
<file path=[Content_Types].xml><?xml version="1.0" encoding="utf-8"?>
<Types xmlns="http://schemas.openxmlformats.org/package/2006/content-types">
  <Override PartName="/ppt/slides/slide47.xml" ContentType="application/vnd.openxmlformats-officedocument.presentationml.slide+xml"/>
  <Override PartName="/ppt/slides/slide58.xml" ContentType="application/vnd.openxmlformats-officedocument.presentationml.slide+xml"/>
  <Override PartName="/ppt/tags/tag8.xml" ContentType="application/vnd.openxmlformats-officedocument.presentationml.tags+xml"/>
  <Override PartName="/ppt/slides/slide36.xml" ContentType="application/vnd.openxmlformats-officedocument.presentationml.slide+xml"/>
  <Override PartName="/ppt/slides/slide25.xml" ContentType="application/vnd.openxmlformats-officedocument.presentationml.slide+xml"/>
  <Override PartName="/ppt/slides/slide72.xml" ContentType="application/vnd.openxmlformats-officedocument.presentationml.slide+xml"/>
  <Override PartName="/ppt/slideLayouts/slideLayout2.xml" ContentType="application/vnd.openxmlformats-officedocument.presentationml.slideLayout+xml"/>
  <Override PartName="/ppt/tags/tag49.xml" ContentType="application/vnd.openxmlformats-officedocument.presentationml.tags+xml"/>
  <Override PartName="/ppt/tags/tag96.xml" ContentType="application/vnd.openxmlformats-officedocument.presentationml.tags+xml"/>
  <Default Extension="xml" ContentType="application/xml"/>
  <Override PartName="/ppt/slides/slide14.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Layouts/slideLayout24.xml" ContentType="application/vnd.openxmlformats-officedocument.presentationml.slideLayout+xml"/>
  <Override PartName="/ppt/tags/tag38.xml" ContentType="application/vnd.openxmlformats-officedocument.presentationml.tags+xml"/>
  <Override PartName="/ppt/tags/tag85.xml" ContentType="application/vnd.openxmlformats-officedocument.presentationml.tags+xml"/>
  <Override PartName="/ppt/tableStyles.xml" ContentType="application/vnd.openxmlformats-officedocument.presentationml.tableStyles+xml"/>
  <Override PartName="/ppt/tags/tag16.xml" ContentType="application/vnd.openxmlformats-officedocument.presentationml.tags+xml"/>
  <Override PartName="/ppt/tags/tag27.xml" ContentType="application/vnd.openxmlformats-officedocument.presentationml.tags+xml"/>
  <Override PartName="/ppt/tags/tag63.xml" ContentType="application/vnd.openxmlformats-officedocument.presentationml.tags+xml"/>
  <Override PartName="/ppt/tags/tag74.xml" ContentType="application/vnd.openxmlformats-officedocument.presentationml.tags+xml"/>
  <Override PartName="/ppt/tags/tag52.xml" ContentType="application/vnd.openxmlformats-officedocument.presentationml.tags+xml"/>
  <Override PartName="/ppt/tags/tag12.xml" ContentType="application/vnd.openxmlformats-officedocument.presentationml.tags+xml"/>
  <Override PartName="/ppt/tags/tag23.xml" ContentType="application/vnd.openxmlformats-officedocument.presentationml.tags+xml"/>
  <Override PartName="/ppt/tags/tag41.xml" ContentType="application/vnd.openxmlformats-officedocument.presentationml.tags+xml"/>
  <Override PartName="/ppt/tags/tag70.xml" ContentType="application/vnd.openxmlformats-officedocument.presentationml.tags+xml"/>
  <Override PartName="/ppt/slides/slide9.xml" ContentType="application/vnd.openxmlformats-officedocument.presentationml.slide+xml"/>
  <Override PartName="/ppt/slides/slide59.xml" ContentType="application/vnd.openxmlformats-officedocument.presentationml.slide+xml"/>
  <Override PartName="/ppt/slides/slide77.xml" ContentType="application/vnd.openxmlformats-officedocument.presentationml.slide+xml"/>
  <Override PartName="/ppt/viewProps.xml" ContentType="application/vnd.openxmlformats-officedocument.presentationml.viewProps+xml"/>
  <Override PartName="/ppt/tags/tag9.xml" ContentType="application/vnd.openxmlformats-officedocument.presentationml.tags+xml"/>
  <Override PartName="/ppt/tags/tag30.xml" ContentType="application/vnd.openxmlformats-officedocument.presentationml.tags+xml"/>
  <Override PartName="/ppt/slides/slide5.xml" ContentType="application/vnd.openxmlformats-officedocument.presentationml.slide+xml"/>
  <Override PartName="/ppt/slides/slide19.xml" ContentType="application/vnd.openxmlformats-officedocument.presentationml.slide+xml"/>
  <Override PartName="/ppt/slides/slide48.xml" ContentType="application/vnd.openxmlformats-officedocument.presentationml.slide+xml"/>
  <Override PartName="/ppt/slides/slide66.xml" ContentType="application/vnd.openxmlformats-officedocument.presentationml.slide+xml"/>
  <Override PartName="/ppt/slideLayouts/slideLayout7.xml" ContentType="application/vnd.openxmlformats-officedocument.presentationml.slideLayout+xml"/>
  <Default Extension="png" ContentType="image/png"/>
  <Override PartName="/ppt/slides/slide26.xml" ContentType="application/vnd.openxmlformats-officedocument.presentationml.slide+xml"/>
  <Override PartName="/ppt/slides/slide37.xml" ContentType="application/vnd.openxmlformats-officedocument.presentationml.slide+xml"/>
  <Override PartName="/ppt/slides/slide55.xml" ContentType="application/vnd.openxmlformats-officedocument.presentationml.slide+xml"/>
  <Override PartName="/ppt/slides/slide73.xml" ContentType="application/vnd.openxmlformats-officedocument.presentationml.slide+xml"/>
  <Override PartName="/ppt/presProps.xml" ContentType="application/vnd.openxmlformats-officedocument.presentationml.presProps+xml"/>
  <Override PartName="/ppt/slideLayouts/slideLayout18.xml" ContentType="application/vnd.openxmlformats-officedocument.presentationml.slideLayout+xml"/>
  <Override PartName="/ppt/theme/theme2.xml" ContentType="application/vnd.openxmlformats-officedocument.theme+xml"/>
  <Override PartName="/ppt/tags/tag5.xml" ContentType="application/vnd.openxmlformats-officedocument.presentationml.tags+xml"/>
  <Override PartName="/ppt/tags/tag79.xml" ContentType="application/vnd.openxmlformats-officedocument.presentationml.tags+xml"/>
  <Override PartName="/ppt/tags/tag101.xml" ContentType="application/vnd.openxmlformats-officedocument.presentationml.tags+xml"/>
  <Override PartName="/ppt/slides/slide1.xml" ContentType="application/vnd.openxmlformats-officedocument.presentationml.slide+xml"/>
  <Override PartName="/ppt/slides/slide15.xml" ContentType="application/vnd.openxmlformats-officedocument.presentationml.slide+xml"/>
  <Override PartName="/ppt/slides/slide33.xml" ContentType="application/vnd.openxmlformats-officedocument.presentationml.slide+xml"/>
  <Override PartName="/ppt/slides/slide44.xml" ContentType="application/vnd.openxmlformats-officedocument.presentationml.slide+xml"/>
  <Override PartName="/ppt/slides/slide62.xml" ContentType="application/vnd.openxmlformats-officedocument.presentationml.slide+xml"/>
  <Override PartName="/ppt/slides/slide80.xml" ContentType="application/vnd.openxmlformats-officedocument.presentationml.slide+xml"/>
  <Override PartName="/ppt/slideLayouts/slideLayout3.xml" ContentType="application/vnd.openxmlformats-officedocument.presentationml.slideLayout+xml"/>
  <Override PartName="/ppt/slideLayouts/slideLayout25.xml" ContentType="application/vnd.openxmlformats-officedocument.presentationml.slideLayout+xml"/>
  <Override PartName="/ppt/tags/tag39.xml" ContentType="application/vnd.openxmlformats-officedocument.presentationml.tags+xml"/>
  <Override PartName="/ppt/tags/tag68.xml" ContentType="application/vnd.openxmlformats-officedocument.presentationml.tags+xml"/>
  <Override PartName="/ppt/tags/tag86.xml" ContentType="application/vnd.openxmlformats-officedocument.presentationml.tags+xml"/>
  <Override PartName="/ppt/tags/tag97.xml" ContentType="application/vnd.openxmlformats-officedocument.presentationml.tags+xml"/>
  <Default Extension="emf" ContentType="image/x-emf"/>
  <Override PartName="/ppt/presentation.xml" ContentType="application/vnd.openxmlformats-officedocument.presentationml.presentation.main+xml"/>
  <Override PartName="/ppt/slides/slide22.xml" ContentType="application/vnd.openxmlformats-officedocument.presentationml.slide+xml"/>
  <Override PartName="/ppt/slides/slide51.xml" ContentType="application/vnd.openxmlformats-officedocument.presentationml.slide+xml"/>
  <Override PartName="/ppt/slideLayouts/slideLayout14.xml" ContentType="application/vnd.openxmlformats-officedocument.presentationml.slideLayout+xml"/>
  <Override PartName="/ppt/tags/tag1.xml" ContentType="application/vnd.openxmlformats-officedocument.presentationml.tags+xml"/>
  <Override PartName="/ppt/tags/tag28.xml" ContentType="application/vnd.openxmlformats-officedocument.presentationml.tags+xml"/>
  <Override PartName="/ppt/tags/tag57.xml" ContentType="application/vnd.openxmlformats-officedocument.presentationml.tags+xml"/>
  <Override PartName="/ppt/tags/tag75.xml" ContentType="application/vnd.openxmlformats-officedocument.presentationml.tags+xml"/>
  <Override PartName="/docProps/app.xml" ContentType="application/vnd.openxmlformats-officedocument.extended-properties+xml"/>
  <Override PartName="/ppt/slides/slide11.xml" ContentType="application/vnd.openxmlformats-officedocument.presentationml.slide+xml"/>
  <Override PartName="/ppt/slides/slide40.xml" ContentType="application/vnd.openxmlformats-officedocument.presentationml.slide+xml"/>
  <Override PartName="/ppt/slideLayouts/slideLayout21.xml" ContentType="application/vnd.openxmlformats-officedocument.presentationml.slideLayout+xml"/>
  <Override PartName="/ppt/tags/tag17.xml" ContentType="application/vnd.openxmlformats-officedocument.presentationml.tags+xml"/>
  <Override PartName="/ppt/tags/tag35.xml" ContentType="application/vnd.openxmlformats-officedocument.presentationml.tags+xml"/>
  <Override PartName="/ppt/tags/tag46.xml" ContentType="application/vnd.openxmlformats-officedocument.presentationml.tags+xml"/>
  <Override PartName="/ppt/tags/tag64.xml" ContentType="application/vnd.openxmlformats-officedocument.presentationml.tags+xml"/>
  <Override PartName="/ppt/tags/tag82.xml" ContentType="application/vnd.openxmlformats-officedocument.presentationml.tags+xml"/>
  <Override PartName="/ppt/tags/tag93.xml" ContentType="application/vnd.openxmlformats-officedocument.presentationml.tags+xml"/>
  <Override PartName="/ppt/slideLayouts/slideLayout10.xml" ContentType="application/vnd.openxmlformats-officedocument.presentationml.slideLayout+xml"/>
  <Override PartName="/ppt/tags/tag24.xml" ContentType="application/vnd.openxmlformats-officedocument.presentationml.tags+xml"/>
  <Override PartName="/ppt/tags/tag53.xml" ContentType="application/vnd.openxmlformats-officedocument.presentationml.tags+xml"/>
  <Override PartName="/ppt/tags/tag71.xml" ContentType="application/vnd.openxmlformats-officedocument.presentationml.tags+xml"/>
  <Override PartName="/ppt/tags/tag13.xml" ContentType="application/vnd.openxmlformats-officedocument.presentationml.tags+xml"/>
  <Override PartName="/ppt/tags/tag31.xml" ContentType="application/vnd.openxmlformats-officedocument.presentationml.tags+xml"/>
  <Override PartName="/ppt/tags/tag42.xml" ContentType="application/vnd.openxmlformats-officedocument.presentationml.tags+xml"/>
  <Override PartName="/ppt/tags/tag60.xml" ContentType="application/vnd.openxmlformats-officedocument.presentationml.tags+xml"/>
  <Override PartName="/ppt/slides/slide49.xml" ContentType="application/vnd.openxmlformats-officedocument.presentationml.slide+xml"/>
  <Override PartName="/ppt/slides/slide78.xml" ContentType="application/vnd.openxmlformats-officedocument.presentationml.slide+xml"/>
  <Override PartName="/ppt/tags/tag20.xml" ContentType="application/vnd.openxmlformats-officedocument.presentationml.tags+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tags/tag6.xml" ContentType="application/vnd.openxmlformats-officedocument.presentationml.tags+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s/slide74.xml" ContentType="application/vnd.openxmlformats-officedocument.presentationml.slide+xml"/>
  <Override PartName="/ppt/slideLayouts/slideLayout4.xml" ContentType="application/vnd.openxmlformats-officedocument.presentationml.slideLayout+xml"/>
  <Override PartName="/ppt/tags/tag98.xml" ContentType="application/vnd.openxmlformats-officedocument.presentationml.tags+xml"/>
  <Override PartName="/ppt/tags/tag102.xml" ContentType="application/vnd.openxmlformats-officedocument.presentationml.tags+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Layouts/slideLayout15.xml" ContentType="application/vnd.openxmlformats-officedocument.presentationml.slideLayout+xml"/>
  <Override PartName="/ppt/slideLayouts/slideLayout26.xml" ContentType="application/vnd.openxmlformats-officedocument.presentationml.slideLayout+xml"/>
  <Override PartName="/ppt/tags/tag2.xml" ContentType="application/vnd.openxmlformats-officedocument.presentationml.tags+xml"/>
  <Override PartName="/ppt/tags/tag58.xml" ContentType="application/vnd.openxmlformats-officedocument.presentationml.tags+xml"/>
  <Override PartName="/ppt/tags/tag69.xml" ContentType="application/vnd.openxmlformats-officedocument.presentationml.tags+xml"/>
  <Override PartName="/ppt/tags/tag87.xml" ContentType="application/vnd.openxmlformats-officedocument.presentationml.tags+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s/slide70.xml" ContentType="application/vnd.openxmlformats-officedocument.presentationml.slide+xml"/>
  <Override PartName="/ppt/slideLayouts/slideLayout22.xml" ContentType="application/vnd.openxmlformats-officedocument.presentationml.slideLayout+xml"/>
  <Override PartName="/ppt/tags/tag29.xml" ContentType="application/vnd.openxmlformats-officedocument.presentationml.tags+xml"/>
  <Override PartName="/ppt/tags/tag47.xml" ContentType="application/vnd.openxmlformats-officedocument.presentationml.tags+xml"/>
  <Override PartName="/ppt/tags/tag76.xml" ContentType="application/vnd.openxmlformats-officedocument.presentationml.tags+xml"/>
  <Override PartName="/ppt/tags/tag94.xml" ContentType="application/vnd.openxmlformats-officedocument.presentationml.tags+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tags/tag18.xml" ContentType="application/vnd.openxmlformats-officedocument.presentationml.tags+xml"/>
  <Override PartName="/ppt/tags/tag36.xml" ContentType="application/vnd.openxmlformats-officedocument.presentationml.tags+xml"/>
  <Override PartName="/ppt/tags/tag54.xml" ContentType="application/vnd.openxmlformats-officedocument.presentationml.tags+xml"/>
  <Override PartName="/ppt/tags/tag65.xml" ContentType="application/vnd.openxmlformats-officedocument.presentationml.tags+xml"/>
  <Override PartName="/ppt/tags/tag83.xml" ContentType="application/vnd.openxmlformats-officedocument.presentationml.tags+xml"/>
  <Override PartName="/ppt/tags/tag14.xml" ContentType="application/vnd.openxmlformats-officedocument.presentationml.tags+xml"/>
  <Override PartName="/ppt/tags/tag25.xml" ContentType="application/vnd.openxmlformats-officedocument.presentationml.tags+xml"/>
  <Override PartName="/ppt/tags/tag43.xml" ContentType="application/vnd.openxmlformats-officedocument.presentationml.tags+xml"/>
  <Override PartName="/ppt/tags/tag61.xml" ContentType="application/vnd.openxmlformats-officedocument.presentationml.tags+xml"/>
  <Override PartName="/ppt/tags/tag72.xml" ContentType="application/vnd.openxmlformats-officedocument.presentationml.tags+xml"/>
  <Override PartName="/ppt/tags/tag90.xml" ContentType="application/vnd.openxmlformats-officedocument.presentationml.tags+xml"/>
  <Override PartName="/ppt/slides/slide79.xml" ContentType="application/vnd.openxmlformats-officedocument.presentationml.slide+xml"/>
  <Override PartName="/ppt/tags/tag32.xml" ContentType="application/vnd.openxmlformats-officedocument.presentationml.tags+xml"/>
  <Override PartName="/ppt/tags/tag50.xml" ContentType="application/vnd.openxmlformats-officedocument.presentationml.tags+xml"/>
  <Override PartName="/ppt/slides/slide7.xml" ContentType="application/vnd.openxmlformats-officedocument.presentationml.slide+xml"/>
  <Override PartName="/ppt/slides/slide68.xml" ContentType="application/vnd.openxmlformats-officedocument.presentationml.slide+xml"/>
  <Override PartName="/ppt/slideLayouts/slideLayout9.xml" ContentType="application/vnd.openxmlformats-officedocument.presentationml.slideLayout+xml"/>
  <Override PartName="/ppt/tags/tag10.xml" ContentType="application/vnd.openxmlformats-officedocument.presentationml.tags+xml"/>
  <Override PartName="/ppt/tags/tag21.xml" ContentType="application/vnd.openxmlformats-officedocument.presentationml.tags+xml"/>
  <Override PartName="/ppt/slides/slide28.xml" ContentType="application/vnd.openxmlformats-officedocument.presentationml.slide+xml"/>
  <Override PartName="/ppt/slides/slide39.xml" ContentType="application/vnd.openxmlformats-officedocument.presentationml.slide+xml"/>
  <Override PartName="/ppt/slides/slide57.xml" ContentType="application/vnd.openxmlformats-officedocument.presentationml.slide+xml"/>
  <Override PartName="/ppt/slides/slide75.xml" ContentType="application/vnd.openxmlformats-officedocument.presentationml.slide+xml"/>
  <Override PartName="/ppt/tags/tag7.xml" ContentType="application/vnd.openxmlformats-officedocument.presentationml.tags+xml"/>
  <Override PartName="/ppt/notesSlides/notesSlide1.xml" ContentType="application/vnd.openxmlformats-officedocument.presentationml.notesSlide+xml"/>
  <Override PartName="/ppt/tags/tag103.xml" ContentType="application/vnd.openxmlformats-officedocument.presentationml.tags+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s/slide64.xml" ContentType="application/vnd.openxmlformats-officedocument.presentationml.slide+xml"/>
  <Override PartName="/ppt/slideLayouts/slideLayout5.xml" ContentType="application/vnd.openxmlformats-officedocument.presentationml.slideLayout+xml"/>
  <Override PartName="/ppt/tags/tag99.xml" ContentType="application/vnd.openxmlformats-officedocument.presentationml.tags+xml"/>
  <Override PartName="/ppt/slides/slide24.xml" ContentType="application/vnd.openxmlformats-officedocument.presentationml.slide+xml"/>
  <Override PartName="/ppt/slides/slide35.xml" ContentType="application/vnd.openxmlformats-officedocument.presentationml.slide+xml"/>
  <Override PartName="/ppt/slides/slide53.xml" ContentType="application/vnd.openxmlformats-officedocument.presentationml.slide+xml"/>
  <Override PartName="/ppt/slides/slide71.xml" ContentType="application/vnd.openxmlformats-officedocument.presentationml.slide+xml"/>
  <Override PartName="/ppt/slideLayouts/slideLayout16.xml" ContentType="application/vnd.openxmlformats-officedocument.presentationml.slideLayout+xml"/>
  <Override PartName="/ppt/tags/tag3.xml" ContentType="application/vnd.openxmlformats-officedocument.presentationml.tags+xml"/>
  <Default Extension="jpeg" ContentType="image/jpeg"/>
  <Override PartName="/ppt/tags/tag59.xml" ContentType="application/vnd.openxmlformats-officedocument.presentationml.tags+xml"/>
  <Override PartName="/ppt/tags/tag77.xml" ContentType="application/vnd.openxmlformats-officedocument.presentationml.tags+xml"/>
  <Override PartName="/ppt/tags/tag88.xml" ContentType="application/vnd.openxmlformats-officedocument.presentationml.tags+xml"/>
  <Override PartName="/ppt/slides/slide13.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slideLayouts/slideLayout23.xml" ContentType="application/vnd.openxmlformats-officedocument.presentationml.slideLayout+xml"/>
  <Override PartName="/ppt/tags/tag19.xml" ContentType="application/vnd.openxmlformats-officedocument.presentationml.tags+xml"/>
  <Override PartName="/ppt/tags/tag37.xml" ContentType="application/vnd.openxmlformats-officedocument.presentationml.tags+xml"/>
  <Override PartName="/ppt/tags/tag48.xml" ContentType="application/vnd.openxmlformats-officedocument.presentationml.tags+xml"/>
  <Override PartName="/ppt/tags/tag66.xml" ContentType="application/vnd.openxmlformats-officedocument.presentationml.tags+xml"/>
  <Override PartName="/ppt/tags/tag84.xml" ContentType="application/vnd.openxmlformats-officedocument.presentationml.tags+xml"/>
  <Override PartName="/ppt/tags/tag95.xml" ContentType="application/vnd.openxmlformats-officedocument.presentationml.tags+xml"/>
  <Override PartName="/ppt/slides/slide20.xml" ContentType="application/vnd.openxmlformats-officedocument.presentationml.slide+xml"/>
  <Override PartName="/ppt/slideLayouts/slideLayout12.xml" ContentType="application/vnd.openxmlformats-officedocument.presentationml.slideLayout+xml"/>
  <Override PartName="/ppt/tags/tag26.xml" ContentType="application/vnd.openxmlformats-officedocument.presentationml.tags+xml"/>
  <Override PartName="/ppt/tags/tag55.xml" ContentType="application/vnd.openxmlformats-officedocument.presentationml.tags+xml"/>
  <Override PartName="/ppt/tags/tag73.xml" ContentType="application/vnd.openxmlformats-officedocument.presentationml.tags+xml"/>
  <Override PartName="/ppt/tags/tag15.xml" ContentType="application/vnd.openxmlformats-officedocument.presentationml.tags+xml"/>
  <Override PartName="/ppt/tags/tag33.xml" ContentType="application/vnd.openxmlformats-officedocument.presentationml.tags+xml"/>
  <Override PartName="/ppt/tags/tag44.xml" ContentType="application/vnd.openxmlformats-officedocument.presentationml.tags+xml"/>
  <Override PartName="/ppt/tags/tag62.xml" ContentType="application/vnd.openxmlformats-officedocument.presentationml.tags+xml"/>
  <Override PartName="/ppt/tags/tag80.xml" ContentType="application/vnd.openxmlformats-officedocument.presentationml.tags+xml"/>
  <Override PartName="/ppt/tags/tag91.xml" ContentType="application/vnd.openxmlformats-officedocument.presentationml.tags+xml"/>
  <Override PartName="/ppt/tags/tag22.xml" ContentType="application/vnd.openxmlformats-officedocument.presentationml.tags+xml"/>
  <Override PartName="/ppt/tags/tag40.xml" ContentType="application/vnd.openxmlformats-officedocument.presentationml.tags+xml"/>
  <Override PartName="/ppt/tags/tag51.xml" ContentType="application/vnd.openxmlformats-officedocument.presentationml.tags+xml"/>
  <Override PartName="/ppt/slides/slide8.xml" ContentType="application/vnd.openxmlformats-officedocument.presentationml.slide+xml"/>
  <Override PartName="/ppt/slides/slide69.xml" ContentType="application/vnd.openxmlformats-officedocument.presentationml.slide+xml"/>
  <Override PartName="/ppt/tags/tag11.xml" ContentType="application/vnd.openxmlformats-officedocument.presentationml.tags+xml"/>
  <Override PartName="/ppt/slides/slide29.xml" ContentType="application/vnd.openxmlformats-officedocument.presentationml.slide+xml"/>
  <Override PartName="/ppt/slides/slide76.xml" ContentType="application/vnd.openxmlformats-officedocument.presentationml.slide+xml"/>
  <Override PartName="/ppt/slides/slide4.xml" ContentType="application/vnd.openxmlformats-officedocument.presentationml.slide+xml"/>
  <Override PartName="/ppt/slides/slide18.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tags/tag4.xml" ContentType="application/vnd.openxmlformats-officedocument.presentationml.tags+xml"/>
  <Override PartName="/ppt/tags/tag89.xml" ContentType="application/vnd.openxmlformats-officedocument.presentationml.tags+xml"/>
  <Override PartName="/ppt/slides/slide43.xml" ContentType="application/vnd.openxmlformats-officedocument.presentationml.slide+xml"/>
  <Override PartName="/ppt/theme/theme1.xml" ContentType="application/vnd.openxmlformats-officedocument.theme+xml"/>
  <Override PartName="/ppt/tags/tag78.xml" ContentType="application/vnd.openxmlformats-officedocument.presentationml.tags+xml"/>
  <Override PartName="/ppt/tags/tag100.xml" ContentType="application/vnd.openxmlformats-officedocument.presentationml.tags+xml"/>
  <Override PartName="/ppt/slides/slide32.xml" ContentType="application/vnd.openxmlformats-officedocument.presentationml.slide+xml"/>
  <Override PartName="/ppt/tags/tag56.xml" ContentType="application/vnd.openxmlformats-officedocument.presentationml.tags+xml"/>
  <Override PartName="/ppt/tags/tag67.xml" ContentType="application/vnd.openxmlformats-officedocument.presentationml.tags+xml"/>
  <Override PartName="/ppt/slides/slide10.xml" ContentType="application/vnd.openxmlformats-officedocument.presentationml.slide+xml"/>
  <Override PartName="/ppt/slides/slide21.xml" ContentType="application/vnd.openxmlformats-officedocument.presentationml.slide+xml"/>
  <Override PartName="/ppt/slideLayouts/slideLayout20.xml" ContentType="application/vnd.openxmlformats-officedocument.presentationml.slideLayout+xml"/>
  <Override PartName="/ppt/tags/tag45.xml" ContentType="application/vnd.openxmlformats-officedocument.presentationml.tags+xml"/>
  <Override PartName="/ppt/tags/tag92.xml" ContentType="application/vnd.openxmlformats-officedocument.presentationml.tags+xml"/>
  <Override PartName="/docProps/custom.xml" ContentType="application/vnd.openxmlformats-officedocument.custom-properties+xml"/>
  <Override PartName="/ppt/tags/tag34.xml" ContentType="application/vnd.openxmlformats-officedocument.presentationml.tags+xml"/>
  <Override PartName="/ppt/tags/tag81.xml" ContentType="application/vnd.openxmlformats-officedocument.presentationml.tag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82"/>
  </p:notesMasterIdLst>
  <p:sldIdLst>
    <p:sldId id="724" r:id="rId2"/>
    <p:sldId id="726" r:id="rId3"/>
    <p:sldId id="450" r:id="rId4"/>
    <p:sldId id="755" r:id="rId5"/>
    <p:sldId id="258" r:id="rId6"/>
    <p:sldId id="753" r:id="rId7"/>
    <p:sldId id="452" r:id="rId8"/>
    <p:sldId id="453" r:id="rId9"/>
    <p:sldId id="754" r:id="rId10"/>
    <p:sldId id="657" r:id="rId11"/>
    <p:sldId id="457" r:id="rId12"/>
    <p:sldId id="728" r:id="rId13"/>
    <p:sldId id="456" r:id="rId14"/>
    <p:sldId id="506" r:id="rId15"/>
    <p:sldId id="756" r:id="rId16"/>
    <p:sldId id="458" r:id="rId17"/>
    <p:sldId id="552" r:id="rId18"/>
    <p:sldId id="553" r:id="rId19"/>
    <p:sldId id="605" r:id="rId20"/>
    <p:sldId id="554" r:id="rId21"/>
    <p:sldId id="551" r:id="rId22"/>
    <p:sldId id="459" r:id="rId23"/>
    <p:sldId id="460" r:id="rId24"/>
    <p:sldId id="729" r:id="rId25"/>
    <p:sldId id="734" r:id="rId26"/>
    <p:sldId id="735" r:id="rId27"/>
    <p:sldId id="736" r:id="rId28"/>
    <p:sldId id="737" r:id="rId29"/>
    <p:sldId id="716" r:id="rId30"/>
    <p:sldId id="717" r:id="rId31"/>
    <p:sldId id="730" r:id="rId32"/>
    <p:sldId id="731" r:id="rId33"/>
    <p:sldId id="732" r:id="rId34"/>
    <p:sldId id="466" r:id="rId35"/>
    <p:sldId id="560" r:id="rId36"/>
    <p:sldId id="718" r:id="rId37"/>
    <p:sldId id="719" r:id="rId38"/>
    <p:sldId id="720" r:id="rId39"/>
    <p:sldId id="738" r:id="rId40"/>
    <p:sldId id="757" r:id="rId41"/>
    <p:sldId id="417" r:id="rId42"/>
    <p:sldId id="414" r:id="rId43"/>
    <p:sldId id="416" r:id="rId44"/>
    <p:sldId id="418" r:id="rId45"/>
    <p:sldId id="419" r:id="rId46"/>
    <p:sldId id="420" r:id="rId47"/>
    <p:sldId id="423" r:id="rId48"/>
    <p:sldId id="739" r:id="rId49"/>
    <p:sldId id="758" r:id="rId50"/>
    <p:sldId id="741" r:id="rId51"/>
    <p:sldId id="742" r:id="rId52"/>
    <p:sldId id="743" r:id="rId53"/>
    <p:sldId id="425" r:id="rId54"/>
    <p:sldId id="468" r:id="rId55"/>
    <p:sldId id="744" r:id="rId56"/>
    <p:sldId id="759" r:id="rId57"/>
    <p:sldId id="427" r:id="rId58"/>
    <p:sldId id="656" r:id="rId59"/>
    <p:sldId id="661" r:id="rId60"/>
    <p:sldId id="428" r:id="rId61"/>
    <p:sldId id="430" r:id="rId62"/>
    <p:sldId id="431" r:id="rId63"/>
    <p:sldId id="436" r:id="rId64"/>
    <p:sldId id="748" r:id="rId65"/>
    <p:sldId id="749" r:id="rId66"/>
    <p:sldId id="745" r:id="rId67"/>
    <p:sldId id="433" r:id="rId68"/>
    <p:sldId id="746" r:id="rId69"/>
    <p:sldId id="747" r:id="rId70"/>
    <p:sldId id="750" r:id="rId71"/>
    <p:sldId id="751" r:id="rId72"/>
    <p:sldId id="760" r:id="rId73"/>
    <p:sldId id="434" r:id="rId74"/>
    <p:sldId id="439" r:id="rId75"/>
    <p:sldId id="443" r:id="rId76"/>
    <p:sldId id="663" r:id="rId77"/>
    <p:sldId id="662" r:id="rId78"/>
    <p:sldId id="752" r:id="rId79"/>
    <p:sldId id="713" r:id="rId80"/>
    <p:sldId id="445" r:id="rId81"/>
  </p:sldIdLst>
  <p:sldSz cx="12192000" cy="6858000"/>
  <p:notesSz cx="6858000" cy="9144000"/>
  <p:defaultTex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0000"/>
  </p:clrMru>
  <p:extLst>
    <p:ext uri="{E76CE94A-603C-4142-B9EB-6D1370010A27}">
      <p14:discardImageEditData xmlns="" xmlns:p14="http://schemas.microsoft.com/office/powerpoint/2010/main" val="0"/>
    </p:ext>
    <p:ext uri="{D31A062A-798A-4329-ABDD-BBA856620510}">
      <p14:defaultImageDpi xmlns=""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233"/>
    <p:restoredTop sz="94660"/>
  </p:normalViewPr>
  <p:slideViewPr>
    <p:cSldViewPr snapToGrid="0">
      <p:cViewPr varScale="1">
        <p:scale>
          <a:sx n="80" d="100"/>
          <a:sy n="80" d="100"/>
        </p:scale>
        <p:origin x="-114" y="-648"/>
      </p:cViewPr>
      <p:guideLst>
        <p:guide orient="horz" pos="2238"/>
        <p:guide pos="3840"/>
      </p:guideLst>
    </p:cSldViewPr>
  </p:slideViewPr>
  <p:notesTextViewPr>
    <p:cViewPr>
      <p:scale>
        <a:sx n="1" d="1"/>
        <a:sy n="1" d="1"/>
      </p:scale>
      <p:origin x="0" y="0"/>
    </p:cViewPr>
  </p:notesTextViewPr>
  <p:gridSpacing cx="73736200" cy="7373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notesMaster" Target="notesMasters/notesMaster1.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fontAlgn="auto">
              <a:spcBef>
                <a:spcPts val="0"/>
              </a:spcBef>
              <a:spcAft>
                <a:spcPts val="0"/>
              </a:spcAft>
              <a:defRPr sz="1200">
                <a:latin typeface="+mn-lt"/>
                <a:ea typeface="+mn-ea"/>
              </a:defRPr>
            </a:lvl1pPr>
          </a:lstStyle>
          <a:p>
            <a:pPr>
              <a:defRPr/>
            </a:pPr>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fontAlgn="auto">
              <a:spcBef>
                <a:spcPts val="0"/>
              </a:spcBef>
              <a:spcAft>
                <a:spcPts val="0"/>
              </a:spcAft>
              <a:defRPr sz="1200">
                <a:latin typeface="+mn-lt"/>
                <a:ea typeface="+mn-ea"/>
              </a:defRPr>
            </a:lvl1pPr>
          </a:lstStyle>
          <a:p>
            <a:pPr>
              <a:defRPr/>
            </a:pPr>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lvl="0"/>
            <a:endParaRPr lang="zh-CN" altLang="en-US" noProof="0"/>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noProof="0"/>
              <a:t>单击此处编辑母版文本样式</a:t>
            </a:r>
          </a:p>
          <a:p>
            <a:pPr lvl="1"/>
            <a:r>
              <a:rPr lang="zh-CN" altLang="en-US" noProof="0"/>
              <a:t>第二级</a:t>
            </a:r>
          </a:p>
          <a:p>
            <a:pPr lvl="2"/>
            <a:r>
              <a:rPr lang="zh-CN" altLang="en-US" noProof="0"/>
              <a:t>第三级</a:t>
            </a:r>
          </a:p>
          <a:p>
            <a:pPr lvl="3"/>
            <a:r>
              <a:rPr lang="zh-CN" altLang="en-US" noProof="0"/>
              <a:t>第四级</a:t>
            </a:r>
          </a:p>
          <a:p>
            <a:pPr lvl="4"/>
            <a:r>
              <a:rPr lang="zh-CN" altLang="en-US" noProof="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fontAlgn="auto">
              <a:spcBef>
                <a:spcPts val="0"/>
              </a:spcBef>
              <a:spcAft>
                <a:spcPts val="0"/>
              </a:spcAft>
              <a:defRPr sz="1200">
                <a:latin typeface="+mn-lt"/>
                <a:ea typeface="+mn-ea"/>
              </a:defRPr>
            </a:lvl1pPr>
          </a:lstStyle>
          <a:p>
            <a:pPr>
              <a:defRPr/>
            </a:pPr>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Calibri" panose="020F0502020204030204" pitchFamily="34" charset="0"/>
                <a:ea typeface="宋体" panose="02010600030101010101" pitchFamily="2" charset="-122"/>
              </a:defRPr>
            </a:lvl1pPr>
          </a:lstStyle>
          <a:p>
            <a:pPr>
              <a:defRPr/>
            </a:pPr>
            <a:fld id="{5717F8E0-E341-4118-978C-2C3473825941}" type="slidenum">
              <a:rPr lang="zh-CN" altLang="en-US"/>
              <a:pPr>
                <a:defRPr/>
              </a:pPr>
              <a:t>‹#›</a:t>
            </a:fld>
            <a:endParaRPr lang="zh-CN" altLang="en-US"/>
          </a:p>
        </p:txBody>
      </p:sp>
    </p:spTree>
  </p:cSld>
  <p:clrMap bg1="lt1" tx1="dk1" bg2="lt2" tx2="dk2" accent1="accent1" accent2="accent2" accent3="accent3" accent4="accent4" accent5="accent5" accent6="accent6" hlink="hlink" folHlink="folHlink"/>
  <p:hf sldNum="0" hdr="0" ftr="0" dt="0"/>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幻灯片图像占位符 1"/>
          <p:cNvSpPr>
            <a:spLocks noGrp="1" noRot="1" noChangeAspect="1" noTextEdit="1"/>
          </p:cNvSpPr>
          <p:nvPr>
            <p:ph type="sldImg"/>
          </p:nvPr>
        </p:nvSpPr>
        <p:spPr bwMode="auto">
          <a:xfrm>
            <a:off x="687388" y="1144588"/>
            <a:ext cx="5483225" cy="3084512"/>
          </a:xfrm>
          <a:noFill/>
          <a:ln>
            <a:solidFill>
              <a:srgbClr val="000000"/>
            </a:solidFill>
            <a:miter lim="800000"/>
          </a:ln>
        </p:spPr>
      </p:sp>
      <p:sp>
        <p:nvSpPr>
          <p:cNvPr id="67586" name="备注占位符 2"/>
          <p:cNvSpPr>
            <a:spLocks noGrp="1"/>
          </p:cNvSpPr>
          <p:nvPr>
            <p:ph type="body" idx="1"/>
          </p:nvPr>
        </p:nvSpPr>
        <p:spPr bwMode="auto">
          <a:xfrm>
            <a:off x="685800" y="4400550"/>
            <a:ext cx="5486400" cy="3602038"/>
          </a:xfrm>
          <a:noFill/>
        </p:spPr>
        <p:txBody>
          <a:bodyPr wrap="square" numCol="1" anchor="t" anchorCtr="0" compatLnSpc="1"/>
          <a:lstStyle/>
          <a:p>
            <a:endParaRPr lang="zh-CN" altLang="en-US"/>
          </a:p>
        </p:txBody>
      </p:sp>
      <p:sp>
        <p:nvSpPr>
          <p:cNvPr id="67587" name="灯片编号占位符 3"/>
          <p:cNvSpPr txBox="1">
            <a:spLocks noGrp="1"/>
          </p:cNvSpPr>
          <p:nvPr/>
        </p:nvSpPr>
        <p:spPr bwMode="auto">
          <a:xfrm>
            <a:off x="3884613" y="8685213"/>
            <a:ext cx="2971800" cy="458787"/>
          </a:xfrm>
          <a:prstGeom prst="rect">
            <a:avLst/>
          </a:prstGeom>
          <a:noFill/>
          <a:ln w="9525">
            <a:noFill/>
            <a:miter lim="800000"/>
          </a:ln>
        </p:spPr>
        <p:txBody>
          <a:bodyPr anchor="b"/>
          <a:lstStyle/>
          <a:p>
            <a:pPr algn="r"/>
            <a:fld id="{47CD7FFA-F9AE-46F1-ADC0-0FBF12DB53C9}" type="slidenum">
              <a:rPr lang="zh-CN" altLang="en-US" sz="1200">
                <a:solidFill>
                  <a:srgbClr val="000000"/>
                </a:solidFill>
                <a:latin typeface="Calibri" panose="020F0502020204030204" pitchFamily="34" charset="0"/>
              </a:rPr>
              <a:pPr algn="r"/>
              <a:t>38</a:t>
            </a:fld>
            <a:endParaRPr lang="en-US" altLang="zh-CN" sz="1200">
              <a:solidFill>
                <a:srgbClr val="000000"/>
              </a:solidFill>
              <a:latin typeface="Calibri" panose="020F0502020204030204"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lvl1pPr>
              <a:defRPr/>
            </a:lvl1pPr>
          </a:lstStyle>
          <a:p>
            <a:pPr>
              <a:defRPr/>
            </a:pPr>
            <a:endParaRPr lang="zh-CN" altLang="en-US"/>
          </a:p>
        </p:txBody>
      </p:sp>
      <p:sp>
        <p:nvSpPr>
          <p:cNvPr id="5" name="页脚占位符 4"/>
          <p:cNvSpPr>
            <a:spLocks noGrp="1"/>
          </p:cNvSpPr>
          <p:nvPr>
            <p:ph type="ftr" sz="quarter" idx="11"/>
          </p:nvPr>
        </p:nvSpPr>
        <p:spPr/>
        <p:txBody>
          <a:bodyPr/>
          <a:lstStyle>
            <a:lvl1pPr>
              <a:defRPr/>
            </a:lvl1pPr>
          </a:lstStyle>
          <a:p>
            <a:pPr>
              <a:defRPr/>
            </a:pPr>
            <a:endParaRPr lang="zh-CN" altLang="en-US"/>
          </a:p>
        </p:txBody>
      </p:sp>
      <p:sp>
        <p:nvSpPr>
          <p:cNvPr id="6" name="灯片编号占位符 5"/>
          <p:cNvSpPr>
            <a:spLocks noGrp="1"/>
          </p:cNvSpPr>
          <p:nvPr>
            <p:ph type="sldNum" sz="quarter" idx="12"/>
          </p:nvPr>
        </p:nvSpPr>
        <p:spPr/>
        <p:txBody>
          <a:bodyPr/>
          <a:lstStyle>
            <a:lvl1pPr>
              <a:defRPr/>
            </a:lvl1pPr>
          </a:lstStyle>
          <a:p>
            <a:pPr>
              <a:defRPr/>
            </a:pPr>
            <a:fld id="{29B05E5F-8803-4FF8-92F7-B09ED646A192}" type="slidenum">
              <a:rPr lang="zh-CN" altLang="en-US"/>
              <a:pPr>
                <a:defRPr/>
              </a:pPr>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lvl1pPr>
              <a:defRPr/>
            </a:lvl1pPr>
          </a:lstStyle>
          <a:p>
            <a:pPr>
              <a:defRPr/>
            </a:pPr>
            <a:endParaRPr lang="zh-CN" altLang="en-US"/>
          </a:p>
        </p:txBody>
      </p:sp>
      <p:sp>
        <p:nvSpPr>
          <p:cNvPr id="5" name="页脚占位符 4"/>
          <p:cNvSpPr>
            <a:spLocks noGrp="1"/>
          </p:cNvSpPr>
          <p:nvPr>
            <p:ph type="ftr" sz="quarter" idx="11"/>
          </p:nvPr>
        </p:nvSpPr>
        <p:spPr/>
        <p:txBody>
          <a:bodyPr/>
          <a:lstStyle>
            <a:lvl1pPr>
              <a:defRPr/>
            </a:lvl1pPr>
          </a:lstStyle>
          <a:p>
            <a:pPr>
              <a:defRPr/>
            </a:pPr>
            <a:endParaRPr lang="zh-CN" altLang="en-US"/>
          </a:p>
        </p:txBody>
      </p:sp>
      <p:sp>
        <p:nvSpPr>
          <p:cNvPr id="6" name="灯片编号占位符 5"/>
          <p:cNvSpPr>
            <a:spLocks noGrp="1"/>
          </p:cNvSpPr>
          <p:nvPr>
            <p:ph type="sldNum" sz="quarter" idx="12"/>
          </p:nvPr>
        </p:nvSpPr>
        <p:spPr/>
        <p:txBody>
          <a:bodyPr/>
          <a:lstStyle>
            <a:lvl1pPr>
              <a:defRPr/>
            </a:lvl1pPr>
          </a:lstStyle>
          <a:p>
            <a:pPr>
              <a:defRPr/>
            </a:pPr>
            <a:fld id="{5E17C22C-D3FA-4CF2-9FEC-0B563D98E665}" type="slidenum">
              <a:rPr lang="zh-CN" altLang="en-US"/>
              <a:pPr>
                <a:defRPr/>
              </a:pPr>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lvl1pPr>
              <a:defRPr/>
            </a:lvl1pPr>
          </a:lstStyle>
          <a:p>
            <a:pPr>
              <a:defRPr/>
            </a:pPr>
            <a:endParaRPr lang="zh-CN" altLang="en-US"/>
          </a:p>
        </p:txBody>
      </p:sp>
      <p:sp>
        <p:nvSpPr>
          <p:cNvPr id="5" name="页脚占位符 4"/>
          <p:cNvSpPr>
            <a:spLocks noGrp="1"/>
          </p:cNvSpPr>
          <p:nvPr>
            <p:ph type="ftr" sz="quarter" idx="11"/>
          </p:nvPr>
        </p:nvSpPr>
        <p:spPr/>
        <p:txBody>
          <a:bodyPr/>
          <a:lstStyle>
            <a:lvl1pPr>
              <a:defRPr/>
            </a:lvl1pPr>
          </a:lstStyle>
          <a:p>
            <a:pPr>
              <a:defRPr/>
            </a:pPr>
            <a:endParaRPr lang="zh-CN" altLang="en-US"/>
          </a:p>
        </p:txBody>
      </p:sp>
      <p:sp>
        <p:nvSpPr>
          <p:cNvPr id="6" name="灯片编号占位符 5"/>
          <p:cNvSpPr>
            <a:spLocks noGrp="1"/>
          </p:cNvSpPr>
          <p:nvPr>
            <p:ph type="sldNum" sz="quarter" idx="12"/>
          </p:nvPr>
        </p:nvSpPr>
        <p:spPr/>
        <p:txBody>
          <a:bodyPr/>
          <a:lstStyle>
            <a:lvl1pPr>
              <a:defRPr/>
            </a:lvl1pPr>
          </a:lstStyle>
          <a:p>
            <a:pPr>
              <a:defRPr/>
            </a:pPr>
            <a:fld id="{4A81EA25-99DD-49F9-9026-FC5A00C61644}" type="slidenum">
              <a:rPr lang="zh-CN" altLang="en-US"/>
              <a:pPr>
                <a:defRPr/>
              </a:pPr>
              <a:t>‹#›</a:t>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srcRect/>
          <a:stretch>
            <a:fillRect/>
          </a:stretch>
        </p:blipFill>
        <p:spPr bwMode="auto">
          <a:xfrm>
            <a:off x="0" y="0"/>
            <a:ext cx="12192000" cy="6848475"/>
          </a:xfrm>
          <a:prstGeom prst="rect">
            <a:avLst/>
          </a:prstGeom>
          <a:noFill/>
          <a:ln w="9525">
            <a:noFill/>
            <a:miter lim="800000"/>
            <a:headEnd/>
            <a:tailEnd/>
          </a:ln>
        </p:spPr>
      </p:pic>
      <p:pic>
        <p:nvPicPr>
          <p:cNvPr id="3" name="图片 7"/>
          <p:cNvPicPr>
            <a:picLocks noChangeAspect="1"/>
          </p:cNvPicPr>
          <p:nvPr userDrawn="1"/>
        </p:nvPicPr>
        <p:blipFill>
          <a:blip r:embed="rId3" cstate="print"/>
          <a:srcRect/>
          <a:stretch>
            <a:fillRect/>
          </a:stretch>
        </p:blipFill>
        <p:spPr bwMode="auto">
          <a:xfrm>
            <a:off x="0" y="4848225"/>
            <a:ext cx="12192000" cy="2000250"/>
          </a:xfrm>
          <a:prstGeom prst="rect">
            <a:avLst/>
          </a:prstGeom>
          <a:noFill/>
          <a:ln w="9525">
            <a:noFill/>
            <a:miter lim="800000"/>
            <a:headEnd/>
            <a:tailEnd/>
          </a:ln>
        </p:spPr>
      </p:pic>
      <p:pic>
        <p:nvPicPr>
          <p:cNvPr id="4" name="图片 8"/>
          <p:cNvPicPr>
            <a:picLocks noChangeAspect="1"/>
          </p:cNvPicPr>
          <p:nvPr userDrawn="1"/>
        </p:nvPicPr>
        <p:blipFill>
          <a:blip r:embed="rId4" cstate="print"/>
          <a:srcRect/>
          <a:stretch>
            <a:fillRect/>
          </a:stretch>
        </p:blipFill>
        <p:spPr bwMode="auto">
          <a:xfrm>
            <a:off x="1588" y="0"/>
            <a:ext cx="12190412" cy="668338"/>
          </a:xfrm>
          <a:prstGeom prst="rect">
            <a:avLst/>
          </a:prstGeom>
          <a:noFill/>
          <a:ln w="9525">
            <a:noFill/>
            <a:miter lim="800000"/>
            <a:headEnd/>
            <a:tailEnd/>
          </a:ln>
        </p:spPr>
      </p:pic>
      <p:sp>
        <p:nvSpPr>
          <p:cNvPr id="5" name="TextBox 2"/>
          <p:cNvSpPr txBox="1">
            <a:spLocks noChangeArrowheads="1"/>
          </p:cNvSpPr>
          <p:nvPr/>
        </p:nvSpPr>
        <p:spPr bwMode="auto">
          <a:xfrm>
            <a:off x="636588" y="242888"/>
            <a:ext cx="3057525" cy="523875"/>
          </a:xfrm>
          <a:prstGeom prst="rect">
            <a:avLst/>
          </a:prstGeom>
          <a:noFill/>
          <a:ln w="9525">
            <a:noFill/>
            <a:miter lim="800000"/>
          </a:ln>
        </p:spPr>
        <p:txBody>
          <a:bodyPr wrap="none">
            <a:spAutoFit/>
          </a:bodyPr>
          <a:lstStyle/>
          <a:p>
            <a:pPr fontAlgn="auto">
              <a:spcBef>
                <a:spcPts val="0"/>
              </a:spcBef>
              <a:spcAft>
                <a:spcPts val="0"/>
              </a:spcAft>
              <a:defRPr/>
            </a:pPr>
            <a:r>
              <a:rPr lang="zh-CN" altLang="zh-CN" sz="2800" b="1">
                <a:latin typeface="华文中宋" panose="02010600040101010101" pitchFamily="2" charset="-122"/>
                <a:ea typeface="华文中宋" panose="02010600040101010101" pitchFamily="2" charset="-122"/>
              </a:rPr>
              <a:t>一、关于合格评估</a:t>
            </a:r>
            <a:endParaRPr lang="zh-CN" altLang="zh-CN" sz="2800">
              <a:latin typeface="华文中宋" panose="02010600040101010101" pitchFamily="2" charset="-122"/>
              <a:ea typeface="华文中宋" panose="02010600040101010101" pitchFamily="2" charset="-122"/>
            </a:endParaRPr>
          </a:p>
        </p:txBody>
      </p:sp>
      <p:sp>
        <p:nvSpPr>
          <p:cNvPr id="6" name="等腰三角形 10"/>
          <p:cNvSpPr/>
          <p:nvPr/>
        </p:nvSpPr>
        <p:spPr bwMode="auto">
          <a:xfrm>
            <a:off x="444500" y="638175"/>
            <a:ext cx="192088" cy="123825"/>
          </a:xfrm>
          <a:prstGeom prst="triangle">
            <a:avLst/>
          </a:prstGeom>
          <a:solidFill>
            <a:srgbClr val="EF605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solidFill>
                <a:srgbClr val="C00000"/>
              </a:solidFill>
              <a:latin typeface="微软雅黑" panose="020B0503020204020204" pitchFamily="34" charset="-122"/>
              <a:ea typeface="微软雅黑" panose="020B0503020204020204" pitchFamily="34" charset="-122"/>
            </a:endParaRPr>
          </a:p>
        </p:txBody>
      </p:sp>
      <p:cxnSp>
        <p:nvCxnSpPr>
          <p:cNvPr id="7" name="直接连接符 11"/>
          <p:cNvCxnSpPr/>
          <p:nvPr/>
        </p:nvCxnSpPr>
        <p:spPr bwMode="auto">
          <a:xfrm>
            <a:off x="444500" y="762000"/>
            <a:ext cx="4705350" cy="0"/>
          </a:xfrm>
          <a:prstGeom prst="line">
            <a:avLst/>
          </a:prstGeom>
          <a:ln>
            <a:solidFill>
              <a:srgbClr val="EF605E"/>
            </a:solidFill>
            <a:tailEnd type="diamond"/>
          </a:ln>
        </p:spPr>
        <p:style>
          <a:lnRef idx="1">
            <a:schemeClr val="accent1"/>
          </a:lnRef>
          <a:fillRef idx="0">
            <a:schemeClr val="accent1"/>
          </a:fillRef>
          <a:effectRef idx="0">
            <a:schemeClr val="accent1"/>
          </a:effectRef>
          <a:fontRef idx="minor">
            <a:schemeClr val="tx1"/>
          </a:fontRef>
        </p:style>
      </p:cxnSp>
      <p:sp>
        <p:nvSpPr>
          <p:cNvPr id="8" name="日期占位符 1"/>
          <p:cNvSpPr>
            <a:spLocks noGrp="1"/>
          </p:cNvSpPr>
          <p:nvPr>
            <p:ph type="dt" sz="half" idx="10"/>
          </p:nvPr>
        </p:nvSpPr>
        <p:spPr/>
        <p:txBody>
          <a:bodyPr/>
          <a:lstStyle>
            <a:lvl1pPr>
              <a:defRPr/>
            </a:lvl1pPr>
          </a:lstStyle>
          <a:p>
            <a:pPr>
              <a:defRPr/>
            </a:pPr>
            <a:endParaRPr lang="zh-CN" altLang="en-US"/>
          </a:p>
        </p:txBody>
      </p:sp>
      <p:sp>
        <p:nvSpPr>
          <p:cNvPr id="9" name="页脚占位符 2"/>
          <p:cNvSpPr>
            <a:spLocks noGrp="1"/>
          </p:cNvSpPr>
          <p:nvPr>
            <p:ph type="ftr" sz="quarter" idx="11"/>
          </p:nvPr>
        </p:nvSpPr>
        <p:spPr/>
        <p:txBody>
          <a:bodyPr/>
          <a:lstStyle>
            <a:lvl1pPr>
              <a:defRPr/>
            </a:lvl1pPr>
          </a:lstStyle>
          <a:p>
            <a:pPr>
              <a:defRPr/>
            </a:pPr>
            <a:endParaRPr lang="zh-CN" altLang="en-US"/>
          </a:p>
        </p:txBody>
      </p:sp>
      <p:sp>
        <p:nvSpPr>
          <p:cNvPr id="10" name="灯片编号占位符 3"/>
          <p:cNvSpPr>
            <a:spLocks noGrp="1"/>
          </p:cNvSpPr>
          <p:nvPr>
            <p:ph type="sldNum" sz="quarter" idx="12"/>
          </p:nvPr>
        </p:nvSpPr>
        <p:spPr/>
        <p:txBody>
          <a:bodyPr/>
          <a:lstStyle>
            <a:lvl1pPr>
              <a:defRPr/>
            </a:lvl1pPr>
          </a:lstStyle>
          <a:p>
            <a:pPr>
              <a:defRPr/>
            </a:pPr>
            <a:fld id="{AE28245A-959B-4985-A77B-6EB7C550A311}" type="slidenum">
              <a:rPr lang="zh-CN" altLang="en-US"/>
              <a:pPr>
                <a:defRPr/>
              </a:pPr>
              <a:t>‹#›</a:t>
            </a:fld>
            <a:endParaRPr lang="zh-CN" alt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2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srcRect/>
          <a:stretch>
            <a:fillRect/>
          </a:stretch>
        </p:blipFill>
        <p:spPr bwMode="auto">
          <a:xfrm>
            <a:off x="0" y="0"/>
            <a:ext cx="12192000" cy="6848475"/>
          </a:xfrm>
          <a:prstGeom prst="rect">
            <a:avLst/>
          </a:prstGeom>
          <a:noFill/>
          <a:ln w="9525">
            <a:noFill/>
            <a:miter lim="800000"/>
            <a:headEnd/>
            <a:tailEnd/>
          </a:ln>
        </p:spPr>
      </p:pic>
      <p:pic>
        <p:nvPicPr>
          <p:cNvPr id="3" name="图片 7"/>
          <p:cNvPicPr>
            <a:picLocks noChangeAspect="1"/>
          </p:cNvPicPr>
          <p:nvPr userDrawn="1"/>
        </p:nvPicPr>
        <p:blipFill>
          <a:blip r:embed="rId3" cstate="print"/>
          <a:srcRect/>
          <a:stretch>
            <a:fillRect/>
          </a:stretch>
        </p:blipFill>
        <p:spPr bwMode="auto">
          <a:xfrm>
            <a:off x="0" y="4848225"/>
            <a:ext cx="12192000" cy="2000250"/>
          </a:xfrm>
          <a:prstGeom prst="rect">
            <a:avLst/>
          </a:prstGeom>
          <a:noFill/>
          <a:ln w="9525">
            <a:noFill/>
            <a:miter lim="800000"/>
            <a:headEnd/>
            <a:tailEnd/>
          </a:ln>
        </p:spPr>
      </p:pic>
      <p:pic>
        <p:nvPicPr>
          <p:cNvPr id="4" name="图片 8"/>
          <p:cNvPicPr>
            <a:picLocks noChangeAspect="1"/>
          </p:cNvPicPr>
          <p:nvPr userDrawn="1"/>
        </p:nvPicPr>
        <p:blipFill>
          <a:blip r:embed="rId4" cstate="print"/>
          <a:srcRect/>
          <a:stretch>
            <a:fillRect/>
          </a:stretch>
        </p:blipFill>
        <p:spPr bwMode="auto">
          <a:xfrm>
            <a:off x="1588" y="0"/>
            <a:ext cx="12190412" cy="668338"/>
          </a:xfrm>
          <a:prstGeom prst="rect">
            <a:avLst/>
          </a:prstGeom>
          <a:noFill/>
          <a:ln w="9525">
            <a:noFill/>
            <a:miter lim="800000"/>
            <a:headEnd/>
            <a:tailEnd/>
          </a:ln>
        </p:spPr>
      </p:pic>
      <p:sp>
        <p:nvSpPr>
          <p:cNvPr id="5" name="TextBox 2"/>
          <p:cNvSpPr txBox="1">
            <a:spLocks noChangeArrowheads="1"/>
          </p:cNvSpPr>
          <p:nvPr/>
        </p:nvSpPr>
        <p:spPr bwMode="auto">
          <a:xfrm>
            <a:off x="636588" y="242888"/>
            <a:ext cx="3057525" cy="523875"/>
          </a:xfrm>
          <a:prstGeom prst="rect">
            <a:avLst/>
          </a:prstGeom>
          <a:noFill/>
          <a:ln w="9525">
            <a:noFill/>
            <a:miter lim="800000"/>
          </a:ln>
        </p:spPr>
        <p:txBody>
          <a:bodyPr wrap="none">
            <a:spAutoFit/>
          </a:bodyPr>
          <a:lstStyle/>
          <a:p>
            <a:pPr fontAlgn="auto">
              <a:spcBef>
                <a:spcPts val="0"/>
              </a:spcBef>
              <a:spcAft>
                <a:spcPts val="0"/>
              </a:spcAft>
              <a:defRPr/>
            </a:pPr>
            <a:r>
              <a:rPr lang="zh-CN" altLang="zh-CN" sz="2800" b="1">
                <a:latin typeface="华文中宋" panose="02010600040101010101" pitchFamily="2" charset="-122"/>
                <a:ea typeface="华文中宋" panose="02010600040101010101" pitchFamily="2" charset="-122"/>
              </a:rPr>
              <a:t>一、关于合格评估</a:t>
            </a:r>
            <a:endParaRPr lang="zh-CN" altLang="zh-CN" sz="2800">
              <a:latin typeface="华文中宋" panose="02010600040101010101" pitchFamily="2" charset="-122"/>
              <a:ea typeface="华文中宋" panose="02010600040101010101" pitchFamily="2" charset="-122"/>
            </a:endParaRPr>
          </a:p>
        </p:txBody>
      </p:sp>
      <p:sp>
        <p:nvSpPr>
          <p:cNvPr id="6" name="等腰三角形 10"/>
          <p:cNvSpPr/>
          <p:nvPr/>
        </p:nvSpPr>
        <p:spPr bwMode="auto">
          <a:xfrm>
            <a:off x="444500" y="638175"/>
            <a:ext cx="192088" cy="123825"/>
          </a:xfrm>
          <a:prstGeom prst="triangle">
            <a:avLst/>
          </a:prstGeom>
          <a:solidFill>
            <a:srgbClr val="EF605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solidFill>
                <a:srgbClr val="C00000"/>
              </a:solidFill>
              <a:latin typeface="微软雅黑" panose="020B0503020204020204" pitchFamily="34" charset="-122"/>
              <a:ea typeface="微软雅黑" panose="020B0503020204020204" pitchFamily="34" charset="-122"/>
            </a:endParaRPr>
          </a:p>
        </p:txBody>
      </p:sp>
      <p:cxnSp>
        <p:nvCxnSpPr>
          <p:cNvPr id="7" name="直接连接符 11"/>
          <p:cNvCxnSpPr/>
          <p:nvPr/>
        </p:nvCxnSpPr>
        <p:spPr bwMode="auto">
          <a:xfrm>
            <a:off x="444500" y="762000"/>
            <a:ext cx="4705350" cy="0"/>
          </a:xfrm>
          <a:prstGeom prst="line">
            <a:avLst/>
          </a:prstGeom>
          <a:ln>
            <a:solidFill>
              <a:srgbClr val="EF605E"/>
            </a:solidFill>
            <a:tailEnd type="diamond"/>
          </a:ln>
        </p:spPr>
        <p:style>
          <a:lnRef idx="1">
            <a:schemeClr val="accent1"/>
          </a:lnRef>
          <a:fillRef idx="0">
            <a:schemeClr val="accent1"/>
          </a:fillRef>
          <a:effectRef idx="0">
            <a:schemeClr val="accent1"/>
          </a:effectRef>
          <a:fontRef idx="minor">
            <a:schemeClr val="tx1"/>
          </a:fontRef>
        </p:style>
      </p:cxnSp>
      <p:sp>
        <p:nvSpPr>
          <p:cNvPr id="8" name="日期占位符 1"/>
          <p:cNvSpPr>
            <a:spLocks noGrp="1"/>
          </p:cNvSpPr>
          <p:nvPr>
            <p:ph type="dt" sz="half" idx="10"/>
          </p:nvPr>
        </p:nvSpPr>
        <p:spPr/>
        <p:txBody>
          <a:bodyPr/>
          <a:lstStyle>
            <a:lvl1pPr>
              <a:defRPr/>
            </a:lvl1pPr>
          </a:lstStyle>
          <a:p>
            <a:pPr>
              <a:defRPr/>
            </a:pPr>
            <a:endParaRPr lang="zh-CN" altLang="en-US"/>
          </a:p>
        </p:txBody>
      </p:sp>
      <p:sp>
        <p:nvSpPr>
          <p:cNvPr id="9" name="页脚占位符 2"/>
          <p:cNvSpPr>
            <a:spLocks noGrp="1"/>
          </p:cNvSpPr>
          <p:nvPr>
            <p:ph type="ftr" sz="quarter" idx="11"/>
          </p:nvPr>
        </p:nvSpPr>
        <p:spPr/>
        <p:txBody>
          <a:bodyPr/>
          <a:lstStyle>
            <a:lvl1pPr>
              <a:defRPr/>
            </a:lvl1pPr>
          </a:lstStyle>
          <a:p>
            <a:pPr>
              <a:defRPr/>
            </a:pPr>
            <a:endParaRPr lang="zh-CN" altLang="en-US"/>
          </a:p>
        </p:txBody>
      </p:sp>
      <p:sp>
        <p:nvSpPr>
          <p:cNvPr id="10" name="灯片编号占位符 3"/>
          <p:cNvSpPr>
            <a:spLocks noGrp="1"/>
          </p:cNvSpPr>
          <p:nvPr>
            <p:ph type="sldNum" sz="quarter" idx="12"/>
          </p:nvPr>
        </p:nvSpPr>
        <p:spPr/>
        <p:txBody>
          <a:bodyPr/>
          <a:lstStyle>
            <a:lvl1pPr>
              <a:defRPr/>
            </a:lvl1pPr>
          </a:lstStyle>
          <a:p>
            <a:pPr>
              <a:defRPr/>
            </a:pPr>
            <a:fld id="{3B190EAE-98B9-4072-8720-B2CF8E9A267E}" type="slidenum">
              <a:rPr lang="zh-CN" altLang="en-US"/>
              <a:pPr>
                <a:defRPr/>
              </a:pPr>
              <a:t>‹#›</a:t>
            </a:fld>
            <a:endParaRPr lang="zh-CN" alt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3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srcRect/>
          <a:stretch>
            <a:fillRect/>
          </a:stretch>
        </p:blipFill>
        <p:spPr bwMode="auto">
          <a:xfrm>
            <a:off x="0" y="0"/>
            <a:ext cx="12192000" cy="6848475"/>
          </a:xfrm>
          <a:prstGeom prst="rect">
            <a:avLst/>
          </a:prstGeom>
          <a:noFill/>
          <a:ln w="9525">
            <a:noFill/>
            <a:miter lim="800000"/>
            <a:headEnd/>
            <a:tailEnd/>
          </a:ln>
        </p:spPr>
      </p:pic>
      <p:pic>
        <p:nvPicPr>
          <p:cNvPr id="3" name="图片 7"/>
          <p:cNvPicPr>
            <a:picLocks noChangeAspect="1"/>
          </p:cNvPicPr>
          <p:nvPr userDrawn="1"/>
        </p:nvPicPr>
        <p:blipFill>
          <a:blip r:embed="rId3" cstate="print"/>
          <a:srcRect/>
          <a:stretch>
            <a:fillRect/>
          </a:stretch>
        </p:blipFill>
        <p:spPr bwMode="auto">
          <a:xfrm>
            <a:off x="0" y="4848225"/>
            <a:ext cx="12192000" cy="2000250"/>
          </a:xfrm>
          <a:prstGeom prst="rect">
            <a:avLst/>
          </a:prstGeom>
          <a:noFill/>
          <a:ln w="9525">
            <a:noFill/>
            <a:miter lim="800000"/>
            <a:headEnd/>
            <a:tailEnd/>
          </a:ln>
        </p:spPr>
      </p:pic>
      <p:pic>
        <p:nvPicPr>
          <p:cNvPr id="4" name="图片 8"/>
          <p:cNvPicPr>
            <a:picLocks noChangeAspect="1"/>
          </p:cNvPicPr>
          <p:nvPr userDrawn="1"/>
        </p:nvPicPr>
        <p:blipFill>
          <a:blip r:embed="rId4" cstate="print"/>
          <a:srcRect/>
          <a:stretch>
            <a:fillRect/>
          </a:stretch>
        </p:blipFill>
        <p:spPr bwMode="auto">
          <a:xfrm>
            <a:off x="1588" y="0"/>
            <a:ext cx="12190412" cy="668338"/>
          </a:xfrm>
          <a:prstGeom prst="rect">
            <a:avLst/>
          </a:prstGeom>
          <a:noFill/>
          <a:ln w="9525">
            <a:noFill/>
            <a:miter lim="800000"/>
            <a:headEnd/>
            <a:tailEnd/>
          </a:ln>
        </p:spPr>
      </p:pic>
      <p:sp>
        <p:nvSpPr>
          <p:cNvPr id="5" name="TextBox 2"/>
          <p:cNvSpPr txBox="1">
            <a:spLocks noChangeArrowheads="1"/>
          </p:cNvSpPr>
          <p:nvPr/>
        </p:nvSpPr>
        <p:spPr bwMode="auto">
          <a:xfrm>
            <a:off x="636588" y="242888"/>
            <a:ext cx="3057525" cy="523875"/>
          </a:xfrm>
          <a:prstGeom prst="rect">
            <a:avLst/>
          </a:prstGeom>
          <a:noFill/>
          <a:ln w="9525">
            <a:noFill/>
            <a:miter lim="800000"/>
          </a:ln>
        </p:spPr>
        <p:txBody>
          <a:bodyPr wrap="none">
            <a:spAutoFit/>
          </a:bodyPr>
          <a:lstStyle/>
          <a:p>
            <a:pPr fontAlgn="auto">
              <a:spcBef>
                <a:spcPts val="0"/>
              </a:spcBef>
              <a:spcAft>
                <a:spcPts val="0"/>
              </a:spcAft>
              <a:defRPr/>
            </a:pPr>
            <a:r>
              <a:rPr lang="zh-CN" altLang="zh-CN" sz="2800" b="1">
                <a:latin typeface="华文中宋" panose="02010600040101010101" pitchFamily="2" charset="-122"/>
                <a:ea typeface="华文中宋" panose="02010600040101010101" pitchFamily="2" charset="-122"/>
              </a:rPr>
              <a:t>一、关于合格评估</a:t>
            </a:r>
            <a:endParaRPr lang="zh-CN" altLang="zh-CN" sz="2800">
              <a:latin typeface="华文中宋" panose="02010600040101010101" pitchFamily="2" charset="-122"/>
              <a:ea typeface="华文中宋" panose="02010600040101010101" pitchFamily="2" charset="-122"/>
            </a:endParaRPr>
          </a:p>
        </p:txBody>
      </p:sp>
      <p:sp>
        <p:nvSpPr>
          <p:cNvPr id="6" name="等腰三角形 10"/>
          <p:cNvSpPr/>
          <p:nvPr/>
        </p:nvSpPr>
        <p:spPr bwMode="auto">
          <a:xfrm>
            <a:off x="444500" y="638175"/>
            <a:ext cx="192088" cy="123825"/>
          </a:xfrm>
          <a:prstGeom prst="triangle">
            <a:avLst/>
          </a:prstGeom>
          <a:solidFill>
            <a:srgbClr val="EF605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solidFill>
                <a:srgbClr val="C00000"/>
              </a:solidFill>
              <a:latin typeface="微软雅黑" panose="020B0503020204020204" pitchFamily="34" charset="-122"/>
              <a:ea typeface="微软雅黑" panose="020B0503020204020204" pitchFamily="34" charset="-122"/>
            </a:endParaRPr>
          </a:p>
        </p:txBody>
      </p:sp>
      <p:cxnSp>
        <p:nvCxnSpPr>
          <p:cNvPr id="7" name="直接连接符 11"/>
          <p:cNvCxnSpPr/>
          <p:nvPr/>
        </p:nvCxnSpPr>
        <p:spPr bwMode="auto">
          <a:xfrm>
            <a:off x="444500" y="762000"/>
            <a:ext cx="4705350" cy="0"/>
          </a:xfrm>
          <a:prstGeom prst="line">
            <a:avLst/>
          </a:prstGeom>
          <a:ln>
            <a:solidFill>
              <a:srgbClr val="EF605E"/>
            </a:solidFill>
            <a:tailEnd type="diamond"/>
          </a:ln>
        </p:spPr>
        <p:style>
          <a:lnRef idx="1">
            <a:schemeClr val="accent1"/>
          </a:lnRef>
          <a:fillRef idx="0">
            <a:schemeClr val="accent1"/>
          </a:fillRef>
          <a:effectRef idx="0">
            <a:schemeClr val="accent1"/>
          </a:effectRef>
          <a:fontRef idx="minor">
            <a:schemeClr val="tx1"/>
          </a:fontRef>
        </p:style>
      </p:cxnSp>
      <p:sp>
        <p:nvSpPr>
          <p:cNvPr id="8" name="日期占位符 1"/>
          <p:cNvSpPr>
            <a:spLocks noGrp="1"/>
          </p:cNvSpPr>
          <p:nvPr>
            <p:ph type="dt" sz="half" idx="10"/>
          </p:nvPr>
        </p:nvSpPr>
        <p:spPr/>
        <p:txBody>
          <a:bodyPr/>
          <a:lstStyle>
            <a:lvl1pPr>
              <a:defRPr/>
            </a:lvl1pPr>
          </a:lstStyle>
          <a:p>
            <a:pPr>
              <a:defRPr/>
            </a:pPr>
            <a:endParaRPr lang="zh-CN" altLang="en-US"/>
          </a:p>
        </p:txBody>
      </p:sp>
      <p:sp>
        <p:nvSpPr>
          <p:cNvPr id="9" name="页脚占位符 2"/>
          <p:cNvSpPr>
            <a:spLocks noGrp="1"/>
          </p:cNvSpPr>
          <p:nvPr>
            <p:ph type="ftr" sz="quarter" idx="11"/>
          </p:nvPr>
        </p:nvSpPr>
        <p:spPr/>
        <p:txBody>
          <a:bodyPr/>
          <a:lstStyle>
            <a:lvl1pPr>
              <a:defRPr/>
            </a:lvl1pPr>
          </a:lstStyle>
          <a:p>
            <a:pPr>
              <a:defRPr/>
            </a:pPr>
            <a:endParaRPr lang="zh-CN" altLang="en-US"/>
          </a:p>
        </p:txBody>
      </p:sp>
      <p:sp>
        <p:nvSpPr>
          <p:cNvPr id="10" name="灯片编号占位符 3"/>
          <p:cNvSpPr>
            <a:spLocks noGrp="1"/>
          </p:cNvSpPr>
          <p:nvPr>
            <p:ph type="sldNum" sz="quarter" idx="12"/>
          </p:nvPr>
        </p:nvSpPr>
        <p:spPr/>
        <p:txBody>
          <a:bodyPr/>
          <a:lstStyle>
            <a:lvl1pPr>
              <a:defRPr/>
            </a:lvl1pPr>
          </a:lstStyle>
          <a:p>
            <a:pPr>
              <a:defRPr/>
            </a:pPr>
            <a:fld id="{CC5050A4-09B9-4079-8FE6-67C14076F6DA}" type="slidenum">
              <a:rPr lang="zh-CN" altLang="en-US"/>
              <a:pPr>
                <a:defRPr/>
              </a:pPr>
              <a:t>‹#›</a:t>
            </a:fld>
            <a:endParaRPr lang="zh-CN" alt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srcRect/>
          <a:stretch>
            <a:fillRect/>
          </a:stretch>
        </p:blipFill>
        <p:spPr bwMode="auto">
          <a:xfrm>
            <a:off x="0" y="0"/>
            <a:ext cx="12192000" cy="6848475"/>
          </a:xfrm>
          <a:prstGeom prst="rect">
            <a:avLst/>
          </a:prstGeom>
          <a:noFill/>
          <a:ln w="9525">
            <a:noFill/>
            <a:miter lim="800000"/>
            <a:headEnd/>
            <a:tailEnd/>
          </a:ln>
        </p:spPr>
      </p:pic>
      <p:pic>
        <p:nvPicPr>
          <p:cNvPr id="3" name="图片 7"/>
          <p:cNvPicPr>
            <a:picLocks noChangeAspect="1"/>
          </p:cNvPicPr>
          <p:nvPr userDrawn="1"/>
        </p:nvPicPr>
        <p:blipFill>
          <a:blip r:embed="rId3" cstate="print"/>
          <a:srcRect/>
          <a:stretch>
            <a:fillRect/>
          </a:stretch>
        </p:blipFill>
        <p:spPr bwMode="auto">
          <a:xfrm>
            <a:off x="0" y="4848225"/>
            <a:ext cx="12192000" cy="2000250"/>
          </a:xfrm>
          <a:prstGeom prst="rect">
            <a:avLst/>
          </a:prstGeom>
          <a:noFill/>
          <a:ln w="9525">
            <a:noFill/>
            <a:miter lim="800000"/>
            <a:headEnd/>
            <a:tailEnd/>
          </a:ln>
        </p:spPr>
      </p:pic>
      <p:pic>
        <p:nvPicPr>
          <p:cNvPr id="4" name="图片 8"/>
          <p:cNvPicPr>
            <a:picLocks noChangeAspect="1"/>
          </p:cNvPicPr>
          <p:nvPr userDrawn="1"/>
        </p:nvPicPr>
        <p:blipFill>
          <a:blip r:embed="rId4" cstate="print"/>
          <a:srcRect/>
          <a:stretch>
            <a:fillRect/>
          </a:stretch>
        </p:blipFill>
        <p:spPr bwMode="auto">
          <a:xfrm>
            <a:off x="1588" y="0"/>
            <a:ext cx="12190412" cy="668338"/>
          </a:xfrm>
          <a:prstGeom prst="rect">
            <a:avLst/>
          </a:prstGeom>
          <a:noFill/>
          <a:ln w="9525">
            <a:noFill/>
            <a:miter lim="800000"/>
            <a:headEnd/>
            <a:tailEnd/>
          </a:ln>
        </p:spPr>
      </p:pic>
      <p:sp>
        <p:nvSpPr>
          <p:cNvPr id="5" name="TextBox 2"/>
          <p:cNvSpPr txBox="1">
            <a:spLocks noChangeArrowheads="1"/>
          </p:cNvSpPr>
          <p:nvPr/>
        </p:nvSpPr>
        <p:spPr bwMode="auto">
          <a:xfrm>
            <a:off x="636588" y="242888"/>
            <a:ext cx="3057525" cy="523875"/>
          </a:xfrm>
          <a:prstGeom prst="rect">
            <a:avLst/>
          </a:prstGeom>
          <a:noFill/>
          <a:ln w="9525">
            <a:noFill/>
            <a:miter lim="800000"/>
          </a:ln>
        </p:spPr>
        <p:txBody>
          <a:bodyPr wrap="none">
            <a:spAutoFit/>
          </a:bodyPr>
          <a:lstStyle/>
          <a:p>
            <a:pPr fontAlgn="auto">
              <a:spcBef>
                <a:spcPts val="0"/>
              </a:spcBef>
              <a:spcAft>
                <a:spcPts val="0"/>
              </a:spcAft>
              <a:defRPr/>
            </a:pPr>
            <a:r>
              <a:rPr lang="zh-CN" altLang="zh-CN" sz="2800" b="1">
                <a:latin typeface="华文中宋" panose="02010600040101010101" pitchFamily="2" charset="-122"/>
                <a:ea typeface="华文中宋" panose="02010600040101010101" pitchFamily="2" charset="-122"/>
              </a:rPr>
              <a:t>一、关于合格评估</a:t>
            </a:r>
            <a:endParaRPr lang="zh-CN" altLang="zh-CN" sz="2800">
              <a:latin typeface="华文中宋" panose="02010600040101010101" pitchFamily="2" charset="-122"/>
              <a:ea typeface="华文中宋" panose="02010600040101010101" pitchFamily="2" charset="-122"/>
            </a:endParaRPr>
          </a:p>
        </p:txBody>
      </p:sp>
      <p:sp>
        <p:nvSpPr>
          <p:cNvPr id="6" name="等腰三角形 10"/>
          <p:cNvSpPr/>
          <p:nvPr/>
        </p:nvSpPr>
        <p:spPr bwMode="auto">
          <a:xfrm>
            <a:off x="444500" y="638175"/>
            <a:ext cx="192088" cy="123825"/>
          </a:xfrm>
          <a:prstGeom prst="triangle">
            <a:avLst/>
          </a:prstGeom>
          <a:solidFill>
            <a:srgbClr val="EF605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solidFill>
                <a:srgbClr val="C00000"/>
              </a:solidFill>
              <a:latin typeface="微软雅黑" panose="020B0503020204020204" pitchFamily="34" charset="-122"/>
              <a:ea typeface="微软雅黑" panose="020B0503020204020204" pitchFamily="34" charset="-122"/>
            </a:endParaRPr>
          </a:p>
        </p:txBody>
      </p:sp>
      <p:cxnSp>
        <p:nvCxnSpPr>
          <p:cNvPr id="7" name="直接连接符 11"/>
          <p:cNvCxnSpPr/>
          <p:nvPr/>
        </p:nvCxnSpPr>
        <p:spPr bwMode="auto">
          <a:xfrm>
            <a:off x="444500" y="762000"/>
            <a:ext cx="4705350" cy="0"/>
          </a:xfrm>
          <a:prstGeom prst="line">
            <a:avLst/>
          </a:prstGeom>
          <a:ln>
            <a:solidFill>
              <a:srgbClr val="EF605E"/>
            </a:solidFill>
            <a:tailEnd type="diamond"/>
          </a:ln>
        </p:spPr>
        <p:style>
          <a:lnRef idx="1">
            <a:schemeClr val="accent1"/>
          </a:lnRef>
          <a:fillRef idx="0">
            <a:schemeClr val="accent1"/>
          </a:fillRef>
          <a:effectRef idx="0">
            <a:schemeClr val="accent1"/>
          </a:effectRef>
          <a:fontRef idx="minor">
            <a:schemeClr val="tx1"/>
          </a:fontRef>
        </p:style>
      </p:cxnSp>
      <p:sp>
        <p:nvSpPr>
          <p:cNvPr id="8" name="日期占位符 1"/>
          <p:cNvSpPr>
            <a:spLocks noGrp="1"/>
          </p:cNvSpPr>
          <p:nvPr>
            <p:ph type="dt" sz="half" idx="10"/>
          </p:nvPr>
        </p:nvSpPr>
        <p:spPr/>
        <p:txBody>
          <a:bodyPr/>
          <a:lstStyle>
            <a:lvl1pPr>
              <a:defRPr/>
            </a:lvl1pPr>
          </a:lstStyle>
          <a:p>
            <a:pPr>
              <a:defRPr/>
            </a:pPr>
            <a:endParaRPr lang="zh-CN" altLang="en-US"/>
          </a:p>
        </p:txBody>
      </p:sp>
      <p:sp>
        <p:nvSpPr>
          <p:cNvPr id="9" name="页脚占位符 2"/>
          <p:cNvSpPr>
            <a:spLocks noGrp="1"/>
          </p:cNvSpPr>
          <p:nvPr>
            <p:ph type="ftr" sz="quarter" idx="11"/>
          </p:nvPr>
        </p:nvSpPr>
        <p:spPr/>
        <p:txBody>
          <a:bodyPr/>
          <a:lstStyle>
            <a:lvl1pPr>
              <a:defRPr/>
            </a:lvl1pPr>
          </a:lstStyle>
          <a:p>
            <a:pPr>
              <a:defRPr/>
            </a:pPr>
            <a:endParaRPr lang="zh-CN" altLang="en-US"/>
          </a:p>
        </p:txBody>
      </p:sp>
      <p:sp>
        <p:nvSpPr>
          <p:cNvPr id="10" name="灯片编号占位符 3"/>
          <p:cNvSpPr>
            <a:spLocks noGrp="1"/>
          </p:cNvSpPr>
          <p:nvPr>
            <p:ph type="sldNum" sz="quarter" idx="12"/>
          </p:nvPr>
        </p:nvSpPr>
        <p:spPr/>
        <p:txBody>
          <a:bodyPr/>
          <a:lstStyle>
            <a:lvl1pPr>
              <a:defRPr/>
            </a:lvl1pPr>
          </a:lstStyle>
          <a:p>
            <a:pPr>
              <a:defRPr/>
            </a:pPr>
            <a:fld id="{47ABFE06-3A26-4BE2-AF4E-529B0471A7EB}" type="slidenum">
              <a:rPr lang="zh-CN" altLang="en-US"/>
              <a:pPr>
                <a:defRPr/>
              </a:pPr>
              <a:t>‹#›</a:t>
            </a:fld>
            <a:endParaRPr lang="zh-CN" alt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5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srcRect/>
          <a:stretch>
            <a:fillRect/>
          </a:stretch>
        </p:blipFill>
        <p:spPr bwMode="auto">
          <a:xfrm>
            <a:off x="0" y="0"/>
            <a:ext cx="12192000" cy="6848475"/>
          </a:xfrm>
          <a:prstGeom prst="rect">
            <a:avLst/>
          </a:prstGeom>
          <a:noFill/>
          <a:ln w="9525">
            <a:noFill/>
            <a:miter lim="800000"/>
            <a:headEnd/>
            <a:tailEnd/>
          </a:ln>
        </p:spPr>
      </p:pic>
      <p:pic>
        <p:nvPicPr>
          <p:cNvPr id="3" name="图片 7"/>
          <p:cNvPicPr>
            <a:picLocks noChangeAspect="1"/>
          </p:cNvPicPr>
          <p:nvPr userDrawn="1"/>
        </p:nvPicPr>
        <p:blipFill>
          <a:blip r:embed="rId3" cstate="print"/>
          <a:srcRect/>
          <a:stretch>
            <a:fillRect/>
          </a:stretch>
        </p:blipFill>
        <p:spPr bwMode="auto">
          <a:xfrm>
            <a:off x="0" y="4848225"/>
            <a:ext cx="12192000" cy="2000250"/>
          </a:xfrm>
          <a:prstGeom prst="rect">
            <a:avLst/>
          </a:prstGeom>
          <a:noFill/>
          <a:ln w="9525">
            <a:noFill/>
            <a:miter lim="800000"/>
            <a:headEnd/>
            <a:tailEnd/>
          </a:ln>
        </p:spPr>
      </p:pic>
      <p:pic>
        <p:nvPicPr>
          <p:cNvPr id="4" name="图片 8"/>
          <p:cNvPicPr>
            <a:picLocks noChangeAspect="1"/>
          </p:cNvPicPr>
          <p:nvPr userDrawn="1"/>
        </p:nvPicPr>
        <p:blipFill>
          <a:blip r:embed="rId4" cstate="print"/>
          <a:srcRect/>
          <a:stretch>
            <a:fillRect/>
          </a:stretch>
        </p:blipFill>
        <p:spPr bwMode="auto">
          <a:xfrm>
            <a:off x="1588" y="0"/>
            <a:ext cx="12190412" cy="668338"/>
          </a:xfrm>
          <a:prstGeom prst="rect">
            <a:avLst/>
          </a:prstGeom>
          <a:noFill/>
          <a:ln w="9525">
            <a:noFill/>
            <a:miter lim="800000"/>
            <a:headEnd/>
            <a:tailEnd/>
          </a:ln>
        </p:spPr>
      </p:pic>
      <p:sp>
        <p:nvSpPr>
          <p:cNvPr id="5" name="TextBox 2"/>
          <p:cNvSpPr txBox="1">
            <a:spLocks noChangeArrowheads="1"/>
          </p:cNvSpPr>
          <p:nvPr/>
        </p:nvSpPr>
        <p:spPr bwMode="auto">
          <a:xfrm>
            <a:off x="636588" y="242888"/>
            <a:ext cx="3057525" cy="523875"/>
          </a:xfrm>
          <a:prstGeom prst="rect">
            <a:avLst/>
          </a:prstGeom>
          <a:noFill/>
          <a:ln w="9525">
            <a:noFill/>
            <a:miter lim="800000"/>
          </a:ln>
        </p:spPr>
        <p:txBody>
          <a:bodyPr wrap="none">
            <a:spAutoFit/>
          </a:bodyPr>
          <a:lstStyle/>
          <a:p>
            <a:pPr fontAlgn="auto">
              <a:spcBef>
                <a:spcPts val="0"/>
              </a:spcBef>
              <a:spcAft>
                <a:spcPts val="0"/>
              </a:spcAft>
              <a:defRPr/>
            </a:pPr>
            <a:r>
              <a:rPr lang="zh-CN" altLang="zh-CN" sz="2800" b="1">
                <a:latin typeface="华文中宋" panose="02010600040101010101" pitchFamily="2" charset="-122"/>
                <a:ea typeface="华文中宋" panose="02010600040101010101" pitchFamily="2" charset="-122"/>
              </a:rPr>
              <a:t>一、关于合格评估</a:t>
            </a:r>
            <a:endParaRPr lang="zh-CN" altLang="zh-CN" sz="2800">
              <a:latin typeface="华文中宋" panose="02010600040101010101" pitchFamily="2" charset="-122"/>
              <a:ea typeface="华文中宋" panose="02010600040101010101" pitchFamily="2" charset="-122"/>
            </a:endParaRPr>
          </a:p>
        </p:txBody>
      </p:sp>
      <p:sp>
        <p:nvSpPr>
          <p:cNvPr id="6" name="等腰三角形 10"/>
          <p:cNvSpPr/>
          <p:nvPr/>
        </p:nvSpPr>
        <p:spPr bwMode="auto">
          <a:xfrm>
            <a:off x="444500" y="638175"/>
            <a:ext cx="192088" cy="123825"/>
          </a:xfrm>
          <a:prstGeom prst="triangle">
            <a:avLst/>
          </a:prstGeom>
          <a:solidFill>
            <a:srgbClr val="EF605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solidFill>
                <a:srgbClr val="C00000"/>
              </a:solidFill>
              <a:latin typeface="微软雅黑" panose="020B0503020204020204" pitchFamily="34" charset="-122"/>
              <a:ea typeface="微软雅黑" panose="020B0503020204020204" pitchFamily="34" charset="-122"/>
            </a:endParaRPr>
          </a:p>
        </p:txBody>
      </p:sp>
      <p:cxnSp>
        <p:nvCxnSpPr>
          <p:cNvPr id="7" name="直接连接符 11"/>
          <p:cNvCxnSpPr/>
          <p:nvPr/>
        </p:nvCxnSpPr>
        <p:spPr bwMode="auto">
          <a:xfrm>
            <a:off x="444500" y="762000"/>
            <a:ext cx="4705350" cy="0"/>
          </a:xfrm>
          <a:prstGeom prst="line">
            <a:avLst/>
          </a:prstGeom>
          <a:ln>
            <a:solidFill>
              <a:srgbClr val="EF605E"/>
            </a:solidFill>
            <a:tailEnd type="diamond"/>
          </a:ln>
        </p:spPr>
        <p:style>
          <a:lnRef idx="1">
            <a:schemeClr val="accent1"/>
          </a:lnRef>
          <a:fillRef idx="0">
            <a:schemeClr val="accent1"/>
          </a:fillRef>
          <a:effectRef idx="0">
            <a:schemeClr val="accent1"/>
          </a:effectRef>
          <a:fontRef idx="minor">
            <a:schemeClr val="tx1"/>
          </a:fontRef>
        </p:style>
      </p:cxnSp>
      <p:sp>
        <p:nvSpPr>
          <p:cNvPr id="8" name="日期占位符 1"/>
          <p:cNvSpPr>
            <a:spLocks noGrp="1"/>
          </p:cNvSpPr>
          <p:nvPr>
            <p:ph type="dt" sz="half" idx="10"/>
          </p:nvPr>
        </p:nvSpPr>
        <p:spPr/>
        <p:txBody>
          <a:bodyPr/>
          <a:lstStyle>
            <a:lvl1pPr>
              <a:defRPr/>
            </a:lvl1pPr>
          </a:lstStyle>
          <a:p>
            <a:pPr>
              <a:defRPr/>
            </a:pPr>
            <a:endParaRPr lang="zh-CN" altLang="en-US"/>
          </a:p>
        </p:txBody>
      </p:sp>
      <p:sp>
        <p:nvSpPr>
          <p:cNvPr id="9" name="页脚占位符 2"/>
          <p:cNvSpPr>
            <a:spLocks noGrp="1"/>
          </p:cNvSpPr>
          <p:nvPr>
            <p:ph type="ftr" sz="quarter" idx="11"/>
          </p:nvPr>
        </p:nvSpPr>
        <p:spPr/>
        <p:txBody>
          <a:bodyPr/>
          <a:lstStyle>
            <a:lvl1pPr>
              <a:defRPr/>
            </a:lvl1pPr>
          </a:lstStyle>
          <a:p>
            <a:pPr>
              <a:defRPr/>
            </a:pPr>
            <a:endParaRPr lang="zh-CN" altLang="en-US"/>
          </a:p>
        </p:txBody>
      </p:sp>
      <p:sp>
        <p:nvSpPr>
          <p:cNvPr id="10" name="灯片编号占位符 3"/>
          <p:cNvSpPr>
            <a:spLocks noGrp="1"/>
          </p:cNvSpPr>
          <p:nvPr>
            <p:ph type="sldNum" sz="quarter" idx="12"/>
          </p:nvPr>
        </p:nvSpPr>
        <p:spPr/>
        <p:txBody>
          <a:bodyPr/>
          <a:lstStyle>
            <a:lvl1pPr>
              <a:defRPr/>
            </a:lvl1pPr>
          </a:lstStyle>
          <a:p>
            <a:pPr>
              <a:defRPr/>
            </a:pPr>
            <a:fld id="{88600BD9-089D-4982-8047-5190E7069384}" type="slidenum">
              <a:rPr lang="zh-CN" altLang="en-US"/>
              <a:pPr>
                <a:defRPr/>
              </a:pPr>
              <a:t>‹#›</a:t>
            </a:fld>
            <a:endParaRPr lang="zh-CN" alt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6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srcRect/>
          <a:stretch>
            <a:fillRect/>
          </a:stretch>
        </p:blipFill>
        <p:spPr bwMode="auto">
          <a:xfrm>
            <a:off x="0" y="0"/>
            <a:ext cx="12192000" cy="6848475"/>
          </a:xfrm>
          <a:prstGeom prst="rect">
            <a:avLst/>
          </a:prstGeom>
          <a:noFill/>
          <a:ln w="9525">
            <a:noFill/>
            <a:miter lim="800000"/>
            <a:headEnd/>
            <a:tailEnd/>
          </a:ln>
        </p:spPr>
      </p:pic>
      <p:pic>
        <p:nvPicPr>
          <p:cNvPr id="3" name="图片 7"/>
          <p:cNvPicPr>
            <a:picLocks noChangeAspect="1"/>
          </p:cNvPicPr>
          <p:nvPr userDrawn="1"/>
        </p:nvPicPr>
        <p:blipFill>
          <a:blip r:embed="rId3" cstate="print"/>
          <a:srcRect/>
          <a:stretch>
            <a:fillRect/>
          </a:stretch>
        </p:blipFill>
        <p:spPr bwMode="auto">
          <a:xfrm>
            <a:off x="0" y="4848225"/>
            <a:ext cx="12192000" cy="2000250"/>
          </a:xfrm>
          <a:prstGeom prst="rect">
            <a:avLst/>
          </a:prstGeom>
          <a:noFill/>
          <a:ln w="9525">
            <a:noFill/>
            <a:miter lim="800000"/>
            <a:headEnd/>
            <a:tailEnd/>
          </a:ln>
        </p:spPr>
      </p:pic>
      <p:pic>
        <p:nvPicPr>
          <p:cNvPr id="4" name="图片 8"/>
          <p:cNvPicPr>
            <a:picLocks noChangeAspect="1"/>
          </p:cNvPicPr>
          <p:nvPr userDrawn="1"/>
        </p:nvPicPr>
        <p:blipFill>
          <a:blip r:embed="rId4" cstate="print"/>
          <a:srcRect/>
          <a:stretch>
            <a:fillRect/>
          </a:stretch>
        </p:blipFill>
        <p:spPr bwMode="auto">
          <a:xfrm>
            <a:off x="1588" y="0"/>
            <a:ext cx="12190412" cy="668338"/>
          </a:xfrm>
          <a:prstGeom prst="rect">
            <a:avLst/>
          </a:prstGeom>
          <a:noFill/>
          <a:ln w="9525">
            <a:noFill/>
            <a:miter lim="800000"/>
            <a:headEnd/>
            <a:tailEnd/>
          </a:ln>
        </p:spPr>
      </p:pic>
      <p:sp>
        <p:nvSpPr>
          <p:cNvPr id="5" name="TextBox 2"/>
          <p:cNvSpPr txBox="1">
            <a:spLocks noChangeArrowheads="1"/>
          </p:cNvSpPr>
          <p:nvPr/>
        </p:nvSpPr>
        <p:spPr bwMode="auto">
          <a:xfrm>
            <a:off x="636588" y="242888"/>
            <a:ext cx="3057525" cy="523875"/>
          </a:xfrm>
          <a:prstGeom prst="rect">
            <a:avLst/>
          </a:prstGeom>
          <a:noFill/>
          <a:ln w="9525">
            <a:noFill/>
            <a:miter lim="800000"/>
          </a:ln>
        </p:spPr>
        <p:txBody>
          <a:bodyPr wrap="none">
            <a:spAutoFit/>
          </a:bodyPr>
          <a:lstStyle/>
          <a:p>
            <a:pPr fontAlgn="auto">
              <a:spcBef>
                <a:spcPts val="0"/>
              </a:spcBef>
              <a:spcAft>
                <a:spcPts val="0"/>
              </a:spcAft>
              <a:defRPr/>
            </a:pPr>
            <a:r>
              <a:rPr lang="zh-CN" altLang="zh-CN" sz="2800" b="1">
                <a:latin typeface="华文中宋" panose="02010600040101010101" pitchFamily="2" charset="-122"/>
                <a:ea typeface="华文中宋" panose="02010600040101010101" pitchFamily="2" charset="-122"/>
              </a:rPr>
              <a:t>一、关于合格评估</a:t>
            </a:r>
            <a:endParaRPr lang="zh-CN" altLang="zh-CN" sz="2800">
              <a:latin typeface="华文中宋" panose="02010600040101010101" pitchFamily="2" charset="-122"/>
              <a:ea typeface="华文中宋" panose="02010600040101010101" pitchFamily="2" charset="-122"/>
            </a:endParaRPr>
          </a:p>
        </p:txBody>
      </p:sp>
      <p:sp>
        <p:nvSpPr>
          <p:cNvPr id="6" name="等腰三角形 10"/>
          <p:cNvSpPr/>
          <p:nvPr/>
        </p:nvSpPr>
        <p:spPr bwMode="auto">
          <a:xfrm>
            <a:off x="444500" y="638175"/>
            <a:ext cx="192088" cy="123825"/>
          </a:xfrm>
          <a:prstGeom prst="triangle">
            <a:avLst/>
          </a:prstGeom>
          <a:solidFill>
            <a:srgbClr val="EF605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solidFill>
                <a:srgbClr val="C00000"/>
              </a:solidFill>
              <a:latin typeface="微软雅黑" panose="020B0503020204020204" pitchFamily="34" charset="-122"/>
              <a:ea typeface="微软雅黑" panose="020B0503020204020204" pitchFamily="34" charset="-122"/>
            </a:endParaRPr>
          </a:p>
        </p:txBody>
      </p:sp>
      <p:cxnSp>
        <p:nvCxnSpPr>
          <p:cNvPr id="7" name="直接连接符 11"/>
          <p:cNvCxnSpPr/>
          <p:nvPr/>
        </p:nvCxnSpPr>
        <p:spPr bwMode="auto">
          <a:xfrm>
            <a:off x="444500" y="762000"/>
            <a:ext cx="4705350" cy="0"/>
          </a:xfrm>
          <a:prstGeom prst="line">
            <a:avLst/>
          </a:prstGeom>
          <a:ln>
            <a:solidFill>
              <a:srgbClr val="EF605E"/>
            </a:solidFill>
            <a:tailEnd type="diamond"/>
          </a:ln>
        </p:spPr>
        <p:style>
          <a:lnRef idx="1">
            <a:schemeClr val="accent1"/>
          </a:lnRef>
          <a:fillRef idx="0">
            <a:schemeClr val="accent1"/>
          </a:fillRef>
          <a:effectRef idx="0">
            <a:schemeClr val="accent1"/>
          </a:effectRef>
          <a:fontRef idx="minor">
            <a:schemeClr val="tx1"/>
          </a:fontRef>
        </p:style>
      </p:cxnSp>
      <p:sp>
        <p:nvSpPr>
          <p:cNvPr id="8" name="日期占位符 1"/>
          <p:cNvSpPr>
            <a:spLocks noGrp="1"/>
          </p:cNvSpPr>
          <p:nvPr>
            <p:ph type="dt" sz="half" idx="10"/>
          </p:nvPr>
        </p:nvSpPr>
        <p:spPr/>
        <p:txBody>
          <a:bodyPr/>
          <a:lstStyle>
            <a:lvl1pPr>
              <a:defRPr/>
            </a:lvl1pPr>
          </a:lstStyle>
          <a:p>
            <a:pPr>
              <a:defRPr/>
            </a:pPr>
            <a:endParaRPr lang="zh-CN" altLang="en-US"/>
          </a:p>
        </p:txBody>
      </p:sp>
      <p:sp>
        <p:nvSpPr>
          <p:cNvPr id="9" name="页脚占位符 2"/>
          <p:cNvSpPr>
            <a:spLocks noGrp="1"/>
          </p:cNvSpPr>
          <p:nvPr>
            <p:ph type="ftr" sz="quarter" idx="11"/>
          </p:nvPr>
        </p:nvSpPr>
        <p:spPr/>
        <p:txBody>
          <a:bodyPr/>
          <a:lstStyle>
            <a:lvl1pPr>
              <a:defRPr/>
            </a:lvl1pPr>
          </a:lstStyle>
          <a:p>
            <a:pPr>
              <a:defRPr/>
            </a:pPr>
            <a:endParaRPr lang="zh-CN" altLang="en-US"/>
          </a:p>
        </p:txBody>
      </p:sp>
      <p:sp>
        <p:nvSpPr>
          <p:cNvPr id="10" name="灯片编号占位符 3"/>
          <p:cNvSpPr>
            <a:spLocks noGrp="1"/>
          </p:cNvSpPr>
          <p:nvPr>
            <p:ph type="sldNum" sz="quarter" idx="12"/>
          </p:nvPr>
        </p:nvSpPr>
        <p:spPr/>
        <p:txBody>
          <a:bodyPr/>
          <a:lstStyle>
            <a:lvl1pPr>
              <a:defRPr/>
            </a:lvl1pPr>
          </a:lstStyle>
          <a:p>
            <a:pPr>
              <a:defRPr/>
            </a:pPr>
            <a:fld id="{30AD9C25-E4E4-491C-9B1C-7BAA3FAF7F73}" type="slidenum">
              <a:rPr lang="zh-CN" altLang="en-US"/>
              <a:pPr>
                <a:defRPr/>
              </a:pPr>
              <a:t>‹#›</a:t>
            </a:fld>
            <a:endParaRPr lang="zh-CN" altLang="en-US"/>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7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srcRect/>
          <a:stretch>
            <a:fillRect/>
          </a:stretch>
        </p:blipFill>
        <p:spPr bwMode="auto">
          <a:xfrm>
            <a:off x="0" y="0"/>
            <a:ext cx="12192000" cy="6848475"/>
          </a:xfrm>
          <a:prstGeom prst="rect">
            <a:avLst/>
          </a:prstGeom>
          <a:noFill/>
          <a:ln w="9525">
            <a:noFill/>
            <a:miter lim="800000"/>
            <a:headEnd/>
            <a:tailEnd/>
          </a:ln>
        </p:spPr>
      </p:pic>
      <p:pic>
        <p:nvPicPr>
          <p:cNvPr id="3" name="图片 7"/>
          <p:cNvPicPr>
            <a:picLocks noChangeAspect="1"/>
          </p:cNvPicPr>
          <p:nvPr userDrawn="1"/>
        </p:nvPicPr>
        <p:blipFill>
          <a:blip r:embed="rId3" cstate="print"/>
          <a:srcRect/>
          <a:stretch>
            <a:fillRect/>
          </a:stretch>
        </p:blipFill>
        <p:spPr bwMode="auto">
          <a:xfrm>
            <a:off x="0" y="4848225"/>
            <a:ext cx="12192000" cy="2000250"/>
          </a:xfrm>
          <a:prstGeom prst="rect">
            <a:avLst/>
          </a:prstGeom>
          <a:noFill/>
          <a:ln w="9525">
            <a:noFill/>
            <a:miter lim="800000"/>
            <a:headEnd/>
            <a:tailEnd/>
          </a:ln>
        </p:spPr>
      </p:pic>
      <p:pic>
        <p:nvPicPr>
          <p:cNvPr id="4" name="图片 8"/>
          <p:cNvPicPr>
            <a:picLocks noChangeAspect="1"/>
          </p:cNvPicPr>
          <p:nvPr userDrawn="1"/>
        </p:nvPicPr>
        <p:blipFill>
          <a:blip r:embed="rId4" cstate="print"/>
          <a:srcRect/>
          <a:stretch>
            <a:fillRect/>
          </a:stretch>
        </p:blipFill>
        <p:spPr bwMode="auto">
          <a:xfrm>
            <a:off x="1588" y="0"/>
            <a:ext cx="12190412" cy="668338"/>
          </a:xfrm>
          <a:prstGeom prst="rect">
            <a:avLst/>
          </a:prstGeom>
          <a:noFill/>
          <a:ln w="9525">
            <a:noFill/>
            <a:miter lim="800000"/>
            <a:headEnd/>
            <a:tailEnd/>
          </a:ln>
        </p:spPr>
      </p:pic>
      <p:sp>
        <p:nvSpPr>
          <p:cNvPr id="5" name="TextBox 2"/>
          <p:cNvSpPr txBox="1">
            <a:spLocks noChangeArrowheads="1"/>
          </p:cNvSpPr>
          <p:nvPr/>
        </p:nvSpPr>
        <p:spPr bwMode="auto">
          <a:xfrm>
            <a:off x="636588" y="242888"/>
            <a:ext cx="3057525" cy="523875"/>
          </a:xfrm>
          <a:prstGeom prst="rect">
            <a:avLst/>
          </a:prstGeom>
          <a:noFill/>
          <a:ln w="9525">
            <a:noFill/>
            <a:miter lim="800000"/>
          </a:ln>
        </p:spPr>
        <p:txBody>
          <a:bodyPr wrap="none">
            <a:spAutoFit/>
          </a:bodyPr>
          <a:lstStyle/>
          <a:p>
            <a:pPr fontAlgn="auto">
              <a:spcBef>
                <a:spcPts val="0"/>
              </a:spcBef>
              <a:spcAft>
                <a:spcPts val="0"/>
              </a:spcAft>
              <a:defRPr/>
            </a:pPr>
            <a:r>
              <a:rPr lang="zh-CN" altLang="zh-CN" sz="2800" b="1">
                <a:latin typeface="华文中宋" panose="02010600040101010101" pitchFamily="2" charset="-122"/>
                <a:ea typeface="华文中宋" panose="02010600040101010101" pitchFamily="2" charset="-122"/>
              </a:rPr>
              <a:t>一、关于合格评估</a:t>
            </a:r>
            <a:endParaRPr lang="zh-CN" altLang="zh-CN" sz="2800">
              <a:latin typeface="华文中宋" panose="02010600040101010101" pitchFamily="2" charset="-122"/>
              <a:ea typeface="华文中宋" panose="02010600040101010101" pitchFamily="2" charset="-122"/>
            </a:endParaRPr>
          </a:p>
        </p:txBody>
      </p:sp>
      <p:sp>
        <p:nvSpPr>
          <p:cNvPr id="6" name="等腰三角形 10"/>
          <p:cNvSpPr/>
          <p:nvPr/>
        </p:nvSpPr>
        <p:spPr bwMode="auto">
          <a:xfrm>
            <a:off x="444500" y="638175"/>
            <a:ext cx="192088" cy="123825"/>
          </a:xfrm>
          <a:prstGeom prst="triangle">
            <a:avLst/>
          </a:prstGeom>
          <a:solidFill>
            <a:srgbClr val="EF605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solidFill>
                <a:srgbClr val="C00000"/>
              </a:solidFill>
              <a:latin typeface="微软雅黑" panose="020B0503020204020204" pitchFamily="34" charset="-122"/>
              <a:ea typeface="微软雅黑" panose="020B0503020204020204" pitchFamily="34" charset="-122"/>
            </a:endParaRPr>
          </a:p>
        </p:txBody>
      </p:sp>
      <p:cxnSp>
        <p:nvCxnSpPr>
          <p:cNvPr id="7" name="直接连接符 11"/>
          <p:cNvCxnSpPr/>
          <p:nvPr/>
        </p:nvCxnSpPr>
        <p:spPr bwMode="auto">
          <a:xfrm>
            <a:off x="444500" y="762000"/>
            <a:ext cx="4705350" cy="0"/>
          </a:xfrm>
          <a:prstGeom prst="line">
            <a:avLst/>
          </a:prstGeom>
          <a:ln>
            <a:solidFill>
              <a:srgbClr val="EF605E"/>
            </a:solidFill>
            <a:tailEnd type="diamond"/>
          </a:ln>
        </p:spPr>
        <p:style>
          <a:lnRef idx="1">
            <a:schemeClr val="accent1"/>
          </a:lnRef>
          <a:fillRef idx="0">
            <a:schemeClr val="accent1"/>
          </a:fillRef>
          <a:effectRef idx="0">
            <a:schemeClr val="accent1"/>
          </a:effectRef>
          <a:fontRef idx="minor">
            <a:schemeClr val="tx1"/>
          </a:fontRef>
        </p:style>
      </p:cxnSp>
      <p:sp>
        <p:nvSpPr>
          <p:cNvPr id="8" name="日期占位符 1"/>
          <p:cNvSpPr>
            <a:spLocks noGrp="1"/>
          </p:cNvSpPr>
          <p:nvPr>
            <p:ph type="dt" sz="half" idx="10"/>
          </p:nvPr>
        </p:nvSpPr>
        <p:spPr/>
        <p:txBody>
          <a:bodyPr/>
          <a:lstStyle>
            <a:lvl1pPr>
              <a:defRPr/>
            </a:lvl1pPr>
          </a:lstStyle>
          <a:p>
            <a:pPr>
              <a:defRPr/>
            </a:pPr>
            <a:endParaRPr lang="zh-CN" altLang="en-US"/>
          </a:p>
        </p:txBody>
      </p:sp>
      <p:sp>
        <p:nvSpPr>
          <p:cNvPr id="9" name="页脚占位符 2"/>
          <p:cNvSpPr>
            <a:spLocks noGrp="1"/>
          </p:cNvSpPr>
          <p:nvPr>
            <p:ph type="ftr" sz="quarter" idx="11"/>
          </p:nvPr>
        </p:nvSpPr>
        <p:spPr/>
        <p:txBody>
          <a:bodyPr/>
          <a:lstStyle>
            <a:lvl1pPr>
              <a:defRPr/>
            </a:lvl1pPr>
          </a:lstStyle>
          <a:p>
            <a:pPr>
              <a:defRPr/>
            </a:pPr>
            <a:endParaRPr lang="zh-CN" altLang="en-US"/>
          </a:p>
        </p:txBody>
      </p:sp>
      <p:sp>
        <p:nvSpPr>
          <p:cNvPr id="10" name="灯片编号占位符 3"/>
          <p:cNvSpPr>
            <a:spLocks noGrp="1"/>
          </p:cNvSpPr>
          <p:nvPr>
            <p:ph type="sldNum" sz="quarter" idx="12"/>
          </p:nvPr>
        </p:nvSpPr>
        <p:spPr/>
        <p:txBody>
          <a:bodyPr/>
          <a:lstStyle>
            <a:lvl1pPr>
              <a:defRPr/>
            </a:lvl1pPr>
          </a:lstStyle>
          <a:p>
            <a:pPr>
              <a:defRPr/>
            </a:pPr>
            <a:fld id="{10179149-FFD2-43DB-B300-7924712F6683}" type="slidenum">
              <a:rPr lang="zh-CN" altLang="en-US"/>
              <a:pPr>
                <a:defRPr/>
              </a:pPr>
              <a:t>‹#›</a:t>
            </a:fld>
            <a:endParaRPr lang="zh-CN" altLang="en-US"/>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8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srcRect/>
          <a:stretch>
            <a:fillRect/>
          </a:stretch>
        </p:blipFill>
        <p:spPr bwMode="auto">
          <a:xfrm>
            <a:off x="0" y="0"/>
            <a:ext cx="12192000" cy="6848475"/>
          </a:xfrm>
          <a:prstGeom prst="rect">
            <a:avLst/>
          </a:prstGeom>
          <a:noFill/>
          <a:ln w="9525">
            <a:noFill/>
            <a:miter lim="800000"/>
            <a:headEnd/>
            <a:tailEnd/>
          </a:ln>
        </p:spPr>
      </p:pic>
      <p:pic>
        <p:nvPicPr>
          <p:cNvPr id="3" name="图片 7"/>
          <p:cNvPicPr>
            <a:picLocks noChangeAspect="1"/>
          </p:cNvPicPr>
          <p:nvPr userDrawn="1"/>
        </p:nvPicPr>
        <p:blipFill>
          <a:blip r:embed="rId3" cstate="print"/>
          <a:srcRect/>
          <a:stretch>
            <a:fillRect/>
          </a:stretch>
        </p:blipFill>
        <p:spPr bwMode="auto">
          <a:xfrm>
            <a:off x="0" y="4848225"/>
            <a:ext cx="12192000" cy="2000250"/>
          </a:xfrm>
          <a:prstGeom prst="rect">
            <a:avLst/>
          </a:prstGeom>
          <a:noFill/>
          <a:ln w="9525">
            <a:noFill/>
            <a:miter lim="800000"/>
            <a:headEnd/>
            <a:tailEnd/>
          </a:ln>
        </p:spPr>
      </p:pic>
      <p:pic>
        <p:nvPicPr>
          <p:cNvPr id="4" name="图片 8"/>
          <p:cNvPicPr>
            <a:picLocks noChangeAspect="1"/>
          </p:cNvPicPr>
          <p:nvPr userDrawn="1"/>
        </p:nvPicPr>
        <p:blipFill>
          <a:blip r:embed="rId4" cstate="print"/>
          <a:srcRect/>
          <a:stretch>
            <a:fillRect/>
          </a:stretch>
        </p:blipFill>
        <p:spPr bwMode="auto">
          <a:xfrm>
            <a:off x="1588" y="0"/>
            <a:ext cx="12190412" cy="668338"/>
          </a:xfrm>
          <a:prstGeom prst="rect">
            <a:avLst/>
          </a:prstGeom>
          <a:noFill/>
          <a:ln w="9525">
            <a:noFill/>
            <a:miter lim="800000"/>
            <a:headEnd/>
            <a:tailEnd/>
          </a:ln>
        </p:spPr>
      </p:pic>
      <p:sp>
        <p:nvSpPr>
          <p:cNvPr id="5" name="TextBox 2"/>
          <p:cNvSpPr txBox="1">
            <a:spLocks noChangeArrowheads="1"/>
          </p:cNvSpPr>
          <p:nvPr/>
        </p:nvSpPr>
        <p:spPr bwMode="auto">
          <a:xfrm>
            <a:off x="636588" y="242888"/>
            <a:ext cx="3057525" cy="523875"/>
          </a:xfrm>
          <a:prstGeom prst="rect">
            <a:avLst/>
          </a:prstGeom>
          <a:noFill/>
          <a:ln w="9525">
            <a:noFill/>
            <a:miter lim="800000"/>
          </a:ln>
        </p:spPr>
        <p:txBody>
          <a:bodyPr wrap="none">
            <a:spAutoFit/>
          </a:bodyPr>
          <a:lstStyle/>
          <a:p>
            <a:pPr fontAlgn="auto">
              <a:spcBef>
                <a:spcPts val="0"/>
              </a:spcBef>
              <a:spcAft>
                <a:spcPts val="0"/>
              </a:spcAft>
              <a:defRPr/>
            </a:pPr>
            <a:r>
              <a:rPr lang="zh-CN" altLang="zh-CN" sz="2800" b="1">
                <a:latin typeface="华文中宋" panose="02010600040101010101" pitchFamily="2" charset="-122"/>
                <a:ea typeface="华文中宋" panose="02010600040101010101" pitchFamily="2" charset="-122"/>
              </a:rPr>
              <a:t>一、关于合格评估</a:t>
            </a:r>
            <a:endParaRPr lang="zh-CN" altLang="zh-CN" sz="2800">
              <a:latin typeface="华文中宋" panose="02010600040101010101" pitchFamily="2" charset="-122"/>
              <a:ea typeface="华文中宋" panose="02010600040101010101" pitchFamily="2" charset="-122"/>
            </a:endParaRPr>
          </a:p>
        </p:txBody>
      </p:sp>
      <p:sp>
        <p:nvSpPr>
          <p:cNvPr id="6" name="等腰三角形 10"/>
          <p:cNvSpPr/>
          <p:nvPr/>
        </p:nvSpPr>
        <p:spPr bwMode="auto">
          <a:xfrm>
            <a:off x="444500" y="638175"/>
            <a:ext cx="192088" cy="123825"/>
          </a:xfrm>
          <a:prstGeom prst="triangle">
            <a:avLst/>
          </a:prstGeom>
          <a:solidFill>
            <a:srgbClr val="EF605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solidFill>
                <a:srgbClr val="C00000"/>
              </a:solidFill>
              <a:latin typeface="微软雅黑" panose="020B0503020204020204" pitchFamily="34" charset="-122"/>
              <a:ea typeface="微软雅黑" panose="020B0503020204020204" pitchFamily="34" charset="-122"/>
            </a:endParaRPr>
          </a:p>
        </p:txBody>
      </p:sp>
      <p:cxnSp>
        <p:nvCxnSpPr>
          <p:cNvPr id="7" name="直接连接符 11"/>
          <p:cNvCxnSpPr/>
          <p:nvPr/>
        </p:nvCxnSpPr>
        <p:spPr bwMode="auto">
          <a:xfrm>
            <a:off x="444500" y="762000"/>
            <a:ext cx="4705350" cy="0"/>
          </a:xfrm>
          <a:prstGeom prst="line">
            <a:avLst/>
          </a:prstGeom>
          <a:ln>
            <a:solidFill>
              <a:srgbClr val="EF605E"/>
            </a:solidFill>
            <a:tailEnd type="diamond"/>
          </a:ln>
        </p:spPr>
        <p:style>
          <a:lnRef idx="1">
            <a:schemeClr val="accent1"/>
          </a:lnRef>
          <a:fillRef idx="0">
            <a:schemeClr val="accent1"/>
          </a:fillRef>
          <a:effectRef idx="0">
            <a:schemeClr val="accent1"/>
          </a:effectRef>
          <a:fontRef idx="minor">
            <a:schemeClr val="tx1"/>
          </a:fontRef>
        </p:style>
      </p:cxnSp>
      <p:sp>
        <p:nvSpPr>
          <p:cNvPr id="8" name="日期占位符 1"/>
          <p:cNvSpPr>
            <a:spLocks noGrp="1"/>
          </p:cNvSpPr>
          <p:nvPr>
            <p:ph type="dt" sz="half" idx="10"/>
          </p:nvPr>
        </p:nvSpPr>
        <p:spPr/>
        <p:txBody>
          <a:bodyPr/>
          <a:lstStyle>
            <a:lvl1pPr>
              <a:defRPr/>
            </a:lvl1pPr>
          </a:lstStyle>
          <a:p>
            <a:pPr>
              <a:defRPr/>
            </a:pPr>
            <a:endParaRPr lang="zh-CN" altLang="en-US"/>
          </a:p>
        </p:txBody>
      </p:sp>
      <p:sp>
        <p:nvSpPr>
          <p:cNvPr id="9" name="页脚占位符 2"/>
          <p:cNvSpPr>
            <a:spLocks noGrp="1"/>
          </p:cNvSpPr>
          <p:nvPr>
            <p:ph type="ftr" sz="quarter" idx="11"/>
          </p:nvPr>
        </p:nvSpPr>
        <p:spPr/>
        <p:txBody>
          <a:bodyPr/>
          <a:lstStyle>
            <a:lvl1pPr>
              <a:defRPr/>
            </a:lvl1pPr>
          </a:lstStyle>
          <a:p>
            <a:pPr>
              <a:defRPr/>
            </a:pPr>
            <a:endParaRPr lang="zh-CN" altLang="en-US"/>
          </a:p>
        </p:txBody>
      </p:sp>
      <p:sp>
        <p:nvSpPr>
          <p:cNvPr id="10" name="灯片编号占位符 3"/>
          <p:cNvSpPr>
            <a:spLocks noGrp="1"/>
          </p:cNvSpPr>
          <p:nvPr>
            <p:ph type="sldNum" sz="quarter" idx="12"/>
          </p:nvPr>
        </p:nvSpPr>
        <p:spPr/>
        <p:txBody>
          <a:bodyPr/>
          <a:lstStyle>
            <a:lvl1pPr>
              <a:defRPr/>
            </a:lvl1pPr>
          </a:lstStyle>
          <a:p>
            <a:pPr>
              <a:defRPr/>
            </a:pPr>
            <a:fld id="{68DAB47B-14CD-4A28-9CA1-63F7CAF9FF76}" type="slidenum">
              <a:rPr lang="zh-CN" altLang="en-US"/>
              <a:pPr>
                <a:defRPr/>
              </a:pPr>
              <a:t>‹#›</a:t>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lvl1pPr>
              <a:defRPr/>
            </a:lvl1pPr>
          </a:lstStyle>
          <a:p>
            <a:pPr>
              <a:defRPr/>
            </a:pPr>
            <a:endParaRPr lang="zh-CN" altLang="en-US"/>
          </a:p>
        </p:txBody>
      </p:sp>
      <p:sp>
        <p:nvSpPr>
          <p:cNvPr id="5" name="页脚占位符 4"/>
          <p:cNvSpPr>
            <a:spLocks noGrp="1"/>
          </p:cNvSpPr>
          <p:nvPr>
            <p:ph type="ftr" sz="quarter" idx="11"/>
          </p:nvPr>
        </p:nvSpPr>
        <p:spPr/>
        <p:txBody>
          <a:bodyPr/>
          <a:lstStyle>
            <a:lvl1pPr>
              <a:defRPr/>
            </a:lvl1pPr>
          </a:lstStyle>
          <a:p>
            <a:pPr>
              <a:defRPr/>
            </a:pPr>
            <a:endParaRPr lang="zh-CN" altLang="en-US"/>
          </a:p>
        </p:txBody>
      </p:sp>
      <p:sp>
        <p:nvSpPr>
          <p:cNvPr id="6" name="灯片编号占位符 5"/>
          <p:cNvSpPr>
            <a:spLocks noGrp="1"/>
          </p:cNvSpPr>
          <p:nvPr>
            <p:ph type="sldNum" sz="quarter" idx="12"/>
          </p:nvPr>
        </p:nvSpPr>
        <p:spPr/>
        <p:txBody>
          <a:bodyPr/>
          <a:lstStyle>
            <a:lvl1pPr>
              <a:defRPr/>
            </a:lvl1pPr>
          </a:lstStyle>
          <a:p>
            <a:pPr>
              <a:defRPr/>
            </a:pPr>
            <a:fld id="{F052153F-87F4-42BF-9046-AE21350659F5}" type="slidenum">
              <a:rPr lang="zh-CN" altLang="en-US"/>
              <a:pPr>
                <a:defRPr/>
              </a:pPr>
              <a:t>‹#›</a:t>
            </a:fld>
            <a:endParaRPr lang="zh-CN" alt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9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srcRect/>
          <a:stretch>
            <a:fillRect/>
          </a:stretch>
        </p:blipFill>
        <p:spPr bwMode="auto">
          <a:xfrm>
            <a:off x="0" y="0"/>
            <a:ext cx="12192000" cy="6848475"/>
          </a:xfrm>
          <a:prstGeom prst="rect">
            <a:avLst/>
          </a:prstGeom>
          <a:noFill/>
          <a:ln w="9525">
            <a:noFill/>
            <a:miter lim="800000"/>
            <a:headEnd/>
            <a:tailEnd/>
          </a:ln>
        </p:spPr>
      </p:pic>
      <p:pic>
        <p:nvPicPr>
          <p:cNvPr id="3" name="图片 7"/>
          <p:cNvPicPr>
            <a:picLocks noChangeAspect="1"/>
          </p:cNvPicPr>
          <p:nvPr userDrawn="1"/>
        </p:nvPicPr>
        <p:blipFill>
          <a:blip r:embed="rId3" cstate="print"/>
          <a:srcRect/>
          <a:stretch>
            <a:fillRect/>
          </a:stretch>
        </p:blipFill>
        <p:spPr bwMode="auto">
          <a:xfrm>
            <a:off x="0" y="4848225"/>
            <a:ext cx="12192000" cy="2000250"/>
          </a:xfrm>
          <a:prstGeom prst="rect">
            <a:avLst/>
          </a:prstGeom>
          <a:noFill/>
          <a:ln w="9525">
            <a:noFill/>
            <a:miter lim="800000"/>
            <a:headEnd/>
            <a:tailEnd/>
          </a:ln>
        </p:spPr>
      </p:pic>
      <p:pic>
        <p:nvPicPr>
          <p:cNvPr id="4" name="图片 8"/>
          <p:cNvPicPr>
            <a:picLocks noChangeAspect="1"/>
          </p:cNvPicPr>
          <p:nvPr userDrawn="1"/>
        </p:nvPicPr>
        <p:blipFill>
          <a:blip r:embed="rId4" cstate="print"/>
          <a:srcRect/>
          <a:stretch>
            <a:fillRect/>
          </a:stretch>
        </p:blipFill>
        <p:spPr bwMode="auto">
          <a:xfrm>
            <a:off x="1588" y="0"/>
            <a:ext cx="12190412" cy="668338"/>
          </a:xfrm>
          <a:prstGeom prst="rect">
            <a:avLst/>
          </a:prstGeom>
          <a:noFill/>
          <a:ln w="9525">
            <a:noFill/>
            <a:miter lim="800000"/>
            <a:headEnd/>
            <a:tailEnd/>
          </a:ln>
        </p:spPr>
      </p:pic>
      <p:sp>
        <p:nvSpPr>
          <p:cNvPr id="5" name="TextBox 2"/>
          <p:cNvSpPr txBox="1">
            <a:spLocks noChangeArrowheads="1"/>
          </p:cNvSpPr>
          <p:nvPr/>
        </p:nvSpPr>
        <p:spPr bwMode="auto">
          <a:xfrm>
            <a:off x="636588" y="242888"/>
            <a:ext cx="3057525" cy="523875"/>
          </a:xfrm>
          <a:prstGeom prst="rect">
            <a:avLst/>
          </a:prstGeom>
          <a:noFill/>
          <a:ln w="9525">
            <a:noFill/>
            <a:miter lim="800000"/>
          </a:ln>
        </p:spPr>
        <p:txBody>
          <a:bodyPr wrap="none">
            <a:spAutoFit/>
          </a:bodyPr>
          <a:lstStyle/>
          <a:p>
            <a:pPr fontAlgn="auto">
              <a:spcBef>
                <a:spcPts val="0"/>
              </a:spcBef>
              <a:spcAft>
                <a:spcPts val="0"/>
              </a:spcAft>
              <a:defRPr/>
            </a:pPr>
            <a:r>
              <a:rPr lang="zh-CN" altLang="zh-CN" sz="2800" b="1">
                <a:latin typeface="华文中宋" panose="02010600040101010101" pitchFamily="2" charset="-122"/>
                <a:ea typeface="华文中宋" panose="02010600040101010101" pitchFamily="2" charset="-122"/>
              </a:rPr>
              <a:t>一、关于合格评估</a:t>
            </a:r>
            <a:endParaRPr lang="zh-CN" altLang="zh-CN" sz="2800">
              <a:latin typeface="华文中宋" panose="02010600040101010101" pitchFamily="2" charset="-122"/>
              <a:ea typeface="华文中宋" panose="02010600040101010101" pitchFamily="2" charset="-122"/>
            </a:endParaRPr>
          </a:p>
        </p:txBody>
      </p:sp>
      <p:sp>
        <p:nvSpPr>
          <p:cNvPr id="6" name="等腰三角形 10"/>
          <p:cNvSpPr/>
          <p:nvPr/>
        </p:nvSpPr>
        <p:spPr bwMode="auto">
          <a:xfrm>
            <a:off x="444500" y="638175"/>
            <a:ext cx="192088" cy="123825"/>
          </a:xfrm>
          <a:prstGeom prst="triangle">
            <a:avLst/>
          </a:prstGeom>
          <a:solidFill>
            <a:srgbClr val="EF605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solidFill>
                <a:srgbClr val="C00000"/>
              </a:solidFill>
              <a:latin typeface="微软雅黑" panose="020B0503020204020204" pitchFamily="34" charset="-122"/>
              <a:ea typeface="微软雅黑" panose="020B0503020204020204" pitchFamily="34" charset="-122"/>
            </a:endParaRPr>
          </a:p>
        </p:txBody>
      </p:sp>
      <p:cxnSp>
        <p:nvCxnSpPr>
          <p:cNvPr id="7" name="直接连接符 11"/>
          <p:cNvCxnSpPr/>
          <p:nvPr/>
        </p:nvCxnSpPr>
        <p:spPr bwMode="auto">
          <a:xfrm>
            <a:off x="444500" y="762000"/>
            <a:ext cx="4705350" cy="0"/>
          </a:xfrm>
          <a:prstGeom prst="line">
            <a:avLst/>
          </a:prstGeom>
          <a:ln>
            <a:solidFill>
              <a:srgbClr val="EF605E"/>
            </a:solidFill>
            <a:tailEnd type="diamond"/>
          </a:ln>
        </p:spPr>
        <p:style>
          <a:lnRef idx="1">
            <a:schemeClr val="accent1"/>
          </a:lnRef>
          <a:fillRef idx="0">
            <a:schemeClr val="accent1"/>
          </a:fillRef>
          <a:effectRef idx="0">
            <a:schemeClr val="accent1"/>
          </a:effectRef>
          <a:fontRef idx="minor">
            <a:schemeClr val="tx1"/>
          </a:fontRef>
        </p:style>
      </p:cxnSp>
      <p:sp>
        <p:nvSpPr>
          <p:cNvPr id="8" name="日期占位符 1"/>
          <p:cNvSpPr>
            <a:spLocks noGrp="1"/>
          </p:cNvSpPr>
          <p:nvPr>
            <p:ph type="dt" sz="half" idx="10"/>
          </p:nvPr>
        </p:nvSpPr>
        <p:spPr/>
        <p:txBody>
          <a:bodyPr/>
          <a:lstStyle>
            <a:lvl1pPr>
              <a:defRPr/>
            </a:lvl1pPr>
          </a:lstStyle>
          <a:p>
            <a:pPr>
              <a:defRPr/>
            </a:pPr>
            <a:endParaRPr lang="zh-CN" altLang="en-US"/>
          </a:p>
        </p:txBody>
      </p:sp>
      <p:sp>
        <p:nvSpPr>
          <p:cNvPr id="9" name="页脚占位符 2"/>
          <p:cNvSpPr>
            <a:spLocks noGrp="1"/>
          </p:cNvSpPr>
          <p:nvPr>
            <p:ph type="ftr" sz="quarter" idx="11"/>
          </p:nvPr>
        </p:nvSpPr>
        <p:spPr/>
        <p:txBody>
          <a:bodyPr/>
          <a:lstStyle>
            <a:lvl1pPr>
              <a:defRPr/>
            </a:lvl1pPr>
          </a:lstStyle>
          <a:p>
            <a:pPr>
              <a:defRPr/>
            </a:pPr>
            <a:endParaRPr lang="zh-CN" altLang="en-US"/>
          </a:p>
        </p:txBody>
      </p:sp>
      <p:sp>
        <p:nvSpPr>
          <p:cNvPr id="10" name="灯片编号占位符 3"/>
          <p:cNvSpPr>
            <a:spLocks noGrp="1"/>
          </p:cNvSpPr>
          <p:nvPr>
            <p:ph type="sldNum" sz="quarter" idx="12"/>
          </p:nvPr>
        </p:nvSpPr>
        <p:spPr/>
        <p:txBody>
          <a:bodyPr/>
          <a:lstStyle>
            <a:lvl1pPr>
              <a:defRPr/>
            </a:lvl1pPr>
          </a:lstStyle>
          <a:p>
            <a:pPr>
              <a:defRPr/>
            </a:pPr>
            <a:fld id="{66C8ABE6-6E2D-4EC5-98A3-954AC0F44EAD}" type="slidenum">
              <a:rPr lang="zh-CN" altLang="en-US"/>
              <a:pPr>
                <a:defRPr/>
              </a:pPr>
              <a:t>‹#›</a:t>
            </a:fld>
            <a:endParaRPr lang="zh-CN" alt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0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srcRect/>
          <a:stretch>
            <a:fillRect/>
          </a:stretch>
        </p:blipFill>
        <p:spPr bwMode="auto">
          <a:xfrm>
            <a:off x="0" y="0"/>
            <a:ext cx="12192000" cy="6848475"/>
          </a:xfrm>
          <a:prstGeom prst="rect">
            <a:avLst/>
          </a:prstGeom>
          <a:noFill/>
          <a:ln w="9525">
            <a:noFill/>
            <a:miter lim="800000"/>
            <a:headEnd/>
            <a:tailEnd/>
          </a:ln>
        </p:spPr>
      </p:pic>
      <p:pic>
        <p:nvPicPr>
          <p:cNvPr id="3" name="图片 7"/>
          <p:cNvPicPr>
            <a:picLocks noChangeAspect="1"/>
          </p:cNvPicPr>
          <p:nvPr userDrawn="1"/>
        </p:nvPicPr>
        <p:blipFill>
          <a:blip r:embed="rId3" cstate="print"/>
          <a:srcRect/>
          <a:stretch>
            <a:fillRect/>
          </a:stretch>
        </p:blipFill>
        <p:spPr bwMode="auto">
          <a:xfrm>
            <a:off x="0" y="4848225"/>
            <a:ext cx="12192000" cy="2000250"/>
          </a:xfrm>
          <a:prstGeom prst="rect">
            <a:avLst/>
          </a:prstGeom>
          <a:noFill/>
          <a:ln w="9525">
            <a:noFill/>
            <a:miter lim="800000"/>
            <a:headEnd/>
            <a:tailEnd/>
          </a:ln>
        </p:spPr>
      </p:pic>
      <p:pic>
        <p:nvPicPr>
          <p:cNvPr id="4" name="图片 8"/>
          <p:cNvPicPr>
            <a:picLocks noChangeAspect="1"/>
          </p:cNvPicPr>
          <p:nvPr userDrawn="1"/>
        </p:nvPicPr>
        <p:blipFill>
          <a:blip r:embed="rId4" cstate="print"/>
          <a:srcRect/>
          <a:stretch>
            <a:fillRect/>
          </a:stretch>
        </p:blipFill>
        <p:spPr bwMode="auto">
          <a:xfrm>
            <a:off x="1588" y="0"/>
            <a:ext cx="12190412" cy="668338"/>
          </a:xfrm>
          <a:prstGeom prst="rect">
            <a:avLst/>
          </a:prstGeom>
          <a:noFill/>
          <a:ln w="9525">
            <a:noFill/>
            <a:miter lim="800000"/>
            <a:headEnd/>
            <a:tailEnd/>
          </a:ln>
        </p:spPr>
      </p:pic>
      <p:sp>
        <p:nvSpPr>
          <p:cNvPr id="5" name="TextBox 2"/>
          <p:cNvSpPr txBox="1">
            <a:spLocks noChangeArrowheads="1"/>
          </p:cNvSpPr>
          <p:nvPr/>
        </p:nvSpPr>
        <p:spPr bwMode="auto">
          <a:xfrm>
            <a:off x="636588" y="242888"/>
            <a:ext cx="3057525" cy="523875"/>
          </a:xfrm>
          <a:prstGeom prst="rect">
            <a:avLst/>
          </a:prstGeom>
          <a:noFill/>
          <a:ln w="9525">
            <a:noFill/>
            <a:miter lim="800000"/>
          </a:ln>
        </p:spPr>
        <p:txBody>
          <a:bodyPr wrap="none">
            <a:spAutoFit/>
          </a:bodyPr>
          <a:lstStyle/>
          <a:p>
            <a:pPr fontAlgn="auto">
              <a:spcBef>
                <a:spcPts val="0"/>
              </a:spcBef>
              <a:spcAft>
                <a:spcPts val="0"/>
              </a:spcAft>
              <a:defRPr/>
            </a:pPr>
            <a:r>
              <a:rPr lang="zh-CN" altLang="zh-CN" sz="2800" b="1">
                <a:latin typeface="华文中宋" panose="02010600040101010101" pitchFamily="2" charset="-122"/>
                <a:ea typeface="华文中宋" panose="02010600040101010101" pitchFamily="2" charset="-122"/>
              </a:rPr>
              <a:t>一、关于合格评估</a:t>
            </a:r>
            <a:endParaRPr lang="zh-CN" altLang="zh-CN" sz="2800">
              <a:latin typeface="华文中宋" panose="02010600040101010101" pitchFamily="2" charset="-122"/>
              <a:ea typeface="华文中宋" panose="02010600040101010101" pitchFamily="2" charset="-122"/>
            </a:endParaRPr>
          </a:p>
        </p:txBody>
      </p:sp>
      <p:sp>
        <p:nvSpPr>
          <p:cNvPr id="6" name="等腰三角形 10"/>
          <p:cNvSpPr/>
          <p:nvPr/>
        </p:nvSpPr>
        <p:spPr bwMode="auto">
          <a:xfrm>
            <a:off x="444500" y="638175"/>
            <a:ext cx="192088" cy="123825"/>
          </a:xfrm>
          <a:prstGeom prst="triangle">
            <a:avLst/>
          </a:prstGeom>
          <a:solidFill>
            <a:srgbClr val="EF605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solidFill>
                <a:srgbClr val="C00000"/>
              </a:solidFill>
              <a:latin typeface="微软雅黑" panose="020B0503020204020204" pitchFamily="34" charset="-122"/>
              <a:ea typeface="微软雅黑" panose="020B0503020204020204" pitchFamily="34" charset="-122"/>
            </a:endParaRPr>
          </a:p>
        </p:txBody>
      </p:sp>
      <p:cxnSp>
        <p:nvCxnSpPr>
          <p:cNvPr id="7" name="直接连接符 11"/>
          <p:cNvCxnSpPr/>
          <p:nvPr/>
        </p:nvCxnSpPr>
        <p:spPr bwMode="auto">
          <a:xfrm>
            <a:off x="444500" y="762000"/>
            <a:ext cx="4705350" cy="0"/>
          </a:xfrm>
          <a:prstGeom prst="line">
            <a:avLst/>
          </a:prstGeom>
          <a:ln>
            <a:solidFill>
              <a:srgbClr val="EF605E"/>
            </a:solidFill>
            <a:tailEnd type="diamond"/>
          </a:ln>
        </p:spPr>
        <p:style>
          <a:lnRef idx="1">
            <a:schemeClr val="accent1"/>
          </a:lnRef>
          <a:fillRef idx="0">
            <a:schemeClr val="accent1"/>
          </a:fillRef>
          <a:effectRef idx="0">
            <a:schemeClr val="accent1"/>
          </a:effectRef>
          <a:fontRef idx="minor">
            <a:schemeClr val="tx1"/>
          </a:fontRef>
        </p:style>
      </p:cxnSp>
      <p:sp>
        <p:nvSpPr>
          <p:cNvPr id="8" name="日期占位符 1"/>
          <p:cNvSpPr>
            <a:spLocks noGrp="1"/>
          </p:cNvSpPr>
          <p:nvPr>
            <p:ph type="dt" sz="half" idx="10"/>
          </p:nvPr>
        </p:nvSpPr>
        <p:spPr/>
        <p:txBody>
          <a:bodyPr/>
          <a:lstStyle>
            <a:lvl1pPr>
              <a:defRPr/>
            </a:lvl1pPr>
          </a:lstStyle>
          <a:p>
            <a:pPr>
              <a:defRPr/>
            </a:pPr>
            <a:endParaRPr lang="zh-CN" altLang="en-US"/>
          </a:p>
        </p:txBody>
      </p:sp>
      <p:sp>
        <p:nvSpPr>
          <p:cNvPr id="9" name="页脚占位符 2"/>
          <p:cNvSpPr>
            <a:spLocks noGrp="1"/>
          </p:cNvSpPr>
          <p:nvPr>
            <p:ph type="ftr" sz="quarter" idx="11"/>
          </p:nvPr>
        </p:nvSpPr>
        <p:spPr/>
        <p:txBody>
          <a:bodyPr/>
          <a:lstStyle>
            <a:lvl1pPr>
              <a:defRPr/>
            </a:lvl1pPr>
          </a:lstStyle>
          <a:p>
            <a:pPr>
              <a:defRPr/>
            </a:pPr>
            <a:endParaRPr lang="zh-CN" altLang="en-US"/>
          </a:p>
        </p:txBody>
      </p:sp>
      <p:sp>
        <p:nvSpPr>
          <p:cNvPr id="10" name="灯片编号占位符 3"/>
          <p:cNvSpPr>
            <a:spLocks noGrp="1"/>
          </p:cNvSpPr>
          <p:nvPr>
            <p:ph type="sldNum" sz="quarter" idx="12"/>
          </p:nvPr>
        </p:nvSpPr>
        <p:spPr/>
        <p:txBody>
          <a:bodyPr/>
          <a:lstStyle>
            <a:lvl1pPr>
              <a:defRPr/>
            </a:lvl1pPr>
          </a:lstStyle>
          <a:p>
            <a:pPr>
              <a:defRPr/>
            </a:pPr>
            <a:fld id="{0417F1D6-8B60-4ADA-98BA-E882F5E627A4}" type="slidenum">
              <a:rPr lang="zh-CN" altLang="en-US"/>
              <a:pPr>
                <a:defRPr/>
              </a:pPr>
              <a:t>‹#›</a:t>
            </a:fld>
            <a:endParaRPr lang="zh-CN" altLang="en-US"/>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1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srcRect/>
          <a:stretch>
            <a:fillRect/>
          </a:stretch>
        </p:blipFill>
        <p:spPr bwMode="auto">
          <a:xfrm>
            <a:off x="0" y="0"/>
            <a:ext cx="12192000" cy="6848475"/>
          </a:xfrm>
          <a:prstGeom prst="rect">
            <a:avLst/>
          </a:prstGeom>
          <a:noFill/>
          <a:ln w="9525">
            <a:noFill/>
            <a:miter lim="800000"/>
            <a:headEnd/>
            <a:tailEnd/>
          </a:ln>
        </p:spPr>
      </p:pic>
      <p:pic>
        <p:nvPicPr>
          <p:cNvPr id="3" name="图片 7"/>
          <p:cNvPicPr>
            <a:picLocks noChangeAspect="1"/>
          </p:cNvPicPr>
          <p:nvPr userDrawn="1"/>
        </p:nvPicPr>
        <p:blipFill>
          <a:blip r:embed="rId3" cstate="print"/>
          <a:srcRect/>
          <a:stretch>
            <a:fillRect/>
          </a:stretch>
        </p:blipFill>
        <p:spPr bwMode="auto">
          <a:xfrm>
            <a:off x="0" y="4848225"/>
            <a:ext cx="12192000" cy="2000250"/>
          </a:xfrm>
          <a:prstGeom prst="rect">
            <a:avLst/>
          </a:prstGeom>
          <a:noFill/>
          <a:ln w="9525">
            <a:noFill/>
            <a:miter lim="800000"/>
            <a:headEnd/>
            <a:tailEnd/>
          </a:ln>
        </p:spPr>
      </p:pic>
      <p:pic>
        <p:nvPicPr>
          <p:cNvPr id="4" name="图片 8"/>
          <p:cNvPicPr>
            <a:picLocks noChangeAspect="1"/>
          </p:cNvPicPr>
          <p:nvPr userDrawn="1"/>
        </p:nvPicPr>
        <p:blipFill>
          <a:blip r:embed="rId4" cstate="print"/>
          <a:srcRect/>
          <a:stretch>
            <a:fillRect/>
          </a:stretch>
        </p:blipFill>
        <p:spPr bwMode="auto">
          <a:xfrm>
            <a:off x="1588" y="0"/>
            <a:ext cx="12190412" cy="668338"/>
          </a:xfrm>
          <a:prstGeom prst="rect">
            <a:avLst/>
          </a:prstGeom>
          <a:noFill/>
          <a:ln w="9525">
            <a:noFill/>
            <a:miter lim="800000"/>
            <a:headEnd/>
            <a:tailEnd/>
          </a:ln>
        </p:spPr>
      </p:pic>
      <p:sp>
        <p:nvSpPr>
          <p:cNvPr id="5" name="TextBox 2"/>
          <p:cNvSpPr txBox="1">
            <a:spLocks noChangeArrowheads="1"/>
          </p:cNvSpPr>
          <p:nvPr/>
        </p:nvSpPr>
        <p:spPr bwMode="auto">
          <a:xfrm>
            <a:off x="636588" y="242888"/>
            <a:ext cx="3057525" cy="523875"/>
          </a:xfrm>
          <a:prstGeom prst="rect">
            <a:avLst/>
          </a:prstGeom>
          <a:noFill/>
          <a:ln w="9525">
            <a:noFill/>
            <a:miter lim="800000"/>
          </a:ln>
        </p:spPr>
        <p:txBody>
          <a:bodyPr wrap="none">
            <a:spAutoFit/>
          </a:bodyPr>
          <a:lstStyle/>
          <a:p>
            <a:pPr fontAlgn="auto">
              <a:spcBef>
                <a:spcPts val="0"/>
              </a:spcBef>
              <a:spcAft>
                <a:spcPts val="0"/>
              </a:spcAft>
              <a:defRPr/>
            </a:pPr>
            <a:r>
              <a:rPr lang="zh-CN" altLang="zh-CN" sz="2800" b="1">
                <a:latin typeface="华文中宋" panose="02010600040101010101" pitchFamily="2" charset="-122"/>
                <a:ea typeface="华文中宋" panose="02010600040101010101" pitchFamily="2" charset="-122"/>
              </a:rPr>
              <a:t>一、关于合格评估</a:t>
            </a:r>
            <a:endParaRPr lang="zh-CN" altLang="zh-CN" sz="2800">
              <a:latin typeface="华文中宋" panose="02010600040101010101" pitchFamily="2" charset="-122"/>
              <a:ea typeface="华文中宋" panose="02010600040101010101" pitchFamily="2" charset="-122"/>
            </a:endParaRPr>
          </a:p>
        </p:txBody>
      </p:sp>
      <p:sp>
        <p:nvSpPr>
          <p:cNvPr id="6" name="等腰三角形 10"/>
          <p:cNvSpPr/>
          <p:nvPr/>
        </p:nvSpPr>
        <p:spPr bwMode="auto">
          <a:xfrm>
            <a:off x="444500" y="638175"/>
            <a:ext cx="192088" cy="123825"/>
          </a:xfrm>
          <a:prstGeom prst="triangle">
            <a:avLst/>
          </a:prstGeom>
          <a:solidFill>
            <a:srgbClr val="EF605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solidFill>
                <a:srgbClr val="C00000"/>
              </a:solidFill>
              <a:latin typeface="微软雅黑" panose="020B0503020204020204" pitchFamily="34" charset="-122"/>
              <a:ea typeface="微软雅黑" panose="020B0503020204020204" pitchFamily="34" charset="-122"/>
            </a:endParaRPr>
          </a:p>
        </p:txBody>
      </p:sp>
      <p:cxnSp>
        <p:nvCxnSpPr>
          <p:cNvPr id="7" name="直接连接符 11"/>
          <p:cNvCxnSpPr/>
          <p:nvPr/>
        </p:nvCxnSpPr>
        <p:spPr bwMode="auto">
          <a:xfrm>
            <a:off x="444500" y="762000"/>
            <a:ext cx="4705350" cy="0"/>
          </a:xfrm>
          <a:prstGeom prst="line">
            <a:avLst/>
          </a:prstGeom>
          <a:ln>
            <a:solidFill>
              <a:srgbClr val="EF605E"/>
            </a:solidFill>
            <a:tailEnd type="diamond"/>
          </a:ln>
        </p:spPr>
        <p:style>
          <a:lnRef idx="1">
            <a:schemeClr val="accent1"/>
          </a:lnRef>
          <a:fillRef idx="0">
            <a:schemeClr val="accent1"/>
          </a:fillRef>
          <a:effectRef idx="0">
            <a:schemeClr val="accent1"/>
          </a:effectRef>
          <a:fontRef idx="minor">
            <a:schemeClr val="tx1"/>
          </a:fontRef>
        </p:style>
      </p:cxnSp>
      <p:sp>
        <p:nvSpPr>
          <p:cNvPr id="8" name="日期占位符 1"/>
          <p:cNvSpPr>
            <a:spLocks noGrp="1"/>
          </p:cNvSpPr>
          <p:nvPr>
            <p:ph type="dt" sz="half" idx="10"/>
          </p:nvPr>
        </p:nvSpPr>
        <p:spPr/>
        <p:txBody>
          <a:bodyPr/>
          <a:lstStyle>
            <a:lvl1pPr>
              <a:defRPr/>
            </a:lvl1pPr>
          </a:lstStyle>
          <a:p>
            <a:pPr>
              <a:defRPr/>
            </a:pPr>
            <a:endParaRPr lang="zh-CN" altLang="en-US"/>
          </a:p>
        </p:txBody>
      </p:sp>
      <p:sp>
        <p:nvSpPr>
          <p:cNvPr id="9" name="页脚占位符 2"/>
          <p:cNvSpPr>
            <a:spLocks noGrp="1"/>
          </p:cNvSpPr>
          <p:nvPr>
            <p:ph type="ftr" sz="quarter" idx="11"/>
          </p:nvPr>
        </p:nvSpPr>
        <p:spPr/>
        <p:txBody>
          <a:bodyPr/>
          <a:lstStyle>
            <a:lvl1pPr>
              <a:defRPr/>
            </a:lvl1pPr>
          </a:lstStyle>
          <a:p>
            <a:pPr>
              <a:defRPr/>
            </a:pPr>
            <a:endParaRPr lang="zh-CN" altLang="en-US"/>
          </a:p>
        </p:txBody>
      </p:sp>
      <p:sp>
        <p:nvSpPr>
          <p:cNvPr id="10" name="灯片编号占位符 3"/>
          <p:cNvSpPr>
            <a:spLocks noGrp="1"/>
          </p:cNvSpPr>
          <p:nvPr>
            <p:ph type="sldNum" sz="quarter" idx="12"/>
          </p:nvPr>
        </p:nvSpPr>
        <p:spPr/>
        <p:txBody>
          <a:bodyPr/>
          <a:lstStyle>
            <a:lvl1pPr>
              <a:defRPr/>
            </a:lvl1pPr>
          </a:lstStyle>
          <a:p>
            <a:pPr>
              <a:defRPr/>
            </a:pPr>
            <a:fld id="{6811F5A4-3B80-4D3E-9E4F-6818A1C7583C}" type="slidenum">
              <a:rPr lang="zh-CN" altLang="en-US"/>
              <a:pPr>
                <a:defRPr/>
              </a:pPr>
              <a:t>‹#›</a:t>
            </a:fld>
            <a:endParaRPr lang="zh-CN" altLang="en-US"/>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2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srcRect/>
          <a:stretch>
            <a:fillRect/>
          </a:stretch>
        </p:blipFill>
        <p:spPr bwMode="auto">
          <a:xfrm>
            <a:off x="0" y="0"/>
            <a:ext cx="12192000" cy="6848475"/>
          </a:xfrm>
          <a:prstGeom prst="rect">
            <a:avLst/>
          </a:prstGeom>
          <a:noFill/>
          <a:ln w="9525">
            <a:noFill/>
            <a:miter lim="800000"/>
            <a:headEnd/>
            <a:tailEnd/>
          </a:ln>
        </p:spPr>
      </p:pic>
      <p:pic>
        <p:nvPicPr>
          <p:cNvPr id="3" name="图片 7"/>
          <p:cNvPicPr>
            <a:picLocks noChangeAspect="1"/>
          </p:cNvPicPr>
          <p:nvPr userDrawn="1"/>
        </p:nvPicPr>
        <p:blipFill>
          <a:blip r:embed="rId3" cstate="print"/>
          <a:srcRect/>
          <a:stretch>
            <a:fillRect/>
          </a:stretch>
        </p:blipFill>
        <p:spPr bwMode="auto">
          <a:xfrm>
            <a:off x="0" y="4848225"/>
            <a:ext cx="12192000" cy="2000250"/>
          </a:xfrm>
          <a:prstGeom prst="rect">
            <a:avLst/>
          </a:prstGeom>
          <a:noFill/>
          <a:ln w="9525">
            <a:noFill/>
            <a:miter lim="800000"/>
            <a:headEnd/>
            <a:tailEnd/>
          </a:ln>
        </p:spPr>
      </p:pic>
      <p:pic>
        <p:nvPicPr>
          <p:cNvPr id="4" name="图片 8"/>
          <p:cNvPicPr>
            <a:picLocks noChangeAspect="1"/>
          </p:cNvPicPr>
          <p:nvPr userDrawn="1"/>
        </p:nvPicPr>
        <p:blipFill>
          <a:blip r:embed="rId4" cstate="print"/>
          <a:srcRect/>
          <a:stretch>
            <a:fillRect/>
          </a:stretch>
        </p:blipFill>
        <p:spPr bwMode="auto">
          <a:xfrm>
            <a:off x="1588" y="0"/>
            <a:ext cx="12190412" cy="668338"/>
          </a:xfrm>
          <a:prstGeom prst="rect">
            <a:avLst/>
          </a:prstGeom>
          <a:noFill/>
          <a:ln w="9525">
            <a:noFill/>
            <a:miter lim="800000"/>
            <a:headEnd/>
            <a:tailEnd/>
          </a:ln>
        </p:spPr>
      </p:pic>
      <p:sp>
        <p:nvSpPr>
          <p:cNvPr id="5" name="TextBox 2"/>
          <p:cNvSpPr txBox="1">
            <a:spLocks noChangeArrowheads="1"/>
          </p:cNvSpPr>
          <p:nvPr/>
        </p:nvSpPr>
        <p:spPr bwMode="auto">
          <a:xfrm>
            <a:off x="636588" y="242888"/>
            <a:ext cx="3057525" cy="523875"/>
          </a:xfrm>
          <a:prstGeom prst="rect">
            <a:avLst/>
          </a:prstGeom>
          <a:noFill/>
          <a:ln w="9525">
            <a:noFill/>
            <a:miter lim="800000"/>
          </a:ln>
        </p:spPr>
        <p:txBody>
          <a:bodyPr wrap="none">
            <a:spAutoFit/>
          </a:bodyPr>
          <a:lstStyle/>
          <a:p>
            <a:pPr fontAlgn="auto">
              <a:spcBef>
                <a:spcPts val="0"/>
              </a:spcBef>
              <a:spcAft>
                <a:spcPts val="0"/>
              </a:spcAft>
              <a:defRPr/>
            </a:pPr>
            <a:r>
              <a:rPr lang="zh-CN" altLang="zh-CN" sz="2800" b="1">
                <a:latin typeface="华文中宋" panose="02010600040101010101" pitchFamily="2" charset="-122"/>
                <a:ea typeface="华文中宋" panose="02010600040101010101" pitchFamily="2" charset="-122"/>
              </a:rPr>
              <a:t>一、关于合格评估</a:t>
            </a:r>
            <a:endParaRPr lang="zh-CN" altLang="zh-CN" sz="2800">
              <a:latin typeface="华文中宋" panose="02010600040101010101" pitchFamily="2" charset="-122"/>
              <a:ea typeface="华文中宋" panose="02010600040101010101" pitchFamily="2" charset="-122"/>
            </a:endParaRPr>
          </a:p>
        </p:txBody>
      </p:sp>
      <p:sp>
        <p:nvSpPr>
          <p:cNvPr id="6" name="等腰三角形 10"/>
          <p:cNvSpPr/>
          <p:nvPr/>
        </p:nvSpPr>
        <p:spPr bwMode="auto">
          <a:xfrm>
            <a:off x="444500" y="638175"/>
            <a:ext cx="192088" cy="123825"/>
          </a:xfrm>
          <a:prstGeom prst="triangle">
            <a:avLst/>
          </a:prstGeom>
          <a:solidFill>
            <a:srgbClr val="EF605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solidFill>
                <a:srgbClr val="C00000"/>
              </a:solidFill>
              <a:latin typeface="微软雅黑" panose="020B0503020204020204" pitchFamily="34" charset="-122"/>
              <a:ea typeface="微软雅黑" panose="020B0503020204020204" pitchFamily="34" charset="-122"/>
            </a:endParaRPr>
          </a:p>
        </p:txBody>
      </p:sp>
      <p:cxnSp>
        <p:nvCxnSpPr>
          <p:cNvPr id="7" name="直接连接符 11"/>
          <p:cNvCxnSpPr/>
          <p:nvPr/>
        </p:nvCxnSpPr>
        <p:spPr bwMode="auto">
          <a:xfrm>
            <a:off x="444500" y="762000"/>
            <a:ext cx="4705350" cy="0"/>
          </a:xfrm>
          <a:prstGeom prst="line">
            <a:avLst/>
          </a:prstGeom>
          <a:ln>
            <a:solidFill>
              <a:srgbClr val="EF605E"/>
            </a:solidFill>
            <a:tailEnd type="diamond"/>
          </a:ln>
        </p:spPr>
        <p:style>
          <a:lnRef idx="1">
            <a:schemeClr val="accent1"/>
          </a:lnRef>
          <a:fillRef idx="0">
            <a:schemeClr val="accent1"/>
          </a:fillRef>
          <a:effectRef idx="0">
            <a:schemeClr val="accent1"/>
          </a:effectRef>
          <a:fontRef idx="minor">
            <a:schemeClr val="tx1"/>
          </a:fontRef>
        </p:style>
      </p:cxnSp>
      <p:sp>
        <p:nvSpPr>
          <p:cNvPr id="8" name="日期占位符 1"/>
          <p:cNvSpPr>
            <a:spLocks noGrp="1"/>
          </p:cNvSpPr>
          <p:nvPr>
            <p:ph type="dt" sz="half" idx="10"/>
          </p:nvPr>
        </p:nvSpPr>
        <p:spPr/>
        <p:txBody>
          <a:bodyPr/>
          <a:lstStyle>
            <a:lvl1pPr>
              <a:defRPr/>
            </a:lvl1pPr>
          </a:lstStyle>
          <a:p>
            <a:pPr>
              <a:defRPr/>
            </a:pPr>
            <a:endParaRPr lang="zh-CN" altLang="en-US"/>
          </a:p>
        </p:txBody>
      </p:sp>
      <p:sp>
        <p:nvSpPr>
          <p:cNvPr id="9" name="页脚占位符 2"/>
          <p:cNvSpPr>
            <a:spLocks noGrp="1"/>
          </p:cNvSpPr>
          <p:nvPr>
            <p:ph type="ftr" sz="quarter" idx="11"/>
          </p:nvPr>
        </p:nvSpPr>
        <p:spPr/>
        <p:txBody>
          <a:bodyPr/>
          <a:lstStyle>
            <a:lvl1pPr>
              <a:defRPr/>
            </a:lvl1pPr>
          </a:lstStyle>
          <a:p>
            <a:pPr>
              <a:defRPr/>
            </a:pPr>
            <a:endParaRPr lang="zh-CN" altLang="en-US"/>
          </a:p>
        </p:txBody>
      </p:sp>
      <p:sp>
        <p:nvSpPr>
          <p:cNvPr id="10" name="灯片编号占位符 3"/>
          <p:cNvSpPr>
            <a:spLocks noGrp="1"/>
          </p:cNvSpPr>
          <p:nvPr>
            <p:ph type="sldNum" sz="quarter" idx="12"/>
          </p:nvPr>
        </p:nvSpPr>
        <p:spPr/>
        <p:txBody>
          <a:bodyPr/>
          <a:lstStyle>
            <a:lvl1pPr>
              <a:defRPr/>
            </a:lvl1pPr>
          </a:lstStyle>
          <a:p>
            <a:pPr>
              <a:defRPr/>
            </a:pPr>
            <a:fld id="{EEDB1EA2-45D3-4BBF-A6E6-503656D0BA9C}" type="slidenum">
              <a:rPr lang="zh-CN" altLang="en-US"/>
              <a:pPr>
                <a:defRPr/>
              </a:pPr>
              <a:t>‹#›</a:t>
            </a:fld>
            <a:endParaRPr lang="zh-CN" altLang="en-US"/>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3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srcRect/>
          <a:stretch>
            <a:fillRect/>
          </a:stretch>
        </p:blipFill>
        <p:spPr bwMode="auto">
          <a:xfrm>
            <a:off x="0" y="0"/>
            <a:ext cx="12192000" cy="6848475"/>
          </a:xfrm>
          <a:prstGeom prst="rect">
            <a:avLst/>
          </a:prstGeom>
          <a:noFill/>
          <a:ln w="9525">
            <a:noFill/>
            <a:miter lim="800000"/>
            <a:headEnd/>
            <a:tailEnd/>
          </a:ln>
        </p:spPr>
      </p:pic>
      <p:pic>
        <p:nvPicPr>
          <p:cNvPr id="3" name="图片 7"/>
          <p:cNvPicPr>
            <a:picLocks noChangeAspect="1"/>
          </p:cNvPicPr>
          <p:nvPr userDrawn="1"/>
        </p:nvPicPr>
        <p:blipFill>
          <a:blip r:embed="rId3" cstate="print"/>
          <a:srcRect/>
          <a:stretch>
            <a:fillRect/>
          </a:stretch>
        </p:blipFill>
        <p:spPr bwMode="auto">
          <a:xfrm>
            <a:off x="0" y="4848225"/>
            <a:ext cx="12192000" cy="2000250"/>
          </a:xfrm>
          <a:prstGeom prst="rect">
            <a:avLst/>
          </a:prstGeom>
          <a:noFill/>
          <a:ln w="9525">
            <a:noFill/>
            <a:miter lim="800000"/>
            <a:headEnd/>
            <a:tailEnd/>
          </a:ln>
        </p:spPr>
      </p:pic>
      <p:pic>
        <p:nvPicPr>
          <p:cNvPr id="4" name="图片 8"/>
          <p:cNvPicPr>
            <a:picLocks noChangeAspect="1"/>
          </p:cNvPicPr>
          <p:nvPr userDrawn="1"/>
        </p:nvPicPr>
        <p:blipFill>
          <a:blip r:embed="rId4" cstate="print"/>
          <a:srcRect/>
          <a:stretch>
            <a:fillRect/>
          </a:stretch>
        </p:blipFill>
        <p:spPr bwMode="auto">
          <a:xfrm>
            <a:off x="1588" y="0"/>
            <a:ext cx="12190412" cy="668338"/>
          </a:xfrm>
          <a:prstGeom prst="rect">
            <a:avLst/>
          </a:prstGeom>
          <a:noFill/>
          <a:ln w="9525">
            <a:noFill/>
            <a:miter lim="800000"/>
            <a:headEnd/>
            <a:tailEnd/>
          </a:ln>
        </p:spPr>
      </p:pic>
      <p:sp>
        <p:nvSpPr>
          <p:cNvPr id="5" name="TextBox 2"/>
          <p:cNvSpPr txBox="1">
            <a:spLocks noChangeArrowheads="1"/>
          </p:cNvSpPr>
          <p:nvPr/>
        </p:nvSpPr>
        <p:spPr bwMode="auto">
          <a:xfrm>
            <a:off x="636588" y="242888"/>
            <a:ext cx="3057525" cy="523875"/>
          </a:xfrm>
          <a:prstGeom prst="rect">
            <a:avLst/>
          </a:prstGeom>
          <a:noFill/>
          <a:ln w="9525">
            <a:noFill/>
            <a:miter lim="800000"/>
          </a:ln>
        </p:spPr>
        <p:txBody>
          <a:bodyPr wrap="none">
            <a:spAutoFit/>
          </a:bodyPr>
          <a:lstStyle/>
          <a:p>
            <a:pPr fontAlgn="auto">
              <a:spcBef>
                <a:spcPts val="0"/>
              </a:spcBef>
              <a:spcAft>
                <a:spcPts val="0"/>
              </a:spcAft>
              <a:defRPr/>
            </a:pPr>
            <a:r>
              <a:rPr lang="zh-CN" altLang="zh-CN" sz="2800" b="1">
                <a:latin typeface="华文中宋" panose="02010600040101010101" pitchFamily="2" charset="-122"/>
                <a:ea typeface="华文中宋" panose="02010600040101010101" pitchFamily="2" charset="-122"/>
              </a:rPr>
              <a:t>一、关于合格评估</a:t>
            </a:r>
            <a:endParaRPr lang="zh-CN" altLang="zh-CN" sz="2800">
              <a:latin typeface="华文中宋" panose="02010600040101010101" pitchFamily="2" charset="-122"/>
              <a:ea typeface="华文中宋" panose="02010600040101010101" pitchFamily="2" charset="-122"/>
            </a:endParaRPr>
          </a:p>
        </p:txBody>
      </p:sp>
      <p:sp>
        <p:nvSpPr>
          <p:cNvPr id="6" name="等腰三角形 10"/>
          <p:cNvSpPr/>
          <p:nvPr/>
        </p:nvSpPr>
        <p:spPr bwMode="auto">
          <a:xfrm>
            <a:off x="444500" y="638175"/>
            <a:ext cx="192088" cy="123825"/>
          </a:xfrm>
          <a:prstGeom prst="triangle">
            <a:avLst/>
          </a:prstGeom>
          <a:solidFill>
            <a:srgbClr val="EF605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solidFill>
                <a:srgbClr val="C00000"/>
              </a:solidFill>
              <a:latin typeface="微软雅黑" panose="020B0503020204020204" pitchFamily="34" charset="-122"/>
              <a:ea typeface="微软雅黑" panose="020B0503020204020204" pitchFamily="34" charset="-122"/>
            </a:endParaRPr>
          </a:p>
        </p:txBody>
      </p:sp>
      <p:cxnSp>
        <p:nvCxnSpPr>
          <p:cNvPr id="7" name="直接连接符 11"/>
          <p:cNvCxnSpPr/>
          <p:nvPr/>
        </p:nvCxnSpPr>
        <p:spPr bwMode="auto">
          <a:xfrm>
            <a:off x="444500" y="762000"/>
            <a:ext cx="4705350" cy="0"/>
          </a:xfrm>
          <a:prstGeom prst="line">
            <a:avLst/>
          </a:prstGeom>
          <a:ln>
            <a:solidFill>
              <a:srgbClr val="EF605E"/>
            </a:solidFill>
            <a:tailEnd type="diamond"/>
          </a:ln>
        </p:spPr>
        <p:style>
          <a:lnRef idx="1">
            <a:schemeClr val="accent1"/>
          </a:lnRef>
          <a:fillRef idx="0">
            <a:schemeClr val="accent1"/>
          </a:fillRef>
          <a:effectRef idx="0">
            <a:schemeClr val="accent1"/>
          </a:effectRef>
          <a:fontRef idx="minor">
            <a:schemeClr val="tx1"/>
          </a:fontRef>
        </p:style>
      </p:cxnSp>
      <p:sp>
        <p:nvSpPr>
          <p:cNvPr id="8" name="日期占位符 1"/>
          <p:cNvSpPr>
            <a:spLocks noGrp="1"/>
          </p:cNvSpPr>
          <p:nvPr>
            <p:ph type="dt" sz="half" idx="10"/>
          </p:nvPr>
        </p:nvSpPr>
        <p:spPr/>
        <p:txBody>
          <a:bodyPr/>
          <a:lstStyle>
            <a:lvl1pPr>
              <a:defRPr/>
            </a:lvl1pPr>
          </a:lstStyle>
          <a:p>
            <a:pPr>
              <a:defRPr/>
            </a:pPr>
            <a:endParaRPr lang="zh-CN" altLang="en-US"/>
          </a:p>
        </p:txBody>
      </p:sp>
      <p:sp>
        <p:nvSpPr>
          <p:cNvPr id="9" name="页脚占位符 2"/>
          <p:cNvSpPr>
            <a:spLocks noGrp="1"/>
          </p:cNvSpPr>
          <p:nvPr>
            <p:ph type="ftr" sz="quarter" idx="11"/>
          </p:nvPr>
        </p:nvSpPr>
        <p:spPr/>
        <p:txBody>
          <a:bodyPr/>
          <a:lstStyle>
            <a:lvl1pPr>
              <a:defRPr/>
            </a:lvl1pPr>
          </a:lstStyle>
          <a:p>
            <a:pPr>
              <a:defRPr/>
            </a:pPr>
            <a:endParaRPr lang="zh-CN" altLang="en-US"/>
          </a:p>
        </p:txBody>
      </p:sp>
      <p:sp>
        <p:nvSpPr>
          <p:cNvPr id="10" name="灯片编号占位符 3"/>
          <p:cNvSpPr>
            <a:spLocks noGrp="1"/>
          </p:cNvSpPr>
          <p:nvPr>
            <p:ph type="sldNum" sz="quarter" idx="12"/>
          </p:nvPr>
        </p:nvSpPr>
        <p:spPr/>
        <p:txBody>
          <a:bodyPr/>
          <a:lstStyle>
            <a:lvl1pPr>
              <a:defRPr/>
            </a:lvl1pPr>
          </a:lstStyle>
          <a:p>
            <a:pPr>
              <a:defRPr/>
            </a:pPr>
            <a:fld id="{6E88AC88-BF8F-4D01-B438-764C228C1F6C}" type="slidenum">
              <a:rPr lang="zh-CN" altLang="en-US"/>
              <a:pPr>
                <a:defRPr/>
              </a:pPr>
              <a:t>‹#›</a:t>
            </a:fld>
            <a:endParaRPr lang="zh-CN" altLang="en-US"/>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14_节标题">
    <p:spTree>
      <p:nvGrpSpPr>
        <p:cNvPr id="1" name=""/>
        <p:cNvGrpSpPr/>
        <p:nvPr/>
      </p:nvGrpSpPr>
      <p:grpSpPr>
        <a:xfrm>
          <a:off x="0" y="0"/>
          <a:ext cx="0" cy="0"/>
          <a:chOff x="0" y="0"/>
          <a:chExt cx="0" cy="0"/>
        </a:xfrm>
      </p:grpSpPr>
      <p:pic>
        <p:nvPicPr>
          <p:cNvPr id="2" name="图片 6"/>
          <p:cNvPicPr>
            <a:picLocks noChangeAspect="1"/>
          </p:cNvPicPr>
          <p:nvPr userDrawn="1"/>
        </p:nvPicPr>
        <p:blipFill>
          <a:blip r:embed="rId2" cstate="print"/>
          <a:srcRect/>
          <a:stretch>
            <a:fillRect/>
          </a:stretch>
        </p:blipFill>
        <p:spPr bwMode="auto">
          <a:xfrm>
            <a:off x="0" y="0"/>
            <a:ext cx="12192000" cy="6848475"/>
          </a:xfrm>
          <a:prstGeom prst="rect">
            <a:avLst/>
          </a:prstGeom>
          <a:noFill/>
          <a:ln w="9525">
            <a:noFill/>
            <a:miter lim="800000"/>
            <a:headEnd/>
            <a:tailEnd/>
          </a:ln>
        </p:spPr>
      </p:pic>
      <p:pic>
        <p:nvPicPr>
          <p:cNvPr id="3" name="图片 7"/>
          <p:cNvPicPr>
            <a:picLocks noChangeAspect="1"/>
          </p:cNvPicPr>
          <p:nvPr userDrawn="1"/>
        </p:nvPicPr>
        <p:blipFill>
          <a:blip r:embed="rId3" cstate="print"/>
          <a:srcRect/>
          <a:stretch>
            <a:fillRect/>
          </a:stretch>
        </p:blipFill>
        <p:spPr bwMode="auto">
          <a:xfrm>
            <a:off x="0" y="4848225"/>
            <a:ext cx="12192000" cy="2000250"/>
          </a:xfrm>
          <a:prstGeom prst="rect">
            <a:avLst/>
          </a:prstGeom>
          <a:noFill/>
          <a:ln w="9525">
            <a:noFill/>
            <a:miter lim="800000"/>
            <a:headEnd/>
            <a:tailEnd/>
          </a:ln>
        </p:spPr>
      </p:pic>
      <p:pic>
        <p:nvPicPr>
          <p:cNvPr id="4" name="图片 8"/>
          <p:cNvPicPr>
            <a:picLocks noChangeAspect="1"/>
          </p:cNvPicPr>
          <p:nvPr userDrawn="1"/>
        </p:nvPicPr>
        <p:blipFill>
          <a:blip r:embed="rId4" cstate="print"/>
          <a:srcRect/>
          <a:stretch>
            <a:fillRect/>
          </a:stretch>
        </p:blipFill>
        <p:spPr bwMode="auto">
          <a:xfrm>
            <a:off x="1588" y="0"/>
            <a:ext cx="12190412" cy="668338"/>
          </a:xfrm>
          <a:prstGeom prst="rect">
            <a:avLst/>
          </a:prstGeom>
          <a:noFill/>
          <a:ln w="9525">
            <a:noFill/>
            <a:miter lim="800000"/>
            <a:headEnd/>
            <a:tailEnd/>
          </a:ln>
        </p:spPr>
      </p:pic>
      <p:sp>
        <p:nvSpPr>
          <p:cNvPr id="5" name="TextBox 2"/>
          <p:cNvSpPr txBox="1">
            <a:spLocks noChangeArrowheads="1"/>
          </p:cNvSpPr>
          <p:nvPr/>
        </p:nvSpPr>
        <p:spPr bwMode="auto">
          <a:xfrm>
            <a:off x="636588" y="242888"/>
            <a:ext cx="3057525" cy="523875"/>
          </a:xfrm>
          <a:prstGeom prst="rect">
            <a:avLst/>
          </a:prstGeom>
          <a:noFill/>
          <a:ln w="9525">
            <a:noFill/>
            <a:miter lim="800000"/>
          </a:ln>
        </p:spPr>
        <p:txBody>
          <a:bodyPr wrap="none">
            <a:spAutoFit/>
          </a:bodyPr>
          <a:lstStyle/>
          <a:p>
            <a:pPr fontAlgn="auto">
              <a:spcBef>
                <a:spcPts val="0"/>
              </a:spcBef>
              <a:spcAft>
                <a:spcPts val="0"/>
              </a:spcAft>
              <a:defRPr/>
            </a:pPr>
            <a:r>
              <a:rPr lang="zh-CN" altLang="zh-CN" sz="2800" b="1">
                <a:latin typeface="华文中宋" panose="02010600040101010101" pitchFamily="2" charset="-122"/>
                <a:ea typeface="华文中宋" panose="02010600040101010101" pitchFamily="2" charset="-122"/>
              </a:rPr>
              <a:t>一、关于合格评估</a:t>
            </a:r>
            <a:endParaRPr lang="zh-CN" altLang="zh-CN" sz="2800">
              <a:latin typeface="华文中宋" panose="02010600040101010101" pitchFamily="2" charset="-122"/>
              <a:ea typeface="华文中宋" panose="02010600040101010101" pitchFamily="2" charset="-122"/>
            </a:endParaRPr>
          </a:p>
        </p:txBody>
      </p:sp>
      <p:sp>
        <p:nvSpPr>
          <p:cNvPr id="6" name="等腰三角形 10"/>
          <p:cNvSpPr/>
          <p:nvPr/>
        </p:nvSpPr>
        <p:spPr bwMode="auto">
          <a:xfrm>
            <a:off x="444500" y="638175"/>
            <a:ext cx="192088" cy="123825"/>
          </a:xfrm>
          <a:prstGeom prst="triangle">
            <a:avLst/>
          </a:prstGeom>
          <a:solidFill>
            <a:srgbClr val="EF605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solidFill>
                <a:srgbClr val="C00000"/>
              </a:solidFill>
              <a:latin typeface="微软雅黑" panose="020B0503020204020204" pitchFamily="34" charset="-122"/>
              <a:ea typeface="微软雅黑" panose="020B0503020204020204" pitchFamily="34" charset="-122"/>
            </a:endParaRPr>
          </a:p>
        </p:txBody>
      </p:sp>
      <p:cxnSp>
        <p:nvCxnSpPr>
          <p:cNvPr id="7" name="直接连接符 11"/>
          <p:cNvCxnSpPr/>
          <p:nvPr/>
        </p:nvCxnSpPr>
        <p:spPr bwMode="auto">
          <a:xfrm>
            <a:off x="444500" y="762000"/>
            <a:ext cx="4705350" cy="0"/>
          </a:xfrm>
          <a:prstGeom prst="line">
            <a:avLst/>
          </a:prstGeom>
          <a:ln>
            <a:solidFill>
              <a:srgbClr val="EF605E"/>
            </a:solidFill>
            <a:tailEnd type="diamond"/>
          </a:ln>
        </p:spPr>
        <p:style>
          <a:lnRef idx="1">
            <a:schemeClr val="accent1"/>
          </a:lnRef>
          <a:fillRef idx="0">
            <a:schemeClr val="accent1"/>
          </a:fillRef>
          <a:effectRef idx="0">
            <a:schemeClr val="accent1"/>
          </a:effectRef>
          <a:fontRef idx="minor">
            <a:schemeClr val="tx1"/>
          </a:fontRef>
        </p:style>
      </p:cxnSp>
      <p:sp>
        <p:nvSpPr>
          <p:cNvPr id="8" name="日期占位符 1"/>
          <p:cNvSpPr>
            <a:spLocks noGrp="1"/>
          </p:cNvSpPr>
          <p:nvPr>
            <p:ph type="dt" sz="half" idx="10"/>
          </p:nvPr>
        </p:nvSpPr>
        <p:spPr/>
        <p:txBody>
          <a:bodyPr/>
          <a:lstStyle>
            <a:lvl1pPr>
              <a:defRPr/>
            </a:lvl1pPr>
          </a:lstStyle>
          <a:p>
            <a:pPr>
              <a:defRPr/>
            </a:pPr>
            <a:endParaRPr lang="zh-CN" altLang="en-US"/>
          </a:p>
        </p:txBody>
      </p:sp>
      <p:sp>
        <p:nvSpPr>
          <p:cNvPr id="9" name="页脚占位符 2"/>
          <p:cNvSpPr>
            <a:spLocks noGrp="1"/>
          </p:cNvSpPr>
          <p:nvPr>
            <p:ph type="ftr" sz="quarter" idx="11"/>
          </p:nvPr>
        </p:nvSpPr>
        <p:spPr/>
        <p:txBody>
          <a:bodyPr/>
          <a:lstStyle>
            <a:lvl1pPr>
              <a:defRPr/>
            </a:lvl1pPr>
          </a:lstStyle>
          <a:p>
            <a:pPr>
              <a:defRPr/>
            </a:pPr>
            <a:endParaRPr lang="zh-CN" altLang="en-US"/>
          </a:p>
        </p:txBody>
      </p:sp>
      <p:sp>
        <p:nvSpPr>
          <p:cNvPr id="10" name="灯片编号占位符 3"/>
          <p:cNvSpPr>
            <a:spLocks noGrp="1"/>
          </p:cNvSpPr>
          <p:nvPr>
            <p:ph type="sldNum" sz="quarter" idx="12"/>
          </p:nvPr>
        </p:nvSpPr>
        <p:spPr/>
        <p:txBody>
          <a:bodyPr/>
          <a:lstStyle>
            <a:lvl1pPr>
              <a:defRPr/>
            </a:lvl1pPr>
          </a:lstStyle>
          <a:p>
            <a:pPr>
              <a:defRPr/>
            </a:pPr>
            <a:fld id="{4A972AEA-DC78-48FE-878F-3C86E01F2F34}" type="slidenum">
              <a:rPr lang="zh-CN" altLang="en-US"/>
              <a:pPr>
                <a:defRPr/>
              </a:pPr>
              <a:t>‹#›</a:t>
            </a:fld>
            <a:endParaRPr lang="zh-CN" altLang="en-US"/>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cSld name="1_仅标题">
    <p:spTree>
      <p:nvGrpSpPr>
        <p:cNvPr id="1" name=""/>
        <p:cNvGrpSpPr/>
        <p:nvPr/>
      </p:nvGrpSpPr>
      <p:grpSpPr>
        <a:xfrm>
          <a:off x="0" y="0"/>
          <a:ext cx="0" cy="0"/>
          <a:chOff x="0" y="0"/>
          <a:chExt cx="0" cy="0"/>
        </a:xfrm>
      </p:grpSpPr>
      <p:pic>
        <p:nvPicPr>
          <p:cNvPr id="2" name="图片 6" descr="图片1"/>
          <p:cNvPicPr>
            <a:picLocks noChangeAspect="1"/>
          </p:cNvPicPr>
          <p:nvPr userDrawn="1"/>
        </p:nvPicPr>
        <p:blipFill>
          <a:blip r:embed="rId2" cstate="print"/>
          <a:srcRect/>
          <a:stretch>
            <a:fillRect/>
          </a:stretch>
        </p:blipFill>
        <p:spPr bwMode="auto">
          <a:xfrm>
            <a:off x="3175" y="-61913"/>
            <a:ext cx="12179300" cy="6951663"/>
          </a:xfrm>
          <a:prstGeom prst="rect">
            <a:avLst/>
          </a:prstGeom>
          <a:noFill/>
          <a:ln w="9525">
            <a:noFill/>
            <a:miter lim="800000"/>
            <a:headEnd/>
            <a:tailEnd/>
          </a:ln>
        </p:spPr>
      </p:pic>
      <p:sp>
        <p:nvSpPr>
          <p:cNvPr id="3" name="任意多边形 7"/>
          <p:cNvSpPr/>
          <p:nvPr/>
        </p:nvSpPr>
        <p:spPr>
          <a:xfrm>
            <a:off x="-3175" y="304800"/>
            <a:ext cx="1058863" cy="530225"/>
          </a:xfrm>
          <a:custGeom>
            <a:avLst/>
            <a:gdLst>
              <a:gd name="connsiteX0" fmla="*/ 4 w 1667"/>
              <a:gd name="connsiteY0" fmla="*/ 2 h 834"/>
              <a:gd name="connsiteX1" fmla="*/ 1325 w 1667"/>
              <a:gd name="connsiteY1" fmla="*/ 0 h 834"/>
              <a:gd name="connsiteX2" fmla="*/ 1667 w 1667"/>
              <a:gd name="connsiteY2" fmla="*/ 417 h 834"/>
              <a:gd name="connsiteX3" fmla="*/ 1667 w 1667"/>
              <a:gd name="connsiteY3" fmla="*/ 417 h 834"/>
              <a:gd name="connsiteX4" fmla="*/ 1325 w 1667"/>
              <a:gd name="connsiteY4" fmla="*/ 834 h 834"/>
              <a:gd name="connsiteX5" fmla="*/ 0 w 1667"/>
              <a:gd name="connsiteY5" fmla="*/ 832 h 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7" h="834">
                <a:moveTo>
                  <a:pt x="4" y="2"/>
                </a:moveTo>
                <a:lnTo>
                  <a:pt x="1325" y="0"/>
                </a:lnTo>
                <a:cubicBezTo>
                  <a:pt x="1513" y="0"/>
                  <a:pt x="1667" y="187"/>
                  <a:pt x="1667" y="417"/>
                </a:cubicBezTo>
                <a:lnTo>
                  <a:pt x="1667" y="417"/>
                </a:lnTo>
                <a:cubicBezTo>
                  <a:pt x="1667" y="647"/>
                  <a:pt x="1513" y="834"/>
                  <a:pt x="1325" y="834"/>
                </a:cubicBezTo>
                <a:lnTo>
                  <a:pt x="0" y="832"/>
                </a:lnTo>
              </a:path>
            </a:pathLst>
          </a:custGeom>
          <a:solidFill>
            <a:srgbClr val="34396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2400" noProof="1"/>
          </a:p>
        </p:txBody>
      </p:sp>
      <p:sp>
        <p:nvSpPr>
          <p:cNvPr id="4" name="椭圆 8"/>
          <p:cNvSpPr/>
          <p:nvPr/>
        </p:nvSpPr>
        <p:spPr>
          <a:xfrm>
            <a:off x="598493" y="384739"/>
            <a:ext cx="370012" cy="370136"/>
          </a:xfrm>
          <a:prstGeom prst="ellipse">
            <a:avLst/>
          </a:prstGeom>
          <a:gradFill>
            <a:gsLst>
              <a:gs pos="0">
                <a:schemeClr val="bg1"/>
              </a:gs>
              <a:gs pos="100000">
                <a:schemeClr val="bg1">
                  <a:lumMod val="75000"/>
                </a:schemeClr>
              </a:gs>
            </a:gsLst>
            <a:path path="circle">
              <a:fillToRect l="50000" t="50000" r="50000" b="50000"/>
            </a:path>
            <a:tileRect/>
          </a:gra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2400" noProof="1"/>
          </a:p>
        </p:txBody>
      </p:sp>
      <p:sp>
        <p:nvSpPr>
          <p:cNvPr id="5" name="日期占位符 1"/>
          <p:cNvSpPr>
            <a:spLocks noGrp="1"/>
          </p:cNvSpPr>
          <p:nvPr>
            <p:ph type="dt" sz="half" idx="10"/>
          </p:nvPr>
        </p:nvSpPr>
        <p:spPr/>
        <p:txBody>
          <a:bodyPr/>
          <a:lstStyle>
            <a:lvl1pPr>
              <a:defRPr/>
            </a:lvl1pPr>
          </a:lstStyle>
          <a:p>
            <a:pPr>
              <a:defRPr/>
            </a:pPr>
            <a:endParaRPr lang="zh-CN" altLang="en-US"/>
          </a:p>
        </p:txBody>
      </p:sp>
      <p:sp>
        <p:nvSpPr>
          <p:cNvPr id="6" name="页脚占位符 2"/>
          <p:cNvSpPr>
            <a:spLocks noGrp="1"/>
          </p:cNvSpPr>
          <p:nvPr>
            <p:ph type="ftr" sz="quarter" idx="11"/>
          </p:nvPr>
        </p:nvSpPr>
        <p:spPr/>
        <p:txBody>
          <a:bodyPr/>
          <a:lstStyle>
            <a:lvl1pPr>
              <a:defRPr/>
            </a:lvl1pPr>
          </a:lstStyle>
          <a:p>
            <a:pPr>
              <a:defRPr/>
            </a:pPr>
            <a:endParaRPr lang="zh-CN" altLang="en-US"/>
          </a:p>
        </p:txBody>
      </p:sp>
      <p:sp>
        <p:nvSpPr>
          <p:cNvPr id="7" name="灯片编号占位符 3"/>
          <p:cNvSpPr>
            <a:spLocks noGrp="1"/>
          </p:cNvSpPr>
          <p:nvPr>
            <p:ph type="sldNum" sz="quarter" idx="12"/>
          </p:nvPr>
        </p:nvSpPr>
        <p:spPr/>
        <p:txBody>
          <a:bodyPr/>
          <a:lstStyle>
            <a:lvl1pPr>
              <a:defRPr/>
            </a:lvl1pPr>
          </a:lstStyle>
          <a:p>
            <a:pPr>
              <a:defRPr/>
            </a:pPr>
            <a:fld id="{586C7A3E-99E7-4911-9FAE-33AC24ECD2C5}" type="slidenum">
              <a:rPr lang="zh-CN" altLang="en-US"/>
              <a:pPr>
                <a:defRPr/>
              </a:pPr>
              <a:t>‹#›</a:t>
            </a:fld>
            <a:endParaRPr lang="zh-CN" altLang="en-US"/>
          </a:p>
        </p:txBody>
      </p:sp>
    </p:spTree>
  </p:cSld>
  <p:clrMapOvr>
    <a:masterClrMapping/>
  </p:clrMapOvr>
  <p:transition spd="slow" advTm="0">
    <p:wipe dir="d"/>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lvl1pPr>
              <a:defRPr/>
            </a:lvl1pPr>
          </a:lstStyle>
          <a:p>
            <a:pPr>
              <a:defRPr/>
            </a:pPr>
            <a:endParaRPr lang="zh-CN" altLang="en-US"/>
          </a:p>
        </p:txBody>
      </p:sp>
      <p:sp>
        <p:nvSpPr>
          <p:cNvPr id="5" name="页脚占位符 4"/>
          <p:cNvSpPr>
            <a:spLocks noGrp="1"/>
          </p:cNvSpPr>
          <p:nvPr>
            <p:ph type="ftr" sz="quarter" idx="11"/>
          </p:nvPr>
        </p:nvSpPr>
        <p:spPr/>
        <p:txBody>
          <a:bodyPr/>
          <a:lstStyle>
            <a:lvl1pPr>
              <a:defRPr/>
            </a:lvl1pPr>
          </a:lstStyle>
          <a:p>
            <a:pPr>
              <a:defRPr/>
            </a:pPr>
            <a:endParaRPr lang="zh-CN" altLang="en-US"/>
          </a:p>
        </p:txBody>
      </p:sp>
      <p:sp>
        <p:nvSpPr>
          <p:cNvPr id="6" name="灯片编号占位符 5"/>
          <p:cNvSpPr>
            <a:spLocks noGrp="1"/>
          </p:cNvSpPr>
          <p:nvPr>
            <p:ph type="sldNum" sz="quarter" idx="12"/>
          </p:nvPr>
        </p:nvSpPr>
        <p:spPr/>
        <p:txBody>
          <a:bodyPr/>
          <a:lstStyle>
            <a:lvl1pPr>
              <a:defRPr/>
            </a:lvl1pPr>
          </a:lstStyle>
          <a:p>
            <a:pPr>
              <a:defRPr/>
            </a:pPr>
            <a:fld id="{D17D7A9F-C48E-4198-8C1D-C1D4BCD61930}" type="slidenum">
              <a:rPr lang="zh-CN" altLang="en-US"/>
              <a:pPr>
                <a:defRPr/>
              </a:pPr>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3"/>
          <p:cNvSpPr>
            <a:spLocks noGrp="1"/>
          </p:cNvSpPr>
          <p:nvPr>
            <p:ph type="dt" sz="half" idx="10"/>
          </p:nvPr>
        </p:nvSpPr>
        <p:spPr/>
        <p:txBody>
          <a:bodyPr/>
          <a:lstStyle>
            <a:lvl1pPr>
              <a:defRPr/>
            </a:lvl1pPr>
          </a:lstStyle>
          <a:p>
            <a:pPr>
              <a:defRPr/>
            </a:pPr>
            <a:endParaRPr lang="zh-CN" altLang="en-US"/>
          </a:p>
        </p:txBody>
      </p:sp>
      <p:sp>
        <p:nvSpPr>
          <p:cNvPr id="6" name="页脚占位符 4"/>
          <p:cNvSpPr>
            <a:spLocks noGrp="1"/>
          </p:cNvSpPr>
          <p:nvPr>
            <p:ph type="ftr" sz="quarter" idx="11"/>
          </p:nvPr>
        </p:nvSpPr>
        <p:spPr/>
        <p:txBody>
          <a:bodyPr/>
          <a:lstStyle>
            <a:lvl1pPr>
              <a:defRPr/>
            </a:lvl1pPr>
          </a:lstStyle>
          <a:p>
            <a:pPr>
              <a:defRPr/>
            </a:pPr>
            <a:endParaRPr lang="zh-CN" altLang="en-US"/>
          </a:p>
        </p:txBody>
      </p:sp>
      <p:sp>
        <p:nvSpPr>
          <p:cNvPr id="7" name="灯片编号占位符 5"/>
          <p:cNvSpPr>
            <a:spLocks noGrp="1"/>
          </p:cNvSpPr>
          <p:nvPr>
            <p:ph type="sldNum" sz="quarter" idx="12"/>
          </p:nvPr>
        </p:nvSpPr>
        <p:spPr/>
        <p:txBody>
          <a:bodyPr/>
          <a:lstStyle>
            <a:lvl1pPr>
              <a:defRPr/>
            </a:lvl1pPr>
          </a:lstStyle>
          <a:p>
            <a:pPr>
              <a:defRPr/>
            </a:pPr>
            <a:fld id="{0A15825F-87B0-49A0-8F24-7A9C9E13E798}" type="slidenum">
              <a:rPr lang="zh-CN" altLang="en-US"/>
              <a:pPr>
                <a:defRPr/>
              </a:pPr>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3"/>
          <p:cNvSpPr>
            <a:spLocks noGrp="1"/>
          </p:cNvSpPr>
          <p:nvPr>
            <p:ph type="dt" sz="half" idx="10"/>
          </p:nvPr>
        </p:nvSpPr>
        <p:spPr/>
        <p:txBody>
          <a:bodyPr/>
          <a:lstStyle>
            <a:lvl1pPr>
              <a:defRPr/>
            </a:lvl1pPr>
          </a:lstStyle>
          <a:p>
            <a:pPr>
              <a:defRPr/>
            </a:pPr>
            <a:endParaRPr lang="zh-CN" altLang="en-US"/>
          </a:p>
        </p:txBody>
      </p:sp>
      <p:sp>
        <p:nvSpPr>
          <p:cNvPr id="8" name="页脚占位符 4"/>
          <p:cNvSpPr>
            <a:spLocks noGrp="1"/>
          </p:cNvSpPr>
          <p:nvPr>
            <p:ph type="ftr" sz="quarter" idx="11"/>
          </p:nvPr>
        </p:nvSpPr>
        <p:spPr/>
        <p:txBody>
          <a:bodyPr/>
          <a:lstStyle>
            <a:lvl1pPr>
              <a:defRPr/>
            </a:lvl1pPr>
          </a:lstStyle>
          <a:p>
            <a:pPr>
              <a:defRPr/>
            </a:pPr>
            <a:endParaRPr lang="zh-CN" altLang="en-US"/>
          </a:p>
        </p:txBody>
      </p:sp>
      <p:sp>
        <p:nvSpPr>
          <p:cNvPr id="9" name="灯片编号占位符 5"/>
          <p:cNvSpPr>
            <a:spLocks noGrp="1"/>
          </p:cNvSpPr>
          <p:nvPr>
            <p:ph type="sldNum" sz="quarter" idx="12"/>
          </p:nvPr>
        </p:nvSpPr>
        <p:spPr/>
        <p:txBody>
          <a:bodyPr/>
          <a:lstStyle>
            <a:lvl1pPr>
              <a:defRPr/>
            </a:lvl1pPr>
          </a:lstStyle>
          <a:p>
            <a:pPr>
              <a:defRPr/>
            </a:pPr>
            <a:fld id="{90B372CC-F354-4933-97C6-2E21A93E4B80}" type="slidenum">
              <a:rPr lang="zh-CN" altLang="en-US"/>
              <a:pPr>
                <a:defRPr/>
              </a:pPr>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3"/>
          <p:cNvSpPr>
            <a:spLocks noGrp="1"/>
          </p:cNvSpPr>
          <p:nvPr>
            <p:ph type="dt" sz="half" idx="10"/>
          </p:nvPr>
        </p:nvSpPr>
        <p:spPr/>
        <p:txBody>
          <a:bodyPr/>
          <a:lstStyle>
            <a:lvl1pPr>
              <a:defRPr/>
            </a:lvl1pPr>
          </a:lstStyle>
          <a:p>
            <a:pPr>
              <a:defRPr/>
            </a:pPr>
            <a:endParaRPr lang="zh-CN" altLang="en-US"/>
          </a:p>
        </p:txBody>
      </p:sp>
      <p:sp>
        <p:nvSpPr>
          <p:cNvPr id="4" name="页脚占位符 4"/>
          <p:cNvSpPr>
            <a:spLocks noGrp="1"/>
          </p:cNvSpPr>
          <p:nvPr>
            <p:ph type="ftr" sz="quarter" idx="11"/>
          </p:nvPr>
        </p:nvSpPr>
        <p:spPr/>
        <p:txBody>
          <a:bodyPr/>
          <a:lstStyle>
            <a:lvl1pPr>
              <a:defRPr/>
            </a:lvl1pPr>
          </a:lstStyle>
          <a:p>
            <a:pPr>
              <a:defRPr/>
            </a:pPr>
            <a:endParaRPr lang="zh-CN" altLang="en-US"/>
          </a:p>
        </p:txBody>
      </p:sp>
      <p:sp>
        <p:nvSpPr>
          <p:cNvPr id="5" name="灯片编号占位符 5"/>
          <p:cNvSpPr>
            <a:spLocks noGrp="1"/>
          </p:cNvSpPr>
          <p:nvPr>
            <p:ph type="sldNum" sz="quarter" idx="12"/>
          </p:nvPr>
        </p:nvSpPr>
        <p:spPr/>
        <p:txBody>
          <a:bodyPr/>
          <a:lstStyle>
            <a:lvl1pPr>
              <a:defRPr/>
            </a:lvl1pPr>
          </a:lstStyle>
          <a:p>
            <a:pPr>
              <a:defRPr/>
            </a:pPr>
            <a:fld id="{95FA8450-A43D-4EB3-8A40-B33D70D9EA4E}" type="slidenum">
              <a:rPr lang="zh-CN" altLang="en-US"/>
              <a:pPr>
                <a:defRPr/>
              </a:pPr>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3"/>
          <p:cNvSpPr>
            <a:spLocks noGrp="1"/>
          </p:cNvSpPr>
          <p:nvPr>
            <p:ph type="dt" sz="half" idx="10"/>
          </p:nvPr>
        </p:nvSpPr>
        <p:spPr/>
        <p:txBody>
          <a:bodyPr/>
          <a:lstStyle>
            <a:lvl1pPr>
              <a:defRPr/>
            </a:lvl1pPr>
          </a:lstStyle>
          <a:p>
            <a:pPr>
              <a:defRPr/>
            </a:pPr>
            <a:endParaRPr lang="zh-CN" altLang="en-US"/>
          </a:p>
        </p:txBody>
      </p:sp>
      <p:sp>
        <p:nvSpPr>
          <p:cNvPr id="3" name="页脚占位符 4"/>
          <p:cNvSpPr>
            <a:spLocks noGrp="1"/>
          </p:cNvSpPr>
          <p:nvPr>
            <p:ph type="ftr" sz="quarter" idx="11"/>
          </p:nvPr>
        </p:nvSpPr>
        <p:spPr/>
        <p:txBody>
          <a:bodyPr/>
          <a:lstStyle>
            <a:lvl1pPr>
              <a:defRPr/>
            </a:lvl1pPr>
          </a:lstStyle>
          <a:p>
            <a:pPr>
              <a:defRPr/>
            </a:pPr>
            <a:endParaRPr lang="zh-CN" altLang="en-US"/>
          </a:p>
        </p:txBody>
      </p:sp>
      <p:sp>
        <p:nvSpPr>
          <p:cNvPr id="4" name="灯片编号占位符 5"/>
          <p:cNvSpPr>
            <a:spLocks noGrp="1"/>
          </p:cNvSpPr>
          <p:nvPr>
            <p:ph type="sldNum" sz="quarter" idx="12"/>
          </p:nvPr>
        </p:nvSpPr>
        <p:spPr/>
        <p:txBody>
          <a:bodyPr/>
          <a:lstStyle>
            <a:lvl1pPr>
              <a:defRPr/>
            </a:lvl1pPr>
          </a:lstStyle>
          <a:p>
            <a:pPr>
              <a:defRPr/>
            </a:pPr>
            <a:fld id="{36A2F433-C15A-48DF-B0F6-2B226893E2D4}" type="slidenum">
              <a:rPr lang="zh-CN" altLang="en-US"/>
              <a:pPr>
                <a:defRPr/>
              </a:pPr>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3"/>
          <p:cNvSpPr>
            <a:spLocks noGrp="1"/>
          </p:cNvSpPr>
          <p:nvPr>
            <p:ph type="dt" sz="half" idx="10"/>
          </p:nvPr>
        </p:nvSpPr>
        <p:spPr/>
        <p:txBody>
          <a:bodyPr/>
          <a:lstStyle>
            <a:lvl1pPr>
              <a:defRPr/>
            </a:lvl1pPr>
          </a:lstStyle>
          <a:p>
            <a:pPr>
              <a:defRPr/>
            </a:pPr>
            <a:endParaRPr lang="zh-CN" altLang="en-US"/>
          </a:p>
        </p:txBody>
      </p:sp>
      <p:sp>
        <p:nvSpPr>
          <p:cNvPr id="6" name="页脚占位符 4"/>
          <p:cNvSpPr>
            <a:spLocks noGrp="1"/>
          </p:cNvSpPr>
          <p:nvPr>
            <p:ph type="ftr" sz="quarter" idx="11"/>
          </p:nvPr>
        </p:nvSpPr>
        <p:spPr/>
        <p:txBody>
          <a:bodyPr/>
          <a:lstStyle>
            <a:lvl1pPr>
              <a:defRPr/>
            </a:lvl1pPr>
          </a:lstStyle>
          <a:p>
            <a:pPr>
              <a:defRPr/>
            </a:pPr>
            <a:endParaRPr lang="zh-CN" altLang="en-US"/>
          </a:p>
        </p:txBody>
      </p:sp>
      <p:sp>
        <p:nvSpPr>
          <p:cNvPr id="7" name="灯片编号占位符 5"/>
          <p:cNvSpPr>
            <a:spLocks noGrp="1"/>
          </p:cNvSpPr>
          <p:nvPr>
            <p:ph type="sldNum" sz="quarter" idx="12"/>
          </p:nvPr>
        </p:nvSpPr>
        <p:spPr/>
        <p:txBody>
          <a:bodyPr/>
          <a:lstStyle>
            <a:lvl1pPr>
              <a:defRPr/>
            </a:lvl1pPr>
          </a:lstStyle>
          <a:p>
            <a:pPr>
              <a:defRPr/>
            </a:pPr>
            <a:fld id="{E7A4F21F-AE85-4C7A-9338-8631A7F40E71}" type="slidenum">
              <a:rPr lang="zh-CN" altLang="en-US"/>
              <a:pPr>
                <a:defRPr/>
              </a:pPr>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3"/>
          <p:cNvSpPr>
            <a:spLocks noGrp="1"/>
          </p:cNvSpPr>
          <p:nvPr>
            <p:ph type="dt" sz="half" idx="10"/>
          </p:nvPr>
        </p:nvSpPr>
        <p:spPr/>
        <p:txBody>
          <a:bodyPr/>
          <a:lstStyle>
            <a:lvl1pPr>
              <a:defRPr/>
            </a:lvl1pPr>
          </a:lstStyle>
          <a:p>
            <a:pPr>
              <a:defRPr/>
            </a:pPr>
            <a:endParaRPr lang="zh-CN" altLang="en-US"/>
          </a:p>
        </p:txBody>
      </p:sp>
      <p:sp>
        <p:nvSpPr>
          <p:cNvPr id="6" name="页脚占位符 4"/>
          <p:cNvSpPr>
            <a:spLocks noGrp="1"/>
          </p:cNvSpPr>
          <p:nvPr>
            <p:ph type="ftr" sz="quarter" idx="11"/>
          </p:nvPr>
        </p:nvSpPr>
        <p:spPr/>
        <p:txBody>
          <a:bodyPr/>
          <a:lstStyle>
            <a:lvl1pPr>
              <a:defRPr/>
            </a:lvl1pPr>
          </a:lstStyle>
          <a:p>
            <a:pPr>
              <a:defRPr/>
            </a:pPr>
            <a:endParaRPr lang="zh-CN" altLang="en-US"/>
          </a:p>
        </p:txBody>
      </p:sp>
      <p:sp>
        <p:nvSpPr>
          <p:cNvPr id="7" name="灯片编号占位符 5"/>
          <p:cNvSpPr>
            <a:spLocks noGrp="1"/>
          </p:cNvSpPr>
          <p:nvPr>
            <p:ph type="sldNum" sz="quarter" idx="12"/>
          </p:nvPr>
        </p:nvSpPr>
        <p:spPr/>
        <p:txBody>
          <a:bodyPr/>
          <a:lstStyle>
            <a:lvl1pPr>
              <a:defRPr/>
            </a:lvl1pPr>
          </a:lstStyle>
          <a:p>
            <a:pPr>
              <a:defRPr/>
            </a:pPr>
            <a:fld id="{808758A9-6260-43DB-889B-BA87776E45D2}" type="slidenum">
              <a:rPr lang="zh-CN" altLang="en-US"/>
              <a:pPr>
                <a:defRPr/>
              </a:pPr>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026" name="标题占位符 1"/>
          <p:cNvSpPr>
            <a:spLocks noGrp="1"/>
          </p:cNvSpPr>
          <p:nvPr>
            <p:ph type="title"/>
          </p:nvPr>
        </p:nvSpPr>
        <p:spPr bwMode="auto">
          <a:xfrm>
            <a:off x="838200" y="365125"/>
            <a:ext cx="10515600" cy="1325563"/>
          </a:xfrm>
          <a:prstGeom prst="rect">
            <a:avLst/>
          </a:prstGeom>
          <a:noFill/>
          <a:ln w="9525">
            <a:noFill/>
            <a:miter lim="800000"/>
          </a:ln>
        </p:spPr>
        <p:txBody>
          <a:bodyPr vert="horz" wrap="square" lIns="91440" tIns="45720" rIns="91440" bIns="45720" numCol="1" anchor="ctr" anchorCtr="0" compatLnSpc="1"/>
          <a:lstStyle/>
          <a:p>
            <a:pPr lvl="0"/>
            <a:r>
              <a:rPr lang="zh-CN" altLang="en-US"/>
              <a:t>单击此处编辑母版标题样式</a:t>
            </a:r>
          </a:p>
        </p:txBody>
      </p:sp>
      <p:sp>
        <p:nvSpPr>
          <p:cNvPr id="1027" name="文本占位符 2"/>
          <p:cNvSpPr>
            <a:spLocks noGrp="1"/>
          </p:cNvSpPr>
          <p:nvPr>
            <p:ph type="body" idx="1"/>
          </p:nvPr>
        </p:nvSpPr>
        <p:spPr bwMode="auto">
          <a:xfrm>
            <a:off x="838200" y="1825625"/>
            <a:ext cx="10515600" cy="4351338"/>
          </a:xfrm>
          <a:prstGeom prst="rect">
            <a:avLst/>
          </a:prstGeom>
          <a:noFill/>
          <a:ln w="9525">
            <a:noFill/>
            <a:miter lim="800000"/>
          </a:ln>
        </p:spPr>
        <p:txBody>
          <a:bodyPr vert="horz" wrap="square" lIns="91440" tIns="45720" rIns="91440" bIns="45720" numCol="1" anchor="t" anchorCtr="0" compatLnSpc="1"/>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ea typeface="+mn-ea"/>
              </a:defRPr>
            </a:lvl1pPr>
          </a:lstStyle>
          <a:p>
            <a:pPr>
              <a:defRPr/>
            </a:pPr>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rgbClr val="898989"/>
                </a:solidFill>
                <a:latin typeface="Calibri" panose="020F0502020204030204" pitchFamily="34" charset="0"/>
                <a:ea typeface="宋体" panose="02010600030101010101" pitchFamily="2" charset="-122"/>
              </a:defRPr>
            </a:lvl1pPr>
          </a:lstStyle>
          <a:p>
            <a:pPr>
              <a:defRPr/>
            </a:pPr>
            <a:fld id="{A3F1B437-A292-4FE6-80E9-257701D75669}" type="slidenum">
              <a:rPr lang="zh-CN" altLang="en-US"/>
              <a:pPr>
                <a:defRPr/>
              </a:pPr>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Lst>
  <p:hf sldNum="0" hdr="0" ftr="0" dt="0"/>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ea typeface="宋体" panose="02010600030101010101" pitchFamily="2" charset="-122"/>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15.xml"/><Relationship Id="rId4" Type="http://schemas.openxmlformats.org/officeDocument/2006/relationships/image" Target="../media/image12.png"/></Relationships>
</file>

<file path=ppt/slides/_rels/slide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16.xml"/></Relationships>
</file>

<file path=ppt/slides/_rels/slide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17.xml"/><Relationship Id="rId4" Type="http://schemas.openxmlformats.org/officeDocument/2006/relationships/image" Target="../media/image13.png"/></Relationships>
</file>

<file path=ppt/slides/_rels/slide13.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slideLayout" Target="../slideLayouts/slideLayout2.xml"/><Relationship Id="rId1" Type="http://schemas.openxmlformats.org/officeDocument/2006/relationships/tags" Target="../tags/tag18.xml"/><Relationship Id="rId4" Type="http://schemas.openxmlformats.org/officeDocument/2006/relationships/image" Target="../media/image6.png"/></Relationships>
</file>

<file path=ppt/slides/_rels/slide1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slideLayout" Target="../slideLayouts/slideLayout7.xml"/><Relationship Id="rId1" Type="http://schemas.openxmlformats.org/officeDocument/2006/relationships/tags" Target="../tags/tag19.xml"/><Relationship Id="rId4" Type="http://schemas.openxmlformats.org/officeDocument/2006/relationships/image" Target="../media/image6.png"/></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20.xml"/></Relationships>
</file>

<file path=ppt/slides/_rels/slide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21.xml"/><Relationship Id="rId4" Type="http://schemas.openxmlformats.org/officeDocument/2006/relationships/image" Target="../media/image16.png"/></Relationships>
</file>

<file path=ppt/slides/_rels/slide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22.xml"/><Relationship Id="rId4" Type="http://schemas.openxmlformats.org/officeDocument/2006/relationships/image" Target="../media/image17.png"/></Relationships>
</file>

<file path=ppt/slides/_rels/slide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23.xml"/><Relationship Id="rId4" Type="http://schemas.openxmlformats.org/officeDocument/2006/relationships/image" Target="../media/image18.png"/></Relationships>
</file>

<file path=ppt/slides/_rels/slide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24.xml"/></Relationships>
</file>

<file path=ppt/slides/_rels/slide2.xml.rels><?xml version="1.0" encoding="UTF-8" standalone="yes"?>
<Relationships xmlns="http://schemas.openxmlformats.org/package/2006/relationships"><Relationship Id="rId8" Type="http://schemas.openxmlformats.org/officeDocument/2006/relationships/slideLayout" Target="../slideLayouts/slideLayout7.xml"/><Relationship Id="rId3" Type="http://schemas.openxmlformats.org/officeDocument/2006/relationships/tags" Target="../tags/tag3.xml"/><Relationship Id="rId7" Type="http://schemas.openxmlformats.org/officeDocument/2006/relationships/tags" Target="../tags/tag7.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tags" Target="../tags/tag6.xml"/><Relationship Id="rId5" Type="http://schemas.openxmlformats.org/officeDocument/2006/relationships/tags" Target="../tags/tag5.xml"/><Relationship Id="rId4" Type="http://schemas.openxmlformats.org/officeDocument/2006/relationships/tags" Target="../tags/tag4.xml"/></Relationships>
</file>

<file path=ppt/slides/_rels/slide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25.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7.xml"/><Relationship Id="rId1" Type="http://schemas.openxmlformats.org/officeDocument/2006/relationships/tags" Target="../tags/tag26.xml"/><Relationship Id="rId5" Type="http://schemas.openxmlformats.org/officeDocument/2006/relationships/image" Target="../media/image19.png"/><Relationship Id="rId4" Type="http://schemas.openxmlformats.org/officeDocument/2006/relationships/image" Target="../media/image6.png"/></Relationships>
</file>

<file path=ppt/slides/_rels/slide22.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23.jpeg"/><Relationship Id="rId2" Type="http://schemas.openxmlformats.org/officeDocument/2006/relationships/slideLayout" Target="../slideLayouts/slideLayout2.xml"/><Relationship Id="rId1" Type="http://schemas.openxmlformats.org/officeDocument/2006/relationships/tags" Target="../tags/tag28.xml"/><Relationship Id="rId6" Type="http://schemas.openxmlformats.org/officeDocument/2006/relationships/image" Target="../media/image22.jpeg"/><Relationship Id="rId5" Type="http://schemas.openxmlformats.org/officeDocument/2006/relationships/image" Target="../media/image21.jpeg"/><Relationship Id="rId4" Type="http://schemas.openxmlformats.org/officeDocument/2006/relationships/image" Target="../media/image20.jpeg"/></Relationships>
</file>

<file path=ppt/slides/_rels/slide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29.xml"/></Relationships>
</file>

<file path=ppt/slides/_rels/slide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30.xml"/></Relationships>
</file>

<file path=ppt/slides/_rels/slide2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slideLayout" Target="../slideLayouts/slideLayout2.xml"/><Relationship Id="rId1" Type="http://schemas.openxmlformats.org/officeDocument/2006/relationships/tags" Target="../tags/tag31.xml"/><Relationship Id="rId6" Type="http://schemas.openxmlformats.org/officeDocument/2006/relationships/image" Target="../media/image6.png"/><Relationship Id="rId5" Type="http://schemas.openxmlformats.org/officeDocument/2006/relationships/image" Target="../media/image26.jpeg"/><Relationship Id="rId4" Type="http://schemas.openxmlformats.org/officeDocument/2006/relationships/image" Target="../media/image25.png"/></Relationships>
</file>

<file path=ppt/slides/_rels/slide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7.xml"/><Relationship Id="rId1" Type="http://schemas.openxmlformats.org/officeDocument/2006/relationships/tags" Target="../tags/tag32.xml"/><Relationship Id="rId4" Type="http://schemas.openxmlformats.org/officeDocument/2006/relationships/image" Target="../media/image27.png"/></Relationships>
</file>

<file path=ppt/slides/_rels/slide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7.xml"/><Relationship Id="rId1" Type="http://schemas.openxmlformats.org/officeDocument/2006/relationships/tags" Target="../tags/tag33.xml"/></Relationships>
</file>

<file path=ppt/slides/_rels/slide2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slideLayout" Target="../slideLayouts/slideLayout2.xml"/><Relationship Id="rId1" Type="http://schemas.openxmlformats.org/officeDocument/2006/relationships/tags" Target="../tags/tag34.xml"/><Relationship Id="rId5" Type="http://schemas.openxmlformats.org/officeDocument/2006/relationships/image" Target="../media/image6.png"/><Relationship Id="rId4" Type="http://schemas.openxmlformats.org/officeDocument/2006/relationships/image" Target="../media/image29.png"/></Relationships>
</file>

<file path=ppt/slides/_rels/slide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7.xml"/><Relationship Id="rId1" Type="http://schemas.openxmlformats.org/officeDocument/2006/relationships/tags" Target="../tags/tag35.xml"/><Relationship Id="rId6" Type="http://schemas.openxmlformats.org/officeDocument/2006/relationships/image" Target="../media/image32.jpeg"/><Relationship Id="rId5" Type="http://schemas.openxmlformats.org/officeDocument/2006/relationships/image" Target="../media/image31.jpeg"/><Relationship Id="rId4" Type="http://schemas.openxmlformats.org/officeDocument/2006/relationships/image" Target="../media/image30.png"/></Relationships>
</file>

<file path=ppt/slides/_rels/slide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8.xml"/><Relationship Id="rId5" Type="http://schemas.openxmlformats.org/officeDocument/2006/relationships/image" Target="../media/image8.jpeg"/><Relationship Id="rId4" Type="http://schemas.openxmlformats.org/officeDocument/2006/relationships/image" Target="../media/image7.jpeg"/></Relationships>
</file>

<file path=ppt/slides/_rels/slide3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7.xml"/><Relationship Id="rId1" Type="http://schemas.openxmlformats.org/officeDocument/2006/relationships/tags" Target="../tags/tag36.xml"/><Relationship Id="rId4" Type="http://schemas.openxmlformats.org/officeDocument/2006/relationships/image" Target="../media/image30.png"/></Relationships>
</file>

<file path=ppt/slides/_rels/slide3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slideLayout" Target="../slideLayouts/slideLayout7.xml"/><Relationship Id="rId1" Type="http://schemas.openxmlformats.org/officeDocument/2006/relationships/tags" Target="../tags/tag37.xml"/><Relationship Id="rId6" Type="http://schemas.openxmlformats.org/officeDocument/2006/relationships/image" Target="../media/image6.png"/><Relationship Id="rId5" Type="http://schemas.openxmlformats.org/officeDocument/2006/relationships/image" Target="../media/image35.png"/><Relationship Id="rId4" Type="http://schemas.openxmlformats.org/officeDocument/2006/relationships/image" Target="../media/image34.png"/></Relationships>
</file>

<file path=ppt/slides/_rels/slide32.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slideLayout" Target="../slideLayouts/slideLayout7.xml"/><Relationship Id="rId7" Type="http://schemas.openxmlformats.org/officeDocument/2006/relationships/image" Target="../media/image39.png"/><Relationship Id="rId2" Type="http://schemas.openxmlformats.org/officeDocument/2006/relationships/tags" Target="../tags/tag39.xml"/><Relationship Id="rId1" Type="http://schemas.openxmlformats.org/officeDocument/2006/relationships/tags" Target="../tags/tag38.xml"/><Relationship Id="rId6" Type="http://schemas.openxmlformats.org/officeDocument/2006/relationships/image" Target="../media/image38.png"/><Relationship Id="rId5" Type="http://schemas.openxmlformats.org/officeDocument/2006/relationships/image" Target="../media/image37.png"/><Relationship Id="rId4" Type="http://schemas.openxmlformats.org/officeDocument/2006/relationships/image" Target="../media/image36.png"/></Relationships>
</file>

<file path=ppt/slides/_rels/slide33.xml.rels><?xml version="1.0" encoding="UTF-8" standalone="yes"?>
<Relationships xmlns="http://schemas.openxmlformats.org/package/2006/relationships"><Relationship Id="rId8" Type="http://schemas.openxmlformats.org/officeDocument/2006/relationships/image" Target="../media/image40.jpeg"/><Relationship Id="rId3" Type="http://schemas.openxmlformats.org/officeDocument/2006/relationships/tags" Target="../tags/tag42.xml"/><Relationship Id="rId7" Type="http://schemas.openxmlformats.org/officeDocument/2006/relationships/image" Target="../media/image6.png"/><Relationship Id="rId2" Type="http://schemas.openxmlformats.org/officeDocument/2006/relationships/tags" Target="../tags/tag41.xml"/><Relationship Id="rId1" Type="http://schemas.openxmlformats.org/officeDocument/2006/relationships/tags" Target="../tags/tag40.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4.xml"/><Relationship Id="rId1" Type="http://schemas.openxmlformats.org/officeDocument/2006/relationships/tags" Target="../tags/tag43.xml"/><Relationship Id="rId4" Type="http://schemas.openxmlformats.org/officeDocument/2006/relationships/image" Target="../media/image6.png"/></Relationships>
</file>

<file path=ppt/slides/_rels/slide35.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slideLayout" Target="../slideLayouts/slideLayout2.xml"/><Relationship Id="rId1" Type="http://schemas.openxmlformats.org/officeDocument/2006/relationships/tags" Target="../tags/tag45.xml"/><Relationship Id="rId6" Type="http://schemas.openxmlformats.org/officeDocument/2006/relationships/image" Target="../media/image6.png"/><Relationship Id="rId5" Type="http://schemas.openxmlformats.org/officeDocument/2006/relationships/image" Target="../media/image43.png"/><Relationship Id="rId4" Type="http://schemas.openxmlformats.org/officeDocument/2006/relationships/image" Target="../media/image42.png"/></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47.xml"/><Relationship Id="rId1" Type="http://schemas.openxmlformats.org/officeDocument/2006/relationships/tags" Target="../tags/tag46.xml"/><Relationship Id="rId5" Type="http://schemas.openxmlformats.org/officeDocument/2006/relationships/image" Target="../media/image6.png"/><Relationship Id="rId4" Type="http://schemas.openxmlformats.org/officeDocument/2006/relationships/image" Target="../media/image44.png"/></Relationships>
</file>

<file path=ppt/slides/_rels/slide3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7.xml"/><Relationship Id="rId1" Type="http://schemas.openxmlformats.org/officeDocument/2006/relationships/tags" Target="../tags/tag4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slideLayout" Target="../slideLayouts/slideLayout2.xml"/><Relationship Id="rId1" Type="http://schemas.openxmlformats.org/officeDocument/2006/relationships/tags" Target="../tags/tag49.xml"/><Relationship Id="rId4" Type="http://schemas.openxmlformats.org/officeDocument/2006/relationships/image" Target="../media/image6.png"/></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9.xml"/></Relationships>
</file>

<file path=ppt/slides/_rels/slide4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50.xml"/></Relationships>
</file>

<file path=ppt/slides/_rels/slide4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slideLayout" Target="../slideLayouts/slideLayout2.xml"/><Relationship Id="rId1" Type="http://schemas.openxmlformats.org/officeDocument/2006/relationships/tags" Target="../tags/tag51.xml"/><Relationship Id="rId5" Type="http://schemas.openxmlformats.org/officeDocument/2006/relationships/image" Target="../media/image6.png"/><Relationship Id="rId4" Type="http://schemas.openxmlformats.org/officeDocument/2006/relationships/image" Target="../media/image44.png"/></Relationships>
</file>

<file path=ppt/slides/_rels/slide42.xml.rels><?xml version="1.0" encoding="UTF-8" standalone="yes"?>
<Relationships xmlns="http://schemas.openxmlformats.org/package/2006/relationships"><Relationship Id="rId3" Type="http://schemas.openxmlformats.org/officeDocument/2006/relationships/tags" Target="../tags/tag54.xml"/><Relationship Id="rId2" Type="http://schemas.openxmlformats.org/officeDocument/2006/relationships/tags" Target="../tags/tag53.xml"/><Relationship Id="rId1" Type="http://schemas.openxmlformats.org/officeDocument/2006/relationships/tags" Target="../tags/tag52.xml"/><Relationship Id="rId6" Type="http://schemas.openxmlformats.org/officeDocument/2006/relationships/image" Target="../media/image6.png"/><Relationship Id="rId5" Type="http://schemas.openxmlformats.org/officeDocument/2006/relationships/slideLayout" Target="../slideLayouts/slideLayout2.xml"/><Relationship Id="rId4" Type="http://schemas.openxmlformats.org/officeDocument/2006/relationships/tags" Target="../tags/tag55.xml"/></Relationships>
</file>

<file path=ppt/slides/_rels/slide4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slideLayout" Target="../slideLayouts/slideLayout2.xml"/><Relationship Id="rId1" Type="http://schemas.openxmlformats.org/officeDocument/2006/relationships/tags" Target="../tags/tag56.xml"/><Relationship Id="rId5" Type="http://schemas.openxmlformats.org/officeDocument/2006/relationships/image" Target="../media/image6.png"/><Relationship Id="rId4" Type="http://schemas.openxmlformats.org/officeDocument/2006/relationships/image" Target="../media/image48.jpeg"/></Relationships>
</file>

<file path=ppt/slides/_rels/slide44.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slideLayout" Target="../slideLayouts/slideLayout2.xml"/><Relationship Id="rId1" Type="http://schemas.openxmlformats.org/officeDocument/2006/relationships/tags" Target="../tags/tag57.xml"/><Relationship Id="rId4" Type="http://schemas.openxmlformats.org/officeDocument/2006/relationships/image" Target="../media/image6.png"/></Relationships>
</file>

<file path=ppt/slides/_rels/slide4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slideLayout" Target="../slideLayouts/slideLayout2.xml"/><Relationship Id="rId1" Type="http://schemas.openxmlformats.org/officeDocument/2006/relationships/tags" Target="../tags/tag58.xml"/><Relationship Id="rId5" Type="http://schemas.openxmlformats.org/officeDocument/2006/relationships/image" Target="../media/image6.png"/><Relationship Id="rId4" Type="http://schemas.openxmlformats.org/officeDocument/2006/relationships/image" Target="../media/image51.png"/></Relationships>
</file>

<file path=ppt/slides/_rels/slide46.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slideLayout" Target="../slideLayouts/slideLayout2.xml"/><Relationship Id="rId1" Type="http://schemas.openxmlformats.org/officeDocument/2006/relationships/tags" Target="../tags/tag59.xml"/><Relationship Id="rId4" Type="http://schemas.openxmlformats.org/officeDocument/2006/relationships/image" Target="../media/image6.png"/></Relationships>
</file>

<file path=ppt/slides/_rels/slide47.xml.rels><?xml version="1.0" encoding="UTF-8" standalone="yes"?>
<Relationships xmlns="http://schemas.openxmlformats.org/package/2006/relationships"><Relationship Id="rId3" Type="http://schemas.openxmlformats.org/officeDocument/2006/relationships/image" Target="../media/image52.png"/><Relationship Id="rId7"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60.xml"/><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53.png"/></Relationships>
</file>

<file path=ppt/slides/_rels/slide48.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tags" Target="../tags/tag63.xml"/><Relationship Id="rId7" Type="http://schemas.openxmlformats.org/officeDocument/2006/relationships/image" Target="../media/image52.png"/><Relationship Id="rId2" Type="http://schemas.openxmlformats.org/officeDocument/2006/relationships/tags" Target="../tags/tag62.xml"/><Relationship Id="rId1" Type="http://schemas.openxmlformats.org/officeDocument/2006/relationships/tags" Target="../tags/tag61.xml"/><Relationship Id="rId6" Type="http://schemas.openxmlformats.org/officeDocument/2006/relationships/image" Target="../media/image56.png"/><Relationship Id="rId5" Type="http://schemas.openxmlformats.org/officeDocument/2006/relationships/slideLayout" Target="../slideLayouts/slideLayout7.xml"/><Relationship Id="rId10" Type="http://schemas.openxmlformats.org/officeDocument/2006/relationships/image" Target="../media/image6.png"/><Relationship Id="rId4" Type="http://schemas.openxmlformats.org/officeDocument/2006/relationships/tags" Target="../tags/tag64.xml"/><Relationship Id="rId9" Type="http://schemas.openxmlformats.org/officeDocument/2006/relationships/image" Target="../media/image55.png"/></Relationships>
</file>

<file path=ppt/slides/_rels/slide4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65.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10.xml"/></Relationships>
</file>

<file path=ppt/slides/_rels/slide50.xml.rels><?xml version="1.0" encoding="UTF-8" standalone="yes"?>
<Relationships xmlns="http://schemas.openxmlformats.org/package/2006/relationships"><Relationship Id="rId8" Type="http://schemas.openxmlformats.org/officeDocument/2006/relationships/image" Target="../media/image61.jpeg"/><Relationship Id="rId3" Type="http://schemas.openxmlformats.org/officeDocument/2006/relationships/image" Target="../media/image6.png"/><Relationship Id="rId7" Type="http://schemas.openxmlformats.org/officeDocument/2006/relationships/image" Target="../media/image60.jpeg"/><Relationship Id="rId2" Type="http://schemas.openxmlformats.org/officeDocument/2006/relationships/slideLayout" Target="../slideLayouts/slideLayout2.xml"/><Relationship Id="rId1" Type="http://schemas.openxmlformats.org/officeDocument/2006/relationships/tags" Target="../tags/tag66.xml"/><Relationship Id="rId6" Type="http://schemas.openxmlformats.org/officeDocument/2006/relationships/image" Target="../media/image59.png"/><Relationship Id="rId5" Type="http://schemas.openxmlformats.org/officeDocument/2006/relationships/image" Target="../media/image58.jpeg"/><Relationship Id="rId4" Type="http://schemas.openxmlformats.org/officeDocument/2006/relationships/image" Target="../media/image57.jpeg"/></Relationships>
</file>

<file path=ppt/slides/_rels/slide51.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slideLayout" Target="../slideLayouts/slideLayout2.xml"/><Relationship Id="rId1" Type="http://schemas.openxmlformats.org/officeDocument/2006/relationships/tags" Target="../tags/tag67.xml"/><Relationship Id="rId6" Type="http://schemas.openxmlformats.org/officeDocument/2006/relationships/image" Target="../media/image6.png"/><Relationship Id="rId5" Type="http://schemas.openxmlformats.org/officeDocument/2006/relationships/image" Target="../media/image64.jpeg"/><Relationship Id="rId4" Type="http://schemas.openxmlformats.org/officeDocument/2006/relationships/image" Target="../media/image63.jpeg"/></Relationships>
</file>

<file path=ppt/slides/_rels/slide52.xml.rels><?xml version="1.0" encoding="UTF-8" standalone="yes"?>
<Relationships xmlns="http://schemas.openxmlformats.org/package/2006/relationships"><Relationship Id="rId3" Type="http://schemas.openxmlformats.org/officeDocument/2006/relationships/image" Target="../media/image65.jpeg"/><Relationship Id="rId7"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68.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66.png"/></Relationships>
</file>

<file path=ppt/slides/_rels/slide5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slideLayout" Target="../slideLayouts/slideLayout2.xml"/><Relationship Id="rId1" Type="http://schemas.openxmlformats.org/officeDocument/2006/relationships/tags" Target="../tags/tag69.xml"/><Relationship Id="rId6" Type="http://schemas.openxmlformats.org/officeDocument/2006/relationships/image" Target="../media/image6.png"/><Relationship Id="rId5" Type="http://schemas.openxmlformats.org/officeDocument/2006/relationships/image" Target="../media/image71.jpeg"/><Relationship Id="rId4" Type="http://schemas.openxmlformats.org/officeDocument/2006/relationships/image" Target="../media/image70.png"/></Relationships>
</file>

<file path=ppt/slides/_rels/slide5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71.xml"/><Relationship Id="rId1" Type="http://schemas.openxmlformats.org/officeDocument/2006/relationships/tags" Target="../tags/tag70.xml"/><Relationship Id="rId5" Type="http://schemas.openxmlformats.org/officeDocument/2006/relationships/image" Target="../media/image6.png"/><Relationship Id="rId4" Type="http://schemas.openxmlformats.org/officeDocument/2006/relationships/image" Target="../media/image72.jpeg"/></Relationships>
</file>

<file path=ppt/slides/_rels/slide55.xml.rels><?xml version="1.0" encoding="UTF-8" standalone="yes"?>
<Relationships xmlns="http://schemas.openxmlformats.org/package/2006/relationships"><Relationship Id="rId3" Type="http://schemas.openxmlformats.org/officeDocument/2006/relationships/slideLayout" Target="../slideLayouts/slideLayout7.xml"/><Relationship Id="rId7" Type="http://schemas.openxmlformats.org/officeDocument/2006/relationships/image" Target="../media/image6.png"/><Relationship Id="rId2" Type="http://schemas.openxmlformats.org/officeDocument/2006/relationships/tags" Target="../tags/tag73.xml"/><Relationship Id="rId1" Type="http://schemas.openxmlformats.org/officeDocument/2006/relationships/tags" Target="../tags/tag72.xml"/><Relationship Id="rId6" Type="http://schemas.openxmlformats.org/officeDocument/2006/relationships/image" Target="../media/image75.jpeg"/><Relationship Id="rId5" Type="http://schemas.openxmlformats.org/officeDocument/2006/relationships/image" Target="../media/image74.jpeg"/><Relationship Id="rId4" Type="http://schemas.openxmlformats.org/officeDocument/2006/relationships/image" Target="../media/image73.jpeg"/></Relationships>
</file>

<file path=ppt/slides/_rels/slide5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74.xml"/></Relationships>
</file>

<file path=ppt/slides/_rels/slide5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75.xml"/></Relationships>
</file>

<file path=ppt/slides/_rels/slide5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76.xml"/></Relationships>
</file>

<file path=ppt/slides/_rels/slide59.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image" Target="../media/image79.png"/><Relationship Id="rId2" Type="http://schemas.openxmlformats.org/officeDocument/2006/relationships/slideLayout" Target="../slideLayouts/slideLayout2.xml"/><Relationship Id="rId1" Type="http://schemas.openxmlformats.org/officeDocument/2006/relationships/tags" Target="../tags/tag77.xml"/><Relationship Id="rId6" Type="http://schemas.openxmlformats.org/officeDocument/2006/relationships/image" Target="../media/image78.png"/><Relationship Id="rId5" Type="http://schemas.openxmlformats.org/officeDocument/2006/relationships/image" Target="../media/image77.png"/><Relationship Id="rId4" Type="http://schemas.openxmlformats.org/officeDocument/2006/relationships/image" Target="../media/image76.png"/></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11.xml"/><Relationship Id="rId4" Type="http://schemas.openxmlformats.org/officeDocument/2006/relationships/image" Target="../media/image9.jpeg"/></Relationships>
</file>

<file path=ppt/slides/_rels/slide60.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slideLayout" Target="../slideLayouts/slideLayout2.xml"/><Relationship Id="rId1" Type="http://schemas.openxmlformats.org/officeDocument/2006/relationships/tags" Target="../tags/tag78.xml"/><Relationship Id="rId6" Type="http://schemas.openxmlformats.org/officeDocument/2006/relationships/image" Target="../media/image6.png"/><Relationship Id="rId5" Type="http://schemas.openxmlformats.org/officeDocument/2006/relationships/image" Target="../media/image82.jpeg"/><Relationship Id="rId4" Type="http://schemas.openxmlformats.org/officeDocument/2006/relationships/image" Target="../media/image81.png"/></Relationships>
</file>

<file path=ppt/slides/_rels/slide61.xml.rels><?xml version="1.0" encoding="UTF-8" standalone="yes"?>
<Relationships xmlns="http://schemas.openxmlformats.org/package/2006/relationships"><Relationship Id="rId3" Type="http://schemas.openxmlformats.org/officeDocument/2006/relationships/tags" Target="../tags/tag81.xml"/><Relationship Id="rId7" Type="http://schemas.openxmlformats.org/officeDocument/2006/relationships/image" Target="../media/image6.png"/><Relationship Id="rId2" Type="http://schemas.openxmlformats.org/officeDocument/2006/relationships/tags" Target="../tags/tag80.xml"/><Relationship Id="rId1" Type="http://schemas.openxmlformats.org/officeDocument/2006/relationships/tags" Target="../tags/tag79.xml"/><Relationship Id="rId6" Type="http://schemas.openxmlformats.org/officeDocument/2006/relationships/image" Target="../media/image83.jpeg"/><Relationship Id="rId5" Type="http://schemas.openxmlformats.org/officeDocument/2006/relationships/slideLayout" Target="../slideLayouts/slideLayout2.xml"/><Relationship Id="rId4" Type="http://schemas.openxmlformats.org/officeDocument/2006/relationships/tags" Target="../tags/tag82.xml"/></Relationships>
</file>

<file path=ppt/slides/_rels/slide6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84.xml"/><Relationship Id="rId1" Type="http://schemas.openxmlformats.org/officeDocument/2006/relationships/tags" Target="../tags/tag83.xml"/><Relationship Id="rId6" Type="http://schemas.openxmlformats.org/officeDocument/2006/relationships/image" Target="../media/image6.png"/><Relationship Id="rId5" Type="http://schemas.openxmlformats.org/officeDocument/2006/relationships/image" Target="../media/image85.png"/><Relationship Id="rId4" Type="http://schemas.openxmlformats.org/officeDocument/2006/relationships/image" Target="../media/image84.jpeg"/></Relationships>
</file>

<file path=ppt/slides/_rels/slide6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85.xml"/></Relationships>
</file>

<file path=ppt/slides/_rels/slide6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slideLayout" Target="../slideLayouts/slideLayout7.xml"/><Relationship Id="rId1" Type="http://schemas.openxmlformats.org/officeDocument/2006/relationships/tags" Target="../tags/tag86.xml"/><Relationship Id="rId5" Type="http://schemas.openxmlformats.org/officeDocument/2006/relationships/image" Target="../media/image6.png"/><Relationship Id="rId4" Type="http://schemas.openxmlformats.org/officeDocument/2006/relationships/image" Target="../media/image87.png"/></Relationships>
</file>

<file path=ppt/slides/_rels/slide65.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88.xml"/><Relationship Id="rId1" Type="http://schemas.openxmlformats.org/officeDocument/2006/relationships/tags" Target="../tags/tag87.xml"/><Relationship Id="rId6" Type="http://schemas.openxmlformats.org/officeDocument/2006/relationships/image" Target="../media/image6.png"/><Relationship Id="rId5" Type="http://schemas.openxmlformats.org/officeDocument/2006/relationships/image" Target="../media/image90.png"/><Relationship Id="rId4" Type="http://schemas.openxmlformats.org/officeDocument/2006/relationships/image" Target="../media/image89.jpeg"/></Relationships>
</file>

<file path=ppt/slides/_rels/slide67.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slideLayout" Target="../slideLayouts/slideLayout2.xml"/><Relationship Id="rId1" Type="http://schemas.openxmlformats.org/officeDocument/2006/relationships/tags" Target="../tags/tag89.xml"/><Relationship Id="rId4" Type="http://schemas.openxmlformats.org/officeDocument/2006/relationships/image" Target="../media/image6.png"/></Relationships>
</file>

<file path=ppt/slides/_rels/slide68.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slideLayout" Target="../slideLayouts/slideLayout7.xml"/><Relationship Id="rId1" Type="http://schemas.openxmlformats.org/officeDocument/2006/relationships/tags" Target="../tags/tag90.xml"/><Relationship Id="rId5" Type="http://schemas.openxmlformats.org/officeDocument/2006/relationships/image" Target="../media/image6.png"/><Relationship Id="rId4" Type="http://schemas.openxmlformats.org/officeDocument/2006/relationships/image" Target="../media/image93.jpeg"/></Relationships>
</file>

<file path=ppt/slides/_rels/slide69.xml.rels><?xml version="1.0" encoding="UTF-8" standalone="yes"?>
<Relationships xmlns="http://schemas.openxmlformats.org/package/2006/relationships"><Relationship Id="rId3" Type="http://schemas.openxmlformats.org/officeDocument/2006/relationships/slideLayout" Target="../slideLayouts/slideLayout7.xml"/><Relationship Id="rId7" Type="http://schemas.openxmlformats.org/officeDocument/2006/relationships/image" Target="../media/image6.png"/><Relationship Id="rId2" Type="http://schemas.openxmlformats.org/officeDocument/2006/relationships/tags" Target="../tags/tag92.xml"/><Relationship Id="rId1" Type="http://schemas.openxmlformats.org/officeDocument/2006/relationships/tags" Target="../tags/tag91.xml"/><Relationship Id="rId6" Type="http://schemas.openxmlformats.org/officeDocument/2006/relationships/image" Target="../media/image96.png"/><Relationship Id="rId5" Type="http://schemas.openxmlformats.org/officeDocument/2006/relationships/image" Target="../media/image95.jpeg"/><Relationship Id="rId4" Type="http://schemas.openxmlformats.org/officeDocument/2006/relationships/image" Target="../media/image94.jpeg"/></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12.xml"/></Relationships>
</file>

<file path=ppt/slides/_rels/slide7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7.xml"/><Relationship Id="rId1" Type="http://schemas.openxmlformats.org/officeDocument/2006/relationships/tags" Target="../tags/tag93.xml"/></Relationships>
</file>

<file path=ppt/slides/_rels/slide7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7.xml"/><Relationship Id="rId1" Type="http://schemas.openxmlformats.org/officeDocument/2006/relationships/tags" Target="../tags/tag94.xml"/></Relationships>
</file>

<file path=ppt/slides/_rels/slide7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95.xml"/></Relationships>
</file>

<file path=ppt/slides/_rels/slide73.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slideLayout" Target="../slideLayouts/slideLayout2.xml"/><Relationship Id="rId1" Type="http://schemas.openxmlformats.org/officeDocument/2006/relationships/tags" Target="../tags/tag96.xml"/><Relationship Id="rId4" Type="http://schemas.openxmlformats.org/officeDocument/2006/relationships/image" Target="../media/image6.png"/></Relationships>
</file>

<file path=ppt/slides/_rels/slide74.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slideLayout" Target="../slideLayouts/slideLayout2.xml"/><Relationship Id="rId1" Type="http://schemas.openxmlformats.org/officeDocument/2006/relationships/tags" Target="../tags/tag97.xml"/><Relationship Id="rId5" Type="http://schemas.openxmlformats.org/officeDocument/2006/relationships/image" Target="../media/image6.png"/><Relationship Id="rId4" Type="http://schemas.openxmlformats.org/officeDocument/2006/relationships/image" Target="../media/image99.png"/></Relationships>
</file>

<file path=ppt/slides/_rels/slide7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99.xml"/><Relationship Id="rId1" Type="http://schemas.openxmlformats.org/officeDocument/2006/relationships/tags" Target="../tags/tag98.xml"/><Relationship Id="rId6" Type="http://schemas.openxmlformats.org/officeDocument/2006/relationships/image" Target="../media/image6.png"/><Relationship Id="rId5" Type="http://schemas.openxmlformats.org/officeDocument/2006/relationships/image" Target="../media/image101.png"/><Relationship Id="rId4" Type="http://schemas.openxmlformats.org/officeDocument/2006/relationships/image" Target="../media/image100.png"/></Relationships>
</file>

<file path=ppt/slides/_rels/slide76.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slideLayout" Target="../slideLayouts/slideLayout2.xml"/><Relationship Id="rId1" Type="http://schemas.openxmlformats.org/officeDocument/2006/relationships/tags" Target="../tags/tag100.xml"/><Relationship Id="rId6" Type="http://schemas.openxmlformats.org/officeDocument/2006/relationships/image" Target="../media/image6.png"/><Relationship Id="rId5" Type="http://schemas.openxmlformats.org/officeDocument/2006/relationships/image" Target="../media/image104.png"/><Relationship Id="rId4" Type="http://schemas.openxmlformats.org/officeDocument/2006/relationships/image" Target="../media/image103.png"/></Relationships>
</file>

<file path=ppt/slides/_rels/slide77.xml.rels><?xml version="1.0" encoding="UTF-8" standalone="yes"?>
<Relationships xmlns="http://schemas.openxmlformats.org/package/2006/relationships"><Relationship Id="rId3" Type="http://schemas.openxmlformats.org/officeDocument/2006/relationships/image" Target="../media/image105.jpeg"/><Relationship Id="rId7"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101.xml"/><Relationship Id="rId6" Type="http://schemas.openxmlformats.org/officeDocument/2006/relationships/image" Target="../media/image108.jpeg"/><Relationship Id="rId5" Type="http://schemas.openxmlformats.org/officeDocument/2006/relationships/image" Target="../media/image107.jpeg"/><Relationship Id="rId4" Type="http://schemas.openxmlformats.org/officeDocument/2006/relationships/image" Target="../media/image106.png"/></Relationships>
</file>

<file path=ppt/slides/_rels/slide7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7.xml"/><Relationship Id="rId1" Type="http://schemas.openxmlformats.org/officeDocument/2006/relationships/tags" Target="../tags/tag102.xml"/></Relationships>
</file>

<file path=ppt/slides/_rels/slide7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103.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13.xml"/><Relationship Id="rId5" Type="http://schemas.openxmlformats.org/officeDocument/2006/relationships/image" Target="../media/image11.png"/><Relationship Id="rId4" Type="http://schemas.openxmlformats.org/officeDocument/2006/relationships/image" Target="../media/image10.jpeg"/></Relationships>
</file>

<file path=ppt/slides/_rels/slide8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109.emf"/><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2.xml"/><Relationship Id="rId1" Type="http://schemas.openxmlformats.org/officeDocument/2006/relationships/tags" Target="../tags/tag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7" name="图片 1" descr="123344"/>
          <p:cNvPicPr>
            <a:picLocks noChangeAspect="1"/>
          </p:cNvPicPr>
          <p:nvPr/>
        </p:nvPicPr>
        <p:blipFill>
          <a:blip r:embed="rId2" cstate="print"/>
          <a:srcRect b="-208"/>
          <a:stretch>
            <a:fillRect/>
          </a:stretch>
        </p:blipFill>
        <p:spPr bwMode="auto">
          <a:xfrm>
            <a:off x="0" y="0"/>
            <a:ext cx="12185650" cy="6586538"/>
          </a:xfrm>
          <a:prstGeom prst="rect">
            <a:avLst/>
          </a:prstGeom>
          <a:noFill/>
          <a:ln w="9525">
            <a:noFill/>
            <a:miter lim="800000"/>
            <a:headEnd/>
            <a:tailEnd/>
          </a:ln>
        </p:spPr>
      </p:pic>
      <p:grpSp>
        <p:nvGrpSpPr>
          <p:cNvPr id="29698" name="Group 1"/>
          <p:cNvGrpSpPr>
            <a:grpSpLocks noChangeAspect="1"/>
          </p:cNvGrpSpPr>
          <p:nvPr/>
        </p:nvGrpSpPr>
        <p:grpSpPr bwMode="auto">
          <a:xfrm>
            <a:off x="681038" y="417513"/>
            <a:ext cx="3192462" cy="830262"/>
            <a:chOff x="0" y="0"/>
            <a:chExt cx="5835" cy="1518"/>
          </a:xfrm>
        </p:grpSpPr>
        <p:sp>
          <p:nvSpPr>
            <p:cNvPr id="29707" name="AutoShape 83"/>
            <p:cNvSpPr>
              <a:spLocks noChangeAspect="1" noTextEdit="1"/>
            </p:cNvSpPr>
            <p:nvPr/>
          </p:nvSpPr>
          <p:spPr bwMode="auto">
            <a:xfrm>
              <a:off x="0" y="213"/>
              <a:ext cx="5835" cy="1305"/>
            </a:xfrm>
            <a:prstGeom prst="rect">
              <a:avLst/>
            </a:prstGeom>
            <a:noFill/>
            <a:ln w="9525">
              <a:noFill/>
              <a:miter lim="800000"/>
            </a:ln>
          </p:spPr>
          <p:txBody>
            <a:bodyPr/>
            <a:lstStyle/>
            <a:p>
              <a:endParaRPr lang="zh-CN" altLang="en-US"/>
            </a:p>
          </p:txBody>
        </p:sp>
        <p:sp>
          <p:nvSpPr>
            <p:cNvPr id="29708" name="Freeform 82"/>
            <p:cNvSpPr>
              <a:spLocks noEditPoints="1"/>
            </p:cNvSpPr>
            <p:nvPr/>
          </p:nvSpPr>
          <p:spPr bwMode="auto">
            <a:xfrm>
              <a:off x="666" y="617"/>
              <a:ext cx="245" cy="341"/>
            </a:xfrm>
            <a:custGeom>
              <a:avLst/>
              <a:gdLst>
                <a:gd name="T0" fmla="*/ 1 w 735"/>
                <a:gd name="T1" fmla="*/ 1 h 1023"/>
                <a:gd name="T2" fmla="*/ 1 w 735"/>
                <a:gd name="T3" fmla="*/ 1 h 1023"/>
                <a:gd name="T4" fmla="*/ 1 w 735"/>
                <a:gd name="T5" fmla="*/ 1 h 1023"/>
                <a:gd name="T6" fmla="*/ 1 w 735"/>
                <a:gd name="T7" fmla="*/ 1 h 1023"/>
                <a:gd name="T8" fmla="*/ 1 w 735"/>
                <a:gd name="T9" fmla="*/ 1 h 1023"/>
                <a:gd name="T10" fmla="*/ 0 w 735"/>
                <a:gd name="T11" fmla="*/ 1 h 1023"/>
                <a:gd name="T12" fmla="*/ 0 w 735"/>
                <a:gd name="T13" fmla="*/ 1 h 1023"/>
                <a:gd name="T14" fmla="*/ 0 w 735"/>
                <a:gd name="T15" fmla="*/ 1 h 1023"/>
                <a:gd name="T16" fmla="*/ 1 w 735"/>
                <a:gd name="T17" fmla="*/ 1 h 1023"/>
                <a:gd name="T18" fmla="*/ 0 w 735"/>
                <a:gd name="T19" fmla="*/ 1 h 1023"/>
                <a:gd name="T20" fmla="*/ 1 w 735"/>
                <a:gd name="T21" fmla="*/ 1 h 1023"/>
                <a:gd name="T22" fmla="*/ 0 w 735"/>
                <a:gd name="T23" fmla="*/ 1 h 1023"/>
                <a:gd name="T24" fmla="*/ 0 w 735"/>
                <a:gd name="T25" fmla="*/ 1 h 1023"/>
                <a:gd name="T26" fmla="*/ 0 w 735"/>
                <a:gd name="T27" fmla="*/ 1 h 1023"/>
                <a:gd name="T28" fmla="*/ 0 w 735"/>
                <a:gd name="T29" fmla="*/ 1 h 1023"/>
                <a:gd name="T30" fmla="*/ 0 w 735"/>
                <a:gd name="T31" fmla="*/ 1 h 1023"/>
                <a:gd name="T32" fmla="*/ 0 w 735"/>
                <a:gd name="T33" fmla="*/ 1 h 1023"/>
                <a:gd name="T34" fmla="*/ 0 w 735"/>
                <a:gd name="T35" fmla="*/ 1 h 1023"/>
                <a:gd name="T36" fmla="*/ 0 w 735"/>
                <a:gd name="T37" fmla="*/ 1 h 1023"/>
                <a:gd name="T38" fmla="*/ 0 w 735"/>
                <a:gd name="T39" fmla="*/ 1 h 1023"/>
                <a:gd name="T40" fmla="*/ 0 w 735"/>
                <a:gd name="T41" fmla="*/ 1 h 1023"/>
                <a:gd name="T42" fmla="*/ 0 w 735"/>
                <a:gd name="T43" fmla="*/ 1 h 1023"/>
                <a:gd name="T44" fmla="*/ 0 w 735"/>
                <a:gd name="T45" fmla="*/ 1 h 1023"/>
                <a:gd name="T46" fmla="*/ 0 w 735"/>
                <a:gd name="T47" fmla="*/ 1 h 1023"/>
                <a:gd name="T48" fmla="*/ 0 w 735"/>
                <a:gd name="T49" fmla="*/ 1 h 1023"/>
                <a:gd name="T50" fmla="*/ 1 w 735"/>
                <a:gd name="T51" fmla="*/ 1 h 1023"/>
                <a:gd name="T52" fmla="*/ 1 w 735"/>
                <a:gd name="T53" fmla="*/ 1 h 1023"/>
                <a:gd name="T54" fmla="*/ 1 w 735"/>
                <a:gd name="T55" fmla="*/ 1 h 1023"/>
                <a:gd name="T56" fmla="*/ 1 w 735"/>
                <a:gd name="T57" fmla="*/ 1 h 1023"/>
                <a:gd name="T58" fmla="*/ 1 w 735"/>
                <a:gd name="T59" fmla="*/ 1 h 1023"/>
                <a:gd name="T60" fmla="*/ 1 w 735"/>
                <a:gd name="T61" fmla="*/ 0 h 1023"/>
                <a:gd name="T62" fmla="*/ 1 w 735"/>
                <a:gd name="T63" fmla="*/ 0 h 1023"/>
                <a:gd name="T64" fmla="*/ 1 w 735"/>
                <a:gd name="T65" fmla="*/ 1 h 1023"/>
                <a:gd name="T66" fmla="*/ 1 w 735"/>
                <a:gd name="T67" fmla="*/ 1 h 1023"/>
                <a:gd name="T68" fmla="*/ 1 w 735"/>
                <a:gd name="T69" fmla="*/ 1 h 1023"/>
                <a:gd name="T70" fmla="*/ 1 w 735"/>
                <a:gd name="T71" fmla="*/ 1 h 1023"/>
                <a:gd name="T72" fmla="*/ 1 w 735"/>
                <a:gd name="T73" fmla="*/ 1 h 1023"/>
                <a:gd name="T74" fmla="*/ 1 w 735"/>
                <a:gd name="T75" fmla="*/ 1 h 1023"/>
                <a:gd name="T76" fmla="*/ 1 w 735"/>
                <a:gd name="T77" fmla="*/ 1 h 1023"/>
                <a:gd name="T78" fmla="*/ 1 w 735"/>
                <a:gd name="T79" fmla="*/ 1 h 1023"/>
                <a:gd name="T80" fmla="*/ 1 w 735"/>
                <a:gd name="T81" fmla="*/ 0 h 1023"/>
                <a:gd name="T82" fmla="*/ 1 w 735"/>
                <a:gd name="T83" fmla="*/ 1 h 1023"/>
                <a:gd name="T84" fmla="*/ 1 w 735"/>
                <a:gd name="T85" fmla="*/ 0 h 1023"/>
                <a:gd name="T86" fmla="*/ 1 w 735"/>
                <a:gd name="T87" fmla="*/ 0 h 1023"/>
                <a:gd name="T88" fmla="*/ 1 w 735"/>
                <a:gd name="T89" fmla="*/ 0 h 1023"/>
                <a:gd name="T90" fmla="*/ 1 w 735"/>
                <a:gd name="T91" fmla="*/ 0 h 1023"/>
                <a:gd name="T92" fmla="*/ 1 w 735"/>
                <a:gd name="T93" fmla="*/ 0 h 1023"/>
                <a:gd name="T94" fmla="*/ 1 w 735"/>
                <a:gd name="T95" fmla="*/ 0 h 1023"/>
                <a:gd name="T96" fmla="*/ 1 w 735"/>
                <a:gd name="T97" fmla="*/ 0 h 1023"/>
                <a:gd name="T98" fmla="*/ 1 w 735"/>
                <a:gd name="T99" fmla="*/ 0 h 1023"/>
                <a:gd name="T100" fmla="*/ 1 w 735"/>
                <a:gd name="T101" fmla="*/ 0 h 1023"/>
                <a:gd name="T102" fmla="*/ 1 w 735"/>
                <a:gd name="T103" fmla="*/ 0 h 1023"/>
                <a:gd name="T104" fmla="*/ 1 w 735"/>
                <a:gd name="T105" fmla="*/ 0 h 1023"/>
                <a:gd name="T106" fmla="*/ 1 w 735"/>
                <a:gd name="T107" fmla="*/ 0 h 1023"/>
                <a:gd name="T108" fmla="*/ 1 w 735"/>
                <a:gd name="T109" fmla="*/ 0 h 1023"/>
                <a:gd name="T110" fmla="*/ 1 w 735"/>
                <a:gd name="T111" fmla="*/ 0 h 1023"/>
                <a:gd name="T112" fmla="*/ 1 w 735"/>
                <a:gd name="T113" fmla="*/ 0 h 1023"/>
                <a:gd name="T114" fmla="*/ 1 w 735"/>
                <a:gd name="T115" fmla="*/ 0 h 1023"/>
                <a:gd name="T116" fmla="*/ 1 w 735"/>
                <a:gd name="T117" fmla="*/ 1 h 1023"/>
                <a:gd name="T118" fmla="*/ 1 w 735"/>
                <a:gd name="T119" fmla="*/ 1 h 1023"/>
                <a:gd name="T120" fmla="*/ 1 w 735"/>
                <a:gd name="T121" fmla="*/ 1 h 1023"/>
                <a:gd name="T122" fmla="*/ 1 w 735"/>
                <a:gd name="T123" fmla="*/ 1 h 1023"/>
                <a:gd name="T124" fmla="*/ 1 w 735"/>
                <a:gd name="T125" fmla="*/ 1 h 10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5"/>
                <a:gd name="T190" fmla="*/ 0 h 1023"/>
                <a:gd name="T191" fmla="*/ 735 w 735"/>
                <a:gd name="T192" fmla="*/ 1023 h 102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5" h="1023">
                  <a:moveTo>
                    <a:pt x="663" y="0"/>
                  </a:moveTo>
                  <a:lnTo>
                    <a:pt x="658" y="12"/>
                  </a:lnTo>
                  <a:lnTo>
                    <a:pt x="611" y="14"/>
                  </a:lnTo>
                  <a:lnTo>
                    <a:pt x="562" y="16"/>
                  </a:lnTo>
                  <a:lnTo>
                    <a:pt x="512" y="14"/>
                  </a:lnTo>
                  <a:lnTo>
                    <a:pt x="471" y="14"/>
                  </a:lnTo>
                  <a:lnTo>
                    <a:pt x="420" y="14"/>
                  </a:lnTo>
                  <a:lnTo>
                    <a:pt x="397" y="11"/>
                  </a:lnTo>
                  <a:lnTo>
                    <a:pt x="384" y="0"/>
                  </a:lnTo>
                  <a:lnTo>
                    <a:pt x="394" y="37"/>
                  </a:lnTo>
                  <a:lnTo>
                    <a:pt x="401" y="74"/>
                  </a:lnTo>
                  <a:lnTo>
                    <a:pt x="409" y="110"/>
                  </a:lnTo>
                  <a:lnTo>
                    <a:pt x="414" y="145"/>
                  </a:lnTo>
                  <a:lnTo>
                    <a:pt x="420" y="179"/>
                  </a:lnTo>
                  <a:lnTo>
                    <a:pt x="423" y="213"/>
                  </a:lnTo>
                  <a:lnTo>
                    <a:pt x="425" y="246"/>
                  </a:lnTo>
                  <a:lnTo>
                    <a:pt x="425" y="278"/>
                  </a:lnTo>
                  <a:lnTo>
                    <a:pt x="425" y="308"/>
                  </a:lnTo>
                  <a:lnTo>
                    <a:pt x="423" y="338"/>
                  </a:lnTo>
                  <a:lnTo>
                    <a:pt x="420" y="366"/>
                  </a:lnTo>
                  <a:lnTo>
                    <a:pt x="415" y="395"/>
                  </a:lnTo>
                  <a:lnTo>
                    <a:pt x="409" y="422"/>
                  </a:lnTo>
                  <a:lnTo>
                    <a:pt x="401" y="448"/>
                  </a:lnTo>
                  <a:lnTo>
                    <a:pt x="392" y="473"/>
                  </a:lnTo>
                  <a:lnTo>
                    <a:pt x="381" y="498"/>
                  </a:lnTo>
                  <a:lnTo>
                    <a:pt x="371" y="521"/>
                  </a:lnTo>
                  <a:lnTo>
                    <a:pt x="356" y="544"/>
                  </a:lnTo>
                  <a:lnTo>
                    <a:pt x="342" y="565"/>
                  </a:lnTo>
                  <a:lnTo>
                    <a:pt x="326" y="585"/>
                  </a:lnTo>
                  <a:lnTo>
                    <a:pt x="308" y="605"/>
                  </a:lnTo>
                  <a:lnTo>
                    <a:pt x="288" y="623"/>
                  </a:lnTo>
                  <a:lnTo>
                    <a:pt x="268" y="641"/>
                  </a:lnTo>
                  <a:lnTo>
                    <a:pt x="245" y="657"/>
                  </a:lnTo>
                  <a:lnTo>
                    <a:pt x="221" y="673"/>
                  </a:lnTo>
                  <a:lnTo>
                    <a:pt x="196" y="688"/>
                  </a:lnTo>
                  <a:lnTo>
                    <a:pt x="168" y="701"/>
                  </a:lnTo>
                  <a:lnTo>
                    <a:pt x="140" y="713"/>
                  </a:lnTo>
                  <a:lnTo>
                    <a:pt x="109" y="725"/>
                  </a:lnTo>
                  <a:lnTo>
                    <a:pt x="77" y="735"/>
                  </a:lnTo>
                  <a:lnTo>
                    <a:pt x="43" y="745"/>
                  </a:lnTo>
                  <a:lnTo>
                    <a:pt x="8" y="752"/>
                  </a:lnTo>
                  <a:lnTo>
                    <a:pt x="0" y="1022"/>
                  </a:lnTo>
                  <a:lnTo>
                    <a:pt x="48" y="1023"/>
                  </a:lnTo>
                  <a:lnTo>
                    <a:pt x="95" y="1020"/>
                  </a:lnTo>
                  <a:lnTo>
                    <a:pt x="141" y="1014"/>
                  </a:lnTo>
                  <a:lnTo>
                    <a:pt x="186" y="1005"/>
                  </a:lnTo>
                  <a:lnTo>
                    <a:pt x="229" y="994"/>
                  </a:lnTo>
                  <a:lnTo>
                    <a:pt x="272" y="980"/>
                  </a:lnTo>
                  <a:lnTo>
                    <a:pt x="314" y="962"/>
                  </a:lnTo>
                  <a:lnTo>
                    <a:pt x="353" y="943"/>
                  </a:lnTo>
                  <a:lnTo>
                    <a:pt x="392" y="921"/>
                  </a:lnTo>
                  <a:lnTo>
                    <a:pt x="429" y="896"/>
                  </a:lnTo>
                  <a:lnTo>
                    <a:pt x="465" y="869"/>
                  </a:lnTo>
                  <a:lnTo>
                    <a:pt x="499" y="841"/>
                  </a:lnTo>
                  <a:lnTo>
                    <a:pt x="530" y="809"/>
                  </a:lnTo>
                  <a:lnTo>
                    <a:pt x="560" y="778"/>
                  </a:lnTo>
                  <a:lnTo>
                    <a:pt x="588" y="743"/>
                  </a:lnTo>
                  <a:lnTo>
                    <a:pt x="613" y="706"/>
                  </a:lnTo>
                  <a:lnTo>
                    <a:pt x="638" y="669"/>
                  </a:lnTo>
                  <a:lnTo>
                    <a:pt x="658" y="630"/>
                  </a:lnTo>
                  <a:lnTo>
                    <a:pt x="677" y="589"/>
                  </a:lnTo>
                  <a:lnTo>
                    <a:pt x="694" y="548"/>
                  </a:lnTo>
                  <a:lnTo>
                    <a:pt x="708" y="506"/>
                  </a:lnTo>
                  <a:lnTo>
                    <a:pt x="718" y="463"/>
                  </a:lnTo>
                  <a:lnTo>
                    <a:pt x="727" y="418"/>
                  </a:lnTo>
                  <a:lnTo>
                    <a:pt x="733" y="373"/>
                  </a:lnTo>
                  <a:lnTo>
                    <a:pt x="735" y="327"/>
                  </a:lnTo>
                  <a:lnTo>
                    <a:pt x="735" y="281"/>
                  </a:lnTo>
                  <a:lnTo>
                    <a:pt x="732" y="235"/>
                  </a:lnTo>
                  <a:lnTo>
                    <a:pt x="724" y="188"/>
                  </a:lnTo>
                  <a:lnTo>
                    <a:pt x="714" y="141"/>
                  </a:lnTo>
                  <a:lnTo>
                    <a:pt x="700" y="94"/>
                  </a:lnTo>
                  <a:lnTo>
                    <a:pt x="683" y="47"/>
                  </a:lnTo>
                  <a:lnTo>
                    <a:pt x="663" y="0"/>
                  </a:lnTo>
                  <a:close/>
                  <a:moveTo>
                    <a:pt x="455" y="818"/>
                  </a:moveTo>
                  <a:lnTo>
                    <a:pt x="450" y="819"/>
                  </a:lnTo>
                  <a:lnTo>
                    <a:pt x="445" y="822"/>
                  </a:lnTo>
                  <a:lnTo>
                    <a:pt x="443" y="824"/>
                  </a:lnTo>
                  <a:lnTo>
                    <a:pt x="442" y="825"/>
                  </a:lnTo>
                  <a:lnTo>
                    <a:pt x="443" y="827"/>
                  </a:lnTo>
                  <a:lnTo>
                    <a:pt x="445" y="828"/>
                  </a:lnTo>
                  <a:lnTo>
                    <a:pt x="448" y="830"/>
                  </a:lnTo>
                  <a:lnTo>
                    <a:pt x="450" y="831"/>
                  </a:lnTo>
                  <a:lnTo>
                    <a:pt x="452" y="833"/>
                  </a:lnTo>
                  <a:lnTo>
                    <a:pt x="454" y="836"/>
                  </a:lnTo>
                  <a:lnTo>
                    <a:pt x="456" y="837"/>
                  </a:lnTo>
                  <a:lnTo>
                    <a:pt x="459" y="839"/>
                  </a:lnTo>
                  <a:lnTo>
                    <a:pt x="461" y="840"/>
                  </a:lnTo>
                  <a:lnTo>
                    <a:pt x="465" y="840"/>
                  </a:lnTo>
                  <a:lnTo>
                    <a:pt x="468" y="839"/>
                  </a:lnTo>
                  <a:lnTo>
                    <a:pt x="471" y="838"/>
                  </a:lnTo>
                  <a:lnTo>
                    <a:pt x="474" y="836"/>
                  </a:lnTo>
                  <a:lnTo>
                    <a:pt x="477" y="834"/>
                  </a:lnTo>
                  <a:lnTo>
                    <a:pt x="479" y="832"/>
                  </a:lnTo>
                  <a:lnTo>
                    <a:pt x="481" y="831"/>
                  </a:lnTo>
                  <a:lnTo>
                    <a:pt x="485" y="828"/>
                  </a:lnTo>
                  <a:lnTo>
                    <a:pt x="490" y="826"/>
                  </a:lnTo>
                  <a:lnTo>
                    <a:pt x="493" y="824"/>
                  </a:lnTo>
                  <a:lnTo>
                    <a:pt x="496" y="821"/>
                  </a:lnTo>
                  <a:lnTo>
                    <a:pt x="500" y="818"/>
                  </a:lnTo>
                  <a:lnTo>
                    <a:pt x="503" y="815"/>
                  </a:lnTo>
                  <a:lnTo>
                    <a:pt x="506" y="813"/>
                  </a:lnTo>
                  <a:lnTo>
                    <a:pt x="508" y="810"/>
                  </a:lnTo>
                  <a:lnTo>
                    <a:pt x="509" y="806"/>
                  </a:lnTo>
                  <a:lnTo>
                    <a:pt x="508" y="804"/>
                  </a:lnTo>
                  <a:lnTo>
                    <a:pt x="508" y="801"/>
                  </a:lnTo>
                  <a:lnTo>
                    <a:pt x="507" y="798"/>
                  </a:lnTo>
                  <a:lnTo>
                    <a:pt x="504" y="796"/>
                  </a:lnTo>
                  <a:lnTo>
                    <a:pt x="502" y="793"/>
                  </a:lnTo>
                  <a:lnTo>
                    <a:pt x="502" y="791"/>
                  </a:lnTo>
                  <a:lnTo>
                    <a:pt x="503" y="789"/>
                  </a:lnTo>
                  <a:lnTo>
                    <a:pt x="505" y="786"/>
                  </a:lnTo>
                  <a:lnTo>
                    <a:pt x="507" y="785"/>
                  </a:lnTo>
                  <a:lnTo>
                    <a:pt x="509" y="784"/>
                  </a:lnTo>
                  <a:lnTo>
                    <a:pt x="511" y="783"/>
                  </a:lnTo>
                  <a:lnTo>
                    <a:pt x="514" y="781"/>
                  </a:lnTo>
                  <a:lnTo>
                    <a:pt x="517" y="779"/>
                  </a:lnTo>
                  <a:lnTo>
                    <a:pt x="519" y="777"/>
                  </a:lnTo>
                  <a:lnTo>
                    <a:pt x="523" y="775"/>
                  </a:lnTo>
                  <a:lnTo>
                    <a:pt x="526" y="772"/>
                  </a:lnTo>
                  <a:lnTo>
                    <a:pt x="529" y="769"/>
                  </a:lnTo>
                  <a:lnTo>
                    <a:pt x="532" y="767"/>
                  </a:lnTo>
                  <a:lnTo>
                    <a:pt x="536" y="764"/>
                  </a:lnTo>
                  <a:lnTo>
                    <a:pt x="538" y="762"/>
                  </a:lnTo>
                  <a:lnTo>
                    <a:pt x="542" y="759"/>
                  </a:lnTo>
                  <a:lnTo>
                    <a:pt x="548" y="754"/>
                  </a:lnTo>
                  <a:lnTo>
                    <a:pt x="549" y="750"/>
                  </a:lnTo>
                  <a:lnTo>
                    <a:pt x="548" y="748"/>
                  </a:lnTo>
                  <a:lnTo>
                    <a:pt x="549" y="741"/>
                  </a:lnTo>
                  <a:lnTo>
                    <a:pt x="552" y="735"/>
                  </a:lnTo>
                  <a:lnTo>
                    <a:pt x="552" y="733"/>
                  </a:lnTo>
                  <a:lnTo>
                    <a:pt x="552" y="729"/>
                  </a:lnTo>
                  <a:lnTo>
                    <a:pt x="551" y="726"/>
                  </a:lnTo>
                  <a:lnTo>
                    <a:pt x="549" y="724"/>
                  </a:lnTo>
                  <a:lnTo>
                    <a:pt x="547" y="721"/>
                  </a:lnTo>
                  <a:lnTo>
                    <a:pt x="543" y="719"/>
                  </a:lnTo>
                  <a:lnTo>
                    <a:pt x="541" y="716"/>
                  </a:lnTo>
                  <a:lnTo>
                    <a:pt x="538" y="716"/>
                  </a:lnTo>
                  <a:lnTo>
                    <a:pt x="536" y="720"/>
                  </a:lnTo>
                  <a:lnTo>
                    <a:pt x="535" y="725"/>
                  </a:lnTo>
                  <a:lnTo>
                    <a:pt x="535" y="728"/>
                  </a:lnTo>
                  <a:lnTo>
                    <a:pt x="534" y="731"/>
                  </a:lnTo>
                  <a:lnTo>
                    <a:pt x="531" y="732"/>
                  </a:lnTo>
                  <a:lnTo>
                    <a:pt x="531" y="731"/>
                  </a:lnTo>
                  <a:lnTo>
                    <a:pt x="530" y="732"/>
                  </a:lnTo>
                  <a:lnTo>
                    <a:pt x="528" y="734"/>
                  </a:lnTo>
                  <a:lnTo>
                    <a:pt x="526" y="740"/>
                  </a:lnTo>
                  <a:lnTo>
                    <a:pt x="525" y="741"/>
                  </a:lnTo>
                  <a:lnTo>
                    <a:pt x="524" y="743"/>
                  </a:lnTo>
                  <a:lnTo>
                    <a:pt x="523" y="748"/>
                  </a:lnTo>
                  <a:lnTo>
                    <a:pt x="522" y="754"/>
                  </a:lnTo>
                  <a:lnTo>
                    <a:pt x="520" y="756"/>
                  </a:lnTo>
                  <a:lnTo>
                    <a:pt x="519" y="759"/>
                  </a:lnTo>
                  <a:lnTo>
                    <a:pt x="516" y="761"/>
                  </a:lnTo>
                  <a:lnTo>
                    <a:pt x="514" y="763"/>
                  </a:lnTo>
                  <a:lnTo>
                    <a:pt x="514" y="764"/>
                  </a:lnTo>
                  <a:lnTo>
                    <a:pt x="513" y="766"/>
                  </a:lnTo>
                  <a:lnTo>
                    <a:pt x="511" y="764"/>
                  </a:lnTo>
                  <a:lnTo>
                    <a:pt x="505" y="762"/>
                  </a:lnTo>
                  <a:lnTo>
                    <a:pt x="504" y="760"/>
                  </a:lnTo>
                  <a:lnTo>
                    <a:pt x="505" y="757"/>
                  </a:lnTo>
                  <a:lnTo>
                    <a:pt x="506" y="754"/>
                  </a:lnTo>
                  <a:lnTo>
                    <a:pt x="508" y="751"/>
                  </a:lnTo>
                  <a:lnTo>
                    <a:pt x="509" y="749"/>
                  </a:lnTo>
                  <a:lnTo>
                    <a:pt x="512" y="746"/>
                  </a:lnTo>
                  <a:lnTo>
                    <a:pt x="513" y="744"/>
                  </a:lnTo>
                  <a:lnTo>
                    <a:pt x="513" y="740"/>
                  </a:lnTo>
                  <a:lnTo>
                    <a:pt x="514" y="737"/>
                  </a:lnTo>
                  <a:lnTo>
                    <a:pt x="516" y="733"/>
                  </a:lnTo>
                  <a:lnTo>
                    <a:pt x="518" y="727"/>
                  </a:lnTo>
                  <a:lnTo>
                    <a:pt x="518" y="724"/>
                  </a:lnTo>
                  <a:lnTo>
                    <a:pt x="518" y="723"/>
                  </a:lnTo>
                  <a:lnTo>
                    <a:pt x="517" y="721"/>
                  </a:lnTo>
                  <a:lnTo>
                    <a:pt x="516" y="719"/>
                  </a:lnTo>
                  <a:lnTo>
                    <a:pt x="515" y="716"/>
                  </a:lnTo>
                  <a:lnTo>
                    <a:pt x="514" y="715"/>
                  </a:lnTo>
                  <a:lnTo>
                    <a:pt x="513" y="714"/>
                  </a:lnTo>
                  <a:lnTo>
                    <a:pt x="507" y="711"/>
                  </a:lnTo>
                  <a:lnTo>
                    <a:pt x="506" y="711"/>
                  </a:lnTo>
                  <a:lnTo>
                    <a:pt x="504" y="708"/>
                  </a:lnTo>
                  <a:lnTo>
                    <a:pt x="502" y="705"/>
                  </a:lnTo>
                  <a:lnTo>
                    <a:pt x="501" y="703"/>
                  </a:lnTo>
                  <a:lnTo>
                    <a:pt x="501" y="700"/>
                  </a:lnTo>
                  <a:lnTo>
                    <a:pt x="502" y="698"/>
                  </a:lnTo>
                  <a:lnTo>
                    <a:pt x="504" y="696"/>
                  </a:lnTo>
                  <a:lnTo>
                    <a:pt x="507" y="693"/>
                  </a:lnTo>
                  <a:lnTo>
                    <a:pt x="509" y="691"/>
                  </a:lnTo>
                  <a:lnTo>
                    <a:pt x="511" y="690"/>
                  </a:lnTo>
                  <a:lnTo>
                    <a:pt x="514" y="686"/>
                  </a:lnTo>
                  <a:lnTo>
                    <a:pt x="520" y="680"/>
                  </a:lnTo>
                  <a:lnTo>
                    <a:pt x="524" y="677"/>
                  </a:lnTo>
                  <a:lnTo>
                    <a:pt x="526" y="676"/>
                  </a:lnTo>
                  <a:lnTo>
                    <a:pt x="528" y="675"/>
                  </a:lnTo>
                  <a:lnTo>
                    <a:pt x="530" y="673"/>
                  </a:lnTo>
                  <a:lnTo>
                    <a:pt x="535" y="664"/>
                  </a:lnTo>
                  <a:lnTo>
                    <a:pt x="540" y="654"/>
                  </a:lnTo>
                  <a:lnTo>
                    <a:pt x="542" y="651"/>
                  </a:lnTo>
                  <a:lnTo>
                    <a:pt x="543" y="647"/>
                  </a:lnTo>
                  <a:lnTo>
                    <a:pt x="546" y="645"/>
                  </a:lnTo>
                  <a:lnTo>
                    <a:pt x="546" y="640"/>
                  </a:lnTo>
                  <a:lnTo>
                    <a:pt x="546" y="635"/>
                  </a:lnTo>
                  <a:lnTo>
                    <a:pt x="547" y="630"/>
                  </a:lnTo>
                  <a:lnTo>
                    <a:pt x="548" y="624"/>
                  </a:lnTo>
                  <a:lnTo>
                    <a:pt x="547" y="622"/>
                  </a:lnTo>
                  <a:lnTo>
                    <a:pt x="545" y="618"/>
                  </a:lnTo>
                  <a:lnTo>
                    <a:pt x="539" y="612"/>
                  </a:lnTo>
                  <a:lnTo>
                    <a:pt x="534" y="610"/>
                  </a:lnTo>
                  <a:lnTo>
                    <a:pt x="530" y="608"/>
                  </a:lnTo>
                  <a:lnTo>
                    <a:pt x="528" y="608"/>
                  </a:lnTo>
                  <a:lnTo>
                    <a:pt x="528" y="615"/>
                  </a:lnTo>
                  <a:lnTo>
                    <a:pt x="531" y="621"/>
                  </a:lnTo>
                  <a:lnTo>
                    <a:pt x="529" y="626"/>
                  </a:lnTo>
                  <a:lnTo>
                    <a:pt x="528" y="628"/>
                  </a:lnTo>
                  <a:lnTo>
                    <a:pt x="526" y="631"/>
                  </a:lnTo>
                  <a:lnTo>
                    <a:pt x="525" y="634"/>
                  </a:lnTo>
                  <a:lnTo>
                    <a:pt x="523" y="638"/>
                  </a:lnTo>
                  <a:lnTo>
                    <a:pt x="520" y="643"/>
                  </a:lnTo>
                  <a:lnTo>
                    <a:pt x="519" y="646"/>
                  </a:lnTo>
                  <a:lnTo>
                    <a:pt x="518" y="650"/>
                  </a:lnTo>
                  <a:lnTo>
                    <a:pt x="515" y="654"/>
                  </a:lnTo>
                  <a:lnTo>
                    <a:pt x="514" y="655"/>
                  </a:lnTo>
                  <a:lnTo>
                    <a:pt x="513" y="656"/>
                  </a:lnTo>
                  <a:lnTo>
                    <a:pt x="509" y="658"/>
                  </a:lnTo>
                  <a:lnTo>
                    <a:pt x="505" y="661"/>
                  </a:lnTo>
                  <a:lnTo>
                    <a:pt x="504" y="662"/>
                  </a:lnTo>
                  <a:lnTo>
                    <a:pt x="502" y="664"/>
                  </a:lnTo>
                  <a:lnTo>
                    <a:pt x="500" y="665"/>
                  </a:lnTo>
                  <a:lnTo>
                    <a:pt x="499" y="668"/>
                  </a:lnTo>
                  <a:lnTo>
                    <a:pt x="497" y="669"/>
                  </a:lnTo>
                  <a:lnTo>
                    <a:pt x="495" y="668"/>
                  </a:lnTo>
                  <a:lnTo>
                    <a:pt x="495" y="665"/>
                  </a:lnTo>
                  <a:lnTo>
                    <a:pt x="495" y="663"/>
                  </a:lnTo>
                  <a:lnTo>
                    <a:pt x="495" y="662"/>
                  </a:lnTo>
                  <a:lnTo>
                    <a:pt x="495" y="661"/>
                  </a:lnTo>
                  <a:lnTo>
                    <a:pt x="500" y="656"/>
                  </a:lnTo>
                  <a:lnTo>
                    <a:pt x="504" y="651"/>
                  </a:lnTo>
                  <a:lnTo>
                    <a:pt x="505" y="649"/>
                  </a:lnTo>
                  <a:lnTo>
                    <a:pt x="506" y="645"/>
                  </a:lnTo>
                  <a:lnTo>
                    <a:pt x="508" y="642"/>
                  </a:lnTo>
                  <a:lnTo>
                    <a:pt x="509" y="639"/>
                  </a:lnTo>
                  <a:lnTo>
                    <a:pt x="512" y="634"/>
                  </a:lnTo>
                  <a:lnTo>
                    <a:pt x="515" y="621"/>
                  </a:lnTo>
                  <a:lnTo>
                    <a:pt x="516" y="616"/>
                  </a:lnTo>
                  <a:lnTo>
                    <a:pt x="517" y="615"/>
                  </a:lnTo>
                  <a:lnTo>
                    <a:pt x="517" y="614"/>
                  </a:lnTo>
                  <a:lnTo>
                    <a:pt x="516" y="612"/>
                  </a:lnTo>
                  <a:lnTo>
                    <a:pt x="513" y="614"/>
                  </a:lnTo>
                  <a:lnTo>
                    <a:pt x="504" y="618"/>
                  </a:lnTo>
                  <a:lnTo>
                    <a:pt x="501" y="620"/>
                  </a:lnTo>
                  <a:lnTo>
                    <a:pt x="501" y="621"/>
                  </a:lnTo>
                  <a:lnTo>
                    <a:pt x="499" y="623"/>
                  </a:lnTo>
                  <a:lnTo>
                    <a:pt x="492" y="629"/>
                  </a:lnTo>
                  <a:lnTo>
                    <a:pt x="489" y="632"/>
                  </a:lnTo>
                  <a:lnTo>
                    <a:pt x="487" y="635"/>
                  </a:lnTo>
                  <a:lnTo>
                    <a:pt x="484" y="639"/>
                  </a:lnTo>
                  <a:lnTo>
                    <a:pt x="484" y="640"/>
                  </a:lnTo>
                  <a:lnTo>
                    <a:pt x="484" y="644"/>
                  </a:lnTo>
                  <a:lnTo>
                    <a:pt x="483" y="650"/>
                  </a:lnTo>
                  <a:lnTo>
                    <a:pt x="483" y="652"/>
                  </a:lnTo>
                  <a:lnTo>
                    <a:pt x="481" y="654"/>
                  </a:lnTo>
                  <a:lnTo>
                    <a:pt x="480" y="659"/>
                  </a:lnTo>
                  <a:lnTo>
                    <a:pt x="480" y="662"/>
                  </a:lnTo>
                  <a:lnTo>
                    <a:pt x="482" y="665"/>
                  </a:lnTo>
                  <a:lnTo>
                    <a:pt x="482" y="669"/>
                  </a:lnTo>
                  <a:lnTo>
                    <a:pt x="482" y="671"/>
                  </a:lnTo>
                  <a:lnTo>
                    <a:pt x="482" y="673"/>
                  </a:lnTo>
                  <a:lnTo>
                    <a:pt x="482" y="674"/>
                  </a:lnTo>
                  <a:lnTo>
                    <a:pt x="484" y="674"/>
                  </a:lnTo>
                  <a:lnTo>
                    <a:pt x="490" y="673"/>
                  </a:lnTo>
                  <a:lnTo>
                    <a:pt x="492" y="671"/>
                  </a:lnTo>
                  <a:lnTo>
                    <a:pt x="493" y="670"/>
                  </a:lnTo>
                  <a:lnTo>
                    <a:pt x="494" y="670"/>
                  </a:lnTo>
                  <a:lnTo>
                    <a:pt x="496" y="674"/>
                  </a:lnTo>
                  <a:lnTo>
                    <a:pt x="499" y="678"/>
                  </a:lnTo>
                  <a:lnTo>
                    <a:pt x="499" y="679"/>
                  </a:lnTo>
                  <a:lnTo>
                    <a:pt x="495" y="682"/>
                  </a:lnTo>
                  <a:lnTo>
                    <a:pt x="493" y="686"/>
                  </a:lnTo>
                  <a:lnTo>
                    <a:pt x="492" y="688"/>
                  </a:lnTo>
                  <a:lnTo>
                    <a:pt x="492" y="691"/>
                  </a:lnTo>
                  <a:lnTo>
                    <a:pt x="490" y="697"/>
                  </a:lnTo>
                  <a:lnTo>
                    <a:pt x="490" y="698"/>
                  </a:lnTo>
                  <a:lnTo>
                    <a:pt x="487" y="700"/>
                  </a:lnTo>
                  <a:lnTo>
                    <a:pt x="483" y="703"/>
                  </a:lnTo>
                  <a:lnTo>
                    <a:pt x="481" y="703"/>
                  </a:lnTo>
                  <a:lnTo>
                    <a:pt x="479" y="703"/>
                  </a:lnTo>
                  <a:lnTo>
                    <a:pt x="478" y="708"/>
                  </a:lnTo>
                  <a:lnTo>
                    <a:pt x="479" y="715"/>
                  </a:lnTo>
                  <a:lnTo>
                    <a:pt x="480" y="717"/>
                  </a:lnTo>
                  <a:lnTo>
                    <a:pt x="482" y="723"/>
                  </a:lnTo>
                  <a:lnTo>
                    <a:pt x="484" y="728"/>
                  </a:lnTo>
                  <a:lnTo>
                    <a:pt x="483" y="732"/>
                  </a:lnTo>
                  <a:lnTo>
                    <a:pt x="483" y="735"/>
                  </a:lnTo>
                  <a:lnTo>
                    <a:pt x="483" y="737"/>
                  </a:lnTo>
                  <a:lnTo>
                    <a:pt x="483" y="739"/>
                  </a:lnTo>
                  <a:lnTo>
                    <a:pt x="483" y="741"/>
                  </a:lnTo>
                  <a:lnTo>
                    <a:pt x="482" y="745"/>
                  </a:lnTo>
                  <a:lnTo>
                    <a:pt x="478" y="749"/>
                  </a:lnTo>
                  <a:lnTo>
                    <a:pt x="476" y="754"/>
                  </a:lnTo>
                  <a:lnTo>
                    <a:pt x="474" y="757"/>
                  </a:lnTo>
                  <a:lnTo>
                    <a:pt x="474" y="760"/>
                  </a:lnTo>
                  <a:lnTo>
                    <a:pt x="472" y="764"/>
                  </a:lnTo>
                  <a:lnTo>
                    <a:pt x="470" y="769"/>
                  </a:lnTo>
                  <a:lnTo>
                    <a:pt x="468" y="772"/>
                  </a:lnTo>
                  <a:lnTo>
                    <a:pt x="466" y="774"/>
                  </a:lnTo>
                  <a:lnTo>
                    <a:pt x="464" y="775"/>
                  </a:lnTo>
                  <a:lnTo>
                    <a:pt x="461" y="778"/>
                  </a:lnTo>
                  <a:lnTo>
                    <a:pt x="462" y="781"/>
                  </a:lnTo>
                  <a:lnTo>
                    <a:pt x="464" y="782"/>
                  </a:lnTo>
                  <a:lnTo>
                    <a:pt x="466" y="782"/>
                  </a:lnTo>
                  <a:lnTo>
                    <a:pt x="467" y="782"/>
                  </a:lnTo>
                  <a:lnTo>
                    <a:pt x="468" y="782"/>
                  </a:lnTo>
                  <a:lnTo>
                    <a:pt x="470" y="782"/>
                  </a:lnTo>
                  <a:lnTo>
                    <a:pt x="472" y="784"/>
                  </a:lnTo>
                  <a:lnTo>
                    <a:pt x="474" y="786"/>
                  </a:lnTo>
                  <a:lnTo>
                    <a:pt x="474" y="789"/>
                  </a:lnTo>
                  <a:lnTo>
                    <a:pt x="478" y="790"/>
                  </a:lnTo>
                  <a:lnTo>
                    <a:pt x="482" y="790"/>
                  </a:lnTo>
                  <a:lnTo>
                    <a:pt x="483" y="790"/>
                  </a:lnTo>
                  <a:lnTo>
                    <a:pt x="487" y="789"/>
                  </a:lnTo>
                  <a:lnTo>
                    <a:pt x="491" y="787"/>
                  </a:lnTo>
                  <a:lnTo>
                    <a:pt x="494" y="792"/>
                  </a:lnTo>
                  <a:lnTo>
                    <a:pt x="499" y="796"/>
                  </a:lnTo>
                  <a:lnTo>
                    <a:pt x="500" y="798"/>
                  </a:lnTo>
                  <a:lnTo>
                    <a:pt x="500" y="799"/>
                  </a:lnTo>
                  <a:lnTo>
                    <a:pt x="497" y="802"/>
                  </a:lnTo>
                  <a:lnTo>
                    <a:pt x="495" y="804"/>
                  </a:lnTo>
                  <a:lnTo>
                    <a:pt x="492" y="805"/>
                  </a:lnTo>
                  <a:lnTo>
                    <a:pt x="489" y="808"/>
                  </a:lnTo>
                  <a:lnTo>
                    <a:pt x="484" y="810"/>
                  </a:lnTo>
                  <a:lnTo>
                    <a:pt x="481" y="813"/>
                  </a:lnTo>
                  <a:lnTo>
                    <a:pt x="478" y="815"/>
                  </a:lnTo>
                  <a:lnTo>
                    <a:pt x="474" y="817"/>
                  </a:lnTo>
                  <a:lnTo>
                    <a:pt x="471" y="818"/>
                  </a:lnTo>
                  <a:lnTo>
                    <a:pt x="470" y="816"/>
                  </a:lnTo>
                  <a:lnTo>
                    <a:pt x="469" y="815"/>
                  </a:lnTo>
                  <a:lnTo>
                    <a:pt x="466" y="816"/>
                  </a:lnTo>
                  <a:lnTo>
                    <a:pt x="464" y="816"/>
                  </a:lnTo>
                  <a:lnTo>
                    <a:pt x="459" y="817"/>
                  </a:lnTo>
                  <a:lnTo>
                    <a:pt x="455" y="818"/>
                  </a:lnTo>
                  <a:close/>
                  <a:moveTo>
                    <a:pt x="330" y="680"/>
                  </a:moveTo>
                  <a:lnTo>
                    <a:pt x="334" y="679"/>
                  </a:lnTo>
                  <a:lnTo>
                    <a:pt x="340" y="678"/>
                  </a:lnTo>
                  <a:lnTo>
                    <a:pt x="341" y="677"/>
                  </a:lnTo>
                  <a:lnTo>
                    <a:pt x="343" y="676"/>
                  </a:lnTo>
                  <a:lnTo>
                    <a:pt x="348" y="673"/>
                  </a:lnTo>
                  <a:lnTo>
                    <a:pt x="352" y="670"/>
                  </a:lnTo>
                  <a:lnTo>
                    <a:pt x="354" y="669"/>
                  </a:lnTo>
                  <a:lnTo>
                    <a:pt x="356" y="668"/>
                  </a:lnTo>
                  <a:lnTo>
                    <a:pt x="361" y="666"/>
                  </a:lnTo>
                  <a:lnTo>
                    <a:pt x="363" y="662"/>
                  </a:lnTo>
                  <a:lnTo>
                    <a:pt x="365" y="657"/>
                  </a:lnTo>
                  <a:lnTo>
                    <a:pt x="366" y="656"/>
                  </a:lnTo>
                  <a:lnTo>
                    <a:pt x="369" y="654"/>
                  </a:lnTo>
                  <a:lnTo>
                    <a:pt x="372" y="653"/>
                  </a:lnTo>
                  <a:lnTo>
                    <a:pt x="373" y="650"/>
                  </a:lnTo>
                  <a:lnTo>
                    <a:pt x="374" y="647"/>
                  </a:lnTo>
                  <a:lnTo>
                    <a:pt x="374" y="644"/>
                  </a:lnTo>
                  <a:lnTo>
                    <a:pt x="373" y="642"/>
                  </a:lnTo>
                  <a:lnTo>
                    <a:pt x="367" y="640"/>
                  </a:lnTo>
                  <a:lnTo>
                    <a:pt x="365" y="640"/>
                  </a:lnTo>
                  <a:lnTo>
                    <a:pt x="363" y="641"/>
                  </a:lnTo>
                  <a:lnTo>
                    <a:pt x="362" y="642"/>
                  </a:lnTo>
                  <a:lnTo>
                    <a:pt x="359" y="644"/>
                  </a:lnTo>
                  <a:lnTo>
                    <a:pt x="356" y="645"/>
                  </a:lnTo>
                  <a:lnTo>
                    <a:pt x="354" y="647"/>
                  </a:lnTo>
                  <a:lnTo>
                    <a:pt x="352" y="650"/>
                  </a:lnTo>
                  <a:lnTo>
                    <a:pt x="346" y="653"/>
                  </a:lnTo>
                  <a:lnTo>
                    <a:pt x="345" y="654"/>
                  </a:lnTo>
                  <a:lnTo>
                    <a:pt x="342" y="654"/>
                  </a:lnTo>
                  <a:lnTo>
                    <a:pt x="340" y="654"/>
                  </a:lnTo>
                  <a:lnTo>
                    <a:pt x="337" y="655"/>
                  </a:lnTo>
                  <a:lnTo>
                    <a:pt x="332" y="656"/>
                  </a:lnTo>
                  <a:lnTo>
                    <a:pt x="329" y="658"/>
                  </a:lnTo>
                  <a:lnTo>
                    <a:pt x="327" y="659"/>
                  </a:lnTo>
                  <a:lnTo>
                    <a:pt x="327" y="662"/>
                  </a:lnTo>
                  <a:lnTo>
                    <a:pt x="327" y="664"/>
                  </a:lnTo>
                  <a:lnTo>
                    <a:pt x="329" y="666"/>
                  </a:lnTo>
                  <a:lnTo>
                    <a:pt x="329" y="668"/>
                  </a:lnTo>
                  <a:lnTo>
                    <a:pt x="327" y="670"/>
                  </a:lnTo>
                  <a:lnTo>
                    <a:pt x="324" y="671"/>
                  </a:lnTo>
                  <a:lnTo>
                    <a:pt x="324" y="675"/>
                  </a:lnTo>
                  <a:lnTo>
                    <a:pt x="324" y="677"/>
                  </a:lnTo>
                  <a:lnTo>
                    <a:pt x="325" y="680"/>
                  </a:lnTo>
                  <a:lnTo>
                    <a:pt x="327" y="682"/>
                  </a:lnTo>
                  <a:lnTo>
                    <a:pt x="329" y="685"/>
                  </a:lnTo>
                  <a:lnTo>
                    <a:pt x="331" y="685"/>
                  </a:lnTo>
                  <a:lnTo>
                    <a:pt x="331" y="682"/>
                  </a:lnTo>
                  <a:lnTo>
                    <a:pt x="330" y="680"/>
                  </a:lnTo>
                  <a:close/>
                  <a:moveTo>
                    <a:pt x="403" y="661"/>
                  </a:moveTo>
                  <a:lnTo>
                    <a:pt x="403" y="665"/>
                  </a:lnTo>
                  <a:lnTo>
                    <a:pt x="401" y="669"/>
                  </a:lnTo>
                  <a:lnTo>
                    <a:pt x="398" y="673"/>
                  </a:lnTo>
                  <a:lnTo>
                    <a:pt x="395" y="676"/>
                  </a:lnTo>
                  <a:lnTo>
                    <a:pt x="394" y="680"/>
                  </a:lnTo>
                  <a:lnTo>
                    <a:pt x="394" y="685"/>
                  </a:lnTo>
                  <a:lnTo>
                    <a:pt x="396" y="687"/>
                  </a:lnTo>
                  <a:lnTo>
                    <a:pt x="398" y="689"/>
                  </a:lnTo>
                  <a:lnTo>
                    <a:pt x="392" y="692"/>
                  </a:lnTo>
                  <a:lnTo>
                    <a:pt x="386" y="694"/>
                  </a:lnTo>
                  <a:lnTo>
                    <a:pt x="384" y="694"/>
                  </a:lnTo>
                  <a:lnTo>
                    <a:pt x="379" y="697"/>
                  </a:lnTo>
                  <a:lnTo>
                    <a:pt x="375" y="700"/>
                  </a:lnTo>
                  <a:lnTo>
                    <a:pt x="371" y="705"/>
                  </a:lnTo>
                  <a:lnTo>
                    <a:pt x="366" y="711"/>
                  </a:lnTo>
                  <a:lnTo>
                    <a:pt x="364" y="714"/>
                  </a:lnTo>
                  <a:lnTo>
                    <a:pt x="366" y="716"/>
                  </a:lnTo>
                  <a:lnTo>
                    <a:pt x="367" y="719"/>
                  </a:lnTo>
                  <a:lnTo>
                    <a:pt x="366" y="721"/>
                  </a:lnTo>
                  <a:lnTo>
                    <a:pt x="364" y="723"/>
                  </a:lnTo>
                  <a:lnTo>
                    <a:pt x="362" y="725"/>
                  </a:lnTo>
                  <a:lnTo>
                    <a:pt x="359" y="727"/>
                  </a:lnTo>
                  <a:lnTo>
                    <a:pt x="355" y="727"/>
                  </a:lnTo>
                  <a:lnTo>
                    <a:pt x="351" y="726"/>
                  </a:lnTo>
                  <a:lnTo>
                    <a:pt x="344" y="726"/>
                  </a:lnTo>
                  <a:lnTo>
                    <a:pt x="342" y="725"/>
                  </a:lnTo>
                  <a:lnTo>
                    <a:pt x="342" y="720"/>
                  </a:lnTo>
                  <a:lnTo>
                    <a:pt x="341" y="715"/>
                  </a:lnTo>
                  <a:lnTo>
                    <a:pt x="341" y="712"/>
                  </a:lnTo>
                  <a:lnTo>
                    <a:pt x="340" y="709"/>
                  </a:lnTo>
                  <a:lnTo>
                    <a:pt x="341" y="705"/>
                  </a:lnTo>
                  <a:lnTo>
                    <a:pt x="342" y="702"/>
                  </a:lnTo>
                  <a:lnTo>
                    <a:pt x="343" y="696"/>
                  </a:lnTo>
                  <a:lnTo>
                    <a:pt x="343" y="693"/>
                  </a:lnTo>
                  <a:lnTo>
                    <a:pt x="344" y="690"/>
                  </a:lnTo>
                  <a:lnTo>
                    <a:pt x="346" y="686"/>
                  </a:lnTo>
                  <a:lnTo>
                    <a:pt x="348" y="684"/>
                  </a:lnTo>
                  <a:lnTo>
                    <a:pt x="350" y="682"/>
                  </a:lnTo>
                  <a:lnTo>
                    <a:pt x="354" y="681"/>
                  </a:lnTo>
                  <a:lnTo>
                    <a:pt x="359" y="682"/>
                  </a:lnTo>
                  <a:lnTo>
                    <a:pt x="361" y="685"/>
                  </a:lnTo>
                  <a:lnTo>
                    <a:pt x="362" y="687"/>
                  </a:lnTo>
                  <a:lnTo>
                    <a:pt x="366" y="685"/>
                  </a:lnTo>
                  <a:lnTo>
                    <a:pt x="369" y="681"/>
                  </a:lnTo>
                  <a:lnTo>
                    <a:pt x="371" y="679"/>
                  </a:lnTo>
                  <a:lnTo>
                    <a:pt x="372" y="675"/>
                  </a:lnTo>
                  <a:lnTo>
                    <a:pt x="373" y="673"/>
                  </a:lnTo>
                  <a:lnTo>
                    <a:pt x="375" y="669"/>
                  </a:lnTo>
                  <a:lnTo>
                    <a:pt x="377" y="668"/>
                  </a:lnTo>
                  <a:lnTo>
                    <a:pt x="379" y="666"/>
                  </a:lnTo>
                  <a:lnTo>
                    <a:pt x="379" y="663"/>
                  </a:lnTo>
                  <a:lnTo>
                    <a:pt x="379" y="659"/>
                  </a:lnTo>
                  <a:lnTo>
                    <a:pt x="379" y="656"/>
                  </a:lnTo>
                  <a:lnTo>
                    <a:pt x="380" y="653"/>
                  </a:lnTo>
                  <a:lnTo>
                    <a:pt x="384" y="651"/>
                  </a:lnTo>
                  <a:lnTo>
                    <a:pt x="387" y="650"/>
                  </a:lnTo>
                  <a:lnTo>
                    <a:pt x="392" y="650"/>
                  </a:lnTo>
                  <a:lnTo>
                    <a:pt x="397" y="650"/>
                  </a:lnTo>
                  <a:lnTo>
                    <a:pt x="400" y="651"/>
                  </a:lnTo>
                  <a:lnTo>
                    <a:pt x="401" y="653"/>
                  </a:lnTo>
                  <a:lnTo>
                    <a:pt x="403" y="656"/>
                  </a:lnTo>
                  <a:lnTo>
                    <a:pt x="403" y="661"/>
                  </a:lnTo>
                  <a:close/>
                  <a:moveTo>
                    <a:pt x="13" y="898"/>
                  </a:moveTo>
                  <a:lnTo>
                    <a:pt x="15" y="906"/>
                  </a:lnTo>
                  <a:lnTo>
                    <a:pt x="16" y="914"/>
                  </a:lnTo>
                  <a:lnTo>
                    <a:pt x="18" y="923"/>
                  </a:lnTo>
                  <a:lnTo>
                    <a:pt x="22" y="931"/>
                  </a:lnTo>
                  <a:lnTo>
                    <a:pt x="24" y="932"/>
                  </a:lnTo>
                  <a:lnTo>
                    <a:pt x="27" y="931"/>
                  </a:lnTo>
                  <a:lnTo>
                    <a:pt x="31" y="930"/>
                  </a:lnTo>
                  <a:lnTo>
                    <a:pt x="35" y="929"/>
                  </a:lnTo>
                  <a:lnTo>
                    <a:pt x="42" y="927"/>
                  </a:lnTo>
                  <a:lnTo>
                    <a:pt x="49" y="927"/>
                  </a:lnTo>
                  <a:lnTo>
                    <a:pt x="54" y="927"/>
                  </a:lnTo>
                  <a:lnTo>
                    <a:pt x="59" y="926"/>
                  </a:lnTo>
                  <a:lnTo>
                    <a:pt x="66" y="926"/>
                  </a:lnTo>
                  <a:lnTo>
                    <a:pt x="73" y="926"/>
                  </a:lnTo>
                  <a:lnTo>
                    <a:pt x="78" y="926"/>
                  </a:lnTo>
                  <a:lnTo>
                    <a:pt x="84" y="925"/>
                  </a:lnTo>
                  <a:lnTo>
                    <a:pt x="90" y="924"/>
                  </a:lnTo>
                  <a:lnTo>
                    <a:pt x="96" y="920"/>
                  </a:lnTo>
                  <a:lnTo>
                    <a:pt x="100" y="918"/>
                  </a:lnTo>
                  <a:lnTo>
                    <a:pt x="103" y="917"/>
                  </a:lnTo>
                  <a:lnTo>
                    <a:pt x="104" y="914"/>
                  </a:lnTo>
                  <a:lnTo>
                    <a:pt x="101" y="909"/>
                  </a:lnTo>
                  <a:lnTo>
                    <a:pt x="99" y="903"/>
                  </a:lnTo>
                  <a:lnTo>
                    <a:pt x="99" y="900"/>
                  </a:lnTo>
                  <a:lnTo>
                    <a:pt x="99" y="899"/>
                  </a:lnTo>
                  <a:lnTo>
                    <a:pt x="99" y="898"/>
                  </a:lnTo>
                  <a:lnTo>
                    <a:pt x="98" y="898"/>
                  </a:lnTo>
                  <a:lnTo>
                    <a:pt x="96" y="898"/>
                  </a:lnTo>
                  <a:lnTo>
                    <a:pt x="84" y="897"/>
                  </a:lnTo>
                  <a:lnTo>
                    <a:pt x="80" y="897"/>
                  </a:lnTo>
                  <a:lnTo>
                    <a:pt x="74" y="898"/>
                  </a:lnTo>
                  <a:lnTo>
                    <a:pt x="70" y="900"/>
                  </a:lnTo>
                  <a:lnTo>
                    <a:pt x="64" y="902"/>
                  </a:lnTo>
                  <a:lnTo>
                    <a:pt x="58" y="904"/>
                  </a:lnTo>
                  <a:lnTo>
                    <a:pt x="53" y="906"/>
                  </a:lnTo>
                  <a:lnTo>
                    <a:pt x="52" y="907"/>
                  </a:lnTo>
                  <a:lnTo>
                    <a:pt x="49" y="907"/>
                  </a:lnTo>
                  <a:lnTo>
                    <a:pt x="43" y="907"/>
                  </a:lnTo>
                  <a:lnTo>
                    <a:pt x="37" y="906"/>
                  </a:lnTo>
                  <a:lnTo>
                    <a:pt x="35" y="904"/>
                  </a:lnTo>
                  <a:lnTo>
                    <a:pt x="32" y="904"/>
                  </a:lnTo>
                  <a:lnTo>
                    <a:pt x="27" y="904"/>
                  </a:lnTo>
                  <a:lnTo>
                    <a:pt x="14" y="908"/>
                  </a:lnTo>
                  <a:lnTo>
                    <a:pt x="10" y="909"/>
                  </a:lnTo>
                  <a:lnTo>
                    <a:pt x="8" y="903"/>
                  </a:lnTo>
                  <a:lnTo>
                    <a:pt x="10" y="899"/>
                  </a:lnTo>
                  <a:lnTo>
                    <a:pt x="15" y="898"/>
                  </a:lnTo>
                  <a:lnTo>
                    <a:pt x="23" y="900"/>
                  </a:lnTo>
                  <a:lnTo>
                    <a:pt x="27" y="900"/>
                  </a:lnTo>
                  <a:lnTo>
                    <a:pt x="31" y="900"/>
                  </a:lnTo>
                  <a:lnTo>
                    <a:pt x="37" y="898"/>
                  </a:lnTo>
                  <a:lnTo>
                    <a:pt x="42" y="895"/>
                  </a:lnTo>
                  <a:lnTo>
                    <a:pt x="48" y="892"/>
                  </a:lnTo>
                  <a:lnTo>
                    <a:pt x="53" y="889"/>
                  </a:lnTo>
                  <a:lnTo>
                    <a:pt x="55" y="886"/>
                  </a:lnTo>
                  <a:lnTo>
                    <a:pt x="58" y="883"/>
                  </a:lnTo>
                  <a:lnTo>
                    <a:pt x="60" y="879"/>
                  </a:lnTo>
                  <a:lnTo>
                    <a:pt x="60" y="876"/>
                  </a:lnTo>
                  <a:lnTo>
                    <a:pt x="59" y="873"/>
                  </a:lnTo>
                  <a:lnTo>
                    <a:pt x="55" y="871"/>
                  </a:lnTo>
                  <a:lnTo>
                    <a:pt x="52" y="868"/>
                  </a:lnTo>
                  <a:lnTo>
                    <a:pt x="49" y="868"/>
                  </a:lnTo>
                  <a:lnTo>
                    <a:pt x="37" y="869"/>
                  </a:lnTo>
                  <a:lnTo>
                    <a:pt x="34" y="872"/>
                  </a:lnTo>
                  <a:lnTo>
                    <a:pt x="26" y="871"/>
                  </a:lnTo>
                  <a:lnTo>
                    <a:pt x="19" y="871"/>
                  </a:lnTo>
                  <a:lnTo>
                    <a:pt x="13" y="875"/>
                  </a:lnTo>
                  <a:lnTo>
                    <a:pt x="11" y="877"/>
                  </a:lnTo>
                  <a:lnTo>
                    <a:pt x="10" y="879"/>
                  </a:lnTo>
                  <a:lnTo>
                    <a:pt x="10" y="885"/>
                  </a:lnTo>
                  <a:lnTo>
                    <a:pt x="10" y="890"/>
                  </a:lnTo>
                  <a:lnTo>
                    <a:pt x="11" y="894"/>
                  </a:lnTo>
                  <a:lnTo>
                    <a:pt x="13" y="897"/>
                  </a:lnTo>
                  <a:lnTo>
                    <a:pt x="13" y="898"/>
                  </a:lnTo>
                  <a:close/>
                  <a:moveTo>
                    <a:pt x="412" y="794"/>
                  </a:moveTo>
                  <a:lnTo>
                    <a:pt x="420" y="802"/>
                  </a:lnTo>
                  <a:lnTo>
                    <a:pt x="427" y="809"/>
                  </a:lnTo>
                  <a:lnTo>
                    <a:pt x="432" y="808"/>
                  </a:lnTo>
                  <a:lnTo>
                    <a:pt x="436" y="806"/>
                  </a:lnTo>
                  <a:lnTo>
                    <a:pt x="439" y="808"/>
                  </a:lnTo>
                  <a:lnTo>
                    <a:pt x="443" y="812"/>
                  </a:lnTo>
                  <a:lnTo>
                    <a:pt x="445" y="816"/>
                  </a:lnTo>
                  <a:lnTo>
                    <a:pt x="448" y="818"/>
                  </a:lnTo>
                  <a:lnTo>
                    <a:pt x="450" y="816"/>
                  </a:lnTo>
                  <a:lnTo>
                    <a:pt x="452" y="814"/>
                  </a:lnTo>
                  <a:lnTo>
                    <a:pt x="452" y="812"/>
                  </a:lnTo>
                  <a:lnTo>
                    <a:pt x="450" y="807"/>
                  </a:lnTo>
                  <a:lnTo>
                    <a:pt x="450" y="802"/>
                  </a:lnTo>
                  <a:lnTo>
                    <a:pt x="452" y="799"/>
                  </a:lnTo>
                  <a:lnTo>
                    <a:pt x="454" y="796"/>
                  </a:lnTo>
                  <a:lnTo>
                    <a:pt x="455" y="784"/>
                  </a:lnTo>
                  <a:lnTo>
                    <a:pt x="456" y="780"/>
                  </a:lnTo>
                  <a:lnTo>
                    <a:pt x="456" y="777"/>
                  </a:lnTo>
                  <a:lnTo>
                    <a:pt x="454" y="774"/>
                  </a:lnTo>
                  <a:lnTo>
                    <a:pt x="447" y="772"/>
                  </a:lnTo>
                  <a:lnTo>
                    <a:pt x="444" y="772"/>
                  </a:lnTo>
                  <a:lnTo>
                    <a:pt x="442" y="772"/>
                  </a:lnTo>
                  <a:lnTo>
                    <a:pt x="439" y="774"/>
                  </a:lnTo>
                  <a:lnTo>
                    <a:pt x="432" y="779"/>
                  </a:lnTo>
                  <a:lnTo>
                    <a:pt x="429" y="781"/>
                  </a:lnTo>
                  <a:lnTo>
                    <a:pt x="426" y="784"/>
                  </a:lnTo>
                  <a:lnTo>
                    <a:pt x="424" y="787"/>
                  </a:lnTo>
                  <a:lnTo>
                    <a:pt x="415" y="792"/>
                  </a:lnTo>
                  <a:lnTo>
                    <a:pt x="412" y="794"/>
                  </a:lnTo>
                  <a:close/>
                  <a:moveTo>
                    <a:pt x="314" y="762"/>
                  </a:moveTo>
                  <a:lnTo>
                    <a:pt x="310" y="764"/>
                  </a:lnTo>
                  <a:lnTo>
                    <a:pt x="308" y="767"/>
                  </a:lnTo>
                  <a:lnTo>
                    <a:pt x="306" y="770"/>
                  </a:lnTo>
                  <a:lnTo>
                    <a:pt x="307" y="772"/>
                  </a:lnTo>
                  <a:lnTo>
                    <a:pt x="309" y="775"/>
                  </a:lnTo>
                  <a:lnTo>
                    <a:pt x="311" y="775"/>
                  </a:lnTo>
                  <a:lnTo>
                    <a:pt x="315" y="775"/>
                  </a:lnTo>
                  <a:lnTo>
                    <a:pt x="321" y="777"/>
                  </a:lnTo>
                  <a:lnTo>
                    <a:pt x="327" y="777"/>
                  </a:lnTo>
                  <a:lnTo>
                    <a:pt x="328" y="775"/>
                  </a:lnTo>
                  <a:lnTo>
                    <a:pt x="330" y="774"/>
                  </a:lnTo>
                  <a:lnTo>
                    <a:pt x="331" y="773"/>
                  </a:lnTo>
                  <a:lnTo>
                    <a:pt x="336" y="774"/>
                  </a:lnTo>
                  <a:lnTo>
                    <a:pt x="340" y="778"/>
                  </a:lnTo>
                  <a:lnTo>
                    <a:pt x="341" y="779"/>
                  </a:lnTo>
                  <a:lnTo>
                    <a:pt x="341" y="780"/>
                  </a:lnTo>
                  <a:lnTo>
                    <a:pt x="337" y="784"/>
                  </a:lnTo>
                  <a:lnTo>
                    <a:pt x="334" y="789"/>
                  </a:lnTo>
                  <a:lnTo>
                    <a:pt x="333" y="792"/>
                  </a:lnTo>
                  <a:lnTo>
                    <a:pt x="330" y="796"/>
                  </a:lnTo>
                  <a:lnTo>
                    <a:pt x="330" y="798"/>
                  </a:lnTo>
                  <a:lnTo>
                    <a:pt x="326" y="802"/>
                  </a:lnTo>
                  <a:lnTo>
                    <a:pt x="322" y="805"/>
                  </a:lnTo>
                  <a:lnTo>
                    <a:pt x="320" y="806"/>
                  </a:lnTo>
                  <a:lnTo>
                    <a:pt x="317" y="807"/>
                  </a:lnTo>
                  <a:lnTo>
                    <a:pt x="313" y="810"/>
                  </a:lnTo>
                  <a:lnTo>
                    <a:pt x="309" y="814"/>
                  </a:lnTo>
                  <a:lnTo>
                    <a:pt x="307" y="817"/>
                  </a:lnTo>
                  <a:lnTo>
                    <a:pt x="307" y="818"/>
                  </a:lnTo>
                  <a:lnTo>
                    <a:pt x="304" y="821"/>
                  </a:lnTo>
                  <a:lnTo>
                    <a:pt x="298" y="827"/>
                  </a:lnTo>
                  <a:lnTo>
                    <a:pt x="296" y="830"/>
                  </a:lnTo>
                  <a:lnTo>
                    <a:pt x="295" y="832"/>
                  </a:lnTo>
                  <a:lnTo>
                    <a:pt x="295" y="837"/>
                  </a:lnTo>
                  <a:lnTo>
                    <a:pt x="295" y="840"/>
                  </a:lnTo>
                  <a:lnTo>
                    <a:pt x="295" y="842"/>
                  </a:lnTo>
                  <a:lnTo>
                    <a:pt x="295" y="845"/>
                  </a:lnTo>
                  <a:lnTo>
                    <a:pt x="294" y="849"/>
                  </a:lnTo>
                  <a:lnTo>
                    <a:pt x="292" y="851"/>
                  </a:lnTo>
                  <a:lnTo>
                    <a:pt x="290" y="852"/>
                  </a:lnTo>
                  <a:lnTo>
                    <a:pt x="288" y="852"/>
                  </a:lnTo>
                  <a:lnTo>
                    <a:pt x="287" y="851"/>
                  </a:lnTo>
                  <a:lnTo>
                    <a:pt x="285" y="849"/>
                  </a:lnTo>
                  <a:lnTo>
                    <a:pt x="284" y="844"/>
                  </a:lnTo>
                  <a:lnTo>
                    <a:pt x="283" y="844"/>
                  </a:lnTo>
                  <a:lnTo>
                    <a:pt x="281" y="842"/>
                  </a:lnTo>
                  <a:lnTo>
                    <a:pt x="278" y="840"/>
                  </a:lnTo>
                  <a:lnTo>
                    <a:pt x="276" y="839"/>
                  </a:lnTo>
                  <a:lnTo>
                    <a:pt x="274" y="838"/>
                  </a:lnTo>
                  <a:lnTo>
                    <a:pt x="269" y="837"/>
                  </a:lnTo>
                  <a:lnTo>
                    <a:pt x="263" y="836"/>
                  </a:lnTo>
                  <a:lnTo>
                    <a:pt x="258" y="834"/>
                  </a:lnTo>
                  <a:lnTo>
                    <a:pt x="253" y="837"/>
                  </a:lnTo>
                  <a:lnTo>
                    <a:pt x="248" y="842"/>
                  </a:lnTo>
                  <a:lnTo>
                    <a:pt x="248" y="844"/>
                  </a:lnTo>
                  <a:lnTo>
                    <a:pt x="247" y="848"/>
                  </a:lnTo>
                  <a:lnTo>
                    <a:pt x="247" y="855"/>
                  </a:lnTo>
                  <a:lnTo>
                    <a:pt x="248" y="861"/>
                  </a:lnTo>
                  <a:lnTo>
                    <a:pt x="248" y="865"/>
                  </a:lnTo>
                  <a:lnTo>
                    <a:pt x="248" y="867"/>
                  </a:lnTo>
                  <a:lnTo>
                    <a:pt x="248" y="868"/>
                  </a:lnTo>
                  <a:lnTo>
                    <a:pt x="249" y="871"/>
                  </a:lnTo>
                  <a:lnTo>
                    <a:pt x="251" y="872"/>
                  </a:lnTo>
                  <a:lnTo>
                    <a:pt x="257" y="874"/>
                  </a:lnTo>
                  <a:lnTo>
                    <a:pt x="262" y="874"/>
                  </a:lnTo>
                  <a:lnTo>
                    <a:pt x="270" y="874"/>
                  </a:lnTo>
                  <a:lnTo>
                    <a:pt x="273" y="874"/>
                  </a:lnTo>
                  <a:lnTo>
                    <a:pt x="276" y="874"/>
                  </a:lnTo>
                  <a:lnTo>
                    <a:pt x="280" y="874"/>
                  </a:lnTo>
                  <a:lnTo>
                    <a:pt x="279" y="874"/>
                  </a:lnTo>
                  <a:lnTo>
                    <a:pt x="280" y="875"/>
                  </a:lnTo>
                  <a:lnTo>
                    <a:pt x="281" y="875"/>
                  </a:lnTo>
                  <a:lnTo>
                    <a:pt x="284" y="873"/>
                  </a:lnTo>
                  <a:lnTo>
                    <a:pt x="290" y="868"/>
                  </a:lnTo>
                  <a:lnTo>
                    <a:pt x="291" y="867"/>
                  </a:lnTo>
                  <a:lnTo>
                    <a:pt x="293" y="866"/>
                  </a:lnTo>
                  <a:lnTo>
                    <a:pt x="296" y="866"/>
                  </a:lnTo>
                  <a:lnTo>
                    <a:pt x="296" y="867"/>
                  </a:lnTo>
                  <a:lnTo>
                    <a:pt x="296" y="869"/>
                  </a:lnTo>
                  <a:lnTo>
                    <a:pt x="299" y="871"/>
                  </a:lnTo>
                  <a:lnTo>
                    <a:pt x="303" y="871"/>
                  </a:lnTo>
                  <a:lnTo>
                    <a:pt x="306" y="872"/>
                  </a:lnTo>
                  <a:lnTo>
                    <a:pt x="306" y="871"/>
                  </a:lnTo>
                  <a:lnTo>
                    <a:pt x="307" y="872"/>
                  </a:lnTo>
                  <a:lnTo>
                    <a:pt x="309" y="874"/>
                  </a:lnTo>
                  <a:lnTo>
                    <a:pt x="315" y="879"/>
                  </a:lnTo>
                  <a:lnTo>
                    <a:pt x="316" y="880"/>
                  </a:lnTo>
                  <a:lnTo>
                    <a:pt x="316" y="886"/>
                  </a:lnTo>
                  <a:lnTo>
                    <a:pt x="315" y="891"/>
                  </a:lnTo>
                  <a:lnTo>
                    <a:pt x="315" y="894"/>
                  </a:lnTo>
                  <a:lnTo>
                    <a:pt x="315" y="896"/>
                  </a:lnTo>
                  <a:lnTo>
                    <a:pt x="316" y="897"/>
                  </a:lnTo>
                  <a:lnTo>
                    <a:pt x="318" y="899"/>
                  </a:lnTo>
                  <a:lnTo>
                    <a:pt x="324" y="901"/>
                  </a:lnTo>
                  <a:lnTo>
                    <a:pt x="325" y="901"/>
                  </a:lnTo>
                  <a:lnTo>
                    <a:pt x="327" y="900"/>
                  </a:lnTo>
                  <a:lnTo>
                    <a:pt x="330" y="896"/>
                  </a:lnTo>
                  <a:lnTo>
                    <a:pt x="332" y="892"/>
                  </a:lnTo>
                  <a:lnTo>
                    <a:pt x="334" y="888"/>
                  </a:lnTo>
                  <a:lnTo>
                    <a:pt x="338" y="882"/>
                  </a:lnTo>
                  <a:lnTo>
                    <a:pt x="340" y="878"/>
                  </a:lnTo>
                  <a:lnTo>
                    <a:pt x="342" y="876"/>
                  </a:lnTo>
                  <a:lnTo>
                    <a:pt x="344" y="875"/>
                  </a:lnTo>
                  <a:lnTo>
                    <a:pt x="353" y="873"/>
                  </a:lnTo>
                  <a:lnTo>
                    <a:pt x="357" y="873"/>
                  </a:lnTo>
                  <a:lnTo>
                    <a:pt x="361" y="872"/>
                  </a:lnTo>
                  <a:lnTo>
                    <a:pt x="364" y="871"/>
                  </a:lnTo>
                  <a:lnTo>
                    <a:pt x="365" y="871"/>
                  </a:lnTo>
                  <a:lnTo>
                    <a:pt x="368" y="867"/>
                  </a:lnTo>
                  <a:lnTo>
                    <a:pt x="373" y="863"/>
                  </a:lnTo>
                  <a:lnTo>
                    <a:pt x="375" y="861"/>
                  </a:lnTo>
                  <a:lnTo>
                    <a:pt x="378" y="860"/>
                  </a:lnTo>
                  <a:lnTo>
                    <a:pt x="380" y="857"/>
                  </a:lnTo>
                  <a:lnTo>
                    <a:pt x="387" y="854"/>
                  </a:lnTo>
                  <a:lnTo>
                    <a:pt x="394" y="850"/>
                  </a:lnTo>
                  <a:lnTo>
                    <a:pt x="398" y="848"/>
                  </a:lnTo>
                  <a:lnTo>
                    <a:pt x="402" y="845"/>
                  </a:lnTo>
                  <a:lnTo>
                    <a:pt x="408" y="842"/>
                  </a:lnTo>
                  <a:lnTo>
                    <a:pt x="413" y="838"/>
                  </a:lnTo>
                  <a:lnTo>
                    <a:pt x="421" y="833"/>
                  </a:lnTo>
                  <a:lnTo>
                    <a:pt x="426" y="830"/>
                  </a:lnTo>
                  <a:lnTo>
                    <a:pt x="425" y="833"/>
                  </a:lnTo>
                  <a:lnTo>
                    <a:pt x="425" y="840"/>
                  </a:lnTo>
                  <a:lnTo>
                    <a:pt x="422" y="844"/>
                  </a:lnTo>
                  <a:lnTo>
                    <a:pt x="421" y="847"/>
                  </a:lnTo>
                  <a:lnTo>
                    <a:pt x="420" y="848"/>
                  </a:lnTo>
                  <a:lnTo>
                    <a:pt x="412" y="852"/>
                  </a:lnTo>
                  <a:lnTo>
                    <a:pt x="403" y="860"/>
                  </a:lnTo>
                  <a:lnTo>
                    <a:pt x="399" y="863"/>
                  </a:lnTo>
                  <a:lnTo>
                    <a:pt x="396" y="864"/>
                  </a:lnTo>
                  <a:lnTo>
                    <a:pt x="392" y="866"/>
                  </a:lnTo>
                  <a:lnTo>
                    <a:pt x="386" y="868"/>
                  </a:lnTo>
                  <a:lnTo>
                    <a:pt x="379" y="872"/>
                  </a:lnTo>
                  <a:lnTo>
                    <a:pt x="373" y="873"/>
                  </a:lnTo>
                  <a:lnTo>
                    <a:pt x="365" y="874"/>
                  </a:lnTo>
                  <a:lnTo>
                    <a:pt x="363" y="874"/>
                  </a:lnTo>
                  <a:lnTo>
                    <a:pt x="361" y="878"/>
                  </a:lnTo>
                  <a:lnTo>
                    <a:pt x="357" y="884"/>
                  </a:lnTo>
                  <a:lnTo>
                    <a:pt x="357" y="885"/>
                  </a:lnTo>
                  <a:lnTo>
                    <a:pt x="354" y="891"/>
                  </a:lnTo>
                  <a:lnTo>
                    <a:pt x="349" y="896"/>
                  </a:lnTo>
                  <a:lnTo>
                    <a:pt x="348" y="897"/>
                  </a:lnTo>
                  <a:lnTo>
                    <a:pt x="346" y="899"/>
                  </a:lnTo>
                  <a:lnTo>
                    <a:pt x="343" y="903"/>
                  </a:lnTo>
                  <a:lnTo>
                    <a:pt x="342" y="907"/>
                  </a:lnTo>
                  <a:lnTo>
                    <a:pt x="338" y="911"/>
                  </a:lnTo>
                  <a:lnTo>
                    <a:pt x="332" y="917"/>
                  </a:lnTo>
                  <a:lnTo>
                    <a:pt x="331" y="920"/>
                  </a:lnTo>
                  <a:lnTo>
                    <a:pt x="331" y="922"/>
                  </a:lnTo>
                  <a:lnTo>
                    <a:pt x="331" y="924"/>
                  </a:lnTo>
                  <a:lnTo>
                    <a:pt x="331" y="926"/>
                  </a:lnTo>
                  <a:lnTo>
                    <a:pt x="333" y="929"/>
                  </a:lnTo>
                  <a:lnTo>
                    <a:pt x="339" y="931"/>
                  </a:lnTo>
                  <a:lnTo>
                    <a:pt x="343" y="931"/>
                  </a:lnTo>
                  <a:lnTo>
                    <a:pt x="349" y="931"/>
                  </a:lnTo>
                  <a:lnTo>
                    <a:pt x="351" y="931"/>
                  </a:lnTo>
                  <a:lnTo>
                    <a:pt x="353" y="927"/>
                  </a:lnTo>
                  <a:lnTo>
                    <a:pt x="360" y="922"/>
                  </a:lnTo>
                  <a:lnTo>
                    <a:pt x="369" y="917"/>
                  </a:lnTo>
                  <a:lnTo>
                    <a:pt x="375" y="912"/>
                  </a:lnTo>
                  <a:lnTo>
                    <a:pt x="378" y="911"/>
                  </a:lnTo>
                  <a:lnTo>
                    <a:pt x="381" y="910"/>
                  </a:lnTo>
                  <a:lnTo>
                    <a:pt x="386" y="909"/>
                  </a:lnTo>
                  <a:lnTo>
                    <a:pt x="390" y="907"/>
                  </a:lnTo>
                  <a:lnTo>
                    <a:pt x="390" y="902"/>
                  </a:lnTo>
                  <a:lnTo>
                    <a:pt x="389" y="898"/>
                  </a:lnTo>
                  <a:lnTo>
                    <a:pt x="389" y="895"/>
                  </a:lnTo>
                  <a:lnTo>
                    <a:pt x="389" y="891"/>
                  </a:lnTo>
                  <a:lnTo>
                    <a:pt x="391" y="889"/>
                  </a:lnTo>
                  <a:lnTo>
                    <a:pt x="394" y="886"/>
                  </a:lnTo>
                  <a:lnTo>
                    <a:pt x="396" y="885"/>
                  </a:lnTo>
                  <a:lnTo>
                    <a:pt x="402" y="884"/>
                  </a:lnTo>
                  <a:lnTo>
                    <a:pt x="409" y="884"/>
                  </a:lnTo>
                  <a:lnTo>
                    <a:pt x="413" y="884"/>
                  </a:lnTo>
                  <a:lnTo>
                    <a:pt x="418" y="884"/>
                  </a:lnTo>
                  <a:lnTo>
                    <a:pt x="420" y="884"/>
                  </a:lnTo>
                  <a:lnTo>
                    <a:pt x="423" y="882"/>
                  </a:lnTo>
                  <a:lnTo>
                    <a:pt x="431" y="875"/>
                  </a:lnTo>
                  <a:lnTo>
                    <a:pt x="437" y="869"/>
                  </a:lnTo>
                  <a:lnTo>
                    <a:pt x="439" y="868"/>
                  </a:lnTo>
                  <a:lnTo>
                    <a:pt x="445" y="866"/>
                  </a:lnTo>
                  <a:lnTo>
                    <a:pt x="449" y="865"/>
                  </a:lnTo>
                  <a:lnTo>
                    <a:pt x="453" y="862"/>
                  </a:lnTo>
                  <a:lnTo>
                    <a:pt x="456" y="857"/>
                  </a:lnTo>
                  <a:lnTo>
                    <a:pt x="462" y="852"/>
                  </a:lnTo>
                  <a:lnTo>
                    <a:pt x="468" y="847"/>
                  </a:lnTo>
                  <a:lnTo>
                    <a:pt x="470" y="844"/>
                  </a:lnTo>
                  <a:lnTo>
                    <a:pt x="472" y="839"/>
                  </a:lnTo>
                  <a:lnTo>
                    <a:pt x="472" y="833"/>
                  </a:lnTo>
                  <a:lnTo>
                    <a:pt x="472" y="830"/>
                  </a:lnTo>
                  <a:lnTo>
                    <a:pt x="473" y="829"/>
                  </a:lnTo>
                  <a:lnTo>
                    <a:pt x="473" y="827"/>
                  </a:lnTo>
                  <a:lnTo>
                    <a:pt x="472" y="824"/>
                  </a:lnTo>
                  <a:lnTo>
                    <a:pt x="472" y="821"/>
                  </a:lnTo>
                  <a:lnTo>
                    <a:pt x="472" y="817"/>
                  </a:lnTo>
                  <a:lnTo>
                    <a:pt x="472" y="813"/>
                  </a:lnTo>
                  <a:lnTo>
                    <a:pt x="473" y="812"/>
                  </a:lnTo>
                  <a:lnTo>
                    <a:pt x="471" y="808"/>
                  </a:lnTo>
                  <a:lnTo>
                    <a:pt x="467" y="805"/>
                  </a:lnTo>
                  <a:lnTo>
                    <a:pt x="464" y="803"/>
                  </a:lnTo>
                  <a:lnTo>
                    <a:pt x="460" y="802"/>
                  </a:lnTo>
                  <a:lnTo>
                    <a:pt x="456" y="802"/>
                  </a:lnTo>
                  <a:lnTo>
                    <a:pt x="448" y="802"/>
                  </a:lnTo>
                  <a:lnTo>
                    <a:pt x="437" y="803"/>
                  </a:lnTo>
                  <a:lnTo>
                    <a:pt x="434" y="804"/>
                  </a:lnTo>
                  <a:lnTo>
                    <a:pt x="432" y="804"/>
                  </a:lnTo>
                  <a:lnTo>
                    <a:pt x="429" y="802"/>
                  </a:lnTo>
                  <a:lnTo>
                    <a:pt x="424" y="801"/>
                  </a:lnTo>
                  <a:lnTo>
                    <a:pt x="420" y="802"/>
                  </a:lnTo>
                  <a:lnTo>
                    <a:pt x="414" y="804"/>
                  </a:lnTo>
                  <a:lnTo>
                    <a:pt x="413" y="804"/>
                  </a:lnTo>
                  <a:lnTo>
                    <a:pt x="410" y="808"/>
                  </a:lnTo>
                  <a:lnTo>
                    <a:pt x="408" y="810"/>
                  </a:lnTo>
                  <a:lnTo>
                    <a:pt x="402" y="815"/>
                  </a:lnTo>
                  <a:lnTo>
                    <a:pt x="396" y="819"/>
                  </a:lnTo>
                  <a:lnTo>
                    <a:pt x="392" y="822"/>
                  </a:lnTo>
                  <a:lnTo>
                    <a:pt x="389" y="826"/>
                  </a:lnTo>
                  <a:lnTo>
                    <a:pt x="387" y="829"/>
                  </a:lnTo>
                  <a:lnTo>
                    <a:pt x="386" y="830"/>
                  </a:lnTo>
                  <a:lnTo>
                    <a:pt x="383" y="832"/>
                  </a:lnTo>
                  <a:lnTo>
                    <a:pt x="377" y="837"/>
                  </a:lnTo>
                  <a:lnTo>
                    <a:pt x="376" y="838"/>
                  </a:lnTo>
                  <a:lnTo>
                    <a:pt x="376" y="840"/>
                  </a:lnTo>
                  <a:lnTo>
                    <a:pt x="373" y="842"/>
                  </a:lnTo>
                  <a:lnTo>
                    <a:pt x="371" y="845"/>
                  </a:lnTo>
                  <a:lnTo>
                    <a:pt x="366" y="849"/>
                  </a:lnTo>
                  <a:lnTo>
                    <a:pt x="360" y="852"/>
                  </a:lnTo>
                  <a:lnTo>
                    <a:pt x="353" y="854"/>
                  </a:lnTo>
                  <a:lnTo>
                    <a:pt x="348" y="857"/>
                  </a:lnTo>
                  <a:lnTo>
                    <a:pt x="345" y="857"/>
                  </a:lnTo>
                  <a:lnTo>
                    <a:pt x="342" y="859"/>
                  </a:lnTo>
                  <a:lnTo>
                    <a:pt x="339" y="860"/>
                  </a:lnTo>
                  <a:lnTo>
                    <a:pt x="336" y="860"/>
                  </a:lnTo>
                  <a:lnTo>
                    <a:pt x="332" y="860"/>
                  </a:lnTo>
                  <a:lnTo>
                    <a:pt x="330" y="859"/>
                  </a:lnTo>
                  <a:lnTo>
                    <a:pt x="325" y="860"/>
                  </a:lnTo>
                  <a:lnTo>
                    <a:pt x="318" y="862"/>
                  </a:lnTo>
                  <a:lnTo>
                    <a:pt x="315" y="863"/>
                  </a:lnTo>
                  <a:lnTo>
                    <a:pt x="311" y="863"/>
                  </a:lnTo>
                  <a:lnTo>
                    <a:pt x="309" y="863"/>
                  </a:lnTo>
                  <a:lnTo>
                    <a:pt x="308" y="863"/>
                  </a:lnTo>
                  <a:lnTo>
                    <a:pt x="306" y="860"/>
                  </a:lnTo>
                  <a:lnTo>
                    <a:pt x="305" y="856"/>
                  </a:lnTo>
                  <a:lnTo>
                    <a:pt x="305" y="855"/>
                  </a:lnTo>
                  <a:lnTo>
                    <a:pt x="302" y="853"/>
                  </a:lnTo>
                  <a:lnTo>
                    <a:pt x="301" y="850"/>
                  </a:lnTo>
                  <a:lnTo>
                    <a:pt x="304" y="848"/>
                  </a:lnTo>
                  <a:lnTo>
                    <a:pt x="307" y="847"/>
                  </a:lnTo>
                  <a:lnTo>
                    <a:pt x="307" y="845"/>
                  </a:lnTo>
                  <a:lnTo>
                    <a:pt x="309" y="844"/>
                  </a:lnTo>
                  <a:lnTo>
                    <a:pt x="313" y="844"/>
                  </a:lnTo>
                  <a:lnTo>
                    <a:pt x="319" y="844"/>
                  </a:lnTo>
                  <a:lnTo>
                    <a:pt x="321" y="844"/>
                  </a:lnTo>
                  <a:lnTo>
                    <a:pt x="321" y="845"/>
                  </a:lnTo>
                  <a:lnTo>
                    <a:pt x="322" y="845"/>
                  </a:lnTo>
                  <a:lnTo>
                    <a:pt x="326" y="844"/>
                  </a:lnTo>
                  <a:lnTo>
                    <a:pt x="330" y="840"/>
                  </a:lnTo>
                  <a:lnTo>
                    <a:pt x="332" y="839"/>
                  </a:lnTo>
                  <a:lnTo>
                    <a:pt x="333" y="838"/>
                  </a:lnTo>
                  <a:lnTo>
                    <a:pt x="334" y="837"/>
                  </a:lnTo>
                  <a:lnTo>
                    <a:pt x="332" y="836"/>
                  </a:lnTo>
                  <a:lnTo>
                    <a:pt x="328" y="830"/>
                  </a:lnTo>
                  <a:lnTo>
                    <a:pt x="327" y="827"/>
                  </a:lnTo>
                  <a:lnTo>
                    <a:pt x="328" y="827"/>
                  </a:lnTo>
                  <a:lnTo>
                    <a:pt x="329" y="821"/>
                  </a:lnTo>
                  <a:lnTo>
                    <a:pt x="330" y="815"/>
                  </a:lnTo>
                  <a:lnTo>
                    <a:pt x="331" y="813"/>
                  </a:lnTo>
                  <a:lnTo>
                    <a:pt x="336" y="809"/>
                  </a:lnTo>
                  <a:lnTo>
                    <a:pt x="339" y="806"/>
                  </a:lnTo>
                  <a:lnTo>
                    <a:pt x="342" y="803"/>
                  </a:lnTo>
                  <a:lnTo>
                    <a:pt x="346" y="801"/>
                  </a:lnTo>
                  <a:lnTo>
                    <a:pt x="349" y="798"/>
                  </a:lnTo>
                  <a:lnTo>
                    <a:pt x="351" y="797"/>
                  </a:lnTo>
                  <a:lnTo>
                    <a:pt x="353" y="796"/>
                  </a:lnTo>
                  <a:lnTo>
                    <a:pt x="355" y="797"/>
                  </a:lnTo>
                  <a:lnTo>
                    <a:pt x="357" y="802"/>
                  </a:lnTo>
                  <a:lnTo>
                    <a:pt x="357" y="806"/>
                  </a:lnTo>
                  <a:lnTo>
                    <a:pt x="356" y="807"/>
                  </a:lnTo>
                  <a:lnTo>
                    <a:pt x="353" y="807"/>
                  </a:lnTo>
                  <a:lnTo>
                    <a:pt x="352" y="807"/>
                  </a:lnTo>
                  <a:lnTo>
                    <a:pt x="349" y="809"/>
                  </a:lnTo>
                  <a:lnTo>
                    <a:pt x="344" y="814"/>
                  </a:lnTo>
                  <a:lnTo>
                    <a:pt x="343" y="816"/>
                  </a:lnTo>
                  <a:lnTo>
                    <a:pt x="342" y="819"/>
                  </a:lnTo>
                  <a:lnTo>
                    <a:pt x="341" y="822"/>
                  </a:lnTo>
                  <a:lnTo>
                    <a:pt x="340" y="826"/>
                  </a:lnTo>
                  <a:lnTo>
                    <a:pt x="338" y="830"/>
                  </a:lnTo>
                  <a:lnTo>
                    <a:pt x="338" y="831"/>
                  </a:lnTo>
                  <a:lnTo>
                    <a:pt x="337" y="833"/>
                  </a:lnTo>
                  <a:lnTo>
                    <a:pt x="339" y="839"/>
                  </a:lnTo>
                  <a:lnTo>
                    <a:pt x="341" y="844"/>
                  </a:lnTo>
                  <a:lnTo>
                    <a:pt x="343" y="843"/>
                  </a:lnTo>
                  <a:lnTo>
                    <a:pt x="350" y="840"/>
                  </a:lnTo>
                  <a:lnTo>
                    <a:pt x="357" y="837"/>
                  </a:lnTo>
                  <a:lnTo>
                    <a:pt x="361" y="834"/>
                  </a:lnTo>
                  <a:lnTo>
                    <a:pt x="364" y="832"/>
                  </a:lnTo>
                  <a:lnTo>
                    <a:pt x="367" y="830"/>
                  </a:lnTo>
                  <a:lnTo>
                    <a:pt x="368" y="827"/>
                  </a:lnTo>
                  <a:lnTo>
                    <a:pt x="373" y="820"/>
                  </a:lnTo>
                  <a:lnTo>
                    <a:pt x="377" y="816"/>
                  </a:lnTo>
                  <a:lnTo>
                    <a:pt x="379" y="815"/>
                  </a:lnTo>
                  <a:lnTo>
                    <a:pt x="383" y="809"/>
                  </a:lnTo>
                  <a:lnTo>
                    <a:pt x="386" y="804"/>
                  </a:lnTo>
                  <a:lnTo>
                    <a:pt x="386" y="801"/>
                  </a:lnTo>
                  <a:lnTo>
                    <a:pt x="385" y="794"/>
                  </a:lnTo>
                  <a:lnTo>
                    <a:pt x="383" y="787"/>
                  </a:lnTo>
                  <a:lnTo>
                    <a:pt x="383" y="786"/>
                  </a:lnTo>
                  <a:lnTo>
                    <a:pt x="386" y="784"/>
                  </a:lnTo>
                  <a:lnTo>
                    <a:pt x="390" y="782"/>
                  </a:lnTo>
                  <a:lnTo>
                    <a:pt x="392" y="784"/>
                  </a:lnTo>
                  <a:lnTo>
                    <a:pt x="396" y="790"/>
                  </a:lnTo>
                  <a:lnTo>
                    <a:pt x="397" y="795"/>
                  </a:lnTo>
                  <a:lnTo>
                    <a:pt x="398" y="796"/>
                  </a:lnTo>
                  <a:lnTo>
                    <a:pt x="401" y="797"/>
                  </a:lnTo>
                  <a:lnTo>
                    <a:pt x="406" y="798"/>
                  </a:lnTo>
                  <a:lnTo>
                    <a:pt x="409" y="797"/>
                  </a:lnTo>
                  <a:lnTo>
                    <a:pt x="413" y="796"/>
                  </a:lnTo>
                  <a:lnTo>
                    <a:pt x="415" y="795"/>
                  </a:lnTo>
                  <a:lnTo>
                    <a:pt x="417" y="794"/>
                  </a:lnTo>
                  <a:lnTo>
                    <a:pt x="420" y="794"/>
                  </a:lnTo>
                  <a:lnTo>
                    <a:pt x="422" y="794"/>
                  </a:lnTo>
                  <a:lnTo>
                    <a:pt x="426" y="792"/>
                  </a:lnTo>
                  <a:lnTo>
                    <a:pt x="432" y="789"/>
                  </a:lnTo>
                  <a:lnTo>
                    <a:pt x="434" y="787"/>
                  </a:lnTo>
                  <a:lnTo>
                    <a:pt x="435" y="785"/>
                  </a:lnTo>
                  <a:lnTo>
                    <a:pt x="435" y="784"/>
                  </a:lnTo>
                  <a:lnTo>
                    <a:pt x="433" y="783"/>
                  </a:lnTo>
                  <a:lnTo>
                    <a:pt x="430" y="780"/>
                  </a:lnTo>
                  <a:lnTo>
                    <a:pt x="426" y="779"/>
                  </a:lnTo>
                  <a:lnTo>
                    <a:pt x="422" y="778"/>
                  </a:lnTo>
                  <a:lnTo>
                    <a:pt x="419" y="778"/>
                  </a:lnTo>
                  <a:lnTo>
                    <a:pt x="414" y="777"/>
                  </a:lnTo>
                  <a:lnTo>
                    <a:pt x="410" y="774"/>
                  </a:lnTo>
                  <a:lnTo>
                    <a:pt x="406" y="770"/>
                  </a:lnTo>
                  <a:lnTo>
                    <a:pt x="406" y="768"/>
                  </a:lnTo>
                  <a:lnTo>
                    <a:pt x="406" y="764"/>
                  </a:lnTo>
                  <a:lnTo>
                    <a:pt x="404" y="760"/>
                  </a:lnTo>
                  <a:lnTo>
                    <a:pt x="404" y="755"/>
                  </a:lnTo>
                  <a:lnTo>
                    <a:pt x="404" y="752"/>
                  </a:lnTo>
                  <a:lnTo>
                    <a:pt x="404" y="750"/>
                  </a:lnTo>
                  <a:lnTo>
                    <a:pt x="403" y="748"/>
                  </a:lnTo>
                  <a:lnTo>
                    <a:pt x="399" y="747"/>
                  </a:lnTo>
                  <a:lnTo>
                    <a:pt x="395" y="747"/>
                  </a:lnTo>
                  <a:lnTo>
                    <a:pt x="391" y="747"/>
                  </a:lnTo>
                  <a:lnTo>
                    <a:pt x="388" y="748"/>
                  </a:lnTo>
                  <a:lnTo>
                    <a:pt x="385" y="749"/>
                  </a:lnTo>
                  <a:lnTo>
                    <a:pt x="381" y="751"/>
                  </a:lnTo>
                  <a:lnTo>
                    <a:pt x="378" y="754"/>
                  </a:lnTo>
                  <a:lnTo>
                    <a:pt x="376" y="757"/>
                  </a:lnTo>
                  <a:lnTo>
                    <a:pt x="376" y="759"/>
                  </a:lnTo>
                  <a:lnTo>
                    <a:pt x="374" y="763"/>
                  </a:lnTo>
                  <a:lnTo>
                    <a:pt x="372" y="768"/>
                  </a:lnTo>
                  <a:lnTo>
                    <a:pt x="371" y="770"/>
                  </a:lnTo>
                  <a:lnTo>
                    <a:pt x="365" y="772"/>
                  </a:lnTo>
                  <a:lnTo>
                    <a:pt x="357" y="774"/>
                  </a:lnTo>
                  <a:lnTo>
                    <a:pt x="353" y="774"/>
                  </a:lnTo>
                  <a:lnTo>
                    <a:pt x="350" y="774"/>
                  </a:lnTo>
                  <a:lnTo>
                    <a:pt x="346" y="773"/>
                  </a:lnTo>
                  <a:lnTo>
                    <a:pt x="344" y="772"/>
                  </a:lnTo>
                  <a:lnTo>
                    <a:pt x="342" y="769"/>
                  </a:lnTo>
                  <a:lnTo>
                    <a:pt x="341" y="766"/>
                  </a:lnTo>
                  <a:lnTo>
                    <a:pt x="340" y="763"/>
                  </a:lnTo>
                  <a:lnTo>
                    <a:pt x="338" y="762"/>
                  </a:lnTo>
                  <a:lnTo>
                    <a:pt x="336" y="760"/>
                  </a:lnTo>
                  <a:lnTo>
                    <a:pt x="333" y="760"/>
                  </a:lnTo>
                  <a:lnTo>
                    <a:pt x="329" y="759"/>
                  </a:lnTo>
                  <a:lnTo>
                    <a:pt x="326" y="760"/>
                  </a:lnTo>
                  <a:lnTo>
                    <a:pt x="319" y="760"/>
                  </a:lnTo>
                  <a:lnTo>
                    <a:pt x="314" y="762"/>
                  </a:lnTo>
                  <a:close/>
                  <a:moveTo>
                    <a:pt x="231" y="682"/>
                  </a:moveTo>
                  <a:lnTo>
                    <a:pt x="223" y="688"/>
                  </a:lnTo>
                  <a:lnTo>
                    <a:pt x="220" y="691"/>
                  </a:lnTo>
                  <a:lnTo>
                    <a:pt x="215" y="698"/>
                  </a:lnTo>
                  <a:lnTo>
                    <a:pt x="211" y="703"/>
                  </a:lnTo>
                  <a:lnTo>
                    <a:pt x="212" y="706"/>
                  </a:lnTo>
                  <a:lnTo>
                    <a:pt x="214" y="709"/>
                  </a:lnTo>
                  <a:lnTo>
                    <a:pt x="217" y="712"/>
                  </a:lnTo>
                  <a:lnTo>
                    <a:pt x="221" y="716"/>
                  </a:lnTo>
                  <a:lnTo>
                    <a:pt x="224" y="717"/>
                  </a:lnTo>
                  <a:lnTo>
                    <a:pt x="227" y="717"/>
                  </a:lnTo>
                  <a:lnTo>
                    <a:pt x="231" y="715"/>
                  </a:lnTo>
                  <a:lnTo>
                    <a:pt x="235" y="712"/>
                  </a:lnTo>
                  <a:lnTo>
                    <a:pt x="241" y="709"/>
                  </a:lnTo>
                  <a:lnTo>
                    <a:pt x="248" y="706"/>
                  </a:lnTo>
                  <a:lnTo>
                    <a:pt x="256" y="701"/>
                  </a:lnTo>
                  <a:lnTo>
                    <a:pt x="262" y="696"/>
                  </a:lnTo>
                  <a:lnTo>
                    <a:pt x="266" y="693"/>
                  </a:lnTo>
                  <a:lnTo>
                    <a:pt x="268" y="691"/>
                  </a:lnTo>
                  <a:lnTo>
                    <a:pt x="270" y="689"/>
                  </a:lnTo>
                  <a:lnTo>
                    <a:pt x="273" y="685"/>
                  </a:lnTo>
                  <a:lnTo>
                    <a:pt x="278" y="679"/>
                  </a:lnTo>
                  <a:lnTo>
                    <a:pt x="281" y="676"/>
                  </a:lnTo>
                  <a:lnTo>
                    <a:pt x="283" y="674"/>
                  </a:lnTo>
                  <a:lnTo>
                    <a:pt x="288" y="671"/>
                  </a:lnTo>
                  <a:lnTo>
                    <a:pt x="296" y="670"/>
                  </a:lnTo>
                  <a:lnTo>
                    <a:pt x="299" y="670"/>
                  </a:lnTo>
                  <a:lnTo>
                    <a:pt x="306" y="671"/>
                  </a:lnTo>
                  <a:lnTo>
                    <a:pt x="313" y="674"/>
                  </a:lnTo>
                  <a:lnTo>
                    <a:pt x="315" y="678"/>
                  </a:lnTo>
                  <a:lnTo>
                    <a:pt x="315" y="684"/>
                  </a:lnTo>
                  <a:lnTo>
                    <a:pt x="317" y="686"/>
                  </a:lnTo>
                  <a:lnTo>
                    <a:pt x="318" y="690"/>
                  </a:lnTo>
                  <a:lnTo>
                    <a:pt x="318" y="696"/>
                  </a:lnTo>
                  <a:lnTo>
                    <a:pt x="317" y="699"/>
                  </a:lnTo>
                  <a:lnTo>
                    <a:pt x="316" y="703"/>
                  </a:lnTo>
                  <a:lnTo>
                    <a:pt x="314" y="706"/>
                  </a:lnTo>
                  <a:lnTo>
                    <a:pt x="310" y="711"/>
                  </a:lnTo>
                  <a:lnTo>
                    <a:pt x="308" y="714"/>
                  </a:lnTo>
                  <a:lnTo>
                    <a:pt x="305" y="719"/>
                  </a:lnTo>
                  <a:lnTo>
                    <a:pt x="302" y="723"/>
                  </a:lnTo>
                  <a:lnTo>
                    <a:pt x="299" y="726"/>
                  </a:lnTo>
                  <a:lnTo>
                    <a:pt x="294" y="729"/>
                  </a:lnTo>
                  <a:lnTo>
                    <a:pt x="286" y="734"/>
                  </a:lnTo>
                  <a:lnTo>
                    <a:pt x="281" y="737"/>
                  </a:lnTo>
                  <a:lnTo>
                    <a:pt x="279" y="739"/>
                  </a:lnTo>
                  <a:lnTo>
                    <a:pt x="279" y="740"/>
                  </a:lnTo>
                  <a:lnTo>
                    <a:pt x="278" y="741"/>
                  </a:lnTo>
                  <a:lnTo>
                    <a:pt x="273" y="741"/>
                  </a:lnTo>
                  <a:lnTo>
                    <a:pt x="266" y="741"/>
                  </a:lnTo>
                  <a:lnTo>
                    <a:pt x="260" y="741"/>
                  </a:lnTo>
                  <a:lnTo>
                    <a:pt x="256" y="741"/>
                  </a:lnTo>
                  <a:lnTo>
                    <a:pt x="253" y="741"/>
                  </a:lnTo>
                  <a:lnTo>
                    <a:pt x="252" y="740"/>
                  </a:lnTo>
                  <a:lnTo>
                    <a:pt x="251" y="739"/>
                  </a:lnTo>
                  <a:lnTo>
                    <a:pt x="250" y="738"/>
                  </a:lnTo>
                  <a:lnTo>
                    <a:pt x="250" y="737"/>
                  </a:lnTo>
                  <a:lnTo>
                    <a:pt x="251" y="736"/>
                  </a:lnTo>
                  <a:lnTo>
                    <a:pt x="252" y="735"/>
                  </a:lnTo>
                  <a:lnTo>
                    <a:pt x="260" y="731"/>
                  </a:lnTo>
                  <a:lnTo>
                    <a:pt x="264" y="728"/>
                  </a:lnTo>
                  <a:lnTo>
                    <a:pt x="269" y="726"/>
                  </a:lnTo>
                  <a:lnTo>
                    <a:pt x="278" y="719"/>
                  </a:lnTo>
                  <a:lnTo>
                    <a:pt x="284" y="713"/>
                  </a:lnTo>
                  <a:lnTo>
                    <a:pt x="286" y="711"/>
                  </a:lnTo>
                  <a:lnTo>
                    <a:pt x="290" y="709"/>
                  </a:lnTo>
                  <a:lnTo>
                    <a:pt x="292" y="706"/>
                  </a:lnTo>
                  <a:lnTo>
                    <a:pt x="293" y="704"/>
                  </a:lnTo>
                  <a:lnTo>
                    <a:pt x="293" y="701"/>
                  </a:lnTo>
                  <a:lnTo>
                    <a:pt x="294" y="697"/>
                  </a:lnTo>
                  <a:lnTo>
                    <a:pt x="293" y="693"/>
                  </a:lnTo>
                  <a:lnTo>
                    <a:pt x="287" y="694"/>
                  </a:lnTo>
                  <a:lnTo>
                    <a:pt x="283" y="698"/>
                  </a:lnTo>
                  <a:lnTo>
                    <a:pt x="283" y="699"/>
                  </a:lnTo>
                  <a:lnTo>
                    <a:pt x="281" y="702"/>
                  </a:lnTo>
                  <a:lnTo>
                    <a:pt x="278" y="706"/>
                  </a:lnTo>
                  <a:lnTo>
                    <a:pt x="273" y="711"/>
                  </a:lnTo>
                  <a:lnTo>
                    <a:pt x="269" y="714"/>
                  </a:lnTo>
                  <a:lnTo>
                    <a:pt x="264" y="716"/>
                  </a:lnTo>
                  <a:lnTo>
                    <a:pt x="261" y="717"/>
                  </a:lnTo>
                  <a:lnTo>
                    <a:pt x="256" y="719"/>
                  </a:lnTo>
                  <a:lnTo>
                    <a:pt x="251" y="721"/>
                  </a:lnTo>
                  <a:lnTo>
                    <a:pt x="247" y="722"/>
                  </a:lnTo>
                  <a:lnTo>
                    <a:pt x="238" y="724"/>
                  </a:lnTo>
                  <a:lnTo>
                    <a:pt x="235" y="724"/>
                  </a:lnTo>
                  <a:lnTo>
                    <a:pt x="233" y="724"/>
                  </a:lnTo>
                  <a:lnTo>
                    <a:pt x="229" y="724"/>
                  </a:lnTo>
                  <a:lnTo>
                    <a:pt x="228" y="725"/>
                  </a:lnTo>
                  <a:lnTo>
                    <a:pt x="223" y="726"/>
                  </a:lnTo>
                  <a:lnTo>
                    <a:pt x="217" y="725"/>
                  </a:lnTo>
                  <a:lnTo>
                    <a:pt x="214" y="725"/>
                  </a:lnTo>
                  <a:lnTo>
                    <a:pt x="206" y="725"/>
                  </a:lnTo>
                  <a:lnTo>
                    <a:pt x="203" y="725"/>
                  </a:lnTo>
                  <a:lnTo>
                    <a:pt x="202" y="724"/>
                  </a:lnTo>
                  <a:lnTo>
                    <a:pt x="198" y="723"/>
                  </a:lnTo>
                  <a:lnTo>
                    <a:pt x="196" y="725"/>
                  </a:lnTo>
                  <a:lnTo>
                    <a:pt x="196" y="727"/>
                  </a:lnTo>
                  <a:lnTo>
                    <a:pt x="196" y="729"/>
                  </a:lnTo>
                  <a:lnTo>
                    <a:pt x="196" y="731"/>
                  </a:lnTo>
                  <a:lnTo>
                    <a:pt x="193" y="731"/>
                  </a:lnTo>
                  <a:lnTo>
                    <a:pt x="191" y="729"/>
                  </a:lnTo>
                  <a:lnTo>
                    <a:pt x="183" y="726"/>
                  </a:lnTo>
                  <a:lnTo>
                    <a:pt x="181" y="725"/>
                  </a:lnTo>
                  <a:lnTo>
                    <a:pt x="182" y="723"/>
                  </a:lnTo>
                  <a:lnTo>
                    <a:pt x="187" y="717"/>
                  </a:lnTo>
                  <a:lnTo>
                    <a:pt x="197" y="704"/>
                  </a:lnTo>
                  <a:lnTo>
                    <a:pt x="201" y="694"/>
                  </a:lnTo>
                  <a:lnTo>
                    <a:pt x="209" y="692"/>
                  </a:lnTo>
                  <a:lnTo>
                    <a:pt x="221" y="686"/>
                  </a:lnTo>
                  <a:lnTo>
                    <a:pt x="229" y="678"/>
                  </a:lnTo>
                  <a:lnTo>
                    <a:pt x="237" y="670"/>
                  </a:lnTo>
                  <a:lnTo>
                    <a:pt x="241" y="667"/>
                  </a:lnTo>
                  <a:lnTo>
                    <a:pt x="246" y="664"/>
                  </a:lnTo>
                  <a:lnTo>
                    <a:pt x="251" y="663"/>
                  </a:lnTo>
                  <a:lnTo>
                    <a:pt x="256" y="661"/>
                  </a:lnTo>
                  <a:lnTo>
                    <a:pt x="258" y="661"/>
                  </a:lnTo>
                  <a:lnTo>
                    <a:pt x="259" y="662"/>
                  </a:lnTo>
                  <a:lnTo>
                    <a:pt x="258" y="663"/>
                  </a:lnTo>
                  <a:lnTo>
                    <a:pt x="256" y="666"/>
                  </a:lnTo>
                  <a:lnTo>
                    <a:pt x="250" y="669"/>
                  </a:lnTo>
                  <a:lnTo>
                    <a:pt x="239" y="677"/>
                  </a:lnTo>
                  <a:lnTo>
                    <a:pt x="231" y="682"/>
                  </a:lnTo>
                  <a:close/>
                  <a:moveTo>
                    <a:pt x="22" y="757"/>
                  </a:moveTo>
                  <a:lnTo>
                    <a:pt x="26" y="758"/>
                  </a:lnTo>
                  <a:lnTo>
                    <a:pt x="31" y="758"/>
                  </a:lnTo>
                  <a:lnTo>
                    <a:pt x="34" y="761"/>
                  </a:lnTo>
                  <a:lnTo>
                    <a:pt x="37" y="764"/>
                  </a:lnTo>
                  <a:lnTo>
                    <a:pt x="37" y="766"/>
                  </a:lnTo>
                  <a:lnTo>
                    <a:pt x="37" y="767"/>
                  </a:lnTo>
                  <a:lnTo>
                    <a:pt x="36" y="768"/>
                  </a:lnTo>
                  <a:lnTo>
                    <a:pt x="35" y="769"/>
                  </a:lnTo>
                  <a:lnTo>
                    <a:pt x="28" y="772"/>
                  </a:lnTo>
                  <a:lnTo>
                    <a:pt x="27" y="773"/>
                  </a:lnTo>
                  <a:lnTo>
                    <a:pt x="24" y="772"/>
                  </a:lnTo>
                  <a:lnTo>
                    <a:pt x="22" y="773"/>
                  </a:lnTo>
                  <a:lnTo>
                    <a:pt x="20" y="775"/>
                  </a:lnTo>
                  <a:lnTo>
                    <a:pt x="20" y="779"/>
                  </a:lnTo>
                  <a:lnTo>
                    <a:pt x="22" y="781"/>
                  </a:lnTo>
                  <a:lnTo>
                    <a:pt x="23" y="783"/>
                  </a:lnTo>
                  <a:lnTo>
                    <a:pt x="26" y="784"/>
                  </a:lnTo>
                  <a:lnTo>
                    <a:pt x="28" y="785"/>
                  </a:lnTo>
                  <a:lnTo>
                    <a:pt x="32" y="783"/>
                  </a:lnTo>
                  <a:lnTo>
                    <a:pt x="36" y="781"/>
                  </a:lnTo>
                  <a:lnTo>
                    <a:pt x="38" y="779"/>
                  </a:lnTo>
                  <a:lnTo>
                    <a:pt x="39" y="777"/>
                  </a:lnTo>
                  <a:lnTo>
                    <a:pt x="40" y="775"/>
                  </a:lnTo>
                  <a:lnTo>
                    <a:pt x="43" y="774"/>
                  </a:lnTo>
                  <a:lnTo>
                    <a:pt x="49" y="775"/>
                  </a:lnTo>
                  <a:lnTo>
                    <a:pt x="52" y="777"/>
                  </a:lnTo>
                  <a:lnTo>
                    <a:pt x="58" y="777"/>
                  </a:lnTo>
                  <a:lnTo>
                    <a:pt x="63" y="775"/>
                  </a:lnTo>
                  <a:lnTo>
                    <a:pt x="66" y="775"/>
                  </a:lnTo>
                  <a:lnTo>
                    <a:pt x="70" y="775"/>
                  </a:lnTo>
                  <a:lnTo>
                    <a:pt x="74" y="775"/>
                  </a:lnTo>
                  <a:lnTo>
                    <a:pt x="82" y="775"/>
                  </a:lnTo>
                  <a:lnTo>
                    <a:pt x="85" y="775"/>
                  </a:lnTo>
                  <a:lnTo>
                    <a:pt x="90" y="775"/>
                  </a:lnTo>
                  <a:lnTo>
                    <a:pt x="96" y="775"/>
                  </a:lnTo>
                  <a:lnTo>
                    <a:pt x="99" y="775"/>
                  </a:lnTo>
                  <a:lnTo>
                    <a:pt x="98" y="778"/>
                  </a:lnTo>
                  <a:lnTo>
                    <a:pt x="98" y="780"/>
                  </a:lnTo>
                  <a:lnTo>
                    <a:pt x="98" y="782"/>
                  </a:lnTo>
                  <a:lnTo>
                    <a:pt x="98" y="784"/>
                  </a:lnTo>
                  <a:lnTo>
                    <a:pt x="103" y="789"/>
                  </a:lnTo>
                  <a:lnTo>
                    <a:pt x="108" y="792"/>
                  </a:lnTo>
                  <a:lnTo>
                    <a:pt x="111" y="792"/>
                  </a:lnTo>
                  <a:lnTo>
                    <a:pt x="115" y="792"/>
                  </a:lnTo>
                  <a:lnTo>
                    <a:pt x="120" y="792"/>
                  </a:lnTo>
                  <a:lnTo>
                    <a:pt x="125" y="791"/>
                  </a:lnTo>
                  <a:lnTo>
                    <a:pt x="128" y="789"/>
                  </a:lnTo>
                  <a:lnTo>
                    <a:pt x="130" y="786"/>
                  </a:lnTo>
                  <a:lnTo>
                    <a:pt x="132" y="783"/>
                  </a:lnTo>
                  <a:lnTo>
                    <a:pt x="134" y="781"/>
                  </a:lnTo>
                  <a:lnTo>
                    <a:pt x="139" y="778"/>
                  </a:lnTo>
                  <a:lnTo>
                    <a:pt x="142" y="775"/>
                  </a:lnTo>
                  <a:lnTo>
                    <a:pt x="145" y="773"/>
                  </a:lnTo>
                  <a:lnTo>
                    <a:pt x="148" y="772"/>
                  </a:lnTo>
                  <a:lnTo>
                    <a:pt x="152" y="770"/>
                  </a:lnTo>
                  <a:lnTo>
                    <a:pt x="155" y="768"/>
                  </a:lnTo>
                  <a:lnTo>
                    <a:pt x="157" y="767"/>
                  </a:lnTo>
                  <a:lnTo>
                    <a:pt x="160" y="764"/>
                  </a:lnTo>
                  <a:lnTo>
                    <a:pt x="163" y="764"/>
                  </a:lnTo>
                  <a:lnTo>
                    <a:pt x="165" y="764"/>
                  </a:lnTo>
                  <a:lnTo>
                    <a:pt x="166" y="764"/>
                  </a:lnTo>
                  <a:lnTo>
                    <a:pt x="168" y="763"/>
                  </a:lnTo>
                  <a:lnTo>
                    <a:pt x="169" y="762"/>
                  </a:lnTo>
                  <a:lnTo>
                    <a:pt x="170" y="763"/>
                  </a:lnTo>
                  <a:lnTo>
                    <a:pt x="169" y="764"/>
                  </a:lnTo>
                  <a:lnTo>
                    <a:pt x="169" y="768"/>
                  </a:lnTo>
                  <a:lnTo>
                    <a:pt x="169" y="770"/>
                  </a:lnTo>
                  <a:lnTo>
                    <a:pt x="169" y="772"/>
                  </a:lnTo>
                  <a:lnTo>
                    <a:pt x="167" y="773"/>
                  </a:lnTo>
                  <a:lnTo>
                    <a:pt x="164" y="774"/>
                  </a:lnTo>
                  <a:lnTo>
                    <a:pt x="159" y="778"/>
                  </a:lnTo>
                  <a:lnTo>
                    <a:pt x="155" y="780"/>
                  </a:lnTo>
                  <a:lnTo>
                    <a:pt x="154" y="781"/>
                  </a:lnTo>
                  <a:lnTo>
                    <a:pt x="154" y="784"/>
                  </a:lnTo>
                  <a:lnTo>
                    <a:pt x="154" y="787"/>
                  </a:lnTo>
                  <a:lnTo>
                    <a:pt x="154" y="790"/>
                  </a:lnTo>
                  <a:lnTo>
                    <a:pt x="154" y="792"/>
                  </a:lnTo>
                  <a:lnTo>
                    <a:pt x="156" y="793"/>
                  </a:lnTo>
                  <a:lnTo>
                    <a:pt x="163" y="793"/>
                  </a:lnTo>
                  <a:lnTo>
                    <a:pt x="167" y="790"/>
                  </a:lnTo>
                  <a:lnTo>
                    <a:pt x="168" y="789"/>
                  </a:lnTo>
                  <a:lnTo>
                    <a:pt x="175" y="786"/>
                  </a:lnTo>
                  <a:lnTo>
                    <a:pt x="181" y="783"/>
                  </a:lnTo>
                  <a:lnTo>
                    <a:pt x="183" y="782"/>
                  </a:lnTo>
                  <a:lnTo>
                    <a:pt x="185" y="780"/>
                  </a:lnTo>
                  <a:lnTo>
                    <a:pt x="186" y="779"/>
                  </a:lnTo>
                  <a:lnTo>
                    <a:pt x="188" y="775"/>
                  </a:lnTo>
                  <a:lnTo>
                    <a:pt x="194" y="767"/>
                  </a:lnTo>
                  <a:lnTo>
                    <a:pt x="197" y="761"/>
                  </a:lnTo>
                  <a:lnTo>
                    <a:pt x="200" y="759"/>
                  </a:lnTo>
                  <a:lnTo>
                    <a:pt x="204" y="758"/>
                  </a:lnTo>
                  <a:lnTo>
                    <a:pt x="206" y="757"/>
                  </a:lnTo>
                  <a:lnTo>
                    <a:pt x="212" y="755"/>
                  </a:lnTo>
                  <a:lnTo>
                    <a:pt x="216" y="756"/>
                  </a:lnTo>
                  <a:lnTo>
                    <a:pt x="222" y="755"/>
                  </a:lnTo>
                  <a:lnTo>
                    <a:pt x="227" y="750"/>
                  </a:lnTo>
                  <a:lnTo>
                    <a:pt x="229" y="748"/>
                  </a:lnTo>
                  <a:lnTo>
                    <a:pt x="231" y="748"/>
                  </a:lnTo>
                  <a:lnTo>
                    <a:pt x="231" y="747"/>
                  </a:lnTo>
                  <a:lnTo>
                    <a:pt x="229" y="744"/>
                  </a:lnTo>
                  <a:lnTo>
                    <a:pt x="224" y="738"/>
                  </a:lnTo>
                  <a:lnTo>
                    <a:pt x="222" y="735"/>
                  </a:lnTo>
                  <a:lnTo>
                    <a:pt x="218" y="735"/>
                  </a:lnTo>
                  <a:lnTo>
                    <a:pt x="215" y="735"/>
                  </a:lnTo>
                  <a:lnTo>
                    <a:pt x="213" y="737"/>
                  </a:lnTo>
                  <a:lnTo>
                    <a:pt x="211" y="739"/>
                  </a:lnTo>
                  <a:lnTo>
                    <a:pt x="209" y="743"/>
                  </a:lnTo>
                  <a:lnTo>
                    <a:pt x="206" y="745"/>
                  </a:lnTo>
                  <a:lnTo>
                    <a:pt x="209" y="745"/>
                  </a:lnTo>
                  <a:lnTo>
                    <a:pt x="203" y="745"/>
                  </a:lnTo>
                  <a:lnTo>
                    <a:pt x="197" y="746"/>
                  </a:lnTo>
                  <a:lnTo>
                    <a:pt x="193" y="748"/>
                  </a:lnTo>
                  <a:lnTo>
                    <a:pt x="190" y="750"/>
                  </a:lnTo>
                  <a:lnTo>
                    <a:pt x="189" y="751"/>
                  </a:lnTo>
                  <a:lnTo>
                    <a:pt x="188" y="750"/>
                  </a:lnTo>
                  <a:lnTo>
                    <a:pt x="187" y="748"/>
                  </a:lnTo>
                  <a:lnTo>
                    <a:pt x="186" y="746"/>
                  </a:lnTo>
                  <a:lnTo>
                    <a:pt x="183" y="744"/>
                  </a:lnTo>
                  <a:lnTo>
                    <a:pt x="177" y="740"/>
                  </a:lnTo>
                  <a:lnTo>
                    <a:pt x="173" y="739"/>
                  </a:lnTo>
                  <a:lnTo>
                    <a:pt x="169" y="741"/>
                  </a:lnTo>
                  <a:lnTo>
                    <a:pt x="165" y="744"/>
                  </a:lnTo>
                  <a:lnTo>
                    <a:pt x="165" y="745"/>
                  </a:lnTo>
                  <a:lnTo>
                    <a:pt x="164" y="746"/>
                  </a:lnTo>
                  <a:lnTo>
                    <a:pt x="160" y="748"/>
                  </a:lnTo>
                  <a:lnTo>
                    <a:pt x="154" y="749"/>
                  </a:lnTo>
                  <a:lnTo>
                    <a:pt x="144" y="751"/>
                  </a:lnTo>
                  <a:lnTo>
                    <a:pt x="142" y="751"/>
                  </a:lnTo>
                  <a:lnTo>
                    <a:pt x="141" y="756"/>
                  </a:lnTo>
                  <a:lnTo>
                    <a:pt x="139" y="759"/>
                  </a:lnTo>
                  <a:lnTo>
                    <a:pt x="140" y="760"/>
                  </a:lnTo>
                  <a:lnTo>
                    <a:pt x="135" y="763"/>
                  </a:lnTo>
                  <a:lnTo>
                    <a:pt x="130" y="767"/>
                  </a:lnTo>
                  <a:lnTo>
                    <a:pt x="125" y="768"/>
                  </a:lnTo>
                  <a:lnTo>
                    <a:pt x="120" y="769"/>
                  </a:lnTo>
                  <a:lnTo>
                    <a:pt x="117" y="770"/>
                  </a:lnTo>
                  <a:lnTo>
                    <a:pt x="110" y="770"/>
                  </a:lnTo>
                  <a:lnTo>
                    <a:pt x="108" y="770"/>
                  </a:lnTo>
                  <a:lnTo>
                    <a:pt x="106" y="771"/>
                  </a:lnTo>
                  <a:lnTo>
                    <a:pt x="104" y="771"/>
                  </a:lnTo>
                  <a:lnTo>
                    <a:pt x="104" y="770"/>
                  </a:lnTo>
                  <a:lnTo>
                    <a:pt x="104" y="766"/>
                  </a:lnTo>
                  <a:lnTo>
                    <a:pt x="105" y="761"/>
                  </a:lnTo>
                  <a:lnTo>
                    <a:pt x="106" y="759"/>
                  </a:lnTo>
                  <a:lnTo>
                    <a:pt x="111" y="755"/>
                  </a:lnTo>
                  <a:lnTo>
                    <a:pt x="117" y="750"/>
                  </a:lnTo>
                  <a:lnTo>
                    <a:pt x="120" y="748"/>
                  </a:lnTo>
                  <a:lnTo>
                    <a:pt x="123" y="745"/>
                  </a:lnTo>
                  <a:lnTo>
                    <a:pt x="125" y="741"/>
                  </a:lnTo>
                  <a:lnTo>
                    <a:pt x="128" y="739"/>
                  </a:lnTo>
                  <a:lnTo>
                    <a:pt x="132" y="734"/>
                  </a:lnTo>
                  <a:lnTo>
                    <a:pt x="136" y="729"/>
                  </a:lnTo>
                  <a:lnTo>
                    <a:pt x="141" y="728"/>
                  </a:lnTo>
                  <a:lnTo>
                    <a:pt x="144" y="727"/>
                  </a:lnTo>
                  <a:lnTo>
                    <a:pt x="145" y="727"/>
                  </a:lnTo>
                  <a:lnTo>
                    <a:pt x="150" y="727"/>
                  </a:lnTo>
                  <a:lnTo>
                    <a:pt x="158" y="727"/>
                  </a:lnTo>
                  <a:lnTo>
                    <a:pt x="163" y="727"/>
                  </a:lnTo>
                  <a:lnTo>
                    <a:pt x="166" y="727"/>
                  </a:lnTo>
                  <a:lnTo>
                    <a:pt x="170" y="728"/>
                  </a:lnTo>
                  <a:lnTo>
                    <a:pt x="175" y="727"/>
                  </a:lnTo>
                  <a:lnTo>
                    <a:pt x="179" y="728"/>
                  </a:lnTo>
                  <a:lnTo>
                    <a:pt x="181" y="731"/>
                  </a:lnTo>
                  <a:lnTo>
                    <a:pt x="182" y="733"/>
                  </a:lnTo>
                  <a:lnTo>
                    <a:pt x="189" y="729"/>
                  </a:lnTo>
                  <a:lnTo>
                    <a:pt x="194" y="724"/>
                  </a:lnTo>
                  <a:lnTo>
                    <a:pt x="198" y="723"/>
                  </a:lnTo>
                  <a:lnTo>
                    <a:pt x="201" y="722"/>
                  </a:lnTo>
                  <a:lnTo>
                    <a:pt x="209" y="721"/>
                  </a:lnTo>
                  <a:lnTo>
                    <a:pt x="215" y="719"/>
                  </a:lnTo>
                  <a:lnTo>
                    <a:pt x="218" y="715"/>
                  </a:lnTo>
                  <a:lnTo>
                    <a:pt x="221" y="711"/>
                  </a:lnTo>
                  <a:lnTo>
                    <a:pt x="224" y="706"/>
                  </a:lnTo>
                  <a:lnTo>
                    <a:pt x="226" y="701"/>
                  </a:lnTo>
                  <a:lnTo>
                    <a:pt x="225" y="698"/>
                  </a:lnTo>
                  <a:lnTo>
                    <a:pt x="224" y="696"/>
                  </a:lnTo>
                  <a:lnTo>
                    <a:pt x="217" y="698"/>
                  </a:lnTo>
                  <a:lnTo>
                    <a:pt x="206" y="702"/>
                  </a:lnTo>
                  <a:lnTo>
                    <a:pt x="197" y="709"/>
                  </a:lnTo>
                  <a:lnTo>
                    <a:pt x="190" y="714"/>
                  </a:lnTo>
                  <a:lnTo>
                    <a:pt x="183" y="714"/>
                  </a:lnTo>
                  <a:lnTo>
                    <a:pt x="175" y="714"/>
                  </a:lnTo>
                  <a:lnTo>
                    <a:pt x="168" y="715"/>
                  </a:lnTo>
                  <a:lnTo>
                    <a:pt x="162" y="716"/>
                  </a:lnTo>
                  <a:lnTo>
                    <a:pt x="156" y="717"/>
                  </a:lnTo>
                  <a:lnTo>
                    <a:pt x="152" y="719"/>
                  </a:lnTo>
                  <a:lnTo>
                    <a:pt x="148" y="721"/>
                  </a:lnTo>
                  <a:lnTo>
                    <a:pt x="143" y="722"/>
                  </a:lnTo>
                  <a:lnTo>
                    <a:pt x="138" y="722"/>
                  </a:lnTo>
                  <a:lnTo>
                    <a:pt x="131" y="724"/>
                  </a:lnTo>
                  <a:lnTo>
                    <a:pt x="119" y="728"/>
                  </a:lnTo>
                  <a:lnTo>
                    <a:pt x="111" y="732"/>
                  </a:lnTo>
                  <a:lnTo>
                    <a:pt x="106" y="735"/>
                  </a:lnTo>
                  <a:lnTo>
                    <a:pt x="104" y="736"/>
                  </a:lnTo>
                  <a:lnTo>
                    <a:pt x="100" y="737"/>
                  </a:lnTo>
                  <a:lnTo>
                    <a:pt x="95" y="739"/>
                  </a:lnTo>
                  <a:lnTo>
                    <a:pt x="90" y="740"/>
                  </a:lnTo>
                  <a:lnTo>
                    <a:pt x="86" y="741"/>
                  </a:lnTo>
                  <a:lnTo>
                    <a:pt x="80" y="744"/>
                  </a:lnTo>
                  <a:lnTo>
                    <a:pt x="74" y="746"/>
                  </a:lnTo>
                  <a:lnTo>
                    <a:pt x="70" y="747"/>
                  </a:lnTo>
                  <a:lnTo>
                    <a:pt x="66" y="748"/>
                  </a:lnTo>
                  <a:lnTo>
                    <a:pt x="59" y="750"/>
                  </a:lnTo>
                  <a:lnTo>
                    <a:pt x="53" y="751"/>
                  </a:lnTo>
                  <a:lnTo>
                    <a:pt x="51" y="751"/>
                  </a:lnTo>
                  <a:lnTo>
                    <a:pt x="47" y="752"/>
                  </a:lnTo>
                  <a:lnTo>
                    <a:pt x="37" y="754"/>
                  </a:lnTo>
                  <a:lnTo>
                    <a:pt x="30" y="755"/>
                  </a:lnTo>
                  <a:lnTo>
                    <a:pt x="28" y="755"/>
                  </a:lnTo>
                  <a:lnTo>
                    <a:pt x="25" y="755"/>
                  </a:lnTo>
                  <a:lnTo>
                    <a:pt x="23" y="755"/>
                  </a:lnTo>
                  <a:lnTo>
                    <a:pt x="22" y="757"/>
                  </a:lnTo>
                  <a:close/>
                  <a:moveTo>
                    <a:pt x="270" y="781"/>
                  </a:moveTo>
                  <a:lnTo>
                    <a:pt x="271" y="786"/>
                  </a:lnTo>
                  <a:lnTo>
                    <a:pt x="270" y="791"/>
                  </a:lnTo>
                  <a:lnTo>
                    <a:pt x="267" y="796"/>
                  </a:lnTo>
                  <a:lnTo>
                    <a:pt x="263" y="799"/>
                  </a:lnTo>
                  <a:lnTo>
                    <a:pt x="259" y="801"/>
                  </a:lnTo>
                  <a:lnTo>
                    <a:pt x="256" y="802"/>
                  </a:lnTo>
                  <a:lnTo>
                    <a:pt x="252" y="804"/>
                  </a:lnTo>
                  <a:lnTo>
                    <a:pt x="249" y="807"/>
                  </a:lnTo>
                  <a:lnTo>
                    <a:pt x="247" y="808"/>
                  </a:lnTo>
                  <a:lnTo>
                    <a:pt x="243" y="810"/>
                  </a:lnTo>
                  <a:lnTo>
                    <a:pt x="240" y="810"/>
                  </a:lnTo>
                  <a:lnTo>
                    <a:pt x="236" y="812"/>
                  </a:lnTo>
                  <a:lnTo>
                    <a:pt x="228" y="812"/>
                  </a:lnTo>
                  <a:lnTo>
                    <a:pt x="226" y="812"/>
                  </a:lnTo>
                  <a:lnTo>
                    <a:pt x="223" y="813"/>
                  </a:lnTo>
                  <a:lnTo>
                    <a:pt x="221" y="813"/>
                  </a:lnTo>
                  <a:lnTo>
                    <a:pt x="220" y="810"/>
                  </a:lnTo>
                  <a:lnTo>
                    <a:pt x="221" y="809"/>
                  </a:lnTo>
                  <a:lnTo>
                    <a:pt x="222" y="808"/>
                  </a:lnTo>
                  <a:lnTo>
                    <a:pt x="224" y="806"/>
                  </a:lnTo>
                  <a:lnTo>
                    <a:pt x="229" y="802"/>
                  </a:lnTo>
                  <a:lnTo>
                    <a:pt x="233" y="799"/>
                  </a:lnTo>
                  <a:lnTo>
                    <a:pt x="236" y="796"/>
                  </a:lnTo>
                  <a:lnTo>
                    <a:pt x="240" y="793"/>
                  </a:lnTo>
                  <a:lnTo>
                    <a:pt x="244" y="792"/>
                  </a:lnTo>
                  <a:lnTo>
                    <a:pt x="247" y="790"/>
                  </a:lnTo>
                  <a:lnTo>
                    <a:pt x="250" y="787"/>
                  </a:lnTo>
                  <a:lnTo>
                    <a:pt x="252" y="785"/>
                  </a:lnTo>
                  <a:lnTo>
                    <a:pt x="255" y="784"/>
                  </a:lnTo>
                  <a:lnTo>
                    <a:pt x="258" y="783"/>
                  </a:lnTo>
                  <a:lnTo>
                    <a:pt x="261" y="782"/>
                  </a:lnTo>
                  <a:lnTo>
                    <a:pt x="263" y="781"/>
                  </a:lnTo>
                  <a:lnTo>
                    <a:pt x="267" y="781"/>
                  </a:lnTo>
                  <a:lnTo>
                    <a:pt x="270" y="781"/>
                  </a:lnTo>
                  <a:close/>
                  <a:moveTo>
                    <a:pt x="81" y="855"/>
                  </a:moveTo>
                  <a:lnTo>
                    <a:pt x="80" y="860"/>
                  </a:lnTo>
                  <a:lnTo>
                    <a:pt x="81" y="865"/>
                  </a:lnTo>
                  <a:lnTo>
                    <a:pt x="80" y="868"/>
                  </a:lnTo>
                  <a:lnTo>
                    <a:pt x="81" y="872"/>
                  </a:lnTo>
                  <a:lnTo>
                    <a:pt x="85" y="873"/>
                  </a:lnTo>
                  <a:lnTo>
                    <a:pt x="89" y="872"/>
                  </a:lnTo>
                  <a:lnTo>
                    <a:pt x="93" y="872"/>
                  </a:lnTo>
                  <a:lnTo>
                    <a:pt x="95" y="872"/>
                  </a:lnTo>
                  <a:lnTo>
                    <a:pt x="97" y="869"/>
                  </a:lnTo>
                  <a:lnTo>
                    <a:pt x="98" y="867"/>
                  </a:lnTo>
                  <a:lnTo>
                    <a:pt x="98" y="866"/>
                  </a:lnTo>
                  <a:lnTo>
                    <a:pt x="97" y="865"/>
                  </a:lnTo>
                  <a:lnTo>
                    <a:pt x="97" y="863"/>
                  </a:lnTo>
                  <a:lnTo>
                    <a:pt x="100" y="862"/>
                  </a:lnTo>
                  <a:lnTo>
                    <a:pt x="109" y="861"/>
                  </a:lnTo>
                  <a:lnTo>
                    <a:pt x="112" y="861"/>
                  </a:lnTo>
                  <a:lnTo>
                    <a:pt x="113" y="861"/>
                  </a:lnTo>
                  <a:lnTo>
                    <a:pt x="115" y="862"/>
                  </a:lnTo>
                  <a:lnTo>
                    <a:pt x="115" y="864"/>
                  </a:lnTo>
                  <a:lnTo>
                    <a:pt x="112" y="867"/>
                  </a:lnTo>
                  <a:lnTo>
                    <a:pt x="108" y="869"/>
                  </a:lnTo>
                  <a:lnTo>
                    <a:pt x="106" y="869"/>
                  </a:lnTo>
                  <a:lnTo>
                    <a:pt x="104" y="871"/>
                  </a:lnTo>
                  <a:lnTo>
                    <a:pt x="103" y="875"/>
                  </a:lnTo>
                  <a:lnTo>
                    <a:pt x="100" y="882"/>
                  </a:lnTo>
                  <a:lnTo>
                    <a:pt x="100" y="883"/>
                  </a:lnTo>
                  <a:lnTo>
                    <a:pt x="100" y="885"/>
                  </a:lnTo>
                  <a:lnTo>
                    <a:pt x="100" y="887"/>
                  </a:lnTo>
                  <a:lnTo>
                    <a:pt x="103" y="887"/>
                  </a:lnTo>
                  <a:lnTo>
                    <a:pt x="108" y="888"/>
                  </a:lnTo>
                  <a:lnTo>
                    <a:pt x="115" y="887"/>
                  </a:lnTo>
                  <a:lnTo>
                    <a:pt x="119" y="887"/>
                  </a:lnTo>
                  <a:lnTo>
                    <a:pt x="122" y="887"/>
                  </a:lnTo>
                  <a:lnTo>
                    <a:pt x="125" y="886"/>
                  </a:lnTo>
                  <a:lnTo>
                    <a:pt x="128" y="883"/>
                  </a:lnTo>
                  <a:lnTo>
                    <a:pt x="135" y="875"/>
                  </a:lnTo>
                  <a:lnTo>
                    <a:pt x="142" y="868"/>
                  </a:lnTo>
                  <a:lnTo>
                    <a:pt x="145" y="865"/>
                  </a:lnTo>
                  <a:lnTo>
                    <a:pt x="148" y="863"/>
                  </a:lnTo>
                  <a:lnTo>
                    <a:pt x="151" y="861"/>
                  </a:lnTo>
                  <a:lnTo>
                    <a:pt x="154" y="859"/>
                  </a:lnTo>
                  <a:lnTo>
                    <a:pt x="157" y="855"/>
                  </a:lnTo>
                  <a:lnTo>
                    <a:pt x="162" y="853"/>
                  </a:lnTo>
                  <a:lnTo>
                    <a:pt x="166" y="850"/>
                  </a:lnTo>
                  <a:lnTo>
                    <a:pt x="168" y="848"/>
                  </a:lnTo>
                  <a:lnTo>
                    <a:pt x="170" y="845"/>
                  </a:lnTo>
                  <a:lnTo>
                    <a:pt x="170" y="844"/>
                  </a:lnTo>
                  <a:lnTo>
                    <a:pt x="174" y="841"/>
                  </a:lnTo>
                  <a:lnTo>
                    <a:pt x="181" y="838"/>
                  </a:lnTo>
                  <a:lnTo>
                    <a:pt x="185" y="837"/>
                  </a:lnTo>
                  <a:lnTo>
                    <a:pt x="188" y="837"/>
                  </a:lnTo>
                  <a:lnTo>
                    <a:pt x="191" y="837"/>
                  </a:lnTo>
                  <a:lnTo>
                    <a:pt x="198" y="837"/>
                  </a:lnTo>
                  <a:lnTo>
                    <a:pt x="200" y="837"/>
                  </a:lnTo>
                  <a:lnTo>
                    <a:pt x="201" y="836"/>
                  </a:lnTo>
                  <a:lnTo>
                    <a:pt x="208" y="834"/>
                  </a:lnTo>
                  <a:lnTo>
                    <a:pt x="223" y="832"/>
                  </a:lnTo>
                  <a:lnTo>
                    <a:pt x="233" y="830"/>
                  </a:lnTo>
                  <a:lnTo>
                    <a:pt x="235" y="831"/>
                  </a:lnTo>
                  <a:lnTo>
                    <a:pt x="236" y="830"/>
                  </a:lnTo>
                  <a:lnTo>
                    <a:pt x="238" y="829"/>
                  </a:lnTo>
                  <a:lnTo>
                    <a:pt x="240" y="828"/>
                  </a:lnTo>
                  <a:lnTo>
                    <a:pt x="244" y="826"/>
                  </a:lnTo>
                  <a:lnTo>
                    <a:pt x="248" y="824"/>
                  </a:lnTo>
                  <a:lnTo>
                    <a:pt x="250" y="822"/>
                  </a:lnTo>
                  <a:lnTo>
                    <a:pt x="251" y="821"/>
                  </a:lnTo>
                  <a:lnTo>
                    <a:pt x="255" y="821"/>
                  </a:lnTo>
                  <a:lnTo>
                    <a:pt x="257" y="820"/>
                  </a:lnTo>
                  <a:lnTo>
                    <a:pt x="260" y="819"/>
                  </a:lnTo>
                  <a:lnTo>
                    <a:pt x="263" y="818"/>
                  </a:lnTo>
                  <a:lnTo>
                    <a:pt x="267" y="815"/>
                  </a:lnTo>
                  <a:lnTo>
                    <a:pt x="273" y="809"/>
                  </a:lnTo>
                  <a:lnTo>
                    <a:pt x="275" y="808"/>
                  </a:lnTo>
                  <a:lnTo>
                    <a:pt x="279" y="807"/>
                  </a:lnTo>
                  <a:lnTo>
                    <a:pt x="281" y="805"/>
                  </a:lnTo>
                  <a:lnTo>
                    <a:pt x="285" y="798"/>
                  </a:lnTo>
                  <a:lnTo>
                    <a:pt x="286" y="794"/>
                  </a:lnTo>
                  <a:lnTo>
                    <a:pt x="290" y="793"/>
                  </a:lnTo>
                  <a:lnTo>
                    <a:pt x="293" y="791"/>
                  </a:lnTo>
                  <a:lnTo>
                    <a:pt x="297" y="789"/>
                  </a:lnTo>
                  <a:lnTo>
                    <a:pt x="302" y="786"/>
                  </a:lnTo>
                  <a:lnTo>
                    <a:pt x="307" y="783"/>
                  </a:lnTo>
                  <a:lnTo>
                    <a:pt x="308" y="782"/>
                  </a:lnTo>
                  <a:lnTo>
                    <a:pt x="313" y="781"/>
                  </a:lnTo>
                  <a:lnTo>
                    <a:pt x="316" y="779"/>
                  </a:lnTo>
                  <a:lnTo>
                    <a:pt x="320" y="778"/>
                  </a:lnTo>
                  <a:lnTo>
                    <a:pt x="326" y="775"/>
                  </a:lnTo>
                  <a:lnTo>
                    <a:pt x="328" y="773"/>
                  </a:lnTo>
                  <a:lnTo>
                    <a:pt x="330" y="772"/>
                  </a:lnTo>
                  <a:lnTo>
                    <a:pt x="331" y="770"/>
                  </a:lnTo>
                  <a:lnTo>
                    <a:pt x="331" y="769"/>
                  </a:lnTo>
                  <a:lnTo>
                    <a:pt x="330" y="767"/>
                  </a:lnTo>
                  <a:lnTo>
                    <a:pt x="330" y="766"/>
                  </a:lnTo>
                  <a:lnTo>
                    <a:pt x="329" y="766"/>
                  </a:lnTo>
                  <a:lnTo>
                    <a:pt x="327" y="766"/>
                  </a:lnTo>
                  <a:lnTo>
                    <a:pt x="320" y="766"/>
                  </a:lnTo>
                  <a:lnTo>
                    <a:pt x="318" y="768"/>
                  </a:lnTo>
                  <a:lnTo>
                    <a:pt x="317" y="770"/>
                  </a:lnTo>
                  <a:lnTo>
                    <a:pt x="315" y="772"/>
                  </a:lnTo>
                  <a:lnTo>
                    <a:pt x="306" y="777"/>
                  </a:lnTo>
                  <a:lnTo>
                    <a:pt x="304" y="778"/>
                  </a:lnTo>
                  <a:lnTo>
                    <a:pt x="303" y="778"/>
                  </a:lnTo>
                  <a:lnTo>
                    <a:pt x="302" y="779"/>
                  </a:lnTo>
                  <a:lnTo>
                    <a:pt x="301" y="778"/>
                  </a:lnTo>
                  <a:lnTo>
                    <a:pt x="301" y="773"/>
                  </a:lnTo>
                  <a:lnTo>
                    <a:pt x="301" y="766"/>
                  </a:lnTo>
                  <a:lnTo>
                    <a:pt x="301" y="763"/>
                  </a:lnTo>
                  <a:lnTo>
                    <a:pt x="304" y="759"/>
                  </a:lnTo>
                  <a:lnTo>
                    <a:pt x="307" y="756"/>
                  </a:lnTo>
                  <a:lnTo>
                    <a:pt x="308" y="756"/>
                  </a:lnTo>
                  <a:lnTo>
                    <a:pt x="309" y="750"/>
                  </a:lnTo>
                  <a:lnTo>
                    <a:pt x="309" y="744"/>
                  </a:lnTo>
                  <a:lnTo>
                    <a:pt x="309" y="743"/>
                  </a:lnTo>
                  <a:lnTo>
                    <a:pt x="306" y="741"/>
                  </a:lnTo>
                  <a:lnTo>
                    <a:pt x="303" y="739"/>
                  </a:lnTo>
                  <a:lnTo>
                    <a:pt x="299" y="738"/>
                  </a:lnTo>
                  <a:lnTo>
                    <a:pt x="295" y="739"/>
                  </a:lnTo>
                  <a:lnTo>
                    <a:pt x="290" y="743"/>
                  </a:lnTo>
                  <a:lnTo>
                    <a:pt x="284" y="747"/>
                  </a:lnTo>
                  <a:lnTo>
                    <a:pt x="281" y="749"/>
                  </a:lnTo>
                  <a:lnTo>
                    <a:pt x="279" y="751"/>
                  </a:lnTo>
                  <a:lnTo>
                    <a:pt x="279" y="754"/>
                  </a:lnTo>
                  <a:lnTo>
                    <a:pt x="279" y="755"/>
                  </a:lnTo>
                  <a:lnTo>
                    <a:pt x="278" y="756"/>
                  </a:lnTo>
                  <a:lnTo>
                    <a:pt x="274" y="756"/>
                  </a:lnTo>
                  <a:lnTo>
                    <a:pt x="272" y="755"/>
                  </a:lnTo>
                  <a:lnTo>
                    <a:pt x="272" y="754"/>
                  </a:lnTo>
                  <a:lnTo>
                    <a:pt x="270" y="754"/>
                  </a:lnTo>
                  <a:lnTo>
                    <a:pt x="264" y="754"/>
                  </a:lnTo>
                  <a:lnTo>
                    <a:pt x="251" y="755"/>
                  </a:lnTo>
                  <a:lnTo>
                    <a:pt x="247" y="756"/>
                  </a:lnTo>
                  <a:lnTo>
                    <a:pt x="245" y="755"/>
                  </a:lnTo>
                  <a:lnTo>
                    <a:pt x="239" y="757"/>
                  </a:lnTo>
                  <a:lnTo>
                    <a:pt x="238" y="758"/>
                  </a:lnTo>
                  <a:lnTo>
                    <a:pt x="234" y="762"/>
                  </a:lnTo>
                  <a:lnTo>
                    <a:pt x="226" y="769"/>
                  </a:lnTo>
                  <a:lnTo>
                    <a:pt x="225" y="770"/>
                  </a:lnTo>
                  <a:lnTo>
                    <a:pt x="224" y="773"/>
                  </a:lnTo>
                  <a:lnTo>
                    <a:pt x="223" y="775"/>
                  </a:lnTo>
                  <a:lnTo>
                    <a:pt x="220" y="778"/>
                  </a:lnTo>
                  <a:lnTo>
                    <a:pt x="217" y="779"/>
                  </a:lnTo>
                  <a:lnTo>
                    <a:pt x="218" y="780"/>
                  </a:lnTo>
                  <a:lnTo>
                    <a:pt x="215" y="785"/>
                  </a:lnTo>
                  <a:lnTo>
                    <a:pt x="213" y="790"/>
                  </a:lnTo>
                  <a:lnTo>
                    <a:pt x="210" y="793"/>
                  </a:lnTo>
                  <a:lnTo>
                    <a:pt x="208" y="797"/>
                  </a:lnTo>
                  <a:lnTo>
                    <a:pt x="202" y="801"/>
                  </a:lnTo>
                  <a:lnTo>
                    <a:pt x="191" y="806"/>
                  </a:lnTo>
                  <a:lnTo>
                    <a:pt x="188" y="807"/>
                  </a:lnTo>
                  <a:lnTo>
                    <a:pt x="188" y="809"/>
                  </a:lnTo>
                  <a:lnTo>
                    <a:pt x="188" y="813"/>
                  </a:lnTo>
                  <a:lnTo>
                    <a:pt x="187" y="814"/>
                  </a:lnTo>
                  <a:lnTo>
                    <a:pt x="182" y="816"/>
                  </a:lnTo>
                  <a:lnTo>
                    <a:pt x="177" y="816"/>
                  </a:lnTo>
                  <a:lnTo>
                    <a:pt x="176" y="816"/>
                  </a:lnTo>
                  <a:lnTo>
                    <a:pt x="175" y="814"/>
                  </a:lnTo>
                  <a:lnTo>
                    <a:pt x="175" y="812"/>
                  </a:lnTo>
                  <a:lnTo>
                    <a:pt x="174" y="809"/>
                  </a:lnTo>
                  <a:lnTo>
                    <a:pt x="173" y="807"/>
                  </a:lnTo>
                  <a:lnTo>
                    <a:pt x="174" y="806"/>
                  </a:lnTo>
                  <a:lnTo>
                    <a:pt x="175" y="805"/>
                  </a:lnTo>
                  <a:lnTo>
                    <a:pt x="174" y="803"/>
                  </a:lnTo>
                  <a:lnTo>
                    <a:pt x="169" y="802"/>
                  </a:lnTo>
                  <a:lnTo>
                    <a:pt x="164" y="799"/>
                  </a:lnTo>
                  <a:lnTo>
                    <a:pt x="157" y="799"/>
                  </a:lnTo>
                  <a:lnTo>
                    <a:pt x="147" y="799"/>
                  </a:lnTo>
                  <a:lnTo>
                    <a:pt x="144" y="801"/>
                  </a:lnTo>
                  <a:lnTo>
                    <a:pt x="142" y="801"/>
                  </a:lnTo>
                  <a:lnTo>
                    <a:pt x="139" y="802"/>
                  </a:lnTo>
                  <a:lnTo>
                    <a:pt x="141" y="804"/>
                  </a:lnTo>
                  <a:lnTo>
                    <a:pt x="141" y="808"/>
                  </a:lnTo>
                  <a:lnTo>
                    <a:pt x="140" y="814"/>
                  </a:lnTo>
                  <a:lnTo>
                    <a:pt x="140" y="817"/>
                  </a:lnTo>
                  <a:lnTo>
                    <a:pt x="140" y="819"/>
                  </a:lnTo>
                  <a:lnTo>
                    <a:pt x="139" y="821"/>
                  </a:lnTo>
                  <a:lnTo>
                    <a:pt x="138" y="825"/>
                  </a:lnTo>
                  <a:lnTo>
                    <a:pt x="138" y="826"/>
                  </a:lnTo>
                  <a:lnTo>
                    <a:pt x="134" y="828"/>
                  </a:lnTo>
                  <a:lnTo>
                    <a:pt x="124" y="832"/>
                  </a:lnTo>
                  <a:lnTo>
                    <a:pt x="120" y="834"/>
                  </a:lnTo>
                  <a:lnTo>
                    <a:pt x="117" y="838"/>
                  </a:lnTo>
                  <a:lnTo>
                    <a:pt x="112" y="842"/>
                  </a:lnTo>
                  <a:lnTo>
                    <a:pt x="110" y="844"/>
                  </a:lnTo>
                  <a:lnTo>
                    <a:pt x="110" y="847"/>
                  </a:lnTo>
                  <a:lnTo>
                    <a:pt x="111" y="848"/>
                  </a:lnTo>
                  <a:lnTo>
                    <a:pt x="110" y="848"/>
                  </a:lnTo>
                  <a:lnTo>
                    <a:pt x="106" y="850"/>
                  </a:lnTo>
                  <a:lnTo>
                    <a:pt x="94" y="853"/>
                  </a:lnTo>
                  <a:lnTo>
                    <a:pt x="90" y="854"/>
                  </a:lnTo>
                  <a:lnTo>
                    <a:pt x="85" y="854"/>
                  </a:lnTo>
                  <a:lnTo>
                    <a:pt x="81" y="855"/>
                  </a:lnTo>
                  <a:close/>
                  <a:moveTo>
                    <a:pt x="160" y="987"/>
                  </a:moveTo>
                  <a:lnTo>
                    <a:pt x="165" y="982"/>
                  </a:lnTo>
                  <a:lnTo>
                    <a:pt x="168" y="979"/>
                  </a:lnTo>
                  <a:lnTo>
                    <a:pt x="170" y="974"/>
                  </a:lnTo>
                  <a:lnTo>
                    <a:pt x="173" y="970"/>
                  </a:lnTo>
                  <a:lnTo>
                    <a:pt x="176" y="967"/>
                  </a:lnTo>
                  <a:lnTo>
                    <a:pt x="178" y="964"/>
                  </a:lnTo>
                  <a:lnTo>
                    <a:pt x="180" y="961"/>
                  </a:lnTo>
                  <a:lnTo>
                    <a:pt x="182" y="958"/>
                  </a:lnTo>
                  <a:lnTo>
                    <a:pt x="185" y="956"/>
                  </a:lnTo>
                  <a:lnTo>
                    <a:pt x="188" y="954"/>
                  </a:lnTo>
                  <a:lnTo>
                    <a:pt x="191" y="953"/>
                  </a:lnTo>
                  <a:lnTo>
                    <a:pt x="194" y="953"/>
                  </a:lnTo>
                  <a:lnTo>
                    <a:pt x="200" y="953"/>
                  </a:lnTo>
                  <a:lnTo>
                    <a:pt x="206" y="953"/>
                  </a:lnTo>
                  <a:lnTo>
                    <a:pt x="213" y="953"/>
                  </a:lnTo>
                  <a:lnTo>
                    <a:pt x="217" y="952"/>
                  </a:lnTo>
                  <a:lnTo>
                    <a:pt x="221" y="949"/>
                  </a:lnTo>
                  <a:lnTo>
                    <a:pt x="224" y="948"/>
                  </a:lnTo>
                  <a:lnTo>
                    <a:pt x="229" y="944"/>
                  </a:lnTo>
                  <a:lnTo>
                    <a:pt x="236" y="941"/>
                  </a:lnTo>
                  <a:lnTo>
                    <a:pt x="238" y="941"/>
                  </a:lnTo>
                  <a:lnTo>
                    <a:pt x="244" y="938"/>
                  </a:lnTo>
                  <a:lnTo>
                    <a:pt x="251" y="936"/>
                  </a:lnTo>
                  <a:lnTo>
                    <a:pt x="255" y="935"/>
                  </a:lnTo>
                  <a:lnTo>
                    <a:pt x="256" y="935"/>
                  </a:lnTo>
                  <a:lnTo>
                    <a:pt x="260" y="932"/>
                  </a:lnTo>
                  <a:lnTo>
                    <a:pt x="268" y="927"/>
                  </a:lnTo>
                  <a:lnTo>
                    <a:pt x="270" y="926"/>
                  </a:lnTo>
                  <a:lnTo>
                    <a:pt x="274" y="923"/>
                  </a:lnTo>
                  <a:lnTo>
                    <a:pt x="278" y="920"/>
                  </a:lnTo>
                  <a:lnTo>
                    <a:pt x="281" y="919"/>
                  </a:lnTo>
                  <a:lnTo>
                    <a:pt x="283" y="917"/>
                  </a:lnTo>
                  <a:lnTo>
                    <a:pt x="286" y="914"/>
                  </a:lnTo>
                  <a:lnTo>
                    <a:pt x="288" y="912"/>
                  </a:lnTo>
                  <a:lnTo>
                    <a:pt x="291" y="909"/>
                  </a:lnTo>
                  <a:lnTo>
                    <a:pt x="292" y="904"/>
                  </a:lnTo>
                  <a:lnTo>
                    <a:pt x="290" y="903"/>
                  </a:lnTo>
                  <a:lnTo>
                    <a:pt x="287" y="902"/>
                  </a:lnTo>
                  <a:lnTo>
                    <a:pt x="283" y="903"/>
                  </a:lnTo>
                  <a:lnTo>
                    <a:pt x="280" y="904"/>
                  </a:lnTo>
                  <a:lnTo>
                    <a:pt x="275" y="907"/>
                  </a:lnTo>
                  <a:lnTo>
                    <a:pt x="272" y="909"/>
                  </a:lnTo>
                  <a:lnTo>
                    <a:pt x="268" y="912"/>
                  </a:lnTo>
                  <a:lnTo>
                    <a:pt x="262" y="915"/>
                  </a:lnTo>
                  <a:lnTo>
                    <a:pt x="259" y="917"/>
                  </a:lnTo>
                  <a:lnTo>
                    <a:pt x="257" y="918"/>
                  </a:lnTo>
                  <a:lnTo>
                    <a:pt x="249" y="922"/>
                  </a:lnTo>
                  <a:lnTo>
                    <a:pt x="247" y="924"/>
                  </a:lnTo>
                  <a:lnTo>
                    <a:pt x="245" y="925"/>
                  </a:lnTo>
                  <a:lnTo>
                    <a:pt x="243" y="926"/>
                  </a:lnTo>
                  <a:lnTo>
                    <a:pt x="241" y="925"/>
                  </a:lnTo>
                  <a:lnTo>
                    <a:pt x="237" y="926"/>
                  </a:lnTo>
                  <a:lnTo>
                    <a:pt x="232" y="927"/>
                  </a:lnTo>
                  <a:lnTo>
                    <a:pt x="229" y="929"/>
                  </a:lnTo>
                  <a:lnTo>
                    <a:pt x="227" y="930"/>
                  </a:lnTo>
                  <a:lnTo>
                    <a:pt x="224" y="930"/>
                  </a:lnTo>
                  <a:lnTo>
                    <a:pt x="222" y="932"/>
                  </a:lnTo>
                  <a:lnTo>
                    <a:pt x="220" y="933"/>
                  </a:lnTo>
                  <a:lnTo>
                    <a:pt x="213" y="934"/>
                  </a:lnTo>
                  <a:lnTo>
                    <a:pt x="205" y="934"/>
                  </a:lnTo>
                  <a:lnTo>
                    <a:pt x="202" y="934"/>
                  </a:lnTo>
                  <a:lnTo>
                    <a:pt x="198" y="934"/>
                  </a:lnTo>
                  <a:lnTo>
                    <a:pt x="197" y="934"/>
                  </a:lnTo>
                  <a:lnTo>
                    <a:pt x="192" y="934"/>
                  </a:lnTo>
                  <a:lnTo>
                    <a:pt x="190" y="934"/>
                  </a:lnTo>
                  <a:lnTo>
                    <a:pt x="190" y="935"/>
                  </a:lnTo>
                  <a:lnTo>
                    <a:pt x="189" y="935"/>
                  </a:lnTo>
                  <a:lnTo>
                    <a:pt x="188" y="933"/>
                  </a:lnTo>
                  <a:lnTo>
                    <a:pt x="185" y="929"/>
                  </a:lnTo>
                  <a:lnTo>
                    <a:pt x="185" y="927"/>
                  </a:lnTo>
                  <a:lnTo>
                    <a:pt x="187" y="925"/>
                  </a:lnTo>
                  <a:lnTo>
                    <a:pt x="192" y="922"/>
                  </a:lnTo>
                  <a:lnTo>
                    <a:pt x="198" y="921"/>
                  </a:lnTo>
                  <a:lnTo>
                    <a:pt x="200" y="920"/>
                  </a:lnTo>
                  <a:lnTo>
                    <a:pt x="200" y="921"/>
                  </a:lnTo>
                  <a:lnTo>
                    <a:pt x="204" y="920"/>
                  </a:lnTo>
                  <a:lnTo>
                    <a:pt x="211" y="917"/>
                  </a:lnTo>
                  <a:lnTo>
                    <a:pt x="218" y="914"/>
                  </a:lnTo>
                  <a:lnTo>
                    <a:pt x="225" y="913"/>
                  </a:lnTo>
                  <a:lnTo>
                    <a:pt x="228" y="912"/>
                  </a:lnTo>
                  <a:lnTo>
                    <a:pt x="231" y="910"/>
                  </a:lnTo>
                  <a:lnTo>
                    <a:pt x="234" y="907"/>
                  </a:lnTo>
                  <a:lnTo>
                    <a:pt x="235" y="904"/>
                  </a:lnTo>
                  <a:lnTo>
                    <a:pt x="237" y="902"/>
                  </a:lnTo>
                  <a:lnTo>
                    <a:pt x="241" y="900"/>
                  </a:lnTo>
                  <a:lnTo>
                    <a:pt x="245" y="897"/>
                  </a:lnTo>
                  <a:lnTo>
                    <a:pt x="248" y="896"/>
                  </a:lnTo>
                  <a:lnTo>
                    <a:pt x="251" y="894"/>
                  </a:lnTo>
                  <a:lnTo>
                    <a:pt x="256" y="892"/>
                  </a:lnTo>
                  <a:lnTo>
                    <a:pt x="260" y="891"/>
                  </a:lnTo>
                  <a:lnTo>
                    <a:pt x="268" y="889"/>
                  </a:lnTo>
                  <a:lnTo>
                    <a:pt x="274" y="888"/>
                  </a:lnTo>
                  <a:lnTo>
                    <a:pt x="275" y="887"/>
                  </a:lnTo>
                  <a:lnTo>
                    <a:pt x="280" y="886"/>
                  </a:lnTo>
                  <a:lnTo>
                    <a:pt x="286" y="886"/>
                  </a:lnTo>
                  <a:lnTo>
                    <a:pt x="291" y="886"/>
                  </a:lnTo>
                  <a:lnTo>
                    <a:pt x="295" y="886"/>
                  </a:lnTo>
                  <a:lnTo>
                    <a:pt x="298" y="886"/>
                  </a:lnTo>
                  <a:lnTo>
                    <a:pt x="301" y="886"/>
                  </a:lnTo>
                  <a:lnTo>
                    <a:pt x="304" y="886"/>
                  </a:lnTo>
                  <a:lnTo>
                    <a:pt x="306" y="887"/>
                  </a:lnTo>
                  <a:lnTo>
                    <a:pt x="308" y="888"/>
                  </a:lnTo>
                  <a:lnTo>
                    <a:pt x="311" y="889"/>
                  </a:lnTo>
                  <a:lnTo>
                    <a:pt x="315" y="889"/>
                  </a:lnTo>
                  <a:lnTo>
                    <a:pt x="317" y="891"/>
                  </a:lnTo>
                  <a:lnTo>
                    <a:pt x="319" y="894"/>
                  </a:lnTo>
                  <a:lnTo>
                    <a:pt x="320" y="894"/>
                  </a:lnTo>
                  <a:lnTo>
                    <a:pt x="322" y="894"/>
                  </a:lnTo>
                  <a:lnTo>
                    <a:pt x="324" y="894"/>
                  </a:lnTo>
                  <a:lnTo>
                    <a:pt x="325" y="894"/>
                  </a:lnTo>
                  <a:lnTo>
                    <a:pt x="326" y="896"/>
                  </a:lnTo>
                  <a:lnTo>
                    <a:pt x="326" y="897"/>
                  </a:lnTo>
                  <a:lnTo>
                    <a:pt x="324" y="904"/>
                  </a:lnTo>
                  <a:lnTo>
                    <a:pt x="322" y="907"/>
                  </a:lnTo>
                  <a:lnTo>
                    <a:pt x="317" y="911"/>
                  </a:lnTo>
                  <a:lnTo>
                    <a:pt x="310" y="918"/>
                  </a:lnTo>
                  <a:lnTo>
                    <a:pt x="306" y="923"/>
                  </a:lnTo>
                  <a:lnTo>
                    <a:pt x="304" y="925"/>
                  </a:lnTo>
                  <a:lnTo>
                    <a:pt x="303" y="927"/>
                  </a:lnTo>
                  <a:lnTo>
                    <a:pt x="302" y="929"/>
                  </a:lnTo>
                  <a:lnTo>
                    <a:pt x="298" y="931"/>
                  </a:lnTo>
                  <a:lnTo>
                    <a:pt x="295" y="933"/>
                  </a:lnTo>
                  <a:lnTo>
                    <a:pt x="293" y="935"/>
                  </a:lnTo>
                  <a:lnTo>
                    <a:pt x="288" y="939"/>
                  </a:lnTo>
                  <a:lnTo>
                    <a:pt x="284" y="943"/>
                  </a:lnTo>
                  <a:lnTo>
                    <a:pt x="280" y="945"/>
                  </a:lnTo>
                  <a:lnTo>
                    <a:pt x="274" y="947"/>
                  </a:lnTo>
                  <a:lnTo>
                    <a:pt x="272" y="948"/>
                  </a:lnTo>
                  <a:lnTo>
                    <a:pt x="270" y="949"/>
                  </a:lnTo>
                  <a:lnTo>
                    <a:pt x="268" y="950"/>
                  </a:lnTo>
                  <a:lnTo>
                    <a:pt x="264" y="953"/>
                  </a:lnTo>
                  <a:lnTo>
                    <a:pt x="261" y="955"/>
                  </a:lnTo>
                  <a:lnTo>
                    <a:pt x="260" y="955"/>
                  </a:lnTo>
                  <a:lnTo>
                    <a:pt x="255" y="957"/>
                  </a:lnTo>
                  <a:lnTo>
                    <a:pt x="250" y="958"/>
                  </a:lnTo>
                  <a:lnTo>
                    <a:pt x="245" y="960"/>
                  </a:lnTo>
                  <a:lnTo>
                    <a:pt x="239" y="962"/>
                  </a:lnTo>
                  <a:lnTo>
                    <a:pt x="238" y="964"/>
                  </a:lnTo>
                  <a:lnTo>
                    <a:pt x="233" y="968"/>
                  </a:lnTo>
                  <a:lnTo>
                    <a:pt x="226" y="970"/>
                  </a:lnTo>
                  <a:lnTo>
                    <a:pt x="221" y="971"/>
                  </a:lnTo>
                  <a:lnTo>
                    <a:pt x="216" y="972"/>
                  </a:lnTo>
                  <a:lnTo>
                    <a:pt x="215" y="972"/>
                  </a:lnTo>
                  <a:lnTo>
                    <a:pt x="211" y="973"/>
                  </a:lnTo>
                  <a:lnTo>
                    <a:pt x="209" y="974"/>
                  </a:lnTo>
                  <a:lnTo>
                    <a:pt x="205" y="976"/>
                  </a:lnTo>
                  <a:lnTo>
                    <a:pt x="197" y="976"/>
                  </a:lnTo>
                  <a:lnTo>
                    <a:pt x="192" y="977"/>
                  </a:lnTo>
                  <a:lnTo>
                    <a:pt x="190" y="977"/>
                  </a:lnTo>
                  <a:lnTo>
                    <a:pt x="187" y="977"/>
                  </a:lnTo>
                  <a:lnTo>
                    <a:pt x="182" y="977"/>
                  </a:lnTo>
                  <a:lnTo>
                    <a:pt x="179" y="978"/>
                  </a:lnTo>
                  <a:lnTo>
                    <a:pt x="173" y="982"/>
                  </a:lnTo>
                  <a:lnTo>
                    <a:pt x="165" y="988"/>
                  </a:lnTo>
                  <a:lnTo>
                    <a:pt x="157" y="992"/>
                  </a:lnTo>
                  <a:lnTo>
                    <a:pt x="148" y="994"/>
                  </a:lnTo>
                  <a:lnTo>
                    <a:pt x="141" y="996"/>
                  </a:lnTo>
                  <a:lnTo>
                    <a:pt x="136" y="997"/>
                  </a:lnTo>
                  <a:lnTo>
                    <a:pt x="142" y="994"/>
                  </a:lnTo>
                  <a:lnTo>
                    <a:pt x="160" y="987"/>
                  </a:lnTo>
                  <a:close/>
                  <a:moveTo>
                    <a:pt x="26" y="983"/>
                  </a:moveTo>
                  <a:lnTo>
                    <a:pt x="20" y="982"/>
                  </a:lnTo>
                  <a:lnTo>
                    <a:pt x="15" y="981"/>
                  </a:lnTo>
                  <a:lnTo>
                    <a:pt x="13" y="981"/>
                  </a:lnTo>
                  <a:lnTo>
                    <a:pt x="11" y="981"/>
                  </a:lnTo>
                  <a:lnTo>
                    <a:pt x="11" y="983"/>
                  </a:lnTo>
                  <a:lnTo>
                    <a:pt x="11" y="987"/>
                  </a:lnTo>
                  <a:lnTo>
                    <a:pt x="12" y="989"/>
                  </a:lnTo>
                  <a:lnTo>
                    <a:pt x="13" y="992"/>
                  </a:lnTo>
                  <a:lnTo>
                    <a:pt x="13" y="994"/>
                  </a:lnTo>
                  <a:lnTo>
                    <a:pt x="13" y="996"/>
                  </a:lnTo>
                  <a:lnTo>
                    <a:pt x="13" y="1000"/>
                  </a:lnTo>
                  <a:lnTo>
                    <a:pt x="14" y="1002"/>
                  </a:lnTo>
                  <a:lnTo>
                    <a:pt x="15" y="1005"/>
                  </a:lnTo>
                  <a:lnTo>
                    <a:pt x="17" y="1006"/>
                  </a:lnTo>
                  <a:lnTo>
                    <a:pt x="20" y="1007"/>
                  </a:lnTo>
                  <a:lnTo>
                    <a:pt x="24" y="1008"/>
                  </a:lnTo>
                  <a:lnTo>
                    <a:pt x="27" y="1008"/>
                  </a:lnTo>
                  <a:lnTo>
                    <a:pt x="31" y="1008"/>
                  </a:lnTo>
                  <a:lnTo>
                    <a:pt x="34" y="1008"/>
                  </a:lnTo>
                  <a:lnTo>
                    <a:pt x="37" y="1008"/>
                  </a:lnTo>
                  <a:lnTo>
                    <a:pt x="41" y="1008"/>
                  </a:lnTo>
                  <a:lnTo>
                    <a:pt x="47" y="1008"/>
                  </a:lnTo>
                  <a:lnTo>
                    <a:pt x="51" y="1008"/>
                  </a:lnTo>
                  <a:lnTo>
                    <a:pt x="54" y="1008"/>
                  </a:lnTo>
                  <a:lnTo>
                    <a:pt x="60" y="1007"/>
                  </a:lnTo>
                  <a:lnTo>
                    <a:pt x="65" y="1007"/>
                  </a:lnTo>
                  <a:lnTo>
                    <a:pt x="69" y="1007"/>
                  </a:lnTo>
                  <a:lnTo>
                    <a:pt x="72" y="1007"/>
                  </a:lnTo>
                  <a:lnTo>
                    <a:pt x="76" y="1004"/>
                  </a:lnTo>
                  <a:lnTo>
                    <a:pt x="77" y="1002"/>
                  </a:lnTo>
                  <a:lnTo>
                    <a:pt x="78" y="1000"/>
                  </a:lnTo>
                  <a:lnTo>
                    <a:pt x="78" y="996"/>
                  </a:lnTo>
                  <a:lnTo>
                    <a:pt x="78" y="993"/>
                  </a:lnTo>
                  <a:lnTo>
                    <a:pt x="80" y="990"/>
                  </a:lnTo>
                  <a:lnTo>
                    <a:pt x="81" y="988"/>
                  </a:lnTo>
                  <a:lnTo>
                    <a:pt x="83" y="987"/>
                  </a:lnTo>
                  <a:lnTo>
                    <a:pt x="86" y="987"/>
                  </a:lnTo>
                  <a:lnTo>
                    <a:pt x="89" y="987"/>
                  </a:lnTo>
                  <a:lnTo>
                    <a:pt x="92" y="987"/>
                  </a:lnTo>
                  <a:lnTo>
                    <a:pt x="94" y="987"/>
                  </a:lnTo>
                  <a:lnTo>
                    <a:pt x="97" y="987"/>
                  </a:lnTo>
                  <a:lnTo>
                    <a:pt x="100" y="987"/>
                  </a:lnTo>
                  <a:lnTo>
                    <a:pt x="105" y="987"/>
                  </a:lnTo>
                  <a:lnTo>
                    <a:pt x="108" y="987"/>
                  </a:lnTo>
                  <a:lnTo>
                    <a:pt x="112" y="985"/>
                  </a:lnTo>
                  <a:lnTo>
                    <a:pt x="118" y="984"/>
                  </a:lnTo>
                  <a:lnTo>
                    <a:pt x="121" y="984"/>
                  </a:lnTo>
                  <a:lnTo>
                    <a:pt x="125" y="984"/>
                  </a:lnTo>
                  <a:lnTo>
                    <a:pt x="129" y="984"/>
                  </a:lnTo>
                  <a:lnTo>
                    <a:pt x="135" y="984"/>
                  </a:lnTo>
                  <a:lnTo>
                    <a:pt x="142" y="982"/>
                  </a:lnTo>
                  <a:lnTo>
                    <a:pt x="146" y="981"/>
                  </a:lnTo>
                  <a:lnTo>
                    <a:pt x="147" y="979"/>
                  </a:lnTo>
                  <a:lnTo>
                    <a:pt x="152" y="974"/>
                  </a:lnTo>
                  <a:lnTo>
                    <a:pt x="158" y="970"/>
                  </a:lnTo>
                  <a:lnTo>
                    <a:pt x="160" y="969"/>
                  </a:lnTo>
                  <a:lnTo>
                    <a:pt x="163" y="966"/>
                  </a:lnTo>
                  <a:lnTo>
                    <a:pt x="164" y="964"/>
                  </a:lnTo>
                  <a:lnTo>
                    <a:pt x="165" y="960"/>
                  </a:lnTo>
                  <a:lnTo>
                    <a:pt x="165" y="956"/>
                  </a:lnTo>
                  <a:lnTo>
                    <a:pt x="165" y="953"/>
                  </a:lnTo>
                  <a:lnTo>
                    <a:pt x="164" y="949"/>
                  </a:lnTo>
                  <a:lnTo>
                    <a:pt x="160" y="948"/>
                  </a:lnTo>
                  <a:lnTo>
                    <a:pt x="157" y="948"/>
                  </a:lnTo>
                  <a:lnTo>
                    <a:pt x="152" y="953"/>
                  </a:lnTo>
                  <a:lnTo>
                    <a:pt x="146" y="957"/>
                  </a:lnTo>
                  <a:lnTo>
                    <a:pt x="140" y="960"/>
                  </a:lnTo>
                  <a:lnTo>
                    <a:pt x="133" y="961"/>
                  </a:lnTo>
                  <a:lnTo>
                    <a:pt x="132" y="961"/>
                  </a:lnTo>
                  <a:lnTo>
                    <a:pt x="127" y="965"/>
                  </a:lnTo>
                  <a:lnTo>
                    <a:pt x="122" y="968"/>
                  </a:lnTo>
                  <a:lnTo>
                    <a:pt x="120" y="970"/>
                  </a:lnTo>
                  <a:lnTo>
                    <a:pt x="117" y="971"/>
                  </a:lnTo>
                  <a:lnTo>
                    <a:pt x="113" y="971"/>
                  </a:lnTo>
                  <a:lnTo>
                    <a:pt x="110" y="972"/>
                  </a:lnTo>
                  <a:lnTo>
                    <a:pt x="109" y="973"/>
                  </a:lnTo>
                  <a:lnTo>
                    <a:pt x="108" y="973"/>
                  </a:lnTo>
                  <a:lnTo>
                    <a:pt x="106" y="971"/>
                  </a:lnTo>
                  <a:lnTo>
                    <a:pt x="105" y="967"/>
                  </a:lnTo>
                  <a:lnTo>
                    <a:pt x="105" y="964"/>
                  </a:lnTo>
                  <a:lnTo>
                    <a:pt x="108" y="961"/>
                  </a:lnTo>
                  <a:lnTo>
                    <a:pt x="111" y="960"/>
                  </a:lnTo>
                  <a:lnTo>
                    <a:pt x="113" y="959"/>
                  </a:lnTo>
                  <a:lnTo>
                    <a:pt x="117" y="958"/>
                  </a:lnTo>
                  <a:lnTo>
                    <a:pt x="120" y="957"/>
                  </a:lnTo>
                  <a:lnTo>
                    <a:pt x="122" y="956"/>
                  </a:lnTo>
                  <a:lnTo>
                    <a:pt x="125" y="954"/>
                  </a:lnTo>
                  <a:lnTo>
                    <a:pt x="128" y="952"/>
                  </a:lnTo>
                  <a:lnTo>
                    <a:pt x="129" y="952"/>
                  </a:lnTo>
                  <a:lnTo>
                    <a:pt x="133" y="948"/>
                  </a:lnTo>
                  <a:lnTo>
                    <a:pt x="139" y="945"/>
                  </a:lnTo>
                  <a:lnTo>
                    <a:pt x="141" y="944"/>
                  </a:lnTo>
                  <a:lnTo>
                    <a:pt x="142" y="942"/>
                  </a:lnTo>
                  <a:lnTo>
                    <a:pt x="143" y="941"/>
                  </a:lnTo>
                  <a:lnTo>
                    <a:pt x="143" y="938"/>
                  </a:lnTo>
                  <a:lnTo>
                    <a:pt x="144" y="935"/>
                  </a:lnTo>
                  <a:lnTo>
                    <a:pt x="144" y="934"/>
                  </a:lnTo>
                  <a:lnTo>
                    <a:pt x="144" y="932"/>
                  </a:lnTo>
                  <a:lnTo>
                    <a:pt x="142" y="927"/>
                  </a:lnTo>
                  <a:lnTo>
                    <a:pt x="142" y="926"/>
                  </a:lnTo>
                  <a:lnTo>
                    <a:pt x="142" y="922"/>
                  </a:lnTo>
                  <a:lnTo>
                    <a:pt x="142" y="919"/>
                  </a:lnTo>
                  <a:lnTo>
                    <a:pt x="143" y="917"/>
                  </a:lnTo>
                  <a:lnTo>
                    <a:pt x="144" y="914"/>
                  </a:lnTo>
                  <a:lnTo>
                    <a:pt x="147" y="913"/>
                  </a:lnTo>
                  <a:lnTo>
                    <a:pt x="151" y="912"/>
                  </a:lnTo>
                  <a:lnTo>
                    <a:pt x="155" y="912"/>
                  </a:lnTo>
                  <a:lnTo>
                    <a:pt x="158" y="912"/>
                  </a:lnTo>
                  <a:lnTo>
                    <a:pt x="159" y="911"/>
                  </a:lnTo>
                  <a:lnTo>
                    <a:pt x="165" y="911"/>
                  </a:lnTo>
                  <a:lnTo>
                    <a:pt x="174" y="910"/>
                  </a:lnTo>
                  <a:lnTo>
                    <a:pt x="179" y="909"/>
                  </a:lnTo>
                  <a:lnTo>
                    <a:pt x="181" y="909"/>
                  </a:lnTo>
                  <a:lnTo>
                    <a:pt x="185" y="909"/>
                  </a:lnTo>
                  <a:lnTo>
                    <a:pt x="187" y="908"/>
                  </a:lnTo>
                  <a:lnTo>
                    <a:pt x="197" y="904"/>
                  </a:lnTo>
                  <a:lnTo>
                    <a:pt x="208" y="900"/>
                  </a:lnTo>
                  <a:lnTo>
                    <a:pt x="212" y="898"/>
                  </a:lnTo>
                  <a:lnTo>
                    <a:pt x="215" y="897"/>
                  </a:lnTo>
                  <a:lnTo>
                    <a:pt x="218" y="895"/>
                  </a:lnTo>
                  <a:lnTo>
                    <a:pt x="222" y="890"/>
                  </a:lnTo>
                  <a:lnTo>
                    <a:pt x="226" y="887"/>
                  </a:lnTo>
                  <a:lnTo>
                    <a:pt x="231" y="884"/>
                  </a:lnTo>
                  <a:lnTo>
                    <a:pt x="235" y="880"/>
                  </a:lnTo>
                  <a:lnTo>
                    <a:pt x="236" y="878"/>
                  </a:lnTo>
                  <a:lnTo>
                    <a:pt x="236" y="873"/>
                  </a:lnTo>
                  <a:lnTo>
                    <a:pt x="238" y="866"/>
                  </a:lnTo>
                  <a:lnTo>
                    <a:pt x="239" y="863"/>
                  </a:lnTo>
                  <a:lnTo>
                    <a:pt x="237" y="859"/>
                  </a:lnTo>
                  <a:lnTo>
                    <a:pt x="235" y="855"/>
                  </a:lnTo>
                  <a:lnTo>
                    <a:pt x="231" y="856"/>
                  </a:lnTo>
                  <a:lnTo>
                    <a:pt x="227" y="860"/>
                  </a:lnTo>
                  <a:lnTo>
                    <a:pt x="227" y="861"/>
                  </a:lnTo>
                  <a:lnTo>
                    <a:pt x="227" y="863"/>
                  </a:lnTo>
                  <a:lnTo>
                    <a:pt x="227" y="866"/>
                  </a:lnTo>
                  <a:lnTo>
                    <a:pt x="225" y="868"/>
                  </a:lnTo>
                  <a:lnTo>
                    <a:pt x="220" y="871"/>
                  </a:lnTo>
                  <a:lnTo>
                    <a:pt x="217" y="872"/>
                  </a:lnTo>
                  <a:lnTo>
                    <a:pt x="214" y="873"/>
                  </a:lnTo>
                  <a:lnTo>
                    <a:pt x="210" y="875"/>
                  </a:lnTo>
                  <a:lnTo>
                    <a:pt x="206" y="876"/>
                  </a:lnTo>
                  <a:lnTo>
                    <a:pt x="201" y="880"/>
                  </a:lnTo>
                  <a:lnTo>
                    <a:pt x="198" y="882"/>
                  </a:lnTo>
                  <a:lnTo>
                    <a:pt x="194" y="884"/>
                  </a:lnTo>
                  <a:lnTo>
                    <a:pt x="189" y="885"/>
                  </a:lnTo>
                  <a:lnTo>
                    <a:pt x="187" y="886"/>
                  </a:lnTo>
                  <a:lnTo>
                    <a:pt x="186" y="886"/>
                  </a:lnTo>
                  <a:lnTo>
                    <a:pt x="181" y="886"/>
                  </a:lnTo>
                  <a:lnTo>
                    <a:pt x="177" y="886"/>
                  </a:lnTo>
                  <a:lnTo>
                    <a:pt x="175" y="886"/>
                  </a:lnTo>
                  <a:lnTo>
                    <a:pt x="173" y="886"/>
                  </a:lnTo>
                  <a:lnTo>
                    <a:pt x="169" y="886"/>
                  </a:lnTo>
                  <a:lnTo>
                    <a:pt x="167" y="888"/>
                  </a:lnTo>
                  <a:lnTo>
                    <a:pt x="165" y="888"/>
                  </a:lnTo>
                  <a:lnTo>
                    <a:pt x="164" y="886"/>
                  </a:lnTo>
                  <a:lnTo>
                    <a:pt x="165" y="884"/>
                  </a:lnTo>
                  <a:lnTo>
                    <a:pt x="167" y="882"/>
                  </a:lnTo>
                  <a:lnTo>
                    <a:pt x="168" y="880"/>
                  </a:lnTo>
                  <a:lnTo>
                    <a:pt x="169" y="880"/>
                  </a:lnTo>
                  <a:lnTo>
                    <a:pt x="175" y="878"/>
                  </a:lnTo>
                  <a:lnTo>
                    <a:pt x="182" y="877"/>
                  </a:lnTo>
                  <a:lnTo>
                    <a:pt x="185" y="876"/>
                  </a:lnTo>
                  <a:lnTo>
                    <a:pt x="189" y="874"/>
                  </a:lnTo>
                  <a:lnTo>
                    <a:pt x="192" y="873"/>
                  </a:lnTo>
                  <a:lnTo>
                    <a:pt x="197" y="871"/>
                  </a:lnTo>
                  <a:lnTo>
                    <a:pt x="200" y="867"/>
                  </a:lnTo>
                  <a:lnTo>
                    <a:pt x="212" y="859"/>
                  </a:lnTo>
                  <a:lnTo>
                    <a:pt x="217" y="855"/>
                  </a:lnTo>
                  <a:lnTo>
                    <a:pt x="218" y="855"/>
                  </a:lnTo>
                  <a:lnTo>
                    <a:pt x="220" y="854"/>
                  </a:lnTo>
                  <a:lnTo>
                    <a:pt x="220" y="853"/>
                  </a:lnTo>
                  <a:lnTo>
                    <a:pt x="216" y="852"/>
                  </a:lnTo>
                  <a:lnTo>
                    <a:pt x="205" y="851"/>
                  </a:lnTo>
                  <a:lnTo>
                    <a:pt x="202" y="851"/>
                  </a:lnTo>
                  <a:lnTo>
                    <a:pt x="202" y="852"/>
                  </a:lnTo>
                  <a:lnTo>
                    <a:pt x="198" y="852"/>
                  </a:lnTo>
                  <a:lnTo>
                    <a:pt x="189" y="853"/>
                  </a:lnTo>
                  <a:lnTo>
                    <a:pt x="185" y="853"/>
                  </a:lnTo>
                  <a:lnTo>
                    <a:pt x="180" y="855"/>
                  </a:lnTo>
                  <a:lnTo>
                    <a:pt x="176" y="856"/>
                  </a:lnTo>
                  <a:lnTo>
                    <a:pt x="176" y="857"/>
                  </a:lnTo>
                  <a:lnTo>
                    <a:pt x="173" y="861"/>
                  </a:lnTo>
                  <a:lnTo>
                    <a:pt x="168" y="865"/>
                  </a:lnTo>
                  <a:lnTo>
                    <a:pt x="166" y="866"/>
                  </a:lnTo>
                  <a:lnTo>
                    <a:pt x="163" y="867"/>
                  </a:lnTo>
                  <a:lnTo>
                    <a:pt x="158" y="871"/>
                  </a:lnTo>
                  <a:lnTo>
                    <a:pt x="157" y="873"/>
                  </a:lnTo>
                  <a:lnTo>
                    <a:pt x="155" y="876"/>
                  </a:lnTo>
                  <a:lnTo>
                    <a:pt x="153" y="879"/>
                  </a:lnTo>
                  <a:lnTo>
                    <a:pt x="151" y="882"/>
                  </a:lnTo>
                  <a:lnTo>
                    <a:pt x="150" y="883"/>
                  </a:lnTo>
                  <a:lnTo>
                    <a:pt x="151" y="884"/>
                  </a:lnTo>
                  <a:lnTo>
                    <a:pt x="156" y="887"/>
                  </a:lnTo>
                  <a:lnTo>
                    <a:pt x="158" y="887"/>
                  </a:lnTo>
                  <a:lnTo>
                    <a:pt x="160" y="887"/>
                  </a:lnTo>
                  <a:lnTo>
                    <a:pt x="160" y="890"/>
                  </a:lnTo>
                  <a:lnTo>
                    <a:pt x="158" y="896"/>
                  </a:lnTo>
                  <a:lnTo>
                    <a:pt x="158" y="897"/>
                  </a:lnTo>
                  <a:lnTo>
                    <a:pt x="154" y="898"/>
                  </a:lnTo>
                  <a:lnTo>
                    <a:pt x="150" y="899"/>
                  </a:lnTo>
                  <a:lnTo>
                    <a:pt x="147" y="900"/>
                  </a:lnTo>
                  <a:lnTo>
                    <a:pt x="145" y="902"/>
                  </a:lnTo>
                  <a:lnTo>
                    <a:pt x="140" y="906"/>
                  </a:lnTo>
                  <a:lnTo>
                    <a:pt x="139" y="907"/>
                  </a:lnTo>
                  <a:lnTo>
                    <a:pt x="134" y="907"/>
                  </a:lnTo>
                  <a:lnTo>
                    <a:pt x="130" y="907"/>
                  </a:lnTo>
                  <a:lnTo>
                    <a:pt x="128" y="907"/>
                  </a:lnTo>
                  <a:lnTo>
                    <a:pt x="127" y="906"/>
                  </a:lnTo>
                  <a:lnTo>
                    <a:pt x="125" y="906"/>
                  </a:lnTo>
                  <a:lnTo>
                    <a:pt x="122" y="908"/>
                  </a:lnTo>
                  <a:lnTo>
                    <a:pt x="118" y="914"/>
                  </a:lnTo>
                  <a:lnTo>
                    <a:pt x="117" y="917"/>
                  </a:lnTo>
                  <a:lnTo>
                    <a:pt x="115" y="922"/>
                  </a:lnTo>
                  <a:lnTo>
                    <a:pt x="112" y="927"/>
                  </a:lnTo>
                  <a:lnTo>
                    <a:pt x="109" y="930"/>
                  </a:lnTo>
                  <a:lnTo>
                    <a:pt x="107" y="932"/>
                  </a:lnTo>
                  <a:lnTo>
                    <a:pt x="106" y="934"/>
                  </a:lnTo>
                  <a:lnTo>
                    <a:pt x="104" y="936"/>
                  </a:lnTo>
                  <a:lnTo>
                    <a:pt x="101" y="938"/>
                  </a:lnTo>
                  <a:lnTo>
                    <a:pt x="98" y="939"/>
                  </a:lnTo>
                  <a:lnTo>
                    <a:pt x="93" y="942"/>
                  </a:lnTo>
                  <a:lnTo>
                    <a:pt x="87" y="943"/>
                  </a:lnTo>
                  <a:lnTo>
                    <a:pt x="84" y="946"/>
                  </a:lnTo>
                  <a:lnTo>
                    <a:pt x="82" y="948"/>
                  </a:lnTo>
                  <a:lnTo>
                    <a:pt x="77" y="950"/>
                  </a:lnTo>
                  <a:lnTo>
                    <a:pt x="73" y="953"/>
                  </a:lnTo>
                  <a:lnTo>
                    <a:pt x="69" y="954"/>
                  </a:lnTo>
                  <a:lnTo>
                    <a:pt x="65" y="955"/>
                  </a:lnTo>
                  <a:lnTo>
                    <a:pt x="62" y="955"/>
                  </a:lnTo>
                  <a:lnTo>
                    <a:pt x="60" y="955"/>
                  </a:lnTo>
                  <a:lnTo>
                    <a:pt x="59" y="958"/>
                  </a:lnTo>
                  <a:lnTo>
                    <a:pt x="59" y="959"/>
                  </a:lnTo>
                  <a:lnTo>
                    <a:pt x="59" y="961"/>
                  </a:lnTo>
                  <a:lnTo>
                    <a:pt x="60" y="961"/>
                  </a:lnTo>
                  <a:lnTo>
                    <a:pt x="62" y="961"/>
                  </a:lnTo>
                  <a:lnTo>
                    <a:pt x="63" y="964"/>
                  </a:lnTo>
                  <a:lnTo>
                    <a:pt x="63" y="966"/>
                  </a:lnTo>
                  <a:lnTo>
                    <a:pt x="63" y="969"/>
                  </a:lnTo>
                  <a:lnTo>
                    <a:pt x="62" y="970"/>
                  </a:lnTo>
                  <a:lnTo>
                    <a:pt x="62" y="971"/>
                  </a:lnTo>
                  <a:lnTo>
                    <a:pt x="63" y="973"/>
                  </a:lnTo>
                  <a:lnTo>
                    <a:pt x="66" y="976"/>
                  </a:lnTo>
                  <a:lnTo>
                    <a:pt x="67" y="977"/>
                  </a:lnTo>
                  <a:lnTo>
                    <a:pt x="71" y="978"/>
                  </a:lnTo>
                  <a:lnTo>
                    <a:pt x="75" y="979"/>
                  </a:lnTo>
                  <a:lnTo>
                    <a:pt x="75" y="984"/>
                  </a:lnTo>
                  <a:lnTo>
                    <a:pt x="74" y="991"/>
                  </a:lnTo>
                  <a:lnTo>
                    <a:pt x="74" y="992"/>
                  </a:lnTo>
                  <a:lnTo>
                    <a:pt x="72" y="993"/>
                  </a:lnTo>
                  <a:lnTo>
                    <a:pt x="71" y="994"/>
                  </a:lnTo>
                  <a:lnTo>
                    <a:pt x="66" y="994"/>
                  </a:lnTo>
                  <a:lnTo>
                    <a:pt x="63" y="994"/>
                  </a:lnTo>
                  <a:lnTo>
                    <a:pt x="59" y="994"/>
                  </a:lnTo>
                  <a:lnTo>
                    <a:pt x="53" y="994"/>
                  </a:lnTo>
                  <a:lnTo>
                    <a:pt x="49" y="994"/>
                  </a:lnTo>
                  <a:lnTo>
                    <a:pt x="45" y="994"/>
                  </a:lnTo>
                  <a:lnTo>
                    <a:pt x="41" y="994"/>
                  </a:lnTo>
                  <a:lnTo>
                    <a:pt x="39" y="992"/>
                  </a:lnTo>
                  <a:lnTo>
                    <a:pt x="39" y="991"/>
                  </a:lnTo>
                  <a:lnTo>
                    <a:pt x="39" y="989"/>
                  </a:lnTo>
                  <a:lnTo>
                    <a:pt x="36" y="988"/>
                  </a:lnTo>
                  <a:lnTo>
                    <a:pt x="34" y="987"/>
                  </a:lnTo>
                  <a:lnTo>
                    <a:pt x="30" y="985"/>
                  </a:lnTo>
                  <a:lnTo>
                    <a:pt x="26" y="983"/>
                  </a:lnTo>
                  <a:close/>
                  <a:moveTo>
                    <a:pt x="29" y="806"/>
                  </a:moveTo>
                  <a:lnTo>
                    <a:pt x="34" y="807"/>
                  </a:lnTo>
                  <a:lnTo>
                    <a:pt x="38" y="808"/>
                  </a:lnTo>
                  <a:lnTo>
                    <a:pt x="40" y="808"/>
                  </a:lnTo>
                  <a:lnTo>
                    <a:pt x="42" y="808"/>
                  </a:lnTo>
                  <a:lnTo>
                    <a:pt x="48" y="808"/>
                  </a:lnTo>
                  <a:lnTo>
                    <a:pt x="53" y="809"/>
                  </a:lnTo>
                  <a:lnTo>
                    <a:pt x="55" y="810"/>
                  </a:lnTo>
                  <a:lnTo>
                    <a:pt x="58" y="810"/>
                  </a:lnTo>
                  <a:lnTo>
                    <a:pt x="63" y="810"/>
                  </a:lnTo>
                  <a:lnTo>
                    <a:pt x="67" y="808"/>
                  </a:lnTo>
                  <a:lnTo>
                    <a:pt x="73" y="806"/>
                  </a:lnTo>
                  <a:lnTo>
                    <a:pt x="75" y="806"/>
                  </a:lnTo>
                  <a:lnTo>
                    <a:pt x="77" y="806"/>
                  </a:lnTo>
                  <a:lnTo>
                    <a:pt x="81" y="806"/>
                  </a:lnTo>
                  <a:lnTo>
                    <a:pt x="84" y="805"/>
                  </a:lnTo>
                  <a:lnTo>
                    <a:pt x="86" y="803"/>
                  </a:lnTo>
                  <a:lnTo>
                    <a:pt x="88" y="801"/>
                  </a:lnTo>
                  <a:lnTo>
                    <a:pt x="89" y="797"/>
                  </a:lnTo>
                  <a:lnTo>
                    <a:pt x="87" y="793"/>
                  </a:lnTo>
                  <a:lnTo>
                    <a:pt x="85" y="792"/>
                  </a:lnTo>
                  <a:lnTo>
                    <a:pt x="83" y="792"/>
                  </a:lnTo>
                  <a:lnTo>
                    <a:pt x="81" y="792"/>
                  </a:lnTo>
                  <a:lnTo>
                    <a:pt x="77" y="792"/>
                  </a:lnTo>
                  <a:lnTo>
                    <a:pt x="74" y="792"/>
                  </a:lnTo>
                  <a:lnTo>
                    <a:pt x="71" y="792"/>
                  </a:lnTo>
                  <a:lnTo>
                    <a:pt x="67" y="793"/>
                  </a:lnTo>
                  <a:lnTo>
                    <a:pt x="62" y="793"/>
                  </a:lnTo>
                  <a:lnTo>
                    <a:pt x="59" y="793"/>
                  </a:lnTo>
                  <a:lnTo>
                    <a:pt x="58" y="791"/>
                  </a:lnTo>
                  <a:lnTo>
                    <a:pt x="55" y="790"/>
                  </a:lnTo>
                  <a:lnTo>
                    <a:pt x="52" y="789"/>
                  </a:lnTo>
                  <a:lnTo>
                    <a:pt x="48" y="787"/>
                  </a:lnTo>
                  <a:lnTo>
                    <a:pt x="45" y="786"/>
                  </a:lnTo>
                  <a:lnTo>
                    <a:pt x="41" y="786"/>
                  </a:lnTo>
                  <a:lnTo>
                    <a:pt x="40" y="789"/>
                  </a:lnTo>
                  <a:lnTo>
                    <a:pt x="39" y="791"/>
                  </a:lnTo>
                  <a:lnTo>
                    <a:pt x="38" y="793"/>
                  </a:lnTo>
                  <a:lnTo>
                    <a:pt x="37" y="795"/>
                  </a:lnTo>
                  <a:lnTo>
                    <a:pt x="34" y="795"/>
                  </a:lnTo>
                  <a:lnTo>
                    <a:pt x="30" y="795"/>
                  </a:lnTo>
                  <a:lnTo>
                    <a:pt x="28" y="796"/>
                  </a:lnTo>
                  <a:lnTo>
                    <a:pt x="27" y="798"/>
                  </a:lnTo>
                  <a:lnTo>
                    <a:pt x="26" y="802"/>
                  </a:lnTo>
                  <a:lnTo>
                    <a:pt x="26" y="805"/>
                  </a:lnTo>
                  <a:lnTo>
                    <a:pt x="26" y="807"/>
                  </a:lnTo>
                  <a:lnTo>
                    <a:pt x="27" y="809"/>
                  </a:lnTo>
                  <a:lnTo>
                    <a:pt x="28" y="807"/>
                  </a:lnTo>
                  <a:lnTo>
                    <a:pt x="29" y="806"/>
                  </a:lnTo>
                  <a:close/>
                  <a:moveTo>
                    <a:pt x="99" y="830"/>
                  </a:moveTo>
                  <a:lnTo>
                    <a:pt x="95" y="833"/>
                  </a:lnTo>
                  <a:lnTo>
                    <a:pt x="90" y="836"/>
                  </a:lnTo>
                  <a:lnTo>
                    <a:pt x="86" y="837"/>
                  </a:lnTo>
                  <a:lnTo>
                    <a:pt x="82" y="837"/>
                  </a:lnTo>
                  <a:lnTo>
                    <a:pt x="77" y="840"/>
                  </a:lnTo>
                  <a:lnTo>
                    <a:pt x="74" y="843"/>
                  </a:lnTo>
                  <a:lnTo>
                    <a:pt x="75" y="847"/>
                  </a:lnTo>
                  <a:lnTo>
                    <a:pt x="75" y="850"/>
                  </a:lnTo>
                  <a:lnTo>
                    <a:pt x="67" y="849"/>
                  </a:lnTo>
                  <a:lnTo>
                    <a:pt x="61" y="847"/>
                  </a:lnTo>
                  <a:lnTo>
                    <a:pt x="60" y="845"/>
                  </a:lnTo>
                  <a:lnTo>
                    <a:pt x="55" y="844"/>
                  </a:lnTo>
                  <a:lnTo>
                    <a:pt x="49" y="845"/>
                  </a:lnTo>
                  <a:lnTo>
                    <a:pt x="42" y="848"/>
                  </a:lnTo>
                  <a:lnTo>
                    <a:pt x="35" y="850"/>
                  </a:lnTo>
                  <a:lnTo>
                    <a:pt x="31" y="851"/>
                  </a:lnTo>
                  <a:lnTo>
                    <a:pt x="30" y="854"/>
                  </a:lnTo>
                  <a:lnTo>
                    <a:pt x="30" y="856"/>
                  </a:lnTo>
                  <a:lnTo>
                    <a:pt x="27" y="857"/>
                  </a:lnTo>
                  <a:lnTo>
                    <a:pt x="25" y="857"/>
                  </a:lnTo>
                  <a:lnTo>
                    <a:pt x="20" y="859"/>
                  </a:lnTo>
                  <a:lnTo>
                    <a:pt x="17" y="859"/>
                  </a:lnTo>
                  <a:lnTo>
                    <a:pt x="14" y="856"/>
                  </a:lnTo>
                  <a:lnTo>
                    <a:pt x="12" y="853"/>
                  </a:lnTo>
                  <a:lnTo>
                    <a:pt x="7" y="850"/>
                  </a:lnTo>
                  <a:lnTo>
                    <a:pt x="6" y="848"/>
                  </a:lnTo>
                  <a:lnTo>
                    <a:pt x="10" y="843"/>
                  </a:lnTo>
                  <a:lnTo>
                    <a:pt x="13" y="839"/>
                  </a:lnTo>
                  <a:lnTo>
                    <a:pt x="15" y="837"/>
                  </a:lnTo>
                  <a:lnTo>
                    <a:pt x="16" y="833"/>
                  </a:lnTo>
                  <a:lnTo>
                    <a:pt x="19" y="831"/>
                  </a:lnTo>
                  <a:lnTo>
                    <a:pt x="23" y="829"/>
                  </a:lnTo>
                  <a:lnTo>
                    <a:pt x="28" y="825"/>
                  </a:lnTo>
                  <a:lnTo>
                    <a:pt x="29" y="824"/>
                  </a:lnTo>
                  <a:lnTo>
                    <a:pt x="34" y="820"/>
                  </a:lnTo>
                  <a:lnTo>
                    <a:pt x="38" y="818"/>
                  </a:lnTo>
                  <a:lnTo>
                    <a:pt x="40" y="817"/>
                  </a:lnTo>
                  <a:lnTo>
                    <a:pt x="43" y="817"/>
                  </a:lnTo>
                  <a:lnTo>
                    <a:pt x="47" y="820"/>
                  </a:lnTo>
                  <a:lnTo>
                    <a:pt x="49" y="824"/>
                  </a:lnTo>
                  <a:lnTo>
                    <a:pt x="49" y="826"/>
                  </a:lnTo>
                  <a:lnTo>
                    <a:pt x="49" y="828"/>
                  </a:lnTo>
                  <a:lnTo>
                    <a:pt x="53" y="829"/>
                  </a:lnTo>
                  <a:lnTo>
                    <a:pt x="58" y="828"/>
                  </a:lnTo>
                  <a:lnTo>
                    <a:pt x="61" y="826"/>
                  </a:lnTo>
                  <a:lnTo>
                    <a:pt x="64" y="824"/>
                  </a:lnTo>
                  <a:lnTo>
                    <a:pt x="67" y="822"/>
                  </a:lnTo>
                  <a:lnTo>
                    <a:pt x="71" y="821"/>
                  </a:lnTo>
                  <a:lnTo>
                    <a:pt x="74" y="821"/>
                  </a:lnTo>
                  <a:lnTo>
                    <a:pt x="77" y="821"/>
                  </a:lnTo>
                  <a:lnTo>
                    <a:pt x="80" y="818"/>
                  </a:lnTo>
                  <a:lnTo>
                    <a:pt x="82" y="816"/>
                  </a:lnTo>
                  <a:lnTo>
                    <a:pt x="84" y="813"/>
                  </a:lnTo>
                  <a:lnTo>
                    <a:pt x="87" y="812"/>
                  </a:lnTo>
                  <a:lnTo>
                    <a:pt x="92" y="810"/>
                  </a:lnTo>
                  <a:lnTo>
                    <a:pt x="95" y="812"/>
                  </a:lnTo>
                  <a:lnTo>
                    <a:pt x="99" y="815"/>
                  </a:lnTo>
                  <a:lnTo>
                    <a:pt x="103" y="817"/>
                  </a:lnTo>
                  <a:lnTo>
                    <a:pt x="104" y="820"/>
                  </a:lnTo>
                  <a:lnTo>
                    <a:pt x="104" y="822"/>
                  </a:lnTo>
                  <a:lnTo>
                    <a:pt x="101" y="827"/>
                  </a:lnTo>
                  <a:lnTo>
                    <a:pt x="99" y="830"/>
                  </a:lnTo>
                  <a:close/>
                  <a:moveTo>
                    <a:pt x="10" y="942"/>
                  </a:moveTo>
                  <a:lnTo>
                    <a:pt x="11" y="952"/>
                  </a:lnTo>
                  <a:lnTo>
                    <a:pt x="11" y="961"/>
                  </a:lnTo>
                  <a:lnTo>
                    <a:pt x="15" y="964"/>
                  </a:lnTo>
                  <a:lnTo>
                    <a:pt x="19" y="964"/>
                  </a:lnTo>
                  <a:lnTo>
                    <a:pt x="20" y="968"/>
                  </a:lnTo>
                  <a:lnTo>
                    <a:pt x="20" y="972"/>
                  </a:lnTo>
                  <a:lnTo>
                    <a:pt x="19" y="977"/>
                  </a:lnTo>
                  <a:lnTo>
                    <a:pt x="20" y="980"/>
                  </a:lnTo>
                  <a:lnTo>
                    <a:pt x="24" y="980"/>
                  </a:lnTo>
                  <a:lnTo>
                    <a:pt x="27" y="979"/>
                  </a:lnTo>
                  <a:lnTo>
                    <a:pt x="28" y="977"/>
                  </a:lnTo>
                  <a:lnTo>
                    <a:pt x="30" y="972"/>
                  </a:lnTo>
                  <a:lnTo>
                    <a:pt x="34" y="969"/>
                  </a:lnTo>
                  <a:lnTo>
                    <a:pt x="37" y="967"/>
                  </a:lnTo>
                  <a:lnTo>
                    <a:pt x="40" y="965"/>
                  </a:lnTo>
                  <a:lnTo>
                    <a:pt x="50" y="957"/>
                  </a:lnTo>
                  <a:lnTo>
                    <a:pt x="53" y="954"/>
                  </a:lnTo>
                  <a:lnTo>
                    <a:pt x="55" y="950"/>
                  </a:lnTo>
                  <a:lnTo>
                    <a:pt x="57" y="948"/>
                  </a:lnTo>
                  <a:lnTo>
                    <a:pt x="52" y="943"/>
                  </a:lnTo>
                  <a:lnTo>
                    <a:pt x="50" y="941"/>
                  </a:lnTo>
                  <a:lnTo>
                    <a:pt x="48" y="939"/>
                  </a:lnTo>
                  <a:lnTo>
                    <a:pt x="45" y="939"/>
                  </a:lnTo>
                  <a:lnTo>
                    <a:pt x="36" y="939"/>
                  </a:lnTo>
                  <a:lnTo>
                    <a:pt x="32" y="939"/>
                  </a:lnTo>
                  <a:lnTo>
                    <a:pt x="28" y="942"/>
                  </a:lnTo>
                  <a:lnTo>
                    <a:pt x="24" y="943"/>
                  </a:lnTo>
                  <a:lnTo>
                    <a:pt x="14" y="941"/>
                  </a:lnTo>
                  <a:lnTo>
                    <a:pt x="10" y="942"/>
                  </a:lnTo>
                  <a:close/>
                  <a:moveTo>
                    <a:pt x="284" y="643"/>
                  </a:moveTo>
                  <a:lnTo>
                    <a:pt x="288" y="642"/>
                  </a:lnTo>
                  <a:lnTo>
                    <a:pt x="293" y="640"/>
                  </a:lnTo>
                  <a:lnTo>
                    <a:pt x="297" y="640"/>
                  </a:lnTo>
                  <a:lnTo>
                    <a:pt x="302" y="641"/>
                  </a:lnTo>
                  <a:lnTo>
                    <a:pt x="303" y="642"/>
                  </a:lnTo>
                  <a:lnTo>
                    <a:pt x="304" y="642"/>
                  </a:lnTo>
                  <a:lnTo>
                    <a:pt x="304" y="644"/>
                  </a:lnTo>
                  <a:lnTo>
                    <a:pt x="304" y="645"/>
                  </a:lnTo>
                  <a:lnTo>
                    <a:pt x="301" y="651"/>
                  </a:lnTo>
                  <a:lnTo>
                    <a:pt x="301" y="653"/>
                  </a:lnTo>
                  <a:lnTo>
                    <a:pt x="297" y="654"/>
                  </a:lnTo>
                  <a:lnTo>
                    <a:pt x="296" y="655"/>
                  </a:lnTo>
                  <a:lnTo>
                    <a:pt x="297" y="658"/>
                  </a:lnTo>
                  <a:lnTo>
                    <a:pt x="299" y="661"/>
                  </a:lnTo>
                  <a:lnTo>
                    <a:pt x="302" y="662"/>
                  </a:lnTo>
                  <a:lnTo>
                    <a:pt x="305" y="663"/>
                  </a:lnTo>
                  <a:lnTo>
                    <a:pt x="307" y="663"/>
                  </a:lnTo>
                  <a:lnTo>
                    <a:pt x="310" y="661"/>
                  </a:lnTo>
                  <a:lnTo>
                    <a:pt x="313" y="657"/>
                  </a:lnTo>
                  <a:lnTo>
                    <a:pt x="314" y="654"/>
                  </a:lnTo>
                  <a:lnTo>
                    <a:pt x="314" y="652"/>
                  </a:lnTo>
                  <a:lnTo>
                    <a:pt x="313" y="649"/>
                  </a:lnTo>
                  <a:lnTo>
                    <a:pt x="313" y="647"/>
                  </a:lnTo>
                  <a:lnTo>
                    <a:pt x="315" y="645"/>
                  </a:lnTo>
                  <a:lnTo>
                    <a:pt x="320" y="642"/>
                  </a:lnTo>
                  <a:lnTo>
                    <a:pt x="324" y="641"/>
                  </a:lnTo>
                  <a:lnTo>
                    <a:pt x="327" y="638"/>
                  </a:lnTo>
                  <a:lnTo>
                    <a:pt x="331" y="635"/>
                  </a:lnTo>
                  <a:lnTo>
                    <a:pt x="333" y="633"/>
                  </a:lnTo>
                  <a:lnTo>
                    <a:pt x="337" y="631"/>
                  </a:lnTo>
                  <a:lnTo>
                    <a:pt x="340" y="629"/>
                  </a:lnTo>
                  <a:lnTo>
                    <a:pt x="345" y="624"/>
                  </a:lnTo>
                  <a:lnTo>
                    <a:pt x="349" y="622"/>
                  </a:lnTo>
                  <a:lnTo>
                    <a:pt x="352" y="620"/>
                  </a:lnTo>
                  <a:lnTo>
                    <a:pt x="357" y="616"/>
                  </a:lnTo>
                  <a:lnTo>
                    <a:pt x="360" y="615"/>
                  </a:lnTo>
                  <a:lnTo>
                    <a:pt x="361" y="617"/>
                  </a:lnTo>
                  <a:lnTo>
                    <a:pt x="362" y="618"/>
                  </a:lnTo>
                  <a:lnTo>
                    <a:pt x="364" y="620"/>
                  </a:lnTo>
                  <a:lnTo>
                    <a:pt x="365" y="622"/>
                  </a:lnTo>
                  <a:lnTo>
                    <a:pt x="372" y="623"/>
                  </a:lnTo>
                  <a:lnTo>
                    <a:pt x="378" y="622"/>
                  </a:lnTo>
                  <a:lnTo>
                    <a:pt x="381" y="621"/>
                  </a:lnTo>
                  <a:lnTo>
                    <a:pt x="384" y="619"/>
                  </a:lnTo>
                  <a:lnTo>
                    <a:pt x="388" y="616"/>
                  </a:lnTo>
                  <a:lnTo>
                    <a:pt x="391" y="612"/>
                  </a:lnTo>
                  <a:lnTo>
                    <a:pt x="392" y="609"/>
                  </a:lnTo>
                  <a:lnTo>
                    <a:pt x="392" y="606"/>
                  </a:lnTo>
                  <a:lnTo>
                    <a:pt x="391" y="603"/>
                  </a:lnTo>
                  <a:lnTo>
                    <a:pt x="391" y="599"/>
                  </a:lnTo>
                  <a:lnTo>
                    <a:pt x="392" y="595"/>
                  </a:lnTo>
                  <a:lnTo>
                    <a:pt x="394" y="591"/>
                  </a:lnTo>
                  <a:lnTo>
                    <a:pt x="396" y="588"/>
                  </a:lnTo>
                  <a:lnTo>
                    <a:pt x="397" y="586"/>
                  </a:lnTo>
                  <a:lnTo>
                    <a:pt x="398" y="583"/>
                  </a:lnTo>
                  <a:lnTo>
                    <a:pt x="399" y="579"/>
                  </a:lnTo>
                  <a:lnTo>
                    <a:pt x="400" y="576"/>
                  </a:lnTo>
                  <a:lnTo>
                    <a:pt x="401" y="573"/>
                  </a:lnTo>
                  <a:lnTo>
                    <a:pt x="402" y="572"/>
                  </a:lnTo>
                  <a:lnTo>
                    <a:pt x="404" y="571"/>
                  </a:lnTo>
                  <a:lnTo>
                    <a:pt x="404" y="570"/>
                  </a:lnTo>
                  <a:lnTo>
                    <a:pt x="406" y="568"/>
                  </a:lnTo>
                  <a:lnTo>
                    <a:pt x="407" y="566"/>
                  </a:lnTo>
                  <a:lnTo>
                    <a:pt x="408" y="566"/>
                  </a:lnTo>
                  <a:lnTo>
                    <a:pt x="409" y="568"/>
                  </a:lnTo>
                  <a:lnTo>
                    <a:pt x="410" y="571"/>
                  </a:lnTo>
                  <a:lnTo>
                    <a:pt x="412" y="573"/>
                  </a:lnTo>
                  <a:lnTo>
                    <a:pt x="413" y="574"/>
                  </a:lnTo>
                  <a:lnTo>
                    <a:pt x="412" y="576"/>
                  </a:lnTo>
                  <a:lnTo>
                    <a:pt x="410" y="580"/>
                  </a:lnTo>
                  <a:lnTo>
                    <a:pt x="409" y="584"/>
                  </a:lnTo>
                  <a:lnTo>
                    <a:pt x="408" y="588"/>
                  </a:lnTo>
                  <a:lnTo>
                    <a:pt x="408" y="589"/>
                  </a:lnTo>
                  <a:lnTo>
                    <a:pt x="410" y="592"/>
                  </a:lnTo>
                  <a:lnTo>
                    <a:pt x="412" y="594"/>
                  </a:lnTo>
                  <a:lnTo>
                    <a:pt x="413" y="596"/>
                  </a:lnTo>
                  <a:lnTo>
                    <a:pt x="415" y="597"/>
                  </a:lnTo>
                  <a:lnTo>
                    <a:pt x="418" y="597"/>
                  </a:lnTo>
                  <a:lnTo>
                    <a:pt x="422" y="593"/>
                  </a:lnTo>
                  <a:lnTo>
                    <a:pt x="424" y="588"/>
                  </a:lnTo>
                  <a:lnTo>
                    <a:pt x="424" y="587"/>
                  </a:lnTo>
                  <a:lnTo>
                    <a:pt x="427" y="582"/>
                  </a:lnTo>
                  <a:lnTo>
                    <a:pt x="431" y="576"/>
                  </a:lnTo>
                  <a:lnTo>
                    <a:pt x="431" y="573"/>
                  </a:lnTo>
                  <a:lnTo>
                    <a:pt x="431" y="571"/>
                  </a:lnTo>
                  <a:lnTo>
                    <a:pt x="431" y="570"/>
                  </a:lnTo>
                  <a:lnTo>
                    <a:pt x="431" y="565"/>
                  </a:lnTo>
                  <a:lnTo>
                    <a:pt x="432" y="559"/>
                  </a:lnTo>
                  <a:lnTo>
                    <a:pt x="433" y="556"/>
                  </a:lnTo>
                  <a:lnTo>
                    <a:pt x="434" y="552"/>
                  </a:lnTo>
                  <a:lnTo>
                    <a:pt x="436" y="548"/>
                  </a:lnTo>
                  <a:lnTo>
                    <a:pt x="437" y="546"/>
                  </a:lnTo>
                  <a:lnTo>
                    <a:pt x="441" y="542"/>
                  </a:lnTo>
                  <a:lnTo>
                    <a:pt x="444" y="539"/>
                  </a:lnTo>
                  <a:lnTo>
                    <a:pt x="447" y="536"/>
                  </a:lnTo>
                  <a:lnTo>
                    <a:pt x="448" y="530"/>
                  </a:lnTo>
                  <a:lnTo>
                    <a:pt x="449" y="527"/>
                  </a:lnTo>
                  <a:lnTo>
                    <a:pt x="449" y="526"/>
                  </a:lnTo>
                  <a:lnTo>
                    <a:pt x="446" y="524"/>
                  </a:lnTo>
                  <a:lnTo>
                    <a:pt x="437" y="523"/>
                  </a:lnTo>
                  <a:lnTo>
                    <a:pt x="434" y="522"/>
                  </a:lnTo>
                  <a:lnTo>
                    <a:pt x="431" y="524"/>
                  </a:lnTo>
                  <a:lnTo>
                    <a:pt x="429" y="525"/>
                  </a:lnTo>
                  <a:lnTo>
                    <a:pt x="429" y="528"/>
                  </a:lnTo>
                  <a:lnTo>
                    <a:pt x="429" y="530"/>
                  </a:lnTo>
                  <a:lnTo>
                    <a:pt x="429" y="534"/>
                  </a:lnTo>
                  <a:lnTo>
                    <a:pt x="430" y="537"/>
                  </a:lnTo>
                  <a:lnTo>
                    <a:pt x="431" y="537"/>
                  </a:lnTo>
                  <a:lnTo>
                    <a:pt x="426" y="539"/>
                  </a:lnTo>
                  <a:lnTo>
                    <a:pt x="418" y="546"/>
                  </a:lnTo>
                  <a:lnTo>
                    <a:pt x="414" y="548"/>
                  </a:lnTo>
                  <a:lnTo>
                    <a:pt x="412" y="547"/>
                  </a:lnTo>
                  <a:lnTo>
                    <a:pt x="410" y="546"/>
                  </a:lnTo>
                  <a:lnTo>
                    <a:pt x="408" y="545"/>
                  </a:lnTo>
                  <a:lnTo>
                    <a:pt x="404" y="545"/>
                  </a:lnTo>
                  <a:lnTo>
                    <a:pt x="397" y="546"/>
                  </a:lnTo>
                  <a:lnTo>
                    <a:pt x="394" y="547"/>
                  </a:lnTo>
                  <a:lnTo>
                    <a:pt x="391" y="551"/>
                  </a:lnTo>
                  <a:lnTo>
                    <a:pt x="389" y="554"/>
                  </a:lnTo>
                  <a:lnTo>
                    <a:pt x="390" y="556"/>
                  </a:lnTo>
                  <a:lnTo>
                    <a:pt x="390" y="558"/>
                  </a:lnTo>
                  <a:lnTo>
                    <a:pt x="389" y="561"/>
                  </a:lnTo>
                  <a:lnTo>
                    <a:pt x="385" y="565"/>
                  </a:lnTo>
                  <a:lnTo>
                    <a:pt x="378" y="572"/>
                  </a:lnTo>
                  <a:lnTo>
                    <a:pt x="377" y="573"/>
                  </a:lnTo>
                  <a:lnTo>
                    <a:pt x="378" y="576"/>
                  </a:lnTo>
                  <a:lnTo>
                    <a:pt x="380" y="581"/>
                  </a:lnTo>
                  <a:lnTo>
                    <a:pt x="380" y="586"/>
                  </a:lnTo>
                  <a:lnTo>
                    <a:pt x="378" y="591"/>
                  </a:lnTo>
                  <a:lnTo>
                    <a:pt x="375" y="595"/>
                  </a:lnTo>
                  <a:lnTo>
                    <a:pt x="373" y="598"/>
                  </a:lnTo>
                  <a:lnTo>
                    <a:pt x="369" y="601"/>
                  </a:lnTo>
                  <a:lnTo>
                    <a:pt x="365" y="605"/>
                  </a:lnTo>
                  <a:lnTo>
                    <a:pt x="363" y="606"/>
                  </a:lnTo>
                  <a:lnTo>
                    <a:pt x="362" y="608"/>
                  </a:lnTo>
                  <a:lnTo>
                    <a:pt x="360" y="609"/>
                  </a:lnTo>
                  <a:lnTo>
                    <a:pt x="360" y="608"/>
                  </a:lnTo>
                  <a:lnTo>
                    <a:pt x="356" y="605"/>
                  </a:lnTo>
                  <a:lnTo>
                    <a:pt x="354" y="601"/>
                  </a:lnTo>
                  <a:lnTo>
                    <a:pt x="353" y="599"/>
                  </a:lnTo>
                  <a:lnTo>
                    <a:pt x="355" y="593"/>
                  </a:lnTo>
                  <a:lnTo>
                    <a:pt x="356" y="586"/>
                  </a:lnTo>
                  <a:lnTo>
                    <a:pt x="360" y="584"/>
                  </a:lnTo>
                  <a:lnTo>
                    <a:pt x="362" y="582"/>
                  </a:lnTo>
                  <a:lnTo>
                    <a:pt x="362" y="579"/>
                  </a:lnTo>
                  <a:lnTo>
                    <a:pt x="361" y="575"/>
                  </a:lnTo>
                  <a:lnTo>
                    <a:pt x="361" y="570"/>
                  </a:lnTo>
                  <a:lnTo>
                    <a:pt x="362" y="563"/>
                  </a:lnTo>
                  <a:lnTo>
                    <a:pt x="364" y="561"/>
                  </a:lnTo>
                  <a:lnTo>
                    <a:pt x="366" y="558"/>
                  </a:lnTo>
                  <a:lnTo>
                    <a:pt x="366" y="557"/>
                  </a:lnTo>
                  <a:lnTo>
                    <a:pt x="371" y="554"/>
                  </a:lnTo>
                  <a:lnTo>
                    <a:pt x="373" y="552"/>
                  </a:lnTo>
                  <a:lnTo>
                    <a:pt x="375" y="548"/>
                  </a:lnTo>
                  <a:lnTo>
                    <a:pt x="375" y="545"/>
                  </a:lnTo>
                  <a:lnTo>
                    <a:pt x="376" y="544"/>
                  </a:lnTo>
                  <a:lnTo>
                    <a:pt x="379" y="541"/>
                  </a:lnTo>
                  <a:lnTo>
                    <a:pt x="383" y="540"/>
                  </a:lnTo>
                  <a:lnTo>
                    <a:pt x="386" y="537"/>
                  </a:lnTo>
                  <a:lnTo>
                    <a:pt x="389" y="535"/>
                  </a:lnTo>
                  <a:lnTo>
                    <a:pt x="392" y="536"/>
                  </a:lnTo>
                  <a:lnTo>
                    <a:pt x="396" y="537"/>
                  </a:lnTo>
                  <a:lnTo>
                    <a:pt x="398" y="535"/>
                  </a:lnTo>
                  <a:lnTo>
                    <a:pt x="401" y="533"/>
                  </a:lnTo>
                  <a:lnTo>
                    <a:pt x="403" y="531"/>
                  </a:lnTo>
                  <a:lnTo>
                    <a:pt x="403" y="530"/>
                  </a:lnTo>
                  <a:lnTo>
                    <a:pt x="403" y="529"/>
                  </a:lnTo>
                  <a:lnTo>
                    <a:pt x="401" y="529"/>
                  </a:lnTo>
                  <a:lnTo>
                    <a:pt x="392" y="531"/>
                  </a:lnTo>
                  <a:lnTo>
                    <a:pt x="389" y="531"/>
                  </a:lnTo>
                  <a:lnTo>
                    <a:pt x="389" y="529"/>
                  </a:lnTo>
                  <a:lnTo>
                    <a:pt x="389" y="523"/>
                  </a:lnTo>
                  <a:lnTo>
                    <a:pt x="388" y="521"/>
                  </a:lnTo>
                  <a:lnTo>
                    <a:pt x="387" y="519"/>
                  </a:lnTo>
                  <a:lnTo>
                    <a:pt x="386" y="519"/>
                  </a:lnTo>
                  <a:lnTo>
                    <a:pt x="384" y="521"/>
                  </a:lnTo>
                  <a:lnTo>
                    <a:pt x="379" y="524"/>
                  </a:lnTo>
                  <a:lnTo>
                    <a:pt x="376" y="527"/>
                  </a:lnTo>
                  <a:lnTo>
                    <a:pt x="374" y="534"/>
                  </a:lnTo>
                  <a:lnTo>
                    <a:pt x="373" y="540"/>
                  </a:lnTo>
                  <a:lnTo>
                    <a:pt x="368" y="544"/>
                  </a:lnTo>
                  <a:lnTo>
                    <a:pt x="365" y="547"/>
                  </a:lnTo>
                  <a:lnTo>
                    <a:pt x="364" y="550"/>
                  </a:lnTo>
                  <a:lnTo>
                    <a:pt x="361" y="554"/>
                  </a:lnTo>
                  <a:lnTo>
                    <a:pt x="356" y="558"/>
                  </a:lnTo>
                  <a:lnTo>
                    <a:pt x="354" y="562"/>
                  </a:lnTo>
                  <a:lnTo>
                    <a:pt x="346" y="572"/>
                  </a:lnTo>
                  <a:lnTo>
                    <a:pt x="343" y="580"/>
                  </a:lnTo>
                  <a:lnTo>
                    <a:pt x="341" y="584"/>
                  </a:lnTo>
                  <a:lnTo>
                    <a:pt x="339" y="586"/>
                  </a:lnTo>
                  <a:lnTo>
                    <a:pt x="336" y="586"/>
                  </a:lnTo>
                  <a:lnTo>
                    <a:pt x="330" y="589"/>
                  </a:lnTo>
                  <a:lnTo>
                    <a:pt x="328" y="593"/>
                  </a:lnTo>
                  <a:lnTo>
                    <a:pt x="325" y="597"/>
                  </a:lnTo>
                  <a:lnTo>
                    <a:pt x="321" y="601"/>
                  </a:lnTo>
                  <a:lnTo>
                    <a:pt x="318" y="607"/>
                  </a:lnTo>
                  <a:lnTo>
                    <a:pt x="316" y="609"/>
                  </a:lnTo>
                  <a:lnTo>
                    <a:pt x="314" y="612"/>
                  </a:lnTo>
                  <a:lnTo>
                    <a:pt x="309" y="618"/>
                  </a:lnTo>
                  <a:lnTo>
                    <a:pt x="306" y="621"/>
                  </a:lnTo>
                  <a:lnTo>
                    <a:pt x="305" y="623"/>
                  </a:lnTo>
                  <a:lnTo>
                    <a:pt x="301" y="627"/>
                  </a:lnTo>
                  <a:lnTo>
                    <a:pt x="294" y="632"/>
                  </a:lnTo>
                  <a:lnTo>
                    <a:pt x="290" y="636"/>
                  </a:lnTo>
                  <a:lnTo>
                    <a:pt x="285" y="640"/>
                  </a:lnTo>
                  <a:lnTo>
                    <a:pt x="284" y="643"/>
                  </a:lnTo>
                  <a:close/>
                  <a:moveTo>
                    <a:pt x="389" y="502"/>
                  </a:moveTo>
                  <a:lnTo>
                    <a:pt x="395" y="493"/>
                  </a:lnTo>
                  <a:lnTo>
                    <a:pt x="398" y="491"/>
                  </a:lnTo>
                  <a:lnTo>
                    <a:pt x="400" y="492"/>
                  </a:lnTo>
                  <a:lnTo>
                    <a:pt x="400" y="495"/>
                  </a:lnTo>
                  <a:lnTo>
                    <a:pt x="400" y="500"/>
                  </a:lnTo>
                  <a:lnTo>
                    <a:pt x="398" y="505"/>
                  </a:lnTo>
                  <a:lnTo>
                    <a:pt x="391" y="514"/>
                  </a:lnTo>
                  <a:lnTo>
                    <a:pt x="389" y="516"/>
                  </a:lnTo>
                  <a:lnTo>
                    <a:pt x="389" y="513"/>
                  </a:lnTo>
                  <a:lnTo>
                    <a:pt x="389" y="502"/>
                  </a:lnTo>
                  <a:close/>
                  <a:moveTo>
                    <a:pt x="415" y="447"/>
                  </a:moveTo>
                  <a:lnTo>
                    <a:pt x="418" y="447"/>
                  </a:lnTo>
                  <a:lnTo>
                    <a:pt x="419" y="447"/>
                  </a:lnTo>
                  <a:lnTo>
                    <a:pt x="419" y="448"/>
                  </a:lnTo>
                  <a:lnTo>
                    <a:pt x="418" y="453"/>
                  </a:lnTo>
                  <a:lnTo>
                    <a:pt x="415" y="457"/>
                  </a:lnTo>
                  <a:lnTo>
                    <a:pt x="410" y="468"/>
                  </a:lnTo>
                  <a:lnTo>
                    <a:pt x="406" y="478"/>
                  </a:lnTo>
                  <a:lnTo>
                    <a:pt x="403" y="484"/>
                  </a:lnTo>
                  <a:lnTo>
                    <a:pt x="401" y="486"/>
                  </a:lnTo>
                  <a:lnTo>
                    <a:pt x="401" y="482"/>
                  </a:lnTo>
                  <a:lnTo>
                    <a:pt x="402" y="476"/>
                  </a:lnTo>
                  <a:lnTo>
                    <a:pt x="404" y="468"/>
                  </a:lnTo>
                  <a:lnTo>
                    <a:pt x="408" y="459"/>
                  </a:lnTo>
                  <a:lnTo>
                    <a:pt x="411" y="453"/>
                  </a:lnTo>
                  <a:lnTo>
                    <a:pt x="415" y="447"/>
                  </a:lnTo>
                  <a:close/>
                  <a:moveTo>
                    <a:pt x="403" y="504"/>
                  </a:moveTo>
                  <a:lnTo>
                    <a:pt x="406" y="505"/>
                  </a:lnTo>
                  <a:lnTo>
                    <a:pt x="409" y="505"/>
                  </a:lnTo>
                  <a:lnTo>
                    <a:pt x="411" y="505"/>
                  </a:lnTo>
                  <a:lnTo>
                    <a:pt x="413" y="505"/>
                  </a:lnTo>
                  <a:lnTo>
                    <a:pt x="415" y="503"/>
                  </a:lnTo>
                  <a:lnTo>
                    <a:pt x="418" y="502"/>
                  </a:lnTo>
                  <a:lnTo>
                    <a:pt x="419" y="500"/>
                  </a:lnTo>
                  <a:lnTo>
                    <a:pt x="419" y="496"/>
                  </a:lnTo>
                  <a:lnTo>
                    <a:pt x="419" y="495"/>
                  </a:lnTo>
                  <a:lnTo>
                    <a:pt x="419" y="493"/>
                  </a:lnTo>
                  <a:lnTo>
                    <a:pt x="417" y="491"/>
                  </a:lnTo>
                  <a:lnTo>
                    <a:pt x="414" y="491"/>
                  </a:lnTo>
                  <a:lnTo>
                    <a:pt x="411" y="492"/>
                  </a:lnTo>
                  <a:lnTo>
                    <a:pt x="409" y="493"/>
                  </a:lnTo>
                  <a:lnTo>
                    <a:pt x="404" y="499"/>
                  </a:lnTo>
                  <a:lnTo>
                    <a:pt x="403" y="504"/>
                  </a:lnTo>
                  <a:close/>
                  <a:moveTo>
                    <a:pt x="425" y="505"/>
                  </a:moveTo>
                  <a:lnTo>
                    <a:pt x="426" y="501"/>
                  </a:lnTo>
                  <a:lnTo>
                    <a:pt x="427" y="496"/>
                  </a:lnTo>
                  <a:lnTo>
                    <a:pt x="431" y="491"/>
                  </a:lnTo>
                  <a:lnTo>
                    <a:pt x="434" y="486"/>
                  </a:lnTo>
                  <a:lnTo>
                    <a:pt x="436" y="478"/>
                  </a:lnTo>
                  <a:lnTo>
                    <a:pt x="438" y="469"/>
                  </a:lnTo>
                  <a:lnTo>
                    <a:pt x="438" y="466"/>
                  </a:lnTo>
                  <a:lnTo>
                    <a:pt x="438" y="463"/>
                  </a:lnTo>
                  <a:lnTo>
                    <a:pt x="439" y="460"/>
                  </a:lnTo>
                  <a:lnTo>
                    <a:pt x="439" y="455"/>
                  </a:lnTo>
                  <a:lnTo>
                    <a:pt x="438" y="448"/>
                  </a:lnTo>
                  <a:lnTo>
                    <a:pt x="438" y="444"/>
                  </a:lnTo>
                  <a:lnTo>
                    <a:pt x="438" y="442"/>
                  </a:lnTo>
                  <a:lnTo>
                    <a:pt x="442" y="436"/>
                  </a:lnTo>
                  <a:lnTo>
                    <a:pt x="447" y="432"/>
                  </a:lnTo>
                  <a:lnTo>
                    <a:pt x="449" y="430"/>
                  </a:lnTo>
                  <a:lnTo>
                    <a:pt x="456" y="426"/>
                  </a:lnTo>
                  <a:lnTo>
                    <a:pt x="462" y="425"/>
                  </a:lnTo>
                  <a:lnTo>
                    <a:pt x="467" y="428"/>
                  </a:lnTo>
                  <a:lnTo>
                    <a:pt x="471" y="432"/>
                  </a:lnTo>
                  <a:lnTo>
                    <a:pt x="474" y="432"/>
                  </a:lnTo>
                  <a:lnTo>
                    <a:pt x="479" y="434"/>
                  </a:lnTo>
                  <a:lnTo>
                    <a:pt x="482" y="438"/>
                  </a:lnTo>
                  <a:lnTo>
                    <a:pt x="484" y="442"/>
                  </a:lnTo>
                  <a:lnTo>
                    <a:pt x="487" y="445"/>
                  </a:lnTo>
                  <a:lnTo>
                    <a:pt x="488" y="449"/>
                  </a:lnTo>
                  <a:lnTo>
                    <a:pt x="488" y="454"/>
                  </a:lnTo>
                  <a:lnTo>
                    <a:pt x="488" y="458"/>
                  </a:lnTo>
                  <a:lnTo>
                    <a:pt x="489" y="463"/>
                  </a:lnTo>
                  <a:lnTo>
                    <a:pt x="490" y="468"/>
                  </a:lnTo>
                  <a:lnTo>
                    <a:pt x="490" y="472"/>
                  </a:lnTo>
                  <a:lnTo>
                    <a:pt x="488" y="478"/>
                  </a:lnTo>
                  <a:lnTo>
                    <a:pt x="484" y="486"/>
                  </a:lnTo>
                  <a:lnTo>
                    <a:pt x="483" y="491"/>
                  </a:lnTo>
                  <a:lnTo>
                    <a:pt x="483" y="493"/>
                  </a:lnTo>
                  <a:lnTo>
                    <a:pt x="483" y="494"/>
                  </a:lnTo>
                  <a:lnTo>
                    <a:pt x="482" y="495"/>
                  </a:lnTo>
                  <a:lnTo>
                    <a:pt x="480" y="498"/>
                  </a:lnTo>
                  <a:lnTo>
                    <a:pt x="473" y="502"/>
                  </a:lnTo>
                  <a:lnTo>
                    <a:pt x="469" y="505"/>
                  </a:lnTo>
                  <a:lnTo>
                    <a:pt x="465" y="507"/>
                  </a:lnTo>
                  <a:lnTo>
                    <a:pt x="464" y="509"/>
                  </a:lnTo>
                  <a:lnTo>
                    <a:pt x="462" y="509"/>
                  </a:lnTo>
                  <a:lnTo>
                    <a:pt x="460" y="509"/>
                  </a:lnTo>
                  <a:lnTo>
                    <a:pt x="459" y="509"/>
                  </a:lnTo>
                  <a:lnTo>
                    <a:pt x="458" y="507"/>
                  </a:lnTo>
                  <a:lnTo>
                    <a:pt x="458" y="506"/>
                  </a:lnTo>
                  <a:lnTo>
                    <a:pt x="459" y="505"/>
                  </a:lnTo>
                  <a:lnTo>
                    <a:pt x="461" y="498"/>
                  </a:lnTo>
                  <a:lnTo>
                    <a:pt x="464" y="493"/>
                  </a:lnTo>
                  <a:lnTo>
                    <a:pt x="465" y="489"/>
                  </a:lnTo>
                  <a:lnTo>
                    <a:pt x="467" y="479"/>
                  </a:lnTo>
                  <a:lnTo>
                    <a:pt x="468" y="470"/>
                  </a:lnTo>
                  <a:lnTo>
                    <a:pt x="468" y="467"/>
                  </a:lnTo>
                  <a:lnTo>
                    <a:pt x="469" y="465"/>
                  </a:lnTo>
                  <a:lnTo>
                    <a:pt x="469" y="461"/>
                  </a:lnTo>
                  <a:lnTo>
                    <a:pt x="468" y="459"/>
                  </a:lnTo>
                  <a:lnTo>
                    <a:pt x="466" y="457"/>
                  </a:lnTo>
                  <a:lnTo>
                    <a:pt x="464" y="453"/>
                  </a:lnTo>
                  <a:lnTo>
                    <a:pt x="461" y="452"/>
                  </a:lnTo>
                  <a:lnTo>
                    <a:pt x="458" y="455"/>
                  </a:lnTo>
                  <a:lnTo>
                    <a:pt x="456" y="459"/>
                  </a:lnTo>
                  <a:lnTo>
                    <a:pt x="457" y="460"/>
                  </a:lnTo>
                  <a:lnTo>
                    <a:pt x="457" y="464"/>
                  </a:lnTo>
                  <a:lnTo>
                    <a:pt x="458" y="470"/>
                  </a:lnTo>
                  <a:lnTo>
                    <a:pt x="458" y="476"/>
                  </a:lnTo>
                  <a:lnTo>
                    <a:pt x="456" y="480"/>
                  </a:lnTo>
                  <a:lnTo>
                    <a:pt x="455" y="484"/>
                  </a:lnTo>
                  <a:lnTo>
                    <a:pt x="453" y="487"/>
                  </a:lnTo>
                  <a:lnTo>
                    <a:pt x="449" y="490"/>
                  </a:lnTo>
                  <a:lnTo>
                    <a:pt x="447" y="494"/>
                  </a:lnTo>
                  <a:lnTo>
                    <a:pt x="445" y="499"/>
                  </a:lnTo>
                  <a:lnTo>
                    <a:pt x="439" y="504"/>
                  </a:lnTo>
                  <a:lnTo>
                    <a:pt x="437" y="506"/>
                  </a:lnTo>
                  <a:lnTo>
                    <a:pt x="435" y="507"/>
                  </a:lnTo>
                  <a:lnTo>
                    <a:pt x="432" y="509"/>
                  </a:lnTo>
                  <a:lnTo>
                    <a:pt x="432" y="510"/>
                  </a:lnTo>
                  <a:lnTo>
                    <a:pt x="427" y="514"/>
                  </a:lnTo>
                  <a:lnTo>
                    <a:pt x="423" y="516"/>
                  </a:lnTo>
                  <a:lnTo>
                    <a:pt x="421" y="518"/>
                  </a:lnTo>
                  <a:lnTo>
                    <a:pt x="415" y="523"/>
                  </a:lnTo>
                  <a:lnTo>
                    <a:pt x="411" y="524"/>
                  </a:lnTo>
                  <a:lnTo>
                    <a:pt x="410" y="524"/>
                  </a:lnTo>
                  <a:lnTo>
                    <a:pt x="409" y="523"/>
                  </a:lnTo>
                  <a:lnTo>
                    <a:pt x="409" y="522"/>
                  </a:lnTo>
                  <a:lnTo>
                    <a:pt x="409" y="521"/>
                  </a:lnTo>
                  <a:lnTo>
                    <a:pt x="411" y="518"/>
                  </a:lnTo>
                  <a:lnTo>
                    <a:pt x="414" y="515"/>
                  </a:lnTo>
                  <a:lnTo>
                    <a:pt x="421" y="510"/>
                  </a:lnTo>
                  <a:lnTo>
                    <a:pt x="425" y="505"/>
                  </a:lnTo>
                  <a:close/>
                  <a:moveTo>
                    <a:pt x="413" y="714"/>
                  </a:moveTo>
                  <a:lnTo>
                    <a:pt x="410" y="714"/>
                  </a:lnTo>
                  <a:lnTo>
                    <a:pt x="407" y="713"/>
                  </a:lnTo>
                  <a:lnTo>
                    <a:pt x="404" y="713"/>
                  </a:lnTo>
                  <a:lnTo>
                    <a:pt x="403" y="714"/>
                  </a:lnTo>
                  <a:lnTo>
                    <a:pt x="399" y="714"/>
                  </a:lnTo>
                  <a:lnTo>
                    <a:pt x="396" y="714"/>
                  </a:lnTo>
                  <a:lnTo>
                    <a:pt x="394" y="714"/>
                  </a:lnTo>
                  <a:lnTo>
                    <a:pt x="391" y="714"/>
                  </a:lnTo>
                  <a:lnTo>
                    <a:pt x="388" y="715"/>
                  </a:lnTo>
                  <a:lnTo>
                    <a:pt x="385" y="717"/>
                  </a:lnTo>
                  <a:lnTo>
                    <a:pt x="381" y="720"/>
                  </a:lnTo>
                  <a:lnTo>
                    <a:pt x="380" y="721"/>
                  </a:lnTo>
                  <a:lnTo>
                    <a:pt x="378" y="721"/>
                  </a:lnTo>
                  <a:lnTo>
                    <a:pt x="376" y="722"/>
                  </a:lnTo>
                  <a:lnTo>
                    <a:pt x="374" y="723"/>
                  </a:lnTo>
                  <a:lnTo>
                    <a:pt x="372" y="725"/>
                  </a:lnTo>
                  <a:lnTo>
                    <a:pt x="372" y="727"/>
                  </a:lnTo>
                  <a:lnTo>
                    <a:pt x="372" y="729"/>
                  </a:lnTo>
                  <a:lnTo>
                    <a:pt x="374" y="733"/>
                  </a:lnTo>
                  <a:lnTo>
                    <a:pt x="376" y="734"/>
                  </a:lnTo>
                  <a:lnTo>
                    <a:pt x="377" y="734"/>
                  </a:lnTo>
                  <a:lnTo>
                    <a:pt x="378" y="734"/>
                  </a:lnTo>
                  <a:lnTo>
                    <a:pt x="381" y="733"/>
                  </a:lnTo>
                  <a:lnTo>
                    <a:pt x="384" y="733"/>
                  </a:lnTo>
                  <a:lnTo>
                    <a:pt x="386" y="732"/>
                  </a:lnTo>
                  <a:lnTo>
                    <a:pt x="388" y="731"/>
                  </a:lnTo>
                  <a:lnTo>
                    <a:pt x="392" y="731"/>
                  </a:lnTo>
                  <a:lnTo>
                    <a:pt x="395" y="729"/>
                  </a:lnTo>
                  <a:lnTo>
                    <a:pt x="396" y="731"/>
                  </a:lnTo>
                  <a:lnTo>
                    <a:pt x="398" y="732"/>
                  </a:lnTo>
                  <a:lnTo>
                    <a:pt x="400" y="733"/>
                  </a:lnTo>
                  <a:lnTo>
                    <a:pt x="403" y="733"/>
                  </a:lnTo>
                  <a:lnTo>
                    <a:pt x="406" y="733"/>
                  </a:lnTo>
                  <a:lnTo>
                    <a:pt x="409" y="732"/>
                  </a:lnTo>
                  <a:lnTo>
                    <a:pt x="410" y="731"/>
                  </a:lnTo>
                  <a:lnTo>
                    <a:pt x="410" y="728"/>
                  </a:lnTo>
                  <a:lnTo>
                    <a:pt x="410" y="726"/>
                  </a:lnTo>
                  <a:lnTo>
                    <a:pt x="410" y="724"/>
                  </a:lnTo>
                  <a:lnTo>
                    <a:pt x="412" y="724"/>
                  </a:lnTo>
                  <a:lnTo>
                    <a:pt x="414" y="723"/>
                  </a:lnTo>
                  <a:lnTo>
                    <a:pt x="417" y="722"/>
                  </a:lnTo>
                  <a:lnTo>
                    <a:pt x="417" y="720"/>
                  </a:lnTo>
                  <a:lnTo>
                    <a:pt x="417" y="717"/>
                  </a:lnTo>
                  <a:lnTo>
                    <a:pt x="417" y="714"/>
                  </a:lnTo>
                  <a:lnTo>
                    <a:pt x="415" y="712"/>
                  </a:lnTo>
                  <a:lnTo>
                    <a:pt x="414" y="711"/>
                  </a:lnTo>
                  <a:lnTo>
                    <a:pt x="414" y="712"/>
                  </a:lnTo>
                  <a:lnTo>
                    <a:pt x="413" y="714"/>
                  </a:lnTo>
                  <a:close/>
                  <a:moveTo>
                    <a:pt x="413" y="754"/>
                  </a:moveTo>
                  <a:lnTo>
                    <a:pt x="414" y="751"/>
                  </a:lnTo>
                  <a:lnTo>
                    <a:pt x="417" y="748"/>
                  </a:lnTo>
                  <a:lnTo>
                    <a:pt x="419" y="747"/>
                  </a:lnTo>
                  <a:lnTo>
                    <a:pt x="421" y="746"/>
                  </a:lnTo>
                  <a:lnTo>
                    <a:pt x="423" y="743"/>
                  </a:lnTo>
                  <a:lnTo>
                    <a:pt x="424" y="739"/>
                  </a:lnTo>
                  <a:lnTo>
                    <a:pt x="423" y="737"/>
                  </a:lnTo>
                  <a:lnTo>
                    <a:pt x="422" y="735"/>
                  </a:lnTo>
                  <a:lnTo>
                    <a:pt x="426" y="734"/>
                  </a:lnTo>
                  <a:lnTo>
                    <a:pt x="432" y="735"/>
                  </a:lnTo>
                  <a:lnTo>
                    <a:pt x="433" y="735"/>
                  </a:lnTo>
                  <a:lnTo>
                    <a:pt x="436" y="735"/>
                  </a:lnTo>
                  <a:lnTo>
                    <a:pt x="441" y="734"/>
                  </a:lnTo>
                  <a:lnTo>
                    <a:pt x="444" y="732"/>
                  </a:lnTo>
                  <a:lnTo>
                    <a:pt x="447" y="728"/>
                  </a:lnTo>
                  <a:lnTo>
                    <a:pt x="449" y="726"/>
                  </a:lnTo>
                  <a:lnTo>
                    <a:pt x="449" y="724"/>
                  </a:lnTo>
                  <a:lnTo>
                    <a:pt x="448" y="722"/>
                  </a:lnTo>
                  <a:lnTo>
                    <a:pt x="449" y="721"/>
                  </a:lnTo>
                  <a:lnTo>
                    <a:pt x="452" y="720"/>
                  </a:lnTo>
                  <a:lnTo>
                    <a:pt x="454" y="719"/>
                  </a:lnTo>
                  <a:lnTo>
                    <a:pt x="456" y="719"/>
                  </a:lnTo>
                  <a:lnTo>
                    <a:pt x="459" y="720"/>
                  </a:lnTo>
                  <a:lnTo>
                    <a:pt x="461" y="722"/>
                  </a:lnTo>
                  <a:lnTo>
                    <a:pt x="466" y="724"/>
                  </a:lnTo>
                  <a:lnTo>
                    <a:pt x="467" y="725"/>
                  </a:lnTo>
                  <a:lnTo>
                    <a:pt x="466" y="729"/>
                  </a:lnTo>
                  <a:lnTo>
                    <a:pt x="466" y="733"/>
                  </a:lnTo>
                  <a:lnTo>
                    <a:pt x="466" y="736"/>
                  </a:lnTo>
                  <a:lnTo>
                    <a:pt x="465" y="738"/>
                  </a:lnTo>
                  <a:lnTo>
                    <a:pt x="464" y="740"/>
                  </a:lnTo>
                  <a:lnTo>
                    <a:pt x="462" y="743"/>
                  </a:lnTo>
                  <a:lnTo>
                    <a:pt x="460" y="747"/>
                  </a:lnTo>
                  <a:lnTo>
                    <a:pt x="460" y="748"/>
                  </a:lnTo>
                  <a:lnTo>
                    <a:pt x="458" y="751"/>
                  </a:lnTo>
                  <a:lnTo>
                    <a:pt x="457" y="754"/>
                  </a:lnTo>
                  <a:lnTo>
                    <a:pt x="455" y="755"/>
                  </a:lnTo>
                  <a:lnTo>
                    <a:pt x="454" y="756"/>
                  </a:lnTo>
                  <a:lnTo>
                    <a:pt x="450" y="754"/>
                  </a:lnTo>
                  <a:lnTo>
                    <a:pt x="447" y="751"/>
                  </a:lnTo>
                  <a:lnTo>
                    <a:pt x="447" y="749"/>
                  </a:lnTo>
                  <a:lnTo>
                    <a:pt x="446" y="748"/>
                  </a:lnTo>
                  <a:lnTo>
                    <a:pt x="443" y="748"/>
                  </a:lnTo>
                  <a:lnTo>
                    <a:pt x="441" y="749"/>
                  </a:lnTo>
                  <a:lnTo>
                    <a:pt x="438" y="751"/>
                  </a:lnTo>
                  <a:lnTo>
                    <a:pt x="437" y="754"/>
                  </a:lnTo>
                  <a:lnTo>
                    <a:pt x="436" y="756"/>
                  </a:lnTo>
                  <a:lnTo>
                    <a:pt x="434" y="757"/>
                  </a:lnTo>
                  <a:lnTo>
                    <a:pt x="432" y="757"/>
                  </a:lnTo>
                  <a:lnTo>
                    <a:pt x="430" y="758"/>
                  </a:lnTo>
                  <a:lnTo>
                    <a:pt x="430" y="760"/>
                  </a:lnTo>
                  <a:lnTo>
                    <a:pt x="430" y="763"/>
                  </a:lnTo>
                  <a:lnTo>
                    <a:pt x="429" y="766"/>
                  </a:lnTo>
                  <a:lnTo>
                    <a:pt x="427" y="767"/>
                  </a:lnTo>
                  <a:lnTo>
                    <a:pt x="424" y="768"/>
                  </a:lnTo>
                  <a:lnTo>
                    <a:pt x="422" y="768"/>
                  </a:lnTo>
                  <a:lnTo>
                    <a:pt x="419" y="767"/>
                  </a:lnTo>
                  <a:lnTo>
                    <a:pt x="415" y="764"/>
                  </a:lnTo>
                  <a:lnTo>
                    <a:pt x="413" y="763"/>
                  </a:lnTo>
                  <a:lnTo>
                    <a:pt x="412" y="761"/>
                  </a:lnTo>
                  <a:lnTo>
                    <a:pt x="412" y="758"/>
                  </a:lnTo>
                  <a:lnTo>
                    <a:pt x="413" y="754"/>
                  </a:lnTo>
                  <a:close/>
                  <a:moveTo>
                    <a:pt x="408" y="53"/>
                  </a:moveTo>
                  <a:lnTo>
                    <a:pt x="412" y="53"/>
                  </a:lnTo>
                  <a:lnTo>
                    <a:pt x="417" y="53"/>
                  </a:lnTo>
                  <a:lnTo>
                    <a:pt x="419" y="53"/>
                  </a:lnTo>
                  <a:lnTo>
                    <a:pt x="421" y="52"/>
                  </a:lnTo>
                  <a:lnTo>
                    <a:pt x="425" y="51"/>
                  </a:lnTo>
                  <a:lnTo>
                    <a:pt x="431" y="50"/>
                  </a:lnTo>
                  <a:lnTo>
                    <a:pt x="433" y="50"/>
                  </a:lnTo>
                  <a:lnTo>
                    <a:pt x="435" y="50"/>
                  </a:lnTo>
                  <a:lnTo>
                    <a:pt x="439" y="48"/>
                  </a:lnTo>
                  <a:lnTo>
                    <a:pt x="443" y="46"/>
                  </a:lnTo>
                  <a:lnTo>
                    <a:pt x="446" y="43"/>
                  </a:lnTo>
                  <a:lnTo>
                    <a:pt x="448" y="41"/>
                  </a:lnTo>
                  <a:lnTo>
                    <a:pt x="450" y="40"/>
                  </a:lnTo>
                  <a:lnTo>
                    <a:pt x="453" y="39"/>
                  </a:lnTo>
                  <a:lnTo>
                    <a:pt x="456" y="38"/>
                  </a:lnTo>
                  <a:lnTo>
                    <a:pt x="457" y="35"/>
                  </a:lnTo>
                  <a:lnTo>
                    <a:pt x="458" y="32"/>
                  </a:lnTo>
                  <a:lnTo>
                    <a:pt x="457" y="29"/>
                  </a:lnTo>
                  <a:lnTo>
                    <a:pt x="453" y="25"/>
                  </a:lnTo>
                  <a:lnTo>
                    <a:pt x="450" y="25"/>
                  </a:lnTo>
                  <a:lnTo>
                    <a:pt x="448" y="25"/>
                  </a:lnTo>
                  <a:lnTo>
                    <a:pt x="447" y="26"/>
                  </a:lnTo>
                  <a:lnTo>
                    <a:pt x="444" y="26"/>
                  </a:lnTo>
                  <a:lnTo>
                    <a:pt x="442" y="27"/>
                  </a:lnTo>
                  <a:lnTo>
                    <a:pt x="438" y="28"/>
                  </a:lnTo>
                  <a:lnTo>
                    <a:pt x="436" y="29"/>
                  </a:lnTo>
                  <a:lnTo>
                    <a:pt x="431" y="32"/>
                  </a:lnTo>
                  <a:lnTo>
                    <a:pt x="429" y="33"/>
                  </a:lnTo>
                  <a:lnTo>
                    <a:pt x="425" y="32"/>
                  </a:lnTo>
                  <a:lnTo>
                    <a:pt x="423" y="30"/>
                  </a:lnTo>
                  <a:lnTo>
                    <a:pt x="420" y="30"/>
                  </a:lnTo>
                  <a:lnTo>
                    <a:pt x="417" y="30"/>
                  </a:lnTo>
                  <a:lnTo>
                    <a:pt x="412" y="30"/>
                  </a:lnTo>
                  <a:lnTo>
                    <a:pt x="409" y="32"/>
                  </a:lnTo>
                  <a:lnTo>
                    <a:pt x="409" y="34"/>
                  </a:lnTo>
                  <a:lnTo>
                    <a:pt x="409" y="36"/>
                  </a:lnTo>
                  <a:lnTo>
                    <a:pt x="410" y="38"/>
                  </a:lnTo>
                  <a:lnTo>
                    <a:pt x="410" y="41"/>
                  </a:lnTo>
                  <a:lnTo>
                    <a:pt x="407" y="41"/>
                  </a:lnTo>
                  <a:lnTo>
                    <a:pt x="403" y="43"/>
                  </a:lnTo>
                  <a:lnTo>
                    <a:pt x="402" y="45"/>
                  </a:lnTo>
                  <a:lnTo>
                    <a:pt x="402" y="47"/>
                  </a:lnTo>
                  <a:lnTo>
                    <a:pt x="402" y="50"/>
                  </a:lnTo>
                  <a:lnTo>
                    <a:pt x="403" y="53"/>
                  </a:lnTo>
                  <a:lnTo>
                    <a:pt x="406" y="56"/>
                  </a:lnTo>
                  <a:lnTo>
                    <a:pt x="407" y="57"/>
                  </a:lnTo>
                  <a:lnTo>
                    <a:pt x="408" y="56"/>
                  </a:lnTo>
                  <a:lnTo>
                    <a:pt x="408" y="53"/>
                  </a:lnTo>
                  <a:close/>
                  <a:moveTo>
                    <a:pt x="473" y="30"/>
                  </a:moveTo>
                  <a:lnTo>
                    <a:pt x="477" y="28"/>
                  </a:lnTo>
                  <a:lnTo>
                    <a:pt x="480" y="28"/>
                  </a:lnTo>
                  <a:lnTo>
                    <a:pt x="483" y="28"/>
                  </a:lnTo>
                  <a:lnTo>
                    <a:pt x="487" y="29"/>
                  </a:lnTo>
                  <a:lnTo>
                    <a:pt x="491" y="28"/>
                  </a:lnTo>
                  <a:lnTo>
                    <a:pt x="494" y="26"/>
                  </a:lnTo>
                  <a:lnTo>
                    <a:pt x="494" y="23"/>
                  </a:lnTo>
                  <a:lnTo>
                    <a:pt x="495" y="21"/>
                  </a:lnTo>
                  <a:lnTo>
                    <a:pt x="500" y="24"/>
                  </a:lnTo>
                  <a:lnTo>
                    <a:pt x="504" y="27"/>
                  </a:lnTo>
                  <a:lnTo>
                    <a:pt x="505" y="28"/>
                  </a:lnTo>
                  <a:lnTo>
                    <a:pt x="508" y="30"/>
                  </a:lnTo>
                  <a:lnTo>
                    <a:pt x="513" y="32"/>
                  </a:lnTo>
                  <a:lnTo>
                    <a:pt x="517" y="32"/>
                  </a:lnTo>
                  <a:lnTo>
                    <a:pt x="524" y="32"/>
                  </a:lnTo>
                  <a:lnTo>
                    <a:pt x="526" y="33"/>
                  </a:lnTo>
                  <a:lnTo>
                    <a:pt x="527" y="30"/>
                  </a:lnTo>
                  <a:lnTo>
                    <a:pt x="528" y="28"/>
                  </a:lnTo>
                  <a:lnTo>
                    <a:pt x="530" y="28"/>
                  </a:lnTo>
                  <a:lnTo>
                    <a:pt x="532" y="28"/>
                  </a:lnTo>
                  <a:lnTo>
                    <a:pt x="536" y="29"/>
                  </a:lnTo>
                  <a:lnTo>
                    <a:pt x="538" y="30"/>
                  </a:lnTo>
                  <a:lnTo>
                    <a:pt x="539" y="33"/>
                  </a:lnTo>
                  <a:lnTo>
                    <a:pt x="540" y="36"/>
                  </a:lnTo>
                  <a:lnTo>
                    <a:pt x="542" y="40"/>
                  </a:lnTo>
                  <a:lnTo>
                    <a:pt x="542" y="41"/>
                  </a:lnTo>
                  <a:lnTo>
                    <a:pt x="539" y="45"/>
                  </a:lnTo>
                  <a:lnTo>
                    <a:pt x="536" y="47"/>
                  </a:lnTo>
                  <a:lnTo>
                    <a:pt x="534" y="49"/>
                  </a:lnTo>
                  <a:lnTo>
                    <a:pt x="532" y="51"/>
                  </a:lnTo>
                  <a:lnTo>
                    <a:pt x="529" y="51"/>
                  </a:lnTo>
                  <a:lnTo>
                    <a:pt x="527" y="52"/>
                  </a:lnTo>
                  <a:lnTo>
                    <a:pt x="522" y="55"/>
                  </a:lnTo>
                  <a:lnTo>
                    <a:pt x="520" y="56"/>
                  </a:lnTo>
                  <a:lnTo>
                    <a:pt x="517" y="57"/>
                  </a:lnTo>
                  <a:lnTo>
                    <a:pt x="513" y="57"/>
                  </a:lnTo>
                  <a:lnTo>
                    <a:pt x="511" y="57"/>
                  </a:lnTo>
                  <a:lnTo>
                    <a:pt x="509" y="57"/>
                  </a:lnTo>
                  <a:lnTo>
                    <a:pt x="507" y="53"/>
                  </a:lnTo>
                  <a:lnTo>
                    <a:pt x="506" y="50"/>
                  </a:lnTo>
                  <a:lnTo>
                    <a:pt x="507" y="48"/>
                  </a:lnTo>
                  <a:lnTo>
                    <a:pt x="507" y="46"/>
                  </a:lnTo>
                  <a:lnTo>
                    <a:pt x="505" y="44"/>
                  </a:lnTo>
                  <a:lnTo>
                    <a:pt x="502" y="44"/>
                  </a:lnTo>
                  <a:lnTo>
                    <a:pt x="499" y="44"/>
                  </a:lnTo>
                  <a:lnTo>
                    <a:pt x="496" y="45"/>
                  </a:lnTo>
                  <a:lnTo>
                    <a:pt x="493" y="46"/>
                  </a:lnTo>
                  <a:lnTo>
                    <a:pt x="491" y="46"/>
                  </a:lnTo>
                  <a:lnTo>
                    <a:pt x="489" y="45"/>
                  </a:lnTo>
                  <a:lnTo>
                    <a:pt x="487" y="44"/>
                  </a:lnTo>
                  <a:lnTo>
                    <a:pt x="484" y="45"/>
                  </a:lnTo>
                  <a:lnTo>
                    <a:pt x="482" y="47"/>
                  </a:lnTo>
                  <a:lnTo>
                    <a:pt x="479" y="48"/>
                  </a:lnTo>
                  <a:lnTo>
                    <a:pt x="477" y="49"/>
                  </a:lnTo>
                  <a:lnTo>
                    <a:pt x="473" y="48"/>
                  </a:lnTo>
                  <a:lnTo>
                    <a:pt x="471" y="46"/>
                  </a:lnTo>
                  <a:lnTo>
                    <a:pt x="469" y="43"/>
                  </a:lnTo>
                  <a:lnTo>
                    <a:pt x="468" y="39"/>
                  </a:lnTo>
                  <a:lnTo>
                    <a:pt x="468" y="37"/>
                  </a:lnTo>
                  <a:lnTo>
                    <a:pt x="468" y="35"/>
                  </a:lnTo>
                  <a:lnTo>
                    <a:pt x="470" y="33"/>
                  </a:lnTo>
                  <a:lnTo>
                    <a:pt x="473" y="30"/>
                  </a:lnTo>
                  <a:close/>
                  <a:moveTo>
                    <a:pt x="501" y="422"/>
                  </a:moveTo>
                  <a:lnTo>
                    <a:pt x="499" y="420"/>
                  </a:lnTo>
                  <a:lnTo>
                    <a:pt x="496" y="418"/>
                  </a:lnTo>
                  <a:lnTo>
                    <a:pt x="495" y="417"/>
                  </a:lnTo>
                  <a:lnTo>
                    <a:pt x="494" y="417"/>
                  </a:lnTo>
                  <a:lnTo>
                    <a:pt x="492" y="416"/>
                  </a:lnTo>
                  <a:lnTo>
                    <a:pt x="489" y="413"/>
                  </a:lnTo>
                  <a:lnTo>
                    <a:pt x="488" y="412"/>
                  </a:lnTo>
                  <a:lnTo>
                    <a:pt x="488" y="411"/>
                  </a:lnTo>
                  <a:lnTo>
                    <a:pt x="484" y="410"/>
                  </a:lnTo>
                  <a:lnTo>
                    <a:pt x="481" y="410"/>
                  </a:lnTo>
                  <a:lnTo>
                    <a:pt x="478" y="410"/>
                  </a:lnTo>
                  <a:lnTo>
                    <a:pt x="477" y="410"/>
                  </a:lnTo>
                  <a:lnTo>
                    <a:pt x="476" y="409"/>
                  </a:lnTo>
                  <a:lnTo>
                    <a:pt x="473" y="409"/>
                  </a:lnTo>
                  <a:lnTo>
                    <a:pt x="471" y="408"/>
                  </a:lnTo>
                  <a:lnTo>
                    <a:pt x="469" y="409"/>
                  </a:lnTo>
                  <a:lnTo>
                    <a:pt x="468" y="410"/>
                  </a:lnTo>
                  <a:lnTo>
                    <a:pt x="466" y="411"/>
                  </a:lnTo>
                  <a:lnTo>
                    <a:pt x="466" y="414"/>
                  </a:lnTo>
                  <a:lnTo>
                    <a:pt x="467" y="416"/>
                  </a:lnTo>
                  <a:lnTo>
                    <a:pt x="468" y="417"/>
                  </a:lnTo>
                  <a:lnTo>
                    <a:pt x="469" y="417"/>
                  </a:lnTo>
                  <a:lnTo>
                    <a:pt x="470" y="418"/>
                  </a:lnTo>
                  <a:lnTo>
                    <a:pt x="472" y="419"/>
                  </a:lnTo>
                  <a:lnTo>
                    <a:pt x="473" y="419"/>
                  </a:lnTo>
                  <a:lnTo>
                    <a:pt x="476" y="420"/>
                  </a:lnTo>
                  <a:lnTo>
                    <a:pt x="479" y="421"/>
                  </a:lnTo>
                  <a:lnTo>
                    <a:pt x="480" y="422"/>
                  </a:lnTo>
                  <a:lnTo>
                    <a:pt x="481" y="423"/>
                  </a:lnTo>
                  <a:lnTo>
                    <a:pt x="481" y="424"/>
                  </a:lnTo>
                  <a:lnTo>
                    <a:pt x="483" y="426"/>
                  </a:lnTo>
                  <a:lnTo>
                    <a:pt x="484" y="428"/>
                  </a:lnTo>
                  <a:lnTo>
                    <a:pt x="487" y="430"/>
                  </a:lnTo>
                  <a:lnTo>
                    <a:pt x="488" y="430"/>
                  </a:lnTo>
                  <a:lnTo>
                    <a:pt x="490" y="430"/>
                  </a:lnTo>
                  <a:lnTo>
                    <a:pt x="491" y="429"/>
                  </a:lnTo>
                  <a:lnTo>
                    <a:pt x="492" y="428"/>
                  </a:lnTo>
                  <a:lnTo>
                    <a:pt x="493" y="426"/>
                  </a:lnTo>
                  <a:lnTo>
                    <a:pt x="494" y="426"/>
                  </a:lnTo>
                  <a:lnTo>
                    <a:pt x="496" y="428"/>
                  </a:lnTo>
                  <a:lnTo>
                    <a:pt x="499" y="428"/>
                  </a:lnTo>
                  <a:lnTo>
                    <a:pt x="500" y="426"/>
                  </a:lnTo>
                  <a:lnTo>
                    <a:pt x="501" y="425"/>
                  </a:lnTo>
                  <a:lnTo>
                    <a:pt x="502" y="423"/>
                  </a:lnTo>
                  <a:lnTo>
                    <a:pt x="503" y="422"/>
                  </a:lnTo>
                  <a:lnTo>
                    <a:pt x="503" y="420"/>
                  </a:lnTo>
                  <a:lnTo>
                    <a:pt x="502" y="421"/>
                  </a:lnTo>
                  <a:lnTo>
                    <a:pt x="501" y="422"/>
                  </a:lnTo>
                  <a:close/>
                  <a:moveTo>
                    <a:pt x="504" y="438"/>
                  </a:moveTo>
                  <a:lnTo>
                    <a:pt x="507" y="437"/>
                  </a:lnTo>
                  <a:lnTo>
                    <a:pt x="512" y="436"/>
                  </a:lnTo>
                  <a:lnTo>
                    <a:pt x="514" y="437"/>
                  </a:lnTo>
                  <a:lnTo>
                    <a:pt x="517" y="438"/>
                  </a:lnTo>
                  <a:lnTo>
                    <a:pt x="520" y="437"/>
                  </a:lnTo>
                  <a:lnTo>
                    <a:pt x="524" y="436"/>
                  </a:lnTo>
                  <a:lnTo>
                    <a:pt x="525" y="433"/>
                  </a:lnTo>
                  <a:lnTo>
                    <a:pt x="526" y="431"/>
                  </a:lnTo>
                  <a:lnTo>
                    <a:pt x="529" y="434"/>
                  </a:lnTo>
                  <a:lnTo>
                    <a:pt x="532" y="437"/>
                  </a:lnTo>
                  <a:lnTo>
                    <a:pt x="532" y="438"/>
                  </a:lnTo>
                  <a:lnTo>
                    <a:pt x="536" y="442"/>
                  </a:lnTo>
                  <a:lnTo>
                    <a:pt x="539" y="443"/>
                  </a:lnTo>
                  <a:lnTo>
                    <a:pt x="543" y="443"/>
                  </a:lnTo>
                  <a:lnTo>
                    <a:pt x="549" y="444"/>
                  </a:lnTo>
                  <a:lnTo>
                    <a:pt x="551" y="444"/>
                  </a:lnTo>
                  <a:lnTo>
                    <a:pt x="552" y="442"/>
                  </a:lnTo>
                  <a:lnTo>
                    <a:pt x="554" y="441"/>
                  </a:lnTo>
                  <a:lnTo>
                    <a:pt x="557" y="440"/>
                  </a:lnTo>
                  <a:lnTo>
                    <a:pt x="558" y="442"/>
                  </a:lnTo>
                  <a:lnTo>
                    <a:pt x="558" y="443"/>
                  </a:lnTo>
                  <a:lnTo>
                    <a:pt x="558" y="445"/>
                  </a:lnTo>
                  <a:lnTo>
                    <a:pt x="558" y="446"/>
                  </a:lnTo>
                  <a:lnTo>
                    <a:pt x="558" y="452"/>
                  </a:lnTo>
                  <a:lnTo>
                    <a:pt x="558" y="456"/>
                  </a:lnTo>
                  <a:lnTo>
                    <a:pt x="558" y="458"/>
                  </a:lnTo>
                  <a:lnTo>
                    <a:pt x="558" y="459"/>
                  </a:lnTo>
                  <a:lnTo>
                    <a:pt x="555" y="461"/>
                  </a:lnTo>
                  <a:lnTo>
                    <a:pt x="553" y="463"/>
                  </a:lnTo>
                  <a:lnTo>
                    <a:pt x="551" y="464"/>
                  </a:lnTo>
                  <a:lnTo>
                    <a:pt x="549" y="464"/>
                  </a:lnTo>
                  <a:lnTo>
                    <a:pt x="545" y="466"/>
                  </a:lnTo>
                  <a:lnTo>
                    <a:pt x="542" y="467"/>
                  </a:lnTo>
                  <a:lnTo>
                    <a:pt x="539" y="467"/>
                  </a:lnTo>
                  <a:lnTo>
                    <a:pt x="536" y="468"/>
                  </a:lnTo>
                  <a:lnTo>
                    <a:pt x="534" y="467"/>
                  </a:lnTo>
                  <a:lnTo>
                    <a:pt x="532" y="466"/>
                  </a:lnTo>
                  <a:lnTo>
                    <a:pt x="531" y="464"/>
                  </a:lnTo>
                  <a:lnTo>
                    <a:pt x="530" y="460"/>
                  </a:lnTo>
                  <a:lnTo>
                    <a:pt x="532" y="458"/>
                  </a:lnTo>
                  <a:lnTo>
                    <a:pt x="532" y="456"/>
                  </a:lnTo>
                  <a:lnTo>
                    <a:pt x="530" y="454"/>
                  </a:lnTo>
                  <a:lnTo>
                    <a:pt x="528" y="454"/>
                  </a:lnTo>
                  <a:lnTo>
                    <a:pt x="525" y="454"/>
                  </a:lnTo>
                  <a:lnTo>
                    <a:pt x="523" y="455"/>
                  </a:lnTo>
                  <a:lnTo>
                    <a:pt x="520" y="455"/>
                  </a:lnTo>
                  <a:lnTo>
                    <a:pt x="517" y="455"/>
                  </a:lnTo>
                  <a:lnTo>
                    <a:pt x="516" y="454"/>
                  </a:lnTo>
                  <a:lnTo>
                    <a:pt x="514" y="453"/>
                  </a:lnTo>
                  <a:lnTo>
                    <a:pt x="512" y="454"/>
                  </a:lnTo>
                  <a:lnTo>
                    <a:pt x="509" y="455"/>
                  </a:lnTo>
                  <a:lnTo>
                    <a:pt x="507" y="456"/>
                  </a:lnTo>
                  <a:lnTo>
                    <a:pt x="505" y="457"/>
                  </a:lnTo>
                  <a:lnTo>
                    <a:pt x="502" y="456"/>
                  </a:lnTo>
                  <a:lnTo>
                    <a:pt x="501" y="454"/>
                  </a:lnTo>
                  <a:lnTo>
                    <a:pt x="499" y="451"/>
                  </a:lnTo>
                  <a:lnTo>
                    <a:pt x="499" y="447"/>
                  </a:lnTo>
                  <a:lnTo>
                    <a:pt x="499" y="445"/>
                  </a:lnTo>
                  <a:lnTo>
                    <a:pt x="500" y="443"/>
                  </a:lnTo>
                  <a:lnTo>
                    <a:pt x="502" y="441"/>
                  </a:lnTo>
                  <a:lnTo>
                    <a:pt x="504" y="438"/>
                  </a:lnTo>
                  <a:close/>
                  <a:moveTo>
                    <a:pt x="563" y="448"/>
                  </a:moveTo>
                  <a:lnTo>
                    <a:pt x="564" y="451"/>
                  </a:lnTo>
                  <a:lnTo>
                    <a:pt x="565" y="453"/>
                  </a:lnTo>
                  <a:lnTo>
                    <a:pt x="564" y="454"/>
                  </a:lnTo>
                  <a:lnTo>
                    <a:pt x="563" y="456"/>
                  </a:lnTo>
                  <a:lnTo>
                    <a:pt x="562" y="459"/>
                  </a:lnTo>
                  <a:lnTo>
                    <a:pt x="562" y="461"/>
                  </a:lnTo>
                  <a:lnTo>
                    <a:pt x="562" y="464"/>
                  </a:lnTo>
                  <a:lnTo>
                    <a:pt x="563" y="467"/>
                  </a:lnTo>
                  <a:lnTo>
                    <a:pt x="562" y="469"/>
                  </a:lnTo>
                  <a:lnTo>
                    <a:pt x="560" y="472"/>
                  </a:lnTo>
                  <a:lnTo>
                    <a:pt x="560" y="473"/>
                  </a:lnTo>
                  <a:lnTo>
                    <a:pt x="558" y="476"/>
                  </a:lnTo>
                  <a:lnTo>
                    <a:pt x="553" y="479"/>
                  </a:lnTo>
                  <a:lnTo>
                    <a:pt x="551" y="480"/>
                  </a:lnTo>
                  <a:lnTo>
                    <a:pt x="549" y="480"/>
                  </a:lnTo>
                  <a:lnTo>
                    <a:pt x="547" y="481"/>
                  </a:lnTo>
                  <a:lnTo>
                    <a:pt x="545" y="482"/>
                  </a:lnTo>
                  <a:lnTo>
                    <a:pt x="542" y="482"/>
                  </a:lnTo>
                  <a:lnTo>
                    <a:pt x="539" y="481"/>
                  </a:lnTo>
                  <a:lnTo>
                    <a:pt x="536" y="479"/>
                  </a:lnTo>
                  <a:lnTo>
                    <a:pt x="534" y="479"/>
                  </a:lnTo>
                  <a:lnTo>
                    <a:pt x="530" y="478"/>
                  </a:lnTo>
                  <a:lnTo>
                    <a:pt x="528" y="478"/>
                  </a:lnTo>
                  <a:lnTo>
                    <a:pt x="526" y="479"/>
                  </a:lnTo>
                  <a:lnTo>
                    <a:pt x="522" y="481"/>
                  </a:lnTo>
                  <a:lnTo>
                    <a:pt x="519" y="483"/>
                  </a:lnTo>
                  <a:lnTo>
                    <a:pt x="517" y="486"/>
                  </a:lnTo>
                  <a:lnTo>
                    <a:pt x="518" y="489"/>
                  </a:lnTo>
                  <a:lnTo>
                    <a:pt x="517" y="491"/>
                  </a:lnTo>
                  <a:lnTo>
                    <a:pt x="517" y="494"/>
                  </a:lnTo>
                  <a:lnTo>
                    <a:pt x="517" y="496"/>
                  </a:lnTo>
                  <a:lnTo>
                    <a:pt x="517" y="499"/>
                  </a:lnTo>
                  <a:lnTo>
                    <a:pt x="518" y="500"/>
                  </a:lnTo>
                  <a:lnTo>
                    <a:pt x="518" y="501"/>
                  </a:lnTo>
                  <a:lnTo>
                    <a:pt x="520" y="502"/>
                  </a:lnTo>
                  <a:lnTo>
                    <a:pt x="522" y="501"/>
                  </a:lnTo>
                  <a:lnTo>
                    <a:pt x="526" y="500"/>
                  </a:lnTo>
                  <a:lnTo>
                    <a:pt x="528" y="496"/>
                  </a:lnTo>
                  <a:lnTo>
                    <a:pt x="530" y="494"/>
                  </a:lnTo>
                  <a:lnTo>
                    <a:pt x="532" y="491"/>
                  </a:lnTo>
                  <a:lnTo>
                    <a:pt x="534" y="489"/>
                  </a:lnTo>
                  <a:lnTo>
                    <a:pt x="536" y="487"/>
                  </a:lnTo>
                  <a:lnTo>
                    <a:pt x="539" y="486"/>
                  </a:lnTo>
                  <a:lnTo>
                    <a:pt x="543" y="486"/>
                  </a:lnTo>
                  <a:lnTo>
                    <a:pt x="547" y="487"/>
                  </a:lnTo>
                  <a:lnTo>
                    <a:pt x="549" y="489"/>
                  </a:lnTo>
                  <a:lnTo>
                    <a:pt x="550" y="492"/>
                  </a:lnTo>
                  <a:lnTo>
                    <a:pt x="550" y="496"/>
                  </a:lnTo>
                  <a:lnTo>
                    <a:pt x="549" y="498"/>
                  </a:lnTo>
                  <a:lnTo>
                    <a:pt x="548" y="498"/>
                  </a:lnTo>
                  <a:lnTo>
                    <a:pt x="548" y="499"/>
                  </a:lnTo>
                  <a:lnTo>
                    <a:pt x="548" y="504"/>
                  </a:lnTo>
                  <a:lnTo>
                    <a:pt x="549" y="509"/>
                  </a:lnTo>
                  <a:lnTo>
                    <a:pt x="550" y="511"/>
                  </a:lnTo>
                  <a:lnTo>
                    <a:pt x="549" y="515"/>
                  </a:lnTo>
                  <a:lnTo>
                    <a:pt x="549" y="519"/>
                  </a:lnTo>
                  <a:lnTo>
                    <a:pt x="548" y="522"/>
                  </a:lnTo>
                  <a:lnTo>
                    <a:pt x="547" y="524"/>
                  </a:lnTo>
                  <a:lnTo>
                    <a:pt x="546" y="524"/>
                  </a:lnTo>
                  <a:lnTo>
                    <a:pt x="545" y="529"/>
                  </a:lnTo>
                  <a:lnTo>
                    <a:pt x="546" y="534"/>
                  </a:lnTo>
                  <a:lnTo>
                    <a:pt x="546" y="537"/>
                  </a:lnTo>
                  <a:lnTo>
                    <a:pt x="547" y="538"/>
                  </a:lnTo>
                  <a:lnTo>
                    <a:pt x="546" y="541"/>
                  </a:lnTo>
                  <a:lnTo>
                    <a:pt x="546" y="550"/>
                  </a:lnTo>
                  <a:lnTo>
                    <a:pt x="546" y="553"/>
                  </a:lnTo>
                  <a:lnTo>
                    <a:pt x="547" y="554"/>
                  </a:lnTo>
                  <a:lnTo>
                    <a:pt x="549" y="559"/>
                  </a:lnTo>
                  <a:lnTo>
                    <a:pt x="552" y="561"/>
                  </a:lnTo>
                  <a:lnTo>
                    <a:pt x="555" y="564"/>
                  </a:lnTo>
                  <a:lnTo>
                    <a:pt x="558" y="568"/>
                  </a:lnTo>
                  <a:lnTo>
                    <a:pt x="558" y="571"/>
                  </a:lnTo>
                  <a:lnTo>
                    <a:pt x="557" y="573"/>
                  </a:lnTo>
                  <a:lnTo>
                    <a:pt x="555" y="574"/>
                  </a:lnTo>
                  <a:lnTo>
                    <a:pt x="553" y="574"/>
                  </a:lnTo>
                  <a:lnTo>
                    <a:pt x="551" y="573"/>
                  </a:lnTo>
                  <a:lnTo>
                    <a:pt x="548" y="572"/>
                  </a:lnTo>
                  <a:lnTo>
                    <a:pt x="546" y="571"/>
                  </a:lnTo>
                  <a:lnTo>
                    <a:pt x="542" y="571"/>
                  </a:lnTo>
                  <a:lnTo>
                    <a:pt x="539" y="571"/>
                  </a:lnTo>
                  <a:lnTo>
                    <a:pt x="537" y="571"/>
                  </a:lnTo>
                  <a:lnTo>
                    <a:pt x="535" y="571"/>
                  </a:lnTo>
                  <a:lnTo>
                    <a:pt x="529" y="573"/>
                  </a:lnTo>
                  <a:lnTo>
                    <a:pt x="524" y="575"/>
                  </a:lnTo>
                  <a:lnTo>
                    <a:pt x="519" y="577"/>
                  </a:lnTo>
                  <a:lnTo>
                    <a:pt x="516" y="581"/>
                  </a:lnTo>
                  <a:lnTo>
                    <a:pt x="517" y="588"/>
                  </a:lnTo>
                  <a:lnTo>
                    <a:pt x="517" y="591"/>
                  </a:lnTo>
                  <a:lnTo>
                    <a:pt x="519" y="593"/>
                  </a:lnTo>
                  <a:lnTo>
                    <a:pt x="525" y="598"/>
                  </a:lnTo>
                  <a:lnTo>
                    <a:pt x="528" y="601"/>
                  </a:lnTo>
                  <a:lnTo>
                    <a:pt x="531" y="604"/>
                  </a:lnTo>
                  <a:lnTo>
                    <a:pt x="535" y="606"/>
                  </a:lnTo>
                  <a:lnTo>
                    <a:pt x="539" y="607"/>
                  </a:lnTo>
                  <a:lnTo>
                    <a:pt x="545" y="607"/>
                  </a:lnTo>
                  <a:lnTo>
                    <a:pt x="550" y="605"/>
                  </a:lnTo>
                  <a:lnTo>
                    <a:pt x="554" y="601"/>
                  </a:lnTo>
                  <a:lnTo>
                    <a:pt x="559" y="598"/>
                  </a:lnTo>
                  <a:lnTo>
                    <a:pt x="562" y="597"/>
                  </a:lnTo>
                  <a:lnTo>
                    <a:pt x="564" y="596"/>
                  </a:lnTo>
                  <a:lnTo>
                    <a:pt x="566" y="595"/>
                  </a:lnTo>
                  <a:lnTo>
                    <a:pt x="567" y="593"/>
                  </a:lnTo>
                  <a:lnTo>
                    <a:pt x="567" y="586"/>
                  </a:lnTo>
                  <a:lnTo>
                    <a:pt x="569" y="584"/>
                  </a:lnTo>
                  <a:lnTo>
                    <a:pt x="570" y="582"/>
                  </a:lnTo>
                  <a:lnTo>
                    <a:pt x="572" y="581"/>
                  </a:lnTo>
                  <a:lnTo>
                    <a:pt x="574" y="581"/>
                  </a:lnTo>
                  <a:lnTo>
                    <a:pt x="581" y="581"/>
                  </a:lnTo>
                  <a:lnTo>
                    <a:pt x="583" y="579"/>
                  </a:lnTo>
                  <a:lnTo>
                    <a:pt x="584" y="579"/>
                  </a:lnTo>
                  <a:lnTo>
                    <a:pt x="588" y="579"/>
                  </a:lnTo>
                  <a:lnTo>
                    <a:pt x="596" y="581"/>
                  </a:lnTo>
                  <a:lnTo>
                    <a:pt x="598" y="581"/>
                  </a:lnTo>
                  <a:lnTo>
                    <a:pt x="601" y="585"/>
                  </a:lnTo>
                  <a:lnTo>
                    <a:pt x="604" y="588"/>
                  </a:lnTo>
                  <a:lnTo>
                    <a:pt x="606" y="589"/>
                  </a:lnTo>
                  <a:lnTo>
                    <a:pt x="607" y="591"/>
                  </a:lnTo>
                  <a:lnTo>
                    <a:pt x="609" y="591"/>
                  </a:lnTo>
                  <a:lnTo>
                    <a:pt x="612" y="589"/>
                  </a:lnTo>
                  <a:lnTo>
                    <a:pt x="619" y="587"/>
                  </a:lnTo>
                  <a:lnTo>
                    <a:pt x="620" y="585"/>
                  </a:lnTo>
                  <a:lnTo>
                    <a:pt x="620" y="582"/>
                  </a:lnTo>
                  <a:lnTo>
                    <a:pt x="618" y="576"/>
                  </a:lnTo>
                  <a:lnTo>
                    <a:pt x="616" y="569"/>
                  </a:lnTo>
                  <a:lnTo>
                    <a:pt x="616" y="566"/>
                  </a:lnTo>
                  <a:lnTo>
                    <a:pt x="616" y="563"/>
                  </a:lnTo>
                  <a:lnTo>
                    <a:pt x="617" y="560"/>
                  </a:lnTo>
                  <a:lnTo>
                    <a:pt x="622" y="554"/>
                  </a:lnTo>
                  <a:lnTo>
                    <a:pt x="625" y="552"/>
                  </a:lnTo>
                  <a:lnTo>
                    <a:pt x="628" y="550"/>
                  </a:lnTo>
                  <a:lnTo>
                    <a:pt x="629" y="548"/>
                  </a:lnTo>
                  <a:lnTo>
                    <a:pt x="630" y="546"/>
                  </a:lnTo>
                  <a:lnTo>
                    <a:pt x="631" y="541"/>
                  </a:lnTo>
                  <a:lnTo>
                    <a:pt x="631" y="536"/>
                  </a:lnTo>
                  <a:lnTo>
                    <a:pt x="631" y="534"/>
                  </a:lnTo>
                  <a:lnTo>
                    <a:pt x="632" y="530"/>
                  </a:lnTo>
                  <a:lnTo>
                    <a:pt x="633" y="528"/>
                  </a:lnTo>
                  <a:lnTo>
                    <a:pt x="635" y="522"/>
                  </a:lnTo>
                  <a:lnTo>
                    <a:pt x="639" y="515"/>
                  </a:lnTo>
                  <a:lnTo>
                    <a:pt x="641" y="511"/>
                  </a:lnTo>
                  <a:lnTo>
                    <a:pt x="642" y="506"/>
                  </a:lnTo>
                  <a:lnTo>
                    <a:pt x="643" y="501"/>
                  </a:lnTo>
                  <a:lnTo>
                    <a:pt x="645" y="494"/>
                  </a:lnTo>
                  <a:lnTo>
                    <a:pt x="648" y="487"/>
                  </a:lnTo>
                  <a:lnTo>
                    <a:pt x="651" y="482"/>
                  </a:lnTo>
                  <a:lnTo>
                    <a:pt x="652" y="484"/>
                  </a:lnTo>
                  <a:lnTo>
                    <a:pt x="656" y="490"/>
                  </a:lnTo>
                  <a:lnTo>
                    <a:pt x="657" y="495"/>
                  </a:lnTo>
                  <a:lnTo>
                    <a:pt x="657" y="498"/>
                  </a:lnTo>
                  <a:lnTo>
                    <a:pt x="657" y="499"/>
                  </a:lnTo>
                  <a:lnTo>
                    <a:pt x="655" y="506"/>
                  </a:lnTo>
                  <a:lnTo>
                    <a:pt x="653" y="517"/>
                  </a:lnTo>
                  <a:lnTo>
                    <a:pt x="652" y="522"/>
                  </a:lnTo>
                  <a:lnTo>
                    <a:pt x="651" y="524"/>
                  </a:lnTo>
                  <a:lnTo>
                    <a:pt x="650" y="527"/>
                  </a:lnTo>
                  <a:lnTo>
                    <a:pt x="648" y="528"/>
                  </a:lnTo>
                  <a:lnTo>
                    <a:pt x="645" y="534"/>
                  </a:lnTo>
                  <a:lnTo>
                    <a:pt x="642" y="538"/>
                  </a:lnTo>
                  <a:lnTo>
                    <a:pt x="638" y="544"/>
                  </a:lnTo>
                  <a:lnTo>
                    <a:pt x="634" y="547"/>
                  </a:lnTo>
                  <a:lnTo>
                    <a:pt x="632" y="550"/>
                  </a:lnTo>
                  <a:lnTo>
                    <a:pt x="631" y="552"/>
                  </a:lnTo>
                  <a:lnTo>
                    <a:pt x="632" y="554"/>
                  </a:lnTo>
                  <a:lnTo>
                    <a:pt x="634" y="559"/>
                  </a:lnTo>
                  <a:lnTo>
                    <a:pt x="636" y="568"/>
                  </a:lnTo>
                  <a:lnTo>
                    <a:pt x="635" y="575"/>
                  </a:lnTo>
                  <a:lnTo>
                    <a:pt x="635" y="583"/>
                  </a:lnTo>
                  <a:lnTo>
                    <a:pt x="639" y="591"/>
                  </a:lnTo>
                  <a:lnTo>
                    <a:pt x="641" y="599"/>
                  </a:lnTo>
                  <a:lnTo>
                    <a:pt x="641" y="603"/>
                  </a:lnTo>
                  <a:lnTo>
                    <a:pt x="642" y="605"/>
                  </a:lnTo>
                  <a:lnTo>
                    <a:pt x="643" y="607"/>
                  </a:lnTo>
                  <a:lnTo>
                    <a:pt x="646" y="607"/>
                  </a:lnTo>
                  <a:lnTo>
                    <a:pt x="652" y="606"/>
                  </a:lnTo>
                  <a:lnTo>
                    <a:pt x="655" y="604"/>
                  </a:lnTo>
                  <a:lnTo>
                    <a:pt x="660" y="600"/>
                  </a:lnTo>
                  <a:lnTo>
                    <a:pt x="662" y="598"/>
                  </a:lnTo>
                  <a:lnTo>
                    <a:pt x="662" y="595"/>
                  </a:lnTo>
                  <a:lnTo>
                    <a:pt x="663" y="588"/>
                  </a:lnTo>
                  <a:lnTo>
                    <a:pt x="666" y="579"/>
                  </a:lnTo>
                  <a:lnTo>
                    <a:pt x="668" y="573"/>
                  </a:lnTo>
                  <a:lnTo>
                    <a:pt x="669" y="570"/>
                  </a:lnTo>
                  <a:lnTo>
                    <a:pt x="671" y="566"/>
                  </a:lnTo>
                  <a:lnTo>
                    <a:pt x="675" y="563"/>
                  </a:lnTo>
                  <a:lnTo>
                    <a:pt x="676" y="560"/>
                  </a:lnTo>
                  <a:lnTo>
                    <a:pt x="673" y="557"/>
                  </a:lnTo>
                  <a:lnTo>
                    <a:pt x="669" y="553"/>
                  </a:lnTo>
                  <a:lnTo>
                    <a:pt x="667" y="551"/>
                  </a:lnTo>
                  <a:lnTo>
                    <a:pt x="665" y="549"/>
                  </a:lnTo>
                  <a:lnTo>
                    <a:pt x="665" y="546"/>
                  </a:lnTo>
                  <a:lnTo>
                    <a:pt x="664" y="542"/>
                  </a:lnTo>
                  <a:lnTo>
                    <a:pt x="665" y="540"/>
                  </a:lnTo>
                  <a:lnTo>
                    <a:pt x="669" y="535"/>
                  </a:lnTo>
                  <a:lnTo>
                    <a:pt x="675" y="531"/>
                  </a:lnTo>
                  <a:lnTo>
                    <a:pt x="678" y="529"/>
                  </a:lnTo>
                  <a:lnTo>
                    <a:pt x="682" y="526"/>
                  </a:lnTo>
                  <a:lnTo>
                    <a:pt x="683" y="524"/>
                  </a:lnTo>
                  <a:lnTo>
                    <a:pt x="685" y="519"/>
                  </a:lnTo>
                  <a:lnTo>
                    <a:pt x="686" y="514"/>
                  </a:lnTo>
                  <a:lnTo>
                    <a:pt x="688" y="505"/>
                  </a:lnTo>
                  <a:lnTo>
                    <a:pt x="688" y="503"/>
                  </a:lnTo>
                  <a:lnTo>
                    <a:pt x="691" y="500"/>
                  </a:lnTo>
                  <a:lnTo>
                    <a:pt x="693" y="495"/>
                  </a:lnTo>
                  <a:lnTo>
                    <a:pt x="693" y="491"/>
                  </a:lnTo>
                  <a:lnTo>
                    <a:pt x="693" y="487"/>
                  </a:lnTo>
                  <a:lnTo>
                    <a:pt x="694" y="479"/>
                  </a:lnTo>
                  <a:lnTo>
                    <a:pt x="695" y="471"/>
                  </a:lnTo>
                  <a:lnTo>
                    <a:pt x="695" y="468"/>
                  </a:lnTo>
                  <a:lnTo>
                    <a:pt x="693" y="464"/>
                  </a:lnTo>
                  <a:lnTo>
                    <a:pt x="689" y="458"/>
                  </a:lnTo>
                  <a:lnTo>
                    <a:pt x="688" y="457"/>
                  </a:lnTo>
                  <a:lnTo>
                    <a:pt x="686" y="455"/>
                  </a:lnTo>
                  <a:lnTo>
                    <a:pt x="685" y="454"/>
                  </a:lnTo>
                  <a:lnTo>
                    <a:pt x="682" y="452"/>
                  </a:lnTo>
                  <a:lnTo>
                    <a:pt x="681" y="451"/>
                  </a:lnTo>
                  <a:lnTo>
                    <a:pt x="678" y="446"/>
                  </a:lnTo>
                  <a:lnTo>
                    <a:pt x="675" y="443"/>
                  </a:lnTo>
                  <a:lnTo>
                    <a:pt x="674" y="442"/>
                  </a:lnTo>
                  <a:lnTo>
                    <a:pt x="670" y="440"/>
                  </a:lnTo>
                  <a:lnTo>
                    <a:pt x="665" y="441"/>
                  </a:lnTo>
                  <a:lnTo>
                    <a:pt x="660" y="441"/>
                  </a:lnTo>
                  <a:lnTo>
                    <a:pt x="656" y="442"/>
                  </a:lnTo>
                  <a:lnTo>
                    <a:pt x="653" y="444"/>
                  </a:lnTo>
                  <a:lnTo>
                    <a:pt x="646" y="448"/>
                  </a:lnTo>
                  <a:lnTo>
                    <a:pt x="640" y="455"/>
                  </a:lnTo>
                  <a:lnTo>
                    <a:pt x="638" y="457"/>
                  </a:lnTo>
                  <a:lnTo>
                    <a:pt x="635" y="458"/>
                  </a:lnTo>
                  <a:lnTo>
                    <a:pt x="631" y="459"/>
                  </a:lnTo>
                  <a:lnTo>
                    <a:pt x="628" y="460"/>
                  </a:lnTo>
                  <a:lnTo>
                    <a:pt x="624" y="464"/>
                  </a:lnTo>
                  <a:lnTo>
                    <a:pt x="621" y="468"/>
                  </a:lnTo>
                  <a:lnTo>
                    <a:pt x="621" y="469"/>
                  </a:lnTo>
                  <a:lnTo>
                    <a:pt x="621" y="473"/>
                  </a:lnTo>
                  <a:lnTo>
                    <a:pt x="622" y="477"/>
                  </a:lnTo>
                  <a:lnTo>
                    <a:pt x="620" y="483"/>
                  </a:lnTo>
                  <a:lnTo>
                    <a:pt x="618" y="490"/>
                  </a:lnTo>
                  <a:lnTo>
                    <a:pt x="617" y="494"/>
                  </a:lnTo>
                  <a:lnTo>
                    <a:pt x="617" y="499"/>
                  </a:lnTo>
                  <a:lnTo>
                    <a:pt x="618" y="502"/>
                  </a:lnTo>
                  <a:lnTo>
                    <a:pt x="617" y="516"/>
                  </a:lnTo>
                  <a:lnTo>
                    <a:pt x="616" y="528"/>
                  </a:lnTo>
                  <a:lnTo>
                    <a:pt x="612" y="535"/>
                  </a:lnTo>
                  <a:lnTo>
                    <a:pt x="609" y="540"/>
                  </a:lnTo>
                  <a:lnTo>
                    <a:pt x="607" y="546"/>
                  </a:lnTo>
                  <a:lnTo>
                    <a:pt x="606" y="547"/>
                  </a:lnTo>
                  <a:lnTo>
                    <a:pt x="604" y="549"/>
                  </a:lnTo>
                  <a:lnTo>
                    <a:pt x="601" y="551"/>
                  </a:lnTo>
                  <a:lnTo>
                    <a:pt x="598" y="553"/>
                  </a:lnTo>
                  <a:lnTo>
                    <a:pt x="596" y="556"/>
                  </a:lnTo>
                  <a:lnTo>
                    <a:pt x="594" y="557"/>
                  </a:lnTo>
                  <a:lnTo>
                    <a:pt x="590" y="560"/>
                  </a:lnTo>
                  <a:lnTo>
                    <a:pt x="586" y="565"/>
                  </a:lnTo>
                  <a:lnTo>
                    <a:pt x="584" y="569"/>
                  </a:lnTo>
                  <a:lnTo>
                    <a:pt x="582" y="570"/>
                  </a:lnTo>
                  <a:lnTo>
                    <a:pt x="580" y="571"/>
                  </a:lnTo>
                  <a:lnTo>
                    <a:pt x="578" y="571"/>
                  </a:lnTo>
                  <a:lnTo>
                    <a:pt x="575" y="570"/>
                  </a:lnTo>
                  <a:lnTo>
                    <a:pt x="572" y="568"/>
                  </a:lnTo>
                  <a:lnTo>
                    <a:pt x="571" y="568"/>
                  </a:lnTo>
                  <a:lnTo>
                    <a:pt x="567" y="568"/>
                  </a:lnTo>
                  <a:lnTo>
                    <a:pt x="564" y="565"/>
                  </a:lnTo>
                  <a:lnTo>
                    <a:pt x="565" y="560"/>
                  </a:lnTo>
                  <a:lnTo>
                    <a:pt x="570" y="554"/>
                  </a:lnTo>
                  <a:lnTo>
                    <a:pt x="574" y="551"/>
                  </a:lnTo>
                  <a:lnTo>
                    <a:pt x="575" y="550"/>
                  </a:lnTo>
                  <a:lnTo>
                    <a:pt x="576" y="550"/>
                  </a:lnTo>
                  <a:lnTo>
                    <a:pt x="577" y="551"/>
                  </a:lnTo>
                  <a:lnTo>
                    <a:pt x="578" y="550"/>
                  </a:lnTo>
                  <a:lnTo>
                    <a:pt x="580" y="548"/>
                  </a:lnTo>
                  <a:lnTo>
                    <a:pt x="581" y="541"/>
                  </a:lnTo>
                  <a:lnTo>
                    <a:pt x="581" y="540"/>
                  </a:lnTo>
                  <a:lnTo>
                    <a:pt x="582" y="539"/>
                  </a:lnTo>
                  <a:lnTo>
                    <a:pt x="582" y="538"/>
                  </a:lnTo>
                  <a:lnTo>
                    <a:pt x="582" y="537"/>
                  </a:lnTo>
                  <a:lnTo>
                    <a:pt x="578" y="537"/>
                  </a:lnTo>
                  <a:lnTo>
                    <a:pt x="572" y="536"/>
                  </a:lnTo>
                  <a:lnTo>
                    <a:pt x="569" y="534"/>
                  </a:lnTo>
                  <a:lnTo>
                    <a:pt x="569" y="533"/>
                  </a:lnTo>
                  <a:lnTo>
                    <a:pt x="566" y="528"/>
                  </a:lnTo>
                  <a:lnTo>
                    <a:pt x="563" y="523"/>
                  </a:lnTo>
                  <a:lnTo>
                    <a:pt x="562" y="521"/>
                  </a:lnTo>
                  <a:lnTo>
                    <a:pt x="562" y="516"/>
                  </a:lnTo>
                  <a:lnTo>
                    <a:pt x="563" y="511"/>
                  </a:lnTo>
                  <a:lnTo>
                    <a:pt x="563" y="507"/>
                  </a:lnTo>
                  <a:lnTo>
                    <a:pt x="565" y="503"/>
                  </a:lnTo>
                  <a:lnTo>
                    <a:pt x="565" y="501"/>
                  </a:lnTo>
                  <a:lnTo>
                    <a:pt x="566" y="498"/>
                  </a:lnTo>
                  <a:lnTo>
                    <a:pt x="567" y="496"/>
                  </a:lnTo>
                  <a:lnTo>
                    <a:pt x="570" y="495"/>
                  </a:lnTo>
                  <a:lnTo>
                    <a:pt x="574" y="498"/>
                  </a:lnTo>
                  <a:lnTo>
                    <a:pt x="577" y="501"/>
                  </a:lnTo>
                  <a:lnTo>
                    <a:pt x="577" y="502"/>
                  </a:lnTo>
                  <a:lnTo>
                    <a:pt x="575" y="504"/>
                  </a:lnTo>
                  <a:lnTo>
                    <a:pt x="574" y="505"/>
                  </a:lnTo>
                  <a:lnTo>
                    <a:pt x="573" y="509"/>
                  </a:lnTo>
                  <a:lnTo>
                    <a:pt x="573" y="514"/>
                  </a:lnTo>
                  <a:lnTo>
                    <a:pt x="573" y="516"/>
                  </a:lnTo>
                  <a:lnTo>
                    <a:pt x="575" y="519"/>
                  </a:lnTo>
                  <a:lnTo>
                    <a:pt x="576" y="523"/>
                  </a:lnTo>
                  <a:lnTo>
                    <a:pt x="578" y="526"/>
                  </a:lnTo>
                  <a:lnTo>
                    <a:pt x="580" y="530"/>
                  </a:lnTo>
                  <a:lnTo>
                    <a:pt x="580" y="531"/>
                  </a:lnTo>
                  <a:lnTo>
                    <a:pt x="581" y="534"/>
                  </a:lnTo>
                  <a:lnTo>
                    <a:pt x="587" y="537"/>
                  </a:lnTo>
                  <a:lnTo>
                    <a:pt x="590" y="538"/>
                  </a:lnTo>
                  <a:lnTo>
                    <a:pt x="593" y="537"/>
                  </a:lnTo>
                  <a:lnTo>
                    <a:pt x="596" y="531"/>
                  </a:lnTo>
                  <a:lnTo>
                    <a:pt x="599" y="525"/>
                  </a:lnTo>
                  <a:lnTo>
                    <a:pt x="601" y="522"/>
                  </a:lnTo>
                  <a:lnTo>
                    <a:pt x="601" y="517"/>
                  </a:lnTo>
                  <a:lnTo>
                    <a:pt x="602" y="514"/>
                  </a:lnTo>
                  <a:lnTo>
                    <a:pt x="601" y="511"/>
                  </a:lnTo>
                  <a:lnTo>
                    <a:pt x="600" y="503"/>
                  </a:lnTo>
                  <a:lnTo>
                    <a:pt x="601" y="498"/>
                  </a:lnTo>
                  <a:lnTo>
                    <a:pt x="601" y="495"/>
                  </a:lnTo>
                  <a:lnTo>
                    <a:pt x="600" y="490"/>
                  </a:lnTo>
                  <a:lnTo>
                    <a:pt x="598" y="483"/>
                  </a:lnTo>
                  <a:lnTo>
                    <a:pt x="596" y="481"/>
                  </a:lnTo>
                  <a:lnTo>
                    <a:pt x="592" y="478"/>
                  </a:lnTo>
                  <a:lnTo>
                    <a:pt x="585" y="473"/>
                  </a:lnTo>
                  <a:lnTo>
                    <a:pt x="584" y="472"/>
                  </a:lnTo>
                  <a:lnTo>
                    <a:pt x="585" y="469"/>
                  </a:lnTo>
                  <a:lnTo>
                    <a:pt x="587" y="465"/>
                  </a:lnTo>
                  <a:lnTo>
                    <a:pt x="590" y="465"/>
                  </a:lnTo>
                  <a:lnTo>
                    <a:pt x="597" y="468"/>
                  </a:lnTo>
                  <a:lnTo>
                    <a:pt x="601" y="470"/>
                  </a:lnTo>
                  <a:lnTo>
                    <a:pt x="602" y="471"/>
                  </a:lnTo>
                  <a:lnTo>
                    <a:pt x="607" y="470"/>
                  </a:lnTo>
                  <a:lnTo>
                    <a:pt x="610" y="468"/>
                  </a:lnTo>
                  <a:lnTo>
                    <a:pt x="613" y="466"/>
                  </a:lnTo>
                  <a:lnTo>
                    <a:pt x="615" y="463"/>
                  </a:lnTo>
                  <a:lnTo>
                    <a:pt x="616" y="461"/>
                  </a:lnTo>
                  <a:lnTo>
                    <a:pt x="617" y="459"/>
                  </a:lnTo>
                  <a:lnTo>
                    <a:pt x="619" y="458"/>
                  </a:lnTo>
                  <a:lnTo>
                    <a:pt x="620" y="457"/>
                  </a:lnTo>
                  <a:lnTo>
                    <a:pt x="622" y="453"/>
                  </a:lnTo>
                  <a:lnTo>
                    <a:pt x="624" y="447"/>
                  </a:lnTo>
                  <a:lnTo>
                    <a:pt x="625" y="445"/>
                  </a:lnTo>
                  <a:lnTo>
                    <a:pt x="625" y="443"/>
                  </a:lnTo>
                  <a:lnTo>
                    <a:pt x="624" y="442"/>
                  </a:lnTo>
                  <a:lnTo>
                    <a:pt x="622" y="442"/>
                  </a:lnTo>
                  <a:lnTo>
                    <a:pt x="617" y="441"/>
                  </a:lnTo>
                  <a:lnTo>
                    <a:pt x="613" y="443"/>
                  </a:lnTo>
                  <a:lnTo>
                    <a:pt x="609" y="444"/>
                  </a:lnTo>
                  <a:lnTo>
                    <a:pt x="607" y="445"/>
                  </a:lnTo>
                  <a:lnTo>
                    <a:pt x="602" y="447"/>
                  </a:lnTo>
                  <a:lnTo>
                    <a:pt x="597" y="448"/>
                  </a:lnTo>
                  <a:lnTo>
                    <a:pt x="590" y="447"/>
                  </a:lnTo>
                  <a:lnTo>
                    <a:pt x="588" y="445"/>
                  </a:lnTo>
                  <a:lnTo>
                    <a:pt x="586" y="444"/>
                  </a:lnTo>
                  <a:lnTo>
                    <a:pt x="583" y="440"/>
                  </a:lnTo>
                  <a:lnTo>
                    <a:pt x="578" y="436"/>
                  </a:lnTo>
                  <a:lnTo>
                    <a:pt x="576" y="434"/>
                  </a:lnTo>
                  <a:lnTo>
                    <a:pt x="575" y="433"/>
                  </a:lnTo>
                  <a:lnTo>
                    <a:pt x="573" y="432"/>
                  </a:lnTo>
                  <a:lnTo>
                    <a:pt x="570" y="433"/>
                  </a:lnTo>
                  <a:lnTo>
                    <a:pt x="565" y="436"/>
                  </a:lnTo>
                  <a:lnTo>
                    <a:pt x="563" y="438"/>
                  </a:lnTo>
                  <a:lnTo>
                    <a:pt x="562" y="442"/>
                  </a:lnTo>
                  <a:lnTo>
                    <a:pt x="562" y="445"/>
                  </a:lnTo>
                  <a:lnTo>
                    <a:pt x="563" y="448"/>
                  </a:lnTo>
                  <a:close/>
                  <a:moveTo>
                    <a:pt x="511" y="492"/>
                  </a:moveTo>
                  <a:lnTo>
                    <a:pt x="511" y="495"/>
                  </a:lnTo>
                  <a:lnTo>
                    <a:pt x="511" y="499"/>
                  </a:lnTo>
                  <a:lnTo>
                    <a:pt x="511" y="501"/>
                  </a:lnTo>
                  <a:lnTo>
                    <a:pt x="513" y="503"/>
                  </a:lnTo>
                  <a:lnTo>
                    <a:pt x="516" y="504"/>
                  </a:lnTo>
                  <a:lnTo>
                    <a:pt x="518" y="504"/>
                  </a:lnTo>
                  <a:lnTo>
                    <a:pt x="519" y="504"/>
                  </a:lnTo>
                  <a:lnTo>
                    <a:pt x="522" y="505"/>
                  </a:lnTo>
                  <a:lnTo>
                    <a:pt x="524" y="507"/>
                  </a:lnTo>
                  <a:lnTo>
                    <a:pt x="526" y="510"/>
                  </a:lnTo>
                  <a:lnTo>
                    <a:pt x="528" y="510"/>
                  </a:lnTo>
                  <a:lnTo>
                    <a:pt x="529" y="510"/>
                  </a:lnTo>
                  <a:lnTo>
                    <a:pt x="530" y="509"/>
                  </a:lnTo>
                  <a:lnTo>
                    <a:pt x="532" y="504"/>
                  </a:lnTo>
                  <a:lnTo>
                    <a:pt x="535" y="499"/>
                  </a:lnTo>
                  <a:lnTo>
                    <a:pt x="535" y="496"/>
                  </a:lnTo>
                  <a:lnTo>
                    <a:pt x="534" y="494"/>
                  </a:lnTo>
                  <a:lnTo>
                    <a:pt x="534" y="493"/>
                  </a:lnTo>
                  <a:lnTo>
                    <a:pt x="534" y="491"/>
                  </a:lnTo>
                  <a:lnTo>
                    <a:pt x="535" y="490"/>
                  </a:lnTo>
                  <a:lnTo>
                    <a:pt x="537" y="490"/>
                  </a:lnTo>
                  <a:lnTo>
                    <a:pt x="540" y="489"/>
                  </a:lnTo>
                  <a:lnTo>
                    <a:pt x="542" y="489"/>
                  </a:lnTo>
                  <a:lnTo>
                    <a:pt x="543" y="490"/>
                  </a:lnTo>
                  <a:lnTo>
                    <a:pt x="545" y="492"/>
                  </a:lnTo>
                  <a:lnTo>
                    <a:pt x="545" y="494"/>
                  </a:lnTo>
                  <a:lnTo>
                    <a:pt x="545" y="496"/>
                  </a:lnTo>
                  <a:lnTo>
                    <a:pt x="542" y="501"/>
                  </a:lnTo>
                  <a:lnTo>
                    <a:pt x="541" y="503"/>
                  </a:lnTo>
                  <a:lnTo>
                    <a:pt x="539" y="506"/>
                  </a:lnTo>
                  <a:lnTo>
                    <a:pt x="537" y="510"/>
                  </a:lnTo>
                  <a:lnTo>
                    <a:pt x="536" y="511"/>
                  </a:lnTo>
                  <a:lnTo>
                    <a:pt x="534" y="517"/>
                  </a:lnTo>
                  <a:lnTo>
                    <a:pt x="532" y="522"/>
                  </a:lnTo>
                  <a:lnTo>
                    <a:pt x="530" y="525"/>
                  </a:lnTo>
                  <a:lnTo>
                    <a:pt x="529" y="528"/>
                  </a:lnTo>
                  <a:lnTo>
                    <a:pt x="528" y="531"/>
                  </a:lnTo>
                  <a:lnTo>
                    <a:pt x="529" y="535"/>
                  </a:lnTo>
                  <a:lnTo>
                    <a:pt x="531" y="542"/>
                  </a:lnTo>
                  <a:lnTo>
                    <a:pt x="530" y="545"/>
                  </a:lnTo>
                  <a:lnTo>
                    <a:pt x="528" y="548"/>
                  </a:lnTo>
                  <a:lnTo>
                    <a:pt x="528" y="550"/>
                  </a:lnTo>
                  <a:lnTo>
                    <a:pt x="527" y="558"/>
                  </a:lnTo>
                  <a:lnTo>
                    <a:pt x="527" y="562"/>
                  </a:lnTo>
                  <a:lnTo>
                    <a:pt x="526" y="562"/>
                  </a:lnTo>
                  <a:lnTo>
                    <a:pt x="525" y="564"/>
                  </a:lnTo>
                  <a:lnTo>
                    <a:pt x="523" y="568"/>
                  </a:lnTo>
                  <a:lnTo>
                    <a:pt x="522" y="569"/>
                  </a:lnTo>
                  <a:lnTo>
                    <a:pt x="519" y="571"/>
                  </a:lnTo>
                  <a:lnTo>
                    <a:pt x="518" y="572"/>
                  </a:lnTo>
                  <a:lnTo>
                    <a:pt x="517" y="574"/>
                  </a:lnTo>
                  <a:lnTo>
                    <a:pt x="516" y="577"/>
                  </a:lnTo>
                  <a:lnTo>
                    <a:pt x="515" y="582"/>
                  </a:lnTo>
                  <a:lnTo>
                    <a:pt x="514" y="584"/>
                  </a:lnTo>
                  <a:lnTo>
                    <a:pt x="514" y="586"/>
                  </a:lnTo>
                  <a:lnTo>
                    <a:pt x="513" y="587"/>
                  </a:lnTo>
                  <a:lnTo>
                    <a:pt x="511" y="588"/>
                  </a:lnTo>
                  <a:lnTo>
                    <a:pt x="504" y="595"/>
                  </a:lnTo>
                  <a:lnTo>
                    <a:pt x="494" y="605"/>
                  </a:lnTo>
                  <a:lnTo>
                    <a:pt x="489" y="610"/>
                  </a:lnTo>
                  <a:lnTo>
                    <a:pt x="487" y="611"/>
                  </a:lnTo>
                  <a:lnTo>
                    <a:pt x="481" y="616"/>
                  </a:lnTo>
                  <a:lnTo>
                    <a:pt x="479" y="617"/>
                  </a:lnTo>
                  <a:lnTo>
                    <a:pt x="477" y="619"/>
                  </a:lnTo>
                  <a:lnTo>
                    <a:pt x="474" y="622"/>
                  </a:lnTo>
                  <a:lnTo>
                    <a:pt x="471" y="628"/>
                  </a:lnTo>
                  <a:lnTo>
                    <a:pt x="470" y="632"/>
                  </a:lnTo>
                  <a:lnTo>
                    <a:pt x="471" y="633"/>
                  </a:lnTo>
                  <a:lnTo>
                    <a:pt x="471" y="636"/>
                  </a:lnTo>
                  <a:lnTo>
                    <a:pt x="471" y="640"/>
                  </a:lnTo>
                  <a:lnTo>
                    <a:pt x="470" y="644"/>
                  </a:lnTo>
                  <a:lnTo>
                    <a:pt x="469" y="649"/>
                  </a:lnTo>
                  <a:lnTo>
                    <a:pt x="468" y="652"/>
                  </a:lnTo>
                  <a:lnTo>
                    <a:pt x="468" y="656"/>
                  </a:lnTo>
                  <a:lnTo>
                    <a:pt x="467" y="659"/>
                  </a:lnTo>
                  <a:lnTo>
                    <a:pt x="466" y="663"/>
                  </a:lnTo>
                  <a:lnTo>
                    <a:pt x="465" y="666"/>
                  </a:lnTo>
                  <a:lnTo>
                    <a:pt x="464" y="675"/>
                  </a:lnTo>
                  <a:lnTo>
                    <a:pt x="465" y="685"/>
                  </a:lnTo>
                  <a:lnTo>
                    <a:pt x="465" y="689"/>
                  </a:lnTo>
                  <a:lnTo>
                    <a:pt x="462" y="691"/>
                  </a:lnTo>
                  <a:lnTo>
                    <a:pt x="460" y="693"/>
                  </a:lnTo>
                  <a:lnTo>
                    <a:pt x="457" y="696"/>
                  </a:lnTo>
                  <a:lnTo>
                    <a:pt x="453" y="700"/>
                  </a:lnTo>
                  <a:lnTo>
                    <a:pt x="447" y="702"/>
                  </a:lnTo>
                  <a:lnTo>
                    <a:pt x="445" y="703"/>
                  </a:lnTo>
                  <a:lnTo>
                    <a:pt x="444" y="702"/>
                  </a:lnTo>
                  <a:lnTo>
                    <a:pt x="443" y="700"/>
                  </a:lnTo>
                  <a:lnTo>
                    <a:pt x="442" y="699"/>
                  </a:lnTo>
                  <a:lnTo>
                    <a:pt x="438" y="693"/>
                  </a:lnTo>
                  <a:lnTo>
                    <a:pt x="437" y="689"/>
                  </a:lnTo>
                  <a:lnTo>
                    <a:pt x="437" y="688"/>
                  </a:lnTo>
                  <a:lnTo>
                    <a:pt x="439" y="686"/>
                  </a:lnTo>
                  <a:lnTo>
                    <a:pt x="441" y="681"/>
                  </a:lnTo>
                  <a:lnTo>
                    <a:pt x="441" y="678"/>
                  </a:lnTo>
                  <a:lnTo>
                    <a:pt x="438" y="677"/>
                  </a:lnTo>
                  <a:lnTo>
                    <a:pt x="437" y="677"/>
                  </a:lnTo>
                  <a:lnTo>
                    <a:pt x="436" y="677"/>
                  </a:lnTo>
                  <a:lnTo>
                    <a:pt x="433" y="679"/>
                  </a:lnTo>
                  <a:lnTo>
                    <a:pt x="427" y="685"/>
                  </a:lnTo>
                  <a:lnTo>
                    <a:pt x="426" y="687"/>
                  </a:lnTo>
                  <a:lnTo>
                    <a:pt x="427" y="689"/>
                  </a:lnTo>
                  <a:lnTo>
                    <a:pt x="429" y="689"/>
                  </a:lnTo>
                  <a:lnTo>
                    <a:pt x="430" y="689"/>
                  </a:lnTo>
                  <a:lnTo>
                    <a:pt x="431" y="692"/>
                  </a:lnTo>
                  <a:lnTo>
                    <a:pt x="431" y="694"/>
                  </a:lnTo>
                  <a:lnTo>
                    <a:pt x="429" y="697"/>
                  </a:lnTo>
                  <a:lnTo>
                    <a:pt x="426" y="698"/>
                  </a:lnTo>
                  <a:lnTo>
                    <a:pt x="423" y="701"/>
                  </a:lnTo>
                  <a:lnTo>
                    <a:pt x="419" y="702"/>
                  </a:lnTo>
                  <a:lnTo>
                    <a:pt x="417" y="701"/>
                  </a:lnTo>
                  <a:lnTo>
                    <a:pt x="413" y="698"/>
                  </a:lnTo>
                  <a:lnTo>
                    <a:pt x="410" y="694"/>
                  </a:lnTo>
                  <a:lnTo>
                    <a:pt x="408" y="690"/>
                  </a:lnTo>
                  <a:lnTo>
                    <a:pt x="410" y="687"/>
                  </a:lnTo>
                  <a:lnTo>
                    <a:pt x="414" y="685"/>
                  </a:lnTo>
                  <a:lnTo>
                    <a:pt x="417" y="681"/>
                  </a:lnTo>
                  <a:lnTo>
                    <a:pt x="423" y="673"/>
                  </a:lnTo>
                  <a:lnTo>
                    <a:pt x="425" y="668"/>
                  </a:lnTo>
                  <a:lnTo>
                    <a:pt x="425" y="667"/>
                  </a:lnTo>
                  <a:lnTo>
                    <a:pt x="424" y="667"/>
                  </a:lnTo>
                  <a:lnTo>
                    <a:pt x="423" y="666"/>
                  </a:lnTo>
                  <a:lnTo>
                    <a:pt x="423" y="663"/>
                  </a:lnTo>
                  <a:lnTo>
                    <a:pt x="423" y="657"/>
                  </a:lnTo>
                  <a:lnTo>
                    <a:pt x="424" y="653"/>
                  </a:lnTo>
                  <a:lnTo>
                    <a:pt x="426" y="649"/>
                  </a:lnTo>
                  <a:lnTo>
                    <a:pt x="430" y="640"/>
                  </a:lnTo>
                  <a:lnTo>
                    <a:pt x="432" y="636"/>
                  </a:lnTo>
                  <a:lnTo>
                    <a:pt x="431" y="635"/>
                  </a:lnTo>
                  <a:lnTo>
                    <a:pt x="429" y="633"/>
                  </a:lnTo>
                  <a:lnTo>
                    <a:pt x="429" y="631"/>
                  </a:lnTo>
                  <a:lnTo>
                    <a:pt x="426" y="629"/>
                  </a:lnTo>
                  <a:lnTo>
                    <a:pt x="424" y="626"/>
                  </a:lnTo>
                  <a:lnTo>
                    <a:pt x="422" y="621"/>
                  </a:lnTo>
                  <a:lnTo>
                    <a:pt x="419" y="619"/>
                  </a:lnTo>
                  <a:lnTo>
                    <a:pt x="417" y="618"/>
                  </a:lnTo>
                  <a:lnTo>
                    <a:pt x="415" y="617"/>
                  </a:lnTo>
                  <a:lnTo>
                    <a:pt x="418" y="614"/>
                  </a:lnTo>
                  <a:lnTo>
                    <a:pt x="421" y="611"/>
                  </a:lnTo>
                  <a:lnTo>
                    <a:pt x="429" y="606"/>
                  </a:lnTo>
                  <a:lnTo>
                    <a:pt x="433" y="603"/>
                  </a:lnTo>
                  <a:lnTo>
                    <a:pt x="439" y="600"/>
                  </a:lnTo>
                  <a:lnTo>
                    <a:pt x="444" y="599"/>
                  </a:lnTo>
                  <a:lnTo>
                    <a:pt x="446" y="600"/>
                  </a:lnTo>
                  <a:lnTo>
                    <a:pt x="446" y="603"/>
                  </a:lnTo>
                  <a:lnTo>
                    <a:pt x="448" y="605"/>
                  </a:lnTo>
                  <a:lnTo>
                    <a:pt x="450" y="606"/>
                  </a:lnTo>
                  <a:lnTo>
                    <a:pt x="453" y="607"/>
                  </a:lnTo>
                  <a:lnTo>
                    <a:pt x="455" y="608"/>
                  </a:lnTo>
                  <a:lnTo>
                    <a:pt x="456" y="607"/>
                  </a:lnTo>
                  <a:lnTo>
                    <a:pt x="459" y="605"/>
                  </a:lnTo>
                  <a:lnTo>
                    <a:pt x="462" y="600"/>
                  </a:lnTo>
                  <a:lnTo>
                    <a:pt x="462" y="599"/>
                  </a:lnTo>
                  <a:lnTo>
                    <a:pt x="460" y="597"/>
                  </a:lnTo>
                  <a:lnTo>
                    <a:pt x="458" y="595"/>
                  </a:lnTo>
                  <a:lnTo>
                    <a:pt x="460" y="592"/>
                  </a:lnTo>
                  <a:lnTo>
                    <a:pt x="465" y="583"/>
                  </a:lnTo>
                  <a:lnTo>
                    <a:pt x="467" y="576"/>
                  </a:lnTo>
                  <a:lnTo>
                    <a:pt x="466" y="572"/>
                  </a:lnTo>
                  <a:lnTo>
                    <a:pt x="466" y="568"/>
                  </a:lnTo>
                  <a:lnTo>
                    <a:pt x="465" y="563"/>
                  </a:lnTo>
                  <a:lnTo>
                    <a:pt x="464" y="556"/>
                  </a:lnTo>
                  <a:lnTo>
                    <a:pt x="461" y="547"/>
                  </a:lnTo>
                  <a:lnTo>
                    <a:pt x="461" y="545"/>
                  </a:lnTo>
                  <a:lnTo>
                    <a:pt x="462" y="535"/>
                  </a:lnTo>
                  <a:lnTo>
                    <a:pt x="464" y="529"/>
                  </a:lnTo>
                  <a:lnTo>
                    <a:pt x="464" y="528"/>
                  </a:lnTo>
                  <a:lnTo>
                    <a:pt x="467" y="524"/>
                  </a:lnTo>
                  <a:lnTo>
                    <a:pt x="469" y="524"/>
                  </a:lnTo>
                  <a:lnTo>
                    <a:pt x="471" y="521"/>
                  </a:lnTo>
                  <a:lnTo>
                    <a:pt x="481" y="512"/>
                  </a:lnTo>
                  <a:lnTo>
                    <a:pt x="487" y="509"/>
                  </a:lnTo>
                  <a:lnTo>
                    <a:pt x="488" y="509"/>
                  </a:lnTo>
                  <a:lnTo>
                    <a:pt x="489" y="509"/>
                  </a:lnTo>
                  <a:lnTo>
                    <a:pt x="490" y="509"/>
                  </a:lnTo>
                  <a:lnTo>
                    <a:pt x="493" y="506"/>
                  </a:lnTo>
                  <a:lnTo>
                    <a:pt x="493" y="505"/>
                  </a:lnTo>
                  <a:lnTo>
                    <a:pt x="492" y="504"/>
                  </a:lnTo>
                  <a:lnTo>
                    <a:pt x="491" y="503"/>
                  </a:lnTo>
                  <a:lnTo>
                    <a:pt x="491" y="500"/>
                  </a:lnTo>
                  <a:lnTo>
                    <a:pt x="492" y="496"/>
                  </a:lnTo>
                  <a:lnTo>
                    <a:pt x="493" y="490"/>
                  </a:lnTo>
                  <a:lnTo>
                    <a:pt x="495" y="484"/>
                  </a:lnTo>
                  <a:lnTo>
                    <a:pt x="499" y="482"/>
                  </a:lnTo>
                  <a:lnTo>
                    <a:pt x="502" y="480"/>
                  </a:lnTo>
                  <a:lnTo>
                    <a:pt x="506" y="480"/>
                  </a:lnTo>
                  <a:lnTo>
                    <a:pt x="509" y="480"/>
                  </a:lnTo>
                  <a:lnTo>
                    <a:pt x="512" y="479"/>
                  </a:lnTo>
                  <a:lnTo>
                    <a:pt x="513" y="480"/>
                  </a:lnTo>
                  <a:lnTo>
                    <a:pt x="513" y="481"/>
                  </a:lnTo>
                  <a:lnTo>
                    <a:pt x="513" y="483"/>
                  </a:lnTo>
                  <a:lnTo>
                    <a:pt x="512" y="489"/>
                  </a:lnTo>
                  <a:lnTo>
                    <a:pt x="511" y="492"/>
                  </a:lnTo>
                  <a:close/>
                  <a:moveTo>
                    <a:pt x="456" y="116"/>
                  </a:moveTo>
                  <a:lnTo>
                    <a:pt x="456" y="113"/>
                  </a:lnTo>
                  <a:lnTo>
                    <a:pt x="456" y="108"/>
                  </a:lnTo>
                  <a:lnTo>
                    <a:pt x="455" y="106"/>
                  </a:lnTo>
                  <a:lnTo>
                    <a:pt x="454" y="104"/>
                  </a:lnTo>
                  <a:lnTo>
                    <a:pt x="452" y="100"/>
                  </a:lnTo>
                  <a:lnTo>
                    <a:pt x="449" y="96"/>
                  </a:lnTo>
                  <a:lnTo>
                    <a:pt x="449" y="94"/>
                  </a:lnTo>
                  <a:lnTo>
                    <a:pt x="449" y="92"/>
                  </a:lnTo>
                  <a:lnTo>
                    <a:pt x="446" y="88"/>
                  </a:lnTo>
                  <a:lnTo>
                    <a:pt x="443" y="85"/>
                  </a:lnTo>
                  <a:lnTo>
                    <a:pt x="438" y="82"/>
                  </a:lnTo>
                  <a:lnTo>
                    <a:pt x="437" y="81"/>
                  </a:lnTo>
                  <a:lnTo>
                    <a:pt x="436" y="79"/>
                  </a:lnTo>
                  <a:lnTo>
                    <a:pt x="435" y="76"/>
                  </a:lnTo>
                  <a:lnTo>
                    <a:pt x="432" y="74"/>
                  </a:lnTo>
                  <a:lnTo>
                    <a:pt x="430" y="73"/>
                  </a:lnTo>
                  <a:lnTo>
                    <a:pt x="425" y="72"/>
                  </a:lnTo>
                  <a:lnTo>
                    <a:pt x="422" y="73"/>
                  </a:lnTo>
                  <a:lnTo>
                    <a:pt x="419" y="78"/>
                  </a:lnTo>
                  <a:lnTo>
                    <a:pt x="419" y="80"/>
                  </a:lnTo>
                  <a:lnTo>
                    <a:pt x="420" y="81"/>
                  </a:lnTo>
                  <a:lnTo>
                    <a:pt x="421" y="83"/>
                  </a:lnTo>
                  <a:lnTo>
                    <a:pt x="422" y="85"/>
                  </a:lnTo>
                  <a:lnTo>
                    <a:pt x="423" y="87"/>
                  </a:lnTo>
                  <a:lnTo>
                    <a:pt x="425" y="90"/>
                  </a:lnTo>
                  <a:lnTo>
                    <a:pt x="426" y="93"/>
                  </a:lnTo>
                  <a:lnTo>
                    <a:pt x="430" y="97"/>
                  </a:lnTo>
                  <a:lnTo>
                    <a:pt x="431" y="99"/>
                  </a:lnTo>
                  <a:lnTo>
                    <a:pt x="430" y="102"/>
                  </a:lnTo>
                  <a:lnTo>
                    <a:pt x="429" y="104"/>
                  </a:lnTo>
                  <a:lnTo>
                    <a:pt x="430" y="107"/>
                  </a:lnTo>
                  <a:lnTo>
                    <a:pt x="430" y="110"/>
                  </a:lnTo>
                  <a:lnTo>
                    <a:pt x="431" y="114"/>
                  </a:lnTo>
                  <a:lnTo>
                    <a:pt x="432" y="116"/>
                  </a:lnTo>
                  <a:lnTo>
                    <a:pt x="434" y="117"/>
                  </a:lnTo>
                  <a:lnTo>
                    <a:pt x="437" y="116"/>
                  </a:lnTo>
                  <a:lnTo>
                    <a:pt x="439" y="116"/>
                  </a:lnTo>
                  <a:lnTo>
                    <a:pt x="443" y="115"/>
                  </a:lnTo>
                  <a:lnTo>
                    <a:pt x="444" y="118"/>
                  </a:lnTo>
                  <a:lnTo>
                    <a:pt x="445" y="120"/>
                  </a:lnTo>
                  <a:lnTo>
                    <a:pt x="448" y="121"/>
                  </a:lnTo>
                  <a:lnTo>
                    <a:pt x="450" y="121"/>
                  </a:lnTo>
                  <a:lnTo>
                    <a:pt x="454" y="121"/>
                  </a:lnTo>
                  <a:lnTo>
                    <a:pt x="457" y="119"/>
                  </a:lnTo>
                  <a:lnTo>
                    <a:pt x="460" y="118"/>
                  </a:lnTo>
                  <a:lnTo>
                    <a:pt x="461" y="116"/>
                  </a:lnTo>
                  <a:lnTo>
                    <a:pt x="459" y="116"/>
                  </a:lnTo>
                  <a:lnTo>
                    <a:pt x="456" y="116"/>
                  </a:lnTo>
                  <a:close/>
                  <a:moveTo>
                    <a:pt x="459" y="53"/>
                  </a:moveTo>
                  <a:lnTo>
                    <a:pt x="465" y="55"/>
                  </a:lnTo>
                  <a:lnTo>
                    <a:pt x="469" y="58"/>
                  </a:lnTo>
                  <a:lnTo>
                    <a:pt x="471" y="60"/>
                  </a:lnTo>
                  <a:lnTo>
                    <a:pt x="473" y="63"/>
                  </a:lnTo>
                  <a:lnTo>
                    <a:pt x="479" y="65"/>
                  </a:lnTo>
                  <a:lnTo>
                    <a:pt x="483" y="67"/>
                  </a:lnTo>
                  <a:lnTo>
                    <a:pt x="487" y="64"/>
                  </a:lnTo>
                  <a:lnTo>
                    <a:pt x="490" y="63"/>
                  </a:lnTo>
                  <a:lnTo>
                    <a:pt x="492" y="69"/>
                  </a:lnTo>
                  <a:lnTo>
                    <a:pt x="492" y="75"/>
                  </a:lnTo>
                  <a:lnTo>
                    <a:pt x="492" y="76"/>
                  </a:lnTo>
                  <a:lnTo>
                    <a:pt x="493" y="81"/>
                  </a:lnTo>
                  <a:lnTo>
                    <a:pt x="496" y="85"/>
                  </a:lnTo>
                  <a:lnTo>
                    <a:pt x="502" y="90"/>
                  </a:lnTo>
                  <a:lnTo>
                    <a:pt x="507" y="94"/>
                  </a:lnTo>
                  <a:lnTo>
                    <a:pt x="509" y="97"/>
                  </a:lnTo>
                  <a:lnTo>
                    <a:pt x="513" y="95"/>
                  </a:lnTo>
                  <a:lnTo>
                    <a:pt x="516" y="95"/>
                  </a:lnTo>
                  <a:lnTo>
                    <a:pt x="518" y="96"/>
                  </a:lnTo>
                  <a:lnTo>
                    <a:pt x="519" y="98"/>
                  </a:lnTo>
                  <a:lnTo>
                    <a:pt x="522" y="100"/>
                  </a:lnTo>
                  <a:lnTo>
                    <a:pt x="524" y="104"/>
                  </a:lnTo>
                  <a:lnTo>
                    <a:pt x="523" y="107"/>
                  </a:lnTo>
                  <a:lnTo>
                    <a:pt x="520" y="110"/>
                  </a:lnTo>
                  <a:lnTo>
                    <a:pt x="518" y="115"/>
                  </a:lnTo>
                  <a:lnTo>
                    <a:pt x="516" y="117"/>
                  </a:lnTo>
                  <a:lnTo>
                    <a:pt x="512" y="118"/>
                  </a:lnTo>
                  <a:lnTo>
                    <a:pt x="508" y="118"/>
                  </a:lnTo>
                  <a:lnTo>
                    <a:pt x="500" y="117"/>
                  </a:lnTo>
                  <a:lnTo>
                    <a:pt x="492" y="114"/>
                  </a:lnTo>
                  <a:lnTo>
                    <a:pt x="484" y="111"/>
                  </a:lnTo>
                  <a:lnTo>
                    <a:pt x="482" y="111"/>
                  </a:lnTo>
                  <a:lnTo>
                    <a:pt x="478" y="109"/>
                  </a:lnTo>
                  <a:lnTo>
                    <a:pt x="473" y="107"/>
                  </a:lnTo>
                  <a:lnTo>
                    <a:pt x="471" y="106"/>
                  </a:lnTo>
                  <a:lnTo>
                    <a:pt x="470" y="104"/>
                  </a:lnTo>
                  <a:lnTo>
                    <a:pt x="471" y="99"/>
                  </a:lnTo>
                  <a:lnTo>
                    <a:pt x="473" y="96"/>
                  </a:lnTo>
                  <a:lnTo>
                    <a:pt x="477" y="95"/>
                  </a:lnTo>
                  <a:lnTo>
                    <a:pt x="479" y="94"/>
                  </a:lnTo>
                  <a:lnTo>
                    <a:pt x="478" y="90"/>
                  </a:lnTo>
                  <a:lnTo>
                    <a:pt x="474" y="86"/>
                  </a:lnTo>
                  <a:lnTo>
                    <a:pt x="471" y="85"/>
                  </a:lnTo>
                  <a:lnTo>
                    <a:pt x="468" y="84"/>
                  </a:lnTo>
                  <a:lnTo>
                    <a:pt x="465" y="82"/>
                  </a:lnTo>
                  <a:lnTo>
                    <a:pt x="462" y="80"/>
                  </a:lnTo>
                  <a:lnTo>
                    <a:pt x="461" y="78"/>
                  </a:lnTo>
                  <a:lnTo>
                    <a:pt x="459" y="75"/>
                  </a:lnTo>
                  <a:lnTo>
                    <a:pt x="456" y="74"/>
                  </a:lnTo>
                  <a:lnTo>
                    <a:pt x="453" y="74"/>
                  </a:lnTo>
                  <a:lnTo>
                    <a:pt x="448" y="74"/>
                  </a:lnTo>
                  <a:lnTo>
                    <a:pt x="445" y="72"/>
                  </a:lnTo>
                  <a:lnTo>
                    <a:pt x="444" y="69"/>
                  </a:lnTo>
                  <a:lnTo>
                    <a:pt x="443" y="65"/>
                  </a:lnTo>
                  <a:lnTo>
                    <a:pt x="444" y="61"/>
                  </a:lnTo>
                  <a:lnTo>
                    <a:pt x="445" y="58"/>
                  </a:lnTo>
                  <a:lnTo>
                    <a:pt x="447" y="56"/>
                  </a:lnTo>
                  <a:lnTo>
                    <a:pt x="449" y="55"/>
                  </a:lnTo>
                  <a:lnTo>
                    <a:pt x="455" y="53"/>
                  </a:lnTo>
                  <a:lnTo>
                    <a:pt x="459" y="53"/>
                  </a:lnTo>
                  <a:close/>
                  <a:moveTo>
                    <a:pt x="588" y="425"/>
                  </a:moveTo>
                  <a:lnTo>
                    <a:pt x="594" y="425"/>
                  </a:lnTo>
                  <a:lnTo>
                    <a:pt x="596" y="426"/>
                  </a:lnTo>
                  <a:lnTo>
                    <a:pt x="597" y="428"/>
                  </a:lnTo>
                  <a:lnTo>
                    <a:pt x="596" y="430"/>
                  </a:lnTo>
                  <a:lnTo>
                    <a:pt x="593" y="431"/>
                  </a:lnTo>
                  <a:lnTo>
                    <a:pt x="590" y="431"/>
                  </a:lnTo>
                  <a:lnTo>
                    <a:pt x="588" y="431"/>
                  </a:lnTo>
                  <a:lnTo>
                    <a:pt x="586" y="429"/>
                  </a:lnTo>
                  <a:lnTo>
                    <a:pt x="586" y="426"/>
                  </a:lnTo>
                  <a:lnTo>
                    <a:pt x="588" y="425"/>
                  </a:lnTo>
                  <a:close/>
                  <a:moveTo>
                    <a:pt x="622" y="421"/>
                  </a:moveTo>
                  <a:lnTo>
                    <a:pt x="624" y="420"/>
                  </a:lnTo>
                  <a:lnTo>
                    <a:pt x="624" y="417"/>
                  </a:lnTo>
                  <a:lnTo>
                    <a:pt x="623" y="413"/>
                  </a:lnTo>
                  <a:lnTo>
                    <a:pt x="623" y="410"/>
                  </a:lnTo>
                  <a:lnTo>
                    <a:pt x="624" y="403"/>
                  </a:lnTo>
                  <a:lnTo>
                    <a:pt x="627" y="397"/>
                  </a:lnTo>
                  <a:lnTo>
                    <a:pt x="627" y="393"/>
                  </a:lnTo>
                  <a:lnTo>
                    <a:pt x="628" y="389"/>
                  </a:lnTo>
                  <a:lnTo>
                    <a:pt x="629" y="383"/>
                  </a:lnTo>
                  <a:lnTo>
                    <a:pt x="630" y="376"/>
                  </a:lnTo>
                  <a:lnTo>
                    <a:pt x="631" y="372"/>
                  </a:lnTo>
                  <a:lnTo>
                    <a:pt x="632" y="366"/>
                  </a:lnTo>
                  <a:lnTo>
                    <a:pt x="631" y="361"/>
                  </a:lnTo>
                  <a:lnTo>
                    <a:pt x="629" y="355"/>
                  </a:lnTo>
                  <a:lnTo>
                    <a:pt x="625" y="351"/>
                  </a:lnTo>
                  <a:lnTo>
                    <a:pt x="625" y="349"/>
                  </a:lnTo>
                  <a:lnTo>
                    <a:pt x="623" y="348"/>
                  </a:lnTo>
                  <a:lnTo>
                    <a:pt x="618" y="350"/>
                  </a:lnTo>
                  <a:lnTo>
                    <a:pt x="611" y="351"/>
                  </a:lnTo>
                  <a:lnTo>
                    <a:pt x="607" y="353"/>
                  </a:lnTo>
                  <a:lnTo>
                    <a:pt x="604" y="354"/>
                  </a:lnTo>
                  <a:lnTo>
                    <a:pt x="600" y="356"/>
                  </a:lnTo>
                  <a:lnTo>
                    <a:pt x="599" y="360"/>
                  </a:lnTo>
                  <a:lnTo>
                    <a:pt x="599" y="364"/>
                  </a:lnTo>
                  <a:lnTo>
                    <a:pt x="599" y="368"/>
                  </a:lnTo>
                  <a:lnTo>
                    <a:pt x="600" y="375"/>
                  </a:lnTo>
                  <a:lnTo>
                    <a:pt x="601" y="381"/>
                  </a:lnTo>
                  <a:lnTo>
                    <a:pt x="601" y="386"/>
                  </a:lnTo>
                  <a:lnTo>
                    <a:pt x="602" y="389"/>
                  </a:lnTo>
                  <a:lnTo>
                    <a:pt x="604" y="391"/>
                  </a:lnTo>
                  <a:lnTo>
                    <a:pt x="602" y="394"/>
                  </a:lnTo>
                  <a:lnTo>
                    <a:pt x="600" y="399"/>
                  </a:lnTo>
                  <a:lnTo>
                    <a:pt x="598" y="403"/>
                  </a:lnTo>
                  <a:lnTo>
                    <a:pt x="597" y="406"/>
                  </a:lnTo>
                  <a:lnTo>
                    <a:pt x="596" y="408"/>
                  </a:lnTo>
                  <a:lnTo>
                    <a:pt x="596" y="412"/>
                  </a:lnTo>
                  <a:lnTo>
                    <a:pt x="595" y="414"/>
                  </a:lnTo>
                  <a:lnTo>
                    <a:pt x="595" y="417"/>
                  </a:lnTo>
                  <a:lnTo>
                    <a:pt x="596" y="419"/>
                  </a:lnTo>
                  <a:lnTo>
                    <a:pt x="597" y="421"/>
                  </a:lnTo>
                  <a:lnTo>
                    <a:pt x="602" y="423"/>
                  </a:lnTo>
                  <a:lnTo>
                    <a:pt x="609" y="423"/>
                  </a:lnTo>
                  <a:lnTo>
                    <a:pt x="616" y="423"/>
                  </a:lnTo>
                  <a:lnTo>
                    <a:pt x="622" y="421"/>
                  </a:lnTo>
                  <a:close/>
                  <a:moveTo>
                    <a:pt x="586" y="420"/>
                  </a:moveTo>
                  <a:lnTo>
                    <a:pt x="587" y="418"/>
                  </a:lnTo>
                  <a:lnTo>
                    <a:pt x="588" y="416"/>
                  </a:lnTo>
                  <a:lnTo>
                    <a:pt x="590" y="412"/>
                  </a:lnTo>
                  <a:lnTo>
                    <a:pt x="592" y="408"/>
                  </a:lnTo>
                  <a:lnTo>
                    <a:pt x="590" y="402"/>
                  </a:lnTo>
                  <a:lnTo>
                    <a:pt x="588" y="397"/>
                  </a:lnTo>
                  <a:lnTo>
                    <a:pt x="586" y="391"/>
                  </a:lnTo>
                  <a:lnTo>
                    <a:pt x="584" y="387"/>
                  </a:lnTo>
                  <a:lnTo>
                    <a:pt x="581" y="385"/>
                  </a:lnTo>
                  <a:lnTo>
                    <a:pt x="577" y="382"/>
                  </a:lnTo>
                  <a:lnTo>
                    <a:pt x="574" y="379"/>
                  </a:lnTo>
                  <a:lnTo>
                    <a:pt x="571" y="378"/>
                  </a:lnTo>
                  <a:lnTo>
                    <a:pt x="566" y="379"/>
                  </a:lnTo>
                  <a:lnTo>
                    <a:pt x="563" y="382"/>
                  </a:lnTo>
                  <a:lnTo>
                    <a:pt x="561" y="384"/>
                  </a:lnTo>
                  <a:lnTo>
                    <a:pt x="560" y="387"/>
                  </a:lnTo>
                  <a:lnTo>
                    <a:pt x="559" y="394"/>
                  </a:lnTo>
                  <a:lnTo>
                    <a:pt x="559" y="398"/>
                  </a:lnTo>
                  <a:lnTo>
                    <a:pt x="560" y="400"/>
                  </a:lnTo>
                  <a:lnTo>
                    <a:pt x="560" y="401"/>
                  </a:lnTo>
                  <a:lnTo>
                    <a:pt x="559" y="405"/>
                  </a:lnTo>
                  <a:lnTo>
                    <a:pt x="558" y="408"/>
                  </a:lnTo>
                  <a:lnTo>
                    <a:pt x="557" y="411"/>
                  </a:lnTo>
                  <a:lnTo>
                    <a:pt x="557" y="414"/>
                  </a:lnTo>
                  <a:lnTo>
                    <a:pt x="558" y="417"/>
                  </a:lnTo>
                  <a:lnTo>
                    <a:pt x="559" y="419"/>
                  </a:lnTo>
                  <a:lnTo>
                    <a:pt x="562" y="421"/>
                  </a:lnTo>
                  <a:lnTo>
                    <a:pt x="569" y="423"/>
                  </a:lnTo>
                  <a:lnTo>
                    <a:pt x="572" y="424"/>
                  </a:lnTo>
                  <a:lnTo>
                    <a:pt x="576" y="424"/>
                  </a:lnTo>
                  <a:lnTo>
                    <a:pt x="581" y="424"/>
                  </a:lnTo>
                  <a:lnTo>
                    <a:pt x="584" y="422"/>
                  </a:lnTo>
                  <a:lnTo>
                    <a:pt x="585" y="421"/>
                  </a:lnTo>
                  <a:lnTo>
                    <a:pt x="586" y="420"/>
                  </a:lnTo>
                  <a:close/>
                  <a:moveTo>
                    <a:pt x="562" y="63"/>
                  </a:moveTo>
                  <a:lnTo>
                    <a:pt x="565" y="59"/>
                  </a:lnTo>
                  <a:lnTo>
                    <a:pt x="569" y="59"/>
                  </a:lnTo>
                  <a:lnTo>
                    <a:pt x="570" y="60"/>
                  </a:lnTo>
                  <a:lnTo>
                    <a:pt x="571" y="64"/>
                  </a:lnTo>
                  <a:lnTo>
                    <a:pt x="571" y="67"/>
                  </a:lnTo>
                  <a:lnTo>
                    <a:pt x="571" y="69"/>
                  </a:lnTo>
                  <a:lnTo>
                    <a:pt x="572" y="72"/>
                  </a:lnTo>
                  <a:lnTo>
                    <a:pt x="572" y="74"/>
                  </a:lnTo>
                  <a:lnTo>
                    <a:pt x="570" y="79"/>
                  </a:lnTo>
                  <a:lnTo>
                    <a:pt x="567" y="81"/>
                  </a:lnTo>
                  <a:lnTo>
                    <a:pt x="565" y="82"/>
                  </a:lnTo>
                  <a:lnTo>
                    <a:pt x="560" y="82"/>
                  </a:lnTo>
                  <a:lnTo>
                    <a:pt x="553" y="84"/>
                  </a:lnTo>
                  <a:lnTo>
                    <a:pt x="550" y="85"/>
                  </a:lnTo>
                  <a:lnTo>
                    <a:pt x="552" y="91"/>
                  </a:lnTo>
                  <a:lnTo>
                    <a:pt x="554" y="93"/>
                  </a:lnTo>
                  <a:lnTo>
                    <a:pt x="557" y="93"/>
                  </a:lnTo>
                  <a:lnTo>
                    <a:pt x="563" y="93"/>
                  </a:lnTo>
                  <a:lnTo>
                    <a:pt x="570" y="92"/>
                  </a:lnTo>
                  <a:lnTo>
                    <a:pt x="573" y="93"/>
                  </a:lnTo>
                  <a:lnTo>
                    <a:pt x="578" y="96"/>
                  </a:lnTo>
                  <a:lnTo>
                    <a:pt x="584" y="100"/>
                  </a:lnTo>
                  <a:lnTo>
                    <a:pt x="585" y="102"/>
                  </a:lnTo>
                  <a:lnTo>
                    <a:pt x="588" y="107"/>
                  </a:lnTo>
                  <a:lnTo>
                    <a:pt x="595" y="111"/>
                  </a:lnTo>
                  <a:lnTo>
                    <a:pt x="598" y="114"/>
                  </a:lnTo>
                  <a:lnTo>
                    <a:pt x="600" y="117"/>
                  </a:lnTo>
                  <a:lnTo>
                    <a:pt x="602" y="120"/>
                  </a:lnTo>
                  <a:lnTo>
                    <a:pt x="604" y="123"/>
                  </a:lnTo>
                  <a:lnTo>
                    <a:pt x="606" y="130"/>
                  </a:lnTo>
                  <a:lnTo>
                    <a:pt x="607" y="135"/>
                  </a:lnTo>
                  <a:lnTo>
                    <a:pt x="608" y="138"/>
                  </a:lnTo>
                  <a:lnTo>
                    <a:pt x="601" y="139"/>
                  </a:lnTo>
                  <a:lnTo>
                    <a:pt x="595" y="140"/>
                  </a:lnTo>
                  <a:lnTo>
                    <a:pt x="594" y="140"/>
                  </a:lnTo>
                  <a:lnTo>
                    <a:pt x="592" y="139"/>
                  </a:lnTo>
                  <a:lnTo>
                    <a:pt x="587" y="137"/>
                  </a:lnTo>
                  <a:lnTo>
                    <a:pt x="584" y="134"/>
                  </a:lnTo>
                  <a:lnTo>
                    <a:pt x="580" y="132"/>
                  </a:lnTo>
                  <a:lnTo>
                    <a:pt x="576" y="131"/>
                  </a:lnTo>
                  <a:lnTo>
                    <a:pt x="575" y="130"/>
                  </a:lnTo>
                  <a:lnTo>
                    <a:pt x="571" y="126"/>
                  </a:lnTo>
                  <a:lnTo>
                    <a:pt x="569" y="122"/>
                  </a:lnTo>
                  <a:lnTo>
                    <a:pt x="570" y="121"/>
                  </a:lnTo>
                  <a:lnTo>
                    <a:pt x="570" y="119"/>
                  </a:lnTo>
                  <a:lnTo>
                    <a:pt x="569" y="117"/>
                  </a:lnTo>
                  <a:lnTo>
                    <a:pt x="564" y="117"/>
                  </a:lnTo>
                  <a:lnTo>
                    <a:pt x="559" y="118"/>
                  </a:lnTo>
                  <a:lnTo>
                    <a:pt x="558" y="119"/>
                  </a:lnTo>
                  <a:lnTo>
                    <a:pt x="558" y="121"/>
                  </a:lnTo>
                  <a:lnTo>
                    <a:pt x="559" y="125"/>
                  </a:lnTo>
                  <a:lnTo>
                    <a:pt x="561" y="127"/>
                  </a:lnTo>
                  <a:lnTo>
                    <a:pt x="562" y="130"/>
                  </a:lnTo>
                  <a:lnTo>
                    <a:pt x="564" y="133"/>
                  </a:lnTo>
                  <a:lnTo>
                    <a:pt x="567" y="138"/>
                  </a:lnTo>
                  <a:lnTo>
                    <a:pt x="571" y="141"/>
                  </a:lnTo>
                  <a:lnTo>
                    <a:pt x="573" y="142"/>
                  </a:lnTo>
                  <a:lnTo>
                    <a:pt x="580" y="145"/>
                  </a:lnTo>
                  <a:lnTo>
                    <a:pt x="585" y="146"/>
                  </a:lnTo>
                  <a:lnTo>
                    <a:pt x="586" y="148"/>
                  </a:lnTo>
                  <a:lnTo>
                    <a:pt x="589" y="148"/>
                  </a:lnTo>
                  <a:lnTo>
                    <a:pt x="596" y="144"/>
                  </a:lnTo>
                  <a:lnTo>
                    <a:pt x="598" y="143"/>
                  </a:lnTo>
                  <a:lnTo>
                    <a:pt x="599" y="143"/>
                  </a:lnTo>
                  <a:lnTo>
                    <a:pt x="600" y="144"/>
                  </a:lnTo>
                  <a:lnTo>
                    <a:pt x="600" y="145"/>
                  </a:lnTo>
                  <a:lnTo>
                    <a:pt x="601" y="146"/>
                  </a:lnTo>
                  <a:lnTo>
                    <a:pt x="604" y="152"/>
                  </a:lnTo>
                  <a:lnTo>
                    <a:pt x="605" y="154"/>
                  </a:lnTo>
                  <a:lnTo>
                    <a:pt x="605" y="155"/>
                  </a:lnTo>
                  <a:lnTo>
                    <a:pt x="604" y="155"/>
                  </a:lnTo>
                  <a:lnTo>
                    <a:pt x="602" y="155"/>
                  </a:lnTo>
                  <a:lnTo>
                    <a:pt x="602" y="156"/>
                  </a:lnTo>
                  <a:lnTo>
                    <a:pt x="601" y="163"/>
                  </a:lnTo>
                  <a:lnTo>
                    <a:pt x="602" y="168"/>
                  </a:lnTo>
                  <a:lnTo>
                    <a:pt x="606" y="174"/>
                  </a:lnTo>
                  <a:lnTo>
                    <a:pt x="609" y="174"/>
                  </a:lnTo>
                  <a:lnTo>
                    <a:pt x="612" y="172"/>
                  </a:lnTo>
                  <a:lnTo>
                    <a:pt x="613" y="172"/>
                  </a:lnTo>
                  <a:lnTo>
                    <a:pt x="617" y="170"/>
                  </a:lnTo>
                  <a:lnTo>
                    <a:pt x="621" y="169"/>
                  </a:lnTo>
                  <a:lnTo>
                    <a:pt x="622" y="169"/>
                  </a:lnTo>
                  <a:lnTo>
                    <a:pt x="622" y="166"/>
                  </a:lnTo>
                  <a:lnTo>
                    <a:pt x="623" y="164"/>
                  </a:lnTo>
                  <a:lnTo>
                    <a:pt x="623" y="161"/>
                  </a:lnTo>
                  <a:lnTo>
                    <a:pt x="622" y="155"/>
                  </a:lnTo>
                  <a:lnTo>
                    <a:pt x="622" y="150"/>
                  </a:lnTo>
                  <a:lnTo>
                    <a:pt x="623" y="149"/>
                  </a:lnTo>
                  <a:lnTo>
                    <a:pt x="624" y="145"/>
                  </a:lnTo>
                  <a:lnTo>
                    <a:pt x="624" y="142"/>
                  </a:lnTo>
                  <a:lnTo>
                    <a:pt x="624" y="140"/>
                  </a:lnTo>
                  <a:lnTo>
                    <a:pt x="624" y="137"/>
                  </a:lnTo>
                  <a:lnTo>
                    <a:pt x="624" y="135"/>
                  </a:lnTo>
                  <a:lnTo>
                    <a:pt x="622" y="130"/>
                  </a:lnTo>
                  <a:lnTo>
                    <a:pt x="621" y="123"/>
                  </a:lnTo>
                  <a:lnTo>
                    <a:pt x="619" y="117"/>
                  </a:lnTo>
                  <a:lnTo>
                    <a:pt x="611" y="107"/>
                  </a:lnTo>
                  <a:lnTo>
                    <a:pt x="601" y="96"/>
                  </a:lnTo>
                  <a:lnTo>
                    <a:pt x="598" y="94"/>
                  </a:lnTo>
                  <a:lnTo>
                    <a:pt x="596" y="91"/>
                  </a:lnTo>
                  <a:lnTo>
                    <a:pt x="593" y="87"/>
                  </a:lnTo>
                  <a:lnTo>
                    <a:pt x="589" y="80"/>
                  </a:lnTo>
                  <a:lnTo>
                    <a:pt x="586" y="75"/>
                  </a:lnTo>
                  <a:lnTo>
                    <a:pt x="584" y="73"/>
                  </a:lnTo>
                  <a:lnTo>
                    <a:pt x="581" y="70"/>
                  </a:lnTo>
                  <a:lnTo>
                    <a:pt x="580" y="67"/>
                  </a:lnTo>
                  <a:lnTo>
                    <a:pt x="578" y="63"/>
                  </a:lnTo>
                  <a:lnTo>
                    <a:pt x="580" y="59"/>
                  </a:lnTo>
                  <a:lnTo>
                    <a:pt x="582" y="57"/>
                  </a:lnTo>
                  <a:lnTo>
                    <a:pt x="584" y="53"/>
                  </a:lnTo>
                  <a:lnTo>
                    <a:pt x="584" y="51"/>
                  </a:lnTo>
                  <a:lnTo>
                    <a:pt x="584" y="49"/>
                  </a:lnTo>
                  <a:lnTo>
                    <a:pt x="585" y="45"/>
                  </a:lnTo>
                  <a:lnTo>
                    <a:pt x="586" y="43"/>
                  </a:lnTo>
                  <a:lnTo>
                    <a:pt x="587" y="41"/>
                  </a:lnTo>
                  <a:lnTo>
                    <a:pt x="588" y="41"/>
                  </a:lnTo>
                  <a:lnTo>
                    <a:pt x="592" y="40"/>
                  </a:lnTo>
                  <a:lnTo>
                    <a:pt x="597" y="36"/>
                  </a:lnTo>
                  <a:lnTo>
                    <a:pt x="596" y="34"/>
                  </a:lnTo>
                  <a:lnTo>
                    <a:pt x="594" y="33"/>
                  </a:lnTo>
                  <a:lnTo>
                    <a:pt x="592" y="32"/>
                  </a:lnTo>
                  <a:lnTo>
                    <a:pt x="590" y="32"/>
                  </a:lnTo>
                  <a:lnTo>
                    <a:pt x="589" y="29"/>
                  </a:lnTo>
                  <a:lnTo>
                    <a:pt x="588" y="28"/>
                  </a:lnTo>
                  <a:lnTo>
                    <a:pt x="589" y="27"/>
                  </a:lnTo>
                  <a:lnTo>
                    <a:pt x="590" y="25"/>
                  </a:lnTo>
                  <a:lnTo>
                    <a:pt x="594" y="23"/>
                  </a:lnTo>
                  <a:lnTo>
                    <a:pt x="598" y="21"/>
                  </a:lnTo>
                  <a:lnTo>
                    <a:pt x="602" y="20"/>
                  </a:lnTo>
                  <a:lnTo>
                    <a:pt x="604" y="20"/>
                  </a:lnTo>
                  <a:lnTo>
                    <a:pt x="608" y="21"/>
                  </a:lnTo>
                  <a:lnTo>
                    <a:pt x="613" y="22"/>
                  </a:lnTo>
                  <a:lnTo>
                    <a:pt x="617" y="22"/>
                  </a:lnTo>
                  <a:lnTo>
                    <a:pt x="619" y="22"/>
                  </a:lnTo>
                  <a:lnTo>
                    <a:pt x="621" y="23"/>
                  </a:lnTo>
                  <a:lnTo>
                    <a:pt x="623" y="23"/>
                  </a:lnTo>
                  <a:lnTo>
                    <a:pt x="627" y="24"/>
                  </a:lnTo>
                  <a:lnTo>
                    <a:pt x="633" y="25"/>
                  </a:lnTo>
                  <a:lnTo>
                    <a:pt x="639" y="27"/>
                  </a:lnTo>
                  <a:lnTo>
                    <a:pt x="641" y="29"/>
                  </a:lnTo>
                  <a:lnTo>
                    <a:pt x="645" y="36"/>
                  </a:lnTo>
                  <a:lnTo>
                    <a:pt x="651" y="43"/>
                  </a:lnTo>
                  <a:lnTo>
                    <a:pt x="654" y="46"/>
                  </a:lnTo>
                  <a:lnTo>
                    <a:pt x="656" y="49"/>
                  </a:lnTo>
                  <a:lnTo>
                    <a:pt x="657" y="53"/>
                  </a:lnTo>
                  <a:lnTo>
                    <a:pt x="658" y="58"/>
                  </a:lnTo>
                  <a:lnTo>
                    <a:pt x="659" y="60"/>
                  </a:lnTo>
                  <a:lnTo>
                    <a:pt x="664" y="67"/>
                  </a:lnTo>
                  <a:lnTo>
                    <a:pt x="667" y="72"/>
                  </a:lnTo>
                  <a:lnTo>
                    <a:pt x="669" y="75"/>
                  </a:lnTo>
                  <a:lnTo>
                    <a:pt x="670" y="78"/>
                  </a:lnTo>
                  <a:lnTo>
                    <a:pt x="669" y="83"/>
                  </a:lnTo>
                  <a:lnTo>
                    <a:pt x="668" y="86"/>
                  </a:lnTo>
                  <a:lnTo>
                    <a:pt x="666" y="92"/>
                  </a:lnTo>
                  <a:lnTo>
                    <a:pt x="666" y="98"/>
                  </a:lnTo>
                  <a:lnTo>
                    <a:pt x="667" y="100"/>
                  </a:lnTo>
                  <a:lnTo>
                    <a:pt x="670" y="103"/>
                  </a:lnTo>
                  <a:lnTo>
                    <a:pt x="673" y="105"/>
                  </a:lnTo>
                  <a:lnTo>
                    <a:pt x="676" y="105"/>
                  </a:lnTo>
                  <a:lnTo>
                    <a:pt x="680" y="106"/>
                  </a:lnTo>
                  <a:lnTo>
                    <a:pt x="686" y="106"/>
                  </a:lnTo>
                  <a:lnTo>
                    <a:pt x="688" y="107"/>
                  </a:lnTo>
                  <a:lnTo>
                    <a:pt x="690" y="109"/>
                  </a:lnTo>
                  <a:lnTo>
                    <a:pt x="691" y="115"/>
                  </a:lnTo>
                  <a:lnTo>
                    <a:pt x="694" y="126"/>
                  </a:lnTo>
                  <a:lnTo>
                    <a:pt x="700" y="135"/>
                  </a:lnTo>
                  <a:lnTo>
                    <a:pt x="703" y="141"/>
                  </a:lnTo>
                  <a:lnTo>
                    <a:pt x="705" y="143"/>
                  </a:lnTo>
                  <a:lnTo>
                    <a:pt x="706" y="145"/>
                  </a:lnTo>
                  <a:lnTo>
                    <a:pt x="705" y="152"/>
                  </a:lnTo>
                  <a:lnTo>
                    <a:pt x="704" y="155"/>
                  </a:lnTo>
                  <a:lnTo>
                    <a:pt x="703" y="157"/>
                  </a:lnTo>
                  <a:lnTo>
                    <a:pt x="702" y="158"/>
                  </a:lnTo>
                  <a:lnTo>
                    <a:pt x="700" y="160"/>
                  </a:lnTo>
                  <a:lnTo>
                    <a:pt x="695" y="161"/>
                  </a:lnTo>
                  <a:lnTo>
                    <a:pt x="690" y="160"/>
                  </a:lnTo>
                  <a:lnTo>
                    <a:pt x="687" y="157"/>
                  </a:lnTo>
                  <a:lnTo>
                    <a:pt x="682" y="153"/>
                  </a:lnTo>
                  <a:lnTo>
                    <a:pt x="678" y="149"/>
                  </a:lnTo>
                  <a:lnTo>
                    <a:pt x="675" y="146"/>
                  </a:lnTo>
                  <a:lnTo>
                    <a:pt x="670" y="143"/>
                  </a:lnTo>
                  <a:lnTo>
                    <a:pt x="668" y="142"/>
                  </a:lnTo>
                  <a:lnTo>
                    <a:pt x="668" y="141"/>
                  </a:lnTo>
                  <a:lnTo>
                    <a:pt x="664" y="135"/>
                  </a:lnTo>
                  <a:lnTo>
                    <a:pt x="657" y="131"/>
                  </a:lnTo>
                  <a:lnTo>
                    <a:pt x="652" y="129"/>
                  </a:lnTo>
                  <a:lnTo>
                    <a:pt x="650" y="127"/>
                  </a:lnTo>
                  <a:lnTo>
                    <a:pt x="648" y="125"/>
                  </a:lnTo>
                  <a:lnTo>
                    <a:pt x="647" y="121"/>
                  </a:lnTo>
                  <a:lnTo>
                    <a:pt x="647" y="116"/>
                  </a:lnTo>
                  <a:lnTo>
                    <a:pt x="647" y="110"/>
                  </a:lnTo>
                  <a:lnTo>
                    <a:pt x="646" y="104"/>
                  </a:lnTo>
                  <a:lnTo>
                    <a:pt x="645" y="98"/>
                  </a:lnTo>
                  <a:lnTo>
                    <a:pt x="645" y="97"/>
                  </a:lnTo>
                  <a:lnTo>
                    <a:pt x="644" y="94"/>
                  </a:lnTo>
                  <a:lnTo>
                    <a:pt x="642" y="92"/>
                  </a:lnTo>
                  <a:lnTo>
                    <a:pt x="640" y="87"/>
                  </a:lnTo>
                  <a:lnTo>
                    <a:pt x="634" y="79"/>
                  </a:lnTo>
                  <a:lnTo>
                    <a:pt x="630" y="71"/>
                  </a:lnTo>
                  <a:lnTo>
                    <a:pt x="630" y="70"/>
                  </a:lnTo>
                  <a:lnTo>
                    <a:pt x="628" y="69"/>
                  </a:lnTo>
                  <a:lnTo>
                    <a:pt x="622" y="65"/>
                  </a:lnTo>
                  <a:lnTo>
                    <a:pt x="618" y="64"/>
                  </a:lnTo>
                  <a:lnTo>
                    <a:pt x="615" y="63"/>
                  </a:lnTo>
                  <a:lnTo>
                    <a:pt x="613" y="63"/>
                  </a:lnTo>
                  <a:lnTo>
                    <a:pt x="613" y="64"/>
                  </a:lnTo>
                  <a:lnTo>
                    <a:pt x="615" y="69"/>
                  </a:lnTo>
                  <a:lnTo>
                    <a:pt x="618" y="75"/>
                  </a:lnTo>
                  <a:lnTo>
                    <a:pt x="621" y="81"/>
                  </a:lnTo>
                  <a:lnTo>
                    <a:pt x="624" y="86"/>
                  </a:lnTo>
                  <a:lnTo>
                    <a:pt x="625" y="90"/>
                  </a:lnTo>
                  <a:lnTo>
                    <a:pt x="627" y="94"/>
                  </a:lnTo>
                  <a:lnTo>
                    <a:pt x="630" y="100"/>
                  </a:lnTo>
                  <a:lnTo>
                    <a:pt x="632" y="107"/>
                  </a:lnTo>
                  <a:lnTo>
                    <a:pt x="634" y="109"/>
                  </a:lnTo>
                  <a:lnTo>
                    <a:pt x="635" y="113"/>
                  </a:lnTo>
                  <a:lnTo>
                    <a:pt x="636" y="114"/>
                  </a:lnTo>
                  <a:lnTo>
                    <a:pt x="641" y="119"/>
                  </a:lnTo>
                  <a:lnTo>
                    <a:pt x="643" y="121"/>
                  </a:lnTo>
                  <a:lnTo>
                    <a:pt x="644" y="123"/>
                  </a:lnTo>
                  <a:lnTo>
                    <a:pt x="644" y="126"/>
                  </a:lnTo>
                  <a:lnTo>
                    <a:pt x="644" y="130"/>
                  </a:lnTo>
                  <a:lnTo>
                    <a:pt x="643" y="132"/>
                  </a:lnTo>
                  <a:lnTo>
                    <a:pt x="643" y="141"/>
                  </a:lnTo>
                  <a:lnTo>
                    <a:pt x="644" y="143"/>
                  </a:lnTo>
                  <a:lnTo>
                    <a:pt x="646" y="145"/>
                  </a:lnTo>
                  <a:lnTo>
                    <a:pt x="652" y="145"/>
                  </a:lnTo>
                  <a:lnTo>
                    <a:pt x="660" y="148"/>
                  </a:lnTo>
                  <a:lnTo>
                    <a:pt x="662" y="150"/>
                  </a:lnTo>
                  <a:lnTo>
                    <a:pt x="663" y="151"/>
                  </a:lnTo>
                  <a:lnTo>
                    <a:pt x="664" y="153"/>
                  </a:lnTo>
                  <a:lnTo>
                    <a:pt x="664" y="154"/>
                  </a:lnTo>
                  <a:lnTo>
                    <a:pt x="660" y="155"/>
                  </a:lnTo>
                  <a:lnTo>
                    <a:pt x="656" y="155"/>
                  </a:lnTo>
                  <a:lnTo>
                    <a:pt x="654" y="155"/>
                  </a:lnTo>
                  <a:lnTo>
                    <a:pt x="652" y="157"/>
                  </a:lnTo>
                  <a:lnTo>
                    <a:pt x="650" y="160"/>
                  </a:lnTo>
                  <a:lnTo>
                    <a:pt x="646" y="162"/>
                  </a:lnTo>
                  <a:lnTo>
                    <a:pt x="645" y="163"/>
                  </a:lnTo>
                  <a:lnTo>
                    <a:pt x="636" y="168"/>
                  </a:lnTo>
                  <a:lnTo>
                    <a:pt x="629" y="175"/>
                  </a:lnTo>
                  <a:lnTo>
                    <a:pt x="628" y="178"/>
                  </a:lnTo>
                  <a:lnTo>
                    <a:pt x="625" y="181"/>
                  </a:lnTo>
                  <a:lnTo>
                    <a:pt x="624" y="180"/>
                  </a:lnTo>
                  <a:lnTo>
                    <a:pt x="622" y="180"/>
                  </a:lnTo>
                  <a:lnTo>
                    <a:pt x="622" y="183"/>
                  </a:lnTo>
                  <a:lnTo>
                    <a:pt x="622" y="186"/>
                  </a:lnTo>
                  <a:lnTo>
                    <a:pt x="623" y="187"/>
                  </a:lnTo>
                  <a:lnTo>
                    <a:pt x="627" y="192"/>
                  </a:lnTo>
                  <a:lnTo>
                    <a:pt x="629" y="195"/>
                  </a:lnTo>
                  <a:lnTo>
                    <a:pt x="628" y="197"/>
                  </a:lnTo>
                  <a:lnTo>
                    <a:pt x="627" y="198"/>
                  </a:lnTo>
                  <a:lnTo>
                    <a:pt x="625" y="201"/>
                  </a:lnTo>
                  <a:lnTo>
                    <a:pt x="624" y="204"/>
                  </a:lnTo>
                  <a:lnTo>
                    <a:pt x="622" y="211"/>
                  </a:lnTo>
                  <a:lnTo>
                    <a:pt x="621" y="215"/>
                  </a:lnTo>
                  <a:lnTo>
                    <a:pt x="618" y="220"/>
                  </a:lnTo>
                  <a:lnTo>
                    <a:pt x="616" y="222"/>
                  </a:lnTo>
                  <a:lnTo>
                    <a:pt x="613" y="222"/>
                  </a:lnTo>
                  <a:lnTo>
                    <a:pt x="612" y="222"/>
                  </a:lnTo>
                  <a:lnTo>
                    <a:pt x="609" y="222"/>
                  </a:lnTo>
                  <a:lnTo>
                    <a:pt x="605" y="221"/>
                  </a:lnTo>
                  <a:lnTo>
                    <a:pt x="598" y="221"/>
                  </a:lnTo>
                  <a:lnTo>
                    <a:pt x="589" y="219"/>
                  </a:lnTo>
                  <a:lnTo>
                    <a:pt x="587" y="219"/>
                  </a:lnTo>
                  <a:lnTo>
                    <a:pt x="584" y="218"/>
                  </a:lnTo>
                  <a:lnTo>
                    <a:pt x="578" y="212"/>
                  </a:lnTo>
                  <a:lnTo>
                    <a:pt x="578" y="208"/>
                  </a:lnTo>
                  <a:lnTo>
                    <a:pt x="581" y="203"/>
                  </a:lnTo>
                  <a:lnTo>
                    <a:pt x="583" y="199"/>
                  </a:lnTo>
                  <a:lnTo>
                    <a:pt x="586" y="195"/>
                  </a:lnTo>
                  <a:lnTo>
                    <a:pt x="587" y="193"/>
                  </a:lnTo>
                  <a:lnTo>
                    <a:pt x="589" y="191"/>
                  </a:lnTo>
                  <a:lnTo>
                    <a:pt x="592" y="189"/>
                  </a:lnTo>
                  <a:lnTo>
                    <a:pt x="594" y="188"/>
                  </a:lnTo>
                  <a:lnTo>
                    <a:pt x="595" y="187"/>
                  </a:lnTo>
                  <a:lnTo>
                    <a:pt x="600" y="187"/>
                  </a:lnTo>
                  <a:lnTo>
                    <a:pt x="604" y="186"/>
                  </a:lnTo>
                  <a:lnTo>
                    <a:pt x="605" y="185"/>
                  </a:lnTo>
                  <a:lnTo>
                    <a:pt x="605" y="184"/>
                  </a:lnTo>
                  <a:lnTo>
                    <a:pt x="604" y="181"/>
                  </a:lnTo>
                  <a:lnTo>
                    <a:pt x="602" y="179"/>
                  </a:lnTo>
                  <a:lnTo>
                    <a:pt x="598" y="178"/>
                  </a:lnTo>
                  <a:lnTo>
                    <a:pt x="594" y="177"/>
                  </a:lnTo>
                  <a:lnTo>
                    <a:pt x="588" y="176"/>
                  </a:lnTo>
                  <a:lnTo>
                    <a:pt x="584" y="175"/>
                  </a:lnTo>
                  <a:lnTo>
                    <a:pt x="582" y="175"/>
                  </a:lnTo>
                  <a:lnTo>
                    <a:pt x="575" y="168"/>
                  </a:lnTo>
                  <a:lnTo>
                    <a:pt x="570" y="162"/>
                  </a:lnTo>
                  <a:lnTo>
                    <a:pt x="567" y="161"/>
                  </a:lnTo>
                  <a:lnTo>
                    <a:pt x="564" y="157"/>
                  </a:lnTo>
                  <a:lnTo>
                    <a:pt x="561" y="153"/>
                  </a:lnTo>
                  <a:lnTo>
                    <a:pt x="561" y="152"/>
                  </a:lnTo>
                  <a:lnTo>
                    <a:pt x="561" y="150"/>
                  </a:lnTo>
                  <a:lnTo>
                    <a:pt x="560" y="148"/>
                  </a:lnTo>
                  <a:lnTo>
                    <a:pt x="557" y="144"/>
                  </a:lnTo>
                  <a:lnTo>
                    <a:pt x="553" y="140"/>
                  </a:lnTo>
                  <a:lnTo>
                    <a:pt x="552" y="139"/>
                  </a:lnTo>
                  <a:lnTo>
                    <a:pt x="548" y="137"/>
                  </a:lnTo>
                  <a:lnTo>
                    <a:pt x="545" y="134"/>
                  </a:lnTo>
                  <a:lnTo>
                    <a:pt x="540" y="131"/>
                  </a:lnTo>
                  <a:lnTo>
                    <a:pt x="537" y="128"/>
                  </a:lnTo>
                  <a:lnTo>
                    <a:pt x="534" y="127"/>
                  </a:lnTo>
                  <a:lnTo>
                    <a:pt x="529" y="127"/>
                  </a:lnTo>
                  <a:lnTo>
                    <a:pt x="525" y="129"/>
                  </a:lnTo>
                  <a:lnTo>
                    <a:pt x="523" y="129"/>
                  </a:lnTo>
                  <a:lnTo>
                    <a:pt x="522" y="132"/>
                  </a:lnTo>
                  <a:lnTo>
                    <a:pt x="519" y="135"/>
                  </a:lnTo>
                  <a:lnTo>
                    <a:pt x="519" y="140"/>
                  </a:lnTo>
                  <a:lnTo>
                    <a:pt x="522" y="144"/>
                  </a:lnTo>
                  <a:lnTo>
                    <a:pt x="524" y="148"/>
                  </a:lnTo>
                  <a:lnTo>
                    <a:pt x="525" y="150"/>
                  </a:lnTo>
                  <a:lnTo>
                    <a:pt x="525" y="152"/>
                  </a:lnTo>
                  <a:lnTo>
                    <a:pt x="524" y="153"/>
                  </a:lnTo>
                  <a:lnTo>
                    <a:pt x="520" y="154"/>
                  </a:lnTo>
                  <a:lnTo>
                    <a:pt x="517" y="154"/>
                  </a:lnTo>
                  <a:lnTo>
                    <a:pt x="515" y="152"/>
                  </a:lnTo>
                  <a:lnTo>
                    <a:pt x="513" y="150"/>
                  </a:lnTo>
                  <a:lnTo>
                    <a:pt x="511" y="146"/>
                  </a:lnTo>
                  <a:lnTo>
                    <a:pt x="509" y="142"/>
                  </a:lnTo>
                  <a:lnTo>
                    <a:pt x="509" y="137"/>
                  </a:lnTo>
                  <a:lnTo>
                    <a:pt x="511" y="133"/>
                  </a:lnTo>
                  <a:lnTo>
                    <a:pt x="512" y="130"/>
                  </a:lnTo>
                  <a:lnTo>
                    <a:pt x="513" y="128"/>
                  </a:lnTo>
                  <a:lnTo>
                    <a:pt x="515" y="127"/>
                  </a:lnTo>
                  <a:lnTo>
                    <a:pt x="517" y="126"/>
                  </a:lnTo>
                  <a:lnTo>
                    <a:pt x="519" y="125"/>
                  </a:lnTo>
                  <a:lnTo>
                    <a:pt x="524" y="125"/>
                  </a:lnTo>
                  <a:lnTo>
                    <a:pt x="527" y="123"/>
                  </a:lnTo>
                  <a:lnTo>
                    <a:pt x="532" y="117"/>
                  </a:lnTo>
                  <a:lnTo>
                    <a:pt x="535" y="109"/>
                  </a:lnTo>
                  <a:lnTo>
                    <a:pt x="535" y="107"/>
                  </a:lnTo>
                  <a:lnTo>
                    <a:pt x="535" y="105"/>
                  </a:lnTo>
                  <a:lnTo>
                    <a:pt x="534" y="103"/>
                  </a:lnTo>
                  <a:lnTo>
                    <a:pt x="532" y="102"/>
                  </a:lnTo>
                  <a:lnTo>
                    <a:pt x="529" y="98"/>
                  </a:lnTo>
                  <a:lnTo>
                    <a:pt x="525" y="96"/>
                  </a:lnTo>
                  <a:lnTo>
                    <a:pt x="520" y="94"/>
                  </a:lnTo>
                  <a:lnTo>
                    <a:pt x="518" y="93"/>
                  </a:lnTo>
                  <a:lnTo>
                    <a:pt x="516" y="91"/>
                  </a:lnTo>
                  <a:lnTo>
                    <a:pt x="514" y="87"/>
                  </a:lnTo>
                  <a:lnTo>
                    <a:pt x="512" y="85"/>
                  </a:lnTo>
                  <a:lnTo>
                    <a:pt x="512" y="82"/>
                  </a:lnTo>
                  <a:lnTo>
                    <a:pt x="512" y="79"/>
                  </a:lnTo>
                  <a:lnTo>
                    <a:pt x="512" y="75"/>
                  </a:lnTo>
                  <a:lnTo>
                    <a:pt x="513" y="71"/>
                  </a:lnTo>
                  <a:lnTo>
                    <a:pt x="515" y="68"/>
                  </a:lnTo>
                  <a:lnTo>
                    <a:pt x="517" y="68"/>
                  </a:lnTo>
                  <a:lnTo>
                    <a:pt x="519" y="68"/>
                  </a:lnTo>
                  <a:lnTo>
                    <a:pt x="523" y="69"/>
                  </a:lnTo>
                  <a:lnTo>
                    <a:pt x="528" y="69"/>
                  </a:lnTo>
                  <a:lnTo>
                    <a:pt x="535" y="70"/>
                  </a:lnTo>
                  <a:lnTo>
                    <a:pt x="537" y="70"/>
                  </a:lnTo>
                  <a:lnTo>
                    <a:pt x="540" y="70"/>
                  </a:lnTo>
                  <a:lnTo>
                    <a:pt x="546" y="68"/>
                  </a:lnTo>
                  <a:lnTo>
                    <a:pt x="550" y="64"/>
                  </a:lnTo>
                  <a:lnTo>
                    <a:pt x="551" y="60"/>
                  </a:lnTo>
                  <a:lnTo>
                    <a:pt x="553" y="57"/>
                  </a:lnTo>
                  <a:lnTo>
                    <a:pt x="554" y="55"/>
                  </a:lnTo>
                  <a:lnTo>
                    <a:pt x="555" y="52"/>
                  </a:lnTo>
                  <a:lnTo>
                    <a:pt x="558" y="53"/>
                  </a:lnTo>
                  <a:lnTo>
                    <a:pt x="560" y="61"/>
                  </a:lnTo>
                  <a:lnTo>
                    <a:pt x="562" y="63"/>
                  </a:lnTo>
                  <a:close/>
                  <a:moveTo>
                    <a:pt x="666" y="166"/>
                  </a:moveTo>
                  <a:lnTo>
                    <a:pt x="665" y="166"/>
                  </a:lnTo>
                  <a:lnTo>
                    <a:pt x="664" y="167"/>
                  </a:lnTo>
                  <a:lnTo>
                    <a:pt x="662" y="168"/>
                  </a:lnTo>
                  <a:lnTo>
                    <a:pt x="659" y="169"/>
                  </a:lnTo>
                  <a:lnTo>
                    <a:pt x="657" y="169"/>
                  </a:lnTo>
                  <a:lnTo>
                    <a:pt x="655" y="168"/>
                  </a:lnTo>
                  <a:lnTo>
                    <a:pt x="651" y="168"/>
                  </a:lnTo>
                  <a:lnTo>
                    <a:pt x="648" y="167"/>
                  </a:lnTo>
                  <a:lnTo>
                    <a:pt x="646" y="168"/>
                  </a:lnTo>
                  <a:lnTo>
                    <a:pt x="643" y="169"/>
                  </a:lnTo>
                  <a:lnTo>
                    <a:pt x="639" y="172"/>
                  </a:lnTo>
                  <a:lnTo>
                    <a:pt x="638" y="176"/>
                  </a:lnTo>
                  <a:lnTo>
                    <a:pt x="636" y="179"/>
                  </a:lnTo>
                  <a:lnTo>
                    <a:pt x="635" y="183"/>
                  </a:lnTo>
                  <a:lnTo>
                    <a:pt x="634" y="186"/>
                  </a:lnTo>
                  <a:lnTo>
                    <a:pt x="633" y="192"/>
                  </a:lnTo>
                  <a:lnTo>
                    <a:pt x="633" y="196"/>
                  </a:lnTo>
                  <a:lnTo>
                    <a:pt x="634" y="197"/>
                  </a:lnTo>
                  <a:lnTo>
                    <a:pt x="634" y="203"/>
                  </a:lnTo>
                  <a:lnTo>
                    <a:pt x="634" y="210"/>
                  </a:lnTo>
                  <a:lnTo>
                    <a:pt x="634" y="214"/>
                  </a:lnTo>
                  <a:lnTo>
                    <a:pt x="635" y="219"/>
                  </a:lnTo>
                  <a:lnTo>
                    <a:pt x="636" y="221"/>
                  </a:lnTo>
                  <a:lnTo>
                    <a:pt x="638" y="224"/>
                  </a:lnTo>
                  <a:lnTo>
                    <a:pt x="640" y="227"/>
                  </a:lnTo>
                  <a:lnTo>
                    <a:pt x="642" y="232"/>
                  </a:lnTo>
                  <a:lnTo>
                    <a:pt x="644" y="234"/>
                  </a:lnTo>
                  <a:lnTo>
                    <a:pt x="646" y="235"/>
                  </a:lnTo>
                  <a:lnTo>
                    <a:pt x="648" y="238"/>
                  </a:lnTo>
                  <a:lnTo>
                    <a:pt x="651" y="242"/>
                  </a:lnTo>
                  <a:lnTo>
                    <a:pt x="651" y="244"/>
                  </a:lnTo>
                  <a:lnTo>
                    <a:pt x="651" y="249"/>
                  </a:lnTo>
                  <a:lnTo>
                    <a:pt x="651" y="257"/>
                  </a:lnTo>
                  <a:lnTo>
                    <a:pt x="654" y="263"/>
                  </a:lnTo>
                  <a:lnTo>
                    <a:pt x="654" y="268"/>
                  </a:lnTo>
                  <a:lnTo>
                    <a:pt x="654" y="273"/>
                  </a:lnTo>
                  <a:lnTo>
                    <a:pt x="655" y="279"/>
                  </a:lnTo>
                  <a:lnTo>
                    <a:pt x="657" y="281"/>
                  </a:lnTo>
                  <a:lnTo>
                    <a:pt x="662" y="281"/>
                  </a:lnTo>
                  <a:lnTo>
                    <a:pt x="664" y="281"/>
                  </a:lnTo>
                  <a:lnTo>
                    <a:pt x="666" y="279"/>
                  </a:lnTo>
                  <a:lnTo>
                    <a:pt x="667" y="276"/>
                  </a:lnTo>
                  <a:lnTo>
                    <a:pt x="668" y="272"/>
                  </a:lnTo>
                  <a:lnTo>
                    <a:pt x="668" y="271"/>
                  </a:lnTo>
                  <a:lnTo>
                    <a:pt x="669" y="268"/>
                  </a:lnTo>
                  <a:lnTo>
                    <a:pt x="670" y="263"/>
                  </a:lnTo>
                  <a:lnTo>
                    <a:pt x="671" y="258"/>
                  </a:lnTo>
                  <a:lnTo>
                    <a:pt x="673" y="253"/>
                  </a:lnTo>
                  <a:lnTo>
                    <a:pt x="671" y="250"/>
                  </a:lnTo>
                  <a:lnTo>
                    <a:pt x="669" y="247"/>
                  </a:lnTo>
                  <a:lnTo>
                    <a:pt x="669" y="245"/>
                  </a:lnTo>
                  <a:lnTo>
                    <a:pt x="669" y="243"/>
                  </a:lnTo>
                  <a:lnTo>
                    <a:pt x="669" y="241"/>
                  </a:lnTo>
                  <a:lnTo>
                    <a:pt x="668" y="236"/>
                  </a:lnTo>
                  <a:lnTo>
                    <a:pt x="668" y="232"/>
                  </a:lnTo>
                  <a:lnTo>
                    <a:pt x="668" y="227"/>
                  </a:lnTo>
                  <a:lnTo>
                    <a:pt x="667" y="224"/>
                  </a:lnTo>
                  <a:lnTo>
                    <a:pt x="663" y="218"/>
                  </a:lnTo>
                  <a:lnTo>
                    <a:pt x="663" y="215"/>
                  </a:lnTo>
                  <a:lnTo>
                    <a:pt x="663" y="212"/>
                  </a:lnTo>
                  <a:lnTo>
                    <a:pt x="659" y="208"/>
                  </a:lnTo>
                  <a:lnTo>
                    <a:pt x="657" y="203"/>
                  </a:lnTo>
                  <a:lnTo>
                    <a:pt x="656" y="199"/>
                  </a:lnTo>
                  <a:lnTo>
                    <a:pt x="655" y="196"/>
                  </a:lnTo>
                  <a:lnTo>
                    <a:pt x="653" y="192"/>
                  </a:lnTo>
                  <a:lnTo>
                    <a:pt x="653" y="189"/>
                  </a:lnTo>
                  <a:lnTo>
                    <a:pt x="655" y="187"/>
                  </a:lnTo>
                  <a:lnTo>
                    <a:pt x="657" y="186"/>
                  </a:lnTo>
                  <a:lnTo>
                    <a:pt x="660" y="187"/>
                  </a:lnTo>
                  <a:lnTo>
                    <a:pt x="664" y="189"/>
                  </a:lnTo>
                  <a:lnTo>
                    <a:pt x="667" y="191"/>
                  </a:lnTo>
                  <a:lnTo>
                    <a:pt x="668" y="195"/>
                  </a:lnTo>
                  <a:lnTo>
                    <a:pt x="670" y="197"/>
                  </a:lnTo>
                  <a:lnTo>
                    <a:pt x="671" y="200"/>
                  </a:lnTo>
                  <a:lnTo>
                    <a:pt x="674" y="203"/>
                  </a:lnTo>
                  <a:lnTo>
                    <a:pt x="676" y="208"/>
                  </a:lnTo>
                  <a:lnTo>
                    <a:pt x="677" y="210"/>
                  </a:lnTo>
                  <a:lnTo>
                    <a:pt x="679" y="216"/>
                  </a:lnTo>
                  <a:lnTo>
                    <a:pt x="682" y="222"/>
                  </a:lnTo>
                  <a:lnTo>
                    <a:pt x="682" y="223"/>
                  </a:lnTo>
                  <a:lnTo>
                    <a:pt x="682" y="225"/>
                  </a:lnTo>
                  <a:lnTo>
                    <a:pt x="683" y="232"/>
                  </a:lnTo>
                  <a:lnTo>
                    <a:pt x="685" y="237"/>
                  </a:lnTo>
                  <a:lnTo>
                    <a:pt x="685" y="239"/>
                  </a:lnTo>
                  <a:lnTo>
                    <a:pt x="687" y="244"/>
                  </a:lnTo>
                  <a:lnTo>
                    <a:pt x="690" y="248"/>
                  </a:lnTo>
                  <a:lnTo>
                    <a:pt x="692" y="254"/>
                  </a:lnTo>
                  <a:lnTo>
                    <a:pt x="693" y="257"/>
                  </a:lnTo>
                  <a:lnTo>
                    <a:pt x="692" y="261"/>
                  </a:lnTo>
                  <a:lnTo>
                    <a:pt x="691" y="267"/>
                  </a:lnTo>
                  <a:lnTo>
                    <a:pt x="690" y="272"/>
                  </a:lnTo>
                  <a:lnTo>
                    <a:pt x="688" y="278"/>
                  </a:lnTo>
                  <a:lnTo>
                    <a:pt x="688" y="280"/>
                  </a:lnTo>
                  <a:lnTo>
                    <a:pt x="688" y="283"/>
                  </a:lnTo>
                  <a:lnTo>
                    <a:pt x="689" y="286"/>
                  </a:lnTo>
                  <a:lnTo>
                    <a:pt x="691" y="289"/>
                  </a:lnTo>
                  <a:lnTo>
                    <a:pt x="693" y="291"/>
                  </a:lnTo>
                  <a:lnTo>
                    <a:pt x="697" y="292"/>
                  </a:lnTo>
                  <a:lnTo>
                    <a:pt x="699" y="295"/>
                  </a:lnTo>
                  <a:lnTo>
                    <a:pt x="702" y="298"/>
                  </a:lnTo>
                  <a:lnTo>
                    <a:pt x="704" y="300"/>
                  </a:lnTo>
                  <a:lnTo>
                    <a:pt x="708" y="302"/>
                  </a:lnTo>
                  <a:lnTo>
                    <a:pt x="713" y="306"/>
                  </a:lnTo>
                  <a:lnTo>
                    <a:pt x="716" y="311"/>
                  </a:lnTo>
                  <a:lnTo>
                    <a:pt x="718" y="315"/>
                  </a:lnTo>
                  <a:lnTo>
                    <a:pt x="722" y="321"/>
                  </a:lnTo>
                  <a:lnTo>
                    <a:pt x="722" y="330"/>
                  </a:lnTo>
                  <a:lnTo>
                    <a:pt x="723" y="335"/>
                  </a:lnTo>
                  <a:lnTo>
                    <a:pt x="724" y="330"/>
                  </a:lnTo>
                  <a:lnTo>
                    <a:pt x="724" y="326"/>
                  </a:lnTo>
                  <a:lnTo>
                    <a:pt x="724" y="321"/>
                  </a:lnTo>
                  <a:lnTo>
                    <a:pt x="723" y="317"/>
                  </a:lnTo>
                  <a:lnTo>
                    <a:pt x="721" y="308"/>
                  </a:lnTo>
                  <a:lnTo>
                    <a:pt x="716" y="301"/>
                  </a:lnTo>
                  <a:lnTo>
                    <a:pt x="714" y="297"/>
                  </a:lnTo>
                  <a:lnTo>
                    <a:pt x="712" y="294"/>
                  </a:lnTo>
                  <a:lnTo>
                    <a:pt x="712" y="291"/>
                  </a:lnTo>
                  <a:lnTo>
                    <a:pt x="713" y="288"/>
                  </a:lnTo>
                  <a:lnTo>
                    <a:pt x="713" y="285"/>
                  </a:lnTo>
                  <a:lnTo>
                    <a:pt x="714" y="283"/>
                  </a:lnTo>
                  <a:lnTo>
                    <a:pt x="715" y="279"/>
                  </a:lnTo>
                  <a:lnTo>
                    <a:pt x="715" y="271"/>
                  </a:lnTo>
                  <a:lnTo>
                    <a:pt x="716" y="269"/>
                  </a:lnTo>
                  <a:lnTo>
                    <a:pt x="715" y="267"/>
                  </a:lnTo>
                  <a:lnTo>
                    <a:pt x="715" y="262"/>
                  </a:lnTo>
                  <a:lnTo>
                    <a:pt x="715" y="261"/>
                  </a:lnTo>
                  <a:lnTo>
                    <a:pt x="715" y="257"/>
                  </a:lnTo>
                  <a:lnTo>
                    <a:pt x="715" y="253"/>
                  </a:lnTo>
                  <a:lnTo>
                    <a:pt x="715" y="250"/>
                  </a:lnTo>
                  <a:lnTo>
                    <a:pt x="714" y="248"/>
                  </a:lnTo>
                  <a:lnTo>
                    <a:pt x="712" y="245"/>
                  </a:lnTo>
                  <a:lnTo>
                    <a:pt x="710" y="242"/>
                  </a:lnTo>
                  <a:lnTo>
                    <a:pt x="710" y="241"/>
                  </a:lnTo>
                  <a:lnTo>
                    <a:pt x="708" y="235"/>
                  </a:lnTo>
                  <a:lnTo>
                    <a:pt x="708" y="231"/>
                  </a:lnTo>
                  <a:lnTo>
                    <a:pt x="708" y="226"/>
                  </a:lnTo>
                  <a:lnTo>
                    <a:pt x="705" y="221"/>
                  </a:lnTo>
                  <a:lnTo>
                    <a:pt x="705" y="220"/>
                  </a:lnTo>
                  <a:lnTo>
                    <a:pt x="704" y="216"/>
                  </a:lnTo>
                  <a:lnTo>
                    <a:pt x="702" y="213"/>
                  </a:lnTo>
                  <a:lnTo>
                    <a:pt x="702" y="212"/>
                  </a:lnTo>
                  <a:lnTo>
                    <a:pt x="701" y="210"/>
                  </a:lnTo>
                  <a:lnTo>
                    <a:pt x="701" y="208"/>
                  </a:lnTo>
                  <a:lnTo>
                    <a:pt x="700" y="202"/>
                  </a:lnTo>
                  <a:lnTo>
                    <a:pt x="698" y="198"/>
                  </a:lnTo>
                  <a:lnTo>
                    <a:pt x="694" y="195"/>
                  </a:lnTo>
                  <a:lnTo>
                    <a:pt x="691" y="189"/>
                  </a:lnTo>
                  <a:lnTo>
                    <a:pt x="690" y="188"/>
                  </a:lnTo>
                  <a:lnTo>
                    <a:pt x="688" y="184"/>
                  </a:lnTo>
                  <a:lnTo>
                    <a:pt x="686" y="180"/>
                  </a:lnTo>
                  <a:lnTo>
                    <a:pt x="685" y="179"/>
                  </a:lnTo>
                  <a:lnTo>
                    <a:pt x="682" y="178"/>
                  </a:lnTo>
                  <a:lnTo>
                    <a:pt x="680" y="176"/>
                  </a:lnTo>
                  <a:lnTo>
                    <a:pt x="676" y="172"/>
                  </a:lnTo>
                  <a:lnTo>
                    <a:pt x="673" y="168"/>
                  </a:lnTo>
                  <a:lnTo>
                    <a:pt x="671" y="166"/>
                  </a:lnTo>
                  <a:lnTo>
                    <a:pt x="669" y="165"/>
                  </a:lnTo>
                  <a:lnTo>
                    <a:pt x="666" y="166"/>
                  </a:lnTo>
                  <a:close/>
                  <a:moveTo>
                    <a:pt x="527" y="133"/>
                  </a:moveTo>
                  <a:lnTo>
                    <a:pt x="527" y="134"/>
                  </a:lnTo>
                  <a:lnTo>
                    <a:pt x="527" y="135"/>
                  </a:lnTo>
                  <a:lnTo>
                    <a:pt x="528" y="138"/>
                  </a:lnTo>
                  <a:lnTo>
                    <a:pt x="529" y="139"/>
                  </a:lnTo>
                  <a:lnTo>
                    <a:pt x="528" y="141"/>
                  </a:lnTo>
                  <a:lnTo>
                    <a:pt x="527" y="143"/>
                  </a:lnTo>
                  <a:lnTo>
                    <a:pt x="529" y="150"/>
                  </a:lnTo>
                  <a:lnTo>
                    <a:pt x="531" y="154"/>
                  </a:lnTo>
                  <a:lnTo>
                    <a:pt x="531" y="156"/>
                  </a:lnTo>
                  <a:lnTo>
                    <a:pt x="530" y="157"/>
                  </a:lnTo>
                  <a:lnTo>
                    <a:pt x="529" y="158"/>
                  </a:lnTo>
                  <a:lnTo>
                    <a:pt x="526" y="158"/>
                  </a:lnTo>
                  <a:lnTo>
                    <a:pt x="516" y="156"/>
                  </a:lnTo>
                  <a:lnTo>
                    <a:pt x="514" y="156"/>
                  </a:lnTo>
                  <a:lnTo>
                    <a:pt x="512" y="153"/>
                  </a:lnTo>
                  <a:lnTo>
                    <a:pt x="508" y="150"/>
                  </a:lnTo>
                  <a:lnTo>
                    <a:pt x="505" y="148"/>
                  </a:lnTo>
                  <a:lnTo>
                    <a:pt x="502" y="145"/>
                  </a:lnTo>
                  <a:lnTo>
                    <a:pt x="497" y="145"/>
                  </a:lnTo>
                  <a:lnTo>
                    <a:pt x="494" y="145"/>
                  </a:lnTo>
                  <a:lnTo>
                    <a:pt x="491" y="146"/>
                  </a:lnTo>
                  <a:lnTo>
                    <a:pt x="489" y="150"/>
                  </a:lnTo>
                  <a:lnTo>
                    <a:pt x="487" y="153"/>
                  </a:lnTo>
                  <a:lnTo>
                    <a:pt x="485" y="156"/>
                  </a:lnTo>
                  <a:lnTo>
                    <a:pt x="488" y="162"/>
                  </a:lnTo>
                  <a:lnTo>
                    <a:pt x="492" y="167"/>
                  </a:lnTo>
                  <a:lnTo>
                    <a:pt x="493" y="170"/>
                  </a:lnTo>
                  <a:lnTo>
                    <a:pt x="496" y="173"/>
                  </a:lnTo>
                  <a:lnTo>
                    <a:pt x="497" y="173"/>
                  </a:lnTo>
                  <a:lnTo>
                    <a:pt x="500" y="174"/>
                  </a:lnTo>
                  <a:lnTo>
                    <a:pt x="501" y="174"/>
                  </a:lnTo>
                  <a:lnTo>
                    <a:pt x="500" y="177"/>
                  </a:lnTo>
                  <a:lnTo>
                    <a:pt x="497" y="178"/>
                  </a:lnTo>
                  <a:lnTo>
                    <a:pt x="497" y="179"/>
                  </a:lnTo>
                  <a:lnTo>
                    <a:pt x="496" y="180"/>
                  </a:lnTo>
                  <a:lnTo>
                    <a:pt x="495" y="186"/>
                  </a:lnTo>
                  <a:lnTo>
                    <a:pt x="493" y="195"/>
                  </a:lnTo>
                  <a:lnTo>
                    <a:pt x="493" y="199"/>
                  </a:lnTo>
                  <a:lnTo>
                    <a:pt x="495" y="201"/>
                  </a:lnTo>
                  <a:lnTo>
                    <a:pt x="500" y="207"/>
                  </a:lnTo>
                  <a:lnTo>
                    <a:pt x="501" y="208"/>
                  </a:lnTo>
                  <a:lnTo>
                    <a:pt x="504" y="212"/>
                  </a:lnTo>
                  <a:lnTo>
                    <a:pt x="509" y="220"/>
                  </a:lnTo>
                  <a:lnTo>
                    <a:pt x="511" y="222"/>
                  </a:lnTo>
                  <a:lnTo>
                    <a:pt x="509" y="223"/>
                  </a:lnTo>
                  <a:lnTo>
                    <a:pt x="509" y="225"/>
                  </a:lnTo>
                  <a:lnTo>
                    <a:pt x="511" y="228"/>
                  </a:lnTo>
                  <a:lnTo>
                    <a:pt x="513" y="230"/>
                  </a:lnTo>
                  <a:lnTo>
                    <a:pt x="516" y="231"/>
                  </a:lnTo>
                  <a:lnTo>
                    <a:pt x="519" y="233"/>
                  </a:lnTo>
                  <a:lnTo>
                    <a:pt x="523" y="235"/>
                  </a:lnTo>
                  <a:lnTo>
                    <a:pt x="526" y="239"/>
                  </a:lnTo>
                  <a:lnTo>
                    <a:pt x="530" y="242"/>
                  </a:lnTo>
                  <a:lnTo>
                    <a:pt x="534" y="247"/>
                  </a:lnTo>
                  <a:lnTo>
                    <a:pt x="537" y="257"/>
                  </a:lnTo>
                  <a:lnTo>
                    <a:pt x="537" y="260"/>
                  </a:lnTo>
                  <a:lnTo>
                    <a:pt x="540" y="260"/>
                  </a:lnTo>
                  <a:lnTo>
                    <a:pt x="543" y="261"/>
                  </a:lnTo>
                  <a:lnTo>
                    <a:pt x="545" y="262"/>
                  </a:lnTo>
                  <a:lnTo>
                    <a:pt x="545" y="267"/>
                  </a:lnTo>
                  <a:lnTo>
                    <a:pt x="543" y="271"/>
                  </a:lnTo>
                  <a:lnTo>
                    <a:pt x="543" y="272"/>
                  </a:lnTo>
                  <a:lnTo>
                    <a:pt x="541" y="272"/>
                  </a:lnTo>
                  <a:lnTo>
                    <a:pt x="539" y="272"/>
                  </a:lnTo>
                  <a:lnTo>
                    <a:pt x="536" y="273"/>
                  </a:lnTo>
                  <a:lnTo>
                    <a:pt x="534" y="273"/>
                  </a:lnTo>
                  <a:lnTo>
                    <a:pt x="532" y="272"/>
                  </a:lnTo>
                  <a:lnTo>
                    <a:pt x="531" y="271"/>
                  </a:lnTo>
                  <a:lnTo>
                    <a:pt x="529" y="272"/>
                  </a:lnTo>
                  <a:lnTo>
                    <a:pt x="526" y="276"/>
                  </a:lnTo>
                  <a:lnTo>
                    <a:pt x="523" y="280"/>
                  </a:lnTo>
                  <a:lnTo>
                    <a:pt x="522" y="285"/>
                  </a:lnTo>
                  <a:lnTo>
                    <a:pt x="519" y="294"/>
                  </a:lnTo>
                  <a:lnTo>
                    <a:pt x="518" y="297"/>
                  </a:lnTo>
                  <a:lnTo>
                    <a:pt x="522" y="298"/>
                  </a:lnTo>
                  <a:lnTo>
                    <a:pt x="527" y="301"/>
                  </a:lnTo>
                  <a:lnTo>
                    <a:pt x="532" y="302"/>
                  </a:lnTo>
                  <a:lnTo>
                    <a:pt x="537" y="304"/>
                  </a:lnTo>
                  <a:lnTo>
                    <a:pt x="539" y="304"/>
                  </a:lnTo>
                  <a:lnTo>
                    <a:pt x="541" y="305"/>
                  </a:lnTo>
                  <a:lnTo>
                    <a:pt x="545" y="306"/>
                  </a:lnTo>
                  <a:lnTo>
                    <a:pt x="546" y="306"/>
                  </a:lnTo>
                  <a:lnTo>
                    <a:pt x="547" y="307"/>
                  </a:lnTo>
                  <a:lnTo>
                    <a:pt x="548" y="309"/>
                  </a:lnTo>
                  <a:lnTo>
                    <a:pt x="551" y="319"/>
                  </a:lnTo>
                  <a:lnTo>
                    <a:pt x="552" y="323"/>
                  </a:lnTo>
                  <a:lnTo>
                    <a:pt x="555" y="327"/>
                  </a:lnTo>
                  <a:lnTo>
                    <a:pt x="558" y="331"/>
                  </a:lnTo>
                  <a:lnTo>
                    <a:pt x="561" y="333"/>
                  </a:lnTo>
                  <a:lnTo>
                    <a:pt x="563" y="333"/>
                  </a:lnTo>
                  <a:lnTo>
                    <a:pt x="564" y="333"/>
                  </a:lnTo>
                  <a:lnTo>
                    <a:pt x="565" y="338"/>
                  </a:lnTo>
                  <a:lnTo>
                    <a:pt x="566" y="349"/>
                  </a:lnTo>
                  <a:lnTo>
                    <a:pt x="566" y="352"/>
                  </a:lnTo>
                  <a:lnTo>
                    <a:pt x="565" y="356"/>
                  </a:lnTo>
                  <a:lnTo>
                    <a:pt x="566" y="361"/>
                  </a:lnTo>
                  <a:lnTo>
                    <a:pt x="571" y="362"/>
                  </a:lnTo>
                  <a:lnTo>
                    <a:pt x="576" y="362"/>
                  </a:lnTo>
                  <a:lnTo>
                    <a:pt x="581" y="363"/>
                  </a:lnTo>
                  <a:lnTo>
                    <a:pt x="584" y="363"/>
                  </a:lnTo>
                  <a:lnTo>
                    <a:pt x="586" y="360"/>
                  </a:lnTo>
                  <a:lnTo>
                    <a:pt x="586" y="355"/>
                  </a:lnTo>
                  <a:lnTo>
                    <a:pt x="587" y="353"/>
                  </a:lnTo>
                  <a:lnTo>
                    <a:pt x="587" y="351"/>
                  </a:lnTo>
                  <a:lnTo>
                    <a:pt x="585" y="349"/>
                  </a:lnTo>
                  <a:lnTo>
                    <a:pt x="583" y="347"/>
                  </a:lnTo>
                  <a:lnTo>
                    <a:pt x="582" y="348"/>
                  </a:lnTo>
                  <a:lnTo>
                    <a:pt x="581" y="348"/>
                  </a:lnTo>
                  <a:lnTo>
                    <a:pt x="578" y="348"/>
                  </a:lnTo>
                  <a:lnTo>
                    <a:pt x="577" y="344"/>
                  </a:lnTo>
                  <a:lnTo>
                    <a:pt x="578" y="338"/>
                  </a:lnTo>
                  <a:lnTo>
                    <a:pt x="580" y="335"/>
                  </a:lnTo>
                  <a:lnTo>
                    <a:pt x="580" y="333"/>
                  </a:lnTo>
                  <a:lnTo>
                    <a:pt x="581" y="332"/>
                  </a:lnTo>
                  <a:lnTo>
                    <a:pt x="583" y="332"/>
                  </a:lnTo>
                  <a:lnTo>
                    <a:pt x="586" y="336"/>
                  </a:lnTo>
                  <a:lnTo>
                    <a:pt x="587" y="339"/>
                  </a:lnTo>
                  <a:lnTo>
                    <a:pt x="588" y="341"/>
                  </a:lnTo>
                  <a:lnTo>
                    <a:pt x="588" y="343"/>
                  </a:lnTo>
                  <a:lnTo>
                    <a:pt x="593" y="346"/>
                  </a:lnTo>
                  <a:lnTo>
                    <a:pt x="597" y="347"/>
                  </a:lnTo>
                  <a:lnTo>
                    <a:pt x="601" y="348"/>
                  </a:lnTo>
                  <a:lnTo>
                    <a:pt x="604" y="348"/>
                  </a:lnTo>
                  <a:lnTo>
                    <a:pt x="606" y="347"/>
                  </a:lnTo>
                  <a:lnTo>
                    <a:pt x="607" y="346"/>
                  </a:lnTo>
                  <a:lnTo>
                    <a:pt x="608" y="342"/>
                  </a:lnTo>
                  <a:lnTo>
                    <a:pt x="609" y="337"/>
                  </a:lnTo>
                  <a:lnTo>
                    <a:pt x="610" y="333"/>
                  </a:lnTo>
                  <a:lnTo>
                    <a:pt x="610" y="330"/>
                  </a:lnTo>
                  <a:lnTo>
                    <a:pt x="610" y="328"/>
                  </a:lnTo>
                  <a:lnTo>
                    <a:pt x="609" y="326"/>
                  </a:lnTo>
                  <a:lnTo>
                    <a:pt x="608" y="325"/>
                  </a:lnTo>
                  <a:lnTo>
                    <a:pt x="605" y="323"/>
                  </a:lnTo>
                  <a:lnTo>
                    <a:pt x="600" y="317"/>
                  </a:lnTo>
                  <a:lnTo>
                    <a:pt x="595" y="311"/>
                  </a:lnTo>
                  <a:lnTo>
                    <a:pt x="592" y="307"/>
                  </a:lnTo>
                  <a:lnTo>
                    <a:pt x="590" y="304"/>
                  </a:lnTo>
                  <a:lnTo>
                    <a:pt x="589" y="301"/>
                  </a:lnTo>
                  <a:lnTo>
                    <a:pt x="586" y="297"/>
                  </a:lnTo>
                  <a:lnTo>
                    <a:pt x="584" y="294"/>
                  </a:lnTo>
                  <a:lnTo>
                    <a:pt x="582" y="291"/>
                  </a:lnTo>
                  <a:lnTo>
                    <a:pt x="580" y="286"/>
                  </a:lnTo>
                  <a:lnTo>
                    <a:pt x="577" y="284"/>
                  </a:lnTo>
                  <a:lnTo>
                    <a:pt x="575" y="282"/>
                  </a:lnTo>
                  <a:lnTo>
                    <a:pt x="574" y="282"/>
                  </a:lnTo>
                  <a:lnTo>
                    <a:pt x="572" y="278"/>
                  </a:lnTo>
                  <a:lnTo>
                    <a:pt x="570" y="271"/>
                  </a:lnTo>
                  <a:lnTo>
                    <a:pt x="569" y="268"/>
                  </a:lnTo>
                  <a:lnTo>
                    <a:pt x="570" y="266"/>
                  </a:lnTo>
                  <a:lnTo>
                    <a:pt x="570" y="262"/>
                  </a:lnTo>
                  <a:lnTo>
                    <a:pt x="572" y="257"/>
                  </a:lnTo>
                  <a:lnTo>
                    <a:pt x="572" y="255"/>
                  </a:lnTo>
                  <a:lnTo>
                    <a:pt x="573" y="248"/>
                  </a:lnTo>
                  <a:lnTo>
                    <a:pt x="573" y="234"/>
                  </a:lnTo>
                  <a:lnTo>
                    <a:pt x="574" y="226"/>
                  </a:lnTo>
                  <a:lnTo>
                    <a:pt x="574" y="224"/>
                  </a:lnTo>
                  <a:lnTo>
                    <a:pt x="574" y="223"/>
                  </a:lnTo>
                  <a:lnTo>
                    <a:pt x="574" y="221"/>
                  </a:lnTo>
                  <a:lnTo>
                    <a:pt x="572" y="219"/>
                  </a:lnTo>
                  <a:lnTo>
                    <a:pt x="571" y="215"/>
                  </a:lnTo>
                  <a:lnTo>
                    <a:pt x="569" y="212"/>
                  </a:lnTo>
                  <a:lnTo>
                    <a:pt x="567" y="204"/>
                  </a:lnTo>
                  <a:lnTo>
                    <a:pt x="566" y="198"/>
                  </a:lnTo>
                  <a:lnTo>
                    <a:pt x="564" y="193"/>
                  </a:lnTo>
                  <a:lnTo>
                    <a:pt x="560" y="188"/>
                  </a:lnTo>
                  <a:lnTo>
                    <a:pt x="558" y="186"/>
                  </a:lnTo>
                  <a:lnTo>
                    <a:pt x="558" y="183"/>
                  </a:lnTo>
                  <a:lnTo>
                    <a:pt x="557" y="180"/>
                  </a:lnTo>
                  <a:lnTo>
                    <a:pt x="550" y="175"/>
                  </a:lnTo>
                  <a:lnTo>
                    <a:pt x="546" y="173"/>
                  </a:lnTo>
                  <a:lnTo>
                    <a:pt x="545" y="170"/>
                  </a:lnTo>
                  <a:lnTo>
                    <a:pt x="543" y="167"/>
                  </a:lnTo>
                  <a:lnTo>
                    <a:pt x="542" y="164"/>
                  </a:lnTo>
                  <a:lnTo>
                    <a:pt x="540" y="160"/>
                  </a:lnTo>
                  <a:lnTo>
                    <a:pt x="538" y="154"/>
                  </a:lnTo>
                  <a:lnTo>
                    <a:pt x="537" y="152"/>
                  </a:lnTo>
                  <a:lnTo>
                    <a:pt x="537" y="149"/>
                  </a:lnTo>
                  <a:lnTo>
                    <a:pt x="536" y="145"/>
                  </a:lnTo>
                  <a:lnTo>
                    <a:pt x="535" y="141"/>
                  </a:lnTo>
                  <a:lnTo>
                    <a:pt x="534" y="138"/>
                  </a:lnTo>
                  <a:lnTo>
                    <a:pt x="532" y="135"/>
                  </a:lnTo>
                  <a:lnTo>
                    <a:pt x="531" y="133"/>
                  </a:lnTo>
                  <a:lnTo>
                    <a:pt x="530" y="132"/>
                  </a:lnTo>
                  <a:lnTo>
                    <a:pt x="527" y="133"/>
                  </a:lnTo>
                  <a:close/>
                  <a:moveTo>
                    <a:pt x="580" y="55"/>
                  </a:moveTo>
                  <a:lnTo>
                    <a:pt x="581" y="49"/>
                  </a:lnTo>
                  <a:lnTo>
                    <a:pt x="581" y="44"/>
                  </a:lnTo>
                  <a:lnTo>
                    <a:pt x="582" y="41"/>
                  </a:lnTo>
                  <a:lnTo>
                    <a:pt x="583" y="40"/>
                  </a:lnTo>
                  <a:lnTo>
                    <a:pt x="585" y="38"/>
                  </a:lnTo>
                  <a:lnTo>
                    <a:pt x="586" y="36"/>
                  </a:lnTo>
                  <a:lnTo>
                    <a:pt x="586" y="34"/>
                  </a:lnTo>
                  <a:lnTo>
                    <a:pt x="586" y="33"/>
                  </a:lnTo>
                  <a:lnTo>
                    <a:pt x="583" y="32"/>
                  </a:lnTo>
                  <a:lnTo>
                    <a:pt x="580" y="32"/>
                  </a:lnTo>
                  <a:lnTo>
                    <a:pt x="576" y="29"/>
                  </a:lnTo>
                  <a:lnTo>
                    <a:pt x="573" y="28"/>
                  </a:lnTo>
                  <a:lnTo>
                    <a:pt x="561" y="24"/>
                  </a:lnTo>
                  <a:lnTo>
                    <a:pt x="555" y="23"/>
                  </a:lnTo>
                  <a:lnTo>
                    <a:pt x="552" y="23"/>
                  </a:lnTo>
                  <a:lnTo>
                    <a:pt x="549" y="24"/>
                  </a:lnTo>
                  <a:lnTo>
                    <a:pt x="546" y="29"/>
                  </a:lnTo>
                  <a:lnTo>
                    <a:pt x="543" y="32"/>
                  </a:lnTo>
                  <a:lnTo>
                    <a:pt x="543" y="34"/>
                  </a:lnTo>
                  <a:lnTo>
                    <a:pt x="546" y="36"/>
                  </a:lnTo>
                  <a:lnTo>
                    <a:pt x="549" y="44"/>
                  </a:lnTo>
                  <a:lnTo>
                    <a:pt x="551" y="46"/>
                  </a:lnTo>
                  <a:lnTo>
                    <a:pt x="552" y="47"/>
                  </a:lnTo>
                  <a:lnTo>
                    <a:pt x="553" y="48"/>
                  </a:lnTo>
                  <a:lnTo>
                    <a:pt x="555" y="49"/>
                  </a:lnTo>
                  <a:lnTo>
                    <a:pt x="558" y="50"/>
                  </a:lnTo>
                  <a:lnTo>
                    <a:pt x="559" y="50"/>
                  </a:lnTo>
                  <a:lnTo>
                    <a:pt x="561" y="49"/>
                  </a:lnTo>
                  <a:lnTo>
                    <a:pt x="563" y="47"/>
                  </a:lnTo>
                  <a:lnTo>
                    <a:pt x="564" y="48"/>
                  </a:lnTo>
                  <a:lnTo>
                    <a:pt x="566" y="50"/>
                  </a:lnTo>
                  <a:lnTo>
                    <a:pt x="567" y="52"/>
                  </a:lnTo>
                  <a:lnTo>
                    <a:pt x="569" y="55"/>
                  </a:lnTo>
                  <a:lnTo>
                    <a:pt x="571" y="57"/>
                  </a:lnTo>
                  <a:lnTo>
                    <a:pt x="574" y="57"/>
                  </a:lnTo>
                  <a:lnTo>
                    <a:pt x="580" y="55"/>
                  </a:lnTo>
                  <a:close/>
                  <a:moveTo>
                    <a:pt x="433" y="222"/>
                  </a:moveTo>
                  <a:lnTo>
                    <a:pt x="435" y="221"/>
                  </a:lnTo>
                  <a:lnTo>
                    <a:pt x="439" y="221"/>
                  </a:lnTo>
                  <a:lnTo>
                    <a:pt x="442" y="220"/>
                  </a:lnTo>
                  <a:lnTo>
                    <a:pt x="444" y="219"/>
                  </a:lnTo>
                  <a:lnTo>
                    <a:pt x="445" y="218"/>
                  </a:lnTo>
                  <a:lnTo>
                    <a:pt x="445" y="216"/>
                  </a:lnTo>
                  <a:lnTo>
                    <a:pt x="444" y="215"/>
                  </a:lnTo>
                  <a:lnTo>
                    <a:pt x="438" y="212"/>
                  </a:lnTo>
                  <a:lnTo>
                    <a:pt x="433" y="209"/>
                  </a:lnTo>
                  <a:lnTo>
                    <a:pt x="431" y="209"/>
                  </a:lnTo>
                  <a:lnTo>
                    <a:pt x="429" y="210"/>
                  </a:lnTo>
                  <a:lnTo>
                    <a:pt x="427" y="212"/>
                  </a:lnTo>
                  <a:lnTo>
                    <a:pt x="427" y="214"/>
                  </a:lnTo>
                  <a:lnTo>
                    <a:pt x="430" y="221"/>
                  </a:lnTo>
                  <a:lnTo>
                    <a:pt x="431" y="226"/>
                  </a:lnTo>
                  <a:lnTo>
                    <a:pt x="432" y="235"/>
                  </a:lnTo>
                  <a:lnTo>
                    <a:pt x="433" y="242"/>
                  </a:lnTo>
                  <a:lnTo>
                    <a:pt x="431" y="247"/>
                  </a:lnTo>
                  <a:lnTo>
                    <a:pt x="430" y="255"/>
                  </a:lnTo>
                  <a:lnTo>
                    <a:pt x="429" y="260"/>
                  </a:lnTo>
                  <a:lnTo>
                    <a:pt x="430" y="266"/>
                  </a:lnTo>
                  <a:lnTo>
                    <a:pt x="429" y="271"/>
                  </a:lnTo>
                  <a:lnTo>
                    <a:pt x="429" y="276"/>
                  </a:lnTo>
                  <a:lnTo>
                    <a:pt x="430" y="279"/>
                  </a:lnTo>
                  <a:lnTo>
                    <a:pt x="430" y="283"/>
                  </a:lnTo>
                  <a:lnTo>
                    <a:pt x="430" y="288"/>
                  </a:lnTo>
                  <a:lnTo>
                    <a:pt x="430" y="289"/>
                  </a:lnTo>
                  <a:lnTo>
                    <a:pt x="431" y="293"/>
                  </a:lnTo>
                  <a:lnTo>
                    <a:pt x="433" y="305"/>
                  </a:lnTo>
                  <a:lnTo>
                    <a:pt x="434" y="312"/>
                  </a:lnTo>
                  <a:lnTo>
                    <a:pt x="436" y="317"/>
                  </a:lnTo>
                  <a:lnTo>
                    <a:pt x="436" y="319"/>
                  </a:lnTo>
                  <a:lnTo>
                    <a:pt x="437" y="321"/>
                  </a:lnTo>
                  <a:lnTo>
                    <a:pt x="438" y="328"/>
                  </a:lnTo>
                  <a:lnTo>
                    <a:pt x="438" y="331"/>
                  </a:lnTo>
                  <a:lnTo>
                    <a:pt x="439" y="336"/>
                  </a:lnTo>
                  <a:lnTo>
                    <a:pt x="437" y="341"/>
                  </a:lnTo>
                  <a:lnTo>
                    <a:pt x="434" y="347"/>
                  </a:lnTo>
                  <a:lnTo>
                    <a:pt x="435" y="351"/>
                  </a:lnTo>
                  <a:lnTo>
                    <a:pt x="435" y="353"/>
                  </a:lnTo>
                  <a:lnTo>
                    <a:pt x="436" y="361"/>
                  </a:lnTo>
                  <a:lnTo>
                    <a:pt x="436" y="365"/>
                  </a:lnTo>
                  <a:lnTo>
                    <a:pt x="436" y="367"/>
                  </a:lnTo>
                  <a:lnTo>
                    <a:pt x="435" y="372"/>
                  </a:lnTo>
                  <a:lnTo>
                    <a:pt x="434" y="379"/>
                  </a:lnTo>
                  <a:lnTo>
                    <a:pt x="434" y="386"/>
                  </a:lnTo>
                  <a:lnTo>
                    <a:pt x="433" y="390"/>
                  </a:lnTo>
                  <a:lnTo>
                    <a:pt x="434" y="394"/>
                  </a:lnTo>
                  <a:lnTo>
                    <a:pt x="436" y="390"/>
                  </a:lnTo>
                  <a:lnTo>
                    <a:pt x="438" y="386"/>
                  </a:lnTo>
                  <a:lnTo>
                    <a:pt x="443" y="384"/>
                  </a:lnTo>
                  <a:lnTo>
                    <a:pt x="446" y="382"/>
                  </a:lnTo>
                  <a:lnTo>
                    <a:pt x="448" y="382"/>
                  </a:lnTo>
                  <a:lnTo>
                    <a:pt x="449" y="382"/>
                  </a:lnTo>
                  <a:lnTo>
                    <a:pt x="450" y="383"/>
                  </a:lnTo>
                  <a:lnTo>
                    <a:pt x="452" y="385"/>
                  </a:lnTo>
                  <a:lnTo>
                    <a:pt x="453" y="390"/>
                  </a:lnTo>
                  <a:lnTo>
                    <a:pt x="454" y="393"/>
                  </a:lnTo>
                  <a:lnTo>
                    <a:pt x="453" y="394"/>
                  </a:lnTo>
                  <a:lnTo>
                    <a:pt x="453" y="396"/>
                  </a:lnTo>
                  <a:lnTo>
                    <a:pt x="456" y="398"/>
                  </a:lnTo>
                  <a:lnTo>
                    <a:pt x="459" y="398"/>
                  </a:lnTo>
                  <a:lnTo>
                    <a:pt x="461" y="398"/>
                  </a:lnTo>
                  <a:lnTo>
                    <a:pt x="465" y="397"/>
                  </a:lnTo>
                  <a:lnTo>
                    <a:pt x="467" y="395"/>
                  </a:lnTo>
                  <a:lnTo>
                    <a:pt x="468" y="393"/>
                  </a:lnTo>
                  <a:lnTo>
                    <a:pt x="467" y="389"/>
                  </a:lnTo>
                  <a:lnTo>
                    <a:pt x="466" y="386"/>
                  </a:lnTo>
                  <a:lnTo>
                    <a:pt x="464" y="384"/>
                  </a:lnTo>
                  <a:lnTo>
                    <a:pt x="460" y="382"/>
                  </a:lnTo>
                  <a:lnTo>
                    <a:pt x="459" y="382"/>
                  </a:lnTo>
                  <a:lnTo>
                    <a:pt x="459" y="378"/>
                  </a:lnTo>
                  <a:lnTo>
                    <a:pt x="462" y="373"/>
                  </a:lnTo>
                  <a:lnTo>
                    <a:pt x="464" y="371"/>
                  </a:lnTo>
                  <a:lnTo>
                    <a:pt x="465" y="366"/>
                  </a:lnTo>
                  <a:lnTo>
                    <a:pt x="466" y="361"/>
                  </a:lnTo>
                  <a:lnTo>
                    <a:pt x="466" y="359"/>
                  </a:lnTo>
                  <a:lnTo>
                    <a:pt x="467" y="355"/>
                  </a:lnTo>
                  <a:lnTo>
                    <a:pt x="468" y="352"/>
                  </a:lnTo>
                  <a:lnTo>
                    <a:pt x="469" y="346"/>
                  </a:lnTo>
                  <a:lnTo>
                    <a:pt x="470" y="342"/>
                  </a:lnTo>
                  <a:lnTo>
                    <a:pt x="471" y="338"/>
                  </a:lnTo>
                  <a:lnTo>
                    <a:pt x="476" y="332"/>
                  </a:lnTo>
                  <a:lnTo>
                    <a:pt x="480" y="330"/>
                  </a:lnTo>
                  <a:lnTo>
                    <a:pt x="482" y="330"/>
                  </a:lnTo>
                  <a:lnTo>
                    <a:pt x="484" y="331"/>
                  </a:lnTo>
                  <a:lnTo>
                    <a:pt x="488" y="332"/>
                  </a:lnTo>
                  <a:lnTo>
                    <a:pt x="490" y="332"/>
                  </a:lnTo>
                  <a:lnTo>
                    <a:pt x="495" y="329"/>
                  </a:lnTo>
                  <a:lnTo>
                    <a:pt x="501" y="326"/>
                  </a:lnTo>
                  <a:lnTo>
                    <a:pt x="502" y="323"/>
                  </a:lnTo>
                  <a:lnTo>
                    <a:pt x="502" y="319"/>
                  </a:lnTo>
                  <a:lnTo>
                    <a:pt x="503" y="315"/>
                  </a:lnTo>
                  <a:lnTo>
                    <a:pt x="504" y="311"/>
                  </a:lnTo>
                  <a:lnTo>
                    <a:pt x="502" y="307"/>
                  </a:lnTo>
                  <a:lnTo>
                    <a:pt x="500" y="305"/>
                  </a:lnTo>
                  <a:lnTo>
                    <a:pt x="496" y="303"/>
                  </a:lnTo>
                  <a:lnTo>
                    <a:pt x="494" y="301"/>
                  </a:lnTo>
                  <a:lnTo>
                    <a:pt x="492" y="297"/>
                  </a:lnTo>
                  <a:lnTo>
                    <a:pt x="490" y="293"/>
                  </a:lnTo>
                  <a:lnTo>
                    <a:pt x="489" y="290"/>
                  </a:lnTo>
                  <a:lnTo>
                    <a:pt x="489" y="288"/>
                  </a:lnTo>
                  <a:lnTo>
                    <a:pt x="487" y="284"/>
                  </a:lnTo>
                  <a:lnTo>
                    <a:pt x="485" y="281"/>
                  </a:lnTo>
                  <a:lnTo>
                    <a:pt x="483" y="279"/>
                  </a:lnTo>
                  <a:lnTo>
                    <a:pt x="482" y="276"/>
                  </a:lnTo>
                  <a:lnTo>
                    <a:pt x="483" y="273"/>
                  </a:lnTo>
                  <a:lnTo>
                    <a:pt x="483" y="271"/>
                  </a:lnTo>
                  <a:lnTo>
                    <a:pt x="482" y="269"/>
                  </a:lnTo>
                  <a:lnTo>
                    <a:pt x="482" y="268"/>
                  </a:lnTo>
                  <a:lnTo>
                    <a:pt x="482" y="267"/>
                  </a:lnTo>
                  <a:lnTo>
                    <a:pt x="483" y="267"/>
                  </a:lnTo>
                  <a:lnTo>
                    <a:pt x="484" y="268"/>
                  </a:lnTo>
                  <a:lnTo>
                    <a:pt x="488" y="269"/>
                  </a:lnTo>
                  <a:lnTo>
                    <a:pt x="491" y="269"/>
                  </a:lnTo>
                  <a:lnTo>
                    <a:pt x="492" y="269"/>
                  </a:lnTo>
                  <a:lnTo>
                    <a:pt x="493" y="271"/>
                  </a:lnTo>
                  <a:lnTo>
                    <a:pt x="494" y="274"/>
                  </a:lnTo>
                  <a:lnTo>
                    <a:pt x="496" y="279"/>
                  </a:lnTo>
                  <a:lnTo>
                    <a:pt x="499" y="283"/>
                  </a:lnTo>
                  <a:lnTo>
                    <a:pt x="500" y="284"/>
                  </a:lnTo>
                  <a:lnTo>
                    <a:pt x="503" y="284"/>
                  </a:lnTo>
                  <a:lnTo>
                    <a:pt x="506" y="285"/>
                  </a:lnTo>
                  <a:lnTo>
                    <a:pt x="508" y="285"/>
                  </a:lnTo>
                  <a:lnTo>
                    <a:pt x="512" y="286"/>
                  </a:lnTo>
                  <a:lnTo>
                    <a:pt x="513" y="284"/>
                  </a:lnTo>
                  <a:lnTo>
                    <a:pt x="514" y="279"/>
                  </a:lnTo>
                  <a:lnTo>
                    <a:pt x="513" y="274"/>
                  </a:lnTo>
                  <a:lnTo>
                    <a:pt x="512" y="273"/>
                  </a:lnTo>
                  <a:lnTo>
                    <a:pt x="511" y="267"/>
                  </a:lnTo>
                  <a:lnTo>
                    <a:pt x="508" y="261"/>
                  </a:lnTo>
                  <a:lnTo>
                    <a:pt x="506" y="259"/>
                  </a:lnTo>
                  <a:lnTo>
                    <a:pt x="505" y="257"/>
                  </a:lnTo>
                  <a:lnTo>
                    <a:pt x="503" y="257"/>
                  </a:lnTo>
                  <a:lnTo>
                    <a:pt x="501" y="254"/>
                  </a:lnTo>
                  <a:lnTo>
                    <a:pt x="496" y="247"/>
                  </a:lnTo>
                  <a:lnTo>
                    <a:pt x="494" y="244"/>
                  </a:lnTo>
                  <a:lnTo>
                    <a:pt x="493" y="241"/>
                  </a:lnTo>
                  <a:lnTo>
                    <a:pt x="492" y="237"/>
                  </a:lnTo>
                  <a:lnTo>
                    <a:pt x="491" y="235"/>
                  </a:lnTo>
                  <a:lnTo>
                    <a:pt x="491" y="230"/>
                  </a:lnTo>
                  <a:lnTo>
                    <a:pt x="492" y="226"/>
                  </a:lnTo>
                  <a:lnTo>
                    <a:pt x="492" y="222"/>
                  </a:lnTo>
                  <a:lnTo>
                    <a:pt x="489" y="216"/>
                  </a:lnTo>
                  <a:lnTo>
                    <a:pt x="487" y="214"/>
                  </a:lnTo>
                  <a:lnTo>
                    <a:pt x="487" y="213"/>
                  </a:lnTo>
                  <a:lnTo>
                    <a:pt x="482" y="213"/>
                  </a:lnTo>
                  <a:lnTo>
                    <a:pt x="474" y="216"/>
                  </a:lnTo>
                  <a:lnTo>
                    <a:pt x="471" y="219"/>
                  </a:lnTo>
                  <a:lnTo>
                    <a:pt x="470" y="222"/>
                  </a:lnTo>
                  <a:lnTo>
                    <a:pt x="470" y="224"/>
                  </a:lnTo>
                  <a:lnTo>
                    <a:pt x="471" y="226"/>
                  </a:lnTo>
                  <a:lnTo>
                    <a:pt x="473" y="228"/>
                  </a:lnTo>
                  <a:lnTo>
                    <a:pt x="477" y="231"/>
                  </a:lnTo>
                  <a:lnTo>
                    <a:pt x="479" y="232"/>
                  </a:lnTo>
                  <a:lnTo>
                    <a:pt x="479" y="233"/>
                  </a:lnTo>
                  <a:lnTo>
                    <a:pt x="478" y="236"/>
                  </a:lnTo>
                  <a:lnTo>
                    <a:pt x="476" y="245"/>
                  </a:lnTo>
                  <a:lnTo>
                    <a:pt x="474" y="248"/>
                  </a:lnTo>
                  <a:lnTo>
                    <a:pt x="472" y="249"/>
                  </a:lnTo>
                  <a:lnTo>
                    <a:pt x="470" y="250"/>
                  </a:lnTo>
                  <a:lnTo>
                    <a:pt x="467" y="250"/>
                  </a:lnTo>
                  <a:lnTo>
                    <a:pt x="465" y="251"/>
                  </a:lnTo>
                  <a:lnTo>
                    <a:pt x="460" y="256"/>
                  </a:lnTo>
                  <a:lnTo>
                    <a:pt x="458" y="259"/>
                  </a:lnTo>
                  <a:lnTo>
                    <a:pt x="458" y="263"/>
                  </a:lnTo>
                  <a:lnTo>
                    <a:pt x="460" y="268"/>
                  </a:lnTo>
                  <a:lnTo>
                    <a:pt x="461" y="268"/>
                  </a:lnTo>
                  <a:lnTo>
                    <a:pt x="462" y="270"/>
                  </a:lnTo>
                  <a:lnTo>
                    <a:pt x="464" y="272"/>
                  </a:lnTo>
                  <a:lnTo>
                    <a:pt x="464" y="278"/>
                  </a:lnTo>
                  <a:lnTo>
                    <a:pt x="464" y="284"/>
                  </a:lnTo>
                  <a:lnTo>
                    <a:pt x="464" y="288"/>
                  </a:lnTo>
                  <a:lnTo>
                    <a:pt x="466" y="290"/>
                  </a:lnTo>
                  <a:lnTo>
                    <a:pt x="471" y="293"/>
                  </a:lnTo>
                  <a:lnTo>
                    <a:pt x="472" y="293"/>
                  </a:lnTo>
                  <a:lnTo>
                    <a:pt x="476" y="296"/>
                  </a:lnTo>
                  <a:lnTo>
                    <a:pt x="478" y="302"/>
                  </a:lnTo>
                  <a:lnTo>
                    <a:pt x="478" y="306"/>
                  </a:lnTo>
                  <a:lnTo>
                    <a:pt x="478" y="311"/>
                  </a:lnTo>
                  <a:lnTo>
                    <a:pt x="478" y="314"/>
                  </a:lnTo>
                  <a:lnTo>
                    <a:pt x="477" y="319"/>
                  </a:lnTo>
                  <a:lnTo>
                    <a:pt x="477" y="321"/>
                  </a:lnTo>
                  <a:lnTo>
                    <a:pt x="477" y="324"/>
                  </a:lnTo>
                  <a:lnTo>
                    <a:pt x="477" y="325"/>
                  </a:lnTo>
                  <a:lnTo>
                    <a:pt x="474" y="325"/>
                  </a:lnTo>
                  <a:lnTo>
                    <a:pt x="471" y="325"/>
                  </a:lnTo>
                  <a:lnTo>
                    <a:pt x="466" y="323"/>
                  </a:lnTo>
                  <a:lnTo>
                    <a:pt x="464" y="321"/>
                  </a:lnTo>
                  <a:lnTo>
                    <a:pt x="460" y="316"/>
                  </a:lnTo>
                  <a:lnTo>
                    <a:pt x="457" y="311"/>
                  </a:lnTo>
                  <a:lnTo>
                    <a:pt x="454" y="307"/>
                  </a:lnTo>
                  <a:lnTo>
                    <a:pt x="452" y="304"/>
                  </a:lnTo>
                  <a:lnTo>
                    <a:pt x="448" y="302"/>
                  </a:lnTo>
                  <a:lnTo>
                    <a:pt x="446" y="300"/>
                  </a:lnTo>
                  <a:lnTo>
                    <a:pt x="442" y="294"/>
                  </a:lnTo>
                  <a:lnTo>
                    <a:pt x="438" y="290"/>
                  </a:lnTo>
                  <a:lnTo>
                    <a:pt x="437" y="286"/>
                  </a:lnTo>
                  <a:lnTo>
                    <a:pt x="436" y="283"/>
                  </a:lnTo>
                  <a:lnTo>
                    <a:pt x="436" y="282"/>
                  </a:lnTo>
                  <a:lnTo>
                    <a:pt x="438" y="279"/>
                  </a:lnTo>
                  <a:lnTo>
                    <a:pt x="441" y="271"/>
                  </a:lnTo>
                  <a:lnTo>
                    <a:pt x="441" y="268"/>
                  </a:lnTo>
                  <a:lnTo>
                    <a:pt x="443" y="265"/>
                  </a:lnTo>
                  <a:lnTo>
                    <a:pt x="444" y="260"/>
                  </a:lnTo>
                  <a:lnTo>
                    <a:pt x="444" y="257"/>
                  </a:lnTo>
                  <a:lnTo>
                    <a:pt x="446" y="254"/>
                  </a:lnTo>
                  <a:lnTo>
                    <a:pt x="449" y="253"/>
                  </a:lnTo>
                  <a:lnTo>
                    <a:pt x="452" y="250"/>
                  </a:lnTo>
                  <a:lnTo>
                    <a:pt x="453" y="245"/>
                  </a:lnTo>
                  <a:lnTo>
                    <a:pt x="453" y="239"/>
                  </a:lnTo>
                  <a:lnTo>
                    <a:pt x="453" y="237"/>
                  </a:lnTo>
                  <a:lnTo>
                    <a:pt x="453" y="236"/>
                  </a:lnTo>
                  <a:lnTo>
                    <a:pt x="452" y="235"/>
                  </a:lnTo>
                  <a:lnTo>
                    <a:pt x="450" y="234"/>
                  </a:lnTo>
                  <a:lnTo>
                    <a:pt x="449" y="234"/>
                  </a:lnTo>
                  <a:lnTo>
                    <a:pt x="448" y="236"/>
                  </a:lnTo>
                  <a:lnTo>
                    <a:pt x="448" y="237"/>
                  </a:lnTo>
                  <a:lnTo>
                    <a:pt x="449" y="238"/>
                  </a:lnTo>
                  <a:lnTo>
                    <a:pt x="449" y="239"/>
                  </a:lnTo>
                  <a:lnTo>
                    <a:pt x="447" y="243"/>
                  </a:lnTo>
                  <a:lnTo>
                    <a:pt x="443" y="249"/>
                  </a:lnTo>
                  <a:lnTo>
                    <a:pt x="443" y="250"/>
                  </a:lnTo>
                  <a:lnTo>
                    <a:pt x="442" y="250"/>
                  </a:lnTo>
                  <a:lnTo>
                    <a:pt x="438" y="250"/>
                  </a:lnTo>
                  <a:lnTo>
                    <a:pt x="437" y="249"/>
                  </a:lnTo>
                  <a:lnTo>
                    <a:pt x="436" y="248"/>
                  </a:lnTo>
                  <a:lnTo>
                    <a:pt x="435" y="247"/>
                  </a:lnTo>
                  <a:lnTo>
                    <a:pt x="436" y="244"/>
                  </a:lnTo>
                  <a:lnTo>
                    <a:pt x="438" y="238"/>
                  </a:lnTo>
                  <a:lnTo>
                    <a:pt x="439" y="235"/>
                  </a:lnTo>
                  <a:lnTo>
                    <a:pt x="437" y="230"/>
                  </a:lnTo>
                  <a:lnTo>
                    <a:pt x="433" y="222"/>
                  </a:lnTo>
                  <a:close/>
                  <a:moveTo>
                    <a:pt x="453" y="211"/>
                  </a:moveTo>
                  <a:lnTo>
                    <a:pt x="447" y="207"/>
                  </a:lnTo>
                  <a:lnTo>
                    <a:pt x="442" y="203"/>
                  </a:lnTo>
                  <a:lnTo>
                    <a:pt x="438" y="198"/>
                  </a:lnTo>
                  <a:lnTo>
                    <a:pt x="438" y="191"/>
                  </a:lnTo>
                  <a:lnTo>
                    <a:pt x="438" y="185"/>
                  </a:lnTo>
                  <a:lnTo>
                    <a:pt x="439" y="179"/>
                  </a:lnTo>
                  <a:lnTo>
                    <a:pt x="437" y="176"/>
                  </a:lnTo>
                  <a:lnTo>
                    <a:pt x="435" y="174"/>
                  </a:lnTo>
                  <a:lnTo>
                    <a:pt x="433" y="172"/>
                  </a:lnTo>
                  <a:lnTo>
                    <a:pt x="429" y="167"/>
                  </a:lnTo>
                  <a:lnTo>
                    <a:pt x="424" y="163"/>
                  </a:lnTo>
                  <a:lnTo>
                    <a:pt x="419" y="156"/>
                  </a:lnTo>
                  <a:lnTo>
                    <a:pt x="418" y="153"/>
                  </a:lnTo>
                  <a:lnTo>
                    <a:pt x="417" y="150"/>
                  </a:lnTo>
                  <a:lnTo>
                    <a:pt x="418" y="146"/>
                  </a:lnTo>
                  <a:lnTo>
                    <a:pt x="419" y="143"/>
                  </a:lnTo>
                  <a:lnTo>
                    <a:pt x="420" y="140"/>
                  </a:lnTo>
                  <a:lnTo>
                    <a:pt x="422" y="137"/>
                  </a:lnTo>
                  <a:lnTo>
                    <a:pt x="423" y="133"/>
                  </a:lnTo>
                  <a:lnTo>
                    <a:pt x="425" y="132"/>
                  </a:lnTo>
                  <a:lnTo>
                    <a:pt x="433" y="130"/>
                  </a:lnTo>
                  <a:lnTo>
                    <a:pt x="437" y="129"/>
                  </a:lnTo>
                  <a:lnTo>
                    <a:pt x="442" y="129"/>
                  </a:lnTo>
                  <a:lnTo>
                    <a:pt x="446" y="131"/>
                  </a:lnTo>
                  <a:lnTo>
                    <a:pt x="450" y="132"/>
                  </a:lnTo>
                  <a:lnTo>
                    <a:pt x="454" y="135"/>
                  </a:lnTo>
                  <a:lnTo>
                    <a:pt x="457" y="139"/>
                  </a:lnTo>
                  <a:lnTo>
                    <a:pt x="460" y="141"/>
                  </a:lnTo>
                  <a:lnTo>
                    <a:pt x="465" y="144"/>
                  </a:lnTo>
                  <a:lnTo>
                    <a:pt x="469" y="148"/>
                  </a:lnTo>
                  <a:lnTo>
                    <a:pt x="472" y="151"/>
                  </a:lnTo>
                  <a:lnTo>
                    <a:pt x="474" y="156"/>
                  </a:lnTo>
                  <a:lnTo>
                    <a:pt x="478" y="163"/>
                  </a:lnTo>
                  <a:lnTo>
                    <a:pt x="481" y="168"/>
                  </a:lnTo>
                  <a:lnTo>
                    <a:pt x="482" y="170"/>
                  </a:lnTo>
                  <a:lnTo>
                    <a:pt x="483" y="172"/>
                  </a:lnTo>
                  <a:lnTo>
                    <a:pt x="483" y="173"/>
                  </a:lnTo>
                  <a:lnTo>
                    <a:pt x="483" y="175"/>
                  </a:lnTo>
                  <a:lnTo>
                    <a:pt x="481" y="183"/>
                  </a:lnTo>
                  <a:lnTo>
                    <a:pt x="480" y="187"/>
                  </a:lnTo>
                  <a:lnTo>
                    <a:pt x="479" y="191"/>
                  </a:lnTo>
                  <a:lnTo>
                    <a:pt x="479" y="192"/>
                  </a:lnTo>
                  <a:lnTo>
                    <a:pt x="478" y="193"/>
                  </a:lnTo>
                  <a:lnTo>
                    <a:pt x="476" y="195"/>
                  </a:lnTo>
                  <a:lnTo>
                    <a:pt x="474" y="195"/>
                  </a:lnTo>
                  <a:lnTo>
                    <a:pt x="473" y="195"/>
                  </a:lnTo>
                  <a:lnTo>
                    <a:pt x="472" y="193"/>
                  </a:lnTo>
                  <a:lnTo>
                    <a:pt x="472" y="192"/>
                  </a:lnTo>
                  <a:lnTo>
                    <a:pt x="469" y="185"/>
                  </a:lnTo>
                  <a:lnTo>
                    <a:pt x="467" y="181"/>
                  </a:lnTo>
                  <a:lnTo>
                    <a:pt x="465" y="177"/>
                  </a:lnTo>
                  <a:lnTo>
                    <a:pt x="459" y="168"/>
                  </a:lnTo>
                  <a:lnTo>
                    <a:pt x="454" y="162"/>
                  </a:lnTo>
                  <a:lnTo>
                    <a:pt x="452" y="158"/>
                  </a:lnTo>
                  <a:lnTo>
                    <a:pt x="450" y="156"/>
                  </a:lnTo>
                  <a:lnTo>
                    <a:pt x="449" y="154"/>
                  </a:lnTo>
                  <a:lnTo>
                    <a:pt x="446" y="153"/>
                  </a:lnTo>
                  <a:lnTo>
                    <a:pt x="443" y="152"/>
                  </a:lnTo>
                  <a:lnTo>
                    <a:pt x="438" y="151"/>
                  </a:lnTo>
                  <a:lnTo>
                    <a:pt x="435" y="151"/>
                  </a:lnTo>
                  <a:lnTo>
                    <a:pt x="435" y="155"/>
                  </a:lnTo>
                  <a:lnTo>
                    <a:pt x="437" y="160"/>
                  </a:lnTo>
                  <a:lnTo>
                    <a:pt x="438" y="160"/>
                  </a:lnTo>
                  <a:lnTo>
                    <a:pt x="441" y="163"/>
                  </a:lnTo>
                  <a:lnTo>
                    <a:pt x="446" y="166"/>
                  </a:lnTo>
                  <a:lnTo>
                    <a:pt x="449" y="170"/>
                  </a:lnTo>
                  <a:lnTo>
                    <a:pt x="452" y="175"/>
                  </a:lnTo>
                  <a:lnTo>
                    <a:pt x="454" y="179"/>
                  </a:lnTo>
                  <a:lnTo>
                    <a:pt x="454" y="181"/>
                  </a:lnTo>
                  <a:lnTo>
                    <a:pt x="454" y="187"/>
                  </a:lnTo>
                  <a:lnTo>
                    <a:pt x="455" y="191"/>
                  </a:lnTo>
                  <a:lnTo>
                    <a:pt x="456" y="196"/>
                  </a:lnTo>
                  <a:lnTo>
                    <a:pt x="456" y="202"/>
                  </a:lnTo>
                  <a:lnTo>
                    <a:pt x="456" y="205"/>
                  </a:lnTo>
                  <a:lnTo>
                    <a:pt x="458" y="208"/>
                  </a:lnTo>
                  <a:lnTo>
                    <a:pt x="460" y="210"/>
                  </a:lnTo>
                  <a:lnTo>
                    <a:pt x="461" y="211"/>
                  </a:lnTo>
                  <a:lnTo>
                    <a:pt x="460" y="216"/>
                  </a:lnTo>
                  <a:lnTo>
                    <a:pt x="458" y="220"/>
                  </a:lnTo>
                  <a:lnTo>
                    <a:pt x="458" y="223"/>
                  </a:lnTo>
                  <a:lnTo>
                    <a:pt x="458" y="226"/>
                  </a:lnTo>
                  <a:lnTo>
                    <a:pt x="457" y="230"/>
                  </a:lnTo>
                  <a:lnTo>
                    <a:pt x="457" y="231"/>
                  </a:lnTo>
                  <a:lnTo>
                    <a:pt x="456" y="232"/>
                  </a:lnTo>
                  <a:lnTo>
                    <a:pt x="455" y="232"/>
                  </a:lnTo>
                  <a:lnTo>
                    <a:pt x="454" y="230"/>
                  </a:lnTo>
                  <a:lnTo>
                    <a:pt x="453" y="230"/>
                  </a:lnTo>
                  <a:lnTo>
                    <a:pt x="452" y="225"/>
                  </a:lnTo>
                  <a:lnTo>
                    <a:pt x="450" y="221"/>
                  </a:lnTo>
                  <a:lnTo>
                    <a:pt x="449" y="218"/>
                  </a:lnTo>
                  <a:lnTo>
                    <a:pt x="448" y="216"/>
                  </a:lnTo>
                  <a:lnTo>
                    <a:pt x="449" y="215"/>
                  </a:lnTo>
                  <a:lnTo>
                    <a:pt x="450" y="214"/>
                  </a:lnTo>
                  <a:lnTo>
                    <a:pt x="452" y="214"/>
                  </a:lnTo>
                  <a:lnTo>
                    <a:pt x="453" y="213"/>
                  </a:lnTo>
                  <a:lnTo>
                    <a:pt x="453" y="211"/>
                  </a:lnTo>
                  <a:close/>
                  <a:moveTo>
                    <a:pt x="527" y="186"/>
                  </a:moveTo>
                  <a:lnTo>
                    <a:pt x="532" y="186"/>
                  </a:lnTo>
                  <a:lnTo>
                    <a:pt x="538" y="188"/>
                  </a:lnTo>
                  <a:lnTo>
                    <a:pt x="542" y="190"/>
                  </a:lnTo>
                  <a:lnTo>
                    <a:pt x="546" y="195"/>
                  </a:lnTo>
                  <a:lnTo>
                    <a:pt x="547" y="198"/>
                  </a:lnTo>
                  <a:lnTo>
                    <a:pt x="547" y="201"/>
                  </a:lnTo>
                  <a:lnTo>
                    <a:pt x="549" y="204"/>
                  </a:lnTo>
                  <a:lnTo>
                    <a:pt x="551" y="208"/>
                  </a:lnTo>
                  <a:lnTo>
                    <a:pt x="552" y="210"/>
                  </a:lnTo>
                  <a:lnTo>
                    <a:pt x="553" y="214"/>
                  </a:lnTo>
                  <a:lnTo>
                    <a:pt x="553" y="215"/>
                  </a:lnTo>
                  <a:lnTo>
                    <a:pt x="553" y="220"/>
                  </a:lnTo>
                  <a:lnTo>
                    <a:pt x="551" y="226"/>
                  </a:lnTo>
                  <a:lnTo>
                    <a:pt x="551" y="228"/>
                  </a:lnTo>
                  <a:lnTo>
                    <a:pt x="551" y="231"/>
                  </a:lnTo>
                  <a:lnTo>
                    <a:pt x="551" y="233"/>
                  </a:lnTo>
                  <a:lnTo>
                    <a:pt x="549" y="233"/>
                  </a:lnTo>
                  <a:lnTo>
                    <a:pt x="547" y="233"/>
                  </a:lnTo>
                  <a:lnTo>
                    <a:pt x="546" y="232"/>
                  </a:lnTo>
                  <a:lnTo>
                    <a:pt x="545" y="230"/>
                  </a:lnTo>
                  <a:lnTo>
                    <a:pt x="541" y="223"/>
                  </a:lnTo>
                  <a:lnTo>
                    <a:pt x="539" y="221"/>
                  </a:lnTo>
                  <a:lnTo>
                    <a:pt x="536" y="216"/>
                  </a:lnTo>
                  <a:lnTo>
                    <a:pt x="534" y="213"/>
                  </a:lnTo>
                  <a:lnTo>
                    <a:pt x="532" y="210"/>
                  </a:lnTo>
                  <a:lnTo>
                    <a:pt x="531" y="207"/>
                  </a:lnTo>
                  <a:lnTo>
                    <a:pt x="529" y="203"/>
                  </a:lnTo>
                  <a:lnTo>
                    <a:pt x="528" y="201"/>
                  </a:lnTo>
                  <a:lnTo>
                    <a:pt x="527" y="199"/>
                  </a:lnTo>
                  <a:lnTo>
                    <a:pt x="526" y="196"/>
                  </a:lnTo>
                  <a:lnTo>
                    <a:pt x="526" y="193"/>
                  </a:lnTo>
                  <a:lnTo>
                    <a:pt x="526" y="191"/>
                  </a:lnTo>
                  <a:lnTo>
                    <a:pt x="526" y="188"/>
                  </a:lnTo>
                  <a:lnTo>
                    <a:pt x="527" y="186"/>
                  </a:lnTo>
                  <a:close/>
                  <a:moveTo>
                    <a:pt x="683" y="426"/>
                  </a:moveTo>
                  <a:lnTo>
                    <a:pt x="680" y="431"/>
                  </a:lnTo>
                  <a:lnTo>
                    <a:pt x="678" y="435"/>
                  </a:lnTo>
                  <a:lnTo>
                    <a:pt x="677" y="437"/>
                  </a:lnTo>
                  <a:lnTo>
                    <a:pt x="677" y="440"/>
                  </a:lnTo>
                  <a:lnTo>
                    <a:pt x="680" y="441"/>
                  </a:lnTo>
                  <a:lnTo>
                    <a:pt x="682" y="440"/>
                  </a:lnTo>
                  <a:lnTo>
                    <a:pt x="686" y="440"/>
                  </a:lnTo>
                  <a:lnTo>
                    <a:pt x="689" y="440"/>
                  </a:lnTo>
                  <a:lnTo>
                    <a:pt x="692" y="441"/>
                  </a:lnTo>
                  <a:lnTo>
                    <a:pt x="694" y="441"/>
                  </a:lnTo>
                  <a:lnTo>
                    <a:pt x="698" y="441"/>
                  </a:lnTo>
                  <a:lnTo>
                    <a:pt x="701" y="441"/>
                  </a:lnTo>
                  <a:lnTo>
                    <a:pt x="704" y="440"/>
                  </a:lnTo>
                  <a:lnTo>
                    <a:pt x="706" y="437"/>
                  </a:lnTo>
                  <a:lnTo>
                    <a:pt x="709" y="435"/>
                  </a:lnTo>
                  <a:lnTo>
                    <a:pt x="711" y="433"/>
                  </a:lnTo>
                  <a:lnTo>
                    <a:pt x="712" y="430"/>
                  </a:lnTo>
                  <a:lnTo>
                    <a:pt x="712" y="426"/>
                  </a:lnTo>
                  <a:lnTo>
                    <a:pt x="713" y="424"/>
                  </a:lnTo>
                  <a:lnTo>
                    <a:pt x="713" y="422"/>
                  </a:lnTo>
                  <a:lnTo>
                    <a:pt x="715" y="418"/>
                  </a:lnTo>
                  <a:lnTo>
                    <a:pt x="716" y="413"/>
                  </a:lnTo>
                  <a:lnTo>
                    <a:pt x="717" y="410"/>
                  </a:lnTo>
                  <a:lnTo>
                    <a:pt x="717" y="407"/>
                  </a:lnTo>
                  <a:lnTo>
                    <a:pt x="718" y="401"/>
                  </a:lnTo>
                  <a:lnTo>
                    <a:pt x="718" y="397"/>
                  </a:lnTo>
                  <a:lnTo>
                    <a:pt x="720" y="395"/>
                  </a:lnTo>
                  <a:lnTo>
                    <a:pt x="721" y="391"/>
                  </a:lnTo>
                  <a:lnTo>
                    <a:pt x="717" y="387"/>
                  </a:lnTo>
                  <a:lnTo>
                    <a:pt x="715" y="386"/>
                  </a:lnTo>
                  <a:lnTo>
                    <a:pt x="713" y="385"/>
                  </a:lnTo>
                  <a:lnTo>
                    <a:pt x="710" y="384"/>
                  </a:lnTo>
                  <a:lnTo>
                    <a:pt x="706" y="383"/>
                  </a:lnTo>
                  <a:lnTo>
                    <a:pt x="702" y="382"/>
                  </a:lnTo>
                  <a:lnTo>
                    <a:pt x="701" y="381"/>
                  </a:lnTo>
                  <a:lnTo>
                    <a:pt x="700" y="378"/>
                  </a:lnTo>
                  <a:lnTo>
                    <a:pt x="700" y="376"/>
                  </a:lnTo>
                  <a:lnTo>
                    <a:pt x="701" y="373"/>
                  </a:lnTo>
                  <a:lnTo>
                    <a:pt x="701" y="371"/>
                  </a:lnTo>
                  <a:lnTo>
                    <a:pt x="702" y="370"/>
                  </a:lnTo>
                  <a:lnTo>
                    <a:pt x="703" y="366"/>
                  </a:lnTo>
                  <a:lnTo>
                    <a:pt x="703" y="363"/>
                  </a:lnTo>
                  <a:lnTo>
                    <a:pt x="704" y="360"/>
                  </a:lnTo>
                  <a:lnTo>
                    <a:pt x="705" y="356"/>
                  </a:lnTo>
                  <a:lnTo>
                    <a:pt x="705" y="353"/>
                  </a:lnTo>
                  <a:lnTo>
                    <a:pt x="706" y="349"/>
                  </a:lnTo>
                  <a:lnTo>
                    <a:pt x="706" y="346"/>
                  </a:lnTo>
                  <a:lnTo>
                    <a:pt x="708" y="341"/>
                  </a:lnTo>
                  <a:lnTo>
                    <a:pt x="709" y="339"/>
                  </a:lnTo>
                  <a:lnTo>
                    <a:pt x="710" y="333"/>
                  </a:lnTo>
                  <a:lnTo>
                    <a:pt x="710" y="330"/>
                  </a:lnTo>
                  <a:lnTo>
                    <a:pt x="710" y="327"/>
                  </a:lnTo>
                  <a:lnTo>
                    <a:pt x="709" y="326"/>
                  </a:lnTo>
                  <a:lnTo>
                    <a:pt x="708" y="324"/>
                  </a:lnTo>
                  <a:lnTo>
                    <a:pt x="705" y="321"/>
                  </a:lnTo>
                  <a:lnTo>
                    <a:pt x="702" y="317"/>
                  </a:lnTo>
                  <a:lnTo>
                    <a:pt x="700" y="311"/>
                  </a:lnTo>
                  <a:lnTo>
                    <a:pt x="699" y="308"/>
                  </a:lnTo>
                  <a:lnTo>
                    <a:pt x="695" y="306"/>
                  </a:lnTo>
                  <a:lnTo>
                    <a:pt x="693" y="305"/>
                  </a:lnTo>
                  <a:lnTo>
                    <a:pt x="689" y="304"/>
                  </a:lnTo>
                  <a:lnTo>
                    <a:pt x="686" y="303"/>
                  </a:lnTo>
                  <a:lnTo>
                    <a:pt x="681" y="303"/>
                  </a:lnTo>
                  <a:lnTo>
                    <a:pt x="677" y="303"/>
                  </a:lnTo>
                  <a:lnTo>
                    <a:pt x="676" y="304"/>
                  </a:lnTo>
                  <a:lnTo>
                    <a:pt x="675" y="305"/>
                  </a:lnTo>
                  <a:lnTo>
                    <a:pt x="675" y="306"/>
                  </a:lnTo>
                  <a:lnTo>
                    <a:pt x="675" y="308"/>
                  </a:lnTo>
                  <a:lnTo>
                    <a:pt x="679" y="313"/>
                  </a:lnTo>
                  <a:lnTo>
                    <a:pt x="681" y="315"/>
                  </a:lnTo>
                  <a:lnTo>
                    <a:pt x="681" y="320"/>
                  </a:lnTo>
                  <a:lnTo>
                    <a:pt x="682" y="326"/>
                  </a:lnTo>
                  <a:lnTo>
                    <a:pt x="683" y="332"/>
                  </a:lnTo>
                  <a:lnTo>
                    <a:pt x="686" y="337"/>
                  </a:lnTo>
                  <a:lnTo>
                    <a:pt x="689" y="341"/>
                  </a:lnTo>
                  <a:lnTo>
                    <a:pt x="689" y="344"/>
                  </a:lnTo>
                  <a:lnTo>
                    <a:pt x="691" y="347"/>
                  </a:lnTo>
                  <a:lnTo>
                    <a:pt x="690" y="350"/>
                  </a:lnTo>
                  <a:lnTo>
                    <a:pt x="690" y="352"/>
                  </a:lnTo>
                  <a:lnTo>
                    <a:pt x="691" y="354"/>
                  </a:lnTo>
                  <a:lnTo>
                    <a:pt x="691" y="355"/>
                  </a:lnTo>
                  <a:lnTo>
                    <a:pt x="689" y="356"/>
                  </a:lnTo>
                  <a:lnTo>
                    <a:pt x="682" y="356"/>
                  </a:lnTo>
                  <a:lnTo>
                    <a:pt x="680" y="355"/>
                  </a:lnTo>
                  <a:lnTo>
                    <a:pt x="678" y="353"/>
                  </a:lnTo>
                  <a:lnTo>
                    <a:pt x="677" y="350"/>
                  </a:lnTo>
                  <a:lnTo>
                    <a:pt x="677" y="347"/>
                  </a:lnTo>
                  <a:lnTo>
                    <a:pt x="676" y="344"/>
                  </a:lnTo>
                  <a:lnTo>
                    <a:pt x="676" y="342"/>
                  </a:lnTo>
                  <a:lnTo>
                    <a:pt x="675" y="339"/>
                  </a:lnTo>
                  <a:lnTo>
                    <a:pt x="673" y="337"/>
                  </a:lnTo>
                  <a:lnTo>
                    <a:pt x="671" y="333"/>
                  </a:lnTo>
                  <a:lnTo>
                    <a:pt x="669" y="329"/>
                  </a:lnTo>
                  <a:lnTo>
                    <a:pt x="667" y="324"/>
                  </a:lnTo>
                  <a:lnTo>
                    <a:pt x="664" y="319"/>
                  </a:lnTo>
                  <a:lnTo>
                    <a:pt x="662" y="318"/>
                  </a:lnTo>
                  <a:lnTo>
                    <a:pt x="659" y="317"/>
                  </a:lnTo>
                  <a:lnTo>
                    <a:pt x="656" y="317"/>
                  </a:lnTo>
                  <a:lnTo>
                    <a:pt x="653" y="317"/>
                  </a:lnTo>
                  <a:lnTo>
                    <a:pt x="647" y="317"/>
                  </a:lnTo>
                  <a:lnTo>
                    <a:pt x="645" y="317"/>
                  </a:lnTo>
                  <a:lnTo>
                    <a:pt x="642" y="317"/>
                  </a:lnTo>
                  <a:lnTo>
                    <a:pt x="638" y="316"/>
                  </a:lnTo>
                  <a:lnTo>
                    <a:pt x="635" y="315"/>
                  </a:lnTo>
                  <a:lnTo>
                    <a:pt x="634" y="313"/>
                  </a:lnTo>
                  <a:lnTo>
                    <a:pt x="633" y="311"/>
                  </a:lnTo>
                  <a:lnTo>
                    <a:pt x="633" y="307"/>
                  </a:lnTo>
                  <a:lnTo>
                    <a:pt x="633" y="304"/>
                  </a:lnTo>
                  <a:lnTo>
                    <a:pt x="634" y="301"/>
                  </a:lnTo>
                  <a:lnTo>
                    <a:pt x="634" y="300"/>
                  </a:lnTo>
                  <a:lnTo>
                    <a:pt x="634" y="294"/>
                  </a:lnTo>
                  <a:lnTo>
                    <a:pt x="635" y="286"/>
                  </a:lnTo>
                  <a:lnTo>
                    <a:pt x="635" y="283"/>
                  </a:lnTo>
                  <a:lnTo>
                    <a:pt x="636" y="279"/>
                  </a:lnTo>
                  <a:lnTo>
                    <a:pt x="636" y="276"/>
                  </a:lnTo>
                  <a:lnTo>
                    <a:pt x="635" y="271"/>
                  </a:lnTo>
                  <a:lnTo>
                    <a:pt x="634" y="267"/>
                  </a:lnTo>
                  <a:lnTo>
                    <a:pt x="632" y="257"/>
                  </a:lnTo>
                  <a:lnTo>
                    <a:pt x="631" y="253"/>
                  </a:lnTo>
                  <a:lnTo>
                    <a:pt x="630" y="249"/>
                  </a:lnTo>
                  <a:lnTo>
                    <a:pt x="629" y="246"/>
                  </a:lnTo>
                  <a:lnTo>
                    <a:pt x="625" y="243"/>
                  </a:lnTo>
                  <a:lnTo>
                    <a:pt x="622" y="238"/>
                  </a:lnTo>
                  <a:lnTo>
                    <a:pt x="619" y="234"/>
                  </a:lnTo>
                  <a:lnTo>
                    <a:pt x="616" y="230"/>
                  </a:lnTo>
                  <a:lnTo>
                    <a:pt x="613" y="228"/>
                  </a:lnTo>
                  <a:lnTo>
                    <a:pt x="609" y="227"/>
                  </a:lnTo>
                  <a:lnTo>
                    <a:pt x="601" y="225"/>
                  </a:lnTo>
                  <a:lnTo>
                    <a:pt x="598" y="223"/>
                  </a:lnTo>
                  <a:lnTo>
                    <a:pt x="593" y="224"/>
                  </a:lnTo>
                  <a:lnTo>
                    <a:pt x="588" y="225"/>
                  </a:lnTo>
                  <a:lnTo>
                    <a:pt x="588" y="227"/>
                  </a:lnTo>
                  <a:lnTo>
                    <a:pt x="588" y="230"/>
                  </a:lnTo>
                  <a:lnTo>
                    <a:pt x="590" y="231"/>
                  </a:lnTo>
                  <a:lnTo>
                    <a:pt x="593" y="232"/>
                  </a:lnTo>
                  <a:lnTo>
                    <a:pt x="597" y="234"/>
                  </a:lnTo>
                  <a:lnTo>
                    <a:pt x="600" y="236"/>
                  </a:lnTo>
                  <a:lnTo>
                    <a:pt x="602" y="242"/>
                  </a:lnTo>
                  <a:lnTo>
                    <a:pt x="602" y="243"/>
                  </a:lnTo>
                  <a:lnTo>
                    <a:pt x="604" y="246"/>
                  </a:lnTo>
                  <a:lnTo>
                    <a:pt x="604" y="250"/>
                  </a:lnTo>
                  <a:lnTo>
                    <a:pt x="606" y="253"/>
                  </a:lnTo>
                  <a:lnTo>
                    <a:pt x="608" y="259"/>
                  </a:lnTo>
                  <a:lnTo>
                    <a:pt x="609" y="262"/>
                  </a:lnTo>
                  <a:lnTo>
                    <a:pt x="610" y="266"/>
                  </a:lnTo>
                  <a:lnTo>
                    <a:pt x="611" y="270"/>
                  </a:lnTo>
                  <a:lnTo>
                    <a:pt x="611" y="272"/>
                  </a:lnTo>
                  <a:lnTo>
                    <a:pt x="611" y="273"/>
                  </a:lnTo>
                  <a:lnTo>
                    <a:pt x="610" y="277"/>
                  </a:lnTo>
                  <a:lnTo>
                    <a:pt x="609" y="281"/>
                  </a:lnTo>
                  <a:lnTo>
                    <a:pt x="608" y="282"/>
                  </a:lnTo>
                  <a:lnTo>
                    <a:pt x="608" y="284"/>
                  </a:lnTo>
                  <a:lnTo>
                    <a:pt x="608" y="286"/>
                  </a:lnTo>
                  <a:lnTo>
                    <a:pt x="609" y="290"/>
                  </a:lnTo>
                  <a:lnTo>
                    <a:pt x="609" y="292"/>
                  </a:lnTo>
                  <a:lnTo>
                    <a:pt x="606" y="292"/>
                  </a:lnTo>
                  <a:lnTo>
                    <a:pt x="604" y="290"/>
                  </a:lnTo>
                  <a:lnTo>
                    <a:pt x="601" y="289"/>
                  </a:lnTo>
                  <a:lnTo>
                    <a:pt x="601" y="288"/>
                  </a:lnTo>
                  <a:lnTo>
                    <a:pt x="600" y="285"/>
                  </a:lnTo>
                  <a:lnTo>
                    <a:pt x="600" y="281"/>
                  </a:lnTo>
                  <a:lnTo>
                    <a:pt x="600" y="274"/>
                  </a:lnTo>
                  <a:lnTo>
                    <a:pt x="599" y="272"/>
                  </a:lnTo>
                  <a:lnTo>
                    <a:pt x="598" y="269"/>
                  </a:lnTo>
                  <a:lnTo>
                    <a:pt x="597" y="265"/>
                  </a:lnTo>
                  <a:lnTo>
                    <a:pt x="596" y="261"/>
                  </a:lnTo>
                  <a:lnTo>
                    <a:pt x="594" y="257"/>
                  </a:lnTo>
                  <a:lnTo>
                    <a:pt x="587" y="246"/>
                  </a:lnTo>
                  <a:lnTo>
                    <a:pt x="585" y="241"/>
                  </a:lnTo>
                  <a:lnTo>
                    <a:pt x="584" y="239"/>
                  </a:lnTo>
                  <a:lnTo>
                    <a:pt x="584" y="238"/>
                  </a:lnTo>
                  <a:lnTo>
                    <a:pt x="582" y="238"/>
                  </a:lnTo>
                  <a:lnTo>
                    <a:pt x="580" y="242"/>
                  </a:lnTo>
                  <a:lnTo>
                    <a:pt x="577" y="250"/>
                  </a:lnTo>
                  <a:lnTo>
                    <a:pt x="576" y="257"/>
                  </a:lnTo>
                  <a:lnTo>
                    <a:pt x="575" y="265"/>
                  </a:lnTo>
                  <a:lnTo>
                    <a:pt x="575" y="268"/>
                  </a:lnTo>
                  <a:lnTo>
                    <a:pt x="575" y="272"/>
                  </a:lnTo>
                  <a:lnTo>
                    <a:pt x="576" y="277"/>
                  </a:lnTo>
                  <a:lnTo>
                    <a:pt x="580" y="280"/>
                  </a:lnTo>
                  <a:lnTo>
                    <a:pt x="583" y="284"/>
                  </a:lnTo>
                  <a:lnTo>
                    <a:pt x="584" y="286"/>
                  </a:lnTo>
                  <a:lnTo>
                    <a:pt x="585" y="289"/>
                  </a:lnTo>
                  <a:lnTo>
                    <a:pt x="588" y="294"/>
                  </a:lnTo>
                  <a:lnTo>
                    <a:pt x="589" y="295"/>
                  </a:lnTo>
                  <a:lnTo>
                    <a:pt x="594" y="297"/>
                  </a:lnTo>
                  <a:lnTo>
                    <a:pt x="597" y="300"/>
                  </a:lnTo>
                  <a:lnTo>
                    <a:pt x="598" y="302"/>
                  </a:lnTo>
                  <a:lnTo>
                    <a:pt x="599" y="303"/>
                  </a:lnTo>
                  <a:lnTo>
                    <a:pt x="601" y="302"/>
                  </a:lnTo>
                  <a:lnTo>
                    <a:pt x="605" y="298"/>
                  </a:lnTo>
                  <a:lnTo>
                    <a:pt x="606" y="296"/>
                  </a:lnTo>
                  <a:lnTo>
                    <a:pt x="606" y="295"/>
                  </a:lnTo>
                  <a:lnTo>
                    <a:pt x="607" y="294"/>
                  </a:lnTo>
                  <a:lnTo>
                    <a:pt x="610" y="295"/>
                  </a:lnTo>
                  <a:lnTo>
                    <a:pt x="616" y="297"/>
                  </a:lnTo>
                  <a:lnTo>
                    <a:pt x="617" y="298"/>
                  </a:lnTo>
                  <a:lnTo>
                    <a:pt x="617" y="303"/>
                  </a:lnTo>
                  <a:lnTo>
                    <a:pt x="617" y="306"/>
                  </a:lnTo>
                  <a:lnTo>
                    <a:pt x="618" y="308"/>
                  </a:lnTo>
                  <a:lnTo>
                    <a:pt x="620" y="311"/>
                  </a:lnTo>
                  <a:lnTo>
                    <a:pt x="623" y="316"/>
                  </a:lnTo>
                  <a:lnTo>
                    <a:pt x="623" y="317"/>
                  </a:lnTo>
                  <a:lnTo>
                    <a:pt x="622" y="320"/>
                  </a:lnTo>
                  <a:lnTo>
                    <a:pt x="622" y="325"/>
                  </a:lnTo>
                  <a:lnTo>
                    <a:pt x="620" y="327"/>
                  </a:lnTo>
                  <a:lnTo>
                    <a:pt x="619" y="328"/>
                  </a:lnTo>
                  <a:lnTo>
                    <a:pt x="619" y="330"/>
                  </a:lnTo>
                  <a:lnTo>
                    <a:pt x="621" y="333"/>
                  </a:lnTo>
                  <a:lnTo>
                    <a:pt x="624" y="337"/>
                  </a:lnTo>
                  <a:lnTo>
                    <a:pt x="627" y="338"/>
                  </a:lnTo>
                  <a:lnTo>
                    <a:pt x="629" y="338"/>
                  </a:lnTo>
                  <a:lnTo>
                    <a:pt x="630" y="338"/>
                  </a:lnTo>
                  <a:lnTo>
                    <a:pt x="635" y="340"/>
                  </a:lnTo>
                  <a:lnTo>
                    <a:pt x="641" y="343"/>
                  </a:lnTo>
                  <a:lnTo>
                    <a:pt x="643" y="346"/>
                  </a:lnTo>
                  <a:lnTo>
                    <a:pt x="644" y="349"/>
                  </a:lnTo>
                  <a:lnTo>
                    <a:pt x="646" y="350"/>
                  </a:lnTo>
                  <a:lnTo>
                    <a:pt x="648" y="351"/>
                  </a:lnTo>
                  <a:lnTo>
                    <a:pt x="650" y="354"/>
                  </a:lnTo>
                  <a:lnTo>
                    <a:pt x="651" y="356"/>
                  </a:lnTo>
                  <a:lnTo>
                    <a:pt x="653" y="365"/>
                  </a:lnTo>
                  <a:lnTo>
                    <a:pt x="656" y="373"/>
                  </a:lnTo>
                  <a:lnTo>
                    <a:pt x="658" y="377"/>
                  </a:lnTo>
                  <a:lnTo>
                    <a:pt x="659" y="382"/>
                  </a:lnTo>
                  <a:lnTo>
                    <a:pt x="660" y="385"/>
                  </a:lnTo>
                  <a:lnTo>
                    <a:pt x="660" y="388"/>
                  </a:lnTo>
                  <a:lnTo>
                    <a:pt x="659" y="390"/>
                  </a:lnTo>
                  <a:lnTo>
                    <a:pt x="659" y="393"/>
                  </a:lnTo>
                  <a:lnTo>
                    <a:pt x="664" y="395"/>
                  </a:lnTo>
                  <a:lnTo>
                    <a:pt x="666" y="394"/>
                  </a:lnTo>
                  <a:lnTo>
                    <a:pt x="667" y="393"/>
                  </a:lnTo>
                  <a:lnTo>
                    <a:pt x="669" y="391"/>
                  </a:lnTo>
                  <a:lnTo>
                    <a:pt x="673" y="391"/>
                  </a:lnTo>
                  <a:lnTo>
                    <a:pt x="677" y="394"/>
                  </a:lnTo>
                  <a:lnTo>
                    <a:pt x="680" y="393"/>
                  </a:lnTo>
                  <a:lnTo>
                    <a:pt x="685" y="390"/>
                  </a:lnTo>
                  <a:lnTo>
                    <a:pt x="685" y="389"/>
                  </a:lnTo>
                  <a:lnTo>
                    <a:pt x="687" y="387"/>
                  </a:lnTo>
                  <a:lnTo>
                    <a:pt x="689" y="384"/>
                  </a:lnTo>
                  <a:lnTo>
                    <a:pt x="690" y="384"/>
                  </a:lnTo>
                  <a:lnTo>
                    <a:pt x="695" y="385"/>
                  </a:lnTo>
                  <a:lnTo>
                    <a:pt x="702" y="386"/>
                  </a:lnTo>
                  <a:lnTo>
                    <a:pt x="704" y="387"/>
                  </a:lnTo>
                  <a:lnTo>
                    <a:pt x="705" y="388"/>
                  </a:lnTo>
                  <a:lnTo>
                    <a:pt x="705" y="390"/>
                  </a:lnTo>
                  <a:lnTo>
                    <a:pt x="704" y="394"/>
                  </a:lnTo>
                  <a:lnTo>
                    <a:pt x="703" y="397"/>
                  </a:lnTo>
                  <a:lnTo>
                    <a:pt x="702" y="400"/>
                  </a:lnTo>
                  <a:lnTo>
                    <a:pt x="701" y="405"/>
                  </a:lnTo>
                  <a:lnTo>
                    <a:pt x="700" y="409"/>
                  </a:lnTo>
                  <a:lnTo>
                    <a:pt x="699" y="412"/>
                  </a:lnTo>
                  <a:lnTo>
                    <a:pt x="698" y="416"/>
                  </a:lnTo>
                  <a:lnTo>
                    <a:pt x="697" y="418"/>
                  </a:lnTo>
                  <a:lnTo>
                    <a:pt x="694" y="417"/>
                  </a:lnTo>
                  <a:lnTo>
                    <a:pt x="692" y="417"/>
                  </a:lnTo>
                  <a:lnTo>
                    <a:pt x="690" y="419"/>
                  </a:lnTo>
                  <a:lnTo>
                    <a:pt x="689" y="421"/>
                  </a:lnTo>
                  <a:lnTo>
                    <a:pt x="686" y="423"/>
                  </a:lnTo>
                  <a:lnTo>
                    <a:pt x="683" y="426"/>
                  </a:lnTo>
                  <a:close/>
                  <a:moveTo>
                    <a:pt x="499" y="396"/>
                  </a:moveTo>
                  <a:lnTo>
                    <a:pt x="501" y="393"/>
                  </a:lnTo>
                  <a:lnTo>
                    <a:pt x="503" y="389"/>
                  </a:lnTo>
                  <a:lnTo>
                    <a:pt x="504" y="387"/>
                  </a:lnTo>
                  <a:lnTo>
                    <a:pt x="504" y="385"/>
                  </a:lnTo>
                  <a:lnTo>
                    <a:pt x="506" y="381"/>
                  </a:lnTo>
                  <a:lnTo>
                    <a:pt x="507" y="376"/>
                  </a:lnTo>
                  <a:lnTo>
                    <a:pt x="509" y="374"/>
                  </a:lnTo>
                  <a:lnTo>
                    <a:pt x="511" y="373"/>
                  </a:lnTo>
                  <a:lnTo>
                    <a:pt x="511" y="368"/>
                  </a:lnTo>
                  <a:lnTo>
                    <a:pt x="511" y="364"/>
                  </a:lnTo>
                  <a:lnTo>
                    <a:pt x="509" y="359"/>
                  </a:lnTo>
                  <a:lnTo>
                    <a:pt x="508" y="358"/>
                  </a:lnTo>
                  <a:lnTo>
                    <a:pt x="509" y="354"/>
                  </a:lnTo>
                  <a:lnTo>
                    <a:pt x="511" y="352"/>
                  </a:lnTo>
                  <a:lnTo>
                    <a:pt x="509" y="349"/>
                  </a:lnTo>
                  <a:lnTo>
                    <a:pt x="508" y="347"/>
                  </a:lnTo>
                  <a:lnTo>
                    <a:pt x="506" y="344"/>
                  </a:lnTo>
                  <a:lnTo>
                    <a:pt x="503" y="343"/>
                  </a:lnTo>
                  <a:lnTo>
                    <a:pt x="497" y="344"/>
                  </a:lnTo>
                  <a:lnTo>
                    <a:pt x="495" y="347"/>
                  </a:lnTo>
                  <a:lnTo>
                    <a:pt x="495" y="348"/>
                  </a:lnTo>
                  <a:lnTo>
                    <a:pt x="494" y="350"/>
                  </a:lnTo>
                  <a:lnTo>
                    <a:pt x="494" y="352"/>
                  </a:lnTo>
                  <a:lnTo>
                    <a:pt x="493" y="355"/>
                  </a:lnTo>
                  <a:lnTo>
                    <a:pt x="493" y="358"/>
                  </a:lnTo>
                  <a:lnTo>
                    <a:pt x="492" y="361"/>
                  </a:lnTo>
                  <a:lnTo>
                    <a:pt x="491" y="366"/>
                  </a:lnTo>
                  <a:lnTo>
                    <a:pt x="491" y="368"/>
                  </a:lnTo>
                  <a:lnTo>
                    <a:pt x="489" y="370"/>
                  </a:lnTo>
                  <a:lnTo>
                    <a:pt x="487" y="371"/>
                  </a:lnTo>
                  <a:lnTo>
                    <a:pt x="484" y="374"/>
                  </a:lnTo>
                  <a:lnTo>
                    <a:pt x="482" y="376"/>
                  </a:lnTo>
                  <a:lnTo>
                    <a:pt x="481" y="379"/>
                  </a:lnTo>
                  <a:lnTo>
                    <a:pt x="480" y="383"/>
                  </a:lnTo>
                  <a:lnTo>
                    <a:pt x="481" y="384"/>
                  </a:lnTo>
                  <a:lnTo>
                    <a:pt x="483" y="385"/>
                  </a:lnTo>
                  <a:lnTo>
                    <a:pt x="487" y="386"/>
                  </a:lnTo>
                  <a:lnTo>
                    <a:pt x="489" y="387"/>
                  </a:lnTo>
                  <a:lnTo>
                    <a:pt x="488" y="390"/>
                  </a:lnTo>
                  <a:lnTo>
                    <a:pt x="487" y="393"/>
                  </a:lnTo>
                  <a:lnTo>
                    <a:pt x="488" y="396"/>
                  </a:lnTo>
                  <a:lnTo>
                    <a:pt x="490" y="397"/>
                  </a:lnTo>
                  <a:lnTo>
                    <a:pt x="493" y="398"/>
                  </a:lnTo>
                  <a:lnTo>
                    <a:pt x="496" y="399"/>
                  </a:lnTo>
                  <a:lnTo>
                    <a:pt x="500" y="399"/>
                  </a:lnTo>
                  <a:lnTo>
                    <a:pt x="502" y="399"/>
                  </a:lnTo>
                  <a:lnTo>
                    <a:pt x="500" y="397"/>
                  </a:lnTo>
                  <a:lnTo>
                    <a:pt x="499" y="396"/>
                  </a:lnTo>
                  <a:close/>
                  <a:moveTo>
                    <a:pt x="541" y="340"/>
                  </a:moveTo>
                  <a:lnTo>
                    <a:pt x="545" y="344"/>
                  </a:lnTo>
                  <a:lnTo>
                    <a:pt x="546" y="348"/>
                  </a:lnTo>
                  <a:lnTo>
                    <a:pt x="546" y="352"/>
                  </a:lnTo>
                  <a:lnTo>
                    <a:pt x="546" y="356"/>
                  </a:lnTo>
                  <a:lnTo>
                    <a:pt x="548" y="361"/>
                  </a:lnTo>
                  <a:lnTo>
                    <a:pt x="551" y="364"/>
                  </a:lnTo>
                  <a:lnTo>
                    <a:pt x="554" y="364"/>
                  </a:lnTo>
                  <a:lnTo>
                    <a:pt x="558" y="364"/>
                  </a:lnTo>
                  <a:lnTo>
                    <a:pt x="555" y="371"/>
                  </a:lnTo>
                  <a:lnTo>
                    <a:pt x="551" y="376"/>
                  </a:lnTo>
                  <a:lnTo>
                    <a:pt x="550" y="377"/>
                  </a:lnTo>
                  <a:lnTo>
                    <a:pt x="548" y="381"/>
                  </a:lnTo>
                  <a:lnTo>
                    <a:pt x="547" y="386"/>
                  </a:lnTo>
                  <a:lnTo>
                    <a:pt x="548" y="393"/>
                  </a:lnTo>
                  <a:lnTo>
                    <a:pt x="549" y="399"/>
                  </a:lnTo>
                  <a:lnTo>
                    <a:pt x="549" y="402"/>
                  </a:lnTo>
                  <a:lnTo>
                    <a:pt x="552" y="403"/>
                  </a:lnTo>
                  <a:lnTo>
                    <a:pt x="554" y="403"/>
                  </a:lnTo>
                  <a:lnTo>
                    <a:pt x="554" y="405"/>
                  </a:lnTo>
                  <a:lnTo>
                    <a:pt x="554" y="408"/>
                  </a:lnTo>
                  <a:lnTo>
                    <a:pt x="553" y="410"/>
                  </a:lnTo>
                  <a:lnTo>
                    <a:pt x="553" y="413"/>
                  </a:lnTo>
                  <a:lnTo>
                    <a:pt x="553" y="416"/>
                  </a:lnTo>
                  <a:lnTo>
                    <a:pt x="552" y="418"/>
                  </a:lnTo>
                  <a:lnTo>
                    <a:pt x="550" y="418"/>
                  </a:lnTo>
                  <a:lnTo>
                    <a:pt x="548" y="419"/>
                  </a:lnTo>
                  <a:lnTo>
                    <a:pt x="542" y="422"/>
                  </a:lnTo>
                  <a:lnTo>
                    <a:pt x="539" y="422"/>
                  </a:lnTo>
                  <a:lnTo>
                    <a:pt x="536" y="420"/>
                  </a:lnTo>
                  <a:lnTo>
                    <a:pt x="531" y="416"/>
                  </a:lnTo>
                  <a:lnTo>
                    <a:pt x="529" y="413"/>
                  </a:lnTo>
                  <a:lnTo>
                    <a:pt x="526" y="412"/>
                  </a:lnTo>
                  <a:lnTo>
                    <a:pt x="525" y="409"/>
                  </a:lnTo>
                  <a:lnTo>
                    <a:pt x="523" y="406"/>
                  </a:lnTo>
                  <a:lnTo>
                    <a:pt x="519" y="400"/>
                  </a:lnTo>
                  <a:lnTo>
                    <a:pt x="518" y="399"/>
                  </a:lnTo>
                  <a:lnTo>
                    <a:pt x="516" y="395"/>
                  </a:lnTo>
                  <a:lnTo>
                    <a:pt x="514" y="391"/>
                  </a:lnTo>
                  <a:lnTo>
                    <a:pt x="514" y="388"/>
                  </a:lnTo>
                  <a:lnTo>
                    <a:pt x="515" y="386"/>
                  </a:lnTo>
                  <a:lnTo>
                    <a:pt x="518" y="384"/>
                  </a:lnTo>
                  <a:lnTo>
                    <a:pt x="523" y="382"/>
                  </a:lnTo>
                  <a:lnTo>
                    <a:pt x="525" y="383"/>
                  </a:lnTo>
                  <a:lnTo>
                    <a:pt x="528" y="383"/>
                  </a:lnTo>
                  <a:lnTo>
                    <a:pt x="529" y="379"/>
                  </a:lnTo>
                  <a:lnTo>
                    <a:pt x="530" y="375"/>
                  </a:lnTo>
                  <a:lnTo>
                    <a:pt x="528" y="372"/>
                  </a:lnTo>
                  <a:lnTo>
                    <a:pt x="527" y="368"/>
                  </a:lnTo>
                  <a:lnTo>
                    <a:pt x="526" y="366"/>
                  </a:lnTo>
                  <a:lnTo>
                    <a:pt x="525" y="363"/>
                  </a:lnTo>
                  <a:lnTo>
                    <a:pt x="526" y="360"/>
                  </a:lnTo>
                  <a:lnTo>
                    <a:pt x="527" y="358"/>
                  </a:lnTo>
                  <a:lnTo>
                    <a:pt x="524" y="355"/>
                  </a:lnTo>
                  <a:lnTo>
                    <a:pt x="522" y="353"/>
                  </a:lnTo>
                  <a:lnTo>
                    <a:pt x="519" y="350"/>
                  </a:lnTo>
                  <a:lnTo>
                    <a:pt x="518" y="348"/>
                  </a:lnTo>
                  <a:lnTo>
                    <a:pt x="518" y="343"/>
                  </a:lnTo>
                  <a:lnTo>
                    <a:pt x="520" y="341"/>
                  </a:lnTo>
                  <a:lnTo>
                    <a:pt x="524" y="338"/>
                  </a:lnTo>
                  <a:lnTo>
                    <a:pt x="528" y="336"/>
                  </a:lnTo>
                  <a:lnTo>
                    <a:pt x="531" y="335"/>
                  </a:lnTo>
                  <a:lnTo>
                    <a:pt x="535" y="336"/>
                  </a:lnTo>
                  <a:lnTo>
                    <a:pt x="538" y="338"/>
                  </a:lnTo>
                  <a:lnTo>
                    <a:pt x="541" y="340"/>
                  </a:lnTo>
                  <a:close/>
                  <a:moveTo>
                    <a:pt x="655" y="436"/>
                  </a:moveTo>
                  <a:lnTo>
                    <a:pt x="657" y="433"/>
                  </a:lnTo>
                  <a:lnTo>
                    <a:pt x="659" y="429"/>
                  </a:lnTo>
                  <a:lnTo>
                    <a:pt x="664" y="429"/>
                  </a:lnTo>
                  <a:lnTo>
                    <a:pt x="669" y="430"/>
                  </a:lnTo>
                  <a:lnTo>
                    <a:pt x="674" y="431"/>
                  </a:lnTo>
                  <a:lnTo>
                    <a:pt x="678" y="431"/>
                  </a:lnTo>
                  <a:lnTo>
                    <a:pt x="679" y="428"/>
                  </a:lnTo>
                  <a:lnTo>
                    <a:pt x="678" y="425"/>
                  </a:lnTo>
                  <a:lnTo>
                    <a:pt x="677" y="424"/>
                  </a:lnTo>
                  <a:lnTo>
                    <a:pt x="676" y="423"/>
                  </a:lnTo>
                  <a:lnTo>
                    <a:pt x="671" y="421"/>
                  </a:lnTo>
                  <a:lnTo>
                    <a:pt x="668" y="418"/>
                  </a:lnTo>
                  <a:lnTo>
                    <a:pt x="667" y="414"/>
                  </a:lnTo>
                  <a:lnTo>
                    <a:pt x="666" y="411"/>
                  </a:lnTo>
                  <a:lnTo>
                    <a:pt x="659" y="401"/>
                  </a:lnTo>
                  <a:lnTo>
                    <a:pt x="656" y="398"/>
                  </a:lnTo>
                  <a:lnTo>
                    <a:pt x="653" y="396"/>
                  </a:lnTo>
                  <a:lnTo>
                    <a:pt x="651" y="395"/>
                  </a:lnTo>
                  <a:lnTo>
                    <a:pt x="644" y="397"/>
                  </a:lnTo>
                  <a:lnTo>
                    <a:pt x="641" y="399"/>
                  </a:lnTo>
                  <a:lnTo>
                    <a:pt x="640" y="400"/>
                  </a:lnTo>
                  <a:lnTo>
                    <a:pt x="639" y="402"/>
                  </a:lnTo>
                  <a:lnTo>
                    <a:pt x="636" y="410"/>
                  </a:lnTo>
                  <a:lnTo>
                    <a:pt x="635" y="414"/>
                  </a:lnTo>
                  <a:lnTo>
                    <a:pt x="636" y="418"/>
                  </a:lnTo>
                  <a:lnTo>
                    <a:pt x="636" y="421"/>
                  </a:lnTo>
                  <a:lnTo>
                    <a:pt x="635" y="429"/>
                  </a:lnTo>
                  <a:lnTo>
                    <a:pt x="635" y="434"/>
                  </a:lnTo>
                  <a:lnTo>
                    <a:pt x="636" y="436"/>
                  </a:lnTo>
                  <a:lnTo>
                    <a:pt x="640" y="437"/>
                  </a:lnTo>
                  <a:lnTo>
                    <a:pt x="646" y="437"/>
                  </a:lnTo>
                  <a:lnTo>
                    <a:pt x="655" y="436"/>
                  </a:lnTo>
                  <a:close/>
                  <a:moveTo>
                    <a:pt x="505" y="530"/>
                  </a:moveTo>
                  <a:lnTo>
                    <a:pt x="509" y="534"/>
                  </a:lnTo>
                  <a:lnTo>
                    <a:pt x="512" y="538"/>
                  </a:lnTo>
                  <a:lnTo>
                    <a:pt x="513" y="542"/>
                  </a:lnTo>
                  <a:lnTo>
                    <a:pt x="513" y="548"/>
                  </a:lnTo>
                  <a:lnTo>
                    <a:pt x="511" y="551"/>
                  </a:lnTo>
                  <a:lnTo>
                    <a:pt x="508" y="553"/>
                  </a:lnTo>
                  <a:lnTo>
                    <a:pt x="507" y="558"/>
                  </a:lnTo>
                  <a:lnTo>
                    <a:pt x="507" y="561"/>
                  </a:lnTo>
                  <a:lnTo>
                    <a:pt x="507" y="563"/>
                  </a:lnTo>
                  <a:lnTo>
                    <a:pt x="504" y="568"/>
                  </a:lnTo>
                  <a:lnTo>
                    <a:pt x="503" y="569"/>
                  </a:lnTo>
                  <a:lnTo>
                    <a:pt x="500" y="572"/>
                  </a:lnTo>
                  <a:lnTo>
                    <a:pt x="494" y="576"/>
                  </a:lnTo>
                  <a:lnTo>
                    <a:pt x="492" y="577"/>
                  </a:lnTo>
                  <a:lnTo>
                    <a:pt x="491" y="580"/>
                  </a:lnTo>
                  <a:lnTo>
                    <a:pt x="489" y="581"/>
                  </a:lnTo>
                  <a:lnTo>
                    <a:pt x="487" y="580"/>
                  </a:lnTo>
                  <a:lnTo>
                    <a:pt x="485" y="579"/>
                  </a:lnTo>
                  <a:lnTo>
                    <a:pt x="485" y="577"/>
                  </a:lnTo>
                  <a:lnTo>
                    <a:pt x="487" y="574"/>
                  </a:lnTo>
                  <a:lnTo>
                    <a:pt x="488" y="568"/>
                  </a:lnTo>
                  <a:lnTo>
                    <a:pt x="489" y="564"/>
                  </a:lnTo>
                  <a:lnTo>
                    <a:pt x="489" y="560"/>
                  </a:lnTo>
                  <a:lnTo>
                    <a:pt x="490" y="556"/>
                  </a:lnTo>
                  <a:lnTo>
                    <a:pt x="492" y="552"/>
                  </a:lnTo>
                  <a:lnTo>
                    <a:pt x="493" y="549"/>
                  </a:lnTo>
                  <a:lnTo>
                    <a:pt x="494" y="546"/>
                  </a:lnTo>
                  <a:lnTo>
                    <a:pt x="494" y="544"/>
                  </a:lnTo>
                  <a:lnTo>
                    <a:pt x="495" y="540"/>
                  </a:lnTo>
                  <a:lnTo>
                    <a:pt x="496" y="538"/>
                  </a:lnTo>
                  <a:lnTo>
                    <a:pt x="499" y="536"/>
                  </a:lnTo>
                  <a:lnTo>
                    <a:pt x="501" y="534"/>
                  </a:lnTo>
                  <a:lnTo>
                    <a:pt x="503" y="531"/>
                  </a:lnTo>
                  <a:lnTo>
                    <a:pt x="505" y="530"/>
                  </a:lnTo>
                  <a:close/>
                  <a:moveTo>
                    <a:pt x="557" y="763"/>
                  </a:moveTo>
                  <a:lnTo>
                    <a:pt x="557" y="761"/>
                  </a:lnTo>
                  <a:lnTo>
                    <a:pt x="561" y="756"/>
                  </a:lnTo>
                  <a:lnTo>
                    <a:pt x="563" y="751"/>
                  </a:lnTo>
                  <a:lnTo>
                    <a:pt x="564" y="746"/>
                  </a:lnTo>
                  <a:lnTo>
                    <a:pt x="565" y="743"/>
                  </a:lnTo>
                  <a:lnTo>
                    <a:pt x="565" y="739"/>
                  </a:lnTo>
                  <a:lnTo>
                    <a:pt x="565" y="736"/>
                  </a:lnTo>
                  <a:lnTo>
                    <a:pt x="564" y="733"/>
                  </a:lnTo>
                  <a:lnTo>
                    <a:pt x="563" y="729"/>
                  </a:lnTo>
                  <a:lnTo>
                    <a:pt x="562" y="726"/>
                  </a:lnTo>
                  <a:lnTo>
                    <a:pt x="562" y="723"/>
                  </a:lnTo>
                  <a:lnTo>
                    <a:pt x="562" y="719"/>
                  </a:lnTo>
                  <a:lnTo>
                    <a:pt x="562" y="716"/>
                  </a:lnTo>
                  <a:lnTo>
                    <a:pt x="562" y="713"/>
                  </a:lnTo>
                  <a:lnTo>
                    <a:pt x="562" y="710"/>
                  </a:lnTo>
                  <a:lnTo>
                    <a:pt x="563" y="706"/>
                  </a:lnTo>
                  <a:lnTo>
                    <a:pt x="565" y="704"/>
                  </a:lnTo>
                  <a:lnTo>
                    <a:pt x="567" y="702"/>
                  </a:lnTo>
                  <a:lnTo>
                    <a:pt x="573" y="699"/>
                  </a:lnTo>
                  <a:lnTo>
                    <a:pt x="577" y="696"/>
                  </a:lnTo>
                  <a:lnTo>
                    <a:pt x="584" y="691"/>
                  </a:lnTo>
                  <a:lnTo>
                    <a:pt x="586" y="689"/>
                  </a:lnTo>
                  <a:lnTo>
                    <a:pt x="588" y="687"/>
                  </a:lnTo>
                  <a:lnTo>
                    <a:pt x="590" y="681"/>
                  </a:lnTo>
                  <a:lnTo>
                    <a:pt x="590" y="675"/>
                  </a:lnTo>
                  <a:lnTo>
                    <a:pt x="593" y="670"/>
                  </a:lnTo>
                  <a:lnTo>
                    <a:pt x="594" y="668"/>
                  </a:lnTo>
                  <a:lnTo>
                    <a:pt x="597" y="664"/>
                  </a:lnTo>
                  <a:lnTo>
                    <a:pt x="601" y="658"/>
                  </a:lnTo>
                  <a:lnTo>
                    <a:pt x="604" y="656"/>
                  </a:lnTo>
                  <a:lnTo>
                    <a:pt x="604" y="655"/>
                  </a:lnTo>
                  <a:lnTo>
                    <a:pt x="606" y="650"/>
                  </a:lnTo>
                  <a:lnTo>
                    <a:pt x="608" y="643"/>
                  </a:lnTo>
                  <a:lnTo>
                    <a:pt x="609" y="640"/>
                  </a:lnTo>
                  <a:lnTo>
                    <a:pt x="610" y="635"/>
                  </a:lnTo>
                  <a:lnTo>
                    <a:pt x="611" y="632"/>
                  </a:lnTo>
                  <a:lnTo>
                    <a:pt x="612" y="629"/>
                  </a:lnTo>
                  <a:lnTo>
                    <a:pt x="613" y="626"/>
                  </a:lnTo>
                  <a:lnTo>
                    <a:pt x="613" y="622"/>
                  </a:lnTo>
                  <a:lnTo>
                    <a:pt x="613" y="620"/>
                  </a:lnTo>
                  <a:lnTo>
                    <a:pt x="613" y="616"/>
                  </a:lnTo>
                  <a:lnTo>
                    <a:pt x="611" y="612"/>
                  </a:lnTo>
                  <a:lnTo>
                    <a:pt x="608" y="611"/>
                  </a:lnTo>
                  <a:lnTo>
                    <a:pt x="606" y="612"/>
                  </a:lnTo>
                  <a:lnTo>
                    <a:pt x="604" y="616"/>
                  </a:lnTo>
                  <a:lnTo>
                    <a:pt x="601" y="619"/>
                  </a:lnTo>
                  <a:lnTo>
                    <a:pt x="600" y="622"/>
                  </a:lnTo>
                  <a:lnTo>
                    <a:pt x="598" y="627"/>
                  </a:lnTo>
                  <a:lnTo>
                    <a:pt x="597" y="631"/>
                  </a:lnTo>
                  <a:lnTo>
                    <a:pt x="596" y="636"/>
                  </a:lnTo>
                  <a:lnTo>
                    <a:pt x="594" y="639"/>
                  </a:lnTo>
                  <a:lnTo>
                    <a:pt x="592" y="641"/>
                  </a:lnTo>
                  <a:lnTo>
                    <a:pt x="589" y="649"/>
                  </a:lnTo>
                  <a:lnTo>
                    <a:pt x="589" y="652"/>
                  </a:lnTo>
                  <a:lnTo>
                    <a:pt x="588" y="654"/>
                  </a:lnTo>
                  <a:lnTo>
                    <a:pt x="587" y="655"/>
                  </a:lnTo>
                  <a:lnTo>
                    <a:pt x="585" y="655"/>
                  </a:lnTo>
                  <a:lnTo>
                    <a:pt x="583" y="658"/>
                  </a:lnTo>
                  <a:lnTo>
                    <a:pt x="580" y="663"/>
                  </a:lnTo>
                  <a:lnTo>
                    <a:pt x="578" y="664"/>
                  </a:lnTo>
                  <a:lnTo>
                    <a:pt x="576" y="666"/>
                  </a:lnTo>
                  <a:lnTo>
                    <a:pt x="575" y="668"/>
                  </a:lnTo>
                  <a:lnTo>
                    <a:pt x="574" y="671"/>
                  </a:lnTo>
                  <a:lnTo>
                    <a:pt x="574" y="674"/>
                  </a:lnTo>
                  <a:lnTo>
                    <a:pt x="569" y="678"/>
                  </a:lnTo>
                  <a:lnTo>
                    <a:pt x="563" y="681"/>
                  </a:lnTo>
                  <a:lnTo>
                    <a:pt x="560" y="684"/>
                  </a:lnTo>
                  <a:lnTo>
                    <a:pt x="557" y="686"/>
                  </a:lnTo>
                  <a:lnTo>
                    <a:pt x="557" y="687"/>
                  </a:lnTo>
                  <a:lnTo>
                    <a:pt x="552" y="689"/>
                  </a:lnTo>
                  <a:lnTo>
                    <a:pt x="551" y="690"/>
                  </a:lnTo>
                  <a:lnTo>
                    <a:pt x="551" y="691"/>
                  </a:lnTo>
                  <a:lnTo>
                    <a:pt x="549" y="691"/>
                  </a:lnTo>
                  <a:lnTo>
                    <a:pt x="543" y="689"/>
                  </a:lnTo>
                  <a:lnTo>
                    <a:pt x="541" y="688"/>
                  </a:lnTo>
                  <a:lnTo>
                    <a:pt x="541" y="686"/>
                  </a:lnTo>
                  <a:lnTo>
                    <a:pt x="543" y="680"/>
                  </a:lnTo>
                  <a:lnTo>
                    <a:pt x="548" y="676"/>
                  </a:lnTo>
                  <a:lnTo>
                    <a:pt x="549" y="675"/>
                  </a:lnTo>
                  <a:lnTo>
                    <a:pt x="550" y="675"/>
                  </a:lnTo>
                  <a:lnTo>
                    <a:pt x="552" y="673"/>
                  </a:lnTo>
                  <a:lnTo>
                    <a:pt x="554" y="665"/>
                  </a:lnTo>
                  <a:lnTo>
                    <a:pt x="559" y="659"/>
                  </a:lnTo>
                  <a:lnTo>
                    <a:pt x="563" y="655"/>
                  </a:lnTo>
                  <a:lnTo>
                    <a:pt x="565" y="653"/>
                  </a:lnTo>
                  <a:lnTo>
                    <a:pt x="566" y="650"/>
                  </a:lnTo>
                  <a:lnTo>
                    <a:pt x="566" y="645"/>
                  </a:lnTo>
                  <a:lnTo>
                    <a:pt x="566" y="643"/>
                  </a:lnTo>
                  <a:lnTo>
                    <a:pt x="565" y="640"/>
                  </a:lnTo>
                  <a:lnTo>
                    <a:pt x="566" y="636"/>
                  </a:lnTo>
                  <a:lnTo>
                    <a:pt x="569" y="632"/>
                  </a:lnTo>
                  <a:lnTo>
                    <a:pt x="570" y="629"/>
                  </a:lnTo>
                  <a:lnTo>
                    <a:pt x="571" y="627"/>
                  </a:lnTo>
                  <a:lnTo>
                    <a:pt x="573" y="622"/>
                  </a:lnTo>
                  <a:lnTo>
                    <a:pt x="575" y="619"/>
                  </a:lnTo>
                  <a:lnTo>
                    <a:pt x="581" y="614"/>
                  </a:lnTo>
                  <a:lnTo>
                    <a:pt x="585" y="608"/>
                  </a:lnTo>
                  <a:lnTo>
                    <a:pt x="586" y="607"/>
                  </a:lnTo>
                  <a:lnTo>
                    <a:pt x="588" y="605"/>
                  </a:lnTo>
                  <a:lnTo>
                    <a:pt x="595" y="599"/>
                  </a:lnTo>
                  <a:lnTo>
                    <a:pt x="598" y="597"/>
                  </a:lnTo>
                  <a:lnTo>
                    <a:pt x="602" y="596"/>
                  </a:lnTo>
                  <a:lnTo>
                    <a:pt x="610" y="595"/>
                  </a:lnTo>
                  <a:lnTo>
                    <a:pt x="615" y="594"/>
                  </a:lnTo>
                  <a:lnTo>
                    <a:pt x="618" y="594"/>
                  </a:lnTo>
                  <a:lnTo>
                    <a:pt x="623" y="591"/>
                  </a:lnTo>
                  <a:lnTo>
                    <a:pt x="628" y="586"/>
                  </a:lnTo>
                  <a:lnTo>
                    <a:pt x="629" y="586"/>
                  </a:lnTo>
                  <a:lnTo>
                    <a:pt x="630" y="586"/>
                  </a:lnTo>
                  <a:lnTo>
                    <a:pt x="631" y="587"/>
                  </a:lnTo>
                  <a:lnTo>
                    <a:pt x="632" y="588"/>
                  </a:lnTo>
                  <a:lnTo>
                    <a:pt x="633" y="592"/>
                  </a:lnTo>
                  <a:lnTo>
                    <a:pt x="634" y="595"/>
                  </a:lnTo>
                  <a:lnTo>
                    <a:pt x="634" y="604"/>
                  </a:lnTo>
                  <a:lnTo>
                    <a:pt x="635" y="611"/>
                  </a:lnTo>
                  <a:lnTo>
                    <a:pt x="635" y="618"/>
                  </a:lnTo>
                  <a:lnTo>
                    <a:pt x="635" y="621"/>
                  </a:lnTo>
                  <a:lnTo>
                    <a:pt x="636" y="623"/>
                  </a:lnTo>
                  <a:lnTo>
                    <a:pt x="636" y="624"/>
                  </a:lnTo>
                  <a:lnTo>
                    <a:pt x="635" y="629"/>
                  </a:lnTo>
                  <a:lnTo>
                    <a:pt x="634" y="632"/>
                  </a:lnTo>
                  <a:lnTo>
                    <a:pt x="633" y="634"/>
                  </a:lnTo>
                  <a:lnTo>
                    <a:pt x="633" y="640"/>
                  </a:lnTo>
                  <a:lnTo>
                    <a:pt x="632" y="645"/>
                  </a:lnTo>
                  <a:lnTo>
                    <a:pt x="631" y="650"/>
                  </a:lnTo>
                  <a:lnTo>
                    <a:pt x="628" y="654"/>
                  </a:lnTo>
                  <a:lnTo>
                    <a:pt x="627" y="656"/>
                  </a:lnTo>
                  <a:lnTo>
                    <a:pt x="625" y="658"/>
                  </a:lnTo>
                  <a:lnTo>
                    <a:pt x="624" y="659"/>
                  </a:lnTo>
                  <a:lnTo>
                    <a:pt x="623" y="663"/>
                  </a:lnTo>
                  <a:lnTo>
                    <a:pt x="622" y="666"/>
                  </a:lnTo>
                  <a:lnTo>
                    <a:pt x="622" y="667"/>
                  </a:lnTo>
                  <a:lnTo>
                    <a:pt x="619" y="673"/>
                  </a:lnTo>
                  <a:lnTo>
                    <a:pt x="616" y="676"/>
                  </a:lnTo>
                  <a:lnTo>
                    <a:pt x="613" y="679"/>
                  </a:lnTo>
                  <a:lnTo>
                    <a:pt x="611" y="685"/>
                  </a:lnTo>
                  <a:lnTo>
                    <a:pt x="610" y="686"/>
                  </a:lnTo>
                  <a:lnTo>
                    <a:pt x="609" y="690"/>
                  </a:lnTo>
                  <a:lnTo>
                    <a:pt x="608" y="693"/>
                  </a:lnTo>
                  <a:lnTo>
                    <a:pt x="607" y="696"/>
                  </a:lnTo>
                  <a:lnTo>
                    <a:pt x="606" y="698"/>
                  </a:lnTo>
                  <a:lnTo>
                    <a:pt x="602" y="702"/>
                  </a:lnTo>
                  <a:lnTo>
                    <a:pt x="599" y="705"/>
                  </a:lnTo>
                  <a:lnTo>
                    <a:pt x="598" y="705"/>
                  </a:lnTo>
                  <a:lnTo>
                    <a:pt x="596" y="709"/>
                  </a:lnTo>
                  <a:lnTo>
                    <a:pt x="595" y="711"/>
                  </a:lnTo>
                  <a:lnTo>
                    <a:pt x="593" y="713"/>
                  </a:lnTo>
                  <a:lnTo>
                    <a:pt x="586" y="719"/>
                  </a:lnTo>
                  <a:lnTo>
                    <a:pt x="583" y="722"/>
                  </a:lnTo>
                  <a:lnTo>
                    <a:pt x="581" y="723"/>
                  </a:lnTo>
                  <a:lnTo>
                    <a:pt x="578" y="724"/>
                  </a:lnTo>
                  <a:lnTo>
                    <a:pt x="575" y="726"/>
                  </a:lnTo>
                  <a:lnTo>
                    <a:pt x="573" y="729"/>
                  </a:lnTo>
                  <a:lnTo>
                    <a:pt x="572" y="733"/>
                  </a:lnTo>
                  <a:lnTo>
                    <a:pt x="572" y="737"/>
                  </a:lnTo>
                  <a:lnTo>
                    <a:pt x="571" y="740"/>
                  </a:lnTo>
                  <a:lnTo>
                    <a:pt x="569" y="745"/>
                  </a:lnTo>
                  <a:lnTo>
                    <a:pt x="569" y="748"/>
                  </a:lnTo>
                  <a:lnTo>
                    <a:pt x="567" y="752"/>
                  </a:lnTo>
                  <a:lnTo>
                    <a:pt x="562" y="759"/>
                  </a:lnTo>
                  <a:lnTo>
                    <a:pt x="557" y="763"/>
                  </a:lnTo>
                  <a:close/>
                </a:path>
              </a:pathLst>
            </a:custGeom>
            <a:solidFill>
              <a:srgbClr val="2C5882"/>
            </a:solidFill>
            <a:ln w="9525">
              <a:noFill/>
              <a:round/>
            </a:ln>
          </p:spPr>
          <p:txBody>
            <a:bodyPr/>
            <a:lstStyle/>
            <a:p>
              <a:endParaRPr lang="zh-CN" altLang="en-US"/>
            </a:p>
          </p:txBody>
        </p:sp>
        <p:sp>
          <p:nvSpPr>
            <p:cNvPr id="29709" name="Freeform 81"/>
            <p:cNvSpPr>
              <a:spLocks noEditPoints="1"/>
            </p:cNvSpPr>
            <p:nvPr/>
          </p:nvSpPr>
          <p:spPr bwMode="auto">
            <a:xfrm>
              <a:off x="406" y="617"/>
              <a:ext cx="245" cy="341"/>
            </a:xfrm>
            <a:custGeom>
              <a:avLst/>
              <a:gdLst>
                <a:gd name="T0" fmla="*/ 0 w 735"/>
                <a:gd name="T1" fmla="*/ 1 h 1023"/>
                <a:gd name="T2" fmla="*/ 0 w 735"/>
                <a:gd name="T3" fmla="*/ 1 h 1023"/>
                <a:gd name="T4" fmla="*/ 0 w 735"/>
                <a:gd name="T5" fmla="*/ 1 h 1023"/>
                <a:gd name="T6" fmla="*/ 0 w 735"/>
                <a:gd name="T7" fmla="*/ 1 h 1023"/>
                <a:gd name="T8" fmla="*/ 0 w 735"/>
                <a:gd name="T9" fmla="*/ 1 h 1023"/>
                <a:gd name="T10" fmla="*/ 1 w 735"/>
                <a:gd name="T11" fmla="*/ 1 h 1023"/>
                <a:gd name="T12" fmla="*/ 1 w 735"/>
                <a:gd name="T13" fmla="*/ 1 h 1023"/>
                <a:gd name="T14" fmla="*/ 1 w 735"/>
                <a:gd name="T15" fmla="*/ 1 h 1023"/>
                <a:gd name="T16" fmla="*/ 0 w 735"/>
                <a:gd name="T17" fmla="*/ 1 h 1023"/>
                <a:gd name="T18" fmla="*/ 1 w 735"/>
                <a:gd name="T19" fmla="*/ 1 h 1023"/>
                <a:gd name="T20" fmla="*/ 0 w 735"/>
                <a:gd name="T21" fmla="*/ 1 h 1023"/>
                <a:gd name="T22" fmla="*/ 1 w 735"/>
                <a:gd name="T23" fmla="*/ 1 h 1023"/>
                <a:gd name="T24" fmla="*/ 1 w 735"/>
                <a:gd name="T25" fmla="*/ 1 h 1023"/>
                <a:gd name="T26" fmla="*/ 1 w 735"/>
                <a:gd name="T27" fmla="*/ 1 h 1023"/>
                <a:gd name="T28" fmla="*/ 1 w 735"/>
                <a:gd name="T29" fmla="*/ 1 h 1023"/>
                <a:gd name="T30" fmla="*/ 1 w 735"/>
                <a:gd name="T31" fmla="*/ 1 h 1023"/>
                <a:gd name="T32" fmla="*/ 1 w 735"/>
                <a:gd name="T33" fmla="*/ 1 h 1023"/>
                <a:gd name="T34" fmla="*/ 1 w 735"/>
                <a:gd name="T35" fmla="*/ 1 h 1023"/>
                <a:gd name="T36" fmla="*/ 1 w 735"/>
                <a:gd name="T37" fmla="*/ 1 h 1023"/>
                <a:gd name="T38" fmla="*/ 1 w 735"/>
                <a:gd name="T39" fmla="*/ 1 h 1023"/>
                <a:gd name="T40" fmla="*/ 1 w 735"/>
                <a:gd name="T41" fmla="*/ 1 h 1023"/>
                <a:gd name="T42" fmla="*/ 1 w 735"/>
                <a:gd name="T43" fmla="*/ 1 h 1023"/>
                <a:gd name="T44" fmla="*/ 1 w 735"/>
                <a:gd name="T45" fmla="*/ 1 h 1023"/>
                <a:gd name="T46" fmla="*/ 1 w 735"/>
                <a:gd name="T47" fmla="*/ 1 h 1023"/>
                <a:gd name="T48" fmla="*/ 1 w 735"/>
                <a:gd name="T49" fmla="*/ 1 h 1023"/>
                <a:gd name="T50" fmla="*/ 0 w 735"/>
                <a:gd name="T51" fmla="*/ 1 h 1023"/>
                <a:gd name="T52" fmla="*/ 1 w 735"/>
                <a:gd name="T53" fmla="*/ 1 h 1023"/>
                <a:gd name="T54" fmla="*/ 0 w 735"/>
                <a:gd name="T55" fmla="*/ 1 h 1023"/>
                <a:gd name="T56" fmla="*/ 0 w 735"/>
                <a:gd name="T57" fmla="*/ 1 h 1023"/>
                <a:gd name="T58" fmla="*/ 0 w 735"/>
                <a:gd name="T59" fmla="*/ 1 h 1023"/>
                <a:gd name="T60" fmla="*/ 0 w 735"/>
                <a:gd name="T61" fmla="*/ 0 h 1023"/>
                <a:gd name="T62" fmla="*/ 0 w 735"/>
                <a:gd name="T63" fmla="*/ 0 h 1023"/>
                <a:gd name="T64" fmla="*/ 0 w 735"/>
                <a:gd name="T65" fmla="*/ 1 h 1023"/>
                <a:gd name="T66" fmla="*/ 0 w 735"/>
                <a:gd name="T67" fmla="*/ 1 h 1023"/>
                <a:gd name="T68" fmla="*/ 0 w 735"/>
                <a:gd name="T69" fmla="*/ 1 h 1023"/>
                <a:gd name="T70" fmla="*/ 0 w 735"/>
                <a:gd name="T71" fmla="*/ 1 h 1023"/>
                <a:gd name="T72" fmla="*/ 0 w 735"/>
                <a:gd name="T73" fmla="*/ 1 h 1023"/>
                <a:gd name="T74" fmla="*/ 0 w 735"/>
                <a:gd name="T75" fmla="*/ 1 h 1023"/>
                <a:gd name="T76" fmla="*/ 0 w 735"/>
                <a:gd name="T77" fmla="*/ 1 h 1023"/>
                <a:gd name="T78" fmla="*/ 0 w 735"/>
                <a:gd name="T79" fmla="*/ 1 h 1023"/>
                <a:gd name="T80" fmla="*/ 0 w 735"/>
                <a:gd name="T81" fmla="*/ 0 h 1023"/>
                <a:gd name="T82" fmla="*/ 0 w 735"/>
                <a:gd name="T83" fmla="*/ 1 h 1023"/>
                <a:gd name="T84" fmla="*/ 0 w 735"/>
                <a:gd name="T85" fmla="*/ 0 h 1023"/>
                <a:gd name="T86" fmla="*/ 0 w 735"/>
                <a:gd name="T87" fmla="*/ 0 h 1023"/>
                <a:gd name="T88" fmla="*/ 0 w 735"/>
                <a:gd name="T89" fmla="*/ 0 h 1023"/>
                <a:gd name="T90" fmla="*/ 0 w 735"/>
                <a:gd name="T91" fmla="*/ 0 h 1023"/>
                <a:gd name="T92" fmla="*/ 0 w 735"/>
                <a:gd name="T93" fmla="*/ 0 h 1023"/>
                <a:gd name="T94" fmla="*/ 0 w 735"/>
                <a:gd name="T95" fmla="*/ 0 h 1023"/>
                <a:gd name="T96" fmla="*/ 0 w 735"/>
                <a:gd name="T97" fmla="*/ 0 h 1023"/>
                <a:gd name="T98" fmla="*/ 0 w 735"/>
                <a:gd name="T99" fmla="*/ 0 h 1023"/>
                <a:gd name="T100" fmla="*/ 0 w 735"/>
                <a:gd name="T101" fmla="*/ 0 h 1023"/>
                <a:gd name="T102" fmla="*/ 0 w 735"/>
                <a:gd name="T103" fmla="*/ 0 h 1023"/>
                <a:gd name="T104" fmla="*/ 0 w 735"/>
                <a:gd name="T105" fmla="*/ 0 h 1023"/>
                <a:gd name="T106" fmla="*/ 0 w 735"/>
                <a:gd name="T107" fmla="*/ 0 h 1023"/>
                <a:gd name="T108" fmla="*/ 0 w 735"/>
                <a:gd name="T109" fmla="*/ 0 h 1023"/>
                <a:gd name="T110" fmla="*/ 0 w 735"/>
                <a:gd name="T111" fmla="*/ 0 h 1023"/>
                <a:gd name="T112" fmla="*/ 0 w 735"/>
                <a:gd name="T113" fmla="*/ 0 h 1023"/>
                <a:gd name="T114" fmla="*/ 0 w 735"/>
                <a:gd name="T115" fmla="*/ 0 h 1023"/>
                <a:gd name="T116" fmla="*/ 0 w 735"/>
                <a:gd name="T117" fmla="*/ 1 h 1023"/>
                <a:gd name="T118" fmla="*/ 0 w 735"/>
                <a:gd name="T119" fmla="*/ 0 h 1023"/>
                <a:gd name="T120" fmla="*/ 0 w 735"/>
                <a:gd name="T121" fmla="*/ 1 h 1023"/>
                <a:gd name="T122" fmla="*/ 0 w 735"/>
                <a:gd name="T123" fmla="*/ 1 h 1023"/>
                <a:gd name="T124" fmla="*/ 0 w 735"/>
                <a:gd name="T125" fmla="*/ 1 h 10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5"/>
                <a:gd name="T190" fmla="*/ 0 h 1023"/>
                <a:gd name="T191" fmla="*/ 735 w 735"/>
                <a:gd name="T192" fmla="*/ 1023 h 102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5" h="1023">
                  <a:moveTo>
                    <a:pt x="73" y="0"/>
                  </a:moveTo>
                  <a:lnTo>
                    <a:pt x="95" y="14"/>
                  </a:lnTo>
                  <a:lnTo>
                    <a:pt x="146" y="14"/>
                  </a:lnTo>
                  <a:lnTo>
                    <a:pt x="199" y="15"/>
                  </a:lnTo>
                  <a:lnTo>
                    <a:pt x="242" y="13"/>
                  </a:lnTo>
                  <a:lnTo>
                    <a:pt x="297" y="12"/>
                  </a:lnTo>
                  <a:lnTo>
                    <a:pt x="309" y="12"/>
                  </a:lnTo>
                  <a:lnTo>
                    <a:pt x="320" y="13"/>
                  </a:lnTo>
                  <a:lnTo>
                    <a:pt x="328" y="14"/>
                  </a:lnTo>
                  <a:lnTo>
                    <a:pt x="334" y="15"/>
                  </a:lnTo>
                  <a:lnTo>
                    <a:pt x="340" y="17"/>
                  </a:lnTo>
                  <a:lnTo>
                    <a:pt x="343" y="21"/>
                  </a:lnTo>
                  <a:lnTo>
                    <a:pt x="344" y="24"/>
                  </a:lnTo>
                  <a:lnTo>
                    <a:pt x="344" y="27"/>
                  </a:lnTo>
                  <a:lnTo>
                    <a:pt x="335" y="63"/>
                  </a:lnTo>
                  <a:lnTo>
                    <a:pt x="328" y="98"/>
                  </a:lnTo>
                  <a:lnTo>
                    <a:pt x="322" y="133"/>
                  </a:lnTo>
                  <a:lnTo>
                    <a:pt x="317" y="167"/>
                  </a:lnTo>
                  <a:lnTo>
                    <a:pt x="314" y="200"/>
                  </a:lnTo>
                  <a:lnTo>
                    <a:pt x="310" y="232"/>
                  </a:lnTo>
                  <a:lnTo>
                    <a:pt x="309" y="263"/>
                  </a:lnTo>
                  <a:lnTo>
                    <a:pt x="309" y="294"/>
                  </a:lnTo>
                  <a:lnTo>
                    <a:pt x="310" y="324"/>
                  </a:lnTo>
                  <a:lnTo>
                    <a:pt x="314" y="352"/>
                  </a:lnTo>
                  <a:lnTo>
                    <a:pt x="317" y="381"/>
                  </a:lnTo>
                  <a:lnTo>
                    <a:pt x="322" y="407"/>
                  </a:lnTo>
                  <a:lnTo>
                    <a:pt x="329" y="433"/>
                  </a:lnTo>
                  <a:lnTo>
                    <a:pt x="337" y="458"/>
                  </a:lnTo>
                  <a:lnTo>
                    <a:pt x="346" y="482"/>
                  </a:lnTo>
                  <a:lnTo>
                    <a:pt x="357" y="506"/>
                  </a:lnTo>
                  <a:lnTo>
                    <a:pt x="369" y="528"/>
                  </a:lnTo>
                  <a:lnTo>
                    <a:pt x="383" y="550"/>
                  </a:lnTo>
                  <a:lnTo>
                    <a:pt x="398" y="571"/>
                  </a:lnTo>
                  <a:lnTo>
                    <a:pt x="414" y="591"/>
                  </a:lnTo>
                  <a:lnTo>
                    <a:pt x="432" y="609"/>
                  </a:lnTo>
                  <a:lnTo>
                    <a:pt x="450" y="628"/>
                  </a:lnTo>
                  <a:lnTo>
                    <a:pt x="471" y="644"/>
                  </a:lnTo>
                  <a:lnTo>
                    <a:pt x="494" y="661"/>
                  </a:lnTo>
                  <a:lnTo>
                    <a:pt x="517" y="675"/>
                  </a:lnTo>
                  <a:lnTo>
                    <a:pt x="542" y="689"/>
                  </a:lnTo>
                  <a:lnTo>
                    <a:pt x="570" y="702"/>
                  </a:lnTo>
                  <a:lnTo>
                    <a:pt x="598" y="714"/>
                  </a:lnTo>
                  <a:lnTo>
                    <a:pt x="628" y="725"/>
                  </a:lnTo>
                  <a:lnTo>
                    <a:pt x="659" y="735"/>
                  </a:lnTo>
                  <a:lnTo>
                    <a:pt x="692" y="745"/>
                  </a:lnTo>
                  <a:lnTo>
                    <a:pt x="727" y="752"/>
                  </a:lnTo>
                  <a:lnTo>
                    <a:pt x="735" y="1022"/>
                  </a:lnTo>
                  <a:lnTo>
                    <a:pt x="687" y="1023"/>
                  </a:lnTo>
                  <a:lnTo>
                    <a:pt x="641" y="1020"/>
                  </a:lnTo>
                  <a:lnTo>
                    <a:pt x="595" y="1014"/>
                  </a:lnTo>
                  <a:lnTo>
                    <a:pt x="550" y="1005"/>
                  </a:lnTo>
                  <a:lnTo>
                    <a:pt x="505" y="994"/>
                  </a:lnTo>
                  <a:lnTo>
                    <a:pt x="462" y="980"/>
                  </a:lnTo>
                  <a:lnTo>
                    <a:pt x="422" y="962"/>
                  </a:lnTo>
                  <a:lnTo>
                    <a:pt x="381" y="943"/>
                  </a:lnTo>
                  <a:lnTo>
                    <a:pt x="343" y="921"/>
                  </a:lnTo>
                  <a:lnTo>
                    <a:pt x="306" y="896"/>
                  </a:lnTo>
                  <a:lnTo>
                    <a:pt x="270" y="869"/>
                  </a:lnTo>
                  <a:lnTo>
                    <a:pt x="237" y="841"/>
                  </a:lnTo>
                  <a:lnTo>
                    <a:pt x="204" y="809"/>
                  </a:lnTo>
                  <a:lnTo>
                    <a:pt x="175" y="778"/>
                  </a:lnTo>
                  <a:lnTo>
                    <a:pt x="147" y="743"/>
                  </a:lnTo>
                  <a:lnTo>
                    <a:pt x="121" y="706"/>
                  </a:lnTo>
                  <a:lnTo>
                    <a:pt x="97" y="669"/>
                  </a:lnTo>
                  <a:lnTo>
                    <a:pt x="76" y="630"/>
                  </a:lnTo>
                  <a:lnTo>
                    <a:pt x="58" y="589"/>
                  </a:lnTo>
                  <a:lnTo>
                    <a:pt x="41" y="548"/>
                  </a:lnTo>
                  <a:lnTo>
                    <a:pt x="27" y="506"/>
                  </a:lnTo>
                  <a:lnTo>
                    <a:pt x="16" y="463"/>
                  </a:lnTo>
                  <a:lnTo>
                    <a:pt x="7" y="418"/>
                  </a:lnTo>
                  <a:lnTo>
                    <a:pt x="2" y="373"/>
                  </a:lnTo>
                  <a:lnTo>
                    <a:pt x="0" y="327"/>
                  </a:lnTo>
                  <a:lnTo>
                    <a:pt x="0" y="281"/>
                  </a:lnTo>
                  <a:lnTo>
                    <a:pt x="4" y="235"/>
                  </a:lnTo>
                  <a:lnTo>
                    <a:pt x="11" y="188"/>
                  </a:lnTo>
                  <a:lnTo>
                    <a:pt x="20" y="141"/>
                  </a:lnTo>
                  <a:lnTo>
                    <a:pt x="35" y="94"/>
                  </a:lnTo>
                  <a:lnTo>
                    <a:pt x="52" y="47"/>
                  </a:lnTo>
                  <a:lnTo>
                    <a:pt x="73" y="0"/>
                  </a:lnTo>
                  <a:close/>
                  <a:moveTo>
                    <a:pt x="280" y="818"/>
                  </a:moveTo>
                  <a:lnTo>
                    <a:pt x="285" y="819"/>
                  </a:lnTo>
                  <a:lnTo>
                    <a:pt x="290" y="822"/>
                  </a:lnTo>
                  <a:lnTo>
                    <a:pt x="293" y="824"/>
                  </a:lnTo>
                  <a:lnTo>
                    <a:pt x="294" y="825"/>
                  </a:lnTo>
                  <a:lnTo>
                    <a:pt x="292" y="827"/>
                  </a:lnTo>
                  <a:lnTo>
                    <a:pt x="290" y="828"/>
                  </a:lnTo>
                  <a:lnTo>
                    <a:pt x="287" y="830"/>
                  </a:lnTo>
                  <a:lnTo>
                    <a:pt x="284" y="831"/>
                  </a:lnTo>
                  <a:lnTo>
                    <a:pt x="283" y="833"/>
                  </a:lnTo>
                  <a:lnTo>
                    <a:pt x="281" y="836"/>
                  </a:lnTo>
                  <a:lnTo>
                    <a:pt x="279" y="837"/>
                  </a:lnTo>
                  <a:lnTo>
                    <a:pt x="276" y="839"/>
                  </a:lnTo>
                  <a:lnTo>
                    <a:pt x="273" y="840"/>
                  </a:lnTo>
                  <a:lnTo>
                    <a:pt x="270" y="840"/>
                  </a:lnTo>
                  <a:lnTo>
                    <a:pt x="267" y="839"/>
                  </a:lnTo>
                  <a:lnTo>
                    <a:pt x="263" y="838"/>
                  </a:lnTo>
                  <a:lnTo>
                    <a:pt x="261" y="836"/>
                  </a:lnTo>
                  <a:lnTo>
                    <a:pt x="258" y="834"/>
                  </a:lnTo>
                  <a:lnTo>
                    <a:pt x="256" y="832"/>
                  </a:lnTo>
                  <a:lnTo>
                    <a:pt x="253" y="831"/>
                  </a:lnTo>
                  <a:lnTo>
                    <a:pt x="249" y="828"/>
                  </a:lnTo>
                  <a:lnTo>
                    <a:pt x="246" y="826"/>
                  </a:lnTo>
                  <a:lnTo>
                    <a:pt x="242" y="824"/>
                  </a:lnTo>
                  <a:lnTo>
                    <a:pt x="239" y="821"/>
                  </a:lnTo>
                  <a:lnTo>
                    <a:pt x="235" y="818"/>
                  </a:lnTo>
                  <a:lnTo>
                    <a:pt x="232" y="815"/>
                  </a:lnTo>
                  <a:lnTo>
                    <a:pt x="229" y="813"/>
                  </a:lnTo>
                  <a:lnTo>
                    <a:pt x="226" y="810"/>
                  </a:lnTo>
                  <a:lnTo>
                    <a:pt x="225" y="806"/>
                  </a:lnTo>
                  <a:lnTo>
                    <a:pt x="226" y="804"/>
                  </a:lnTo>
                  <a:lnTo>
                    <a:pt x="227" y="801"/>
                  </a:lnTo>
                  <a:lnTo>
                    <a:pt x="228" y="798"/>
                  </a:lnTo>
                  <a:lnTo>
                    <a:pt x="230" y="796"/>
                  </a:lnTo>
                  <a:lnTo>
                    <a:pt x="233" y="793"/>
                  </a:lnTo>
                  <a:lnTo>
                    <a:pt x="233" y="791"/>
                  </a:lnTo>
                  <a:lnTo>
                    <a:pt x="232" y="789"/>
                  </a:lnTo>
                  <a:lnTo>
                    <a:pt x="230" y="786"/>
                  </a:lnTo>
                  <a:lnTo>
                    <a:pt x="227" y="785"/>
                  </a:lnTo>
                  <a:lnTo>
                    <a:pt x="226" y="784"/>
                  </a:lnTo>
                  <a:lnTo>
                    <a:pt x="224" y="783"/>
                  </a:lnTo>
                  <a:lnTo>
                    <a:pt x="221" y="781"/>
                  </a:lnTo>
                  <a:lnTo>
                    <a:pt x="218" y="779"/>
                  </a:lnTo>
                  <a:lnTo>
                    <a:pt x="215" y="777"/>
                  </a:lnTo>
                  <a:lnTo>
                    <a:pt x="212" y="775"/>
                  </a:lnTo>
                  <a:lnTo>
                    <a:pt x="209" y="772"/>
                  </a:lnTo>
                  <a:lnTo>
                    <a:pt x="205" y="769"/>
                  </a:lnTo>
                  <a:lnTo>
                    <a:pt x="202" y="767"/>
                  </a:lnTo>
                  <a:lnTo>
                    <a:pt x="200" y="764"/>
                  </a:lnTo>
                  <a:lnTo>
                    <a:pt x="198" y="762"/>
                  </a:lnTo>
                  <a:lnTo>
                    <a:pt x="192" y="759"/>
                  </a:lnTo>
                  <a:lnTo>
                    <a:pt x="188" y="754"/>
                  </a:lnTo>
                  <a:lnTo>
                    <a:pt x="186" y="750"/>
                  </a:lnTo>
                  <a:lnTo>
                    <a:pt x="187" y="748"/>
                  </a:lnTo>
                  <a:lnTo>
                    <a:pt x="186" y="741"/>
                  </a:lnTo>
                  <a:lnTo>
                    <a:pt x="183" y="735"/>
                  </a:lnTo>
                  <a:lnTo>
                    <a:pt x="182" y="733"/>
                  </a:lnTo>
                  <a:lnTo>
                    <a:pt x="182" y="729"/>
                  </a:lnTo>
                  <a:lnTo>
                    <a:pt x="183" y="726"/>
                  </a:lnTo>
                  <a:lnTo>
                    <a:pt x="186" y="724"/>
                  </a:lnTo>
                  <a:lnTo>
                    <a:pt x="189" y="721"/>
                  </a:lnTo>
                  <a:lnTo>
                    <a:pt x="191" y="719"/>
                  </a:lnTo>
                  <a:lnTo>
                    <a:pt x="194" y="716"/>
                  </a:lnTo>
                  <a:lnTo>
                    <a:pt x="198" y="716"/>
                  </a:lnTo>
                  <a:lnTo>
                    <a:pt x="200" y="720"/>
                  </a:lnTo>
                  <a:lnTo>
                    <a:pt x="200" y="725"/>
                  </a:lnTo>
                  <a:lnTo>
                    <a:pt x="200" y="728"/>
                  </a:lnTo>
                  <a:lnTo>
                    <a:pt x="201" y="731"/>
                  </a:lnTo>
                  <a:lnTo>
                    <a:pt x="203" y="732"/>
                  </a:lnTo>
                  <a:lnTo>
                    <a:pt x="204" y="731"/>
                  </a:lnTo>
                  <a:lnTo>
                    <a:pt x="205" y="732"/>
                  </a:lnTo>
                  <a:lnTo>
                    <a:pt x="206" y="734"/>
                  </a:lnTo>
                  <a:lnTo>
                    <a:pt x="209" y="740"/>
                  </a:lnTo>
                  <a:lnTo>
                    <a:pt x="210" y="741"/>
                  </a:lnTo>
                  <a:lnTo>
                    <a:pt x="211" y="743"/>
                  </a:lnTo>
                  <a:lnTo>
                    <a:pt x="213" y="748"/>
                  </a:lnTo>
                  <a:lnTo>
                    <a:pt x="213" y="754"/>
                  </a:lnTo>
                  <a:lnTo>
                    <a:pt x="215" y="756"/>
                  </a:lnTo>
                  <a:lnTo>
                    <a:pt x="216" y="759"/>
                  </a:lnTo>
                  <a:lnTo>
                    <a:pt x="218" y="761"/>
                  </a:lnTo>
                  <a:lnTo>
                    <a:pt x="221" y="763"/>
                  </a:lnTo>
                  <a:lnTo>
                    <a:pt x="221" y="764"/>
                  </a:lnTo>
                  <a:lnTo>
                    <a:pt x="222" y="766"/>
                  </a:lnTo>
                  <a:lnTo>
                    <a:pt x="224" y="764"/>
                  </a:lnTo>
                  <a:lnTo>
                    <a:pt x="229" y="762"/>
                  </a:lnTo>
                  <a:lnTo>
                    <a:pt x="230" y="760"/>
                  </a:lnTo>
                  <a:lnTo>
                    <a:pt x="229" y="757"/>
                  </a:lnTo>
                  <a:lnTo>
                    <a:pt x="228" y="754"/>
                  </a:lnTo>
                  <a:lnTo>
                    <a:pt x="227" y="751"/>
                  </a:lnTo>
                  <a:lnTo>
                    <a:pt x="225" y="749"/>
                  </a:lnTo>
                  <a:lnTo>
                    <a:pt x="224" y="746"/>
                  </a:lnTo>
                  <a:lnTo>
                    <a:pt x="223" y="744"/>
                  </a:lnTo>
                  <a:lnTo>
                    <a:pt x="222" y="740"/>
                  </a:lnTo>
                  <a:lnTo>
                    <a:pt x="221" y="737"/>
                  </a:lnTo>
                  <a:lnTo>
                    <a:pt x="220" y="733"/>
                  </a:lnTo>
                  <a:lnTo>
                    <a:pt x="217" y="727"/>
                  </a:lnTo>
                  <a:lnTo>
                    <a:pt x="216" y="724"/>
                  </a:lnTo>
                  <a:lnTo>
                    <a:pt x="216" y="723"/>
                  </a:lnTo>
                  <a:lnTo>
                    <a:pt x="217" y="721"/>
                  </a:lnTo>
                  <a:lnTo>
                    <a:pt x="218" y="719"/>
                  </a:lnTo>
                  <a:lnTo>
                    <a:pt x="220" y="716"/>
                  </a:lnTo>
                  <a:lnTo>
                    <a:pt x="221" y="715"/>
                  </a:lnTo>
                  <a:lnTo>
                    <a:pt x="223" y="714"/>
                  </a:lnTo>
                  <a:lnTo>
                    <a:pt x="227" y="711"/>
                  </a:lnTo>
                  <a:lnTo>
                    <a:pt x="228" y="711"/>
                  </a:lnTo>
                  <a:lnTo>
                    <a:pt x="230" y="708"/>
                  </a:lnTo>
                  <a:lnTo>
                    <a:pt x="234" y="705"/>
                  </a:lnTo>
                  <a:lnTo>
                    <a:pt x="234" y="703"/>
                  </a:lnTo>
                  <a:lnTo>
                    <a:pt x="234" y="700"/>
                  </a:lnTo>
                  <a:lnTo>
                    <a:pt x="233" y="698"/>
                  </a:lnTo>
                  <a:lnTo>
                    <a:pt x="230" y="696"/>
                  </a:lnTo>
                  <a:lnTo>
                    <a:pt x="228" y="693"/>
                  </a:lnTo>
                  <a:lnTo>
                    <a:pt x="225" y="691"/>
                  </a:lnTo>
                  <a:lnTo>
                    <a:pt x="225" y="690"/>
                  </a:lnTo>
                  <a:lnTo>
                    <a:pt x="221" y="686"/>
                  </a:lnTo>
                  <a:lnTo>
                    <a:pt x="214" y="680"/>
                  </a:lnTo>
                  <a:lnTo>
                    <a:pt x="211" y="677"/>
                  </a:lnTo>
                  <a:lnTo>
                    <a:pt x="209" y="676"/>
                  </a:lnTo>
                  <a:lnTo>
                    <a:pt x="206" y="675"/>
                  </a:lnTo>
                  <a:lnTo>
                    <a:pt x="205" y="673"/>
                  </a:lnTo>
                  <a:lnTo>
                    <a:pt x="200" y="664"/>
                  </a:lnTo>
                  <a:lnTo>
                    <a:pt x="194" y="654"/>
                  </a:lnTo>
                  <a:lnTo>
                    <a:pt x="192" y="651"/>
                  </a:lnTo>
                  <a:lnTo>
                    <a:pt x="191" y="647"/>
                  </a:lnTo>
                  <a:lnTo>
                    <a:pt x="190" y="645"/>
                  </a:lnTo>
                  <a:lnTo>
                    <a:pt x="189" y="640"/>
                  </a:lnTo>
                  <a:lnTo>
                    <a:pt x="189" y="635"/>
                  </a:lnTo>
                  <a:lnTo>
                    <a:pt x="188" y="630"/>
                  </a:lnTo>
                  <a:lnTo>
                    <a:pt x="187" y="624"/>
                  </a:lnTo>
                  <a:lnTo>
                    <a:pt x="188" y="622"/>
                  </a:lnTo>
                  <a:lnTo>
                    <a:pt x="191" y="618"/>
                  </a:lnTo>
                  <a:lnTo>
                    <a:pt x="197" y="612"/>
                  </a:lnTo>
                  <a:lnTo>
                    <a:pt x="201" y="610"/>
                  </a:lnTo>
                  <a:lnTo>
                    <a:pt x="205" y="608"/>
                  </a:lnTo>
                  <a:lnTo>
                    <a:pt x="207" y="608"/>
                  </a:lnTo>
                  <a:lnTo>
                    <a:pt x="206" y="615"/>
                  </a:lnTo>
                  <a:lnTo>
                    <a:pt x="203" y="621"/>
                  </a:lnTo>
                  <a:lnTo>
                    <a:pt x="205" y="626"/>
                  </a:lnTo>
                  <a:lnTo>
                    <a:pt x="206" y="628"/>
                  </a:lnTo>
                  <a:lnTo>
                    <a:pt x="209" y="631"/>
                  </a:lnTo>
                  <a:lnTo>
                    <a:pt x="211" y="634"/>
                  </a:lnTo>
                  <a:lnTo>
                    <a:pt x="212" y="638"/>
                  </a:lnTo>
                  <a:lnTo>
                    <a:pt x="214" y="643"/>
                  </a:lnTo>
                  <a:lnTo>
                    <a:pt x="215" y="646"/>
                  </a:lnTo>
                  <a:lnTo>
                    <a:pt x="217" y="650"/>
                  </a:lnTo>
                  <a:lnTo>
                    <a:pt x="220" y="654"/>
                  </a:lnTo>
                  <a:lnTo>
                    <a:pt x="222" y="655"/>
                  </a:lnTo>
                  <a:lnTo>
                    <a:pt x="223" y="656"/>
                  </a:lnTo>
                  <a:lnTo>
                    <a:pt x="226" y="658"/>
                  </a:lnTo>
                  <a:lnTo>
                    <a:pt x="229" y="661"/>
                  </a:lnTo>
                  <a:lnTo>
                    <a:pt x="230" y="662"/>
                  </a:lnTo>
                  <a:lnTo>
                    <a:pt x="233" y="664"/>
                  </a:lnTo>
                  <a:lnTo>
                    <a:pt x="235" y="665"/>
                  </a:lnTo>
                  <a:lnTo>
                    <a:pt x="236" y="668"/>
                  </a:lnTo>
                  <a:lnTo>
                    <a:pt x="237" y="669"/>
                  </a:lnTo>
                  <a:lnTo>
                    <a:pt x="239" y="668"/>
                  </a:lnTo>
                  <a:lnTo>
                    <a:pt x="240" y="665"/>
                  </a:lnTo>
                  <a:lnTo>
                    <a:pt x="240" y="663"/>
                  </a:lnTo>
                  <a:lnTo>
                    <a:pt x="240" y="662"/>
                  </a:lnTo>
                  <a:lnTo>
                    <a:pt x="239" y="661"/>
                  </a:lnTo>
                  <a:lnTo>
                    <a:pt x="236" y="656"/>
                  </a:lnTo>
                  <a:lnTo>
                    <a:pt x="232" y="651"/>
                  </a:lnTo>
                  <a:lnTo>
                    <a:pt x="229" y="649"/>
                  </a:lnTo>
                  <a:lnTo>
                    <a:pt x="228" y="645"/>
                  </a:lnTo>
                  <a:lnTo>
                    <a:pt x="226" y="642"/>
                  </a:lnTo>
                  <a:lnTo>
                    <a:pt x="225" y="639"/>
                  </a:lnTo>
                  <a:lnTo>
                    <a:pt x="224" y="634"/>
                  </a:lnTo>
                  <a:lnTo>
                    <a:pt x="221" y="621"/>
                  </a:lnTo>
                  <a:lnTo>
                    <a:pt x="218" y="616"/>
                  </a:lnTo>
                  <a:lnTo>
                    <a:pt x="218" y="615"/>
                  </a:lnTo>
                  <a:lnTo>
                    <a:pt x="217" y="614"/>
                  </a:lnTo>
                  <a:lnTo>
                    <a:pt x="218" y="612"/>
                  </a:lnTo>
                  <a:lnTo>
                    <a:pt x="223" y="614"/>
                  </a:lnTo>
                  <a:lnTo>
                    <a:pt x="232" y="618"/>
                  </a:lnTo>
                  <a:lnTo>
                    <a:pt x="235" y="620"/>
                  </a:lnTo>
                  <a:lnTo>
                    <a:pt x="234" y="621"/>
                  </a:lnTo>
                  <a:lnTo>
                    <a:pt x="237" y="623"/>
                  </a:lnTo>
                  <a:lnTo>
                    <a:pt x="242" y="629"/>
                  </a:lnTo>
                  <a:lnTo>
                    <a:pt x="246" y="632"/>
                  </a:lnTo>
                  <a:lnTo>
                    <a:pt x="248" y="635"/>
                  </a:lnTo>
                  <a:lnTo>
                    <a:pt x="251" y="639"/>
                  </a:lnTo>
                  <a:lnTo>
                    <a:pt x="250" y="640"/>
                  </a:lnTo>
                  <a:lnTo>
                    <a:pt x="250" y="644"/>
                  </a:lnTo>
                  <a:lnTo>
                    <a:pt x="251" y="650"/>
                  </a:lnTo>
                  <a:lnTo>
                    <a:pt x="251" y="652"/>
                  </a:lnTo>
                  <a:lnTo>
                    <a:pt x="253" y="654"/>
                  </a:lnTo>
                  <a:lnTo>
                    <a:pt x="255" y="659"/>
                  </a:lnTo>
                  <a:lnTo>
                    <a:pt x="255" y="662"/>
                  </a:lnTo>
                  <a:lnTo>
                    <a:pt x="252" y="665"/>
                  </a:lnTo>
                  <a:lnTo>
                    <a:pt x="252" y="669"/>
                  </a:lnTo>
                  <a:lnTo>
                    <a:pt x="253" y="671"/>
                  </a:lnTo>
                  <a:lnTo>
                    <a:pt x="253" y="673"/>
                  </a:lnTo>
                  <a:lnTo>
                    <a:pt x="252" y="674"/>
                  </a:lnTo>
                  <a:lnTo>
                    <a:pt x="251" y="674"/>
                  </a:lnTo>
                  <a:lnTo>
                    <a:pt x="245" y="673"/>
                  </a:lnTo>
                  <a:lnTo>
                    <a:pt x="244" y="671"/>
                  </a:lnTo>
                  <a:lnTo>
                    <a:pt x="242" y="671"/>
                  </a:lnTo>
                  <a:lnTo>
                    <a:pt x="242" y="670"/>
                  </a:lnTo>
                  <a:lnTo>
                    <a:pt x="240" y="670"/>
                  </a:lnTo>
                  <a:lnTo>
                    <a:pt x="239" y="674"/>
                  </a:lnTo>
                  <a:lnTo>
                    <a:pt x="237" y="678"/>
                  </a:lnTo>
                  <a:lnTo>
                    <a:pt x="237" y="679"/>
                  </a:lnTo>
                  <a:lnTo>
                    <a:pt x="239" y="682"/>
                  </a:lnTo>
                  <a:lnTo>
                    <a:pt x="242" y="686"/>
                  </a:lnTo>
                  <a:lnTo>
                    <a:pt x="242" y="688"/>
                  </a:lnTo>
                  <a:lnTo>
                    <a:pt x="242" y="691"/>
                  </a:lnTo>
                  <a:lnTo>
                    <a:pt x="245" y="697"/>
                  </a:lnTo>
                  <a:lnTo>
                    <a:pt x="245" y="698"/>
                  </a:lnTo>
                  <a:lnTo>
                    <a:pt x="248" y="700"/>
                  </a:lnTo>
                  <a:lnTo>
                    <a:pt x="251" y="703"/>
                  </a:lnTo>
                  <a:lnTo>
                    <a:pt x="253" y="703"/>
                  </a:lnTo>
                  <a:lnTo>
                    <a:pt x="256" y="703"/>
                  </a:lnTo>
                  <a:lnTo>
                    <a:pt x="257" y="703"/>
                  </a:lnTo>
                  <a:lnTo>
                    <a:pt x="257" y="708"/>
                  </a:lnTo>
                  <a:lnTo>
                    <a:pt x="256" y="715"/>
                  </a:lnTo>
                  <a:lnTo>
                    <a:pt x="255" y="717"/>
                  </a:lnTo>
                  <a:lnTo>
                    <a:pt x="252" y="723"/>
                  </a:lnTo>
                  <a:lnTo>
                    <a:pt x="250" y="728"/>
                  </a:lnTo>
                  <a:lnTo>
                    <a:pt x="251" y="732"/>
                  </a:lnTo>
                  <a:lnTo>
                    <a:pt x="252" y="735"/>
                  </a:lnTo>
                  <a:lnTo>
                    <a:pt x="251" y="737"/>
                  </a:lnTo>
                  <a:lnTo>
                    <a:pt x="251" y="739"/>
                  </a:lnTo>
                  <a:lnTo>
                    <a:pt x="252" y="741"/>
                  </a:lnTo>
                  <a:lnTo>
                    <a:pt x="253" y="745"/>
                  </a:lnTo>
                  <a:lnTo>
                    <a:pt x="257" y="749"/>
                  </a:lnTo>
                  <a:lnTo>
                    <a:pt x="260" y="754"/>
                  </a:lnTo>
                  <a:lnTo>
                    <a:pt x="260" y="757"/>
                  </a:lnTo>
                  <a:lnTo>
                    <a:pt x="261" y="760"/>
                  </a:lnTo>
                  <a:lnTo>
                    <a:pt x="262" y="764"/>
                  </a:lnTo>
                  <a:lnTo>
                    <a:pt x="264" y="769"/>
                  </a:lnTo>
                  <a:lnTo>
                    <a:pt x="267" y="772"/>
                  </a:lnTo>
                  <a:lnTo>
                    <a:pt x="269" y="774"/>
                  </a:lnTo>
                  <a:lnTo>
                    <a:pt x="271" y="775"/>
                  </a:lnTo>
                  <a:lnTo>
                    <a:pt x="273" y="778"/>
                  </a:lnTo>
                  <a:lnTo>
                    <a:pt x="272" y="781"/>
                  </a:lnTo>
                  <a:lnTo>
                    <a:pt x="271" y="782"/>
                  </a:lnTo>
                  <a:lnTo>
                    <a:pt x="270" y="782"/>
                  </a:lnTo>
                  <a:lnTo>
                    <a:pt x="269" y="782"/>
                  </a:lnTo>
                  <a:lnTo>
                    <a:pt x="267" y="782"/>
                  </a:lnTo>
                  <a:lnTo>
                    <a:pt x="265" y="782"/>
                  </a:lnTo>
                  <a:lnTo>
                    <a:pt x="262" y="784"/>
                  </a:lnTo>
                  <a:lnTo>
                    <a:pt x="261" y="786"/>
                  </a:lnTo>
                  <a:lnTo>
                    <a:pt x="260" y="789"/>
                  </a:lnTo>
                  <a:lnTo>
                    <a:pt x="258" y="790"/>
                  </a:lnTo>
                  <a:lnTo>
                    <a:pt x="252" y="790"/>
                  </a:lnTo>
                  <a:lnTo>
                    <a:pt x="251" y="790"/>
                  </a:lnTo>
                  <a:lnTo>
                    <a:pt x="248" y="789"/>
                  </a:lnTo>
                  <a:lnTo>
                    <a:pt x="245" y="787"/>
                  </a:lnTo>
                  <a:lnTo>
                    <a:pt x="244" y="787"/>
                  </a:lnTo>
                  <a:lnTo>
                    <a:pt x="240" y="792"/>
                  </a:lnTo>
                  <a:lnTo>
                    <a:pt x="236" y="796"/>
                  </a:lnTo>
                  <a:lnTo>
                    <a:pt x="235" y="798"/>
                  </a:lnTo>
                  <a:lnTo>
                    <a:pt x="236" y="799"/>
                  </a:lnTo>
                  <a:lnTo>
                    <a:pt x="237" y="802"/>
                  </a:lnTo>
                  <a:lnTo>
                    <a:pt x="239" y="804"/>
                  </a:lnTo>
                  <a:lnTo>
                    <a:pt x="242" y="805"/>
                  </a:lnTo>
                  <a:lnTo>
                    <a:pt x="247" y="808"/>
                  </a:lnTo>
                  <a:lnTo>
                    <a:pt x="250" y="810"/>
                  </a:lnTo>
                  <a:lnTo>
                    <a:pt x="253" y="813"/>
                  </a:lnTo>
                  <a:lnTo>
                    <a:pt x="257" y="815"/>
                  </a:lnTo>
                  <a:lnTo>
                    <a:pt x="260" y="817"/>
                  </a:lnTo>
                  <a:lnTo>
                    <a:pt x="263" y="818"/>
                  </a:lnTo>
                  <a:lnTo>
                    <a:pt x="264" y="816"/>
                  </a:lnTo>
                  <a:lnTo>
                    <a:pt x="265" y="815"/>
                  </a:lnTo>
                  <a:lnTo>
                    <a:pt x="269" y="816"/>
                  </a:lnTo>
                  <a:lnTo>
                    <a:pt x="271" y="816"/>
                  </a:lnTo>
                  <a:lnTo>
                    <a:pt x="275" y="817"/>
                  </a:lnTo>
                  <a:lnTo>
                    <a:pt x="280" y="818"/>
                  </a:lnTo>
                  <a:close/>
                  <a:moveTo>
                    <a:pt x="404" y="680"/>
                  </a:moveTo>
                  <a:lnTo>
                    <a:pt x="400" y="679"/>
                  </a:lnTo>
                  <a:lnTo>
                    <a:pt x="396" y="678"/>
                  </a:lnTo>
                  <a:lnTo>
                    <a:pt x="393" y="677"/>
                  </a:lnTo>
                  <a:lnTo>
                    <a:pt x="391" y="676"/>
                  </a:lnTo>
                  <a:lnTo>
                    <a:pt x="387" y="673"/>
                  </a:lnTo>
                  <a:lnTo>
                    <a:pt x="383" y="670"/>
                  </a:lnTo>
                  <a:lnTo>
                    <a:pt x="380" y="669"/>
                  </a:lnTo>
                  <a:lnTo>
                    <a:pt x="378" y="668"/>
                  </a:lnTo>
                  <a:lnTo>
                    <a:pt x="375" y="666"/>
                  </a:lnTo>
                  <a:lnTo>
                    <a:pt x="372" y="662"/>
                  </a:lnTo>
                  <a:lnTo>
                    <a:pt x="369" y="657"/>
                  </a:lnTo>
                  <a:lnTo>
                    <a:pt x="368" y="656"/>
                  </a:lnTo>
                  <a:lnTo>
                    <a:pt x="366" y="654"/>
                  </a:lnTo>
                  <a:lnTo>
                    <a:pt x="364" y="653"/>
                  </a:lnTo>
                  <a:lnTo>
                    <a:pt x="362" y="650"/>
                  </a:lnTo>
                  <a:lnTo>
                    <a:pt x="361" y="647"/>
                  </a:lnTo>
                  <a:lnTo>
                    <a:pt x="361" y="644"/>
                  </a:lnTo>
                  <a:lnTo>
                    <a:pt x="363" y="642"/>
                  </a:lnTo>
                  <a:lnTo>
                    <a:pt x="367" y="640"/>
                  </a:lnTo>
                  <a:lnTo>
                    <a:pt x="370" y="640"/>
                  </a:lnTo>
                  <a:lnTo>
                    <a:pt x="372" y="641"/>
                  </a:lnTo>
                  <a:lnTo>
                    <a:pt x="374" y="642"/>
                  </a:lnTo>
                  <a:lnTo>
                    <a:pt x="376" y="644"/>
                  </a:lnTo>
                  <a:lnTo>
                    <a:pt x="378" y="645"/>
                  </a:lnTo>
                  <a:lnTo>
                    <a:pt x="380" y="647"/>
                  </a:lnTo>
                  <a:lnTo>
                    <a:pt x="383" y="650"/>
                  </a:lnTo>
                  <a:lnTo>
                    <a:pt x="388" y="653"/>
                  </a:lnTo>
                  <a:lnTo>
                    <a:pt x="390" y="654"/>
                  </a:lnTo>
                  <a:lnTo>
                    <a:pt x="392" y="654"/>
                  </a:lnTo>
                  <a:lnTo>
                    <a:pt x="395" y="654"/>
                  </a:lnTo>
                  <a:lnTo>
                    <a:pt x="399" y="655"/>
                  </a:lnTo>
                  <a:lnTo>
                    <a:pt x="402" y="656"/>
                  </a:lnTo>
                  <a:lnTo>
                    <a:pt x="405" y="658"/>
                  </a:lnTo>
                  <a:lnTo>
                    <a:pt x="409" y="659"/>
                  </a:lnTo>
                  <a:lnTo>
                    <a:pt x="409" y="662"/>
                  </a:lnTo>
                  <a:lnTo>
                    <a:pt x="408" y="664"/>
                  </a:lnTo>
                  <a:lnTo>
                    <a:pt x="407" y="666"/>
                  </a:lnTo>
                  <a:lnTo>
                    <a:pt x="405" y="668"/>
                  </a:lnTo>
                  <a:lnTo>
                    <a:pt x="408" y="670"/>
                  </a:lnTo>
                  <a:lnTo>
                    <a:pt x="411" y="671"/>
                  </a:lnTo>
                  <a:lnTo>
                    <a:pt x="412" y="675"/>
                  </a:lnTo>
                  <a:lnTo>
                    <a:pt x="412" y="677"/>
                  </a:lnTo>
                  <a:lnTo>
                    <a:pt x="410" y="680"/>
                  </a:lnTo>
                  <a:lnTo>
                    <a:pt x="408" y="682"/>
                  </a:lnTo>
                  <a:lnTo>
                    <a:pt x="405" y="685"/>
                  </a:lnTo>
                  <a:lnTo>
                    <a:pt x="403" y="685"/>
                  </a:lnTo>
                  <a:lnTo>
                    <a:pt x="404" y="682"/>
                  </a:lnTo>
                  <a:lnTo>
                    <a:pt x="404" y="680"/>
                  </a:lnTo>
                  <a:close/>
                  <a:moveTo>
                    <a:pt x="331" y="661"/>
                  </a:moveTo>
                  <a:lnTo>
                    <a:pt x="332" y="665"/>
                  </a:lnTo>
                  <a:lnTo>
                    <a:pt x="333" y="669"/>
                  </a:lnTo>
                  <a:lnTo>
                    <a:pt x="337" y="673"/>
                  </a:lnTo>
                  <a:lnTo>
                    <a:pt x="340" y="676"/>
                  </a:lnTo>
                  <a:lnTo>
                    <a:pt x="341" y="680"/>
                  </a:lnTo>
                  <a:lnTo>
                    <a:pt x="342" y="685"/>
                  </a:lnTo>
                  <a:lnTo>
                    <a:pt x="339" y="687"/>
                  </a:lnTo>
                  <a:lnTo>
                    <a:pt x="337" y="689"/>
                  </a:lnTo>
                  <a:lnTo>
                    <a:pt x="343" y="692"/>
                  </a:lnTo>
                  <a:lnTo>
                    <a:pt x="350" y="694"/>
                  </a:lnTo>
                  <a:lnTo>
                    <a:pt x="352" y="694"/>
                  </a:lnTo>
                  <a:lnTo>
                    <a:pt x="356" y="697"/>
                  </a:lnTo>
                  <a:lnTo>
                    <a:pt x="361" y="700"/>
                  </a:lnTo>
                  <a:lnTo>
                    <a:pt x="364" y="705"/>
                  </a:lnTo>
                  <a:lnTo>
                    <a:pt x="368" y="711"/>
                  </a:lnTo>
                  <a:lnTo>
                    <a:pt x="370" y="714"/>
                  </a:lnTo>
                  <a:lnTo>
                    <a:pt x="368" y="716"/>
                  </a:lnTo>
                  <a:lnTo>
                    <a:pt x="367" y="719"/>
                  </a:lnTo>
                  <a:lnTo>
                    <a:pt x="368" y="721"/>
                  </a:lnTo>
                  <a:lnTo>
                    <a:pt x="370" y="723"/>
                  </a:lnTo>
                  <a:lnTo>
                    <a:pt x="374" y="725"/>
                  </a:lnTo>
                  <a:lnTo>
                    <a:pt x="376" y="727"/>
                  </a:lnTo>
                  <a:lnTo>
                    <a:pt x="380" y="727"/>
                  </a:lnTo>
                  <a:lnTo>
                    <a:pt x="384" y="726"/>
                  </a:lnTo>
                  <a:lnTo>
                    <a:pt x="390" y="726"/>
                  </a:lnTo>
                  <a:lnTo>
                    <a:pt x="392" y="725"/>
                  </a:lnTo>
                  <a:lnTo>
                    <a:pt x="392" y="720"/>
                  </a:lnTo>
                  <a:lnTo>
                    <a:pt x="393" y="715"/>
                  </a:lnTo>
                  <a:lnTo>
                    <a:pt x="395" y="712"/>
                  </a:lnTo>
                  <a:lnTo>
                    <a:pt x="395" y="709"/>
                  </a:lnTo>
                  <a:lnTo>
                    <a:pt x="395" y="705"/>
                  </a:lnTo>
                  <a:lnTo>
                    <a:pt x="393" y="702"/>
                  </a:lnTo>
                  <a:lnTo>
                    <a:pt x="392" y="696"/>
                  </a:lnTo>
                  <a:lnTo>
                    <a:pt x="391" y="693"/>
                  </a:lnTo>
                  <a:lnTo>
                    <a:pt x="390" y="690"/>
                  </a:lnTo>
                  <a:lnTo>
                    <a:pt x="389" y="686"/>
                  </a:lnTo>
                  <a:lnTo>
                    <a:pt x="387" y="684"/>
                  </a:lnTo>
                  <a:lnTo>
                    <a:pt x="385" y="682"/>
                  </a:lnTo>
                  <a:lnTo>
                    <a:pt x="380" y="681"/>
                  </a:lnTo>
                  <a:lnTo>
                    <a:pt x="376" y="682"/>
                  </a:lnTo>
                  <a:lnTo>
                    <a:pt x="374" y="685"/>
                  </a:lnTo>
                  <a:lnTo>
                    <a:pt x="373" y="687"/>
                  </a:lnTo>
                  <a:lnTo>
                    <a:pt x="368" y="685"/>
                  </a:lnTo>
                  <a:lnTo>
                    <a:pt x="365" y="681"/>
                  </a:lnTo>
                  <a:lnTo>
                    <a:pt x="364" y="679"/>
                  </a:lnTo>
                  <a:lnTo>
                    <a:pt x="363" y="675"/>
                  </a:lnTo>
                  <a:lnTo>
                    <a:pt x="362" y="673"/>
                  </a:lnTo>
                  <a:lnTo>
                    <a:pt x="361" y="669"/>
                  </a:lnTo>
                  <a:lnTo>
                    <a:pt x="357" y="668"/>
                  </a:lnTo>
                  <a:lnTo>
                    <a:pt x="355" y="666"/>
                  </a:lnTo>
                  <a:lnTo>
                    <a:pt x="355" y="663"/>
                  </a:lnTo>
                  <a:lnTo>
                    <a:pt x="356" y="659"/>
                  </a:lnTo>
                  <a:lnTo>
                    <a:pt x="355" y="656"/>
                  </a:lnTo>
                  <a:lnTo>
                    <a:pt x="354" y="653"/>
                  </a:lnTo>
                  <a:lnTo>
                    <a:pt x="351" y="651"/>
                  </a:lnTo>
                  <a:lnTo>
                    <a:pt x="348" y="650"/>
                  </a:lnTo>
                  <a:lnTo>
                    <a:pt x="342" y="650"/>
                  </a:lnTo>
                  <a:lnTo>
                    <a:pt x="338" y="650"/>
                  </a:lnTo>
                  <a:lnTo>
                    <a:pt x="335" y="651"/>
                  </a:lnTo>
                  <a:lnTo>
                    <a:pt x="333" y="653"/>
                  </a:lnTo>
                  <a:lnTo>
                    <a:pt x="331" y="656"/>
                  </a:lnTo>
                  <a:lnTo>
                    <a:pt x="331" y="661"/>
                  </a:lnTo>
                  <a:close/>
                  <a:moveTo>
                    <a:pt x="722" y="898"/>
                  </a:moveTo>
                  <a:lnTo>
                    <a:pt x="719" y="906"/>
                  </a:lnTo>
                  <a:lnTo>
                    <a:pt x="718" y="914"/>
                  </a:lnTo>
                  <a:lnTo>
                    <a:pt x="717" y="923"/>
                  </a:lnTo>
                  <a:lnTo>
                    <a:pt x="713" y="931"/>
                  </a:lnTo>
                  <a:lnTo>
                    <a:pt x="711" y="932"/>
                  </a:lnTo>
                  <a:lnTo>
                    <a:pt x="707" y="931"/>
                  </a:lnTo>
                  <a:lnTo>
                    <a:pt x="704" y="930"/>
                  </a:lnTo>
                  <a:lnTo>
                    <a:pt x="700" y="929"/>
                  </a:lnTo>
                  <a:lnTo>
                    <a:pt x="693" y="927"/>
                  </a:lnTo>
                  <a:lnTo>
                    <a:pt x="686" y="927"/>
                  </a:lnTo>
                  <a:lnTo>
                    <a:pt x="681" y="927"/>
                  </a:lnTo>
                  <a:lnTo>
                    <a:pt x="676" y="926"/>
                  </a:lnTo>
                  <a:lnTo>
                    <a:pt x="669" y="926"/>
                  </a:lnTo>
                  <a:lnTo>
                    <a:pt x="662" y="926"/>
                  </a:lnTo>
                  <a:lnTo>
                    <a:pt x="656" y="926"/>
                  </a:lnTo>
                  <a:lnTo>
                    <a:pt x="651" y="925"/>
                  </a:lnTo>
                  <a:lnTo>
                    <a:pt x="644" y="924"/>
                  </a:lnTo>
                  <a:lnTo>
                    <a:pt x="639" y="920"/>
                  </a:lnTo>
                  <a:lnTo>
                    <a:pt x="634" y="918"/>
                  </a:lnTo>
                  <a:lnTo>
                    <a:pt x="632" y="917"/>
                  </a:lnTo>
                  <a:lnTo>
                    <a:pt x="631" y="914"/>
                  </a:lnTo>
                  <a:lnTo>
                    <a:pt x="634" y="909"/>
                  </a:lnTo>
                  <a:lnTo>
                    <a:pt x="635" y="903"/>
                  </a:lnTo>
                  <a:lnTo>
                    <a:pt x="635" y="900"/>
                  </a:lnTo>
                  <a:lnTo>
                    <a:pt x="635" y="899"/>
                  </a:lnTo>
                  <a:lnTo>
                    <a:pt x="635" y="898"/>
                  </a:lnTo>
                  <a:lnTo>
                    <a:pt x="636" y="898"/>
                  </a:lnTo>
                  <a:lnTo>
                    <a:pt x="640" y="898"/>
                  </a:lnTo>
                  <a:lnTo>
                    <a:pt x="651" y="897"/>
                  </a:lnTo>
                  <a:lnTo>
                    <a:pt x="656" y="897"/>
                  </a:lnTo>
                  <a:lnTo>
                    <a:pt x="660" y="898"/>
                  </a:lnTo>
                  <a:lnTo>
                    <a:pt x="665" y="900"/>
                  </a:lnTo>
                  <a:lnTo>
                    <a:pt x="671" y="902"/>
                  </a:lnTo>
                  <a:lnTo>
                    <a:pt x="677" y="904"/>
                  </a:lnTo>
                  <a:lnTo>
                    <a:pt x="681" y="906"/>
                  </a:lnTo>
                  <a:lnTo>
                    <a:pt x="683" y="907"/>
                  </a:lnTo>
                  <a:lnTo>
                    <a:pt x="686" y="907"/>
                  </a:lnTo>
                  <a:lnTo>
                    <a:pt x="692" y="907"/>
                  </a:lnTo>
                  <a:lnTo>
                    <a:pt x="698" y="906"/>
                  </a:lnTo>
                  <a:lnTo>
                    <a:pt x="700" y="904"/>
                  </a:lnTo>
                  <a:lnTo>
                    <a:pt x="702" y="904"/>
                  </a:lnTo>
                  <a:lnTo>
                    <a:pt x="707" y="904"/>
                  </a:lnTo>
                  <a:lnTo>
                    <a:pt x="721" y="908"/>
                  </a:lnTo>
                  <a:lnTo>
                    <a:pt x="725" y="909"/>
                  </a:lnTo>
                  <a:lnTo>
                    <a:pt x="726" y="903"/>
                  </a:lnTo>
                  <a:lnTo>
                    <a:pt x="725" y="899"/>
                  </a:lnTo>
                  <a:lnTo>
                    <a:pt x="719" y="898"/>
                  </a:lnTo>
                  <a:lnTo>
                    <a:pt x="713" y="900"/>
                  </a:lnTo>
                  <a:lnTo>
                    <a:pt x="709" y="900"/>
                  </a:lnTo>
                  <a:lnTo>
                    <a:pt x="704" y="900"/>
                  </a:lnTo>
                  <a:lnTo>
                    <a:pt x="698" y="898"/>
                  </a:lnTo>
                  <a:lnTo>
                    <a:pt x="692" y="895"/>
                  </a:lnTo>
                  <a:lnTo>
                    <a:pt x="687" y="892"/>
                  </a:lnTo>
                  <a:lnTo>
                    <a:pt x="682" y="889"/>
                  </a:lnTo>
                  <a:lnTo>
                    <a:pt x="679" y="886"/>
                  </a:lnTo>
                  <a:lnTo>
                    <a:pt x="677" y="883"/>
                  </a:lnTo>
                  <a:lnTo>
                    <a:pt x="675" y="879"/>
                  </a:lnTo>
                  <a:lnTo>
                    <a:pt x="675" y="876"/>
                  </a:lnTo>
                  <a:lnTo>
                    <a:pt x="676" y="873"/>
                  </a:lnTo>
                  <a:lnTo>
                    <a:pt x="679" y="871"/>
                  </a:lnTo>
                  <a:lnTo>
                    <a:pt x="682" y="868"/>
                  </a:lnTo>
                  <a:lnTo>
                    <a:pt x="687" y="868"/>
                  </a:lnTo>
                  <a:lnTo>
                    <a:pt x="699" y="869"/>
                  </a:lnTo>
                  <a:lnTo>
                    <a:pt x="702" y="872"/>
                  </a:lnTo>
                  <a:lnTo>
                    <a:pt x="709" y="871"/>
                  </a:lnTo>
                  <a:lnTo>
                    <a:pt x="716" y="871"/>
                  </a:lnTo>
                  <a:lnTo>
                    <a:pt x="722" y="875"/>
                  </a:lnTo>
                  <a:lnTo>
                    <a:pt x="724" y="877"/>
                  </a:lnTo>
                  <a:lnTo>
                    <a:pt x="725" y="879"/>
                  </a:lnTo>
                  <a:lnTo>
                    <a:pt x="725" y="885"/>
                  </a:lnTo>
                  <a:lnTo>
                    <a:pt x="725" y="890"/>
                  </a:lnTo>
                  <a:lnTo>
                    <a:pt x="724" y="894"/>
                  </a:lnTo>
                  <a:lnTo>
                    <a:pt x="723" y="897"/>
                  </a:lnTo>
                  <a:lnTo>
                    <a:pt x="722" y="898"/>
                  </a:lnTo>
                  <a:close/>
                  <a:moveTo>
                    <a:pt x="323" y="794"/>
                  </a:moveTo>
                  <a:lnTo>
                    <a:pt x="316" y="802"/>
                  </a:lnTo>
                  <a:lnTo>
                    <a:pt x="308" y="809"/>
                  </a:lnTo>
                  <a:lnTo>
                    <a:pt x="304" y="808"/>
                  </a:lnTo>
                  <a:lnTo>
                    <a:pt x="299" y="806"/>
                  </a:lnTo>
                  <a:lnTo>
                    <a:pt x="295" y="808"/>
                  </a:lnTo>
                  <a:lnTo>
                    <a:pt x="293" y="812"/>
                  </a:lnTo>
                  <a:lnTo>
                    <a:pt x="290" y="816"/>
                  </a:lnTo>
                  <a:lnTo>
                    <a:pt x="287" y="818"/>
                  </a:lnTo>
                  <a:lnTo>
                    <a:pt x="284" y="816"/>
                  </a:lnTo>
                  <a:lnTo>
                    <a:pt x="283" y="814"/>
                  </a:lnTo>
                  <a:lnTo>
                    <a:pt x="283" y="812"/>
                  </a:lnTo>
                  <a:lnTo>
                    <a:pt x="284" y="807"/>
                  </a:lnTo>
                  <a:lnTo>
                    <a:pt x="284" y="802"/>
                  </a:lnTo>
                  <a:lnTo>
                    <a:pt x="283" y="799"/>
                  </a:lnTo>
                  <a:lnTo>
                    <a:pt x="282" y="796"/>
                  </a:lnTo>
                  <a:lnTo>
                    <a:pt x="280" y="784"/>
                  </a:lnTo>
                  <a:lnTo>
                    <a:pt x="279" y="780"/>
                  </a:lnTo>
                  <a:lnTo>
                    <a:pt x="280" y="777"/>
                  </a:lnTo>
                  <a:lnTo>
                    <a:pt x="281" y="774"/>
                  </a:lnTo>
                  <a:lnTo>
                    <a:pt x="288" y="772"/>
                  </a:lnTo>
                  <a:lnTo>
                    <a:pt x="292" y="772"/>
                  </a:lnTo>
                  <a:lnTo>
                    <a:pt x="293" y="772"/>
                  </a:lnTo>
                  <a:lnTo>
                    <a:pt x="296" y="774"/>
                  </a:lnTo>
                  <a:lnTo>
                    <a:pt x="303" y="779"/>
                  </a:lnTo>
                  <a:lnTo>
                    <a:pt x="306" y="781"/>
                  </a:lnTo>
                  <a:lnTo>
                    <a:pt x="308" y="784"/>
                  </a:lnTo>
                  <a:lnTo>
                    <a:pt x="310" y="787"/>
                  </a:lnTo>
                  <a:lnTo>
                    <a:pt x="320" y="792"/>
                  </a:lnTo>
                  <a:lnTo>
                    <a:pt x="323" y="794"/>
                  </a:lnTo>
                  <a:close/>
                  <a:moveTo>
                    <a:pt x="422" y="762"/>
                  </a:moveTo>
                  <a:lnTo>
                    <a:pt x="424" y="764"/>
                  </a:lnTo>
                  <a:lnTo>
                    <a:pt x="426" y="767"/>
                  </a:lnTo>
                  <a:lnTo>
                    <a:pt x="428" y="770"/>
                  </a:lnTo>
                  <a:lnTo>
                    <a:pt x="428" y="772"/>
                  </a:lnTo>
                  <a:lnTo>
                    <a:pt x="425" y="775"/>
                  </a:lnTo>
                  <a:lnTo>
                    <a:pt x="423" y="775"/>
                  </a:lnTo>
                  <a:lnTo>
                    <a:pt x="421" y="775"/>
                  </a:lnTo>
                  <a:lnTo>
                    <a:pt x="420" y="775"/>
                  </a:lnTo>
                  <a:lnTo>
                    <a:pt x="414" y="777"/>
                  </a:lnTo>
                  <a:lnTo>
                    <a:pt x="409" y="777"/>
                  </a:lnTo>
                  <a:lnTo>
                    <a:pt x="407" y="775"/>
                  </a:lnTo>
                  <a:lnTo>
                    <a:pt x="404" y="774"/>
                  </a:lnTo>
                  <a:lnTo>
                    <a:pt x="403" y="773"/>
                  </a:lnTo>
                  <a:lnTo>
                    <a:pt x="399" y="774"/>
                  </a:lnTo>
                  <a:lnTo>
                    <a:pt x="395" y="778"/>
                  </a:lnTo>
                  <a:lnTo>
                    <a:pt x="393" y="779"/>
                  </a:lnTo>
                  <a:lnTo>
                    <a:pt x="395" y="780"/>
                  </a:lnTo>
                  <a:lnTo>
                    <a:pt x="398" y="784"/>
                  </a:lnTo>
                  <a:lnTo>
                    <a:pt x="400" y="789"/>
                  </a:lnTo>
                  <a:lnTo>
                    <a:pt x="402" y="792"/>
                  </a:lnTo>
                  <a:lnTo>
                    <a:pt x="404" y="796"/>
                  </a:lnTo>
                  <a:lnTo>
                    <a:pt x="405" y="798"/>
                  </a:lnTo>
                  <a:lnTo>
                    <a:pt x="409" y="802"/>
                  </a:lnTo>
                  <a:lnTo>
                    <a:pt x="413" y="805"/>
                  </a:lnTo>
                  <a:lnTo>
                    <a:pt x="415" y="806"/>
                  </a:lnTo>
                  <a:lnTo>
                    <a:pt x="418" y="807"/>
                  </a:lnTo>
                  <a:lnTo>
                    <a:pt x="419" y="807"/>
                  </a:lnTo>
                  <a:lnTo>
                    <a:pt x="422" y="810"/>
                  </a:lnTo>
                  <a:lnTo>
                    <a:pt x="425" y="814"/>
                  </a:lnTo>
                  <a:lnTo>
                    <a:pt x="427" y="817"/>
                  </a:lnTo>
                  <a:lnTo>
                    <a:pt x="427" y="818"/>
                  </a:lnTo>
                  <a:lnTo>
                    <a:pt x="431" y="821"/>
                  </a:lnTo>
                  <a:lnTo>
                    <a:pt x="437" y="827"/>
                  </a:lnTo>
                  <a:lnTo>
                    <a:pt x="439" y="830"/>
                  </a:lnTo>
                  <a:lnTo>
                    <a:pt x="439" y="832"/>
                  </a:lnTo>
                  <a:lnTo>
                    <a:pt x="439" y="837"/>
                  </a:lnTo>
                  <a:lnTo>
                    <a:pt x="441" y="840"/>
                  </a:lnTo>
                  <a:lnTo>
                    <a:pt x="441" y="842"/>
                  </a:lnTo>
                  <a:lnTo>
                    <a:pt x="439" y="842"/>
                  </a:lnTo>
                  <a:lnTo>
                    <a:pt x="441" y="845"/>
                  </a:lnTo>
                  <a:lnTo>
                    <a:pt x="441" y="849"/>
                  </a:lnTo>
                  <a:lnTo>
                    <a:pt x="443" y="851"/>
                  </a:lnTo>
                  <a:lnTo>
                    <a:pt x="445" y="852"/>
                  </a:lnTo>
                  <a:lnTo>
                    <a:pt x="447" y="852"/>
                  </a:lnTo>
                  <a:lnTo>
                    <a:pt x="448" y="851"/>
                  </a:lnTo>
                  <a:lnTo>
                    <a:pt x="449" y="849"/>
                  </a:lnTo>
                  <a:lnTo>
                    <a:pt x="451" y="844"/>
                  </a:lnTo>
                  <a:lnTo>
                    <a:pt x="454" y="842"/>
                  </a:lnTo>
                  <a:lnTo>
                    <a:pt x="457" y="840"/>
                  </a:lnTo>
                  <a:lnTo>
                    <a:pt x="459" y="839"/>
                  </a:lnTo>
                  <a:lnTo>
                    <a:pt x="460" y="838"/>
                  </a:lnTo>
                  <a:lnTo>
                    <a:pt x="466" y="837"/>
                  </a:lnTo>
                  <a:lnTo>
                    <a:pt x="471" y="836"/>
                  </a:lnTo>
                  <a:lnTo>
                    <a:pt x="477" y="834"/>
                  </a:lnTo>
                  <a:lnTo>
                    <a:pt x="481" y="837"/>
                  </a:lnTo>
                  <a:lnTo>
                    <a:pt x="486" y="842"/>
                  </a:lnTo>
                  <a:lnTo>
                    <a:pt x="488" y="844"/>
                  </a:lnTo>
                  <a:lnTo>
                    <a:pt x="488" y="848"/>
                  </a:lnTo>
                  <a:lnTo>
                    <a:pt x="488" y="855"/>
                  </a:lnTo>
                  <a:lnTo>
                    <a:pt x="488" y="861"/>
                  </a:lnTo>
                  <a:lnTo>
                    <a:pt x="486" y="865"/>
                  </a:lnTo>
                  <a:lnTo>
                    <a:pt x="486" y="867"/>
                  </a:lnTo>
                  <a:lnTo>
                    <a:pt x="486" y="868"/>
                  </a:lnTo>
                  <a:lnTo>
                    <a:pt x="486" y="871"/>
                  </a:lnTo>
                  <a:lnTo>
                    <a:pt x="483" y="872"/>
                  </a:lnTo>
                  <a:lnTo>
                    <a:pt x="478" y="874"/>
                  </a:lnTo>
                  <a:lnTo>
                    <a:pt x="473" y="874"/>
                  </a:lnTo>
                  <a:lnTo>
                    <a:pt x="465" y="874"/>
                  </a:lnTo>
                  <a:lnTo>
                    <a:pt x="461" y="874"/>
                  </a:lnTo>
                  <a:lnTo>
                    <a:pt x="458" y="874"/>
                  </a:lnTo>
                  <a:lnTo>
                    <a:pt x="456" y="874"/>
                  </a:lnTo>
                  <a:lnTo>
                    <a:pt x="456" y="875"/>
                  </a:lnTo>
                  <a:lnTo>
                    <a:pt x="454" y="875"/>
                  </a:lnTo>
                  <a:lnTo>
                    <a:pt x="450" y="873"/>
                  </a:lnTo>
                  <a:lnTo>
                    <a:pt x="445" y="868"/>
                  </a:lnTo>
                  <a:lnTo>
                    <a:pt x="444" y="867"/>
                  </a:lnTo>
                  <a:lnTo>
                    <a:pt x="442" y="866"/>
                  </a:lnTo>
                  <a:lnTo>
                    <a:pt x="438" y="866"/>
                  </a:lnTo>
                  <a:lnTo>
                    <a:pt x="438" y="867"/>
                  </a:lnTo>
                  <a:lnTo>
                    <a:pt x="438" y="869"/>
                  </a:lnTo>
                  <a:lnTo>
                    <a:pt x="435" y="871"/>
                  </a:lnTo>
                  <a:lnTo>
                    <a:pt x="432" y="871"/>
                  </a:lnTo>
                  <a:lnTo>
                    <a:pt x="430" y="872"/>
                  </a:lnTo>
                  <a:lnTo>
                    <a:pt x="428" y="871"/>
                  </a:lnTo>
                  <a:lnTo>
                    <a:pt x="427" y="872"/>
                  </a:lnTo>
                  <a:lnTo>
                    <a:pt x="425" y="874"/>
                  </a:lnTo>
                  <a:lnTo>
                    <a:pt x="421" y="879"/>
                  </a:lnTo>
                  <a:lnTo>
                    <a:pt x="420" y="880"/>
                  </a:lnTo>
                  <a:lnTo>
                    <a:pt x="420" y="886"/>
                  </a:lnTo>
                  <a:lnTo>
                    <a:pt x="420" y="891"/>
                  </a:lnTo>
                  <a:lnTo>
                    <a:pt x="420" y="894"/>
                  </a:lnTo>
                  <a:lnTo>
                    <a:pt x="420" y="896"/>
                  </a:lnTo>
                  <a:lnTo>
                    <a:pt x="419" y="897"/>
                  </a:lnTo>
                  <a:lnTo>
                    <a:pt x="416" y="899"/>
                  </a:lnTo>
                  <a:lnTo>
                    <a:pt x="412" y="901"/>
                  </a:lnTo>
                  <a:lnTo>
                    <a:pt x="411" y="901"/>
                  </a:lnTo>
                  <a:lnTo>
                    <a:pt x="409" y="900"/>
                  </a:lnTo>
                  <a:lnTo>
                    <a:pt x="404" y="896"/>
                  </a:lnTo>
                  <a:lnTo>
                    <a:pt x="403" y="892"/>
                  </a:lnTo>
                  <a:lnTo>
                    <a:pt x="400" y="888"/>
                  </a:lnTo>
                  <a:lnTo>
                    <a:pt x="397" y="882"/>
                  </a:lnTo>
                  <a:lnTo>
                    <a:pt x="396" y="878"/>
                  </a:lnTo>
                  <a:lnTo>
                    <a:pt x="393" y="876"/>
                  </a:lnTo>
                  <a:lnTo>
                    <a:pt x="390" y="875"/>
                  </a:lnTo>
                  <a:lnTo>
                    <a:pt x="381" y="873"/>
                  </a:lnTo>
                  <a:lnTo>
                    <a:pt x="378" y="873"/>
                  </a:lnTo>
                  <a:lnTo>
                    <a:pt x="374" y="872"/>
                  </a:lnTo>
                  <a:lnTo>
                    <a:pt x="370" y="871"/>
                  </a:lnTo>
                  <a:lnTo>
                    <a:pt x="366" y="867"/>
                  </a:lnTo>
                  <a:lnTo>
                    <a:pt x="362" y="863"/>
                  </a:lnTo>
                  <a:lnTo>
                    <a:pt x="360" y="861"/>
                  </a:lnTo>
                  <a:lnTo>
                    <a:pt x="357" y="860"/>
                  </a:lnTo>
                  <a:lnTo>
                    <a:pt x="354" y="857"/>
                  </a:lnTo>
                  <a:lnTo>
                    <a:pt x="348" y="854"/>
                  </a:lnTo>
                  <a:lnTo>
                    <a:pt x="341" y="850"/>
                  </a:lnTo>
                  <a:lnTo>
                    <a:pt x="337" y="848"/>
                  </a:lnTo>
                  <a:lnTo>
                    <a:pt x="332" y="845"/>
                  </a:lnTo>
                  <a:lnTo>
                    <a:pt x="328" y="842"/>
                  </a:lnTo>
                  <a:lnTo>
                    <a:pt x="321" y="838"/>
                  </a:lnTo>
                  <a:lnTo>
                    <a:pt x="314" y="833"/>
                  </a:lnTo>
                  <a:lnTo>
                    <a:pt x="309" y="830"/>
                  </a:lnTo>
                  <a:lnTo>
                    <a:pt x="309" y="833"/>
                  </a:lnTo>
                  <a:lnTo>
                    <a:pt x="310" y="840"/>
                  </a:lnTo>
                  <a:lnTo>
                    <a:pt x="312" y="844"/>
                  </a:lnTo>
                  <a:lnTo>
                    <a:pt x="315" y="847"/>
                  </a:lnTo>
                  <a:lnTo>
                    <a:pt x="315" y="848"/>
                  </a:lnTo>
                  <a:lnTo>
                    <a:pt x="322" y="852"/>
                  </a:lnTo>
                  <a:lnTo>
                    <a:pt x="332" y="860"/>
                  </a:lnTo>
                  <a:lnTo>
                    <a:pt x="335" y="863"/>
                  </a:lnTo>
                  <a:lnTo>
                    <a:pt x="339" y="864"/>
                  </a:lnTo>
                  <a:lnTo>
                    <a:pt x="342" y="866"/>
                  </a:lnTo>
                  <a:lnTo>
                    <a:pt x="349" y="868"/>
                  </a:lnTo>
                  <a:lnTo>
                    <a:pt x="355" y="872"/>
                  </a:lnTo>
                  <a:lnTo>
                    <a:pt x="362" y="873"/>
                  </a:lnTo>
                  <a:lnTo>
                    <a:pt x="370" y="874"/>
                  </a:lnTo>
                  <a:lnTo>
                    <a:pt x="372" y="874"/>
                  </a:lnTo>
                  <a:lnTo>
                    <a:pt x="375" y="878"/>
                  </a:lnTo>
                  <a:lnTo>
                    <a:pt x="377" y="884"/>
                  </a:lnTo>
                  <a:lnTo>
                    <a:pt x="377" y="885"/>
                  </a:lnTo>
                  <a:lnTo>
                    <a:pt x="380" y="891"/>
                  </a:lnTo>
                  <a:lnTo>
                    <a:pt x="386" y="896"/>
                  </a:lnTo>
                  <a:lnTo>
                    <a:pt x="387" y="897"/>
                  </a:lnTo>
                  <a:lnTo>
                    <a:pt x="389" y="899"/>
                  </a:lnTo>
                  <a:lnTo>
                    <a:pt x="391" y="903"/>
                  </a:lnTo>
                  <a:lnTo>
                    <a:pt x="393" y="907"/>
                  </a:lnTo>
                  <a:lnTo>
                    <a:pt x="398" y="911"/>
                  </a:lnTo>
                  <a:lnTo>
                    <a:pt x="402" y="917"/>
                  </a:lnTo>
                  <a:lnTo>
                    <a:pt x="403" y="920"/>
                  </a:lnTo>
                  <a:lnTo>
                    <a:pt x="403" y="922"/>
                  </a:lnTo>
                  <a:lnTo>
                    <a:pt x="403" y="924"/>
                  </a:lnTo>
                  <a:lnTo>
                    <a:pt x="403" y="926"/>
                  </a:lnTo>
                  <a:lnTo>
                    <a:pt x="401" y="929"/>
                  </a:lnTo>
                  <a:lnTo>
                    <a:pt x="397" y="931"/>
                  </a:lnTo>
                  <a:lnTo>
                    <a:pt x="391" y="931"/>
                  </a:lnTo>
                  <a:lnTo>
                    <a:pt x="386" y="931"/>
                  </a:lnTo>
                  <a:lnTo>
                    <a:pt x="384" y="931"/>
                  </a:lnTo>
                  <a:lnTo>
                    <a:pt x="381" y="927"/>
                  </a:lnTo>
                  <a:lnTo>
                    <a:pt x="375" y="922"/>
                  </a:lnTo>
                  <a:lnTo>
                    <a:pt x="365" y="917"/>
                  </a:lnTo>
                  <a:lnTo>
                    <a:pt x="361" y="912"/>
                  </a:lnTo>
                  <a:lnTo>
                    <a:pt x="356" y="911"/>
                  </a:lnTo>
                  <a:lnTo>
                    <a:pt x="353" y="910"/>
                  </a:lnTo>
                  <a:lnTo>
                    <a:pt x="349" y="909"/>
                  </a:lnTo>
                  <a:lnTo>
                    <a:pt x="345" y="907"/>
                  </a:lnTo>
                  <a:lnTo>
                    <a:pt x="344" y="902"/>
                  </a:lnTo>
                  <a:lnTo>
                    <a:pt x="345" y="898"/>
                  </a:lnTo>
                  <a:lnTo>
                    <a:pt x="345" y="895"/>
                  </a:lnTo>
                  <a:lnTo>
                    <a:pt x="345" y="891"/>
                  </a:lnTo>
                  <a:lnTo>
                    <a:pt x="343" y="889"/>
                  </a:lnTo>
                  <a:lnTo>
                    <a:pt x="341" y="886"/>
                  </a:lnTo>
                  <a:lnTo>
                    <a:pt x="340" y="885"/>
                  </a:lnTo>
                  <a:lnTo>
                    <a:pt x="332" y="884"/>
                  </a:lnTo>
                  <a:lnTo>
                    <a:pt x="326" y="884"/>
                  </a:lnTo>
                  <a:lnTo>
                    <a:pt x="322" y="884"/>
                  </a:lnTo>
                  <a:lnTo>
                    <a:pt x="317" y="884"/>
                  </a:lnTo>
                  <a:lnTo>
                    <a:pt x="315" y="884"/>
                  </a:lnTo>
                  <a:lnTo>
                    <a:pt x="311" y="882"/>
                  </a:lnTo>
                  <a:lnTo>
                    <a:pt x="304" y="875"/>
                  </a:lnTo>
                  <a:lnTo>
                    <a:pt x="297" y="869"/>
                  </a:lnTo>
                  <a:lnTo>
                    <a:pt x="295" y="868"/>
                  </a:lnTo>
                  <a:lnTo>
                    <a:pt x="291" y="866"/>
                  </a:lnTo>
                  <a:lnTo>
                    <a:pt x="285" y="865"/>
                  </a:lnTo>
                  <a:lnTo>
                    <a:pt x="282" y="862"/>
                  </a:lnTo>
                  <a:lnTo>
                    <a:pt x="279" y="857"/>
                  </a:lnTo>
                  <a:lnTo>
                    <a:pt x="273" y="852"/>
                  </a:lnTo>
                  <a:lnTo>
                    <a:pt x="267" y="847"/>
                  </a:lnTo>
                  <a:lnTo>
                    <a:pt x="264" y="844"/>
                  </a:lnTo>
                  <a:lnTo>
                    <a:pt x="262" y="839"/>
                  </a:lnTo>
                  <a:lnTo>
                    <a:pt x="262" y="833"/>
                  </a:lnTo>
                  <a:lnTo>
                    <a:pt x="262" y="830"/>
                  </a:lnTo>
                  <a:lnTo>
                    <a:pt x="262" y="829"/>
                  </a:lnTo>
                  <a:lnTo>
                    <a:pt x="262" y="827"/>
                  </a:lnTo>
                  <a:lnTo>
                    <a:pt x="262" y="824"/>
                  </a:lnTo>
                  <a:lnTo>
                    <a:pt x="262" y="821"/>
                  </a:lnTo>
                  <a:lnTo>
                    <a:pt x="262" y="817"/>
                  </a:lnTo>
                  <a:lnTo>
                    <a:pt x="262" y="813"/>
                  </a:lnTo>
                  <a:lnTo>
                    <a:pt x="261" y="812"/>
                  </a:lnTo>
                  <a:lnTo>
                    <a:pt x="262" y="809"/>
                  </a:lnTo>
                  <a:lnTo>
                    <a:pt x="263" y="808"/>
                  </a:lnTo>
                  <a:lnTo>
                    <a:pt x="268" y="805"/>
                  </a:lnTo>
                  <a:lnTo>
                    <a:pt x="271" y="803"/>
                  </a:lnTo>
                  <a:lnTo>
                    <a:pt x="275" y="802"/>
                  </a:lnTo>
                  <a:lnTo>
                    <a:pt x="279" y="802"/>
                  </a:lnTo>
                  <a:lnTo>
                    <a:pt x="286" y="802"/>
                  </a:lnTo>
                  <a:lnTo>
                    <a:pt x="297" y="803"/>
                  </a:lnTo>
                  <a:lnTo>
                    <a:pt x="300" y="804"/>
                  </a:lnTo>
                  <a:lnTo>
                    <a:pt x="303" y="804"/>
                  </a:lnTo>
                  <a:lnTo>
                    <a:pt x="307" y="802"/>
                  </a:lnTo>
                  <a:lnTo>
                    <a:pt x="310" y="801"/>
                  </a:lnTo>
                  <a:lnTo>
                    <a:pt x="316" y="802"/>
                  </a:lnTo>
                  <a:lnTo>
                    <a:pt x="320" y="804"/>
                  </a:lnTo>
                  <a:lnTo>
                    <a:pt x="321" y="804"/>
                  </a:lnTo>
                  <a:lnTo>
                    <a:pt x="325" y="808"/>
                  </a:lnTo>
                  <a:lnTo>
                    <a:pt x="327" y="810"/>
                  </a:lnTo>
                  <a:lnTo>
                    <a:pt x="332" y="815"/>
                  </a:lnTo>
                  <a:lnTo>
                    <a:pt x="340" y="819"/>
                  </a:lnTo>
                  <a:lnTo>
                    <a:pt x="343" y="822"/>
                  </a:lnTo>
                  <a:lnTo>
                    <a:pt x="345" y="826"/>
                  </a:lnTo>
                  <a:lnTo>
                    <a:pt x="348" y="829"/>
                  </a:lnTo>
                  <a:lnTo>
                    <a:pt x="349" y="830"/>
                  </a:lnTo>
                  <a:lnTo>
                    <a:pt x="353" y="832"/>
                  </a:lnTo>
                  <a:lnTo>
                    <a:pt x="358" y="837"/>
                  </a:lnTo>
                  <a:lnTo>
                    <a:pt x="360" y="838"/>
                  </a:lnTo>
                  <a:lnTo>
                    <a:pt x="358" y="840"/>
                  </a:lnTo>
                  <a:lnTo>
                    <a:pt x="362" y="842"/>
                  </a:lnTo>
                  <a:lnTo>
                    <a:pt x="364" y="845"/>
                  </a:lnTo>
                  <a:lnTo>
                    <a:pt x="368" y="849"/>
                  </a:lnTo>
                  <a:lnTo>
                    <a:pt x="376" y="852"/>
                  </a:lnTo>
                  <a:lnTo>
                    <a:pt x="381" y="854"/>
                  </a:lnTo>
                  <a:lnTo>
                    <a:pt x="387" y="857"/>
                  </a:lnTo>
                  <a:lnTo>
                    <a:pt x="389" y="857"/>
                  </a:lnTo>
                  <a:lnTo>
                    <a:pt x="392" y="859"/>
                  </a:lnTo>
                  <a:lnTo>
                    <a:pt x="396" y="860"/>
                  </a:lnTo>
                  <a:lnTo>
                    <a:pt x="399" y="860"/>
                  </a:lnTo>
                  <a:lnTo>
                    <a:pt x="402" y="860"/>
                  </a:lnTo>
                  <a:lnTo>
                    <a:pt x="404" y="859"/>
                  </a:lnTo>
                  <a:lnTo>
                    <a:pt x="410" y="860"/>
                  </a:lnTo>
                  <a:lnTo>
                    <a:pt x="416" y="862"/>
                  </a:lnTo>
                  <a:lnTo>
                    <a:pt x="421" y="863"/>
                  </a:lnTo>
                  <a:lnTo>
                    <a:pt x="423" y="863"/>
                  </a:lnTo>
                  <a:lnTo>
                    <a:pt x="426" y="863"/>
                  </a:lnTo>
                  <a:lnTo>
                    <a:pt x="428" y="860"/>
                  </a:lnTo>
                  <a:lnTo>
                    <a:pt x="431" y="856"/>
                  </a:lnTo>
                  <a:lnTo>
                    <a:pt x="431" y="855"/>
                  </a:lnTo>
                  <a:lnTo>
                    <a:pt x="433" y="853"/>
                  </a:lnTo>
                  <a:lnTo>
                    <a:pt x="434" y="850"/>
                  </a:lnTo>
                  <a:lnTo>
                    <a:pt x="432" y="848"/>
                  </a:lnTo>
                  <a:lnTo>
                    <a:pt x="427" y="847"/>
                  </a:lnTo>
                  <a:lnTo>
                    <a:pt x="427" y="845"/>
                  </a:lnTo>
                  <a:lnTo>
                    <a:pt x="426" y="844"/>
                  </a:lnTo>
                  <a:lnTo>
                    <a:pt x="422" y="844"/>
                  </a:lnTo>
                  <a:lnTo>
                    <a:pt x="415" y="844"/>
                  </a:lnTo>
                  <a:lnTo>
                    <a:pt x="414" y="844"/>
                  </a:lnTo>
                  <a:lnTo>
                    <a:pt x="413" y="845"/>
                  </a:lnTo>
                  <a:lnTo>
                    <a:pt x="412" y="845"/>
                  </a:lnTo>
                  <a:lnTo>
                    <a:pt x="409" y="844"/>
                  </a:lnTo>
                  <a:lnTo>
                    <a:pt x="404" y="840"/>
                  </a:lnTo>
                  <a:lnTo>
                    <a:pt x="402" y="839"/>
                  </a:lnTo>
                  <a:lnTo>
                    <a:pt x="401" y="838"/>
                  </a:lnTo>
                  <a:lnTo>
                    <a:pt x="401" y="837"/>
                  </a:lnTo>
                  <a:lnTo>
                    <a:pt x="402" y="836"/>
                  </a:lnTo>
                  <a:lnTo>
                    <a:pt x="407" y="830"/>
                  </a:lnTo>
                  <a:lnTo>
                    <a:pt x="408" y="827"/>
                  </a:lnTo>
                  <a:lnTo>
                    <a:pt x="407" y="821"/>
                  </a:lnTo>
                  <a:lnTo>
                    <a:pt x="404" y="815"/>
                  </a:lnTo>
                  <a:lnTo>
                    <a:pt x="403" y="813"/>
                  </a:lnTo>
                  <a:lnTo>
                    <a:pt x="400" y="809"/>
                  </a:lnTo>
                  <a:lnTo>
                    <a:pt x="396" y="806"/>
                  </a:lnTo>
                  <a:lnTo>
                    <a:pt x="392" y="803"/>
                  </a:lnTo>
                  <a:lnTo>
                    <a:pt x="389" y="801"/>
                  </a:lnTo>
                  <a:lnTo>
                    <a:pt x="386" y="798"/>
                  </a:lnTo>
                  <a:lnTo>
                    <a:pt x="384" y="797"/>
                  </a:lnTo>
                  <a:lnTo>
                    <a:pt x="381" y="796"/>
                  </a:lnTo>
                  <a:lnTo>
                    <a:pt x="380" y="797"/>
                  </a:lnTo>
                  <a:lnTo>
                    <a:pt x="377" y="802"/>
                  </a:lnTo>
                  <a:lnTo>
                    <a:pt x="377" y="806"/>
                  </a:lnTo>
                  <a:lnTo>
                    <a:pt x="379" y="807"/>
                  </a:lnTo>
                  <a:lnTo>
                    <a:pt x="381" y="807"/>
                  </a:lnTo>
                  <a:lnTo>
                    <a:pt x="384" y="807"/>
                  </a:lnTo>
                  <a:lnTo>
                    <a:pt x="387" y="809"/>
                  </a:lnTo>
                  <a:lnTo>
                    <a:pt x="390" y="814"/>
                  </a:lnTo>
                  <a:lnTo>
                    <a:pt x="391" y="816"/>
                  </a:lnTo>
                  <a:lnTo>
                    <a:pt x="392" y="819"/>
                  </a:lnTo>
                  <a:lnTo>
                    <a:pt x="393" y="822"/>
                  </a:lnTo>
                  <a:lnTo>
                    <a:pt x="396" y="826"/>
                  </a:lnTo>
                  <a:lnTo>
                    <a:pt x="397" y="830"/>
                  </a:lnTo>
                  <a:lnTo>
                    <a:pt x="398" y="831"/>
                  </a:lnTo>
                  <a:lnTo>
                    <a:pt x="398" y="833"/>
                  </a:lnTo>
                  <a:lnTo>
                    <a:pt x="396" y="839"/>
                  </a:lnTo>
                  <a:lnTo>
                    <a:pt x="393" y="844"/>
                  </a:lnTo>
                  <a:lnTo>
                    <a:pt x="391" y="843"/>
                  </a:lnTo>
                  <a:lnTo>
                    <a:pt x="386" y="840"/>
                  </a:lnTo>
                  <a:lnTo>
                    <a:pt x="377" y="837"/>
                  </a:lnTo>
                  <a:lnTo>
                    <a:pt x="374" y="834"/>
                  </a:lnTo>
                  <a:lnTo>
                    <a:pt x="370" y="832"/>
                  </a:lnTo>
                  <a:lnTo>
                    <a:pt x="367" y="830"/>
                  </a:lnTo>
                  <a:lnTo>
                    <a:pt x="366" y="827"/>
                  </a:lnTo>
                  <a:lnTo>
                    <a:pt x="362" y="820"/>
                  </a:lnTo>
                  <a:lnTo>
                    <a:pt x="357" y="816"/>
                  </a:lnTo>
                  <a:lnTo>
                    <a:pt x="356" y="815"/>
                  </a:lnTo>
                  <a:lnTo>
                    <a:pt x="352" y="809"/>
                  </a:lnTo>
                  <a:lnTo>
                    <a:pt x="349" y="804"/>
                  </a:lnTo>
                  <a:lnTo>
                    <a:pt x="349" y="801"/>
                  </a:lnTo>
                  <a:lnTo>
                    <a:pt x="351" y="794"/>
                  </a:lnTo>
                  <a:lnTo>
                    <a:pt x="352" y="787"/>
                  </a:lnTo>
                  <a:lnTo>
                    <a:pt x="353" y="786"/>
                  </a:lnTo>
                  <a:lnTo>
                    <a:pt x="349" y="784"/>
                  </a:lnTo>
                  <a:lnTo>
                    <a:pt x="344" y="782"/>
                  </a:lnTo>
                  <a:lnTo>
                    <a:pt x="342" y="784"/>
                  </a:lnTo>
                  <a:lnTo>
                    <a:pt x="339" y="790"/>
                  </a:lnTo>
                  <a:lnTo>
                    <a:pt x="338" y="795"/>
                  </a:lnTo>
                  <a:lnTo>
                    <a:pt x="337" y="796"/>
                  </a:lnTo>
                  <a:lnTo>
                    <a:pt x="333" y="797"/>
                  </a:lnTo>
                  <a:lnTo>
                    <a:pt x="329" y="798"/>
                  </a:lnTo>
                  <a:lnTo>
                    <a:pt x="326" y="797"/>
                  </a:lnTo>
                  <a:lnTo>
                    <a:pt x="322" y="796"/>
                  </a:lnTo>
                  <a:lnTo>
                    <a:pt x="320" y="795"/>
                  </a:lnTo>
                  <a:lnTo>
                    <a:pt x="318" y="794"/>
                  </a:lnTo>
                  <a:lnTo>
                    <a:pt x="316" y="794"/>
                  </a:lnTo>
                  <a:lnTo>
                    <a:pt x="314" y="794"/>
                  </a:lnTo>
                  <a:lnTo>
                    <a:pt x="308" y="792"/>
                  </a:lnTo>
                  <a:lnTo>
                    <a:pt x="303" y="789"/>
                  </a:lnTo>
                  <a:lnTo>
                    <a:pt x="302" y="787"/>
                  </a:lnTo>
                  <a:lnTo>
                    <a:pt x="300" y="785"/>
                  </a:lnTo>
                  <a:lnTo>
                    <a:pt x="300" y="784"/>
                  </a:lnTo>
                  <a:lnTo>
                    <a:pt x="302" y="783"/>
                  </a:lnTo>
                  <a:lnTo>
                    <a:pt x="305" y="780"/>
                  </a:lnTo>
                  <a:lnTo>
                    <a:pt x="308" y="779"/>
                  </a:lnTo>
                  <a:lnTo>
                    <a:pt x="312" y="778"/>
                  </a:lnTo>
                  <a:lnTo>
                    <a:pt x="316" y="778"/>
                  </a:lnTo>
                  <a:lnTo>
                    <a:pt x="321" y="777"/>
                  </a:lnTo>
                  <a:lnTo>
                    <a:pt x="326" y="774"/>
                  </a:lnTo>
                  <a:lnTo>
                    <a:pt x="329" y="770"/>
                  </a:lnTo>
                  <a:lnTo>
                    <a:pt x="330" y="768"/>
                  </a:lnTo>
                  <a:lnTo>
                    <a:pt x="330" y="764"/>
                  </a:lnTo>
                  <a:lnTo>
                    <a:pt x="330" y="760"/>
                  </a:lnTo>
                  <a:lnTo>
                    <a:pt x="331" y="755"/>
                  </a:lnTo>
                  <a:lnTo>
                    <a:pt x="331" y="752"/>
                  </a:lnTo>
                  <a:lnTo>
                    <a:pt x="331" y="750"/>
                  </a:lnTo>
                  <a:lnTo>
                    <a:pt x="331" y="748"/>
                  </a:lnTo>
                  <a:lnTo>
                    <a:pt x="335" y="747"/>
                  </a:lnTo>
                  <a:lnTo>
                    <a:pt x="340" y="747"/>
                  </a:lnTo>
                  <a:lnTo>
                    <a:pt x="343" y="747"/>
                  </a:lnTo>
                  <a:lnTo>
                    <a:pt x="348" y="748"/>
                  </a:lnTo>
                  <a:lnTo>
                    <a:pt x="351" y="749"/>
                  </a:lnTo>
                  <a:lnTo>
                    <a:pt x="354" y="751"/>
                  </a:lnTo>
                  <a:lnTo>
                    <a:pt x="356" y="754"/>
                  </a:lnTo>
                  <a:lnTo>
                    <a:pt x="358" y="757"/>
                  </a:lnTo>
                  <a:lnTo>
                    <a:pt x="360" y="759"/>
                  </a:lnTo>
                  <a:lnTo>
                    <a:pt x="362" y="763"/>
                  </a:lnTo>
                  <a:lnTo>
                    <a:pt x="363" y="768"/>
                  </a:lnTo>
                  <a:lnTo>
                    <a:pt x="364" y="770"/>
                  </a:lnTo>
                  <a:lnTo>
                    <a:pt x="369" y="772"/>
                  </a:lnTo>
                  <a:lnTo>
                    <a:pt x="377" y="774"/>
                  </a:lnTo>
                  <a:lnTo>
                    <a:pt x="381" y="774"/>
                  </a:lnTo>
                  <a:lnTo>
                    <a:pt x="385" y="774"/>
                  </a:lnTo>
                  <a:lnTo>
                    <a:pt x="388" y="773"/>
                  </a:lnTo>
                  <a:lnTo>
                    <a:pt x="391" y="772"/>
                  </a:lnTo>
                  <a:lnTo>
                    <a:pt x="392" y="769"/>
                  </a:lnTo>
                  <a:lnTo>
                    <a:pt x="393" y="766"/>
                  </a:lnTo>
                  <a:lnTo>
                    <a:pt x="396" y="763"/>
                  </a:lnTo>
                  <a:lnTo>
                    <a:pt x="397" y="762"/>
                  </a:lnTo>
                  <a:lnTo>
                    <a:pt x="399" y="760"/>
                  </a:lnTo>
                  <a:lnTo>
                    <a:pt x="401" y="760"/>
                  </a:lnTo>
                  <a:lnTo>
                    <a:pt x="405" y="759"/>
                  </a:lnTo>
                  <a:lnTo>
                    <a:pt x="410" y="760"/>
                  </a:lnTo>
                  <a:lnTo>
                    <a:pt x="415" y="760"/>
                  </a:lnTo>
                  <a:lnTo>
                    <a:pt x="422" y="762"/>
                  </a:lnTo>
                  <a:close/>
                  <a:moveTo>
                    <a:pt x="504" y="682"/>
                  </a:moveTo>
                  <a:lnTo>
                    <a:pt x="512" y="688"/>
                  </a:lnTo>
                  <a:lnTo>
                    <a:pt x="515" y="691"/>
                  </a:lnTo>
                  <a:lnTo>
                    <a:pt x="520" y="698"/>
                  </a:lnTo>
                  <a:lnTo>
                    <a:pt x="524" y="703"/>
                  </a:lnTo>
                  <a:lnTo>
                    <a:pt x="523" y="706"/>
                  </a:lnTo>
                  <a:lnTo>
                    <a:pt x="521" y="709"/>
                  </a:lnTo>
                  <a:lnTo>
                    <a:pt x="518" y="712"/>
                  </a:lnTo>
                  <a:lnTo>
                    <a:pt x="514" y="716"/>
                  </a:lnTo>
                  <a:lnTo>
                    <a:pt x="512" y="717"/>
                  </a:lnTo>
                  <a:lnTo>
                    <a:pt x="508" y="717"/>
                  </a:lnTo>
                  <a:lnTo>
                    <a:pt x="504" y="715"/>
                  </a:lnTo>
                  <a:lnTo>
                    <a:pt x="500" y="712"/>
                  </a:lnTo>
                  <a:lnTo>
                    <a:pt x="493" y="709"/>
                  </a:lnTo>
                  <a:lnTo>
                    <a:pt x="486" y="706"/>
                  </a:lnTo>
                  <a:lnTo>
                    <a:pt x="480" y="701"/>
                  </a:lnTo>
                  <a:lnTo>
                    <a:pt x="472" y="696"/>
                  </a:lnTo>
                  <a:lnTo>
                    <a:pt x="470" y="693"/>
                  </a:lnTo>
                  <a:lnTo>
                    <a:pt x="468" y="691"/>
                  </a:lnTo>
                  <a:lnTo>
                    <a:pt x="466" y="689"/>
                  </a:lnTo>
                  <a:lnTo>
                    <a:pt x="461" y="685"/>
                  </a:lnTo>
                  <a:lnTo>
                    <a:pt x="457" y="679"/>
                  </a:lnTo>
                  <a:lnTo>
                    <a:pt x="454" y="676"/>
                  </a:lnTo>
                  <a:lnTo>
                    <a:pt x="451" y="674"/>
                  </a:lnTo>
                  <a:lnTo>
                    <a:pt x="446" y="671"/>
                  </a:lnTo>
                  <a:lnTo>
                    <a:pt x="439" y="670"/>
                  </a:lnTo>
                  <a:lnTo>
                    <a:pt x="436" y="670"/>
                  </a:lnTo>
                  <a:lnTo>
                    <a:pt x="428" y="671"/>
                  </a:lnTo>
                  <a:lnTo>
                    <a:pt x="422" y="674"/>
                  </a:lnTo>
                  <a:lnTo>
                    <a:pt x="421" y="678"/>
                  </a:lnTo>
                  <a:lnTo>
                    <a:pt x="421" y="684"/>
                  </a:lnTo>
                  <a:lnTo>
                    <a:pt x="419" y="686"/>
                  </a:lnTo>
                  <a:lnTo>
                    <a:pt x="416" y="690"/>
                  </a:lnTo>
                  <a:lnTo>
                    <a:pt x="416" y="696"/>
                  </a:lnTo>
                  <a:lnTo>
                    <a:pt x="418" y="699"/>
                  </a:lnTo>
                  <a:lnTo>
                    <a:pt x="419" y="703"/>
                  </a:lnTo>
                  <a:lnTo>
                    <a:pt x="421" y="706"/>
                  </a:lnTo>
                  <a:lnTo>
                    <a:pt x="424" y="711"/>
                  </a:lnTo>
                  <a:lnTo>
                    <a:pt x="427" y="714"/>
                  </a:lnTo>
                  <a:lnTo>
                    <a:pt x="430" y="719"/>
                  </a:lnTo>
                  <a:lnTo>
                    <a:pt x="433" y="723"/>
                  </a:lnTo>
                  <a:lnTo>
                    <a:pt x="435" y="726"/>
                  </a:lnTo>
                  <a:lnTo>
                    <a:pt x="441" y="729"/>
                  </a:lnTo>
                  <a:lnTo>
                    <a:pt x="448" y="734"/>
                  </a:lnTo>
                  <a:lnTo>
                    <a:pt x="454" y="737"/>
                  </a:lnTo>
                  <a:lnTo>
                    <a:pt x="456" y="739"/>
                  </a:lnTo>
                  <a:lnTo>
                    <a:pt x="457" y="740"/>
                  </a:lnTo>
                  <a:lnTo>
                    <a:pt x="458" y="741"/>
                  </a:lnTo>
                  <a:lnTo>
                    <a:pt x="461" y="741"/>
                  </a:lnTo>
                  <a:lnTo>
                    <a:pt x="469" y="741"/>
                  </a:lnTo>
                  <a:lnTo>
                    <a:pt x="474" y="741"/>
                  </a:lnTo>
                  <a:lnTo>
                    <a:pt x="479" y="741"/>
                  </a:lnTo>
                  <a:lnTo>
                    <a:pt x="481" y="741"/>
                  </a:lnTo>
                  <a:lnTo>
                    <a:pt x="482" y="740"/>
                  </a:lnTo>
                  <a:lnTo>
                    <a:pt x="483" y="739"/>
                  </a:lnTo>
                  <a:lnTo>
                    <a:pt x="484" y="738"/>
                  </a:lnTo>
                  <a:lnTo>
                    <a:pt x="484" y="737"/>
                  </a:lnTo>
                  <a:lnTo>
                    <a:pt x="483" y="736"/>
                  </a:lnTo>
                  <a:lnTo>
                    <a:pt x="482" y="735"/>
                  </a:lnTo>
                  <a:lnTo>
                    <a:pt x="474" y="731"/>
                  </a:lnTo>
                  <a:lnTo>
                    <a:pt x="470" y="728"/>
                  </a:lnTo>
                  <a:lnTo>
                    <a:pt x="466" y="726"/>
                  </a:lnTo>
                  <a:lnTo>
                    <a:pt x="457" y="719"/>
                  </a:lnTo>
                  <a:lnTo>
                    <a:pt x="450" y="713"/>
                  </a:lnTo>
                  <a:lnTo>
                    <a:pt x="448" y="711"/>
                  </a:lnTo>
                  <a:lnTo>
                    <a:pt x="446" y="709"/>
                  </a:lnTo>
                  <a:lnTo>
                    <a:pt x="444" y="706"/>
                  </a:lnTo>
                  <a:lnTo>
                    <a:pt x="443" y="704"/>
                  </a:lnTo>
                  <a:lnTo>
                    <a:pt x="443" y="701"/>
                  </a:lnTo>
                  <a:lnTo>
                    <a:pt x="442" y="697"/>
                  </a:lnTo>
                  <a:lnTo>
                    <a:pt x="442" y="693"/>
                  </a:lnTo>
                  <a:lnTo>
                    <a:pt x="447" y="694"/>
                  </a:lnTo>
                  <a:lnTo>
                    <a:pt x="451" y="698"/>
                  </a:lnTo>
                  <a:lnTo>
                    <a:pt x="451" y="699"/>
                  </a:lnTo>
                  <a:lnTo>
                    <a:pt x="455" y="702"/>
                  </a:lnTo>
                  <a:lnTo>
                    <a:pt x="458" y="706"/>
                  </a:lnTo>
                  <a:lnTo>
                    <a:pt x="461" y="711"/>
                  </a:lnTo>
                  <a:lnTo>
                    <a:pt x="466" y="714"/>
                  </a:lnTo>
                  <a:lnTo>
                    <a:pt x="471" y="716"/>
                  </a:lnTo>
                  <a:lnTo>
                    <a:pt x="473" y="717"/>
                  </a:lnTo>
                  <a:lnTo>
                    <a:pt x="479" y="719"/>
                  </a:lnTo>
                  <a:lnTo>
                    <a:pt x="484" y="721"/>
                  </a:lnTo>
                  <a:lnTo>
                    <a:pt x="489" y="722"/>
                  </a:lnTo>
                  <a:lnTo>
                    <a:pt x="496" y="724"/>
                  </a:lnTo>
                  <a:lnTo>
                    <a:pt x="500" y="724"/>
                  </a:lnTo>
                  <a:lnTo>
                    <a:pt x="502" y="724"/>
                  </a:lnTo>
                  <a:lnTo>
                    <a:pt x="505" y="724"/>
                  </a:lnTo>
                  <a:lnTo>
                    <a:pt x="506" y="725"/>
                  </a:lnTo>
                  <a:lnTo>
                    <a:pt x="513" y="726"/>
                  </a:lnTo>
                  <a:lnTo>
                    <a:pt x="517" y="725"/>
                  </a:lnTo>
                  <a:lnTo>
                    <a:pt x="520" y="725"/>
                  </a:lnTo>
                  <a:lnTo>
                    <a:pt x="528" y="725"/>
                  </a:lnTo>
                  <a:lnTo>
                    <a:pt x="532" y="725"/>
                  </a:lnTo>
                  <a:lnTo>
                    <a:pt x="534" y="724"/>
                  </a:lnTo>
                  <a:lnTo>
                    <a:pt x="538" y="723"/>
                  </a:lnTo>
                  <a:lnTo>
                    <a:pt x="539" y="725"/>
                  </a:lnTo>
                  <a:lnTo>
                    <a:pt x="539" y="727"/>
                  </a:lnTo>
                  <a:lnTo>
                    <a:pt x="539" y="729"/>
                  </a:lnTo>
                  <a:lnTo>
                    <a:pt x="540" y="731"/>
                  </a:lnTo>
                  <a:lnTo>
                    <a:pt x="541" y="731"/>
                  </a:lnTo>
                  <a:lnTo>
                    <a:pt x="543" y="729"/>
                  </a:lnTo>
                  <a:lnTo>
                    <a:pt x="551" y="726"/>
                  </a:lnTo>
                  <a:lnTo>
                    <a:pt x="553" y="725"/>
                  </a:lnTo>
                  <a:lnTo>
                    <a:pt x="552" y="723"/>
                  </a:lnTo>
                  <a:lnTo>
                    <a:pt x="548" y="717"/>
                  </a:lnTo>
                  <a:lnTo>
                    <a:pt x="538" y="704"/>
                  </a:lnTo>
                  <a:lnTo>
                    <a:pt x="534" y="694"/>
                  </a:lnTo>
                  <a:lnTo>
                    <a:pt x="526" y="692"/>
                  </a:lnTo>
                  <a:lnTo>
                    <a:pt x="514" y="686"/>
                  </a:lnTo>
                  <a:lnTo>
                    <a:pt x="506" y="678"/>
                  </a:lnTo>
                  <a:lnTo>
                    <a:pt x="497" y="670"/>
                  </a:lnTo>
                  <a:lnTo>
                    <a:pt x="493" y="667"/>
                  </a:lnTo>
                  <a:lnTo>
                    <a:pt x="489" y="664"/>
                  </a:lnTo>
                  <a:lnTo>
                    <a:pt x="484" y="663"/>
                  </a:lnTo>
                  <a:lnTo>
                    <a:pt x="479" y="661"/>
                  </a:lnTo>
                  <a:lnTo>
                    <a:pt x="477" y="661"/>
                  </a:lnTo>
                  <a:lnTo>
                    <a:pt x="477" y="662"/>
                  </a:lnTo>
                  <a:lnTo>
                    <a:pt x="476" y="662"/>
                  </a:lnTo>
                  <a:lnTo>
                    <a:pt x="477" y="663"/>
                  </a:lnTo>
                  <a:lnTo>
                    <a:pt x="480" y="666"/>
                  </a:lnTo>
                  <a:lnTo>
                    <a:pt x="484" y="669"/>
                  </a:lnTo>
                  <a:lnTo>
                    <a:pt x="495" y="677"/>
                  </a:lnTo>
                  <a:lnTo>
                    <a:pt x="504" y="682"/>
                  </a:lnTo>
                  <a:close/>
                  <a:moveTo>
                    <a:pt x="713" y="757"/>
                  </a:moveTo>
                  <a:lnTo>
                    <a:pt x="709" y="758"/>
                  </a:lnTo>
                  <a:lnTo>
                    <a:pt x="704" y="758"/>
                  </a:lnTo>
                  <a:lnTo>
                    <a:pt x="701" y="761"/>
                  </a:lnTo>
                  <a:lnTo>
                    <a:pt x="699" y="764"/>
                  </a:lnTo>
                  <a:lnTo>
                    <a:pt x="698" y="766"/>
                  </a:lnTo>
                  <a:lnTo>
                    <a:pt x="698" y="767"/>
                  </a:lnTo>
                  <a:lnTo>
                    <a:pt x="699" y="768"/>
                  </a:lnTo>
                  <a:lnTo>
                    <a:pt x="700" y="769"/>
                  </a:lnTo>
                  <a:lnTo>
                    <a:pt x="706" y="772"/>
                  </a:lnTo>
                  <a:lnTo>
                    <a:pt x="709" y="773"/>
                  </a:lnTo>
                  <a:lnTo>
                    <a:pt x="711" y="772"/>
                  </a:lnTo>
                  <a:lnTo>
                    <a:pt x="713" y="773"/>
                  </a:lnTo>
                  <a:lnTo>
                    <a:pt x="714" y="775"/>
                  </a:lnTo>
                  <a:lnTo>
                    <a:pt x="714" y="779"/>
                  </a:lnTo>
                  <a:lnTo>
                    <a:pt x="713" y="781"/>
                  </a:lnTo>
                  <a:lnTo>
                    <a:pt x="712" y="783"/>
                  </a:lnTo>
                  <a:lnTo>
                    <a:pt x="710" y="784"/>
                  </a:lnTo>
                  <a:lnTo>
                    <a:pt x="706" y="785"/>
                  </a:lnTo>
                  <a:lnTo>
                    <a:pt x="702" y="783"/>
                  </a:lnTo>
                  <a:lnTo>
                    <a:pt x="699" y="781"/>
                  </a:lnTo>
                  <a:lnTo>
                    <a:pt x="698" y="779"/>
                  </a:lnTo>
                  <a:lnTo>
                    <a:pt x="695" y="777"/>
                  </a:lnTo>
                  <a:lnTo>
                    <a:pt x="695" y="775"/>
                  </a:lnTo>
                  <a:lnTo>
                    <a:pt x="691" y="774"/>
                  </a:lnTo>
                  <a:lnTo>
                    <a:pt x="686" y="775"/>
                  </a:lnTo>
                  <a:lnTo>
                    <a:pt x="682" y="777"/>
                  </a:lnTo>
                  <a:lnTo>
                    <a:pt x="677" y="777"/>
                  </a:lnTo>
                  <a:lnTo>
                    <a:pt x="671" y="775"/>
                  </a:lnTo>
                  <a:lnTo>
                    <a:pt x="669" y="775"/>
                  </a:lnTo>
                  <a:lnTo>
                    <a:pt x="666" y="775"/>
                  </a:lnTo>
                  <a:lnTo>
                    <a:pt x="662" y="775"/>
                  </a:lnTo>
                  <a:lnTo>
                    <a:pt x="654" y="775"/>
                  </a:lnTo>
                  <a:lnTo>
                    <a:pt x="649" y="775"/>
                  </a:lnTo>
                  <a:lnTo>
                    <a:pt x="645" y="775"/>
                  </a:lnTo>
                  <a:lnTo>
                    <a:pt x="639" y="775"/>
                  </a:lnTo>
                  <a:lnTo>
                    <a:pt x="636" y="775"/>
                  </a:lnTo>
                  <a:lnTo>
                    <a:pt x="636" y="778"/>
                  </a:lnTo>
                  <a:lnTo>
                    <a:pt x="636" y="780"/>
                  </a:lnTo>
                  <a:lnTo>
                    <a:pt x="636" y="782"/>
                  </a:lnTo>
                  <a:lnTo>
                    <a:pt x="636" y="784"/>
                  </a:lnTo>
                  <a:lnTo>
                    <a:pt x="632" y="789"/>
                  </a:lnTo>
                  <a:lnTo>
                    <a:pt x="628" y="792"/>
                  </a:lnTo>
                  <a:lnTo>
                    <a:pt x="623" y="792"/>
                  </a:lnTo>
                  <a:lnTo>
                    <a:pt x="620" y="792"/>
                  </a:lnTo>
                  <a:lnTo>
                    <a:pt x="614" y="792"/>
                  </a:lnTo>
                  <a:lnTo>
                    <a:pt x="610" y="791"/>
                  </a:lnTo>
                  <a:lnTo>
                    <a:pt x="607" y="789"/>
                  </a:lnTo>
                  <a:lnTo>
                    <a:pt x="605" y="786"/>
                  </a:lnTo>
                  <a:lnTo>
                    <a:pt x="602" y="783"/>
                  </a:lnTo>
                  <a:lnTo>
                    <a:pt x="600" y="781"/>
                  </a:lnTo>
                  <a:lnTo>
                    <a:pt x="597" y="778"/>
                  </a:lnTo>
                  <a:lnTo>
                    <a:pt x="593" y="775"/>
                  </a:lnTo>
                  <a:lnTo>
                    <a:pt x="589" y="773"/>
                  </a:lnTo>
                  <a:lnTo>
                    <a:pt x="587" y="772"/>
                  </a:lnTo>
                  <a:lnTo>
                    <a:pt x="584" y="770"/>
                  </a:lnTo>
                  <a:lnTo>
                    <a:pt x="581" y="768"/>
                  </a:lnTo>
                  <a:lnTo>
                    <a:pt x="577" y="767"/>
                  </a:lnTo>
                  <a:lnTo>
                    <a:pt x="575" y="764"/>
                  </a:lnTo>
                  <a:lnTo>
                    <a:pt x="572" y="764"/>
                  </a:lnTo>
                  <a:lnTo>
                    <a:pt x="570" y="764"/>
                  </a:lnTo>
                  <a:lnTo>
                    <a:pt x="569" y="764"/>
                  </a:lnTo>
                  <a:lnTo>
                    <a:pt x="566" y="763"/>
                  </a:lnTo>
                  <a:lnTo>
                    <a:pt x="566" y="762"/>
                  </a:lnTo>
                  <a:lnTo>
                    <a:pt x="565" y="762"/>
                  </a:lnTo>
                  <a:lnTo>
                    <a:pt x="565" y="763"/>
                  </a:lnTo>
                  <a:lnTo>
                    <a:pt x="565" y="764"/>
                  </a:lnTo>
                  <a:lnTo>
                    <a:pt x="565" y="768"/>
                  </a:lnTo>
                  <a:lnTo>
                    <a:pt x="565" y="770"/>
                  </a:lnTo>
                  <a:lnTo>
                    <a:pt x="566" y="772"/>
                  </a:lnTo>
                  <a:lnTo>
                    <a:pt x="567" y="773"/>
                  </a:lnTo>
                  <a:lnTo>
                    <a:pt x="572" y="774"/>
                  </a:lnTo>
                  <a:lnTo>
                    <a:pt x="576" y="778"/>
                  </a:lnTo>
                  <a:lnTo>
                    <a:pt x="581" y="780"/>
                  </a:lnTo>
                  <a:lnTo>
                    <a:pt x="581" y="781"/>
                  </a:lnTo>
                  <a:lnTo>
                    <a:pt x="581" y="784"/>
                  </a:lnTo>
                  <a:lnTo>
                    <a:pt x="581" y="787"/>
                  </a:lnTo>
                  <a:lnTo>
                    <a:pt x="581" y="790"/>
                  </a:lnTo>
                  <a:lnTo>
                    <a:pt x="582" y="792"/>
                  </a:lnTo>
                  <a:lnTo>
                    <a:pt x="578" y="793"/>
                  </a:lnTo>
                  <a:lnTo>
                    <a:pt x="573" y="793"/>
                  </a:lnTo>
                  <a:lnTo>
                    <a:pt x="567" y="790"/>
                  </a:lnTo>
                  <a:lnTo>
                    <a:pt x="566" y="789"/>
                  </a:lnTo>
                  <a:lnTo>
                    <a:pt x="560" y="786"/>
                  </a:lnTo>
                  <a:lnTo>
                    <a:pt x="554" y="783"/>
                  </a:lnTo>
                  <a:lnTo>
                    <a:pt x="552" y="782"/>
                  </a:lnTo>
                  <a:lnTo>
                    <a:pt x="550" y="780"/>
                  </a:lnTo>
                  <a:lnTo>
                    <a:pt x="550" y="779"/>
                  </a:lnTo>
                  <a:lnTo>
                    <a:pt x="547" y="775"/>
                  </a:lnTo>
                  <a:lnTo>
                    <a:pt x="541" y="767"/>
                  </a:lnTo>
                  <a:lnTo>
                    <a:pt x="538" y="761"/>
                  </a:lnTo>
                  <a:lnTo>
                    <a:pt x="535" y="759"/>
                  </a:lnTo>
                  <a:lnTo>
                    <a:pt x="531" y="758"/>
                  </a:lnTo>
                  <a:lnTo>
                    <a:pt x="528" y="757"/>
                  </a:lnTo>
                  <a:lnTo>
                    <a:pt x="523" y="755"/>
                  </a:lnTo>
                  <a:lnTo>
                    <a:pt x="518" y="756"/>
                  </a:lnTo>
                  <a:lnTo>
                    <a:pt x="513" y="755"/>
                  </a:lnTo>
                  <a:lnTo>
                    <a:pt x="508" y="750"/>
                  </a:lnTo>
                  <a:lnTo>
                    <a:pt x="506" y="748"/>
                  </a:lnTo>
                  <a:lnTo>
                    <a:pt x="505" y="748"/>
                  </a:lnTo>
                  <a:lnTo>
                    <a:pt x="504" y="747"/>
                  </a:lnTo>
                  <a:lnTo>
                    <a:pt x="506" y="744"/>
                  </a:lnTo>
                  <a:lnTo>
                    <a:pt x="511" y="738"/>
                  </a:lnTo>
                  <a:lnTo>
                    <a:pt x="514" y="735"/>
                  </a:lnTo>
                  <a:lnTo>
                    <a:pt x="517" y="735"/>
                  </a:lnTo>
                  <a:lnTo>
                    <a:pt x="519" y="735"/>
                  </a:lnTo>
                  <a:lnTo>
                    <a:pt x="521" y="737"/>
                  </a:lnTo>
                  <a:lnTo>
                    <a:pt x="524" y="739"/>
                  </a:lnTo>
                  <a:lnTo>
                    <a:pt x="526" y="743"/>
                  </a:lnTo>
                  <a:lnTo>
                    <a:pt x="528" y="745"/>
                  </a:lnTo>
                  <a:lnTo>
                    <a:pt x="527" y="745"/>
                  </a:lnTo>
                  <a:lnTo>
                    <a:pt x="532" y="745"/>
                  </a:lnTo>
                  <a:lnTo>
                    <a:pt x="538" y="746"/>
                  </a:lnTo>
                  <a:lnTo>
                    <a:pt x="542" y="748"/>
                  </a:lnTo>
                  <a:lnTo>
                    <a:pt x="544" y="750"/>
                  </a:lnTo>
                  <a:lnTo>
                    <a:pt x="546" y="751"/>
                  </a:lnTo>
                  <a:lnTo>
                    <a:pt x="547" y="750"/>
                  </a:lnTo>
                  <a:lnTo>
                    <a:pt x="548" y="748"/>
                  </a:lnTo>
                  <a:lnTo>
                    <a:pt x="549" y="746"/>
                  </a:lnTo>
                  <a:lnTo>
                    <a:pt x="551" y="744"/>
                  </a:lnTo>
                  <a:lnTo>
                    <a:pt x="559" y="740"/>
                  </a:lnTo>
                  <a:lnTo>
                    <a:pt x="562" y="739"/>
                  </a:lnTo>
                  <a:lnTo>
                    <a:pt x="566" y="741"/>
                  </a:lnTo>
                  <a:lnTo>
                    <a:pt x="570" y="744"/>
                  </a:lnTo>
                  <a:lnTo>
                    <a:pt x="570" y="745"/>
                  </a:lnTo>
                  <a:lnTo>
                    <a:pt x="572" y="746"/>
                  </a:lnTo>
                  <a:lnTo>
                    <a:pt x="574" y="748"/>
                  </a:lnTo>
                  <a:lnTo>
                    <a:pt x="581" y="749"/>
                  </a:lnTo>
                  <a:lnTo>
                    <a:pt x="590" y="751"/>
                  </a:lnTo>
                  <a:lnTo>
                    <a:pt x="593" y="751"/>
                  </a:lnTo>
                  <a:lnTo>
                    <a:pt x="594" y="756"/>
                  </a:lnTo>
                  <a:lnTo>
                    <a:pt x="596" y="759"/>
                  </a:lnTo>
                  <a:lnTo>
                    <a:pt x="596" y="760"/>
                  </a:lnTo>
                  <a:lnTo>
                    <a:pt x="599" y="763"/>
                  </a:lnTo>
                  <a:lnTo>
                    <a:pt x="605" y="767"/>
                  </a:lnTo>
                  <a:lnTo>
                    <a:pt x="610" y="768"/>
                  </a:lnTo>
                  <a:lnTo>
                    <a:pt x="614" y="769"/>
                  </a:lnTo>
                  <a:lnTo>
                    <a:pt x="619" y="770"/>
                  </a:lnTo>
                  <a:lnTo>
                    <a:pt x="624" y="770"/>
                  </a:lnTo>
                  <a:lnTo>
                    <a:pt x="628" y="770"/>
                  </a:lnTo>
                  <a:lnTo>
                    <a:pt x="629" y="771"/>
                  </a:lnTo>
                  <a:lnTo>
                    <a:pt x="631" y="771"/>
                  </a:lnTo>
                  <a:lnTo>
                    <a:pt x="631" y="770"/>
                  </a:lnTo>
                  <a:lnTo>
                    <a:pt x="631" y="766"/>
                  </a:lnTo>
                  <a:lnTo>
                    <a:pt x="630" y="761"/>
                  </a:lnTo>
                  <a:lnTo>
                    <a:pt x="629" y="759"/>
                  </a:lnTo>
                  <a:lnTo>
                    <a:pt x="623" y="755"/>
                  </a:lnTo>
                  <a:lnTo>
                    <a:pt x="618" y="750"/>
                  </a:lnTo>
                  <a:lnTo>
                    <a:pt x="614" y="748"/>
                  </a:lnTo>
                  <a:lnTo>
                    <a:pt x="611" y="745"/>
                  </a:lnTo>
                  <a:lnTo>
                    <a:pt x="609" y="741"/>
                  </a:lnTo>
                  <a:lnTo>
                    <a:pt x="607" y="739"/>
                  </a:lnTo>
                  <a:lnTo>
                    <a:pt x="602" y="734"/>
                  </a:lnTo>
                  <a:lnTo>
                    <a:pt x="598" y="729"/>
                  </a:lnTo>
                  <a:lnTo>
                    <a:pt x="595" y="728"/>
                  </a:lnTo>
                  <a:lnTo>
                    <a:pt x="590" y="727"/>
                  </a:lnTo>
                  <a:lnTo>
                    <a:pt x="585" y="727"/>
                  </a:lnTo>
                  <a:lnTo>
                    <a:pt x="577" y="727"/>
                  </a:lnTo>
                  <a:lnTo>
                    <a:pt x="573" y="727"/>
                  </a:lnTo>
                  <a:lnTo>
                    <a:pt x="569" y="727"/>
                  </a:lnTo>
                  <a:lnTo>
                    <a:pt x="564" y="728"/>
                  </a:lnTo>
                  <a:lnTo>
                    <a:pt x="560" y="727"/>
                  </a:lnTo>
                  <a:lnTo>
                    <a:pt x="555" y="728"/>
                  </a:lnTo>
                  <a:lnTo>
                    <a:pt x="554" y="731"/>
                  </a:lnTo>
                  <a:lnTo>
                    <a:pt x="552" y="733"/>
                  </a:lnTo>
                  <a:lnTo>
                    <a:pt x="546" y="729"/>
                  </a:lnTo>
                  <a:lnTo>
                    <a:pt x="540" y="724"/>
                  </a:lnTo>
                  <a:lnTo>
                    <a:pt x="537" y="723"/>
                  </a:lnTo>
                  <a:lnTo>
                    <a:pt x="534" y="722"/>
                  </a:lnTo>
                  <a:lnTo>
                    <a:pt x="527" y="721"/>
                  </a:lnTo>
                  <a:lnTo>
                    <a:pt x="520" y="719"/>
                  </a:lnTo>
                  <a:lnTo>
                    <a:pt x="517" y="715"/>
                  </a:lnTo>
                  <a:lnTo>
                    <a:pt x="514" y="711"/>
                  </a:lnTo>
                  <a:lnTo>
                    <a:pt x="511" y="706"/>
                  </a:lnTo>
                  <a:lnTo>
                    <a:pt x="509" y="701"/>
                  </a:lnTo>
                  <a:lnTo>
                    <a:pt x="509" y="698"/>
                  </a:lnTo>
                  <a:lnTo>
                    <a:pt x="512" y="696"/>
                  </a:lnTo>
                  <a:lnTo>
                    <a:pt x="517" y="698"/>
                  </a:lnTo>
                  <a:lnTo>
                    <a:pt x="529" y="702"/>
                  </a:lnTo>
                  <a:lnTo>
                    <a:pt x="538" y="709"/>
                  </a:lnTo>
                  <a:lnTo>
                    <a:pt x="546" y="714"/>
                  </a:lnTo>
                  <a:lnTo>
                    <a:pt x="551" y="714"/>
                  </a:lnTo>
                  <a:lnTo>
                    <a:pt x="560" y="714"/>
                  </a:lnTo>
                  <a:lnTo>
                    <a:pt x="566" y="715"/>
                  </a:lnTo>
                  <a:lnTo>
                    <a:pt x="573" y="716"/>
                  </a:lnTo>
                  <a:lnTo>
                    <a:pt x="578" y="717"/>
                  </a:lnTo>
                  <a:lnTo>
                    <a:pt x="584" y="719"/>
                  </a:lnTo>
                  <a:lnTo>
                    <a:pt x="587" y="721"/>
                  </a:lnTo>
                  <a:lnTo>
                    <a:pt x="593" y="722"/>
                  </a:lnTo>
                  <a:lnTo>
                    <a:pt x="598" y="722"/>
                  </a:lnTo>
                  <a:lnTo>
                    <a:pt x="604" y="724"/>
                  </a:lnTo>
                  <a:lnTo>
                    <a:pt x="616" y="728"/>
                  </a:lnTo>
                  <a:lnTo>
                    <a:pt x="623" y="732"/>
                  </a:lnTo>
                  <a:lnTo>
                    <a:pt x="629" y="735"/>
                  </a:lnTo>
                  <a:lnTo>
                    <a:pt x="632" y="736"/>
                  </a:lnTo>
                  <a:lnTo>
                    <a:pt x="634" y="737"/>
                  </a:lnTo>
                  <a:lnTo>
                    <a:pt x="641" y="739"/>
                  </a:lnTo>
                  <a:lnTo>
                    <a:pt x="644" y="740"/>
                  </a:lnTo>
                  <a:lnTo>
                    <a:pt x="649" y="741"/>
                  </a:lnTo>
                  <a:lnTo>
                    <a:pt x="656" y="744"/>
                  </a:lnTo>
                  <a:lnTo>
                    <a:pt x="662" y="746"/>
                  </a:lnTo>
                  <a:lnTo>
                    <a:pt x="665" y="747"/>
                  </a:lnTo>
                  <a:lnTo>
                    <a:pt x="668" y="748"/>
                  </a:lnTo>
                  <a:lnTo>
                    <a:pt x="677" y="750"/>
                  </a:lnTo>
                  <a:lnTo>
                    <a:pt x="681" y="751"/>
                  </a:lnTo>
                  <a:lnTo>
                    <a:pt x="683" y="751"/>
                  </a:lnTo>
                  <a:lnTo>
                    <a:pt x="689" y="752"/>
                  </a:lnTo>
                  <a:lnTo>
                    <a:pt x="698" y="754"/>
                  </a:lnTo>
                  <a:lnTo>
                    <a:pt x="704" y="755"/>
                  </a:lnTo>
                  <a:lnTo>
                    <a:pt x="707" y="755"/>
                  </a:lnTo>
                  <a:lnTo>
                    <a:pt x="710" y="755"/>
                  </a:lnTo>
                  <a:lnTo>
                    <a:pt x="712" y="755"/>
                  </a:lnTo>
                  <a:lnTo>
                    <a:pt x="713" y="757"/>
                  </a:lnTo>
                  <a:close/>
                  <a:moveTo>
                    <a:pt x="465" y="781"/>
                  </a:moveTo>
                  <a:lnTo>
                    <a:pt x="465" y="786"/>
                  </a:lnTo>
                  <a:lnTo>
                    <a:pt x="466" y="791"/>
                  </a:lnTo>
                  <a:lnTo>
                    <a:pt x="468" y="796"/>
                  </a:lnTo>
                  <a:lnTo>
                    <a:pt x="472" y="799"/>
                  </a:lnTo>
                  <a:lnTo>
                    <a:pt x="476" y="801"/>
                  </a:lnTo>
                  <a:lnTo>
                    <a:pt x="479" y="802"/>
                  </a:lnTo>
                  <a:lnTo>
                    <a:pt x="482" y="804"/>
                  </a:lnTo>
                  <a:lnTo>
                    <a:pt x="485" y="807"/>
                  </a:lnTo>
                  <a:lnTo>
                    <a:pt x="488" y="808"/>
                  </a:lnTo>
                  <a:lnTo>
                    <a:pt x="492" y="810"/>
                  </a:lnTo>
                  <a:lnTo>
                    <a:pt x="494" y="810"/>
                  </a:lnTo>
                  <a:lnTo>
                    <a:pt x="498" y="812"/>
                  </a:lnTo>
                  <a:lnTo>
                    <a:pt x="506" y="812"/>
                  </a:lnTo>
                  <a:lnTo>
                    <a:pt x="509" y="812"/>
                  </a:lnTo>
                  <a:lnTo>
                    <a:pt x="512" y="813"/>
                  </a:lnTo>
                  <a:lnTo>
                    <a:pt x="514" y="813"/>
                  </a:lnTo>
                  <a:lnTo>
                    <a:pt x="515" y="810"/>
                  </a:lnTo>
                  <a:lnTo>
                    <a:pt x="515" y="809"/>
                  </a:lnTo>
                  <a:lnTo>
                    <a:pt x="514" y="808"/>
                  </a:lnTo>
                  <a:lnTo>
                    <a:pt x="512" y="806"/>
                  </a:lnTo>
                  <a:lnTo>
                    <a:pt x="505" y="802"/>
                  </a:lnTo>
                  <a:lnTo>
                    <a:pt x="502" y="799"/>
                  </a:lnTo>
                  <a:lnTo>
                    <a:pt x="498" y="796"/>
                  </a:lnTo>
                  <a:lnTo>
                    <a:pt x="495" y="793"/>
                  </a:lnTo>
                  <a:lnTo>
                    <a:pt x="491" y="792"/>
                  </a:lnTo>
                  <a:lnTo>
                    <a:pt x="488" y="790"/>
                  </a:lnTo>
                  <a:lnTo>
                    <a:pt x="485" y="787"/>
                  </a:lnTo>
                  <a:lnTo>
                    <a:pt x="482" y="785"/>
                  </a:lnTo>
                  <a:lnTo>
                    <a:pt x="480" y="784"/>
                  </a:lnTo>
                  <a:lnTo>
                    <a:pt x="477" y="783"/>
                  </a:lnTo>
                  <a:lnTo>
                    <a:pt x="474" y="782"/>
                  </a:lnTo>
                  <a:lnTo>
                    <a:pt x="471" y="781"/>
                  </a:lnTo>
                  <a:lnTo>
                    <a:pt x="468" y="781"/>
                  </a:lnTo>
                  <a:lnTo>
                    <a:pt x="465" y="781"/>
                  </a:lnTo>
                  <a:close/>
                  <a:moveTo>
                    <a:pt x="654" y="855"/>
                  </a:moveTo>
                  <a:lnTo>
                    <a:pt x="655" y="860"/>
                  </a:lnTo>
                  <a:lnTo>
                    <a:pt x="654" y="865"/>
                  </a:lnTo>
                  <a:lnTo>
                    <a:pt x="655" y="868"/>
                  </a:lnTo>
                  <a:lnTo>
                    <a:pt x="654" y="872"/>
                  </a:lnTo>
                  <a:lnTo>
                    <a:pt x="649" y="873"/>
                  </a:lnTo>
                  <a:lnTo>
                    <a:pt x="645" y="872"/>
                  </a:lnTo>
                  <a:lnTo>
                    <a:pt x="642" y="872"/>
                  </a:lnTo>
                  <a:lnTo>
                    <a:pt x="640" y="872"/>
                  </a:lnTo>
                  <a:lnTo>
                    <a:pt x="637" y="869"/>
                  </a:lnTo>
                  <a:lnTo>
                    <a:pt x="636" y="867"/>
                  </a:lnTo>
                  <a:lnTo>
                    <a:pt x="636" y="866"/>
                  </a:lnTo>
                  <a:lnTo>
                    <a:pt x="637" y="865"/>
                  </a:lnTo>
                  <a:lnTo>
                    <a:pt x="637" y="863"/>
                  </a:lnTo>
                  <a:lnTo>
                    <a:pt x="634" y="862"/>
                  </a:lnTo>
                  <a:lnTo>
                    <a:pt x="626" y="861"/>
                  </a:lnTo>
                  <a:lnTo>
                    <a:pt x="622" y="861"/>
                  </a:lnTo>
                  <a:lnTo>
                    <a:pt x="620" y="862"/>
                  </a:lnTo>
                  <a:lnTo>
                    <a:pt x="620" y="864"/>
                  </a:lnTo>
                  <a:lnTo>
                    <a:pt x="623" y="867"/>
                  </a:lnTo>
                  <a:lnTo>
                    <a:pt x="626" y="869"/>
                  </a:lnTo>
                  <a:lnTo>
                    <a:pt x="629" y="869"/>
                  </a:lnTo>
                  <a:lnTo>
                    <a:pt x="631" y="871"/>
                  </a:lnTo>
                  <a:lnTo>
                    <a:pt x="632" y="875"/>
                  </a:lnTo>
                  <a:lnTo>
                    <a:pt x="634" y="882"/>
                  </a:lnTo>
                  <a:lnTo>
                    <a:pt x="634" y="883"/>
                  </a:lnTo>
                  <a:lnTo>
                    <a:pt x="634" y="885"/>
                  </a:lnTo>
                  <a:lnTo>
                    <a:pt x="634" y="887"/>
                  </a:lnTo>
                  <a:lnTo>
                    <a:pt x="632" y="887"/>
                  </a:lnTo>
                  <a:lnTo>
                    <a:pt x="626" y="888"/>
                  </a:lnTo>
                  <a:lnTo>
                    <a:pt x="620" y="887"/>
                  </a:lnTo>
                  <a:lnTo>
                    <a:pt x="617" y="887"/>
                  </a:lnTo>
                  <a:lnTo>
                    <a:pt x="612" y="887"/>
                  </a:lnTo>
                  <a:lnTo>
                    <a:pt x="609" y="886"/>
                  </a:lnTo>
                  <a:lnTo>
                    <a:pt x="607" y="883"/>
                  </a:lnTo>
                  <a:lnTo>
                    <a:pt x="600" y="875"/>
                  </a:lnTo>
                  <a:lnTo>
                    <a:pt x="593" y="868"/>
                  </a:lnTo>
                  <a:lnTo>
                    <a:pt x="590" y="865"/>
                  </a:lnTo>
                  <a:lnTo>
                    <a:pt x="587" y="863"/>
                  </a:lnTo>
                  <a:lnTo>
                    <a:pt x="584" y="861"/>
                  </a:lnTo>
                  <a:lnTo>
                    <a:pt x="581" y="859"/>
                  </a:lnTo>
                  <a:lnTo>
                    <a:pt x="577" y="855"/>
                  </a:lnTo>
                  <a:lnTo>
                    <a:pt x="573" y="853"/>
                  </a:lnTo>
                  <a:lnTo>
                    <a:pt x="569" y="850"/>
                  </a:lnTo>
                  <a:lnTo>
                    <a:pt x="566" y="848"/>
                  </a:lnTo>
                  <a:lnTo>
                    <a:pt x="565" y="845"/>
                  </a:lnTo>
                  <a:lnTo>
                    <a:pt x="564" y="844"/>
                  </a:lnTo>
                  <a:lnTo>
                    <a:pt x="561" y="841"/>
                  </a:lnTo>
                  <a:lnTo>
                    <a:pt x="553" y="838"/>
                  </a:lnTo>
                  <a:lnTo>
                    <a:pt x="550" y="837"/>
                  </a:lnTo>
                  <a:lnTo>
                    <a:pt x="547" y="837"/>
                  </a:lnTo>
                  <a:lnTo>
                    <a:pt x="543" y="837"/>
                  </a:lnTo>
                  <a:lnTo>
                    <a:pt x="538" y="837"/>
                  </a:lnTo>
                  <a:lnTo>
                    <a:pt x="535" y="837"/>
                  </a:lnTo>
                  <a:lnTo>
                    <a:pt x="535" y="836"/>
                  </a:lnTo>
                  <a:lnTo>
                    <a:pt x="527" y="834"/>
                  </a:lnTo>
                  <a:lnTo>
                    <a:pt x="512" y="832"/>
                  </a:lnTo>
                  <a:lnTo>
                    <a:pt x="503" y="830"/>
                  </a:lnTo>
                  <a:lnTo>
                    <a:pt x="501" y="831"/>
                  </a:lnTo>
                  <a:lnTo>
                    <a:pt x="498" y="830"/>
                  </a:lnTo>
                  <a:lnTo>
                    <a:pt x="496" y="829"/>
                  </a:lnTo>
                  <a:lnTo>
                    <a:pt x="494" y="828"/>
                  </a:lnTo>
                  <a:lnTo>
                    <a:pt x="491" y="826"/>
                  </a:lnTo>
                  <a:lnTo>
                    <a:pt x="488" y="824"/>
                  </a:lnTo>
                  <a:lnTo>
                    <a:pt x="485" y="822"/>
                  </a:lnTo>
                  <a:lnTo>
                    <a:pt x="483" y="821"/>
                  </a:lnTo>
                  <a:lnTo>
                    <a:pt x="481" y="821"/>
                  </a:lnTo>
                  <a:lnTo>
                    <a:pt x="478" y="820"/>
                  </a:lnTo>
                  <a:lnTo>
                    <a:pt x="476" y="819"/>
                  </a:lnTo>
                  <a:lnTo>
                    <a:pt x="472" y="818"/>
                  </a:lnTo>
                  <a:lnTo>
                    <a:pt x="471" y="818"/>
                  </a:lnTo>
                  <a:lnTo>
                    <a:pt x="468" y="815"/>
                  </a:lnTo>
                  <a:lnTo>
                    <a:pt x="462" y="809"/>
                  </a:lnTo>
                  <a:lnTo>
                    <a:pt x="459" y="808"/>
                  </a:lnTo>
                  <a:lnTo>
                    <a:pt x="457" y="807"/>
                  </a:lnTo>
                  <a:lnTo>
                    <a:pt x="454" y="805"/>
                  </a:lnTo>
                  <a:lnTo>
                    <a:pt x="449" y="798"/>
                  </a:lnTo>
                  <a:lnTo>
                    <a:pt x="448" y="794"/>
                  </a:lnTo>
                  <a:lnTo>
                    <a:pt x="445" y="793"/>
                  </a:lnTo>
                  <a:lnTo>
                    <a:pt x="443" y="791"/>
                  </a:lnTo>
                  <a:lnTo>
                    <a:pt x="438" y="789"/>
                  </a:lnTo>
                  <a:lnTo>
                    <a:pt x="434" y="786"/>
                  </a:lnTo>
                  <a:lnTo>
                    <a:pt x="427" y="783"/>
                  </a:lnTo>
                  <a:lnTo>
                    <a:pt x="426" y="782"/>
                  </a:lnTo>
                  <a:lnTo>
                    <a:pt x="423" y="781"/>
                  </a:lnTo>
                  <a:lnTo>
                    <a:pt x="419" y="779"/>
                  </a:lnTo>
                  <a:lnTo>
                    <a:pt x="415" y="778"/>
                  </a:lnTo>
                  <a:lnTo>
                    <a:pt x="410" y="775"/>
                  </a:lnTo>
                  <a:lnTo>
                    <a:pt x="407" y="773"/>
                  </a:lnTo>
                  <a:lnTo>
                    <a:pt x="404" y="772"/>
                  </a:lnTo>
                  <a:lnTo>
                    <a:pt x="403" y="770"/>
                  </a:lnTo>
                  <a:lnTo>
                    <a:pt x="403" y="769"/>
                  </a:lnTo>
                  <a:lnTo>
                    <a:pt x="404" y="767"/>
                  </a:lnTo>
                  <a:lnTo>
                    <a:pt x="404" y="766"/>
                  </a:lnTo>
                  <a:lnTo>
                    <a:pt x="405" y="766"/>
                  </a:lnTo>
                  <a:lnTo>
                    <a:pt x="408" y="766"/>
                  </a:lnTo>
                  <a:lnTo>
                    <a:pt x="414" y="766"/>
                  </a:lnTo>
                  <a:lnTo>
                    <a:pt x="416" y="768"/>
                  </a:lnTo>
                  <a:lnTo>
                    <a:pt x="419" y="770"/>
                  </a:lnTo>
                  <a:lnTo>
                    <a:pt x="420" y="772"/>
                  </a:lnTo>
                  <a:lnTo>
                    <a:pt x="428" y="777"/>
                  </a:lnTo>
                  <a:lnTo>
                    <a:pt x="432" y="778"/>
                  </a:lnTo>
                  <a:lnTo>
                    <a:pt x="433" y="779"/>
                  </a:lnTo>
                  <a:lnTo>
                    <a:pt x="434" y="778"/>
                  </a:lnTo>
                  <a:lnTo>
                    <a:pt x="435" y="773"/>
                  </a:lnTo>
                  <a:lnTo>
                    <a:pt x="434" y="766"/>
                  </a:lnTo>
                  <a:lnTo>
                    <a:pt x="434" y="763"/>
                  </a:lnTo>
                  <a:lnTo>
                    <a:pt x="431" y="759"/>
                  </a:lnTo>
                  <a:lnTo>
                    <a:pt x="427" y="756"/>
                  </a:lnTo>
                  <a:lnTo>
                    <a:pt x="426" y="756"/>
                  </a:lnTo>
                  <a:lnTo>
                    <a:pt x="425" y="750"/>
                  </a:lnTo>
                  <a:lnTo>
                    <a:pt x="425" y="744"/>
                  </a:lnTo>
                  <a:lnTo>
                    <a:pt x="425" y="743"/>
                  </a:lnTo>
                  <a:lnTo>
                    <a:pt x="428" y="741"/>
                  </a:lnTo>
                  <a:lnTo>
                    <a:pt x="432" y="739"/>
                  </a:lnTo>
                  <a:lnTo>
                    <a:pt x="436" y="738"/>
                  </a:lnTo>
                  <a:lnTo>
                    <a:pt x="439" y="739"/>
                  </a:lnTo>
                  <a:lnTo>
                    <a:pt x="446" y="743"/>
                  </a:lnTo>
                  <a:lnTo>
                    <a:pt x="451" y="747"/>
                  </a:lnTo>
                  <a:lnTo>
                    <a:pt x="454" y="749"/>
                  </a:lnTo>
                  <a:lnTo>
                    <a:pt x="456" y="751"/>
                  </a:lnTo>
                  <a:lnTo>
                    <a:pt x="456" y="754"/>
                  </a:lnTo>
                  <a:lnTo>
                    <a:pt x="456" y="755"/>
                  </a:lnTo>
                  <a:lnTo>
                    <a:pt x="457" y="756"/>
                  </a:lnTo>
                  <a:lnTo>
                    <a:pt x="461" y="756"/>
                  </a:lnTo>
                  <a:lnTo>
                    <a:pt x="462" y="755"/>
                  </a:lnTo>
                  <a:lnTo>
                    <a:pt x="462" y="754"/>
                  </a:lnTo>
                  <a:lnTo>
                    <a:pt x="465" y="754"/>
                  </a:lnTo>
                  <a:lnTo>
                    <a:pt x="470" y="754"/>
                  </a:lnTo>
                  <a:lnTo>
                    <a:pt x="483" y="755"/>
                  </a:lnTo>
                  <a:lnTo>
                    <a:pt x="488" y="756"/>
                  </a:lnTo>
                  <a:lnTo>
                    <a:pt x="490" y="755"/>
                  </a:lnTo>
                  <a:lnTo>
                    <a:pt x="495" y="757"/>
                  </a:lnTo>
                  <a:lnTo>
                    <a:pt x="496" y="758"/>
                  </a:lnTo>
                  <a:lnTo>
                    <a:pt x="501" y="762"/>
                  </a:lnTo>
                  <a:lnTo>
                    <a:pt x="508" y="769"/>
                  </a:lnTo>
                  <a:lnTo>
                    <a:pt x="509" y="770"/>
                  </a:lnTo>
                  <a:lnTo>
                    <a:pt x="511" y="773"/>
                  </a:lnTo>
                  <a:lnTo>
                    <a:pt x="513" y="775"/>
                  </a:lnTo>
                  <a:lnTo>
                    <a:pt x="515" y="778"/>
                  </a:lnTo>
                  <a:lnTo>
                    <a:pt x="517" y="779"/>
                  </a:lnTo>
                  <a:lnTo>
                    <a:pt x="517" y="780"/>
                  </a:lnTo>
                  <a:lnTo>
                    <a:pt x="519" y="785"/>
                  </a:lnTo>
                  <a:lnTo>
                    <a:pt x="521" y="790"/>
                  </a:lnTo>
                  <a:lnTo>
                    <a:pt x="525" y="793"/>
                  </a:lnTo>
                  <a:lnTo>
                    <a:pt x="528" y="797"/>
                  </a:lnTo>
                  <a:lnTo>
                    <a:pt x="534" y="801"/>
                  </a:lnTo>
                  <a:lnTo>
                    <a:pt x="543" y="806"/>
                  </a:lnTo>
                  <a:lnTo>
                    <a:pt x="547" y="807"/>
                  </a:lnTo>
                  <a:lnTo>
                    <a:pt x="547" y="809"/>
                  </a:lnTo>
                  <a:lnTo>
                    <a:pt x="547" y="813"/>
                  </a:lnTo>
                  <a:lnTo>
                    <a:pt x="548" y="814"/>
                  </a:lnTo>
                  <a:lnTo>
                    <a:pt x="552" y="816"/>
                  </a:lnTo>
                  <a:lnTo>
                    <a:pt x="558" y="816"/>
                  </a:lnTo>
                  <a:lnTo>
                    <a:pt x="559" y="816"/>
                  </a:lnTo>
                  <a:lnTo>
                    <a:pt x="560" y="814"/>
                  </a:lnTo>
                  <a:lnTo>
                    <a:pt x="561" y="812"/>
                  </a:lnTo>
                  <a:lnTo>
                    <a:pt x="561" y="809"/>
                  </a:lnTo>
                  <a:lnTo>
                    <a:pt x="562" y="807"/>
                  </a:lnTo>
                  <a:lnTo>
                    <a:pt x="561" y="806"/>
                  </a:lnTo>
                  <a:lnTo>
                    <a:pt x="561" y="805"/>
                  </a:lnTo>
                  <a:lnTo>
                    <a:pt x="561" y="803"/>
                  </a:lnTo>
                  <a:lnTo>
                    <a:pt x="565" y="802"/>
                  </a:lnTo>
                  <a:lnTo>
                    <a:pt x="572" y="799"/>
                  </a:lnTo>
                  <a:lnTo>
                    <a:pt x="577" y="799"/>
                  </a:lnTo>
                  <a:lnTo>
                    <a:pt x="587" y="799"/>
                  </a:lnTo>
                  <a:lnTo>
                    <a:pt x="591" y="801"/>
                  </a:lnTo>
                  <a:lnTo>
                    <a:pt x="594" y="801"/>
                  </a:lnTo>
                  <a:lnTo>
                    <a:pt x="596" y="802"/>
                  </a:lnTo>
                  <a:lnTo>
                    <a:pt x="595" y="804"/>
                  </a:lnTo>
                  <a:lnTo>
                    <a:pt x="594" y="808"/>
                  </a:lnTo>
                  <a:lnTo>
                    <a:pt x="595" y="814"/>
                  </a:lnTo>
                  <a:lnTo>
                    <a:pt x="596" y="817"/>
                  </a:lnTo>
                  <a:lnTo>
                    <a:pt x="596" y="819"/>
                  </a:lnTo>
                  <a:lnTo>
                    <a:pt x="597" y="821"/>
                  </a:lnTo>
                  <a:lnTo>
                    <a:pt x="597" y="825"/>
                  </a:lnTo>
                  <a:lnTo>
                    <a:pt x="597" y="826"/>
                  </a:lnTo>
                  <a:lnTo>
                    <a:pt x="600" y="828"/>
                  </a:lnTo>
                  <a:lnTo>
                    <a:pt x="610" y="832"/>
                  </a:lnTo>
                  <a:lnTo>
                    <a:pt x="614" y="834"/>
                  </a:lnTo>
                  <a:lnTo>
                    <a:pt x="619" y="838"/>
                  </a:lnTo>
                  <a:lnTo>
                    <a:pt x="622" y="842"/>
                  </a:lnTo>
                  <a:lnTo>
                    <a:pt x="624" y="844"/>
                  </a:lnTo>
                  <a:lnTo>
                    <a:pt x="624" y="847"/>
                  </a:lnTo>
                  <a:lnTo>
                    <a:pt x="624" y="848"/>
                  </a:lnTo>
                  <a:lnTo>
                    <a:pt x="629" y="850"/>
                  </a:lnTo>
                  <a:lnTo>
                    <a:pt x="641" y="853"/>
                  </a:lnTo>
                  <a:lnTo>
                    <a:pt x="644" y="854"/>
                  </a:lnTo>
                  <a:lnTo>
                    <a:pt x="649" y="854"/>
                  </a:lnTo>
                  <a:lnTo>
                    <a:pt x="654" y="855"/>
                  </a:lnTo>
                  <a:close/>
                  <a:moveTo>
                    <a:pt x="575" y="987"/>
                  </a:moveTo>
                  <a:lnTo>
                    <a:pt x="570" y="982"/>
                  </a:lnTo>
                  <a:lnTo>
                    <a:pt x="567" y="979"/>
                  </a:lnTo>
                  <a:lnTo>
                    <a:pt x="565" y="974"/>
                  </a:lnTo>
                  <a:lnTo>
                    <a:pt x="562" y="970"/>
                  </a:lnTo>
                  <a:lnTo>
                    <a:pt x="560" y="967"/>
                  </a:lnTo>
                  <a:lnTo>
                    <a:pt x="556" y="964"/>
                  </a:lnTo>
                  <a:lnTo>
                    <a:pt x="554" y="961"/>
                  </a:lnTo>
                  <a:lnTo>
                    <a:pt x="553" y="958"/>
                  </a:lnTo>
                  <a:lnTo>
                    <a:pt x="550" y="956"/>
                  </a:lnTo>
                  <a:lnTo>
                    <a:pt x="548" y="954"/>
                  </a:lnTo>
                  <a:lnTo>
                    <a:pt x="544" y="953"/>
                  </a:lnTo>
                  <a:lnTo>
                    <a:pt x="541" y="953"/>
                  </a:lnTo>
                  <a:lnTo>
                    <a:pt x="535" y="953"/>
                  </a:lnTo>
                  <a:lnTo>
                    <a:pt x="528" y="953"/>
                  </a:lnTo>
                  <a:lnTo>
                    <a:pt x="523" y="953"/>
                  </a:lnTo>
                  <a:lnTo>
                    <a:pt x="517" y="952"/>
                  </a:lnTo>
                  <a:lnTo>
                    <a:pt x="514" y="949"/>
                  </a:lnTo>
                  <a:lnTo>
                    <a:pt x="511" y="948"/>
                  </a:lnTo>
                  <a:lnTo>
                    <a:pt x="506" y="944"/>
                  </a:lnTo>
                  <a:lnTo>
                    <a:pt x="500" y="941"/>
                  </a:lnTo>
                  <a:lnTo>
                    <a:pt x="496" y="941"/>
                  </a:lnTo>
                  <a:lnTo>
                    <a:pt x="491" y="938"/>
                  </a:lnTo>
                  <a:lnTo>
                    <a:pt x="483" y="936"/>
                  </a:lnTo>
                  <a:lnTo>
                    <a:pt x="481" y="935"/>
                  </a:lnTo>
                  <a:lnTo>
                    <a:pt x="479" y="935"/>
                  </a:lnTo>
                  <a:lnTo>
                    <a:pt x="474" y="932"/>
                  </a:lnTo>
                  <a:lnTo>
                    <a:pt x="468" y="927"/>
                  </a:lnTo>
                  <a:lnTo>
                    <a:pt x="465" y="926"/>
                  </a:lnTo>
                  <a:lnTo>
                    <a:pt x="461" y="923"/>
                  </a:lnTo>
                  <a:lnTo>
                    <a:pt x="457" y="920"/>
                  </a:lnTo>
                  <a:lnTo>
                    <a:pt x="455" y="919"/>
                  </a:lnTo>
                  <a:lnTo>
                    <a:pt x="451" y="917"/>
                  </a:lnTo>
                  <a:lnTo>
                    <a:pt x="449" y="914"/>
                  </a:lnTo>
                  <a:lnTo>
                    <a:pt x="447" y="912"/>
                  </a:lnTo>
                  <a:lnTo>
                    <a:pt x="444" y="909"/>
                  </a:lnTo>
                  <a:lnTo>
                    <a:pt x="443" y="904"/>
                  </a:lnTo>
                  <a:lnTo>
                    <a:pt x="445" y="903"/>
                  </a:lnTo>
                  <a:lnTo>
                    <a:pt x="448" y="902"/>
                  </a:lnTo>
                  <a:lnTo>
                    <a:pt x="451" y="903"/>
                  </a:lnTo>
                  <a:lnTo>
                    <a:pt x="455" y="904"/>
                  </a:lnTo>
                  <a:lnTo>
                    <a:pt x="459" y="907"/>
                  </a:lnTo>
                  <a:lnTo>
                    <a:pt x="463" y="909"/>
                  </a:lnTo>
                  <a:lnTo>
                    <a:pt x="468" y="912"/>
                  </a:lnTo>
                  <a:lnTo>
                    <a:pt x="472" y="915"/>
                  </a:lnTo>
                  <a:lnTo>
                    <a:pt x="476" y="917"/>
                  </a:lnTo>
                  <a:lnTo>
                    <a:pt x="479" y="918"/>
                  </a:lnTo>
                  <a:lnTo>
                    <a:pt x="485" y="922"/>
                  </a:lnTo>
                  <a:lnTo>
                    <a:pt x="489" y="924"/>
                  </a:lnTo>
                  <a:lnTo>
                    <a:pt x="490" y="925"/>
                  </a:lnTo>
                  <a:lnTo>
                    <a:pt x="492" y="926"/>
                  </a:lnTo>
                  <a:lnTo>
                    <a:pt x="493" y="925"/>
                  </a:lnTo>
                  <a:lnTo>
                    <a:pt x="497" y="926"/>
                  </a:lnTo>
                  <a:lnTo>
                    <a:pt x="503" y="927"/>
                  </a:lnTo>
                  <a:lnTo>
                    <a:pt x="505" y="929"/>
                  </a:lnTo>
                  <a:lnTo>
                    <a:pt x="508" y="930"/>
                  </a:lnTo>
                  <a:lnTo>
                    <a:pt x="511" y="930"/>
                  </a:lnTo>
                  <a:lnTo>
                    <a:pt x="513" y="932"/>
                  </a:lnTo>
                  <a:lnTo>
                    <a:pt x="516" y="933"/>
                  </a:lnTo>
                  <a:lnTo>
                    <a:pt x="523" y="934"/>
                  </a:lnTo>
                  <a:lnTo>
                    <a:pt x="529" y="934"/>
                  </a:lnTo>
                  <a:lnTo>
                    <a:pt x="534" y="934"/>
                  </a:lnTo>
                  <a:lnTo>
                    <a:pt x="537" y="934"/>
                  </a:lnTo>
                  <a:lnTo>
                    <a:pt x="538" y="934"/>
                  </a:lnTo>
                  <a:lnTo>
                    <a:pt x="542" y="934"/>
                  </a:lnTo>
                  <a:lnTo>
                    <a:pt x="544" y="934"/>
                  </a:lnTo>
                  <a:lnTo>
                    <a:pt x="546" y="935"/>
                  </a:lnTo>
                  <a:lnTo>
                    <a:pt x="548" y="933"/>
                  </a:lnTo>
                  <a:lnTo>
                    <a:pt x="550" y="929"/>
                  </a:lnTo>
                  <a:lnTo>
                    <a:pt x="550" y="927"/>
                  </a:lnTo>
                  <a:lnTo>
                    <a:pt x="548" y="925"/>
                  </a:lnTo>
                  <a:lnTo>
                    <a:pt x="543" y="922"/>
                  </a:lnTo>
                  <a:lnTo>
                    <a:pt x="538" y="921"/>
                  </a:lnTo>
                  <a:lnTo>
                    <a:pt x="535" y="920"/>
                  </a:lnTo>
                  <a:lnTo>
                    <a:pt x="535" y="921"/>
                  </a:lnTo>
                  <a:lnTo>
                    <a:pt x="531" y="920"/>
                  </a:lnTo>
                  <a:lnTo>
                    <a:pt x="524" y="917"/>
                  </a:lnTo>
                  <a:lnTo>
                    <a:pt x="516" y="914"/>
                  </a:lnTo>
                  <a:lnTo>
                    <a:pt x="509" y="913"/>
                  </a:lnTo>
                  <a:lnTo>
                    <a:pt x="507" y="912"/>
                  </a:lnTo>
                  <a:lnTo>
                    <a:pt x="504" y="910"/>
                  </a:lnTo>
                  <a:lnTo>
                    <a:pt x="501" y="907"/>
                  </a:lnTo>
                  <a:lnTo>
                    <a:pt x="500" y="904"/>
                  </a:lnTo>
                  <a:lnTo>
                    <a:pt x="497" y="902"/>
                  </a:lnTo>
                  <a:lnTo>
                    <a:pt x="494" y="900"/>
                  </a:lnTo>
                  <a:lnTo>
                    <a:pt x="490" y="897"/>
                  </a:lnTo>
                  <a:lnTo>
                    <a:pt x="486" y="896"/>
                  </a:lnTo>
                  <a:lnTo>
                    <a:pt x="484" y="894"/>
                  </a:lnTo>
                  <a:lnTo>
                    <a:pt x="480" y="892"/>
                  </a:lnTo>
                  <a:lnTo>
                    <a:pt x="476" y="891"/>
                  </a:lnTo>
                  <a:lnTo>
                    <a:pt x="468" y="889"/>
                  </a:lnTo>
                  <a:lnTo>
                    <a:pt x="460" y="888"/>
                  </a:lnTo>
                  <a:lnTo>
                    <a:pt x="459" y="887"/>
                  </a:lnTo>
                  <a:lnTo>
                    <a:pt x="455" y="886"/>
                  </a:lnTo>
                  <a:lnTo>
                    <a:pt x="448" y="886"/>
                  </a:lnTo>
                  <a:lnTo>
                    <a:pt x="444" y="886"/>
                  </a:lnTo>
                  <a:lnTo>
                    <a:pt x="441" y="886"/>
                  </a:lnTo>
                  <a:lnTo>
                    <a:pt x="436" y="886"/>
                  </a:lnTo>
                  <a:lnTo>
                    <a:pt x="434" y="886"/>
                  </a:lnTo>
                  <a:lnTo>
                    <a:pt x="432" y="886"/>
                  </a:lnTo>
                  <a:lnTo>
                    <a:pt x="430" y="887"/>
                  </a:lnTo>
                  <a:lnTo>
                    <a:pt x="426" y="888"/>
                  </a:lnTo>
                  <a:lnTo>
                    <a:pt x="423" y="889"/>
                  </a:lnTo>
                  <a:lnTo>
                    <a:pt x="421" y="889"/>
                  </a:lnTo>
                  <a:lnTo>
                    <a:pt x="418" y="891"/>
                  </a:lnTo>
                  <a:lnTo>
                    <a:pt x="415" y="894"/>
                  </a:lnTo>
                  <a:lnTo>
                    <a:pt x="414" y="894"/>
                  </a:lnTo>
                  <a:lnTo>
                    <a:pt x="412" y="894"/>
                  </a:lnTo>
                  <a:lnTo>
                    <a:pt x="411" y="894"/>
                  </a:lnTo>
                  <a:lnTo>
                    <a:pt x="410" y="894"/>
                  </a:lnTo>
                  <a:lnTo>
                    <a:pt x="410" y="896"/>
                  </a:lnTo>
                  <a:lnTo>
                    <a:pt x="410" y="897"/>
                  </a:lnTo>
                  <a:lnTo>
                    <a:pt x="411" y="904"/>
                  </a:lnTo>
                  <a:lnTo>
                    <a:pt x="412" y="907"/>
                  </a:lnTo>
                  <a:lnTo>
                    <a:pt x="418" y="911"/>
                  </a:lnTo>
                  <a:lnTo>
                    <a:pt x="424" y="918"/>
                  </a:lnTo>
                  <a:lnTo>
                    <a:pt x="428" y="923"/>
                  </a:lnTo>
                  <a:lnTo>
                    <a:pt x="431" y="925"/>
                  </a:lnTo>
                  <a:lnTo>
                    <a:pt x="432" y="927"/>
                  </a:lnTo>
                  <a:lnTo>
                    <a:pt x="433" y="929"/>
                  </a:lnTo>
                  <a:lnTo>
                    <a:pt x="436" y="931"/>
                  </a:lnTo>
                  <a:lnTo>
                    <a:pt x="441" y="933"/>
                  </a:lnTo>
                  <a:lnTo>
                    <a:pt x="442" y="935"/>
                  </a:lnTo>
                  <a:lnTo>
                    <a:pt x="447" y="939"/>
                  </a:lnTo>
                  <a:lnTo>
                    <a:pt x="450" y="943"/>
                  </a:lnTo>
                  <a:lnTo>
                    <a:pt x="455" y="945"/>
                  </a:lnTo>
                  <a:lnTo>
                    <a:pt x="460" y="947"/>
                  </a:lnTo>
                  <a:lnTo>
                    <a:pt x="463" y="948"/>
                  </a:lnTo>
                  <a:lnTo>
                    <a:pt x="465" y="949"/>
                  </a:lnTo>
                  <a:lnTo>
                    <a:pt x="467" y="950"/>
                  </a:lnTo>
                  <a:lnTo>
                    <a:pt x="470" y="953"/>
                  </a:lnTo>
                  <a:lnTo>
                    <a:pt x="473" y="955"/>
                  </a:lnTo>
                  <a:lnTo>
                    <a:pt x="474" y="955"/>
                  </a:lnTo>
                  <a:lnTo>
                    <a:pt x="480" y="957"/>
                  </a:lnTo>
                  <a:lnTo>
                    <a:pt x="484" y="958"/>
                  </a:lnTo>
                  <a:lnTo>
                    <a:pt x="490" y="960"/>
                  </a:lnTo>
                  <a:lnTo>
                    <a:pt x="495" y="962"/>
                  </a:lnTo>
                  <a:lnTo>
                    <a:pt x="496" y="964"/>
                  </a:lnTo>
                  <a:lnTo>
                    <a:pt x="503" y="968"/>
                  </a:lnTo>
                  <a:lnTo>
                    <a:pt x="509" y="970"/>
                  </a:lnTo>
                  <a:lnTo>
                    <a:pt x="514" y="971"/>
                  </a:lnTo>
                  <a:lnTo>
                    <a:pt x="518" y="972"/>
                  </a:lnTo>
                  <a:lnTo>
                    <a:pt x="519" y="972"/>
                  </a:lnTo>
                  <a:lnTo>
                    <a:pt x="524" y="973"/>
                  </a:lnTo>
                  <a:lnTo>
                    <a:pt x="527" y="974"/>
                  </a:lnTo>
                  <a:lnTo>
                    <a:pt x="530" y="976"/>
                  </a:lnTo>
                  <a:lnTo>
                    <a:pt x="538" y="976"/>
                  </a:lnTo>
                  <a:lnTo>
                    <a:pt x="542" y="977"/>
                  </a:lnTo>
                  <a:lnTo>
                    <a:pt x="546" y="977"/>
                  </a:lnTo>
                  <a:lnTo>
                    <a:pt x="548" y="977"/>
                  </a:lnTo>
                  <a:lnTo>
                    <a:pt x="552" y="977"/>
                  </a:lnTo>
                  <a:lnTo>
                    <a:pt x="556" y="978"/>
                  </a:lnTo>
                  <a:lnTo>
                    <a:pt x="563" y="982"/>
                  </a:lnTo>
                  <a:lnTo>
                    <a:pt x="570" y="988"/>
                  </a:lnTo>
                  <a:lnTo>
                    <a:pt x="577" y="992"/>
                  </a:lnTo>
                  <a:lnTo>
                    <a:pt x="586" y="994"/>
                  </a:lnTo>
                  <a:lnTo>
                    <a:pt x="594" y="996"/>
                  </a:lnTo>
                  <a:lnTo>
                    <a:pt x="598" y="997"/>
                  </a:lnTo>
                  <a:lnTo>
                    <a:pt x="593" y="994"/>
                  </a:lnTo>
                  <a:lnTo>
                    <a:pt x="575" y="987"/>
                  </a:lnTo>
                  <a:close/>
                  <a:moveTo>
                    <a:pt x="709" y="983"/>
                  </a:moveTo>
                  <a:lnTo>
                    <a:pt x="714" y="982"/>
                  </a:lnTo>
                  <a:lnTo>
                    <a:pt x="719" y="981"/>
                  </a:lnTo>
                  <a:lnTo>
                    <a:pt x="722" y="981"/>
                  </a:lnTo>
                  <a:lnTo>
                    <a:pt x="724" y="981"/>
                  </a:lnTo>
                  <a:lnTo>
                    <a:pt x="725" y="983"/>
                  </a:lnTo>
                  <a:lnTo>
                    <a:pt x="724" y="987"/>
                  </a:lnTo>
                  <a:lnTo>
                    <a:pt x="723" y="989"/>
                  </a:lnTo>
                  <a:lnTo>
                    <a:pt x="723" y="992"/>
                  </a:lnTo>
                  <a:lnTo>
                    <a:pt x="723" y="994"/>
                  </a:lnTo>
                  <a:lnTo>
                    <a:pt x="723" y="996"/>
                  </a:lnTo>
                  <a:lnTo>
                    <a:pt x="722" y="1000"/>
                  </a:lnTo>
                  <a:lnTo>
                    <a:pt x="721" y="1002"/>
                  </a:lnTo>
                  <a:lnTo>
                    <a:pt x="719" y="1005"/>
                  </a:lnTo>
                  <a:lnTo>
                    <a:pt x="717" y="1006"/>
                  </a:lnTo>
                  <a:lnTo>
                    <a:pt x="714" y="1007"/>
                  </a:lnTo>
                  <a:lnTo>
                    <a:pt x="711" y="1008"/>
                  </a:lnTo>
                  <a:lnTo>
                    <a:pt x="707" y="1008"/>
                  </a:lnTo>
                  <a:lnTo>
                    <a:pt x="704" y="1008"/>
                  </a:lnTo>
                  <a:lnTo>
                    <a:pt x="701" y="1008"/>
                  </a:lnTo>
                  <a:lnTo>
                    <a:pt x="699" y="1008"/>
                  </a:lnTo>
                  <a:lnTo>
                    <a:pt x="693" y="1008"/>
                  </a:lnTo>
                  <a:lnTo>
                    <a:pt x="688" y="1008"/>
                  </a:lnTo>
                  <a:lnTo>
                    <a:pt x="684" y="1008"/>
                  </a:lnTo>
                  <a:lnTo>
                    <a:pt x="680" y="1008"/>
                  </a:lnTo>
                  <a:lnTo>
                    <a:pt x="675" y="1007"/>
                  </a:lnTo>
                  <a:lnTo>
                    <a:pt x="669" y="1007"/>
                  </a:lnTo>
                  <a:lnTo>
                    <a:pt x="667" y="1007"/>
                  </a:lnTo>
                  <a:lnTo>
                    <a:pt x="664" y="1007"/>
                  </a:lnTo>
                  <a:lnTo>
                    <a:pt x="659" y="1004"/>
                  </a:lnTo>
                  <a:lnTo>
                    <a:pt x="657" y="1002"/>
                  </a:lnTo>
                  <a:lnTo>
                    <a:pt x="657" y="1000"/>
                  </a:lnTo>
                  <a:lnTo>
                    <a:pt x="656" y="996"/>
                  </a:lnTo>
                  <a:lnTo>
                    <a:pt x="656" y="993"/>
                  </a:lnTo>
                  <a:lnTo>
                    <a:pt x="656" y="990"/>
                  </a:lnTo>
                  <a:lnTo>
                    <a:pt x="654" y="988"/>
                  </a:lnTo>
                  <a:lnTo>
                    <a:pt x="652" y="987"/>
                  </a:lnTo>
                  <a:lnTo>
                    <a:pt x="648" y="987"/>
                  </a:lnTo>
                  <a:lnTo>
                    <a:pt x="646" y="987"/>
                  </a:lnTo>
                  <a:lnTo>
                    <a:pt x="644" y="987"/>
                  </a:lnTo>
                  <a:lnTo>
                    <a:pt x="641" y="987"/>
                  </a:lnTo>
                  <a:lnTo>
                    <a:pt x="637" y="987"/>
                  </a:lnTo>
                  <a:lnTo>
                    <a:pt x="634" y="987"/>
                  </a:lnTo>
                  <a:lnTo>
                    <a:pt x="631" y="987"/>
                  </a:lnTo>
                  <a:lnTo>
                    <a:pt x="626" y="987"/>
                  </a:lnTo>
                  <a:lnTo>
                    <a:pt x="622" y="985"/>
                  </a:lnTo>
                  <a:lnTo>
                    <a:pt x="618" y="984"/>
                  </a:lnTo>
                  <a:lnTo>
                    <a:pt x="613" y="984"/>
                  </a:lnTo>
                  <a:lnTo>
                    <a:pt x="609" y="984"/>
                  </a:lnTo>
                  <a:lnTo>
                    <a:pt x="607" y="984"/>
                  </a:lnTo>
                  <a:lnTo>
                    <a:pt x="600" y="984"/>
                  </a:lnTo>
                  <a:lnTo>
                    <a:pt x="593" y="982"/>
                  </a:lnTo>
                  <a:lnTo>
                    <a:pt x="588" y="981"/>
                  </a:lnTo>
                  <a:lnTo>
                    <a:pt x="588" y="979"/>
                  </a:lnTo>
                  <a:lnTo>
                    <a:pt x="583" y="974"/>
                  </a:lnTo>
                  <a:lnTo>
                    <a:pt x="576" y="970"/>
                  </a:lnTo>
                  <a:lnTo>
                    <a:pt x="574" y="969"/>
                  </a:lnTo>
                  <a:lnTo>
                    <a:pt x="572" y="966"/>
                  </a:lnTo>
                  <a:lnTo>
                    <a:pt x="571" y="964"/>
                  </a:lnTo>
                  <a:lnTo>
                    <a:pt x="571" y="960"/>
                  </a:lnTo>
                  <a:lnTo>
                    <a:pt x="571" y="956"/>
                  </a:lnTo>
                  <a:lnTo>
                    <a:pt x="570" y="953"/>
                  </a:lnTo>
                  <a:lnTo>
                    <a:pt x="571" y="949"/>
                  </a:lnTo>
                  <a:lnTo>
                    <a:pt x="574" y="948"/>
                  </a:lnTo>
                  <a:lnTo>
                    <a:pt x="577" y="948"/>
                  </a:lnTo>
                  <a:lnTo>
                    <a:pt x="583" y="953"/>
                  </a:lnTo>
                  <a:lnTo>
                    <a:pt x="589" y="957"/>
                  </a:lnTo>
                  <a:lnTo>
                    <a:pt x="596" y="960"/>
                  </a:lnTo>
                  <a:lnTo>
                    <a:pt x="601" y="961"/>
                  </a:lnTo>
                  <a:lnTo>
                    <a:pt x="602" y="961"/>
                  </a:lnTo>
                  <a:lnTo>
                    <a:pt x="608" y="965"/>
                  </a:lnTo>
                  <a:lnTo>
                    <a:pt x="612" y="968"/>
                  </a:lnTo>
                  <a:lnTo>
                    <a:pt x="616" y="970"/>
                  </a:lnTo>
                  <a:lnTo>
                    <a:pt x="618" y="971"/>
                  </a:lnTo>
                  <a:lnTo>
                    <a:pt x="622" y="971"/>
                  </a:lnTo>
                  <a:lnTo>
                    <a:pt x="624" y="972"/>
                  </a:lnTo>
                  <a:lnTo>
                    <a:pt x="626" y="973"/>
                  </a:lnTo>
                  <a:lnTo>
                    <a:pt x="628" y="973"/>
                  </a:lnTo>
                  <a:lnTo>
                    <a:pt x="629" y="971"/>
                  </a:lnTo>
                  <a:lnTo>
                    <a:pt x="631" y="967"/>
                  </a:lnTo>
                  <a:lnTo>
                    <a:pt x="630" y="964"/>
                  </a:lnTo>
                  <a:lnTo>
                    <a:pt x="626" y="961"/>
                  </a:lnTo>
                  <a:lnTo>
                    <a:pt x="623" y="960"/>
                  </a:lnTo>
                  <a:lnTo>
                    <a:pt x="621" y="959"/>
                  </a:lnTo>
                  <a:lnTo>
                    <a:pt x="618" y="958"/>
                  </a:lnTo>
                  <a:lnTo>
                    <a:pt x="616" y="957"/>
                  </a:lnTo>
                  <a:lnTo>
                    <a:pt x="612" y="956"/>
                  </a:lnTo>
                  <a:lnTo>
                    <a:pt x="609" y="954"/>
                  </a:lnTo>
                  <a:lnTo>
                    <a:pt x="607" y="952"/>
                  </a:lnTo>
                  <a:lnTo>
                    <a:pt x="606" y="952"/>
                  </a:lnTo>
                  <a:lnTo>
                    <a:pt x="601" y="948"/>
                  </a:lnTo>
                  <a:lnTo>
                    <a:pt x="596" y="945"/>
                  </a:lnTo>
                  <a:lnTo>
                    <a:pt x="594" y="944"/>
                  </a:lnTo>
                  <a:lnTo>
                    <a:pt x="593" y="942"/>
                  </a:lnTo>
                  <a:lnTo>
                    <a:pt x="591" y="941"/>
                  </a:lnTo>
                  <a:lnTo>
                    <a:pt x="591" y="938"/>
                  </a:lnTo>
                  <a:lnTo>
                    <a:pt x="591" y="935"/>
                  </a:lnTo>
                  <a:lnTo>
                    <a:pt x="590" y="934"/>
                  </a:lnTo>
                  <a:lnTo>
                    <a:pt x="590" y="932"/>
                  </a:lnTo>
                  <a:lnTo>
                    <a:pt x="593" y="927"/>
                  </a:lnTo>
                  <a:lnTo>
                    <a:pt x="593" y="926"/>
                  </a:lnTo>
                  <a:lnTo>
                    <a:pt x="593" y="922"/>
                  </a:lnTo>
                  <a:lnTo>
                    <a:pt x="593" y="919"/>
                  </a:lnTo>
                  <a:lnTo>
                    <a:pt x="591" y="917"/>
                  </a:lnTo>
                  <a:lnTo>
                    <a:pt x="590" y="914"/>
                  </a:lnTo>
                  <a:lnTo>
                    <a:pt x="587" y="913"/>
                  </a:lnTo>
                  <a:lnTo>
                    <a:pt x="584" y="912"/>
                  </a:lnTo>
                  <a:lnTo>
                    <a:pt x="581" y="912"/>
                  </a:lnTo>
                  <a:lnTo>
                    <a:pt x="576" y="912"/>
                  </a:lnTo>
                  <a:lnTo>
                    <a:pt x="575" y="911"/>
                  </a:lnTo>
                  <a:lnTo>
                    <a:pt x="570" y="911"/>
                  </a:lnTo>
                  <a:lnTo>
                    <a:pt x="561" y="910"/>
                  </a:lnTo>
                  <a:lnTo>
                    <a:pt x="556" y="909"/>
                  </a:lnTo>
                  <a:lnTo>
                    <a:pt x="553" y="909"/>
                  </a:lnTo>
                  <a:lnTo>
                    <a:pt x="550" y="909"/>
                  </a:lnTo>
                  <a:lnTo>
                    <a:pt x="548" y="908"/>
                  </a:lnTo>
                  <a:lnTo>
                    <a:pt x="538" y="904"/>
                  </a:lnTo>
                  <a:lnTo>
                    <a:pt x="527" y="900"/>
                  </a:lnTo>
                  <a:lnTo>
                    <a:pt x="523" y="898"/>
                  </a:lnTo>
                  <a:lnTo>
                    <a:pt x="519" y="897"/>
                  </a:lnTo>
                  <a:lnTo>
                    <a:pt x="517" y="895"/>
                  </a:lnTo>
                  <a:lnTo>
                    <a:pt x="513" y="890"/>
                  </a:lnTo>
                  <a:lnTo>
                    <a:pt x="509" y="887"/>
                  </a:lnTo>
                  <a:lnTo>
                    <a:pt x="505" y="884"/>
                  </a:lnTo>
                  <a:lnTo>
                    <a:pt x="501" y="880"/>
                  </a:lnTo>
                  <a:lnTo>
                    <a:pt x="500" y="878"/>
                  </a:lnTo>
                  <a:lnTo>
                    <a:pt x="498" y="873"/>
                  </a:lnTo>
                  <a:lnTo>
                    <a:pt x="497" y="866"/>
                  </a:lnTo>
                  <a:lnTo>
                    <a:pt x="495" y="863"/>
                  </a:lnTo>
                  <a:lnTo>
                    <a:pt x="497" y="859"/>
                  </a:lnTo>
                  <a:lnTo>
                    <a:pt x="500" y="855"/>
                  </a:lnTo>
                  <a:lnTo>
                    <a:pt x="504" y="856"/>
                  </a:lnTo>
                  <a:lnTo>
                    <a:pt x="507" y="860"/>
                  </a:lnTo>
                  <a:lnTo>
                    <a:pt x="507" y="861"/>
                  </a:lnTo>
                  <a:lnTo>
                    <a:pt x="507" y="863"/>
                  </a:lnTo>
                  <a:lnTo>
                    <a:pt x="508" y="866"/>
                  </a:lnTo>
                  <a:lnTo>
                    <a:pt x="511" y="868"/>
                  </a:lnTo>
                  <a:lnTo>
                    <a:pt x="515" y="871"/>
                  </a:lnTo>
                  <a:lnTo>
                    <a:pt x="517" y="872"/>
                  </a:lnTo>
                  <a:lnTo>
                    <a:pt x="521" y="873"/>
                  </a:lnTo>
                  <a:lnTo>
                    <a:pt x="525" y="875"/>
                  </a:lnTo>
                  <a:lnTo>
                    <a:pt x="528" y="876"/>
                  </a:lnTo>
                  <a:lnTo>
                    <a:pt x="535" y="880"/>
                  </a:lnTo>
                  <a:lnTo>
                    <a:pt x="538" y="882"/>
                  </a:lnTo>
                  <a:lnTo>
                    <a:pt x="541" y="884"/>
                  </a:lnTo>
                  <a:lnTo>
                    <a:pt x="546" y="885"/>
                  </a:lnTo>
                  <a:lnTo>
                    <a:pt x="548" y="886"/>
                  </a:lnTo>
                  <a:lnTo>
                    <a:pt x="549" y="886"/>
                  </a:lnTo>
                  <a:lnTo>
                    <a:pt x="553" y="886"/>
                  </a:lnTo>
                  <a:lnTo>
                    <a:pt x="559" y="886"/>
                  </a:lnTo>
                  <a:lnTo>
                    <a:pt x="560" y="886"/>
                  </a:lnTo>
                  <a:lnTo>
                    <a:pt x="563" y="886"/>
                  </a:lnTo>
                  <a:lnTo>
                    <a:pt x="565" y="886"/>
                  </a:lnTo>
                  <a:lnTo>
                    <a:pt x="569" y="888"/>
                  </a:lnTo>
                  <a:lnTo>
                    <a:pt x="571" y="888"/>
                  </a:lnTo>
                  <a:lnTo>
                    <a:pt x="571" y="886"/>
                  </a:lnTo>
                  <a:lnTo>
                    <a:pt x="570" y="884"/>
                  </a:lnTo>
                  <a:lnTo>
                    <a:pt x="567" y="882"/>
                  </a:lnTo>
                  <a:lnTo>
                    <a:pt x="566" y="880"/>
                  </a:lnTo>
                  <a:lnTo>
                    <a:pt x="565" y="880"/>
                  </a:lnTo>
                  <a:lnTo>
                    <a:pt x="560" y="878"/>
                  </a:lnTo>
                  <a:lnTo>
                    <a:pt x="553" y="877"/>
                  </a:lnTo>
                  <a:lnTo>
                    <a:pt x="550" y="876"/>
                  </a:lnTo>
                  <a:lnTo>
                    <a:pt x="547" y="874"/>
                  </a:lnTo>
                  <a:lnTo>
                    <a:pt x="542" y="873"/>
                  </a:lnTo>
                  <a:lnTo>
                    <a:pt x="539" y="871"/>
                  </a:lnTo>
                  <a:lnTo>
                    <a:pt x="535" y="867"/>
                  </a:lnTo>
                  <a:lnTo>
                    <a:pt x="523" y="859"/>
                  </a:lnTo>
                  <a:lnTo>
                    <a:pt x="517" y="855"/>
                  </a:lnTo>
                  <a:lnTo>
                    <a:pt x="515" y="854"/>
                  </a:lnTo>
                  <a:lnTo>
                    <a:pt x="515" y="853"/>
                  </a:lnTo>
                  <a:lnTo>
                    <a:pt x="519" y="852"/>
                  </a:lnTo>
                  <a:lnTo>
                    <a:pt x="529" y="851"/>
                  </a:lnTo>
                  <a:lnTo>
                    <a:pt x="534" y="851"/>
                  </a:lnTo>
                  <a:lnTo>
                    <a:pt x="534" y="852"/>
                  </a:lnTo>
                  <a:lnTo>
                    <a:pt x="537" y="852"/>
                  </a:lnTo>
                  <a:lnTo>
                    <a:pt x="546" y="853"/>
                  </a:lnTo>
                  <a:lnTo>
                    <a:pt x="550" y="853"/>
                  </a:lnTo>
                  <a:lnTo>
                    <a:pt x="554" y="855"/>
                  </a:lnTo>
                  <a:lnTo>
                    <a:pt x="559" y="856"/>
                  </a:lnTo>
                  <a:lnTo>
                    <a:pt x="560" y="857"/>
                  </a:lnTo>
                  <a:lnTo>
                    <a:pt x="562" y="861"/>
                  </a:lnTo>
                  <a:lnTo>
                    <a:pt x="566" y="865"/>
                  </a:lnTo>
                  <a:lnTo>
                    <a:pt x="569" y="866"/>
                  </a:lnTo>
                  <a:lnTo>
                    <a:pt x="572" y="867"/>
                  </a:lnTo>
                  <a:lnTo>
                    <a:pt x="577" y="871"/>
                  </a:lnTo>
                  <a:lnTo>
                    <a:pt x="578" y="873"/>
                  </a:lnTo>
                  <a:lnTo>
                    <a:pt x="579" y="876"/>
                  </a:lnTo>
                  <a:lnTo>
                    <a:pt x="582" y="879"/>
                  </a:lnTo>
                  <a:lnTo>
                    <a:pt x="584" y="882"/>
                  </a:lnTo>
                  <a:lnTo>
                    <a:pt x="585" y="882"/>
                  </a:lnTo>
                  <a:lnTo>
                    <a:pt x="585" y="883"/>
                  </a:lnTo>
                  <a:lnTo>
                    <a:pt x="585" y="884"/>
                  </a:lnTo>
                  <a:lnTo>
                    <a:pt x="584" y="884"/>
                  </a:lnTo>
                  <a:lnTo>
                    <a:pt x="578" y="887"/>
                  </a:lnTo>
                  <a:lnTo>
                    <a:pt x="576" y="887"/>
                  </a:lnTo>
                  <a:lnTo>
                    <a:pt x="575" y="887"/>
                  </a:lnTo>
                  <a:lnTo>
                    <a:pt x="574" y="887"/>
                  </a:lnTo>
                  <a:lnTo>
                    <a:pt x="574" y="890"/>
                  </a:lnTo>
                  <a:lnTo>
                    <a:pt x="576" y="896"/>
                  </a:lnTo>
                  <a:lnTo>
                    <a:pt x="577" y="897"/>
                  </a:lnTo>
                  <a:lnTo>
                    <a:pt x="582" y="898"/>
                  </a:lnTo>
                  <a:lnTo>
                    <a:pt x="586" y="899"/>
                  </a:lnTo>
                  <a:lnTo>
                    <a:pt x="588" y="900"/>
                  </a:lnTo>
                  <a:lnTo>
                    <a:pt x="589" y="902"/>
                  </a:lnTo>
                  <a:lnTo>
                    <a:pt x="595" y="906"/>
                  </a:lnTo>
                  <a:lnTo>
                    <a:pt x="596" y="907"/>
                  </a:lnTo>
                  <a:lnTo>
                    <a:pt x="600" y="907"/>
                  </a:lnTo>
                  <a:lnTo>
                    <a:pt x="605" y="907"/>
                  </a:lnTo>
                  <a:lnTo>
                    <a:pt x="608" y="907"/>
                  </a:lnTo>
                  <a:lnTo>
                    <a:pt x="608" y="906"/>
                  </a:lnTo>
                  <a:lnTo>
                    <a:pt x="609" y="906"/>
                  </a:lnTo>
                  <a:lnTo>
                    <a:pt x="612" y="908"/>
                  </a:lnTo>
                  <a:lnTo>
                    <a:pt x="618" y="914"/>
                  </a:lnTo>
                  <a:lnTo>
                    <a:pt x="618" y="917"/>
                  </a:lnTo>
                  <a:lnTo>
                    <a:pt x="620" y="922"/>
                  </a:lnTo>
                  <a:lnTo>
                    <a:pt x="622" y="927"/>
                  </a:lnTo>
                  <a:lnTo>
                    <a:pt x="625" y="930"/>
                  </a:lnTo>
                  <a:lnTo>
                    <a:pt x="629" y="932"/>
                  </a:lnTo>
                  <a:lnTo>
                    <a:pt x="630" y="934"/>
                  </a:lnTo>
                  <a:lnTo>
                    <a:pt x="631" y="936"/>
                  </a:lnTo>
                  <a:lnTo>
                    <a:pt x="633" y="938"/>
                  </a:lnTo>
                  <a:lnTo>
                    <a:pt x="636" y="939"/>
                  </a:lnTo>
                  <a:lnTo>
                    <a:pt x="642" y="942"/>
                  </a:lnTo>
                  <a:lnTo>
                    <a:pt x="647" y="943"/>
                  </a:lnTo>
                  <a:lnTo>
                    <a:pt x="651" y="946"/>
                  </a:lnTo>
                  <a:lnTo>
                    <a:pt x="654" y="948"/>
                  </a:lnTo>
                  <a:lnTo>
                    <a:pt x="657" y="950"/>
                  </a:lnTo>
                  <a:lnTo>
                    <a:pt x="663" y="953"/>
                  </a:lnTo>
                  <a:lnTo>
                    <a:pt x="666" y="954"/>
                  </a:lnTo>
                  <a:lnTo>
                    <a:pt x="669" y="955"/>
                  </a:lnTo>
                  <a:lnTo>
                    <a:pt x="672" y="955"/>
                  </a:lnTo>
                  <a:lnTo>
                    <a:pt x="675" y="955"/>
                  </a:lnTo>
                  <a:lnTo>
                    <a:pt x="677" y="958"/>
                  </a:lnTo>
                  <a:lnTo>
                    <a:pt x="676" y="959"/>
                  </a:lnTo>
                  <a:lnTo>
                    <a:pt x="676" y="961"/>
                  </a:lnTo>
                  <a:lnTo>
                    <a:pt x="675" y="961"/>
                  </a:lnTo>
                  <a:lnTo>
                    <a:pt x="674" y="961"/>
                  </a:lnTo>
                  <a:lnTo>
                    <a:pt x="672" y="964"/>
                  </a:lnTo>
                  <a:lnTo>
                    <a:pt x="671" y="966"/>
                  </a:lnTo>
                  <a:lnTo>
                    <a:pt x="672" y="969"/>
                  </a:lnTo>
                  <a:lnTo>
                    <a:pt x="672" y="970"/>
                  </a:lnTo>
                  <a:lnTo>
                    <a:pt x="672" y="971"/>
                  </a:lnTo>
                  <a:lnTo>
                    <a:pt x="671" y="973"/>
                  </a:lnTo>
                  <a:lnTo>
                    <a:pt x="668" y="976"/>
                  </a:lnTo>
                  <a:lnTo>
                    <a:pt x="667" y="977"/>
                  </a:lnTo>
                  <a:lnTo>
                    <a:pt x="664" y="978"/>
                  </a:lnTo>
                  <a:lnTo>
                    <a:pt x="660" y="979"/>
                  </a:lnTo>
                  <a:lnTo>
                    <a:pt x="660" y="984"/>
                  </a:lnTo>
                  <a:lnTo>
                    <a:pt x="660" y="991"/>
                  </a:lnTo>
                  <a:lnTo>
                    <a:pt x="660" y="992"/>
                  </a:lnTo>
                  <a:lnTo>
                    <a:pt x="663" y="993"/>
                  </a:lnTo>
                  <a:lnTo>
                    <a:pt x="665" y="994"/>
                  </a:lnTo>
                  <a:lnTo>
                    <a:pt x="668" y="994"/>
                  </a:lnTo>
                  <a:lnTo>
                    <a:pt x="671" y="994"/>
                  </a:lnTo>
                  <a:lnTo>
                    <a:pt x="677" y="994"/>
                  </a:lnTo>
                  <a:lnTo>
                    <a:pt x="681" y="994"/>
                  </a:lnTo>
                  <a:lnTo>
                    <a:pt x="686" y="994"/>
                  </a:lnTo>
                  <a:lnTo>
                    <a:pt x="690" y="994"/>
                  </a:lnTo>
                  <a:lnTo>
                    <a:pt x="693" y="994"/>
                  </a:lnTo>
                  <a:lnTo>
                    <a:pt x="697" y="992"/>
                  </a:lnTo>
                  <a:lnTo>
                    <a:pt x="697" y="991"/>
                  </a:lnTo>
                  <a:lnTo>
                    <a:pt x="697" y="989"/>
                  </a:lnTo>
                  <a:lnTo>
                    <a:pt x="699" y="988"/>
                  </a:lnTo>
                  <a:lnTo>
                    <a:pt x="702" y="987"/>
                  </a:lnTo>
                  <a:lnTo>
                    <a:pt x="705" y="985"/>
                  </a:lnTo>
                  <a:lnTo>
                    <a:pt x="709" y="983"/>
                  </a:lnTo>
                  <a:close/>
                  <a:moveTo>
                    <a:pt x="705" y="806"/>
                  </a:moveTo>
                  <a:lnTo>
                    <a:pt x="701" y="807"/>
                  </a:lnTo>
                  <a:lnTo>
                    <a:pt x="697" y="808"/>
                  </a:lnTo>
                  <a:lnTo>
                    <a:pt x="694" y="808"/>
                  </a:lnTo>
                  <a:lnTo>
                    <a:pt x="692" y="808"/>
                  </a:lnTo>
                  <a:lnTo>
                    <a:pt x="687" y="808"/>
                  </a:lnTo>
                  <a:lnTo>
                    <a:pt x="681" y="809"/>
                  </a:lnTo>
                  <a:lnTo>
                    <a:pt x="679" y="810"/>
                  </a:lnTo>
                  <a:lnTo>
                    <a:pt x="677" y="810"/>
                  </a:lnTo>
                  <a:lnTo>
                    <a:pt x="672" y="810"/>
                  </a:lnTo>
                  <a:lnTo>
                    <a:pt x="667" y="808"/>
                  </a:lnTo>
                  <a:lnTo>
                    <a:pt x="663" y="806"/>
                  </a:lnTo>
                  <a:lnTo>
                    <a:pt x="660" y="806"/>
                  </a:lnTo>
                  <a:lnTo>
                    <a:pt x="657" y="806"/>
                  </a:lnTo>
                  <a:lnTo>
                    <a:pt x="655" y="806"/>
                  </a:lnTo>
                  <a:lnTo>
                    <a:pt x="652" y="805"/>
                  </a:lnTo>
                  <a:lnTo>
                    <a:pt x="648" y="803"/>
                  </a:lnTo>
                  <a:lnTo>
                    <a:pt x="646" y="801"/>
                  </a:lnTo>
                  <a:lnTo>
                    <a:pt x="645" y="797"/>
                  </a:lnTo>
                  <a:lnTo>
                    <a:pt x="648" y="793"/>
                  </a:lnTo>
                  <a:lnTo>
                    <a:pt x="651" y="792"/>
                  </a:lnTo>
                  <a:lnTo>
                    <a:pt x="652" y="792"/>
                  </a:lnTo>
                  <a:lnTo>
                    <a:pt x="654" y="792"/>
                  </a:lnTo>
                  <a:lnTo>
                    <a:pt x="657" y="792"/>
                  </a:lnTo>
                  <a:lnTo>
                    <a:pt x="660" y="792"/>
                  </a:lnTo>
                  <a:lnTo>
                    <a:pt x="664" y="792"/>
                  </a:lnTo>
                  <a:lnTo>
                    <a:pt x="667" y="793"/>
                  </a:lnTo>
                  <a:lnTo>
                    <a:pt x="672" y="793"/>
                  </a:lnTo>
                  <a:lnTo>
                    <a:pt x="676" y="793"/>
                  </a:lnTo>
                  <a:lnTo>
                    <a:pt x="678" y="791"/>
                  </a:lnTo>
                  <a:lnTo>
                    <a:pt x="679" y="790"/>
                  </a:lnTo>
                  <a:lnTo>
                    <a:pt x="683" y="789"/>
                  </a:lnTo>
                  <a:lnTo>
                    <a:pt x="687" y="787"/>
                  </a:lnTo>
                  <a:lnTo>
                    <a:pt x="690" y="786"/>
                  </a:lnTo>
                  <a:lnTo>
                    <a:pt x="693" y="786"/>
                  </a:lnTo>
                  <a:lnTo>
                    <a:pt x="695" y="789"/>
                  </a:lnTo>
                  <a:lnTo>
                    <a:pt x="697" y="791"/>
                  </a:lnTo>
                  <a:lnTo>
                    <a:pt x="697" y="793"/>
                  </a:lnTo>
                  <a:lnTo>
                    <a:pt x="698" y="795"/>
                  </a:lnTo>
                  <a:lnTo>
                    <a:pt x="701" y="795"/>
                  </a:lnTo>
                  <a:lnTo>
                    <a:pt x="704" y="795"/>
                  </a:lnTo>
                  <a:lnTo>
                    <a:pt x="706" y="796"/>
                  </a:lnTo>
                  <a:lnTo>
                    <a:pt x="709" y="798"/>
                  </a:lnTo>
                  <a:lnTo>
                    <a:pt x="710" y="802"/>
                  </a:lnTo>
                  <a:lnTo>
                    <a:pt x="710" y="805"/>
                  </a:lnTo>
                  <a:lnTo>
                    <a:pt x="710" y="807"/>
                  </a:lnTo>
                  <a:lnTo>
                    <a:pt x="707" y="809"/>
                  </a:lnTo>
                  <a:lnTo>
                    <a:pt x="706" y="807"/>
                  </a:lnTo>
                  <a:lnTo>
                    <a:pt x="705" y="806"/>
                  </a:lnTo>
                  <a:close/>
                  <a:moveTo>
                    <a:pt x="635" y="830"/>
                  </a:moveTo>
                  <a:lnTo>
                    <a:pt x="640" y="833"/>
                  </a:lnTo>
                  <a:lnTo>
                    <a:pt x="644" y="836"/>
                  </a:lnTo>
                  <a:lnTo>
                    <a:pt x="648" y="837"/>
                  </a:lnTo>
                  <a:lnTo>
                    <a:pt x="653" y="837"/>
                  </a:lnTo>
                  <a:lnTo>
                    <a:pt x="657" y="840"/>
                  </a:lnTo>
                  <a:lnTo>
                    <a:pt x="660" y="843"/>
                  </a:lnTo>
                  <a:lnTo>
                    <a:pt x="660" y="847"/>
                  </a:lnTo>
                  <a:lnTo>
                    <a:pt x="660" y="850"/>
                  </a:lnTo>
                  <a:lnTo>
                    <a:pt x="667" y="849"/>
                  </a:lnTo>
                  <a:lnTo>
                    <a:pt x="674" y="847"/>
                  </a:lnTo>
                  <a:lnTo>
                    <a:pt x="675" y="845"/>
                  </a:lnTo>
                  <a:lnTo>
                    <a:pt x="680" y="844"/>
                  </a:lnTo>
                  <a:lnTo>
                    <a:pt x="686" y="845"/>
                  </a:lnTo>
                  <a:lnTo>
                    <a:pt x="692" y="848"/>
                  </a:lnTo>
                  <a:lnTo>
                    <a:pt x="700" y="850"/>
                  </a:lnTo>
                  <a:lnTo>
                    <a:pt x="704" y="851"/>
                  </a:lnTo>
                  <a:lnTo>
                    <a:pt x="704" y="854"/>
                  </a:lnTo>
                  <a:lnTo>
                    <a:pt x="705" y="856"/>
                  </a:lnTo>
                  <a:lnTo>
                    <a:pt x="707" y="857"/>
                  </a:lnTo>
                  <a:lnTo>
                    <a:pt x="711" y="857"/>
                  </a:lnTo>
                  <a:lnTo>
                    <a:pt x="714" y="859"/>
                  </a:lnTo>
                  <a:lnTo>
                    <a:pt x="717" y="859"/>
                  </a:lnTo>
                  <a:lnTo>
                    <a:pt x="721" y="856"/>
                  </a:lnTo>
                  <a:lnTo>
                    <a:pt x="723" y="853"/>
                  </a:lnTo>
                  <a:lnTo>
                    <a:pt x="727" y="850"/>
                  </a:lnTo>
                  <a:lnTo>
                    <a:pt x="728" y="848"/>
                  </a:lnTo>
                  <a:lnTo>
                    <a:pt x="725" y="843"/>
                  </a:lnTo>
                  <a:lnTo>
                    <a:pt x="722" y="839"/>
                  </a:lnTo>
                  <a:lnTo>
                    <a:pt x="721" y="837"/>
                  </a:lnTo>
                  <a:lnTo>
                    <a:pt x="718" y="833"/>
                  </a:lnTo>
                  <a:lnTo>
                    <a:pt x="715" y="831"/>
                  </a:lnTo>
                  <a:lnTo>
                    <a:pt x="713" y="829"/>
                  </a:lnTo>
                  <a:lnTo>
                    <a:pt x="707" y="825"/>
                  </a:lnTo>
                  <a:lnTo>
                    <a:pt x="705" y="824"/>
                  </a:lnTo>
                  <a:lnTo>
                    <a:pt x="701" y="820"/>
                  </a:lnTo>
                  <a:lnTo>
                    <a:pt x="698" y="818"/>
                  </a:lnTo>
                  <a:lnTo>
                    <a:pt x="694" y="817"/>
                  </a:lnTo>
                  <a:lnTo>
                    <a:pt x="691" y="817"/>
                  </a:lnTo>
                  <a:lnTo>
                    <a:pt x="688" y="820"/>
                  </a:lnTo>
                  <a:lnTo>
                    <a:pt x="686" y="824"/>
                  </a:lnTo>
                  <a:lnTo>
                    <a:pt x="686" y="826"/>
                  </a:lnTo>
                  <a:lnTo>
                    <a:pt x="686" y="828"/>
                  </a:lnTo>
                  <a:lnTo>
                    <a:pt x="681" y="829"/>
                  </a:lnTo>
                  <a:lnTo>
                    <a:pt x="677" y="828"/>
                  </a:lnTo>
                  <a:lnTo>
                    <a:pt x="674" y="826"/>
                  </a:lnTo>
                  <a:lnTo>
                    <a:pt x="670" y="824"/>
                  </a:lnTo>
                  <a:lnTo>
                    <a:pt x="667" y="822"/>
                  </a:lnTo>
                  <a:lnTo>
                    <a:pt x="664" y="821"/>
                  </a:lnTo>
                  <a:lnTo>
                    <a:pt x="660" y="821"/>
                  </a:lnTo>
                  <a:lnTo>
                    <a:pt x="657" y="821"/>
                  </a:lnTo>
                  <a:lnTo>
                    <a:pt x="655" y="818"/>
                  </a:lnTo>
                  <a:lnTo>
                    <a:pt x="654" y="816"/>
                  </a:lnTo>
                  <a:lnTo>
                    <a:pt x="651" y="813"/>
                  </a:lnTo>
                  <a:lnTo>
                    <a:pt x="647" y="812"/>
                  </a:lnTo>
                  <a:lnTo>
                    <a:pt x="644" y="810"/>
                  </a:lnTo>
                  <a:lnTo>
                    <a:pt x="640" y="812"/>
                  </a:lnTo>
                  <a:lnTo>
                    <a:pt x="636" y="815"/>
                  </a:lnTo>
                  <a:lnTo>
                    <a:pt x="633" y="817"/>
                  </a:lnTo>
                  <a:lnTo>
                    <a:pt x="632" y="820"/>
                  </a:lnTo>
                  <a:lnTo>
                    <a:pt x="632" y="822"/>
                  </a:lnTo>
                  <a:lnTo>
                    <a:pt x="633" y="827"/>
                  </a:lnTo>
                  <a:lnTo>
                    <a:pt x="635" y="830"/>
                  </a:lnTo>
                  <a:close/>
                  <a:moveTo>
                    <a:pt x="725" y="942"/>
                  </a:moveTo>
                  <a:lnTo>
                    <a:pt x="725" y="952"/>
                  </a:lnTo>
                  <a:lnTo>
                    <a:pt x="724" y="961"/>
                  </a:lnTo>
                  <a:lnTo>
                    <a:pt x="721" y="964"/>
                  </a:lnTo>
                  <a:lnTo>
                    <a:pt x="715" y="964"/>
                  </a:lnTo>
                  <a:lnTo>
                    <a:pt x="714" y="968"/>
                  </a:lnTo>
                  <a:lnTo>
                    <a:pt x="714" y="972"/>
                  </a:lnTo>
                  <a:lnTo>
                    <a:pt x="715" y="977"/>
                  </a:lnTo>
                  <a:lnTo>
                    <a:pt x="714" y="980"/>
                  </a:lnTo>
                  <a:lnTo>
                    <a:pt x="711" y="980"/>
                  </a:lnTo>
                  <a:lnTo>
                    <a:pt x="709" y="979"/>
                  </a:lnTo>
                  <a:lnTo>
                    <a:pt x="707" y="977"/>
                  </a:lnTo>
                  <a:lnTo>
                    <a:pt x="706" y="977"/>
                  </a:lnTo>
                  <a:lnTo>
                    <a:pt x="704" y="972"/>
                  </a:lnTo>
                  <a:lnTo>
                    <a:pt x="701" y="969"/>
                  </a:lnTo>
                  <a:lnTo>
                    <a:pt x="698" y="967"/>
                  </a:lnTo>
                  <a:lnTo>
                    <a:pt x="694" y="965"/>
                  </a:lnTo>
                  <a:lnTo>
                    <a:pt x="684" y="957"/>
                  </a:lnTo>
                  <a:lnTo>
                    <a:pt x="681" y="954"/>
                  </a:lnTo>
                  <a:lnTo>
                    <a:pt x="679" y="950"/>
                  </a:lnTo>
                  <a:lnTo>
                    <a:pt x="678" y="948"/>
                  </a:lnTo>
                  <a:lnTo>
                    <a:pt x="683" y="943"/>
                  </a:lnTo>
                  <a:lnTo>
                    <a:pt x="684" y="941"/>
                  </a:lnTo>
                  <a:lnTo>
                    <a:pt x="687" y="939"/>
                  </a:lnTo>
                  <a:lnTo>
                    <a:pt x="690" y="939"/>
                  </a:lnTo>
                  <a:lnTo>
                    <a:pt x="699" y="939"/>
                  </a:lnTo>
                  <a:lnTo>
                    <a:pt x="703" y="939"/>
                  </a:lnTo>
                  <a:lnTo>
                    <a:pt x="706" y="942"/>
                  </a:lnTo>
                  <a:lnTo>
                    <a:pt x="711" y="943"/>
                  </a:lnTo>
                  <a:lnTo>
                    <a:pt x="721" y="941"/>
                  </a:lnTo>
                  <a:lnTo>
                    <a:pt x="725" y="942"/>
                  </a:lnTo>
                  <a:close/>
                  <a:moveTo>
                    <a:pt x="450" y="643"/>
                  </a:moveTo>
                  <a:lnTo>
                    <a:pt x="446" y="642"/>
                  </a:lnTo>
                  <a:lnTo>
                    <a:pt x="442" y="640"/>
                  </a:lnTo>
                  <a:lnTo>
                    <a:pt x="437" y="640"/>
                  </a:lnTo>
                  <a:lnTo>
                    <a:pt x="433" y="641"/>
                  </a:lnTo>
                  <a:lnTo>
                    <a:pt x="432" y="642"/>
                  </a:lnTo>
                  <a:lnTo>
                    <a:pt x="431" y="642"/>
                  </a:lnTo>
                  <a:lnTo>
                    <a:pt x="431" y="644"/>
                  </a:lnTo>
                  <a:lnTo>
                    <a:pt x="432" y="645"/>
                  </a:lnTo>
                  <a:lnTo>
                    <a:pt x="434" y="651"/>
                  </a:lnTo>
                  <a:lnTo>
                    <a:pt x="435" y="653"/>
                  </a:lnTo>
                  <a:lnTo>
                    <a:pt x="437" y="654"/>
                  </a:lnTo>
                  <a:lnTo>
                    <a:pt x="438" y="655"/>
                  </a:lnTo>
                  <a:lnTo>
                    <a:pt x="437" y="658"/>
                  </a:lnTo>
                  <a:lnTo>
                    <a:pt x="435" y="661"/>
                  </a:lnTo>
                  <a:lnTo>
                    <a:pt x="433" y="662"/>
                  </a:lnTo>
                  <a:lnTo>
                    <a:pt x="431" y="663"/>
                  </a:lnTo>
                  <a:lnTo>
                    <a:pt x="427" y="663"/>
                  </a:lnTo>
                  <a:lnTo>
                    <a:pt x="425" y="661"/>
                  </a:lnTo>
                  <a:lnTo>
                    <a:pt x="423" y="657"/>
                  </a:lnTo>
                  <a:lnTo>
                    <a:pt x="422" y="654"/>
                  </a:lnTo>
                  <a:lnTo>
                    <a:pt x="422" y="652"/>
                  </a:lnTo>
                  <a:lnTo>
                    <a:pt x="422" y="649"/>
                  </a:lnTo>
                  <a:lnTo>
                    <a:pt x="423" y="647"/>
                  </a:lnTo>
                  <a:lnTo>
                    <a:pt x="421" y="645"/>
                  </a:lnTo>
                  <a:lnTo>
                    <a:pt x="414" y="642"/>
                  </a:lnTo>
                  <a:lnTo>
                    <a:pt x="411" y="641"/>
                  </a:lnTo>
                  <a:lnTo>
                    <a:pt x="408" y="638"/>
                  </a:lnTo>
                  <a:lnTo>
                    <a:pt x="403" y="635"/>
                  </a:lnTo>
                  <a:lnTo>
                    <a:pt x="401" y="633"/>
                  </a:lnTo>
                  <a:lnTo>
                    <a:pt x="399" y="631"/>
                  </a:lnTo>
                  <a:lnTo>
                    <a:pt x="396" y="629"/>
                  </a:lnTo>
                  <a:lnTo>
                    <a:pt x="389" y="624"/>
                  </a:lnTo>
                  <a:lnTo>
                    <a:pt x="387" y="622"/>
                  </a:lnTo>
                  <a:lnTo>
                    <a:pt x="383" y="620"/>
                  </a:lnTo>
                  <a:lnTo>
                    <a:pt x="377" y="616"/>
                  </a:lnTo>
                  <a:lnTo>
                    <a:pt x="376" y="615"/>
                  </a:lnTo>
                  <a:lnTo>
                    <a:pt x="374" y="617"/>
                  </a:lnTo>
                  <a:lnTo>
                    <a:pt x="373" y="618"/>
                  </a:lnTo>
                  <a:lnTo>
                    <a:pt x="372" y="620"/>
                  </a:lnTo>
                  <a:lnTo>
                    <a:pt x="369" y="622"/>
                  </a:lnTo>
                  <a:lnTo>
                    <a:pt x="363" y="623"/>
                  </a:lnTo>
                  <a:lnTo>
                    <a:pt x="356" y="622"/>
                  </a:lnTo>
                  <a:lnTo>
                    <a:pt x="354" y="621"/>
                  </a:lnTo>
                  <a:lnTo>
                    <a:pt x="351" y="619"/>
                  </a:lnTo>
                  <a:lnTo>
                    <a:pt x="346" y="616"/>
                  </a:lnTo>
                  <a:lnTo>
                    <a:pt x="343" y="612"/>
                  </a:lnTo>
                  <a:lnTo>
                    <a:pt x="342" y="609"/>
                  </a:lnTo>
                  <a:lnTo>
                    <a:pt x="343" y="606"/>
                  </a:lnTo>
                  <a:lnTo>
                    <a:pt x="343" y="603"/>
                  </a:lnTo>
                  <a:lnTo>
                    <a:pt x="343" y="599"/>
                  </a:lnTo>
                  <a:lnTo>
                    <a:pt x="342" y="595"/>
                  </a:lnTo>
                  <a:lnTo>
                    <a:pt x="341" y="591"/>
                  </a:lnTo>
                  <a:lnTo>
                    <a:pt x="340" y="588"/>
                  </a:lnTo>
                  <a:lnTo>
                    <a:pt x="339" y="586"/>
                  </a:lnTo>
                  <a:lnTo>
                    <a:pt x="337" y="583"/>
                  </a:lnTo>
                  <a:lnTo>
                    <a:pt x="337" y="579"/>
                  </a:lnTo>
                  <a:lnTo>
                    <a:pt x="335" y="576"/>
                  </a:lnTo>
                  <a:lnTo>
                    <a:pt x="334" y="573"/>
                  </a:lnTo>
                  <a:lnTo>
                    <a:pt x="332" y="572"/>
                  </a:lnTo>
                  <a:lnTo>
                    <a:pt x="330" y="571"/>
                  </a:lnTo>
                  <a:lnTo>
                    <a:pt x="330" y="570"/>
                  </a:lnTo>
                  <a:lnTo>
                    <a:pt x="329" y="568"/>
                  </a:lnTo>
                  <a:lnTo>
                    <a:pt x="329" y="566"/>
                  </a:lnTo>
                  <a:lnTo>
                    <a:pt x="328" y="566"/>
                  </a:lnTo>
                  <a:lnTo>
                    <a:pt x="327" y="566"/>
                  </a:lnTo>
                  <a:lnTo>
                    <a:pt x="327" y="568"/>
                  </a:lnTo>
                  <a:lnTo>
                    <a:pt x="325" y="571"/>
                  </a:lnTo>
                  <a:lnTo>
                    <a:pt x="322" y="573"/>
                  </a:lnTo>
                  <a:lnTo>
                    <a:pt x="322" y="574"/>
                  </a:lnTo>
                  <a:lnTo>
                    <a:pt x="322" y="576"/>
                  </a:lnTo>
                  <a:lnTo>
                    <a:pt x="325" y="580"/>
                  </a:lnTo>
                  <a:lnTo>
                    <a:pt x="326" y="584"/>
                  </a:lnTo>
                  <a:lnTo>
                    <a:pt x="327" y="588"/>
                  </a:lnTo>
                  <a:lnTo>
                    <a:pt x="327" y="589"/>
                  </a:lnTo>
                  <a:lnTo>
                    <a:pt x="325" y="592"/>
                  </a:lnTo>
                  <a:lnTo>
                    <a:pt x="322" y="594"/>
                  </a:lnTo>
                  <a:lnTo>
                    <a:pt x="321" y="596"/>
                  </a:lnTo>
                  <a:lnTo>
                    <a:pt x="320" y="597"/>
                  </a:lnTo>
                  <a:lnTo>
                    <a:pt x="317" y="597"/>
                  </a:lnTo>
                  <a:lnTo>
                    <a:pt x="312" y="593"/>
                  </a:lnTo>
                  <a:lnTo>
                    <a:pt x="310" y="588"/>
                  </a:lnTo>
                  <a:lnTo>
                    <a:pt x="310" y="587"/>
                  </a:lnTo>
                  <a:lnTo>
                    <a:pt x="307" y="582"/>
                  </a:lnTo>
                  <a:lnTo>
                    <a:pt x="304" y="576"/>
                  </a:lnTo>
                  <a:lnTo>
                    <a:pt x="304" y="573"/>
                  </a:lnTo>
                  <a:lnTo>
                    <a:pt x="304" y="571"/>
                  </a:lnTo>
                  <a:lnTo>
                    <a:pt x="305" y="570"/>
                  </a:lnTo>
                  <a:lnTo>
                    <a:pt x="304" y="565"/>
                  </a:lnTo>
                  <a:lnTo>
                    <a:pt x="303" y="559"/>
                  </a:lnTo>
                  <a:lnTo>
                    <a:pt x="303" y="556"/>
                  </a:lnTo>
                  <a:lnTo>
                    <a:pt x="300" y="552"/>
                  </a:lnTo>
                  <a:lnTo>
                    <a:pt x="299" y="548"/>
                  </a:lnTo>
                  <a:lnTo>
                    <a:pt x="298" y="546"/>
                  </a:lnTo>
                  <a:lnTo>
                    <a:pt x="295" y="542"/>
                  </a:lnTo>
                  <a:lnTo>
                    <a:pt x="291" y="539"/>
                  </a:lnTo>
                  <a:lnTo>
                    <a:pt x="287" y="536"/>
                  </a:lnTo>
                  <a:lnTo>
                    <a:pt x="286" y="530"/>
                  </a:lnTo>
                  <a:lnTo>
                    <a:pt x="286" y="527"/>
                  </a:lnTo>
                  <a:lnTo>
                    <a:pt x="285" y="527"/>
                  </a:lnTo>
                  <a:lnTo>
                    <a:pt x="285" y="526"/>
                  </a:lnTo>
                  <a:lnTo>
                    <a:pt x="286" y="526"/>
                  </a:lnTo>
                  <a:lnTo>
                    <a:pt x="288" y="524"/>
                  </a:lnTo>
                  <a:lnTo>
                    <a:pt x="297" y="523"/>
                  </a:lnTo>
                  <a:lnTo>
                    <a:pt x="300" y="522"/>
                  </a:lnTo>
                  <a:lnTo>
                    <a:pt x="304" y="524"/>
                  </a:lnTo>
                  <a:lnTo>
                    <a:pt x="306" y="525"/>
                  </a:lnTo>
                  <a:lnTo>
                    <a:pt x="307" y="528"/>
                  </a:lnTo>
                  <a:lnTo>
                    <a:pt x="306" y="530"/>
                  </a:lnTo>
                  <a:lnTo>
                    <a:pt x="306" y="534"/>
                  </a:lnTo>
                  <a:lnTo>
                    <a:pt x="306" y="537"/>
                  </a:lnTo>
                  <a:lnTo>
                    <a:pt x="305" y="537"/>
                  </a:lnTo>
                  <a:lnTo>
                    <a:pt x="309" y="539"/>
                  </a:lnTo>
                  <a:lnTo>
                    <a:pt x="317" y="546"/>
                  </a:lnTo>
                  <a:lnTo>
                    <a:pt x="320" y="548"/>
                  </a:lnTo>
                  <a:lnTo>
                    <a:pt x="322" y="547"/>
                  </a:lnTo>
                  <a:lnTo>
                    <a:pt x="325" y="546"/>
                  </a:lnTo>
                  <a:lnTo>
                    <a:pt x="327" y="545"/>
                  </a:lnTo>
                  <a:lnTo>
                    <a:pt x="330" y="545"/>
                  </a:lnTo>
                  <a:lnTo>
                    <a:pt x="339" y="546"/>
                  </a:lnTo>
                  <a:lnTo>
                    <a:pt x="342" y="547"/>
                  </a:lnTo>
                  <a:lnTo>
                    <a:pt x="343" y="551"/>
                  </a:lnTo>
                  <a:lnTo>
                    <a:pt x="345" y="554"/>
                  </a:lnTo>
                  <a:lnTo>
                    <a:pt x="345" y="556"/>
                  </a:lnTo>
                  <a:lnTo>
                    <a:pt x="344" y="558"/>
                  </a:lnTo>
                  <a:lnTo>
                    <a:pt x="345" y="561"/>
                  </a:lnTo>
                  <a:lnTo>
                    <a:pt x="350" y="565"/>
                  </a:lnTo>
                  <a:lnTo>
                    <a:pt x="356" y="572"/>
                  </a:lnTo>
                  <a:lnTo>
                    <a:pt x="357" y="573"/>
                  </a:lnTo>
                  <a:lnTo>
                    <a:pt x="356" y="576"/>
                  </a:lnTo>
                  <a:lnTo>
                    <a:pt x="355" y="581"/>
                  </a:lnTo>
                  <a:lnTo>
                    <a:pt x="354" y="581"/>
                  </a:lnTo>
                  <a:lnTo>
                    <a:pt x="354" y="586"/>
                  </a:lnTo>
                  <a:lnTo>
                    <a:pt x="356" y="591"/>
                  </a:lnTo>
                  <a:lnTo>
                    <a:pt x="360" y="595"/>
                  </a:lnTo>
                  <a:lnTo>
                    <a:pt x="363" y="598"/>
                  </a:lnTo>
                  <a:lnTo>
                    <a:pt x="365" y="601"/>
                  </a:lnTo>
                  <a:lnTo>
                    <a:pt x="370" y="605"/>
                  </a:lnTo>
                  <a:lnTo>
                    <a:pt x="372" y="606"/>
                  </a:lnTo>
                  <a:lnTo>
                    <a:pt x="374" y="608"/>
                  </a:lnTo>
                  <a:lnTo>
                    <a:pt x="375" y="609"/>
                  </a:lnTo>
                  <a:lnTo>
                    <a:pt x="376" y="608"/>
                  </a:lnTo>
                  <a:lnTo>
                    <a:pt x="378" y="605"/>
                  </a:lnTo>
                  <a:lnTo>
                    <a:pt x="380" y="601"/>
                  </a:lnTo>
                  <a:lnTo>
                    <a:pt x="381" y="599"/>
                  </a:lnTo>
                  <a:lnTo>
                    <a:pt x="380" y="593"/>
                  </a:lnTo>
                  <a:lnTo>
                    <a:pt x="378" y="586"/>
                  </a:lnTo>
                  <a:lnTo>
                    <a:pt x="376" y="584"/>
                  </a:lnTo>
                  <a:lnTo>
                    <a:pt x="373" y="582"/>
                  </a:lnTo>
                  <a:lnTo>
                    <a:pt x="374" y="579"/>
                  </a:lnTo>
                  <a:lnTo>
                    <a:pt x="374" y="575"/>
                  </a:lnTo>
                  <a:lnTo>
                    <a:pt x="374" y="570"/>
                  </a:lnTo>
                  <a:lnTo>
                    <a:pt x="373" y="563"/>
                  </a:lnTo>
                  <a:lnTo>
                    <a:pt x="372" y="561"/>
                  </a:lnTo>
                  <a:lnTo>
                    <a:pt x="369" y="558"/>
                  </a:lnTo>
                  <a:lnTo>
                    <a:pt x="368" y="557"/>
                  </a:lnTo>
                  <a:lnTo>
                    <a:pt x="365" y="554"/>
                  </a:lnTo>
                  <a:lnTo>
                    <a:pt x="362" y="552"/>
                  </a:lnTo>
                  <a:lnTo>
                    <a:pt x="360" y="548"/>
                  </a:lnTo>
                  <a:lnTo>
                    <a:pt x="360" y="545"/>
                  </a:lnTo>
                  <a:lnTo>
                    <a:pt x="360" y="544"/>
                  </a:lnTo>
                  <a:lnTo>
                    <a:pt x="355" y="541"/>
                  </a:lnTo>
                  <a:lnTo>
                    <a:pt x="352" y="540"/>
                  </a:lnTo>
                  <a:lnTo>
                    <a:pt x="349" y="537"/>
                  </a:lnTo>
                  <a:lnTo>
                    <a:pt x="345" y="535"/>
                  </a:lnTo>
                  <a:lnTo>
                    <a:pt x="342" y="536"/>
                  </a:lnTo>
                  <a:lnTo>
                    <a:pt x="339" y="537"/>
                  </a:lnTo>
                  <a:lnTo>
                    <a:pt x="337" y="535"/>
                  </a:lnTo>
                  <a:lnTo>
                    <a:pt x="333" y="533"/>
                  </a:lnTo>
                  <a:lnTo>
                    <a:pt x="332" y="531"/>
                  </a:lnTo>
                  <a:lnTo>
                    <a:pt x="331" y="530"/>
                  </a:lnTo>
                  <a:lnTo>
                    <a:pt x="332" y="529"/>
                  </a:lnTo>
                  <a:lnTo>
                    <a:pt x="333" y="529"/>
                  </a:lnTo>
                  <a:lnTo>
                    <a:pt x="343" y="531"/>
                  </a:lnTo>
                  <a:lnTo>
                    <a:pt x="345" y="531"/>
                  </a:lnTo>
                  <a:lnTo>
                    <a:pt x="346" y="529"/>
                  </a:lnTo>
                  <a:lnTo>
                    <a:pt x="346" y="523"/>
                  </a:lnTo>
                  <a:lnTo>
                    <a:pt x="346" y="521"/>
                  </a:lnTo>
                  <a:lnTo>
                    <a:pt x="348" y="519"/>
                  </a:lnTo>
                  <a:lnTo>
                    <a:pt x="349" y="519"/>
                  </a:lnTo>
                  <a:lnTo>
                    <a:pt x="351" y="521"/>
                  </a:lnTo>
                  <a:lnTo>
                    <a:pt x="355" y="524"/>
                  </a:lnTo>
                  <a:lnTo>
                    <a:pt x="358" y="527"/>
                  </a:lnTo>
                  <a:lnTo>
                    <a:pt x="361" y="534"/>
                  </a:lnTo>
                  <a:lnTo>
                    <a:pt x="363" y="540"/>
                  </a:lnTo>
                  <a:lnTo>
                    <a:pt x="366" y="544"/>
                  </a:lnTo>
                  <a:lnTo>
                    <a:pt x="369" y="547"/>
                  </a:lnTo>
                  <a:lnTo>
                    <a:pt x="370" y="550"/>
                  </a:lnTo>
                  <a:lnTo>
                    <a:pt x="374" y="554"/>
                  </a:lnTo>
                  <a:lnTo>
                    <a:pt x="378" y="558"/>
                  </a:lnTo>
                  <a:lnTo>
                    <a:pt x="381" y="562"/>
                  </a:lnTo>
                  <a:lnTo>
                    <a:pt x="388" y="572"/>
                  </a:lnTo>
                  <a:lnTo>
                    <a:pt x="391" y="580"/>
                  </a:lnTo>
                  <a:lnTo>
                    <a:pt x="395" y="584"/>
                  </a:lnTo>
                  <a:lnTo>
                    <a:pt x="396" y="586"/>
                  </a:lnTo>
                  <a:lnTo>
                    <a:pt x="399" y="586"/>
                  </a:lnTo>
                  <a:lnTo>
                    <a:pt x="404" y="589"/>
                  </a:lnTo>
                  <a:lnTo>
                    <a:pt x="408" y="593"/>
                  </a:lnTo>
                  <a:lnTo>
                    <a:pt x="410" y="597"/>
                  </a:lnTo>
                  <a:lnTo>
                    <a:pt x="413" y="601"/>
                  </a:lnTo>
                  <a:lnTo>
                    <a:pt x="416" y="607"/>
                  </a:lnTo>
                  <a:lnTo>
                    <a:pt x="419" y="609"/>
                  </a:lnTo>
                  <a:lnTo>
                    <a:pt x="421" y="612"/>
                  </a:lnTo>
                  <a:lnTo>
                    <a:pt x="425" y="618"/>
                  </a:lnTo>
                  <a:lnTo>
                    <a:pt x="428" y="621"/>
                  </a:lnTo>
                  <a:lnTo>
                    <a:pt x="430" y="623"/>
                  </a:lnTo>
                  <a:lnTo>
                    <a:pt x="434" y="627"/>
                  </a:lnTo>
                  <a:lnTo>
                    <a:pt x="441" y="632"/>
                  </a:lnTo>
                  <a:lnTo>
                    <a:pt x="445" y="636"/>
                  </a:lnTo>
                  <a:lnTo>
                    <a:pt x="449" y="640"/>
                  </a:lnTo>
                  <a:lnTo>
                    <a:pt x="450" y="643"/>
                  </a:lnTo>
                  <a:close/>
                  <a:moveTo>
                    <a:pt x="346" y="502"/>
                  </a:moveTo>
                  <a:lnTo>
                    <a:pt x="340" y="493"/>
                  </a:lnTo>
                  <a:lnTo>
                    <a:pt x="337" y="491"/>
                  </a:lnTo>
                  <a:lnTo>
                    <a:pt x="335" y="492"/>
                  </a:lnTo>
                  <a:lnTo>
                    <a:pt x="334" y="495"/>
                  </a:lnTo>
                  <a:lnTo>
                    <a:pt x="334" y="500"/>
                  </a:lnTo>
                  <a:lnTo>
                    <a:pt x="338" y="505"/>
                  </a:lnTo>
                  <a:lnTo>
                    <a:pt x="343" y="514"/>
                  </a:lnTo>
                  <a:lnTo>
                    <a:pt x="345" y="516"/>
                  </a:lnTo>
                  <a:lnTo>
                    <a:pt x="345" y="513"/>
                  </a:lnTo>
                  <a:lnTo>
                    <a:pt x="346" y="502"/>
                  </a:lnTo>
                  <a:close/>
                  <a:moveTo>
                    <a:pt x="319" y="447"/>
                  </a:moveTo>
                  <a:lnTo>
                    <a:pt x="317" y="447"/>
                  </a:lnTo>
                  <a:lnTo>
                    <a:pt x="316" y="447"/>
                  </a:lnTo>
                  <a:lnTo>
                    <a:pt x="316" y="448"/>
                  </a:lnTo>
                  <a:lnTo>
                    <a:pt x="317" y="453"/>
                  </a:lnTo>
                  <a:lnTo>
                    <a:pt x="319" y="457"/>
                  </a:lnTo>
                  <a:lnTo>
                    <a:pt x="325" y="468"/>
                  </a:lnTo>
                  <a:lnTo>
                    <a:pt x="329" y="478"/>
                  </a:lnTo>
                  <a:lnTo>
                    <a:pt x="332" y="484"/>
                  </a:lnTo>
                  <a:lnTo>
                    <a:pt x="333" y="486"/>
                  </a:lnTo>
                  <a:lnTo>
                    <a:pt x="333" y="482"/>
                  </a:lnTo>
                  <a:lnTo>
                    <a:pt x="332" y="476"/>
                  </a:lnTo>
                  <a:lnTo>
                    <a:pt x="330" y="468"/>
                  </a:lnTo>
                  <a:lnTo>
                    <a:pt x="327" y="459"/>
                  </a:lnTo>
                  <a:lnTo>
                    <a:pt x="323" y="453"/>
                  </a:lnTo>
                  <a:lnTo>
                    <a:pt x="319" y="447"/>
                  </a:lnTo>
                  <a:close/>
                  <a:moveTo>
                    <a:pt x="332" y="504"/>
                  </a:moveTo>
                  <a:lnTo>
                    <a:pt x="329" y="505"/>
                  </a:lnTo>
                  <a:lnTo>
                    <a:pt x="327" y="505"/>
                  </a:lnTo>
                  <a:lnTo>
                    <a:pt x="323" y="505"/>
                  </a:lnTo>
                  <a:lnTo>
                    <a:pt x="321" y="505"/>
                  </a:lnTo>
                  <a:lnTo>
                    <a:pt x="319" y="503"/>
                  </a:lnTo>
                  <a:lnTo>
                    <a:pt x="318" y="502"/>
                  </a:lnTo>
                  <a:lnTo>
                    <a:pt x="317" y="500"/>
                  </a:lnTo>
                  <a:lnTo>
                    <a:pt x="316" y="496"/>
                  </a:lnTo>
                  <a:lnTo>
                    <a:pt x="316" y="495"/>
                  </a:lnTo>
                  <a:lnTo>
                    <a:pt x="317" y="493"/>
                  </a:lnTo>
                  <a:lnTo>
                    <a:pt x="319" y="491"/>
                  </a:lnTo>
                  <a:lnTo>
                    <a:pt x="321" y="491"/>
                  </a:lnTo>
                  <a:lnTo>
                    <a:pt x="323" y="492"/>
                  </a:lnTo>
                  <a:lnTo>
                    <a:pt x="326" y="493"/>
                  </a:lnTo>
                  <a:lnTo>
                    <a:pt x="330" y="499"/>
                  </a:lnTo>
                  <a:lnTo>
                    <a:pt x="332" y="504"/>
                  </a:lnTo>
                  <a:close/>
                  <a:moveTo>
                    <a:pt x="309" y="505"/>
                  </a:moveTo>
                  <a:lnTo>
                    <a:pt x="308" y="501"/>
                  </a:lnTo>
                  <a:lnTo>
                    <a:pt x="307" y="496"/>
                  </a:lnTo>
                  <a:lnTo>
                    <a:pt x="304" y="491"/>
                  </a:lnTo>
                  <a:lnTo>
                    <a:pt x="300" y="486"/>
                  </a:lnTo>
                  <a:lnTo>
                    <a:pt x="298" y="478"/>
                  </a:lnTo>
                  <a:lnTo>
                    <a:pt x="296" y="469"/>
                  </a:lnTo>
                  <a:lnTo>
                    <a:pt x="296" y="466"/>
                  </a:lnTo>
                  <a:lnTo>
                    <a:pt x="296" y="463"/>
                  </a:lnTo>
                  <a:lnTo>
                    <a:pt x="296" y="460"/>
                  </a:lnTo>
                  <a:lnTo>
                    <a:pt x="296" y="455"/>
                  </a:lnTo>
                  <a:lnTo>
                    <a:pt x="296" y="448"/>
                  </a:lnTo>
                  <a:lnTo>
                    <a:pt x="296" y="444"/>
                  </a:lnTo>
                  <a:lnTo>
                    <a:pt x="296" y="442"/>
                  </a:lnTo>
                  <a:lnTo>
                    <a:pt x="293" y="436"/>
                  </a:lnTo>
                  <a:lnTo>
                    <a:pt x="287" y="432"/>
                  </a:lnTo>
                  <a:lnTo>
                    <a:pt x="285" y="430"/>
                  </a:lnTo>
                  <a:lnTo>
                    <a:pt x="279" y="426"/>
                  </a:lnTo>
                  <a:lnTo>
                    <a:pt x="272" y="425"/>
                  </a:lnTo>
                  <a:lnTo>
                    <a:pt x="268" y="428"/>
                  </a:lnTo>
                  <a:lnTo>
                    <a:pt x="263" y="432"/>
                  </a:lnTo>
                  <a:lnTo>
                    <a:pt x="261" y="432"/>
                  </a:lnTo>
                  <a:lnTo>
                    <a:pt x="256" y="434"/>
                  </a:lnTo>
                  <a:lnTo>
                    <a:pt x="252" y="438"/>
                  </a:lnTo>
                  <a:lnTo>
                    <a:pt x="250" y="442"/>
                  </a:lnTo>
                  <a:lnTo>
                    <a:pt x="249" y="445"/>
                  </a:lnTo>
                  <a:lnTo>
                    <a:pt x="248" y="449"/>
                  </a:lnTo>
                  <a:lnTo>
                    <a:pt x="248" y="454"/>
                  </a:lnTo>
                  <a:lnTo>
                    <a:pt x="247" y="458"/>
                  </a:lnTo>
                  <a:lnTo>
                    <a:pt x="246" y="463"/>
                  </a:lnTo>
                  <a:lnTo>
                    <a:pt x="246" y="468"/>
                  </a:lnTo>
                  <a:lnTo>
                    <a:pt x="246" y="472"/>
                  </a:lnTo>
                  <a:lnTo>
                    <a:pt x="248" y="478"/>
                  </a:lnTo>
                  <a:lnTo>
                    <a:pt x="250" y="486"/>
                  </a:lnTo>
                  <a:lnTo>
                    <a:pt x="252" y="491"/>
                  </a:lnTo>
                  <a:lnTo>
                    <a:pt x="252" y="493"/>
                  </a:lnTo>
                  <a:lnTo>
                    <a:pt x="251" y="494"/>
                  </a:lnTo>
                  <a:lnTo>
                    <a:pt x="252" y="495"/>
                  </a:lnTo>
                  <a:lnTo>
                    <a:pt x="256" y="498"/>
                  </a:lnTo>
                  <a:lnTo>
                    <a:pt x="261" y="502"/>
                  </a:lnTo>
                  <a:lnTo>
                    <a:pt x="267" y="505"/>
                  </a:lnTo>
                  <a:lnTo>
                    <a:pt x="270" y="507"/>
                  </a:lnTo>
                  <a:lnTo>
                    <a:pt x="271" y="509"/>
                  </a:lnTo>
                  <a:lnTo>
                    <a:pt x="272" y="509"/>
                  </a:lnTo>
                  <a:lnTo>
                    <a:pt x="274" y="509"/>
                  </a:lnTo>
                  <a:lnTo>
                    <a:pt x="275" y="509"/>
                  </a:lnTo>
                  <a:lnTo>
                    <a:pt x="276" y="507"/>
                  </a:lnTo>
                  <a:lnTo>
                    <a:pt x="276" y="506"/>
                  </a:lnTo>
                  <a:lnTo>
                    <a:pt x="276" y="505"/>
                  </a:lnTo>
                  <a:lnTo>
                    <a:pt x="273" y="498"/>
                  </a:lnTo>
                  <a:lnTo>
                    <a:pt x="271" y="493"/>
                  </a:lnTo>
                  <a:lnTo>
                    <a:pt x="270" y="489"/>
                  </a:lnTo>
                  <a:lnTo>
                    <a:pt x="268" y="479"/>
                  </a:lnTo>
                  <a:lnTo>
                    <a:pt x="268" y="470"/>
                  </a:lnTo>
                  <a:lnTo>
                    <a:pt x="267" y="467"/>
                  </a:lnTo>
                  <a:lnTo>
                    <a:pt x="265" y="465"/>
                  </a:lnTo>
                  <a:lnTo>
                    <a:pt x="265" y="461"/>
                  </a:lnTo>
                  <a:lnTo>
                    <a:pt x="267" y="459"/>
                  </a:lnTo>
                  <a:lnTo>
                    <a:pt x="269" y="457"/>
                  </a:lnTo>
                  <a:lnTo>
                    <a:pt x="271" y="453"/>
                  </a:lnTo>
                  <a:lnTo>
                    <a:pt x="274" y="452"/>
                  </a:lnTo>
                  <a:lnTo>
                    <a:pt x="276" y="455"/>
                  </a:lnTo>
                  <a:lnTo>
                    <a:pt x="279" y="459"/>
                  </a:lnTo>
                  <a:lnTo>
                    <a:pt x="277" y="460"/>
                  </a:lnTo>
                  <a:lnTo>
                    <a:pt x="277" y="464"/>
                  </a:lnTo>
                  <a:lnTo>
                    <a:pt x="276" y="470"/>
                  </a:lnTo>
                  <a:lnTo>
                    <a:pt x="277" y="476"/>
                  </a:lnTo>
                  <a:lnTo>
                    <a:pt x="279" y="480"/>
                  </a:lnTo>
                  <a:lnTo>
                    <a:pt x="280" y="484"/>
                  </a:lnTo>
                  <a:lnTo>
                    <a:pt x="282" y="487"/>
                  </a:lnTo>
                  <a:lnTo>
                    <a:pt x="285" y="490"/>
                  </a:lnTo>
                  <a:lnTo>
                    <a:pt x="287" y="494"/>
                  </a:lnTo>
                  <a:lnTo>
                    <a:pt x="291" y="499"/>
                  </a:lnTo>
                  <a:lnTo>
                    <a:pt x="295" y="504"/>
                  </a:lnTo>
                  <a:lnTo>
                    <a:pt x="298" y="506"/>
                  </a:lnTo>
                  <a:lnTo>
                    <a:pt x="300" y="507"/>
                  </a:lnTo>
                  <a:lnTo>
                    <a:pt x="303" y="509"/>
                  </a:lnTo>
                  <a:lnTo>
                    <a:pt x="303" y="510"/>
                  </a:lnTo>
                  <a:lnTo>
                    <a:pt x="307" y="514"/>
                  </a:lnTo>
                  <a:lnTo>
                    <a:pt x="311" y="516"/>
                  </a:lnTo>
                  <a:lnTo>
                    <a:pt x="315" y="518"/>
                  </a:lnTo>
                  <a:lnTo>
                    <a:pt x="320" y="523"/>
                  </a:lnTo>
                  <a:lnTo>
                    <a:pt x="323" y="524"/>
                  </a:lnTo>
                  <a:lnTo>
                    <a:pt x="325" y="524"/>
                  </a:lnTo>
                  <a:lnTo>
                    <a:pt x="326" y="523"/>
                  </a:lnTo>
                  <a:lnTo>
                    <a:pt x="326" y="522"/>
                  </a:lnTo>
                  <a:lnTo>
                    <a:pt x="326" y="521"/>
                  </a:lnTo>
                  <a:lnTo>
                    <a:pt x="323" y="518"/>
                  </a:lnTo>
                  <a:lnTo>
                    <a:pt x="321" y="515"/>
                  </a:lnTo>
                  <a:lnTo>
                    <a:pt x="314" y="510"/>
                  </a:lnTo>
                  <a:lnTo>
                    <a:pt x="309" y="505"/>
                  </a:lnTo>
                  <a:close/>
                  <a:moveTo>
                    <a:pt x="321" y="714"/>
                  </a:moveTo>
                  <a:lnTo>
                    <a:pt x="325" y="714"/>
                  </a:lnTo>
                  <a:lnTo>
                    <a:pt x="328" y="713"/>
                  </a:lnTo>
                  <a:lnTo>
                    <a:pt x="330" y="713"/>
                  </a:lnTo>
                  <a:lnTo>
                    <a:pt x="332" y="714"/>
                  </a:lnTo>
                  <a:lnTo>
                    <a:pt x="335" y="714"/>
                  </a:lnTo>
                  <a:lnTo>
                    <a:pt x="340" y="714"/>
                  </a:lnTo>
                  <a:lnTo>
                    <a:pt x="341" y="714"/>
                  </a:lnTo>
                  <a:lnTo>
                    <a:pt x="343" y="714"/>
                  </a:lnTo>
                  <a:lnTo>
                    <a:pt x="346" y="715"/>
                  </a:lnTo>
                  <a:lnTo>
                    <a:pt x="350" y="717"/>
                  </a:lnTo>
                  <a:lnTo>
                    <a:pt x="353" y="720"/>
                  </a:lnTo>
                  <a:lnTo>
                    <a:pt x="354" y="721"/>
                  </a:lnTo>
                  <a:lnTo>
                    <a:pt x="356" y="721"/>
                  </a:lnTo>
                  <a:lnTo>
                    <a:pt x="358" y="722"/>
                  </a:lnTo>
                  <a:lnTo>
                    <a:pt x="361" y="723"/>
                  </a:lnTo>
                  <a:lnTo>
                    <a:pt x="363" y="725"/>
                  </a:lnTo>
                  <a:lnTo>
                    <a:pt x="364" y="727"/>
                  </a:lnTo>
                  <a:lnTo>
                    <a:pt x="364" y="729"/>
                  </a:lnTo>
                  <a:lnTo>
                    <a:pt x="361" y="733"/>
                  </a:lnTo>
                  <a:lnTo>
                    <a:pt x="358" y="734"/>
                  </a:lnTo>
                  <a:lnTo>
                    <a:pt x="357" y="734"/>
                  </a:lnTo>
                  <a:lnTo>
                    <a:pt x="356" y="734"/>
                  </a:lnTo>
                  <a:lnTo>
                    <a:pt x="354" y="733"/>
                  </a:lnTo>
                  <a:lnTo>
                    <a:pt x="352" y="733"/>
                  </a:lnTo>
                  <a:lnTo>
                    <a:pt x="350" y="732"/>
                  </a:lnTo>
                  <a:lnTo>
                    <a:pt x="346" y="731"/>
                  </a:lnTo>
                  <a:lnTo>
                    <a:pt x="342" y="731"/>
                  </a:lnTo>
                  <a:lnTo>
                    <a:pt x="341" y="729"/>
                  </a:lnTo>
                  <a:lnTo>
                    <a:pt x="339" y="731"/>
                  </a:lnTo>
                  <a:lnTo>
                    <a:pt x="338" y="732"/>
                  </a:lnTo>
                  <a:lnTo>
                    <a:pt x="334" y="733"/>
                  </a:lnTo>
                  <a:lnTo>
                    <a:pt x="331" y="733"/>
                  </a:lnTo>
                  <a:lnTo>
                    <a:pt x="329" y="733"/>
                  </a:lnTo>
                  <a:lnTo>
                    <a:pt x="327" y="732"/>
                  </a:lnTo>
                  <a:lnTo>
                    <a:pt x="326" y="731"/>
                  </a:lnTo>
                  <a:lnTo>
                    <a:pt x="326" y="728"/>
                  </a:lnTo>
                  <a:lnTo>
                    <a:pt x="326" y="726"/>
                  </a:lnTo>
                  <a:lnTo>
                    <a:pt x="325" y="724"/>
                  </a:lnTo>
                  <a:lnTo>
                    <a:pt x="322" y="724"/>
                  </a:lnTo>
                  <a:lnTo>
                    <a:pt x="320" y="723"/>
                  </a:lnTo>
                  <a:lnTo>
                    <a:pt x="319" y="722"/>
                  </a:lnTo>
                  <a:lnTo>
                    <a:pt x="318" y="720"/>
                  </a:lnTo>
                  <a:lnTo>
                    <a:pt x="318" y="717"/>
                  </a:lnTo>
                  <a:lnTo>
                    <a:pt x="318" y="714"/>
                  </a:lnTo>
                  <a:lnTo>
                    <a:pt x="319" y="712"/>
                  </a:lnTo>
                  <a:lnTo>
                    <a:pt x="320" y="711"/>
                  </a:lnTo>
                  <a:lnTo>
                    <a:pt x="321" y="712"/>
                  </a:lnTo>
                  <a:lnTo>
                    <a:pt x="321" y="714"/>
                  </a:lnTo>
                  <a:close/>
                  <a:moveTo>
                    <a:pt x="322" y="754"/>
                  </a:moveTo>
                  <a:lnTo>
                    <a:pt x="321" y="751"/>
                  </a:lnTo>
                  <a:lnTo>
                    <a:pt x="319" y="748"/>
                  </a:lnTo>
                  <a:lnTo>
                    <a:pt x="316" y="747"/>
                  </a:lnTo>
                  <a:lnTo>
                    <a:pt x="314" y="746"/>
                  </a:lnTo>
                  <a:lnTo>
                    <a:pt x="311" y="743"/>
                  </a:lnTo>
                  <a:lnTo>
                    <a:pt x="310" y="739"/>
                  </a:lnTo>
                  <a:lnTo>
                    <a:pt x="312" y="737"/>
                  </a:lnTo>
                  <a:lnTo>
                    <a:pt x="312" y="735"/>
                  </a:lnTo>
                  <a:lnTo>
                    <a:pt x="308" y="734"/>
                  </a:lnTo>
                  <a:lnTo>
                    <a:pt x="304" y="735"/>
                  </a:lnTo>
                  <a:lnTo>
                    <a:pt x="302" y="735"/>
                  </a:lnTo>
                  <a:lnTo>
                    <a:pt x="298" y="735"/>
                  </a:lnTo>
                  <a:lnTo>
                    <a:pt x="295" y="734"/>
                  </a:lnTo>
                  <a:lnTo>
                    <a:pt x="291" y="732"/>
                  </a:lnTo>
                  <a:lnTo>
                    <a:pt x="287" y="728"/>
                  </a:lnTo>
                  <a:lnTo>
                    <a:pt x="285" y="726"/>
                  </a:lnTo>
                  <a:lnTo>
                    <a:pt x="286" y="724"/>
                  </a:lnTo>
                  <a:lnTo>
                    <a:pt x="286" y="722"/>
                  </a:lnTo>
                  <a:lnTo>
                    <a:pt x="285" y="721"/>
                  </a:lnTo>
                  <a:lnTo>
                    <a:pt x="283" y="720"/>
                  </a:lnTo>
                  <a:lnTo>
                    <a:pt x="281" y="719"/>
                  </a:lnTo>
                  <a:lnTo>
                    <a:pt x="279" y="719"/>
                  </a:lnTo>
                  <a:lnTo>
                    <a:pt x="276" y="720"/>
                  </a:lnTo>
                  <a:lnTo>
                    <a:pt x="273" y="722"/>
                  </a:lnTo>
                  <a:lnTo>
                    <a:pt x="270" y="724"/>
                  </a:lnTo>
                  <a:lnTo>
                    <a:pt x="269" y="725"/>
                  </a:lnTo>
                  <a:lnTo>
                    <a:pt x="269" y="729"/>
                  </a:lnTo>
                  <a:lnTo>
                    <a:pt x="270" y="733"/>
                  </a:lnTo>
                  <a:lnTo>
                    <a:pt x="270" y="736"/>
                  </a:lnTo>
                  <a:lnTo>
                    <a:pt x="270" y="738"/>
                  </a:lnTo>
                  <a:lnTo>
                    <a:pt x="271" y="740"/>
                  </a:lnTo>
                  <a:lnTo>
                    <a:pt x="272" y="743"/>
                  </a:lnTo>
                  <a:lnTo>
                    <a:pt x="274" y="747"/>
                  </a:lnTo>
                  <a:lnTo>
                    <a:pt x="274" y="748"/>
                  </a:lnTo>
                  <a:lnTo>
                    <a:pt x="276" y="751"/>
                  </a:lnTo>
                  <a:lnTo>
                    <a:pt x="279" y="754"/>
                  </a:lnTo>
                  <a:lnTo>
                    <a:pt x="280" y="755"/>
                  </a:lnTo>
                  <a:lnTo>
                    <a:pt x="282" y="756"/>
                  </a:lnTo>
                  <a:lnTo>
                    <a:pt x="285" y="754"/>
                  </a:lnTo>
                  <a:lnTo>
                    <a:pt x="287" y="751"/>
                  </a:lnTo>
                  <a:lnTo>
                    <a:pt x="288" y="749"/>
                  </a:lnTo>
                  <a:lnTo>
                    <a:pt x="290" y="748"/>
                  </a:lnTo>
                  <a:lnTo>
                    <a:pt x="292" y="748"/>
                  </a:lnTo>
                  <a:lnTo>
                    <a:pt x="295" y="749"/>
                  </a:lnTo>
                  <a:lnTo>
                    <a:pt x="296" y="751"/>
                  </a:lnTo>
                  <a:lnTo>
                    <a:pt x="297" y="754"/>
                  </a:lnTo>
                  <a:lnTo>
                    <a:pt x="299" y="756"/>
                  </a:lnTo>
                  <a:lnTo>
                    <a:pt x="300" y="757"/>
                  </a:lnTo>
                  <a:lnTo>
                    <a:pt x="303" y="757"/>
                  </a:lnTo>
                  <a:lnTo>
                    <a:pt x="305" y="758"/>
                  </a:lnTo>
                  <a:lnTo>
                    <a:pt x="305" y="760"/>
                  </a:lnTo>
                  <a:lnTo>
                    <a:pt x="306" y="763"/>
                  </a:lnTo>
                  <a:lnTo>
                    <a:pt x="306" y="766"/>
                  </a:lnTo>
                  <a:lnTo>
                    <a:pt x="308" y="767"/>
                  </a:lnTo>
                  <a:lnTo>
                    <a:pt x="310" y="768"/>
                  </a:lnTo>
                  <a:lnTo>
                    <a:pt x="314" y="768"/>
                  </a:lnTo>
                  <a:lnTo>
                    <a:pt x="317" y="767"/>
                  </a:lnTo>
                  <a:lnTo>
                    <a:pt x="319" y="764"/>
                  </a:lnTo>
                  <a:lnTo>
                    <a:pt x="321" y="763"/>
                  </a:lnTo>
                  <a:lnTo>
                    <a:pt x="322" y="761"/>
                  </a:lnTo>
                  <a:lnTo>
                    <a:pt x="322" y="758"/>
                  </a:lnTo>
                  <a:lnTo>
                    <a:pt x="322" y="754"/>
                  </a:lnTo>
                  <a:close/>
                  <a:moveTo>
                    <a:pt x="327" y="53"/>
                  </a:moveTo>
                  <a:lnTo>
                    <a:pt x="322" y="53"/>
                  </a:lnTo>
                  <a:lnTo>
                    <a:pt x="318" y="53"/>
                  </a:lnTo>
                  <a:lnTo>
                    <a:pt x="316" y="53"/>
                  </a:lnTo>
                  <a:lnTo>
                    <a:pt x="314" y="52"/>
                  </a:lnTo>
                  <a:lnTo>
                    <a:pt x="309" y="51"/>
                  </a:lnTo>
                  <a:lnTo>
                    <a:pt x="305" y="50"/>
                  </a:lnTo>
                  <a:lnTo>
                    <a:pt x="302" y="50"/>
                  </a:lnTo>
                  <a:lnTo>
                    <a:pt x="299" y="50"/>
                  </a:lnTo>
                  <a:lnTo>
                    <a:pt x="295" y="48"/>
                  </a:lnTo>
                  <a:lnTo>
                    <a:pt x="292" y="46"/>
                  </a:lnTo>
                  <a:lnTo>
                    <a:pt x="288" y="43"/>
                  </a:lnTo>
                  <a:lnTo>
                    <a:pt x="287" y="41"/>
                  </a:lnTo>
                  <a:lnTo>
                    <a:pt x="284" y="40"/>
                  </a:lnTo>
                  <a:lnTo>
                    <a:pt x="282" y="39"/>
                  </a:lnTo>
                  <a:lnTo>
                    <a:pt x="280" y="38"/>
                  </a:lnTo>
                  <a:lnTo>
                    <a:pt x="277" y="35"/>
                  </a:lnTo>
                  <a:lnTo>
                    <a:pt x="276" y="32"/>
                  </a:lnTo>
                  <a:lnTo>
                    <a:pt x="277" y="29"/>
                  </a:lnTo>
                  <a:lnTo>
                    <a:pt x="282" y="25"/>
                  </a:lnTo>
                  <a:lnTo>
                    <a:pt x="284" y="25"/>
                  </a:lnTo>
                  <a:lnTo>
                    <a:pt x="286" y="25"/>
                  </a:lnTo>
                  <a:lnTo>
                    <a:pt x="288" y="26"/>
                  </a:lnTo>
                  <a:lnTo>
                    <a:pt x="291" y="26"/>
                  </a:lnTo>
                  <a:lnTo>
                    <a:pt x="294" y="27"/>
                  </a:lnTo>
                  <a:lnTo>
                    <a:pt x="296" y="28"/>
                  </a:lnTo>
                  <a:lnTo>
                    <a:pt x="299" y="29"/>
                  </a:lnTo>
                  <a:lnTo>
                    <a:pt x="305" y="32"/>
                  </a:lnTo>
                  <a:lnTo>
                    <a:pt x="307" y="33"/>
                  </a:lnTo>
                  <a:lnTo>
                    <a:pt x="309" y="32"/>
                  </a:lnTo>
                  <a:lnTo>
                    <a:pt x="311" y="30"/>
                  </a:lnTo>
                  <a:lnTo>
                    <a:pt x="315" y="30"/>
                  </a:lnTo>
                  <a:lnTo>
                    <a:pt x="319" y="30"/>
                  </a:lnTo>
                  <a:lnTo>
                    <a:pt x="322" y="30"/>
                  </a:lnTo>
                  <a:lnTo>
                    <a:pt x="326" y="32"/>
                  </a:lnTo>
                  <a:lnTo>
                    <a:pt x="326" y="34"/>
                  </a:lnTo>
                  <a:lnTo>
                    <a:pt x="326" y="36"/>
                  </a:lnTo>
                  <a:lnTo>
                    <a:pt x="326" y="38"/>
                  </a:lnTo>
                  <a:lnTo>
                    <a:pt x="326" y="41"/>
                  </a:lnTo>
                  <a:lnTo>
                    <a:pt x="328" y="41"/>
                  </a:lnTo>
                  <a:lnTo>
                    <a:pt x="331" y="43"/>
                  </a:lnTo>
                  <a:lnTo>
                    <a:pt x="332" y="45"/>
                  </a:lnTo>
                  <a:lnTo>
                    <a:pt x="333" y="47"/>
                  </a:lnTo>
                  <a:lnTo>
                    <a:pt x="332" y="50"/>
                  </a:lnTo>
                  <a:lnTo>
                    <a:pt x="331" y="53"/>
                  </a:lnTo>
                  <a:lnTo>
                    <a:pt x="330" y="56"/>
                  </a:lnTo>
                  <a:lnTo>
                    <a:pt x="328" y="57"/>
                  </a:lnTo>
                  <a:lnTo>
                    <a:pt x="328" y="56"/>
                  </a:lnTo>
                  <a:lnTo>
                    <a:pt x="327" y="53"/>
                  </a:lnTo>
                  <a:close/>
                  <a:moveTo>
                    <a:pt x="262" y="30"/>
                  </a:moveTo>
                  <a:lnTo>
                    <a:pt x="258" y="28"/>
                  </a:lnTo>
                  <a:lnTo>
                    <a:pt x="255" y="28"/>
                  </a:lnTo>
                  <a:lnTo>
                    <a:pt x="251" y="28"/>
                  </a:lnTo>
                  <a:lnTo>
                    <a:pt x="248" y="29"/>
                  </a:lnTo>
                  <a:lnTo>
                    <a:pt x="244" y="28"/>
                  </a:lnTo>
                  <a:lnTo>
                    <a:pt x="240" y="26"/>
                  </a:lnTo>
                  <a:lnTo>
                    <a:pt x="240" y="23"/>
                  </a:lnTo>
                  <a:lnTo>
                    <a:pt x="239" y="21"/>
                  </a:lnTo>
                  <a:lnTo>
                    <a:pt x="235" y="24"/>
                  </a:lnTo>
                  <a:lnTo>
                    <a:pt x="230" y="27"/>
                  </a:lnTo>
                  <a:lnTo>
                    <a:pt x="229" y="28"/>
                  </a:lnTo>
                  <a:lnTo>
                    <a:pt x="227" y="30"/>
                  </a:lnTo>
                  <a:lnTo>
                    <a:pt x="223" y="32"/>
                  </a:lnTo>
                  <a:lnTo>
                    <a:pt x="217" y="32"/>
                  </a:lnTo>
                  <a:lnTo>
                    <a:pt x="212" y="32"/>
                  </a:lnTo>
                  <a:lnTo>
                    <a:pt x="209" y="33"/>
                  </a:lnTo>
                  <a:lnTo>
                    <a:pt x="207" y="30"/>
                  </a:lnTo>
                  <a:lnTo>
                    <a:pt x="206" y="28"/>
                  </a:lnTo>
                  <a:lnTo>
                    <a:pt x="204" y="28"/>
                  </a:lnTo>
                  <a:lnTo>
                    <a:pt x="202" y="28"/>
                  </a:lnTo>
                  <a:lnTo>
                    <a:pt x="200" y="29"/>
                  </a:lnTo>
                  <a:lnTo>
                    <a:pt x="197" y="30"/>
                  </a:lnTo>
                  <a:lnTo>
                    <a:pt x="195" y="33"/>
                  </a:lnTo>
                  <a:lnTo>
                    <a:pt x="194" y="36"/>
                  </a:lnTo>
                  <a:lnTo>
                    <a:pt x="192" y="40"/>
                  </a:lnTo>
                  <a:lnTo>
                    <a:pt x="192" y="41"/>
                  </a:lnTo>
                  <a:lnTo>
                    <a:pt x="195" y="45"/>
                  </a:lnTo>
                  <a:lnTo>
                    <a:pt x="199" y="47"/>
                  </a:lnTo>
                  <a:lnTo>
                    <a:pt x="201" y="49"/>
                  </a:lnTo>
                  <a:lnTo>
                    <a:pt x="203" y="51"/>
                  </a:lnTo>
                  <a:lnTo>
                    <a:pt x="205" y="51"/>
                  </a:lnTo>
                  <a:lnTo>
                    <a:pt x="207" y="52"/>
                  </a:lnTo>
                  <a:lnTo>
                    <a:pt x="213" y="55"/>
                  </a:lnTo>
                  <a:lnTo>
                    <a:pt x="215" y="56"/>
                  </a:lnTo>
                  <a:lnTo>
                    <a:pt x="218" y="57"/>
                  </a:lnTo>
                  <a:lnTo>
                    <a:pt x="222" y="57"/>
                  </a:lnTo>
                  <a:lnTo>
                    <a:pt x="224" y="57"/>
                  </a:lnTo>
                  <a:lnTo>
                    <a:pt x="226" y="57"/>
                  </a:lnTo>
                  <a:lnTo>
                    <a:pt x="227" y="53"/>
                  </a:lnTo>
                  <a:lnTo>
                    <a:pt x="228" y="50"/>
                  </a:lnTo>
                  <a:lnTo>
                    <a:pt x="227" y="48"/>
                  </a:lnTo>
                  <a:lnTo>
                    <a:pt x="227" y="46"/>
                  </a:lnTo>
                  <a:lnTo>
                    <a:pt x="230" y="44"/>
                  </a:lnTo>
                  <a:lnTo>
                    <a:pt x="234" y="44"/>
                  </a:lnTo>
                  <a:lnTo>
                    <a:pt x="236" y="44"/>
                  </a:lnTo>
                  <a:lnTo>
                    <a:pt x="239" y="45"/>
                  </a:lnTo>
                  <a:lnTo>
                    <a:pt x="241" y="46"/>
                  </a:lnTo>
                  <a:lnTo>
                    <a:pt x="245" y="46"/>
                  </a:lnTo>
                  <a:lnTo>
                    <a:pt x="247" y="45"/>
                  </a:lnTo>
                  <a:lnTo>
                    <a:pt x="249" y="44"/>
                  </a:lnTo>
                  <a:lnTo>
                    <a:pt x="251" y="45"/>
                  </a:lnTo>
                  <a:lnTo>
                    <a:pt x="253" y="47"/>
                  </a:lnTo>
                  <a:lnTo>
                    <a:pt x="256" y="48"/>
                  </a:lnTo>
                  <a:lnTo>
                    <a:pt x="258" y="49"/>
                  </a:lnTo>
                  <a:lnTo>
                    <a:pt x="261" y="48"/>
                  </a:lnTo>
                  <a:lnTo>
                    <a:pt x="263" y="46"/>
                  </a:lnTo>
                  <a:lnTo>
                    <a:pt x="265" y="43"/>
                  </a:lnTo>
                  <a:lnTo>
                    <a:pt x="267" y="39"/>
                  </a:lnTo>
                  <a:lnTo>
                    <a:pt x="268" y="37"/>
                  </a:lnTo>
                  <a:lnTo>
                    <a:pt x="267" y="35"/>
                  </a:lnTo>
                  <a:lnTo>
                    <a:pt x="264" y="33"/>
                  </a:lnTo>
                  <a:lnTo>
                    <a:pt x="262" y="30"/>
                  </a:lnTo>
                  <a:close/>
                  <a:moveTo>
                    <a:pt x="235" y="422"/>
                  </a:moveTo>
                  <a:lnTo>
                    <a:pt x="236" y="420"/>
                  </a:lnTo>
                  <a:lnTo>
                    <a:pt x="238" y="418"/>
                  </a:lnTo>
                  <a:lnTo>
                    <a:pt x="239" y="417"/>
                  </a:lnTo>
                  <a:lnTo>
                    <a:pt x="240" y="417"/>
                  </a:lnTo>
                  <a:lnTo>
                    <a:pt x="244" y="416"/>
                  </a:lnTo>
                  <a:lnTo>
                    <a:pt x="246" y="413"/>
                  </a:lnTo>
                  <a:lnTo>
                    <a:pt x="247" y="412"/>
                  </a:lnTo>
                  <a:lnTo>
                    <a:pt x="248" y="411"/>
                  </a:lnTo>
                  <a:lnTo>
                    <a:pt x="250" y="410"/>
                  </a:lnTo>
                  <a:lnTo>
                    <a:pt x="253" y="410"/>
                  </a:lnTo>
                  <a:lnTo>
                    <a:pt x="257" y="410"/>
                  </a:lnTo>
                  <a:lnTo>
                    <a:pt x="258" y="410"/>
                  </a:lnTo>
                  <a:lnTo>
                    <a:pt x="260" y="409"/>
                  </a:lnTo>
                  <a:lnTo>
                    <a:pt x="261" y="409"/>
                  </a:lnTo>
                  <a:lnTo>
                    <a:pt x="263" y="408"/>
                  </a:lnTo>
                  <a:lnTo>
                    <a:pt x="265" y="409"/>
                  </a:lnTo>
                  <a:lnTo>
                    <a:pt x="268" y="410"/>
                  </a:lnTo>
                  <a:lnTo>
                    <a:pt x="269" y="411"/>
                  </a:lnTo>
                  <a:lnTo>
                    <a:pt x="269" y="414"/>
                  </a:lnTo>
                  <a:lnTo>
                    <a:pt x="268" y="416"/>
                  </a:lnTo>
                  <a:lnTo>
                    <a:pt x="267" y="417"/>
                  </a:lnTo>
                  <a:lnTo>
                    <a:pt x="265" y="417"/>
                  </a:lnTo>
                  <a:lnTo>
                    <a:pt x="264" y="418"/>
                  </a:lnTo>
                  <a:lnTo>
                    <a:pt x="262" y="419"/>
                  </a:lnTo>
                  <a:lnTo>
                    <a:pt x="261" y="419"/>
                  </a:lnTo>
                  <a:lnTo>
                    <a:pt x="259" y="420"/>
                  </a:lnTo>
                  <a:lnTo>
                    <a:pt x="256" y="421"/>
                  </a:lnTo>
                  <a:lnTo>
                    <a:pt x="255" y="422"/>
                  </a:lnTo>
                  <a:lnTo>
                    <a:pt x="253" y="423"/>
                  </a:lnTo>
                  <a:lnTo>
                    <a:pt x="253" y="424"/>
                  </a:lnTo>
                  <a:lnTo>
                    <a:pt x="252" y="426"/>
                  </a:lnTo>
                  <a:lnTo>
                    <a:pt x="250" y="428"/>
                  </a:lnTo>
                  <a:lnTo>
                    <a:pt x="249" y="430"/>
                  </a:lnTo>
                  <a:lnTo>
                    <a:pt x="247" y="430"/>
                  </a:lnTo>
                  <a:lnTo>
                    <a:pt x="246" y="430"/>
                  </a:lnTo>
                  <a:lnTo>
                    <a:pt x="245" y="429"/>
                  </a:lnTo>
                  <a:lnTo>
                    <a:pt x="244" y="428"/>
                  </a:lnTo>
                  <a:lnTo>
                    <a:pt x="241" y="426"/>
                  </a:lnTo>
                  <a:lnTo>
                    <a:pt x="240" y="426"/>
                  </a:lnTo>
                  <a:lnTo>
                    <a:pt x="238" y="428"/>
                  </a:lnTo>
                  <a:lnTo>
                    <a:pt x="237" y="428"/>
                  </a:lnTo>
                  <a:lnTo>
                    <a:pt x="235" y="426"/>
                  </a:lnTo>
                  <a:lnTo>
                    <a:pt x="234" y="425"/>
                  </a:lnTo>
                  <a:lnTo>
                    <a:pt x="233" y="423"/>
                  </a:lnTo>
                  <a:lnTo>
                    <a:pt x="232" y="422"/>
                  </a:lnTo>
                  <a:lnTo>
                    <a:pt x="232" y="420"/>
                  </a:lnTo>
                  <a:lnTo>
                    <a:pt x="233" y="421"/>
                  </a:lnTo>
                  <a:lnTo>
                    <a:pt x="235" y="422"/>
                  </a:lnTo>
                  <a:close/>
                  <a:moveTo>
                    <a:pt x="230" y="438"/>
                  </a:moveTo>
                  <a:lnTo>
                    <a:pt x="227" y="437"/>
                  </a:lnTo>
                  <a:lnTo>
                    <a:pt x="224" y="436"/>
                  </a:lnTo>
                  <a:lnTo>
                    <a:pt x="221" y="437"/>
                  </a:lnTo>
                  <a:lnTo>
                    <a:pt x="218" y="438"/>
                  </a:lnTo>
                  <a:lnTo>
                    <a:pt x="214" y="437"/>
                  </a:lnTo>
                  <a:lnTo>
                    <a:pt x="211" y="436"/>
                  </a:lnTo>
                  <a:lnTo>
                    <a:pt x="211" y="433"/>
                  </a:lnTo>
                  <a:lnTo>
                    <a:pt x="210" y="431"/>
                  </a:lnTo>
                  <a:lnTo>
                    <a:pt x="205" y="434"/>
                  </a:lnTo>
                  <a:lnTo>
                    <a:pt x="202" y="437"/>
                  </a:lnTo>
                  <a:lnTo>
                    <a:pt x="202" y="438"/>
                  </a:lnTo>
                  <a:lnTo>
                    <a:pt x="200" y="442"/>
                  </a:lnTo>
                  <a:lnTo>
                    <a:pt x="195" y="443"/>
                  </a:lnTo>
                  <a:lnTo>
                    <a:pt x="191" y="443"/>
                  </a:lnTo>
                  <a:lnTo>
                    <a:pt x="186" y="444"/>
                  </a:lnTo>
                  <a:lnTo>
                    <a:pt x="183" y="444"/>
                  </a:lnTo>
                  <a:lnTo>
                    <a:pt x="182" y="442"/>
                  </a:lnTo>
                  <a:lnTo>
                    <a:pt x="181" y="441"/>
                  </a:lnTo>
                  <a:lnTo>
                    <a:pt x="178" y="440"/>
                  </a:lnTo>
                  <a:lnTo>
                    <a:pt x="177" y="442"/>
                  </a:lnTo>
                  <a:lnTo>
                    <a:pt x="177" y="443"/>
                  </a:lnTo>
                  <a:lnTo>
                    <a:pt x="177" y="445"/>
                  </a:lnTo>
                  <a:lnTo>
                    <a:pt x="177" y="446"/>
                  </a:lnTo>
                  <a:lnTo>
                    <a:pt x="178" y="452"/>
                  </a:lnTo>
                  <a:lnTo>
                    <a:pt x="177" y="456"/>
                  </a:lnTo>
                  <a:lnTo>
                    <a:pt x="177" y="458"/>
                  </a:lnTo>
                  <a:lnTo>
                    <a:pt x="178" y="459"/>
                  </a:lnTo>
                  <a:lnTo>
                    <a:pt x="179" y="461"/>
                  </a:lnTo>
                  <a:lnTo>
                    <a:pt x="181" y="463"/>
                  </a:lnTo>
                  <a:lnTo>
                    <a:pt x="183" y="464"/>
                  </a:lnTo>
                  <a:lnTo>
                    <a:pt x="186" y="464"/>
                  </a:lnTo>
                  <a:lnTo>
                    <a:pt x="191" y="466"/>
                  </a:lnTo>
                  <a:lnTo>
                    <a:pt x="192" y="467"/>
                  </a:lnTo>
                  <a:lnTo>
                    <a:pt x="195" y="467"/>
                  </a:lnTo>
                  <a:lnTo>
                    <a:pt x="199" y="468"/>
                  </a:lnTo>
                  <a:lnTo>
                    <a:pt x="201" y="467"/>
                  </a:lnTo>
                  <a:lnTo>
                    <a:pt x="202" y="466"/>
                  </a:lnTo>
                  <a:lnTo>
                    <a:pt x="204" y="464"/>
                  </a:lnTo>
                  <a:lnTo>
                    <a:pt x="204" y="460"/>
                  </a:lnTo>
                  <a:lnTo>
                    <a:pt x="203" y="458"/>
                  </a:lnTo>
                  <a:lnTo>
                    <a:pt x="202" y="456"/>
                  </a:lnTo>
                  <a:lnTo>
                    <a:pt x="204" y="454"/>
                  </a:lnTo>
                  <a:lnTo>
                    <a:pt x="207" y="454"/>
                  </a:lnTo>
                  <a:lnTo>
                    <a:pt x="210" y="454"/>
                  </a:lnTo>
                  <a:lnTo>
                    <a:pt x="213" y="455"/>
                  </a:lnTo>
                  <a:lnTo>
                    <a:pt x="215" y="455"/>
                  </a:lnTo>
                  <a:lnTo>
                    <a:pt x="217" y="455"/>
                  </a:lnTo>
                  <a:lnTo>
                    <a:pt x="220" y="454"/>
                  </a:lnTo>
                  <a:lnTo>
                    <a:pt x="221" y="453"/>
                  </a:lnTo>
                  <a:lnTo>
                    <a:pt x="223" y="454"/>
                  </a:lnTo>
                  <a:lnTo>
                    <a:pt x="225" y="455"/>
                  </a:lnTo>
                  <a:lnTo>
                    <a:pt x="227" y="456"/>
                  </a:lnTo>
                  <a:lnTo>
                    <a:pt x="230" y="457"/>
                  </a:lnTo>
                  <a:lnTo>
                    <a:pt x="233" y="456"/>
                  </a:lnTo>
                  <a:lnTo>
                    <a:pt x="235" y="454"/>
                  </a:lnTo>
                  <a:lnTo>
                    <a:pt x="236" y="451"/>
                  </a:lnTo>
                  <a:lnTo>
                    <a:pt x="237" y="447"/>
                  </a:lnTo>
                  <a:lnTo>
                    <a:pt x="236" y="445"/>
                  </a:lnTo>
                  <a:lnTo>
                    <a:pt x="236" y="443"/>
                  </a:lnTo>
                  <a:lnTo>
                    <a:pt x="234" y="441"/>
                  </a:lnTo>
                  <a:lnTo>
                    <a:pt x="230" y="438"/>
                  </a:lnTo>
                  <a:close/>
                  <a:moveTo>
                    <a:pt x="171" y="448"/>
                  </a:moveTo>
                  <a:lnTo>
                    <a:pt x="170" y="451"/>
                  </a:lnTo>
                  <a:lnTo>
                    <a:pt x="170" y="453"/>
                  </a:lnTo>
                  <a:lnTo>
                    <a:pt x="170" y="454"/>
                  </a:lnTo>
                  <a:lnTo>
                    <a:pt x="171" y="456"/>
                  </a:lnTo>
                  <a:lnTo>
                    <a:pt x="172" y="459"/>
                  </a:lnTo>
                  <a:lnTo>
                    <a:pt x="174" y="461"/>
                  </a:lnTo>
                  <a:lnTo>
                    <a:pt x="174" y="464"/>
                  </a:lnTo>
                  <a:lnTo>
                    <a:pt x="171" y="467"/>
                  </a:lnTo>
                  <a:lnTo>
                    <a:pt x="174" y="469"/>
                  </a:lnTo>
                  <a:lnTo>
                    <a:pt x="175" y="472"/>
                  </a:lnTo>
                  <a:lnTo>
                    <a:pt x="175" y="473"/>
                  </a:lnTo>
                  <a:lnTo>
                    <a:pt x="177" y="476"/>
                  </a:lnTo>
                  <a:lnTo>
                    <a:pt x="182" y="479"/>
                  </a:lnTo>
                  <a:lnTo>
                    <a:pt x="183" y="480"/>
                  </a:lnTo>
                  <a:lnTo>
                    <a:pt x="186" y="480"/>
                  </a:lnTo>
                  <a:lnTo>
                    <a:pt x="188" y="481"/>
                  </a:lnTo>
                  <a:lnTo>
                    <a:pt x="190" y="482"/>
                  </a:lnTo>
                  <a:lnTo>
                    <a:pt x="192" y="482"/>
                  </a:lnTo>
                  <a:lnTo>
                    <a:pt x="195" y="481"/>
                  </a:lnTo>
                  <a:lnTo>
                    <a:pt x="199" y="479"/>
                  </a:lnTo>
                  <a:lnTo>
                    <a:pt x="202" y="479"/>
                  </a:lnTo>
                  <a:lnTo>
                    <a:pt x="204" y="478"/>
                  </a:lnTo>
                  <a:lnTo>
                    <a:pt x="206" y="478"/>
                  </a:lnTo>
                  <a:lnTo>
                    <a:pt x="210" y="479"/>
                  </a:lnTo>
                  <a:lnTo>
                    <a:pt x="213" y="481"/>
                  </a:lnTo>
                  <a:lnTo>
                    <a:pt x="216" y="483"/>
                  </a:lnTo>
                  <a:lnTo>
                    <a:pt x="217" y="486"/>
                  </a:lnTo>
                  <a:lnTo>
                    <a:pt x="217" y="489"/>
                  </a:lnTo>
                  <a:lnTo>
                    <a:pt x="217" y="491"/>
                  </a:lnTo>
                  <a:lnTo>
                    <a:pt x="218" y="494"/>
                  </a:lnTo>
                  <a:lnTo>
                    <a:pt x="217" y="496"/>
                  </a:lnTo>
                  <a:lnTo>
                    <a:pt x="217" y="499"/>
                  </a:lnTo>
                  <a:lnTo>
                    <a:pt x="217" y="500"/>
                  </a:lnTo>
                  <a:lnTo>
                    <a:pt x="216" y="501"/>
                  </a:lnTo>
                  <a:lnTo>
                    <a:pt x="214" y="502"/>
                  </a:lnTo>
                  <a:lnTo>
                    <a:pt x="213" y="501"/>
                  </a:lnTo>
                  <a:lnTo>
                    <a:pt x="210" y="500"/>
                  </a:lnTo>
                  <a:lnTo>
                    <a:pt x="207" y="496"/>
                  </a:lnTo>
                  <a:lnTo>
                    <a:pt x="205" y="494"/>
                  </a:lnTo>
                  <a:lnTo>
                    <a:pt x="203" y="491"/>
                  </a:lnTo>
                  <a:lnTo>
                    <a:pt x="201" y="489"/>
                  </a:lnTo>
                  <a:lnTo>
                    <a:pt x="199" y="487"/>
                  </a:lnTo>
                  <a:lnTo>
                    <a:pt x="195" y="486"/>
                  </a:lnTo>
                  <a:lnTo>
                    <a:pt x="191" y="486"/>
                  </a:lnTo>
                  <a:lnTo>
                    <a:pt x="188" y="487"/>
                  </a:lnTo>
                  <a:lnTo>
                    <a:pt x="186" y="489"/>
                  </a:lnTo>
                  <a:lnTo>
                    <a:pt x="186" y="492"/>
                  </a:lnTo>
                  <a:lnTo>
                    <a:pt x="186" y="496"/>
                  </a:lnTo>
                  <a:lnTo>
                    <a:pt x="186" y="498"/>
                  </a:lnTo>
                  <a:lnTo>
                    <a:pt x="187" y="498"/>
                  </a:lnTo>
                  <a:lnTo>
                    <a:pt x="187" y="499"/>
                  </a:lnTo>
                  <a:lnTo>
                    <a:pt x="187" y="504"/>
                  </a:lnTo>
                  <a:lnTo>
                    <a:pt x="186" y="509"/>
                  </a:lnTo>
                  <a:lnTo>
                    <a:pt x="186" y="511"/>
                  </a:lnTo>
                  <a:lnTo>
                    <a:pt x="186" y="515"/>
                  </a:lnTo>
                  <a:lnTo>
                    <a:pt x="186" y="519"/>
                  </a:lnTo>
                  <a:lnTo>
                    <a:pt x="187" y="522"/>
                  </a:lnTo>
                  <a:lnTo>
                    <a:pt x="189" y="524"/>
                  </a:lnTo>
                  <a:lnTo>
                    <a:pt x="190" y="529"/>
                  </a:lnTo>
                  <a:lnTo>
                    <a:pt x="190" y="534"/>
                  </a:lnTo>
                  <a:lnTo>
                    <a:pt x="189" y="537"/>
                  </a:lnTo>
                  <a:lnTo>
                    <a:pt x="189" y="538"/>
                  </a:lnTo>
                  <a:lnTo>
                    <a:pt x="189" y="541"/>
                  </a:lnTo>
                  <a:lnTo>
                    <a:pt x="190" y="550"/>
                  </a:lnTo>
                  <a:lnTo>
                    <a:pt x="189" y="553"/>
                  </a:lnTo>
                  <a:lnTo>
                    <a:pt x="188" y="554"/>
                  </a:lnTo>
                  <a:lnTo>
                    <a:pt x="186" y="559"/>
                  </a:lnTo>
                  <a:lnTo>
                    <a:pt x="182" y="561"/>
                  </a:lnTo>
                  <a:lnTo>
                    <a:pt x="180" y="564"/>
                  </a:lnTo>
                  <a:lnTo>
                    <a:pt x="178" y="568"/>
                  </a:lnTo>
                  <a:lnTo>
                    <a:pt x="177" y="571"/>
                  </a:lnTo>
                  <a:lnTo>
                    <a:pt x="178" y="573"/>
                  </a:lnTo>
                  <a:lnTo>
                    <a:pt x="179" y="574"/>
                  </a:lnTo>
                  <a:lnTo>
                    <a:pt x="181" y="574"/>
                  </a:lnTo>
                  <a:lnTo>
                    <a:pt x="183" y="573"/>
                  </a:lnTo>
                  <a:lnTo>
                    <a:pt x="188" y="572"/>
                  </a:lnTo>
                  <a:lnTo>
                    <a:pt x="190" y="571"/>
                  </a:lnTo>
                  <a:lnTo>
                    <a:pt x="192" y="571"/>
                  </a:lnTo>
                  <a:lnTo>
                    <a:pt x="195" y="571"/>
                  </a:lnTo>
                  <a:lnTo>
                    <a:pt x="199" y="571"/>
                  </a:lnTo>
                  <a:lnTo>
                    <a:pt x="201" y="571"/>
                  </a:lnTo>
                  <a:lnTo>
                    <a:pt x="206" y="573"/>
                  </a:lnTo>
                  <a:lnTo>
                    <a:pt x="212" y="575"/>
                  </a:lnTo>
                  <a:lnTo>
                    <a:pt x="216" y="577"/>
                  </a:lnTo>
                  <a:lnTo>
                    <a:pt x="218" y="581"/>
                  </a:lnTo>
                  <a:lnTo>
                    <a:pt x="218" y="588"/>
                  </a:lnTo>
                  <a:lnTo>
                    <a:pt x="217" y="591"/>
                  </a:lnTo>
                  <a:lnTo>
                    <a:pt x="215" y="593"/>
                  </a:lnTo>
                  <a:lnTo>
                    <a:pt x="210" y="598"/>
                  </a:lnTo>
                  <a:lnTo>
                    <a:pt x="206" y="601"/>
                  </a:lnTo>
                  <a:lnTo>
                    <a:pt x="204" y="604"/>
                  </a:lnTo>
                  <a:lnTo>
                    <a:pt x="201" y="606"/>
                  </a:lnTo>
                  <a:lnTo>
                    <a:pt x="197" y="607"/>
                  </a:lnTo>
                  <a:lnTo>
                    <a:pt x="190" y="607"/>
                  </a:lnTo>
                  <a:lnTo>
                    <a:pt x="184" y="605"/>
                  </a:lnTo>
                  <a:lnTo>
                    <a:pt x="180" y="601"/>
                  </a:lnTo>
                  <a:lnTo>
                    <a:pt x="176" y="598"/>
                  </a:lnTo>
                  <a:lnTo>
                    <a:pt x="172" y="597"/>
                  </a:lnTo>
                  <a:lnTo>
                    <a:pt x="170" y="596"/>
                  </a:lnTo>
                  <a:lnTo>
                    <a:pt x="168" y="595"/>
                  </a:lnTo>
                  <a:lnTo>
                    <a:pt x="168" y="593"/>
                  </a:lnTo>
                  <a:lnTo>
                    <a:pt x="167" y="586"/>
                  </a:lnTo>
                  <a:lnTo>
                    <a:pt x="167" y="584"/>
                  </a:lnTo>
                  <a:lnTo>
                    <a:pt x="165" y="582"/>
                  </a:lnTo>
                  <a:lnTo>
                    <a:pt x="163" y="581"/>
                  </a:lnTo>
                  <a:lnTo>
                    <a:pt x="160" y="581"/>
                  </a:lnTo>
                  <a:lnTo>
                    <a:pt x="154" y="581"/>
                  </a:lnTo>
                  <a:lnTo>
                    <a:pt x="152" y="579"/>
                  </a:lnTo>
                  <a:lnTo>
                    <a:pt x="151" y="579"/>
                  </a:lnTo>
                  <a:lnTo>
                    <a:pt x="147" y="579"/>
                  </a:lnTo>
                  <a:lnTo>
                    <a:pt x="139" y="581"/>
                  </a:lnTo>
                  <a:lnTo>
                    <a:pt x="137" y="581"/>
                  </a:lnTo>
                  <a:lnTo>
                    <a:pt x="134" y="585"/>
                  </a:lnTo>
                  <a:lnTo>
                    <a:pt x="131" y="588"/>
                  </a:lnTo>
                  <a:lnTo>
                    <a:pt x="130" y="589"/>
                  </a:lnTo>
                  <a:lnTo>
                    <a:pt x="128" y="591"/>
                  </a:lnTo>
                  <a:lnTo>
                    <a:pt x="125" y="591"/>
                  </a:lnTo>
                  <a:lnTo>
                    <a:pt x="122" y="589"/>
                  </a:lnTo>
                  <a:lnTo>
                    <a:pt x="117" y="587"/>
                  </a:lnTo>
                  <a:lnTo>
                    <a:pt x="114" y="585"/>
                  </a:lnTo>
                  <a:lnTo>
                    <a:pt x="116" y="582"/>
                  </a:lnTo>
                  <a:lnTo>
                    <a:pt x="117" y="576"/>
                  </a:lnTo>
                  <a:lnTo>
                    <a:pt x="119" y="569"/>
                  </a:lnTo>
                  <a:lnTo>
                    <a:pt x="120" y="566"/>
                  </a:lnTo>
                  <a:lnTo>
                    <a:pt x="120" y="563"/>
                  </a:lnTo>
                  <a:lnTo>
                    <a:pt x="119" y="560"/>
                  </a:lnTo>
                  <a:lnTo>
                    <a:pt x="112" y="554"/>
                  </a:lnTo>
                  <a:lnTo>
                    <a:pt x="109" y="552"/>
                  </a:lnTo>
                  <a:lnTo>
                    <a:pt x="107" y="550"/>
                  </a:lnTo>
                  <a:lnTo>
                    <a:pt x="106" y="548"/>
                  </a:lnTo>
                  <a:lnTo>
                    <a:pt x="105" y="546"/>
                  </a:lnTo>
                  <a:lnTo>
                    <a:pt x="105" y="541"/>
                  </a:lnTo>
                  <a:lnTo>
                    <a:pt x="104" y="536"/>
                  </a:lnTo>
                  <a:lnTo>
                    <a:pt x="104" y="534"/>
                  </a:lnTo>
                  <a:lnTo>
                    <a:pt x="102" y="530"/>
                  </a:lnTo>
                  <a:lnTo>
                    <a:pt x="101" y="528"/>
                  </a:lnTo>
                  <a:lnTo>
                    <a:pt x="99" y="522"/>
                  </a:lnTo>
                  <a:lnTo>
                    <a:pt x="97" y="515"/>
                  </a:lnTo>
                  <a:lnTo>
                    <a:pt x="95" y="511"/>
                  </a:lnTo>
                  <a:lnTo>
                    <a:pt x="93" y="506"/>
                  </a:lnTo>
                  <a:lnTo>
                    <a:pt x="91" y="501"/>
                  </a:lnTo>
                  <a:lnTo>
                    <a:pt x="90" y="494"/>
                  </a:lnTo>
                  <a:lnTo>
                    <a:pt x="86" y="487"/>
                  </a:lnTo>
                  <a:lnTo>
                    <a:pt x="85" y="482"/>
                  </a:lnTo>
                  <a:lnTo>
                    <a:pt x="83" y="484"/>
                  </a:lnTo>
                  <a:lnTo>
                    <a:pt x="79" y="490"/>
                  </a:lnTo>
                  <a:lnTo>
                    <a:pt x="77" y="495"/>
                  </a:lnTo>
                  <a:lnTo>
                    <a:pt x="77" y="498"/>
                  </a:lnTo>
                  <a:lnTo>
                    <a:pt x="78" y="499"/>
                  </a:lnTo>
                  <a:lnTo>
                    <a:pt x="79" y="506"/>
                  </a:lnTo>
                  <a:lnTo>
                    <a:pt x="83" y="517"/>
                  </a:lnTo>
                  <a:lnTo>
                    <a:pt x="83" y="522"/>
                  </a:lnTo>
                  <a:lnTo>
                    <a:pt x="84" y="524"/>
                  </a:lnTo>
                  <a:lnTo>
                    <a:pt x="86" y="527"/>
                  </a:lnTo>
                  <a:lnTo>
                    <a:pt x="86" y="528"/>
                  </a:lnTo>
                  <a:lnTo>
                    <a:pt x="89" y="534"/>
                  </a:lnTo>
                  <a:lnTo>
                    <a:pt x="93" y="538"/>
                  </a:lnTo>
                  <a:lnTo>
                    <a:pt x="97" y="544"/>
                  </a:lnTo>
                  <a:lnTo>
                    <a:pt x="101" y="547"/>
                  </a:lnTo>
                  <a:lnTo>
                    <a:pt x="102" y="550"/>
                  </a:lnTo>
                  <a:lnTo>
                    <a:pt x="104" y="552"/>
                  </a:lnTo>
                  <a:lnTo>
                    <a:pt x="102" y="554"/>
                  </a:lnTo>
                  <a:lnTo>
                    <a:pt x="100" y="559"/>
                  </a:lnTo>
                  <a:lnTo>
                    <a:pt x="99" y="568"/>
                  </a:lnTo>
                  <a:lnTo>
                    <a:pt x="100" y="575"/>
                  </a:lnTo>
                  <a:lnTo>
                    <a:pt x="99" y="583"/>
                  </a:lnTo>
                  <a:lnTo>
                    <a:pt x="97" y="591"/>
                  </a:lnTo>
                  <a:lnTo>
                    <a:pt x="94" y="599"/>
                  </a:lnTo>
                  <a:lnTo>
                    <a:pt x="94" y="603"/>
                  </a:lnTo>
                  <a:lnTo>
                    <a:pt x="93" y="605"/>
                  </a:lnTo>
                  <a:lnTo>
                    <a:pt x="91" y="607"/>
                  </a:lnTo>
                  <a:lnTo>
                    <a:pt x="88" y="607"/>
                  </a:lnTo>
                  <a:lnTo>
                    <a:pt x="84" y="606"/>
                  </a:lnTo>
                  <a:lnTo>
                    <a:pt x="79" y="604"/>
                  </a:lnTo>
                  <a:lnTo>
                    <a:pt x="74" y="600"/>
                  </a:lnTo>
                  <a:lnTo>
                    <a:pt x="73" y="598"/>
                  </a:lnTo>
                  <a:lnTo>
                    <a:pt x="73" y="595"/>
                  </a:lnTo>
                  <a:lnTo>
                    <a:pt x="72" y="588"/>
                  </a:lnTo>
                  <a:lnTo>
                    <a:pt x="69" y="579"/>
                  </a:lnTo>
                  <a:lnTo>
                    <a:pt x="67" y="573"/>
                  </a:lnTo>
                  <a:lnTo>
                    <a:pt x="65" y="570"/>
                  </a:lnTo>
                  <a:lnTo>
                    <a:pt x="63" y="566"/>
                  </a:lnTo>
                  <a:lnTo>
                    <a:pt x="61" y="563"/>
                  </a:lnTo>
                  <a:lnTo>
                    <a:pt x="60" y="560"/>
                  </a:lnTo>
                  <a:lnTo>
                    <a:pt x="62" y="557"/>
                  </a:lnTo>
                  <a:lnTo>
                    <a:pt x="65" y="553"/>
                  </a:lnTo>
                  <a:lnTo>
                    <a:pt x="69" y="551"/>
                  </a:lnTo>
                  <a:lnTo>
                    <a:pt x="70" y="549"/>
                  </a:lnTo>
                  <a:lnTo>
                    <a:pt x="71" y="546"/>
                  </a:lnTo>
                  <a:lnTo>
                    <a:pt x="71" y="542"/>
                  </a:lnTo>
                  <a:lnTo>
                    <a:pt x="71" y="540"/>
                  </a:lnTo>
                  <a:lnTo>
                    <a:pt x="65" y="535"/>
                  </a:lnTo>
                  <a:lnTo>
                    <a:pt x="60" y="531"/>
                  </a:lnTo>
                  <a:lnTo>
                    <a:pt x="58" y="529"/>
                  </a:lnTo>
                  <a:lnTo>
                    <a:pt x="53" y="526"/>
                  </a:lnTo>
                  <a:lnTo>
                    <a:pt x="51" y="524"/>
                  </a:lnTo>
                  <a:lnTo>
                    <a:pt x="50" y="519"/>
                  </a:lnTo>
                  <a:lnTo>
                    <a:pt x="49" y="514"/>
                  </a:lnTo>
                  <a:lnTo>
                    <a:pt x="48" y="505"/>
                  </a:lnTo>
                  <a:lnTo>
                    <a:pt x="47" y="503"/>
                  </a:lnTo>
                  <a:lnTo>
                    <a:pt x="44" y="500"/>
                  </a:lnTo>
                  <a:lnTo>
                    <a:pt x="41" y="495"/>
                  </a:lnTo>
                  <a:lnTo>
                    <a:pt x="41" y="491"/>
                  </a:lnTo>
                  <a:lnTo>
                    <a:pt x="41" y="487"/>
                  </a:lnTo>
                  <a:lnTo>
                    <a:pt x="40" y="479"/>
                  </a:lnTo>
                  <a:lnTo>
                    <a:pt x="39" y="471"/>
                  </a:lnTo>
                  <a:lnTo>
                    <a:pt x="39" y="468"/>
                  </a:lnTo>
                  <a:lnTo>
                    <a:pt x="41" y="464"/>
                  </a:lnTo>
                  <a:lnTo>
                    <a:pt x="46" y="458"/>
                  </a:lnTo>
                  <a:lnTo>
                    <a:pt x="48" y="457"/>
                  </a:lnTo>
                  <a:lnTo>
                    <a:pt x="49" y="455"/>
                  </a:lnTo>
                  <a:lnTo>
                    <a:pt x="50" y="454"/>
                  </a:lnTo>
                  <a:lnTo>
                    <a:pt x="52" y="452"/>
                  </a:lnTo>
                  <a:lnTo>
                    <a:pt x="54" y="451"/>
                  </a:lnTo>
                  <a:lnTo>
                    <a:pt x="58" y="446"/>
                  </a:lnTo>
                  <a:lnTo>
                    <a:pt x="60" y="443"/>
                  </a:lnTo>
                  <a:lnTo>
                    <a:pt x="61" y="442"/>
                  </a:lnTo>
                  <a:lnTo>
                    <a:pt x="65" y="440"/>
                  </a:lnTo>
                  <a:lnTo>
                    <a:pt x="70" y="441"/>
                  </a:lnTo>
                  <a:lnTo>
                    <a:pt x="74" y="441"/>
                  </a:lnTo>
                  <a:lnTo>
                    <a:pt x="78" y="442"/>
                  </a:lnTo>
                  <a:lnTo>
                    <a:pt x="82" y="444"/>
                  </a:lnTo>
                  <a:lnTo>
                    <a:pt x="88" y="448"/>
                  </a:lnTo>
                  <a:lnTo>
                    <a:pt x="96" y="455"/>
                  </a:lnTo>
                  <a:lnTo>
                    <a:pt x="97" y="457"/>
                  </a:lnTo>
                  <a:lnTo>
                    <a:pt x="99" y="458"/>
                  </a:lnTo>
                  <a:lnTo>
                    <a:pt x="104" y="459"/>
                  </a:lnTo>
                  <a:lnTo>
                    <a:pt x="107" y="460"/>
                  </a:lnTo>
                  <a:lnTo>
                    <a:pt x="110" y="464"/>
                  </a:lnTo>
                  <a:lnTo>
                    <a:pt x="113" y="468"/>
                  </a:lnTo>
                  <a:lnTo>
                    <a:pt x="113" y="469"/>
                  </a:lnTo>
                  <a:lnTo>
                    <a:pt x="113" y="473"/>
                  </a:lnTo>
                  <a:lnTo>
                    <a:pt x="113" y="477"/>
                  </a:lnTo>
                  <a:lnTo>
                    <a:pt x="114" y="483"/>
                  </a:lnTo>
                  <a:lnTo>
                    <a:pt x="118" y="490"/>
                  </a:lnTo>
                  <a:lnTo>
                    <a:pt x="118" y="494"/>
                  </a:lnTo>
                  <a:lnTo>
                    <a:pt x="118" y="499"/>
                  </a:lnTo>
                  <a:lnTo>
                    <a:pt x="117" y="502"/>
                  </a:lnTo>
                  <a:lnTo>
                    <a:pt x="118" y="516"/>
                  </a:lnTo>
                  <a:lnTo>
                    <a:pt x="119" y="528"/>
                  </a:lnTo>
                  <a:lnTo>
                    <a:pt x="123" y="535"/>
                  </a:lnTo>
                  <a:lnTo>
                    <a:pt x="127" y="540"/>
                  </a:lnTo>
                  <a:lnTo>
                    <a:pt x="129" y="546"/>
                  </a:lnTo>
                  <a:lnTo>
                    <a:pt x="130" y="547"/>
                  </a:lnTo>
                  <a:lnTo>
                    <a:pt x="132" y="549"/>
                  </a:lnTo>
                  <a:lnTo>
                    <a:pt x="133" y="551"/>
                  </a:lnTo>
                  <a:lnTo>
                    <a:pt x="136" y="553"/>
                  </a:lnTo>
                  <a:lnTo>
                    <a:pt x="139" y="556"/>
                  </a:lnTo>
                  <a:lnTo>
                    <a:pt x="141" y="557"/>
                  </a:lnTo>
                  <a:lnTo>
                    <a:pt x="144" y="560"/>
                  </a:lnTo>
                  <a:lnTo>
                    <a:pt x="148" y="565"/>
                  </a:lnTo>
                  <a:lnTo>
                    <a:pt x="151" y="569"/>
                  </a:lnTo>
                  <a:lnTo>
                    <a:pt x="153" y="570"/>
                  </a:lnTo>
                  <a:lnTo>
                    <a:pt x="155" y="571"/>
                  </a:lnTo>
                  <a:lnTo>
                    <a:pt x="156" y="571"/>
                  </a:lnTo>
                  <a:lnTo>
                    <a:pt x="160" y="570"/>
                  </a:lnTo>
                  <a:lnTo>
                    <a:pt x="164" y="568"/>
                  </a:lnTo>
                  <a:lnTo>
                    <a:pt x="168" y="568"/>
                  </a:lnTo>
                  <a:lnTo>
                    <a:pt x="171" y="565"/>
                  </a:lnTo>
                  <a:lnTo>
                    <a:pt x="169" y="560"/>
                  </a:lnTo>
                  <a:lnTo>
                    <a:pt x="166" y="554"/>
                  </a:lnTo>
                  <a:lnTo>
                    <a:pt x="160" y="551"/>
                  </a:lnTo>
                  <a:lnTo>
                    <a:pt x="159" y="550"/>
                  </a:lnTo>
                  <a:lnTo>
                    <a:pt x="158" y="551"/>
                  </a:lnTo>
                  <a:lnTo>
                    <a:pt x="157" y="550"/>
                  </a:lnTo>
                  <a:lnTo>
                    <a:pt x="155" y="548"/>
                  </a:lnTo>
                  <a:lnTo>
                    <a:pt x="154" y="541"/>
                  </a:lnTo>
                  <a:lnTo>
                    <a:pt x="154" y="540"/>
                  </a:lnTo>
                  <a:lnTo>
                    <a:pt x="154" y="539"/>
                  </a:lnTo>
                  <a:lnTo>
                    <a:pt x="153" y="538"/>
                  </a:lnTo>
                  <a:lnTo>
                    <a:pt x="154" y="537"/>
                  </a:lnTo>
                  <a:lnTo>
                    <a:pt x="156" y="537"/>
                  </a:lnTo>
                  <a:lnTo>
                    <a:pt x="164" y="536"/>
                  </a:lnTo>
                  <a:lnTo>
                    <a:pt x="166" y="534"/>
                  </a:lnTo>
                  <a:lnTo>
                    <a:pt x="166" y="533"/>
                  </a:lnTo>
                  <a:lnTo>
                    <a:pt x="169" y="528"/>
                  </a:lnTo>
                  <a:lnTo>
                    <a:pt x="172" y="523"/>
                  </a:lnTo>
                  <a:lnTo>
                    <a:pt x="174" y="521"/>
                  </a:lnTo>
                  <a:lnTo>
                    <a:pt x="172" y="516"/>
                  </a:lnTo>
                  <a:lnTo>
                    <a:pt x="172" y="511"/>
                  </a:lnTo>
                  <a:lnTo>
                    <a:pt x="171" y="507"/>
                  </a:lnTo>
                  <a:lnTo>
                    <a:pt x="170" y="503"/>
                  </a:lnTo>
                  <a:lnTo>
                    <a:pt x="169" y="501"/>
                  </a:lnTo>
                  <a:lnTo>
                    <a:pt x="168" y="498"/>
                  </a:lnTo>
                  <a:lnTo>
                    <a:pt x="167" y="496"/>
                  </a:lnTo>
                  <a:lnTo>
                    <a:pt x="165" y="495"/>
                  </a:lnTo>
                  <a:lnTo>
                    <a:pt x="160" y="498"/>
                  </a:lnTo>
                  <a:lnTo>
                    <a:pt x="157" y="501"/>
                  </a:lnTo>
                  <a:lnTo>
                    <a:pt x="158" y="502"/>
                  </a:lnTo>
                  <a:lnTo>
                    <a:pt x="159" y="504"/>
                  </a:lnTo>
                  <a:lnTo>
                    <a:pt x="162" y="505"/>
                  </a:lnTo>
                  <a:lnTo>
                    <a:pt x="162" y="509"/>
                  </a:lnTo>
                  <a:lnTo>
                    <a:pt x="162" y="514"/>
                  </a:lnTo>
                  <a:lnTo>
                    <a:pt x="162" y="516"/>
                  </a:lnTo>
                  <a:lnTo>
                    <a:pt x="160" y="519"/>
                  </a:lnTo>
                  <a:lnTo>
                    <a:pt x="158" y="523"/>
                  </a:lnTo>
                  <a:lnTo>
                    <a:pt x="157" y="526"/>
                  </a:lnTo>
                  <a:lnTo>
                    <a:pt x="156" y="530"/>
                  </a:lnTo>
                  <a:lnTo>
                    <a:pt x="155" y="531"/>
                  </a:lnTo>
                  <a:lnTo>
                    <a:pt x="154" y="534"/>
                  </a:lnTo>
                  <a:lnTo>
                    <a:pt x="147" y="537"/>
                  </a:lnTo>
                  <a:lnTo>
                    <a:pt x="144" y="538"/>
                  </a:lnTo>
                  <a:lnTo>
                    <a:pt x="142" y="537"/>
                  </a:lnTo>
                  <a:lnTo>
                    <a:pt x="139" y="531"/>
                  </a:lnTo>
                  <a:lnTo>
                    <a:pt x="135" y="525"/>
                  </a:lnTo>
                  <a:lnTo>
                    <a:pt x="134" y="522"/>
                  </a:lnTo>
                  <a:lnTo>
                    <a:pt x="133" y="517"/>
                  </a:lnTo>
                  <a:lnTo>
                    <a:pt x="132" y="514"/>
                  </a:lnTo>
                  <a:lnTo>
                    <a:pt x="133" y="511"/>
                  </a:lnTo>
                  <a:lnTo>
                    <a:pt x="134" y="503"/>
                  </a:lnTo>
                  <a:lnTo>
                    <a:pt x="134" y="498"/>
                  </a:lnTo>
                  <a:lnTo>
                    <a:pt x="134" y="495"/>
                  </a:lnTo>
                  <a:lnTo>
                    <a:pt x="134" y="490"/>
                  </a:lnTo>
                  <a:lnTo>
                    <a:pt x="136" y="483"/>
                  </a:lnTo>
                  <a:lnTo>
                    <a:pt x="139" y="481"/>
                  </a:lnTo>
                  <a:lnTo>
                    <a:pt x="144" y="478"/>
                  </a:lnTo>
                  <a:lnTo>
                    <a:pt x="149" y="473"/>
                  </a:lnTo>
                  <a:lnTo>
                    <a:pt x="151" y="472"/>
                  </a:lnTo>
                  <a:lnTo>
                    <a:pt x="149" y="469"/>
                  </a:lnTo>
                  <a:lnTo>
                    <a:pt x="148" y="465"/>
                  </a:lnTo>
                  <a:lnTo>
                    <a:pt x="145" y="465"/>
                  </a:lnTo>
                  <a:lnTo>
                    <a:pt x="139" y="468"/>
                  </a:lnTo>
                  <a:lnTo>
                    <a:pt x="133" y="470"/>
                  </a:lnTo>
                  <a:lnTo>
                    <a:pt x="132" y="471"/>
                  </a:lnTo>
                  <a:lnTo>
                    <a:pt x="128" y="470"/>
                  </a:lnTo>
                  <a:lnTo>
                    <a:pt x="124" y="468"/>
                  </a:lnTo>
                  <a:lnTo>
                    <a:pt x="122" y="466"/>
                  </a:lnTo>
                  <a:lnTo>
                    <a:pt x="120" y="463"/>
                  </a:lnTo>
                  <a:lnTo>
                    <a:pt x="119" y="461"/>
                  </a:lnTo>
                  <a:lnTo>
                    <a:pt x="118" y="459"/>
                  </a:lnTo>
                  <a:lnTo>
                    <a:pt x="116" y="458"/>
                  </a:lnTo>
                  <a:lnTo>
                    <a:pt x="114" y="457"/>
                  </a:lnTo>
                  <a:lnTo>
                    <a:pt x="112" y="453"/>
                  </a:lnTo>
                  <a:lnTo>
                    <a:pt x="110" y="447"/>
                  </a:lnTo>
                  <a:lnTo>
                    <a:pt x="110" y="445"/>
                  </a:lnTo>
                  <a:lnTo>
                    <a:pt x="110" y="443"/>
                  </a:lnTo>
                  <a:lnTo>
                    <a:pt x="111" y="442"/>
                  </a:lnTo>
                  <a:lnTo>
                    <a:pt x="113" y="442"/>
                  </a:lnTo>
                  <a:lnTo>
                    <a:pt x="118" y="441"/>
                  </a:lnTo>
                  <a:lnTo>
                    <a:pt x="122" y="443"/>
                  </a:lnTo>
                  <a:lnTo>
                    <a:pt x="125" y="444"/>
                  </a:lnTo>
                  <a:lnTo>
                    <a:pt x="129" y="445"/>
                  </a:lnTo>
                  <a:lnTo>
                    <a:pt x="133" y="447"/>
                  </a:lnTo>
                  <a:lnTo>
                    <a:pt x="137" y="448"/>
                  </a:lnTo>
                  <a:lnTo>
                    <a:pt x="144" y="447"/>
                  </a:lnTo>
                  <a:lnTo>
                    <a:pt x="146" y="445"/>
                  </a:lnTo>
                  <a:lnTo>
                    <a:pt x="148" y="444"/>
                  </a:lnTo>
                  <a:lnTo>
                    <a:pt x="153" y="440"/>
                  </a:lnTo>
                  <a:lnTo>
                    <a:pt x="156" y="436"/>
                  </a:lnTo>
                  <a:lnTo>
                    <a:pt x="158" y="434"/>
                  </a:lnTo>
                  <a:lnTo>
                    <a:pt x="159" y="433"/>
                  </a:lnTo>
                  <a:lnTo>
                    <a:pt x="162" y="432"/>
                  </a:lnTo>
                  <a:lnTo>
                    <a:pt x="166" y="433"/>
                  </a:lnTo>
                  <a:lnTo>
                    <a:pt x="169" y="436"/>
                  </a:lnTo>
                  <a:lnTo>
                    <a:pt x="172" y="438"/>
                  </a:lnTo>
                  <a:lnTo>
                    <a:pt x="172" y="442"/>
                  </a:lnTo>
                  <a:lnTo>
                    <a:pt x="172" y="445"/>
                  </a:lnTo>
                  <a:lnTo>
                    <a:pt x="171" y="448"/>
                  </a:lnTo>
                  <a:close/>
                  <a:moveTo>
                    <a:pt x="224" y="492"/>
                  </a:moveTo>
                  <a:lnTo>
                    <a:pt x="225" y="495"/>
                  </a:lnTo>
                  <a:lnTo>
                    <a:pt x="225" y="499"/>
                  </a:lnTo>
                  <a:lnTo>
                    <a:pt x="224" y="501"/>
                  </a:lnTo>
                  <a:lnTo>
                    <a:pt x="222" y="503"/>
                  </a:lnTo>
                  <a:lnTo>
                    <a:pt x="220" y="504"/>
                  </a:lnTo>
                  <a:lnTo>
                    <a:pt x="217" y="504"/>
                  </a:lnTo>
                  <a:lnTo>
                    <a:pt x="216" y="504"/>
                  </a:lnTo>
                  <a:lnTo>
                    <a:pt x="215" y="504"/>
                  </a:lnTo>
                  <a:lnTo>
                    <a:pt x="213" y="505"/>
                  </a:lnTo>
                  <a:lnTo>
                    <a:pt x="211" y="507"/>
                  </a:lnTo>
                  <a:lnTo>
                    <a:pt x="209" y="510"/>
                  </a:lnTo>
                  <a:lnTo>
                    <a:pt x="206" y="510"/>
                  </a:lnTo>
                  <a:lnTo>
                    <a:pt x="205" y="510"/>
                  </a:lnTo>
                  <a:lnTo>
                    <a:pt x="204" y="509"/>
                  </a:lnTo>
                  <a:lnTo>
                    <a:pt x="202" y="504"/>
                  </a:lnTo>
                  <a:lnTo>
                    <a:pt x="200" y="499"/>
                  </a:lnTo>
                  <a:lnTo>
                    <a:pt x="201" y="496"/>
                  </a:lnTo>
                  <a:lnTo>
                    <a:pt x="201" y="494"/>
                  </a:lnTo>
                  <a:lnTo>
                    <a:pt x="201" y="493"/>
                  </a:lnTo>
                  <a:lnTo>
                    <a:pt x="201" y="491"/>
                  </a:lnTo>
                  <a:lnTo>
                    <a:pt x="200" y="490"/>
                  </a:lnTo>
                  <a:lnTo>
                    <a:pt x="198" y="490"/>
                  </a:lnTo>
                  <a:lnTo>
                    <a:pt x="194" y="489"/>
                  </a:lnTo>
                  <a:lnTo>
                    <a:pt x="192" y="489"/>
                  </a:lnTo>
                  <a:lnTo>
                    <a:pt x="191" y="490"/>
                  </a:lnTo>
                  <a:lnTo>
                    <a:pt x="190" y="492"/>
                  </a:lnTo>
                  <a:lnTo>
                    <a:pt x="190" y="494"/>
                  </a:lnTo>
                  <a:lnTo>
                    <a:pt x="191" y="496"/>
                  </a:lnTo>
                  <a:lnTo>
                    <a:pt x="192" y="501"/>
                  </a:lnTo>
                  <a:lnTo>
                    <a:pt x="194" y="503"/>
                  </a:lnTo>
                  <a:lnTo>
                    <a:pt x="195" y="506"/>
                  </a:lnTo>
                  <a:lnTo>
                    <a:pt x="198" y="510"/>
                  </a:lnTo>
                  <a:lnTo>
                    <a:pt x="199" y="511"/>
                  </a:lnTo>
                  <a:lnTo>
                    <a:pt x="201" y="517"/>
                  </a:lnTo>
                  <a:lnTo>
                    <a:pt x="202" y="522"/>
                  </a:lnTo>
                  <a:lnTo>
                    <a:pt x="204" y="525"/>
                  </a:lnTo>
                  <a:lnTo>
                    <a:pt x="205" y="528"/>
                  </a:lnTo>
                  <a:lnTo>
                    <a:pt x="206" y="531"/>
                  </a:lnTo>
                  <a:lnTo>
                    <a:pt x="205" y="535"/>
                  </a:lnTo>
                  <a:lnTo>
                    <a:pt x="204" y="542"/>
                  </a:lnTo>
                  <a:lnTo>
                    <a:pt x="204" y="545"/>
                  </a:lnTo>
                  <a:lnTo>
                    <a:pt x="206" y="548"/>
                  </a:lnTo>
                  <a:lnTo>
                    <a:pt x="206" y="550"/>
                  </a:lnTo>
                  <a:lnTo>
                    <a:pt x="207" y="558"/>
                  </a:lnTo>
                  <a:lnTo>
                    <a:pt x="209" y="562"/>
                  </a:lnTo>
                  <a:lnTo>
                    <a:pt x="211" y="564"/>
                  </a:lnTo>
                  <a:lnTo>
                    <a:pt x="212" y="568"/>
                  </a:lnTo>
                  <a:lnTo>
                    <a:pt x="214" y="569"/>
                  </a:lnTo>
                  <a:lnTo>
                    <a:pt x="215" y="571"/>
                  </a:lnTo>
                  <a:lnTo>
                    <a:pt x="216" y="572"/>
                  </a:lnTo>
                  <a:lnTo>
                    <a:pt x="217" y="574"/>
                  </a:lnTo>
                  <a:lnTo>
                    <a:pt x="218" y="577"/>
                  </a:lnTo>
                  <a:lnTo>
                    <a:pt x="220" y="582"/>
                  </a:lnTo>
                  <a:lnTo>
                    <a:pt x="221" y="584"/>
                  </a:lnTo>
                  <a:lnTo>
                    <a:pt x="221" y="586"/>
                  </a:lnTo>
                  <a:lnTo>
                    <a:pt x="222" y="587"/>
                  </a:lnTo>
                  <a:lnTo>
                    <a:pt x="224" y="588"/>
                  </a:lnTo>
                  <a:lnTo>
                    <a:pt x="230" y="595"/>
                  </a:lnTo>
                  <a:lnTo>
                    <a:pt x="241" y="605"/>
                  </a:lnTo>
                  <a:lnTo>
                    <a:pt x="246" y="610"/>
                  </a:lnTo>
                  <a:lnTo>
                    <a:pt x="248" y="611"/>
                  </a:lnTo>
                  <a:lnTo>
                    <a:pt x="253" y="616"/>
                  </a:lnTo>
                  <a:lnTo>
                    <a:pt x="256" y="617"/>
                  </a:lnTo>
                  <a:lnTo>
                    <a:pt x="258" y="619"/>
                  </a:lnTo>
                  <a:lnTo>
                    <a:pt x="260" y="622"/>
                  </a:lnTo>
                  <a:lnTo>
                    <a:pt x="263" y="628"/>
                  </a:lnTo>
                  <a:lnTo>
                    <a:pt x="264" y="632"/>
                  </a:lnTo>
                  <a:lnTo>
                    <a:pt x="263" y="633"/>
                  </a:lnTo>
                  <a:lnTo>
                    <a:pt x="263" y="636"/>
                  </a:lnTo>
                  <a:lnTo>
                    <a:pt x="263" y="640"/>
                  </a:lnTo>
                  <a:lnTo>
                    <a:pt x="264" y="644"/>
                  </a:lnTo>
                  <a:lnTo>
                    <a:pt x="265" y="649"/>
                  </a:lnTo>
                  <a:lnTo>
                    <a:pt x="267" y="652"/>
                  </a:lnTo>
                  <a:lnTo>
                    <a:pt x="268" y="656"/>
                  </a:lnTo>
                  <a:lnTo>
                    <a:pt x="268" y="659"/>
                  </a:lnTo>
                  <a:lnTo>
                    <a:pt x="270" y="663"/>
                  </a:lnTo>
                  <a:lnTo>
                    <a:pt x="270" y="666"/>
                  </a:lnTo>
                  <a:lnTo>
                    <a:pt x="271" y="675"/>
                  </a:lnTo>
                  <a:lnTo>
                    <a:pt x="271" y="685"/>
                  </a:lnTo>
                  <a:lnTo>
                    <a:pt x="270" y="689"/>
                  </a:lnTo>
                  <a:lnTo>
                    <a:pt x="272" y="691"/>
                  </a:lnTo>
                  <a:lnTo>
                    <a:pt x="275" y="693"/>
                  </a:lnTo>
                  <a:lnTo>
                    <a:pt x="277" y="696"/>
                  </a:lnTo>
                  <a:lnTo>
                    <a:pt x="283" y="700"/>
                  </a:lnTo>
                  <a:lnTo>
                    <a:pt x="287" y="702"/>
                  </a:lnTo>
                  <a:lnTo>
                    <a:pt x="290" y="703"/>
                  </a:lnTo>
                  <a:lnTo>
                    <a:pt x="291" y="702"/>
                  </a:lnTo>
                  <a:lnTo>
                    <a:pt x="293" y="700"/>
                  </a:lnTo>
                  <a:lnTo>
                    <a:pt x="293" y="699"/>
                  </a:lnTo>
                  <a:lnTo>
                    <a:pt x="297" y="693"/>
                  </a:lnTo>
                  <a:lnTo>
                    <a:pt x="298" y="689"/>
                  </a:lnTo>
                  <a:lnTo>
                    <a:pt x="297" y="688"/>
                  </a:lnTo>
                  <a:lnTo>
                    <a:pt x="296" y="686"/>
                  </a:lnTo>
                  <a:lnTo>
                    <a:pt x="294" y="681"/>
                  </a:lnTo>
                  <a:lnTo>
                    <a:pt x="295" y="678"/>
                  </a:lnTo>
                  <a:lnTo>
                    <a:pt x="296" y="677"/>
                  </a:lnTo>
                  <a:lnTo>
                    <a:pt x="298" y="677"/>
                  </a:lnTo>
                  <a:lnTo>
                    <a:pt x="302" y="679"/>
                  </a:lnTo>
                  <a:lnTo>
                    <a:pt x="307" y="685"/>
                  </a:lnTo>
                  <a:lnTo>
                    <a:pt x="308" y="687"/>
                  </a:lnTo>
                  <a:lnTo>
                    <a:pt x="308" y="689"/>
                  </a:lnTo>
                  <a:lnTo>
                    <a:pt x="306" y="689"/>
                  </a:lnTo>
                  <a:lnTo>
                    <a:pt x="305" y="689"/>
                  </a:lnTo>
                  <a:lnTo>
                    <a:pt x="305" y="692"/>
                  </a:lnTo>
                  <a:lnTo>
                    <a:pt x="305" y="694"/>
                  </a:lnTo>
                  <a:lnTo>
                    <a:pt x="306" y="697"/>
                  </a:lnTo>
                  <a:lnTo>
                    <a:pt x="309" y="698"/>
                  </a:lnTo>
                  <a:lnTo>
                    <a:pt x="312" y="701"/>
                  </a:lnTo>
                  <a:lnTo>
                    <a:pt x="316" y="702"/>
                  </a:lnTo>
                  <a:lnTo>
                    <a:pt x="319" y="701"/>
                  </a:lnTo>
                  <a:lnTo>
                    <a:pt x="321" y="698"/>
                  </a:lnTo>
                  <a:lnTo>
                    <a:pt x="326" y="694"/>
                  </a:lnTo>
                  <a:lnTo>
                    <a:pt x="328" y="690"/>
                  </a:lnTo>
                  <a:lnTo>
                    <a:pt x="325" y="687"/>
                  </a:lnTo>
                  <a:lnTo>
                    <a:pt x="321" y="685"/>
                  </a:lnTo>
                  <a:lnTo>
                    <a:pt x="319" y="681"/>
                  </a:lnTo>
                  <a:lnTo>
                    <a:pt x="312" y="673"/>
                  </a:lnTo>
                  <a:lnTo>
                    <a:pt x="309" y="668"/>
                  </a:lnTo>
                  <a:lnTo>
                    <a:pt x="309" y="667"/>
                  </a:lnTo>
                  <a:lnTo>
                    <a:pt x="310" y="667"/>
                  </a:lnTo>
                  <a:lnTo>
                    <a:pt x="311" y="666"/>
                  </a:lnTo>
                  <a:lnTo>
                    <a:pt x="312" y="663"/>
                  </a:lnTo>
                  <a:lnTo>
                    <a:pt x="311" y="657"/>
                  </a:lnTo>
                  <a:lnTo>
                    <a:pt x="311" y="653"/>
                  </a:lnTo>
                  <a:lnTo>
                    <a:pt x="310" y="653"/>
                  </a:lnTo>
                  <a:lnTo>
                    <a:pt x="309" y="649"/>
                  </a:lnTo>
                  <a:lnTo>
                    <a:pt x="305" y="640"/>
                  </a:lnTo>
                  <a:lnTo>
                    <a:pt x="304" y="636"/>
                  </a:lnTo>
                  <a:lnTo>
                    <a:pt x="305" y="635"/>
                  </a:lnTo>
                  <a:lnTo>
                    <a:pt x="306" y="633"/>
                  </a:lnTo>
                  <a:lnTo>
                    <a:pt x="307" y="631"/>
                  </a:lnTo>
                  <a:lnTo>
                    <a:pt x="308" y="629"/>
                  </a:lnTo>
                  <a:lnTo>
                    <a:pt x="310" y="626"/>
                  </a:lnTo>
                  <a:lnTo>
                    <a:pt x="312" y="621"/>
                  </a:lnTo>
                  <a:lnTo>
                    <a:pt x="316" y="619"/>
                  </a:lnTo>
                  <a:lnTo>
                    <a:pt x="318" y="618"/>
                  </a:lnTo>
                  <a:lnTo>
                    <a:pt x="319" y="617"/>
                  </a:lnTo>
                  <a:lnTo>
                    <a:pt x="317" y="614"/>
                  </a:lnTo>
                  <a:lnTo>
                    <a:pt x="315" y="611"/>
                  </a:lnTo>
                  <a:lnTo>
                    <a:pt x="306" y="606"/>
                  </a:lnTo>
                  <a:lnTo>
                    <a:pt x="302" y="603"/>
                  </a:lnTo>
                  <a:lnTo>
                    <a:pt x="295" y="600"/>
                  </a:lnTo>
                  <a:lnTo>
                    <a:pt x="291" y="599"/>
                  </a:lnTo>
                  <a:lnTo>
                    <a:pt x="290" y="600"/>
                  </a:lnTo>
                  <a:lnTo>
                    <a:pt x="288" y="603"/>
                  </a:lnTo>
                  <a:lnTo>
                    <a:pt x="286" y="605"/>
                  </a:lnTo>
                  <a:lnTo>
                    <a:pt x="284" y="606"/>
                  </a:lnTo>
                  <a:lnTo>
                    <a:pt x="282" y="607"/>
                  </a:lnTo>
                  <a:lnTo>
                    <a:pt x="281" y="608"/>
                  </a:lnTo>
                  <a:lnTo>
                    <a:pt x="280" y="607"/>
                  </a:lnTo>
                  <a:lnTo>
                    <a:pt x="275" y="605"/>
                  </a:lnTo>
                  <a:lnTo>
                    <a:pt x="272" y="600"/>
                  </a:lnTo>
                  <a:lnTo>
                    <a:pt x="273" y="599"/>
                  </a:lnTo>
                  <a:lnTo>
                    <a:pt x="274" y="597"/>
                  </a:lnTo>
                  <a:lnTo>
                    <a:pt x="276" y="595"/>
                  </a:lnTo>
                  <a:lnTo>
                    <a:pt x="274" y="592"/>
                  </a:lnTo>
                  <a:lnTo>
                    <a:pt x="270" y="583"/>
                  </a:lnTo>
                  <a:lnTo>
                    <a:pt x="269" y="579"/>
                  </a:lnTo>
                  <a:lnTo>
                    <a:pt x="269" y="576"/>
                  </a:lnTo>
                  <a:lnTo>
                    <a:pt x="269" y="575"/>
                  </a:lnTo>
                  <a:lnTo>
                    <a:pt x="269" y="572"/>
                  </a:lnTo>
                  <a:lnTo>
                    <a:pt x="269" y="568"/>
                  </a:lnTo>
                  <a:lnTo>
                    <a:pt x="270" y="563"/>
                  </a:lnTo>
                  <a:lnTo>
                    <a:pt x="271" y="556"/>
                  </a:lnTo>
                  <a:lnTo>
                    <a:pt x="273" y="547"/>
                  </a:lnTo>
                  <a:lnTo>
                    <a:pt x="273" y="545"/>
                  </a:lnTo>
                  <a:lnTo>
                    <a:pt x="272" y="535"/>
                  </a:lnTo>
                  <a:lnTo>
                    <a:pt x="271" y="529"/>
                  </a:lnTo>
                  <a:lnTo>
                    <a:pt x="271" y="528"/>
                  </a:lnTo>
                  <a:lnTo>
                    <a:pt x="269" y="524"/>
                  </a:lnTo>
                  <a:lnTo>
                    <a:pt x="267" y="524"/>
                  </a:lnTo>
                  <a:lnTo>
                    <a:pt x="263" y="521"/>
                  </a:lnTo>
                  <a:lnTo>
                    <a:pt x="253" y="512"/>
                  </a:lnTo>
                  <a:lnTo>
                    <a:pt x="249" y="509"/>
                  </a:lnTo>
                  <a:lnTo>
                    <a:pt x="247" y="509"/>
                  </a:lnTo>
                  <a:lnTo>
                    <a:pt x="245" y="509"/>
                  </a:lnTo>
                  <a:lnTo>
                    <a:pt x="241" y="506"/>
                  </a:lnTo>
                  <a:lnTo>
                    <a:pt x="241" y="505"/>
                  </a:lnTo>
                  <a:lnTo>
                    <a:pt x="242" y="504"/>
                  </a:lnTo>
                  <a:lnTo>
                    <a:pt x="244" y="503"/>
                  </a:lnTo>
                  <a:lnTo>
                    <a:pt x="244" y="500"/>
                  </a:lnTo>
                  <a:lnTo>
                    <a:pt x="244" y="496"/>
                  </a:lnTo>
                  <a:lnTo>
                    <a:pt x="241" y="490"/>
                  </a:lnTo>
                  <a:lnTo>
                    <a:pt x="239" y="484"/>
                  </a:lnTo>
                  <a:lnTo>
                    <a:pt x="237" y="482"/>
                  </a:lnTo>
                  <a:lnTo>
                    <a:pt x="233" y="480"/>
                  </a:lnTo>
                  <a:lnTo>
                    <a:pt x="229" y="480"/>
                  </a:lnTo>
                  <a:lnTo>
                    <a:pt x="225" y="480"/>
                  </a:lnTo>
                  <a:lnTo>
                    <a:pt x="223" y="479"/>
                  </a:lnTo>
                  <a:lnTo>
                    <a:pt x="222" y="480"/>
                  </a:lnTo>
                  <a:lnTo>
                    <a:pt x="222" y="481"/>
                  </a:lnTo>
                  <a:lnTo>
                    <a:pt x="222" y="483"/>
                  </a:lnTo>
                  <a:lnTo>
                    <a:pt x="223" y="489"/>
                  </a:lnTo>
                  <a:lnTo>
                    <a:pt x="224" y="492"/>
                  </a:lnTo>
                  <a:close/>
                  <a:moveTo>
                    <a:pt x="279" y="116"/>
                  </a:moveTo>
                  <a:lnTo>
                    <a:pt x="280" y="113"/>
                  </a:lnTo>
                  <a:lnTo>
                    <a:pt x="280" y="108"/>
                  </a:lnTo>
                  <a:lnTo>
                    <a:pt x="280" y="106"/>
                  </a:lnTo>
                  <a:lnTo>
                    <a:pt x="282" y="104"/>
                  </a:lnTo>
                  <a:lnTo>
                    <a:pt x="283" y="100"/>
                  </a:lnTo>
                  <a:lnTo>
                    <a:pt x="285" y="96"/>
                  </a:lnTo>
                  <a:lnTo>
                    <a:pt x="285" y="94"/>
                  </a:lnTo>
                  <a:lnTo>
                    <a:pt x="285" y="92"/>
                  </a:lnTo>
                  <a:lnTo>
                    <a:pt x="288" y="88"/>
                  </a:lnTo>
                  <a:lnTo>
                    <a:pt x="292" y="85"/>
                  </a:lnTo>
                  <a:lnTo>
                    <a:pt x="296" y="82"/>
                  </a:lnTo>
                  <a:lnTo>
                    <a:pt x="298" y="81"/>
                  </a:lnTo>
                  <a:lnTo>
                    <a:pt x="298" y="79"/>
                  </a:lnTo>
                  <a:lnTo>
                    <a:pt x="300" y="76"/>
                  </a:lnTo>
                  <a:lnTo>
                    <a:pt x="303" y="74"/>
                  </a:lnTo>
                  <a:lnTo>
                    <a:pt x="306" y="73"/>
                  </a:lnTo>
                  <a:lnTo>
                    <a:pt x="309" y="72"/>
                  </a:lnTo>
                  <a:lnTo>
                    <a:pt x="312" y="73"/>
                  </a:lnTo>
                  <a:lnTo>
                    <a:pt x="316" y="78"/>
                  </a:lnTo>
                  <a:lnTo>
                    <a:pt x="316" y="80"/>
                  </a:lnTo>
                  <a:lnTo>
                    <a:pt x="316" y="81"/>
                  </a:lnTo>
                  <a:lnTo>
                    <a:pt x="315" y="83"/>
                  </a:lnTo>
                  <a:lnTo>
                    <a:pt x="314" y="85"/>
                  </a:lnTo>
                  <a:lnTo>
                    <a:pt x="311" y="87"/>
                  </a:lnTo>
                  <a:lnTo>
                    <a:pt x="310" y="90"/>
                  </a:lnTo>
                  <a:lnTo>
                    <a:pt x="308" y="93"/>
                  </a:lnTo>
                  <a:lnTo>
                    <a:pt x="306" y="97"/>
                  </a:lnTo>
                  <a:lnTo>
                    <a:pt x="305" y="99"/>
                  </a:lnTo>
                  <a:lnTo>
                    <a:pt x="305" y="102"/>
                  </a:lnTo>
                  <a:lnTo>
                    <a:pt x="306" y="104"/>
                  </a:lnTo>
                  <a:lnTo>
                    <a:pt x="306" y="107"/>
                  </a:lnTo>
                  <a:lnTo>
                    <a:pt x="305" y="110"/>
                  </a:lnTo>
                  <a:lnTo>
                    <a:pt x="304" y="114"/>
                  </a:lnTo>
                  <a:lnTo>
                    <a:pt x="303" y="116"/>
                  </a:lnTo>
                  <a:lnTo>
                    <a:pt x="300" y="117"/>
                  </a:lnTo>
                  <a:lnTo>
                    <a:pt x="298" y="116"/>
                  </a:lnTo>
                  <a:lnTo>
                    <a:pt x="295" y="116"/>
                  </a:lnTo>
                  <a:lnTo>
                    <a:pt x="292" y="115"/>
                  </a:lnTo>
                  <a:lnTo>
                    <a:pt x="291" y="118"/>
                  </a:lnTo>
                  <a:lnTo>
                    <a:pt x="290" y="120"/>
                  </a:lnTo>
                  <a:lnTo>
                    <a:pt x="287" y="121"/>
                  </a:lnTo>
                  <a:lnTo>
                    <a:pt x="284" y="121"/>
                  </a:lnTo>
                  <a:lnTo>
                    <a:pt x="281" y="121"/>
                  </a:lnTo>
                  <a:lnTo>
                    <a:pt x="277" y="119"/>
                  </a:lnTo>
                  <a:lnTo>
                    <a:pt x="275" y="118"/>
                  </a:lnTo>
                  <a:lnTo>
                    <a:pt x="274" y="116"/>
                  </a:lnTo>
                  <a:lnTo>
                    <a:pt x="276" y="116"/>
                  </a:lnTo>
                  <a:lnTo>
                    <a:pt x="279" y="116"/>
                  </a:lnTo>
                  <a:close/>
                  <a:moveTo>
                    <a:pt x="275" y="53"/>
                  </a:moveTo>
                  <a:lnTo>
                    <a:pt x="271" y="55"/>
                  </a:lnTo>
                  <a:lnTo>
                    <a:pt x="267" y="58"/>
                  </a:lnTo>
                  <a:lnTo>
                    <a:pt x="263" y="60"/>
                  </a:lnTo>
                  <a:lnTo>
                    <a:pt x="261" y="63"/>
                  </a:lnTo>
                  <a:lnTo>
                    <a:pt x="257" y="65"/>
                  </a:lnTo>
                  <a:lnTo>
                    <a:pt x="251" y="67"/>
                  </a:lnTo>
                  <a:lnTo>
                    <a:pt x="248" y="64"/>
                  </a:lnTo>
                  <a:lnTo>
                    <a:pt x="245" y="63"/>
                  </a:lnTo>
                  <a:lnTo>
                    <a:pt x="242" y="69"/>
                  </a:lnTo>
                  <a:lnTo>
                    <a:pt x="242" y="75"/>
                  </a:lnTo>
                  <a:lnTo>
                    <a:pt x="242" y="76"/>
                  </a:lnTo>
                  <a:lnTo>
                    <a:pt x="241" y="81"/>
                  </a:lnTo>
                  <a:lnTo>
                    <a:pt x="238" y="85"/>
                  </a:lnTo>
                  <a:lnTo>
                    <a:pt x="234" y="90"/>
                  </a:lnTo>
                  <a:lnTo>
                    <a:pt x="228" y="94"/>
                  </a:lnTo>
                  <a:lnTo>
                    <a:pt x="225" y="97"/>
                  </a:lnTo>
                  <a:lnTo>
                    <a:pt x="222" y="95"/>
                  </a:lnTo>
                  <a:lnTo>
                    <a:pt x="220" y="95"/>
                  </a:lnTo>
                  <a:lnTo>
                    <a:pt x="217" y="96"/>
                  </a:lnTo>
                  <a:lnTo>
                    <a:pt x="215" y="98"/>
                  </a:lnTo>
                  <a:lnTo>
                    <a:pt x="213" y="100"/>
                  </a:lnTo>
                  <a:lnTo>
                    <a:pt x="212" y="104"/>
                  </a:lnTo>
                  <a:lnTo>
                    <a:pt x="213" y="107"/>
                  </a:lnTo>
                  <a:lnTo>
                    <a:pt x="214" y="110"/>
                  </a:lnTo>
                  <a:lnTo>
                    <a:pt x="216" y="115"/>
                  </a:lnTo>
                  <a:lnTo>
                    <a:pt x="220" y="117"/>
                  </a:lnTo>
                  <a:lnTo>
                    <a:pt x="223" y="118"/>
                  </a:lnTo>
                  <a:lnTo>
                    <a:pt x="226" y="118"/>
                  </a:lnTo>
                  <a:lnTo>
                    <a:pt x="235" y="117"/>
                  </a:lnTo>
                  <a:lnTo>
                    <a:pt x="244" y="114"/>
                  </a:lnTo>
                  <a:lnTo>
                    <a:pt x="250" y="111"/>
                  </a:lnTo>
                  <a:lnTo>
                    <a:pt x="252" y="111"/>
                  </a:lnTo>
                  <a:lnTo>
                    <a:pt x="257" y="109"/>
                  </a:lnTo>
                  <a:lnTo>
                    <a:pt x="261" y="107"/>
                  </a:lnTo>
                  <a:lnTo>
                    <a:pt x="263" y="106"/>
                  </a:lnTo>
                  <a:lnTo>
                    <a:pt x="264" y="104"/>
                  </a:lnTo>
                  <a:lnTo>
                    <a:pt x="263" y="99"/>
                  </a:lnTo>
                  <a:lnTo>
                    <a:pt x="261" y="96"/>
                  </a:lnTo>
                  <a:lnTo>
                    <a:pt x="259" y="95"/>
                  </a:lnTo>
                  <a:lnTo>
                    <a:pt x="257" y="94"/>
                  </a:lnTo>
                  <a:lnTo>
                    <a:pt x="258" y="90"/>
                  </a:lnTo>
                  <a:lnTo>
                    <a:pt x="260" y="86"/>
                  </a:lnTo>
                  <a:lnTo>
                    <a:pt x="263" y="85"/>
                  </a:lnTo>
                  <a:lnTo>
                    <a:pt x="267" y="84"/>
                  </a:lnTo>
                  <a:lnTo>
                    <a:pt x="270" y="82"/>
                  </a:lnTo>
                  <a:lnTo>
                    <a:pt x="273" y="80"/>
                  </a:lnTo>
                  <a:lnTo>
                    <a:pt x="274" y="78"/>
                  </a:lnTo>
                  <a:lnTo>
                    <a:pt x="275" y="75"/>
                  </a:lnTo>
                  <a:lnTo>
                    <a:pt x="279" y="74"/>
                  </a:lnTo>
                  <a:lnTo>
                    <a:pt x="283" y="74"/>
                  </a:lnTo>
                  <a:lnTo>
                    <a:pt x="286" y="74"/>
                  </a:lnTo>
                  <a:lnTo>
                    <a:pt x="290" y="72"/>
                  </a:lnTo>
                  <a:lnTo>
                    <a:pt x="292" y="69"/>
                  </a:lnTo>
                  <a:lnTo>
                    <a:pt x="292" y="65"/>
                  </a:lnTo>
                  <a:lnTo>
                    <a:pt x="292" y="61"/>
                  </a:lnTo>
                  <a:lnTo>
                    <a:pt x="290" y="58"/>
                  </a:lnTo>
                  <a:lnTo>
                    <a:pt x="287" y="56"/>
                  </a:lnTo>
                  <a:lnTo>
                    <a:pt x="285" y="55"/>
                  </a:lnTo>
                  <a:lnTo>
                    <a:pt x="281" y="53"/>
                  </a:lnTo>
                  <a:lnTo>
                    <a:pt x="275" y="53"/>
                  </a:lnTo>
                  <a:close/>
                  <a:moveTo>
                    <a:pt x="146" y="425"/>
                  </a:moveTo>
                  <a:lnTo>
                    <a:pt x="141" y="425"/>
                  </a:lnTo>
                  <a:lnTo>
                    <a:pt x="139" y="426"/>
                  </a:lnTo>
                  <a:lnTo>
                    <a:pt x="137" y="428"/>
                  </a:lnTo>
                  <a:lnTo>
                    <a:pt x="140" y="430"/>
                  </a:lnTo>
                  <a:lnTo>
                    <a:pt x="142" y="431"/>
                  </a:lnTo>
                  <a:lnTo>
                    <a:pt x="144" y="431"/>
                  </a:lnTo>
                  <a:lnTo>
                    <a:pt x="147" y="431"/>
                  </a:lnTo>
                  <a:lnTo>
                    <a:pt x="149" y="429"/>
                  </a:lnTo>
                  <a:lnTo>
                    <a:pt x="148" y="426"/>
                  </a:lnTo>
                  <a:lnTo>
                    <a:pt x="146" y="425"/>
                  </a:lnTo>
                  <a:close/>
                  <a:moveTo>
                    <a:pt x="112" y="421"/>
                  </a:moveTo>
                  <a:lnTo>
                    <a:pt x="111" y="420"/>
                  </a:lnTo>
                  <a:lnTo>
                    <a:pt x="111" y="417"/>
                  </a:lnTo>
                  <a:lnTo>
                    <a:pt x="111" y="413"/>
                  </a:lnTo>
                  <a:lnTo>
                    <a:pt x="111" y="410"/>
                  </a:lnTo>
                  <a:lnTo>
                    <a:pt x="110" y="403"/>
                  </a:lnTo>
                  <a:lnTo>
                    <a:pt x="109" y="397"/>
                  </a:lnTo>
                  <a:lnTo>
                    <a:pt x="108" y="393"/>
                  </a:lnTo>
                  <a:lnTo>
                    <a:pt x="108" y="389"/>
                  </a:lnTo>
                  <a:lnTo>
                    <a:pt x="106" y="383"/>
                  </a:lnTo>
                  <a:lnTo>
                    <a:pt x="105" y="376"/>
                  </a:lnTo>
                  <a:lnTo>
                    <a:pt x="104" y="372"/>
                  </a:lnTo>
                  <a:lnTo>
                    <a:pt x="102" y="366"/>
                  </a:lnTo>
                  <a:lnTo>
                    <a:pt x="104" y="361"/>
                  </a:lnTo>
                  <a:lnTo>
                    <a:pt x="106" y="355"/>
                  </a:lnTo>
                  <a:lnTo>
                    <a:pt x="109" y="351"/>
                  </a:lnTo>
                  <a:lnTo>
                    <a:pt x="109" y="349"/>
                  </a:lnTo>
                  <a:lnTo>
                    <a:pt x="111" y="348"/>
                  </a:lnTo>
                  <a:lnTo>
                    <a:pt x="117" y="350"/>
                  </a:lnTo>
                  <a:lnTo>
                    <a:pt x="123" y="351"/>
                  </a:lnTo>
                  <a:lnTo>
                    <a:pt x="128" y="353"/>
                  </a:lnTo>
                  <a:lnTo>
                    <a:pt x="132" y="354"/>
                  </a:lnTo>
                  <a:lnTo>
                    <a:pt x="134" y="356"/>
                  </a:lnTo>
                  <a:lnTo>
                    <a:pt x="135" y="360"/>
                  </a:lnTo>
                  <a:lnTo>
                    <a:pt x="136" y="364"/>
                  </a:lnTo>
                  <a:lnTo>
                    <a:pt x="135" y="368"/>
                  </a:lnTo>
                  <a:lnTo>
                    <a:pt x="134" y="375"/>
                  </a:lnTo>
                  <a:lnTo>
                    <a:pt x="133" y="381"/>
                  </a:lnTo>
                  <a:lnTo>
                    <a:pt x="133" y="386"/>
                  </a:lnTo>
                  <a:lnTo>
                    <a:pt x="132" y="389"/>
                  </a:lnTo>
                  <a:lnTo>
                    <a:pt x="132" y="391"/>
                  </a:lnTo>
                  <a:lnTo>
                    <a:pt x="132" y="394"/>
                  </a:lnTo>
                  <a:lnTo>
                    <a:pt x="134" y="399"/>
                  </a:lnTo>
                  <a:lnTo>
                    <a:pt x="136" y="403"/>
                  </a:lnTo>
                  <a:lnTo>
                    <a:pt x="139" y="406"/>
                  </a:lnTo>
                  <a:lnTo>
                    <a:pt x="139" y="408"/>
                  </a:lnTo>
                  <a:lnTo>
                    <a:pt x="140" y="412"/>
                  </a:lnTo>
                  <a:lnTo>
                    <a:pt x="140" y="414"/>
                  </a:lnTo>
                  <a:lnTo>
                    <a:pt x="140" y="417"/>
                  </a:lnTo>
                  <a:lnTo>
                    <a:pt x="140" y="419"/>
                  </a:lnTo>
                  <a:lnTo>
                    <a:pt x="137" y="421"/>
                  </a:lnTo>
                  <a:lnTo>
                    <a:pt x="132" y="423"/>
                  </a:lnTo>
                  <a:lnTo>
                    <a:pt x="125" y="423"/>
                  </a:lnTo>
                  <a:lnTo>
                    <a:pt x="119" y="423"/>
                  </a:lnTo>
                  <a:lnTo>
                    <a:pt x="112" y="421"/>
                  </a:lnTo>
                  <a:close/>
                  <a:moveTo>
                    <a:pt x="149" y="420"/>
                  </a:moveTo>
                  <a:lnTo>
                    <a:pt x="147" y="418"/>
                  </a:lnTo>
                  <a:lnTo>
                    <a:pt x="146" y="416"/>
                  </a:lnTo>
                  <a:lnTo>
                    <a:pt x="144" y="412"/>
                  </a:lnTo>
                  <a:lnTo>
                    <a:pt x="143" y="408"/>
                  </a:lnTo>
                  <a:lnTo>
                    <a:pt x="145" y="402"/>
                  </a:lnTo>
                  <a:lnTo>
                    <a:pt x="146" y="397"/>
                  </a:lnTo>
                  <a:lnTo>
                    <a:pt x="148" y="391"/>
                  </a:lnTo>
                  <a:lnTo>
                    <a:pt x="151" y="387"/>
                  </a:lnTo>
                  <a:lnTo>
                    <a:pt x="154" y="385"/>
                  </a:lnTo>
                  <a:lnTo>
                    <a:pt x="157" y="382"/>
                  </a:lnTo>
                  <a:lnTo>
                    <a:pt x="160" y="379"/>
                  </a:lnTo>
                  <a:lnTo>
                    <a:pt x="165" y="378"/>
                  </a:lnTo>
                  <a:lnTo>
                    <a:pt x="168" y="379"/>
                  </a:lnTo>
                  <a:lnTo>
                    <a:pt x="171" y="382"/>
                  </a:lnTo>
                  <a:lnTo>
                    <a:pt x="174" y="384"/>
                  </a:lnTo>
                  <a:lnTo>
                    <a:pt x="176" y="387"/>
                  </a:lnTo>
                  <a:lnTo>
                    <a:pt x="177" y="394"/>
                  </a:lnTo>
                  <a:lnTo>
                    <a:pt x="176" y="398"/>
                  </a:lnTo>
                  <a:lnTo>
                    <a:pt x="176" y="400"/>
                  </a:lnTo>
                  <a:lnTo>
                    <a:pt x="175" y="401"/>
                  </a:lnTo>
                  <a:lnTo>
                    <a:pt x="176" y="405"/>
                  </a:lnTo>
                  <a:lnTo>
                    <a:pt x="177" y="408"/>
                  </a:lnTo>
                  <a:lnTo>
                    <a:pt x="178" y="411"/>
                  </a:lnTo>
                  <a:lnTo>
                    <a:pt x="178" y="414"/>
                  </a:lnTo>
                  <a:lnTo>
                    <a:pt x="178" y="417"/>
                  </a:lnTo>
                  <a:lnTo>
                    <a:pt x="177" y="419"/>
                  </a:lnTo>
                  <a:lnTo>
                    <a:pt x="172" y="421"/>
                  </a:lnTo>
                  <a:lnTo>
                    <a:pt x="166" y="423"/>
                  </a:lnTo>
                  <a:lnTo>
                    <a:pt x="164" y="424"/>
                  </a:lnTo>
                  <a:lnTo>
                    <a:pt x="158" y="424"/>
                  </a:lnTo>
                  <a:lnTo>
                    <a:pt x="154" y="424"/>
                  </a:lnTo>
                  <a:lnTo>
                    <a:pt x="151" y="422"/>
                  </a:lnTo>
                  <a:lnTo>
                    <a:pt x="151" y="421"/>
                  </a:lnTo>
                  <a:lnTo>
                    <a:pt x="149" y="420"/>
                  </a:lnTo>
                  <a:close/>
                  <a:moveTo>
                    <a:pt x="174" y="63"/>
                  </a:moveTo>
                  <a:lnTo>
                    <a:pt x="169" y="59"/>
                  </a:lnTo>
                  <a:lnTo>
                    <a:pt x="167" y="59"/>
                  </a:lnTo>
                  <a:lnTo>
                    <a:pt x="165" y="60"/>
                  </a:lnTo>
                  <a:lnTo>
                    <a:pt x="165" y="64"/>
                  </a:lnTo>
                  <a:lnTo>
                    <a:pt x="165" y="67"/>
                  </a:lnTo>
                  <a:lnTo>
                    <a:pt x="164" y="69"/>
                  </a:lnTo>
                  <a:lnTo>
                    <a:pt x="164" y="72"/>
                  </a:lnTo>
                  <a:lnTo>
                    <a:pt x="164" y="74"/>
                  </a:lnTo>
                  <a:lnTo>
                    <a:pt x="165" y="79"/>
                  </a:lnTo>
                  <a:lnTo>
                    <a:pt x="167" y="81"/>
                  </a:lnTo>
                  <a:lnTo>
                    <a:pt x="169" y="82"/>
                  </a:lnTo>
                  <a:lnTo>
                    <a:pt x="175" y="82"/>
                  </a:lnTo>
                  <a:lnTo>
                    <a:pt x="182" y="84"/>
                  </a:lnTo>
                  <a:lnTo>
                    <a:pt x="184" y="85"/>
                  </a:lnTo>
                  <a:lnTo>
                    <a:pt x="182" y="91"/>
                  </a:lnTo>
                  <a:lnTo>
                    <a:pt x="181" y="93"/>
                  </a:lnTo>
                  <a:lnTo>
                    <a:pt x="178" y="93"/>
                  </a:lnTo>
                  <a:lnTo>
                    <a:pt x="172" y="93"/>
                  </a:lnTo>
                  <a:lnTo>
                    <a:pt x="166" y="92"/>
                  </a:lnTo>
                  <a:lnTo>
                    <a:pt x="162" y="93"/>
                  </a:lnTo>
                  <a:lnTo>
                    <a:pt x="156" y="96"/>
                  </a:lnTo>
                  <a:lnTo>
                    <a:pt x="151" y="100"/>
                  </a:lnTo>
                  <a:lnTo>
                    <a:pt x="149" y="102"/>
                  </a:lnTo>
                  <a:lnTo>
                    <a:pt x="146" y="107"/>
                  </a:lnTo>
                  <a:lnTo>
                    <a:pt x="140" y="111"/>
                  </a:lnTo>
                  <a:lnTo>
                    <a:pt x="136" y="114"/>
                  </a:lnTo>
                  <a:lnTo>
                    <a:pt x="134" y="117"/>
                  </a:lnTo>
                  <a:lnTo>
                    <a:pt x="133" y="120"/>
                  </a:lnTo>
                  <a:lnTo>
                    <a:pt x="131" y="123"/>
                  </a:lnTo>
                  <a:lnTo>
                    <a:pt x="129" y="130"/>
                  </a:lnTo>
                  <a:lnTo>
                    <a:pt x="128" y="135"/>
                  </a:lnTo>
                  <a:lnTo>
                    <a:pt x="127" y="138"/>
                  </a:lnTo>
                  <a:lnTo>
                    <a:pt x="133" y="139"/>
                  </a:lnTo>
                  <a:lnTo>
                    <a:pt x="140" y="140"/>
                  </a:lnTo>
                  <a:lnTo>
                    <a:pt x="142" y="140"/>
                  </a:lnTo>
                  <a:lnTo>
                    <a:pt x="143" y="139"/>
                  </a:lnTo>
                  <a:lnTo>
                    <a:pt x="147" y="137"/>
                  </a:lnTo>
                  <a:lnTo>
                    <a:pt x="151" y="134"/>
                  </a:lnTo>
                  <a:lnTo>
                    <a:pt x="155" y="132"/>
                  </a:lnTo>
                  <a:lnTo>
                    <a:pt x="158" y="131"/>
                  </a:lnTo>
                  <a:lnTo>
                    <a:pt x="159" y="130"/>
                  </a:lnTo>
                  <a:lnTo>
                    <a:pt x="164" y="126"/>
                  </a:lnTo>
                  <a:lnTo>
                    <a:pt x="166" y="122"/>
                  </a:lnTo>
                  <a:lnTo>
                    <a:pt x="166" y="121"/>
                  </a:lnTo>
                  <a:lnTo>
                    <a:pt x="165" y="119"/>
                  </a:lnTo>
                  <a:lnTo>
                    <a:pt x="166" y="117"/>
                  </a:lnTo>
                  <a:lnTo>
                    <a:pt x="171" y="117"/>
                  </a:lnTo>
                  <a:lnTo>
                    <a:pt x="176" y="118"/>
                  </a:lnTo>
                  <a:lnTo>
                    <a:pt x="177" y="119"/>
                  </a:lnTo>
                  <a:lnTo>
                    <a:pt x="177" y="121"/>
                  </a:lnTo>
                  <a:lnTo>
                    <a:pt x="176" y="125"/>
                  </a:lnTo>
                  <a:lnTo>
                    <a:pt x="174" y="127"/>
                  </a:lnTo>
                  <a:lnTo>
                    <a:pt x="172" y="130"/>
                  </a:lnTo>
                  <a:lnTo>
                    <a:pt x="170" y="133"/>
                  </a:lnTo>
                  <a:lnTo>
                    <a:pt x="167" y="138"/>
                  </a:lnTo>
                  <a:lnTo>
                    <a:pt x="165" y="141"/>
                  </a:lnTo>
                  <a:lnTo>
                    <a:pt x="162" y="142"/>
                  </a:lnTo>
                  <a:lnTo>
                    <a:pt x="155" y="145"/>
                  </a:lnTo>
                  <a:lnTo>
                    <a:pt x="149" y="146"/>
                  </a:lnTo>
                  <a:lnTo>
                    <a:pt x="149" y="148"/>
                  </a:lnTo>
                  <a:lnTo>
                    <a:pt x="145" y="148"/>
                  </a:lnTo>
                  <a:lnTo>
                    <a:pt x="139" y="144"/>
                  </a:lnTo>
                  <a:lnTo>
                    <a:pt x="136" y="143"/>
                  </a:lnTo>
                  <a:lnTo>
                    <a:pt x="135" y="143"/>
                  </a:lnTo>
                  <a:lnTo>
                    <a:pt x="135" y="144"/>
                  </a:lnTo>
                  <a:lnTo>
                    <a:pt x="134" y="145"/>
                  </a:lnTo>
                  <a:lnTo>
                    <a:pt x="134" y="146"/>
                  </a:lnTo>
                  <a:lnTo>
                    <a:pt x="131" y="152"/>
                  </a:lnTo>
                  <a:lnTo>
                    <a:pt x="130" y="154"/>
                  </a:lnTo>
                  <a:lnTo>
                    <a:pt x="130" y="155"/>
                  </a:lnTo>
                  <a:lnTo>
                    <a:pt x="131" y="155"/>
                  </a:lnTo>
                  <a:lnTo>
                    <a:pt x="132" y="155"/>
                  </a:lnTo>
                  <a:lnTo>
                    <a:pt x="132" y="156"/>
                  </a:lnTo>
                  <a:lnTo>
                    <a:pt x="134" y="163"/>
                  </a:lnTo>
                  <a:lnTo>
                    <a:pt x="132" y="168"/>
                  </a:lnTo>
                  <a:lnTo>
                    <a:pt x="130" y="174"/>
                  </a:lnTo>
                  <a:lnTo>
                    <a:pt x="127" y="174"/>
                  </a:lnTo>
                  <a:lnTo>
                    <a:pt x="122" y="172"/>
                  </a:lnTo>
                  <a:lnTo>
                    <a:pt x="118" y="170"/>
                  </a:lnTo>
                  <a:lnTo>
                    <a:pt x="113" y="169"/>
                  </a:lnTo>
                  <a:lnTo>
                    <a:pt x="112" y="169"/>
                  </a:lnTo>
                  <a:lnTo>
                    <a:pt x="112" y="166"/>
                  </a:lnTo>
                  <a:lnTo>
                    <a:pt x="111" y="164"/>
                  </a:lnTo>
                  <a:lnTo>
                    <a:pt x="112" y="161"/>
                  </a:lnTo>
                  <a:lnTo>
                    <a:pt x="113" y="155"/>
                  </a:lnTo>
                  <a:lnTo>
                    <a:pt x="112" y="150"/>
                  </a:lnTo>
                  <a:lnTo>
                    <a:pt x="111" y="149"/>
                  </a:lnTo>
                  <a:lnTo>
                    <a:pt x="111" y="145"/>
                  </a:lnTo>
                  <a:lnTo>
                    <a:pt x="110" y="142"/>
                  </a:lnTo>
                  <a:lnTo>
                    <a:pt x="110" y="140"/>
                  </a:lnTo>
                  <a:lnTo>
                    <a:pt x="110" y="137"/>
                  </a:lnTo>
                  <a:lnTo>
                    <a:pt x="110" y="135"/>
                  </a:lnTo>
                  <a:lnTo>
                    <a:pt x="112" y="130"/>
                  </a:lnTo>
                  <a:lnTo>
                    <a:pt x="114" y="123"/>
                  </a:lnTo>
                  <a:lnTo>
                    <a:pt x="116" y="117"/>
                  </a:lnTo>
                  <a:lnTo>
                    <a:pt x="123" y="107"/>
                  </a:lnTo>
                  <a:lnTo>
                    <a:pt x="133" y="96"/>
                  </a:lnTo>
                  <a:lnTo>
                    <a:pt x="136" y="94"/>
                  </a:lnTo>
                  <a:lnTo>
                    <a:pt x="140" y="91"/>
                  </a:lnTo>
                  <a:lnTo>
                    <a:pt x="142" y="87"/>
                  </a:lnTo>
                  <a:lnTo>
                    <a:pt x="145" y="80"/>
                  </a:lnTo>
                  <a:lnTo>
                    <a:pt x="148" y="75"/>
                  </a:lnTo>
                  <a:lnTo>
                    <a:pt x="152" y="73"/>
                  </a:lnTo>
                  <a:lnTo>
                    <a:pt x="154" y="70"/>
                  </a:lnTo>
                  <a:lnTo>
                    <a:pt x="156" y="67"/>
                  </a:lnTo>
                  <a:lnTo>
                    <a:pt x="156" y="63"/>
                  </a:lnTo>
                  <a:lnTo>
                    <a:pt x="156" y="59"/>
                  </a:lnTo>
                  <a:lnTo>
                    <a:pt x="154" y="57"/>
                  </a:lnTo>
                  <a:lnTo>
                    <a:pt x="151" y="53"/>
                  </a:lnTo>
                  <a:lnTo>
                    <a:pt x="151" y="51"/>
                  </a:lnTo>
                  <a:lnTo>
                    <a:pt x="151" y="49"/>
                  </a:lnTo>
                  <a:lnTo>
                    <a:pt x="149" y="45"/>
                  </a:lnTo>
                  <a:lnTo>
                    <a:pt x="149" y="43"/>
                  </a:lnTo>
                  <a:lnTo>
                    <a:pt x="148" y="41"/>
                  </a:lnTo>
                  <a:lnTo>
                    <a:pt x="147" y="41"/>
                  </a:lnTo>
                  <a:lnTo>
                    <a:pt x="143" y="40"/>
                  </a:lnTo>
                  <a:lnTo>
                    <a:pt x="139" y="36"/>
                  </a:lnTo>
                  <a:lnTo>
                    <a:pt x="140" y="34"/>
                  </a:lnTo>
                  <a:lnTo>
                    <a:pt x="141" y="33"/>
                  </a:lnTo>
                  <a:lnTo>
                    <a:pt x="143" y="32"/>
                  </a:lnTo>
                  <a:lnTo>
                    <a:pt x="144" y="32"/>
                  </a:lnTo>
                  <a:lnTo>
                    <a:pt x="146" y="29"/>
                  </a:lnTo>
                  <a:lnTo>
                    <a:pt x="146" y="28"/>
                  </a:lnTo>
                  <a:lnTo>
                    <a:pt x="146" y="27"/>
                  </a:lnTo>
                  <a:lnTo>
                    <a:pt x="145" y="25"/>
                  </a:lnTo>
                  <a:lnTo>
                    <a:pt x="142" y="23"/>
                  </a:lnTo>
                  <a:lnTo>
                    <a:pt x="137" y="21"/>
                  </a:lnTo>
                  <a:lnTo>
                    <a:pt x="133" y="20"/>
                  </a:lnTo>
                  <a:lnTo>
                    <a:pt x="131" y="20"/>
                  </a:lnTo>
                  <a:lnTo>
                    <a:pt x="127" y="21"/>
                  </a:lnTo>
                  <a:lnTo>
                    <a:pt x="121" y="22"/>
                  </a:lnTo>
                  <a:lnTo>
                    <a:pt x="119" y="22"/>
                  </a:lnTo>
                  <a:lnTo>
                    <a:pt x="116" y="22"/>
                  </a:lnTo>
                  <a:lnTo>
                    <a:pt x="113" y="23"/>
                  </a:lnTo>
                  <a:lnTo>
                    <a:pt x="111" y="23"/>
                  </a:lnTo>
                  <a:lnTo>
                    <a:pt x="108" y="24"/>
                  </a:lnTo>
                  <a:lnTo>
                    <a:pt x="101" y="25"/>
                  </a:lnTo>
                  <a:lnTo>
                    <a:pt x="96" y="27"/>
                  </a:lnTo>
                  <a:lnTo>
                    <a:pt x="95" y="29"/>
                  </a:lnTo>
                  <a:lnTo>
                    <a:pt x="89" y="36"/>
                  </a:lnTo>
                  <a:lnTo>
                    <a:pt x="85" y="43"/>
                  </a:lnTo>
                  <a:lnTo>
                    <a:pt x="82" y="46"/>
                  </a:lnTo>
                  <a:lnTo>
                    <a:pt x="78" y="49"/>
                  </a:lnTo>
                  <a:lnTo>
                    <a:pt x="77" y="53"/>
                  </a:lnTo>
                  <a:lnTo>
                    <a:pt x="77" y="58"/>
                  </a:lnTo>
                  <a:lnTo>
                    <a:pt x="75" y="60"/>
                  </a:lnTo>
                  <a:lnTo>
                    <a:pt x="71" y="67"/>
                  </a:lnTo>
                  <a:lnTo>
                    <a:pt x="67" y="72"/>
                  </a:lnTo>
                  <a:lnTo>
                    <a:pt x="65" y="75"/>
                  </a:lnTo>
                  <a:lnTo>
                    <a:pt x="65" y="78"/>
                  </a:lnTo>
                  <a:lnTo>
                    <a:pt x="66" y="83"/>
                  </a:lnTo>
                  <a:lnTo>
                    <a:pt x="66" y="86"/>
                  </a:lnTo>
                  <a:lnTo>
                    <a:pt x="69" y="92"/>
                  </a:lnTo>
                  <a:lnTo>
                    <a:pt x="69" y="98"/>
                  </a:lnTo>
                  <a:lnTo>
                    <a:pt x="67" y="100"/>
                  </a:lnTo>
                  <a:lnTo>
                    <a:pt x="64" y="103"/>
                  </a:lnTo>
                  <a:lnTo>
                    <a:pt x="62" y="105"/>
                  </a:lnTo>
                  <a:lnTo>
                    <a:pt x="60" y="105"/>
                  </a:lnTo>
                  <a:lnTo>
                    <a:pt x="55" y="106"/>
                  </a:lnTo>
                  <a:lnTo>
                    <a:pt x="49" y="106"/>
                  </a:lnTo>
                  <a:lnTo>
                    <a:pt x="47" y="107"/>
                  </a:lnTo>
                  <a:lnTo>
                    <a:pt x="46" y="109"/>
                  </a:lnTo>
                  <a:lnTo>
                    <a:pt x="43" y="115"/>
                  </a:lnTo>
                  <a:lnTo>
                    <a:pt x="40" y="126"/>
                  </a:lnTo>
                  <a:lnTo>
                    <a:pt x="35" y="135"/>
                  </a:lnTo>
                  <a:lnTo>
                    <a:pt x="31" y="141"/>
                  </a:lnTo>
                  <a:lnTo>
                    <a:pt x="29" y="143"/>
                  </a:lnTo>
                  <a:lnTo>
                    <a:pt x="28" y="145"/>
                  </a:lnTo>
                  <a:lnTo>
                    <a:pt x="29" y="152"/>
                  </a:lnTo>
                  <a:lnTo>
                    <a:pt x="30" y="155"/>
                  </a:lnTo>
                  <a:lnTo>
                    <a:pt x="31" y="157"/>
                  </a:lnTo>
                  <a:lnTo>
                    <a:pt x="34" y="158"/>
                  </a:lnTo>
                  <a:lnTo>
                    <a:pt x="35" y="160"/>
                  </a:lnTo>
                  <a:lnTo>
                    <a:pt x="39" y="161"/>
                  </a:lnTo>
                  <a:lnTo>
                    <a:pt x="44" y="160"/>
                  </a:lnTo>
                  <a:lnTo>
                    <a:pt x="48" y="157"/>
                  </a:lnTo>
                  <a:lnTo>
                    <a:pt x="52" y="153"/>
                  </a:lnTo>
                  <a:lnTo>
                    <a:pt x="58" y="149"/>
                  </a:lnTo>
                  <a:lnTo>
                    <a:pt x="61" y="146"/>
                  </a:lnTo>
                  <a:lnTo>
                    <a:pt x="65" y="143"/>
                  </a:lnTo>
                  <a:lnTo>
                    <a:pt x="66" y="142"/>
                  </a:lnTo>
                  <a:lnTo>
                    <a:pt x="67" y="141"/>
                  </a:lnTo>
                  <a:lnTo>
                    <a:pt x="71" y="135"/>
                  </a:lnTo>
                  <a:lnTo>
                    <a:pt x="77" y="131"/>
                  </a:lnTo>
                  <a:lnTo>
                    <a:pt x="83" y="129"/>
                  </a:lnTo>
                  <a:lnTo>
                    <a:pt x="85" y="127"/>
                  </a:lnTo>
                  <a:lnTo>
                    <a:pt x="87" y="125"/>
                  </a:lnTo>
                  <a:lnTo>
                    <a:pt x="87" y="121"/>
                  </a:lnTo>
                  <a:lnTo>
                    <a:pt x="88" y="116"/>
                  </a:lnTo>
                  <a:lnTo>
                    <a:pt x="87" y="110"/>
                  </a:lnTo>
                  <a:lnTo>
                    <a:pt x="88" y="104"/>
                  </a:lnTo>
                  <a:lnTo>
                    <a:pt x="89" y="98"/>
                  </a:lnTo>
                  <a:lnTo>
                    <a:pt x="90" y="97"/>
                  </a:lnTo>
                  <a:lnTo>
                    <a:pt x="91" y="94"/>
                  </a:lnTo>
                  <a:lnTo>
                    <a:pt x="93" y="92"/>
                  </a:lnTo>
                  <a:lnTo>
                    <a:pt x="95" y="87"/>
                  </a:lnTo>
                  <a:lnTo>
                    <a:pt x="101" y="79"/>
                  </a:lnTo>
                  <a:lnTo>
                    <a:pt x="105" y="71"/>
                  </a:lnTo>
                  <a:lnTo>
                    <a:pt x="106" y="70"/>
                  </a:lnTo>
                  <a:lnTo>
                    <a:pt x="107" y="69"/>
                  </a:lnTo>
                  <a:lnTo>
                    <a:pt x="112" y="65"/>
                  </a:lnTo>
                  <a:lnTo>
                    <a:pt x="117" y="64"/>
                  </a:lnTo>
                  <a:lnTo>
                    <a:pt x="120" y="63"/>
                  </a:lnTo>
                  <a:lnTo>
                    <a:pt x="121" y="63"/>
                  </a:lnTo>
                  <a:lnTo>
                    <a:pt x="121" y="64"/>
                  </a:lnTo>
                  <a:lnTo>
                    <a:pt x="120" y="69"/>
                  </a:lnTo>
                  <a:lnTo>
                    <a:pt x="118" y="75"/>
                  </a:lnTo>
                  <a:lnTo>
                    <a:pt x="114" y="81"/>
                  </a:lnTo>
                  <a:lnTo>
                    <a:pt x="110" y="86"/>
                  </a:lnTo>
                  <a:lnTo>
                    <a:pt x="109" y="90"/>
                  </a:lnTo>
                  <a:lnTo>
                    <a:pt x="108" y="94"/>
                  </a:lnTo>
                  <a:lnTo>
                    <a:pt x="105" y="100"/>
                  </a:lnTo>
                  <a:lnTo>
                    <a:pt x="102" y="107"/>
                  </a:lnTo>
                  <a:lnTo>
                    <a:pt x="101" y="109"/>
                  </a:lnTo>
                  <a:lnTo>
                    <a:pt x="100" y="113"/>
                  </a:lnTo>
                  <a:lnTo>
                    <a:pt x="99" y="114"/>
                  </a:lnTo>
                  <a:lnTo>
                    <a:pt x="95" y="119"/>
                  </a:lnTo>
                  <a:lnTo>
                    <a:pt x="91" y="121"/>
                  </a:lnTo>
                  <a:lnTo>
                    <a:pt x="91" y="123"/>
                  </a:lnTo>
                  <a:lnTo>
                    <a:pt x="90" y="126"/>
                  </a:lnTo>
                  <a:lnTo>
                    <a:pt x="90" y="130"/>
                  </a:lnTo>
                  <a:lnTo>
                    <a:pt x="91" y="132"/>
                  </a:lnTo>
                  <a:lnTo>
                    <a:pt x="93" y="141"/>
                  </a:lnTo>
                  <a:lnTo>
                    <a:pt x="90" y="143"/>
                  </a:lnTo>
                  <a:lnTo>
                    <a:pt x="88" y="145"/>
                  </a:lnTo>
                  <a:lnTo>
                    <a:pt x="84" y="145"/>
                  </a:lnTo>
                  <a:lnTo>
                    <a:pt x="75" y="148"/>
                  </a:lnTo>
                  <a:lnTo>
                    <a:pt x="73" y="150"/>
                  </a:lnTo>
                  <a:lnTo>
                    <a:pt x="72" y="151"/>
                  </a:lnTo>
                  <a:lnTo>
                    <a:pt x="71" y="153"/>
                  </a:lnTo>
                  <a:lnTo>
                    <a:pt x="72" y="154"/>
                  </a:lnTo>
                  <a:lnTo>
                    <a:pt x="74" y="155"/>
                  </a:lnTo>
                  <a:lnTo>
                    <a:pt x="78" y="155"/>
                  </a:lnTo>
                  <a:lnTo>
                    <a:pt x="81" y="155"/>
                  </a:lnTo>
                  <a:lnTo>
                    <a:pt x="83" y="157"/>
                  </a:lnTo>
                  <a:lnTo>
                    <a:pt x="85" y="160"/>
                  </a:lnTo>
                  <a:lnTo>
                    <a:pt x="88" y="162"/>
                  </a:lnTo>
                  <a:lnTo>
                    <a:pt x="89" y="163"/>
                  </a:lnTo>
                  <a:lnTo>
                    <a:pt x="90" y="163"/>
                  </a:lnTo>
                  <a:lnTo>
                    <a:pt x="98" y="168"/>
                  </a:lnTo>
                  <a:lnTo>
                    <a:pt x="106" y="175"/>
                  </a:lnTo>
                  <a:lnTo>
                    <a:pt x="107" y="178"/>
                  </a:lnTo>
                  <a:lnTo>
                    <a:pt x="109" y="181"/>
                  </a:lnTo>
                  <a:lnTo>
                    <a:pt x="111" y="180"/>
                  </a:lnTo>
                  <a:lnTo>
                    <a:pt x="112" y="180"/>
                  </a:lnTo>
                  <a:lnTo>
                    <a:pt x="113" y="183"/>
                  </a:lnTo>
                  <a:lnTo>
                    <a:pt x="112" y="186"/>
                  </a:lnTo>
                  <a:lnTo>
                    <a:pt x="112" y="187"/>
                  </a:lnTo>
                  <a:lnTo>
                    <a:pt x="108" y="192"/>
                  </a:lnTo>
                  <a:lnTo>
                    <a:pt x="107" y="195"/>
                  </a:lnTo>
                  <a:lnTo>
                    <a:pt x="107" y="197"/>
                  </a:lnTo>
                  <a:lnTo>
                    <a:pt x="108" y="198"/>
                  </a:lnTo>
                  <a:lnTo>
                    <a:pt x="109" y="201"/>
                  </a:lnTo>
                  <a:lnTo>
                    <a:pt x="110" y="204"/>
                  </a:lnTo>
                  <a:lnTo>
                    <a:pt x="112" y="211"/>
                  </a:lnTo>
                  <a:lnTo>
                    <a:pt x="113" y="215"/>
                  </a:lnTo>
                  <a:lnTo>
                    <a:pt x="117" y="220"/>
                  </a:lnTo>
                  <a:lnTo>
                    <a:pt x="119" y="222"/>
                  </a:lnTo>
                  <a:lnTo>
                    <a:pt x="121" y="222"/>
                  </a:lnTo>
                  <a:lnTo>
                    <a:pt x="123" y="222"/>
                  </a:lnTo>
                  <a:lnTo>
                    <a:pt x="125" y="222"/>
                  </a:lnTo>
                  <a:lnTo>
                    <a:pt x="130" y="221"/>
                  </a:lnTo>
                  <a:lnTo>
                    <a:pt x="136" y="221"/>
                  </a:lnTo>
                  <a:lnTo>
                    <a:pt x="145" y="219"/>
                  </a:lnTo>
                  <a:lnTo>
                    <a:pt x="148" y="219"/>
                  </a:lnTo>
                  <a:lnTo>
                    <a:pt x="151" y="218"/>
                  </a:lnTo>
                  <a:lnTo>
                    <a:pt x="156" y="212"/>
                  </a:lnTo>
                  <a:lnTo>
                    <a:pt x="156" y="208"/>
                  </a:lnTo>
                  <a:lnTo>
                    <a:pt x="155" y="203"/>
                  </a:lnTo>
                  <a:lnTo>
                    <a:pt x="152" y="199"/>
                  </a:lnTo>
                  <a:lnTo>
                    <a:pt x="148" y="195"/>
                  </a:lnTo>
                  <a:lnTo>
                    <a:pt x="147" y="193"/>
                  </a:lnTo>
                  <a:lnTo>
                    <a:pt x="146" y="191"/>
                  </a:lnTo>
                  <a:lnTo>
                    <a:pt x="143" y="189"/>
                  </a:lnTo>
                  <a:lnTo>
                    <a:pt x="141" y="188"/>
                  </a:lnTo>
                  <a:lnTo>
                    <a:pt x="140" y="187"/>
                  </a:lnTo>
                  <a:lnTo>
                    <a:pt x="134" y="187"/>
                  </a:lnTo>
                  <a:lnTo>
                    <a:pt x="132" y="186"/>
                  </a:lnTo>
                  <a:lnTo>
                    <a:pt x="130" y="185"/>
                  </a:lnTo>
                  <a:lnTo>
                    <a:pt x="130" y="184"/>
                  </a:lnTo>
                  <a:lnTo>
                    <a:pt x="131" y="181"/>
                  </a:lnTo>
                  <a:lnTo>
                    <a:pt x="133" y="179"/>
                  </a:lnTo>
                  <a:lnTo>
                    <a:pt x="136" y="178"/>
                  </a:lnTo>
                  <a:lnTo>
                    <a:pt x="141" y="177"/>
                  </a:lnTo>
                  <a:lnTo>
                    <a:pt x="146" y="176"/>
                  </a:lnTo>
                  <a:lnTo>
                    <a:pt x="152" y="175"/>
                  </a:lnTo>
                  <a:lnTo>
                    <a:pt x="153" y="175"/>
                  </a:lnTo>
                  <a:lnTo>
                    <a:pt x="159" y="168"/>
                  </a:lnTo>
                  <a:lnTo>
                    <a:pt x="165" y="162"/>
                  </a:lnTo>
                  <a:lnTo>
                    <a:pt x="168" y="161"/>
                  </a:lnTo>
                  <a:lnTo>
                    <a:pt x="171" y="157"/>
                  </a:lnTo>
                  <a:lnTo>
                    <a:pt x="175" y="153"/>
                  </a:lnTo>
                  <a:lnTo>
                    <a:pt x="174" y="152"/>
                  </a:lnTo>
                  <a:lnTo>
                    <a:pt x="175" y="150"/>
                  </a:lnTo>
                  <a:lnTo>
                    <a:pt x="175" y="148"/>
                  </a:lnTo>
                  <a:lnTo>
                    <a:pt x="178" y="144"/>
                  </a:lnTo>
                  <a:lnTo>
                    <a:pt x="181" y="140"/>
                  </a:lnTo>
                  <a:lnTo>
                    <a:pt x="183" y="139"/>
                  </a:lnTo>
                  <a:lnTo>
                    <a:pt x="188" y="137"/>
                  </a:lnTo>
                  <a:lnTo>
                    <a:pt x="191" y="134"/>
                  </a:lnTo>
                  <a:lnTo>
                    <a:pt x="194" y="131"/>
                  </a:lnTo>
                  <a:lnTo>
                    <a:pt x="198" y="128"/>
                  </a:lnTo>
                  <a:lnTo>
                    <a:pt x="202" y="127"/>
                  </a:lnTo>
                  <a:lnTo>
                    <a:pt x="205" y="127"/>
                  </a:lnTo>
                  <a:lnTo>
                    <a:pt x="210" y="129"/>
                  </a:lnTo>
                  <a:lnTo>
                    <a:pt x="212" y="129"/>
                  </a:lnTo>
                  <a:lnTo>
                    <a:pt x="214" y="132"/>
                  </a:lnTo>
                  <a:lnTo>
                    <a:pt x="215" y="135"/>
                  </a:lnTo>
                  <a:lnTo>
                    <a:pt x="215" y="140"/>
                  </a:lnTo>
                  <a:lnTo>
                    <a:pt x="213" y="144"/>
                  </a:lnTo>
                  <a:lnTo>
                    <a:pt x="211" y="148"/>
                  </a:lnTo>
                  <a:lnTo>
                    <a:pt x="210" y="150"/>
                  </a:lnTo>
                  <a:lnTo>
                    <a:pt x="210" y="152"/>
                  </a:lnTo>
                  <a:lnTo>
                    <a:pt x="211" y="153"/>
                  </a:lnTo>
                  <a:lnTo>
                    <a:pt x="214" y="154"/>
                  </a:lnTo>
                  <a:lnTo>
                    <a:pt x="217" y="154"/>
                  </a:lnTo>
                  <a:lnTo>
                    <a:pt x="220" y="152"/>
                  </a:lnTo>
                  <a:lnTo>
                    <a:pt x="223" y="150"/>
                  </a:lnTo>
                  <a:lnTo>
                    <a:pt x="224" y="146"/>
                  </a:lnTo>
                  <a:lnTo>
                    <a:pt x="225" y="142"/>
                  </a:lnTo>
                  <a:lnTo>
                    <a:pt x="225" y="137"/>
                  </a:lnTo>
                  <a:lnTo>
                    <a:pt x="224" y="133"/>
                  </a:lnTo>
                  <a:lnTo>
                    <a:pt x="223" y="130"/>
                  </a:lnTo>
                  <a:lnTo>
                    <a:pt x="222" y="128"/>
                  </a:lnTo>
                  <a:lnTo>
                    <a:pt x="220" y="127"/>
                  </a:lnTo>
                  <a:lnTo>
                    <a:pt x="217" y="126"/>
                  </a:lnTo>
                  <a:lnTo>
                    <a:pt x="215" y="125"/>
                  </a:lnTo>
                  <a:lnTo>
                    <a:pt x="211" y="125"/>
                  </a:lnTo>
                  <a:lnTo>
                    <a:pt x="207" y="123"/>
                  </a:lnTo>
                  <a:lnTo>
                    <a:pt x="203" y="117"/>
                  </a:lnTo>
                  <a:lnTo>
                    <a:pt x="200" y="109"/>
                  </a:lnTo>
                  <a:lnTo>
                    <a:pt x="200" y="107"/>
                  </a:lnTo>
                  <a:lnTo>
                    <a:pt x="200" y="105"/>
                  </a:lnTo>
                  <a:lnTo>
                    <a:pt x="201" y="103"/>
                  </a:lnTo>
                  <a:lnTo>
                    <a:pt x="202" y="102"/>
                  </a:lnTo>
                  <a:lnTo>
                    <a:pt x="205" y="98"/>
                  </a:lnTo>
                  <a:lnTo>
                    <a:pt x="210" y="96"/>
                  </a:lnTo>
                  <a:lnTo>
                    <a:pt x="214" y="94"/>
                  </a:lnTo>
                  <a:lnTo>
                    <a:pt x="217" y="93"/>
                  </a:lnTo>
                  <a:lnTo>
                    <a:pt x="220" y="91"/>
                  </a:lnTo>
                  <a:lnTo>
                    <a:pt x="221" y="87"/>
                  </a:lnTo>
                  <a:lnTo>
                    <a:pt x="223" y="85"/>
                  </a:lnTo>
                  <a:lnTo>
                    <a:pt x="224" y="82"/>
                  </a:lnTo>
                  <a:lnTo>
                    <a:pt x="223" y="79"/>
                  </a:lnTo>
                  <a:lnTo>
                    <a:pt x="223" y="75"/>
                  </a:lnTo>
                  <a:lnTo>
                    <a:pt x="222" y="71"/>
                  </a:lnTo>
                  <a:lnTo>
                    <a:pt x="220" y="68"/>
                  </a:lnTo>
                  <a:lnTo>
                    <a:pt x="217" y="68"/>
                  </a:lnTo>
                  <a:lnTo>
                    <a:pt x="215" y="68"/>
                  </a:lnTo>
                  <a:lnTo>
                    <a:pt x="212" y="69"/>
                  </a:lnTo>
                  <a:lnTo>
                    <a:pt x="206" y="69"/>
                  </a:lnTo>
                  <a:lnTo>
                    <a:pt x="201" y="70"/>
                  </a:lnTo>
                  <a:lnTo>
                    <a:pt x="198" y="70"/>
                  </a:lnTo>
                  <a:lnTo>
                    <a:pt x="195" y="70"/>
                  </a:lnTo>
                  <a:lnTo>
                    <a:pt x="189" y="68"/>
                  </a:lnTo>
                  <a:lnTo>
                    <a:pt x="186" y="64"/>
                  </a:lnTo>
                  <a:lnTo>
                    <a:pt x="183" y="60"/>
                  </a:lnTo>
                  <a:lnTo>
                    <a:pt x="182" y="57"/>
                  </a:lnTo>
                  <a:lnTo>
                    <a:pt x="181" y="55"/>
                  </a:lnTo>
                  <a:lnTo>
                    <a:pt x="179" y="52"/>
                  </a:lnTo>
                  <a:lnTo>
                    <a:pt x="177" y="53"/>
                  </a:lnTo>
                  <a:lnTo>
                    <a:pt x="175" y="61"/>
                  </a:lnTo>
                  <a:lnTo>
                    <a:pt x="174" y="63"/>
                  </a:lnTo>
                  <a:close/>
                  <a:moveTo>
                    <a:pt x="70" y="166"/>
                  </a:moveTo>
                  <a:lnTo>
                    <a:pt x="70" y="166"/>
                  </a:lnTo>
                  <a:lnTo>
                    <a:pt x="71" y="167"/>
                  </a:lnTo>
                  <a:lnTo>
                    <a:pt x="73" y="168"/>
                  </a:lnTo>
                  <a:lnTo>
                    <a:pt x="75" y="169"/>
                  </a:lnTo>
                  <a:lnTo>
                    <a:pt x="78" y="169"/>
                  </a:lnTo>
                  <a:lnTo>
                    <a:pt x="81" y="168"/>
                  </a:lnTo>
                  <a:lnTo>
                    <a:pt x="84" y="168"/>
                  </a:lnTo>
                  <a:lnTo>
                    <a:pt x="86" y="167"/>
                  </a:lnTo>
                  <a:lnTo>
                    <a:pt x="89" y="168"/>
                  </a:lnTo>
                  <a:lnTo>
                    <a:pt x="93" y="169"/>
                  </a:lnTo>
                  <a:lnTo>
                    <a:pt x="96" y="172"/>
                  </a:lnTo>
                  <a:lnTo>
                    <a:pt x="98" y="176"/>
                  </a:lnTo>
                  <a:lnTo>
                    <a:pt x="99" y="179"/>
                  </a:lnTo>
                  <a:lnTo>
                    <a:pt x="99" y="183"/>
                  </a:lnTo>
                  <a:lnTo>
                    <a:pt x="100" y="186"/>
                  </a:lnTo>
                  <a:lnTo>
                    <a:pt x="101" y="192"/>
                  </a:lnTo>
                  <a:lnTo>
                    <a:pt x="101" y="196"/>
                  </a:lnTo>
                  <a:lnTo>
                    <a:pt x="101" y="197"/>
                  </a:lnTo>
                  <a:lnTo>
                    <a:pt x="100" y="203"/>
                  </a:lnTo>
                  <a:lnTo>
                    <a:pt x="100" y="210"/>
                  </a:lnTo>
                  <a:lnTo>
                    <a:pt x="100" y="214"/>
                  </a:lnTo>
                  <a:lnTo>
                    <a:pt x="99" y="219"/>
                  </a:lnTo>
                  <a:lnTo>
                    <a:pt x="98" y="221"/>
                  </a:lnTo>
                  <a:lnTo>
                    <a:pt x="97" y="224"/>
                  </a:lnTo>
                  <a:lnTo>
                    <a:pt x="96" y="227"/>
                  </a:lnTo>
                  <a:lnTo>
                    <a:pt x="94" y="232"/>
                  </a:lnTo>
                  <a:lnTo>
                    <a:pt x="91" y="234"/>
                  </a:lnTo>
                  <a:lnTo>
                    <a:pt x="88" y="235"/>
                  </a:lnTo>
                  <a:lnTo>
                    <a:pt x="87" y="238"/>
                  </a:lnTo>
                  <a:lnTo>
                    <a:pt x="85" y="242"/>
                  </a:lnTo>
                  <a:lnTo>
                    <a:pt x="84" y="244"/>
                  </a:lnTo>
                  <a:lnTo>
                    <a:pt x="85" y="249"/>
                  </a:lnTo>
                  <a:lnTo>
                    <a:pt x="84" y="257"/>
                  </a:lnTo>
                  <a:lnTo>
                    <a:pt x="81" y="263"/>
                  </a:lnTo>
                  <a:lnTo>
                    <a:pt x="81" y="268"/>
                  </a:lnTo>
                  <a:lnTo>
                    <a:pt x="82" y="273"/>
                  </a:lnTo>
                  <a:lnTo>
                    <a:pt x="79" y="279"/>
                  </a:lnTo>
                  <a:lnTo>
                    <a:pt x="77" y="281"/>
                  </a:lnTo>
                  <a:lnTo>
                    <a:pt x="73" y="281"/>
                  </a:lnTo>
                  <a:lnTo>
                    <a:pt x="71" y="281"/>
                  </a:lnTo>
                  <a:lnTo>
                    <a:pt x="70" y="279"/>
                  </a:lnTo>
                  <a:lnTo>
                    <a:pt x="69" y="276"/>
                  </a:lnTo>
                  <a:lnTo>
                    <a:pt x="67" y="272"/>
                  </a:lnTo>
                  <a:lnTo>
                    <a:pt x="66" y="271"/>
                  </a:lnTo>
                  <a:lnTo>
                    <a:pt x="66" y="268"/>
                  </a:lnTo>
                  <a:lnTo>
                    <a:pt x="65" y="263"/>
                  </a:lnTo>
                  <a:lnTo>
                    <a:pt x="63" y="258"/>
                  </a:lnTo>
                  <a:lnTo>
                    <a:pt x="63" y="253"/>
                  </a:lnTo>
                  <a:lnTo>
                    <a:pt x="64" y="250"/>
                  </a:lnTo>
                  <a:lnTo>
                    <a:pt x="65" y="247"/>
                  </a:lnTo>
                  <a:lnTo>
                    <a:pt x="65" y="245"/>
                  </a:lnTo>
                  <a:lnTo>
                    <a:pt x="65" y="243"/>
                  </a:lnTo>
                  <a:lnTo>
                    <a:pt x="65" y="241"/>
                  </a:lnTo>
                  <a:lnTo>
                    <a:pt x="67" y="236"/>
                  </a:lnTo>
                  <a:lnTo>
                    <a:pt x="66" y="232"/>
                  </a:lnTo>
                  <a:lnTo>
                    <a:pt x="66" y="227"/>
                  </a:lnTo>
                  <a:lnTo>
                    <a:pt x="67" y="224"/>
                  </a:lnTo>
                  <a:lnTo>
                    <a:pt x="72" y="218"/>
                  </a:lnTo>
                  <a:lnTo>
                    <a:pt x="72" y="215"/>
                  </a:lnTo>
                  <a:lnTo>
                    <a:pt x="73" y="212"/>
                  </a:lnTo>
                  <a:lnTo>
                    <a:pt x="75" y="208"/>
                  </a:lnTo>
                  <a:lnTo>
                    <a:pt x="77" y="203"/>
                  </a:lnTo>
                  <a:lnTo>
                    <a:pt x="79" y="199"/>
                  </a:lnTo>
                  <a:lnTo>
                    <a:pt x="81" y="196"/>
                  </a:lnTo>
                  <a:lnTo>
                    <a:pt x="82" y="192"/>
                  </a:lnTo>
                  <a:lnTo>
                    <a:pt x="82" y="189"/>
                  </a:lnTo>
                  <a:lnTo>
                    <a:pt x="81" y="187"/>
                  </a:lnTo>
                  <a:lnTo>
                    <a:pt x="77" y="186"/>
                  </a:lnTo>
                  <a:lnTo>
                    <a:pt x="74" y="187"/>
                  </a:lnTo>
                  <a:lnTo>
                    <a:pt x="71" y="189"/>
                  </a:lnTo>
                  <a:lnTo>
                    <a:pt x="69" y="191"/>
                  </a:lnTo>
                  <a:lnTo>
                    <a:pt x="66" y="195"/>
                  </a:lnTo>
                  <a:lnTo>
                    <a:pt x="65" y="197"/>
                  </a:lnTo>
                  <a:lnTo>
                    <a:pt x="64" y="200"/>
                  </a:lnTo>
                  <a:lnTo>
                    <a:pt x="62" y="203"/>
                  </a:lnTo>
                  <a:lnTo>
                    <a:pt x="59" y="208"/>
                  </a:lnTo>
                  <a:lnTo>
                    <a:pt x="59" y="210"/>
                  </a:lnTo>
                  <a:lnTo>
                    <a:pt x="55" y="216"/>
                  </a:lnTo>
                  <a:lnTo>
                    <a:pt x="52" y="222"/>
                  </a:lnTo>
                  <a:lnTo>
                    <a:pt x="52" y="223"/>
                  </a:lnTo>
                  <a:lnTo>
                    <a:pt x="52" y="225"/>
                  </a:lnTo>
                  <a:lnTo>
                    <a:pt x="51" y="232"/>
                  </a:lnTo>
                  <a:lnTo>
                    <a:pt x="50" y="237"/>
                  </a:lnTo>
                  <a:lnTo>
                    <a:pt x="50" y="239"/>
                  </a:lnTo>
                  <a:lnTo>
                    <a:pt x="48" y="244"/>
                  </a:lnTo>
                  <a:lnTo>
                    <a:pt x="44" y="248"/>
                  </a:lnTo>
                  <a:lnTo>
                    <a:pt x="42" y="254"/>
                  </a:lnTo>
                  <a:lnTo>
                    <a:pt x="41" y="257"/>
                  </a:lnTo>
                  <a:lnTo>
                    <a:pt x="42" y="261"/>
                  </a:lnTo>
                  <a:lnTo>
                    <a:pt x="43" y="267"/>
                  </a:lnTo>
                  <a:lnTo>
                    <a:pt x="46" y="272"/>
                  </a:lnTo>
                  <a:lnTo>
                    <a:pt x="47" y="278"/>
                  </a:lnTo>
                  <a:lnTo>
                    <a:pt x="48" y="280"/>
                  </a:lnTo>
                  <a:lnTo>
                    <a:pt x="48" y="283"/>
                  </a:lnTo>
                  <a:lnTo>
                    <a:pt x="46" y="286"/>
                  </a:lnTo>
                  <a:lnTo>
                    <a:pt x="43" y="289"/>
                  </a:lnTo>
                  <a:lnTo>
                    <a:pt x="41" y="291"/>
                  </a:lnTo>
                  <a:lnTo>
                    <a:pt x="39" y="292"/>
                  </a:lnTo>
                  <a:lnTo>
                    <a:pt x="36" y="295"/>
                  </a:lnTo>
                  <a:lnTo>
                    <a:pt x="34" y="298"/>
                  </a:lnTo>
                  <a:lnTo>
                    <a:pt x="30" y="300"/>
                  </a:lnTo>
                  <a:lnTo>
                    <a:pt x="27" y="302"/>
                  </a:lnTo>
                  <a:lnTo>
                    <a:pt x="23" y="306"/>
                  </a:lnTo>
                  <a:lnTo>
                    <a:pt x="18" y="311"/>
                  </a:lnTo>
                  <a:lnTo>
                    <a:pt x="16" y="315"/>
                  </a:lnTo>
                  <a:lnTo>
                    <a:pt x="14" y="321"/>
                  </a:lnTo>
                  <a:lnTo>
                    <a:pt x="13" y="330"/>
                  </a:lnTo>
                  <a:lnTo>
                    <a:pt x="12" y="335"/>
                  </a:lnTo>
                  <a:lnTo>
                    <a:pt x="11" y="330"/>
                  </a:lnTo>
                  <a:lnTo>
                    <a:pt x="11" y="326"/>
                  </a:lnTo>
                  <a:lnTo>
                    <a:pt x="11" y="321"/>
                  </a:lnTo>
                  <a:lnTo>
                    <a:pt x="12" y="317"/>
                  </a:lnTo>
                  <a:lnTo>
                    <a:pt x="15" y="308"/>
                  </a:lnTo>
                  <a:lnTo>
                    <a:pt x="18" y="301"/>
                  </a:lnTo>
                  <a:lnTo>
                    <a:pt x="20" y="297"/>
                  </a:lnTo>
                  <a:lnTo>
                    <a:pt x="23" y="294"/>
                  </a:lnTo>
                  <a:lnTo>
                    <a:pt x="23" y="291"/>
                  </a:lnTo>
                  <a:lnTo>
                    <a:pt x="21" y="288"/>
                  </a:lnTo>
                  <a:lnTo>
                    <a:pt x="21" y="285"/>
                  </a:lnTo>
                  <a:lnTo>
                    <a:pt x="20" y="283"/>
                  </a:lnTo>
                  <a:lnTo>
                    <a:pt x="20" y="279"/>
                  </a:lnTo>
                  <a:lnTo>
                    <a:pt x="19" y="271"/>
                  </a:lnTo>
                  <a:lnTo>
                    <a:pt x="19" y="269"/>
                  </a:lnTo>
                  <a:lnTo>
                    <a:pt x="19" y="267"/>
                  </a:lnTo>
                  <a:lnTo>
                    <a:pt x="19" y="262"/>
                  </a:lnTo>
                  <a:lnTo>
                    <a:pt x="19" y="261"/>
                  </a:lnTo>
                  <a:lnTo>
                    <a:pt x="19" y="257"/>
                  </a:lnTo>
                  <a:lnTo>
                    <a:pt x="19" y="253"/>
                  </a:lnTo>
                  <a:lnTo>
                    <a:pt x="20" y="250"/>
                  </a:lnTo>
                  <a:lnTo>
                    <a:pt x="20" y="248"/>
                  </a:lnTo>
                  <a:lnTo>
                    <a:pt x="23" y="245"/>
                  </a:lnTo>
                  <a:lnTo>
                    <a:pt x="25" y="242"/>
                  </a:lnTo>
                  <a:lnTo>
                    <a:pt x="25" y="241"/>
                  </a:lnTo>
                  <a:lnTo>
                    <a:pt x="27" y="235"/>
                  </a:lnTo>
                  <a:lnTo>
                    <a:pt x="28" y="231"/>
                  </a:lnTo>
                  <a:lnTo>
                    <a:pt x="28" y="226"/>
                  </a:lnTo>
                  <a:lnTo>
                    <a:pt x="29" y="221"/>
                  </a:lnTo>
                  <a:lnTo>
                    <a:pt x="29" y="220"/>
                  </a:lnTo>
                  <a:lnTo>
                    <a:pt x="31" y="216"/>
                  </a:lnTo>
                  <a:lnTo>
                    <a:pt x="32" y="213"/>
                  </a:lnTo>
                  <a:lnTo>
                    <a:pt x="34" y="212"/>
                  </a:lnTo>
                  <a:lnTo>
                    <a:pt x="34" y="210"/>
                  </a:lnTo>
                  <a:lnTo>
                    <a:pt x="35" y="208"/>
                  </a:lnTo>
                  <a:lnTo>
                    <a:pt x="36" y="202"/>
                  </a:lnTo>
                  <a:lnTo>
                    <a:pt x="37" y="198"/>
                  </a:lnTo>
                  <a:lnTo>
                    <a:pt x="40" y="195"/>
                  </a:lnTo>
                  <a:lnTo>
                    <a:pt x="43" y="189"/>
                  </a:lnTo>
                  <a:lnTo>
                    <a:pt x="44" y="188"/>
                  </a:lnTo>
                  <a:lnTo>
                    <a:pt x="47" y="184"/>
                  </a:lnTo>
                  <a:lnTo>
                    <a:pt x="49" y="180"/>
                  </a:lnTo>
                  <a:lnTo>
                    <a:pt x="50" y="179"/>
                  </a:lnTo>
                  <a:lnTo>
                    <a:pt x="52" y="178"/>
                  </a:lnTo>
                  <a:lnTo>
                    <a:pt x="54" y="176"/>
                  </a:lnTo>
                  <a:lnTo>
                    <a:pt x="59" y="172"/>
                  </a:lnTo>
                  <a:lnTo>
                    <a:pt x="62" y="168"/>
                  </a:lnTo>
                  <a:lnTo>
                    <a:pt x="64" y="166"/>
                  </a:lnTo>
                  <a:lnTo>
                    <a:pt x="65" y="165"/>
                  </a:lnTo>
                  <a:lnTo>
                    <a:pt x="70" y="166"/>
                  </a:lnTo>
                  <a:close/>
                  <a:moveTo>
                    <a:pt x="207" y="133"/>
                  </a:moveTo>
                  <a:lnTo>
                    <a:pt x="207" y="134"/>
                  </a:lnTo>
                  <a:lnTo>
                    <a:pt x="207" y="135"/>
                  </a:lnTo>
                  <a:lnTo>
                    <a:pt x="206" y="138"/>
                  </a:lnTo>
                  <a:lnTo>
                    <a:pt x="206" y="139"/>
                  </a:lnTo>
                  <a:lnTo>
                    <a:pt x="206" y="141"/>
                  </a:lnTo>
                  <a:lnTo>
                    <a:pt x="207" y="143"/>
                  </a:lnTo>
                  <a:lnTo>
                    <a:pt x="205" y="150"/>
                  </a:lnTo>
                  <a:lnTo>
                    <a:pt x="204" y="154"/>
                  </a:lnTo>
                  <a:lnTo>
                    <a:pt x="203" y="156"/>
                  </a:lnTo>
                  <a:lnTo>
                    <a:pt x="204" y="157"/>
                  </a:lnTo>
                  <a:lnTo>
                    <a:pt x="206" y="158"/>
                  </a:lnTo>
                  <a:lnTo>
                    <a:pt x="209" y="158"/>
                  </a:lnTo>
                  <a:lnTo>
                    <a:pt x="218" y="156"/>
                  </a:lnTo>
                  <a:lnTo>
                    <a:pt x="221" y="156"/>
                  </a:lnTo>
                  <a:lnTo>
                    <a:pt x="224" y="153"/>
                  </a:lnTo>
                  <a:lnTo>
                    <a:pt x="226" y="150"/>
                  </a:lnTo>
                  <a:lnTo>
                    <a:pt x="229" y="148"/>
                  </a:lnTo>
                  <a:lnTo>
                    <a:pt x="234" y="145"/>
                  </a:lnTo>
                  <a:lnTo>
                    <a:pt x="237" y="145"/>
                  </a:lnTo>
                  <a:lnTo>
                    <a:pt x="240" y="145"/>
                  </a:lnTo>
                  <a:lnTo>
                    <a:pt x="244" y="146"/>
                  </a:lnTo>
                  <a:lnTo>
                    <a:pt x="247" y="150"/>
                  </a:lnTo>
                  <a:lnTo>
                    <a:pt x="248" y="153"/>
                  </a:lnTo>
                  <a:lnTo>
                    <a:pt x="249" y="156"/>
                  </a:lnTo>
                  <a:lnTo>
                    <a:pt x="247" y="162"/>
                  </a:lnTo>
                  <a:lnTo>
                    <a:pt x="244" y="167"/>
                  </a:lnTo>
                  <a:lnTo>
                    <a:pt x="241" y="170"/>
                  </a:lnTo>
                  <a:lnTo>
                    <a:pt x="239" y="173"/>
                  </a:lnTo>
                  <a:lnTo>
                    <a:pt x="237" y="173"/>
                  </a:lnTo>
                  <a:lnTo>
                    <a:pt x="235" y="174"/>
                  </a:lnTo>
                  <a:lnTo>
                    <a:pt x="236" y="177"/>
                  </a:lnTo>
                  <a:lnTo>
                    <a:pt x="237" y="178"/>
                  </a:lnTo>
                  <a:lnTo>
                    <a:pt x="238" y="179"/>
                  </a:lnTo>
                  <a:lnTo>
                    <a:pt x="238" y="180"/>
                  </a:lnTo>
                  <a:lnTo>
                    <a:pt x="240" y="186"/>
                  </a:lnTo>
                  <a:lnTo>
                    <a:pt x="242" y="195"/>
                  </a:lnTo>
                  <a:lnTo>
                    <a:pt x="242" y="199"/>
                  </a:lnTo>
                  <a:lnTo>
                    <a:pt x="239" y="201"/>
                  </a:lnTo>
                  <a:lnTo>
                    <a:pt x="235" y="207"/>
                  </a:lnTo>
                  <a:lnTo>
                    <a:pt x="235" y="208"/>
                  </a:lnTo>
                  <a:lnTo>
                    <a:pt x="232" y="212"/>
                  </a:lnTo>
                  <a:lnTo>
                    <a:pt x="225" y="220"/>
                  </a:lnTo>
                  <a:lnTo>
                    <a:pt x="224" y="222"/>
                  </a:lnTo>
                  <a:lnTo>
                    <a:pt x="225" y="223"/>
                  </a:lnTo>
                  <a:lnTo>
                    <a:pt x="226" y="225"/>
                  </a:lnTo>
                  <a:lnTo>
                    <a:pt x="224" y="228"/>
                  </a:lnTo>
                  <a:lnTo>
                    <a:pt x="222" y="230"/>
                  </a:lnTo>
                  <a:lnTo>
                    <a:pt x="218" y="231"/>
                  </a:lnTo>
                  <a:lnTo>
                    <a:pt x="215" y="233"/>
                  </a:lnTo>
                  <a:lnTo>
                    <a:pt x="212" y="235"/>
                  </a:lnTo>
                  <a:lnTo>
                    <a:pt x="209" y="239"/>
                  </a:lnTo>
                  <a:lnTo>
                    <a:pt x="204" y="242"/>
                  </a:lnTo>
                  <a:lnTo>
                    <a:pt x="202" y="247"/>
                  </a:lnTo>
                  <a:lnTo>
                    <a:pt x="199" y="257"/>
                  </a:lnTo>
                  <a:lnTo>
                    <a:pt x="198" y="260"/>
                  </a:lnTo>
                  <a:lnTo>
                    <a:pt x="194" y="260"/>
                  </a:lnTo>
                  <a:lnTo>
                    <a:pt x="192" y="261"/>
                  </a:lnTo>
                  <a:lnTo>
                    <a:pt x="190" y="262"/>
                  </a:lnTo>
                  <a:lnTo>
                    <a:pt x="190" y="267"/>
                  </a:lnTo>
                  <a:lnTo>
                    <a:pt x="191" y="271"/>
                  </a:lnTo>
                  <a:lnTo>
                    <a:pt x="191" y="272"/>
                  </a:lnTo>
                  <a:lnTo>
                    <a:pt x="193" y="272"/>
                  </a:lnTo>
                  <a:lnTo>
                    <a:pt x="195" y="272"/>
                  </a:lnTo>
                  <a:lnTo>
                    <a:pt x="199" y="273"/>
                  </a:lnTo>
                  <a:lnTo>
                    <a:pt x="202" y="273"/>
                  </a:lnTo>
                  <a:lnTo>
                    <a:pt x="202" y="272"/>
                  </a:lnTo>
                  <a:lnTo>
                    <a:pt x="204" y="271"/>
                  </a:lnTo>
                  <a:lnTo>
                    <a:pt x="206" y="272"/>
                  </a:lnTo>
                  <a:lnTo>
                    <a:pt x="209" y="276"/>
                  </a:lnTo>
                  <a:lnTo>
                    <a:pt x="212" y="280"/>
                  </a:lnTo>
                  <a:lnTo>
                    <a:pt x="214" y="285"/>
                  </a:lnTo>
                  <a:lnTo>
                    <a:pt x="216" y="294"/>
                  </a:lnTo>
                  <a:lnTo>
                    <a:pt x="216" y="297"/>
                  </a:lnTo>
                  <a:lnTo>
                    <a:pt x="213" y="298"/>
                  </a:lnTo>
                  <a:lnTo>
                    <a:pt x="207" y="301"/>
                  </a:lnTo>
                  <a:lnTo>
                    <a:pt x="202" y="302"/>
                  </a:lnTo>
                  <a:lnTo>
                    <a:pt x="198" y="304"/>
                  </a:lnTo>
                  <a:lnTo>
                    <a:pt x="195" y="304"/>
                  </a:lnTo>
                  <a:lnTo>
                    <a:pt x="193" y="305"/>
                  </a:lnTo>
                  <a:lnTo>
                    <a:pt x="191" y="306"/>
                  </a:lnTo>
                  <a:lnTo>
                    <a:pt x="189" y="306"/>
                  </a:lnTo>
                  <a:lnTo>
                    <a:pt x="189" y="307"/>
                  </a:lnTo>
                  <a:lnTo>
                    <a:pt x="188" y="309"/>
                  </a:lnTo>
                  <a:lnTo>
                    <a:pt x="184" y="319"/>
                  </a:lnTo>
                  <a:lnTo>
                    <a:pt x="182" y="323"/>
                  </a:lnTo>
                  <a:lnTo>
                    <a:pt x="180" y="327"/>
                  </a:lnTo>
                  <a:lnTo>
                    <a:pt x="177" y="331"/>
                  </a:lnTo>
                  <a:lnTo>
                    <a:pt x="174" y="333"/>
                  </a:lnTo>
                  <a:lnTo>
                    <a:pt x="171" y="333"/>
                  </a:lnTo>
                  <a:lnTo>
                    <a:pt x="170" y="333"/>
                  </a:lnTo>
                  <a:lnTo>
                    <a:pt x="170" y="338"/>
                  </a:lnTo>
                  <a:lnTo>
                    <a:pt x="168" y="349"/>
                  </a:lnTo>
                  <a:lnTo>
                    <a:pt x="168" y="352"/>
                  </a:lnTo>
                  <a:lnTo>
                    <a:pt x="169" y="356"/>
                  </a:lnTo>
                  <a:lnTo>
                    <a:pt x="168" y="361"/>
                  </a:lnTo>
                  <a:lnTo>
                    <a:pt x="164" y="362"/>
                  </a:lnTo>
                  <a:lnTo>
                    <a:pt x="158" y="362"/>
                  </a:lnTo>
                  <a:lnTo>
                    <a:pt x="155" y="363"/>
                  </a:lnTo>
                  <a:lnTo>
                    <a:pt x="151" y="363"/>
                  </a:lnTo>
                  <a:lnTo>
                    <a:pt x="149" y="360"/>
                  </a:lnTo>
                  <a:lnTo>
                    <a:pt x="148" y="355"/>
                  </a:lnTo>
                  <a:lnTo>
                    <a:pt x="147" y="353"/>
                  </a:lnTo>
                  <a:lnTo>
                    <a:pt x="147" y="351"/>
                  </a:lnTo>
                  <a:lnTo>
                    <a:pt x="149" y="349"/>
                  </a:lnTo>
                  <a:lnTo>
                    <a:pt x="152" y="347"/>
                  </a:lnTo>
                  <a:lnTo>
                    <a:pt x="153" y="348"/>
                  </a:lnTo>
                  <a:lnTo>
                    <a:pt x="155" y="348"/>
                  </a:lnTo>
                  <a:lnTo>
                    <a:pt x="156" y="348"/>
                  </a:lnTo>
                  <a:lnTo>
                    <a:pt x="157" y="344"/>
                  </a:lnTo>
                  <a:lnTo>
                    <a:pt x="156" y="338"/>
                  </a:lnTo>
                  <a:lnTo>
                    <a:pt x="156" y="335"/>
                  </a:lnTo>
                  <a:lnTo>
                    <a:pt x="155" y="333"/>
                  </a:lnTo>
                  <a:lnTo>
                    <a:pt x="154" y="332"/>
                  </a:lnTo>
                  <a:lnTo>
                    <a:pt x="152" y="332"/>
                  </a:lnTo>
                  <a:lnTo>
                    <a:pt x="148" y="336"/>
                  </a:lnTo>
                  <a:lnTo>
                    <a:pt x="147" y="339"/>
                  </a:lnTo>
                  <a:lnTo>
                    <a:pt x="147" y="341"/>
                  </a:lnTo>
                  <a:lnTo>
                    <a:pt x="146" y="343"/>
                  </a:lnTo>
                  <a:lnTo>
                    <a:pt x="143" y="346"/>
                  </a:lnTo>
                  <a:lnTo>
                    <a:pt x="139" y="347"/>
                  </a:lnTo>
                  <a:lnTo>
                    <a:pt x="133" y="348"/>
                  </a:lnTo>
                  <a:lnTo>
                    <a:pt x="131" y="348"/>
                  </a:lnTo>
                  <a:lnTo>
                    <a:pt x="129" y="347"/>
                  </a:lnTo>
                  <a:lnTo>
                    <a:pt x="128" y="346"/>
                  </a:lnTo>
                  <a:lnTo>
                    <a:pt x="127" y="342"/>
                  </a:lnTo>
                  <a:lnTo>
                    <a:pt x="125" y="337"/>
                  </a:lnTo>
                  <a:lnTo>
                    <a:pt x="124" y="333"/>
                  </a:lnTo>
                  <a:lnTo>
                    <a:pt x="124" y="330"/>
                  </a:lnTo>
                  <a:lnTo>
                    <a:pt x="124" y="328"/>
                  </a:lnTo>
                  <a:lnTo>
                    <a:pt x="125" y="326"/>
                  </a:lnTo>
                  <a:lnTo>
                    <a:pt x="127" y="325"/>
                  </a:lnTo>
                  <a:lnTo>
                    <a:pt x="131" y="323"/>
                  </a:lnTo>
                  <a:lnTo>
                    <a:pt x="135" y="317"/>
                  </a:lnTo>
                  <a:lnTo>
                    <a:pt x="141" y="311"/>
                  </a:lnTo>
                  <a:lnTo>
                    <a:pt x="143" y="307"/>
                  </a:lnTo>
                  <a:lnTo>
                    <a:pt x="144" y="304"/>
                  </a:lnTo>
                  <a:lnTo>
                    <a:pt x="146" y="301"/>
                  </a:lnTo>
                  <a:lnTo>
                    <a:pt x="148" y="297"/>
                  </a:lnTo>
                  <a:lnTo>
                    <a:pt x="151" y="294"/>
                  </a:lnTo>
                  <a:lnTo>
                    <a:pt x="153" y="291"/>
                  </a:lnTo>
                  <a:lnTo>
                    <a:pt x="155" y="286"/>
                  </a:lnTo>
                  <a:lnTo>
                    <a:pt x="157" y="284"/>
                  </a:lnTo>
                  <a:lnTo>
                    <a:pt x="159" y="282"/>
                  </a:lnTo>
                  <a:lnTo>
                    <a:pt x="160" y="282"/>
                  </a:lnTo>
                  <a:lnTo>
                    <a:pt x="163" y="278"/>
                  </a:lnTo>
                  <a:lnTo>
                    <a:pt x="165" y="271"/>
                  </a:lnTo>
                  <a:lnTo>
                    <a:pt x="166" y="268"/>
                  </a:lnTo>
                  <a:lnTo>
                    <a:pt x="166" y="266"/>
                  </a:lnTo>
                  <a:lnTo>
                    <a:pt x="165" y="262"/>
                  </a:lnTo>
                  <a:lnTo>
                    <a:pt x="163" y="257"/>
                  </a:lnTo>
                  <a:lnTo>
                    <a:pt x="163" y="255"/>
                  </a:lnTo>
                  <a:lnTo>
                    <a:pt x="163" y="248"/>
                  </a:lnTo>
                  <a:lnTo>
                    <a:pt x="162" y="234"/>
                  </a:lnTo>
                  <a:lnTo>
                    <a:pt x="162" y="226"/>
                  </a:lnTo>
                  <a:lnTo>
                    <a:pt x="160" y="224"/>
                  </a:lnTo>
                  <a:lnTo>
                    <a:pt x="160" y="223"/>
                  </a:lnTo>
                  <a:lnTo>
                    <a:pt x="162" y="221"/>
                  </a:lnTo>
                  <a:lnTo>
                    <a:pt x="163" y="219"/>
                  </a:lnTo>
                  <a:lnTo>
                    <a:pt x="165" y="215"/>
                  </a:lnTo>
                  <a:lnTo>
                    <a:pt x="166" y="212"/>
                  </a:lnTo>
                  <a:lnTo>
                    <a:pt x="167" y="204"/>
                  </a:lnTo>
                  <a:lnTo>
                    <a:pt x="168" y="198"/>
                  </a:lnTo>
                  <a:lnTo>
                    <a:pt x="171" y="193"/>
                  </a:lnTo>
                  <a:lnTo>
                    <a:pt x="176" y="188"/>
                  </a:lnTo>
                  <a:lnTo>
                    <a:pt x="177" y="186"/>
                  </a:lnTo>
                  <a:lnTo>
                    <a:pt x="178" y="183"/>
                  </a:lnTo>
                  <a:lnTo>
                    <a:pt x="179" y="180"/>
                  </a:lnTo>
                  <a:lnTo>
                    <a:pt x="186" y="175"/>
                  </a:lnTo>
                  <a:lnTo>
                    <a:pt x="189" y="173"/>
                  </a:lnTo>
                  <a:lnTo>
                    <a:pt x="190" y="170"/>
                  </a:lnTo>
                  <a:lnTo>
                    <a:pt x="191" y="167"/>
                  </a:lnTo>
                  <a:lnTo>
                    <a:pt x="193" y="164"/>
                  </a:lnTo>
                  <a:lnTo>
                    <a:pt x="194" y="160"/>
                  </a:lnTo>
                  <a:lnTo>
                    <a:pt x="198" y="154"/>
                  </a:lnTo>
                  <a:lnTo>
                    <a:pt x="198" y="152"/>
                  </a:lnTo>
                  <a:lnTo>
                    <a:pt x="199" y="149"/>
                  </a:lnTo>
                  <a:lnTo>
                    <a:pt x="199" y="145"/>
                  </a:lnTo>
                  <a:lnTo>
                    <a:pt x="200" y="141"/>
                  </a:lnTo>
                  <a:lnTo>
                    <a:pt x="202" y="138"/>
                  </a:lnTo>
                  <a:lnTo>
                    <a:pt x="203" y="135"/>
                  </a:lnTo>
                  <a:lnTo>
                    <a:pt x="203" y="133"/>
                  </a:lnTo>
                  <a:lnTo>
                    <a:pt x="205" y="132"/>
                  </a:lnTo>
                  <a:lnTo>
                    <a:pt x="207" y="133"/>
                  </a:lnTo>
                  <a:close/>
                  <a:moveTo>
                    <a:pt x="155" y="55"/>
                  </a:moveTo>
                  <a:lnTo>
                    <a:pt x="155" y="49"/>
                  </a:lnTo>
                  <a:lnTo>
                    <a:pt x="155" y="44"/>
                  </a:lnTo>
                  <a:lnTo>
                    <a:pt x="153" y="41"/>
                  </a:lnTo>
                  <a:lnTo>
                    <a:pt x="152" y="40"/>
                  </a:lnTo>
                  <a:lnTo>
                    <a:pt x="149" y="38"/>
                  </a:lnTo>
                  <a:lnTo>
                    <a:pt x="148" y="36"/>
                  </a:lnTo>
                  <a:lnTo>
                    <a:pt x="148" y="34"/>
                  </a:lnTo>
                  <a:lnTo>
                    <a:pt x="149" y="33"/>
                  </a:lnTo>
                  <a:lnTo>
                    <a:pt x="152" y="32"/>
                  </a:lnTo>
                  <a:lnTo>
                    <a:pt x="156" y="32"/>
                  </a:lnTo>
                  <a:lnTo>
                    <a:pt x="158" y="29"/>
                  </a:lnTo>
                  <a:lnTo>
                    <a:pt x="162" y="28"/>
                  </a:lnTo>
                  <a:lnTo>
                    <a:pt x="175" y="24"/>
                  </a:lnTo>
                  <a:lnTo>
                    <a:pt x="179" y="23"/>
                  </a:lnTo>
                  <a:lnTo>
                    <a:pt x="183" y="23"/>
                  </a:lnTo>
                  <a:lnTo>
                    <a:pt x="187" y="24"/>
                  </a:lnTo>
                  <a:lnTo>
                    <a:pt x="190" y="29"/>
                  </a:lnTo>
                  <a:lnTo>
                    <a:pt x="191" y="32"/>
                  </a:lnTo>
                  <a:lnTo>
                    <a:pt x="191" y="34"/>
                  </a:lnTo>
                  <a:lnTo>
                    <a:pt x="190" y="36"/>
                  </a:lnTo>
                  <a:lnTo>
                    <a:pt x="186" y="44"/>
                  </a:lnTo>
                  <a:lnTo>
                    <a:pt x="183" y="46"/>
                  </a:lnTo>
                  <a:lnTo>
                    <a:pt x="182" y="47"/>
                  </a:lnTo>
                  <a:lnTo>
                    <a:pt x="181" y="48"/>
                  </a:lnTo>
                  <a:lnTo>
                    <a:pt x="179" y="49"/>
                  </a:lnTo>
                  <a:lnTo>
                    <a:pt x="178" y="50"/>
                  </a:lnTo>
                  <a:lnTo>
                    <a:pt x="176" y="50"/>
                  </a:lnTo>
                  <a:lnTo>
                    <a:pt x="174" y="49"/>
                  </a:lnTo>
                  <a:lnTo>
                    <a:pt x="171" y="47"/>
                  </a:lnTo>
                  <a:lnTo>
                    <a:pt x="170" y="48"/>
                  </a:lnTo>
                  <a:lnTo>
                    <a:pt x="169" y="50"/>
                  </a:lnTo>
                  <a:lnTo>
                    <a:pt x="168" y="52"/>
                  </a:lnTo>
                  <a:lnTo>
                    <a:pt x="166" y="55"/>
                  </a:lnTo>
                  <a:lnTo>
                    <a:pt x="164" y="57"/>
                  </a:lnTo>
                  <a:lnTo>
                    <a:pt x="160" y="57"/>
                  </a:lnTo>
                  <a:lnTo>
                    <a:pt x="155" y="55"/>
                  </a:lnTo>
                  <a:close/>
                  <a:moveTo>
                    <a:pt x="302" y="222"/>
                  </a:moveTo>
                  <a:lnTo>
                    <a:pt x="300" y="221"/>
                  </a:lnTo>
                  <a:lnTo>
                    <a:pt x="296" y="221"/>
                  </a:lnTo>
                  <a:lnTo>
                    <a:pt x="293" y="220"/>
                  </a:lnTo>
                  <a:lnTo>
                    <a:pt x="291" y="219"/>
                  </a:lnTo>
                  <a:lnTo>
                    <a:pt x="290" y="218"/>
                  </a:lnTo>
                  <a:lnTo>
                    <a:pt x="290" y="216"/>
                  </a:lnTo>
                  <a:lnTo>
                    <a:pt x="291" y="215"/>
                  </a:lnTo>
                  <a:lnTo>
                    <a:pt x="296" y="212"/>
                  </a:lnTo>
                  <a:lnTo>
                    <a:pt x="302" y="209"/>
                  </a:lnTo>
                  <a:lnTo>
                    <a:pt x="305" y="209"/>
                  </a:lnTo>
                  <a:lnTo>
                    <a:pt x="306" y="210"/>
                  </a:lnTo>
                  <a:lnTo>
                    <a:pt x="307" y="212"/>
                  </a:lnTo>
                  <a:lnTo>
                    <a:pt x="307" y="214"/>
                  </a:lnTo>
                  <a:lnTo>
                    <a:pt x="306" y="221"/>
                  </a:lnTo>
                  <a:lnTo>
                    <a:pt x="305" y="226"/>
                  </a:lnTo>
                  <a:lnTo>
                    <a:pt x="303" y="235"/>
                  </a:lnTo>
                  <a:lnTo>
                    <a:pt x="303" y="242"/>
                  </a:lnTo>
                  <a:lnTo>
                    <a:pt x="304" y="247"/>
                  </a:lnTo>
                  <a:lnTo>
                    <a:pt x="306" y="255"/>
                  </a:lnTo>
                  <a:lnTo>
                    <a:pt x="306" y="260"/>
                  </a:lnTo>
                  <a:lnTo>
                    <a:pt x="306" y="266"/>
                  </a:lnTo>
                  <a:lnTo>
                    <a:pt x="307" y="271"/>
                  </a:lnTo>
                  <a:lnTo>
                    <a:pt x="306" y="276"/>
                  </a:lnTo>
                  <a:lnTo>
                    <a:pt x="305" y="279"/>
                  </a:lnTo>
                  <a:lnTo>
                    <a:pt x="305" y="283"/>
                  </a:lnTo>
                  <a:lnTo>
                    <a:pt x="305" y="288"/>
                  </a:lnTo>
                  <a:lnTo>
                    <a:pt x="306" y="289"/>
                  </a:lnTo>
                  <a:lnTo>
                    <a:pt x="305" y="289"/>
                  </a:lnTo>
                  <a:lnTo>
                    <a:pt x="304" y="293"/>
                  </a:lnTo>
                  <a:lnTo>
                    <a:pt x="302" y="305"/>
                  </a:lnTo>
                  <a:lnTo>
                    <a:pt x="300" y="312"/>
                  </a:lnTo>
                  <a:lnTo>
                    <a:pt x="298" y="317"/>
                  </a:lnTo>
                  <a:lnTo>
                    <a:pt x="298" y="319"/>
                  </a:lnTo>
                  <a:lnTo>
                    <a:pt x="297" y="321"/>
                  </a:lnTo>
                  <a:lnTo>
                    <a:pt x="296" y="328"/>
                  </a:lnTo>
                  <a:lnTo>
                    <a:pt x="296" y="331"/>
                  </a:lnTo>
                  <a:lnTo>
                    <a:pt x="295" y="336"/>
                  </a:lnTo>
                  <a:lnTo>
                    <a:pt x="298" y="341"/>
                  </a:lnTo>
                  <a:lnTo>
                    <a:pt x="300" y="347"/>
                  </a:lnTo>
                  <a:lnTo>
                    <a:pt x="300" y="351"/>
                  </a:lnTo>
                  <a:lnTo>
                    <a:pt x="299" y="353"/>
                  </a:lnTo>
                  <a:lnTo>
                    <a:pt x="298" y="361"/>
                  </a:lnTo>
                  <a:lnTo>
                    <a:pt x="298" y="365"/>
                  </a:lnTo>
                  <a:lnTo>
                    <a:pt x="298" y="367"/>
                  </a:lnTo>
                  <a:lnTo>
                    <a:pt x="299" y="372"/>
                  </a:lnTo>
                  <a:lnTo>
                    <a:pt x="300" y="379"/>
                  </a:lnTo>
                  <a:lnTo>
                    <a:pt x="300" y="386"/>
                  </a:lnTo>
                  <a:lnTo>
                    <a:pt x="302" y="390"/>
                  </a:lnTo>
                  <a:lnTo>
                    <a:pt x="300" y="394"/>
                  </a:lnTo>
                  <a:lnTo>
                    <a:pt x="298" y="390"/>
                  </a:lnTo>
                  <a:lnTo>
                    <a:pt x="296" y="386"/>
                  </a:lnTo>
                  <a:lnTo>
                    <a:pt x="292" y="384"/>
                  </a:lnTo>
                  <a:lnTo>
                    <a:pt x="288" y="382"/>
                  </a:lnTo>
                  <a:lnTo>
                    <a:pt x="286" y="382"/>
                  </a:lnTo>
                  <a:lnTo>
                    <a:pt x="285" y="382"/>
                  </a:lnTo>
                  <a:lnTo>
                    <a:pt x="284" y="383"/>
                  </a:lnTo>
                  <a:lnTo>
                    <a:pt x="284" y="385"/>
                  </a:lnTo>
                  <a:lnTo>
                    <a:pt x="282" y="390"/>
                  </a:lnTo>
                  <a:lnTo>
                    <a:pt x="281" y="393"/>
                  </a:lnTo>
                  <a:lnTo>
                    <a:pt x="282" y="394"/>
                  </a:lnTo>
                  <a:lnTo>
                    <a:pt x="282" y="396"/>
                  </a:lnTo>
                  <a:lnTo>
                    <a:pt x="280" y="398"/>
                  </a:lnTo>
                  <a:lnTo>
                    <a:pt x="276" y="398"/>
                  </a:lnTo>
                  <a:lnTo>
                    <a:pt x="273" y="398"/>
                  </a:lnTo>
                  <a:lnTo>
                    <a:pt x="270" y="397"/>
                  </a:lnTo>
                  <a:lnTo>
                    <a:pt x="268" y="395"/>
                  </a:lnTo>
                  <a:lnTo>
                    <a:pt x="268" y="393"/>
                  </a:lnTo>
                  <a:lnTo>
                    <a:pt x="268" y="389"/>
                  </a:lnTo>
                  <a:lnTo>
                    <a:pt x="270" y="386"/>
                  </a:lnTo>
                  <a:lnTo>
                    <a:pt x="272" y="384"/>
                  </a:lnTo>
                  <a:lnTo>
                    <a:pt x="274" y="382"/>
                  </a:lnTo>
                  <a:lnTo>
                    <a:pt x="275" y="382"/>
                  </a:lnTo>
                  <a:lnTo>
                    <a:pt x="275" y="378"/>
                  </a:lnTo>
                  <a:lnTo>
                    <a:pt x="272" y="373"/>
                  </a:lnTo>
                  <a:lnTo>
                    <a:pt x="271" y="371"/>
                  </a:lnTo>
                  <a:lnTo>
                    <a:pt x="270" y="366"/>
                  </a:lnTo>
                  <a:lnTo>
                    <a:pt x="270" y="361"/>
                  </a:lnTo>
                  <a:lnTo>
                    <a:pt x="269" y="359"/>
                  </a:lnTo>
                  <a:lnTo>
                    <a:pt x="268" y="355"/>
                  </a:lnTo>
                  <a:lnTo>
                    <a:pt x="268" y="352"/>
                  </a:lnTo>
                  <a:lnTo>
                    <a:pt x="265" y="346"/>
                  </a:lnTo>
                  <a:lnTo>
                    <a:pt x="265" y="342"/>
                  </a:lnTo>
                  <a:lnTo>
                    <a:pt x="263" y="338"/>
                  </a:lnTo>
                  <a:lnTo>
                    <a:pt x="259" y="332"/>
                  </a:lnTo>
                  <a:lnTo>
                    <a:pt x="255" y="330"/>
                  </a:lnTo>
                  <a:lnTo>
                    <a:pt x="252" y="330"/>
                  </a:lnTo>
                  <a:lnTo>
                    <a:pt x="250" y="331"/>
                  </a:lnTo>
                  <a:lnTo>
                    <a:pt x="248" y="332"/>
                  </a:lnTo>
                  <a:lnTo>
                    <a:pt x="245" y="332"/>
                  </a:lnTo>
                  <a:lnTo>
                    <a:pt x="239" y="329"/>
                  </a:lnTo>
                  <a:lnTo>
                    <a:pt x="235" y="326"/>
                  </a:lnTo>
                  <a:lnTo>
                    <a:pt x="233" y="323"/>
                  </a:lnTo>
                  <a:lnTo>
                    <a:pt x="233" y="319"/>
                  </a:lnTo>
                  <a:lnTo>
                    <a:pt x="232" y="315"/>
                  </a:lnTo>
                  <a:lnTo>
                    <a:pt x="230" y="311"/>
                  </a:lnTo>
                  <a:lnTo>
                    <a:pt x="233" y="307"/>
                  </a:lnTo>
                  <a:lnTo>
                    <a:pt x="235" y="305"/>
                  </a:lnTo>
                  <a:lnTo>
                    <a:pt x="238" y="303"/>
                  </a:lnTo>
                  <a:lnTo>
                    <a:pt x="240" y="301"/>
                  </a:lnTo>
                  <a:lnTo>
                    <a:pt x="242" y="297"/>
                  </a:lnTo>
                  <a:lnTo>
                    <a:pt x="245" y="293"/>
                  </a:lnTo>
                  <a:lnTo>
                    <a:pt x="246" y="290"/>
                  </a:lnTo>
                  <a:lnTo>
                    <a:pt x="247" y="288"/>
                  </a:lnTo>
                  <a:lnTo>
                    <a:pt x="248" y="284"/>
                  </a:lnTo>
                  <a:lnTo>
                    <a:pt x="250" y="281"/>
                  </a:lnTo>
                  <a:lnTo>
                    <a:pt x="251" y="279"/>
                  </a:lnTo>
                  <a:lnTo>
                    <a:pt x="252" y="276"/>
                  </a:lnTo>
                  <a:lnTo>
                    <a:pt x="252" y="273"/>
                  </a:lnTo>
                  <a:lnTo>
                    <a:pt x="251" y="271"/>
                  </a:lnTo>
                  <a:lnTo>
                    <a:pt x="252" y="269"/>
                  </a:lnTo>
                  <a:lnTo>
                    <a:pt x="252" y="268"/>
                  </a:lnTo>
                  <a:lnTo>
                    <a:pt x="252" y="267"/>
                  </a:lnTo>
                  <a:lnTo>
                    <a:pt x="251" y="267"/>
                  </a:lnTo>
                  <a:lnTo>
                    <a:pt x="250" y="268"/>
                  </a:lnTo>
                  <a:lnTo>
                    <a:pt x="247" y="269"/>
                  </a:lnTo>
                  <a:lnTo>
                    <a:pt x="244" y="269"/>
                  </a:lnTo>
                  <a:lnTo>
                    <a:pt x="242" y="269"/>
                  </a:lnTo>
                  <a:lnTo>
                    <a:pt x="241" y="271"/>
                  </a:lnTo>
                  <a:lnTo>
                    <a:pt x="240" y="274"/>
                  </a:lnTo>
                  <a:lnTo>
                    <a:pt x="238" y="279"/>
                  </a:lnTo>
                  <a:lnTo>
                    <a:pt x="236" y="283"/>
                  </a:lnTo>
                  <a:lnTo>
                    <a:pt x="235" y="284"/>
                  </a:lnTo>
                  <a:lnTo>
                    <a:pt x="232" y="284"/>
                  </a:lnTo>
                  <a:lnTo>
                    <a:pt x="228" y="285"/>
                  </a:lnTo>
                  <a:lnTo>
                    <a:pt x="226" y="285"/>
                  </a:lnTo>
                  <a:lnTo>
                    <a:pt x="224" y="286"/>
                  </a:lnTo>
                  <a:lnTo>
                    <a:pt x="222" y="284"/>
                  </a:lnTo>
                  <a:lnTo>
                    <a:pt x="221" y="279"/>
                  </a:lnTo>
                  <a:lnTo>
                    <a:pt x="223" y="274"/>
                  </a:lnTo>
                  <a:lnTo>
                    <a:pt x="223" y="273"/>
                  </a:lnTo>
                  <a:lnTo>
                    <a:pt x="225" y="267"/>
                  </a:lnTo>
                  <a:lnTo>
                    <a:pt x="226" y="261"/>
                  </a:lnTo>
                  <a:lnTo>
                    <a:pt x="228" y="259"/>
                  </a:lnTo>
                  <a:lnTo>
                    <a:pt x="230" y="257"/>
                  </a:lnTo>
                  <a:lnTo>
                    <a:pt x="232" y="257"/>
                  </a:lnTo>
                  <a:lnTo>
                    <a:pt x="234" y="254"/>
                  </a:lnTo>
                  <a:lnTo>
                    <a:pt x="238" y="247"/>
                  </a:lnTo>
                  <a:lnTo>
                    <a:pt x="240" y="244"/>
                  </a:lnTo>
                  <a:lnTo>
                    <a:pt x="241" y="241"/>
                  </a:lnTo>
                  <a:lnTo>
                    <a:pt x="242" y="237"/>
                  </a:lnTo>
                  <a:lnTo>
                    <a:pt x="244" y="235"/>
                  </a:lnTo>
                  <a:lnTo>
                    <a:pt x="244" y="230"/>
                  </a:lnTo>
                  <a:lnTo>
                    <a:pt x="242" y="226"/>
                  </a:lnTo>
                  <a:lnTo>
                    <a:pt x="242" y="222"/>
                  </a:lnTo>
                  <a:lnTo>
                    <a:pt x="246" y="216"/>
                  </a:lnTo>
                  <a:lnTo>
                    <a:pt x="248" y="214"/>
                  </a:lnTo>
                  <a:lnTo>
                    <a:pt x="248" y="213"/>
                  </a:lnTo>
                  <a:lnTo>
                    <a:pt x="252" y="213"/>
                  </a:lnTo>
                  <a:lnTo>
                    <a:pt x="260" y="216"/>
                  </a:lnTo>
                  <a:lnTo>
                    <a:pt x="263" y="219"/>
                  </a:lnTo>
                  <a:lnTo>
                    <a:pt x="264" y="222"/>
                  </a:lnTo>
                  <a:lnTo>
                    <a:pt x="265" y="224"/>
                  </a:lnTo>
                  <a:lnTo>
                    <a:pt x="263" y="226"/>
                  </a:lnTo>
                  <a:lnTo>
                    <a:pt x="261" y="228"/>
                  </a:lnTo>
                  <a:lnTo>
                    <a:pt x="258" y="231"/>
                  </a:lnTo>
                  <a:lnTo>
                    <a:pt x="257" y="232"/>
                  </a:lnTo>
                  <a:lnTo>
                    <a:pt x="256" y="233"/>
                  </a:lnTo>
                  <a:lnTo>
                    <a:pt x="257" y="236"/>
                  </a:lnTo>
                  <a:lnTo>
                    <a:pt x="259" y="245"/>
                  </a:lnTo>
                  <a:lnTo>
                    <a:pt x="260" y="248"/>
                  </a:lnTo>
                  <a:lnTo>
                    <a:pt x="262" y="249"/>
                  </a:lnTo>
                  <a:lnTo>
                    <a:pt x="264" y="250"/>
                  </a:lnTo>
                  <a:lnTo>
                    <a:pt x="268" y="250"/>
                  </a:lnTo>
                  <a:lnTo>
                    <a:pt x="270" y="251"/>
                  </a:lnTo>
                  <a:lnTo>
                    <a:pt x="275" y="256"/>
                  </a:lnTo>
                  <a:lnTo>
                    <a:pt x="276" y="259"/>
                  </a:lnTo>
                  <a:lnTo>
                    <a:pt x="276" y="263"/>
                  </a:lnTo>
                  <a:lnTo>
                    <a:pt x="274" y="268"/>
                  </a:lnTo>
                  <a:lnTo>
                    <a:pt x="272" y="270"/>
                  </a:lnTo>
                  <a:lnTo>
                    <a:pt x="271" y="272"/>
                  </a:lnTo>
                  <a:lnTo>
                    <a:pt x="271" y="278"/>
                  </a:lnTo>
                  <a:lnTo>
                    <a:pt x="271" y="284"/>
                  </a:lnTo>
                  <a:lnTo>
                    <a:pt x="271" y="288"/>
                  </a:lnTo>
                  <a:lnTo>
                    <a:pt x="269" y="290"/>
                  </a:lnTo>
                  <a:lnTo>
                    <a:pt x="263" y="293"/>
                  </a:lnTo>
                  <a:lnTo>
                    <a:pt x="262" y="293"/>
                  </a:lnTo>
                  <a:lnTo>
                    <a:pt x="260" y="296"/>
                  </a:lnTo>
                  <a:lnTo>
                    <a:pt x="257" y="302"/>
                  </a:lnTo>
                  <a:lnTo>
                    <a:pt x="257" y="306"/>
                  </a:lnTo>
                  <a:lnTo>
                    <a:pt x="257" y="311"/>
                  </a:lnTo>
                  <a:lnTo>
                    <a:pt x="257" y="314"/>
                  </a:lnTo>
                  <a:lnTo>
                    <a:pt x="258" y="319"/>
                  </a:lnTo>
                  <a:lnTo>
                    <a:pt x="259" y="321"/>
                  </a:lnTo>
                  <a:lnTo>
                    <a:pt x="259" y="324"/>
                  </a:lnTo>
                  <a:lnTo>
                    <a:pt x="259" y="325"/>
                  </a:lnTo>
                  <a:lnTo>
                    <a:pt x="260" y="325"/>
                  </a:lnTo>
                  <a:lnTo>
                    <a:pt x="264" y="325"/>
                  </a:lnTo>
                  <a:lnTo>
                    <a:pt x="269" y="323"/>
                  </a:lnTo>
                  <a:lnTo>
                    <a:pt x="271" y="321"/>
                  </a:lnTo>
                  <a:lnTo>
                    <a:pt x="274" y="316"/>
                  </a:lnTo>
                  <a:lnTo>
                    <a:pt x="277" y="311"/>
                  </a:lnTo>
                  <a:lnTo>
                    <a:pt x="281" y="307"/>
                  </a:lnTo>
                  <a:lnTo>
                    <a:pt x="283" y="304"/>
                  </a:lnTo>
                  <a:lnTo>
                    <a:pt x="286" y="302"/>
                  </a:lnTo>
                  <a:lnTo>
                    <a:pt x="288" y="300"/>
                  </a:lnTo>
                  <a:lnTo>
                    <a:pt x="293" y="294"/>
                  </a:lnTo>
                  <a:lnTo>
                    <a:pt x="297" y="290"/>
                  </a:lnTo>
                  <a:lnTo>
                    <a:pt x="297" y="286"/>
                  </a:lnTo>
                  <a:lnTo>
                    <a:pt x="298" y="283"/>
                  </a:lnTo>
                  <a:lnTo>
                    <a:pt x="298" y="282"/>
                  </a:lnTo>
                  <a:lnTo>
                    <a:pt x="297" y="279"/>
                  </a:lnTo>
                  <a:lnTo>
                    <a:pt x="295" y="271"/>
                  </a:lnTo>
                  <a:lnTo>
                    <a:pt x="294" y="268"/>
                  </a:lnTo>
                  <a:lnTo>
                    <a:pt x="293" y="265"/>
                  </a:lnTo>
                  <a:lnTo>
                    <a:pt x="292" y="260"/>
                  </a:lnTo>
                  <a:lnTo>
                    <a:pt x="291" y="257"/>
                  </a:lnTo>
                  <a:lnTo>
                    <a:pt x="290" y="254"/>
                  </a:lnTo>
                  <a:lnTo>
                    <a:pt x="286" y="253"/>
                  </a:lnTo>
                  <a:lnTo>
                    <a:pt x="283" y="250"/>
                  </a:lnTo>
                  <a:lnTo>
                    <a:pt x="282" y="245"/>
                  </a:lnTo>
                  <a:lnTo>
                    <a:pt x="282" y="239"/>
                  </a:lnTo>
                  <a:lnTo>
                    <a:pt x="282" y="237"/>
                  </a:lnTo>
                  <a:lnTo>
                    <a:pt x="282" y="236"/>
                  </a:lnTo>
                  <a:lnTo>
                    <a:pt x="283" y="235"/>
                  </a:lnTo>
                  <a:lnTo>
                    <a:pt x="284" y="234"/>
                  </a:lnTo>
                  <a:lnTo>
                    <a:pt x="286" y="234"/>
                  </a:lnTo>
                  <a:lnTo>
                    <a:pt x="286" y="236"/>
                  </a:lnTo>
                  <a:lnTo>
                    <a:pt x="286" y="237"/>
                  </a:lnTo>
                  <a:lnTo>
                    <a:pt x="285" y="238"/>
                  </a:lnTo>
                  <a:lnTo>
                    <a:pt x="285" y="239"/>
                  </a:lnTo>
                  <a:lnTo>
                    <a:pt x="287" y="243"/>
                  </a:lnTo>
                  <a:lnTo>
                    <a:pt x="292" y="249"/>
                  </a:lnTo>
                  <a:lnTo>
                    <a:pt x="292" y="250"/>
                  </a:lnTo>
                  <a:lnTo>
                    <a:pt x="293" y="250"/>
                  </a:lnTo>
                  <a:lnTo>
                    <a:pt x="296" y="250"/>
                  </a:lnTo>
                  <a:lnTo>
                    <a:pt x="298" y="249"/>
                  </a:lnTo>
                  <a:lnTo>
                    <a:pt x="299" y="248"/>
                  </a:lnTo>
                  <a:lnTo>
                    <a:pt x="299" y="247"/>
                  </a:lnTo>
                  <a:lnTo>
                    <a:pt x="299" y="244"/>
                  </a:lnTo>
                  <a:lnTo>
                    <a:pt x="296" y="238"/>
                  </a:lnTo>
                  <a:lnTo>
                    <a:pt x="295" y="235"/>
                  </a:lnTo>
                  <a:lnTo>
                    <a:pt x="297" y="230"/>
                  </a:lnTo>
                  <a:lnTo>
                    <a:pt x="302" y="222"/>
                  </a:lnTo>
                  <a:close/>
                  <a:moveTo>
                    <a:pt x="283" y="211"/>
                  </a:moveTo>
                  <a:lnTo>
                    <a:pt x="288" y="207"/>
                  </a:lnTo>
                  <a:lnTo>
                    <a:pt x="294" y="203"/>
                  </a:lnTo>
                  <a:lnTo>
                    <a:pt x="296" y="198"/>
                  </a:lnTo>
                  <a:lnTo>
                    <a:pt x="297" y="191"/>
                  </a:lnTo>
                  <a:lnTo>
                    <a:pt x="296" y="185"/>
                  </a:lnTo>
                  <a:lnTo>
                    <a:pt x="296" y="179"/>
                  </a:lnTo>
                  <a:lnTo>
                    <a:pt x="297" y="176"/>
                  </a:lnTo>
                  <a:lnTo>
                    <a:pt x="300" y="174"/>
                  </a:lnTo>
                  <a:lnTo>
                    <a:pt x="302" y="172"/>
                  </a:lnTo>
                  <a:lnTo>
                    <a:pt x="306" y="167"/>
                  </a:lnTo>
                  <a:lnTo>
                    <a:pt x="311" y="163"/>
                  </a:lnTo>
                  <a:lnTo>
                    <a:pt x="316" y="156"/>
                  </a:lnTo>
                  <a:lnTo>
                    <a:pt x="317" y="153"/>
                  </a:lnTo>
                  <a:lnTo>
                    <a:pt x="318" y="150"/>
                  </a:lnTo>
                  <a:lnTo>
                    <a:pt x="318" y="146"/>
                  </a:lnTo>
                  <a:lnTo>
                    <a:pt x="316" y="143"/>
                  </a:lnTo>
                  <a:lnTo>
                    <a:pt x="314" y="137"/>
                  </a:lnTo>
                  <a:lnTo>
                    <a:pt x="309" y="132"/>
                  </a:lnTo>
                  <a:lnTo>
                    <a:pt x="303" y="130"/>
                  </a:lnTo>
                  <a:lnTo>
                    <a:pt x="297" y="129"/>
                  </a:lnTo>
                  <a:lnTo>
                    <a:pt x="294" y="129"/>
                  </a:lnTo>
                  <a:lnTo>
                    <a:pt x="288" y="131"/>
                  </a:lnTo>
                  <a:lnTo>
                    <a:pt x="284" y="132"/>
                  </a:lnTo>
                  <a:lnTo>
                    <a:pt x="281" y="135"/>
                  </a:lnTo>
                  <a:lnTo>
                    <a:pt x="277" y="139"/>
                  </a:lnTo>
                  <a:lnTo>
                    <a:pt x="274" y="141"/>
                  </a:lnTo>
                  <a:lnTo>
                    <a:pt x="270" y="144"/>
                  </a:lnTo>
                  <a:lnTo>
                    <a:pt x="265" y="148"/>
                  </a:lnTo>
                  <a:lnTo>
                    <a:pt x="262" y="151"/>
                  </a:lnTo>
                  <a:lnTo>
                    <a:pt x="260" y="156"/>
                  </a:lnTo>
                  <a:lnTo>
                    <a:pt x="257" y="163"/>
                  </a:lnTo>
                  <a:lnTo>
                    <a:pt x="255" y="168"/>
                  </a:lnTo>
                  <a:lnTo>
                    <a:pt x="252" y="170"/>
                  </a:lnTo>
                  <a:lnTo>
                    <a:pt x="251" y="172"/>
                  </a:lnTo>
                  <a:lnTo>
                    <a:pt x="251" y="173"/>
                  </a:lnTo>
                  <a:lnTo>
                    <a:pt x="252" y="175"/>
                  </a:lnTo>
                  <a:lnTo>
                    <a:pt x="253" y="183"/>
                  </a:lnTo>
                  <a:lnTo>
                    <a:pt x="255" y="187"/>
                  </a:lnTo>
                  <a:lnTo>
                    <a:pt x="256" y="191"/>
                  </a:lnTo>
                  <a:lnTo>
                    <a:pt x="257" y="192"/>
                  </a:lnTo>
                  <a:lnTo>
                    <a:pt x="257" y="193"/>
                  </a:lnTo>
                  <a:lnTo>
                    <a:pt x="259" y="195"/>
                  </a:lnTo>
                  <a:lnTo>
                    <a:pt x="260" y="195"/>
                  </a:lnTo>
                  <a:lnTo>
                    <a:pt x="261" y="195"/>
                  </a:lnTo>
                  <a:lnTo>
                    <a:pt x="262" y="193"/>
                  </a:lnTo>
                  <a:lnTo>
                    <a:pt x="263" y="192"/>
                  </a:lnTo>
                  <a:lnTo>
                    <a:pt x="267" y="185"/>
                  </a:lnTo>
                  <a:lnTo>
                    <a:pt x="268" y="181"/>
                  </a:lnTo>
                  <a:lnTo>
                    <a:pt x="270" y="177"/>
                  </a:lnTo>
                  <a:lnTo>
                    <a:pt x="275" y="168"/>
                  </a:lnTo>
                  <a:lnTo>
                    <a:pt x="281" y="162"/>
                  </a:lnTo>
                  <a:lnTo>
                    <a:pt x="283" y="158"/>
                  </a:lnTo>
                  <a:lnTo>
                    <a:pt x="284" y="156"/>
                  </a:lnTo>
                  <a:lnTo>
                    <a:pt x="286" y="154"/>
                  </a:lnTo>
                  <a:lnTo>
                    <a:pt x="288" y="153"/>
                  </a:lnTo>
                  <a:lnTo>
                    <a:pt x="293" y="152"/>
                  </a:lnTo>
                  <a:lnTo>
                    <a:pt x="297" y="151"/>
                  </a:lnTo>
                  <a:lnTo>
                    <a:pt x="300" y="151"/>
                  </a:lnTo>
                  <a:lnTo>
                    <a:pt x="300" y="155"/>
                  </a:lnTo>
                  <a:lnTo>
                    <a:pt x="298" y="160"/>
                  </a:lnTo>
                  <a:lnTo>
                    <a:pt x="297" y="160"/>
                  </a:lnTo>
                  <a:lnTo>
                    <a:pt x="294" y="163"/>
                  </a:lnTo>
                  <a:lnTo>
                    <a:pt x="290" y="166"/>
                  </a:lnTo>
                  <a:lnTo>
                    <a:pt x="285" y="170"/>
                  </a:lnTo>
                  <a:lnTo>
                    <a:pt x="283" y="175"/>
                  </a:lnTo>
                  <a:lnTo>
                    <a:pt x="281" y="179"/>
                  </a:lnTo>
                  <a:lnTo>
                    <a:pt x="281" y="181"/>
                  </a:lnTo>
                  <a:lnTo>
                    <a:pt x="281" y="187"/>
                  </a:lnTo>
                  <a:lnTo>
                    <a:pt x="280" y="191"/>
                  </a:lnTo>
                  <a:lnTo>
                    <a:pt x="280" y="196"/>
                  </a:lnTo>
                  <a:lnTo>
                    <a:pt x="279" y="202"/>
                  </a:lnTo>
                  <a:lnTo>
                    <a:pt x="280" y="205"/>
                  </a:lnTo>
                  <a:lnTo>
                    <a:pt x="277" y="208"/>
                  </a:lnTo>
                  <a:lnTo>
                    <a:pt x="275" y="210"/>
                  </a:lnTo>
                  <a:lnTo>
                    <a:pt x="274" y="211"/>
                  </a:lnTo>
                  <a:lnTo>
                    <a:pt x="274" y="216"/>
                  </a:lnTo>
                  <a:lnTo>
                    <a:pt x="276" y="220"/>
                  </a:lnTo>
                  <a:lnTo>
                    <a:pt x="277" y="223"/>
                  </a:lnTo>
                  <a:lnTo>
                    <a:pt x="276" y="226"/>
                  </a:lnTo>
                  <a:lnTo>
                    <a:pt x="277" y="230"/>
                  </a:lnTo>
                  <a:lnTo>
                    <a:pt x="279" y="231"/>
                  </a:lnTo>
                  <a:lnTo>
                    <a:pt x="279" y="232"/>
                  </a:lnTo>
                  <a:lnTo>
                    <a:pt x="280" y="232"/>
                  </a:lnTo>
                  <a:lnTo>
                    <a:pt x="282" y="230"/>
                  </a:lnTo>
                  <a:lnTo>
                    <a:pt x="283" y="230"/>
                  </a:lnTo>
                  <a:lnTo>
                    <a:pt x="283" y="225"/>
                  </a:lnTo>
                  <a:lnTo>
                    <a:pt x="284" y="221"/>
                  </a:lnTo>
                  <a:lnTo>
                    <a:pt x="286" y="218"/>
                  </a:lnTo>
                  <a:lnTo>
                    <a:pt x="286" y="216"/>
                  </a:lnTo>
                  <a:lnTo>
                    <a:pt x="285" y="215"/>
                  </a:lnTo>
                  <a:lnTo>
                    <a:pt x="284" y="214"/>
                  </a:lnTo>
                  <a:lnTo>
                    <a:pt x="283" y="214"/>
                  </a:lnTo>
                  <a:lnTo>
                    <a:pt x="282" y="213"/>
                  </a:lnTo>
                  <a:lnTo>
                    <a:pt x="283" y="211"/>
                  </a:lnTo>
                  <a:close/>
                  <a:moveTo>
                    <a:pt x="207" y="186"/>
                  </a:moveTo>
                  <a:lnTo>
                    <a:pt x="202" y="186"/>
                  </a:lnTo>
                  <a:lnTo>
                    <a:pt x="197" y="188"/>
                  </a:lnTo>
                  <a:lnTo>
                    <a:pt x="192" y="190"/>
                  </a:lnTo>
                  <a:lnTo>
                    <a:pt x="189" y="195"/>
                  </a:lnTo>
                  <a:lnTo>
                    <a:pt x="189" y="198"/>
                  </a:lnTo>
                  <a:lnTo>
                    <a:pt x="189" y="201"/>
                  </a:lnTo>
                  <a:lnTo>
                    <a:pt x="187" y="204"/>
                  </a:lnTo>
                  <a:lnTo>
                    <a:pt x="183" y="208"/>
                  </a:lnTo>
                  <a:lnTo>
                    <a:pt x="182" y="210"/>
                  </a:lnTo>
                  <a:lnTo>
                    <a:pt x="181" y="214"/>
                  </a:lnTo>
                  <a:lnTo>
                    <a:pt x="181" y="215"/>
                  </a:lnTo>
                  <a:lnTo>
                    <a:pt x="182" y="220"/>
                  </a:lnTo>
                  <a:lnTo>
                    <a:pt x="183" y="226"/>
                  </a:lnTo>
                  <a:lnTo>
                    <a:pt x="183" y="228"/>
                  </a:lnTo>
                  <a:lnTo>
                    <a:pt x="183" y="231"/>
                  </a:lnTo>
                  <a:lnTo>
                    <a:pt x="184" y="233"/>
                  </a:lnTo>
                  <a:lnTo>
                    <a:pt x="187" y="233"/>
                  </a:lnTo>
                  <a:lnTo>
                    <a:pt x="188" y="233"/>
                  </a:lnTo>
                  <a:lnTo>
                    <a:pt x="189" y="232"/>
                  </a:lnTo>
                  <a:lnTo>
                    <a:pt x="190" y="230"/>
                  </a:lnTo>
                  <a:lnTo>
                    <a:pt x="193" y="223"/>
                  </a:lnTo>
                  <a:lnTo>
                    <a:pt x="197" y="221"/>
                  </a:lnTo>
                  <a:lnTo>
                    <a:pt x="199" y="216"/>
                  </a:lnTo>
                  <a:lnTo>
                    <a:pt x="201" y="213"/>
                  </a:lnTo>
                  <a:lnTo>
                    <a:pt x="202" y="210"/>
                  </a:lnTo>
                  <a:lnTo>
                    <a:pt x="203" y="207"/>
                  </a:lnTo>
                  <a:lnTo>
                    <a:pt x="205" y="203"/>
                  </a:lnTo>
                  <a:lnTo>
                    <a:pt x="207" y="201"/>
                  </a:lnTo>
                  <a:lnTo>
                    <a:pt x="209" y="199"/>
                  </a:lnTo>
                  <a:lnTo>
                    <a:pt x="209" y="196"/>
                  </a:lnTo>
                  <a:lnTo>
                    <a:pt x="210" y="193"/>
                  </a:lnTo>
                  <a:lnTo>
                    <a:pt x="209" y="191"/>
                  </a:lnTo>
                  <a:lnTo>
                    <a:pt x="209" y="188"/>
                  </a:lnTo>
                  <a:lnTo>
                    <a:pt x="207" y="186"/>
                  </a:lnTo>
                  <a:close/>
                  <a:moveTo>
                    <a:pt x="52" y="426"/>
                  </a:moveTo>
                  <a:lnTo>
                    <a:pt x="54" y="431"/>
                  </a:lnTo>
                  <a:lnTo>
                    <a:pt x="56" y="435"/>
                  </a:lnTo>
                  <a:lnTo>
                    <a:pt x="58" y="437"/>
                  </a:lnTo>
                  <a:lnTo>
                    <a:pt x="58" y="440"/>
                  </a:lnTo>
                  <a:lnTo>
                    <a:pt x="55" y="441"/>
                  </a:lnTo>
                  <a:lnTo>
                    <a:pt x="52" y="440"/>
                  </a:lnTo>
                  <a:lnTo>
                    <a:pt x="49" y="440"/>
                  </a:lnTo>
                  <a:lnTo>
                    <a:pt x="46" y="440"/>
                  </a:lnTo>
                  <a:lnTo>
                    <a:pt x="42" y="441"/>
                  </a:lnTo>
                  <a:lnTo>
                    <a:pt x="40" y="441"/>
                  </a:lnTo>
                  <a:lnTo>
                    <a:pt x="37" y="441"/>
                  </a:lnTo>
                  <a:lnTo>
                    <a:pt x="34" y="441"/>
                  </a:lnTo>
                  <a:lnTo>
                    <a:pt x="30" y="440"/>
                  </a:lnTo>
                  <a:lnTo>
                    <a:pt x="28" y="437"/>
                  </a:lnTo>
                  <a:lnTo>
                    <a:pt x="26" y="435"/>
                  </a:lnTo>
                  <a:lnTo>
                    <a:pt x="25" y="433"/>
                  </a:lnTo>
                  <a:lnTo>
                    <a:pt x="24" y="430"/>
                  </a:lnTo>
                  <a:lnTo>
                    <a:pt x="23" y="426"/>
                  </a:lnTo>
                  <a:lnTo>
                    <a:pt x="21" y="424"/>
                  </a:lnTo>
                  <a:lnTo>
                    <a:pt x="21" y="422"/>
                  </a:lnTo>
                  <a:lnTo>
                    <a:pt x="20" y="418"/>
                  </a:lnTo>
                  <a:lnTo>
                    <a:pt x="19" y="413"/>
                  </a:lnTo>
                  <a:lnTo>
                    <a:pt x="18" y="410"/>
                  </a:lnTo>
                  <a:lnTo>
                    <a:pt x="17" y="407"/>
                  </a:lnTo>
                  <a:lnTo>
                    <a:pt x="17" y="401"/>
                  </a:lnTo>
                  <a:lnTo>
                    <a:pt x="16" y="397"/>
                  </a:lnTo>
                  <a:lnTo>
                    <a:pt x="15" y="395"/>
                  </a:lnTo>
                  <a:lnTo>
                    <a:pt x="15" y="391"/>
                  </a:lnTo>
                  <a:lnTo>
                    <a:pt x="17" y="387"/>
                  </a:lnTo>
                  <a:lnTo>
                    <a:pt x="19" y="386"/>
                  </a:lnTo>
                  <a:lnTo>
                    <a:pt x="21" y="385"/>
                  </a:lnTo>
                  <a:lnTo>
                    <a:pt x="25" y="384"/>
                  </a:lnTo>
                  <a:lnTo>
                    <a:pt x="28" y="383"/>
                  </a:lnTo>
                  <a:lnTo>
                    <a:pt x="32" y="382"/>
                  </a:lnTo>
                  <a:lnTo>
                    <a:pt x="35" y="381"/>
                  </a:lnTo>
                  <a:lnTo>
                    <a:pt x="36" y="378"/>
                  </a:lnTo>
                  <a:lnTo>
                    <a:pt x="35" y="376"/>
                  </a:lnTo>
                  <a:lnTo>
                    <a:pt x="34" y="373"/>
                  </a:lnTo>
                  <a:lnTo>
                    <a:pt x="34" y="371"/>
                  </a:lnTo>
                  <a:lnTo>
                    <a:pt x="32" y="370"/>
                  </a:lnTo>
                  <a:lnTo>
                    <a:pt x="32" y="366"/>
                  </a:lnTo>
                  <a:lnTo>
                    <a:pt x="31" y="363"/>
                  </a:lnTo>
                  <a:lnTo>
                    <a:pt x="30" y="360"/>
                  </a:lnTo>
                  <a:lnTo>
                    <a:pt x="29" y="356"/>
                  </a:lnTo>
                  <a:lnTo>
                    <a:pt x="29" y="353"/>
                  </a:lnTo>
                  <a:lnTo>
                    <a:pt x="29" y="349"/>
                  </a:lnTo>
                  <a:lnTo>
                    <a:pt x="28" y="346"/>
                  </a:lnTo>
                  <a:lnTo>
                    <a:pt x="27" y="341"/>
                  </a:lnTo>
                  <a:lnTo>
                    <a:pt x="27" y="339"/>
                  </a:lnTo>
                  <a:lnTo>
                    <a:pt x="26" y="333"/>
                  </a:lnTo>
                  <a:lnTo>
                    <a:pt x="25" y="330"/>
                  </a:lnTo>
                  <a:lnTo>
                    <a:pt x="25" y="327"/>
                  </a:lnTo>
                  <a:lnTo>
                    <a:pt x="26" y="326"/>
                  </a:lnTo>
                  <a:lnTo>
                    <a:pt x="27" y="324"/>
                  </a:lnTo>
                  <a:lnTo>
                    <a:pt x="30" y="321"/>
                  </a:lnTo>
                  <a:lnTo>
                    <a:pt x="32" y="317"/>
                  </a:lnTo>
                  <a:lnTo>
                    <a:pt x="35" y="311"/>
                  </a:lnTo>
                  <a:lnTo>
                    <a:pt x="37" y="308"/>
                  </a:lnTo>
                  <a:lnTo>
                    <a:pt x="39" y="306"/>
                  </a:lnTo>
                  <a:lnTo>
                    <a:pt x="42" y="305"/>
                  </a:lnTo>
                  <a:lnTo>
                    <a:pt x="46" y="304"/>
                  </a:lnTo>
                  <a:lnTo>
                    <a:pt x="50" y="303"/>
                  </a:lnTo>
                  <a:lnTo>
                    <a:pt x="53" y="303"/>
                  </a:lnTo>
                  <a:lnTo>
                    <a:pt x="58" y="303"/>
                  </a:lnTo>
                  <a:lnTo>
                    <a:pt x="60" y="305"/>
                  </a:lnTo>
                  <a:lnTo>
                    <a:pt x="60" y="308"/>
                  </a:lnTo>
                  <a:lnTo>
                    <a:pt x="55" y="313"/>
                  </a:lnTo>
                  <a:lnTo>
                    <a:pt x="53" y="315"/>
                  </a:lnTo>
                  <a:lnTo>
                    <a:pt x="53" y="320"/>
                  </a:lnTo>
                  <a:lnTo>
                    <a:pt x="52" y="326"/>
                  </a:lnTo>
                  <a:lnTo>
                    <a:pt x="51" y="332"/>
                  </a:lnTo>
                  <a:lnTo>
                    <a:pt x="49" y="337"/>
                  </a:lnTo>
                  <a:lnTo>
                    <a:pt x="47" y="341"/>
                  </a:lnTo>
                  <a:lnTo>
                    <a:pt x="46" y="344"/>
                  </a:lnTo>
                  <a:lnTo>
                    <a:pt x="44" y="347"/>
                  </a:lnTo>
                  <a:lnTo>
                    <a:pt x="44" y="350"/>
                  </a:lnTo>
                  <a:lnTo>
                    <a:pt x="44" y="352"/>
                  </a:lnTo>
                  <a:lnTo>
                    <a:pt x="43" y="354"/>
                  </a:lnTo>
                  <a:lnTo>
                    <a:pt x="43" y="355"/>
                  </a:lnTo>
                  <a:lnTo>
                    <a:pt x="47" y="356"/>
                  </a:lnTo>
                  <a:lnTo>
                    <a:pt x="53" y="356"/>
                  </a:lnTo>
                  <a:lnTo>
                    <a:pt x="55" y="355"/>
                  </a:lnTo>
                  <a:lnTo>
                    <a:pt x="56" y="353"/>
                  </a:lnTo>
                  <a:lnTo>
                    <a:pt x="59" y="350"/>
                  </a:lnTo>
                  <a:lnTo>
                    <a:pt x="59" y="347"/>
                  </a:lnTo>
                  <a:lnTo>
                    <a:pt x="59" y="344"/>
                  </a:lnTo>
                  <a:lnTo>
                    <a:pt x="59" y="342"/>
                  </a:lnTo>
                  <a:lnTo>
                    <a:pt x="60" y="339"/>
                  </a:lnTo>
                  <a:lnTo>
                    <a:pt x="62" y="337"/>
                  </a:lnTo>
                  <a:lnTo>
                    <a:pt x="64" y="333"/>
                  </a:lnTo>
                  <a:lnTo>
                    <a:pt x="65" y="329"/>
                  </a:lnTo>
                  <a:lnTo>
                    <a:pt x="69" y="324"/>
                  </a:lnTo>
                  <a:lnTo>
                    <a:pt x="72" y="319"/>
                  </a:lnTo>
                  <a:lnTo>
                    <a:pt x="73" y="318"/>
                  </a:lnTo>
                  <a:lnTo>
                    <a:pt x="76" y="317"/>
                  </a:lnTo>
                  <a:lnTo>
                    <a:pt x="78" y="317"/>
                  </a:lnTo>
                  <a:lnTo>
                    <a:pt x="82" y="317"/>
                  </a:lnTo>
                  <a:lnTo>
                    <a:pt x="87" y="317"/>
                  </a:lnTo>
                  <a:lnTo>
                    <a:pt x="89" y="317"/>
                  </a:lnTo>
                  <a:lnTo>
                    <a:pt x="93" y="317"/>
                  </a:lnTo>
                  <a:lnTo>
                    <a:pt x="97" y="316"/>
                  </a:lnTo>
                  <a:lnTo>
                    <a:pt x="99" y="315"/>
                  </a:lnTo>
                  <a:lnTo>
                    <a:pt x="101" y="313"/>
                  </a:lnTo>
                  <a:lnTo>
                    <a:pt x="101" y="311"/>
                  </a:lnTo>
                  <a:lnTo>
                    <a:pt x="101" y="307"/>
                  </a:lnTo>
                  <a:lnTo>
                    <a:pt x="101" y="304"/>
                  </a:lnTo>
                  <a:lnTo>
                    <a:pt x="101" y="301"/>
                  </a:lnTo>
                  <a:lnTo>
                    <a:pt x="101" y="300"/>
                  </a:lnTo>
                  <a:lnTo>
                    <a:pt x="101" y="294"/>
                  </a:lnTo>
                  <a:lnTo>
                    <a:pt x="100" y="286"/>
                  </a:lnTo>
                  <a:lnTo>
                    <a:pt x="99" y="283"/>
                  </a:lnTo>
                  <a:lnTo>
                    <a:pt x="98" y="279"/>
                  </a:lnTo>
                  <a:lnTo>
                    <a:pt x="98" y="276"/>
                  </a:lnTo>
                  <a:lnTo>
                    <a:pt x="99" y="271"/>
                  </a:lnTo>
                  <a:lnTo>
                    <a:pt x="100" y="267"/>
                  </a:lnTo>
                  <a:lnTo>
                    <a:pt x="104" y="257"/>
                  </a:lnTo>
                  <a:lnTo>
                    <a:pt x="104" y="253"/>
                  </a:lnTo>
                  <a:lnTo>
                    <a:pt x="105" y="249"/>
                  </a:lnTo>
                  <a:lnTo>
                    <a:pt x="107" y="246"/>
                  </a:lnTo>
                  <a:lnTo>
                    <a:pt x="110" y="243"/>
                  </a:lnTo>
                  <a:lnTo>
                    <a:pt x="113" y="238"/>
                  </a:lnTo>
                  <a:lnTo>
                    <a:pt x="116" y="234"/>
                  </a:lnTo>
                  <a:lnTo>
                    <a:pt x="119" y="230"/>
                  </a:lnTo>
                  <a:lnTo>
                    <a:pt x="121" y="228"/>
                  </a:lnTo>
                  <a:lnTo>
                    <a:pt x="127" y="227"/>
                  </a:lnTo>
                  <a:lnTo>
                    <a:pt x="133" y="225"/>
                  </a:lnTo>
                  <a:lnTo>
                    <a:pt x="137" y="223"/>
                  </a:lnTo>
                  <a:lnTo>
                    <a:pt x="142" y="224"/>
                  </a:lnTo>
                  <a:lnTo>
                    <a:pt x="146" y="225"/>
                  </a:lnTo>
                  <a:lnTo>
                    <a:pt x="147" y="227"/>
                  </a:lnTo>
                  <a:lnTo>
                    <a:pt x="146" y="230"/>
                  </a:lnTo>
                  <a:lnTo>
                    <a:pt x="145" y="231"/>
                  </a:lnTo>
                  <a:lnTo>
                    <a:pt x="142" y="232"/>
                  </a:lnTo>
                  <a:lnTo>
                    <a:pt x="137" y="234"/>
                  </a:lnTo>
                  <a:lnTo>
                    <a:pt x="134" y="236"/>
                  </a:lnTo>
                  <a:lnTo>
                    <a:pt x="133" y="242"/>
                  </a:lnTo>
                  <a:lnTo>
                    <a:pt x="132" y="243"/>
                  </a:lnTo>
                  <a:lnTo>
                    <a:pt x="132" y="246"/>
                  </a:lnTo>
                  <a:lnTo>
                    <a:pt x="131" y="250"/>
                  </a:lnTo>
                  <a:lnTo>
                    <a:pt x="130" y="253"/>
                  </a:lnTo>
                  <a:lnTo>
                    <a:pt x="127" y="259"/>
                  </a:lnTo>
                  <a:lnTo>
                    <a:pt x="125" y="262"/>
                  </a:lnTo>
                  <a:lnTo>
                    <a:pt x="124" y="266"/>
                  </a:lnTo>
                  <a:lnTo>
                    <a:pt x="124" y="270"/>
                  </a:lnTo>
                  <a:lnTo>
                    <a:pt x="124" y="272"/>
                  </a:lnTo>
                  <a:lnTo>
                    <a:pt x="124" y="273"/>
                  </a:lnTo>
                  <a:lnTo>
                    <a:pt x="125" y="277"/>
                  </a:lnTo>
                  <a:lnTo>
                    <a:pt x="127" y="281"/>
                  </a:lnTo>
                  <a:lnTo>
                    <a:pt x="127" y="282"/>
                  </a:lnTo>
                  <a:lnTo>
                    <a:pt x="127" y="284"/>
                  </a:lnTo>
                  <a:lnTo>
                    <a:pt x="128" y="286"/>
                  </a:lnTo>
                  <a:lnTo>
                    <a:pt x="125" y="290"/>
                  </a:lnTo>
                  <a:lnTo>
                    <a:pt x="125" y="292"/>
                  </a:lnTo>
                  <a:lnTo>
                    <a:pt x="129" y="292"/>
                  </a:lnTo>
                  <a:lnTo>
                    <a:pt x="131" y="290"/>
                  </a:lnTo>
                  <a:lnTo>
                    <a:pt x="133" y="289"/>
                  </a:lnTo>
                  <a:lnTo>
                    <a:pt x="134" y="288"/>
                  </a:lnTo>
                  <a:lnTo>
                    <a:pt x="134" y="285"/>
                  </a:lnTo>
                  <a:lnTo>
                    <a:pt x="134" y="281"/>
                  </a:lnTo>
                  <a:lnTo>
                    <a:pt x="134" y="274"/>
                  </a:lnTo>
                  <a:lnTo>
                    <a:pt x="135" y="272"/>
                  </a:lnTo>
                  <a:lnTo>
                    <a:pt x="136" y="269"/>
                  </a:lnTo>
                  <a:lnTo>
                    <a:pt x="137" y="265"/>
                  </a:lnTo>
                  <a:lnTo>
                    <a:pt x="139" y="261"/>
                  </a:lnTo>
                  <a:lnTo>
                    <a:pt x="141" y="257"/>
                  </a:lnTo>
                  <a:lnTo>
                    <a:pt x="147" y="246"/>
                  </a:lnTo>
                  <a:lnTo>
                    <a:pt x="151" y="241"/>
                  </a:lnTo>
                  <a:lnTo>
                    <a:pt x="151" y="239"/>
                  </a:lnTo>
                  <a:lnTo>
                    <a:pt x="152" y="238"/>
                  </a:lnTo>
                  <a:lnTo>
                    <a:pt x="153" y="238"/>
                  </a:lnTo>
                  <a:lnTo>
                    <a:pt x="155" y="242"/>
                  </a:lnTo>
                  <a:lnTo>
                    <a:pt x="158" y="250"/>
                  </a:lnTo>
                  <a:lnTo>
                    <a:pt x="158" y="257"/>
                  </a:lnTo>
                  <a:lnTo>
                    <a:pt x="159" y="265"/>
                  </a:lnTo>
                  <a:lnTo>
                    <a:pt x="160" y="268"/>
                  </a:lnTo>
                  <a:lnTo>
                    <a:pt x="159" y="272"/>
                  </a:lnTo>
                  <a:lnTo>
                    <a:pt x="159" y="277"/>
                  </a:lnTo>
                  <a:lnTo>
                    <a:pt x="158" y="277"/>
                  </a:lnTo>
                  <a:lnTo>
                    <a:pt x="155" y="280"/>
                  </a:lnTo>
                  <a:lnTo>
                    <a:pt x="152" y="284"/>
                  </a:lnTo>
                  <a:lnTo>
                    <a:pt x="151" y="286"/>
                  </a:lnTo>
                  <a:lnTo>
                    <a:pt x="149" y="289"/>
                  </a:lnTo>
                  <a:lnTo>
                    <a:pt x="147" y="294"/>
                  </a:lnTo>
                  <a:lnTo>
                    <a:pt x="145" y="295"/>
                  </a:lnTo>
                  <a:lnTo>
                    <a:pt x="141" y="297"/>
                  </a:lnTo>
                  <a:lnTo>
                    <a:pt x="139" y="300"/>
                  </a:lnTo>
                  <a:lnTo>
                    <a:pt x="136" y="302"/>
                  </a:lnTo>
                  <a:lnTo>
                    <a:pt x="135" y="303"/>
                  </a:lnTo>
                  <a:lnTo>
                    <a:pt x="134" y="302"/>
                  </a:lnTo>
                  <a:lnTo>
                    <a:pt x="130" y="298"/>
                  </a:lnTo>
                  <a:lnTo>
                    <a:pt x="129" y="296"/>
                  </a:lnTo>
                  <a:lnTo>
                    <a:pt x="129" y="295"/>
                  </a:lnTo>
                  <a:lnTo>
                    <a:pt x="128" y="294"/>
                  </a:lnTo>
                  <a:lnTo>
                    <a:pt x="124" y="295"/>
                  </a:lnTo>
                  <a:lnTo>
                    <a:pt x="119" y="297"/>
                  </a:lnTo>
                  <a:lnTo>
                    <a:pt x="118" y="298"/>
                  </a:lnTo>
                  <a:lnTo>
                    <a:pt x="118" y="303"/>
                  </a:lnTo>
                  <a:lnTo>
                    <a:pt x="118" y="306"/>
                  </a:lnTo>
                  <a:lnTo>
                    <a:pt x="117" y="308"/>
                  </a:lnTo>
                  <a:lnTo>
                    <a:pt x="114" y="311"/>
                  </a:lnTo>
                  <a:lnTo>
                    <a:pt x="112" y="316"/>
                  </a:lnTo>
                  <a:lnTo>
                    <a:pt x="112" y="317"/>
                  </a:lnTo>
                  <a:lnTo>
                    <a:pt x="112" y="320"/>
                  </a:lnTo>
                  <a:lnTo>
                    <a:pt x="113" y="325"/>
                  </a:lnTo>
                  <a:lnTo>
                    <a:pt x="114" y="327"/>
                  </a:lnTo>
                  <a:lnTo>
                    <a:pt x="116" y="328"/>
                  </a:lnTo>
                  <a:lnTo>
                    <a:pt x="116" y="330"/>
                  </a:lnTo>
                  <a:lnTo>
                    <a:pt x="113" y="333"/>
                  </a:lnTo>
                  <a:lnTo>
                    <a:pt x="110" y="337"/>
                  </a:lnTo>
                  <a:lnTo>
                    <a:pt x="108" y="338"/>
                  </a:lnTo>
                  <a:lnTo>
                    <a:pt x="106" y="338"/>
                  </a:lnTo>
                  <a:lnTo>
                    <a:pt x="105" y="338"/>
                  </a:lnTo>
                  <a:lnTo>
                    <a:pt x="99" y="340"/>
                  </a:lnTo>
                  <a:lnTo>
                    <a:pt x="94" y="343"/>
                  </a:lnTo>
                  <a:lnTo>
                    <a:pt x="91" y="346"/>
                  </a:lnTo>
                  <a:lnTo>
                    <a:pt x="90" y="349"/>
                  </a:lnTo>
                  <a:lnTo>
                    <a:pt x="88" y="350"/>
                  </a:lnTo>
                  <a:lnTo>
                    <a:pt x="86" y="351"/>
                  </a:lnTo>
                  <a:lnTo>
                    <a:pt x="85" y="354"/>
                  </a:lnTo>
                  <a:lnTo>
                    <a:pt x="84" y="356"/>
                  </a:lnTo>
                  <a:lnTo>
                    <a:pt x="82" y="365"/>
                  </a:lnTo>
                  <a:lnTo>
                    <a:pt x="78" y="373"/>
                  </a:lnTo>
                  <a:lnTo>
                    <a:pt x="76" y="377"/>
                  </a:lnTo>
                  <a:lnTo>
                    <a:pt x="75" y="382"/>
                  </a:lnTo>
                  <a:lnTo>
                    <a:pt x="74" y="385"/>
                  </a:lnTo>
                  <a:lnTo>
                    <a:pt x="74" y="388"/>
                  </a:lnTo>
                  <a:lnTo>
                    <a:pt x="75" y="390"/>
                  </a:lnTo>
                  <a:lnTo>
                    <a:pt x="76" y="393"/>
                  </a:lnTo>
                  <a:lnTo>
                    <a:pt x="71" y="395"/>
                  </a:lnTo>
                  <a:lnTo>
                    <a:pt x="69" y="394"/>
                  </a:lnTo>
                  <a:lnTo>
                    <a:pt x="67" y="393"/>
                  </a:lnTo>
                  <a:lnTo>
                    <a:pt x="66" y="391"/>
                  </a:lnTo>
                  <a:lnTo>
                    <a:pt x="62" y="391"/>
                  </a:lnTo>
                  <a:lnTo>
                    <a:pt x="58" y="394"/>
                  </a:lnTo>
                  <a:lnTo>
                    <a:pt x="54" y="393"/>
                  </a:lnTo>
                  <a:lnTo>
                    <a:pt x="51" y="390"/>
                  </a:lnTo>
                  <a:lnTo>
                    <a:pt x="50" y="389"/>
                  </a:lnTo>
                  <a:lnTo>
                    <a:pt x="48" y="387"/>
                  </a:lnTo>
                  <a:lnTo>
                    <a:pt x="46" y="384"/>
                  </a:lnTo>
                  <a:lnTo>
                    <a:pt x="44" y="384"/>
                  </a:lnTo>
                  <a:lnTo>
                    <a:pt x="40" y="385"/>
                  </a:lnTo>
                  <a:lnTo>
                    <a:pt x="32" y="386"/>
                  </a:lnTo>
                  <a:lnTo>
                    <a:pt x="30" y="387"/>
                  </a:lnTo>
                  <a:lnTo>
                    <a:pt x="30" y="388"/>
                  </a:lnTo>
                  <a:lnTo>
                    <a:pt x="30" y="390"/>
                  </a:lnTo>
                  <a:lnTo>
                    <a:pt x="30" y="394"/>
                  </a:lnTo>
                  <a:lnTo>
                    <a:pt x="31" y="397"/>
                  </a:lnTo>
                  <a:lnTo>
                    <a:pt x="32" y="400"/>
                  </a:lnTo>
                  <a:lnTo>
                    <a:pt x="34" y="405"/>
                  </a:lnTo>
                  <a:lnTo>
                    <a:pt x="35" y="409"/>
                  </a:lnTo>
                  <a:lnTo>
                    <a:pt x="36" y="412"/>
                  </a:lnTo>
                  <a:lnTo>
                    <a:pt x="37" y="416"/>
                  </a:lnTo>
                  <a:lnTo>
                    <a:pt x="39" y="418"/>
                  </a:lnTo>
                  <a:lnTo>
                    <a:pt x="40" y="417"/>
                  </a:lnTo>
                  <a:lnTo>
                    <a:pt x="42" y="417"/>
                  </a:lnTo>
                  <a:lnTo>
                    <a:pt x="44" y="419"/>
                  </a:lnTo>
                  <a:lnTo>
                    <a:pt x="47" y="421"/>
                  </a:lnTo>
                  <a:lnTo>
                    <a:pt x="49" y="423"/>
                  </a:lnTo>
                  <a:lnTo>
                    <a:pt x="52" y="426"/>
                  </a:lnTo>
                  <a:close/>
                  <a:moveTo>
                    <a:pt x="237" y="396"/>
                  </a:moveTo>
                  <a:lnTo>
                    <a:pt x="235" y="393"/>
                  </a:lnTo>
                  <a:lnTo>
                    <a:pt x="232" y="389"/>
                  </a:lnTo>
                  <a:lnTo>
                    <a:pt x="230" y="387"/>
                  </a:lnTo>
                  <a:lnTo>
                    <a:pt x="230" y="385"/>
                  </a:lnTo>
                  <a:lnTo>
                    <a:pt x="229" y="381"/>
                  </a:lnTo>
                  <a:lnTo>
                    <a:pt x="227" y="376"/>
                  </a:lnTo>
                  <a:lnTo>
                    <a:pt x="226" y="374"/>
                  </a:lnTo>
                  <a:lnTo>
                    <a:pt x="225" y="373"/>
                  </a:lnTo>
                  <a:lnTo>
                    <a:pt x="224" y="368"/>
                  </a:lnTo>
                  <a:lnTo>
                    <a:pt x="225" y="364"/>
                  </a:lnTo>
                  <a:lnTo>
                    <a:pt x="226" y="359"/>
                  </a:lnTo>
                  <a:lnTo>
                    <a:pt x="226" y="358"/>
                  </a:lnTo>
                  <a:lnTo>
                    <a:pt x="225" y="354"/>
                  </a:lnTo>
                  <a:lnTo>
                    <a:pt x="225" y="352"/>
                  </a:lnTo>
                  <a:lnTo>
                    <a:pt x="225" y="349"/>
                  </a:lnTo>
                  <a:lnTo>
                    <a:pt x="226" y="347"/>
                  </a:lnTo>
                  <a:lnTo>
                    <a:pt x="229" y="344"/>
                  </a:lnTo>
                  <a:lnTo>
                    <a:pt x="232" y="343"/>
                  </a:lnTo>
                  <a:lnTo>
                    <a:pt x="237" y="344"/>
                  </a:lnTo>
                  <a:lnTo>
                    <a:pt x="239" y="347"/>
                  </a:lnTo>
                  <a:lnTo>
                    <a:pt x="239" y="348"/>
                  </a:lnTo>
                  <a:lnTo>
                    <a:pt x="240" y="350"/>
                  </a:lnTo>
                  <a:lnTo>
                    <a:pt x="241" y="352"/>
                  </a:lnTo>
                  <a:lnTo>
                    <a:pt x="241" y="355"/>
                  </a:lnTo>
                  <a:lnTo>
                    <a:pt x="242" y="358"/>
                  </a:lnTo>
                  <a:lnTo>
                    <a:pt x="242" y="361"/>
                  </a:lnTo>
                  <a:lnTo>
                    <a:pt x="244" y="366"/>
                  </a:lnTo>
                  <a:lnTo>
                    <a:pt x="245" y="368"/>
                  </a:lnTo>
                  <a:lnTo>
                    <a:pt x="247" y="370"/>
                  </a:lnTo>
                  <a:lnTo>
                    <a:pt x="248" y="371"/>
                  </a:lnTo>
                  <a:lnTo>
                    <a:pt x="250" y="374"/>
                  </a:lnTo>
                  <a:lnTo>
                    <a:pt x="252" y="376"/>
                  </a:lnTo>
                  <a:lnTo>
                    <a:pt x="255" y="379"/>
                  </a:lnTo>
                  <a:lnTo>
                    <a:pt x="255" y="383"/>
                  </a:lnTo>
                  <a:lnTo>
                    <a:pt x="253" y="384"/>
                  </a:lnTo>
                  <a:lnTo>
                    <a:pt x="251" y="385"/>
                  </a:lnTo>
                  <a:lnTo>
                    <a:pt x="249" y="386"/>
                  </a:lnTo>
                  <a:lnTo>
                    <a:pt x="247" y="387"/>
                  </a:lnTo>
                  <a:lnTo>
                    <a:pt x="247" y="390"/>
                  </a:lnTo>
                  <a:lnTo>
                    <a:pt x="248" y="393"/>
                  </a:lnTo>
                  <a:lnTo>
                    <a:pt x="247" y="396"/>
                  </a:lnTo>
                  <a:lnTo>
                    <a:pt x="245" y="397"/>
                  </a:lnTo>
                  <a:lnTo>
                    <a:pt x="241" y="398"/>
                  </a:lnTo>
                  <a:lnTo>
                    <a:pt x="238" y="399"/>
                  </a:lnTo>
                  <a:lnTo>
                    <a:pt x="236" y="399"/>
                  </a:lnTo>
                  <a:lnTo>
                    <a:pt x="234" y="399"/>
                  </a:lnTo>
                  <a:lnTo>
                    <a:pt x="235" y="397"/>
                  </a:lnTo>
                  <a:lnTo>
                    <a:pt x="237" y="396"/>
                  </a:lnTo>
                  <a:close/>
                  <a:moveTo>
                    <a:pt x="193" y="340"/>
                  </a:moveTo>
                  <a:lnTo>
                    <a:pt x="190" y="344"/>
                  </a:lnTo>
                  <a:lnTo>
                    <a:pt x="189" y="348"/>
                  </a:lnTo>
                  <a:lnTo>
                    <a:pt x="189" y="352"/>
                  </a:lnTo>
                  <a:lnTo>
                    <a:pt x="189" y="356"/>
                  </a:lnTo>
                  <a:lnTo>
                    <a:pt x="188" y="361"/>
                  </a:lnTo>
                  <a:lnTo>
                    <a:pt x="184" y="364"/>
                  </a:lnTo>
                  <a:lnTo>
                    <a:pt x="180" y="364"/>
                  </a:lnTo>
                  <a:lnTo>
                    <a:pt x="177" y="364"/>
                  </a:lnTo>
                  <a:lnTo>
                    <a:pt x="179" y="371"/>
                  </a:lnTo>
                  <a:lnTo>
                    <a:pt x="183" y="376"/>
                  </a:lnTo>
                  <a:lnTo>
                    <a:pt x="184" y="377"/>
                  </a:lnTo>
                  <a:lnTo>
                    <a:pt x="187" y="381"/>
                  </a:lnTo>
                  <a:lnTo>
                    <a:pt x="188" y="386"/>
                  </a:lnTo>
                  <a:lnTo>
                    <a:pt x="187" y="393"/>
                  </a:lnTo>
                  <a:lnTo>
                    <a:pt x="186" y="399"/>
                  </a:lnTo>
                  <a:lnTo>
                    <a:pt x="186" y="402"/>
                  </a:lnTo>
                  <a:lnTo>
                    <a:pt x="182" y="403"/>
                  </a:lnTo>
                  <a:lnTo>
                    <a:pt x="181" y="403"/>
                  </a:lnTo>
                  <a:lnTo>
                    <a:pt x="180" y="405"/>
                  </a:lnTo>
                  <a:lnTo>
                    <a:pt x="181" y="408"/>
                  </a:lnTo>
                  <a:lnTo>
                    <a:pt x="181" y="410"/>
                  </a:lnTo>
                  <a:lnTo>
                    <a:pt x="181" y="413"/>
                  </a:lnTo>
                  <a:lnTo>
                    <a:pt x="181" y="416"/>
                  </a:lnTo>
                  <a:lnTo>
                    <a:pt x="182" y="418"/>
                  </a:lnTo>
                  <a:lnTo>
                    <a:pt x="184" y="418"/>
                  </a:lnTo>
                  <a:lnTo>
                    <a:pt x="187" y="419"/>
                  </a:lnTo>
                  <a:lnTo>
                    <a:pt x="192" y="422"/>
                  </a:lnTo>
                  <a:lnTo>
                    <a:pt x="195" y="422"/>
                  </a:lnTo>
                  <a:lnTo>
                    <a:pt x="199" y="420"/>
                  </a:lnTo>
                  <a:lnTo>
                    <a:pt x="203" y="416"/>
                  </a:lnTo>
                  <a:lnTo>
                    <a:pt x="206" y="413"/>
                  </a:lnTo>
                  <a:lnTo>
                    <a:pt x="209" y="412"/>
                  </a:lnTo>
                  <a:lnTo>
                    <a:pt x="211" y="409"/>
                  </a:lnTo>
                  <a:lnTo>
                    <a:pt x="212" y="406"/>
                  </a:lnTo>
                  <a:lnTo>
                    <a:pt x="215" y="400"/>
                  </a:lnTo>
                  <a:lnTo>
                    <a:pt x="217" y="399"/>
                  </a:lnTo>
                  <a:lnTo>
                    <a:pt x="220" y="395"/>
                  </a:lnTo>
                  <a:lnTo>
                    <a:pt x="221" y="391"/>
                  </a:lnTo>
                  <a:lnTo>
                    <a:pt x="221" y="388"/>
                  </a:lnTo>
                  <a:lnTo>
                    <a:pt x="221" y="386"/>
                  </a:lnTo>
                  <a:lnTo>
                    <a:pt x="216" y="384"/>
                  </a:lnTo>
                  <a:lnTo>
                    <a:pt x="213" y="382"/>
                  </a:lnTo>
                  <a:lnTo>
                    <a:pt x="210" y="383"/>
                  </a:lnTo>
                  <a:lnTo>
                    <a:pt x="207" y="383"/>
                  </a:lnTo>
                  <a:lnTo>
                    <a:pt x="205" y="379"/>
                  </a:lnTo>
                  <a:lnTo>
                    <a:pt x="205" y="375"/>
                  </a:lnTo>
                  <a:lnTo>
                    <a:pt x="206" y="372"/>
                  </a:lnTo>
                  <a:lnTo>
                    <a:pt x="209" y="368"/>
                  </a:lnTo>
                  <a:lnTo>
                    <a:pt x="210" y="366"/>
                  </a:lnTo>
                  <a:lnTo>
                    <a:pt x="210" y="363"/>
                  </a:lnTo>
                  <a:lnTo>
                    <a:pt x="209" y="360"/>
                  </a:lnTo>
                  <a:lnTo>
                    <a:pt x="209" y="358"/>
                  </a:lnTo>
                  <a:lnTo>
                    <a:pt x="211" y="355"/>
                  </a:lnTo>
                  <a:lnTo>
                    <a:pt x="214" y="353"/>
                  </a:lnTo>
                  <a:lnTo>
                    <a:pt x="215" y="350"/>
                  </a:lnTo>
                  <a:lnTo>
                    <a:pt x="217" y="348"/>
                  </a:lnTo>
                  <a:lnTo>
                    <a:pt x="216" y="343"/>
                  </a:lnTo>
                  <a:lnTo>
                    <a:pt x="214" y="341"/>
                  </a:lnTo>
                  <a:lnTo>
                    <a:pt x="211" y="338"/>
                  </a:lnTo>
                  <a:lnTo>
                    <a:pt x="206" y="336"/>
                  </a:lnTo>
                  <a:lnTo>
                    <a:pt x="203" y="335"/>
                  </a:lnTo>
                  <a:lnTo>
                    <a:pt x="201" y="336"/>
                  </a:lnTo>
                  <a:lnTo>
                    <a:pt x="197" y="338"/>
                  </a:lnTo>
                  <a:lnTo>
                    <a:pt x="193" y="340"/>
                  </a:lnTo>
                  <a:close/>
                  <a:moveTo>
                    <a:pt x="79" y="436"/>
                  </a:moveTo>
                  <a:lnTo>
                    <a:pt x="77" y="433"/>
                  </a:lnTo>
                  <a:lnTo>
                    <a:pt x="75" y="429"/>
                  </a:lnTo>
                  <a:lnTo>
                    <a:pt x="71" y="429"/>
                  </a:lnTo>
                  <a:lnTo>
                    <a:pt x="66" y="430"/>
                  </a:lnTo>
                  <a:lnTo>
                    <a:pt x="61" y="431"/>
                  </a:lnTo>
                  <a:lnTo>
                    <a:pt x="58" y="431"/>
                  </a:lnTo>
                  <a:lnTo>
                    <a:pt x="56" y="428"/>
                  </a:lnTo>
                  <a:lnTo>
                    <a:pt x="56" y="425"/>
                  </a:lnTo>
                  <a:lnTo>
                    <a:pt x="59" y="424"/>
                  </a:lnTo>
                  <a:lnTo>
                    <a:pt x="59" y="423"/>
                  </a:lnTo>
                  <a:lnTo>
                    <a:pt x="63" y="421"/>
                  </a:lnTo>
                  <a:lnTo>
                    <a:pt x="66" y="418"/>
                  </a:lnTo>
                  <a:lnTo>
                    <a:pt x="67" y="414"/>
                  </a:lnTo>
                  <a:lnTo>
                    <a:pt x="69" y="411"/>
                  </a:lnTo>
                  <a:lnTo>
                    <a:pt x="76" y="401"/>
                  </a:lnTo>
                  <a:lnTo>
                    <a:pt x="78" y="398"/>
                  </a:lnTo>
                  <a:lnTo>
                    <a:pt x="82" y="396"/>
                  </a:lnTo>
                  <a:lnTo>
                    <a:pt x="84" y="395"/>
                  </a:lnTo>
                  <a:lnTo>
                    <a:pt x="91" y="397"/>
                  </a:lnTo>
                  <a:lnTo>
                    <a:pt x="94" y="399"/>
                  </a:lnTo>
                  <a:lnTo>
                    <a:pt x="95" y="400"/>
                  </a:lnTo>
                  <a:lnTo>
                    <a:pt x="96" y="402"/>
                  </a:lnTo>
                  <a:lnTo>
                    <a:pt x="98" y="410"/>
                  </a:lnTo>
                  <a:lnTo>
                    <a:pt x="99" y="414"/>
                  </a:lnTo>
                  <a:lnTo>
                    <a:pt x="98" y="418"/>
                  </a:lnTo>
                  <a:lnTo>
                    <a:pt x="98" y="421"/>
                  </a:lnTo>
                  <a:lnTo>
                    <a:pt x="99" y="429"/>
                  </a:lnTo>
                  <a:lnTo>
                    <a:pt x="100" y="434"/>
                  </a:lnTo>
                  <a:lnTo>
                    <a:pt x="98" y="436"/>
                  </a:lnTo>
                  <a:lnTo>
                    <a:pt x="95" y="437"/>
                  </a:lnTo>
                  <a:lnTo>
                    <a:pt x="89" y="437"/>
                  </a:lnTo>
                  <a:lnTo>
                    <a:pt x="79" y="436"/>
                  </a:lnTo>
                  <a:close/>
                  <a:moveTo>
                    <a:pt x="229" y="530"/>
                  </a:moveTo>
                  <a:lnTo>
                    <a:pt x="225" y="534"/>
                  </a:lnTo>
                  <a:lnTo>
                    <a:pt x="223" y="538"/>
                  </a:lnTo>
                  <a:lnTo>
                    <a:pt x="222" y="542"/>
                  </a:lnTo>
                  <a:lnTo>
                    <a:pt x="222" y="548"/>
                  </a:lnTo>
                  <a:lnTo>
                    <a:pt x="224" y="551"/>
                  </a:lnTo>
                  <a:lnTo>
                    <a:pt x="226" y="553"/>
                  </a:lnTo>
                  <a:lnTo>
                    <a:pt x="227" y="558"/>
                  </a:lnTo>
                  <a:lnTo>
                    <a:pt x="227" y="561"/>
                  </a:lnTo>
                  <a:lnTo>
                    <a:pt x="228" y="563"/>
                  </a:lnTo>
                  <a:lnTo>
                    <a:pt x="230" y="568"/>
                  </a:lnTo>
                  <a:lnTo>
                    <a:pt x="232" y="569"/>
                  </a:lnTo>
                  <a:lnTo>
                    <a:pt x="235" y="572"/>
                  </a:lnTo>
                  <a:lnTo>
                    <a:pt x="240" y="576"/>
                  </a:lnTo>
                  <a:lnTo>
                    <a:pt x="242" y="577"/>
                  </a:lnTo>
                  <a:lnTo>
                    <a:pt x="245" y="580"/>
                  </a:lnTo>
                  <a:lnTo>
                    <a:pt x="246" y="581"/>
                  </a:lnTo>
                  <a:lnTo>
                    <a:pt x="248" y="580"/>
                  </a:lnTo>
                  <a:lnTo>
                    <a:pt x="249" y="579"/>
                  </a:lnTo>
                  <a:lnTo>
                    <a:pt x="249" y="577"/>
                  </a:lnTo>
                  <a:lnTo>
                    <a:pt x="248" y="574"/>
                  </a:lnTo>
                  <a:lnTo>
                    <a:pt x="247" y="568"/>
                  </a:lnTo>
                  <a:lnTo>
                    <a:pt x="246" y="564"/>
                  </a:lnTo>
                  <a:lnTo>
                    <a:pt x="246" y="560"/>
                  </a:lnTo>
                  <a:lnTo>
                    <a:pt x="245" y="556"/>
                  </a:lnTo>
                  <a:lnTo>
                    <a:pt x="244" y="552"/>
                  </a:lnTo>
                  <a:lnTo>
                    <a:pt x="241" y="549"/>
                  </a:lnTo>
                  <a:lnTo>
                    <a:pt x="241" y="546"/>
                  </a:lnTo>
                  <a:lnTo>
                    <a:pt x="240" y="544"/>
                  </a:lnTo>
                  <a:lnTo>
                    <a:pt x="239" y="540"/>
                  </a:lnTo>
                  <a:lnTo>
                    <a:pt x="238" y="538"/>
                  </a:lnTo>
                  <a:lnTo>
                    <a:pt x="236" y="536"/>
                  </a:lnTo>
                  <a:lnTo>
                    <a:pt x="235" y="534"/>
                  </a:lnTo>
                  <a:lnTo>
                    <a:pt x="233" y="531"/>
                  </a:lnTo>
                  <a:lnTo>
                    <a:pt x="229" y="530"/>
                  </a:lnTo>
                  <a:close/>
                  <a:moveTo>
                    <a:pt x="178" y="763"/>
                  </a:moveTo>
                  <a:lnTo>
                    <a:pt x="178" y="761"/>
                  </a:lnTo>
                  <a:lnTo>
                    <a:pt x="175" y="756"/>
                  </a:lnTo>
                  <a:lnTo>
                    <a:pt x="172" y="751"/>
                  </a:lnTo>
                  <a:lnTo>
                    <a:pt x="170" y="746"/>
                  </a:lnTo>
                  <a:lnTo>
                    <a:pt x="169" y="743"/>
                  </a:lnTo>
                  <a:lnTo>
                    <a:pt x="169" y="739"/>
                  </a:lnTo>
                  <a:lnTo>
                    <a:pt x="169" y="736"/>
                  </a:lnTo>
                  <a:lnTo>
                    <a:pt x="170" y="733"/>
                  </a:lnTo>
                  <a:lnTo>
                    <a:pt x="171" y="729"/>
                  </a:lnTo>
                  <a:lnTo>
                    <a:pt x="172" y="726"/>
                  </a:lnTo>
                  <a:lnTo>
                    <a:pt x="172" y="723"/>
                  </a:lnTo>
                  <a:lnTo>
                    <a:pt x="172" y="719"/>
                  </a:lnTo>
                  <a:lnTo>
                    <a:pt x="172" y="716"/>
                  </a:lnTo>
                  <a:lnTo>
                    <a:pt x="174" y="713"/>
                  </a:lnTo>
                  <a:lnTo>
                    <a:pt x="172" y="710"/>
                  </a:lnTo>
                  <a:lnTo>
                    <a:pt x="172" y="706"/>
                  </a:lnTo>
                  <a:lnTo>
                    <a:pt x="170" y="704"/>
                  </a:lnTo>
                  <a:lnTo>
                    <a:pt x="167" y="702"/>
                  </a:lnTo>
                  <a:lnTo>
                    <a:pt x="163" y="699"/>
                  </a:lnTo>
                  <a:lnTo>
                    <a:pt x="157" y="696"/>
                  </a:lnTo>
                  <a:lnTo>
                    <a:pt x="151" y="691"/>
                  </a:lnTo>
                  <a:lnTo>
                    <a:pt x="148" y="689"/>
                  </a:lnTo>
                  <a:lnTo>
                    <a:pt x="147" y="687"/>
                  </a:lnTo>
                  <a:lnTo>
                    <a:pt x="145" y="681"/>
                  </a:lnTo>
                  <a:lnTo>
                    <a:pt x="144" y="675"/>
                  </a:lnTo>
                  <a:lnTo>
                    <a:pt x="143" y="670"/>
                  </a:lnTo>
                  <a:lnTo>
                    <a:pt x="141" y="668"/>
                  </a:lnTo>
                  <a:lnTo>
                    <a:pt x="139" y="664"/>
                  </a:lnTo>
                  <a:lnTo>
                    <a:pt x="133" y="658"/>
                  </a:lnTo>
                  <a:lnTo>
                    <a:pt x="132" y="656"/>
                  </a:lnTo>
                  <a:lnTo>
                    <a:pt x="131" y="655"/>
                  </a:lnTo>
                  <a:lnTo>
                    <a:pt x="130" y="650"/>
                  </a:lnTo>
                  <a:lnTo>
                    <a:pt x="128" y="643"/>
                  </a:lnTo>
                  <a:lnTo>
                    <a:pt x="125" y="640"/>
                  </a:lnTo>
                  <a:lnTo>
                    <a:pt x="124" y="635"/>
                  </a:lnTo>
                  <a:lnTo>
                    <a:pt x="124" y="632"/>
                  </a:lnTo>
                  <a:lnTo>
                    <a:pt x="123" y="629"/>
                  </a:lnTo>
                  <a:lnTo>
                    <a:pt x="122" y="626"/>
                  </a:lnTo>
                  <a:lnTo>
                    <a:pt x="121" y="622"/>
                  </a:lnTo>
                  <a:lnTo>
                    <a:pt x="121" y="620"/>
                  </a:lnTo>
                  <a:lnTo>
                    <a:pt x="122" y="616"/>
                  </a:lnTo>
                  <a:lnTo>
                    <a:pt x="123" y="612"/>
                  </a:lnTo>
                  <a:lnTo>
                    <a:pt x="127" y="611"/>
                  </a:lnTo>
                  <a:lnTo>
                    <a:pt x="130" y="612"/>
                  </a:lnTo>
                  <a:lnTo>
                    <a:pt x="132" y="616"/>
                  </a:lnTo>
                  <a:lnTo>
                    <a:pt x="133" y="619"/>
                  </a:lnTo>
                  <a:lnTo>
                    <a:pt x="135" y="622"/>
                  </a:lnTo>
                  <a:lnTo>
                    <a:pt x="136" y="627"/>
                  </a:lnTo>
                  <a:lnTo>
                    <a:pt x="137" y="631"/>
                  </a:lnTo>
                  <a:lnTo>
                    <a:pt x="140" y="636"/>
                  </a:lnTo>
                  <a:lnTo>
                    <a:pt x="141" y="639"/>
                  </a:lnTo>
                  <a:lnTo>
                    <a:pt x="143" y="641"/>
                  </a:lnTo>
                  <a:lnTo>
                    <a:pt x="145" y="649"/>
                  </a:lnTo>
                  <a:lnTo>
                    <a:pt x="146" y="652"/>
                  </a:lnTo>
                  <a:lnTo>
                    <a:pt x="147" y="654"/>
                  </a:lnTo>
                  <a:lnTo>
                    <a:pt x="148" y="655"/>
                  </a:lnTo>
                  <a:lnTo>
                    <a:pt x="149" y="655"/>
                  </a:lnTo>
                  <a:lnTo>
                    <a:pt x="153" y="658"/>
                  </a:lnTo>
                  <a:lnTo>
                    <a:pt x="155" y="663"/>
                  </a:lnTo>
                  <a:lnTo>
                    <a:pt x="156" y="664"/>
                  </a:lnTo>
                  <a:lnTo>
                    <a:pt x="158" y="666"/>
                  </a:lnTo>
                  <a:lnTo>
                    <a:pt x="159" y="668"/>
                  </a:lnTo>
                  <a:lnTo>
                    <a:pt x="160" y="671"/>
                  </a:lnTo>
                  <a:lnTo>
                    <a:pt x="162" y="674"/>
                  </a:lnTo>
                  <a:lnTo>
                    <a:pt x="166" y="678"/>
                  </a:lnTo>
                  <a:lnTo>
                    <a:pt x="171" y="681"/>
                  </a:lnTo>
                  <a:lnTo>
                    <a:pt x="175" y="684"/>
                  </a:lnTo>
                  <a:lnTo>
                    <a:pt x="178" y="686"/>
                  </a:lnTo>
                  <a:lnTo>
                    <a:pt x="179" y="687"/>
                  </a:lnTo>
                  <a:lnTo>
                    <a:pt x="182" y="689"/>
                  </a:lnTo>
                  <a:lnTo>
                    <a:pt x="183" y="690"/>
                  </a:lnTo>
                  <a:lnTo>
                    <a:pt x="183" y="691"/>
                  </a:lnTo>
                  <a:lnTo>
                    <a:pt x="184" y="691"/>
                  </a:lnTo>
                  <a:lnTo>
                    <a:pt x="187" y="691"/>
                  </a:lnTo>
                  <a:lnTo>
                    <a:pt x="192" y="689"/>
                  </a:lnTo>
                  <a:lnTo>
                    <a:pt x="193" y="688"/>
                  </a:lnTo>
                  <a:lnTo>
                    <a:pt x="193" y="686"/>
                  </a:lnTo>
                  <a:lnTo>
                    <a:pt x="191" y="680"/>
                  </a:lnTo>
                  <a:lnTo>
                    <a:pt x="188" y="676"/>
                  </a:lnTo>
                  <a:lnTo>
                    <a:pt x="186" y="675"/>
                  </a:lnTo>
                  <a:lnTo>
                    <a:pt x="182" y="673"/>
                  </a:lnTo>
                  <a:lnTo>
                    <a:pt x="180" y="665"/>
                  </a:lnTo>
                  <a:lnTo>
                    <a:pt x="176" y="659"/>
                  </a:lnTo>
                  <a:lnTo>
                    <a:pt x="171" y="655"/>
                  </a:lnTo>
                  <a:lnTo>
                    <a:pt x="169" y="653"/>
                  </a:lnTo>
                  <a:lnTo>
                    <a:pt x="169" y="650"/>
                  </a:lnTo>
                  <a:lnTo>
                    <a:pt x="168" y="645"/>
                  </a:lnTo>
                  <a:lnTo>
                    <a:pt x="169" y="643"/>
                  </a:lnTo>
                  <a:lnTo>
                    <a:pt x="169" y="640"/>
                  </a:lnTo>
                  <a:lnTo>
                    <a:pt x="168" y="636"/>
                  </a:lnTo>
                  <a:lnTo>
                    <a:pt x="166" y="632"/>
                  </a:lnTo>
                  <a:lnTo>
                    <a:pt x="165" y="629"/>
                  </a:lnTo>
                  <a:lnTo>
                    <a:pt x="164" y="627"/>
                  </a:lnTo>
                  <a:lnTo>
                    <a:pt x="162" y="622"/>
                  </a:lnTo>
                  <a:lnTo>
                    <a:pt x="159" y="619"/>
                  </a:lnTo>
                  <a:lnTo>
                    <a:pt x="154" y="614"/>
                  </a:lnTo>
                  <a:lnTo>
                    <a:pt x="149" y="608"/>
                  </a:lnTo>
                  <a:lnTo>
                    <a:pt x="149" y="607"/>
                  </a:lnTo>
                  <a:lnTo>
                    <a:pt x="146" y="605"/>
                  </a:lnTo>
                  <a:lnTo>
                    <a:pt x="140" y="599"/>
                  </a:lnTo>
                  <a:lnTo>
                    <a:pt x="136" y="597"/>
                  </a:lnTo>
                  <a:lnTo>
                    <a:pt x="133" y="596"/>
                  </a:lnTo>
                  <a:lnTo>
                    <a:pt x="124" y="595"/>
                  </a:lnTo>
                  <a:lnTo>
                    <a:pt x="120" y="594"/>
                  </a:lnTo>
                  <a:lnTo>
                    <a:pt x="117" y="594"/>
                  </a:lnTo>
                  <a:lnTo>
                    <a:pt x="112" y="591"/>
                  </a:lnTo>
                  <a:lnTo>
                    <a:pt x="108" y="586"/>
                  </a:lnTo>
                  <a:lnTo>
                    <a:pt x="106" y="586"/>
                  </a:lnTo>
                  <a:lnTo>
                    <a:pt x="105" y="586"/>
                  </a:lnTo>
                  <a:lnTo>
                    <a:pt x="104" y="587"/>
                  </a:lnTo>
                  <a:lnTo>
                    <a:pt x="102" y="588"/>
                  </a:lnTo>
                  <a:lnTo>
                    <a:pt x="101" y="592"/>
                  </a:lnTo>
                  <a:lnTo>
                    <a:pt x="101" y="595"/>
                  </a:lnTo>
                  <a:lnTo>
                    <a:pt x="100" y="604"/>
                  </a:lnTo>
                  <a:lnTo>
                    <a:pt x="100" y="611"/>
                  </a:lnTo>
                  <a:lnTo>
                    <a:pt x="99" y="618"/>
                  </a:lnTo>
                  <a:lnTo>
                    <a:pt x="99" y="621"/>
                  </a:lnTo>
                  <a:lnTo>
                    <a:pt x="99" y="623"/>
                  </a:lnTo>
                  <a:lnTo>
                    <a:pt x="98" y="624"/>
                  </a:lnTo>
                  <a:lnTo>
                    <a:pt x="99" y="629"/>
                  </a:lnTo>
                  <a:lnTo>
                    <a:pt x="101" y="632"/>
                  </a:lnTo>
                  <a:lnTo>
                    <a:pt x="101" y="634"/>
                  </a:lnTo>
                  <a:lnTo>
                    <a:pt x="102" y="640"/>
                  </a:lnTo>
                  <a:lnTo>
                    <a:pt x="102" y="645"/>
                  </a:lnTo>
                  <a:lnTo>
                    <a:pt x="105" y="650"/>
                  </a:lnTo>
                  <a:lnTo>
                    <a:pt x="107" y="654"/>
                  </a:lnTo>
                  <a:lnTo>
                    <a:pt x="109" y="656"/>
                  </a:lnTo>
                  <a:lnTo>
                    <a:pt x="109" y="658"/>
                  </a:lnTo>
                  <a:lnTo>
                    <a:pt x="110" y="659"/>
                  </a:lnTo>
                  <a:lnTo>
                    <a:pt x="111" y="663"/>
                  </a:lnTo>
                  <a:lnTo>
                    <a:pt x="112" y="666"/>
                  </a:lnTo>
                  <a:lnTo>
                    <a:pt x="113" y="667"/>
                  </a:lnTo>
                  <a:lnTo>
                    <a:pt x="116" y="673"/>
                  </a:lnTo>
                  <a:lnTo>
                    <a:pt x="119" y="676"/>
                  </a:lnTo>
                  <a:lnTo>
                    <a:pt x="121" y="679"/>
                  </a:lnTo>
                  <a:lnTo>
                    <a:pt x="124" y="685"/>
                  </a:lnTo>
                  <a:lnTo>
                    <a:pt x="124" y="686"/>
                  </a:lnTo>
                  <a:lnTo>
                    <a:pt x="125" y="690"/>
                  </a:lnTo>
                  <a:lnTo>
                    <a:pt x="127" y="693"/>
                  </a:lnTo>
                  <a:lnTo>
                    <a:pt x="128" y="696"/>
                  </a:lnTo>
                  <a:lnTo>
                    <a:pt x="130" y="698"/>
                  </a:lnTo>
                  <a:lnTo>
                    <a:pt x="132" y="702"/>
                  </a:lnTo>
                  <a:lnTo>
                    <a:pt x="135" y="705"/>
                  </a:lnTo>
                  <a:lnTo>
                    <a:pt x="136" y="705"/>
                  </a:lnTo>
                  <a:lnTo>
                    <a:pt x="140" y="709"/>
                  </a:lnTo>
                  <a:lnTo>
                    <a:pt x="141" y="711"/>
                  </a:lnTo>
                  <a:lnTo>
                    <a:pt x="143" y="713"/>
                  </a:lnTo>
                  <a:lnTo>
                    <a:pt x="148" y="719"/>
                  </a:lnTo>
                  <a:lnTo>
                    <a:pt x="152" y="722"/>
                  </a:lnTo>
                  <a:lnTo>
                    <a:pt x="154" y="723"/>
                  </a:lnTo>
                  <a:lnTo>
                    <a:pt x="156" y="724"/>
                  </a:lnTo>
                  <a:lnTo>
                    <a:pt x="159" y="726"/>
                  </a:lnTo>
                  <a:lnTo>
                    <a:pt x="163" y="729"/>
                  </a:lnTo>
                  <a:lnTo>
                    <a:pt x="163" y="733"/>
                  </a:lnTo>
                  <a:lnTo>
                    <a:pt x="163" y="737"/>
                  </a:lnTo>
                  <a:lnTo>
                    <a:pt x="164" y="740"/>
                  </a:lnTo>
                  <a:lnTo>
                    <a:pt x="166" y="745"/>
                  </a:lnTo>
                  <a:lnTo>
                    <a:pt x="166" y="748"/>
                  </a:lnTo>
                  <a:lnTo>
                    <a:pt x="167" y="752"/>
                  </a:lnTo>
                  <a:lnTo>
                    <a:pt x="172" y="759"/>
                  </a:lnTo>
                  <a:lnTo>
                    <a:pt x="178" y="763"/>
                  </a:lnTo>
                  <a:close/>
                </a:path>
              </a:pathLst>
            </a:custGeom>
            <a:solidFill>
              <a:srgbClr val="2C5882"/>
            </a:solidFill>
            <a:ln w="9525">
              <a:noFill/>
              <a:round/>
            </a:ln>
          </p:spPr>
          <p:txBody>
            <a:bodyPr/>
            <a:lstStyle/>
            <a:p>
              <a:endParaRPr lang="zh-CN" altLang="en-US"/>
            </a:p>
          </p:txBody>
        </p:sp>
        <p:sp>
          <p:nvSpPr>
            <p:cNvPr id="29710" name="Freeform 80"/>
            <p:cNvSpPr>
              <a:spLocks noEditPoints="1"/>
            </p:cNvSpPr>
            <p:nvPr/>
          </p:nvSpPr>
          <p:spPr bwMode="auto">
            <a:xfrm>
              <a:off x="0" y="0"/>
              <a:ext cx="1305" cy="1305"/>
            </a:xfrm>
            <a:custGeom>
              <a:avLst/>
              <a:gdLst>
                <a:gd name="T0" fmla="*/ 3 w 3916"/>
                <a:gd name="T1" fmla="*/ 0 h 3915"/>
                <a:gd name="T2" fmla="*/ 4 w 3916"/>
                <a:gd name="T3" fmla="*/ 0 h 3915"/>
                <a:gd name="T4" fmla="*/ 4 w 3916"/>
                <a:gd name="T5" fmla="*/ 0 h 3915"/>
                <a:gd name="T6" fmla="*/ 5 w 3916"/>
                <a:gd name="T7" fmla="*/ 1 h 3915"/>
                <a:gd name="T8" fmla="*/ 5 w 3916"/>
                <a:gd name="T9" fmla="*/ 1 h 3915"/>
                <a:gd name="T10" fmla="*/ 5 w 3916"/>
                <a:gd name="T11" fmla="*/ 2 h 3915"/>
                <a:gd name="T12" fmla="*/ 5 w 3916"/>
                <a:gd name="T13" fmla="*/ 2 h 3915"/>
                <a:gd name="T14" fmla="*/ 5 w 3916"/>
                <a:gd name="T15" fmla="*/ 3 h 3915"/>
                <a:gd name="T16" fmla="*/ 5 w 3916"/>
                <a:gd name="T17" fmla="*/ 4 h 3915"/>
                <a:gd name="T18" fmla="*/ 5 w 3916"/>
                <a:gd name="T19" fmla="*/ 4 h 3915"/>
                <a:gd name="T20" fmla="*/ 4 w 3916"/>
                <a:gd name="T21" fmla="*/ 5 h 3915"/>
                <a:gd name="T22" fmla="*/ 3 w 3916"/>
                <a:gd name="T23" fmla="*/ 5 h 3915"/>
                <a:gd name="T24" fmla="*/ 2 w 3916"/>
                <a:gd name="T25" fmla="*/ 5 h 3915"/>
                <a:gd name="T26" fmla="*/ 2 w 3916"/>
                <a:gd name="T27" fmla="*/ 5 h 3915"/>
                <a:gd name="T28" fmla="*/ 1 w 3916"/>
                <a:gd name="T29" fmla="*/ 5 h 3915"/>
                <a:gd name="T30" fmla="*/ 1 w 3916"/>
                <a:gd name="T31" fmla="*/ 5 h 3915"/>
                <a:gd name="T32" fmla="*/ 0 w 3916"/>
                <a:gd name="T33" fmla="*/ 4 h 3915"/>
                <a:gd name="T34" fmla="*/ 0 w 3916"/>
                <a:gd name="T35" fmla="*/ 4 h 3915"/>
                <a:gd name="T36" fmla="*/ 0 w 3916"/>
                <a:gd name="T37" fmla="*/ 3 h 3915"/>
                <a:gd name="T38" fmla="*/ 0 w 3916"/>
                <a:gd name="T39" fmla="*/ 3 h 3915"/>
                <a:gd name="T40" fmla="*/ 0 w 3916"/>
                <a:gd name="T41" fmla="*/ 2 h 3915"/>
                <a:gd name="T42" fmla="*/ 0 w 3916"/>
                <a:gd name="T43" fmla="*/ 2 h 3915"/>
                <a:gd name="T44" fmla="*/ 0 w 3916"/>
                <a:gd name="T45" fmla="*/ 1 h 3915"/>
                <a:gd name="T46" fmla="*/ 1 w 3916"/>
                <a:gd name="T47" fmla="*/ 1 h 3915"/>
                <a:gd name="T48" fmla="*/ 1 w 3916"/>
                <a:gd name="T49" fmla="*/ 0 h 3915"/>
                <a:gd name="T50" fmla="*/ 2 w 3916"/>
                <a:gd name="T51" fmla="*/ 0 h 3915"/>
                <a:gd name="T52" fmla="*/ 2 w 3916"/>
                <a:gd name="T53" fmla="*/ 0 h 3915"/>
                <a:gd name="T54" fmla="*/ 3 w 3916"/>
                <a:gd name="T55" fmla="*/ 0 h 3915"/>
                <a:gd name="T56" fmla="*/ 2 w 3916"/>
                <a:gd name="T57" fmla="*/ 0 h 3915"/>
                <a:gd name="T58" fmla="*/ 2 w 3916"/>
                <a:gd name="T59" fmla="*/ 0 h 3915"/>
                <a:gd name="T60" fmla="*/ 1 w 3916"/>
                <a:gd name="T61" fmla="*/ 0 h 3915"/>
                <a:gd name="T62" fmla="*/ 1 w 3916"/>
                <a:gd name="T63" fmla="*/ 1 h 3915"/>
                <a:gd name="T64" fmla="*/ 1 w 3916"/>
                <a:gd name="T65" fmla="*/ 1 h 3915"/>
                <a:gd name="T66" fmla="*/ 0 w 3916"/>
                <a:gd name="T67" fmla="*/ 2 h 3915"/>
                <a:gd name="T68" fmla="*/ 0 w 3916"/>
                <a:gd name="T69" fmla="*/ 2 h 3915"/>
                <a:gd name="T70" fmla="*/ 0 w 3916"/>
                <a:gd name="T71" fmla="*/ 3 h 3915"/>
                <a:gd name="T72" fmla="*/ 0 w 3916"/>
                <a:gd name="T73" fmla="*/ 3 h 3915"/>
                <a:gd name="T74" fmla="*/ 0 w 3916"/>
                <a:gd name="T75" fmla="*/ 4 h 3915"/>
                <a:gd name="T76" fmla="*/ 0 w 3916"/>
                <a:gd name="T77" fmla="*/ 4 h 3915"/>
                <a:gd name="T78" fmla="*/ 1 w 3916"/>
                <a:gd name="T79" fmla="*/ 4 h 3915"/>
                <a:gd name="T80" fmla="*/ 1 w 3916"/>
                <a:gd name="T81" fmla="*/ 5 h 3915"/>
                <a:gd name="T82" fmla="*/ 2 w 3916"/>
                <a:gd name="T83" fmla="*/ 5 h 3915"/>
                <a:gd name="T84" fmla="*/ 2 w 3916"/>
                <a:gd name="T85" fmla="*/ 5 h 3915"/>
                <a:gd name="T86" fmla="*/ 3 w 3916"/>
                <a:gd name="T87" fmla="*/ 5 h 3915"/>
                <a:gd name="T88" fmla="*/ 3 w 3916"/>
                <a:gd name="T89" fmla="*/ 5 h 3915"/>
                <a:gd name="T90" fmla="*/ 4 w 3916"/>
                <a:gd name="T91" fmla="*/ 5 h 3915"/>
                <a:gd name="T92" fmla="*/ 5 w 3916"/>
                <a:gd name="T93" fmla="*/ 4 h 3915"/>
                <a:gd name="T94" fmla="*/ 5 w 3916"/>
                <a:gd name="T95" fmla="*/ 3 h 3915"/>
                <a:gd name="T96" fmla="*/ 5 w 3916"/>
                <a:gd name="T97" fmla="*/ 2 h 3915"/>
                <a:gd name="T98" fmla="*/ 5 w 3916"/>
                <a:gd name="T99" fmla="*/ 2 h 3915"/>
                <a:gd name="T100" fmla="*/ 5 w 3916"/>
                <a:gd name="T101" fmla="*/ 1 h 3915"/>
                <a:gd name="T102" fmla="*/ 5 w 3916"/>
                <a:gd name="T103" fmla="*/ 1 h 3915"/>
                <a:gd name="T104" fmla="*/ 4 w 3916"/>
                <a:gd name="T105" fmla="*/ 1 h 3915"/>
                <a:gd name="T106" fmla="*/ 4 w 3916"/>
                <a:gd name="T107" fmla="*/ 0 h 3915"/>
                <a:gd name="T108" fmla="*/ 3 w 3916"/>
                <a:gd name="T109" fmla="*/ 0 h 3915"/>
                <a:gd name="T110" fmla="*/ 3 w 3916"/>
                <a:gd name="T111" fmla="*/ 0 h 39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16"/>
                <a:gd name="T169" fmla="*/ 0 h 3915"/>
                <a:gd name="T170" fmla="*/ 3916 w 3916"/>
                <a:gd name="T171" fmla="*/ 3915 h 39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16" h="3915">
                  <a:moveTo>
                    <a:pt x="1957" y="0"/>
                  </a:moveTo>
                  <a:lnTo>
                    <a:pt x="2008" y="1"/>
                  </a:lnTo>
                  <a:lnTo>
                    <a:pt x="2058" y="2"/>
                  </a:lnTo>
                  <a:lnTo>
                    <a:pt x="2108" y="5"/>
                  </a:lnTo>
                  <a:lnTo>
                    <a:pt x="2157" y="10"/>
                  </a:lnTo>
                  <a:lnTo>
                    <a:pt x="2207" y="15"/>
                  </a:lnTo>
                  <a:lnTo>
                    <a:pt x="2255" y="23"/>
                  </a:lnTo>
                  <a:lnTo>
                    <a:pt x="2303" y="31"/>
                  </a:lnTo>
                  <a:lnTo>
                    <a:pt x="2351" y="39"/>
                  </a:lnTo>
                  <a:lnTo>
                    <a:pt x="2399" y="50"/>
                  </a:lnTo>
                  <a:lnTo>
                    <a:pt x="2446" y="62"/>
                  </a:lnTo>
                  <a:lnTo>
                    <a:pt x="2492" y="74"/>
                  </a:lnTo>
                  <a:lnTo>
                    <a:pt x="2538" y="89"/>
                  </a:lnTo>
                  <a:lnTo>
                    <a:pt x="2584" y="103"/>
                  </a:lnTo>
                  <a:lnTo>
                    <a:pt x="2630" y="119"/>
                  </a:lnTo>
                  <a:lnTo>
                    <a:pt x="2674" y="136"/>
                  </a:lnTo>
                  <a:lnTo>
                    <a:pt x="2719" y="154"/>
                  </a:lnTo>
                  <a:lnTo>
                    <a:pt x="2763" y="174"/>
                  </a:lnTo>
                  <a:lnTo>
                    <a:pt x="2805" y="194"/>
                  </a:lnTo>
                  <a:lnTo>
                    <a:pt x="2848" y="214"/>
                  </a:lnTo>
                  <a:lnTo>
                    <a:pt x="2889" y="237"/>
                  </a:lnTo>
                  <a:lnTo>
                    <a:pt x="2931" y="260"/>
                  </a:lnTo>
                  <a:lnTo>
                    <a:pt x="2971" y="284"/>
                  </a:lnTo>
                  <a:lnTo>
                    <a:pt x="3012" y="310"/>
                  </a:lnTo>
                  <a:lnTo>
                    <a:pt x="3051" y="335"/>
                  </a:lnTo>
                  <a:lnTo>
                    <a:pt x="3090" y="362"/>
                  </a:lnTo>
                  <a:lnTo>
                    <a:pt x="3128" y="389"/>
                  </a:lnTo>
                  <a:lnTo>
                    <a:pt x="3165" y="419"/>
                  </a:lnTo>
                  <a:lnTo>
                    <a:pt x="3202" y="448"/>
                  </a:lnTo>
                  <a:lnTo>
                    <a:pt x="3237" y="478"/>
                  </a:lnTo>
                  <a:lnTo>
                    <a:pt x="3272" y="510"/>
                  </a:lnTo>
                  <a:lnTo>
                    <a:pt x="3307" y="541"/>
                  </a:lnTo>
                  <a:lnTo>
                    <a:pt x="3341" y="574"/>
                  </a:lnTo>
                  <a:lnTo>
                    <a:pt x="3374" y="608"/>
                  </a:lnTo>
                  <a:lnTo>
                    <a:pt x="3406" y="642"/>
                  </a:lnTo>
                  <a:lnTo>
                    <a:pt x="3438" y="678"/>
                  </a:lnTo>
                  <a:lnTo>
                    <a:pt x="3467" y="713"/>
                  </a:lnTo>
                  <a:lnTo>
                    <a:pt x="3497" y="750"/>
                  </a:lnTo>
                  <a:lnTo>
                    <a:pt x="3525" y="788"/>
                  </a:lnTo>
                  <a:lnTo>
                    <a:pt x="3554" y="826"/>
                  </a:lnTo>
                  <a:lnTo>
                    <a:pt x="3580" y="864"/>
                  </a:lnTo>
                  <a:lnTo>
                    <a:pt x="3606" y="904"/>
                  </a:lnTo>
                  <a:lnTo>
                    <a:pt x="3631" y="944"/>
                  </a:lnTo>
                  <a:lnTo>
                    <a:pt x="3655" y="984"/>
                  </a:lnTo>
                  <a:lnTo>
                    <a:pt x="3678" y="1026"/>
                  </a:lnTo>
                  <a:lnTo>
                    <a:pt x="3701" y="1068"/>
                  </a:lnTo>
                  <a:lnTo>
                    <a:pt x="3722" y="1110"/>
                  </a:lnTo>
                  <a:lnTo>
                    <a:pt x="3742" y="1153"/>
                  </a:lnTo>
                  <a:lnTo>
                    <a:pt x="3761" y="1197"/>
                  </a:lnTo>
                  <a:lnTo>
                    <a:pt x="3779" y="1240"/>
                  </a:lnTo>
                  <a:lnTo>
                    <a:pt x="3796" y="1285"/>
                  </a:lnTo>
                  <a:lnTo>
                    <a:pt x="3812" y="1331"/>
                  </a:lnTo>
                  <a:lnTo>
                    <a:pt x="3827" y="1376"/>
                  </a:lnTo>
                  <a:lnTo>
                    <a:pt x="3841" y="1423"/>
                  </a:lnTo>
                  <a:lnTo>
                    <a:pt x="3853" y="1469"/>
                  </a:lnTo>
                  <a:lnTo>
                    <a:pt x="3865" y="1516"/>
                  </a:lnTo>
                  <a:lnTo>
                    <a:pt x="3875" y="1564"/>
                  </a:lnTo>
                  <a:lnTo>
                    <a:pt x="3885" y="1611"/>
                  </a:lnTo>
                  <a:lnTo>
                    <a:pt x="3893" y="1661"/>
                  </a:lnTo>
                  <a:lnTo>
                    <a:pt x="3899" y="1709"/>
                  </a:lnTo>
                  <a:lnTo>
                    <a:pt x="3906" y="1758"/>
                  </a:lnTo>
                  <a:lnTo>
                    <a:pt x="3910" y="1807"/>
                  </a:lnTo>
                  <a:lnTo>
                    <a:pt x="3912" y="1857"/>
                  </a:lnTo>
                  <a:lnTo>
                    <a:pt x="3915" y="1907"/>
                  </a:lnTo>
                  <a:lnTo>
                    <a:pt x="3916" y="1958"/>
                  </a:lnTo>
                  <a:lnTo>
                    <a:pt x="3912" y="2058"/>
                  </a:lnTo>
                  <a:lnTo>
                    <a:pt x="3906" y="2157"/>
                  </a:lnTo>
                  <a:lnTo>
                    <a:pt x="3893" y="2254"/>
                  </a:lnTo>
                  <a:lnTo>
                    <a:pt x="3875" y="2351"/>
                  </a:lnTo>
                  <a:lnTo>
                    <a:pt x="3853" y="2446"/>
                  </a:lnTo>
                  <a:lnTo>
                    <a:pt x="3827" y="2539"/>
                  </a:lnTo>
                  <a:lnTo>
                    <a:pt x="3796" y="2630"/>
                  </a:lnTo>
                  <a:lnTo>
                    <a:pt x="3761" y="2718"/>
                  </a:lnTo>
                  <a:lnTo>
                    <a:pt x="3722" y="2805"/>
                  </a:lnTo>
                  <a:lnTo>
                    <a:pt x="3678" y="2889"/>
                  </a:lnTo>
                  <a:lnTo>
                    <a:pt x="3631" y="2971"/>
                  </a:lnTo>
                  <a:lnTo>
                    <a:pt x="3580" y="3051"/>
                  </a:lnTo>
                  <a:lnTo>
                    <a:pt x="3525" y="3127"/>
                  </a:lnTo>
                  <a:lnTo>
                    <a:pt x="3467" y="3202"/>
                  </a:lnTo>
                  <a:lnTo>
                    <a:pt x="3406" y="3273"/>
                  </a:lnTo>
                  <a:lnTo>
                    <a:pt x="3341" y="3341"/>
                  </a:lnTo>
                  <a:lnTo>
                    <a:pt x="3272" y="3405"/>
                  </a:lnTo>
                  <a:lnTo>
                    <a:pt x="3201" y="3468"/>
                  </a:lnTo>
                  <a:lnTo>
                    <a:pt x="3128" y="3526"/>
                  </a:lnTo>
                  <a:lnTo>
                    <a:pt x="3051" y="3580"/>
                  </a:lnTo>
                  <a:lnTo>
                    <a:pt x="2971" y="3631"/>
                  </a:lnTo>
                  <a:lnTo>
                    <a:pt x="2889" y="3679"/>
                  </a:lnTo>
                  <a:lnTo>
                    <a:pt x="2805" y="3721"/>
                  </a:lnTo>
                  <a:lnTo>
                    <a:pt x="2719" y="3761"/>
                  </a:lnTo>
                  <a:lnTo>
                    <a:pt x="2630" y="3796"/>
                  </a:lnTo>
                  <a:lnTo>
                    <a:pt x="2538" y="3826"/>
                  </a:lnTo>
                  <a:lnTo>
                    <a:pt x="2446" y="3854"/>
                  </a:lnTo>
                  <a:lnTo>
                    <a:pt x="2351" y="3876"/>
                  </a:lnTo>
                  <a:lnTo>
                    <a:pt x="2255" y="3892"/>
                  </a:lnTo>
                  <a:lnTo>
                    <a:pt x="2157" y="3905"/>
                  </a:lnTo>
                  <a:lnTo>
                    <a:pt x="2058" y="3913"/>
                  </a:lnTo>
                  <a:lnTo>
                    <a:pt x="1957" y="3915"/>
                  </a:lnTo>
                  <a:lnTo>
                    <a:pt x="1907" y="3914"/>
                  </a:lnTo>
                  <a:lnTo>
                    <a:pt x="1858" y="3913"/>
                  </a:lnTo>
                  <a:lnTo>
                    <a:pt x="1807" y="3910"/>
                  </a:lnTo>
                  <a:lnTo>
                    <a:pt x="1758" y="3905"/>
                  </a:lnTo>
                  <a:lnTo>
                    <a:pt x="1709" y="3900"/>
                  </a:lnTo>
                  <a:lnTo>
                    <a:pt x="1660" y="3892"/>
                  </a:lnTo>
                  <a:lnTo>
                    <a:pt x="1612" y="3884"/>
                  </a:lnTo>
                  <a:lnTo>
                    <a:pt x="1565" y="3876"/>
                  </a:lnTo>
                  <a:lnTo>
                    <a:pt x="1516" y="3865"/>
                  </a:lnTo>
                  <a:lnTo>
                    <a:pt x="1469" y="3854"/>
                  </a:lnTo>
                  <a:lnTo>
                    <a:pt x="1422" y="3841"/>
                  </a:lnTo>
                  <a:lnTo>
                    <a:pt x="1376" y="3826"/>
                  </a:lnTo>
                  <a:lnTo>
                    <a:pt x="1330" y="3812"/>
                  </a:lnTo>
                  <a:lnTo>
                    <a:pt x="1286" y="3796"/>
                  </a:lnTo>
                  <a:lnTo>
                    <a:pt x="1241" y="3779"/>
                  </a:lnTo>
                  <a:lnTo>
                    <a:pt x="1197" y="3761"/>
                  </a:lnTo>
                  <a:lnTo>
                    <a:pt x="1153" y="3742"/>
                  </a:lnTo>
                  <a:lnTo>
                    <a:pt x="1110" y="3721"/>
                  </a:lnTo>
                  <a:lnTo>
                    <a:pt x="1068" y="3701"/>
                  </a:lnTo>
                  <a:lnTo>
                    <a:pt x="1026" y="3679"/>
                  </a:lnTo>
                  <a:lnTo>
                    <a:pt x="985" y="3655"/>
                  </a:lnTo>
                  <a:lnTo>
                    <a:pt x="944" y="3631"/>
                  </a:lnTo>
                  <a:lnTo>
                    <a:pt x="904" y="3605"/>
                  </a:lnTo>
                  <a:lnTo>
                    <a:pt x="864" y="3580"/>
                  </a:lnTo>
                  <a:lnTo>
                    <a:pt x="826" y="3553"/>
                  </a:lnTo>
                  <a:lnTo>
                    <a:pt x="788" y="3526"/>
                  </a:lnTo>
                  <a:lnTo>
                    <a:pt x="751" y="3497"/>
                  </a:lnTo>
                  <a:lnTo>
                    <a:pt x="713" y="3468"/>
                  </a:lnTo>
                  <a:lnTo>
                    <a:pt x="677" y="3437"/>
                  </a:lnTo>
                  <a:lnTo>
                    <a:pt x="642" y="3405"/>
                  </a:lnTo>
                  <a:lnTo>
                    <a:pt x="608" y="3374"/>
                  </a:lnTo>
                  <a:lnTo>
                    <a:pt x="574" y="3341"/>
                  </a:lnTo>
                  <a:lnTo>
                    <a:pt x="542" y="3307"/>
                  </a:lnTo>
                  <a:lnTo>
                    <a:pt x="510" y="3273"/>
                  </a:lnTo>
                  <a:lnTo>
                    <a:pt x="478" y="3238"/>
                  </a:lnTo>
                  <a:lnTo>
                    <a:pt x="447" y="3202"/>
                  </a:lnTo>
                  <a:lnTo>
                    <a:pt x="418" y="3165"/>
                  </a:lnTo>
                  <a:lnTo>
                    <a:pt x="389" y="3127"/>
                  </a:lnTo>
                  <a:lnTo>
                    <a:pt x="362" y="3089"/>
                  </a:lnTo>
                  <a:lnTo>
                    <a:pt x="335" y="3051"/>
                  </a:lnTo>
                  <a:lnTo>
                    <a:pt x="310" y="3011"/>
                  </a:lnTo>
                  <a:lnTo>
                    <a:pt x="284" y="2971"/>
                  </a:lnTo>
                  <a:lnTo>
                    <a:pt x="260" y="2931"/>
                  </a:lnTo>
                  <a:lnTo>
                    <a:pt x="236" y="2889"/>
                  </a:lnTo>
                  <a:lnTo>
                    <a:pt x="214" y="2847"/>
                  </a:lnTo>
                  <a:lnTo>
                    <a:pt x="194" y="2805"/>
                  </a:lnTo>
                  <a:lnTo>
                    <a:pt x="173" y="2762"/>
                  </a:lnTo>
                  <a:lnTo>
                    <a:pt x="154" y="2718"/>
                  </a:lnTo>
                  <a:lnTo>
                    <a:pt x="136" y="2675"/>
                  </a:lnTo>
                  <a:lnTo>
                    <a:pt x="119" y="2630"/>
                  </a:lnTo>
                  <a:lnTo>
                    <a:pt x="103" y="2584"/>
                  </a:lnTo>
                  <a:lnTo>
                    <a:pt x="89" y="2539"/>
                  </a:lnTo>
                  <a:lnTo>
                    <a:pt x="74" y="2493"/>
                  </a:lnTo>
                  <a:lnTo>
                    <a:pt x="61" y="2446"/>
                  </a:lnTo>
                  <a:lnTo>
                    <a:pt x="50" y="2399"/>
                  </a:lnTo>
                  <a:lnTo>
                    <a:pt x="39" y="2351"/>
                  </a:lnTo>
                  <a:lnTo>
                    <a:pt x="31" y="2304"/>
                  </a:lnTo>
                  <a:lnTo>
                    <a:pt x="23" y="2254"/>
                  </a:lnTo>
                  <a:lnTo>
                    <a:pt x="15" y="2206"/>
                  </a:lnTo>
                  <a:lnTo>
                    <a:pt x="10" y="2157"/>
                  </a:lnTo>
                  <a:lnTo>
                    <a:pt x="5" y="2108"/>
                  </a:lnTo>
                  <a:lnTo>
                    <a:pt x="2" y="2058"/>
                  </a:lnTo>
                  <a:lnTo>
                    <a:pt x="1" y="2008"/>
                  </a:lnTo>
                  <a:lnTo>
                    <a:pt x="0" y="1958"/>
                  </a:lnTo>
                  <a:lnTo>
                    <a:pt x="1" y="1907"/>
                  </a:lnTo>
                  <a:lnTo>
                    <a:pt x="2" y="1857"/>
                  </a:lnTo>
                  <a:lnTo>
                    <a:pt x="5" y="1807"/>
                  </a:lnTo>
                  <a:lnTo>
                    <a:pt x="10" y="1758"/>
                  </a:lnTo>
                  <a:lnTo>
                    <a:pt x="15" y="1709"/>
                  </a:lnTo>
                  <a:lnTo>
                    <a:pt x="23" y="1661"/>
                  </a:lnTo>
                  <a:lnTo>
                    <a:pt x="31" y="1611"/>
                  </a:lnTo>
                  <a:lnTo>
                    <a:pt x="39" y="1564"/>
                  </a:lnTo>
                  <a:lnTo>
                    <a:pt x="50" y="1516"/>
                  </a:lnTo>
                  <a:lnTo>
                    <a:pt x="61" y="1469"/>
                  </a:lnTo>
                  <a:lnTo>
                    <a:pt x="74" y="1423"/>
                  </a:lnTo>
                  <a:lnTo>
                    <a:pt x="89" y="1376"/>
                  </a:lnTo>
                  <a:lnTo>
                    <a:pt x="103" y="1331"/>
                  </a:lnTo>
                  <a:lnTo>
                    <a:pt x="119" y="1285"/>
                  </a:lnTo>
                  <a:lnTo>
                    <a:pt x="136" y="1240"/>
                  </a:lnTo>
                  <a:lnTo>
                    <a:pt x="154" y="1197"/>
                  </a:lnTo>
                  <a:lnTo>
                    <a:pt x="173" y="1153"/>
                  </a:lnTo>
                  <a:lnTo>
                    <a:pt x="194" y="1110"/>
                  </a:lnTo>
                  <a:lnTo>
                    <a:pt x="214" y="1068"/>
                  </a:lnTo>
                  <a:lnTo>
                    <a:pt x="236" y="1026"/>
                  </a:lnTo>
                  <a:lnTo>
                    <a:pt x="260" y="984"/>
                  </a:lnTo>
                  <a:lnTo>
                    <a:pt x="284" y="944"/>
                  </a:lnTo>
                  <a:lnTo>
                    <a:pt x="310" y="904"/>
                  </a:lnTo>
                  <a:lnTo>
                    <a:pt x="335" y="864"/>
                  </a:lnTo>
                  <a:lnTo>
                    <a:pt x="362" y="826"/>
                  </a:lnTo>
                  <a:lnTo>
                    <a:pt x="389" y="788"/>
                  </a:lnTo>
                  <a:lnTo>
                    <a:pt x="418" y="750"/>
                  </a:lnTo>
                  <a:lnTo>
                    <a:pt x="447" y="713"/>
                  </a:lnTo>
                  <a:lnTo>
                    <a:pt x="478" y="678"/>
                  </a:lnTo>
                  <a:lnTo>
                    <a:pt x="510" y="642"/>
                  </a:lnTo>
                  <a:lnTo>
                    <a:pt x="542" y="608"/>
                  </a:lnTo>
                  <a:lnTo>
                    <a:pt x="574" y="574"/>
                  </a:lnTo>
                  <a:lnTo>
                    <a:pt x="608" y="541"/>
                  </a:lnTo>
                  <a:lnTo>
                    <a:pt x="642" y="510"/>
                  </a:lnTo>
                  <a:lnTo>
                    <a:pt x="677" y="478"/>
                  </a:lnTo>
                  <a:lnTo>
                    <a:pt x="713" y="448"/>
                  </a:lnTo>
                  <a:lnTo>
                    <a:pt x="751" y="419"/>
                  </a:lnTo>
                  <a:lnTo>
                    <a:pt x="788" y="389"/>
                  </a:lnTo>
                  <a:lnTo>
                    <a:pt x="826" y="362"/>
                  </a:lnTo>
                  <a:lnTo>
                    <a:pt x="864" y="335"/>
                  </a:lnTo>
                  <a:lnTo>
                    <a:pt x="904" y="310"/>
                  </a:lnTo>
                  <a:lnTo>
                    <a:pt x="944" y="284"/>
                  </a:lnTo>
                  <a:lnTo>
                    <a:pt x="985" y="260"/>
                  </a:lnTo>
                  <a:lnTo>
                    <a:pt x="1026" y="237"/>
                  </a:lnTo>
                  <a:lnTo>
                    <a:pt x="1068" y="214"/>
                  </a:lnTo>
                  <a:lnTo>
                    <a:pt x="1110" y="194"/>
                  </a:lnTo>
                  <a:lnTo>
                    <a:pt x="1153" y="174"/>
                  </a:lnTo>
                  <a:lnTo>
                    <a:pt x="1197" y="154"/>
                  </a:lnTo>
                  <a:lnTo>
                    <a:pt x="1241" y="136"/>
                  </a:lnTo>
                  <a:lnTo>
                    <a:pt x="1286" y="119"/>
                  </a:lnTo>
                  <a:lnTo>
                    <a:pt x="1330" y="103"/>
                  </a:lnTo>
                  <a:lnTo>
                    <a:pt x="1376" y="89"/>
                  </a:lnTo>
                  <a:lnTo>
                    <a:pt x="1422" y="74"/>
                  </a:lnTo>
                  <a:lnTo>
                    <a:pt x="1469" y="62"/>
                  </a:lnTo>
                  <a:lnTo>
                    <a:pt x="1516" y="50"/>
                  </a:lnTo>
                  <a:lnTo>
                    <a:pt x="1565" y="39"/>
                  </a:lnTo>
                  <a:lnTo>
                    <a:pt x="1612" y="31"/>
                  </a:lnTo>
                  <a:lnTo>
                    <a:pt x="1660" y="23"/>
                  </a:lnTo>
                  <a:lnTo>
                    <a:pt x="1709" y="15"/>
                  </a:lnTo>
                  <a:lnTo>
                    <a:pt x="1758" y="10"/>
                  </a:lnTo>
                  <a:lnTo>
                    <a:pt x="1807" y="5"/>
                  </a:lnTo>
                  <a:lnTo>
                    <a:pt x="1858" y="2"/>
                  </a:lnTo>
                  <a:lnTo>
                    <a:pt x="1907" y="1"/>
                  </a:lnTo>
                  <a:lnTo>
                    <a:pt x="1957" y="0"/>
                  </a:lnTo>
                  <a:close/>
                  <a:moveTo>
                    <a:pt x="1957" y="43"/>
                  </a:moveTo>
                  <a:lnTo>
                    <a:pt x="1908" y="43"/>
                  </a:lnTo>
                  <a:lnTo>
                    <a:pt x="1860" y="45"/>
                  </a:lnTo>
                  <a:lnTo>
                    <a:pt x="1811" y="48"/>
                  </a:lnTo>
                  <a:lnTo>
                    <a:pt x="1763" y="53"/>
                  </a:lnTo>
                  <a:lnTo>
                    <a:pt x="1714" y="58"/>
                  </a:lnTo>
                  <a:lnTo>
                    <a:pt x="1666" y="65"/>
                  </a:lnTo>
                  <a:lnTo>
                    <a:pt x="1619" y="72"/>
                  </a:lnTo>
                  <a:lnTo>
                    <a:pt x="1572" y="81"/>
                  </a:lnTo>
                  <a:lnTo>
                    <a:pt x="1526" y="92"/>
                  </a:lnTo>
                  <a:lnTo>
                    <a:pt x="1480" y="103"/>
                  </a:lnTo>
                  <a:lnTo>
                    <a:pt x="1434" y="115"/>
                  </a:lnTo>
                  <a:lnTo>
                    <a:pt x="1389" y="129"/>
                  </a:lnTo>
                  <a:lnTo>
                    <a:pt x="1345" y="143"/>
                  </a:lnTo>
                  <a:lnTo>
                    <a:pt x="1300" y="159"/>
                  </a:lnTo>
                  <a:lnTo>
                    <a:pt x="1256" y="175"/>
                  </a:lnTo>
                  <a:lnTo>
                    <a:pt x="1213" y="194"/>
                  </a:lnTo>
                  <a:lnTo>
                    <a:pt x="1171" y="212"/>
                  </a:lnTo>
                  <a:lnTo>
                    <a:pt x="1128" y="232"/>
                  </a:lnTo>
                  <a:lnTo>
                    <a:pt x="1086" y="253"/>
                  </a:lnTo>
                  <a:lnTo>
                    <a:pt x="1046" y="275"/>
                  </a:lnTo>
                  <a:lnTo>
                    <a:pt x="1005" y="296"/>
                  </a:lnTo>
                  <a:lnTo>
                    <a:pt x="966" y="321"/>
                  </a:lnTo>
                  <a:lnTo>
                    <a:pt x="927" y="345"/>
                  </a:lnTo>
                  <a:lnTo>
                    <a:pt x="888" y="370"/>
                  </a:lnTo>
                  <a:lnTo>
                    <a:pt x="850" y="396"/>
                  </a:lnTo>
                  <a:lnTo>
                    <a:pt x="813" y="423"/>
                  </a:lnTo>
                  <a:lnTo>
                    <a:pt x="777" y="452"/>
                  </a:lnTo>
                  <a:lnTo>
                    <a:pt x="741" y="480"/>
                  </a:lnTo>
                  <a:lnTo>
                    <a:pt x="706" y="511"/>
                  </a:lnTo>
                  <a:lnTo>
                    <a:pt x="671" y="540"/>
                  </a:lnTo>
                  <a:lnTo>
                    <a:pt x="637" y="572"/>
                  </a:lnTo>
                  <a:lnTo>
                    <a:pt x="604" y="604"/>
                  </a:lnTo>
                  <a:lnTo>
                    <a:pt x="572" y="638"/>
                  </a:lnTo>
                  <a:lnTo>
                    <a:pt x="540" y="671"/>
                  </a:lnTo>
                  <a:lnTo>
                    <a:pt x="510" y="706"/>
                  </a:lnTo>
                  <a:lnTo>
                    <a:pt x="480" y="741"/>
                  </a:lnTo>
                  <a:lnTo>
                    <a:pt x="452" y="777"/>
                  </a:lnTo>
                  <a:lnTo>
                    <a:pt x="423" y="813"/>
                  </a:lnTo>
                  <a:lnTo>
                    <a:pt x="396" y="850"/>
                  </a:lnTo>
                  <a:lnTo>
                    <a:pt x="370" y="888"/>
                  </a:lnTo>
                  <a:lnTo>
                    <a:pt x="345" y="927"/>
                  </a:lnTo>
                  <a:lnTo>
                    <a:pt x="321" y="966"/>
                  </a:lnTo>
                  <a:lnTo>
                    <a:pt x="296" y="1005"/>
                  </a:lnTo>
                  <a:lnTo>
                    <a:pt x="274" y="1046"/>
                  </a:lnTo>
                  <a:lnTo>
                    <a:pt x="253" y="1087"/>
                  </a:lnTo>
                  <a:lnTo>
                    <a:pt x="232" y="1129"/>
                  </a:lnTo>
                  <a:lnTo>
                    <a:pt x="212" y="1170"/>
                  </a:lnTo>
                  <a:lnTo>
                    <a:pt x="194" y="1213"/>
                  </a:lnTo>
                  <a:lnTo>
                    <a:pt x="175" y="1257"/>
                  </a:lnTo>
                  <a:lnTo>
                    <a:pt x="159" y="1301"/>
                  </a:lnTo>
                  <a:lnTo>
                    <a:pt x="143" y="1344"/>
                  </a:lnTo>
                  <a:lnTo>
                    <a:pt x="129" y="1389"/>
                  </a:lnTo>
                  <a:lnTo>
                    <a:pt x="115" y="1434"/>
                  </a:lnTo>
                  <a:lnTo>
                    <a:pt x="103" y="1480"/>
                  </a:lnTo>
                  <a:lnTo>
                    <a:pt x="92" y="1526"/>
                  </a:lnTo>
                  <a:lnTo>
                    <a:pt x="81" y="1572"/>
                  </a:lnTo>
                  <a:lnTo>
                    <a:pt x="72" y="1619"/>
                  </a:lnTo>
                  <a:lnTo>
                    <a:pt x="65" y="1667"/>
                  </a:lnTo>
                  <a:lnTo>
                    <a:pt x="58" y="1714"/>
                  </a:lnTo>
                  <a:lnTo>
                    <a:pt x="53" y="1762"/>
                  </a:lnTo>
                  <a:lnTo>
                    <a:pt x="48" y="1810"/>
                  </a:lnTo>
                  <a:lnTo>
                    <a:pt x="45" y="1860"/>
                  </a:lnTo>
                  <a:lnTo>
                    <a:pt x="43" y="1908"/>
                  </a:lnTo>
                  <a:lnTo>
                    <a:pt x="43" y="1958"/>
                  </a:lnTo>
                  <a:lnTo>
                    <a:pt x="43" y="2007"/>
                  </a:lnTo>
                  <a:lnTo>
                    <a:pt x="45" y="2055"/>
                  </a:lnTo>
                  <a:lnTo>
                    <a:pt x="48" y="2105"/>
                  </a:lnTo>
                  <a:lnTo>
                    <a:pt x="53" y="2153"/>
                  </a:lnTo>
                  <a:lnTo>
                    <a:pt x="58" y="2201"/>
                  </a:lnTo>
                  <a:lnTo>
                    <a:pt x="65" y="2249"/>
                  </a:lnTo>
                  <a:lnTo>
                    <a:pt x="72" y="2296"/>
                  </a:lnTo>
                  <a:lnTo>
                    <a:pt x="81" y="2343"/>
                  </a:lnTo>
                  <a:lnTo>
                    <a:pt x="92" y="2389"/>
                  </a:lnTo>
                  <a:lnTo>
                    <a:pt x="103" y="2435"/>
                  </a:lnTo>
                  <a:lnTo>
                    <a:pt x="115" y="2481"/>
                  </a:lnTo>
                  <a:lnTo>
                    <a:pt x="129" y="2526"/>
                  </a:lnTo>
                  <a:lnTo>
                    <a:pt x="143" y="2571"/>
                  </a:lnTo>
                  <a:lnTo>
                    <a:pt x="159" y="2614"/>
                  </a:lnTo>
                  <a:lnTo>
                    <a:pt x="175" y="2658"/>
                  </a:lnTo>
                  <a:lnTo>
                    <a:pt x="194" y="2702"/>
                  </a:lnTo>
                  <a:lnTo>
                    <a:pt x="212" y="2745"/>
                  </a:lnTo>
                  <a:lnTo>
                    <a:pt x="232" y="2786"/>
                  </a:lnTo>
                  <a:lnTo>
                    <a:pt x="253" y="2828"/>
                  </a:lnTo>
                  <a:lnTo>
                    <a:pt x="274" y="2869"/>
                  </a:lnTo>
                  <a:lnTo>
                    <a:pt x="296" y="2910"/>
                  </a:lnTo>
                  <a:lnTo>
                    <a:pt x="321" y="2949"/>
                  </a:lnTo>
                  <a:lnTo>
                    <a:pt x="345" y="2988"/>
                  </a:lnTo>
                  <a:lnTo>
                    <a:pt x="370" y="3027"/>
                  </a:lnTo>
                  <a:lnTo>
                    <a:pt x="396" y="3065"/>
                  </a:lnTo>
                  <a:lnTo>
                    <a:pt x="423" y="3102"/>
                  </a:lnTo>
                  <a:lnTo>
                    <a:pt x="452" y="3138"/>
                  </a:lnTo>
                  <a:lnTo>
                    <a:pt x="480" y="3174"/>
                  </a:lnTo>
                  <a:lnTo>
                    <a:pt x="510" y="3209"/>
                  </a:lnTo>
                  <a:lnTo>
                    <a:pt x="540" y="3244"/>
                  </a:lnTo>
                  <a:lnTo>
                    <a:pt x="572" y="3278"/>
                  </a:lnTo>
                  <a:lnTo>
                    <a:pt x="604" y="3311"/>
                  </a:lnTo>
                  <a:lnTo>
                    <a:pt x="637" y="3343"/>
                  </a:lnTo>
                  <a:lnTo>
                    <a:pt x="671" y="3375"/>
                  </a:lnTo>
                  <a:lnTo>
                    <a:pt x="706" y="3405"/>
                  </a:lnTo>
                  <a:lnTo>
                    <a:pt x="741" y="3435"/>
                  </a:lnTo>
                  <a:lnTo>
                    <a:pt x="777" y="3463"/>
                  </a:lnTo>
                  <a:lnTo>
                    <a:pt x="813" y="3492"/>
                  </a:lnTo>
                  <a:lnTo>
                    <a:pt x="850" y="3519"/>
                  </a:lnTo>
                  <a:lnTo>
                    <a:pt x="888" y="3545"/>
                  </a:lnTo>
                  <a:lnTo>
                    <a:pt x="927" y="3570"/>
                  </a:lnTo>
                  <a:lnTo>
                    <a:pt x="966" y="3594"/>
                  </a:lnTo>
                  <a:lnTo>
                    <a:pt x="1005" y="3619"/>
                  </a:lnTo>
                  <a:lnTo>
                    <a:pt x="1046" y="3642"/>
                  </a:lnTo>
                  <a:lnTo>
                    <a:pt x="1086" y="3662"/>
                  </a:lnTo>
                  <a:lnTo>
                    <a:pt x="1128" y="3683"/>
                  </a:lnTo>
                  <a:lnTo>
                    <a:pt x="1171" y="3703"/>
                  </a:lnTo>
                  <a:lnTo>
                    <a:pt x="1213" y="3721"/>
                  </a:lnTo>
                  <a:lnTo>
                    <a:pt x="1256" y="3740"/>
                  </a:lnTo>
                  <a:lnTo>
                    <a:pt x="1300" y="3756"/>
                  </a:lnTo>
                  <a:lnTo>
                    <a:pt x="1345" y="3772"/>
                  </a:lnTo>
                  <a:lnTo>
                    <a:pt x="1389" y="3786"/>
                  </a:lnTo>
                  <a:lnTo>
                    <a:pt x="1434" y="3800"/>
                  </a:lnTo>
                  <a:lnTo>
                    <a:pt x="1480" y="3812"/>
                  </a:lnTo>
                  <a:lnTo>
                    <a:pt x="1526" y="3823"/>
                  </a:lnTo>
                  <a:lnTo>
                    <a:pt x="1572" y="3834"/>
                  </a:lnTo>
                  <a:lnTo>
                    <a:pt x="1619" y="3843"/>
                  </a:lnTo>
                  <a:lnTo>
                    <a:pt x="1666" y="3850"/>
                  </a:lnTo>
                  <a:lnTo>
                    <a:pt x="1714" y="3857"/>
                  </a:lnTo>
                  <a:lnTo>
                    <a:pt x="1763" y="3862"/>
                  </a:lnTo>
                  <a:lnTo>
                    <a:pt x="1811" y="3867"/>
                  </a:lnTo>
                  <a:lnTo>
                    <a:pt x="1860" y="3870"/>
                  </a:lnTo>
                  <a:lnTo>
                    <a:pt x="1908" y="3872"/>
                  </a:lnTo>
                  <a:lnTo>
                    <a:pt x="1957" y="3872"/>
                  </a:lnTo>
                  <a:lnTo>
                    <a:pt x="2056" y="3870"/>
                  </a:lnTo>
                  <a:lnTo>
                    <a:pt x="2153" y="3862"/>
                  </a:lnTo>
                  <a:lnTo>
                    <a:pt x="2248" y="3850"/>
                  </a:lnTo>
                  <a:lnTo>
                    <a:pt x="2342" y="3834"/>
                  </a:lnTo>
                  <a:lnTo>
                    <a:pt x="2435" y="3812"/>
                  </a:lnTo>
                  <a:lnTo>
                    <a:pt x="2526" y="3786"/>
                  </a:lnTo>
                  <a:lnTo>
                    <a:pt x="2615" y="3756"/>
                  </a:lnTo>
                  <a:lnTo>
                    <a:pt x="2702" y="3721"/>
                  </a:lnTo>
                  <a:lnTo>
                    <a:pt x="2787" y="3683"/>
                  </a:lnTo>
                  <a:lnTo>
                    <a:pt x="2870" y="3642"/>
                  </a:lnTo>
                  <a:lnTo>
                    <a:pt x="2950" y="3594"/>
                  </a:lnTo>
                  <a:lnTo>
                    <a:pt x="3027" y="3545"/>
                  </a:lnTo>
                  <a:lnTo>
                    <a:pt x="3103" y="3492"/>
                  </a:lnTo>
                  <a:lnTo>
                    <a:pt x="3175" y="3435"/>
                  </a:lnTo>
                  <a:lnTo>
                    <a:pt x="3244" y="3375"/>
                  </a:lnTo>
                  <a:lnTo>
                    <a:pt x="3311" y="3311"/>
                  </a:lnTo>
                  <a:lnTo>
                    <a:pt x="3374" y="3244"/>
                  </a:lnTo>
                  <a:lnTo>
                    <a:pt x="3434" y="3174"/>
                  </a:lnTo>
                  <a:lnTo>
                    <a:pt x="3492" y="3102"/>
                  </a:lnTo>
                  <a:lnTo>
                    <a:pt x="3545" y="3027"/>
                  </a:lnTo>
                  <a:lnTo>
                    <a:pt x="3595" y="2949"/>
                  </a:lnTo>
                  <a:lnTo>
                    <a:pt x="3641" y="2869"/>
                  </a:lnTo>
                  <a:lnTo>
                    <a:pt x="3684" y="2786"/>
                  </a:lnTo>
                  <a:lnTo>
                    <a:pt x="3722" y="2702"/>
                  </a:lnTo>
                  <a:lnTo>
                    <a:pt x="3757" y="2614"/>
                  </a:lnTo>
                  <a:lnTo>
                    <a:pt x="3787" y="2526"/>
                  </a:lnTo>
                  <a:lnTo>
                    <a:pt x="3813" y="2435"/>
                  </a:lnTo>
                  <a:lnTo>
                    <a:pt x="3834" y="2343"/>
                  </a:lnTo>
                  <a:lnTo>
                    <a:pt x="3851" y="2249"/>
                  </a:lnTo>
                  <a:lnTo>
                    <a:pt x="3863" y="2153"/>
                  </a:lnTo>
                  <a:lnTo>
                    <a:pt x="3871" y="2055"/>
                  </a:lnTo>
                  <a:lnTo>
                    <a:pt x="3873" y="1958"/>
                  </a:lnTo>
                  <a:lnTo>
                    <a:pt x="3873" y="1908"/>
                  </a:lnTo>
                  <a:lnTo>
                    <a:pt x="3871" y="1860"/>
                  </a:lnTo>
                  <a:lnTo>
                    <a:pt x="3868" y="1810"/>
                  </a:lnTo>
                  <a:lnTo>
                    <a:pt x="3863" y="1762"/>
                  </a:lnTo>
                  <a:lnTo>
                    <a:pt x="3858" y="1714"/>
                  </a:lnTo>
                  <a:lnTo>
                    <a:pt x="3851" y="1667"/>
                  </a:lnTo>
                  <a:lnTo>
                    <a:pt x="3843" y="1619"/>
                  </a:lnTo>
                  <a:lnTo>
                    <a:pt x="3834" y="1572"/>
                  </a:lnTo>
                  <a:lnTo>
                    <a:pt x="3824" y="1526"/>
                  </a:lnTo>
                  <a:lnTo>
                    <a:pt x="3813" y="1480"/>
                  </a:lnTo>
                  <a:lnTo>
                    <a:pt x="3801" y="1434"/>
                  </a:lnTo>
                  <a:lnTo>
                    <a:pt x="3787" y="1389"/>
                  </a:lnTo>
                  <a:lnTo>
                    <a:pt x="3772" y="1344"/>
                  </a:lnTo>
                  <a:lnTo>
                    <a:pt x="3757" y="1301"/>
                  </a:lnTo>
                  <a:lnTo>
                    <a:pt x="3740" y="1257"/>
                  </a:lnTo>
                  <a:lnTo>
                    <a:pt x="3722" y="1213"/>
                  </a:lnTo>
                  <a:lnTo>
                    <a:pt x="3703" y="1170"/>
                  </a:lnTo>
                  <a:lnTo>
                    <a:pt x="3684" y="1129"/>
                  </a:lnTo>
                  <a:lnTo>
                    <a:pt x="3663" y="1087"/>
                  </a:lnTo>
                  <a:lnTo>
                    <a:pt x="3641" y="1046"/>
                  </a:lnTo>
                  <a:lnTo>
                    <a:pt x="3619" y="1005"/>
                  </a:lnTo>
                  <a:lnTo>
                    <a:pt x="3595" y="966"/>
                  </a:lnTo>
                  <a:lnTo>
                    <a:pt x="3571" y="927"/>
                  </a:lnTo>
                  <a:lnTo>
                    <a:pt x="3545" y="888"/>
                  </a:lnTo>
                  <a:lnTo>
                    <a:pt x="3519" y="850"/>
                  </a:lnTo>
                  <a:lnTo>
                    <a:pt x="3492" y="813"/>
                  </a:lnTo>
                  <a:lnTo>
                    <a:pt x="3464" y="777"/>
                  </a:lnTo>
                  <a:lnTo>
                    <a:pt x="3434" y="741"/>
                  </a:lnTo>
                  <a:lnTo>
                    <a:pt x="3405" y="706"/>
                  </a:lnTo>
                  <a:lnTo>
                    <a:pt x="3374" y="671"/>
                  </a:lnTo>
                  <a:lnTo>
                    <a:pt x="3343" y="638"/>
                  </a:lnTo>
                  <a:lnTo>
                    <a:pt x="3311" y="604"/>
                  </a:lnTo>
                  <a:lnTo>
                    <a:pt x="3278" y="572"/>
                  </a:lnTo>
                  <a:lnTo>
                    <a:pt x="3244" y="540"/>
                  </a:lnTo>
                  <a:lnTo>
                    <a:pt x="3210" y="511"/>
                  </a:lnTo>
                  <a:lnTo>
                    <a:pt x="3175" y="480"/>
                  </a:lnTo>
                  <a:lnTo>
                    <a:pt x="3139" y="452"/>
                  </a:lnTo>
                  <a:lnTo>
                    <a:pt x="3103" y="423"/>
                  </a:lnTo>
                  <a:lnTo>
                    <a:pt x="3066" y="396"/>
                  </a:lnTo>
                  <a:lnTo>
                    <a:pt x="3027" y="370"/>
                  </a:lnTo>
                  <a:lnTo>
                    <a:pt x="2989" y="345"/>
                  </a:lnTo>
                  <a:lnTo>
                    <a:pt x="2950" y="321"/>
                  </a:lnTo>
                  <a:lnTo>
                    <a:pt x="2910" y="296"/>
                  </a:lnTo>
                  <a:lnTo>
                    <a:pt x="2870" y="275"/>
                  </a:lnTo>
                  <a:lnTo>
                    <a:pt x="2828" y="253"/>
                  </a:lnTo>
                  <a:lnTo>
                    <a:pt x="2787" y="232"/>
                  </a:lnTo>
                  <a:lnTo>
                    <a:pt x="2745" y="212"/>
                  </a:lnTo>
                  <a:lnTo>
                    <a:pt x="2702" y="194"/>
                  </a:lnTo>
                  <a:lnTo>
                    <a:pt x="2659" y="175"/>
                  </a:lnTo>
                  <a:lnTo>
                    <a:pt x="2615" y="159"/>
                  </a:lnTo>
                  <a:lnTo>
                    <a:pt x="2571" y="143"/>
                  </a:lnTo>
                  <a:lnTo>
                    <a:pt x="2526" y="129"/>
                  </a:lnTo>
                  <a:lnTo>
                    <a:pt x="2481" y="115"/>
                  </a:lnTo>
                  <a:lnTo>
                    <a:pt x="2435" y="103"/>
                  </a:lnTo>
                  <a:lnTo>
                    <a:pt x="2389" y="92"/>
                  </a:lnTo>
                  <a:lnTo>
                    <a:pt x="2342" y="81"/>
                  </a:lnTo>
                  <a:lnTo>
                    <a:pt x="2296" y="72"/>
                  </a:lnTo>
                  <a:lnTo>
                    <a:pt x="2248" y="65"/>
                  </a:lnTo>
                  <a:lnTo>
                    <a:pt x="2201" y="58"/>
                  </a:lnTo>
                  <a:lnTo>
                    <a:pt x="2153" y="53"/>
                  </a:lnTo>
                  <a:lnTo>
                    <a:pt x="2105" y="48"/>
                  </a:lnTo>
                  <a:lnTo>
                    <a:pt x="2056" y="45"/>
                  </a:lnTo>
                  <a:lnTo>
                    <a:pt x="2007" y="43"/>
                  </a:lnTo>
                  <a:lnTo>
                    <a:pt x="1957" y="43"/>
                  </a:lnTo>
                  <a:close/>
                </a:path>
              </a:pathLst>
            </a:custGeom>
            <a:solidFill>
              <a:srgbClr val="2C5882"/>
            </a:solidFill>
            <a:ln w="9525">
              <a:noFill/>
              <a:round/>
            </a:ln>
          </p:spPr>
          <p:txBody>
            <a:bodyPr/>
            <a:lstStyle/>
            <a:p>
              <a:endParaRPr lang="zh-CN" altLang="en-US"/>
            </a:p>
          </p:txBody>
        </p:sp>
        <p:sp>
          <p:nvSpPr>
            <p:cNvPr id="29711" name="Freeform 79"/>
            <p:cNvSpPr>
              <a:spLocks noEditPoints="1"/>
            </p:cNvSpPr>
            <p:nvPr/>
          </p:nvSpPr>
          <p:spPr bwMode="auto">
            <a:xfrm>
              <a:off x="195" y="195"/>
              <a:ext cx="915" cy="915"/>
            </a:xfrm>
            <a:custGeom>
              <a:avLst/>
              <a:gdLst>
                <a:gd name="T0" fmla="*/ 1 w 2745"/>
                <a:gd name="T1" fmla="*/ 0 h 2745"/>
                <a:gd name="T2" fmla="*/ 1 w 2745"/>
                <a:gd name="T3" fmla="*/ 0 h 2745"/>
                <a:gd name="T4" fmla="*/ 1 w 2745"/>
                <a:gd name="T5" fmla="*/ 0 h 2745"/>
                <a:gd name="T6" fmla="*/ 2 w 2745"/>
                <a:gd name="T7" fmla="*/ 0 h 2745"/>
                <a:gd name="T8" fmla="*/ 2 w 2745"/>
                <a:gd name="T9" fmla="*/ 0 h 2745"/>
                <a:gd name="T10" fmla="*/ 2 w 2745"/>
                <a:gd name="T11" fmla="*/ 0 h 2745"/>
                <a:gd name="T12" fmla="*/ 3 w 2745"/>
                <a:gd name="T13" fmla="*/ 0 h 2745"/>
                <a:gd name="T14" fmla="*/ 3 w 2745"/>
                <a:gd name="T15" fmla="*/ 0 h 2745"/>
                <a:gd name="T16" fmla="*/ 3 w 2745"/>
                <a:gd name="T17" fmla="*/ 0 h 2745"/>
                <a:gd name="T18" fmla="*/ 4 w 2745"/>
                <a:gd name="T19" fmla="*/ 1 h 2745"/>
                <a:gd name="T20" fmla="*/ 4 w 2745"/>
                <a:gd name="T21" fmla="*/ 2 h 2745"/>
                <a:gd name="T22" fmla="*/ 4 w 2745"/>
                <a:gd name="T23" fmla="*/ 2 h 2745"/>
                <a:gd name="T24" fmla="*/ 4 w 2745"/>
                <a:gd name="T25" fmla="*/ 3 h 2745"/>
                <a:gd name="T26" fmla="*/ 3 w 2745"/>
                <a:gd name="T27" fmla="*/ 3 h 2745"/>
                <a:gd name="T28" fmla="*/ 3 w 2745"/>
                <a:gd name="T29" fmla="*/ 3 h 2745"/>
                <a:gd name="T30" fmla="*/ 3 w 2745"/>
                <a:gd name="T31" fmla="*/ 4 h 2745"/>
                <a:gd name="T32" fmla="*/ 2 w 2745"/>
                <a:gd name="T33" fmla="*/ 4 h 2745"/>
                <a:gd name="T34" fmla="*/ 2 w 2745"/>
                <a:gd name="T35" fmla="*/ 4 h 2745"/>
                <a:gd name="T36" fmla="*/ 2 w 2745"/>
                <a:gd name="T37" fmla="*/ 4 h 2745"/>
                <a:gd name="T38" fmla="*/ 1 w 2745"/>
                <a:gd name="T39" fmla="*/ 4 h 2745"/>
                <a:gd name="T40" fmla="*/ 1 w 2745"/>
                <a:gd name="T41" fmla="*/ 4 h 2745"/>
                <a:gd name="T42" fmla="*/ 1 w 2745"/>
                <a:gd name="T43" fmla="*/ 3 h 2745"/>
                <a:gd name="T44" fmla="*/ 1 w 2745"/>
                <a:gd name="T45" fmla="*/ 3 h 2745"/>
                <a:gd name="T46" fmla="*/ 0 w 2745"/>
                <a:gd name="T47" fmla="*/ 3 h 2745"/>
                <a:gd name="T48" fmla="*/ 0 w 2745"/>
                <a:gd name="T49" fmla="*/ 2 h 2745"/>
                <a:gd name="T50" fmla="*/ 0 w 2745"/>
                <a:gd name="T51" fmla="*/ 1 h 2745"/>
                <a:gd name="T52" fmla="*/ 0 w 2745"/>
                <a:gd name="T53" fmla="*/ 1 h 2745"/>
                <a:gd name="T54" fmla="*/ 0 w 2745"/>
                <a:gd name="T55" fmla="*/ 1 h 2745"/>
                <a:gd name="T56" fmla="*/ 0 w 2745"/>
                <a:gd name="T57" fmla="*/ 1 h 2745"/>
                <a:gd name="T58" fmla="*/ 0 w 2745"/>
                <a:gd name="T59" fmla="*/ 2 h 2745"/>
                <a:gd name="T60" fmla="*/ 0 w 2745"/>
                <a:gd name="T61" fmla="*/ 2 h 2745"/>
                <a:gd name="T62" fmla="*/ 0 w 2745"/>
                <a:gd name="T63" fmla="*/ 3 h 2745"/>
                <a:gd name="T64" fmla="*/ 1 w 2745"/>
                <a:gd name="T65" fmla="*/ 3 h 2745"/>
                <a:gd name="T66" fmla="*/ 1 w 2745"/>
                <a:gd name="T67" fmla="*/ 4 h 2745"/>
                <a:gd name="T68" fmla="*/ 1 w 2745"/>
                <a:gd name="T69" fmla="*/ 4 h 2745"/>
                <a:gd name="T70" fmla="*/ 2 w 2745"/>
                <a:gd name="T71" fmla="*/ 4 h 2745"/>
                <a:gd name="T72" fmla="*/ 2 w 2745"/>
                <a:gd name="T73" fmla="*/ 4 h 2745"/>
                <a:gd name="T74" fmla="*/ 2 w 2745"/>
                <a:gd name="T75" fmla="*/ 4 h 2745"/>
                <a:gd name="T76" fmla="*/ 3 w 2745"/>
                <a:gd name="T77" fmla="*/ 4 h 2745"/>
                <a:gd name="T78" fmla="*/ 3 w 2745"/>
                <a:gd name="T79" fmla="*/ 3 h 2745"/>
                <a:gd name="T80" fmla="*/ 3 w 2745"/>
                <a:gd name="T81" fmla="*/ 3 h 2745"/>
                <a:gd name="T82" fmla="*/ 3 w 2745"/>
                <a:gd name="T83" fmla="*/ 3 h 2745"/>
                <a:gd name="T84" fmla="*/ 4 w 2745"/>
                <a:gd name="T85" fmla="*/ 2 h 2745"/>
                <a:gd name="T86" fmla="*/ 4 w 2745"/>
                <a:gd name="T87" fmla="*/ 2 h 2745"/>
                <a:gd name="T88" fmla="*/ 4 w 2745"/>
                <a:gd name="T89" fmla="*/ 1 h 2745"/>
                <a:gd name="T90" fmla="*/ 3 w 2745"/>
                <a:gd name="T91" fmla="*/ 1 h 2745"/>
                <a:gd name="T92" fmla="*/ 3 w 2745"/>
                <a:gd name="T93" fmla="*/ 0 h 2745"/>
                <a:gd name="T94" fmla="*/ 3 w 2745"/>
                <a:gd name="T95" fmla="*/ 0 h 2745"/>
                <a:gd name="T96" fmla="*/ 2 w 2745"/>
                <a:gd name="T97" fmla="*/ 0 h 2745"/>
                <a:gd name="T98" fmla="*/ 2 w 2745"/>
                <a:gd name="T99" fmla="*/ 0 h 2745"/>
                <a:gd name="T100" fmla="*/ 2 w 2745"/>
                <a:gd name="T101" fmla="*/ 0 h 2745"/>
                <a:gd name="T102" fmla="*/ 1 w 2745"/>
                <a:gd name="T103" fmla="*/ 0 h 2745"/>
                <a:gd name="T104" fmla="*/ 1 w 2745"/>
                <a:gd name="T105" fmla="*/ 0 h 2745"/>
                <a:gd name="T106" fmla="*/ 1 w 2745"/>
                <a:gd name="T107" fmla="*/ 0 h 2745"/>
                <a:gd name="T108" fmla="*/ 1 w 2745"/>
                <a:gd name="T109" fmla="*/ 1 h 274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45"/>
                <a:gd name="T166" fmla="*/ 0 h 2745"/>
                <a:gd name="T167" fmla="*/ 2745 w 2745"/>
                <a:gd name="T168" fmla="*/ 2745 h 274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45" h="2745">
                  <a:moveTo>
                    <a:pt x="401" y="401"/>
                  </a:moveTo>
                  <a:lnTo>
                    <a:pt x="427" y="377"/>
                  </a:lnTo>
                  <a:lnTo>
                    <a:pt x="452" y="352"/>
                  </a:lnTo>
                  <a:lnTo>
                    <a:pt x="478" y="329"/>
                  </a:lnTo>
                  <a:lnTo>
                    <a:pt x="506" y="307"/>
                  </a:lnTo>
                  <a:lnTo>
                    <a:pt x="532" y="286"/>
                  </a:lnTo>
                  <a:lnTo>
                    <a:pt x="560" y="265"/>
                  </a:lnTo>
                  <a:lnTo>
                    <a:pt x="588" y="245"/>
                  </a:lnTo>
                  <a:lnTo>
                    <a:pt x="616" y="226"/>
                  </a:lnTo>
                  <a:lnTo>
                    <a:pt x="645" y="207"/>
                  </a:lnTo>
                  <a:lnTo>
                    <a:pt x="674" y="189"/>
                  </a:lnTo>
                  <a:lnTo>
                    <a:pt x="704" y="173"/>
                  </a:lnTo>
                  <a:lnTo>
                    <a:pt x="733" y="157"/>
                  </a:lnTo>
                  <a:lnTo>
                    <a:pt x="763" y="141"/>
                  </a:lnTo>
                  <a:lnTo>
                    <a:pt x="794" y="127"/>
                  </a:lnTo>
                  <a:lnTo>
                    <a:pt x="824" y="113"/>
                  </a:lnTo>
                  <a:lnTo>
                    <a:pt x="855" y="100"/>
                  </a:lnTo>
                  <a:lnTo>
                    <a:pt x="887" y="88"/>
                  </a:lnTo>
                  <a:lnTo>
                    <a:pt x="918" y="77"/>
                  </a:lnTo>
                  <a:lnTo>
                    <a:pt x="949" y="66"/>
                  </a:lnTo>
                  <a:lnTo>
                    <a:pt x="982" y="56"/>
                  </a:lnTo>
                  <a:lnTo>
                    <a:pt x="1013" y="47"/>
                  </a:lnTo>
                  <a:lnTo>
                    <a:pt x="1045" y="39"/>
                  </a:lnTo>
                  <a:lnTo>
                    <a:pt x="1078" y="32"/>
                  </a:lnTo>
                  <a:lnTo>
                    <a:pt x="1110" y="25"/>
                  </a:lnTo>
                  <a:lnTo>
                    <a:pt x="1143" y="19"/>
                  </a:lnTo>
                  <a:lnTo>
                    <a:pt x="1175" y="14"/>
                  </a:lnTo>
                  <a:lnTo>
                    <a:pt x="1208" y="10"/>
                  </a:lnTo>
                  <a:lnTo>
                    <a:pt x="1241" y="6"/>
                  </a:lnTo>
                  <a:lnTo>
                    <a:pt x="1274" y="4"/>
                  </a:lnTo>
                  <a:lnTo>
                    <a:pt x="1307" y="1"/>
                  </a:lnTo>
                  <a:lnTo>
                    <a:pt x="1339" y="0"/>
                  </a:lnTo>
                  <a:lnTo>
                    <a:pt x="1372" y="0"/>
                  </a:lnTo>
                  <a:lnTo>
                    <a:pt x="1406" y="0"/>
                  </a:lnTo>
                  <a:lnTo>
                    <a:pt x="1439" y="1"/>
                  </a:lnTo>
                  <a:lnTo>
                    <a:pt x="1472" y="4"/>
                  </a:lnTo>
                  <a:lnTo>
                    <a:pt x="1505" y="6"/>
                  </a:lnTo>
                  <a:lnTo>
                    <a:pt x="1537" y="10"/>
                  </a:lnTo>
                  <a:lnTo>
                    <a:pt x="1570" y="14"/>
                  </a:lnTo>
                  <a:lnTo>
                    <a:pt x="1603" y="19"/>
                  </a:lnTo>
                  <a:lnTo>
                    <a:pt x="1635" y="25"/>
                  </a:lnTo>
                  <a:lnTo>
                    <a:pt x="1668" y="32"/>
                  </a:lnTo>
                  <a:lnTo>
                    <a:pt x="1700" y="39"/>
                  </a:lnTo>
                  <a:lnTo>
                    <a:pt x="1732" y="47"/>
                  </a:lnTo>
                  <a:lnTo>
                    <a:pt x="1764" y="56"/>
                  </a:lnTo>
                  <a:lnTo>
                    <a:pt x="1796" y="66"/>
                  </a:lnTo>
                  <a:lnTo>
                    <a:pt x="1827" y="77"/>
                  </a:lnTo>
                  <a:lnTo>
                    <a:pt x="1859" y="88"/>
                  </a:lnTo>
                  <a:lnTo>
                    <a:pt x="1890" y="100"/>
                  </a:lnTo>
                  <a:lnTo>
                    <a:pt x="1921" y="113"/>
                  </a:lnTo>
                  <a:lnTo>
                    <a:pt x="1952" y="127"/>
                  </a:lnTo>
                  <a:lnTo>
                    <a:pt x="1982" y="141"/>
                  </a:lnTo>
                  <a:lnTo>
                    <a:pt x="2012" y="157"/>
                  </a:lnTo>
                  <a:lnTo>
                    <a:pt x="2042" y="173"/>
                  </a:lnTo>
                  <a:lnTo>
                    <a:pt x="2071" y="189"/>
                  </a:lnTo>
                  <a:lnTo>
                    <a:pt x="2100" y="207"/>
                  </a:lnTo>
                  <a:lnTo>
                    <a:pt x="2129" y="226"/>
                  </a:lnTo>
                  <a:lnTo>
                    <a:pt x="2158" y="245"/>
                  </a:lnTo>
                  <a:lnTo>
                    <a:pt x="2185" y="265"/>
                  </a:lnTo>
                  <a:lnTo>
                    <a:pt x="2213" y="286"/>
                  </a:lnTo>
                  <a:lnTo>
                    <a:pt x="2240" y="307"/>
                  </a:lnTo>
                  <a:lnTo>
                    <a:pt x="2267" y="329"/>
                  </a:lnTo>
                  <a:lnTo>
                    <a:pt x="2293" y="352"/>
                  </a:lnTo>
                  <a:lnTo>
                    <a:pt x="2319" y="377"/>
                  </a:lnTo>
                  <a:lnTo>
                    <a:pt x="2344" y="401"/>
                  </a:lnTo>
                  <a:lnTo>
                    <a:pt x="2393" y="452"/>
                  </a:lnTo>
                  <a:lnTo>
                    <a:pt x="2438" y="506"/>
                  </a:lnTo>
                  <a:lnTo>
                    <a:pt x="2481" y="560"/>
                  </a:lnTo>
                  <a:lnTo>
                    <a:pt x="2520" y="616"/>
                  </a:lnTo>
                  <a:lnTo>
                    <a:pt x="2556" y="674"/>
                  </a:lnTo>
                  <a:lnTo>
                    <a:pt x="2589" y="733"/>
                  </a:lnTo>
                  <a:lnTo>
                    <a:pt x="2618" y="793"/>
                  </a:lnTo>
                  <a:lnTo>
                    <a:pt x="2646" y="856"/>
                  </a:lnTo>
                  <a:lnTo>
                    <a:pt x="2669" y="918"/>
                  </a:lnTo>
                  <a:lnTo>
                    <a:pt x="2690" y="981"/>
                  </a:lnTo>
                  <a:lnTo>
                    <a:pt x="2706" y="1045"/>
                  </a:lnTo>
                  <a:lnTo>
                    <a:pt x="2720" y="1109"/>
                  </a:lnTo>
                  <a:lnTo>
                    <a:pt x="2731" y="1175"/>
                  </a:lnTo>
                  <a:lnTo>
                    <a:pt x="2739" y="1241"/>
                  </a:lnTo>
                  <a:lnTo>
                    <a:pt x="2744" y="1306"/>
                  </a:lnTo>
                  <a:lnTo>
                    <a:pt x="2745" y="1373"/>
                  </a:lnTo>
                  <a:lnTo>
                    <a:pt x="2744" y="1439"/>
                  </a:lnTo>
                  <a:lnTo>
                    <a:pt x="2739" y="1504"/>
                  </a:lnTo>
                  <a:lnTo>
                    <a:pt x="2731" y="1570"/>
                  </a:lnTo>
                  <a:lnTo>
                    <a:pt x="2720" y="1636"/>
                  </a:lnTo>
                  <a:lnTo>
                    <a:pt x="2706" y="1700"/>
                  </a:lnTo>
                  <a:lnTo>
                    <a:pt x="2690" y="1764"/>
                  </a:lnTo>
                  <a:lnTo>
                    <a:pt x="2669" y="1827"/>
                  </a:lnTo>
                  <a:lnTo>
                    <a:pt x="2646" y="1889"/>
                  </a:lnTo>
                  <a:lnTo>
                    <a:pt x="2618" y="1952"/>
                  </a:lnTo>
                  <a:lnTo>
                    <a:pt x="2589" y="2012"/>
                  </a:lnTo>
                  <a:lnTo>
                    <a:pt x="2556" y="2071"/>
                  </a:lnTo>
                  <a:lnTo>
                    <a:pt x="2520" y="2129"/>
                  </a:lnTo>
                  <a:lnTo>
                    <a:pt x="2481" y="2185"/>
                  </a:lnTo>
                  <a:lnTo>
                    <a:pt x="2438" y="2239"/>
                  </a:lnTo>
                  <a:lnTo>
                    <a:pt x="2393" y="2293"/>
                  </a:lnTo>
                  <a:lnTo>
                    <a:pt x="2344" y="2344"/>
                  </a:lnTo>
                  <a:lnTo>
                    <a:pt x="2319" y="2368"/>
                  </a:lnTo>
                  <a:lnTo>
                    <a:pt x="2293" y="2393"/>
                  </a:lnTo>
                  <a:lnTo>
                    <a:pt x="2267" y="2416"/>
                  </a:lnTo>
                  <a:lnTo>
                    <a:pt x="2240" y="2438"/>
                  </a:lnTo>
                  <a:lnTo>
                    <a:pt x="2213" y="2459"/>
                  </a:lnTo>
                  <a:lnTo>
                    <a:pt x="2185" y="2480"/>
                  </a:lnTo>
                  <a:lnTo>
                    <a:pt x="2158" y="2501"/>
                  </a:lnTo>
                  <a:lnTo>
                    <a:pt x="2129" y="2519"/>
                  </a:lnTo>
                  <a:lnTo>
                    <a:pt x="2100" y="2538"/>
                  </a:lnTo>
                  <a:lnTo>
                    <a:pt x="2071" y="2556"/>
                  </a:lnTo>
                  <a:lnTo>
                    <a:pt x="2042" y="2572"/>
                  </a:lnTo>
                  <a:lnTo>
                    <a:pt x="2012" y="2588"/>
                  </a:lnTo>
                  <a:lnTo>
                    <a:pt x="1982" y="2604"/>
                  </a:lnTo>
                  <a:lnTo>
                    <a:pt x="1952" y="2618"/>
                  </a:lnTo>
                  <a:lnTo>
                    <a:pt x="1921" y="2632"/>
                  </a:lnTo>
                  <a:lnTo>
                    <a:pt x="1890" y="2645"/>
                  </a:lnTo>
                  <a:lnTo>
                    <a:pt x="1859" y="2657"/>
                  </a:lnTo>
                  <a:lnTo>
                    <a:pt x="1827" y="2668"/>
                  </a:lnTo>
                  <a:lnTo>
                    <a:pt x="1796" y="2679"/>
                  </a:lnTo>
                  <a:lnTo>
                    <a:pt x="1764" y="2689"/>
                  </a:lnTo>
                  <a:lnTo>
                    <a:pt x="1732" y="2698"/>
                  </a:lnTo>
                  <a:lnTo>
                    <a:pt x="1700" y="2706"/>
                  </a:lnTo>
                  <a:lnTo>
                    <a:pt x="1668" y="2713"/>
                  </a:lnTo>
                  <a:lnTo>
                    <a:pt x="1635" y="2720"/>
                  </a:lnTo>
                  <a:lnTo>
                    <a:pt x="1603" y="2726"/>
                  </a:lnTo>
                  <a:lnTo>
                    <a:pt x="1570" y="2732"/>
                  </a:lnTo>
                  <a:lnTo>
                    <a:pt x="1537" y="2735"/>
                  </a:lnTo>
                  <a:lnTo>
                    <a:pt x="1505" y="2739"/>
                  </a:lnTo>
                  <a:lnTo>
                    <a:pt x="1472" y="2741"/>
                  </a:lnTo>
                  <a:lnTo>
                    <a:pt x="1439" y="2744"/>
                  </a:lnTo>
                  <a:lnTo>
                    <a:pt x="1406" y="2745"/>
                  </a:lnTo>
                  <a:lnTo>
                    <a:pt x="1372" y="2745"/>
                  </a:lnTo>
                  <a:lnTo>
                    <a:pt x="1339" y="2745"/>
                  </a:lnTo>
                  <a:lnTo>
                    <a:pt x="1307" y="2744"/>
                  </a:lnTo>
                  <a:lnTo>
                    <a:pt x="1274" y="2741"/>
                  </a:lnTo>
                  <a:lnTo>
                    <a:pt x="1241" y="2739"/>
                  </a:lnTo>
                  <a:lnTo>
                    <a:pt x="1208" y="2735"/>
                  </a:lnTo>
                  <a:lnTo>
                    <a:pt x="1175" y="2732"/>
                  </a:lnTo>
                  <a:lnTo>
                    <a:pt x="1143" y="2726"/>
                  </a:lnTo>
                  <a:lnTo>
                    <a:pt x="1110" y="2720"/>
                  </a:lnTo>
                  <a:lnTo>
                    <a:pt x="1078" y="2713"/>
                  </a:lnTo>
                  <a:lnTo>
                    <a:pt x="1045" y="2706"/>
                  </a:lnTo>
                  <a:lnTo>
                    <a:pt x="1013" y="2698"/>
                  </a:lnTo>
                  <a:lnTo>
                    <a:pt x="982" y="2689"/>
                  </a:lnTo>
                  <a:lnTo>
                    <a:pt x="949" y="2679"/>
                  </a:lnTo>
                  <a:lnTo>
                    <a:pt x="918" y="2668"/>
                  </a:lnTo>
                  <a:lnTo>
                    <a:pt x="887" y="2657"/>
                  </a:lnTo>
                  <a:lnTo>
                    <a:pt x="855" y="2645"/>
                  </a:lnTo>
                  <a:lnTo>
                    <a:pt x="824" y="2632"/>
                  </a:lnTo>
                  <a:lnTo>
                    <a:pt x="794" y="2618"/>
                  </a:lnTo>
                  <a:lnTo>
                    <a:pt x="763" y="2604"/>
                  </a:lnTo>
                  <a:lnTo>
                    <a:pt x="733" y="2588"/>
                  </a:lnTo>
                  <a:lnTo>
                    <a:pt x="704" y="2572"/>
                  </a:lnTo>
                  <a:lnTo>
                    <a:pt x="674" y="2556"/>
                  </a:lnTo>
                  <a:lnTo>
                    <a:pt x="645" y="2538"/>
                  </a:lnTo>
                  <a:lnTo>
                    <a:pt x="616" y="2519"/>
                  </a:lnTo>
                  <a:lnTo>
                    <a:pt x="588" y="2501"/>
                  </a:lnTo>
                  <a:lnTo>
                    <a:pt x="560" y="2480"/>
                  </a:lnTo>
                  <a:lnTo>
                    <a:pt x="532" y="2459"/>
                  </a:lnTo>
                  <a:lnTo>
                    <a:pt x="506" y="2438"/>
                  </a:lnTo>
                  <a:lnTo>
                    <a:pt x="478" y="2416"/>
                  </a:lnTo>
                  <a:lnTo>
                    <a:pt x="452" y="2393"/>
                  </a:lnTo>
                  <a:lnTo>
                    <a:pt x="427" y="2368"/>
                  </a:lnTo>
                  <a:lnTo>
                    <a:pt x="401" y="2344"/>
                  </a:lnTo>
                  <a:lnTo>
                    <a:pt x="353" y="2293"/>
                  </a:lnTo>
                  <a:lnTo>
                    <a:pt x="307" y="2239"/>
                  </a:lnTo>
                  <a:lnTo>
                    <a:pt x="265" y="2185"/>
                  </a:lnTo>
                  <a:lnTo>
                    <a:pt x="226" y="2129"/>
                  </a:lnTo>
                  <a:lnTo>
                    <a:pt x="190" y="2071"/>
                  </a:lnTo>
                  <a:lnTo>
                    <a:pt x="157" y="2012"/>
                  </a:lnTo>
                  <a:lnTo>
                    <a:pt x="127" y="1952"/>
                  </a:lnTo>
                  <a:lnTo>
                    <a:pt x="100" y="1889"/>
                  </a:lnTo>
                  <a:lnTo>
                    <a:pt x="77" y="1827"/>
                  </a:lnTo>
                  <a:lnTo>
                    <a:pt x="56" y="1764"/>
                  </a:lnTo>
                  <a:lnTo>
                    <a:pt x="39" y="1700"/>
                  </a:lnTo>
                  <a:lnTo>
                    <a:pt x="24" y="1636"/>
                  </a:lnTo>
                  <a:lnTo>
                    <a:pt x="13" y="1570"/>
                  </a:lnTo>
                  <a:lnTo>
                    <a:pt x="6" y="1504"/>
                  </a:lnTo>
                  <a:lnTo>
                    <a:pt x="1" y="1439"/>
                  </a:lnTo>
                  <a:lnTo>
                    <a:pt x="0" y="1373"/>
                  </a:lnTo>
                  <a:lnTo>
                    <a:pt x="1" y="1306"/>
                  </a:lnTo>
                  <a:lnTo>
                    <a:pt x="6" y="1241"/>
                  </a:lnTo>
                  <a:lnTo>
                    <a:pt x="13" y="1175"/>
                  </a:lnTo>
                  <a:lnTo>
                    <a:pt x="24" y="1109"/>
                  </a:lnTo>
                  <a:lnTo>
                    <a:pt x="39" y="1045"/>
                  </a:lnTo>
                  <a:lnTo>
                    <a:pt x="56" y="981"/>
                  </a:lnTo>
                  <a:lnTo>
                    <a:pt x="77" y="918"/>
                  </a:lnTo>
                  <a:lnTo>
                    <a:pt x="100" y="856"/>
                  </a:lnTo>
                  <a:lnTo>
                    <a:pt x="127" y="793"/>
                  </a:lnTo>
                  <a:lnTo>
                    <a:pt x="157" y="733"/>
                  </a:lnTo>
                  <a:lnTo>
                    <a:pt x="190" y="674"/>
                  </a:lnTo>
                  <a:lnTo>
                    <a:pt x="226" y="616"/>
                  </a:lnTo>
                  <a:lnTo>
                    <a:pt x="265" y="560"/>
                  </a:lnTo>
                  <a:lnTo>
                    <a:pt x="307" y="506"/>
                  </a:lnTo>
                  <a:lnTo>
                    <a:pt x="353" y="452"/>
                  </a:lnTo>
                  <a:lnTo>
                    <a:pt x="401" y="401"/>
                  </a:lnTo>
                  <a:close/>
                  <a:moveTo>
                    <a:pt x="414" y="414"/>
                  </a:moveTo>
                  <a:lnTo>
                    <a:pt x="366" y="464"/>
                  </a:lnTo>
                  <a:lnTo>
                    <a:pt x="321" y="517"/>
                  </a:lnTo>
                  <a:lnTo>
                    <a:pt x="279" y="571"/>
                  </a:lnTo>
                  <a:lnTo>
                    <a:pt x="241" y="626"/>
                  </a:lnTo>
                  <a:lnTo>
                    <a:pt x="205" y="684"/>
                  </a:lnTo>
                  <a:lnTo>
                    <a:pt x="173" y="742"/>
                  </a:lnTo>
                  <a:lnTo>
                    <a:pt x="144" y="801"/>
                  </a:lnTo>
                  <a:lnTo>
                    <a:pt x="117" y="862"/>
                  </a:lnTo>
                  <a:lnTo>
                    <a:pt x="94" y="923"/>
                  </a:lnTo>
                  <a:lnTo>
                    <a:pt x="74" y="986"/>
                  </a:lnTo>
                  <a:lnTo>
                    <a:pt x="57" y="1049"/>
                  </a:lnTo>
                  <a:lnTo>
                    <a:pt x="43" y="1114"/>
                  </a:lnTo>
                  <a:lnTo>
                    <a:pt x="32" y="1177"/>
                  </a:lnTo>
                  <a:lnTo>
                    <a:pt x="24" y="1243"/>
                  </a:lnTo>
                  <a:lnTo>
                    <a:pt x="20" y="1307"/>
                  </a:lnTo>
                  <a:lnTo>
                    <a:pt x="18" y="1373"/>
                  </a:lnTo>
                  <a:lnTo>
                    <a:pt x="20" y="1438"/>
                  </a:lnTo>
                  <a:lnTo>
                    <a:pt x="24" y="1502"/>
                  </a:lnTo>
                  <a:lnTo>
                    <a:pt x="32" y="1568"/>
                  </a:lnTo>
                  <a:lnTo>
                    <a:pt x="43" y="1631"/>
                  </a:lnTo>
                  <a:lnTo>
                    <a:pt x="57" y="1696"/>
                  </a:lnTo>
                  <a:lnTo>
                    <a:pt x="74" y="1759"/>
                  </a:lnTo>
                  <a:lnTo>
                    <a:pt x="94" y="1822"/>
                  </a:lnTo>
                  <a:lnTo>
                    <a:pt x="117" y="1883"/>
                  </a:lnTo>
                  <a:lnTo>
                    <a:pt x="144" y="1944"/>
                  </a:lnTo>
                  <a:lnTo>
                    <a:pt x="173" y="2003"/>
                  </a:lnTo>
                  <a:lnTo>
                    <a:pt x="205" y="2062"/>
                  </a:lnTo>
                  <a:lnTo>
                    <a:pt x="241" y="2119"/>
                  </a:lnTo>
                  <a:lnTo>
                    <a:pt x="279" y="2174"/>
                  </a:lnTo>
                  <a:lnTo>
                    <a:pt x="321" y="2228"/>
                  </a:lnTo>
                  <a:lnTo>
                    <a:pt x="366" y="2281"/>
                  </a:lnTo>
                  <a:lnTo>
                    <a:pt x="414" y="2331"/>
                  </a:lnTo>
                  <a:lnTo>
                    <a:pt x="439" y="2355"/>
                  </a:lnTo>
                  <a:lnTo>
                    <a:pt x="464" y="2379"/>
                  </a:lnTo>
                  <a:lnTo>
                    <a:pt x="490" y="2401"/>
                  </a:lnTo>
                  <a:lnTo>
                    <a:pt x="517" y="2424"/>
                  </a:lnTo>
                  <a:lnTo>
                    <a:pt x="544" y="2445"/>
                  </a:lnTo>
                  <a:lnTo>
                    <a:pt x="570" y="2466"/>
                  </a:lnTo>
                  <a:lnTo>
                    <a:pt x="599" y="2486"/>
                  </a:lnTo>
                  <a:lnTo>
                    <a:pt x="626" y="2504"/>
                  </a:lnTo>
                  <a:lnTo>
                    <a:pt x="655" y="2523"/>
                  </a:lnTo>
                  <a:lnTo>
                    <a:pt x="683" y="2540"/>
                  </a:lnTo>
                  <a:lnTo>
                    <a:pt x="713" y="2557"/>
                  </a:lnTo>
                  <a:lnTo>
                    <a:pt x="742" y="2572"/>
                  </a:lnTo>
                  <a:lnTo>
                    <a:pt x="772" y="2587"/>
                  </a:lnTo>
                  <a:lnTo>
                    <a:pt x="801" y="2601"/>
                  </a:lnTo>
                  <a:lnTo>
                    <a:pt x="832" y="2616"/>
                  </a:lnTo>
                  <a:lnTo>
                    <a:pt x="862" y="2628"/>
                  </a:lnTo>
                  <a:lnTo>
                    <a:pt x="893" y="2640"/>
                  </a:lnTo>
                  <a:lnTo>
                    <a:pt x="924" y="2651"/>
                  </a:lnTo>
                  <a:lnTo>
                    <a:pt x="955" y="2662"/>
                  </a:lnTo>
                  <a:lnTo>
                    <a:pt x="986" y="2671"/>
                  </a:lnTo>
                  <a:lnTo>
                    <a:pt x="1018" y="2680"/>
                  </a:lnTo>
                  <a:lnTo>
                    <a:pt x="1050" y="2688"/>
                  </a:lnTo>
                  <a:lnTo>
                    <a:pt x="1081" y="2696"/>
                  </a:lnTo>
                  <a:lnTo>
                    <a:pt x="1113" y="2702"/>
                  </a:lnTo>
                  <a:lnTo>
                    <a:pt x="1146" y="2708"/>
                  </a:lnTo>
                  <a:lnTo>
                    <a:pt x="1178" y="2713"/>
                  </a:lnTo>
                  <a:lnTo>
                    <a:pt x="1210" y="2717"/>
                  </a:lnTo>
                  <a:lnTo>
                    <a:pt x="1242" y="2721"/>
                  </a:lnTo>
                  <a:lnTo>
                    <a:pt x="1275" y="2723"/>
                  </a:lnTo>
                  <a:lnTo>
                    <a:pt x="1308" y="2725"/>
                  </a:lnTo>
                  <a:lnTo>
                    <a:pt x="1341" y="2726"/>
                  </a:lnTo>
                  <a:lnTo>
                    <a:pt x="1372" y="2727"/>
                  </a:lnTo>
                  <a:lnTo>
                    <a:pt x="1405" y="2726"/>
                  </a:lnTo>
                  <a:lnTo>
                    <a:pt x="1438" y="2725"/>
                  </a:lnTo>
                  <a:lnTo>
                    <a:pt x="1471" y="2723"/>
                  </a:lnTo>
                  <a:lnTo>
                    <a:pt x="1502" y="2721"/>
                  </a:lnTo>
                  <a:lnTo>
                    <a:pt x="1535" y="2717"/>
                  </a:lnTo>
                  <a:lnTo>
                    <a:pt x="1567" y="2713"/>
                  </a:lnTo>
                  <a:lnTo>
                    <a:pt x="1600" y="2708"/>
                  </a:lnTo>
                  <a:lnTo>
                    <a:pt x="1632" y="2702"/>
                  </a:lnTo>
                  <a:lnTo>
                    <a:pt x="1664" y="2696"/>
                  </a:lnTo>
                  <a:lnTo>
                    <a:pt x="1696" y="2688"/>
                  </a:lnTo>
                  <a:lnTo>
                    <a:pt x="1728" y="2680"/>
                  </a:lnTo>
                  <a:lnTo>
                    <a:pt x="1758" y="2671"/>
                  </a:lnTo>
                  <a:lnTo>
                    <a:pt x="1790" y="2662"/>
                  </a:lnTo>
                  <a:lnTo>
                    <a:pt x="1822" y="2651"/>
                  </a:lnTo>
                  <a:lnTo>
                    <a:pt x="1853" y="2640"/>
                  </a:lnTo>
                  <a:lnTo>
                    <a:pt x="1883" y="2628"/>
                  </a:lnTo>
                  <a:lnTo>
                    <a:pt x="1914" y="2616"/>
                  </a:lnTo>
                  <a:lnTo>
                    <a:pt x="1943" y="2601"/>
                  </a:lnTo>
                  <a:lnTo>
                    <a:pt x="1974" y="2587"/>
                  </a:lnTo>
                  <a:lnTo>
                    <a:pt x="2004" y="2572"/>
                  </a:lnTo>
                  <a:lnTo>
                    <a:pt x="2033" y="2557"/>
                  </a:lnTo>
                  <a:lnTo>
                    <a:pt x="2062" y="2540"/>
                  </a:lnTo>
                  <a:lnTo>
                    <a:pt x="2091" y="2523"/>
                  </a:lnTo>
                  <a:lnTo>
                    <a:pt x="2118" y="2504"/>
                  </a:lnTo>
                  <a:lnTo>
                    <a:pt x="2147" y="2486"/>
                  </a:lnTo>
                  <a:lnTo>
                    <a:pt x="2174" y="2466"/>
                  </a:lnTo>
                  <a:lnTo>
                    <a:pt x="2202" y="2445"/>
                  </a:lnTo>
                  <a:lnTo>
                    <a:pt x="2229" y="2424"/>
                  </a:lnTo>
                  <a:lnTo>
                    <a:pt x="2255" y="2401"/>
                  </a:lnTo>
                  <a:lnTo>
                    <a:pt x="2280" y="2379"/>
                  </a:lnTo>
                  <a:lnTo>
                    <a:pt x="2307" y="2355"/>
                  </a:lnTo>
                  <a:lnTo>
                    <a:pt x="2332" y="2331"/>
                  </a:lnTo>
                  <a:lnTo>
                    <a:pt x="2379" y="2281"/>
                  </a:lnTo>
                  <a:lnTo>
                    <a:pt x="2424" y="2228"/>
                  </a:lnTo>
                  <a:lnTo>
                    <a:pt x="2466" y="2174"/>
                  </a:lnTo>
                  <a:lnTo>
                    <a:pt x="2505" y="2119"/>
                  </a:lnTo>
                  <a:lnTo>
                    <a:pt x="2540" y="2062"/>
                  </a:lnTo>
                  <a:lnTo>
                    <a:pt x="2572" y="2003"/>
                  </a:lnTo>
                  <a:lnTo>
                    <a:pt x="2602" y="1944"/>
                  </a:lnTo>
                  <a:lnTo>
                    <a:pt x="2628" y="1883"/>
                  </a:lnTo>
                  <a:lnTo>
                    <a:pt x="2651" y="1822"/>
                  </a:lnTo>
                  <a:lnTo>
                    <a:pt x="2672" y="1759"/>
                  </a:lnTo>
                  <a:lnTo>
                    <a:pt x="2688" y="1696"/>
                  </a:lnTo>
                  <a:lnTo>
                    <a:pt x="2703" y="1631"/>
                  </a:lnTo>
                  <a:lnTo>
                    <a:pt x="2714" y="1568"/>
                  </a:lnTo>
                  <a:lnTo>
                    <a:pt x="2721" y="1502"/>
                  </a:lnTo>
                  <a:lnTo>
                    <a:pt x="2726" y="1438"/>
                  </a:lnTo>
                  <a:lnTo>
                    <a:pt x="2727" y="1373"/>
                  </a:lnTo>
                  <a:lnTo>
                    <a:pt x="2726" y="1307"/>
                  </a:lnTo>
                  <a:lnTo>
                    <a:pt x="2721" y="1243"/>
                  </a:lnTo>
                  <a:lnTo>
                    <a:pt x="2714" y="1177"/>
                  </a:lnTo>
                  <a:lnTo>
                    <a:pt x="2703" y="1114"/>
                  </a:lnTo>
                  <a:lnTo>
                    <a:pt x="2688" y="1049"/>
                  </a:lnTo>
                  <a:lnTo>
                    <a:pt x="2672" y="986"/>
                  </a:lnTo>
                  <a:lnTo>
                    <a:pt x="2651" y="923"/>
                  </a:lnTo>
                  <a:lnTo>
                    <a:pt x="2628" y="862"/>
                  </a:lnTo>
                  <a:lnTo>
                    <a:pt x="2602" y="801"/>
                  </a:lnTo>
                  <a:lnTo>
                    <a:pt x="2572" y="742"/>
                  </a:lnTo>
                  <a:lnTo>
                    <a:pt x="2540" y="684"/>
                  </a:lnTo>
                  <a:lnTo>
                    <a:pt x="2505" y="626"/>
                  </a:lnTo>
                  <a:lnTo>
                    <a:pt x="2466" y="571"/>
                  </a:lnTo>
                  <a:lnTo>
                    <a:pt x="2424" y="517"/>
                  </a:lnTo>
                  <a:lnTo>
                    <a:pt x="2379" y="464"/>
                  </a:lnTo>
                  <a:lnTo>
                    <a:pt x="2332" y="414"/>
                  </a:lnTo>
                  <a:lnTo>
                    <a:pt x="2307" y="390"/>
                  </a:lnTo>
                  <a:lnTo>
                    <a:pt x="2280" y="366"/>
                  </a:lnTo>
                  <a:lnTo>
                    <a:pt x="2255" y="344"/>
                  </a:lnTo>
                  <a:lnTo>
                    <a:pt x="2229" y="321"/>
                  </a:lnTo>
                  <a:lnTo>
                    <a:pt x="2202" y="300"/>
                  </a:lnTo>
                  <a:lnTo>
                    <a:pt x="2174" y="279"/>
                  </a:lnTo>
                  <a:lnTo>
                    <a:pt x="2147" y="259"/>
                  </a:lnTo>
                  <a:lnTo>
                    <a:pt x="2118" y="241"/>
                  </a:lnTo>
                  <a:lnTo>
                    <a:pt x="2091" y="222"/>
                  </a:lnTo>
                  <a:lnTo>
                    <a:pt x="2062" y="205"/>
                  </a:lnTo>
                  <a:lnTo>
                    <a:pt x="2033" y="188"/>
                  </a:lnTo>
                  <a:lnTo>
                    <a:pt x="2004" y="173"/>
                  </a:lnTo>
                  <a:lnTo>
                    <a:pt x="1974" y="158"/>
                  </a:lnTo>
                  <a:lnTo>
                    <a:pt x="1943" y="144"/>
                  </a:lnTo>
                  <a:lnTo>
                    <a:pt x="1914" y="130"/>
                  </a:lnTo>
                  <a:lnTo>
                    <a:pt x="1883" y="117"/>
                  </a:lnTo>
                  <a:lnTo>
                    <a:pt x="1853" y="105"/>
                  </a:lnTo>
                  <a:lnTo>
                    <a:pt x="1822" y="94"/>
                  </a:lnTo>
                  <a:lnTo>
                    <a:pt x="1790" y="83"/>
                  </a:lnTo>
                  <a:lnTo>
                    <a:pt x="1758" y="74"/>
                  </a:lnTo>
                  <a:lnTo>
                    <a:pt x="1728" y="65"/>
                  </a:lnTo>
                  <a:lnTo>
                    <a:pt x="1696" y="57"/>
                  </a:lnTo>
                  <a:lnTo>
                    <a:pt x="1664" y="49"/>
                  </a:lnTo>
                  <a:lnTo>
                    <a:pt x="1632" y="43"/>
                  </a:lnTo>
                  <a:lnTo>
                    <a:pt x="1600" y="37"/>
                  </a:lnTo>
                  <a:lnTo>
                    <a:pt x="1567" y="32"/>
                  </a:lnTo>
                  <a:lnTo>
                    <a:pt x="1535" y="28"/>
                  </a:lnTo>
                  <a:lnTo>
                    <a:pt x="1502" y="24"/>
                  </a:lnTo>
                  <a:lnTo>
                    <a:pt x="1471" y="22"/>
                  </a:lnTo>
                  <a:lnTo>
                    <a:pt x="1438" y="20"/>
                  </a:lnTo>
                  <a:lnTo>
                    <a:pt x="1405" y="19"/>
                  </a:lnTo>
                  <a:lnTo>
                    <a:pt x="1372" y="18"/>
                  </a:lnTo>
                  <a:lnTo>
                    <a:pt x="1341" y="19"/>
                  </a:lnTo>
                  <a:lnTo>
                    <a:pt x="1308" y="20"/>
                  </a:lnTo>
                  <a:lnTo>
                    <a:pt x="1275" y="22"/>
                  </a:lnTo>
                  <a:lnTo>
                    <a:pt x="1242" y="24"/>
                  </a:lnTo>
                  <a:lnTo>
                    <a:pt x="1210" y="28"/>
                  </a:lnTo>
                  <a:lnTo>
                    <a:pt x="1178" y="32"/>
                  </a:lnTo>
                  <a:lnTo>
                    <a:pt x="1146" y="37"/>
                  </a:lnTo>
                  <a:lnTo>
                    <a:pt x="1113" y="43"/>
                  </a:lnTo>
                  <a:lnTo>
                    <a:pt x="1081" y="49"/>
                  </a:lnTo>
                  <a:lnTo>
                    <a:pt x="1050" y="57"/>
                  </a:lnTo>
                  <a:lnTo>
                    <a:pt x="1018" y="65"/>
                  </a:lnTo>
                  <a:lnTo>
                    <a:pt x="986" y="74"/>
                  </a:lnTo>
                  <a:lnTo>
                    <a:pt x="955" y="83"/>
                  </a:lnTo>
                  <a:lnTo>
                    <a:pt x="924" y="94"/>
                  </a:lnTo>
                  <a:lnTo>
                    <a:pt x="893" y="105"/>
                  </a:lnTo>
                  <a:lnTo>
                    <a:pt x="862" y="117"/>
                  </a:lnTo>
                  <a:lnTo>
                    <a:pt x="832" y="130"/>
                  </a:lnTo>
                  <a:lnTo>
                    <a:pt x="801" y="144"/>
                  </a:lnTo>
                  <a:lnTo>
                    <a:pt x="772" y="158"/>
                  </a:lnTo>
                  <a:lnTo>
                    <a:pt x="742" y="173"/>
                  </a:lnTo>
                  <a:lnTo>
                    <a:pt x="713" y="188"/>
                  </a:lnTo>
                  <a:lnTo>
                    <a:pt x="683" y="205"/>
                  </a:lnTo>
                  <a:lnTo>
                    <a:pt x="655" y="222"/>
                  </a:lnTo>
                  <a:lnTo>
                    <a:pt x="626" y="241"/>
                  </a:lnTo>
                  <a:lnTo>
                    <a:pt x="599" y="259"/>
                  </a:lnTo>
                  <a:lnTo>
                    <a:pt x="570" y="279"/>
                  </a:lnTo>
                  <a:lnTo>
                    <a:pt x="544" y="300"/>
                  </a:lnTo>
                  <a:lnTo>
                    <a:pt x="517" y="321"/>
                  </a:lnTo>
                  <a:lnTo>
                    <a:pt x="490" y="344"/>
                  </a:lnTo>
                  <a:lnTo>
                    <a:pt x="464" y="366"/>
                  </a:lnTo>
                  <a:lnTo>
                    <a:pt x="439" y="390"/>
                  </a:lnTo>
                  <a:lnTo>
                    <a:pt x="414" y="414"/>
                  </a:lnTo>
                  <a:close/>
                </a:path>
              </a:pathLst>
            </a:custGeom>
            <a:solidFill>
              <a:srgbClr val="2C5882"/>
            </a:solidFill>
            <a:ln w="9525">
              <a:noFill/>
              <a:round/>
            </a:ln>
          </p:spPr>
          <p:txBody>
            <a:bodyPr/>
            <a:lstStyle/>
            <a:p>
              <a:endParaRPr lang="zh-CN" altLang="en-US"/>
            </a:p>
          </p:txBody>
        </p:sp>
        <p:sp>
          <p:nvSpPr>
            <p:cNvPr id="29712" name="Freeform 78"/>
            <p:cNvSpPr>
              <a:spLocks noEditPoints="1"/>
            </p:cNvSpPr>
            <p:nvPr/>
          </p:nvSpPr>
          <p:spPr bwMode="auto">
            <a:xfrm>
              <a:off x="559" y="1013"/>
              <a:ext cx="194" cy="54"/>
            </a:xfrm>
            <a:custGeom>
              <a:avLst/>
              <a:gdLst>
                <a:gd name="T0" fmla="*/ 0 w 584"/>
                <a:gd name="T1" fmla="*/ 0 h 162"/>
                <a:gd name="T2" fmla="*/ 0 w 584"/>
                <a:gd name="T3" fmla="*/ 0 h 162"/>
                <a:gd name="T4" fmla="*/ 0 w 584"/>
                <a:gd name="T5" fmla="*/ 0 h 162"/>
                <a:gd name="T6" fmla="*/ 0 w 584"/>
                <a:gd name="T7" fmla="*/ 0 h 162"/>
                <a:gd name="T8" fmla="*/ 0 w 584"/>
                <a:gd name="T9" fmla="*/ 0 h 162"/>
                <a:gd name="T10" fmla="*/ 0 w 584"/>
                <a:gd name="T11" fmla="*/ 0 h 162"/>
                <a:gd name="T12" fmla="*/ 0 w 584"/>
                <a:gd name="T13" fmla="*/ 0 h 162"/>
                <a:gd name="T14" fmla="*/ 0 w 584"/>
                <a:gd name="T15" fmla="*/ 0 h 162"/>
                <a:gd name="T16" fmla="*/ 0 w 584"/>
                <a:gd name="T17" fmla="*/ 0 h 162"/>
                <a:gd name="T18" fmla="*/ 0 w 584"/>
                <a:gd name="T19" fmla="*/ 0 h 162"/>
                <a:gd name="T20" fmla="*/ 0 w 584"/>
                <a:gd name="T21" fmla="*/ 0 h 162"/>
                <a:gd name="T22" fmla="*/ 0 w 584"/>
                <a:gd name="T23" fmla="*/ 0 h 162"/>
                <a:gd name="T24" fmla="*/ 0 w 584"/>
                <a:gd name="T25" fmla="*/ 0 h 162"/>
                <a:gd name="T26" fmla="*/ 0 w 584"/>
                <a:gd name="T27" fmla="*/ 0 h 162"/>
                <a:gd name="T28" fmla="*/ 0 w 584"/>
                <a:gd name="T29" fmla="*/ 0 h 162"/>
                <a:gd name="T30" fmla="*/ 0 w 584"/>
                <a:gd name="T31" fmla="*/ 0 h 162"/>
                <a:gd name="T32" fmla="*/ 0 w 584"/>
                <a:gd name="T33" fmla="*/ 0 h 162"/>
                <a:gd name="T34" fmla="*/ 0 w 584"/>
                <a:gd name="T35" fmla="*/ 0 h 162"/>
                <a:gd name="T36" fmla="*/ 0 w 584"/>
                <a:gd name="T37" fmla="*/ 0 h 162"/>
                <a:gd name="T38" fmla="*/ 0 w 584"/>
                <a:gd name="T39" fmla="*/ 0 h 162"/>
                <a:gd name="T40" fmla="*/ 0 w 584"/>
                <a:gd name="T41" fmla="*/ 0 h 162"/>
                <a:gd name="T42" fmla="*/ 0 w 584"/>
                <a:gd name="T43" fmla="*/ 0 h 162"/>
                <a:gd name="T44" fmla="*/ 0 w 584"/>
                <a:gd name="T45" fmla="*/ 0 h 162"/>
                <a:gd name="T46" fmla="*/ 0 w 584"/>
                <a:gd name="T47" fmla="*/ 0 h 162"/>
                <a:gd name="T48" fmla="*/ 0 w 584"/>
                <a:gd name="T49" fmla="*/ 0 h 162"/>
                <a:gd name="T50" fmla="*/ 0 w 584"/>
                <a:gd name="T51" fmla="*/ 0 h 162"/>
                <a:gd name="T52" fmla="*/ 0 w 584"/>
                <a:gd name="T53" fmla="*/ 0 h 162"/>
                <a:gd name="T54" fmla="*/ 0 w 584"/>
                <a:gd name="T55" fmla="*/ 0 h 162"/>
                <a:gd name="T56" fmla="*/ 0 w 584"/>
                <a:gd name="T57" fmla="*/ 0 h 162"/>
                <a:gd name="T58" fmla="*/ 0 w 584"/>
                <a:gd name="T59" fmla="*/ 0 h 162"/>
                <a:gd name="T60" fmla="*/ 0 w 584"/>
                <a:gd name="T61" fmla="*/ 0 h 162"/>
                <a:gd name="T62" fmla="*/ 0 w 584"/>
                <a:gd name="T63" fmla="*/ 0 h 162"/>
                <a:gd name="T64" fmla="*/ 1 w 584"/>
                <a:gd name="T65" fmla="*/ 0 h 162"/>
                <a:gd name="T66" fmla="*/ 1 w 584"/>
                <a:gd name="T67" fmla="*/ 0 h 162"/>
                <a:gd name="T68" fmla="*/ 1 w 584"/>
                <a:gd name="T69" fmla="*/ 0 h 162"/>
                <a:gd name="T70" fmla="*/ 0 w 584"/>
                <a:gd name="T71" fmla="*/ 0 h 162"/>
                <a:gd name="T72" fmla="*/ 0 w 584"/>
                <a:gd name="T73" fmla="*/ 0 h 162"/>
                <a:gd name="T74" fmla="*/ 1 w 584"/>
                <a:gd name="T75" fmla="*/ 0 h 162"/>
                <a:gd name="T76" fmla="*/ 1 w 584"/>
                <a:gd name="T77" fmla="*/ 0 h 162"/>
                <a:gd name="T78" fmla="*/ 1 w 584"/>
                <a:gd name="T79" fmla="*/ 0 h 162"/>
                <a:gd name="T80" fmla="*/ 1 w 584"/>
                <a:gd name="T81" fmla="*/ 0 h 162"/>
                <a:gd name="T82" fmla="*/ 1 w 584"/>
                <a:gd name="T83" fmla="*/ 0 h 162"/>
                <a:gd name="T84" fmla="*/ 1 w 584"/>
                <a:gd name="T85" fmla="*/ 0 h 162"/>
                <a:gd name="T86" fmla="*/ 1 w 584"/>
                <a:gd name="T87" fmla="*/ 0 h 162"/>
                <a:gd name="T88" fmla="*/ 1 w 584"/>
                <a:gd name="T89" fmla="*/ 0 h 162"/>
                <a:gd name="T90" fmla="*/ 1 w 584"/>
                <a:gd name="T91" fmla="*/ 0 h 162"/>
                <a:gd name="T92" fmla="*/ 1 w 584"/>
                <a:gd name="T93" fmla="*/ 0 h 162"/>
                <a:gd name="T94" fmla="*/ 1 w 584"/>
                <a:gd name="T95" fmla="*/ 0 h 162"/>
                <a:gd name="T96" fmla="*/ 1 w 584"/>
                <a:gd name="T97" fmla="*/ 0 h 162"/>
                <a:gd name="T98" fmla="*/ 1 w 584"/>
                <a:gd name="T99" fmla="*/ 0 h 162"/>
                <a:gd name="T100" fmla="*/ 1 w 584"/>
                <a:gd name="T101" fmla="*/ 0 h 162"/>
                <a:gd name="T102" fmla="*/ 1 w 584"/>
                <a:gd name="T103" fmla="*/ 0 h 162"/>
                <a:gd name="T104" fmla="*/ 1 w 584"/>
                <a:gd name="T105" fmla="*/ 0 h 162"/>
                <a:gd name="T106" fmla="*/ 1 w 584"/>
                <a:gd name="T107" fmla="*/ 0 h 162"/>
                <a:gd name="T108" fmla="*/ 1 w 584"/>
                <a:gd name="T109" fmla="*/ 0 h 162"/>
                <a:gd name="T110" fmla="*/ 1 w 584"/>
                <a:gd name="T111" fmla="*/ 0 h 162"/>
                <a:gd name="T112" fmla="*/ 1 w 584"/>
                <a:gd name="T113" fmla="*/ 0 h 162"/>
                <a:gd name="T114" fmla="*/ 1 w 584"/>
                <a:gd name="T115" fmla="*/ 0 h 162"/>
                <a:gd name="T116" fmla="*/ 1 w 584"/>
                <a:gd name="T117" fmla="*/ 0 h 1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84"/>
                <a:gd name="T178" fmla="*/ 0 h 162"/>
                <a:gd name="T179" fmla="*/ 584 w 584"/>
                <a:gd name="T180" fmla="*/ 162 h 1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84" h="162">
                  <a:moveTo>
                    <a:pt x="0" y="58"/>
                  </a:moveTo>
                  <a:lnTo>
                    <a:pt x="0" y="42"/>
                  </a:lnTo>
                  <a:lnTo>
                    <a:pt x="0" y="27"/>
                  </a:lnTo>
                  <a:lnTo>
                    <a:pt x="12" y="22"/>
                  </a:lnTo>
                  <a:lnTo>
                    <a:pt x="24" y="16"/>
                  </a:lnTo>
                  <a:lnTo>
                    <a:pt x="35" y="11"/>
                  </a:lnTo>
                  <a:lnTo>
                    <a:pt x="46" y="4"/>
                  </a:lnTo>
                  <a:lnTo>
                    <a:pt x="55" y="4"/>
                  </a:lnTo>
                  <a:lnTo>
                    <a:pt x="65" y="4"/>
                  </a:lnTo>
                  <a:lnTo>
                    <a:pt x="73" y="4"/>
                  </a:lnTo>
                  <a:lnTo>
                    <a:pt x="82" y="4"/>
                  </a:lnTo>
                  <a:lnTo>
                    <a:pt x="82" y="23"/>
                  </a:lnTo>
                  <a:lnTo>
                    <a:pt x="82" y="42"/>
                  </a:lnTo>
                  <a:lnTo>
                    <a:pt x="82" y="62"/>
                  </a:lnTo>
                  <a:lnTo>
                    <a:pt x="82" y="82"/>
                  </a:lnTo>
                  <a:lnTo>
                    <a:pt x="82" y="102"/>
                  </a:lnTo>
                  <a:lnTo>
                    <a:pt x="82" y="121"/>
                  </a:lnTo>
                  <a:lnTo>
                    <a:pt x="82" y="141"/>
                  </a:lnTo>
                  <a:lnTo>
                    <a:pt x="82" y="161"/>
                  </a:lnTo>
                  <a:lnTo>
                    <a:pt x="72" y="161"/>
                  </a:lnTo>
                  <a:lnTo>
                    <a:pt x="62" y="161"/>
                  </a:lnTo>
                  <a:lnTo>
                    <a:pt x="53" y="161"/>
                  </a:lnTo>
                  <a:lnTo>
                    <a:pt x="43" y="161"/>
                  </a:lnTo>
                  <a:lnTo>
                    <a:pt x="43" y="145"/>
                  </a:lnTo>
                  <a:lnTo>
                    <a:pt x="43" y="130"/>
                  </a:lnTo>
                  <a:lnTo>
                    <a:pt x="43" y="115"/>
                  </a:lnTo>
                  <a:lnTo>
                    <a:pt x="43" y="98"/>
                  </a:lnTo>
                  <a:lnTo>
                    <a:pt x="43" y="83"/>
                  </a:lnTo>
                  <a:lnTo>
                    <a:pt x="43" y="68"/>
                  </a:lnTo>
                  <a:lnTo>
                    <a:pt x="43" y="52"/>
                  </a:lnTo>
                  <a:lnTo>
                    <a:pt x="43" y="37"/>
                  </a:lnTo>
                  <a:lnTo>
                    <a:pt x="33" y="44"/>
                  </a:lnTo>
                  <a:lnTo>
                    <a:pt x="22" y="49"/>
                  </a:lnTo>
                  <a:lnTo>
                    <a:pt x="11" y="53"/>
                  </a:lnTo>
                  <a:lnTo>
                    <a:pt x="0" y="58"/>
                  </a:lnTo>
                  <a:close/>
                  <a:moveTo>
                    <a:pt x="143" y="121"/>
                  </a:moveTo>
                  <a:lnTo>
                    <a:pt x="153" y="121"/>
                  </a:lnTo>
                  <a:lnTo>
                    <a:pt x="163" y="121"/>
                  </a:lnTo>
                  <a:lnTo>
                    <a:pt x="173" y="121"/>
                  </a:lnTo>
                  <a:lnTo>
                    <a:pt x="183" y="121"/>
                  </a:lnTo>
                  <a:lnTo>
                    <a:pt x="184" y="126"/>
                  </a:lnTo>
                  <a:lnTo>
                    <a:pt x="185" y="130"/>
                  </a:lnTo>
                  <a:lnTo>
                    <a:pt x="187" y="133"/>
                  </a:lnTo>
                  <a:lnTo>
                    <a:pt x="189" y="135"/>
                  </a:lnTo>
                  <a:lnTo>
                    <a:pt x="193" y="138"/>
                  </a:lnTo>
                  <a:lnTo>
                    <a:pt x="195" y="140"/>
                  </a:lnTo>
                  <a:lnTo>
                    <a:pt x="198" y="141"/>
                  </a:lnTo>
                  <a:lnTo>
                    <a:pt x="203" y="141"/>
                  </a:lnTo>
                  <a:lnTo>
                    <a:pt x="209" y="140"/>
                  </a:lnTo>
                  <a:lnTo>
                    <a:pt x="216" y="138"/>
                  </a:lnTo>
                  <a:lnTo>
                    <a:pt x="220" y="133"/>
                  </a:lnTo>
                  <a:lnTo>
                    <a:pt x="224" y="129"/>
                  </a:lnTo>
                  <a:lnTo>
                    <a:pt x="227" y="121"/>
                  </a:lnTo>
                  <a:lnTo>
                    <a:pt x="229" y="112"/>
                  </a:lnTo>
                  <a:lnTo>
                    <a:pt x="230" y="103"/>
                  </a:lnTo>
                  <a:lnTo>
                    <a:pt x="230" y="92"/>
                  </a:lnTo>
                  <a:lnTo>
                    <a:pt x="221" y="96"/>
                  </a:lnTo>
                  <a:lnTo>
                    <a:pt x="213" y="99"/>
                  </a:lnTo>
                  <a:lnTo>
                    <a:pt x="204" y="100"/>
                  </a:lnTo>
                  <a:lnTo>
                    <a:pt x="194" y="100"/>
                  </a:lnTo>
                  <a:lnTo>
                    <a:pt x="183" y="99"/>
                  </a:lnTo>
                  <a:lnTo>
                    <a:pt x="172" y="97"/>
                  </a:lnTo>
                  <a:lnTo>
                    <a:pt x="163" y="93"/>
                  </a:lnTo>
                  <a:lnTo>
                    <a:pt x="155" y="87"/>
                  </a:lnTo>
                  <a:lnTo>
                    <a:pt x="150" y="81"/>
                  </a:lnTo>
                  <a:lnTo>
                    <a:pt x="145" y="73"/>
                  </a:lnTo>
                  <a:lnTo>
                    <a:pt x="142" y="69"/>
                  </a:lnTo>
                  <a:lnTo>
                    <a:pt x="141" y="63"/>
                  </a:lnTo>
                  <a:lnTo>
                    <a:pt x="140" y="59"/>
                  </a:lnTo>
                  <a:lnTo>
                    <a:pt x="140" y="53"/>
                  </a:lnTo>
                  <a:lnTo>
                    <a:pt x="140" y="47"/>
                  </a:lnTo>
                  <a:lnTo>
                    <a:pt x="141" y="41"/>
                  </a:lnTo>
                  <a:lnTo>
                    <a:pt x="142" y="37"/>
                  </a:lnTo>
                  <a:lnTo>
                    <a:pt x="145" y="32"/>
                  </a:lnTo>
                  <a:lnTo>
                    <a:pt x="150" y="23"/>
                  </a:lnTo>
                  <a:lnTo>
                    <a:pt x="158" y="16"/>
                  </a:lnTo>
                  <a:lnTo>
                    <a:pt x="166" y="10"/>
                  </a:lnTo>
                  <a:lnTo>
                    <a:pt x="177" y="5"/>
                  </a:lnTo>
                  <a:lnTo>
                    <a:pt x="189" y="2"/>
                  </a:lnTo>
                  <a:lnTo>
                    <a:pt x="204" y="0"/>
                  </a:lnTo>
                  <a:lnTo>
                    <a:pt x="212" y="0"/>
                  </a:lnTo>
                  <a:lnTo>
                    <a:pt x="219" y="1"/>
                  </a:lnTo>
                  <a:lnTo>
                    <a:pt x="227" y="2"/>
                  </a:lnTo>
                  <a:lnTo>
                    <a:pt x="233" y="4"/>
                  </a:lnTo>
                  <a:lnTo>
                    <a:pt x="239" y="6"/>
                  </a:lnTo>
                  <a:lnTo>
                    <a:pt x="244" y="10"/>
                  </a:lnTo>
                  <a:lnTo>
                    <a:pt x="248" y="14"/>
                  </a:lnTo>
                  <a:lnTo>
                    <a:pt x="253" y="17"/>
                  </a:lnTo>
                  <a:lnTo>
                    <a:pt x="257" y="23"/>
                  </a:lnTo>
                  <a:lnTo>
                    <a:pt x="260" y="27"/>
                  </a:lnTo>
                  <a:lnTo>
                    <a:pt x="263" y="34"/>
                  </a:lnTo>
                  <a:lnTo>
                    <a:pt x="265" y="39"/>
                  </a:lnTo>
                  <a:lnTo>
                    <a:pt x="268" y="53"/>
                  </a:lnTo>
                  <a:lnTo>
                    <a:pt x="269" y="70"/>
                  </a:lnTo>
                  <a:lnTo>
                    <a:pt x="269" y="81"/>
                  </a:lnTo>
                  <a:lnTo>
                    <a:pt x="269" y="92"/>
                  </a:lnTo>
                  <a:lnTo>
                    <a:pt x="268" y="102"/>
                  </a:lnTo>
                  <a:lnTo>
                    <a:pt x="266" y="110"/>
                  </a:lnTo>
                  <a:lnTo>
                    <a:pt x="265" y="119"/>
                  </a:lnTo>
                  <a:lnTo>
                    <a:pt x="262" y="127"/>
                  </a:lnTo>
                  <a:lnTo>
                    <a:pt x="258" y="133"/>
                  </a:lnTo>
                  <a:lnTo>
                    <a:pt x="255" y="140"/>
                  </a:lnTo>
                  <a:lnTo>
                    <a:pt x="251" y="145"/>
                  </a:lnTo>
                  <a:lnTo>
                    <a:pt x="245" y="150"/>
                  </a:lnTo>
                  <a:lnTo>
                    <a:pt x="240" y="153"/>
                  </a:lnTo>
                  <a:lnTo>
                    <a:pt x="233" y="156"/>
                  </a:lnTo>
                  <a:lnTo>
                    <a:pt x="227" y="158"/>
                  </a:lnTo>
                  <a:lnTo>
                    <a:pt x="220" y="161"/>
                  </a:lnTo>
                  <a:lnTo>
                    <a:pt x="211" y="162"/>
                  </a:lnTo>
                  <a:lnTo>
                    <a:pt x="204" y="162"/>
                  </a:lnTo>
                  <a:lnTo>
                    <a:pt x="189" y="162"/>
                  </a:lnTo>
                  <a:lnTo>
                    <a:pt x="176" y="160"/>
                  </a:lnTo>
                  <a:lnTo>
                    <a:pt x="166" y="156"/>
                  </a:lnTo>
                  <a:lnTo>
                    <a:pt x="158" y="152"/>
                  </a:lnTo>
                  <a:lnTo>
                    <a:pt x="154" y="149"/>
                  </a:lnTo>
                  <a:lnTo>
                    <a:pt x="151" y="146"/>
                  </a:lnTo>
                  <a:lnTo>
                    <a:pt x="149" y="143"/>
                  </a:lnTo>
                  <a:lnTo>
                    <a:pt x="147" y="139"/>
                  </a:lnTo>
                  <a:lnTo>
                    <a:pt x="143" y="131"/>
                  </a:lnTo>
                  <a:lnTo>
                    <a:pt x="143" y="121"/>
                  </a:lnTo>
                  <a:close/>
                  <a:moveTo>
                    <a:pt x="181" y="51"/>
                  </a:moveTo>
                  <a:lnTo>
                    <a:pt x="181" y="58"/>
                  </a:lnTo>
                  <a:lnTo>
                    <a:pt x="183" y="63"/>
                  </a:lnTo>
                  <a:lnTo>
                    <a:pt x="184" y="68"/>
                  </a:lnTo>
                  <a:lnTo>
                    <a:pt x="187" y="71"/>
                  </a:lnTo>
                  <a:lnTo>
                    <a:pt x="190" y="74"/>
                  </a:lnTo>
                  <a:lnTo>
                    <a:pt x="195" y="76"/>
                  </a:lnTo>
                  <a:lnTo>
                    <a:pt x="200" y="77"/>
                  </a:lnTo>
                  <a:lnTo>
                    <a:pt x="206" y="77"/>
                  </a:lnTo>
                  <a:lnTo>
                    <a:pt x="211" y="77"/>
                  </a:lnTo>
                  <a:lnTo>
                    <a:pt x="216" y="76"/>
                  </a:lnTo>
                  <a:lnTo>
                    <a:pt x="220" y="74"/>
                  </a:lnTo>
                  <a:lnTo>
                    <a:pt x="223" y="71"/>
                  </a:lnTo>
                  <a:lnTo>
                    <a:pt x="225" y="68"/>
                  </a:lnTo>
                  <a:lnTo>
                    <a:pt x="228" y="63"/>
                  </a:lnTo>
                  <a:lnTo>
                    <a:pt x="229" y="58"/>
                  </a:lnTo>
                  <a:lnTo>
                    <a:pt x="230" y="51"/>
                  </a:lnTo>
                  <a:lnTo>
                    <a:pt x="229" y="45"/>
                  </a:lnTo>
                  <a:lnTo>
                    <a:pt x="228" y="39"/>
                  </a:lnTo>
                  <a:lnTo>
                    <a:pt x="225" y="35"/>
                  </a:lnTo>
                  <a:lnTo>
                    <a:pt x="223" y="30"/>
                  </a:lnTo>
                  <a:lnTo>
                    <a:pt x="220" y="27"/>
                  </a:lnTo>
                  <a:lnTo>
                    <a:pt x="216" y="25"/>
                  </a:lnTo>
                  <a:lnTo>
                    <a:pt x="211" y="24"/>
                  </a:lnTo>
                  <a:lnTo>
                    <a:pt x="206" y="23"/>
                  </a:lnTo>
                  <a:lnTo>
                    <a:pt x="200" y="24"/>
                  </a:lnTo>
                  <a:lnTo>
                    <a:pt x="195" y="25"/>
                  </a:lnTo>
                  <a:lnTo>
                    <a:pt x="190" y="27"/>
                  </a:lnTo>
                  <a:lnTo>
                    <a:pt x="187" y="30"/>
                  </a:lnTo>
                  <a:lnTo>
                    <a:pt x="184" y="35"/>
                  </a:lnTo>
                  <a:lnTo>
                    <a:pt x="183" y="39"/>
                  </a:lnTo>
                  <a:lnTo>
                    <a:pt x="181" y="45"/>
                  </a:lnTo>
                  <a:lnTo>
                    <a:pt x="181" y="51"/>
                  </a:lnTo>
                  <a:close/>
                  <a:moveTo>
                    <a:pt x="318" y="58"/>
                  </a:moveTo>
                  <a:lnTo>
                    <a:pt x="318" y="42"/>
                  </a:lnTo>
                  <a:lnTo>
                    <a:pt x="318" y="27"/>
                  </a:lnTo>
                  <a:lnTo>
                    <a:pt x="331" y="22"/>
                  </a:lnTo>
                  <a:lnTo>
                    <a:pt x="343" y="16"/>
                  </a:lnTo>
                  <a:lnTo>
                    <a:pt x="353" y="11"/>
                  </a:lnTo>
                  <a:lnTo>
                    <a:pt x="364" y="4"/>
                  </a:lnTo>
                  <a:lnTo>
                    <a:pt x="373" y="4"/>
                  </a:lnTo>
                  <a:lnTo>
                    <a:pt x="383" y="4"/>
                  </a:lnTo>
                  <a:lnTo>
                    <a:pt x="392" y="4"/>
                  </a:lnTo>
                  <a:lnTo>
                    <a:pt x="401" y="4"/>
                  </a:lnTo>
                  <a:lnTo>
                    <a:pt x="401" y="23"/>
                  </a:lnTo>
                  <a:lnTo>
                    <a:pt x="401" y="42"/>
                  </a:lnTo>
                  <a:lnTo>
                    <a:pt x="401" y="62"/>
                  </a:lnTo>
                  <a:lnTo>
                    <a:pt x="401" y="82"/>
                  </a:lnTo>
                  <a:lnTo>
                    <a:pt x="401" y="102"/>
                  </a:lnTo>
                  <a:lnTo>
                    <a:pt x="401" y="121"/>
                  </a:lnTo>
                  <a:lnTo>
                    <a:pt x="401" y="141"/>
                  </a:lnTo>
                  <a:lnTo>
                    <a:pt x="401" y="161"/>
                  </a:lnTo>
                  <a:lnTo>
                    <a:pt x="391" y="161"/>
                  </a:lnTo>
                  <a:lnTo>
                    <a:pt x="381" y="161"/>
                  </a:lnTo>
                  <a:lnTo>
                    <a:pt x="371" y="161"/>
                  </a:lnTo>
                  <a:lnTo>
                    <a:pt x="361" y="161"/>
                  </a:lnTo>
                  <a:lnTo>
                    <a:pt x="361" y="145"/>
                  </a:lnTo>
                  <a:lnTo>
                    <a:pt x="361" y="130"/>
                  </a:lnTo>
                  <a:lnTo>
                    <a:pt x="361" y="115"/>
                  </a:lnTo>
                  <a:lnTo>
                    <a:pt x="361" y="98"/>
                  </a:lnTo>
                  <a:lnTo>
                    <a:pt x="361" y="83"/>
                  </a:lnTo>
                  <a:lnTo>
                    <a:pt x="361" y="68"/>
                  </a:lnTo>
                  <a:lnTo>
                    <a:pt x="361" y="52"/>
                  </a:lnTo>
                  <a:lnTo>
                    <a:pt x="361" y="37"/>
                  </a:lnTo>
                  <a:lnTo>
                    <a:pt x="351" y="44"/>
                  </a:lnTo>
                  <a:lnTo>
                    <a:pt x="340" y="49"/>
                  </a:lnTo>
                  <a:lnTo>
                    <a:pt x="329" y="53"/>
                  </a:lnTo>
                  <a:lnTo>
                    <a:pt x="318" y="58"/>
                  </a:lnTo>
                  <a:close/>
                  <a:moveTo>
                    <a:pt x="460" y="117"/>
                  </a:moveTo>
                  <a:lnTo>
                    <a:pt x="469" y="117"/>
                  </a:lnTo>
                  <a:lnTo>
                    <a:pt x="479" y="117"/>
                  </a:lnTo>
                  <a:lnTo>
                    <a:pt x="489" y="117"/>
                  </a:lnTo>
                  <a:lnTo>
                    <a:pt x="499" y="117"/>
                  </a:lnTo>
                  <a:lnTo>
                    <a:pt x="499" y="122"/>
                  </a:lnTo>
                  <a:lnTo>
                    <a:pt x="501" y="127"/>
                  </a:lnTo>
                  <a:lnTo>
                    <a:pt x="502" y="131"/>
                  </a:lnTo>
                  <a:lnTo>
                    <a:pt x="506" y="134"/>
                  </a:lnTo>
                  <a:lnTo>
                    <a:pt x="508" y="137"/>
                  </a:lnTo>
                  <a:lnTo>
                    <a:pt x="512" y="139"/>
                  </a:lnTo>
                  <a:lnTo>
                    <a:pt x="517" y="140"/>
                  </a:lnTo>
                  <a:lnTo>
                    <a:pt x="521" y="141"/>
                  </a:lnTo>
                  <a:lnTo>
                    <a:pt x="526" y="141"/>
                  </a:lnTo>
                  <a:lnTo>
                    <a:pt x="531" y="140"/>
                  </a:lnTo>
                  <a:lnTo>
                    <a:pt x="535" y="138"/>
                  </a:lnTo>
                  <a:lnTo>
                    <a:pt x="538" y="134"/>
                  </a:lnTo>
                  <a:lnTo>
                    <a:pt x="541" y="131"/>
                  </a:lnTo>
                  <a:lnTo>
                    <a:pt x="543" y="127"/>
                  </a:lnTo>
                  <a:lnTo>
                    <a:pt x="544" y="122"/>
                  </a:lnTo>
                  <a:lnTo>
                    <a:pt x="545" y="117"/>
                  </a:lnTo>
                  <a:lnTo>
                    <a:pt x="544" y="110"/>
                  </a:lnTo>
                  <a:lnTo>
                    <a:pt x="542" y="105"/>
                  </a:lnTo>
                  <a:lnTo>
                    <a:pt x="538" y="100"/>
                  </a:lnTo>
                  <a:lnTo>
                    <a:pt x="534" y="97"/>
                  </a:lnTo>
                  <a:lnTo>
                    <a:pt x="527" y="95"/>
                  </a:lnTo>
                  <a:lnTo>
                    <a:pt x="520" y="93"/>
                  </a:lnTo>
                  <a:lnTo>
                    <a:pt x="511" y="92"/>
                  </a:lnTo>
                  <a:lnTo>
                    <a:pt x="501" y="92"/>
                  </a:lnTo>
                  <a:lnTo>
                    <a:pt x="501" y="81"/>
                  </a:lnTo>
                  <a:lnTo>
                    <a:pt x="501" y="69"/>
                  </a:lnTo>
                  <a:lnTo>
                    <a:pt x="511" y="69"/>
                  </a:lnTo>
                  <a:lnTo>
                    <a:pt x="520" y="68"/>
                  </a:lnTo>
                  <a:lnTo>
                    <a:pt x="527" y="65"/>
                  </a:lnTo>
                  <a:lnTo>
                    <a:pt x="534" y="63"/>
                  </a:lnTo>
                  <a:lnTo>
                    <a:pt x="538" y="60"/>
                  </a:lnTo>
                  <a:lnTo>
                    <a:pt x="542" y="56"/>
                  </a:lnTo>
                  <a:lnTo>
                    <a:pt x="544" y="50"/>
                  </a:lnTo>
                  <a:lnTo>
                    <a:pt x="545" y="45"/>
                  </a:lnTo>
                  <a:lnTo>
                    <a:pt x="544" y="39"/>
                  </a:lnTo>
                  <a:lnTo>
                    <a:pt x="543" y="35"/>
                  </a:lnTo>
                  <a:lnTo>
                    <a:pt x="542" y="32"/>
                  </a:lnTo>
                  <a:lnTo>
                    <a:pt x="538" y="28"/>
                  </a:lnTo>
                  <a:lnTo>
                    <a:pt x="536" y="26"/>
                  </a:lnTo>
                  <a:lnTo>
                    <a:pt x="532" y="24"/>
                  </a:lnTo>
                  <a:lnTo>
                    <a:pt x="527" y="24"/>
                  </a:lnTo>
                  <a:lnTo>
                    <a:pt x="522" y="23"/>
                  </a:lnTo>
                  <a:lnTo>
                    <a:pt x="518" y="24"/>
                  </a:lnTo>
                  <a:lnTo>
                    <a:pt x="513" y="25"/>
                  </a:lnTo>
                  <a:lnTo>
                    <a:pt x="510" y="27"/>
                  </a:lnTo>
                  <a:lnTo>
                    <a:pt x="508" y="29"/>
                  </a:lnTo>
                  <a:lnTo>
                    <a:pt x="504" y="33"/>
                  </a:lnTo>
                  <a:lnTo>
                    <a:pt x="503" y="36"/>
                  </a:lnTo>
                  <a:lnTo>
                    <a:pt x="502" y="40"/>
                  </a:lnTo>
                  <a:lnTo>
                    <a:pt x="501" y="45"/>
                  </a:lnTo>
                  <a:lnTo>
                    <a:pt x="491" y="45"/>
                  </a:lnTo>
                  <a:lnTo>
                    <a:pt x="481" y="45"/>
                  </a:lnTo>
                  <a:lnTo>
                    <a:pt x="472" y="45"/>
                  </a:lnTo>
                  <a:lnTo>
                    <a:pt x="462" y="45"/>
                  </a:lnTo>
                  <a:lnTo>
                    <a:pt x="463" y="35"/>
                  </a:lnTo>
                  <a:lnTo>
                    <a:pt x="466" y="26"/>
                  </a:lnTo>
                  <a:lnTo>
                    <a:pt x="471" y="18"/>
                  </a:lnTo>
                  <a:lnTo>
                    <a:pt x="477" y="12"/>
                  </a:lnTo>
                  <a:lnTo>
                    <a:pt x="486" y="7"/>
                  </a:lnTo>
                  <a:lnTo>
                    <a:pt x="497" y="3"/>
                  </a:lnTo>
                  <a:lnTo>
                    <a:pt x="509" y="1"/>
                  </a:lnTo>
                  <a:lnTo>
                    <a:pt x="522" y="0"/>
                  </a:lnTo>
                  <a:lnTo>
                    <a:pt x="536" y="2"/>
                  </a:lnTo>
                  <a:lnTo>
                    <a:pt x="548" y="4"/>
                  </a:lnTo>
                  <a:lnTo>
                    <a:pt x="558" y="7"/>
                  </a:lnTo>
                  <a:lnTo>
                    <a:pt x="567" y="12"/>
                  </a:lnTo>
                  <a:lnTo>
                    <a:pt x="573" y="17"/>
                  </a:lnTo>
                  <a:lnTo>
                    <a:pt x="579" y="24"/>
                  </a:lnTo>
                  <a:lnTo>
                    <a:pt x="582" y="32"/>
                  </a:lnTo>
                  <a:lnTo>
                    <a:pt x="583" y="40"/>
                  </a:lnTo>
                  <a:lnTo>
                    <a:pt x="583" y="48"/>
                  </a:lnTo>
                  <a:lnTo>
                    <a:pt x="581" y="54"/>
                  </a:lnTo>
                  <a:lnTo>
                    <a:pt x="579" y="60"/>
                  </a:lnTo>
                  <a:lnTo>
                    <a:pt x="574" y="65"/>
                  </a:lnTo>
                  <a:lnTo>
                    <a:pt x="570" y="70"/>
                  </a:lnTo>
                  <a:lnTo>
                    <a:pt x="564" y="74"/>
                  </a:lnTo>
                  <a:lnTo>
                    <a:pt x="557" y="76"/>
                  </a:lnTo>
                  <a:lnTo>
                    <a:pt x="549" y="79"/>
                  </a:lnTo>
                  <a:lnTo>
                    <a:pt x="557" y="82"/>
                  </a:lnTo>
                  <a:lnTo>
                    <a:pt x="564" y="85"/>
                  </a:lnTo>
                  <a:lnTo>
                    <a:pt x="570" y="89"/>
                  </a:lnTo>
                  <a:lnTo>
                    <a:pt x="576" y="94"/>
                  </a:lnTo>
                  <a:lnTo>
                    <a:pt x="579" y="100"/>
                  </a:lnTo>
                  <a:lnTo>
                    <a:pt x="582" y="106"/>
                  </a:lnTo>
                  <a:lnTo>
                    <a:pt x="584" y="114"/>
                  </a:lnTo>
                  <a:lnTo>
                    <a:pt x="584" y="121"/>
                  </a:lnTo>
                  <a:lnTo>
                    <a:pt x="582" y="130"/>
                  </a:lnTo>
                  <a:lnTo>
                    <a:pt x="579" y="138"/>
                  </a:lnTo>
                  <a:lnTo>
                    <a:pt x="573" y="145"/>
                  </a:lnTo>
                  <a:lnTo>
                    <a:pt x="566" y="151"/>
                  </a:lnTo>
                  <a:lnTo>
                    <a:pt x="557" y="155"/>
                  </a:lnTo>
                  <a:lnTo>
                    <a:pt x="546" y="158"/>
                  </a:lnTo>
                  <a:lnTo>
                    <a:pt x="534" y="161"/>
                  </a:lnTo>
                  <a:lnTo>
                    <a:pt x="521" y="162"/>
                  </a:lnTo>
                  <a:lnTo>
                    <a:pt x="506" y="162"/>
                  </a:lnTo>
                  <a:lnTo>
                    <a:pt x="494" y="160"/>
                  </a:lnTo>
                  <a:lnTo>
                    <a:pt x="483" y="156"/>
                  </a:lnTo>
                  <a:lnTo>
                    <a:pt x="474" y="151"/>
                  </a:lnTo>
                  <a:lnTo>
                    <a:pt x="471" y="147"/>
                  </a:lnTo>
                  <a:lnTo>
                    <a:pt x="467" y="144"/>
                  </a:lnTo>
                  <a:lnTo>
                    <a:pt x="465" y="141"/>
                  </a:lnTo>
                  <a:lnTo>
                    <a:pt x="463" y="137"/>
                  </a:lnTo>
                  <a:lnTo>
                    <a:pt x="461" y="132"/>
                  </a:lnTo>
                  <a:lnTo>
                    <a:pt x="460" y="128"/>
                  </a:lnTo>
                  <a:lnTo>
                    <a:pt x="460" y="122"/>
                  </a:lnTo>
                  <a:lnTo>
                    <a:pt x="460" y="117"/>
                  </a:lnTo>
                  <a:close/>
                </a:path>
              </a:pathLst>
            </a:custGeom>
            <a:solidFill>
              <a:srgbClr val="2C5882"/>
            </a:solidFill>
            <a:ln w="9525">
              <a:noFill/>
              <a:round/>
            </a:ln>
          </p:spPr>
          <p:txBody>
            <a:bodyPr/>
            <a:lstStyle/>
            <a:p>
              <a:endParaRPr lang="zh-CN" altLang="en-US"/>
            </a:p>
          </p:txBody>
        </p:sp>
        <p:sp>
          <p:nvSpPr>
            <p:cNvPr id="29713" name="Freeform 77"/>
            <p:cNvSpPr/>
            <p:nvPr/>
          </p:nvSpPr>
          <p:spPr bwMode="auto">
            <a:xfrm>
              <a:off x="543" y="703"/>
              <a:ext cx="224" cy="289"/>
            </a:xfrm>
            <a:custGeom>
              <a:avLst/>
              <a:gdLst>
                <a:gd name="T0" fmla="*/ 0 w 670"/>
                <a:gd name="T1" fmla="*/ 0 h 866"/>
                <a:gd name="T2" fmla="*/ 0 w 670"/>
                <a:gd name="T3" fmla="*/ 0 h 866"/>
                <a:gd name="T4" fmla="*/ 0 w 670"/>
                <a:gd name="T5" fmla="*/ 0 h 866"/>
                <a:gd name="T6" fmla="*/ 0 w 670"/>
                <a:gd name="T7" fmla="*/ 0 h 866"/>
                <a:gd name="T8" fmla="*/ 0 w 670"/>
                <a:gd name="T9" fmla="*/ 0 h 866"/>
                <a:gd name="T10" fmla="*/ 0 w 670"/>
                <a:gd name="T11" fmla="*/ 0 h 866"/>
                <a:gd name="T12" fmla="*/ 0 w 670"/>
                <a:gd name="T13" fmla="*/ 0 h 866"/>
                <a:gd name="T14" fmla="*/ 0 w 670"/>
                <a:gd name="T15" fmla="*/ 0 h 866"/>
                <a:gd name="T16" fmla="*/ 0 w 670"/>
                <a:gd name="T17" fmla="*/ 0 h 866"/>
                <a:gd name="T18" fmla="*/ 0 w 670"/>
                <a:gd name="T19" fmla="*/ 0 h 866"/>
                <a:gd name="T20" fmla="*/ 0 w 670"/>
                <a:gd name="T21" fmla="*/ 0 h 866"/>
                <a:gd name="T22" fmla="*/ 0 w 670"/>
                <a:gd name="T23" fmla="*/ 0 h 866"/>
                <a:gd name="T24" fmla="*/ 0 w 670"/>
                <a:gd name="T25" fmla="*/ 0 h 866"/>
                <a:gd name="T26" fmla="*/ 0 w 670"/>
                <a:gd name="T27" fmla="*/ 0 h 866"/>
                <a:gd name="T28" fmla="*/ 0 w 670"/>
                <a:gd name="T29" fmla="*/ 0 h 866"/>
                <a:gd name="T30" fmla="*/ 0 w 670"/>
                <a:gd name="T31" fmla="*/ 1 h 866"/>
                <a:gd name="T32" fmla="*/ 0 w 670"/>
                <a:gd name="T33" fmla="*/ 1 h 866"/>
                <a:gd name="T34" fmla="*/ 0 w 670"/>
                <a:gd name="T35" fmla="*/ 1 h 866"/>
                <a:gd name="T36" fmla="*/ 1 w 670"/>
                <a:gd name="T37" fmla="*/ 1 h 866"/>
                <a:gd name="T38" fmla="*/ 1 w 670"/>
                <a:gd name="T39" fmla="*/ 1 h 866"/>
                <a:gd name="T40" fmla="*/ 1 w 670"/>
                <a:gd name="T41" fmla="*/ 1 h 866"/>
                <a:gd name="T42" fmla="*/ 1 w 670"/>
                <a:gd name="T43" fmla="*/ 1 h 866"/>
                <a:gd name="T44" fmla="*/ 1 w 670"/>
                <a:gd name="T45" fmla="*/ 0 h 866"/>
                <a:gd name="T46" fmla="*/ 1 w 670"/>
                <a:gd name="T47" fmla="*/ 0 h 866"/>
                <a:gd name="T48" fmla="*/ 1 w 670"/>
                <a:gd name="T49" fmla="*/ 0 h 866"/>
                <a:gd name="T50" fmla="*/ 1 w 670"/>
                <a:gd name="T51" fmla="*/ 0 h 866"/>
                <a:gd name="T52" fmla="*/ 1 w 670"/>
                <a:gd name="T53" fmla="*/ 0 h 866"/>
                <a:gd name="T54" fmla="*/ 1 w 670"/>
                <a:gd name="T55" fmla="*/ 0 h 866"/>
                <a:gd name="T56" fmla="*/ 1 w 670"/>
                <a:gd name="T57" fmla="*/ 0 h 866"/>
                <a:gd name="T58" fmla="*/ 1 w 670"/>
                <a:gd name="T59" fmla="*/ 0 h 866"/>
                <a:gd name="T60" fmla="*/ 1 w 670"/>
                <a:gd name="T61" fmla="*/ 0 h 866"/>
                <a:gd name="T62" fmla="*/ 1 w 670"/>
                <a:gd name="T63" fmla="*/ 0 h 866"/>
                <a:gd name="T64" fmla="*/ 1 w 670"/>
                <a:gd name="T65" fmla="*/ 0 h 866"/>
                <a:gd name="T66" fmla="*/ 1 w 670"/>
                <a:gd name="T67" fmla="*/ 0 h 866"/>
                <a:gd name="T68" fmla="*/ 1 w 670"/>
                <a:gd name="T69" fmla="*/ 0 h 866"/>
                <a:gd name="T70" fmla="*/ 1 w 670"/>
                <a:gd name="T71" fmla="*/ 0 h 866"/>
                <a:gd name="T72" fmla="*/ 1 w 670"/>
                <a:gd name="T73" fmla="*/ 0 h 866"/>
                <a:gd name="T74" fmla="*/ 1 w 670"/>
                <a:gd name="T75" fmla="*/ 0 h 866"/>
                <a:gd name="T76" fmla="*/ 1 w 670"/>
                <a:gd name="T77" fmla="*/ 0 h 866"/>
                <a:gd name="T78" fmla="*/ 0 w 670"/>
                <a:gd name="T79" fmla="*/ 0 h 8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70"/>
                <a:gd name="T121" fmla="*/ 0 h 866"/>
                <a:gd name="T122" fmla="*/ 670 w 670"/>
                <a:gd name="T123" fmla="*/ 866 h 8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70" h="866">
                  <a:moveTo>
                    <a:pt x="9" y="1"/>
                  </a:moveTo>
                  <a:lnTo>
                    <a:pt x="7" y="14"/>
                  </a:lnTo>
                  <a:lnTo>
                    <a:pt x="6" y="28"/>
                  </a:lnTo>
                  <a:lnTo>
                    <a:pt x="5" y="42"/>
                  </a:lnTo>
                  <a:lnTo>
                    <a:pt x="5" y="55"/>
                  </a:lnTo>
                  <a:lnTo>
                    <a:pt x="5" y="68"/>
                  </a:lnTo>
                  <a:lnTo>
                    <a:pt x="6" y="82"/>
                  </a:lnTo>
                  <a:lnTo>
                    <a:pt x="7" y="95"/>
                  </a:lnTo>
                  <a:lnTo>
                    <a:pt x="9" y="108"/>
                  </a:lnTo>
                  <a:lnTo>
                    <a:pt x="274" y="110"/>
                  </a:lnTo>
                  <a:lnTo>
                    <a:pt x="277" y="125"/>
                  </a:lnTo>
                  <a:lnTo>
                    <a:pt x="278" y="138"/>
                  </a:lnTo>
                  <a:lnTo>
                    <a:pt x="278" y="151"/>
                  </a:lnTo>
                  <a:lnTo>
                    <a:pt x="277" y="164"/>
                  </a:lnTo>
                  <a:lnTo>
                    <a:pt x="275" y="190"/>
                  </a:lnTo>
                  <a:lnTo>
                    <a:pt x="274" y="217"/>
                  </a:lnTo>
                  <a:lnTo>
                    <a:pt x="11" y="223"/>
                  </a:lnTo>
                  <a:lnTo>
                    <a:pt x="7" y="242"/>
                  </a:lnTo>
                  <a:lnTo>
                    <a:pt x="5" y="259"/>
                  </a:lnTo>
                  <a:lnTo>
                    <a:pt x="2" y="275"/>
                  </a:lnTo>
                  <a:lnTo>
                    <a:pt x="0" y="289"/>
                  </a:lnTo>
                  <a:lnTo>
                    <a:pt x="0" y="301"/>
                  </a:lnTo>
                  <a:lnTo>
                    <a:pt x="0" y="313"/>
                  </a:lnTo>
                  <a:lnTo>
                    <a:pt x="2" y="323"/>
                  </a:lnTo>
                  <a:lnTo>
                    <a:pt x="5" y="331"/>
                  </a:lnTo>
                  <a:lnTo>
                    <a:pt x="286" y="334"/>
                  </a:lnTo>
                  <a:lnTo>
                    <a:pt x="289" y="335"/>
                  </a:lnTo>
                  <a:lnTo>
                    <a:pt x="292" y="338"/>
                  </a:lnTo>
                  <a:lnTo>
                    <a:pt x="294" y="342"/>
                  </a:lnTo>
                  <a:lnTo>
                    <a:pt x="299" y="347"/>
                  </a:lnTo>
                  <a:lnTo>
                    <a:pt x="310" y="857"/>
                  </a:lnTo>
                  <a:lnTo>
                    <a:pt x="332" y="863"/>
                  </a:lnTo>
                  <a:lnTo>
                    <a:pt x="339" y="865"/>
                  </a:lnTo>
                  <a:lnTo>
                    <a:pt x="345" y="866"/>
                  </a:lnTo>
                  <a:lnTo>
                    <a:pt x="350" y="866"/>
                  </a:lnTo>
                  <a:lnTo>
                    <a:pt x="356" y="865"/>
                  </a:lnTo>
                  <a:lnTo>
                    <a:pt x="364" y="863"/>
                  </a:lnTo>
                  <a:lnTo>
                    <a:pt x="374" y="859"/>
                  </a:lnTo>
                  <a:lnTo>
                    <a:pt x="375" y="804"/>
                  </a:lnTo>
                  <a:lnTo>
                    <a:pt x="373" y="799"/>
                  </a:lnTo>
                  <a:lnTo>
                    <a:pt x="373" y="793"/>
                  </a:lnTo>
                  <a:lnTo>
                    <a:pt x="373" y="788"/>
                  </a:lnTo>
                  <a:lnTo>
                    <a:pt x="373" y="782"/>
                  </a:lnTo>
                  <a:lnTo>
                    <a:pt x="374" y="771"/>
                  </a:lnTo>
                  <a:lnTo>
                    <a:pt x="375" y="760"/>
                  </a:lnTo>
                  <a:lnTo>
                    <a:pt x="377" y="340"/>
                  </a:lnTo>
                  <a:lnTo>
                    <a:pt x="379" y="337"/>
                  </a:lnTo>
                  <a:lnTo>
                    <a:pt x="381" y="334"/>
                  </a:lnTo>
                  <a:lnTo>
                    <a:pt x="384" y="331"/>
                  </a:lnTo>
                  <a:lnTo>
                    <a:pt x="387" y="331"/>
                  </a:lnTo>
                  <a:lnTo>
                    <a:pt x="664" y="331"/>
                  </a:lnTo>
                  <a:lnTo>
                    <a:pt x="666" y="318"/>
                  </a:lnTo>
                  <a:lnTo>
                    <a:pt x="669" y="305"/>
                  </a:lnTo>
                  <a:lnTo>
                    <a:pt x="670" y="292"/>
                  </a:lnTo>
                  <a:lnTo>
                    <a:pt x="670" y="280"/>
                  </a:lnTo>
                  <a:lnTo>
                    <a:pt x="670" y="267"/>
                  </a:lnTo>
                  <a:lnTo>
                    <a:pt x="670" y="254"/>
                  </a:lnTo>
                  <a:lnTo>
                    <a:pt x="669" y="241"/>
                  </a:lnTo>
                  <a:lnTo>
                    <a:pt x="666" y="228"/>
                  </a:lnTo>
                  <a:lnTo>
                    <a:pt x="404" y="219"/>
                  </a:lnTo>
                  <a:lnTo>
                    <a:pt x="403" y="191"/>
                  </a:lnTo>
                  <a:lnTo>
                    <a:pt x="399" y="165"/>
                  </a:lnTo>
                  <a:lnTo>
                    <a:pt x="398" y="151"/>
                  </a:lnTo>
                  <a:lnTo>
                    <a:pt x="399" y="138"/>
                  </a:lnTo>
                  <a:lnTo>
                    <a:pt x="402" y="125"/>
                  </a:lnTo>
                  <a:lnTo>
                    <a:pt x="406" y="110"/>
                  </a:lnTo>
                  <a:lnTo>
                    <a:pt x="651" y="107"/>
                  </a:lnTo>
                  <a:lnTo>
                    <a:pt x="653" y="108"/>
                  </a:lnTo>
                  <a:lnTo>
                    <a:pt x="657" y="107"/>
                  </a:lnTo>
                  <a:lnTo>
                    <a:pt x="658" y="107"/>
                  </a:lnTo>
                  <a:lnTo>
                    <a:pt x="660" y="105"/>
                  </a:lnTo>
                  <a:lnTo>
                    <a:pt x="662" y="101"/>
                  </a:lnTo>
                  <a:lnTo>
                    <a:pt x="664" y="93"/>
                  </a:lnTo>
                  <a:lnTo>
                    <a:pt x="665" y="82"/>
                  </a:lnTo>
                  <a:lnTo>
                    <a:pt x="665" y="71"/>
                  </a:lnTo>
                  <a:lnTo>
                    <a:pt x="664" y="60"/>
                  </a:lnTo>
                  <a:lnTo>
                    <a:pt x="662" y="48"/>
                  </a:lnTo>
                  <a:lnTo>
                    <a:pt x="655" y="25"/>
                  </a:lnTo>
                  <a:lnTo>
                    <a:pt x="647" y="0"/>
                  </a:lnTo>
                  <a:lnTo>
                    <a:pt x="9" y="1"/>
                  </a:lnTo>
                  <a:close/>
                </a:path>
              </a:pathLst>
            </a:custGeom>
            <a:solidFill>
              <a:srgbClr val="2C5882"/>
            </a:solidFill>
            <a:ln w="9525">
              <a:noFill/>
              <a:round/>
            </a:ln>
          </p:spPr>
          <p:txBody>
            <a:bodyPr/>
            <a:lstStyle/>
            <a:p>
              <a:endParaRPr lang="zh-CN" altLang="en-US"/>
            </a:p>
          </p:txBody>
        </p:sp>
        <p:sp>
          <p:nvSpPr>
            <p:cNvPr id="29714" name="Freeform 76"/>
            <p:cNvSpPr>
              <a:spLocks noEditPoints="1"/>
            </p:cNvSpPr>
            <p:nvPr/>
          </p:nvSpPr>
          <p:spPr bwMode="auto">
            <a:xfrm>
              <a:off x="595" y="367"/>
              <a:ext cx="142" cy="237"/>
            </a:xfrm>
            <a:custGeom>
              <a:avLst/>
              <a:gdLst>
                <a:gd name="T0" fmla="*/ 0 w 426"/>
                <a:gd name="T1" fmla="*/ 1 h 709"/>
                <a:gd name="T2" fmla="*/ 0 w 426"/>
                <a:gd name="T3" fmla="*/ 0 h 709"/>
                <a:gd name="T4" fmla="*/ 0 w 426"/>
                <a:gd name="T5" fmla="*/ 0 h 709"/>
                <a:gd name="T6" fmla="*/ 0 w 426"/>
                <a:gd name="T7" fmla="*/ 0 h 709"/>
                <a:gd name="T8" fmla="*/ 0 w 426"/>
                <a:gd name="T9" fmla="*/ 0 h 709"/>
                <a:gd name="T10" fmla="*/ 0 w 426"/>
                <a:gd name="T11" fmla="*/ 0 h 709"/>
                <a:gd name="T12" fmla="*/ 0 w 426"/>
                <a:gd name="T13" fmla="*/ 0 h 709"/>
                <a:gd name="T14" fmla="*/ 1 w 426"/>
                <a:gd name="T15" fmla="*/ 0 h 709"/>
                <a:gd name="T16" fmla="*/ 1 w 426"/>
                <a:gd name="T17" fmla="*/ 1 h 709"/>
                <a:gd name="T18" fmla="*/ 0 w 426"/>
                <a:gd name="T19" fmla="*/ 1 h 709"/>
                <a:gd name="T20" fmla="*/ 0 w 426"/>
                <a:gd name="T21" fmla="*/ 1 h 709"/>
                <a:gd name="T22" fmla="*/ 0 w 426"/>
                <a:gd name="T23" fmla="*/ 1 h 709"/>
                <a:gd name="T24" fmla="*/ 0 w 426"/>
                <a:gd name="T25" fmla="*/ 1 h 709"/>
                <a:gd name="T26" fmla="*/ 0 w 426"/>
                <a:gd name="T27" fmla="*/ 0 h 709"/>
                <a:gd name="T28" fmla="*/ 0 w 426"/>
                <a:gd name="T29" fmla="*/ 0 h 709"/>
                <a:gd name="T30" fmla="*/ 0 w 426"/>
                <a:gd name="T31" fmla="*/ 1 h 709"/>
                <a:gd name="T32" fmla="*/ 0 w 426"/>
                <a:gd name="T33" fmla="*/ 0 h 709"/>
                <a:gd name="T34" fmla="*/ 0 w 426"/>
                <a:gd name="T35" fmla="*/ 0 h 709"/>
                <a:gd name="T36" fmla="*/ 0 w 426"/>
                <a:gd name="T37" fmla="*/ 1 h 709"/>
                <a:gd name="T38" fmla="*/ 0 w 426"/>
                <a:gd name="T39" fmla="*/ 1 h 709"/>
                <a:gd name="T40" fmla="*/ 0 w 426"/>
                <a:gd name="T41" fmla="*/ 1 h 709"/>
                <a:gd name="T42" fmla="*/ 0 w 426"/>
                <a:gd name="T43" fmla="*/ 1 h 709"/>
                <a:gd name="T44" fmla="*/ 0 w 426"/>
                <a:gd name="T45" fmla="*/ 1 h 709"/>
                <a:gd name="T46" fmla="*/ 0 w 426"/>
                <a:gd name="T47" fmla="*/ 1 h 709"/>
                <a:gd name="T48" fmla="*/ 0 w 426"/>
                <a:gd name="T49" fmla="*/ 1 h 709"/>
                <a:gd name="T50" fmla="*/ 0 w 426"/>
                <a:gd name="T51" fmla="*/ 1 h 709"/>
                <a:gd name="T52" fmla="*/ 0 w 426"/>
                <a:gd name="T53" fmla="*/ 1 h 709"/>
                <a:gd name="T54" fmla="*/ 0 w 426"/>
                <a:gd name="T55" fmla="*/ 1 h 709"/>
                <a:gd name="T56" fmla="*/ 0 w 426"/>
                <a:gd name="T57" fmla="*/ 1 h 709"/>
                <a:gd name="T58" fmla="*/ 0 w 426"/>
                <a:gd name="T59" fmla="*/ 1 h 709"/>
                <a:gd name="T60" fmla="*/ 0 w 426"/>
                <a:gd name="T61" fmla="*/ 1 h 709"/>
                <a:gd name="T62" fmla="*/ 0 w 426"/>
                <a:gd name="T63" fmla="*/ 1 h 709"/>
                <a:gd name="T64" fmla="*/ 0 w 426"/>
                <a:gd name="T65" fmla="*/ 1 h 709"/>
                <a:gd name="T66" fmla="*/ 0 w 426"/>
                <a:gd name="T67" fmla="*/ 1 h 709"/>
                <a:gd name="T68" fmla="*/ 0 w 426"/>
                <a:gd name="T69" fmla="*/ 1 h 709"/>
                <a:gd name="T70" fmla="*/ 0 w 426"/>
                <a:gd name="T71" fmla="*/ 1 h 709"/>
                <a:gd name="T72" fmla="*/ 0 w 426"/>
                <a:gd name="T73" fmla="*/ 1 h 709"/>
                <a:gd name="T74" fmla="*/ 0 w 426"/>
                <a:gd name="T75" fmla="*/ 1 h 709"/>
                <a:gd name="T76" fmla="*/ 0 w 426"/>
                <a:gd name="T77" fmla="*/ 1 h 709"/>
                <a:gd name="T78" fmla="*/ 0 w 426"/>
                <a:gd name="T79" fmla="*/ 1 h 709"/>
                <a:gd name="T80" fmla="*/ 0 w 426"/>
                <a:gd name="T81" fmla="*/ 1 h 709"/>
                <a:gd name="T82" fmla="*/ 0 w 426"/>
                <a:gd name="T83" fmla="*/ 1 h 709"/>
                <a:gd name="T84" fmla="*/ 0 w 426"/>
                <a:gd name="T85" fmla="*/ 1 h 709"/>
                <a:gd name="T86" fmla="*/ 0 w 426"/>
                <a:gd name="T87" fmla="*/ 1 h 709"/>
                <a:gd name="T88" fmla="*/ 0 w 426"/>
                <a:gd name="T89" fmla="*/ 1 h 709"/>
                <a:gd name="T90" fmla="*/ 0 w 426"/>
                <a:gd name="T91" fmla="*/ 0 h 709"/>
                <a:gd name="T92" fmla="*/ 0 w 426"/>
                <a:gd name="T93" fmla="*/ 0 h 709"/>
                <a:gd name="T94" fmla="*/ 0 w 426"/>
                <a:gd name="T95" fmla="*/ 0 h 709"/>
                <a:gd name="T96" fmla="*/ 1 w 426"/>
                <a:gd name="T97" fmla="*/ 0 h 709"/>
                <a:gd name="T98" fmla="*/ 0 w 426"/>
                <a:gd name="T99" fmla="*/ 1 h 709"/>
                <a:gd name="T100" fmla="*/ 0 w 426"/>
                <a:gd name="T101" fmla="*/ 1 h 709"/>
                <a:gd name="T102" fmla="*/ 0 w 426"/>
                <a:gd name="T103" fmla="*/ 0 h 709"/>
                <a:gd name="T104" fmla="*/ 0 w 426"/>
                <a:gd name="T105" fmla="*/ 0 h 709"/>
                <a:gd name="T106" fmla="*/ 0 w 426"/>
                <a:gd name="T107" fmla="*/ 0 h 709"/>
                <a:gd name="T108" fmla="*/ 0 w 426"/>
                <a:gd name="T109" fmla="*/ 0 h 709"/>
                <a:gd name="T110" fmla="*/ 0 w 426"/>
                <a:gd name="T111" fmla="*/ 0 h 709"/>
                <a:gd name="T112" fmla="*/ 0 w 426"/>
                <a:gd name="T113" fmla="*/ 0 h 709"/>
                <a:gd name="T114" fmla="*/ 0 w 426"/>
                <a:gd name="T115" fmla="*/ 0 h 709"/>
                <a:gd name="T116" fmla="*/ 0 w 426"/>
                <a:gd name="T117" fmla="*/ 0 h 7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6"/>
                <a:gd name="T178" fmla="*/ 0 h 709"/>
                <a:gd name="T179" fmla="*/ 426 w 426"/>
                <a:gd name="T180" fmla="*/ 709 h 7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6" h="709">
                  <a:moveTo>
                    <a:pt x="26" y="662"/>
                  </a:moveTo>
                  <a:lnTo>
                    <a:pt x="42" y="648"/>
                  </a:lnTo>
                  <a:lnTo>
                    <a:pt x="44" y="647"/>
                  </a:lnTo>
                  <a:lnTo>
                    <a:pt x="59" y="638"/>
                  </a:lnTo>
                  <a:lnTo>
                    <a:pt x="60" y="638"/>
                  </a:lnTo>
                  <a:lnTo>
                    <a:pt x="74" y="633"/>
                  </a:lnTo>
                  <a:lnTo>
                    <a:pt x="77" y="630"/>
                  </a:lnTo>
                  <a:lnTo>
                    <a:pt x="73" y="624"/>
                  </a:lnTo>
                  <a:lnTo>
                    <a:pt x="56" y="615"/>
                  </a:lnTo>
                  <a:lnTo>
                    <a:pt x="54" y="613"/>
                  </a:lnTo>
                  <a:lnTo>
                    <a:pt x="43" y="600"/>
                  </a:lnTo>
                  <a:lnTo>
                    <a:pt x="41" y="594"/>
                  </a:lnTo>
                  <a:lnTo>
                    <a:pt x="41" y="584"/>
                  </a:lnTo>
                  <a:lnTo>
                    <a:pt x="36" y="576"/>
                  </a:lnTo>
                  <a:lnTo>
                    <a:pt x="33" y="574"/>
                  </a:lnTo>
                  <a:lnTo>
                    <a:pt x="29" y="561"/>
                  </a:lnTo>
                  <a:lnTo>
                    <a:pt x="20" y="544"/>
                  </a:lnTo>
                  <a:lnTo>
                    <a:pt x="19" y="543"/>
                  </a:lnTo>
                  <a:lnTo>
                    <a:pt x="12" y="519"/>
                  </a:lnTo>
                  <a:lnTo>
                    <a:pt x="10" y="516"/>
                  </a:lnTo>
                  <a:lnTo>
                    <a:pt x="10" y="491"/>
                  </a:lnTo>
                  <a:lnTo>
                    <a:pt x="7" y="466"/>
                  </a:lnTo>
                  <a:lnTo>
                    <a:pt x="7" y="463"/>
                  </a:lnTo>
                  <a:lnTo>
                    <a:pt x="7" y="444"/>
                  </a:lnTo>
                  <a:lnTo>
                    <a:pt x="8" y="417"/>
                  </a:lnTo>
                  <a:lnTo>
                    <a:pt x="10" y="390"/>
                  </a:lnTo>
                  <a:lnTo>
                    <a:pt x="10" y="366"/>
                  </a:lnTo>
                  <a:lnTo>
                    <a:pt x="12" y="365"/>
                  </a:lnTo>
                  <a:lnTo>
                    <a:pt x="14" y="341"/>
                  </a:lnTo>
                  <a:lnTo>
                    <a:pt x="15" y="339"/>
                  </a:lnTo>
                  <a:lnTo>
                    <a:pt x="19" y="326"/>
                  </a:lnTo>
                  <a:lnTo>
                    <a:pt x="20" y="323"/>
                  </a:lnTo>
                  <a:lnTo>
                    <a:pt x="29" y="311"/>
                  </a:lnTo>
                  <a:lnTo>
                    <a:pt x="28" y="296"/>
                  </a:lnTo>
                  <a:lnTo>
                    <a:pt x="27" y="266"/>
                  </a:lnTo>
                  <a:lnTo>
                    <a:pt x="28" y="235"/>
                  </a:lnTo>
                  <a:lnTo>
                    <a:pt x="27" y="212"/>
                  </a:lnTo>
                  <a:lnTo>
                    <a:pt x="25" y="200"/>
                  </a:lnTo>
                  <a:lnTo>
                    <a:pt x="22" y="185"/>
                  </a:lnTo>
                  <a:lnTo>
                    <a:pt x="22" y="169"/>
                  </a:lnTo>
                  <a:lnTo>
                    <a:pt x="21" y="158"/>
                  </a:lnTo>
                  <a:lnTo>
                    <a:pt x="21" y="157"/>
                  </a:lnTo>
                  <a:lnTo>
                    <a:pt x="21" y="131"/>
                  </a:lnTo>
                  <a:lnTo>
                    <a:pt x="21" y="128"/>
                  </a:lnTo>
                  <a:lnTo>
                    <a:pt x="26" y="110"/>
                  </a:lnTo>
                  <a:lnTo>
                    <a:pt x="29" y="105"/>
                  </a:lnTo>
                  <a:lnTo>
                    <a:pt x="43" y="93"/>
                  </a:lnTo>
                  <a:lnTo>
                    <a:pt x="44" y="91"/>
                  </a:lnTo>
                  <a:lnTo>
                    <a:pt x="55" y="85"/>
                  </a:lnTo>
                  <a:lnTo>
                    <a:pt x="62" y="84"/>
                  </a:lnTo>
                  <a:lnTo>
                    <a:pt x="74" y="85"/>
                  </a:lnTo>
                  <a:lnTo>
                    <a:pt x="77" y="86"/>
                  </a:lnTo>
                  <a:lnTo>
                    <a:pt x="80" y="88"/>
                  </a:lnTo>
                  <a:lnTo>
                    <a:pt x="82" y="83"/>
                  </a:lnTo>
                  <a:lnTo>
                    <a:pt x="85" y="68"/>
                  </a:lnTo>
                  <a:lnTo>
                    <a:pt x="85" y="67"/>
                  </a:lnTo>
                  <a:lnTo>
                    <a:pt x="88" y="54"/>
                  </a:lnTo>
                  <a:lnTo>
                    <a:pt x="89" y="52"/>
                  </a:lnTo>
                  <a:lnTo>
                    <a:pt x="96" y="41"/>
                  </a:lnTo>
                  <a:lnTo>
                    <a:pt x="99" y="38"/>
                  </a:lnTo>
                  <a:lnTo>
                    <a:pt x="103" y="37"/>
                  </a:lnTo>
                  <a:lnTo>
                    <a:pt x="119" y="33"/>
                  </a:lnTo>
                  <a:lnTo>
                    <a:pt x="121" y="33"/>
                  </a:lnTo>
                  <a:lnTo>
                    <a:pt x="138" y="33"/>
                  </a:lnTo>
                  <a:lnTo>
                    <a:pt x="140" y="30"/>
                  </a:lnTo>
                  <a:lnTo>
                    <a:pt x="143" y="24"/>
                  </a:lnTo>
                  <a:lnTo>
                    <a:pt x="156" y="12"/>
                  </a:lnTo>
                  <a:lnTo>
                    <a:pt x="158" y="10"/>
                  </a:lnTo>
                  <a:lnTo>
                    <a:pt x="177" y="1"/>
                  </a:lnTo>
                  <a:lnTo>
                    <a:pt x="181" y="0"/>
                  </a:lnTo>
                  <a:lnTo>
                    <a:pt x="200" y="0"/>
                  </a:lnTo>
                  <a:lnTo>
                    <a:pt x="205" y="2"/>
                  </a:lnTo>
                  <a:lnTo>
                    <a:pt x="214" y="8"/>
                  </a:lnTo>
                  <a:lnTo>
                    <a:pt x="216" y="10"/>
                  </a:lnTo>
                  <a:lnTo>
                    <a:pt x="224" y="19"/>
                  </a:lnTo>
                  <a:lnTo>
                    <a:pt x="226" y="24"/>
                  </a:lnTo>
                  <a:lnTo>
                    <a:pt x="230" y="39"/>
                  </a:lnTo>
                  <a:lnTo>
                    <a:pt x="230" y="42"/>
                  </a:lnTo>
                  <a:lnTo>
                    <a:pt x="230" y="60"/>
                  </a:lnTo>
                  <a:lnTo>
                    <a:pt x="236" y="58"/>
                  </a:lnTo>
                  <a:lnTo>
                    <a:pt x="241" y="56"/>
                  </a:lnTo>
                  <a:lnTo>
                    <a:pt x="254" y="56"/>
                  </a:lnTo>
                  <a:lnTo>
                    <a:pt x="256" y="56"/>
                  </a:lnTo>
                  <a:lnTo>
                    <a:pt x="268" y="58"/>
                  </a:lnTo>
                  <a:lnTo>
                    <a:pt x="272" y="58"/>
                  </a:lnTo>
                  <a:lnTo>
                    <a:pt x="275" y="63"/>
                  </a:lnTo>
                  <a:lnTo>
                    <a:pt x="282" y="74"/>
                  </a:lnTo>
                  <a:lnTo>
                    <a:pt x="283" y="77"/>
                  </a:lnTo>
                  <a:lnTo>
                    <a:pt x="286" y="90"/>
                  </a:lnTo>
                  <a:lnTo>
                    <a:pt x="294" y="103"/>
                  </a:lnTo>
                  <a:lnTo>
                    <a:pt x="300" y="117"/>
                  </a:lnTo>
                  <a:lnTo>
                    <a:pt x="301" y="121"/>
                  </a:lnTo>
                  <a:lnTo>
                    <a:pt x="301" y="187"/>
                  </a:lnTo>
                  <a:lnTo>
                    <a:pt x="301" y="188"/>
                  </a:lnTo>
                  <a:lnTo>
                    <a:pt x="298" y="208"/>
                  </a:lnTo>
                  <a:lnTo>
                    <a:pt x="298" y="227"/>
                  </a:lnTo>
                  <a:lnTo>
                    <a:pt x="299" y="240"/>
                  </a:lnTo>
                  <a:lnTo>
                    <a:pt x="300" y="248"/>
                  </a:lnTo>
                  <a:lnTo>
                    <a:pt x="300" y="249"/>
                  </a:lnTo>
                  <a:lnTo>
                    <a:pt x="300" y="288"/>
                  </a:lnTo>
                  <a:lnTo>
                    <a:pt x="315" y="288"/>
                  </a:lnTo>
                  <a:lnTo>
                    <a:pt x="316" y="287"/>
                  </a:lnTo>
                  <a:lnTo>
                    <a:pt x="320" y="283"/>
                  </a:lnTo>
                  <a:lnTo>
                    <a:pt x="331" y="277"/>
                  </a:lnTo>
                  <a:lnTo>
                    <a:pt x="334" y="273"/>
                  </a:lnTo>
                  <a:lnTo>
                    <a:pt x="340" y="270"/>
                  </a:lnTo>
                  <a:lnTo>
                    <a:pt x="358" y="264"/>
                  </a:lnTo>
                  <a:lnTo>
                    <a:pt x="362" y="263"/>
                  </a:lnTo>
                  <a:lnTo>
                    <a:pt x="376" y="263"/>
                  </a:lnTo>
                  <a:lnTo>
                    <a:pt x="382" y="264"/>
                  </a:lnTo>
                  <a:lnTo>
                    <a:pt x="388" y="264"/>
                  </a:lnTo>
                  <a:lnTo>
                    <a:pt x="390" y="264"/>
                  </a:lnTo>
                  <a:lnTo>
                    <a:pt x="393" y="264"/>
                  </a:lnTo>
                  <a:lnTo>
                    <a:pt x="398" y="264"/>
                  </a:lnTo>
                  <a:lnTo>
                    <a:pt x="402" y="265"/>
                  </a:lnTo>
                  <a:lnTo>
                    <a:pt x="408" y="270"/>
                  </a:lnTo>
                  <a:lnTo>
                    <a:pt x="412" y="274"/>
                  </a:lnTo>
                  <a:lnTo>
                    <a:pt x="414" y="278"/>
                  </a:lnTo>
                  <a:lnTo>
                    <a:pt x="415" y="282"/>
                  </a:lnTo>
                  <a:lnTo>
                    <a:pt x="425" y="299"/>
                  </a:lnTo>
                  <a:lnTo>
                    <a:pt x="426" y="306"/>
                  </a:lnTo>
                  <a:lnTo>
                    <a:pt x="424" y="323"/>
                  </a:lnTo>
                  <a:lnTo>
                    <a:pt x="421" y="329"/>
                  </a:lnTo>
                  <a:lnTo>
                    <a:pt x="409" y="340"/>
                  </a:lnTo>
                  <a:lnTo>
                    <a:pt x="399" y="350"/>
                  </a:lnTo>
                  <a:lnTo>
                    <a:pt x="388" y="359"/>
                  </a:lnTo>
                  <a:lnTo>
                    <a:pt x="378" y="376"/>
                  </a:lnTo>
                  <a:lnTo>
                    <a:pt x="376" y="379"/>
                  </a:lnTo>
                  <a:lnTo>
                    <a:pt x="366" y="387"/>
                  </a:lnTo>
                  <a:lnTo>
                    <a:pt x="361" y="401"/>
                  </a:lnTo>
                  <a:lnTo>
                    <a:pt x="350" y="425"/>
                  </a:lnTo>
                  <a:lnTo>
                    <a:pt x="342" y="443"/>
                  </a:lnTo>
                  <a:lnTo>
                    <a:pt x="335" y="461"/>
                  </a:lnTo>
                  <a:lnTo>
                    <a:pt x="333" y="470"/>
                  </a:lnTo>
                  <a:lnTo>
                    <a:pt x="332" y="480"/>
                  </a:lnTo>
                  <a:lnTo>
                    <a:pt x="331" y="495"/>
                  </a:lnTo>
                  <a:lnTo>
                    <a:pt x="330" y="503"/>
                  </a:lnTo>
                  <a:lnTo>
                    <a:pt x="330" y="505"/>
                  </a:lnTo>
                  <a:lnTo>
                    <a:pt x="322" y="526"/>
                  </a:lnTo>
                  <a:lnTo>
                    <a:pt x="321" y="542"/>
                  </a:lnTo>
                  <a:lnTo>
                    <a:pt x="319" y="546"/>
                  </a:lnTo>
                  <a:lnTo>
                    <a:pt x="308" y="562"/>
                  </a:lnTo>
                  <a:lnTo>
                    <a:pt x="309" y="572"/>
                  </a:lnTo>
                  <a:lnTo>
                    <a:pt x="308" y="577"/>
                  </a:lnTo>
                  <a:lnTo>
                    <a:pt x="303" y="587"/>
                  </a:lnTo>
                  <a:lnTo>
                    <a:pt x="295" y="606"/>
                  </a:lnTo>
                  <a:lnTo>
                    <a:pt x="293" y="608"/>
                  </a:lnTo>
                  <a:lnTo>
                    <a:pt x="281" y="622"/>
                  </a:lnTo>
                  <a:lnTo>
                    <a:pt x="291" y="625"/>
                  </a:lnTo>
                  <a:lnTo>
                    <a:pt x="295" y="629"/>
                  </a:lnTo>
                  <a:lnTo>
                    <a:pt x="300" y="634"/>
                  </a:lnTo>
                  <a:lnTo>
                    <a:pt x="315" y="641"/>
                  </a:lnTo>
                  <a:lnTo>
                    <a:pt x="316" y="642"/>
                  </a:lnTo>
                  <a:lnTo>
                    <a:pt x="328" y="649"/>
                  </a:lnTo>
                  <a:lnTo>
                    <a:pt x="336" y="653"/>
                  </a:lnTo>
                  <a:lnTo>
                    <a:pt x="341" y="656"/>
                  </a:lnTo>
                  <a:lnTo>
                    <a:pt x="351" y="667"/>
                  </a:lnTo>
                  <a:lnTo>
                    <a:pt x="357" y="674"/>
                  </a:lnTo>
                  <a:lnTo>
                    <a:pt x="351" y="681"/>
                  </a:lnTo>
                  <a:lnTo>
                    <a:pt x="344" y="689"/>
                  </a:lnTo>
                  <a:lnTo>
                    <a:pt x="339" y="692"/>
                  </a:lnTo>
                  <a:lnTo>
                    <a:pt x="320" y="696"/>
                  </a:lnTo>
                  <a:lnTo>
                    <a:pt x="314" y="695"/>
                  </a:lnTo>
                  <a:lnTo>
                    <a:pt x="307" y="692"/>
                  </a:lnTo>
                  <a:lnTo>
                    <a:pt x="301" y="693"/>
                  </a:lnTo>
                  <a:lnTo>
                    <a:pt x="285" y="700"/>
                  </a:lnTo>
                  <a:lnTo>
                    <a:pt x="284" y="700"/>
                  </a:lnTo>
                  <a:lnTo>
                    <a:pt x="260" y="706"/>
                  </a:lnTo>
                  <a:lnTo>
                    <a:pt x="257" y="707"/>
                  </a:lnTo>
                  <a:lnTo>
                    <a:pt x="221" y="707"/>
                  </a:lnTo>
                  <a:lnTo>
                    <a:pt x="205" y="708"/>
                  </a:lnTo>
                  <a:lnTo>
                    <a:pt x="189" y="708"/>
                  </a:lnTo>
                  <a:lnTo>
                    <a:pt x="171" y="709"/>
                  </a:lnTo>
                  <a:lnTo>
                    <a:pt x="147" y="709"/>
                  </a:lnTo>
                  <a:lnTo>
                    <a:pt x="146" y="709"/>
                  </a:lnTo>
                  <a:lnTo>
                    <a:pt x="122" y="707"/>
                  </a:lnTo>
                  <a:lnTo>
                    <a:pt x="109" y="705"/>
                  </a:lnTo>
                  <a:lnTo>
                    <a:pt x="91" y="703"/>
                  </a:lnTo>
                  <a:lnTo>
                    <a:pt x="90" y="703"/>
                  </a:lnTo>
                  <a:lnTo>
                    <a:pt x="77" y="699"/>
                  </a:lnTo>
                  <a:lnTo>
                    <a:pt x="75" y="697"/>
                  </a:lnTo>
                  <a:lnTo>
                    <a:pt x="63" y="691"/>
                  </a:lnTo>
                  <a:lnTo>
                    <a:pt x="54" y="686"/>
                  </a:lnTo>
                  <a:lnTo>
                    <a:pt x="51" y="691"/>
                  </a:lnTo>
                  <a:lnTo>
                    <a:pt x="49" y="696"/>
                  </a:lnTo>
                  <a:lnTo>
                    <a:pt x="28" y="696"/>
                  </a:lnTo>
                  <a:lnTo>
                    <a:pt x="25" y="693"/>
                  </a:lnTo>
                  <a:lnTo>
                    <a:pt x="13" y="681"/>
                  </a:lnTo>
                  <a:lnTo>
                    <a:pt x="0" y="668"/>
                  </a:lnTo>
                  <a:lnTo>
                    <a:pt x="18" y="664"/>
                  </a:lnTo>
                  <a:lnTo>
                    <a:pt x="26" y="662"/>
                  </a:lnTo>
                  <a:close/>
                  <a:moveTo>
                    <a:pt x="106" y="373"/>
                  </a:moveTo>
                  <a:lnTo>
                    <a:pt x="122" y="362"/>
                  </a:lnTo>
                  <a:lnTo>
                    <a:pt x="134" y="354"/>
                  </a:lnTo>
                  <a:lnTo>
                    <a:pt x="137" y="351"/>
                  </a:lnTo>
                  <a:lnTo>
                    <a:pt x="143" y="347"/>
                  </a:lnTo>
                  <a:lnTo>
                    <a:pt x="148" y="344"/>
                  </a:lnTo>
                  <a:lnTo>
                    <a:pt x="153" y="342"/>
                  </a:lnTo>
                  <a:lnTo>
                    <a:pt x="156" y="340"/>
                  </a:lnTo>
                  <a:lnTo>
                    <a:pt x="161" y="336"/>
                  </a:lnTo>
                  <a:lnTo>
                    <a:pt x="166" y="335"/>
                  </a:lnTo>
                  <a:lnTo>
                    <a:pt x="175" y="335"/>
                  </a:lnTo>
                  <a:lnTo>
                    <a:pt x="186" y="335"/>
                  </a:lnTo>
                  <a:lnTo>
                    <a:pt x="192" y="335"/>
                  </a:lnTo>
                  <a:lnTo>
                    <a:pt x="202" y="336"/>
                  </a:lnTo>
                  <a:lnTo>
                    <a:pt x="212" y="338"/>
                  </a:lnTo>
                  <a:lnTo>
                    <a:pt x="219" y="338"/>
                  </a:lnTo>
                  <a:lnTo>
                    <a:pt x="224" y="339"/>
                  </a:lnTo>
                  <a:lnTo>
                    <a:pt x="224" y="341"/>
                  </a:lnTo>
                  <a:lnTo>
                    <a:pt x="226" y="344"/>
                  </a:lnTo>
                  <a:lnTo>
                    <a:pt x="229" y="347"/>
                  </a:lnTo>
                  <a:lnTo>
                    <a:pt x="234" y="350"/>
                  </a:lnTo>
                  <a:lnTo>
                    <a:pt x="241" y="353"/>
                  </a:lnTo>
                  <a:lnTo>
                    <a:pt x="247" y="356"/>
                  </a:lnTo>
                  <a:lnTo>
                    <a:pt x="253" y="363"/>
                  </a:lnTo>
                  <a:lnTo>
                    <a:pt x="258" y="368"/>
                  </a:lnTo>
                  <a:lnTo>
                    <a:pt x="261" y="369"/>
                  </a:lnTo>
                  <a:lnTo>
                    <a:pt x="265" y="371"/>
                  </a:lnTo>
                  <a:lnTo>
                    <a:pt x="270" y="375"/>
                  </a:lnTo>
                  <a:lnTo>
                    <a:pt x="271" y="376"/>
                  </a:lnTo>
                  <a:lnTo>
                    <a:pt x="271" y="378"/>
                  </a:lnTo>
                  <a:lnTo>
                    <a:pt x="272" y="382"/>
                  </a:lnTo>
                  <a:lnTo>
                    <a:pt x="273" y="386"/>
                  </a:lnTo>
                  <a:lnTo>
                    <a:pt x="273" y="388"/>
                  </a:lnTo>
                  <a:lnTo>
                    <a:pt x="269" y="390"/>
                  </a:lnTo>
                  <a:lnTo>
                    <a:pt x="266" y="389"/>
                  </a:lnTo>
                  <a:lnTo>
                    <a:pt x="262" y="386"/>
                  </a:lnTo>
                  <a:lnTo>
                    <a:pt x="259" y="381"/>
                  </a:lnTo>
                  <a:lnTo>
                    <a:pt x="257" y="379"/>
                  </a:lnTo>
                  <a:lnTo>
                    <a:pt x="252" y="376"/>
                  </a:lnTo>
                  <a:lnTo>
                    <a:pt x="247" y="371"/>
                  </a:lnTo>
                  <a:lnTo>
                    <a:pt x="242" y="368"/>
                  </a:lnTo>
                  <a:lnTo>
                    <a:pt x="240" y="366"/>
                  </a:lnTo>
                  <a:lnTo>
                    <a:pt x="234" y="363"/>
                  </a:lnTo>
                  <a:lnTo>
                    <a:pt x="233" y="363"/>
                  </a:lnTo>
                  <a:lnTo>
                    <a:pt x="228" y="361"/>
                  </a:lnTo>
                  <a:lnTo>
                    <a:pt x="219" y="357"/>
                  </a:lnTo>
                  <a:lnTo>
                    <a:pt x="215" y="354"/>
                  </a:lnTo>
                  <a:lnTo>
                    <a:pt x="213" y="353"/>
                  </a:lnTo>
                  <a:lnTo>
                    <a:pt x="208" y="352"/>
                  </a:lnTo>
                  <a:lnTo>
                    <a:pt x="202" y="350"/>
                  </a:lnTo>
                  <a:lnTo>
                    <a:pt x="198" y="348"/>
                  </a:lnTo>
                  <a:lnTo>
                    <a:pt x="192" y="348"/>
                  </a:lnTo>
                  <a:lnTo>
                    <a:pt x="189" y="348"/>
                  </a:lnTo>
                  <a:lnTo>
                    <a:pt x="182" y="347"/>
                  </a:lnTo>
                  <a:lnTo>
                    <a:pt x="179" y="347"/>
                  </a:lnTo>
                  <a:lnTo>
                    <a:pt x="177" y="347"/>
                  </a:lnTo>
                  <a:lnTo>
                    <a:pt x="172" y="348"/>
                  </a:lnTo>
                  <a:lnTo>
                    <a:pt x="170" y="350"/>
                  </a:lnTo>
                  <a:lnTo>
                    <a:pt x="164" y="353"/>
                  </a:lnTo>
                  <a:lnTo>
                    <a:pt x="161" y="354"/>
                  </a:lnTo>
                  <a:lnTo>
                    <a:pt x="158" y="356"/>
                  </a:lnTo>
                  <a:lnTo>
                    <a:pt x="156" y="358"/>
                  </a:lnTo>
                  <a:lnTo>
                    <a:pt x="153" y="358"/>
                  </a:lnTo>
                  <a:lnTo>
                    <a:pt x="149" y="359"/>
                  </a:lnTo>
                  <a:lnTo>
                    <a:pt x="146" y="361"/>
                  </a:lnTo>
                  <a:lnTo>
                    <a:pt x="142" y="362"/>
                  </a:lnTo>
                  <a:lnTo>
                    <a:pt x="138" y="363"/>
                  </a:lnTo>
                  <a:lnTo>
                    <a:pt x="134" y="366"/>
                  </a:lnTo>
                  <a:lnTo>
                    <a:pt x="131" y="367"/>
                  </a:lnTo>
                  <a:lnTo>
                    <a:pt x="125" y="370"/>
                  </a:lnTo>
                  <a:lnTo>
                    <a:pt x="119" y="374"/>
                  </a:lnTo>
                  <a:lnTo>
                    <a:pt x="112" y="374"/>
                  </a:lnTo>
                  <a:lnTo>
                    <a:pt x="108" y="378"/>
                  </a:lnTo>
                  <a:lnTo>
                    <a:pt x="103" y="378"/>
                  </a:lnTo>
                  <a:lnTo>
                    <a:pt x="106" y="373"/>
                  </a:lnTo>
                  <a:close/>
                  <a:moveTo>
                    <a:pt x="61" y="448"/>
                  </a:moveTo>
                  <a:lnTo>
                    <a:pt x="72" y="448"/>
                  </a:lnTo>
                  <a:lnTo>
                    <a:pt x="77" y="441"/>
                  </a:lnTo>
                  <a:lnTo>
                    <a:pt x="84" y="434"/>
                  </a:lnTo>
                  <a:lnTo>
                    <a:pt x="88" y="429"/>
                  </a:lnTo>
                  <a:lnTo>
                    <a:pt x="96" y="418"/>
                  </a:lnTo>
                  <a:lnTo>
                    <a:pt x="100" y="413"/>
                  </a:lnTo>
                  <a:lnTo>
                    <a:pt x="106" y="409"/>
                  </a:lnTo>
                  <a:lnTo>
                    <a:pt x="110" y="405"/>
                  </a:lnTo>
                  <a:lnTo>
                    <a:pt x="113" y="403"/>
                  </a:lnTo>
                  <a:lnTo>
                    <a:pt x="120" y="399"/>
                  </a:lnTo>
                  <a:lnTo>
                    <a:pt x="131" y="391"/>
                  </a:lnTo>
                  <a:lnTo>
                    <a:pt x="138" y="387"/>
                  </a:lnTo>
                  <a:lnTo>
                    <a:pt x="148" y="382"/>
                  </a:lnTo>
                  <a:lnTo>
                    <a:pt x="154" y="381"/>
                  </a:lnTo>
                  <a:lnTo>
                    <a:pt x="159" y="380"/>
                  </a:lnTo>
                  <a:lnTo>
                    <a:pt x="166" y="380"/>
                  </a:lnTo>
                  <a:lnTo>
                    <a:pt x="172" y="380"/>
                  </a:lnTo>
                  <a:lnTo>
                    <a:pt x="188" y="382"/>
                  </a:lnTo>
                  <a:lnTo>
                    <a:pt x="201" y="386"/>
                  </a:lnTo>
                  <a:lnTo>
                    <a:pt x="214" y="390"/>
                  </a:lnTo>
                  <a:lnTo>
                    <a:pt x="225" y="394"/>
                  </a:lnTo>
                  <a:lnTo>
                    <a:pt x="243" y="402"/>
                  </a:lnTo>
                  <a:lnTo>
                    <a:pt x="252" y="406"/>
                  </a:lnTo>
                  <a:lnTo>
                    <a:pt x="263" y="410"/>
                  </a:lnTo>
                  <a:lnTo>
                    <a:pt x="272" y="411"/>
                  </a:lnTo>
                  <a:lnTo>
                    <a:pt x="274" y="414"/>
                  </a:lnTo>
                  <a:lnTo>
                    <a:pt x="280" y="418"/>
                  </a:lnTo>
                  <a:lnTo>
                    <a:pt x="280" y="425"/>
                  </a:lnTo>
                  <a:lnTo>
                    <a:pt x="277" y="424"/>
                  </a:lnTo>
                  <a:lnTo>
                    <a:pt x="275" y="426"/>
                  </a:lnTo>
                  <a:lnTo>
                    <a:pt x="272" y="432"/>
                  </a:lnTo>
                  <a:lnTo>
                    <a:pt x="270" y="435"/>
                  </a:lnTo>
                  <a:lnTo>
                    <a:pt x="265" y="438"/>
                  </a:lnTo>
                  <a:lnTo>
                    <a:pt x="263" y="438"/>
                  </a:lnTo>
                  <a:lnTo>
                    <a:pt x="260" y="438"/>
                  </a:lnTo>
                  <a:lnTo>
                    <a:pt x="253" y="438"/>
                  </a:lnTo>
                  <a:lnTo>
                    <a:pt x="250" y="438"/>
                  </a:lnTo>
                  <a:lnTo>
                    <a:pt x="241" y="447"/>
                  </a:lnTo>
                  <a:lnTo>
                    <a:pt x="230" y="458"/>
                  </a:lnTo>
                  <a:lnTo>
                    <a:pt x="226" y="462"/>
                  </a:lnTo>
                  <a:lnTo>
                    <a:pt x="221" y="466"/>
                  </a:lnTo>
                  <a:lnTo>
                    <a:pt x="216" y="468"/>
                  </a:lnTo>
                  <a:lnTo>
                    <a:pt x="214" y="468"/>
                  </a:lnTo>
                  <a:lnTo>
                    <a:pt x="205" y="471"/>
                  </a:lnTo>
                  <a:lnTo>
                    <a:pt x="203" y="475"/>
                  </a:lnTo>
                  <a:lnTo>
                    <a:pt x="204" y="478"/>
                  </a:lnTo>
                  <a:lnTo>
                    <a:pt x="207" y="480"/>
                  </a:lnTo>
                  <a:lnTo>
                    <a:pt x="215" y="480"/>
                  </a:lnTo>
                  <a:lnTo>
                    <a:pt x="221" y="480"/>
                  </a:lnTo>
                  <a:lnTo>
                    <a:pt x="225" y="478"/>
                  </a:lnTo>
                  <a:lnTo>
                    <a:pt x="225" y="476"/>
                  </a:lnTo>
                  <a:lnTo>
                    <a:pt x="227" y="473"/>
                  </a:lnTo>
                  <a:lnTo>
                    <a:pt x="230" y="470"/>
                  </a:lnTo>
                  <a:lnTo>
                    <a:pt x="234" y="468"/>
                  </a:lnTo>
                  <a:lnTo>
                    <a:pt x="239" y="466"/>
                  </a:lnTo>
                  <a:lnTo>
                    <a:pt x="245" y="466"/>
                  </a:lnTo>
                  <a:lnTo>
                    <a:pt x="248" y="467"/>
                  </a:lnTo>
                  <a:lnTo>
                    <a:pt x="248" y="472"/>
                  </a:lnTo>
                  <a:lnTo>
                    <a:pt x="243" y="480"/>
                  </a:lnTo>
                  <a:lnTo>
                    <a:pt x="236" y="485"/>
                  </a:lnTo>
                  <a:lnTo>
                    <a:pt x="231" y="489"/>
                  </a:lnTo>
                  <a:lnTo>
                    <a:pt x="226" y="490"/>
                  </a:lnTo>
                  <a:lnTo>
                    <a:pt x="222" y="490"/>
                  </a:lnTo>
                  <a:lnTo>
                    <a:pt x="217" y="495"/>
                  </a:lnTo>
                  <a:lnTo>
                    <a:pt x="214" y="498"/>
                  </a:lnTo>
                  <a:lnTo>
                    <a:pt x="213" y="502"/>
                  </a:lnTo>
                  <a:lnTo>
                    <a:pt x="210" y="505"/>
                  </a:lnTo>
                  <a:lnTo>
                    <a:pt x="208" y="504"/>
                  </a:lnTo>
                  <a:lnTo>
                    <a:pt x="206" y="505"/>
                  </a:lnTo>
                  <a:lnTo>
                    <a:pt x="205" y="505"/>
                  </a:lnTo>
                  <a:lnTo>
                    <a:pt x="202" y="506"/>
                  </a:lnTo>
                  <a:lnTo>
                    <a:pt x="196" y="506"/>
                  </a:lnTo>
                  <a:lnTo>
                    <a:pt x="193" y="506"/>
                  </a:lnTo>
                  <a:lnTo>
                    <a:pt x="186" y="506"/>
                  </a:lnTo>
                  <a:lnTo>
                    <a:pt x="178" y="504"/>
                  </a:lnTo>
                  <a:lnTo>
                    <a:pt x="173" y="502"/>
                  </a:lnTo>
                  <a:lnTo>
                    <a:pt x="164" y="501"/>
                  </a:lnTo>
                  <a:lnTo>
                    <a:pt x="159" y="499"/>
                  </a:lnTo>
                  <a:lnTo>
                    <a:pt x="155" y="497"/>
                  </a:lnTo>
                  <a:lnTo>
                    <a:pt x="152" y="495"/>
                  </a:lnTo>
                  <a:lnTo>
                    <a:pt x="146" y="493"/>
                  </a:lnTo>
                  <a:lnTo>
                    <a:pt x="141" y="492"/>
                  </a:lnTo>
                  <a:lnTo>
                    <a:pt x="138" y="491"/>
                  </a:lnTo>
                  <a:lnTo>
                    <a:pt x="134" y="490"/>
                  </a:lnTo>
                  <a:lnTo>
                    <a:pt x="132" y="489"/>
                  </a:lnTo>
                  <a:lnTo>
                    <a:pt x="123" y="480"/>
                  </a:lnTo>
                  <a:lnTo>
                    <a:pt x="119" y="478"/>
                  </a:lnTo>
                  <a:lnTo>
                    <a:pt x="117" y="476"/>
                  </a:lnTo>
                  <a:lnTo>
                    <a:pt x="112" y="472"/>
                  </a:lnTo>
                  <a:lnTo>
                    <a:pt x="110" y="469"/>
                  </a:lnTo>
                  <a:lnTo>
                    <a:pt x="109" y="468"/>
                  </a:lnTo>
                  <a:lnTo>
                    <a:pt x="105" y="466"/>
                  </a:lnTo>
                  <a:lnTo>
                    <a:pt x="100" y="463"/>
                  </a:lnTo>
                  <a:lnTo>
                    <a:pt x="96" y="463"/>
                  </a:lnTo>
                  <a:lnTo>
                    <a:pt x="93" y="463"/>
                  </a:lnTo>
                  <a:lnTo>
                    <a:pt x="91" y="463"/>
                  </a:lnTo>
                  <a:lnTo>
                    <a:pt x="89" y="461"/>
                  </a:lnTo>
                  <a:lnTo>
                    <a:pt x="86" y="459"/>
                  </a:lnTo>
                  <a:lnTo>
                    <a:pt x="84" y="458"/>
                  </a:lnTo>
                  <a:lnTo>
                    <a:pt x="82" y="458"/>
                  </a:lnTo>
                  <a:lnTo>
                    <a:pt x="78" y="458"/>
                  </a:lnTo>
                  <a:lnTo>
                    <a:pt x="74" y="458"/>
                  </a:lnTo>
                  <a:lnTo>
                    <a:pt x="71" y="458"/>
                  </a:lnTo>
                  <a:lnTo>
                    <a:pt x="65" y="458"/>
                  </a:lnTo>
                  <a:lnTo>
                    <a:pt x="63" y="456"/>
                  </a:lnTo>
                  <a:lnTo>
                    <a:pt x="61" y="453"/>
                  </a:lnTo>
                  <a:lnTo>
                    <a:pt x="59" y="450"/>
                  </a:lnTo>
                  <a:lnTo>
                    <a:pt x="61" y="448"/>
                  </a:lnTo>
                  <a:close/>
                  <a:moveTo>
                    <a:pt x="143" y="415"/>
                  </a:moveTo>
                  <a:lnTo>
                    <a:pt x="143" y="427"/>
                  </a:lnTo>
                  <a:lnTo>
                    <a:pt x="144" y="433"/>
                  </a:lnTo>
                  <a:lnTo>
                    <a:pt x="144" y="439"/>
                  </a:lnTo>
                  <a:lnTo>
                    <a:pt x="144" y="446"/>
                  </a:lnTo>
                  <a:lnTo>
                    <a:pt x="136" y="446"/>
                  </a:lnTo>
                  <a:lnTo>
                    <a:pt x="132" y="441"/>
                  </a:lnTo>
                  <a:lnTo>
                    <a:pt x="126" y="437"/>
                  </a:lnTo>
                  <a:lnTo>
                    <a:pt x="125" y="436"/>
                  </a:lnTo>
                  <a:lnTo>
                    <a:pt x="124" y="432"/>
                  </a:lnTo>
                  <a:lnTo>
                    <a:pt x="124" y="427"/>
                  </a:lnTo>
                  <a:lnTo>
                    <a:pt x="128" y="422"/>
                  </a:lnTo>
                  <a:lnTo>
                    <a:pt x="132" y="421"/>
                  </a:lnTo>
                  <a:lnTo>
                    <a:pt x="140" y="416"/>
                  </a:lnTo>
                  <a:lnTo>
                    <a:pt x="143" y="415"/>
                  </a:lnTo>
                  <a:close/>
                  <a:moveTo>
                    <a:pt x="168" y="479"/>
                  </a:moveTo>
                  <a:lnTo>
                    <a:pt x="177" y="480"/>
                  </a:lnTo>
                  <a:lnTo>
                    <a:pt x="182" y="479"/>
                  </a:lnTo>
                  <a:lnTo>
                    <a:pt x="187" y="481"/>
                  </a:lnTo>
                  <a:lnTo>
                    <a:pt x="193" y="483"/>
                  </a:lnTo>
                  <a:lnTo>
                    <a:pt x="194" y="483"/>
                  </a:lnTo>
                  <a:lnTo>
                    <a:pt x="196" y="484"/>
                  </a:lnTo>
                  <a:lnTo>
                    <a:pt x="200" y="486"/>
                  </a:lnTo>
                  <a:lnTo>
                    <a:pt x="201" y="487"/>
                  </a:lnTo>
                  <a:lnTo>
                    <a:pt x="202" y="490"/>
                  </a:lnTo>
                  <a:lnTo>
                    <a:pt x="203" y="492"/>
                  </a:lnTo>
                  <a:lnTo>
                    <a:pt x="204" y="494"/>
                  </a:lnTo>
                  <a:lnTo>
                    <a:pt x="204" y="495"/>
                  </a:lnTo>
                  <a:lnTo>
                    <a:pt x="198" y="497"/>
                  </a:lnTo>
                  <a:lnTo>
                    <a:pt x="196" y="497"/>
                  </a:lnTo>
                  <a:lnTo>
                    <a:pt x="194" y="497"/>
                  </a:lnTo>
                  <a:lnTo>
                    <a:pt x="191" y="496"/>
                  </a:lnTo>
                  <a:lnTo>
                    <a:pt x="189" y="495"/>
                  </a:lnTo>
                  <a:lnTo>
                    <a:pt x="186" y="494"/>
                  </a:lnTo>
                  <a:lnTo>
                    <a:pt x="184" y="493"/>
                  </a:lnTo>
                  <a:lnTo>
                    <a:pt x="182" y="493"/>
                  </a:lnTo>
                  <a:lnTo>
                    <a:pt x="180" y="493"/>
                  </a:lnTo>
                  <a:lnTo>
                    <a:pt x="179" y="493"/>
                  </a:lnTo>
                  <a:lnTo>
                    <a:pt x="177" y="492"/>
                  </a:lnTo>
                  <a:lnTo>
                    <a:pt x="176" y="492"/>
                  </a:lnTo>
                  <a:lnTo>
                    <a:pt x="172" y="491"/>
                  </a:lnTo>
                  <a:lnTo>
                    <a:pt x="169" y="490"/>
                  </a:lnTo>
                  <a:lnTo>
                    <a:pt x="165" y="485"/>
                  </a:lnTo>
                  <a:lnTo>
                    <a:pt x="164" y="483"/>
                  </a:lnTo>
                  <a:lnTo>
                    <a:pt x="163" y="481"/>
                  </a:lnTo>
                  <a:lnTo>
                    <a:pt x="164" y="479"/>
                  </a:lnTo>
                  <a:lnTo>
                    <a:pt x="166" y="479"/>
                  </a:lnTo>
                  <a:lnTo>
                    <a:pt x="168" y="479"/>
                  </a:lnTo>
                  <a:close/>
                  <a:moveTo>
                    <a:pt x="222" y="412"/>
                  </a:moveTo>
                  <a:lnTo>
                    <a:pt x="224" y="413"/>
                  </a:lnTo>
                  <a:lnTo>
                    <a:pt x="228" y="413"/>
                  </a:lnTo>
                  <a:lnTo>
                    <a:pt x="230" y="414"/>
                  </a:lnTo>
                  <a:lnTo>
                    <a:pt x="233" y="414"/>
                  </a:lnTo>
                  <a:lnTo>
                    <a:pt x="234" y="416"/>
                  </a:lnTo>
                  <a:lnTo>
                    <a:pt x="236" y="418"/>
                  </a:lnTo>
                  <a:lnTo>
                    <a:pt x="237" y="421"/>
                  </a:lnTo>
                  <a:lnTo>
                    <a:pt x="238" y="422"/>
                  </a:lnTo>
                  <a:lnTo>
                    <a:pt x="240" y="423"/>
                  </a:lnTo>
                  <a:lnTo>
                    <a:pt x="242" y="425"/>
                  </a:lnTo>
                  <a:lnTo>
                    <a:pt x="245" y="425"/>
                  </a:lnTo>
                  <a:lnTo>
                    <a:pt x="246" y="426"/>
                  </a:lnTo>
                  <a:lnTo>
                    <a:pt x="248" y="426"/>
                  </a:lnTo>
                  <a:lnTo>
                    <a:pt x="249" y="427"/>
                  </a:lnTo>
                  <a:lnTo>
                    <a:pt x="251" y="429"/>
                  </a:lnTo>
                  <a:lnTo>
                    <a:pt x="253" y="433"/>
                  </a:lnTo>
                  <a:lnTo>
                    <a:pt x="253" y="435"/>
                  </a:lnTo>
                  <a:lnTo>
                    <a:pt x="252" y="436"/>
                  </a:lnTo>
                  <a:lnTo>
                    <a:pt x="250" y="437"/>
                  </a:lnTo>
                  <a:lnTo>
                    <a:pt x="248" y="437"/>
                  </a:lnTo>
                  <a:lnTo>
                    <a:pt x="247" y="437"/>
                  </a:lnTo>
                  <a:lnTo>
                    <a:pt x="245" y="438"/>
                  </a:lnTo>
                  <a:lnTo>
                    <a:pt x="243" y="439"/>
                  </a:lnTo>
                  <a:lnTo>
                    <a:pt x="243" y="440"/>
                  </a:lnTo>
                  <a:lnTo>
                    <a:pt x="241" y="443"/>
                  </a:lnTo>
                  <a:lnTo>
                    <a:pt x="237" y="446"/>
                  </a:lnTo>
                  <a:lnTo>
                    <a:pt x="238" y="447"/>
                  </a:lnTo>
                  <a:lnTo>
                    <a:pt x="237" y="448"/>
                  </a:lnTo>
                  <a:lnTo>
                    <a:pt x="234" y="448"/>
                  </a:lnTo>
                  <a:lnTo>
                    <a:pt x="233" y="448"/>
                  </a:lnTo>
                  <a:lnTo>
                    <a:pt x="231" y="448"/>
                  </a:lnTo>
                  <a:lnTo>
                    <a:pt x="229" y="448"/>
                  </a:lnTo>
                  <a:lnTo>
                    <a:pt x="227" y="446"/>
                  </a:lnTo>
                  <a:lnTo>
                    <a:pt x="226" y="446"/>
                  </a:lnTo>
                  <a:lnTo>
                    <a:pt x="223" y="443"/>
                  </a:lnTo>
                  <a:lnTo>
                    <a:pt x="223" y="441"/>
                  </a:lnTo>
                  <a:lnTo>
                    <a:pt x="223" y="440"/>
                  </a:lnTo>
                  <a:lnTo>
                    <a:pt x="223" y="438"/>
                  </a:lnTo>
                  <a:lnTo>
                    <a:pt x="224" y="438"/>
                  </a:lnTo>
                  <a:lnTo>
                    <a:pt x="224" y="437"/>
                  </a:lnTo>
                  <a:lnTo>
                    <a:pt x="224" y="436"/>
                  </a:lnTo>
                  <a:lnTo>
                    <a:pt x="224" y="434"/>
                  </a:lnTo>
                  <a:lnTo>
                    <a:pt x="224" y="433"/>
                  </a:lnTo>
                  <a:lnTo>
                    <a:pt x="224" y="432"/>
                  </a:lnTo>
                  <a:lnTo>
                    <a:pt x="224" y="431"/>
                  </a:lnTo>
                  <a:lnTo>
                    <a:pt x="223" y="428"/>
                  </a:lnTo>
                  <a:lnTo>
                    <a:pt x="223" y="427"/>
                  </a:lnTo>
                  <a:lnTo>
                    <a:pt x="222" y="425"/>
                  </a:lnTo>
                  <a:lnTo>
                    <a:pt x="221" y="424"/>
                  </a:lnTo>
                  <a:lnTo>
                    <a:pt x="219" y="423"/>
                  </a:lnTo>
                  <a:lnTo>
                    <a:pt x="218" y="421"/>
                  </a:lnTo>
                  <a:lnTo>
                    <a:pt x="218" y="418"/>
                  </a:lnTo>
                  <a:lnTo>
                    <a:pt x="218" y="417"/>
                  </a:lnTo>
                  <a:lnTo>
                    <a:pt x="218" y="416"/>
                  </a:lnTo>
                  <a:lnTo>
                    <a:pt x="218" y="415"/>
                  </a:lnTo>
                  <a:lnTo>
                    <a:pt x="218" y="414"/>
                  </a:lnTo>
                  <a:lnTo>
                    <a:pt x="218" y="413"/>
                  </a:lnTo>
                  <a:lnTo>
                    <a:pt x="221" y="413"/>
                  </a:lnTo>
                  <a:lnTo>
                    <a:pt x="222" y="412"/>
                  </a:lnTo>
                  <a:close/>
                  <a:moveTo>
                    <a:pt x="175" y="421"/>
                  </a:moveTo>
                  <a:lnTo>
                    <a:pt x="179" y="418"/>
                  </a:lnTo>
                  <a:lnTo>
                    <a:pt x="180" y="417"/>
                  </a:lnTo>
                  <a:lnTo>
                    <a:pt x="181" y="416"/>
                  </a:lnTo>
                  <a:lnTo>
                    <a:pt x="182" y="415"/>
                  </a:lnTo>
                  <a:lnTo>
                    <a:pt x="184" y="415"/>
                  </a:lnTo>
                  <a:lnTo>
                    <a:pt x="190" y="416"/>
                  </a:lnTo>
                  <a:lnTo>
                    <a:pt x="192" y="416"/>
                  </a:lnTo>
                  <a:lnTo>
                    <a:pt x="194" y="418"/>
                  </a:lnTo>
                  <a:lnTo>
                    <a:pt x="196" y="421"/>
                  </a:lnTo>
                  <a:lnTo>
                    <a:pt x="198" y="422"/>
                  </a:lnTo>
                  <a:lnTo>
                    <a:pt x="199" y="424"/>
                  </a:lnTo>
                  <a:lnTo>
                    <a:pt x="200" y="425"/>
                  </a:lnTo>
                  <a:lnTo>
                    <a:pt x="201" y="427"/>
                  </a:lnTo>
                  <a:lnTo>
                    <a:pt x="201" y="429"/>
                  </a:lnTo>
                  <a:lnTo>
                    <a:pt x="201" y="432"/>
                  </a:lnTo>
                  <a:lnTo>
                    <a:pt x="201" y="435"/>
                  </a:lnTo>
                  <a:lnTo>
                    <a:pt x="201" y="436"/>
                  </a:lnTo>
                  <a:lnTo>
                    <a:pt x="199" y="440"/>
                  </a:lnTo>
                  <a:lnTo>
                    <a:pt x="198" y="441"/>
                  </a:lnTo>
                  <a:lnTo>
                    <a:pt x="196" y="444"/>
                  </a:lnTo>
                  <a:lnTo>
                    <a:pt x="194" y="445"/>
                  </a:lnTo>
                  <a:lnTo>
                    <a:pt x="193" y="445"/>
                  </a:lnTo>
                  <a:lnTo>
                    <a:pt x="191" y="446"/>
                  </a:lnTo>
                  <a:lnTo>
                    <a:pt x="190" y="446"/>
                  </a:lnTo>
                  <a:lnTo>
                    <a:pt x="188" y="446"/>
                  </a:lnTo>
                  <a:lnTo>
                    <a:pt x="186" y="447"/>
                  </a:lnTo>
                  <a:lnTo>
                    <a:pt x="183" y="447"/>
                  </a:lnTo>
                  <a:lnTo>
                    <a:pt x="180" y="447"/>
                  </a:lnTo>
                  <a:lnTo>
                    <a:pt x="178" y="446"/>
                  </a:lnTo>
                  <a:lnTo>
                    <a:pt x="177" y="445"/>
                  </a:lnTo>
                  <a:lnTo>
                    <a:pt x="175" y="443"/>
                  </a:lnTo>
                  <a:lnTo>
                    <a:pt x="172" y="440"/>
                  </a:lnTo>
                  <a:lnTo>
                    <a:pt x="169" y="437"/>
                  </a:lnTo>
                  <a:lnTo>
                    <a:pt x="167" y="435"/>
                  </a:lnTo>
                  <a:lnTo>
                    <a:pt x="166" y="434"/>
                  </a:lnTo>
                  <a:lnTo>
                    <a:pt x="166" y="433"/>
                  </a:lnTo>
                  <a:lnTo>
                    <a:pt x="167" y="431"/>
                  </a:lnTo>
                  <a:lnTo>
                    <a:pt x="167" y="429"/>
                  </a:lnTo>
                  <a:lnTo>
                    <a:pt x="168" y="425"/>
                  </a:lnTo>
                  <a:lnTo>
                    <a:pt x="169" y="424"/>
                  </a:lnTo>
                  <a:lnTo>
                    <a:pt x="171" y="422"/>
                  </a:lnTo>
                  <a:lnTo>
                    <a:pt x="175" y="421"/>
                  </a:lnTo>
                  <a:close/>
                  <a:moveTo>
                    <a:pt x="95" y="642"/>
                  </a:moveTo>
                  <a:lnTo>
                    <a:pt x="101" y="645"/>
                  </a:lnTo>
                  <a:lnTo>
                    <a:pt x="107" y="647"/>
                  </a:lnTo>
                  <a:lnTo>
                    <a:pt x="115" y="650"/>
                  </a:lnTo>
                  <a:lnTo>
                    <a:pt x="123" y="653"/>
                  </a:lnTo>
                  <a:lnTo>
                    <a:pt x="137" y="658"/>
                  </a:lnTo>
                  <a:lnTo>
                    <a:pt x="150" y="664"/>
                  </a:lnTo>
                  <a:lnTo>
                    <a:pt x="156" y="666"/>
                  </a:lnTo>
                  <a:lnTo>
                    <a:pt x="164" y="666"/>
                  </a:lnTo>
                  <a:lnTo>
                    <a:pt x="166" y="668"/>
                  </a:lnTo>
                  <a:lnTo>
                    <a:pt x="170" y="670"/>
                  </a:lnTo>
                  <a:lnTo>
                    <a:pt x="179" y="670"/>
                  </a:lnTo>
                  <a:lnTo>
                    <a:pt x="187" y="671"/>
                  </a:lnTo>
                  <a:lnTo>
                    <a:pt x="192" y="671"/>
                  </a:lnTo>
                  <a:lnTo>
                    <a:pt x="195" y="671"/>
                  </a:lnTo>
                  <a:lnTo>
                    <a:pt x="196" y="670"/>
                  </a:lnTo>
                  <a:lnTo>
                    <a:pt x="200" y="667"/>
                  </a:lnTo>
                  <a:lnTo>
                    <a:pt x="204" y="665"/>
                  </a:lnTo>
                  <a:lnTo>
                    <a:pt x="210" y="664"/>
                  </a:lnTo>
                  <a:lnTo>
                    <a:pt x="215" y="664"/>
                  </a:lnTo>
                  <a:lnTo>
                    <a:pt x="218" y="662"/>
                  </a:lnTo>
                  <a:lnTo>
                    <a:pt x="219" y="661"/>
                  </a:lnTo>
                  <a:lnTo>
                    <a:pt x="223" y="660"/>
                  </a:lnTo>
                  <a:lnTo>
                    <a:pt x="226" y="660"/>
                  </a:lnTo>
                  <a:lnTo>
                    <a:pt x="231" y="660"/>
                  </a:lnTo>
                  <a:lnTo>
                    <a:pt x="236" y="660"/>
                  </a:lnTo>
                  <a:lnTo>
                    <a:pt x="239" y="659"/>
                  </a:lnTo>
                  <a:lnTo>
                    <a:pt x="241" y="659"/>
                  </a:lnTo>
                  <a:lnTo>
                    <a:pt x="243" y="656"/>
                  </a:lnTo>
                  <a:lnTo>
                    <a:pt x="248" y="653"/>
                  </a:lnTo>
                  <a:lnTo>
                    <a:pt x="251" y="649"/>
                  </a:lnTo>
                  <a:lnTo>
                    <a:pt x="253" y="648"/>
                  </a:lnTo>
                  <a:lnTo>
                    <a:pt x="256" y="646"/>
                  </a:lnTo>
                  <a:lnTo>
                    <a:pt x="256" y="645"/>
                  </a:lnTo>
                  <a:lnTo>
                    <a:pt x="257" y="643"/>
                  </a:lnTo>
                  <a:lnTo>
                    <a:pt x="258" y="638"/>
                  </a:lnTo>
                  <a:lnTo>
                    <a:pt x="259" y="636"/>
                  </a:lnTo>
                  <a:lnTo>
                    <a:pt x="281" y="644"/>
                  </a:lnTo>
                  <a:lnTo>
                    <a:pt x="285" y="649"/>
                  </a:lnTo>
                  <a:lnTo>
                    <a:pt x="289" y="653"/>
                  </a:lnTo>
                  <a:lnTo>
                    <a:pt x="306" y="660"/>
                  </a:lnTo>
                  <a:lnTo>
                    <a:pt x="318" y="668"/>
                  </a:lnTo>
                  <a:lnTo>
                    <a:pt x="319" y="668"/>
                  </a:lnTo>
                  <a:lnTo>
                    <a:pt x="327" y="671"/>
                  </a:lnTo>
                  <a:lnTo>
                    <a:pt x="328" y="673"/>
                  </a:lnTo>
                  <a:lnTo>
                    <a:pt x="320" y="674"/>
                  </a:lnTo>
                  <a:lnTo>
                    <a:pt x="312" y="671"/>
                  </a:lnTo>
                  <a:lnTo>
                    <a:pt x="305" y="670"/>
                  </a:lnTo>
                  <a:lnTo>
                    <a:pt x="296" y="673"/>
                  </a:lnTo>
                  <a:lnTo>
                    <a:pt x="295" y="673"/>
                  </a:lnTo>
                  <a:lnTo>
                    <a:pt x="278" y="680"/>
                  </a:lnTo>
                  <a:lnTo>
                    <a:pt x="256" y="685"/>
                  </a:lnTo>
                  <a:lnTo>
                    <a:pt x="219" y="685"/>
                  </a:lnTo>
                  <a:lnTo>
                    <a:pt x="204" y="688"/>
                  </a:lnTo>
                  <a:lnTo>
                    <a:pt x="187" y="688"/>
                  </a:lnTo>
                  <a:lnTo>
                    <a:pt x="170" y="689"/>
                  </a:lnTo>
                  <a:lnTo>
                    <a:pt x="147" y="689"/>
                  </a:lnTo>
                  <a:lnTo>
                    <a:pt x="124" y="685"/>
                  </a:lnTo>
                  <a:lnTo>
                    <a:pt x="111" y="684"/>
                  </a:lnTo>
                  <a:lnTo>
                    <a:pt x="112" y="684"/>
                  </a:lnTo>
                  <a:lnTo>
                    <a:pt x="96" y="682"/>
                  </a:lnTo>
                  <a:lnTo>
                    <a:pt x="85" y="679"/>
                  </a:lnTo>
                  <a:lnTo>
                    <a:pt x="74" y="672"/>
                  </a:lnTo>
                  <a:lnTo>
                    <a:pt x="74" y="673"/>
                  </a:lnTo>
                  <a:lnTo>
                    <a:pt x="65" y="668"/>
                  </a:lnTo>
                  <a:lnTo>
                    <a:pt x="63" y="667"/>
                  </a:lnTo>
                  <a:lnTo>
                    <a:pt x="56" y="665"/>
                  </a:lnTo>
                  <a:lnTo>
                    <a:pt x="56" y="664"/>
                  </a:lnTo>
                  <a:lnTo>
                    <a:pt x="67" y="658"/>
                  </a:lnTo>
                  <a:lnTo>
                    <a:pt x="84" y="651"/>
                  </a:lnTo>
                  <a:lnTo>
                    <a:pt x="88" y="649"/>
                  </a:lnTo>
                  <a:lnTo>
                    <a:pt x="95" y="642"/>
                  </a:lnTo>
                  <a:close/>
                  <a:moveTo>
                    <a:pt x="253" y="634"/>
                  </a:moveTo>
                  <a:lnTo>
                    <a:pt x="252" y="635"/>
                  </a:lnTo>
                  <a:lnTo>
                    <a:pt x="250" y="636"/>
                  </a:lnTo>
                  <a:lnTo>
                    <a:pt x="248" y="636"/>
                  </a:lnTo>
                  <a:lnTo>
                    <a:pt x="246" y="635"/>
                  </a:lnTo>
                  <a:lnTo>
                    <a:pt x="243" y="634"/>
                  </a:lnTo>
                  <a:lnTo>
                    <a:pt x="242" y="635"/>
                  </a:lnTo>
                  <a:lnTo>
                    <a:pt x="241" y="635"/>
                  </a:lnTo>
                  <a:lnTo>
                    <a:pt x="240" y="637"/>
                  </a:lnTo>
                  <a:lnTo>
                    <a:pt x="240" y="639"/>
                  </a:lnTo>
                  <a:lnTo>
                    <a:pt x="241" y="642"/>
                  </a:lnTo>
                  <a:lnTo>
                    <a:pt x="233" y="643"/>
                  </a:lnTo>
                  <a:lnTo>
                    <a:pt x="226" y="644"/>
                  </a:lnTo>
                  <a:lnTo>
                    <a:pt x="222" y="647"/>
                  </a:lnTo>
                  <a:lnTo>
                    <a:pt x="218" y="649"/>
                  </a:lnTo>
                  <a:lnTo>
                    <a:pt x="216" y="651"/>
                  </a:lnTo>
                  <a:lnTo>
                    <a:pt x="215" y="654"/>
                  </a:lnTo>
                  <a:lnTo>
                    <a:pt x="212" y="656"/>
                  </a:lnTo>
                  <a:lnTo>
                    <a:pt x="208" y="657"/>
                  </a:lnTo>
                  <a:lnTo>
                    <a:pt x="205" y="657"/>
                  </a:lnTo>
                  <a:lnTo>
                    <a:pt x="200" y="657"/>
                  </a:lnTo>
                  <a:lnTo>
                    <a:pt x="196" y="657"/>
                  </a:lnTo>
                  <a:lnTo>
                    <a:pt x="192" y="654"/>
                  </a:lnTo>
                  <a:lnTo>
                    <a:pt x="188" y="651"/>
                  </a:lnTo>
                  <a:lnTo>
                    <a:pt x="182" y="651"/>
                  </a:lnTo>
                  <a:lnTo>
                    <a:pt x="181" y="651"/>
                  </a:lnTo>
                  <a:lnTo>
                    <a:pt x="177" y="653"/>
                  </a:lnTo>
                  <a:lnTo>
                    <a:pt x="170" y="655"/>
                  </a:lnTo>
                  <a:lnTo>
                    <a:pt x="167" y="655"/>
                  </a:lnTo>
                  <a:lnTo>
                    <a:pt x="164" y="657"/>
                  </a:lnTo>
                  <a:lnTo>
                    <a:pt x="157" y="657"/>
                  </a:lnTo>
                  <a:lnTo>
                    <a:pt x="156" y="658"/>
                  </a:lnTo>
                  <a:lnTo>
                    <a:pt x="152" y="657"/>
                  </a:lnTo>
                  <a:lnTo>
                    <a:pt x="148" y="655"/>
                  </a:lnTo>
                  <a:lnTo>
                    <a:pt x="146" y="654"/>
                  </a:lnTo>
                  <a:lnTo>
                    <a:pt x="129" y="644"/>
                  </a:lnTo>
                  <a:lnTo>
                    <a:pt x="126" y="644"/>
                  </a:lnTo>
                  <a:lnTo>
                    <a:pt x="122" y="643"/>
                  </a:lnTo>
                  <a:lnTo>
                    <a:pt x="118" y="643"/>
                  </a:lnTo>
                  <a:lnTo>
                    <a:pt x="115" y="642"/>
                  </a:lnTo>
                  <a:lnTo>
                    <a:pt x="112" y="642"/>
                  </a:lnTo>
                  <a:lnTo>
                    <a:pt x="110" y="642"/>
                  </a:lnTo>
                  <a:lnTo>
                    <a:pt x="106" y="641"/>
                  </a:lnTo>
                  <a:lnTo>
                    <a:pt x="102" y="639"/>
                  </a:lnTo>
                  <a:lnTo>
                    <a:pt x="98" y="638"/>
                  </a:lnTo>
                  <a:lnTo>
                    <a:pt x="105" y="632"/>
                  </a:lnTo>
                  <a:lnTo>
                    <a:pt x="99" y="625"/>
                  </a:lnTo>
                  <a:lnTo>
                    <a:pt x="89" y="610"/>
                  </a:lnTo>
                  <a:lnTo>
                    <a:pt x="86" y="608"/>
                  </a:lnTo>
                  <a:lnTo>
                    <a:pt x="70" y="598"/>
                  </a:lnTo>
                  <a:lnTo>
                    <a:pt x="62" y="589"/>
                  </a:lnTo>
                  <a:lnTo>
                    <a:pt x="62" y="580"/>
                  </a:lnTo>
                  <a:lnTo>
                    <a:pt x="60" y="574"/>
                  </a:lnTo>
                  <a:lnTo>
                    <a:pt x="53" y="564"/>
                  </a:lnTo>
                  <a:lnTo>
                    <a:pt x="49" y="553"/>
                  </a:lnTo>
                  <a:lnTo>
                    <a:pt x="48" y="552"/>
                  </a:lnTo>
                  <a:lnTo>
                    <a:pt x="39" y="536"/>
                  </a:lnTo>
                  <a:lnTo>
                    <a:pt x="32" y="515"/>
                  </a:lnTo>
                  <a:lnTo>
                    <a:pt x="32" y="490"/>
                  </a:lnTo>
                  <a:lnTo>
                    <a:pt x="32" y="489"/>
                  </a:lnTo>
                  <a:lnTo>
                    <a:pt x="28" y="463"/>
                  </a:lnTo>
                  <a:lnTo>
                    <a:pt x="28" y="445"/>
                  </a:lnTo>
                  <a:lnTo>
                    <a:pt x="29" y="418"/>
                  </a:lnTo>
                  <a:lnTo>
                    <a:pt x="32" y="391"/>
                  </a:lnTo>
                  <a:lnTo>
                    <a:pt x="32" y="390"/>
                  </a:lnTo>
                  <a:lnTo>
                    <a:pt x="32" y="366"/>
                  </a:lnTo>
                  <a:lnTo>
                    <a:pt x="35" y="345"/>
                  </a:lnTo>
                  <a:lnTo>
                    <a:pt x="37" y="339"/>
                  </a:lnTo>
                  <a:lnTo>
                    <a:pt x="45" y="331"/>
                  </a:lnTo>
                  <a:lnTo>
                    <a:pt x="60" y="317"/>
                  </a:lnTo>
                  <a:lnTo>
                    <a:pt x="74" y="304"/>
                  </a:lnTo>
                  <a:lnTo>
                    <a:pt x="88" y="294"/>
                  </a:lnTo>
                  <a:lnTo>
                    <a:pt x="106" y="287"/>
                  </a:lnTo>
                  <a:lnTo>
                    <a:pt x="123" y="276"/>
                  </a:lnTo>
                  <a:lnTo>
                    <a:pt x="138" y="270"/>
                  </a:lnTo>
                  <a:lnTo>
                    <a:pt x="146" y="262"/>
                  </a:lnTo>
                  <a:lnTo>
                    <a:pt x="164" y="263"/>
                  </a:lnTo>
                  <a:lnTo>
                    <a:pt x="167" y="271"/>
                  </a:lnTo>
                  <a:lnTo>
                    <a:pt x="173" y="271"/>
                  </a:lnTo>
                  <a:lnTo>
                    <a:pt x="184" y="272"/>
                  </a:lnTo>
                  <a:lnTo>
                    <a:pt x="192" y="272"/>
                  </a:lnTo>
                  <a:lnTo>
                    <a:pt x="196" y="272"/>
                  </a:lnTo>
                  <a:lnTo>
                    <a:pt x="201" y="275"/>
                  </a:lnTo>
                  <a:lnTo>
                    <a:pt x="202" y="275"/>
                  </a:lnTo>
                  <a:lnTo>
                    <a:pt x="208" y="276"/>
                  </a:lnTo>
                  <a:lnTo>
                    <a:pt x="219" y="278"/>
                  </a:lnTo>
                  <a:lnTo>
                    <a:pt x="225" y="280"/>
                  </a:lnTo>
                  <a:lnTo>
                    <a:pt x="237" y="284"/>
                  </a:lnTo>
                  <a:lnTo>
                    <a:pt x="241" y="286"/>
                  </a:lnTo>
                  <a:lnTo>
                    <a:pt x="249" y="289"/>
                  </a:lnTo>
                  <a:lnTo>
                    <a:pt x="257" y="293"/>
                  </a:lnTo>
                  <a:lnTo>
                    <a:pt x="261" y="296"/>
                  </a:lnTo>
                  <a:lnTo>
                    <a:pt x="270" y="309"/>
                  </a:lnTo>
                  <a:lnTo>
                    <a:pt x="278" y="322"/>
                  </a:lnTo>
                  <a:lnTo>
                    <a:pt x="285" y="331"/>
                  </a:lnTo>
                  <a:lnTo>
                    <a:pt x="295" y="331"/>
                  </a:lnTo>
                  <a:lnTo>
                    <a:pt x="304" y="315"/>
                  </a:lnTo>
                  <a:lnTo>
                    <a:pt x="303" y="310"/>
                  </a:lnTo>
                  <a:lnTo>
                    <a:pt x="327" y="310"/>
                  </a:lnTo>
                  <a:lnTo>
                    <a:pt x="330" y="305"/>
                  </a:lnTo>
                  <a:lnTo>
                    <a:pt x="332" y="300"/>
                  </a:lnTo>
                  <a:lnTo>
                    <a:pt x="342" y="296"/>
                  </a:lnTo>
                  <a:lnTo>
                    <a:pt x="346" y="293"/>
                  </a:lnTo>
                  <a:lnTo>
                    <a:pt x="350" y="288"/>
                  </a:lnTo>
                  <a:lnTo>
                    <a:pt x="363" y="285"/>
                  </a:lnTo>
                  <a:lnTo>
                    <a:pt x="376" y="285"/>
                  </a:lnTo>
                  <a:lnTo>
                    <a:pt x="382" y="285"/>
                  </a:lnTo>
                  <a:lnTo>
                    <a:pt x="386" y="286"/>
                  </a:lnTo>
                  <a:lnTo>
                    <a:pt x="391" y="287"/>
                  </a:lnTo>
                  <a:lnTo>
                    <a:pt x="397" y="283"/>
                  </a:lnTo>
                  <a:lnTo>
                    <a:pt x="396" y="284"/>
                  </a:lnTo>
                  <a:lnTo>
                    <a:pt x="394" y="285"/>
                  </a:lnTo>
                  <a:lnTo>
                    <a:pt x="396" y="287"/>
                  </a:lnTo>
                  <a:lnTo>
                    <a:pt x="396" y="288"/>
                  </a:lnTo>
                  <a:lnTo>
                    <a:pt x="397" y="292"/>
                  </a:lnTo>
                  <a:lnTo>
                    <a:pt x="405" y="306"/>
                  </a:lnTo>
                  <a:lnTo>
                    <a:pt x="403" y="316"/>
                  </a:lnTo>
                  <a:lnTo>
                    <a:pt x="394" y="324"/>
                  </a:lnTo>
                  <a:lnTo>
                    <a:pt x="384" y="334"/>
                  </a:lnTo>
                  <a:lnTo>
                    <a:pt x="373" y="345"/>
                  </a:lnTo>
                  <a:lnTo>
                    <a:pt x="370" y="347"/>
                  </a:lnTo>
                  <a:lnTo>
                    <a:pt x="361" y="364"/>
                  </a:lnTo>
                  <a:lnTo>
                    <a:pt x="351" y="371"/>
                  </a:lnTo>
                  <a:lnTo>
                    <a:pt x="347" y="376"/>
                  </a:lnTo>
                  <a:lnTo>
                    <a:pt x="341" y="393"/>
                  </a:lnTo>
                  <a:lnTo>
                    <a:pt x="331" y="416"/>
                  </a:lnTo>
                  <a:lnTo>
                    <a:pt x="323" y="435"/>
                  </a:lnTo>
                  <a:lnTo>
                    <a:pt x="322" y="435"/>
                  </a:lnTo>
                  <a:lnTo>
                    <a:pt x="315" y="455"/>
                  </a:lnTo>
                  <a:lnTo>
                    <a:pt x="315" y="457"/>
                  </a:lnTo>
                  <a:lnTo>
                    <a:pt x="312" y="464"/>
                  </a:lnTo>
                  <a:lnTo>
                    <a:pt x="311" y="480"/>
                  </a:lnTo>
                  <a:lnTo>
                    <a:pt x="310" y="490"/>
                  </a:lnTo>
                  <a:lnTo>
                    <a:pt x="309" y="498"/>
                  </a:lnTo>
                  <a:lnTo>
                    <a:pt x="301" y="520"/>
                  </a:lnTo>
                  <a:lnTo>
                    <a:pt x="301" y="524"/>
                  </a:lnTo>
                  <a:lnTo>
                    <a:pt x="300" y="538"/>
                  </a:lnTo>
                  <a:lnTo>
                    <a:pt x="288" y="553"/>
                  </a:lnTo>
                  <a:lnTo>
                    <a:pt x="287" y="561"/>
                  </a:lnTo>
                  <a:lnTo>
                    <a:pt x="287" y="571"/>
                  </a:lnTo>
                  <a:lnTo>
                    <a:pt x="284" y="578"/>
                  </a:lnTo>
                  <a:lnTo>
                    <a:pt x="276" y="595"/>
                  </a:lnTo>
                  <a:lnTo>
                    <a:pt x="262" y="611"/>
                  </a:lnTo>
                  <a:lnTo>
                    <a:pt x="254" y="619"/>
                  </a:lnTo>
                  <a:lnTo>
                    <a:pt x="242" y="630"/>
                  </a:lnTo>
                  <a:lnTo>
                    <a:pt x="253" y="634"/>
                  </a:lnTo>
                  <a:close/>
                  <a:moveTo>
                    <a:pt x="278" y="289"/>
                  </a:moveTo>
                  <a:lnTo>
                    <a:pt x="273" y="284"/>
                  </a:lnTo>
                  <a:lnTo>
                    <a:pt x="261" y="280"/>
                  </a:lnTo>
                  <a:lnTo>
                    <a:pt x="252" y="275"/>
                  </a:lnTo>
                  <a:lnTo>
                    <a:pt x="241" y="269"/>
                  </a:lnTo>
                  <a:lnTo>
                    <a:pt x="231" y="263"/>
                  </a:lnTo>
                  <a:lnTo>
                    <a:pt x="223" y="260"/>
                  </a:lnTo>
                  <a:lnTo>
                    <a:pt x="219" y="249"/>
                  </a:lnTo>
                  <a:lnTo>
                    <a:pt x="219" y="181"/>
                  </a:lnTo>
                  <a:lnTo>
                    <a:pt x="217" y="168"/>
                  </a:lnTo>
                  <a:lnTo>
                    <a:pt x="216" y="154"/>
                  </a:lnTo>
                  <a:lnTo>
                    <a:pt x="217" y="141"/>
                  </a:lnTo>
                  <a:lnTo>
                    <a:pt x="219" y="126"/>
                  </a:lnTo>
                  <a:lnTo>
                    <a:pt x="227" y="89"/>
                  </a:lnTo>
                  <a:lnTo>
                    <a:pt x="228" y="89"/>
                  </a:lnTo>
                  <a:lnTo>
                    <a:pt x="235" y="82"/>
                  </a:lnTo>
                  <a:lnTo>
                    <a:pt x="243" y="77"/>
                  </a:lnTo>
                  <a:lnTo>
                    <a:pt x="253" y="77"/>
                  </a:lnTo>
                  <a:lnTo>
                    <a:pt x="259" y="77"/>
                  </a:lnTo>
                  <a:lnTo>
                    <a:pt x="262" y="84"/>
                  </a:lnTo>
                  <a:lnTo>
                    <a:pt x="266" y="97"/>
                  </a:lnTo>
                  <a:lnTo>
                    <a:pt x="268" y="99"/>
                  </a:lnTo>
                  <a:lnTo>
                    <a:pt x="275" y="113"/>
                  </a:lnTo>
                  <a:lnTo>
                    <a:pt x="280" y="124"/>
                  </a:lnTo>
                  <a:lnTo>
                    <a:pt x="280" y="187"/>
                  </a:lnTo>
                  <a:lnTo>
                    <a:pt x="277" y="206"/>
                  </a:lnTo>
                  <a:lnTo>
                    <a:pt x="277" y="207"/>
                  </a:lnTo>
                  <a:lnTo>
                    <a:pt x="277" y="227"/>
                  </a:lnTo>
                  <a:lnTo>
                    <a:pt x="278" y="239"/>
                  </a:lnTo>
                  <a:lnTo>
                    <a:pt x="278" y="250"/>
                  </a:lnTo>
                  <a:lnTo>
                    <a:pt x="278" y="289"/>
                  </a:lnTo>
                  <a:close/>
                  <a:moveTo>
                    <a:pt x="211" y="83"/>
                  </a:moveTo>
                  <a:lnTo>
                    <a:pt x="210" y="258"/>
                  </a:lnTo>
                  <a:lnTo>
                    <a:pt x="201" y="259"/>
                  </a:lnTo>
                  <a:lnTo>
                    <a:pt x="194" y="259"/>
                  </a:lnTo>
                  <a:lnTo>
                    <a:pt x="184" y="258"/>
                  </a:lnTo>
                  <a:lnTo>
                    <a:pt x="172" y="254"/>
                  </a:lnTo>
                  <a:lnTo>
                    <a:pt x="165" y="248"/>
                  </a:lnTo>
                  <a:lnTo>
                    <a:pt x="157" y="240"/>
                  </a:lnTo>
                  <a:lnTo>
                    <a:pt x="158" y="227"/>
                  </a:lnTo>
                  <a:lnTo>
                    <a:pt x="158" y="216"/>
                  </a:lnTo>
                  <a:lnTo>
                    <a:pt x="155" y="74"/>
                  </a:lnTo>
                  <a:lnTo>
                    <a:pt x="157" y="53"/>
                  </a:lnTo>
                  <a:lnTo>
                    <a:pt x="159" y="37"/>
                  </a:lnTo>
                  <a:lnTo>
                    <a:pt x="169" y="28"/>
                  </a:lnTo>
                  <a:lnTo>
                    <a:pt x="183" y="21"/>
                  </a:lnTo>
                  <a:lnTo>
                    <a:pt x="195" y="21"/>
                  </a:lnTo>
                  <a:lnTo>
                    <a:pt x="201" y="25"/>
                  </a:lnTo>
                  <a:lnTo>
                    <a:pt x="206" y="31"/>
                  </a:lnTo>
                  <a:lnTo>
                    <a:pt x="210" y="43"/>
                  </a:lnTo>
                  <a:lnTo>
                    <a:pt x="210" y="83"/>
                  </a:lnTo>
                  <a:lnTo>
                    <a:pt x="211" y="83"/>
                  </a:lnTo>
                  <a:close/>
                  <a:moveTo>
                    <a:pt x="141" y="60"/>
                  </a:moveTo>
                  <a:lnTo>
                    <a:pt x="143" y="72"/>
                  </a:lnTo>
                  <a:lnTo>
                    <a:pt x="142" y="198"/>
                  </a:lnTo>
                  <a:lnTo>
                    <a:pt x="142" y="213"/>
                  </a:lnTo>
                  <a:lnTo>
                    <a:pt x="142" y="231"/>
                  </a:lnTo>
                  <a:lnTo>
                    <a:pt x="145" y="242"/>
                  </a:lnTo>
                  <a:lnTo>
                    <a:pt x="144" y="257"/>
                  </a:lnTo>
                  <a:lnTo>
                    <a:pt x="142" y="258"/>
                  </a:lnTo>
                  <a:lnTo>
                    <a:pt x="136" y="259"/>
                  </a:lnTo>
                  <a:lnTo>
                    <a:pt x="131" y="260"/>
                  </a:lnTo>
                  <a:lnTo>
                    <a:pt x="129" y="260"/>
                  </a:lnTo>
                  <a:lnTo>
                    <a:pt x="120" y="260"/>
                  </a:lnTo>
                  <a:lnTo>
                    <a:pt x="113" y="261"/>
                  </a:lnTo>
                  <a:lnTo>
                    <a:pt x="108" y="262"/>
                  </a:lnTo>
                  <a:lnTo>
                    <a:pt x="107" y="262"/>
                  </a:lnTo>
                  <a:lnTo>
                    <a:pt x="106" y="263"/>
                  </a:lnTo>
                  <a:lnTo>
                    <a:pt x="105" y="264"/>
                  </a:lnTo>
                  <a:lnTo>
                    <a:pt x="103" y="263"/>
                  </a:lnTo>
                  <a:lnTo>
                    <a:pt x="102" y="262"/>
                  </a:lnTo>
                  <a:lnTo>
                    <a:pt x="102" y="259"/>
                  </a:lnTo>
                  <a:lnTo>
                    <a:pt x="101" y="248"/>
                  </a:lnTo>
                  <a:lnTo>
                    <a:pt x="101" y="243"/>
                  </a:lnTo>
                  <a:lnTo>
                    <a:pt x="100" y="240"/>
                  </a:lnTo>
                  <a:lnTo>
                    <a:pt x="97" y="235"/>
                  </a:lnTo>
                  <a:lnTo>
                    <a:pt x="93" y="228"/>
                  </a:lnTo>
                  <a:lnTo>
                    <a:pt x="91" y="224"/>
                  </a:lnTo>
                  <a:lnTo>
                    <a:pt x="95" y="206"/>
                  </a:lnTo>
                  <a:lnTo>
                    <a:pt x="95" y="189"/>
                  </a:lnTo>
                  <a:lnTo>
                    <a:pt x="98" y="111"/>
                  </a:lnTo>
                  <a:lnTo>
                    <a:pt x="100" y="102"/>
                  </a:lnTo>
                  <a:lnTo>
                    <a:pt x="102" y="87"/>
                  </a:lnTo>
                  <a:lnTo>
                    <a:pt x="105" y="73"/>
                  </a:lnTo>
                  <a:lnTo>
                    <a:pt x="108" y="62"/>
                  </a:lnTo>
                  <a:lnTo>
                    <a:pt x="111" y="56"/>
                  </a:lnTo>
                  <a:lnTo>
                    <a:pt x="122" y="55"/>
                  </a:lnTo>
                  <a:lnTo>
                    <a:pt x="135" y="55"/>
                  </a:lnTo>
                  <a:lnTo>
                    <a:pt x="140" y="60"/>
                  </a:lnTo>
                  <a:lnTo>
                    <a:pt x="141" y="60"/>
                  </a:lnTo>
                  <a:close/>
                  <a:moveTo>
                    <a:pt x="83" y="111"/>
                  </a:moveTo>
                  <a:lnTo>
                    <a:pt x="83" y="137"/>
                  </a:lnTo>
                  <a:lnTo>
                    <a:pt x="85" y="190"/>
                  </a:lnTo>
                  <a:lnTo>
                    <a:pt x="86" y="258"/>
                  </a:lnTo>
                  <a:lnTo>
                    <a:pt x="87" y="272"/>
                  </a:lnTo>
                  <a:lnTo>
                    <a:pt x="74" y="284"/>
                  </a:lnTo>
                  <a:lnTo>
                    <a:pt x="67" y="288"/>
                  </a:lnTo>
                  <a:lnTo>
                    <a:pt x="60" y="297"/>
                  </a:lnTo>
                  <a:lnTo>
                    <a:pt x="50" y="298"/>
                  </a:lnTo>
                  <a:lnTo>
                    <a:pt x="50" y="299"/>
                  </a:lnTo>
                  <a:lnTo>
                    <a:pt x="49" y="295"/>
                  </a:lnTo>
                  <a:lnTo>
                    <a:pt x="48" y="266"/>
                  </a:lnTo>
                  <a:lnTo>
                    <a:pt x="49" y="236"/>
                  </a:lnTo>
                  <a:lnTo>
                    <a:pt x="49" y="235"/>
                  </a:lnTo>
                  <a:lnTo>
                    <a:pt x="48" y="210"/>
                  </a:lnTo>
                  <a:lnTo>
                    <a:pt x="48" y="207"/>
                  </a:lnTo>
                  <a:lnTo>
                    <a:pt x="45" y="199"/>
                  </a:lnTo>
                  <a:lnTo>
                    <a:pt x="43" y="185"/>
                  </a:lnTo>
                  <a:lnTo>
                    <a:pt x="43" y="170"/>
                  </a:lnTo>
                  <a:lnTo>
                    <a:pt x="42" y="156"/>
                  </a:lnTo>
                  <a:lnTo>
                    <a:pt x="42" y="157"/>
                  </a:lnTo>
                  <a:lnTo>
                    <a:pt x="42" y="132"/>
                  </a:lnTo>
                  <a:lnTo>
                    <a:pt x="45" y="119"/>
                  </a:lnTo>
                  <a:lnTo>
                    <a:pt x="56" y="109"/>
                  </a:lnTo>
                  <a:lnTo>
                    <a:pt x="63" y="105"/>
                  </a:lnTo>
                  <a:lnTo>
                    <a:pt x="70" y="106"/>
                  </a:lnTo>
                  <a:lnTo>
                    <a:pt x="78" y="110"/>
                  </a:lnTo>
                  <a:lnTo>
                    <a:pt x="83" y="111"/>
                  </a:lnTo>
                  <a:close/>
                  <a:moveTo>
                    <a:pt x="381" y="269"/>
                  </a:moveTo>
                  <a:lnTo>
                    <a:pt x="381" y="269"/>
                  </a:lnTo>
                  <a:close/>
                  <a:moveTo>
                    <a:pt x="309" y="501"/>
                  </a:moveTo>
                  <a:lnTo>
                    <a:pt x="309" y="501"/>
                  </a:lnTo>
                  <a:close/>
                  <a:moveTo>
                    <a:pt x="278" y="250"/>
                  </a:moveTo>
                  <a:lnTo>
                    <a:pt x="278" y="251"/>
                  </a:lnTo>
                  <a:lnTo>
                    <a:pt x="278" y="250"/>
                  </a:lnTo>
                  <a:close/>
                </a:path>
              </a:pathLst>
            </a:custGeom>
            <a:solidFill>
              <a:srgbClr val="2C5882"/>
            </a:solidFill>
            <a:ln w="9525">
              <a:noFill/>
              <a:round/>
            </a:ln>
          </p:spPr>
          <p:txBody>
            <a:bodyPr/>
            <a:lstStyle/>
            <a:p>
              <a:endParaRPr lang="zh-CN" altLang="en-US"/>
            </a:p>
          </p:txBody>
        </p:sp>
        <p:sp>
          <p:nvSpPr>
            <p:cNvPr id="29715" name="Freeform 75"/>
            <p:cNvSpPr>
              <a:spLocks noEditPoints="1"/>
            </p:cNvSpPr>
            <p:nvPr/>
          </p:nvSpPr>
          <p:spPr bwMode="auto">
            <a:xfrm>
              <a:off x="654" y="480"/>
              <a:ext cx="411" cy="225"/>
            </a:xfrm>
            <a:custGeom>
              <a:avLst/>
              <a:gdLst>
                <a:gd name="T0" fmla="*/ 1 w 1234"/>
                <a:gd name="T1" fmla="*/ 0 h 674"/>
                <a:gd name="T2" fmla="*/ 0 w 1234"/>
                <a:gd name="T3" fmla="*/ 1 h 674"/>
                <a:gd name="T4" fmla="*/ 0 w 1234"/>
                <a:gd name="T5" fmla="*/ 1 h 674"/>
                <a:gd name="T6" fmla="*/ 0 w 1234"/>
                <a:gd name="T7" fmla="*/ 1 h 674"/>
                <a:gd name="T8" fmla="*/ 0 w 1234"/>
                <a:gd name="T9" fmla="*/ 1 h 674"/>
                <a:gd name="T10" fmla="*/ 0 w 1234"/>
                <a:gd name="T11" fmla="*/ 1 h 674"/>
                <a:gd name="T12" fmla="*/ 0 w 1234"/>
                <a:gd name="T13" fmla="*/ 1 h 674"/>
                <a:gd name="T14" fmla="*/ 0 w 1234"/>
                <a:gd name="T15" fmla="*/ 1 h 674"/>
                <a:gd name="T16" fmla="*/ 0 w 1234"/>
                <a:gd name="T17" fmla="*/ 1 h 674"/>
                <a:gd name="T18" fmla="*/ 0 w 1234"/>
                <a:gd name="T19" fmla="*/ 1 h 674"/>
                <a:gd name="T20" fmla="*/ 0 w 1234"/>
                <a:gd name="T21" fmla="*/ 1 h 674"/>
                <a:gd name="T22" fmla="*/ 0 w 1234"/>
                <a:gd name="T23" fmla="*/ 1 h 674"/>
                <a:gd name="T24" fmla="*/ 0 w 1234"/>
                <a:gd name="T25" fmla="*/ 1 h 674"/>
                <a:gd name="T26" fmla="*/ 0 w 1234"/>
                <a:gd name="T27" fmla="*/ 1 h 674"/>
                <a:gd name="T28" fmla="*/ 0 w 1234"/>
                <a:gd name="T29" fmla="*/ 1 h 674"/>
                <a:gd name="T30" fmla="*/ 0 w 1234"/>
                <a:gd name="T31" fmla="*/ 1 h 674"/>
                <a:gd name="T32" fmla="*/ 0 w 1234"/>
                <a:gd name="T33" fmla="*/ 1 h 674"/>
                <a:gd name="T34" fmla="*/ 0 w 1234"/>
                <a:gd name="T35" fmla="*/ 1 h 674"/>
                <a:gd name="T36" fmla="*/ 0 w 1234"/>
                <a:gd name="T37" fmla="*/ 1 h 674"/>
                <a:gd name="T38" fmla="*/ 0 w 1234"/>
                <a:gd name="T39" fmla="*/ 1 h 674"/>
                <a:gd name="T40" fmla="*/ 0 w 1234"/>
                <a:gd name="T41" fmla="*/ 1 h 674"/>
                <a:gd name="T42" fmla="*/ 0 w 1234"/>
                <a:gd name="T43" fmla="*/ 1 h 674"/>
                <a:gd name="T44" fmla="*/ 0 w 1234"/>
                <a:gd name="T45" fmla="*/ 1 h 674"/>
                <a:gd name="T46" fmla="*/ 0 w 1234"/>
                <a:gd name="T47" fmla="*/ 1 h 674"/>
                <a:gd name="T48" fmla="*/ 0 w 1234"/>
                <a:gd name="T49" fmla="*/ 1 h 674"/>
                <a:gd name="T50" fmla="*/ 1 w 1234"/>
                <a:gd name="T51" fmla="*/ 0 h 674"/>
                <a:gd name="T52" fmla="*/ 1 w 1234"/>
                <a:gd name="T53" fmla="*/ 1 h 674"/>
                <a:gd name="T54" fmla="*/ 1 w 1234"/>
                <a:gd name="T55" fmla="*/ 1 h 674"/>
                <a:gd name="T56" fmla="*/ 1 w 1234"/>
                <a:gd name="T57" fmla="*/ 1 h 674"/>
                <a:gd name="T58" fmla="*/ 0 w 1234"/>
                <a:gd name="T59" fmla="*/ 1 h 674"/>
                <a:gd name="T60" fmla="*/ 1 w 1234"/>
                <a:gd name="T61" fmla="*/ 0 h 674"/>
                <a:gd name="T62" fmla="*/ 1 w 1234"/>
                <a:gd name="T63" fmla="*/ 0 h 674"/>
                <a:gd name="T64" fmla="*/ 1 w 1234"/>
                <a:gd name="T65" fmla="*/ 0 h 674"/>
                <a:gd name="T66" fmla="*/ 0 w 1234"/>
                <a:gd name="T67" fmla="*/ 1 h 674"/>
                <a:gd name="T68" fmla="*/ 0 w 1234"/>
                <a:gd name="T69" fmla="*/ 0 h 674"/>
                <a:gd name="T70" fmla="*/ 0 w 1234"/>
                <a:gd name="T71" fmla="*/ 0 h 674"/>
                <a:gd name="T72" fmla="*/ 1 w 1234"/>
                <a:gd name="T73" fmla="*/ 0 h 674"/>
                <a:gd name="T74" fmla="*/ 0 w 1234"/>
                <a:gd name="T75" fmla="*/ 0 h 674"/>
                <a:gd name="T76" fmla="*/ 1 w 1234"/>
                <a:gd name="T77" fmla="*/ 0 h 674"/>
                <a:gd name="T78" fmla="*/ 0 w 1234"/>
                <a:gd name="T79" fmla="*/ 0 h 674"/>
                <a:gd name="T80" fmla="*/ 1 w 1234"/>
                <a:gd name="T81" fmla="*/ 0 h 674"/>
                <a:gd name="T82" fmla="*/ 0 w 1234"/>
                <a:gd name="T83" fmla="*/ 0 h 674"/>
                <a:gd name="T84" fmla="*/ 1 w 1234"/>
                <a:gd name="T85" fmla="*/ 0 h 674"/>
                <a:gd name="T86" fmla="*/ 1 w 1234"/>
                <a:gd name="T87" fmla="*/ 0 h 674"/>
                <a:gd name="T88" fmla="*/ 1 w 1234"/>
                <a:gd name="T89" fmla="*/ 0 h 674"/>
                <a:gd name="T90" fmla="*/ 1 w 1234"/>
                <a:gd name="T91" fmla="*/ 0 h 674"/>
                <a:gd name="T92" fmla="*/ 1 w 1234"/>
                <a:gd name="T93" fmla="*/ 0 h 674"/>
                <a:gd name="T94" fmla="*/ 1 w 1234"/>
                <a:gd name="T95" fmla="*/ 0 h 674"/>
                <a:gd name="T96" fmla="*/ 1 w 1234"/>
                <a:gd name="T97" fmla="*/ 1 h 674"/>
                <a:gd name="T98" fmla="*/ 1 w 1234"/>
                <a:gd name="T99" fmla="*/ 1 h 674"/>
                <a:gd name="T100" fmla="*/ 1 w 1234"/>
                <a:gd name="T101" fmla="*/ 1 h 674"/>
                <a:gd name="T102" fmla="*/ 1 w 1234"/>
                <a:gd name="T103" fmla="*/ 1 h 674"/>
                <a:gd name="T104" fmla="*/ 1 w 1234"/>
                <a:gd name="T105" fmla="*/ 0 h 674"/>
                <a:gd name="T106" fmla="*/ 1 w 1234"/>
                <a:gd name="T107" fmla="*/ 0 h 674"/>
                <a:gd name="T108" fmla="*/ 1 w 1234"/>
                <a:gd name="T109" fmla="*/ 0 h 674"/>
                <a:gd name="T110" fmla="*/ 1 w 1234"/>
                <a:gd name="T111" fmla="*/ 0 h 674"/>
                <a:gd name="T112" fmla="*/ 1 w 1234"/>
                <a:gd name="T113" fmla="*/ 0 h 674"/>
                <a:gd name="T114" fmla="*/ 1 w 1234"/>
                <a:gd name="T115" fmla="*/ 0 h 674"/>
                <a:gd name="T116" fmla="*/ 1 w 1234"/>
                <a:gd name="T117" fmla="*/ 0 h 674"/>
                <a:gd name="T118" fmla="*/ 1 w 1234"/>
                <a:gd name="T119" fmla="*/ 0 h 674"/>
                <a:gd name="T120" fmla="*/ 1 w 1234"/>
                <a:gd name="T121" fmla="*/ 0 h 674"/>
                <a:gd name="T122" fmla="*/ 1 w 1234"/>
                <a:gd name="T123" fmla="*/ 0 h 674"/>
                <a:gd name="T124" fmla="*/ 1 w 1234"/>
                <a:gd name="T125" fmla="*/ 0 h 6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674"/>
                <a:gd name="T191" fmla="*/ 1234 w 1234"/>
                <a:gd name="T192" fmla="*/ 674 h 6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674">
                  <a:moveTo>
                    <a:pt x="0" y="388"/>
                  </a:moveTo>
                  <a:lnTo>
                    <a:pt x="0" y="671"/>
                  </a:lnTo>
                  <a:lnTo>
                    <a:pt x="315" y="674"/>
                  </a:lnTo>
                  <a:lnTo>
                    <a:pt x="322" y="653"/>
                  </a:lnTo>
                  <a:lnTo>
                    <a:pt x="337" y="638"/>
                  </a:lnTo>
                  <a:lnTo>
                    <a:pt x="351" y="619"/>
                  </a:lnTo>
                  <a:lnTo>
                    <a:pt x="360" y="606"/>
                  </a:lnTo>
                  <a:lnTo>
                    <a:pt x="368" y="583"/>
                  </a:lnTo>
                  <a:lnTo>
                    <a:pt x="369" y="569"/>
                  </a:lnTo>
                  <a:lnTo>
                    <a:pt x="374" y="556"/>
                  </a:lnTo>
                  <a:lnTo>
                    <a:pt x="377" y="541"/>
                  </a:lnTo>
                  <a:lnTo>
                    <a:pt x="379" y="521"/>
                  </a:lnTo>
                  <a:lnTo>
                    <a:pt x="379" y="508"/>
                  </a:lnTo>
                  <a:lnTo>
                    <a:pt x="384" y="489"/>
                  </a:lnTo>
                  <a:lnTo>
                    <a:pt x="385" y="472"/>
                  </a:lnTo>
                  <a:lnTo>
                    <a:pt x="392" y="460"/>
                  </a:lnTo>
                  <a:lnTo>
                    <a:pt x="401" y="447"/>
                  </a:lnTo>
                  <a:lnTo>
                    <a:pt x="412" y="436"/>
                  </a:lnTo>
                  <a:lnTo>
                    <a:pt x="425" y="429"/>
                  </a:lnTo>
                  <a:lnTo>
                    <a:pt x="443" y="426"/>
                  </a:lnTo>
                  <a:lnTo>
                    <a:pt x="465" y="426"/>
                  </a:lnTo>
                  <a:lnTo>
                    <a:pt x="495" y="426"/>
                  </a:lnTo>
                  <a:lnTo>
                    <a:pt x="518" y="426"/>
                  </a:lnTo>
                  <a:lnTo>
                    <a:pt x="533" y="426"/>
                  </a:lnTo>
                  <a:lnTo>
                    <a:pt x="579" y="428"/>
                  </a:lnTo>
                  <a:lnTo>
                    <a:pt x="619" y="428"/>
                  </a:lnTo>
                  <a:lnTo>
                    <a:pt x="659" y="428"/>
                  </a:lnTo>
                  <a:lnTo>
                    <a:pt x="723" y="429"/>
                  </a:lnTo>
                  <a:lnTo>
                    <a:pt x="742" y="419"/>
                  </a:lnTo>
                  <a:lnTo>
                    <a:pt x="742" y="401"/>
                  </a:lnTo>
                  <a:lnTo>
                    <a:pt x="751" y="378"/>
                  </a:lnTo>
                  <a:lnTo>
                    <a:pt x="781" y="364"/>
                  </a:lnTo>
                  <a:lnTo>
                    <a:pt x="817" y="370"/>
                  </a:lnTo>
                  <a:lnTo>
                    <a:pt x="854" y="370"/>
                  </a:lnTo>
                  <a:lnTo>
                    <a:pt x="865" y="365"/>
                  </a:lnTo>
                  <a:lnTo>
                    <a:pt x="865" y="350"/>
                  </a:lnTo>
                  <a:lnTo>
                    <a:pt x="865" y="336"/>
                  </a:lnTo>
                  <a:lnTo>
                    <a:pt x="874" y="309"/>
                  </a:lnTo>
                  <a:lnTo>
                    <a:pt x="889" y="301"/>
                  </a:lnTo>
                  <a:lnTo>
                    <a:pt x="911" y="300"/>
                  </a:lnTo>
                  <a:lnTo>
                    <a:pt x="930" y="300"/>
                  </a:lnTo>
                  <a:lnTo>
                    <a:pt x="945" y="300"/>
                  </a:lnTo>
                  <a:lnTo>
                    <a:pt x="960" y="300"/>
                  </a:lnTo>
                  <a:lnTo>
                    <a:pt x="970" y="296"/>
                  </a:lnTo>
                  <a:lnTo>
                    <a:pt x="970" y="283"/>
                  </a:lnTo>
                  <a:lnTo>
                    <a:pt x="970" y="263"/>
                  </a:lnTo>
                  <a:lnTo>
                    <a:pt x="970" y="248"/>
                  </a:lnTo>
                  <a:lnTo>
                    <a:pt x="973" y="225"/>
                  </a:lnTo>
                  <a:lnTo>
                    <a:pt x="1016" y="222"/>
                  </a:lnTo>
                  <a:lnTo>
                    <a:pt x="1067" y="219"/>
                  </a:lnTo>
                  <a:lnTo>
                    <a:pt x="1109" y="217"/>
                  </a:lnTo>
                  <a:lnTo>
                    <a:pt x="1118" y="212"/>
                  </a:lnTo>
                  <a:lnTo>
                    <a:pt x="1122" y="191"/>
                  </a:lnTo>
                  <a:lnTo>
                    <a:pt x="1120" y="164"/>
                  </a:lnTo>
                  <a:lnTo>
                    <a:pt x="1133" y="143"/>
                  </a:lnTo>
                  <a:lnTo>
                    <a:pt x="1145" y="129"/>
                  </a:lnTo>
                  <a:lnTo>
                    <a:pt x="1178" y="129"/>
                  </a:lnTo>
                  <a:lnTo>
                    <a:pt x="1214" y="129"/>
                  </a:lnTo>
                  <a:lnTo>
                    <a:pt x="1224" y="128"/>
                  </a:lnTo>
                  <a:lnTo>
                    <a:pt x="1228" y="110"/>
                  </a:lnTo>
                  <a:lnTo>
                    <a:pt x="1229" y="87"/>
                  </a:lnTo>
                  <a:lnTo>
                    <a:pt x="1229" y="53"/>
                  </a:lnTo>
                  <a:lnTo>
                    <a:pt x="1229" y="41"/>
                  </a:lnTo>
                  <a:lnTo>
                    <a:pt x="1234" y="24"/>
                  </a:lnTo>
                  <a:lnTo>
                    <a:pt x="1226" y="9"/>
                  </a:lnTo>
                  <a:lnTo>
                    <a:pt x="1213" y="9"/>
                  </a:lnTo>
                  <a:lnTo>
                    <a:pt x="748" y="3"/>
                  </a:lnTo>
                  <a:lnTo>
                    <a:pt x="649" y="2"/>
                  </a:lnTo>
                  <a:lnTo>
                    <a:pt x="582" y="0"/>
                  </a:lnTo>
                  <a:lnTo>
                    <a:pt x="530" y="3"/>
                  </a:lnTo>
                  <a:lnTo>
                    <a:pt x="495" y="3"/>
                  </a:lnTo>
                  <a:lnTo>
                    <a:pt x="460" y="0"/>
                  </a:lnTo>
                  <a:lnTo>
                    <a:pt x="427" y="0"/>
                  </a:lnTo>
                  <a:lnTo>
                    <a:pt x="377" y="2"/>
                  </a:lnTo>
                  <a:lnTo>
                    <a:pt x="352" y="13"/>
                  </a:lnTo>
                  <a:lnTo>
                    <a:pt x="329" y="26"/>
                  </a:lnTo>
                  <a:lnTo>
                    <a:pt x="314" y="43"/>
                  </a:lnTo>
                  <a:lnTo>
                    <a:pt x="298" y="76"/>
                  </a:lnTo>
                  <a:lnTo>
                    <a:pt x="288" y="100"/>
                  </a:lnTo>
                  <a:lnTo>
                    <a:pt x="271" y="138"/>
                  </a:lnTo>
                  <a:lnTo>
                    <a:pt x="265" y="166"/>
                  </a:lnTo>
                  <a:lnTo>
                    <a:pt x="254" y="191"/>
                  </a:lnTo>
                  <a:lnTo>
                    <a:pt x="242" y="229"/>
                  </a:lnTo>
                  <a:lnTo>
                    <a:pt x="227" y="261"/>
                  </a:lnTo>
                  <a:lnTo>
                    <a:pt x="205" y="296"/>
                  </a:lnTo>
                  <a:lnTo>
                    <a:pt x="187" y="322"/>
                  </a:lnTo>
                  <a:lnTo>
                    <a:pt x="157" y="347"/>
                  </a:lnTo>
                  <a:lnTo>
                    <a:pt x="133" y="365"/>
                  </a:lnTo>
                  <a:lnTo>
                    <a:pt x="109" y="375"/>
                  </a:lnTo>
                  <a:lnTo>
                    <a:pt x="71" y="382"/>
                  </a:lnTo>
                  <a:lnTo>
                    <a:pt x="36" y="383"/>
                  </a:lnTo>
                  <a:lnTo>
                    <a:pt x="0" y="388"/>
                  </a:lnTo>
                  <a:close/>
                  <a:moveTo>
                    <a:pt x="39" y="648"/>
                  </a:moveTo>
                  <a:lnTo>
                    <a:pt x="51" y="648"/>
                  </a:lnTo>
                  <a:lnTo>
                    <a:pt x="63" y="648"/>
                  </a:lnTo>
                  <a:lnTo>
                    <a:pt x="74" y="648"/>
                  </a:lnTo>
                  <a:lnTo>
                    <a:pt x="87" y="648"/>
                  </a:lnTo>
                  <a:lnTo>
                    <a:pt x="87" y="653"/>
                  </a:lnTo>
                  <a:lnTo>
                    <a:pt x="87" y="657"/>
                  </a:lnTo>
                  <a:lnTo>
                    <a:pt x="88" y="664"/>
                  </a:lnTo>
                  <a:lnTo>
                    <a:pt x="87" y="667"/>
                  </a:lnTo>
                  <a:lnTo>
                    <a:pt x="83" y="667"/>
                  </a:lnTo>
                  <a:lnTo>
                    <a:pt x="75" y="667"/>
                  </a:lnTo>
                  <a:lnTo>
                    <a:pt x="65" y="667"/>
                  </a:lnTo>
                  <a:lnTo>
                    <a:pt x="56" y="667"/>
                  </a:lnTo>
                  <a:lnTo>
                    <a:pt x="47" y="667"/>
                  </a:lnTo>
                  <a:lnTo>
                    <a:pt x="37" y="667"/>
                  </a:lnTo>
                  <a:lnTo>
                    <a:pt x="30" y="667"/>
                  </a:lnTo>
                  <a:lnTo>
                    <a:pt x="28" y="667"/>
                  </a:lnTo>
                  <a:lnTo>
                    <a:pt x="27" y="665"/>
                  </a:lnTo>
                  <a:lnTo>
                    <a:pt x="27" y="659"/>
                  </a:lnTo>
                  <a:lnTo>
                    <a:pt x="28" y="652"/>
                  </a:lnTo>
                  <a:lnTo>
                    <a:pt x="29" y="649"/>
                  </a:lnTo>
                  <a:lnTo>
                    <a:pt x="32" y="648"/>
                  </a:lnTo>
                  <a:lnTo>
                    <a:pt x="39" y="648"/>
                  </a:lnTo>
                  <a:close/>
                  <a:moveTo>
                    <a:pt x="109" y="647"/>
                  </a:moveTo>
                  <a:lnTo>
                    <a:pt x="120" y="647"/>
                  </a:lnTo>
                  <a:lnTo>
                    <a:pt x="131" y="647"/>
                  </a:lnTo>
                  <a:lnTo>
                    <a:pt x="135" y="647"/>
                  </a:lnTo>
                  <a:lnTo>
                    <a:pt x="137" y="647"/>
                  </a:lnTo>
                  <a:lnTo>
                    <a:pt x="139" y="649"/>
                  </a:lnTo>
                  <a:lnTo>
                    <a:pt x="137" y="654"/>
                  </a:lnTo>
                  <a:lnTo>
                    <a:pt x="135" y="659"/>
                  </a:lnTo>
                  <a:lnTo>
                    <a:pt x="135" y="666"/>
                  </a:lnTo>
                  <a:lnTo>
                    <a:pt x="125" y="666"/>
                  </a:lnTo>
                  <a:lnTo>
                    <a:pt x="117" y="666"/>
                  </a:lnTo>
                  <a:lnTo>
                    <a:pt x="109" y="666"/>
                  </a:lnTo>
                  <a:lnTo>
                    <a:pt x="99" y="666"/>
                  </a:lnTo>
                  <a:lnTo>
                    <a:pt x="99" y="661"/>
                  </a:lnTo>
                  <a:lnTo>
                    <a:pt x="98" y="657"/>
                  </a:lnTo>
                  <a:lnTo>
                    <a:pt x="98" y="650"/>
                  </a:lnTo>
                  <a:lnTo>
                    <a:pt x="98" y="647"/>
                  </a:lnTo>
                  <a:lnTo>
                    <a:pt x="101" y="647"/>
                  </a:lnTo>
                  <a:lnTo>
                    <a:pt x="109" y="647"/>
                  </a:lnTo>
                  <a:close/>
                  <a:moveTo>
                    <a:pt x="155" y="646"/>
                  </a:moveTo>
                  <a:lnTo>
                    <a:pt x="167" y="646"/>
                  </a:lnTo>
                  <a:lnTo>
                    <a:pt x="178" y="646"/>
                  </a:lnTo>
                  <a:lnTo>
                    <a:pt x="183" y="645"/>
                  </a:lnTo>
                  <a:lnTo>
                    <a:pt x="187" y="646"/>
                  </a:lnTo>
                  <a:lnTo>
                    <a:pt x="187" y="648"/>
                  </a:lnTo>
                  <a:lnTo>
                    <a:pt x="186" y="654"/>
                  </a:lnTo>
                  <a:lnTo>
                    <a:pt x="186" y="658"/>
                  </a:lnTo>
                  <a:lnTo>
                    <a:pt x="184" y="665"/>
                  </a:lnTo>
                  <a:lnTo>
                    <a:pt x="168" y="665"/>
                  </a:lnTo>
                  <a:lnTo>
                    <a:pt x="154" y="665"/>
                  </a:lnTo>
                  <a:lnTo>
                    <a:pt x="146" y="665"/>
                  </a:lnTo>
                  <a:lnTo>
                    <a:pt x="143" y="664"/>
                  </a:lnTo>
                  <a:lnTo>
                    <a:pt x="143" y="660"/>
                  </a:lnTo>
                  <a:lnTo>
                    <a:pt x="144" y="653"/>
                  </a:lnTo>
                  <a:lnTo>
                    <a:pt x="145" y="647"/>
                  </a:lnTo>
                  <a:lnTo>
                    <a:pt x="147" y="645"/>
                  </a:lnTo>
                  <a:lnTo>
                    <a:pt x="149" y="645"/>
                  </a:lnTo>
                  <a:lnTo>
                    <a:pt x="155" y="646"/>
                  </a:lnTo>
                  <a:close/>
                  <a:moveTo>
                    <a:pt x="196" y="646"/>
                  </a:moveTo>
                  <a:lnTo>
                    <a:pt x="207" y="646"/>
                  </a:lnTo>
                  <a:lnTo>
                    <a:pt x="218" y="646"/>
                  </a:lnTo>
                  <a:lnTo>
                    <a:pt x="229" y="646"/>
                  </a:lnTo>
                  <a:lnTo>
                    <a:pt x="240" y="646"/>
                  </a:lnTo>
                  <a:lnTo>
                    <a:pt x="247" y="645"/>
                  </a:lnTo>
                  <a:lnTo>
                    <a:pt x="249" y="645"/>
                  </a:lnTo>
                  <a:lnTo>
                    <a:pt x="251" y="647"/>
                  </a:lnTo>
                  <a:lnTo>
                    <a:pt x="251" y="653"/>
                  </a:lnTo>
                  <a:lnTo>
                    <a:pt x="252" y="659"/>
                  </a:lnTo>
                  <a:lnTo>
                    <a:pt x="251" y="662"/>
                  </a:lnTo>
                  <a:lnTo>
                    <a:pt x="247" y="664"/>
                  </a:lnTo>
                  <a:lnTo>
                    <a:pt x="237" y="665"/>
                  </a:lnTo>
                  <a:lnTo>
                    <a:pt x="222" y="665"/>
                  </a:lnTo>
                  <a:lnTo>
                    <a:pt x="205" y="665"/>
                  </a:lnTo>
                  <a:lnTo>
                    <a:pt x="198" y="665"/>
                  </a:lnTo>
                  <a:lnTo>
                    <a:pt x="195" y="664"/>
                  </a:lnTo>
                  <a:lnTo>
                    <a:pt x="195" y="659"/>
                  </a:lnTo>
                  <a:lnTo>
                    <a:pt x="195" y="652"/>
                  </a:lnTo>
                  <a:lnTo>
                    <a:pt x="196" y="649"/>
                  </a:lnTo>
                  <a:lnTo>
                    <a:pt x="196" y="646"/>
                  </a:lnTo>
                  <a:close/>
                  <a:moveTo>
                    <a:pt x="7" y="625"/>
                  </a:moveTo>
                  <a:lnTo>
                    <a:pt x="12" y="625"/>
                  </a:lnTo>
                  <a:lnTo>
                    <a:pt x="15" y="625"/>
                  </a:lnTo>
                  <a:lnTo>
                    <a:pt x="17" y="626"/>
                  </a:lnTo>
                  <a:lnTo>
                    <a:pt x="17" y="630"/>
                  </a:lnTo>
                  <a:lnTo>
                    <a:pt x="18" y="634"/>
                  </a:lnTo>
                  <a:lnTo>
                    <a:pt x="17" y="635"/>
                  </a:lnTo>
                  <a:lnTo>
                    <a:pt x="16" y="636"/>
                  </a:lnTo>
                  <a:lnTo>
                    <a:pt x="13" y="636"/>
                  </a:lnTo>
                  <a:lnTo>
                    <a:pt x="7" y="636"/>
                  </a:lnTo>
                  <a:lnTo>
                    <a:pt x="2" y="636"/>
                  </a:lnTo>
                  <a:lnTo>
                    <a:pt x="2" y="634"/>
                  </a:lnTo>
                  <a:lnTo>
                    <a:pt x="2" y="632"/>
                  </a:lnTo>
                  <a:lnTo>
                    <a:pt x="2" y="627"/>
                  </a:lnTo>
                  <a:lnTo>
                    <a:pt x="2" y="626"/>
                  </a:lnTo>
                  <a:lnTo>
                    <a:pt x="4" y="625"/>
                  </a:lnTo>
                  <a:lnTo>
                    <a:pt x="7" y="625"/>
                  </a:lnTo>
                  <a:close/>
                  <a:moveTo>
                    <a:pt x="42" y="620"/>
                  </a:moveTo>
                  <a:lnTo>
                    <a:pt x="51" y="620"/>
                  </a:lnTo>
                  <a:lnTo>
                    <a:pt x="60" y="620"/>
                  </a:lnTo>
                  <a:lnTo>
                    <a:pt x="68" y="620"/>
                  </a:lnTo>
                  <a:lnTo>
                    <a:pt x="77" y="620"/>
                  </a:lnTo>
                  <a:lnTo>
                    <a:pt x="85" y="619"/>
                  </a:lnTo>
                  <a:lnTo>
                    <a:pt x="89" y="619"/>
                  </a:lnTo>
                  <a:lnTo>
                    <a:pt x="90" y="620"/>
                  </a:lnTo>
                  <a:lnTo>
                    <a:pt x="90" y="622"/>
                  </a:lnTo>
                  <a:lnTo>
                    <a:pt x="90" y="624"/>
                  </a:lnTo>
                  <a:lnTo>
                    <a:pt x="90" y="629"/>
                  </a:lnTo>
                  <a:lnTo>
                    <a:pt x="90" y="635"/>
                  </a:lnTo>
                  <a:lnTo>
                    <a:pt x="89" y="638"/>
                  </a:lnTo>
                  <a:lnTo>
                    <a:pt x="86" y="638"/>
                  </a:lnTo>
                  <a:lnTo>
                    <a:pt x="78" y="638"/>
                  </a:lnTo>
                  <a:lnTo>
                    <a:pt x="68" y="638"/>
                  </a:lnTo>
                  <a:lnTo>
                    <a:pt x="59" y="638"/>
                  </a:lnTo>
                  <a:lnTo>
                    <a:pt x="49" y="638"/>
                  </a:lnTo>
                  <a:lnTo>
                    <a:pt x="39" y="638"/>
                  </a:lnTo>
                  <a:lnTo>
                    <a:pt x="33" y="638"/>
                  </a:lnTo>
                  <a:lnTo>
                    <a:pt x="31" y="637"/>
                  </a:lnTo>
                  <a:lnTo>
                    <a:pt x="31" y="634"/>
                  </a:lnTo>
                  <a:lnTo>
                    <a:pt x="32" y="627"/>
                  </a:lnTo>
                  <a:lnTo>
                    <a:pt x="33" y="622"/>
                  </a:lnTo>
                  <a:lnTo>
                    <a:pt x="33" y="620"/>
                  </a:lnTo>
                  <a:lnTo>
                    <a:pt x="37" y="620"/>
                  </a:lnTo>
                  <a:lnTo>
                    <a:pt x="42" y="620"/>
                  </a:lnTo>
                  <a:close/>
                  <a:moveTo>
                    <a:pt x="106" y="618"/>
                  </a:moveTo>
                  <a:lnTo>
                    <a:pt x="121" y="618"/>
                  </a:lnTo>
                  <a:lnTo>
                    <a:pt x="135" y="619"/>
                  </a:lnTo>
                  <a:lnTo>
                    <a:pt x="141" y="618"/>
                  </a:lnTo>
                  <a:lnTo>
                    <a:pt x="144" y="618"/>
                  </a:lnTo>
                  <a:lnTo>
                    <a:pt x="145" y="619"/>
                  </a:lnTo>
                  <a:lnTo>
                    <a:pt x="145" y="620"/>
                  </a:lnTo>
                  <a:lnTo>
                    <a:pt x="145" y="622"/>
                  </a:lnTo>
                  <a:lnTo>
                    <a:pt x="145" y="625"/>
                  </a:lnTo>
                  <a:lnTo>
                    <a:pt x="143" y="634"/>
                  </a:lnTo>
                  <a:lnTo>
                    <a:pt x="142" y="637"/>
                  </a:lnTo>
                  <a:lnTo>
                    <a:pt x="139" y="637"/>
                  </a:lnTo>
                  <a:lnTo>
                    <a:pt x="130" y="637"/>
                  </a:lnTo>
                  <a:lnTo>
                    <a:pt x="118" y="637"/>
                  </a:lnTo>
                  <a:lnTo>
                    <a:pt x="106" y="637"/>
                  </a:lnTo>
                  <a:lnTo>
                    <a:pt x="101" y="637"/>
                  </a:lnTo>
                  <a:lnTo>
                    <a:pt x="99" y="637"/>
                  </a:lnTo>
                  <a:lnTo>
                    <a:pt x="99" y="635"/>
                  </a:lnTo>
                  <a:lnTo>
                    <a:pt x="99" y="630"/>
                  </a:lnTo>
                  <a:lnTo>
                    <a:pt x="99" y="624"/>
                  </a:lnTo>
                  <a:lnTo>
                    <a:pt x="99" y="621"/>
                  </a:lnTo>
                  <a:lnTo>
                    <a:pt x="100" y="620"/>
                  </a:lnTo>
                  <a:lnTo>
                    <a:pt x="101" y="619"/>
                  </a:lnTo>
                  <a:lnTo>
                    <a:pt x="102" y="619"/>
                  </a:lnTo>
                  <a:lnTo>
                    <a:pt x="106" y="618"/>
                  </a:lnTo>
                  <a:close/>
                  <a:moveTo>
                    <a:pt x="165" y="616"/>
                  </a:moveTo>
                  <a:lnTo>
                    <a:pt x="179" y="616"/>
                  </a:lnTo>
                  <a:lnTo>
                    <a:pt x="192" y="616"/>
                  </a:lnTo>
                  <a:lnTo>
                    <a:pt x="199" y="616"/>
                  </a:lnTo>
                  <a:lnTo>
                    <a:pt x="203" y="616"/>
                  </a:lnTo>
                  <a:lnTo>
                    <a:pt x="204" y="618"/>
                  </a:lnTo>
                  <a:lnTo>
                    <a:pt x="204" y="620"/>
                  </a:lnTo>
                  <a:lnTo>
                    <a:pt x="204" y="622"/>
                  </a:lnTo>
                  <a:lnTo>
                    <a:pt x="204" y="626"/>
                  </a:lnTo>
                  <a:lnTo>
                    <a:pt x="203" y="631"/>
                  </a:lnTo>
                  <a:lnTo>
                    <a:pt x="203" y="636"/>
                  </a:lnTo>
                  <a:lnTo>
                    <a:pt x="187" y="636"/>
                  </a:lnTo>
                  <a:lnTo>
                    <a:pt x="170" y="636"/>
                  </a:lnTo>
                  <a:lnTo>
                    <a:pt x="161" y="636"/>
                  </a:lnTo>
                  <a:lnTo>
                    <a:pt x="156" y="636"/>
                  </a:lnTo>
                  <a:lnTo>
                    <a:pt x="155" y="636"/>
                  </a:lnTo>
                  <a:lnTo>
                    <a:pt x="154" y="634"/>
                  </a:lnTo>
                  <a:lnTo>
                    <a:pt x="154" y="631"/>
                  </a:lnTo>
                  <a:lnTo>
                    <a:pt x="154" y="626"/>
                  </a:lnTo>
                  <a:lnTo>
                    <a:pt x="154" y="620"/>
                  </a:lnTo>
                  <a:lnTo>
                    <a:pt x="155" y="618"/>
                  </a:lnTo>
                  <a:lnTo>
                    <a:pt x="158" y="616"/>
                  </a:lnTo>
                  <a:lnTo>
                    <a:pt x="165" y="616"/>
                  </a:lnTo>
                  <a:close/>
                  <a:moveTo>
                    <a:pt x="227" y="616"/>
                  </a:moveTo>
                  <a:lnTo>
                    <a:pt x="242" y="616"/>
                  </a:lnTo>
                  <a:lnTo>
                    <a:pt x="259" y="616"/>
                  </a:lnTo>
                  <a:lnTo>
                    <a:pt x="264" y="616"/>
                  </a:lnTo>
                  <a:lnTo>
                    <a:pt x="267" y="618"/>
                  </a:lnTo>
                  <a:lnTo>
                    <a:pt x="267" y="621"/>
                  </a:lnTo>
                  <a:lnTo>
                    <a:pt x="268" y="626"/>
                  </a:lnTo>
                  <a:lnTo>
                    <a:pt x="268" y="631"/>
                  </a:lnTo>
                  <a:lnTo>
                    <a:pt x="268" y="636"/>
                  </a:lnTo>
                  <a:lnTo>
                    <a:pt x="258" y="636"/>
                  </a:lnTo>
                  <a:lnTo>
                    <a:pt x="248" y="636"/>
                  </a:lnTo>
                  <a:lnTo>
                    <a:pt x="239" y="636"/>
                  </a:lnTo>
                  <a:lnTo>
                    <a:pt x="230" y="636"/>
                  </a:lnTo>
                  <a:lnTo>
                    <a:pt x="223" y="636"/>
                  </a:lnTo>
                  <a:lnTo>
                    <a:pt x="217" y="636"/>
                  </a:lnTo>
                  <a:lnTo>
                    <a:pt x="216" y="635"/>
                  </a:lnTo>
                  <a:lnTo>
                    <a:pt x="216" y="634"/>
                  </a:lnTo>
                  <a:lnTo>
                    <a:pt x="216" y="631"/>
                  </a:lnTo>
                  <a:lnTo>
                    <a:pt x="216" y="626"/>
                  </a:lnTo>
                  <a:lnTo>
                    <a:pt x="217" y="620"/>
                  </a:lnTo>
                  <a:lnTo>
                    <a:pt x="217" y="618"/>
                  </a:lnTo>
                  <a:lnTo>
                    <a:pt x="221" y="616"/>
                  </a:lnTo>
                  <a:lnTo>
                    <a:pt x="227" y="616"/>
                  </a:lnTo>
                  <a:close/>
                  <a:moveTo>
                    <a:pt x="11" y="598"/>
                  </a:moveTo>
                  <a:lnTo>
                    <a:pt x="18" y="598"/>
                  </a:lnTo>
                  <a:lnTo>
                    <a:pt x="25" y="598"/>
                  </a:lnTo>
                  <a:lnTo>
                    <a:pt x="25" y="600"/>
                  </a:lnTo>
                  <a:lnTo>
                    <a:pt x="25" y="601"/>
                  </a:lnTo>
                  <a:lnTo>
                    <a:pt x="26" y="606"/>
                  </a:lnTo>
                  <a:lnTo>
                    <a:pt x="25" y="608"/>
                  </a:lnTo>
                  <a:lnTo>
                    <a:pt x="24" y="608"/>
                  </a:lnTo>
                  <a:lnTo>
                    <a:pt x="19" y="608"/>
                  </a:lnTo>
                  <a:lnTo>
                    <a:pt x="14" y="608"/>
                  </a:lnTo>
                  <a:lnTo>
                    <a:pt x="8" y="608"/>
                  </a:lnTo>
                  <a:lnTo>
                    <a:pt x="5" y="608"/>
                  </a:lnTo>
                  <a:lnTo>
                    <a:pt x="3" y="608"/>
                  </a:lnTo>
                  <a:lnTo>
                    <a:pt x="2" y="607"/>
                  </a:lnTo>
                  <a:lnTo>
                    <a:pt x="2" y="604"/>
                  </a:lnTo>
                  <a:lnTo>
                    <a:pt x="2" y="599"/>
                  </a:lnTo>
                  <a:lnTo>
                    <a:pt x="3" y="598"/>
                  </a:lnTo>
                  <a:lnTo>
                    <a:pt x="5" y="598"/>
                  </a:lnTo>
                  <a:lnTo>
                    <a:pt x="11" y="598"/>
                  </a:lnTo>
                  <a:close/>
                  <a:moveTo>
                    <a:pt x="55" y="592"/>
                  </a:moveTo>
                  <a:lnTo>
                    <a:pt x="65" y="592"/>
                  </a:lnTo>
                  <a:lnTo>
                    <a:pt x="75" y="592"/>
                  </a:lnTo>
                  <a:lnTo>
                    <a:pt x="85" y="592"/>
                  </a:lnTo>
                  <a:lnTo>
                    <a:pt x="97" y="592"/>
                  </a:lnTo>
                  <a:lnTo>
                    <a:pt x="97" y="597"/>
                  </a:lnTo>
                  <a:lnTo>
                    <a:pt x="97" y="600"/>
                  </a:lnTo>
                  <a:lnTo>
                    <a:pt x="97" y="607"/>
                  </a:lnTo>
                  <a:lnTo>
                    <a:pt x="97" y="609"/>
                  </a:lnTo>
                  <a:lnTo>
                    <a:pt x="94" y="610"/>
                  </a:lnTo>
                  <a:lnTo>
                    <a:pt x="88" y="610"/>
                  </a:lnTo>
                  <a:lnTo>
                    <a:pt x="78" y="609"/>
                  </a:lnTo>
                  <a:lnTo>
                    <a:pt x="68" y="609"/>
                  </a:lnTo>
                  <a:lnTo>
                    <a:pt x="60" y="609"/>
                  </a:lnTo>
                  <a:lnTo>
                    <a:pt x="50" y="609"/>
                  </a:lnTo>
                  <a:lnTo>
                    <a:pt x="43" y="610"/>
                  </a:lnTo>
                  <a:lnTo>
                    <a:pt x="40" y="609"/>
                  </a:lnTo>
                  <a:lnTo>
                    <a:pt x="40" y="606"/>
                  </a:lnTo>
                  <a:lnTo>
                    <a:pt x="41" y="599"/>
                  </a:lnTo>
                  <a:lnTo>
                    <a:pt x="41" y="596"/>
                  </a:lnTo>
                  <a:lnTo>
                    <a:pt x="42" y="594"/>
                  </a:lnTo>
                  <a:lnTo>
                    <a:pt x="43" y="592"/>
                  </a:lnTo>
                  <a:lnTo>
                    <a:pt x="44" y="592"/>
                  </a:lnTo>
                  <a:lnTo>
                    <a:pt x="49" y="592"/>
                  </a:lnTo>
                  <a:lnTo>
                    <a:pt x="55" y="592"/>
                  </a:lnTo>
                  <a:close/>
                  <a:moveTo>
                    <a:pt x="118" y="591"/>
                  </a:moveTo>
                  <a:lnTo>
                    <a:pt x="125" y="591"/>
                  </a:lnTo>
                  <a:lnTo>
                    <a:pt x="134" y="591"/>
                  </a:lnTo>
                  <a:lnTo>
                    <a:pt x="142" y="591"/>
                  </a:lnTo>
                  <a:lnTo>
                    <a:pt x="151" y="591"/>
                  </a:lnTo>
                  <a:lnTo>
                    <a:pt x="151" y="595"/>
                  </a:lnTo>
                  <a:lnTo>
                    <a:pt x="151" y="598"/>
                  </a:lnTo>
                  <a:lnTo>
                    <a:pt x="151" y="603"/>
                  </a:lnTo>
                  <a:lnTo>
                    <a:pt x="151" y="607"/>
                  </a:lnTo>
                  <a:lnTo>
                    <a:pt x="148" y="609"/>
                  </a:lnTo>
                  <a:lnTo>
                    <a:pt x="143" y="609"/>
                  </a:lnTo>
                  <a:lnTo>
                    <a:pt x="130" y="609"/>
                  </a:lnTo>
                  <a:lnTo>
                    <a:pt x="117" y="609"/>
                  </a:lnTo>
                  <a:lnTo>
                    <a:pt x="109" y="609"/>
                  </a:lnTo>
                  <a:lnTo>
                    <a:pt x="106" y="608"/>
                  </a:lnTo>
                  <a:lnTo>
                    <a:pt x="105" y="604"/>
                  </a:lnTo>
                  <a:lnTo>
                    <a:pt x="106" y="597"/>
                  </a:lnTo>
                  <a:lnTo>
                    <a:pt x="106" y="595"/>
                  </a:lnTo>
                  <a:lnTo>
                    <a:pt x="107" y="592"/>
                  </a:lnTo>
                  <a:lnTo>
                    <a:pt x="108" y="591"/>
                  </a:lnTo>
                  <a:lnTo>
                    <a:pt x="109" y="591"/>
                  </a:lnTo>
                  <a:lnTo>
                    <a:pt x="112" y="591"/>
                  </a:lnTo>
                  <a:lnTo>
                    <a:pt x="118" y="591"/>
                  </a:lnTo>
                  <a:close/>
                  <a:moveTo>
                    <a:pt x="176" y="590"/>
                  </a:moveTo>
                  <a:lnTo>
                    <a:pt x="187" y="590"/>
                  </a:lnTo>
                  <a:lnTo>
                    <a:pt x="199" y="590"/>
                  </a:lnTo>
                  <a:lnTo>
                    <a:pt x="207" y="590"/>
                  </a:lnTo>
                  <a:lnTo>
                    <a:pt x="212" y="590"/>
                  </a:lnTo>
                  <a:lnTo>
                    <a:pt x="213" y="591"/>
                  </a:lnTo>
                  <a:lnTo>
                    <a:pt x="213" y="594"/>
                  </a:lnTo>
                  <a:lnTo>
                    <a:pt x="213" y="597"/>
                  </a:lnTo>
                  <a:lnTo>
                    <a:pt x="212" y="601"/>
                  </a:lnTo>
                  <a:lnTo>
                    <a:pt x="212" y="604"/>
                  </a:lnTo>
                  <a:lnTo>
                    <a:pt x="212" y="608"/>
                  </a:lnTo>
                  <a:lnTo>
                    <a:pt x="202" y="608"/>
                  </a:lnTo>
                  <a:lnTo>
                    <a:pt x="192" y="608"/>
                  </a:lnTo>
                  <a:lnTo>
                    <a:pt x="183" y="608"/>
                  </a:lnTo>
                  <a:lnTo>
                    <a:pt x="174" y="608"/>
                  </a:lnTo>
                  <a:lnTo>
                    <a:pt x="168" y="608"/>
                  </a:lnTo>
                  <a:lnTo>
                    <a:pt x="165" y="608"/>
                  </a:lnTo>
                  <a:lnTo>
                    <a:pt x="164" y="606"/>
                  </a:lnTo>
                  <a:lnTo>
                    <a:pt x="164" y="601"/>
                  </a:lnTo>
                  <a:lnTo>
                    <a:pt x="165" y="595"/>
                  </a:lnTo>
                  <a:lnTo>
                    <a:pt x="165" y="591"/>
                  </a:lnTo>
                  <a:lnTo>
                    <a:pt x="168" y="590"/>
                  </a:lnTo>
                  <a:lnTo>
                    <a:pt x="176" y="590"/>
                  </a:lnTo>
                  <a:close/>
                  <a:moveTo>
                    <a:pt x="230" y="590"/>
                  </a:moveTo>
                  <a:lnTo>
                    <a:pt x="246" y="590"/>
                  </a:lnTo>
                  <a:lnTo>
                    <a:pt x="260" y="590"/>
                  </a:lnTo>
                  <a:lnTo>
                    <a:pt x="268" y="591"/>
                  </a:lnTo>
                  <a:lnTo>
                    <a:pt x="273" y="594"/>
                  </a:lnTo>
                  <a:lnTo>
                    <a:pt x="276" y="596"/>
                  </a:lnTo>
                  <a:lnTo>
                    <a:pt x="279" y="599"/>
                  </a:lnTo>
                  <a:lnTo>
                    <a:pt x="279" y="602"/>
                  </a:lnTo>
                  <a:lnTo>
                    <a:pt x="276" y="604"/>
                  </a:lnTo>
                  <a:lnTo>
                    <a:pt x="273" y="607"/>
                  </a:lnTo>
                  <a:lnTo>
                    <a:pt x="267" y="608"/>
                  </a:lnTo>
                  <a:lnTo>
                    <a:pt x="259" y="608"/>
                  </a:lnTo>
                  <a:lnTo>
                    <a:pt x="250" y="608"/>
                  </a:lnTo>
                  <a:lnTo>
                    <a:pt x="241" y="608"/>
                  </a:lnTo>
                  <a:lnTo>
                    <a:pt x="234" y="608"/>
                  </a:lnTo>
                  <a:lnTo>
                    <a:pt x="225" y="608"/>
                  </a:lnTo>
                  <a:lnTo>
                    <a:pt x="222" y="607"/>
                  </a:lnTo>
                  <a:lnTo>
                    <a:pt x="221" y="603"/>
                  </a:lnTo>
                  <a:lnTo>
                    <a:pt x="222" y="596"/>
                  </a:lnTo>
                  <a:lnTo>
                    <a:pt x="223" y="591"/>
                  </a:lnTo>
                  <a:lnTo>
                    <a:pt x="224" y="590"/>
                  </a:lnTo>
                  <a:lnTo>
                    <a:pt x="226" y="590"/>
                  </a:lnTo>
                  <a:lnTo>
                    <a:pt x="230" y="590"/>
                  </a:lnTo>
                  <a:close/>
                  <a:moveTo>
                    <a:pt x="11" y="574"/>
                  </a:moveTo>
                  <a:lnTo>
                    <a:pt x="16" y="574"/>
                  </a:lnTo>
                  <a:lnTo>
                    <a:pt x="23" y="574"/>
                  </a:lnTo>
                  <a:lnTo>
                    <a:pt x="23" y="575"/>
                  </a:lnTo>
                  <a:lnTo>
                    <a:pt x="23" y="577"/>
                  </a:lnTo>
                  <a:lnTo>
                    <a:pt x="23" y="581"/>
                  </a:lnTo>
                  <a:lnTo>
                    <a:pt x="23" y="583"/>
                  </a:lnTo>
                  <a:lnTo>
                    <a:pt x="20" y="583"/>
                  </a:lnTo>
                  <a:lnTo>
                    <a:pt x="16" y="583"/>
                  </a:lnTo>
                  <a:lnTo>
                    <a:pt x="8" y="583"/>
                  </a:lnTo>
                  <a:lnTo>
                    <a:pt x="2" y="583"/>
                  </a:lnTo>
                  <a:lnTo>
                    <a:pt x="2" y="577"/>
                  </a:lnTo>
                  <a:lnTo>
                    <a:pt x="3" y="574"/>
                  </a:lnTo>
                  <a:lnTo>
                    <a:pt x="5" y="574"/>
                  </a:lnTo>
                  <a:lnTo>
                    <a:pt x="11" y="574"/>
                  </a:lnTo>
                  <a:close/>
                  <a:moveTo>
                    <a:pt x="42" y="567"/>
                  </a:moveTo>
                  <a:lnTo>
                    <a:pt x="54" y="567"/>
                  </a:lnTo>
                  <a:lnTo>
                    <a:pt x="66" y="567"/>
                  </a:lnTo>
                  <a:lnTo>
                    <a:pt x="78" y="567"/>
                  </a:lnTo>
                  <a:lnTo>
                    <a:pt x="90" y="567"/>
                  </a:lnTo>
                  <a:lnTo>
                    <a:pt x="96" y="567"/>
                  </a:lnTo>
                  <a:lnTo>
                    <a:pt x="98" y="568"/>
                  </a:lnTo>
                  <a:lnTo>
                    <a:pt x="99" y="571"/>
                  </a:lnTo>
                  <a:lnTo>
                    <a:pt x="100" y="575"/>
                  </a:lnTo>
                  <a:lnTo>
                    <a:pt x="100" y="580"/>
                  </a:lnTo>
                  <a:lnTo>
                    <a:pt x="99" y="583"/>
                  </a:lnTo>
                  <a:lnTo>
                    <a:pt x="97" y="583"/>
                  </a:lnTo>
                  <a:lnTo>
                    <a:pt x="91" y="583"/>
                  </a:lnTo>
                  <a:lnTo>
                    <a:pt x="82" y="583"/>
                  </a:lnTo>
                  <a:lnTo>
                    <a:pt x="72" y="583"/>
                  </a:lnTo>
                  <a:lnTo>
                    <a:pt x="62" y="583"/>
                  </a:lnTo>
                  <a:lnTo>
                    <a:pt x="53" y="583"/>
                  </a:lnTo>
                  <a:lnTo>
                    <a:pt x="44" y="583"/>
                  </a:lnTo>
                  <a:lnTo>
                    <a:pt x="41" y="583"/>
                  </a:lnTo>
                  <a:lnTo>
                    <a:pt x="41" y="579"/>
                  </a:lnTo>
                  <a:lnTo>
                    <a:pt x="42" y="572"/>
                  </a:lnTo>
                  <a:lnTo>
                    <a:pt x="42" y="569"/>
                  </a:lnTo>
                  <a:lnTo>
                    <a:pt x="42" y="567"/>
                  </a:lnTo>
                  <a:close/>
                  <a:moveTo>
                    <a:pt x="111" y="567"/>
                  </a:moveTo>
                  <a:lnTo>
                    <a:pt x="120" y="567"/>
                  </a:lnTo>
                  <a:lnTo>
                    <a:pt x="129" y="567"/>
                  </a:lnTo>
                  <a:lnTo>
                    <a:pt x="137" y="567"/>
                  </a:lnTo>
                  <a:lnTo>
                    <a:pt x="146" y="567"/>
                  </a:lnTo>
                  <a:lnTo>
                    <a:pt x="153" y="566"/>
                  </a:lnTo>
                  <a:lnTo>
                    <a:pt x="157" y="566"/>
                  </a:lnTo>
                  <a:lnTo>
                    <a:pt x="158" y="569"/>
                  </a:lnTo>
                  <a:lnTo>
                    <a:pt x="159" y="575"/>
                  </a:lnTo>
                  <a:lnTo>
                    <a:pt x="159" y="580"/>
                  </a:lnTo>
                  <a:lnTo>
                    <a:pt x="158" y="581"/>
                  </a:lnTo>
                  <a:lnTo>
                    <a:pt x="155" y="581"/>
                  </a:lnTo>
                  <a:lnTo>
                    <a:pt x="149" y="581"/>
                  </a:lnTo>
                  <a:lnTo>
                    <a:pt x="136" y="581"/>
                  </a:lnTo>
                  <a:lnTo>
                    <a:pt x="122" y="581"/>
                  </a:lnTo>
                  <a:lnTo>
                    <a:pt x="114" y="583"/>
                  </a:lnTo>
                  <a:lnTo>
                    <a:pt x="111" y="581"/>
                  </a:lnTo>
                  <a:lnTo>
                    <a:pt x="110" y="579"/>
                  </a:lnTo>
                  <a:lnTo>
                    <a:pt x="110" y="573"/>
                  </a:lnTo>
                  <a:lnTo>
                    <a:pt x="110" y="569"/>
                  </a:lnTo>
                  <a:lnTo>
                    <a:pt x="111" y="567"/>
                  </a:lnTo>
                  <a:close/>
                  <a:moveTo>
                    <a:pt x="172" y="566"/>
                  </a:moveTo>
                  <a:lnTo>
                    <a:pt x="187" y="566"/>
                  </a:lnTo>
                  <a:lnTo>
                    <a:pt x="202" y="566"/>
                  </a:lnTo>
                  <a:lnTo>
                    <a:pt x="207" y="565"/>
                  </a:lnTo>
                  <a:lnTo>
                    <a:pt x="213" y="565"/>
                  </a:lnTo>
                  <a:lnTo>
                    <a:pt x="215" y="565"/>
                  </a:lnTo>
                  <a:lnTo>
                    <a:pt x="216" y="566"/>
                  </a:lnTo>
                  <a:lnTo>
                    <a:pt x="217" y="568"/>
                  </a:lnTo>
                  <a:lnTo>
                    <a:pt x="217" y="572"/>
                  </a:lnTo>
                  <a:lnTo>
                    <a:pt x="217" y="578"/>
                  </a:lnTo>
                  <a:lnTo>
                    <a:pt x="216" y="580"/>
                  </a:lnTo>
                  <a:lnTo>
                    <a:pt x="213" y="581"/>
                  </a:lnTo>
                  <a:lnTo>
                    <a:pt x="206" y="580"/>
                  </a:lnTo>
                  <a:lnTo>
                    <a:pt x="192" y="580"/>
                  </a:lnTo>
                  <a:lnTo>
                    <a:pt x="179" y="580"/>
                  </a:lnTo>
                  <a:lnTo>
                    <a:pt x="175" y="580"/>
                  </a:lnTo>
                  <a:lnTo>
                    <a:pt x="171" y="580"/>
                  </a:lnTo>
                  <a:lnTo>
                    <a:pt x="171" y="574"/>
                  </a:lnTo>
                  <a:lnTo>
                    <a:pt x="172" y="566"/>
                  </a:lnTo>
                  <a:close/>
                  <a:moveTo>
                    <a:pt x="229" y="566"/>
                  </a:moveTo>
                  <a:lnTo>
                    <a:pt x="244" y="566"/>
                  </a:lnTo>
                  <a:lnTo>
                    <a:pt x="258" y="566"/>
                  </a:lnTo>
                  <a:lnTo>
                    <a:pt x="272" y="566"/>
                  </a:lnTo>
                  <a:lnTo>
                    <a:pt x="286" y="566"/>
                  </a:lnTo>
                  <a:lnTo>
                    <a:pt x="286" y="568"/>
                  </a:lnTo>
                  <a:lnTo>
                    <a:pt x="286" y="571"/>
                  </a:lnTo>
                  <a:lnTo>
                    <a:pt x="287" y="577"/>
                  </a:lnTo>
                  <a:lnTo>
                    <a:pt x="286" y="580"/>
                  </a:lnTo>
                  <a:lnTo>
                    <a:pt x="283" y="580"/>
                  </a:lnTo>
                  <a:lnTo>
                    <a:pt x="276" y="580"/>
                  </a:lnTo>
                  <a:lnTo>
                    <a:pt x="267" y="580"/>
                  </a:lnTo>
                  <a:lnTo>
                    <a:pt x="258" y="580"/>
                  </a:lnTo>
                  <a:lnTo>
                    <a:pt x="249" y="580"/>
                  </a:lnTo>
                  <a:lnTo>
                    <a:pt x="240" y="580"/>
                  </a:lnTo>
                  <a:lnTo>
                    <a:pt x="232" y="580"/>
                  </a:lnTo>
                  <a:lnTo>
                    <a:pt x="228" y="580"/>
                  </a:lnTo>
                  <a:lnTo>
                    <a:pt x="228" y="577"/>
                  </a:lnTo>
                  <a:lnTo>
                    <a:pt x="229" y="569"/>
                  </a:lnTo>
                  <a:lnTo>
                    <a:pt x="229" y="567"/>
                  </a:lnTo>
                  <a:lnTo>
                    <a:pt x="229" y="566"/>
                  </a:lnTo>
                  <a:close/>
                  <a:moveTo>
                    <a:pt x="2" y="546"/>
                  </a:moveTo>
                  <a:lnTo>
                    <a:pt x="9" y="546"/>
                  </a:lnTo>
                  <a:lnTo>
                    <a:pt x="16" y="546"/>
                  </a:lnTo>
                  <a:lnTo>
                    <a:pt x="19" y="545"/>
                  </a:lnTo>
                  <a:lnTo>
                    <a:pt x="21" y="546"/>
                  </a:lnTo>
                  <a:lnTo>
                    <a:pt x="23" y="548"/>
                  </a:lnTo>
                  <a:lnTo>
                    <a:pt x="23" y="551"/>
                  </a:lnTo>
                  <a:lnTo>
                    <a:pt x="23" y="553"/>
                  </a:lnTo>
                  <a:lnTo>
                    <a:pt x="23" y="556"/>
                  </a:lnTo>
                  <a:lnTo>
                    <a:pt x="15" y="556"/>
                  </a:lnTo>
                  <a:lnTo>
                    <a:pt x="8" y="556"/>
                  </a:lnTo>
                  <a:lnTo>
                    <a:pt x="3" y="555"/>
                  </a:lnTo>
                  <a:lnTo>
                    <a:pt x="2" y="554"/>
                  </a:lnTo>
                  <a:lnTo>
                    <a:pt x="2" y="552"/>
                  </a:lnTo>
                  <a:lnTo>
                    <a:pt x="2" y="546"/>
                  </a:lnTo>
                  <a:close/>
                  <a:moveTo>
                    <a:pt x="60" y="544"/>
                  </a:moveTo>
                  <a:lnTo>
                    <a:pt x="71" y="544"/>
                  </a:lnTo>
                  <a:lnTo>
                    <a:pt x="83" y="544"/>
                  </a:lnTo>
                  <a:lnTo>
                    <a:pt x="95" y="544"/>
                  </a:lnTo>
                  <a:lnTo>
                    <a:pt x="107" y="544"/>
                  </a:lnTo>
                  <a:lnTo>
                    <a:pt x="107" y="548"/>
                  </a:lnTo>
                  <a:lnTo>
                    <a:pt x="107" y="552"/>
                  </a:lnTo>
                  <a:lnTo>
                    <a:pt x="107" y="555"/>
                  </a:lnTo>
                  <a:lnTo>
                    <a:pt x="107" y="557"/>
                  </a:lnTo>
                  <a:lnTo>
                    <a:pt x="106" y="559"/>
                  </a:lnTo>
                  <a:lnTo>
                    <a:pt x="105" y="560"/>
                  </a:lnTo>
                  <a:lnTo>
                    <a:pt x="101" y="560"/>
                  </a:lnTo>
                  <a:lnTo>
                    <a:pt x="95" y="559"/>
                  </a:lnTo>
                  <a:lnTo>
                    <a:pt x="85" y="559"/>
                  </a:lnTo>
                  <a:lnTo>
                    <a:pt x="75" y="559"/>
                  </a:lnTo>
                  <a:lnTo>
                    <a:pt x="66" y="559"/>
                  </a:lnTo>
                  <a:lnTo>
                    <a:pt x="56" y="559"/>
                  </a:lnTo>
                  <a:lnTo>
                    <a:pt x="49" y="560"/>
                  </a:lnTo>
                  <a:lnTo>
                    <a:pt x="46" y="559"/>
                  </a:lnTo>
                  <a:lnTo>
                    <a:pt x="46" y="555"/>
                  </a:lnTo>
                  <a:lnTo>
                    <a:pt x="46" y="549"/>
                  </a:lnTo>
                  <a:lnTo>
                    <a:pt x="47" y="546"/>
                  </a:lnTo>
                  <a:lnTo>
                    <a:pt x="48" y="544"/>
                  </a:lnTo>
                  <a:lnTo>
                    <a:pt x="49" y="544"/>
                  </a:lnTo>
                  <a:lnTo>
                    <a:pt x="50" y="543"/>
                  </a:lnTo>
                  <a:lnTo>
                    <a:pt x="54" y="543"/>
                  </a:lnTo>
                  <a:lnTo>
                    <a:pt x="60" y="544"/>
                  </a:lnTo>
                  <a:close/>
                  <a:moveTo>
                    <a:pt x="129" y="543"/>
                  </a:moveTo>
                  <a:lnTo>
                    <a:pt x="137" y="543"/>
                  </a:lnTo>
                  <a:lnTo>
                    <a:pt x="147" y="543"/>
                  </a:lnTo>
                  <a:lnTo>
                    <a:pt x="157" y="543"/>
                  </a:lnTo>
                  <a:lnTo>
                    <a:pt x="166" y="543"/>
                  </a:lnTo>
                  <a:lnTo>
                    <a:pt x="167" y="551"/>
                  </a:lnTo>
                  <a:lnTo>
                    <a:pt x="167" y="559"/>
                  </a:lnTo>
                  <a:lnTo>
                    <a:pt x="157" y="559"/>
                  </a:lnTo>
                  <a:lnTo>
                    <a:pt x="146" y="559"/>
                  </a:lnTo>
                  <a:lnTo>
                    <a:pt x="135" y="559"/>
                  </a:lnTo>
                  <a:lnTo>
                    <a:pt x="125" y="559"/>
                  </a:lnTo>
                  <a:lnTo>
                    <a:pt x="120" y="559"/>
                  </a:lnTo>
                  <a:lnTo>
                    <a:pt x="116" y="559"/>
                  </a:lnTo>
                  <a:lnTo>
                    <a:pt x="116" y="554"/>
                  </a:lnTo>
                  <a:lnTo>
                    <a:pt x="116" y="550"/>
                  </a:lnTo>
                  <a:lnTo>
                    <a:pt x="117" y="545"/>
                  </a:lnTo>
                  <a:lnTo>
                    <a:pt x="119" y="543"/>
                  </a:lnTo>
                  <a:lnTo>
                    <a:pt x="122" y="543"/>
                  </a:lnTo>
                  <a:lnTo>
                    <a:pt x="129" y="543"/>
                  </a:lnTo>
                  <a:close/>
                  <a:moveTo>
                    <a:pt x="182" y="542"/>
                  </a:moveTo>
                  <a:lnTo>
                    <a:pt x="193" y="542"/>
                  </a:lnTo>
                  <a:lnTo>
                    <a:pt x="205" y="542"/>
                  </a:lnTo>
                  <a:lnTo>
                    <a:pt x="216" y="542"/>
                  </a:lnTo>
                  <a:lnTo>
                    <a:pt x="228" y="542"/>
                  </a:lnTo>
                  <a:lnTo>
                    <a:pt x="228" y="545"/>
                  </a:lnTo>
                  <a:lnTo>
                    <a:pt x="228" y="548"/>
                  </a:lnTo>
                  <a:lnTo>
                    <a:pt x="228" y="554"/>
                  </a:lnTo>
                  <a:lnTo>
                    <a:pt x="227" y="556"/>
                  </a:lnTo>
                  <a:lnTo>
                    <a:pt x="224" y="557"/>
                  </a:lnTo>
                  <a:lnTo>
                    <a:pt x="217" y="557"/>
                  </a:lnTo>
                  <a:lnTo>
                    <a:pt x="203" y="557"/>
                  </a:lnTo>
                  <a:lnTo>
                    <a:pt x="190" y="557"/>
                  </a:lnTo>
                  <a:lnTo>
                    <a:pt x="183" y="557"/>
                  </a:lnTo>
                  <a:lnTo>
                    <a:pt x="181" y="556"/>
                  </a:lnTo>
                  <a:lnTo>
                    <a:pt x="181" y="553"/>
                  </a:lnTo>
                  <a:lnTo>
                    <a:pt x="181" y="546"/>
                  </a:lnTo>
                  <a:lnTo>
                    <a:pt x="181" y="544"/>
                  </a:lnTo>
                  <a:lnTo>
                    <a:pt x="182" y="542"/>
                  </a:lnTo>
                  <a:close/>
                  <a:moveTo>
                    <a:pt x="237" y="542"/>
                  </a:moveTo>
                  <a:lnTo>
                    <a:pt x="248" y="542"/>
                  </a:lnTo>
                  <a:lnTo>
                    <a:pt x="260" y="542"/>
                  </a:lnTo>
                  <a:lnTo>
                    <a:pt x="271" y="542"/>
                  </a:lnTo>
                  <a:lnTo>
                    <a:pt x="283" y="542"/>
                  </a:lnTo>
                  <a:lnTo>
                    <a:pt x="289" y="542"/>
                  </a:lnTo>
                  <a:lnTo>
                    <a:pt x="294" y="541"/>
                  </a:lnTo>
                  <a:lnTo>
                    <a:pt x="296" y="542"/>
                  </a:lnTo>
                  <a:lnTo>
                    <a:pt x="297" y="543"/>
                  </a:lnTo>
                  <a:lnTo>
                    <a:pt x="298" y="545"/>
                  </a:lnTo>
                  <a:lnTo>
                    <a:pt x="299" y="548"/>
                  </a:lnTo>
                  <a:lnTo>
                    <a:pt x="299" y="552"/>
                  </a:lnTo>
                  <a:lnTo>
                    <a:pt x="299" y="555"/>
                  </a:lnTo>
                  <a:lnTo>
                    <a:pt x="298" y="556"/>
                  </a:lnTo>
                  <a:lnTo>
                    <a:pt x="297" y="557"/>
                  </a:lnTo>
                  <a:lnTo>
                    <a:pt x="293" y="557"/>
                  </a:lnTo>
                  <a:lnTo>
                    <a:pt x="285" y="557"/>
                  </a:lnTo>
                  <a:lnTo>
                    <a:pt x="275" y="557"/>
                  </a:lnTo>
                  <a:lnTo>
                    <a:pt x="264" y="557"/>
                  </a:lnTo>
                  <a:lnTo>
                    <a:pt x="254" y="557"/>
                  </a:lnTo>
                  <a:lnTo>
                    <a:pt x="244" y="557"/>
                  </a:lnTo>
                  <a:lnTo>
                    <a:pt x="238" y="557"/>
                  </a:lnTo>
                  <a:lnTo>
                    <a:pt x="235" y="556"/>
                  </a:lnTo>
                  <a:lnTo>
                    <a:pt x="235" y="554"/>
                  </a:lnTo>
                  <a:lnTo>
                    <a:pt x="236" y="548"/>
                  </a:lnTo>
                  <a:lnTo>
                    <a:pt x="236" y="545"/>
                  </a:lnTo>
                  <a:lnTo>
                    <a:pt x="237" y="542"/>
                  </a:lnTo>
                  <a:close/>
                  <a:moveTo>
                    <a:pt x="2" y="520"/>
                  </a:moveTo>
                  <a:lnTo>
                    <a:pt x="14" y="520"/>
                  </a:lnTo>
                  <a:lnTo>
                    <a:pt x="25" y="520"/>
                  </a:lnTo>
                  <a:lnTo>
                    <a:pt x="25" y="521"/>
                  </a:lnTo>
                  <a:lnTo>
                    <a:pt x="25" y="522"/>
                  </a:lnTo>
                  <a:lnTo>
                    <a:pt x="26" y="527"/>
                  </a:lnTo>
                  <a:lnTo>
                    <a:pt x="25" y="529"/>
                  </a:lnTo>
                  <a:lnTo>
                    <a:pt x="24" y="529"/>
                  </a:lnTo>
                  <a:lnTo>
                    <a:pt x="19" y="529"/>
                  </a:lnTo>
                  <a:lnTo>
                    <a:pt x="13" y="529"/>
                  </a:lnTo>
                  <a:lnTo>
                    <a:pt x="5" y="529"/>
                  </a:lnTo>
                  <a:lnTo>
                    <a:pt x="2" y="529"/>
                  </a:lnTo>
                  <a:lnTo>
                    <a:pt x="1" y="527"/>
                  </a:lnTo>
                  <a:lnTo>
                    <a:pt x="2" y="525"/>
                  </a:lnTo>
                  <a:lnTo>
                    <a:pt x="2" y="520"/>
                  </a:lnTo>
                  <a:close/>
                  <a:moveTo>
                    <a:pt x="56" y="516"/>
                  </a:moveTo>
                  <a:lnTo>
                    <a:pt x="66" y="516"/>
                  </a:lnTo>
                  <a:lnTo>
                    <a:pt x="76" y="516"/>
                  </a:lnTo>
                  <a:lnTo>
                    <a:pt x="87" y="516"/>
                  </a:lnTo>
                  <a:lnTo>
                    <a:pt x="97" y="516"/>
                  </a:lnTo>
                  <a:lnTo>
                    <a:pt x="101" y="516"/>
                  </a:lnTo>
                  <a:lnTo>
                    <a:pt x="103" y="516"/>
                  </a:lnTo>
                  <a:lnTo>
                    <a:pt x="105" y="519"/>
                  </a:lnTo>
                  <a:lnTo>
                    <a:pt x="105" y="524"/>
                  </a:lnTo>
                  <a:lnTo>
                    <a:pt x="105" y="528"/>
                  </a:lnTo>
                  <a:lnTo>
                    <a:pt x="105" y="530"/>
                  </a:lnTo>
                  <a:lnTo>
                    <a:pt x="102" y="530"/>
                  </a:lnTo>
                  <a:lnTo>
                    <a:pt x="98" y="530"/>
                  </a:lnTo>
                  <a:lnTo>
                    <a:pt x="85" y="530"/>
                  </a:lnTo>
                  <a:lnTo>
                    <a:pt x="71" y="530"/>
                  </a:lnTo>
                  <a:lnTo>
                    <a:pt x="56" y="530"/>
                  </a:lnTo>
                  <a:lnTo>
                    <a:pt x="43" y="530"/>
                  </a:lnTo>
                  <a:lnTo>
                    <a:pt x="43" y="528"/>
                  </a:lnTo>
                  <a:lnTo>
                    <a:pt x="43" y="525"/>
                  </a:lnTo>
                  <a:lnTo>
                    <a:pt x="44" y="518"/>
                  </a:lnTo>
                  <a:lnTo>
                    <a:pt x="47" y="516"/>
                  </a:lnTo>
                  <a:lnTo>
                    <a:pt x="50" y="516"/>
                  </a:lnTo>
                  <a:lnTo>
                    <a:pt x="56" y="516"/>
                  </a:lnTo>
                  <a:close/>
                  <a:moveTo>
                    <a:pt x="117" y="515"/>
                  </a:moveTo>
                  <a:lnTo>
                    <a:pt x="126" y="515"/>
                  </a:lnTo>
                  <a:lnTo>
                    <a:pt x="135" y="515"/>
                  </a:lnTo>
                  <a:lnTo>
                    <a:pt x="145" y="515"/>
                  </a:lnTo>
                  <a:lnTo>
                    <a:pt x="155" y="515"/>
                  </a:lnTo>
                  <a:lnTo>
                    <a:pt x="161" y="515"/>
                  </a:lnTo>
                  <a:lnTo>
                    <a:pt x="165" y="515"/>
                  </a:lnTo>
                  <a:lnTo>
                    <a:pt x="166" y="517"/>
                  </a:lnTo>
                  <a:lnTo>
                    <a:pt x="167" y="522"/>
                  </a:lnTo>
                  <a:lnTo>
                    <a:pt x="167" y="528"/>
                  </a:lnTo>
                  <a:lnTo>
                    <a:pt x="166" y="530"/>
                  </a:lnTo>
                  <a:lnTo>
                    <a:pt x="161" y="530"/>
                  </a:lnTo>
                  <a:lnTo>
                    <a:pt x="156" y="530"/>
                  </a:lnTo>
                  <a:lnTo>
                    <a:pt x="142" y="530"/>
                  </a:lnTo>
                  <a:lnTo>
                    <a:pt x="129" y="530"/>
                  </a:lnTo>
                  <a:lnTo>
                    <a:pt x="121" y="530"/>
                  </a:lnTo>
                  <a:lnTo>
                    <a:pt x="118" y="530"/>
                  </a:lnTo>
                  <a:lnTo>
                    <a:pt x="117" y="529"/>
                  </a:lnTo>
                  <a:lnTo>
                    <a:pt x="116" y="528"/>
                  </a:lnTo>
                  <a:lnTo>
                    <a:pt x="116" y="525"/>
                  </a:lnTo>
                  <a:lnTo>
                    <a:pt x="117" y="520"/>
                  </a:lnTo>
                  <a:lnTo>
                    <a:pt x="117" y="518"/>
                  </a:lnTo>
                  <a:lnTo>
                    <a:pt x="117" y="515"/>
                  </a:lnTo>
                  <a:close/>
                  <a:moveTo>
                    <a:pt x="190" y="514"/>
                  </a:moveTo>
                  <a:lnTo>
                    <a:pt x="199" y="514"/>
                  </a:lnTo>
                  <a:lnTo>
                    <a:pt x="209" y="514"/>
                  </a:lnTo>
                  <a:lnTo>
                    <a:pt x="218" y="514"/>
                  </a:lnTo>
                  <a:lnTo>
                    <a:pt x="228" y="514"/>
                  </a:lnTo>
                  <a:lnTo>
                    <a:pt x="228" y="516"/>
                  </a:lnTo>
                  <a:lnTo>
                    <a:pt x="228" y="518"/>
                  </a:lnTo>
                  <a:lnTo>
                    <a:pt x="228" y="526"/>
                  </a:lnTo>
                  <a:lnTo>
                    <a:pt x="227" y="529"/>
                  </a:lnTo>
                  <a:lnTo>
                    <a:pt x="224" y="529"/>
                  </a:lnTo>
                  <a:lnTo>
                    <a:pt x="216" y="529"/>
                  </a:lnTo>
                  <a:lnTo>
                    <a:pt x="203" y="529"/>
                  </a:lnTo>
                  <a:lnTo>
                    <a:pt x="191" y="529"/>
                  </a:lnTo>
                  <a:lnTo>
                    <a:pt x="183" y="529"/>
                  </a:lnTo>
                  <a:lnTo>
                    <a:pt x="180" y="528"/>
                  </a:lnTo>
                  <a:lnTo>
                    <a:pt x="180" y="526"/>
                  </a:lnTo>
                  <a:lnTo>
                    <a:pt x="180" y="518"/>
                  </a:lnTo>
                  <a:lnTo>
                    <a:pt x="181" y="515"/>
                  </a:lnTo>
                  <a:lnTo>
                    <a:pt x="182" y="514"/>
                  </a:lnTo>
                  <a:lnTo>
                    <a:pt x="186" y="514"/>
                  </a:lnTo>
                  <a:lnTo>
                    <a:pt x="190" y="514"/>
                  </a:lnTo>
                  <a:close/>
                  <a:moveTo>
                    <a:pt x="246" y="514"/>
                  </a:moveTo>
                  <a:lnTo>
                    <a:pt x="256" y="514"/>
                  </a:lnTo>
                  <a:lnTo>
                    <a:pt x="267" y="514"/>
                  </a:lnTo>
                  <a:lnTo>
                    <a:pt x="276" y="514"/>
                  </a:lnTo>
                  <a:lnTo>
                    <a:pt x="287" y="514"/>
                  </a:lnTo>
                  <a:lnTo>
                    <a:pt x="293" y="514"/>
                  </a:lnTo>
                  <a:lnTo>
                    <a:pt x="296" y="514"/>
                  </a:lnTo>
                  <a:lnTo>
                    <a:pt x="298" y="515"/>
                  </a:lnTo>
                  <a:lnTo>
                    <a:pt x="299" y="520"/>
                  </a:lnTo>
                  <a:lnTo>
                    <a:pt x="299" y="525"/>
                  </a:lnTo>
                  <a:lnTo>
                    <a:pt x="299" y="529"/>
                  </a:lnTo>
                  <a:lnTo>
                    <a:pt x="288" y="529"/>
                  </a:lnTo>
                  <a:lnTo>
                    <a:pt x="276" y="529"/>
                  </a:lnTo>
                  <a:lnTo>
                    <a:pt x="265" y="529"/>
                  </a:lnTo>
                  <a:lnTo>
                    <a:pt x="254" y="529"/>
                  </a:lnTo>
                  <a:lnTo>
                    <a:pt x="247" y="529"/>
                  </a:lnTo>
                  <a:lnTo>
                    <a:pt x="245" y="528"/>
                  </a:lnTo>
                  <a:lnTo>
                    <a:pt x="244" y="526"/>
                  </a:lnTo>
                  <a:lnTo>
                    <a:pt x="245" y="519"/>
                  </a:lnTo>
                  <a:lnTo>
                    <a:pt x="245" y="517"/>
                  </a:lnTo>
                  <a:lnTo>
                    <a:pt x="246" y="514"/>
                  </a:lnTo>
                  <a:close/>
                  <a:moveTo>
                    <a:pt x="8" y="493"/>
                  </a:moveTo>
                  <a:lnTo>
                    <a:pt x="14" y="493"/>
                  </a:lnTo>
                  <a:lnTo>
                    <a:pt x="16" y="493"/>
                  </a:lnTo>
                  <a:lnTo>
                    <a:pt x="16" y="496"/>
                  </a:lnTo>
                  <a:lnTo>
                    <a:pt x="16" y="501"/>
                  </a:lnTo>
                  <a:lnTo>
                    <a:pt x="11" y="502"/>
                  </a:lnTo>
                  <a:lnTo>
                    <a:pt x="6" y="502"/>
                  </a:lnTo>
                  <a:lnTo>
                    <a:pt x="4" y="502"/>
                  </a:lnTo>
                  <a:lnTo>
                    <a:pt x="3" y="501"/>
                  </a:lnTo>
                  <a:lnTo>
                    <a:pt x="2" y="499"/>
                  </a:lnTo>
                  <a:lnTo>
                    <a:pt x="2" y="496"/>
                  </a:lnTo>
                  <a:lnTo>
                    <a:pt x="2" y="494"/>
                  </a:lnTo>
                  <a:lnTo>
                    <a:pt x="3" y="493"/>
                  </a:lnTo>
                  <a:lnTo>
                    <a:pt x="5" y="492"/>
                  </a:lnTo>
                  <a:lnTo>
                    <a:pt x="8" y="493"/>
                  </a:lnTo>
                  <a:close/>
                  <a:moveTo>
                    <a:pt x="37" y="486"/>
                  </a:moveTo>
                  <a:lnTo>
                    <a:pt x="50" y="486"/>
                  </a:lnTo>
                  <a:lnTo>
                    <a:pt x="62" y="486"/>
                  </a:lnTo>
                  <a:lnTo>
                    <a:pt x="75" y="486"/>
                  </a:lnTo>
                  <a:lnTo>
                    <a:pt x="88" y="486"/>
                  </a:lnTo>
                  <a:lnTo>
                    <a:pt x="93" y="486"/>
                  </a:lnTo>
                  <a:lnTo>
                    <a:pt x="96" y="486"/>
                  </a:lnTo>
                  <a:lnTo>
                    <a:pt x="96" y="489"/>
                  </a:lnTo>
                  <a:lnTo>
                    <a:pt x="97" y="494"/>
                  </a:lnTo>
                  <a:lnTo>
                    <a:pt x="97" y="497"/>
                  </a:lnTo>
                  <a:lnTo>
                    <a:pt x="97" y="502"/>
                  </a:lnTo>
                  <a:lnTo>
                    <a:pt x="85" y="502"/>
                  </a:lnTo>
                  <a:lnTo>
                    <a:pt x="73" y="502"/>
                  </a:lnTo>
                  <a:lnTo>
                    <a:pt x="61" y="502"/>
                  </a:lnTo>
                  <a:lnTo>
                    <a:pt x="49" y="502"/>
                  </a:lnTo>
                  <a:lnTo>
                    <a:pt x="41" y="502"/>
                  </a:lnTo>
                  <a:lnTo>
                    <a:pt x="37" y="502"/>
                  </a:lnTo>
                  <a:lnTo>
                    <a:pt x="36" y="501"/>
                  </a:lnTo>
                  <a:lnTo>
                    <a:pt x="36" y="499"/>
                  </a:lnTo>
                  <a:lnTo>
                    <a:pt x="36" y="496"/>
                  </a:lnTo>
                  <a:lnTo>
                    <a:pt x="36" y="493"/>
                  </a:lnTo>
                  <a:lnTo>
                    <a:pt x="37" y="490"/>
                  </a:lnTo>
                  <a:lnTo>
                    <a:pt x="37" y="486"/>
                  </a:lnTo>
                  <a:close/>
                  <a:moveTo>
                    <a:pt x="121" y="485"/>
                  </a:moveTo>
                  <a:lnTo>
                    <a:pt x="130" y="485"/>
                  </a:lnTo>
                  <a:lnTo>
                    <a:pt x="140" y="485"/>
                  </a:lnTo>
                  <a:lnTo>
                    <a:pt x="149" y="485"/>
                  </a:lnTo>
                  <a:lnTo>
                    <a:pt x="158" y="485"/>
                  </a:lnTo>
                  <a:lnTo>
                    <a:pt x="164" y="485"/>
                  </a:lnTo>
                  <a:lnTo>
                    <a:pt x="165" y="486"/>
                  </a:lnTo>
                  <a:lnTo>
                    <a:pt x="166" y="489"/>
                  </a:lnTo>
                  <a:lnTo>
                    <a:pt x="166" y="494"/>
                  </a:lnTo>
                  <a:lnTo>
                    <a:pt x="166" y="498"/>
                  </a:lnTo>
                  <a:lnTo>
                    <a:pt x="165" y="501"/>
                  </a:lnTo>
                  <a:lnTo>
                    <a:pt x="163" y="501"/>
                  </a:lnTo>
                  <a:lnTo>
                    <a:pt x="158" y="501"/>
                  </a:lnTo>
                  <a:lnTo>
                    <a:pt x="146" y="501"/>
                  </a:lnTo>
                  <a:lnTo>
                    <a:pt x="133" y="501"/>
                  </a:lnTo>
                  <a:lnTo>
                    <a:pt x="121" y="501"/>
                  </a:lnTo>
                  <a:lnTo>
                    <a:pt x="109" y="501"/>
                  </a:lnTo>
                  <a:lnTo>
                    <a:pt x="109" y="497"/>
                  </a:lnTo>
                  <a:lnTo>
                    <a:pt x="109" y="494"/>
                  </a:lnTo>
                  <a:lnTo>
                    <a:pt x="110" y="489"/>
                  </a:lnTo>
                  <a:lnTo>
                    <a:pt x="111" y="485"/>
                  </a:lnTo>
                  <a:lnTo>
                    <a:pt x="114" y="485"/>
                  </a:lnTo>
                  <a:lnTo>
                    <a:pt x="121" y="485"/>
                  </a:lnTo>
                  <a:close/>
                  <a:moveTo>
                    <a:pt x="180" y="484"/>
                  </a:moveTo>
                  <a:lnTo>
                    <a:pt x="189" y="484"/>
                  </a:lnTo>
                  <a:lnTo>
                    <a:pt x="199" y="484"/>
                  </a:lnTo>
                  <a:lnTo>
                    <a:pt x="207" y="484"/>
                  </a:lnTo>
                  <a:lnTo>
                    <a:pt x="216" y="484"/>
                  </a:lnTo>
                  <a:lnTo>
                    <a:pt x="223" y="484"/>
                  </a:lnTo>
                  <a:lnTo>
                    <a:pt x="225" y="484"/>
                  </a:lnTo>
                  <a:lnTo>
                    <a:pt x="227" y="486"/>
                  </a:lnTo>
                  <a:lnTo>
                    <a:pt x="227" y="492"/>
                  </a:lnTo>
                  <a:lnTo>
                    <a:pt x="227" y="493"/>
                  </a:lnTo>
                  <a:lnTo>
                    <a:pt x="227" y="494"/>
                  </a:lnTo>
                  <a:lnTo>
                    <a:pt x="227" y="498"/>
                  </a:lnTo>
                  <a:lnTo>
                    <a:pt x="226" y="499"/>
                  </a:lnTo>
                  <a:lnTo>
                    <a:pt x="224" y="499"/>
                  </a:lnTo>
                  <a:lnTo>
                    <a:pt x="218" y="499"/>
                  </a:lnTo>
                  <a:lnTo>
                    <a:pt x="203" y="499"/>
                  </a:lnTo>
                  <a:lnTo>
                    <a:pt x="188" y="499"/>
                  </a:lnTo>
                  <a:lnTo>
                    <a:pt x="181" y="499"/>
                  </a:lnTo>
                  <a:lnTo>
                    <a:pt x="179" y="498"/>
                  </a:lnTo>
                  <a:lnTo>
                    <a:pt x="179" y="496"/>
                  </a:lnTo>
                  <a:lnTo>
                    <a:pt x="179" y="490"/>
                  </a:lnTo>
                  <a:lnTo>
                    <a:pt x="180" y="487"/>
                  </a:lnTo>
                  <a:lnTo>
                    <a:pt x="180" y="484"/>
                  </a:lnTo>
                  <a:close/>
                  <a:moveTo>
                    <a:pt x="251" y="484"/>
                  </a:moveTo>
                  <a:lnTo>
                    <a:pt x="263" y="484"/>
                  </a:lnTo>
                  <a:lnTo>
                    <a:pt x="274" y="484"/>
                  </a:lnTo>
                  <a:lnTo>
                    <a:pt x="286" y="484"/>
                  </a:lnTo>
                  <a:lnTo>
                    <a:pt x="298" y="484"/>
                  </a:lnTo>
                  <a:lnTo>
                    <a:pt x="298" y="486"/>
                  </a:lnTo>
                  <a:lnTo>
                    <a:pt x="298" y="490"/>
                  </a:lnTo>
                  <a:lnTo>
                    <a:pt x="298" y="496"/>
                  </a:lnTo>
                  <a:lnTo>
                    <a:pt x="297" y="499"/>
                  </a:lnTo>
                  <a:lnTo>
                    <a:pt x="294" y="499"/>
                  </a:lnTo>
                  <a:lnTo>
                    <a:pt x="286" y="499"/>
                  </a:lnTo>
                  <a:lnTo>
                    <a:pt x="270" y="499"/>
                  </a:lnTo>
                  <a:lnTo>
                    <a:pt x="254" y="499"/>
                  </a:lnTo>
                  <a:lnTo>
                    <a:pt x="247" y="499"/>
                  </a:lnTo>
                  <a:lnTo>
                    <a:pt x="244" y="499"/>
                  </a:lnTo>
                  <a:lnTo>
                    <a:pt x="242" y="497"/>
                  </a:lnTo>
                  <a:lnTo>
                    <a:pt x="244" y="490"/>
                  </a:lnTo>
                  <a:lnTo>
                    <a:pt x="244" y="486"/>
                  </a:lnTo>
                  <a:lnTo>
                    <a:pt x="245" y="484"/>
                  </a:lnTo>
                  <a:lnTo>
                    <a:pt x="247" y="484"/>
                  </a:lnTo>
                  <a:lnTo>
                    <a:pt x="251" y="484"/>
                  </a:lnTo>
                  <a:close/>
                  <a:moveTo>
                    <a:pt x="2" y="463"/>
                  </a:moveTo>
                  <a:lnTo>
                    <a:pt x="4" y="463"/>
                  </a:lnTo>
                  <a:lnTo>
                    <a:pt x="6" y="463"/>
                  </a:lnTo>
                  <a:lnTo>
                    <a:pt x="9" y="462"/>
                  </a:lnTo>
                  <a:lnTo>
                    <a:pt x="12" y="463"/>
                  </a:lnTo>
                  <a:lnTo>
                    <a:pt x="12" y="464"/>
                  </a:lnTo>
                  <a:lnTo>
                    <a:pt x="12" y="468"/>
                  </a:lnTo>
                  <a:lnTo>
                    <a:pt x="12" y="470"/>
                  </a:lnTo>
                  <a:lnTo>
                    <a:pt x="11" y="471"/>
                  </a:lnTo>
                  <a:lnTo>
                    <a:pt x="9" y="471"/>
                  </a:lnTo>
                  <a:lnTo>
                    <a:pt x="8" y="472"/>
                  </a:lnTo>
                  <a:lnTo>
                    <a:pt x="5" y="471"/>
                  </a:lnTo>
                  <a:lnTo>
                    <a:pt x="2" y="471"/>
                  </a:lnTo>
                  <a:lnTo>
                    <a:pt x="2" y="467"/>
                  </a:lnTo>
                  <a:lnTo>
                    <a:pt x="2" y="463"/>
                  </a:lnTo>
                  <a:close/>
                  <a:moveTo>
                    <a:pt x="28" y="460"/>
                  </a:moveTo>
                  <a:lnTo>
                    <a:pt x="44" y="459"/>
                  </a:lnTo>
                  <a:lnTo>
                    <a:pt x="64" y="458"/>
                  </a:lnTo>
                  <a:lnTo>
                    <a:pt x="74" y="458"/>
                  </a:lnTo>
                  <a:lnTo>
                    <a:pt x="83" y="460"/>
                  </a:lnTo>
                  <a:lnTo>
                    <a:pt x="85" y="461"/>
                  </a:lnTo>
                  <a:lnTo>
                    <a:pt x="88" y="463"/>
                  </a:lnTo>
                  <a:lnTo>
                    <a:pt x="89" y="466"/>
                  </a:lnTo>
                  <a:lnTo>
                    <a:pt x="90" y="468"/>
                  </a:lnTo>
                  <a:lnTo>
                    <a:pt x="90" y="473"/>
                  </a:lnTo>
                  <a:lnTo>
                    <a:pt x="89" y="475"/>
                  </a:lnTo>
                  <a:lnTo>
                    <a:pt x="86" y="475"/>
                  </a:lnTo>
                  <a:lnTo>
                    <a:pt x="81" y="474"/>
                  </a:lnTo>
                  <a:lnTo>
                    <a:pt x="70" y="474"/>
                  </a:lnTo>
                  <a:lnTo>
                    <a:pt x="58" y="474"/>
                  </a:lnTo>
                  <a:lnTo>
                    <a:pt x="47" y="474"/>
                  </a:lnTo>
                  <a:lnTo>
                    <a:pt x="35" y="474"/>
                  </a:lnTo>
                  <a:lnTo>
                    <a:pt x="30" y="474"/>
                  </a:lnTo>
                  <a:lnTo>
                    <a:pt x="27" y="473"/>
                  </a:lnTo>
                  <a:lnTo>
                    <a:pt x="27" y="471"/>
                  </a:lnTo>
                  <a:lnTo>
                    <a:pt x="27" y="466"/>
                  </a:lnTo>
                  <a:lnTo>
                    <a:pt x="27" y="463"/>
                  </a:lnTo>
                  <a:lnTo>
                    <a:pt x="28" y="460"/>
                  </a:lnTo>
                  <a:close/>
                  <a:moveTo>
                    <a:pt x="116" y="459"/>
                  </a:moveTo>
                  <a:lnTo>
                    <a:pt x="124" y="459"/>
                  </a:lnTo>
                  <a:lnTo>
                    <a:pt x="134" y="459"/>
                  </a:lnTo>
                  <a:lnTo>
                    <a:pt x="143" y="459"/>
                  </a:lnTo>
                  <a:lnTo>
                    <a:pt x="153" y="459"/>
                  </a:lnTo>
                  <a:lnTo>
                    <a:pt x="158" y="459"/>
                  </a:lnTo>
                  <a:lnTo>
                    <a:pt x="161" y="459"/>
                  </a:lnTo>
                  <a:lnTo>
                    <a:pt x="163" y="461"/>
                  </a:lnTo>
                  <a:lnTo>
                    <a:pt x="163" y="467"/>
                  </a:lnTo>
                  <a:lnTo>
                    <a:pt x="163" y="470"/>
                  </a:lnTo>
                  <a:lnTo>
                    <a:pt x="164" y="474"/>
                  </a:lnTo>
                  <a:lnTo>
                    <a:pt x="154" y="474"/>
                  </a:lnTo>
                  <a:lnTo>
                    <a:pt x="144" y="474"/>
                  </a:lnTo>
                  <a:lnTo>
                    <a:pt x="134" y="474"/>
                  </a:lnTo>
                  <a:lnTo>
                    <a:pt x="124" y="474"/>
                  </a:lnTo>
                  <a:lnTo>
                    <a:pt x="119" y="474"/>
                  </a:lnTo>
                  <a:lnTo>
                    <a:pt x="116" y="474"/>
                  </a:lnTo>
                  <a:lnTo>
                    <a:pt x="114" y="472"/>
                  </a:lnTo>
                  <a:lnTo>
                    <a:pt x="114" y="467"/>
                  </a:lnTo>
                  <a:lnTo>
                    <a:pt x="116" y="462"/>
                  </a:lnTo>
                  <a:lnTo>
                    <a:pt x="116" y="459"/>
                  </a:lnTo>
                  <a:close/>
                  <a:moveTo>
                    <a:pt x="193" y="458"/>
                  </a:moveTo>
                  <a:lnTo>
                    <a:pt x="202" y="458"/>
                  </a:lnTo>
                  <a:lnTo>
                    <a:pt x="210" y="458"/>
                  </a:lnTo>
                  <a:lnTo>
                    <a:pt x="218" y="458"/>
                  </a:lnTo>
                  <a:lnTo>
                    <a:pt x="227" y="458"/>
                  </a:lnTo>
                  <a:lnTo>
                    <a:pt x="227" y="461"/>
                  </a:lnTo>
                  <a:lnTo>
                    <a:pt x="227" y="463"/>
                  </a:lnTo>
                  <a:lnTo>
                    <a:pt x="227" y="468"/>
                  </a:lnTo>
                  <a:lnTo>
                    <a:pt x="225" y="471"/>
                  </a:lnTo>
                  <a:lnTo>
                    <a:pt x="222" y="472"/>
                  </a:lnTo>
                  <a:lnTo>
                    <a:pt x="214" y="473"/>
                  </a:lnTo>
                  <a:lnTo>
                    <a:pt x="205" y="473"/>
                  </a:lnTo>
                  <a:lnTo>
                    <a:pt x="196" y="473"/>
                  </a:lnTo>
                  <a:lnTo>
                    <a:pt x="188" y="473"/>
                  </a:lnTo>
                  <a:lnTo>
                    <a:pt x="178" y="473"/>
                  </a:lnTo>
                  <a:lnTo>
                    <a:pt x="179" y="469"/>
                  </a:lnTo>
                  <a:lnTo>
                    <a:pt x="179" y="466"/>
                  </a:lnTo>
                  <a:lnTo>
                    <a:pt x="179" y="462"/>
                  </a:lnTo>
                  <a:lnTo>
                    <a:pt x="180" y="460"/>
                  </a:lnTo>
                  <a:lnTo>
                    <a:pt x="181" y="459"/>
                  </a:lnTo>
                  <a:lnTo>
                    <a:pt x="182" y="458"/>
                  </a:lnTo>
                  <a:lnTo>
                    <a:pt x="187" y="458"/>
                  </a:lnTo>
                  <a:lnTo>
                    <a:pt x="193" y="458"/>
                  </a:lnTo>
                  <a:close/>
                  <a:moveTo>
                    <a:pt x="298" y="463"/>
                  </a:moveTo>
                  <a:lnTo>
                    <a:pt x="298" y="470"/>
                  </a:lnTo>
                  <a:lnTo>
                    <a:pt x="297" y="473"/>
                  </a:lnTo>
                  <a:lnTo>
                    <a:pt x="294" y="473"/>
                  </a:lnTo>
                  <a:lnTo>
                    <a:pt x="286" y="473"/>
                  </a:lnTo>
                  <a:lnTo>
                    <a:pt x="276" y="473"/>
                  </a:lnTo>
                  <a:lnTo>
                    <a:pt x="267" y="473"/>
                  </a:lnTo>
                  <a:lnTo>
                    <a:pt x="256" y="473"/>
                  </a:lnTo>
                  <a:lnTo>
                    <a:pt x="246" y="473"/>
                  </a:lnTo>
                  <a:lnTo>
                    <a:pt x="241" y="473"/>
                  </a:lnTo>
                  <a:lnTo>
                    <a:pt x="238" y="473"/>
                  </a:lnTo>
                  <a:lnTo>
                    <a:pt x="237" y="472"/>
                  </a:lnTo>
                  <a:lnTo>
                    <a:pt x="237" y="471"/>
                  </a:lnTo>
                  <a:lnTo>
                    <a:pt x="237" y="469"/>
                  </a:lnTo>
                  <a:lnTo>
                    <a:pt x="238" y="466"/>
                  </a:lnTo>
                  <a:lnTo>
                    <a:pt x="239" y="463"/>
                  </a:lnTo>
                  <a:lnTo>
                    <a:pt x="241" y="461"/>
                  </a:lnTo>
                  <a:lnTo>
                    <a:pt x="242" y="460"/>
                  </a:lnTo>
                  <a:lnTo>
                    <a:pt x="246" y="459"/>
                  </a:lnTo>
                  <a:lnTo>
                    <a:pt x="251" y="457"/>
                  </a:lnTo>
                  <a:lnTo>
                    <a:pt x="258" y="457"/>
                  </a:lnTo>
                  <a:lnTo>
                    <a:pt x="273" y="458"/>
                  </a:lnTo>
                  <a:lnTo>
                    <a:pt x="291" y="458"/>
                  </a:lnTo>
                  <a:lnTo>
                    <a:pt x="295" y="458"/>
                  </a:lnTo>
                  <a:lnTo>
                    <a:pt x="297" y="458"/>
                  </a:lnTo>
                  <a:lnTo>
                    <a:pt x="298" y="460"/>
                  </a:lnTo>
                  <a:lnTo>
                    <a:pt x="298" y="463"/>
                  </a:lnTo>
                  <a:close/>
                  <a:moveTo>
                    <a:pt x="265" y="647"/>
                  </a:moveTo>
                  <a:lnTo>
                    <a:pt x="282" y="647"/>
                  </a:lnTo>
                  <a:lnTo>
                    <a:pt x="296" y="647"/>
                  </a:lnTo>
                  <a:lnTo>
                    <a:pt x="303" y="646"/>
                  </a:lnTo>
                  <a:lnTo>
                    <a:pt x="307" y="646"/>
                  </a:lnTo>
                  <a:lnTo>
                    <a:pt x="308" y="647"/>
                  </a:lnTo>
                  <a:lnTo>
                    <a:pt x="309" y="648"/>
                  </a:lnTo>
                  <a:lnTo>
                    <a:pt x="310" y="649"/>
                  </a:lnTo>
                  <a:lnTo>
                    <a:pt x="311" y="653"/>
                  </a:lnTo>
                  <a:lnTo>
                    <a:pt x="311" y="660"/>
                  </a:lnTo>
                  <a:lnTo>
                    <a:pt x="311" y="664"/>
                  </a:lnTo>
                  <a:lnTo>
                    <a:pt x="307" y="665"/>
                  </a:lnTo>
                  <a:lnTo>
                    <a:pt x="299" y="665"/>
                  </a:lnTo>
                  <a:lnTo>
                    <a:pt x="287" y="665"/>
                  </a:lnTo>
                  <a:lnTo>
                    <a:pt x="275" y="665"/>
                  </a:lnTo>
                  <a:lnTo>
                    <a:pt x="268" y="665"/>
                  </a:lnTo>
                  <a:lnTo>
                    <a:pt x="264" y="665"/>
                  </a:lnTo>
                  <a:lnTo>
                    <a:pt x="263" y="661"/>
                  </a:lnTo>
                  <a:lnTo>
                    <a:pt x="264" y="654"/>
                  </a:lnTo>
                  <a:lnTo>
                    <a:pt x="264" y="650"/>
                  </a:lnTo>
                  <a:lnTo>
                    <a:pt x="265" y="647"/>
                  </a:lnTo>
                  <a:close/>
                  <a:moveTo>
                    <a:pt x="293" y="620"/>
                  </a:moveTo>
                  <a:lnTo>
                    <a:pt x="306" y="620"/>
                  </a:lnTo>
                  <a:lnTo>
                    <a:pt x="319" y="620"/>
                  </a:lnTo>
                  <a:lnTo>
                    <a:pt x="326" y="620"/>
                  </a:lnTo>
                  <a:lnTo>
                    <a:pt x="328" y="620"/>
                  </a:lnTo>
                  <a:lnTo>
                    <a:pt x="329" y="623"/>
                  </a:lnTo>
                  <a:lnTo>
                    <a:pt x="329" y="630"/>
                  </a:lnTo>
                  <a:lnTo>
                    <a:pt x="329" y="633"/>
                  </a:lnTo>
                  <a:lnTo>
                    <a:pt x="328" y="634"/>
                  </a:lnTo>
                  <a:lnTo>
                    <a:pt x="327" y="636"/>
                  </a:lnTo>
                  <a:lnTo>
                    <a:pt x="326" y="637"/>
                  </a:lnTo>
                  <a:lnTo>
                    <a:pt x="321" y="637"/>
                  </a:lnTo>
                  <a:lnTo>
                    <a:pt x="316" y="637"/>
                  </a:lnTo>
                  <a:lnTo>
                    <a:pt x="304" y="637"/>
                  </a:lnTo>
                  <a:lnTo>
                    <a:pt x="294" y="637"/>
                  </a:lnTo>
                  <a:lnTo>
                    <a:pt x="286" y="637"/>
                  </a:lnTo>
                  <a:lnTo>
                    <a:pt x="283" y="637"/>
                  </a:lnTo>
                  <a:lnTo>
                    <a:pt x="283" y="634"/>
                  </a:lnTo>
                  <a:lnTo>
                    <a:pt x="283" y="626"/>
                  </a:lnTo>
                  <a:lnTo>
                    <a:pt x="284" y="621"/>
                  </a:lnTo>
                  <a:lnTo>
                    <a:pt x="285" y="620"/>
                  </a:lnTo>
                  <a:lnTo>
                    <a:pt x="287" y="619"/>
                  </a:lnTo>
                  <a:lnTo>
                    <a:pt x="293" y="620"/>
                  </a:lnTo>
                  <a:close/>
                  <a:moveTo>
                    <a:pt x="300" y="595"/>
                  </a:moveTo>
                  <a:lnTo>
                    <a:pt x="311" y="595"/>
                  </a:lnTo>
                  <a:lnTo>
                    <a:pt x="322" y="595"/>
                  </a:lnTo>
                  <a:lnTo>
                    <a:pt x="333" y="595"/>
                  </a:lnTo>
                  <a:lnTo>
                    <a:pt x="344" y="595"/>
                  </a:lnTo>
                  <a:lnTo>
                    <a:pt x="344" y="604"/>
                  </a:lnTo>
                  <a:lnTo>
                    <a:pt x="344" y="609"/>
                  </a:lnTo>
                  <a:lnTo>
                    <a:pt x="344" y="610"/>
                  </a:lnTo>
                  <a:lnTo>
                    <a:pt x="342" y="611"/>
                  </a:lnTo>
                  <a:lnTo>
                    <a:pt x="339" y="611"/>
                  </a:lnTo>
                  <a:lnTo>
                    <a:pt x="333" y="611"/>
                  </a:lnTo>
                  <a:lnTo>
                    <a:pt x="324" y="611"/>
                  </a:lnTo>
                  <a:lnTo>
                    <a:pt x="316" y="611"/>
                  </a:lnTo>
                  <a:lnTo>
                    <a:pt x="308" y="611"/>
                  </a:lnTo>
                  <a:lnTo>
                    <a:pt x="299" y="611"/>
                  </a:lnTo>
                  <a:lnTo>
                    <a:pt x="293" y="611"/>
                  </a:lnTo>
                  <a:lnTo>
                    <a:pt x="288" y="612"/>
                  </a:lnTo>
                  <a:lnTo>
                    <a:pt x="287" y="611"/>
                  </a:lnTo>
                  <a:lnTo>
                    <a:pt x="287" y="610"/>
                  </a:lnTo>
                  <a:lnTo>
                    <a:pt x="286" y="608"/>
                  </a:lnTo>
                  <a:lnTo>
                    <a:pt x="287" y="604"/>
                  </a:lnTo>
                  <a:lnTo>
                    <a:pt x="287" y="598"/>
                  </a:lnTo>
                  <a:lnTo>
                    <a:pt x="289" y="595"/>
                  </a:lnTo>
                  <a:lnTo>
                    <a:pt x="293" y="595"/>
                  </a:lnTo>
                  <a:lnTo>
                    <a:pt x="300" y="595"/>
                  </a:lnTo>
                  <a:close/>
                  <a:moveTo>
                    <a:pt x="314" y="569"/>
                  </a:moveTo>
                  <a:lnTo>
                    <a:pt x="323" y="569"/>
                  </a:lnTo>
                  <a:lnTo>
                    <a:pt x="333" y="569"/>
                  </a:lnTo>
                  <a:lnTo>
                    <a:pt x="344" y="569"/>
                  </a:lnTo>
                  <a:lnTo>
                    <a:pt x="354" y="569"/>
                  </a:lnTo>
                  <a:lnTo>
                    <a:pt x="354" y="572"/>
                  </a:lnTo>
                  <a:lnTo>
                    <a:pt x="354" y="574"/>
                  </a:lnTo>
                  <a:lnTo>
                    <a:pt x="354" y="578"/>
                  </a:lnTo>
                  <a:lnTo>
                    <a:pt x="354" y="581"/>
                  </a:lnTo>
                  <a:lnTo>
                    <a:pt x="353" y="584"/>
                  </a:lnTo>
                  <a:lnTo>
                    <a:pt x="352" y="584"/>
                  </a:lnTo>
                  <a:lnTo>
                    <a:pt x="347" y="585"/>
                  </a:lnTo>
                  <a:lnTo>
                    <a:pt x="340" y="584"/>
                  </a:lnTo>
                  <a:lnTo>
                    <a:pt x="326" y="584"/>
                  </a:lnTo>
                  <a:lnTo>
                    <a:pt x="310" y="584"/>
                  </a:lnTo>
                  <a:lnTo>
                    <a:pt x="306" y="584"/>
                  </a:lnTo>
                  <a:lnTo>
                    <a:pt x="303" y="584"/>
                  </a:lnTo>
                  <a:lnTo>
                    <a:pt x="302" y="583"/>
                  </a:lnTo>
                  <a:lnTo>
                    <a:pt x="302" y="578"/>
                  </a:lnTo>
                  <a:lnTo>
                    <a:pt x="303" y="573"/>
                  </a:lnTo>
                  <a:lnTo>
                    <a:pt x="304" y="569"/>
                  </a:lnTo>
                  <a:lnTo>
                    <a:pt x="307" y="569"/>
                  </a:lnTo>
                  <a:lnTo>
                    <a:pt x="314" y="569"/>
                  </a:lnTo>
                  <a:close/>
                  <a:moveTo>
                    <a:pt x="312" y="543"/>
                  </a:moveTo>
                  <a:lnTo>
                    <a:pt x="324" y="543"/>
                  </a:lnTo>
                  <a:lnTo>
                    <a:pt x="337" y="543"/>
                  </a:lnTo>
                  <a:lnTo>
                    <a:pt x="349" y="543"/>
                  </a:lnTo>
                  <a:lnTo>
                    <a:pt x="361" y="543"/>
                  </a:lnTo>
                  <a:lnTo>
                    <a:pt x="361" y="546"/>
                  </a:lnTo>
                  <a:lnTo>
                    <a:pt x="361" y="550"/>
                  </a:lnTo>
                  <a:lnTo>
                    <a:pt x="361" y="555"/>
                  </a:lnTo>
                  <a:lnTo>
                    <a:pt x="361" y="557"/>
                  </a:lnTo>
                  <a:lnTo>
                    <a:pt x="358" y="557"/>
                  </a:lnTo>
                  <a:lnTo>
                    <a:pt x="353" y="557"/>
                  </a:lnTo>
                  <a:lnTo>
                    <a:pt x="337" y="557"/>
                  </a:lnTo>
                  <a:lnTo>
                    <a:pt x="320" y="557"/>
                  </a:lnTo>
                  <a:lnTo>
                    <a:pt x="315" y="557"/>
                  </a:lnTo>
                  <a:lnTo>
                    <a:pt x="311" y="557"/>
                  </a:lnTo>
                  <a:lnTo>
                    <a:pt x="311" y="555"/>
                  </a:lnTo>
                  <a:lnTo>
                    <a:pt x="311" y="550"/>
                  </a:lnTo>
                  <a:lnTo>
                    <a:pt x="312" y="546"/>
                  </a:lnTo>
                  <a:lnTo>
                    <a:pt x="312" y="543"/>
                  </a:lnTo>
                  <a:close/>
                  <a:moveTo>
                    <a:pt x="322" y="517"/>
                  </a:moveTo>
                  <a:lnTo>
                    <a:pt x="333" y="517"/>
                  </a:lnTo>
                  <a:lnTo>
                    <a:pt x="343" y="517"/>
                  </a:lnTo>
                  <a:lnTo>
                    <a:pt x="353" y="517"/>
                  </a:lnTo>
                  <a:lnTo>
                    <a:pt x="363" y="517"/>
                  </a:lnTo>
                  <a:lnTo>
                    <a:pt x="363" y="519"/>
                  </a:lnTo>
                  <a:lnTo>
                    <a:pt x="364" y="522"/>
                  </a:lnTo>
                  <a:lnTo>
                    <a:pt x="364" y="528"/>
                  </a:lnTo>
                  <a:lnTo>
                    <a:pt x="363" y="531"/>
                  </a:lnTo>
                  <a:lnTo>
                    <a:pt x="360" y="531"/>
                  </a:lnTo>
                  <a:lnTo>
                    <a:pt x="353" y="531"/>
                  </a:lnTo>
                  <a:lnTo>
                    <a:pt x="340" y="531"/>
                  </a:lnTo>
                  <a:lnTo>
                    <a:pt x="327" y="531"/>
                  </a:lnTo>
                  <a:lnTo>
                    <a:pt x="319" y="531"/>
                  </a:lnTo>
                  <a:lnTo>
                    <a:pt x="316" y="531"/>
                  </a:lnTo>
                  <a:lnTo>
                    <a:pt x="315" y="529"/>
                  </a:lnTo>
                  <a:lnTo>
                    <a:pt x="315" y="522"/>
                  </a:lnTo>
                  <a:lnTo>
                    <a:pt x="316" y="518"/>
                  </a:lnTo>
                  <a:lnTo>
                    <a:pt x="316" y="517"/>
                  </a:lnTo>
                  <a:lnTo>
                    <a:pt x="319" y="517"/>
                  </a:lnTo>
                  <a:lnTo>
                    <a:pt x="322" y="517"/>
                  </a:lnTo>
                  <a:close/>
                  <a:moveTo>
                    <a:pt x="318" y="484"/>
                  </a:moveTo>
                  <a:lnTo>
                    <a:pt x="326" y="484"/>
                  </a:lnTo>
                  <a:lnTo>
                    <a:pt x="334" y="484"/>
                  </a:lnTo>
                  <a:lnTo>
                    <a:pt x="343" y="484"/>
                  </a:lnTo>
                  <a:lnTo>
                    <a:pt x="351" y="484"/>
                  </a:lnTo>
                  <a:lnTo>
                    <a:pt x="357" y="484"/>
                  </a:lnTo>
                  <a:lnTo>
                    <a:pt x="361" y="484"/>
                  </a:lnTo>
                  <a:lnTo>
                    <a:pt x="363" y="487"/>
                  </a:lnTo>
                  <a:lnTo>
                    <a:pt x="363" y="493"/>
                  </a:lnTo>
                  <a:lnTo>
                    <a:pt x="363" y="497"/>
                  </a:lnTo>
                  <a:lnTo>
                    <a:pt x="361" y="499"/>
                  </a:lnTo>
                  <a:lnTo>
                    <a:pt x="357" y="499"/>
                  </a:lnTo>
                  <a:lnTo>
                    <a:pt x="353" y="498"/>
                  </a:lnTo>
                  <a:lnTo>
                    <a:pt x="340" y="498"/>
                  </a:lnTo>
                  <a:lnTo>
                    <a:pt x="327" y="498"/>
                  </a:lnTo>
                  <a:lnTo>
                    <a:pt x="320" y="499"/>
                  </a:lnTo>
                  <a:lnTo>
                    <a:pt x="317" y="498"/>
                  </a:lnTo>
                  <a:lnTo>
                    <a:pt x="317" y="496"/>
                  </a:lnTo>
                  <a:lnTo>
                    <a:pt x="317" y="491"/>
                  </a:lnTo>
                  <a:lnTo>
                    <a:pt x="317" y="487"/>
                  </a:lnTo>
                  <a:lnTo>
                    <a:pt x="318" y="484"/>
                  </a:lnTo>
                  <a:close/>
                  <a:moveTo>
                    <a:pt x="324" y="457"/>
                  </a:moveTo>
                  <a:lnTo>
                    <a:pt x="334" y="457"/>
                  </a:lnTo>
                  <a:lnTo>
                    <a:pt x="343" y="457"/>
                  </a:lnTo>
                  <a:lnTo>
                    <a:pt x="352" y="457"/>
                  </a:lnTo>
                  <a:lnTo>
                    <a:pt x="361" y="457"/>
                  </a:lnTo>
                  <a:lnTo>
                    <a:pt x="365" y="457"/>
                  </a:lnTo>
                  <a:lnTo>
                    <a:pt x="367" y="458"/>
                  </a:lnTo>
                  <a:lnTo>
                    <a:pt x="367" y="459"/>
                  </a:lnTo>
                  <a:lnTo>
                    <a:pt x="367" y="463"/>
                  </a:lnTo>
                  <a:lnTo>
                    <a:pt x="367" y="467"/>
                  </a:lnTo>
                  <a:lnTo>
                    <a:pt x="367" y="470"/>
                  </a:lnTo>
                  <a:lnTo>
                    <a:pt x="367" y="471"/>
                  </a:lnTo>
                  <a:lnTo>
                    <a:pt x="366" y="471"/>
                  </a:lnTo>
                  <a:lnTo>
                    <a:pt x="362" y="472"/>
                  </a:lnTo>
                  <a:lnTo>
                    <a:pt x="355" y="471"/>
                  </a:lnTo>
                  <a:lnTo>
                    <a:pt x="342" y="471"/>
                  </a:lnTo>
                  <a:lnTo>
                    <a:pt x="329" y="471"/>
                  </a:lnTo>
                  <a:lnTo>
                    <a:pt x="322" y="472"/>
                  </a:lnTo>
                  <a:lnTo>
                    <a:pt x="319" y="471"/>
                  </a:lnTo>
                  <a:lnTo>
                    <a:pt x="318" y="469"/>
                  </a:lnTo>
                  <a:lnTo>
                    <a:pt x="318" y="462"/>
                  </a:lnTo>
                  <a:lnTo>
                    <a:pt x="319" y="459"/>
                  </a:lnTo>
                  <a:lnTo>
                    <a:pt x="319" y="457"/>
                  </a:lnTo>
                  <a:lnTo>
                    <a:pt x="321" y="457"/>
                  </a:lnTo>
                  <a:lnTo>
                    <a:pt x="324" y="457"/>
                  </a:lnTo>
                  <a:close/>
                  <a:moveTo>
                    <a:pt x="319" y="427"/>
                  </a:moveTo>
                  <a:lnTo>
                    <a:pt x="335" y="425"/>
                  </a:lnTo>
                  <a:lnTo>
                    <a:pt x="351" y="424"/>
                  </a:lnTo>
                  <a:lnTo>
                    <a:pt x="366" y="425"/>
                  </a:lnTo>
                  <a:lnTo>
                    <a:pt x="381" y="427"/>
                  </a:lnTo>
                  <a:lnTo>
                    <a:pt x="384" y="428"/>
                  </a:lnTo>
                  <a:lnTo>
                    <a:pt x="385" y="431"/>
                  </a:lnTo>
                  <a:lnTo>
                    <a:pt x="386" y="433"/>
                  </a:lnTo>
                  <a:lnTo>
                    <a:pt x="386" y="435"/>
                  </a:lnTo>
                  <a:lnTo>
                    <a:pt x="386" y="437"/>
                  </a:lnTo>
                  <a:lnTo>
                    <a:pt x="386" y="439"/>
                  </a:lnTo>
                  <a:lnTo>
                    <a:pt x="385" y="441"/>
                  </a:lnTo>
                  <a:lnTo>
                    <a:pt x="382" y="441"/>
                  </a:lnTo>
                  <a:lnTo>
                    <a:pt x="374" y="443"/>
                  </a:lnTo>
                  <a:lnTo>
                    <a:pt x="365" y="444"/>
                  </a:lnTo>
                  <a:lnTo>
                    <a:pt x="356" y="443"/>
                  </a:lnTo>
                  <a:lnTo>
                    <a:pt x="347" y="443"/>
                  </a:lnTo>
                  <a:lnTo>
                    <a:pt x="332" y="443"/>
                  </a:lnTo>
                  <a:lnTo>
                    <a:pt x="318" y="441"/>
                  </a:lnTo>
                  <a:lnTo>
                    <a:pt x="316" y="441"/>
                  </a:lnTo>
                  <a:lnTo>
                    <a:pt x="316" y="439"/>
                  </a:lnTo>
                  <a:lnTo>
                    <a:pt x="315" y="437"/>
                  </a:lnTo>
                  <a:lnTo>
                    <a:pt x="315" y="435"/>
                  </a:lnTo>
                  <a:lnTo>
                    <a:pt x="316" y="433"/>
                  </a:lnTo>
                  <a:lnTo>
                    <a:pt x="317" y="431"/>
                  </a:lnTo>
                  <a:lnTo>
                    <a:pt x="318" y="428"/>
                  </a:lnTo>
                  <a:lnTo>
                    <a:pt x="319" y="427"/>
                  </a:lnTo>
                  <a:close/>
                  <a:moveTo>
                    <a:pt x="172" y="423"/>
                  </a:moveTo>
                  <a:lnTo>
                    <a:pt x="168" y="423"/>
                  </a:lnTo>
                  <a:lnTo>
                    <a:pt x="164" y="424"/>
                  </a:lnTo>
                  <a:lnTo>
                    <a:pt x="165" y="429"/>
                  </a:lnTo>
                  <a:lnTo>
                    <a:pt x="166" y="434"/>
                  </a:lnTo>
                  <a:lnTo>
                    <a:pt x="168" y="435"/>
                  </a:lnTo>
                  <a:lnTo>
                    <a:pt x="171" y="436"/>
                  </a:lnTo>
                  <a:lnTo>
                    <a:pt x="174" y="437"/>
                  </a:lnTo>
                  <a:lnTo>
                    <a:pt x="176" y="438"/>
                  </a:lnTo>
                  <a:lnTo>
                    <a:pt x="181" y="439"/>
                  </a:lnTo>
                  <a:lnTo>
                    <a:pt x="184" y="440"/>
                  </a:lnTo>
                  <a:lnTo>
                    <a:pt x="189" y="440"/>
                  </a:lnTo>
                  <a:lnTo>
                    <a:pt x="192" y="440"/>
                  </a:lnTo>
                  <a:lnTo>
                    <a:pt x="195" y="440"/>
                  </a:lnTo>
                  <a:lnTo>
                    <a:pt x="198" y="440"/>
                  </a:lnTo>
                  <a:lnTo>
                    <a:pt x="201" y="439"/>
                  </a:lnTo>
                  <a:lnTo>
                    <a:pt x="204" y="438"/>
                  </a:lnTo>
                  <a:lnTo>
                    <a:pt x="206" y="437"/>
                  </a:lnTo>
                  <a:lnTo>
                    <a:pt x="210" y="436"/>
                  </a:lnTo>
                  <a:lnTo>
                    <a:pt x="211" y="429"/>
                  </a:lnTo>
                  <a:lnTo>
                    <a:pt x="211" y="427"/>
                  </a:lnTo>
                  <a:lnTo>
                    <a:pt x="207" y="426"/>
                  </a:lnTo>
                  <a:lnTo>
                    <a:pt x="205" y="424"/>
                  </a:lnTo>
                  <a:lnTo>
                    <a:pt x="202" y="423"/>
                  </a:lnTo>
                  <a:lnTo>
                    <a:pt x="199" y="423"/>
                  </a:lnTo>
                  <a:lnTo>
                    <a:pt x="195" y="423"/>
                  </a:lnTo>
                  <a:lnTo>
                    <a:pt x="192" y="423"/>
                  </a:lnTo>
                  <a:lnTo>
                    <a:pt x="188" y="423"/>
                  </a:lnTo>
                  <a:lnTo>
                    <a:pt x="183" y="423"/>
                  </a:lnTo>
                  <a:lnTo>
                    <a:pt x="181" y="423"/>
                  </a:lnTo>
                  <a:lnTo>
                    <a:pt x="178" y="423"/>
                  </a:lnTo>
                  <a:lnTo>
                    <a:pt x="176" y="423"/>
                  </a:lnTo>
                  <a:lnTo>
                    <a:pt x="172" y="423"/>
                  </a:lnTo>
                  <a:close/>
                  <a:moveTo>
                    <a:pt x="110" y="425"/>
                  </a:moveTo>
                  <a:lnTo>
                    <a:pt x="107" y="425"/>
                  </a:lnTo>
                  <a:lnTo>
                    <a:pt x="102" y="426"/>
                  </a:lnTo>
                  <a:lnTo>
                    <a:pt x="99" y="428"/>
                  </a:lnTo>
                  <a:lnTo>
                    <a:pt x="97" y="432"/>
                  </a:lnTo>
                  <a:lnTo>
                    <a:pt x="98" y="435"/>
                  </a:lnTo>
                  <a:lnTo>
                    <a:pt x="101" y="438"/>
                  </a:lnTo>
                  <a:lnTo>
                    <a:pt x="106" y="440"/>
                  </a:lnTo>
                  <a:lnTo>
                    <a:pt x="109" y="440"/>
                  </a:lnTo>
                  <a:lnTo>
                    <a:pt x="122" y="443"/>
                  </a:lnTo>
                  <a:lnTo>
                    <a:pt x="134" y="441"/>
                  </a:lnTo>
                  <a:lnTo>
                    <a:pt x="137" y="439"/>
                  </a:lnTo>
                  <a:lnTo>
                    <a:pt x="141" y="435"/>
                  </a:lnTo>
                  <a:lnTo>
                    <a:pt x="142" y="433"/>
                  </a:lnTo>
                  <a:lnTo>
                    <a:pt x="141" y="429"/>
                  </a:lnTo>
                  <a:lnTo>
                    <a:pt x="140" y="428"/>
                  </a:lnTo>
                  <a:lnTo>
                    <a:pt x="140" y="427"/>
                  </a:lnTo>
                  <a:lnTo>
                    <a:pt x="137" y="425"/>
                  </a:lnTo>
                  <a:lnTo>
                    <a:pt x="135" y="424"/>
                  </a:lnTo>
                  <a:lnTo>
                    <a:pt x="131" y="423"/>
                  </a:lnTo>
                  <a:lnTo>
                    <a:pt x="126" y="423"/>
                  </a:lnTo>
                  <a:lnTo>
                    <a:pt x="118" y="423"/>
                  </a:lnTo>
                  <a:lnTo>
                    <a:pt x="110" y="425"/>
                  </a:lnTo>
                  <a:close/>
                  <a:moveTo>
                    <a:pt x="65" y="426"/>
                  </a:moveTo>
                  <a:lnTo>
                    <a:pt x="61" y="428"/>
                  </a:lnTo>
                  <a:lnTo>
                    <a:pt x="56" y="429"/>
                  </a:lnTo>
                  <a:lnTo>
                    <a:pt x="51" y="433"/>
                  </a:lnTo>
                  <a:lnTo>
                    <a:pt x="48" y="435"/>
                  </a:lnTo>
                  <a:lnTo>
                    <a:pt x="46" y="438"/>
                  </a:lnTo>
                  <a:lnTo>
                    <a:pt x="46" y="440"/>
                  </a:lnTo>
                  <a:lnTo>
                    <a:pt x="48" y="443"/>
                  </a:lnTo>
                  <a:lnTo>
                    <a:pt x="51" y="444"/>
                  </a:lnTo>
                  <a:lnTo>
                    <a:pt x="55" y="445"/>
                  </a:lnTo>
                  <a:lnTo>
                    <a:pt x="61" y="446"/>
                  </a:lnTo>
                  <a:lnTo>
                    <a:pt x="66" y="446"/>
                  </a:lnTo>
                  <a:lnTo>
                    <a:pt x="73" y="446"/>
                  </a:lnTo>
                  <a:lnTo>
                    <a:pt x="76" y="446"/>
                  </a:lnTo>
                  <a:lnTo>
                    <a:pt x="77" y="445"/>
                  </a:lnTo>
                  <a:lnTo>
                    <a:pt x="78" y="444"/>
                  </a:lnTo>
                  <a:lnTo>
                    <a:pt x="79" y="440"/>
                  </a:lnTo>
                  <a:lnTo>
                    <a:pt x="81" y="437"/>
                  </a:lnTo>
                  <a:lnTo>
                    <a:pt x="82" y="435"/>
                  </a:lnTo>
                  <a:lnTo>
                    <a:pt x="84" y="433"/>
                  </a:lnTo>
                  <a:lnTo>
                    <a:pt x="85" y="432"/>
                  </a:lnTo>
                  <a:lnTo>
                    <a:pt x="86" y="431"/>
                  </a:lnTo>
                  <a:lnTo>
                    <a:pt x="84" y="428"/>
                  </a:lnTo>
                  <a:lnTo>
                    <a:pt x="82" y="426"/>
                  </a:lnTo>
                  <a:lnTo>
                    <a:pt x="79" y="424"/>
                  </a:lnTo>
                  <a:lnTo>
                    <a:pt x="78" y="424"/>
                  </a:lnTo>
                  <a:lnTo>
                    <a:pt x="76" y="424"/>
                  </a:lnTo>
                  <a:lnTo>
                    <a:pt x="68" y="425"/>
                  </a:lnTo>
                  <a:lnTo>
                    <a:pt x="65" y="426"/>
                  </a:lnTo>
                  <a:close/>
                  <a:moveTo>
                    <a:pt x="9" y="443"/>
                  </a:moveTo>
                  <a:lnTo>
                    <a:pt x="9" y="447"/>
                  </a:lnTo>
                  <a:lnTo>
                    <a:pt x="9" y="449"/>
                  </a:lnTo>
                  <a:lnTo>
                    <a:pt x="11" y="450"/>
                  </a:lnTo>
                  <a:lnTo>
                    <a:pt x="15" y="450"/>
                  </a:lnTo>
                  <a:lnTo>
                    <a:pt x="17" y="450"/>
                  </a:lnTo>
                  <a:lnTo>
                    <a:pt x="19" y="449"/>
                  </a:lnTo>
                  <a:lnTo>
                    <a:pt x="19" y="444"/>
                  </a:lnTo>
                  <a:lnTo>
                    <a:pt x="19" y="437"/>
                  </a:lnTo>
                  <a:lnTo>
                    <a:pt x="21" y="435"/>
                  </a:lnTo>
                  <a:lnTo>
                    <a:pt x="23" y="433"/>
                  </a:lnTo>
                  <a:lnTo>
                    <a:pt x="23" y="431"/>
                  </a:lnTo>
                  <a:lnTo>
                    <a:pt x="23" y="429"/>
                  </a:lnTo>
                  <a:lnTo>
                    <a:pt x="19" y="427"/>
                  </a:lnTo>
                  <a:lnTo>
                    <a:pt x="14" y="425"/>
                  </a:lnTo>
                  <a:lnTo>
                    <a:pt x="12" y="424"/>
                  </a:lnTo>
                  <a:lnTo>
                    <a:pt x="9" y="425"/>
                  </a:lnTo>
                  <a:lnTo>
                    <a:pt x="9" y="426"/>
                  </a:lnTo>
                  <a:lnTo>
                    <a:pt x="8" y="428"/>
                  </a:lnTo>
                  <a:lnTo>
                    <a:pt x="9" y="435"/>
                  </a:lnTo>
                  <a:lnTo>
                    <a:pt x="9" y="443"/>
                  </a:lnTo>
                  <a:close/>
                  <a:moveTo>
                    <a:pt x="89" y="409"/>
                  </a:moveTo>
                  <a:lnTo>
                    <a:pt x="93" y="410"/>
                  </a:lnTo>
                  <a:lnTo>
                    <a:pt x="100" y="411"/>
                  </a:lnTo>
                  <a:lnTo>
                    <a:pt x="108" y="411"/>
                  </a:lnTo>
                  <a:lnTo>
                    <a:pt x="118" y="410"/>
                  </a:lnTo>
                  <a:lnTo>
                    <a:pt x="120" y="410"/>
                  </a:lnTo>
                  <a:lnTo>
                    <a:pt x="123" y="408"/>
                  </a:lnTo>
                  <a:lnTo>
                    <a:pt x="124" y="406"/>
                  </a:lnTo>
                  <a:lnTo>
                    <a:pt x="125" y="405"/>
                  </a:lnTo>
                  <a:lnTo>
                    <a:pt x="123" y="403"/>
                  </a:lnTo>
                  <a:lnTo>
                    <a:pt x="116" y="401"/>
                  </a:lnTo>
                  <a:lnTo>
                    <a:pt x="107" y="401"/>
                  </a:lnTo>
                  <a:lnTo>
                    <a:pt x="99" y="401"/>
                  </a:lnTo>
                  <a:lnTo>
                    <a:pt x="96" y="401"/>
                  </a:lnTo>
                  <a:lnTo>
                    <a:pt x="89" y="402"/>
                  </a:lnTo>
                  <a:lnTo>
                    <a:pt x="85" y="403"/>
                  </a:lnTo>
                  <a:lnTo>
                    <a:pt x="84" y="405"/>
                  </a:lnTo>
                  <a:lnTo>
                    <a:pt x="84" y="406"/>
                  </a:lnTo>
                  <a:lnTo>
                    <a:pt x="85" y="408"/>
                  </a:lnTo>
                  <a:lnTo>
                    <a:pt x="89" y="409"/>
                  </a:lnTo>
                  <a:close/>
                  <a:moveTo>
                    <a:pt x="495" y="107"/>
                  </a:moveTo>
                  <a:lnTo>
                    <a:pt x="490" y="107"/>
                  </a:lnTo>
                  <a:lnTo>
                    <a:pt x="490" y="113"/>
                  </a:lnTo>
                  <a:lnTo>
                    <a:pt x="492" y="115"/>
                  </a:lnTo>
                  <a:lnTo>
                    <a:pt x="495" y="117"/>
                  </a:lnTo>
                  <a:lnTo>
                    <a:pt x="498" y="119"/>
                  </a:lnTo>
                  <a:lnTo>
                    <a:pt x="501" y="119"/>
                  </a:lnTo>
                  <a:lnTo>
                    <a:pt x="505" y="120"/>
                  </a:lnTo>
                  <a:lnTo>
                    <a:pt x="508" y="121"/>
                  </a:lnTo>
                  <a:lnTo>
                    <a:pt x="513" y="121"/>
                  </a:lnTo>
                  <a:lnTo>
                    <a:pt x="517" y="120"/>
                  </a:lnTo>
                  <a:lnTo>
                    <a:pt x="518" y="117"/>
                  </a:lnTo>
                  <a:lnTo>
                    <a:pt x="518" y="114"/>
                  </a:lnTo>
                  <a:lnTo>
                    <a:pt x="515" y="112"/>
                  </a:lnTo>
                  <a:lnTo>
                    <a:pt x="512" y="110"/>
                  </a:lnTo>
                  <a:lnTo>
                    <a:pt x="507" y="109"/>
                  </a:lnTo>
                  <a:lnTo>
                    <a:pt x="502" y="109"/>
                  </a:lnTo>
                  <a:lnTo>
                    <a:pt x="498" y="108"/>
                  </a:lnTo>
                  <a:lnTo>
                    <a:pt x="497" y="108"/>
                  </a:lnTo>
                  <a:lnTo>
                    <a:pt x="495" y="107"/>
                  </a:lnTo>
                  <a:close/>
                  <a:moveTo>
                    <a:pt x="529" y="374"/>
                  </a:moveTo>
                  <a:lnTo>
                    <a:pt x="523" y="378"/>
                  </a:lnTo>
                  <a:lnTo>
                    <a:pt x="519" y="378"/>
                  </a:lnTo>
                  <a:lnTo>
                    <a:pt x="515" y="383"/>
                  </a:lnTo>
                  <a:lnTo>
                    <a:pt x="515" y="391"/>
                  </a:lnTo>
                  <a:lnTo>
                    <a:pt x="516" y="398"/>
                  </a:lnTo>
                  <a:lnTo>
                    <a:pt x="521" y="402"/>
                  </a:lnTo>
                  <a:lnTo>
                    <a:pt x="529" y="404"/>
                  </a:lnTo>
                  <a:lnTo>
                    <a:pt x="530" y="408"/>
                  </a:lnTo>
                  <a:lnTo>
                    <a:pt x="532" y="413"/>
                  </a:lnTo>
                  <a:lnTo>
                    <a:pt x="532" y="416"/>
                  </a:lnTo>
                  <a:lnTo>
                    <a:pt x="536" y="422"/>
                  </a:lnTo>
                  <a:lnTo>
                    <a:pt x="540" y="424"/>
                  </a:lnTo>
                  <a:lnTo>
                    <a:pt x="542" y="424"/>
                  </a:lnTo>
                  <a:lnTo>
                    <a:pt x="544" y="424"/>
                  </a:lnTo>
                  <a:lnTo>
                    <a:pt x="548" y="424"/>
                  </a:lnTo>
                  <a:lnTo>
                    <a:pt x="549" y="425"/>
                  </a:lnTo>
                  <a:lnTo>
                    <a:pt x="551" y="423"/>
                  </a:lnTo>
                  <a:lnTo>
                    <a:pt x="554" y="420"/>
                  </a:lnTo>
                  <a:lnTo>
                    <a:pt x="554" y="419"/>
                  </a:lnTo>
                  <a:lnTo>
                    <a:pt x="554" y="412"/>
                  </a:lnTo>
                  <a:lnTo>
                    <a:pt x="552" y="408"/>
                  </a:lnTo>
                  <a:lnTo>
                    <a:pt x="548" y="404"/>
                  </a:lnTo>
                  <a:lnTo>
                    <a:pt x="544" y="401"/>
                  </a:lnTo>
                  <a:lnTo>
                    <a:pt x="543" y="397"/>
                  </a:lnTo>
                  <a:lnTo>
                    <a:pt x="544" y="393"/>
                  </a:lnTo>
                  <a:lnTo>
                    <a:pt x="547" y="390"/>
                  </a:lnTo>
                  <a:lnTo>
                    <a:pt x="549" y="388"/>
                  </a:lnTo>
                  <a:lnTo>
                    <a:pt x="551" y="387"/>
                  </a:lnTo>
                  <a:lnTo>
                    <a:pt x="553" y="385"/>
                  </a:lnTo>
                  <a:lnTo>
                    <a:pt x="555" y="383"/>
                  </a:lnTo>
                  <a:lnTo>
                    <a:pt x="556" y="383"/>
                  </a:lnTo>
                  <a:lnTo>
                    <a:pt x="558" y="381"/>
                  </a:lnTo>
                  <a:lnTo>
                    <a:pt x="558" y="377"/>
                  </a:lnTo>
                  <a:lnTo>
                    <a:pt x="559" y="376"/>
                  </a:lnTo>
                  <a:lnTo>
                    <a:pt x="558" y="371"/>
                  </a:lnTo>
                  <a:lnTo>
                    <a:pt x="551" y="366"/>
                  </a:lnTo>
                  <a:lnTo>
                    <a:pt x="547" y="365"/>
                  </a:lnTo>
                  <a:lnTo>
                    <a:pt x="542" y="365"/>
                  </a:lnTo>
                  <a:lnTo>
                    <a:pt x="540" y="365"/>
                  </a:lnTo>
                  <a:lnTo>
                    <a:pt x="535" y="366"/>
                  </a:lnTo>
                  <a:lnTo>
                    <a:pt x="532" y="370"/>
                  </a:lnTo>
                  <a:lnTo>
                    <a:pt x="531" y="374"/>
                  </a:lnTo>
                  <a:lnTo>
                    <a:pt x="529" y="374"/>
                  </a:lnTo>
                  <a:close/>
                  <a:moveTo>
                    <a:pt x="390" y="364"/>
                  </a:moveTo>
                  <a:lnTo>
                    <a:pt x="386" y="369"/>
                  </a:lnTo>
                  <a:lnTo>
                    <a:pt x="385" y="370"/>
                  </a:lnTo>
                  <a:lnTo>
                    <a:pt x="381" y="371"/>
                  </a:lnTo>
                  <a:lnTo>
                    <a:pt x="378" y="371"/>
                  </a:lnTo>
                  <a:lnTo>
                    <a:pt x="376" y="371"/>
                  </a:lnTo>
                  <a:lnTo>
                    <a:pt x="370" y="377"/>
                  </a:lnTo>
                  <a:lnTo>
                    <a:pt x="369" y="382"/>
                  </a:lnTo>
                  <a:lnTo>
                    <a:pt x="369" y="391"/>
                  </a:lnTo>
                  <a:lnTo>
                    <a:pt x="365" y="396"/>
                  </a:lnTo>
                  <a:lnTo>
                    <a:pt x="362" y="399"/>
                  </a:lnTo>
                  <a:lnTo>
                    <a:pt x="360" y="402"/>
                  </a:lnTo>
                  <a:lnTo>
                    <a:pt x="357" y="405"/>
                  </a:lnTo>
                  <a:lnTo>
                    <a:pt x="357" y="406"/>
                  </a:lnTo>
                  <a:lnTo>
                    <a:pt x="357" y="408"/>
                  </a:lnTo>
                  <a:lnTo>
                    <a:pt x="360" y="408"/>
                  </a:lnTo>
                  <a:lnTo>
                    <a:pt x="364" y="408"/>
                  </a:lnTo>
                  <a:lnTo>
                    <a:pt x="365" y="408"/>
                  </a:lnTo>
                  <a:lnTo>
                    <a:pt x="370" y="411"/>
                  </a:lnTo>
                  <a:lnTo>
                    <a:pt x="377" y="415"/>
                  </a:lnTo>
                  <a:lnTo>
                    <a:pt x="380" y="419"/>
                  </a:lnTo>
                  <a:lnTo>
                    <a:pt x="388" y="423"/>
                  </a:lnTo>
                  <a:lnTo>
                    <a:pt x="392" y="425"/>
                  </a:lnTo>
                  <a:lnTo>
                    <a:pt x="393" y="426"/>
                  </a:lnTo>
                  <a:lnTo>
                    <a:pt x="399" y="426"/>
                  </a:lnTo>
                  <a:lnTo>
                    <a:pt x="404" y="426"/>
                  </a:lnTo>
                  <a:lnTo>
                    <a:pt x="408" y="422"/>
                  </a:lnTo>
                  <a:lnTo>
                    <a:pt x="409" y="421"/>
                  </a:lnTo>
                  <a:lnTo>
                    <a:pt x="410" y="417"/>
                  </a:lnTo>
                  <a:lnTo>
                    <a:pt x="409" y="414"/>
                  </a:lnTo>
                  <a:lnTo>
                    <a:pt x="403" y="406"/>
                  </a:lnTo>
                  <a:lnTo>
                    <a:pt x="399" y="402"/>
                  </a:lnTo>
                  <a:lnTo>
                    <a:pt x="400" y="400"/>
                  </a:lnTo>
                  <a:lnTo>
                    <a:pt x="402" y="398"/>
                  </a:lnTo>
                  <a:lnTo>
                    <a:pt x="403" y="397"/>
                  </a:lnTo>
                  <a:lnTo>
                    <a:pt x="405" y="398"/>
                  </a:lnTo>
                  <a:lnTo>
                    <a:pt x="408" y="401"/>
                  </a:lnTo>
                  <a:lnTo>
                    <a:pt x="410" y="402"/>
                  </a:lnTo>
                  <a:lnTo>
                    <a:pt x="414" y="402"/>
                  </a:lnTo>
                  <a:lnTo>
                    <a:pt x="422" y="406"/>
                  </a:lnTo>
                  <a:lnTo>
                    <a:pt x="425" y="409"/>
                  </a:lnTo>
                  <a:lnTo>
                    <a:pt x="428" y="413"/>
                  </a:lnTo>
                  <a:lnTo>
                    <a:pt x="431" y="417"/>
                  </a:lnTo>
                  <a:lnTo>
                    <a:pt x="433" y="419"/>
                  </a:lnTo>
                  <a:lnTo>
                    <a:pt x="435" y="419"/>
                  </a:lnTo>
                  <a:lnTo>
                    <a:pt x="442" y="419"/>
                  </a:lnTo>
                  <a:lnTo>
                    <a:pt x="445" y="419"/>
                  </a:lnTo>
                  <a:lnTo>
                    <a:pt x="451" y="419"/>
                  </a:lnTo>
                  <a:lnTo>
                    <a:pt x="456" y="420"/>
                  </a:lnTo>
                  <a:lnTo>
                    <a:pt x="459" y="415"/>
                  </a:lnTo>
                  <a:lnTo>
                    <a:pt x="465" y="413"/>
                  </a:lnTo>
                  <a:lnTo>
                    <a:pt x="468" y="413"/>
                  </a:lnTo>
                  <a:lnTo>
                    <a:pt x="472" y="413"/>
                  </a:lnTo>
                  <a:lnTo>
                    <a:pt x="477" y="413"/>
                  </a:lnTo>
                  <a:lnTo>
                    <a:pt x="480" y="413"/>
                  </a:lnTo>
                  <a:lnTo>
                    <a:pt x="485" y="415"/>
                  </a:lnTo>
                  <a:lnTo>
                    <a:pt x="490" y="419"/>
                  </a:lnTo>
                  <a:lnTo>
                    <a:pt x="492" y="421"/>
                  </a:lnTo>
                  <a:lnTo>
                    <a:pt x="496" y="422"/>
                  </a:lnTo>
                  <a:lnTo>
                    <a:pt x="500" y="423"/>
                  </a:lnTo>
                  <a:lnTo>
                    <a:pt x="504" y="423"/>
                  </a:lnTo>
                  <a:lnTo>
                    <a:pt x="507" y="423"/>
                  </a:lnTo>
                  <a:lnTo>
                    <a:pt x="509" y="423"/>
                  </a:lnTo>
                  <a:lnTo>
                    <a:pt x="509" y="419"/>
                  </a:lnTo>
                  <a:lnTo>
                    <a:pt x="509" y="415"/>
                  </a:lnTo>
                  <a:lnTo>
                    <a:pt x="506" y="410"/>
                  </a:lnTo>
                  <a:lnTo>
                    <a:pt x="501" y="404"/>
                  </a:lnTo>
                  <a:lnTo>
                    <a:pt x="498" y="400"/>
                  </a:lnTo>
                  <a:lnTo>
                    <a:pt x="498" y="396"/>
                  </a:lnTo>
                  <a:lnTo>
                    <a:pt x="502" y="393"/>
                  </a:lnTo>
                  <a:lnTo>
                    <a:pt x="503" y="393"/>
                  </a:lnTo>
                  <a:lnTo>
                    <a:pt x="505" y="388"/>
                  </a:lnTo>
                  <a:lnTo>
                    <a:pt x="507" y="385"/>
                  </a:lnTo>
                  <a:lnTo>
                    <a:pt x="512" y="383"/>
                  </a:lnTo>
                  <a:lnTo>
                    <a:pt x="512" y="382"/>
                  </a:lnTo>
                  <a:lnTo>
                    <a:pt x="512" y="377"/>
                  </a:lnTo>
                  <a:lnTo>
                    <a:pt x="512" y="371"/>
                  </a:lnTo>
                  <a:lnTo>
                    <a:pt x="512" y="370"/>
                  </a:lnTo>
                  <a:lnTo>
                    <a:pt x="507" y="367"/>
                  </a:lnTo>
                  <a:lnTo>
                    <a:pt x="504" y="366"/>
                  </a:lnTo>
                  <a:lnTo>
                    <a:pt x="498" y="366"/>
                  </a:lnTo>
                  <a:lnTo>
                    <a:pt x="490" y="365"/>
                  </a:lnTo>
                  <a:lnTo>
                    <a:pt x="486" y="365"/>
                  </a:lnTo>
                  <a:lnTo>
                    <a:pt x="481" y="366"/>
                  </a:lnTo>
                  <a:lnTo>
                    <a:pt x="481" y="365"/>
                  </a:lnTo>
                  <a:lnTo>
                    <a:pt x="480" y="364"/>
                  </a:lnTo>
                  <a:lnTo>
                    <a:pt x="479" y="364"/>
                  </a:lnTo>
                  <a:lnTo>
                    <a:pt x="478" y="366"/>
                  </a:lnTo>
                  <a:lnTo>
                    <a:pt x="475" y="370"/>
                  </a:lnTo>
                  <a:lnTo>
                    <a:pt x="474" y="373"/>
                  </a:lnTo>
                  <a:lnTo>
                    <a:pt x="473" y="374"/>
                  </a:lnTo>
                  <a:lnTo>
                    <a:pt x="471" y="378"/>
                  </a:lnTo>
                  <a:lnTo>
                    <a:pt x="470" y="382"/>
                  </a:lnTo>
                  <a:lnTo>
                    <a:pt x="470" y="385"/>
                  </a:lnTo>
                  <a:lnTo>
                    <a:pt x="467" y="387"/>
                  </a:lnTo>
                  <a:lnTo>
                    <a:pt x="461" y="391"/>
                  </a:lnTo>
                  <a:lnTo>
                    <a:pt x="459" y="392"/>
                  </a:lnTo>
                  <a:lnTo>
                    <a:pt x="457" y="393"/>
                  </a:lnTo>
                  <a:lnTo>
                    <a:pt x="454" y="393"/>
                  </a:lnTo>
                  <a:lnTo>
                    <a:pt x="449" y="389"/>
                  </a:lnTo>
                  <a:lnTo>
                    <a:pt x="448" y="388"/>
                  </a:lnTo>
                  <a:lnTo>
                    <a:pt x="447" y="387"/>
                  </a:lnTo>
                  <a:lnTo>
                    <a:pt x="448" y="382"/>
                  </a:lnTo>
                  <a:lnTo>
                    <a:pt x="448" y="379"/>
                  </a:lnTo>
                  <a:lnTo>
                    <a:pt x="449" y="377"/>
                  </a:lnTo>
                  <a:lnTo>
                    <a:pt x="449" y="373"/>
                  </a:lnTo>
                  <a:lnTo>
                    <a:pt x="446" y="368"/>
                  </a:lnTo>
                  <a:lnTo>
                    <a:pt x="444" y="367"/>
                  </a:lnTo>
                  <a:lnTo>
                    <a:pt x="440" y="367"/>
                  </a:lnTo>
                  <a:lnTo>
                    <a:pt x="436" y="367"/>
                  </a:lnTo>
                  <a:lnTo>
                    <a:pt x="431" y="367"/>
                  </a:lnTo>
                  <a:lnTo>
                    <a:pt x="430" y="367"/>
                  </a:lnTo>
                  <a:lnTo>
                    <a:pt x="426" y="369"/>
                  </a:lnTo>
                  <a:lnTo>
                    <a:pt x="425" y="373"/>
                  </a:lnTo>
                  <a:lnTo>
                    <a:pt x="423" y="376"/>
                  </a:lnTo>
                  <a:lnTo>
                    <a:pt x="421" y="382"/>
                  </a:lnTo>
                  <a:lnTo>
                    <a:pt x="420" y="385"/>
                  </a:lnTo>
                  <a:lnTo>
                    <a:pt x="417" y="390"/>
                  </a:lnTo>
                  <a:lnTo>
                    <a:pt x="415" y="396"/>
                  </a:lnTo>
                  <a:lnTo>
                    <a:pt x="410" y="394"/>
                  </a:lnTo>
                  <a:lnTo>
                    <a:pt x="408" y="393"/>
                  </a:lnTo>
                  <a:lnTo>
                    <a:pt x="404" y="390"/>
                  </a:lnTo>
                  <a:lnTo>
                    <a:pt x="400" y="390"/>
                  </a:lnTo>
                  <a:lnTo>
                    <a:pt x="399" y="390"/>
                  </a:lnTo>
                  <a:lnTo>
                    <a:pt x="398" y="389"/>
                  </a:lnTo>
                  <a:lnTo>
                    <a:pt x="397" y="386"/>
                  </a:lnTo>
                  <a:lnTo>
                    <a:pt x="398" y="381"/>
                  </a:lnTo>
                  <a:lnTo>
                    <a:pt x="399" y="380"/>
                  </a:lnTo>
                  <a:lnTo>
                    <a:pt x="403" y="379"/>
                  </a:lnTo>
                  <a:lnTo>
                    <a:pt x="403" y="374"/>
                  </a:lnTo>
                  <a:lnTo>
                    <a:pt x="404" y="371"/>
                  </a:lnTo>
                  <a:lnTo>
                    <a:pt x="400" y="367"/>
                  </a:lnTo>
                  <a:lnTo>
                    <a:pt x="398" y="366"/>
                  </a:lnTo>
                  <a:lnTo>
                    <a:pt x="393" y="365"/>
                  </a:lnTo>
                  <a:lnTo>
                    <a:pt x="391" y="364"/>
                  </a:lnTo>
                  <a:lnTo>
                    <a:pt x="390" y="364"/>
                  </a:lnTo>
                  <a:close/>
                  <a:moveTo>
                    <a:pt x="233" y="408"/>
                  </a:moveTo>
                  <a:lnTo>
                    <a:pt x="228" y="408"/>
                  </a:lnTo>
                  <a:lnTo>
                    <a:pt x="225" y="409"/>
                  </a:lnTo>
                  <a:lnTo>
                    <a:pt x="223" y="412"/>
                  </a:lnTo>
                  <a:lnTo>
                    <a:pt x="224" y="415"/>
                  </a:lnTo>
                  <a:lnTo>
                    <a:pt x="227" y="417"/>
                  </a:lnTo>
                  <a:lnTo>
                    <a:pt x="230" y="420"/>
                  </a:lnTo>
                  <a:lnTo>
                    <a:pt x="236" y="421"/>
                  </a:lnTo>
                  <a:lnTo>
                    <a:pt x="238" y="421"/>
                  </a:lnTo>
                  <a:lnTo>
                    <a:pt x="238" y="424"/>
                  </a:lnTo>
                  <a:lnTo>
                    <a:pt x="238" y="426"/>
                  </a:lnTo>
                  <a:lnTo>
                    <a:pt x="236" y="427"/>
                  </a:lnTo>
                  <a:lnTo>
                    <a:pt x="234" y="428"/>
                  </a:lnTo>
                  <a:lnTo>
                    <a:pt x="230" y="432"/>
                  </a:lnTo>
                  <a:lnTo>
                    <a:pt x="230" y="434"/>
                  </a:lnTo>
                  <a:lnTo>
                    <a:pt x="236" y="436"/>
                  </a:lnTo>
                  <a:lnTo>
                    <a:pt x="241" y="437"/>
                  </a:lnTo>
                  <a:lnTo>
                    <a:pt x="248" y="438"/>
                  </a:lnTo>
                  <a:lnTo>
                    <a:pt x="254" y="438"/>
                  </a:lnTo>
                  <a:lnTo>
                    <a:pt x="260" y="439"/>
                  </a:lnTo>
                  <a:lnTo>
                    <a:pt x="267" y="440"/>
                  </a:lnTo>
                  <a:lnTo>
                    <a:pt x="270" y="440"/>
                  </a:lnTo>
                  <a:lnTo>
                    <a:pt x="274" y="440"/>
                  </a:lnTo>
                  <a:lnTo>
                    <a:pt x="277" y="440"/>
                  </a:lnTo>
                  <a:lnTo>
                    <a:pt x="282" y="440"/>
                  </a:lnTo>
                  <a:lnTo>
                    <a:pt x="284" y="440"/>
                  </a:lnTo>
                  <a:lnTo>
                    <a:pt x="286" y="440"/>
                  </a:lnTo>
                  <a:lnTo>
                    <a:pt x="289" y="439"/>
                  </a:lnTo>
                  <a:lnTo>
                    <a:pt x="291" y="437"/>
                  </a:lnTo>
                  <a:lnTo>
                    <a:pt x="291" y="435"/>
                  </a:lnTo>
                  <a:lnTo>
                    <a:pt x="291" y="434"/>
                  </a:lnTo>
                  <a:lnTo>
                    <a:pt x="291" y="431"/>
                  </a:lnTo>
                  <a:lnTo>
                    <a:pt x="291" y="428"/>
                  </a:lnTo>
                  <a:lnTo>
                    <a:pt x="288" y="426"/>
                  </a:lnTo>
                  <a:lnTo>
                    <a:pt x="286" y="424"/>
                  </a:lnTo>
                  <a:lnTo>
                    <a:pt x="284" y="423"/>
                  </a:lnTo>
                  <a:lnTo>
                    <a:pt x="282" y="423"/>
                  </a:lnTo>
                  <a:lnTo>
                    <a:pt x="277" y="423"/>
                  </a:lnTo>
                  <a:lnTo>
                    <a:pt x="274" y="423"/>
                  </a:lnTo>
                  <a:lnTo>
                    <a:pt x="271" y="423"/>
                  </a:lnTo>
                  <a:lnTo>
                    <a:pt x="268" y="423"/>
                  </a:lnTo>
                  <a:lnTo>
                    <a:pt x="262" y="423"/>
                  </a:lnTo>
                  <a:lnTo>
                    <a:pt x="258" y="423"/>
                  </a:lnTo>
                  <a:lnTo>
                    <a:pt x="254" y="423"/>
                  </a:lnTo>
                  <a:lnTo>
                    <a:pt x="250" y="423"/>
                  </a:lnTo>
                  <a:lnTo>
                    <a:pt x="248" y="422"/>
                  </a:lnTo>
                  <a:lnTo>
                    <a:pt x="246" y="421"/>
                  </a:lnTo>
                  <a:lnTo>
                    <a:pt x="247" y="417"/>
                  </a:lnTo>
                  <a:lnTo>
                    <a:pt x="248" y="413"/>
                  </a:lnTo>
                  <a:lnTo>
                    <a:pt x="247" y="410"/>
                  </a:lnTo>
                  <a:lnTo>
                    <a:pt x="246" y="408"/>
                  </a:lnTo>
                  <a:lnTo>
                    <a:pt x="245" y="408"/>
                  </a:lnTo>
                  <a:lnTo>
                    <a:pt x="241" y="406"/>
                  </a:lnTo>
                  <a:lnTo>
                    <a:pt x="235" y="408"/>
                  </a:lnTo>
                  <a:lnTo>
                    <a:pt x="233" y="408"/>
                  </a:lnTo>
                  <a:close/>
                  <a:moveTo>
                    <a:pt x="456" y="293"/>
                  </a:moveTo>
                  <a:lnTo>
                    <a:pt x="460" y="295"/>
                  </a:lnTo>
                  <a:lnTo>
                    <a:pt x="463" y="298"/>
                  </a:lnTo>
                  <a:lnTo>
                    <a:pt x="466" y="301"/>
                  </a:lnTo>
                  <a:lnTo>
                    <a:pt x="467" y="306"/>
                  </a:lnTo>
                  <a:lnTo>
                    <a:pt x="465" y="312"/>
                  </a:lnTo>
                  <a:lnTo>
                    <a:pt x="461" y="319"/>
                  </a:lnTo>
                  <a:lnTo>
                    <a:pt x="465" y="326"/>
                  </a:lnTo>
                  <a:lnTo>
                    <a:pt x="468" y="332"/>
                  </a:lnTo>
                  <a:lnTo>
                    <a:pt x="473" y="341"/>
                  </a:lnTo>
                  <a:lnTo>
                    <a:pt x="479" y="350"/>
                  </a:lnTo>
                  <a:lnTo>
                    <a:pt x="478" y="354"/>
                  </a:lnTo>
                  <a:lnTo>
                    <a:pt x="477" y="357"/>
                  </a:lnTo>
                  <a:lnTo>
                    <a:pt x="475" y="359"/>
                  </a:lnTo>
                  <a:lnTo>
                    <a:pt x="473" y="359"/>
                  </a:lnTo>
                  <a:lnTo>
                    <a:pt x="467" y="358"/>
                  </a:lnTo>
                  <a:lnTo>
                    <a:pt x="458" y="357"/>
                  </a:lnTo>
                  <a:lnTo>
                    <a:pt x="450" y="354"/>
                  </a:lnTo>
                  <a:lnTo>
                    <a:pt x="443" y="352"/>
                  </a:lnTo>
                  <a:lnTo>
                    <a:pt x="437" y="343"/>
                  </a:lnTo>
                  <a:lnTo>
                    <a:pt x="432" y="335"/>
                  </a:lnTo>
                  <a:lnTo>
                    <a:pt x="432" y="323"/>
                  </a:lnTo>
                  <a:lnTo>
                    <a:pt x="432" y="312"/>
                  </a:lnTo>
                  <a:lnTo>
                    <a:pt x="436" y="307"/>
                  </a:lnTo>
                  <a:lnTo>
                    <a:pt x="439" y="303"/>
                  </a:lnTo>
                  <a:lnTo>
                    <a:pt x="448" y="297"/>
                  </a:lnTo>
                  <a:lnTo>
                    <a:pt x="456" y="293"/>
                  </a:lnTo>
                  <a:close/>
                  <a:moveTo>
                    <a:pt x="411" y="306"/>
                  </a:moveTo>
                  <a:lnTo>
                    <a:pt x="403" y="309"/>
                  </a:lnTo>
                  <a:lnTo>
                    <a:pt x="399" y="312"/>
                  </a:lnTo>
                  <a:lnTo>
                    <a:pt x="396" y="317"/>
                  </a:lnTo>
                  <a:lnTo>
                    <a:pt x="392" y="322"/>
                  </a:lnTo>
                  <a:lnTo>
                    <a:pt x="393" y="331"/>
                  </a:lnTo>
                  <a:lnTo>
                    <a:pt x="395" y="340"/>
                  </a:lnTo>
                  <a:lnTo>
                    <a:pt x="396" y="347"/>
                  </a:lnTo>
                  <a:lnTo>
                    <a:pt x="399" y="354"/>
                  </a:lnTo>
                  <a:lnTo>
                    <a:pt x="400" y="357"/>
                  </a:lnTo>
                  <a:lnTo>
                    <a:pt x="403" y="359"/>
                  </a:lnTo>
                  <a:lnTo>
                    <a:pt x="405" y="361"/>
                  </a:lnTo>
                  <a:lnTo>
                    <a:pt x="409" y="362"/>
                  </a:lnTo>
                  <a:lnTo>
                    <a:pt x="413" y="363"/>
                  </a:lnTo>
                  <a:lnTo>
                    <a:pt x="417" y="363"/>
                  </a:lnTo>
                  <a:lnTo>
                    <a:pt x="423" y="362"/>
                  </a:lnTo>
                  <a:lnTo>
                    <a:pt x="430" y="361"/>
                  </a:lnTo>
                  <a:lnTo>
                    <a:pt x="428" y="350"/>
                  </a:lnTo>
                  <a:lnTo>
                    <a:pt x="428" y="338"/>
                  </a:lnTo>
                  <a:lnTo>
                    <a:pt x="426" y="332"/>
                  </a:lnTo>
                  <a:lnTo>
                    <a:pt x="424" y="328"/>
                  </a:lnTo>
                  <a:lnTo>
                    <a:pt x="423" y="326"/>
                  </a:lnTo>
                  <a:lnTo>
                    <a:pt x="421" y="324"/>
                  </a:lnTo>
                  <a:lnTo>
                    <a:pt x="419" y="324"/>
                  </a:lnTo>
                  <a:lnTo>
                    <a:pt x="416" y="323"/>
                  </a:lnTo>
                  <a:lnTo>
                    <a:pt x="416" y="318"/>
                  </a:lnTo>
                  <a:lnTo>
                    <a:pt x="416" y="312"/>
                  </a:lnTo>
                  <a:lnTo>
                    <a:pt x="415" y="310"/>
                  </a:lnTo>
                  <a:lnTo>
                    <a:pt x="414" y="309"/>
                  </a:lnTo>
                  <a:lnTo>
                    <a:pt x="413" y="307"/>
                  </a:lnTo>
                  <a:lnTo>
                    <a:pt x="411" y="306"/>
                  </a:lnTo>
                  <a:close/>
                  <a:moveTo>
                    <a:pt x="459" y="222"/>
                  </a:moveTo>
                  <a:lnTo>
                    <a:pt x="467" y="223"/>
                  </a:lnTo>
                  <a:lnTo>
                    <a:pt x="475" y="223"/>
                  </a:lnTo>
                  <a:lnTo>
                    <a:pt x="483" y="222"/>
                  </a:lnTo>
                  <a:lnTo>
                    <a:pt x="491" y="219"/>
                  </a:lnTo>
                  <a:lnTo>
                    <a:pt x="491" y="236"/>
                  </a:lnTo>
                  <a:lnTo>
                    <a:pt x="470" y="251"/>
                  </a:lnTo>
                  <a:lnTo>
                    <a:pt x="471" y="258"/>
                  </a:lnTo>
                  <a:lnTo>
                    <a:pt x="472" y="263"/>
                  </a:lnTo>
                  <a:lnTo>
                    <a:pt x="475" y="269"/>
                  </a:lnTo>
                  <a:lnTo>
                    <a:pt x="480" y="272"/>
                  </a:lnTo>
                  <a:lnTo>
                    <a:pt x="488" y="280"/>
                  </a:lnTo>
                  <a:lnTo>
                    <a:pt x="494" y="287"/>
                  </a:lnTo>
                  <a:lnTo>
                    <a:pt x="413" y="289"/>
                  </a:lnTo>
                  <a:lnTo>
                    <a:pt x="424" y="281"/>
                  </a:lnTo>
                  <a:lnTo>
                    <a:pt x="434" y="272"/>
                  </a:lnTo>
                  <a:lnTo>
                    <a:pt x="442" y="264"/>
                  </a:lnTo>
                  <a:lnTo>
                    <a:pt x="448" y="256"/>
                  </a:lnTo>
                  <a:lnTo>
                    <a:pt x="454" y="247"/>
                  </a:lnTo>
                  <a:lnTo>
                    <a:pt x="457" y="238"/>
                  </a:lnTo>
                  <a:lnTo>
                    <a:pt x="459" y="229"/>
                  </a:lnTo>
                  <a:lnTo>
                    <a:pt x="459" y="222"/>
                  </a:lnTo>
                  <a:close/>
                  <a:moveTo>
                    <a:pt x="515" y="222"/>
                  </a:moveTo>
                  <a:lnTo>
                    <a:pt x="550" y="222"/>
                  </a:lnTo>
                  <a:lnTo>
                    <a:pt x="513" y="253"/>
                  </a:lnTo>
                  <a:lnTo>
                    <a:pt x="550" y="289"/>
                  </a:lnTo>
                  <a:lnTo>
                    <a:pt x="515" y="289"/>
                  </a:lnTo>
                  <a:lnTo>
                    <a:pt x="478" y="253"/>
                  </a:lnTo>
                  <a:lnTo>
                    <a:pt x="515" y="222"/>
                  </a:lnTo>
                  <a:close/>
                  <a:moveTo>
                    <a:pt x="549" y="131"/>
                  </a:moveTo>
                  <a:lnTo>
                    <a:pt x="582" y="131"/>
                  </a:lnTo>
                  <a:lnTo>
                    <a:pt x="547" y="168"/>
                  </a:lnTo>
                  <a:lnTo>
                    <a:pt x="582" y="210"/>
                  </a:lnTo>
                  <a:lnTo>
                    <a:pt x="549" y="210"/>
                  </a:lnTo>
                  <a:lnTo>
                    <a:pt x="514" y="168"/>
                  </a:lnTo>
                  <a:lnTo>
                    <a:pt x="549" y="131"/>
                  </a:lnTo>
                  <a:close/>
                  <a:moveTo>
                    <a:pt x="500" y="131"/>
                  </a:moveTo>
                  <a:lnTo>
                    <a:pt x="532" y="131"/>
                  </a:lnTo>
                  <a:lnTo>
                    <a:pt x="497" y="168"/>
                  </a:lnTo>
                  <a:lnTo>
                    <a:pt x="532" y="210"/>
                  </a:lnTo>
                  <a:lnTo>
                    <a:pt x="500" y="210"/>
                  </a:lnTo>
                  <a:lnTo>
                    <a:pt x="494" y="208"/>
                  </a:lnTo>
                  <a:lnTo>
                    <a:pt x="490" y="207"/>
                  </a:lnTo>
                  <a:lnTo>
                    <a:pt x="486" y="206"/>
                  </a:lnTo>
                  <a:lnTo>
                    <a:pt x="483" y="204"/>
                  </a:lnTo>
                  <a:lnTo>
                    <a:pt x="479" y="200"/>
                  </a:lnTo>
                  <a:lnTo>
                    <a:pt x="475" y="193"/>
                  </a:lnTo>
                  <a:lnTo>
                    <a:pt x="471" y="180"/>
                  </a:lnTo>
                  <a:lnTo>
                    <a:pt x="465" y="168"/>
                  </a:lnTo>
                  <a:lnTo>
                    <a:pt x="500" y="131"/>
                  </a:lnTo>
                  <a:close/>
                  <a:moveTo>
                    <a:pt x="145" y="394"/>
                  </a:moveTo>
                  <a:lnTo>
                    <a:pt x="158" y="390"/>
                  </a:lnTo>
                  <a:lnTo>
                    <a:pt x="180" y="383"/>
                  </a:lnTo>
                  <a:lnTo>
                    <a:pt x="186" y="382"/>
                  </a:lnTo>
                  <a:lnTo>
                    <a:pt x="190" y="382"/>
                  </a:lnTo>
                  <a:lnTo>
                    <a:pt x="194" y="383"/>
                  </a:lnTo>
                  <a:lnTo>
                    <a:pt x="198" y="385"/>
                  </a:lnTo>
                  <a:lnTo>
                    <a:pt x="200" y="388"/>
                  </a:lnTo>
                  <a:lnTo>
                    <a:pt x="201" y="391"/>
                  </a:lnTo>
                  <a:lnTo>
                    <a:pt x="200" y="397"/>
                  </a:lnTo>
                  <a:lnTo>
                    <a:pt x="196" y="403"/>
                  </a:lnTo>
                  <a:lnTo>
                    <a:pt x="194" y="408"/>
                  </a:lnTo>
                  <a:lnTo>
                    <a:pt x="190" y="411"/>
                  </a:lnTo>
                  <a:lnTo>
                    <a:pt x="186" y="412"/>
                  </a:lnTo>
                  <a:lnTo>
                    <a:pt x="181" y="413"/>
                  </a:lnTo>
                  <a:lnTo>
                    <a:pt x="176" y="413"/>
                  </a:lnTo>
                  <a:lnTo>
                    <a:pt x="170" y="412"/>
                  </a:lnTo>
                  <a:lnTo>
                    <a:pt x="165" y="410"/>
                  </a:lnTo>
                  <a:lnTo>
                    <a:pt x="159" y="409"/>
                  </a:lnTo>
                  <a:lnTo>
                    <a:pt x="151" y="403"/>
                  </a:lnTo>
                  <a:lnTo>
                    <a:pt x="144" y="399"/>
                  </a:lnTo>
                  <a:lnTo>
                    <a:pt x="142" y="397"/>
                  </a:lnTo>
                  <a:lnTo>
                    <a:pt x="142" y="396"/>
                  </a:lnTo>
                  <a:lnTo>
                    <a:pt x="143" y="394"/>
                  </a:lnTo>
                  <a:lnTo>
                    <a:pt x="145" y="394"/>
                  </a:lnTo>
                  <a:close/>
                  <a:moveTo>
                    <a:pt x="241" y="368"/>
                  </a:moveTo>
                  <a:lnTo>
                    <a:pt x="246" y="368"/>
                  </a:lnTo>
                  <a:lnTo>
                    <a:pt x="254" y="370"/>
                  </a:lnTo>
                  <a:lnTo>
                    <a:pt x="263" y="375"/>
                  </a:lnTo>
                  <a:lnTo>
                    <a:pt x="272" y="380"/>
                  </a:lnTo>
                  <a:lnTo>
                    <a:pt x="275" y="383"/>
                  </a:lnTo>
                  <a:lnTo>
                    <a:pt x="277" y="386"/>
                  </a:lnTo>
                  <a:lnTo>
                    <a:pt x="279" y="389"/>
                  </a:lnTo>
                  <a:lnTo>
                    <a:pt x="277" y="391"/>
                  </a:lnTo>
                  <a:lnTo>
                    <a:pt x="274" y="393"/>
                  </a:lnTo>
                  <a:lnTo>
                    <a:pt x="269" y="396"/>
                  </a:lnTo>
                  <a:lnTo>
                    <a:pt x="260" y="398"/>
                  </a:lnTo>
                  <a:lnTo>
                    <a:pt x="249" y="399"/>
                  </a:lnTo>
                  <a:lnTo>
                    <a:pt x="244" y="399"/>
                  </a:lnTo>
                  <a:lnTo>
                    <a:pt x="239" y="398"/>
                  </a:lnTo>
                  <a:lnTo>
                    <a:pt x="235" y="397"/>
                  </a:lnTo>
                  <a:lnTo>
                    <a:pt x="232" y="394"/>
                  </a:lnTo>
                  <a:lnTo>
                    <a:pt x="228" y="392"/>
                  </a:lnTo>
                  <a:lnTo>
                    <a:pt x="225" y="390"/>
                  </a:lnTo>
                  <a:lnTo>
                    <a:pt x="224" y="387"/>
                  </a:lnTo>
                  <a:lnTo>
                    <a:pt x="223" y="385"/>
                  </a:lnTo>
                  <a:lnTo>
                    <a:pt x="222" y="381"/>
                  </a:lnTo>
                  <a:lnTo>
                    <a:pt x="222" y="378"/>
                  </a:lnTo>
                  <a:lnTo>
                    <a:pt x="223" y="376"/>
                  </a:lnTo>
                  <a:lnTo>
                    <a:pt x="225" y="373"/>
                  </a:lnTo>
                  <a:lnTo>
                    <a:pt x="227" y="370"/>
                  </a:lnTo>
                  <a:lnTo>
                    <a:pt x="232" y="369"/>
                  </a:lnTo>
                  <a:lnTo>
                    <a:pt x="236" y="368"/>
                  </a:lnTo>
                  <a:lnTo>
                    <a:pt x="241" y="368"/>
                  </a:lnTo>
                  <a:close/>
                  <a:moveTo>
                    <a:pt x="315" y="364"/>
                  </a:moveTo>
                  <a:lnTo>
                    <a:pt x="285" y="399"/>
                  </a:lnTo>
                  <a:lnTo>
                    <a:pt x="284" y="401"/>
                  </a:lnTo>
                  <a:lnTo>
                    <a:pt x="284" y="403"/>
                  </a:lnTo>
                  <a:lnTo>
                    <a:pt x="286" y="404"/>
                  </a:lnTo>
                  <a:lnTo>
                    <a:pt x="289" y="405"/>
                  </a:lnTo>
                  <a:lnTo>
                    <a:pt x="298" y="405"/>
                  </a:lnTo>
                  <a:lnTo>
                    <a:pt x="309" y="404"/>
                  </a:lnTo>
                  <a:lnTo>
                    <a:pt x="320" y="402"/>
                  </a:lnTo>
                  <a:lnTo>
                    <a:pt x="331" y="400"/>
                  </a:lnTo>
                  <a:lnTo>
                    <a:pt x="340" y="397"/>
                  </a:lnTo>
                  <a:lnTo>
                    <a:pt x="345" y="394"/>
                  </a:lnTo>
                  <a:lnTo>
                    <a:pt x="349" y="389"/>
                  </a:lnTo>
                  <a:lnTo>
                    <a:pt x="352" y="386"/>
                  </a:lnTo>
                  <a:lnTo>
                    <a:pt x="353" y="381"/>
                  </a:lnTo>
                  <a:lnTo>
                    <a:pt x="353" y="378"/>
                  </a:lnTo>
                  <a:lnTo>
                    <a:pt x="353" y="376"/>
                  </a:lnTo>
                  <a:lnTo>
                    <a:pt x="351" y="374"/>
                  </a:lnTo>
                  <a:lnTo>
                    <a:pt x="349" y="371"/>
                  </a:lnTo>
                  <a:lnTo>
                    <a:pt x="345" y="369"/>
                  </a:lnTo>
                  <a:lnTo>
                    <a:pt x="338" y="367"/>
                  </a:lnTo>
                  <a:lnTo>
                    <a:pt x="329" y="366"/>
                  </a:lnTo>
                  <a:lnTo>
                    <a:pt x="321" y="365"/>
                  </a:lnTo>
                  <a:lnTo>
                    <a:pt x="315" y="364"/>
                  </a:lnTo>
                  <a:close/>
                  <a:moveTo>
                    <a:pt x="345" y="323"/>
                  </a:moveTo>
                  <a:lnTo>
                    <a:pt x="338" y="328"/>
                  </a:lnTo>
                  <a:lnTo>
                    <a:pt x="331" y="332"/>
                  </a:lnTo>
                  <a:lnTo>
                    <a:pt x="327" y="336"/>
                  </a:lnTo>
                  <a:lnTo>
                    <a:pt x="324" y="341"/>
                  </a:lnTo>
                  <a:lnTo>
                    <a:pt x="323" y="345"/>
                  </a:lnTo>
                  <a:lnTo>
                    <a:pt x="323" y="348"/>
                  </a:lnTo>
                  <a:lnTo>
                    <a:pt x="324" y="352"/>
                  </a:lnTo>
                  <a:lnTo>
                    <a:pt x="327" y="355"/>
                  </a:lnTo>
                  <a:lnTo>
                    <a:pt x="329" y="358"/>
                  </a:lnTo>
                  <a:lnTo>
                    <a:pt x="333" y="361"/>
                  </a:lnTo>
                  <a:lnTo>
                    <a:pt x="338" y="362"/>
                  </a:lnTo>
                  <a:lnTo>
                    <a:pt x="342" y="363"/>
                  </a:lnTo>
                  <a:lnTo>
                    <a:pt x="347" y="363"/>
                  </a:lnTo>
                  <a:lnTo>
                    <a:pt x="353" y="362"/>
                  </a:lnTo>
                  <a:lnTo>
                    <a:pt x="360" y="359"/>
                  </a:lnTo>
                  <a:lnTo>
                    <a:pt x="365" y="357"/>
                  </a:lnTo>
                  <a:lnTo>
                    <a:pt x="372" y="353"/>
                  </a:lnTo>
                  <a:lnTo>
                    <a:pt x="376" y="348"/>
                  </a:lnTo>
                  <a:lnTo>
                    <a:pt x="379" y="345"/>
                  </a:lnTo>
                  <a:lnTo>
                    <a:pt x="381" y="341"/>
                  </a:lnTo>
                  <a:lnTo>
                    <a:pt x="382" y="338"/>
                  </a:lnTo>
                  <a:lnTo>
                    <a:pt x="382" y="334"/>
                  </a:lnTo>
                  <a:lnTo>
                    <a:pt x="380" y="331"/>
                  </a:lnTo>
                  <a:lnTo>
                    <a:pt x="378" y="328"/>
                  </a:lnTo>
                  <a:lnTo>
                    <a:pt x="376" y="326"/>
                  </a:lnTo>
                  <a:lnTo>
                    <a:pt x="373" y="323"/>
                  </a:lnTo>
                  <a:lnTo>
                    <a:pt x="368" y="322"/>
                  </a:lnTo>
                  <a:lnTo>
                    <a:pt x="364" y="321"/>
                  </a:lnTo>
                  <a:lnTo>
                    <a:pt x="360" y="320"/>
                  </a:lnTo>
                  <a:lnTo>
                    <a:pt x="354" y="321"/>
                  </a:lnTo>
                  <a:lnTo>
                    <a:pt x="350" y="322"/>
                  </a:lnTo>
                  <a:lnTo>
                    <a:pt x="345" y="323"/>
                  </a:lnTo>
                  <a:close/>
                  <a:moveTo>
                    <a:pt x="281" y="315"/>
                  </a:moveTo>
                  <a:lnTo>
                    <a:pt x="277" y="319"/>
                  </a:lnTo>
                  <a:lnTo>
                    <a:pt x="273" y="323"/>
                  </a:lnTo>
                  <a:lnTo>
                    <a:pt x="271" y="329"/>
                  </a:lnTo>
                  <a:lnTo>
                    <a:pt x="269" y="333"/>
                  </a:lnTo>
                  <a:lnTo>
                    <a:pt x="268" y="339"/>
                  </a:lnTo>
                  <a:lnTo>
                    <a:pt x="267" y="344"/>
                  </a:lnTo>
                  <a:lnTo>
                    <a:pt x="267" y="350"/>
                  </a:lnTo>
                  <a:lnTo>
                    <a:pt x="268" y="354"/>
                  </a:lnTo>
                  <a:lnTo>
                    <a:pt x="269" y="359"/>
                  </a:lnTo>
                  <a:lnTo>
                    <a:pt x="271" y="364"/>
                  </a:lnTo>
                  <a:lnTo>
                    <a:pt x="273" y="368"/>
                  </a:lnTo>
                  <a:lnTo>
                    <a:pt x="276" y="371"/>
                  </a:lnTo>
                  <a:lnTo>
                    <a:pt x="281" y="375"/>
                  </a:lnTo>
                  <a:lnTo>
                    <a:pt x="284" y="377"/>
                  </a:lnTo>
                  <a:lnTo>
                    <a:pt x="289" y="378"/>
                  </a:lnTo>
                  <a:lnTo>
                    <a:pt x="295" y="378"/>
                  </a:lnTo>
                  <a:lnTo>
                    <a:pt x="296" y="377"/>
                  </a:lnTo>
                  <a:lnTo>
                    <a:pt x="298" y="373"/>
                  </a:lnTo>
                  <a:lnTo>
                    <a:pt x="299" y="367"/>
                  </a:lnTo>
                  <a:lnTo>
                    <a:pt x="300" y="359"/>
                  </a:lnTo>
                  <a:lnTo>
                    <a:pt x="302" y="353"/>
                  </a:lnTo>
                  <a:lnTo>
                    <a:pt x="302" y="346"/>
                  </a:lnTo>
                  <a:lnTo>
                    <a:pt x="302" y="342"/>
                  </a:lnTo>
                  <a:lnTo>
                    <a:pt x="299" y="339"/>
                  </a:lnTo>
                  <a:lnTo>
                    <a:pt x="297" y="334"/>
                  </a:lnTo>
                  <a:lnTo>
                    <a:pt x="291" y="324"/>
                  </a:lnTo>
                  <a:lnTo>
                    <a:pt x="287" y="319"/>
                  </a:lnTo>
                  <a:lnTo>
                    <a:pt x="284" y="316"/>
                  </a:lnTo>
                  <a:lnTo>
                    <a:pt x="283" y="315"/>
                  </a:lnTo>
                  <a:lnTo>
                    <a:pt x="282" y="313"/>
                  </a:lnTo>
                  <a:lnTo>
                    <a:pt x="281" y="315"/>
                  </a:lnTo>
                  <a:close/>
                  <a:moveTo>
                    <a:pt x="196" y="328"/>
                  </a:moveTo>
                  <a:lnTo>
                    <a:pt x="190" y="328"/>
                  </a:lnTo>
                  <a:lnTo>
                    <a:pt x="184" y="330"/>
                  </a:lnTo>
                  <a:lnTo>
                    <a:pt x="181" y="332"/>
                  </a:lnTo>
                  <a:lnTo>
                    <a:pt x="179" y="334"/>
                  </a:lnTo>
                  <a:lnTo>
                    <a:pt x="178" y="338"/>
                  </a:lnTo>
                  <a:lnTo>
                    <a:pt x="178" y="342"/>
                  </a:lnTo>
                  <a:lnTo>
                    <a:pt x="179" y="345"/>
                  </a:lnTo>
                  <a:lnTo>
                    <a:pt x="181" y="350"/>
                  </a:lnTo>
                  <a:lnTo>
                    <a:pt x="184" y="354"/>
                  </a:lnTo>
                  <a:lnTo>
                    <a:pt x="188" y="357"/>
                  </a:lnTo>
                  <a:lnTo>
                    <a:pt x="192" y="362"/>
                  </a:lnTo>
                  <a:lnTo>
                    <a:pt x="196" y="365"/>
                  </a:lnTo>
                  <a:lnTo>
                    <a:pt x="202" y="367"/>
                  </a:lnTo>
                  <a:lnTo>
                    <a:pt x="206" y="369"/>
                  </a:lnTo>
                  <a:lnTo>
                    <a:pt x="212" y="370"/>
                  </a:lnTo>
                  <a:lnTo>
                    <a:pt x="217" y="371"/>
                  </a:lnTo>
                  <a:lnTo>
                    <a:pt x="222" y="370"/>
                  </a:lnTo>
                  <a:lnTo>
                    <a:pt x="225" y="369"/>
                  </a:lnTo>
                  <a:lnTo>
                    <a:pt x="227" y="367"/>
                  </a:lnTo>
                  <a:lnTo>
                    <a:pt x="229" y="364"/>
                  </a:lnTo>
                  <a:lnTo>
                    <a:pt x="230" y="361"/>
                  </a:lnTo>
                  <a:lnTo>
                    <a:pt x="230" y="357"/>
                  </a:lnTo>
                  <a:lnTo>
                    <a:pt x="230" y="353"/>
                  </a:lnTo>
                  <a:lnTo>
                    <a:pt x="229" y="348"/>
                  </a:lnTo>
                  <a:lnTo>
                    <a:pt x="227" y="344"/>
                  </a:lnTo>
                  <a:lnTo>
                    <a:pt x="225" y="341"/>
                  </a:lnTo>
                  <a:lnTo>
                    <a:pt x="222" y="336"/>
                  </a:lnTo>
                  <a:lnTo>
                    <a:pt x="217" y="333"/>
                  </a:lnTo>
                  <a:lnTo>
                    <a:pt x="213" y="331"/>
                  </a:lnTo>
                  <a:lnTo>
                    <a:pt x="209" y="329"/>
                  </a:lnTo>
                  <a:lnTo>
                    <a:pt x="202" y="328"/>
                  </a:lnTo>
                  <a:lnTo>
                    <a:pt x="196" y="328"/>
                  </a:lnTo>
                  <a:close/>
                  <a:moveTo>
                    <a:pt x="365" y="275"/>
                  </a:moveTo>
                  <a:lnTo>
                    <a:pt x="361" y="283"/>
                  </a:lnTo>
                  <a:lnTo>
                    <a:pt x="356" y="289"/>
                  </a:lnTo>
                  <a:lnTo>
                    <a:pt x="354" y="296"/>
                  </a:lnTo>
                  <a:lnTo>
                    <a:pt x="353" y="300"/>
                  </a:lnTo>
                  <a:lnTo>
                    <a:pt x="352" y="305"/>
                  </a:lnTo>
                  <a:lnTo>
                    <a:pt x="353" y="308"/>
                  </a:lnTo>
                  <a:lnTo>
                    <a:pt x="354" y="310"/>
                  </a:lnTo>
                  <a:lnTo>
                    <a:pt x="356" y="312"/>
                  </a:lnTo>
                  <a:lnTo>
                    <a:pt x="360" y="312"/>
                  </a:lnTo>
                  <a:lnTo>
                    <a:pt x="363" y="312"/>
                  </a:lnTo>
                  <a:lnTo>
                    <a:pt x="367" y="312"/>
                  </a:lnTo>
                  <a:lnTo>
                    <a:pt x="372" y="311"/>
                  </a:lnTo>
                  <a:lnTo>
                    <a:pt x="381" y="307"/>
                  </a:lnTo>
                  <a:lnTo>
                    <a:pt x="392" y="301"/>
                  </a:lnTo>
                  <a:lnTo>
                    <a:pt x="395" y="298"/>
                  </a:lnTo>
                  <a:lnTo>
                    <a:pt x="397" y="295"/>
                  </a:lnTo>
                  <a:lnTo>
                    <a:pt x="398" y="289"/>
                  </a:lnTo>
                  <a:lnTo>
                    <a:pt x="399" y="284"/>
                  </a:lnTo>
                  <a:lnTo>
                    <a:pt x="399" y="278"/>
                  </a:lnTo>
                  <a:lnTo>
                    <a:pt x="398" y="274"/>
                  </a:lnTo>
                  <a:lnTo>
                    <a:pt x="397" y="270"/>
                  </a:lnTo>
                  <a:lnTo>
                    <a:pt x="393" y="268"/>
                  </a:lnTo>
                  <a:lnTo>
                    <a:pt x="390" y="266"/>
                  </a:lnTo>
                  <a:lnTo>
                    <a:pt x="386" y="265"/>
                  </a:lnTo>
                  <a:lnTo>
                    <a:pt x="382" y="265"/>
                  </a:lnTo>
                  <a:lnTo>
                    <a:pt x="380" y="265"/>
                  </a:lnTo>
                  <a:lnTo>
                    <a:pt x="378" y="266"/>
                  </a:lnTo>
                  <a:lnTo>
                    <a:pt x="376" y="268"/>
                  </a:lnTo>
                  <a:lnTo>
                    <a:pt x="368" y="272"/>
                  </a:lnTo>
                  <a:lnTo>
                    <a:pt x="365" y="275"/>
                  </a:lnTo>
                  <a:close/>
                  <a:moveTo>
                    <a:pt x="295" y="292"/>
                  </a:moveTo>
                  <a:lnTo>
                    <a:pt x="298" y="287"/>
                  </a:lnTo>
                  <a:lnTo>
                    <a:pt x="303" y="284"/>
                  </a:lnTo>
                  <a:lnTo>
                    <a:pt x="308" y="282"/>
                  </a:lnTo>
                  <a:lnTo>
                    <a:pt x="314" y="278"/>
                  </a:lnTo>
                  <a:lnTo>
                    <a:pt x="320" y="276"/>
                  </a:lnTo>
                  <a:lnTo>
                    <a:pt x="326" y="275"/>
                  </a:lnTo>
                  <a:lnTo>
                    <a:pt x="331" y="274"/>
                  </a:lnTo>
                  <a:lnTo>
                    <a:pt x="337" y="274"/>
                  </a:lnTo>
                  <a:lnTo>
                    <a:pt x="341" y="274"/>
                  </a:lnTo>
                  <a:lnTo>
                    <a:pt x="345" y="275"/>
                  </a:lnTo>
                  <a:lnTo>
                    <a:pt x="347" y="278"/>
                  </a:lnTo>
                  <a:lnTo>
                    <a:pt x="350" y="281"/>
                  </a:lnTo>
                  <a:lnTo>
                    <a:pt x="350" y="285"/>
                  </a:lnTo>
                  <a:lnTo>
                    <a:pt x="349" y="291"/>
                  </a:lnTo>
                  <a:lnTo>
                    <a:pt x="345" y="297"/>
                  </a:lnTo>
                  <a:lnTo>
                    <a:pt x="340" y="305"/>
                  </a:lnTo>
                  <a:lnTo>
                    <a:pt x="337" y="309"/>
                  </a:lnTo>
                  <a:lnTo>
                    <a:pt x="333" y="312"/>
                  </a:lnTo>
                  <a:lnTo>
                    <a:pt x="330" y="315"/>
                  </a:lnTo>
                  <a:lnTo>
                    <a:pt x="327" y="317"/>
                  </a:lnTo>
                  <a:lnTo>
                    <a:pt x="318" y="318"/>
                  </a:lnTo>
                  <a:lnTo>
                    <a:pt x="305" y="319"/>
                  </a:lnTo>
                  <a:lnTo>
                    <a:pt x="302" y="319"/>
                  </a:lnTo>
                  <a:lnTo>
                    <a:pt x="299" y="318"/>
                  </a:lnTo>
                  <a:lnTo>
                    <a:pt x="297" y="317"/>
                  </a:lnTo>
                  <a:lnTo>
                    <a:pt x="295" y="315"/>
                  </a:lnTo>
                  <a:lnTo>
                    <a:pt x="292" y="310"/>
                  </a:lnTo>
                  <a:lnTo>
                    <a:pt x="289" y="305"/>
                  </a:lnTo>
                  <a:lnTo>
                    <a:pt x="288" y="299"/>
                  </a:lnTo>
                  <a:lnTo>
                    <a:pt x="289" y="295"/>
                  </a:lnTo>
                  <a:lnTo>
                    <a:pt x="291" y="294"/>
                  </a:lnTo>
                  <a:lnTo>
                    <a:pt x="292" y="293"/>
                  </a:lnTo>
                  <a:lnTo>
                    <a:pt x="293" y="292"/>
                  </a:lnTo>
                  <a:lnTo>
                    <a:pt x="295" y="292"/>
                  </a:lnTo>
                  <a:close/>
                  <a:moveTo>
                    <a:pt x="236" y="277"/>
                  </a:moveTo>
                  <a:lnTo>
                    <a:pt x="229" y="278"/>
                  </a:lnTo>
                  <a:lnTo>
                    <a:pt x="224" y="281"/>
                  </a:lnTo>
                  <a:lnTo>
                    <a:pt x="221" y="284"/>
                  </a:lnTo>
                  <a:lnTo>
                    <a:pt x="218" y="288"/>
                  </a:lnTo>
                  <a:lnTo>
                    <a:pt x="217" y="293"/>
                  </a:lnTo>
                  <a:lnTo>
                    <a:pt x="218" y="298"/>
                  </a:lnTo>
                  <a:lnTo>
                    <a:pt x="221" y="304"/>
                  </a:lnTo>
                  <a:lnTo>
                    <a:pt x="223" y="309"/>
                  </a:lnTo>
                  <a:lnTo>
                    <a:pt x="227" y="315"/>
                  </a:lnTo>
                  <a:lnTo>
                    <a:pt x="232" y="320"/>
                  </a:lnTo>
                  <a:lnTo>
                    <a:pt x="236" y="323"/>
                  </a:lnTo>
                  <a:lnTo>
                    <a:pt x="241" y="327"/>
                  </a:lnTo>
                  <a:lnTo>
                    <a:pt x="247" y="329"/>
                  </a:lnTo>
                  <a:lnTo>
                    <a:pt x="251" y="329"/>
                  </a:lnTo>
                  <a:lnTo>
                    <a:pt x="257" y="327"/>
                  </a:lnTo>
                  <a:lnTo>
                    <a:pt x="261" y="323"/>
                  </a:lnTo>
                  <a:lnTo>
                    <a:pt x="267" y="317"/>
                  </a:lnTo>
                  <a:lnTo>
                    <a:pt x="271" y="311"/>
                  </a:lnTo>
                  <a:lnTo>
                    <a:pt x="272" y="306"/>
                  </a:lnTo>
                  <a:lnTo>
                    <a:pt x="272" y="300"/>
                  </a:lnTo>
                  <a:lnTo>
                    <a:pt x="271" y="297"/>
                  </a:lnTo>
                  <a:lnTo>
                    <a:pt x="268" y="293"/>
                  </a:lnTo>
                  <a:lnTo>
                    <a:pt x="264" y="289"/>
                  </a:lnTo>
                  <a:lnTo>
                    <a:pt x="260" y="287"/>
                  </a:lnTo>
                  <a:lnTo>
                    <a:pt x="242" y="280"/>
                  </a:lnTo>
                  <a:lnTo>
                    <a:pt x="236" y="277"/>
                  </a:lnTo>
                  <a:close/>
                  <a:moveTo>
                    <a:pt x="421" y="268"/>
                  </a:moveTo>
                  <a:lnTo>
                    <a:pt x="427" y="266"/>
                  </a:lnTo>
                  <a:lnTo>
                    <a:pt x="432" y="264"/>
                  </a:lnTo>
                  <a:lnTo>
                    <a:pt x="435" y="260"/>
                  </a:lnTo>
                  <a:lnTo>
                    <a:pt x="437" y="256"/>
                  </a:lnTo>
                  <a:lnTo>
                    <a:pt x="442" y="242"/>
                  </a:lnTo>
                  <a:lnTo>
                    <a:pt x="443" y="229"/>
                  </a:lnTo>
                  <a:lnTo>
                    <a:pt x="443" y="224"/>
                  </a:lnTo>
                  <a:lnTo>
                    <a:pt x="443" y="219"/>
                  </a:lnTo>
                  <a:lnTo>
                    <a:pt x="442" y="215"/>
                  </a:lnTo>
                  <a:lnTo>
                    <a:pt x="439" y="213"/>
                  </a:lnTo>
                  <a:lnTo>
                    <a:pt x="438" y="211"/>
                  </a:lnTo>
                  <a:lnTo>
                    <a:pt x="436" y="208"/>
                  </a:lnTo>
                  <a:lnTo>
                    <a:pt x="433" y="207"/>
                  </a:lnTo>
                  <a:lnTo>
                    <a:pt x="430" y="207"/>
                  </a:lnTo>
                  <a:lnTo>
                    <a:pt x="423" y="208"/>
                  </a:lnTo>
                  <a:lnTo>
                    <a:pt x="416" y="212"/>
                  </a:lnTo>
                  <a:lnTo>
                    <a:pt x="410" y="216"/>
                  </a:lnTo>
                  <a:lnTo>
                    <a:pt x="403" y="223"/>
                  </a:lnTo>
                  <a:lnTo>
                    <a:pt x="398" y="229"/>
                  </a:lnTo>
                  <a:lnTo>
                    <a:pt x="393" y="236"/>
                  </a:lnTo>
                  <a:lnTo>
                    <a:pt x="391" y="243"/>
                  </a:lnTo>
                  <a:lnTo>
                    <a:pt x="390" y="250"/>
                  </a:lnTo>
                  <a:lnTo>
                    <a:pt x="391" y="253"/>
                  </a:lnTo>
                  <a:lnTo>
                    <a:pt x="393" y="257"/>
                  </a:lnTo>
                  <a:lnTo>
                    <a:pt x="396" y="259"/>
                  </a:lnTo>
                  <a:lnTo>
                    <a:pt x="399" y="262"/>
                  </a:lnTo>
                  <a:lnTo>
                    <a:pt x="403" y="264"/>
                  </a:lnTo>
                  <a:lnTo>
                    <a:pt x="408" y="265"/>
                  </a:lnTo>
                  <a:lnTo>
                    <a:pt x="414" y="266"/>
                  </a:lnTo>
                  <a:lnTo>
                    <a:pt x="421" y="268"/>
                  </a:lnTo>
                  <a:close/>
                  <a:moveTo>
                    <a:pt x="350" y="218"/>
                  </a:moveTo>
                  <a:lnTo>
                    <a:pt x="346" y="221"/>
                  </a:lnTo>
                  <a:lnTo>
                    <a:pt x="343" y="224"/>
                  </a:lnTo>
                  <a:lnTo>
                    <a:pt x="341" y="228"/>
                  </a:lnTo>
                  <a:lnTo>
                    <a:pt x="339" y="234"/>
                  </a:lnTo>
                  <a:lnTo>
                    <a:pt x="338" y="240"/>
                  </a:lnTo>
                  <a:lnTo>
                    <a:pt x="337" y="247"/>
                  </a:lnTo>
                  <a:lnTo>
                    <a:pt x="338" y="253"/>
                  </a:lnTo>
                  <a:lnTo>
                    <a:pt x="339" y="258"/>
                  </a:lnTo>
                  <a:lnTo>
                    <a:pt x="341" y="261"/>
                  </a:lnTo>
                  <a:lnTo>
                    <a:pt x="343" y="264"/>
                  </a:lnTo>
                  <a:lnTo>
                    <a:pt x="346" y="265"/>
                  </a:lnTo>
                  <a:lnTo>
                    <a:pt x="350" y="265"/>
                  </a:lnTo>
                  <a:lnTo>
                    <a:pt x="356" y="264"/>
                  </a:lnTo>
                  <a:lnTo>
                    <a:pt x="362" y="261"/>
                  </a:lnTo>
                  <a:lnTo>
                    <a:pt x="368" y="257"/>
                  </a:lnTo>
                  <a:lnTo>
                    <a:pt x="374" y="251"/>
                  </a:lnTo>
                  <a:lnTo>
                    <a:pt x="377" y="247"/>
                  </a:lnTo>
                  <a:lnTo>
                    <a:pt x="379" y="243"/>
                  </a:lnTo>
                  <a:lnTo>
                    <a:pt x="381" y="238"/>
                  </a:lnTo>
                  <a:lnTo>
                    <a:pt x="382" y="234"/>
                  </a:lnTo>
                  <a:lnTo>
                    <a:pt x="382" y="229"/>
                  </a:lnTo>
                  <a:lnTo>
                    <a:pt x="381" y="226"/>
                  </a:lnTo>
                  <a:lnTo>
                    <a:pt x="380" y="224"/>
                  </a:lnTo>
                  <a:lnTo>
                    <a:pt x="378" y="222"/>
                  </a:lnTo>
                  <a:lnTo>
                    <a:pt x="375" y="219"/>
                  </a:lnTo>
                  <a:lnTo>
                    <a:pt x="372" y="218"/>
                  </a:lnTo>
                  <a:lnTo>
                    <a:pt x="365" y="217"/>
                  </a:lnTo>
                  <a:lnTo>
                    <a:pt x="358" y="217"/>
                  </a:lnTo>
                  <a:lnTo>
                    <a:pt x="353" y="218"/>
                  </a:lnTo>
                  <a:lnTo>
                    <a:pt x="350" y="218"/>
                  </a:lnTo>
                  <a:close/>
                  <a:moveTo>
                    <a:pt x="261" y="224"/>
                  </a:moveTo>
                  <a:lnTo>
                    <a:pt x="253" y="231"/>
                  </a:lnTo>
                  <a:lnTo>
                    <a:pt x="248" y="239"/>
                  </a:lnTo>
                  <a:lnTo>
                    <a:pt x="245" y="247"/>
                  </a:lnTo>
                  <a:lnTo>
                    <a:pt x="244" y="253"/>
                  </a:lnTo>
                  <a:lnTo>
                    <a:pt x="245" y="259"/>
                  </a:lnTo>
                  <a:lnTo>
                    <a:pt x="247" y="265"/>
                  </a:lnTo>
                  <a:lnTo>
                    <a:pt x="251" y="270"/>
                  </a:lnTo>
                  <a:lnTo>
                    <a:pt x="257" y="274"/>
                  </a:lnTo>
                  <a:lnTo>
                    <a:pt x="263" y="276"/>
                  </a:lnTo>
                  <a:lnTo>
                    <a:pt x="270" y="280"/>
                  </a:lnTo>
                  <a:lnTo>
                    <a:pt x="277" y="281"/>
                  </a:lnTo>
                  <a:lnTo>
                    <a:pt x="286" y="281"/>
                  </a:lnTo>
                  <a:lnTo>
                    <a:pt x="294" y="280"/>
                  </a:lnTo>
                  <a:lnTo>
                    <a:pt x="302" y="276"/>
                  </a:lnTo>
                  <a:lnTo>
                    <a:pt x="308" y="273"/>
                  </a:lnTo>
                  <a:lnTo>
                    <a:pt x="315" y="268"/>
                  </a:lnTo>
                  <a:lnTo>
                    <a:pt x="321" y="260"/>
                  </a:lnTo>
                  <a:lnTo>
                    <a:pt x="331" y="247"/>
                  </a:lnTo>
                  <a:lnTo>
                    <a:pt x="332" y="243"/>
                  </a:lnTo>
                  <a:lnTo>
                    <a:pt x="333" y="240"/>
                  </a:lnTo>
                  <a:lnTo>
                    <a:pt x="333" y="237"/>
                  </a:lnTo>
                  <a:lnTo>
                    <a:pt x="332" y="234"/>
                  </a:lnTo>
                  <a:lnTo>
                    <a:pt x="330" y="231"/>
                  </a:lnTo>
                  <a:lnTo>
                    <a:pt x="328" y="229"/>
                  </a:lnTo>
                  <a:lnTo>
                    <a:pt x="323" y="228"/>
                  </a:lnTo>
                  <a:lnTo>
                    <a:pt x="318" y="228"/>
                  </a:lnTo>
                  <a:lnTo>
                    <a:pt x="311" y="227"/>
                  </a:lnTo>
                  <a:lnTo>
                    <a:pt x="303" y="225"/>
                  </a:lnTo>
                  <a:lnTo>
                    <a:pt x="297" y="224"/>
                  </a:lnTo>
                  <a:lnTo>
                    <a:pt x="293" y="224"/>
                  </a:lnTo>
                  <a:lnTo>
                    <a:pt x="289" y="225"/>
                  </a:lnTo>
                  <a:lnTo>
                    <a:pt x="287" y="227"/>
                  </a:lnTo>
                  <a:lnTo>
                    <a:pt x="286" y="229"/>
                  </a:lnTo>
                  <a:lnTo>
                    <a:pt x="284" y="229"/>
                  </a:lnTo>
                  <a:lnTo>
                    <a:pt x="283" y="229"/>
                  </a:lnTo>
                  <a:lnTo>
                    <a:pt x="281" y="229"/>
                  </a:lnTo>
                  <a:lnTo>
                    <a:pt x="277" y="226"/>
                  </a:lnTo>
                  <a:lnTo>
                    <a:pt x="274" y="224"/>
                  </a:lnTo>
                  <a:lnTo>
                    <a:pt x="272" y="222"/>
                  </a:lnTo>
                  <a:lnTo>
                    <a:pt x="270" y="222"/>
                  </a:lnTo>
                  <a:lnTo>
                    <a:pt x="268" y="222"/>
                  </a:lnTo>
                  <a:lnTo>
                    <a:pt x="265" y="222"/>
                  </a:lnTo>
                  <a:lnTo>
                    <a:pt x="262" y="224"/>
                  </a:lnTo>
                  <a:lnTo>
                    <a:pt x="261" y="224"/>
                  </a:lnTo>
                  <a:close/>
                  <a:moveTo>
                    <a:pt x="416" y="165"/>
                  </a:moveTo>
                  <a:lnTo>
                    <a:pt x="421" y="164"/>
                  </a:lnTo>
                  <a:lnTo>
                    <a:pt x="423" y="164"/>
                  </a:lnTo>
                  <a:lnTo>
                    <a:pt x="424" y="165"/>
                  </a:lnTo>
                  <a:lnTo>
                    <a:pt x="423" y="167"/>
                  </a:lnTo>
                  <a:lnTo>
                    <a:pt x="420" y="172"/>
                  </a:lnTo>
                  <a:lnTo>
                    <a:pt x="415" y="180"/>
                  </a:lnTo>
                  <a:lnTo>
                    <a:pt x="413" y="184"/>
                  </a:lnTo>
                  <a:lnTo>
                    <a:pt x="413" y="189"/>
                  </a:lnTo>
                  <a:lnTo>
                    <a:pt x="414" y="192"/>
                  </a:lnTo>
                  <a:lnTo>
                    <a:pt x="416" y="195"/>
                  </a:lnTo>
                  <a:lnTo>
                    <a:pt x="422" y="199"/>
                  </a:lnTo>
                  <a:lnTo>
                    <a:pt x="428" y="201"/>
                  </a:lnTo>
                  <a:lnTo>
                    <a:pt x="439" y="203"/>
                  </a:lnTo>
                  <a:lnTo>
                    <a:pt x="453" y="203"/>
                  </a:lnTo>
                  <a:lnTo>
                    <a:pt x="454" y="202"/>
                  </a:lnTo>
                  <a:lnTo>
                    <a:pt x="456" y="199"/>
                  </a:lnTo>
                  <a:lnTo>
                    <a:pt x="458" y="193"/>
                  </a:lnTo>
                  <a:lnTo>
                    <a:pt x="460" y="187"/>
                  </a:lnTo>
                  <a:lnTo>
                    <a:pt x="461" y="180"/>
                  </a:lnTo>
                  <a:lnTo>
                    <a:pt x="462" y="173"/>
                  </a:lnTo>
                  <a:lnTo>
                    <a:pt x="461" y="169"/>
                  </a:lnTo>
                  <a:lnTo>
                    <a:pt x="459" y="165"/>
                  </a:lnTo>
                  <a:lnTo>
                    <a:pt x="451" y="161"/>
                  </a:lnTo>
                  <a:lnTo>
                    <a:pt x="436" y="158"/>
                  </a:lnTo>
                  <a:lnTo>
                    <a:pt x="428" y="157"/>
                  </a:lnTo>
                  <a:lnTo>
                    <a:pt x="422" y="158"/>
                  </a:lnTo>
                  <a:lnTo>
                    <a:pt x="420" y="159"/>
                  </a:lnTo>
                  <a:lnTo>
                    <a:pt x="417" y="160"/>
                  </a:lnTo>
                  <a:lnTo>
                    <a:pt x="416" y="163"/>
                  </a:lnTo>
                  <a:lnTo>
                    <a:pt x="416" y="165"/>
                  </a:lnTo>
                  <a:close/>
                  <a:moveTo>
                    <a:pt x="349" y="171"/>
                  </a:moveTo>
                  <a:lnTo>
                    <a:pt x="351" y="172"/>
                  </a:lnTo>
                  <a:lnTo>
                    <a:pt x="353" y="175"/>
                  </a:lnTo>
                  <a:lnTo>
                    <a:pt x="354" y="178"/>
                  </a:lnTo>
                  <a:lnTo>
                    <a:pt x="355" y="181"/>
                  </a:lnTo>
                  <a:lnTo>
                    <a:pt x="357" y="191"/>
                  </a:lnTo>
                  <a:lnTo>
                    <a:pt x="361" y="202"/>
                  </a:lnTo>
                  <a:lnTo>
                    <a:pt x="362" y="206"/>
                  </a:lnTo>
                  <a:lnTo>
                    <a:pt x="365" y="210"/>
                  </a:lnTo>
                  <a:lnTo>
                    <a:pt x="367" y="212"/>
                  </a:lnTo>
                  <a:lnTo>
                    <a:pt x="372" y="213"/>
                  </a:lnTo>
                  <a:lnTo>
                    <a:pt x="376" y="213"/>
                  </a:lnTo>
                  <a:lnTo>
                    <a:pt x="382" y="210"/>
                  </a:lnTo>
                  <a:lnTo>
                    <a:pt x="389" y="205"/>
                  </a:lnTo>
                  <a:lnTo>
                    <a:pt x="398" y="198"/>
                  </a:lnTo>
                  <a:lnTo>
                    <a:pt x="403" y="191"/>
                  </a:lnTo>
                  <a:lnTo>
                    <a:pt x="409" y="183"/>
                  </a:lnTo>
                  <a:lnTo>
                    <a:pt x="409" y="179"/>
                  </a:lnTo>
                  <a:lnTo>
                    <a:pt x="409" y="175"/>
                  </a:lnTo>
                  <a:lnTo>
                    <a:pt x="407" y="170"/>
                  </a:lnTo>
                  <a:lnTo>
                    <a:pt x="402" y="165"/>
                  </a:lnTo>
                  <a:lnTo>
                    <a:pt x="399" y="164"/>
                  </a:lnTo>
                  <a:lnTo>
                    <a:pt x="391" y="164"/>
                  </a:lnTo>
                  <a:lnTo>
                    <a:pt x="382" y="164"/>
                  </a:lnTo>
                  <a:lnTo>
                    <a:pt x="374" y="165"/>
                  </a:lnTo>
                  <a:lnTo>
                    <a:pt x="364" y="167"/>
                  </a:lnTo>
                  <a:lnTo>
                    <a:pt x="356" y="168"/>
                  </a:lnTo>
                  <a:lnTo>
                    <a:pt x="351" y="170"/>
                  </a:lnTo>
                  <a:lnTo>
                    <a:pt x="349" y="171"/>
                  </a:lnTo>
                  <a:close/>
                  <a:moveTo>
                    <a:pt x="283" y="165"/>
                  </a:moveTo>
                  <a:lnTo>
                    <a:pt x="279" y="166"/>
                  </a:lnTo>
                  <a:lnTo>
                    <a:pt x="274" y="167"/>
                  </a:lnTo>
                  <a:lnTo>
                    <a:pt x="271" y="169"/>
                  </a:lnTo>
                  <a:lnTo>
                    <a:pt x="268" y="172"/>
                  </a:lnTo>
                  <a:lnTo>
                    <a:pt x="265" y="176"/>
                  </a:lnTo>
                  <a:lnTo>
                    <a:pt x="263" y="180"/>
                  </a:lnTo>
                  <a:lnTo>
                    <a:pt x="262" y="184"/>
                  </a:lnTo>
                  <a:lnTo>
                    <a:pt x="261" y="189"/>
                  </a:lnTo>
                  <a:lnTo>
                    <a:pt x="261" y="194"/>
                  </a:lnTo>
                  <a:lnTo>
                    <a:pt x="261" y="199"/>
                  </a:lnTo>
                  <a:lnTo>
                    <a:pt x="262" y="202"/>
                  </a:lnTo>
                  <a:lnTo>
                    <a:pt x="263" y="206"/>
                  </a:lnTo>
                  <a:lnTo>
                    <a:pt x="264" y="210"/>
                  </a:lnTo>
                  <a:lnTo>
                    <a:pt x="267" y="212"/>
                  </a:lnTo>
                  <a:lnTo>
                    <a:pt x="270" y="213"/>
                  </a:lnTo>
                  <a:lnTo>
                    <a:pt x="273" y="214"/>
                  </a:lnTo>
                  <a:lnTo>
                    <a:pt x="294" y="215"/>
                  </a:lnTo>
                  <a:lnTo>
                    <a:pt x="319" y="216"/>
                  </a:lnTo>
                  <a:lnTo>
                    <a:pt x="324" y="216"/>
                  </a:lnTo>
                  <a:lnTo>
                    <a:pt x="330" y="216"/>
                  </a:lnTo>
                  <a:lnTo>
                    <a:pt x="334" y="214"/>
                  </a:lnTo>
                  <a:lnTo>
                    <a:pt x="339" y="213"/>
                  </a:lnTo>
                  <a:lnTo>
                    <a:pt x="342" y="211"/>
                  </a:lnTo>
                  <a:lnTo>
                    <a:pt x="345" y="207"/>
                  </a:lnTo>
                  <a:lnTo>
                    <a:pt x="346" y="204"/>
                  </a:lnTo>
                  <a:lnTo>
                    <a:pt x="347" y="200"/>
                  </a:lnTo>
                  <a:lnTo>
                    <a:pt x="346" y="196"/>
                  </a:lnTo>
                  <a:lnTo>
                    <a:pt x="345" y="193"/>
                  </a:lnTo>
                  <a:lnTo>
                    <a:pt x="342" y="191"/>
                  </a:lnTo>
                  <a:lnTo>
                    <a:pt x="339" y="188"/>
                  </a:lnTo>
                  <a:lnTo>
                    <a:pt x="329" y="182"/>
                  </a:lnTo>
                  <a:lnTo>
                    <a:pt x="318" y="177"/>
                  </a:lnTo>
                  <a:lnTo>
                    <a:pt x="307" y="171"/>
                  </a:lnTo>
                  <a:lnTo>
                    <a:pt x="296" y="168"/>
                  </a:lnTo>
                  <a:lnTo>
                    <a:pt x="287" y="166"/>
                  </a:lnTo>
                  <a:lnTo>
                    <a:pt x="283" y="165"/>
                  </a:lnTo>
                  <a:close/>
                  <a:moveTo>
                    <a:pt x="462" y="94"/>
                  </a:moveTo>
                  <a:lnTo>
                    <a:pt x="454" y="99"/>
                  </a:lnTo>
                  <a:lnTo>
                    <a:pt x="446" y="106"/>
                  </a:lnTo>
                  <a:lnTo>
                    <a:pt x="444" y="110"/>
                  </a:lnTo>
                  <a:lnTo>
                    <a:pt x="443" y="113"/>
                  </a:lnTo>
                  <a:lnTo>
                    <a:pt x="445" y="118"/>
                  </a:lnTo>
                  <a:lnTo>
                    <a:pt x="449" y="123"/>
                  </a:lnTo>
                  <a:lnTo>
                    <a:pt x="456" y="133"/>
                  </a:lnTo>
                  <a:lnTo>
                    <a:pt x="463" y="142"/>
                  </a:lnTo>
                  <a:lnTo>
                    <a:pt x="468" y="142"/>
                  </a:lnTo>
                  <a:lnTo>
                    <a:pt x="472" y="140"/>
                  </a:lnTo>
                  <a:lnTo>
                    <a:pt x="477" y="137"/>
                  </a:lnTo>
                  <a:lnTo>
                    <a:pt x="480" y="134"/>
                  </a:lnTo>
                  <a:lnTo>
                    <a:pt x="482" y="131"/>
                  </a:lnTo>
                  <a:lnTo>
                    <a:pt x="484" y="126"/>
                  </a:lnTo>
                  <a:lnTo>
                    <a:pt x="486" y="122"/>
                  </a:lnTo>
                  <a:lnTo>
                    <a:pt x="486" y="118"/>
                  </a:lnTo>
                  <a:lnTo>
                    <a:pt x="486" y="112"/>
                  </a:lnTo>
                  <a:lnTo>
                    <a:pt x="485" y="108"/>
                  </a:lnTo>
                  <a:lnTo>
                    <a:pt x="484" y="105"/>
                  </a:lnTo>
                  <a:lnTo>
                    <a:pt x="481" y="100"/>
                  </a:lnTo>
                  <a:lnTo>
                    <a:pt x="478" y="97"/>
                  </a:lnTo>
                  <a:lnTo>
                    <a:pt x="473" y="95"/>
                  </a:lnTo>
                  <a:lnTo>
                    <a:pt x="468" y="94"/>
                  </a:lnTo>
                  <a:lnTo>
                    <a:pt x="462" y="94"/>
                  </a:lnTo>
                  <a:close/>
                  <a:moveTo>
                    <a:pt x="389" y="109"/>
                  </a:moveTo>
                  <a:lnTo>
                    <a:pt x="387" y="109"/>
                  </a:lnTo>
                  <a:lnTo>
                    <a:pt x="386" y="110"/>
                  </a:lnTo>
                  <a:lnTo>
                    <a:pt x="385" y="112"/>
                  </a:lnTo>
                  <a:lnTo>
                    <a:pt x="385" y="114"/>
                  </a:lnTo>
                  <a:lnTo>
                    <a:pt x="385" y="120"/>
                  </a:lnTo>
                  <a:lnTo>
                    <a:pt x="386" y="128"/>
                  </a:lnTo>
                  <a:lnTo>
                    <a:pt x="388" y="135"/>
                  </a:lnTo>
                  <a:lnTo>
                    <a:pt x="390" y="142"/>
                  </a:lnTo>
                  <a:lnTo>
                    <a:pt x="392" y="147"/>
                  </a:lnTo>
                  <a:lnTo>
                    <a:pt x="395" y="151"/>
                  </a:lnTo>
                  <a:lnTo>
                    <a:pt x="398" y="153"/>
                  </a:lnTo>
                  <a:lnTo>
                    <a:pt x="401" y="155"/>
                  </a:lnTo>
                  <a:lnTo>
                    <a:pt x="404" y="155"/>
                  </a:lnTo>
                  <a:lnTo>
                    <a:pt x="409" y="155"/>
                  </a:lnTo>
                  <a:lnTo>
                    <a:pt x="416" y="154"/>
                  </a:lnTo>
                  <a:lnTo>
                    <a:pt x="424" y="151"/>
                  </a:lnTo>
                  <a:lnTo>
                    <a:pt x="432" y="146"/>
                  </a:lnTo>
                  <a:lnTo>
                    <a:pt x="437" y="140"/>
                  </a:lnTo>
                  <a:lnTo>
                    <a:pt x="439" y="136"/>
                  </a:lnTo>
                  <a:lnTo>
                    <a:pt x="442" y="133"/>
                  </a:lnTo>
                  <a:lnTo>
                    <a:pt x="443" y="130"/>
                  </a:lnTo>
                  <a:lnTo>
                    <a:pt x="443" y="126"/>
                  </a:lnTo>
                  <a:lnTo>
                    <a:pt x="442" y="124"/>
                  </a:lnTo>
                  <a:lnTo>
                    <a:pt x="440" y="121"/>
                  </a:lnTo>
                  <a:lnTo>
                    <a:pt x="437" y="118"/>
                  </a:lnTo>
                  <a:lnTo>
                    <a:pt x="434" y="115"/>
                  </a:lnTo>
                  <a:lnTo>
                    <a:pt x="424" y="110"/>
                  </a:lnTo>
                  <a:lnTo>
                    <a:pt x="413" y="106"/>
                  </a:lnTo>
                  <a:lnTo>
                    <a:pt x="403" y="103"/>
                  </a:lnTo>
                  <a:lnTo>
                    <a:pt x="395" y="102"/>
                  </a:lnTo>
                  <a:lnTo>
                    <a:pt x="391" y="102"/>
                  </a:lnTo>
                  <a:lnTo>
                    <a:pt x="389" y="105"/>
                  </a:lnTo>
                  <a:lnTo>
                    <a:pt x="388" y="106"/>
                  </a:lnTo>
                  <a:lnTo>
                    <a:pt x="389" y="109"/>
                  </a:lnTo>
                  <a:close/>
                  <a:moveTo>
                    <a:pt x="494" y="79"/>
                  </a:moveTo>
                  <a:lnTo>
                    <a:pt x="500" y="74"/>
                  </a:lnTo>
                  <a:lnTo>
                    <a:pt x="507" y="66"/>
                  </a:lnTo>
                  <a:lnTo>
                    <a:pt x="510" y="62"/>
                  </a:lnTo>
                  <a:lnTo>
                    <a:pt x="512" y="56"/>
                  </a:lnTo>
                  <a:lnTo>
                    <a:pt x="512" y="54"/>
                  </a:lnTo>
                  <a:lnTo>
                    <a:pt x="510" y="51"/>
                  </a:lnTo>
                  <a:lnTo>
                    <a:pt x="509" y="49"/>
                  </a:lnTo>
                  <a:lnTo>
                    <a:pt x="507" y="47"/>
                  </a:lnTo>
                  <a:lnTo>
                    <a:pt x="502" y="43"/>
                  </a:lnTo>
                  <a:lnTo>
                    <a:pt x="497" y="40"/>
                  </a:lnTo>
                  <a:lnTo>
                    <a:pt x="493" y="38"/>
                  </a:lnTo>
                  <a:lnTo>
                    <a:pt x="489" y="37"/>
                  </a:lnTo>
                  <a:lnTo>
                    <a:pt x="485" y="37"/>
                  </a:lnTo>
                  <a:lnTo>
                    <a:pt x="482" y="37"/>
                  </a:lnTo>
                  <a:lnTo>
                    <a:pt x="479" y="38"/>
                  </a:lnTo>
                  <a:lnTo>
                    <a:pt x="475" y="39"/>
                  </a:lnTo>
                  <a:lnTo>
                    <a:pt x="471" y="43"/>
                  </a:lnTo>
                  <a:lnTo>
                    <a:pt x="468" y="50"/>
                  </a:lnTo>
                  <a:lnTo>
                    <a:pt x="465" y="56"/>
                  </a:lnTo>
                  <a:lnTo>
                    <a:pt x="463" y="64"/>
                  </a:lnTo>
                  <a:lnTo>
                    <a:pt x="463" y="72"/>
                  </a:lnTo>
                  <a:lnTo>
                    <a:pt x="465" y="78"/>
                  </a:lnTo>
                  <a:lnTo>
                    <a:pt x="467" y="84"/>
                  </a:lnTo>
                  <a:lnTo>
                    <a:pt x="470" y="88"/>
                  </a:lnTo>
                  <a:lnTo>
                    <a:pt x="472" y="89"/>
                  </a:lnTo>
                  <a:lnTo>
                    <a:pt x="474" y="90"/>
                  </a:lnTo>
                  <a:lnTo>
                    <a:pt x="477" y="90"/>
                  </a:lnTo>
                  <a:lnTo>
                    <a:pt x="480" y="89"/>
                  </a:lnTo>
                  <a:lnTo>
                    <a:pt x="483" y="88"/>
                  </a:lnTo>
                  <a:lnTo>
                    <a:pt x="486" y="86"/>
                  </a:lnTo>
                  <a:lnTo>
                    <a:pt x="490" y="83"/>
                  </a:lnTo>
                  <a:lnTo>
                    <a:pt x="494" y="79"/>
                  </a:lnTo>
                  <a:close/>
                  <a:moveTo>
                    <a:pt x="427" y="58"/>
                  </a:moveTo>
                  <a:lnTo>
                    <a:pt x="422" y="59"/>
                  </a:lnTo>
                  <a:lnTo>
                    <a:pt x="416" y="61"/>
                  </a:lnTo>
                  <a:lnTo>
                    <a:pt x="413" y="63"/>
                  </a:lnTo>
                  <a:lnTo>
                    <a:pt x="411" y="66"/>
                  </a:lnTo>
                  <a:lnTo>
                    <a:pt x="409" y="70"/>
                  </a:lnTo>
                  <a:lnTo>
                    <a:pt x="409" y="73"/>
                  </a:lnTo>
                  <a:lnTo>
                    <a:pt x="409" y="76"/>
                  </a:lnTo>
                  <a:lnTo>
                    <a:pt x="410" y="79"/>
                  </a:lnTo>
                  <a:lnTo>
                    <a:pt x="411" y="83"/>
                  </a:lnTo>
                  <a:lnTo>
                    <a:pt x="413" y="87"/>
                  </a:lnTo>
                  <a:lnTo>
                    <a:pt x="416" y="89"/>
                  </a:lnTo>
                  <a:lnTo>
                    <a:pt x="421" y="93"/>
                  </a:lnTo>
                  <a:lnTo>
                    <a:pt x="424" y="95"/>
                  </a:lnTo>
                  <a:lnTo>
                    <a:pt x="430" y="97"/>
                  </a:lnTo>
                  <a:lnTo>
                    <a:pt x="434" y="98"/>
                  </a:lnTo>
                  <a:lnTo>
                    <a:pt x="439" y="98"/>
                  </a:lnTo>
                  <a:lnTo>
                    <a:pt x="446" y="97"/>
                  </a:lnTo>
                  <a:lnTo>
                    <a:pt x="450" y="96"/>
                  </a:lnTo>
                  <a:lnTo>
                    <a:pt x="454" y="93"/>
                  </a:lnTo>
                  <a:lnTo>
                    <a:pt x="455" y="88"/>
                  </a:lnTo>
                  <a:lnTo>
                    <a:pt x="454" y="84"/>
                  </a:lnTo>
                  <a:lnTo>
                    <a:pt x="453" y="79"/>
                  </a:lnTo>
                  <a:lnTo>
                    <a:pt x="450" y="74"/>
                  </a:lnTo>
                  <a:lnTo>
                    <a:pt x="447" y="68"/>
                  </a:lnTo>
                  <a:lnTo>
                    <a:pt x="440" y="60"/>
                  </a:lnTo>
                  <a:lnTo>
                    <a:pt x="433" y="54"/>
                  </a:lnTo>
                  <a:lnTo>
                    <a:pt x="431" y="52"/>
                  </a:lnTo>
                  <a:lnTo>
                    <a:pt x="428" y="52"/>
                  </a:lnTo>
                  <a:lnTo>
                    <a:pt x="427" y="54"/>
                  </a:lnTo>
                  <a:lnTo>
                    <a:pt x="427" y="58"/>
                  </a:lnTo>
                  <a:close/>
                  <a:moveTo>
                    <a:pt x="517" y="15"/>
                  </a:moveTo>
                  <a:lnTo>
                    <a:pt x="494" y="13"/>
                  </a:lnTo>
                  <a:lnTo>
                    <a:pt x="481" y="14"/>
                  </a:lnTo>
                  <a:lnTo>
                    <a:pt x="479" y="15"/>
                  </a:lnTo>
                  <a:lnTo>
                    <a:pt x="478" y="16"/>
                  </a:lnTo>
                  <a:lnTo>
                    <a:pt x="478" y="18"/>
                  </a:lnTo>
                  <a:lnTo>
                    <a:pt x="480" y="20"/>
                  </a:lnTo>
                  <a:lnTo>
                    <a:pt x="497" y="32"/>
                  </a:lnTo>
                  <a:lnTo>
                    <a:pt x="518" y="44"/>
                  </a:lnTo>
                  <a:lnTo>
                    <a:pt x="520" y="45"/>
                  </a:lnTo>
                  <a:lnTo>
                    <a:pt x="521" y="44"/>
                  </a:lnTo>
                  <a:lnTo>
                    <a:pt x="524" y="44"/>
                  </a:lnTo>
                  <a:lnTo>
                    <a:pt x="526" y="42"/>
                  </a:lnTo>
                  <a:lnTo>
                    <a:pt x="530" y="38"/>
                  </a:lnTo>
                  <a:lnTo>
                    <a:pt x="532" y="32"/>
                  </a:lnTo>
                  <a:lnTo>
                    <a:pt x="532" y="29"/>
                  </a:lnTo>
                  <a:lnTo>
                    <a:pt x="532" y="26"/>
                  </a:lnTo>
                  <a:lnTo>
                    <a:pt x="532" y="24"/>
                  </a:lnTo>
                  <a:lnTo>
                    <a:pt x="531" y="20"/>
                  </a:lnTo>
                  <a:lnTo>
                    <a:pt x="529" y="18"/>
                  </a:lnTo>
                  <a:lnTo>
                    <a:pt x="526" y="16"/>
                  </a:lnTo>
                  <a:lnTo>
                    <a:pt x="521" y="15"/>
                  </a:lnTo>
                  <a:lnTo>
                    <a:pt x="517" y="15"/>
                  </a:lnTo>
                  <a:close/>
                  <a:moveTo>
                    <a:pt x="445" y="10"/>
                  </a:moveTo>
                  <a:lnTo>
                    <a:pt x="438" y="13"/>
                  </a:lnTo>
                  <a:lnTo>
                    <a:pt x="434" y="15"/>
                  </a:lnTo>
                  <a:lnTo>
                    <a:pt x="431" y="18"/>
                  </a:lnTo>
                  <a:lnTo>
                    <a:pt x="428" y="23"/>
                  </a:lnTo>
                  <a:lnTo>
                    <a:pt x="428" y="27"/>
                  </a:lnTo>
                  <a:lnTo>
                    <a:pt x="428" y="32"/>
                  </a:lnTo>
                  <a:lnTo>
                    <a:pt x="430" y="37"/>
                  </a:lnTo>
                  <a:lnTo>
                    <a:pt x="432" y="41"/>
                  </a:lnTo>
                  <a:lnTo>
                    <a:pt x="435" y="45"/>
                  </a:lnTo>
                  <a:lnTo>
                    <a:pt x="438" y="49"/>
                  </a:lnTo>
                  <a:lnTo>
                    <a:pt x="442" y="51"/>
                  </a:lnTo>
                  <a:lnTo>
                    <a:pt x="446" y="52"/>
                  </a:lnTo>
                  <a:lnTo>
                    <a:pt x="449" y="52"/>
                  </a:lnTo>
                  <a:lnTo>
                    <a:pt x="454" y="51"/>
                  </a:lnTo>
                  <a:lnTo>
                    <a:pt x="458" y="47"/>
                  </a:lnTo>
                  <a:lnTo>
                    <a:pt x="461" y="41"/>
                  </a:lnTo>
                  <a:lnTo>
                    <a:pt x="466" y="33"/>
                  </a:lnTo>
                  <a:lnTo>
                    <a:pt x="468" y="27"/>
                  </a:lnTo>
                  <a:lnTo>
                    <a:pt x="469" y="21"/>
                  </a:lnTo>
                  <a:lnTo>
                    <a:pt x="468" y="17"/>
                  </a:lnTo>
                  <a:lnTo>
                    <a:pt x="465" y="14"/>
                  </a:lnTo>
                  <a:lnTo>
                    <a:pt x="460" y="12"/>
                  </a:lnTo>
                  <a:lnTo>
                    <a:pt x="454" y="10"/>
                  </a:lnTo>
                  <a:lnTo>
                    <a:pt x="445" y="10"/>
                  </a:lnTo>
                  <a:close/>
                  <a:moveTo>
                    <a:pt x="392" y="16"/>
                  </a:moveTo>
                  <a:lnTo>
                    <a:pt x="386" y="16"/>
                  </a:lnTo>
                  <a:lnTo>
                    <a:pt x="378" y="17"/>
                  </a:lnTo>
                  <a:lnTo>
                    <a:pt x="372" y="18"/>
                  </a:lnTo>
                  <a:lnTo>
                    <a:pt x="365" y="20"/>
                  </a:lnTo>
                  <a:lnTo>
                    <a:pt x="358" y="23"/>
                  </a:lnTo>
                  <a:lnTo>
                    <a:pt x="353" y="26"/>
                  </a:lnTo>
                  <a:lnTo>
                    <a:pt x="347" y="29"/>
                  </a:lnTo>
                  <a:lnTo>
                    <a:pt x="343" y="33"/>
                  </a:lnTo>
                  <a:lnTo>
                    <a:pt x="341" y="37"/>
                  </a:lnTo>
                  <a:lnTo>
                    <a:pt x="341" y="40"/>
                  </a:lnTo>
                  <a:lnTo>
                    <a:pt x="342" y="43"/>
                  </a:lnTo>
                  <a:lnTo>
                    <a:pt x="344" y="47"/>
                  </a:lnTo>
                  <a:lnTo>
                    <a:pt x="346" y="50"/>
                  </a:lnTo>
                  <a:lnTo>
                    <a:pt x="351" y="52"/>
                  </a:lnTo>
                  <a:lnTo>
                    <a:pt x="356" y="54"/>
                  </a:lnTo>
                  <a:lnTo>
                    <a:pt x="362" y="56"/>
                  </a:lnTo>
                  <a:lnTo>
                    <a:pt x="373" y="60"/>
                  </a:lnTo>
                  <a:lnTo>
                    <a:pt x="385" y="61"/>
                  </a:lnTo>
                  <a:lnTo>
                    <a:pt x="390" y="60"/>
                  </a:lnTo>
                  <a:lnTo>
                    <a:pt x="395" y="60"/>
                  </a:lnTo>
                  <a:lnTo>
                    <a:pt x="399" y="59"/>
                  </a:lnTo>
                  <a:lnTo>
                    <a:pt x="402" y="56"/>
                  </a:lnTo>
                  <a:lnTo>
                    <a:pt x="407" y="52"/>
                  </a:lnTo>
                  <a:lnTo>
                    <a:pt x="410" y="49"/>
                  </a:lnTo>
                  <a:lnTo>
                    <a:pt x="413" y="44"/>
                  </a:lnTo>
                  <a:lnTo>
                    <a:pt x="414" y="41"/>
                  </a:lnTo>
                  <a:lnTo>
                    <a:pt x="415" y="38"/>
                  </a:lnTo>
                  <a:lnTo>
                    <a:pt x="416" y="35"/>
                  </a:lnTo>
                  <a:lnTo>
                    <a:pt x="415" y="31"/>
                  </a:lnTo>
                  <a:lnTo>
                    <a:pt x="414" y="28"/>
                  </a:lnTo>
                  <a:lnTo>
                    <a:pt x="411" y="24"/>
                  </a:lnTo>
                  <a:lnTo>
                    <a:pt x="405" y="19"/>
                  </a:lnTo>
                  <a:lnTo>
                    <a:pt x="400" y="17"/>
                  </a:lnTo>
                  <a:lnTo>
                    <a:pt x="392" y="16"/>
                  </a:lnTo>
                  <a:close/>
                  <a:moveTo>
                    <a:pt x="324" y="53"/>
                  </a:moveTo>
                  <a:lnTo>
                    <a:pt x="322" y="53"/>
                  </a:lnTo>
                  <a:lnTo>
                    <a:pt x="320" y="55"/>
                  </a:lnTo>
                  <a:lnTo>
                    <a:pt x="318" y="58"/>
                  </a:lnTo>
                  <a:lnTo>
                    <a:pt x="317" y="60"/>
                  </a:lnTo>
                  <a:lnTo>
                    <a:pt x="314" y="66"/>
                  </a:lnTo>
                  <a:lnTo>
                    <a:pt x="312" y="74"/>
                  </a:lnTo>
                  <a:lnTo>
                    <a:pt x="312" y="83"/>
                  </a:lnTo>
                  <a:lnTo>
                    <a:pt x="314" y="89"/>
                  </a:lnTo>
                  <a:lnTo>
                    <a:pt x="315" y="91"/>
                  </a:lnTo>
                  <a:lnTo>
                    <a:pt x="317" y="94"/>
                  </a:lnTo>
                  <a:lnTo>
                    <a:pt x="319" y="95"/>
                  </a:lnTo>
                  <a:lnTo>
                    <a:pt x="322" y="96"/>
                  </a:lnTo>
                  <a:lnTo>
                    <a:pt x="339" y="98"/>
                  </a:lnTo>
                  <a:lnTo>
                    <a:pt x="361" y="101"/>
                  </a:lnTo>
                  <a:lnTo>
                    <a:pt x="372" y="102"/>
                  </a:lnTo>
                  <a:lnTo>
                    <a:pt x="380" y="102"/>
                  </a:lnTo>
                  <a:lnTo>
                    <a:pt x="384" y="101"/>
                  </a:lnTo>
                  <a:lnTo>
                    <a:pt x="387" y="100"/>
                  </a:lnTo>
                  <a:lnTo>
                    <a:pt x="388" y="97"/>
                  </a:lnTo>
                  <a:lnTo>
                    <a:pt x="389" y="95"/>
                  </a:lnTo>
                  <a:lnTo>
                    <a:pt x="388" y="90"/>
                  </a:lnTo>
                  <a:lnTo>
                    <a:pt x="387" y="87"/>
                  </a:lnTo>
                  <a:lnTo>
                    <a:pt x="385" y="83"/>
                  </a:lnTo>
                  <a:lnTo>
                    <a:pt x="381" y="79"/>
                  </a:lnTo>
                  <a:lnTo>
                    <a:pt x="373" y="72"/>
                  </a:lnTo>
                  <a:lnTo>
                    <a:pt x="363" y="65"/>
                  </a:lnTo>
                  <a:lnTo>
                    <a:pt x="353" y="61"/>
                  </a:lnTo>
                  <a:lnTo>
                    <a:pt x="342" y="56"/>
                  </a:lnTo>
                  <a:lnTo>
                    <a:pt x="332" y="54"/>
                  </a:lnTo>
                  <a:lnTo>
                    <a:pt x="324" y="53"/>
                  </a:lnTo>
                  <a:close/>
                  <a:moveTo>
                    <a:pt x="310" y="163"/>
                  </a:moveTo>
                  <a:lnTo>
                    <a:pt x="324" y="164"/>
                  </a:lnTo>
                  <a:lnTo>
                    <a:pt x="334" y="165"/>
                  </a:lnTo>
                  <a:lnTo>
                    <a:pt x="340" y="164"/>
                  </a:lnTo>
                  <a:lnTo>
                    <a:pt x="344" y="163"/>
                  </a:lnTo>
                  <a:lnTo>
                    <a:pt x="349" y="159"/>
                  </a:lnTo>
                  <a:lnTo>
                    <a:pt x="354" y="155"/>
                  </a:lnTo>
                  <a:lnTo>
                    <a:pt x="356" y="153"/>
                  </a:lnTo>
                  <a:lnTo>
                    <a:pt x="361" y="153"/>
                  </a:lnTo>
                  <a:lnTo>
                    <a:pt x="365" y="152"/>
                  </a:lnTo>
                  <a:lnTo>
                    <a:pt x="369" y="152"/>
                  </a:lnTo>
                  <a:lnTo>
                    <a:pt x="373" y="152"/>
                  </a:lnTo>
                  <a:lnTo>
                    <a:pt x="377" y="149"/>
                  </a:lnTo>
                  <a:lnTo>
                    <a:pt x="379" y="146"/>
                  </a:lnTo>
                  <a:lnTo>
                    <a:pt x="380" y="140"/>
                  </a:lnTo>
                  <a:lnTo>
                    <a:pt x="378" y="134"/>
                  </a:lnTo>
                  <a:lnTo>
                    <a:pt x="375" y="129"/>
                  </a:lnTo>
                  <a:lnTo>
                    <a:pt x="370" y="124"/>
                  </a:lnTo>
                  <a:lnTo>
                    <a:pt x="365" y="120"/>
                  </a:lnTo>
                  <a:lnTo>
                    <a:pt x="357" y="117"/>
                  </a:lnTo>
                  <a:lnTo>
                    <a:pt x="351" y="113"/>
                  </a:lnTo>
                  <a:lnTo>
                    <a:pt x="344" y="111"/>
                  </a:lnTo>
                  <a:lnTo>
                    <a:pt x="339" y="110"/>
                  </a:lnTo>
                  <a:lnTo>
                    <a:pt x="303" y="108"/>
                  </a:lnTo>
                  <a:lnTo>
                    <a:pt x="299" y="108"/>
                  </a:lnTo>
                  <a:lnTo>
                    <a:pt x="296" y="109"/>
                  </a:lnTo>
                  <a:lnTo>
                    <a:pt x="294" y="112"/>
                  </a:lnTo>
                  <a:lnTo>
                    <a:pt x="291" y="115"/>
                  </a:lnTo>
                  <a:lnTo>
                    <a:pt x="289" y="120"/>
                  </a:lnTo>
                  <a:lnTo>
                    <a:pt x="288" y="124"/>
                  </a:lnTo>
                  <a:lnTo>
                    <a:pt x="287" y="130"/>
                  </a:lnTo>
                  <a:lnTo>
                    <a:pt x="287" y="134"/>
                  </a:lnTo>
                  <a:lnTo>
                    <a:pt x="287" y="140"/>
                  </a:lnTo>
                  <a:lnTo>
                    <a:pt x="288" y="145"/>
                  </a:lnTo>
                  <a:lnTo>
                    <a:pt x="291" y="149"/>
                  </a:lnTo>
                  <a:lnTo>
                    <a:pt x="293" y="154"/>
                  </a:lnTo>
                  <a:lnTo>
                    <a:pt x="296" y="158"/>
                  </a:lnTo>
                  <a:lnTo>
                    <a:pt x="300" y="160"/>
                  </a:lnTo>
                  <a:lnTo>
                    <a:pt x="305" y="163"/>
                  </a:lnTo>
                  <a:lnTo>
                    <a:pt x="310" y="163"/>
                  </a:lnTo>
                  <a:close/>
                  <a:moveTo>
                    <a:pt x="710" y="373"/>
                  </a:moveTo>
                  <a:lnTo>
                    <a:pt x="709" y="380"/>
                  </a:lnTo>
                  <a:lnTo>
                    <a:pt x="705" y="380"/>
                  </a:lnTo>
                  <a:lnTo>
                    <a:pt x="702" y="382"/>
                  </a:lnTo>
                  <a:lnTo>
                    <a:pt x="699" y="383"/>
                  </a:lnTo>
                  <a:lnTo>
                    <a:pt x="694" y="388"/>
                  </a:lnTo>
                  <a:lnTo>
                    <a:pt x="693" y="394"/>
                  </a:lnTo>
                  <a:lnTo>
                    <a:pt x="693" y="397"/>
                  </a:lnTo>
                  <a:lnTo>
                    <a:pt x="699" y="401"/>
                  </a:lnTo>
                  <a:lnTo>
                    <a:pt x="704" y="408"/>
                  </a:lnTo>
                  <a:lnTo>
                    <a:pt x="706" y="414"/>
                  </a:lnTo>
                  <a:lnTo>
                    <a:pt x="707" y="416"/>
                  </a:lnTo>
                  <a:lnTo>
                    <a:pt x="707" y="417"/>
                  </a:lnTo>
                  <a:lnTo>
                    <a:pt x="711" y="419"/>
                  </a:lnTo>
                  <a:lnTo>
                    <a:pt x="714" y="420"/>
                  </a:lnTo>
                  <a:lnTo>
                    <a:pt x="716" y="420"/>
                  </a:lnTo>
                  <a:lnTo>
                    <a:pt x="716" y="421"/>
                  </a:lnTo>
                  <a:lnTo>
                    <a:pt x="721" y="419"/>
                  </a:lnTo>
                  <a:lnTo>
                    <a:pt x="725" y="415"/>
                  </a:lnTo>
                  <a:lnTo>
                    <a:pt x="726" y="413"/>
                  </a:lnTo>
                  <a:lnTo>
                    <a:pt x="729" y="409"/>
                  </a:lnTo>
                  <a:lnTo>
                    <a:pt x="729" y="404"/>
                  </a:lnTo>
                  <a:lnTo>
                    <a:pt x="729" y="403"/>
                  </a:lnTo>
                  <a:lnTo>
                    <a:pt x="729" y="397"/>
                  </a:lnTo>
                  <a:lnTo>
                    <a:pt x="730" y="391"/>
                  </a:lnTo>
                  <a:lnTo>
                    <a:pt x="730" y="389"/>
                  </a:lnTo>
                  <a:lnTo>
                    <a:pt x="731" y="388"/>
                  </a:lnTo>
                  <a:lnTo>
                    <a:pt x="731" y="385"/>
                  </a:lnTo>
                  <a:lnTo>
                    <a:pt x="730" y="379"/>
                  </a:lnTo>
                  <a:lnTo>
                    <a:pt x="729" y="377"/>
                  </a:lnTo>
                  <a:lnTo>
                    <a:pt x="726" y="375"/>
                  </a:lnTo>
                  <a:lnTo>
                    <a:pt x="722" y="369"/>
                  </a:lnTo>
                  <a:lnTo>
                    <a:pt x="718" y="366"/>
                  </a:lnTo>
                  <a:lnTo>
                    <a:pt x="715" y="366"/>
                  </a:lnTo>
                  <a:lnTo>
                    <a:pt x="712" y="367"/>
                  </a:lnTo>
                  <a:lnTo>
                    <a:pt x="710" y="373"/>
                  </a:lnTo>
                  <a:close/>
                  <a:moveTo>
                    <a:pt x="659" y="375"/>
                  </a:moveTo>
                  <a:lnTo>
                    <a:pt x="659" y="381"/>
                  </a:lnTo>
                  <a:lnTo>
                    <a:pt x="656" y="381"/>
                  </a:lnTo>
                  <a:lnTo>
                    <a:pt x="653" y="387"/>
                  </a:lnTo>
                  <a:lnTo>
                    <a:pt x="654" y="393"/>
                  </a:lnTo>
                  <a:lnTo>
                    <a:pt x="652" y="397"/>
                  </a:lnTo>
                  <a:lnTo>
                    <a:pt x="658" y="401"/>
                  </a:lnTo>
                  <a:lnTo>
                    <a:pt x="665" y="402"/>
                  </a:lnTo>
                  <a:lnTo>
                    <a:pt x="664" y="402"/>
                  </a:lnTo>
                  <a:lnTo>
                    <a:pt x="666" y="405"/>
                  </a:lnTo>
                  <a:lnTo>
                    <a:pt x="669" y="411"/>
                  </a:lnTo>
                  <a:lnTo>
                    <a:pt x="670" y="413"/>
                  </a:lnTo>
                  <a:lnTo>
                    <a:pt x="674" y="419"/>
                  </a:lnTo>
                  <a:lnTo>
                    <a:pt x="678" y="421"/>
                  </a:lnTo>
                  <a:lnTo>
                    <a:pt x="680" y="421"/>
                  </a:lnTo>
                  <a:lnTo>
                    <a:pt x="682" y="421"/>
                  </a:lnTo>
                  <a:lnTo>
                    <a:pt x="684" y="421"/>
                  </a:lnTo>
                  <a:lnTo>
                    <a:pt x="687" y="421"/>
                  </a:lnTo>
                  <a:lnTo>
                    <a:pt x="688" y="420"/>
                  </a:lnTo>
                  <a:lnTo>
                    <a:pt x="690" y="416"/>
                  </a:lnTo>
                  <a:lnTo>
                    <a:pt x="690" y="415"/>
                  </a:lnTo>
                  <a:lnTo>
                    <a:pt x="689" y="410"/>
                  </a:lnTo>
                  <a:lnTo>
                    <a:pt x="686" y="406"/>
                  </a:lnTo>
                  <a:lnTo>
                    <a:pt x="681" y="403"/>
                  </a:lnTo>
                  <a:lnTo>
                    <a:pt x="678" y="400"/>
                  </a:lnTo>
                  <a:lnTo>
                    <a:pt x="677" y="396"/>
                  </a:lnTo>
                  <a:lnTo>
                    <a:pt x="677" y="392"/>
                  </a:lnTo>
                  <a:lnTo>
                    <a:pt x="678" y="389"/>
                  </a:lnTo>
                  <a:lnTo>
                    <a:pt x="680" y="388"/>
                  </a:lnTo>
                  <a:lnTo>
                    <a:pt x="682" y="386"/>
                  </a:lnTo>
                  <a:lnTo>
                    <a:pt x="683" y="385"/>
                  </a:lnTo>
                  <a:lnTo>
                    <a:pt x="686" y="383"/>
                  </a:lnTo>
                  <a:lnTo>
                    <a:pt x="687" y="383"/>
                  </a:lnTo>
                  <a:lnTo>
                    <a:pt x="687" y="382"/>
                  </a:lnTo>
                  <a:lnTo>
                    <a:pt x="687" y="381"/>
                  </a:lnTo>
                  <a:lnTo>
                    <a:pt x="687" y="378"/>
                  </a:lnTo>
                  <a:lnTo>
                    <a:pt x="687" y="376"/>
                  </a:lnTo>
                  <a:lnTo>
                    <a:pt x="684" y="371"/>
                  </a:lnTo>
                  <a:lnTo>
                    <a:pt x="678" y="367"/>
                  </a:lnTo>
                  <a:lnTo>
                    <a:pt x="675" y="366"/>
                  </a:lnTo>
                  <a:lnTo>
                    <a:pt x="670" y="366"/>
                  </a:lnTo>
                  <a:lnTo>
                    <a:pt x="668" y="366"/>
                  </a:lnTo>
                  <a:lnTo>
                    <a:pt x="664" y="367"/>
                  </a:lnTo>
                  <a:lnTo>
                    <a:pt x="663" y="371"/>
                  </a:lnTo>
                  <a:lnTo>
                    <a:pt x="663" y="375"/>
                  </a:lnTo>
                  <a:lnTo>
                    <a:pt x="659" y="375"/>
                  </a:lnTo>
                  <a:close/>
                  <a:moveTo>
                    <a:pt x="621" y="375"/>
                  </a:moveTo>
                  <a:lnTo>
                    <a:pt x="617" y="379"/>
                  </a:lnTo>
                  <a:lnTo>
                    <a:pt x="613" y="379"/>
                  </a:lnTo>
                  <a:lnTo>
                    <a:pt x="610" y="383"/>
                  </a:lnTo>
                  <a:lnTo>
                    <a:pt x="611" y="391"/>
                  </a:lnTo>
                  <a:lnTo>
                    <a:pt x="613" y="398"/>
                  </a:lnTo>
                  <a:lnTo>
                    <a:pt x="620" y="402"/>
                  </a:lnTo>
                  <a:lnTo>
                    <a:pt x="626" y="403"/>
                  </a:lnTo>
                  <a:lnTo>
                    <a:pt x="628" y="406"/>
                  </a:lnTo>
                  <a:lnTo>
                    <a:pt x="631" y="412"/>
                  </a:lnTo>
                  <a:lnTo>
                    <a:pt x="632" y="414"/>
                  </a:lnTo>
                  <a:lnTo>
                    <a:pt x="636" y="420"/>
                  </a:lnTo>
                  <a:lnTo>
                    <a:pt x="640" y="421"/>
                  </a:lnTo>
                  <a:lnTo>
                    <a:pt x="643" y="421"/>
                  </a:lnTo>
                  <a:lnTo>
                    <a:pt x="645" y="421"/>
                  </a:lnTo>
                  <a:lnTo>
                    <a:pt x="647" y="421"/>
                  </a:lnTo>
                  <a:lnTo>
                    <a:pt x="648" y="422"/>
                  </a:lnTo>
                  <a:lnTo>
                    <a:pt x="651" y="421"/>
                  </a:lnTo>
                  <a:lnTo>
                    <a:pt x="652" y="417"/>
                  </a:lnTo>
                  <a:lnTo>
                    <a:pt x="652" y="416"/>
                  </a:lnTo>
                  <a:lnTo>
                    <a:pt x="651" y="411"/>
                  </a:lnTo>
                  <a:lnTo>
                    <a:pt x="648" y="406"/>
                  </a:lnTo>
                  <a:lnTo>
                    <a:pt x="644" y="403"/>
                  </a:lnTo>
                  <a:lnTo>
                    <a:pt x="641" y="400"/>
                  </a:lnTo>
                  <a:lnTo>
                    <a:pt x="638" y="397"/>
                  </a:lnTo>
                  <a:lnTo>
                    <a:pt x="638" y="393"/>
                  </a:lnTo>
                  <a:lnTo>
                    <a:pt x="640" y="390"/>
                  </a:lnTo>
                  <a:lnTo>
                    <a:pt x="642" y="388"/>
                  </a:lnTo>
                  <a:lnTo>
                    <a:pt x="644" y="387"/>
                  </a:lnTo>
                  <a:lnTo>
                    <a:pt x="646" y="386"/>
                  </a:lnTo>
                  <a:lnTo>
                    <a:pt x="647" y="385"/>
                  </a:lnTo>
                  <a:lnTo>
                    <a:pt x="648" y="385"/>
                  </a:lnTo>
                  <a:lnTo>
                    <a:pt x="648" y="383"/>
                  </a:lnTo>
                  <a:lnTo>
                    <a:pt x="648" y="382"/>
                  </a:lnTo>
                  <a:lnTo>
                    <a:pt x="648" y="378"/>
                  </a:lnTo>
                  <a:lnTo>
                    <a:pt x="648" y="377"/>
                  </a:lnTo>
                  <a:lnTo>
                    <a:pt x="646" y="373"/>
                  </a:lnTo>
                  <a:lnTo>
                    <a:pt x="640" y="367"/>
                  </a:lnTo>
                  <a:lnTo>
                    <a:pt x="636" y="367"/>
                  </a:lnTo>
                  <a:lnTo>
                    <a:pt x="632" y="367"/>
                  </a:lnTo>
                  <a:lnTo>
                    <a:pt x="630" y="367"/>
                  </a:lnTo>
                  <a:lnTo>
                    <a:pt x="625" y="367"/>
                  </a:lnTo>
                  <a:lnTo>
                    <a:pt x="623" y="371"/>
                  </a:lnTo>
                  <a:lnTo>
                    <a:pt x="624" y="375"/>
                  </a:lnTo>
                  <a:lnTo>
                    <a:pt x="621" y="375"/>
                  </a:lnTo>
                  <a:close/>
                  <a:moveTo>
                    <a:pt x="576" y="375"/>
                  </a:moveTo>
                  <a:lnTo>
                    <a:pt x="572" y="379"/>
                  </a:lnTo>
                  <a:lnTo>
                    <a:pt x="567" y="379"/>
                  </a:lnTo>
                  <a:lnTo>
                    <a:pt x="564" y="385"/>
                  </a:lnTo>
                  <a:lnTo>
                    <a:pt x="563" y="396"/>
                  </a:lnTo>
                  <a:lnTo>
                    <a:pt x="565" y="402"/>
                  </a:lnTo>
                  <a:lnTo>
                    <a:pt x="572" y="408"/>
                  </a:lnTo>
                  <a:lnTo>
                    <a:pt x="579" y="409"/>
                  </a:lnTo>
                  <a:lnTo>
                    <a:pt x="582" y="412"/>
                  </a:lnTo>
                  <a:lnTo>
                    <a:pt x="586" y="416"/>
                  </a:lnTo>
                  <a:lnTo>
                    <a:pt x="589" y="417"/>
                  </a:lnTo>
                  <a:lnTo>
                    <a:pt x="590" y="419"/>
                  </a:lnTo>
                  <a:lnTo>
                    <a:pt x="593" y="422"/>
                  </a:lnTo>
                  <a:lnTo>
                    <a:pt x="595" y="422"/>
                  </a:lnTo>
                  <a:lnTo>
                    <a:pt x="596" y="422"/>
                  </a:lnTo>
                  <a:lnTo>
                    <a:pt x="598" y="421"/>
                  </a:lnTo>
                  <a:lnTo>
                    <a:pt x="600" y="421"/>
                  </a:lnTo>
                  <a:lnTo>
                    <a:pt x="602" y="421"/>
                  </a:lnTo>
                  <a:lnTo>
                    <a:pt x="605" y="422"/>
                  </a:lnTo>
                  <a:lnTo>
                    <a:pt x="607" y="421"/>
                  </a:lnTo>
                  <a:lnTo>
                    <a:pt x="609" y="419"/>
                  </a:lnTo>
                  <a:lnTo>
                    <a:pt x="611" y="419"/>
                  </a:lnTo>
                  <a:lnTo>
                    <a:pt x="610" y="413"/>
                  </a:lnTo>
                  <a:lnTo>
                    <a:pt x="607" y="409"/>
                  </a:lnTo>
                  <a:lnTo>
                    <a:pt x="601" y="405"/>
                  </a:lnTo>
                  <a:lnTo>
                    <a:pt x="598" y="402"/>
                  </a:lnTo>
                  <a:lnTo>
                    <a:pt x="596" y="398"/>
                  </a:lnTo>
                  <a:lnTo>
                    <a:pt x="596" y="394"/>
                  </a:lnTo>
                  <a:lnTo>
                    <a:pt x="597" y="390"/>
                  </a:lnTo>
                  <a:lnTo>
                    <a:pt x="599" y="389"/>
                  </a:lnTo>
                  <a:lnTo>
                    <a:pt x="601" y="387"/>
                  </a:lnTo>
                  <a:lnTo>
                    <a:pt x="603" y="386"/>
                  </a:lnTo>
                  <a:lnTo>
                    <a:pt x="606" y="385"/>
                  </a:lnTo>
                  <a:lnTo>
                    <a:pt x="607" y="383"/>
                  </a:lnTo>
                  <a:lnTo>
                    <a:pt x="607" y="382"/>
                  </a:lnTo>
                  <a:lnTo>
                    <a:pt x="607" y="378"/>
                  </a:lnTo>
                  <a:lnTo>
                    <a:pt x="607" y="377"/>
                  </a:lnTo>
                  <a:lnTo>
                    <a:pt x="605" y="371"/>
                  </a:lnTo>
                  <a:lnTo>
                    <a:pt x="597" y="366"/>
                  </a:lnTo>
                  <a:lnTo>
                    <a:pt x="593" y="366"/>
                  </a:lnTo>
                  <a:lnTo>
                    <a:pt x="588" y="366"/>
                  </a:lnTo>
                  <a:lnTo>
                    <a:pt x="586" y="366"/>
                  </a:lnTo>
                  <a:lnTo>
                    <a:pt x="581" y="366"/>
                  </a:lnTo>
                  <a:lnTo>
                    <a:pt x="579" y="371"/>
                  </a:lnTo>
                  <a:lnTo>
                    <a:pt x="579" y="375"/>
                  </a:lnTo>
                  <a:lnTo>
                    <a:pt x="576" y="375"/>
                  </a:lnTo>
                  <a:close/>
                  <a:moveTo>
                    <a:pt x="793" y="301"/>
                  </a:moveTo>
                  <a:lnTo>
                    <a:pt x="786" y="307"/>
                  </a:lnTo>
                  <a:lnTo>
                    <a:pt x="780" y="313"/>
                  </a:lnTo>
                  <a:lnTo>
                    <a:pt x="776" y="320"/>
                  </a:lnTo>
                  <a:lnTo>
                    <a:pt x="777" y="328"/>
                  </a:lnTo>
                  <a:lnTo>
                    <a:pt x="783" y="332"/>
                  </a:lnTo>
                  <a:lnTo>
                    <a:pt x="788" y="333"/>
                  </a:lnTo>
                  <a:lnTo>
                    <a:pt x="792" y="340"/>
                  </a:lnTo>
                  <a:lnTo>
                    <a:pt x="794" y="344"/>
                  </a:lnTo>
                  <a:lnTo>
                    <a:pt x="796" y="353"/>
                  </a:lnTo>
                  <a:lnTo>
                    <a:pt x="795" y="354"/>
                  </a:lnTo>
                  <a:lnTo>
                    <a:pt x="797" y="356"/>
                  </a:lnTo>
                  <a:lnTo>
                    <a:pt x="800" y="356"/>
                  </a:lnTo>
                  <a:lnTo>
                    <a:pt x="802" y="357"/>
                  </a:lnTo>
                  <a:lnTo>
                    <a:pt x="807" y="357"/>
                  </a:lnTo>
                  <a:lnTo>
                    <a:pt x="809" y="358"/>
                  </a:lnTo>
                  <a:lnTo>
                    <a:pt x="815" y="361"/>
                  </a:lnTo>
                  <a:lnTo>
                    <a:pt x="819" y="361"/>
                  </a:lnTo>
                  <a:lnTo>
                    <a:pt x="821" y="362"/>
                  </a:lnTo>
                  <a:lnTo>
                    <a:pt x="824" y="362"/>
                  </a:lnTo>
                  <a:lnTo>
                    <a:pt x="826" y="354"/>
                  </a:lnTo>
                  <a:lnTo>
                    <a:pt x="826" y="351"/>
                  </a:lnTo>
                  <a:lnTo>
                    <a:pt x="826" y="348"/>
                  </a:lnTo>
                  <a:lnTo>
                    <a:pt x="826" y="345"/>
                  </a:lnTo>
                  <a:lnTo>
                    <a:pt x="827" y="341"/>
                  </a:lnTo>
                  <a:lnTo>
                    <a:pt x="823" y="339"/>
                  </a:lnTo>
                  <a:lnTo>
                    <a:pt x="818" y="338"/>
                  </a:lnTo>
                  <a:lnTo>
                    <a:pt x="814" y="333"/>
                  </a:lnTo>
                  <a:lnTo>
                    <a:pt x="812" y="330"/>
                  </a:lnTo>
                  <a:lnTo>
                    <a:pt x="815" y="327"/>
                  </a:lnTo>
                  <a:lnTo>
                    <a:pt x="815" y="324"/>
                  </a:lnTo>
                  <a:lnTo>
                    <a:pt x="817" y="321"/>
                  </a:lnTo>
                  <a:lnTo>
                    <a:pt x="818" y="318"/>
                  </a:lnTo>
                  <a:lnTo>
                    <a:pt x="818" y="311"/>
                  </a:lnTo>
                  <a:lnTo>
                    <a:pt x="818" y="307"/>
                  </a:lnTo>
                  <a:lnTo>
                    <a:pt x="818" y="304"/>
                  </a:lnTo>
                  <a:lnTo>
                    <a:pt x="814" y="301"/>
                  </a:lnTo>
                  <a:lnTo>
                    <a:pt x="811" y="299"/>
                  </a:lnTo>
                  <a:lnTo>
                    <a:pt x="807" y="299"/>
                  </a:lnTo>
                  <a:lnTo>
                    <a:pt x="803" y="299"/>
                  </a:lnTo>
                  <a:lnTo>
                    <a:pt x="800" y="299"/>
                  </a:lnTo>
                  <a:lnTo>
                    <a:pt x="797" y="299"/>
                  </a:lnTo>
                  <a:lnTo>
                    <a:pt x="793" y="301"/>
                  </a:lnTo>
                  <a:close/>
                  <a:moveTo>
                    <a:pt x="746" y="303"/>
                  </a:moveTo>
                  <a:lnTo>
                    <a:pt x="739" y="308"/>
                  </a:lnTo>
                  <a:lnTo>
                    <a:pt x="733" y="311"/>
                  </a:lnTo>
                  <a:lnTo>
                    <a:pt x="727" y="320"/>
                  </a:lnTo>
                  <a:lnTo>
                    <a:pt x="731" y="331"/>
                  </a:lnTo>
                  <a:lnTo>
                    <a:pt x="739" y="338"/>
                  </a:lnTo>
                  <a:lnTo>
                    <a:pt x="745" y="342"/>
                  </a:lnTo>
                  <a:lnTo>
                    <a:pt x="751" y="351"/>
                  </a:lnTo>
                  <a:lnTo>
                    <a:pt x="756" y="358"/>
                  </a:lnTo>
                  <a:lnTo>
                    <a:pt x="758" y="359"/>
                  </a:lnTo>
                  <a:lnTo>
                    <a:pt x="763" y="362"/>
                  </a:lnTo>
                  <a:lnTo>
                    <a:pt x="769" y="362"/>
                  </a:lnTo>
                  <a:lnTo>
                    <a:pt x="771" y="362"/>
                  </a:lnTo>
                  <a:lnTo>
                    <a:pt x="780" y="362"/>
                  </a:lnTo>
                  <a:lnTo>
                    <a:pt x="787" y="362"/>
                  </a:lnTo>
                  <a:lnTo>
                    <a:pt x="788" y="361"/>
                  </a:lnTo>
                  <a:lnTo>
                    <a:pt x="789" y="359"/>
                  </a:lnTo>
                  <a:lnTo>
                    <a:pt x="789" y="357"/>
                  </a:lnTo>
                  <a:lnTo>
                    <a:pt x="789" y="351"/>
                  </a:lnTo>
                  <a:lnTo>
                    <a:pt x="789" y="348"/>
                  </a:lnTo>
                  <a:lnTo>
                    <a:pt x="786" y="342"/>
                  </a:lnTo>
                  <a:lnTo>
                    <a:pt x="777" y="338"/>
                  </a:lnTo>
                  <a:lnTo>
                    <a:pt x="771" y="332"/>
                  </a:lnTo>
                  <a:lnTo>
                    <a:pt x="764" y="330"/>
                  </a:lnTo>
                  <a:lnTo>
                    <a:pt x="754" y="324"/>
                  </a:lnTo>
                  <a:lnTo>
                    <a:pt x="758" y="318"/>
                  </a:lnTo>
                  <a:lnTo>
                    <a:pt x="761" y="315"/>
                  </a:lnTo>
                  <a:lnTo>
                    <a:pt x="765" y="311"/>
                  </a:lnTo>
                  <a:lnTo>
                    <a:pt x="766" y="311"/>
                  </a:lnTo>
                  <a:lnTo>
                    <a:pt x="766" y="307"/>
                  </a:lnTo>
                  <a:lnTo>
                    <a:pt x="765" y="303"/>
                  </a:lnTo>
                  <a:lnTo>
                    <a:pt x="765" y="301"/>
                  </a:lnTo>
                  <a:lnTo>
                    <a:pt x="759" y="299"/>
                  </a:lnTo>
                  <a:lnTo>
                    <a:pt x="752" y="298"/>
                  </a:lnTo>
                  <a:lnTo>
                    <a:pt x="745" y="299"/>
                  </a:lnTo>
                  <a:lnTo>
                    <a:pt x="746" y="303"/>
                  </a:lnTo>
                  <a:close/>
                  <a:moveTo>
                    <a:pt x="699" y="301"/>
                  </a:moveTo>
                  <a:lnTo>
                    <a:pt x="692" y="307"/>
                  </a:lnTo>
                  <a:lnTo>
                    <a:pt x="687" y="310"/>
                  </a:lnTo>
                  <a:lnTo>
                    <a:pt x="681" y="319"/>
                  </a:lnTo>
                  <a:lnTo>
                    <a:pt x="686" y="330"/>
                  </a:lnTo>
                  <a:lnTo>
                    <a:pt x="693" y="336"/>
                  </a:lnTo>
                  <a:lnTo>
                    <a:pt x="699" y="341"/>
                  </a:lnTo>
                  <a:lnTo>
                    <a:pt x="705" y="350"/>
                  </a:lnTo>
                  <a:lnTo>
                    <a:pt x="709" y="357"/>
                  </a:lnTo>
                  <a:lnTo>
                    <a:pt x="712" y="358"/>
                  </a:lnTo>
                  <a:lnTo>
                    <a:pt x="717" y="359"/>
                  </a:lnTo>
                  <a:lnTo>
                    <a:pt x="722" y="359"/>
                  </a:lnTo>
                  <a:lnTo>
                    <a:pt x="725" y="359"/>
                  </a:lnTo>
                  <a:lnTo>
                    <a:pt x="733" y="359"/>
                  </a:lnTo>
                  <a:lnTo>
                    <a:pt x="740" y="359"/>
                  </a:lnTo>
                  <a:lnTo>
                    <a:pt x="741" y="359"/>
                  </a:lnTo>
                  <a:lnTo>
                    <a:pt x="742" y="358"/>
                  </a:lnTo>
                  <a:lnTo>
                    <a:pt x="744" y="355"/>
                  </a:lnTo>
                  <a:lnTo>
                    <a:pt x="744" y="350"/>
                  </a:lnTo>
                  <a:lnTo>
                    <a:pt x="744" y="346"/>
                  </a:lnTo>
                  <a:lnTo>
                    <a:pt x="739" y="341"/>
                  </a:lnTo>
                  <a:lnTo>
                    <a:pt x="731" y="336"/>
                  </a:lnTo>
                  <a:lnTo>
                    <a:pt x="725" y="330"/>
                  </a:lnTo>
                  <a:lnTo>
                    <a:pt x="718" y="329"/>
                  </a:lnTo>
                  <a:lnTo>
                    <a:pt x="709" y="323"/>
                  </a:lnTo>
                  <a:lnTo>
                    <a:pt x="711" y="317"/>
                  </a:lnTo>
                  <a:lnTo>
                    <a:pt x="715" y="312"/>
                  </a:lnTo>
                  <a:lnTo>
                    <a:pt x="718" y="310"/>
                  </a:lnTo>
                  <a:lnTo>
                    <a:pt x="719" y="310"/>
                  </a:lnTo>
                  <a:lnTo>
                    <a:pt x="719" y="306"/>
                  </a:lnTo>
                  <a:lnTo>
                    <a:pt x="719" y="301"/>
                  </a:lnTo>
                  <a:lnTo>
                    <a:pt x="718" y="300"/>
                  </a:lnTo>
                  <a:lnTo>
                    <a:pt x="712" y="298"/>
                  </a:lnTo>
                  <a:lnTo>
                    <a:pt x="706" y="297"/>
                  </a:lnTo>
                  <a:lnTo>
                    <a:pt x="698" y="298"/>
                  </a:lnTo>
                  <a:lnTo>
                    <a:pt x="699" y="301"/>
                  </a:lnTo>
                  <a:close/>
                  <a:moveTo>
                    <a:pt x="653" y="301"/>
                  </a:moveTo>
                  <a:lnTo>
                    <a:pt x="646" y="307"/>
                  </a:lnTo>
                  <a:lnTo>
                    <a:pt x="640" y="310"/>
                  </a:lnTo>
                  <a:lnTo>
                    <a:pt x="634" y="319"/>
                  </a:lnTo>
                  <a:lnTo>
                    <a:pt x="638" y="330"/>
                  </a:lnTo>
                  <a:lnTo>
                    <a:pt x="646" y="336"/>
                  </a:lnTo>
                  <a:lnTo>
                    <a:pt x="652" y="341"/>
                  </a:lnTo>
                  <a:lnTo>
                    <a:pt x="658" y="350"/>
                  </a:lnTo>
                  <a:lnTo>
                    <a:pt x="663" y="357"/>
                  </a:lnTo>
                  <a:lnTo>
                    <a:pt x="665" y="358"/>
                  </a:lnTo>
                  <a:lnTo>
                    <a:pt x="670" y="359"/>
                  </a:lnTo>
                  <a:lnTo>
                    <a:pt x="676" y="359"/>
                  </a:lnTo>
                  <a:lnTo>
                    <a:pt x="678" y="359"/>
                  </a:lnTo>
                  <a:lnTo>
                    <a:pt x="687" y="359"/>
                  </a:lnTo>
                  <a:lnTo>
                    <a:pt x="694" y="359"/>
                  </a:lnTo>
                  <a:lnTo>
                    <a:pt x="695" y="359"/>
                  </a:lnTo>
                  <a:lnTo>
                    <a:pt x="696" y="358"/>
                  </a:lnTo>
                  <a:lnTo>
                    <a:pt x="696" y="355"/>
                  </a:lnTo>
                  <a:lnTo>
                    <a:pt x="696" y="350"/>
                  </a:lnTo>
                  <a:lnTo>
                    <a:pt x="696" y="346"/>
                  </a:lnTo>
                  <a:lnTo>
                    <a:pt x="693" y="341"/>
                  </a:lnTo>
                  <a:lnTo>
                    <a:pt x="684" y="336"/>
                  </a:lnTo>
                  <a:lnTo>
                    <a:pt x="678" y="330"/>
                  </a:lnTo>
                  <a:lnTo>
                    <a:pt x="671" y="329"/>
                  </a:lnTo>
                  <a:lnTo>
                    <a:pt x="661" y="323"/>
                  </a:lnTo>
                  <a:lnTo>
                    <a:pt x="665" y="317"/>
                  </a:lnTo>
                  <a:lnTo>
                    <a:pt x="668" y="312"/>
                  </a:lnTo>
                  <a:lnTo>
                    <a:pt x="672" y="310"/>
                  </a:lnTo>
                  <a:lnTo>
                    <a:pt x="674" y="310"/>
                  </a:lnTo>
                  <a:lnTo>
                    <a:pt x="674" y="306"/>
                  </a:lnTo>
                  <a:lnTo>
                    <a:pt x="672" y="301"/>
                  </a:lnTo>
                  <a:lnTo>
                    <a:pt x="672" y="300"/>
                  </a:lnTo>
                  <a:lnTo>
                    <a:pt x="666" y="298"/>
                  </a:lnTo>
                  <a:lnTo>
                    <a:pt x="659" y="297"/>
                  </a:lnTo>
                  <a:lnTo>
                    <a:pt x="652" y="298"/>
                  </a:lnTo>
                  <a:lnTo>
                    <a:pt x="653" y="301"/>
                  </a:lnTo>
                  <a:close/>
                  <a:moveTo>
                    <a:pt x="497" y="301"/>
                  </a:moveTo>
                  <a:lnTo>
                    <a:pt x="493" y="311"/>
                  </a:lnTo>
                  <a:lnTo>
                    <a:pt x="485" y="312"/>
                  </a:lnTo>
                  <a:lnTo>
                    <a:pt x="478" y="319"/>
                  </a:lnTo>
                  <a:lnTo>
                    <a:pt x="477" y="329"/>
                  </a:lnTo>
                  <a:lnTo>
                    <a:pt x="484" y="334"/>
                  </a:lnTo>
                  <a:lnTo>
                    <a:pt x="489" y="343"/>
                  </a:lnTo>
                  <a:lnTo>
                    <a:pt x="491" y="351"/>
                  </a:lnTo>
                  <a:lnTo>
                    <a:pt x="494" y="355"/>
                  </a:lnTo>
                  <a:lnTo>
                    <a:pt x="500" y="361"/>
                  </a:lnTo>
                  <a:lnTo>
                    <a:pt x="504" y="363"/>
                  </a:lnTo>
                  <a:lnTo>
                    <a:pt x="508" y="364"/>
                  </a:lnTo>
                  <a:lnTo>
                    <a:pt x="510" y="365"/>
                  </a:lnTo>
                  <a:lnTo>
                    <a:pt x="514" y="365"/>
                  </a:lnTo>
                  <a:lnTo>
                    <a:pt x="516" y="364"/>
                  </a:lnTo>
                  <a:lnTo>
                    <a:pt x="517" y="363"/>
                  </a:lnTo>
                  <a:lnTo>
                    <a:pt x="520" y="358"/>
                  </a:lnTo>
                  <a:lnTo>
                    <a:pt x="523" y="354"/>
                  </a:lnTo>
                  <a:lnTo>
                    <a:pt x="526" y="350"/>
                  </a:lnTo>
                  <a:lnTo>
                    <a:pt x="529" y="346"/>
                  </a:lnTo>
                  <a:lnTo>
                    <a:pt x="537" y="346"/>
                  </a:lnTo>
                  <a:lnTo>
                    <a:pt x="541" y="348"/>
                  </a:lnTo>
                  <a:lnTo>
                    <a:pt x="542" y="350"/>
                  </a:lnTo>
                  <a:lnTo>
                    <a:pt x="544" y="353"/>
                  </a:lnTo>
                  <a:lnTo>
                    <a:pt x="548" y="356"/>
                  </a:lnTo>
                  <a:lnTo>
                    <a:pt x="549" y="358"/>
                  </a:lnTo>
                  <a:lnTo>
                    <a:pt x="553" y="361"/>
                  </a:lnTo>
                  <a:lnTo>
                    <a:pt x="554" y="361"/>
                  </a:lnTo>
                  <a:lnTo>
                    <a:pt x="556" y="357"/>
                  </a:lnTo>
                  <a:lnTo>
                    <a:pt x="560" y="354"/>
                  </a:lnTo>
                  <a:lnTo>
                    <a:pt x="561" y="353"/>
                  </a:lnTo>
                  <a:lnTo>
                    <a:pt x="566" y="356"/>
                  </a:lnTo>
                  <a:lnTo>
                    <a:pt x="573" y="359"/>
                  </a:lnTo>
                  <a:lnTo>
                    <a:pt x="579" y="359"/>
                  </a:lnTo>
                  <a:lnTo>
                    <a:pt x="585" y="358"/>
                  </a:lnTo>
                  <a:lnTo>
                    <a:pt x="585" y="354"/>
                  </a:lnTo>
                  <a:lnTo>
                    <a:pt x="585" y="348"/>
                  </a:lnTo>
                  <a:lnTo>
                    <a:pt x="585" y="343"/>
                  </a:lnTo>
                  <a:lnTo>
                    <a:pt x="588" y="340"/>
                  </a:lnTo>
                  <a:lnTo>
                    <a:pt x="591" y="343"/>
                  </a:lnTo>
                  <a:lnTo>
                    <a:pt x="594" y="345"/>
                  </a:lnTo>
                  <a:lnTo>
                    <a:pt x="597" y="348"/>
                  </a:lnTo>
                  <a:lnTo>
                    <a:pt x="601" y="352"/>
                  </a:lnTo>
                  <a:lnTo>
                    <a:pt x="606" y="355"/>
                  </a:lnTo>
                  <a:lnTo>
                    <a:pt x="607" y="359"/>
                  </a:lnTo>
                  <a:lnTo>
                    <a:pt x="608" y="363"/>
                  </a:lnTo>
                  <a:lnTo>
                    <a:pt x="613" y="364"/>
                  </a:lnTo>
                  <a:lnTo>
                    <a:pt x="619" y="364"/>
                  </a:lnTo>
                  <a:lnTo>
                    <a:pt x="622" y="364"/>
                  </a:lnTo>
                  <a:lnTo>
                    <a:pt x="626" y="365"/>
                  </a:lnTo>
                  <a:lnTo>
                    <a:pt x="628" y="364"/>
                  </a:lnTo>
                  <a:lnTo>
                    <a:pt x="629" y="363"/>
                  </a:lnTo>
                  <a:lnTo>
                    <a:pt x="632" y="362"/>
                  </a:lnTo>
                  <a:lnTo>
                    <a:pt x="635" y="362"/>
                  </a:lnTo>
                  <a:lnTo>
                    <a:pt x="640" y="362"/>
                  </a:lnTo>
                  <a:lnTo>
                    <a:pt x="643" y="362"/>
                  </a:lnTo>
                  <a:lnTo>
                    <a:pt x="644" y="362"/>
                  </a:lnTo>
                  <a:lnTo>
                    <a:pt x="647" y="359"/>
                  </a:lnTo>
                  <a:lnTo>
                    <a:pt x="646" y="354"/>
                  </a:lnTo>
                  <a:lnTo>
                    <a:pt x="647" y="353"/>
                  </a:lnTo>
                  <a:lnTo>
                    <a:pt x="646" y="350"/>
                  </a:lnTo>
                  <a:lnTo>
                    <a:pt x="643" y="343"/>
                  </a:lnTo>
                  <a:lnTo>
                    <a:pt x="641" y="339"/>
                  </a:lnTo>
                  <a:lnTo>
                    <a:pt x="636" y="334"/>
                  </a:lnTo>
                  <a:lnTo>
                    <a:pt x="631" y="332"/>
                  </a:lnTo>
                  <a:lnTo>
                    <a:pt x="626" y="329"/>
                  </a:lnTo>
                  <a:lnTo>
                    <a:pt x="622" y="329"/>
                  </a:lnTo>
                  <a:lnTo>
                    <a:pt x="619" y="326"/>
                  </a:lnTo>
                  <a:lnTo>
                    <a:pt x="619" y="321"/>
                  </a:lnTo>
                  <a:lnTo>
                    <a:pt x="620" y="317"/>
                  </a:lnTo>
                  <a:lnTo>
                    <a:pt x="621" y="312"/>
                  </a:lnTo>
                  <a:lnTo>
                    <a:pt x="622" y="307"/>
                  </a:lnTo>
                  <a:lnTo>
                    <a:pt x="621" y="299"/>
                  </a:lnTo>
                  <a:lnTo>
                    <a:pt x="616" y="298"/>
                  </a:lnTo>
                  <a:lnTo>
                    <a:pt x="613" y="298"/>
                  </a:lnTo>
                  <a:lnTo>
                    <a:pt x="605" y="298"/>
                  </a:lnTo>
                  <a:lnTo>
                    <a:pt x="601" y="299"/>
                  </a:lnTo>
                  <a:lnTo>
                    <a:pt x="597" y="303"/>
                  </a:lnTo>
                  <a:lnTo>
                    <a:pt x="595" y="307"/>
                  </a:lnTo>
                  <a:lnTo>
                    <a:pt x="594" y="312"/>
                  </a:lnTo>
                  <a:lnTo>
                    <a:pt x="590" y="316"/>
                  </a:lnTo>
                  <a:lnTo>
                    <a:pt x="585" y="317"/>
                  </a:lnTo>
                  <a:lnTo>
                    <a:pt x="578" y="317"/>
                  </a:lnTo>
                  <a:lnTo>
                    <a:pt x="578" y="316"/>
                  </a:lnTo>
                  <a:lnTo>
                    <a:pt x="576" y="312"/>
                  </a:lnTo>
                  <a:lnTo>
                    <a:pt x="575" y="308"/>
                  </a:lnTo>
                  <a:lnTo>
                    <a:pt x="575" y="306"/>
                  </a:lnTo>
                  <a:lnTo>
                    <a:pt x="572" y="301"/>
                  </a:lnTo>
                  <a:lnTo>
                    <a:pt x="567" y="298"/>
                  </a:lnTo>
                  <a:lnTo>
                    <a:pt x="561" y="297"/>
                  </a:lnTo>
                  <a:lnTo>
                    <a:pt x="558" y="297"/>
                  </a:lnTo>
                  <a:lnTo>
                    <a:pt x="550" y="297"/>
                  </a:lnTo>
                  <a:lnTo>
                    <a:pt x="545" y="301"/>
                  </a:lnTo>
                  <a:lnTo>
                    <a:pt x="543" y="304"/>
                  </a:lnTo>
                  <a:lnTo>
                    <a:pt x="539" y="309"/>
                  </a:lnTo>
                  <a:lnTo>
                    <a:pt x="535" y="313"/>
                  </a:lnTo>
                  <a:lnTo>
                    <a:pt x="532" y="315"/>
                  </a:lnTo>
                  <a:lnTo>
                    <a:pt x="528" y="319"/>
                  </a:lnTo>
                  <a:lnTo>
                    <a:pt x="523" y="311"/>
                  </a:lnTo>
                  <a:lnTo>
                    <a:pt x="520" y="308"/>
                  </a:lnTo>
                  <a:lnTo>
                    <a:pt x="517" y="304"/>
                  </a:lnTo>
                  <a:lnTo>
                    <a:pt x="513" y="298"/>
                  </a:lnTo>
                  <a:lnTo>
                    <a:pt x="509" y="295"/>
                  </a:lnTo>
                  <a:lnTo>
                    <a:pt x="506" y="295"/>
                  </a:lnTo>
                  <a:lnTo>
                    <a:pt x="503" y="295"/>
                  </a:lnTo>
                  <a:lnTo>
                    <a:pt x="497" y="296"/>
                  </a:lnTo>
                  <a:lnTo>
                    <a:pt x="497" y="301"/>
                  </a:lnTo>
                  <a:close/>
                  <a:moveTo>
                    <a:pt x="949" y="242"/>
                  </a:moveTo>
                  <a:lnTo>
                    <a:pt x="955" y="243"/>
                  </a:lnTo>
                  <a:lnTo>
                    <a:pt x="958" y="246"/>
                  </a:lnTo>
                  <a:lnTo>
                    <a:pt x="961" y="249"/>
                  </a:lnTo>
                  <a:lnTo>
                    <a:pt x="962" y="253"/>
                  </a:lnTo>
                  <a:lnTo>
                    <a:pt x="961" y="258"/>
                  </a:lnTo>
                  <a:lnTo>
                    <a:pt x="958" y="261"/>
                  </a:lnTo>
                  <a:lnTo>
                    <a:pt x="955" y="263"/>
                  </a:lnTo>
                  <a:lnTo>
                    <a:pt x="949" y="264"/>
                  </a:lnTo>
                  <a:lnTo>
                    <a:pt x="944" y="263"/>
                  </a:lnTo>
                  <a:lnTo>
                    <a:pt x="939" y="261"/>
                  </a:lnTo>
                  <a:lnTo>
                    <a:pt x="937" y="258"/>
                  </a:lnTo>
                  <a:lnTo>
                    <a:pt x="936" y="253"/>
                  </a:lnTo>
                  <a:lnTo>
                    <a:pt x="937" y="249"/>
                  </a:lnTo>
                  <a:lnTo>
                    <a:pt x="939" y="246"/>
                  </a:lnTo>
                  <a:lnTo>
                    <a:pt x="944" y="243"/>
                  </a:lnTo>
                  <a:lnTo>
                    <a:pt x="949" y="242"/>
                  </a:lnTo>
                  <a:close/>
                  <a:moveTo>
                    <a:pt x="731" y="222"/>
                  </a:moveTo>
                  <a:lnTo>
                    <a:pt x="750" y="223"/>
                  </a:lnTo>
                  <a:lnTo>
                    <a:pt x="711" y="253"/>
                  </a:lnTo>
                  <a:lnTo>
                    <a:pt x="750" y="289"/>
                  </a:lnTo>
                  <a:lnTo>
                    <a:pt x="721" y="289"/>
                  </a:lnTo>
                  <a:lnTo>
                    <a:pt x="689" y="253"/>
                  </a:lnTo>
                  <a:lnTo>
                    <a:pt x="731" y="222"/>
                  </a:lnTo>
                  <a:close/>
                  <a:moveTo>
                    <a:pt x="854" y="305"/>
                  </a:moveTo>
                  <a:lnTo>
                    <a:pt x="855" y="354"/>
                  </a:lnTo>
                  <a:lnTo>
                    <a:pt x="847" y="348"/>
                  </a:lnTo>
                  <a:lnTo>
                    <a:pt x="839" y="343"/>
                  </a:lnTo>
                  <a:lnTo>
                    <a:pt x="834" y="341"/>
                  </a:lnTo>
                  <a:lnTo>
                    <a:pt x="831" y="338"/>
                  </a:lnTo>
                  <a:lnTo>
                    <a:pt x="828" y="333"/>
                  </a:lnTo>
                  <a:lnTo>
                    <a:pt x="824" y="329"/>
                  </a:lnTo>
                  <a:lnTo>
                    <a:pt x="830" y="321"/>
                  </a:lnTo>
                  <a:lnTo>
                    <a:pt x="835" y="312"/>
                  </a:lnTo>
                  <a:lnTo>
                    <a:pt x="839" y="309"/>
                  </a:lnTo>
                  <a:lnTo>
                    <a:pt x="842" y="306"/>
                  </a:lnTo>
                  <a:lnTo>
                    <a:pt x="847" y="305"/>
                  </a:lnTo>
                  <a:lnTo>
                    <a:pt x="854" y="305"/>
                  </a:lnTo>
                  <a:close/>
                  <a:moveTo>
                    <a:pt x="919" y="222"/>
                  </a:moveTo>
                  <a:lnTo>
                    <a:pt x="954" y="222"/>
                  </a:lnTo>
                  <a:lnTo>
                    <a:pt x="916" y="253"/>
                  </a:lnTo>
                  <a:lnTo>
                    <a:pt x="954" y="289"/>
                  </a:lnTo>
                  <a:lnTo>
                    <a:pt x="919" y="289"/>
                  </a:lnTo>
                  <a:lnTo>
                    <a:pt x="881" y="253"/>
                  </a:lnTo>
                  <a:lnTo>
                    <a:pt x="919" y="222"/>
                  </a:lnTo>
                  <a:close/>
                  <a:moveTo>
                    <a:pt x="866" y="222"/>
                  </a:moveTo>
                  <a:lnTo>
                    <a:pt x="911" y="222"/>
                  </a:lnTo>
                  <a:lnTo>
                    <a:pt x="864" y="253"/>
                  </a:lnTo>
                  <a:lnTo>
                    <a:pt x="901" y="289"/>
                  </a:lnTo>
                  <a:lnTo>
                    <a:pt x="866" y="289"/>
                  </a:lnTo>
                  <a:lnTo>
                    <a:pt x="829" y="253"/>
                  </a:lnTo>
                  <a:lnTo>
                    <a:pt x="866" y="222"/>
                  </a:lnTo>
                  <a:close/>
                  <a:moveTo>
                    <a:pt x="817" y="222"/>
                  </a:moveTo>
                  <a:lnTo>
                    <a:pt x="852" y="222"/>
                  </a:lnTo>
                  <a:lnTo>
                    <a:pt x="815" y="253"/>
                  </a:lnTo>
                  <a:lnTo>
                    <a:pt x="852" y="289"/>
                  </a:lnTo>
                  <a:lnTo>
                    <a:pt x="817" y="289"/>
                  </a:lnTo>
                  <a:lnTo>
                    <a:pt x="780" y="253"/>
                  </a:lnTo>
                  <a:lnTo>
                    <a:pt x="817" y="222"/>
                  </a:lnTo>
                  <a:close/>
                  <a:moveTo>
                    <a:pt x="762" y="222"/>
                  </a:moveTo>
                  <a:lnTo>
                    <a:pt x="797" y="222"/>
                  </a:lnTo>
                  <a:lnTo>
                    <a:pt x="759" y="253"/>
                  </a:lnTo>
                  <a:lnTo>
                    <a:pt x="797" y="289"/>
                  </a:lnTo>
                  <a:lnTo>
                    <a:pt x="762" y="289"/>
                  </a:lnTo>
                  <a:lnTo>
                    <a:pt x="725" y="253"/>
                  </a:lnTo>
                  <a:lnTo>
                    <a:pt x="762" y="222"/>
                  </a:lnTo>
                  <a:close/>
                  <a:moveTo>
                    <a:pt x="676" y="222"/>
                  </a:moveTo>
                  <a:lnTo>
                    <a:pt x="722" y="222"/>
                  </a:lnTo>
                  <a:lnTo>
                    <a:pt x="674" y="253"/>
                  </a:lnTo>
                  <a:lnTo>
                    <a:pt x="711" y="289"/>
                  </a:lnTo>
                  <a:lnTo>
                    <a:pt x="676" y="289"/>
                  </a:lnTo>
                  <a:lnTo>
                    <a:pt x="638" y="253"/>
                  </a:lnTo>
                  <a:lnTo>
                    <a:pt x="676" y="222"/>
                  </a:lnTo>
                  <a:close/>
                  <a:moveTo>
                    <a:pt x="628" y="222"/>
                  </a:moveTo>
                  <a:lnTo>
                    <a:pt x="663" y="222"/>
                  </a:lnTo>
                  <a:lnTo>
                    <a:pt x="625" y="253"/>
                  </a:lnTo>
                  <a:lnTo>
                    <a:pt x="663" y="289"/>
                  </a:lnTo>
                  <a:lnTo>
                    <a:pt x="628" y="289"/>
                  </a:lnTo>
                  <a:lnTo>
                    <a:pt x="590" y="253"/>
                  </a:lnTo>
                  <a:lnTo>
                    <a:pt x="628" y="222"/>
                  </a:lnTo>
                  <a:close/>
                  <a:moveTo>
                    <a:pt x="570" y="222"/>
                  </a:moveTo>
                  <a:lnTo>
                    <a:pt x="611" y="222"/>
                  </a:lnTo>
                  <a:lnTo>
                    <a:pt x="567" y="253"/>
                  </a:lnTo>
                  <a:lnTo>
                    <a:pt x="605" y="289"/>
                  </a:lnTo>
                  <a:lnTo>
                    <a:pt x="570" y="289"/>
                  </a:lnTo>
                  <a:lnTo>
                    <a:pt x="532" y="253"/>
                  </a:lnTo>
                  <a:lnTo>
                    <a:pt x="570" y="222"/>
                  </a:lnTo>
                  <a:close/>
                  <a:moveTo>
                    <a:pt x="1111" y="146"/>
                  </a:moveTo>
                  <a:lnTo>
                    <a:pt x="1112" y="193"/>
                  </a:lnTo>
                  <a:lnTo>
                    <a:pt x="1083" y="169"/>
                  </a:lnTo>
                  <a:lnTo>
                    <a:pt x="1111" y="146"/>
                  </a:lnTo>
                  <a:close/>
                  <a:moveTo>
                    <a:pt x="1063" y="131"/>
                  </a:moveTo>
                  <a:lnTo>
                    <a:pt x="1102" y="131"/>
                  </a:lnTo>
                  <a:lnTo>
                    <a:pt x="1061" y="168"/>
                  </a:lnTo>
                  <a:lnTo>
                    <a:pt x="1105" y="210"/>
                  </a:lnTo>
                  <a:lnTo>
                    <a:pt x="1063" y="210"/>
                  </a:lnTo>
                  <a:lnTo>
                    <a:pt x="1028" y="168"/>
                  </a:lnTo>
                  <a:lnTo>
                    <a:pt x="1063" y="131"/>
                  </a:lnTo>
                  <a:close/>
                  <a:moveTo>
                    <a:pt x="1006" y="131"/>
                  </a:moveTo>
                  <a:lnTo>
                    <a:pt x="1047" y="131"/>
                  </a:lnTo>
                  <a:lnTo>
                    <a:pt x="1003" y="168"/>
                  </a:lnTo>
                  <a:lnTo>
                    <a:pt x="1039" y="210"/>
                  </a:lnTo>
                  <a:lnTo>
                    <a:pt x="1006" y="210"/>
                  </a:lnTo>
                  <a:lnTo>
                    <a:pt x="970" y="168"/>
                  </a:lnTo>
                  <a:lnTo>
                    <a:pt x="1006" y="131"/>
                  </a:lnTo>
                  <a:close/>
                  <a:moveTo>
                    <a:pt x="959" y="131"/>
                  </a:moveTo>
                  <a:lnTo>
                    <a:pt x="992" y="131"/>
                  </a:lnTo>
                  <a:lnTo>
                    <a:pt x="957" y="168"/>
                  </a:lnTo>
                  <a:lnTo>
                    <a:pt x="992" y="210"/>
                  </a:lnTo>
                  <a:lnTo>
                    <a:pt x="959" y="210"/>
                  </a:lnTo>
                  <a:lnTo>
                    <a:pt x="923" y="168"/>
                  </a:lnTo>
                  <a:lnTo>
                    <a:pt x="959" y="131"/>
                  </a:lnTo>
                  <a:close/>
                  <a:moveTo>
                    <a:pt x="911" y="131"/>
                  </a:moveTo>
                  <a:lnTo>
                    <a:pt x="944" y="131"/>
                  </a:lnTo>
                  <a:lnTo>
                    <a:pt x="909" y="168"/>
                  </a:lnTo>
                  <a:lnTo>
                    <a:pt x="944" y="210"/>
                  </a:lnTo>
                  <a:lnTo>
                    <a:pt x="911" y="210"/>
                  </a:lnTo>
                  <a:lnTo>
                    <a:pt x="875" y="168"/>
                  </a:lnTo>
                  <a:lnTo>
                    <a:pt x="911" y="131"/>
                  </a:lnTo>
                  <a:close/>
                  <a:moveTo>
                    <a:pt x="854" y="131"/>
                  </a:moveTo>
                  <a:lnTo>
                    <a:pt x="897" y="131"/>
                  </a:lnTo>
                  <a:lnTo>
                    <a:pt x="852" y="168"/>
                  </a:lnTo>
                  <a:lnTo>
                    <a:pt x="862" y="176"/>
                  </a:lnTo>
                  <a:lnTo>
                    <a:pt x="870" y="186"/>
                  </a:lnTo>
                  <a:lnTo>
                    <a:pt x="879" y="196"/>
                  </a:lnTo>
                  <a:lnTo>
                    <a:pt x="887" y="210"/>
                  </a:lnTo>
                  <a:lnTo>
                    <a:pt x="854" y="210"/>
                  </a:lnTo>
                  <a:lnTo>
                    <a:pt x="819" y="168"/>
                  </a:lnTo>
                  <a:lnTo>
                    <a:pt x="854" y="131"/>
                  </a:lnTo>
                  <a:close/>
                  <a:moveTo>
                    <a:pt x="811" y="131"/>
                  </a:moveTo>
                  <a:lnTo>
                    <a:pt x="844" y="131"/>
                  </a:lnTo>
                  <a:lnTo>
                    <a:pt x="809" y="168"/>
                  </a:lnTo>
                  <a:lnTo>
                    <a:pt x="844" y="210"/>
                  </a:lnTo>
                  <a:lnTo>
                    <a:pt x="811" y="210"/>
                  </a:lnTo>
                  <a:lnTo>
                    <a:pt x="776" y="168"/>
                  </a:lnTo>
                  <a:lnTo>
                    <a:pt x="811" y="131"/>
                  </a:lnTo>
                  <a:close/>
                  <a:moveTo>
                    <a:pt x="762" y="131"/>
                  </a:moveTo>
                  <a:lnTo>
                    <a:pt x="795" y="131"/>
                  </a:lnTo>
                  <a:lnTo>
                    <a:pt x="760" y="168"/>
                  </a:lnTo>
                  <a:lnTo>
                    <a:pt x="795" y="210"/>
                  </a:lnTo>
                  <a:lnTo>
                    <a:pt x="762" y="210"/>
                  </a:lnTo>
                  <a:lnTo>
                    <a:pt x="727" y="168"/>
                  </a:lnTo>
                  <a:lnTo>
                    <a:pt x="762" y="131"/>
                  </a:lnTo>
                  <a:close/>
                  <a:moveTo>
                    <a:pt x="702" y="131"/>
                  </a:moveTo>
                  <a:lnTo>
                    <a:pt x="746" y="131"/>
                  </a:lnTo>
                  <a:lnTo>
                    <a:pt x="744" y="137"/>
                  </a:lnTo>
                  <a:lnTo>
                    <a:pt x="740" y="143"/>
                  </a:lnTo>
                  <a:lnTo>
                    <a:pt x="736" y="148"/>
                  </a:lnTo>
                  <a:lnTo>
                    <a:pt x="730" y="153"/>
                  </a:lnTo>
                  <a:lnTo>
                    <a:pt x="724" y="157"/>
                  </a:lnTo>
                  <a:lnTo>
                    <a:pt x="717" y="161"/>
                  </a:lnTo>
                  <a:lnTo>
                    <a:pt x="709" y="165"/>
                  </a:lnTo>
                  <a:lnTo>
                    <a:pt x="700" y="168"/>
                  </a:lnTo>
                  <a:lnTo>
                    <a:pt x="735" y="210"/>
                  </a:lnTo>
                  <a:lnTo>
                    <a:pt x="702" y="210"/>
                  </a:lnTo>
                  <a:lnTo>
                    <a:pt x="667" y="168"/>
                  </a:lnTo>
                  <a:lnTo>
                    <a:pt x="702" y="131"/>
                  </a:lnTo>
                  <a:close/>
                  <a:moveTo>
                    <a:pt x="656" y="131"/>
                  </a:moveTo>
                  <a:lnTo>
                    <a:pt x="689" y="131"/>
                  </a:lnTo>
                  <a:lnTo>
                    <a:pt x="654" y="168"/>
                  </a:lnTo>
                  <a:lnTo>
                    <a:pt x="689" y="210"/>
                  </a:lnTo>
                  <a:lnTo>
                    <a:pt x="656" y="210"/>
                  </a:lnTo>
                  <a:lnTo>
                    <a:pt x="621" y="168"/>
                  </a:lnTo>
                  <a:lnTo>
                    <a:pt x="656" y="131"/>
                  </a:lnTo>
                  <a:close/>
                  <a:moveTo>
                    <a:pt x="601" y="131"/>
                  </a:moveTo>
                  <a:lnTo>
                    <a:pt x="641" y="131"/>
                  </a:lnTo>
                  <a:lnTo>
                    <a:pt x="638" y="136"/>
                  </a:lnTo>
                  <a:lnTo>
                    <a:pt x="635" y="141"/>
                  </a:lnTo>
                  <a:lnTo>
                    <a:pt x="632" y="146"/>
                  </a:lnTo>
                  <a:lnTo>
                    <a:pt x="626" y="151"/>
                  </a:lnTo>
                  <a:lnTo>
                    <a:pt x="621" y="155"/>
                  </a:lnTo>
                  <a:lnTo>
                    <a:pt x="614" y="159"/>
                  </a:lnTo>
                  <a:lnTo>
                    <a:pt x="607" y="164"/>
                  </a:lnTo>
                  <a:lnTo>
                    <a:pt x="599" y="168"/>
                  </a:lnTo>
                  <a:lnTo>
                    <a:pt x="634" y="210"/>
                  </a:lnTo>
                  <a:lnTo>
                    <a:pt x="601" y="210"/>
                  </a:lnTo>
                  <a:lnTo>
                    <a:pt x="566" y="168"/>
                  </a:lnTo>
                  <a:lnTo>
                    <a:pt x="601" y="131"/>
                  </a:lnTo>
                  <a:close/>
                  <a:moveTo>
                    <a:pt x="1219" y="43"/>
                  </a:moveTo>
                  <a:lnTo>
                    <a:pt x="1221" y="90"/>
                  </a:lnTo>
                  <a:lnTo>
                    <a:pt x="1191" y="66"/>
                  </a:lnTo>
                  <a:lnTo>
                    <a:pt x="1219" y="43"/>
                  </a:lnTo>
                  <a:close/>
                  <a:moveTo>
                    <a:pt x="1170" y="19"/>
                  </a:moveTo>
                  <a:lnTo>
                    <a:pt x="1203" y="19"/>
                  </a:lnTo>
                  <a:lnTo>
                    <a:pt x="1168" y="65"/>
                  </a:lnTo>
                  <a:lnTo>
                    <a:pt x="1216" y="117"/>
                  </a:lnTo>
                  <a:lnTo>
                    <a:pt x="1170" y="117"/>
                  </a:lnTo>
                  <a:lnTo>
                    <a:pt x="1135" y="65"/>
                  </a:lnTo>
                  <a:lnTo>
                    <a:pt x="1170" y="19"/>
                  </a:lnTo>
                  <a:close/>
                  <a:moveTo>
                    <a:pt x="1108" y="19"/>
                  </a:moveTo>
                  <a:lnTo>
                    <a:pt x="1147" y="19"/>
                  </a:lnTo>
                  <a:lnTo>
                    <a:pt x="1138" y="33"/>
                  </a:lnTo>
                  <a:lnTo>
                    <a:pt x="1129" y="45"/>
                  </a:lnTo>
                  <a:lnTo>
                    <a:pt x="1118" y="55"/>
                  </a:lnTo>
                  <a:lnTo>
                    <a:pt x="1105" y="65"/>
                  </a:lnTo>
                  <a:lnTo>
                    <a:pt x="1148" y="117"/>
                  </a:lnTo>
                  <a:lnTo>
                    <a:pt x="1108" y="117"/>
                  </a:lnTo>
                  <a:lnTo>
                    <a:pt x="1072" y="65"/>
                  </a:lnTo>
                  <a:lnTo>
                    <a:pt x="1108" y="19"/>
                  </a:lnTo>
                  <a:close/>
                  <a:moveTo>
                    <a:pt x="1060" y="19"/>
                  </a:moveTo>
                  <a:lnTo>
                    <a:pt x="1093" y="19"/>
                  </a:lnTo>
                  <a:lnTo>
                    <a:pt x="1056" y="65"/>
                  </a:lnTo>
                  <a:lnTo>
                    <a:pt x="1093" y="117"/>
                  </a:lnTo>
                  <a:lnTo>
                    <a:pt x="1060" y="117"/>
                  </a:lnTo>
                  <a:lnTo>
                    <a:pt x="1024" y="65"/>
                  </a:lnTo>
                  <a:lnTo>
                    <a:pt x="1060" y="19"/>
                  </a:lnTo>
                  <a:close/>
                  <a:moveTo>
                    <a:pt x="1013" y="19"/>
                  </a:moveTo>
                  <a:lnTo>
                    <a:pt x="1045" y="19"/>
                  </a:lnTo>
                  <a:lnTo>
                    <a:pt x="1009" y="65"/>
                  </a:lnTo>
                  <a:lnTo>
                    <a:pt x="1045" y="117"/>
                  </a:lnTo>
                  <a:lnTo>
                    <a:pt x="1013" y="117"/>
                  </a:lnTo>
                  <a:lnTo>
                    <a:pt x="977" y="65"/>
                  </a:lnTo>
                  <a:lnTo>
                    <a:pt x="1013" y="19"/>
                  </a:lnTo>
                  <a:close/>
                  <a:moveTo>
                    <a:pt x="965" y="19"/>
                  </a:moveTo>
                  <a:lnTo>
                    <a:pt x="997" y="19"/>
                  </a:lnTo>
                  <a:lnTo>
                    <a:pt x="961" y="65"/>
                  </a:lnTo>
                  <a:lnTo>
                    <a:pt x="997" y="117"/>
                  </a:lnTo>
                  <a:lnTo>
                    <a:pt x="965" y="117"/>
                  </a:lnTo>
                  <a:lnTo>
                    <a:pt x="928" y="65"/>
                  </a:lnTo>
                  <a:lnTo>
                    <a:pt x="965" y="19"/>
                  </a:lnTo>
                  <a:close/>
                  <a:moveTo>
                    <a:pt x="908" y="19"/>
                  </a:moveTo>
                  <a:lnTo>
                    <a:pt x="950" y="19"/>
                  </a:lnTo>
                  <a:lnTo>
                    <a:pt x="905" y="65"/>
                  </a:lnTo>
                  <a:lnTo>
                    <a:pt x="940" y="117"/>
                  </a:lnTo>
                  <a:lnTo>
                    <a:pt x="908" y="117"/>
                  </a:lnTo>
                  <a:lnTo>
                    <a:pt x="873" y="65"/>
                  </a:lnTo>
                  <a:lnTo>
                    <a:pt x="908" y="19"/>
                  </a:lnTo>
                  <a:close/>
                  <a:moveTo>
                    <a:pt x="865" y="19"/>
                  </a:moveTo>
                  <a:lnTo>
                    <a:pt x="898" y="19"/>
                  </a:lnTo>
                  <a:lnTo>
                    <a:pt x="863" y="65"/>
                  </a:lnTo>
                  <a:lnTo>
                    <a:pt x="898" y="117"/>
                  </a:lnTo>
                  <a:lnTo>
                    <a:pt x="865" y="117"/>
                  </a:lnTo>
                  <a:lnTo>
                    <a:pt x="830" y="65"/>
                  </a:lnTo>
                  <a:lnTo>
                    <a:pt x="865" y="19"/>
                  </a:lnTo>
                  <a:close/>
                  <a:moveTo>
                    <a:pt x="816" y="19"/>
                  </a:moveTo>
                  <a:lnTo>
                    <a:pt x="849" y="19"/>
                  </a:lnTo>
                  <a:lnTo>
                    <a:pt x="814" y="65"/>
                  </a:lnTo>
                  <a:lnTo>
                    <a:pt x="849" y="117"/>
                  </a:lnTo>
                  <a:lnTo>
                    <a:pt x="816" y="117"/>
                  </a:lnTo>
                  <a:lnTo>
                    <a:pt x="781" y="65"/>
                  </a:lnTo>
                  <a:lnTo>
                    <a:pt x="816" y="19"/>
                  </a:lnTo>
                  <a:close/>
                  <a:moveTo>
                    <a:pt x="756" y="19"/>
                  </a:moveTo>
                  <a:lnTo>
                    <a:pt x="799" y="19"/>
                  </a:lnTo>
                  <a:lnTo>
                    <a:pt x="796" y="26"/>
                  </a:lnTo>
                  <a:lnTo>
                    <a:pt x="792" y="32"/>
                  </a:lnTo>
                  <a:lnTo>
                    <a:pt x="786" y="38"/>
                  </a:lnTo>
                  <a:lnTo>
                    <a:pt x="782" y="43"/>
                  </a:lnTo>
                  <a:lnTo>
                    <a:pt x="769" y="55"/>
                  </a:lnTo>
                  <a:lnTo>
                    <a:pt x="753" y="65"/>
                  </a:lnTo>
                  <a:lnTo>
                    <a:pt x="788" y="117"/>
                  </a:lnTo>
                  <a:lnTo>
                    <a:pt x="756" y="117"/>
                  </a:lnTo>
                  <a:lnTo>
                    <a:pt x="719" y="65"/>
                  </a:lnTo>
                  <a:lnTo>
                    <a:pt x="756" y="19"/>
                  </a:lnTo>
                  <a:close/>
                  <a:moveTo>
                    <a:pt x="710" y="19"/>
                  </a:moveTo>
                  <a:lnTo>
                    <a:pt x="742" y="19"/>
                  </a:lnTo>
                  <a:lnTo>
                    <a:pt x="707" y="65"/>
                  </a:lnTo>
                  <a:lnTo>
                    <a:pt x="742" y="117"/>
                  </a:lnTo>
                  <a:lnTo>
                    <a:pt x="710" y="117"/>
                  </a:lnTo>
                  <a:lnTo>
                    <a:pt x="675" y="65"/>
                  </a:lnTo>
                  <a:lnTo>
                    <a:pt x="710" y="19"/>
                  </a:lnTo>
                  <a:close/>
                  <a:moveTo>
                    <a:pt x="655" y="19"/>
                  </a:moveTo>
                  <a:lnTo>
                    <a:pt x="694" y="19"/>
                  </a:lnTo>
                  <a:lnTo>
                    <a:pt x="653" y="65"/>
                  </a:lnTo>
                  <a:lnTo>
                    <a:pt x="688" y="117"/>
                  </a:lnTo>
                  <a:lnTo>
                    <a:pt x="655" y="117"/>
                  </a:lnTo>
                  <a:lnTo>
                    <a:pt x="620" y="65"/>
                  </a:lnTo>
                  <a:lnTo>
                    <a:pt x="655" y="19"/>
                  </a:lnTo>
                  <a:close/>
                  <a:moveTo>
                    <a:pt x="602" y="19"/>
                  </a:moveTo>
                  <a:lnTo>
                    <a:pt x="635" y="19"/>
                  </a:lnTo>
                  <a:lnTo>
                    <a:pt x="600" y="65"/>
                  </a:lnTo>
                  <a:lnTo>
                    <a:pt x="635" y="117"/>
                  </a:lnTo>
                  <a:lnTo>
                    <a:pt x="602" y="117"/>
                  </a:lnTo>
                  <a:lnTo>
                    <a:pt x="567" y="65"/>
                  </a:lnTo>
                  <a:lnTo>
                    <a:pt x="602" y="19"/>
                  </a:lnTo>
                  <a:close/>
                  <a:moveTo>
                    <a:pt x="553" y="19"/>
                  </a:moveTo>
                  <a:lnTo>
                    <a:pt x="586" y="19"/>
                  </a:lnTo>
                  <a:lnTo>
                    <a:pt x="551" y="65"/>
                  </a:lnTo>
                  <a:lnTo>
                    <a:pt x="586" y="117"/>
                  </a:lnTo>
                  <a:lnTo>
                    <a:pt x="553" y="117"/>
                  </a:lnTo>
                  <a:lnTo>
                    <a:pt x="504" y="100"/>
                  </a:lnTo>
                  <a:lnTo>
                    <a:pt x="518" y="65"/>
                  </a:lnTo>
                  <a:lnTo>
                    <a:pt x="553" y="19"/>
                  </a:lnTo>
                  <a:close/>
                </a:path>
              </a:pathLst>
            </a:custGeom>
            <a:solidFill>
              <a:srgbClr val="2C5882"/>
            </a:solidFill>
            <a:ln w="9525">
              <a:noFill/>
              <a:round/>
            </a:ln>
          </p:spPr>
          <p:txBody>
            <a:bodyPr/>
            <a:lstStyle/>
            <a:p>
              <a:endParaRPr lang="zh-CN" altLang="en-US"/>
            </a:p>
          </p:txBody>
        </p:sp>
        <p:sp>
          <p:nvSpPr>
            <p:cNvPr id="29716" name="Freeform 74"/>
            <p:cNvSpPr>
              <a:spLocks noEditPoints="1"/>
            </p:cNvSpPr>
            <p:nvPr/>
          </p:nvSpPr>
          <p:spPr bwMode="auto">
            <a:xfrm>
              <a:off x="242" y="480"/>
              <a:ext cx="412" cy="225"/>
            </a:xfrm>
            <a:custGeom>
              <a:avLst/>
              <a:gdLst>
                <a:gd name="T0" fmla="*/ 0 w 1235"/>
                <a:gd name="T1" fmla="*/ 0 h 674"/>
                <a:gd name="T2" fmla="*/ 2 w 1235"/>
                <a:gd name="T3" fmla="*/ 1 h 674"/>
                <a:gd name="T4" fmla="*/ 1 w 1235"/>
                <a:gd name="T5" fmla="*/ 1 h 674"/>
                <a:gd name="T6" fmla="*/ 2 w 1235"/>
                <a:gd name="T7" fmla="*/ 1 h 674"/>
                <a:gd name="T8" fmla="*/ 1 w 1235"/>
                <a:gd name="T9" fmla="*/ 1 h 674"/>
                <a:gd name="T10" fmla="*/ 2 w 1235"/>
                <a:gd name="T11" fmla="*/ 1 h 674"/>
                <a:gd name="T12" fmla="*/ 1 w 1235"/>
                <a:gd name="T13" fmla="*/ 1 h 674"/>
                <a:gd name="T14" fmla="*/ 1 w 1235"/>
                <a:gd name="T15" fmla="*/ 1 h 674"/>
                <a:gd name="T16" fmla="*/ 2 w 1235"/>
                <a:gd name="T17" fmla="*/ 1 h 674"/>
                <a:gd name="T18" fmla="*/ 1 w 1235"/>
                <a:gd name="T19" fmla="*/ 1 h 674"/>
                <a:gd name="T20" fmla="*/ 2 w 1235"/>
                <a:gd name="T21" fmla="*/ 1 h 674"/>
                <a:gd name="T22" fmla="*/ 1 w 1235"/>
                <a:gd name="T23" fmla="*/ 1 h 674"/>
                <a:gd name="T24" fmla="*/ 2 w 1235"/>
                <a:gd name="T25" fmla="*/ 1 h 674"/>
                <a:gd name="T26" fmla="*/ 1 w 1235"/>
                <a:gd name="T27" fmla="*/ 1 h 674"/>
                <a:gd name="T28" fmla="*/ 2 w 1235"/>
                <a:gd name="T29" fmla="*/ 1 h 674"/>
                <a:gd name="T30" fmla="*/ 1 w 1235"/>
                <a:gd name="T31" fmla="*/ 1 h 674"/>
                <a:gd name="T32" fmla="*/ 2 w 1235"/>
                <a:gd name="T33" fmla="*/ 1 h 674"/>
                <a:gd name="T34" fmla="*/ 1 w 1235"/>
                <a:gd name="T35" fmla="*/ 1 h 674"/>
                <a:gd name="T36" fmla="*/ 1 w 1235"/>
                <a:gd name="T37" fmla="*/ 1 h 674"/>
                <a:gd name="T38" fmla="*/ 1 w 1235"/>
                <a:gd name="T39" fmla="*/ 1 h 674"/>
                <a:gd name="T40" fmla="*/ 1 w 1235"/>
                <a:gd name="T41" fmla="*/ 1 h 674"/>
                <a:gd name="T42" fmla="*/ 1 w 1235"/>
                <a:gd name="T43" fmla="*/ 1 h 674"/>
                <a:gd name="T44" fmla="*/ 1 w 1235"/>
                <a:gd name="T45" fmla="*/ 1 h 674"/>
                <a:gd name="T46" fmla="*/ 2 w 1235"/>
                <a:gd name="T47" fmla="*/ 1 h 674"/>
                <a:gd name="T48" fmla="*/ 2 w 1235"/>
                <a:gd name="T49" fmla="*/ 1 h 674"/>
                <a:gd name="T50" fmla="*/ 1 w 1235"/>
                <a:gd name="T51" fmla="*/ 0 h 674"/>
                <a:gd name="T52" fmla="*/ 1 w 1235"/>
                <a:gd name="T53" fmla="*/ 1 h 674"/>
                <a:gd name="T54" fmla="*/ 1 w 1235"/>
                <a:gd name="T55" fmla="*/ 1 h 674"/>
                <a:gd name="T56" fmla="*/ 1 w 1235"/>
                <a:gd name="T57" fmla="*/ 1 h 674"/>
                <a:gd name="T58" fmla="*/ 1 w 1235"/>
                <a:gd name="T59" fmla="*/ 1 h 674"/>
                <a:gd name="T60" fmla="*/ 1 w 1235"/>
                <a:gd name="T61" fmla="*/ 0 h 674"/>
                <a:gd name="T62" fmla="*/ 1 w 1235"/>
                <a:gd name="T63" fmla="*/ 0 h 674"/>
                <a:gd name="T64" fmla="*/ 1 w 1235"/>
                <a:gd name="T65" fmla="*/ 0 h 674"/>
                <a:gd name="T66" fmla="*/ 1 w 1235"/>
                <a:gd name="T67" fmla="*/ 1 h 674"/>
                <a:gd name="T68" fmla="*/ 1 w 1235"/>
                <a:gd name="T69" fmla="*/ 0 h 674"/>
                <a:gd name="T70" fmla="*/ 1 w 1235"/>
                <a:gd name="T71" fmla="*/ 0 h 674"/>
                <a:gd name="T72" fmla="*/ 1 w 1235"/>
                <a:gd name="T73" fmla="*/ 0 h 674"/>
                <a:gd name="T74" fmla="*/ 1 w 1235"/>
                <a:gd name="T75" fmla="*/ 0 h 674"/>
                <a:gd name="T76" fmla="*/ 1 w 1235"/>
                <a:gd name="T77" fmla="*/ 0 h 674"/>
                <a:gd name="T78" fmla="*/ 1 w 1235"/>
                <a:gd name="T79" fmla="*/ 0 h 674"/>
                <a:gd name="T80" fmla="*/ 1 w 1235"/>
                <a:gd name="T81" fmla="*/ 0 h 674"/>
                <a:gd name="T82" fmla="*/ 1 w 1235"/>
                <a:gd name="T83" fmla="*/ 0 h 674"/>
                <a:gd name="T84" fmla="*/ 1 w 1235"/>
                <a:gd name="T85" fmla="*/ 0 h 674"/>
                <a:gd name="T86" fmla="*/ 1 w 1235"/>
                <a:gd name="T87" fmla="*/ 0 h 674"/>
                <a:gd name="T88" fmla="*/ 1 w 1235"/>
                <a:gd name="T89" fmla="*/ 0 h 674"/>
                <a:gd name="T90" fmla="*/ 1 w 1235"/>
                <a:gd name="T91" fmla="*/ 0 h 674"/>
                <a:gd name="T92" fmla="*/ 1 w 1235"/>
                <a:gd name="T93" fmla="*/ 0 h 674"/>
                <a:gd name="T94" fmla="*/ 1 w 1235"/>
                <a:gd name="T95" fmla="*/ 0 h 674"/>
                <a:gd name="T96" fmla="*/ 1 w 1235"/>
                <a:gd name="T97" fmla="*/ 1 h 674"/>
                <a:gd name="T98" fmla="*/ 1 w 1235"/>
                <a:gd name="T99" fmla="*/ 1 h 674"/>
                <a:gd name="T100" fmla="*/ 1 w 1235"/>
                <a:gd name="T101" fmla="*/ 1 h 674"/>
                <a:gd name="T102" fmla="*/ 1 w 1235"/>
                <a:gd name="T103" fmla="*/ 1 h 674"/>
                <a:gd name="T104" fmla="*/ 1 w 1235"/>
                <a:gd name="T105" fmla="*/ 0 h 674"/>
                <a:gd name="T106" fmla="*/ 1 w 1235"/>
                <a:gd name="T107" fmla="*/ 0 h 674"/>
                <a:gd name="T108" fmla="*/ 1 w 1235"/>
                <a:gd name="T109" fmla="*/ 0 h 674"/>
                <a:gd name="T110" fmla="*/ 1 w 1235"/>
                <a:gd name="T111" fmla="*/ 0 h 674"/>
                <a:gd name="T112" fmla="*/ 1 w 1235"/>
                <a:gd name="T113" fmla="*/ 0 h 674"/>
                <a:gd name="T114" fmla="*/ 1 w 1235"/>
                <a:gd name="T115" fmla="*/ 0 h 674"/>
                <a:gd name="T116" fmla="*/ 1 w 1235"/>
                <a:gd name="T117" fmla="*/ 0 h 674"/>
                <a:gd name="T118" fmla="*/ 1 w 1235"/>
                <a:gd name="T119" fmla="*/ 0 h 674"/>
                <a:gd name="T120" fmla="*/ 0 w 1235"/>
                <a:gd name="T121" fmla="*/ 0 h 674"/>
                <a:gd name="T122" fmla="*/ 1 w 1235"/>
                <a:gd name="T123" fmla="*/ 0 h 674"/>
                <a:gd name="T124" fmla="*/ 1 w 1235"/>
                <a:gd name="T125" fmla="*/ 0 h 6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5"/>
                <a:gd name="T190" fmla="*/ 0 h 674"/>
                <a:gd name="T191" fmla="*/ 1235 w 1235"/>
                <a:gd name="T192" fmla="*/ 674 h 6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5" h="674">
                  <a:moveTo>
                    <a:pt x="1235" y="388"/>
                  </a:moveTo>
                  <a:lnTo>
                    <a:pt x="1235" y="671"/>
                  </a:lnTo>
                  <a:lnTo>
                    <a:pt x="919" y="674"/>
                  </a:lnTo>
                  <a:lnTo>
                    <a:pt x="911" y="653"/>
                  </a:lnTo>
                  <a:lnTo>
                    <a:pt x="896" y="638"/>
                  </a:lnTo>
                  <a:lnTo>
                    <a:pt x="883" y="619"/>
                  </a:lnTo>
                  <a:lnTo>
                    <a:pt x="874" y="606"/>
                  </a:lnTo>
                  <a:lnTo>
                    <a:pt x="866" y="583"/>
                  </a:lnTo>
                  <a:lnTo>
                    <a:pt x="864" y="569"/>
                  </a:lnTo>
                  <a:lnTo>
                    <a:pt x="860" y="556"/>
                  </a:lnTo>
                  <a:lnTo>
                    <a:pt x="856" y="541"/>
                  </a:lnTo>
                  <a:lnTo>
                    <a:pt x="855" y="521"/>
                  </a:lnTo>
                  <a:lnTo>
                    <a:pt x="855" y="508"/>
                  </a:lnTo>
                  <a:lnTo>
                    <a:pt x="851" y="489"/>
                  </a:lnTo>
                  <a:lnTo>
                    <a:pt x="848" y="472"/>
                  </a:lnTo>
                  <a:lnTo>
                    <a:pt x="841" y="460"/>
                  </a:lnTo>
                  <a:lnTo>
                    <a:pt x="833" y="447"/>
                  </a:lnTo>
                  <a:lnTo>
                    <a:pt x="822" y="436"/>
                  </a:lnTo>
                  <a:lnTo>
                    <a:pt x="808" y="429"/>
                  </a:lnTo>
                  <a:lnTo>
                    <a:pt x="790" y="426"/>
                  </a:lnTo>
                  <a:lnTo>
                    <a:pt x="770" y="426"/>
                  </a:lnTo>
                  <a:lnTo>
                    <a:pt x="739" y="426"/>
                  </a:lnTo>
                  <a:lnTo>
                    <a:pt x="716" y="426"/>
                  </a:lnTo>
                  <a:lnTo>
                    <a:pt x="701" y="426"/>
                  </a:lnTo>
                  <a:lnTo>
                    <a:pt x="654" y="428"/>
                  </a:lnTo>
                  <a:lnTo>
                    <a:pt x="615" y="428"/>
                  </a:lnTo>
                  <a:lnTo>
                    <a:pt x="575" y="428"/>
                  </a:lnTo>
                  <a:lnTo>
                    <a:pt x="511" y="429"/>
                  </a:lnTo>
                  <a:lnTo>
                    <a:pt x="492" y="419"/>
                  </a:lnTo>
                  <a:lnTo>
                    <a:pt x="492" y="401"/>
                  </a:lnTo>
                  <a:lnTo>
                    <a:pt x="482" y="378"/>
                  </a:lnTo>
                  <a:lnTo>
                    <a:pt x="453" y="364"/>
                  </a:lnTo>
                  <a:lnTo>
                    <a:pt x="416" y="370"/>
                  </a:lnTo>
                  <a:lnTo>
                    <a:pt x="380" y="370"/>
                  </a:lnTo>
                  <a:lnTo>
                    <a:pt x="368" y="365"/>
                  </a:lnTo>
                  <a:lnTo>
                    <a:pt x="368" y="350"/>
                  </a:lnTo>
                  <a:lnTo>
                    <a:pt x="368" y="336"/>
                  </a:lnTo>
                  <a:lnTo>
                    <a:pt x="360" y="309"/>
                  </a:lnTo>
                  <a:lnTo>
                    <a:pt x="345" y="301"/>
                  </a:lnTo>
                  <a:lnTo>
                    <a:pt x="323" y="300"/>
                  </a:lnTo>
                  <a:lnTo>
                    <a:pt x="305" y="300"/>
                  </a:lnTo>
                  <a:lnTo>
                    <a:pt x="288" y="300"/>
                  </a:lnTo>
                  <a:lnTo>
                    <a:pt x="273" y="300"/>
                  </a:lnTo>
                  <a:lnTo>
                    <a:pt x="263" y="296"/>
                  </a:lnTo>
                  <a:lnTo>
                    <a:pt x="264" y="283"/>
                  </a:lnTo>
                  <a:lnTo>
                    <a:pt x="264" y="263"/>
                  </a:lnTo>
                  <a:lnTo>
                    <a:pt x="264" y="248"/>
                  </a:lnTo>
                  <a:lnTo>
                    <a:pt x="261" y="225"/>
                  </a:lnTo>
                  <a:lnTo>
                    <a:pt x="218" y="222"/>
                  </a:lnTo>
                  <a:lnTo>
                    <a:pt x="166" y="219"/>
                  </a:lnTo>
                  <a:lnTo>
                    <a:pt x="125" y="217"/>
                  </a:lnTo>
                  <a:lnTo>
                    <a:pt x="116" y="212"/>
                  </a:lnTo>
                  <a:lnTo>
                    <a:pt x="112" y="191"/>
                  </a:lnTo>
                  <a:lnTo>
                    <a:pt x="114" y="164"/>
                  </a:lnTo>
                  <a:lnTo>
                    <a:pt x="101" y="143"/>
                  </a:lnTo>
                  <a:lnTo>
                    <a:pt x="89" y="129"/>
                  </a:lnTo>
                  <a:lnTo>
                    <a:pt x="56" y="129"/>
                  </a:lnTo>
                  <a:lnTo>
                    <a:pt x="20" y="129"/>
                  </a:lnTo>
                  <a:lnTo>
                    <a:pt x="10" y="128"/>
                  </a:lnTo>
                  <a:lnTo>
                    <a:pt x="6" y="110"/>
                  </a:lnTo>
                  <a:lnTo>
                    <a:pt x="4" y="87"/>
                  </a:lnTo>
                  <a:lnTo>
                    <a:pt x="4" y="53"/>
                  </a:lnTo>
                  <a:lnTo>
                    <a:pt x="4" y="41"/>
                  </a:lnTo>
                  <a:lnTo>
                    <a:pt x="0" y="24"/>
                  </a:lnTo>
                  <a:lnTo>
                    <a:pt x="8" y="9"/>
                  </a:lnTo>
                  <a:lnTo>
                    <a:pt x="21" y="9"/>
                  </a:lnTo>
                  <a:lnTo>
                    <a:pt x="486" y="3"/>
                  </a:lnTo>
                  <a:lnTo>
                    <a:pt x="585" y="2"/>
                  </a:lnTo>
                  <a:lnTo>
                    <a:pt x="653" y="0"/>
                  </a:lnTo>
                  <a:lnTo>
                    <a:pt x="704" y="3"/>
                  </a:lnTo>
                  <a:lnTo>
                    <a:pt x="739" y="3"/>
                  </a:lnTo>
                  <a:lnTo>
                    <a:pt x="774" y="0"/>
                  </a:lnTo>
                  <a:lnTo>
                    <a:pt x="807" y="0"/>
                  </a:lnTo>
                  <a:lnTo>
                    <a:pt x="856" y="2"/>
                  </a:lnTo>
                  <a:lnTo>
                    <a:pt x="881" y="13"/>
                  </a:lnTo>
                  <a:lnTo>
                    <a:pt x="904" y="26"/>
                  </a:lnTo>
                  <a:lnTo>
                    <a:pt x="921" y="43"/>
                  </a:lnTo>
                  <a:lnTo>
                    <a:pt x="936" y="76"/>
                  </a:lnTo>
                  <a:lnTo>
                    <a:pt x="945" y="100"/>
                  </a:lnTo>
                  <a:lnTo>
                    <a:pt x="962" y="138"/>
                  </a:lnTo>
                  <a:lnTo>
                    <a:pt x="969" y="166"/>
                  </a:lnTo>
                  <a:lnTo>
                    <a:pt x="980" y="191"/>
                  </a:lnTo>
                  <a:lnTo>
                    <a:pt x="992" y="229"/>
                  </a:lnTo>
                  <a:lnTo>
                    <a:pt x="1007" y="261"/>
                  </a:lnTo>
                  <a:lnTo>
                    <a:pt x="1028" y="296"/>
                  </a:lnTo>
                  <a:lnTo>
                    <a:pt x="1047" y="322"/>
                  </a:lnTo>
                  <a:lnTo>
                    <a:pt x="1076" y="347"/>
                  </a:lnTo>
                  <a:lnTo>
                    <a:pt x="1101" y="365"/>
                  </a:lnTo>
                  <a:lnTo>
                    <a:pt x="1124" y="375"/>
                  </a:lnTo>
                  <a:lnTo>
                    <a:pt x="1163" y="382"/>
                  </a:lnTo>
                  <a:lnTo>
                    <a:pt x="1197" y="383"/>
                  </a:lnTo>
                  <a:lnTo>
                    <a:pt x="1235" y="388"/>
                  </a:lnTo>
                  <a:close/>
                  <a:moveTo>
                    <a:pt x="1195" y="648"/>
                  </a:moveTo>
                  <a:lnTo>
                    <a:pt x="1183" y="648"/>
                  </a:lnTo>
                  <a:lnTo>
                    <a:pt x="1171" y="648"/>
                  </a:lnTo>
                  <a:lnTo>
                    <a:pt x="1159" y="648"/>
                  </a:lnTo>
                  <a:lnTo>
                    <a:pt x="1147" y="648"/>
                  </a:lnTo>
                  <a:lnTo>
                    <a:pt x="1147" y="653"/>
                  </a:lnTo>
                  <a:lnTo>
                    <a:pt x="1146" y="657"/>
                  </a:lnTo>
                  <a:lnTo>
                    <a:pt x="1146" y="664"/>
                  </a:lnTo>
                  <a:lnTo>
                    <a:pt x="1147" y="667"/>
                  </a:lnTo>
                  <a:lnTo>
                    <a:pt x="1151" y="667"/>
                  </a:lnTo>
                  <a:lnTo>
                    <a:pt x="1159" y="667"/>
                  </a:lnTo>
                  <a:lnTo>
                    <a:pt x="1168" y="667"/>
                  </a:lnTo>
                  <a:lnTo>
                    <a:pt x="1178" y="667"/>
                  </a:lnTo>
                  <a:lnTo>
                    <a:pt x="1188" y="667"/>
                  </a:lnTo>
                  <a:lnTo>
                    <a:pt x="1197" y="667"/>
                  </a:lnTo>
                  <a:lnTo>
                    <a:pt x="1203" y="667"/>
                  </a:lnTo>
                  <a:lnTo>
                    <a:pt x="1206" y="667"/>
                  </a:lnTo>
                  <a:lnTo>
                    <a:pt x="1207" y="665"/>
                  </a:lnTo>
                  <a:lnTo>
                    <a:pt x="1206" y="659"/>
                  </a:lnTo>
                  <a:lnTo>
                    <a:pt x="1206" y="652"/>
                  </a:lnTo>
                  <a:lnTo>
                    <a:pt x="1205" y="649"/>
                  </a:lnTo>
                  <a:lnTo>
                    <a:pt x="1202" y="648"/>
                  </a:lnTo>
                  <a:lnTo>
                    <a:pt x="1195" y="648"/>
                  </a:lnTo>
                  <a:close/>
                  <a:moveTo>
                    <a:pt x="1125" y="647"/>
                  </a:moveTo>
                  <a:lnTo>
                    <a:pt x="1114" y="647"/>
                  </a:lnTo>
                  <a:lnTo>
                    <a:pt x="1103" y="647"/>
                  </a:lnTo>
                  <a:lnTo>
                    <a:pt x="1099" y="647"/>
                  </a:lnTo>
                  <a:lnTo>
                    <a:pt x="1096" y="647"/>
                  </a:lnTo>
                  <a:lnTo>
                    <a:pt x="1096" y="649"/>
                  </a:lnTo>
                  <a:lnTo>
                    <a:pt x="1097" y="654"/>
                  </a:lnTo>
                  <a:lnTo>
                    <a:pt x="1098" y="659"/>
                  </a:lnTo>
                  <a:lnTo>
                    <a:pt x="1099" y="666"/>
                  </a:lnTo>
                  <a:lnTo>
                    <a:pt x="1109" y="666"/>
                  </a:lnTo>
                  <a:lnTo>
                    <a:pt x="1116" y="666"/>
                  </a:lnTo>
                  <a:lnTo>
                    <a:pt x="1125" y="666"/>
                  </a:lnTo>
                  <a:lnTo>
                    <a:pt x="1135" y="666"/>
                  </a:lnTo>
                  <a:lnTo>
                    <a:pt x="1135" y="661"/>
                  </a:lnTo>
                  <a:lnTo>
                    <a:pt x="1135" y="657"/>
                  </a:lnTo>
                  <a:lnTo>
                    <a:pt x="1136" y="650"/>
                  </a:lnTo>
                  <a:lnTo>
                    <a:pt x="1135" y="647"/>
                  </a:lnTo>
                  <a:lnTo>
                    <a:pt x="1132" y="647"/>
                  </a:lnTo>
                  <a:lnTo>
                    <a:pt x="1125" y="647"/>
                  </a:lnTo>
                  <a:close/>
                  <a:moveTo>
                    <a:pt x="1078" y="646"/>
                  </a:moveTo>
                  <a:lnTo>
                    <a:pt x="1067" y="646"/>
                  </a:lnTo>
                  <a:lnTo>
                    <a:pt x="1056" y="646"/>
                  </a:lnTo>
                  <a:lnTo>
                    <a:pt x="1051" y="645"/>
                  </a:lnTo>
                  <a:lnTo>
                    <a:pt x="1047" y="646"/>
                  </a:lnTo>
                  <a:lnTo>
                    <a:pt x="1046" y="648"/>
                  </a:lnTo>
                  <a:lnTo>
                    <a:pt x="1047" y="654"/>
                  </a:lnTo>
                  <a:lnTo>
                    <a:pt x="1049" y="658"/>
                  </a:lnTo>
                  <a:lnTo>
                    <a:pt x="1050" y="665"/>
                  </a:lnTo>
                  <a:lnTo>
                    <a:pt x="1066" y="665"/>
                  </a:lnTo>
                  <a:lnTo>
                    <a:pt x="1079" y="665"/>
                  </a:lnTo>
                  <a:lnTo>
                    <a:pt x="1087" y="665"/>
                  </a:lnTo>
                  <a:lnTo>
                    <a:pt x="1091" y="664"/>
                  </a:lnTo>
                  <a:lnTo>
                    <a:pt x="1091" y="660"/>
                  </a:lnTo>
                  <a:lnTo>
                    <a:pt x="1089" y="653"/>
                  </a:lnTo>
                  <a:lnTo>
                    <a:pt x="1088" y="647"/>
                  </a:lnTo>
                  <a:lnTo>
                    <a:pt x="1087" y="645"/>
                  </a:lnTo>
                  <a:lnTo>
                    <a:pt x="1085" y="645"/>
                  </a:lnTo>
                  <a:lnTo>
                    <a:pt x="1078" y="646"/>
                  </a:lnTo>
                  <a:close/>
                  <a:moveTo>
                    <a:pt x="1038" y="646"/>
                  </a:moveTo>
                  <a:lnTo>
                    <a:pt x="1026" y="646"/>
                  </a:lnTo>
                  <a:lnTo>
                    <a:pt x="1015" y="646"/>
                  </a:lnTo>
                  <a:lnTo>
                    <a:pt x="1005" y="646"/>
                  </a:lnTo>
                  <a:lnTo>
                    <a:pt x="994" y="646"/>
                  </a:lnTo>
                  <a:lnTo>
                    <a:pt x="987" y="645"/>
                  </a:lnTo>
                  <a:lnTo>
                    <a:pt x="984" y="645"/>
                  </a:lnTo>
                  <a:lnTo>
                    <a:pt x="983" y="647"/>
                  </a:lnTo>
                  <a:lnTo>
                    <a:pt x="982" y="653"/>
                  </a:lnTo>
                  <a:lnTo>
                    <a:pt x="982" y="659"/>
                  </a:lnTo>
                  <a:lnTo>
                    <a:pt x="983" y="662"/>
                  </a:lnTo>
                  <a:lnTo>
                    <a:pt x="987" y="664"/>
                  </a:lnTo>
                  <a:lnTo>
                    <a:pt x="996" y="665"/>
                  </a:lnTo>
                  <a:lnTo>
                    <a:pt x="1012" y="665"/>
                  </a:lnTo>
                  <a:lnTo>
                    <a:pt x="1028" y="665"/>
                  </a:lnTo>
                  <a:lnTo>
                    <a:pt x="1035" y="665"/>
                  </a:lnTo>
                  <a:lnTo>
                    <a:pt x="1039" y="664"/>
                  </a:lnTo>
                  <a:lnTo>
                    <a:pt x="1039" y="659"/>
                  </a:lnTo>
                  <a:lnTo>
                    <a:pt x="1038" y="652"/>
                  </a:lnTo>
                  <a:lnTo>
                    <a:pt x="1038" y="649"/>
                  </a:lnTo>
                  <a:lnTo>
                    <a:pt x="1038" y="646"/>
                  </a:lnTo>
                  <a:close/>
                  <a:moveTo>
                    <a:pt x="1226" y="625"/>
                  </a:moveTo>
                  <a:lnTo>
                    <a:pt x="1221" y="625"/>
                  </a:lnTo>
                  <a:lnTo>
                    <a:pt x="1218" y="625"/>
                  </a:lnTo>
                  <a:lnTo>
                    <a:pt x="1217" y="626"/>
                  </a:lnTo>
                  <a:lnTo>
                    <a:pt x="1216" y="630"/>
                  </a:lnTo>
                  <a:lnTo>
                    <a:pt x="1216" y="634"/>
                  </a:lnTo>
                  <a:lnTo>
                    <a:pt x="1216" y="635"/>
                  </a:lnTo>
                  <a:lnTo>
                    <a:pt x="1218" y="636"/>
                  </a:lnTo>
                  <a:lnTo>
                    <a:pt x="1221" y="636"/>
                  </a:lnTo>
                  <a:lnTo>
                    <a:pt x="1227" y="636"/>
                  </a:lnTo>
                  <a:lnTo>
                    <a:pt x="1232" y="636"/>
                  </a:lnTo>
                  <a:lnTo>
                    <a:pt x="1231" y="634"/>
                  </a:lnTo>
                  <a:lnTo>
                    <a:pt x="1231" y="632"/>
                  </a:lnTo>
                  <a:lnTo>
                    <a:pt x="1231" y="627"/>
                  </a:lnTo>
                  <a:lnTo>
                    <a:pt x="1231" y="626"/>
                  </a:lnTo>
                  <a:lnTo>
                    <a:pt x="1230" y="625"/>
                  </a:lnTo>
                  <a:lnTo>
                    <a:pt x="1226" y="625"/>
                  </a:lnTo>
                  <a:close/>
                  <a:moveTo>
                    <a:pt x="1192" y="620"/>
                  </a:moveTo>
                  <a:lnTo>
                    <a:pt x="1183" y="620"/>
                  </a:lnTo>
                  <a:lnTo>
                    <a:pt x="1174" y="620"/>
                  </a:lnTo>
                  <a:lnTo>
                    <a:pt x="1166" y="620"/>
                  </a:lnTo>
                  <a:lnTo>
                    <a:pt x="1157" y="620"/>
                  </a:lnTo>
                  <a:lnTo>
                    <a:pt x="1149" y="619"/>
                  </a:lnTo>
                  <a:lnTo>
                    <a:pt x="1145" y="619"/>
                  </a:lnTo>
                  <a:lnTo>
                    <a:pt x="1144" y="620"/>
                  </a:lnTo>
                  <a:lnTo>
                    <a:pt x="1144" y="622"/>
                  </a:lnTo>
                  <a:lnTo>
                    <a:pt x="1143" y="624"/>
                  </a:lnTo>
                  <a:lnTo>
                    <a:pt x="1144" y="629"/>
                  </a:lnTo>
                  <a:lnTo>
                    <a:pt x="1144" y="635"/>
                  </a:lnTo>
                  <a:lnTo>
                    <a:pt x="1145" y="638"/>
                  </a:lnTo>
                  <a:lnTo>
                    <a:pt x="1148" y="638"/>
                  </a:lnTo>
                  <a:lnTo>
                    <a:pt x="1156" y="638"/>
                  </a:lnTo>
                  <a:lnTo>
                    <a:pt x="1166" y="638"/>
                  </a:lnTo>
                  <a:lnTo>
                    <a:pt x="1175" y="638"/>
                  </a:lnTo>
                  <a:lnTo>
                    <a:pt x="1185" y="638"/>
                  </a:lnTo>
                  <a:lnTo>
                    <a:pt x="1195" y="638"/>
                  </a:lnTo>
                  <a:lnTo>
                    <a:pt x="1201" y="638"/>
                  </a:lnTo>
                  <a:lnTo>
                    <a:pt x="1202" y="637"/>
                  </a:lnTo>
                  <a:lnTo>
                    <a:pt x="1202" y="634"/>
                  </a:lnTo>
                  <a:lnTo>
                    <a:pt x="1201" y="627"/>
                  </a:lnTo>
                  <a:lnTo>
                    <a:pt x="1201" y="622"/>
                  </a:lnTo>
                  <a:lnTo>
                    <a:pt x="1200" y="620"/>
                  </a:lnTo>
                  <a:lnTo>
                    <a:pt x="1197" y="620"/>
                  </a:lnTo>
                  <a:lnTo>
                    <a:pt x="1192" y="620"/>
                  </a:lnTo>
                  <a:close/>
                  <a:moveTo>
                    <a:pt x="1128" y="618"/>
                  </a:moveTo>
                  <a:lnTo>
                    <a:pt x="1113" y="618"/>
                  </a:lnTo>
                  <a:lnTo>
                    <a:pt x="1098" y="619"/>
                  </a:lnTo>
                  <a:lnTo>
                    <a:pt x="1093" y="618"/>
                  </a:lnTo>
                  <a:lnTo>
                    <a:pt x="1090" y="618"/>
                  </a:lnTo>
                  <a:lnTo>
                    <a:pt x="1089" y="619"/>
                  </a:lnTo>
                  <a:lnTo>
                    <a:pt x="1088" y="620"/>
                  </a:lnTo>
                  <a:lnTo>
                    <a:pt x="1089" y="622"/>
                  </a:lnTo>
                  <a:lnTo>
                    <a:pt x="1089" y="625"/>
                  </a:lnTo>
                  <a:lnTo>
                    <a:pt x="1091" y="634"/>
                  </a:lnTo>
                  <a:lnTo>
                    <a:pt x="1092" y="637"/>
                  </a:lnTo>
                  <a:lnTo>
                    <a:pt x="1096" y="637"/>
                  </a:lnTo>
                  <a:lnTo>
                    <a:pt x="1104" y="637"/>
                  </a:lnTo>
                  <a:lnTo>
                    <a:pt x="1116" y="637"/>
                  </a:lnTo>
                  <a:lnTo>
                    <a:pt x="1128" y="637"/>
                  </a:lnTo>
                  <a:lnTo>
                    <a:pt x="1133" y="637"/>
                  </a:lnTo>
                  <a:lnTo>
                    <a:pt x="1135" y="637"/>
                  </a:lnTo>
                  <a:lnTo>
                    <a:pt x="1135" y="635"/>
                  </a:lnTo>
                  <a:lnTo>
                    <a:pt x="1135" y="630"/>
                  </a:lnTo>
                  <a:lnTo>
                    <a:pt x="1135" y="624"/>
                  </a:lnTo>
                  <a:lnTo>
                    <a:pt x="1135" y="621"/>
                  </a:lnTo>
                  <a:lnTo>
                    <a:pt x="1134" y="620"/>
                  </a:lnTo>
                  <a:lnTo>
                    <a:pt x="1133" y="619"/>
                  </a:lnTo>
                  <a:lnTo>
                    <a:pt x="1131" y="619"/>
                  </a:lnTo>
                  <a:lnTo>
                    <a:pt x="1128" y="618"/>
                  </a:lnTo>
                  <a:close/>
                  <a:moveTo>
                    <a:pt x="1069" y="616"/>
                  </a:moveTo>
                  <a:lnTo>
                    <a:pt x="1055" y="616"/>
                  </a:lnTo>
                  <a:lnTo>
                    <a:pt x="1042" y="616"/>
                  </a:lnTo>
                  <a:lnTo>
                    <a:pt x="1034" y="616"/>
                  </a:lnTo>
                  <a:lnTo>
                    <a:pt x="1031" y="616"/>
                  </a:lnTo>
                  <a:lnTo>
                    <a:pt x="1030" y="618"/>
                  </a:lnTo>
                  <a:lnTo>
                    <a:pt x="1030" y="620"/>
                  </a:lnTo>
                  <a:lnTo>
                    <a:pt x="1030" y="622"/>
                  </a:lnTo>
                  <a:lnTo>
                    <a:pt x="1030" y="626"/>
                  </a:lnTo>
                  <a:lnTo>
                    <a:pt x="1031" y="631"/>
                  </a:lnTo>
                  <a:lnTo>
                    <a:pt x="1031" y="636"/>
                  </a:lnTo>
                  <a:lnTo>
                    <a:pt x="1047" y="636"/>
                  </a:lnTo>
                  <a:lnTo>
                    <a:pt x="1064" y="636"/>
                  </a:lnTo>
                  <a:lnTo>
                    <a:pt x="1073" y="636"/>
                  </a:lnTo>
                  <a:lnTo>
                    <a:pt x="1078" y="636"/>
                  </a:lnTo>
                  <a:lnTo>
                    <a:pt x="1079" y="636"/>
                  </a:lnTo>
                  <a:lnTo>
                    <a:pt x="1080" y="634"/>
                  </a:lnTo>
                  <a:lnTo>
                    <a:pt x="1080" y="631"/>
                  </a:lnTo>
                  <a:lnTo>
                    <a:pt x="1080" y="626"/>
                  </a:lnTo>
                  <a:lnTo>
                    <a:pt x="1079" y="620"/>
                  </a:lnTo>
                  <a:lnTo>
                    <a:pt x="1078" y="618"/>
                  </a:lnTo>
                  <a:lnTo>
                    <a:pt x="1076" y="616"/>
                  </a:lnTo>
                  <a:lnTo>
                    <a:pt x="1069" y="616"/>
                  </a:lnTo>
                  <a:close/>
                  <a:moveTo>
                    <a:pt x="1007" y="616"/>
                  </a:moveTo>
                  <a:lnTo>
                    <a:pt x="992" y="616"/>
                  </a:lnTo>
                  <a:lnTo>
                    <a:pt x="975" y="616"/>
                  </a:lnTo>
                  <a:lnTo>
                    <a:pt x="970" y="616"/>
                  </a:lnTo>
                  <a:lnTo>
                    <a:pt x="969" y="618"/>
                  </a:lnTo>
                  <a:lnTo>
                    <a:pt x="968" y="621"/>
                  </a:lnTo>
                  <a:lnTo>
                    <a:pt x="967" y="626"/>
                  </a:lnTo>
                  <a:lnTo>
                    <a:pt x="967" y="630"/>
                  </a:lnTo>
                  <a:lnTo>
                    <a:pt x="967" y="632"/>
                  </a:lnTo>
                  <a:lnTo>
                    <a:pt x="967" y="633"/>
                  </a:lnTo>
                  <a:lnTo>
                    <a:pt x="968" y="634"/>
                  </a:lnTo>
                  <a:lnTo>
                    <a:pt x="971" y="636"/>
                  </a:lnTo>
                  <a:lnTo>
                    <a:pt x="976" y="636"/>
                  </a:lnTo>
                  <a:lnTo>
                    <a:pt x="988" y="636"/>
                  </a:lnTo>
                  <a:lnTo>
                    <a:pt x="1004" y="636"/>
                  </a:lnTo>
                  <a:lnTo>
                    <a:pt x="1011" y="637"/>
                  </a:lnTo>
                  <a:lnTo>
                    <a:pt x="1016" y="637"/>
                  </a:lnTo>
                  <a:lnTo>
                    <a:pt x="1017" y="636"/>
                  </a:lnTo>
                  <a:lnTo>
                    <a:pt x="1018" y="634"/>
                  </a:lnTo>
                  <a:lnTo>
                    <a:pt x="1018" y="631"/>
                  </a:lnTo>
                  <a:lnTo>
                    <a:pt x="1018" y="626"/>
                  </a:lnTo>
                  <a:lnTo>
                    <a:pt x="1017" y="620"/>
                  </a:lnTo>
                  <a:lnTo>
                    <a:pt x="1016" y="618"/>
                  </a:lnTo>
                  <a:lnTo>
                    <a:pt x="1014" y="616"/>
                  </a:lnTo>
                  <a:lnTo>
                    <a:pt x="1007" y="616"/>
                  </a:lnTo>
                  <a:close/>
                  <a:moveTo>
                    <a:pt x="1224" y="598"/>
                  </a:moveTo>
                  <a:lnTo>
                    <a:pt x="1216" y="598"/>
                  </a:lnTo>
                  <a:lnTo>
                    <a:pt x="1208" y="598"/>
                  </a:lnTo>
                  <a:lnTo>
                    <a:pt x="1208" y="600"/>
                  </a:lnTo>
                  <a:lnTo>
                    <a:pt x="1208" y="601"/>
                  </a:lnTo>
                  <a:lnTo>
                    <a:pt x="1208" y="606"/>
                  </a:lnTo>
                  <a:lnTo>
                    <a:pt x="1208" y="608"/>
                  </a:lnTo>
                  <a:lnTo>
                    <a:pt x="1210" y="608"/>
                  </a:lnTo>
                  <a:lnTo>
                    <a:pt x="1215" y="608"/>
                  </a:lnTo>
                  <a:lnTo>
                    <a:pt x="1220" y="608"/>
                  </a:lnTo>
                  <a:lnTo>
                    <a:pt x="1226" y="608"/>
                  </a:lnTo>
                  <a:lnTo>
                    <a:pt x="1229" y="608"/>
                  </a:lnTo>
                  <a:lnTo>
                    <a:pt x="1231" y="608"/>
                  </a:lnTo>
                  <a:lnTo>
                    <a:pt x="1232" y="607"/>
                  </a:lnTo>
                  <a:lnTo>
                    <a:pt x="1232" y="604"/>
                  </a:lnTo>
                  <a:lnTo>
                    <a:pt x="1232" y="599"/>
                  </a:lnTo>
                  <a:lnTo>
                    <a:pt x="1231" y="598"/>
                  </a:lnTo>
                  <a:lnTo>
                    <a:pt x="1228" y="598"/>
                  </a:lnTo>
                  <a:lnTo>
                    <a:pt x="1224" y="598"/>
                  </a:lnTo>
                  <a:close/>
                  <a:moveTo>
                    <a:pt x="1179" y="592"/>
                  </a:moveTo>
                  <a:lnTo>
                    <a:pt x="1169" y="592"/>
                  </a:lnTo>
                  <a:lnTo>
                    <a:pt x="1159" y="592"/>
                  </a:lnTo>
                  <a:lnTo>
                    <a:pt x="1148" y="592"/>
                  </a:lnTo>
                  <a:lnTo>
                    <a:pt x="1137" y="592"/>
                  </a:lnTo>
                  <a:lnTo>
                    <a:pt x="1137" y="597"/>
                  </a:lnTo>
                  <a:lnTo>
                    <a:pt x="1137" y="600"/>
                  </a:lnTo>
                  <a:lnTo>
                    <a:pt x="1136" y="607"/>
                  </a:lnTo>
                  <a:lnTo>
                    <a:pt x="1137" y="609"/>
                  </a:lnTo>
                  <a:lnTo>
                    <a:pt x="1139" y="610"/>
                  </a:lnTo>
                  <a:lnTo>
                    <a:pt x="1146" y="610"/>
                  </a:lnTo>
                  <a:lnTo>
                    <a:pt x="1156" y="609"/>
                  </a:lnTo>
                  <a:lnTo>
                    <a:pt x="1165" y="609"/>
                  </a:lnTo>
                  <a:lnTo>
                    <a:pt x="1174" y="609"/>
                  </a:lnTo>
                  <a:lnTo>
                    <a:pt x="1183" y="609"/>
                  </a:lnTo>
                  <a:lnTo>
                    <a:pt x="1191" y="610"/>
                  </a:lnTo>
                  <a:lnTo>
                    <a:pt x="1194" y="609"/>
                  </a:lnTo>
                  <a:lnTo>
                    <a:pt x="1194" y="606"/>
                  </a:lnTo>
                  <a:lnTo>
                    <a:pt x="1193" y="599"/>
                  </a:lnTo>
                  <a:lnTo>
                    <a:pt x="1193" y="596"/>
                  </a:lnTo>
                  <a:lnTo>
                    <a:pt x="1192" y="594"/>
                  </a:lnTo>
                  <a:lnTo>
                    <a:pt x="1191" y="592"/>
                  </a:lnTo>
                  <a:lnTo>
                    <a:pt x="1189" y="592"/>
                  </a:lnTo>
                  <a:lnTo>
                    <a:pt x="1185" y="592"/>
                  </a:lnTo>
                  <a:lnTo>
                    <a:pt x="1179" y="592"/>
                  </a:lnTo>
                  <a:close/>
                  <a:moveTo>
                    <a:pt x="1116" y="591"/>
                  </a:moveTo>
                  <a:lnTo>
                    <a:pt x="1109" y="591"/>
                  </a:lnTo>
                  <a:lnTo>
                    <a:pt x="1100" y="591"/>
                  </a:lnTo>
                  <a:lnTo>
                    <a:pt x="1092" y="591"/>
                  </a:lnTo>
                  <a:lnTo>
                    <a:pt x="1084" y="591"/>
                  </a:lnTo>
                  <a:lnTo>
                    <a:pt x="1084" y="595"/>
                  </a:lnTo>
                  <a:lnTo>
                    <a:pt x="1084" y="598"/>
                  </a:lnTo>
                  <a:lnTo>
                    <a:pt x="1082" y="603"/>
                  </a:lnTo>
                  <a:lnTo>
                    <a:pt x="1082" y="607"/>
                  </a:lnTo>
                  <a:lnTo>
                    <a:pt x="1085" y="609"/>
                  </a:lnTo>
                  <a:lnTo>
                    <a:pt x="1090" y="609"/>
                  </a:lnTo>
                  <a:lnTo>
                    <a:pt x="1104" y="609"/>
                  </a:lnTo>
                  <a:lnTo>
                    <a:pt x="1117" y="609"/>
                  </a:lnTo>
                  <a:lnTo>
                    <a:pt x="1125" y="609"/>
                  </a:lnTo>
                  <a:lnTo>
                    <a:pt x="1128" y="608"/>
                  </a:lnTo>
                  <a:lnTo>
                    <a:pt x="1128" y="604"/>
                  </a:lnTo>
                  <a:lnTo>
                    <a:pt x="1128" y="597"/>
                  </a:lnTo>
                  <a:lnTo>
                    <a:pt x="1127" y="595"/>
                  </a:lnTo>
                  <a:lnTo>
                    <a:pt x="1127" y="592"/>
                  </a:lnTo>
                  <a:lnTo>
                    <a:pt x="1126" y="591"/>
                  </a:lnTo>
                  <a:lnTo>
                    <a:pt x="1125" y="591"/>
                  </a:lnTo>
                  <a:lnTo>
                    <a:pt x="1122" y="591"/>
                  </a:lnTo>
                  <a:lnTo>
                    <a:pt x="1116" y="591"/>
                  </a:lnTo>
                  <a:close/>
                  <a:moveTo>
                    <a:pt x="1058" y="590"/>
                  </a:moveTo>
                  <a:lnTo>
                    <a:pt x="1046" y="590"/>
                  </a:lnTo>
                  <a:lnTo>
                    <a:pt x="1034" y="590"/>
                  </a:lnTo>
                  <a:lnTo>
                    <a:pt x="1027" y="590"/>
                  </a:lnTo>
                  <a:lnTo>
                    <a:pt x="1022" y="590"/>
                  </a:lnTo>
                  <a:lnTo>
                    <a:pt x="1021" y="591"/>
                  </a:lnTo>
                  <a:lnTo>
                    <a:pt x="1021" y="594"/>
                  </a:lnTo>
                  <a:lnTo>
                    <a:pt x="1021" y="597"/>
                  </a:lnTo>
                  <a:lnTo>
                    <a:pt x="1022" y="601"/>
                  </a:lnTo>
                  <a:lnTo>
                    <a:pt x="1022" y="604"/>
                  </a:lnTo>
                  <a:lnTo>
                    <a:pt x="1022" y="608"/>
                  </a:lnTo>
                  <a:lnTo>
                    <a:pt x="1032" y="608"/>
                  </a:lnTo>
                  <a:lnTo>
                    <a:pt x="1041" y="608"/>
                  </a:lnTo>
                  <a:lnTo>
                    <a:pt x="1051" y="608"/>
                  </a:lnTo>
                  <a:lnTo>
                    <a:pt x="1060" y="608"/>
                  </a:lnTo>
                  <a:lnTo>
                    <a:pt x="1066" y="608"/>
                  </a:lnTo>
                  <a:lnTo>
                    <a:pt x="1069" y="608"/>
                  </a:lnTo>
                  <a:lnTo>
                    <a:pt x="1070" y="606"/>
                  </a:lnTo>
                  <a:lnTo>
                    <a:pt x="1070" y="601"/>
                  </a:lnTo>
                  <a:lnTo>
                    <a:pt x="1069" y="595"/>
                  </a:lnTo>
                  <a:lnTo>
                    <a:pt x="1068" y="591"/>
                  </a:lnTo>
                  <a:lnTo>
                    <a:pt x="1065" y="590"/>
                  </a:lnTo>
                  <a:lnTo>
                    <a:pt x="1058" y="590"/>
                  </a:lnTo>
                  <a:close/>
                  <a:moveTo>
                    <a:pt x="1004" y="590"/>
                  </a:moveTo>
                  <a:lnTo>
                    <a:pt x="988" y="590"/>
                  </a:lnTo>
                  <a:lnTo>
                    <a:pt x="973" y="590"/>
                  </a:lnTo>
                  <a:lnTo>
                    <a:pt x="967" y="591"/>
                  </a:lnTo>
                  <a:lnTo>
                    <a:pt x="961" y="594"/>
                  </a:lnTo>
                  <a:lnTo>
                    <a:pt x="958" y="596"/>
                  </a:lnTo>
                  <a:lnTo>
                    <a:pt x="956" y="599"/>
                  </a:lnTo>
                  <a:lnTo>
                    <a:pt x="956" y="602"/>
                  </a:lnTo>
                  <a:lnTo>
                    <a:pt x="957" y="604"/>
                  </a:lnTo>
                  <a:lnTo>
                    <a:pt x="961" y="607"/>
                  </a:lnTo>
                  <a:lnTo>
                    <a:pt x="968" y="608"/>
                  </a:lnTo>
                  <a:lnTo>
                    <a:pt x="975" y="608"/>
                  </a:lnTo>
                  <a:lnTo>
                    <a:pt x="984" y="608"/>
                  </a:lnTo>
                  <a:lnTo>
                    <a:pt x="992" y="608"/>
                  </a:lnTo>
                  <a:lnTo>
                    <a:pt x="1000" y="608"/>
                  </a:lnTo>
                  <a:lnTo>
                    <a:pt x="1008" y="608"/>
                  </a:lnTo>
                  <a:lnTo>
                    <a:pt x="1012" y="607"/>
                  </a:lnTo>
                  <a:lnTo>
                    <a:pt x="1012" y="603"/>
                  </a:lnTo>
                  <a:lnTo>
                    <a:pt x="1012" y="596"/>
                  </a:lnTo>
                  <a:lnTo>
                    <a:pt x="1011" y="591"/>
                  </a:lnTo>
                  <a:lnTo>
                    <a:pt x="1010" y="590"/>
                  </a:lnTo>
                  <a:lnTo>
                    <a:pt x="1008" y="590"/>
                  </a:lnTo>
                  <a:lnTo>
                    <a:pt x="1004" y="590"/>
                  </a:lnTo>
                  <a:close/>
                  <a:moveTo>
                    <a:pt x="1224" y="574"/>
                  </a:moveTo>
                  <a:lnTo>
                    <a:pt x="1217" y="574"/>
                  </a:lnTo>
                  <a:lnTo>
                    <a:pt x="1212" y="574"/>
                  </a:lnTo>
                  <a:lnTo>
                    <a:pt x="1212" y="575"/>
                  </a:lnTo>
                  <a:lnTo>
                    <a:pt x="1212" y="577"/>
                  </a:lnTo>
                  <a:lnTo>
                    <a:pt x="1212" y="581"/>
                  </a:lnTo>
                  <a:lnTo>
                    <a:pt x="1212" y="583"/>
                  </a:lnTo>
                  <a:lnTo>
                    <a:pt x="1214" y="583"/>
                  </a:lnTo>
                  <a:lnTo>
                    <a:pt x="1218" y="583"/>
                  </a:lnTo>
                  <a:lnTo>
                    <a:pt x="1225" y="583"/>
                  </a:lnTo>
                  <a:lnTo>
                    <a:pt x="1232" y="583"/>
                  </a:lnTo>
                  <a:lnTo>
                    <a:pt x="1232" y="577"/>
                  </a:lnTo>
                  <a:lnTo>
                    <a:pt x="1231" y="574"/>
                  </a:lnTo>
                  <a:lnTo>
                    <a:pt x="1229" y="574"/>
                  </a:lnTo>
                  <a:lnTo>
                    <a:pt x="1224" y="574"/>
                  </a:lnTo>
                  <a:close/>
                  <a:moveTo>
                    <a:pt x="1192" y="567"/>
                  </a:moveTo>
                  <a:lnTo>
                    <a:pt x="1180" y="567"/>
                  </a:lnTo>
                  <a:lnTo>
                    <a:pt x="1168" y="567"/>
                  </a:lnTo>
                  <a:lnTo>
                    <a:pt x="1156" y="567"/>
                  </a:lnTo>
                  <a:lnTo>
                    <a:pt x="1144" y="567"/>
                  </a:lnTo>
                  <a:lnTo>
                    <a:pt x="1138" y="567"/>
                  </a:lnTo>
                  <a:lnTo>
                    <a:pt x="1135" y="568"/>
                  </a:lnTo>
                  <a:lnTo>
                    <a:pt x="1134" y="571"/>
                  </a:lnTo>
                  <a:lnTo>
                    <a:pt x="1134" y="575"/>
                  </a:lnTo>
                  <a:lnTo>
                    <a:pt x="1134" y="580"/>
                  </a:lnTo>
                  <a:lnTo>
                    <a:pt x="1135" y="583"/>
                  </a:lnTo>
                  <a:lnTo>
                    <a:pt x="1137" y="583"/>
                  </a:lnTo>
                  <a:lnTo>
                    <a:pt x="1143" y="583"/>
                  </a:lnTo>
                  <a:lnTo>
                    <a:pt x="1153" y="583"/>
                  </a:lnTo>
                  <a:lnTo>
                    <a:pt x="1162" y="583"/>
                  </a:lnTo>
                  <a:lnTo>
                    <a:pt x="1171" y="583"/>
                  </a:lnTo>
                  <a:lnTo>
                    <a:pt x="1181" y="583"/>
                  </a:lnTo>
                  <a:lnTo>
                    <a:pt x="1189" y="583"/>
                  </a:lnTo>
                  <a:lnTo>
                    <a:pt x="1192" y="583"/>
                  </a:lnTo>
                  <a:lnTo>
                    <a:pt x="1193" y="579"/>
                  </a:lnTo>
                  <a:lnTo>
                    <a:pt x="1192" y="572"/>
                  </a:lnTo>
                  <a:lnTo>
                    <a:pt x="1192" y="569"/>
                  </a:lnTo>
                  <a:lnTo>
                    <a:pt x="1192" y="567"/>
                  </a:lnTo>
                  <a:close/>
                  <a:moveTo>
                    <a:pt x="1123" y="567"/>
                  </a:moveTo>
                  <a:lnTo>
                    <a:pt x="1114" y="567"/>
                  </a:lnTo>
                  <a:lnTo>
                    <a:pt x="1105" y="567"/>
                  </a:lnTo>
                  <a:lnTo>
                    <a:pt x="1097" y="567"/>
                  </a:lnTo>
                  <a:lnTo>
                    <a:pt x="1088" y="567"/>
                  </a:lnTo>
                  <a:lnTo>
                    <a:pt x="1081" y="566"/>
                  </a:lnTo>
                  <a:lnTo>
                    <a:pt x="1077" y="566"/>
                  </a:lnTo>
                  <a:lnTo>
                    <a:pt x="1076" y="569"/>
                  </a:lnTo>
                  <a:lnTo>
                    <a:pt x="1075" y="575"/>
                  </a:lnTo>
                  <a:lnTo>
                    <a:pt x="1075" y="580"/>
                  </a:lnTo>
                  <a:lnTo>
                    <a:pt x="1076" y="581"/>
                  </a:lnTo>
                  <a:lnTo>
                    <a:pt x="1078" y="581"/>
                  </a:lnTo>
                  <a:lnTo>
                    <a:pt x="1084" y="581"/>
                  </a:lnTo>
                  <a:lnTo>
                    <a:pt x="1098" y="581"/>
                  </a:lnTo>
                  <a:lnTo>
                    <a:pt x="1112" y="581"/>
                  </a:lnTo>
                  <a:lnTo>
                    <a:pt x="1120" y="583"/>
                  </a:lnTo>
                  <a:lnTo>
                    <a:pt x="1123" y="581"/>
                  </a:lnTo>
                  <a:lnTo>
                    <a:pt x="1124" y="579"/>
                  </a:lnTo>
                  <a:lnTo>
                    <a:pt x="1124" y="573"/>
                  </a:lnTo>
                  <a:lnTo>
                    <a:pt x="1123" y="569"/>
                  </a:lnTo>
                  <a:lnTo>
                    <a:pt x="1123" y="567"/>
                  </a:lnTo>
                  <a:close/>
                  <a:moveTo>
                    <a:pt x="1062" y="566"/>
                  </a:moveTo>
                  <a:lnTo>
                    <a:pt x="1046" y="566"/>
                  </a:lnTo>
                  <a:lnTo>
                    <a:pt x="1032" y="566"/>
                  </a:lnTo>
                  <a:lnTo>
                    <a:pt x="1026" y="565"/>
                  </a:lnTo>
                  <a:lnTo>
                    <a:pt x="1021" y="565"/>
                  </a:lnTo>
                  <a:lnTo>
                    <a:pt x="1019" y="565"/>
                  </a:lnTo>
                  <a:lnTo>
                    <a:pt x="1018" y="566"/>
                  </a:lnTo>
                  <a:lnTo>
                    <a:pt x="1017" y="568"/>
                  </a:lnTo>
                  <a:lnTo>
                    <a:pt x="1017" y="572"/>
                  </a:lnTo>
                  <a:lnTo>
                    <a:pt x="1016" y="578"/>
                  </a:lnTo>
                  <a:lnTo>
                    <a:pt x="1017" y="580"/>
                  </a:lnTo>
                  <a:lnTo>
                    <a:pt x="1021" y="581"/>
                  </a:lnTo>
                  <a:lnTo>
                    <a:pt x="1028" y="580"/>
                  </a:lnTo>
                  <a:lnTo>
                    <a:pt x="1041" y="580"/>
                  </a:lnTo>
                  <a:lnTo>
                    <a:pt x="1055" y="580"/>
                  </a:lnTo>
                  <a:lnTo>
                    <a:pt x="1058" y="580"/>
                  </a:lnTo>
                  <a:lnTo>
                    <a:pt x="1063" y="580"/>
                  </a:lnTo>
                  <a:lnTo>
                    <a:pt x="1062" y="574"/>
                  </a:lnTo>
                  <a:lnTo>
                    <a:pt x="1062" y="566"/>
                  </a:lnTo>
                  <a:close/>
                  <a:moveTo>
                    <a:pt x="1005" y="566"/>
                  </a:moveTo>
                  <a:lnTo>
                    <a:pt x="991" y="566"/>
                  </a:lnTo>
                  <a:lnTo>
                    <a:pt x="976" y="566"/>
                  </a:lnTo>
                  <a:lnTo>
                    <a:pt x="962" y="566"/>
                  </a:lnTo>
                  <a:lnTo>
                    <a:pt x="948" y="566"/>
                  </a:lnTo>
                  <a:lnTo>
                    <a:pt x="947" y="568"/>
                  </a:lnTo>
                  <a:lnTo>
                    <a:pt x="947" y="571"/>
                  </a:lnTo>
                  <a:lnTo>
                    <a:pt x="947" y="577"/>
                  </a:lnTo>
                  <a:lnTo>
                    <a:pt x="947" y="580"/>
                  </a:lnTo>
                  <a:lnTo>
                    <a:pt x="950" y="580"/>
                  </a:lnTo>
                  <a:lnTo>
                    <a:pt x="958" y="580"/>
                  </a:lnTo>
                  <a:lnTo>
                    <a:pt x="967" y="580"/>
                  </a:lnTo>
                  <a:lnTo>
                    <a:pt x="976" y="580"/>
                  </a:lnTo>
                  <a:lnTo>
                    <a:pt x="985" y="580"/>
                  </a:lnTo>
                  <a:lnTo>
                    <a:pt x="994" y="580"/>
                  </a:lnTo>
                  <a:lnTo>
                    <a:pt x="1002" y="580"/>
                  </a:lnTo>
                  <a:lnTo>
                    <a:pt x="1005" y="580"/>
                  </a:lnTo>
                  <a:lnTo>
                    <a:pt x="1006" y="577"/>
                  </a:lnTo>
                  <a:lnTo>
                    <a:pt x="1005" y="569"/>
                  </a:lnTo>
                  <a:lnTo>
                    <a:pt x="1005" y="567"/>
                  </a:lnTo>
                  <a:lnTo>
                    <a:pt x="1005" y="566"/>
                  </a:lnTo>
                  <a:close/>
                  <a:moveTo>
                    <a:pt x="1232" y="546"/>
                  </a:moveTo>
                  <a:lnTo>
                    <a:pt x="1225" y="546"/>
                  </a:lnTo>
                  <a:lnTo>
                    <a:pt x="1218" y="546"/>
                  </a:lnTo>
                  <a:lnTo>
                    <a:pt x="1214" y="545"/>
                  </a:lnTo>
                  <a:lnTo>
                    <a:pt x="1213" y="546"/>
                  </a:lnTo>
                  <a:lnTo>
                    <a:pt x="1212" y="548"/>
                  </a:lnTo>
                  <a:lnTo>
                    <a:pt x="1212" y="551"/>
                  </a:lnTo>
                  <a:lnTo>
                    <a:pt x="1212" y="553"/>
                  </a:lnTo>
                  <a:lnTo>
                    <a:pt x="1212" y="556"/>
                  </a:lnTo>
                  <a:lnTo>
                    <a:pt x="1218" y="556"/>
                  </a:lnTo>
                  <a:lnTo>
                    <a:pt x="1226" y="556"/>
                  </a:lnTo>
                  <a:lnTo>
                    <a:pt x="1230" y="555"/>
                  </a:lnTo>
                  <a:lnTo>
                    <a:pt x="1232" y="554"/>
                  </a:lnTo>
                  <a:lnTo>
                    <a:pt x="1232" y="552"/>
                  </a:lnTo>
                  <a:lnTo>
                    <a:pt x="1232" y="546"/>
                  </a:lnTo>
                  <a:close/>
                  <a:moveTo>
                    <a:pt x="1174" y="544"/>
                  </a:moveTo>
                  <a:lnTo>
                    <a:pt x="1163" y="544"/>
                  </a:lnTo>
                  <a:lnTo>
                    <a:pt x="1151" y="544"/>
                  </a:lnTo>
                  <a:lnTo>
                    <a:pt x="1139" y="544"/>
                  </a:lnTo>
                  <a:lnTo>
                    <a:pt x="1127" y="544"/>
                  </a:lnTo>
                  <a:lnTo>
                    <a:pt x="1127" y="548"/>
                  </a:lnTo>
                  <a:lnTo>
                    <a:pt x="1127" y="552"/>
                  </a:lnTo>
                  <a:lnTo>
                    <a:pt x="1127" y="555"/>
                  </a:lnTo>
                  <a:lnTo>
                    <a:pt x="1127" y="557"/>
                  </a:lnTo>
                  <a:lnTo>
                    <a:pt x="1127" y="559"/>
                  </a:lnTo>
                  <a:lnTo>
                    <a:pt x="1128" y="560"/>
                  </a:lnTo>
                  <a:lnTo>
                    <a:pt x="1133" y="560"/>
                  </a:lnTo>
                  <a:lnTo>
                    <a:pt x="1139" y="559"/>
                  </a:lnTo>
                  <a:lnTo>
                    <a:pt x="1149" y="559"/>
                  </a:lnTo>
                  <a:lnTo>
                    <a:pt x="1158" y="559"/>
                  </a:lnTo>
                  <a:lnTo>
                    <a:pt x="1168" y="559"/>
                  </a:lnTo>
                  <a:lnTo>
                    <a:pt x="1178" y="559"/>
                  </a:lnTo>
                  <a:lnTo>
                    <a:pt x="1185" y="560"/>
                  </a:lnTo>
                  <a:lnTo>
                    <a:pt x="1189" y="559"/>
                  </a:lnTo>
                  <a:lnTo>
                    <a:pt x="1189" y="555"/>
                  </a:lnTo>
                  <a:lnTo>
                    <a:pt x="1188" y="549"/>
                  </a:lnTo>
                  <a:lnTo>
                    <a:pt x="1188" y="546"/>
                  </a:lnTo>
                  <a:lnTo>
                    <a:pt x="1186" y="544"/>
                  </a:lnTo>
                  <a:lnTo>
                    <a:pt x="1185" y="544"/>
                  </a:lnTo>
                  <a:lnTo>
                    <a:pt x="1184" y="543"/>
                  </a:lnTo>
                  <a:lnTo>
                    <a:pt x="1180" y="543"/>
                  </a:lnTo>
                  <a:lnTo>
                    <a:pt x="1174" y="544"/>
                  </a:lnTo>
                  <a:close/>
                  <a:moveTo>
                    <a:pt x="1105" y="543"/>
                  </a:moveTo>
                  <a:lnTo>
                    <a:pt x="1096" y="543"/>
                  </a:lnTo>
                  <a:lnTo>
                    <a:pt x="1087" y="543"/>
                  </a:lnTo>
                  <a:lnTo>
                    <a:pt x="1077" y="543"/>
                  </a:lnTo>
                  <a:lnTo>
                    <a:pt x="1067" y="543"/>
                  </a:lnTo>
                  <a:lnTo>
                    <a:pt x="1067" y="551"/>
                  </a:lnTo>
                  <a:lnTo>
                    <a:pt x="1067" y="559"/>
                  </a:lnTo>
                  <a:lnTo>
                    <a:pt x="1077" y="559"/>
                  </a:lnTo>
                  <a:lnTo>
                    <a:pt x="1088" y="559"/>
                  </a:lnTo>
                  <a:lnTo>
                    <a:pt x="1098" y="559"/>
                  </a:lnTo>
                  <a:lnTo>
                    <a:pt x="1109" y="559"/>
                  </a:lnTo>
                  <a:lnTo>
                    <a:pt x="1114" y="559"/>
                  </a:lnTo>
                  <a:lnTo>
                    <a:pt x="1119" y="559"/>
                  </a:lnTo>
                  <a:lnTo>
                    <a:pt x="1119" y="554"/>
                  </a:lnTo>
                  <a:lnTo>
                    <a:pt x="1117" y="550"/>
                  </a:lnTo>
                  <a:lnTo>
                    <a:pt x="1116" y="545"/>
                  </a:lnTo>
                  <a:lnTo>
                    <a:pt x="1115" y="543"/>
                  </a:lnTo>
                  <a:lnTo>
                    <a:pt x="1112" y="543"/>
                  </a:lnTo>
                  <a:lnTo>
                    <a:pt x="1105" y="543"/>
                  </a:lnTo>
                  <a:close/>
                  <a:moveTo>
                    <a:pt x="1052" y="542"/>
                  </a:moveTo>
                  <a:lnTo>
                    <a:pt x="1041" y="542"/>
                  </a:lnTo>
                  <a:lnTo>
                    <a:pt x="1029" y="542"/>
                  </a:lnTo>
                  <a:lnTo>
                    <a:pt x="1018" y="542"/>
                  </a:lnTo>
                  <a:lnTo>
                    <a:pt x="1006" y="542"/>
                  </a:lnTo>
                  <a:lnTo>
                    <a:pt x="1006" y="545"/>
                  </a:lnTo>
                  <a:lnTo>
                    <a:pt x="1006" y="548"/>
                  </a:lnTo>
                  <a:lnTo>
                    <a:pt x="1006" y="554"/>
                  </a:lnTo>
                  <a:lnTo>
                    <a:pt x="1006" y="556"/>
                  </a:lnTo>
                  <a:lnTo>
                    <a:pt x="1009" y="557"/>
                  </a:lnTo>
                  <a:lnTo>
                    <a:pt x="1016" y="557"/>
                  </a:lnTo>
                  <a:lnTo>
                    <a:pt x="1030" y="557"/>
                  </a:lnTo>
                  <a:lnTo>
                    <a:pt x="1044" y="557"/>
                  </a:lnTo>
                  <a:lnTo>
                    <a:pt x="1051" y="557"/>
                  </a:lnTo>
                  <a:lnTo>
                    <a:pt x="1053" y="556"/>
                  </a:lnTo>
                  <a:lnTo>
                    <a:pt x="1053" y="553"/>
                  </a:lnTo>
                  <a:lnTo>
                    <a:pt x="1052" y="546"/>
                  </a:lnTo>
                  <a:lnTo>
                    <a:pt x="1052" y="544"/>
                  </a:lnTo>
                  <a:lnTo>
                    <a:pt x="1052" y="542"/>
                  </a:lnTo>
                  <a:close/>
                  <a:moveTo>
                    <a:pt x="997" y="542"/>
                  </a:moveTo>
                  <a:lnTo>
                    <a:pt x="986" y="542"/>
                  </a:lnTo>
                  <a:lnTo>
                    <a:pt x="974" y="542"/>
                  </a:lnTo>
                  <a:lnTo>
                    <a:pt x="962" y="542"/>
                  </a:lnTo>
                  <a:lnTo>
                    <a:pt x="951" y="542"/>
                  </a:lnTo>
                  <a:lnTo>
                    <a:pt x="945" y="542"/>
                  </a:lnTo>
                  <a:lnTo>
                    <a:pt x="939" y="541"/>
                  </a:lnTo>
                  <a:lnTo>
                    <a:pt x="938" y="542"/>
                  </a:lnTo>
                  <a:lnTo>
                    <a:pt x="936" y="543"/>
                  </a:lnTo>
                  <a:lnTo>
                    <a:pt x="935" y="545"/>
                  </a:lnTo>
                  <a:lnTo>
                    <a:pt x="935" y="548"/>
                  </a:lnTo>
                  <a:lnTo>
                    <a:pt x="935" y="552"/>
                  </a:lnTo>
                  <a:lnTo>
                    <a:pt x="935" y="555"/>
                  </a:lnTo>
                  <a:lnTo>
                    <a:pt x="935" y="556"/>
                  </a:lnTo>
                  <a:lnTo>
                    <a:pt x="936" y="557"/>
                  </a:lnTo>
                  <a:lnTo>
                    <a:pt x="940" y="557"/>
                  </a:lnTo>
                  <a:lnTo>
                    <a:pt x="948" y="557"/>
                  </a:lnTo>
                  <a:lnTo>
                    <a:pt x="959" y="557"/>
                  </a:lnTo>
                  <a:lnTo>
                    <a:pt x="969" y="557"/>
                  </a:lnTo>
                  <a:lnTo>
                    <a:pt x="980" y="557"/>
                  </a:lnTo>
                  <a:lnTo>
                    <a:pt x="991" y="557"/>
                  </a:lnTo>
                  <a:lnTo>
                    <a:pt x="996" y="557"/>
                  </a:lnTo>
                  <a:lnTo>
                    <a:pt x="998" y="556"/>
                  </a:lnTo>
                  <a:lnTo>
                    <a:pt x="999" y="554"/>
                  </a:lnTo>
                  <a:lnTo>
                    <a:pt x="998" y="548"/>
                  </a:lnTo>
                  <a:lnTo>
                    <a:pt x="998" y="545"/>
                  </a:lnTo>
                  <a:lnTo>
                    <a:pt x="997" y="542"/>
                  </a:lnTo>
                  <a:close/>
                  <a:moveTo>
                    <a:pt x="1232" y="520"/>
                  </a:moveTo>
                  <a:lnTo>
                    <a:pt x="1220" y="520"/>
                  </a:lnTo>
                  <a:lnTo>
                    <a:pt x="1208" y="520"/>
                  </a:lnTo>
                  <a:lnTo>
                    <a:pt x="1208" y="521"/>
                  </a:lnTo>
                  <a:lnTo>
                    <a:pt x="1208" y="522"/>
                  </a:lnTo>
                  <a:lnTo>
                    <a:pt x="1208" y="527"/>
                  </a:lnTo>
                  <a:lnTo>
                    <a:pt x="1208" y="529"/>
                  </a:lnTo>
                  <a:lnTo>
                    <a:pt x="1210" y="529"/>
                  </a:lnTo>
                  <a:lnTo>
                    <a:pt x="1215" y="529"/>
                  </a:lnTo>
                  <a:lnTo>
                    <a:pt x="1221" y="529"/>
                  </a:lnTo>
                  <a:lnTo>
                    <a:pt x="1228" y="529"/>
                  </a:lnTo>
                  <a:lnTo>
                    <a:pt x="1231" y="529"/>
                  </a:lnTo>
                  <a:lnTo>
                    <a:pt x="1232" y="527"/>
                  </a:lnTo>
                  <a:lnTo>
                    <a:pt x="1232" y="525"/>
                  </a:lnTo>
                  <a:lnTo>
                    <a:pt x="1232" y="520"/>
                  </a:lnTo>
                  <a:close/>
                  <a:moveTo>
                    <a:pt x="1178" y="516"/>
                  </a:moveTo>
                  <a:lnTo>
                    <a:pt x="1167" y="516"/>
                  </a:lnTo>
                  <a:lnTo>
                    <a:pt x="1157" y="516"/>
                  </a:lnTo>
                  <a:lnTo>
                    <a:pt x="1147" y="516"/>
                  </a:lnTo>
                  <a:lnTo>
                    <a:pt x="1137" y="516"/>
                  </a:lnTo>
                  <a:lnTo>
                    <a:pt x="1133" y="516"/>
                  </a:lnTo>
                  <a:lnTo>
                    <a:pt x="1131" y="516"/>
                  </a:lnTo>
                  <a:lnTo>
                    <a:pt x="1130" y="519"/>
                  </a:lnTo>
                  <a:lnTo>
                    <a:pt x="1130" y="524"/>
                  </a:lnTo>
                  <a:lnTo>
                    <a:pt x="1130" y="528"/>
                  </a:lnTo>
                  <a:lnTo>
                    <a:pt x="1130" y="530"/>
                  </a:lnTo>
                  <a:lnTo>
                    <a:pt x="1132" y="530"/>
                  </a:lnTo>
                  <a:lnTo>
                    <a:pt x="1135" y="530"/>
                  </a:lnTo>
                  <a:lnTo>
                    <a:pt x="1149" y="530"/>
                  </a:lnTo>
                  <a:lnTo>
                    <a:pt x="1163" y="530"/>
                  </a:lnTo>
                  <a:lnTo>
                    <a:pt x="1177" y="530"/>
                  </a:lnTo>
                  <a:lnTo>
                    <a:pt x="1191" y="530"/>
                  </a:lnTo>
                  <a:lnTo>
                    <a:pt x="1191" y="528"/>
                  </a:lnTo>
                  <a:lnTo>
                    <a:pt x="1191" y="525"/>
                  </a:lnTo>
                  <a:lnTo>
                    <a:pt x="1190" y="518"/>
                  </a:lnTo>
                  <a:lnTo>
                    <a:pt x="1188" y="516"/>
                  </a:lnTo>
                  <a:lnTo>
                    <a:pt x="1184" y="516"/>
                  </a:lnTo>
                  <a:lnTo>
                    <a:pt x="1178" y="516"/>
                  </a:lnTo>
                  <a:close/>
                  <a:moveTo>
                    <a:pt x="1117" y="515"/>
                  </a:moveTo>
                  <a:lnTo>
                    <a:pt x="1108" y="515"/>
                  </a:lnTo>
                  <a:lnTo>
                    <a:pt x="1098" y="515"/>
                  </a:lnTo>
                  <a:lnTo>
                    <a:pt x="1089" y="515"/>
                  </a:lnTo>
                  <a:lnTo>
                    <a:pt x="1079" y="515"/>
                  </a:lnTo>
                  <a:lnTo>
                    <a:pt x="1073" y="515"/>
                  </a:lnTo>
                  <a:lnTo>
                    <a:pt x="1069" y="515"/>
                  </a:lnTo>
                  <a:lnTo>
                    <a:pt x="1067" y="517"/>
                  </a:lnTo>
                  <a:lnTo>
                    <a:pt x="1067" y="522"/>
                  </a:lnTo>
                  <a:lnTo>
                    <a:pt x="1067" y="528"/>
                  </a:lnTo>
                  <a:lnTo>
                    <a:pt x="1068" y="530"/>
                  </a:lnTo>
                  <a:lnTo>
                    <a:pt x="1072" y="530"/>
                  </a:lnTo>
                  <a:lnTo>
                    <a:pt x="1078" y="530"/>
                  </a:lnTo>
                  <a:lnTo>
                    <a:pt x="1091" y="530"/>
                  </a:lnTo>
                  <a:lnTo>
                    <a:pt x="1105" y="530"/>
                  </a:lnTo>
                  <a:lnTo>
                    <a:pt x="1113" y="530"/>
                  </a:lnTo>
                  <a:lnTo>
                    <a:pt x="1116" y="530"/>
                  </a:lnTo>
                  <a:lnTo>
                    <a:pt x="1117" y="528"/>
                  </a:lnTo>
                  <a:lnTo>
                    <a:pt x="1117" y="520"/>
                  </a:lnTo>
                  <a:lnTo>
                    <a:pt x="1117" y="518"/>
                  </a:lnTo>
                  <a:lnTo>
                    <a:pt x="1117" y="515"/>
                  </a:lnTo>
                  <a:close/>
                  <a:moveTo>
                    <a:pt x="1044" y="514"/>
                  </a:moveTo>
                  <a:lnTo>
                    <a:pt x="1034" y="514"/>
                  </a:lnTo>
                  <a:lnTo>
                    <a:pt x="1026" y="514"/>
                  </a:lnTo>
                  <a:lnTo>
                    <a:pt x="1016" y="514"/>
                  </a:lnTo>
                  <a:lnTo>
                    <a:pt x="1006" y="514"/>
                  </a:lnTo>
                  <a:lnTo>
                    <a:pt x="1006" y="516"/>
                  </a:lnTo>
                  <a:lnTo>
                    <a:pt x="1006" y="518"/>
                  </a:lnTo>
                  <a:lnTo>
                    <a:pt x="1006" y="526"/>
                  </a:lnTo>
                  <a:lnTo>
                    <a:pt x="1007" y="529"/>
                  </a:lnTo>
                  <a:lnTo>
                    <a:pt x="1010" y="529"/>
                  </a:lnTo>
                  <a:lnTo>
                    <a:pt x="1018" y="529"/>
                  </a:lnTo>
                  <a:lnTo>
                    <a:pt x="1030" y="529"/>
                  </a:lnTo>
                  <a:lnTo>
                    <a:pt x="1043" y="529"/>
                  </a:lnTo>
                  <a:lnTo>
                    <a:pt x="1051" y="529"/>
                  </a:lnTo>
                  <a:lnTo>
                    <a:pt x="1054" y="528"/>
                  </a:lnTo>
                  <a:lnTo>
                    <a:pt x="1054" y="526"/>
                  </a:lnTo>
                  <a:lnTo>
                    <a:pt x="1054" y="518"/>
                  </a:lnTo>
                  <a:lnTo>
                    <a:pt x="1053" y="515"/>
                  </a:lnTo>
                  <a:lnTo>
                    <a:pt x="1051" y="514"/>
                  </a:lnTo>
                  <a:lnTo>
                    <a:pt x="1049" y="514"/>
                  </a:lnTo>
                  <a:lnTo>
                    <a:pt x="1044" y="514"/>
                  </a:lnTo>
                  <a:close/>
                  <a:moveTo>
                    <a:pt x="988" y="514"/>
                  </a:moveTo>
                  <a:lnTo>
                    <a:pt x="979" y="514"/>
                  </a:lnTo>
                  <a:lnTo>
                    <a:pt x="968" y="514"/>
                  </a:lnTo>
                  <a:lnTo>
                    <a:pt x="958" y="514"/>
                  </a:lnTo>
                  <a:lnTo>
                    <a:pt x="947" y="514"/>
                  </a:lnTo>
                  <a:lnTo>
                    <a:pt x="941" y="514"/>
                  </a:lnTo>
                  <a:lnTo>
                    <a:pt x="937" y="514"/>
                  </a:lnTo>
                  <a:lnTo>
                    <a:pt x="936" y="514"/>
                  </a:lnTo>
                  <a:lnTo>
                    <a:pt x="936" y="515"/>
                  </a:lnTo>
                  <a:lnTo>
                    <a:pt x="935" y="517"/>
                  </a:lnTo>
                  <a:lnTo>
                    <a:pt x="935" y="520"/>
                  </a:lnTo>
                  <a:lnTo>
                    <a:pt x="935" y="525"/>
                  </a:lnTo>
                  <a:lnTo>
                    <a:pt x="935" y="529"/>
                  </a:lnTo>
                  <a:lnTo>
                    <a:pt x="946" y="529"/>
                  </a:lnTo>
                  <a:lnTo>
                    <a:pt x="957" y="529"/>
                  </a:lnTo>
                  <a:lnTo>
                    <a:pt x="969" y="529"/>
                  </a:lnTo>
                  <a:lnTo>
                    <a:pt x="980" y="529"/>
                  </a:lnTo>
                  <a:lnTo>
                    <a:pt x="986" y="529"/>
                  </a:lnTo>
                  <a:lnTo>
                    <a:pt x="989" y="528"/>
                  </a:lnTo>
                  <a:lnTo>
                    <a:pt x="989" y="526"/>
                  </a:lnTo>
                  <a:lnTo>
                    <a:pt x="989" y="519"/>
                  </a:lnTo>
                  <a:lnTo>
                    <a:pt x="989" y="517"/>
                  </a:lnTo>
                  <a:lnTo>
                    <a:pt x="988" y="514"/>
                  </a:lnTo>
                  <a:close/>
                  <a:moveTo>
                    <a:pt x="1226" y="493"/>
                  </a:moveTo>
                  <a:lnTo>
                    <a:pt x="1220" y="493"/>
                  </a:lnTo>
                  <a:lnTo>
                    <a:pt x="1218" y="493"/>
                  </a:lnTo>
                  <a:lnTo>
                    <a:pt x="1218" y="496"/>
                  </a:lnTo>
                  <a:lnTo>
                    <a:pt x="1218" y="501"/>
                  </a:lnTo>
                  <a:lnTo>
                    <a:pt x="1224" y="502"/>
                  </a:lnTo>
                  <a:lnTo>
                    <a:pt x="1228" y="502"/>
                  </a:lnTo>
                  <a:lnTo>
                    <a:pt x="1229" y="502"/>
                  </a:lnTo>
                  <a:lnTo>
                    <a:pt x="1231" y="501"/>
                  </a:lnTo>
                  <a:lnTo>
                    <a:pt x="1231" y="499"/>
                  </a:lnTo>
                  <a:lnTo>
                    <a:pt x="1232" y="496"/>
                  </a:lnTo>
                  <a:lnTo>
                    <a:pt x="1232" y="494"/>
                  </a:lnTo>
                  <a:lnTo>
                    <a:pt x="1231" y="493"/>
                  </a:lnTo>
                  <a:lnTo>
                    <a:pt x="1229" y="492"/>
                  </a:lnTo>
                  <a:lnTo>
                    <a:pt x="1226" y="493"/>
                  </a:lnTo>
                  <a:close/>
                  <a:moveTo>
                    <a:pt x="1197" y="486"/>
                  </a:moveTo>
                  <a:lnTo>
                    <a:pt x="1184" y="486"/>
                  </a:lnTo>
                  <a:lnTo>
                    <a:pt x="1171" y="486"/>
                  </a:lnTo>
                  <a:lnTo>
                    <a:pt x="1159" y="486"/>
                  </a:lnTo>
                  <a:lnTo>
                    <a:pt x="1146" y="486"/>
                  </a:lnTo>
                  <a:lnTo>
                    <a:pt x="1140" y="486"/>
                  </a:lnTo>
                  <a:lnTo>
                    <a:pt x="1138" y="486"/>
                  </a:lnTo>
                  <a:lnTo>
                    <a:pt x="1137" y="489"/>
                  </a:lnTo>
                  <a:lnTo>
                    <a:pt x="1137" y="494"/>
                  </a:lnTo>
                  <a:lnTo>
                    <a:pt x="1137" y="497"/>
                  </a:lnTo>
                  <a:lnTo>
                    <a:pt x="1137" y="502"/>
                  </a:lnTo>
                  <a:lnTo>
                    <a:pt x="1149" y="502"/>
                  </a:lnTo>
                  <a:lnTo>
                    <a:pt x="1161" y="502"/>
                  </a:lnTo>
                  <a:lnTo>
                    <a:pt x="1173" y="502"/>
                  </a:lnTo>
                  <a:lnTo>
                    <a:pt x="1185" y="502"/>
                  </a:lnTo>
                  <a:lnTo>
                    <a:pt x="1193" y="502"/>
                  </a:lnTo>
                  <a:lnTo>
                    <a:pt x="1196" y="502"/>
                  </a:lnTo>
                  <a:lnTo>
                    <a:pt x="1197" y="501"/>
                  </a:lnTo>
                  <a:lnTo>
                    <a:pt x="1198" y="499"/>
                  </a:lnTo>
                  <a:lnTo>
                    <a:pt x="1198" y="496"/>
                  </a:lnTo>
                  <a:lnTo>
                    <a:pt x="1197" y="493"/>
                  </a:lnTo>
                  <a:lnTo>
                    <a:pt x="1197" y="490"/>
                  </a:lnTo>
                  <a:lnTo>
                    <a:pt x="1197" y="486"/>
                  </a:lnTo>
                  <a:close/>
                  <a:moveTo>
                    <a:pt x="1113" y="485"/>
                  </a:moveTo>
                  <a:lnTo>
                    <a:pt x="1103" y="485"/>
                  </a:lnTo>
                  <a:lnTo>
                    <a:pt x="1095" y="485"/>
                  </a:lnTo>
                  <a:lnTo>
                    <a:pt x="1085" y="485"/>
                  </a:lnTo>
                  <a:lnTo>
                    <a:pt x="1076" y="485"/>
                  </a:lnTo>
                  <a:lnTo>
                    <a:pt x="1070" y="485"/>
                  </a:lnTo>
                  <a:lnTo>
                    <a:pt x="1068" y="486"/>
                  </a:lnTo>
                  <a:lnTo>
                    <a:pt x="1068" y="489"/>
                  </a:lnTo>
                  <a:lnTo>
                    <a:pt x="1068" y="494"/>
                  </a:lnTo>
                  <a:lnTo>
                    <a:pt x="1068" y="498"/>
                  </a:lnTo>
                  <a:lnTo>
                    <a:pt x="1068" y="501"/>
                  </a:lnTo>
                  <a:lnTo>
                    <a:pt x="1070" y="501"/>
                  </a:lnTo>
                  <a:lnTo>
                    <a:pt x="1076" y="501"/>
                  </a:lnTo>
                  <a:lnTo>
                    <a:pt x="1088" y="501"/>
                  </a:lnTo>
                  <a:lnTo>
                    <a:pt x="1100" y="501"/>
                  </a:lnTo>
                  <a:lnTo>
                    <a:pt x="1113" y="501"/>
                  </a:lnTo>
                  <a:lnTo>
                    <a:pt x="1125" y="501"/>
                  </a:lnTo>
                  <a:lnTo>
                    <a:pt x="1125" y="497"/>
                  </a:lnTo>
                  <a:lnTo>
                    <a:pt x="1124" y="494"/>
                  </a:lnTo>
                  <a:lnTo>
                    <a:pt x="1124" y="489"/>
                  </a:lnTo>
                  <a:lnTo>
                    <a:pt x="1123" y="485"/>
                  </a:lnTo>
                  <a:lnTo>
                    <a:pt x="1120" y="485"/>
                  </a:lnTo>
                  <a:lnTo>
                    <a:pt x="1113" y="485"/>
                  </a:lnTo>
                  <a:close/>
                  <a:moveTo>
                    <a:pt x="1054" y="484"/>
                  </a:moveTo>
                  <a:lnTo>
                    <a:pt x="1045" y="484"/>
                  </a:lnTo>
                  <a:lnTo>
                    <a:pt x="1035" y="484"/>
                  </a:lnTo>
                  <a:lnTo>
                    <a:pt x="1027" y="484"/>
                  </a:lnTo>
                  <a:lnTo>
                    <a:pt x="1017" y="484"/>
                  </a:lnTo>
                  <a:lnTo>
                    <a:pt x="1011" y="484"/>
                  </a:lnTo>
                  <a:lnTo>
                    <a:pt x="1008" y="484"/>
                  </a:lnTo>
                  <a:lnTo>
                    <a:pt x="1007" y="486"/>
                  </a:lnTo>
                  <a:lnTo>
                    <a:pt x="1007" y="492"/>
                  </a:lnTo>
                  <a:lnTo>
                    <a:pt x="1007" y="493"/>
                  </a:lnTo>
                  <a:lnTo>
                    <a:pt x="1007" y="494"/>
                  </a:lnTo>
                  <a:lnTo>
                    <a:pt x="1007" y="498"/>
                  </a:lnTo>
                  <a:lnTo>
                    <a:pt x="1008" y="499"/>
                  </a:lnTo>
                  <a:lnTo>
                    <a:pt x="1010" y="499"/>
                  </a:lnTo>
                  <a:lnTo>
                    <a:pt x="1015" y="499"/>
                  </a:lnTo>
                  <a:lnTo>
                    <a:pt x="1031" y="499"/>
                  </a:lnTo>
                  <a:lnTo>
                    <a:pt x="1046" y="499"/>
                  </a:lnTo>
                  <a:lnTo>
                    <a:pt x="1052" y="499"/>
                  </a:lnTo>
                  <a:lnTo>
                    <a:pt x="1055" y="498"/>
                  </a:lnTo>
                  <a:lnTo>
                    <a:pt x="1055" y="496"/>
                  </a:lnTo>
                  <a:lnTo>
                    <a:pt x="1054" y="490"/>
                  </a:lnTo>
                  <a:lnTo>
                    <a:pt x="1054" y="487"/>
                  </a:lnTo>
                  <a:lnTo>
                    <a:pt x="1054" y="484"/>
                  </a:lnTo>
                  <a:close/>
                  <a:moveTo>
                    <a:pt x="983" y="484"/>
                  </a:moveTo>
                  <a:lnTo>
                    <a:pt x="971" y="484"/>
                  </a:lnTo>
                  <a:lnTo>
                    <a:pt x="959" y="484"/>
                  </a:lnTo>
                  <a:lnTo>
                    <a:pt x="948" y="484"/>
                  </a:lnTo>
                  <a:lnTo>
                    <a:pt x="936" y="484"/>
                  </a:lnTo>
                  <a:lnTo>
                    <a:pt x="936" y="486"/>
                  </a:lnTo>
                  <a:lnTo>
                    <a:pt x="936" y="490"/>
                  </a:lnTo>
                  <a:lnTo>
                    <a:pt x="936" y="496"/>
                  </a:lnTo>
                  <a:lnTo>
                    <a:pt x="937" y="499"/>
                  </a:lnTo>
                  <a:lnTo>
                    <a:pt x="940" y="499"/>
                  </a:lnTo>
                  <a:lnTo>
                    <a:pt x="948" y="499"/>
                  </a:lnTo>
                  <a:lnTo>
                    <a:pt x="963" y="499"/>
                  </a:lnTo>
                  <a:lnTo>
                    <a:pt x="980" y="499"/>
                  </a:lnTo>
                  <a:lnTo>
                    <a:pt x="986" y="499"/>
                  </a:lnTo>
                  <a:lnTo>
                    <a:pt x="991" y="499"/>
                  </a:lnTo>
                  <a:lnTo>
                    <a:pt x="992" y="497"/>
                  </a:lnTo>
                  <a:lnTo>
                    <a:pt x="991" y="490"/>
                  </a:lnTo>
                  <a:lnTo>
                    <a:pt x="991" y="486"/>
                  </a:lnTo>
                  <a:lnTo>
                    <a:pt x="989" y="484"/>
                  </a:lnTo>
                  <a:lnTo>
                    <a:pt x="987" y="484"/>
                  </a:lnTo>
                  <a:lnTo>
                    <a:pt x="983" y="484"/>
                  </a:lnTo>
                  <a:close/>
                  <a:moveTo>
                    <a:pt x="1232" y="463"/>
                  </a:moveTo>
                  <a:lnTo>
                    <a:pt x="1230" y="463"/>
                  </a:lnTo>
                  <a:lnTo>
                    <a:pt x="1228" y="463"/>
                  </a:lnTo>
                  <a:lnTo>
                    <a:pt x="1225" y="462"/>
                  </a:lnTo>
                  <a:lnTo>
                    <a:pt x="1223" y="463"/>
                  </a:lnTo>
                  <a:lnTo>
                    <a:pt x="1223" y="464"/>
                  </a:lnTo>
                  <a:lnTo>
                    <a:pt x="1223" y="468"/>
                  </a:lnTo>
                  <a:lnTo>
                    <a:pt x="1223" y="470"/>
                  </a:lnTo>
                  <a:lnTo>
                    <a:pt x="1224" y="471"/>
                  </a:lnTo>
                  <a:lnTo>
                    <a:pt x="1226" y="472"/>
                  </a:lnTo>
                  <a:lnTo>
                    <a:pt x="1229" y="471"/>
                  </a:lnTo>
                  <a:lnTo>
                    <a:pt x="1232" y="471"/>
                  </a:lnTo>
                  <a:lnTo>
                    <a:pt x="1232" y="467"/>
                  </a:lnTo>
                  <a:lnTo>
                    <a:pt x="1232" y="463"/>
                  </a:lnTo>
                  <a:close/>
                  <a:moveTo>
                    <a:pt x="1206" y="460"/>
                  </a:moveTo>
                  <a:lnTo>
                    <a:pt x="1190" y="459"/>
                  </a:lnTo>
                  <a:lnTo>
                    <a:pt x="1169" y="458"/>
                  </a:lnTo>
                  <a:lnTo>
                    <a:pt x="1160" y="458"/>
                  </a:lnTo>
                  <a:lnTo>
                    <a:pt x="1151" y="460"/>
                  </a:lnTo>
                  <a:lnTo>
                    <a:pt x="1148" y="461"/>
                  </a:lnTo>
                  <a:lnTo>
                    <a:pt x="1146" y="463"/>
                  </a:lnTo>
                  <a:lnTo>
                    <a:pt x="1145" y="466"/>
                  </a:lnTo>
                  <a:lnTo>
                    <a:pt x="1144" y="468"/>
                  </a:lnTo>
                  <a:lnTo>
                    <a:pt x="1144" y="473"/>
                  </a:lnTo>
                  <a:lnTo>
                    <a:pt x="1145" y="475"/>
                  </a:lnTo>
                  <a:lnTo>
                    <a:pt x="1148" y="475"/>
                  </a:lnTo>
                  <a:lnTo>
                    <a:pt x="1154" y="474"/>
                  </a:lnTo>
                  <a:lnTo>
                    <a:pt x="1165" y="474"/>
                  </a:lnTo>
                  <a:lnTo>
                    <a:pt x="1177" y="474"/>
                  </a:lnTo>
                  <a:lnTo>
                    <a:pt x="1188" y="474"/>
                  </a:lnTo>
                  <a:lnTo>
                    <a:pt x="1200" y="474"/>
                  </a:lnTo>
                  <a:lnTo>
                    <a:pt x="1204" y="474"/>
                  </a:lnTo>
                  <a:lnTo>
                    <a:pt x="1206" y="473"/>
                  </a:lnTo>
                  <a:lnTo>
                    <a:pt x="1207" y="471"/>
                  </a:lnTo>
                  <a:lnTo>
                    <a:pt x="1207" y="466"/>
                  </a:lnTo>
                  <a:lnTo>
                    <a:pt x="1206" y="463"/>
                  </a:lnTo>
                  <a:lnTo>
                    <a:pt x="1206" y="460"/>
                  </a:lnTo>
                  <a:close/>
                  <a:moveTo>
                    <a:pt x="1119" y="459"/>
                  </a:moveTo>
                  <a:lnTo>
                    <a:pt x="1109" y="459"/>
                  </a:lnTo>
                  <a:lnTo>
                    <a:pt x="1100" y="459"/>
                  </a:lnTo>
                  <a:lnTo>
                    <a:pt x="1091" y="459"/>
                  </a:lnTo>
                  <a:lnTo>
                    <a:pt x="1081" y="459"/>
                  </a:lnTo>
                  <a:lnTo>
                    <a:pt x="1076" y="459"/>
                  </a:lnTo>
                  <a:lnTo>
                    <a:pt x="1073" y="459"/>
                  </a:lnTo>
                  <a:lnTo>
                    <a:pt x="1072" y="461"/>
                  </a:lnTo>
                  <a:lnTo>
                    <a:pt x="1070" y="467"/>
                  </a:lnTo>
                  <a:lnTo>
                    <a:pt x="1070" y="470"/>
                  </a:lnTo>
                  <a:lnTo>
                    <a:pt x="1070" y="474"/>
                  </a:lnTo>
                  <a:lnTo>
                    <a:pt x="1080" y="474"/>
                  </a:lnTo>
                  <a:lnTo>
                    <a:pt x="1090" y="474"/>
                  </a:lnTo>
                  <a:lnTo>
                    <a:pt x="1100" y="474"/>
                  </a:lnTo>
                  <a:lnTo>
                    <a:pt x="1110" y="474"/>
                  </a:lnTo>
                  <a:lnTo>
                    <a:pt x="1115" y="474"/>
                  </a:lnTo>
                  <a:lnTo>
                    <a:pt x="1119" y="474"/>
                  </a:lnTo>
                  <a:lnTo>
                    <a:pt x="1120" y="472"/>
                  </a:lnTo>
                  <a:lnTo>
                    <a:pt x="1119" y="467"/>
                  </a:lnTo>
                  <a:lnTo>
                    <a:pt x="1119" y="462"/>
                  </a:lnTo>
                  <a:lnTo>
                    <a:pt x="1119" y="459"/>
                  </a:lnTo>
                  <a:close/>
                  <a:moveTo>
                    <a:pt x="1041" y="458"/>
                  </a:moveTo>
                  <a:lnTo>
                    <a:pt x="1032" y="458"/>
                  </a:lnTo>
                  <a:lnTo>
                    <a:pt x="1023" y="458"/>
                  </a:lnTo>
                  <a:lnTo>
                    <a:pt x="1016" y="458"/>
                  </a:lnTo>
                  <a:lnTo>
                    <a:pt x="1007" y="458"/>
                  </a:lnTo>
                  <a:lnTo>
                    <a:pt x="1007" y="461"/>
                  </a:lnTo>
                  <a:lnTo>
                    <a:pt x="1007" y="463"/>
                  </a:lnTo>
                  <a:lnTo>
                    <a:pt x="1007" y="468"/>
                  </a:lnTo>
                  <a:lnTo>
                    <a:pt x="1008" y="471"/>
                  </a:lnTo>
                  <a:lnTo>
                    <a:pt x="1012" y="472"/>
                  </a:lnTo>
                  <a:lnTo>
                    <a:pt x="1020" y="473"/>
                  </a:lnTo>
                  <a:lnTo>
                    <a:pt x="1029" y="473"/>
                  </a:lnTo>
                  <a:lnTo>
                    <a:pt x="1038" y="473"/>
                  </a:lnTo>
                  <a:lnTo>
                    <a:pt x="1046" y="473"/>
                  </a:lnTo>
                  <a:lnTo>
                    <a:pt x="1055" y="473"/>
                  </a:lnTo>
                  <a:lnTo>
                    <a:pt x="1055" y="469"/>
                  </a:lnTo>
                  <a:lnTo>
                    <a:pt x="1055" y="466"/>
                  </a:lnTo>
                  <a:lnTo>
                    <a:pt x="1054" y="462"/>
                  </a:lnTo>
                  <a:lnTo>
                    <a:pt x="1054" y="460"/>
                  </a:lnTo>
                  <a:lnTo>
                    <a:pt x="1053" y="459"/>
                  </a:lnTo>
                  <a:lnTo>
                    <a:pt x="1052" y="458"/>
                  </a:lnTo>
                  <a:lnTo>
                    <a:pt x="1047" y="458"/>
                  </a:lnTo>
                  <a:lnTo>
                    <a:pt x="1041" y="458"/>
                  </a:lnTo>
                  <a:close/>
                  <a:moveTo>
                    <a:pt x="936" y="463"/>
                  </a:moveTo>
                  <a:lnTo>
                    <a:pt x="936" y="470"/>
                  </a:lnTo>
                  <a:lnTo>
                    <a:pt x="937" y="473"/>
                  </a:lnTo>
                  <a:lnTo>
                    <a:pt x="940" y="473"/>
                  </a:lnTo>
                  <a:lnTo>
                    <a:pt x="947" y="473"/>
                  </a:lnTo>
                  <a:lnTo>
                    <a:pt x="958" y="473"/>
                  </a:lnTo>
                  <a:lnTo>
                    <a:pt x="968" y="473"/>
                  </a:lnTo>
                  <a:lnTo>
                    <a:pt x="977" y="473"/>
                  </a:lnTo>
                  <a:lnTo>
                    <a:pt x="988" y="473"/>
                  </a:lnTo>
                  <a:lnTo>
                    <a:pt x="993" y="473"/>
                  </a:lnTo>
                  <a:lnTo>
                    <a:pt x="996" y="473"/>
                  </a:lnTo>
                  <a:lnTo>
                    <a:pt x="997" y="472"/>
                  </a:lnTo>
                  <a:lnTo>
                    <a:pt x="997" y="471"/>
                  </a:lnTo>
                  <a:lnTo>
                    <a:pt x="996" y="469"/>
                  </a:lnTo>
                  <a:lnTo>
                    <a:pt x="996" y="466"/>
                  </a:lnTo>
                  <a:lnTo>
                    <a:pt x="995" y="463"/>
                  </a:lnTo>
                  <a:lnTo>
                    <a:pt x="993" y="461"/>
                  </a:lnTo>
                  <a:lnTo>
                    <a:pt x="991" y="460"/>
                  </a:lnTo>
                  <a:lnTo>
                    <a:pt x="988" y="459"/>
                  </a:lnTo>
                  <a:lnTo>
                    <a:pt x="983" y="457"/>
                  </a:lnTo>
                  <a:lnTo>
                    <a:pt x="976" y="457"/>
                  </a:lnTo>
                  <a:lnTo>
                    <a:pt x="961" y="458"/>
                  </a:lnTo>
                  <a:lnTo>
                    <a:pt x="942" y="458"/>
                  </a:lnTo>
                  <a:lnTo>
                    <a:pt x="939" y="458"/>
                  </a:lnTo>
                  <a:lnTo>
                    <a:pt x="937" y="458"/>
                  </a:lnTo>
                  <a:lnTo>
                    <a:pt x="936" y="460"/>
                  </a:lnTo>
                  <a:lnTo>
                    <a:pt x="936" y="463"/>
                  </a:lnTo>
                  <a:close/>
                  <a:moveTo>
                    <a:pt x="969" y="647"/>
                  </a:moveTo>
                  <a:lnTo>
                    <a:pt x="952" y="647"/>
                  </a:lnTo>
                  <a:lnTo>
                    <a:pt x="938" y="647"/>
                  </a:lnTo>
                  <a:lnTo>
                    <a:pt x="932" y="646"/>
                  </a:lnTo>
                  <a:lnTo>
                    <a:pt x="927" y="646"/>
                  </a:lnTo>
                  <a:lnTo>
                    <a:pt x="925" y="647"/>
                  </a:lnTo>
                  <a:lnTo>
                    <a:pt x="924" y="648"/>
                  </a:lnTo>
                  <a:lnTo>
                    <a:pt x="923" y="649"/>
                  </a:lnTo>
                  <a:lnTo>
                    <a:pt x="923" y="653"/>
                  </a:lnTo>
                  <a:lnTo>
                    <a:pt x="923" y="657"/>
                  </a:lnTo>
                  <a:lnTo>
                    <a:pt x="923" y="660"/>
                  </a:lnTo>
                  <a:lnTo>
                    <a:pt x="924" y="662"/>
                  </a:lnTo>
                  <a:lnTo>
                    <a:pt x="925" y="664"/>
                  </a:lnTo>
                  <a:lnTo>
                    <a:pt x="929" y="665"/>
                  </a:lnTo>
                  <a:lnTo>
                    <a:pt x="937" y="665"/>
                  </a:lnTo>
                  <a:lnTo>
                    <a:pt x="948" y="665"/>
                  </a:lnTo>
                  <a:lnTo>
                    <a:pt x="958" y="665"/>
                  </a:lnTo>
                  <a:lnTo>
                    <a:pt x="965" y="665"/>
                  </a:lnTo>
                  <a:lnTo>
                    <a:pt x="970" y="665"/>
                  </a:lnTo>
                  <a:lnTo>
                    <a:pt x="970" y="661"/>
                  </a:lnTo>
                  <a:lnTo>
                    <a:pt x="970" y="654"/>
                  </a:lnTo>
                  <a:lnTo>
                    <a:pt x="969" y="650"/>
                  </a:lnTo>
                  <a:lnTo>
                    <a:pt x="969" y="647"/>
                  </a:lnTo>
                  <a:close/>
                  <a:moveTo>
                    <a:pt x="941" y="620"/>
                  </a:moveTo>
                  <a:lnTo>
                    <a:pt x="928" y="620"/>
                  </a:lnTo>
                  <a:lnTo>
                    <a:pt x="915" y="620"/>
                  </a:lnTo>
                  <a:lnTo>
                    <a:pt x="909" y="620"/>
                  </a:lnTo>
                  <a:lnTo>
                    <a:pt x="906" y="620"/>
                  </a:lnTo>
                  <a:lnTo>
                    <a:pt x="905" y="623"/>
                  </a:lnTo>
                  <a:lnTo>
                    <a:pt x="905" y="630"/>
                  </a:lnTo>
                  <a:lnTo>
                    <a:pt x="904" y="634"/>
                  </a:lnTo>
                  <a:lnTo>
                    <a:pt x="905" y="637"/>
                  </a:lnTo>
                  <a:lnTo>
                    <a:pt x="906" y="637"/>
                  </a:lnTo>
                  <a:lnTo>
                    <a:pt x="912" y="637"/>
                  </a:lnTo>
                  <a:lnTo>
                    <a:pt x="926" y="637"/>
                  </a:lnTo>
                  <a:lnTo>
                    <a:pt x="940" y="637"/>
                  </a:lnTo>
                  <a:lnTo>
                    <a:pt x="948" y="637"/>
                  </a:lnTo>
                  <a:lnTo>
                    <a:pt x="951" y="637"/>
                  </a:lnTo>
                  <a:lnTo>
                    <a:pt x="951" y="634"/>
                  </a:lnTo>
                  <a:lnTo>
                    <a:pt x="950" y="626"/>
                  </a:lnTo>
                  <a:lnTo>
                    <a:pt x="950" y="621"/>
                  </a:lnTo>
                  <a:lnTo>
                    <a:pt x="949" y="620"/>
                  </a:lnTo>
                  <a:lnTo>
                    <a:pt x="946" y="619"/>
                  </a:lnTo>
                  <a:lnTo>
                    <a:pt x="941" y="620"/>
                  </a:lnTo>
                  <a:close/>
                  <a:moveTo>
                    <a:pt x="934" y="595"/>
                  </a:moveTo>
                  <a:lnTo>
                    <a:pt x="923" y="595"/>
                  </a:lnTo>
                  <a:lnTo>
                    <a:pt x="912" y="595"/>
                  </a:lnTo>
                  <a:lnTo>
                    <a:pt x="901" y="595"/>
                  </a:lnTo>
                  <a:lnTo>
                    <a:pt x="890" y="595"/>
                  </a:lnTo>
                  <a:lnTo>
                    <a:pt x="889" y="604"/>
                  </a:lnTo>
                  <a:lnTo>
                    <a:pt x="889" y="609"/>
                  </a:lnTo>
                  <a:lnTo>
                    <a:pt x="890" y="610"/>
                  </a:lnTo>
                  <a:lnTo>
                    <a:pt x="892" y="611"/>
                  </a:lnTo>
                  <a:lnTo>
                    <a:pt x="895" y="611"/>
                  </a:lnTo>
                  <a:lnTo>
                    <a:pt x="901" y="611"/>
                  </a:lnTo>
                  <a:lnTo>
                    <a:pt x="910" y="611"/>
                  </a:lnTo>
                  <a:lnTo>
                    <a:pt x="917" y="611"/>
                  </a:lnTo>
                  <a:lnTo>
                    <a:pt x="926" y="611"/>
                  </a:lnTo>
                  <a:lnTo>
                    <a:pt x="935" y="611"/>
                  </a:lnTo>
                  <a:lnTo>
                    <a:pt x="941" y="611"/>
                  </a:lnTo>
                  <a:lnTo>
                    <a:pt x="945" y="612"/>
                  </a:lnTo>
                  <a:lnTo>
                    <a:pt x="946" y="611"/>
                  </a:lnTo>
                  <a:lnTo>
                    <a:pt x="947" y="610"/>
                  </a:lnTo>
                  <a:lnTo>
                    <a:pt x="947" y="608"/>
                  </a:lnTo>
                  <a:lnTo>
                    <a:pt x="947" y="604"/>
                  </a:lnTo>
                  <a:lnTo>
                    <a:pt x="946" y="598"/>
                  </a:lnTo>
                  <a:lnTo>
                    <a:pt x="945" y="595"/>
                  </a:lnTo>
                  <a:lnTo>
                    <a:pt x="941" y="595"/>
                  </a:lnTo>
                  <a:lnTo>
                    <a:pt x="934" y="595"/>
                  </a:lnTo>
                  <a:close/>
                  <a:moveTo>
                    <a:pt x="921" y="569"/>
                  </a:moveTo>
                  <a:lnTo>
                    <a:pt x="910" y="569"/>
                  </a:lnTo>
                  <a:lnTo>
                    <a:pt x="900" y="569"/>
                  </a:lnTo>
                  <a:lnTo>
                    <a:pt x="890" y="569"/>
                  </a:lnTo>
                  <a:lnTo>
                    <a:pt x="880" y="569"/>
                  </a:lnTo>
                  <a:lnTo>
                    <a:pt x="880" y="572"/>
                  </a:lnTo>
                  <a:lnTo>
                    <a:pt x="880" y="574"/>
                  </a:lnTo>
                  <a:lnTo>
                    <a:pt x="880" y="578"/>
                  </a:lnTo>
                  <a:lnTo>
                    <a:pt x="880" y="581"/>
                  </a:lnTo>
                  <a:lnTo>
                    <a:pt x="880" y="584"/>
                  </a:lnTo>
                  <a:lnTo>
                    <a:pt x="881" y="584"/>
                  </a:lnTo>
                  <a:lnTo>
                    <a:pt x="887" y="585"/>
                  </a:lnTo>
                  <a:lnTo>
                    <a:pt x="894" y="584"/>
                  </a:lnTo>
                  <a:lnTo>
                    <a:pt x="909" y="584"/>
                  </a:lnTo>
                  <a:lnTo>
                    <a:pt x="923" y="584"/>
                  </a:lnTo>
                  <a:lnTo>
                    <a:pt x="928" y="584"/>
                  </a:lnTo>
                  <a:lnTo>
                    <a:pt x="932" y="584"/>
                  </a:lnTo>
                  <a:lnTo>
                    <a:pt x="933" y="583"/>
                  </a:lnTo>
                  <a:lnTo>
                    <a:pt x="933" y="578"/>
                  </a:lnTo>
                  <a:lnTo>
                    <a:pt x="932" y="573"/>
                  </a:lnTo>
                  <a:lnTo>
                    <a:pt x="930" y="569"/>
                  </a:lnTo>
                  <a:lnTo>
                    <a:pt x="927" y="569"/>
                  </a:lnTo>
                  <a:lnTo>
                    <a:pt x="921" y="569"/>
                  </a:lnTo>
                  <a:close/>
                  <a:moveTo>
                    <a:pt x="922" y="543"/>
                  </a:moveTo>
                  <a:lnTo>
                    <a:pt x="910" y="543"/>
                  </a:lnTo>
                  <a:lnTo>
                    <a:pt x="898" y="543"/>
                  </a:lnTo>
                  <a:lnTo>
                    <a:pt x="886" y="543"/>
                  </a:lnTo>
                  <a:lnTo>
                    <a:pt x="874" y="543"/>
                  </a:lnTo>
                  <a:lnTo>
                    <a:pt x="874" y="546"/>
                  </a:lnTo>
                  <a:lnTo>
                    <a:pt x="874" y="550"/>
                  </a:lnTo>
                  <a:lnTo>
                    <a:pt x="872" y="555"/>
                  </a:lnTo>
                  <a:lnTo>
                    <a:pt x="874" y="557"/>
                  </a:lnTo>
                  <a:lnTo>
                    <a:pt x="876" y="557"/>
                  </a:lnTo>
                  <a:lnTo>
                    <a:pt x="881" y="557"/>
                  </a:lnTo>
                  <a:lnTo>
                    <a:pt x="898" y="557"/>
                  </a:lnTo>
                  <a:lnTo>
                    <a:pt x="914" y="557"/>
                  </a:lnTo>
                  <a:lnTo>
                    <a:pt x="919" y="557"/>
                  </a:lnTo>
                  <a:lnTo>
                    <a:pt x="922" y="557"/>
                  </a:lnTo>
                  <a:lnTo>
                    <a:pt x="923" y="555"/>
                  </a:lnTo>
                  <a:lnTo>
                    <a:pt x="922" y="550"/>
                  </a:lnTo>
                  <a:lnTo>
                    <a:pt x="922" y="546"/>
                  </a:lnTo>
                  <a:lnTo>
                    <a:pt x="922" y="543"/>
                  </a:lnTo>
                  <a:close/>
                  <a:moveTo>
                    <a:pt x="911" y="517"/>
                  </a:moveTo>
                  <a:lnTo>
                    <a:pt x="901" y="517"/>
                  </a:lnTo>
                  <a:lnTo>
                    <a:pt x="891" y="517"/>
                  </a:lnTo>
                  <a:lnTo>
                    <a:pt x="881" y="517"/>
                  </a:lnTo>
                  <a:lnTo>
                    <a:pt x="870" y="517"/>
                  </a:lnTo>
                  <a:lnTo>
                    <a:pt x="870" y="519"/>
                  </a:lnTo>
                  <a:lnTo>
                    <a:pt x="870" y="522"/>
                  </a:lnTo>
                  <a:lnTo>
                    <a:pt x="870" y="528"/>
                  </a:lnTo>
                  <a:lnTo>
                    <a:pt x="871" y="531"/>
                  </a:lnTo>
                  <a:lnTo>
                    <a:pt x="874" y="531"/>
                  </a:lnTo>
                  <a:lnTo>
                    <a:pt x="880" y="531"/>
                  </a:lnTo>
                  <a:lnTo>
                    <a:pt x="894" y="531"/>
                  </a:lnTo>
                  <a:lnTo>
                    <a:pt x="907" y="531"/>
                  </a:lnTo>
                  <a:lnTo>
                    <a:pt x="915" y="531"/>
                  </a:lnTo>
                  <a:lnTo>
                    <a:pt x="918" y="531"/>
                  </a:lnTo>
                  <a:lnTo>
                    <a:pt x="919" y="529"/>
                  </a:lnTo>
                  <a:lnTo>
                    <a:pt x="919" y="522"/>
                  </a:lnTo>
                  <a:lnTo>
                    <a:pt x="918" y="518"/>
                  </a:lnTo>
                  <a:lnTo>
                    <a:pt x="917" y="517"/>
                  </a:lnTo>
                  <a:lnTo>
                    <a:pt x="915" y="517"/>
                  </a:lnTo>
                  <a:lnTo>
                    <a:pt x="911" y="517"/>
                  </a:lnTo>
                  <a:close/>
                  <a:moveTo>
                    <a:pt x="916" y="484"/>
                  </a:moveTo>
                  <a:lnTo>
                    <a:pt x="909" y="484"/>
                  </a:lnTo>
                  <a:lnTo>
                    <a:pt x="900" y="484"/>
                  </a:lnTo>
                  <a:lnTo>
                    <a:pt x="891" y="484"/>
                  </a:lnTo>
                  <a:lnTo>
                    <a:pt x="882" y="484"/>
                  </a:lnTo>
                  <a:lnTo>
                    <a:pt x="876" y="484"/>
                  </a:lnTo>
                  <a:lnTo>
                    <a:pt x="872" y="484"/>
                  </a:lnTo>
                  <a:lnTo>
                    <a:pt x="871" y="487"/>
                  </a:lnTo>
                  <a:lnTo>
                    <a:pt x="871" y="493"/>
                  </a:lnTo>
                  <a:lnTo>
                    <a:pt x="871" y="497"/>
                  </a:lnTo>
                  <a:lnTo>
                    <a:pt x="874" y="499"/>
                  </a:lnTo>
                  <a:lnTo>
                    <a:pt x="876" y="499"/>
                  </a:lnTo>
                  <a:lnTo>
                    <a:pt x="881" y="498"/>
                  </a:lnTo>
                  <a:lnTo>
                    <a:pt x="894" y="498"/>
                  </a:lnTo>
                  <a:lnTo>
                    <a:pt x="907" y="498"/>
                  </a:lnTo>
                  <a:lnTo>
                    <a:pt x="914" y="499"/>
                  </a:lnTo>
                  <a:lnTo>
                    <a:pt x="916" y="498"/>
                  </a:lnTo>
                  <a:lnTo>
                    <a:pt x="917" y="496"/>
                  </a:lnTo>
                  <a:lnTo>
                    <a:pt x="917" y="491"/>
                  </a:lnTo>
                  <a:lnTo>
                    <a:pt x="917" y="487"/>
                  </a:lnTo>
                  <a:lnTo>
                    <a:pt x="916" y="484"/>
                  </a:lnTo>
                  <a:close/>
                  <a:moveTo>
                    <a:pt x="909" y="457"/>
                  </a:moveTo>
                  <a:lnTo>
                    <a:pt x="900" y="457"/>
                  </a:lnTo>
                  <a:lnTo>
                    <a:pt x="891" y="457"/>
                  </a:lnTo>
                  <a:lnTo>
                    <a:pt x="882" y="457"/>
                  </a:lnTo>
                  <a:lnTo>
                    <a:pt x="872" y="457"/>
                  </a:lnTo>
                  <a:lnTo>
                    <a:pt x="869" y="457"/>
                  </a:lnTo>
                  <a:lnTo>
                    <a:pt x="867" y="458"/>
                  </a:lnTo>
                  <a:lnTo>
                    <a:pt x="867" y="459"/>
                  </a:lnTo>
                  <a:lnTo>
                    <a:pt x="867" y="463"/>
                  </a:lnTo>
                  <a:lnTo>
                    <a:pt x="866" y="467"/>
                  </a:lnTo>
                  <a:lnTo>
                    <a:pt x="867" y="470"/>
                  </a:lnTo>
                  <a:lnTo>
                    <a:pt x="867" y="471"/>
                  </a:lnTo>
                  <a:lnTo>
                    <a:pt x="868" y="471"/>
                  </a:lnTo>
                  <a:lnTo>
                    <a:pt x="872" y="472"/>
                  </a:lnTo>
                  <a:lnTo>
                    <a:pt x="879" y="471"/>
                  </a:lnTo>
                  <a:lnTo>
                    <a:pt x="892" y="471"/>
                  </a:lnTo>
                  <a:lnTo>
                    <a:pt x="904" y="471"/>
                  </a:lnTo>
                  <a:lnTo>
                    <a:pt x="912" y="472"/>
                  </a:lnTo>
                  <a:lnTo>
                    <a:pt x="915" y="471"/>
                  </a:lnTo>
                  <a:lnTo>
                    <a:pt x="916" y="469"/>
                  </a:lnTo>
                  <a:lnTo>
                    <a:pt x="915" y="462"/>
                  </a:lnTo>
                  <a:lnTo>
                    <a:pt x="915" y="459"/>
                  </a:lnTo>
                  <a:lnTo>
                    <a:pt x="914" y="457"/>
                  </a:lnTo>
                  <a:lnTo>
                    <a:pt x="913" y="457"/>
                  </a:lnTo>
                  <a:lnTo>
                    <a:pt x="909" y="457"/>
                  </a:lnTo>
                  <a:close/>
                  <a:moveTo>
                    <a:pt x="914" y="427"/>
                  </a:moveTo>
                  <a:lnTo>
                    <a:pt x="899" y="425"/>
                  </a:lnTo>
                  <a:lnTo>
                    <a:pt x="883" y="424"/>
                  </a:lnTo>
                  <a:lnTo>
                    <a:pt x="867" y="425"/>
                  </a:lnTo>
                  <a:lnTo>
                    <a:pt x="852" y="427"/>
                  </a:lnTo>
                  <a:lnTo>
                    <a:pt x="851" y="428"/>
                  </a:lnTo>
                  <a:lnTo>
                    <a:pt x="849" y="431"/>
                  </a:lnTo>
                  <a:lnTo>
                    <a:pt x="848" y="433"/>
                  </a:lnTo>
                  <a:lnTo>
                    <a:pt x="848" y="435"/>
                  </a:lnTo>
                  <a:lnTo>
                    <a:pt x="848" y="437"/>
                  </a:lnTo>
                  <a:lnTo>
                    <a:pt x="848" y="439"/>
                  </a:lnTo>
                  <a:lnTo>
                    <a:pt x="849" y="441"/>
                  </a:lnTo>
                  <a:lnTo>
                    <a:pt x="851" y="441"/>
                  </a:lnTo>
                  <a:lnTo>
                    <a:pt x="859" y="443"/>
                  </a:lnTo>
                  <a:lnTo>
                    <a:pt x="868" y="444"/>
                  </a:lnTo>
                  <a:lnTo>
                    <a:pt x="878" y="443"/>
                  </a:lnTo>
                  <a:lnTo>
                    <a:pt x="887" y="443"/>
                  </a:lnTo>
                  <a:lnTo>
                    <a:pt x="901" y="443"/>
                  </a:lnTo>
                  <a:lnTo>
                    <a:pt x="916" y="441"/>
                  </a:lnTo>
                  <a:lnTo>
                    <a:pt x="917" y="441"/>
                  </a:lnTo>
                  <a:lnTo>
                    <a:pt x="918" y="439"/>
                  </a:lnTo>
                  <a:lnTo>
                    <a:pt x="919" y="437"/>
                  </a:lnTo>
                  <a:lnTo>
                    <a:pt x="918" y="435"/>
                  </a:lnTo>
                  <a:lnTo>
                    <a:pt x="918" y="433"/>
                  </a:lnTo>
                  <a:lnTo>
                    <a:pt x="917" y="431"/>
                  </a:lnTo>
                  <a:lnTo>
                    <a:pt x="916" y="428"/>
                  </a:lnTo>
                  <a:lnTo>
                    <a:pt x="914" y="427"/>
                  </a:lnTo>
                  <a:close/>
                  <a:moveTo>
                    <a:pt x="1061" y="423"/>
                  </a:moveTo>
                  <a:lnTo>
                    <a:pt x="1065" y="423"/>
                  </a:lnTo>
                  <a:lnTo>
                    <a:pt x="1069" y="424"/>
                  </a:lnTo>
                  <a:lnTo>
                    <a:pt x="1068" y="429"/>
                  </a:lnTo>
                  <a:lnTo>
                    <a:pt x="1068" y="434"/>
                  </a:lnTo>
                  <a:lnTo>
                    <a:pt x="1065" y="435"/>
                  </a:lnTo>
                  <a:lnTo>
                    <a:pt x="1063" y="436"/>
                  </a:lnTo>
                  <a:lnTo>
                    <a:pt x="1061" y="437"/>
                  </a:lnTo>
                  <a:lnTo>
                    <a:pt x="1058" y="438"/>
                  </a:lnTo>
                  <a:lnTo>
                    <a:pt x="1052" y="439"/>
                  </a:lnTo>
                  <a:lnTo>
                    <a:pt x="1050" y="440"/>
                  </a:lnTo>
                  <a:lnTo>
                    <a:pt x="1045" y="440"/>
                  </a:lnTo>
                  <a:lnTo>
                    <a:pt x="1041" y="440"/>
                  </a:lnTo>
                  <a:lnTo>
                    <a:pt x="1039" y="440"/>
                  </a:lnTo>
                  <a:lnTo>
                    <a:pt x="1037" y="440"/>
                  </a:lnTo>
                  <a:lnTo>
                    <a:pt x="1033" y="439"/>
                  </a:lnTo>
                  <a:lnTo>
                    <a:pt x="1030" y="438"/>
                  </a:lnTo>
                  <a:lnTo>
                    <a:pt x="1027" y="437"/>
                  </a:lnTo>
                  <a:lnTo>
                    <a:pt x="1025" y="436"/>
                  </a:lnTo>
                  <a:lnTo>
                    <a:pt x="1023" y="429"/>
                  </a:lnTo>
                  <a:lnTo>
                    <a:pt x="1023" y="427"/>
                  </a:lnTo>
                  <a:lnTo>
                    <a:pt x="1026" y="426"/>
                  </a:lnTo>
                  <a:lnTo>
                    <a:pt x="1029" y="424"/>
                  </a:lnTo>
                  <a:lnTo>
                    <a:pt x="1032" y="423"/>
                  </a:lnTo>
                  <a:lnTo>
                    <a:pt x="1034" y="423"/>
                  </a:lnTo>
                  <a:lnTo>
                    <a:pt x="1039" y="423"/>
                  </a:lnTo>
                  <a:lnTo>
                    <a:pt x="1042" y="423"/>
                  </a:lnTo>
                  <a:lnTo>
                    <a:pt x="1046" y="423"/>
                  </a:lnTo>
                  <a:lnTo>
                    <a:pt x="1051" y="423"/>
                  </a:lnTo>
                  <a:lnTo>
                    <a:pt x="1053" y="423"/>
                  </a:lnTo>
                  <a:lnTo>
                    <a:pt x="1055" y="423"/>
                  </a:lnTo>
                  <a:lnTo>
                    <a:pt x="1058" y="423"/>
                  </a:lnTo>
                  <a:lnTo>
                    <a:pt x="1061" y="423"/>
                  </a:lnTo>
                  <a:close/>
                  <a:moveTo>
                    <a:pt x="1124" y="425"/>
                  </a:moveTo>
                  <a:lnTo>
                    <a:pt x="1127" y="425"/>
                  </a:lnTo>
                  <a:lnTo>
                    <a:pt x="1131" y="426"/>
                  </a:lnTo>
                  <a:lnTo>
                    <a:pt x="1135" y="428"/>
                  </a:lnTo>
                  <a:lnTo>
                    <a:pt x="1137" y="432"/>
                  </a:lnTo>
                  <a:lnTo>
                    <a:pt x="1135" y="435"/>
                  </a:lnTo>
                  <a:lnTo>
                    <a:pt x="1132" y="438"/>
                  </a:lnTo>
                  <a:lnTo>
                    <a:pt x="1128" y="440"/>
                  </a:lnTo>
                  <a:lnTo>
                    <a:pt x="1124" y="440"/>
                  </a:lnTo>
                  <a:lnTo>
                    <a:pt x="1112" y="443"/>
                  </a:lnTo>
                  <a:lnTo>
                    <a:pt x="1100" y="441"/>
                  </a:lnTo>
                  <a:lnTo>
                    <a:pt x="1096" y="439"/>
                  </a:lnTo>
                  <a:lnTo>
                    <a:pt x="1093" y="435"/>
                  </a:lnTo>
                  <a:lnTo>
                    <a:pt x="1092" y="433"/>
                  </a:lnTo>
                  <a:lnTo>
                    <a:pt x="1092" y="429"/>
                  </a:lnTo>
                  <a:lnTo>
                    <a:pt x="1093" y="428"/>
                  </a:lnTo>
                  <a:lnTo>
                    <a:pt x="1095" y="427"/>
                  </a:lnTo>
                  <a:lnTo>
                    <a:pt x="1097" y="425"/>
                  </a:lnTo>
                  <a:lnTo>
                    <a:pt x="1099" y="424"/>
                  </a:lnTo>
                  <a:lnTo>
                    <a:pt x="1103" y="423"/>
                  </a:lnTo>
                  <a:lnTo>
                    <a:pt x="1108" y="423"/>
                  </a:lnTo>
                  <a:lnTo>
                    <a:pt x="1115" y="423"/>
                  </a:lnTo>
                  <a:lnTo>
                    <a:pt x="1124" y="425"/>
                  </a:lnTo>
                  <a:close/>
                  <a:moveTo>
                    <a:pt x="1169" y="426"/>
                  </a:moveTo>
                  <a:lnTo>
                    <a:pt x="1173" y="428"/>
                  </a:lnTo>
                  <a:lnTo>
                    <a:pt x="1178" y="429"/>
                  </a:lnTo>
                  <a:lnTo>
                    <a:pt x="1183" y="433"/>
                  </a:lnTo>
                  <a:lnTo>
                    <a:pt x="1186" y="435"/>
                  </a:lnTo>
                  <a:lnTo>
                    <a:pt x="1188" y="438"/>
                  </a:lnTo>
                  <a:lnTo>
                    <a:pt x="1188" y="440"/>
                  </a:lnTo>
                  <a:lnTo>
                    <a:pt x="1186" y="443"/>
                  </a:lnTo>
                  <a:lnTo>
                    <a:pt x="1183" y="444"/>
                  </a:lnTo>
                  <a:lnTo>
                    <a:pt x="1179" y="445"/>
                  </a:lnTo>
                  <a:lnTo>
                    <a:pt x="1173" y="446"/>
                  </a:lnTo>
                  <a:lnTo>
                    <a:pt x="1167" y="446"/>
                  </a:lnTo>
                  <a:lnTo>
                    <a:pt x="1161" y="446"/>
                  </a:lnTo>
                  <a:lnTo>
                    <a:pt x="1158" y="446"/>
                  </a:lnTo>
                  <a:lnTo>
                    <a:pt x="1157" y="445"/>
                  </a:lnTo>
                  <a:lnTo>
                    <a:pt x="1156" y="444"/>
                  </a:lnTo>
                  <a:lnTo>
                    <a:pt x="1155" y="440"/>
                  </a:lnTo>
                  <a:lnTo>
                    <a:pt x="1154" y="437"/>
                  </a:lnTo>
                  <a:lnTo>
                    <a:pt x="1153" y="435"/>
                  </a:lnTo>
                  <a:lnTo>
                    <a:pt x="1150" y="433"/>
                  </a:lnTo>
                  <a:lnTo>
                    <a:pt x="1148" y="432"/>
                  </a:lnTo>
                  <a:lnTo>
                    <a:pt x="1148" y="431"/>
                  </a:lnTo>
                  <a:lnTo>
                    <a:pt x="1150" y="428"/>
                  </a:lnTo>
                  <a:lnTo>
                    <a:pt x="1153" y="426"/>
                  </a:lnTo>
                  <a:lnTo>
                    <a:pt x="1154" y="424"/>
                  </a:lnTo>
                  <a:lnTo>
                    <a:pt x="1155" y="424"/>
                  </a:lnTo>
                  <a:lnTo>
                    <a:pt x="1158" y="424"/>
                  </a:lnTo>
                  <a:lnTo>
                    <a:pt x="1166" y="425"/>
                  </a:lnTo>
                  <a:lnTo>
                    <a:pt x="1169" y="426"/>
                  </a:lnTo>
                  <a:close/>
                  <a:moveTo>
                    <a:pt x="1225" y="443"/>
                  </a:moveTo>
                  <a:lnTo>
                    <a:pt x="1225" y="447"/>
                  </a:lnTo>
                  <a:lnTo>
                    <a:pt x="1224" y="449"/>
                  </a:lnTo>
                  <a:lnTo>
                    <a:pt x="1223" y="450"/>
                  </a:lnTo>
                  <a:lnTo>
                    <a:pt x="1219" y="450"/>
                  </a:lnTo>
                  <a:lnTo>
                    <a:pt x="1217" y="450"/>
                  </a:lnTo>
                  <a:lnTo>
                    <a:pt x="1215" y="449"/>
                  </a:lnTo>
                  <a:lnTo>
                    <a:pt x="1215" y="444"/>
                  </a:lnTo>
                  <a:lnTo>
                    <a:pt x="1215" y="437"/>
                  </a:lnTo>
                  <a:lnTo>
                    <a:pt x="1213" y="435"/>
                  </a:lnTo>
                  <a:lnTo>
                    <a:pt x="1212" y="433"/>
                  </a:lnTo>
                  <a:lnTo>
                    <a:pt x="1212" y="431"/>
                  </a:lnTo>
                  <a:lnTo>
                    <a:pt x="1212" y="429"/>
                  </a:lnTo>
                  <a:lnTo>
                    <a:pt x="1215" y="427"/>
                  </a:lnTo>
                  <a:lnTo>
                    <a:pt x="1219" y="425"/>
                  </a:lnTo>
                  <a:lnTo>
                    <a:pt x="1223" y="424"/>
                  </a:lnTo>
                  <a:lnTo>
                    <a:pt x="1224" y="425"/>
                  </a:lnTo>
                  <a:lnTo>
                    <a:pt x="1225" y="426"/>
                  </a:lnTo>
                  <a:lnTo>
                    <a:pt x="1225" y="428"/>
                  </a:lnTo>
                  <a:lnTo>
                    <a:pt x="1225" y="435"/>
                  </a:lnTo>
                  <a:lnTo>
                    <a:pt x="1225" y="443"/>
                  </a:lnTo>
                  <a:close/>
                  <a:moveTo>
                    <a:pt x="1145" y="409"/>
                  </a:moveTo>
                  <a:lnTo>
                    <a:pt x="1140" y="410"/>
                  </a:lnTo>
                  <a:lnTo>
                    <a:pt x="1134" y="411"/>
                  </a:lnTo>
                  <a:lnTo>
                    <a:pt x="1126" y="411"/>
                  </a:lnTo>
                  <a:lnTo>
                    <a:pt x="1116" y="410"/>
                  </a:lnTo>
                  <a:lnTo>
                    <a:pt x="1114" y="410"/>
                  </a:lnTo>
                  <a:lnTo>
                    <a:pt x="1111" y="408"/>
                  </a:lnTo>
                  <a:lnTo>
                    <a:pt x="1109" y="406"/>
                  </a:lnTo>
                  <a:lnTo>
                    <a:pt x="1109" y="405"/>
                  </a:lnTo>
                  <a:lnTo>
                    <a:pt x="1111" y="403"/>
                  </a:lnTo>
                  <a:lnTo>
                    <a:pt x="1119" y="401"/>
                  </a:lnTo>
                  <a:lnTo>
                    <a:pt x="1127" y="401"/>
                  </a:lnTo>
                  <a:lnTo>
                    <a:pt x="1134" y="401"/>
                  </a:lnTo>
                  <a:lnTo>
                    <a:pt x="1138" y="401"/>
                  </a:lnTo>
                  <a:lnTo>
                    <a:pt x="1144" y="402"/>
                  </a:lnTo>
                  <a:lnTo>
                    <a:pt x="1149" y="403"/>
                  </a:lnTo>
                  <a:lnTo>
                    <a:pt x="1150" y="405"/>
                  </a:lnTo>
                  <a:lnTo>
                    <a:pt x="1150" y="406"/>
                  </a:lnTo>
                  <a:lnTo>
                    <a:pt x="1148" y="408"/>
                  </a:lnTo>
                  <a:lnTo>
                    <a:pt x="1145" y="409"/>
                  </a:lnTo>
                  <a:close/>
                  <a:moveTo>
                    <a:pt x="739" y="107"/>
                  </a:moveTo>
                  <a:lnTo>
                    <a:pt x="744" y="107"/>
                  </a:lnTo>
                  <a:lnTo>
                    <a:pt x="744" y="113"/>
                  </a:lnTo>
                  <a:lnTo>
                    <a:pt x="741" y="115"/>
                  </a:lnTo>
                  <a:lnTo>
                    <a:pt x="739" y="117"/>
                  </a:lnTo>
                  <a:lnTo>
                    <a:pt x="736" y="119"/>
                  </a:lnTo>
                  <a:lnTo>
                    <a:pt x="733" y="119"/>
                  </a:lnTo>
                  <a:lnTo>
                    <a:pt x="728" y="120"/>
                  </a:lnTo>
                  <a:lnTo>
                    <a:pt x="726" y="121"/>
                  </a:lnTo>
                  <a:lnTo>
                    <a:pt x="721" y="121"/>
                  </a:lnTo>
                  <a:lnTo>
                    <a:pt x="717" y="120"/>
                  </a:lnTo>
                  <a:lnTo>
                    <a:pt x="716" y="117"/>
                  </a:lnTo>
                  <a:lnTo>
                    <a:pt x="716" y="114"/>
                  </a:lnTo>
                  <a:lnTo>
                    <a:pt x="718" y="112"/>
                  </a:lnTo>
                  <a:lnTo>
                    <a:pt x="723" y="110"/>
                  </a:lnTo>
                  <a:lnTo>
                    <a:pt x="727" y="109"/>
                  </a:lnTo>
                  <a:lnTo>
                    <a:pt x="732" y="109"/>
                  </a:lnTo>
                  <a:lnTo>
                    <a:pt x="736" y="108"/>
                  </a:lnTo>
                  <a:lnTo>
                    <a:pt x="737" y="108"/>
                  </a:lnTo>
                  <a:lnTo>
                    <a:pt x="739" y="107"/>
                  </a:lnTo>
                  <a:close/>
                  <a:moveTo>
                    <a:pt x="705" y="374"/>
                  </a:moveTo>
                  <a:lnTo>
                    <a:pt x="711" y="378"/>
                  </a:lnTo>
                  <a:lnTo>
                    <a:pt x="715" y="378"/>
                  </a:lnTo>
                  <a:lnTo>
                    <a:pt x="719" y="383"/>
                  </a:lnTo>
                  <a:lnTo>
                    <a:pt x="719" y="391"/>
                  </a:lnTo>
                  <a:lnTo>
                    <a:pt x="718" y="398"/>
                  </a:lnTo>
                  <a:lnTo>
                    <a:pt x="713" y="402"/>
                  </a:lnTo>
                  <a:lnTo>
                    <a:pt x="705" y="404"/>
                  </a:lnTo>
                  <a:lnTo>
                    <a:pt x="704" y="408"/>
                  </a:lnTo>
                  <a:lnTo>
                    <a:pt x="702" y="413"/>
                  </a:lnTo>
                  <a:lnTo>
                    <a:pt x="701" y="416"/>
                  </a:lnTo>
                  <a:lnTo>
                    <a:pt x="698" y="422"/>
                  </a:lnTo>
                  <a:lnTo>
                    <a:pt x="694" y="424"/>
                  </a:lnTo>
                  <a:lnTo>
                    <a:pt x="691" y="424"/>
                  </a:lnTo>
                  <a:lnTo>
                    <a:pt x="689" y="424"/>
                  </a:lnTo>
                  <a:lnTo>
                    <a:pt x="686" y="424"/>
                  </a:lnTo>
                  <a:lnTo>
                    <a:pt x="684" y="425"/>
                  </a:lnTo>
                  <a:lnTo>
                    <a:pt x="682" y="423"/>
                  </a:lnTo>
                  <a:lnTo>
                    <a:pt x="680" y="420"/>
                  </a:lnTo>
                  <a:lnTo>
                    <a:pt x="680" y="419"/>
                  </a:lnTo>
                  <a:lnTo>
                    <a:pt x="680" y="412"/>
                  </a:lnTo>
                  <a:lnTo>
                    <a:pt x="682" y="408"/>
                  </a:lnTo>
                  <a:lnTo>
                    <a:pt x="686" y="404"/>
                  </a:lnTo>
                  <a:lnTo>
                    <a:pt x="690" y="401"/>
                  </a:lnTo>
                  <a:lnTo>
                    <a:pt x="690" y="397"/>
                  </a:lnTo>
                  <a:lnTo>
                    <a:pt x="690" y="393"/>
                  </a:lnTo>
                  <a:lnTo>
                    <a:pt x="688" y="390"/>
                  </a:lnTo>
                  <a:lnTo>
                    <a:pt x="685" y="388"/>
                  </a:lnTo>
                  <a:lnTo>
                    <a:pt x="682" y="387"/>
                  </a:lnTo>
                  <a:lnTo>
                    <a:pt x="680" y="385"/>
                  </a:lnTo>
                  <a:lnTo>
                    <a:pt x="678" y="383"/>
                  </a:lnTo>
                  <a:lnTo>
                    <a:pt x="677" y="383"/>
                  </a:lnTo>
                  <a:lnTo>
                    <a:pt x="677" y="381"/>
                  </a:lnTo>
                  <a:lnTo>
                    <a:pt x="675" y="377"/>
                  </a:lnTo>
                  <a:lnTo>
                    <a:pt x="675" y="376"/>
                  </a:lnTo>
                  <a:lnTo>
                    <a:pt x="677" y="371"/>
                  </a:lnTo>
                  <a:lnTo>
                    <a:pt x="683" y="366"/>
                  </a:lnTo>
                  <a:lnTo>
                    <a:pt x="688" y="365"/>
                  </a:lnTo>
                  <a:lnTo>
                    <a:pt x="692" y="365"/>
                  </a:lnTo>
                  <a:lnTo>
                    <a:pt x="694" y="365"/>
                  </a:lnTo>
                  <a:lnTo>
                    <a:pt x="700" y="366"/>
                  </a:lnTo>
                  <a:lnTo>
                    <a:pt x="702" y="370"/>
                  </a:lnTo>
                  <a:lnTo>
                    <a:pt x="702" y="374"/>
                  </a:lnTo>
                  <a:lnTo>
                    <a:pt x="705" y="374"/>
                  </a:lnTo>
                  <a:close/>
                  <a:moveTo>
                    <a:pt x="844" y="364"/>
                  </a:moveTo>
                  <a:lnTo>
                    <a:pt x="848" y="369"/>
                  </a:lnTo>
                  <a:lnTo>
                    <a:pt x="849" y="370"/>
                  </a:lnTo>
                  <a:lnTo>
                    <a:pt x="852" y="371"/>
                  </a:lnTo>
                  <a:lnTo>
                    <a:pt x="856" y="371"/>
                  </a:lnTo>
                  <a:lnTo>
                    <a:pt x="858" y="371"/>
                  </a:lnTo>
                  <a:lnTo>
                    <a:pt x="864" y="377"/>
                  </a:lnTo>
                  <a:lnTo>
                    <a:pt x="865" y="382"/>
                  </a:lnTo>
                  <a:lnTo>
                    <a:pt x="865" y="391"/>
                  </a:lnTo>
                  <a:lnTo>
                    <a:pt x="869" y="396"/>
                  </a:lnTo>
                  <a:lnTo>
                    <a:pt x="872" y="399"/>
                  </a:lnTo>
                  <a:lnTo>
                    <a:pt x="875" y="402"/>
                  </a:lnTo>
                  <a:lnTo>
                    <a:pt x="877" y="405"/>
                  </a:lnTo>
                  <a:lnTo>
                    <a:pt x="877" y="406"/>
                  </a:lnTo>
                  <a:lnTo>
                    <a:pt x="876" y="408"/>
                  </a:lnTo>
                  <a:lnTo>
                    <a:pt x="875" y="408"/>
                  </a:lnTo>
                  <a:lnTo>
                    <a:pt x="870" y="408"/>
                  </a:lnTo>
                  <a:lnTo>
                    <a:pt x="869" y="408"/>
                  </a:lnTo>
                  <a:lnTo>
                    <a:pt x="864" y="411"/>
                  </a:lnTo>
                  <a:lnTo>
                    <a:pt x="857" y="415"/>
                  </a:lnTo>
                  <a:lnTo>
                    <a:pt x="853" y="419"/>
                  </a:lnTo>
                  <a:lnTo>
                    <a:pt x="846" y="423"/>
                  </a:lnTo>
                  <a:lnTo>
                    <a:pt x="842" y="425"/>
                  </a:lnTo>
                  <a:lnTo>
                    <a:pt x="841" y="426"/>
                  </a:lnTo>
                  <a:lnTo>
                    <a:pt x="835" y="426"/>
                  </a:lnTo>
                  <a:lnTo>
                    <a:pt x="830" y="426"/>
                  </a:lnTo>
                  <a:lnTo>
                    <a:pt x="826" y="422"/>
                  </a:lnTo>
                  <a:lnTo>
                    <a:pt x="824" y="421"/>
                  </a:lnTo>
                  <a:lnTo>
                    <a:pt x="823" y="417"/>
                  </a:lnTo>
                  <a:lnTo>
                    <a:pt x="824" y="414"/>
                  </a:lnTo>
                  <a:lnTo>
                    <a:pt x="831" y="406"/>
                  </a:lnTo>
                  <a:lnTo>
                    <a:pt x="834" y="402"/>
                  </a:lnTo>
                  <a:lnTo>
                    <a:pt x="834" y="400"/>
                  </a:lnTo>
                  <a:lnTo>
                    <a:pt x="832" y="398"/>
                  </a:lnTo>
                  <a:lnTo>
                    <a:pt x="830" y="397"/>
                  </a:lnTo>
                  <a:lnTo>
                    <a:pt x="829" y="398"/>
                  </a:lnTo>
                  <a:lnTo>
                    <a:pt x="825" y="401"/>
                  </a:lnTo>
                  <a:lnTo>
                    <a:pt x="823" y="402"/>
                  </a:lnTo>
                  <a:lnTo>
                    <a:pt x="820" y="402"/>
                  </a:lnTo>
                  <a:lnTo>
                    <a:pt x="812" y="406"/>
                  </a:lnTo>
                  <a:lnTo>
                    <a:pt x="809" y="409"/>
                  </a:lnTo>
                  <a:lnTo>
                    <a:pt x="806" y="413"/>
                  </a:lnTo>
                  <a:lnTo>
                    <a:pt x="803" y="417"/>
                  </a:lnTo>
                  <a:lnTo>
                    <a:pt x="800" y="419"/>
                  </a:lnTo>
                  <a:lnTo>
                    <a:pt x="798" y="419"/>
                  </a:lnTo>
                  <a:lnTo>
                    <a:pt x="793" y="419"/>
                  </a:lnTo>
                  <a:lnTo>
                    <a:pt x="789" y="419"/>
                  </a:lnTo>
                  <a:lnTo>
                    <a:pt x="783" y="419"/>
                  </a:lnTo>
                  <a:lnTo>
                    <a:pt x="778" y="420"/>
                  </a:lnTo>
                  <a:lnTo>
                    <a:pt x="775" y="415"/>
                  </a:lnTo>
                  <a:lnTo>
                    <a:pt x="768" y="413"/>
                  </a:lnTo>
                  <a:lnTo>
                    <a:pt x="766" y="413"/>
                  </a:lnTo>
                  <a:lnTo>
                    <a:pt x="762" y="413"/>
                  </a:lnTo>
                  <a:lnTo>
                    <a:pt x="758" y="413"/>
                  </a:lnTo>
                  <a:lnTo>
                    <a:pt x="753" y="413"/>
                  </a:lnTo>
                  <a:lnTo>
                    <a:pt x="749" y="415"/>
                  </a:lnTo>
                  <a:lnTo>
                    <a:pt x="743" y="419"/>
                  </a:lnTo>
                  <a:lnTo>
                    <a:pt x="741" y="421"/>
                  </a:lnTo>
                  <a:lnTo>
                    <a:pt x="737" y="422"/>
                  </a:lnTo>
                  <a:lnTo>
                    <a:pt x="733" y="423"/>
                  </a:lnTo>
                  <a:lnTo>
                    <a:pt x="730" y="423"/>
                  </a:lnTo>
                  <a:lnTo>
                    <a:pt x="726" y="423"/>
                  </a:lnTo>
                  <a:lnTo>
                    <a:pt x="725" y="423"/>
                  </a:lnTo>
                  <a:lnTo>
                    <a:pt x="725" y="419"/>
                  </a:lnTo>
                  <a:lnTo>
                    <a:pt x="725" y="415"/>
                  </a:lnTo>
                  <a:lnTo>
                    <a:pt x="728" y="410"/>
                  </a:lnTo>
                  <a:lnTo>
                    <a:pt x="733" y="404"/>
                  </a:lnTo>
                  <a:lnTo>
                    <a:pt x="736" y="400"/>
                  </a:lnTo>
                  <a:lnTo>
                    <a:pt x="736" y="396"/>
                  </a:lnTo>
                  <a:lnTo>
                    <a:pt x="732" y="393"/>
                  </a:lnTo>
                  <a:lnTo>
                    <a:pt x="731" y="393"/>
                  </a:lnTo>
                  <a:lnTo>
                    <a:pt x="728" y="388"/>
                  </a:lnTo>
                  <a:lnTo>
                    <a:pt x="727" y="385"/>
                  </a:lnTo>
                  <a:lnTo>
                    <a:pt x="723" y="383"/>
                  </a:lnTo>
                  <a:lnTo>
                    <a:pt x="723" y="382"/>
                  </a:lnTo>
                  <a:lnTo>
                    <a:pt x="723" y="377"/>
                  </a:lnTo>
                  <a:lnTo>
                    <a:pt x="723" y="371"/>
                  </a:lnTo>
                  <a:lnTo>
                    <a:pt x="723" y="370"/>
                  </a:lnTo>
                  <a:lnTo>
                    <a:pt x="726" y="367"/>
                  </a:lnTo>
                  <a:lnTo>
                    <a:pt x="730" y="366"/>
                  </a:lnTo>
                  <a:lnTo>
                    <a:pt x="735" y="366"/>
                  </a:lnTo>
                  <a:lnTo>
                    <a:pt x="743" y="365"/>
                  </a:lnTo>
                  <a:lnTo>
                    <a:pt x="748" y="365"/>
                  </a:lnTo>
                  <a:lnTo>
                    <a:pt x="752" y="366"/>
                  </a:lnTo>
                  <a:lnTo>
                    <a:pt x="753" y="365"/>
                  </a:lnTo>
                  <a:lnTo>
                    <a:pt x="754" y="364"/>
                  </a:lnTo>
                  <a:lnTo>
                    <a:pt x="755" y="364"/>
                  </a:lnTo>
                  <a:lnTo>
                    <a:pt x="756" y="366"/>
                  </a:lnTo>
                  <a:lnTo>
                    <a:pt x="759" y="370"/>
                  </a:lnTo>
                  <a:lnTo>
                    <a:pt x="760" y="373"/>
                  </a:lnTo>
                  <a:lnTo>
                    <a:pt x="761" y="374"/>
                  </a:lnTo>
                  <a:lnTo>
                    <a:pt x="762" y="378"/>
                  </a:lnTo>
                  <a:lnTo>
                    <a:pt x="763" y="382"/>
                  </a:lnTo>
                  <a:lnTo>
                    <a:pt x="764" y="385"/>
                  </a:lnTo>
                  <a:lnTo>
                    <a:pt x="767" y="387"/>
                  </a:lnTo>
                  <a:lnTo>
                    <a:pt x="772" y="391"/>
                  </a:lnTo>
                  <a:lnTo>
                    <a:pt x="775" y="392"/>
                  </a:lnTo>
                  <a:lnTo>
                    <a:pt x="776" y="393"/>
                  </a:lnTo>
                  <a:lnTo>
                    <a:pt x="781" y="393"/>
                  </a:lnTo>
                  <a:lnTo>
                    <a:pt x="785" y="389"/>
                  </a:lnTo>
                  <a:lnTo>
                    <a:pt x="786" y="388"/>
                  </a:lnTo>
                  <a:lnTo>
                    <a:pt x="786" y="387"/>
                  </a:lnTo>
                  <a:lnTo>
                    <a:pt x="786" y="382"/>
                  </a:lnTo>
                  <a:lnTo>
                    <a:pt x="785" y="379"/>
                  </a:lnTo>
                  <a:lnTo>
                    <a:pt x="785" y="377"/>
                  </a:lnTo>
                  <a:lnTo>
                    <a:pt x="785" y="373"/>
                  </a:lnTo>
                  <a:lnTo>
                    <a:pt x="788" y="368"/>
                  </a:lnTo>
                  <a:lnTo>
                    <a:pt x="789" y="367"/>
                  </a:lnTo>
                  <a:lnTo>
                    <a:pt x="794" y="367"/>
                  </a:lnTo>
                  <a:lnTo>
                    <a:pt x="798" y="367"/>
                  </a:lnTo>
                  <a:lnTo>
                    <a:pt x="803" y="367"/>
                  </a:lnTo>
                  <a:lnTo>
                    <a:pt x="805" y="367"/>
                  </a:lnTo>
                  <a:lnTo>
                    <a:pt x="807" y="369"/>
                  </a:lnTo>
                  <a:lnTo>
                    <a:pt x="809" y="373"/>
                  </a:lnTo>
                  <a:lnTo>
                    <a:pt x="811" y="376"/>
                  </a:lnTo>
                  <a:lnTo>
                    <a:pt x="813" y="382"/>
                  </a:lnTo>
                  <a:lnTo>
                    <a:pt x="814" y="385"/>
                  </a:lnTo>
                  <a:lnTo>
                    <a:pt x="816" y="390"/>
                  </a:lnTo>
                  <a:lnTo>
                    <a:pt x="819" y="396"/>
                  </a:lnTo>
                  <a:lnTo>
                    <a:pt x="824" y="394"/>
                  </a:lnTo>
                  <a:lnTo>
                    <a:pt x="826" y="393"/>
                  </a:lnTo>
                  <a:lnTo>
                    <a:pt x="830" y="390"/>
                  </a:lnTo>
                  <a:lnTo>
                    <a:pt x="834" y="390"/>
                  </a:lnTo>
                  <a:lnTo>
                    <a:pt x="836" y="389"/>
                  </a:lnTo>
                  <a:lnTo>
                    <a:pt x="837" y="386"/>
                  </a:lnTo>
                  <a:lnTo>
                    <a:pt x="835" y="381"/>
                  </a:lnTo>
                  <a:lnTo>
                    <a:pt x="835" y="380"/>
                  </a:lnTo>
                  <a:lnTo>
                    <a:pt x="831" y="379"/>
                  </a:lnTo>
                  <a:lnTo>
                    <a:pt x="830" y="374"/>
                  </a:lnTo>
                  <a:lnTo>
                    <a:pt x="830" y="371"/>
                  </a:lnTo>
                  <a:lnTo>
                    <a:pt x="833" y="367"/>
                  </a:lnTo>
                  <a:lnTo>
                    <a:pt x="836" y="366"/>
                  </a:lnTo>
                  <a:lnTo>
                    <a:pt x="841" y="365"/>
                  </a:lnTo>
                  <a:lnTo>
                    <a:pt x="843" y="364"/>
                  </a:lnTo>
                  <a:lnTo>
                    <a:pt x="844" y="364"/>
                  </a:lnTo>
                  <a:close/>
                  <a:moveTo>
                    <a:pt x="1002" y="408"/>
                  </a:moveTo>
                  <a:lnTo>
                    <a:pt x="1006" y="408"/>
                  </a:lnTo>
                  <a:lnTo>
                    <a:pt x="1009" y="409"/>
                  </a:lnTo>
                  <a:lnTo>
                    <a:pt x="1010" y="412"/>
                  </a:lnTo>
                  <a:lnTo>
                    <a:pt x="1010" y="415"/>
                  </a:lnTo>
                  <a:lnTo>
                    <a:pt x="1007" y="417"/>
                  </a:lnTo>
                  <a:lnTo>
                    <a:pt x="1004" y="420"/>
                  </a:lnTo>
                  <a:lnTo>
                    <a:pt x="998" y="421"/>
                  </a:lnTo>
                  <a:lnTo>
                    <a:pt x="996" y="421"/>
                  </a:lnTo>
                  <a:lnTo>
                    <a:pt x="995" y="424"/>
                  </a:lnTo>
                  <a:lnTo>
                    <a:pt x="996" y="426"/>
                  </a:lnTo>
                  <a:lnTo>
                    <a:pt x="998" y="427"/>
                  </a:lnTo>
                  <a:lnTo>
                    <a:pt x="1000" y="428"/>
                  </a:lnTo>
                  <a:lnTo>
                    <a:pt x="1003" y="432"/>
                  </a:lnTo>
                  <a:lnTo>
                    <a:pt x="1004" y="434"/>
                  </a:lnTo>
                  <a:lnTo>
                    <a:pt x="998" y="436"/>
                  </a:lnTo>
                  <a:lnTo>
                    <a:pt x="992" y="437"/>
                  </a:lnTo>
                  <a:lnTo>
                    <a:pt x="986" y="438"/>
                  </a:lnTo>
                  <a:lnTo>
                    <a:pt x="980" y="438"/>
                  </a:lnTo>
                  <a:lnTo>
                    <a:pt x="973" y="439"/>
                  </a:lnTo>
                  <a:lnTo>
                    <a:pt x="968" y="440"/>
                  </a:lnTo>
                  <a:lnTo>
                    <a:pt x="963" y="440"/>
                  </a:lnTo>
                  <a:lnTo>
                    <a:pt x="960" y="440"/>
                  </a:lnTo>
                  <a:lnTo>
                    <a:pt x="956" y="440"/>
                  </a:lnTo>
                  <a:lnTo>
                    <a:pt x="952" y="440"/>
                  </a:lnTo>
                  <a:lnTo>
                    <a:pt x="950" y="440"/>
                  </a:lnTo>
                  <a:lnTo>
                    <a:pt x="948" y="440"/>
                  </a:lnTo>
                  <a:lnTo>
                    <a:pt x="945" y="439"/>
                  </a:lnTo>
                  <a:lnTo>
                    <a:pt x="944" y="437"/>
                  </a:lnTo>
                  <a:lnTo>
                    <a:pt x="942" y="435"/>
                  </a:lnTo>
                  <a:lnTo>
                    <a:pt x="942" y="434"/>
                  </a:lnTo>
                  <a:lnTo>
                    <a:pt x="944" y="431"/>
                  </a:lnTo>
                  <a:lnTo>
                    <a:pt x="944" y="428"/>
                  </a:lnTo>
                  <a:lnTo>
                    <a:pt x="946" y="426"/>
                  </a:lnTo>
                  <a:lnTo>
                    <a:pt x="948" y="424"/>
                  </a:lnTo>
                  <a:lnTo>
                    <a:pt x="950" y="423"/>
                  </a:lnTo>
                  <a:lnTo>
                    <a:pt x="952" y="423"/>
                  </a:lnTo>
                  <a:lnTo>
                    <a:pt x="956" y="423"/>
                  </a:lnTo>
                  <a:lnTo>
                    <a:pt x="960" y="423"/>
                  </a:lnTo>
                  <a:lnTo>
                    <a:pt x="963" y="423"/>
                  </a:lnTo>
                  <a:lnTo>
                    <a:pt x="967" y="423"/>
                  </a:lnTo>
                  <a:lnTo>
                    <a:pt x="971" y="423"/>
                  </a:lnTo>
                  <a:lnTo>
                    <a:pt x="976" y="423"/>
                  </a:lnTo>
                  <a:lnTo>
                    <a:pt x="980" y="423"/>
                  </a:lnTo>
                  <a:lnTo>
                    <a:pt x="984" y="423"/>
                  </a:lnTo>
                  <a:lnTo>
                    <a:pt x="986" y="422"/>
                  </a:lnTo>
                  <a:lnTo>
                    <a:pt x="988" y="421"/>
                  </a:lnTo>
                  <a:lnTo>
                    <a:pt x="987" y="417"/>
                  </a:lnTo>
                  <a:lnTo>
                    <a:pt x="985" y="413"/>
                  </a:lnTo>
                  <a:lnTo>
                    <a:pt x="987" y="410"/>
                  </a:lnTo>
                  <a:lnTo>
                    <a:pt x="988" y="408"/>
                  </a:lnTo>
                  <a:lnTo>
                    <a:pt x="989" y="408"/>
                  </a:lnTo>
                  <a:lnTo>
                    <a:pt x="992" y="406"/>
                  </a:lnTo>
                  <a:lnTo>
                    <a:pt x="999" y="408"/>
                  </a:lnTo>
                  <a:lnTo>
                    <a:pt x="1002" y="408"/>
                  </a:lnTo>
                  <a:close/>
                  <a:moveTo>
                    <a:pt x="777" y="293"/>
                  </a:moveTo>
                  <a:lnTo>
                    <a:pt x="774" y="295"/>
                  </a:lnTo>
                  <a:lnTo>
                    <a:pt x="771" y="298"/>
                  </a:lnTo>
                  <a:lnTo>
                    <a:pt x="768" y="301"/>
                  </a:lnTo>
                  <a:lnTo>
                    <a:pt x="766" y="306"/>
                  </a:lnTo>
                  <a:lnTo>
                    <a:pt x="770" y="312"/>
                  </a:lnTo>
                  <a:lnTo>
                    <a:pt x="772" y="319"/>
                  </a:lnTo>
                  <a:lnTo>
                    <a:pt x="768" y="326"/>
                  </a:lnTo>
                  <a:lnTo>
                    <a:pt x="765" y="332"/>
                  </a:lnTo>
                  <a:lnTo>
                    <a:pt x="760" y="341"/>
                  </a:lnTo>
                  <a:lnTo>
                    <a:pt x="754" y="350"/>
                  </a:lnTo>
                  <a:lnTo>
                    <a:pt x="755" y="354"/>
                  </a:lnTo>
                  <a:lnTo>
                    <a:pt x="756" y="359"/>
                  </a:lnTo>
                  <a:lnTo>
                    <a:pt x="766" y="358"/>
                  </a:lnTo>
                  <a:lnTo>
                    <a:pt x="776" y="357"/>
                  </a:lnTo>
                  <a:lnTo>
                    <a:pt x="784" y="354"/>
                  </a:lnTo>
                  <a:lnTo>
                    <a:pt x="791" y="352"/>
                  </a:lnTo>
                  <a:lnTo>
                    <a:pt x="797" y="343"/>
                  </a:lnTo>
                  <a:lnTo>
                    <a:pt x="801" y="335"/>
                  </a:lnTo>
                  <a:lnTo>
                    <a:pt x="801" y="323"/>
                  </a:lnTo>
                  <a:lnTo>
                    <a:pt x="801" y="312"/>
                  </a:lnTo>
                  <a:lnTo>
                    <a:pt x="798" y="307"/>
                  </a:lnTo>
                  <a:lnTo>
                    <a:pt x="795" y="303"/>
                  </a:lnTo>
                  <a:lnTo>
                    <a:pt x="786" y="297"/>
                  </a:lnTo>
                  <a:lnTo>
                    <a:pt x="777" y="293"/>
                  </a:lnTo>
                  <a:close/>
                  <a:moveTo>
                    <a:pt x="823" y="306"/>
                  </a:moveTo>
                  <a:lnTo>
                    <a:pt x="830" y="309"/>
                  </a:lnTo>
                  <a:lnTo>
                    <a:pt x="835" y="312"/>
                  </a:lnTo>
                  <a:lnTo>
                    <a:pt x="839" y="317"/>
                  </a:lnTo>
                  <a:lnTo>
                    <a:pt x="842" y="322"/>
                  </a:lnTo>
                  <a:lnTo>
                    <a:pt x="841" y="331"/>
                  </a:lnTo>
                  <a:lnTo>
                    <a:pt x="840" y="339"/>
                  </a:lnTo>
                  <a:lnTo>
                    <a:pt x="839" y="347"/>
                  </a:lnTo>
                  <a:lnTo>
                    <a:pt x="837" y="356"/>
                  </a:lnTo>
                  <a:lnTo>
                    <a:pt x="830" y="357"/>
                  </a:lnTo>
                  <a:lnTo>
                    <a:pt x="822" y="361"/>
                  </a:lnTo>
                  <a:lnTo>
                    <a:pt x="818" y="362"/>
                  </a:lnTo>
                  <a:lnTo>
                    <a:pt x="814" y="362"/>
                  </a:lnTo>
                  <a:lnTo>
                    <a:pt x="809" y="362"/>
                  </a:lnTo>
                  <a:lnTo>
                    <a:pt x="805" y="361"/>
                  </a:lnTo>
                  <a:lnTo>
                    <a:pt x="805" y="350"/>
                  </a:lnTo>
                  <a:lnTo>
                    <a:pt x="806" y="338"/>
                  </a:lnTo>
                  <a:lnTo>
                    <a:pt x="807" y="332"/>
                  </a:lnTo>
                  <a:lnTo>
                    <a:pt x="810" y="328"/>
                  </a:lnTo>
                  <a:lnTo>
                    <a:pt x="811" y="326"/>
                  </a:lnTo>
                  <a:lnTo>
                    <a:pt x="813" y="324"/>
                  </a:lnTo>
                  <a:lnTo>
                    <a:pt x="816" y="324"/>
                  </a:lnTo>
                  <a:lnTo>
                    <a:pt x="818" y="323"/>
                  </a:lnTo>
                  <a:lnTo>
                    <a:pt x="818" y="318"/>
                  </a:lnTo>
                  <a:lnTo>
                    <a:pt x="818" y="312"/>
                  </a:lnTo>
                  <a:lnTo>
                    <a:pt x="819" y="310"/>
                  </a:lnTo>
                  <a:lnTo>
                    <a:pt x="820" y="309"/>
                  </a:lnTo>
                  <a:lnTo>
                    <a:pt x="821" y="307"/>
                  </a:lnTo>
                  <a:lnTo>
                    <a:pt x="823" y="306"/>
                  </a:lnTo>
                  <a:close/>
                  <a:moveTo>
                    <a:pt x="775" y="222"/>
                  </a:moveTo>
                  <a:lnTo>
                    <a:pt x="766" y="223"/>
                  </a:lnTo>
                  <a:lnTo>
                    <a:pt x="759" y="223"/>
                  </a:lnTo>
                  <a:lnTo>
                    <a:pt x="751" y="222"/>
                  </a:lnTo>
                  <a:lnTo>
                    <a:pt x="742" y="219"/>
                  </a:lnTo>
                  <a:lnTo>
                    <a:pt x="742" y="236"/>
                  </a:lnTo>
                  <a:lnTo>
                    <a:pt x="764" y="251"/>
                  </a:lnTo>
                  <a:lnTo>
                    <a:pt x="763" y="258"/>
                  </a:lnTo>
                  <a:lnTo>
                    <a:pt x="761" y="263"/>
                  </a:lnTo>
                  <a:lnTo>
                    <a:pt x="758" y="269"/>
                  </a:lnTo>
                  <a:lnTo>
                    <a:pt x="754" y="272"/>
                  </a:lnTo>
                  <a:lnTo>
                    <a:pt x="747" y="280"/>
                  </a:lnTo>
                  <a:lnTo>
                    <a:pt x="740" y="287"/>
                  </a:lnTo>
                  <a:lnTo>
                    <a:pt x="820" y="289"/>
                  </a:lnTo>
                  <a:lnTo>
                    <a:pt x="809" y="281"/>
                  </a:lnTo>
                  <a:lnTo>
                    <a:pt x="800" y="272"/>
                  </a:lnTo>
                  <a:lnTo>
                    <a:pt x="791" y="264"/>
                  </a:lnTo>
                  <a:lnTo>
                    <a:pt x="785" y="256"/>
                  </a:lnTo>
                  <a:lnTo>
                    <a:pt x="781" y="247"/>
                  </a:lnTo>
                  <a:lnTo>
                    <a:pt x="777" y="238"/>
                  </a:lnTo>
                  <a:lnTo>
                    <a:pt x="775" y="229"/>
                  </a:lnTo>
                  <a:lnTo>
                    <a:pt x="775" y="222"/>
                  </a:lnTo>
                  <a:close/>
                  <a:moveTo>
                    <a:pt x="719" y="222"/>
                  </a:moveTo>
                  <a:lnTo>
                    <a:pt x="684" y="222"/>
                  </a:lnTo>
                  <a:lnTo>
                    <a:pt x="721" y="253"/>
                  </a:lnTo>
                  <a:lnTo>
                    <a:pt x="684" y="289"/>
                  </a:lnTo>
                  <a:lnTo>
                    <a:pt x="719" y="289"/>
                  </a:lnTo>
                  <a:lnTo>
                    <a:pt x="756" y="253"/>
                  </a:lnTo>
                  <a:lnTo>
                    <a:pt x="719" y="222"/>
                  </a:lnTo>
                  <a:close/>
                  <a:moveTo>
                    <a:pt x="684" y="131"/>
                  </a:moveTo>
                  <a:lnTo>
                    <a:pt x="651" y="131"/>
                  </a:lnTo>
                  <a:lnTo>
                    <a:pt x="688" y="168"/>
                  </a:lnTo>
                  <a:lnTo>
                    <a:pt x="651" y="210"/>
                  </a:lnTo>
                  <a:lnTo>
                    <a:pt x="684" y="210"/>
                  </a:lnTo>
                  <a:lnTo>
                    <a:pt x="720" y="168"/>
                  </a:lnTo>
                  <a:lnTo>
                    <a:pt x="684" y="131"/>
                  </a:lnTo>
                  <a:close/>
                  <a:moveTo>
                    <a:pt x="735" y="131"/>
                  </a:moveTo>
                  <a:lnTo>
                    <a:pt x="702" y="131"/>
                  </a:lnTo>
                  <a:lnTo>
                    <a:pt x="737" y="168"/>
                  </a:lnTo>
                  <a:lnTo>
                    <a:pt x="702" y="210"/>
                  </a:lnTo>
                  <a:lnTo>
                    <a:pt x="735" y="210"/>
                  </a:lnTo>
                  <a:lnTo>
                    <a:pt x="739" y="208"/>
                  </a:lnTo>
                  <a:lnTo>
                    <a:pt x="743" y="207"/>
                  </a:lnTo>
                  <a:lnTo>
                    <a:pt x="748" y="206"/>
                  </a:lnTo>
                  <a:lnTo>
                    <a:pt x="750" y="204"/>
                  </a:lnTo>
                  <a:lnTo>
                    <a:pt x="755" y="200"/>
                  </a:lnTo>
                  <a:lnTo>
                    <a:pt x="759" y="193"/>
                  </a:lnTo>
                  <a:lnTo>
                    <a:pt x="763" y="180"/>
                  </a:lnTo>
                  <a:lnTo>
                    <a:pt x="770" y="168"/>
                  </a:lnTo>
                  <a:lnTo>
                    <a:pt x="735" y="131"/>
                  </a:lnTo>
                  <a:close/>
                  <a:moveTo>
                    <a:pt x="1088" y="394"/>
                  </a:moveTo>
                  <a:lnTo>
                    <a:pt x="1076" y="390"/>
                  </a:lnTo>
                  <a:lnTo>
                    <a:pt x="1054" y="383"/>
                  </a:lnTo>
                  <a:lnTo>
                    <a:pt x="1049" y="382"/>
                  </a:lnTo>
                  <a:lnTo>
                    <a:pt x="1043" y="382"/>
                  </a:lnTo>
                  <a:lnTo>
                    <a:pt x="1039" y="383"/>
                  </a:lnTo>
                  <a:lnTo>
                    <a:pt x="1035" y="385"/>
                  </a:lnTo>
                  <a:lnTo>
                    <a:pt x="1034" y="388"/>
                  </a:lnTo>
                  <a:lnTo>
                    <a:pt x="1033" y="391"/>
                  </a:lnTo>
                  <a:lnTo>
                    <a:pt x="1034" y="397"/>
                  </a:lnTo>
                  <a:lnTo>
                    <a:pt x="1037" y="403"/>
                  </a:lnTo>
                  <a:lnTo>
                    <a:pt x="1040" y="408"/>
                  </a:lnTo>
                  <a:lnTo>
                    <a:pt x="1043" y="411"/>
                  </a:lnTo>
                  <a:lnTo>
                    <a:pt x="1047" y="412"/>
                  </a:lnTo>
                  <a:lnTo>
                    <a:pt x="1053" y="413"/>
                  </a:lnTo>
                  <a:lnTo>
                    <a:pt x="1058" y="413"/>
                  </a:lnTo>
                  <a:lnTo>
                    <a:pt x="1064" y="412"/>
                  </a:lnTo>
                  <a:lnTo>
                    <a:pt x="1069" y="410"/>
                  </a:lnTo>
                  <a:lnTo>
                    <a:pt x="1075" y="409"/>
                  </a:lnTo>
                  <a:lnTo>
                    <a:pt x="1084" y="403"/>
                  </a:lnTo>
                  <a:lnTo>
                    <a:pt x="1090" y="399"/>
                  </a:lnTo>
                  <a:lnTo>
                    <a:pt x="1091" y="397"/>
                  </a:lnTo>
                  <a:lnTo>
                    <a:pt x="1092" y="396"/>
                  </a:lnTo>
                  <a:lnTo>
                    <a:pt x="1091" y="394"/>
                  </a:lnTo>
                  <a:lnTo>
                    <a:pt x="1088" y="394"/>
                  </a:lnTo>
                  <a:close/>
                  <a:moveTo>
                    <a:pt x="993" y="368"/>
                  </a:moveTo>
                  <a:lnTo>
                    <a:pt x="988" y="368"/>
                  </a:lnTo>
                  <a:lnTo>
                    <a:pt x="980" y="370"/>
                  </a:lnTo>
                  <a:lnTo>
                    <a:pt x="970" y="375"/>
                  </a:lnTo>
                  <a:lnTo>
                    <a:pt x="961" y="380"/>
                  </a:lnTo>
                  <a:lnTo>
                    <a:pt x="958" y="383"/>
                  </a:lnTo>
                  <a:lnTo>
                    <a:pt x="957" y="386"/>
                  </a:lnTo>
                  <a:lnTo>
                    <a:pt x="956" y="389"/>
                  </a:lnTo>
                  <a:lnTo>
                    <a:pt x="957" y="391"/>
                  </a:lnTo>
                  <a:lnTo>
                    <a:pt x="960" y="393"/>
                  </a:lnTo>
                  <a:lnTo>
                    <a:pt x="965" y="396"/>
                  </a:lnTo>
                  <a:lnTo>
                    <a:pt x="973" y="398"/>
                  </a:lnTo>
                  <a:lnTo>
                    <a:pt x="984" y="399"/>
                  </a:lnTo>
                  <a:lnTo>
                    <a:pt x="989" y="399"/>
                  </a:lnTo>
                  <a:lnTo>
                    <a:pt x="995" y="398"/>
                  </a:lnTo>
                  <a:lnTo>
                    <a:pt x="999" y="397"/>
                  </a:lnTo>
                  <a:lnTo>
                    <a:pt x="1003" y="394"/>
                  </a:lnTo>
                  <a:lnTo>
                    <a:pt x="1006" y="392"/>
                  </a:lnTo>
                  <a:lnTo>
                    <a:pt x="1008" y="390"/>
                  </a:lnTo>
                  <a:lnTo>
                    <a:pt x="1010" y="387"/>
                  </a:lnTo>
                  <a:lnTo>
                    <a:pt x="1011" y="385"/>
                  </a:lnTo>
                  <a:lnTo>
                    <a:pt x="1012" y="381"/>
                  </a:lnTo>
                  <a:lnTo>
                    <a:pt x="1011" y="378"/>
                  </a:lnTo>
                  <a:lnTo>
                    <a:pt x="1010" y="376"/>
                  </a:lnTo>
                  <a:lnTo>
                    <a:pt x="1009" y="373"/>
                  </a:lnTo>
                  <a:lnTo>
                    <a:pt x="1006" y="370"/>
                  </a:lnTo>
                  <a:lnTo>
                    <a:pt x="1003" y="369"/>
                  </a:lnTo>
                  <a:lnTo>
                    <a:pt x="998" y="368"/>
                  </a:lnTo>
                  <a:lnTo>
                    <a:pt x="993" y="368"/>
                  </a:lnTo>
                  <a:close/>
                  <a:moveTo>
                    <a:pt x="918" y="364"/>
                  </a:moveTo>
                  <a:lnTo>
                    <a:pt x="949" y="399"/>
                  </a:lnTo>
                  <a:lnTo>
                    <a:pt x="950" y="401"/>
                  </a:lnTo>
                  <a:lnTo>
                    <a:pt x="949" y="403"/>
                  </a:lnTo>
                  <a:lnTo>
                    <a:pt x="948" y="404"/>
                  </a:lnTo>
                  <a:lnTo>
                    <a:pt x="945" y="405"/>
                  </a:lnTo>
                  <a:lnTo>
                    <a:pt x="936" y="405"/>
                  </a:lnTo>
                  <a:lnTo>
                    <a:pt x="925" y="404"/>
                  </a:lnTo>
                  <a:lnTo>
                    <a:pt x="913" y="402"/>
                  </a:lnTo>
                  <a:lnTo>
                    <a:pt x="902" y="400"/>
                  </a:lnTo>
                  <a:lnTo>
                    <a:pt x="893" y="397"/>
                  </a:lnTo>
                  <a:lnTo>
                    <a:pt x="889" y="394"/>
                  </a:lnTo>
                  <a:lnTo>
                    <a:pt x="884" y="389"/>
                  </a:lnTo>
                  <a:lnTo>
                    <a:pt x="882" y="386"/>
                  </a:lnTo>
                  <a:lnTo>
                    <a:pt x="881" y="381"/>
                  </a:lnTo>
                  <a:lnTo>
                    <a:pt x="880" y="378"/>
                  </a:lnTo>
                  <a:lnTo>
                    <a:pt x="881" y="376"/>
                  </a:lnTo>
                  <a:lnTo>
                    <a:pt x="883" y="374"/>
                  </a:lnTo>
                  <a:lnTo>
                    <a:pt x="886" y="371"/>
                  </a:lnTo>
                  <a:lnTo>
                    <a:pt x="889" y="369"/>
                  </a:lnTo>
                  <a:lnTo>
                    <a:pt x="896" y="367"/>
                  </a:lnTo>
                  <a:lnTo>
                    <a:pt x="904" y="366"/>
                  </a:lnTo>
                  <a:lnTo>
                    <a:pt x="912" y="365"/>
                  </a:lnTo>
                  <a:lnTo>
                    <a:pt x="918" y="364"/>
                  </a:lnTo>
                  <a:close/>
                  <a:moveTo>
                    <a:pt x="889" y="323"/>
                  </a:moveTo>
                  <a:lnTo>
                    <a:pt x="898" y="326"/>
                  </a:lnTo>
                  <a:lnTo>
                    <a:pt x="904" y="329"/>
                  </a:lnTo>
                  <a:lnTo>
                    <a:pt x="909" y="332"/>
                  </a:lnTo>
                  <a:lnTo>
                    <a:pt x="912" y="335"/>
                  </a:lnTo>
                  <a:lnTo>
                    <a:pt x="914" y="340"/>
                  </a:lnTo>
                  <a:lnTo>
                    <a:pt x="914" y="344"/>
                  </a:lnTo>
                  <a:lnTo>
                    <a:pt x="913" y="348"/>
                  </a:lnTo>
                  <a:lnTo>
                    <a:pt x="911" y="352"/>
                  </a:lnTo>
                  <a:lnTo>
                    <a:pt x="909" y="355"/>
                  </a:lnTo>
                  <a:lnTo>
                    <a:pt x="904" y="358"/>
                  </a:lnTo>
                  <a:lnTo>
                    <a:pt x="900" y="361"/>
                  </a:lnTo>
                  <a:lnTo>
                    <a:pt x="894" y="363"/>
                  </a:lnTo>
                  <a:lnTo>
                    <a:pt x="889" y="363"/>
                  </a:lnTo>
                  <a:lnTo>
                    <a:pt x="882" y="363"/>
                  </a:lnTo>
                  <a:lnTo>
                    <a:pt x="876" y="361"/>
                  </a:lnTo>
                  <a:lnTo>
                    <a:pt x="869" y="357"/>
                  </a:lnTo>
                  <a:lnTo>
                    <a:pt x="857" y="350"/>
                  </a:lnTo>
                  <a:lnTo>
                    <a:pt x="851" y="343"/>
                  </a:lnTo>
                  <a:lnTo>
                    <a:pt x="847" y="340"/>
                  </a:lnTo>
                  <a:lnTo>
                    <a:pt x="846" y="338"/>
                  </a:lnTo>
                  <a:lnTo>
                    <a:pt x="845" y="335"/>
                  </a:lnTo>
                  <a:lnTo>
                    <a:pt x="845" y="333"/>
                  </a:lnTo>
                  <a:lnTo>
                    <a:pt x="847" y="329"/>
                  </a:lnTo>
                  <a:lnTo>
                    <a:pt x="851" y="327"/>
                  </a:lnTo>
                  <a:lnTo>
                    <a:pt x="856" y="324"/>
                  </a:lnTo>
                  <a:lnTo>
                    <a:pt x="861" y="322"/>
                  </a:lnTo>
                  <a:lnTo>
                    <a:pt x="876" y="321"/>
                  </a:lnTo>
                  <a:lnTo>
                    <a:pt x="887" y="321"/>
                  </a:lnTo>
                  <a:lnTo>
                    <a:pt x="891" y="322"/>
                  </a:lnTo>
                  <a:lnTo>
                    <a:pt x="893" y="322"/>
                  </a:lnTo>
                  <a:lnTo>
                    <a:pt x="892" y="323"/>
                  </a:lnTo>
                  <a:lnTo>
                    <a:pt x="889" y="323"/>
                  </a:lnTo>
                  <a:close/>
                  <a:moveTo>
                    <a:pt x="952" y="315"/>
                  </a:moveTo>
                  <a:lnTo>
                    <a:pt x="957" y="319"/>
                  </a:lnTo>
                  <a:lnTo>
                    <a:pt x="960" y="323"/>
                  </a:lnTo>
                  <a:lnTo>
                    <a:pt x="963" y="329"/>
                  </a:lnTo>
                  <a:lnTo>
                    <a:pt x="964" y="333"/>
                  </a:lnTo>
                  <a:lnTo>
                    <a:pt x="967" y="339"/>
                  </a:lnTo>
                  <a:lnTo>
                    <a:pt x="967" y="344"/>
                  </a:lnTo>
                  <a:lnTo>
                    <a:pt x="967" y="350"/>
                  </a:lnTo>
                  <a:lnTo>
                    <a:pt x="967" y="354"/>
                  </a:lnTo>
                  <a:lnTo>
                    <a:pt x="964" y="359"/>
                  </a:lnTo>
                  <a:lnTo>
                    <a:pt x="963" y="364"/>
                  </a:lnTo>
                  <a:lnTo>
                    <a:pt x="960" y="368"/>
                  </a:lnTo>
                  <a:lnTo>
                    <a:pt x="957" y="371"/>
                  </a:lnTo>
                  <a:lnTo>
                    <a:pt x="953" y="375"/>
                  </a:lnTo>
                  <a:lnTo>
                    <a:pt x="949" y="377"/>
                  </a:lnTo>
                  <a:lnTo>
                    <a:pt x="945" y="378"/>
                  </a:lnTo>
                  <a:lnTo>
                    <a:pt x="939" y="378"/>
                  </a:lnTo>
                  <a:lnTo>
                    <a:pt x="938" y="377"/>
                  </a:lnTo>
                  <a:lnTo>
                    <a:pt x="936" y="373"/>
                  </a:lnTo>
                  <a:lnTo>
                    <a:pt x="935" y="367"/>
                  </a:lnTo>
                  <a:lnTo>
                    <a:pt x="934" y="359"/>
                  </a:lnTo>
                  <a:lnTo>
                    <a:pt x="933" y="353"/>
                  </a:lnTo>
                  <a:lnTo>
                    <a:pt x="932" y="346"/>
                  </a:lnTo>
                  <a:lnTo>
                    <a:pt x="933" y="342"/>
                  </a:lnTo>
                  <a:lnTo>
                    <a:pt x="935" y="339"/>
                  </a:lnTo>
                  <a:lnTo>
                    <a:pt x="937" y="334"/>
                  </a:lnTo>
                  <a:lnTo>
                    <a:pt x="944" y="324"/>
                  </a:lnTo>
                  <a:lnTo>
                    <a:pt x="947" y="319"/>
                  </a:lnTo>
                  <a:lnTo>
                    <a:pt x="950" y="316"/>
                  </a:lnTo>
                  <a:lnTo>
                    <a:pt x="951" y="315"/>
                  </a:lnTo>
                  <a:lnTo>
                    <a:pt x="952" y="313"/>
                  </a:lnTo>
                  <a:lnTo>
                    <a:pt x="952" y="315"/>
                  </a:lnTo>
                  <a:close/>
                  <a:moveTo>
                    <a:pt x="1038" y="328"/>
                  </a:moveTo>
                  <a:lnTo>
                    <a:pt x="1044" y="328"/>
                  </a:lnTo>
                  <a:lnTo>
                    <a:pt x="1050" y="330"/>
                  </a:lnTo>
                  <a:lnTo>
                    <a:pt x="1053" y="332"/>
                  </a:lnTo>
                  <a:lnTo>
                    <a:pt x="1055" y="334"/>
                  </a:lnTo>
                  <a:lnTo>
                    <a:pt x="1056" y="338"/>
                  </a:lnTo>
                  <a:lnTo>
                    <a:pt x="1056" y="342"/>
                  </a:lnTo>
                  <a:lnTo>
                    <a:pt x="1055" y="345"/>
                  </a:lnTo>
                  <a:lnTo>
                    <a:pt x="1053" y="350"/>
                  </a:lnTo>
                  <a:lnTo>
                    <a:pt x="1050" y="354"/>
                  </a:lnTo>
                  <a:lnTo>
                    <a:pt x="1046" y="357"/>
                  </a:lnTo>
                  <a:lnTo>
                    <a:pt x="1042" y="362"/>
                  </a:lnTo>
                  <a:lnTo>
                    <a:pt x="1038" y="365"/>
                  </a:lnTo>
                  <a:lnTo>
                    <a:pt x="1032" y="367"/>
                  </a:lnTo>
                  <a:lnTo>
                    <a:pt x="1027" y="369"/>
                  </a:lnTo>
                  <a:lnTo>
                    <a:pt x="1022" y="370"/>
                  </a:lnTo>
                  <a:lnTo>
                    <a:pt x="1017" y="371"/>
                  </a:lnTo>
                  <a:lnTo>
                    <a:pt x="1012" y="370"/>
                  </a:lnTo>
                  <a:lnTo>
                    <a:pt x="1009" y="369"/>
                  </a:lnTo>
                  <a:lnTo>
                    <a:pt x="1006" y="367"/>
                  </a:lnTo>
                  <a:lnTo>
                    <a:pt x="1005" y="364"/>
                  </a:lnTo>
                  <a:lnTo>
                    <a:pt x="1004" y="361"/>
                  </a:lnTo>
                  <a:lnTo>
                    <a:pt x="1004" y="357"/>
                  </a:lnTo>
                  <a:lnTo>
                    <a:pt x="1004" y="353"/>
                  </a:lnTo>
                  <a:lnTo>
                    <a:pt x="1005" y="348"/>
                  </a:lnTo>
                  <a:lnTo>
                    <a:pt x="1007" y="344"/>
                  </a:lnTo>
                  <a:lnTo>
                    <a:pt x="1009" y="341"/>
                  </a:lnTo>
                  <a:lnTo>
                    <a:pt x="1012" y="336"/>
                  </a:lnTo>
                  <a:lnTo>
                    <a:pt x="1016" y="333"/>
                  </a:lnTo>
                  <a:lnTo>
                    <a:pt x="1021" y="331"/>
                  </a:lnTo>
                  <a:lnTo>
                    <a:pt x="1026" y="329"/>
                  </a:lnTo>
                  <a:lnTo>
                    <a:pt x="1031" y="328"/>
                  </a:lnTo>
                  <a:lnTo>
                    <a:pt x="1038" y="328"/>
                  </a:lnTo>
                  <a:close/>
                  <a:moveTo>
                    <a:pt x="869" y="275"/>
                  </a:moveTo>
                  <a:lnTo>
                    <a:pt x="874" y="283"/>
                  </a:lnTo>
                  <a:lnTo>
                    <a:pt x="877" y="289"/>
                  </a:lnTo>
                  <a:lnTo>
                    <a:pt x="880" y="296"/>
                  </a:lnTo>
                  <a:lnTo>
                    <a:pt x="881" y="300"/>
                  </a:lnTo>
                  <a:lnTo>
                    <a:pt x="881" y="305"/>
                  </a:lnTo>
                  <a:lnTo>
                    <a:pt x="881" y="308"/>
                  </a:lnTo>
                  <a:lnTo>
                    <a:pt x="879" y="310"/>
                  </a:lnTo>
                  <a:lnTo>
                    <a:pt x="877" y="312"/>
                  </a:lnTo>
                  <a:lnTo>
                    <a:pt x="875" y="312"/>
                  </a:lnTo>
                  <a:lnTo>
                    <a:pt x="871" y="312"/>
                  </a:lnTo>
                  <a:lnTo>
                    <a:pt x="867" y="312"/>
                  </a:lnTo>
                  <a:lnTo>
                    <a:pt x="863" y="311"/>
                  </a:lnTo>
                  <a:lnTo>
                    <a:pt x="853" y="307"/>
                  </a:lnTo>
                  <a:lnTo>
                    <a:pt x="841" y="301"/>
                  </a:lnTo>
                  <a:lnTo>
                    <a:pt x="839" y="298"/>
                  </a:lnTo>
                  <a:lnTo>
                    <a:pt x="837" y="295"/>
                  </a:lnTo>
                  <a:lnTo>
                    <a:pt x="835" y="289"/>
                  </a:lnTo>
                  <a:lnTo>
                    <a:pt x="835" y="284"/>
                  </a:lnTo>
                  <a:lnTo>
                    <a:pt x="835" y="278"/>
                  </a:lnTo>
                  <a:lnTo>
                    <a:pt x="835" y="274"/>
                  </a:lnTo>
                  <a:lnTo>
                    <a:pt x="837" y="270"/>
                  </a:lnTo>
                  <a:lnTo>
                    <a:pt x="840" y="268"/>
                  </a:lnTo>
                  <a:lnTo>
                    <a:pt x="844" y="266"/>
                  </a:lnTo>
                  <a:lnTo>
                    <a:pt x="848" y="265"/>
                  </a:lnTo>
                  <a:lnTo>
                    <a:pt x="852" y="265"/>
                  </a:lnTo>
                  <a:lnTo>
                    <a:pt x="854" y="265"/>
                  </a:lnTo>
                  <a:lnTo>
                    <a:pt x="856" y="266"/>
                  </a:lnTo>
                  <a:lnTo>
                    <a:pt x="858" y="268"/>
                  </a:lnTo>
                  <a:lnTo>
                    <a:pt x="865" y="272"/>
                  </a:lnTo>
                  <a:lnTo>
                    <a:pt x="869" y="275"/>
                  </a:lnTo>
                  <a:close/>
                  <a:moveTo>
                    <a:pt x="939" y="292"/>
                  </a:moveTo>
                  <a:lnTo>
                    <a:pt x="935" y="287"/>
                  </a:lnTo>
                  <a:lnTo>
                    <a:pt x="930" y="284"/>
                  </a:lnTo>
                  <a:lnTo>
                    <a:pt x="925" y="282"/>
                  </a:lnTo>
                  <a:lnTo>
                    <a:pt x="919" y="278"/>
                  </a:lnTo>
                  <a:lnTo>
                    <a:pt x="914" y="276"/>
                  </a:lnTo>
                  <a:lnTo>
                    <a:pt x="909" y="275"/>
                  </a:lnTo>
                  <a:lnTo>
                    <a:pt x="902" y="274"/>
                  </a:lnTo>
                  <a:lnTo>
                    <a:pt x="898" y="274"/>
                  </a:lnTo>
                  <a:lnTo>
                    <a:pt x="892" y="274"/>
                  </a:lnTo>
                  <a:lnTo>
                    <a:pt x="889" y="275"/>
                  </a:lnTo>
                  <a:lnTo>
                    <a:pt x="886" y="278"/>
                  </a:lnTo>
                  <a:lnTo>
                    <a:pt x="884" y="281"/>
                  </a:lnTo>
                  <a:lnTo>
                    <a:pt x="884" y="285"/>
                  </a:lnTo>
                  <a:lnTo>
                    <a:pt x="886" y="291"/>
                  </a:lnTo>
                  <a:lnTo>
                    <a:pt x="889" y="297"/>
                  </a:lnTo>
                  <a:lnTo>
                    <a:pt x="893" y="305"/>
                  </a:lnTo>
                  <a:lnTo>
                    <a:pt x="898" y="309"/>
                  </a:lnTo>
                  <a:lnTo>
                    <a:pt x="900" y="312"/>
                  </a:lnTo>
                  <a:lnTo>
                    <a:pt x="903" y="315"/>
                  </a:lnTo>
                  <a:lnTo>
                    <a:pt x="907" y="317"/>
                  </a:lnTo>
                  <a:lnTo>
                    <a:pt x="916" y="318"/>
                  </a:lnTo>
                  <a:lnTo>
                    <a:pt x="929" y="319"/>
                  </a:lnTo>
                  <a:lnTo>
                    <a:pt x="933" y="319"/>
                  </a:lnTo>
                  <a:lnTo>
                    <a:pt x="935" y="318"/>
                  </a:lnTo>
                  <a:lnTo>
                    <a:pt x="937" y="317"/>
                  </a:lnTo>
                  <a:lnTo>
                    <a:pt x="939" y="315"/>
                  </a:lnTo>
                  <a:lnTo>
                    <a:pt x="942" y="310"/>
                  </a:lnTo>
                  <a:lnTo>
                    <a:pt x="945" y="305"/>
                  </a:lnTo>
                  <a:lnTo>
                    <a:pt x="945" y="299"/>
                  </a:lnTo>
                  <a:lnTo>
                    <a:pt x="945" y="295"/>
                  </a:lnTo>
                  <a:lnTo>
                    <a:pt x="944" y="294"/>
                  </a:lnTo>
                  <a:lnTo>
                    <a:pt x="942" y="293"/>
                  </a:lnTo>
                  <a:lnTo>
                    <a:pt x="941" y="292"/>
                  </a:lnTo>
                  <a:lnTo>
                    <a:pt x="939" y="292"/>
                  </a:lnTo>
                  <a:close/>
                  <a:moveTo>
                    <a:pt x="997" y="277"/>
                  </a:moveTo>
                  <a:lnTo>
                    <a:pt x="1005" y="278"/>
                  </a:lnTo>
                  <a:lnTo>
                    <a:pt x="1010" y="281"/>
                  </a:lnTo>
                  <a:lnTo>
                    <a:pt x="1014" y="284"/>
                  </a:lnTo>
                  <a:lnTo>
                    <a:pt x="1016" y="288"/>
                  </a:lnTo>
                  <a:lnTo>
                    <a:pt x="1016" y="293"/>
                  </a:lnTo>
                  <a:lnTo>
                    <a:pt x="1016" y="298"/>
                  </a:lnTo>
                  <a:lnTo>
                    <a:pt x="1014" y="304"/>
                  </a:lnTo>
                  <a:lnTo>
                    <a:pt x="1010" y="309"/>
                  </a:lnTo>
                  <a:lnTo>
                    <a:pt x="1007" y="315"/>
                  </a:lnTo>
                  <a:lnTo>
                    <a:pt x="1003" y="320"/>
                  </a:lnTo>
                  <a:lnTo>
                    <a:pt x="998" y="323"/>
                  </a:lnTo>
                  <a:lnTo>
                    <a:pt x="993" y="327"/>
                  </a:lnTo>
                  <a:lnTo>
                    <a:pt x="987" y="329"/>
                  </a:lnTo>
                  <a:lnTo>
                    <a:pt x="982" y="329"/>
                  </a:lnTo>
                  <a:lnTo>
                    <a:pt x="977" y="327"/>
                  </a:lnTo>
                  <a:lnTo>
                    <a:pt x="973" y="323"/>
                  </a:lnTo>
                  <a:lnTo>
                    <a:pt x="967" y="317"/>
                  </a:lnTo>
                  <a:lnTo>
                    <a:pt x="963" y="311"/>
                  </a:lnTo>
                  <a:lnTo>
                    <a:pt x="962" y="306"/>
                  </a:lnTo>
                  <a:lnTo>
                    <a:pt x="962" y="300"/>
                  </a:lnTo>
                  <a:lnTo>
                    <a:pt x="963" y="297"/>
                  </a:lnTo>
                  <a:lnTo>
                    <a:pt x="965" y="293"/>
                  </a:lnTo>
                  <a:lnTo>
                    <a:pt x="970" y="289"/>
                  </a:lnTo>
                  <a:lnTo>
                    <a:pt x="973" y="287"/>
                  </a:lnTo>
                  <a:lnTo>
                    <a:pt x="991" y="280"/>
                  </a:lnTo>
                  <a:lnTo>
                    <a:pt x="997" y="277"/>
                  </a:lnTo>
                  <a:close/>
                  <a:moveTo>
                    <a:pt x="812" y="268"/>
                  </a:moveTo>
                  <a:lnTo>
                    <a:pt x="807" y="266"/>
                  </a:lnTo>
                  <a:lnTo>
                    <a:pt x="802" y="264"/>
                  </a:lnTo>
                  <a:lnTo>
                    <a:pt x="799" y="260"/>
                  </a:lnTo>
                  <a:lnTo>
                    <a:pt x="796" y="256"/>
                  </a:lnTo>
                  <a:lnTo>
                    <a:pt x="793" y="242"/>
                  </a:lnTo>
                  <a:lnTo>
                    <a:pt x="791" y="229"/>
                  </a:lnTo>
                  <a:lnTo>
                    <a:pt x="790" y="224"/>
                  </a:lnTo>
                  <a:lnTo>
                    <a:pt x="791" y="219"/>
                  </a:lnTo>
                  <a:lnTo>
                    <a:pt x="793" y="215"/>
                  </a:lnTo>
                  <a:lnTo>
                    <a:pt x="794" y="213"/>
                  </a:lnTo>
                  <a:lnTo>
                    <a:pt x="796" y="211"/>
                  </a:lnTo>
                  <a:lnTo>
                    <a:pt x="798" y="208"/>
                  </a:lnTo>
                  <a:lnTo>
                    <a:pt x="801" y="207"/>
                  </a:lnTo>
                  <a:lnTo>
                    <a:pt x="803" y="207"/>
                  </a:lnTo>
                  <a:lnTo>
                    <a:pt x="810" y="208"/>
                  </a:lnTo>
                  <a:lnTo>
                    <a:pt x="818" y="212"/>
                  </a:lnTo>
                  <a:lnTo>
                    <a:pt x="824" y="216"/>
                  </a:lnTo>
                  <a:lnTo>
                    <a:pt x="831" y="223"/>
                  </a:lnTo>
                  <a:lnTo>
                    <a:pt x="836" y="229"/>
                  </a:lnTo>
                  <a:lnTo>
                    <a:pt x="841" y="236"/>
                  </a:lnTo>
                  <a:lnTo>
                    <a:pt x="843" y="243"/>
                  </a:lnTo>
                  <a:lnTo>
                    <a:pt x="843" y="250"/>
                  </a:lnTo>
                  <a:lnTo>
                    <a:pt x="842" y="253"/>
                  </a:lnTo>
                  <a:lnTo>
                    <a:pt x="841" y="257"/>
                  </a:lnTo>
                  <a:lnTo>
                    <a:pt x="839" y="259"/>
                  </a:lnTo>
                  <a:lnTo>
                    <a:pt x="835" y="262"/>
                  </a:lnTo>
                  <a:lnTo>
                    <a:pt x="831" y="264"/>
                  </a:lnTo>
                  <a:lnTo>
                    <a:pt x="825" y="265"/>
                  </a:lnTo>
                  <a:lnTo>
                    <a:pt x="820" y="266"/>
                  </a:lnTo>
                  <a:lnTo>
                    <a:pt x="812" y="268"/>
                  </a:lnTo>
                  <a:close/>
                  <a:moveTo>
                    <a:pt x="884" y="218"/>
                  </a:moveTo>
                  <a:lnTo>
                    <a:pt x="888" y="221"/>
                  </a:lnTo>
                  <a:lnTo>
                    <a:pt x="890" y="224"/>
                  </a:lnTo>
                  <a:lnTo>
                    <a:pt x="893" y="228"/>
                  </a:lnTo>
                  <a:lnTo>
                    <a:pt x="895" y="234"/>
                  </a:lnTo>
                  <a:lnTo>
                    <a:pt x="896" y="240"/>
                  </a:lnTo>
                  <a:lnTo>
                    <a:pt x="896" y="247"/>
                  </a:lnTo>
                  <a:lnTo>
                    <a:pt x="896" y="253"/>
                  </a:lnTo>
                  <a:lnTo>
                    <a:pt x="895" y="258"/>
                  </a:lnTo>
                  <a:lnTo>
                    <a:pt x="893" y="261"/>
                  </a:lnTo>
                  <a:lnTo>
                    <a:pt x="890" y="264"/>
                  </a:lnTo>
                  <a:lnTo>
                    <a:pt x="888" y="265"/>
                  </a:lnTo>
                  <a:lnTo>
                    <a:pt x="884" y="265"/>
                  </a:lnTo>
                  <a:lnTo>
                    <a:pt x="878" y="264"/>
                  </a:lnTo>
                  <a:lnTo>
                    <a:pt x="871" y="261"/>
                  </a:lnTo>
                  <a:lnTo>
                    <a:pt x="866" y="257"/>
                  </a:lnTo>
                  <a:lnTo>
                    <a:pt x="860" y="251"/>
                  </a:lnTo>
                  <a:lnTo>
                    <a:pt x="856" y="247"/>
                  </a:lnTo>
                  <a:lnTo>
                    <a:pt x="854" y="243"/>
                  </a:lnTo>
                  <a:lnTo>
                    <a:pt x="852" y="238"/>
                  </a:lnTo>
                  <a:lnTo>
                    <a:pt x="851" y="234"/>
                  </a:lnTo>
                  <a:lnTo>
                    <a:pt x="851" y="229"/>
                  </a:lnTo>
                  <a:lnTo>
                    <a:pt x="852" y="226"/>
                  </a:lnTo>
                  <a:lnTo>
                    <a:pt x="854" y="224"/>
                  </a:lnTo>
                  <a:lnTo>
                    <a:pt x="856" y="222"/>
                  </a:lnTo>
                  <a:lnTo>
                    <a:pt x="858" y="219"/>
                  </a:lnTo>
                  <a:lnTo>
                    <a:pt x="861" y="218"/>
                  </a:lnTo>
                  <a:lnTo>
                    <a:pt x="869" y="217"/>
                  </a:lnTo>
                  <a:lnTo>
                    <a:pt x="876" y="217"/>
                  </a:lnTo>
                  <a:lnTo>
                    <a:pt x="881" y="218"/>
                  </a:lnTo>
                  <a:lnTo>
                    <a:pt x="884" y="218"/>
                  </a:lnTo>
                  <a:close/>
                  <a:moveTo>
                    <a:pt x="973" y="224"/>
                  </a:moveTo>
                  <a:lnTo>
                    <a:pt x="981" y="231"/>
                  </a:lnTo>
                  <a:lnTo>
                    <a:pt x="986" y="239"/>
                  </a:lnTo>
                  <a:lnTo>
                    <a:pt x="989" y="247"/>
                  </a:lnTo>
                  <a:lnTo>
                    <a:pt x="991" y="253"/>
                  </a:lnTo>
                  <a:lnTo>
                    <a:pt x="989" y="259"/>
                  </a:lnTo>
                  <a:lnTo>
                    <a:pt x="986" y="265"/>
                  </a:lnTo>
                  <a:lnTo>
                    <a:pt x="983" y="270"/>
                  </a:lnTo>
                  <a:lnTo>
                    <a:pt x="977" y="274"/>
                  </a:lnTo>
                  <a:lnTo>
                    <a:pt x="971" y="276"/>
                  </a:lnTo>
                  <a:lnTo>
                    <a:pt x="963" y="280"/>
                  </a:lnTo>
                  <a:lnTo>
                    <a:pt x="956" y="281"/>
                  </a:lnTo>
                  <a:lnTo>
                    <a:pt x="948" y="281"/>
                  </a:lnTo>
                  <a:lnTo>
                    <a:pt x="940" y="280"/>
                  </a:lnTo>
                  <a:lnTo>
                    <a:pt x="933" y="276"/>
                  </a:lnTo>
                  <a:lnTo>
                    <a:pt x="925" y="273"/>
                  </a:lnTo>
                  <a:lnTo>
                    <a:pt x="918" y="268"/>
                  </a:lnTo>
                  <a:lnTo>
                    <a:pt x="912" y="260"/>
                  </a:lnTo>
                  <a:lnTo>
                    <a:pt x="903" y="247"/>
                  </a:lnTo>
                  <a:lnTo>
                    <a:pt x="902" y="243"/>
                  </a:lnTo>
                  <a:lnTo>
                    <a:pt x="901" y="240"/>
                  </a:lnTo>
                  <a:lnTo>
                    <a:pt x="901" y="237"/>
                  </a:lnTo>
                  <a:lnTo>
                    <a:pt x="902" y="234"/>
                  </a:lnTo>
                  <a:lnTo>
                    <a:pt x="903" y="231"/>
                  </a:lnTo>
                  <a:lnTo>
                    <a:pt x="906" y="229"/>
                  </a:lnTo>
                  <a:lnTo>
                    <a:pt x="911" y="228"/>
                  </a:lnTo>
                  <a:lnTo>
                    <a:pt x="916" y="228"/>
                  </a:lnTo>
                  <a:lnTo>
                    <a:pt x="922" y="227"/>
                  </a:lnTo>
                  <a:lnTo>
                    <a:pt x="932" y="225"/>
                  </a:lnTo>
                  <a:lnTo>
                    <a:pt x="936" y="224"/>
                  </a:lnTo>
                  <a:lnTo>
                    <a:pt x="940" y="224"/>
                  </a:lnTo>
                  <a:lnTo>
                    <a:pt x="945" y="225"/>
                  </a:lnTo>
                  <a:lnTo>
                    <a:pt x="947" y="227"/>
                  </a:lnTo>
                  <a:lnTo>
                    <a:pt x="948" y="229"/>
                  </a:lnTo>
                  <a:lnTo>
                    <a:pt x="949" y="229"/>
                  </a:lnTo>
                  <a:lnTo>
                    <a:pt x="951" y="229"/>
                  </a:lnTo>
                  <a:lnTo>
                    <a:pt x="953" y="229"/>
                  </a:lnTo>
                  <a:lnTo>
                    <a:pt x="957" y="226"/>
                  </a:lnTo>
                  <a:lnTo>
                    <a:pt x="960" y="224"/>
                  </a:lnTo>
                  <a:lnTo>
                    <a:pt x="961" y="222"/>
                  </a:lnTo>
                  <a:lnTo>
                    <a:pt x="963" y="222"/>
                  </a:lnTo>
                  <a:lnTo>
                    <a:pt x="965" y="222"/>
                  </a:lnTo>
                  <a:lnTo>
                    <a:pt x="969" y="222"/>
                  </a:lnTo>
                  <a:lnTo>
                    <a:pt x="972" y="224"/>
                  </a:lnTo>
                  <a:lnTo>
                    <a:pt x="973" y="224"/>
                  </a:lnTo>
                  <a:close/>
                  <a:moveTo>
                    <a:pt x="818" y="165"/>
                  </a:moveTo>
                  <a:lnTo>
                    <a:pt x="813" y="164"/>
                  </a:lnTo>
                  <a:lnTo>
                    <a:pt x="811" y="164"/>
                  </a:lnTo>
                  <a:lnTo>
                    <a:pt x="810" y="165"/>
                  </a:lnTo>
                  <a:lnTo>
                    <a:pt x="811" y="167"/>
                  </a:lnTo>
                  <a:lnTo>
                    <a:pt x="814" y="172"/>
                  </a:lnTo>
                  <a:lnTo>
                    <a:pt x="819" y="180"/>
                  </a:lnTo>
                  <a:lnTo>
                    <a:pt x="820" y="184"/>
                  </a:lnTo>
                  <a:lnTo>
                    <a:pt x="821" y="189"/>
                  </a:lnTo>
                  <a:lnTo>
                    <a:pt x="820" y="192"/>
                  </a:lnTo>
                  <a:lnTo>
                    <a:pt x="817" y="195"/>
                  </a:lnTo>
                  <a:lnTo>
                    <a:pt x="812" y="199"/>
                  </a:lnTo>
                  <a:lnTo>
                    <a:pt x="805" y="201"/>
                  </a:lnTo>
                  <a:lnTo>
                    <a:pt x="795" y="203"/>
                  </a:lnTo>
                  <a:lnTo>
                    <a:pt x="782" y="203"/>
                  </a:lnTo>
                  <a:lnTo>
                    <a:pt x="779" y="202"/>
                  </a:lnTo>
                  <a:lnTo>
                    <a:pt x="778" y="199"/>
                  </a:lnTo>
                  <a:lnTo>
                    <a:pt x="776" y="193"/>
                  </a:lnTo>
                  <a:lnTo>
                    <a:pt x="774" y="187"/>
                  </a:lnTo>
                  <a:lnTo>
                    <a:pt x="773" y="180"/>
                  </a:lnTo>
                  <a:lnTo>
                    <a:pt x="772" y="173"/>
                  </a:lnTo>
                  <a:lnTo>
                    <a:pt x="773" y="169"/>
                  </a:lnTo>
                  <a:lnTo>
                    <a:pt x="774" y="165"/>
                  </a:lnTo>
                  <a:lnTo>
                    <a:pt x="783" y="161"/>
                  </a:lnTo>
                  <a:lnTo>
                    <a:pt x="797" y="158"/>
                  </a:lnTo>
                  <a:lnTo>
                    <a:pt x="805" y="157"/>
                  </a:lnTo>
                  <a:lnTo>
                    <a:pt x="811" y="158"/>
                  </a:lnTo>
                  <a:lnTo>
                    <a:pt x="814" y="159"/>
                  </a:lnTo>
                  <a:lnTo>
                    <a:pt x="816" y="160"/>
                  </a:lnTo>
                  <a:lnTo>
                    <a:pt x="818" y="163"/>
                  </a:lnTo>
                  <a:lnTo>
                    <a:pt x="818" y="165"/>
                  </a:lnTo>
                  <a:close/>
                  <a:moveTo>
                    <a:pt x="886" y="171"/>
                  </a:moveTo>
                  <a:lnTo>
                    <a:pt x="883" y="172"/>
                  </a:lnTo>
                  <a:lnTo>
                    <a:pt x="881" y="175"/>
                  </a:lnTo>
                  <a:lnTo>
                    <a:pt x="880" y="178"/>
                  </a:lnTo>
                  <a:lnTo>
                    <a:pt x="879" y="181"/>
                  </a:lnTo>
                  <a:lnTo>
                    <a:pt x="877" y="191"/>
                  </a:lnTo>
                  <a:lnTo>
                    <a:pt x="874" y="202"/>
                  </a:lnTo>
                  <a:lnTo>
                    <a:pt x="871" y="206"/>
                  </a:lnTo>
                  <a:lnTo>
                    <a:pt x="869" y="210"/>
                  </a:lnTo>
                  <a:lnTo>
                    <a:pt x="866" y="212"/>
                  </a:lnTo>
                  <a:lnTo>
                    <a:pt x="863" y="213"/>
                  </a:lnTo>
                  <a:lnTo>
                    <a:pt x="857" y="213"/>
                  </a:lnTo>
                  <a:lnTo>
                    <a:pt x="852" y="210"/>
                  </a:lnTo>
                  <a:lnTo>
                    <a:pt x="845" y="205"/>
                  </a:lnTo>
                  <a:lnTo>
                    <a:pt x="836" y="198"/>
                  </a:lnTo>
                  <a:lnTo>
                    <a:pt x="830" y="191"/>
                  </a:lnTo>
                  <a:lnTo>
                    <a:pt x="825" y="183"/>
                  </a:lnTo>
                  <a:lnTo>
                    <a:pt x="824" y="179"/>
                  </a:lnTo>
                  <a:lnTo>
                    <a:pt x="825" y="175"/>
                  </a:lnTo>
                  <a:lnTo>
                    <a:pt x="828" y="170"/>
                  </a:lnTo>
                  <a:lnTo>
                    <a:pt x="832" y="165"/>
                  </a:lnTo>
                  <a:lnTo>
                    <a:pt x="835" y="164"/>
                  </a:lnTo>
                  <a:lnTo>
                    <a:pt x="842" y="164"/>
                  </a:lnTo>
                  <a:lnTo>
                    <a:pt x="851" y="164"/>
                  </a:lnTo>
                  <a:lnTo>
                    <a:pt x="860" y="165"/>
                  </a:lnTo>
                  <a:lnTo>
                    <a:pt x="870" y="167"/>
                  </a:lnTo>
                  <a:lnTo>
                    <a:pt x="878" y="168"/>
                  </a:lnTo>
                  <a:lnTo>
                    <a:pt x="883" y="170"/>
                  </a:lnTo>
                  <a:lnTo>
                    <a:pt x="886" y="171"/>
                  </a:lnTo>
                  <a:close/>
                  <a:moveTo>
                    <a:pt x="951" y="165"/>
                  </a:moveTo>
                  <a:lnTo>
                    <a:pt x="956" y="166"/>
                  </a:lnTo>
                  <a:lnTo>
                    <a:pt x="960" y="167"/>
                  </a:lnTo>
                  <a:lnTo>
                    <a:pt x="963" y="169"/>
                  </a:lnTo>
                  <a:lnTo>
                    <a:pt x="965" y="172"/>
                  </a:lnTo>
                  <a:lnTo>
                    <a:pt x="969" y="176"/>
                  </a:lnTo>
                  <a:lnTo>
                    <a:pt x="970" y="180"/>
                  </a:lnTo>
                  <a:lnTo>
                    <a:pt x="972" y="184"/>
                  </a:lnTo>
                  <a:lnTo>
                    <a:pt x="972" y="189"/>
                  </a:lnTo>
                  <a:lnTo>
                    <a:pt x="973" y="194"/>
                  </a:lnTo>
                  <a:lnTo>
                    <a:pt x="973" y="199"/>
                  </a:lnTo>
                  <a:lnTo>
                    <a:pt x="972" y="202"/>
                  </a:lnTo>
                  <a:lnTo>
                    <a:pt x="971" y="206"/>
                  </a:lnTo>
                  <a:lnTo>
                    <a:pt x="969" y="210"/>
                  </a:lnTo>
                  <a:lnTo>
                    <a:pt x="967" y="212"/>
                  </a:lnTo>
                  <a:lnTo>
                    <a:pt x="964" y="213"/>
                  </a:lnTo>
                  <a:lnTo>
                    <a:pt x="961" y="214"/>
                  </a:lnTo>
                  <a:lnTo>
                    <a:pt x="939" y="215"/>
                  </a:lnTo>
                  <a:lnTo>
                    <a:pt x="915" y="216"/>
                  </a:lnTo>
                  <a:lnTo>
                    <a:pt x="910" y="216"/>
                  </a:lnTo>
                  <a:lnTo>
                    <a:pt x="904" y="216"/>
                  </a:lnTo>
                  <a:lnTo>
                    <a:pt x="899" y="214"/>
                  </a:lnTo>
                  <a:lnTo>
                    <a:pt x="895" y="213"/>
                  </a:lnTo>
                  <a:lnTo>
                    <a:pt x="891" y="211"/>
                  </a:lnTo>
                  <a:lnTo>
                    <a:pt x="889" y="207"/>
                  </a:lnTo>
                  <a:lnTo>
                    <a:pt x="887" y="204"/>
                  </a:lnTo>
                  <a:lnTo>
                    <a:pt x="887" y="200"/>
                  </a:lnTo>
                  <a:lnTo>
                    <a:pt x="888" y="196"/>
                  </a:lnTo>
                  <a:lnTo>
                    <a:pt x="889" y="193"/>
                  </a:lnTo>
                  <a:lnTo>
                    <a:pt x="892" y="191"/>
                  </a:lnTo>
                  <a:lnTo>
                    <a:pt x="895" y="188"/>
                  </a:lnTo>
                  <a:lnTo>
                    <a:pt x="905" y="182"/>
                  </a:lnTo>
                  <a:lnTo>
                    <a:pt x="916" y="177"/>
                  </a:lnTo>
                  <a:lnTo>
                    <a:pt x="927" y="171"/>
                  </a:lnTo>
                  <a:lnTo>
                    <a:pt x="938" y="168"/>
                  </a:lnTo>
                  <a:lnTo>
                    <a:pt x="946" y="166"/>
                  </a:lnTo>
                  <a:lnTo>
                    <a:pt x="951" y="165"/>
                  </a:lnTo>
                  <a:close/>
                  <a:moveTo>
                    <a:pt x="772" y="94"/>
                  </a:moveTo>
                  <a:lnTo>
                    <a:pt x="781" y="99"/>
                  </a:lnTo>
                  <a:lnTo>
                    <a:pt x="788" y="106"/>
                  </a:lnTo>
                  <a:lnTo>
                    <a:pt x="790" y="110"/>
                  </a:lnTo>
                  <a:lnTo>
                    <a:pt x="790" y="113"/>
                  </a:lnTo>
                  <a:lnTo>
                    <a:pt x="789" y="118"/>
                  </a:lnTo>
                  <a:lnTo>
                    <a:pt x="785" y="123"/>
                  </a:lnTo>
                  <a:lnTo>
                    <a:pt x="778" y="133"/>
                  </a:lnTo>
                  <a:lnTo>
                    <a:pt x="771" y="142"/>
                  </a:lnTo>
                  <a:lnTo>
                    <a:pt x="766" y="142"/>
                  </a:lnTo>
                  <a:lnTo>
                    <a:pt x="762" y="140"/>
                  </a:lnTo>
                  <a:lnTo>
                    <a:pt x="758" y="137"/>
                  </a:lnTo>
                  <a:lnTo>
                    <a:pt x="754" y="134"/>
                  </a:lnTo>
                  <a:lnTo>
                    <a:pt x="751" y="131"/>
                  </a:lnTo>
                  <a:lnTo>
                    <a:pt x="749" y="126"/>
                  </a:lnTo>
                  <a:lnTo>
                    <a:pt x="748" y="122"/>
                  </a:lnTo>
                  <a:lnTo>
                    <a:pt x="748" y="118"/>
                  </a:lnTo>
                  <a:lnTo>
                    <a:pt x="748" y="112"/>
                  </a:lnTo>
                  <a:lnTo>
                    <a:pt x="748" y="108"/>
                  </a:lnTo>
                  <a:lnTo>
                    <a:pt x="750" y="105"/>
                  </a:lnTo>
                  <a:lnTo>
                    <a:pt x="752" y="100"/>
                  </a:lnTo>
                  <a:lnTo>
                    <a:pt x="755" y="97"/>
                  </a:lnTo>
                  <a:lnTo>
                    <a:pt x="760" y="95"/>
                  </a:lnTo>
                  <a:lnTo>
                    <a:pt x="765" y="94"/>
                  </a:lnTo>
                  <a:lnTo>
                    <a:pt x="772" y="94"/>
                  </a:lnTo>
                  <a:close/>
                  <a:moveTo>
                    <a:pt x="845" y="109"/>
                  </a:moveTo>
                  <a:lnTo>
                    <a:pt x="846" y="109"/>
                  </a:lnTo>
                  <a:lnTo>
                    <a:pt x="848" y="110"/>
                  </a:lnTo>
                  <a:lnTo>
                    <a:pt x="848" y="112"/>
                  </a:lnTo>
                  <a:lnTo>
                    <a:pt x="849" y="114"/>
                  </a:lnTo>
                  <a:lnTo>
                    <a:pt x="849" y="120"/>
                  </a:lnTo>
                  <a:lnTo>
                    <a:pt x="848" y="128"/>
                  </a:lnTo>
                  <a:lnTo>
                    <a:pt x="846" y="135"/>
                  </a:lnTo>
                  <a:lnTo>
                    <a:pt x="844" y="142"/>
                  </a:lnTo>
                  <a:lnTo>
                    <a:pt x="841" y="147"/>
                  </a:lnTo>
                  <a:lnTo>
                    <a:pt x="839" y="151"/>
                  </a:lnTo>
                  <a:lnTo>
                    <a:pt x="836" y="153"/>
                  </a:lnTo>
                  <a:lnTo>
                    <a:pt x="833" y="155"/>
                  </a:lnTo>
                  <a:lnTo>
                    <a:pt x="829" y="155"/>
                  </a:lnTo>
                  <a:lnTo>
                    <a:pt x="825" y="155"/>
                  </a:lnTo>
                  <a:lnTo>
                    <a:pt x="818" y="154"/>
                  </a:lnTo>
                  <a:lnTo>
                    <a:pt x="810" y="151"/>
                  </a:lnTo>
                  <a:lnTo>
                    <a:pt x="802" y="146"/>
                  </a:lnTo>
                  <a:lnTo>
                    <a:pt x="797" y="140"/>
                  </a:lnTo>
                  <a:lnTo>
                    <a:pt x="795" y="136"/>
                  </a:lnTo>
                  <a:lnTo>
                    <a:pt x="793" y="133"/>
                  </a:lnTo>
                  <a:lnTo>
                    <a:pt x="791" y="130"/>
                  </a:lnTo>
                  <a:lnTo>
                    <a:pt x="791" y="126"/>
                  </a:lnTo>
                  <a:lnTo>
                    <a:pt x="791" y="124"/>
                  </a:lnTo>
                  <a:lnTo>
                    <a:pt x="794" y="121"/>
                  </a:lnTo>
                  <a:lnTo>
                    <a:pt x="797" y="118"/>
                  </a:lnTo>
                  <a:lnTo>
                    <a:pt x="800" y="115"/>
                  </a:lnTo>
                  <a:lnTo>
                    <a:pt x="810" y="110"/>
                  </a:lnTo>
                  <a:lnTo>
                    <a:pt x="820" y="106"/>
                  </a:lnTo>
                  <a:lnTo>
                    <a:pt x="831" y="103"/>
                  </a:lnTo>
                  <a:lnTo>
                    <a:pt x="839" y="102"/>
                  </a:lnTo>
                  <a:lnTo>
                    <a:pt x="842" y="102"/>
                  </a:lnTo>
                  <a:lnTo>
                    <a:pt x="844" y="105"/>
                  </a:lnTo>
                  <a:lnTo>
                    <a:pt x="845" y="106"/>
                  </a:lnTo>
                  <a:lnTo>
                    <a:pt x="845" y="109"/>
                  </a:lnTo>
                  <a:close/>
                  <a:moveTo>
                    <a:pt x="740" y="79"/>
                  </a:moveTo>
                  <a:lnTo>
                    <a:pt x="735" y="74"/>
                  </a:lnTo>
                  <a:lnTo>
                    <a:pt x="727" y="66"/>
                  </a:lnTo>
                  <a:lnTo>
                    <a:pt x="724" y="62"/>
                  </a:lnTo>
                  <a:lnTo>
                    <a:pt x="723" y="56"/>
                  </a:lnTo>
                  <a:lnTo>
                    <a:pt x="723" y="54"/>
                  </a:lnTo>
                  <a:lnTo>
                    <a:pt x="723" y="51"/>
                  </a:lnTo>
                  <a:lnTo>
                    <a:pt x="725" y="49"/>
                  </a:lnTo>
                  <a:lnTo>
                    <a:pt x="727" y="47"/>
                  </a:lnTo>
                  <a:lnTo>
                    <a:pt x="731" y="43"/>
                  </a:lnTo>
                  <a:lnTo>
                    <a:pt x="737" y="40"/>
                  </a:lnTo>
                  <a:lnTo>
                    <a:pt x="741" y="38"/>
                  </a:lnTo>
                  <a:lnTo>
                    <a:pt x="744" y="37"/>
                  </a:lnTo>
                  <a:lnTo>
                    <a:pt x="749" y="37"/>
                  </a:lnTo>
                  <a:lnTo>
                    <a:pt x="752" y="37"/>
                  </a:lnTo>
                  <a:lnTo>
                    <a:pt x="755" y="38"/>
                  </a:lnTo>
                  <a:lnTo>
                    <a:pt x="759" y="39"/>
                  </a:lnTo>
                  <a:lnTo>
                    <a:pt x="763" y="43"/>
                  </a:lnTo>
                  <a:lnTo>
                    <a:pt x="766" y="50"/>
                  </a:lnTo>
                  <a:lnTo>
                    <a:pt x="768" y="56"/>
                  </a:lnTo>
                  <a:lnTo>
                    <a:pt x="771" y="64"/>
                  </a:lnTo>
                  <a:lnTo>
                    <a:pt x="771" y="72"/>
                  </a:lnTo>
                  <a:lnTo>
                    <a:pt x="770" y="78"/>
                  </a:lnTo>
                  <a:lnTo>
                    <a:pt x="767" y="84"/>
                  </a:lnTo>
                  <a:lnTo>
                    <a:pt x="764" y="88"/>
                  </a:lnTo>
                  <a:lnTo>
                    <a:pt x="762" y="89"/>
                  </a:lnTo>
                  <a:lnTo>
                    <a:pt x="760" y="90"/>
                  </a:lnTo>
                  <a:lnTo>
                    <a:pt x="756" y="90"/>
                  </a:lnTo>
                  <a:lnTo>
                    <a:pt x="754" y="89"/>
                  </a:lnTo>
                  <a:lnTo>
                    <a:pt x="751" y="88"/>
                  </a:lnTo>
                  <a:lnTo>
                    <a:pt x="748" y="86"/>
                  </a:lnTo>
                  <a:lnTo>
                    <a:pt x="743" y="83"/>
                  </a:lnTo>
                  <a:lnTo>
                    <a:pt x="740" y="79"/>
                  </a:lnTo>
                  <a:close/>
                  <a:moveTo>
                    <a:pt x="807" y="58"/>
                  </a:moveTo>
                  <a:lnTo>
                    <a:pt x="812" y="59"/>
                  </a:lnTo>
                  <a:lnTo>
                    <a:pt x="817" y="61"/>
                  </a:lnTo>
                  <a:lnTo>
                    <a:pt x="820" y="63"/>
                  </a:lnTo>
                  <a:lnTo>
                    <a:pt x="823" y="66"/>
                  </a:lnTo>
                  <a:lnTo>
                    <a:pt x="824" y="70"/>
                  </a:lnTo>
                  <a:lnTo>
                    <a:pt x="825" y="73"/>
                  </a:lnTo>
                  <a:lnTo>
                    <a:pt x="825" y="76"/>
                  </a:lnTo>
                  <a:lnTo>
                    <a:pt x="824" y="79"/>
                  </a:lnTo>
                  <a:lnTo>
                    <a:pt x="822" y="83"/>
                  </a:lnTo>
                  <a:lnTo>
                    <a:pt x="820" y="87"/>
                  </a:lnTo>
                  <a:lnTo>
                    <a:pt x="817" y="89"/>
                  </a:lnTo>
                  <a:lnTo>
                    <a:pt x="813" y="93"/>
                  </a:lnTo>
                  <a:lnTo>
                    <a:pt x="809" y="95"/>
                  </a:lnTo>
                  <a:lnTo>
                    <a:pt x="805" y="97"/>
                  </a:lnTo>
                  <a:lnTo>
                    <a:pt x="800" y="98"/>
                  </a:lnTo>
                  <a:lnTo>
                    <a:pt x="795" y="98"/>
                  </a:lnTo>
                  <a:lnTo>
                    <a:pt x="788" y="97"/>
                  </a:lnTo>
                  <a:lnTo>
                    <a:pt x="784" y="96"/>
                  </a:lnTo>
                  <a:lnTo>
                    <a:pt x="781" y="93"/>
                  </a:lnTo>
                  <a:lnTo>
                    <a:pt x="779" y="88"/>
                  </a:lnTo>
                  <a:lnTo>
                    <a:pt x="779" y="84"/>
                  </a:lnTo>
                  <a:lnTo>
                    <a:pt x="782" y="79"/>
                  </a:lnTo>
                  <a:lnTo>
                    <a:pt x="784" y="74"/>
                  </a:lnTo>
                  <a:lnTo>
                    <a:pt x="787" y="68"/>
                  </a:lnTo>
                  <a:lnTo>
                    <a:pt x="794" y="60"/>
                  </a:lnTo>
                  <a:lnTo>
                    <a:pt x="800" y="54"/>
                  </a:lnTo>
                  <a:lnTo>
                    <a:pt x="803" y="52"/>
                  </a:lnTo>
                  <a:lnTo>
                    <a:pt x="806" y="52"/>
                  </a:lnTo>
                  <a:lnTo>
                    <a:pt x="807" y="54"/>
                  </a:lnTo>
                  <a:lnTo>
                    <a:pt x="807" y="58"/>
                  </a:lnTo>
                  <a:close/>
                  <a:moveTo>
                    <a:pt x="717" y="15"/>
                  </a:moveTo>
                  <a:lnTo>
                    <a:pt x="740" y="13"/>
                  </a:lnTo>
                  <a:lnTo>
                    <a:pt x="752" y="14"/>
                  </a:lnTo>
                  <a:lnTo>
                    <a:pt x="755" y="15"/>
                  </a:lnTo>
                  <a:lnTo>
                    <a:pt x="756" y="16"/>
                  </a:lnTo>
                  <a:lnTo>
                    <a:pt x="756" y="18"/>
                  </a:lnTo>
                  <a:lnTo>
                    <a:pt x="754" y="20"/>
                  </a:lnTo>
                  <a:lnTo>
                    <a:pt x="737" y="32"/>
                  </a:lnTo>
                  <a:lnTo>
                    <a:pt x="716" y="44"/>
                  </a:lnTo>
                  <a:lnTo>
                    <a:pt x="714" y="45"/>
                  </a:lnTo>
                  <a:lnTo>
                    <a:pt x="712" y="44"/>
                  </a:lnTo>
                  <a:lnTo>
                    <a:pt x="709" y="44"/>
                  </a:lnTo>
                  <a:lnTo>
                    <a:pt x="707" y="42"/>
                  </a:lnTo>
                  <a:lnTo>
                    <a:pt x="704" y="38"/>
                  </a:lnTo>
                  <a:lnTo>
                    <a:pt x="702" y="32"/>
                  </a:lnTo>
                  <a:lnTo>
                    <a:pt x="701" y="29"/>
                  </a:lnTo>
                  <a:lnTo>
                    <a:pt x="701" y="26"/>
                  </a:lnTo>
                  <a:lnTo>
                    <a:pt x="702" y="24"/>
                  </a:lnTo>
                  <a:lnTo>
                    <a:pt x="703" y="20"/>
                  </a:lnTo>
                  <a:lnTo>
                    <a:pt x="705" y="18"/>
                  </a:lnTo>
                  <a:lnTo>
                    <a:pt x="708" y="16"/>
                  </a:lnTo>
                  <a:lnTo>
                    <a:pt x="712" y="15"/>
                  </a:lnTo>
                  <a:lnTo>
                    <a:pt x="717" y="15"/>
                  </a:lnTo>
                  <a:close/>
                  <a:moveTo>
                    <a:pt x="789" y="10"/>
                  </a:moveTo>
                  <a:lnTo>
                    <a:pt x="795" y="13"/>
                  </a:lnTo>
                  <a:lnTo>
                    <a:pt x="800" y="15"/>
                  </a:lnTo>
                  <a:lnTo>
                    <a:pt x="802" y="18"/>
                  </a:lnTo>
                  <a:lnTo>
                    <a:pt x="805" y="23"/>
                  </a:lnTo>
                  <a:lnTo>
                    <a:pt x="806" y="27"/>
                  </a:lnTo>
                  <a:lnTo>
                    <a:pt x="806" y="32"/>
                  </a:lnTo>
                  <a:lnTo>
                    <a:pt x="803" y="37"/>
                  </a:lnTo>
                  <a:lnTo>
                    <a:pt x="802" y="41"/>
                  </a:lnTo>
                  <a:lnTo>
                    <a:pt x="799" y="45"/>
                  </a:lnTo>
                  <a:lnTo>
                    <a:pt x="796" y="49"/>
                  </a:lnTo>
                  <a:lnTo>
                    <a:pt x="793" y="51"/>
                  </a:lnTo>
                  <a:lnTo>
                    <a:pt x="788" y="52"/>
                  </a:lnTo>
                  <a:lnTo>
                    <a:pt x="784" y="52"/>
                  </a:lnTo>
                  <a:lnTo>
                    <a:pt x="781" y="51"/>
                  </a:lnTo>
                  <a:lnTo>
                    <a:pt x="776" y="47"/>
                  </a:lnTo>
                  <a:lnTo>
                    <a:pt x="772" y="41"/>
                  </a:lnTo>
                  <a:lnTo>
                    <a:pt x="768" y="33"/>
                  </a:lnTo>
                  <a:lnTo>
                    <a:pt x="766" y="27"/>
                  </a:lnTo>
                  <a:lnTo>
                    <a:pt x="765" y="21"/>
                  </a:lnTo>
                  <a:lnTo>
                    <a:pt x="766" y="17"/>
                  </a:lnTo>
                  <a:lnTo>
                    <a:pt x="770" y="14"/>
                  </a:lnTo>
                  <a:lnTo>
                    <a:pt x="774" y="12"/>
                  </a:lnTo>
                  <a:lnTo>
                    <a:pt x="781" y="10"/>
                  </a:lnTo>
                  <a:lnTo>
                    <a:pt x="789" y="10"/>
                  </a:lnTo>
                  <a:close/>
                  <a:moveTo>
                    <a:pt x="841" y="16"/>
                  </a:moveTo>
                  <a:lnTo>
                    <a:pt x="848" y="16"/>
                  </a:lnTo>
                  <a:lnTo>
                    <a:pt x="856" y="17"/>
                  </a:lnTo>
                  <a:lnTo>
                    <a:pt x="863" y="18"/>
                  </a:lnTo>
                  <a:lnTo>
                    <a:pt x="869" y="20"/>
                  </a:lnTo>
                  <a:lnTo>
                    <a:pt x="876" y="23"/>
                  </a:lnTo>
                  <a:lnTo>
                    <a:pt x="881" y="26"/>
                  </a:lnTo>
                  <a:lnTo>
                    <a:pt x="886" y="29"/>
                  </a:lnTo>
                  <a:lnTo>
                    <a:pt x="890" y="33"/>
                  </a:lnTo>
                  <a:lnTo>
                    <a:pt x="892" y="37"/>
                  </a:lnTo>
                  <a:lnTo>
                    <a:pt x="893" y="40"/>
                  </a:lnTo>
                  <a:lnTo>
                    <a:pt x="892" y="43"/>
                  </a:lnTo>
                  <a:lnTo>
                    <a:pt x="890" y="47"/>
                  </a:lnTo>
                  <a:lnTo>
                    <a:pt x="887" y="50"/>
                  </a:lnTo>
                  <a:lnTo>
                    <a:pt x="883" y="52"/>
                  </a:lnTo>
                  <a:lnTo>
                    <a:pt x="878" y="54"/>
                  </a:lnTo>
                  <a:lnTo>
                    <a:pt x="872" y="56"/>
                  </a:lnTo>
                  <a:lnTo>
                    <a:pt x="860" y="60"/>
                  </a:lnTo>
                  <a:lnTo>
                    <a:pt x="849" y="61"/>
                  </a:lnTo>
                  <a:lnTo>
                    <a:pt x="844" y="60"/>
                  </a:lnTo>
                  <a:lnTo>
                    <a:pt x="839" y="60"/>
                  </a:lnTo>
                  <a:lnTo>
                    <a:pt x="835" y="59"/>
                  </a:lnTo>
                  <a:lnTo>
                    <a:pt x="832" y="56"/>
                  </a:lnTo>
                  <a:lnTo>
                    <a:pt x="828" y="52"/>
                  </a:lnTo>
                  <a:lnTo>
                    <a:pt x="823" y="49"/>
                  </a:lnTo>
                  <a:lnTo>
                    <a:pt x="821" y="44"/>
                  </a:lnTo>
                  <a:lnTo>
                    <a:pt x="819" y="41"/>
                  </a:lnTo>
                  <a:lnTo>
                    <a:pt x="818" y="38"/>
                  </a:lnTo>
                  <a:lnTo>
                    <a:pt x="818" y="35"/>
                  </a:lnTo>
                  <a:lnTo>
                    <a:pt x="818" y="31"/>
                  </a:lnTo>
                  <a:lnTo>
                    <a:pt x="819" y="28"/>
                  </a:lnTo>
                  <a:lnTo>
                    <a:pt x="823" y="24"/>
                  </a:lnTo>
                  <a:lnTo>
                    <a:pt x="828" y="19"/>
                  </a:lnTo>
                  <a:lnTo>
                    <a:pt x="834" y="17"/>
                  </a:lnTo>
                  <a:lnTo>
                    <a:pt x="841" y="16"/>
                  </a:lnTo>
                  <a:close/>
                  <a:moveTo>
                    <a:pt x="910" y="53"/>
                  </a:moveTo>
                  <a:lnTo>
                    <a:pt x="912" y="53"/>
                  </a:lnTo>
                  <a:lnTo>
                    <a:pt x="914" y="55"/>
                  </a:lnTo>
                  <a:lnTo>
                    <a:pt x="916" y="58"/>
                  </a:lnTo>
                  <a:lnTo>
                    <a:pt x="917" y="60"/>
                  </a:lnTo>
                  <a:lnTo>
                    <a:pt x="919" y="66"/>
                  </a:lnTo>
                  <a:lnTo>
                    <a:pt x="922" y="74"/>
                  </a:lnTo>
                  <a:lnTo>
                    <a:pt x="922" y="83"/>
                  </a:lnTo>
                  <a:lnTo>
                    <a:pt x="921" y="89"/>
                  </a:lnTo>
                  <a:lnTo>
                    <a:pt x="918" y="91"/>
                  </a:lnTo>
                  <a:lnTo>
                    <a:pt x="917" y="94"/>
                  </a:lnTo>
                  <a:lnTo>
                    <a:pt x="914" y="95"/>
                  </a:lnTo>
                  <a:lnTo>
                    <a:pt x="912" y="96"/>
                  </a:lnTo>
                  <a:lnTo>
                    <a:pt x="895" y="98"/>
                  </a:lnTo>
                  <a:lnTo>
                    <a:pt x="872" y="101"/>
                  </a:lnTo>
                  <a:lnTo>
                    <a:pt x="863" y="102"/>
                  </a:lnTo>
                  <a:lnTo>
                    <a:pt x="853" y="102"/>
                  </a:lnTo>
                  <a:lnTo>
                    <a:pt x="849" y="101"/>
                  </a:lnTo>
                  <a:lnTo>
                    <a:pt x="847" y="100"/>
                  </a:lnTo>
                  <a:lnTo>
                    <a:pt x="845" y="97"/>
                  </a:lnTo>
                  <a:lnTo>
                    <a:pt x="845" y="95"/>
                  </a:lnTo>
                  <a:lnTo>
                    <a:pt x="845" y="90"/>
                  </a:lnTo>
                  <a:lnTo>
                    <a:pt x="847" y="87"/>
                  </a:lnTo>
                  <a:lnTo>
                    <a:pt x="849" y="83"/>
                  </a:lnTo>
                  <a:lnTo>
                    <a:pt x="853" y="79"/>
                  </a:lnTo>
                  <a:lnTo>
                    <a:pt x="860" y="72"/>
                  </a:lnTo>
                  <a:lnTo>
                    <a:pt x="870" y="65"/>
                  </a:lnTo>
                  <a:lnTo>
                    <a:pt x="881" y="61"/>
                  </a:lnTo>
                  <a:lnTo>
                    <a:pt x="892" y="56"/>
                  </a:lnTo>
                  <a:lnTo>
                    <a:pt x="902" y="54"/>
                  </a:lnTo>
                  <a:lnTo>
                    <a:pt x="910" y="53"/>
                  </a:lnTo>
                  <a:close/>
                  <a:moveTo>
                    <a:pt x="923" y="163"/>
                  </a:moveTo>
                  <a:lnTo>
                    <a:pt x="910" y="164"/>
                  </a:lnTo>
                  <a:lnTo>
                    <a:pt x="899" y="165"/>
                  </a:lnTo>
                  <a:lnTo>
                    <a:pt x="894" y="164"/>
                  </a:lnTo>
                  <a:lnTo>
                    <a:pt x="890" y="163"/>
                  </a:lnTo>
                  <a:lnTo>
                    <a:pt x="886" y="159"/>
                  </a:lnTo>
                  <a:lnTo>
                    <a:pt x="880" y="155"/>
                  </a:lnTo>
                  <a:lnTo>
                    <a:pt x="877" y="153"/>
                  </a:lnTo>
                  <a:lnTo>
                    <a:pt x="874" y="153"/>
                  </a:lnTo>
                  <a:lnTo>
                    <a:pt x="869" y="152"/>
                  </a:lnTo>
                  <a:lnTo>
                    <a:pt x="865" y="152"/>
                  </a:lnTo>
                  <a:lnTo>
                    <a:pt x="860" y="152"/>
                  </a:lnTo>
                  <a:lnTo>
                    <a:pt x="857" y="149"/>
                  </a:lnTo>
                  <a:lnTo>
                    <a:pt x="855" y="146"/>
                  </a:lnTo>
                  <a:lnTo>
                    <a:pt x="854" y="140"/>
                  </a:lnTo>
                  <a:lnTo>
                    <a:pt x="855" y="134"/>
                  </a:lnTo>
                  <a:lnTo>
                    <a:pt x="858" y="129"/>
                  </a:lnTo>
                  <a:lnTo>
                    <a:pt x="864" y="124"/>
                  </a:lnTo>
                  <a:lnTo>
                    <a:pt x="869" y="120"/>
                  </a:lnTo>
                  <a:lnTo>
                    <a:pt x="876" y="117"/>
                  </a:lnTo>
                  <a:lnTo>
                    <a:pt x="882" y="113"/>
                  </a:lnTo>
                  <a:lnTo>
                    <a:pt x="889" y="111"/>
                  </a:lnTo>
                  <a:lnTo>
                    <a:pt x="895" y="110"/>
                  </a:lnTo>
                  <a:lnTo>
                    <a:pt x="930" y="108"/>
                  </a:lnTo>
                  <a:lnTo>
                    <a:pt x="935" y="108"/>
                  </a:lnTo>
                  <a:lnTo>
                    <a:pt x="938" y="109"/>
                  </a:lnTo>
                  <a:lnTo>
                    <a:pt x="940" y="112"/>
                  </a:lnTo>
                  <a:lnTo>
                    <a:pt x="942" y="115"/>
                  </a:lnTo>
                  <a:lnTo>
                    <a:pt x="945" y="120"/>
                  </a:lnTo>
                  <a:lnTo>
                    <a:pt x="946" y="124"/>
                  </a:lnTo>
                  <a:lnTo>
                    <a:pt x="947" y="130"/>
                  </a:lnTo>
                  <a:lnTo>
                    <a:pt x="947" y="134"/>
                  </a:lnTo>
                  <a:lnTo>
                    <a:pt x="947" y="140"/>
                  </a:lnTo>
                  <a:lnTo>
                    <a:pt x="946" y="145"/>
                  </a:lnTo>
                  <a:lnTo>
                    <a:pt x="944" y="149"/>
                  </a:lnTo>
                  <a:lnTo>
                    <a:pt x="941" y="154"/>
                  </a:lnTo>
                  <a:lnTo>
                    <a:pt x="938" y="158"/>
                  </a:lnTo>
                  <a:lnTo>
                    <a:pt x="934" y="160"/>
                  </a:lnTo>
                  <a:lnTo>
                    <a:pt x="929" y="163"/>
                  </a:lnTo>
                  <a:lnTo>
                    <a:pt x="923" y="163"/>
                  </a:lnTo>
                  <a:close/>
                  <a:moveTo>
                    <a:pt x="525" y="373"/>
                  </a:moveTo>
                  <a:lnTo>
                    <a:pt x="526" y="380"/>
                  </a:lnTo>
                  <a:lnTo>
                    <a:pt x="529" y="380"/>
                  </a:lnTo>
                  <a:lnTo>
                    <a:pt x="532" y="382"/>
                  </a:lnTo>
                  <a:lnTo>
                    <a:pt x="535" y="383"/>
                  </a:lnTo>
                  <a:lnTo>
                    <a:pt x="539" y="388"/>
                  </a:lnTo>
                  <a:lnTo>
                    <a:pt x="540" y="394"/>
                  </a:lnTo>
                  <a:lnTo>
                    <a:pt x="540" y="397"/>
                  </a:lnTo>
                  <a:lnTo>
                    <a:pt x="535" y="401"/>
                  </a:lnTo>
                  <a:lnTo>
                    <a:pt x="530" y="408"/>
                  </a:lnTo>
                  <a:lnTo>
                    <a:pt x="528" y="414"/>
                  </a:lnTo>
                  <a:lnTo>
                    <a:pt x="527" y="416"/>
                  </a:lnTo>
                  <a:lnTo>
                    <a:pt x="526" y="417"/>
                  </a:lnTo>
                  <a:lnTo>
                    <a:pt x="523" y="419"/>
                  </a:lnTo>
                  <a:lnTo>
                    <a:pt x="520" y="420"/>
                  </a:lnTo>
                  <a:lnTo>
                    <a:pt x="518" y="420"/>
                  </a:lnTo>
                  <a:lnTo>
                    <a:pt x="517" y="421"/>
                  </a:lnTo>
                  <a:lnTo>
                    <a:pt x="514" y="419"/>
                  </a:lnTo>
                  <a:lnTo>
                    <a:pt x="509" y="415"/>
                  </a:lnTo>
                  <a:lnTo>
                    <a:pt x="508" y="413"/>
                  </a:lnTo>
                  <a:lnTo>
                    <a:pt x="505" y="409"/>
                  </a:lnTo>
                  <a:lnTo>
                    <a:pt x="505" y="404"/>
                  </a:lnTo>
                  <a:lnTo>
                    <a:pt x="505" y="403"/>
                  </a:lnTo>
                  <a:lnTo>
                    <a:pt x="505" y="397"/>
                  </a:lnTo>
                  <a:lnTo>
                    <a:pt x="504" y="391"/>
                  </a:lnTo>
                  <a:lnTo>
                    <a:pt x="504" y="389"/>
                  </a:lnTo>
                  <a:lnTo>
                    <a:pt x="503" y="388"/>
                  </a:lnTo>
                  <a:lnTo>
                    <a:pt x="503" y="385"/>
                  </a:lnTo>
                  <a:lnTo>
                    <a:pt x="504" y="379"/>
                  </a:lnTo>
                  <a:lnTo>
                    <a:pt x="505" y="377"/>
                  </a:lnTo>
                  <a:lnTo>
                    <a:pt x="508" y="375"/>
                  </a:lnTo>
                  <a:lnTo>
                    <a:pt x="511" y="369"/>
                  </a:lnTo>
                  <a:lnTo>
                    <a:pt x="516" y="366"/>
                  </a:lnTo>
                  <a:lnTo>
                    <a:pt x="519" y="366"/>
                  </a:lnTo>
                  <a:lnTo>
                    <a:pt x="521" y="367"/>
                  </a:lnTo>
                  <a:lnTo>
                    <a:pt x="522" y="367"/>
                  </a:lnTo>
                  <a:lnTo>
                    <a:pt x="525" y="373"/>
                  </a:lnTo>
                  <a:close/>
                  <a:moveTo>
                    <a:pt x="575" y="375"/>
                  </a:moveTo>
                  <a:lnTo>
                    <a:pt x="575" y="381"/>
                  </a:lnTo>
                  <a:lnTo>
                    <a:pt x="578" y="381"/>
                  </a:lnTo>
                  <a:lnTo>
                    <a:pt x="581" y="387"/>
                  </a:lnTo>
                  <a:lnTo>
                    <a:pt x="580" y="393"/>
                  </a:lnTo>
                  <a:lnTo>
                    <a:pt x="582" y="397"/>
                  </a:lnTo>
                  <a:lnTo>
                    <a:pt x="576" y="401"/>
                  </a:lnTo>
                  <a:lnTo>
                    <a:pt x="569" y="402"/>
                  </a:lnTo>
                  <a:lnTo>
                    <a:pt x="568" y="405"/>
                  </a:lnTo>
                  <a:lnTo>
                    <a:pt x="565" y="411"/>
                  </a:lnTo>
                  <a:lnTo>
                    <a:pt x="564" y="413"/>
                  </a:lnTo>
                  <a:lnTo>
                    <a:pt x="561" y="419"/>
                  </a:lnTo>
                  <a:lnTo>
                    <a:pt x="556" y="421"/>
                  </a:lnTo>
                  <a:lnTo>
                    <a:pt x="554" y="421"/>
                  </a:lnTo>
                  <a:lnTo>
                    <a:pt x="552" y="421"/>
                  </a:lnTo>
                  <a:lnTo>
                    <a:pt x="550" y="421"/>
                  </a:lnTo>
                  <a:lnTo>
                    <a:pt x="547" y="421"/>
                  </a:lnTo>
                  <a:lnTo>
                    <a:pt x="546" y="420"/>
                  </a:lnTo>
                  <a:lnTo>
                    <a:pt x="544" y="416"/>
                  </a:lnTo>
                  <a:lnTo>
                    <a:pt x="544" y="415"/>
                  </a:lnTo>
                  <a:lnTo>
                    <a:pt x="545" y="410"/>
                  </a:lnTo>
                  <a:lnTo>
                    <a:pt x="547" y="406"/>
                  </a:lnTo>
                  <a:lnTo>
                    <a:pt x="552" y="403"/>
                  </a:lnTo>
                  <a:lnTo>
                    <a:pt x="556" y="400"/>
                  </a:lnTo>
                  <a:lnTo>
                    <a:pt x="557" y="396"/>
                  </a:lnTo>
                  <a:lnTo>
                    <a:pt x="557" y="392"/>
                  </a:lnTo>
                  <a:lnTo>
                    <a:pt x="556" y="389"/>
                  </a:lnTo>
                  <a:lnTo>
                    <a:pt x="554" y="388"/>
                  </a:lnTo>
                  <a:lnTo>
                    <a:pt x="552" y="386"/>
                  </a:lnTo>
                  <a:lnTo>
                    <a:pt x="550" y="385"/>
                  </a:lnTo>
                  <a:lnTo>
                    <a:pt x="549" y="383"/>
                  </a:lnTo>
                  <a:lnTo>
                    <a:pt x="547" y="383"/>
                  </a:lnTo>
                  <a:lnTo>
                    <a:pt x="547" y="382"/>
                  </a:lnTo>
                  <a:lnTo>
                    <a:pt x="547" y="381"/>
                  </a:lnTo>
                  <a:lnTo>
                    <a:pt x="547" y="378"/>
                  </a:lnTo>
                  <a:lnTo>
                    <a:pt x="547" y="376"/>
                  </a:lnTo>
                  <a:lnTo>
                    <a:pt x="549" y="371"/>
                  </a:lnTo>
                  <a:lnTo>
                    <a:pt x="556" y="367"/>
                  </a:lnTo>
                  <a:lnTo>
                    <a:pt x="560" y="366"/>
                  </a:lnTo>
                  <a:lnTo>
                    <a:pt x="564" y="366"/>
                  </a:lnTo>
                  <a:lnTo>
                    <a:pt x="566" y="366"/>
                  </a:lnTo>
                  <a:lnTo>
                    <a:pt x="570" y="367"/>
                  </a:lnTo>
                  <a:lnTo>
                    <a:pt x="572" y="371"/>
                  </a:lnTo>
                  <a:lnTo>
                    <a:pt x="572" y="375"/>
                  </a:lnTo>
                  <a:lnTo>
                    <a:pt x="575" y="375"/>
                  </a:lnTo>
                  <a:close/>
                  <a:moveTo>
                    <a:pt x="613" y="375"/>
                  </a:moveTo>
                  <a:lnTo>
                    <a:pt x="618" y="379"/>
                  </a:lnTo>
                  <a:lnTo>
                    <a:pt x="621" y="379"/>
                  </a:lnTo>
                  <a:lnTo>
                    <a:pt x="624" y="383"/>
                  </a:lnTo>
                  <a:lnTo>
                    <a:pt x="622" y="391"/>
                  </a:lnTo>
                  <a:lnTo>
                    <a:pt x="620" y="398"/>
                  </a:lnTo>
                  <a:lnTo>
                    <a:pt x="614" y="402"/>
                  </a:lnTo>
                  <a:lnTo>
                    <a:pt x="608" y="403"/>
                  </a:lnTo>
                  <a:lnTo>
                    <a:pt x="605" y="406"/>
                  </a:lnTo>
                  <a:lnTo>
                    <a:pt x="603" y="412"/>
                  </a:lnTo>
                  <a:lnTo>
                    <a:pt x="601" y="414"/>
                  </a:lnTo>
                  <a:lnTo>
                    <a:pt x="598" y="420"/>
                  </a:lnTo>
                  <a:lnTo>
                    <a:pt x="593" y="421"/>
                  </a:lnTo>
                  <a:lnTo>
                    <a:pt x="591" y="421"/>
                  </a:lnTo>
                  <a:lnTo>
                    <a:pt x="589" y="421"/>
                  </a:lnTo>
                  <a:lnTo>
                    <a:pt x="587" y="421"/>
                  </a:lnTo>
                  <a:lnTo>
                    <a:pt x="585" y="422"/>
                  </a:lnTo>
                  <a:lnTo>
                    <a:pt x="584" y="421"/>
                  </a:lnTo>
                  <a:lnTo>
                    <a:pt x="581" y="417"/>
                  </a:lnTo>
                  <a:lnTo>
                    <a:pt x="581" y="416"/>
                  </a:lnTo>
                  <a:lnTo>
                    <a:pt x="582" y="411"/>
                  </a:lnTo>
                  <a:lnTo>
                    <a:pt x="586" y="406"/>
                  </a:lnTo>
                  <a:lnTo>
                    <a:pt x="590" y="403"/>
                  </a:lnTo>
                  <a:lnTo>
                    <a:pt x="593" y="400"/>
                  </a:lnTo>
                  <a:lnTo>
                    <a:pt x="595" y="397"/>
                  </a:lnTo>
                  <a:lnTo>
                    <a:pt x="595" y="393"/>
                  </a:lnTo>
                  <a:lnTo>
                    <a:pt x="593" y="390"/>
                  </a:lnTo>
                  <a:lnTo>
                    <a:pt x="591" y="388"/>
                  </a:lnTo>
                  <a:lnTo>
                    <a:pt x="590" y="387"/>
                  </a:lnTo>
                  <a:lnTo>
                    <a:pt x="588" y="386"/>
                  </a:lnTo>
                  <a:lnTo>
                    <a:pt x="587" y="385"/>
                  </a:lnTo>
                  <a:lnTo>
                    <a:pt x="586" y="385"/>
                  </a:lnTo>
                  <a:lnTo>
                    <a:pt x="586" y="383"/>
                  </a:lnTo>
                  <a:lnTo>
                    <a:pt x="586" y="382"/>
                  </a:lnTo>
                  <a:lnTo>
                    <a:pt x="586" y="378"/>
                  </a:lnTo>
                  <a:lnTo>
                    <a:pt x="586" y="377"/>
                  </a:lnTo>
                  <a:lnTo>
                    <a:pt x="587" y="373"/>
                  </a:lnTo>
                  <a:lnTo>
                    <a:pt x="595" y="367"/>
                  </a:lnTo>
                  <a:lnTo>
                    <a:pt x="598" y="367"/>
                  </a:lnTo>
                  <a:lnTo>
                    <a:pt x="602" y="367"/>
                  </a:lnTo>
                  <a:lnTo>
                    <a:pt x="604" y="367"/>
                  </a:lnTo>
                  <a:lnTo>
                    <a:pt x="609" y="367"/>
                  </a:lnTo>
                  <a:lnTo>
                    <a:pt x="610" y="371"/>
                  </a:lnTo>
                  <a:lnTo>
                    <a:pt x="610" y="375"/>
                  </a:lnTo>
                  <a:lnTo>
                    <a:pt x="613" y="375"/>
                  </a:lnTo>
                  <a:close/>
                  <a:moveTo>
                    <a:pt x="657" y="375"/>
                  </a:moveTo>
                  <a:lnTo>
                    <a:pt x="662" y="379"/>
                  </a:lnTo>
                  <a:lnTo>
                    <a:pt x="666" y="379"/>
                  </a:lnTo>
                  <a:lnTo>
                    <a:pt x="670" y="385"/>
                  </a:lnTo>
                  <a:lnTo>
                    <a:pt x="671" y="396"/>
                  </a:lnTo>
                  <a:lnTo>
                    <a:pt x="669" y="402"/>
                  </a:lnTo>
                  <a:lnTo>
                    <a:pt x="661" y="408"/>
                  </a:lnTo>
                  <a:lnTo>
                    <a:pt x="655" y="409"/>
                  </a:lnTo>
                  <a:lnTo>
                    <a:pt x="653" y="412"/>
                  </a:lnTo>
                  <a:lnTo>
                    <a:pt x="648" y="416"/>
                  </a:lnTo>
                  <a:lnTo>
                    <a:pt x="645" y="417"/>
                  </a:lnTo>
                  <a:lnTo>
                    <a:pt x="644" y="419"/>
                  </a:lnTo>
                  <a:lnTo>
                    <a:pt x="640" y="422"/>
                  </a:lnTo>
                  <a:lnTo>
                    <a:pt x="639" y="422"/>
                  </a:lnTo>
                  <a:lnTo>
                    <a:pt x="638" y="422"/>
                  </a:lnTo>
                  <a:lnTo>
                    <a:pt x="636" y="421"/>
                  </a:lnTo>
                  <a:lnTo>
                    <a:pt x="634" y="421"/>
                  </a:lnTo>
                  <a:lnTo>
                    <a:pt x="632" y="421"/>
                  </a:lnTo>
                  <a:lnTo>
                    <a:pt x="630" y="422"/>
                  </a:lnTo>
                  <a:lnTo>
                    <a:pt x="627" y="421"/>
                  </a:lnTo>
                  <a:lnTo>
                    <a:pt x="624" y="419"/>
                  </a:lnTo>
                  <a:lnTo>
                    <a:pt x="623" y="419"/>
                  </a:lnTo>
                  <a:lnTo>
                    <a:pt x="624" y="413"/>
                  </a:lnTo>
                  <a:lnTo>
                    <a:pt x="627" y="409"/>
                  </a:lnTo>
                  <a:lnTo>
                    <a:pt x="632" y="405"/>
                  </a:lnTo>
                  <a:lnTo>
                    <a:pt x="636" y="402"/>
                  </a:lnTo>
                  <a:lnTo>
                    <a:pt x="638" y="398"/>
                  </a:lnTo>
                  <a:lnTo>
                    <a:pt x="638" y="394"/>
                  </a:lnTo>
                  <a:lnTo>
                    <a:pt x="636" y="390"/>
                  </a:lnTo>
                  <a:lnTo>
                    <a:pt x="634" y="389"/>
                  </a:lnTo>
                  <a:lnTo>
                    <a:pt x="632" y="387"/>
                  </a:lnTo>
                  <a:lnTo>
                    <a:pt x="631" y="386"/>
                  </a:lnTo>
                  <a:lnTo>
                    <a:pt x="628" y="385"/>
                  </a:lnTo>
                  <a:lnTo>
                    <a:pt x="627" y="385"/>
                  </a:lnTo>
                  <a:lnTo>
                    <a:pt x="627" y="383"/>
                  </a:lnTo>
                  <a:lnTo>
                    <a:pt x="627" y="382"/>
                  </a:lnTo>
                  <a:lnTo>
                    <a:pt x="627" y="378"/>
                  </a:lnTo>
                  <a:lnTo>
                    <a:pt x="627" y="377"/>
                  </a:lnTo>
                  <a:lnTo>
                    <a:pt x="630" y="371"/>
                  </a:lnTo>
                  <a:lnTo>
                    <a:pt x="637" y="366"/>
                  </a:lnTo>
                  <a:lnTo>
                    <a:pt x="642" y="366"/>
                  </a:lnTo>
                  <a:lnTo>
                    <a:pt x="646" y="366"/>
                  </a:lnTo>
                  <a:lnTo>
                    <a:pt x="648" y="366"/>
                  </a:lnTo>
                  <a:lnTo>
                    <a:pt x="654" y="366"/>
                  </a:lnTo>
                  <a:lnTo>
                    <a:pt x="655" y="371"/>
                  </a:lnTo>
                  <a:lnTo>
                    <a:pt x="655" y="375"/>
                  </a:lnTo>
                  <a:lnTo>
                    <a:pt x="657" y="375"/>
                  </a:lnTo>
                  <a:close/>
                  <a:moveTo>
                    <a:pt x="440" y="301"/>
                  </a:moveTo>
                  <a:lnTo>
                    <a:pt x="448" y="307"/>
                  </a:lnTo>
                  <a:lnTo>
                    <a:pt x="453" y="313"/>
                  </a:lnTo>
                  <a:lnTo>
                    <a:pt x="458" y="320"/>
                  </a:lnTo>
                  <a:lnTo>
                    <a:pt x="457" y="328"/>
                  </a:lnTo>
                  <a:lnTo>
                    <a:pt x="451" y="332"/>
                  </a:lnTo>
                  <a:lnTo>
                    <a:pt x="446" y="333"/>
                  </a:lnTo>
                  <a:lnTo>
                    <a:pt x="442" y="340"/>
                  </a:lnTo>
                  <a:lnTo>
                    <a:pt x="439" y="344"/>
                  </a:lnTo>
                  <a:lnTo>
                    <a:pt x="438" y="353"/>
                  </a:lnTo>
                  <a:lnTo>
                    <a:pt x="438" y="354"/>
                  </a:lnTo>
                  <a:lnTo>
                    <a:pt x="437" y="356"/>
                  </a:lnTo>
                  <a:lnTo>
                    <a:pt x="434" y="356"/>
                  </a:lnTo>
                  <a:lnTo>
                    <a:pt x="433" y="357"/>
                  </a:lnTo>
                  <a:lnTo>
                    <a:pt x="427" y="357"/>
                  </a:lnTo>
                  <a:lnTo>
                    <a:pt x="425" y="358"/>
                  </a:lnTo>
                  <a:lnTo>
                    <a:pt x="419" y="361"/>
                  </a:lnTo>
                  <a:lnTo>
                    <a:pt x="415" y="361"/>
                  </a:lnTo>
                  <a:lnTo>
                    <a:pt x="413" y="362"/>
                  </a:lnTo>
                  <a:lnTo>
                    <a:pt x="410" y="362"/>
                  </a:lnTo>
                  <a:lnTo>
                    <a:pt x="409" y="354"/>
                  </a:lnTo>
                  <a:lnTo>
                    <a:pt x="407" y="351"/>
                  </a:lnTo>
                  <a:lnTo>
                    <a:pt x="409" y="348"/>
                  </a:lnTo>
                  <a:lnTo>
                    <a:pt x="407" y="345"/>
                  </a:lnTo>
                  <a:lnTo>
                    <a:pt x="407" y="341"/>
                  </a:lnTo>
                  <a:lnTo>
                    <a:pt x="411" y="339"/>
                  </a:lnTo>
                  <a:lnTo>
                    <a:pt x="416" y="338"/>
                  </a:lnTo>
                  <a:lnTo>
                    <a:pt x="419" y="333"/>
                  </a:lnTo>
                  <a:lnTo>
                    <a:pt x="421" y="330"/>
                  </a:lnTo>
                  <a:lnTo>
                    <a:pt x="419" y="327"/>
                  </a:lnTo>
                  <a:lnTo>
                    <a:pt x="418" y="324"/>
                  </a:lnTo>
                  <a:lnTo>
                    <a:pt x="416" y="321"/>
                  </a:lnTo>
                  <a:lnTo>
                    <a:pt x="416" y="318"/>
                  </a:lnTo>
                  <a:lnTo>
                    <a:pt x="416" y="311"/>
                  </a:lnTo>
                  <a:lnTo>
                    <a:pt x="416" y="307"/>
                  </a:lnTo>
                  <a:lnTo>
                    <a:pt x="416" y="304"/>
                  </a:lnTo>
                  <a:lnTo>
                    <a:pt x="419" y="301"/>
                  </a:lnTo>
                  <a:lnTo>
                    <a:pt x="423" y="299"/>
                  </a:lnTo>
                  <a:lnTo>
                    <a:pt x="427" y="299"/>
                  </a:lnTo>
                  <a:lnTo>
                    <a:pt x="430" y="299"/>
                  </a:lnTo>
                  <a:lnTo>
                    <a:pt x="434" y="299"/>
                  </a:lnTo>
                  <a:lnTo>
                    <a:pt x="437" y="299"/>
                  </a:lnTo>
                  <a:lnTo>
                    <a:pt x="440" y="301"/>
                  </a:lnTo>
                  <a:close/>
                  <a:moveTo>
                    <a:pt x="488" y="303"/>
                  </a:moveTo>
                  <a:lnTo>
                    <a:pt x="495" y="308"/>
                  </a:lnTo>
                  <a:lnTo>
                    <a:pt x="500" y="311"/>
                  </a:lnTo>
                  <a:lnTo>
                    <a:pt x="507" y="320"/>
                  </a:lnTo>
                  <a:lnTo>
                    <a:pt x="502" y="331"/>
                  </a:lnTo>
                  <a:lnTo>
                    <a:pt x="495" y="338"/>
                  </a:lnTo>
                  <a:lnTo>
                    <a:pt x="488" y="342"/>
                  </a:lnTo>
                  <a:lnTo>
                    <a:pt x="483" y="351"/>
                  </a:lnTo>
                  <a:lnTo>
                    <a:pt x="479" y="358"/>
                  </a:lnTo>
                  <a:lnTo>
                    <a:pt x="475" y="359"/>
                  </a:lnTo>
                  <a:lnTo>
                    <a:pt x="471" y="362"/>
                  </a:lnTo>
                  <a:lnTo>
                    <a:pt x="465" y="362"/>
                  </a:lnTo>
                  <a:lnTo>
                    <a:pt x="463" y="362"/>
                  </a:lnTo>
                  <a:lnTo>
                    <a:pt x="454" y="362"/>
                  </a:lnTo>
                  <a:lnTo>
                    <a:pt x="447" y="362"/>
                  </a:lnTo>
                  <a:lnTo>
                    <a:pt x="446" y="361"/>
                  </a:lnTo>
                  <a:lnTo>
                    <a:pt x="445" y="359"/>
                  </a:lnTo>
                  <a:lnTo>
                    <a:pt x="444" y="357"/>
                  </a:lnTo>
                  <a:lnTo>
                    <a:pt x="444" y="351"/>
                  </a:lnTo>
                  <a:lnTo>
                    <a:pt x="444" y="348"/>
                  </a:lnTo>
                  <a:lnTo>
                    <a:pt x="448" y="342"/>
                  </a:lnTo>
                  <a:lnTo>
                    <a:pt x="456" y="338"/>
                  </a:lnTo>
                  <a:lnTo>
                    <a:pt x="463" y="332"/>
                  </a:lnTo>
                  <a:lnTo>
                    <a:pt x="470" y="330"/>
                  </a:lnTo>
                  <a:lnTo>
                    <a:pt x="479" y="324"/>
                  </a:lnTo>
                  <a:lnTo>
                    <a:pt x="476" y="318"/>
                  </a:lnTo>
                  <a:lnTo>
                    <a:pt x="473" y="315"/>
                  </a:lnTo>
                  <a:lnTo>
                    <a:pt x="469" y="311"/>
                  </a:lnTo>
                  <a:lnTo>
                    <a:pt x="468" y="311"/>
                  </a:lnTo>
                  <a:lnTo>
                    <a:pt x="468" y="307"/>
                  </a:lnTo>
                  <a:lnTo>
                    <a:pt x="468" y="303"/>
                  </a:lnTo>
                  <a:lnTo>
                    <a:pt x="469" y="301"/>
                  </a:lnTo>
                  <a:lnTo>
                    <a:pt x="475" y="299"/>
                  </a:lnTo>
                  <a:lnTo>
                    <a:pt x="482" y="298"/>
                  </a:lnTo>
                  <a:lnTo>
                    <a:pt x="490" y="299"/>
                  </a:lnTo>
                  <a:lnTo>
                    <a:pt x="488" y="303"/>
                  </a:lnTo>
                  <a:close/>
                  <a:moveTo>
                    <a:pt x="534" y="301"/>
                  </a:moveTo>
                  <a:lnTo>
                    <a:pt x="542" y="307"/>
                  </a:lnTo>
                  <a:lnTo>
                    <a:pt x="547" y="310"/>
                  </a:lnTo>
                  <a:lnTo>
                    <a:pt x="553" y="319"/>
                  </a:lnTo>
                  <a:lnTo>
                    <a:pt x="549" y="330"/>
                  </a:lnTo>
                  <a:lnTo>
                    <a:pt x="541" y="336"/>
                  </a:lnTo>
                  <a:lnTo>
                    <a:pt x="535" y="341"/>
                  </a:lnTo>
                  <a:lnTo>
                    <a:pt x="529" y="350"/>
                  </a:lnTo>
                  <a:lnTo>
                    <a:pt x="525" y="357"/>
                  </a:lnTo>
                  <a:lnTo>
                    <a:pt x="522" y="358"/>
                  </a:lnTo>
                  <a:lnTo>
                    <a:pt x="517" y="359"/>
                  </a:lnTo>
                  <a:lnTo>
                    <a:pt x="512" y="359"/>
                  </a:lnTo>
                  <a:lnTo>
                    <a:pt x="509" y="359"/>
                  </a:lnTo>
                  <a:lnTo>
                    <a:pt x="500" y="359"/>
                  </a:lnTo>
                  <a:lnTo>
                    <a:pt x="494" y="359"/>
                  </a:lnTo>
                  <a:lnTo>
                    <a:pt x="493" y="359"/>
                  </a:lnTo>
                  <a:lnTo>
                    <a:pt x="492" y="359"/>
                  </a:lnTo>
                  <a:lnTo>
                    <a:pt x="491" y="358"/>
                  </a:lnTo>
                  <a:lnTo>
                    <a:pt x="491" y="355"/>
                  </a:lnTo>
                  <a:lnTo>
                    <a:pt x="491" y="350"/>
                  </a:lnTo>
                  <a:lnTo>
                    <a:pt x="491" y="346"/>
                  </a:lnTo>
                  <a:lnTo>
                    <a:pt x="495" y="341"/>
                  </a:lnTo>
                  <a:lnTo>
                    <a:pt x="503" y="336"/>
                  </a:lnTo>
                  <a:lnTo>
                    <a:pt x="509" y="330"/>
                  </a:lnTo>
                  <a:lnTo>
                    <a:pt x="516" y="329"/>
                  </a:lnTo>
                  <a:lnTo>
                    <a:pt x="526" y="323"/>
                  </a:lnTo>
                  <a:lnTo>
                    <a:pt x="522" y="317"/>
                  </a:lnTo>
                  <a:lnTo>
                    <a:pt x="519" y="312"/>
                  </a:lnTo>
                  <a:lnTo>
                    <a:pt x="515" y="310"/>
                  </a:lnTo>
                  <a:lnTo>
                    <a:pt x="514" y="306"/>
                  </a:lnTo>
                  <a:lnTo>
                    <a:pt x="515" y="301"/>
                  </a:lnTo>
                  <a:lnTo>
                    <a:pt x="515" y="300"/>
                  </a:lnTo>
                  <a:lnTo>
                    <a:pt x="521" y="298"/>
                  </a:lnTo>
                  <a:lnTo>
                    <a:pt x="528" y="297"/>
                  </a:lnTo>
                  <a:lnTo>
                    <a:pt x="535" y="298"/>
                  </a:lnTo>
                  <a:lnTo>
                    <a:pt x="534" y="301"/>
                  </a:lnTo>
                  <a:close/>
                  <a:moveTo>
                    <a:pt x="581" y="301"/>
                  </a:moveTo>
                  <a:lnTo>
                    <a:pt x="588" y="307"/>
                  </a:lnTo>
                  <a:lnTo>
                    <a:pt x="593" y="310"/>
                  </a:lnTo>
                  <a:lnTo>
                    <a:pt x="600" y="319"/>
                  </a:lnTo>
                  <a:lnTo>
                    <a:pt x="595" y="330"/>
                  </a:lnTo>
                  <a:lnTo>
                    <a:pt x="588" y="336"/>
                  </a:lnTo>
                  <a:lnTo>
                    <a:pt x="581" y="341"/>
                  </a:lnTo>
                  <a:lnTo>
                    <a:pt x="576" y="350"/>
                  </a:lnTo>
                  <a:lnTo>
                    <a:pt x="572" y="357"/>
                  </a:lnTo>
                  <a:lnTo>
                    <a:pt x="568" y="358"/>
                  </a:lnTo>
                  <a:lnTo>
                    <a:pt x="564" y="359"/>
                  </a:lnTo>
                  <a:lnTo>
                    <a:pt x="558" y="359"/>
                  </a:lnTo>
                  <a:lnTo>
                    <a:pt x="556" y="359"/>
                  </a:lnTo>
                  <a:lnTo>
                    <a:pt x="547" y="359"/>
                  </a:lnTo>
                  <a:lnTo>
                    <a:pt x="540" y="359"/>
                  </a:lnTo>
                  <a:lnTo>
                    <a:pt x="539" y="359"/>
                  </a:lnTo>
                  <a:lnTo>
                    <a:pt x="538" y="358"/>
                  </a:lnTo>
                  <a:lnTo>
                    <a:pt x="537" y="355"/>
                  </a:lnTo>
                  <a:lnTo>
                    <a:pt x="537" y="350"/>
                  </a:lnTo>
                  <a:lnTo>
                    <a:pt x="537" y="346"/>
                  </a:lnTo>
                  <a:lnTo>
                    <a:pt x="541" y="341"/>
                  </a:lnTo>
                  <a:lnTo>
                    <a:pt x="549" y="336"/>
                  </a:lnTo>
                  <a:lnTo>
                    <a:pt x="556" y="330"/>
                  </a:lnTo>
                  <a:lnTo>
                    <a:pt x="563" y="329"/>
                  </a:lnTo>
                  <a:lnTo>
                    <a:pt x="572" y="323"/>
                  </a:lnTo>
                  <a:lnTo>
                    <a:pt x="569" y="317"/>
                  </a:lnTo>
                  <a:lnTo>
                    <a:pt x="566" y="312"/>
                  </a:lnTo>
                  <a:lnTo>
                    <a:pt x="562" y="310"/>
                  </a:lnTo>
                  <a:lnTo>
                    <a:pt x="561" y="310"/>
                  </a:lnTo>
                  <a:lnTo>
                    <a:pt x="561" y="306"/>
                  </a:lnTo>
                  <a:lnTo>
                    <a:pt x="562" y="301"/>
                  </a:lnTo>
                  <a:lnTo>
                    <a:pt x="562" y="300"/>
                  </a:lnTo>
                  <a:lnTo>
                    <a:pt x="568" y="298"/>
                  </a:lnTo>
                  <a:lnTo>
                    <a:pt x="575" y="297"/>
                  </a:lnTo>
                  <a:lnTo>
                    <a:pt x="582" y="298"/>
                  </a:lnTo>
                  <a:lnTo>
                    <a:pt x="581" y="301"/>
                  </a:lnTo>
                  <a:close/>
                  <a:moveTo>
                    <a:pt x="737" y="301"/>
                  </a:moveTo>
                  <a:lnTo>
                    <a:pt x="741" y="311"/>
                  </a:lnTo>
                  <a:lnTo>
                    <a:pt x="749" y="312"/>
                  </a:lnTo>
                  <a:lnTo>
                    <a:pt x="756" y="319"/>
                  </a:lnTo>
                  <a:lnTo>
                    <a:pt x="758" y="329"/>
                  </a:lnTo>
                  <a:lnTo>
                    <a:pt x="749" y="334"/>
                  </a:lnTo>
                  <a:lnTo>
                    <a:pt x="746" y="343"/>
                  </a:lnTo>
                  <a:lnTo>
                    <a:pt x="743" y="351"/>
                  </a:lnTo>
                  <a:lnTo>
                    <a:pt x="740" y="355"/>
                  </a:lnTo>
                  <a:lnTo>
                    <a:pt x="735" y="361"/>
                  </a:lnTo>
                  <a:lnTo>
                    <a:pt x="729" y="364"/>
                  </a:lnTo>
                  <a:lnTo>
                    <a:pt x="725" y="364"/>
                  </a:lnTo>
                  <a:lnTo>
                    <a:pt x="719" y="364"/>
                  </a:lnTo>
                  <a:lnTo>
                    <a:pt x="717" y="363"/>
                  </a:lnTo>
                  <a:lnTo>
                    <a:pt x="713" y="358"/>
                  </a:lnTo>
                  <a:lnTo>
                    <a:pt x="711" y="354"/>
                  </a:lnTo>
                  <a:lnTo>
                    <a:pt x="708" y="350"/>
                  </a:lnTo>
                  <a:lnTo>
                    <a:pt x="705" y="346"/>
                  </a:lnTo>
                  <a:lnTo>
                    <a:pt x="697" y="346"/>
                  </a:lnTo>
                  <a:lnTo>
                    <a:pt x="693" y="348"/>
                  </a:lnTo>
                  <a:lnTo>
                    <a:pt x="692" y="350"/>
                  </a:lnTo>
                  <a:lnTo>
                    <a:pt x="690" y="353"/>
                  </a:lnTo>
                  <a:lnTo>
                    <a:pt x="686" y="356"/>
                  </a:lnTo>
                  <a:lnTo>
                    <a:pt x="685" y="358"/>
                  </a:lnTo>
                  <a:lnTo>
                    <a:pt x="680" y="361"/>
                  </a:lnTo>
                  <a:lnTo>
                    <a:pt x="679" y="361"/>
                  </a:lnTo>
                  <a:lnTo>
                    <a:pt x="677" y="357"/>
                  </a:lnTo>
                  <a:lnTo>
                    <a:pt x="674" y="354"/>
                  </a:lnTo>
                  <a:lnTo>
                    <a:pt x="673" y="353"/>
                  </a:lnTo>
                  <a:lnTo>
                    <a:pt x="667" y="356"/>
                  </a:lnTo>
                  <a:lnTo>
                    <a:pt x="661" y="359"/>
                  </a:lnTo>
                  <a:lnTo>
                    <a:pt x="654" y="359"/>
                  </a:lnTo>
                  <a:lnTo>
                    <a:pt x="649" y="358"/>
                  </a:lnTo>
                  <a:lnTo>
                    <a:pt x="649" y="354"/>
                  </a:lnTo>
                  <a:lnTo>
                    <a:pt x="649" y="348"/>
                  </a:lnTo>
                  <a:lnTo>
                    <a:pt x="649" y="343"/>
                  </a:lnTo>
                  <a:lnTo>
                    <a:pt x="645" y="340"/>
                  </a:lnTo>
                  <a:lnTo>
                    <a:pt x="642" y="343"/>
                  </a:lnTo>
                  <a:lnTo>
                    <a:pt x="640" y="345"/>
                  </a:lnTo>
                  <a:lnTo>
                    <a:pt x="637" y="348"/>
                  </a:lnTo>
                  <a:lnTo>
                    <a:pt x="632" y="352"/>
                  </a:lnTo>
                  <a:lnTo>
                    <a:pt x="628" y="355"/>
                  </a:lnTo>
                  <a:lnTo>
                    <a:pt x="626" y="359"/>
                  </a:lnTo>
                  <a:lnTo>
                    <a:pt x="626" y="363"/>
                  </a:lnTo>
                  <a:lnTo>
                    <a:pt x="620" y="364"/>
                  </a:lnTo>
                  <a:lnTo>
                    <a:pt x="615" y="364"/>
                  </a:lnTo>
                  <a:lnTo>
                    <a:pt x="612" y="364"/>
                  </a:lnTo>
                  <a:lnTo>
                    <a:pt x="608" y="365"/>
                  </a:lnTo>
                  <a:lnTo>
                    <a:pt x="605" y="364"/>
                  </a:lnTo>
                  <a:lnTo>
                    <a:pt x="605" y="363"/>
                  </a:lnTo>
                  <a:lnTo>
                    <a:pt x="602" y="362"/>
                  </a:lnTo>
                  <a:lnTo>
                    <a:pt x="598" y="362"/>
                  </a:lnTo>
                  <a:lnTo>
                    <a:pt x="595" y="362"/>
                  </a:lnTo>
                  <a:lnTo>
                    <a:pt x="591" y="362"/>
                  </a:lnTo>
                  <a:lnTo>
                    <a:pt x="590" y="362"/>
                  </a:lnTo>
                  <a:lnTo>
                    <a:pt x="587" y="359"/>
                  </a:lnTo>
                  <a:lnTo>
                    <a:pt x="588" y="354"/>
                  </a:lnTo>
                  <a:lnTo>
                    <a:pt x="587" y="353"/>
                  </a:lnTo>
                  <a:lnTo>
                    <a:pt x="588" y="350"/>
                  </a:lnTo>
                  <a:lnTo>
                    <a:pt x="591" y="343"/>
                  </a:lnTo>
                  <a:lnTo>
                    <a:pt x="592" y="339"/>
                  </a:lnTo>
                  <a:lnTo>
                    <a:pt x="598" y="334"/>
                  </a:lnTo>
                  <a:lnTo>
                    <a:pt x="603" y="332"/>
                  </a:lnTo>
                  <a:lnTo>
                    <a:pt x="608" y="329"/>
                  </a:lnTo>
                  <a:lnTo>
                    <a:pt x="612" y="329"/>
                  </a:lnTo>
                  <a:lnTo>
                    <a:pt x="615" y="326"/>
                  </a:lnTo>
                  <a:lnTo>
                    <a:pt x="615" y="321"/>
                  </a:lnTo>
                  <a:lnTo>
                    <a:pt x="614" y="317"/>
                  </a:lnTo>
                  <a:lnTo>
                    <a:pt x="613" y="312"/>
                  </a:lnTo>
                  <a:lnTo>
                    <a:pt x="612" y="307"/>
                  </a:lnTo>
                  <a:lnTo>
                    <a:pt x="613" y="299"/>
                  </a:lnTo>
                  <a:lnTo>
                    <a:pt x="618" y="298"/>
                  </a:lnTo>
                  <a:lnTo>
                    <a:pt x="620" y="298"/>
                  </a:lnTo>
                  <a:lnTo>
                    <a:pt x="628" y="298"/>
                  </a:lnTo>
                  <a:lnTo>
                    <a:pt x="633" y="299"/>
                  </a:lnTo>
                  <a:lnTo>
                    <a:pt x="637" y="303"/>
                  </a:lnTo>
                  <a:lnTo>
                    <a:pt x="639" y="307"/>
                  </a:lnTo>
                  <a:lnTo>
                    <a:pt x="639" y="312"/>
                  </a:lnTo>
                  <a:lnTo>
                    <a:pt x="644" y="316"/>
                  </a:lnTo>
                  <a:lnTo>
                    <a:pt x="649" y="317"/>
                  </a:lnTo>
                  <a:lnTo>
                    <a:pt x="655" y="317"/>
                  </a:lnTo>
                  <a:lnTo>
                    <a:pt x="656" y="316"/>
                  </a:lnTo>
                  <a:lnTo>
                    <a:pt x="657" y="312"/>
                  </a:lnTo>
                  <a:lnTo>
                    <a:pt x="659" y="308"/>
                  </a:lnTo>
                  <a:lnTo>
                    <a:pt x="659" y="306"/>
                  </a:lnTo>
                  <a:lnTo>
                    <a:pt x="662" y="301"/>
                  </a:lnTo>
                  <a:lnTo>
                    <a:pt x="666" y="298"/>
                  </a:lnTo>
                  <a:lnTo>
                    <a:pt x="673" y="297"/>
                  </a:lnTo>
                  <a:lnTo>
                    <a:pt x="675" y="297"/>
                  </a:lnTo>
                  <a:lnTo>
                    <a:pt x="684" y="297"/>
                  </a:lnTo>
                  <a:lnTo>
                    <a:pt x="689" y="301"/>
                  </a:lnTo>
                  <a:lnTo>
                    <a:pt x="691" y="304"/>
                  </a:lnTo>
                  <a:lnTo>
                    <a:pt x="695" y="309"/>
                  </a:lnTo>
                  <a:lnTo>
                    <a:pt x="698" y="313"/>
                  </a:lnTo>
                  <a:lnTo>
                    <a:pt x="701" y="315"/>
                  </a:lnTo>
                  <a:lnTo>
                    <a:pt x="706" y="319"/>
                  </a:lnTo>
                  <a:lnTo>
                    <a:pt x="711" y="311"/>
                  </a:lnTo>
                  <a:lnTo>
                    <a:pt x="714" y="308"/>
                  </a:lnTo>
                  <a:lnTo>
                    <a:pt x="717" y="304"/>
                  </a:lnTo>
                  <a:lnTo>
                    <a:pt x="721" y="298"/>
                  </a:lnTo>
                  <a:lnTo>
                    <a:pt x="725" y="295"/>
                  </a:lnTo>
                  <a:lnTo>
                    <a:pt x="728" y="295"/>
                  </a:lnTo>
                  <a:lnTo>
                    <a:pt x="731" y="295"/>
                  </a:lnTo>
                  <a:lnTo>
                    <a:pt x="736" y="296"/>
                  </a:lnTo>
                  <a:lnTo>
                    <a:pt x="737" y="301"/>
                  </a:lnTo>
                  <a:close/>
                  <a:moveTo>
                    <a:pt x="285" y="242"/>
                  </a:moveTo>
                  <a:lnTo>
                    <a:pt x="279" y="243"/>
                  </a:lnTo>
                  <a:lnTo>
                    <a:pt x="275" y="246"/>
                  </a:lnTo>
                  <a:lnTo>
                    <a:pt x="273" y="249"/>
                  </a:lnTo>
                  <a:lnTo>
                    <a:pt x="272" y="253"/>
                  </a:lnTo>
                  <a:lnTo>
                    <a:pt x="273" y="258"/>
                  </a:lnTo>
                  <a:lnTo>
                    <a:pt x="275" y="261"/>
                  </a:lnTo>
                  <a:lnTo>
                    <a:pt x="279" y="263"/>
                  </a:lnTo>
                  <a:lnTo>
                    <a:pt x="285" y="264"/>
                  </a:lnTo>
                  <a:lnTo>
                    <a:pt x="289" y="263"/>
                  </a:lnTo>
                  <a:lnTo>
                    <a:pt x="294" y="261"/>
                  </a:lnTo>
                  <a:lnTo>
                    <a:pt x="297" y="258"/>
                  </a:lnTo>
                  <a:lnTo>
                    <a:pt x="298" y="253"/>
                  </a:lnTo>
                  <a:lnTo>
                    <a:pt x="297" y="249"/>
                  </a:lnTo>
                  <a:lnTo>
                    <a:pt x="294" y="246"/>
                  </a:lnTo>
                  <a:lnTo>
                    <a:pt x="289" y="243"/>
                  </a:lnTo>
                  <a:lnTo>
                    <a:pt x="285" y="242"/>
                  </a:lnTo>
                  <a:close/>
                  <a:moveTo>
                    <a:pt x="503" y="222"/>
                  </a:moveTo>
                  <a:lnTo>
                    <a:pt x="484" y="223"/>
                  </a:lnTo>
                  <a:lnTo>
                    <a:pt x="522" y="253"/>
                  </a:lnTo>
                  <a:lnTo>
                    <a:pt x="484" y="289"/>
                  </a:lnTo>
                  <a:lnTo>
                    <a:pt x="514" y="289"/>
                  </a:lnTo>
                  <a:lnTo>
                    <a:pt x="545" y="253"/>
                  </a:lnTo>
                  <a:lnTo>
                    <a:pt x="503" y="222"/>
                  </a:lnTo>
                  <a:close/>
                  <a:moveTo>
                    <a:pt x="380" y="305"/>
                  </a:moveTo>
                  <a:lnTo>
                    <a:pt x="379" y="354"/>
                  </a:lnTo>
                  <a:lnTo>
                    <a:pt x="387" y="348"/>
                  </a:lnTo>
                  <a:lnTo>
                    <a:pt x="395" y="343"/>
                  </a:lnTo>
                  <a:lnTo>
                    <a:pt x="399" y="341"/>
                  </a:lnTo>
                  <a:lnTo>
                    <a:pt x="403" y="338"/>
                  </a:lnTo>
                  <a:lnTo>
                    <a:pt x="406" y="333"/>
                  </a:lnTo>
                  <a:lnTo>
                    <a:pt x="410" y="329"/>
                  </a:lnTo>
                  <a:lnTo>
                    <a:pt x="403" y="321"/>
                  </a:lnTo>
                  <a:lnTo>
                    <a:pt x="399" y="312"/>
                  </a:lnTo>
                  <a:lnTo>
                    <a:pt x="395" y="309"/>
                  </a:lnTo>
                  <a:lnTo>
                    <a:pt x="391" y="306"/>
                  </a:lnTo>
                  <a:lnTo>
                    <a:pt x="387" y="305"/>
                  </a:lnTo>
                  <a:lnTo>
                    <a:pt x="380" y="305"/>
                  </a:lnTo>
                  <a:close/>
                  <a:moveTo>
                    <a:pt x="316" y="222"/>
                  </a:moveTo>
                  <a:lnTo>
                    <a:pt x="281" y="222"/>
                  </a:lnTo>
                  <a:lnTo>
                    <a:pt x="318" y="253"/>
                  </a:lnTo>
                  <a:lnTo>
                    <a:pt x="281" y="289"/>
                  </a:lnTo>
                  <a:lnTo>
                    <a:pt x="316" y="289"/>
                  </a:lnTo>
                  <a:lnTo>
                    <a:pt x="353" y="253"/>
                  </a:lnTo>
                  <a:lnTo>
                    <a:pt x="316" y="222"/>
                  </a:lnTo>
                  <a:close/>
                  <a:moveTo>
                    <a:pt x="368" y="222"/>
                  </a:moveTo>
                  <a:lnTo>
                    <a:pt x="323" y="222"/>
                  </a:lnTo>
                  <a:lnTo>
                    <a:pt x="370" y="253"/>
                  </a:lnTo>
                  <a:lnTo>
                    <a:pt x="333" y="289"/>
                  </a:lnTo>
                  <a:lnTo>
                    <a:pt x="368" y="289"/>
                  </a:lnTo>
                  <a:lnTo>
                    <a:pt x="405" y="253"/>
                  </a:lnTo>
                  <a:lnTo>
                    <a:pt x="368" y="222"/>
                  </a:lnTo>
                  <a:close/>
                  <a:moveTo>
                    <a:pt x="417" y="222"/>
                  </a:moveTo>
                  <a:lnTo>
                    <a:pt x="382" y="222"/>
                  </a:lnTo>
                  <a:lnTo>
                    <a:pt x="419" y="253"/>
                  </a:lnTo>
                  <a:lnTo>
                    <a:pt x="382" y="289"/>
                  </a:lnTo>
                  <a:lnTo>
                    <a:pt x="417" y="289"/>
                  </a:lnTo>
                  <a:lnTo>
                    <a:pt x="454" y="253"/>
                  </a:lnTo>
                  <a:lnTo>
                    <a:pt x="417" y="222"/>
                  </a:lnTo>
                  <a:close/>
                  <a:moveTo>
                    <a:pt x="472" y="222"/>
                  </a:moveTo>
                  <a:lnTo>
                    <a:pt x="437" y="222"/>
                  </a:lnTo>
                  <a:lnTo>
                    <a:pt x="474" y="253"/>
                  </a:lnTo>
                  <a:lnTo>
                    <a:pt x="437" y="289"/>
                  </a:lnTo>
                  <a:lnTo>
                    <a:pt x="472" y="289"/>
                  </a:lnTo>
                  <a:lnTo>
                    <a:pt x="509" y="253"/>
                  </a:lnTo>
                  <a:lnTo>
                    <a:pt x="472" y="222"/>
                  </a:lnTo>
                  <a:close/>
                  <a:moveTo>
                    <a:pt x="558" y="222"/>
                  </a:moveTo>
                  <a:lnTo>
                    <a:pt x="512" y="222"/>
                  </a:lnTo>
                  <a:lnTo>
                    <a:pt x="561" y="253"/>
                  </a:lnTo>
                  <a:lnTo>
                    <a:pt x="523" y="289"/>
                  </a:lnTo>
                  <a:lnTo>
                    <a:pt x="558" y="289"/>
                  </a:lnTo>
                  <a:lnTo>
                    <a:pt x="596" y="253"/>
                  </a:lnTo>
                  <a:lnTo>
                    <a:pt x="558" y="222"/>
                  </a:lnTo>
                  <a:close/>
                  <a:moveTo>
                    <a:pt x="607" y="222"/>
                  </a:moveTo>
                  <a:lnTo>
                    <a:pt x="572" y="222"/>
                  </a:lnTo>
                  <a:lnTo>
                    <a:pt x="609" y="253"/>
                  </a:lnTo>
                  <a:lnTo>
                    <a:pt x="572" y="289"/>
                  </a:lnTo>
                  <a:lnTo>
                    <a:pt x="607" y="289"/>
                  </a:lnTo>
                  <a:lnTo>
                    <a:pt x="644" y="253"/>
                  </a:lnTo>
                  <a:lnTo>
                    <a:pt x="607" y="222"/>
                  </a:lnTo>
                  <a:close/>
                  <a:moveTo>
                    <a:pt x="663" y="222"/>
                  </a:moveTo>
                  <a:lnTo>
                    <a:pt x="622" y="222"/>
                  </a:lnTo>
                  <a:lnTo>
                    <a:pt x="667" y="253"/>
                  </a:lnTo>
                  <a:lnTo>
                    <a:pt x="630" y="289"/>
                  </a:lnTo>
                  <a:lnTo>
                    <a:pt x="663" y="289"/>
                  </a:lnTo>
                  <a:lnTo>
                    <a:pt x="701" y="253"/>
                  </a:lnTo>
                  <a:lnTo>
                    <a:pt x="663" y="222"/>
                  </a:lnTo>
                  <a:close/>
                  <a:moveTo>
                    <a:pt x="123" y="146"/>
                  </a:moveTo>
                  <a:lnTo>
                    <a:pt x="122" y="193"/>
                  </a:lnTo>
                  <a:lnTo>
                    <a:pt x="151" y="169"/>
                  </a:lnTo>
                  <a:lnTo>
                    <a:pt x="123" y="146"/>
                  </a:lnTo>
                  <a:close/>
                  <a:moveTo>
                    <a:pt x="170" y="131"/>
                  </a:moveTo>
                  <a:lnTo>
                    <a:pt x="131" y="131"/>
                  </a:lnTo>
                  <a:lnTo>
                    <a:pt x="173" y="168"/>
                  </a:lnTo>
                  <a:lnTo>
                    <a:pt x="130" y="210"/>
                  </a:lnTo>
                  <a:lnTo>
                    <a:pt x="170" y="210"/>
                  </a:lnTo>
                  <a:lnTo>
                    <a:pt x="206" y="168"/>
                  </a:lnTo>
                  <a:lnTo>
                    <a:pt x="170" y="131"/>
                  </a:lnTo>
                  <a:close/>
                  <a:moveTo>
                    <a:pt x="228" y="131"/>
                  </a:moveTo>
                  <a:lnTo>
                    <a:pt x="188" y="131"/>
                  </a:lnTo>
                  <a:lnTo>
                    <a:pt x="230" y="168"/>
                  </a:lnTo>
                  <a:lnTo>
                    <a:pt x="195" y="210"/>
                  </a:lnTo>
                  <a:lnTo>
                    <a:pt x="228" y="210"/>
                  </a:lnTo>
                  <a:lnTo>
                    <a:pt x="263" y="168"/>
                  </a:lnTo>
                  <a:lnTo>
                    <a:pt x="228" y="131"/>
                  </a:lnTo>
                  <a:close/>
                  <a:moveTo>
                    <a:pt x="275" y="131"/>
                  </a:moveTo>
                  <a:lnTo>
                    <a:pt x="242" y="131"/>
                  </a:lnTo>
                  <a:lnTo>
                    <a:pt x="277" y="168"/>
                  </a:lnTo>
                  <a:lnTo>
                    <a:pt x="242" y="210"/>
                  </a:lnTo>
                  <a:lnTo>
                    <a:pt x="275" y="210"/>
                  </a:lnTo>
                  <a:lnTo>
                    <a:pt x="310" y="168"/>
                  </a:lnTo>
                  <a:lnTo>
                    <a:pt x="275" y="131"/>
                  </a:lnTo>
                  <a:close/>
                  <a:moveTo>
                    <a:pt x="323" y="131"/>
                  </a:moveTo>
                  <a:lnTo>
                    <a:pt x="290" y="131"/>
                  </a:lnTo>
                  <a:lnTo>
                    <a:pt x="325" y="168"/>
                  </a:lnTo>
                  <a:lnTo>
                    <a:pt x="290" y="210"/>
                  </a:lnTo>
                  <a:lnTo>
                    <a:pt x="323" y="210"/>
                  </a:lnTo>
                  <a:lnTo>
                    <a:pt x="358" y="168"/>
                  </a:lnTo>
                  <a:lnTo>
                    <a:pt x="323" y="131"/>
                  </a:lnTo>
                  <a:close/>
                  <a:moveTo>
                    <a:pt x="379" y="131"/>
                  </a:moveTo>
                  <a:lnTo>
                    <a:pt x="337" y="131"/>
                  </a:lnTo>
                  <a:lnTo>
                    <a:pt x="382" y="168"/>
                  </a:lnTo>
                  <a:lnTo>
                    <a:pt x="372" y="176"/>
                  </a:lnTo>
                  <a:lnTo>
                    <a:pt x="363" y="186"/>
                  </a:lnTo>
                  <a:lnTo>
                    <a:pt x="354" y="196"/>
                  </a:lnTo>
                  <a:lnTo>
                    <a:pt x="346" y="210"/>
                  </a:lnTo>
                  <a:lnTo>
                    <a:pt x="379" y="210"/>
                  </a:lnTo>
                  <a:lnTo>
                    <a:pt x="415" y="168"/>
                  </a:lnTo>
                  <a:lnTo>
                    <a:pt x="379" y="131"/>
                  </a:lnTo>
                  <a:close/>
                  <a:moveTo>
                    <a:pt x="423" y="131"/>
                  </a:moveTo>
                  <a:lnTo>
                    <a:pt x="389" y="131"/>
                  </a:lnTo>
                  <a:lnTo>
                    <a:pt x="425" y="168"/>
                  </a:lnTo>
                  <a:lnTo>
                    <a:pt x="389" y="210"/>
                  </a:lnTo>
                  <a:lnTo>
                    <a:pt x="423" y="210"/>
                  </a:lnTo>
                  <a:lnTo>
                    <a:pt x="458" y="168"/>
                  </a:lnTo>
                  <a:lnTo>
                    <a:pt x="423" y="131"/>
                  </a:lnTo>
                  <a:close/>
                  <a:moveTo>
                    <a:pt x="472" y="131"/>
                  </a:moveTo>
                  <a:lnTo>
                    <a:pt x="439" y="131"/>
                  </a:lnTo>
                  <a:lnTo>
                    <a:pt x="474" y="168"/>
                  </a:lnTo>
                  <a:lnTo>
                    <a:pt x="439" y="210"/>
                  </a:lnTo>
                  <a:lnTo>
                    <a:pt x="472" y="210"/>
                  </a:lnTo>
                  <a:lnTo>
                    <a:pt x="507" y="168"/>
                  </a:lnTo>
                  <a:lnTo>
                    <a:pt x="472" y="131"/>
                  </a:lnTo>
                  <a:close/>
                  <a:moveTo>
                    <a:pt x="532" y="131"/>
                  </a:moveTo>
                  <a:lnTo>
                    <a:pt x="488" y="131"/>
                  </a:lnTo>
                  <a:lnTo>
                    <a:pt x="491" y="137"/>
                  </a:lnTo>
                  <a:lnTo>
                    <a:pt x="494" y="143"/>
                  </a:lnTo>
                  <a:lnTo>
                    <a:pt x="498" y="148"/>
                  </a:lnTo>
                  <a:lnTo>
                    <a:pt x="504" y="153"/>
                  </a:lnTo>
                  <a:lnTo>
                    <a:pt x="509" y="157"/>
                  </a:lnTo>
                  <a:lnTo>
                    <a:pt x="517" y="161"/>
                  </a:lnTo>
                  <a:lnTo>
                    <a:pt x="526" y="165"/>
                  </a:lnTo>
                  <a:lnTo>
                    <a:pt x="534" y="168"/>
                  </a:lnTo>
                  <a:lnTo>
                    <a:pt x="499" y="210"/>
                  </a:lnTo>
                  <a:lnTo>
                    <a:pt x="532" y="210"/>
                  </a:lnTo>
                  <a:lnTo>
                    <a:pt x="567" y="168"/>
                  </a:lnTo>
                  <a:lnTo>
                    <a:pt x="532" y="131"/>
                  </a:lnTo>
                  <a:close/>
                  <a:moveTo>
                    <a:pt x="577" y="131"/>
                  </a:moveTo>
                  <a:lnTo>
                    <a:pt x="544" y="131"/>
                  </a:lnTo>
                  <a:lnTo>
                    <a:pt x="580" y="168"/>
                  </a:lnTo>
                  <a:lnTo>
                    <a:pt x="544" y="210"/>
                  </a:lnTo>
                  <a:lnTo>
                    <a:pt x="577" y="210"/>
                  </a:lnTo>
                  <a:lnTo>
                    <a:pt x="613" y="168"/>
                  </a:lnTo>
                  <a:lnTo>
                    <a:pt x="577" y="131"/>
                  </a:lnTo>
                  <a:close/>
                  <a:moveTo>
                    <a:pt x="633" y="131"/>
                  </a:moveTo>
                  <a:lnTo>
                    <a:pt x="592" y="131"/>
                  </a:lnTo>
                  <a:lnTo>
                    <a:pt x="596" y="136"/>
                  </a:lnTo>
                  <a:lnTo>
                    <a:pt x="598" y="141"/>
                  </a:lnTo>
                  <a:lnTo>
                    <a:pt x="602" y="146"/>
                  </a:lnTo>
                  <a:lnTo>
                    <a:pt x="608" y="151"/>
                  </a:lnTo>
                  <a:lnTo>
                    <a:pt x="613" y="155"/>
                  </a:lnTo>
                  <a:lnTo>
                    <a:pt x="620" y="159"/>
                  </a:lnTo>
                  <a:lnTo>
                    <a:pt x="626" y="164"/>
                  </a:lnTo>
                  <a:lnTo>
                    <a:pt x="635" y="168"/>
                  </a:lnTo>
                  <a:lnTo>
                    <a:pt x="600" y="210"/>
                  </a:lnTo>
                  <a:lnTo>
                    <a:pt x="633" y="210"/>
                  </a:lnTo>
                  <a:lnTo>
                    <a:pt x="668" y="168"/>
                  </a:lnTo>
                  <a:lnTo>
                    <a:pt x="633" y="131"/>
                  </a:lnTo>
                  <a:close/>
                  <a:moveTo>
                    <a:pt x="15" y="43"/>
                  </a:moveTo>
                  <a:lnTo>
                    <a:pt x="14" y="90"/>
                  </a:lnTo>
                  <a:lnTo>
                    <a:pt x="43" y="66"/>
                  </a:lnTo>
                  <a:lnTo>
                    <a:pt x="15" y="43"/>
                  </a:lnTo>
                  <a:close/>
                  <a:moveTo>
                    <a:pt x="64" y="19"/>
                  </a:moveTo>
                  <a:lnTo>
                    <a:pt x="31" y="19"/>
                  </a:lnTo>
                  <a:lnTo>
                    <a:pt x="66" y="65"/>
                  </a:lnTo>
                  <a:lnTo>
                    <a:pt x="17" y="117"/>
                  </a:lnTo>
                  <a:lnTo>
                    <a:pt x="64" y="117"/>
                  </a:lnTo>
                  <a:lnTo>
                    <a:pt x="99" y="65"/>
                  </a:lnTo>
                  <a:lnTo>
                    <a:pt x="64" y="19"/>
                  </a:lnTo>
                  <a:close/>
                  <a:moveTo>
                    <a:pt x="126" y="19"/>
                  </a:moveTo>
                  <a:lnTo>
                    <a:pt x="87" y="19"/>
                  </a:lnTo>
                  <a:lnTo>
                    <a:pt x="96" y="33"/>
                  </a:lnTo>
                  <a:lnTo>
                    <a:pt x="105" y="45"/>
                  </a:lnTo>
                  <a:lnTo>
                    <a:pt x="116" y="55"/>
                  </a:lnTo>
                  <a:lnTo>
                    <a:pt x="128" y="65"/>
                  </a:lnTo>
                  <a:lnTo>
                    <a:pt x="86" y="117"/>
                  </a:lnTo>
                  <a:lnTo>
                    <a:pt x="126" y="117"/>
                  </a:lnTo>
                  <a:lnTo>
                    <a:pt x="161" y="65"/>
                  </a:lnTo>
                  <a:lnTo>
                    <a:pt x="126" y="19"/>
                  </a:lnTo>
                  <a:close/>
                  <a:moveTo>
                    <a:pt x="174" y="19"/>
                  </a:moveTo>
                  <a:lnTo>
                    <a:pt x="142" y="19"/>
                  </a:lnTo>
                  <a:lnTo>
                    <a:pt x="177" y="65"/>
                  </a:lnTo>
                  <a:lnTo>
                    <a:pt x="142" y="117"/>
                  </a:lnTo>
                  <a:lnTo>
                    <a:pt x="174" y="117"/>
                  </a:lnTo>
                  <a:lnTo>
                    <a:pt x="211" y="65"/>
                  </a:lnTo>
                  <a:lnTo>
                    <a:pt x="174" y="19"/>
                  </a:lnTo>
                  <a:close/>
                  <a:moveTo>
                    <a:pt x="221" y="19"/>
                  </a:moveTo>
                  <a:lnTo>
                    <a:pt x="189" y="19"/>
                  </a:lnTo>
                  <a:lnTo>
                    <a:pt x="224" y="65"/>
                  </a:lnTo>
                  <a:lnTo>
                    <a:pt x="189" y="117"/>
                  </a:lnTo>
                  <a:lnTo>
                    <a:pt x="221" y="117"/>
                  </a:lnTo>
                  <a:lnTo>
                    <a:pt x="256" y="65"/>
                  </a:lnTo>
                  <a:lnTo>
                    <a:pt x="221" y="19"/>
                  </a:lnTo>
                  <a:close/>
                  <a:moveTo>
                    <a:pt x="270" y="19"/>
                  </a:moveTo>
                  <a:lnTo>
                    <a:pt x="237" y="19"/>
                  </a:lnTo>
                  <a:lnTo>
                    <a:pt x="272" y="65"/>
                  </a:lnTo>
                  <a:lnTo>
                    <a:pt x="237" y="117"/>
                  </a:lnTo>
                  <a:lnTo>
                    <a:pt x="270" y="117"/>
                  </a:lnTo>
                  <a:lnTo>
                    <a:pt x="305" y="65"/>
                  </a:lnTo>
                  <a:lnTo>
                    <a:pt x="270" y="19"/>
                  </a:lnTo>
                  <a:close/>
                  <a:moveTo>
                    <a:pt x="325" y="19"/>
                  </a:moveTo>
                  <a:lnTo>
                    <a:pt x="284" y="19"/>
                  </a:lnTo>
                  <a:lnTo>
                    <a:pt x="329" y="65"/>
                  </a:lnTo>
                  <a:lnTo>
                    <a:pt x="293" y="117"/>
                  </a:lnTo>
                  <a:lnTo>
                    <a:pt x="325" y="117"/>
                  </a:lnTo>
                  <a:lnTo>
                    <a:pt x="361" y="65"/>
                  </a:lnTo>
                  <a:lnTo>
                    <a:pt x="325" y="19"/>
                  </a:lnTo>
                  <a:close/>
                  <a:moveTo>
                    <a:pt x="369" y="19"/>
                  </a:moveTo>
                  <a:lnTo>
                    <a:pt x="336" y="19"/>
                  </a:lnTo>
                  <a:lnTo>
                    <a:pt x="371" y="65"/>
                  </a:lnTo>
                  <a:lnTo>
                    <a:pt x="336" y="117"/>
                  </a:lnTo>
                  <a:lnTo>
                    <a:pt x="369" y="117"/>
                  </a:lnTo>
                  <a:lnTo>
                    <a:pt x="404" y="65"/>
                  </a:lnTo>
                  <a:lnTo>
                    <a:pt x="369" y="19"/>
                  </a:lnTo>
                  <a:close/>
                  <a:moveTo>
                    <a:pt x="418" y="19"/>
                  </a:moveTo>
                  <a:lnTo>
                    <a:pt x="386" y="19"/>
                  </a:lnTo>
                  <a:lnTo>
                    <a:pt x="421" y="65"/>
                  </a:lnTo>
                  <a:lnTo>
                    <a:pt x="386" y="117"/>
                  </a:lnTo>
                  <a:lnTo>
                    <a:pt x="418" y="117"/>
                  </a:lnTo>
                  <a:lnTo>
                    <a:pt x="453" y="65"/>
                  </a:lnTo>
                  <a:lnTo>
                    <a:pt x="418" y="19"/>
                  </a:lnTo>
                  <a:close/>
                  <a:moveTo>
                    <a:pt x="479" y="19"/>
                  </a:moveTo>
                  <a:lnTo>
                    <a:pt x="435" y="19"/>
                  </a:lnTo>
                  <a:lnTo>
                    <a:pt x="438" y="26"/>
                  </a:lnTo>
                  <a:lnTo>
                    <a:pt x="442" y="32"/>
                  </a:lnTo>
                  <a:lnTo>
                    <a:pt x="447" y="38"/>
                  </a:lnTo>
                  <a:lnTo>
                    <a:pt x="452" y="43"/>
                  </a:lnTo>
                  <a:lnTo>
                    <a:pt x="459" y="50"/>
                  </a:lnTo>
                  <a:lnTo>
                    <a:pt x="465" y="55"/>
                  </a:lnTo>
                  <a:lnTo>
                    <a:pt x="473" y="60"/>
                  </a:lnTo>
                  <a:lnTo>
                    <a:pt x="481" y="65"/>
                  </a:lnTo>
                  <a:lnTo>
                    <a:pt x="446" y="117"/>
                  </a:lnTo>
                  <a:lnTo>
                    <a:pt x="479" y="117"/>
                  </a:lnTo>
                  <a:lnTo>
                    <a:pt x="514" y="65"/>
                  </a:lnTo>
                  <a:lnTo>
                    <a:pt x="479" y="19"/>
                  </a:lnTo>
                  <a:close/>
                  <a:moveTo>
                    <a:pt x="525" y="19"/>
                  </a:moveTo>
                  <a:lnTo>
                    <a:pt x="491" y="19"/>
                  </a:lnTo>
                  <a:lnTo>
                    <a:pt x="527" y="65"/>
                  </a:lnTo>
                  <a:lnTo>
                    <a:pt x="491" y="117"/>
                  </a:lnTo>
                  <a:lnTo>
                    <a:pt x="525" y="117"/>
                  </a:lnTo>
                  <a:lnTo>
                    <a:pt x="560" y="65"/>
                  </a:lnTo>
                  <a:lnTo>
                    <a:pt x="525" y="19"/>
                  </a:lnTo>
                  <a:close/>
                  <a:moveTo>
                    <a:pt x="579" y="19"/>
                  </a:moveTo>
                  <a:lnTo>
                    <a:pt x="539" y="19"/>
                  </a:lnTo>
                  <a:lnTo>
                    <a:pt x="581" y="65"/>
                  </a:lnTo>
                  <a:lnTo>
                    <a:pt x="546" y="117"/>
                  </a:lnTo>
                  <a:lnTo>
                    <a:pt x="579" y="117"/>
                  </a:lnTo>
                  <a:lnTo>
                    <a:pt x="614" y="65"/>
                  </a:lnTo>
                  <a:lnTo>
                    <a:pt x="579" y="19"/>
                  </a:lnTo>
                  <a:close/>
                  <a:moveTo>
                    <a:pt x="631" y="19"/>
                  </a:moveTo>
                  <a:lnTo>
                    <a:pt x="598" y="19"/>
                  </a:lnTo>
                  <a:lnTo>
                    <a:pt x="634" y="65"/>
                  </a:lnTo>
                  <a:lnTo>
                    <a:pt x="598" y="117"/>
                  </a:lnTo>
                  <a:lnTo>
                    <a:pt x="631" y="117"/>
                  </a:lnTo>
                  <a:lnTo>
                    <a:pt x="667" y="65"/>
                  </a:lnTo>
                  <a:lnTo>
                    <a:pt x="631" y="19"/>
                  </a:lnTo>
                  <a:close/>
                  <a:moveTo>
                    <a:pt x="681" y="19"/>
                  </a:moveTo>
                  <a:lnTo>
                    <a:pt x="648" y="19"/>
                  </a:lnTo>
                  <a:lnTo>
                    <a:pt x="683" y="65"/>
                  </a:lnTo>
                  <a:lnTo>
                    <a:pt x="648" y="117"/>
                  </a:lnTo>
                  <a:lnTo>
                    <a:pt x="681" y="117"/>
                  </a:lnTo>
                  <a:lnTo>
                    <a:pt x="730" y="100"/>
                  </a:lnTo>
                  <a:lnTo>
                    <a:pt x="716" y="65"/>
                  </a:lnTo>
                  <a:lnTo>
                    <a:pt x="681" y="19"/>
                  </a:lnTo>
                  <a:close/>
                </a:path>
              </a:pathLst>
            </a:custGeom>
            <a:solidFill>
              <a:srgbClr val="2C5882"/>
            </a:solidFill>
            <a:ln w="9525">
              <a:noFill/>
              <a:round/>
            </a:ln>
          </p:spPr>
          <p:txBody>
            <a:bodyPr/>
            <a:lstStyle/>
            <a:p>
              <a:endParaRPr lang="zh-CN" altLang="en-US"/>
            </a:p>
          </p:txBody>
        </p:sp>
        <p:sp>
          <p:nvSpPr>
            <p:cNvPr id="29717" name="Freeform 73"/>
            <p:cNvSpPr>
              <a:spLocks noEditPoints="1"/>
            </p:cNvSpPr>
            <p:nvPr/>
          </p:nvSpPr>
          <p:spPr bwMode="auto">
            <a:xfrm>
              <a:off x="749" y="50"/>
              <a:ext cx="107" cy="144"/>
            </a:xfrm>
            <a:custGeom>
              <a:avLst/>
              <a:gdLst>
                <a:gd name="T0" fmla="*/ 0 w 321"/>
                <a:gd name="T1" fmla="*/ 0 h 434"/>
                <a:gd name="T2" fmla="*/ 0 w 321"/>
                <a:gd name="T3" fmla="*/ 0 h 434"/>
                <a:gd name="T4" fmla="*/ 0 w 321"/>
                <a:gd name="T5" fmla="*/ 0 h 434"/>
                <a:gd name="T6" fmla="*/ 0 w 321"/>
                <a:gd name="T7" fmla="*/ 0 h 434"/>
                <a:gd name="T8" fmla="*/ 0 w 321"/>
                <a:gd name="T9" fmla="*/ 0 h 434"/>
                <a:gd name="T10" fmla="*/ 0 w 321"/>
                <a:gd name="T11" fmla="*/ 0 h 434"/>
                <a:gd name="T12" fmla="*/ 0 w 321"/>
                <a:gd name="T13" fmla="*/ 0 h 434"/>
                <a:gd name="T14" fmla="*/ 0 w 321"/>
                <a:gd name="T15" fmla="*/ 0 h 434"/>
                <a:gd name="T16" fmla="*/ 0 w 321"/>
                <a:gd name="T17" fmla="*/ 0 h 434"/>
                <a:gd name="T18" fmla="*/ 0 w 321"/>
                <a:gd name="T19" fmla="*/ 0 h 434"/>
                <a:gd name="T20" fmla="*/ 0 w 321"/>
                <a:gd name="T21" fmla="*/ 0 h 434"/>
                <a:gd name="T22" fmla="*/ 0 w 321"/>
                <a:gd name="T23" fmla="*/ 0 h 434"/>
                <a:gd name="T24" fmla="*/ 0 w 321"/>
                <a:gd name="T25" fmla="*/ 0 h 434"/>
                <a:gd name="T26" fmla="*/ 0 w 321"/>
                <a:gd name="T27" fmla="*/ 0 h 434"/>
                <a:gd name="T28" fmla="*/ 0 w 321"/>
                <a:gd name="T29" fmla="*/ 0 h 434"/>
                <a:gd name="T30" fmla="*/ 0 w 321"/>
                <a:gd name="T31" fmla="*/ 0 h 434"/>
                <a:gd name="T32" fmla="*/ 0 w 321"/>
                <a:gd name="T33" fmla="*/ 0 h 434"/>
                <a:gd name="T34" fmla="*/ 0 w 321"/>
                <a:gd name="T35" fmla="*/ 0 h 434"/>
                <a:gd name="T36" fmla="*/ 0 w 321"/>
                <a:gd name="T37" fmla="*/ 0 h 434"/>
                <a:gd name="T38" fmla="*/ 0 w 321"/>
                <a:gd name="T39" fmla="*/ 0 h 434"/>
                <a:gd name="T40" fmla="*/ 0 w 321"/>
                <a:gd name="T41" fmla="*/ 0 h 434"/>
                <a:gd name="T42" fmla="*/ 0 w 321"/>
                <a:gd name="T43" fmla="*/ 0 h 434"/>
                <a:gd name="T44" fmla="*/ 0 w 321"/>
                <a:gd name="T45" fmla="*/ 0 h 434"/>
                <a:gd name="T46" fmla="*/ 0 w 321"/>
                <a:gd name="T47" fmla="*/ 0 h 434"/>
                <a:gd name="T48" fmla="*/ 0 w 321"/>
                <a:gd name="T49" fmla="*/ 0 h 434"/>
                <a:gd name="T50" fmla="*/ 0 w 321"/>
                <a:gd name="T51" fmla="*/ 0 h 434"/>
                <a:gd name="T52" fmla="*/ 0 w 321"/>
                <a:gd name="T53" fmla="*/ 0 h 434"/>
                <a:gd name="T54" fmla="*/ 0 w 321"/>
                <a:gd name="T55" fmla="*/ 0 h 434"/>
                <a:gd name="T56" fmla="*/ 0 w 321"/>
                <a:gd name="T57" fmla="*/ 0 h 434"/>
                <a:gd name="T58" fmla="*/ 0 w 321"/>
                <a:gd name="T59" fmla="*/ 0 h 434"/>
                <a:gd name="T60" fmla="*/ 0 w 321"/>
                <a:gd name="T61" fmla="*/ 0 h 434"/>
                <a:gd name="T62" fmla="*/ 0 w 321"/>
                <a:gd name="T63" fmla="*/ 0 h 434"/>
                <a:gd name="T64" fmla="*/ 0 w 321"/>
                <a:gd name="T65" fmla="*/ 0 h 434"/>
                <a:gd name="T66" fmla="*/ 0 w 321"/>
                <a:gd name="T67" fmla="*/ 0 h 434"/>
                <a:gd name="T68" fmla="*/ 0 w 321"/>
                <a:gd name="T69" fmla="*/ 0 h 434"/>
                <a:gd name="T70" fmla="*/ 0 w 321"/>
                <a:gd name="T71" fmla="*/ 0 h 434"/>
                <a:gd name="T72" fmla="*/ 0 w 321"/>
                <a:gd name="T73" fmla="*/ 0 h 434"/>
                <a:gd name="T74" fmla="*/ 0 w 321"/>
                <a:gd name="T75" fmla="*/ 0 h 434"/>
                <a:gd name="T76" fmla="*/ 0 w 321"/>
                <a:gd name="T77" fmla="*/ 0 h 434"/>
                <a:gd name="T78" fmla="*/ 0 w 321"/>
                <a:gd name="T79" fmla="*/ 0 h 434"/>
                <a:gd name="T80" fmla="*/ 0 w 321"/>
                <a:gd name="T81" fmla="*/ 0 h 434"/>
                <a:gd name="T82" fmla="*/ 0 w 321"/>
                <a:gd name="T83" fmla="*/ 0 h 434"/>
                <a:gd name="T84" fmla="*/ 0 w 321"/>
                <a:gd name="T85" fmla="*/ 0 h 434"/>
                <a:gd name="T86" fmla="*/ 0 w 321"/>
                <a:gd name="T87" fmla="*/ 1 h 434"/>
                <a:gd name="T88" fmla="*/ 0 w 321"/>
                <a:gd name="T89" fmla="*/ 1 h 434"/>
                <a:gd name="T90" fmla="*/ 0 w 321"/>
                <a:gd name="T91" fmla="*/ 1 h 434"/>
                <a:gd name="T92" fmla="*/ 0 w 321"/>
                <a:gd name="T93" fmla="*/ 1 h 434"/>
                <a:gd name="T94" fmla="*/ 0 w 321"/>
                <a:gd name="T95" fmla="*/ 1 h 434"/>
                <a:gd name="T96" fmla="*/ 0 w 321"/>
                <a:gd name="T97" fmla="*/ 0 h 434"/>
                <a:gd name="T98" fmla="*/ 0 w 321"/>
                <a:gd name="T99" fmla="*/ 0 h 434"/>
                <a:gd name="T100" fmla="*/ 0 w 321"/>
                <a:gd name="T101" fmla="*/ 1 h 434"/>
                <a:gd name="T102" fmla="*/ 0 w 321"/>
                <a:gd name="T103" fmla="*/ 0 h 434"/>
                <a:gd name="T104" fmla="*/ 0 w 321"/>
                <a:gd name="T105" fmla="*/ 0 h 434"/>
                <a:gd name="T106" fmla="*/ 0 w 321"/>
                <a:gd name="T107" fmla="*/ 0 h 434"/>
                <a:gd name="T108" fmla="*/ 0 w 321"/>
                <a:gd name="T109" fmla="*/ 0 h 434"/>
                <a:gd name="T110" fmla="*/ 0 w 321"/>
                <a:gd name="T111" fmla="*/ 0 h 434"/>
                <a:gd name="T112" fmla="*/ 0 w 321"/>
                <a:gd name="T113" fmla="*/ 0 h 434"/>
                <a:gd name="T114" fmla="*/ 0 w 321"/>
                <a:gd name="T115" fmla="*/ 0 h 434"/>
                <a:gd name="T116" fmla="*/ 0 w 321"/>
                <a:gd name="T117" fmla="*/ 0 h 434"/>
                <a:gd name="T118" fmla="*/ 0 w 321"/>
                <a:gd name="T119" fmla="*/ 0 h 434"/>
                <a:gd name="T120" fmla="*/ 0 w 321"/>
                <a:gd name="T121" fmla="*/ 0 h 434"/>
                <a:gd name="T122" fmla="*/ 0 w 321"/>
                <a:gd name="T123" fmla="*/ 0 h 434"/>
                <a:gd name="T124" fmla="*/ 0 w 321"/>
                <a:gd name="T125" fmla="*/ 0 h 4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1"/>
                <a:gd name="T190" fmla="*/ 0 h 434"/>
                <a:gd name="T191" fmla="*/ 321 w 321"/>
                <a:gd name="T192" fmla="*/ 434 h 4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1" h="434">
                  <a:moveTo>
                    <a:pt x="190" y="0"/>
                  </a:moveTo>
                  <a:lnTo>
                    <a:pt x="192" y="2"/>
                  </a:lnTo>
                  <a:lnTo>
                    <a:pt x="193" y="4"/>
                  </a:lnTo>
                  <a:lnTo>
                    <a:pt x="194" y="5"/>
                  </a:lnTo>
                  <a:lnTo>
                    <a:pt x="196" y="6"/>
                  </a:lnTo>
                  <a:lnTo>
                    <a:pt x="197" y="6"/>
                  </a:lnTo>
                  <a:lnTo>
                    <a:pt x="201" y="11"/>
                  </a:lnTo>
                  <a:lnTo>
                    <a:pt x="202" y="15"/>
                  </a:lnTo>
                  <a:lnTo>
                    <a:pt x="202" y="16"/>
                  </a:lnTo>
                  <a:lnTo>
                    <a:pt x="202" y="17"/>
                  </a:lnTo>
                  <a:lnTo>
                    <a:pt x="203" y="18"/>
                  </a:lnTo>
                  <a:lnTo>
                    <a:pt x="205" y="21"/>
                  </a:lnTo>
                  <a:lnTo>
                    <a:pt x="204" y="22"/>
                  </a:lnTo>
                  <a:lnTo>
                    <a:pt x="204" y="24"/>
                  </a:lnTo>
                  <a:lnTo>
                    <a:pt x="205" y="26"/>
                  </a:lnTo>
                  <a:lnTo>
                    <a:pt x="205" y="28"/>
                  </a:lnTo>
                  <a:lnTo>
                    <a:pt x="205" y="36"/>
                  </a:lnTo>
                  <a:lnTo>
                    <a:pt x="203" y="45"/>
                  </a:lnTo>
                  <a:lnTo>
                    <a:pt x="199" y="49"/>
                  </a:lnTo>
                  <a:lnTo>
                    <a:pt x="196" y="53"/>
                  </a:lnTo>
                  <a:lnTo>
                    <a:pt x="194" y="57"/>
                  </a:lnTo>
                  <a:lnTo>
                    <a:pt x="193" y="59"/>
                  </a:lnTo>
                  <a:lnTo>
                    <a:pt x="191" y="61"/>
                  </a:lnTo>
                  <a:lnTo>
                    <a:pt x="188" y="63"/>
                  </a:lnTo>
                  <a:lnTo>
                    <a:pt x="186" y="68"/>
                  </a:lnTo>
                  <a:lnTo>
                    <a:pt x="185" y="71"/>
                  </a:lnTo>
                  <a:lnTo>
                    <a:pt x="184" y="73"/>
                  </a:lnTo>
                  <a:lnTo>
                    <a:pt x="182" y="74"/>
                  </a:lnTo>
                  <a:lnTo>
                    <a:pt x="181" y="76"/>
                  </a:lnTo>
                  <a:lnTo>
                    <a:pt x="180" y="80"/>
                  </a:lnTo>
                  <a:lnTo>
                    <a:pt x="179" y="81"/>
                  </a:lnTo>
                  <a:lnTo>
                    <a:pt x="179" y="82"/>
                  </a:lnTo>
                  <a:lnTo>
                    <a:pt x="176" y="85"/>
                  </a:lnTo>
                  <a:lnTo>
                    <a:pt x="175" y="88"/>
                  </a:lnTo>
                  <a:lnTo>
                    <a:pt x="173" y="91"/>
                  </a:lnTo>
                  <a:lnTo>
                    <a:pt x="171" y="94"/>
                  </a:lnTo>
                  <a:lnTo>
                    <a:pt x="170" y="97"/>
                  </a:lnTo>
                  <a:lnTo>
                    <a:pt x="168" y="99"/>
                  </a:lnTo>
                  <a:lnTo>
                    <a:pt x="168" y="100"/>
                  </a:lnTo>
                  <a:lnTo>
                    <a:pt x="167" y="100"/>
                  </a:lnTo>
                  <a:lnTo>
                    <a:pt x="166" y="101"/>
                  </a:lnTo>
                  <a:lnTo>
                    <a:pt x="166" y="103"/>
                  </a:lnTo>
                  <a:lnTo>
                    <a:pt x="163" y="105"/>
                  </a:lnTo>
                  <a:lnTo>
                    <a:pt x="160" y="107"/>
                  </a:lnTo>
                  <a:lnTo>
                    <a:pt x="160" y="109"/>
                  </a:lnTo>
                  <a:lnTo>
                    <a:pt x="159" y="111"/>
                  </a:lnTo>
                  <a:lnTo>
                    <a:pt x="158" y="111"/>
                  </a:lnTo>
                  <a:lnTo>
                    <a:pt x="157" y="112"/>
                  </a:lnTo>
                  <a:lnTo>
                    <a:pt x="153" y="116"/>
                  </a:lnTo>
                  <a:lnTo>
                    <a:pt x="151" y="120"/>
                  </a:lnTo>
                  <a:lnTo>
                    <a:pt x="151" y="121"/>
                  </a:lnTo>
                  <a:lnTo>
                    <a:pt x="151" y="122"/>
                  </a:lnTo>
                  <a:lnTo>
                    <a:pt x="150" y="123"/>
                  </a:lnTo>
                  <a:lnTo>
                    <a:pt x="149" y="123"/>
                  </a:lnTo>
                  <a:lnTo>
                    <a:pt x="149" y="124"/>
                  </a:lnTo>
                  <a:lnTo>
                    <a:pt x="148" y="127"/>
                  </a:lnTo>
                  <a:lnTo>
                    <a:pt x="147" y="129"/>
                  </a:lnTo>
                  <a:lnTo>
                    <a:pt x="145" y="132"/>
                  </a:lnTo>
                  <a:lnTo>
                    <a:pt x="143" y="132"/>
                  </a:lnTo>
                  <a:lnTo>
                    <a:pt x="140" y="133"/>
                  </a:lnTo>
                  <a:lnTo>
                    <a:pt x="140" y="134"/>
                  </a:lnTo>
                  <a:lnTo>
                    <a:pt x="139" y="135"/>
                  </a:lnTo>
                  <a:lnTo>
                    <a:pt x="137" y="138"/>
                  </a:lnTo>
                  <a:lnTo>
                    <a:pt x="134" y="138"/>
                  </a:lnTo>
                  <a:lnTo>
                    <a:pt x="134" y="137"/>
                  </a:lnTo>
                  <a:lnTo>
                    <a:pt x="134" y="135"/>
                  </a:lnTo>
                  <a:lnTo>
                    <a:pt x="134" y="134"/>
                  </a:lnTo>
                  <a:lnTo>
                    <a:pt x="132" y="135"/>
                  </a:lnTo>
                  <a:lnTo>
                    <a:pt x="130" y="135"/>
                  </a:lnTo>
                  <a:lnTo>
                    <a:pt x="130" y="137"/>
                  </a:lnTo>
                  <a:lnTo>
                    <a:pt x="129" y="138"/>
                  </a:lnTo>
                  <a:lnTo>
                    <a:pt x="126" y="138"/>
                  </a:lnTo>
                  <a:lnTo>
                    <a:pt x="123" y="138"/>
                  </a:lnTo>
                  <a:lnTo>
                    <a:pt x="122" y="139"/>
                  </a:lnTo>
                  <a:lnTo>
                    <a:pt x="121" y="139"/>
                  </a:lnTo>
                  <a:lnTo>
                    <a:pt x="117" y="139"/>
                  </a:lnTo>
                  <a:lnTo>
                    <a:pt x="115" y="140"/>
                  </a:lnTo>
                  <a:lnTo>
                    <a:pt x="113" y="141"/>
                  </a:lnTo>
                  <a:lnTo>
                    <a:pt x="111" y="143"/>
                  </a:lnTo>
                  <a:lnTo>
                    <a:pt x="110" y="143"/>
                  </a:lnTo>
                  <a:lnTo>
                    <a:pt x="111" y="144"/>
                  </a:lnTo>
                  <a:lnTo>
                    <a:pt x="116" y="144"/>
                  </a:lnTo>
                  <a:lnTo>
                    <a:pt x="123" y="144"/>
                  </a:lnTo>
                  <a:lnTo>
                    <a:pt x="127" y="145"/>
                  </a:lnTo>
                  <a:lnTo>
                    <a:pt x="132" y="146"/>
                  </a:lnTo>
                  <a:lnTo>
                    <a:pt x="134" y="145"/>
                  </a:lnTo>
                  <a:lnTo>
                    <a:pt x="136" y="145"/>
                  </a:lnTo>
                  <a:lnTo>
                    <a:pt x="140" y="146"/>
                  </a:lnTo>
                  <a:lnTo>
                    <a:pt x="144" y="146"/>
                  </a:lnTo>
                  <a:lnTo>
                    <a:pt x="149" y="147"/>
                  </a:lnTo>
                  <a:lnTo>
                    <a:pt x="153" y="147"/>
                  </a:lnTo>
                  <a:lnTo>
                    <a:pt x="155" y="147"/>
                  </a:lnTo>
                  <a:lnTo>
                    <a:pt x="156" y="146"/>
                  </a:lnTo>
                  <a:lnTo>
                    <a:pt x="157" y="146"/>
                  </a:lnTo>
                  <a:lnTo>
                    <a:pt x="158" y="147"/>
                  </a:lnTo>
                  <a:lnTo>
                    <a:pt x="162" y="146"/>
                  </a:lnTo>
                  <a:lnTo>
                    <a:pt x="166" y="146"/>
                  </a:lnTo>
                  <a:lnTo>
                    <a:pt x="167" y="145"/>
                  </a:lnTo>
                  <a:lnTo>
                    <a:pt x="168" y="145"/>
                  </a:lnTo>
                  <a:lnTo>
                    <a:pt x="173" y="145"/>
                  </a:lnTo>
                  <a:lnTo>
                    <a:pt x="179" y="145"/>
                  </a:lnTo>
                  <a:lnTo>
                    <a:pt x="181" y="145"/>
                  </a:lnTo>
                  <a:lnTo>
                    <a:pt x="182" y="145"/>
                  </a:lnTo>
                  <a:lnTo>
                    <a:pt x="183" y="145"/>
                  </a:lnTo>
                  <a:lnTo>
                    <a:pt x="184" y="145"/>
                  </a:lnTo>
                  <a:lnTo>
                    <a:pt x="185" y="145"/>
                  </a:lnTo>
                  <a:lnTo>
                    <a:pt x="187" y="144"/>
                  </a:lnTo>
                  <a:lnTo>
                    <a:pt x="191" y="145"/>
                  </a:lnTo>
                  <a:lnTo>
                    <a:pt x="194" y="146"/>
                  </a:lnTo>
                  <a:lnTo>
                    <a:pt x="195" y="146"/>
                  </a:lnTo>
                  <a:lnTo>
                    <a:pt x="197" y="146"/>
                  </a:lnTo>
                  <a:lnTo>
                    <a:pt x="197" y="149"/>
                  </a:lnTo>
                  <a:lnTo>
                    <a:pt x="197" y="150"/>
                  </a:lnTo>
                  <a:lnTo>
                    <a:pt x="197" y="151"/>
                  </a:lnTo>
                  <a:lnTo>
                    <a:pt x="196" y="151"/>
                  </a:lnTo>
                  <a:lnTo>
                    <a:pt x="196" y="153"/>
                  </a:lnTo>
                  <a:lnTo>
                    <a:pt x="195" y="155"/>
                  </a:lnTo>
                  <a:lnTo>
                    <a:pt x="196" y="155"/>
                  </a:lnTo>
                  <a:lnTo>
                    <a:pt x="199" y="151"/>
                  </a:lnTo>
                  <a:lnTo>
                    <a:pt x="203" y="146"/>
                  </a:lnTo>
                  <a:lnTo>
                    <a:pt x="207" y="147"/>
                  </a:lnTo>
                  <a:lnTo>
                    <a:pt x="213" y="149"/>
                  </a:lnTo>
                  <a:lnTo>
                    <a:pt x="214" y="147"/>
                  </a:lnTo>
                  <a:lnTo>
                    <a:pt x="220" y="149"/>
                  </a:lnTo>
                  <a:lnTo>
                    <a:pt x="226" y="150"/>
                  </a:lnTo>
                  <a:lnTo>
                    <a:pt x="238" y="151"/>
                  </a:lnTo>
                  <a:lnTo>
                    <a:pt x="249" y="154"/>
                  </a:lnTo>
                  <a:lnTo>
                    <a:pt x="252" y="154"/>
                  </a:lnTo>
                  <a:lnTo>
                    <a:pt x="256" y="154"/>
                  </a:lnTo>
                  <a:lnTo>
                    <a:pt x="257" y="156"/>
                  </a:lnTo>
                  <a:lnTo>
                    <a:pt x="258" y="158"/>
                  </a:lnTo>
                  <a:lnTo>
                    <a:pt x="263" y="158"/>
                  </a:lnTo>
                  <a:lnTo>
                    <a:pt x="267" y="157"/>
                  </a:lnTo>
                  <a:lnTo>
                    <a:pt x="271" y="159"/>
                  </a:lnTo>
                  <a:lnTo>
                    <a:pt x="276" y="161"/>
                  </a:lnTo>
                  <a:lnTo>
                    <a:pt x="277" y="165"/>
                  </a:lnTo>
                  <a:lnTo>
                    <a:pt x="278" y="170"/>
                  </a:lnTo>
                  <a:lnTo>
                    <a:pt x="279" y="172"/>
                  </a:lnTo>
                  <a:lnTo>
                    <a:pt x="280" y="172"/>
                  </a:lnTo>
                  <a:lnTo>
                    <a:pt x="281" y="172"/>
                  </a:lnTo>
                  <a:lnTo>
                    <a:pt x="283" y="170"/>
                  </a:lnTo>
                  <a:lnTo>
                    <a:pt x="281" y="169"/>
                  </a:lnTo>
                  <a:lnTo>
                    <a:pt x="285" y="168"/>
                  </a:lnTo>
                  <a:lnTo>
                    <a:pt x="288" y="168"/>
                  </a:lnTo>
                  <a:lnTo>
                    <a:pt x="290" y="166"/>
                  </a:lnTo>
                  <a:lnTo>
                    <a:pt x="292" y="163"/>
                  </a:lnTo>
                  <a:lnTo>
                    <a:pt x="295" y="163"/>
                  </a:lnTo>
                  <a:lnTo>
                    <a:pt x="298" y="163"/>
                  </a:lnTo>
                  <a:lnTo>
                    <a:pt x="299" y="166"/>
                  </a:lnTo>
                  <a:lnTo>
                    <a:pt x="299" y="168"/>
                  </a:lnTo>
                  <a:lnTo>
                    <a:pt x="300" y="169"/>
                  </a:lnTo>
                  <a:lnTo>
                    <a:pt x="301" y="170"/>
                  </a:lnTo>
                  <a:lnTo>
                    <a:pt x="301" y="172"/>
                  </a:lnTo>
                  <a:lnTo>
                    <a:pt x="302" y="173"/>
                  </a:lnTo>
                  <a:lnTo>
                    <a:pt x="303" y="173"/>
                  </a:lnTo>
                  <a:lnTo>
                    <a:pt x="304" y="173"/>
                  </a:lnTo>
                  <a:lnTo>
                    <a:pt x="306" y="174"/>
                  </a:lnTo>
                  <a:lnTo>
                    <a:pt x="308" y="174"/>
                  </a:lnTo>
                  <a:lnTo>
                    <a:pt x="310" y="173"/>
                  </a:lnTo>
                  <a:lnTo>
                    <a:pt x="313" y="172"/>
                  </a:lnTo>
                  <a:lnTo>
                    <a:pt x="318" y="174"/>
                  </a:lnTo>
                  <a:lnTo>
                    <a:pt x="321" y="175"/>
                  </a:lnTo>
                  <a:lnTo>
                    <a:pt x="320" y="178"/>
                  </a:lnTo>
                  <a:lnTo>
                    <a:pt x="316" y="179"/>
                  </a:lnTo>
                  <a:lnTo>
                    <a:pt x="316" y="180"/>
                  </a:lnTo>
                  <a:lnTo>
                    <a:pt x="315" y="181"/>
                  </a:lnTo>
                  <a:lnTo>
                    <a:pt x="314" y="182"/>
                  </a:lnTo>
                  <a:lnTo>
                    <a:pt x="313" y="182"/>
                  </a:lnTo>
                  <a:lnTo>
                    <a:pt x="311" y="184"/>
                  </a:lnTo>
                  <a:lnTo>
                    <a:pt x="309" y="186"/>
                  </a:lnTo>
                  <a:lnTo>
                    <a:pt x="307" y="186"/>
                  </a:lnTo>
                  <a:lnTo>
                    <a:pt x="304" y="186"/>
                  </a:lnTo>
                  <a:lnTo>
                    <a:pt x="303" y="187"/>
                  </a:lnTo>
                  <a:lnTo>
                    <a:pt x="302" y="187"/>
                  </a:lnTo>
                  <a:lnTo>
                    <a:pt x="301" y="187"/>
                  </a:lnTo>
                  <a:lnTo>
                    <a:pt x="300" y="186"/>
                  </a:lnTo>
                  <a:lnTo>
                    <a:pt x="299" y="185"/>
                  </a:lnTo>
                  <a:lnTo>
                    <a:pt x="297" y="187"/>
                  </a:lnTo>
                  <a:lnTo>
                    <a:pt x="296" y="190"/>
                  </a:lnTo>
                  <a:lnTo>
                    <a:pt x="292" y="191"/>
                  </a:lnTo>
                  <a:lnTo>
                    <a:pt x="290" y="191"/>
                  </a:lnTo>
                  <a:lnTo>
                    <a:pt x="287" y="190"/>
                  </a:lnTo>
                  <a:lnTo>
                    <a:pt x="286" y="188"/>
                  </a:lnTo>
                  <a:lnTo>
                    <a:pt x="286" y="187"/>
                  </a:lnTo>
                  <a:lnTo>
                    <a:pt x="279" y="185"/>
                  </a:lnTo>
                  <a:lnTo>
                    <a:pt x="274" y="185"/>
                  </a:lnTo>
                  <a:lnTo>
                    <a:pt x="273" y="184"/>
                  </a:lnTo>
                  <a:lnTo>
                    <a:pt x="272" y="181"/>
                  </a:lnTo>
                  <a:lnTo>
                    <a:pt x="268" y="180"/>
                  </a:lnTo>
                  <a:lnTo>
                    <a:pt x="265" y="180"/>
                  </a:lnTo>
                  <a:lnTo>
                    <a:pt x="264" y="181"/>
                  </a:lnTo>
                  <a:lnTo>
                    <a:pt x="263" y="181"/>
                  </a:lnTo>
                  <a:lnTo>
                    <a:pt x="262" y="181"/>
                  </a:lnTo>
                  <a:lnTo>
                    <a:pt x="261" y="179"/>
                  </a:lnTo>
                  <a:lnTo>
                    <a:pt x="258" y="180"/>
                  </a:lnTo>
                  <a:lnTo>
                    <a:pt x="257" y="179"/>
                  </a:lnTo>
                  <a:lnTo>
                    <a:pt x="256" y="179"/>
                  </a:lnTo>
                  <a:lnTo>
                    <a:pt x="255" y="179"/>
                  </a:lnTo>
                  <a:lnTo>
                    <a:pt x="254" y="177"/>
                  </a:lnTo>
                  <a:lnTo>
                    <a:pt x="252" y="176"/>
                  </a:lnTo>
                  <a:lnTo>
                    <a:pt x="251" y="176"/>
                  </a:lnTo>
                  <a:lnTo>
                    <a:pt x="249" y="177"/>
                  </a:lnTo>
                  <a:lnTo>
                    <a:pt x="242" y="175"/>
                  </a:lnTo>
                  <a:lnTo>
                    <a:pt x="236" y="173"/>
                  </a:lnTo>
                  <a:lnTo>
                    <a:pt x="234" y="173"/>
                  </a:lnTo>
                  <a:lnTo>
                    <a:pt x="232" y="173"/>
                  </a:lnTo>
                  <a:lnTo>
                    <a:pt x="231" y="172"/>
                  </a:lnTo>
                  <a:lnTo>
                    <a:pt x="230" y="172"/>
                  </a:lnTo>
                  <a:lnTo>
                    <a:pt x="226" y="172"/>
                  </a:lnTo>
                  <a:lnTo>
                    <a:pt x="220" y="169"/>
                  </a:lnTo>
                  <a:lnTo>
                    <a:pt x="219" y="169"/>
                  </a:lnTo>
                  <a:lnTo>
                    <a:pt x="218" y="170"/>
                  </a:lnTo>
                  <a:lnTo>
                    <a:pt x="213" y="169"/>
                  </a:lnTo>
                  <a:lnTo>
                    <a:pt x="208" y="168"/>
                  </a:lnTo>
                  <a:lnTo>
                    <a:pt x="207" y="168"/>
                  </a:lnTo>
                  <a:lnTo>
                    <a:pt x="206" y="168"/>
                  </a:lnTo>
                  <a:lnTo>
                    <a:pt x="204" y="167"/>
                  </a:lnTo>
                  <a:lnTo>
                    <a:pt x="201" y="166"/>
                  </a:lnTo>
                  <a:lnTo>
                    <a:pt x="195" y="166"/>
                  </a:lnTo>
                  <a:lnTo>
                    <a:pt x="187" y="164"/>
                  </a:lnTo>
                  <a:lnTo>
                    <a:pt x="187" y="163"/>
                  </a:lnTo>
                  <a:lnTo>
                    <a:pt x="186" y="163"/>
                  </a:lnTo>
                  <a:lnTo>
                    <a:pt x="183" y="164"/>
                  </a:lnTo>
                  <a:lnTo>
                    <a:pt x="181" y="165"/>
                  </a:lnTo>
                  <a:lnTo>
                    <a:pt x="178" y="164"/>
                  </a:lnTo>
                  <a:lnTo>
                    <a:pt x="175" y="164"/>
                  </a:lnTo>
                  <a:lnTo>
                    <a:pt x="173" y="164"/>
                  </a:lnTo>
                  <a:lnTo>
                    <a:pt x="170" y="164"/>
                  </a:lnTo>
                  <a:lnTo>
                    <a:pt x="164" y="164"/>
                  </a:lnTo>
                  <a:lnTo>
                    <a:pt x="159" y="165"/>
                  </a:lnTo>
                  <a:lnTo>
                    <a:pt x="156" y="165"/>
                  </a:lnTo>
                  <a:lnTo>
                    <a:pt x="153" y="166"/>
                  </a:lnTo>
                  <a:lnTo>
                    <a:pt x="151" y="165"/>
                  </a:lnTo>
                  <a:lnTo>
                    <a:pt x="150" y="165"/>
                  </a:lnTo>
                  <a:lnTo>
                    <a:pt x="148" y="166"/>
                  </a:lnTo>
                  <a:lnTo>
                    <a:pt x="147" y="166"/>
                  </a:lnTo>
                  <a:lnTo>
                    <a:pt x="141" y="168"/>
                  </a:lnTo>
                  <a:lnTo>
                    <a:pt x="136" y="169"/>
                  </a:lnTo>
                  <a:lnTo>
                    <a:pt x="134" y="169"/>
                  </a:lnTo>
                  <a:lnTo>
                    <a:pt x="133" y="169"/>
                  </a:lnTo>
                  <a:lnTo>
                    <a:pt x="132" y="169"/>
                  </a:lnTo>
                  <a:lnTo>
                    <a:pt x="129" y="169"/>
                  </a:lnTo>
                  <a:lnTo>
                    <a:pt x="128" y="170"/>
                  </a:lnTo>
                  <a:lnTo>
                    <a:pt x="127" y="170"/>
                  </a:lnTo>
                  <a:lnTo>
                    <a:pt x="126" y="170"/>
                  </a:lnTo>
                  <a:lnTo>
                    <a:pt x="125" y="170"/>
                  </a:lnTo>
                  <a:lnTo>
                    <a:pt x="124" y="170"/>
                  </a:lnTo>
                  <a:lnTo>
                    <a:pt x="123" y="170"/>
                  </a:lnTo>
                  <a:lnTo>
                    <a:pt x="121" y="170"/>
                  </a:lnTo>
                  <a:lnTo>
                    <a:pt x="120" y="170"/>
                  </a:lnTo>
                  <a:lnTo>
                    <a:pt x="117" y="170"/>
                  </a:lnTo>
                  <a:lnTo>
                    <a:pt x="115" y="169"/>
                  </a:lnTo>
                  <a:lnTo>
                    <a:pt x="114" y="169"/>
                  </a:lnTo>
                  <a:lnTo>
                    <a:pt x="113" y="169"/>
                  </a:lnTo>
                  <a:lnTo>
                    <a:pt x="113" y="170"/>
                  </a:lnTo>
                  <a:lnTo>
                    <a:pt x="114" y="176"/>
                  </a:lnTo>
                  <a:lnTo>
                    <a:pt x="116" y="181"/>
                  </a:lnTo>
                  <a:lnTo>
                    <a:pt x="118" y="187"/>
                  </a:lnTo>
                  <a:lnTo>
                    <a:pt x="122" y="191"/>
                  </a:lnTo>
                  <a:lnTo>
                    <a:pt x="123" y="193"/>
                  </a:lnTo>
                  <a:lnTo>
                    <a:pt x="125" y="196"/>
                  </a:lnTo>
                  <a:lnTo>
                    <a:pt x="129" y="196"/>
                  </a:lnTo>
                  <a:lnTo>
                    <a:pt x="133" y="194"/>
                  </a:lnTo>
                  <a:lnTo>
                    <a:pt x="129" y="197"/>
                  </a:lnTo>
                  <a:lnTo>
                    <a:pt x="126" y="199"/>
                  </a:lnTo>
                  <a:lnTo>
                    <a:pt x="125" y="199"/>
                  </a:lnTo>
                  <a:lnTo>
                    <a:pt x="125" y="200"/>
                  </a:lnTo>
                  <a:lnTo>
                    <a:pt x="124" y="200"/>
                  </a:lnTo>
                  <a:lnTo>
                    <a:pt x="122" y="201"/>
                  </a:lnTo>
                  <a:lnTo>
                    <a:pt x="122" y="202"/>
                  </a:lnTo>
                  <a:lnTo>
                    <a:pt x="121" y="203"/>
                  </a:lnTo>
                  <a:lnTo>
                    <a:pt x="118" y="204"/>
                  </a:lnTo>
                  <a:lnTo>
                    <a:pt x="117" y="204"/>
                  </a:lnTo>
                  <a:lnTo>
                    <a:pt x="116" y="207"/>
                  </a:lnTo>
                  <a:lnTo>
                    <a:pt x="115" y="208"/>
                  </a:lnTo>
                  <a:lnTo>
                    <a:pt x="111" y="207"/>
                  </a:lnTo>
                  <a:lnTo>
                    <a:pt x="106" y="207"/>
                  </a:lnTo>
                  <a:lnTo>
                    <a:pt x="103" y="208"/>
                  </a:lnTo>
                  <a:lnTo>
                    <a:pt x="100" y="209"/>
                  </a:lnTo>
                  <a:lnTo>
                    <a:pt x="99" y="208"/>
                  </a:lnTo>
                  <a:lnTo>
                    <a:pt x="98" y="207"/>
                  </a:lnTo>
                  <a:lnTo>
                    <a:pt x="95" y="203"/>
                  </a:lnTo>
                  <a:lnTo>
                    <a:pt x="92" y="201"/>
                  </a:lnTo>
                  <a:lnTo>
                    <a:pt x="91" y="200"/>
                  </a:lnTo>
                  <a:lnTo>
                    <a:pt x="91" y="198"/>
                  </a:lnTo>
                  <a:lnTo>
                    <a:pt x="90" y="197"/>
                  </a:lnTo>
                  <a:lnTo>
                    <a:pt x="89" y="196"/>
                  </a:lnTo>
                  <a:lnTo>
                    <a:pt x="89" y="193"/>
                  </a:lnTo>
                  <a:lnTo>
                    <a:pt x="88" y="190"/>
                  </a:lnTo>
                  <a:lnTo>
                    <a:pt x="87" y="189"/>
                  </a:lnTo>
                  <a:lnTo>
                    <a:pt x="87" y="188"/>
                  </a:lnTo>
                  <a:lnTo>
                    <a:pt x="86" y="188"/>
                  </a:lnTo>
                  <a:lnTo>
                    <a:pt x="85" y="186"/>
                  </a:lnTo>
                  <a:lnTo>
                    <a:pt x="83" y="184"/>
                  </a:lnTo>
                  <a:lnTo>
                    <a:pt x="80" y="175"/>
                  </a:lnTo>
                  <a:lnTo>
                    <a:pt x="76" y="166"/>
                  </a:lnTo>
                  <a:lnTo>
                    <a:pt x="67" y="164"/>
                  </a:lnTo>
                  <a:lnTo>
                    <a:pt x="58" y="164"/>
                  </a:lnTo>
                  <a:lnTo>
                    <a:pt x="56" y="163"/>
                  </a:lnTo>
                  <a:lnTo>
                    <a:pt x="55" y="163"/>
                  </a:lnTo>
                  <a:lnTo>
                    <a:pt x="52" y="163"/>
                  </a:lnTo>
                  <a:lnTo>
                    <a:pt x="48" y="162"/>
                  </a:lnTo>
                  <a:lnTo>
                    <a:pt x="45" y="162"/>
                  </a:lnTo>
                  <a:lnTo>
                    <a:pt x="42" y="161"/>
                  </a:lnTo>
                  <a:lnTo>
                    <a:pt x="30" y="159"/>
                  </a:lnTo>
                  <a:lnTo>
                    <a:pt x="18" y="158"/>
                  </a:lnTo>
                  <a:lnTo>
                    <a:pt x="9" y="155"/>
                  </a:lnTo>
                  <a:lnTo>
                    <a:pt x="1" y="152"/>
                  </a:lnTo>
                  <a:lnTo>
                    <a:pt x="1" y="151"/>
                  </a:lnTo>
                  <a:lnTo>
                    <a:pt x="1" y="150"/>
                  </a:lnTo>
                  <a:lnTo>
                    <a:pt x="1" y="149"/>
                  </a:lnTo>
                  <a:lnTo>
                    <a:pt x="0" y="147"/>
                  </a:lnTo>
                  <a:lnTo>
                    <a:pt x="2" y="144"/>
                  </a:lnTo>
                  <a:lnTo>
                    <a:pt x="8" y="141"/>
                  </a:lnTo>
                  <a:lnTo>
                    <a:pt x="13" y="139"/>
                  </a:lnTo>
                  <a:lnTo>
                    <a:pt x="18" y="137"/>
                  </a:lnTo>
                  <a:lnTo>
                    <a:pt x="20" y="135"/>
                  </a:lnTo>
                  <a:lnTo>
                    <a:pt x="23" y="135"/>
                  </a:lnTo>
                  <a:lnTo>
                    <a:pt x="24" y="137"/>
                  </a:lnTo>
                  <a:lnTo>
                    <a:pt x="25" y="139"/>
                  </a:lnTo>
                  <a:lnTo>
                    <a:pt x="32" y="139"/>
                  </a:lnTo>
                  <a:lnTo>
                    <a:pt x="40" y="139"/>
                  </a:lnTo>
                  <a:lnTo>
                    <a:pt x="47" y="141"/>
                  </a:lnTo>
                  <a:lnTo>
                    <a:pt x="54" y="142"/>
                  </a:lnTo>
                  <a:lnTo>
                    <a:pt x="58" y="142"/>
                  </a:lnTo>
                  <a:lnTo>
                    <a:pt x="62" y="142"/>
                  </a:lnTo>
                  <a:lnTo>
                    <a:pt x="64" y="143"/>
                  </a:lnTo>
                  <a:lnTo>
                    <a:pt x="66" y="143"/>
                  </a:lnTo>
                  <a:lnTo>
                    <a:pt x="67" y="143"/>
                  </a:lnTo>
                  <a:lnTo>
                    <a:pt x="69" y="143"/>
                  </a:lnTo>
                  <a:lnTo>
                    <a:pt x="70" y="143"/>
                  </a:lnTo>
                  <a:lnTo>
                    <a:pt x="71" y="143"/>
                  </a:lnTo>
                  <a:lnTo>
                    <a:pt x="73" y="143"/>
                  </a:lnTo>
                  <a:lnTo>
                    <a:pt x="75" y="143"/>
                  </a:lnTo>
                  <a:lnTo>
                    <a:pt x="77" y="144"/>
                  </a:lnTo>
                  <a:lnTo>
                    <a:pt x="81" y="143"/>
                  </a:lnTo>
                  <a:lnTo>
                    <a:pt x="86" y="142"/>
                  </a:lnTo>
                  <a:lnTo>
                    <a:pt x="87" y="140"/>
                  </a:lnTo>
                  <a:lnTo>
                    <a:pt x="89" y="138"/>
                  </a:lnTo>
                  <a:lnTo>
                    <a:pt x="90" y="138"/>
                  </a:lnTo>
                  <a:lnTo>
                    <a:pt x="92" y="137"/>
                  </a:lnTo>
                  <a:lnTo>
                    <a:pt x="93" y="135"/>
                  </a:lnTo>
                  <a:lnTo>
                    <a:pt x="95" y="134"/>
                  </a:lnTo>
                  <a:lnTo>
                    <a:pt x="98" y="137"/>
                  </a:lnTo>
                  <a:lnTo>
                    <a:pt x="102" y="138"/>
                  </a:lnTo>
                  <a:lnTo>
                    <a:pt x="103" y="138"/>
                  </a:lnTo>
                  <a:lnTo>
                    <a:pt x="103" y="137"/>
                  </a:lnTo>
                  <a:lnTo>
                    <a:pt x="104" y="138"/>
                  </a:lnTo>
                  <a:lnTo>
                    <a:pt x="104" y="140"/>
                  </a:lnTo>
                  <a:lnTo>
                    <a:pt x="105" y="142"/>
                  </a:lnTo>
                  <a:lnTo>
                    <a:pt x="105" y="143"/>
                  </a:lnTo>
                  <a:lnTo>
                    <a:pt x="106" y="143"/>
                  </a:lnTo>
                  <a:lnTo>
                    <a:pt x="113" y="140"/>
                  </a:lnTo>
                  <a:lnTo>
                    <a:pt x="118" y="135"/>
                  </a:lnTo>
                  <a:lnTo>
                    <a:pt x="120" y="133"/>
                  </a:lnTo>
                  <a:lnTo>
                    <a:pt x="120" y="131"/>
                  </a:lnTo>
                  <a:lnTo>
                    <a:pt x="121" y="130"/>
                  </a:lnTo>
                  <a:lnTo>
                    <a:pt x="122" y="129"/>
                  </a:lnTo>
                  <a:lnTo>
                    <a:pt x="123" y="127"/>
                  </a:lnTo>
                  <a:lnTo>
                    <a:pt x="124" y="126"/>
                  </a:lnTo>
                  <a:lnTo>
                    <a:pt x="125" y="124"/>
                  </a:lnTo>
                  <a:lnTo>
                    <a:pt x="126" y="121"/>
                  </a:lnTo>
                  <a:lnTo>
                    <a:pt x="127" y="118"/>
                  </a:lnTo>
                  <a:lnTo>
                    <a:pt x="128" y="117"/>
                  </a:lnTo>
                  <a:lnTo>
                    <a:pt x="129" y="115"/>
                  </a:lnTo>
                  <a:lnTo>
                    <a:pt x="129" y="114"/>
                  </a:lnTo>
                  <a:lnTo>
                    <a:pt x="129" y="112"/>
                  </a:lnTo>
                  <a:lnTo>
                    <a:pt x="132" y="108"/>
                  </a:lnTo>
                  <a:lnTo>
                    <a:pt x="134" y="104"/>
                  </a:lnTo>
                  <a:lnTo>
                    <a:pt x="135" y="104"/>
                  </a:lnTo>
                  <a:lnTo>
                    <a:pt x="136" y="101"/>
                  </a:lnTo>
                  <a:lnTo>
                    <a:pt x="137" y="98"/>
                  </a:lnTo>
                  <a:lnTo>
                    <a:pt x="136" y="98"/>
                  </a:lnTo>
                  <a:lnTo>
                    <a:pt x="134" y="98"/>
                  </a:lnTo>
                  <a:lnTo>
                    <a:pt x="133" y="98"/>
                  </a:lnTo>
                  <a:lnTo>
                    <a:pt x="128" y="98"/>
                  </a:lnTo>
                  <a:lnTo>
                    <a:pt x="126" y="98"/>
                  </a:lnTo>
                  <a:lnTo>
                    <a:pt x="124" y="99"/>
                  </a:lnTo>
                  <a:lnTo>
                    <a:pt x="122" y="101"/>
                  </a:lnTo>
                  <a:lnTo>
                    <a:pt x="123" y="103"/>
                  </a:lnTo>
                  <a:lnTo>
                    <a:pt x="122" y="104"/>
                  </a:lnTo>
                  <a:lnTo>
                    <a:pt x="122" y="105"/>
                  </a:lnTo>
                  <a:lnTo>
                    <a:pt x="115" y="104"/>
                  </a:lnTo>
                  <a:lnTo>
                    <a:pt x="109" y="101"/>
                  </a:lnTo>
                  <a:lnTo>
                    <a:pt x="104" y="98"/>
                  </a:lnTo>
                  <a:lnTo>
                    <a:pt x="100" y="95"/>
                  </a:lnTo>
                  <a:lnTo>
                    <a:pt x="98" y="92"/>
                  </a:lnTo>
                  <a:lnTo>
                    <a:pt x="97" y="88"/>
                  </a:lnTo>
                  <a:lnTo>
                    <a:pt x="95" y="87"/>
                  </a:lnTo>
                  <a:lnTo>
                    <a:pt x="95" y="86"/>
                  </a:lnTo>
                  <a:lnTo>
                    <a:pt x="91" y="80"/>
                  </a:lnTo>
                  <a:lnTo>
                    <a:pt x="88" y="72"/>
                  </a:lnTo>
                  <a:lnTo>
                    <a:pt x="90" y="71"/>
                  </a:lnTo>
                  <a:lnTo>
                    <a:pt x="91" y="69"/>
                  </a:lnTo>
                  <a:lnTo>
                    <a:pt x="92" y="69"/>
                  </a:lnTo>
                  <a:lnTo>
                    <a:pt x="93" y="63"/>
                  </a:lnTo>
                  <a:lnTo>
                    <a:pt x="94" y="58"/>
                  </a:lnTo>
                  <a:lnTo>
                    <a:pt x="97" y="54"/>
                  </a:lnTo>
                  <a:lnTo>
                    <a:pt x="99" y="52"/>
                  </a:lnTo>
                  <a:lnTo>
                    <a:pt x="99" y="51"/>
                  </a:lnTo>
                  <a:lnTo>
                    <a:pt x="100" y="51"/>
                  </a:lnTo>
                  <a:lnTo>
                    <a:pt x="101" y="49"/>
                  </a:lnTo>
                  <a:lnTo>
                    <a:pt x="101" y="48"/>
                  </a:lnTo>
                  <a:lnTo>
                    <a:pt x="102" y="47"/>
                  </a:lnTo>
                  <a:lnTo>
                    <a:pt x="103" y="46"/>
                  </a:lnTo>
                  <a:lnTo>
                    <a:pt x="103" y="45"/>
                  </a:lnTo>
                  <a:lnTo>
                    <a:pt x="104" y="42"/>
                  </a:lnTo>
                  <a:lnTo>
                    <a:pt x="105" y="42"/>
                  </a:lnTo>
                  <a:lnTo>
                    <a:pt x="106" y="41"/>
                  </a:lnTo>
                  <a:lnTo>
                    <a:pt x="106" y="39"/>
                  </a:lnTo>
                  <a:lnTo>
                    <a:pt x="108" y="38"/>
                  </a:lnTo>
                  <a:lnTo>
                    <a:pt x="110" y="37"/>
                  </a:lnTo>
                  <a:lnTo>
                    <a:pt x="111" y="37"/>
                  </a:lnTo>
                  <a:lnTo>
                    <a:pt x="112" y="36"/>
                  </a:lnTo>
                  <a:lnTo>
                    <a:pt x="112" y="35"/>
                  </a:lnTo>
                  <a:lnTo>
                    <a:pt x="114" y="34"/>
                  </a:lnTo>
                  <a:lnTo>
                    <a:pt x="117" y="31"/>
                  </a:lnTo>
                  <a:lnTo>
                    <a:pt x="121" y="30"/>
                  </a:lnTo>
                  <a:lnTo>
                    <a:pt x="124" y="30"/>
                  </a:lnTo>
                  <a:lnTo>
                    <a:pt x="125" y="29"/>
                  </a:lnTo>
                  <a:lnTo>
                    <a:pt x="128" y="30"/>
                  </a:lnTo>
                  <a:lnTo>
                    <a:pt x="128" y="31"/>
                  </a:lnTo>
                  <a:lnTo>
                    <a:pt x="132" y="31"/>
                  </a:lnTo>
                  <a:lnTo>
                    <a:pt x="135" y="31"/>
                  </a:lnTo>
                  <a:lnTo>
                    <a:pt x="137" y="31"/>
                  </a:lnTo>
                  <a:lnTo>
                    <a:pt x="139" y="33"/>
                  </a:lnTo>
                  <a:lnTo>
                    <a:pt x="141" y="34"/>
                  </a:lnTo>
                  <a:lnTo>
                    <a:pt x="143" y="36"/>
                  </a:lnTo>
                  <a:lnTo>
                    <a:pt x="146" y="40"/>
                  </a:lnTo>
                  <a:lnTo>
                    <a:pt x="147" y="45"/>
                  </a:lnTo>
                  <a:lnTo>
                    <a:pt x="147" y="48"/>
                  </a:lnTo>
                  <a:lnTo>
                    <a:pt x="148" y="51"/>
                  </a:lnTo>
                  <a:lnTo>
                    <a:pt x="148" y="52"/>
                  </a:lnTo>
                  <a:lnTo>
                    <a:pt x="149" y="53"/>
                  </a:lnTo>
                  <a:lnTo>
                    <a:pt x="151" y="60"/>
                  </a:lnTo>
                  <a:lnTo>
                    <a:pt x="153" y="64"/>
                  </a:lnTo>
                  <a:lnTo>
                    <a:pt x="155" y="64"/>
                  </a:lnTo>
                  <a:lnTo>
                    <a:pt x="155" y="61"/>
                  </a:lnTo>
                  <a:lnTo>
                    <a:pt x="156" y="59"/>
                  </a:lnTo>
                  <a:lnTo>
                    <a:pt x="159" y="52"/>
                  </a:lnTo>
                  <a:lnTo>
                    <a:pt x="162" y="46"/>
                  </a:lnTo>
                  <a:lnTo>
                    <a:pt x="163" y="42"/>
                  </a:lnTo>
                  <a:lnTo>
                    <a:pt x="166" y="39"/>
                  </a:lnTo>
                  <a:lnTo>
                    <a:pt x="166" y="38"/>
                  </a:lnTo>
                  <a:lnTo>
                    <a:pt x="167" y="37"/>
                  </a:lnTo>
                  <a:lnTo>
                    <a:pt x="167" y="36"/>
                  </a:lnTo>
                  <a:lnTo>
                    <a:pt x="168" y="35"/>
                  </a:lnTo>
                  <a:lnTo>
                    <a:pt x="169" y="34"/>
                  </a:lnTo>
                  <a:lnTo>
                    <a:pt x="170" y="33"/>
                  </a:lnTo>
                  <a:lnTo>
                    <a:pt x="170" y="30"/>
                  </a:lnTo>
                  <a:lnTo>
                    <a:pt x="172" y="28"/>
                  </a:lnTo>
                  <a:lnTo>
                    <a:pt x="173" y="24"/>
                  </a:lnTo>
                  <a:lnTo>
                    <a:pt x="181" y="13"/>
                  </a:lnTo>
                  <a:lnTo>
                    <a:pt x="188" y="1"/>
                  </a:lnTo>
                  <a:lnTo>
                    <a:pt x="190" y="0"/>
                  </a:lnTo>
                  <a:close/>
                  <a:moveTo>
                    <a:pt x="213" y="64"/>
                  </a:moveTo>
                  <a:lnTo>
                    <a:pt x="214" y="64"/>
                  </a:lnTo>
                  <a:lnTo>
                    <a:pt x="215" y="66"/>
                  </a:lnTo>
                  <a:lnTo>
                    <a:pt x="216" y="68"/>
                  </a:lnTo>
                  <a:lnTo>
                    <a:pt x="216" y="72"/>
                  </a:lnTo>
                  <a:lnTo>
                    <a:pt x="217" y="75"/>
                  </a:lnTo>
                  <a:lnTo>
                    <a:pt x="218" y="76"/>
                  </a:lnTo>
                  <a:lnTo>
                    <a:pt x="218" y="79"/>
                  </a:lnTo>
                  <a:lnTo>
                    <a:pt x="218" y="80"/>
                  </a:lnTo>
                  <a:lnTo>
                    <a:pt x="219" y="83"/>
                  </a:lnTo>
                  <a:lnTo>
                    <a:pt x="220" y="86"/>
                  </a:lnTo>
                  <a:lnTo>
                    <a:pt x="220" y="88"/>
                  </a:lnTo>
                  <a:lnTo>
                    <a:pt x="220" y="91"/>
                  </a:lnTo>
                  <a:lnTo>
                    <a:pt x="223" y="94"/>
                  </a:lnTo>
                  <a:lnTo>
                    <a:pt x="227" y="95"/>
                  </a:lnTo>
                  <a:lnTo>
                    <a:pt x="233" y="93"/>
                  </a:lnTo>
                  <a:lnTo>
                    <a:pt x="239" y="89"/>
                  </a:lnTo>
                  <a:lnTo>
                    <a:pt x="239" y="88"/>
                  </a:lnTo>
                  <a:lnTo>
                    <a:pt x="239" y="87"/>
                  </a:lnTo>
                  <a:lnTo>
                    <a:pt x="243" y="86"/>
                  </a:lnTo>
                  <a:lnTo>
                    <a:pt x="248" y="84"/>
                  </a:lnTo>
                  <a:lnTo>
                    <a:pt x="249" y="85"/>
                  </a:lnTo>
                  <a:lnTo>
                    <a:pt x="250" y="85"/>
                  </a:lnTo>
                  <a:lnTo>
                    <a:pt x="253" y="84"/>
                  </a:lnTo>
                  <a:lnTo>
                    <a:pt x="256" y="83"/>
                  </a:lnTo>
                  <a:lnTo>
                    <a:pt x="258" y="84"/>
                  </a:lnTo>
                  <a:lnTo>
                    <a:pt x="262" y="85"/>
                  </a:lnTo>
                  <a:lnTo>
                    <a:pt x="267" y="85"/>
                  </a:lnTo>
                  <a:lnTo>
                    <a:pt x="273" y="87"/>
                  </a:lnTo>
                  <a:lnTo>
                    <a:pt x="277" y="89"/>
                  </a:lnTo>
                  <a:lnTo>
                    <a:pt x="280" y="93"/>
                  </a:lnTo>
                  <a:lnTo>
                    <a:pt x="284" y="96"/>
                  </a:lnTo>
                  <a:lnTo>
                    <a:pt x="287" y="100"/>
                  </a:lnTo>
                  <a:lnTo>
                    <a:pt x="288" y="104"/>
                  </a:lnTo>
                  <a:lnTo>
                    <a:pt x="290" y="108"/>
                  </a:lnTo>
                  <a:lnTo>
                    <a:pt x="289" y="110"/>
                  </a:lnTo>
                  <a:lnTo>
                    <a:pt x="289" y="112"/>
                  </a:lnTo>
                  <a:lnTo>
                    <a:pt x="290" y="117"/>
                  </a:lnTo>
                  <a:lnTo>
                    <a:pt x="292" y="122"/>
                  </a:lnTo>
                  <a:lnTo>
                    <a:pt x="291" y="123"/>
                  </a:lnTo>
                  <a:lnTo>
                    <a:pt x="291" y="124"/>
                  </a:lnTo>
                  <a:lnTo>
                    <a:pt x="289" y="124"/>
                  </a:lnTo>
                  <a:lnTo>
                    <a:pt x="288" y="124"/>
                  </a:lnTo>
                  <a:lnTo>
                    <a:pt x="285" y="128"/>
                  </a:lnTo>
                  <a:lnTo>
                    <a:pt x="281" y="131"/>
                  </a:lnTo>
                  <a:lnTo>
                    <a:pt x="280" y="131"/>
                  </a:lnTo>
                  <a:lnTo>
                    <a:pt x="279" y="130"/>
                  </a:lnTo>
                  <a:lnTo>
                    <a:pt x="276" y="132"/>
                  </a:lnTo>
                  <a:lnTo>
                    <a:pt x="273" y="133"/>
                  </a:lnTo>
                  <a:lnTo>
                    <a:pt x="269" y="132"/>
                  </a:lnTo>
                  <a:lnTo>
                    <a:pt x="266" y="131"/>
                  </a:lnTo>
                  <a:lnTo>
                    <a:pt x="264" y="130"/>
                  </a:lnTo>
                  <a:lnTo>
                    <a:pt x="261" y="128"/>
                  </a:lnTo>
                  <a:lnTo>
                    <a:pt x="258" y="130"/>
                  </a:lnTo>
                  <a:lnTo>
                    <a:pt x="257" y="131"/>
                  </a:lnTo>
                  <a:lnTo>
                    <a:pt x="255" y="130"/>
                  </a:lnTo>
                  <a:lnTo>
                    <a:pt x="254" y="129"/>
                  </a:lnTo>
                  <a:lnTo>
                    <a:pt x="253" y="129"/>
                  </a:lnTo>
                  <a:lnTo>
                    <a:pt x="252" y="129"/>
                  </a:lnTo>
                  <a:lnTo>
                    <a:pt x="251" y="129"/>
                  </a:lnTo>
                  <a:lnTo>
                    <a:pt x="250" y="129"/>
                  </a:lnTo>
                  <a:lnTo>
                    <a:pt x="248" y="130"/>
                  </a:lnTo>
                  <a:lnTo>
                    <a:pt x="246" y="130"/>
                  </a:lnTo>
                  <a:lnTo>
                    <a:pt x="241" y="129"/>
                  </a:lnTo>
                  <a:lnTo>
                    <a:pt x="236" y="126"/>
                  </a:lnTo>
                  <a:lnTo>
                    <a:pt x="232" y="122"/>
                  </a:lnTo>
                  <a:lnTo>
                    <a:pt x="229" y="119"/>
                  </a:lnTo>
                  <a:lnTo>
                    <a:pt x="228" y="117"/>
                  </a:lnTo>
                  <a:lnTo>
                    <a:pt x="227" y="115"/>
                  </a:lnTo>
                  <a:lnTo>
                    <a:pt x="226" y="115"/>
                  </a:lnTo>
                  <a:lnTo>
                    <a:pt x="225" y="115"/>
                  </a:lnTo>
                  <a:lnTo>
                    <a:pt x="223" y="117"/>
                  </a:lnTo>
                  <a:lnTo>
                    <a:pt x="223" y="118"/>
                  </a:lnTo>
                  <a:lnTo>
                    <a:pt x="220" y="123"/>
                  </a:lnTo>
                  <a:lnTo>
                    <a:pt x="217" y="129"/>
                  </a:lnTo>
                  <a:lnTo>
                    <a:pt x="214" y="132"/>
                  </a:lnTo>
                  <a:lnTo>
                    <a:pt x="210" y="134"/>
                  </a:lnTo>
                  <a:lnTo>
                    <a:pt x="208" y="133"/>
                  </a:lnTo>
                  <a:lnTo>
                    <a:pt x="206" y="133"/>
                  </a:lnTo>
                  <a:lnTo>
                    <a:pt x="204" y="134"/>
                  </a:lnTo>
                  <a:lnTo>
                    <a:pt x="203" y="135"/>
                  </a:lnTo>
                  <a:lnTo>
                    <a:pt x="198" y="137"/>
                  </a:lnTo>
                  <a:lnTo>
                    <a:pt x="195" y="137"/>
                  </a:lnTo>
                  <a:lnTo>
                    <a:pt x="193" y="138"/>
                  </a:lnTo>
                  <a:lnTo>
                    <a:pt x="192" y="139"/>
                  </a:lnTo>
                  <a:lnTo>
                    <a:pt x="187" y="139"/>
                  </a:lnTo>
                  <a:lnTo>
                    <a:pt x="182" y="138"/>
                  </a:lnTo>
                  <a:lnTo>
                    <a:pt x="178" y="135"/>
                  </a:lnTo>
                  <a:lnTo>
                    <a:pt x="173" y="133"/>
                  </a:lnTo>
                  <a:lnTo>
                    <a:pt x="173" y="132"/>
                  </a:lnTo>
                  <a:lnTo>
                    <a:pt x="173" y="131"/>
                  </a:lnTo>
                  <a:lnTo>
                    <a:pt x="172" y="130"/>
                  </a:lnTo>
                  <a:lnTo>
                    <a:pt x="170" y="129"/>
                  </a:lnTo>
                  <a:lnTo>
                    <a:pt x="170" y="126"/>
                  </a:lnTo>
                  <a:lnTo>
                    <a:pt x="171" y="121"/>
                  </a:lnTo>
                  <a:lnTo>
                    <a:pt x="170" y="121"/>
                  </a:lnTo>
                  <a:lnTo>
                    <a:pt x="170" y="120"/>
                  </a:lnTo>
                  <a:lnTo>
                    <a:pt x="170" y="118"/>
                  </a:lnTo>
                  <a:lnTo>
                    <a:pt x="171" y="117"/>
                  </a:lnTo>
                  <a:lnTo>
                    <a:pt x="170" y="114"/>
                  </a:lnTo>
                  <a:lnTo>
                    <a:pt x="171" y="109"/>
                  </a:lnTo>
                  <a:lnTo>
                    <a:pt x="172" y="109"/>
                  </a:lnTo>
                  <a:lnTo>
                    <a:pt x="173" y="108"/>
                  </a:lnTo>
                  <a:lnTo>
                    <a:pt x="173" y="106"/>
                  </a:lnTo>
                  <a:lnTo>
                    <a:pt x="174" y="104"/>
                  </a:lnTo>
                  <a:lnTo>
                    <a:pt x="175" y="103"/>
                  </a:lnTo>
                  <a:lnTo>
                    <a:pt x="175" y="100"/>
                  </a:lnTo>
                  <a:lnTo>
                    <a:pt x="176" y="99"/>
                  </a:lnTo>
                  <a:lnTo>
                    <a:pt x="178" y="96"/>
                  </a:lnTo>
                  <a:lnTo>
                    <a:pt x="179" y="93"/>
                  </a:lnTo>
                  <a:lnTo>
                    <a:pt x="179" y="91"/>
                  </a:lnTo>
                  <a:lnTo>
                    <a:pt x="181" y="88"/>
                  </a:lnTo>
                  <a:lnTo>
                    <a:pt x="183" y="85"/>
                  </a:lnTo>
                  <a:lnTo>
                    <a:pt x="185" y="82"/>
                  </a:lnTo>
                  <a:lnTo>
                    <a:pt x="187" y="80"/>
                  </a:lnTo>
                  <a:lnTo>
                    <a:pt x="191" y="73"/>
                  </a:lnTo>
                  <a:lnTo>
                    <a:pt x="195" y="68"/>
                  </a:lnTo>
                  <a:lnTo>
                    <a:pt x="193" y="65"/>
                  </a:lnTo>
                  <a:lnTo>
                    <a:pt x="193" y="63"/>
                  </a:lnTo>
                  <a:lnTo>
                    <a:pt x="203" y="63"/>
                  </a:lnTo>
                  <a:lnTo>
                    <a:pt x="213" y="64"/>
                  </a:lnTo>
                  <a:close/>
                  <a:moveTo>
                    <a:pt x="223" y="103"/>
                  </a:moveTo>
                  <a:lnTo>
                    <a:pt x="222" y="104"/>
                  </a:lnTo>
                  <a:lnTo>
                    <a:pt x="222" y="105"/>
                  </a:lnTo>
                  <a:lnTo>
                    <a:pt x="223" y="105"/>
                  </a:lnTo>
                  <a:lnTo>
                    <a:pt x="223" y="104"/>
                  </a:lnTo>
                  <a:lnTo>
                    <a:pt x="223" y="103"/>
                  </a:lnTo>
                  <a:close/>
                  <a:moveTo>
                    <a:pt x="208" y="174"/>
                  </a:moveTo>
                  <a:lnTo>
                    <a:pt x="208" y="174"/>
                  </a:lnTo>
                  <a:lnTo>
                    <a:pt x="209" y="175"/>
                  </a:lnTo>
                  <a:lnTo>
                    <a:pt x="208" y="177"/>
                  </a:lnTo>
                  <a:lnTo>
                    <a:pt x="208" y="179"/>
                  </a:lnTo>
                  <a:lnTo>
                    <a:pt x="194" y="189"/>
                  </a:lnTo>
                  <a:lnTo>
                    <a:pt x="180" y="199"/>
                  </a:lnTo>
                  <a:lnTo>
                    <a:pt x="178" y="200"/>
                  </a:lnTo>
                  <a:lnTo>
                    <a:pt x="175" y="201"/>
                  </a:lnTo>
                  <a:lnTo>
                    <a:pt x="172" y="203"/>
                  </a:lnTo>
                  <a:lnTo>
                    <a:pt x="169" y="205"/>
                  </a:lnTo>
                  <a:lnTo>
                    <a:pt x="168" y="205"/>
                  </a:lnTo>
                  <a:lnTo>
                    <a:pt x="168" y="207"/>
                  </a:lnTo>
                  <a:lnTo>
                    <a:pt x="166" y="208"/>
                  </a:lnTo>
                  <a:lnTo>
                    <a:pt x="163" y="209"/>
                  </a:lnTo>
                  <a:lnTo>
                    <a:pt x="162" y="209"/>
                  </a:lnTo>
                  <a:lnTo>
                    <a:pt x="162" y="210"/>
                  </a:lnTo>
                  <a:lnTo>
                    <a:pt x="158" y="211"/>
                  </a:lnTo>
                  <a:lnTo>
                    <a:pt x="156" y="211"/>
                  </a:lnTo>
                  <a:lnTo>
                    <a:pt x="155" y="213"/>
                  </a:lnTo>
                  <a:lnTo>
                    <a:pt x="153" y="214"/>
                  </a:lnTo>
                  <a:lnTo>
                    <a:pt x="151" y="214"/>
                  </a:lnTo>
                  <a:lnTo>
                    <a:pt x="150" y="214"/>
                  </a:lnTo>
                  <a:lnTo>
                    <a:pt x="148" y="215"/>
                  </a:lnTo>
                  <a:lnTo>
                    <a:pt x="146" y="216"/>
                  </a:lnTo>
                  <a:lnTo>
                    <a:pt x="144" y="216"/>
                  </a:lnTo>
                  <a:lnTo>
                    <a:pt x="141" y="216"/>
                  </a:lnTo>
                  <a:lnTo>
                    <a:pt x="141" y="217"/>
                  </a:lnTo>
                  <a:lnTo>
                    <a:pt x="143" y="220"/>
                  </a:lnTo>
                  <a:lnTo>
                    <a:pt x="145" y="220"/>
                  </a:lnTo>
                  <a:lnTo>
                    <a:pt x="147" y="220"/>
                  </a:lnTo>
                  <a:lnTo>
                    <a:pt x="148" y="220"/>
                  </a:lnTo>
                  <a:lnTo>
                    <a:pt x="148" y="221"/>
                  </a:lnTo>
                  <a:lnTo>
                    <a:pt x="151" y="221"/>
                  </a:lnTo>
                  <a:lnTo>
                    <a:pt x="155" y="221"/>
                  </a:lnTo>
                  <a:lnTo>
                    <a:pt x="157" y="222"/>
                  </a:lnTo>
                  <a:lnTo>
                    <a:pt x="158" y="221"/>
                  </a:lnTo>
                  <a:lnTo>
                    <a:pt x="160" y="222"/>
                  </a:lnTo>
                  <a:lnTo>
                    <a:pt x="161" y="223"/>
                  </a:lnTo>
                  <a:lnTo>
                    <a:pt x="164" y="224"/>
                  </a:lnTo>
                  <a:lnTo>
                    <a:pt x="169" y="224"/>
                  </a:lnTo>
                  <a:lnTo>
                    <a:pt x="173" y="225"/>
                  </a:lnTo>
                  <a:lnTo>
                    <a:pt x="179" y="227"/>
                  </a:lnTo>
                  <a:lnTo>
                    <a:pt x="180" y="228"/>
                  </a:lnTo>
                  <a:lnTo>
                    <a:pt x="181" y="228"/>
                  </a:lnTo>
                  <a:lnTo>
                    <a:pt x="182" y="228"/>
                  </a:lnTo>
                  <a:lnTo>
                    <a:pt x="182" y="229"/>
                  </a:lnTo>
                  <a:lnTo>
                    <a:pt x="183" y="231"/>
                  </a:lnTo>
                  <a:lnTo>
                    <a:pt x="185" y="232"/>
                  </a:lnTo>
                  <a:lnTo>
                    <a:pt x="186" y="232"/>
                  </a:lnTo>
                  <a:lnTo>
                    <a:pt x="188" y="232"/>
                  </a:lnTo>
                  <a:lnTo>
                    <a:pt x="191" y="231"/>
                  </a:lnTo>
                  <a:lnTo>
                    <a:pt x="193" y="234"/>
                  </a:lnTo>
                  <a:lnTo>
                    <a:pt x="196" y="235"/>
                  </a:lnTo>
                  <a:lnTo>
                    <a:pt x="197" y="234"/>
                  </a:lnTo>
                  <a:lnTo>
                    <a:pt x="203" y="235"/>
                  </a:lnTo>
                  <a:lnTo>
                    <a:pt x="206" y="237"/>
                  </a:lnTo>
                  <a:lnTo>
                    <a:pt x="208" y="237"/>
                  </a:lnTo>
                  <a:lnTo>
                    <a:pt x="209" y="237"/>
                  </a:lnTo>
                  <a:lnTo>
                    <a:pt x="211" y="239"/>
                  </a:lnTo>
                  <a:lnTo>
                    <a:pt x="214" y="240"/>
                  </a:lnTo>
                  <a:lnTo>
                    <a:pt x="216" y="240"/>
                  </a:lnTo>
                  <a:lnTo>
                    <a:pt x="218" y="242"/>
                  </a:lnTo>
                  <a:lnTo>
                    <a:pt x="219" y="243"/>
                  </a:lnTo>
                  <a:lnTo>
                    <a:pt x="221" y="243"/>
                  </a:lnTo>
                  <a:lnTo>
                    <a:pt x="225" y="243"/>
                  </a:lnTo>
                  <a:lnTo>
                    <a:pt x="228" y="244"/>
                  </a:lnTo>
                  <a:lnTo>
                    <a:pt x="229" y="245"/>
                  </a:lnTo>
                  <a:lnTo>
                    <a:pt x="233" y="246"/>
                  </a:lnTo>
                  <a:lnTo>
                    <a:pt x="238" y="247"/>
                  </a:lnTo>
                  <a:lnTo>
                    <a:pt x="238" y="248"/>
                  </a:lnTo>
                  <a:lnTo>
                    <a:pt x="238" y="249"/>
                  </a:lnTo>
                  <a:lnTo>
                    <a:pt x="236" y="249"/>
                  </a:lnTo>
                  <a:lnTo>
                    <a:pt x="233" y="250"/>
                  </a:lnTo>
                  <a:lnTo>
                    <a:pt x="231" y="251"/>
                  </a:lnTo>
                  <a:lnTo>
                    <a:pt x="230" y="252"/>
                  </a:lnTo>
                  <a:lnTo>
                    <a:pt x="228" y="252"/>
                  </a:lnTo>
                  <a:lnTo>
                    <a:pt x="226" y="252"/>
                  </a:lnTo>
                  <a:lnTo>
                    <a:pt x="225" y="255"/>
                  </a:lnTo>
                  <a:lnTo>
                    <a:pt x="223" y="256"/>
                  </a:lnTo>
                  <a:lnTo>
                    <a:pt x="217" y="255"/>
                  </a:lnTo>
                  <a:lnTo>
                    <a:pt x="209" y="254"/>
                  </a:lnTo>
                  <a:lnTo>
                    <a:pt x="207" y="252"/>
                  </a:lnTo>
                  <a:lnTo>
                    <a:pt x="204" y="251"/>
                  </a:lnTo>
                  <a:lnTo>
                    <a:pt x="199" y="251"/>
                  </a:lnTo>
                  <a:lnTo>
                    <a:pt x="195" y="250"/>
                  </a:lnTo>
                  <a:lnTo>
                    <a:pt x="194" y="249"/>
                  </a:lnTo>
                  <a:lnTo>
                    <a:pt x="192" y="249"/>
                  </a:lnTo>
                  <a:lnTo>
                    <a:pt x="188" y="248"/>
                  </a:lnTo>
                  <a:lnTo>
                    <a:pt x="186" y="247"/>
                  </a:lnTo>
                  <a:lnTo>
                    <a:pt x="182" y="246"/>
                  </a:lnTo>
                  <a:lnTo>
                    <a:pt x="179" y="245"/>
                  </a:lnTo>
                  <a:lnTo>
                    <a:pt x="172" y="244"/>
                  </a:lnTo>
                  <a:lnTo>
                    <a:pt x="166" y="242"/>
                  </a:lnTo>
                  <a:lnTo>
                    <a:pt x="157" y="237"/>
                  </a:lnTo>
                  <a:lnTo>
                    <a:pt x="147" y="236"/>
                  </a:lnTo>
                  <a:lnTo>
                    <a:pt x="143" y="235"/>
                  </a:lnTo>
                  <a:lnTo>
                    <a:pt x="138" y="234"/>
                  </a:lnTo>
                  <a:lnTo>
                    <a:pt x="134" y="233"/>
                  </a:lnTo>
                  <a:lnTo>
                    <a:pt x="127" y="233"/>
                  </a:lnTo>
                  <a:lnTo>
                    <a:pt x="122" y="232"/>
                  </a:lnTo>
                  <a:lnTo>
                    <a:pt x="118" y="233"/>
                  </a:lnTo>
                  <a:lnTo>
                    <a:pt x="118" y="236"/>
                  </a:lnTo>
                  <a:lnTo>
                    <a:pt x="118" y="238"/>
                  </a:lnTo>
                  <a:lnTo>
                    <a:pt x="118" y="239"/>
                  </a:lnTo>
                  <a:lnTo>
                    <a:pt x="120" y="240"/>
                  </a:lnTo>
                  <a:lnTo>
                    <a:pt x="118" y="244"/>
                  </a:lnTo>
                  <a:lnTo>
                    <a:pt x="117" y="248"/>
                  </a:lnTo>
                  <a:lnTo>
                    <a:pt x="117" y="255"/>
                  </a:lnTo>
                  <a:lnTo>
                    <a:pt x="117" y="260"/>
                  </a:lnTo>
                  <a:lnTo>
                    <a:pt x="122" y="261"/>
                  </a:lnTo>
                  <a:lnTo>
                    <a:pt x="126" y="262"/>
                  </a:lnTo>
                  <a:lnTo>
                    <a:pt x="130" y="263"/>
                  </a:lnTo>
                  <a:lnTo>
                    <a:pt x="134" y="264"/>
                  </a:lnTo>
                  <a:lnTo>
                    <a:pt x="139" y="264"/>
                  </a:lnTo>
                  <a:lnTo>
                    <a:pt x="144" y="264"/>
                  </a:lnTo>
                  <a:lnTo>
                    <a:pt x="147" y="264"/>
                  </a:lnTo>
                  <a:lnTo>
                    <a:pt x="151" y="266"/>
                  </a:lnTo>
                  <a:lnTo>
                    <a:pt x="152" y="264"/>
                  </a:lnTo>
                  <a:lnTo>
                    <a:pt x="156" y="266"/>
                  </a:lnTo>
                  <a:lnTo>
                    <a:pt x="158" y="266"/>
                  </a:lnTo>
                  <a:lnTo>
                    <a:pt x="159" y="266"/>
                  </a:lnTo>
                  <a:lnTo>
                    <a:pt x="160" y="266"/>
                  </a:lnTo>
                  <a:lnTo>
                    <a:pt x="167" y="268"/>
                  </a:lnTo>
                  <a:lnTo>
                    <a:pt x="173" y="269"/>
                  </a:lnTo>
                  <a:lnTo>
                    <a:pt x="180" y="270"/>
                  </a:lnTo>
                  <a:lnTo>
                    <a:pt x="188" y="272"/>
                  </a:lnTo>
                  <a:lnTo>
                    <a:pt x="197" y="274"/>
                  </a:lnTo>
                  <a:lnTo>
                    <a:pt x="204" y="277"/>
                  </a:lnTo>
                  <a:lnTo>
                    <a:pt x="207" y="278"/>
                  </a:lnTo>
                  <a:lnTo>
                    <a:pt x="210" y="279"/>
                  </a:lnTo>
                  <a:lnTo>
                    <a:pt x="215" y="280"/>
                  </a:lnTo>
                  <a:lnTo>
                    <a:pt x="218" y="281"/>
                  </a:lnTo>
                  <a:lnTo>
                    <a:pt x="220" y="283"/>
                  </a:lnTo>
                  <a:lnTo>
                    <a:pt x="223" y="285"/>
                  </a:lnTo>
                  <a:lnTo>
                    <a:pt x="221" y="287"/>
                  </a:lnTo>
                  <a:lnTo>
                    <a:pt x="220" y="289"/>
                  </a:lnTo>
                  <a:lnTo>
                    <a:pt x="219" y="291"/>
                  </a:lnTo>
                  <a:lnTo>
                    <a:pt x="219" y="292"/>
                  </a:lnTo>
                  <a:lnTo>
                    <a:pt x="217" y="293"/>
                  </a:lnTo>
                  <a:lnTo>
                    <a:pt x="215" y="294"/>
                  </a:lnTo>
                  <a:lnTo>
                    <a:pt x="214" y="294"/>
                  </a:lnTo>
                  <a:lnTo>
                    <a:pt x="213" y="294"/>
                  </a:lnTo>
                  <a:lnTo>
                    <a:pt x="211" y="295"/>
                  </a:lnTo>
                  <a:lnTo>
                    <a:pt x="210" y="295"/>
                  </a:lnTo>
                  <a:lnTo>
                    <a:pt x="209" y="296"/>
                  </a:lnTo>
                  <a:lnTo>
                    <a:pt x="208" y="296"/>
                  </a:lnTo>
                  <a:lnTo>
                    <a:pt x="205" y="295"/>
                  </a:lnTo>
                  <a:lnTo>
                    <a:pt x="202" y="294"/>
                  </a:lnTo>
                  <a:lnTo>
                    <a:pt x="196" y="293"/>
                  </a:lnTo>
                  <a:lnTo>
                    <a:pt x="191" y="291"/>
                  </a:lnTo>
                  <a:lnTo>
                    <a:pt x="191" y="290"/>
                  </a:lnTo>
                  <a:lnTo>
                    <a:pt x="187" y="290"/>
                  </a:lnTo>
                  <a:lnTo>
                    <a:pt x="185" y="289"/>
                  </a:lnTo>
                  <a:lnTo>
                    <a:pt x="184" y="289"/>
                  </a:lnTo>
                  <a:lnTo>
                    <a:pt x="183" y="289"/>
                  </a:lnTo>
                  <a:lnTo>
                    <a:pt x="171" y="286"/>
                  </a:lnTo>
                  <a:lnTo>
                    <a:pt x="159" y="286"/>
                  </a:lnTo>
                  <a:lnTo>
                    <a:pt x="157" y="286"/>
                  </a:lnTo>
                  <a:lnTo>
                    <a:pt x="155" y="285"/>
                  </a:lnTo>
                  <a:lnTo>
                    <a:pt x="153" y="286"/>
                  </a:lnTo>
                  <a:lnTo>
                    <a:pt x="151" y="286"/>
                  </a:lnTo>
                  <a:lnTo>
                    <a:pt x="150" y="286"/>
                  </a:lnTo>
                  <a:lnTo>
                    <a:pt x="148" y="286"/>
                  </a:lnTo>
                  <a:lnTo>
                    <a:pt x="147" y="286"/>
                  </a:lnTo>
                  <a:lnTo>
                    <a:pt x="145" y="286"/>
                  </a:lnTo>
                  <a:lnTo>
                    <a:pt x="143" y="285"/>
                  </a:lnTo>
                  <a:lnTo>
                    <a:pt x="140" y="285"/>
                  </a:lnTo>
                  <a:lnTo>
                    <a:pt x="137" y="286"/>
                  </a:lnTo>
                  <a:lnTo>
                    <a:pt x="136" y="286"/>
                  </a:lnTo>
                  <a:lnTo>
                    <a:pt x="134" y="286"/>
                  </a:lnTo>
                  <a:lnTo>
                    <a:pt x="133" y="285"/>
                  </a:lnTo>
                  <a:lnTo>
                    <a:pt x="125" y="285"/>
                  </a:lnTo>
                  <a:lnTo>
                    <a:pt x="118" y="284"/>
                  </a:lnTo>
                  <a:lnTo>
                    <a:pt x="117" y="284"/>
                  </a:lnTo>
                  <a:lnTo>
                    <a:pt x="117" y="285"/>
                  </a:lnTo>
                  <a:lnTo>
                    <a:pt x="116" y="291"/>
                  </a:lnTo>
                  <a:lnTo>
                    <a:pt x="116" y="296"/>
                  </a:lnTo>
                  <a:lnTo>
                    <a:pt x="121" y="298"/>
                  </a:lnTo>
                  <a:lnTo>
                    <a:pt x="127" y="301"/>
                  </a:lnTo>
                  <a:lnTo>
                    <a:pt x="135" y="302"/>
                  </a:lnTo>
                  <a:lnTo>
                    <a:pt x="139" y="301"/>
                  </a:lnTo>
                  <a:lnTo>
                    <a:pt x="139" y="302"/>
                  </a:lnTo>
                  <a:lnTo>
                    <a:pt x="140" y="303"/>
                  </a:lnTo>
                  <a:lnTo>
                    <a:pt x="140" y="302"/>
                  </a:lnTo>
                  <a:lnTo>
                    <a:pt x="144" y="302"/>
                  </a:lnTo>
                  <a:lnTo>
                    <a:pt x="146" y="303"/>
                  </a:lnTo>
                  <a:lnTo>
                    <a:pt x="147" y="302"/>
                  </a:lnTo>
                  <a:lnTo>
                    <a:pt x="148" y="302"/>
                  </a:lnTo>
                  <a:lnTo>
                    <a:pt x="150" y="302"/>
                  </a:lnTo>
                  <a:lnTo>
                    <a:pt x="152" y="302"/>
                  </a:lnTo>
                  <a:lnTo>
                    <a:pt x="153" y="302"/>
                  </a:lnTo>
                  <a:lnTo>
                    <a:pt x="155" y="303"/>
                  </a:lnTo>
                  <a:lnTo>
                    <a:pt x="157" y="304"/>
                  </a:lnTo>
                  <a:lnTo>
                    <a:pt x="158" y="303"/>
                  </a:lnTo>
                  <a:lnTo>
                    <a:pt x="160" y="304"/>
                  </a:lnTo>
                  <a:lnTo>
                    <a:pt x="162" y="305"/>
                  </a:lnTo>
                  <a:lnTo>
                    <a:pt x="164" y="305"/>
                  </a:lnTo>
                  <a:lnTo>
                    <a:pt x="167" y="304"/>
                  </a:lnTo>
                  <a:lnTo>
                    <a:pt x="170" y="305"/>
                  </a:lnTo>
                  <a:lnTo>
                    <a:pt x="173" y="307"/>
                  </a:lnTo>
                  <a:lnTo>
                    <a:pt x="174" y="307"/>
                  </a:lnTo>
                  <a:lnTo>
                    <a:pt x="176" y="307"/>
                  </a:lnTo>
                  <a:lnTo>
                    <a:pt x="178" y="307"/>
                  </a:lnTo>
                  <a:lnTo>
                    <a:pt x="179" y="308"/>
                  </a:lnTo>
                  <a:lnTo>
                    <a:pt x="180" y="308"/>
                  </a:lnTo>
                  <a:lnTo>
                    <a:pt x="181" y="308"/>
                  </a:lnTo>
                  <a:lnTo>
                    <a:pt x="181" y="309"/>
                  </a:lnTo>
                  <a:lnTo>
                    <a:pt x="182" y="309"/>
                  </a:lnTo>
                  <a:lnTo>
                    <a:pt x="182" y="310"/>
                  </a:lnTo>
                  <a:lnTo>
                    <a:pt x="183" y="312"/>
                  </a:lnTo>
                  <a:lnTo>
                    <a:pt x="186" y="312"/>
                  </a:lnTo>
                  <a:lnTo>
                    <a:pt x="190" y="310"/>
                  </a:lnTo>
                  <a:lnTo>
                    <a:pt x="192" y="312"/>
                  </a:lnTo>
                  <a:lnTo>
                    <a:pt x="194" y="313"/>
                  </a:lnTo>
                  <a:lnTo>
                    <a:pt x="194" y="314"/>
                  </a:lnTo>
                  <a:lnTo>
                    <a:pt x="194" y="316"/>
                  </a:lnTo>
                  <a:lnTo>
                    <a:pt x="199" y="316"/>
                  </a:lnTo>
                  <a:lnTo>
                    <a:pt x="205" y="317"/>
                  </a:lnTo>
                  <a:lnTo>
                    <a:pt x="208" y="321"/>
                  </a:lnTo>
                  <a:lnTo>
                    <a:pt x="210" y="326"/>
                  </a:lnTo>
                  <a:lnTo>
                    <a:pt x="211" y="327"/>
                  </a:lnTo>
                  <a:lnTo>
                    <a:pt x="213" y="328"/>
                  </a:lnTo>
                  <a:lnTo>
                    <a:pt x="211" y="331"/>
                  </a:lnTo>
                  <a:lnTo>
                    <a:pt x="210" y="333"/>
                  </a:lnTo>
                  <a:lnTo>
                    <a:pt x="210" y="336"/>
                  </a:lnTo>
                  <a:lnTo>
                    <a:pt x="209" y="338"/>
                  </a:lnTo>
                  <a:lnTo>
                    <a:pt x="205" y="340"/>
                  </a:lnTo>
                  <a:lnTo>
                    <a:pt x="201" y="341"/>
                  </a:lnTo>
                  <a:lnTo>
                    <a:pt x="195" y="340"/>
                  </a:lnTo>
                  <a:lnTo>
                    <a:pt x="188" y="339"/>
                  </a:lnTo>
                  <a:lnTo>
                    <a:pt x="185" y="338"/>
                  </a:lnTo>
                  <a:lnTo>
                    <a:pt x="182" y="337"/>
                  </a:lnTo>
                  <a:lnTo>
                    <a:pt x="176" y="334"/>
                  </a:lnTo>
                  <a:lnTo>
                    <a:pt x="172" y="333"/>
                  </a:lnTo>
                  <a:lnTo>
                    <a:pt x="167" y="332"/>
                  </a:lnTo>
                  <a:lnTo>
                    <a:pt x="161" y="331"/>
                  </a:lnTo>
                  <a:lnTo>
                    <a:pt x="158" y="330"/>
                  </a:lnTo>
                  <a:lnTo>
                    <a:pt x="153" y="329"/>
                  </a:lnTo>
                  <a:lnTo>
                    <a:pt x="153" y="330"/>
                  </a:lnTo>
                  <a:lnTo>
                    <a:pt x="152" y="330"/>
                  </a:lnTo>
                  <a:lnTo>
                    <a:pt x="148" y="329"/>
                  </a:lnTo>
                  <a:lnTo>
                    <a:pt x="144" y="328"/>
                  </a:lnTo>
                  <a:lnTo>
                    <a:pt x="137" y="328"/>
                  </a:lnTo>
                  <a:lnTo>
                    <a:pt x="129" y="328"/>
                  </a:lnTo>
                  <a:lnTo>
                    <a:pt x="123" y="327"/>
                  </a:lnTo>
                  <a:lnTo>
                    <a:pt x="117" y="328"/>
                  </a:lnTo>
                  <a:lnTo>
                    <a:pt x="122" y="329"/>
                  </a:lnTo>
                  <a:lnTo>
                    <a:pt x="126" y="329"/>
                  </a:lnTo>
                  <a:lnTo>
                    <a:pt x="129" y="330"/>
                  </a:lnTo>
                  <a:lnTo>
                    <a:pt x="133" y="332"/>
                  </a:lnTo>
                  <a:lnTo>
                    <a:pt x="138" y="333"/>
                  </a:lnTo>
                  <a:lnTo>
                    <a:pt x="143" y="334"/>
                  </a:lnTo>
                  <a:lnTo>
                    <a:pt x="144" y="337"/>
                  </a:lnTo>
                  <a:lnTo>
                    <a:pt x="146" y="339"/>
                  </a:lnTo>
                  <a:lnTo>
                    <a:pt x="148" y="340"/>
                  </a:lnTo>
                  <a:lnTo>
                    <a:pt x="151" y="341"/>
                  </a:lnTo>
                  <a:lnTo>
                    <a:pt x="153" y="345"/>
                  </a:lnTo>
                  <a:lnTo>
                    <a:pt x="156" y="349"/>
                  </a:lnTo>
                  <a:lnTo>
                    <a:pt x="158" y="350"/>
                  </a:lnTo>
                  <a:lnTo>
                    <a:pt x="159" y="351"/>
                  </a:lnTo>
                  <a:lnTo>
                    <a:pt x="160" y="354"/>
                  </a:lnTo>
                  <a:lnTo>
                    <a:pt x="161" y="356"/>
                  </a:lnTo>
                  <a:lnTo>
                    <a:pt x="162" y="356"/>
                  </a:lnTo>
                  <a:lnTo>
                    <a:pt x="162" y="357"/>
                  </a:lnTo>
                  <a:lnTo>
                    <a:pt x="163" y="359"/>
                  </a:lnTo>
                  <a:lnTo>
                    <a:pt x="164" y="361"/>
                  </a:lnTo>
                  <a:lnTo>
                    <a:pt x="164" y="362"/>
                  </a:lnTo>
                  <a:lnTo>
                    <a:pt x="166" y="362"/>
                  </a:lnTo>
                  <a:lnTo>
                    <a:pt x="167" y="365"/>
                  </a:lnTo>
                  <a:lnTo>
                    <a:pt x="168" y="367"/>
                  </a:lnTo>
                  <a:lnTo>
                    <a:pt x="169" y="367"/>
                  </a:lnTo>
                  <a:lnTo>
                    <a:pt x="170" y="368"/>
                  </a:lnTo>
                  <a:lnTo>
                    <a:pt x="171" y="369"/>
                  </a:lnTo>
                  <a:lnTo>
                    <a:pt x="172" y="372"/>
                  </a:lnTo>
                  <a:lnTo>
                    <a:pt x="173" y="373"/>
                  </a:lnTo>
                  <a:lnTo>
                    <a:pt x="174" y="373"/>
                  </a:lnTo>
                  <a:lnTo>
                    <a:pt x="176" y="377"/>
                  </a:lnTo>
                  <a:lnTo>
                    <a:pt x="178" y="380"/>
                  </a:lnTo>
                  <a:lnTo>
                    <a:pt x="179" y="380"/>
                  </a:lnTo>
                  <a:lnTo>
                    <a:pt x="180" y="382"/>
                  </a:lnTo>
                  <a:lnTo>
                    <a:pt x="184" y="385"/>
                  </a:lnTo>
                  <a:lnTo>
                    <a:pt x="188" y="389"/>
                  </a:lnTo>
                  <a:lnTo>
                    <a:pt x="190" y="391"/>
                  </a:lnTo>
                  <a:lnTo>
                    <a:pt x="191" y="394"/>
                  </a:lnTo>
                  <a:lnTo>
                    <a:pt x="190" y="396"/>
                  </a:lnTo>
                  <a:lnTo>
                    <a:pt x="190" y="397"/>
                  </a:lnTo>
                  <a:lnTo>
                    <a:pt x="191" y="397"/>
                  </a:lnTo>
                  <a:lnTo>
                    <a:pt x="192" y="397"/>
                  </a:lnTo>
                  <a:lnTo>
                    <a:pt x="192" y="398"/>
                  </a:lnTo>
                  <a:lnTo>
                    <a:pt x="193" y="398"/>
                  </a:lnTo>
                  <a:lnTo>
                    <a:pt x="192" y="399"/>
                  </a:lnTo>
                  <a:lnTo>
                    <a:pt x="191" y="400"/>
                  </a:lnTo>
                  <a:lnTo>
                    <a:pt x="193" y="402"/>
                  </a:lnTo>
                  <a:lnTo>
                    <a:pt x="194" y="405"/>
                  </a:lnTo>
                  <a:lnTo>
                    <a:pt x="194" y="406"/>
                  </a:lnTo>
                  <a:lnTo>
                    <a:pt x="192" y="407"/>
                  </a:lnTo>
                  <a:lnTo>
                    <a:pt x="190" y="407"/>
                  </a:lnTo>
                  <a:lnTo>
                    <a:pt x="188" y="407"/>
                  </a:lnTo>
                  <a:lnTo>
                    <a:pt x="187" y="407"/>
                  </a:lnTo>
                  <a:lnTo>
                    <a:pt x="186" y="408"/>
                  </a:lnTo>
                  <a:lnTo>
                    <a:pt x="186" y="409"/>
                  </a:lnTo>
                  <a:lnTo>
                    <a:pt x="182" y="410"/>
                  </a:lnTo>
                  <a:lnTo>
                    <a:pt x="179" y="411"/>
                  </a:lnTo>
                  <a:lnTo>
                    <a:pt x="178" y="413"/>
                  </a:lnTo>
                  <a:lnTo>
                    <a:pt x="176" y="415"/>
                  </a:lnTo>
                  <a:lnTo>
                    <a:pt x="173" y="418"/>
                  </a:lnTo>
                  <a:lnTo>
                    <a:pt x="170" y="420"/>
                  </a:lnTo>
                  <a:lnTo>
                    <a:pt x="164" y="421"/>
                  </a:lnTo>
                  <a:lnTo>
                    <a:pt x="158" y="419"/>
                  </a:lnTo>
                  <a:lnTo>
                    <a:pt x="151" y="417"/>
                  </a:lnTo>
                  <a:lnTo>
                    <a:pt x="146" y="414"/>
                  </a:lnTo>
                  <a:lnTo>
                    <a:pt x="146" y="413"/>
                  </a:lnTo>
                  <a:lnTo>
                    <a:pt x="147" y="413"/>
                  </a:lnTo>
                  <a:lnTo>
                    <a:pt x="148" y="412"/>
                  </a:lnTo>
                  <a:lnTo>
                    <a:pt x="148" y="411"/>
                  </a:lnTo>
                  <a:lnTo>
                    <a:pt x="147" y="411"/>
                  </a:lnTo>
                  <a:lnTo>
                    <a:pt x="146" y="409"/>
                  </a:lnTo>
                  <a:lnTo>
                    <a:pt x="145" y="407"/>
                  </a:lnTo>
                  <a:lnTo>
                    <a:pt x="141" y="403"/>
                  </a:lnTo>
                  <a:lnTo>
                    <a:pt x="137" y="401"/>
                  </a:lnTo>
                  <a:lnTo>
                    <a:pt x="136" y="397"/>
                  </a:lnTo>
                  <a:lnTo>
                    <a:pt x="135" y="392"/>
                  </a:lnTo>
                  <a:lnTo>
                    <a:pt x="132" y="390"/>
                  </a:lnTo>
                  <a:lnTo>
                    <a:pt x="129" y="388"/>
                  </a:lnTo>
                  <a:lnTo>
                    <a:pt x="130" y="387"/>
                  </a:lnTo>
                  <a:lnTo>
                    <a:pt x="130" y="385"/>
                  </a:lnTo>
                  <a:lnTo>
                    <a:pt x="126" y="377"/>
                  </a:lnTo>
                  <a:lnTo>
                    <a:pt x="121" y="368"/>
                  </a:lnTo>
                  <a:lnTo>
                    <a:pt x="118" y="367"/>
                  </a:lnTo>
                  <a:lnTo>
                    <a:pt x="117" y="366"/>
                  </a:lnTo>
                  <a:lnTo>
                    <a:pt x="116" y="364"/>
                  </a:lnTo>
                  <a:lnTo>
                    <a:pt x="116" y="363"/>
                  </a:lnTo>
                  <a:lnTo>
                    <a:pt x="114" y="362"/>
                  </a:lnTo>
                  <a:lnTo>
                    <a:pt x="112" y="361"/>
                  </a:lnTo>
                  <a:lnTo>
                    <a:pt x="111" y="363"/>
                  </a:lnTo>
                  <a:lnTo>
                    <a:pt x="110" y="366"/>
                  </a:lnTo>
                  <a:lnTo>
                    <a:pt x="109" y="367"/>
                  </a:lnTo>
                  <a:lnTo>
                    <a:pt x="106" y="372"/>
                  </a:lnTo>
                  <a:lnTo>
                    <a:pt x="105" y="376"/>
                  </a:lnTo>
                  <a:lnTo>
                    <a:pt x="103" y="383"/>
                  </a:lnTo>
                  <a:lnTo>
                    <a:pt x="101" y="388"/>
                  </a:lnTo>
                  <a:lnTo>
                    <a:pt x="100" y="394"/>
                  </a:lnTo>
                  <a:lnTo>
                    <a:pt x="98" y="398"/>
                  </a:lnTo>
                  <a:lnTo>
                    <a:pt x="97" y="402"/>
                  </a:lnTo>
                  <a:lnTo>
                    <a:pt x="97" y="407"/>
                  </a:lnTo>
                  <a:lnTo>
                    <a:pt x="95" y="408"/>
                  </a:lnTo>
                  <a:lnTo>
                    <a:pt x="95" y="409"/>
                  </a:lnTo>
                  <a:lnTo>
                    <a:pt x="94" y="412"/>
                  </a:lnTo>
                  <a:lnTo>
                    <a:pt x="94" y="415"/>
                  </a:lnTo>
                  <a:lnTo>
                    <a:pt x="93" y="417"/>
                  </a:lnTo>
                  <a:lnTo>
                    <a:pt x="92" y="418"/>
                  </a:lnTo>
                  <a:lnTo>
                    <a:pt x="90" y="426"/>
                  </a:lnTo>
                  <a:lnTo>
                    <a:pt x="88" y="434"/>
                  </a:lnTo>
                  <a:lnTo>
                    <a:pt x="85" y="432"/>
                  </a:lnTo>
                  <a:lnTo>
                    <a:pt x="82" y="430"/>
                  </a:lnTo>
                  <a:lnTo>
                    <a:pt x="79" y="430"/>
                  </a:lnTo>
                  <a:lnTo>
                    <a:pt x="76" y="429"/>
                  </a:lnTo>
                  <a:lnTo>
                    <a:pt x="74" y="425"/>
                  </a:lnTo>
                  <a:lnTo>
                    <a:pt x="73" y="421"/>
                  </a:lnTo>
                  <a:lnTo>
                    <a:pt x="73" y="419"/>
                  </a:lnTo>
                  <a:lnTo>
                    <a:pt x="74" y="417"/>
                  </a:lnTo>
                  <a:lnTo>
                    <a:pt x="74" y="413"/>
                  </a:lnTo>
                  <a:lnTo>
                    <a:pt x="75" y="409"/>
                  </a:lnTo>
                  <a:lnTo>
                    <a:pt x="76" y="405"/>
                  </a:lnTo>
                  <a:lnTo>
                    <a:pt x="78" y="400"/>
                  </a:lnTo>
                  <a:lnTo>
                    <a:pt x="79" y="396"/>
                  </a:lnTo>
                  <a:lnTo>
                    <a:pt x="80" y="391"/>
                  </a:lnTo>
                  <a:lnTo>
                    <a:pt x="82" y="385"/>
                  </a:lnTo>
                  <a:lnTo>
                    <a:pt x="86" y="379"/>
                  </a:lnTo>
                  <a:lnTo>
                    <a:pt x="86" y="377"/>
                  </a:lnTo>
                  <a:lnTo>
                    <a:pt x="87" y="374"/>
                  </a:lnTo>
                  <a:lnTo>
                    <a:pt x="88" y="374"/>
                  </a:lnTo>
                  <a:lnTo>
                    <a:pt x="89" y="372"/>
                  </a:lnTo>
                  <a:lnTo>
                    <a:pt x="90" y="369"/>
                  </a:lnTo>
                  <a:lnTo>
                    <a:pt x="91" y="364"/>
                  </a:lnTo>
                  <a:lnTo>
                    <a:pt x="93" y="360"/>
                  </a:lnTo>
                  <a:lnTo>
                    <a:pt x="94" y="356"/>
                  </a:lnTo>
                  <a:lnTo>
                    <a:pt x="95" y="353"/>
                  </a:lnTo>
                  <a:lnTo>
                    <a:pt x="98" y="347"/>
                  </a:lnTo>
                  <a:lnTo>
                    <a:pt x="99" y="339"/>
                  </a:lnTo>
                  <a:lnTo>
                    <a:pt x="99" y="331"/>
                  </a:lnTo>
                  <a:lnTo>
                    <a:pt x="97" y="327"/>
                  </a:lnTo>
                  <a:lnTo>
                    <a:pt x="95" y="327"/>
                  </a:lnTo>
                  <a:lnTo>
                    <a:pt x="95" y="329"/>
                  </a:lnTo>
                  <a:lnTo>
                    <a:pt x="93" y="330"/>
                  </a:lnTo>
                  <a:lnTo>
                    <a:pt x="93" y="331"/>
                  </a:lnTo>
                  <a:lnTo>
                    <a:pt x="92" y="332"/>
                  </a:lnTo>
                  <a:lnTo>
                    <a:pt x="91" y="334"/>
                  </a:lnTo>
                  <a:lnTo>
                    <a:pt x="90" y="337"/>
                  </a:lnTo>
                  <a:lnTo>
                    <a:pt x="89" y="338"/>
                  </a:lnTo>
                  <a:lnTo>
                    <a:pt x="89" y="339"/>
                  </a:lnTo>
                  <a:lnTo>
                    <a:pt x="86" y="342"/>
                  </a:lnTo>
                  <a:lnTo>
                    <a:pt x="82" y="344"/>
                  </a:lnTo>
                  <a:lnTo>
                    <a:pt x="79" y="348"/>
                  </a:lnTo>
                  <a:lnTo>
                    <a:pt x="76" y="352"/>
                  </a:lnTo>
                  <a:lnTo>
                    <a:pt x="75" y="353"/>
                  </a:lnTo>
                  <a:lnTo>
                    <a:pt x="74" y="354"/>
                  </a:lnTo>
                  <a:lnTo>
                    <a:pt x="73" y="354"/>
                  </a:lnTo>
                  <a:lnTo>
                    <a:pt x="71" y="354"/>
                  </a:lnTo>
                  <a:lnTo>
                    <a:pt x="69" y="356"/>
                  </a:lnTo>
                  <a:lnTo>
                    <a:pt x="68" y="359"/>
                  </a:lnTo>
                  <a:lnTo>
                    <a:pt x="66" y="360"/>
                  </a:lnTo>
                  <a:lnTo>
                    <a:pt x="64" y="361"/>
                  </a:lnTo>
                  <a:lnTo>
                    <a:pt x="63" y="362"/>
                  </a:lnTo>
                  <a:lnTo>
                    <a:pt x="62" y="363"/>
                  </a:lnTo>
                  <a:lnTo>
                    <a:pt x="60" y="363"/>
                  </a:lnTo>
                  <a:lnTo>
                    <a:pt x="59" y="363"/>
                  </a:lnTo>
                  <a:lnTo>
                    <a:pt x="57" y="364"/>
                  </a:lnTo>
                  <a:lnTo>
                    <a:pt x="56" y="365"/>
                  </a:lnTo>
                  <a:lnTo>
                    <a:pt x="54" y="366"/>
                  </a:lnTo>
                  <a:lnTo>
                    <a:pt x="53" y="366"/>
                  </a:lnTo>
                  <a:lnTo>
                    <a:pt x="48" y="369"/>
                  </a:lnTo>
                  <a:lnTo>
                    <a:pt x="44" y="374"/>
                  </a:lnTo>
                  <a:lnTo>
                    <a:pt x="41" y="375"/>
                  </a:lnTo>
                  <a:lnTo>
                    <a:pt x="36" y="376"/>
                  </a:lnTo>
                  <a:lnTo>
                    <a:pt x="34" y="377"/>
                  </a:lnTo>
                  <a:lnTo>
                    <a:pt x="32" y="379"/>
                  </a:lnTo>
                  <a:lnTo>
                    <a:pt x="30" y="379"/>
                  </a:lnTo>
                  <a:lnTo>
                    <a:pt x="29" y="380"/>
                  </a:lnTo>
                  <a:lnTo>
                    <a:pt x="29" y="379"/>
                  </a:lnTo>
                  <a:lnTo>
                    <a:pt x="27" y="376"/>
                  </a:lnTo>
                  <a:lnTo>
                    <a:pt x="25" y="371"/>
                  </a:lnTo>
                  <a:lnTo>
                    <a:pt x="25" y="368"/>
                  </a:lnTo>
                  <a:lnTo>
                    <a:pt x="27" y="365"/>
                  </a:lnTo>
                  <a:lnTo>
                    <a:pt x="23" y="364"/>
                  </a:lnTo>
                  <a:lnTo>
                    <a:pt x="22" y="363"/>
                  </a:lnTo>
                  <a:lnTo>
                    <a:pt x="22" y="362"/>
                  </a:lnTo>
                  <a:lnTo>
                    <a:pt x="22" y="361"/>
                  </a:lnTo>
                  <a:lnTo>
                    <a:pt x="21" y="359"/>
                  </a:lnTo>
                  <a:lnTo>
                    <a:pt x="20" y="356"/>
                  </a:lnTo>
                  <a:lnTo>
                    <a:pt x="21" y="353"/>
                  </a:lnTo>
                  <a:lnTo>
                    <a:pt x="23" y="352"/>
                  </a:lnTo>
                  <a:lnTo>
                    <a:pt x="24" y="349"/>
                  </a:lnTo>
                  <a:lnTo>
                    <a:pt x="25" y="347"/>
                  </a:lnTo>
                  <a:lnTo>
                    <a:pt x="29" y="344"/>
                  </a:lnTo>
                  <a:lnTo>
                    <a:pt x="31" y="342"/>
                  </a:lnTo>
                  <a:lnTo>
                    <a:pt x="32" y="339"/>
                  </a:lnTo>
                  <a:lnTo>
                    <a:pt x="33" y="336"/>
                  </a:lnTo>
                  <a:lnTo>
                    <a:pt x="36" y="336"/>
                  </a:lnTo>
                  <a:lnTo>
                    <a:pt x="39" y="334"/>
                  </a:lnTo>
                  <a:lnTo>
                    <a:pt x="40" y="334"/>
                  </a:lnTo>
                  <a:lnTo>
                    <a:pt x="41" y="333"/>
                  </a:lnTo>
                  <a:lnTo>
                    <a:pt x="44" y="333"/>
                  </a:lnTo>
                  <a:lnTo>
                    <a:pt x="47" y="332"/>
                  </a:lnTo>
                  <a:lnTo>
                    <a:pt x="48" y="332"/>
                  </a:lnTo>
                  <a:lnTo>
                    <a:pt x="48" y="331"/>
                  </a:lnTo>
                  <a:lnTo>
                    <a:pt x="52" y="330"/>
                  </a:lnTo>
                  <a:lnTo>
                    <a:pt x="54" y="329"/>
                  </a:lnTo>
                  <a:lnTo>
                    <a:pt x="59" y="328"/>
                  </a:lnTo>
                  <a:lnTo>
                    <a:pt x="63" y="324"/>
                  </a:lnTo>
                  <a:lnTo>
                    <a:pt x="53" y="321"/>
                  </a:lnTo>
                  <a:lnTo>
                    <a:pt x="42" y="320"/>
                  </a:lnTo>
                  <a:lnTo>
                    <a:pt x="40" y="319"/>
                  </a:lnTo>
                  <a:lnTo>
                    <a:pt x="37" y="318"/>
                  </a:lnTo>
                  <a:lnTo>
                    <a:pt x="36" y="319"/>
                  </a:lnTo>
                  <a:lnTo>
                    <a:pt x="35" y="319"/>
                  </a:lnTo>
                  <a:lnTo>
                    <a:pt x="31" y="318"/>
                  </a:lnTo>
                  <a:lnTo>
                    <a:pt x="27" y="317"/>
                  </a:lnTo>
                  <a:lnTo>
                    <a:pt x="20" y="316"/>
                  </a:lnTo>
                  <a:lnTo>
                    <a:pt x="13" y="315"/>
                  </a:lnTo>
                  <a:lnTo>
                    <a:pt x="12" y="313"/>
                  </a:lnTo>
                  <a:lnTo>
                    <a:pt x="11" y="310"/>
                  </a:lnTo>
                  <a:lnTo>
                    <a:pt x="9" y="310"/>
                  </a:lnTo>
                  <a:lnTo>
                    <a:pt x="8" y="310"/>
                  </a:lnTo>
                  <a:lnTo>
                    <a:pt x="6" y="308"/>
                  </a:lnTo>
                  <a:lnTo>
                    <a:pt x="2" y="306"/>
                  </a:lnTo>
                  <a:lnTo>
                    <a:pt x="1" y="305"/>
                  </a:lnTo>
                  <a:lnTo>
                    <a:pt x="0" y="305"/>
                  </a:lnTo>
                  <a:lnTo>
                    <a:pt x="2" y="303"/>
                  </a:lnTo>
                  <a:lnTo>
                    <a:pt x="6" y="302"/>
                  </a:lnTo>
                  <a:lnTo>
                    <a:pt x="7" y="299"/>
                  </a:lnTo>
                  <a:lnTo>
                    <a:pt x="8" y="297"/>
                  </a:lnTo>
                  <a:lnTo>
                    <a:pt x="12" y="295"/>
                  </a:lnTo>
                  <a:lnTo>
                    <a:pt x="17" y="294"/>
                  </a:lnTo>
                  <a:lnTo>
                    <a:pt x="25" y="291"/>
                  </a:lnTo>
                  <a:lnTo>
                    <a:pt x="35" y="290"/>
                  </a:lnTo>
                  <a:lnTo>
                    <a:pt x="37" y="290"/>
                  </a:lnTo>
                  <a:lnTo>
                    <a:pt x="39" y="291"/>
                  </a:lnTo>
                  <a:lnTo>
                    <a:pt x="40" y="290"/>
                  </a:lnTo>
                  <a:lnTo>
                    <a:pt x="41" y="290"/>
                  </a:lnTo>
                  <a:lnTo>
                    <a:pt x="44" y="290"/>
                  </a:lnTo>
                  <a:lnTo>
                    <a:pt x="47" y="291"/>
                  </a:lnTo>
                  <a:lnTo>
                    <a:pt x="50" y="291"/>
                  </a:lnTo>
                  <a:lnTo>
                    <a:pt x="52" y="291"/>
                  </a:lnTo>
                  <a:lnTo>
                    <a:pt x="55" y="291"/>
                  </a:lnTo>
                  <a:lnTo>
                    <a:pt x="58" y="292"/>
                  </a:lnTo>
                  <a:lnTo>
                    <a:pt x="63" y="293"/>
                  </a:lnTo>
                  <a:lnTo>
                    <a:pt x="67" y="293"/>
                  </a:lnTo>
                  <a:lnTo>
                    <a:pt x="68" y="294"/>
                  </a:lnTo>
                  <a:lnTo>
                    <a:pt x="70" y="295"/>
                  </a:lnTo>
                  <a:lnTo>
                    <a:pt x="71" y="294"/>
                  </a:lnTo>
                  <a:lnTo>
                    <a:pt x="73" y="294"/>
                  </a:lnTo>
                  <a:lnTo>
                    <a:pt x="74" y="294"/>
                  </a:lnTo>
                  <a:lnTo>
                    <a:pt x="76" y="295"/>
                  </a:lnTo>
                  <a:lnTo>
                    <a:pt x="76" y="294"/>
                  </a:lnTo>
                  <a:lnTo>
                    <a:pt x="77" y="294"/>
                  </a:lnTo>
                  <a:lnTo>
                    <a:pt x="78" y="294"/>
                  </a:lnTo>
                  <a:lnTo>
                    <a:pt x="80" y="294"/>
                  </a:lnTo>
                  <a:lnTo>
                    <a:pt x="83" y="295"/>
                  </a:lnTo>
                  <a:lnTo>
                    <a:pt x="87" y="295"/>
                  </a:lnTo>
                  <a:lnTo>
                    <a:pt x="89" y="295"/>
                  </a:lnTo>
                  <a:lnTo>
                    <a:pt x="90" y="296"/>
                  </a:lnTo>
                  <a:lnTo>
                    <a:pt x="91" y="295"/>
                  </a:lnTo>
                  <a:lnTo>
                    <a:pt x="92" y="295"/>
                  </a:lnTo>
                  <a:lnTo>
                    <a:pt x="95" y="296"/>
                  </a:lnTo>
                  <a:lnTo>
                    <a:pt x="99" y="297"/>
                  </a:lnTo>
                  <a:lnTo>
                    <a:pt x="100" y="298"/>
                  </a:lnTo>
                  <a:lnTo>
                    <a:pt x="101" y="298"/>
                  </a:lnTo>
                  <a:lnTo>
                    <a:pt x="103" y="290"/>
                  </a:lnTo>
                  <a:lnTo>
                    <a:pt x="103" y="281"/>
                  </a:lnTo>
                  <a:lnTo>
                    <a:pt x="94" y="278"/>
                  </a:lnTo>
                  <a:lnTo>
                    <a:pt x="85" y="274"/>
                  </a:lnTo>
                  <a:lnTo>
                    <a:pt x="82" y="274"/>
                  </a:lnTo>
                  <a:lnTo>
                    <a:pt x="81" y="274"/>
                  </a:lnTo>
                  <a:lnTo>
                    <a:pt x="77" y="274"/>
                  </a:lnTo>
                  <a:lnTo>
                    <a:pt x="74" y="273"/>
                  </a:lnTo>
                  <a:lnTo>
                    <a:pt x="73" y="274"/>
                  </a:lnTo>
                  <a:lnTo>
                    <a:pt x="70" y="274"/>
                  </a:lnTo>
                  <a:lnTo>
                    <a:pt x="63" y="272"/>
                  </a:lnTo>
                  <a:lnTo>
                    <a:pt x="55" y="270"/>
                  </a:lnTo>
                  <a:lnTo>
                    <a:pt x="54" y="269"/>
                  </a:lnTo>
                  <a:lnTo>
                    <a:pt x="53" y="267"/>
                  </a:lnTo>
                  <a:lnTo>
                    <a:pt x="46" y="264"/>
                  </a:lnTo>
                  <a:lnTo>
                    <a:pt x="41" y="261"/>
                  </a:lnTo>
                  <a:lnTo>
                    <a:pt x="41" y="260"/>
                  </a:lnTo>
                  <a:lnTo>
                    <a:pt x="40" y="260"/>
                  </a:lnTo>
                  <a:lnTo>
                    <a:pt x="39" y="259"/>
                  </a:lnTo>
                  <a:lnTo>
                    <a:pt x="34" y="256"/>
                  </a:lnTo>
                  <a:lnTo>
                    <a:pt x="30" y="251"/>
                  </a:lnTo>
                  <a:lnTo>
                    <a:pt x="32" y="251"/>
                  </a:lnTo>
                  <a:lnTo>
                    <a:pt x="35" y="252"/>
                  </a:lnTo>
                  <a:lnTo>
                    <a:pt x="37" y="251"/>
                  </a:lnTo>
                  <a:lnTo>
                    <a:pt x="40" y="250"/>
                  </a:lnTo>
                  <a:lnTo>
                    <a:pt x="41" y="251"/>
                  </a:lnTo>
                  <a:lnTo>
                    <a:pt x="42" y="251"/>
                  </a:lnTo>
                  <a:lnTo>
                    <a:pt x="43" y="250"/>
                  </a:lnTo>
                  <a:lnTo>
                    <a:pt x="44" y="250"/>
                  </a:lnTo>
                  <a:lnTo>
                    <a:pt x="46" y="250"/>
                  </a:lnTo>
                  <a:lnTo>
                    <a:pt x="48" y="250"/>
                  </a:lnTo>
                  <a:lnTo>
                    <a:pt x="51" y="251"/>
                  </a:lnTo>
                  <a:lnTo>
                    <a:pt x="53" y="251"/>
                  </a:lnTo>
                  <a:lnTo>
                    <a:pt x="62" y="254"/>
                  </a:lnTo>
                  <a:lnTo>
                    <a:pt x="71" y="255"/>
                  </a:lnTo>
                  <a:lnTo>
                    <a:pt x="76" y="256"/>
                  </a:lnTo>
                  <a:lnTo>
                    <a:pt x="79" y="257"/>
                  </a:lnTo>
                  <a:lnTo>
                    <a:pt x="80" y="256"/>
                  </a:lnTo>
                  <a:lnTo>
                    <a:pt x="81" y="256"/>
                  </a:lnTo>
                  <a:lnTo>
                    <a:pt x="85" y="257"/>
                  </a:lnTo>
                  <a:lnTo>
                    <a:pt x="89" y="258"/>
                  </a:lnTo>
                  <a:lnTo>
                    <a:pt x="99" y="260"/>
                  </a:lnTo>
                  <a:lnTo>
                    <a:pt x="109" y="260"/>
                  </a:lnTo>
                  <a:lnTo>
                    <a:pt x="111" y="252"/>
                  </a:lnTo>
                  <a:lnTo>
                    <a:pt x="113" y="245"/>
                  </a:lnTo>
                  <a:lnTo>
                    <a:pt x="114" y="239"/>
                  </a:lnTo>
                  <a:lnTo>
                    <a:pt x="116" y="233"/>
                  </a:lnTo>
                  <a:lnTo>
                    <a:pt x="106" y="231"/>
                  </a:lnTo>
                  <a:lnTo>
                    <a:pt x="95" y="229"/>
                  </a:lnTo>
                  <a:lnTo>
                    <a:pt x="95" y="231"/>
                  </a:lnTo>
                  <a:lnTo>
                    <a:pt x="94" y="231"/>
                  </a:lnTo>
                  <a:lnTo>
                    <a:pt x="90" y="229"/>
                  </a:lnTo>
                  <a:lnTo>
                    <a:pt x="87" y="229"/>
                  </a:lnTo>
                  <a:lnTo>
                    <a:pt x="82" y="229"/>
                  </a:lnTo>
                  <a:lnTo>
                    <a:pt x="78" y="229"/>
                  </a:lnTo>
                  <a:lnTo>
                    <a:pt x="76" y="228"/>
                  </a:lnTo>
                  <a:lnTo>
                    <a:pt x="74" y="228"/>
                  </a:lnTo>
                  <a:lnTo>
                    <a:pt x="71" y="228"/>
                  </a:lnTo>
                  <a:lnTo>
                    <a:pt x="69" y="228"/>
                  </a:lnTo>
                  <a:lnTo>
                    <a:pt x="66" y="228"/>
                  </a:lnTo>
                  <a:lnTo>
                    <a:pt x="63" y="227"/>
                  </a:lnTo>
                  <a:lnTo>
                    <a:pt x="55" y="227"/>
                  </a:lnTo>
                  <a:lnTo>
                    <a:pt x="46" y="225"/>
                  </a:lnTo>
                  <a:lnTo>
                    <a:pt x="37" y="223"/>
                  </a:lnTo>
                  <a:lnTo>
                    <a:pt x="30" y="220"/>
                  </a:lnTo>
                  <a:lnTo>
                    <a:pt x="32" y="217"/>
                  </a:lnTo>
                  <a:lnTo>
                    <a:pt x="32" y="214"/>
                  </a:lnTo>
                  <a:lnTo>
                    <a:pt x="33" y="213"/>
                  </a:lnTo>
                  <a:lnTo>
                    <a:pt x="41" y="212"/>
                  </a:lnTo>
                  <a:lnTo>
                    <a:pt x="48" y="212"/>
                  </a:lnTo>
                  <a:lnTo>
                    <a:pt x="53" y="213"/>
                  </a:lnTo>
                  <a:lnTo>
                    <a:pt x="58" y="214"/>
                  </a:lnTo>
                  <a:lnTo>
                    <a:pt x="60" y="214"/>
                  </a:lnTo>
                  <a:lnTo>
                    <a:pt x="64" y="214"/>
                  </a:lnTo>
                  <a:lnTo>
                    <a:pt x="68" y="215"/>
                  </a:lnTo>
                  <a:lnTo>
                    <a:pt x="71" y="215"/>
                  </a:lnTo>
                  <a:lnTo>
                    <a:pt x="73" y="214"/>
                  </a:lnTo>
                  <a:lnTo>
                    <a:pt x="74" y="214"/>
                  </a:lnTo>
                  <a:lnTo>
                    <a:pt x="75" y="214"/>
                  </a:lnTo>
                  <a:lnTo>
                    <a:pt x="76" y="215"/>
                  </a:lnTo>
                  <a:lnTo>
                    <a:pt x="83" y="215"/>
                  </a:lnTo>
                  <a:lnTo>
                    <a:pt x="91" y="217"/>
                  </a:lnTo>
                  <a:lnTo>
                    <a:pt x="93" y="216"/>
                  </a:lnTo>
                  <a:lnTo>
                    <a:pt x="98" y="216"/>
                  </a:lnTo>
                  <a:lnTo>
                    <a:pt x="99" y="216"/>
                  </a:lnTo>
                  <a:lnTo>
                    <a:pt x="100" y="217"/>
                  </a:lnTo>
                  <a:lnTo>
                    <a:pt x="101" y="216"/>
                  </a:lnTo>
                  <a:lnTo>
                    <a:pt x="102" y="216"/>
                  </a:lnTo>
                  <a:lnTo>
                    <a:pt x="103" y="217"/>
                  </a:lnTo>
                  <a:lnTo>
                    <a:pt x="105" y="219"/>
                  </a:lnTo>
                  <a:lnTo>
                    <a:pt x="108" y="219"/>
                  </a:lnTo>
                  <a:lnTo>
                    <a:pt x="109" y="217"/>
                  </a:lnTo>
                  <a:lnTo>
                    <a:pt x="111" y="219"/>
                  </a:lnTo>
                  <a:lnTo>
                    <a:pt x="113" y="219"/>
                  </a:lnTo>
                  <a:lnTo>
                    <a:pt x="116" y="219"/>
                  </a:lnTo>
                  <a:lnTo>
                    <a:pt x="120" y="217"/>
                  </a:lnTo>
                  <a:lnTo>
                    <a:pt x="121" y="215"/>
                  </a:lnTo>
                  <a:lnTo>
                    <a:pt x="121" y="212"/>
                  </a:lnTo>
                  <a:lnTo>
                    <a:pt x="120" y="211"/>
                  </a:lnTo>
                  <a:lnTo>
                    <a:pt x="120" y="210"/>
                  </a:lnTo>
                  <a:lnTo>
                    <a:pt x="121" y="208"/>
                  </a:lnTo>
                  <a:lnTo>
                    <a:pt x="125" y="203"/>
                  </a:lnTo>
                  <a:lnTo>
                    <a:pt x="130" y="200"/>
                  </a:lnTo>
                  <a:lnTo>
                    <a:pt x="134" y="199"/>
                  </a:lnTo>
                  <a:lnTo>
                    <a:pt x="137" y="199"/>
                  </a:lnTo>
                  <a:lnTo>
                    <a:pt x="140" y="199"/>
                  </a:lnTo>
                  <a:lnTo>
                    <a:pt x="144" y="194"/>
                  </a:lnTo>
                  <a:lnTo>
                    <a:pt x="148" y="191"/>
                  </a:lnTo>
                  <a:lnTo>
                    <a:pt x="152" y="190"/>
                  </a:lnTo>
                  <a:lnTo>
                    <a:pt x="157" y="188"/>
                  </a:lnTo>
                  <a:lnTo>
                    <a:pt x="159" y="187"/>
                  </a:lnTo>
                  <a:lnTo>
                    <a:pt x="160" y="186"/>
                  </a:lnTo>
                  <a:lnTo>
                    <a:pt x="162" y="186"/>
                  </a:lnTo>
                  <a:lnTo>
                    <a:pt x="164" y="186"/>
                  </a:lnTo>
                  <a:lnTo>
                    <a:pt x="166" y="185"/>
                  </a:lnTo>
                  <a:lnTo>
                    <a:pt x="168" y="184"/>
                  </a:lnTo>
                  <a:lnTo>
                    <a:pt x="169" y="184"/>
                  </a:lnTo>
                  <a:lnTo>
                    <a:pt x="170" y="185"/>
                  </a:lnTo>
                  <a:lnTo>
                    <a:pt x="172" y="184"/>
                  </a:lnTo>
                  <a:lnTo>
                    <a:pt x="173" y="181"/>
                  </a:lnTo>
                  <a:lnTo>
                    <a:pt x="178" y="181"/>
                  </a:lnTo>
                  <a:lnTo>
                    <a:pt x="181" y="180"/>
                  </a:lnTo>
                  <a:lnTo>
                    <a:pt x="182" y="179"/>
                  </a:lnTo>
                  <a:lnTo>
                    <a:pt x="183" y="179"/>
                  </a:lnTo>
                  <a:lnTo>
                    <a:pt x="196" y="177"/>
                  </a:lnTo>
                  <a:lnTo>
                    <a:pt x="208" y="174"/>
                  </a:lnTo>
                  <a:close/>
                  <a:moveTo>
                    <a:pt x="137" y="203"/>
                  </a:moveTo>
                  <a:lnTo>
                    <a:pt x="136" y="204"/>
                  </a:lnTo>
                  <a:lnTo>
                    <a:pt x="135" y="204"/>
                  </a:lnTo>
                  <a:lnTo>
                    <a:pt x="135" y="205"/>
                  </a:lnTo>
                  <a:lnTo>
                    <a:pt x="136" y="205"/>
                  </a:lnTo>
                  <a:lnTo>
                    <a:pt x="137" y="205"/>
                  </a:lnTo>
                  <a:lnTo>
                    <a:pt x="137" y="207"/>
                  </a:lnTo>
                  <a:lnTo>
                    <a:pt x="138" y="205"/>
                  </a:lnTo>
                  <a:lnTo>
                    <a:pt x="138" y="204"/>
                  </a:lnTo>
                  <a:lnTo>
                    <a:pt x="137" y="203"/>
                  </a:lnTo>
                  <a:close/>
                  <a:moveTo>
                    <a:pt x="128" y="211"/>
                  </a:moveTo>
                  <a:lnTo>
                    <a:pt x="128" y="211"/>
                  </a:lnTo>
                  <a:lnTo>
                    <a:pt x="128" y="212"/>
                  </a:lnTo>
                  <a:lnTo>
                    <a:pt x="129" y="212"/>
                  </a:lnTo>
                  <a:lnTo>
                    <a:pt x="129" y="211"/>
                  </a:lnTo>
                  <a:lnTo>
                    <a:pt x="128" y="211"/>
                  </a:lnTo>
                  <a:close/>
                  <a:moveTo>
                    <a:pt x="66" y="305"/>
                  </a:moveTo>
                  <a:lnTo>
                    <a:pt x="66" y="305"/>
                  </a:lnTo>
                  <a:lnTo>
                    <a:pt x="66" y="306"/>
                  </a:lnTo>
                  <a:lnTo>
                    <a:pt x="66" y="305"/>
                  </a:lnTo>
                  <a:lnTo>
                    <a:pt x="67" y="305"/>
                  </a:lnTo>
                  <a:lnTo>
                    <a:pt x="66" y="305"/>
                  </a:lnTo>
                  <a:close/>
                </a:path>
              </a:pathLst>
            </a:custGeom>
            <a:solidFill>
              <a:srgbClr val="2C5882"/>
            </a:solidFill>
            <a:ln w="9525">
              <a:noFill/>
              <a:round/>
            </a:ln>
          </p:spPr>
          <p:txBody>
            <a:bodyPr/>
            <a:lstStyle/>
            <a:p>
              <a:endParaRPr lang="zh-CN" altLang="en-US"/>
            </a:p>
          </p:txBody>
        </p:sp>
        <p:sp>
          <p:nvSpPr>
            <p:cNvPr id="29718" name="Freeform 72"/>
            <p:cNvSpPr>
              <a:spLocks noEditPoints="1"/>
            </p:cNvSpPr>
            <p:nvPr/>
          </p:nvSpPr>
          <p:spPr bwMode="auto">
            <a:xfrm>
              <a:off x="194" y="213"/>
              <a:ext cx="137" cy="109"/>
            </a:xfrm>
            <a:custGeom>
              <a:avLst/>
              <a:gdLst>
                <a:gd name="T0" fmla="*/ 0 w 411"/>
                <a:gd name="T1" fmla="*/ 0 h 325"/>
                <a:gd name="T2" fmla="*/ 0 w 411"/>
                <a:gd name="T3" fmla="*/ 0 h 325"/>
                <a:gd name="T4" fmla="*/ 0 w 411"/>
                <a:gd name="T5" fmla="*/ 0 h 325"/>
                <a:gd name="T6" fmla="*/ 0 w 411"/>
                <a:gd name="T7" fmla="*/ 0 h 325"/>
                <a:gd name="T8" fmla="*/ 0 w 411"/>
                <a:gd name="T9" fmla="*/ 0 h 325"/>
                <a:gd name="T10" fmla="*/ 0 w 411"/>
                <a:gd name="T11" fmla="*/ 0 h 325"/>
                <a:gd name="T12" fmla="*/ 0 w 411"/>
                <a:gd name="T13" fmla="*/ 0 h 325"/>
                <a:gd name="T14" fmla="*/ 0 w 411"/>
                <a:gd name="T15" fmla="*/ 0 h 325"/>
                <a:gd name="T16" fmla="*/ 0 w 411"/>
                <a:gd name="T17" fmla="*/ 0 h 325"/>
                <a:gd name="T18" fmla="*/ 0 w 411"/>
                <a:gd name="T19" fmla="*/ 0 h 325"/>
                <a:gd name="T20" fmla="*/ 0 w 411"/>
                <a:gd name="T21" fmla="*/ 0 h 325"/>
                <a:gd name="T22" fmla="*/ 0 w 411"/>
                <a:gd name="T23" fmla="*/ 0 h 325"/>
                <a:gd name="T24" fmla="*/ 0 w 411"/>
                <a:gd name="T25" fmla="*/ 0 h 325"/>
                <a:gd name="T26" fmla="*/ 0 w 411"/>
                <a:gd name="T27" fmla="*/ 0 h 325"/>
                <a:gd name="T28" fmla="*/ 0 w 411"/>
                <a:gd name="T29" fmla="*/ 0 h 325"/>
                <a:gd name="T30" fmla="*/ 0 w 411"/>
                <a:gd name="T31" fmla="*/ 0 h 325"/>
                <a:gd name="T32" fmla="*/ 0 w 411"/>
                <a:gd name="T33" fmla="*/ 0 h 325"/>
                <a:gd name="T34" fmla="*/ 0 w 411"/>
                <a:gd name="T35" fmla="*/ 0 h 325"/>
                <a:gd name="T36" fmla="*/ 0 w 411"/>
                <a:gd name="T37" fmla="*/ 0 h 325"/>
                <a:gd name="T38" fmla="*/ 0 w 411"/>
                <a:gd name="T39" fmla="*/ 0 h 325"/>
                <a:gd name="T40" fmla="*/ 0 w 411"/>
                <a:gd name="T41" fmla="*/ 0 h 325"/>
                <a:gd name="T42" fmla="*/ 0 w 411"/>
                <a:gd name="T43" fmla="*/ 0 h 325"/>
                <a:gd name="T44" fmla="*/ 0 w 411"/>
                <a:gd name="T45" fmla="*/ 0 h 325"/>
                <a:gd name="T46" fmla="*/ 0 w 411"/>
                <a:gd name="T47" fmla="*/ 0 h 325"/>
                <a:gd name="T48" fmla="*/ 0 w 411"/>
                <a:gd name="T49" fmla="*/ 0 h 325"/>
                <a:gd name="T50" fmla="*/ 0 w 411"/>
                <a:gd name="T51" fmla="*/ 0 h 325"/>
                <a:gd name="T52" fmla="*/ 0 w 411"/>
                <a:gd name="T53" fmla="*/ 0 h 325"/>
                <a:gd name="T54" fmla="*/ 0 w 411"/>
                <a:gd name="T55" fmla="*/ 0 h 325"/>
                <a:gd name="T56" fmla="*/ 0 w 411"/>
                <a:gd name="T57" fmla="*/ 0 h 325"/>
                <a:gd name="T58" fmla="*/ 0 w 411"/>
                <a:gd name="T59" fmla="*/ 0 h 325"/>
                <a:gd name="T60" fmla="*/ 0 w 411"/>
                <a:gd name="T61" fmla="*/ 0 h 325"/>
                <a:gd name="T62" fmla="*/ 1 w 411"/>
                <a:gd name="T63" fmla="*/ 0 h 325"/>
                <a:gd name="T64" fmla="*/ 1 w 411"/>
                <a:gd name="T65" fmla="*/ 0 h 325"/>
                <a:gd name="T66" fmla="*/ 1 w 411"/>
                <a:gd name="T67" fmla="*/ 0 h 325"/>
                <a:gd name="T68" fmla="*/ 0 w 411"/>
                <a:gd name="T69" fmla="*/ 0 h 325"/>
                <a:gd name="T70" fmla="*/ 0 w 411"/>
                <a:gd name="T71" fmla="*/ 0 h 325"/>
                <a:gd name="T72" fmla="*/ 0 w 411"/>
                <a:gd name="T73" fmla="*/ 0 h 325"/>
                <a:gd name="T74" fmla="*/ 0 w 411"/>
                <a:gd name="T75" fmla="*/ 0 h 325"/>
                <a:gd name="T76" fmla="*/ 0 w 411"/>
                <a:gd name="T77" fmla="*/ 0 h 325"/>
                <a:gd name="T78" fmla="*/ 0 w 411"/>
                <a:gd name="T79" fmla="*/ 0 h 325"/>
                <a:gd name="T80" fmla="*/ 0 w 411"/>
                <a:gd name="T81" fmla="*/ 0 h 325"/>
                <a:gd name="T82" fmla="*/ 0 w 411"/>
                <a:gd name="T83" fmla="*/ 0 h 325"/>
                <a:gd name="T84" fmla="*/ 0 w 411"/>
                <a:gd name="T85" fmla="*/ 0 h 325"/>
                <a:gd name="T86" fmla="*/ 0 w 411"/>
                <a:gd name="T87" fmla="*/ 0 h 325"/>
                <a:gd name="T88" fmla="*/ 0 w 411"/>
                <a:gd name="T89" fmla="*/ 0 h 325"/>
                <a:gd name="T90" fmla="*/ 0 w 411"/>
                <a:gd name="T91" fmla="*/ 0 h 325"/>
                <a:gd name="T92" fmla="*/ 0 w 411"/>
                <a:gd name="T93" fmla="*/ 0 h 325"/>
                <a:gd name="T94" fmla="*/ 0 w 411"/>
                <a:gd name="T95" fmla="*/ 0 h 325"/>
                <a:gd name="T96" fmla="*/ 0 w 411"/>
                <a:gd name="T97" fmla="*/ 0 h 325"/>
                <a:gd name="T98" fmla="*/ 0 w 411"/>
                <a:gd name="T99" fmla="*/ 0 h 325"/>
                <a:gd name="T100" fmla="*/ 0 w 411"/>
                <a:gd name="T101" fmla="*/ 0 h 325"/>
                <a:gd name="T102" fmla="*/ 0 w 411"/>
                <a:gd name="T103" fmla="*/ 0 h 325"/>
                <a:gd name="T104" fmla="*/ 0 w 411"/>
                <a:gd name="T105" fmla="*/ 0 h 325"/>
                <a:gd name="T106" fmla="*/ 0 w 411"/>
                <a:gd name="T107" fmla="*/ 0 h 325"/>
                <a:gd name="T108" fmla="*/ 0 w 411"/>
                <a:gd name="T109" fmla="*/ 0 h 325"/>
                <a:gd name="T110" fmla="*/ 0 w 411"/>
                <a:gd name="T111" fmla="*/ 0 h 325"/>
                <a:gd name="T112" fmla="*/ 0 w 411"/>
                <a:gd name="T113" fmla="*/ 0 h 325"/>
                <a:gd name="T114" fmla="*/ 0 w 411"/>
                <a:gd name="T115" fmla="*/ 0 h 325"/>
                <a:gd name="T116" fmla="*/ 0 w 411"/>
                <a:gd name="T117" fmla="*/ 0 h 325"/>
                <a:gd name="T118" fmla="*/ 0 w 411"/>
                <a:gd name="T119" fmla="*/ 0 h 325"/>
                <a:gd name="T120" fmla="*/ 0 w 411"/>
                <a:gd name="T121" fmla="*/ 0 h 325"/>
                <a:gd name="T122" fmla="*/ 0 w 411"/>
                <a:gd name="T123" fmla="*/ 0 h 325"/>
                <a:gd name="T124" fmla="*/ 0 w 411"/>
                <a:gd name="T125" fmla="*/ 0 h 32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11"/>
                <a:gd name="T190" fmla="*/ 0 h 325"/>
                <a:gd name="T191" fmla="*/ 411 w 411"/>
                <a:gd name="T192" fmla="*/ 325 h 32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11" h="325">
                  <a:moveTo>
                    <a:pt x="0" y="87"/>
                  </a:moveTo>
                  <a:lnTo>
                    <a:pt x="1" y="86"/>
                  </a:lnTo>
                  <a:lnTo>
                    <a:pt x="3" y="84"/>
                  </a:lnTo>
                  <a:lnTo>
                    <a:pt x="9" y="86"/>
                  </a:lnTo>
                  <a:lnTo>
                    <a:pt x="13" y="90"/>
                  </a:lnTo>
                  <a:lnTo>
                    <a:pt x="16" y="90"/>
                  </a:lnTo>
                  <a:lnTo>
                    <a:pt x="20" y="90"/>
                  </a:lnTo>
                  <a:lnTo>
                    <a:pt x="23" y="92"/>
                  </a:lnTo>
                  <a:lnTo>
                    <a:pt x="26" y="94"/>
                  </a:lnTo>
                  <a:lnTo>
                    <a:pt x="26" y="95"/>
                  </a:lnTo>
                  <a:lnTo>
                    <a:pt x="26" y="96"/>
                  </a:lnTo>
                  <a:lnTo>
                    <a:pt x="25" y="97"/>
                  </a:lnTo>
                  <a:lnTo>
                    <a:pt x="24" y="98"/>
                  </a:lnTo>
                  <a:lnTo>
                    <a:pt x="24" y="99"/>
                  </a:lnTo>
                  <a:lnTo>
                    <a:pt x="27" y="99"/>
                  </a:lnTo>
                  <a:lnTo>
                    <a:pt x="30" y="99"/>
                  </a:lnTo>
                  <a:lnTo>
                    <a:pt x="33" y="102"/>
                  </a:lnTo>
                  <a:lnTo>
                    <a:pt x="35" y="104"/>
                  </a:lnTo>
                  <a:lnTo>
                    <a:pt x="37" y="105"/>
                  </a:lnTo>
                  <a:lnTo>
                    <a:pt x="41" y="106"/>
                  </a:lnTo>
                  <a:lnTo>
                    <a:pt x="42" y="107"/>
                  </a:lnTo>
                  <a:lnTo>
                    <a:pt x="43" y="108"/>
                  </a:lnTo>
                  <a:lnTo>
                    <a:pt x="44" y="108"/>
                  </a:lnTo>
                  <a:lnTo>
                    <a:pt x="46" y="108"/>
                  </a:lnTo>
                  <a:lnTo>
                    <a:pt x="48" y="109"/>
                  </a:lnTo>
                  <a:lnTo>
                    <a:pt x="50" y="111"/>
                  </a:lnTo>
                  <a:lnTo>
                    <a:pt x="56" y="115"/>
                  </a:lnTo>
                  <a:lnTo>
                    <a:pt x="62" y="119"/>
                  </a:lnTo>
                  <a:lnTo>
                    <a:pt x="63" y="121"/>
                  </a:lnTo>
                  <a:lnTo>
                    <a:pt x="65" y="124"/>
                  </a:lnTo>
                  <a:lnTo>
                    <a:pt x="68" y="125"/>
                  </a:lnTo>
                  <a:lnTo>
                    <a:pt x="71" y="126"/>
                  </a:lnTo>
                  <a:lnTo>
                    <a:pt x="72" y="127"/>
                  </a:lnTo>
                  <a:lnTo>
                    <a:pt x="73" y="128"/>
                  </a:lnTo>
                  <a:lnTo>
                    <a:pt x="79" y="131"/>
                  </a:lnTo>
                  <a:lnTo>
                    <a:pt x="83" y="134"/>
                  </a:lnTo>
                  <a:lnTo>
                    <a:pt x="84" y="136"/>
                  </a:lnTo>
                  <a:lnTo>
                    <a:pt x="86" y="137"/>
                  </a:lnTo>
                  <a:lnTo>
                    <a:pt x="88" y="136"/>
                  </a:lnTo>
                  <a:lnTo>
                    <a:pt x="88" y="133"/>
                  </a:lnTo>
                  <a:lnTo>
                    <a:pt x="89" y="132"/>
                  </a:lnTo>
                  <a:lnTo>
                    <a:pt x="90" y="131"/>
                  </a:lnTo>
                  <a:lnTo>
                    <a:pt x="91" y="129"/>
                  </a:lnTo>
                  <a:lnTo>
                    <a:pt x="92" y="127"/>
                  </a:lnTo>
                  <a:lnTo>
                    <a:pt x="93" y="122"/>
                  </a:lnTo>
                  <a:lnTo>
                    <a:pt x="93" y="117"/>
                  </a:lnTo>
                  <a:lnTo>
                    <a:pt x="90" y="111"/>
                  </a:lnTo>
                  <a:lnTo>
                    <a:pt x="84" y="107"/>
                  </a:lnTo>
                  <a:lnTo>
                    <a:pt x="78" y="104"/>
                  </a:lnTo>
                  <a:lnTo>
                    <a:pt x="72" y="102"/>
                  </a:lnTo>
                  <a:lnTo>
                    <a:pt x="68" y="101"/>
                  </a:lnTo>
                  <a:lnTo>
                    <a:pt x="65" y="98"/>
                  </a:lnTo>
                  <a:lnTo>
                    <a:pt x="65" y="97"/>
                  </a:lnTo>
                  <a:lnTo>
                    <a:pt x="66" y="97"/>
                  </a:lnTo>
                  <a:lnTo>
                    <a:pt x="67" y="97"/>
                  </a:lnTo>
                  <a:lnTo>
                    <a:pt x="68" y="97"/>
                  </a:lnTo>
                  <a:lnTo>
                    <a:pt x="69" y="98"/>
                  </a:lnTo>
                  <a:lnTo>
                    <a:pt x="70" y="98"/>
                  </a:lnTo>
                  <a:lnTo>
                    <a:pt x="71" y="98"/>
                  </a:lnTo>
                  <a:lnTo>
                    <a:pt x="72" y="97"/>
                  </a:lnTo>
                  <a:lnTo>
                    <a:pt x="74" y="97"/>
                  </a:lnTo>
                  <a:lnTo>
                    <a:pt x="76" y="97"/>
                  </a:lnTo>
                  <a:lnTo>
                    <a:pt x="78" y="97"/>
                  </a:lnTo>
                  <a:lnTo>
                    <a:pt x="79" y="97"/>
                  </a:lnTo>
                  <a:lnTo>
                    <a:pt x="82" y="97"/>
                  </a:lnTo>
                  <a:lnTo>
                    <a:pt x="85" y="98"/>
                  </a:lnTo>
                  <a:lnTo>
                    <a:pt x="85" y="99"/>
                  </a:lnTo>
                  <a:lnTo>
                    <a:pt x="85" y="101"/>
                  </a:lnTo>
                  <a:lnTo>
                    <a:pt x="86" y="101"/>
                  </a:lnTo>
                  <a:lnTo>
                    <a:pt x="88" y="99"/>
                  </a:lnTo>
                  <a:lnTo>
                    <a:pt x="90" y="99"/>
                  </a:lnTo>
                  <a:lnTo>
                    <a:pt x="93" y="102"/>
                  </a:lnTo>
                  <a:lnTo>
                    <a:pt x="97" y="103"/>
                  </a:lnTo>
                  <a:lnTo>
                    <a:pt x="100" y="101"/>
                  </a:lnTo>
                  <a:lnTo>
                    <a:pt x="102" y="99"/>
                  </a:lnTo>
                  <a:lnTo>
                    <a:pt x="104" y="98"/>
                  </a:lnTo>
                  <a:lnTo>
                    <a:pt x="106" y="98"/>
                  </a:lnTo>
                  <a:lnTo>
                    <a:pt x="106" y="99"/>
                  </a:lnTo>
                  <a:lnTo>
                    <a:pt x="106" y="101"/>
                  </a:lnTo>
                  <a:lnTo>
                    <a:pt x="108" y="103"/>
                  </a:lnTo>
                  <a:lnTo>
                    <a:pt x="111" y="104"/>
                  </a:lnTo>
                  <a:lnTo>
                    <a:pt x="113" y="105"/>
                  </a:lnTo>
                  <a:lnTo>
                    <a:pt x="114" y="106"/>
                  </a:lnTo>
                  <a:lnTo>
                    <a:pt x="116" y="107"/>
                  </a:lnTo>
                  <a:lnTo>
                    <a:pt x="116" y="109"/>
                  </a:lnTo>
                  <a:lnTo>
                    <a:pt x="114" y="113"/>
                  </a:lnTo>
                  <a:lnTo>
                    <a:pt x="113" y="116"/>
                  </a:lnTo>
                  <a:lnTo>
                    <a:pt x="112" y="120"/>
                  </a:lnTo>
                  <a:lnTo>
                    <a:pt x="111" y="125"/>
                  </a:lnTo>
                  <a:lnTo>
                    <a:pt x="109" y="127"/>
                  </a:lnTo>
                  <a:lnTo>
                    <a:pt x="109" y="128"/>
                  </a:lnTo>
                  <a:lnTo>
                    <a:pt x="109" y="129"/>
                  </a:lnTo>
                  <a:lnTo>
                    <a:pt x="109" y="130"/>
                  </a:lnTo>
                  <a:lnTo>
                    <a:pt x="108" y="131"/>
                  </a:lnTo>
                  <a:lnTo>
                    <a:pt x="108" y="132"/>
                  </a:lnTo>
                  <a:lnTo>
                    <a:pt x="108" y="133"/>
                  </a:lnTo>
                  <a:lnTo>
                    <a:pt x="108" y="134"/>
                  </a:lnTo>
                  <a:lnTo>
                    <a:pt x="106" y="141"/>
                  </a:lnTo>
                  <a:lnTo>
                    <a:pt x="105" y="147"/>
                  </a:lnTo>
                  <a:lnTo>
                    <a:pt x="106" y="147"/>
                  </a:lnTo>
                  <a:lnTo>
                    <a:pt x="107" y="147"/>
                  </a:lnTo>
                  <a:lnTo>
                    <a:pt x="111" y="150"/>
                  </a:lnTo>
                  <a:lnTo>
                    <a:pt x="113" y="152"/>
                  </a:lnTo>
                  <a:lnTo>
                    <a:pt x="112" y="153"/>
                  </a:lnTo>
                  <a:lnTo>
                    <a:pt x="111" y="154"/>
                  </a:lnTo>
                  <a:lnTo>
                    <a:pt x="111" y="155"/>
                  </a:lnTo>
                  <a:lnTo>
                    <a:pt x="113" y="159"/>
                  </a:lnTo>
                  <a:lnTo>
                    <a:pt x="115" y="163"/>
                  </a:lnTo>
                  <a:lnTo>
                    <a:pt x="115" y="164"/>
                  </a:lnTo>
                  <a:lnTo>
                    <a:pt x="112" y="163"/>
                  </a:lnTo>
                  <a:lnTo>
                    <a:pt x="109" y="161"/>
                  </a:lnTo>
                  <a:lnTo>
                    <a:pt x="107" y="162"/>
                  </a:lnTo>
                  <a:lnTo>
                    <a:pt x="105" y="162"/>
                  </a:lnTo>
                  <a:lnTo>
                    <a:pt x="105" y="163"/>
                  </a:lnTo>
                  <a:lnTo>
                    <a:pt x="105" y="164"/>
                  </a:lnTo>
                  <a:lnTo>
                    <a:pt x="105" y="165"/>
                  </a:lnTo>
                  <a:lnTo>
                    <a:pt x="103" y="164"/>
                  </a:lnTo>
                  <a:lnTo>
                    <a:pt x="101" y="163"/>
                  </a:lnTo>
                  <a:lnTo>
                    <a:pt x="100" y="163"/>
                  </a:lnTo>
                  <a:lnTo>
                    <a:pt x="95" y="168"/>
                  </a:lnTo>
                  <a:lnTo>
                    <a:pt x="95" y="171"/>
                  </a:lnTo>
                  <a:lnTo>
                    <a:pt x="96" y="172"/>
                  </a:lnTo>
                  <a:lnTo>
                    <a:pt x="95" y="174"/>
                  </a:lnTo>
                  <a:lnTo>
                    <a:pt x="94" y="176"/>
                  </a:lnTo>
                  <a:lnTo>
                    <a:pt x="94" y="178"/>
                  </a:lnTo>
                  <a:lnTo>
                    <a:pt x="94" y="179"/>
                  </a:lnTo>
                  <a:lnTo>
                    <a:pt x="93" y="180"/>
                  </a:lnTo>
                  <a:lnTo>
                    <a:pt x="92" y="182"/>
                  </a:lnTo>
                  <a:lnTo>
                    <a:pt x="92" y="183"/>
                  </a:lnTo>
                  <a:lnTo>
                    <a:pt x="93" y="183"/>
                  </a:lnTo>
                  <a:lnTo>
                    <a:pt x="92" y="184"/>
                  </a:lnTo>
                  <a:lnTo>
                    <a:pt x="91" y="185"/>
                  </a:lnTo>
                  <a:lnTo>
                    <a:pt x="89" y="190"/>
                  </a:lnTo>
                  <a:lnTo>
                    <a:pt x="86" y="195"/>
                  </a:lnTo>
                  <a:lnTo>
                    <a:pt x="84" y="197"/>
                  </a:lnTo>
                  <a:lnTo>
                    <a:pt x="83" y="198"/>
                  </a:lnTo>
                  <a:lnTo>
                    <a:pt x="83" y="199"/>
                  </a:lnTo>
                  <a:lnTo>
                    <a:pt x="83" y="200"/>
                  </a:lnTo>
                  <a:lnTo>
                    <a:pt x="81" y="201"/>
                  </a:lnTo>
                  <a:lnTo>
                    <a:pt x="80" y="203"/>
                  </a:lnTo>
                  <a:lnTo>
                    <a:pt x="80" y="204"/>
                  </a:lnTo>
                  <a:lnTo>
                    <a:pt x="80" y="206"/>
                  </a:lnTo>
                  <a:lnTo>
                    <a:pt x="77" y="210"/>
                  </a:lnTo>
                  <a:lnTo>
                    <a:pt x="72" y="214"/>
                  </a:lnTo>
                  <a:lnTo>
                    <a:pt x="70" y="217"/>
                  </a:lnTo>
                  <a:lnTo>
                    <a:pt x="69" y="219"/>
                  </a:lnTo>
                  <a:lnTo>
                    <a:pt x="68" y="219"/>
                  </a:lnTo>
                  <a:lnTo>
                    <a:pt x="67" y="219"/>
                  </a:lnTo>
                  <a:lnTo>
                    <a:pt x="67" y="220"/>
                  </a:lnTo>
                  <a:lnTo>
                    <a:pt x="66" y="221"/>
                  </a:lnTo>
                  <a:lnTo>
                    <a:pt x="63" y="222"/>
                  </a:lnTo>
                  <a:lnTo>
                    <a:pt x="61" y="223"/>
                  </a:lnTo>
                  <a:lnTo>
                    <a:pt x="60" y="225"/>
                  </a:lnTo>
                  <a:lnTo>
                    <a:pt x="58" y="226"/>
                  </a:lnTo>
                  <a:lnTo>
                    <a:pt x="53" y="231"/>
                  </a:lnTo>
                  <a:lnTo>
                    <a:pt x="46" y="234"/>
                  </a:lnTo>
                  <a:lnTo>
                    <a:pt x="47" y="230"/>
                  </a:lnTo>
                  <a:lnTo>
                    <a:pt x="47" y="226"/>
                  </a:lnTo>
                  <a:lnTo>
                    <a:pt x="47" y="224"/>
                  </a:lnTo>
                  <a:lnTo>
                    <a:pt x="48" y="222"/>
                  </a:lnTo>
                  <a:lnTo>
                    <a:pt x="48" y="220"/>
                  </a:lnTo>
                  <a:lnTo>
                    <a:pt x="48" y="219"/>
                  </a:lnTo>
                  <a:lnTo>
                    <a:pt x="50" y="213"/>
                  </a:lnTo>
                  <a:lnTo>
                    <a:pt x="53" y="208"/>
                  </a:lnTo>
                  <a:lnTo>
                    <a:pt x="53" y="207"/>
                  </a:lnTo>
                  <a:lnTo>
                    <a:pt x="53" y="206"/>
                  </a:lnTo>
                  <a:lnTo>
                    <a:pt x="53" y="204"/>
                  </a:lnTo>
                  <a:lnTo>
                    <a:pt x="54" y="203"/>
                  </a:lnTo>
                  <a:lnTo>
                    <a:pt x="55" y="201"/>
                  </a:lnTo>
                  <a:lnTo>
                    <a:pt x="57" y="199"/>
                  </a:lnTo>
                  <a:lnTo>
                    <a:pt x="59" y="195"/>
                  </a:lnTo>
                  <a:lnTo>
                    <a:pt x="61" y="190"/>
                  </a:lnTo>
                  <a:lnTo>
                    <a:pt x="63" y="187"/>
                  </a:lnTo>
                  <a:lnTo>
                    <a:pt x="67" y="184"/>
                  </a:lnTo>
                  <a:lnTo>
                    <a:pt x="66" y="183"/>
                  </a:lnTo>
                  <a:lnTo>
                    <a:pt x="66" y="182"/>
                  </a:lnTo>
                  <a:lnTo>
                    <a:pt x="68" y="178"/>
                  </a:lnTo>
                  <a:lnTo>
                    <a:pt x="69" y="176"/>
                  </a:lnTo>
                  <a:lnTo>
                    <a:pt x="72" y="171"/>
                  </a:lnTo>
                  <a:lnTo>
                    <a:pt x="74" y="166"/>
                  </a:lnTo>
                  <a:lnTo>
                    <a:pt x="74" y="165"/>
                  </a:lnTo>
                  <a:lnTo>
                    <a:pt x="74" y="164"/>
                  </a:lnTo>
                  <a:lnTo>
                    <a:pt x="76" y="162"/>
                  </a:lnTo>
                  <a:lnTo>
                    <a:pt x="77" y="160"/>
                  </a:lnTo>
                  <a:lnTo>
                    <a:pt x="79" y="155"/>
                  </a:lnTo>
                  <a:lnTo>
                    <a:pt x="81" y="152"/>
                  </a:lnTo>
                  <a:lnTo>
                    <a:pt x="79" y="149"/>
                  </a:lnTo>
                  <a:lnTo>
                    <a:pt x="78" y="147"/>
                  </a:lnTo>
                  <a:lnTo>
                    <a:pt x="77" y="148"/>
                  </a:lnTo>
                  <a:lnTo>
                    <a:pt x="76" y="148"/>
                  </a:lnTo>
                  <a:lnTo>
                    <a:pt x="73" y="147"/>
                  </a:lnTo>
                  <a:lnTo>
                    <a:pt x="70" y="145"/>
                  </a:lnTo>
                  <a:lnTo>
                    <a:pt x="67" y="142"/>
                  </a:lnTo>
                  <a:lnTo>
                    <a:pt x="65" y="139"/>
                  </a:lnTo>
                  <a:lnTo>
                    <a:pt x="62" y="139"/>
                  </a:lnTo>
                  <a:lnTo>
                    <a:pt x="61" y="139"/>
                  </a:lnTo>
                  <a:lnTo>
                    <a:pt x="59" y="136"/>
                  </a:lnTo>
                  <a:lnTo>
                    <a:pt x="58" y="132"/>
                  </a:lnTo>
                  <a:lnTo>
                    <a:pt x="57" y="132"/>
                  </a:lnTo>
                  <a:lnTo>
                    <a:pt x="56" y="132"/>
                  </a:lnTo>
                  <a:lnTo>
                    <a:pt x="55" y="132"/>
                  </a:lnTo>
                  <a:lnTo>
                    <a:pt x="54" y="133"/>
                  </a:lnTo>
                  <a:lnTo>
                    <a:pt x="53" y="133"/>
                  </a:lnTo>
                  <a:lnTo>
                    <a:pt x="50" y="132"/>
                  </a:lnTo>
                  <a:lnTo>
                    <a:pt x="50" y="131"/>
                  </a:lnTo>
                  <a:lnTo>
                    <a:pt x="50" y="130"/>
                  </a:lnTo>
                  <a:lnTo>
                    <a:pt x="50" y="129"/>
                  </a:lnTo>
                  <a:lnTo>
                    <a:pt x="47" y="128"/>
                  </a:lnTo>
                  <a:lnTo>
                    <a:pt x="45" y="128"/>
                  </a:lnTo>
                  <a:lnTo>
                    <a:pt x="43" y="126"/>
                  </a:lnTo>
                  <a:lnTo>
                    <a:pt x="42" y="124"/>
                  </a:lnTo>
                  <a:lnTo>
                    <a:pt x="38" y="122"/>
                  </a:lnTo>
                  <a:lnTo>
                    <a:pt x="35" y="120"/>
                  </a:lnTo>
                  <a:lnTo>
                    <a:pt x="32" y="119"/>
                  </a:lnTo>
                  <a:lnTo>
                    <a:pt x="30" y="117"/>
                  </a:lnTo>
                  <a:lnTo>
                    <a:pt x="28" y="116"/>
                  </a:lnTo>
                  <a:lnTo>
                    <a:pt x="27" y="114"/>
                  </a:lnTo>
                  <a:lnTo>
                    <a:pt x="26" y="114"/>
                  </a:lnTo>
                  <a:lnTo>
                    <a:pt x="24" y="114"/>
                  </a:lnTo>
                  <a:lnTo>
                    <a:pt x="21" y="111"/>
                  </a:lnTo>
                  <a:lnTo>
                    <a:pt x="18" y="109"/>
                  </a:lnTo>
                  <a:lnTo>
                    <a:pt x="16" y="109"/>
                  </a:lnTo>
                  <a:lnTo>
                    <a:pt x="15" y="110"/>
                  </a:lnTo>
                  <a:lnTo>
                    <a:pt x="15" y="109"/>
                  </a:lnTo>
                  <a:lnTo>
                    <a:pt x="15" y="108"/>
                  </a:lnTo>
                  <a:lnTo>
                    <a:pt x="15" y="107"/>
                  </a:lnTo>
                  <a:lnTo>
                    <a:pt x="14" y="106"/>
                  </a:lnTo>
                  <a:lnTo>
                    <a:pt x="13" y="105"/>
                  </a:lnTo>
                  <a:lnTo>
                    <a:pt x="12" y="106"/>
                  </a:lnTo>
                  <a:lnTo>
                    <a:pt x="11" y="105"/>
                  </a:lnTo>
                  <a:lnTo>
                    <a:pt x="10" y="103"/>
                  </a:lnTo>
                  <a:lnTo>
                    <a:pt x="9" y="102"/>
                  </a:lnTo>
                  <a:lnTo>
                    <a:pt x="7" y="98"/>
                  </a:lnTo>
                  <a:lnTo>
                    <a:pt x="6" y="96"/>
                  </a:lnTo>
                  <a:lnTo>
                    <a:pt x="4" y="94"/>
                  </a:lnTo>
                  <a:lnTo>
                    <a:pt x="2" y="93"/>
                  </a:lnTo>
                  <a:lnTo>
                    <a:pt x="1" y="91"/>
                  </a:lnTo>
                  <a:lnTo>
                    <a:pt x="0" y="87"/>
                  </a:lnTo>
                  <a:close/>
                  <a:moveTo>
                    <a:pt x="12" y="99"/>
                  </a:moveTo>
                  <a:lnTo>
                    <a:pt x="13" y="102"/>
                  </a:lnTo>
                  <a:lnTo>
                    <a:pt x="13" y="103"/>
                  </a:lnTo>
                  <a:lnTo>
                    <a:pt x="14" y="104"/>
                  </a:lnTo>
                  <a:lnTo>
                    <a:pt x="15" y="105"/>
                  </a:lnTo>
                  <a:lnTo>
                    <a:pt x="16" y="104"/>
                  </a:lnTo>
                  <a:lnTo>
                    <a:pt x="18" y="102"/>
                  </a:lnTo>
                  <a:lnTo>
                    <a:pt x="18" y="99"/>
                  </a:lnTo>
                  <a:lnTo>
                    <a:pt x="16" y="98"/>
                  </a:lnTo>
                  <a:lnTo>
                    <a:pt x="14" y="97"/>
                  </a:lnTo>
                  <a:lnTo>
                    <a:pt x="13" y="98"/>
                  </a:lnTo>
                  <a:lnTo>
                    <a:pt x="12" y="99"/>
                  </a:lnTo>
                  <a:close/>
                  <a:moveTo>
                    <a:pt x="21" y="99"/>
                  </a:moveTo>
                  <a:lnTo>
                    <a:pt x="21" y="101"/>
                  </a:lnTo>
                  <a:lnTo>
                    <a:pt x="22" y="101"/>
                  </a:lnTo>
                  <a:lnTo>
                    <a:pt x="22" y="99"/>
                  </a:lnTo>
                  <a:lnTo>
                    <a:pt x="21" y="99"/>
                  </a:lnTo>
                  <a:close/>
                  <a:moveTo>
                    <a:pt x="123" y="52"/>
                  </a:moveTo>
                  <a:lnTo>
                    <a:pt x="124" y="51"/>
                  </a:lnTo>
                  <a:lnTo>
                    <a:pt x="125" y="52"/>
                  </a:lnTo>
                  <a:lnTo>
                    <a:pt x="126" y="52"/>
                  </a:lnTo>
                  <a:lnTo>
                    <a:pt x="126" y="54"/>
                  </a:lnTo>
                  <a:lnTo>
                    <a:pt x="125" y="54"/>
                  </a:lnTo>
                  <a:lnTo>
                    <a:pt x="124" y="54"/>
                  </a:lnTo>
                  <a:lnTo>
                    <a:pt x="123" y="52"/>
                  </a:lnTo>
                  <a:close/>
                  <a:moveTo>
                    <a:pt x="117" y="62"/>
                  </a:moveTo>
                  <a:lnTo>
                    <a:pt x="117" y="62"/>
                  </a:lnTo>
                  <a:lnTo>
                    <a:pt x="117" y="61"/>
                  </a:lnTo>
                  <a:lnTo>
                    <a:pt x="118" y="61"/>
                  </a:lnTo>
                  <a:lnTo>
                    <a:pt x="118" y="62"/>
                  </a:lnTo>
                  <a:lnTo>
                    <a:pt x="118" y="63"/>
                  </a:lnTo>
                  <a:lnTo>
                    <a:pt x="118" y="64"/>
                  </a:lnTo>
                  <a:lnTo>
                    <a:pt x="117" y="64"/>
                  </a:lnTo>
                  <a:lnTo>
                    <a:pt x="117" y="63"/>
                  </a:lnTo>
                  <a:lnTo>
                    <a:pt x="117" y="62"/>
                  </a:lnTo>
                  <a:close/>
                  <a:moveTo>
                    <a:pt x="129" y="51"/>
                  </a:moveTo>
                  <a:lnTo>
                    <a:pt x="129" y="51"/>
                  </a:lnTo>
                  <a:lnTo>
                    <a:pt x="129" y="50"/>
                  </a:lnTo>
                  <a:lnTo>
                    <a:pt x="132" y="50"/>
                  </a:lnTo>
                  <a:lnTo>
                    <a:pt x="136" y="50"/>
                  </a:lnTo>
                  <a:lnTo>
                    <a:pt x="138" y="51"/>
                  </a:lnTo>
                  <a:lnTo>
                    <a:pt x="141" y="52"/>
                  </a:lnTo>
                  <a:lnTo>
                    <a:pt x="142" y="51"/>
                  </a:lnTo>
                  <a:lnTo>
                    <a:pt x="143" y="50"/>
                  </a:lnTo>
                  <a:lnTo>
                    <a:pt x="147" y="54"/>
                  </a:lnTo>
                  <a:lnTo>
                    <a:pt x="149" y="57"/>
                  </a:lnTo>
                  <a:lnTo>
                    <a:pt x="151" y="57"/>
                  </a:lnTo>
                  <a:lnTo>
                    <a:pt x="152" y="58"/>
                  </a:lnTo>
                  <a:lnTo>
                    <a:pt x="152" y="60"/>
                  </a:lnTo>
                  <a:lnTo>
                    <a:pt x="152" y="61"/>
                  </a:lnTo>
                  <a:lnTo>
                    <a:pt x="155" y="62"/>
                  </a:lnTo>
                  <a:lnTo>
                    <a:pt x="158" y="64"/>
                  </a:lnTo>
                  <a:lnTo>
                    <a:pt x="158" y="66"/>
                  </a:lnTo>
                  <a:lnTo>
                    <a:pt x="159" y="68"/>
                  </a:lnTo>
                  <a:lnTo>
                    <a:pt x="160" y="71"/>
                  </a:lnTo>
                  <a:lnTo>
                    <a:pt x="162" y="74"/>
                  </a:lnTo>
                  <a:lnTo>
                    <a:pt x="161" y="76"/>
                  </a:lnTo>
                  <a:lnTo>
                    <a:pt x="160" y="78"/>
                  </a:lnTo>
                  <a:lnTo>
                    <a:pt x="161" y="79"/>
                  </a:lnTo>
                  <a:lnTo>
                    <a:pt x="162" y="80"/>
                  </a:lnTo>
                  <a:lnTo>
                    <a:pt x="163" y="86"/>
                  </a:lnTo>
                  <a:lnTo>
                    <a:pt x="162" y="89"/>
                  </a:lnTo>
                  <a:lnTo>
                    <a:pt x="161" y="91"/>
                  </a:lnTo>
                  <a:lnTo>
                    <a:pt x="162" y="92"/>
                  </a:lnTo>
                  <a:lnTo>
                    <a:pt x="163" y="93"/>
                  </a:lnTo>
                  <a:lnTo>
                    <a:pt x="161" y="94"/>
                  </a:lnTo>
                  <a:lnTo>
                    <a:pt x="159" y="96"/>
                  </a:lnTo>
                  <a:lnTo>
                    <a:pt x="160" y="96"/>
                  </a:lnTo>
                  <a:lnTo>
                    <a:pt x="162" y="97"/>
                  </a:lnTo>
                  <a:lnTo>
                    <a:pt x="164" y="99"/>
                  </a:lnTo>
                  <a:lnTo>
                    <a:pt x="165" y="102"/>
                  </a:lnTo>
                  <a:lnTo>
                    <a:pt x="166" y="104"/>
                  </a:lnTo>
                  <a:lnTo>
                    <a:pt x="164" y="107"/>
                  </a:lnTo>
                  <a:lnTo>
                    <a:pt x="164" y="109"/>
                  </a:lnTo>
                  <a:lnTo>
                    <a:pt x="164" y="111"/>
                  </a:lnTo>
                  <a:lnTo>
                    <a:pt x="165" y="114"/>
                  </a:lnTo>
                  <a:lnTo>
                    <a:pt x="164" y="115"/>
                  </a:lnTo>
                  <a:lnTo>
                    <a:pt x="164" y="116"/>
                  </a:lnTo>
                  <a:lnTo>
                    <a:pt x="164" y="118"/>
                  </a:lnTo>
                  <a:lnTo>
                    <a:pt x="165" y="119"/>
                  </a:lnTo>
                  <a:lnTo>
                    <a:pt x="164" y="119"/>
                  </a:lnTo>
                  <a:lnTo>
                    <a:pt x="162" y="119"/>
                  </a:lnTo>
                  <a:lnTo>
                    <a:pt x="162" y="120"/>
                  </a:lnTo>
                  <a:lnTo>
                    <a:pt x="162" y="121"/>
                  </a:lnTo>
                  <a:lnTo>
                    <a:pt x="163" y="124"/>
                  </a:lnTo>
                  <a:lnTo>
                    <a:pt x="165" y="126"/>
                  </a:lnTo>
                  <a:lnTo>
                    <a:pt x="163" y="130"/>
                  </a:lnTo>
                  <a:lnTo>
                    <a:pt x="163" y="133"/>
                  </a:lnTo>
                  <a:lnTo>
                    <a:pt x="164" y="136"/>
                  </a:lnTo>
                  <a:lnTo>
                    <a:pt x="165" y="137"/>
                  </a:lnTo>
                  <a:lnTo>
                    <a:pt x="164" y="139"/>
                  </a:lnTo>
                  <a:lnTo>
                    <a:pt x="162" y="141"/>
                  </a:lnTo>
                  <a:lnTo>
                    <a:pt x="162" y="143"/>
                  </a:lnTo>
                  <a:lnTo>
                    <a:pt x="162" y="144"/>
                  </a:lnTo>
                  <a:lnTo>
                    <a:pt x="163" y="144"/>
                  </a:lnTo>
                  <a:lnTo>
                    <a:pt x="163" y="145"/>
                  </a:lnTo>
                  <a:lnTo>
                    <a:pt x="162" y="147"/>
                  </a:lnTo>
                  <a:lnTo>
                    <a:pt x="161" y="148"/>
                  </a:lnTo>
                  <a:lnTo>
                    <a:pt x="161" y="150"/>
                  </a:lnTo>
                  <a:lnTo>
                    <a:pt x="162" y="152"/>
                  </a:lnTo>
                  <a:lnTo>
                    <a:pt x="161" y="156"/>
                  </a:lnTo>
                  <a:lnTo>
                    <a:pt x="161" y="161"/>
                  </a:lnTo>
                  <a:lnTo>
                    <a:pt x="160" y="162"/>
                  </a:lnTo>
                  <a:lnTo>
                    <a:pt x="159" y="162"/>
                  </a:lnTo>
                  <a:lnTo>
                    <a:pt x="159" y="163"/>
                  </a:lnTo>
                  <a:lnTo>
                    <a:pt x="159" y="165"/>
                  </a:lnTo>
                  <a:lnTo>
                    <a:pt x="159" y="166"/>
                  </a:lnTo>
                  <a:lnTo>
                    <a:pt x="158" y="166"/>
                  </a:lnTo>
                  <a:lnTo>
                    <a:pt x="156" y="166"/>
                  </a:lnTo>
                  <a:lnTo>
                    <a:pt x="156" y="167"/>
                  </a:lnTo>
                  <a:lnTo>
                    <a:pt x="158" y="169"/>
                  </a:lnTo>
                  <a:lnTo>
                    <a:pt x="159" y="172"/>
                  </a:lnTo>
                  <a:lnTo>
                    <a:pt x="158" y="173"/>
                  </a:lnTo>
                  <a:lnTo>
                    <a:pt x="156" y="173"/>
                  </a:lnTo>
                  <a:lnTo>
                    <a:pt x="155" y="173"/>
                  </a:lnTo>
                  <a:lnTo>
                    <a:pt x="154" y="174"/>
                  </a:lnTo>
                  <a:lnTo>
                    <a:pt x="155" y="177"/>
                  </a:lnTo>
                  <a:lnTo>
                    <a:pt x="155" y="180"/>
                  </a:lnTo>
                  <a:lnTo>
                    <a:pt x="156" y="184"/>
                  </a:lnTo>
                  <a:lnTo>
                    <a:pt x="156" y="185"/>
                  </a:lnTo>
                  <a:lnTo>
                    <a:pt x="158" y="186"/>
                  </a:lnTo>
                  <a:lnTo>
                    <a:pt x="158" y="187"/>
                  </a:lnTo>
                  <a:lnTo>
                    <a:pt x="158" y="189"/>
                  </a:lnTo>
                  <a:lnTo>
                    <a:pt x="158" y="190"/>
                  </a:lnTo>
                  <a:lnTo>
                    <a:pt x="159" y="192"/>
                  </a:lnTo>
                  <a:lnTo>
                    <a:pt x="160" y="194"/>
                  </a:lnTo>
                  <a:lnTo>
                    <a:pt x="159" y="197"/>
                  </a:lnTo>
                  <a:lnTo>
                    <a:pt x="159" y="199"/>
                  </a:lnTo>
                  <a:lnTo>
                    <a:pt x="160" y="200"/>
                  </a:lnTo>
                  <a:lnTo>
                    <a:pt x="160" y="202"/>
                  </a:lnTo>
                  <a:lnTo>
                    <a:pt x="161" y="203"/>
                  </a:lnTo>
                  <a:lnTo>
                    <a:pt x="162" y="204"/>
                  </a:lnTo>
                  <a:lnTo>
                    <a:pt x="162" y="207"/>
                  </a:lnTo>
                  <a:lnTo>
                    <a:pt x="162" y="209"/>
                  </a:lnTo>
                  <a:lnTo>
                    <a:pt x="162" y="210"/>
                  </a:lnTo>
                  <a:lnTo>
                    <a:pt x="164" y="214"/>
                  </a:lnTo>
                  <a:lnTo>
                    <a:pt x="164" y="219"/>
                  </a:lnTo>
                  <a:lnTo>
                    <a:pt x="165" y="220"/>
                  </a:lnTo>
                  <a:lnTo>
                    <a:pt x="166" y="221"/>
                  </a:lnTo>
                  <a:lnTo>
                    <a:pt x="166" y="223"/>
                  </a:lnTo>
                  <a:lnTo>
                    <a:pt x="166" y="225"/>
                  </a:lnTo>
                  <a:lnTo>
                    <a:pt x="169" y="229"/>
                  </a:lnTo>
                  <a:lnTo>
                    <a:pt x="170" y="231"/>
                  </a:lnTo>
                  <a:lnTo>
                    <a:pt x="172" y="237"/>
                  </a:lnTo>
                  <a:lnTo>
                    <a:pt x="173" y="243"/>
                  </a:lnTo>
                  <a:lnTo>
                    <a:pt x="173" y="245"/>
                  </a:lnTo>
                  <a:lnTo>
                    <a:pt x="173" y="248"/>
                  </a:lnTo>
                  <a:lnTo>
                    <a:pt x="174" y="250"/>
                  </a:lnTo>
                  <a:lnTo>
                    <a:pt x="174" y="253"/>
                  </a:lnTo>
                  <a:lnTo>
                    <a:pt x="173" y="256"/>
                  </a:lnTo>
                  <a:lnTo>
                    <a:pt x="171" y="258"/>
                  </a:lnTo>
                  <a:lnTo>
                    <a:pt x="172" y="261"/>
                  </a:lnTo>
                  <a:lnTo>
                    <a:pt x="174" y="266"/>
                  </a:lnTo>
                  <a:lnTo>
                    <a:pt x="174" y="267"/>
                  </a:lnTo>
                  <a:lnTo>
                    <a:pt x="174" y="268"/>
                  </a:lnTo>
                  <a:lnTo>
                    <a:pt x="175" y="270"/>
                  </a:lnTo>
                  <a:lnTo>
                    <a:pt x="176" y="271"/>
                  </a:lnTo>
                  <a:lnTo>
                    <a:pt x="176" y="273"/>
                  </a:lnTo>
                  <a:lnTo>
                    <a:pt x="176" y="276"/>
                  </a:lnTo>
                  <a:lnTo>
                    <a:pt x="177" y="278"/>
                  </a:lnTo>
                  <a:lnTo>
                    <a:pt x="179" y="281"/>
                  </a:lnTo>
                  <a:lnTo>
                    <a:pt x="179" y="283"/>
                  </a:lnTo>
                  <a:lnTo>
                    <a:pt x="179" y="285"/>
                  </a:lnTo>
                  <a:lnTo>
                    <a:pt x="181" y="288"/>
                  </a:lnTo>
                  <a:lnTo>
                    <a:pt x="182" y="290"/>
                  </a:lnTo>
                  <a:lnTo>
                    <a:pt x="182" y="293"/>
                  </a:lnTo>
                  <a:lnTo>
                    <a:pt x="182" y="295"/>
                  </a:lnTo>
                  <a:lnTo>
                    <a:pt x="184" y="300"/>
                  </a:lnTo>
                  <a:lnTo>
                    <a:pt x="186" y="305"/>
                  </a:lnTo>
                  <a:lnTo>
                    <a:pt x="186" y="306"/>
                  </a:lnTo>
                  <a:lnTo>
                    <a:pt x="186" y="308"/>
                  </a:lnTo>
                  <a:lnTo>
                    <a:pt x="187" y="312"/>
                  </a:lnTo>
                  <a:lnTo>
                    <a:pt x="188" y="315"/>
                  </a:lnTo>
                  <a:lnTo>
                    <a:pt x="187" y="316"/>
                  </a:lnTo>
                  <a:lnTo>
                    <a:pt x="188" y="319"/>
                  </a:lnTo>
                  <a:lnTo>
                    <a:pt x="189" y="322"/>
                  </a:lnTo>
                  <a:lnTo>
                    <a:pt x="188" y="323"/>
                  </a:lnTo>
                  <a:lnTo>
                    <a:pt x="185" y="323"/>
                  </a:lnTo>
                  <a:lnTo>
                    <a:pt x="183" y="323"/>
                  </a:lnTo>
                  <a:lnTo>
                    <a:pt x="182" y="324"/>
                  </a:lnTo>
                  <a:lnTo>
                    <a:pt x="181" y="325"/>
                  </a:lnTo>
                  <a:lnTo>
                    <a:pt x="175" y="325"/>
                  </a:lnTo>
                  <a:lnTo>
                    <a:pt x="174" y="324"/>
                  </a:lnTo>
                  <a:lnTo>
                    <a:pt x="173" y="324"/>
                  </a:lnTo>
                  <a:lnTo>
                    <a:pt x="172" y="323"/>
                  </a:lnTo>
                  <a:lnTo>
                    <a:pt x="171" y="323"/>
                  </a:lnTo>
                  <a:lnTo>
                    <a:pt x="170" y="322"/>
                  </a:lnTo>
                  <a:lnTo>
                    <a:pt x="169" y="320"/>
                  </a:lnTo>
                  <a:lnTo>
                    <a:pt x="165" y="319"/>
                  </a:lnTo>
                  <a:lnTo>
                    <a:pt x="162" y="319"/>
                  </a:lnTo>
                  <a:lnTo>
                    <a:pt x="159" y="315"/>
                  </a:lnTo>
                  <a:lnTo>
                    <a:pt x="156" y="311"/>
                  </a:lnTo>
                  <a:lnTo>
                    <a:pt x="156" y="307"/>
                  </a:lnTo>
                  <a:lnTo>
                    <a:pt x="155" y="305"/>
                  </a:lnTo>
                  <a:lnTo>
                    <a:pt x="154" y="303"/>
                  </a:lnTo>
                  <a:lnTo>
                    <a:pt x="152" y="302"/>
                  </a:lnTo>
                  <a:lnTo>
                    <a:pt x="153" y="301"/>
                  </a:lnTo>
                  <a:lnTo>
                    <a:pt x="154" y="299"/>
                  </a:lnTo>
                  <a:lnTo>
                    <a:pt x="154" y="297"/>
                  </a:lnTo>
                  <a:lnTo>
                    <a:pt x="154" y="296"/>
                  </a:lnTo>
                  <a:lnTo>
                    <a:pt x="156" y="295"/>
                  </a:lnTo>
                  <a:lnTo>
                    <a:pt x="158" y="294"/>
                  </a:lnTo>
                  <a:lnTo>
                    <a:pt x="156" y="289"/>
                  </a:lnTo>
                  <a:lnTo>
                    <a:pt x="154" y="284"/>
                  </a:lnTo>
                  <a:lnTo>
                    <a:pt x="152" y="283"/>
                  </a:lnTo>
                  <a:lnTo>
                    <a:pt x="151" y="282"/>
                  </a:lnTo>
                  <a:lnTo>
                    <a:pt x="150" y="278"/>
                  </a:lnTo>
                  <a:lnTo>
                    <a:pt x="149" y="274"/>
                  </a:lnTo>
                  <a:lnTo>
                    <a:pt x="150" y="273"/>
                  </a:lnTo>
                  <a:lnTo>
                    <a:pt x="151" y="277"/>
                  </a:lnTo>
                  <a:lnTo>
                    <a:pt x="152" y="279"/>
                  </a:lnTo>
                  <a:lnTo>
                    <a:pt x="153" y="279"/>
                  </a:lnTo>
                  <a:lnTo>
                    <a:pt x="153" y="278"/>
                  </a:lnTo>
                  <a:lnTo>
                    <a:pt x="152" y="276"/>
                  </a:lnTo>
                  <a:lnTo>
                    <a:pt x="152" y="273"/>
                  </a:lnTo>
                  <a:lnTo>
                    <a:pt x="152" y="272"/>
                  </a:lnTo>
                  <a:lnTo>
                    <a:pt x="153" y="271"/>
                  </a:lnTo>
                  <a:lnTo>
                    <a:pt x="153" y="272"/>
                  </a:lnTo>
                  <a:lnTo>
                    <a:pt x="154" y="272"/>
                  </a:lnTo>
                  <a:lnTo>
                    <a:pt x="155" y="273"/>
                  </a:lnTo>
                  <a:lnTo>
                    <a:pt x="155" y="272"/>
                  </a:lnTo>
                  <a:lnTo>
                    <a:pt x="153" y="269"/>
                  </a:lnTo>
                  <a:lnTo>
                    <a:pt x="151" y="266"/>
                  </a:lnTo>
                  <a:lnTo>
                    <a:pt x="150" y="262"/>
                  </a:lnTo>
                  <a:lnTo>
                    <a:pt x="150" y="259"/>
                  </a:lnTo>
                  <a:lnTo>
                    <a:pt x="150" y="257"/>
                  </a:lnTo>
                  <a:lnTo>
                    <a:pt x="150" y="256"/>
                  </a:lnTo>
                  <a:lnTo>
                    <a:pt x="150" y="254"/>
                  </a:lnTo>
                  <a:lnTo>
                    <a:pt x="149" y="253"/>
                  </a:lnTo>
                  <a:lnTo>
                    <a:pt x="149" y="252"/>
                  </a:lnTo>
                  <a:lnTo>
                    <a:pt x="149" y="249"/>
                  </a:lnTo>
                  <a:lnTo>
                    <a:pt x="149" y="248"/>
                  </a:lnTo>
                  <a:lnTo>
                    <a:pt x="149" y="247"/>
                  </a:lnTo>
                  <a:lnTo>
                    <a:pt x="149" y="245"/>
                  </a:lnTo>
                  <a:lnTo>
                    <a:pt x="149" y="243"/>
                  </a:lnTo>
                  <a:lnTo>
                    <a:pt x="149" y="242"/>
                  </a:lnTo>
                  <a:lnTo>
                    <a:pt x="148" y="241"/>
                  </a:lnTo>
                  <a:lnTo>
                    <a:pt x="148" y="239"/>
                  </a:lnTo>
                  <a:lnTo>
                    <a:pt x="148" y="237"/>
                  </a:lnTo>
                  <a:lnTo>
                    <a:pt x="147" y="236"/>
                  </a:lnTo>
                  <a:lnTo>
                    <a:pt x="147" y="235"/>
                  </a:lnTo>
                  <a:lnTo>
                    <a:pt x="147" y="233"/>
                  </a:lnTo>
                  <a:lnTo>
                    <a:pt x="147" y="231"/>
                  </a:lnTo>
                  <a:lnTo>
                    <a:pt x="146" y="226"/>
                  </a:lnTo>
                  <a:lnTo>
                    <a:pt x="146" y="223"/>
                  </a:lnTo>
                  <a:lnTo>
                    <a:pt x="144" y="222"/>
                  </a:lnTo>
                  <a:lnTo>
                    <a:pt x="143" y="222"/>
                  </a:lnTo>
                  <a:lnTo>
                    <a:pt x="142" y="229"/>
                  </a:lnTo>
                  <a:lnTo>
                    <a:pt x="142" y="236"/>
                  </a:lnTo>
                  <a:lnTo>
                    <a:pt x="141" y="236"/>
                  </a:lnTo>
                  <a:lnTo>
                    <a:pt x="140" y="231"/>
                  </a:lnTo>
                  <a:lnTo>
                    <a:pt x="140" y="224"/>
                  </a:lnTo>
                  <a:lnTo>
                    <a:pt x="139" y="224"/>
                  </a:lnTo>
                  <a:lnTo>
                    <a:pt x="138" y="224"/>
                  </a:lnTo>
                  <a:lnTo>
                    <a:pt x="137" y="225"/>
                  </a:lnTo>
                  <a:lnTo>
                    <a:pt x="137" y="229"/>
                  </a:lnTo>
                  <a:lnTo>
                    <a:pt x="137" y="232"/>
                  </a:lnTo>
                  <a:lnTo>
                    <a:pt x="136" y="233"/>
                  </a:lnTo>
                  <a:lnTo>
                    <a:pt x="134" y="234"/>
                  </a:lnTo>
                  <a:lnTo>
                    <a:pt x="132" y="236"/>
                  </a:lnTo>
                  <a:lnTo>
                    <a:pt x="131" y="238"/>
                  </a:lnTo>
                  <a:lnTo>
                    <a:pt x="130" y="239"/>
                  </a:lnTo>
                  <a:lnTo>
                    <a:pt x="129" y="239"/>
                  </a:lnTo>
                  <a:lnTo>
                    <a:pt x="127" y="243"/>
                  </a:lnTo>
                  <a:lnTo>
                    <a:pt x="125" y="245"/>
                  </a:lnTo>
                  <a:lnTo>
                    <a:pt x="125" y="246"/>
                  </a:lnTo>
                  <a:lnTo>
                    <a:pt x="125" y="247"/>
                  </a:lnTo>
                  <a:lnTo>
                    <a:pt x="126" y="248"/>
                  </a:lnTo>
                  <a:lnTo>
                    <a:pt x="125" y="250"/>
                  </a:lnTo>
                  <a:lnTo>
                    <a:pt x="124" y="252"/>
                  </a:lnTo>
                  <a:lnTo>
                    <a:pt x="125" y="254"/>
                  </a:lnTo>
                  <a:lnTo>
                    <a:pt x="125" y="256"/>
                  </a:lnTo>
                  <a:lnTo>
                    <a:pt x="125" y="257"/>
                  </a:lnTo>
                  <a:lnTo>
                    <a:pt x="124" y="259"/>
                  </a:lnTo>
                  <a:lnTo>
                    <a:pt x="120" y="262"/>
                  </a:lnTo>
                  <a:lnTo>
                    <a:pt x="118" y="266"/>
                  </a:lnTo>
                  <a:lnTo>
                    <a:pt x="117" y="268"/>
                  </a:lnTo>
                  <a:lnTo>
                    <a:pt x="116" y="271"/>
                  </a:lnTo>
                  <a:lnTo>
                    <a:pt x="115" y="272"/>
                  </a:lnTo>
                  <a:lnTo>
                    <a:pt x="114" y="273"/>
                  </a:lnTo>
                  <a:lnTo>
                    <a:pt x="114" y="274"/>
                  </a:lnTo>
                  <a:lnTo>
                    <a:pt x="115" y="276"/>
                  </a:lnTo>
                  <a:lnTo>
                    <a:pt x="113" y="279"/>
                  </a:lnTo>
                  <a:lnTo>
                    <a:pt x="111" y="282"/>
                  </a:lnTo>
                  <a:lnTo>
                    <a:pt x="109" y="284"/>
                  </a:lnTo>
                  <a:lnTo>
                    <a:pt x="109" y="287"/>
                  </a:lnTo>
                  <a:lnTo>
                    <a:pt x="108" y="288"/>
                  </a:lnTo>
                  <a:lnTo>
                    <a:pt x="107" y="289"/>
                  </a:lnTo>
                  <a:lnTo>
                    <a:pt x="107" y="292"/>
                  </a:lnTo>
                  <a:lnTo>
                    <a:pt x="106" y="295"/>
                  </a:lnTo>
                  <a:lnTo>
                    <a:pt x="104" y="300"/>
                  </a:lnTo>
                  <a:lnTo>
                    <a:pt x="100" y="304"/>
                  </a:lnTo>
                  <a:lnTo>
                    <a:pt x="95" y="308"/>
                  </a:lnTo>
                  <a:lnTo>
                    <a:pt x="92" y="312"/>
                  </a:lnTo>
                  <a:lnTo>
                    <a:pt x="90" y="312"/>
                  </a:lnTo>
                  <a:lnTo>
                    <a:pt x="89" y="313"/>
                  </a:lnTo>
                  <a:lnTo>
                    <a:pt x="86" y="314"/>
                  </a:lnTo>
                  <a:lnTo>
                    <a:pt x="85" y="314"/>
                  </a:lnTo>
                  <a:lnTo>
                    <a:pt x="84" y="314"/>
                  </a:lnTo>
                  <a:lnTo>
                    <a:pt x="86" y="311"/>
                  </a:lnTo>
                  <a:lnTo>
                    <a:pt x="86" y="307"/>
                  </a:lnTo>
                  <a:lnTo>
                    <a:pt x="88" y="304"/>
                  </a:lnTo>
                  <a:lnTo>
                    <a:pt x="89" y="301"/>
                  </a:lnTo>
                  <a:lnTo>
                    <a:pt x="91" y="297"/>
                  </a:lnTo>
                  <a:lnTo>
                    <a:pt x="92" y="294"/>
                  </a:lnTo>
                  <a:lnTo>
                    <a:pt x="93" y="293"/>
                  </a:lnTo>
                  <a:lnTo>
                    <a:pt x="94" y="292"/>
                  </a:lnTo>
                  <a:lnTo>
                    <a:pt x="94" y="291"/>
                  </a:lnTo>
                  <a:lnTo>
                    <a:pt x="94" y="290"/>
                  </a:lnTo>
                  <a:lnTo>
                    <a:pt x="95" y="289"/>
                  </a:lnTo>
                  <a:lnTo>
                    <a:pt x="96" y="288"/>
                  </a:lnTo>
                  <a:lnTo>
                    <a:pt x="99" y="283"/>
                  </a:lnTo>
                  <a:lnTo>
                    <a:pt x="101" y="278"/>
                  </a:lnTo>
                  <a:lnTo>
                    <a:pt x="102" y="274"/>
                  </a:lnTo>
                  <a:lnTo>
                    <a:pt x="102" y="271"/>
                  </a:lnTo>
                  <a:lnTo>
                    <a:pt x="105" y="262"/>
                  </a:lnTo>
                  <a:lnTo>
                    <a:pt x="108" y="254"/>
                  </a:lnTo>
                  <a:lnTo>
                    <a:pt x="109" y="250"/>
                  </a:lnTo>
                  <a:lnTo>
                    <a:pt x="109" y="247"/>
                  </a:lnTo>
                  <a:lnTo>
                    <a:pt x="111" y="246"/>
                  </a:lnTo>
                  <a:lnTo>
                    <a:pt x="112" y="245"/>
                  </a:lnTo>
                  <a:lnTo>
                    <a:pt x="112" y="243"/>
                  </a:lnTo>
                  <a:lnTo>
                    <a:pt x="113" y="239"/>
                  </a:lnTo>
                  <a:lnTo>
                    <a:pt x="114" y="239"/>
                  </a:lnTo>
                  <a:lnTo>
                    <a:pt x="114" y="238"/>
                  </a:lnTo>
                  <a:lnTo>
                    <a:pt x="114" y="237"/>
                  </a:lnTo>
                  <a:lnTo>
                    <a:pt x="114" y="235"/>
                  </a:lnTo>
                  <a:lnTo>
                    <a:pt x="115" y="235"/>
                  </a:lnTo>
                  <a:lnTo>
                    <a:pt x="116" y="234"/>
                  </a:lnTo>
                  <a:lnTo>
                    <a:pt x="117" y="231"/>
                  </a:lnTo>
                  <a:lnTo>
                    <a:pt x="117" y="229"/>
                  </a:lnTo>
                  <a:lnTo>
                    <a:pt x="118" y="227"/>
                  </a:lnTo>
                  <a:lnTo>
                    <a:pt x="119" y="226"/>
                  </a:lnTo>
                  <a:lnTo>
                    <a:pt x="119" y="224"/>
                  </a:lnTo>
                  <a:lnTo>
                    <a:pt x="119" y="222"/>
                  </a:lnTo>
                  <a:lnTo>
                    <a:pt x="120" y="219"/>
                  </a:lnTo>
                  <a:lnTo>
                    <a:pt x="121" y="217"/>
                  </a:lnTo>
                  <a:lnTo>
                    <a:pt x="123" y="215"/>
                  </a:lnTo>
                  <a:lnTo>
                    <a:pt x="124" y="214"/>
                  </a:lnTo>
                  <a:lnTo>
                    <a:pt x="124" y="211"/>
                  </a:lnTo>
                  <a:lnTo>
                    <a:pt x="125" y="208"/>
                  </a:lnTo>
                  <a:lnTo>
                    <a:pt x="127" y="203"/>
                  </a:lnTo>
                  <a:lnTo>
                    <a:pt x="129" y="200"/>
                  </a:lnTo>
                  <a:lnTo>
                    <a:pt x="130" y="196"/>
                  </a:lnTo>
                  <a:lnTo>
                    <a:pt x="130" y="194"/>
                  </a:lnTo>
                  <a:lnTo>
                    <a:pt x="131" y="191"/>
                  </a:lnTo>
                  <a:lnTo>
                    <a:pt x="132" y="190"/>
                  </a:lnTo>
                  <a:lnTo>
                    <a:pt x="132" y="188"/>
                  </a:lnTo>
                  <a:lnTo>
                    <a:pt x="132" y="186"/>
                  </a:lnTo>
                  <a:lnTo>
                    <a:pt x="135" y="180"/>
                  </a:lnTo>
                  <a:lnTo>
                    <a:pt x="136" y="176"/>
                  </a:lnTo>
                  <a:lnTo>
                    <a:pt x="136" y="175"/>
                  </a:lnTo>
                  <a:lnTo>
                    <a:pt x="134" y="173"/>
                  </a:lnTo>
                  <a:lnTo>
                    <a:pt x="132" y="168"/>
                  </a:lnTo>
                  <a:lnTo>
                    <a:pt x="132" y="165"/>
                  </a:lnTo>
                  <a:lnTo>
                    <a:pt x="131" y="164"/>
                  </a:lnTo>
                  <a:lnTo>
                    <a:pt x="131" y="163"/>
                  </a:lnTo>
                  <a:lnTo>
                    <a:pt x="132" y="162"/>
                  </a:lnTo>
                  <a:lnTo>
                    <a:pt x="131" y="160"/>
                  </a:lnTo>
                  <a:lnTo>
                    <a:pt x="130" y="157"/>
                  </a:lnTo>
                  <a:lnTo>
                    <a:pt x="131" y="155"/>
                  </a:lnTo>
                  <a:lnTo>
                    <a:pt x="131" y="153"/>
                  </a:lnTo>
                  <a:lnTo>
                    <a:pt x="130" y="151"/>
                  </a:lnTo>
                  <a:lnTo>
                    <a:pt x="129" y="150"/>
                  </a:lnTo>
                  <a:lnTo>
                    <a:pt x="129" y="149"/>
                  </a:lnTo>
                  <a:lnTo>
                    <a:pt x="130" y="147"/>
                  </a:lnTo>
                  <a:lnTo>
                    <a:pt x="129" y="145"/>
                  </a:lnTo>
                  <a:lnTo>
                    <a:pt x="128" y="144"/>
                  </a:lnTo>
                  <a:lnTo>
                    <a:pt x="128" y="143"/>
                  </a:lnTo>
                  <a:lnTo>
                    <a:pt x="128" y="142"/>
                  </a:lnTo>
                  <a:lnTo>
                    <a:pt x="127" y="141"/>
                  </a:lnTo>
                  <a:lnTo>
                    <a:pt x="126" y="139"/>
                  </a:lnTo>
                  <a:lnTo>
                    <a:pt x="126" y="137"/>
                  </a:lnTo>
                  <a:lnTo>
                    <a:pt x="127" y="134"/>
                  </a:lnTo>
                  <a:lnTo>
                    <a:pt x="128" y="134"/>
                  </a:lnTo>
                  <a:lnTo>
                    <a:pt x="129" y="136"/>
                  </a:lnTo>
                  <a:lnTo>
                    <a:pt x="130" y="137"/>
                  </a:lnTo>
                  <a:lnTo>
                    <a:pt x="131" y="139"/>
                  </a:lnTo>
                  <a:lnTo>
                    <a:pt x="132" y="138"/>
                  </a:lnTo>
                  <a:lnTo>
                    <a:pt x="132" y="133"/>
                  </a:lnTo>
                  <a:lnTo>
                    <a:pt x="131" y="130"/>
                  </a:lnTo>
                  <a:lnTo>
                    <a:pt x="131" y="129"/>
                  </a:lnTo>
                  <a:lnTo>
                    <a:pt x="130" y="130"/>
                  </a:lnTo>
                  <a:lnTo>
                    <a:pt x="129" y="130"/>
                  </a:lnTo>
                  <a:lnTo>
                    <a:pt x="128" y="129"/>
                  </a:lnTo>
                  <a:lnTo>
                    <a:pt x="130" y="126"/>
                  </a:lnTo>
                  <a:lnTo>
                    <a:pt x="131" y="124"/>
                  </a:lnTo>
                  <a:lnTo>
                    <a:pt x="132" y="125"/>
                  </a:lnTo>
                  <a:lnTo>
                    <a:pt x="135" y="126"/>
                  </a:lnTo>
                  <a:lnTo>
                    <a:pt x="135" y="131"/>
                  </a:lnTo>
                  <a:lnTo>
                    <a:pt x="135" y="136"/>
                  </a:lnTo>
                  <a:lnTo>
                    <a:pt x="136" y="136"/>
                  </a:lnTo>
                  <a:lnTo>
                    <a:pt x="139" y="134"/>
                  </a:lnTo>
                  <a:lnTo>
                    <a:pt x="138" y="132"/>
                  </a:lnTo>
                  <a:lnTo>
                    <a:pt x="139" y="129"/>
                  </a:lnTo>
                  <a:lnTo>
                    <a:pt x="141" y="130"/>
                  </a:lnTo>
                  <a:lnTo>
                    <a:pt x="142" y="132"/>
                  </a:lnTo>
                  <a:lnTo>
                    <a:pt x="144" y="133"/>
                  </a:lnTo>
                  <a:lnTo>
                    <a:pt x="146" y="136"/>
                  </a:lnTo>
                  <a:lnTo>
                    <a:pt x="147" y="137"/>
                  </a:lnTo>
                  <a:lnTo>
                    <a:pt x="146" y="140"/>
                  </a:lnTo>
                  <a:lnTo>
                    <a:pt x="147" y="140"/>
                  </a:lnTo>
                  <a:lnTo>
                    <a:pt x="148" y="141"/>
                  </a:lnTo>
                  <a:lnTo>
                    <a:pt x="148" y="140"/>
                  </a:lnTo>
                  <a:lnTo>
                    <a:pt x="149" y="139"/>
                  </a:lnTo>
                  <a:lnTo>
                    <a:pt x="149" y="138"/>
                  </a:lnTo>
                  <a:lnTo>
                    <a:pt x="148" y="138"/>
                  </a:lnTo>
                  <a:lnTo>
                    <a:pt x="148" y="137"/>
                  </a:lnTo>
                  <a:lnTo>
                    <a:pt x="148" y="133"/>
                  </a:lnTo>
                  <a:lnTo>
                    <a:pt x="149" y="131"/>
                  </a:lnTo>
                  <a:lnTo>
                    <a:pt x="149" y="130"/>
                  </a:lnTo>
                  <a:lnTo>
                    <a:pt x="149" y="129"/>
                  </a:lnTo>
                  <a:lnTo>
                    <a:pt x="149" y="126"/>
                  </a:lnTo>
                  <a:lnTo>
                    <a:pt x="150" y="124"/>
                  </a:lnTo>
                  <a:lnTo>
                    <a:pt x="149" y="122"/>
                  </a:lnTo>
                  <a:lnTo>
                    <a:pt x="149" y="121"/>
                  </a:lnTo>
                  <a:lnTo>
                    <a:pt x="150" y="120"/>
                  </a:lnTo>
                  <a:lnTo>
                    <a:pt x="150" y="119"/>
                  </a:lnTo>
                  <a:lnTo>
                    <a:pt x="150" y="114"/>
                  </a:lnTo>
                  <a:lnTo>
                    <a:pt x="152" y="108"/>
                  </a:lnTo>
                  <a:lnTo>
                    <a:pt x="151" y="107"/>
                  </a:lnTo>
                  <a:lnTo>
                    <a:pt x="151" y="106"/>
                  </a:lnTo>
                  <a:lnTo>
                    <a:pt x="152" y="105"/>
                  </a:lnTo>
                  <a:lnTo>
                    <a:pt x="153" y="104"/>
                  </a:lnTo>
                  <a:lnTo>
                    <a:pt x="152" y="101"/>
                  </a:lnTo>
                  <a:lnTo>
                    <a:pt x="152" y="97"/>
                  </a:lnTo>
                  <a:lnTo>
                    <a:pt x="152" y="94"/>
                  </a:lnTo>
                  <a:lnTo>
                    <a:pt x="153" y="92"/>
                  </a:lnTo>
                  <a:lnTo>
                    <a:pt x="155" y="90"/>
                  </a:lnTo>
                  <a:lnTo>
                    <a:pt x="156" y="87"/>
                  </a:lnTo>
                  <a:lnTo>
                    <a:pt x="154" y="84"/>
                  </a:lnTo>
                  <a:lnTo>
                    <a:pt x="152" y="83"/>
                  </a:lnTo>
                  <a:lnTo>
                    <a:pt x="151" y="78"/>
                  </a:lnTo>
                  <a:lnTo>
                    <a:pt x="150" y="72"/>
                  </a:lnTo>
                  <a:lnTo>
                    <a:pt x="151" y="71"/>
                  </a:lnTo>
                  <a:lnTo>
                    <a:pt x="151" y="70"/>
                  </a:lnTo>
                  <a:lnTo>
                    <a:pt x="150" y="69"/>
                  </a:lnTo>
                  <a:lnTo>
                    <a:pt x="149" y="68"/>
                  </a:lnTo>
                  <a:lnTo>
                    <a:pt x="149" y="66"/>
                  </a:lnTo>
                  <a:lnTo>
                    <a:pt x="148" y="62"/>
                  </a:lnTo>
                  <a:lnTo>
                    <a:pt x="146" y="59"/>
                  </a:lnTo>
                  <a:lnTo>
                    <a:pt x="143" y="57"/>
                  </a:lnTo>
                  <a:lnTo>
                    <a:pt x="142" y="57"/>
                  </a:lnTo>
                  <a:lnTo>
                    <a:pt x="139" y="62"/>
                  </a:lnTo>
                  <a:lnTo>
                    <a:pt x="138" y="67"/>
                  </a:lnTo>
                  <a:lnTo>
                    <a:pt x="137" y="67"/>
                  </a:lnTo>
                  <a:lnTo>
                    <a:pt x="137" y="63"/>
                  </a:lnTo>
                  <a:lnTo>
                    <a:pt x="137" y="61"/>
                  </a:lnTo>
                  <a:lnTo>
                    <a:pt x="138" y="59"/>
                  </a:lnTo>
                  <a:lnTo>
                    <a:pt x="138" y="57"/>
                  </a:lnTo>
                  <a:lnTo>
                    <a:pt x="137" y="56"/>
                  </a:lnTo>
                  <a:lnTo>
                    <a:pt x="136" y="56"/>
                  </a:lnTo>
                  <a:lnTo>
                    <a:pt x="135" y="60"/>
                  </a:lnTo>
                  <a:lnTo>
                    <a:pt x="132" y="63"/>
                  </a:lnTo>
                  <a:lnTo>
                    <a:pt x="129" y="62"/>
                  </a:lnTo>
                  <a:lnTo>
                    <a:pt x="127" y="62"/>
                  </a:lnTo>
                  <a:lnTo>
                    <a:pt x="127" y="60"/>
                  </a:lnTo>
                  <a:lnTo>
                    <a:pt x="128" y="58"/>
                  </a:lnTo>
                  <a:lnTo>
                    <a:pt x="127" y="57"/>
                  </a:lnTo>
                  <a:lnTo>
                    <a:pt x="127" y="56"/>
                  </a:lnTo>
                  <a:lnTo>
                    <a:pt x="128" y="54"/>
                  </a:lnTo>
                  <a:lnTo>
                    <a:pt x="129" y="51"/>
                  </a:lnTo>
                  <a:close/>
                  <a:moveTo>
                    <a:pt x="123" y="61"/>
                  </a:moveTo>
                  <a:lnTo>
                    <a:pt x="124" y="61"/>
                  </a:lnTo>
                  <a:lnTo>
                    <a:pt x="124" y="60"/>
                  </a:lnTo>
                  <a:lnTo>
                    <a:pt x="125" y="60"/>
                  </a:lnTo>
                  <a:lnTo>
                    <a:pt x="125" y="61"/>
                  </a:lnTo>
                  <a:lnTo>
                    <a:pt x="126" y="62"/>
                  </a:lnTo>
                  <a:lnTo>
                    <a:pt x="125" y="63"/>
                  </a:lnTo>
                  <a:lnTo>
                    <a:pt x="124" y="64"/>
                  </a:lnTo>
                  <a:lnTo>
                    <a:pt x="123" y="64"/>
                  </a:lnTo>
                  <a:lnTo>
                    <a:pt x="123" y="63"/>
                  </a:lnTo>
                  <a:lnTo>
                    <a:pt x="123" y="62"/>
                  </a:lnTo>
                  <a:lnTo>
                    <a:pt x="123" y="61"/>
                  </a:lnTo>
                  <a:close/>
                  <a:moveTo>
                    <a:pt x="130" y="56"/>
                  </a:moveTo>
                  <a:lnTo>
                    <a:pt x="130" y="56"/>
                  </a:lnTo>
                  <a:lnTo>
                    <a:pt x="130" y="57"/>
                  </a:lnTo>
                  <a:lnTo>
                    <a:pt x="131" y="57"/>
                  </a:lnTo>
                  <a:lnTo>
                    <a:pt x="132" y="56"/>
                  </a:lnTo>
                  <a:lnTo>
                    <a:pt x="135" y="55"/>
                  </a:lnTo>
                  <a:lnTo>
                    <a:pt x="135" y="54"/>
                  </a:lnTo>
                  <a:lnTo>
                    <a:pt x="134" y="54"/>
                  </a:lnTo>
                  <a:lnTo>
                    <a:pt x="132" y="54"/>
                  </a:lnTo>
                  <a:lnTo>
                    <a:pt x="130" y="56"/>
                  </a:lnTo>
                  <a:close/>
                  <a:moveTo>
                    <a:pt x="116" y="74"/>
                  </a:moveTo>
                  <a:lnTo>
                    <a:pt x="116" y="73"/>
                  </a:lnTo>
                  <a:lnTo>
                    <a:pt x="117" y="74"/>
                  </a:lnTo>
                  <a:lnTo>
                    <a:pt x="117" y="75"/>
                  </a:lnTo>
                  <a:lnTo>
                    <a:pt x="116" y="75"/>
                  </a:lnTo>
                  <a:lnTo>
                    <a:pt x="116" y="74"/>
                  </a:lnTo>
                  <a:close/>
                  <a:moveTo>
                    <a:pt x="131" y="60"/>
                  </a:moveTo>
                  <a:lnTo>
                    <a:pt x="131" y="61"/>
                  </a:lnTo>
                  <a:lnTo>
                    <a:pt x="131" y="62"/>
                  </a:lnTo>
                  <a:lnTo>
                    <a:pt x="132" y="62"/>
                  </a:lnTo>
                  <a:lnTo>
                    <a:pt x="132" y="61"/>
                  </a:lnTo>
                  <a:lnTo>
                    <a:pt x="132" y="60"/>
                  </a:lnTo>
                  <a:lnTo>
                    <a:pt x="131" y="60"/>
                  </a:lnTo>
                  <a:close/>
                  <a:moveTo>
                    <a:pt x="126" y="69"/>
                  </a:moveTo>
                  <a:lnTo>
                    <a:pt x="127" y="69"/>
                  </a:lnTo>
                  <a:lnTo>
                    <a:pt x="127" y="70"/>
                  </a:lnTo>
                  <a:lnTo>
                    <a:pt x="127" y="71"/>
                  </a:lnTo>
                  <a:lnTo>
                    <a:pt x="127" y="72"/>
                  </a:lnTo>
                  <a:lnTo>
                    <a:pt x="126" y="72"/>
                  </a:lnTo>
                  <a:lnTo>
                    <a:pt x="126" y="70"/>
                  </a:lnTo>
                  <a:lnTo>
                    <a:pt x="126" y="69"/>
                  </a:lnTo>
                  <a:close/>
                  <a:moveTo>
                    <a:pt x="200" y="4"/>
                  </a:moveTo>
                  <a:lnTo>
                    <a:pt x="201" y="2"/>
                  </a:lnTo>
                  <a:lnTo>
                    <a:pt x="202" y="1"/>
                  </a:lnTo>
                  <a:lnTo>
                    <a:pt x="206" y="0"/>
                  </a:lnTo>
                  <a:lnTo>
                    <a:pt x="211" y="0"/>
                  </a:lnTo>
                  <a:lnTo>
                    <a:pt x="213" y="0"/>
                  </a:lnTo>
                  <a:lnTo>
                    <a:pt x="217" y="1"/>
                  </a:lnTo>
                  <a:lnTo>
                    <a:pt x="219" y="2"/>
                  </a:lnTo>
                  <a:lnTo>
                    <a:pt x="220" y="4"/>
                  </a:lnTo>
                  <a:lnTo>
                    <a:pt x="220" y="5"/>
                  </a:lnTo>
                  <a:lnTo>
                    <a:pt x="220" y="6"/>
                  </a:lnTo>
                  <a:lnTo>
                    <a:pt x="221" y="6"/>
                  </a:lnTo>
                  <a:lnTo>
                    <a:pt x="222" y="8"/>
                  </a:lnTo>
                  <a:lnTo>
                    <a:pt x="223" y="10"/>
                  </a:lnTo>
                  <a:lnTo>
                    <a:pt x="224" y="12"/>
                  </a:lnTo>
                  <a:lnTo>
                    <a:pt x="225" y="16"/>
                  </a:lnTo>
                  <a:lnTo>
                    <a:pt x="225" y="20"/>
                  </a:lnTo>
                  <a:lnTo>
                    <a:pt x="227" y="22"/>
                  </a:lnTo>
                  <a:lnTo>
                    <a:pt x="227" y="23"/>
                  </a:lnTo>
                  <a:lnTo>
                    <a:pt x="227" y="24"/>
                  </a:lnTo>
                  <a:lnTo>
                    <a:pt x="227" y="25"/>
                  </a:lnTo>
                  <a:lnTo>
                    <a:pt x="228" y="27"/>
                  </a:lnTo>
                  <a:lnTo>
                    <a:pt x="228" y="29"/>
                  </a:lnTo>
                  <a:lnTo>
                    <a:pt x="228" y="34"/>
                  </a:lnTo>
                  <a:lnTo>
                    <a:pt x="227" y="38"/>
                  </a:lnTo>
                  <a:lnTo>
                    <a:pt x="225" y="38"/>
                  </a:lnTo>
                  <a:lnTo>
                    <a:pt x="224" y="38"/>
                  </a:lnTo>
                  <a:lnTo>
                    <a:pt x="224" y="40"/>
                  </a:lnTo>
                  <a:lnTo>
                    <a:pt x="223" y="41"/>
                  </a:lnTo>
                  <a:lnTo>
                    <a:pt x="222" y="41"/>
                  </a:lnTo>
                  <a:lnTo>
                    <a:pt x="220" y="44"/>
                  </a:lnTo>
                  <a:lnTo>
                    <a:pt x="220" y="45"/>
                  </a:lnTo>
                  <a:lnTo>
                    <a:pt x="221" y="47"/>
                  </a:lnTo>
                  <a:lnTo>
                    <a:pt x="221" y="48"/>
                  </a:lnTo>
                  <a:lnTo>
                    <a:pt x="220" y="50"/>
                  </a:lnTo>
                  <a:lnTo>
                    <a:pt x="221" y="50"/>
                  </a:lnTo>
                  <a:lnTo>
                    <a:pt x="222" y="50"/>
                  </a:lnTo>
                  <a:lnTo>
                    <a:pt x="224" y="51"/>
                  </a:lnTo>
                  <a:lnTo>
                    <a:pt x="225" y="51"/>
                  </a:lnTo>
                  <a:lnTo>
                    <a:pt x="225" y="52"/>
                  </a:lnTo>
                  <a:lnTo>
                    <a:pt x="227" y="54"/>
                  </a:lnTo>
                  <a:lnTo>
                    <a:pt x="228" y="54"/>
                  </a:lnTo>
                  <a:lnTo>
                    <a:pt x="228" y="56"/>
                  </a:lnTo>
                  <a:lnTo>
                    <a:pt x="228" y="57"/>
                  </a:lnTo>
                  <a:lnTo>
                    <a:pt x="228" y="58"/>
                  </a:lnTo>
                  <a:lnTo>
                    <a:pt x="229" y="59"/>
                  </a:lnTo>
                  <a:lnTo>
                    <a:pt x="229" y="62"/>
                  </a:lnTo>
                  <a:lnTo>
                    <a:pt x="231" y="67"/>
                  </a:lnTo>
                  <a:lnTo>
                    <a:pt x="236" y="64"/>
                  </a:lnTo>
                  <a:lnTo>
                    <a:pt x="242" y="61"/>
                  </a:lnTo>
                  <a:lnTo>
                    <a:pt x="243" y="61"/>
                  </a:lnTo>
                  <a:lnTo>
                    <a:pt x="244" y="61"/>
                  </a:lnTo>
                  <a:lnTo>
                    <a:pt x="246" y="60"/>
                  </a:lnTo>
                  <a:lnTo>
                    <a:pt x="249" y="59"/>
                  </a:lnTo>
                  <a:lnTo>
                    <a:pt x="251" y="58"/>
                  </a:lnTo>
                  <a:lnTo>
                    <a:pt x="253" y="58"/>
                  </a:lnTo>
                  <a:lnTo>
                    <a:pt x="259" y="56"/>
                  </a:lnTo>
                  <a:lnTo>
                    <a:pt x="266" y="54"/>
                  </a:lnTo>
                  <a:lnTo>
                    <a:pt x="267" y="54"/>
                  </a:lnTo>
                  <a:lnTo>
                    <a:pt x="269" y="54"/>
                  </a:lnTo>
                  <a:lnTo>
                    <a:pt x="270" y="54"/>
                  </a:lnTo>
                  <a:lnTo>
                    <a:pt x="270" y="52"/>
                  </a:lnTo>
                  <a:lnTo>
                    <a:pt x="272" y="52"/>
                  </a:lnTo>
                  <a:lnTo>
                    <a:pt x="275" y="52"/>
                  </a:lnTo>
                  <a:lnTo>
                    <a:pt x="276" y="51"/>
                  </a:lnTo>
                  <a:lnTo>
                    <a:pt x="278" y="51"/>
                  </a:lnTo>
                  <a:lnTo>
                    <a:pt x="280" y="51"/>
                  </a:lnTo>
                  <a:lnTo>
                    <a:pt x="281" y="51"/>
                  </a:lnTo>
                  <a:lnTo>
                    <a:pt x="282" y="51"/>
                  </a:lnTo>
                  <a:lnTo>
                    <a:pt x="287" y="52"/>
                  </a:lnTo>
                  <a:lnTo>
                    <a:pt x="291" y="54"/>
                  </a:lnTo>
                  <a:lnTo>
                    <a:pt x="292" y="54"/>
                  </a:lnTo>
                  <a:lnTo>
                    <a:pt x="294" y="52"/>
                  </a:lnTo>
                  <a:lnTo>
                    <a:pt x="299" y="56"/>
                  </a:lnTo>
                  <a:lnTo>
                    <a:pt x="303" y="57"/>
                  </a:lnTo>
                  <a:lnTo>
                    <a:pt x="305" y="57"/>
                  </a:lnTo>
                  <a:lnTo>
                    <a:pt x="307" y="58"/>
                  </a:lnTo>
                  <a:lnTo>
                    <a:pt x="316" y="62"/>
                  </a:lnTo>
                  <a:lnTo>
                    <a:pt x="324" y="70"/>
                  </a:lnTo>
                  <a:lnTo>
                    <a:pt x="327" y="72"/>
                  </a:lnTo>
                  <a:lnTo>
                    <a:pt x="330" y="73"/>
                  </a:lnTo>
                  <a:lnTo>
                    <a:pt x="330" y="74"/>
                  </a:lnTo>
                  <a:lnTo>
                    <a:pt x="330" y="75"/>
                  </a:lnTo>
                  <a:lnTo>
                    <a:pt x="332" y="78"/>
                  </a:lnTo>
                  <a:lnTo>
                    <a:pt x="333" y="79"/>
                  </a:lnTo>
                  <a:lnTo>
                    <a:pt x="333" y="80"/>
                  </a:lnTo>
                  <a:lnTo>
                    <a:pt x="333" y="82"/>
                  </a:lnTo>
                  <a:lnTo>
                    <a:pt x="334" y="82"/>
                  </a:lnTo>
                  <a:lnTo>
                    <a:pt x="334" y="85"/>
                  </a:lnTo>
                  <a:lnTo>
                    <a:pt x="335" y="87"/>
                  </a:lnTo>
                  <a:lnTo>
                    <a:pt x="333" y="91"/>
                  </a:lnTo>
                  <a:lnTo>
                    <a:pt x="330" y="93"/>
                  </a:lnTo>
                  <a:lnTo>
                    <a:pt x="329" y="97"/>
                  </a:lnTo>
                  <a:lnTo>
                    <a:pt x="329" y="102"/>
                  </a:lnTo>
                  <a:lnTo>
                    <a:pt x="327" y="103"/>
                  </a:lnTo>
                  <a:lnTo>
                    <a:pt x="326" y="104"/>
                  </a:lnTo>
                  <a:lnTo>
                    <a:pt x="325" y="108"/>
                  </a:lnTo>
                  <a:lnTo>
                    <a:pt x="323" y="111"/>
                  </a:lnTo>
                  <a:lnTo>
                    <a:pt x="322" y="111"/>
                  </a:lnTo>
                  <a:lnTo>
                    <a:pt x="320" y="111"/>
                  </a:lnTo>
                  <a:lnTo>
                    <a:pt x="318" y="113"/>
                  </a:lnTo>
                  <a:lnTo>
                    <a:pt x="318" y="114"/>
                  </a:lnTo>
                  <a:lnTo>
                    <a:pt x="318" y="115"/>
                  </a:lnTo>
                  <a:lnTo>
                    <a:pt x="320" y="117"/>
                  </a:lnTo>
                  <a:lnTo>
                    <a:pt x="316" y="118"/>
                  </a:lnTo>
                  <a:lnTo>
                    <a:pt x="313" y="118"/>
                  </a:lnTo>
                  <a:lnTo>
                    <a:pt x="311" y="121"/>
                  </a:lnTo>
                  <a:lnTo>
                    <a:pt x="311" y="124"/>
                  </a:lnTo>
                  <a:lnTo>
                    <a:pt x="312" y="124"/>
                  </a:lnTo>
                  <a:lnTo>
                    <a:pt x="312" y="121"/>
                  </a:lnTo>
                  <a:lnTo>
                    <a:pt x="313" y="119"/>
                  </a:lnTo>
                  <a:lnTo>
                    <a:pt x="314" y="120"/>
                  </a:lnTo>
                  <a:lnTo>
                    <a:pt x="315" y="120"/>
                  </a:lnTo>
                  <a:lnTo>
                    <a:pt x="314" y="122"/>
                  </a:lnTo>
                  <a:lnTo>
                    <a:pt x="314" y="125"/>
                  </a:lnTo>
                  <a:lnTo>
                    <a:pt x="312" y="126"/>
                  </a:lnTo>
                  <a:lnTo>
                    <a:pt x="311" y="128"/>
                  </a:lnTo>
                  <a:lnTo>
                    <a:pt x="311" y="129"/>
                  </a:lnTo>
                  <a:lnTo>
                    <a:pt x="311" y="131"/>
                  </a:lnTo>
                  <a:lnTo>
                    <a:pt x="311" y="132"/>
                  </a:lnTo>
                  <a:lnTo>
                    <a:pt x="310" y="133"/>
                  </a:lnTo>
                  <a:lnTo>
                    <a:pt x="309" y="134"/>
                  </a:lnTo>
                  <a:lnTo>
                    <a:pt x="307" y="136"/>
                  </a:lnTo>
                  <a:lnTo>
                    <a:pt x="307" y="138"/>
                  </a:lnTo>
                  <a:lnTo>
                    <a:pt x="306" y="140"/>
                  </a:lnTo>
                  <a:lnTo>
                    <a:pt x="305" y="142"/>
                  </a:lnTo>
                  <a:lnTo>
                    <a:pt x="303" y="145"/>
                  </a:lnTo>
                  <a:lnTo>
                    <a:pt x="301" y="147"/>
                  </a:lnTo>
                  <a:lnTo>
                    <a:pt x="299" y="148"/>
                  </a:lnTo>
                  <a:lnTo>
                    <a:pt x="299" y="150"/>
                  </a:lnTo>
                  <a:lnTo>
                    <a:pt x="299" y="151"/>
                  </a:lnTo>
                  <a:lnTo>
                    <a:pt x="295" y="153"/>
                  </a:lnTo>
                  <a:lnTo>
                    <a:pt x="292" y="155"/>
                  </a:lnTo>
                  <a:lnTo>
                    <a:pt x="290" y="156"/>
                  </a:lnTo>
                  <a:lnTo>
                    <a:pt x="288" y="156"/>
                  </a:lnTo>
                  <a:lnTo>
                    <a:pt x="287" y="157"/>
                  </a:lnTo>
                  <a:lnTo>
                    <a:pt x="288" y="159"/>
                  </a:lnTo>
                  <a:lnTo>
                    <a:pt x="288" y="161"/>
                  </a:lnTo>
                  <a:lnTo>
                    <a:pt x="284" y="163"/>
                  </a:lnTo>
                  <a:lnTo>
                    <a:pt x="280" y="163"/>
                  </a:lnTo>
                  <a:lnTo>
                    <a:pt x="276" y="160"/>
                  </a:lnTo>
                  <a:lnTo>
                    <a:pt x="271" y="155"/>
                  </a:lnTo>
                  <a:lnTo>
                    <a:pt x="271" y="154"/>
                  </a:lnTo>
                  <a:lnTo>
                    <a:pt x="271" y="153"/>
                  </a:lnTo>
                  <a:lnTo>
                    <a:pt x="270" y="153"/>
                  </a:lnTo>
                  <a:lnTo>
                    <a:pt x="269" y="153"/>
                  </a:lnTo>
                  <a:lnTo>
                    <a:pt x="268" y="153"/>
                  </a:lnTo>
                  <a:lnTo>
                    <a:pt x="267" y="152"/>
                  </a:lnTo>
                  <a:lnTo>
                    <a:pt x="266" y="152"/>
                  </a:lnTo>
                  <a:lnTo>
                    <a:pt x="266" y="153"/>
                  </a:lnTo>
                  <a:lnTo>
                    <a:pt x="267" y="154"/>
                  </a:lnTo>
                  <a:lnTo>
                    <a:pt x="272" y="159"/>
                  </a:lnTo>
                  <a:lnTo>
                    <a:pt x="276" y="163"/>
                  </a:lnTo>
                  <a:lnTo>
                    <a:pt x="278" y="164"/>
                  </a:lnTo>
                  <a:lnTo>
                    <a:pt x="280" y="166"/>
                  </a:lnTo>
                  <a:lnTo>
                    <a:pt x="282" y="171"/>
                  </a:lnTo>
                  <a:lnTo>
                    <a:pt x="286" y="174"/>
                  </a:lnTo>
                  <a:lnTo>
                    <a:pt x="287" y="174"/>
                  </a:lnTo>
                  <a:lnTo>
                    <a:pt x="288" y="175"/>
                  </a:lnTo>
                  <a:lnTo>
                    <a:pt x="289" y="176"/>
                  </a:lnTo>
                  <a:lnTo>
                    <a:pt x="290" y="177"/>
                  </a:lnTo>
                  <a:lnTo>
                    <a:pt x="292" y="178"/>
                  </a:lnTo>
                  <a:lnTo>
                    <a:pt x="294" y="178"/>
                  </a:lnTo>
                  <a:lnTo>
                    <a:pt x="297" y="180"/>
                  </a:lnTo>
                  <a:lnTo>
                    <a:pt x="297" y="183"/>
                  </a:lnTo>
                  <a:lnTo>
                    <a:pt x="298" y="184"/>
                  </a:lnTo>
                  <a:lnTo>
                    <a:pt x="299" y="184"/>
                  </a:lnTo>
                  <a:lnTo>
                    <a:pt x="303" y="188"/>
                  </a:lnTo>
                  <a:lnTo>
                    <a:pt x="307" y="192"/>
                  </a:lnTo>
                  <a:lnTo>
                    <a:pt x="309" y="194"/>
                  </a:lnTo>
                  <a:lnTo>
                    <a:pt x="309" y="196"/>
                  </a:lnTo>
                  <a:lnTo>
                    <a:pt x="311" y="197"/>
                  </a:lnTo>
                  <a:lnTo>
                    <a:pt x="313" y="198"/>
                  </a:lnTo>
                  <a:lnTo>
                    <a:pt x="313" y="199"/>
                  </a:lnTo>
                  <a:lnTo>
                    <a:pt x="316" y="202"/>
                  </a:lnTo>
                  <a:lnTo>
                    <a:pt x="320" y="204"/>
                  </a:lnTo>
                  <a:lnTo>
                    <a:pt x="321" y="206"/>
                  </a:lnTo>
                  <a:lnTo>
                    <a:pt x="321" y="207"/>
                  </a:lnTo>
                  <a:lnTo>
                    <a:pt x="325" y="210"/>
                  </a:lnTo>
                  <a:lnTo>
                    <a:pt x="328" y="212"/>
                  </a:lnTo>
                  <a:lnTo>
                    <a:pt x="330" y="214"/>
                  </a:lnTo>
                  <a:lnTo>
                    <a:pt x="333" y="217"/>
                  </a:lnTo>
                  <a:lnTo>
                    <a:pt x="336" y="221"/>
                  </a:lnTo>
                  <a:lnTo>
                    <a:pt x="341" y="224"/>
                  </a:lnTo>
                  <a:lnTo>
                    <a:pt x="345" y="226"/>
                  </a:lnTo>
                  <a:lnTo>
                    <a:pt x="348" y="229"/>
                  </a:lnTo>
                  <a:lnTo>
                    <a:pt x="348" y="230"/>
                  </a:lnTo>
                  <a:lnTo>
                    <a:pt x="348" y="231"/>
                  </a:lnTo>
                  <a:lnTo>
                    <a:pt x="351" y="232"/>
                  </a:lnTo>
                  <a:lnTo>
                    <a:pt x="356" y="233"/>
                  </a:lnTo>
                  <a:lnTo>
                    <a:pt x="357" y="234"/>
                  </a:lnTo>
                  <a:lnTo>
                    <a:pt x="358" y="235"/>
                  </a:lnTo>
                  <a:lnTo>
                    <a:pt x="359" y="236"/>
                  </a:lnTo>
                  <a:lnTo>
                    <a:pt x="360" y="237"/>
                  </a:lnTo>
                  <a:lnTo>
                    <a:pt x="362" y="239"/>
                  </a:lnTo>
                  <a:lnTo>
                    <a:pt x="364" y="243"/>
                  </a:lnTo>
                  <a:lnTo>
                    <a:pt x="365" y="243"/>
                  </a:lnTo>
                  <a:lnTo>
                    <a:pt x="367" y="243"/>
                  </a:lnTo>
                  <a:lnTo>
                    <a:pt x="369" y="247"/>
                  </a:lnTo>
                  <a:lnTo>
                    <a:pt x="372" y="250"/>
                  </a:lnTo>
                  <a:lnTo>
                    <a:pt x="373" y="250"/>
                  </a:lnTo>
                  <a:lnTo>
                    <a:pt x="374" y="249"/>
                  </a:lnTo>
                  <a:lnTo>
                    <a:pt x="375" y="248"/>
                  </a:lnTo>
                  <a:lnTo>
                    <a:pt x="377" y="249"/>
                  </a:lnTo>
                  <a:lnTo>
                    <a:pt x="379" y="252"/>
                  </a:lnTo>
                  <a:lnTo>
                    <a:pt x="381" y="252"/>
                  </a:lnTo>
                  <a:lnTo>
                    <a:pt x="383" y="253"/>
                  </a:lnTo>
                  <a:lnTo>
                    <a:pt x="386" y="255"/>
                  </a:lnTo>
                  <a:lnTo>
                    <a:pt x="388" y="257"/>
                  </a:lnTo>
                  <a:lnTo>
                    <a:pt x="390" y="259"/>
                  </a:lnTo>
                  <a:lnTo>
                    <a:pt x="390" y="261"/>
                  </a:lnTo>
                  <a:lnTo>
                    <a:pt x="392" y="262"/>
                  </a:lnTo>
                  <a:lnTo>
                    <a:pt x="393" y="265"/>
                  </a:lnTo>
                  <a:lnTo>
                    <a:pt x="394" y="265"/>
                  </a:lnTo>
                  <a:lnTo>
                    <a:pt x="395" y="262"/>
                  </a:lnTo>
                  <a:lnTo>
                    <a:pt x="396" y="262"/>
                  </a:lnTo>
                  <a:lnTo>
                    <a:pt x="400" y="265"/>
                  </a:lnTo>
                  <a:lnTo>
                    <a:pt x="403" y="269"/>
                  </a:lnTo>
                  <a:lnTo>
                    <a:pt x="403" y="270"/>
                  </a:lnTo>
                  <a:lnTo>
                    <a:pt x="403" y="272"/>
                  </a:lnTo>
                  <a:lnTo>
                    <a:pt x="404" y="273"/>
                  </a:lnTo>
                  <a:lnTo>
                    <a:pt x="405" y="273"/>
                  </a:lnTo>
                  <a:lnTo>
                    <a:pt x="406" y="272"/>
                  </a:lnTo>
                  <a:lnTo>
                    <a:pt x="407" y="272"/>
                  </a:lnTo>
                  <a:lnTo>
                    <a:pt x="409" y="272"/>
                  </a:lnTo>
                  <a:lnTo>
                    <a:pt x="411" y="273"/>
                  </a:lnTo>
                  <a:lnTo>
                    <a:pt x="410" y="274"/>
                  </a:lnTo>
                  <a:lnTo>
                    <a:pt x="409" y="277"/>
                  </a:lnTo>
                  <a:lnTo>
                    <a:pt x="410" y="277"/>
                  </a:lnTo>
                  <a:lnTo>
                    <a:pt x="411" y="278"/>
                  </a:lnTo>
                  <a:lnTo>
                    <a:pt x="408" y="280"/>
                  </a:lnTo>
                  <a:lnTo>
                    <a:pt x="407" y="282"/>
                  </a:lnTo>
                  <a:lnTo>
                    <a:pt x="408" y="283"/>
                  </a:lnTo>
                  <a:lnTo>
                    <a:pt x="409" y="284"/>
                  </a:lnTo>
                  <a:lnTo>
                    <a:pt x="409" y="285"/>
                  </a:lnTo>
                  <a:lnTo>
                    <a:pt x="409" y="287"/>
                  </a:lnTo>
                  <a:lnTo>
                    <a:pt x="408" y="288"/>
                  </a:lnTo>
                  <a:lnTo>
                    <a:pt x="407" y="289"/>
                  </a:lnTo>
                  <a:lnTo>
                    <a:pt x="405" y="288"/>
                  </a:lnTo>
                  <a:lnTo>
                    <a:pt x="403" y="288"/>
                  </a:lnTo>
                  <a:lnTo>
                    <a:pt x="400" y="289"/>
                  </a:lnTo>
                  <a:lnTo>
                    <a:pt x="398" y="291"/>
                  </a:lnTo>
                  <a:lnTo>
                    <a:pt x="396" y="289"/>
                  </a:lnTo>
                  <a:lnTo>
                    <a:pt x="395" y="285"/>
                  </a:lnTo>
                  <a:lnTo>
                    <a:pt x="390" y="287"/>
                  </a:lnTo>
                  <a:lnTo>
                    <a:pt x="385" y="288"/>
                  </a:lnTo>
                  <a:lnTo>
                    <a:pt x="382" y="288"/>
                  </a:lnTo>
                  <a:lnTo>
                    <a:pt x="380" y="285"/>
                  </a:lnTo>
                  <a:lnTo>
                    <a:pt x="375" y="285"/>
                  </a:lnTo>
                  <a:lnTo>
                    <a:pt x="372" y="284"/>
                  </a:lnTo>
                  <a:lnTo>
                    <a:pt x="372" y="283"/>
                  </a:lnTo>
                  <a:lnTo>
                    <a:pt x="376" y="282"/>
                  </a:lnTo>
                  <a:lnTo>
                    <a:pt x="381" y="282"/>
                  </a:lnTo>
                  <a:lnTo>
                    <a:pt x="381" y="281"/>
                  </a:lnTo>
                  <a:lnTo>
                    <a:pt x="382" y="280"/>
                  </a:lnTo>
                  <a:lnTo>
                    <a:pt x="379" y="278"/>
                  </a:lnTo>
                  <a:lnTo>
                    <a:pt x="376" y="276"/>
                  </a:lnTo>
                  <a:lnTo>
                    <a:pt x="374" y="276"/>
                  </a:lnTo>
                  <a:lnTo>
                    <a:pt x="373" y="273"/>
                  </a:lnTo>
                  <a:lnTo>
                    <a:pt x="371" y="272"/>
                  </a:lnTo>
                  <a:lnTo>
                    <a:pt x="369" y="270"/>
                  </a:lnTo>
                  <a:lnTo>
                    <a:pt x="368" y="269"/>
                  </a:lnTo>
                  <a:lnTo>
                    <a:pt x="367" y="269"/>
                  </a:lnTo>
                  <a:lnTo>
                    <a:pt x="367" y="268"/>
                  </a:lnTo>
                  <a:lnTo>
                    <a:pt x="364" y="267"/>
                  </a:lnTo>
                  <a:lnTo>
                    <a:pt x="363" y="266"/>
                  </a:lnTo>
                  <a:lnTo>
                    <a:pt x="357" y="259"/>
                  </a:lnTo>
                  <a:lnTo>
                    <a:pt x="348" y="254"/>
                  </a:lnTo>
                  <a:lnTo>
                    <a:pt x="342" y="249"/>
                  </a:lnTo>
                  <a:lnTo>
                    <a:pt x="337" y="245"/>
                  </a:lnTo>
                  <a:lnTo>
                    <a:pt x="334" y="244"/>
                  </a:lnTo>
                  <a:lnTo>
                    <a:pt x="330" y="243"/>
                  </a:lnTo>
                  <a:lnTo>
                    <a:pt x="330" y="242"/>
                  </a:lnTo>
                  <a:lnTo>
                    <a:pt x="330" y="241"/>
                  </a:lnTo>
                  <a:lnTo>
                    <a:pt x="325" y="238"/>
                  </a:lnTo>
                  <a:lnTo>
                    <a:pt x="320" y="235"/>
                  </a:lnTo>
                  <a:lnTo>
                    <a:pt x="313" y="231"/>
                  </a:lnTo>
                  <a:lnTo>
                    <a:pt x="309" y="225"/>
                  </a:lnTo>
                  <a:lnTo>
                    <a:pt x="305" y="222"/>
                  </a:lnTo>
                  <a:lnTo>
                    <a:pt x="301" y="219"/>
                  </a:lnTo>
                  <a:lnTo>
                    <a:pt x="300" y="219"/>
                  </a:lnTo>
                  <a:lnTo>
                    <a:pt x="299" y="219"/>
                  </a:lnTo>
                  <a:lnTo>
                    <a:pt x="297" y="215"/>
                  </a:lnTo>
                  <a:lnTo>
                    <a:pt x="294" y="212"/>
                  </a:lnTo>
                  <a:lnTo>
                    <a:pt x="291" y="210"/>
                  </a:lnTo>
                  <a:lnTo>
                    <a:pt x="289" y="208"/>
                  </a:lnTo>
                  <a:lnTo>
                    <a:pt x="288" y="207"/>
                  </a:lnTo>
                  <a:lnTo>
                    <a:pt x="287" y="204"/>
                  </a:lnTo>
                  <a:lnTo>
                    <a:pt x="284" y="202"/>
                  </a:lnTo>
                  <a:lnTo>
                    <a:pt x="282" y="199"/>
                  </a:lnTo>
                  <a:lnTo>
                    <a:pt x="278" y="194"/>
                  </a:lnTo>
                  <a:lnTo>
                    <a:pt x="274" y="188"/>
                  </a:lnTo>
                  <a:lnTo>
                    <a:pt x="274" y="187"/>
                  </a:lnTo>
                  <a:lnTo>
                    <a:pt x="274" y="186"/>
                  </a:lnTo>
                  <a:lnTo>
                    <a:pt x="270" y="184"/>
                  </a:lnTo>
                  <a:lnTo>
                    <a:pt x="268" y="180"/>
                  </a:lnTo>
                  <a:lnTo>
                    <a:pt x="266" y="178"/>
                  </a:lnTo>
                  <a:lnTo>
                    <a:pt x="265" y="176"/>
                  </a:lnTo>
                  <a:lnTo>
                    <a:pt x="264" y="174"/>
                  </a:lnTo>
                  <a:lnTo>
                    <a:pt x="262" y="173"/>
                  </a:lnTo>
                  <a:lnTo>
                    <a:pt x="262" y="171"/>
                  </a:lnTo>
                  <a:lnTo>
                    <a:pt x="260" y="169"/>
                  </a:lnTo>
                  <a:lnTo>
                    <a:pt x="259" y="167"/>
                  </a:lnTo>
                  <a:lnTo>
                    <a:pt x="257" y="166"/>
                  </a:lnTo>
                  <a:lnTo>
                    <a:pt x="254" y="162"/>
                  </a:lnTo>
                  <a:lnTo>
                    <a:pt x="247" y="157"/>
                  </a:lnTo>
                  <a:lnTo>
                    <a:pt x="240" y="151"/>
                  </a:lnTo>
                  <a:lnTo>
                    <a:pt x="233" y="144"/>
                  </a:lnTo>
                  <a:lnTo>
                    <a:pt x="232" y="143"/>
                  </a:lnTo>
                  <a:lnTo>
                    <a:pt x="230" y="143"/>
                  </a:lnTo>
                  <a:lnTo>
                    <a:pt x="230" y="141"/>
                  </a:lnTo>
                  <a:lnTo>
                    <a:pt x="230" y="140"/>
                  </a:lnTo>
                  <a:lnTo>
                    <a:pt x="230" y="139"/>
                  </a:lnTo>
                  <a:lnTo>
                    <a:pt x="229" y="139"/>
                  </a:lnTo>
                  <a:lnTo>
                    <a:pt x="227" y="139"/>
                  </a:lnTo>
                  <a:lnTo>
                    <a:pt x="224" y="138"/>
                  </a:lnTo>
                  <a:lnTo>
                    <a:pt x="221" y="136"/>
                  </a:lnTo>
                  <a:lnTo>
                    <a:pt x="219" y="133"/>
                  </a:lnTo>
                  <a:lnTo>
                    <a:pt x="214" y="129"/>
                  </a:lnTo>
                  <a:lnTo>
                    <a:pt x="210" y="126"/>
                  </a:lnTo>
                  <a:lnTo>
                    <a:pt x="206" y="120"/>
                  </a:lnTo>
                  <a:lnTo>
                    <a:pt x="200" y="115"/>
                  </a:lnTo>
                  <a:lnTo>
                    <a:pt x="198" y="113"/>
                  </a:lnTo>
                  <a:lnTo>
                    <a:pt x="195" y="110"/>
                  </a:lnTo>
                  <a:lnTo>
                    <a:pt x="195" y="109"/>
                  </a:lnTo>
                  <a:lnTo>
                    <a:pt x="195" y="108"/>
                  </a:lnTo>
                  <a:lnTo>
                    <a:pt x="192" y="106"/>
                  </a:lnTo>
                  <a:lnTo>
                    <a:pt x="188" y="103"/>
                  </a:lnTo>
                  <a:lnTo>
                    <a:pt x="186" y="99"/>
                  </a:lnTo>
                  <a:lnTo>
                    <a:pt x="183" y="96"/>
                  </a:lnTo>
                  <a:lnTo>
                    <a:pt x="181" y="94"/>
                  </a:lnTo>
                  <a:lnTo>
                    <a:pt x="177" y="92"/>
                  </a:lnTo>
                  <a:lnTo>
                    <a:pt x="177" y="89"/>
                  </a:lnTo>
                  <a:lnTo>
                    <a:pt x="176" y="86"/>
                  </a:lnTo>
                  <a:lnTo>
                    <a:pt x="174" y="85"/>
                  </a:lnTo>
                  <a:lnTo>
                    <a:pt x="172" y="83"/>
                  </a:lnTo>
                  <a:lnTo>
                    <a:pt x="171" y="83"/>
                  </a:lnTo>
                  <a:lnTo>
                    <a:pt x="170" y="84"/>
                  </a:lnTo>
                  <a:lnTo>
                    <a:pt x="169" y="85"/>
                  </a:lnTo>
                  <a:lnTo>
                    <a:pt x="169" y="84"/>
                  </a:lnTo>
                  <a:lnTo>
                    <a:pt x="167" y="84"/>
                  </a:lnTo>
                  <a:lnTo>
                    <a:pt x="169" y="82"/>
                  </a:lnTo>
                  <a:lnTo>
                    <a:pt x="169" y="80"/>
                  </a:lnTo>
                  <a:lnTo>
                    <a:pt x="165" y="73"/>
                  </a:lnTo>
                  <a:lnTo>
                    <a:pt x="160" y="66"/>
                  </a:lnTo>
                  <a:lnTo>
                    <a:pt x="160" y="64"/>
                  </a:lnTo>
                  <a:lnTo>
                    <a:pt x="161" y="66"/>
                  </a:lnTo>
                  <a:lnTo>
                    <a:pt x="163" y="67"/>
                  </a:lnTo>
                  <a:lnTo>
                    <a:pt x="165" y="68"/>
                  </a:lnTo>
                  <a:lnTo>
                    <a:pt x="166" y="68"/>
                  </a:lnTo>
                  <a:lnTo>
                    <a:pt x="167" y="67"/>
                  </a:lnTo>
                  <a:lnTo>
                    <a:pt x="170" y="68"/>
                  </a:lnTo>
                  <a:lnTo>
                    <a:pt x="171" y="68"/>
                  </a:lnTo>
                  <a:lnTo>
                    <a:pt x="172" y="68"/>
                  </a:lnTo>
                  <a:lnTo>
                    <a:pt x="173" y="64"/>
                  </a:lnTo>
                  <a:lnTo>
                    <a:pt x="173" y="61"/>
                  </a:lnTo>
                  <a:lnTo>
                    <a:pt x="175" y="57"/>
                  </a:lnTo>
                  <a:lnTo>
                    <a:pt x="177" y="52"/>
                  </a:lnTo>
                  <a:lnTo>
                    <a:pt x="181" y="46"/>
                  </a:lnTo>
                  <a:lnTo>
                    <a:pt x="183" y="39"/>
                  </a:lnTo>
                  <a:lnTo>
                    <a:pt x="185" y="36"/>
                  </a:lnTo>
                  <a:lnTo>
                    <a:pt x="187" y="33"/>
                  </a:lnTo>
                  <a:lnTo>
                    <a:pt x="187" y="31"/>
                  </a:lnTo>
                  <a:lnTo>
                    <a:pt x="187" y="28"/>
                  </a:lnTo>
                  <a:lnTo>
                    <a:pt x="189" y="25"/>
                  </a:lnTo>
                  <a:lnTo>
                    <a:pt x="192" y="21"/>
                  </a:lnTo>
                  <a:lnTo>
                    <a:pt x="192" y="19"/>
                  </a:lnTo>
                  <a:lnTo>
                    <a:pt x="193" y="17"/>
                  </a:lnTo>
                  <a:lnTo>
                    <a:pt x="194" y="15"/>
                  </a:lnTo>
                  <a:lnTo>
                    <a:pt x="196" y="13"/>
                  </a:lnTo>
                  <a:lnTo>
                    <a:pt x="198" y="9"/>
                  </a:lnTo>
                  <a:lnTo>
                    <a:pt x="200" y="4"/>
                  </a:lnTo>
                  <a:close/>
                  <a:moveTo>
                    <a:pt x="120" y="107"/>
                  </a:moveTo>
                  <a:lnTo>
                    <a:pt x="120" y="107"/>
                  </a:lnTo>
                  <a:lnTo>
                    <a:pt x="121" y="107"/>
                  </a:lnTo>
                  <a:lnTo>
                    <a:pt x="121" y="109"/>
                  </a:lnTo>
                  <a:lnTo>
                    <a:pt x="121" y="110"/>
                  </a:lnTo>
                  <a:lnTo>
                    <a:pt x="120" y="110"/>
                  </a:lnTo>
                  <a:lnTo>
                    <a:pt x="120" y="109"/>
                  </a:lnTo>
                  <a:lnTo>
                    <a:pt x="120" y="108"/>
                  </a:lnTo>
                  <a:lnTo>
                    <a:pt x="120" y="107"/>
                  </a:lnTo>
                  <a:close/>
                  <a:moveTo>
                    <a:pt x="124" y="108"/>
                  </a:moveTo>
                  <a:lnTo>
                    <a:pt x="125" y="108"/>
                  </a:lnTo>
                  <a:lnTo>
                    <a:pt x="125" y="109"/>
                  </a:lnTo>
                  <a:lnTo>
                    <a:pt x="124" y="108"/>
                  </a:lnTo>
                  <a:close/>
                  <a:moveTo>
                    <a:pt x="125" y="114"/>
                  </a:moveTo>
                  <a:lnTo>
                    <a:pt x="126" y="113"/>
                  </a:lnTo>
                  <a:lnTo>
                    <a:pt x="127" y="111"/>
                  </a:lnTo>
                  <a:lnTo>
                    <a:pt x="127" y="114"/>
                  </a:lnTo>
                  <a:lnTo>
                    <a:pt x="127" y="116"/>
                  </a:lnTo>
                  <a:lnTo>
                    <a:pt x="127" y="118"/>
                  </a:lnTo>
                  <a:lnTo>
                    <a:pt x="128" y="120"/>
                  </a:lnTo>
                  <a:lnTo>
                    <a:pt x="129" y="122"/>
                  </a:lnTo>
                  <a:lnTo>
                    <a:pt x="127" y="124"/>
                  </a:lnTo>
                  <a:lnTo>
                    <a:pt x="126" y="119"/>
                  </a:lnTo>
                  <a:lnTo>
                    <a:pt x="125" y="114"/>
                  </a:lnTo>
                  <a:close/>
                  <a:moveTo>
                    <a:pt x="152" y="87"/>
                  </a:moveTo>
                  <a:lnTo>
                    <a:pt x="152" y="87"/>
                  </a:lnTo>
                  <a:close/>
                  <a:moveTo>
                    <a:pt x="138" y="111"/>
                  </a:moveTo>
                  <a:lnTo>
                    <a:pt x="138" y="110"/>
                  </a:lnTo>
                  <a:lnTo>
                    <a:pt x="139" y="110"/>
                  </a:lnTo>
                  <a:lnTo>
                    <a:pt x="139" y="111"/>
                  </a:lnTo>
                  <a:lnTo>
                    <a:pt x="139" y="113"/>
                  </a:lnTo>
                  <a:lnTo>
                    <a:pt x="138" y="113"/>
                  </a:lnTo>
                  <a:lnTo>
                    <a:pt x="138" y="111"/>
                  </a:lnTo>
                  <a:close/>
                  <a:moveTo>
                    <a:pt x="153" y="93"/>
                  </a:moveTo>
                  <a:lnTo>
                    <a:pt x="154" y="96"/>
                  </a:lnTo>
                  <a:lnTo>
                    <a:pt x="156" y="98"/>
                  </a:lnTo>
                  <a:lnTo>
                    <a:pt x="158" y="98"/>
                  </a:lnTo>
                  <a:lnTo>
                    <a:pt x="158" y="97"/>
                  </a:lnTo>
                  <a:lnTo>
                    <a:pt x="156" y="96"/>
                  </a:lnTo>
                  <a:lnTo>
                    <a:pt x="158" y="96"/>
                  </a:lnTo>
                  <a:lnTo>
                    <a:pt x="158" y="95"/>
                  </a:lnTo>
                  <a:lnTo>
                    <a:pt x="158" y="94"/>
                  </a:lnTo>
                  <a:lnTo>
                    <a:pt x="158" y="92"/>
                  </a:lnTo>
                  <a:lnTo>
                    <a:pt x="155" y="92"/>
                  </a:lnTo>
                  <a:lnTo>
                    <a:pt x="153" y="93"/>
                  </a:lnTo>
                  <a:close/>
                  <a:moveTo>
                    <a:pt x="220" y="21"/>
                  </a:moveTo>
                  <a:lnTo>
                    <a:pt x="220" y="23"/>
                  </a:lnTo>
                  <a:lnTo>
                    <a:pt x="220" y="24"/>
                  </a:lnTo>
                  <a:lnTo>
                    <a:pt x="220" y="23"/>
                  </a:lnTo>
                  <a:lnTo>
                    <a:pt x="221" y="22"/>
                  </a:lnTo>
                  <a:lnTo>
                    <a:pt x="221" y="21"/>
                  </a:lnTo>
                  <a:lnTo>
                    <a:pt x="220" y="21"/>
                  </a:lnTo>
                  <a:close/>
                  <a:moveTo>
                    <a:pt x="140" y="124"/>
                  </a:moveTo>
                  <a:lnTo>
                    <a:pt x="141" y="124"/>
                  </a:lnTo>
                  <a:lnTo>
                    <a:pt x="142" y="125"/>
                  </a:lnTo>
                  <a:lnTo>
                    <a:pt x="141" y="125"/>
                  </a:lnTo>
                  <a:lnTo>
                    <a:pt x="140" y="125"/>
                  </a:lnTo>
                  <a:lnTo>
                    <a:pt x="140" y="124"/>
                  </a:lnTo>
                  <a:close/>
                  <a:moveTo>
                    <a:pt x="114" y="155"/>
                  </a:moveTo>
                  <a:lnTo>
                    <a:pt x="114" y="155"/>
                  </a:lnTo>
                  <a:lnTo>
                    <a:pt x="115" y="155"/>
                  </a:lnTo>
                  <a:lnTo>
                    <a:pt x="116" y="155"/>
                  </a:lnTo>
                  <a:lnTo>
                    <a:pt x="116" y="156"/>
                  </a:lnTo>
                  <a:lnTo>
                    <a:pt x="116" y="157"/>
                  </a:lnTo>
                  <a:lnTo>
                    <a:pt x="115" y="156"/>
                  </a:lnTo>
                  <a:lnTo>
                    <a:pt x="114" y="155"/>
                  </a:lnTo>
                  <a:close/>
                  <a:moveTo>
                    <a:pt x="106" y="166"/>
                  </a:moveTo>
                  <a:lnTo>
                    <a:pt x="107" y="166"/>
                  </a:lnTo>
                  <a:lnTo>
                    <a:pt x="108" y="166"/>
                  </a:lnTo>
                  <a:lnTo>
                    <a:pt x="107" y="167"/>
                  </a:lnTo>
                  <a:lnTo>
                    <a:pt x="106" y="166"/>
                  </a:lnTo>
                  <a:close/>
                  <a:moveTo>
                    <a:pt x="131" y="142"/>
                  </a:moveTo>
                  <a:lnTo>
                    <a:pt x="131" y="142"/>
                  </a:lnTo>
                  <a:lnTo>
                    <a:pt x="132" y="143"/>
                  </a:lnTo>
                  <a:lnTo>
                    <a:pt x="132" y="142"/>
                  </a:lnTo>
                  <a:lnTo>
                    <a:pt x="132" y="141"/>
                  </a:lnTo>
                  <a:lnTo>
                    <a:pt x="131" y="142"/>
                  </a:lnTo>
                  <a:close/>
                  <a:moveTo>
                    <a:pt x="135" y="141"/>
                  </a:moveTo>
                  <a:lnTo>
                    <a:pt x="136" y="144"/>
                  </a:lnTo>
                  <a:lnTo>
                    <a:pt x="138" y="148"/>
                  </a:lnTo>
                  <a:lnTo>
                    <a:pt x="139" y="148"/>
                  </a:lnTo>
                  <a:lnTo>
                    <a:pt x="139" y="147"/>
                  </a:lnTo>
                  <a:lnTo>
                    <a:pt x="138" y="143"/>
                  </a:lnTo>
                  <a:lnTo>
                    <a:pt x="136" y="140"/>
                  </a:lnTo>
                  <a:lnTo>
                    <a:pt x="136" y="141"/>
                  </a:lnTo>
                  <a:lnTo>
                    <a:pt x="135" y="141"/>
                  </a:lnTo>
                  <a:close/>
                  <a:moveTo>
                    <a:pt x="134" y="147"/>
                  </a:moveTo>
                  <a:lnTo>
                    <a:pt x="134" y="147"/>
                  </a:lnTo>
                  <a:lnTo>
                    <a:pt x="134" y="148"/>
                  </a:lnTo>
                  <a:lnTo>
                    <a:pt x="134" y="147"/>
                  </a:lnTo>
                  <a:close/>
                  <a:moveTo>
                    <a:pt x="143" y="137"/>
                  </a:moveTo>
                  <a:lnTo>
                    <a:pt x="144" y="137"/>
                  </a:lnTo>
                  <a:lnTo>
                    <a:pt x="143" y="136"/>
                  </a:lnTo>
                  <a:lnTo>
                    <a:pt x="142" y="136"/>
                  </a:lnTo>
                  <a:lnTo>
                    <a:pt x="142" y="137"/>
                  </a:lnTo>
                  <a:lnTo>
                    <a:pt x="143" y="137"/>
                  </a:lnTo>
                  <a:close/>
                  <a:moveTo>
                    <a:pt x="134" y="148"/>
                  </a:moveTo>
                  <a:lnTo>
                    <a:pt x="135" y="149"/>
                  </a:lnTo>
                  <a:lnTo>
                    <a:pt x="135" y="150"/>
                  </a:lnTo>
                  <a:lnTo>
                    <a:pt x="136" y="150"/>
                  </a:lnTo>
                  <a:lnTo>
                    <a:pt x="137" y="150"/>
                  </a:lnTo>
                  <a:lnTo>
                    <a:pt x="136" y="150"/>
                  </a:lnTo>
                  <a:lnTo>
                    <a:pt x="136" y="149"/>
                  </a:lnTo>
                  <a:lnTo>
                    <a:pt x="135" y="149"/>
                  </a:lnTo>
                  <a:lnTo>
                    <a:pt x="134" y="148"/>
                  </a:lnTo>
                  <a:close/>
                  <a:moveTo>
                    <a:pt x="141" y="141"/>
                  </a:moveTo>
                  <a:lnTo>
                    <a:pt x="141" y="141"/>
                  </a:lnTo>
                  <a:lnTo>
                    <a:pt x="141" y="142"/>
                  </a:lnTo>
                  <a:lnTo>
                    <a:pt x="141" y="141"/>
                  </a:lnTo>
                  <a:close/>
                  <a:moveTo>
                    <a:pt x="135" y="152"/>
                  </a:moveTo>
                  <a:lnTo>
                    <a:pt x="135" y="154"/>
                  </a:lnTo>
                  <a:lnTo>
                    <a:pt x="135" y="157"/>
                  </a:lnTo>
                  <a:lnTo>
                    <a:pt x="136" y="157"/>
                  </a:lnTo>
                  <a:lnTo>
                    <a:pt x="137" y="155"/>
                  </a:lnTo>
                  <a:lnTo>
                    <a:pt x="137" y="152"/>
                  </a:lnTo>
                  <a:lnTo>
                    <a:pt x="136" y="151"/>
                  </a:lnTo>
                  <a:lnTo>
                    <a:pt x="136" y="152"/>
                  </a:lnTo>
                  <a:lnTo>
                    <a:pt x="135" y="152"/>
                  </a:lnTo>
                  <a:close/>
                  <a:moveTo>
                    <a:pt x="218" y="57"/>
                  </a:moveTo>
                  <a:lnTo>
                    <a:pt x="218" y="58"/>
                  </a:lnTo>
                  <a:lnTo>
                    <a:pt x="219" y="58"/>
                  </a:lnTo>
                  <a:lnTo>
                    <a:pt x="219" y="57"/>
                  </a:lnTo>
                  <a:lnTo>
                    <a:pt x="218" y="57"/>
                  </a:lnTo>
                  <a:close/>
                  <a:moveTo>
                    <a:pt x="221" y="56"/>
                  </a:moveTo>
                  <a:lnTo>
                    <a:pt x="221" y="57"/>
                  </a:lnTo>
                  <a:lnTo>
                    <a:pt x="222" y="59"/>
                  </a:lnTo>
                  <a:lnTo>
                    <a:pt x="223" y="61"/>
                  </a:lnTo>
                  <a:lnTo>
                    <a:pt x="224" y="60"/>
                  </a:lnTo>
                  <a:lnTo>
                    <a:pt x="225" y="59"/>
                  </a:lnTo>
                  <a:lnTo>
                    <a:pt x="225" y="57"/>
                  </a:lnTo>
                  <a:lnTo>
                    <a:pt x="224" y="55"/>
                  </a:lnTo>
                  <a:lnTo>
                    <a:pt x="223" y="55"/>
                  </a:lnTo>
                  <a:lnTo>
                    <a:pt x="222" y="55"/>
                  </a:lnTo>
                  <a:lnTo>
                    <a:pt x="222" y="56"/>
                  </a:lnTo>
                  <a:lnTo>
                    <a:pt x="221" y="56"/>
                  </a:lnTo>
                  <a:close/>
                  <a:moveTo>
                    <a:pt x="278" y="265"/>
                  </a:moveTo>
                  <a:lnTo>
                    <a:pt x="277" y="264"/>
                  </a:lnTo>
                  <a:lnTo>
                    <a:pt x="276" y="264"/>
                  </a:lnTo>
                  <a:lnTo>
                    <a:pt x="275" y="266"/>
                  </a:lnTo>
                  <a:lnTo>
                    <a:pt x="274" y="268"/>
                  </a:lnTo>
                  <a:lnTo>
                    <a:pt x="271" y="268"/>
                  </a:lnTo>
                  <a:lnTo>
                    <a:pt x="269" y="268"/>
                  </a:lnTo>
                  <a:lnTo>
                    <a:pt x="268" y="268"/>
                  </a:lnTo>
                  <a:lnTo>
                    <a:pt x="267" y="268"/>
                  </a:lnTo>
                  <a:lnTo>
                    <a:pt x="266" y="267"/>
                  </a:lnTo>
                  <a:lnTo>
                    <a:pt x="264" y="266"/>
                  </a:lnTo>
                  <a:lnTo>
                    <a:pt x="262" y="267"/>
                  </a:lnTo>
                  <a:lnTo>
                    <a:pt x="259" y="268"/>
                  </a:lnTo>
                  <a:lnTo>
                    <a:pt x="258" y="268"/>
                  </a:lnTo>
                  <a:lnTo>
                    <a:pt x="257" y="267"/>
                  </a:lnTo>
                  <a:lnTo>
                    <a:pt x="256" y="268"/>
                  </a:lnTo>
                  <a:lnTo>
                    <a:pt x="254" y="268"/>
                  </a:lnTo>
                  <a:lnTo>
                    <a:pt x="253" y="267"/>
                  </a:lnTo>
                  <a:lnTo>
                    <a:pt x="252" y="266"/>
                  </a:lnTo>
                  <a:lnTo>
                    <a:pt x="249" y="266"/>
                  </a:lnTo>
                  <a:lnTo>
                    <a:pt x="247" y="267"/>
                  </a:lnTo>
                  <a:lnTo>
                    <a:pt x="244" y="266"/>
                  </a:lnTo>
                  <a:lnTo>
                    <a:pt x="243" y="266"/>
                  </a:lnTo>
                  <a:lnTo>
                    <a:pt x="239" y="262"/>
                  </a:lnTo>
                  <a:lnTo>
                    <a:pt x="235" y="258"/>
                  </a:lnTo>
                  <a:lnTo>
                    <a:pt x="231" y="256"/>
                  </a:lnTo>
                  <a:lnTo>
                    <a:pt x="228" y="254"/>
                  </a:lnTo>
                  <a:lnTo>
                    <a:pt x="228" y="257"/>
                  </a:lnTo>
                  <a:lnTo>
                    <a:pt x="229" y="260"/>
                  </a:lnTo>
                  <a:lnTo>
                    <a:pt x="229" y="262"/>
                  </a:lnTo>
                  <a:lnTo>
                    <a:pt x="228" y="265"/>
                  </a:lnTo>
                  <a:lnTo>
                    <a:pt x="229" y="267"/>
                  </a:lnTo>
                  <a:lnTo>
                    <a:pt x="230" y="268"/>
                  </a:lnTo>
                  <a:lnTo>
                    <a:pt x="229" y="269"/>
                  </a:lnTo>
                  <a:lnTo>
                    <a:pt x="229" y="270"/>
                  </a:lnTo>
                  <a:lnTo>
                    <a:pt x="230" y="273"/>
                  </a:lnTo>
                  <a:lnTo>
                    <a:pt x="233" y="276"/>
                  </a:lnTo>
                  <a:lnTo>
                    <a:pt x="233" y="274"/>
                  </a:lnTo>
                  <a:lnTo>
                    <a:pt x="233" y="273"/>
                  </a:lnTo>
                  <a:lnTo>
                    <a:pt x="234" y="273"/>
                  </a:lnTo>
                  <a:lnTo>
                    <a:pt x="235" y="277"/>
                  </a:lnTo>
                  <a:lnTo>
                    <a:pt x="234" y="280"/>
                  </a:lnTo>
                  <a:lnTo>
                    <a:pt x="236" y="282"/>
                  </a:lnTo>
                  <a:lnTo>
                    <a:pt x="239" y="285"/>
                  </a:lnTo>
                  <a:lnTo>
                    <a:pt x="241" y="284"/>
                  </a:lnTo>
                  <a:lnTo>
                    <a:pt x="243" y="285"/>
                  </a:lnTo>
                  <a:lnTo>
                    <a:pt x="245" y="287"/>
                  </a:lnTo>
                  <a:lnTo>
                    <a:pt x="247" y="289"/>
                  </a:lnTo>
                  <a:lnTo>
                    <a:pt x="247" y="290"/>
                  </a:lnTo>
                  <a:lnTo>
                    <a:pt x="247" y="291"/>
                  </a:lnTo>
                  <a:lnTo>
                    <a:pt x="248" y="292"/>
                  </a:lnTo>
                  <a:lnTo>
                    <a:pt x="249" y="293"/>
                  </a:lnTo>
                  <a:lnTo>
                    <a:pt x="252" y="295"/>
                  </a:lnTo>
                  <a:lnTo>
                    <a:pt x="253" y="297"/>
                  </a:lnTo>
                  <a:lnTo>
                    <a:pt x="253" y="299"/>
                  </a:lnTo>
                  <a:lnTo>
                    <a:pt x="252" y="299"/>
                  </a:lnTo>
                  <a:lnTo>
                    <a:pt x="251" y="299"/>
                  </a:lnTo>
                  <a:lnTo>
                    <a:pt x="249" y="299"/>
                  </a:lnTo>
                  <a:lnTo>
                    <a:pt x="247" y="300"/>
                  </a:lnTo>
                  <a:lnTo>
                    <a:pt x="244" y="301"/>
                  </a:lnTo>
                  <a:lnTo>
                    <a:pt x="243" y="301"/>
                  </a:lnTo>
                  <a:lnTo>
                    <a:pt x="241" y="300"/>
                  </a:lnTo>
                  <a:lnTo>
                    <a:pt x="239" y="301"/>
                  </a:lnTo>
                  <a:lnTo>
                    <a:pt x="236" y="302"/>
                  </a:lnTo>
                  <a:lnTo>
                    <a:pt x="233" y="300"/>
                  </a:lnTo>
                  <a:lnTo>
                    <a:pt x="230" y="297"/>
                  </a:lnTo>
                  <a:lnTo>
                    <a:pt x="227" y="297"/>
                  </a:lnTo>
                  <a:lnTo>
                    <a:pt x="224" y="297"/>
                  </a:lnTo>
                  <a:lnTo>
                    <a:pt x="221" y="296"/>
                  </a:lnTo>
                  <a:lnTo>
                    <a:pt x="220" y="295"/>
                  </a:lnTo>
                  <a:lnTo>
                    <a:pt x="218" y="296"/>
                  </a:lnTo>
                  <a:lnTo>
                    <a:pt x="216" y="297"/>
                  </a:lnTo>
                  <a:lnTo>
                    <a:pt x="214" y="299"/>
                  </a:lnTo>
                  <a:lnTo>
                    <a:pt x="213" y="300"/>
                  </a:lnTo>
                  <a:lnTo>
                    <a:pt x="212" y="300"/>
                  </a:lnTo>
                  <a:lnTo>
                    <a:pt x="212" y="299"/>
                  </a:lnTo>
                  <a:lnTo>
                    <a:pt x="211" y="297"/>
                  </a:lnTo>
                  <a:lnTo>
                    <a:pt x="213" y="296"/>
                  </a:lnTo>
                  <a:lnTo>
                    <a:pt x="216" y="294"/>
                  </a:lnTo>
                  <a:lnTo>
                    <a:pt x="213" y="292"/>
                  </a:lnTo>
                  <a:lnTo>
                    <a:pt x="212" y="290"/>
                  </a:lnTo>
                  <a:lnTo>
                    <a:pt x="211" y="287"/>
                  </a:lnTo>
                  <a:lnTo>
                    <a:pt x="211" y="284"/>
                  </a:lnTo>
                  <a:lnTo>
                    <a:pt x="210" y="284"/>
                  </a:lnTo>
                  <a:lnTo>
                    <a:pt x="209" y="284"/>
                  </a:lnTo>
                  <a:lnTo>
                    <a:pt x="206" y="278"/>
                  </a:lnTo>
                  <a:lnTo>
                    <a:pt x="201" y="271"/>
                  </a:lnTo>
                  <a:lnTo>
                    <a:pt x="199" y="269"/>
                  </a:lnTo>
                  <a:lnTo>
                    <a:pt x="198" y="268"/>
                  </a:lnTo>
                  <a:lnTo>
                    <a:pt x="198" y="267"/>
                  </a:lnTo>
                  <a:lnTo>
                    <a:pt x="197" y="266"/>
                  </a:lnTo>
                  <a:lnTo>
                    <a:pt x="196" y="265"/>
                  </a:lnTo>
                  <a:lnTo>
                    <a:pt x="195" y="264"/>
                  </a:lnTo>
                  <a:lnTo>
                    <a:pt x="194" y="261"/>
                  </a:lnTo>
                  <a:lnTo>
                    <a:pt x="193" y="260"/>
                  </a:lnTo>
                  <a:lnTo>
                    <a:pt x="190" y="258"/>
                  </a:lnTo>
                  <a:lnTo>
                    <a:pt x="188" y="256"/>
                  </a:lnTo>
                  <a:lnTo>
                    <a:pt x="186" y="254"/>
                  </a:lnTo>
                  <a:lnTo>
                    <a:pt x="185" y="252"/>
                  </a:lnTo>
                  <a:lnTo>
                    <a:pt x="185" y="250"/>
                  </a:lnTo>
                  <a:lnTo>
                    <a:pt x="184" y="248"/>
                  </a:lnTo>
                  <a:lnTo>
                    <a:pt x="182" y="246"/>
                  </a:lnTo>
                  <a:lnTo>
                    <a:pt x="179" y="243"/>
                  </a:lnTo>
                  <a:lnTo>
                    <a:pt x="177" y="239"/>
                  </a:lnTo>
                  <a:lnTo>
                    <a:pt x="177" y="238"/>
                  </a:lnTo>
                  <a:lnTo>
                    <a:pt x="175" y="233"/>
                  </a:lnTo>
                  <a:lnTo>
                    <a:pt x="174" y="229"/>
                  </a:lnTo>
                  <a:lnTo>
                    <a:pt x="175" y="227"/>
                  </a:lnTo>
                  <a:lnTo>
                    <a:pt x="176" y="229"/>
                  </a:lnTo>
                  <a:lnTo>
                    <a:pt x="178" y="230"/>
                  </a:lnTo>
                  <a:lnTo>
                    <a:pt x="178" y="229"/>
                  </a:lnTo>
                  <a:lnTo>
                    <a:pt x="178" y="227"/>
                  </a:lnTo>
                  <a:lnTo>
                    <a:pt x="179" y="227"/>
                  </a:lnTo>
                  <a:lnTo>
                    <a:pt x="181" y="226"/>
                  </a:lnTo>
                  <a:lnTo>
                    <a:pt x="181" y="225"/>
                  </a:lnTo>
                  <a:lnTo>
                    <a:pt x="181" y="224"/>
                  </a:lnTo>
                  <a:lnTo>
                    <a:pt x="182" y="224"/>
                  </a:lnTo>
                  <a:lnTo>
                    <a:pt x="184" y="226"/>
                  </a:lnTo>
                  <a:lnTo>
                    <a:pt x="187" y="227"/>
                  </a:lnTo>
                  <a:lnTo>
                    <a:pt x="188" y="227"/>
                  </a:lnTo>
                  <a:lnTo>
                    <a:pt x="189" y="227"/>
                  </a:lnTo>
                  <a:lnTo>
                    <a:pt x="189" y="226"/>
                  </a:lnTo>
                  <a:lnTo>
                    <a:pt x="189" y="225"/>
                  </a:lnTo>
                  <a:lnTo>
                    <a:pt x="188" y="224"/>
                  </a:lnTo>
                  <a:lnTo>
                    <a:pt x="188" y="223"/>
                  </a:lnTo>
                  <a:lnTo>
                    <a:pt x="190" y="223"/>
                  </a:lnTo>
                  <a:lnTo>
                    <a:pt x="192" y="223"/>
                  </a:lnTo>
                  <a:lnTo>
                    <a:pt x="192" y="224"/>
                  </a:lnTo>
                  <a:lnTo>
                    <a:pt x="192" y="225"/>
                  </a:lnTo>
                  <a:lnTo>
                    <a:pt x="195" y="229"/>
                  </a:lnTo>
                  <a:lnTo>
                    <a:pt x="197" y="231"/>
                  </a:lnTo>
                  <a:lnTo>
                    <a:pt x="197" y="223"/>
                  </a:lnTo>
                  <a:lnTo>
                    <a:pt x="194" y="217"/>
                  </a:lnTo>
                  <a:lnTo>
                    <a:pt x="194" y="214"/>
                  </a:lnTo>
                  <a:lnTo>
                    <a:pt x="194" y="211"/>
                  </a:lnTo>
                  <a:lnTo>
                    <a:pt x="193" y="210"/>
                  </a:lnTo>
                  <a:lnTo>
                    <a:pt x="193" y="209"/>
                  </a:lnTo>
                  <a:lnTo>
                    <a:pt x="193" y="207"/>
                  </a:lnTo>
                  <a:lnTo>
                    <a:pt x="193" y="206"/>
                  </a:lnTo>
                  <a:lnTo>
                    <a:pt x="192" y="203"/>
                  </a:lnTo>
                  <a:lnTo>
                    <a:pt x="190" y="200"/>
                  </a:lnTo>
                  <a:lnTo>
                    <a:pt x="189" y="192"/>
                  </a:lnTo>
                  <a:lnTo>
                    <a:pt x="189" y="184"/>
                  </a:lnTo>
                  <a:lnTo>
                    <a:pt x="188" y="180"/>
                  </a:lnTo>
                  <a:lnTo>
                    <a:pt x="188" y="178"/>
                  </a:lnTo>
                  <a:lnTo>
                    <a:pt x="188" y="175"/>
                  </a:lnTo>
                  <a:lnTo>
                    <a:pt x="189" y="172"/>
                  </a:lnTo>
                  <a:lnTo>
                    <a:pt x="189" y="171"/>
                  </a:lnTo>
                  <a:lnTo>
                    <a:pt x="188" y="169"/>
                  </a:lnTo>
                  <a:lnTo>
                    <a:pt x="189" y="166"/>
                  </a:lnTo>
                  <a:lnTo>
                    <a:pt x="189" y="162"/>
                  </a:lnTo>
                  <a:lnTo>
                    <a:pt x="192" y="159"/>
                  </a:lnTo>
                  <a:lnTo>
                    <a:pt x="195" y="155"/>
                  </a:lnTo>
                  <a:lnTo>
                    <a:pt x="197" y="154"/>
                  </a:lnTo>
                  <a:lnTo>
                    <a:pt x="199" y="154"/>
                  </a:lnTo>
                  <a:lnTo>
                    <a:pt x="200" y="153"/>
                  </a:lnTo>
                  <a:lnTo>
                    <a:pt x="202" y="152"/>
                  </a:lnTo>
                  <a:lnTo>
                    <a:pt x="205" y="151"/>
                  </a:lnTo>
                  <a:lnTo>
                    <a:pt x="207" y="151"/>
                  </a:lnTo>
                  <a:lnTo>
                    <a:pt x="208" y="150"/>
                  </a:lnTo>
                  <a:lnTo>
                    <a:pt x="209" y="149"/>
                  </a:lnTo>
                  <a:lnTo>
                    <a:pt x="214" y="148"/>
                  </a:lnTo>
                  <a:lnTo>
                    <a:pt x="221" y="145"/>
                  </a:lnTo>
                  <a:lnTo>
                    <a:pt x="224" y="149"/>
                  </a:lnTo>
                  <a:lnTo>
                    <a:pt x="228" y="151"/>
                  </a:lnTo>
                  <a:lnTo>
                    <a:pt x="228" y="152"/>
                  </a:lnTo>
                  <a:lnTo>
                    <a:pt x="229" y="153"/>
                  </a:lnTo>
                  <a:lnTo>
                    <a:pt x="230" y="153"/>
                  </a:lnTo>
                  <a:lnTo>
                    <a:pt x="232" y="153"/>
                  </a:lnTo>
                  <a:lnTo>
                    <a:pt x="234" y="155"/>
                  </a:lnTo>
                  <a:lnTo>
                    <a:pt x="236" y="156"/>
                  </a:lnTo>
                  <a:lnTo>
                    <a:pt x="237" y="156"/>
                  </a:lnTo>
                  <a:lnTo>
                    <a:pt x="239" y="156"/>
                  </a:lnTo>
                  <a:lnTo>
                    <a:pt x="241" y="159"/>
                  </a:lnTo>
                  <a:lnTo>
                    <a:pt x="242" y="161"/>
                  </a:lnTo>
                  <a:lnTo>
                    <a:pt x="244" y="163"/>
                  </a:lnTo>
                  <a:lnTo>
                    <a:pt x="246" y="165"/>
                  </a:lnTo>
                  <a:lnTo>
                    <a:pt x="246" y="166"/>
                  </a:lnTo>
                  <a:lnTo>
                    <a:pt x="247" y="167"/>
                  </a:lnTo>
                  <a:lnTo>
                    <a:pt x="249" y="168"/>
                  </a:lnTo>
                  <a:lnTo>
                    <a:pt x="249" y="169"/>
                  </a:lnTo>
                  <a:lnTo>
                    <a:pt x="251" y="171"/>
                  </a:lnTo>
                  <a:lnTo>
                    <a:pt x="252" y="172"/>
                  </a:lnTo>
                  <a:lnTo>
                    <a:pt x="254" y="173"/>
                  </a:lnTo>
                  <a:lnTo>
                    <a:pt x="254" y="175"/>
                  </a:lnTo>
                  <a:lnTo>
                    <a:pt x="255" y="176"/>
                  </a:lnTo>
                  <a:lnTo>
                    <a:pt x="256" y="176"/>
                  </a:lnTo>
                  <a:lnTo>
                    <a:pt x="257" y="176"/>
                  </a:lnTo>
                  <a:lnTo>
                    <a:pt x="258" y="180"/>
                  </a:lnTo>
                  <a:lnTo>
                    <a:pt x="259" y="183"/>
                  </a:lnTo>
                  <a:lnTo>
                    <a:pt x="262" y="184"/>
                  </a:lnTo>
                  <a:lnTo>
                    <a:pt x="263" y="186"/>
                  </a:lnTo>
                  <a:lnTo>
                    <a:pt x="264" y="187"/>
                  </a:lnTo>
                  <a:lnTo>
                    <a:pt x="265" y="187"/>
                  </a:lnTo>
                  <a:lnTo>
                    <a:pt x="266" y="186"/>
                  </a:lnTo>
                  <a:lnTo>
                    <a:pt x="267" y="186"/>
                  </a:lnTo>
                  <a:lnTo>
                    <a:pt x="268" y="187"/>
                  </a:lnTo>
                  <a:lnTo>
                    <a:pt x="269" y="188"/>
                  </a:lnTo>
                  <a:lnTo>
                    <a:pt x="267" y="188"/>
                  </a:lnTo>
                  <a:lnTo>
                    <a:pt x="266" y="190"/>
                  </a:lnTo>
                  <a:lnTo>
                    <a:pt x="267" y="192"/>
                  </a:lnTo>
                  <a:lnTo>
                    <a:pt x="268" y="194"/>
                  </a:lnTo>
                  <a:lnTo>
                    <a:pt x="269" y="192"/>
                  </a:lnTo>
                  <a:lnTo>
                    <a:pt x="270" y="192"/>
                  </a:lnTo>
                  <a:lnTo>
                    <a:pt x="272" y="195"/>
                  </a:lnTo>
                  <a:lnTo>
                    <a:pt x="274" y="198"/>
                  </a:lnTo>
                  <a:lnTo>
                    <a:pt x="274" y="200"/>
                  </a:lnTo>
                  <a:lnTo>
                    <a:pt x="274" y="203"/>
                  </a:lnTo>
                  <a:lnTo>
                    <a:pt x="275" y="203"/>
                  </a:lnTo>
                  <a:lnTo>
                    <a:pt x="276" y="202"/>
                  </a:lnTo>
                  <a:lnTo>
                    <a:pt x="277" y="202"/>
                  </a:lnTo>
                  <a:lnTo>
                    <a:pt x="278" y="203"/>
                  </a:lnTo>
                  <a:lnTo>
                    <a:pt x="279" y="203"/>
                  </a:lnTo>
                  <a:lnTo>
                    <a:pt x="278" y="208"/>
                  </a:lnTo>
                  <a:lnTo>
                    <a:pt x="278" y="211"/>
                  </a:lnTo>
                  <a:lnTo>
                    <a:pt x="278" y="212"/>
                  </a:lnTo>
                  <a:lnTo>
                    <a:pt x="279" y="213"/>
                  </a:lnTo>
                  <a:lnTo>
                    <a:pt x="279" y="214"/>
                  </a:lnTo>
                  <a:lnTo>
                    <a:pt x="280" y="215"/>
                  </a:lnTo>
                  <a:lnTo>
                    <a:pt x="280" y="217"/>
                  </a:lnTo>
                  <a:lnTo>
                    <a:pt x="278" y="220"/>
                  </a:lnTo>
                  <a:lnTo>
                    <a:pt x="276" y="223"/>
                  </a:lnTo>
                  <a:lnTo>
                    <a:pt x="278" y="227"/>
                  </a:lnTo>
                  <a:lnTo>
                    <a:pt x="279" y="232"/>
                  </a:lnTo>
                  <a:lnTo>
                    <a:pt x="280" y="232"/>
                  </a:lnTo>
                  <a:lnTo>
                    <a:pt x="282" y="231"/>
                  </a:lnTo>
                  <a:lnTo>
                    <a:pt x="283" y="234"/>
                  </a:lnTo>
                  <a:lnTo>
                    <a:pt x="284" y="238"/>
                  </a:lnTo>
                  <a:lnTo>
                    <a:pt x="282" y="239"/>
                  </a:lnTo>
                  <a:lnTo>
                    <a:pt x="281" y="241"/>
                  </a:lnTo>
                  <a:lnTo>
                    <a:pt x="284" y="243"/>
                  </a:lnTo>
                  <a:lnTo>
                    <a:pt x="286" y="244"/>
                  </a:lnTo>
                  <a:lnTo>
                    <a:pt x="286" y="245"/>
                  </a:lnTo>
                  <a:lnTo>
                    <a:pt x="286" y="247"/>
                  </a:lnTo>
                  <a:lnTo>
                    <a:pt x="287" y="247"/>
                  </a:lnTo>
                  <a:lnTo>
                    <a:pt x="287" y="248"/>
                  </a:lnTo>
                  <a:lnTo>
                    <a:pt x="287" y="249"/>
                  </a:lnTo>
                  <a:lnTo>
                    <a:pt x="287" y="250"/>
                  </a:lnTo>
                  <a:lnTo>
                    <a:pt x="289" y="253"/>
                  </a:lnTo>
                  <a:lnTo>
                    <a:pt x="290" y="254"/>
                  </a:lnTo>
                  <a:lnTo>
                    <a:pt x="290" y="258"/>
                  </a:lnTo>
                  <a:lnTo>
                    <a:pt x="291" y="261"/>
                  </a:lnTo>
                  <a:lnTo>
                    <a:pt x="292" y="261"/>
                  </a:lnTo>
                  <a:lnTo>
                    <a:pt x="294" y="262"/>
                  </a:lnTo>
                  <a:lnTo>
                    <a:pt x="292" y="264"/>
                  </a:lnTo>
                  <a:lnTo>
                    <a:pt x="290" y="265"/>
                  </a:lnTo>
                  <a:lnTo>
                    <a:pt x="289" y="265"/>
                  </a:lnTo>
                  <a:lnTo>
                    <a:pt x="289" y="264"/>
                  </a:lnTo>
                  <a:lnTo>
                    <a:pt x="286" y="265"/>
                  </a:lnTo>
                  <a:lnTo>
                    <a:pt x="282" y="264"/>
                  </a:lnTo>
                  <a:lnTo>
                    <a:pt x="281" y="264"/>
                  </a:lnTo>
                  <a:lnTo>
                    <a:pt x="280" y="265"/>
                  </a:lnTo>
                  <a:lnTo>
                    <a:pt x="279" y="264"/>
                  </a:lnTo>
                  <a:lnTo>
                    <a:pt x="278" y="264"/>
                  </a:lnTo>
                  <a:lnTo>
                    <a:pt x="278" y="265"/>
                  </a:lnTo>
                  <a:close/>
                  <a:moveTo>
                    <a:pt x="146" y="268"/>
                  </a:moveTo>
                  <a:lnTo>
                    <a:pt x="146" y="268"/>
                  </a:lnTo>
                  <a:lnTo>
                    <a:pt x="147" y="268"/>
                  </a:lnTo>
                  <a:lnTo>
                    <a:pt x="148" y="268"/>
                  </a:lnTo>
                  <a:lnTo>
                    <a:pt x="148" y="269"/>
                  </a:lnTo>
                  <a:lnTo>
                    <a:pt x="147" y="270"/>
                  </a:lnTo>
                  <a:lnTo>
                    <a:pt x="146" y="269"/>
                  </a:lnTo>
                  <a:lnTo>
                    <a:pt x="146" y="268"/>
                  </a:lnTo>
                  <a:close/>
                  <a:moveTo>
                    <a:pt x="304" y="95"/>
                  </a:moveTo>
                  <a:lnTo>
                    <a:pt x="304" y="95"/>
                  </a:lnTo>
                  <a:lnTo>
                    <a:pt x="304" y="96"/>
                  </a:lnTo>
                  <a:lnTo>
                    <a:pt x="305" y="96"/>
                  </a:lnTo>
                  <a:lnTo>
                    <a:pt x="305" y="95"/>
                  </a:lnTo>
                  <a:lnTo>
                    <a:pt x="305" y="94"/>
                  </a:lnTo>
                  <a:lnTo>
                    <a:pt x="304" y="95"/>
                  </a:lnTo>
                  <a:close/>
                  <a:moveTo>
                    <a:pt x="151" y="302"/>
                  </a:moveTo>
                  <a:lnTo>
                    <a:pt x="151" y="302"/>
                  </a:lnTo>
                  <a:close/>
                  <a:moveTo>
                    <a:pt x="159" y="293"/>
                  </a:moveTo>
                  <a:lnTo>
                    <a:pt x="159" y="294"/>
                  </a:lnTo>
                  <a:lnTo>
                    <a:pt x="159" y="295"/>
                  </a:lnTo>
                  <a:lnTo>
                    <a:pt x="160" y="295"/>
                  </a:lnTo>
                  <a:lnTo>
                    <a:pt x="161" y="295"/>
                  </a:lnTo>
                  <a:lnTo>
                    <a:pt x="161" y="294"/>
                  </a:lnTo>
                  <a:lnTo>
                    <a:pt x="161" y="293"/>
                  </a:lnTo>
                  <a:lnTo>
                    <a:pt x="161" y="292"/>
                  </a:lnTo>
                  <a:lnTo>
                    <a:pt x="160" y="292"/>
                  </a:lnTo>
                  <a:lnTo>
                    <a:pt x="159" y="293"/>
                  </a:lnTo>
                  <a:close/>
                  <a:moveTo>
                    <a:pt x="183" y="284"/>
                  </a:moveTo>
                  <a:lnTo>
                    <a:pt x="183" y="284"/>
                  </a:lnTo>
                  <a:lnTo>
                    <a:pt x="184" y="284"/>
                  </a:lnTo>
                  <a:lnTo>
                    <a:pt x="184" y="287"/>
                  </a:lnTo>
                  <a:lnTo>
                    <a:pt x="185" y="288"/>
                  </a:lnTo>
                  <a:lnTo>
                    <a:pt x="185" y="289"/>
                  </a:lnTo>
                  <a:lnTo>
                    <a:pt x="185" y="290"/>
                  </a:lnTo>
                  <a:lnTo>
                    <a:pt x="184" y="290"/>
                  </a:lnTo>
                  <a:lnTo>
                    <a:pt x="183" y="288"/>
                  </a:lnTo>
                  <a:lnTo>
                    <a:pt x="183" y="284"/>
                  </a:lnTo>
                  <a:close/>
                  <a:moveTo>
                    <a:pt x="262" y="194"/>
                  </a:moveTo>
                  <a:lnTo>
                    <a:pt x="263" y="195"/>
                  </a:lnTo>
                  <a:lnTo>
                    <a:pt x="264" y="195"/>
                  </a:lnTo>
                  <a:lnTo>
                    <a:pt x="264" y="194"/>
                  </a:lnTo>
                  <a:lnTo>
                    <a:pt x="263" y="194"/>
                  </a:lnTo>
                  <a:lnTo>
                    <a:pt x="262" y="194"/>
                  </a:lnTo>
                  <a:close/>
                  <a:moveTo>
                    <a:pt x="197" y="34"/>
                  </a:moveTo>
                  <a:lnTo>
                    <a:pt x="194" y="40"/>
                  </a:lnTo>
                  <a:lnTo>
                    <a:pt x="190" y="48"/>
                  </a:lnTo>
                  <a:lnTo>
                    <a:pt x="189" y="49"/>
                  </a:lnTo>
                  <a:lnTo>
                    <a:pt x="188" y="50"/>
                  </a:lnTo>
                  <a:lnTo>
                    <a:pt x="188" y="51"/>
                  </a:lnTo>
                  <a:lnTo>
                    <a:pt x="187" y="54"/>
                  </a:lnTo>
                  <a:lnTo>
                    <a:pt x="187" y="55"/>
                  </a:lnTo>
                  <a:lnTo>
                    <a:pt x="186" y="56"/>
                  </a:lnTo>
                  <a:lnTo>
                    <a:pt x="185" y="58"/>
                  </a:lnTo>
                  <a:lnTo>
                    <a:pt x="185" y="59"/>
                  </a:lnTo>
                  <a:lnTo>
                    <a:pt x="184" y="61"/>
                  </a:lnTo>
                  <a:lnTo>
                    <a:pt x="179" y="67"/>
                  </a:lnTo>
                  <a:lnTo>
                    <a:pt x="177" y="71"/>
                  </a:lnTo>
                  <a:lnTo>
                    <a:pt x="177" y="72"/>
                  </a:lnTo>
                  <a:lnTo>
                    <a:pt x="181" y="74"/>
                  </a:lnTo>
                  <a:lnTo>
                    <a:pt x="184" y="75"/>
                  </a:lnTo>
                  <a:lnTo>
                    <a:pt x="187" y="79"/>
                  </a:lnTo>
                  <a:lnTo>
                    <a:pt x="188" y="81"/>
                  </a:lnTo>
                  <a:lnTo>
                    <a:pt x="189" y="81"/>
                  </a:lnTo>
                  <a:lnTo>
                    <a:pt x="192" y="82"/>
                  </a:lnTo>
                  <a:lnTo>
                    <a:pt x="192" y="84"/>
                  </a:lnTo>
                  <a:lnTo>
                    <a:pt x="193" y="85"/>
                  </a:lnTo>
                  <a:lnTo>
                    <a:pt x="194" y="85"/>
                  </a:lnTo>
                  <a:lnTo>
                    <a:pt x="195" y="85"/>
                  </a:lnTo>
                  <a:lnTo>
                    <a:pt x="196" y="86"/>
                  </a:lnTo>
                  <a:lnTo>
                    <a:pt x="197" y="87"/>
                  </a:lnTo>
                  <a:lnTo>
                    <a:pt x="201" y="92"/>
                  </a:lnTo>
                  <a:lnTo>
                    <a:pt x="206" y="97"/>
                  </a:lnTo>
                  <a:lnTo>
                    <a:pt x="207" y="97"/>
                  </a:lnTo>
                  <a:lnTo>
                    <a:pt x="209" y="98"/>
                  </a:lnTo>
                  <a:lnTo>
                    <a:pt x="210" y="101"/>
                  </a:lnTo>
                  <a:lnTo>
                    <a:pt x="211" y="103"/>
                  </a:lnTo>
                  <a:lnTo>
                    <a:pt x="214" y="105"/>
                  </a:lnTo>
                  <a:lnTo>
                    <a:pt x="220" y="108"/>
                  </a:lnTo>
                  <a:lnTo>
                    <a:pt x="221" y="110"/>
                  </a:lnTo>
                  <a:lnTo>
                    <a:pt x="223" y="113"/>
                  </a:lnTo>
                  <a:lnTo>
                    <a:pt x="225" y="114"/>
                  </a:lnTo>
                  <a:lnTo>
                    <a:pt x="228" y="116"/>
                  </a:lnTo>
                  <a:lnTo>
                    <a:pt x="228" y="117"/>
                  </a:lnTo>
                  <a:lnTo>
                    <a:pt x="229" y="119"/>
                  </a:lnTo>
                  <a:lnTo>
                    <a:pt x="231" y="121"/>
                  </a:lnTo>
                  <a:lnTo>
                    <a:pt x="233" y="125"/>
                  </a:lnTo>
                  <a:lnTo>
                    <a:pt x="232" y="128"/>
                  </a:lnTo>
                  <a:lnTo>
                    <a:pt x="232" y="131"/>
                  </a:lnTo>
                  <a:lnTo>
                    <a:pt x="234" y="131"/>
                  </a:lnTo>
                  <a:lnTo>
                    <a:pt x="235" y="130"/>
                  </a:lnTo>
                  <a:lnTo>
                    <a:pt x="236" y="130"/>
                  </a:lnTo>
                  <a:lnTo>
                    <a:pt x="236" y="131"/>
                  </a:lnTo>
                  <a:lnTo>
                    <a:pt x="234" y="134"/>
                  </a:lnTo>
                  <a:lnTo>
                    <a:pt x="234" y="139"/>
                  </a:lnTo>
                  <a:lnTo>
                    <a:pt x="235" y="140"/>
                  </a:lnTo>
                  <a:lnTo>
                    <a:pt x="237" y="138"/>
                  </a:lnTo>
                  <a:lnTo>
                    <a:pt x="240" y="136"/>
                  </a:lnTo>
                  <a:lnTo>
                    <a:pt x="242" y="137"/>
                  </a:lnTo>
                  <a:lnTo>
                    <a:pt x="243" y="138"/>
                  </a:lnTo>
                  <a:lnTo>
                    <a:pt x="244" y="137"/>
                  </a:lnTo>
                  <a:lnTo>
                    <a:pt x="245" y="137"/>
                  </a:lnTo>
                  <a:lnTo>
                    <a:pt x="247" y="139"/>
                  </a:lnTo>
                  <a:lnTo>
                    <a:pt x="249" y="141"/>
                  </a:lnTo>
                  <a:lnTo>
                    <a:pt x="249" y="142"/>
                  </a:lnTo>
                  <a:lnTo>
                    <a:pt x="249" y="143"/>
                  </a:lnTo>
                  <a:lnTo>
                    <a:pt x="252" y="143"/>
                  </a:lnTo>
                  <a:lnTo>
                    <a:pt x="254" y="145"/>
                  </a:lnTo>
                  <a:lnTo>
                    <a:pt x="255" y="147"/>
                  </a:lnTo>
                  <a:lnTo>
                    <a:pt x="255" y="149"/>
                  </a:lnTo>
                  <a:lnTo>
                    <a:pt x="257" y="150"/>
                  </a:lnTo>
                  <a:lnTo>
                    <a:pt x="259" y="151"/>
                  </a:lnTo>
                  <a:lnTo>
                    <a:pt x="260" y="151"/>
                  </a:lnTo>
                  <a:lnTo>
                    <a:pt x="263" y="152"/>
                  </a:lnTo>
                  <a:lnTo>
                    <a:pt x="263" y="151"/>
                  </a:lnTo>
                  <a:lnTo>
                    <a:pt x="262" y="151"/>
                  </a:lnTo>
                  <a:lnTo>
                    <a:pt x="262" y="148"/>
                  </a:lnTo>
                  <a:lnTo>
                    <a:pt x="262" y="145"/>
                  </a:lnTo>
                  <a:lnTo>
                    <a:pt x="260" y="144"/>
                  </a:lnTo>
                  <a:lnTo>
                    <a:pt x="259" y="144"/>
                  </a:lnTo>
                  <a:lnTo>
                    <a:pt x="259" y="142"/>
                  </a:lnTo>
                  <a:lnTo>
                    <a:pt x="260" y="141"/>
                  </a:lnTo>
                  <a:lnTo>
                    <a:pt x="258" y="139"/>
                  </a:lnTo>
                  <a:lnTo>
                    <a:pt x="256" y="138"/>
                  </a:lnTo>
                  <a:lnTo>
                    <a:pt x="258" y="137"/>
                  </a:lnTo>
                  <a:lnTo>
                    <a:pt x="260" y="137"/>
                  </a:lnTo>
                  <a:lnTo>
                    <a:pt x="265" y="130"/>
                  </a:lnTo>
                  <a:lnTo>
                    <a:pt x="269" y="124"/>
                  </a:lnTo>
                  <a:lnTo>
                    <a:pt x="271" y="120"/>
                  </a:lnTo>
                  <a:lnTo>
                    <a:pt x="274" y="118"/>
                  </a:lnTo>
                  <a:lnTo>
                    <a:pt x="274" y="116"/>
                  </a:lnTo>
                  <a:lnTo>
                    <a:pt x="274" y="114"/>
                  </a:lnTo>
                  <a:lnTo>
                    <a:pt x="276" y="111"/>
                  </a:lnTo>
                  <a:lnTo>
                    <a:pt x="277" y="109"/>
                  </a:lnTo>
                  <a:lnTo>
                    <a:pt x="277" y="107"/>
                  </a:lnTo>
                  <a:lnTo>
                    <a:pt x="278" y="105"/>
                  </a:lnTo>
                  <a:lnTo>
                    <a:pt x="280" y="102"/>
                  </a:lnTo>
                  <a:lnTo>
                    <a:pt x="281" y="98"/>
                  </a:lnTo>
                  <a:lnTo>
                    <a:pt x="281" y="97"/>
                  </a:lnTo>
                  <a:lnTo>
                    <a:pt x="281" y="96"/>
                  </a:lnTo>
                  <a:lnTo>
                    <a:pt x="282" y="93"/>
                  </a:lnTo>
                  <a:lnTo>
                    <a:pt x="283" y="91"/>
                  </a:lnTo>
                  <a:lnTo>
                    <a:pt x="282" y="90"/>
                  </a:lnTo>
                  <a:lnTo>
                    <a:pt x="281" y="89"/>
                  </a:lnTo>
                  <a:lnTo>
                    <a:pt x="279" y="90"/>
                  </a:lnTo>
                  <a:lnTo>
                    <a:pt x="277" y="90"/>
                  </a:lnTo>
                  <a:lnTo>
                    <a:pt x="276" y="89"/>
                  </a:lnTo>
                  <a:lnTo>
                    <a:pt x="272" y="91"/>
                  </a:lnTo>
                  <a:lnTo>
                    <a:pt x="270" y="92"/>
                  </a:lnTo>
                  <a:lnTo>
                    <a:pt x="268" y="91"/>
                  </a:lnTo>
                  <a:lnTo>
                    <a:pt x="267" y="90"/>
                  </a:lnTo>
                  <a:lnTo>
                    <a:pt x="270" y="89"/>
                  </a:lnTo>
                  <a:lnTo>
                    <a:pt x="271" y="86"/>
                  </a:lnTo>
                  <a:lnTo>
                    <a:pt x="270" y="86"/>
                  </a:lnTo>
                  <a:lnTo>
                    <a:pt x="267" y="87"/>
                  </a:lnTo>
                  <a:lnTo>
                    <a:pt x="265" y="90"/>
                  </a:lnTo>
                  <a:lnTo>
                    <a:pt x="263" y="92"/>
                  </a:lnTo>
                  <a:lnTo>
                    <a:pt x="260" y="94"/>
                  </a:lnTo>
                  <a:lnTo>
                    <a:pt x="259" y="94"/>
                  </a:lnTo>
                  <a:lnTo>
                    <a:pt x="258" y="94"/>
                  </a:lnTo>
                  <a:lnTo>
                    <a:pt x="256" y="95"/>
                  </a:lnTo>
                  <a:lnTo>
                    <a:pt x="253" y="96"/>
                  </a:lnTo>
                  <a:lnTo>
                    <a:pt x="249" y="96"/>
                  </a:lnTo>
                  <a:lnTo>
                    <a:pt x="247" y="96"/>
                  </a:lnTo>
                  <a:lnTo>
                    <a:pt x="245" y="97"/>
                  </a:lnTo>
                  <a:lnTo>
                    <a:pt x="244" y="98"/>
                  </a:lnTo>
                  <a:lnTo>
                    <a:pt x="243" y="98"/>
                  </a:lnTo>
                  <a:lnTo>
                    <a:pt x="242" y="98"/>
                  </a:lnTo>
                  <a:lnTo>
                    <a:pt x="237" y="101"/>
                  </a:lnTo>
                  <a:lnTo>
                    <a:pt x="233" y="101"/>
                  </a:lnTo>
                  <a:lnTo>
                    <a:pt x="231" y="101"/>
                  </a:lnTo>
                  <a:lnTo>
                    <a:pt x="230" y="99"/>
                  </a:lnTo>
                  <a:lnTo>
                    <a:pt x="225" y="101"/>
                  </a:lnTo>
                  <a:lnTo>
                    <a:pt x="222" y="101"/>
                  </a:lnTo>
                  <a:lnTo>
                    <a:pt x="220" y="99"/>
                  </a:lnTo>
                  <a:lnTo>
                    <a:pt x="218" y="99"/>
                  </a:lnTo>
                  <a:lnTo>
                    <a:pt x="213" y="98"/>
                  </a:lnTo>
                  <a:lnTo>
                    <a:pt x="208" y="95"/>
                  </a:lnTo>
                  <a:lnTo>
                    <a:pt x="206" y="91"/>
                  </a:lnTo>
                  <a:lnTo>
                    <a:pt x="205" y="87"/>
                  </a:lnTo>
                  <a:lnTo>
                    <a:pt x="206" y="86"/>
                  </a:lnTo>
                  <a:lnTo>
                    <a:pt x="206" y="85"/>
                  </a:lnTo>
                  <a:lnTo>
                    <a:pt x="204" y="83"/>
                  </a:lnTo>
                  <a:lnTo>
                    <a:pt x="202" y="81"/>
                  </a:lnTo>
                  <a:lnTo>
                    <a:pt x="201" y="76"/>
                  </a:lnTo>
                  <a:lnTo>
                    <a:pt x="201" y="73"/>
                  </a:lnTo>
                  <a:lnTo>
                    <a:pt x="201" y="70"/>
                  </a:lnTo>
                  <a:lnTo>
                    <a:pt x="202" y="66"/>
                  </a:lnTo>
                  <a:lnTo>
                    <a:pt x="202" y="64"/>
                  </a:lnTo>
                  <a:lnTo>
                    <a:pt x="201" y="63"/>
                  </a:lnTo>
                  <a:lnTo>
                    <a:pt x="200" y="61"/>
                  </a:lnTo>
                  <a:lnTo>
                    <a:pt x="200" y="58"/>
                  </a:lnTo>
                  <a:lnTo>
                    <a:pt x="200" y="55"/>
                  </a:lnTo>
                  <a:lnTo>
                    <a:pt x="199" y="51"/>
                  </a:lnTo>
                  <a:lnTo>
                    <a:pt x="200" y="43"/>
                  </a:lnTo>
                  <a:lnTo>
                    <a:pt x="199" y="34"/>
                  </a:lnTo>
                  <a:lnTo>
                    <a:pt x="199" y="33"/>
                  </a:lnTo>
                  <a:lnTo>
                    <a:pt x="198" y="33"/>
                  </a:lnTo>
                  <a:lnTo>
                    <a:pt x="197" y="33"/>
                  </a:lnTo>
                  <a:lnTo>
                    <a:pt x="197" y="34"/>
                  </a:lnTo>
                  <a:close/>
                  <a:moveTo>
                    <a:pt x="209" y="218"/>
                  </a:moveTo>
                  <a:lnTo>
                    <a:pt x="209" y="221"/>
                  </a:lnTo>
                  <a:lnTo>
                    <a:pt x="210" y="223"/>
                  </a:lnTo>
                  <a:lnTo>
                    <a:pt x="210" y="225"/>
                  </a:lnTo>
                  <a:lnTo>
                    <a:pt x="212" y="229"/>
                  </a:lnTo>
                  <a:lnTo>
                    <a:pt x="211" y="232"/>
                  </a:lnTo>
                  <a:lnTo>
                    <a:pt x="211" y="235"/>
                  </a:lnTo>
                  <a:lnTo>
                    <a:pt x="212" y="237"/>
                  </a:lnTo>
                  <a:lnTo>
                    <a:pt x="214" y="241"/>
                  </a:lnTo>
                  <a:lnTo>
                    <a:pt x="216" y="241"/>
                  </a:lnTo>
                  <a:lnTo>
                    <a:pt x="217" y="241"/>
                  </a:lnTo>
                  <a:lnTo>
                    <a:pt x="218" y="239"/>
                  </a:lnTo>
                  <a:lnTo>
                    <a:pt x="218" y="237"/>
                  </a:lnTo>
                  <a:lnTo>
                    <a:pt x="217" y="234"/>
                  </a:lnTo>
                  <a:lnTo>
                    <a:pt x="217" y="232"/>
                  </a:lnTo>
                  <a:lnTo>
                    <a:pt x="217" y="230"/>
                  </a:lnTo>
                  <a:lnTo>
                    <a:pt x="216" y="223"/>
                  </a:lnTo>
                  <a:lnTo>
                    <a:pt x="214" y="218"/>
                  </a:lnTo>
                  <a:lnTo>
                    <a:pt x="213" y="217"/>
                  </a:lnTo>
                  <a:lnTo>
                    <a:pt x="211" y="217"/>
                  </a:lnTo>
                  <a:lnTo>
                    <a:pt x="209" y="218"/>
                  </a:lnTo>
                  <a:close/>
                  <a:moveTo>
                    <a:pt x="222" y="204"/>
                  </a:moveTo>
                  <a:lnTo>
                    <a:pt x="221" y="208"/>
                  </a:lnTo>
                  <a:lnTo>
                    <a:pt x="221" y="211"/>
                  </a:lnTo>
                  <a:lnTo>
                    <a:pt x="221" y="212"/>
                  </a:lnTo>
                  <a:lnTo>
                    <a:pt x="221" y="213"/>
                  </a:lnTo>
                  <a:lnTo>
                    <a:pt x="222" y="215"/>
                  </a:lnTo>
                  <a:lnTo>
                    <a:pt x="223" y="219"/>
                  </a:lnTo>
                  <a:lnTo>
                    <a:pt x="222" y="218"/>
                  </a:lnTo>
                  <a:lnTo>
                    <a:pt x="220" y="222"/>
                  </a:lnTo>
                  <a:lnTo>
                    <a:pt x="220" y="225"/>
                  </a:lnTo>
                  <a:lnTo>
                    <a:pt x="222" y="226"/>
                  </a:lnTo>
                  <a:lnTo>
                    <a:pt x="223" y="227"/>
                  </a:lnTo>
                  <a:lnTo>
                    <a:pt x="230" y="225"/>
                  </a:lnTo>
                  <a:lnTo>
                    <a:pt x="237" y="225"/>
                  </a:lnTo>
                  <a:lnTo>
                    <a:pt x="237" y="224"/>
                  </a:lnTo>
                  <a:lnTo>
                    <a:pt x="235" y="221"/>
                  </a:lnTo>
                  <a:lnTo>
                    <a:pt x="232" y="217"/>
                  </a:lnTo>
                  <a:lnTo>
                    <a:pt x="228" y="210"/>
                  </a:lnTo>
                  <a:lnTo>
                    <a:pt x="222" y="204"/>
                  </a:lnTo>
                  <a:close/>
                  <a:moveTo>
                    <a:pt x="217" y="246"/>
                  </a:moveTo>
                  <a:lnTo>
                    <a:pt x="218" y="249"/>
                  </a:lnTo>
                  <a:lnTo>
                    <a:pt x="219" y="252"/>
                  </a:lnTo>
                  <a:lnTo>
                    <a:pt x="219" y="254"/>
                  </a:lnTo>
                  <a:lnTo>
                    <a:pt x="219" y="255"/>
                  </a:lnTo>
                  <a:lnTo>
                    <a:pt x="220" y="255"/>
                  </a:lnTo>
                  <a:lnTo>
                    <a:pt x="220" y="256"/>
                  </a:lnTo>
                  <a:lnTo>
                    <a:pt x="221" y="255"/>
                  </a:lnTo>
                  <a:lnTo>
                    <a:pt x="221" y="250"/>
                  </a:lnTo>
                  <a:lnTo>
                    <a:pt x="220" y="246"/>
                  </a:lnTo>
                  <a:lnTo>
                    <a:pt x="219" y="246"/>
                  </a:lnTo>
                  <a:lnTo>
                    <a:pt x="217" y="246"/>
                  </a:lnTo>
                  <a:close/>
                  <a:moveTo>
                    <a:pt x="223" y="258"/>
                  </a:moveTo>
                  <a:lnTo>
                    <a:pt x="223" y="259"/>
                  </a:lnTo>
                  <a:lnTo>
                    <a:pt x="223" y="260"/>
                  </a:lnTo>
                  <a:lnTo>
                    <a:pt x="224" y="261"/>
                  </a:lnTo>
                  <a:lnTo>
                    <a:pt x="225" y="260"/>
                  </a:lnTo>
                  <a:lnTo>
                    <a:pt x="225" y="259"/>
                  </a:lnTo>
                  <a:lnTo>
                    <a:pt x="224" y="258"/>
                  </a:lnTo>
                  <a:lnTo>
                    <a:pt x="223" y="258"/>
                  </a:lnTo>
                  <a:close/>
                </a:path>
              </a:pathLst>
            </a:custGeom>
            <a:solidFill>
              <a:srgbClr val="2C5882"/>
            </a:solidFill>
            <a:ln w="9525">
              <a:noFill/>
              <a:round/>
            </a:ln>
          </p:spPr>
          <p:txBody>
            <a:bodyPr/>
            <a:lstStyle/>
            <a:p>
              <a:endParaRPr lang="zh-CN" altLang="en-US"/>
            </a:p>
          </p:txBody>
        </p:sp>
        <p:sp>
          <p:nvSpPr>
            <p:cNvPr id="29719" name="Freeform 71"/>
            <p:cNvSpPr>
              <a:spLocks noEditPoints="1"/>
            </p:cNvSpPr>
            <p:nvPr/>
          </p:nvSpPr>
          <p:spPr bwMode="auto">
            <a:xfrm>
              <a:off x="986" y="199"/>
              <a:ext cx="116" cy="108"/>
            </a:xfrm>
            <a:custGeom>
              <a:avLst/>
              <a:gdLst>
                <a:gd name="T0" fmla="*/ 0 w 346"/>
                <a:gd name="T1" fmla="*/ 0 h 325"/>
                <a:gd name="T2" fmla="*/ 0 w 346"/>
                <a:gd name="T3" fmla="*/ 0 h 325"/>
                <a:gd name="T4" fmla="*/ 0 w 346"/>
                <a:gd name="T5" fmla="*/ 0 h 325"/>
                <a:gd name="T6" fmla="*/ 0 w 346"/>
                <a:gd name="T7" fmla="*/ 0 h 325"/>
                <a:gd name="T8" fmla="*/ 0 w 346"/>
                <a:gd name="T9" fmla="*/ 0 h 325"/>
                <a:gd name="T10" fmla="*/ 0 w 346"/>
                <a:gd name="T11" fmla="*/ 0 h 325"/>
                <a:gd name="T12" fmla="*/ 0 w 346"/>
                <a:gd name="T13" fmla="*/ 0 h 325"/>
                <a:gd name="T14" fmla="*/ 0 w 346"/>
                <a:gd name="T15" fmla="*/ 0 h 325"/>
                <a:gd name="T16" fmla="*/ 0 w 346"/>
                <a:gd name="T17" fmla="*/ 0 h 325"/>
                <a:gd name="T18" fmla="*/ 0 w 346"/>
                <a:gd name="T19" fmla="*/ 0 h 325"/>
                <a:gd name="T20" fmla="*/ 0 w 346"/>
                <a:gd name="T21" fmla="*/ 0 h 325"/>
                <a:gd name="T22" fmla="*/ 0 w 346"/>
                <a:gd name="T23" fmla="*/ 0 h 325"/>
                <a:gd name="T24" fmla="*/ 0 w 346"/>
                <a:gd name="T25" fmla="*/ 0 h 325"/>
                <a:gd name="T26" fmla="*/ 0 w 346"/>
                <a:gd name="T27" fmla="*/ 0 h 325"/>
                <a:gd name="T28" fmla="*/ 0 w 346"/>
                <a:gd name="T29" fmla="*/ 0 h 325"/>
                <a:gd name="T30" fmla="*/ 0 w 346"/>
                <a:gd name="T31" fmla="*/ 0 h 325"/>
                <a:gd name="T32" fmla="*/ 0 w 346"/>
                <a:gd name="T33" fmla="*/ 0 h 325"/>
                <a:gd name="T34" fmla="*/ 0 w 346"/>
                <a:gd name="T35" fmla="*/ 0 h 325"/>
                <a:gd name="T36" fmla="*/ 0 w 346"/>
                <a:gd name="T37" fmla="*/ 0 h 325"/>
                <a:gd name="T38" fmla="*/ 0 w 346"/>
                <a:gd name="T39" fmla="*/ 0 h 325"/>
                <a:gd name="T40" fmla="*/ 0 w 346"/>
                <a:gd name="T41" fmla="*/ 0 h 325"/>
                <a:gd name="T42" fmla="*/ 0 w 346"/>
                <a:gd name="T43" fmla="*/ 0 h 325"/>
                <a:gd name="T44" fmla="*/ 0 w 346"/>
                <a:gd name="T45" fmla="*/ 0 h 325"/>
                <a:gd name="T46" fmla="*/ 0 w 346"/>
                <a:gd name="T47" fmla="*/ 0 h 325"/>
                <a:gd name="T48" fmla="*/ 0 w 346"/>
                <a:gd name="T49" fmla="*/ 0 h 325"/>
                <a:gd name="T50" fmla="*/ 0 w 346"/>
                <a:gd name="T51" fmla="*/ 0 h 325"/>
                <a:gd name="T52" fmla="*/ 0 w 346"/>
                <a:gd name="T53" fmla="*/ 0 h 325"/>
                <a:gd name="T54" fmla="*/ 0 w 346"/>
                <a:gd name="T55" fmla="*/ 0 h 325"/>
                <a:gd name="T56" fmla="*/ 0 w 346"/>
                <a:gd name="T57" fmla="*/ 0 h 325"/>
                <a:gd name="T58" fmla="*/ 0 w 346"/>
                <a:gd name="T59" fmla="*/ 0 h 325"/>
                <a:gd name="T60" fmla="*/ 0 w 346"/>
                <a:gd name="T61" fmla="*/ 0 h 325"/>
                <a:gd name="T62" fmla="*/ 0 w 346"/>
                <a:gd name="T63" fmla="*/ 0 h 325"/>
                <a:gd name="T64" fmla="*/ 0 w 346"/>
                <a:gd name="T65" fmla="*/ 0 h 325"/>
                <a:gd name="T66" fmla="*/ 0 w 346"/>
                <a:gd name="T67" fmla="*/ 0 h 325"/>
                <a:gd name="T68" fmla="*/ 0 w 346"/>
                <a:gd name="T69" fmla="*/ 0 h 325"/>
                <a:gd name="T70" fmla="*/ 0 w 346"/>
                <a:gd name="T71" fmla="*/ 0 h 325"/>
                <a:gd name="T72" fmla="*/ 0 w 346"/>
                <a:gd name="T73" fmla="*/ 0 h 325"/>
                <a:gd name="T74" fmla="*/ 0 w 346"/>
                <a:gd name="T75" fmla="*/ 0 h 325"/>
                <a:gd name="T76" fmla="*/ 0 w 346"/>
                <a:gd name="T77" fmla="*/ 0 h 325"/>
                <a:gd name="T78" fmla="*/ 0 w 346"/>
                <a:gd name="T79" fmla="*/ 0 h 325"/>
                <a:gd name="T80" fmla="*/ 0 w 346"/>
                <a:gd name="T81" fmla="*/ 0 h 325"/>
                <a:gd name="T82" fmla="*/ 0 w 346"/>
                <a:gd name="T83" fmla="*/ 0 h 325"/>
                <a:gd name="T84" fmla="*/ 0 w 346"/>
                <a:gd name="T85" fmla="*/ 0 h 325"/>
                <a:gd name="T86" fmla="*/ 0 w 346"/>
                <a:gd name="T87" fmla="*/ 0 h 325"/>
                <a:gd name="T88" fmla="*/ 0 w 346"/>
                <a:gd name="T89" fmla="*/ 0 h 325"/>
                <a:gd name="T90" fmla="*/ 0 w 346"/>
                <a:gd name="T91" fmla="*/ 0 h 325"/>
                <a:gd name="T92" fmla="*/ 0 w 346"/>
                <a:gd name="T93" fmla="*/ 0 h 325"/>
                <a:gd name="T94" fmla="*/ 0 w 346"/>
                <a:gd name="T95" fmla="*/ 0 h 325"/>
                <a:gd name="T96" fmla="*/ 0 w 346"/>
                <a:gd name="T97" fmla="*/ 0 h 325"/>
                <a:gd name="T98" fmla="*/ 0 w 346"/>
                <a:gd name="T99" fmla="*/ 0 h 325"/>
                <a:gd name="T100" fmla="*/ 0 w 346"/>
                <a:gd name="T101" fmla="*/ 0 h 325"/>
                <a:gd name="T102" fmla="*/ 0 w 346"/>
                <a:gd name="T103" fmla="*/ 0 h 325"/>
                <a:gd name="T104" fmla="*/ 0 w 346"/>
                <a:gd name="T105" fmla="*/ 0 h 325"/>
                <a:gd name="T106" fmla="*/ 0 w 346"/>
                <a:gd name="T107" fmla="*/ 0 h 325"/>
                <a:gd name="T108" fmla="*/ 0 w 346"/>
                <a:gd name="T109" fmla="*/ 0 h 325"/>
                <a:gd name="T110" fmla="*/ 0 w 346"/>
                <a:gd name="T111" fmla="*/ 0 h 325"/>
                <a:gd name="T112" fmla="*/ 0 w 346"/>
                <a:gd name="T113" fmla="*/ 0 h 325"/>
                <a:gd name="T114" fmla="*/ 0 w 346"/>
                <a:gd name="T115" fmla="*/ 0 h 325"/>
                <a:gd name="T116" fmla="*/ 0 w 346"/>
                <a:gd name="T117" fmla="*/ 0 h 325"/>
                <a:gd name="T118" fmla="*/ 0 w 346"/>
                <a:gd name="T119" fmla="*/ 0 h 325"/>
                <a:gd name="T120" fmla="*/ 0 w 346"/>
                <a:gd name="T121" fmla="*/ 0 h 325"/>
                <a:gd name="T122" fmla="*/ 0 w 346"/>
                <a:gd name="T123" fmla="*/ 0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6"/>
                <a:gd name="T187" fmla="*/ 0 h 325"/>
                <a:gd name="T188" fmla="*/ 346 w 346"/>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6" h="325">
                  <a:moveTo>
                    <a:pt x="273" y="1"/>
                  </a:moveTo>
                  <a:lnTo>
                    <a:pt x="274" y="6"/>
                  </a:lnTo>
                  <a:lnTo>
                    <a:pt x="273" y="11"/>
                  </a:lnTo>
                  <a:lnTo>
                    <a:pt x="274" y="12"/>
                  </a:lnTo>
                  <a:lnTo>
                    <a:pt x="275" y="13"/>
                  </a:lnTo>
                  <a:lnTo>
                    <a:pt x="272" y="20"/>
                  </a:lnTo>
                  <a:lnTo>
                    <a:pt x="268" y="27"/>
                  </a:lnTo>
                  <a:lnTo>
                    <a:pt x="268" y="28"/>
                  </a:lnTo>
                  <a:lnTo>
                    <a:pt x="268" y="29"/>
                  </a:lnTo>
                  <a:lnTo>
                    <a:pt x="265" y="34"/>
                  </a:lnTo>
                  <a:lnTo>
                    <a:pt x="261" y="39"/>
                  </a:lnTo>
                  <a:lnTo>
                    <a:pt x="255" y="42"/>
                  </a:lnTo>
                  <a:lnTo>
                    <a:pt x="249" y="47"/>
                  </a:lnTo>
                  <a:lnTo>
                    <a:pt x="248" y="49"/>
                  </a:lnTo>
                  <a:lnTo>
                    <a:pt x="248" y="51"/>
                  </a:lnTo>
                  <a:lnTo>
                    <a:pt x="246" y="52"/>
                  </a:lnTo>
                  <a:lnTo>
                    <a:pt x="244" y="53"/>
                  </a:lnTo>
                  <a:lnTo>
                    <a:pt x="244" y="54"/>
                  </a:lnTo>
                  <a:lnTo>
                    <a:pt x="244" y="55"/>
                  </a:lnTo>
                  <a:lnTo>
                    <a:pt x="242" y="56"/>
                  </a:lnTo>
                  <a:lnTo>
                    <a:pt x="240" y="58"/>
                  </a:lnTo>
                  <a:lnTo>
                    <a:pt x="236" y="63"/>
                  </a:lnTo>
                  <a:lnTo>
                    <a:pt x="231" y="66"/>
                  </a:lnTo>
                  <a:lnTo>
                    <a:pt x="231" y="67"/>
                  </a:lnTo>
                  <a:lnTo>
                    <a:pt x="231" y="68"/>
                  </a:lnTo>
                  <a:lnTo>
                    <a:pt x="232" y="70"/>
                  </a:lnTo>
                  <a:lnTo>
                    <a:pt x="235" y="72"/>
                  </a:lnTo>
                  <a:lnTo>
                    <a:pt x="235" y="75"/>
                  </a:lnTo>
                  <a:lnTo>
                    <a:pt x="237" y="77"/>
                  </a:lnTo>
                  <a:lnTo>
                    <a:pt x="240" y="78"/>
                  </a:lnTo>
                  <a:lnTo>
                    <a:pt x="242" y="79"/>
                  </a:lnTo>
                  <a:lnTo>
                    <a:pt x="244" y="82"/>
                  </a:lnTo>
                  <a:lnTo>
                    <a:pt x="247" y="84"/>
                  </a:lnTo>
                  <a:lnTo>
                    <a:pt x="248" y="83"/>
                  </a:lnTo>
                  <a:lnTo>
                    <a:pt x="249" y="81"/>
                  </a:lnTo>
                  <a:lnTo>
                    <a:pt x="250" y="82"/>
                  </a:lnTo>
                  <a:lnTo>
                    <a:pt x="251" y="83"/>
                  </a:lnTo>
                  <a:lnTo>
                    <a:pt x="254" y="82"/>
                  </a:lnTo>
                  <a:lnTo>
                    <a:pt x="256" y="83"/>
                  </a:lnTo>
                  <a:lnTo>
                    <a:pt x="258" y="84"/>
                  </a:lnTo>
                  <a:lnTo>
                    <a:pt x="259" y="86"/>
                  </a:lnTo>
                  <a:lnTo>
                    <a:pt x="261" y="86"/>
                  </a:lnTo>
                  <a:lnTo>
                    <a:pt x="262" y="86"/>
                  </a:lnTo>
                  <a:lnTo>
                    <a:pt x="263" y="87"/>
                  </a:lnTo>
                  <a:lnTo>
                    <a:pt x="263" y="88"/>
                  </a:lnTo>
                  <a:lnTo>
                    <a:pt x="264" y="88"/>
                  </a:lnTo>
                  <a:lnTo>
                    <a:pt x="265" y="88"/>
                  </a:lnTo>
                  <a:lnTo>
                    <a:pt x="267" y="89"/>
                  </a:lnTo>
                  <a:lnTo>
                    <a:pt x="268" y="89"/>
                  </a:lnTo>
                  <a:lnTo>
                    <a:pt x="270" y="88"/>
                  </a:lnTo>
                  <a:lnTo>
                    <a:pt x="273" y="89"/>
                  </a:lnTo>
                  <a:lnTo>
                    <a:pt x="276" y="89"/>
                  </a:lnTo>
                  <a:lnTo>
                    <a:pt x="278" y="90"/>
                  </a:lnTo>
                  <a:lnTo>
                    <a:pt x="279" y="91"/>
                  </a:lnTo>
                  <a:lnTo>
                    <a:pt x="282" y="91"/>
                  </a:lnTo>
                  <a:lnTo>
                    <a:pt x="283" y="90"/>
                  </a:lnTo>
                  <a:lnTo>
                    <a:pt x="285" y="90"/>
                  </a:lnTo>
                  <a:lnTo>
                    <a:pt x="286" y="90"/>
                  </a:lnTo>
                  <a:lnTo>
                    <a:pt x="288" y="91"/>
                  </a:lnTo>
                  <a:lnTo>
                    <a:pt x="290" y="91"/>
                  </a:lnTo>
                  <a:lnTo>
                    <a:pt x="294" y="91"/>
                  </a:lnTo>
                  <a:lnTo>
                    <a:pt x="296" y="91"/>
                  </a:lnTo>
                  <a:lnTo>
                    <a:pt x="297" y="93"/>
                  </a:lnTo>
                  <a:lnTo>
                    <a:pt x="296" y="95"/>
                  </a:lnTo>
                  <a:lnTo>
                    <a:pt x="294" y="98"/>
                  </a:lnTo>
                  <a:lnTo>
                    <a:pt x="293" y="99"/>
                  </a:lnTo>
                  <a:lnTo>
                    <a:pt x="293" y="101"/>
                  </a:lnTo>
                  <a:lnTo>
                    <a:pt x="293" y="103"/>
                  </a:lnTo>
                  <a:lnTo>
                    <a:pt x="289" y="104"/>
                  </a:lnTo>
                  <a:lnTo>
                    <a:pt x="287" y="104"/>
                  </a:lnTo>
                  <a:lnTo>
                    <a:pt x="284" y="104"/>
                  </a:lnTo>
                  <a:lnTo>
                    <a:pt x="281" y="104"/>
                  </a:lnTo>
                  <a:lnTo>
                    <a:pt x="278" y="104"/>
                  </a:lnTo>
                  <a:lnTo>
                    <a:pt x="276" y="104"/>
                  </a:lnTo>
                  <a:lnTo>
                    <a:pt x="274" y="104"/>
                  </a:lnTo>
                  <a:lnTo>
                    <a:pt x="273" y="103"/>
                  </a:lnTo>
                  <a:lnTo>
                    <a:pt x="272" y="103"/>
                  </a:lnTo>
                  <a:lnTo>
                    <a:pt x="270" y="104"/>
                  </a:lnTo>
                  <a:lnTo>
                    <a:pt x="268" y="103"/>
                  </a:lnTo>
                  <a:lnTo>
                    <a:pt x="266" y="103"/>
                  </a:lnTo>
                  <a:lnTo>
                    <a:pt x="265" y="103"/>
                  </a:lnTo>
                  <a:lnTo>
                    <a:pt x="264" y="103"/>
                  </a:lnTo>
                  <a:lnTo>
                    <a:pt x="263" y="102"/>
                  </a:lnTo>
                  <a:lnTo>
                    <a:pt x="261" y="101"/>
                  </a:lnTo>
                  <a:lnTo>
                    <a:pt x="259" y="101"/>
                  </a:lnTo>
                  <a:lnTo>
                    <a:pt x="255" y="101"/>
                  </a:lnTo>
                  <a:lnTo>
                    <a:pt x="254" y="99"/>
                  </a:lnTo>
                  <a:lnTo>
                    <a:pt x="252" y="99"/>
                  </a:lnTo>
                  <a:lnTo>
                    <a:pt x="258" y="111"/>
                  </a:lnTo>
                  <a:lnTo>
                    <a:pt x="264" y="123"/>
                  </a:lnTo>
                  <a:lnTo>
                    <a:pt x="263" y="124"/>
                  </a:lnTo>
                  <a:lnTo>
                    <a:pt x="262" y="125"/>
                  </a:lnTo>
                  <a:lnTo>
                    <a:pt x="262" y="126"/>
                  </a:lnTo>
                  <a:lnTo>
                    <a:pt x="262" y="127"/>
                  </a:lnTo>
                  <a:lnTo>
                    <a:pt x="261" y="127"/>
                  </a:lnTo>
                  <a:lnTo>
                    <a:pt x="261" y="128"/>
                  </a:lnTo>
                  <a:lnTo>
                    <a:pt x="261" y="127"/>
                  </a:lnTo>
                  <a:lnTo>
                    <a:pt x="260" y="126"/>
                  </a:lnTo>
                  <a:lnTo>
                    <a:pt x="259" y="125"/>
                  </a:lnTo>
                  <a:lnTo>
                    <a:pt x="258" y="125"/>
                  </a:lnTo>
                  <a:lnTo>
                    <a:pt x="255" y="126"/>
                  </a:lnTo>
                  <a:lnTo>
                    <a:pt x="254" y="123"/>
                  </a:lnTo>
                  <a:lnTo>
                    <a:pt x="253" y="119"/>
                  </a:lnTo>
                  <a:lnTo>
                    <a:pt x="254" y="118"/>
                  </a:lnTo>
                  <a:lnTo>
                    <a:pt x="254" y="116"/>
                  </a:lnTo>
                  <a:lnTo>
                    <a:pt x="252" y="114"/>
                  </a:lnTo>
                  <a:lnTo>
                    <a:pt x="249" y="112"/>
                  </a:lnTo>
                  <a:lnTo>
                    <a:pt x="249" y="111"/>
                  </a:lnTo>
                  <a:lnTo>
                    <a:pt x="248" y="110"/>
                  </a:lnTo>
                  <a:lnTo>
                    <a:pt x="247" y="107"/>
                  </a:lnTo>
                  <a:lnTo>
                    <a:pt x="246" y="106"/>
                  </a:lnTo>
                  <a:lnTo>
                    <a:pt x="241" y="100"/>
                  </a:lnTo>
                  <a:lnTo>
                    <a:pt x="237" y="94"/>
                  </a:lnTo>
                  <a:lnTo>
                    <a:pt x="233" y="93"/>
                  </a:lnTo>
                  <a:lnTo>
                    <a:pt x="230" y="93"/>
                  </a:lnTo>
                  <a:lnTo>
                    <a:pt x="228" y="93"/>
                  </a:lnTo>
                  <a:lnTo>
                    <a:pt x="227" y="93"/>
                  </a:lnTo>
                  <a:lnTo>
                    <a:pt x="227" y="92"/>
                  </a:lnTo>
                  <a:lnTo>
                    <a:pt x="227" y="90"/>
                  </a:lnTo>
                  <a:lnTo>
                    <a:pt x="226" y="89"/>
                  </a:lnTo>
                  <a:lnTo>
                    <a:pt x="225" y="88"/>
                  </a:lnTo>
                  <a:lnTo>
                    <a:pt x="226" y="87"/>
                  </a:lnTo>
                  <a:lnTo>
                    <a:pt x="227" y="86"/>
                  </a:lnTo>
                  <a:lnTo>
                    <a:pt x="228" y="84"/>
                  </a:lnTo>
                  <a:lnTo>
                    <a:pt x="229" y="84"/>
                  </a:lnTo>
                  <a:lnTo>
                    <a:pt x="229" y="83"/>
                  </a:lnTo>
                  <a:lnTo>
                    <a:pt x="228" y="82"/>
                  </a:lnTo>
                  <a:lnTo>
                    <a:pt x="227" y="81"/>
                  </a:lnTo>
                  <a:lnTo>
                    <a:pt x="228" y="80"/>
                  </a:lnTo>
                  <a:lnTo>
                    <a:pt x="229" y="80"/>
                  </a:lnTo>
                  <a:lnTo>
                    <a:pt x="228" y="78"/>
                  </a:lnTo>
                  <a:lnTo>
                    <a:pt x="228" y="77"/>
                  </a:lnTo>
                  <a:lnTo>
                    <a:pt x="230" y="76"/>
                  </a:lnTo>
                  <a:lnTo>
                    <a:pt x="231" y="75"/>
                  </a:lnTo>
                  <a:lnTo>
                    <a:pt x="230" y="71"/>
                  </a:lnTo>
                  <a:lnTo>
                    <a:pt x="228" y="69"/>
                  </a:lnTo>
                  <a:lnTo>
                    <a:pt x="227" y="69"/>
                  </a:lnTo>
                  <a:lnTo>
                    <a:pt x="226" y="68"/>
                  </a:lnTo>
                  <a:lnTo>
                    <a:pt x="225" y="70"/>
                  </a:lnTo>
                  <a:lnTo>
                    <a:pt x="224" y="72"/>
                  </a:lnTo>
                  <a:lnTo>
                    <a:pt x="223" y="72"/>
                  </a:lnTo>
                  <a:lnTo>
                    <a:pt x="221" y="72"/>
                  </a:lnTo>
                  <a:lnTo>
                    <a:pt x="218" y="75"/>
                  </a:lnTo>
                  <a:lnTo>
                    <a:pt x="215" y="77"/>
                  </a:lnTo>
                  <a:lnTo>
                    <a:pt x="215" y="78"/>
                  </a:lnTo>
                  <a:lnTo>
                    <a:pt x="215" y="79"/>
                  </a:lnTo>
                  <a:lnTo>
                    <a:pt x="213" y="80"/>
                  </a:lnTo>
                  <a:lnTo>
                    <a:pt x="212" y="81"/>
                  </a:lnTo>
                  <a:lnTo>
                    <a:pt x="207" y="83"/>
                  </a:lnTo>
                  <a:lnTo>
                    <a:pt x="204" y="87"/>
                  </a:lnTo>
                  <a:lnTo>
                    <a:pt x="207" y="91"/>
                  </a:lnTo>
                  <a:lnTo>
                    <a:pt x="210" y="95"/>
                  </a:lnTo>
                  <a:lnTo>
                    <a:pt x="213" y="103"/>
                  </a:lnTo>
                  <a:lnTo>
                    <a:pt x="214" y="111"/>
                  </a:lnTo>
                  <a:lnTo>
                    <a:pt x="213" y="115"/>
                  </a:lnTo>
                  <a:lnTo>
                    <a:pt x="214" y="118"/>
                  </a:lnTo>
                  <a:lnTo>
                    <a:pt x="215" y="121"/>
                  </a:lnTo>
                  <a:lnTo>
                    <a:pt x="217" y="121"/>
                  </a:lnTo>
                  <a:lnTo>
                    <a:pt x="217" y="122"/>
                  </a:lnTo>
                  <a:lnTo>
                    <a:pt x="218" y="123"/>
                  </a:lnTo>
                  <a:lnTo>
                    <a:pt x="219" y="123"/>
                  </a:lnTo>
                  <a:lnTo>
                    <a:pt x="219" y="122"/>
                  </a:lnTo>
                  <a:lnTo>
                    <a:pt x="219" y="121"/>
                  </a:lnTo>
                  <a:lnTo>
                    <a:pt x="223" y="123"/>
                  </a:lnTo>
                  <a:lnTo>
                    <a:pt x="226" y="124"/>
                  </a:lnTo>
                  <a:lnTo>
                    <a:pt x="227" y="124"/>
                  </a:lnTo>
                  <a:lnTo>
                    <a:pt x="229" y="123"/>
                  </a:lnTo>
                  <a:lnTo>
                    <a:pt x="231" y="125"/>
                  </a:lnTo>
                  <a:lnTo>
                    <a:pt x="235" y="126"/>
                  </a:lnTo>
                  <a:lnTo>
                    <a:pt x="236" y="126"/>
                  </a:lnTo>
                  <a:lnTo>
                    <a:pt x="238" y="127"/>
                  </a:lnTo>
                  <a:lnTo>
                    <a:pt x="239" y="128"/>
                  </a:lnTo>
                  <a:lnTo>
                    <a:pt x="240" y="129"/>
                  </a:lnTo>
                  <a:lnTo>
                    <a:pt x="242" y="129"/>
                  </a:lnTo>
                  <a:lnTo>
                    <a:pt x="244" y="128"/>
                  </a:lnTo>
                  <a:lnTo>
                    <a:pt x="249" y="133"/>
                  </a:lnTo>
                  <a:lnTo>
                    <a:pt x="253" y="136"/>
                  </a:lnTo>
                  <a:lnTo>
                    <a:pt x="254" y="135"/>
                  </a:lnTo>
                  <a:lnTo>
                    <a:pt x="256" y="135"/>
                  </a:lnTo>
                  <a:lnTo>
                    <a:pt x="259" y="136"/>
                  </a:lnTo>
                  <a:lnTo>
                    <a:pt x="261" y="135"/>
                  </a:lnTo>
                  <a:lnTo>
                    <a:pt x="267" y="139"/>
                  </a:lnTo>
                  <a:lnTo>
                    <a:pt x="274" y="145"/>
                  </a:lnTo>
                  <a:lnTo>
                    <a:pt x="278" y="149"/>
                  </a:lnTo>
                  <a:lnTo>
                    <a:pt x="282" y="152"/>
                  </a:lnTo>
                  <a:lnTo>
                    <a:pt x="283" y="151"/>
                  </a:lnTo>
                  <a:lnTo>
                    <a:pt x="284" y="150"/>
                  </a:lnTo>
                  <a:lnTo>
                    <a:pt x="287" y="151"/>
                  </a:lnTo>
                  <a:lnTo>
                    <a:pt x="289" y="151"/>
                  </a:lnTo>
                  <a:lnTo>
                    <a:pt x="289" y="149"/>
                  </a:lnTo>
                  <a:lnTo>
                    <a:pt x="290" y="148"/>
                  </a:lnTo>
                  <a:lnTo>
                    <a:pt x="294" y="146"/>
                  </a:lnTo>
                  <a:lnTo>
                    <a:pt x="297" y="145"/>
                  </a:lnTo>
                  <a:lnTo>
                    <a:pt x="299" y="144"/>
                  </a:lnTo>
                  <a:lnTo>
                    <a:pt x="300" y="141"/>
                  </a:lnTo>
                  <a:lnTo>
                    <a:pt x="306" y="139"/>
                  </a:lnTo>
                  <a:lnTo>
                    <a:pt x="310" y="138"/>
                  </a:lnTo>
                  <a:lnTo>
                    <a:pt x="313" y="135"/>
                  </a:lnTo>
                  <a:lnTo>
                    <a:pt x="314" y="132"/>
                  </a:lnTo>
                  <a:lnTo>
                    <a:pt x="313" y="130"/>
                  </a:lnTo>
                  <a:lnTo>
                    <a:pt x="312" y="129"/>
                  </a:lnTo>
                  <a:lnTo>
                    <a:pt x="312" y="128"/>
                  </a:lnTo>
                  <a:lnTo>
                    <a:pt x="311" y="127"/>
                  </a:lnTo>
                  <a:lnTo>
                    <a:pt x="310" y="127"/>
                  </a:lnTo>
                  <a:lnTo>
                    <a:pt x="310" y="126"/>
                  </a:lnTo>
                  <a:lnTo>
                    <a:pt x="309" y="125"/>
                  </a:lnTo>
                  <a:lnTo>
                    <a:pt x="308" y="125"/>
                  </a:lnTo>
                  <a:lnTo>
                    <a:pt x="303" y="119"/>
                  </a:lnTo>
                  <a:lnTo>
                    <a:pt x="298" y="113"/>
                  </a:lnTo>
                  <a:lnTo>
                    <a:pt x="298" y="112"/>
                  </a:lnTo>
                  <a:lnTo>
                    <a:pt x="298" y="110"/>
                  </a:lnTo>
                  <a:lnTo>
                    <a:pt x="297" y="109"/>
                  </a:lnTo>
                  <a:lnTo>
                    <a:pt x="298" y="106"/>
                  </a:lnTo>
                  <a:lnTo>
                    <a:pt x="299" y="105"/>
                  </a:lnTo>
                  <a:lnTo>
                    <a:pt x="303" y="106"/>
                  </a:lnTo>
                  <a:lnTo>
                    <a:pt x="309" y="107"/>
                  </a:lnTo>
                  <a:lnTo>
                    <a:pt x="311" y="106"/>
                  </a:lnTo>
                  <a:lnTo>
                    <a:pt x="314" y="106"/>
                  </a:lnTo>
                  <a:lnTo>
                    <a:pt x="318" y="109"/>
                  </a:lnTo>
                  <a:lnTo>
                    <a:pt x="321" y="111"/>
                  </a:lnTo>
                  <a:lnTo>
                    <a:pt x="324" y="111"/>
                  </a:lnTo>
                  <a:lnTo>
                    <a:pt x="328" y="112"/>
                  </a:lnTo>
                  <a:lnTo>
                    <a:pt x="329" y="112"/>
                  </a:lnTo>
                  <a:lnTo>
                    <a:pt x="330" y="114"/>
                  </a:lnTo>
                  <a:lnTo>
                    <a:pt x="331" y="114"/>
                  </a:lnTo>
                  <a:lnTo>
                    <a:pt x="332" y="114"/>
                  </a:lnTo>
                  <a:lnTo>
                    <a:pt x="333" y="115"/>
                  </a:lnTo>
                  <a:lnTo>
                    <a:pt x="335" y="116"/>
                  </a:lnTo>
                  <a:lnTo>
                    <a:pt x="341" y="119"/>
                  </a:lnTo>
                  <a:lnTo>
                    <a:pt x="346" y="125"/>
                  </a:lnTo>
                  <a:lnTo>
                    <a:pt x="345" y="128"/>
                  </a:lnTo>
                  <a:lnTo>
                    <a:pt x="344" y="132"/>
                  </a:lnTo>
                  <a:lnTo>
                    <a:pt x="343" y="133"/>
                  </a:lnTo>
                  <a:lnTo>
                    <a:pt x="342" y="133"/>
                  </a:lnTo>
                  <a:lnTo>
                    <a:pt x="342" y="134"/>
                  </a:lnTo>
                  <a:lnTo>
                    <a:pt x="342" y="135"/>
                  </a:lnTo>
                  <a:lnTo>
                    <a:pt x="341" y="138"/>
                  </a:lnTo>
                  <a:lnTo>
                    <a:pt x="337" y="141"/>
                  </a:lnTo>
                  <a:lnTo>
                    <a:pt x="336" y="144"/>
                  </a:lnTo>
                  <a:lnTo>
                    <a:pt x="336" y="146"/>
                  </a:lnTo>
                  <a:lnTo>
                    <a:pt x="334" y="146"/>
                  </a:lnTo>
                  <a:lnTo>
                    <a:pt x="333" y="146"/>
                  </a:lnTo>
                  <a:lnTo>
                    <a:pt x="331" y="146"/>
                  </a:lnTo>
                  <a:lnTo>
                    <a:pt x="330" y="148"/>
                  </a:lnTo>
                  <a:lnTo>
                    <a:pt x="329" y="149"/>
                  </a:lnTo>
                  <a:lnTo>
                    <a:pt x="329" y="150"/>
                  </a:lnTo>
                  <a:lnTo>
                    <a:pt x="328" y="150"/>
                  </a:lnTo>
                  <a:lnTo>
                    <a:pt x="326" y="150"/>
                  </a:lnTo>
                  <a:lnTo>
                    <a:pt x="321" y="153"/>
                  </a:lnTo>
                  <a:lnTo>
                    <a:pt x="318" y="156"/>
                  </a:lnTo>
                  <a:lnTo>
                    <a:pt x="317" y="158"/>
                  </a:lnTo>
                  <a:lnTo>
                    <a:pt x="316" y="159"/>
                  </a:lnTo>
                  <a:lnTo>
                    <a:pt x="312" y="161"/>
                  </a:lnTo>
                  <a:lnTo>
                    <a:pt x="308" y="161"/>
                  </a:lnTo>
                  <a:lnTo>
                    <a:pt x="306" y="163"/>
                  </a:lnTo>
                  <a:lnTo>
                    <a:pt x="305" y="163"/>
                  </a:lnTo>
                  <a:lnTo>
                    <a:pt x="302" y="165"/>
                  </a:lnTo>
                  <a:lnTo>
                    <a:pt x="302" y="167"/>
                  </a:lnTo>
                  <a:lnTo>
                    <a:pt x="301" y="167"/>
                  </a:lnTo>
                  <a:lnTo>
                    <a:pt x="300" y="168"/>
                  </a:lnTo>
                  <a:lnTo>
                    <a:pt x="300" y="169"/>
                  </a:lnTo>
                  <a:lnTo>
                    <a:pt x="295" y="171"/>
                  </a:lnTo>
                  <a:lnTo>
                    <a:pt x="290" y="174"/>
                  </a:lnTo>
                  <a:lnTo>
                    <a:pt x="290" y="175"/>
                  </a:lnTo>
                  <a:lnTo>
                    <a:pt x="289" y="176"/>
                  </a:lnTo>
                  <a:lnTo>
                    <a:pt x="288" y="176"/>
                  </a:lnTo>
                  <a:lnTo>
                    <a:pt x="287" y="176"/>
                  </a:lnTo>
                  <a:lnTo>
                    <a:pt x="285" y="176"/>
                  </a:lnTo>
                  <a:lnTo>
                    <a:pt x="284" y="177"/>
                  </a:lnTo>
                  <a:lnTo>
                    <a:pt x="283" y="176"/>
                  </a:lnTo>
                  <a:lnTo>
                    <a:pt x="281" y="176"/>
                  </a:lnTo>
                  <a:lnTo>
                    <a:pt x="279" y="177"/>
                  </a:lnTo>
                  <a:lnTo>
                    <a:pt x="281" y="179"/>
                  </a:lnTo>
                  <a:lnTo>
                    <a:pt x="281" y="180"/>
                  </a:lnTo>
                  <a:lnTo>
                    <a:pt x="279" y="181"/>
                  </a:lnTo>
                  <a:lnTo>
                    <a:pt x="278" y="181"/>
                  </a:lnTo>
                  <a:lnTo>
                    <a:pt x="277" y="180"/>
                  </a:lnTo>
                  <a:lnTo>
                    <a:pt x="276" y="182"/>
                  </a:lnTo>
                  <a:lnTo>
                    <a:pt x="275" y="184"/>
                  </a:lnTo>
                  <a:lnTo>
                    <a:pt x="274" y="183"/>
                  </a:lnTo>
                  <a:lnTo>
                    <a:pt x="273" y="183"/>
                  </a:lnTo>
                  <a:lnTo>
                    <a:pt x="272" y="183"/>
                  </a:lnTo>
                  <a:lnTo>
                    <a:pt x="271" y="184"/>
                  </a:lnTo>
                  <a:lnTo>
                    <a:pt x="270" y="186"/>
                  </a:lnTo>
                  <a:lnTo>
                    <a:pt x="268" y="186"/>
                  </a:lnTo>
                  <a:lnTo>
                    <a:pt x="267" y="187"/>
                  </a:lnTo>
                  <a:lnTo>
                    <a:pt x="266" y="187"/>
                  </a:lnTo>
                  <a:lnTo>
                    <a:pt x="265" y="190"/>
                  </a:lnTo>
                  <a:lnTo>
                    <a:pt x="263" y="192"/>
                  </a:lnTo>
                  <a:lnTo>
                    <a:pt x="263" y="191"/>
                  </a:lnTo>
                  <a:lnTo>
                    <a:pt x="263" y="190"/>
                  </a:lnTo>
                  <a:lnTo>
                    <a:pt x="263" y="188"/>
                  </a:lnTo>
                  <a:lnTo>
                    <a:pt x="262" y="187"/>
                  </a:lnTo>
                  <a:lnTo>
                    <a:pt x="261" y="188"/>
                  </a:lnTo>
                  <a:lnTo>
                    <a:pt x="259" y="188"/>
                  </a:lnTo>
                  <a:lnTo>
                    <a:pt x="256" y="187"/>
                  </a:lnTo>
                  <a:lnTo>
                    <a:pt x="254" y="188"/>
                  </a:lnTo>
                  <a:lnTo>
                    <a:pt x="254" y="190"/>
                  </a:lnTo>
                  <a:lnTo>
                    <a:pt x="251" y="190"/>
                  </a:lnTo>
                  <a:lnTo>
                    <a:pt x="249" y="191"/>
                  </a:lnTo>
                  <a:lnTo>
                    <a:pt x="247" y="191"/>
                  </a:lnTo>
                  <a:lnTo>
                    <a:pt x="244" y="191"/>
                  </a:lnTo>
                  <a:lnTo>
                    <a:pt x="243" y="188"/>
                  </a:lnTo>
                  <a:lnTo>
                    <a:pt x="242" y="186"/>
                  </a:lnTo>
                  <a:lnTo>
                    <a:pt x="241" y="186"/>
                  </a:lnTo>
                  <a:lnTo>
                    <a:pt x="241" y="187"/>
                  </a:lnTo>
                  <a:lnTo>
                    <a:pt x="240" y="187"/>
                  </a:lnTo>
                  <a:lnTo>
                    <a:pt x="240" y="188"/>
                  </a:lnTo>
                  <a:lnTo>
                    <a:pt x="240" y="191"/>
                  </a:lnTo>
                  <a:lnTo>
                    <a:pt x="242" y="192"/>
                  </a:lnTo>
                  <a:lnTo>
                    <a:pt x="244" y="193"/>
                  </a:lnTo>
                  <a:lnTo>
                    <a:pt x="248" y="198"/>
                  </a:lnTo>
                  <a:lnTo>
                    <a:pt x="252" y="203"/>
                  </a:lnTo>
                  <a:lnTo>
                    <a:pt x="251" y="205"/>
                  </a:lnTo>
                  <a:lnTo>
                    <a:pt x="250" y="207"/>
                  </a:lnTo>
                  <a:lnTo>
                    <a:pt x="252" y="209"/>
                  </a:lnTo>
                  <a:lnTo>
                    <a:pt x="254" y="211"/>
                  </a:lnTo>
                  <a:lnTo>
                    <a:pt x="256" y="214"/>
                  </a:lnTo>
                  <a:lnTo>
                    <a:pt x="258" y="215"/>
                  </a:lnTo>
                  <a:lnTo>
                    <a:pt x="259" y="214"/>
                  </a:lnTo>
                  <a:lnTo>
                    <a:pt x="260" y="212"/>
                  </a:lnTo>
                  <a:lnTo>
                    <a:pt x="263" y="217"/>
                  </a:lnTo>
                  <a:lnTo>
                    <a:pt x="265" y="221"/>
                  </a:lnTo>
                  <a:lnTo>
                    <a:pt x="267" y="225"/>
                  </a:lnTo>
                  <a:lnTo>
                    <a:pt x="271" y="227"/>
                  </a:lnTo>
                  <a:lnTo>
                    <a:pt x="270" y="228"/>
                  </a:lnTo>
                  <a:lnTo>
                    <a:pt x="270" y="229"/>
                  </a:lnTo>
                  <a:lnTo>
                    <a:pt x="272" y="231"/>
                  </a:lnTo>
                  <a:lnTo>
                    <a:pt x="274" y="232"/>
                  </a:lnTo>
                  <a:lnTo>
                    <a:pt x="276" y="234"/>
                  </a:lnTo>
                  <a:lnTo>
                    <a:pt x="276" y="237"/>
                  </a:lnTo>
                  <a:lnTo>
                    <a:pt x="281" y="241"/>
                  </a:lnTo>
                  <a:lnTo>
                    <a:pt x="285" y="244"/>
                  </a:lnTo>
                  <a:lnTo>
                    <a:pt x="285" y="245"/>
                  </a:lnTo>
                  <a:lnTo>
                    <a:pt x="285" y="247"/>
                  </a:lnTo>
                  <a:lnTo>
                    <a:pt x="286" y="253"/>
                  </a:lnTo>
                  <a:lnTo>
                    <a:pt x="286" y="258"/>
                  </a:lnTo>
                  <a:lnTo>
                    <a:pt x="285" y="261"/>
                  </a:lnTo>
                  <a:lnTo>
                    <a:pt x="285" y="262"/>
                  </a:lnTo>
                  <a:lnTo>
                    <a:pt x="284" y="266"/>
                  </a:lnTo>
                  <a:lnTo>
                    <a:pt x="285" y="269"/>
                  </a:lnTo>
                  <a:lnTo>
                    <a:pt x="284" y="272"/>
                  </a:lnTo>
                  <a:lnTo>
                    <a:pt x="284" y="274"/>
                  </a:lnTo>
                  <a:lnTo>
                    <a:pt x="281" y="275"/>
                  </a:lnTo>
                  <a:lnTo>
                    <a:pt x="277" y="276"/>
                  </a:lnTo>
                  <a:lnTo>
                    <a:pt x="273" y="274"/>
                  </a:lnTo>
                  <a:lnTo>
                    <a:pt x="270" y="272"/>
                  </a:lnTo>
                  <a:lnTo>
                    <a:pt x="270" y="270"/>
                  </a:lnTo>
                  <a:lnTo>
                    <a:pt x="268" y="269"/>
                  </a:lnTo>
                  <a:lnTo>
                    <a:pt x="266" y="267"/>
                  </a:lnTo>
                  <a:lnTo>
                    <a:pt x="264" y="265"/>
                  </a:lnTo>
                  <a:lnTo>
                    <a:pt x="263" y="266"/>
                  </a:lnTo>
                  <a:lnTo>
                    <a:pt x="262" y="266"/>
                  </a:lnTo>
                  <a:lnTo>
                    <a:pt x="260" y="267"/>
                  </a:lnTo>
                  <a:lnTo>
                    <a:pt x="259" y="268"/>
                  </a:lnTo>
                  <a:lnTo>
                    <a:pt x="258" y="268"/>
                  </a:lnTo>
                  <a:lnTo>
                    <a:pt x="255" y="266"/>
                  </a:lnTo>
                  <a:lnTo>
                    <a:pt x="254" y="265"/>
                  </a:lnTo>
                  <a:lnTo>
                    <a:pt x="253" y="266"/>
                  </a:lnTo>
                  <a:lnTo>
                    <a:pt x="252" y="267"/>
                  </a:lnTo>
                  <a:lnTo>
                    <a:pt x="251" y="267"/>
                  </a:lnTo>
                  <a:lnTo>
                    <a:pt x="250" y="265"/>
                  </a:lnTo>
                  <a:lnTo>
                    <a:pt x="249" y="264"/>
                  </a:lnTo>
                  <a:lnTo>
                    <a:pt x="243" y="262"/>
                  </a:lnTo>
                  <a:lnTo>
                    <a:pt x="239" y="261"/>
                  </a:lnTo>
                  <a:lnTo>
                    <a:pt x="238" y="260"/>
                  </a:lnTo>
                  <a:lnTo>
                    <a:pt x="237" y="258"/>
                  </a:lnTo>
                  <a:lnTo>
                    <a:pt x="236" y="257"/>
                  </a:lnTo>
                  <a:lnTo>
                    <a:pt x="233" y="256"/>
                  </a:lnTo>
                  <a:lnTo>
                    <a:pt x="232" y="255"/>
                  </a:lnTo>
                  <a:lnTo>
                    <a:pt x="229" y="255"/>
                  </a:lnTo>
                  <a:lnTo>
                    <a:pt x="227" y="254"/>
                  </a:lnTo>
                  <a:lnTo>
                    <a:pt x="226" y="255"/>
                  </a:lnTo>
                  <a:lnTo>
                    <a:pt x="225" y="255"/>
                  </a:lnTo>
                  <a:lnTo>
                    <a:pt x="224" y="252"/>
                  </a:lnTo>
                  <a:lnTo>
                    <a:pt x="223" y="251"/>
                  </a:lnTo>
                  <a:lnTo>
                    <a:pt x="220" y="252"/>
                  </a:lnTo>
                  <a:lnTo>
                    <a:pt x="218" y="252"/>
                  </a:lnTo>
                  <a:lnTo>
                    <a:pt x="214" y="250"/>
                  </a:lnTo>
                  <a:lnTo>
                    <a:pt x="209" y="246"/>
                  </a:lnTo>
                  <a:lnTo>
                    <a:pt x="210" y="245"/>
                  </a:lnTo>
                  <a:lnTo>
                    <a:pt x="210" y="244"/>
                  </a:lnTo>
                  <a:lnTo>
                    <a:pt x="206" y="241"/>
                  </a:lnTo>
                  <a:lnTo>
                    <a:pt x="202" y="239"/>
                  </a:lnTo>
                  <a:lnTo>
                    <a:pt x="202" y="237"/>
                  </a:lnTo>
                  <a:lnTo>
                    <a:pt x="202" y="233"/>
                  </a:lnTo>
                  <a:lnTo>
                    <a:pt x="201" y="232"/>
                  </a:lnTo>
                  <a:lnTo>
                    <a:pt x="200" y="231"/>
                  </a:lnTo>
                  <a:lnTo>
                    <a:pt x="198" y="232"/>
                  </a:lnTo>
                  <a:lnTo>
                    <a:pt x="197" y="233"/>
                  </a:lnTo>
                  <a:lnTo>
                    <a:pt x="197" y="232"/>
                  </a:lnTo>
                  <a:lnTo>
                    <a:pt x="196" y="232"/>
                  </a:lnTo>
                  <a:lnTo>
                    <a:pt x="195" y="230"/>
                  </a:lnTo>
                  <a:lnTo>
                    <a:pt x="194" y="228"/>
                  </a:lnTo>
                  <a:lnTo>
                    <a:pt x="194" y="227"/>
                  </a:lnTo>
                  <a:lnTo>
                    <a:pt x="195" y="226"/>
                  </a:lnTo>
                  <a:lnTo>
                    <a:pt x="193" y="223"/>
                  </a:lnTo>
                  <a:lnTo>
                    <a:pt x="191" y="220"/>
                  </a:lnTo>
                  <a:lnTo>
                    <a:pt x="190" y="220"/>
                  </a:lnTo>
                  <a:lnTo>
                    <a:pt x="188" y="220"/>
                  </a:lnTo>
                  <a:lnTo>
                    <a:pt x="186" y="219"/>
                  </a:lnTo>
                  <a:lnTo>
                    <a:pt x="188" y="218"/>
                  </a:lnTo>
                  <a:lnTo>
                    <a:pt x="188" y="216"/>
                  </a:lnTo>
                  <a:lnTo>
                    <a:pt x="186" y="215"/>
                  </a:lnTo>
                  <a:lnTo>
                    <a:pt x="185" y="214"/>
                  </a:lnTo>
                  <a:lnTo>
                    <a:pt x="184" y="215"/>
                  </a:lnTo>
                  <a:lnTo>
                    <a:pt x="183" y="215"/>
                  </a:lnTo>
                  <a:lnTo>
                    <a:pt x="183" y="214"/>
                  </a:lnTo>
                  <a:lnTo>
                    <a:pt x="184" y="212"/>
                  </a:lnTo>
                  <a:lnTo>
                    <a:pt x="184" y="211"/>
                  </a:lnTo>
                  <a:lnTo>
                    <a:pt x="184" y="209"/>
                  </a:lnTo>
                  <a:lnTo>
                    <a:pt x="185" y="210"/>
                  </a:lnTo>
                  <a:lnTo>
                    <a:pt x="186" y="210"/>
                  </a:lnTo>
                  <a:lnTo>
                    <a:pt x="186" y="209"/>
                  </a:lnTo>
                  <a:lnTo>
                    <a:pt x="188" y="209"/>
                  </a:lnTo>
                  <a:lnTo>
                    <a:pt x="188" y="208"/>
                  </a:lnTo>
                  <a:lnTo>
                    <a:pt x="188" y="207"/>
                  </a:lnTo>
                  <a:lnTo>
                    <a:pt x="190" y="209"/>
                  </a:lnTo>
                  <a:lnTo>
                    <a:pt x="193" y="210"/>
                  </a:lnTo>
                  <a:lnTo>
                    <a:pt x="194" y="209"/>
                  </a:lnTo>
                  <a:lnTo>
                    <a:pt x="195" y="209"/>
                  </a:lnTo>
                  <a:lnTo>
                    <a:pt x="197" y="210"/>
                  </a:lnTo>
                  <a:lnTo>
                    <a:pt x="197" y="212"/>
                  </a:lnTo>
                  <a:lnTo>
                    <a:pt x="200" y="214"/>
                  </a:lnTo>
                  <a:lnTo>
                    <a:pt x="201" y="216"/>
                  </a:lnTo>
                  <a:lnTo>
                    <a:pt x="198" y="215"/>
                  </a:lnTo>
                  <a:lnTo>
                    <a:pt x="196" y="215"/>
                  </a:lnTo>
                  <a:lnTo>
                    <a:pt x="196" y="216"/>
                  </a:lnTo>
                  <a:lnTo>
                    <a:pt x="197" y="218"/>
                  </a:lnTo>
                  <a:lnTo>
                    <a:pt x="200" y="218"/>
                  </a:lnTo>
                  <a:lnTo>
                    <a:pt x="202" y="217"/>
                  </a:lnTo>
                  <a:lnTo>
                    <a:pt x="203" y="214"/>
                  </a:lnTo>
                  <a:lnTo>
                    <a:pt x="204" y="215"/>
                  </a:lnTo>
                  <a:lnTo>
                    <a:pt x="205" y="216"/>
                  </a:lnTo>
                  <a:lnTo>
                    <a:pt x="206" y="217"/>
                  </a:lnTo>
                  <a:lnTo>
                    <a:pt x="205" y="218"/>
                  </a:lnTo>
                  <a:lnTo>
                    <a:pt x="204" y="218"/>
                  </a:lnTo>
                  <a:lnTo>
                    <a:pt x="203" y="218"/>
                  </a:lnTo>
                  <a:lnTo>
                    <a:pt x="206" y="220"/>
                  </a:lnTo>
                  <a:lnTo>
                    <a:pt x="208" y="220"/>
                  </a:lnTo>
                  <a:lnTo>
                    <a:pt x="209" y="221"/>
                  </a:lnTo>
                  <a:lnTo>
                    <a:pt x="210" y="222"/>
                  </a:lnTo>
                  <a:lnTo>
                    <a:pt x="213" y="222"/>
                  </a:lnTo>
                  <a:lnTo>
                    <a:pt x="215" y="223"/>
                  </a:lnTo>
                  <a:lnTo>
                    <a:pt x="216" y="222"/>
                  </a:lnTo>
                  <a:lnTo>
                    <a:pt x="217" y="221"/>
                  </a:lnTo>
                  <a:lnTo>
                    <a:pt x="215" y="219"/>
                  </a:lnTo>
                  <a:lnTo>
                    <a:pt x="215" y="217"/>
                  </a:lnTo>
                  <a:lnTo>
                    <a:pt x="219" y="218"/>
                  </a:lnTo>
                  <a:lnTo>
                    <a:pt x="224" y="219"/>
                  </a:lnTo>
                  <a:lnTo>
                    <a:pt x="227" y="220"/>
                  </a:lnTo>
                  <a:lnTo>
                    <a:pt x="231" y="221"/>
                  </a:lnTo>
                  <a:lnTo>
                    <a:pt x="232" y="222"/>
                  </a:lnTo>
                  <a:lnTo>
                    <a:pt x="233" y="223"/>
                  </a:lnTo>
                  <a:lnTo>
                    <a:pt x="237" y="225"/>
                  </a:lnTo>
                  <a:lnTo>
                    <a:pt x="240" y="225"/>
                  </a:lnTo>
                  <a:lnTo>
                    <a:pt x="241" y="225"/>
                  </a:lnTo>
                  <a:lnTo>
                    <a:pt x="242" y="226"/>
                  </a:lnTo>
                  <a:lnTo>
                    <a:pt x="244" y="226"/>
                  </a:lnTo>
                  <a:lnTo>
                    <a:pt x="247" y="225"/>
                  </a:lnTo>
                  <a:lnTo>
                    <a:pt x="248" y="226"/>
                  </a:lnTo>
                  <a:lnTo>
                    <a:pt x="249" y="226"/>
                  </a:lnTo>
                  <a:lnTo>
                    <a:pt x="250" y="226"/>
                  </a:lnTo>
                  <a:lnTo>
                    <a:pt x="250" y="225"/>
                  </a:lnTo>
                  <a:lnTo>
                    <a:pt x="250" y="223"/>
                  </a:lnTo>
                  <a:lnTo>
                    <a:pt x="250" y="222"/>
                  </a:lnTo>
                  <a:lnTo>
                    <a:pt x="251" y="221"/>
                  </a:lnTo>
                  <a:lnTo>
                    <a:pt x="251" y="220"/>
                  </a:lnTo>
                  <a:lnTo>
                    <a:pt x="250" y="220"/>
                  </a:lnTo>
                  <a:lnTo>
                    <a:pt x="249" y="221"/>
                  </a:lnTo>
                  <a:lnTo>
                    <a:pt x="247" y="219"/>
                  </a:lnTo>
                  <a:lnTo>
                    <a:pt x="246" y="219"/>
                  </a:lnTo>
                  <a:lnTo>
                    <a:pt x="246" y="217"/>
                  </a:lnTo>
                  <a:lnTo>
                    <a:pt x="246" y="216"/>
                  </a:lnTo>
                  <a:lnTo>
                    <a:pt x="240" y="211"/>
                  </a:lnTo>
                  <a:lnTo>
                    <a:pt x="237" y="206"/>
                  </a:lnTo>
                  <a:lnTo>
                    <a:pt x="233" y="202"/>
                  </a:lnTo>
                  <a:lnTo>
                    <a:pt x="229" y="198"/>
                  </a:lnTo>
                  <a:lnTo>
                    <a:pt x="227" y="195"/>
                  </a:lnTo>
                  <a:lnTo>
                    <a:pt x="225" y="193"/>
                  </a:lnTo>
                  <a:lnTo>
                    <a:pt x="223" y="193"/>
                  </a:lnTo>
                  <a:lnTo>
                    <a:pt x="221" y="193"/>
                  </a:lnTo>
                  <a:lnTo>
                    <a:pt x="219" y="192"/>
                  </a:lnTo>
                  <a:lnTo>
                    <a:pt x="218" y="192"/>
                  </a:lnTo>
                  <a:lnTo>
                    <a:pt x="215" y="193"/>
                  </a:lnTo>
                  <a:lnTo>
                    <a:pt x="213" y="195"/>
                  </a:lnTo>
                  <a:lnTo>
                    <a:pt x="213" y="194"/>
                  </a:lnTo>
                  <a:lnTo>
                    <a:pt x="214" y="192"/>
                  </a:lnTo>
                  <a:lnTo>
                    <a:pt x="214" y="190"/>
                  </a:lnTo>
                  <a:lnTo>
                    <a:pt x="213" y="188"/>
                  </a:lnTo>
                  <a:lnTo>
                    <a:pt x="210" y="186"/>
                  </a:lnTo>
                  <a:lnTo>
                    <a:pt x="210" y="185"/>
                  </a:lnTo>
                  <a:lnTo>
                    <a:pt x="210" y="184"/>
                  </a:lnTo>
                  <a:lnTo>
                    <a:pt x="209" y="182"/>
                  </a:lnTo>
                  <a:lnTo>
                    <a:pt x="208" y="181"/>
                  </a:lnTo>
                  <a:lnTo>
                    <a:pt x="208" y="179"/>
                  </a:lnTo>
                  <a:lnTo>
                    <a:pt x="209" y="176"/>
                  </a:lnTo>
                  <a:lnTo>
                    <a:pt x="208" y="175"/>
                  </a:lnTo>
                  <a:lnTo>
                    <a:pt x="205" y="176"/>
                  </a:lnTo>
                  <a:lnTo>
                    <a:pt x="203" y="176"/>
                  </a:lnTo>
                  <a:lnTo>
                    <a:pt x="202" y="175"/>
                  </a:lnTo>
                  <a:lnTo>
                    <a:pt x="202" y="174"/>
                  </a:lnTo>
                  <a:lnTo>
                    <a:pt x="198" y="174"/>
                  </a:lnTo>
                  <a:lnTo>
                    <a:pt x="196" y="172"/>
                  </a:lnTo>
                  <a:lnTo>
                    <a:pt x="197" y="171"/>
                  </a:lnTo>
                  <a:lnTo>
                    <a:pt x="197" y="169"/>
                  </a:lnTo>
                  <a:lnTo>
                    <a:pt x="196" y="169"/>
                  </a:lnTo>
                  <a:lnTo>
                    <a:pt x="194" y="169"/>
                  </a:lnTo>
                  <a:lnTo>
                    <a:pt x="193" y="170"/>
                  </a:lnTo>
                  <a:lnTo>
                    <a:pt x="191" y="169"/>
                  </a:lnTo>
                  <a:lnTo>
                    <a:pt x="190" y="168"/>
                  </a:lnTo>
                  <a:lnTo>
                    <a:pt x="188" y="169"/>
                  </a:lnTo>
                  <a:lnTo>
                    <a:pt x="186" y="169"/>
                  </a:lnTo>
                  <a:lnTo>
                    <a:pt x="185" y="169"/>
                  </a:lnTo>
                  <a:lnTo>
                    <a:pt x="184" y="167"/>
                  </a:lnTo>
                  <a:lnTo>
                    <a:pt x="183" y="164"/>
                  </a:lnTo>
                  <a:lnTo>
                    <a:pt x="180" y="164"/>
                  </a:lnTo>
                  <a:lnTo>
                    <a:pt x="178" y="163"/>
                  </a:lnTo>
                  <a:lnTo>
                    <a:pt x="175" y="162"/>
                  </a:lnTo>
                  <a:lnTo>
                    <a:pt x="174" y="160"/>
                  </a:lnTo>
                  <a:lnTo>
                    <a:pt x="172" y="160"/>
                  </a:lnTo>
                  <a:lnTo>
                    <a:pt x="171" y="159"/>
                  </a:lnTo>
                  <a:lnTo>
                    <a:pt x="169" y="157"/>
                  </a:lnTo>
                  <a:lnTo>
                    <a:pt x="168" y="154"/>
                  </a:lnTo>
                  <a:lnTo>
                    <a:pt x="163" y="151"/>
                  </a:lnTo>
                  <a:lnTo>
                    <a:pt x="158" y="149"/>
                  </a:lnTo>
                  <a:lnTo>
                    <a:pt x="157" y="147"/>
                  </a:lnTo>
                  <a:lnTo>
                    <a:pt x="155" y="144"/>
                  </a:lnTo>
                  <a:lnTo>
                    <a:pt x="154" y="144"/>
                  </a:lnTo>
                  <a:lnTo>
                    <a:pt x="151" y="142"/>
                  </a:lnTo>
                  <a:lnTo>
                    <a:pt x="150" y="140"/>
                  </a:lnTo>
                  <a:lnTo>
                    <a:pt x="148" y="138"/>
                  </a:lnTo>
                  <a:lnTo>
                    <a:pt x="147" y="138"/>
                  </a:lnTo>
                  <a:lnTo>
                    <a:pt x="145" y="137"/>
                  </a:lnTo>
                  <a:lnTo>
                    <a:pt x="144" y="135"/>
                  </a:lnTo>
                  <a:lnTo>
                    <a:pt x="142" y="133"/>
                  </a:lnTo>
                  <a:lnTo>
                    <a:pt x="140" y="133"/>
                  </a:lnTo>
                  <a:lnTo>
                    <a:pt x="139" y="133"/>
                  </a:lnTo>
                  <a:lnTo>
                    <a:pt x="139" y="132"/>
                  </a:lnTo>
                  <a:lnTo>
                    <a:pt x="139" y="130"/>
                  </a:lnTo>
                  <a:lnTo>
                    <a:pt x="138" y="130"/>
                  </a:lnTo>
                  <a:lnTo>
                    <a:pt x="137" y="130"/>
                  </a:lnTo>
                  <a:lnTo>
                    <a:pt x="135" y="129"/>
                  </a:lnTo>
                  <a:lnTo>
                    <a:pt x="132" y="127"/>
                  </a:lnTo>
                  <a:lnTo>
                    <a:pt x="130" y="125"/>
                  </a:lnTo>
                  <a:lnTo>
                    <a:pt x="127" y="124"/>
                  </a:lnTo>
                  <a:lnTo>
                    <a:pt x="126" y="122"/>
                  </a:lnTo>
                  <a:lnTo>
                    <a:pt x="126" y="121"/>
                  </a:lnTo>
                  <a:lnTo>
                    <a:pt x="124" y="121"/>
                  </a:lnTo>
                  <a:lnTo>
                    <a:pt x="122" y="121"/>
                  </a:lnTo>
                  <a:lnTo>
                    <a:pt x="118" y="115"/>
                  </a:lnTo>
                  <a:lnTo>
                    <a:pt x="112" y="111"/>
                  </a:lnTo>
                  <a:lnTo>
                    <a:pt x="112" y="110"/>
                  </a:lnTo>
                  <a:lnTo>
                    <a:pt x="112" y="109"/>
                  </a:lnTo>
                  <a:lnTo>
                    <a:pt x="110" y="107"/>
                  </a:lnTo>
                  <a:lnTo>
                    <a:pt x="109" y="106"/>
                  </a:lnTo>
                  <a:lnTo>
                    <a:pt x="105" y="103"/>
                  </a:lnTo>
                  <a:lnTo>
                    <a:pt x="103" y="100"/>
                  </a:lnTo>
                  <a:lnTo>
                    <a:pt x="102" y="99"/>
                  </a:lnTo>
                  <a:lnTo>
                    <a:pt x="102" y="98"/>
                  </a:lnTo>
                  <a:lnTo>
                    <a:pt x="97" y="92"/>
                  </a:lnTo>
                  <a:lnTo>
                    <a:pt x="92" y="87"/>
                  </a:lnTo>
                  <a:lnTo>
                    <a:pt x="92" y="86"/>
                  </a:lnTo>
                  <a:lnTo>
                    <a:pt x="96" y="87"/>
                  </a:lnTo>
                  <a:lnTo>
                    <a:pt x="99" y="88"/>
                  </a:lnTo>
                  <a:lnTo>
                    <a:pt x="99" y="87"/>
                  </a:lnTo>
                  <a:lnTo>
                    <a:pt x="99" y="86"/>
                  </a:lnTo>
                  <a:lnTo>
                    <a:pt x="98" y="84"/>
                  </a:lnTo>
                  <a:lnTo>
                    <a:pt x="99" y="84"/>
                  </a:lnTo>
                  <a:lnTo>
                    <a:pt x="100" y="86"/>
                  </a:lnTo>
                  <a:lnTo>
                    <a:pt x="102" y="86"/>
                  </a:lnTo>
                  <a:lnTo>
                    <a:pt x="102" y="87"/>
                  </a:lnTo>
                  <a:lnTo>
                    <a:pt x="103" y="87"/>
                  </a:lnTo>
                  <a:lnTo>
                    <a:pt x="108" y="90"/>
                  </a:lnTo>
                  <a:lnTo>
                    <a:pt x="112" y="93"/>
                  </a:lnTo>
                  <a:lnTo>
                    <a:pt x="116" y="98"/>
                  </a:lnTo>
                  <a:lnTo>
                    <a:pt x="120" y="101"/>
                  </a:lnTo>
                  <a:lnTo>
                    <a:pt x="121" y="102"/>
                  </a:lnTo>
                  <a:lnTo>
                    <a:pt x="122" y="104"/>
                  </a:lnTo>
                  <a:lnTo>
                    <a:pt x="123" y="104"/>
                  </a:lnTo>
                  <a:lnTo>
                    <a:pt x="124" y="104"/>
                  </a:lnTo>
                  <a:lnTo>
                    <a:pt x="125" y="105"/>
                  </a:lnTo>
                  <a:lnTo>
                    <a:pt x="126" y="106"/>
                  </a:lnTo>
                  <a:lnTo>
                    <a:pt x="128" y="107"/>
                  </a:lnTo>
                  <a:lnTo>
                    <a:pt x="130" y="109"/>
                  </a:lnTo>
                  <a:lnTo>
                    <a:pt x="131" y="107"/>
                  </a:lnTo>
                  <a:lnTo>
                    <a:pt x="132" y="106"/>
                  </a:lnTo>
                  <a:lnTo>
                    <a:pt x="135" y="104"/>
                  </a:lnTo>
                  <a:lnTo>
                    <a:pt x="138" y="103"/>
                  </a:lnTo>
                  <a:lnTo>
                    <a:pt x="138" y="101"/>
                  </a:lnTo>
                  <a:lnTo>
                    <a:pt x="139" y="99"/>
                  </a:lnTo>
                  <a:lnTo>
                    <a:pt x="142" y="99"/>
                  </a:lnTo>
                  <a:lnTo>
                    <a:pt x="144" y="98"/>
                  </a:lnTo>
                  <a:lnTo>
                    <a:pt x="143" y="97"/>
                  </a:lnTo>
                  <a:lnTo>
                    <a:pt x="140" y="97"/>
                  </a:lnTo>
                  <a:lnTo>
                    <a:pt x="139" y="97"/>
                  </a:lnTo>
                  <a:lnTo>
                    <a:pt x="138" y="97"/>
                  </a:lnTo>
                  <a:lnTo>
                    <a:pt x="139" y="97"/>
                  </a:lnTo>
                  <a:lnTo>
                    <a:pt x="143" y="94"/>
                  </a:lnTo>
                  <a:lnTo>
                    <a:pt x="148" y="94"/>
                  </a:lnTo>
                  <a:lnTo>
                    <a:pt x="150" y="93"/>
                  </a:lnTo>
                  <a:lnTo>
                    <a:pt x="153" y="92"/>
                  </a:lnTo>
                  <a:lnTo>
                    <a:pt x="154" y="92"/>
                  </a:lnTo>
                  <a:lnTo>
                    <a:pt x="155" y="92"/>
                  </a:lnTo>
                  <a:lnTo>
                    <a:pt x="158" y="91"/>
                  </a:lnTo>
                  <a:lnTo>
                    <a:pt x="160" y="89"/>
                  </a:lnTo>
                  <a:lnTo>
                    <a:pt x="162" y="89"/>
                  </a:lnTo>
                  <a:lnTo>
                    <a:pt x="165" y="88"/>
                  </a:lnTo>
                  <a:lnTo>
                    <a:pt x="167" y="87"/>
                  </a:lnTo>
                  <a:lnTo>
                    <a:pt x="168" y="86"/>
                  </a:lnTo>
                  <a:lnTo>
                    <a:pt x="170" y="86"/>
                  </a:lnTo>
                  <a:lnTo>
                    <a:pt x="172" y="86"/>
                  </a:lnTo>
                  <a:lnTo>
                    <a:pt x="173" y="84"/>
                  </a:lnTo>
                  <a:lnTo>
                    <a:pt x="174" y="83"/>
                  </a:lnTo>
                  <a:lnTo>
                    <a:pt x="177" y="82"/>
                  </a:lnTo>
                  <a:lnTo>
                    <a:pt x="179" y="81"/>
                  </a:lnTo>
                  <a:lnTo>
                    <a:pt x="180" y="79"/>
                  </a:lnTo>
                  <a:lnTo>
                    <a:pt x="181" y="78"/>
                  </a:lnTo>
                  <a:lnTo>
                    <a:pt x="184" y="76"/>
                  </a:lnTo>
                  <a:lnTo>
                    <a:pt x="188" y="74"/>
                  </a:lnTo>
                  <a:lnTo>
                    <a:pt x="191" y="71"/>
                  </a:lnTo>
                  <a:lnTo>
                    <a:pt x="194" y="70"/>
                  </a:lnTo>
                  <a:lnTo>
                    <a:pt x="194" y="69"/>
                  </a:lnTo>
                  <a:lnTo>
                    <a:pt x="194" y="68"/>
                  </a:lnTo>
                  <a:lnTo>
                    <a:pt x="196" y="67"/>
                  </a:lnTo>
                  <a:lnTo>
                    <a:pt x="197" y="66"/>
                  </a:lnTo>
                  <a:lnTo>
                    <a:pt x="200" y="64"/>
                  </a:lnTo>
                  <a:lnTo>
                    <a:pt x="201" y="62"/>
                  </a:lnTo>
                  <a:lnTo>
                    <a:pt x="203" y="60"/>
                  </a:lnTo>
                  <a:lnTo>
                    <a:pt x="205" y="58"/>
                  </a:lnTo>
                  <a:lnTo>
                    <a:pt x="207" y="56"/>
                  </a:lnTo>
                  <a:lnTo>
                    <a:pt x="209" y="53"/>
                  </a:lnTo>
                  <a:lnTo>
                    <a:pt x="212" y="53"/>
                  </a:lnTo>
                  <a:lnTo>
                    <a:pt x="214" y="52"/>
                  </a:lnTo>
                  <a:lnTo>
                    <a:pt x="216" y="48"/>
                  </a:lnTo>
                  <a:lnTo>
                    <a:pt x="220" y="45"/>
                  </a:lnTo>
                  <a:lnTo>
                    <a:pt x="221" y="44"/>
                  </a:lnTo>
                  <a:lnTo>
                    <a:pt x="221" y="43"/>
                  </a:lnTo>
                  <a:lnTo>
                    <a:pt x="226" y="42"/>
                  </a:lnTo>
                  <a:lnTo>
                    <a:pt x="229" y="40"/>
                  </a:lnTo>
                  <a:lnTo>
                    <a:pt x="233" y="34"/>
                  </a:lnTo>
                  <a:lnTo>
                    <a:pt x="239" y="31"/>
                  </a:lnTo>
                  <a:lnTo>
                    <a:pt x="242" y="29"/>
                  </a:lnTo>
                  <a:lnTo>
                    <a:pt x="244" y="27"/>
                  </a:lnTo>
                  <a:lnTo>
                    <a:pt x="246" y="25"/>
                  </a:lnTo>
                  <a:lnTo>
                    <a:pt x="247" y="24"/>
                  </a:lnTo>
                  <a:lnTo>
                    <a:pt x="253" y="20"/>
                  </a:lnTo>
                  <a:lnTo>
                    <a:pt x="261" y="13"/>
                  </a:lnTo>
                  <a:lnTo>
                    <a:pt x="267" y="6"/>
                  </a:lnTo>
                  <a:lnTo>
                    <a:pt x="271" y="0"/>
                  </a:lnTo>
                  <a:lnTo>
                    <a:pt x="272" y="0"/>
                  </a:lnTo>
                  <a:lnTo>
                    <a:pt x="273" y="1"/>
                  </a:lnTo>
                  <a:close/>
                  <a:moveTo>
                    <a:pt x="218" y="9"/>
                  </a:moveTo>
                  <a:lnTo>
                    <a:pt x="218" y="11"/>
                  </a:lnTo>
                  <a:lnTo>
                    <a:pt x="218" y="13"/>
                  </a:lnTo>
                  <a:lnTo>
                    <a:pt x="220" y="13"/>
                  </a:lnTo>
                  <a:lnTo>
                    <a:pt x="221" y="13"/>
                  </a:lnTo>
                  <a:lnTo>
                    <a:pt x="215" y="20"/>
                  </a:lnTo>
                  <a:lnTo>
                    <a:pt x="208" y="23"/>
                  </a:lnTo>
                  <a:lnTo>
                    <a:pt x="203" y="28"/>
                  </a:lnTo>
                  <a:lnTo>
                    <a:pt x="198" y="32"/>
                  </a:lnTo>
                  <a:lnTo>
                    <a:pt x="195" y="32"/>
                  </a:lnTo>
                  <a:lnTo>
                    <a:pt x="192" y="33"/>
                  </a:lnTo>
                  <a:lnTo>
                    <a:pt x="189" y="36"/>
                  </a:lnTo>
                  <a:lnTo>
                    <a:pt x="185" y="40"/>
                  </a:lnTo>
                  <a:lnTo>
                    <a:pt x="186" y="42"/>
                  </a:lnTo>
                  <a:lnTo>
                    <a:pt x="186" y="44"/>
                  </a:lnTo>
                  <a:lnTo>
                    <a:pt x="184" y="44"/>
                  </a:lnTo>
                  <a:lnTo>
                    <a:pt x="182" y="44"/>
                  </a:lnTo>
                  <a:lnTo>
                    <a:pt x="181" y="45"/>
                  </a:lnTo>
                  <a:lnTo>
                    <a:pt x="180" y="46"/>
                  </a:lnTo>
                  <a:lnTo>
                    <a:pt x="179" y="46"/>
                  </a:lnTo>
                  <a:lnTo>
                    <a:pt x="177" y="47"/>
                  </a:lnTo>
                  <a:lnTo>
                    <a:pt x="175" y="48"/>
                  </a:lnTo>
                  <a:lnTo>
                    <a:pt x="169" y="49"/>
                  </a:lnTo>
                  <a:lnTo>
                    <a:pt x="169" y="48"/>
                  </a:lnTo>
                  <a:lnTo>
                    <a:pt x="172" y="44"/>
                  </a:lnTo>
                  <a:lnTo>
                    <a:pt x="177" y="41"/>
                  </a:lnTo>
                  <a:lnTo>
                    <a:pt x="177" y="39"/>
                  </a:lnTo>
                  <a:lnTo>
                    <a:pt x="177" y="37"/>
                  </a:lnTo>
                  <a:lnTo>
                    <a:pt x="178" y="36"/>
                  </a:lnTo>
                  <a:lnTo>
                    <a:pt x="178" y="35"/>
                  </a:lnTo>
                  <a:lnTo>
                    <a:pt x="177" y="34"/>
                  </a:lnTo>
                  <a:lnTo>
                    <a:pt x="177" y="33"/>
                  </a:lnTo>
                  <a:lnTo>
                    <a:pt x="180" y="30"/>
                  </a:lnTo>
                  <a:lnTo>
                    <a:pt x="185" y="28"/>
                  </a:lnTo>
                  <a:lnTo>
                    <a:pt x="188" y="25"/>
                  </a:lnTo>
                  <a:lnTo>
                    <a:pt x="191" y="23"/>
                  </a:lnTo>
                  <a:lnTo>
                    <a:pt x="192" y="23"/>
                  </a:lnTo>
                  <a:lnTo>
                    <a:pt x="194" y="22"/>
                  </a:lnTo>
                  <a:lnTo>
                    <a:pt x="193" y="21"/>
                  </a:lnTo>
                  <a:lnTo>
                    <a:pt x="193" y="20"/>
                  </a:lnTo>
                  <a:lnTo>
                    <a:pt x="193" y="19"/>
                  </a:lnTo>
                  <a:lnTo>
                    <a:pt x="192" y="19"/>
                  </a:lnTo>
                  <a:lnTo>
                    <a:pt x="190" y="20"/>
                  </a:lnTo>
                  <a:lnTo>
                    <a:pt x="189" y="21"/>
                  </a:lnTo>
                  <a:lnTo>
                    <a:pt x="189" y="20"/>
                  </a:lnTo>
                  <a:lnTo>
                    <a:pt x="190" y="19"/>
                  </a:lnTo>
                  <a:lnTo>
                    <a:pt x="190" y="17"/>
                  </a:lnTo>
                  <a:lnTo>
                    <a:pt x="191" y="17"/>
                  </a:lnTo>
                  <a:lnTo>
                    <a:pt x="193" y="17"/>
                  </a:lnTo>
                  <a:lnTo>
                    <a:pt x="198" y="14"/>
                  </a:lnTo>
                  <a:lnTo>
                    <a:pt x="203" y="12"/>
                  </a:lnTo>
                  <a:lnTo>
                    <a:pt x="204" y="12"/>
                  </a:lnTo>
                  <a:lnTo>
                    <a:pt x="206" y="12"/>
                  </a:lnTo>
                  <a:lnTo>
                    <a:pt x="210" y="10"/>
                  </a:lnTo>
                  <a:lnTo>
                    <a:pt x="215" y="8"/>
                  </a:lnTo>
                  <a:lnTo>
                    <a:pt x="217" y="8"/>
                  </a:lnTo>
                  <a:lnTo>
                    <a:pt x="218" y="9"/>
                  </a:lnTo>
                  <a:close/>
                  <a:moveTo>
                    <a:pt x="316" y="136"/>
                  </a:moveTo>
                  <a:lnTo>
                    <a:pt x="314" y="136"/>
                  </a:lnTo>
                  <a:lnTo>
                    <a:pt x="314" y="137"/>
                  </a:lnTo>
                  <a:lnTo>
                    <a:pt x="316" y="138"/>
                  </a:lnTo>
                  <a:lnTo>
                    <a:pt x="317" y="139"/>
                  </a:lnTo>
                  <a:lnTo>
                    <a:pt x="317" y="138"/>
                  </a:lnTo>
                  <a:lnTo>
                    <a:pt x="316" y="137"/>
                  </a:lnTo>
                  <a:lnTo>
                    <a:pt x="316" y="136"/>
                  </a:lnTo>
                  <a:close/>
                  <a:moveTo>
                    <a:pt x="312" y="151"/>
                  </a:moveTo>
                  <a:lnTo>
                    <a:pt x="310" y="151"/>
                  </a:lnTo>
                  <a:lnTo>
                    <a:pt x="309" y="151"/>
                  </a:lnTo>
                  <a:lnTo>
                    <a:pt x="308" y="151"/>
                  </a:lnTo>
                  <a:lnTo>
                    <a:pt x="311" y="154"/>
                  </a:lnTo>
                  <a:lnTo>
                    <a:pt x="314" y="156"/>
                  </a:lnTo>
                  <a:lnTo>
                    <a:pt x="316" y="156"/>
                  </a:lnTo>
                  <a:lnTo>
                    <a:pt x="316" y="154"/>
                  </a:lnTo>
                  <a:lnTo>
                    <a:pt x="314" y="153"/>
                  </a:lnTo>
                  <a:lnTo>
                    <a:pt x="312" y="151"/>
                  </a:lnTo>
                  <a:close/>
                  <a:moveTo>
                    <a:pt x="265" y="126"/>
                  </a:moveTo>
                  <a:lnTo>
                    <a:pt x="265" y="126"/>
                  </a:lnTo>
                  <a:lnTo>
                    <a:pt x="264" y="127"/>
                  </a:lnTo>
                  <a:lnTo>
                    <a:pt x="264" y="126"/>
                  </a:lnTo>
                  <a:lnTo>
                    <a:pt x="265" y="126"/>
                  </a:lnTo>
                  <a:close/>
                  <a:moveTo>
                    <a:pt x="253" y="127"/>
                  </a:moveTo>
                  <a:lnTo>
                    <a:pt x="253" y="128"/>
                  </a:lnTo>
                  <a:lnTo>
                    <a:pt x="252" y="129"/>
                  </a:lnTo>
                  <a:lnTo>
                    <a:pt x="251" y="129"/>
                  </a:lnTo>
                  <a:lnTo>
                    <a:pt x="251" y="128"/>
                  </a:lnTo>
                  <a:lnTo>
                    <a:pt x="252" y="128"/>
                  </a:lnTo>
                  <a:lnTo>
                    <a:pt x="253" y="127"/>
                  </a:lnTo>
                  <a:close/>
                  <a:moveTo>
                    <a:pt x="243" y="138"/>
                  </a:moveTo>
                  <a:lnTo>
                    <a:pt x="240" y="136"/>
                  </a:lnTo>
                  <a:lnTo>
                    <a:pt x="237" y="133"/>
                  </a:lnTo>
                  <a:lnTo>
                    <a:pt x="235" y="133"/>
                  </a:lnTo>
                  <a:lnTo>
                    <a:pt x="232" y="133"/>
                  </a:lnTo>
                  <a:lnTo>
                    <a:pt x="231" y="132"/>
                  </a:lnTo>
                  <a:lnTo>
                    <a:pt x="229" y="132"/>
                  </a:lnTo>
                  <a:lnTo>
                    <a:pt x="221" y="130"/>
                  </a:lnTo>
                  <a:lnTo>
                    <a:pt x="214" y="129"/>
                  </a:lnTo>
                  <a:lnTo>
                    <a:pt x="213" y="130"/>
                  </a:lnTo>
                  <a:lnTo>
                    <a:pt x="213" y="132"/>
                  </a:lnTo>
                  <a:lnTo>
                    <a:pt x="212" y="133"/>
                  </a:lnTo>
                  <a:lnTo>
                    <a:pt x="210" y="134"/>
                  </a:lnTo>
                  <a:lnTo>
                    <a:pt x="210" y="137"/>
                  </a:lnTo>
                  <a:lnTo>
                    <a:pt x="212" y="140"/>
                  </a:lnTo>
                  <a:lnTo>
                    <a:pt x="210" y="142"/>
                  </a:lnTo>
                  <a:lnTo>
                    <a:pt x="210" y="144"/>
                  </a:lnTo>
                  <a:lnTo>
                    <a:pt x="210" y="146"/>
                  </a:lnTo>
                  <a:lnTo>
                    <a:pt x="212" y="147"/>
                  </a:lnTo>
                  <a:lnTo>
                    <a:pt x="210" y="148"/>
                  </a:lnTo>
                  <a:lnTo>
                    <a:pt x="210" y="150"/>
                  </a:lnTo>
                  <a:lnTo>
                    <a:pt x="213" y="152"/>
                  </a:lnTo>
                  <a:lnTo>
                    <a:pt x="215" y="153"/>
                  </a:lnTo>
                  <a:lnTo>
                    <a:pt x="216" y="153"/>
                  </a:lnTo>
                  <a:lnTo>
                    <a:pt x="217" y="154"/>
                  </a:lnTo>
                  <a:lnTo>
                    <a:pt x="220" y="158"/>
                  </a:lnTo>
                  <a:lnTo>
                    <a:pt x="225" y="160"/>
                  </a:lnTo>
                  <a:lnTo>
                    <a:pt x="226" y="161"/>
                  </a:lnTo>
                  <a:lnTo>
                    <a:pt x="227" y="161"/>
                  </a:lnTo>
                  <a:lnTo>
                    <a:pt x="229" y="163"/>
                  </a:lnTo>
                  <a:lnTo>
                    <a:pt x="232" y="167"/>
                  </a:lnTo>
                  <a:lnTo>
                    <a:pt x="235" y="168"/>
                  </a:lnTo>
                  <a:lnTo>
                    <a:pt x="237" y="168"/>
                  </a:lnTo>
                  <a:lnTo>
                    <a:pt x="242" y="167"/>
                  </a:lnTo>
                  <a:lnTo>
                    <a:pt x="247" y="168"/>
                  </a:lnTo>
                  <a:lnTo>
                    <a:pt x="248" y="167"/>
                  </a:lnTo>
                  <a:lnTo>
                    <a:pt x="249" y="165"/>
                  </a:lnTo>
                  <a:lnTo>
                    <a:pt x="253" y="165"/>
                  </a:lnTo>
                  <a:lnTo>
                    <a:pt x="256" y="163"/>
                  </a:lnTo>
                  <a:lnTo>
                    <a:pt x="255" y="161"/>
                  </a:lnTo>
                  <a:lnTo>
                    <a:pt x="253" y="160"/>
                  </a:lnTo>
                  <a:lnTo>
                    <a:pt x="251" y="157"/>
                  </a:lnTo>
                  <a:lnTo>
                    <a:pt x="250" y="153"/>
                  </a:lnTo>
                  <a:lnTo>
                    <a:pt x="250" y="152"/>
                  </a:lnTo>
                  <a:lnTo>
                    <a:pt x="250" y="150"/>
                  </a:lnTo>
                  <a:lnTo>
                    <a:pt x="248" y="145"/>
                  </a:lnTo>
                  <a:lnTo>
                    <a:pt x="243" y="138"/>
                  </a:lnTo>
                  <a:close/>
                  <a:moveTo>
                    <a:pt x="263" y="163"/>
                  </a:moveTo>
                  <a:lnTo>
                    <a:pt x="262" y="163"/>
                  </a:lnTo>
                  <a:lnTo>
                    <a:pt x="262" y="164"/>
                  </a:lnTo>
                  <a:lnTo>
                    <a:pt x="262" y="165"/>
                  </a:lnTo>
                  <a:lnTo>
                    <a:pt x="263" y="164"/>
                  </a:lnTo>
                  <a:lnTo>
                    <a:pt x="263" y="163"/>
                  </a:lnTo>
                  <a:close/>
                  <a:moveTo>
                    <a:pt x="200" y="89"/>
                  </a:moveTo>
                  <a:lnTo>
                    <a:pt x="197" y="90"/>
                  </a:lnTo>
                  <a:lnTo>
                    <a:pt x="195" y="91"/>
                  </a:lnTo>
                  <a:lnTo>
                    <a:pt x="193" y="92"/>
                  </a:lnTo>
                  <a:lnTo>
                    <a:pt x="190" y="92"/>
                  </a:lnTo>
                  <a:lnTo>
                    <a:pt x="189" y="94"/>
                  </a:lnTo>
                  <a:lnTo>
                    <a:pt x="188" y="95"/>
                  </a:lnTo>
                  <a:lnTo>
                    <a:pt x="186" y="95"/>
                  </a:lnTo>
                  <a:lnTo>
                    <a:pt x="184" y="95"/>
                  </a:lnTo>
                  <a:lnTo>
                    <a:pt x="183" y="97"/>
                  </a:lnTo>
                  <a:lnTo>
                    <a:pt x="183" y="98"/>
                  </a:lnTo>
                  <a:lnTo>
                    <a:pt x="181" y="100"/>
                  </a:lnTo>
                  <a:lnTo>
                    <a:pt x="178" y="100"/>
                  </a:lnTo>
                  <a:lnTo>
                    <a:pt x="177" y="102"/>
                  </a:lnTo>
                  <a:lnTo>
                    <a:pt x="175" y="104"/>
                  </a:lnTo>
                  <a:lnTo>
                    <a:pt x="173" y="104"/>
                  </a:lnTo>
                  <a:lnTo>
                    <a:pt x="171" y="104"/>
                  </a:lnTo>
                  <a:lnTo>
                    <a:pt x="171" y="105"/>
                  </a:lnTo>
                  <a:lnTo>
                    <a:pt x="173" y="107"/>
                  </a:lnTo>
                  <a:lnTo>
                    <a:pt x="177" y="107"/>
                  </a:lnTo>
                  <a:lnTo>
                    <a:pt x="180" y="110"/>
                  </a:lnTo>
                  <a:lnTo>
                    <a:pt x="183" y="113"/>
                  </a:lnTo>
                  <a:lnTo>
                    <a:pt x="185" y="112"/>
                  </a:lnTo>
                  <a:lnTo>
                    <a:pt x="189" y="112"/>
                  </a:lnTo>
                  <a:lnTo>
                    <a:pt x="190" y="113"/>
                  </a:lnTo>
                  <a:lnTo>
                    <a:pt x="191" y="113"/>
                  </a:lnTo>
                  <a:lnTo>
                    <a:pt x="194" y="112"/>
                  </a:lnTo>
                  <a:lnTo>
                    <a:pt x="196" y="109"/>
                  </a:lnTo>
                  <a:lnTo>
                    <a:pt x="196" y="106"/>
                  </a:lnTo>
                  <a:lnTo>
                    <a:pt x="196" y="104"/>
                  </a:lnTo>
                  <a:lnTo>
                    <a:pt x="197" y="103"/>
                  </a:lnTo>
                  <a:lnTo>
                    <a:pt x="197" y="102"/>
                  </a:lnTo>
                  <a:lnTo>
                    <a:pt x="197" y="100"/>
                  </a:lnTo>
                  <a:lnTo>
                    <a:pt x="197" y="98"/>
                  </a:lnTo>
                  <a:lnTo>
                    <a:pt x="198" y="93"/>
                  </a:lnTo>
                  <a:lnTo>
                    <a:pt x="200" y="90"/>
                  </a:lnTo>
                  <a:lnTo>
                    <a:pt x="200" y="89"/>
                  </a:lnTo>
                  <a:close/>
                  <a:moveTo>
                    <a:pt x="168" y="52"/>
                  </a:moveTo>
                  <a:lnTo>
                    <a:pt x="168" y="53"/>
                  </a:lnTo>
                  <a:lnTo>
                    <a:pt x="167" y="54"/>
                  </a:lnTo>
                  <a:lnTo>
                    <a:pt x="165" y="55"/>
                  </a:lnTo>
                  <a:lnTo>
                    <a:pt x="163" y="58"/>
                  </a:lnTo>
                  <a:lnTo>
                    <a:pt x="160" y="60"/>
                  </a:lnTo>
                  <a:lnTo>
                    <a:pt x="159" y="60"/>
                  </a:lnTo>
                  <a:lnTo>
                    <a:pt x="158" y="60"/>
                  </a:lnTo>
                  <a:lnTo>
                    <a:pt x="154" y="63"/>
                  </a:lnTo>
                  <a:lnTo>
                    <a:pt x="150" y="65"/>
                  </a:lnTo>
                  <a:lnTo>
                    <a:pt x="147" y="68"/>
                  </a:lnTo>
                  <a:lnTo>
                    <a:pt x="145" y="70"/>
                  </a:lnTo>
                  <a:lnTo>
                    <a:pt x="142" y="71"/>
                  </a:lnTo>
                  <a:lnTo>
                    <a:pt x="139" y="72"/>
                  </a:lnTo>
                  <a:lnTo>
                    <a:pt x="138" y="74"/>
                  </a:lnTo>
                  <a:lnTo>
                    <a:pt x="138" y="75"/>
                  </a:lnTo>
                  <a:lnTo>
                    <a:pt x="138" y="74"/>
                  </a:lnTo>
                  <a:lnTo>
                    <a:pt x="137" y="74"/>
                  </a:lnTo>
                  <a:lnTo>
                    <a:pt x="137" y="71"/>
                  </a:lnTo>
                  <a:lnTo>
                    <a:pt x="137" y="69"/>
                  </a:lnTo>
                  <a:lnTo>
                    <a:pt x="136" y="69"/>
                  </a:lnTo>
                  <a:lnTo>
                    <a:pt x="136" y="68"/>
                  </a:lnTo>
                  <a:lnTo>
                    <a:pt x="136" y="66"/>
                  </a:lnTo>
                  <a:lnTo>
                    <a:pt x="137" y="64"/>
                  </a:lnTo>
                  <a:lnTo>
                    <a:pt x="136" y="64"/>
                  </a:lnTo>
                  <a:lnTo>
                    <a:pt x="135" y="63"/>
                  </a:lnTo>
                  <a:lnTo>
                    <a:pt x="134" y="64"/>
                  </a:lnTo>
                  <a:lnTo>
                    <a:pt x="133" y="66"/>
                  </a:lnTo>
                  <a:lnTo>
                    <a:pt x="132" y="64"/>
                  </a:lnTo>
                  <a:lnTo>
                    <a:pt x="131" y="63"/>
                  </a:lnTo>
                  <a:lnTo>
                    <a:pt x="127" y="64"/>
                  </a:lnTo>
                  <a:lnTo>
                    <a:pt x="123" y="63"/>
                  </a:lnTo>
                  <a:lnTo>
                    <a:pt x="122" y="63"/>
                  </a:lnTo>
                  <a:lnTo>
                    <a:pt x="123" y="62"/>
                  </a:lnTo>
                  <a:lnTo>
                    <a:pt x="125" y="60"/>
                  </a:lnTo>
                  <a:lnTo>
                    <a:pt x="127" y="60"/>
                  </a:lnTo>
                  <a:lnTo>
                    <a:pt x="128" y="60"/>
                  </a:lnTo>
                  <a:lnTo>
                    <a:pt x="130" y="60"/>
                  </a:lnTo>
                  <a:lnTo>
                    <a:pt x="131" y="59"/>
                  </a:lnTo>
                  <a:lnTo>
                    <a:pt x="132" y="59"/>
                  </a:lnTo>
                  <a:lnTo>
                    <a:pt x="133" y="60"/>
                  </a:lnTo>
                  <a:lnTo>
                    <a:pt x="134" y="62"/>
                  </a:lnTo>
                  <a:lnTo>
                    <a:pt x="138" y="64"/>
                  </a:lnTo>
                  <a:lnTo>
                    <a:pt x="142" y="67"/>
                  </a:lnTo>
                  <a:lnTo>
                    <a:pt x="143" y="67"/>
                  </a:lnTo>
                  <a:lnTo>
                    <a:pt x="145" y="66"/>
                  </a:lnTo>
                  <a:lnTo>
                    <a:pt x="146" y="66"/>
                  </a:lnTo>
                  <a:lnTo>
                    <a:pt x="147" y="65"/>
                  </a:lnTo>
                  <a:lnTo>
                    <a:pt x="148" y="65"/>
                  </a:lnTo>
                  <a:lnTo>
                    <a:pt x="150" y="65"/>
                  </a:lnTo>
                  <a:lnTo>
                    <a:pt x="153" y="62"/>
                  </a:lnTo>
                  <a:lnTo>
                    <a:pt x="154" y="58"/>
                  </a:lnTo>
                  <a:lnTo>
                    <a:pt x="154" y="57"/>
                  </a:lnTo>
                  <a:lnTo>
                    <a:pt x="154" y="56"/>
                  </a:lnTo>
                  <a:lnTo>
                    <a:pt x="155" y="56"/>
                  </a:lnTo>
                  <a:lnTo>
                    <a:pt x="158" y="55"/>
                  </a:lnTo>
                  <a:lnTo>
                    <a:pt x="161" y="54"/>
                  </a:lnTo>
                  <a:lnTo>
                    <a:pt x="162" y="53"/>
                  </a:lnTo>
                  <a:lnTo>
                    <a:pt x="163" y="51"/>
                  </a:lnTo>
                  <a:lnTo>
                    <a:pt x="166" y="52"/>
                  </a:lnTo>
                  <a:lnTo>
                    <a:pt x="168" y="52"/>
                  </a:lnTo>
                  <a:close/>
                  <a:moveTo>
                    <a:pt x="150" y="54"/>
                  </a:moveTo>
                  <a:lnTo>
                    <a:pt x="150" y="54"/>
                  </a:lnTo>
                  <a:lnTo>
                    <a:pt x="151" y="54"/>
                  </a:lnTo>
                  <a:lnTo>
                    <a:pt x="150" y="55"/>
                  </a:lnTo>
                  <a:lnTo>
                    <a:pt x="150" y="54"/>
                  </a:lnTo>
                  <a:close/>
                  <a:moveTo>
                    <a:pt x="180" y="99"/>
                  </a:moveTo>
                  <a:lnTo>
                    <a:pt x="180" y="99"/>
                  </a:lnTo>
                  <a:lnTo>
                    <a:pt x="180" y="98"/>
                  </a:lnTo>
                  <a:lnTo>
                    <a:pt x="179" y="98"/>
                  </a:lnTo>
                  <a:lnTo>
                    <a:pt x="180" y="99"/>
                  </a:lnTo>
                  <a:close/>
                  <a:moveTo>
                    <a:pt x="136" y="56"/>
                  </a:moveTo>
                  <a:lnTo>
                    <a:pt x="136" y="57"/>
                  </a:lnTo>
                  <a:lnTo>
                    <a:pt x="137" y="57"/>
                  </a:lnTo>
                  <a:lnTo>
                    <a:pt x="136" y="57"/>
                  </a:lnTo>
                  <a:lnTo>
                    <a:pt x="136" y="58"/>
                  </a:lnTo>
                  <a:lnTo>
                    <a:pt x="136" y="57"/>
                  </a:lnTo>
                  <a:lnTo>
                    <a:pt x="135" y="57"/>
                  </a:lnTo>
                  <a:lnTo>
                    <a:pt x="136" y="57"/>
                  </a:lnTo>
                  <a:lnTo>
                    <a:pt x="136" y="56"/>
                  </a:lnTo>
                  <a:close/>
                  <a:moveTo>
                    <a:pt x="189" y="124"/>
                  </a:moveTo>
                  <a:lnTo>
                    <a:pt x="184" y="122"/>
                  </a:lnTo>
                  <a:lnTo>
                    <a:pt x="180" y="118"/>
                  </a:lnTo>
                  <a:lnTo>
                    <a:pt x="179" y="118"/>
                  </a:lnTo>
                  <a:lnTo>
                    <a:pt x="178" y="118"/>
                  </a:lnTo>
                  <a:lnTo>
                    <a:pt x="177" y="118"/>
                  </a:lnTo>
                  <a:lnTo>
                    <a:pt x="175" y="117"/>
                  </a:lnTo>
                  <a:lnTo>
                    <a:pt x="172" y="116"/>
                  </a:lnTo>
                  <a:lnTo>
                    <a:pt x="170" y="116"/>
                  </a:lnTo>
                  <a:lnTo>
                    <a:pt x="169" y="114"/>
                  </a:lnTo>
                  <a:lnTo>
                    <a:pt x="169" y="112"/>
                  </a:lnTo>
                  <a:lnTo>
                    <a:pt x="170" y="112"/>
                  </a:lnTo>
                  <a:lnTo>
                    <a:pt x="171" y="111"/>
                  </a:lnTo>
                  <a:lnTo>
                    <a:pt x="171" y="110"/>
                  </a:lnTo>
                  <a:lnTo>
                    <a:pt x="171" y="109"/>
                  </a:lnTo>
                  <a:lnTo>
                    <a:pt x="170" y="106"/>
                  </a:lnTo>
                  <a:lnTo>
                    <a:pt x="168" y="107"/>
                  </a:lnTo>
                  <a:lnTo>
                    <a:pt x="167" y="109"/>
                  </a:lnTo>
                  <a:lnTo>
                    <a:pt x="166" y="110"/>
                  </a:lnTo>
                  <a:lnTo>
                    <a:pt x="163" y="110"/>
                  </a:lnTo>
                  <a:lnTo>
                    <a:pt x="161" y="109"/>
                  </a:lnTo>
                  <a:lnTo>
                    <a:pt x="158" y="111"/>
                  </a:lnTo>
                  <a:lnTo>
                    <a:pt x="155" y="114"/>
                  </a:lnTo>
                  <a:lnTo>
                    <a:pt x="153" y="113"/>
                  </a:lnTo>
                  <a:lnTo>
                    <a:pt x="151" y="113"/>
                  </a:lnTo>
                  <a:lnTo>
                    <a:pt x="149" y="114"/>
                  </a:lnTo>
                  <a:lnTo>
                    <a:pt x="147" y="115"/>
                  </a:lnTo>
                  <a:lnTo>
                    <a:pt x="146" y="114"/>
                  </a:lnTo>
                  <a:lnTo>
                    <a:pt x="144" y="112"/>
                  </a:lnTo>
                  <a:lnTo>
                    <a:pt x="143" y="112"/>
                  </a:lnTo>
                  <a:lnTo>
                    <a:pt x="142" y="112"/>
                  </a:lnTo>
                  <a:lnTo>
                    <a:pt x="142" y="113"/>
                  </a:lnTo>
                  <a:lnTo>
                    <a:pt x="142" y="114"/>
                  </a:lnTo>
                  <a:lnTo>
                    <a:pt x="142" y="115"/>
                  </a:lnTo>
                  <a:lnTo>
                    <a:pt x="143" y="116"/>
                  </a:lnTo>
                  <a:lnTo>
                    <a:pt x="142" y="116"/>
                  </a:lnTo>
                  <a:lnTo>
                    <a:pt x="140" y="115"/>
                  </a:lnTo>
                  <a:lnTo>
                    <a:pt x="139" y="113"/>
                  </a:lnTo>
                  <a:lnTo>
                    <a:pt x="138" y="112"/>
                  </a:lnTo>
                  <a:lnTo>
                    <a:pt x="136" y="110"/>
                  </a:lnTo>
                  <a:lnTo>
                    <a:pt x="134" y="111"/>
                  </a:lnTo>
                  <a:lnTo>
                    <a:pt x="133" y="111"/>
                  </a:lnTo>
                  <a:lnTo>
                    <a:pt x="133" y="112"/>
                  </a:lnTo>
                  <a:lnTo>
                    <a:pt x="136" y="115"/>
                  </a:lnTo>
                  <a:lnTo>
                    <a:pt x="139" y="117"/>
                  </a:lnTo>
                  <a:lnTo>
                    <a:pt x="140" y="117"/>
                  </a:lnTo>
                  <a:lnTo>
                    <a:pt x="143" y="118"/>
                  </a:lnTo>
                  <a:lnTo>
                    <a:pt x="144" y="121"/>
                  </a:lnTo>
                  <a:lnTo>
                    <a:pt x="146" y="122"/>
                  </a:lnTo>
                  <a:lnTo>
                    <a:pt x="148" y="123"/>
                  </a:lnTo>
                  <a:lnTo>
                    <a:pt x="149" y="125"/>
                  </a:lnTo>
                  <a:lnTo>
                    <a:pt x="150" y="127"/>
                  </a:lnTo>
                  <a:lnTo>
                    <a:pt x="154" y="129"/>
                  </a:lnTo>
                  <a:lnTo>
                    <a:pt x="158" y="132"/>
                  </a:lnTo>
                  <a:lnTo>
                    <a:pt x="159" y="133"/>
                  </a:lnTo>
                  <a:lnTo>
                    <a:pt x="161" y="135"/>
                  </a:lnTo>
                  <a:lnTo>
                    <a:pt x="163" y="136"/>
                  </a:lnTo>
                  <a:lnTo>
                    <a:pt x="166" y="138"/>
                  </a:lnTo>
                  <a:lnTo>
                    <a:pt x="168" y="140"/>
                  </a:lnTo>
                  <a:lnTo>
                    <a:pt x="170" y="140"/>
                  </a:lnTo>
                  <a:lnTo>
                    <a:pt x="171" y="141"/>
                  </a:lnTo>
                  <a:lnTo>
                    <a:pt x="173" y="144"/>
                  </a:lnTo>
                  <a:lnTo>
                    <a:pt x="175" y="146"/>
                  </a:lnTo>
                  <a:lnTo>
                    <a:pt x="177" y="146"/>
                  </a:lnTo>
                  <a:lnTo>
                    <a:pt x="178" y="146"/>
                  </a:lnTo>
                  <a:lnTo>
                    <a:pt x="181" y="149"/>
                  </a:lnTo>
                  <a:lnTo>
                    <a:pt x="184" y="151"/>
                  </a:lnTo>
                  <a:lnTo>
                    <a:pt x="185" y="151"/>
                  </a:lnTo>
                  <a:lnTo>
                    <a:pt x="185" y="150"/>
                  </a:lnTo>
                  <a:lnTo>
                    <a:pt x="185" y="149"/>
                  </a:lnTo>
                  <a:lnTo>
                    <a:pt x="186" y="147"/>
                  </a:lnTo>
                  <a:lnTo>
                    <a:pt x="186" y="146"/>
                  </a:lnTo>
                  <a:lnTo>
                    <a:pt x="186" y="144"/>
                  </a:lnTo>
                  <a:lnTo>
                    <a:pt x="186" y="141"/>
                  </a:lnTo>
                  <a:lnTo>
                    <a:pt x="188" y="140"/>
                  </a:lnTo>
                  <a:lnTo>
                    <a:pt x="188" y="139"/>
                  </a:lnTo>
                  <a:lnTo>
                    <a:pt x="188" y="138"/>
                  </a:lnTo>
                  <a:lnTo>
                    <a:pt x="188" y="137"/>
                  </a:lnTo>
                  <a:lnTo>
                    <a:pt x="189" y="136"/>
                  </a:lnTo>
                  <a:lnTo>
                    <a:pt x="189" y="135"/>
                  </a:lnTo>
                  <a:lnTo>
                    <a:pt x="189" y="133"/>
                  </a:lnTo>
                  <a:lnTo>
                    <a:pt x="190" y="128"/>
                  </a:lnTo>
                  <a:lnTo>
                    <a:pt x="189" y="124"/>
                  </a:lnTo>
                  <a:close/>
                  <a:moveTo>
                    <a:pt x="206" y="158"/>
                  </a:moveTo>
                  <a:lnTo>
                    <a:pt x="204" y="158"/>
                  </a:lnTo>
                  <a:lnTo>
                    <a:pt x="202" y="158"/>
                  </a:lnTo>
                  <a:lnTo>
                    <a:pt x="201" y="157"/>
                  </a:lnTo>
                  <a:lnTo>
                    <a:pt x="201" y="156"/>
                  </a:lnTo>
                  <a:lnTo>
                    <a:pt x="196" y="156"/>
                  </a:lnTo>
                  <a:lnTo>
                    <a:pt x="192" y="154"/>
                  </a:lnTo>
                  <a:lnTo>
                    <a:pt x="191" y="156"/>
                  </a:lnTo>
                  <a:lnTo>
                    <a:pt x="191" y="157"/>
                  </a:lnTo>
                  <a:lnTo>
                    <a:pt x="195" y="159"/>
                  </a:lnTo>
                  <a:lnTo>
                    <a:pt x="201" y="162"/>
                  </a:lnTo>
                  <a:lnTo>
                    <a:pt x="202" y="163"/>
                  </a:lnTo>
                  <a:lnTo>
                    <a:pt x="203" y="165"/>
                  </a:lnTo>
                  <a:lnTo>
                    <a:pt x="205" y="164"/>
                  </a:lnTo>
                  <a:lnTo>
                    <a:pt x="207" y="163"/>
                  </a:lnTo>
                  <a:lnTo>
                    <a:pt x="207" y="162"/>
                  </a:lnTo>
                  <a:lnTo>
                    <a:pt x="207" y="160"/>
                  </a:lnTo>
                  <a:lnTo>
                    <a:pt x="207" y="159"/>
                  </a:lnTo>
                  <a:lnTo>
                    <a:pt x="206" y="158"/>
                  </a:lnTo>
                  <a:close/>
                  <a:moveTo>
                    <a:pt x="214" y="185"/>
                  </a:moveTo>
                  <a:lnTo>
                    <a:pt x="213" y="185"/>
                  </a:lnTo>
                  <a:lnTo>
                    <a:pt x="212" y="185"/>
                  </a:lnTo>
                  <a:lnTo>
                    <a:pt x="212" y="186"/>
                  </a:lnTo>
                  <a:lnTo>
                    <a:pt x="213" y="186"/>
                  </a:lnTo>
                  <a:lnTo>
                    <a:pt x="213" y="187"/>
                  </a:lnTo>
                  <a:lnTo>
                    <a:pt x="214" y="187"/>
                  </a:lnTo>
                  <a:lnTo>
                    <a:pt x="215" y="186"/>
                  </a:lnTo>
                  <a:lnTo>
                    <a:pt x="215" y="185"/>
                  </a:lnTo>
                  <a:lnTo>
                    <a:pt x="214" y="185"/>
                  </a:lnTo>
                  <a:close/>
                  <a:moveTo>
                    <a:pt x="99" y="65"/>
                  </a:moveTo>
                  <a:lnTo>
                    <a:pt x="99" y="67"/>
                  </a:lnTo>
                  <a:lnTo>
                    <a:pt x="98" y="69"/>
                  </a:lnTo>
                  <a:lnTo>
                    <a:pt x="97" y="70"/>
                  </a:lnTo>
                  <a:lnTo>
                    <a:pt x="97" y="71"/>
                  </a:lnTo>
                  <a:lnTo>
                    <a:pt x="92" y="77"/>
                  </a:lnTo>
                  <a:lnTo>
                    <a:pt x="88" y="82"/>
                  </a:lnTo>
                  <a:lnTo>
                    <a:pt x="86" y="83"/>
                  </a:lnTo>
                  <a:lnTo>
                    <a:pt x="85" y="86"/>
                  </a:lnTo>
                  <a:lnTo>
                    <a:pt x="82" y="87"/>
                  </a:lnTo>
                  <a:lnTo>
                    <a:pt x="81" y="89"/>
                  </a:lnTo>
                  <a:lnTo>
                    <a:pt x="79" y="91"/>
                  </a:lnTo>
                  <a:lnTo>
                    <a:pt x="76" y="93"/>
                  </a:lnTo>
                  <a:lnTo>
                    <a:pt x="76" y="95"/>
                  </a:lnTo>
                  <a:lnTo>
                    <a:pt x="74" y="98"/>
                  </a:lnTo>
                  <a:lnTo>
                    <a:pt x="73" y="98"/>
                  </a:lnTo>
                  <a:lnTo>
                    <a:pt x="72" y="98"/>
                  </a:lnTo>
                  <a:lnTo>
                    <a:pt x="69" y="99"/>
                  </a:lnTo>
                  <a:lnTo>
                    <a:pt x="67" y="100"/>
                  </a:lnTo>
                  <a:lnTo>
                    <a:pt x="66" y="100"/>
                  </a:lnTo>
                  <a:lnTo>
                    <a:pt x="65" y="100"/>
                  </a:lnTo>
                  <a:lnTo>
                    <a:pt x="65" y="101"/>
                  </a:lnTo>
                  <a:lnTo>
                    <a:pt x="64" y="103"/>
                  </a:lnTo>
                  <a:lnTo>
                    <a:pt x="62" y="105"/>
                  </a:lnTo>
                  <a:lnTo>
                    <a:pt x="60" y="107"/>
                  </a:lnTo>
                  <a:lnTo>
                    <a:pt x="57" y="110"/>
                  </a:lnTo>
                  <a:lnTo>
                    <a:pt x="57" y="111"/>
                  </a:lnTo>
                  <a:lnTo>
                    <a:pt x="54" y="113"/>
                  </a:lnTo>
                  <a:lnTo>
                    <a:pt x="52" y="115"/>
                  </a:lnTo>
                  <a:lnTo>
                    <a:pt x="51" y="116"/>
                  </a:lnTo>
                  <a:lnTo>
                    <a:pt x="51" y="117"/>
                  </a:lnTo>
                  <a:lnTo>
                    <a:pt x="50" y="118"/>
                  </a:lnTo>
                  <a:lnTo>
                    <a:pt x="47" y="119"/>
                  </a:lnTo>
                  <a:lnTo>
                    <a:pt x="46" y="121"/>
                  </a:lnTo>
                  <a:lnTo>
                    <a:pt x="44" y="123"/>
                  </a:lnTo>
                  <a:lnTo>
                    <a:pt x="43" y="124"/>
                  </a:lnTo>
                  <a:lnTo>
                    <a:pt x="41" y="125"/>
                  </a:lnTo>
                  <a:lnTo>
                    <a:pt x="41" y="126"/>
                  </a:lnTo>
                  <a:lnTo>
                    <a:pt x="41" y="127"/>
                  </a:lnTo>
                  <a:lnTo>
                    <a:pt x="39" y="128"/>
                  </a:lnTo>
                  <a:lnTo>
                    <a:pt x="38" y="128"/>
                  </a:lnTo>
                  <a:lnTo>
                    <a:pt x="37" y="129"/>
                  </a:lnTo>
                  <a:lnTo>
                    <a:pt x="34" y="132"/>
                  </a:lnTo>
                  <a:lnTo>
                    <a:pt x="30" y="133"/>
                  </a:lnTo>
                  <a:lnTo>
                    <a:pt x="26" y="135"/>
                  </a:lnTo>
                  <a:lnTo>
                    <a:pt x="26" y="137"/>
                  </a:lnTo>
                  <a:lnTo>
                    <a:pt x="26" y="139"/>
                  </a:lnTo>
                  <a:lnTo>
                    <a:pt x="23" y="141"/>
                  </a:lnTo>
                  <a:lnTo>
                    <a:pt x="20" y="142"/>
                  </a:lnTo>
                  <a:lnTo>
                    <a:pt x="18" y="140"/>
                  </a:lnTo>
                  <a:lnTo>
                    <a:pt x="16" y="137"/>
                  </a:lnTo>
                  <a:lnTo>
                    <a:pt x="15" y="138"/>
                  </a:lnTo>
                  <a:lnTo>
                    <a:pt x="14" y="138"/>
                  </a:lnTo>
                  <a:lnTo>
                    <a:pt x="12" y="138"/>
                  </a:lnTo>
                  <a:lnTo>
                    <a:pt x="12" y="137"/>
                  </a:lnTo>
                  <a:lnTo>
                    <a:pt x="14" y="135"/>
                  </a:lnTo>
                  <a:lnTo>
                    <a:pt x="14" y="133"/>
                  </a:lnTo>
                  <a:lnTo>
                    <a:pt x="16" y="132"/>
                  </a:lnTo>
                  <a:lnTo>
                    <a:pt x="17" y="130"/>
                  </a:lnTo>
                  <a:lnTo>
                    <a:pt x="18" y="132"/>
                  </a:lnTo>
                  <a:lnTo>
                    <a:pt x="19" y="132"/>
                  </a:lnTo>
                  <a:lnTo>
                    <a:pt x="20" y="130"/>
                  </a:lnTo>
                  <a:lnTo>
                    <a:pt x="22" y="129"/>
                  </a:lnTo>
                  <a:lnTo>
                    <a:pt x="22" y="128"/>
                  </a:lnTo>
                  <a:lnTo>
                    <a:pt x="21" y="127"/>
                  </a:lnTo>
                  <a:lnTo>
                    <a:pt x="20" y="127"/>
                  </a:lnTo>
                  <a:lnTo>
                    <a:pt x="19" y="127"/>
                  </a:lnTo>
                  <a:lnTo>
                    <a:pt x="17" y="127"/>
                  </a:lnTo>
                  <a:lnTo>
                    <a:pt x="14" y="124"/>
                  </a:lnTo>
                  <a:lnTo>
                    <a:pt x="9" y="122"/>
                  </a:lnTo>
                  <a:lnTo>
                    <a:pt x="8" y="119"/>
                  </a:lnTo>
                  <a:lnTo>
                    <a:pt x="7" y="118"/>
                  </a:lnTo>
                  <a:lnTo>
                    <a:pt x="6" y="119"/>
                  </a:lnTo>
                  <a:lnTo>
                    <a:pt x="5" y="121"/>
                  </a:lnTo>
                  <a:lnTo>
                    <a:pt x="4" y="119"/>
                  </a:lnTo>
                  <a:lnTo>
                    <a:pt x="3" y="118"/>
                  </a:lnTo>
                  <a:lnTo>
                    <a:pt x="2" y="118"/>
                  </a:lnTo>
                  <a:lnTo>
                    <a:pt x="0" y="118"/>
                  </a:lnTo>
                  <a:lnTo>
                    <a:pt x="0" y="115"/>
                  </a:lnTo>
                  <a:lnTo>
                    <a:pt x="0" y="113"/>
                  </a:lnTo>
                  <a:lnTo>
                    <a:pt x="2" y="112"/>
                  </a:lnTo>
                  <a:lnTo>
                    <a:pt x="3" y="110"/>
                  </a:lnTo>
                  <a:lnTo>
                    <a:pt x="3" y="109"/>
                  </a:lnTo>
                  <a:lnTo>
                    <a:pt x="3" y="107"/>
                  </a:lnTo>
                  <a:lnTo>
                    <a:pt x="6" y="105"/>
                  </a:lnTo>
                  <a:lnTo>
                    <a:pt x="9" y="103"/>
                  </a:lnTo>
                  <a:lnTo>
                    <a:pt x="10" y="104"/>
                  </a:lnTo>
                  <a:lnTo>
                    <a:pt x="14" y="101"/>
                  </a:lnTo>
                  <a:lnTo>
                    <a:pt x="16" y="98"/>
                  </a:lnTo>
                  <a:lnTo>
                    <a:pt x="16" y="97"/>
                  </a:lnTo>
                  <a:lnTo>
                    <a:pt x="16" y="94"/>
                  </a:lnTo>
                  <a:lnTo>
                    <a:pt x="18" y="94"/>
                  </a:lnTo>
                  <a:lnTo>
                    <a:pt x="21" y="93"/>
                  </a:lnTo>
                  <a:lnTo>
                    <a:pt x="23" y="92"/>
                  </a:lnTo>
                  <a:lnTo>
                    <a:pt x="27" y="90"/>
                  </a:lnTo>
                  <a:lnTo>
                    <a:pt x="29" y="87"/>
                  </a:lnTo>
                  <a:lnTo>
                    <a:pt x="33" y="84"/>
                  </a:lnTo>
                  <a:lnTo>
                    <a:pt x="39" y="80"/>
                  </a:lnTo>
                  <a:lnTo>
                    <a:pt x="44" y="76"/>
                  </a:lnTo>
                  <a:lnTo>
                    <a:pt x="46" y="74"/>
                  </a:lnTo>
                  <a:lnTo>
                    <a:pt x="49" y="71"/>
                  </a:lnTo>
                  <a:lnTo>
                    <a:pt x="51" y="70"/>
                  </a:lnTo>
                  <a:lnTo>
                    <a:pt x="53" y="69"/>
                  </a:lnTo>
                  <a:lnTo>
                    <a:pt x="54" y="70"/>
                  </a:lnTo>
                  <a:lnTo>
                    <a:pt x="55" y="70"/>
                  </a:lnTo>
                  <a:lnTo>
                    <a:pt x="57" y="68"/>
                  </a:lnTo>
                  <a:lnTo>
                    <a:pt x="58" y="67"/>
                  </a:lnTo>
                  <a:lnTo>
                    <a:pt x="61" y="66"/>
                  </a:lnTo>
                  <a:lnTo>
                    <a:pt x="62" y="66"/>
                  </a:lnTo>
                  <a:lnTo>
                    <a:pt x="66" y="65"/>
                  </a:lnTo>
                  <a:lnTo>
                    <a:pt x="70" y="62"/>
                  </a:lnTo>
                  <a:lnTo>
                    <a:pt x="73" y="63"/>
                  </a:lnTo>
                  <a:lnTo>
                    <a:pt x="75" y="63"/>
                  </a:lnTo>
                  <a:lnTo>
                    <a:pt x="76" y="63"/>
                  </a:lnTo>
                  <a:lnTo>
                    <a:pt x="77" y="63"/>
                  </a:lnTo>
                  <a:lnTo>
                    <a:pt x="78" y="63"/>
                  </a:lnTo>
                  <a:lnTo>
                    <a:pt x="80" y="63"/>
                  </a:lnTo>
                  <a:lnTo>
                    <a:pt x="81" y="62"/>
                  </a:lnTo>
                  <a:lnTo>
                    <a:pt x="86" y="62"/>
                  </a:lnTo>
                  <a:lnTo>
                    <a:pt x="90" y="62"/>
                  </a:lnTo>
                  <a:lnTo>
                    <a:pt x="91" y="63"/>
                  </a:lnTo>
                  <a:lnTo>
                    <a:pt x="93" y="64"/>
                  </a:lnTo>
                  <a:lnTo>
                    <a:pt x="96" y="64"/>
                  </a:lnTo>
                  <a:lnTo>
                    <a:pt x="97" y="64"/>
                  </a:lnTo>
                  <a:lnTo>
                    <a:pt x="98" y="65"/>
                  </a:lnTo>
                  <a:lnTo>
                    <a:pt x="99" y="65"/>
                  </a:lnTo>
                  <a:close/>
                  <a:moveTo>
                    <a:pt x="251" y="261"/>
                  </a:moveTo>
                  <a:lnTo>
                    <a:pt x="250" y="262"/>
                  </a:lnTo>
                  <a:lnTo>
                    <a:pt x="250" y="263"/>
                  </a:lnTo>
                  <a:lnTo>
                    <a:pt x="251" y="264"/>
                  </a:lnTo>
                  <a:lnTo>
                    <a:pt x="251" y="263"/>
                  </a:lnTo>
                  <a:lnTo>
                    <a:pt x="252" y="263"/>
                  </a:lnTo>
                  <a:lnTo>
                    <a:pt x="252" y="262"/>
                  </a:lnTo>
                  <a:lnTo>
                    <a:pt x="251" y="261"/>
                  </a:lnTo>
                  <a:close/>
                  <a:moveTo>
                    <a:pt x="243" y="265"/>
                  </a:moveTo>
                  <a:lnTo>
                    <a:pt x="244" y="265"/>
                  </a:lnTo>
                  <a:lnTo>
                    <a:pt x="244" y="266"/>
                  </a:lnTo>
                  <a:lnTo>
                    <a:pt x="243" y="266"/>
                  </a:lnTo>
                  <a:lnTo>
                    <a:pt x="243" y="265"/>
                  </a:lnTo>
                  <a:close/>
                  <a:moveTo>
                    <a:pt x="236" y="264"/>
                  </a:moveTo>
                  <a:lnTo>
                    <a:pt x="236" y="264"/>
                  </a:lnTo>
                  <a:close/>
                  <a:moveTo>
                    <a:pt x="178" y="202"/>
                  </a:moveTo>
                  <a:lnTo>
                    <a:pt x="179" y="203"/>
                  </a:lnTo>
                  <a:lnTo>
                    <a:pt x="178" y="203"/>
                  </a:lnTo>
                  <a:lnTo>
                    <a:pt x="178" y="202"/>
                  </a:lnTo>
                  <a:close/>
                  <a:moveTo>
                    <a:pt x="161" y="187"/>
                  </a:moveTo>
                  <a:lnTo>
                    <a:pt x="162" y="188"/>
                  </a:lnTo>
                  <a:lnTo>
                    <a:pt x="165" y="191"/>
                  </a:lnTo>
                  <a:lnTo>
                    <a:pt x="163" y="192"/>
                  </a:lnTo>
                  <a:lnTo>
                    <a:pt x="163" y="194"/>
                  </a:lnTo>
                  <a:lnTo>
                    <a:pt x="166" y="195"/>
                  </a:lnTo>
                  <a:lnTo>
                    <a:pt x="167" y="197"/>
                  </a:lnTo>
                  <a:lnTo>
                    <a:pt x="166" y="198"/>
                  </a:lnTo>
                  <a:lnTo>
                    <a:pt x="165" y="200"/>
                  </a:lnTo>
                  <a:lnTo>
                    <a:pt x="166" y="204"/>
                  </a:lnTo>
                  <a:lnTo>
                    <a:pt x="167" y="206"/>
                  </a:lnTo>
                  <a:lnTo>
                    <a:pt x="167" y="208"/>
                  </a:lnTo>
                  <a:lnTo>
                    <a:pt x="167" y="210"/>
                  </a:lnTo>
                  <a:lnTo>
                    <a:pt x="167" y="211"/>
                  </a:lnTo>
                  <a:lnTo>
                    <a:pt x="168" y="214"/>
                  </a:lnTo>
                  <a:lnTo>
                    <a:pt x="168" y="215"/>
                  </a:lnTo>
                  <a:lnTo>
                    <a:pt x="169" y="217"/>
                  </a:lnTo>
                  <a:lnTo>
                    <a:pt x="169" y="221"/>
                  </a:lnTo>
                  <a:lnTo>
                    <a:pt x="169" y="225"/>
                  </a:lnTo>
                  <a:lnTo>
                    <a:pt x="168" y="225"/>
                  </a:lnTo>
                  <a:lnTo>
                    <a:pt x="168" y="226"/>
                  </a:lnTo>
                  <a:lnTo>
                    <a:pt x="165" y="223"/>
                  </a:lnTo>
                  <a:lnTo>
                    <a:pt x="162" y="222"/>
                  </a:lnTo>
                  <a:lnTo>
                    <a:pt x="162" y="223"/>
                  </a:lnTo>
                  <a:lnTo>
                    <a:pt x="163" y="225"/>
                  </a:lnTo>
                  <a:lnTo>
                    <a:pt x="165" y="225"/>
                  </a:lnTo>
                  <a:lnTo>
                    <a:pt x="165" y="226"/>
                  </a:lnTo>
                  <a:lnTo>
                    <a:pt x="166" y="227"/>
                  </a:lnTo>
                  <a:lnTo>
                    <a:pt x="167" y="227"/>
                  </a:lnTo>
                  <a:lnTo>
                    <a:pt x="168" y="227"/>
                  </a:lnTo>
                  <a:lnTo>
                    <a:pt x="168" y="229"/>
                  </a:lnTo>
                  <a:lnTo>
                    <a:pt x="167" y="229"/>
                  </a:lnTo>
                  <a:lnTo>
                    <a:pt x="166" y="230"/>
                  </a:lnTo>
                  <a:lnTo>
                    <a:pt x="165" y="230"/>
                  </a:lnTo>
                  <a:lnTo>
                    <a:pt x="161" y="230"/>
                  </a:lnTo>
                  <a:lnTo>
                    <a:pt x="159" y="229"/>
                  </a:lnTo>
                  <a:lnTo>
                    <a:pt x="159" y="228"/>
                  </a:lnTo>
                  <a:lnTo>
                    <a:pt x="158" y="226"/>
                  </a:lnTo>
                  <a:lnTo>
                    <a:pt x="156" y="226"/>
                  </a:lnTo>
                  <a:lnTo>
                    <a:pt x="155" y="226"/>
                  </a:lnTo>
                  <a:lnTo>
                    <a:pt x="154" y="226"/>
                  </a:lnTo>
                  <a:lnTo>
                    <a:pt x="151" y="226"/>
                  </a:lnTo>
                  <a:lnTo>
                    <a:pt x="153" y="228"/>
                  </a:lnTo>
                  <a:lnTo>
                    <a:pt x="155" y="229"/>
                  </a:lnTo>
                  <a:lnTo>
                    <a:pt x="153" y="231"/>
                  </a:lnTo>
                  <a:lnTo>
                    <a:pt x="151" y="232"/>
                  </a:lnTo>
                  <a:lnTo>
                    <a:pt x="150" y="229"/>
                  </a:lnTo>
                  <a:lnTo>
                    <a:pt x="148" y="226"/>
                  </a:lnTo>
                  <a:lnTo>
                    <a:pt x="147" y="226"/>
                  </a:lnTo>
                  <a:lnTo>
                    <a:pt x="146" y="226"/>
                  </a:lnTo>
                  <a:lnTo>
                    <a:pt x="146" y="227"/>
                  </a:lnTo>
                  <a:lnTo>
                    <a:pt x="146" y="228"/>
                  </a:lnTo>
                  <a:lnTo>
                    <a:pt x="140" y="229"/>
                  </a:lnTo>
                  <a:lnTo>
                    <a:pt x="135" y="233"/>
                  </a:lnTo>
                  <a:lnTo>
                    <a:pt x="133" y="231"/>
                  </a:lnTo>
                  <a:lnTo>
                    <a:pt x="130" y="229"/>
                  </a:lnTo>
                  <a:lnTo>
                    <a:pt x="130" y="230"/>
                  </a:lnTo>
                  <a:lnTo>
                    <a:pt x="130" y="231"/>
                  </a:lnTo>
                  <a:lnTo>
                    <a:pt x="130" y="232"/>
                  </a:lnTo>
                  <a:lnTo>
                    <a:pt x="130" y="231"/>
                  </a:lnTo>
                  <a:lnTo>
                    <a:pt x="128" y="231"/>
                  </a:lnTo>
                  <a:lnTo>
                    <a:pt x="127" y="230"/>
                  </a:lnTo>
                  <a:lnTo>
                    <a:pt x="125" y="228"/>
                  </a:lnTo>
                  <a:lnTo>
                    <a:pt x="119" y="228"/>
                  </a:lnTo>
                  <a:lnTo>
                    <a:pt x="113" y="228"/>
                  </a:lnTo>
                  <a:lnTo>
                    <a:pt x="112" y="227"/>
                  </a:lnTo>
                  <a:lnTo>
                    <a:pt x="111" y="226"/>
                  </a:lnTo>
                  <a:lnTo>
                    <a:pt x="107" y="225"/>
                  </a:lnTo>
                  <a:lnTo>
                    <a:pt x="103" y="226"/>
                  </a:lnTo>
                  <a:lnTo>
                    <a:pt x="103" y="228"/>
                  </a:lnTo>
                  <a:lnTo>
                    <a:pt x="103" y="229"/>
                  </a:lnTo>
                  <a:lnTo>
                    <a:pt x="103" y="230"/>
                  </a:lnTo>
                  <a:lnTo>
                    <a:pt x="102" y="231"/>
                  </a:lnTo>
                  <a:lnTo>
                    <a:pt x="104" y="235"/>
                  </a:lnTo>
                  <a:lnTo>
                    <a:pt x="108" y="238"/>
                  </a:lnTo>
                  <a:lnTo>
                    <a:pt x="108" y="239"/>
                  </a:lnTo>
                  <a:lnTo>
                    <a:pt x="109" y="240"/>
                  </a:lnTo>
                  <a:lnTo>
                    <a:pt x="110" y="240"/>
                  </a:lnTo>
                  <a:lnTo>
                    <a:pt x="111" y="241"/>
                  </a:lnTo>
                  <a:lnTo>
                    <a:pt x="111" y="242"/>
                  </a:lnTo>
                  <a:lnTo>
                    <a:pt x="111" y="244"/>
                  </a:lnTo>
                  <a:lnTo>
                    <a:pt x="114" y="245"/>
                  </a:lnTo>
                  <a:lnTo>
                    <a:pt x="118" y="247"/>
                  </a:lnTo>
                  <a:lnTo>
                    <a:pt x="119" y="247"/>
                  </a:lnTo>
                  <a:lnTo>
                    <a:pt x="121" y="247"/>
                  </a:lnTo>
                  <a:lnTo>
                    <a:pt x="123" y="251"/>
                  </a:lnTo>
                  <a:lnTo>
                    <a:pt x="125" y="254"/>
                  </a:lnTo>
                  <a:lnTo>
                    <a:pt x="125" y="256"/>
                  </a:lnTo>
                  <a:lnTo>
                    <a:pt x="126" y="258"/>
                  </a:lnTo>
                  <a:lnTo>
                    <a:pt x="127" y="258"/>
                  </a:lnTo>
                  <a:lnTo>
                    <a:pt x="128" y="260"/>
                  </a:lnTo>
                  <a:lnTo>
                    <a:pt x="127" y="261"/>
                  </a:lnTo>
                  <a:lnTo>
                    <a:pt x="128" y="263"/>
                  </a:lnTo>
                  <a:lnTo>
                    <a:pt x="131" y="264"/>
                  </a:lnTo>
                  <a:lnTo>
                    <a:pt x="133" y="263"/>
                  </a:lnTo>
                  <a:lnTo>
                    <a:pt x="134" y="263"/>
                  </a:lnTo>
                  <a:lnTo>
                    <a:pt x="133" y="265"/>
                  </a:lnTo>
                  <a:lnTo>
                    <a:pt x="133" y="267"/>
                  </a:lnTo>
                  <a:lnTo>
                    <a:pt x="133" y="268"/>
                  </a:lnTo>
                  <a:lnTo>
                    <a:pt x="134" y="268"/>
                  </a:lnTo>
                  <a:lnTo>
                    <a:pt x="135" y="268"/>
                  </a:lnTo>
                  <a:lnTo>
                    <a:pt x="137" y="270"/>
                  </a:lnTo>
                  <a:lnTo>
                    <a:pt x="139" y="272"/>
                  </a:lnTo>
                  <a:lnTo>
                    <a:pt x="140" y="273"/>
                  </a:lnTo>
                  <a:lnTo>
                    <a:pt x="139" y="275"/>
                  </a:lnTo>
                  <a:lnTo>
                    <a:pt x="138" y="278"/>
                  </a:lnTo>
                  <a:lnTo>
                    <a:pt x="142" y="279"/>
                  </a:lnTo>
                  <a:lnTo>
                    <a:pt x="145" y="278"/>
                  </a:lnTo>
                  <a:lnTo>
                    <a:pt x="146" y="280"/>
                  </a:lnTo>
                  <a:lnTo>
                    <a:pt x="146" y="281"/>
                  </a:lnTo>
                  <a:lnTo>
                    <a:pt x="147" y="282"/>
                  </a:lnTo>
                  <a:lnTo>
                    <a:pt x="148" y="284"/>
                  </a:lnTo>
                  <a:lnTo>
                    <a:pt x="148" y="286"/>
                  </a:lnTo>
                  <a:lnTo>
                    <a:pt x="149" y="286"/>
                  </a:lnTo>
                  <a:lnTo>
                    <a:pt x="150" y="288"/>
                  </a:lnTo>
                  <a:lnTo>
                    <a:pt x="153" y="291"/>
                  </a:lnTo>
                  <a:lnTo>
                    <a:pt x="154" y="295"/>
                  </a:lnTo>
                  <a:lnTo>
                    <a:pt x="155" y="298"/>
                  </a:lnTo>
                  <a:lnTo>
                    <a:pt x="157" y="297"/>
                  </a:lnTo>
                  <a:lnTo>
                    <a:pt x="158" y="297"/>
                  </a:lnTo>
                  <a:lnTo>
                    <a:pt x="160" y="301"/>
                  </a:lnTo>
                  <a:lnTo>
                    <a:pt x="160" y="304"/>
                  </a:lnTo>
                  <a:lnTo>
                    <a:pt x="162" y="307"/>
                  </a:lnTo>
                  <a:lnTo>
                    <a:pt x="165" y="308"/>
                  </a:lnTo>
                  <a:lnTo>
                    <a:pt x="165" y="310"/>
                  </a:lnTo>
                  <a:lnTo>
                    <a:pt x="165" y="311"/>
                  </a:lnTo>
                  <a:lnTo>
                    <a:pt x="165" y="312"/>
                  </a:lnTo>
                  <a:lnTo>
                    <a:pt x="160" y="311"/>
                  </a:lnTo>
                  <a:lnTo>
                    <a:pt x="156" y="311"/>
                  </a:lnTo>
                  <a:lnTo>
                    <a:pt x="154" y="309"/>
                  </a:lnTo>
                  <a:lnTo>
                    <a:pt x="153" y="308"/>
                  </a:lnTo>
                  <a:lnTo>
                    <a:pt x="151" y="309"/>
                  </a:lnTo>
                  <a:lnTo>
                    <a:pt x="150" y="310"/>
                  </a:lnTo>
                  <a:lnTo>
                    <a:pt x="151" y="312"/>
                  </a:lnTo>
                  <a:lnTo>
                    <a:pt x="153" y="315"/>
                  </a:lnTo>
                  <a:lnTo>
                    <a:pt x="150" y="316"/>
                  </a:lnTo>
                  <a:lnTo>
                    <a:pt x="147" y="317"/>
                  </a:lnTo>
                  <a:lnTo>
                    <a:pt x="144" y="313"/>
                  </a:lnTo>
                  <a:lnTo>
                    <a:pt x="140" y="309"/>
                  </a:lnTo>
                  <a:lnTo>
                    <a:pt x="139" y="308"/>
                  </a:lnTo>
                  <a:lnTo>
                    <a:pt x="138" y="307"/>
                  </a:lnTo>
                  <a:lnTo>
                    <a:pt x="136" y="303"/>
                  </a:lnTo>
                  <a:lnTo>
                    <a:pt x="134" y="300"/>
                  </a:lnTo>
                  <a:lnTo>
                    <a:pt x="132" y="299"/>
                  </a:lnTo>
                  <a:lnTo>
                    <a:pt x="130" y="296"/>
                  </a:lnTo>
                  <a:lnTo>
                    <a:pt x="128" y="293"/>
                  </a:lnTo>
                  <a:lnTo>
                    <a:pt x="127" y="292"/>
                  </a:lnTo>
                  <a:lnTo>
                    <a:pt x="126" y="291"/>
                  </a:lnTo>
                  <a:lnTo>
                    <a:pt x="125" y="290"/>
                  </a:lnTo>
                  <a:lnTo>
                    <a:pt x="125" y="288"/>
                  </a:lnTo>
                  <a:lnTo>
                    <a:pt x="125" y="287"/>
                  </a:lnTo>
                  <a:lnTo>
                    <a:pt x="124" y="285"/>
                  </a:lnTo>
                  <a:lnTo>
                    <a:pt x="124" y="284"/>
                  </a:lnTo>
                  <a:lnTo>
                    <a:pt x="122" y="285"/>
                  </a:lnTo>
                  <a:lnTo>
                    <a:pt x="121" y="285"/>
                  </a:lnTo>
                  <a:lnTo>
                    <a:pt x="120" y="285"/>
                  </a:lnTo>
                  <a:lnTo>
                    <a:pt x="121" y="284"/>
                  </a:lnTo>
                  <a:lnTo>
                    <a:pt x="121" y="282"/>
                  </a:lnTo>
                  <a:lnTo>
                    <a:pt x="120" y="281"/>
                  </a:lnTo>
                  <a:lnTo>
                    <a:pt x="119" y="280"/>
                  </a:lnTo>
                  <a:lnTo>
                    <a:pt x="119" y="278"/>
                  </a:lnTo>
                  <a:lnTo>
                    <a:pt x="118" y="277"/>
                  </a:lnTo>
                  <a:lnTo>
                    <a:pt x="115" y="276"/>
                  </a:lnTo>
                  <a:lnTo>
                    <a:pt x="113" y="276"/>
                  </a:lnTo>
                  <a:lnTo>
                    <a:pt x="112" y="275"/>
                  </a:lnTo>
                  <a:lnTo>
                    <a:pt x="112" y="273"/>
                  </a:lnTo>
                  <a:lnTo>
                    <a:pt x="113" y="270"/>
                  </a:lnTo>
                  <a:lnTo>
                    <a:pt x="112" y="270"/>
                  </a:lnTo>
                  <a:lnTo>
                    <a:pt x="112" y="269"/>
                  </a:lnTo>
                  <a:lnTo>
                    <a:pt x="111" y="270"/>
                  </a:lnTo>
                  <a:lnTo>
                    <a:pt x="110" y="270"/>
                  </a:lnTo>
                  <a:lnTo>
                    <a:pt x="107" y="268"/>
                  </a:lnTo>
                  <a:lnTo>
                    <a:pt x="107" y="265"/>
                  </a:lnTo>
                  <a:lnTo>
                    <a:pt x="103" y="262"/>
                  </a:lnTo>
                  <a:lnTo>
                    <a:pt x="99" y="258"/>
                  </a:lnTo>
                  <a:lnTo>
                    <a:pt x="98" y="258"/>
                  </a:lnTo>
                  <a:lnTo>
                    <a:pt x="95" y="264"/>
                  </a:lnTo>
                  <a:lnTo>
                    <a:pt x="92" y="270"/>
                  </a:lnTo>
                  <a:lnTo>
                    <a:pt x="92" y="272"/>
                  </a:lnTo>
                  <a:lnTo>
                    <a:pt x="91" y="273"/>
                  </a:lnTo>
                  <a:lnTo>
                    <a:pt x="90" y="274"/>
                  </a:lnTo>
                  <a:lnTo>
                    <a:pt x="89" y="274"/>
                  </a:lnTo>
                  <a:lnTo>
                    <a:pt x="89" y="276"/>
                  </a:lnTo>
                  <a:lnTo>
                    <a:pt x="88" y="278"/>
                  </a:lnTo>
                  <a:lnTo>
                    <a:pt x="86" y="280"/>
                  </a:lnTo>
                  <a:lnTo>
                    <a:pt x="82" y="282"/>
                  </a:lnTo>
                  <a:lnTo>
                    <a:pt x="80" y="286"/>
                  </a:lnTo>
                  <a:lnTo>
                    <a:pt x="78" y="289"/>
                  </a:lnTo>
                  <a:lnTo>
                    <a:pt x="77" y="289"/>
                  </a:lnTo>
                  <a:lnTo>
                    <a:pt x="75" y="289"/>
                  </a:lnTo>
                  <a:lnTo>
                    <a:pt x="73" y="289"/>
                  </a:lnTo>
                  <a:lnTo>
                    <a:pt x="73" y="290"/>
                  </a:lnTo>
                  <a:lnTo>
                    <a:pt x="73" y="291"/>
                  </a:lnTo>
                  <a:lnTo>
                    <a:pt x="73" y="292"/>
                  </a:lnTo>
                  <a:lnTo>
                    <a:pt x="70" y="295"/>
                  </a:lnTo>
                  <a:lnTo>
                    <a:pt x="68" y="297"/>
                  </a:lnTo>
                  <a:lnTo>
                    <a:pt x="68" y="298"/>
                  </a:lnTo>
                  <a:lnTo>
                    <a:pt x="67" y="300"/>
                  </a:lnTo>
                  <a:lnTo>
                    <a:pt x="65" y="301"/>
                  </a:lnTo>
                  <a:lnTo>
                    <a:pt x="63" y="302"/>
                  </a:lnTo>
                  <a:lnTo>
                    <a:pt x="63" y="304"/>
                  </a:lnTo>
                  <a:lnTo>
                    <a:pt x="63" y="305"/>
                  </a:lnTo>
                  <a:lnTo>
                    <a:pt x="62" y="307"/>
                  </a:lnTo>
                  <a:lnTo>
                    <a:pt x="61" y="308"/>
                  </a:lnTo>
                  <a:lnTo>
                    <a:pt x="60" y="310"/>
                  </a:lnTo>
                  <a:lnTo>
                    <a:pt x="57" y="313"/>
                  </a:lnTo>
                  <a:lnTo>
                    <a:pt x="56" y="314"/>
                  </a:lnTo>
                  <a:lnTo>
                    <a:pt x="55" y="314"/>
                  </a:lnTo>
                  <a:lnTo>
                    <a:pt x="54" y="316"/>
                  </a:lnTo>
                  <a:lnTo>
                    <a:pt x="53" y="317"/>
                  </a:lnTo>
                  <a:lnTo>
                    <a:pt x="49" y="320"/>
                  </a:lnTo>
                  <a:lnTo>
                    <a:pt x="43" y="323"/>
                  </a:lnTo>
                  <a:lnTo>
                    <a:pt x="42" y="324"/>
                  </a:lnTo>
                  <a:lnTo>
                    <a:pt x="40" y="325"/>
                  </a:lnTo>
                  <a:lnTo>
                    <a:pt x="39" y="325"/>
                  </a:lnTo>
                  <a:lnTo>
                    <a:pt x="38" y="325"/>
                  </a:lnTo>
                  <a:lnTo>
                    <a:pt x="37" y="325"/>
                  </a:lnTo>
                  <a:lnTo>
                    <a:pt x="35" y="325"/>
                  </a:lnTo>
                  <a:lnTo>
                    <a:pt x="33" y="323"/>
                  </a:lnTo>
                  <a:lnTo>
                    <a:pt x="31" y="321"/>
                  </a:lnTo>
                  <a:lnTo>
                    <a:pt x="31" y="319"/>
                  </a:lnTo>
                  <a:lnTo>
                    <a:pt x="30" y="316"/>
                  </a:lnTo>
                  <a:lnTo>
                    <a:pt x="28" y="314"/>
                  </a:lnTo>
                  <a:lnTo>
                    <a:pt x="26" y="312"/>
                  </a:lnTo>
                  <a:lnTo>
                    <a:pt x="25" y="309"/>
                  </a:lnTo>
                  <a:lnTo>
                    <a:pt x="22" y="305"/>
                  </a:lnTo>
                  <a:lnTo>
                    <a:pt x="23" y="304"/>
                  </a:lnTo>
                  <a:lnTo>
                    <a:pt x="23" y="303"/>
                  </a:lnTo>
                  <a:lnTo>
                    <a:pt x="21" y="301"/>
                  </a:lnTo>
                  <a:lnTo>
                    <a:pt x="20" y="299"/>
                  </a:lnTo>
                  <a:lnTo>
                    <a:pt x="19" y="297"/>
                  </a:lnTo>
                  <a:lnTo>
                    <a:pt x="18" y="295"/>
                  </a:lnTo>
                  <a:lnTo>
                    <a:pt x="18" y="293"/>
                  </a:lnTo>
                  <a:lnTo>
                    <a:pt x="18" y="291"/>
                  </a:lnTo>
                  <a:lnTo>
                    <a:pt x="16" y="287"/>
                  </a:lnTo>
                  <a:lnTo>
                    <a:pt x="15" y="282"/>
                  </a:lnTo>
                  <a:lnTo>
                    <a:pt x="15" y="281"/>
                  </a:lnTo>
                  <a:lnTo>
                    <a:pt x="15" y="280"/>
                  </a:lnTo>
                  <a:lnTo>
                    <a:pt x="14" y="278"/>
                  </a:lnTo>
                  <a:lnTo>
                    <a:pt x="14" y="277"/>
                  </a:lnTo>
                  <a:lnTo>
                    <a:pt x="12" y="274"/>
                  </a:lnTo>
                  <a:lnTo>
                    <a:pt x="12" y="269"/>
                  </a:lnTo>
                  <a:lnTo>
                    <a:pt x="11" y="268"/>
                  </a:lnTo>
                  <a:lnTo>
                    <a:pt x="10" y="267"/>
                  </a:lnTo>
                  <a:lnTo>
                    <a:pt x="10" y="266"/>
                  </a:lnTo>
                  <a:lnTo>
                    <a:pt x="10" y="265"/>
                  </a:lnTo>
                  <a:lnTo>
                    <a:pt x="9" y="264"/>
                  </a:lnTo>
                  <a:lnTo>
                    <a:pt x="9" y="263"/>
                  </a:lnTo>
                  <a:lnTo>
                    <a:pt x="8" y="261"/>
                  </a:lnTo>
                  <a:lnTo>
                    <a:pt x="8" y="258"/>
                  </a:lnTo>
                  <a:lnTo>
                    <a:pt x="8" y="257"/>
                  </a:lnTo>
                  <a:lnTo>
                    <a:pt x="7" y="254"/>
                  </a:lnTo>
                  <a:lnTo>
                    <a:pt x="5" y="252"/>
                  </a:lnTo>
                  <a:lnTo>
                    <a:pt x="5" y="251"/>
                  </a:lnTo>
                  <a:lnTo>
                    <a:pt x="5" y="250"/>
                  </a:lnTo>
                  <a:lnTo>
                    <a:pt x="5" y="249"/>
                  </a:lnTo>
                  <a:lnTo>
                    <a:pt x="4" y="247"/>
                  </a:lnTo>
                  <a:lnTo>
                    <a:pt x="4" y="246"/>
                  </a:lnTo>
                  <a:lnTo>
                    <a:pt x="4" y="245"/>
                  </a:lnTo>
                  <a:lnTo>
                    <a:pt x="3" y="243"/>
                  </a:lnTo>
                  <a:lnTo>
                    <a:pt x="2" y="241"/>
                  </a:lnTo>
                  <a:lnTo>
                    <a:pt x="2" y="240"/>
                  </a:lnTo>
                  <a:lnTo>
                    <a:pt x="0" y="238"/>
                  </a:lnTo>
                  <a:lnTo>
                    <a:pt x="2" y="235"/>
                  </a:lnTo>
                  <a:lnTo>
                    <a:pt x="3" y="233"/>
                  </a:lnTo>
                  <a:lnTo>
                    <a:pt x="4" y="235"/>
                  </a:lnTo>
                  <a:lnTo>
                    <a:pt x="6" y="237"/>
                  </a:lnTo>
                  <a:lnTo>
                    <a:pt x="6" y="235"/>
                  </a:lnTo>
                  <a:lnTo>
                    <a:pt x="7" y="235"/>
                  </a:lnTo>
                  <a:lnTo>
                    <a:pt x="7" y="234"/>
                  </a:lnTo>
                  <a:lnTo>
                    <a:pt x="7" y="230"/>
                  </a:lnTo>
                  <a:lnTo>
                    <a:pt x="8" y="228"/>
                  </a:lnTo>
                  <a:lnTo>
                    <a:pt x="8" y="226"/>
                  </a:lnTo>
                  <a:lnTo>
                    <a:pt x="8" y="222"/>
                  </a:lnTo>
                  <a:lnTo>
                    <a:pt x="9" y="221"/>
                  </a:lnTo>
                  <a:lnTo>
                    <a:pt x="10" y="220"/>
                  </a:lnTo>
                  <a:lnTo>
                    <a:pt x="10" y="218"/>
                  </a:lnTo>
                  <a:lnTo>
                    <a:pt x="10" y="216"/>
                  </a:lnTo>
                  <a:lnTo>
                    <a:pt x="11" y="212"/>
                  </a:lnTo>
                  <a:lnTo>
                    <a:pt x="12" y="208"/>
                  </a:lnTo>
                  <a:lnTo>
                    <a:pt x="14" y="203"/>
                  </a:lnTo>
                  <a:lnTo>
                    <a:pt x="16" y="197"/>
                  </a:lnTo>
                  <a:lnTo>
                    <a:pt x="16" y="199"/>
                  </a:lnTo>
                  <a:lnTo>
                    <a:pt x="15" y="199"/>
                  </a:lnTo>
                  <a:lnTo>
                    <a:pt x="17" y="204"/>
                  </a:lnTo>
                  <a:lnTo>
                    <a:pt x="18" y="208"/>
                  </a:lnTo>
                  <a:lnTo>
                    <a:pt x="16" y="211"/>
                  </a:lnTo>
                  <a:lnTo>
                    <a:pt x="15" y="214"/>
                  </a:lnTo>
                  <a:lnTo>
                    <a:pt x="15" y="217"/>
                  </a:lnTo>
                  <a:lnTo>
                    <a:pt x="15" y="219"/>
                  </a:lnTo>
                  <a:lnTo>
                    <a:pt x="14" y="220"/>
                  </a:lnTo>
                  <a:lnTo>
                    <a:pt x="12" y="221"/>
                  </a:lnTo>
                  <a:lnTo>
                    <a:pt x="14" y="223"/>
                  </a:lnTo>
                  <a:lnTo>
                    <a:pt x="14" y="225"/>
                  </a:lnTo>
                  <a:lnTo>
                    <a:pt x="14" y="228"/>
                  </a:lnTo>
                  <a:lnTo>
                    <a:pt x="14" y="231"/>
                  </a:lnTo>
                  <a:lnTo>
                    <a:pt x="15" y="235"/>
                  </a:lnTo>
                  <a:lnTo>
                    <a:pt x="17" y="241"/>
                  </a:lnTo>
                  <a:lnTo>
                    <a:pt x="17" y="244"/>
                  </a:lnTo>
                  <a:lnTo>
                    <a:pt x="17" y="247"/>
                  </a:lnTo>
                  <a:lnTo>
                    <a:pt x="18" y="249"/>
                  </a:lnTo>
                  <a:lnTo>
                    <a:pt x="18" y="250"/>
                  </a:lnTo>
                  <a:lnTo>
                    <a:pt x="20" y="254"/>
                  </a:lnTo>
                  <a:lnTo>
                    <a:pt x="22" y="258"/>
                  </a:lnTo>
                  <a:lnTo>
                    <a:pt x="22" y="261"/>
                  </a:lnTo>
                  <a:lnTo>
                    <a:pt x="23" y="263"/>
                  </a:lnTo>
                  <a:lnTo>
                    <a:pt x="26" y="269"/>
                  </a:lnTo>
                  <a:lnTo>
                    <a:pt x="29" y="275"/>
                  </a:lnTo>
                  <a:lnTo>
                    <a:pt x="29" y="278"/>
                  </a:lnTo>
                  <a:lnTo>
                    <a:pt x="29" y="281"/>
                  </a:lnTo>
                  <a:lnTo>
                    <a:pt x="31" y="285"/>
                  </a:lnTo>
                  <a:lnTo>
                    <a:pt x="32" y="288"/>
                  </a:lnTo>
                  <a:lnTo>
                    <a:pt x="34" y="288"/>
                  </a:lnTo>
                  <a:lnTo>
                    <a:pt x="35" y="288"/>
                  </a:lnTo>
                  <a:lnTo>
                    <a:pt x="37" y="290"/>
                  </a:lnTo>
                  <a:lnTo>
                    <a:pt x="38" y="291"/>
                  </a:lnTo>
                  <a:lnTo>
                    <a:pt x="39" y="291"/>
                  </a:lnTo>
                  <a:lnTo>
                    <a:pt x="40" y="291"/>
                  </a:lnTo>
                  <a:lnTo>
                    <a:pt x="44" y="286"/>
                  </a:lnTo>
                  <a:lnTo>
                    <a:pt x="49" y="281"/>
                  </a:lnTo>
                  <a:lnTo>
                    <a:pt x="51" y="279"/>
                  </a:lnTo>
                  <a:lnTo>
                    <a:pt x="53" y="277"/>
                  </a:lnTo>
                  <a:lnTo>
                    <a:pt x="53" y="276"/>
                  </a:lnTo>
                  <a:lnTo>
                    <a:pt x="53" y="275"/>
                  </a:lnTo>
                  <a:lnTo>
                    <a:pt x="54" y="274"/>
                  </a:lnTo>
                  <a:lnTo>
                    <a:pt x="55" y="273"/>
                  </a:lnTo>
                  <a:lnTo>
                    <a:pt x="64" y="264"/>
                  </a:lnTo>
                  <a:lnTo>
                    <a:pt x="70" y="254"/>
                  </a:lnTo>
                  <a:lnTo>
                    <a:pt x="74" y="250"/>
                  </a:lnTo>
                  <a:lnTo>
                    <a:pt x="76" y="244"/>
                  </a:lnTo>
                  <a:lnTo>
                    <a:pt x="73" y="240"/>
                  </a:lnTo>
                  <a:lnTo>
                    <a:pt x="68" y="237"/>
                  </a:lnTo>
                  <a:lnTo>
                    <a:pt x="67" y="234"/>
                  </a:lnTo>
                  <a:lnTo>
                    <a:pt x="64" y="232"/>
                  </a:lnTo>
                  <a:lnTo>
                    <a:pt x="62" y="229"/>
                  </a:lnTo>
                  <a:lnTo>
                    <a:pt x="58" y="226"/>
                  </a:lnTo>
                  <a:lnTo>
                    <a:pt x="53" y="219"/>
                  </a:lnTo>
                  <a:lnTo>
                    <a:pt x="46" y="211"/>
                  </a:lnTo>
                  <a:lnTo>
                    <a:pt x="45" y="209"/>
                  </a:lnTo>
                  <a:lnTo>
                    <a:pt x="43" y="206"/>
                  </a:lnTo>
                  <a:lnTo>
                    <a:pt x="42" y="205"/>
                  </a:lnTo>
                  <a:lnTo>
                    <a:pt x="41" y="204"/>
                  </a:lnTo>
                  <a:lnTo>
                    <a:pt x="41" y="202"/>
                  </a:lnTo>
                  <a:lnTo>
                    <a:pt x="41" y="199"/>
                  </a:lnTo>
                  <a:lnTo>
                    <a:pt x="40" y="198"/>
                  </a:lnTo>
                  <a:lnTo>
                    <a:pt x="40" y="197"/>
                  </a:lnTo>
                  <a:lnTo>
                    <a:pt x="41" y="193"/>
                  </a:lnTo>
                  <a:lnTo>
                    <a:pt x="41" y="188"/>
                  </a:lnTo>
                  <a:lnTo>
                    <a:pt x="40" y="187"/>
                  </a:lnTo>
                  <a:lnTo>
                    <a:pt x="39" y="186"/>
                  </a:lnTo>
                  <a:lnTo>
                    <a:pt x="39" y="185"/>
                  </a:lnTo>
                  <a:lnTo>
                    <a:pt x="40" y="184"/>
                  </a:lnTo>
                  <a:lnTo>
                    <a:pt x="40" y="182"/>
                  </a:lnTo>
                  <a:lnTo>
                    <a:pt x="39" y="181"/>
                  </a:lnTo>
                  <a:lnTo>
                    <a:pt x="39" y="172"/>
                  </a:lnTo>
                  <a:lnTo>
                    <a:pt x="40" y="171"/>
                  </a:lnTo>
                  <a:lnTo>
                    <a:pt x="42" y="170"/>
                  </a:lnTo>
                  <a:lnTo>
                    <a:pt x="47" y="175"/>
                  </a:lnTo>
                  <a:lnTo>
                    <a:pt x="52" y="182"/>
                  </a:lnTo>
                  <a:lnTo>
                    <a:pt x="53" y="184"/>
                  </a:lnTo>
                  <a:lnTo>
                    <a:pt x="53" y="185"/>
                  </a:lnTo>
                  <a:lnTo>
                    <a:pt x="58" y="192"/>
                  </a:lnTo>
                  <a:lnTo>
                    <a:pt x="63" y="197"/>
                  </a:lnTo>
                  <a:lnTo>
                    <a:pt x="64" y="197"/>
                  </a:lnTo>
                  <a:lnTo>
                    <a:pt x="65" y="197"/>
                  </a:lnTo>
                  <a:lnTo>
                    <a:pt x="65" y="199"/>
                  </a:lnTo>
                  <a:lnTo>
                    <a:pt x="65" y="202"/>
                  </a:lnTo>
                  <a:lnTo>
                    <a:pt x="67" y="203"/>
                  </a:lnTo>
                  <a:lnTo>
                    <a:pt x="68" y="205"/>
                  </a:lnTo>
                  <a:lnTo>
                    <a:pt x="69" y="205"/>
                  </a:lnTo>
                  <a:lnTo>
                    <a:pt x="70" y="205"/>
                  </a:lnTo>
                  <a:lnTo>
                    <a:pt x="74" y="207"/>
                  </a:lnTo>
                  <a:lnTo>
                    <a:pt x="76" y="210"/>
                  </a:lnTo>
                  <a:lnTo>
                    <a:pt x="77" y="210"/>
                  </a:lnTo>
                  <a:lnTo>
                    <a:pt x="78" y="211"/>
                  </a:lnTo>
                  <a:lnTo>
                    <a:pt x="80" y="212"/>
                  </a:lnTo>
                  <a:lnTo>
                    <a:pt x="81" y="214"/>
                  </a:lnTo>
                  <a:lnTo>
                    <a:pt x="82" y="214"/>
                  </a:lnTo>
                  <a:lnTo>
                    <a:pt x="85" y="212"/>
                  </a:lnTo>
                  <a:lnTo>
                    <a:pt x="85" y="209"/>
                  </a:lnTo>
                  <a:lnTo>
                    <a:pt x="87" y="205"/>
                  </a:lnTo>
                  <a:lnTo>
                    <a:pt x="87" y="204"/>
                  </a:lnTo>
                  <a:lnTo>
                    <a:pt x="87" y="203"/>
                  </a:lnTo>
                  <a:lnTo>
                    <a:pt x="88" y="202"/>
                  </a:lnTo>
                  <a:lnTo>
                    <a:pt x="89" y="199"/>
                  </a:lnTo>
                  <a:lnTo>
                    <a:pt x="91" y="194"/>
                  </a:lnTo>
                  <a:lnTo>
                    <a:pt x="93" y="188"/>
                  </a:lnTo>
                  <a:lnTo>
                    <a:pt x="97" y="186"/>
                  </a:lnTo>
                  <a:lnTo>
                    <a:pt x="100" y="185"/>
                  </a:lnTo>
                  <a:lnTo>
                    <a:pt x="103" y="184"/>
                  </a:lnTo>
                  <a:lnTo>
                    <a:pt x="105" y="185"/>
                  </a:lnTo>
                  <a:lnTo>
                    <a:pt x="108" y="186"/>
                  </a:lnTo>
                  <a:lnTo>
                    <a:pt x="110" y="187"/>
                  </a:lnTo>
                  <a:lnTo>
                    <a:pt x="111" y="187"/>
                  </a:lnTo>
                  <a:lnTo>
                    <a:pt x="112" y="187"/>
                  </a:lnTo>
                  <a:lnTo>
                    <a:pt x="114" y="187"/>
                  </a:lnTo>
                  <a:lnTo>
                    <a:pt x="118" y="187"/>
                  </a:lnTo>
                  <a:lnTo>
                    <a:pt x="119" y="187"/>
                  </a:lnTo>
                  <a:lnTo>
                    <a:pt x="120" y="187"/>
                  </a:lnTo>
                  <a:lnTo>
                    <a:pt x="124" y="188"/>
                  </a:lnTo>
                  <a:lnTo>
                    <a:pt x="128" y="188"/>
                  </a:lnTo>
                  <a:lnTo>
                    <a:pt x="127" y="187"/>
                  </a:lnTo>
                  <a:lnTo>
                    <a:pt x="126" y="187"/>
                  </a:lnTo>
                  <a:lnTo>
                    <a:pt x="125" y="186"/>
                  </a:lnTo>
                  <a:lnTo>
                    <a:pt x="123" y="184"/>
                  </a:lnTo>
                  <a:lnTo>
                    <a:pt x="121" y="181"/>
                  </a:lnTo>
                  <a:lnTo>
                    <a:pt x="119" y="181"/>
                  </a:lnTo>
                  <a:lnTo>
                    <a:pt x="116" y="180"/>
                  </a:lnTo>
                  <a:lnTo>
                    <a:pt x="114" y="177"/>
                  </a:lnTo>
                  <a:lnTo>
                    <a:pt x="112" y="175"/>
                  </a:lnTo>
                  <a:lnTo>
                    <a:pt x="103" y="168"/>
                  </a:lnTo>
                  <a:lnTo>
                    <a:pt x="96" y="159"/>
                  </a:lnTo>
                  <a:lnTo>
                    <a:pt x="91" y="154"/>
                  </a:lnTo>
                  <a:lnTo>
                    <a:pt x="88" y="150"/>
                  </a:lnTo>
                  <a:lnTo>
                    <a:pt x="87" y="148"/>
                  </a:lnTo>
                  <a:lnTo>
                    <a:pt x="87" y="146"/>
                  </a:lnTo>
                  <a:lnTo>
                    <a:pt x="87" y="144"/>
                  </a:lnTo>
                  <a:lnTo>
                    <a:pt x="88" y="141"/>
                  </a:lnTo>
                  <a:lnTo>
                    <a:pt x="93" y="146"/>
                  </a:lnTo>
                  <a:lnTo>
                    <a:pt x="99" y="151"/>
                  </a:lnTo>
                  <a:lnTo>
                    <a:pt x="100" y="151"/>
                  </a:lnTo>
                  <a:lnTo>
                    <a:pt x="101" y="151"/>
                  </a:lnTo>
                  <a:lnTo>
                    <a:pt x="102" y="151"/>
                  </a:lnTo>
                  <a:lnTo>
                    <a:pt x="104" y="152"/>
                  </a:lnTo>
                  <a:lnTo>
                    <a:pt x="107" y="152"/>
                  </a:lnTo>
                  <a:lnTo>
                    <a:pt x="109" y="153"/>
                  </a:lnTo>
                  <a:lnTo>
                    <a:pt x="110" y="154"/>
                  </a:lnTo>
                  <a:lnTo>
                    <a:pt x="111" y="154"/>
                  </a:lnTo>
                  <a:lnTo>
                    <a:pt x="112" y="156"/>
                  </a:lnTo>
                  <a:lnTo>
                    <a:pt x="113" y="156"/>
                  </a:lnTo>
                  <a:lnTo>
                    <a:pt x="115" y="158"/>
                  </a:lnTo>
                  <a:lnTo>
                    <a:pt x="118" y="160"/>
                  </a:lnTo>
                  <a:lnTo>
                    <a:pt x="120" y="161"/>
                  </a:lnTo>
                  <a:lnTo>
                    <a:pt x="122" y="162"/>
                  </a:lnTo>
                  <a:lnTo>
                    <a:pt x="128" y="167"/>
                  </a:lnTo>
                  <a:lnTo>
                    <a:pt x="134" y="171"/>
                  </a:lnTo>
                  <a:lnTo>
                    <a:pt x="136" y="171"/>
                  </a:lnTo>
                  <a:lnTo>
                    <a:pt x="137" y="172"/>
                  </a:lnTo>
                  <a:lnTo>
                    <a:pt x="140" y="174"/>
                  </a:lnTo>
                  <a:lnTo>
                    <a:pt x="144" y="177"/>
                  </a:lnTo>
                  <a:lnTo>
                    <a:pt x="145" y="177"/>
                  </a:lnTo>
                  <a:lnTo>
                    <a:pt x="146" y="177"/>
                  </a:lnTo>
                  <a:lnTo>
                    <a:pt x="147" y="180"/>
                  </a:lnTo>
                  <a:lnTo>
                    <a:pt x="148" y="181"/>
                  </a:lnTo>
                  <a:lnTo>
                    <a:pt x="149" y="181"/>
                  </a:lnTo>
                  <a:lnTo>
                    <a:pt x="150" y="181"/>
                  </a:lnTo>
                  <a:lnTo>
                    <a:pt x="153" y="183"/>
                  </a:lnTo>
                  <a:lnTo>
                    <a:pt x="155" y="185"/>
                  </a:lnTo>
                  <a:lnTo>
                    <a:pt x="158" y="186"/>
                  </a:lnTo>
                  <a:lnTo>
                    <a:pt x="161" y="187"/>
                  </a:lnTo>
                  <a:close/>
                  <a:moveTo>
                    <a:pt x="89" y="144"/>
                  </a:moveTo>
                  <a:lnTo>
                    <a:pt x="89" y="144"/>
                  </a:lnTo>
                  <a:lnTo>
                    <a:pt x="88" y="144"/>
                  </a:lnTo>
                  <a:lnTo>
                    <a:pt x="88" y="145"/>
                  </a:lnTo>
                  <a:lnTo>
                    <a:pt x="89" y="146"/>
                  </a:lnTo>
                  <a:lnTo>
                    <a:pt x="89" y="147"/>
                  </a:lnTo>
                  <a:lnTo>
                    <a:pt x="89" y="146"/>
                  </a:lnTo>
                  <a:lnTo>
                    <a:pt x="90" y="146"/>
                  </a:lnTo>
                  <a:lnTo>
                    <a:pt x="89" y="145"/>
                  </a:lnTo>
                  <a:lnTo>
                    <a:pt x="89" y="144"/>
                  </a:lnTo>
                  <a:close/>
                  <a:moveTo>
                    <a:pt x="125" y="220"/>
                  </a:moveTo>
                  <a:lnTo>
                    <a:pt x="125" y="220"/>
                  </a:lnTo>
                  <a:lnTo>
                    <a:pt x="125" y="219"/>
                  </a:lnTo>
                  <a:lnTo>
                    <a:pt x="124" y="219"/>
                  </a:lnTo>
                  <a:lnTo>
                    <a:pt x="124" y="220"/>
                  </a:lnTo>
                  <a:lnTo>
                    <a:pt x="125" y="220"/>
                  </a:lnTo>
                  <a:close/>
                  <a:moveTo>
                    <a:pt x="11" y="116"/>
                  </a:moveTo>
                  <a:lnTo>
                    <a:pt x="11" y="116"/>
                  </a:lnTo>
                  <a:lnTo>
                    <a:pt x="10" y="117"/>
                  </a:lnTo>
                  <a:lnTo>
                    <a:pt x="11" y="117"/>
                  </a:lnTo>
                  <a:lnTo>
                    <a:pt x="11" y="118"/>
                  </a:lnTo>
                  <a:lnTo>
                    <a:pt x="11" y="117"/>
                  </a:lnTo>
                  <a:lnTo>
                    <a:pt x="11" y="116"/>
                  </a:lnTo>
                  <a:close/>
                  <a:moveTo>
                    <a:pt x="160" y="308"/>
                  </a:moveTo>
                  <a:lnTo>
                    <a:pt x="159" y="308"/>
                  </a:lnTo>
                  <a:lnTo>
                    <a:pt x="159" y="309"/>
                  </a:lnTo>
                  <a:lnTo>
                    <a:pt x="160" y="310"/>
                  </a:lnTo>
                  <a:lnTo>
                    <a:pt x="160" y="309"/>
                  </a:lnTo>
                  <a:lnTo>
                    <a:pt x="160" y="308"/>
                  </a:lnTo>
                  <a:close/>
                  <a:moveTo>
                    <a:pt x="16" y="194"/>
                  </a:moveTo>
                  <a:lnTo>
                    <a:pt x="16" y="195"/>
                  </a:lnTo>
                  <a:lnTo>
                    <a:pt x="16" y="196"/>
                  </a:lnTo>
                  <a:lnTo>
                    <a:pt x="16" y="195"/>
                  </a:lnTo>
                  <a:lnTo>
                    <a:pt x="16" y="194"/>
                  </a:lnTo>
                  <a:close/>
                  <a:moveTo>
                    <a:pt x="14" y="208"/>
                  </a:moveTo>
                  <a:lnTo>
                    <a:pt x="14" y="208"/>
                  </a:lnTo>
                  <a:lnTo>
                    <a:pt x="12" y="209"/>
                  </a:lnTo>
                  <a:lnTo>
                    <a:pt x="14" y="209"/>
                  </a:lnTo>
                  <a:lnTo>
                    <a:pt x="14" y="208"/>
                  </a:lnTo>
                  <a:close/>
                </a:path>
              </a:pathLst>
            </a:custGeom>
            <a:solidFill>
              <a:srgbClr val="2C5882"/>
            </a:solidFill>
            <a:ln w="9525">
              <a:noFill/>
              <a:round/>
            </a:ln>
          </p:spPr>
          <p:txBody>
            <a:bodyPr/>
            <a:lstStyle/>
            <a:p>
              <a:endParaRPr lang="zh-CN" altLang="en-US"/>
            </a:p>
          </p:txBody>
        </p:sp>
        <p:sp>
          <p:nvSpPr>
            <p:cNvPr id="29720" name="Freeform 70"/>
            <p:cNvSpPr>
              <a:spLocks noEditPoints="1"/>
            </p:cNvSpPr>
            <p:nvPr/>
          </p:nvSpPr>
          <p:spPr bwMode="auto">
            <a:xfrm>
              <a:off x="83" y="424"/>
              <a:ext cx="133" cy="113"/>
            </a:xfrm>
            <a:custGeom>
              <a:avLst/>
              <a:gdLst>
                <a:gd name="T0" fmla="*/ 0 w 398"/>
                <a:gd name="T1" fmla="*/ 0 h 340"/>
                <a:gd name="T2" fmla="*/ 0 w 398"/>
                <a:gd name="T3" fmla="*/ 0 h 340"/>
                <a:gd name="T4" fmla="*/ 0 w 398"/>
                <a:gd name="T5" fmla="*/ 0 h 340"/>
                <a:gd name="T6" fmla="*/ 0 w 398"/>
                <a:gd name="T7" fmla="*/ 0 h 340"/>
                <a:gd name="T8" fmla="*/ 0 w 398"/>
                <a:gd name="T9" fmla="*/ 0 h 340"/>
                <a:gd name="T10" fmla="*/ 0 w 398"/>
                <a:gd name="T11" fmla="*/ 0 h 340"/>
                <a:gd name="T12" fmla="*/ 0 w 398"/>
                <a:gd name="T13" fmla="*/ 0 h 340"/>
                <a:gd name="T14" fmla="*/ 0 w 398"/>
                <a:gd name="T15" fmla="*/ 0 h 340"/>
                <a:gd name="T16" fmla="*/ 0 w 398"/>
                <a:gd name="T17" fmla="*/ 0 h 340"/>
                <a:gd name="T18" fmla="*/ 0 w 398"/>
                <a:gd name="T19" fmla="*/ 0 h 340"/>
                <a:gd name="T20" fmla="*/ 0 w 398"/>
                <a:gd name="T21" fmla="*/ 0 h 340"/>
                <a:gd name="T22" fmla="*/ 0 w 398"/>
                <a:gd name="T23" fmla="*/ 0 h 340"/>
                <a:gd name="T24" fmla="*/ 0 w 398"/>
                <a:gd name="T25" fmla="*/ 0 h 340"/>
                <a:gd name="T26" fmla="*/ 0 w 398"/>
                <a:gd name="T27" fmla="*/ 0 h 340"/>
                <a:gd name="T28" fmla="*/ 0 w 398"/>
                <a:gd name="T29" fmla="*/ 0 h 340"/>
                <a:gd name="T30" fmla="*/ 0 w 398"/>
                <a:gd name="T31" fmla="*/ 0 h 340"/>
                <a:gd name="T32" fmla="*/ 0 w 398"/>
                <a:gd name="T33" fmla="*/ 0 h 340"/>
                <a:gd name="T34" fmla="*/ 0 w 398"/>
                <a:gd name="T35" fmla="*/ 0 h 340"/>
                <a:gd name="T36" fmla="*/ 0 w 398"/>
                <a:gd name="T37" fmla="*/ 0 h 340"/>
                <a:gd name="T38" fmla="*/ 0 w 398"/>
                <a:gd name="T39" fmla="*/ 0 h 340"/>
                <a:gd name="T40" fmla="*/ 0 w 398"/>
                <a:gd name="T41" fmla="*/ 0 h 340"/>
                <a:gd name="T42" fmla="*/ 0 w 398"/>
                <a:gd name="T43" fmla="*/ 0 h 340"/>
                <a:gd name="T44" fmla="*/ 0 w 398"/>
                <a:gd name="T45" fmla="*/ 0 h 340"/>
                <a:gd name="T46" fmla="*/ 0 w 398"/>
                <a:gd name="T47" fmla="*/ 0 h 340"/>
                <a:gd name="T48" fmla="*/ 1 w 398"/>
                <a:gd name="T49" fmla="*/ 0 h 340"/>
                <a:gd name="T50" fmla="*/ 1 w 398"/>
                <a:gd name="T51" fmla="*/ 0 h 340"/>
                <a:gd name="T52" fmla="*/ 1 w 398"/>
                <a:gd name="T53" fmla="*/ 0 h 340"/>
                <a:gd name="T54" fmla="*/ 1 w 398"/>
                <a:gd name="T55" fmla="*/ 0 h 340"/>
                <a:gd name="T56" fmla="*/ 0 w 398"/>
                <a:gd name="T57" fmla="*/ 0 h 340"/>
                <a:gd name="T58" fmla="*/ 0 w 398"/>
                <a:gd name="T59" fmla="*/ 0 h 340"/>
                <a:gd name="T60" fmla="*/ 0 w 398"/>
                <a:gd name="T61" fmla="*/ 0 h 340"/>
                <a:gd name="T62" fmla="*/ 0 w 398"/>
                <a:gd name="T63" fmla="*/ 0 h 340"/>
                <a:gd name="T64" fmla="*/ 0 w 398"/>
                <a:gd name="T65" fmla="*/ 0 h 340"/>
                <a:gd name="T66" fmla="*/ 0 w 398"/>
                <a:gd name="T67" fmla="*/ 0 h 340"/>
                <a:gd name="T68" fmla="*/ 0 w 398"/>
                <a:gd name="T69" fmla="*/ 0 h 340"/>
                <a:gd name="T70" fmla="*/ 0 w 398"/>
                <a:gd name="T71" fmla="*/ 0 h 340"/>
                <a:gd name="T72" fmla="*/ 0 w 398"/>
                <a:gd name="T73" fmla="*/ 0 h 340"/>
                <a:gd name="T74" fmla="*/ 0 w 398"/>
                <a:gd name="T75" fmla="*/ 0 h 340"/>
                <a:gd name="T76" fmla="*/ 0 w 398"/>
                <a:gd name="T77" fmla="*/ 0 h 340"/>
                <a:gd name="T78" fmla="*/ 0 w 398"/>
                <a:gd name="T79" fmla="*/ 0 h 340"/>
                <a:gd name="T80" fmla="*/ 0 w 398"/>
                <a:gd name="T81" fmla="*/ 0 h 340"/>
                <a:gd name="T82" fmla="*/ 0 w 398"/>
                <a:gd name="T83" fmla="*/ 0 h 340"/>
                <a:gd name="T84" fmla="*/ 0 w 398"/>
                <a:gd name="T85" fmla="*/ 0 h 340"/>
                <a:gd name="T86" fmla="*/ 0 w 398"/>
                <a:gd name="T87" fmla="*/ 0 h 340"/>
                <a:gd name="T88" fmla="*/ 0 w 398"/>
                <a:gd name="T89" fmla="*/ 0 h 340"/>
                <a:gd name="T90" fmla="*/ 0 w 398"/>
                <a:gd name="T91" fmla="*/ 0 h 340"/>
                <a:gd name="T92" fmla="*/ 0 w 398"/>
                <a:gd name="T93" fmla="*/ 0 h 340"/>
                <a:gd name="T94" fmla="*/ 0 w 398"/>
                <a:gd name="T95" fmla="*/ 0 h 340"/>
                <a:gd name="T96" fmla="*/ 0 w 398"/>
                <a:gd name="T97" fmla="*/ 0 h 340"/>
                <a:gd name="T98" fmla="*/ 0 w 398"/>
                <a:gd name="T99" fmla="*/ 0 h 340"/>
                <a:gd name="T100" fmla="*/ 0 w 398"/>
                <a:gd name="T101" fmla="*/ 0 h 340"/>
                <a:gd name="T102" fmla="*/ 0 w 398"/>
                <a:gd name="T103" fmla="*/ 0 h 340"/>
                <a:gd name="T104" fmla="*/ 0 w 398"/>
                <a:gd name="T105" fmla="*/ 0 h 340"/>
                <a:gd name="T106" fmla="*/ 0 w 398"/>
                <a:gd name="T107" fmla="*/ 0 h 340"/>
                <a:gd name="T108" fmla="*/ 0 w 398"/>
                <a:gd name="T109" fmla="*/ 0 h 340"/>
                <a:gd name="T110" fmla="*/ 0 w 398"/>
                <a:gd name="T111" fmla="*/ 0 h 340"/>
                <a:gd name="T112" fmla="*/ 0 w 398"/>
                <a:gd name="T113" fmla="*/ 0 h 340"/>
                <a:gd name="T114" fmla="*/ 0 w 398"/>
                <a:gd name="T115" fmla="*/ 0 h 340"/>
                <a:gd name="T116" fmla="*/ 0 w 398"/>
                <a:gd name="T117" fmla="*/ 0 h 340"/>
                <a:gd name="T118" fmla="*/ 0 w 398"/>
                <a:gd name="T119" fmla="*/ 0 h 340"/>
                <a:gd name="T120" fmla="*/ 0 w 398"/>
                <a:gd name="T121" fmla="*/ 0 h 340"/>
                <a:gd name="T122" fmla="*/ 0 w 398"/>
                <a:gd name="T123" fmla="*/ 0 h 340"/>
                <a:gd name="T124" fmla="*/ 0 w 398"/>
                <a:gd name="T125" fmla="*/ 0 h 3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8"/>
                <a:gd name="T190" fmla="*/ 0 h 340"/>
                <a:gd name="T191" fmla="*/ 398 w 398"/>
                <a:gd name="T192" fmla="*/ 340 h 34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8" h="340">
                  <a:moveTo>
                    <a:pt x="52" y="42"/>
                  </a:moveTo>
                  <a:lnTo>
                    <a:pt x="53" y="38"/>
                  </a:lnTo>
                  <a:lnTo>
                    <a:pt x="54" y="35"/>
                  </a:lnTo>
                  <a:lnTo>
                    <a:pt x="54" y="33"/>
                  </a:lnTo>
                  <a:lnTo>
                    <a:pt x="54" y="31"/>
                  </a:lnTo>
                  <a:lnTo>
                    <a:pt x="56" y="25"/>
                  </a:lnTo>
                  <a:lnTo>
                    <a:pt x="58" y="21"/>
                  </a:lnTo>
                  <a:lnTo>
                    <a:pt x="60" y="20"/>
                  </a:lnTo>
                  <a:lnTo>
                    <a:pt x="60" y="19"/>
                  </a:lnTo>
                  <a:lnTo>
                    <a:pt x="62" y="18"/>
                  </a:lnTo>
                  <a:lnTo>
                    <a:pt x="63" y="17"/>
                  </a:lnTo>
                  <a:lnTo>
                    <a:pt x="64" y="15"/>
                  </a:lnTo>
                  <a:lnTo>
                    <a:pt x="65" y="13"/>
                  </a:lnTo>
                  <a:lnTo>
                    <a:pt x="67" y="12"/>
                  </a:lnTo>
                  <a:lnTo>
                    <a:pt x="69" y="12"/>
                  </a:lnTo>
                  <a:lnTo>
                    <a:pt x="72" y="9"/>
                  </a:lnTo>
                  <a:lnTo>
                    <a:pt x="73" y="7"/>
                  </a:lnTo>
                  <a:lnTo>
                    <a:pt x="77" y="6"/>
                  </a:lnTo>
                  <a:lnTo>
                    <a:pt x="81" y="3"/>
                  </a:lnTo>
                  <a:lnTo>
                    <a:pt x="84" y="3"/>
                  </a:lnTo>
                  <a:lnTo>
                    <a:pt x="86" y="3"/>
                  </a:lnTo>
                  <a:lnTo>
                    <a:pt x="88" y="1"/>
                  </a:lnTo>
                  <a:lnTo>
                    <a:pt x="91" y="0"/>
                  </a:lnTo>
                  <a:lnTo>
                    <a:pt x="97" y="1"/>
                  </a:lnTo>
                  <a:lnTo>
                    <a:pt x="104" y="3"/>
                  </a:lnTo>
                  <a:lnTo>
                    <a:pt x="105" y="3"/>
                  </a:lnTo>
                  <a:lnTo>
                    <a:pt x="108" y="3"/>
                  </a:lnTo>
                  <a:lnTo>
                    <a:pt x="109" y="2"/>
                  </a:lnTo>
                  <a:lnTo>
                    <a:pt x="111" y="2"/>
                  </a:lnTo>
                  <a:lnTo>
                    <a:pt x="112" y="3"/>
                  </a:lnTo>
                  <a:lnTo>
                    <a:pt x="113" y="6"/>
                  </a:lnTo>
                  <a:lnTo>
                    <a:pt x="115" y="5"/>
                  </a:lnTo>
                  <a:lnTo>
                    <a:pt x="119" y="5"/>
                  </a:lnTo>
                  <a:lnTo>
                    <a:pt x="122" y="5"/>
                  </a:lnTo>
                  <a:lnTo>
                    <a:pt x="124" y="7"/>
                  </a:lnTo>
                  <a:lnTo>
                    <a:pt x="125" y="9"/>
                  </a:lnTo>
                  <a:lnTo>
                    <a:pt x="125" y="11"/>
                  </a:lnTo>
                  <a:lnTo>
                    <a:pt x="127" y="13"/>
                  </a:lnTo>
                  <a:lnTo>
                    <a:pt x="128" y="15"/>
                  </a:lnTo>
                  <a:lnTo>
                    <a:pt x="128" y="19"/>
                  </a:lnTo>
                  <a:lnTo>
                    <a:pt x="128" y="22"/>
                  </a:lnTo>
                  <a:lnTo>
                    <a:pt x="131" y="24"/>
                  </a:lnTo>
                  <a:lnTo>
                    <a:pt x="132" y="26"/>
                  </a:lnTo>
                  <a:lnTo>
                    <a:pt x="132" y="30"/>
                  </a:lnTo>
                  <a:lnTo>
                    <a:pt x="131" y="32"/>
                  </a:lnTo>
                  <a:lnTo>
                    <a:pt x="132" y="34"/>
                  </a:lnTo>
                  <a:lnTo>
                    <a:pt x="132" y="36"/>
                  </a:lnTo>
                  <a:lnTo>
                    <a:pt x="132" y="37"/>
                  </a:lnTo>
                  <a:lnTo>
                    <a:pt x="131" y="40"/>
                  </a:lnTo>
                  <a:lnTo>
                    <a:pt x="132" y="43"/>
                  </a:lnTo>
                  <a:lnTo>
                    <a:pt x="131" y="46"/>
                  </a:lnTo>
                  <a:lnTo>
                    <a:pt x="128" y="48"/>
                  </a:lnTo>
                  <a:lnTo>
                    <a:pt x="127" y="49"/>
                  </a:lnTo>
                  <a:lnTo>
                    <a:pt x="125" y="52"/>
                  </a:lnTo>
                  <a:lnTo>
                    <a:pt x="124" y="53"/>
                  </a:lnTo>
                  <a:lnTo>
                    <a:pt x="122" y="54"/>
                  </a:lnTo>
                  <a:lnTo>
                    <a:pt x="120" y="56"/>
                  </a:lnTo>
                  <a:lnTo>
                    <a:pt x="116" y="58"/>
                  </a:lnTo>
                  <a:lnTo>
                    <a:pt x="112" y="60"/>
                  </a:lnTo>
                  <a:lnTo>
                    <a:pt x="112" y="59"/>
                  </a:lnTo>
                  <a:lnTo>
                    <a:pt x="112" y="58"/>
                  </a:lnTo>
                  <a:lnTo>
                    <a:pt x="112" y="57"/>
                  </a:lnTo>
                  <a:lnTo>
                    <a:pt x="108" y="57"/>
                  </a:lnTo>
                  <a:lnTo>
                    <a:pt x="103" y="58"/>
                  </a:lnTo>
                  <a:lnTo>
                    <a:pt x="101" y="58"/>
                  </a:lnTo>
                  <a:lnTo>
                    <a:pt x="100" y="58"/>
                  </a:lnTo>
                  <a:lnTo>
                    <a:pt x="99" y="58"/>
                  </a:lnTo>
                  <a:lnTo>
                    <a:pt x="98" y="59"/>
                  </a:lnTo>
                  <a:lnTo>
                    <a:pt x="96" y="58"/>
                  </a:lnTo>
                  <a:lnTo>
                    <a:pt x="95" y="58"/>
                  </a:lnTo>
                  <a:lnTo>
                    <a:pt x="93" y="58"/>
                  </a:lnTo>
                  <a:lnTo>
                    <a:pt x="92" y="59"/>
                  </a:lnTo>
                  <a:lnTo>
                    <a:pt x="90" y="59"/>
                  </a:lnTo>
                  <a:lnTo>
                    <a:pt x="89" y="58"/>
                  </a:lnTo>
                  <a:lnTo>
                    <a:pt x="87" y="59"/>
                  </a:lnTo>
                  <a:lnTo>
                    <a:pt x="86" y="60"/>
                  </a:lnTo>
                  <a:lnTo>
                    <a:pt x="81" y="60"/>
                  </a:lnTo>
                  <a:lnTo>
                    <a:pt x="77" y="60"/>
                  </a:lnTo>
                  <a:lnTo>
                    <a:pt x="72" y="59"/>
                  </a:lnTo>
                  <a:lnTo>
                    <a:pt x="68" y="56"/>
                  </a:lnTo>
                  <a:lnTo>
                    <a:pt x="64" y="55"/>
                  </a:lnTo>
                  <a:lnTo>
                    <a:pt x="58" y="54"/>
                  </a:lnTo>
                  <a:lnTo>
                    <a:pt x="57" y="55"/>
                  </a:lnTo>
                  <a:lnTo>
                    <a:pt x="56" y="55"/>
                  </a:lnTo>
                  <a:lnTo>
                    <a:pt x="55" y="54"/>
                  </a:lnTo>
                  <a:lnTo>
                    <a:pt x="54" y="52"/>
                  </a:lnTo>
                  <a:lnTo>
                    <a:pt x="54" y="49"/>
                  </a:lnTo>
                  <a:lnTo>
                    <a:pt x="54" y="47"/>
                  </a:lnTo>
                  <a:lnTo>
                    <a:pt x="52" y="45"/>
                  </a:lnTo>
                  <a:lnTo>
                    <a:pt x="52" y="42"/>
                  </a:lnTo>
                  <a:close/>
                  <a:moveTo>
                    <a:pt x="217" y="143"/>
                  </a:moveTo>
                  <a:lnTo>
                    <a:pt x="217" y="143"/>
                  </a:lnTo>
                  <a:lnTo>
                    <a:pt x="218" y="143"/>
                  </a:lnTo>
                  <a:lnTo>
                    <a:pt x="218" y="145"/>
                  </a:lnTo>
                  <a:lnTo>
                    <a:pt x="217" y="145"/>
                  </a:lnTo>
                  <a:lnTo>
                    <a:pt x="217" y="143"/>
                  </a:lnTo>
                  <a:close/>
                  <a:moveTo>
                    <a:pt x="224" y="147"/>
                  </a:moveTo>
                  <a:lnTo>
                    <a:pt x="224" y="147"/>
                  </a:lnTo>
                  <a:lnTo>
                    <a:pt x="225" y="147"/>
                  </a:lnTo>
                  <a:lnTo>
                    <a:pt x="225" y="148"/>
                  </a:lnTo>
                  <a:lnTo>
                    <a:pt x="224" y="147"/>
                  </a:lnTo>
                  <a:close/>
                  <a:moveTo>
                    <a:pt x="229" y="148"/>
                  </a:moveTo>
                  <a:lnTo>
                    <a:pt x="229" y="147"/>
                  </a:lnTo>
                  <a:lnTo>
                    <a:pt x="230" y="147"/>
                  </a:lnTo>
                  <a:lnTo>
                    <a:pt x="230" y="148"/>
                  </a:lnTo>
                  <a:lnTo>
                    <a:pt x="229" y="148"/>
                  </a:lnTo>
                  <a:close/>
                  <a:moveTo>
                    <a:pt x="232" y="154"/>
                  </a:moveTo>
                  <a:lnTo>
                    <a:pt x="236" y="154"/>
                  </a:lnTo>
                  <a:lnTo>
                    <a:pt x="240" y="156"/>
                  </a:lnTo>
                  <a:lnTo>
                    <a:pt x="241" y="158"/>
                  </a:lnTo>
                  <a:lnTo>
                    <a:pt x="242" y="160"/>
                  </a:lnTo>
                  <a:lnTo>
                    <a:pt x="241" y="160"/>
                  </a:lnTo>
                  <a:lnTo>
                    <a:pt x="237" y="158"/>
                  </a:lnTo>
                  <a:lnTo>
                    <a:pt x="232" y="154"/>
                  </a:lnTo>
                  <a:close/>
                  <a:moveTo>
                    <a:pt x="237" y="151"/>
                  </a:moveTo>
                  <a:lnTo>
                    <a:pt x="237" y="150"/>
                  </a:lnTo>
                  <a:lnTo>
                    <a:pt x="237" y="151"/>
                  </a:lnTo>
                  <a:close/>
                  <a:moveTo>
                    <a:pt x="0" y="134"/>
                  </a:moveTo>
                  <a:lnTo>
                    <a:pt x="3" y="129"/>
                  </a:lnTo>
                  <a:lnTo>
                    <a:pt x="6" y="125"/>
                  </a:lnTo>
                  <a:lnTo>
                    <a:pt x="9" y="122"/>
                  </a:lnTo>
                  <a:lnTo>
                    <a:pt x="12" y="119"/>
                  </a:lnTo>
                  <a:lnTo>
                    <a:pt x="15" y="119"/>
                  </a:lnTo>
                  <a:lnTo>
                    <a:pt x="17" y="118"/>
                  </a:lnTo>
                  <a:lnTo>
                    <a:pt x="18" y="117"/>
                  </a:lnTo>
                  <a:lnTo>
                    <a:pt x="19" y="116"/>
                  </a:lnTo>
                  <a:lnTo>
                    <a:pt x="20" y="116"/>
                  </a:lnTo>
                  <a:lnTo>
                    <a:pt x="21" y="116"/>
                  </a:lnTo>
                  <a:lnTo>
                    <a:pt x="25" y="115"/>
                  </a:lnTo>
                  <a:lnTo>
                    <a:pt x="29" y="114"/>
                  </a:lnTo>
                  <a:lnTo>
                    <a:pt x="32" y="113"/>
                  </a:lnTo>
                  <a:lnTo>
                    <a:pt x="34" y="113"/>
                  </a:lnTo>
                  <a:lnTo>
                    <a:pt x="39" y="112"/>
                  </a:lnTo>
                  <a:lnTo>
                    <a:pt x="44" y="111"/>
                  </a:lnTo>
                  <a:lnTo>
                    <a:pt x="45" y="110"/>
                  </a:lnTo>
                  <a:lnTo>
                    <a:pt x="46" y="110"/>
                  </a:lnTo>
                  <a:lnTo>
                    <a:pt x="51" y="110"/>
                  </a:lnTo>
                  <a:lnTo>
                    <a:pt x="55" y="108"/>
                  </a:lnTo>
                  <a:lnTo>
                    <a:pt x="58" y="107"/>
                  </a:lnTo>
                  <a:lnTo>
                    <a:pt x="62" y="106"/>
                  </a:lnTo>
                  <a:lnTo>
                    <a:pt x="65" y="107"/>
                  </a:lnTo>
                  <a:lnTo>
                    <a:pt x="68" y="107"/>
                  </a:lnTo>
                  <a:lnTo>
                    <a:pt x="69" y="107"/>
                  </a:lnTo>
                  <a:lnTo>
                    <a:pt x="70" y="106"/>
                  </a:lnTo>
                  <a:lnTo>
                    <a:pt x="73" y="106"/>
                  </a:lnTo>
                  <a:lnTo>
                    <a:pt x="76" y="106"/>
                  </a:lnTo>
                  <a:lnTo>
                    <a:pt x="79" y="106"/>
                  </a:lnTo>
                  <a:lnTo>
                    <a:pt x="83" y="106"/>
                  </a:lnTo>
                  <a:lnTo>
                    <a:pt x="86" y="108"/>
                  </a:lnTo>
                  <a:lnTo>
                    <a:pt x="88" y="110"/>
                  </a:lnTo>
                  <a:lnTo>
                    <a:pt x="91" y="111"/>
                  </a:lnTo>
                  <a:lnTo>
                    <a:pt x="95" y="111"/>
                  </a:lnTo>
                  <a:lnTo>
                    <a:pt x="98" y="105"/>
                  </a:lnTo>
                  <a:lnTo>
                    <a:pt x="102" y="101"/>
                  </a:lnTo>
                  <a:lnTo>
                    <a:pt x="103" y="99"/>
                  </a:lnTo>
                  <a:lnTo>
                    <a:pt x="104" y="98"/>
                  </a:lnTo>
                  <a:lnTo>
                    <a:pt x="107" y="95"/>
                  </a:lnTo>
                  <a:lnTo>
                    <a:pt x="109" y="94"/>
                  </a:lnTo>
                  <a:lnTo>
                    <a:pt x="110" y="93"/>
                  </a:lnTo>
                  <a:lnTo>
                    <a:pt x="110" y="92"/>
                  </a:lnTo>
                  <a:lnTo>
                    <a:pt x="113" y="93"/>
                  </a:lnTo>
                  <a:lnTo>
                    <a:pt x="115" y="95"/>
                  </a:lnTo>
                  <a:lnTo>
                    <a:pt x="116" y="95"/>
                  </a:lnTo>
                  <a:lnTo>
                    <a:pt x="118" y="95"/>
                  </a:lnTo>
                  <a:lnTo>
                    <a:pt x="118" y="96"/>
                  </a:lnTo>
                  <a:lnTo>
                    <a:pt x="118" y="98"/>
                  </a:lnTo>
                  <a:lnTo>
                    <a:pt x="119" y="98"/>
                  </a:lnTo>
                  <a:lnTo>
                    <a:pt x="120" y="99"/>
                  </a:lnTo>
                  <a:lnTo>
                    <a:pt x="120" y="98"/>
                  </a:lnTo>
                  <a:lnTo>
                    <a:pt x="120" y="96"/>
                  </a:lnTo>
                  <a:lnTo>
                    <a:pt x="121" y="95"/>
                  </a:lnTo>
                  <a:lnTo>
                    <a:pt x="122" y="95"/>
                  </a:lnTo>
                  <a:lnTo>
                    <a:pt x="122" y="96"/>
                  </a:lnTo>
                  <a:lnTo>
                    <a:pt x="123" y="98"/>
                  </a:lnTo>
                  <a:lnTo>
                    <a:pt x="123" y="99"/>
                  </a:lnTo>
                  <a:lnTo>
                    <a:pt x="125" y="100"/>
                  </a:lnTo>
                  <a:lnTo>
                    <a:pt x="126" y="101"/>
                  </a:lnTo>
                  <a:lnTo>
                    <a:pt x="126" y="100"/>
                  </a:lnTo>
                  <a:lnTo>
                    <a:pt x="127" y="99"/>
                  </a:lnTo>
                  <a:lnTo>
                    <a:pt x="128" y="98"/>
                  </a:lnTo>
                  <a:lnTo>
                    <a:pt x="133" y="98"/>
                  </a:lnTo>
                  <a:lnTo>
                    <a:pt x="136" y="99"/>
                  </a:lnTo>
                  <a:lnTo>
                    <a:pt x="137" y="100"/>
                  </a:lnTo>
                  <a:lnTo>
                    <a:pt x="138" y="100"/>
                  </a:lnTo>
                  <a:lnTo>
                    <a:pt x="139" y="99"/>
                  </a:lnTo>
                  <a:lnTo>
                    <a:pt x="142" y="99"/>
                  </a:lnTo>
                  <a:lnTo>
                    <a:pt x="145" y="99"/>
                  </a:lnTo>
                  <a:lnTo>
                    <a:pt x="149" y="100"/>
                  </a:lnTo>
                  <a:lnTo>
                    <a:pt x="150" y="102"/>
                  </a:lnTo>
                  <a:lnTo>
                    <a:pt x="150" y="104"/>
                  </a:lnTo>
                  <a:lnTo>
                    <a:pt x="154" y="104"/>
                  </a:lnTo>
                  <a:lnTo>
                    <a:pt x="157" y="103"/>
                  </a:lnTo>
                  <a:lnTo>
                    <a:pt x="158" y="104"/>
                  </a:lnTo>
                  <a:lnTo>
                    <a:pt x="157" y="105"/>
                  </a:lnTo>
                  <a:lnTo>
                    <a:pt x="157" y="107"/>
                  </a:lnTo>
                  <a:lnTo>
                    <a:pt x="158" y="107"/>
                  </a:lnTo>
                  <a:lnTo>
                    <a:pt x="159" y="108"/>
                  </a:lnTo>
                  <a:lnTo>
                    <a:pt x="159" y="112"/>
                  </a:lnTo>
                  <a:lnTo>
                    <a:pt x="160" y="114"/>
                  </a:lnTo>
                  <a:lnTo>
                    <a:pt x="162" y="115"/>
                  </a:lnTo>
                  <a:lnTo>
                    <a:pt x="166" y="116"/>
                  </a:lnTo>
                  <a:lnTo>
                    <a:pt x="169" y="117"/>
                  </a:lnTo>
                  <a:lnTo>
                    <a:pt x="172" y="116"/>
                  </a:lnTo>
                  <a:lnTo>
                    <a:pt x="178" y="116"/>
                  </a:lnTo>
                  <a:lnTo>
                    <a:pt x="183" y="115"/>
                  </a:lnTo>
                  <a:lnTo>
                    <a:pt x="188" y="115"/>
                  </a:lnTo>
                  <a:lnTo>
                    <a:pt x="192" y="115"/>
                  </a:lnTo>
                  <a:lnTo>
                    <a:pt x="193" y="114"/>
                  </a:lnTo>
                  <a:lnTo>
                    <a:pt x="193" y="113"/>
                  </a:lnTo>
                  <a:lnTo>
                    <a:pt x="201" y="112"/>
                  </a:lnTo>
                  <a:lnTo>
                    <a:pt x="207" y="111"/>
                  </a:lnTo>
                  <a:lnTo>
                    <a:pt x="208" y="110"/>
                  </a:lnTo>
                  <a:lnTo>
                    <a:pt x="208" y="108"/>
                  </a:lnTo>
                  <a:lnTo>
                    <a:pt x="207" y="107"/>
                  </a:lnTo>
                  <a:lnTo>
                    <a:pt x="206" y="107"/>
                  </a:lnTo>
                  <a:lnTo>
                    <a:pt x="205" y="105"/>
                  </a:lnTo>
                  <a:lnTo>
                    <a:pt x="204" y="102"/>
                  </a:lnTo>
                  <a:lnTo>
                    <a:pt x="203" y="102"/>
                  </a:lnTo>
                  <a:lnTo>
                    <a:pt x="201" y="101"/>
                  </a:lnTo>
                  <a:lnTo>
                    <a:pt x="201" y="99"/>
                  </a:lnTo>
                  <a:lnTo>
                    <a:pt x="200" y="98"/>
                  </a:lnTo>
                  <a:lnTo>
                    <a:pt x="196" y="95"/>
                  </a:lnTo>
                  <a:lnTo>
                    <a:pt x="194" y="93"/>
                  </a:lnTo>
                  <a:lnTo>
                    <a:pt x="188" y="86"/>
                  </a:lnTo>
                  <a:lnTo>
                    <a:pt x="181" y="77"/>
                  </a:lnTo>
                  <a:lnTo>
                    <a:pt x="180" y="77"/>
                  </a:lnTo>
                  <a:lnTo>
                    <a:pt x="179" y="76"/>
                  </a:lnTo>
                  <a:lnTo>
                    <a:pt x="178" y="75"/>
                  </a:lnTo>
                  <a:lnTo>
                    <a:pt x="177" y="72"/>
                  </a:lnTo>
                  <a:lnTo>
                    <a:pt x="175" y="72"/>
                  </a:lnTo>
                  <a:lnTo>
                    <a:pt x="175" y="71"/>
                  </a:lnTo>
                  <a:lnTo>
                    <a:pt x="174" y="71"/>
                  </a:lnTo>
                  <a:lnTo>
                    <a:pt x="174" y="70"/>
                  </a:lnTo>
                  <a:lnTo>
                    <a:pt x="172" y="68"/>
                  </a:lnTo>
                  <a:lnTo>
                    <a:pt x="170" y="65"/>
                  </a:lnTo>
                  <a:lnTo>
                    <a:pt x="169" y="64"/>
                  </a:lnTo>
                  <a:lnTo>
                    <a:pt x="169" y="63"/>
                  </a:lnTo>
                  <a:lnTo>
                    <a:pt x="167" y="61"/>
                  </a:lnTo>
                  <a:lnTo>
                    <a:pt x="163" y="59"/>
                  </a:lnTo>
                  <a:lnTo>
                    <a:pt x="162" y="57"/>
                  </a:lnTo>
                  <a:lnTo>
                    <a:pt x="161" y="55"/>
                  </a:lnTo>
                  <a:lnTo>
                    <a:pt x="158" y="53"/>
                  </a:lnTo>
                  <a:lnTo>
                    <a:pt x="156" y="51"/>
                  </a:lnTo>
                  <a:lnTo>
                    <a:pt x="155" y="47"/>
                  </a:lnTo>
                  <a:lnTo>
                    <a:pt x="156" y="43"/>
                  </a:lnTo>
                  <a:lnTo>
                    <a:pt x="158" y="44"/>
                  </a:lnTo>
                  <a:lnTo>
                    <a:pt x="160" y="45"/>
                  </a:lnTo>
                  <a:lnTo>
                    <a:pt x="161" y="44"/>
                  </a:lnTo>
                  <a:lnTo>
                    <a:pt x="161" y="43"/>
                  </a:lnTo>
                  <a:lnTo>
                    <a:pt x="167" y="46"/>
                  </a:lnTo>
                  <a:lnTo>
                    <a:pt x="171" y="49"/>
                  </a:lnTo>
                  <a:lnTo>
                    <a:pt x="172" y="49"/>
                  </a:lnTo>
                  <a:lnTo>
                    <a:pt x="174" y="52"/>
                  </a:lnTo>
                  <a:lnTo>
                    <a:pt x="175" y="53"/>
                  </a:lnTo>
                  <a:lnTo>
                    <a:pt x="180" y="55"/>
                  </a:lnTo>
                  <a:lnTo>
                    <a:pt x="183" y="58"/>
                  </a:lnTo>
                  <a:lnTo>
                    <a:pt x="184" y="58"/>
                  </a:lnTo>
                  <a:lnTo>
                    <a:pt x="185" y="58"/>
                  </a:lnTo>
                  <a:lnTo>
                    <a:pt x="185" y="59"/>
                  </a:lnTo>
                  <a:lnTo>
                    <a:pt x="186" y="60"/>
                  </a:lnTo>
                  <a:lnTo>
                    <a:pt x="190" y="63"/>
                  </a:lnTo>
                  <a:lnTo>
                    <a:pt x="193" y="64"/>
                  </a:lnTo>
                  <a:lnTo>
                    <a:pt x="194" y="65"/>
                  </a:lnTo>
                  <a:lnTo>
                    <a:pt x="195" y="66"/>
                  </a:lnTo>
                  <a:lnTo>
                    <a:pt x="196" y="66"/>
                  </a:lnTo>
                  <a:lnTo>
                    <a:pt x="197" y="66"/>
                  </a:lnTo>
                  <a:lnTo>
                    <a:pt x="198" y="68"/>
                  </a:lnTo>
                  <a:lnTo>
                    <a:pt x="201" y="69"/>
                  </a:lnTo>
                  <a:lnTo>
                    <a:pt x="203" y="70"/>
                  </a:lnTo>
                  <a:lnTo>
                    <a:pt x="206" y="71"/>
                  </a:lnTo>
                  <a:lnTo>
                    <a:pt x="208" y="73"/>
                  </a:lnTo>
                  <a:lnTo>
                    <a:pt x="212" y="76"/>
                  </a:lnTo>
                  <a:lnTo>
                    <a:pt x="213" y="78"/>
                  </a:lnTo>
                  <a:lnTo>
                    <a:pt x="215" y="79"/>
                  </a:lnTo>
                  <a:lnTo>
                    <a:pt x="216" y="80"/>
                  </a:lnTo>
                  <a:lnTo>
                    <a:pt x="217" y="82"/>
                  </a:lnTo>
                  <a:lnTo>
                    <a:pt x="219" y="84"/>
                  </a:lnTo>
                  <a:lnTo>
                    <a:pt x="223" y="86"/>
                  </a:lnTo>
                  <a:lnTo>
                    <a:pt x="223" y="88"/>
                  </a:lnTo>
                  <a:lnTo>
                    <a:pt x="223" y="89"/>
                  </a:lnTo>
                  <a:lnTo>
                    <a:pt x="226" y="91"/>
                  </a:lnTo>
                  <a:lnTo>
                    <a:pt x="229" y="92"/>
                  </a:lnTo>
                  <a:lnTo>
                    <a:pt x="230" y="94"/>
                  </a:lnTo>
                  <a:lnTo>
                    <a:pt x="232" y="96"/>
                  </a:lnTo>
                  <a:lnTo>
                    <a:pt x="233" y="98"/>
                  </a:lnTo>
                  <a:lnTo>
                    <a:pt x="235" y="99"/>
                  </a:lnTo>
                  <a:lnTo>
                    <a:pt x="236" y="100"/>
                  </a:lnTo>
                  <a:lnTo>
                    <a:pt x="238" y="102"/>
                  </a:lnTo>
                  <a:lnTo>
                    <a:pt x="238" y="103"/>
                  </a:lnTo>
                  <a:lnTo>
                    <a:pt x="241" y="106"/>
                  </a:lnTo>
                  <a:lnTo>
                    <a:pt x="243" y="110"/>
                  </a:lnTo>
                  <a:lnTo>
                    <a:pt x="247" y="112"/>
                  </a:lnTo>
                  <a:lnTo>
                    <a:pt x="250" y="112"/>
                  </a:lnTo>
                  <a:lnTo>
                    <a:pt x="251" y="112"/>
                  </a:lnTo>
                  <a:lnTo>
                    <a:pt x="253" y="111"/>
                  </a:lnTo>
                  <a:lnTo>
                    <a:pt x="254" y="112"/>
                  </a:lnTo>
                  <a:lnTo>
                    <a:pt x="255" y="112"/>
                  </a:lnTo>
                  <a:lnTo>
                    <a:pt x="259" y="111"/>
                  </a:lnTo>
                  <a:lnTo>
                    <a:pt x="262" y="111"/>
                  </a:lnTo>
                  <a:lnTo>
                    <a:pt x="264" y="111"/>
                  </a:lnTo>
                  <a:lnTo>
                    <a:pt x="265" y="110"/>
                  </a:lnTo>
                  <a:lnTo>
                    <a:pt x="267" y="110"/>
                  </a:lnTo>
                  <a:lnTo>
                    <a:pt x="270" y="108"/>
                  </a:lnTo>
                  <a:lnTo>
                    <a:pt x="273" y="108"/>
                  </a:lnTo>
                  <a:lnTo>
                    <a:pt x="276" y="108"/>
                  </a:lnTo>
                  <a:lnTo>
                    <a:pt x="278" y="107"/>
                  </a:lnTo>
                  <a:lnTo>
                    <a:pt x="279" y="107"/>
                  </a:lnTo>
                  <a:lnTo>
                    <a:pt x="282" y="106"/>
                  </a:lnTo>
                  <a:lnTo>
                    <a:pt x="285" y="106"/>
                  </a:lnTo>
                  <a:lnTo>
                    <a:pt x="286" y="106"/>
                  </a:lnTo>
                  <a:lnTo>
                    <a:pt x="288" y="106"/>
                  </a:lnTo>
                  <a:lnTo>
                    <a:pt x="289" y="105"/>
                  </a:lnTo>
                  <a:lnTo>
                    <a:pt x="291" y="104"/>
                  </a:lnTo>
                  <a:lnTo>
                    <a:pt x="293" y="104"/>
                  </a:lnTo>
                  <a:lnTo>
                    <a:pt x="295" y="103"/>
                  </a:lnTo>
                  <a:lnTo>
                    <a:pt x="296" y="102"/>
                  </a:lnTo>
                  <a:lnTo>
                    <a:pt x="297" y="102"/>
                  </a:lnTo>
                  <a:lnTo>
                    <a:pt x="299" y="102"/>
                  </a:lnTo>
                  <a:lnTo>
                    <a:pt x="300" y="102"/>
                  </a:lnTo>
                  <a:lnTo>
                    <a:pt x="301" y="102"/>
                  </a:lnTo>
                  <a:lnTo>
                    <a:pt x="302" y="102"/>
                  </a:lnTo>
                  <a:lnTo>
                    <a:pt x="304" y="102"/>
                  </a:lnTo>
                  <a:lnTo>
                    <a:pt x="306" y="101"/>
                  </a:lnTo>
                  <a:lnTo>
                    <a:pt x="307" y="100"/>
                  </a:lnTo>
                  <a:lnTo>
                    <a:pt x="308" y="100"/>
                  </a:lnTo>
                  <a:lnTo>
                    <a:pt x="309" y="100"/>
                  </a:lnTo>
                  <a:lnTo>
                    <a:pt x="316" y="99"/>
                  </a:lnTo>
                  <a:lnTo>
                    <a:pt x="322" y="98"/>
                  </a:lnTo>
                  <a:lnTo>
                    <a:pt x="324" y="98"/>
                  </a:lnTo>
                  <a:lnTo>
                    <a:pt x="325" y="98"/>
                  </a:lnTo>
                  <a:lnTo>
                    <a:pt x="326" y="98"/>
                  </a:lnTo>
                  <a:lnTo>
                    <a:pt x="328" y="96"/>
                  </a:lnTo>
                  <a:lnTo>
                    <a:pt x="333" y="95"/>
                  </a:lnTo>
                  <a:lnTo>
                    <a:pt x="337" y="94"/>
                  </a:lnTo>
                  <a:lnTo>
                    <a:pt x="339" y="94"/>
                  </a:lnTo>
                  <a:lnTo>
                    <a:pt x="340" y="95"/>
                  </a:lnTo>
                  <a:lnTo>
                    <a:pt x="341" y="94"/>
                  </a:lnTo>
                  <a:lnTo>
                    <a:pt x="343" y="94"/>
                  </a:lnTo>
                  <a:lnTo>
                    <a:pt x="343" y="92"/>
                  </a:lnTo>
                  <a:lnTo>
                    <a:pt x="343" y="91"/>
                  </a:lnTo>
                  <a:lnTo>
                    <a:pt x="343" y="90"/>
                  </a:lnTo>
                  <a:lnTo>
                    <a:pt x="344" y="90"/>
                  </a:lnTo>
                  <a:lnTo>
                    <a:pt x="345" y="91"/>
                  </a:lnTo>
                  <a:lnTo>
                    <a:pt x="345" y="93"/>
                  </a:lnTo>
                  <a:lnTo>
                    <a:pt x="346" y="93"/>
                  </a:lnTo>
                  <a:lnTo>
                    <a:pt x="346" y="92"/>
                  </a:lnTo>
                  <a:lnTo>
                    <a:pt x="347" y="91"/>
                  </a:lnTo>
                  <a:lnTo>
                    <a:pt x="351" y="90"/>
                  </a:lnTo>
                  <a:lnTo>
                    <a:pt x="354" y="90"/>
                  </a:lnTo>
                  <a:lnTo>
                    <a:pt x="356" y="89"/>
                  </a:lnTo>
                  <a:lnTo>
                    <a:pt x="358" y="88"/>
                  </a:lnTo>
                  <a:lnTo>
                    <a:pt x="360" y="88"/>
                  </a:lnTo>
                  <a:lnTo>
                    <a:pt x="363" y="87"/>
                  </a:lnTo>
                  <a:lnTo>
                    <a:pt x="364" y="84"/>
                  </a:lnTo>
                  <a:lnTo>
                    <a:pt x="366" y="83"/>
                  </a:lnTo>
                  <a:lnTo>
                    <a:pt x="367" y="84"/>
                  </a:lnTo>
                  <a:lnTo>
                    <a:pt x="368" y="84"/>
                  </a:lnTo>
                  <a:lnTo>
                    <a:pt x="369" y="83"/>
                  </a:lnTo>
                  <a:lnTo>
                    <a:pt x="370" y="82"/>
                  </a:lnTo>
                  <a:lnTo>
                    <a:pt x="375" y="83"/>
                  </a:lnTo>
                  <a:lnTo>
                    <a:pt x="379" y="84"/>
                  </a:lnTo>
                  <a:lnTo>
                    <a:pt x="382" y="87"/>
                  </a:lnTo>
                  <a:lnTo>
                    <a:pt x="384" y="89"/>
                  </a:lnTo>
                  <a:lnTo>
                    <a:pt x="384" y="90"/>
                  </a:lnTo>
                  <a:lnTo>
                    <a:pt x="384" y="91"/>
                  </a:lnTo>
                  <a:lnTo>
                    <a:pt x="387" y="91"/>
                  </a:lnTo>
                  <a:lnTo>
                    <a:pt x="389" y="90"/>
                  </a:lnTo>
                  <a:lnTo>
                    <a:pt x="390" y="91"/>
                  </a:lnTo>
                  <a:lnTo>
                    <a:pt x="391" y="91"/>
                  </a:lnTo>
                  <a:lnTo>
                    <a:pt x="389" y="98"/>
                  </a:lnTo>
                  <a:lnTo>
                    <a:pt x="388" y="104"/>
                  </a:lnTo>
                  <a:lnTo>
                    <a:pt x="389" y="104"/>
                  </a:lnTo>
                  <a:lnTo>
                    <a:pt x="390" y="100"/>
                  </a:lnTo>
                  <a:lnTo>
                    <a:pt x="392" y="96"/>
                  </a:lnTo>
                  <a:lnTo>
                    <a:pt x="394" y="96"/>
                  </a:lnTo>
                  <a:lnTo>
                    <a:pt x="398" y="96"/>
                  </a:lnTo>
                  <a:lnTo>
                    <a:pt x="398" y="98"/>
                  </a:lnTo>
                  <a:lnTo>
                    <a:pt x="398" y="99"/>
                  </a:lnTo>
                  <a:lnTo>
                    <a:pt x="396" y="100"/>
                  </a:lnTo>
                  <a:lnTo>
                    <a:pt x="395" y="99"/>
                  </a:lnTo>
                  <a:lnTo>
                    <a:pt x="395" y="98"/>
                  </a:lnTo>
                  <a:lnTo>
                    <a:pt x="394" y="98"/>
                  </a:lnTo>
                  <a:lnTo>
                    <a:pt x="393" y="100"/>
                  </a:lnTo>
                  <a:lnTo>
                    <a:pt x="393" y="102"/>
                  </a:lnTo>
                  <a:lnTo>
                    <a:pt x="394" y="103"/>
                  </a:lnTo>
                  <a:lnTo>
                    <a:pt x="394" y="104"/>
                  </a:lnTo>
                  <a:lnTo>
                    <a:pt x="394" y="105"/>
                  </a:lnTo>
                  <a:lnTo>
                    <a:pt x="392" y="106"/>
                  </a:lnTo>
                  <a:lnTo>
                    <a:pt x="391" y="106"/>
                  </a:lnTo>
                  <a:lnTo>
                    <a:pt x="390" y="106"/>
                  </a:lnTo>
                  <a:lnTo>
                    <a:pt x="388" y="105"/>
                  </a:lnTo>
                  <a:lnTo>
                    <a:pt x="384" y="106"/>
                  </a:lnTo>
                  <a:lnTo>
                    <a:pt x="382" y="108"/>
                  </a:lnTo>
                  <a:lnTo>
                    <a:pt x="379" y="108"/>
                  </a:lnTo>
                  <a:lnTo>
                    <a:pt x="376" y="110"/>
                  </a:lnTo>
                  <a:lnTo>
                    <a:pt x="375" y="111"/>
                  </a:lnTo>
                  <a:lnTo>
                    <a:pt x="371" y="112"/>
                  </a:lnTo>
                  <a:lnTo>
                    <a:pt x="368" y="112"/>
                  </a:lnTo>
                  <a:lnTo>
                    <a:pt x="367" y="113"/>
                  </a:lnTo>
                  <a:lnTo>
                    <a:pt x="366" y="114"/>
                  </a:lnTo>
                  <a:lnTo>
                    <a:pt x="364" y="115"/>
                  </a:lnTo>
                  <a:lnTo>
                    <a:pt x="361" y="115"/>
                  </a:lnTo>
                  <a:lnTo>
                    <a:pt x="359" y="116"/>
                  </a:lnTo>
                  <a:lnTo>
                    <a:pt x="357" y="117"/>
                  </a:lnTo>
                  <a:lnTo>
                    <a:pt x="354" y="117"/>
                  </a:lnTo>
                  <a:lnTo>
                    <a:pt x="352" y="117"/>
                  </a:lnTo>
                  <a:lnTo>
                    <a:pt x="351" y="118"/>
                  </a:lnTo>
                  <a:lnTo>
                    <a:pt x="349" y="118"/>
                  </a:lnTo>
                  <a:lnTo>
                    <a:pt x="344" y="118"/>
                  </a:lnTo>
                  <a:lnTo>
                    <a:pt x="340" y="118"/>
                  </a:lnTo>
                  <a:lnTo>
                    <a:pt x="337" y="119"/>
                  </a:lnTo>
                  <a:lnTo>
                    <a:pt x="336" y="121"/>
                  </a:lnTo>
                  <a:lnTo>
                    <a:pt x="333" y="121"/>
                  </a:lnTo>
                  <a:lnTo>
                    <a:pt x="331" y="119"/>
                  </a:lnTo>
                  <a:lnTo>
                    <a:pt x="329" y="121"/>
                  </a:lnTo>
                  <a:lnTo>
                    <a:pt x="325" y="122"/>
                  </a:lnTo>
                  <a:lnTo>
                    <a:pt x="323" y="123"/>
                  </a:lnTo>
                  <a:lnTo>
                    <a:pt x="321" y="122"/>
                  </a:lnTo>
                  <a:lnTo>
                    <a:pt x="321" y="121"/>
                  </a:lnTo>
                  <a:lnTo>
                    <a:pt x="321" y="119"/>
                  </a:lnTo>
                  <a:lnTo>
                    <a:pt x="318" y="122"/>
                  </a:lnTo>
                  <a:lnTo>
                    <a:pt x="314" y="124"/>
                  </a:lnTo>
                  <a:lnTo>
                    <a:pt x="313" y="124"/>
                  </a:lnTo>
                  <a:lnTo>
                    <a:pt x="314" y="122"/>
                  </a:lnTo>
                  <a:lnTo>
                    <a:pt x="316" y="119"/>
                  </a:lnTo>
                  <a:lnTo>
                    <a:pt x="314" y="119"/>
                  </a:lnTo>
                  <a:lnTo>
                    <a:pt x="312" y="119"/>
                  </a:lnTo>
                  <a:lnTo>
                    <a:pt x="310" y="121"/>
                  </a:lnTo>
                  <a:lnTo>
                    <a:pt x="309" y="124"/>
                  </a:lnTo>
                  <a:lnTo>
                    <a:pt x="308" y="127"/>
                  </a:lnTo>
                  <a:lnTo>
                    <a:pt x="306" y="127"/>
                  </a:lnTo>
                  <a:lnTo>
                    <a:pt x="304" y="127"/>
                  </a:lnTo>
                  <a:lnTo>
                    <a:pt x="304" y="128"/>
                  </a:lnTo>
                  <a:lnTo>
                    <a:pt x="302" y="129"/>
                  </a:lnTo>
                  <a:lnTo>
                    <a:pt x="301" y="129"/>
                  </a:lnTo>
                  <a:lnTo>
                    <a:pt x="300" y="130"/>
                  </a:lnTo>
                  <a:lnTo>
                    <a:pt x="298" y="130"/>
                  </a:lnTo>
                  <a:lnTo>
                    <a:pt x="296" y="130"/>
                  </a:lnTo>
                  <a:lnTo>
                    <a:pt x="294" y="131"/>
                  </a:lnTo>
                  <a:lnTo>
                    <a:pt x="291" y="134"/>
                  </a:lnTo>
                  <a:lnTo>
                    <a:pt x="290" y="133"/>
                  </a:lnTo>
                  <a:lnTo>
                    <a:pt x="288" y="133"/>
                  </a:lnTo>
                  <a:lnTo>
                    <a:pt x="287" y="133"/>
                  </a:lnTo>
                  <a:lnTo>
                    <a:pt x="284" y="133"/>
                  </a:lnTo>
                  <a:lnTo>
                    <a:pt x="282" y="134"/>
                  </a:lnTo>
                  <a:lnTo>
                    <a:pt x="279" y="135"/>
                  </a:lnTo>
                  <a:lnTo>
                    <a:pt x="276" y="135"/>
                  </a:lnTo>
                  <a:lnTo>
                    <a:pt x="273" y="135"/>
                  </a:lnTo>
                  <a:lnTo>
                    <a:pt x="268" y="136"/>
                  </a:lnTo>
                  <a:lnTo>
                    <a:pt x="271" y="140"/>
                  </a:lnTo>
                  <a:lnTo>
                    <a:pt x="275" y="146"/>
                  </a:lnTo>
                  <a:lnTo>
                    <a:pt x="276" y="147"/>
                  </a:lnTo>
                  <a:lnTo>
                    <a:pt x="276" y="148"/>
                  </a:lnTo>
                  <a:lnTo>
                    <a:pt x="277" y="150"/>
                  </a:lnTo>
                  <a:lnTo>
                    <a:pt x="279" y="151"/>
                  </a:lnTo>
                  <a:lnTo>
                    <a:pt x="281" y="154"/>
                  </a:lnTo>
                  <a:lnTo>
                    <a:pt x="282" y="157"/>
                  </a:lnTo>
                  <a:lnTo>
                    <a:pt x="286" y="161"/>
                  </a:lnTo>
                  <a:lnTo>
                    <a:pt x="289" y="164"/>
                  </a:lnTo>
                  <a:lnTo>
                    <a:pt x="290" y="165"/>
                  </a:lnTo>
                  <a:lnTo>
                    <a:pt x="293" y="165"/>
                  </a:lnTo>
                  <a:lnTo>
                    <a:pt x="293" y="168"/>
                  </a:lnTo>
                  <a:lnTo>
                    <a:pt x="293" y="169"/>
                  </a:lnTo>
                  <a:lnTo>
                    <a:pt x="295" y="171"/>
                  </a:lnTo>
                  <a:lnTo>
                    <a:pt x="296" y="175"/>
                  </a:lnTo>
                  <a:lnTo>
                    <a:pt x="294" y="175"/>
                  </a:lnTo>
                  <a:lnTo>
                    <a:pt x="291" y="176"/>
                  </a:lnTo>
                  <a:lnTo>
                    <a:pt x="289" y="177"/>
                  </a:lnTo>
                  <a:lnTo>
                    <a:pt x="288" y="178"/>
                  </a:lnTo>
                  <a:lnTo>
                    <a:pt x="286" y="178"/>
                  </a:lnTo>
                  <a:lnTo>
                    <a:pt x="285" y="178"/>
                  </a:lnTo>
                  <a:lnTo>
                    <a:pt x="281" y="182"/>
                  </a:lnTo>
                  <a:lnTo>
                    <a:pt x="275" y="184"/>
                  </a:lnTo>
                  <a:lnTo>
                    <a:pt x="271" y="183"/>
                  </a:lnTo>
                  <a:lnTo>
                    <a:pt x="267" y="181"/>
                  </a:lnTo>
                  <a:lnTo>
                    <a:pt x="267" y="180"/>
                  </a:lnTo>
                  <a:lnTo>
                    <a:pt x="266" y="178"/>
                  </a:lnTo>
                  <a:lnTo>
                    <a:pt x="264" y="176"/>
                  </a:lnTo>
                  <a:lnTo>
                    <a:pt x="261" y="174"/>
                  </a:lnTo>
                  <a:lnTo>
                    <a:pt x="259" y="172"/>
                  </a:lnTo>
                  <a:lnTo>
                    <a:pt x="255" y="169"/>
                  </a:lnTo>
                  <a:lnTo>
                    <a:pt x="249" y="165"/>
                  </a:lnTo>
                  <a:lnTo>
                    <a:pt x="243" y="161"/>
                  </a:lnTo>
                  <a:lnTo>
                    <a:pt x="244" y="161"/>
                  </a:lnTo>
                  <a:lnTo>
                    <a:pt x="246" y="160"/>
                  </a:lnTo>
                  <a:lnTo>
                    <a:pt x="246" y="159"/>
                  </a:lnTo>
                  <a:lnTo>
                    <a:pt x="248" y="159"/>
                  </a:lnTo>
                  <a:lnTo>
                    <a:pt x="249" y="158"/>
                  </a:lnTo>
                  <a:lnTo>
                    <a:pt x="243" y="156"/>
                  </a:lnTo>
                  <a:lnTo>
                    <a:pt x="239" y="152"/>
                  </a:lnTo>
                  <a:lnTo>
                    <a:pt x="239" y="151"/>
                  </a:lnTo>
                  <a:lnTo>
                    <a:pt x="241" y="151"/>
                  </a:lnTo>
                  <a:lnTo>
                    <a:pt x="243" y="152"/>
                  </a:lnTo>
                  <a:lnTo>
                    <a:pt x="243" y="151"/>
                  </a:lnTo>
                  <a:lnTo>
                    <a:pt x="242" y="150"/>
                  </a:lnTo>
                  <a:lnTo>
                    <a:pt x="241" y="148"/>
                  </a:lnTo>
                  <a:lnTo>
                    <a:pt x="240" y="148"/>
                  </a:lnTo>
                  <a:lnTo>
                    <a:pt x="240" y="147"/>
                  </a:lnTo>
                  <a:lnTo>
                    <a:pt x="239" y="146"/>
                  </a:lnTo>
                  <a:lnTo>
                    <a:pt x="240" y="146"/>
                  </a:lnTo>
                  <a:lnTo>
                    <a:pt x="240" y="145"/>
                  </a:lnTo>
                  <a:lnTo>
                    <a:pt x="242" y="146"/>
                  </a:lnTo>
                  <a:lnTo>
                    <a:pt x="244" y="146"/>
                  </a:lnTo>
                  <a:lnTo>
                    <a:pt x="244" y="145"/>
                  </a:lnTo>
                  <a:lnTo>
                    <a:pt x="243" y="142"/>
                  </a:lnTo>
                  <a:lnTo>
                    <a:pt x="240" y="141"/>
                  </a:lnTo>
                  <a:lnTo>
                    <a:pt x="239" y="142"/>
                  </a:lnTo>
                  <a:lnTo>
                    <a:pt x="238" y="143"/>
                  </a:lnTo>
                  <a:lnTo>
                    <a:pt x="238" y="142"/>
                  </a:lnTo>
                  <a:lnTo>
                    <a:pt x="237" y="140"/>
                  </a:lnTo>
                  <a:lnTo>
                    <a:pt x="233" y="138"/>
                  </a:lnTo>
                  <a:lnTo>
                    <a:pt x="229" y="137"/>
                  </a:lnTo>
                  <a:lnTo>
                    <a:pt x="224" y="137"/>
                  </a:lnTo>
                  <a:lnTo>
                    <a:pt x="219" y="137"/>
                  </a:lnTo>
                  <a:lnTo>
                    <a:pt x="217" y="138"/>
                  </a:lnTo>
                  <a:lnTo>
                    <a:pt x="215" y="138"/>
                  </a:lnTo>
                  <a:lnTo>
                    <a:pt x="214" y="138"/>
                  </a:lnTo>
                  <a:lnTo>
                    <a:pt x="211" y="139"/>
                  </a:lnTo>
                  <a:lnTo>
                    <a:pt x="208" y="141"/>
                  </a:lnTo>
                  <a:lnTo>
                    <a:pt x="206" y="141"/>
                  </a:lnTo>
                  <a:lnTo>
                    <a:pt x="204" y="141"/>
                  </a:lnTo>
                  <a:lnTo>
                    <a:pt x="208" y="145"/>
                  </a:lnTo>
                  <a:lnTo>
                    <a:pt x="213" y="148"/>
                  </a:lnTo>
                  <a:lnTo>
                    <a:pt x="213" y="150"/>
                  </a:lnTo>
                  <a:lnTo>
                    <a:pt x="214" y="152"/>
                  </a:lnTo>
                  <a:lnTo>
                    <a:pt x="214" y="153"/>
                  </a:lnTo>
                  <a:lnTo>
                    <a:pt x="215" y="154"/>
                  </a:lnTo>
                  <a:lnTo>
                    <a:pt x="214" y="159"/>
                  </a:lnTo>
                  <a:lnTo>
                    <a:pt x="212" y="164"/>
                  </a:lnTo>
                  <a:lnTo>
                    <a:pt x="211" y="168"/>
                  </a:lnTo>
                  <a:lnTo>
                    <a:pt x="209" y="172"/>
                  </a:lnTo>
                  <a:lnTo>
                    <a:pt x="209" y="177"/>
                  </a:lnTo>
                  <a:lnTo>
                    <a:pt x="208" y="182"/>
                  </a:lnTo>
                  <a:lnTo>
                    <a:pt x="208" y="183"/>
                  </a:lnTo>
                  <a:lnTo>
                    <a:pt x="207" y="184"/>
                  </a:lnTo>
                  <a:lnTo>
                    <a:pt x="208" y="189"/>
                  </a:lnTo>
                  <a:lnTo>
                    <a:pt x="209" y="193"/>
                  </a:lnTo>
                  <a:lnTo>
                    <a:pt x="216" y="194"/>
                  </a:lnTo>
                  <a:lnTo>
                    <a:pt x="223" y="196"/>
                  </a:lnTo>
                  <a:lnTo>
                    <a:pt x="224" y="197"/>
                  </a:lnTo>
                  <a:lnTo>
                    <a:pt x="226" y="197"/>
                  </a:lnTo>
                  <a:lnTo>
                    <a:pt x="229" y="198"/>
                  </a:lnTo>
                  <a:lnTo>
                    <a:pt x="229" y="199"/>
                  </a:lnTo>
                  <a:lnTo>
                    <a:pt x="230" y="201"/>
                  </a:lnTo>
                  <a:lnTo>
                    <a:pt x="233" y="203"/>
                  </a:lnTo>
                  <a:lnTo>
                    <a:pt x="236" y="204"/>
                  </a:lnTo>
                  <a:lnTo>
                    <a:pt x="236" y="206"/>
                  </a:lnTo>
                  <a:lnTo>
                    <a:pt x="237" y="207"/>
                  </a:lnTo>
                  <a:lnTo>
                    <a:pt x="238" y="207"/>
                  </a:lnTo>
                  <a:lnTo>
                    <a:pt x="238" y="206"/>
                  </a:lnTo>
                  <a:lnTo>
                    <a:pt x="239" y="205"/>
                  </a:lnTo>
                  <a:lnTo>
                    <a:pt x="240" y="205"/>
                  </a:lnTo>
                  <a:lnTo>
                    <a:pt x="241" y="205"/>
                  </a:lnTo>
                  <a:lnTo>
                    <a:pt x="246" y="208"/>
                  </a:lnTo>
                  <a:lnTo>
                    <a:pt x="250" y="210"/>
                  </a:lnTo>
                  <a:lnTo>
                    <a:pt x="251" y="209"/>
                  </a:lnTo>
                  <a:lnTo>
                    <a:pt x="252" y="209"/>
                  </a:lnTo>
                  <a:lnTo>
                    <a:pt x="256" y="210"/>
                  </a:lnTo>
                  <a:lnTo>
                    <a:pt x="261" y="211"/>
                  </a:lnTo>
                  <a:lnTo>
                    <a:pt x="262" y="213"/>
                  </a:lnTo>
                  <a:lnTo>
                    <a:pt x="264" y="215"/>
                  </a:lnTo>
                  <a:lnTo>
                    <a:pt x="265" y="213"/>
                  </a:lnTo>
                  <a:lnTo>
                    <a:pt x="266" y="213"/>
                  </a:lnTo>
                  <a:lnTo>
                    <a:pt x="274" y="215"/>
                  </a:lnTo>
                  <a:lnTo>
                    <a:pt x="282" y="218"/>
                  </a:lnTo>
                  <a:lnTo>
                    <a:pt x="281" y="219"/>
                  </a:lnTo>
                  <a:lnTo>
                    <a:pt x="279" y="220"/>
                  </a:lnTo>
                  <a:lnTo>
                    <a:pt x="278" y="223"/>
                  </a:lnTo>
                  <a:lnTo>
                    <a:pt x="279" y="227"/>
                  </a:lnTo>
                  <a:lnTo>
                    <a:pt x="278" y="229"/>
                  </a:lnTo>
                  <a:lnTo>
                    <a:pt x="276" y="231"/>
                  </a:lnTo>
                  <a:lnTo>
                    <a:pt x="275" y="232"/>
                  </a:lnTo>
                  <a:lnTo>
                    <a:pt x="275" y="234"/>
                  </a:lnTo>
                  <a:lnTo>
                    <a:pt x="274" y="234"/>
                  </a:lnTo>
                  <a:lnTo>
                    <a:pt x="273" y="235"/>
                  </a:lnTo>
                  <a:lnTo>
                    <a:pt x="272" y="235"/>
                  </a:lnTo>
                  <a:lnTo>
                    <a:pt x="270" y="234"/>
                  </a:lnTo>
                  <a:lnTo>
                    <a:pt x="267" y="235"/>
                  </a:lnTo>
                  <a:lnTo>
                    <a:pt x="264" y="234"/>
                  </a:lnTo>
                  <a:lnTo>
                    <a:pt x="264" y="233"/>
                  </a:lnTo>
                  <a:lnTo>
                    <a:pt x="263" y="232"/>
                  </a:lnTo>
                  <a:lnTo>
                    <a:pt x="261" y="232"/>
                  </a:lnTo>
                  <a:lnTo>
                    <a:pt x="259" y="231"/>
                  </a:lnTo>
                  <a:lnTo>
                    <a:pt x="259" y="230"/>
                  </a:lnTo>
                  <a:lnTo>
                    <a:pt x="260" y="230"/>
                  </a:lnTo>
                  <a:lnTo>
                    <a:pt x="261" y="230"/>
                  </a:lnTo>
                  <a:lnTo>
                    <a:pt x="263" y="230"/>
                  </a:lnTo>
                  <a:lnTo>
                    <a:pt x="263" y="229"/>
                  </a:lnTo>
                  <a:lnTo>
                    <a:pt x="259" y="228"/>
                  </a:lnTo>
                  <a:lnTo>
                    <a:pt x="255" y="227"/>
                  </a:lnTo>
                  <a:lnTo>
                    <a:pt x="254" y="228"/>
                  </a:lnTo>
                  <a:lnTo>
                    <a:pt x="253" y="229"/>
                  </a:lnTo>
                  <a:lnTo>
                    <a:pt x="252" y="227"/>
                  </a:lnTo>
                  <a:lnTo>
                    <a:pt x="252" y="224"/>
                  </a:lnTo>
                  <a:lnTo>
                    <a:pt x="251" y="224"/>
                  </a:lnTo>
                  <a:lnTo>
                    <a:pt x="250" y="224"/>
                  </a:lnTo>
                  <a:lnTo>
                    <a:pt x="249" y="226"/>
                  </a:lnTo>
                  <a:lnTo>
                    <a:pt x="247" y="224"/>
                  </a:lnTo>
                  <a:lnTo>
                    <a:pt x="246" y="224"/>
                  </a:lnTo>
                  <a:lnTo>
                    <a:pt x="246" y="223"/>
                  </a:lnTo>
                  <a:lnTo>
                    <a:pt x="246" y="222"/>
                  </a:lnTo>
                  <a:lnTo>
                    <a:pt x="246" y="221"/>
                  </a:lnTo>
                  <a:lnTo>
                    <a:pt x="244" y="222"/>
                  </a:lnTo>
                  <a:lnTo>
                    <a:pt x="243" y="222"/>
                  </a:lnTo>
                  <a:lnTo>
                    <a:pt x="243" y="223"/>
                  </a:lnTo>
                  <a:lnTo>
                    <a:pt x="242" y="223"/>
                  </a:lnTo>
                  <a:lnTo>
                    <a:pt x="241" y="222"/>
                  </a:lnTo>
                  <a:lnTo>
                    <a:pt x="241" y="221"/>
                  </a:lnTo>
                  <a:lnTo>
                    <a:pt x="240" y="221"/>
                  </a:lnTo>
                  <a:lnTo>
                    <a:pt x="239" y="220"/>
                  </a:lnTo>
                  <a:lnTo>
                    <a:pt x="238" y="221"/>
                  </a:lnTo>
                  <a:lnTo>
                    <a:pt x="237" y="222"/>
                  </a:lnTo>
                  <a:lnTo>
                    <a:pt x="232" y="220"/>
                  </a:lnTo>
                  <a:lnTo>
                    <a:pt x="229" y="218"/>
                  </a:lnTo>
                  <a:lnTo>
                    <a:pt x="229" y="219"/>
                  </a:lnTo>
                  <a:lnTo>
                    <a:pt x="228" y="219"/>
                  </a:lnTo>
                  <a:lnTo>
                    <a:pt x="227" y="218"/>
                  </a:lnTo>
                  <a:lnTo>
                    <a:pt x="227" y="217"/>
                  </a:lnTo>
                  <a:lnTo>
                    <a:pt x="224" y="216"/>
                  </a:lnTo>
                  <a:lnTo>
                    <a:pt x="220" y="216"/>
                  </a:lnTo>
                  <a:lnTo>
                    <a:pt x="219" y="216"/>
                  </a:lnTo>
                  <a:lnTo>
                    <a:pt x="218" y="215"/>
                  </a:lnTo>
                  <a:lnTo>
                    <a:pt x="214" y="213"/>
                  </a:lnTo>
                  <a:lnTo>
                    <a:pt x="209" y="212"/>
                  </a:lnTo>
                  <a:lnTo>
                    <a:pt x="208" y="213"/>
                  </a:lnTo>
                  <a:lnTo>
                    <a:pt x="207" y="215"/>
                  </a:lnTo>
                  <a:lnTo>
                    <a:pt x="206" y="220"/>
                  </a:lnTo>
                  <a:lnTo>
                    <a:pt x="205" y="228"/>
                  </a:lnTo>
                  <a:lnTo>
                    <a:pt x="203" y="236"/>
                  </a:lnTo>
                  <a:lnTo>
                    <a:pt x="201" y="241"/>
                  </a:lnTo>
                  <a:lnTo>
                    <a:pt x="200" y="236"/>
                  </a:lnTo>
                  <a:lnTo>
                    <a:pt x="196" y="232"/>
                  </a:lnTo>
                  <a:lnTo>
                    <a:pt x="196" y="233"/>
                  </a:lnTo>
                  <a:lnTo>
                    <a:pt x="195" y="233"/>
                  </a:lnTo>
                  <a:lnTo>
                    <a:pt x="193" y="226"/>
                  </a:lnTo>
                  <a:lnTo>
                    <a:pt x="193" y="218"/>
                  </a:lnTo>
                  <a:lnTo>
                    <a:pt x="192" y="216"/>
                  </a:lnTo>
                  <a:lnTo>
                    <a:pt x="191" y="213"/>
                  </a:lnTo>
                  <a:lnTo>
                    <a:pt x="190" y="204"/>
                  </a:lnTo>
                  <a:lnTo>
                    <a:pt x="189" y="193"/>
                  </a:lnTo>
                  <a:lnTo>
                    <a:pt x="189" y="192"/>
                  </a:lnTo>
                  <a:lnTo>
                    <a:pt x="188" y="192"/>
                  </a:lnTo>
                  <a:lnTo>
                    <a:pt x="188" y="186"/>
                  </a:lnTo>
                  <a:lnTo>
                    <a:pt x="188" y="180"/>
                  </a:lnTo>
                  <a:lnTo>
                    <a:pt x="186" y="178"/>
                  </a:lnTo>
                  <a:lnTo>
                    <a:pt x="186" y="173"/>
                  </a:lnTo>
                  <a:lnTo>
                    <a:pt x="185" y="168"/>
                  </a:lnTo>
                  <a:lnTo>
                    <a:pt x="186" y="164"/>
                  </a:lnTo>
                  <a:lnTo>
                    <a:pt x="186" y="161"/>
                  </a:lnTo>
                  <a:lnTo>
                    <a:pt x="186" y="160"/>
                  </a:lnTo>
                  <a:lnTo>
                    <a:pt x="186" y="156"/>
                  </a:lnTo>
                  <a:lnTo>
                    <a:pt x="188" y="151"/>
                  </a:lnTo>
                  <a:lnTo>
                    <a:pt x="188" y="148"/>
                  </a:lnTo>
                  <a:lnTo>
                    <a:pt x="189" y="143"/>
                  </a:lnTo>
                  <a:lnTo>
                    <a:pt x="188" y="143"/>
                  </a:lnTo>
                  <a:lnTo>
                    <a:pt x="186" y="142"/>
                  </a:lnTo>
                  <a:lnTo>
                    <a:pt x="183" y="143"/>
                  </a:lnTo>
                  <a:lnTo>
                    <a:pt x="179" y="142"/>
                  </a:lnTo>
                  <a:lnTo>
                    <a:pt x="177" y="143"/>
                  </a:lnTo>
                  <a:lnTo>
                    <a:pt x="172" y="143"/>
                  </a:lnTo>
                  <a:lnTo>
                    <a:pt x="170" y="145"/>
                  </a:lnTo>
                  <a:lnTo>
                    <a:pt x="169" y="146"/>
                  </a:lnTo>
                  <a:lnTo>
                    <a:pt x="167" y="146"/>
                  </a:lnTo>
                  <a:lnTo>
                    <a:pt x="166" y="145"/>
                  </a:lnTo>
                  <a:lnTo>
                    <a:pt x="162" y="146"/>
                  </a:lnTo>
                  <a:lnTo>
                    <a:pt x="159" y="147"/>
                  </a:lnTo>
                  <a:lnTo>
                    <a:pt x="158" y="154"/>
                  </a:lnTo>
                  <a:lnTo>
                    <a:pt x="156" y="163"/>
                  </a:lnTo>
                  <a:lnTo>
                    <a:pt x="153" y="172"/>
                  </a:lnTo>
                  <a:lnTo>
                    <a:pt x="149" y="178"/>
                  </a:lnTo>
                  <a:lnTo>
                    <a:pt x="148" y="180"/>
                  </a:lnTo>
                  <a:lnTo>
                    <a:pt x="146" y="181"/>
                  </a:lnTo>
                  <a:lnTo>
                    <a:pt x="144" y="184"/>
                  </a:lnTo>
                  <a:lnTo>
                    <a:pt x="140" y="187"/>
                  </a:lnTo>
                  <a:lnTo>
                    <a:pt x="139" y="188"/>
                  </a:lnTo>
                  <a:lnTo>
                    <a:pt x="138" y="188"/>
                  </a:lnTo>
                  <a:lnTo>
                    <a:pt x="136" y="193"/>
                  </a:lnTo>
                  <a:lnTo>
                    <a:pt x="134" y="196"/>
                  </a:lnTo>
                  <a:lnTo>
                    <a:pt x="133" y="197"/>
                  </a:lnTo>
                  <a:lnTo>
                    <a:pt x="131" y="198"/>
                  </a:lnTo>
                  <a:lnTo>
                    <a:pt x="128" y="201"/>
                  </a:lnTo>
                  <a:lnTo>
                    <a:pt x="126" y="205"/>
                  </a:lnTo>
                  <a:lnTo>
                    <a:pt x="125" y="206"/>
                  </a:lnTo>
                  <a:lnTo>
                    <a:pt x="124" y="206"/>
                  </a:lnTo>
                  <a:lnTo>
                    <a:pt x="122" y="208"/>
                  </a:lnTo>
                  <a:lnTo>
                    <a:pt x="121" y="210"/>
                  </a:lnTo>
                  <a:lnTo>
                    <a:pt x="122" y="211"/>
                  </a:lnTo>
                  <a:lnTo>
                    <a:pt x="122" y="212"/>
                  </a:lnTo>
                  <a:lnTo>
                    <a:pt x="127" y="213"/>
                  </a:lnTo>
                  <a:lnTo>
                    <a:pt x="133" y="215"/>
                  </a:lnTo>
                  <a:lnTo>
                    <a:pt x="136" y="217"/>
                  </a:lnTo>
                  <a:lnTo>
                    <a:pt x="140" y="219"/>
                  </a:lnTo>
                  <a:lnTo>
                    <a:pt x="145" y="220"/>
                  </a:lnTo>
                  <a:lnTo>
                    <a:pt x="148" y="221"/>
                  </a:lnTo>
                  <a:lnTo>
                    <a:pt x="150" y="221"/>
                  </a:lnTo>
                  <a:lnTo>
                    <a:pt x="154" y="222"/>
                  </a:lnTo>
                  <a:lnTo>
                    <a:pt x="154" y="223"/>
                  </a:lnTo>
                  <a:lnTo>
                    <a:pt x="155" y="224"/>
                  </a:lnTo>
                  <a:lnTo>
                    <a:pt x="156" y="224"/>
                  </a:lnTo>
                  <a:lnTo>
                    <a:pt x="158" y="226"/>
                  </a:lnTo>
                  <a:lnTo>
                    <a:pt x="161" y="227"/>
                  </a:lnTo>
                  <a:lnTo>
                    <a:pt x="165" y="229"/>
                  </a:lnTo>
                  <a:lnTo>
                    <a:pt x="168" y="230"/>
                  </a:lnTo>
                  <a:lnTo>
                    <a:pt x="170" y="232"/>
                  </a:lnTo>
                  <a:lnTo>
                    <a:pt x="170" y="233"/>
                  </a:lnTo>
                  <a:lnTo>
                    <a:pt x="171" y="233"/>
                  </a:lnTo>
                  <a:lnTo>
                    <a:pt x="174" y="235"/>
                  </a:lnTo>
                  <a:lnTo>
                    <a:pt x="178" y="238"/>
                  </a:lnTo>
                  <a:lnTo>
                    <a:pt x="178" y="239"/>
                  </a:lnTo>
                  <a:lnTo>
                    <a:pt x="179" y="240"/>
                  </a:lnTo>
                  <a:lnTo>
                    <a:pt x="180" y="241"/>
                  </a:lnTo>
                  <a:lnTo>
                    <a:pt x="181" y="241"/>
                  </a:lnTo>
                  <a:lnTo>
                    <a:pt x="183" y="243"/>
                  </a:lnTo>
                  <a:lnTo>
                    <a:pt x="185" y="245"/>
                  </a:lnTo>
                  <a:lnTo>
                    <a:pt x="186" y="246"/>
                  </a:lnTo>
                  <a:lnTo>
                    <a:pt x="188" y="247"/>
                  </a:lnTo>
                  <a:lnTo>
                    <a:pt x="190" y="250"/>
                  </a:lnTo>
                  <a:lnTo>
                    <a:pt x="192" y="252"/>
                  </a:lnTo>
                  <a:lnTo>
                    <a:pt x="194" y="254"/>
                  </a:lnTo>
                  <a:lnTo>
                    <a:pt x="195" y="255"/>
                  </a:lnTo>
                  <a:lnTo>
                    <a:pt x="197" y="257"/>
                  </a:lnTo>
                  <a:lnTo>
                    <a:pt x="201" y="258"/>
                  </a:lnTo>
                  <a:lnTo>
                    <a:pt x="204" y="263"/>
                  </a:lnTo>
                  <a:lnTo>
                    <a:pt x="207" y="266"/>
                  </a:lnTo>
                  <a:lnTo>
                    <a:pt x="208" y="267"/>
                  </a:lnTo>
                  <a:lnTo>
                    <a:pt x="209" y="267"/>
                  </a:lnTo>
                  <a:lnTo>
                    <a:pt x="209" y="268"/>
                  </a:lnTo>
                  <a:lnTo>
                    <a:pt x="209" y="269"/>
                  </a:lnTo>
                  <a:lnTo>
                    <a:pt x="213" y="271"/>
                  </a:lnTo>
                  <a:lnTo>
                    <a:pt x="216" y="273"/>
                  </a:lnTo>
                  <a:lnTo>
                    <a:pt x="218" y="275"/>
                  </a:lnTo>
                  <a:lnTo>
                    <a:pt x="219" y="276"/>
                  </a:lnTo>
                  <a:lnTo>
                    <a:pt x="221" y="278"/>
                  </a:lnTo>
                  <a:lnTo>
                    <a:pt x="224" y="280"/>
                  </a:lnTo>
                  <a:lnTo>
                    <a:pt x="226" y="281"/>
                  </a:lnTo>
                  <a:lnTo>
                    <a:pt x="227" y="283"/>
                  </a:lnTo>
                  <a:lnTo>
                    <a:pt x="230" y="286"/>
                  </a:lnTo>
                  <a:lnTo>
                    <a:pt x="233" y="288"/>
                  </a:lnTo>
                  <a:lnTo>
                    <a:pt x="233" y="289"/>
                  </a:lnTo>
                  <a:lnTo>
                    <a:pt x="235" y="290"/>
                  </a:lnTo>
                  <a:lnTo>
                    <a:pt x="236" y="291"/>
                  </a:lnTo>
                  <a:lnTo>
                    <a:pt x="237" y="291"/>
                  </a:lnTo>
                  <a:lnTo>
                    <a:pt x="238" y="293"/>
                  </a:lnTo>
                  <a:lnTo>
                    <a:pt x="240" y="294"/>
                  </a:lnTo>
                  <a:lnTo>
                    <a:pt x="241" y="296"/>
                  </a:lnTo>
                  <a:lnTo>
                    <a:pt x="243" y="297"/>
                  </a:lnTo>
                  <a:lnTo>
                    <a:pt x="246" y="299"/>
                  </a:lnTo>
                  <a:lnTo>
                    <a:pt x="247" y="301"/>
                  </a:lnTo>
                  <a:lnTo>
                    <a:pt x="250" y="302"/>
                  </a:lnTo>
                  <a:lnTo>
                    <a:pt x="252" y="305"/>
                  </a:lnTo>
                  <a:lnTo>
                    <a:pt x="253" y="308"/>
                  </a:lnTo>
                  <a:lnTo>
                    <a:pt x="254" y="311"/>
                  </a:lnTo>
                  <a:lnTo>
                    <a:pt x="252" y="313"/>
                  </a:lnTo>
                  <a:lnTo>
                    <a:pt x="253" y="316"/>
                  </a:lnTo>
                  <a:lnTo>
                    <a:pt x="256" y="320"/>
                  </a:lnTo>
                  <a:lnTo>
                    <a:pt x="259" y="322"/>
                  </a:lnTo>
                  <a:lnTo>
                    <a:pt x="259" y="323"/>
                  </a:lnTo>
                  <a:lnTo>
                    <a:pt x="254" y="321"/>
                  </a:lnTo>
                  <a:lnTo>
                    <a:pt x="252" y="319"/>
                  </a:lnTo>
                  <a:lnTo>
                    <a:pt x="249" y="320"/>
                  </a:lnTo>
                  <a:lnTo>
                    <a:pt x="246" y="321"/>
                  </a:lnTo>
                  <a:lnTo>
                    <a:pt x="246" y="322"/>
                  </a:lnTo>
                  <a:lnTo>
                    <a:pt x="246" y="323"/>
                  </a:lnTo>
                  <a:lnTo>
                    <a:pt x="247" y="324"/>
                  </a:lnTo>
                  <a:lnTo>
                    <a:pt x="248" y="324"/>
                  </a:lnTo>
                  <a:lnTo>
                    <a:pt x="248" y="325"/>
                  </a:lnTo>
                  <a:lnTo>
                    <a:pt x="247" y="325"/>
                  </a:lnTo>
                  <a:lnTo>
                    <a:pt x="246" y="325"/>
                  </a:lnTo>
                  <a:lnTo>
                    <a:pt x="244" y="325"/>
                  </a:lnTo>
                  <a:lnTo>
                    <a:pt x="243" y="329"/>
                  </a:lnTo>
                  <a:lnTo>
                    <a:pt x="243" y="332"/>
                  </a:lnTo>
                  <a:lnTo>
                    <a:pt x="240" y="335"/>
                  </a:lnTo>
                  <a:lnTo>
                    <a:pt x="236" y="337"/>
                  </a:lnTo>
                  <a:lnTo>
                    <a:pt x="233" y="337"/>
                  </a:lnTo>
                  <a:lnTo>
                    <a:pt x="231" y="338"/>
                  </a:lnTo>
                  <a:lnTo>
                    <a:pt x="230" y="339"/>
                  </a:lnTo>
                  <a:lnTo>
                    <a:pt x="229" y="340"/>
                  </a:lnTo>
                  <a:lnTo>
                    <a:pt x="224" y="339"/>
                  </a:lnTo>
                  <a:lnTo>
                    <a:pt x="219" y="337"/>
                  </a:lnTo>
                  <a:lnTo>
                    <a:pt x="213" y="336"/>
                  </a:lnTo>
                  <a:lnTo>
                    <a:pt x="206" y="334"/>
                  </a:lnTo>
                  <a:lnTo>
                    <a:pt x="205" y="331"/>
                  </a:lnTo>
                  <a:lnTo>
                    <a:pt x="203" y="328"/>
                  </a:lnTo>
                  <a:lnTo>
                    <a:pt x="200" y="327"/>
                  </a:lnTo>
                  <a:lnTo>
                    <a:pt x="195" y="326"/>
                  </a:lnTo>
                  <a:lnTo>
                    <a:pt x="194" y="324"/>
                  </a:lnTo>
                  <a:lnTo>
                    <a:pt x="193" y="323"/>
                  </a:lnTo>
                  <a:lnTo>
                    <a:pt x="190" y="321"/>
                  </a:lnTo>
                  <a:lnTo>
                    <a:pt x="185" y="319"/>
                  </a:lnTo>
                  <a:lnTo>
                    <a:pt x="183" y="316"/>
                  </a:lnTo>
                  <a:lnTo>
                    <a:pt x="181" y="314"/>
                  </a:lnTo>
                  <a:lnTo>
                    <a:pt x="178" y="312"/>
                  </a:lnTo>
                  <a:lnTo>
                    <a:pt x="173" y="310"/>
                  </a:lnTo>
                  <a:lnTo>
                    <a:pt x="173" y="309"/>
                  </a:lnTo>
                  <a:lnTo>
                    <a:pt x="172" y="308"/>
                  </a:lnTo>
                  <a:lnTo>
                    <a:pt x="170" y="306"/>
                  </a:lnTo>
                  <a:lnTo>
                    <a:pt x="168" y="305"/>
                  </a:lnTo>
                  <a:lnTo>
                    <a:pt x="166" y="304"/>
                  </a:lnTo>
                  <a:lnTo>
                    <a:pt x="165" y="302"/>
                  </a:lnTo>
                  <a:lnTo>
                    <a:pt x="161" y="301"/>
                  </a:lnTo>
                  <a:lnTo>
                    <a:pt x="158" y="300"/>
                  </a:lnTo>
                  <a:lnTo>
                    <a:pt x="158" y="299"/>
                  </a:lnTo>
                  <a:lnTo>
                    <a:pt x="157" y="298"/>
                  </a:lnTo>
                  <a:lnTo>
                    <a:pt x="156" y="297"/>
                  </a:lnTo>
                  <a:lnTo>
                    <a:pt x="155" y="297"/>
                  </a:lnTo>
                  <a:lnTo>
                    <a:pt x="153" y="294"/>
                  </a:lnTo>
                  <a:lnTo>
                    <a:pt x="149" y="293"/>
                  </a:lnTo>
                  <a:lnTo>
                    <a:pt x="149" y="291"/>
                  </a:lnTo>
                  <a:lnTo>
                    <a:pt x="148" y="290"/>
                  </a:lnTo>
                  <a:lnTo>
                    <a:pt x="146" y="288"/>
                  </a:lnTo>
                  <a:lnTo>
                    <a:pt x="143" y="286"/>
                  </a:lnTo>
                  <a:lnTo>
                    <a:pt x="142" y="285"/>
                  </a:lnTo>
                  <a:lnTo>
                    <a:pt x="140" y="282"/>
                  </a:lnTo>
                  <a:lnTo>
                    <a:pt x="130" y="276"/>
                  </a:lnTo>
                  <a:lnTo>
                    <a:pt x="121" y="268"/>
                  </a:lnTo>
                  <a:lnTo>
                    <a:pt x="119" y="265"/>
                  </a:lnTo>
                  <a:lnTo>
                    <a:pt x="118" y="262"/>
                  </a:lnTo>
                  <a:lnTo>
                    <a:pt x="115" y="259"/>
                  </a:lnTo>
                  <a:lnTo>
                    <a:pt x="113" y="258"/>
                  </a:lnTo>
                  <a:lnTo>
                    <a:pt x="113" y="257"/>
                  </a:lnTo>
                  <a:lnTo>
                    <a:pt x="113" y="256"/>
                  </a:lnTo>
                  <a:lnTo>
                    <a:pt x="107" y="250"/>
                  </a:lnTo>
                  <a:lnTo>
                    <a:pt x="99" y="244"/>
                  </a:lnTo>
                  <a:lnTo>
                    <a:pt x="95" y="240"/>
                  </a:lnTo>
                  <a:lnTo>
                    <a:pt x="88" y="234"/>
                  </a:lnTo>
                  <a:lnTo>
                    <a:pt x="86" y="234"/>
                  </a:lnTo>
                  <a:lnTo>
                    <a:pt x="83" y="234"/>
                  </a:lnTo>
                  <a:lnTo>
                    <a:pt x="81" y="234"/>
                  </a:lnTo>
                  <a:lnTo>
                    <a:pt x="80" y="235"/>
                  </a:lnTo>
                  <a:lnTo>
                    <a:pt x="78" y="234"/>
                  </a:lnTo>
                  <a:lnTo>
                    <a:pt x="76" y="234"/>
                  </a:lnTo>
                  <a:lnTo>
                    <a:pt x="75" y="234"/>
                  </a:lnTo>
                  <a:lnTo>
                    <a:pt x="74" y="235"/>
                  </a:lnTo>
                  <a:lnTo>
                    <a:pt x="73" y="234"/>
                  </a:lnTo>
                  <a:lnTo>
                    <a:pt x="70" y="234"/>
                  </a:lnTo>
                  <a:lnTo>
                    <a:pt x="68" y="230"/>
                  </a:lnTo>
                  <a:lnTo>
                    <a:pt x="67" y="227"/>
                  </a:lnTo>
                  <a:lnTo>
                    <a:pt x="67" y="224"/>
                  </a:lnTo>
                  <a:lnTo>
                    <a:pt x="66" y="222"/>
                  </a:lnTo>
                  <a:lnTo>
                    <a:pt x="65" y="221"/>
                  </a:lnTo>
                  <a:lnTo>
                    <a:pt x="64" y="220"/>
                  </a:lnTo>
                  <a:lnTo>
                    <a:pt x="64" y="219"/>
                  </a:lnTo>
                  <a:lnTo>
                    <a:pt x="63" y="218"/>
                  </a:lnTo>
                  <a:lnTo>
                    <a:pt x="63" y="217"/>
                  </a:lnTo>
                  <a:lnTo>
                    <a:pt x="62" y="216"/>
                  </a:lnTo>
                  <a:lnTo>
                    <a:pt x="61" y="215"/>
                  </a:lnTo>
                  <a:lnTo>
                    <a:pt x="61" y="212"/>
                  </a:lnTo>
                  <a:lnTo>
                    <a:pt x="60" y="211"/>
                  </a:lnTo>
                  <a:lnTo>
                    <a:pt x="58" y="210"/>
                  </a:lnTo>
                  <a:lnTo>
                    <a:pt x="56" y="208"/>
                  </a:lnTo>
                  <a:lnTo>
                    <a:pt x="55" y="205"/>
                  </a:lnTo>
                  <a:lnTo>
                    <a:pt x="55" y="201"/>
                  </a:lnTo>
                  <a:lnTo>
                    <a:pt x="56" y="199"/>
                  </a:lnTo>
                  <a:lnTo>
                    <a:pt x="56" y="198"/>
                  </a:lnTo>
                  <a:lnTo>
                    <a:pt x="56" y="196"/>
                  </a:lnTo>
                  <a:lnTo>
                    <a:pt x="57" y="192"/>
                  </a:lnTo>
                  <a:lnTo>
                    <a:pt x="58" y="187"/>
                  </a:lnTo>
                  <a:lnTo>
                    <a:pt x="57" y="184"/>
                  </a:lnTo>
                  <a:lnTo>
                    <a:pt x="56" y="181"/>
                  </a:lnTo>
                  <a:lnTo>
                    <a:pt x="55" y="180"/>
                  </a:lnTo>
                  <a:lnTo>
                    <a:pt x="54" y="178"/>
                  </a:lnTo>
                  <a:lnTo>
                    <a:pt x="55" y="176"/>
                  </a:lnTo>
                  <a:lnTo>
                    <a:pt x="57" y="175"/>
                  </a:lnTo>
                  <a:lnTo>
                    <a:pt x="58" y="170"/>
                  </a:lnTo>
                  <a:lnTo>
                    <a:pt x="58" y="164"/>
                  </a:lnTo>
                  <a:lnTo>
                    <a:pt x="60" y="160"/>
                  </a:lnTo>
                  <a:lnTo>
                    <a:pt x="62" y="157"/>
                  </a:lnTo>
                  <a:lnTo>
                    <a:pt x="63" y="156"/>
                  </a:lnTo>
                  <a:lnTo>
                    <a:pt x="63" y="153"/>
                  </a:lnTo>
                  <a:lnTo>
                    <a:pt x="64" y="152"/>
                  </a:lnTo>
                  <a:lnTo>
                    <a:pt x="66" y="151"/>
                  </a:lnTo>
                  <a:lnTo>
                    <a:pt x="68" y="148"/>
                  </a:lnTo>
                  <a:lnTo>
                    <a:pt x="70" y="145"/>
                  </a:lnTo>
                  <a:lnTo>
                    <a:pt x="72" y="145"/>
                  </a:lnTo>
                  <a:lnTo>
                    <a:pt x="73" y="145"/>
                  </a:lnTo>
                  <a:lnTo>
                    <a:pt x="76" y="141"/>
                  </a:lnTo>
                  <a:lnTo>
                    <a:pt x="79" y="139"/>
                  </a:lnTo>
                  <a:lnTo>
                    <a:pt x="79" y="138"/>
                  </a:lnTo>
                  <a:lnTo>
                    <a:pt x="73" y="136"/>
                  </a:lnTo>
                  <a:lnTo>
                    <a:pt x="67" y="135"/>
                  </a:lnTo>
                  <a:lnTo>
                    <a:pt x="66" y="136"/>
                  </a:lnTo>
                  <a:lnTo>
                    <a:pt x="65" y="136"/>
                  </a:lnTo>
                  <a:lnTo>
                    <a:pt x="61" y="136"/>
                  </a:lnTo>
                  <a:lnTo>
                    <a:pt x="57" y="136"/>
                  </a:lnTo>
                  <a:lnTo>
                    <a:pt x="54" y="136"/>
                  </a:lnTo>
                  <a:lnTo>
                    <a:pt x="52" y="136"/>
                  </a:lnTo>
                  <a:lnTo>
                    <a:pt x="52" y="137"/>
                  </a:lnTo>
                  <a:lnTo>
                    <a:pt x="51" y="137"/>
                  </a:lnTo>
                  <a:lnTo>
                    <a:pt x="50" y="137"/>
                  </a:lnTo>
                  <a:lnTo>
                    <a:pt x="49" y="137"/>
                  </a:lnTo>
                  <a:lnTo>
                    <a:pt x="45" y="137"/>
                  </a:lnTo>
                  <a:lnTo>
                    <a:pt x="42" y="138"/>
                  </a:lnTo>
                  <a:lnTo>
                    <a:pt x="41" y="139"/>
                  </a:lnTo>
                  <a:lnTo>
                    <a:pt x="40" y="139"/>
                  </a:lnTo>
                  <a:lnTo>
                    <a:pt x="37" y="139"/>
                  </a:lnTo>
                  <a:lnTo>
                    <a:pt x="33" y="139"/>
                  </a:lnTo>
                  <a:lnTo>
                    <a:pt x="31" y="140"/>
                  </a:lnTo>
                  <a:lnTo>
                    <a:pt x="29" y="141"/>
                  </a:lnTo>
                  <a:lnTo>
                    <a:pt x="21" y="141"/>
                  </a:lnTo>
                  <a:lnTo>
                    <a:pt x="15" y="143"/>
                  </a:lnTo>
                  <a:lnTo>
                    <a:pt x="15" y="145"/>
                  </a:lnTo>
                  <a:lnTo>
                    <a:pt x="16" y="147"/>
                  </a:lnTo>
                  <a:lnTo>
                    <a:pt x="17" y="149"/>
                  </a:lnTo>
                  <a:lnTo>
                    <a:pt x="16" y="150"/>
                  </a:lnTo>
                  <a:lnTo>
                    <a:pt x="14" y="150"/>
                  </a:lnTo>
                  <a:lnTo>
                    <a:pt x="12" y="151"/>
                  </a:lnTo>
                  <a:lnTo>
                    <a:pt x="10" y="152"/>
                  </a:lnTo>
                  <a:lnTo>
                    <a:pt x="6" y="151"/>
                  </a:lnTo>
                  <a:lnTo>
                    <a:pt x="3" y="149"/>
                  </a:lnTo>
                  <a:lnTo>
                    <a:pt x="2" y="148"/>
                  </a:lnTo>
                  <a:lnTo>
                    <a:pt x="0" y="146"/>
                  </a:lnTo>
                  <a:lnTo>
                    <a:pt x="2" y="140"/>
                  </a:lnTo>
                  <a:lnTo>
                    <a:pt x="0" y="134"/>
                  </a:lnTo>
                  <a:close/>
                </a:path>
              </a:pathLst>
            </a:custGeom>
            <a:solidFill>
              <a:srgbClr val="2C5882"/>
            </a:solidFill>
            <a:ln w="9525">
              <a:noFill/>
              <a:round/>
            </a:ln>
          </p:spPr>
          <p:txBody>
            <a:bodyPr/>
            <a:lstStyle/>
            <a:p>
              <a:endParaRPr lang="zh-CN" altLang="en-US"/>
            </a:p>
          </p:txBody>
        </p:sp>
        <p:sp>
          <p:nvSpPr>
            <p:cNvPr id="29721" name="Freeform 69"/>
            <p:cNvSpPr>
              <a:spLocks noEditPoints="1"/>
            </p:cNvSpPr>
            <p:nvPr/>
          </p:nvSpPr>
          <p:spPr bwMode="auto">
            <a:xfrm>
              <a:off x="1114" y="409"/>
              <a:ext cx="130" cy="136"/>
            </a:xfrm>
            <a:custGeom>
              <a:avLst/>
              <a:gdLst>
                <a:gd name="T0" fmla="*/ 1 w 388"/>
                <a:gd name="T1" fmla="*/ 0 h 407"/>
                <a:gd name="T2" fmla="*/ 0 w 388"/>
                <a:gd name="T3" fmla="*/ 0 h 407"/>
                <a:gd name="T4" fmla="*/ 1 w 388"/>
                <a:gd name="T5" fmla="*/ 0 h 407"/>
                <a:gd name="T6" fmla="*/ 0 w 388"/>
                <a:gd name="T7" fmla="*/ 0 h 407"/>
                <a:gd name="T8" fmla="*/ 0 w 388"/>
                <a:gd name="T9" fmla="*/ 0 h 407"/>
                <a:gd name="T10" fmla="*/ 0 w 388"/>
                <a:gd name="T11" fmla="*/ 0 h 407"/>
                <a:gd name="T12" fmla="*/ 0 w 388"/>
                <a:gd name="T13" fmla="*/ 0 h 407"/>
                <a:gd name="T14" fmla="*/ 0 w 388"/>
                <a:gd name="T15" fmla="*/ 0 h 407"/>
                <a:gd name="T16" fmla="*/ 0 w 388"/>
                <a:gd name="T17" fmla="*/ 0 h 407"/>
                <a:gd name="T18" fmla="*/ 0 w 388"/>
                <a:gd name="T19" fmla="*/ 0 h 407"/>
                <a:gd name="T20" fmla="*/ 0 w 388"/>
                <a:gd name="T21" fmla="*/ 0 h 407"/>
                <a:gd name="T22" fmla="*/ 0 w 388"/>
                <a:gd name="T23" fmla="*/ 0 h 407"/>
                <a:gd name="T24" fmla="*/ 0 w 388"/>
                <a:gd name="T25" fmla="*/ 0 h 407"/>
                <a:gd name="T26" fmla="*/ 0 w 388"/>
                <a:gd name="T27" fmla="*/ 0 h 407"/>
                <a:gd name="T28" fmla="*/ 0 w 388"/>
                <a:gd name="T29" fmla="*/ 0 h 407"/>
                <a:gd name="T30" fmla="*/ 0 w 388"/>
                <a:gd name="T31" fmla="*/ 0 h 407"/>
                <a:gd name="T32" fmla="*/ 0 w 388"/>
                <a:gd name="T33" fmla="*/ 0 h 407"/>
                <a:gd name="T34" fmla="*/ 0 w 388"/>
                <a:gd name="T35" fmla="*/ 0 h 407"/>
                <a:gd name="T36" fmla="*/ 0 w 388"/>
                <a:gd name="T37" fmla="*/ 0 h 407"/>
                <a:gd name="T38" fmla="*/ 0 w 388"/>
                <a:gd name="T39" fmla="*/ 0 h 407"/>
                <a:gd name="T40" fmla="*/ 0 w 388"/>
                <a:gd name="T41" fmla="*/ 0 h 407"/>
                <a:gd name="T42" fmla="*/ 0 w 388"/>
                <a:gd name="T43" fmla="*/ 0 h 407"/>
                <a:gd name="T44" fmla="*/ 0 w 388"/>
                <a:gd name="T45" fmla="*/ 0 h 407"/>
                <a:gd name="T46" fmla="*/ 0 w 388"/>
                <a:gd name="T47" fmla="*/ 0 h 407"/>
                <a:gd name="T48" fmla="*/ 0 w 388"/>
                <a:gd name="T49" fmla="*/ 0 h 407"/>
                <a:gd name="T50" fmla="*/ 0 w 388"/>
                <a:gd name="T51" fmla="*/ 0 h 407"/>
                <a:gd name="T52" fmla="*/ 0 w 388"/>
                <a:gd name="T53" fmla="*/ 0 h 407"/>
                <a:gd name="T54" fmla="*/ 0 w 388"/>
                <a:gd name="T55" fmla="*/ 0 h 407"/>
                <a:gd name="T56" fmla="*/ 0 w 388"/>
                <a:gd name="T57" fmla="*/ 0 h 407"/>
                <a:gd name="T58" fmla="*/ 0 w 388"/>
                <a:gd name="T59" fmla="*/ 0 h 407"/>
                <a:gd name="T60" fmla="*/ 0 w 388"/>
                <a:gd name="T61" fmla="*/ 0 h 407"/>
                <a:gd name="T62" fmla="*/ 0 w 388"/>
                <a:gd name="T63" fmla="*/ 0 h 407"/>
                <a:gd name="T64" fmla="*/ 0 w 388"/>
                <a:gd name="T65" fmla="*/ 0 h 407"/>
                <a:gd name="T66" fmla="*/ 0 w 388"/>
                <a:gd name="T67" fmla="*/ 0 h 407"/>
                <a:gd name="T68" fmla="*/ 0 w 388"/>
                <a:gd name="T69" fmla="*/ 0 h 407"/>
                <a:gd name="T70" fmla="*/ 0 w 388"/>
                <a:gd name="T71" fmla="*/ 0 h 407"/>
                <a:gd name="T72" fmla="*/ 0 w 388"/>
                <a:gd name="T73" fmla="*/ 0 h 407"/>
                <a:gd name="T74" fmla="*/ 0 w 388"/>
                <a:gd name="T75" fmla="*/ 0 h 407"/>
                <a:gd name="T76" fmla="*/ 0 w 388"/>
                <a:gd name="T77" fmla="*/ 0 h 407"/>
                <a:gd name="T78" fmla="*/ 0 w 388"/>
                <a:gd name="T79" fmla="*/ 0 h 407"/>
                <a:gd name="T80" fmla="*/ 0 w 388"/>
                <a:gd name="T81" fmla="*/ 0 h 407"/>
                <a:gd name="T82" fmla="*/ 0 w 388"/>
                <a:gd name="T83" fmla="*/ 0 h 407"/>
                <a:gd name="T84" fmla="*/ 0 w 388"/>
                <a:gd name="T85" fmla="*/ 0 h 407"/>
                <a:gd name="T86" fmla="*/ 0 w 388"/>
                <a:gd name="T87" fmla="*/ 0 h 407"/>
                <a:gd name="T88" fmla="*/ 0 w 388"/>
                <a:gd name="T89" fmla="*/ 0 h 407"/>
                <a:gd name="T90" fmla="*/ 0 w 388"/>
                <a:gd name="T91" fmla="*/ 0 h 407"/>
                <a:gd name="T92" fmla="*/ 0 w 388"/>
                <a:gd name="T93" fmla="*/ 0 h 407"/>
                <a:gd name="T94" fmla="*/ 0 w 388"/>
                <a:gd name="T95" fmla="*/ 0 h 407"/>
                <a:gd name="T96" fmla="*/ 0 w 388"/>
                <a:gd name="T97" fmla="*/ 0 h 407"/>
                <a:gd name="T98" fmla="*/ 0 w 388"/>
                <a:gd name="T99" fmla="*/ 0 h 407"/>
                <a:gd name="T100" fmla="*/ 0 w 388"/>
                <a:gd name="T101" fmla="*/ 0 h 407"/>
                <a:gd name="T102" fmla="*/ 0 w 388"/>
                <a:gd name="T103" fmla="*/ 0 h 407"/>
                <a:gd name="T104" fmla="*/ 0 w 388"/>
                <a:gd name="T105" fmla="*/ 0 h 407"/>
                <a:gd name="T106" fmla="*/ 0 w 388"/>
                <a:gd name="T107" fmla="*/ 0 h 407"/>
                <a:gd name="T108" fmla="*/ 0 w 388"/>
                <a:gd name="T109" fmla="*/ 0 h 407"/>
                <a:gd name="T110" fmla="*/ 0 w 388"/>
                <a:gd name="T111" fmla="*/ 1 h 407"/>
                <a:gd name="T112" fmla="*/ 0 w 388"/>
                <a:gd name="T113" fmla="*/ 1 h 407"/>
                <a:gd name="T114" fmla="*/ 0 w 388"/>
                <a:gd name="T115" fmla="*/ 1 h 407"/>
                <a:gd name="T116" fmla="*/ 0 w 388"/>
                <a:gd name="T117" fmla="*/ 0 h 407"/>
                <a:gd name="T118" fmla="*/ 0 w 388"/>
                <a:gd name="T119" fmla="*/ 0 h 407"/>
                <a:gd name="T120" fmla="*/ 0 w 388"/>
                <a:gd name="T121" fmla="*/ 0 h 407"/>
                <a:gd name="T122" fmla="*/ 0 w 388"/>
                <a:gd name="T123" fmla="*/ 0 h 407"/>
                <a:gd name="T124" fmla="*/ 0 w 388"/>
                <a:gd name="T125" fmla="*/ 0 h 4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88"/>
                <a:gd name="T190" fmla="*/ 0 h 407"/>
                <a:gd name="T191" fmla="*/ 388 w 388"/>
                <a:gd name="T192" fmla="*/ 407 h 40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88" h="407">
                  <a:moveTo>
                    <a:pt x="382" y="158"/>
                  </a:moveTo>
                  <a:lnTo>
                    <a:pt x="383" y="161"/>
                  </a:lnTo>
                  <a:lnTo>
                    <a:pt x="384" y="164"/>
                  </a:lnTo>
                  <a:lnTo>
                    <a:pt x="382" y="166"/>
                  </a:lnTo>
                  <a:lnTo>
                    <a:pt x="381" y="166"/>
                  </a:lnTo>
                  <a:lnTo>
                    <a:pt x="381" y="167"/>
                  </a:lnTo>
                  <a:lnTo>
                    <a:pt x="380" y="168"/>
                  </a:lnTo>
                  <a:lnTo>
                    <a:pt x="383" y="170"/>
                  </a:lnTo>
                  <a:lnTo>
                    <a:pt x="386" y="174"/>
                  </a:lnTo>
                  <a:lnTo>
                    <a:pt x="384" y="174"/>
                  </a:lnTo>
                  <a:lnTo>
                    <a:pt x="383" y="173"/>
                  </a:lnTo>
                  <a:lnTo>
                    <a:pt x="383" y="174"/>
                  </a:lnTo>
                  <a:lnTo>
                    <a:pt x="383" y="175"/>
                  </a:lnTo>
                  <a:lnTo>
                    <a:pt x="384" y="175"/>
                  </a:lnTo>
                  <a:lnTo>
                    <a:pt x="384" y="176"/>
                  </a:lnTo>
                  <a:lnTo>
                    <a:pt x="384" y="178"/>
                  </a:lnTo>
                  <a:lnTo>
                    <a:pt x="387" y="180"/>
                  </a:lnTo>
                  <a:lnTo>
                    <a:pt x="388" y="183"/>
                  </a:lnTo>
                  <a:lnTo>
                    <a:pt x="386" y="188"/>
                  </a:lnTo>
                  <a:lnTo>
                    <a:pt x="387" y="194"/>
                  </a:lnTo>
                  <a:lnTo>
                    <a:pt x="386" y="195"/>
                  </a:lnTo>
                  <a:lnTo>
                    <a:pt x="384" y="196"/>
                  </a:lnTo>
                  <a:lnTo>
                    <a:pt x="384" y="198"/>
                  </a:lnTo>
                  <a:lnTo>
                    <a:pt x="384" y="202"/>
                  </a:lnTo>
                  <a:lnTo>
                    <a:pt x="382" y="204"/>
                  </a:lnTo>
                  <a:lnTo>
                    <a:pt x="380" y="205"/>
                  </a:lnTo>
                  <a:lnTo>
                    <a:pt x="380" y="206"/>
                  </a:lnTo>
                  <a:lnTo>
                    <a:pt x="380" y="207"/>
                  </a:lnTo>
                  <a:lnTo>
                    <a:pt x="378" y="209"/>
                  </a:lnTo>
                  <a:lnTo>
                    <a:pt x="374" y="211"/>
                  </a:lnTo>
                  <a:lnTo>
                    <a:pt x="369" y="214"/>
                  </a:lnTo>
                  <a:lnTo>
                    <a:pt x="365" y="215"/>
                  </a:lnTo>
                  <a:lnTo>
                    <a:pt x="363" y="215"/>
                  </a:lnTo>
                  <a:lnTo>
                    <a:pt x="361" y="214"/>
                  </a:lnTo>
                  <a:lnTo>
                    <a:pt x="358" y="215"/>
                  </a:lnTo>
                  <a:lnTo>
                    <a:pt x="355" y="216"/>
                  </a:lnTo>
                  <a:lnTo>
                    <a:pt x="354" y="215"/>
                  </a:lnTo>
                  <a:lnTo>
                    <a:pt x="353" y="215"/>
                  </a:lnTo>
                  <a:lnTo>
                    <a:pt x="352" y="215"/>
                  </a:lnTo>
                  <a:lnTo>
                    <a:pt x="351" y="215"/>
                  </a:lnTo>
                  <a:lnTo>
                    <a:pt x="346" y="217"/>
                  </a:lnTo>
                  <a:lnTo>
                    <a:pt x="341" y="218"/>
                  </a:lnTo>
                  <a:lnTo>
                    <a:pt x="340" y="218"/>
                  </a:lnTo>
                  <a:lnTo>
                    <a:pt x="339" y="217"/>
                  </a:lnTo>
                  <a:lnTo>
                    <a:pt x="336" y="217"/>
                  </a:lnTo>
                  <a:lnTo>
                    <a:pt x="335" y="215"/>
                  </a:lnTo>
                  <a:lnTo>
                    <a:pt x="335" y="214"/>
                  </a:lnTo>
                  <a:lnTo>
                    <a:pt x="336" y="213"/>
                  </a:lnTo>
                  <a:lnTo>
                    <a:pt x="334" y="208"/>
                  </a:lnTo>
                  <a:lnTo>
                    <a:pt x="330" y="205"/>
                  </a:lnTo>
                  <a:lnTo>
                    <a:pt x="329" y="205"/>
                  </a:lnTo>
                  <a:lnTo>
                    <a:pt x="328" y="205"/>
                  </a:lnTo>
                  <a:lnTo>
                    <a:pt x="326" y="204"/>
                  </a:lnTo>
                  <a:lnTo>
                    <a:pt x="324" y="203"/>
                  </a:lnTo>
                  <a:lnTo>
                    <a:pt x="325" y="201"/>
                  </a:lnTo>
                  <a:lnTo>
                    <a:pt x="326" y="199"/>
                  </a:lnTo>
                  <a:lnTo>
                    <a:pt x="326" y="193"/>
                  </a:lnTo>
                  <a:lnTo>
                    <a:pt x="326" y="187"/>
                  </a:lnTo>
                  <a:lnTo>
                    <a:pt x="328" y="187"/>
                  </a:lnTo>
                  <a:lnTo>
                    <a:pt x="328" y="186"/>
                  </a:lnTo>
                  <a:lnTo>
                    <a:pt x="328" y="184"/>
                  </a:lnTo>
                  <a:lnTo>
                    <a:pt x="328" y="183"/>
                  </a:lnTo>
                  <a:lnTo>
                    <a:pt x="328" y="182"/>
                  </a:lnTo>
                  <a:lnTo>
                    <a:pt x="330" y="181"/>
                  </a:lnTo>
                  <a:lnTo>
                    <a:pt x="330" y="173"/>
                  </a:lnTo>
                  <a:lnTo>
                    <a:pt x="331" y="167"/>
                  </a:lnTo>
                  <a:lnTo>
                    <a:pt x="335" y="163"/>
                  </a:lnTo>
                  <a:lnTo>
                    <a:pt x="340" y="161"/>
                  </a:lnTo>
                  <a:lnTo>
                    <a:pt x="342" y="160"/>
                  </a:lnTo>
                  <a:lnTo>
                    <a:pt x="344" y="160"/>
                  </a:lnTo>
                  <a:lnTo>
                    <a:pt x="351" y="155"/>
                  </a:lnTo>
                  <a:lnTo>
                    <a:pt x="357" y="150"/>
                  </a:lnTo>
                  <a:lnTo>
                    <a:pt x="359" y="149"/>
                  </a:lnTo>
                  <a:lnTo>
                    <a:pt x="360" y="149"/>
                  </a:lnTo>
                  <a:lnTo>
                    <a:pt x="365" y="147"/>
                  </a:lnTo>
                  <a:lnTo>
                    <a:pt x="369" y="146"/>
                  </a:lnTo>
                  <a:lnTo>
                    <a:pt x="369" y="144"/>
                  </a:lnTo>
                  <a:lnTo>
                    <a:pt x="369" y="141"/>
                  </a:lnTo>
                  <a:lnTo>
                    <a:pt x="371" y="146"/>
                  </a:lnTo>
                  <a:lnTo>
                    <a:pt x="375" y="149"/>
                  </a:lnTo>
                  <a:lnTo>
                    <a:pt x="376" y="150"/>
                  </a:lnTo>
                  <a:lnTo>
                    <a:pt x="378" y="151"/>
                  </a:lnTo>
                  <a:lnTo>
                    <a:pt x="380" y="155"/>
                  </a:lnTo>
                  <a:lnTo>
                    <a:pt x="382" y="158"/>
                  </a:lnTo>
                  <a:close/>
                  <a:moveTo>
                    <a:pt x="322" y="48"/>
                  </a:moveTo>
                  <a:lnTo>
                    <a:pt x="324" y="56"/>
                  </a:lnTo>
                  <a:lnTo>
                    <a:pt x="325" y="63"/>
                  </a:lnTo>
                  <a:lnTo>
                    <a:pt x="326" y="65"/>
                  </a:lnTo>
                  <a:lnTo>
                    <a:pt x="328" y="67"/>
                  </a:lnTo>
                  <a:lnTo>
                    <a:pt x="326" y="69"/>
                  </a:lnTo>
                  <a:lnTo>
                    <a:pt x="326" y="71"/>
                  </a:lnTo>
                  <a:lnTo>
                    <a:pt x="326" y="75"/>
                  </a:lnTo>
                  <a:lnTo>
                    <a:pt x="326" y="79"/>
                  </a:lnTo>
                  <a:lnTo>
                    <a:pt x="326" y="80"/>
                  </a:lnTo>
                  <a:lnTo>
                    <a:pt x="325" y="82"/>
                  </a:lnTo>
                  <a:lnTo>
                    <a:pt x="325" y="85"/>
                  </a:lnTo>
                  <a:lnTo>
                    <a:pt x="324" y="87"/>
                  </a:lnTo>
                  <a:lnTo>
                    <a:pt x="324" y="88"/>
                  </a:lnTo>
                  <a:lnTo>
                    <a:pt x="324" y="90"/>
                  </a:lnTo>
                  <a:lnTo>
                    <a:pt x="324" y="91"/>
                  </a:lnTo>
                  <a:lnTo>
                    <a:pt x="323" y="92"/>
                  </a:lnTo>
                  <a:lnTo>
                    <a:pt x="322" y="98"/>
                  </a:lnTo>
                  <a:lnTo>
                    <a:pt x="320" y="102"/>
                  </a:lnTo>
                  <a:lnTo>
                    <a:pt x="319" y="104"/>
                  </a:lnTo>
                  <a:lnTo>
                    <a:pt x="318" y="106"/>
                  </a:lnTo>
                  <a:lnTo>
                    <a:pt x="316" y="109"/>
                  </a:lnTo>
                  <a:lnTo>
                    <a:pt x="313" y="110"/>
                  </a:lnTo>
                  <a:lnTo>
                    <a:pt x="312" y="111"/>
                  </a:lnTo>
                  <a:lnTo>
                    <a:pt x="311" y="113"/>
                  </a:lnTo>
                  <a:lnTo>
                    <a:pt x="308" y="114"/>
                  </a:lnTo>
                  <a:lnTo>
                    <a:pt x="305" y="115"/>
                  </a:lnTo>
                  <a:lnTo>
                    <a:pt x="304" y="114"/>
                  </a:lnTo>
                  <a:lnTo>
                    <a:pt x="301" y="113"/>
                  </a:lnTo>
                  <a:lnTo>
                    <a:pt x="297" y="113"/>
                  </a:lnTo>
                  <a:lnTo>
                    <a:pt x="293" y="112"/>
                  </a:lnTo>
                  <a:lnTo>
                    <a:pt x="291" y="110"/>
                  </a:lnTo>
                  <a:lnTo>
                    <a:pt x="289" y="106"/>
                  </a:lnTo>
                  <a:lnTo>
                    <a:pt x="285" y="105"/>
                  </a:lnTo>
                  <a:lnTo>
                    <a:pt x="281" y="104"/>
                  </a:lnTo>
                  <a:lnTo>
                    <a:pt x="279" y="104"/>
                  </a:lnTo>
                  <a:lnTo>
                    <a:pt x="278" y="103"/>
                  </a:lnTo>
                  <a:lnTo>
                    <a:pt x="274" y="102"/>
                  </a:lnTo>
                  <a:lnTo>
                    <a:pt x="270" y="103"/>
                  </a:lnTo>
                  <a:lnTo>
                    <a:pt x="264" y="111"/>
                  </a:lnTo>
                  <a:lnTo>
                    <a:pt x="259" y="120"/>
                  </a:lnTo>
                  <a:lnTo>
                    <a:pt x="254" y="126"/>
                  </a:lnTo>
                  <a:lnTo>
                    <a:pt x="248" y="132"/>
                  </a:lnTo>
                  <a:lnTo>
                    <a:pt x="244" y="133"/>
                  </a:lnTo>
                  <a:lnTo>
                    <a:pt x="241" y="134"/>
                  </a:lnTo>
                  <a:lnTo>
                    <a:pt x="241" y="135"/>
                  </a:lnTo>
                  <a:lnTo>
                    <a:pt x="241" y="136"/>
                  </a:lnTo>
                  <a:lnTo>
                    <a:pt x="248" y="137"/>
                  </a:lnTo>
                  <a:lnTo>
                    <a:pt x="254" y="137"/>
                  </a:lnTo>
                  <a:lnTo>
                    <a:pt x="255" y="137"/>
                  </a:lnTo>
                  <a:lnTo>
                    <a:pt x="255" y="138"/>
                  </a:lnTo>
                  <a:lnTo>
                    <a:pt x="263" y="137"/>
                  </a:lnTo>
                  <a:lnTo>
                    <a:pt x="270" y="138"/>
                  </a:lnTo>
                  <a:lnTo>
                    <a:pt x="271" y="138"/>
                  </a:lnTo>
                  <a:lnTo>
                    <a:pt x="271" y="136"/>
                  </a:lnTo>
                  <a:lnTo>
                    <a:pt x="272" y="134"/>
                  </a:lnTo>
                  <a:lnTo>
                    <a:pt x="275" y="134"/>
                  </a:lnTo>
                  <a:lnTo>
                    <a:pt x="278" y="135"/>
                  </a:lnTo>
                  <a:lnTo>
                    <a:pt x="281" y="136"/>
                  </a:lnTo>
                  <a:lnTo>
                    <a:pt x="284" y="138"/>
                  </a:lnTo>
                  <a:lnTo>
                    <a:pt x="285" y="139"/>
                  </a:lnTo>
                  <a:lnTo>
                    <a:pt x="287" y="139"/>
                  </a:lnTo>
                  <a:lnTo>
                    <a:pt x="287" y="140"/>
                  </a:lnTo>
                  <a:lnTo>
                    <a:pt x="288" y="141"/>
                  </a:lnTo>
                  <a:lnTo>
                    <a:pt x="289" y="144"/>
                  </a:lnTo>
                  <a:lnTo>
                    <a:pt x="291" y="145"/>
                  </a:lnTo>
                  <a:lnTo>
                    <a:pt x="291" y="146"/>
                  </a:lnTo>
                  <a:lnTo>
                    <a:pt x="293" y="148"/>
                  </a:lnTo>
                  <a:lnTo>
                    <a:pt x="294" y="148"/>
                  </a:lnTo>
                  <a:lnTo>
                    <a:pt x="295" y="149"/>
                  </a:lnTo>
                  <a:lnTo>
                    <a:pt x="296" y="151"/>
                  </a:lnTo>
                  <a:lnTo>
                    <a:pt x="297" y="152"/>
                  </a:lnTo>
                  <a:lnTo>
                    <a:pt x="299" y="159"/>
                  </a:lnTo>
                  <a:lnTo>
                    <a:pt x="301" y="163"/>
                  </a:lnTo>
                  <a:lnTo>
                    <a:pt x="305" y="166"/>
                  </a:lnTo>
                  <a:lnTo>
                    <a:pt x="307" y="168"/>
                  </a:lnTo>
                  <a:lnTo>
                    <a:pt x="308" y="169"/>
                  </a:lnTo>
                  <a:lnTo>
                    <a:pt x="308" y="170"/>
                  </a:lnTo>
                  <a:lnTo>
                    <a:pt x="309" y="171"/>
                  </a:lnTo>
                  <a:lnTo>
                    <a:pt x="310" y="172"/>
                  </a:lnTo>
                  <a:lnTo>
                    <a:pt x="311" y="174"/>
                  </a:lnTo>
                  <a:lnTo>
                    <a:pt x="310" y="175"/>
                  </a:lnTo>
                  <a:lnTo>
                    <a:pt x="312" y="179"/>
                  </a:lnTo>
                  <a:lnTo>
                    <a:pt x="314" y="180"/>
                  </a:lnTo>
                  <a:lnTo>
                    <a:pt x="314" y="182"/>
                  </a:lnTo>
                  <a:lnTo>
                    <a:pt x="314" y="184"/>
                  </a:lnTo>
                  <a:lnTo>
                    <a:pt x="316" y="187"/>
                  </a:lnTo>
                  <a:lnTo>
                    <a:pt x="316" y="190"/>
                  </a:lnTo>
                  <a:lnTo>
                    <a:pt x="317" y="194"/>
                  </a:lnTo>
                  <a:lnTo>
                    <a:pt x="317" y="197"/>
                  </a:lnTo>
                  <a:lnTo>
                    <a:pt x="319" y="203"/>
                  </a:lnTo>
                  <a:lnTo>
                    <a:pt x="320" y="207"/>
                  </a:lnTo>
                  <a:lnTo>
                    <a:pt x="322" y="208"/>
                  </a:lnTo>
                  <a:lnTo>
                    <a:pt x="323" y="210"/>
                  </a:lnTo>
                  <a:lnTo>
                    <a:pt x="323" y="214"/>
                  </a:lnTo>
                  <a:lnTo>
                    <a:pt x="322" y="217"/>
                  </a:lnTo>
                  <a:lnTo>
                    <a:pt x="324" y="217"/>
                  </a:lnTo>
                  <a:lnTo>
                    <a:pt x="325" y="218"/>
                  </a:lnTo>
                  <a:lnTo>
                    <a:pt x="326" y="222"/>
                  </a:lnTo>
                  <a:lnTo>
                    <a:pt x="325" y="226"/>
                  </a:lnTo>
                  <a:lnTo>
                    <a:pt x="326" y="228"/>
                  </a:lnTo>
                  <a:lnTo>
                    <a:pt x="328" y="229"/>
                  </a:lnTo>
                  <a:lnTo>
                    <a:pt x="326" y="232"/>
                  </a:lnTo>
                  <a:lnTo>
                    <a:pt x="325" y="234"/>
                  </a:lnTo>
                  <a:lnTo>
                    <a:pt x="325" y="237"/>
                  </a:lnTo>
                  <a:lnTo>
                    <a:pt x="326" y="238"/>
                  </a:lnTo>
                  <a:lnTo>
                    <a:pt x="329" y="238"/>
                  </a:lnTo>
                  <a:lnTo>
                    <a:pt x="330" y="238"/>
                  </a:lnTo>
                  <a:lnTo>
                    <a:pt x="330" y="239"/>
                  </a:lnTo>
                  <a:lnTo>
                    <a:pt x="330" y="244"/>
                  </a:lnTo>
                  <a:lnTo>
                    <a:pt x="333" y="251"/>
                  </a:lnTo>
                  <a:lnTo>
                    <a:pt x="334" y="251"/>
                  </a:lnTo>
                  <a:lnTo>
                    <a:pt x="336" y="251"/>
                  </a:lnTo>
                  <a:lnTo>
                    <a:pt x="337" y="261"/>
                  </a:lnTo>
                  <a:lnTo>
                    <a:pt x="337" y="269"/>
                  </a:lnTo>
                  <a:lnTo>
                    <a:pt x="339" y="272"/>
                  </a:lnTo>
                  <a:lnTo>
                    <a:pt x="340" y="273"/>
                  </a:lnTo>
                  <a:lnTo>
                    <a:pt x="340" y="274"/>
                  </a:lnTo>
                  <a:lnTo>
                    <a:pt x="339" y="275"/>
                  </a:lnTo>
                  <a:lnTo>
                    <a:pt x="340" y="278"/>
                  </a:lnTo>
                  <a:lnTo>
                    <a:pt x="340" y="280"/>
                  </a:lnTo>
                  <a:lnTo>
                    <a:pt x="339" y="281"/>
                  </a:lnTo>
                  <a:lnTo>
                    <a:pt x="339" y="283"/>
                  </a:lnTo>
                  <a:lnTo>
                    <a:pt x="339" y="284"/>
                  </a:lnTo>
                  <a:lnTo>
                    <a:pt x="340" y="286"/>
                  </a:lnTo>
                  <a:lnTo>
                    <a:pt x="339" y="288"/>
                  </a:lnTo>
                  <a:lnTo>
                    <a:pt x="339" y="289"/>
                  </a:lnTo>
                  <a:lnTo>
                    <a:pt x="339" y="291"/>
                  </a:lnTo>
                  <a:lnTo>
                    <a:pt x="339" y="292"/>
                  </a:lnTo>
                  <a:lnTo>
                    <a:pt x="337" y="295"/>
                  </a:lnTo>
                  <a:lnTo>
                    <a:pt x="336" y="297"/>
                  </a:lnTo>
                  <a:lnTo>
                    <a:pt x="336" y="298"/>
                  </a:lnTo>
                  <a:lnTo>
                    <a:pt x="336" y="299"/>
                  </a:lnTo>
                  <a:lnTo>
                    <a:pt x="334" y="302"/>
                  </a:lnTo>
                  <a:lnTo>
                    <a:pt x="331" y="304"/>
                  </a:lnTo>
                  <a:lnTo>
                    <a:pt x="331" y="306"/>
                  </a:lnTo>
                  <a:lnTo>
                    <a:pt x="331" y="307"/>
                  </a:lnTo>
                  <a:lnTo>
                    <a:pt x="329" y="308"/>
                  </a:lnTo>
                  <a:lnTo>
                    <a:pt x="328" y="309"/>
                  </a:lnTo>
                  <a:lnTo>
                    <a:pt x="326" y="310"/>
                  </a:lnTo>
                  <a:lnTo>
                    <a:pt x="325" y="311"/>
                  </a:lnTo>
                  <a:lnTo>
                    <a:pt x="324" y="313"/>
                  </a:lnTo>
                  <a:lnTo>
                    <a:pt x="321" y="314"/>
                  </a:lnTo>
                  <a:lnTo>
                    <a:pt x="318" y="315"/>
                  </a:lnTo>
                  <a:lnTo>
                    <a:pt x="316" y="315"/>
                  </a:lnTo>
                  <a:lnTo>
                    <a:pt x="311" y="311"/>
                  </a:lnTo>
                  <a:lnTo>
                    <a:pt x="307" y="308"/>
                  </a:lnTo>
                  <a:lnTo>
                    <a:pt x="306" y="306"/>
                  </a:lnTo>
                  <a:lnTo>
                    <a:pt x="305" y="303"/>
                  </a:lnTo>
                  <a:lnTo>
                    <a:pt x="304" y="303"/>
                  </a:lnTo>
                  <a:lnTo>
                    <a:pt x="302" y="303"/>
                  </a:lnTo>
                  <a:lnTo>
                    <a:pt x="300" y="300"/>
                  </a:lnTo>
                  <a:lnTo>
                    <a:pt x="297" y="297"/>
                  </a:lnTo>
                  <a:lnTo>
                    <a:pt x="297" y="296"/>
                  </a:lnTo>
                  <a:lnTo>
                    <a:pt x="297" y="295"/>
                  </a:lnTo>
                  <a:lnTo>
                    <a:pt x="295" y="292"/>
                  </a:lnTo>
                  <a:lnTo>
                    <a:pt x="293" y="290"/>
                  </a:lnTo>
                  <a:lnTo>
                    <a:pt x="290" y="290"/>
                  </a:lnTo>
                  <a:lnTo>
                    <a:pt x="289" y="291"/>
                  </a:lnTo>
                  <a:lnTo>
                    <a:pt x="288" y="291"/>
                  </a:lnTo>
                  <a:lnTo>
                    <a:pt x="288" y="288"/>
                  </a:lnTo>
                  <a:lnTo>
                    <a:pt x="288" y="286"/>
                  </a:lnTo>
                  <a:lnTo>
                    <a:pt x="287" y="286"/>
                  </a:lnTo>
                  <a:lnTo>
                    <a:pt x="286" y="285"/>
                  </a:lnTo>
                  <a:lnTo>
                    <a:pt x="283" y="280"/>
                  </a:lnTo>
                  <a:lnTo>
                    <a:pt x="279" y="277"/>
                  </a:lnTo>
                  <a:lnTo>
                    <a:pt x="279" y="276"/>
                  </a:lnTo>
                  <a:lnTo>
                    <a:pt x="279" y="274"/>
                  </a:lnTo>
                  <a:lnTo>
                    <a:pt x="277" y="274"/>
                  </a:lnTo>
                  <a:lnTo>
                    <a:pt x="275" y="275"/>
                  </a:lnTo>
                  <a:lnTo>
                    <a:pt x="273" y="273"/>
                  </a:lnTo>
                  <a:lnTo>
                    <a:pt x="272" y="272"/>
                  </a:lnTo>
                  <a:lnTo>
                    <a:pt x="271" y="268"/>
                  </a:lnTo>
                  <a:lnTo>
                    <a:pt x="270" y="266"/>
                  </a:lnTo>
                  <a:lnTo>
                    <a:pt x="266" y="265"/>
                  </a:lnTo>
                  <a:lnTo>
                    <a:pt x="263" y="264"/>
                  </a:lnTo>
                  <a:lnTo>
                    <a:pt x="262" y="262"/>
                  </a:lnTo>
                  <a:lnTo>
                    <a:pt x="262" y="261"/>
                  </a:lnTo>
                  <a:lnTo>
                    <a:pt x="261" y="260"/>
                  </a:lnTo>
                  <a:lnTo>
                    <a:pt x="260" y="260"/>
                  </a:lnTo>
                  <a:lnTo>
                    <a:pt x="259" y="257"/>
                  </a:lnTo>
                  <a:lnTo>
                    <a:pt x="259" y="256"/>
                  </a:lnTo>
                  <a:lnTo>
                    <a:pt x="260" y="256"/>
                  </a:lnTo>
                  <a:lnTo>
                    <a:pt x="261" y="256"/>
                  </a:lnTo>
                  <a:lnTo>
                    <a:pt x="262" y="255"/>
                  </a:lnTo>
                  <a:lnTo>
                    <a:pt x="262" y="253"/>
                  </a:lnTo>
                  <a:lnTo>
                    <a:pt x="263" y="253"/>
                  </a:lnTo>
                  <a:lnTo>
                    <a:pt x="264" y="252"/>
                  </a:lnTo>
                  <a:lnTo>
                    <a:pt x="265" y="251"/>
                  </a:lnTo>
                  <a:lnTo>
                    <a:pt x="264" y="250"/>
                  </a:lnTo>
                  <a:lnTo>
                    <a:pt x="262" y="251"/>
                  </a:lnTo>
                  <a:lnTo>
                    <a:pt x="260" y="251"/>
                  </a:lnTo>
                  <a:lnTo>
                    <a:pt x="259" y="248"/>
                  </a:lnTo>
                  <a:lnTo>
                    <a:pt x="255" y="246"/>
                  </a:lnTo>
                  <a:lnTo>
                    <a:pt x="253" y="248"/>
                  </a:lnTo>
                  <a:lnTo>
                    <a:pt x="250" y="250"/>
                  </a:lnTo>
                  <a:lnTo>
                    <a:pt x="250" y="253"/>
                  </a:lnTo>
                  <a:lnTo>
                    <a:pt x="249" y="256"/>
                  </a:lnTo>
                  <a:lnTo>
                    <a:pt x="249" y="260"/>
                  </a:lnTo>
                  <a:lnTo>
                    <a:pt x="249" y="263"/>
                  </a:lnTo>
                  <a:lnTo>
                    <a:pt x="246" y="262"/>
                  </a:lnTo>
                  <a:lnTo>
                    <a:pt x="242" y="261"/>
                  </a:lnTo>
                  <a:lnTo>
                    <a:pt x="242" y="260"/>
                  </a:lnTo>
                  <a:lnTo>
                    <a:pt x="244" y="258"/>
                  </a:lnTo>
                  <a:lnTo>
                    <a:pt x="247" y="257"/>
                  </a:lnTo>
                  <a:lnTo>
                    <a:pt x="246" y="256"/>
                  </a:lnTo>
                  <a:lnTo>
                    <a:pt x="243" y="257"/>
                  </a:lnTo>
                  <a:lnTo>
                    <a:pt x="241" y="257"/>
                  </a:lnTo>
                  <a:lnTo>
                    <a:pt x="239" y="256"/>
                  </a:lnTo>
                  <a:lnTo>
                    <a:pt x="237" y="256"/>
                  </a:lnTo>
                  <a:lnTo>
                    <a:pt x="235" y="252"/>
                  </a:lnTo>
                  <a:lnTo>
                    <a:pt x="232" y="248"/>
                  </a:lnTo>
                  <a:lnTo>
                    <a:pt x="232" y="246"/>
                  </a:lnTo>
                  <a:lnTo>
                    <a:pt x="233" y="245"/>
                  </a:lnTo>
                  <a:lnTo>
                    <a:pt x="231" y="240"/>
                  </a:lnTo>
                  <a:lnTo>
                    <a:pt x="229" y="234"/>
                  </a:lnTo>
                  <a:lnTo>
                    <a:pt x="226" y="230"/>
                  </a:lnTo>
                  <a:lnTo>
                    <a:pt x="221" y="225"/>
                  </a:lnTo>
                  <a:lnTo>
                    <a:pt x="221" y="223"/>
                  </a:lnTo>
                  <a:lnTo>
                    <a:pt x="221" y="222"/>
                  </a:lnTo>
                  <a:lnTo>
                    <a:pt x="218" y="217"/>
                  </a:lnTo>
                  <a:lnTo>
                    <a:pt x="215" y="213"/>
                  </a:lnTo>
                  <a:lnTo>
                    <a:pt x="214" y="209"/>
                  </a:lnTo>
                  <a:lnTo>
                    <a:pt x="212" y="206"/>
                  </a:lnTo>
                  <a:lnTo>
                    <a:pt x="211" y="205"/>
                  </a:lnTo>
                  <a:lnTo>
                    <a:pt x="208" y="202"/>
                  </a:lnTo>
                  <a:lnTo>
                    <a:pt x="207" y="197"/>
                  </a:lnTo>
                  <a:lnTo>
                    <a:pt x="206" y="195"/>
                  </a:lnTo>
                  <a:lnTo>
                    <a:pt x="206" y="193"/>
                  </a:lnTo>
                  <a:lnTo>
                    <a:pt x="205" y="191"/>
                  </a:lnTo>
                  <a:lnTo>
                    <a:pt x="205" y="188"/>
                  </a:lnTo>
                  <a:lnTo>
                    <a:pt x="205" y="187"/>
                  </a:lnTo>
                  <a:lnTo>
                    <a:pt x="205" y="186"/>
                  </a:lnTo>
                  <a:lnTo>
                    <a:pt x="205" y="185"/>
                  </a:lnTo>
                  <a:lnTo>
                    <a:pt x="205" y="184"/>
                  </a:lnTo>
                  <a:lnTo>
                    <a:pt x="204" y="181"/>
                  </a:lnTo>
                  <a:lnTo>
                    <a:pt x="204" y="178"/>
                  </a:lnTo>
                  <a:lnTo>
                    <a:pt x="203" y="178"/>
                  </a:lnTo>
                  <a:lnTo>
                    <a:pt x="197" y="179"/>
                  </a:lnTo>
                  <a:lnTo>
                    <a:pt x="193" y="180"/>
                  </a:lnTo>
                  <a:lnTo>
                    <a:pt x="192" y="181"/>
                  </a:lnTo>
                  <a:lnTo>
                    <a:pt x="191" y="182"/>
                  </a:lnTo>
                  <a:lnTo>
                    <a:pt x="189" y="182"/>
                  </a:lnTo>
                  <a:lnTo>
                    <a:pt x="186" y="182"/>
                  </a:lnTo>
                  <a:lnTo>
                    <a:pt x="185" y="183"/>
                  </a:lnTo>
                  <a:lnTo>
                    <a:pt x="184" y="183"/>
                  </a:lnTo>
                  <a:lnTo>
                    <a:pt x="182" y="183"/>
                  </a:lnTo>
                  <a:lnTo>
                    <a:pt x="181" y="182"/>
                  </a:lnTo>
                  <a:lnTo>
                    <a:pt x="180" y="181"/>
                  </a:lnTo>
                  <a:lnTo>
                    <a:pt x="178" y="179"/>
                  </a:lnTo>
                  <a:lnTo>
                    <a:pt x="177" y="179"/>
                  </a:lnTo>
                  <a:lnTo>
                    <a:pt x="177" y="180"/>
                  </a:lnTo>
                  <a:lnTo>
                    <a:pt x="177" y="182"/>
                  </a:lnTo>
                  <a:lnTo>
                    <a:pt x="178" y="184"/>
                  </a:lnTo>
                  <a:lnTo>
                    <a:pt x="174" y="185"/>
                  </a:lnTo>
                  <a:lnTo>
                    <a:pt x="171" y="186"/>
                  </a:lnTo>
                  <a:lnTo>
                    <a:pt x="170" y="187"/>
                  </a:lnTo>
                  <a:lnTo>
                    <a:pt x="168" y="188"/>
                  </a:lnTo>
                  <a:lnTo>
                    <a:pt x="167" y="187"/>
                  </a:lnTo>
                  <a:lnTo>
                    <a:pt x="165" y="188"/>
                  </a:lnTo>
                  <a:lnTo>
                    <a:pt x="165" y="190"/>
                  </a:lnTo>
                  <a:lnTo>
                    <a:pt x="163" y="190"/>
                  </a:lnTo>
                  <a:lnTo>
                    <a:pt x="162" y="190"/>
                  </a:lnTo>
                  <a:lnTo>
                    <a:pt x="161" y="188"/>
                  </a:lnTo>
                  <a:lnTo>
                    <a:pt x="161" y="183"/>
                  </a:lnTo>
                  <a:lnTo>
                    <a:pt x="160" y="179"/>
                  </a:lnTo>
                  <a:lnTo>
                    <a:pt x="157" y="175"/>
                  </a:lnTo>
                  <a:lnTo>
                    <a:pt x="153" y="173"/>
                  </a:lnTo>
                  <a:lnTo>
                    <a:pt x="153" y="172"/>
                  </a:lnTo>
                  <a:lnTo>
                    <a:pt x="154" y="171"/>
                  </a:lnTo>
                  <a:lnTo>
                    <a:pt x="155" y="170"/>
                  </a:lnTo>
                  <a:lnTo>
                    <a:pt x="155" y="168"/>
                  </a:lnTo>
                  <a:lnTo>
                    <a:pt x="156" y="166"/>
                  </a:lnTo>
                  <a:lnTo>
                    <a:pt x="157" y="166"/>
                  </a:lnTo>
                  <a:lnTo>
                    <a:pt x="158" y="164"/>
                  </a:lnTo>
                  <a:lnTo>
                    <a:pt x="158" y="162"/>
                  </a:lnTo>
                  <a:lnTo>
                    <a:pt x="157" y="160"/>
                  </a:lnTo>
                  <a:lnTo>
                    <a:pt x="159" y="159"/>
                  </a:lnTo>
                  <a:lnTo>
                    <a:pt x="161" y="159"/>
                  </a:lnTo>
                  <a:lnTo>
                    <a:pt x="161" y="158"/>
                  </a:lnTo>
                  <a:lnTo>
                    <a:pt x="160" y="158"/>
                  </a:lnTo>
                  <a:lnTo>
                    <a:pt x="159" y="157"/>
                  </a:lnTo>
                  <a:lnTo>
                    <a:pt x="158" y="156"/>
                  </a:lnTo>
                  <a:lnTo>
                    <a:pt x="158" y="155"/>
                  </a:lnTo>
                  <a:lnTo>
                    <a:pt x="158" y="153"/>
                  </a:lnTo>
                  <a:lnTo>
                    <a:pt x="159" y="153"/>
                  </a:lnTo>
                  <a:lnTo>
                    <a:pt x="161" y="152"/>
                  </a:lnTo>
                  <a:lnTo>
                    <a:pt x="163" y="151"/>
                  </a:lnTo>
                  <a:lnTo>
                    <a:pt x="168" y="149"/>
                  </a:lnTo>
                  <a:lnTo>
                    <a:pt x="174" y="150"/>
                  </a:lnTo>
                  <a:lnTo>
                    <a:pt x="181" y="152"/>
                  </a:lnTo>
                  <a:lnTo>
                    <a:pt x="182" y="151"/>
                  </a:lnTo>
                  <a:lnTo>
                    <a:pt x="183" y="151"/>
                  </a:lnTo>
                  <a:lnTo>
                    <a:pt x="184" y="148"/>
                  </a:lnTo>
                  <a:lnTo>
                    <a:pt x="185" y="145"/>
                  </a:lnTo>
                  <a:lnTo>
                    <a:pt x="190" y="144"/>
                  </a:lnTo>
                  <a:lnTo>
                    <a:pt x="194" y="143"/>
                  </a:lnTo>
                  <a:lnTo>
                    <a:pt x="198" y="140"/>
                  </a:lnTo>
                  <a:lnTo>
                    <a:pt x="205" y="138"/>
                  </a:lnTo>
                  <a:lnTo>
                    <a:pt x="205" y="137"/>
                  </a:lnTo>
                  <a:lnTo>
                    <a:pt x="203" y="137"/>
                  </a:lnTo>
                  <a:lnTo>
                    <a:pt x="202" y="137"/>
                  </a:lnTo>
                  <a:lnTo>
                    <a:pt x="198" y="135"/>
                  </a:lnTo>
                  <a:lnTo>
                    <a:pt x="195" y="133"/>
                  </a:lnTo>
                  <a:lnTo>
                    <a:pt x="192" y="133"/>
                  </a:lnTo>
                  <a:lnTo>
                    <a:pt x="190" y="132"/>
                  </a:lnTo>
                  <a:lnTo>
                    <a:pt x="189" y="129"/>
                  </a:lnTo>
                  <a:lnTo>
                    <a:pt x="190" y="127"/>
                  </a:lnTo>
                  <a:lnTo>
                    <a:pt x="191" y="126"/>
                  </a:lnTo>
                  <a:lnTo>
                    <a:pt x="192" y="125"/>
                  </a:lnTo>
                  <a:lnTo>
                    <a:pt x="192" y="123"/>
                  </a:lnTo>
                  <a:lnTo>
                    <a:pt x="192" y="122"/>
                  </a:lnTo>
                  <a:lnTo>
                    <a:pt x="192" y="121"/>
                  </a:lnTo>
                  <a:lnTo>
                    <a:pt x="191" y="121"/>
                  </a:lnTo>
                  <a:lnTo>
                    <a:pt x="190" y="121"/>
                  </a:lnTo>
                  <a:lnTo>
                    <a:pt x="189" y="118"/>
                  </a:lnTo>
                  <a:lnTo>
                    <a:pt x="189" y="116"/>
                  </a:lnTo>
                  <a:lnTo>
                    <a:pt x="189" y="115"/>
                  </a:lnTo>
                  <a:lnTo>
                    <a:pt x="190" y="114"/>
                  </a:lnTo>
                  <a:lnTo>
                    <a:pt x="189" y="112"/>
                  </a:lnTo>
                  <a:lnTo>
                    <a:pt x="190" y="110"/>
                  </a:lnTo>
                  <a:lnTo>
                    <a:pt x="189" y="110"/>
                  </a:lnTo>
                  <a:lnTo>
                    <a:pt x="189" y="109"/>
                  </a:lnTo>
                  <a:lnTo>
                    <a:pt x="190" y="106"/>
                  </a:lnTo>
                  <a:lnTo>
                    <a:pt x="191" y="104"/>
                  </a:lnTo>
                  <a:lnTo>
                    <a:pt x="191" y="103"/>
                  </a:lnTo>
                  <a:lnTo>
                    <a:pt x="190" y="101"/>
                  </a:lnTo>
                  <a:lnTo>
                    <a:pt x="193" y="99"/>
                  </a:lnTo>
                  <a:lnTo>
                    <a:pt x="197" y="98"/>
                  </a:lnTo>
                  <a:lnTo>
                    <a:pt x="198" y="99"/>
                  </a:lnTo>
                  <a:lnTo>
                    <a:pt x="200" y="99"/>
                  </a:lnTo>
                  <a:lnTo>
                    <a:pt x="203" y="98"/>
                  </a:lnTo>
                  <a:lnTo>
                    <a:pt x="205" y="97"/>
                  </a:lnTo>
                  <a:lnTo>
                    <a:pt x="207" y="97"/>
                  </a:lnTo>
                  <a:lnTo>
                    <a:pt x="208" y="97"/>
                  </a:lnTo>
                  <a:lnTo>
                    <a:pt x="209" y="96"/>
                  </a:lnTo>
                  <a:lnTo>
                    <a:pt x="211" y="94"/>
                  </a:lnTo>
                  <a:lnTo>
                    <a:pt x="211" y="97"/>
                  </a:lnTo>
                  <a:lnTo>
                    <a:pt x="213" y="98"/>
                  </a:lnTo>
                  <a:lnTo>
                    <a:pt x="213" y="97"/>
                  </a:lnTo>
                  <a:lnTo>
                    <a:pt x="216" y="94"/>
                  </a:lnTo>
                  <a:lnTo>
                    <a:pt x="220" y="92"/>
                  </a:lnTo>
                  <a:lnTo>
                    <a:pt x="220" y="93"/>
                  </a:lnTo>
                  <a:lnTo>
                    <a:pt x="218" y="94"/>
                  </a:lnTo>
                  <a:lnTo>
                    <a:pt x="217" y="94"/>
                  </a:lnTo>
                  <a:lnTo>
                    <a:pt x="216" y="98"/>
                  </a:lnTo>
                  <a:lnTo>
                    <a:pt x="214" y="101"/>
                  </a:lnTo>
                  <a:lnTo>
                    <a:pt x="215" y="101"/>
                  </a:lnTo>
                  <a:lnTo>
                    <a:pt x="215" y="102"/>
                  </a:lnTo>
                  <a:lnTo>
                    <a:pt x="221" y="101"/>
                  </a:lnTo>
                  <a:lnTo>
                    <a:pt x="226" y="98"/>
                  </a:lnTo>
                  <a:lnTo>
                    <a:pt x="227" y="97"/>
                  </a:lnTo>
                  <a:lnTo>
                    <a:pt x="227" y="96"/>
                  </a:lnTo>
                  <a:lnTo>
                    <a:pt x="228" y="93"/>
                  </a:lnTo>
                  <a:lnTo>
                    <a:pt x="229" y="90"/>
                  </a:lnTo>
                  <a:lnTo>
                    <a:pt x="228" y="89"/>
                  </a:lnTo>
                  <a:lnTo>
                    <a:pt x="228" y="87"/>
                  </a:lnTo>
                  <a:lnTo>
                    <a:pt x="228" y="86"/>
                  </a:lnTo>
                  <a:lnTo>
                    <a:pt x="229" y="83"/>
                  </a:lnTo>
                  <a:lnTo>
                    <a:pt x="228" y="81"/>
                  </a:lnTo>
                  <a:lnTo>
                    <a:pt x="227" y="79"/>
                  </a:lnTo>
                  <a:lnTo>
                    <a:pt x="228" y="78"/>
                  </a:lnTo>
                  <a:lnTo>
                    <a:pt x="229" y="77"/>
                  </a:lnTo>
                  <a:lnTo>
                    <a:pt x="228" y="74"/>
                  </a:lnTo>
                  <a:lnTo>
                    <a:pt x="228" y="70"/>
                  </a:lnTo>
                  <a:lnTo>
                    <a:pt x="233" y="64"/>
                  </a:lnTo>
                  <a:lnTo>
                    <a:pt x="237" y="62"/>
                  </a:lnTo>
                  <a:lnTo>
                    <a:pt x="239" y="60"/>
                  </a:lnTo>
                  <a:lnTo>
                    <a:pt x="238" y="58"/>
                  </a:lnTo>
                  <a:lnTo>
                    <a:pt x="236" y="59"/>
                  </a:lnTo>
                  <a:lnTo>
                    <a:pt x="232" y="60"/>
                  </a:lnTo>
                  <a:lnTo>
                    <a:pt x="230" y="62"/>
                  </a:lnTo>
                  <a:lnTo>
                    <a:pt x="229" y="60"/>
                  </a:lnTo>
                  <a:lnTo>
                    <a:pt x="228" y="60"/>
                  </a:lnTo>
                  <a:lnTo>
                    <a:pt x="226" y="62"/>
                  </a:lnTo>
                  <a:lnTo>
                    <a:pt x="223" y="63"/>
                  </a:lnTo>
                  <a:lnTo>
                    <a:pt x="220" y="62"/>
                  </a:lnTo>
                  <a:lnTo>
                    <a:pt x="218" y="62"/>
                  </a:lnTo>
                  <a:lnTo>
                    <a:pt x="214" y="63"/>
                  </a:lnTo>
                  <a:lnTo>
                    <a:pt x="211" y="63"/>
                  </a:lnTo>
                  <a:lnTo>
                    <a:pt x="209" y="63"/>
                  </a:lnTo>
                  <a:lnTo>
                    <a:pt x="208" y="64"/>
                  </a:lnTo>
                  <a:lnTo>
                    <a:pt x="207" y="65"/>
                  </a:lnTo>
                  <a:lnTo>
                    <a:pt x="205" y="63"/>
                  </a:lnTo>
                  <a:lnTo>
                    <a:pt x="204" y="62"/>
                  </a:lnTo>
                  <a:lnTo>
                    <a:pt x="203" y="62"/>
                  </a:lnTo>
                  <a:lnTo>
                    <a:pt x="202" y="63"/>
                  </a:lnTo>
                  <a:lnTo>
                    <a:pt x="202" y="64"/>
                  </a:lnTo>
                  <a:lnTo>
                    <a:pt x="202" y="66"/>
                  </a:lnTo>
                  <a:lnTo>
                    <a:pt x="194" y="70"/>
                  </a:lnTo>
                  <a:lnTo>
                    <a:pt x="185" y="75"/>
                  </a:lnTo>
                  <a:lnTo>
                    <a:pt x="184" y="77"/>
                  </a:lnTo>
                  <a:lnTo>
                    <a:pt x="183" y="78"/>
                  </a:lnTo>
                  <a:lnTo>
                    <a:pt x="178" y="81"/>
                  </a:lnTo>
                  <a:lnTo>
                    <a:pt x="172" y="85"/>
                  </a:lnTo>
                  <a:lnTo>
                    <a:pt x="170" y="86"/>
                  </a:lnTo>
                  <a:lnTo>
                    <a:pt x="168" y="86"/>
                  </a:lnTo>
                  <a:lnTo>
                    <a:pt x="168" y="87"/>
                  </a:lnTo>
                  <a:lnTo>
                    <a:pt x="168" y="88"/>
                  </a:lnTo>
                  <a:lnTo>
                    <a:pt x="166" y="88"/>
                  </a:lnTo>
                  <a:lnTo>
                    <a:pt x="163" y="89"/>
                  </a:lnTo>
                  <a:lnTo>
                    <a:pt x="158" y="92"/>
                  </a:lnTo>
                  <a:lnTo>
                    <a:pt x="151" y="94"/>
                  </a:lnTo>
                  <a:lnTo>
                    <a:pt x="144" y="97"/>
                  </a:lnTo>
                  <a:lnTo>
                    <a:pt x="136" y="99"/>
                  </a:lnTo>
                  <a:lnTo>
                    <a:pt x="133" y="100"/>
                  </a:lnTo>
                  <a:lnTo>
                    <a:pt x="130" y="101"/>
                  </a:lnTo>
                  <a:lnTo>
                    <a:pt x="126" y="101"/>
                  </a:lnTo>
                  <a:lnTo>
                    <a:pt x="124" y="101"/>
                  </a:lnTo>
                  <a:lnTo>
                    <a:pt x="123" y="102"/>
                  </a:lnTo>
                  <a:lnTo>
                    <a:pt x="123" y="103"/>
                  </a:lnTo>
                  <a:lnTo>
                    <a:pt x="118" y="104"/>
                  </a:lnTo>
                  <a:lnTo>
                    <a:pt x="113" y="106"/>
                  </a:lnTo>
                  <a:lnTo>
                    <a:pt x="112" y="108"/>
                  </a:lnTo>
                  <a:lnTo>
                    <a:pt x="111" y="108"/>
                  </a:lnTo>
                  <a:lnTo>
                    <a:pt x="109" y="108"/>
                  </a:lnTo>
                  <a:lnTo>
                    <a:pt x="105" y="109"/>
                  </a:lnTo>
                  <a:lnTo>
                    <a:pt x="102" y="111"/>
                  </a:lnTo>
                  <a:lnTo>
                    <a:pt x="99" y="112"/>
                  </a:lnTo>
                  <a:lnTo>
                    <a:pt x="97" y="112"/>
                  </a:lnTo>
                  <a:lnTo>
                    <a:pt x="95" y="111"/>
                  </a:lnTo>
                  <a:lnTo>
                    <a:pt x="91" y="112"/>
                  </a:lnTo>
                  <a:lnTo>
                    <a:pt x="90" y="113"/>
                  </a:lnTo>
                  <a:lnTo>
                    <a:pt x="84" y="115"/>
                  </a:lnTo>
                  <a:lnTo>
                    <a:pt x="76" y="116"/>
                  </a:lnTo>
                  <a:lnTo>
                    <a:pt x="75" y="116"/>
                  </a:lnTo>
                  <a:lnTo>
                    <a:pt x="74" y="117"/>
                  </a:lnTo>
                  <a:lnTo>
                    <a:pt x="70" y="117"/>
                  </a:lnTo>
                  <a:lnTo>
                    <a:pt x="66" y="117"/>
                  </a:lnTo>
                  <a:lnTo>
                    <a:pt x="65" y="117"/>
                  </a:lnTo>
                  <a:lnTo>
                    <a:pt x="63" y="117"/>
                  </a:lnTo>
                  <a:lnTo>
                    <a:pt x="61" y="117"/>
                  </a:lnTo>
                  <a:lnTo>
                    <a:pt x="58" y="117"/>
                  </a:lnTo>
                  <a:lnTo>
                    <a:pt x="56" y="118"/>
                  </a:lnTo>
                  <a:lnTo>
                    <a:pt x="52" y="118"/>
                  </a:lnTo>
                  <a:lnTo>
                    <a:pt x="49" y="120"/>
                  </a:lnTo>
                  <a:lnTo>
                    <a:pt x="46" y="120"/>
                  </a:lnTo>
                  <a:lnTo>
                    <a:pt x="44" y="121"/>
                  </a:lnTo>
                  <a:lnTo>
                    <a:pt x="42" y="120"/>
                  </a:lnTo>
                  <a:lnTo>
                    <a:pt x="40" y="117"/>
                  </a:lnTo>
                  <a:lnTo>
                    <a:pt x="38" y="120"/>
                  </a:lnTo>
                  <a:lnTo>
                    <a:pt x="34" y="122"/>
                  </a:lnTo>
                  <a:lnTo>
                    <a:pt x="23" y="124"/>
                  </a:lnTo>
                  <a:lnTo>
                    <a:pt x="15" y="124"/>
                  </a:lnTo>
                  <a:lnTo>
                    <a:pt x="14" y="124"/>
                  </a:lnTo>
                  <a:lnTo>
                    <a:pt x="14" y="123"/>
                  </a:lnTo>
                  <a:lnTo>
                    <a:pt x="15" y="121"/>
                  </a:lnTo>
                  <a:lnTo>
                    <a:pt x="16" y="117"/>
                  </a:lnTo>
                  <a:lnTo>
                    <a:pt x="14" y="116"/>
                  </a:lnTo>
                  <a:lnTo>
                    <a:pt x="11" y="115"/>
                  </a:lnTo>
                  <a:lnTo>
                    <a:pt x="9" y="113"/>
                  </a:lnTo>
                  <a:lnTo>
                    <a:pt x="7" y="110"/>
                  </a:lnTo>
                  <a:lnTo>
                    <a:pt x="5" y="108"/>
                  </a:lnTo>
                  <a:lnTo>
                    <a:pt x="3" y="106"/>
                  </a:lnTo>
                  <a:lnTo>
                    <a:pt x="2" y="104"/>
                  </a:lnTo>
                  <a:lnTo>
                    <a:pt x="0" y="101"/>
                  </a:lnTo>
                  <a:lnTo>
                    <a:pt x="2" y="99"/>
                  </a:lnTo>
                  <a:lnTo>
                    <a:pt x="4" y="98"/>
                  </a:lnTo>
                  <a:lnTo>
                    <a:pt x="6" y="97"/>
                  </a:lnTo>
                  <a:lnTo>
                    <a:pt x="9" y="97"/>
                  </a:lnTo>
                  <a:lnTo>
                    <a:pt x="14" y="97"/>
                  </a:lnTo>
                  <a:lnTo>
                    <a:pt x="19" y="96"/>
                  </a:lnTo>
                  <a:lnTo>
                    <a:pt x="20" y="96"/>
                  </a:lnTo>
                  <a:lnTo>
                    <a:pt x="22" y="94"/>
                  </a:lnTo>
                  <a:lnTo>
                    <a:pt x="27" y="96"/>
                  </a:lnTo>
                  <a:lnTo>
                    <a:pt x="31" y="96"/>
                  </a:lnTo>
                  <a:lnTo>
                    <a:pt x="38" y="93"/>
                  </a:lnTo>
                  <a:lnTo>
                    <a:pt x="44" y="92"/>
                  </a:lnTo>
                  <a:lnTo>
                    <a:pt x="44" y="94"/>
                  </a:lnTo>
                  <a:lnTo>
                    <a:pt x="44" y="96"/>
                  </a:lnTo>
                  <a:lnTo>
                    <a:pt x="46" y="97"/>
                  </a:lnTo>
                  <a:lnTo>
                    <a:pt x="47" y="98"/>
                  </a:lnTo>
                  <a:lnTo>
                    <a:pt x="50" y="99"/>
                  </a:lnTo>
                  <a:lnTo>
                    <a:pt x="53" y="100"/>
                  </a:lnTo>
                  <a:lnTo>
                    <a:pt x="54" y="99"/>
                  </a:lnTo>
                  <a:lnTo>
                    <a:pt x="53" y="97"/>
                  </a:lnTo>
                  <a:lnTo>
                    <a:pt x="52" y="96"/>
                  </a:lnTo>
                  <a:lnTo>
                    <a:pt x="52" y="94"/>
                  </a:lnTo>
                  <a:lnTo>
                    <a:pt x="51" y="94"/>
                  </a:lnTo>
                  <a:lnTo>
                    <a:pt x="52" y="94"/>
                  </a:lnTo>
                  <a:lnTo>
                    <a:pt x="52" y="92"/>
                  </a:lnTo>
                  <a:lnTo>
                    <a:pt x="52" y="90"/>
                  </a:lnTo>
                  <a:lnTo>
                    <a:pt x="54" y="91"/>
                  </a:lnTo>
                  <a:lnTo>
                    <a:pt x="55" y="91"/>
                  </a:lnTo>
                  <a:lnTo>
                    <a:pt x="57" y="90"/>
                  </a:lnTo>
                  <a:lnTo>
                    <a:pt x="58" y="90"/>
                  </a:lnTo>
                  <a:lnTo>
                    <a:pt x="64" y="89"/>
                  </a:lnTo>
                  <a:lnTo>
                    <a:pt x="69" y="89"/>
                  </a:lnTo>
                  <a:lnTo>
                    <a:pt x="76" y="87"/>
                  </a:lnTo>
                  <a:lnTo>
                    <a:pt x="83" y="85"/>
                  </a:lnTo>
                  <a:lnTo>
                    <a:pt x="85" y="86"/>
                  </a:lnTo>
                  <a:lnTo>
                    <a:pt x="86" y="86"/>
                  </a:lnTo>
                  <a:lnTo>
                    <a:pt x="88" y="86"/>
                  </a:lnTo>
                  <a:lnTo>
                    <a:pt x="90" y="85"/>
                  </a:lnTo>
                  <a:lnTo>
                    <a:pt x="93" y="85"/>
                  </a:lnTo>
                  <a:lnTo>
                    <a:pt x="97" y="85"/>
                  </a:lnTo>
                  <a:lnTo>
                    <a:pt x="99" y="83"/>
                  </a:lnTo>
                  <a:lnTo>
                    <a:pt x="99" y="82"/>
                  </a:lnTo>
                  <a:lnTo>
                    <a:pt x="101" y="81"/>
                  </a:lnTo>
                  <a:lnTo>
                    <a:pt x="102" y="80"/>
                  </a:lnTo>
                  <a:lnTo>
                    <a:pt x="104" y="79"/>
                  </a:lnTo>
                  <a:lnTo>
                    <a:pt x="108" y="80"/>
                  </a:lnTo>
                  <a:lnTo>
                    <a:pt x="110" y="78"/>
                  </a:lnTo>
                  <a:lnTo>
                    <a:pt x="113" y="76"/>
                  </a:lnTo>
                  <a:lnTo>
                    <a:pt x="114" y="77"/>
                  </a:lnTo>
                  <a:lnTo>
                    <a:pt x="115" y="78"/>
                  </a:lnTo>
                  <a:lnTo>
                    <a:pt x="118" y="77"/>
                  </a:lnTo>
                  <a:lnTo>
                    <a:pt x="119" y="76"/>
                  </a:lnTo>
                  <a:lnTo>
                    <a:pt x="121" y="76"/>
                  </a:lnTo>
                  <a:lnTo>
                    <a:pt x="124" y="75"/>
                  </a:lnTo>
                  <a:lnTo>
                    <a:pt x="127" y="73"/>
                  </a:lnTo>
                  <a:lnTo>
                    <a:pt x="132" y="71"/>
                  </a:lnTo>
                  <a:lnTo>
                    <a:pt x="136" y="70"/>
                  </a:lnTo>
                  <a:lnTo>
                    <a:pt x="139" y="69"/>
                  </a:lnTo>
                  <a:lnTo>
                    <a:pt x="142" y="68"/>
                  </a:lnTo>
                  <a:lnTo>
                    <a:pt x="144" y="67"/>
                  </a:lnTo>
                  <a:lnTo>
                    <a:pt x="147" y="66"/>
                  </a:lnTo>
                  <a:lnTo>
                    <a:pt x="150" y="64"/>
                  </a:lnTo>
                  <a:lnTo>
                    <a:pt x="151" y="64"/>
                  </a:lnTo>
                  <a:lnTo>
                    <a:pt x="154" y="64"/>
                  </a:lnTo>
                  <a:lnTo>
                    <a:pt x="156" y="62"/>
                  </a:lnTo>
                  <a:lnTo>
                    <a:pt x="159" y="60"/>
                  </a:lnTo>
                  <a:lnTo>
                    <a:pt x="160" y="59"/>
                  </a:lnTo>
                  <a:lnTo>
                    <a:pt x="162" y="59"/>
                  </a:lnTo>
                  <a:lnTo>
                    <a:pt x="163" y="57"/>
                  </a:lnTo>
                  <a:lnTo>
                    <a:pt x="165" y="56"/>
                  </a:lnTo>
                  <a:lnTo>
                    <a:pt x="168" y="55"/>
                  </a:lnTo>
                  <a:lnTo>
                    <a:pt x="170" y="55"/>
                  </a:lnTo>
                  <a:lnTo>
                    <a:pt x="173" y="53"/>
                  </a:lnTo>
                  <a:lnTo>
                    <a:pt x="177" y="51"/>
                  </a:lnTo>
                  <a:lnTo>
                    <a:pt x="181" y="48"/>
                  </a:lnTo>
                  <a:lnTo>
                    <a:pt x="184" y="48"/>
                  </a:lnTo>
                  <a:lnTo>
                    <a:pt x="188" y="46"/>
                  </a:lnTo>
                  <a:lnTo>
                    <a:pt x="190" y="45"/>
                  </a:lnTo>
                  <a:lnTo>
                    <a:pt x="193" y="44"/>
                  </a:lnTo>
                  <a:lnTo>
                    <a:pt x="195" y="44"/>
                  </a:lnTo>
                  <a:lnTo>
                    <a:pt x="198" y="44"/>
                  </a:lnTo>
                  <a:lnTo>
                    <a:pt x="202" y="43"/>
                  </a:lnTo>
                  <a:lnTo>
                    <a:pt x="204" y="42"/>
                  </a:lnTo>
                  <a:lnTo>
                    <a:pt x="207" y="40"/>
                  </a:lnTo>
                  <a:lnTo>
                    <a:pt x="212" y="40"/>
                  </a:lnTo>
                  <a:lnTo>
                    <a:pt x="214" y="40"/>
                  </a:lnTo>
                  <a:lnTo>
                    <a:pt x="216" y="39"/>
                  </a:lnTo>
                  <a:lnTo>
                    <a:pt x="217" y="39"/>
                  </a:lnTo>
                  <a:lnTo>
                    <a:pt x="218" y="40"/>
                  </a:lnTo>
                  <a:lnTo>
                    <a:pt x="224" y="39"/>
                  </a:lnTo>
                  <a:lnTo>
                    <a:pt x="228" y="39"/>
                  </a:lnTo>
                  <a:lnTo>
                    <a:pt x="231" y="39"/>
                  </a:lnTo>
                  <a:lnTo>
                    <a:pt x="233" y="39"/>
                  </a:lnTo>
                  <a:lnTo>
                    <a:pt x="235" y="39"/>
                  </a:lnTo>
                  <a:lnTo>
                    <a:pt x="236" y="39"/>
                  </a:lnTo>
                  <a:lnTo>
                    <a:pt x="240" y="39"/>
                  </a:lnTo>
                  <a:lnTo>
                    <a:pt x="246" y="39"/>
                  </a:lnTo>
                  <a:lnTo>
                    <a:pt x="248" y="39"/>
                  </a:lnTo>
                  <a:lnTo>
                    <a:pt x="250" y="40"/>
                  </a:lnTo>
                  <a:lnTo>
                    <a:pt x="253" y="39"/>
                  </a:lnTo>
                  <a:lnTo>
                    <a:pt x="256" y="38"/>
                  </a:lnTo>
                  <a:lnTo>
                    <a:pt x="262" y="39"/>
                  </a:lnTo>
                  <a:lnTo>
                    <a:pt x="266" y="39"/>
                  </a:lnTo>
                  <a:lnTo>
                    <a:pt x="267" y="33"/>
                  </a:lnTo>
                  <a:lnTo>
                    <a:pt x="266" y="27"/>
                  </a:lnTo>
                  <a:lnTo>
                    <a:pt x="267" y="23"/>
                  </a:lnTo>
                  <a:lnTo>
                    <a:pt x="269" y="20"/>
                  </a:lnTo>
                  <a:lnTo>
                    <a:pt x="270" y="20"/>
                  </a:lnTo>
                  <a:lnTo>
                    <a:pt x="271" y="19"/>
                  </a:lnTo>
                  <a:lnTo>
                    <a:pt x="272" y="16"/>
                  </a:lnTo>
                  <a:lnTo>
                    <a:pt x="274" y="11"/>
                  </a:lnTo>
                  <a:lnTo>
                    <a:pt x="275" y="10"/>
                  </a:lnTo>
                  <a:lnTo>
                    <a:pt x="276" y="9"/>
                  </a:lnTo>
                  <a:lnTo>
                    <a:pt x="276" y="8"/>
                  </a:lnTo>
                  <a:lnTo>
                    <a:pt x="277" y="7"/>
                  </a:lnTo>
                  <a:lnTo>
                    <a:pt x="283" y="5"/>
                  </a:lnTo>
                  <a:lnTo>
                    <a:pt x="288" y="3"/>
                  </a:lnTo>
                  <a:lnTo>
                    <a:pt x="289" y="1"/>
                  </a:lnTo>
                  <a:lnTo>
                    <a:pt x="291" y="0"/>
                  </a:lnTo>
                  <a:lnTo>
                    <a:pt x="294" y="4"/>
                  </a:lnTo>
                  <a:lnTo>
                    <a:pt x="295" y="7"/>
                  </a:lnTo>
                  <a:lnTo>
                    <a:pt x="296" y="7"/>
                  </a:lnTo>
                  <a:lnTo>
                    <a:pt x="298" y="10"/>
                  </a:lnTo>
                  <a:lnTo>
                    <a:pt x="300" y="15"/>
                  </a:lnTo>
                  <a:lnTo>
                    <a:pt x="301" y="15"/>
                  </a:lnTo>
                  <a:lnTo>
                    <a:pt x="302" y="16"/>
                  </a:lnTo>
                  <a:lnTo>
                    <a:pt x="304" y="20"/>
                  </a:lnTo>
                  <a:lnTo>
                    <a:pt x="305" y="24"/>
                  </a:lnTo>
                  <a:lnTo>
                    <a:pt x="307" y="24"/>
                  </a:lnTo>
                  <a:lnTo>
                    <a:pt x="308" y="25"/>
                  </a:lnTo>
                  <a:lnTo>
                    <a:pt x="310" y="30"/>
                  </a:lnTo>
                  <a:lnTo>
                    <a:pt x="312" y="35"/>
                  </a:lnTo>
                  <a:lnTo>
                    <a:pt x="314" y="39"/>
                  </a:lnTo>
                  <a:lnTo>
                    <a:pt x="317" y="42"/>
                  </a:lnTo>
                  <a:lnTo>
                    <a:pt x="318" y="43"/>
                  </a:lnTo>
                  <a:lnTo>
                    <a:pt x="320" y="45"/>
                  </a:lnTo>
                  <a:lnTo>
                    <a:pt x="321" y="47"/>
                  </a:lnTo>
                  <a:lnTo>
                    <a:pt x="322" y="48"/>
                  </a:lnTo>
                  <a:close/>
                  <a:moveTo>
                    <a:pt x="348" y="163"/>
                  </a:moveTo>
                  <a:lnTo>
                    <a:pt x="347" y="163"/>
                  </a:lnTo>
                  <a:lnTo>
                    <a:pt x="347" y="164"/>
                  </a:lnTo>
                  <a:lnTo>
                    <a:pt x="347" y="166"/>
                  </a:lnTo>
                  <a:lnTo>
                    <a:pt x="348" y="166"/>
                  </a:lnTo>
                  <a:lnTo>
                    <a:pt x="348" y="164"/>
                  </a:lnTo>
                  <a:lnTo>
                    <a:pt x="348" y="163"/>
                  </a:lnTo>
                  <a:close/>
                  <a:moveTo>
                    <a:pt x="270" y="50"/>
                  </a:moveTo>
                  <a:lnTo>
                    <a:pt x="269" y="48"/>
                  </a:lnTo>
                  <a:lnTo>
                    <a:pt x="267" y="47"/>
                  </a:lnTo>
                  <a:lnTo>
                    <a:pt x="264" y="48"/>
                  </a:lnTo>
                  <a:lnTo>
                    <a:pt x="261" y="50"/>
                  </a:lnTo>
                  <a:lnTo>
                    <a:pt x="261" y="51"/>
                  </a:lnTo>
                  <a:lnTo>
                    <a:pt x="260" y="51"/>
                  </a:lnTo>
                  <a:lnTo>
                    <a:pt x="259" y="52"/>
                  </a:lnTo>
                  <a:lnTo>
                    <a:pt x="253" y="55"/>
                  </a:lnTo>
                  <a:lnTo>
                    <a:pt x="247" y="57"/>
                  </a:lnTo>
                  <a:lnTo>
                    <a:pt x="243" y="58"/>
                  </a:lnTo>
                  <a:lnTo>
                    <a:pt x="240" y="59"/>
                  </a:lnTo>
                  <a:lnTo>
                    <a:pt x="241" y="60"/>
                  </a:lnTo>
                  <a:lnTo>
                    <a:pt x="242" y="62"/>
                  </a:lnTo>
                  <a:lnTo>
                    <a:pt x="244" y="62"/>
                  </a:lnTo>
                  <a:lnTo>
                    <a:pt x="247" y="62"/>
                  </a:lnTo>
                  <a:lnTo>
                    <a:pt x="250" y="60"/>
                  </a:lnTo>
                  <a:lnTo>
                    <a:pt x="253" y="60"/>
                  </a:lnTo>
                  <a:lnTo>
                    <a:pt x="255" y="60"/>
                  </a:lnTo>
                  <a:lnTo>
                    <a:pt x="258" y="62"/>
                  </a:lnTo>
                  <a:lnTo>
                    <a:pt x="263" y="64"/>
                  </a:lnTo>
                  <a:lnTo>
                    <a:pt x="269" y="66"/>
                  </a:lnTo>
                  <a:lnTo>
                    <a:pt x="271" y="65"/>
                  </a:lnTo>
                  <a:lnTo>
                    <a:pt x="271" y="60"/>
                  </a:lnTo>
                  <a:lnTo>
                    <a:pt x="271" y="58"/>
                  </a:lnTo>
                  <a:lnTo>
                    <a:pt x="270" y="57"/>
                  </a:lnTo>
                  <a:lnTo>
                    <a:pt x="270" y="56"/>
                  </a:lnTo>
                  <a:lnTo>
                    <a:pt x="270" y="55"/>
                  </a:lnTo>
                  <a:lnTo>
                    <a:pt x="270" y="54"/>
                  </a:lnTo>
                  <a:lnTo>
                    <a:pt x="270" y="52"/>
                  </a:lnTo>
                  <a:lnTo>
                    <a:pt x="270" y="50"/>
                  </a:lnTo>
                  <a:close/>
                  <a:moveTo>
                    <a:pt x="323" y="229"/>
                  </a:moveTo>
                  <a:lnTo>
                    <a:pt x="323" y="229"/>
                  </a:lnTo>
                  <a:lnTo>
                    <a:pt x="322" y="229"/>
                  </a:lnTo>
                  <a:lnTo>
                    <a:pt x="322" y="230"/>
                  </a:lnTo>
                  <a:lnTo>
                    <a:pt x="323" y="230"/>
                  </a:lnTo>
                  <a:lnTo>
                    <a:pt x="323" y="229"/>
                  </a:lnTo>
                  <a:close/>
                  <a:moveTo>
                    <a:pt x="320" y="221"/>
                  </a:moveTo>
                  <a:lnTo>
                    <a:pt x="319" y="221"/>
                  </a:lnTo>
                  <a:lnTo>
                    <a:pt x="317" y="221"/>
                  </a:lnTo>
                  <a:lnTo>
                    <a:pt x="316" y="223"/>
                  </a:lnTo>
                  <a:lnTo>
                    <a:pt x="316" y="226"/>
                  </a:lnTo>
                  <a:lnTo>
                    <a:pt x="312" y="228"/>
                  </a:lnTo>
                  <a:lnTo>
                    <a:pt x="309" y="229"/>
                  </a:lnTo>
                  <a:lnTo>
                    <a:pt x="306" y="229"/>
                  </a:lnTo>
                  <a:lnTo>
                    <a:pt x="304" y="229"/>
                  </a:lnTo>
                  <a:lnTo>
                    <a:pt x="304" y="227"/>
                  </a:lnTo>
                  <a:lnTo>
                    <a:pt x="302" y="225"/>
                  </a:lnTo>
                  <a:lnTo>
                    <a:pt x="300" y="227"/>
                  </a:lnTo>
                  <a:lnTo>
                    <a:pt x="298" y="230"/>
                  </a:lnTo>
                  <a:lnTo>
                    <a:pt x="297" y="230"/>
                  </a:lnTo>
                  <a:lnTo>
                    <a:pt x="296" y="228"/>
                  </a:lnTo>
                  <a:lnTo>
                    <a:pt x="295" y="228"/>
                  </a:lnTo>
                  <a:lnTo>
                    <a:pt x="294" y="223"/>
                  </a:lnTo>
                  <a:lnTo>
                    <a:pt x="294" y="220"/>
                  </a:lnTo>
                  <a:lnTo>
                    <a:pt x="293" y="215"/>
                  </a:lnTo>
                  <a:lnTo>
                    <a:pt x="289" y="210"/>
                  </a:lnTo>
                  <a:lnTo>
                    <a:pt x="289" y="204"/>
                  </a:lnTo>
                  <a:lnTo>
                    <a:pt x="290" y="199"/>
                  </a:lnTo>
                  <a:lnTo>
                    <a:pt x="286" y="196"/>
                  </a:lnTo>
                  <a:lnTo>
                    <a:pt x="283" y="193"/>
                  </a:lnTo>
                  <a:lnTo>
                    <a:pt x="283" y="191"/>
                  </a:lnTo>
                  <a:lnTo>
                    <a:pt x="283" y="190"/>
                  </a:lnTo>
                  <a:lnTo>
                    <a:pt x="283" y="187"/>
                  </a:lnTo>
                  <a:lnTo>
                    <a:pt x="282" y="186"/>
                  </a:lnTo>
                  <a:lnTo>
                    <a:pt x="282" y="185"/>
                  </a:lnTo>
                  <a:lnTo>
                    <a:pt x="281" y="182"/>
                  </a:lnTo>
                  <a:lnTo>
                    <a:pt x="279" y="180"/>
                  </a:lnTo>
                  <a:lnTo>
                    <a:pt x="279" y="173"/>
                  </a:lnTo>
                  <a:lnTo>
                    <a:pt x="278" y="167"/>
                  </a:lnTo>
                  <a:lnTo>
                    <a:pt x="276" y="160"/>
                  </a:lnTo>
                  <a:lnTo>
                    <a:pt x="274" y="153"/>
                  </a:lnTo>
                  <a:lnTo>
                    <a:pt x="269" y="153"/>
                  </a:lnTo>
                  <a:lnTo>
                    <a:pt x="264" y="155"/>
                  </a:lnTo>
                  <a:lnTo>
                    <a:pt x="263" y="156"/>
                  </a:lnTo>
                  <a:lnTo>
                    <a:pt x="262" y="156"/>
                  </a:lnTo>
                  <a:lnTo>
                    <a:pt x="260" y="156"/>
                  </a:lnTo>
                  <a:lnTo>
                    <a:pt x="259" y="156"/>
                  </a:lnTo>
                  <a:lnTo>
                    <a:pt x="258" y="158"/>
                  </a:lnTo>
                  <a:lnTo>
                    <a:pt x="254" y="158"/>
                  </a:lnTo>
                  <a:lnTo>
                    <a:pt x="253" y="158"/>
                  </a:lnTo>
                  <a:lnTo>
                    <a:pt x="251" y="159"/>
                  </a:lnTo>
                  <a:lnTo>
                    <a:pt x="250" y="160"/>
                  </a:lnTo>
                  <a:lnTo>
                    <a:pt x="248" y="159"/>
                  </a:lnTo>
                  <a:lnTo>
                    <a:pt x="247" y="159"/>
                  </a:lnTo>
                  <a:lnTo>
                    <a:pt x="246" y="161"/>
                  </a:lnTo>
                  <a:lnTo>
                    <a:pt x="244" y="162"/>
                  </a:lnTo>
                  <a:lnTo>
                    <a:pt x="229" y="168"/>
                  </a:lnTo>
                  <a:lnTo>
                    <a:pt x="214" y="171"/>
                  </a:lnTo>
                  <a:lnTo>
                    <a:pt x="214" y="172"/>
                  </a:lnTo>
                  <a:lnTo>
                    <a:pt x="214" y="173"/>
                  </a:lnTo>
                  <a:lnTo>
                    <a:pt x="209" y="174"/>
                  </a:lnTo>
                  <a:lnTo>
                    <a:pt x="206" y="176"/>
                  </a:lnTo>
                  <a:lnTo>
                    <a:pt x="205" y="176"/>
                  </a:lnTo>
                  <a:lnTo>
                    <a:pt x="205" y="178"/>
                  </a:lnTo>
                  <a:lnTo>
                    <a:pt x="207" y="180"/>
                  </a:lnTo>
                  <a:lnTo>
                    <a:pt x="209" y="182"/>
                  </a:lnTo>
                  <a:lnTo>
                    <a:pt x="214" y="187"/>
                  </a:lnTo>
                  <a:lnTo>
                    <a:pt x="215" y="188"/>
                  </a:lnTo>
                  <a:lnTo>
                    <a:pt x="215" y="190"/>
                  </a:lnTo>
                  <a:lnTo>
                    <a:pt x="216" y="192"/>
                  </a:lnTo>
                  <a:lnTo>
                    <a:pt x="218" y="193"/>
                  </a:lnTo>
                  <a:lnTo>
                    <a:pt x="219" y="195"/>
                  </a:lnTo>
                  <a:lnTo>
                    <a:pt x="220" y="197"/>
                  </a:lnTo>
                  <a:lnTo>
                    <a:pt x="223" y="199"/>
                  </a:lnTo>
                  <a:lnTo>
                    <a:pt x="225" y="203"/>
                  </a:lnTo>
                  <a:lnTo>
                    <a:pt x="226" y="204"/>
                  </a:lnTo>
                  <a:lnTo>
                    <a:pt x="228" y="205"/>
                  </a:lnTo>
                  <a:lnTo>
                    <a:pt x="229" y="208"/>
                  </a:lnTo>
                  <a:lnTo>
                    <a:pt x="230" y="210"/>
                  </a:lnTo>
                  <a:lnTo>
                    <a:pt x="231" y="213"/>
                  </a:lnTo>
                  <a:lnTo>
                    <a:pt x="233" y="215"/>
                  </a:lnTo>
                  <a:lnTo>
                    <a:pt x="233" y="216"/>
                  </a:lnTo>
                  <a:lnTo>
                    <a:pt x="235" y="218"/>
                  </a:lnTo>
                  <a:lnTo>
                    <a:pt x="236" y="219"/>
                  </a:lnTo>
                  <a:lnTo>
                    <a:pt x="238" y="221"/>
                  </a:lnTo>
                  <a:lnTo>
                    <a:pt x="238" y="222"/>
                  </a:lnTo>
                  <a:lnTo>
                    <a:pt x="238" y="223"/>
                  </a:lnTo>
                  <a:lnTo>
                    <a:pt x="239" y="225"/>
                  </a:lnTo>
                  <a:lnTo>
                    <a:pt x="240" y="225"/>
                  </a:lnTo>
                  <a:lnTo>
                    <a:pt x="241" y="227"/>
                  </a:lnTo>
                  <a:lnTo>
                    <a:pt x="241" y="230"/>
                  </a:lnTo>
                  <a:lnTo>
                    <a:pt x="242" y="232"/>
                  </a:lnTo>
                  <a:lnTo>
                    <a:pt x="244" y="236"/>
                  </a:lnTo>
                  <a:lnTo>
                    <a:pt x="244" y="237"/>
                  </a:lnTo>
                  <a:lnTo>
                    <a:pt x="246" y="241"/>
                  </a:lnTo>
                  <a:lnTo>
                    <a:pt x="248" y="244"/>
                  </a:lnTo>
                  <a:lnTo>
                    <a:pt x="250" y="241"/>
                  </a:lnTo>
                  <a:lnTo>
                    <a:pt x="251" y="238"/>
                  </a:lnTo>
                  <a:lnTo>
                    <a:pt x="249" y="233"/>
                  </a:lnTo>
                  <a:lnTo>
                    <a:pt x="248" y="229"/>
                  </a:lnTo>
                  <a:lnTo>
                    <a:pt x="248" y="228"/>
                  </a:lnTo>
                  <a:lnTo>
                    <a:pt x="249" y="228"/>
                  </a:lnTo>
                  <a:lnTo>
                    <a:pt x="251" y="228"/>
                  </a:lnTo>
                  <a:lnTo>
                    <a:pt x="255" y="230"/>
                  </a:lnTo>
                  <a:lnTo>
                    <a:pt x="259" y="233"/>
                  </a:lnTo>
                  <a:lnTo>
                    <a:pt x="259" y="234"/>
                  </a:lnTo>
                  <a:lnTo>
                    <a:pt x="259" y="236"/>
                  </a:lnTo>
                  <a:lnTo>
                    <a:pt x="260" y="238"/>
                  </a:lnTo>
                  <a:lnTo>
                    <a:pt x="262" y="240"/>
                  </a:lnTo>
                  <a:lnTo>
                    <a:pt x="263" y="240"/>
                  </a:lnTo>
                  <a:lnTo>
                    <a:pt x="263" y="241"/>
                  </a:lnTo>
                  <a:lnTo>
                    <a:pt x="263" y="242"/>
                  </a:lnTo>
                  <a:lnTo>
                    <a:pt x="262" y="243"/>
                  </a:lnTo>
                  <a:lnTo>
                    <a:pt x="263" y="245"/>
                  </a:lnTo>
                  <a:lnTo>
                    <a:pt x="263" y="248"/>
                  </a:lnTo>
                  <a:lnTo>
                    <a:pt x="264" y="248"/>
                  </a:lnTo>
                  <a:lnTo>
                    <a:pt x="265" y="248"/>
                  </a:lnTo>
                  <a:lnTo>
                    <a:pt x="266" y="244"/>
                  </a:lnTo>
                  <a:lnTo>
                    <a:pt x="269" y="241"/>
                  </a:lnTo>
                  <a:lnTo>
                    <a:pt x="270" y="241"/>
                  </a:lnTo>
                  <a:lnTo>
                    <a:pt x="270" y="242"/>
                  </a:lnTo>
                  <a:lnTo>
                    <a:pt x="271" y="242"/>
                  </a:lnTo>
                  <a:lnTo>
                    <a:pt x="269" y="246"/>
                  </a:lnTo>
                  <a:lnTo>
                    <a:pt x="270" y="251"/>
                  </a:lnTo>
                  <a:lnTo>
                    <a:pt x="272" y="250"/>
                  </a:lnTo>
                  <a:lnTo>
                    <a:pt x="273" y="249"/>
                  </a:lnTo>
                  <a:lnTo>
                    <a:pt x="274" y="249"/>
                  </a:lnTo>
                  <a:lnTo>
                    <a:pt x="273" y="251"/>
                  </a:lnTo>
                  <a:lnTo>
                    <a:pt x="271" y="252"/>
                  </a:lnTo>
                  <a:lnTo>
                    <a:pt x="272" y="253"/>
                  </a:lnTo>
                  <a:lnTo>
                    <a:pt x="273" y="254"/>
                  </a:lnTo>
                  <a:lnTo>
                    <a:pt x="275" y="254"/>
                  </a:lnTo>
                  <a:lnTo>
                    <a:pt x="277" y="253"/>
                  </a:lnTo>
                  <a:lnTo>
                    <a:pt x="278" y="252"/>
                  </a:lnTo>
                  <a:lnTo>
                    <a:pt x="279" y="253"/>
                  </a:lnTo>
                  <a:lnTo>
                    <a:pt x="281" y="253"/>
                  </a:lnTo>
                  <a:lnTo>
                    <a:pt x="282" y="252"/>
                  </a:lnTo>
                  <a:lnTo>
                    <a:pt x="284" y="251"/>
                  </a:lnTo>
                  <a:lnTo>
                    <a:pt x="288" y="254"/>
                  </a:lnTo>
                  <a:lnTo>
                    <a:pt x="291" y="258"/>
                  </a:lnTo>
                  <a:lnTo>
                    <a:pt x="293" y="261"/>
                  </a:lnTo>
                  <a:lnTo>
                    <a:pt x="294" y="262"/>
                  </a:lnTo>
                  <a:lnTo>
                    <a:pt x="296" y="262"/>
                  </a:lnTo>
                  <a:lnTo>
                    <a:pt x="298" y="263"/>
                  </a:lnTo>
                  <a:lnTo>
                    <a:pt x="300" y="264"/>
                  </a:lnTo>
                  <a:lnTo>
                    <a:pt x="301" y="265"/>
                  </a:lnTo>
                  <a:lnTo>
                    <a:pt x="301" y="267"/>
                  </a:lnTo>
                  <a:lnTo>
                    <a:pt x="302" y="269"/>
                  </a:lnTo>
                  <a:lnTo>
                    <a:pt x="304" y="271"/>
                  </a:lnTo>
                  <a:lnTo>
                    <a:pt x="305" y="271"/>
                  </a:lnTo>
                  <a:lnTo>
                    <a:pt x="307" y="271"/>
                  </a:lnTo>
                  <a:lnTo>
                    <a:pt x="308" y="268"/>
                  </a:lnTo>
                  <a:lnTo>
                    <a:pt x="307" y="265"/>
                  </a:lnTo>
                  <a:lnTo>
                    <a:pt x="305" y="261"/>
                  </a:lnTo>
                  <a:lnTo>
                    <a:pt x="305" y="260"/>
                  </a:lnTo>
                  <a:lnTo>
                    <a:pt x="305" y="258"/>
                  </a:lnTo>
                  <a:lnTo>
                    <a:pt x="305" y="256"/>
                  </a:lnTo>
                  <a:lnTo>
                    <a:pt x="304" y="255"/>
                  </a:lnTo>
                  <a:lnTo>
                    <a:pt x="304" y="253"/>
                  </a:lnTo>
                  <a:lnTo>
                    <a:pt x="305" y="251"/>
                  </a:lnTo>
                  <a:lnTo>
                    <a:pt x="304" y="250"/>
                  </a:lnTo>
                  <a:lnTo>
                    <a:pt x="301" y="244"/>
                  </a:lnTo>
                  <a:lnTo>
                    <a:pt x="302" y="239"/>
                  </a:lnTo>
                  <a:lnTo>
                    <a:pt x="304" y="239"/>
                  </a:lnTo>
                  <a:lnTo>
                    <a:pt x="305" y="238"/>
                  </a:lnTo>
                  <a:lnTo>
                    <a:pt x="306" y="237"/>
                  </a:lnTo>
                  <a:lnTo>
                    <a:pt x="307" y="236"/>
                  </a:lnTo>
                  <a:lnTo>
                    <a:pt x="308" y="236"/>
                  </a:lnTo>
                  <a:lnTo>
                    <a:pt x="310" y="236"/>
                  </a:lnTo>
                  <a:lnTo>
                    <a:pt x="311" y="233"/>
                  </a:lnTo>
                  <a:lnTo>
                    <a:pt x="314" y="232"/>
                  </a:lnTo>
                  <a:lnTo>
                    <a:pt x="316" y="232"/>
                  </a:lnTo>
                  <a:lnTo>
                    <a:pt x="318" y="230"/>
                  </a:lnTo>
                  <a:lnTo>
                    <a:pt x="319" y="226"/>
                  </a:lnTo>
                  <a:lnTo>
                    <a:pt x="320" y="225"/>
                  </a:lnTo>
                  <a:lnTo>
                    <a:pt x="320" y="223"/>
                  </a:lnTo>
                  <a:lnTo>
                    <a:pt x="320" y="222"/>
                  </a:lnTo>
                  <a:lnTo>
                    <a:pt x="320" y="221"/>
                  </a:lnTo>
                  <a:close/>
                  <a:moveTo>
                    <a:pt x="316" y="267"/>
                  </a:moveTo>
                  <a:lnTo>
                    <a:pt x="311" y="267"/>
                  </a:lnTo>
                  <a:lnTo>
                    <a:pt x="308" y="269"/>
                  </a:lnTo>
                  <a:lnTo>
                    <a:pt x="309" y="272"/>
                  </a:lnTo>
                  <a:lnTo>
                    <a:pt x="311" y="273"/>
                  </a:lnTo>
                  <a:lnTo>
                    <a:pt x="313" y="273"/>
                  </a:lnTo>
                  <a:lnTo>
                    <a:pt x="314" y="272"/>
                  </a:lnTo>
                  <a:lnTo>
                    <a:pt x="313" y="272"/>
                  </a:lnTo>
                  <a:lnTo>
                    <a:pt x="313" y="271"/>
                  </a:lnTo>
                  <a:lnTo>
                    <a:pt x="314" y="269"/>
                  </a:lnTo>
                  <a:lnTo>
                    <a:pt x="316" y="269"/>
                  </a:lnTo>
                  <a:lnTo>
                    <a:pt x="316" y="268"/>
                  </a:lnTo>
                  <a:lnTo>
                    <a:pt x="316" y="267"/>
                  </a:lnTo>
                  <a:close/>
                  <a:moveTo>
                    <a:pt x="306" y="298"/>
                  </a:moveTo>
                  <a:lnTo>
                    <a:pt x="306" y="298"/>
                  </a:lnTo>
                  <a:lnTo>
                    <a:pt x="305" y="297"/>
                  </a:lnTo>
                  <a:lnTo>
                    <a:pt x="304" y="297"/>
                  </a:lnTo>
                  <a:lnTo>
                    <a:pt x="302" y="297"/>
                  </a:lnTo>
                  <a:lnTo>
                    <a:pt x="301" y="299"/>
                  </a:lnTo>
                  <a:lnTo>
                    <a:pt x="304" y="300"/>
                  </a:lnTo>
                  <a:lnTo>
                    <a:pt x="305" y="299"/>
                  </a:lnTo>
                  <a:lnTo>
                    <a:pt x="306" y="299"/>
                  </a:lnTo>
                  <a:lnTo>
                    <a:pt x="306" y="298"/>
                  </a:lnTo>
                  <a:close/>
                  <a:moveTo>
                    <a:pt x="286" y="287"/>
                  </a:moveTo>
                  <a:lnTo>
                    <a:pt x="286" y="288"/>
                  </a:lnTo>
                  <a:lnTo>
                    <a:pt x="285" y="288"/>
                  </a:lnTo>
                  <a:lnTo>
                    <a:pt x="285" y="287"/>
                  </a:lnTo>
                  <a:lnTo>
                    <a:pt x="286" y="287"/>
                  </a:lnTo>
                  <a:close/>
                  <a:moveTo>
                    <a:pt x="250" y="226"/>
                  </a:moveTo>
                  <a:lnTo>
                    <a:pt x="250" y="227"/>
                  </a:lnTo>
                  <a:lnTo>
                    <a:pt x="249" y="227"/>
                  </a:lnTo>
                  <a:lnTo>
                    <a:pt x="248" y="226"/>
                  </a:lnTo>
                  <a:lnTo>
                    <a:pt x="249" y="226"/>
                  </a:lnTo>
                  <a:lnTo>
                    <a:pt x="250" y="226"/>
                  </a:lnTo>
                  <a:close/>
                  <a:moveTo>
                    <a:pt x="216" y="263"/>
                  </a:moveTo>
                  <a:lnTo>
                    <a:pt x="217" y="266"/>
                  </a:lnTo>
                  <a:lnTo>
                    <a:pt x="217" y="269"/>
                  </a:lnTo>
                  <a:lnTo>
                    <a:pt x="214" y="269"/>
                  </a:lnTo>
                  <a:lnTo>
                    <a:pt x="212" y="271"/>
                  </a:lnTo>
                  <a:lnTo>
                    <a:pt x="212" y="274"/>
                  </a:lnTo>
                  <a:lnTo>
                    <a:pt x="212" y="276"/>
                  </a:lnTo>
                  <a:lnTo>
                    <a:pt x="211" y="277"/>
                  </a:lnTo>
                  <a:lnTo>
                    <a:pt x="207" y="277"/>
                  </a:lnTo>
                  <a:lnTo>
                    <a:pt x="206" y="277"/>
                  </a:lnTo>
                  <a:lnTo>
                    <a:pt x="205" y="277"/>
                  </a:lnTo>
                  <a:lnTo>
                    <a:pt x="203" y="275"/>
                  </a:lnTo>
                  <a:lnTo>
                    <a:pt x="201" y="274"/>
                  </a:lnTo>
                  <a:lnTo>
                    <a:pt x="200" y="275"/>
                  </a:lnTo>
                  <a:lnTo>
                    <a:pt x="198" y="275"/>
                  </a:lnTo>
                  <a:lnTo>
                    <a:pt x="197" y="275"/>
                  </a:lnTo>
                  <a:lnTo>
                    <a:pt x="197" y="274"/>
                  </a:lnTo>
                  <a:lnTo>
                    <a:pt x="197" y="273"/>
                  </a:lnTo>
                  <a:lnTo>
                    <a:pt x="197" y="272"/>
                  </a:lnTo>
                  <a:lnTo>
                    <a:pt x="194" y="268"/>
                  </a:lnTo>
                  <a:lnTo>
                    <a:pt x="192" y="266"/>
                  </a:lnTo>
                  <a:lnTo>
                    <a:pt x="189" y="264"/>
                  </a:lnTo>
                  <a:lnTo>
                    <a:pt x="186" y="262"/>
                  </a:lnTo>
                  <a:lnTo>
                    <a:pt x="185" y="261"/>
                  </a:lnTo>
                  <a:lnTo>
                    <a:pt x="183" y="260"/>
                  </a:lnTo>
                  <a:lnTo>
                    <a:pt x="183" y="258"/>
                  </a:lnTo>
                  <a:lnTo>
                    <a:pt x="182" y="257"/>
                  </a:lnTo>
                  <a:lnTo>
                    <a:pt x="179" y="256"/>
                  </a:lnTo>
                  <a:lnTo>
                    <a:pt x="177" y="254"/>
                  </a:lnTo>
                  <a:lnTo>
                    <a:pt x="174" y="253"/>
                  </a:lnTo>
                  <a:lnTo>
                    <a:pt x="172" y="253"/>
                  </a:lnTo>
                  <a:lnTo>
                    <a:pt x="172" y="252"/>
                  </a:lnTo>
                  <a:lnTo>
                    <a:pt x="170" y="250"/>
                  </a:lnTo>
                  <a:lnTo>
                    <a:pt x="168" y="248"/>
                  </a:lnTo>
                  <a:lnTo>
                    <a:pt x="167" y="246"/>
                  </a:lnTo>
                  <a:lnTo>
                    <a:pt x="167" y="245"/>
                  </a:lnTo>
                  <a:lnTo>
                    <a:pt x="165" y="244"/>
                  </a:lnTo>
                  <a:lnTo>
                    <a:pt x="162" y="243"/>
                  </a:lnTo>
                  <a:lnTo>
                    <a:pt x="161" y="242"/>
                  </a:lnTo>
                  <a:lnTo>
                    <a:pt x="160" y="241"/>
                  </a:lnTo>
                  <a:lnTo>
                    <a:pt x="159" y="240"/>
                  </a:lnTo>
                  <a:lnTo>
                    <a:pt x="156" y="239"/>
                  </a:lnTo>
                  <a:lnTo>
                    <a:pt x="155" y="240"/>
                  </a:lnTo>
                  <a:lnTo>
                    <a:pt x="155" y="241"/>
                  </a:lnTo>
                  <a:lnTo>
                    <a:pt x="149" y="240"/>
                  </a:lnTo>
                  <a:lnTo>
                    <a:pt x="144" y="239"/>
                  </a:lnTo>
                  <a:lnTo>
                    <a:pt x="143" y="236"/>
                  </a:lnTo>
                  <a:lnTo>
                    <a:pt x="140" y="233"/>
                  </a:lnTo>
                  <a:lnTo>
                    <a:pt x="140" y="234"/>
                  </a:lnTo>
                  <a:lnTo>
                    <a:pt x="142" y="234"/>
                  </a:lnTo>
                  <a:lnTo>
                    <a:pt x="140" y="236"/>
                  </a:lnTo>
                  <a:lnTo>
                    <a:pt x="139" y="237"/>
                  </a:lnTo>
                  <a:lnTo>
                    <a:pt x="136" y="234"/>
                  </a:lnTo>
                  <a:lnTo>
                    <a:pt x="133" y="233"/>
                  </a:lnTo>
                  <a:lnTo>
                    <a:pt x="133" y="231"/>
                  </a:lnTo>
                  <a:lnTo>
                    <a:pt x="132" y="228"/>
                  </a:lnTo>
                  <a:lnTo>
                    <a:pt x="131" y="228"/>
                  </a:lnTo>
                  <a:lnTo>
                    <a:pt x="130" y="229"/>
                  </a:lnTo>
                  <a:lnTo>
                    <a:pt x="130" y="231"/>
                  </a:lnTo>
                  <a:lnTo>
                    <a:pt x="128" y="231"/>
                  </a:lnTo>
                  <a:lnTo>
                    <a:pt x="127" y="231"/>
                  </a:lnTo>
                  <a:lnTo>
                    <a:pt x="127" y="229"/>
                  </a:lnTo>
                  <a:lnTo>
                    <a:pt x="126" y="227"/>
                  </a:lnTo>
                  <a:lnTo>
                    <a:pt x="125" y="226"/>
                  </a:lnTo>
                  <a:lnTo>
                    <a:pt x="124" y="226"/>
                  </a:lnTo>
                  <a:lnTo>
                    <a:pt x="124" y="227"/>
                  </a:lnTo>
                  <a:lnTo>
                    <a:pt x="124" y="229"/>
                  </a:lnTo>
                  <a:lnTo>
                    <a:pt x="122" y="226"/>
                  </a:lnTo>
                  <a:lnTo>
                    <a:pt x="120" y="223"/>
                  </a:lnTo>
                  <a:lnTo>
                    <a:pt x="118" y="223"/>
                  </a:lnTo>
                  <a:lnTo>
                    <a:pt x="115" y="223"/>
                  </a:lnTo>
                  <a:lnTo>
                    <a:pt x="114" y="222"/>
                  </a:lnTo>
                  <a:lnTo>
                    <a:pt x="114" y="221"/>
                  </a:lnTo>
                  <a:lnTo>
                    <a:pt x="111" y="220"/>
                  </a:lnTo>
                  <a:lnTo>
                    <a:pt x="109" y="219"/>
                  </a:lnTo>
                  <a:lnTo>
                    <a:pt x="109" y="218"/>
                  </a:lnTo>
                  <a:lnTo>
                    <a:pt x="110" y="218"/>
                  </a:lnTo>
                  <a:lnTo>
                    <a:pt x="112" y="219"/>
                  </a:lnTo>
                  <a:lnTo>
                    <a:pt x="112" y="218"/>
                  </a:lnTo>
                  <a:lnTo>
                    <a:pt x="112" y="217"/>
                  </a:lnTo>
                  <a:lnTo>
                    <a:pt x="111" y="215"/>
                  </a:lnTo>
                  <a:lnTo>
                    <a:pt x="108" y="214"/>
                  </a:lnTo>
                  <a:lnTo>
                    <a:pt x="104" y="211"/>
                  </a:lnTo>
                  <a:lnTo>
                    <a:pt x="103" y="210"/>
                  </a:lnTo>
                  <a:lnTo>
                    <a:pt x="103" y="209"/>
                  </a:lnTo>
                  <a:lnTo>
                    <a:pt x="101" y="209"/>
                  </a:lnTo>
                  <a:lnTo>
                    <a:pt x="100" y="209"/>
                  </a:lnTo>
                  <a:lnTo>
                    <a:pt x="99" y="209"/>
                  </a:lnTo>
                  <a:lnTo>
                    <a:pt x="100" y="210"/>
                  </a:lnTo>
                  <a:lnTo>
                    <a:pt x="100" y="211"/>
                  </a:lnTo>
                  <a:lnTo>
                    <a:pt x="99" y="211"/>
                  </a:lnTo>
                  <a:lnTo>
                    <a:pt x="98" y="210"/>
                  </a:lnTo>
                  <a:lnTo>
                    <a:pt x="97" y="208"/>
                  </a:lnTo>
                  <a:lnTo>
                    <a:pt x="93" y="207"/>
                  </a:lnTo>
                  <a:lnTo>
                    <a:pt x="91" y="206"/>
                  </a:lnTo>
                  <a:lnTo>
                    <a:pt x="90" y="207"/>
                  </a:lnTo>
                  <a:lnTo>
                    <a:pt x="90" y="208"/>
                  </a:lnTo>
                  <a:lnTo>
                    <a:pt x="87" y="207"/>
                  </a:lnTo>
                  <a:lnTo>
                    <a:pt x="85" y="205"/>
                  </a:lnTo>
                  <a:lnTo>
                    <a:pt x="84" y="206"/>
                  </a:lnTo>
                  <a:lnTo>
                    <a:pt x="84" y="208"/>
                  </a:lnTo>
                  <a:lnTo>
                    <a:pt x="85" y="209"/>
                  </a:lnTo>
                  <a:lnTo>
                    <a:pt x="84" y="208"/>
                  </a:lnTo>
                  <a:lnTo>
                    <a:pt x="83" y="208"/>
                  </a:lnTo>
                  <a:lnTo>
                    <a:pt x="83" y="206"/>
                  </a:lnTo>
                  <a:lnTo>
                    <a:pt x="83" y="205"/>
                  </a:lnTo>
                  <a:lnTo>
                    <a:pt x="80" y="206"/>
                  </a:lnTo>
                  <a:lnTo>
                    <a:pt x="79" y="206"/>
                  </a:lnTo>
                  <a:lnTo>
                    <a:pt x="78" y="205"/>
                  </a:lnTo>
                  <a:lnTo>
                    <a:pt x="77" y="204"/>
                  </a:lnTo>
                  <a:lnTo>
                    <a:pt x="74" y="202"/>
                  </a:lnTo>
                  <a:lnTo>
                    <a:pt x="72" y="199"/>
                  </a:lnTo>
                  <a:lnTo>
                    <a:pt x="73" y="197"/>
                  </a:lnTo>
                  <a:lnTo>
                    <a:pt x="74" y="194"/>
                  </a:lnTo>
                  <a:lnTo>
                    <a:pt x="75" y="192"/>
                  </a:lnTo>
                  <a:lnTo>
                    <a:pt x="76" y="190"/>
                  </a:lnTo>
                  <a:lnTo>
                    <a:pt x="74" y="187"/>
                  </a:lnTo>
                  <a:lnTo>
                    <a:pt x="72" y="184"/>
                  </a:lnTo>
                  <a:lnTo>
                    <a:pt x="75" y="183"/>
                  </a:lnTo>
                  <a:lnTo>
                    <a:pt x="77" y="182"/>
                  </a:lnTo>
                  <a:lnTo>
                    <a:pt x="77" y="181"/>
                  </a:lnTo>
                  <a:lnTo>
                    <a:pt x="75" y="181"/>
                  </a:lnTo>
                  <a:lnTo>
                    <a:pt x="74" y="179"/>
                  </a:lnTo>
                  <a:lnTo>
                    <a:pt x="73" y="178"/>
                  </a:lnTo>
                  <a:lnTo>
                    <a:pt x="73" y="175"/>
                  </a:lnTo>
                  <a:lnTo>
                    <a:pt x="73" y="173"/>
                  </a:lnTo>
                  <a:lnTo>
                    <a:pt x="74" y="171"/>
                  </a:lnTo>
                  <a:lnTo>
                    <a:pt x="76" y="170"/>
                  </a:lnTo>
                  <a:lnTo>
                    <a:pt x="78" y="169"/>
                  </a:lnTo>
                  <a:lnTo>
                    <a:pt x="80" y="169"/>
                  </a:lnTo>
                  <a:lnTo>
                    <a:pt x="81" y="171"/>
                  </a:lnTo>
                  <a:lnTo>
                    <a:pt x="81" y="173"/>
                  </a:lnTo>
                  <a:lnTo>
                    <a:pt x="83" y="174"/>
                  </a:lnTo>
                  <a:lnTo>
                    <a:pt x="84" y="175"/>
                  </a:lnTo>
                  <a:lnTo>
                    <a:pt x="85" y="178"/>
                  </a:lnTo>
                  <a:lnTo>
                    <a:pt x="84" y="180"/>
                  </a:lnTo>
                  <a:lnTo>
                    <a:pt x="83" y="181"/>
                  </a:lnTo>
                  <a:lnTo>
                    <a:pt x="83" y="182"/>
                  </a:lnTo>
                  <a:lnTo>
                    <a:pt x="84" y="182"/>
                  </a:lnTo>
                  <a:lnTo>
                    <a:pt x="85" y="183"/>
                  </a:lnTo>
                  <a:lnTo>
                    <a:pt x="88" y="182"/>
                  </a:lnTo>
                  <a:lnTo>
                    <a:pt x="90" y="180"/>
                  </a:lnTo>
                  <a:lnTo>
                    <a:pt x="91" y="182"/>
                  </a:lnTo>
                  <a:lnTo>
                    <a:pt x="93" y="184"/>
                  </a:lnTo>
                  <a:lnTo>
                    <a:pt x="96" y="185"/>
                  </a:lnTo>
                  <a:lnTo>
                    <a:pt x="98" y="185"/>
                  </a:lnTo>
                  <a:lnTo>
                    <a:pt x="100" y="185"/>
                  </a:lnTo>
                  <a:lnTo>
                    <a:pt x="101" y="185"/>
                  </a:lnTo>
                  <a:lnTo>
                    <a:pt x="102" y="186"/>
                  </a:lnTo>
                  <a:lnTo>
                    <a:pt x="103" y="187"/>
                  </a:lnTo>
                  <a:lnTo>
                    <a:pt x="105" y="187"/>
                  </a:lnTo>
                  <a:lnTo>
                    <a:pt x="107" y="190"/>
                  </a:lnTo>
                  <a:lnTo>
                    <a:pt x="109" y="190"/>
                  </a:lnTo>
                  <a:lnTo>
                    <a:pt x="111" y="190"/>
                  </a:lnTo>
                  <a:lnTo>
                    <a:pt x="112" y="191"/>
                  </a:lnTo>
                  <a:lnTo>
                    <a:pt x="112" y="192"/>
                  </a:lnTo>
                  <a:lnTo>
                    <a:pt x="114" y="192"/>
                  </a:lnTo>
                  <a:lnTo>
                    <a:pt x="116" y="193"/>
                  </a:lnTo>
                  <a:lnTo>
                    <a:pt x="118" y="194"/>
                  </a:lnTo>
                  <a:lnTo>
                    <a:pt x="119" y="196"/>
                  </a:lnTo>
                  <a:lnTo>
                    <a:pt x="121" y="196"/>
                  </a:lnTo>
                  <a:lnTo>
                    <a:pt x="123" y="196"/>
                  </a:lnTo>
                  <a:lnTo>
                    <a:pt x="124" y="197"/>
                  </a:lnTo>
                  <a:lnTo>
                    <a:pt x="125" y="199"/>
                  </a:lnTo>
                  <a:lnTo>
                    <a:pt x="126" y="199"/>
                  </a:lnTo>
                  <a:lnTo>
                    <a:pt x="127" y="199"/>
                  </a:lnTo>
                  <a:lnTo>
                    <a:pt x="127" y="201"/>
                  </a:lnTo>
                  <a:lnTo>
                    <a:pt x="126" y="202"/>
                  </a:lnTo>
                  <a:lnTo>
                    <a:pt x="127" y="203"/>
                  </a:lnTo>
                  <a:lnTo>
                    <a:pt x="127" y="204"/>
                  </a:lnTo>
                  <a:lnTo>
                    <a:pt x="130" y="204"/>
                  </a:lnTo>
                  <a:lnTo>
                    <a:pt x="132" y="203"/>
                  </a:lnTo>
                  <a:lnTo>
                    <a:pt x="131" y="203"/>
                  </a:lnTo>
                  <a:lnTo>
                    <a:pt x="131" y="202"/>
                  </a:lnTo>
                  <a:lnTo>
                    <a:pt x="133" y="202"/>
                  </a:lnTo>
                  <a:lnTo>
                    <a:pt x="135" y="203"/>
                  </a:lnTo>
                  <a:lnTo>
                    <a:pt x="137" y="204"/>
                  </a:lnTo>
                  <a:lnTo>
                    <a:pt x="139" y="205"/>
                  </a:lnTo>
                  <a:lnTo>
                    <a:pt x="139" y="204"/>
                  </a:lnTo>
                  <a:lnTo>
                    <a:pt x="140" y="204"/>
                  </a:lnTo>
                  <a:lnTo>
                    <a:pt x="142" y="206"/>
                  </a:lnTo>
                  <a:lnTo>
                    <a:pt x="143" y="208"/>
                  </a:lnTo>
                  <a:lnTo>
                    <a:pt x="144" y="208"/>
                  </a:lnTo>
                  <a:lnTo>
                    <a:pt x="146" y="208"/>
                  </a:lnTo>
                  <a:lnTo>
                    <a:pt x="147" y="209"/>
                  </a:lnTo>
                  <a:lnTo>
                    <a:pt x="147" y="211"/>
                  </a:lnTo>
                  <a:lnTo>
                    <a:pt x="148" y="211"/>
                  </a:lnTo>
                  <a:lnTo>
                    <a:pt x="149" y="211"/>
                  </a:lnTo>
                  <a:lnTo>
                    <a:pt x="150" y="213"/>
                  </a:lnTo>
                  <a:lnTo>
                    <a:pt x="153" y="214"/>
                  </a:lnTo>
                  <a:lnTo>
                    <a:pt x="155" y="215"/>
                  </a:lnTo>
                  <a:lnTo>
                    <a:pt x="157" y="215"/>
                  </a:lnTo>
                  <a:lnTo>
                    <a:pt x="159" y="218"/>
                  </a:lnTo>
                  <a:lnTo>
                    <a:pt x="160" y="219"/>
                  </a:lnTo>
                  <a:lnTo>
                    <a:pt x="160" y="221"/>
                  </a:lnTo>
                  <a:lnTo>
                    <a:pt x="162" y="221"/>
                  </a:lnTo>
                  <a:lnTo>
                    <a:pt x="163" y="222"/>
                  </a:lnTo>
                  <a:lnTo>
                    <a:pt x="166" y="223"/>
                  </a:lnTo>
                  <a:lnTo>
                    <a:pt x="167" y="225"/>
                  </a:lnTo>
                  <a:lnTo>
                    <a:pt x="169" y="226"/>
                  </a:lnTo>
                  <a:lnTo>
                    <a:pt x="170" y="227"/>
                  </a:lnTo>
                  <a:lnTo>
                    <a:pt x="172" y="230"/>
                  </a:lnTo>
                  <a:lnTo>
                    <a:pt x="176" y="233"/>
                  </a:lnTo>
                  <a:lnTo>
                    <a:pt x="178" y="233"/>
                  </a:lnTo>
                  <a:lnTo>
                    <a:pt x="179" y="234"/>
                  </a:lnTo>
                  <a:lnTo>
                    <a:pt x="180" y="234"/>
                  </a:lnTo>
                  <a:lnTo>
                    <a:pt x="181" y="233"/>
                  </a:lnTo>
                  <a:lnTo>
                    <a:pt x="184" y="234"/>
                  </a:lnTo>
                  <a:lnTo>
                    <a:pt x="186" y="236"/>
                  </a:lnTo>
                  <a:lnTo>
                    <a:pt x="188" y="234"/>
                  </a:lnTo>
                  <a:lnTo>
                    <a:pt x="185" y="230"/>
                  </a:lnTo>
                  <a:lnTo>
                    <a:pt x="183" y="226"/>
                  </a:lnTo>
                  <a:lnTo>
                    <a:pt x="182" y="225"/>
                  </a:lnTo>
                  <a:lnTo>
                    <a:pt x="181" y="221"/>
                  </a:lnTo>
                  <a:lnTo>
                    <a:pt x="181" y="218"/>
                  </a:lnTo>
                  <a:lnTo>
                    <a:pt x="179" y="215"/>
                  </a:lnTo>
                  <a:lnTo>
                    <a:pt x="179" y="213"/>
                  </a:lnTo>
                  <a:lnTo>
                    <a:pt x="178" y="210"/>
                  </a:lnTo>
                  <a:lnTo>
                    <a:pt x="177" y="208"/>
                  </a:lnTo>
                  <a:lnTo>
                    <a:pt x="176" y="202"/>
                  </a:lnTo>
                  <a:lnTo>
                    <a:pt x="173" y="194"/>
                  </a:lnTo>
                  <a:lnTo>
                    <a:pt x="174" y="194"/>
                  </a:lnTo>
                  <a:lnTo>
                    <a:pt x="177" y="196"/>
                  </a:lnTo>
                  <a:lnTo>
                    <a:pt x="180" y="197"/>
                  </a:lnTo>
                  <a:lnTo>
                    <a:pt x="181" y="199"/>
                  </a:lnTo>
                  <a:lnTo>
                    <a:pt x="182" y="202"/>
                  </a:lnTo>
                  <a:lnTo>
                    <a:pt x="183" y="204"/>
                  </a:lnTo>
                  <a:lnTo>
                    <a:pt x="183" y="205"/>
                  </a:lnTo>
                  <a:lnTo>
                    <a:pt x="185" y="207"/>
                  </a:lnTo>
                  <a:lnTo>
                    <a:pt x="186" y="209"/>
                  </a:lnTo>
                  <a:lnTo>
                    <a:pt x="186" y="211"/>
                  </a:lnTo>
                  <a:lnTo>
                    <a:pt x="188" y="214"/>
                  </a:lnTo>
                  <a:lnTo>
                    <a:pt x="189" y="215"/>
                  </a:lnTo>
                  <a:lnTo>
                    <a:pt x="192" y="218"/>
                  </a:lnTo>
                  <a:lnTo>
                    <a:pt x="192" y="222"/>
                  </a:lnTo>
                  <a:lnTo>
                    <a:pt x="191" y="222"/>
                  </a:lnTo>
                  <a:lnTo>
                    <a:pt x="190" y="221"/>
                  </a:lnTo>
                  <a:lnTo>
                    <a:pt x="189" y="222"/>
                  </a:lnTo>
                  <a:lnTo>
                    <a:pt x="190" y="223"/>
                  </a:lnTo>
                  <a:lnTo>
                    <a:pt x="192" y="225"/>
                  </a:lnTo>
                  <a:lnTo>
                    <a:pt x="193" y="225"/>
                  </a:lnTo>
                  <a:lnTo>
                    <a:pt x="194" y="226"/>
                  </a:lnTo>
                  <a:lnTo>
                    <a:pt x="194" y="227"/>
                  </a:lnTo>
                  <a:lnTo>
                    <a:pt x="193" y="228"/>
                  </a:lnTo>
                  <a:lnTo>
                    <a:pt x="192" y="229"/>
                  </a:lnTo>
                  <a:lnTo>
                    <a:pt x="193" y="231"/>
                  </a:lnTo>
                  <a:lnTo>
                    <a:pt x="194" y="233"/>
                  </a:lnTo>
                  <a:lnTo>
                    <a:pt x="196" y="232"/>
                  </a:lnTo>
                  <a:lnTo>
                    <a:pt x="197" y="233"/>
                  </a:lnTo>
                  <a:lnTo>
                    <a:pt x="198" y="234"/>
                  </a:lnTo>
                  <a:lnTo>
                    <a:pt x="197" y="236"/>
                  </a:lnTo>
                  <a:lnTo>
                    <a:pt x="196" y="237"/>
                  </a:lnTo>
                  <a:lnTo>
                    <a:pt x="197" y="240"/>
                  </a:lnTo>
                  <a:lnTo>
                    <a:pt x="198" y="243"/>
                  </a:lnTo>
                  <a:lnTo>
                    <a:pt x="198" y="244"/>
                  </a:lnTo>
                  <a:lnTo>
                    <a:pt x="198" y="245"/>
                  </a:lnTo>
                  <a:lnTo>
                    <a:pt x="200" y="245"/>
                  </a:lnTo>
                  <a:lnTo>
                    <a:pt x="201" y="243"/>
                  </a:lnTo>
                  <a:lnTo>
                    <a:pt x="202" y="241"/>
                  </a:lnTo>
                  <a:lnTo>
                    <a:pt x="201" y="240"/>
                  </a:lnTo>
                  <a:lnTo>
                    <a:pt x="201" y="238"/>
                  </a:lnTo>
                  <a:lnTo>
                    <a:pt x="203" y="239"/>
                  </a:lnTo>
                  <a:lnTo>
                    <a:pt x="205" y="241"/>
                  </a:lnTo>
                  <a:lnTo>
                    <a:pt x="205" y="242"/>
                  </a:lnTo>
                  <a:lnTo>
                    <a:pt x="204" y="242"/>
                  </a:lnTo>
                  <a:lnTo>
                    <a:pt x="203" y="242"/>
                  </a:lnTo>
                  <a:lnTo>
                    <a:pt x="203" y="243"/>
                  </a:lnTo>
                  <a:lnTo>
                    <a:pt x="203" y="244"/>
                  </a:lnTo>
                  <a:lnTo>
                    <a:pt x="204" y="244"/>
                  </a:lnTo>
                  <a:lnTo>
                    <a:pt x="205" y="244"/>
                  </a:lnTo>
                  <a:lnTo>
                    <a:pt x="205" y="245"/>
                  </a:lnTo>
                  <a:lnTo>
                    <a:pt x="204" y="245"/>
                  </a:lnTo>
                  <a:lnTo>
                    <a:pt x="203" y="244"/>
                  </a:lnTo>
                  <a:lnTo>
                    <a:pt x="201" y="244"/>
                  </a:lnTo>
                  <a:lnTo>
                    <a:pt x="203" y="248"/>
                  </a:lnTo>
                  <a:lnTo>
                    <a:pt x="204" y="251"/>
                  </a:lnTo>
                  <a:lnTo>
                    <a:pt x="205" y="251"/>
                  </a:lnTo>
                  <a:lnTo>
                    <a:pt x="205" y="252"/>
                  </a:lnTo>
                  <a:lnTo>
                    <a:pt x="207" y="251"/>
                  </a:lnTo>
                  <a:lnTo>
                    <a:pt x="208" y="251"/>
                  </a:lnTo>
                  <a:lnTo>
                    <a:pt x="209" y="252"/>
                  </a:lnTo>
                  <a:lnTo>
                    <a:pt x="212" y="254"/>
                  </a:lnTo>
                  <a:lnTo>
                    <a:pt x="212" y="255"/>
                  </a:lnTo>
                  <a:lnTo>
                    <a:pt x="212" y="256"/>
                  </a:lnTo>
                  <a:lnTo>
                    <a:pt x="213" y="257"/>
                  </a:lnTo>
                  <a:lnTo>
                    <a:pt x="214" y="258"/>
                  </a:lnTo>
                  <a:lnTo>
                    <a:pt x="214" y="261"/>
                  </a:lnTo>
                  <a:lnTo>
                    <a:pt x="214" y="263"/>
                  </a:lnTo>
                  <a:lnTo>
                    <a:pt x="215" y="263"/>
                  </a:lnTo>
                  <a:lnTo>
                    <a:pt x="216" y="263"/>
                  </a:lnTo>
                  <a:close/>
                  <a:moveTo>
                    <a:pt x="197" y="230"/>
                  </a:moveTo>
                  <a:lnTo>
                    <a:pt x="196" y="231"/>
                  </a:lnTo>
                  <a:lnTo>
                    <a:pt x="194" y="231"/>
                  </a:lnTo>
                  <a:lnTo>
                    <a:pt x="194" y="230"/>
                  </a:lnTo>
                  <a:lnTo>
                    <a:pt x="196" y="230"/>
                  </a:lnTo>
                  <a:lnTo>
                    <a:pt x="197" y="230"/>
                  </a:lnTo>
                  <a:close/>
                  <a:moveTo>
                    <a:pt x="163" y="170"/>
                  </a:moveTo>
                  <a:lnTo>
                    <a:pt x="161" y="168"/>
                  </a:lnTo>
                  <a:lnTo>
                    <a:pt x="158" y="169"/>
                  </a:lnTo>
                  <a:lnTo>
                    <a:pt x="157" y="170"/>
                  </a:lnTo>
                  <a:lnTo>
                    <a:pt x="157" y="171"/>
                  </a:lnTo>
                  <a:lnTo>
                    <a:pt x="157" y="172"/>
                  </a:lnTo>
                  <a:lnTo>
                    <a:pt x="158" y="172"/>
                  </a:lnTo>
                  <a:lnTo>
                    <a:pt x="161" y="172"/>
                  </a:lnTo>
                  <a:lnTo>
                    <a:pt x="163" y="170"/>
                  </a:lnTo>
                  <a:close/>
                  <a:moveTo>
                    <a:pt x="166" y="180"/>
                  </a:moveTo>
                  <a:lnTo>
                    <a:pt x="166" y="180"/>
                  </a:lnTo>
                  <a:lnTo>
                    <a:pt x="166" y="179"/>
                  </a:lnTo>
                  <a:lnTo>
                    <a:pt x="165" y="180"/>
                  </a:lnTo>
                  <a:lnTo>
                    <a:pt x="165" y="181"/>
                  </a:lnTo>
                  <a:lnTo>
                    <a:pt x="165" y="182"/>
                  </a:lnTo>
                  <a:lnTo>
                    <a:pt x="166" y="182"/>
                  </a:lnTo>
                  <a:lnTo>
                    <a:pt x="167" y="181"/>
                  </a:lnTo>
                  <a:lnTo>
                    <a:pt x="166" y="180"/>
                  </a:lnTo>
                  <a:close/>
                  <a:moveTo>
                    <a:pt x="174" y="226"/>
                  </a:moveTo>
                  <a:lnTo>
                    <a:pt x="174" y="227"/>
                  </a:lnTo>
                  <a:lnTo>
                    <a:pt x="171" y="226"/>
                  </a:lnTo>
                  <a:lnTo>
                    <a:pt x="169" y="222"/>
                  </a:lnTo>
                  <a:lnTo>
                    <a:pt x="170" y="222"/>
                  </a:lnTo>
                  <a:lnTo>
                    <a:pt x="172" y="225"/>
                  </a:lnTo>
                  <a:lnTo>
                    <a:pt x="174" y="226"/>
                  </a:lnTo>
                  <a:close/>
                  <a:moveTo>
                    <a:pt x="150" y="169"/>
                  </a:moveTo>
                  <a:lnTo>
                    <a:pt x="150" y="169"/>
                  </a:lnTo>
                  <a:lnTo>
                    <a:pt x="150" y="170"/>
                  </a:lnTo>
                  <a:lnTo>
                    <a:pt x="150" y="169"/>
                  </a:lnTo>
                  <a:close/>
                  <a:moveTo>
                    <a:pt x="181" y="266"/>
                  </a:moveTo>
                  <a:lnTo>
                    <a:pt x="181" y="266"/>
                  </a:lnTo>
                  <a:lnTo>
                    <a:pt x="181" y="267"/>
                  </a:lnTo>
                  <a:lnTo>
                    <a:pt x="180" y="268"/>
                  </a:lnTo>
                  <a:lnTo>
                    <a:pt x="177" y="268"/>
                  </a:lnTo>
                  <a:lnTo>
                    <a:pt x="173" y="268"/>
                  </a:lnTo>
                  <a:lnTo>
                    <a:pt x="171" y="268"/>
                  </a:lnTo>
                  <a:lnTo>
                    <a:pt x="169" y="269"/>
                  </a:lnTo>
                  <a:lnTo>
                    <a:pt x="169" y="268"/>
                  </a:lnTo>
                  <a:lnTo>
                    <a:pt x="168" y="268"/>
                  </a:lnTo>
                  <a:lnTo>
                    <a:pt x="166" y="268"/>
                  </a:lnTo>
                  <a:lnTo>
                    <a:pt x="163" y="268"/>
                  </a:lnTo>
                  <a:lnTo>
                    <a:pt x="160" y="269"/>
                  </a:lnTo>
                  <a:lnTo>
                    <a:pt x="157" y="271"/>
                  </a:lnTo>
                  <a:lnTo>
                    <a:pt x="149" y="273"/>
                  </a:lnTo>
                  <a:lnTo>
                    <a:pt x="143" y="274"/>
                  </a:lnTo>
                  <a:lnTo>
                    <a:pt x="139" y="275"/>
                  </a:lnTo>
                  <a:lnTo>
                    <a:pt x="135" y="276"/>
                  </a:lnTo>
                  <a:lnTo>
                    <a:pt x="132" y="275"/>
                  </a:lnTo>
                  <a:lnTo>
                    <a:pt x="127" y="276"/>
                  </a:lnTo>
                  <a:lnTo>
                    <a:pt x="124" y="277"/>
                  </a:lnTo>
                  <a:lnTo>
                    <a:pt x="122" y="277"/>
                  </a:lnTo>
                  <a:lnTo>
                    <a:pt x="121" y="277"/>
                  </a:lnTo>
                  <a:lnTo>
                    <a:pt x="120" y="278"/>
                  </a:lnTo>
                  <a:lnTo>
                    <a:pt x="116" y="279"/>
                  </a:lnTo>
                  <a:lnTo>
                    <a:pt x="113" y="279"/>
                  </a:lnTo>
                  <a:lnTo>
                    <a:pt x="112" y="278"/>
                  </a:lnTo>
                  <a:lnTo>
                    <a:pt x="112" y="277"/>
                  </a:lnTo>
                  <a:lnTo>
                    <a:pt x="107" y="279"/>
                  </a:lnTo>
                  <a:lnTo>
                    <a:pt x="103" y="281"/>
                  </a:lnTo>
                  <a:lnTo>
                    <a:pt x="102" y="281"/>
                  </a:lnTo>
                  <a:lnTo>
                    <a:pt x="101" y="281"/>
                  </a:lnTo>
                  <a:lnTo>
                    <a:pt x="100" y="281"/>
                  </a:lnTo>
                  <a:lnTo>
                    <a:pt x="98" y="285"/>
                  </a:lnTo>
                  <a:lnTo>
                    <a:pt x="95" y="287"/>
                  </a:lnTo>
                  <a:lnTo>
                    <a:pt x="92" y="290"/>
                  </a:lnTo>
                  <a:lnTo>
                    <a:pt x="90" y="292"/>
                  </a:lnTo>
                  <a:lnTo>
                    <a:pt x="87" y="295"/>
                  </a:lnTo>
                  <a:lnTo>
                    <a:pt x="85" y="297"/>
                  </a:lnTo>
                  <a:lnTo>
                    <a:pt x="81" y="302"/>
                  </a:lnTo>
                  <a:lnTo>
                    <a:pt x="81" y="303"/>
                  </a:lnTo>
                  <a:lnTo>
                    <a:pt x="81" y="306"/>
                  </a:lnTo>
                  <a:lnTo>
                    <a:pt x="80" y="308"/>
                  </a:lnTo>
                  <a:lnTo>
                    <a:pt x="79" y="309"/>
                  </a:lnTo>
                  <a:lnTo>
                    <a:pt x="78" y="312"/>
                  </a:lnTo>
                  <a:lnTo>
                    <a:pt x="79" y="314"/>
                  </a:lnTo>
                  <a:lnTo>
                    <a:pt x="86" y="319"/>
                  </a:lnTo>
                  <a:lnTo>
                    <a:pt x="91" y="320"/>
                  </a:lnTo>
                  <a:lnTo>
                    <a:pt x="93" y="323"/>
                  </a:lnTo>
                  <a:lnTo>
                    <a:pt x="96" y="326"/>
                  </a:lnTo>
                  <a:lnTo>
                    <a:pt x="97" y="330"/>
                  </a:lnTo>
                  <a:lnTo>
                    <a:pt x="98" y="333"/>
                  </a:lnTo>
                  <a:lnTo>
                    <a:pt x="100" y="334"/>
                  </a:lnTo>
                  <a:lnTo>
                    <a:pt x="101" y="334"/>
                  </a:lnTo>
                  <a:lnTo>
                    <a:pt x="105" y="342"/>
                  </a:lnTo>
                  <a:lnTo>
                    <a:pt x="112" y="347"/>
                  </a:lnTo>
                  <a:lnTo>
                    <a:pt x="112" y="350"/>
                  </a:lnTo>
                  <a:lnTo>
                    <a:pt x="113" y="354"/>
                  </a:lnTo>
                  <a:lnTo>
                    <a:pt x="115" y="355"/>
                  </a:lnTo>
                  <a:lnTo>
                    <a:pt x="118" y="355"/>
                  </a:lnTo>
                  <a:lnTo>
                    <a:pt x="118" y="357"/>
                  </a:lnTo>
                  <a:lnTo>
                    <a:pt x="119" y="359"/>
                  </a:lnTo>
                  <a:lnTo>
                    <a:pt x="122" y="361"/>
                  </a:lnTo>
                  <a:lnTo>
                    <a:pt x="125" y="362"/>
                  </a:lnTo>
                  <a:lnTo>
                    <a:pt x="125" y="365"/>
                  </a:lnTo>
                  <a:lnTo>
                    <a:pt x="126" y="367"/>
                  </a:lnTo>
                  <a:lnTo>
                    <a:pt x="127" y="367"/>
                  </a:lnTo>
                  <a:lnTo>
                    <a:pt x="128" y="368"/>
                  </a:lnTo>
                  <a:lnTo>
                    <a:pt x="130" y="370"/>
                  </a:lnTo>
                  <a:lnTo>
                    <a:pt x="132" y="372"/>
                  </a:lnTo>
                  <a:lnTo>
                    <a:pt x="133" y="373"/>
                  </a:lnTo>
                  <a:lnTo>
                    <a:pt x="134" y="376"/>
                  </a:lnTo>
                  <a:lnTo>
                    <a:pt x="135" y="378"/>
                  </a:lnTo>
                  <a:lnTo>
                    <a:pt x="138" y="382"/>
                  </a:lnTo>
                  <a:lnTo>
                    <a:pt x="144" y="384"/>
                  </a:lnTo>
                  <a:lnTo>
                    <a:pt x="146" y="384"/>
                  </a:lnTo>
                  <a:lnTo>
                    <a:pt x="149" y="384"/>
                  </a:lnTo>
                  <a:lnTo>
                    <a:pt x="150" y="385"/>
                  </a:lnTo>
                  <a:lnTo>
                    <a:pt x="151" y="385"/>
                  </a:lnTo>
                  <a:lnTo>
                    <a:pt x="154" y="385"/>
                  </a:lnTo>
                  <a:lnTo>
                    <a:pt x="156" y="385"/>
                  </a:lnTo>
                  <a:lnTo>
                    <a:pt x="159" y="385"/>
                  </a:lnTo>
                  <a:lnTo>
                    <a:pt x="161" y="384"/>
                  </a:lnTo>
                  <a:lnTo>
                    <a:pt x="163" y="384"/>
                  </a:lnTo>
                  <a:lnTo>
                    <a:pt x="166" y="385"/>
                  </a:lnTo>
                  <a:lnTo>
                    <a:pt x="170" y="384"/>
                  </a:lnTo>
                  <a:lnTo>
                    <a:pt x="172" y="385"/>
                  </a:lnTo>
                  <a:lnTo>
                    <a:pt x="174" y="386"/>
                  </a:lnTo>
                  <a:lnTo>
                    <a:pt x="177" y="388"/>
                  </a:lnTo>
                  <a:lnTo>
                    <a:pt x="181" y="388"/>
                  </a:lnTo>
                  <a:lnTo>
                    <a:pt x="184" y="389"/>
                  </a:lnTo>
                  <a:lnTo>
                    <a:pt x="184" y="390"/>
                  </a:lnTo>
                  <a:lnTo>
                    <a:pt x="184" y="391"/>
                  </a:lnTo>
                  <a:lnTo>
                    <a:pt x="185" y="391"/>
                  </a:lnTo>
                  <a:lnTo>
                    <a:pt x="186" y="392"/>
                  </a:lnTo>
                  <a:lnTo>
                    <a:pt x="190" y="390"/>
                  </a:lnTo>
                  <a:lnTo>
                    <a:pt x="194" y="386"/>
                  </a:lnTo>
                  <a:lnTo>
                    <a:pt x="194" y="385"/>
                  </a:lnTo>
                  <a:lnTo>
                    <a:pt x="194" y="384"/>
                  </a:lnTo>
                  <a:lnTo>
                    <a:pt x="201" y="382"/>
                  </a:lnTo>
                  <a:lnTo>
                    <a:pt x="207" y="380"/>
                  </a:lnTo>
                  <a:lnTo>
                    <a:pt x="207" y="381"/>
                  </a:lnTo>
                  <a:lnTo>
                    <a:pt x="206" y="382"/>
                  </a:lnTo>
                  <a:lnTo>
                    <a:pt x="205" y="383"/>
                  </a:lnTo>
                  <a:lnTo>
                    <a:pt x="201" y="386"/>
                  </a:lnTo>
                  <a:lnTo>
                    <a:pt x="196" y="389"/>
                  </a:lnTo>
                  <a:lnTo>
                    <a:pt x="196" y="390"/>
                  </a:lnTo>
                  <a:lnTo>
                    <a:pt x="195" y="391"/>
                  </a:lnTo>
                  <a:lnTo>
                    <a:pt x="191" y="393"/>
                  </a:lnTo>
                  <a:lnTo>
                    <a:pt x="189" y="394"/>
                  </a:lnTo>
                  <a:lnTo>
                    <a:pt x="189" y="396"/>
                  </a:lnTo>
                  <a:lnTo>
                    <a:pt x="188" y="397"/>
                  </a:lnTo>
                  <a:lnTo>
                    <a:pt x="184" y="399"/>
                  </a:lnTo>
                  <a:lnTo>
                    <a:pt x="180" y="400"/>
                  </a:lnTo>
                  <a:lnTo>
                    <a:pt x="178" y="403"/>
                  </a:lnTo>
                  <a:lnTo>
                    <a:pt x="173" y="404"/>
                  </a:lnTo>
                  <a:lnTo>
                    <a:pt x="171" y="404"/>
                  </a:lnTo>
                  <a:lnTo>
                    <a:pt x="170" y="403"/>
                  </a:lnTo>
                  <a:lnTo>
                    <a:pt x="167" y="404"/>
                  </a:lnTo>
                  <a:lnTo>
                    <a:pt x="166" y="405"/>
                  </a:lnTo>
                  <a:lnTo>
                    <a:pt x="163" y="406"/>
                  </a:lnTo>
                  <a:lnTo>
                    <a:pt x="161" y="405"/>
                  </a:lnTo>
                  <a:lnTo>
                    <a:pt x="160" y="406"/>
                  </a:lnTo>
                  <a:lnTo>
                    <a:pt x="159" y="406"/>
                  </a:lnTo>
                  <a:lnTo>
                    <a:pt x="157" y="406"/>
                  </a:lnTo>
                  <a:lnTo>
                    <a:pt x="155" y="406"/>
                  </a:lnTo>
                  <a:lnTo>
                    <a:pt x="153" y="406"/>
                  </a:lnTo>
                  <a:lnTo>
                    <a:pt x="151" y="406"/>
                  </a:lnTo>
                  <a:lnTo>
                    <a:pt x="150" y="406"/>
                  </a:lnTo>
                  <a:lnTo>
                    <a:pt x="149" y="406"/>
                  </a:lnTo>
                  <a:lnTo>
                    <a:pt x="147" y="406"/>
                  </a:lnTo>
                  <a:lnTo>
                    <a:pt x="144" y="407"/>
                  </a:lnTo>
                  <a:lnTo>
                    <a:pt x="143" y="406"/>
                  </a:lnTo>
                  <a:lnTo>
                    <a:pt x="142" y="406"/>
                  </a:lnTo>
                  <a:lnTo>
                    <a:pt x="139" y="406"/>
                  </a:lnTo>
                  <a:lnTo>
                    <a:pt x="136" y="406"/>
                  </a:lnTo>
                  <a:lnTo>
                    <a:pt x="135" y="406"/>
                  </a:lnTo>
                  <a:lnTo>
                    <a:pt x="135" y="405"/>
                  </a:lnTo>
                  <a:lnTo>
                    <a:pt x="128" y="405"/>
                  </a:lnTo>
                  <a:lnTo>
                    <a:pt x="122" y="406"/>
                  </a:lnTo>
                  <a:lnTo>
                    <a:pt x="121" y="405"/>
                  </a:lnTo>
                  <a:lnTo>
                    <a:pt x="120" y="404"/>
                  </a:lnTo>
                  <a:lnTo>
                    <a:pt x="118" y="404"/>
                  </a:lnTo>
                  <a:lnTo>
                    <a:pt x="115" y="404"/>
                  </a:lnTo>
                  <a:lnTo>
                    <a:pt x="111" y="400"/>
                  </a:lnTo>
                  <a:lnTo>
                    <a:pt x="108" y="395"/>
                  </a:lnTo>
                  <a:lnTo>
                    <a:pt x="104" y="391"/>
                  </a:lnTo>
                  <a:lnTo>
                    <a:pt x="101" y="388"/>
                  </a:lnTo>
                  <a:lnTo>
                    <a:pt x="100" y="386"/>
                  </a:lnTo>
                  <a:lnTo>
                    <a:pt x="99" y="386"/>
                  </a:lnTo>
                  <a:lnTo>
                    <a:pt x="98" y="384"/>
                  </a:lnTo>
                  <a:lnTo>
                    <a:pt x="98" y="383"/>
                  </a:lnTo>
                  <a:lnTo>
                    <a:pt x="96" y="381"/>
                  </a:lnTo>
                  <a:lnTo>
                    <a:pt x="93" y="379"/>
                  </a:lnTo>
                  <a:lnTo>
                    <a:pt x="92" y="377"/>
                  </a:lnTo>
                  <a:lnTo>
                    <a:pt x="91" y="374"/>
                  </a:lnTo>
                  <a:lnTo>
                    <a:pt x="88" y="371"/>
                  </a:lnTo>
                  <a:lnTo>
                    <a:pt x="84" y="369"/>
                  </a:lnTo>
                  <a:lnTo>
                    <a:pt x="81" y="365"/>
                  </a:lnTo>
                  <a:lnTo>
                    <a:pt x="78" y="361"/>
                  </a:lnTo>
                  <a:lnTo>
                    <a:pt x="77" y="360"/>
                  </a:lnTo>
                  <a:lnTo>
                    <a:pt x="75" y="359"/>
                  </a:lnTo>
                  <a:lnTo>
                    <a:pt x="74" y="357"/>
                  </a:lnTo>
                  <a:lnTo>
                    <a:pt x="74" y="356"/>
                  </a:lnTo>
                  <a:lnTo>
                    <a:pt x="72" y="354"/>
                  </a:lnTo>
                  <a:lnTo>
                    <a:pt x="69" y="350"/>
                  </a:lnTo>
                  <a:lnTo>
                    <a:pt x="69" y="349"/>
                  </a:lnTo>
                  <a:lnTo>
                    <a:pt x="68" y="347"/>
                  </a:lnTo>
                  <a:lnTo>
                    <a:pt x="65" y="345"/>
                  </a:lnTo>
                  <a:lnTo>
                    <a:pt x="61" y="343"/>
                  </a:lnTo>
                  <a:lnTo>
                    <a:pt x="58" y="338"/>
                  </a:lnTo>
                  <a:lnTo>
                    <a:pt x="57" y="335"/>
                  </a:lnTo>
                  <a:lnTo>
                    <a:pt x="57" y="333"/>
                  </a:lnTo>
                  <a:lnTo>
                    <a:pt x="56" y="330"/>
                  </a:lnTo>
                  <a:lnTo>
                    <a:pt x="54" y="327"/>
                  </a:lnTo>
                  <a:lnTo>
                    <a:pt x="53" y="326"/>
                  </a:lnTo>
                  <a:lnTo>
                    <a:pt x="52" y="324"/>
                  </a:lnTo>
                  <a:lnTo>
                    <a:pt x="51" y="321"/>
                  </a:lnTo>
                  <a:lnTo>
                    <a:pt x="49" y="316"/>
                  </a:lnTo>
                  <a:lnTo>
                    <a:pt x="47" y="311"/>
                  </a:lnTo>
                  <a:lnTo>
                    <a:pt x="46" y="308"/>
                  </a:lnTo>
                  <a:lnTo>
                    <a:pt x="44" y="304"/>
                  </a:lnTo>
                  <a:lnTo>
                    <a:pt x="45" y="302"/>
                  </a:lnTo>
                  <a:lnTo>
                    <a:pt x="47" y="300"/>
                  </a:lnTo>
                  <a:lnTo>
                    <a:pt x="47" y="297"/>
                  </a:lnTo>
                  <a:lnTo>
                    <a:pt x="47" y="293"/>
                  </a:lnTo>
                  <a:lnTo>
                    <a:pt x="49" y="292"/>
                  </a:lnTo>
                  <a:lnTo>
                    <a:pt x="51" y="289"/>
                  </a:lnTo>
                  <a:lnTo>
                    <a:pt x="51" y="288"/>
                  </a:lnTo>
                  <a:lnTo>
                    <a:pt x="52" y="287"/>
                  </a:lnTo>
                  <a:lnTo>
                    <a:pt x="53" y="286"/>
                  </a:lnTo>
                  <a:lnTo>
                    <a:pt x="55" y="285"/>
                  </a:lnTo>
                  <a:lnTo>
                    <a:pt x="58" y="284"/>
                  </a:lnTo>
                  <a:lnTo>
                    <a:pt x="61" y="281"/>
                  </a:lnTo>
                  <a:lnTo>
                    <a:pt x="62" y="280"/>
                  </a:lnTo>
                  <a:lnTo>
                    <a:pt x="62" y="279"/>
                  </a:lnTo>
                  <a:lnTo>
                    <a:pt x="64" y="277"/>
                  </a:lnTo>
                  <a:lnTo>
                    <a:pt x="66" y="275"/>
                  </a:lnTo>
                  <a:lnTo>
                    <a:pt x="67" y="275"/>
                  </a:lnTo>
                  <a:lnTo>
                    <a:pt x="69" y="274"/>
                  </a:lnTo>
                  <a:lnTo>
                    <a:pt x="69" y="273"/>
                  </a:lnTo>
                  <a:lnTo>
                    <a:pt x="69" y="272"/>
                  </a:lnTo>
                  <a:lnTo>
                    <a:pt x="73" y="268"/>
                  </a:lnTo>
                  <a:lnTo>
                    <a:pt x="77" y="266"/>
                  </a:lnTo>
                  <a:lnTo>
                    <a:pt x="77" y="265"/>
                  </a:lnTo>
                  <a:lnTo>
                    <a:pt x="78" y="264"/>
                  </a:lnTo>
                  <a:lnTo>
                    <a:pt x="78" y="263"/>
                  </a:lnTo>
                  <a:lnTo>
                    <a:pt x="79" y="263"/>
                  </a:lnTo>
                  <a:lnTo>
                    <a:pt x="81" y="261"/>
                  </a:lnTo>
                  <a:lnTo>
                    <a:pt x="85" y="258"/>
                  </a:lnTo>
                  <a:lnTo>
                    <a:pt x="93" y="256"/>
                  </a:lnTo>
                  <a:lnTo>
                    <a:pt x="101" y="255"/>
                  </a:lnTo>
                  <a:lnTo>
                    <a:pt x="111" y="253"/>
                  </a:lnTo>
                  <a:lnTo>
                    <a:pt x="121" y="253"/>
                  </a:lnTo>
                  <a:lnTo>
                    <a:pt x="125" y="252"/>
                  </a:lnTo>
                  <a:lnTo>
                    <a:pt x="130" y="251"/>
                  </a:lnTo>
                  <a:lnTo>
                    <a:pt x="131" y="251"/>
                  </a:lnTo>
                  <a:lnTo>
                    <a:pt x="133" y="252"/>
                  </a:lnTo>
                  <a:lnTo>
                    <a:pt x="135" y="251"/>
                  </a:lnTo>
                  <a:lnTo>
                    <a:pt x="136" y="251"/>
                  </a:lnTo>
                  <a:lnTo>
                    <a:pt x="139" y="250"/>
                  </a:lnTo>
                  <a:lnTo>
                    <a:pt x="143" y="250"/>
                  </a:lnTo>
                  <a:lnTo>
                    <a:pt x="144" y="251"/>
                  </a:lnTo>
                  <a:lnTo>
                    <a:pt x="145" y="252"/>
                  </a:lnTo>
                  <a:lnTo>
                    <a:pt x="149" y="252"/>
                  </a:lnTo>
                  <a:lnTo>
                    <a:pt x="153" y="252"/>
                  </a:lnTo>
                  <a:lnTo>
                    <a:pt x="154" y="253"/>
                  </a:lnTo>
                  <a:lnTo>
                    <a:pt x="155" y="254"/>
                  </a:lnTo>
                  <a:lnTo>
                    <a:pt x="156" y="254"/>
                  </a:lnTo>
                  <a:lnTo>
                    <a:pt x="158" y="254"/>
                  </a:lnTo>
                  <a:lnTo>
                    <a:pt x="160" y="255"/>
                  </a:lnTo>
                  <a:lnTo>
                    <a:pt x="161" y="256"/>
                  </a:lnTo>
                  <a:lnTo>
                    <a:pt x="165" y="257"/>
                  </a:lnTo>
                  <a:lnTo>
                    <a:pt x="167" y="257"/>
                  </a:lnTo>
                  <a:lnTo>
                    <a:pt x="171" y="258"/>
                  </a:lnTo>
                  <a:lnTo>
                    <a:pt x="176" y="258"/>
                  </a:lnTo>
                  <a:lnTo>
                    <a:pt x="176" y="260"/>
                  </a:lnTo>
                  <a:lnTo>
                    <a:pt x="170" y="260"/>
                  </a:lnTo>
                  <a:lnTo>
                    <a:pt x="167" y="261"/>
                  </a:lnTo>
                  <a:lnTo>
                    <a:pt x="167" y="262"/>
                  </a:lnTo>
                  <a:lnTo>
                    <a:pt x="173" y="262"/>
                  </a:lnTo>
                  <a:lnTo>
                    <a:pt x="178" y="263"/>
                  </a:lnTo>
                  <a:lnTo>
                    <a:pt x="179" y="265"/>
                  </a:lnTo>
                  <a:lnTo>
                    <a:pt x="181" y="266"/>
                  </a:lnTo>
                  <a:close/>
                  <a:moveTo>
                    <a:pt x="148" y="214"/>
                  </a:moveTo>
                  <a:lnTo>
                    <a:pt x="148" y="214"/>
                  </a:lnTo>
                  <a:lnTo>
                    <a:pt x="148" y="215"/>
                  </a:lnTo>
                  <a:lnTo>
                    <a:pt x="149" y="215"/>
                  </a:lnTo>
                  <a:lnTo>
                    <a:pt x="149" y="214"/>
                  </a:lnTo>
                  <a:lnTo>
                    <a:pt x="148" y="214"/>
                  </a:lnTo>
                  <a:close/>
                  <a:moveTo>
                    <a:pt x="144" y="210"/>
                  </a:moveTo>
                  <a:lnTo>
                    <a:pt x="143" y="210"/>
                  </a:lnTo>
                  <a:lnTo>
                    <a:pt x="140" y="209"/>
                  </a:lnTo>
                  <a:lnTo>
                    <a:pt x="138" y="206"/>
                  </a:lnTo>
                  <a:lnTo>
                    <a:pt x="136" y="205"/>
                  </a:lnTo>
                  <a:lnTo>
                    <a:pt x="135" y="206"/>
                  </a:lnTo>
                  <a:lnTo>
                    <a:pt x="134" y="206"/>
                  </a:lnTo>
                  <a:lnTo>
                    <a:pt x="134" y="207"/>
                  </a:lnTo>
                  <a:lnTo>
                    <a:pt x="135" y="208"/>
                  </a:lnTo>
                  <a:lnTo>
                    <a:pt x="136" y="209"/>
                  </a:lnTo>
                  <a:lnTo>
                    <a:pt x="138" y="210"/>
                  </a:lnTo>
                  <a:lnTo>
                    <a:pt x="142" y="214"/>
                  </a:lnTo>
                  <a:lnTo>
                    <a:pt x="144" y="214"/>
                  </a:lnTo>
                  <a:lnTo>
                    <a:pt x="145" y="213"/>
                  </a:lnTo>
                  <a:lnTo>
                    <a:pt x="145" y="211"/>
                  </a:lnTo>
                  <a:lnTo>
                    <a:pt x="144" y="210"/>
                  </a:lnTo>
                  <a:close/>
                  <a:moveTo>
                    <a:pt x="189" y="386"/>
                  </a:moveTo>
                  <a:lnTo>
                    <a:pt x="189" y="388"/>
                  </a:lnTo>
                  <a:lnTo>
                    <a:pt x="189" y="389"/>
                  </a:lnTo>
                  <a:lnTo>
                    <a:pt x="188" y="389"/>
                  </a:lnTo>
                  <a:lnTo>
                    <a:pt x="185" y="389"/>
                  </a:lnTo>
                  <a:lnTo>
                    <a:pt x="185" y="388"/>
                  </a:lnTo>
                  <a:lnTo>
                    <a:pt x="185" y="386"/>
                  </a:lnTo>
                  <a:lnTo>
                    <a:pt x="188" y="386"/>
                  </a:lnTo>
                  <a:lnTo>
                    <a:pt x="189" y="386"/>
                  </a:lnTo>
                  <a:close/>
                </a:path>
              </a:pathLst>
            </a:custGeom>
            <a:solidFill>
              <a:srgbClr val="2C5882"/>
            </a:solidFill>
            <a:ln w="9525">
              <a:noFill/>
              <a:round/>
            </a:ln>
          </p:spPr>
          <p:txBody>
            <a:bodyPr/>
            <a:lstStyle/>
            <a:p>
              <a:endParaRPr lang="zh-CN" altLang="en-US"/>
            </a:p>
          </p:txBody>
        </p:sp>
        <p:sp>
          <p:nvSpPr>
            <p:cNvPr id="29722" name="Freeform 68"/>
            <p:cNvSpPr>
              <a:spLocks noEditPoints="1"/>
            </p:cNvSpPr>
            <p:nvPr/>
          </p:nvSpPr>
          <p:spPr bwMode="auto">
            <a:xfrm>
              <a:off x="454" y="90"/>
              <a:ext cx="102" cy="90"/>
            </a:xfrm>
            <a:custGeom>
              <a:avLst/>
              <a:gdLst>
                <a:gd name="T0" fmla="*/ 0 w 305"/>
                <a:gd name="T1" fmla="*/ 0 h 269"/>
                <a:gd name="T2" fmla="*/ 0 w 305"/>
                <a:gd name="T3" fmla="*/ 0 h 269"/>
                <a:gd name="T4" fmla="*/ 0 w 305"/>
                <a:gd name="T5" fmla="*/ 0 h 269"/>
                <a:gd name="T6" fmla="*/ 0 w 305"/>
                <a:gd name="T7" fmla="*/ 0 h 269"/>
                <a:gd name="T8" fmla="*/ 0 w 305"/>
                <a:gd name="T9" fmla="*/ 0 h 269"/>
                <a:gd name="T10" fmla="*/ 0 w 305"/>
                <a:gd name="T11" fmla="*/ 0 h 269"/>
                <a:gd name="T12" fmla="*/ 0 w 305"/>
                <a:gd name="T13" fmla="*/ 0 h 269"/>
                <a:gd name="T14" fmla="*/ 0 w 305"/>
                <a:gd name="T15" fmla="*/ 0 h 269"/>
                <a:gd name="T16" fmla="*/ 0 w 305"/>
                <a:gd name="T17" fmla="*/ 0 h 269"/>
                <a:gd name="T18" fmla="*/ 0 w 305"/>
                <a:gd name="T19" fmla="*/ 0 h 269"/>
                <a:gd name="T20" fmla="*/ 0 w 305"/>
                <a:gd name="T21" fmla="*/ 0 h 269"/>
                <a:gd name="T22" fmla="*/ 0 w 305"/>
                <a:gd name="T23" fmla="*/ 0 h 269"/>
                <a:gd name="T24" fmla="*/ 0 w 305"/>
                <a:gd name="T25" fmla="*/ 0 h 269"/>
                <a:gd name="T26" fmla="*/ 0 w 305"/>
                <a:gd name="T27" fmla="*/ 0 h 269"/>
                <a:gd name="T28" fmla="*/ 0 w 305"/>
                <a:gd name="T29" fmla="*/ 0 h 269"/>
                <a:gd name="T30" fmla="*/ 0 w 305"/>
                <a:gd name="T31" fmla="*/ 0 h 269"/>
                <a:gd name="T32" fmla="*/ 0 w 305"/>
                <a:gd name="T33" fmla="*/ 0 h 269"/>
                <a:gd name="T34" fmla="*/ 0 w 305"/>
                <a:gd name="T35" fmla="*/ 0 h 269"/>
                <a:gd name="T36" fmla="*/ 0 w 305"/>
                <a:gd name="T37" fmla="*/ 0 h 269"/>
                <a:gd name="T38" fmla="*/ 0 w 305"/>
                <a:gd name="T39" fmla="*/ 0 h 269"/>
                <a:gd name="T40" fmla="*/ 0 w 305"/>
                <a:gd name="T41" fmla="*/ 0 h 269"/>
                <a:gd name="T42" fmla="*/ 0 w 305"/>
                <a:gd name="T43" fmla="*/ 0 h 269"/>
                <a:gd name="T44" fmla="*/ 0 w 305"/>
                <a:gd name="T45" fmla="*/ 0 h 269"/>
                <a:gd name="T46" fmla="*/ 0 w 305"/>
                <a:gd name="T47" fmla="*/ 0 h 269"/>
                <a:gd name="T48" fmla="*/ 0 w 305"/>
                <a:gd name="T49" fmla="*/ 0 h 269"/>
                <a:gd name="T50" fmla="*/ 0 w 305"/>
                <a:gd name="T51" fmla="*/ 0 h 269"/>
                <a:gd name="T52" fmla="*/ 0 w 305"/>
                <a:gd name="T53" fmla="*/ 0 h 269"/>
                <a:gd name="T54" fmla="*/ 0 w 305"/>
                <a:gd name="T55" fmla="*/ 0 h 269"/>
                <a:gd name="T56" fmla="*/ 0 w 305"/>
                <a:gd name="T57" fmla="*/ 0 h 269"/>
                <a:gd name="T58" fmla="*/ 0 w 305"/>
                <a:gd name="T59" fmla="*/ 0 h 269"/>
                <a:gd name="T60" fmla="*/ 0 w 305"/>
                <a:gd name="T61" fmla="*/ 0 h 269"/>
                <a:gd name="T62" fmla="*/ 0 w 305"/>
                <a:gd name="T63" fmla="*/ 0 h 269"/>
                <a:gd name="T64" fmla="*/ 0 w 305"/>
                <a:gd name="T65" fmla="*/ 0 h 269"/>
                <a:gd name="T66" fmla="*/ 0 w 305"/>
                <a:gd name="T67" fmla="*/ 0 h 269"/>
                <a:gd name="T68" fmla="*/ 0 w 305"/>
                <a:gd name="T69" fmla="*/ 0 h 269"/>
                <a:gd name="T70" fmla="*/ 0 w 305"/>
                <a:gd name="T71" fmla="*/ 0 h 269"/>
                <a:gd name="T72" fmla="*/ 0 w 305"/>
                <a:gd name="T73" fmla="*/ 0 h 269"/>
                <a:gd name="T74" fmla="*/ 0 w 305"/>
                <a:gd name="T75" fmla="*/ 0 h 269"/>
                <a:gd name="T76" fmla="*/ 0 w 305"/>
                <a:gd name="T77" fmla="*/ 0 h 269"/>
                <a:gd name="T78" fmla="*/ 0 w 305"/>
                <a:gd name="T79" fmla="*/ 0 h 269"/>
                <a:gd name="T80" fmla="*/ 0 w 305"/>
                <a:gd name="T81" fmla="*/ 0 h 269"/>
                <a:gd name="T82" fmla="*/ 0 w 305"/>
                <a:gd name="T83" fmla="*/ 0 h 269"/>
                <a:gd name="T84" fmla="*/ 0 w 305"/>
                <a:gd name="T85" fmla="*/ 0 h 269"/>
                <a:gd name="T86" fmla="*/ 0 w 305"/>
                <a:gd name="T87" fmla="*/ 0 h 269"/>
                <a:gd name="T88" fmla="*/ 0 w 305"/>
                <a:gd name="T89" fmla="*/ 0 h 269"/>
                <a:gd name="T90" fmla="*/ 0 w 305"/>
                <a:gd name="T91" fmla="*/ 0 h 269"/>
                <a:gd name="T92" fmla="*/ 0 w 305"/>
                <a:gd name="T93" fmla="*/ 0 h 269"/>
                <a:gd name="T94" fmla="*/ 0 w 305"/>
                <a:gd name="T95" fmla="*/ 0 h 269"/>
                <a:gd name="T96" fmla="*/ 0 w 305"/>
                <a:gd name="T97" fmla="*/ 0 h 269"/>
                <a:gd name="T98" fmla="*/ 0 w 305"/>
                <a:gd name="T99" fmla="*/ 0 h 269"/>
                <a:gd name="T100" fmla="*/ 0 w 305"/>
                <a:gd name="T101" fmla="*/ 0 h 269"/>
                <a:gd name="T102" fmla="*/ 0 w 305"/>
                <a:gd name="T103" fmla="*/ 0 h 269"/>
                <a:gd name="T104" fmla="*/ 0 w 305"/>
                <a:gd name="T105" fmla="*/ 0 h 269"/>
                <a:gd name="T106" fmla="*/ 0 w 305"/>
                <a:gd name="T107" fmla="*/ 0 h 269"/>
                <a:gd name="T108" fmla="*/ 0 w 305"/>
                <a:gd name="T109" fmla="*/ 0 h 269"/>
                <a:gd name="T110" fmla="*/ 0 w 305"/>
                <a:gd name="T111" fmla="*/ 0 h 269"/>
                <a:gd name="T112" fmla="*/ 0 w 305"/>
                <a:gd name="T113" fmla="*/ 0 h 269"/>
                <a:gd name="T114" fmla="*/ 0 w 305"/>
                <a:gd name="T115" fmla="*/ 0 h 269"/>
                <a:gd name="T116" fmla="*/ 0 w 305"/>
                <a:gd name="T117" fmla="*/ 0 h 269"/>
                <a:gd name="T118" fmla="*/ 0 w 305"/>
                <a:gd name="T119" fmla="*/ 0 h 269"/>
                <a:gd name="T120" fmla="*/ 0 w 305"/>
                <a:gd name="T121" fmla="*/ 0 h 269"/>
                <a:gd name="T122" fmla="*/ 0 w 305"/>
                <a:gd name="T123" fmla="*/ 0 h 2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5"/>
                <a:gd name="T187" fmla="*/ 0 h 269"/>
                <a:gd name="T188" fmla="*/ 305 w 305"/>
                <a:gd name="T189" fmla="*/ 269 h 2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5" h="269">
                  <a:moveTo>
                    <a:pt x="151" y="10"/>
                  </a:moveTo>
                  <a:lnTo>
                    <a:pt x="153" y="9"/>
                  </a:lnTo>
                  <a:lnTo>
                    <a:pt x="155" y="9"/>
                  </a:lnTo>
                  <a:lnTo>
                    <a:pt x="158" y="11"/>
                  </a:lnTo>
                  <a:lnTo>
                    <a:pt x="160" y="13"/>
                  </a:lnTo>
                  <a:lnTo>
                    <a:pt x="165" y="13"/>
                  </a:lnTo>
                  <a:lnTo>
                    <a:pt x="170" y="13"/>
                  </a:lnTo>
                  <a:lnTo>
                    <a:pt x="172" y="17"/>
                  </a:lnTo>
                  <a:lnTo>
                    <a:pt x="174" y="18"/>
                  </a:lnTo>
                  <a:lnTo>
                    <a:pt x="175" y="16"/>
                  </a:lnTo>
                  <a:lnTo>
                    <a:pt x="175" y="13"/>
                  </a:lnTo>
                  <a:lnTo>
                    <a:pt x="177" y="12"/>
                  </a:lnTo>
                  <a:lnTo>
                    <a:pt x="178" y="11"/>
                  </a:lnTo>
                  <a:lnTo>
                    <a:pt x="177" y="10"/>
                  </a:lnTo>
                  <a:lnTo>
                    <a:pt x="176" y="10"/>
                  </a:lnTo>
                  <a:lnTo>
                    <a:pt x="175" y="9"/>
                  </a:lnTo>
                  <a:lnTo>
                    <a:pt x="174" y="9"/>
                  </a:lnTo>
                  <a:lnTo>
                    <a:pt x="172" y="9"/>
                  </a:lnTo>
                  <a:lnTo>
                    <a:pt x="171" y="9"/>
                  </a:lnTo>
                  <a:lnTo>
                    <a:pt x="169" y="8"/>
                  </a:lnTo>
                  <a:lnTo>
                    <a:pt x="170" y="8"/>
                  </a:lnTo>
                  <a:lnTo>
                    <a:pt x="172" y="8"/>
                  </a:lnTo>
                  <a:lnTo>
                    <a:pt x="173" y="6"/>
                  </a:lnTo>
                  <a:lnTo>
                    <a:pt x="176" y="4"/>
                  </a:lnTo>
                  <a:lnTo>
                    <a:pt x="177" y="5"/>
                  </a:lnTo>
                  <a:lnTo>
                    <a:pt x="180" y="6"/>
                  </a:lnTo>
                  <a:lnTo>
                    <a:pt x="184" y="5"/>
                  </a:lnTo>
                  <a:lnTo>
                    <a:pt x="189" y="2"/>
                  </a:lnTo>
                  <a:lnTo>
                    <a:pt x="189" y="1"/>
                  </a:lnTo>
                  <a:lnTo>
                    <a:pt x="190" y="0"/>
                  </a:lnTo>
                  <a:lnTo>
                    <a:pt x="193" y="1"/>
                  </a:lnTo>
                  <a:lnTo>
                    <a:pt x="194" y="1"/>
                  </a:lnTo>
                  <a:lnTo>
                    <a:pt x="195" y="1"/>
                  </a:lnTo>
                  <a:lnTo>
                    <a:pt x="196" y="0"/>
                  </a:lnTo>
                  <a:lnTo>
                    <a:pt x="197" y="1"/>
                  </a:lnTo>
                  <a:lnTo>
                    <a:pt x="197" y="2"/>
                  </a:lnTo>
                  <a:lnTo>
                    <a:pt x="196" y="4"/>
                  </a:lnTo>
                  <a:lnTo>
                    <a:pt x="195" y="6"/>
                  </a:lnTo>
                  <a:lnTo>
                    <a:pt x="196" y="6"/>
                  </a:lnTo>
                  <a:lnTo>
                    <a:pt x="197" y="7"/>
                  </a:lnTo>
                  <a:lnTo>
                    <a:pt x="198" y="8"/>
                  </a:lnTo>
                  <a:lnTo>
                    <a:pt x="198" y="10"/>
                  </a:lnTo>
                  <a:lnTo>
                    <a:pt x="197" y="10"/>
                  </a:lnTo>
                  <a:lnTo>
                    <a:pt x="197" y="11"/>
                  </a:lnTo>
                  <a:lnTo>
                    <a:pt x="197" y="13"/>
                  </a:lnTo>
                  <a:lnTo>
                    <a:pt x="198" y="15"/>
                  </a:lnTo>
                  <a:lnTo>
                    <a:pt x="196" y="13"/>
                  </a:lnTo>
                  <a:lnTo>
                    <a:pt x="194" y="12"/>
                  </a:lnTo>
                  <a:lnTo>
                    <a:pt x="195" y="16"/>
                  </a:lnTo>
                  <a:lnTo>
                    <a:pt x="196" y="19"/>
                  </a:lnTo>
                  <a:lnTo>
                    <a:pt x="196" y="21"/>
                  </a:lnTo>
                  <a:lnTo>
                    <a:pt x="195" y="23"/>
                  </a:lnTo>
                  <a:lnTo>
                    <a:pt x="195" y="24"/>
                  </a:lnTo>
                  <a:lnTo>
                    <a:pt x="196" y="27"/>
                  </a:lnTo>
                  <a:lnTo>
                    <a:pt x="195" y="27"/>
                  </a:lnTo>
                  <a:lnTo>
                    <a:pt x="194" y="27"/>
                  </a:lnTo>
                  <a:lnTo>
                    <a:pt x="194" y="28"/>
                  </a:lnTo>
                  <a:lnTo>
                    <a:pt x="193" y="29"/>
                  </a:lnTo>
                  <a:lnTo>
                    <a:pt x="188" y="30"/>
                  </a:lnTo>
                  <a:lnTo>
                    <a:pt x="184" y="29"/>
                  </a:lnTo>
                  <a:lnTo>
                    <a:pt x="183" y="30"/>
                  </a:lnTo>
                  <a:lnTo>
                    <a:pt x="184" y="31"/>
                  </a:lnTo>
                  <a:lnTo>
                    <a:pt x="184" y="32"/>
                  </a:lnTo>
                  <a:lnTo>
                    <a:pt x="184" y="33"/>
                  </a:lnTo>
                  <a:lnTo>
                    <a:pt x="184" y="34"/>
                  </a:lnTo>
                  <a:lnTo>
                    <a:pt x="185" y="34"/>
                  </a:lnTo>
                  <a:lnTo>
                    <a:pt x="186" y="35"/>
                  </a:lnTo>
                  <a:lnTo>
                    <a:pt x="186" y="37"/>
                  </a:lnTo>
                  <a:lnTo>
                    <a:pt x="186" y="40"/>
                  </a:lnTo>
                  <a:lnTo>
                    <a:pt x="185" y="41"/>
                  </a:lnTo>
                  <a:lnTo>
                    <a:pt x="186" y="42"/>
                  </a:lnTo>
                  <a:lnTo>
                    <a:pt x="186" y="43"/>
                  </a:lnTo>
                  <a:lnTo>
                    <a:pt x="183" y="44"/>
                  </a:lnTo>
                  <a:lnTo>
                    <a:pt x="181" y="44"/>
                  </a:lnTo>
                  <a:lnTo>
                    <a:pt x="181" y="45"/>
                  </a:lnTo>
                  <a:lnTo>
                    <a:pt x="180" y="46"/>
                  </a:lnTo>
                  <a:lnTo>
                    <a:pt x="178" y="46"/>
                  </a:lnTo>
                  <a:lnTo>
                    <a:pt x="177" y="47"/>
                  </a:lnTo>
                  <a:lnTo>
                    <a:pt x="175" y="46"/>
                  </a:lnTo>
                  <a:lnTo>
                    <a:pt x="174" y="45"/>
                  </a:lnTo>
                  <a:lnTo>
                    <a:pt x="171" y="46"/>
                  </a:lnTo>
                  <a:lnTo>
                    <a:pt x="167" y="47"/>
                  </a:lnTo>
                  <a:lnTo>
                    <a:pt x="167" y="48"/>
                  </a:lnTo>
                  <a:lnTo>
                    <a:pt x="169" y="50"/>
                  </a:lnTo>
                  <a:lnTo>
                    <a:pt x="166" y="52"/>
                  </a:lnTo>
                  <a:lnTo>
                    <a:pt x="164" y="53"/>
                  </a:lnTo>
                  <a:lnTo>
                    <a:pt x="163" y="53"/>
                  </a:lnTo>
                  <a:lnTo>
                    <a:pt x="163" y="52"/>
                  </a:lnTo>
                  <a:lnTo>
                    <a:pt x="164" y="51"/>
                  </a:lnTo>
                  <a:lnTo>
                    <a:pt x="165" y="51"/>
                  </a:lnTo>
                  <a:lnTo>
                    <a:pt x="165" y="50"/>
                  </a:lnTo>
                  <a:lnTo>
                    <a:pt x="165" y="48"/>
                  </a:lnTo>
                  <a:lnTo>
                    <a:pt x="164" y="48"/>
                  </a:lnTo>
                  <a:lnTo>
                    <a:pt x="161" y="50"/>
                  </a:lnTo>
                  <a:lnTo>
                    <a:pt x="158" y="51"/>
                  </a:lnTo>
                  <a:lnTo>
                    <a:pt x="157" y="53"/>
                  </a:lnTo>
                  <a:lnTo>
                    <a:pt x="155" y="54"/>
                  </a:lnTo>
                  <a:lnTo>
                    <a:pt x="155" y="55"/>
                  </a:lnTo>
                  <a:lnTo>
                    <a:pt x="154" y="56"/>
                  </a:lnTo>
                  <a:lnTo>
                    <a:pt x="152" y="56"/>
                  </a:lnTo>
                  <a:lnTo>
                    <a:pt x="151" y="57"/>
                  </a:lnTo>
                  <a:lnTo>
                    <a:pt x="150" y="56"/>
                  </a:lnTo>
                  <a:lnTo>
                    <a:pt x="150" y="55"/>
                  </a:lnTo>
                  <a:lnTo>
                    <a:pt x="151" y="55"/>
                  </a:lnTo>
                  <a:lnTo>
                    <a:pt x="152" y="54"/>
                  </a:lnTo>
                  <a:lnTo>
                    <a:pt x="153" y="53"/>
                  </a:lnTo>
                  <a:lnTo>
                    <a:pt x="154" y="51"/>
                  </a:lnTo>
                  <a:lnTo>
                    <a:pt x="158" y="50"/>
                  </a:lnTo>
                  <a:lnTo>
                    <a:pt x="162" y="48"/>
                  </a:lnTo>
                  <a:lnTo>
                    <a:pt x="163" y="46"/>
                  </a:lnTo>
                  <a:lnTo>
                    <a:pt x="164" y="45"/>
                  </a:lnTo>
                  <a:lnTo>
                    <a:pt x="172" y="43"/>
                  </a:lnTo>
                  <a:lnTo>
                    <a:pt x="177" y="40"/>
                  </a:lnTo>
                  <a:lnTo>
                    <a:pt x="176" y="39"/>
                  </a:lnTo>
                  <a:lnTo>
                    <a:pt x="175" y="39"/>
                  </a:lnTo>
                  <a:lnTo>
                    <a:pt x="175" y="37"/>
                  </a:lnTo>
                  <a:lnTo>
                    <a:pt x="174" y="37"/>
                  </a:lnTo>
                  <a:lnTo>
                    <a:pt x="175" y="36"/>
                  </a:lnTo>
                  <a:lnTo>
                    <a:pt x="175" y="35"/>
                  </a:lnTo>
                  <a:lnTo>
                    <a:pt x="174" y="34"/>
                  </a:lnTo>
                  <a:lnTo>
                    <a:pt x="172" y="35"/>
                  </a:lnTo>
                  <a:lnTo>
                    <a:pt x="172" y="36"/>
                  </a:lnTo>
                  <a:lnTo>
                    <a:pt x="172" y="39"/>
                  </a:lnTo>
                  <a:lnTo>
                    <a:pt x="171" y="39"/>
                  </a:lnTo>
                  <a:lnTo>
                    <a:pt x="169" y="40"/>
                  </a:lnTo>
                  <a:lnTo>
                    <a:pt x="167" y="41"/>
                  </a:lnTo>
                  <a:lnTo>
                    <a:pt x="166" y="42"/>
                  </a:lnTo>
                  <a:lnTo>
                    <a:pt x="165" y="41"/>
                  </a:lnTo>
                  <a:lnTo>
                    <a:pt x="166" y="40"/>
                  </a:lnTo>
                  <a:lnTo>
                    <a:pt x="165" y="37"/>
                  </a:lnTo>
                  <a:lnTo>
                    <a:pt x="162" y="37"/>
                  </a:lnTo>
                  <a:lnTo>
                    <a:pt x="157" y="40"/>
                  </a:lnTo>
                  <a:lnTo>
                    <a:pt x="152" y="42"/>
                  </a:lnTo>
                  <a:lnTo>
                    <a:pt x="149" y="44"/>
                  </a:lnTo>
                  <a:lnTo>
                    <a:pt x="145" y="45"/>
                  </a:lnTo>
                  <a:lnTo>
                    <a:pt x="140" y="47"/>
                  </a:lnTo>
                  <a:lnTo>
                    <a:pt x="138" y="48"/>
                  </a:lnTo>
                  <a:lnTo>
                    <a:pt x="137" y="51"/>
                  </a:lnTo>
                  <a:lnTo>
                    <a:pt x="134" y="51"/>
                  </a:lnTo>
                  <a:lnTo>
                    <a:pt x="130" y="51"/>
                  </a:lnTo>
                  <a:lnTo>
                    <a:pt x="129" y="53"/>
                  </a:lnTo>
                  <a:lnTo>
                    <a:pt x="128" y="54"/>
                  </a:lnTo>
                  <a:lnTo>
                    <a:pt x="123" y="58"/>
                  </a:lnTo>
                  <a:lnTo>
                    <a:pt x="119" y="64"/>
                  </a:lnTo>
                  <a:lnTo>
                    <a:pt x="120" y="65"/>
                  </a:lnTo>
                  <a:lnTo>
                    <a:pt x="122" y="66"/>
                  </a:lnTo>
                  <a:lnTo>
                    <a:pt x="123" y="66"/>
                  </a:lnTo>
                  <a:lnTo>
                    <a:pt x="125" y="65"/>
                  </a:lnTo>
                  <a:lnTo>
                    <a:pt x="127" y="64"/>
                  </a:lnTo>
                  <a:lnTo>
                    <a:pt x="131" y="62"/>
                  </a:lnTo>
                  <a:lnTo>
                    <a:pt x="136" y="60"/>
                  </a:lnTo>
                  <a:lnTo>
                    <a:pt x="136" y="59"/>
                  </a:lnTo>
                  <a:lnTo>
                    <a:pt x="136" y="58"/>
                  </a:lnTo>
                  <a:lnTo>
                    <a:pt x="140" y="57"/>
                  </a:lnTo>
                  <a:lnTo>
                    <a:pt x="143" y="56"/>
                  </a:lnTo>
                  <a:lnTo>
                    <a:pt x="145" y="57"/>
                  </a:lnTo>
                  <a:lnTo>
                    <a:pt x="146" y="58"/>
                  </a:lnTo>
                  <a:lnTo>
                    <a:pt x="148" y="57"/>
                  </a:lnTo>
                  <a:lnTo>
                    <a:pt x="149" y="57"/>
                  </a:lnTo>
                  <a:lnTo>
                    <a:pt x="150" y="58"/>
                  </a:lnTo>
                  <a:lnTo>
                    <a:pt x="148" y="59"/>
                  </a:lnTo>
                  <a:lnTo>
                    <a:pt x="146" y="60"/>
                  </a:lnTo>
                  <a:lnTo>
                    <a:pt x="145" y="62"/>
                  </a:lnTo>
                  <a:lnTo>
                    <a:pt x="145" y="63"/>
                  </a:lnTo>
                  <a:lnTo>
                    <a:pt x="141" y="64"/>
                  </a:lnTo>
                  <a:lnTo>
                    <a:pt x="139" y="65"/>
                  </a:lnTo>
                  <a:lnTo>
                    <a:pt x="138" y="66"/>
                  </a:lnTo>
                  <a:lnTo>
                    <a:pt x="136" y="66"/>
                  </a:lnTo>
                  <a:lnTo>
                    <a:pt x="135" y="67"/>
                  </a:lnTo>
                  <a:lnTo>
                    <a:pt x="129" y="69"/>
                  </a:lnTo>
                  <a:lnTo>
                    <a:pt x="125" y="71"/>
                  </a:lnTo>
                  <a:lnTo>
                    <a:pt x="124" y="70"/>
                  </a:lnTo>
                  <a:lnTo>
                    <a:pt x="117" y="74"/>
                  </a:lnTo>
                  <a:lnTo>
                    <a:pt x="112" y="77"/>
                  </a:lnTo>
                  <a:lnTo>
                    <a:pt x="112" y="79"/>
                  </a:lnTo>
                  <a:lnTo>
                    <a:pt x="111" y="81"/>
                  </a:lnTo>
                  <a:lnTo>
                    <a:pt x="110" y="82"/>
                  </a:lnTo>
                  <a:lnTo>
                    <a:pt x="108" y="83"/>
                  </a:lnTo>
                  <a:lnTo>
                    <a:pt x="108" y="85"/>
                  </a:lnTo>
                  <a:lnTo>
                    <a:pt x="108" y="87"/>
                  </a:lnTo>
                  <a:lnTo>
                    <a:pt x="106" y="89"/>
                  </a:lnTo>
                  <a:lnTo>
                    <a:pt x="102" y="90"/>
                  </a:lnTo>
                  <a:lnTo>
                    <a:pt x="102" y="89"/>
                  </a:lnTo>
                  <a:lnTo>
                    <a:pt x="104" y="88"/>
                  </a:lnTo>
                  <a:lnTo>
                    <a:pt x="105" y="86"/>
                  </a:lnTo>
                  <a:lnTo>
                    <a:pt x="104" y="85"/>
                  </a:lnTo>
                  <a:lnTo>
                    <a:pt x="103" y="83"/>
                  </a:lnTo>
                  <a:lnTo>
                    <a:pt x="105" y="81"/>
                  </a:lnTo>
                  <a:lnTo>
                    <a:pt x="105" y="80"/>
                  </a:lnTo>
                  <a:lnTo>
                    <a:pt x="101" y="81"/>
                  </a:lnTo>
                  <a:lnTo>
                    <a:pt x="96" y="83"/>
                  </a:lnTo>
                  <a:lnTo>
                    <a:pt x="94" y="83"/>
                  </a:lnTo>
                  <a:lnTo>
                    <a:pt x="92" y="83"/>
                  </a:lnTo>
                  <a:lnTo>
                    <a:pt x="91" y="85"/>
                  </a:lnTo>
                  <a:lnTo>
                    <a:pt x="90" y="86"/>
                  </a:lnTo>
                  <a:lnTo>
                    <a:pt x="88" y="88"/>
                  </a:lnTo>
                  <a:lnTo>
                    <a:pt x="84" y="90"/>
                  </a:lnTo>
                  <a:lnTo>
                    <a:pt x="83" y="89"/>
                  </a:lnTo>
                  <a:lnTo>
                    <a:pt x="82" y="89"/>
                  </a:lnTo>
                  <a:lnTo>
                    <a:pt x="80" y="89"/>
                  </a:lnTo>
                  <a:lnTo>
                    <a:pt x="79" y="90"/>
                  </a:lnTo>
                  <a:lnTo>
                    <a:pt x="76" y="90"/>
                  </a:lnTo>
                  <a:lnTo>
                    <a:pt x="73" y="90"/>
                  </a:lnTo>
                  <a:lnTo>
                    <a:pt x="73" y="89"/>
                  </a:lnTo>
                  <a:lnTo>
                    <a:pt x="73" y="88"/>
                  </a:lnTo>
                  <a:lnTo>
                    <a:pt x="75" y="86"/>
                  </a:lnTo>
                  <a:lnTo>
                    <a:pt x="78" y="87"/>
                  </a:lnTo>
                  <a:lnTo>
                    <a:pt x="82" y="87"/>
                  </a:lnTo>
                  <a:lnTo>
                    <a:pt x="82" y="86"/>
                  </a:lnTo>
                  <a:lnTo>
                    <a:pt x="80" y="86"/>
                  </a:lnTo>
                  <a:lnTo>
                    <a:pt x="78" y="86"/>
                  </a:lnTo>
                  <a:lnTo>
                    <a:pt x="77" y="85"/>
                  </a:lnTo>
                  <a:lnTo>
                    <a:pt x="77" y="83"/>
                  </a:lnTo>
                  <a:lnTo>
                    <a:pt x="78" y="83"/>
                  </a:lnTo>
                  <a:lnTo>
                    <a:pt x="79" y="83"/>
                  </a:lnTo>
                  <a:lnTo>
                    <a:pt x="81" y="82"/>
                  </a:lnTo>
                  <a:lnTo>
                    <a:pt x="82" y="81"/>
                  </a:lnTo>
                  <a:lnTo>
                    <a:pt x="82" y="80"/>
                  </a:lnTo>
                  <a:lnTo>
                    <a:pt x="84" y="80"/>
                  </a:lnTo>
                  <a:lnTo>
                    <a:pt x="87" y="80"/>
                  </a:lnTo>
                  <a:lnTo>
                    <a:pt x="88" y="78"/>
                  </a:lnTo>
                  <a:lnTo>
                    <a:pt x="89" y="77"/>
                  </a:lnTo>
                  <a:lnTo>
                    <a:pt x="87" y="76"/>
                  </a:lnTo>
                  <a:lnTo>
                    <a:pt x="84" y="76"/>
                  </a:lnTo>
                  <a:lnTo>
                    <a:pt x="83" y="77"/>
                  </a:lnTo>
                  <a:lnTo>
                    <a:pt x="83" y="78"/>
                  </a:lnTo>
                  <a:lnTo>
                    <a:pt x="81" y="79"/>
                  </a:lnTo>
                  <a:lnTo>
                    <a:pt x="80" y="79"/>
                  </a:lnTo>
                  <a:lnTo>
                    <a:pt x="80" y="80"/>
                  </a:lnTo>
                  <a:lnTo>
                    <a:pt x="78" y="81"/>
                  </a:lnTo>
                  <a:lnTo>
                    <a:pt x="76" y="82"/>
                  </a:lnTo>
                  <a:lnTo>
                    <a:pt x="73" y="83"/>
                  </a:lnTo>
                  <a:lnTo>
                    <a:pt x="71" y="85"/>
                  </a:lnTo>
                  <a:lnTo>
                    <a:pt x="69" y="85"/>
                  </a:lnTo>
                  <a:lnTo>
                    <a:pt x="67" y="85"/>
                  </a:lnTo>
                  <a:lnTo>
                    <a:pt x="66" y="85"/>
                  </a:lnTo>
                  <a:lnTo>
                    <a:pt x="66" y="86"/>
                  </a:lnTo>
                  <a:lnTo>
                    <a:pt x="65" y="87"/>
                  </a:lnTo>
                  <a:lnTo>
                    <a:pt x="66" y="88"/>
                  </a:lnTo>
                  <a:lnTo>
                    <a:pt x="67" y="88"/>
                  </a:lnTo>
                  <a:lnTo>
                    <a:pt x="68" y="91"/>
                  </a:lnTo>
                  <a:lnTo>
                    <a:pt x="67" y="93"/>
                  </a:lnTo>
                  <a:lnTo>
                    <a:pt x="67" y="94"/>
                  </a:lnTo>
                  <a:lnTo>
                    <a:pt x="64" y="95"/>
                  </a:lnTo>
                  <a:lnTo>
                    <a:pt x="62" y="99"/>
                  </a:lnTo>
                  <a:lnTo>
                    <a:pt x="56" y="100"/>
                  </a:lnTo>
                  <a:lnTo>
                    <a:pt x="52" y="100"/>
                  </a:lnTo>
                  <a:lnTo>
                    <a:pt x="50" y="101"/>
                  </a:lnTo>
                  <a:lnTo>
                    <a:pt x="49" y="103"/>
                  </a:lnTo>
                  <a:lnTo>
                    <a:pt x="45" y="104"/>
                  </a:lnTo>
                  <a:lnTo>
                    <a:pt x="41" y="105"/>
                  </a:lnTo>
                  <a:lnTo>
                    <a:pt x="41" y="106"/>
                  </a:lnTo>
                  <a:lnTo>
                    <a:pt x="41" y="109"/>
                  </a:lnTo>
                  <a:lnTo>
                    <a:pt x="42" y="111"/>
                  </a:lnTo>
                  <a:lnTo>
                    <a:pt x="41" y="111"/>
                  </a:lnTo>
                  <a:lnTo>
                    <a:pt x="38" y="111"/>
                  </a:lnTo>
                  <a:lnTo>
                    <a:pt x="37" y="110"/>
                  </a:lnTo>
                  <a:lnTo>
                    <a:pt x="38" y="107"/>
                  </a:lnTo>
                  <a:lnTo>
                    <a:pt x="39" y="105"/>
                  </a:lnTo>
                  <a:lnTo>
                    <a:pt x="38" y="104"/>
                  </a:lnTo>
                  <a:lnTo>
                    <a:pt x="36" y="104"/>
                  </a:lnTo>
                  <a:lnTo>
                    <a:pt x="35" y="105"/>
                  </a:lnTo>
                  <a:lnTo>
                    <a:pt x="33" y="106"/>
                  </a:lnTo>
                  <a:lnTo>
                    <a:pt x="31" y="106"/>
                  </a:lnTo>
                  <a:lnTo>
                    <a:pt x="27" y="106"/>
                  </a:lnTo>
                  <a:lnTo>
                    <a:pt x="26" y="107"/>
                  </a:lnTo>
                  <a:lnTo>
                    <a:pt x="26" y="110"/>
                  </a:lnTo>
                  <a:lnTo>
                    <a:pt x="30" y="111"/>
                  </a:lnTo>
                  <a:lnTo>
                    <a:pt x="33" y="113"/>
                  </a:lnTo>
                  <a:lnTo>
                    <a:pt x="30" y="115"/>
                  </a:lnTo>
                  <a:lnTo>
                    <a:pt x="25" y="116"/>
                  </a:lnTo>
                  <a:lnTo>
                    <a:pt x="23" y="118"/>
                  </a:lnTo>
                  <a:lnTo>
                    <a:pt x="21" y="121"/>
                  </a:lnTo>
                  <a:lnTo>
                    <a:pt x="19" y="122"/>
                  </a:lnTo>
                  <a:lnTo>
                    <a:pt x="18" y="122"/>
                  </a:lnTo>
                  <a:lnTo>
                    <a:pt x="17" y="124"/>
                  </a:lnTo>
                  <a:lnTo>
                    <a:pt x="15" y="125"/>
                  </a:lnTo>
                  <a:lnTo>
                    <a:pt x="13" y="126"/>
                  </a:lnTo>
                  <a:lnTo>
                    <a:pt x="10" y="127"/>
                  </a:lnTo>
                  <a:lnTo>
                    <a:pt x="6" y="130"/>
                  </a:lnTo>
                  <a:lnTo>
                    <a:pt x="0" y="133"/>
                  </a:lnTo>
                  <a:lnTo>
                    <a:pt x="0" y="132"/>
                  </a:lnTo>
                  <a:lnTo>
                    <a:pt x="0" y="129"/>
                  </a:lnTo>
                  <a:lnTo>
                    <a:pt x="1" y="126"/>
                  </a:lnTo>
                  <a:lnTo>
                    <a:pt x="2" y="123"/>
                  </a:lnTo>
                  <a:lnTo>
                    <a:pt x="3" y="118"/>
                  </a:lnTo>
                  <a:lnTo>
                    <a:pt x="3" y="116"/>
                  </a:lnTo>
                  <a:lnTo>
                    <a:pt x="2" y="115"/>
                  </a:lnTo>
                  <a:lnTo>
                    <a:pt x="3" y="113"/>
                  </a:lnTo>
                  <a:lnTo>
                    <a:pt x="4" y="111"/>
                  </a:lnTo>
                  <a:lnTo>
                    <a:pt x="6" y="109"/>
                  </a:lnTo>
                  <a:lnTo>
                    <a:pt x="7" y="105"/>
                  </a:lnTo>
                  <a:lnTo>
                    <a:pt x="7" y="103"/>
                  </a:lnTo>
                  <a:lnTo>
                    <a:pt x="7" y="101"/>
                  </a:lnTo>
                  <a:lnTo>
                    <a:pt x="8" y="99"/>
                  </a:lnTo>
                  <a:lnTo>
                    <a:pt x="9" y="98"/>
                  </a:lnTo>
                  <a:lnTo>
                    <a:pt x="10" y="97"/>
                  </a:lnTo>
                  <a:lnTo>
                    <a:pt x="10" y="95"/>
                  </a:lnTo>
                  <a:lnTo>
                    <a:pt x="11" y="92"/>
                  </a:lnTo>
                  <a:lnTo>
                    <a:pt x="13" y="90"/>
                  </a:lnTo>
                  <a:lnTo>
                    <a:pt x="14" y="89"/>
                  </a:lnTo>
                  <a:lnTo>
                    <a:pt x="14" y="87"/>
                  </a:lnTo>
                  <a:lnTo>
                    <a:pt x="17" y="85"/>
                  </a:lnTo>
                  <a:lnTo>
                    <a:pt x="20" y="82"/>
                  </a:lnTo>
                  <a:lnTo>
                    <a:pt x="20" y="81"/>
                  </a:lnTo>
                  <a:lnTo>
                    <a:pt x="20" y="80"/>
                  </a:lnTo>
                  <a:lnTo>
                    <a:pt x="23" y="78"/>
                  </a:lnTo>
                  <a:lnTo>
                    <a:pt x="25" y="75"/>
                  </a:lnTo>
                  <a:lnTo>
                    <a:pt x="26" y="75"/>
                  </a:lnTo>
                  <a:lnTo>
                    <a:pt x="26" y="74"/>
                  </a:lnTo>
                  <a:lnTo>
                    <a:pt x="30" y="70"/>
                  </a:lnTo>
                  <a:lnTo>
                    <a:pt x="33" y="68"/>
                  </a:lnTo>
                  <a:lnTo>
                    <a:pt x="34" y="68"/>
                  </a:lnTo>
                  <a:lnTo>
                    <a:pt x="35" y="67"/>
                  </a:lnTo>
                  <a:lnTo>
                    <a:pt x="36" y="66"/>
                  </a:lnTo>
                  <a:lnTo>
                    <a:pt x="36" y="65"/>
                  </a:lnTo>
                  <a:lnTo>
                    <a:pt x="37" y="64"/>
                  </a:lnTo>
                  <a:lnTo>
                    <a:pt x="39" y="63"/>
                  </a:lnTo>
                  <a:lnTo>
                    <a:pt x="42" y="62"/>
                  </a:lnTo>
                  <a:lnTo>
                    <a:pt x="44" y="60"/>
                  </a:lnTo>
                  <a:lnTo>
                    <a:pt x="45" y="59"/>
                  </a:lnTo>
                  <a:lnTo>
                    <a:pt x="45" y="58"/>
                  </a:lnTo>
                  <a:lnTo>
                    <a:pt x="48" y="58"/>
                  </a:lnTo>
                  <a:lnTo>
                    <a:pt x="52" y="57"/>
                  </a:lnTo>
                  <a:lnTo>
                    <a:pt x="52" y="56"/>
                  </a:lnTo>
                  <a:lnTo>
                    <a:pt x="53" y="55"/>
                  </a:lnTo>
                  <a:lnTo>
                    <a:pt x="56" y="54"/>
                  </a:lnTo>
                  <a:lnTo>
                    <a:pt x="59" y="53"/>
                  </a:lnTo>
                  <a:lnTo>
                    <a:pt x="61" y="52"/>
                  </a:lnTo>
                  <a:lnTo>
                    <a:pt x="64" y="52"/>
                  </a:lnTo>
                  <a:lnTo>
                    <a:pt x="65" y="51"/>
                  </a:lnTo>
                  <a:lnTo>
                    <a:pt x="65" y="48"/>
                  </a:lnTo>
                  <a:lnTo>
                    <a:pt x="69" y="47"/>
                  </a:lnTo>
                  <a:lnTo>
                    <a:pt x="73" y="46"/>
                  </a:lnTo>
                  <a:lnTo>
                    <a:pt x="75" y="46"/>
                  </a:lnTo>
                  <a:lnTo>
                    <a:pt x="77" y="46"/>
                  </a:lnTo>
                  <a:lnTo>
                    <a:pt x="78" y="46"/>
                  </a:lnTo>
                  <a:lnTo>
                    <a:pt x="80" y="45"/>
                  </a:lnTo>
                  <a:lnTo>
                    <a:pt x="81" y="45"/>
                  </a:lnTo>
                  <a:lnTo>
                    <a:pt x="83" y="45"/>
                  </a:lnTo>
                  <a:lnTo>
                    <a:pt x="84" y="43"/>
                  </a:lnTo>
                  <a:lnTo>
                    <a:pt x="84" y="42"/>
                  </a:lnTo>
                  <a:lnTo>
                    <a:pt x="85" y="42"/>
                  </a:lnTo>
                  <a:lnTo>
                    <a:pt x="87" y="42"/>
                  </a:lnTo>
                  <a:lnTo>
                    <a:pt x="88" y="43"/>
                  </a:lnTo>
                  <a:lnTo>
                    <a:pt x="90" y="44"/>
                  </a:lnTo>
                  <a:lnTo>
                    <a:pt x="93" y="42"/>
                  </a:lnTo>
                  <a:lnTo>
                    <a:pt x="96" y="40"/>
                  </a:lnTo>
                  <a:lnTo>
                    <a:pt x="97" y="40"/>
                  </a:lnTo>
                  <a:lnTo>
                    <a:pt x="99" y="39"/>
                  </a:lnTo>
                  <a:lnTo>
                    <a:pt x="100" y="37"/>
                  </a:lnTo>
                  <a:lnTo>
                    <a:pt x="100" y="36"/>
                  </a:lnTo>
                  <a:lnTo>
                    <a:pt x="101" y="36"/>
                  </a:lnTo>
                  <a:lnTo>
                    <a:pt x="102" y="36"/>
                  </a:lnTo>
                  <a:lnTo>
                    <a:pt x="105" y="34"/>
                  </a:lnTo>
                  <a:lnTo>
                    <a:pt x="108" y="32"/>
                  </a:lnTo>
                  <a:lnTo>
                    <a:pt x="112" y="31"/>
                  </a:lnTo>
                  <a:lnTo>
                    <a:pt x="115" y="30"/>
                  </a:lnTo>
                  <a:lnTo>
                    <a:pt x="119" y="28"/>
                  </a:lnTo>
                  <a:lnTo>
                    <a:pt x="123" y="25"/>
                  </a:lnTo>
                  <a:lnTo>
                    <a:pt x="127" y="24"/>
                  </a:lnTo>
                  <a:lnTo>
                    <a:pt x="129" y="21"/>
                  </a:lnTo>
                  <a:lnTo>
                    <a:pt x="130" y="22"/>
                  </a:lnTo>
                  <a:lnTo>
                    <a:pt x="131" y="23"/>
                  </a:lnTo>
                  <a:lnTo>
                    <a:pt x="132" y="22"/>
                  </a:lnTo>
                  <a:lnTo>
                    <a:pt x="132" y="21"/>
                  </a:lnTo>
                  <a:lnTo>
                    <a:pt x="132" y="19"/>
                  </a:lnTo>
                  <a:lnTo>
                    <a:pt x="138" y="17"/>
                  </a:lnTo>
                  <a:lnTo>
                    <a:pt x="145" y="13"/>
                  </a:lnTo>
                  <a:lnTo>
                    <a:pt x="146" y="15"/>
                  </a:lnTo>
                  <a:lnTo>
                    <a:pt x="147" y="15"/>
                  </a:lnTo>
                  <a:lnTo>
                    <a:pt x="148" y="13"/>
                  </a:lnTo>
                  <a:lnTo>
                    <a:pt x="148" y="12"/>
                  </a:lnTo>
                  <a:lnTo>
                    <a:pt x="150" y="11"/>
                  </a:lnTo>
                  <a:lnTo>
                    <a:pt x="151" y="10"/>
                  </a:lnTo>
                  <a:close/>
                  <a:moveTo>
                    <a:pt x="161" y="9"/>
                  </a:moveTo>
                  <a:lnTo>
                    <a:pt x="162" y="9"/>
                  </a:lnTo>
                  <a:lnTo>
                    <a:pt x="163" y="10"/>
                  </a:lnTo>
                  <a:lnTo>
                    <a:pt x="163" y="11"/>
                  </a:lnTo>
                  <a:lnTo>
                    <a:pt x="161" y="10"/>
                  </a:lnTo>
                  <a:lnTo>
                    <a:pt x="161" y="9"/>
                  </a:lnTo>
                  <a:close/>
                  <a:moveTo>
                    <a:pt x="148" y="17"/>
                  </a:moveTo>
                  <a:lnTo>
                    <a:pt x="147" y="18"/>
                  </a:lnTo>
                  <a:lnTo>
                    <a:pt x="147" y="19"/>
                  </a:lnTo>
                  <a:lnTo>
                    <a:pt x="148" y="19"/>
                  </a:lnTo>
                  <a:lnTo>
                    <a:pt x="149" y="19"/>
                  </a:lnTo>
                  <a:lnTo>
                    <a:pt x="150" y="19"/>
                  </a:lnTo>
                  <a:lnTo>
                    <a:pt x="151" y="19"/>
                  </a:lnTo>
                  <a:lnTo>
                    <a:pt x="151" y="18"/>
                  </a:lnTo>
                  <a:lnTo>
                    <a:pt x="151" y="17"/>
                  </a:lnTo>
                  <a:lnTo>
                    <a:pt x="150" y="17"/>
                  </a:lnTo>
                  <a:lnTo>
                    <a:pt x="148" y="17"/>
                  </a:lnTo>
                  <a:close/>
                  <a:moveTo>
                    <a:pt x="192" y="6"/>
                  </a:moveTo>
                  <a:lnTo>
                    <a:pt x="192" y="6"/>
                  </a:lnTo>
                  <a:lnTo>
                    <a:pt x="192" y="7"/>
                  </a:lnTo>
                  <a:lnTo>
                    <a:pt x="193" y="7"/>
                  </a:lnTo>
                  <a:lnTo>
                    <a:pt x="193" y="6"/>
                  </a:lnTo>
                  <a:lnTo>
                    <a:pt x="192" y="6"/>
                  </a:lnTo>
                  <a:close/>
                  <a:moveTo>
                    <a:pt x="157" y="20"/>
                  </a:moveTo>
                  <a:lnTo>
                    <a:pt x="157" y="20"/>
                  </a:lnTo>
                  <a:lnTo>
                    <a:pt x="158" y="21"/>
                  </a:lnTo>
                  <a:lnTo>
                    <a:pt x="159" y="20"/>
                  </a:lnTo>
                  <a:lnTo>
                    <a:pt x="158" y="19"/>
                  </a:lnTo>
                  <a:lnTo>
                    <a:pt x="158" y="20"/>
                  </a:lnTo>
                  <a:lnTo>
                    <a:pt x="157" y="20"/>
                  </a:lnTo>
                  <a:close/>
                  <a:moveTo>
                    <a:pt x="187" y="9"/>
                  </a:moveTo>
                  <a:lnTo>
                    <a:pt x="187" y="10"/>
                  </a:lnTo>
                  <a:lnTo>
                    <a:pt x="188" y="11"/>
                  </a:lnTo>
                  <a:lnTo>
                    <a:pt x="190" y="11"/>
                  </a:lnTo>
                  <a:lnTo>
                    <a:pt x="189" y="10"/>
                  </a:lnTo>
                  <a:lnTo>
                    <a:pt x="188" y="9"/>
                  </a:lnTo>
                  <a:lnTo>
                    <a:pt x="187" y="9"/>
                  </a:lnTo>
                  <a:close/>
                  <a:moveTo>
                    <a:pt x="79" y="48"/>
                  </a:moveTo>
                  <a:lnTo>
                    <a:pt x="79" y="50"/>
                  </a:lnTo>
                  <a:lnTo>
                    <a:pt x="78" y="51"/>
                  </a:lnTo>
                  <a:lnTo>
                    <a:pt x="78" y="53"/>
                  </a:lnTo>
                  <a:lnTo>
                    <a:pt x="79" y="55"/>
                  </a:lnTo>
                  <a:lnTo>
                    <a:pt x="80" y="56"/>
                  </a:lnTo>
                  <a:lnTo>
                    <a:pt x="82" y="56"/>
                  </a:lnTo>
                  <a:lnTo>
                    <a:pt x="82" y="54"/>
                  </a:lnTo>
                  <a:lnTo>
                    <a:pt x="83" y="53"/>
                  </a:lnTo>
                  <a:lnTo>
                    <a:pt x="82" y="51"/>
                  </a:lnTo>
                  <a:lnTo>
                    <a:pt x="81" y="48"/>
                  </a:lnTo>
                  <a:lnTo>
                    <a:pt x="80" y="48"/>
                  </a:lnTo>
                  <a:lnTo>
                    <a:pt x="79" y="48"/>
                  </a:lnTo>
                  <a:close/>
                  <a:moveTo>
                    <a:pt x="199" y="10"/>
                  </a:moveTo>
                  <a:lnTo>
                    <a:pt x="200" y="10"/>
                  </a:lnTo>
                  <a:lnTo>
                    <a:pt x="201" y="10"/>
                  </a:lnTo>
                  <a:lnTo>
                    <a:pt x="203" y="11"/>
                  </a:lnTo>
                  <a:lnTo>
                    <a:pt x="201" y="12"/>
                  </a:lnTo>
                  <a:lnTo>
                    <a:pt x="200" y="12"/>
                  </a:lnTo>
                  <a:lnTo>
                    <a:pt x="199" y="12"/>
                  </a:lnTo>
                  <a:lnTo>
                    <a:pt x="199" y="11"/>
                  </a:lnTo>
                  <a:lnTo>
                    <a:pt x="199" y="10"/>
                  </a:lnTo>
                  <a:close/>
                  <a:moveTo>
                    <a:pt x="192" y="22"/>
                  </a:moveTo>
                  <a:lnTo>
                    <a:pt x="192" y="23"/>
                  </a:lnTo>
                  <a:lnTo>
                    <a:pt x="192" y="24"/>
                  </a:lnTo>
                  <a:lnTo>
                    <a:pt x="192" y="25"/>
                  </a:lnTo>
                  <a:lnTo>
                    <a:pt x="193" y="25"/>
                  </a:lnTo>
                  <a:lnTo>
                    <a:pt x="193" y="24"/>
                  </a:lnTo>
                  <a:lnTo>
                    <a:pt x="194" y="24"/>
                  </a:lnTo>
                  <a:lnTo>
                    <a:pt x="193" y="23"/>
                  </a:lnTo>
                  <a:lnTo>
                    <a:pt x="192" y="22"/>
                  </a:lnTo>
                  <a:close/>
                  <a:moveTo>
                    <a:pt x="199" y="21"/>
                  </a:moveTo>
                  <a:lnTo>
                    <a:pt x="199" y="21"/>
                  </a:lnTo>
                  <a:lnTo>
                    <a:pt x="199" y="20"/>
                  </a:lnTo>
                  <a:lnTo>
                    <a:pt x="199" y="21"/>
                  </a:lnTo>
                  <a:lnTo>
                    <a:pt x="200" y="21"/>
                  </a:lnTo>
                  <a:lnTo>
                    <a:pt x="199" y="21"/>
                  </a:lnTo>
                  <a:lnTo>
                    <a:pt x="199" y="22"/>
                  </a:lnTo>
                  <a:lnTo>
                    <a:pt x="199" y="21"/>
                  </a:lnTo>
                  <a:close/>
                  <a:moveTo>
                    <a:pt x="185" y="25"/>
                  </a:moveTo>
                  <a:lnTo>
                    <a:pt x="185" y="27"/>
                  </a:lnTo>
                  <a:lnTo>
                    <a:pt x="185" y="28"/>
                  </a:lnTo>
                  <a:lnTo>
                    <a:pt x="186" y="29"/>
                  </a:lnTo>
                  <a:lnTo>
                    <a:pt x="187" y="29"/>
                  </a:lnTo>
                  <a:lnTo>
                    <a:pt x="188" y="29"/>
                  </a:lnTo>
                  <a:lnTo>
                    <a:pt x="188" y="28"/>
                  </a:lnTo>
                  <a:lnTo>
                    <a:pt x="188" y="27"/>
                  </a:lnTo>
                  <a:lnTo>
                    <a:pt x="186" y="27"/>
                  </a:lnTo>
                  <a:lnTo>
                    <a:pt x="185" y="25"/>
                  </a:lnTo>
                  <a:close/>
                  <a:moveTo>
                    <a:pt x="173" y="32"/>
                  </a:moveTo>
                  <a:lnTo>
                    <a:pt x="172" y="32"/>
                  </a:lnTo>
                  <a:lnTo>
                    <a:pt x="173" y="32"/>
                  </a:lnTo>
                  <a:close/>
                  <a:moveTo>
                    <a:pt x="143" y="47"/>
                  </a:moveTo>
                  <a:lnTo>
                    <a:pt x="143" y="47"/>
                  </a:lnTo>
                  <a:lnTo>
                    <a:pt x="145" y="47"/>
                  </a:lnTo>
                  <a:lnTo>
                    <a:pt x="145" y="48"/>
                  </a:lnTo>
                  <a:lnTo>
                    <a:pt x="143" y="48"/>
                  </a:lnTo>
                  <a:lnTo>
                    <a:pt x="142" y="50"/>
                  </a:lnTo>
                  <a:lnTo>
                    <a:pt x="142" y="48"/>
                  </a:lnTo>
                  <a:lnTo>
                    <a:pt x="143" y="48"/>
                  </a:lnTo>
                  <a:lnTo>
                    <a:pt x="143" y="47"/>
                  </a:lnTo>
                  <a:close/>
                  <a:moveTo>
                    <a:pt x="158" y="42"/>
                  </a:moveTo>
                  <a:lnTo>
                    <a:pt x="160" y="42"/>
                  </a:lnTo>
                  <a:lnTo>
                    <a:pt x="161" y="42"/>
                  </a:lnTo>
                  <a:lnTo>
                    <a:pt x="161" y="43"/>
                  </a:lnTo>
                  <a:lnTo>
                    <a:pt x="161" y="44"/>
                  </a:lnTo>
                  <a:lnTo>
                    <a:pt x="161" y="45"/>
                  </a:lnTo>
                  <a:lnTo>
                    <a:pt x="160" y="44"/>
                  </a:lnTo>
                  <a:lnTo>
                    <a:pt x="158" y="44"/>
                  </a:lnTo>
                  <a:lnTo>
                    <a:pt x="158" y="43"/>
                  </a:lnTo>
                  <a:lnTo>
                    <a:pt x="158" y="42"/>
                  </a:lnTo>
                  <a:close/>
                  <a:moveTo>
                    <a:pt x="134" y="53"/>
                  </a:moveTo>
                  <a:lnTo>
                    <a:pt x="136" y="52"/>
                  </a:lnTo>
                  <a:lnTo>
                    <a:pt x="136" y="53"/>
                  </a:lnTo>
                  <a:lnTo>
                    <a:pt x="135" y="53"/>
                  </a:lnTo>
                  <a:lnTo>
                    <a:pt x="134" y="53"/>
                  </a:lnTo>
                  <a:close/>
                  <a:moveTo>
                    <a:pt x="140" y="51"/>
                  </a:moveTo>
                  <a:lnTo>
                    <a:pt x="140" y="51"/>
                  </a:lnTo>
                  <a:lnTo>
                    <a:pt x="141" y="50"/>
                  </a:lnTo>
                  <a:lnTo>
                    <a:pt x="141" y="51"/>
                  </a:lnTo>
                  <a:lnTo>
                    <a:pt x="140" y="52"/>
                  </a:lnTo>
                  <a:lnTo>
                    <a:pt x="140" y="51"/>
                  </a:lnTo>
                  <a:close/>
                  <a:moveTo>
                    <a:pt x="189" y="33"/>
                  </a:moveTo>
                  <a:lnTo>
                    <a:pt x="190" y="33"/>
                  </a:lnTo>
                  <a:lnTo>
                    <a:pt x="192" y="32"/>
                  </a:lnTo>
                  <a:lnTo>
                    <a:pt x="193" y="34"/>
                  </a:lnTo>
                  <a:lnTo>
                    <a:pt x="195" y="34"/>
                  </a:lnTo>
                  <a:lnTo>
                    <a:pt x="196" y="36"/>
                  </a:lnTo>
                  <a:lnTo>
                    <a:pt x="196" y="39"/>
                  </a:lnTo>
                  <a:lnTo>
                    <a:pt x="194" y="40"/>
                  </a:lnTo>
                  <a:lnTo>
                    <a:pt x="193" y="41"/>
                  </a:lnTo>
                  <a:lnTo>
                    <a:pt x="192" y="42"/>
                  </a:lnTo>
                  <a:lnTo>
                    <a:pt x="194" y="44"/>
                  </a:lnTo>
                  <a:lnTo>
                    <a:pt x="194" y="45"/>
                  </a:lnTo>
                  <a:lnTo>
                    <a:pt x="193" y="45"/>
                  </a:lnTo>
                  <a:lnTo>
                    <a:pt x="192" y="45"/>
                  </a:lnTo>
                  <a:lnTo>
                    <a:pt x="190" y="42"/>
                  </a:lnTo>
                  <a:lnTo>
                    <a:pt x="190" y="40"/>
                  </a:lnTo>
                  <a:lnTo>
                    <a:pt x="190" y="37"/>
                  </a:lnTo>
                  <a:lnTo>
                    <a:pt x="192" y="35"/>
                  </a:lnTo>
                  <a:lnTo>
                    <a:pt x="192" y="34"/>
                  </a:lnTo>
                  <a:lnTo>
                    <a:pt x="190" y="34"/>
                  </a:lnTo>
                  <a:lnTo>
                    <a:pt x="189" y="34"/>
                  </a:lnTo>
                  <a:lnTo>
                    <a:pt x="189" y="33"/>
                  </a:lnTo>
                  <a:close/>
                  <a:moveTo>
                    <a:pt x="46" y="91"/>
                  </a:moveTo>
                  <a:lnTo>
                    <a:pt x="45" y="92"/>
                  </a:lnTo>
                  <a:lnTo>
                    <a:pt x="45" y="94"/>
                  </a:lnTo>
                  <a:lnTo>
                    <a:pt x="46" y="94"/>
                  </a:lnTo>
                  <a:lnTo>
                    <a:pt x="46" y="95"/>
                  </a:lnTo>
                  <a:lnTo>
                    <a:pt x="50" y="94"/>
                  </a:lnTo>
                  <a:lnTo>
                    <a:pt x="55" y="93"/>
                  </a:lnTo>
                  <a:lnTo>
                    <a:pt x="55" y="92"/>
                  </a:lnTo>
                  <a:lnTo>
                    <a:pt x="55" y="91"/>
                  </a:lnTo>
                  <a:lnTo>
                    <a:pt x="56" y="91"/>
                  </a:lnTo>
                  <a:lnTo>
                    <a:pt x="56" y="92"/>
                  </a:lnTo>
                  <a:lnTo>
                    <a:pt x="57" y="93"/>
                  </a:lnTo>
                  <a:lnTo>
                    <a:pt x="58" y="92"/>
                  </a:lnTo>
                  <a:lnTo>
                    <a:pt x="59" y="91"/>
                  </a:lnTo>
                  <a:lnTo>
                    <a:pt x="59" y="89"/>
                  </a:lnTo>
                  <a:lnTo>
                    <a:pt x="58" y="89"/>
                  </a:lnTo>
                  <a:lnTo>
                    <a:pt x="57" y="88"/>
                  </a:lnTo>
                  <a:lnTo>
                    <a:pt x="56" y="88"/>
                  </a:lnTo>
                  <a:lnTo>
                    <a:pt x="56" y="89"/>
                  </a:lnTo>
                  <a:lnTo>
                    <a:pt x="55" y="89"/>
                  </a:lnTo>
                  <a:lnTo>
                    <a:pt x="54" y="89"/>
                  </a:lnTo>
                  <a:lnTo>
                    <a:pt x="49" y="90"/>
                  </a:lnTo>
                  <a:lnTo>
                    <a:pt x="46" y="91"/>
                  </a:lnTo>
                  <a:close/>
                  <a:moveTo>
                    <a:pt x="37" y="101"/>
                  </a:moveTo>
                  <a:lnTo>
                    <a:pt x="36" y="101"/>
                  </a:lnTo>
                  <a:lnTo>
                    <a:pt x="37" y="103"/>
                  </a:lnTo>
                  <a:lnTo>
                    <a:pt x="39" y="103"/>
                  </a:lnTo>
                  <a:lnTo>
                    <a:pt x="41" y="101"/>
                  </a:lnTo>
                  <a:lnTo>
                    <a:pt x="38" y="100"/>
                  </a:lnTo>
                  <a:lnTo>
                    <a:pt x="37" y="101"/>
                  </a:lnTo>
                  <a:close/>
                  <a:moveTo>
                    <a:pt x="175" y="52"/>
                  </a:moveTo>
                  <a:lnTo>
                    <a:pt x="178" y="51"/>
                  </a:lnTo>
                  <a:lnTo>
                    <a:pt x="182" y="50"/>
                  </a:lnTo>
                  <a:lnTo>
                    <a:pt x="183" y="51"/>
                  </a:lnTo>
                  <a:lnTo>
                    <a:pt x="185" y="51"/>
                  </a:lnTo>
                  <a:lnTo>
                    <a:pt x="186" y="51"/>
                  </a:lnTo>
                  <a:lnTo>
                    <a:pt x="188" y="50"/>
                  </a:lnTo>
                  <a:lnTo>
                    <a:pt x="188" y="48"/>
                  </a:lnTo>
                  <a:lnTo>
                    <a:pt x="188" y="47"/>
                  </a:lnTo>
                  <a:lnTo>
                    <a:pt x="189" y="47"/>
                  </a:lnTo>
                  <a:lnTo>
                    <a:pt x="192" y="46"/>
                  </a:lnTo>
                  <a:lnTo>
                    <a:pt x="193" y="47"/>
                  </a:lnTo>
                  <a:lnTo>
                    <a:pt x="194" y="47"/>
                  </a:lnTo>
                  <a:lnTo>
                    <a:pt x="194" y="48"/>
                  </a:lnTo>
                  <a:lnTo>
                    <a:pt x="192" y="48"/>
                  </a:lnTo>
                  <a:lnTo>
                    <a:pt x="190" y="50"/>
                  </a:lnTo>
                  <a:lnTo>
                    <a:pt x="190" y="51"/>
                  </a:lnTo>
                  <a:lnTo>
                    <a:pt x="188" y="52"/>
                  </a:lnTo>
                  <a:lnTo>
                    <a:pt x="187" y="53"/>
                  </a:lnTo>
                  <a:lnTo>
                    <a:pt x="186" y="53"/>
                  </a:lnTo>
                  <a:lnTo>
                    <a:pt x="185" y="54"/>
                  </a:lnTo>
                  <a:lnTo>
                    <a:pt x="184" y="55"/>
                  </a:lnTo>
                  <a:lnTo>
                    <a:pt x="182" y="57"/>
                  </a:lnTo>
                  <a:lnTo>
                    <a:pt x="180" y="57"/>
                  </a:lnTo>
                  <a:lnTo>
                    <a:pt x="178" y="57"/>
                  </a:lnTo>
                  <a:lnTo>
                    <a:pt x="176" y="59"/>
                  </a:lnTo>
                  <a:lnTo>
                    <a:pt x="175" y="62"/>
                  </a:lnTo>
                  <a:lnTo>
                    <a:pt x="172" y="59"/>
                  </a:lnTo>
                  <a:lnTo>
                    <a:pt x="170" y="57"/>
                  </a:lnTo>
                  <a:lnTo>
                    <a:pt x="169" y="57"/>
                  </a:lnTo>
                  <a:lnTo>
                    <a:pt x="166" y="56"/>
                  </a:lnTo>
                  <a:lnTo>
                    <a:pt x="167" y="55"/>
                  </a:lnTo>
                  <a:lnTo>
                    <a:pt x="169" y="54"/>
                  </a:lnTo>
                  <a:lnTo>
                    <a:pt x="171" y="55"/>
                  </a:lnTo>
                  <a:lnTo>
                    <a:pt x="174" y="54"/>
                  </a:lnTo>
                  <a:lnTo>
                    <a:pt x="174" y="53"/>
                  </a:lnTo>
                  <a:lnTo>
                    <a:pt x="175" y="52"/>
                  </a:lnTo>
                  <a:close/>
                  <a:moveTo>
                    <a:pt x="107" y="79"/>
                  </a:moveTo>
                  <a:lnTo>
                    <a:pt x="106" y="79"/>
                  </a:lnTo>
                  <a:lnTo>
                    <a:pt x="106" y="80"/>
                  </a:lnTo>
                  <a:lnTo>
                    <a:pt x="107" y="80"/>
                  </a:lnTo>
                  <a:lnTo>
                    <a:pt x="108" y="80"/>
                  </a:lnTo>
                  <a:lnTo>
                    <a:pt x="108" y="79"/>
                  </a:lnTo>
                  <a:lnTo>
                    <a:pt x="108" y="78"/>
                  </a:lnTo>
                  <a:lnTo>
                    <a:pt x="107" y="79"/>
                  </a:lnTo>
                  <a:close/>
                  <a:moveTo>
                    <a:pt x="73" y="93"/>
                  </a:moveTo>
                  <a:lnTo>
                    <a:pt x="73" y="93"/>
                  </a:lnTo>
                  <a:lnTo>
                    <a:pt x="73" y="94"/>
                  </a:lnTo>
                  <a:lnTo>
                    <a:pt x="72" y="94"/>
                  </a:lnTo>
                  <a:lnTo>
                    <a:pt x="73" y="93"/>
                  </a:lnTo>
                  <a:close/>
                  <a:moveTo>
                    <a:pt x="87" y="95"/>
                  </a:moveTo>
                  <a:lnTo>
                    <a:pt x="89" y="95"/>
                  </a:lnTo>
                  <a:lnTo>
                    <a:pt x="91" y="95"/>
                  </a:lnTo>
                  <a:lnTo>
                    <a:pt x="93" y="94"/>
                  </a:lnTo>
                  <a:lnTo>
                    <a:pt x="95" y="92"/>
                  </a:lnTo>
                  <a:lnTo>
                    <a:pt x="97" y="92"/>
                  </a:lnTo>
                  <a:lnTo>
                    <a:pt x="101" y="92"/>
                  </a:lnTo>
                  <a:lnTo>
                    <a:pt x="104" y="99"/>
                  </a:lnTo>
                  <a:lnTo>
                    <a:pt x="107" y="104"/>
                  </a:lnTo>
                  <a:lnTo>
                    <a:pt x="108" y="103"/>
                  </a:lnTo>
                  <a:lnTo>
                    <a:pt x="110" y="103"/>
                  </a:lnTo>
                  <a:lnTo>
                    <a:pt x="114" y="112"/>
                  </a:lnTo>
                  <a:lnTo>
                    <a:pt x="117" y="120"/>
                  </a:lnTo>
                  <a:lnTo>
                    <a:pt x="128" y="125"/>
                  </a:lnTo>
                  <a:lnTo>
                    <a:pt x="138" y="130"/>
                  </a:lnTo>
                  <a:lnTo>
                    <a:pt x="143" y="133"/>
                  </a:lnTo>
                  <a:lnTo>
                    <a:pt x="148" y="135"/>
                  </a:lnTo>
                  <a:lnTo>
                    <a:pt x="149" y="137"/>
                  </a:lnTo>
                  <a:lnTo>
                    <a:pt x="149" y="138"/>
                  </a:lnTo>
                  <a:lnTo>
                    <a:pt x="153" y="139"/>
                  </a:lnTo>
                  <a:lnTo>
                    <a:pt x="157" y="142"/>
                  </a:lnTo>
                  <a:lnTo>
                    <a:pt x="154" y="142"/>
                  </a:lnTo>
                  <a:lnTo>
                    <a:pt x="153" y="144"/>
                  </a:lnTo>
                  <a:lnTo>
                    <a:pt x="154" y="147"/>
                  </a:lnTo>
                  <a:lnTo>
                    <a:pt x="157" y="148"/>
                  </a:lnTo>
                  <a:lnTo>
                    <a:pt x="158" y="149"/>
                  </a:lnTo>
                  <a:lnTo>
                    <a:pt x="158" y="151"/>
                  </a:lnTo>
                  <a:lnTo>
                    <a:pt x="159" y="151"/>
                  </a:lnTo>
                  <a:lnTo>
                    <a:pt x="159" y="150"/>
                  </a:lnTo>
                  <a:lnTo>
                    <a:pt x="159" y="149"/>
                  </a:lnTo>
                  <a:lnTo>
                    <a:pt x="158" y="147"/>
                  </a:lnTo>
                  <a:lnTo>
                    <a:pt x="159" y="147"/>
                  </a:lnTo>
                  <a:lnTo>
                    <a:pt x="160" y="147"/>
                  </a:lnTo>
                  <a:lnTo>
                    <a:pt x="161" y="151"/>
                  </a:lnTo>
                  <a:lnTo>
                    <a:pt x="162" y="156"/>
                  </a:lnTo>
                  <a:lnTo>
                    <a:pt x="161" y="158"/>
                  </a:lnTo>
                  <a:lnTo>
                    <a:pt x="161" y="160"/>
                  </a:lnTo>
                  <a:lnTo>
                    <a:pt x="160" y="161"/>
                  </a:lnTo>
                  <a:lnTo>
                    <a:pt x="159" y="162"/>
                  </a:lnTo>
                  <a:lnTo>
                    <a:pt x="158" y="165"/>
                  </a:lnTo>
                  <a:lnTo>
                    <a:pt x="158" y="169"/>
                  </a:lnTo>
                  <a:lnTo>
                    <a:pt x="157" y="170"/>
                  </a:lnTo>
                  <a:lnTo>
                    <a:pt x="155" y="171"/>
                  </a:lnTo>
                  <a:lnTo>
                    <a:pt x="154" y="174"/>
                  </a:lnTo>
                  <a:lnTo>
                    <a:pt x="154" y="177"/>
                  </a:lnTo>
                  <a:lnTo>
                    <a:pt x="155" y="179"/>
                  </a:lnTo>
                  <a:lnTo>
                    <a:pt x="157" y="180"/>
                  </a:lnTo>
                  <a:lnTo>
                    <a:pt x="155" y="182"/>
                  </a:lnTo>
                  <a:lnTo>
                    <a:pt x="155" y="183"/>
                  </a:lnTo>
                  <a:lnTo>
                    <a:pt x="155" y="184"/>
                  </a:lnTo>
                  <a:lnTo>
                    <a:pt x="160" y="183"/>
                  </a:lnTo>
                  <a:lnTo>
                    <a:pt x="164" y="183"/>
                  </a:lnTo>
                  <a:lnTo>
                    <a:pt x="166" y="182"/>
                  </a:lnTo>
                  <a:lnTo>
                    <a:pt x="169" y="181"/>
                  </a:lnTo>
                  <a:lnTo>
                    <a:pt x="169" y="180"/>
                  </a:lnTo>
                  <a:lnTo>
                    <a:pt x="171" y="179"/>
                  </a:lnTo>
                  <a:lnTo>
                    <a:pt x="173" y="177"/>
                  </a:lnTo>
                  <a:lnTo>
                    <a:pt x="174" y="176"/>
                  </a:lnTo>
                  <a:lnTo>
                    <a:pt x="175" y="175"/>
                  </a:lnTo>
                  <a:lnTo>
                    <a:pt x="177" y="175"/>
                  </a:lnTo>
                  <a:lnTo>
                    <a:pt x="180" y="174"/>
                  </a:lnTo>
                  <a:lnTo>
                    <a:pt x="181" y="173"/>
                  </a:lnTo>
                  <a:lnTo>
                    <a:pt x="183" y="172"/>
                  </a:lnTo>
                  <a:lnTo>
                    <a:pt x="185" y="171"/>
                  </a:lnTo>
                  <a:lnTo>
                    <a:pt x="188" y="171"/>
                  </a:lnTo>
                  <a:lnTo>
                    <a:pt x="188" y="170"/>
                  </a:lnTo>
                  <a:lnTo>
                    <a:pt x="189" y="169"/>
                  </a:lnTo>
                  <a:lnTo>
                    <a:pt x="193" y="168"/>
                  </a:lnTo>
                  <a:lnTo>
                    <a:pt x="197" y="167"/>
                  </a:lnTo>
                  <a:lnTo>
                    <a:pt x="199" y="164"/>
                  </a:lnTo>
                  <a:lnTo>
                    <a:pt x="203" y="162"/>
                  </a:lnTo>
                  <a:lnTo>
                    <a:pt x="205" y="163"/>
                  </a:lnTo>
                  <a:lnTo>
                    <a:pt x="207" y="162"/>
                  </a:lnTo>
                  <a:lnTo>
                    <a:pt x="209" y="161"/>
                  </a:lnTo>
                  <a:lnTo>
                    <a:pt x="211" y="159"/>
                  </a:lnTo>
                  <a:lnTo>
                    <a:pt x="213" y="161"/>
                  </a:lnTo>
                  <a:lnTo>
                    <a:pt x="216" y="160"/>
                  </a:lnTo>
                  <a:lnTo>
                    <a:pt x="217" y="159"/>
                  </a:lnTo>
                  <a:lnTo>
                    <a:pt x="217" y="157"/>
                  </a:lnTo>
                  <a:lnTo>
                    <a:pt x="218" y="158"/>
                  </a:lnTo>
                  <a:lnTo>
                    <a:pt x="219" y="158"/>
                  </a:lnTo>
                  <a:lnTo>
                    <a:pt x="220" y="157"/>
                  </a:lnTo>
                  <a:lnTo>
                    <a:pt x="221" y="157"/>
                  </a:lnTo>
                  <a:lnTo>
                    <a:pt x="222" y="157"/>
                  </a:lnTo>
                  <a:lnTo>
                    <a:pt x="223" y="157"/>
                  </a:lnTo>
                  <a:lnTo>
                    <a:pt x="227" y="157"/>
                  </a:lnTo>
                  <a:lnTo>
                    <a:pt x="228" y="155"/>
                  </a:lnTo>
                  <a:lnTo>
                    <a:pt x="228" y="153"/>
                  </a:lnTo>
                  <a:lnTo>
                    <a:pt x="228" y="152"/>
                  </a:lnTo>
                  <a:lnTo>
                    <a:pt x="231" y="151"/>
                  </a:lnTo>
                  <a:lnTo>
                    <a:pt x="233" y="152"/>
                  </a:lnTo>
                  <a:lnTo>
                    <a:pt x="234" y="151"/>
                  </a:lnTo>
                  <a:lnTo>
                    <a:pt x="235" y="150"/>
                  </a:lnTo>
                  <a:lnTo>
                    <a:pt x="236" y="149"/>
                  </a:lnTo>
                  <a:lnTo>
                    <a:pt x="240" y="148"/>
                  </a:lnTo>
                  <a:lnTo>
                    <a:pt x="243" y="147"/>
                  </a:lnTo>
                  <a:lnTo>
                    <a:pt x="246" y="145"/>
                  </a:lnTo>
                  <a:lnTo>
                    <a:pt x="250" y="144"/>
                  </a:lnTo>
                  <a:lnTo>
                    <a:pt x="252" y="144"/>
                  </a:lnTo>
                  <a:lnTo>
                    <a:pt x="254" y="144"/>
                  </a:lnTo>
                  <a:lnTo>
                    <a:pt x="255" y="142"/>
                  </a:lnTo>
                  <a:lnTo>
                    <a:pt x="255" y="141"/>
                  </a:lnTo>
                  <a:lnTo>
                    <a:pt x="258" y="141"/>
                  </a:lnTo>
                  <a:lnTo>
                    <a:pt x="260" y="140"/>
                  </a:lnTo>
                  <a:lnTo>
                    <a:pt x="263" y="140"/>
                  </a:lnTo>
                  <a:lnTo>
                    <a:pt x="264" y="139"/>
                  </a:lnTo>
                  <a:lnTo>
                    <a:pt x="265" y="139"/>
                  </a:lnTo>
                  <a:lnTo>
                    <a:pt x="266" y="139"/>
                  </a:lnTo>
                  <a:lnTo>
                    <a:pt x="267" y="138"/>
                  </a:lnTo>
                  <a:lnTo>
                    <a:pt x="269" y="138"/>
                  </a:lnTo>
                  <a:lnTo>
                    <a:pt x="271" y="138"/>
                  </a:lnTo>
                  <a:lnTo>
                    <a:pt x="274" y="137"/>
                  </a:lnTo>
                  <a:lnTo>
                    <a:pt x="274" y="136"/>
                  </a:lnTo>
                  <a:lnTo>
                    <a:pt x="275" y="135"/>
                  </a:lnTo>
                  <a:lnTo>
                    <a:pt x="276" y="135"/>
                  </a:lnTo>
                  <a:lnTo>
                    <a:pt x="277" y="136"/>
                  </a:lnTo>
                  <a:lnTo>
                    <a:pt x="278" y="137"/>
                  </a:lnTo>
                  <a:lnTo>
                    <a:pt x="282" y="135"/>
                  </a:lnTo>
                  <a:lnTo>
                    <a:pt x="287" y="133"/>
                  </a:lnTo>
                  <a:lnTo>
                    <a:pt x="289" y="132"/>
                  </a:lnTo>
                  <a:lnTo>
                    <a:pt x="291" y="130"/>
                  </a:lnTo>
                  <a:lnTo>
                    <a:pt x="292" y="130"/>
                  </a:lnTo>
                  <a:lnTo>
                    <a:pt x="293" y="132"/>
                  </a:lnTo>
                  <a:lnTo>
                    <a:pt x="297" y="130"/>
                  </a:lnTo>
                  <a:lnTo>
                    <a:pt x="299" y="128"/>
                  </a:lnTo>
                  <a:lnTo>
                    <a:pt x="299" y="129"/>
                  </a:lnTo>
                  <a:lnTo>
                    <a:pt x="300" y="129"/>
                  </a:lnTo>
                  <a:lnTo>
                    <a:pt x="299" y="130"/>
                  </a:lnTo>
                  <a:lnTo>
                    <a:pt x="296" y="133"/>
                  </a:lnTo>
                  <a:lnTo>
                    <a:pt x="293" y="134"/>
                  </a:lnTo>
                  <a:lnTo>
                    <a:pt x="291" y="135"/>
                  </a:lnTo>
                  <a:lnTo>
                    <a:pt x="289" y="135"/>
                  </a:lnTo>
                  <a:lnTo>
                    <a:pt x="283" y="136"/>
                  </a:lnTo>
                  <a:lnTo>
                    <a:pt x="279" y="139"/>
                  </a:lnTo>
                  <a:lnTo>
                    <a:pt x="271" y="141"/>
                  </a:lnTo>
                  <a:lnTo>
                    <a:pt x="264" y="145"/>
                  </a:lnTo>
                  <a:lnTo>
                    <a:pt x="264" y="146"/>
                  </a:lnTo>
                  <a:lnTo>
                    <a:pt x="265" y="146"/>
                  </a:lnTo>
                  <a:lnTo>
                    <a:pt x="271" y="145"/>
                  </a:lnTo>
                  <a:lnTo>
                    <a:pt x="278" y="141"/>
                  </a:lnTo>
                  <a:lnTo>
                    <a:pt x="280" y="141"/>
                  </a:lnTo>
                  <a:lnTo>
                    <a:pt x="282" y="141"/>
                  </a:lnTo>
                  <a:lnTo>
                    <a:pt x="287" y="140"/>
                  </a:lnTo>
                  <a:lnTo>
                    <a:pt x="290" y="138"/>
                  </a:lnTo>
                  <a:lnTo>
                    <a:pt x="294" y="137"/>
                  </a:lnTo>
                  <a:lnTo>
                    <a:pt x="299" y="136"/>
                  </a:lnTo>
                  <a:lnTo>
                    <a:pt x="300" y="137"/>
                  </a:lnTo>
                  <a:lnTo>
                    <a:pt x="299" y="139"/>
                  </a:lnTo>
                  <a:lnTo>
                    <a:pt x="299" y="141"/>
                  </a:lnTo>
                  <a:lnTo>
                    <a:pt x="299" y="142"/>
                  </a:lnTo>
                  <a:lnTo>
                    <a:pt x="300" y="142"/>
                  </a:lnTo>
                  <a:lnTo>
                    <a:pt x="301" y="142"/>
                  </a:lnTo>
                  <a:lnTo>
                    <a:pt x="302" y="145"/>
                  </a:lnTo>
                  <a:lnTo>
                    <a:pt x="303" y="147"/>
                  </a:lnTo>
                  <a:lnTo>
                    <a:pt x="302" y="147"/>
                  </a:lnTo>
                  <a:lnTo>
                    <a:pt x="301" y="147"/>
                  </a:lnTo>
                  <a:lnTo>
                    <a:pt x="300" y="148"/>
                  </a:lnTo>
                  <a:lnTo>
                    <a:pt x="300" y="150"/>
                  </a:lnTo>
                  <a:lnTo>
                    <a:pt x="301" y="152"/>
                  </a:lnTo>
                  <a:lnTo>
                    <a:pt x="302" y="156"/>
                  </a:lnTo>
                  <a:lnTo>
                    <a:pt x="302" y="157"/>
                  </a:lnTo>
                  <a:lnTo>
                    <a:pt x="301" y="158"/>
                  </a:lnTo>
                  <a:lnTo>
                    <a:pt x="302" y="160"/>
                  </a:lnTo>
                  <a:lnTo>
                    <a:pt x="304" y="163"/>
                  </a:lnTo>
                  <a:lnTo>
                    <a:pt x="305" y="162"/>
                  </a:lnTo>
                  <a:lnTo>
                    <a:pt x="305" y="163"/>
                  </a:lnTo>
                  <a:lnTo>
                    <a:pt x="300" y="168"/>
                  </a:lnTo>
                  <a:lnTo>
                    <a:pt x="297" y="173"/>
                  </a:lnTo>
                  <a:lnTo>
                    <a:pt x="294" y="172"/>
                  </a:lnTo>
                  <a:lnTo>
                    <a:pt x="291" y="173"/>
                  </a:lnTo>
                  <a:lnTo>
                    <a:pt x="289" y="175"/>
                  </a:lnTo>
                  <a:lnTo>
                    <a:pt x="285" y="176"/>
                  </a:lnTo>
                  <a:lnTo>
                    <a:pt x="282" y="176"/>
                  </a:lnTo>
                  <a:lnTo>
                    <a:pt x="280" y="176"/>
                  </a:lnTo>
                  <a:lnTo>
                    <a:pt x="273" y="180"/>
                  </a:lnTo>
                  <a:lnTo>
                    <a:pt x="264" y="183"/>
                  </a:lnTo>
                  <a:lnTo>
                    <a:pt x="262" y="184"/>
                  </a:lnTo>
                  <a:lnTo>
                    <a:pt x="259" y="185"/>
                  </a:lnTo>
                  <a:lnTo>
                    <a:pt x="256" y="185"/>
                  </a:lnTo>
                  <a:lnTo>
                    <a:pt x="253" y="186"/>
                  </a:lnTo>
                  <a:lnTo>
                    <a:pt x="248" y="190"/>
                  </a:lnTo>
                  <a:lnTo>
                    <a:pt x="243" y="191"/>
                  </a:lnTo>
                  <a:lnTo>
                    <a:pt x="238" y="192"/>
                  </a:lnTo>
                  <a:lnTo>
                    <a:pt x="232" y="195"/>
                  </a:lnTo>
                  <a:lnTo>
                    <a:pt x="229" y="196"/>
                  </a:lnTo>
                  <a:lnTo>
                    <a:pt x="224" y="197"/>
                  </a:lnTo>
                  <a:lnTo>
                    <a:pt x="222" y="198"/>
                  </a:lnTo>
                  <a:lnTo>
                    <a:pt x="220" y="199"/>
                  </a:lnTo>
                  <a:lnTo>
                    <a:pt x="217" y="200"/>
                  </a:lnTo>
                  <a:lnTo>
                    <a:pt x="215" y="202"/>
                  </a:lnTo>
                  <a:lnTo>
                    <a:pt x="211" y="203"/>
                  </a:lnTo>
                  <a:lnTo>
                    <a:pt x="209" y="204"/>
                  </a:lnTo>
                  <a:lnTo>
                    <a:pt x="206" y="206"/>
                  </a:lnTo>
                  <a:lnTo>
                    <a:pt x="204" y="207"/>
                  </a:lnTo>
                  <a:lnTo>
                    <a:pt x="199" y="209"/>
                  </a:lnTo>
                  <a:lnTo>
                    <a:pt x="196" y="210"/>
                  </a:lnTo>
                  <a:lnTo>
                    <a:pt x="188" y="216"/>
                  </a:lnTo>
                  <a:lnTo>
                    <a:pt x="181" y="220"/>
                  </a:lnTo>
                  <a:lnTo>
                    <a:pt x="175" y="222"/>
                  </a:lnTo>
                  <a:lnTo>
                    <a:pt x="171" y="225"/>
                  </a:lnTo>
                  <a:lnTo>
                    <a:pt x="169" y="226"/>
                  </a:lnTo>
                  <a:lnTo>
                    <a:pt x="167" y="227"/>
                  </a:lnTo>
                  <a:lnTo>
                    <a:pt x="164" y="230"/>
                  </a:lnTo>
                  <a:lnTo>
                    <a:pt x="161" y="232"/>
                  </a:lnTo>
                  <a:lnTo>
                    <a:pt x="154" y="234"/>
                  </a:lnTo>
                  <a:lnTo>
                    <a:pt x="149" y="237"/>
                  </a:lnTo>
                  <a:lnTo>
                    <a:pt x="147" y="239"/>
                  </a:lnTo>
                  <a:lnTo>
                    <a:pt x="143" y="241"/>
                  </a:lnTo>
                  <a:lnTo>
                    <a:pt x="142" y="240"/>
                  </a:lnTo>
                  <a:lnTo>
                    <a:pt x="141" y="239"/>
                  </a:lnTo>
                  <a:lnTo>
                    <a:pt x="140" y="239"/>
                  </a:lnTo>
                  <a:lnTo>
                    <a:pt x="139" y="239"/>
                  </a:lnTo>
                  <a:lnTo>
                    <a:pt x="139" y="240"/>
                  </a:lnTo>
                  <a:lnTo>
                    <a:pt x="139" y="242"/>
                  </a:lnTo>
                  <a:lnTo>
                    <a:pt x="139" y="243"/>
                  </a:lnTo>
                  <a:lnTo>
                    <a:pt x="136" y="245"/>
                  </a:lnTo>
                  <a:lnTo>
                    <a:pt x="132" y="245"/>
                  </a:lnTo>
                  <a:lnTo>
                    <a:pt x="132" y="244"/>
                  </a:lnTo>
                  <a:lnTo>
                    <a:pt x="131" y="243"/>
                  </a:lnTo>
                  <a:lnTo>
                    <a:pt x="129" y="242"/>
                  </a:lnTo>
                  <a:lnTo>
                    <a:pt x="126" y="242"/>
                  </a:lnTo>
                  <a:lnTo>
                    <a:pt x="124" y="245"/>
                  </a:lnTo>
                  <a:lnTo>
                    <a:pt x="123" y="249"/>
                  </a:lnTo>
                  <a:lnTo>
                    <a:pt x="119" y="249"/>
                  </a:lnTo>
                  <a:lnTo>
                    <a:pt x="117" y="249"/>
                  </a:lnTo>
                  <a:lnTo>
                    <a:pt x="116" y="247"/>
                  </a:lnTo>
                  <a:lnTo>
                    <a:pt x="115" y="246"/>
                  </a:lnTo>
                  <a:lnTo>
                    <a:pt x="114" y="247"/>
                  </a:lnTo>
                  <a:lnTo>
                    <a:pt x="112" y="247"/>
                  </a:lnTo>
                  <a:lnTo>
                    <a:pt x="111" y="246"/>
                  </a:lnTo>
                  <a:lnTo>
                    <a:pt x="110" y="246"/>
                  </a:lnTo>
                  <a:lnTo>
                    <a:pt x="105" y="247"/>
                  </a:lnTo>
                  <a:lnTo>
                    <a:pt x="103" y="247"/>
                  </a:lnTo>
                  <a:lnTo>
                    <a:pt x="102" y="245"/>
                  </a:lnTo>
                  <a:lnTo>
                    <a:pt x="101" y="244"/>
                  </a:lnTo>
                  <a:lnTo>
                    <a:pt x="103" y="241"/>
                  </a:lnTo>
                  <a:lnTo>
                    <a:pt x="103" y="239"/>
                  </a:lnTo>
                  <a:lnTo>
                    <a:pt x="105" y="238"/>
                  </a:lnTo>
                  <a:lnTo>
                    <a:pt x="107" y="238"/>
                  </a:lnTo>
                  <a:lnTo>
                    <a:pt x="107" y="237"/>
                  </a:lnTo>
                  <a:lnTo>
                    <a:pt x="107" y="235"/>
                  </a:lnTo>
                  <a:lnTo>
                    <a:pt x="105" y="234"/>
                  </a:lnTo>
                  <a:lnTo>
                    <a:pt x="103" y="234"/>
                  </a:lnTo>
                  <a:lnTo>
                    <a:pt x="102" y="234"/>
                  </a:lnTo>
                  <a:lnTo>
                    <a:pt x="103" y="235"/>
                  </a:lnTo>
                  <a:lnTo>
                    <a:pt x="103" y="237"/>
                  </a:lnTo>
                  <a:lnTo>
                    <a:pt x="102" y="237"/>
                  </a:lnTo>
                  <a:lnTo>
                    <a:pt x="101" y="237"/>
                  </a:lnTo>
                  <a:lnTo>
                    <a:pt x="100" y="233"/>
                  </a:lnTo>
                  <a:lnTo>
                    <a:pt x="99" y="229"/>
                  </a:lnTo>
                  <a:lnTo>
                    <a:pt x="96" y="230"/>
                  </a:lnTo>
                  <a:lnTo>
                    <a:pt x="95" y="230"/>
                  </a:lnTo>
                  <a:lnTo>
                    <a:pt x="95" y="233"/>
                  </a:lnTo>
                  <a:lnTo>
                    <a:pt x="95" y="237"/>
                  </a:lnTo>
                  <a:lnTo>
                    <a:pt x="96" y="238"/>
                  </a:lnTo>
                  <a:lnTo>
                    <a:pt x="97" y="240"/>
                  </a:lnTo>
                  <a:lnTo>
                    <a:pt x="96" y="241"/>
                  </a:lnTo>
                  <a:lnTo>
                    <a:pt x="97" y="245"/>
                  </a:lnTo>
                  <a:lnTo>
                    <a:pt x="97" y="249"/>
                  </a:lnTo>
                  <a:lnTo>
                    <a:pt x="92" y="251"/>
                  </a:lnTo>
                  <a:lnTo>
                    <a:pt x="87" y="252"/>
                  </a:lnTo>
                  <a:lnTo>
                    <a:pt x="85" y="253"/>
                  </a:lnTo>
                  <a:lnTo>
                    <a:pt x="85" y="254"/>
                  </a:lnTo>
                  <a:lnTo>
                    <a:pt x="85" y="256"/>
                  </a:lnTo>
                  <a:lnTo>
                    <a:pt x="87" y="258"/>
                  </a:lnTo>
                  <a:lnTo>
                    <a:pt x="85" y="258"/>
                  </a:lnTo>
                  <a:lnTo>
                    <a:pt x="85" y="260"/>
                  </a:lnTo>
                  <a:lnTo>
                    <a:pt x="83" y="258"/>
                  </a:lnTo>
                  <a:lnTo>
                    <a:pt x="82" y="258"/>
                  </a:lnTo>
                  <a:lnTo>
                    <a:pt x="80" y="256"/>
                  </a:lnTo>
                  <a:lnTo>
                    <a:pt x="79" y="255"/>
                  </a:lnTo>
                  <a:lnTo>
                    <a:pt x="78" y="255"/>
                  </a:lnTo>
                  <a:lnTo>
                    <a:pt x="77" y="257"/>
                  </a:lnTo>
                  <a:lnTo>
                    <a:pt x="76" y="260"/>
                  </a:lnTo>
                  <a:lnTo>
                    <a:pt x="75" y="261"/>
                  </a:lnTo>
                  <a:lnTo>
                    <a:pt x="69" y="264"/>
                  </a:lnTo>
                  <a:lnTo>
                    <a:pt x="62" y="266"/>
                  </a:lnTo>
                  <a:lnTo>
                    <a:pt x="61" y="267"/>
                  </a:lnTo>
                  <a:lnTo>
                    <a:pt x="59" y="268"/>
                  </a:lnTo>
                  <a:lnTo>
                    <a:pt x="55" y="267"/>
                  </a:lnTo>
                  <a:lnTo>
                    <a:pt x="52" y="267"/>
                  </a:lnTo>
                  <a:lnTo>
                    <a:pt x="48" y="268"/>
                  </a:lnTo>
                  <a:lnTo>
                    <a:pt x="45" y="269"/>
                  </a:lnTo>
                  <a:lnTo>
                    <a:pt x="43" y="268"/>
                  </a:lnTo>
                  <a:lnTo>
                    <a:pt x="42" y="267"/>
                  </a:lnTo>
                  <a:lnTo>
                    <a:pt x="39" y="267"/>
                  </a:lnTo>
                  <a:lnTo>
                    <a:pt x="38" y="267"/>
                  </a:lnTo>
                  <a:lnTo>
                    <a:pt x="34" y="265"/>
                  </a:lnTo>
                  <a:lnTo>
                    <a:pt x="31" y="264"/>
                  </a:lnTo>
                  <a:lnTo>
                    <a:pt x="24" y="265"/>
                  </a:lnTo>
                  <a:lnTo>
                    <a:pt x="20" y="266"/>
                  </a:lnTo>
                  <a:lnTo>
                    <a:pt x="18" y="266"/>
                  </a:lnTo>
                  <a:lnTo>
                    <a:pt x="15" y="265"/>
                  </a:lnTo>
                  <a:lnTo>
                    <a:pt x="12" y="266"/>
                  </a:lnTo>
                  <a:lnTo>
                    <a:pt x="9" y="266"/>
                  </a:lnTo>
                  <a:lnTo>
                    <a:pt x="9" y="264"/>
                  </a:lnTo>
                  <a:lnTo>
                    <a:pt x="10" y="263"/>
                  </a:lnTo>
                  <a:lnTo>
                    <a:pt x="9" y="261"/>
                  </a:lnTo>
                  <a:lnTo>
                    <a:pt x="8" y="258"/>
                  </a:lnTo>
                  <a:lnTo>
                    <a:pt x="10" y="256"/>
                  </a:lnTo>
                  <a:lnTo>
                    <a:pt x="12" y="253"/>
                  </a:lnTo>
                  <a:lnTo>
                    <a:pt x="11" y="252"/>
                  </a:lnTo>
                  <a:lnTo>
                    <a:pt x="11" y="251"/>
                  </a:lnTo>
                  <a:lnTo>
                    <a:pt x="10" y="249"/>
                  </a:lnTo>
                  <a:lnTo>
                    <a:pt x="9" y="246"/>
                  </a:lnTo>
                  <a:lnTo>
                    <a:pt x="11" y="244"/>
                  </a:lnTo>
                  <a:lnTo>
                    <a:pt x="13" y="243"/>
                  </a:lnTo>
                  <a:lnTo>
                    <a:pt x="13" y="242"/>
                  </a:lnTo>
                  <a:lnTo>
                    <a:pt x="10" y="242"/>
                  </a:lnTo>
                  <a:lnTo>
                    <a:pt x="7" y="242"/>
                  </a:lnTo>
                  <a:lnTo>
                    <a:pt x="7" y="241"/>
                  </a:lnTo>
                  <a:lnTo>
                    <a:pt x="8" y="240"/>
                  </a:lnTo>
                  <a:lnTo>
                    <a:pt x="9" y="239"/>
                  </a:lnTo>
                  <a:lnTo>
                    <a:pt x="10" y="237"/>
                  </a:lnTo>
                  <a:lnTo>
                    <a:pt x="12" y="237"/>
                  </a:lnTo>
                  <a:lnTo>
                    <a:pt x="13" y="235"/>
                  </a:lnTo>
                  <a:lnTo>
                    <a:pt x="13" y="234"/>
                  </a:lnTo>
                  <a:lnTo>
                    <a:pt x="13" y="233"/>
                  </a:lnTo>
                  <a:lnTo>
                    <a:pt x="18" y="232"/>
                  </a:lnTo>
                  <a:lnTo>
                    <a:pt x="22" y="231"/>
                  </a:lnTo>
                  <a:lnTo>
                    <a:pt x="34" y="227"/>
                  </a:lnTo>
                  <a:lnTo>
                    <a:pt x="46" y="225"/>
                  </a:lnTo>
                  <a:lnTo>
                    <a:pt x="49" y="222"/>
                  </a:lnTo>
                  <a:lnTo>
                    <a:pt x="52" y="220"/>
                  </a:lnTo>
                  <a:lnTo>
                    <a:pt x="54" y="220"/>
                  </a:lnTo>
                  <a:lnTo>
                    <a:pt x="56" y="219"/>
                  </a:lnTo>
                  <a:lnTo>
                    <a:pt x="58" y="218"/>
                  </a:lnTo>
                  <a:lnTo>
                    <a:pt x="60" y="216"/>
                  </a:lnTo>
                  <a:lnTo>
                    <a:pt x="64" y="215"/>
                  </a:lnTo>
                  <a:lnTo>
                    <a:pt x="68" y="214"/>
                  </a:lnTo>
                  <a:lnTo>
                    <a:pt x="69" y="212"/>
                  </a:lnTo>
                  <a:lnTo>
                    <a:pt x="71" y="211"/>
                  </a:lnTo>
                  <a:lnTo>
                    <a:pt x="75" y="217"/>
                  </a:lnTo>
                  <a:lnTo>
                    <a:pt x="76" y="221"/>
                  </a:lnTo>
                  <a:lnTo>
                    <a:pt x="77" y="221"/>
                  </a:lnTo>
                  <a:lnTo>
                    <a:pt x="78" y="220"/>
                  </a:lnTo>
                  <a:lnTo>
                    <a:pt x="78" y="219"/>
                  </a:lnTo>
                  <a:lnTo>
                    <a:pt x="80" y="219"/>
                  </a:lnTo>
                  <a:lnTo>
                    <a:pt x="82" y="218"/>
                  </a:lnTo>
                  <a:lnTo>
                    <a:pt x="82" y="217"/>
                  </a:lnTo>
                  <a:lnTo>
                    <a:pt x="79" y="217"/>
                  </a:lnTo>
                  <a:lnTo>
                    <a:pt x="77" y="216"/>
                  </a:lnTo>
                  <a:lnTo>
                    <a:pt x="77" y="212"/>
                  </a:lnTo>
                  <a:lnTo>
                    <a:pt x="77" y="209"/>
                  </a:lnTo>
                  <a:lnTo>
                    <a:pt x="79" y="209"/>
                  </a:lnTo>
                  <a:lnTo>
                    <a:pt x="80" y="208"/>
                  </a:lnTo>
                  <a:lnTo>
                    <a:pt x="81" y="207"/>
                  </a:lnTo>
                  <a:lnTo>
                    <a:pt x="81" y="205"/>
                  </a:lnTo>
                  <a:lnTo>
                    <a:pt x="84" y="204"/>
                  </a:lnTo>
                  <a:lnTo>
                    <a:pt x="88" y="205"/>
                  </a:lnTo>
                  <a:lnTo>
                    <a:pt x="89" y="204"/>
                  </a:lnTo>
                  <a:lnTo>
                    <a:pt x="90" y="204"/>
                  </a:lnTo>
                  <a:lnTo>
                    <a:pt x="91" y="204"/>
                  </a:lnTo>
                  <a:lnTo>
                    <a:pt x="91" y="205"/>
                  </a:lnTo>
                  <a:lnTo>
                    <a:pt x="92" y="207"/>
                  </a:lnTo>
                  <a:lnTo>
                    <a:pt x="92" y="209"/>
                  </a:lnTo>
                  <a:lnTo>
                    <a:pt x="90" y="210"/>
                  </a:lnTo>
                  <a:lnTo>
                    <a:pt x="87" y="211"/>
                  </a:lnTo>
                  <a:lnTo>
                    <a:pt x="88" y="214"/>
                  </a:lnTo>
                  <a:lnTo>
                    <a:pt x="89" y="216"/>
                  </a:lnTo>
                  <a:lnTo>
                    <a:pt x="91" y="216"/>
                  </a:lnTo>
                  <a:lnTo>
                    <a:pt x="93" y="216"/>
                  </a:lnTo>
                  <a:lnTo>
                    <a:pt x="94" y="220"/>
                  </a:lnTo>
                  <a:lnTo>
                    <a:pt x="95" y="223"/>
                  </a:lnTo>
                  <a:lnTo>
                    <a:pt x="96" y="223"/>
                  </a:lnTo>
                  <a:lnTo>
                    <a:pt x="96" y="220"/>
                  </a:lnTo>
                  <a:lnTo>
                    <a:pt x="95" y="215"/>
                  </a:lnTo>
                  <a:lnTo>
                    <a:pt x="96" y="212"/>
                  </a:lnTo>
                  <a:lnTo>
                    <a:pt x="97" y="209"/>
                  </a:lnTo>
                  <a:lnTo>
                    <a:pt x="96" y="209"/>
                  </a:lnTo>
                  <a:lnTo>
                    <a:pt x="95" y="208"/>
                  </a:lnTo>
                  <a:lnTo>
                    <a:pt x="94" y="205"/>
                  </a:lnTo>
                  <a:lnTo>
                    <a:pt x="95" y="202"/>
                  </a:lnTo>
                  <a:lnTo>
                    <a:pt x="99" y="199"/>
                  </a:lnTo>
                  <a:lnTo>
                    <a:pt x="102" y="198"/>
                  </a:lnTo>
                  <a:lnTo>
                    <a:pt x="105" y="197"/>
                  </a:lnTo>
                  <a:lnTo>
                    <a:pt x="107" y="197"/>
                  </a:lnTo>
                  <a:lnTo>
                    <a:pt x="107" y="199"/>
                  </a:lnTo>
                  <a:lnTo>
                    <a:pt x="107" y="200"/>
                  </a:lnTo>
                  <a:lnTo>
                    <a:pt x="110" y="203"/>
                  </a:lnTo>
                  <a:lnTo>
                    <a:pt x="111" y="205"/>
                  </a:lnTo>
                  <a:lnTo>
                    <a:pt x="113" y="205"/>
                  </a:lnTo>
                  <a:lnTo>
                    <a:pt x="114" y="205"/>
                  </a:lnTo>
                  <a:lnTo>
                    <a:pt x="115" y="203"/>
                  </a:lnTo>
                  <a:lnTo>
                    <a:pt x="115" y="200"/>
                  </a:lnTo>
                  <a:lnTo>
                    <a:pt x="114" y="197"/>
                  </a:lnTo>
                  <a:lnTo>
                    <a:pt x="113" y="194"/>
                  </a:lnTo>
                  <a:lnTo>
                    <a:pt x="114" y="192"/>
                  </a:lnTo>
                  <a:lnTo>
                    <a:pt x="116" y="191"/>
                  </a:lnTo>
                  <a:lnTo>
                    <a:pt x="115" y="188"/>
                  </a:lnTo>
                  <a:lnTo>
                    <a:pt x="114" y="187"/>
                  </a:lnTo>
                  <a:lnTo>
                    <a:pt x="114" y="185"/>
                  </a:lnTo>
                  <a:lnTo>
                    <a:pt x="114" y="183"/>
                  </a:lnTo>
                  <a:lnTo>
                    <a:pt x="113" y="181"/>
                  </a:lnTo>
                  <a:lnTo>
                    <a:pt x="112" y="179"/>
                  </a:lnTo>
                  <a:lnTo>
                    <a:pt x="112" y="175"/>
                  </a:lnTo>
                  <a:lnTo>
                    <a:pt x="112" y="173"/>
                  </a:lnTo>
                  <a:lnTo>
                    <a:pt x="113" y="172"/>
                  </a:lnTo>
                  <a:lnTo>
                    <a:pt x="113" y="170"/>
                  </a:lnTo>
                  <a:lnTo>
                    <a:pt x="112" y="169"/>
                  </a:lnTo>
                  <a:lnTo>
                    <a:pt x="113" y="168"/>
                  </a:lnTo>
                  <a:lnTo>
                    <a:pt x="113" y="165"/>
                  </a:lnTo>
                  <a:lnTo>
                    <a:pt x="112" y="161"/>
                  </a:lnTo>
                  <a:lnTo>
                    <a:pt x="112" y="158"/>
                  </a:lnTo>
                  <a:lnTo>
                    <a:pt x="108" y="153"/>
                  </a:lnTo>
                  <a:lnTo>
                    <a:pt x="105" y="147"/>
                  </a:lnTo>
                  <a:lnTo>
                    <a:pt x="103" y="146"/>
                  </a:lnTo>
                  <a:lnTo>
                    <a:pt x="101" y="145"/>
                  </a:lnTo>
                  <a:lnTo>
                    <a:pt x="101" y="144"/>
                  </a:lnTo>
                  <a:lnTo>
                    <a:pt x="100" y="142"/>
                  </a:lnTo>
                  <a:lnTo>
                    <a:pt x="99" y="141"/>
                  </a:lnTo>
                  <a:lnTo>
                    <a:pt x="97" y="140"/>
                  </a:lnTo>
                  <a:lnTo>
                    <a:pt x="96" y="139"/>
                  </a:lnTo>
                  <a:lnTo>
                    <a:pt x="95" y="137"/>
                  </a:lnTo>
                  <a:lnTo>
                    <a:pt x="94" y="135"/>
                  </a:lnTo>
                  <a:lnTo>
                    <a:pt x="94" y="134"/>
                  </a:lnTo>
                  <a:lnTo>
                    <a:pt x="93" y="133"/>
                  </a:lnTo>
                  <a:lnTo>
                    <a:pt x="92" y="133"/>
                  </a:lnTo>
                  <a:lnTo>
                    <a:pt x="90" y="128"/>
                  </a:lnTo>
                  <a:lnTo>
                    <a:pt x="88" y="123"/>
                  </a:lnTo>
                  <a:lnTo>
                    <a:pt x="88" y="120"/>
                  </a:lnTo>
                  <a:lnTo>
                    <a:pt x="89" y="116"/>
                  </a:lnTo>
                  <a:lnTo>
                    <a:pt x="88" y="115"/>
                  </a:lnTo>
                  <a:lnTo>
                    <a:pt x="87" y="113"/>
                  </a:lnTo>
                  <a:lnTo>
                    <a:pt x="88" y="107"/>
                  </a:lnTo>
                  <a:lnTo>
                    <a:pt x="89" y="102"/>
                  </a:lnTo>
                  <a:lnTo>
                    <a:pt x="87" y="100"/>
                  </a:lnTo>
                  <a:lnTo>
                    <a:pt x="85" y="97"/>
                  </a:lnTo>
                  <a:lnTo>
                    <a:pt x="87" y="95"/>
                  </a:lnTo>
                  <a:close/>
                  <a:moveTo>
                    <a:pt x="146" y="132"/>
                  </a:moveTo>
                  <a:lnTo>
                    <a:pt x="146" y="132"/>
                  </a:lnTo>
                  <a:lnTo>
                    <a:pt x="147" y="132"/>
                  </a:lnTo>
                  <a:lnTo>
                    <a:pt x="146" y="132"/>
                  </a:lnTo>
                  <a:close/>
                  <a:moveTo>
                    <a:pt x="230" y="156"/>
                  </a:moveTo>
                  <a:lnTo>
                    <a:pt x="223" y="159"/>
                  </a:lnTo>
                  <a:lnTo>
                    <a:pt x="215" y="162"/>
                  </a:lnTo>
                  <a:lnTo>
                    <a:pt x="213" y="163"/>
                  </a:lnTo>
                  <a:lnTo>
                    <a:pt x="212" y="163"/>
                  </a:lnTo>
                  <a:lnTo>
                    <a:pt x="209" y="164"/>
                  </a:lnTo>
                  <a:lnTo>
                    <a:pt x="206" y="167"/>
                  </a:lnTo>
                  <a:lnTo>
                    <a:pt x="205" y="167"/>
                  </a:lnTo>
                  <a:lnTo>
                    <a:pt x="205" y="168"/>
                  </a:lnTo>
                  <a:lnTo>
                    <a:pt x="200" y="170"/>
                  </a:lnTo>
                  <a:lnTo>
                    <a:pt x="196" y="172"/>
                  </a:lnTo>
                  <a:lnTo>
                    <a:pt x="188" y="174"/>
                  </a:lnTo>
                  <a:lnTo>
                    <a:pt x="184" y="177"/>
                  </a:lnTo>
                  <a:lnTo>
                    <a:pt x="184" y="179"/>
                  </a:lnTo>
                  <a:lnTo>
                    <a:pt x="186" y="180"/>
                  </a:lnTo>
                  <a:lnTo>
                    <a:pt x="187" y="180"/>
                  </a:lnTo>
                  <a:lnTo>
                    <a:pt x="190" y="179"/>
                  </a:lnTo>
                  <a:lnTo>
                    <a:pt x="192" y="176"/>
                  </a:lnTo>
                  <a:lnTo>
                    <a:pt x="194" y="175"/>
                  </a:lnTo>
                  <a:lnTo>
                    <a:pt x="196" y="175"/>
                  </a:lnTo>
                  <a:lnTo>
                    <a:pt x="199" y="173"/>
                  </a:lnTo>
                  <a:lnTo>
                    <a:pt x="203" y="171"/>
                  </a:lnTo>
                  <a:lnTo>
                    <a:pt x="207" y="170"/>
                  </a:lnTo>
                  <a:lnTo>
                    <a:pt x="212" y="168"/>
                  </a:lnTo>
                  <a:lnTo>
                    <a:pt x="217" y="165"/>
                  </a:lnTo>
                  <a:lnTo>
                    <a:pt x="222" y="163"/>
                  </a:lnTo>
                  <a:lnTo>
                    <a:pt x="224" y="162"/>
                  </a:lnTo>
                  <a:lnTo>
                    <a:pt x="228" y="162"/>
                  </a:lnTo>
                  <a:lnTo>
                    <a:pt x="229" y="161"/>
                  </a:lnTo>
                  <a:lnTo>
                    <a:pt x="230" y="160"/>
                  </a:lnTo>
                  <a:lnTo>
                    <a:pt x="231" y="160"/>
                  </a:lnTo>
                  <a:lnTo>
                    <a:pt x="232" y="160"/>
                  </a:lnTo>
                  <a:lnTo>
                    <a:pt x="239" y="157"/>
                  </a:lnTo>
                  <a:lnTo>
                    <a:pt x="244" y="152"/>
                  </a:lnTo>
                  <a:lnTo>
                    <a:pt x="238" y="153"/>
                  </a:lnTo>
                  <a:lnTo>
                    <a:pt x="230" y="156"/>
                  </a:lnTo>
                  <a:close/>
                  <a:moveTo>
                    <a:pt x="151" y="184"/>
                  </a:moveTo>
                  <a:lnTo>
                    <a:pt x="151" y="185"/>
                  </a:lnTo>
                  <a:lnTo>
                    <a:pt x="152" y="185"/>
                  </a:lnTo>
                  <a:lnTo>
                    <a:pt x="153" y="185"/>
                  </a:lnTo>
                  <a:lnTo>
                    <a:pt x="153" y="184"/>
                  </a:lnTo>
                  <a:lnTo>
                    <a:pt x="152" y="184"/>
                  </a:lnTo>
                  <a:lnTo>
                    <a:pt x="151" y="184"/>
                  </a:lnTo>
                  <a:close/>
                  <a:moveTo>
                    <a:pt x="256" y="148"/>
                  </a:moveTo>
                  <a:lnTo>
                    <a:pt x="256" y="148"/>
                  </a:lnTo>
                  <a:lnTo>
                    <a:pt x="256" y="149"/>
                  </a:lnTo>
                  <a:lnTo>
                    <a:pt x="257" y="148"/>
                  </a:lnTo>
                  <a:lnTo>
                    <a:pt x="256" y="148"/>
                  </a:lnTo>
                  <a:close/>
                  <a:moveTo>
                    <a:pt x="57" y="233"/>
                  </a:moveTo>
                  <a:lnTo>
                    <a:pt x="57" y="235"/>
                  </a:lnTo>
                  <a:lnTo>
                    <a:pt x="58" y="238"/>
                  </a:lnTo>
                  <a:lnTo>
                    <a:pt x="59" y="237"/>
                  </a:lnTo>
                  <a:lnTo>
                    <a:pt x="60" y="235"/>
                  </a:lnTo>
                  <a:lnTo>
                    <a:pt x="60" y="234"/>
                  </a:lnTo>
                  <a:lnTo>
                    <a:pt x="59" y="233"/>
                  </a:lnTo>
                  <a:lnTo>
                    <a:pt x="58" y="233"/>
                  </a:lnTo>
                  <a:lnTo>
                    <a:pt x="57" y="233"/>
                  </a:lnTo>
                  <a:close/>
                  <a:moveTo>
                    <a:pt x="302" y="149"/>
                  </a:moveTo>
                  <a:lnTo>
                    <a:pt x="302" y="149"/>
                  </a:lnTo>
                  <a:lnTo>
                    <a:pt x="303" y="149"/>
                  </a:lnTo>
                  <a:lnTo>
                    <a:pt x="303" y="150"/>
                  </a:lnTo>
                  <a:lnTo>
                    <a:pt x="302" y="151"/>
                  </a:lnTo>
                  <a:lnTo>
                    <a:pt x="301" y="150"/>
                  </a:lnTo>
                  <a:lnTo>
                    <a:pt x="302" y="150"/>
                  </a:lnTo>
                  <a:lnTo>
                    <a:pt x="302" y="149"/>
                  </a:lnTo>
                  <a:close/>
                  <a:moveTo>
                    <a:pt x="118" y="220"/>
                  </a:moveTo>
                  <a:lnTo>
                    <a:pt x="117" y="222"/>
                  </a:lnTo>
                  <a:lnTo>
                    <a:pt x="118" y="223"/>
                  </a:lnTo>
                  <a:lnTo>
                    <a:pt x="119" y="222"/>
                  </a:lnTo>
                  <a:lnTo>
                    <a:pt x="119" y="220"/>
                  </a:lnTo>
                  <a:lnTo>
                    <a:pt x="118" y="220"/>
                  </a:lnTo>
                  <a:close/>
                  <a:moveTo>
                    <a:pt x="77" y="235"/>
                  </a:moveTo>
                  <a:lnTo>
                    <a:pt x="76" y="238"/>
                  </a:lnTo>
                  <a:lnTo>
                    <a:pt x="76" y="239"/>
                  </a:lnTo>
                  <a:lnTo>
                    <a:pt x="77" y="241"/>
                  </a:lnTo>
                  <a:lnTo>
                    <a:pt x="78" y="241"/>
                  </a:lnTo>
                  <a:lnTo>
                    <a:pt x="79" y="240"/>
                  </a:lnTo>
                  <a:lnTo>
                    <a:pt x="79" y="239"/>
                  </a:lnTo>
                  <a:lnTo>
                    <a:pt x="79" y="238"/>
                  </a:lnTo>
                  <a:lnTo>
                    <a:pt x="79" y="237"/>
                  </a:lnTo>
                  <a:lnTo>
                    <a:pt x="78" y="237"/>
                  </a:lnTo>
                  <a:lnTo>
                    <a:pt x="78" y="235"/>
                  </a:lnTo>
                  <a:lnTo>
                    <a:pt x="77" y="235"/>
                  </a:lnTo>
                  <a:close/>
                  <a:moveTo>
                    <a:pt x="296" y="159"/>
                  </a:moveTo>
                  <a:lnTo>
                    <a:pt x="293" y="161"/>
                  </a:lnTo>
                  <a:lnTo>
                    <a:pt x="291" y="164"/>
                  </a:lnTo>
                  <a:lnTo>
                    <a:pt x="294" y="165"/>
                  </a:lnTo>
                  <a:lnTo>
                    <a:pt x="297" y="165"/>
                  </a:lnTo>
                  <a:lnTo>
                    <a:pt x="298" y="164"/>
                  </a:lnTo>
                  <a:lnTo>
                    <a:pt x="301" y="163"/>
                  </a:lnTo>
                  <a:lnTo>
                    <a:pt x="301" y="162"/>
                  </a:lnTo>
                  <a:lnTo>
                    <a:pt x="299" y="160"/>
                  </a:lnTo>
                  <a:lnTo>
                    <a:pt x="297" y="159"/>
                  </a:lnTo>
                  <a:lnTo>
                    <a:pt x="296" y="159"/>
                  </a:lnTo>
                  <a:close/>
                  <a:moveTo>
                    <a:pt x="125" y="229"/>
                  </a:moveTo>
                  <a:lnTo>
                    <a:pt x="125" y="232"/>
                  </a:lnTo>
                  <a:lnTo>
                    <a:pt x="125" y="235"/>
                  </a:lnTo>
                  <a:lnTo>
                    <a:pt x="126" y="235"/>
                  </a:lnTo>
                  <a:lnTo>
                    <a:pt x="128" y="237"/>
                  </a:lnTo>
                  <a:lnTo>
                    <a:pt x="129" y="234"/>
                  </a:lnTo>
                  <a:lnTo>
                    <a:pt x="129" y="232"/>
                  </a:lnTo>
                  <a:lnTo>
                    <a:pt x="129" y="231"/>
                  </a:lnTo>
                  <a:lnTo>
                    <a:pt x="128" y="230"/>
                  </a:lnTo>
                  <a:lnTo>
                    <a:pt x="127" y="229"/>
                  </a:lnTo>
                  <a:lnTo>
                    <a:pt x="125" y="229"/>
                  </a:lnTo>
                  <a:close/>
                </a:path>
              </a:pathLst>
            </a:custGeom>
            <a:solidFill>
              <a:srgbClr val="2C5882"/>
            </a:solidFill>
            <a:ln w="9525">
              <a:noFill/>
              <a:round/>
            </a:ln>
          </p:spPr>
          <p:txBody>
            <a:bodyPr/>
            <a:lstStyle/>
            <a:p>
              <a:endParaRPr lang="zh-CN" altLang="en-US"/>
            </a:p>
          </p:txBody>
        </p:sp>
        <p:sp>
          <p:nvSpPr>
            <p:cNvPr id="29723" name="Freeform 67"/>
            <p:cNvSpPr/>
            <p:nvPr/>
          </p:nvSpPr>
          <p:spPr bwMode="auto">
            <a:xfrm>
              <a:off x="51" y="673"/>
              <a:ext cx="85" cy="72"/>
            </a:xfrm>
            <a:custGeom>
              <a:avLst/>
              <a:gdLst>
                <a:gd name="T0" fmla="*/ 0 w 253"/>
                <a:gd name="T1" fmla="*/ 0 h 216"/>
                <a:gd name="T2" fmla="*/ 0 w 253"/>
                <a:gd name="T3" fmla="*/ 0 h 216"/>
                <a:gd name="T4" fmla="*/ 0 w 253"/>
                <a:gd name="T5" fmla="*/ 0 h 216"/>
                <a:gd name="T6" fmla="*/ 0 w 253"/>
                <a:gd name="T7" fmla="*/ 0 h 216"/>
                <a:gd name="T8" fmla="*/ 0 w 253"/>
                <a:gd name="T9" fmla="*/ 0 h 216"/>
                <a:gd name="T10" fmla="*/ 0 w 253"/>
                <a:gd name="T11" fmla="*/ 0 h 216"/>
                <a:gd name="T12" fmla="*/ 0 w 253"/>
                <a:gd name="T13" fmla="*/ 0 h 216"/>
                <a:gd name="T14" fmla="*/ 0 w 253"/>
                <a:gd name="T15" fmla="*/ 0 h 216"/>
                <a:gd name="T16" fmla="*/ 0 w 253"/>
                <a:gd name="T17" fmla="*/ 0 h 216"/>
                <a:gd name="T18" fmla="*/ 0 w 253"/>
                <a:gd name="T19" fmla="*/ 0 h 216"/>
                <a:gd name="T20" fmla="*/ 0 w 253"/>
                <a:gd name="T21" fmla="*/ 0 h 216"/>
                <a:gd name="T22" fmla="*/ 0 w 253"/>
                <a:gd name="T23" fmla="*/ 0 h 216"/>
                <a:gd name="T24" fmla="*/ 0 w 253"/>
                <a:gd name="T25" fmla="*/ 0 h 216"/>
                <a:gd name="T26" fmla="*/ 0 w 253"/>
                <a:gd name="T27" fmla="*/ 0 h 216"/>
                <a:gd name="T28" fmla="*/ 0 w 253"/>
                <a:gd name="T29" fmla="*/ 0 h 216"/>
                <a:gd name="T30" fmla="*/ 0 w 253"/>
                <a:gd name="T31" fmla="*/ 0 h 216"/>
                <a:gd name="T32" fmla="*/ 0 w 253"/>
                <a:gd name="T33" fmla="*/ 0 h 216"/>
                <a:gd name="T34" fmla="*/ 0 w 253"/>
                <a:gd name="T35" fmla="*/ 0 h 216"/>
                <a:gd name="T36" fmla="*/ 0 w 253"/>
                <a:gd name="T37" fmla="*/ 0 h 216"/>
                <a:gd name="T38" fmla="*/ 0 w 253"/>
                <a:gd name="T39" fmla="*/ 0 h 216"/>
                <a:gd name="T40" fmla="*/ 0 w 253"/>
                <a:gd name="T41" fmla="*/ 0 h 216"/>
                <a:gd name="T42" fmla="*/ 0 w 253"/>
                <a:gd name="T43" fmla="*/ 0 h 216"/>
                <a:gd name="T44" fmla="*/ 0 w 253"/>
                <a:gd name="T45" fmla="*/ 0 h 216"/>
                <a:gd name="T46" fmla="*/ 0 w 253"/>
                <a:gd name="T47" fmla="*/ 0 h 216"/>
                <a:gd name="T48" fmla="*/ 0 w 253"/>
                <a:gd name="T49" fmla="*/ 0 h 216"/>
                <a:gd name="T50" fmla="*/ 0 w 253"/>
                <a:gd name="T51" fmla="*/ 0 h 216"/>
                <a:gd name="T52" fmla="*/ 0 w 253"/>
                <a:gd name="T53" fmla="*/ 0 h 216"/>
                <a:gd name="T54" fmla="*/ 0 w 253"/>
                <a:gd name="T55" fmla="*/ 0 h 216"/>
                <a:gd name="T56" fmla="*/ 0 w 253"/>
                <a:gd name="T57" fmla="*/ 0 h 216"/>
                <a:gd name="T58" fmla="*/ 0 w 253"/>
                <a:gd name="T59" fmla="*/ 0 h 216"/>
                <a:gd name="T60" fmla="*/ 0 w 253"/>
                <a:gd name="T61" fmla="*/ 0 h 216"/>
                <a:gd name="T62" fmla="*/ 0 w 253"/>
                <a:gd name="T63" fmla="*/ 0 h 216"/>
                <a:gd name="T64" fmla="*/ 0 w 253"/>
                <a:gd name="T65" fmla="*/ 0 h 216"/>
                <a:gd name="T66" fmla="*/ 0 w 253"/>
                <a:gd name="T67" fmla="*/ 0 h 216"/>
                <a:gd name="T68" fmla="*/ 0 w 253"/>
                <a:gd name="T69" fmla="*/ 0 h 216"/>
                <a:gd name="T70" fmla="*/ 0 w 253"/>
                <a:gd name="T71" fmla="*/ 0 h 216"/>
                <a:gd name="T72" fmla="*/ 0 w 253"/>
                <a:gd name="T73" fmla="*/ 0 h 216"/>
                <a:gd name="T74" fmla="*/ 0 w 253"/>
                <a:gd name="T75" fmla="*/ 0 h 216"/>
                <a:gd name="T76" fmla="*/ 0 w 253"/>
                <a:gd name="T77" fmla="*/ 0 h 216"/>
                <a:gd name="T78" fmla="*/ 0 w 253"/>
                <a:gd name="T79" fmla="*/ 0 h 216"/>
                <a:gd name="T80" fmla="*/ 0 w 253"/>
                <a:gd name="T81" fmla="*/ 0 h 216"/>
                <a:gd name="T82" fmla="*/ 0 w 253"/>
                <a:gd name="T83" fmla="*/ 0 h 216"/>
                <a:gd name="T84" fmla="*/ 0 w 253"/>
                <a:gd name="T85" fmla="*/ 0 h 216"/>
                <a:gd name="T86" fmla="*/ 0 w 253"/>
                <a:gd name="T87" fmla="*/ 0 h 216"/>
                <a:gd name="T88" fmla="*/ 0 w 253"/>
                <a:gd name="T89" fmla="*/ 0 h 216"/>
                <a:gd name="T90" fmla="*/ 0 w 253"/>
                <a:gd name="T91" fmla="*/ 0 h 216"/>
                <a:gd name="T92" fmla="*/ 0 w 253"/>
                <a:gd name="T93" fmla="*/ 0 h 216"/>
                <a:gd name="T94" fmla="*/ 0 w 253"/>
                <a:gd name="T95" fmla="*/ 0 h 216"/>
                <a:gd name="T96" fmla="*/ 0 w 253"/>
                <a:gd name="T97" fmla="*/ 0 h 216"/>
                <a:gd name="T98" fmla="*/ 0 w 253"/>
                <a:gd name="T99" fmla="*/ 0 h 216"/>
                <a:gd name="T100" fmla="*/ 0 w 253"/>
                <a:gd name="T101" fmla="*/ 0 h 216"/>
                <a:gd name="T102" fmla="*/ 0 w 253"/>
                <a:gd name="T103" fmla="*/ 0 h 216"/>
                <a:gd name="T104" fmla="*/ 0 w 253"/>
                <a:gd name="T105" fmla="*/ 0 h 216"/>
                <a:gd name="T106" fmla="*/ 0 w 253"/>
                <a:gd name="T107" fmla="*/ 0 h 216"/>
                <a:gd name="T108" fmla="*/ 0 w 253"/>
                <a:gd name="T109" fmla="*/ 0 h 216"/>
                <a:gd name="T110" fmla="*/ 0 w 253"/>
                <a:gd name="T111" fmla="*/ 0 h 216"/>
                <a:gd name="T112" fmla="*/ 0 w 253"/>
                <a:gd name="T113" fmla="*/ 0 h 216"/>
                <a:gd name="T114" fmla="*/ 0 w 253"/>
                <a:gd name="T115" fmla="*/ 0 h 216"/>
                <a:gd name="T116" fmla="*/ 0 w 253"/>
                <a:gd name="T117" fmla="*/ 0 h 216"/>
                <a:gd name="T118" fmla="*/ 0 w 253"/>
                <a:gd name="T119" fmla="*/ 0 h 2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3"/>
                <a:gd name="T181" fmla="*/ 0 h 216"/>
                <a:gd name="T182" fmla="*/ 253 w 253"/>
                <a:gd name="T183" fmla="*/ 216 h 21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3" h="216">
                  <a:moveTo>
                    <a:pt x="103" y="216"/>
                  </a:moveTo>
                  <a:lnTo>
                    <a:pt x="92" y="215"/>
                  </a:lnTo>
                  <a:lnTo>
                    <a:pt x="81" y="213"/>
                  </a:lnTo>
                  <a:lnTo>
                    <a:pt x="71" y="210"/>
                  </a:lnTo>
                  <a:lnTo>
                    <a:pt x="63" y="207"/>
                  </a:lnTo>
                  <a:lnTo>
                    <a:pt x="54" y="203"/>
                  </a:lnTo>
                  <a:lnTo>
                    <a:pt x="46" y="198"/>
                  </a:lnTo>
                  <a:lnTo>
                    <a:pt x="39" y="193"/>
                  </a:lnTo>
                  <a:lnTo>
                    <a:pt x="31" y="186"/>
                  </a:lnTo>
                  <a:lnTo>
                    <a:pt x="24" y="180"/>
                  </a:lnTo>
                  <a:lnTo>
                    <a:pt x="19" y="173"/>
                  </a:lnTo>
                  <a:lnTo>
                    <a:pt x="14" y="164"/>
                  </a:lnTo>
                  <a:lnTo>
                    <a:pt x="10" y="157"/>
                  </a:lnTo>
                  <a:lnTo>
                    <a:pt x="7" y="148"/>
                  </a:lnTo>
                  <a:lnTo>
                    <a:pt x="4" y="138"/>
                  </a:lnTo>
                  <a:lnTo>
                    <a:pt x="2" y="128"/>
                  </a:lnTo>
                  <a:lnTo>
                    <a:pt x="1" y="118"/>
                  </a:lnTo>
                  <a:lnTo>
                    <a:pt x="0" y="106"/>
                  </a:lnTo>
                  <a:lnTo>
                    <a:pt x="1" y="94"/>
                  </a:lnTo>
                  <a:lnTo>
                    <a:pt x="4" y="83"/>
                  </a:lnTo>
                  <a:lnTo>
                    <a:pt x="6" y="74"/>
                  </a:lnTo>
                  <a:lnTo>
                    <a:pt x="10" y="64"/>
                  </a:lnTo>
                  <a:lnTo>
                    <a:pt x="16" y="54"/>
                  </a:lnTo>
                  <a:lnTo>
                    <a:pt x="22" y="45"/>
                  </a:lnTo>
                  <a:lnTo>
                    <a:pt x="30" y="37"/>
                  </a:lnTo>
                  <a:lnTo>
                    <a:pt x="37" y="30"/>
                  </a:lnTo>
                  <a:lnTo>
                    <a:pt x="47" y="23"/>
                  </a:lnTo>
                  <a:lnTo>
                    <a:pt x="57" y="17"/>
                  </a:lnTo>
                  <a:lnTo>
                    <a:pt x="68" y="12"/>
                  </a:lnTo>
                  <a:lnTo>
                    <a:pt x="79" y="8"/>
                  </a:lnTo>
                  <a:lnTo>
                    <a:pt x="92" y="5"/>
                  </a:lnTo>
                  <a:lnTo>
                    <a:pt x="105" y="2"/>
                  </a:lnTo>
                  <a:lnTo>
                    <a:pt x="120" y="1"/>
                  </a:lnTo>
                  <a:lnTo>
                    <a:pt x="133" y="0"/>
                  </a:lnTo>
                  <a:lnTo>
                    <a:pt x="147" y="1"/>
                  </a:lnTo>
                  <a:lnTo>
                    <a:pt x="159" y="2"/>
                  </a:lnTo>
                  <a:lnTo>
                    <a:pt x="171" y="5"/>
                  </a:lnTo>
                  <a:lnTo>
                    <a:pt x="183" y="9"/>
                  </a:lnTo>
                  <a:lnTo>
                    <a:pt x="194" y="13"/>
                  </a:lnTo>
                  <a:lnTo>
                    <a:pt x="204" y="19"/>
                  </a:lnTo>
                  <a:lnTo>
                    <a:pt x="213" y="25"/>
                  </a:lnTo>
                  <a:lnTo>
                    <a:pt x="221" y="32"/>
                  </a:lnTo>
                  <a:lnTo>
                    <a:pt x="229" y="41"/>
                  </a:lnTo>
                  <a:lnTo>
                    <a:pt x="235" y="50"/>
                  </a:lnTo>
                  <a:lnTo>
                    <a:pt x="241" y="59"/>
                  </a:lnTo>
                  <a:lnTo>
                    <a:pt x="245" y="69"/>
                  </a:lnTo>
                  <a:lnTo>
                    <a:pt x="250" y="80"/>
                  </a:lnTo>
                  <a:lnTo>
                    <a:pt x="252" y="92"/>
                  </a:lnTo>
                  <a:lnTo>
                    <a:pt x="253" y="104"/>
                  </a:lnTo>
                  <a:lnTo>
                    <a:pt x="253" y="114"/>
                  </a:lnTo>
                  <a:lnTo>
                    <a:pt x="253" y="124"/>
                  </a:lnTo>
                  <a:lnTo>
                    <a:pt x="252" y="133"/>
                  </a:lnTo>
                  <a:lnTo>
                    <a:pt x="251" y="141"/>
                  </a:lnTo>
                  <a:lnTo>
                    <a:pt x="249" y="150"/>
                  </a:lnTo>
                  <a:lnTo>
                    <a:pt x="245" y="158"/>
                  </a:lnTo>
                  <a:lnTo>
                    <a:pt x="241" y="165"/>
                  </a:lnTo>
                  <a:lnTo>
                    <a:pt x="237" y="172"/>
                  </a:lnTo>
                  <a:lnTo>
                    <a:pt x="232" y="179"/>
                  </a:lnTo>
                  <a:lnTo>
                    <a:pt x="227" y="185"/>
                  </a:lnTo>
                  <a:lnTo>
                    <a:pt x="220" y="191"/>
                  </a:lnTo>
                  <a:lnTo>
                    <a:pt x="214" y="195"/>
                  </a:lnTo>
                  <a:lnTo>
                    <a:pt x="207" y="199"/>
                  </a:lnTo>
                  <a:lnTo>
                    <a:pt x="199" y="203"/>
                  </a:lnTo>
                  <a:lnTo>
                    <a:pt x="191" y="206"/>
                  </a:lnTo>
                  <a:lnTo>
                    <a:pt x="182" y="208"/>
                  </a:lnTo>
                  <a:lnTo>
                    <a:pt x="180" y="176"/>
                  </a:lnTo>
                  <a:lnTo>
                    <a:pt x="191" y="173"/>
                  </a:lnTo>
                  <a:lnTo>
                    <a:pt x="200" y="168"/>
                  </a:lnTo>
                  <a:lnTo>
                    <a:pt x="208" y="160"/>
                  </a:lnTo>
                  <a:lnTo>
                    <a:pt x="215" y="152"/>
                  </a:lnTo>
                  <a:lnTo>
                    <a:pt x="220" y="143"/>
                  </a:lnTo>
                  <a:lnTo>
                    <a:pt x="223" y="132"/>
                  </a:lnTo>
                  <a:lnTo>
                    <a:pt x="225" y="120"/>
                  </a:lnTo>
                  <a:lnTo>
                    <a:pt x="225" y="106"/>
                  </a:lnTo>
                  <a:lnTo>
                    <a:pt x="223" y="98"/>
                  </a:lnTo>
                  <a:lnTo>
                    <a:pt x="221" y="89"/>
                  </a:lnTo>
                  <a:lnTo>
                    <a:pt x="219" y="81"/>
                  </a:lnTo>
                  <a:lnTo>
                    <a:pt x="216" y="75"/>
                  </a:lnTo>
                  <a:lnTo>
                    <a:pt x="211" y="67"/>
                  </a:lnTo>
                  <a:lnTo>
                    <a:pt x="206" y="62"/>
                  </a:lnTo>
                  <a:lnTo>
                    <a:pt x="200" y="56"/>
                  </a:lnTo>
                  <a:lnTo>
                    <a:pt x="194" y="51"/>
                  </a:lnTo>
                  <a:lnTo>
                    <a:pt x="186" y="46"/>
                  </a:lnTo>
                  <a:lnTo>
                    <a:pt x="179" y="42"/>
                  </a:lnTo>
                  <a:lnTo>
                    <a:pt x="171" y="40"/>
                  </a:lnTo>
                  <a:lnTo>
                    <a:pt x="162" y="37"/>
                  </a:lnTo>
                  <a:lnTo>
                    <a:pt x="152" y="35"/>
                  </a:lnTo>
                  <a:lnTo>
                    <a:pt x="142" y="34"/>
                  </a:lnTo>
                  <a:lnTo>
                    <a:pt x="133" y="34"/>
                  </a:lnTo>
                  <a:lnTo>
                    <a:pt x="122" y="34"/>
                  </a:lnTo>
                  <a:lnTo>
                    <a:pt x="110" y="35"/>
                  </a:lnTo>
                  <a:lnTo>
                    <a:pt x="99" y="37"/>
                  </a:lnTo>
                  <a:lnTo>
                    <a:pt x="89" y="40"/>
                  </a:lnTo>
                  <a:lnTo>
                    <a:pt x="80" y="43"/>
                  </a:lnTo>
                  <a:lnTo>
                    <a:pt x="71" y="46"/>
                  </a:lnTo>
                  <a:lnTo>
                    <a:pt x="64" y="50"/>
                  </a:lnTo>
                  <a:lnTo>
                    <a:pt x="57" y="54"/>
                  </a:lnTo>
                  <a:lnTo>
                    <a:pt x="51" y="59"/>
                  </a:lnTo>
                  <a:lnTo>
                    <a:pt x="45" y="65"/>
                  </a:lnTo>
                  <a:lnTo>
                    <a:pt x="41" y="71"/>
                  </a:lnTo>
                  <a:lnTo>
                    <a:pt x="36" y="78"/>
                  </a:lnTo>
                  <a:lnTo>
                    <a:pt x="33" y="85"/>
                  </a:lnTo>
                  <a:lnTo>
                    <a:pt x="31" y="92"/>
                  </a:lnTo>
                  <a:lnTo>
                    <a:pt x="30" y="101"/>
                  </a:lnTo>
                  <a:lnTo>
                    <a:pt x="30" y="110"/>
                  </a:lnTo>
                  <a:lnTo>
                    <a:pt x="30" y="118"/>
                  </a:lnTo>
                  <a:lnTo>
                    <a:pt x="31" y="125"/>
                  </a:lnTo>
                  <a:lnTo>
                    <a:pt x="32" y="132"/>
                  </a:lnTo>
                  <a:lnTo>
                    <a:pt x="33" y="138"/>
                  </a:lnTo>
                  <a:lnTo>
                    <a:pt x="35" y="144"/>
                  </a:lnTo>
                  <a:lnTo>
                    <a:pt x="39" y="149"/>
                  </a:lnTo>
                  <a:lnTo>
                    <a:pt x="42" y="155"/>
                  </a:lnTo>
                  <a:lnTo>
                    <a:pt x="46" y="159"/>
                  </a:lnTo>
                  <a:lnTo>
                    <a:pt x="51" y="163"/>
                  </a:lnTo>
                  <a:lnTo>
                    <a:pt x="55" y="168"/>
                  </a:lnTo>
                  <a:lnTo>
                    <a:pt x="60" y="171"/>
                  </a:lnTo>
                  <a:lnTo>
                    <a:pt x="66" y="174"/>
                  </a:lnTo>
                  <a:lnTo>
                    <a:pt x="72" y="178"/>
                  </a:lnTo>
                  <a:lnTo>
                    <a:pt x="86" y="182"/>
                  </a:lnTo>
                  <a:lnTo>
                    <a:pt x="101" y="184"/>
                  </a:lnTo>
                  <a:lnTo>
                    <a:pt x="103" y="216"/>
                  </a:lnTo>
                  <a:close/>
                </a:path>
              </a:pathLst>
            </a:custGeom>
            <a:solidFill>
              <a:srgbClr val="2C5882"/>
            </a:solidFill>
            <a:ln w="9525">
              <a:noFill/>
              <a:round/>
            </a:ln>
          </p:spPr>
          <p:txBody>
            <a:bodyPr/>
            <a:lstStyle/>
            <a:p>
              <a:endParaRPr lang="zh-CN" altLang="en-US"/>
            </a:p>
          </p:txBody>
        </p:sp>
        <p:sp>
          <p:nvSpPr>
            <p:cNvPr id="29724" name="Freeform 66"/>
            <p:cNvSpPr/>
            <p:nvPr/>
          </p:nvSpPr>
          <p:spPr bwMode="auto">
            <a:xfrm>
              <a:off x="60" y="746"/>
              <a:ext cx="80" cy="64"/>
            </a:xfrm>
            <a:custGeom>
              <a:avLst/>
              <a:gdLst>
                <a:gd name="T0" fmla="*/ 0 w 239"/>
                <a:gd name="T1" fmla="*/ 0 h 193"/>
                <a:gd name="T2" fmla="*/ 0 w 239"/>
                <a:gd name="T3" fmla="*/ 0 h 193"/>
                <a:gd name="T4" fmla="*/ 0 w 239"/>
                <a:gd name="T5" fmla="*/ 0 h 193"/>
                <a:gd name="T6" fmla="*/ 0 w 239"/>
                <a:gd name="T7" fmla="*/ 0 h 193"/>
                <a:gd name="T8" fmla="*/ 0 w 239"/>
                <a:gd name="T9" fmla="*/ 0 h 193"/>
                <a:gd name="T10" fmla="*/ 0 w 239"/>
                <a:gd name="T11" fmla="*/ 0 h 193"/>
                <a:gd name="T12" fmla="*/ 0 w 239"/>
                <a:gd name="T13" fmla="*/ 0 h 193"/>
                <a:gd name="T14" fmla="*/ 0 w 239"/>
                <a:gd name="T15" fmla="*/ 0 h 193"/>
                <a:gd name="T16" fmla="*/ 0 w 239"/>
                <a:gd name="T17" fmla="*/ 0 h 193"/>
                <a:gd name="T18" fmla="*/ 0 w 239"/>
                <a:gd name="T19" fmla="*/ 0 h 193"/>
                <a:gd name="T20" fmla="*/ 0 w 239"/>
                <a:gd name="T21" fmla="*/ 0 h 193"/>
                <a:gd name="T22" fmla="*/ 0 w 239"/>
                <a:gd name="T23" fmla="*/ 0 h 193"/>
                <a:gd name="T24" fmla="*/ 0 w 239"/>
                <a:gd name="T25" fmla="*/ 0 h 193"/>
                <a:gd name="T26" fmla="*/ 0 w 239"/>
                <a:gd name="T27" fmla="*/ 0 h 193"/>
                <a:gd name="T28" fmla="*/ 0 w 239"/>
                <a:gd name="T29" fmla="*/ 0 h 193"/>
                <a:gd name="T30" fmla="*/ 0 w 239"/>
                <a:gd name="T31" fmla="*/ 0 h 193"/>
                <a:gd name="T32" fmla="*/ 0 w 239"/>
                <a:gd name="T33" fmla="*/ 0 h 193"/>
                <a:gd name="T34" fmla="*/ 0 w 239"/>
                <a:gd name="T35" fmla="*/ 0 h 193"/>
                <a:gd name="T36" fmla="*/ 0 w 239"/>
                <a:gd name="T37" fmla="*/ 0 h 193"/>
                <a:gd name="T38" fmla="*/ 0 w 239"/>
                <a:gd name="T39" fmla="*/ 0 h 193"/>
                <a:gd name="T40" fmla="*/ 0 w 239"/>
                <a:gd name="T41" fmla="*/ 0 h 193"/>
                <a:gd name="T42" fmla="*/ 0 w 239"/>
                <a:gd name="T43" fmla="*/ 0 h 193"/>
                <a:gd name="T44" fmla="*/ 0 w 239"/>
                <a:gd name="T45" fmla="*/ 0 h 193"/>
                <a:gd name="T46" fmla="*/ 0 w 239"/>
                <a:gd name="T47" fmla="*/ 0 h 193"/>
                <a:gd name="T48" fmla="*/ 0 w 239"/>
                <a:gd name="T49" fmla="*/ 0 h 193"/>
                <a:gd name="T50" fmla="*/ 0 w 239"/>
                <a:gd name="T51" fmla="*/ 0 h 193"/>
                <a:gd name="T52" fmla="*/ 0 w 239"/>
                <a:gd name="T53" fmla="*/ 0 h 193"/>
                <a:gd name="T54" fmla="*/ 0 w 239"/>
                <a:gd name="T55" fmla="*/ 0 h 193"/>
                <a:gd name="T56" fmla="*/ 0 w 239"/>
                <a:gd name="T57" fmla="*/ 0 h 193"/>
                <a:gd name="T58" fmla="*/ 0 w 239"/>
                <a:gd name="T59" fmla="*/ 0 h 193"/>
                <a:gd name="T60" fmla="*/ 0 w 239"/>
                <a:gd name="T61" fmla="*/ 0 h 193"/>
                <a:gd name="T62" fmla="*/ 0 w 239"/>
                <a:gd name="T63" fmla="*/ 0 h 193"/>
                <a:gd name="T64" fmla="*/ 0 w 239"/>
                <a:gd name="T65" fmla="*/ 0 h 193"/>
                <a:gd name="T66" fmla="*/ 0 w 239"/>
                <a:gd name="T67" fmla="*/ 0 h 193"/>
                <a:gd name="T68" fmla="*/ 0 w 239"/>
                <a:gd name="T69" fmla="*/ 0 h 193"/>
                <a:gd name="T70" fmla="*/ 0 w 239"/>
                <a:gd name="T71" fmla="*/ 0 h 193"/>
                <a:gd name="T72" fmla="*/ 0 w 239"/>
                <a:gd name="T73" fmla="*/ 0 h 193"/>
                <a:gd name="T74" fmla="*/ 0 w 239"/>
                <a:gd name="T75" fmla="*/ 0 h 193"/>
                <a:gd name="T76" fmla="*/ 0 w 239"/>
                <a:gd name="T77" fmla="*/ 0 h 193"/>
                <a:gd name="T78" fmla="*/ 0 w 239"/>
                <a:gd name="T79" fmla="*/ 0 h 193"/>
                <a:gd name="T80" fmla="*/ 0 w 239"/>
                <a:gd name="T81" fmla="*/ 0 h 193"/>
                <a:gd name="T82" fmla="*/ 0 w 239"/>
                <a:gd name="T83" fmla="*/ 0 h 193"/>
                <a:gd name="T84" fmla="*/ 0 w 239"/>
                <a:gd name="T85" fmla="*/ 0 h 193"/>
                <a:gd name="T86" fmla="*/ 0 w 239"/>
                <a:gd name="T87" fmla="*/ 0 h 193"/>
                <a:gd name="T88" fmla="*/ 0 w 239"/>
                <a:gd name="T89" fmla="*/ 0 h 193"/>
                <a:gd name="T90" fmla="*/ 0 w 239"/>
                <a:gd name="T91" fmla="*/ 0 h 193"/>
                <a:gd name="T92" fmla="*/ 0 w 239"/>
                <a:gd name="T93" fmla="*/ 0 h 193"/>
                <a:gd name="T94" fmla="*/ 0 w 239"/>
                <a:gd name="T95" fmla="*/ 0 h 193"/>
                <a:gd name="T96" fmla="*/ 0 w 239"/>
                <a:gd name="T97" fmla="*/ 0 h 193"/>
                <a:gd name="T98" fmla="*/ 0 w 239"/>
                <a:gd name="T99" fmla="*/ 0 h 193"/>
                <a:gd name="T100" fmla="*/ 0 w 239"/>
                <a:gd name="T101" fmla="*/ 0 h 193"/>
                <a:gd name="T102" fmla="*/ 0 w 239"/>
                <a:gd name="T103" fmla="*/ 0 h 193"/>
                <a:gd name="T104" fmla="*/ 0 w 239"/>
                <a:gd name="T105" fmla="*/ 0 h 1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93"/>
                <a:gd name="T161" fmla="*/ 239 w 239"/>
                <a:gd name="T162" fmla="*/ 193 h 1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93">
                  <a:moveTo>
                    <a:pt x="0" y="54"/>
                  </a:moveTo>
                  <a:lnTo>
                    <a:pt x="233" y="0"/>
                  </a:lnTo>
                  <a:lnTo>
                    <a:pt x="236" y="14"/>
                  </a:lnTo>
                  <a:lnTo>
                    <a:pt x="239" y="29"/>
                  </a:lnTo>
                  <a:lnTo>
                    <a:pt x="153" y="48"/>
                  </a:lnTo>
                  <a:lnTo>
                    <a:pt x="160" y="51"/>
                  </a:lnTo>
                  <a:lnTo>
                    <a:pt x="166" y="56"/>
                  </a:lnTo>
                  <a:lnTo>
                    <a:pt x="171" y="59"/>
                  </a:lnTo>
                  <a:lnTo>
                    <a:pt x="177" y="65"/>
                  </a:lnTo>
                  <a:lnTo>
                    <a:pt x="181" y="69"/>
                  </a:lnTo>
                  <a:lnTo>
                    <a:pt x="186" y="74"/>
                  </a:lnTo>
                  <a:lnTo>
                    <a:pt x="188" y="80"/>
                  </a:lnTo>
                  <a:lnTo>
                    <a:pt x="191" y="86"/>
                  </a:lnTo>
                  <a:lnTo>
                    <a:pt x="193" y="93"/>
                  </a:lnTo>
                  <a:lnTo>
                    <a:pt x="194" y="107"/>
                  </a:lnTo>
                  <a:lnTo>
                    <a:pt x="194" y="119"/>
                  </a:lnTo>
                  <a:lnTo>
                    <a:pt x="193" y="125"/>
                  </a:lnTo>
                  <a:lnTo>
                    <a:pt x="192" y="130"/>
                  </a:lnTo>
                  <a:lnTo>
                    <a:pt x="190" y="136"/>
                  </a:lnTo>
                  <a:lnTo>
                    <a:pt x="188" y="140"/>
                  </a:lnTo>
                  <a:lnTo>
                    <a:pt x="184" y="144"/>
                  </a:lnTo>
                  <a:lnTo>
                    <a:pt x="180" y="149"/>
                  </a:lnTo>
                  <a:lnTo>
                    <a:pt x="177" y="152"/>
                  </a:lnTo>
                  <a:lnTo>
                    <a:pt x="171" y="157"/>
                  </a:lnTo>
                  <a:lnTo>
                    <a:pt x="167" y="159"/>
                  </a:lnTo>
                  <a:lnTo>
                    <a:pt x="160" y="162"/>
                  </a:lnTo>
                  <a:lnTo>
                    <a:pt x="155" y="164"/>
                  </a:lnTo>
                  <a:lnTo>
                    <a:pt x="147" y="165"/>
                  </a:lnTo>
                  <a:lnTo>
                    <a:pt x="31" y="193"/>
                  </a:lnTo>
                  <a:lnTo>
                    <a:pt x="28" y="178"/>
                  </a:lnTo>
                  <a:lnTo>
                    <a:pt x="25" y="164"/>
                  </a:lnTo>
                  <a:lnTo>
                    <a:pt x="134" y="139"/>
                  </a:lnTo>
                  <a:lnTo>
                    <a:pt x="144" y="136"/>
                  </a:lnTo>
                  <a:lnTo>
                    <a:pt x="152" y="132"/>
                  </a:lnTo>
                  <a:lnTo>
                    <a:pt x="158" y="128"/>
                  </a:lnTo>
                  <a:lnTo>
                    <a:pt x="163" y="124"/>
                  </a:lnTo>
                  <a:lnTo>
                    <a:pt x="166" y="118"/>
                  </a:lnTo>
                  <a:lnTo>
                    <a:pt x="167" y="112"/>
                  </a:lnTo>
                  <a:lnTo>
                    <a:pt x="167" y="104"/>
                  </a:lnTo>
                  <a:lnTo>
                    <a:pt x="166" y="95"/>
                  </a:lnTo>
                  <a:lnTo>
                    <a:pt x="163" y="85"/>
                  </a:lnTo>
                  <a:lnTo>
                    <a:pt x="157" y="77"/>
                  </a:lnTo>
                  <a:lnTo>
                    <a:pt x="154" y="73"/>
                  </a:lnTo>
                  <a:lnTo>
                    <a:pt x="151" y="70"/>
                  </a:lnTo>
                  <a:lnTo>
                    <a:pt x="146" y="67"/>
                  </a:lnTo>
                  <a:lnTo>
                    <a:pt x="142" y="65"/>
                  </a:lnTo>
                  <a:lnTo>
                    <a:pt x="132" y="61"/>
                  </a:lnTo>
                  <a:lnTo>
                    <a:pt x="121" y="59"/>
                  </a:lnTo>
                  <a:lnTo>
                    <a:pt x="110" y="59"/>
                  </a:lnTo>
                  <a:lnTo>
                    <a:pt x="97" y="61"/>
                  </a:lnTo>
                  <a:lnTo>
                    <a:pt x="6" y="83"/>
                  </a:lnTo>
                  <a:lnTo>
                    <a:pt x="3" y="68"/>
                  </a:lnTo>
                  <a:lnTo>
                    <a:pt x="0" y="54"/>
                  </a:lnTo>
                  <a:close/>
                </a:path>
              </a:pathLst>
            </a:custGeom>
            <a:solidFill>
              <a:srgbClr val="2C5882"/>
            </a:solidFill>
            <a:ln w="9525">
              <a:noFill/>
              <a:round/>
            </a:ln>
          </p:spPr>
          <p:txBody>
            <a:bodyPr/>
            <a:lstStyle/>
            <a:p>
              <a:endParaRPr lang="zh-CN" altLang="en-US"/>
            </a:p>
          </p:txBody>
        </p:sp>
        <p:sp>
          <p:nvSpPr>
            <p:cNvPr id="29725" name="Freeform 65"/>
            <p:cNvSpPr>
              <a:spLocks noEditPoints="1"/>
            </p:cNvSpPr>
            <p:nvPr/>
          </p:nvSpPr>
          <p:spPr bwMode="auto">
            <a:xfrm>
              <a:off x="82" y="817"/>
              <a:ext cx="61" cy="55"/>
            </a:xfrm>
            <a:custGeom>
              <a:avLst/>
              <a:gdLst>
                <a:gd name="T0" fmla="*/ 0 w 185"/>
                <a:gd name="T1" fmla="*/ 0 h 164"/>
                <a:gd name="T2" fmla="*/ 0 w 185"/>
                <a:gd name="T3" fmla="*/ 0 h 164"/>
                <a:gd name="T4" fmla="*/ 0 w 185"/>
                <a:gd name="T5" fmla="*/ 0 h 164"/>
                <a:gd name="T6" fmla="*/ 0 w 185"/>
                <a:gd name="T7" fmla="*/ 0 h 164"/>
                <a:gd name="T8" fmla="*/ 0 w 185"/>
                <a:gd name="T9" fmla="*/ 0 h 164"/>
                <a:gd name="T10" fmla="*/ 0 w 185"/>
                <a:gd name="T11" fmla="*/ 0 h 164"/>
                <a:gd name="T12" fmla="*/ 0 w 185"/>
                <a:gd name="T13" fmla="*/ 0 h 164"/>
                <a:gd name="T14" fmla="*/ 0 w 185"/>
                <a:gd name="T15" fmla="*/ 0 h 164"/>
                <a:gd name="T16" fmla="*/ 0 w 185"/>
                <a:gd name="T17" fmla="*/ 0 h 164"/>
                <a:gd name="T18" fmla="*/ 0 w 185"/>
                <a:gd name="T19" fmla="*/ 0 h 164"/>
                <a:gd name="T20" fmla="*/ 0 w 185"/>
                <a:gd name="T21" fmla="*/ 0 h 164"/>
                <a:gd name="T22" fmla="*/ 0 w 185"/>
                <a:gd name="T23" fmla="*/ 0 h 164"/>
                <a:gd name="T24" fmla="*/ 0 w 185"/>
                <a:gd name="T25" fmla="*/ 0 h 164"/>
                <a:gd name="T26" fmla="*/ 0 w 185"/>
                <a:gd name="T27" fmla="*/ 0 h 164"/>
                <a:gd name="T28" fmla="*/ 0 w 185"/>
                <a:gd name="T29" fmla="*/ 0 h 164"/>
                <a:gd name="T30" fmla="*/ 0 w 185"/>
                <a:gd name="T31" fmla="*/ 0 h 164"/>
                <a:gd name="T32" fmla="*/ 0 w 185"/>
                <a:gd name="T33" fmla="*/ 0 h 164"/>
                <a:gd name="T34" fmla="*/ 0 w 185"/>
                <a:gd name="T35" fmla="*/ 0 h 164"/>
                <a:gd name="T36" fmla="*/ 0 w 185"/>
                <a:gd name="T37" fmla="*/ 0 h 164"/>
                <a:gd name="T38" fmla="*/ 0 w 185"/>
                <a:gd name="T39" fmla="*/ 0 h 164"/>
                <a:gd name="T40" fmla="*/ 0 w 185"/>
                <a:gd name="T41" fmla="*/ 0 h 164"/>
                <a:gd name="T42" fmla="*/ 0 w 185"/>
                <a:gd name="T43" fmla="*/ 0 h 164"/>
                <a:gd name="T44" fmla="*/ 0 w 185"/>
                <a:gd name="T45" fmla="*/ 0 h 164"/>
                <a:gd name="T46" fmla="*/ 0 w 185"/>
                <a:gd name="T47" fmla="*/ 0 h 164"/>
                <a:gd name="T48" fmla="*/ 0 w 185"/>
                <a:gd name="T49" fmla="*/ 0 h 164"/>
                <a:gd name="T50" fmla="*/ 0 w 185"/>
                <a:gd name="T51" fmla="*/ 0 h 164"/>
                <a:gd name="T52" fmla="*/ 0 w 185"/>
                <a:gd name="T53" fmla="*/ 0 h 164"/>
                <a:gd name="T54" fmla="*/ 0 w 185"/>
                <a:gd name="T55" fmla="*/ 0 h 164"/>
                <a:gd name="T56" fmla="*/ 0 w 185"/>
                <a:gd name="T57" fmla="*/ 0 h 164"/>
                <a:gd name="T58" fmla="*/ 0 w 185"/>
                <a:gd name="T59" fmla="*/ 0 h 164"/>
                <a:gd name="T60" fmla="*/ 0 w 185"/>
                <a:gd name="T61" fmla="*/ 0 h 164"/>
                <a:gd name="T62" fmla="*/ 0 w 185"/>
                <a:gd name="T63" fmla="*/ 0 h 164"/>
                <a:gd name="T64" fmla="*/ 0 w 185"/>
                <a:gd name="T65" fmla="*/ 0 h 164"/>
                <a:gd name="T66" fmla="*/ 0 w 185"/>
                <a:gd name="T67" fmla="*/ 0 h 164"/>
                <a:gd name="T68" fmla="*/ 0 w 185"/>
                <a:gd name="T69" fmla="*/ 0 h 164"/>
                <a:gd name="T70" fmla="*/ 0 w 185"/>
                <a:gd name="T71" fmla="*/ 0 h 164"/>
                <a:gd name="T72" fmla="*/ 0 w 185"/>
                <a:gd name="T73" fmla="*/ 0 h 164"/>
                <a:gd name="T74" fmla="*/ 0 w 185"/>
                <a:gd name="T75" fmla="*/ 0 h 164"/>
                <a:gd name="T76" fmla="*/ 0 w 185"/>
                <a:gd name="T77" fmla="*/ 0 h 164"/>
                <a:gd name="T78" fmla="*/ 0 w 185"/>
                <a:gd name="T79" fmla="*/ 0 h 164"/>
                <a:gd name="T80" fmla="*/ 0 w 185"/>
                <a:gd name="T81" fmla="*/ 0 h 164"/>
                <a:gd name="T82" fmla="*/ 0 w 185"/>
                <a:gd name="T83" fmla="*/ 0 h 164"/>
                <a:gd name="T84" fmla="*/ 0 w 185"/>
                <a:gd name="T85" fmla="*/ 0 h 164"/>
                <a:gd name="T86" fmla="*/ 0 w 185"/>
                <a:gd name="T87" fmla="*/ 0 h 164"/>
                <a:gd name="T88" fmla="*/ 0 w 185"/>
                <a:gd name="T89" fmla="*/ 0 h 164"/>
                <a:gd name="T90" fmla="*/ 0 w 185"/>
                <a:gd name="T91" fmla="*/ 0 h 164"/>
                <a:gd name="T92" fmla="*/ 0 w 185"/>
                <a:gd name="T93" fmla="*/ 0 h 164"/>
                <a:gd name="T94" fmla="*/ 0 w 185"/>
                <a:gd name="T95" fmla="*/ 0 h 164"/>
                <a:gd name="T96" fmla="*/ 0 w 185"/>
                <a:gd name="T97" fmla="*/ 0 h 164"/>
                <a:gd name="T98" fmla="*/ 0 w 185"/>
                <a:gd name="T99" fmla="*/ 0 h 164"/>
                <a:gd name="T100" fmla="*/ 0 w 185"/>
                <a:gd name="T101" fmla="*/ 0 h 164"/>
                <a:gd name="T102" fmla="*/ 0 w 185"/>
                <a:gd name="T103" fmla="*/ 0 h 164"/>
                <a:gd name="T104" fmla="*/ 0 w 185"/>
                <a:gd name="T105" fmla="*/ 0 h 164"/>
                <a:gd name="T106" fmla="*/ 0 w 185"/>
                <a:gd name="T107" fmla="*/ 0 h 1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5"/>
                <a:gd name="T163" fmla="*/ 0 h 164"/>
                <a:gd name="T164" fmla="*/ 185 w 185"/>
                <a:gd name="T165" fmla="*/ 164 h 1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5" h="164">
                  <a:moveTo>
                    <a:pt x="6" y="110"/>
                  </a:moveTo>
                  <a:lnTo>
                    <a:pt x="2" y="101"/>
                  </a:lnTo>
                  <a:lnTo>
                    <a:pt x="1" y="92"/>
                  </a:lnTo>
                  <a:lnTo>
                    <a:pt x="0" y="85"/>
                  </a:lnTo>
                  <a:lnTo>
                    <a:pt x="0" y="77"/>
                  </a:lnTo>
                  <a:lnTo>
                    <a:pt x="1" y="69"/>
                  </a:lnTo>
                  <a:lnTo>
                    <a:pt x="3" y="62"/>
                  </a:lnTo>
                  <a:lnTo>
                    <a:pt x="6" y="54"/>
                  </a:lnTo>
                  <a:lnTo>
                    <a:pt x="10" y="47"/>
                  </a:lnTo>
                  <a:lnTo>
                    <a:pt x="13" y="41"/>
                  </a:lnTo>
                  <a:lnTo>
                    <a:pt x="19" y="34"/>
                  </a:lnTo>
                  <a:lnTo>
                    <a:pt x="24" y="29"/>
                  </a:lnTo>
                  <a:lnTo>
                    <a:pt x="31" y="23"/>
                  </a:lnTo>
                  <a:lnTo>
                    <a:pt x="38" y="19"/>
                  </a:lnTo>
                  <a:lnTo>
                    <a:pt x="46" y="15"/>
                  </a:lnTo>
                  <a:lnTo>
                    <a:pt x="55" y="10"/>
                  </a:lnTo>
                  <a:lnTo>
                    <a:pt x="65" y="7"/>
                  </a:lnTo>
                  <a:lnTo>
                    <a:pt x="74" y="4"/>
                  </a:lnTo>
                  <a:lnTo>
                    <a:pt x="84" y="1"/>
                  </a:lnTo>
                  <a:lnTo>
                    <a:pt x="94" y="0"/>
                  </a:lnTo>
                  <a:lnTo>
                    <a:pt x="104" y="0"/>
                  </a:lnTo>
                  <a:lnTo>
                    <a:pt x="113" y="0"/>
                  </a:lnTo>
                  <a:lnTo>
                    <a:pt x="122" y="1"/>
                  </a:lnTo>
                  <a:lnTo>
                    <a:pt x="130" y="4"/>
                  </a:lnTo>
                  <a:lnTo>
                    <a:pt x="138" y="7"/>
                  </a:lnTo>
                  <a:lnTo>
                    <a:pt x="146" y="10"/>
                  </a:lnTo>
                  <a:lnTo>
                    <a:pt x="152" y="15"/>
                  </a:lnTo>
                  <a:lnTo>
                    <a:pt x="159" y="20"/>
                  </a:lnTo>
                  <a:lnTo>
                    <a:pt x="164" y="26"/>
                  </a:lnTo>
                  <a:lnTo>
                    <a:pt x="170" y="32"/>
                  </a:lnTo>
                  <a:lnTo>
                    <a:pt x="174" y="39"/>
                  </a:lnTo>
                  <a:lnTo>
                    <a:pt x="178" y="47"/>
                  </a:lnTo>
                  <a:lnTo>
                    <a:pt x="182" y="56"/>
                  </a:lnTo>
                  <a:lnTo>
                    <a:pt x="184" y="64"/>
                  </a:lnTo>
                  <a:lnTo>
                    <a:pt x="185" y="71"/>
                  </a:lnTo>
                  <a:lnTo>
                    <a:pt x="185" y="79"/>
                  </a:lnTo>
                  <a:lnTo>
                    <a:pt x="185" y="87"/>
                  </a:lnTo>
                  <a:lnTo>
                    <a:pt x="184" y="94"/>
                  </a:lnTo>
                  <a:lnTo>
                    <a:pt x="182" y="102"/>
                  </a:lnTo>
                  <a:lnTo>
                    <a:pt x="178" y="109"/>
                  </a:lnTo>
                  <a:lnTo>
                    <a:pt x="174" y="116"/>
                  </a:lnTo>
                  <a:lnTo>
                    <a:pt x="170" y="123"/>
                  </a:lnTo>
                  <a:lnTo>
                    <a:pt x="164" y="129"/>
                  </a:lnTo>
                  <a:lnTo>
                    <a:pt x="158" y="135"/>
                  </a:lnTo>
                  <a:lnTo>
                    <a:pt x="151" y="140"/>
                  </a:lnTo>
                  <a:lnTo>
                    <a:pt x="143" y="145"/>
                  </a:lnTo>
                  <a:lnTo>
                    <a:pt x="136" y="149"/>
                  </a:lnTo>
                  <a:lnTo>
                    <a:pt x="127" y="154"/>
                  </a:lnTo>
                  <a:lnTo>
                    <a:pt x="117" y="157"/>
                  </a:lnTo>
                  <a:lnTo>
                    <a:pt x="107" y="160"/>
                  </a:lnTo>
                  <a:lnTo>
                    <a:pt x="68" y="39"/>
                  </a:lnTo>
                  <a:lnTo>
                    <a:pt x="57" y="44"/>
                  </a:lnTo>
                  <a:lnTo>
                    <a:pt x="47" y="50"/>
                  </a:lnTo>
                  <a:lnTo>
                    <a:pt x="39" y="56"/>
                  </a:lnTo>
                  <a:lnTo>
                    <a:pt x="34" y="63"/>
                  </a:lnTo>
                  <a:lnTo>
                    <a:pt x="31" y="67"/>
                  </a:lnTo>
                  <a:lnTo>
                    <a:pt x="29" y="71"/>
                  </a:lnTo>
                  <a:lnTo>
                    <a:pt x="27" y="76"/>
                  </a:lnTo>
                  <a:lnTo>
                    <a:pt x="26" y="81"/>
                  </a:lnTo>
                  <a:lnTo>
                    <a:pt x="26" y="87"/>
                  </a:lnTo>
                  <a:lnTo>
                    <a:pt x="27" y="92"/>
                  </a:lnTo>
                  <a:lnTo>
                    <a:pt x="29" y="99"/>
                  </a:lnTo>
                  <a:lnTo>
                    <a:pt x="30" y="104"/>
                  </a:lnTo>
                  <a:lnTo>
                    <a:pt x="33" y="112"/>
                  </a:lnTo>
                  <a:lnTo>
                    <a:pt x="37" y="119"/>
                  </a:lnTo>
                  <a:lnTo>
                    <a:pt x="42" y="125"/>
                  </a:lnTo>
                  <a:lnTo>
                    <a:pt x="48" y="129"/>
                  </a:lnTo>
                  <a:lnTo>
                    <a:pt x="55" y="134"/>
                  </a:lnTo>
                  <a:lnTo>
                    <a:pt x="61" y="136"/>
                  </a:lnTo>
                  <a:lnTo>
                    <a:pt x="69" y="137"/>
                  </a:lnTo>
                  <a:lnTo>
                    <a:pt x="76" y="137"/>
                  </a:lnTo>
                  <a:lnTo>
                    <a:pt x="84" y="164"/>
                  </a:lnTo>
                  <a:lnTo>
                    <a:pt x="71" y="164"/>
                  </a:lnTo>
                  <a:lnTo>
                    <a:pt x="58" y="162"/>
                  </a:lnTo>
                  <a:lnTo>
                    <a:pt x="51" y="161"/>
                  </a:lnTo>
                  <a:lnTo>
                    <a:pt x="46" y="159"/>
                  </a:lnTo>
                  <a:lnTo>
                    <a:pt x="41" y="157"/>
                  </a:lnTo>
                  <a:lnTo>
                    <a:pt x="35" y="154"/>
                  </a:lnTo>
                  <a:lnTo>
                    <a:pt x="31" y="149"/>
                  </a:lnTo>
                  <a:lnTo>
                    <a:pt x="25" y="145"/>
                  </a:lnTo>
                  <a:lnTo>
                    <a:pt x="21" y="140"/>
                  </a:lnTo>
                  <a:lnTo>
                    <a:pt x="18" y="135"/>
                  </a:lnTo>
                  <a:lnTo>
                    <a:pt x="11" y="124"/>
                  </a:lnTo>
                  <a:lnTo>
                    <a:pt x="6" y="110"/>
                  </a:lnTo>
                  <a:close/>
                  <a:moveTo>
                    <a:pt x="120" y="124"/>
                  </a:moveTo>
                  <a:lnTo>
                    <a:pt x="131" y="119"/>
                  </a:lnTo>
                  <a:lnTo>
                    <a:pt x="140" y="113"/>
                  </a:lnTo>
                  <a:lnTo>
                    <a:pt x="147" y="108"/>
                  </a:lnTo>
                  <a:lnTo>
                    <a:pt x="152" y="100"/>
                  </a:lnTo>
                  <a:lnTo>
                    <a:pt x="155" y="97"/>
                  </a:lnTo>
                  <a:lnTo>
                    <a:pt x="157" y="92"/>
                  </a:lnTo>
                  <a:lnTo>
                    <a:pt x="158" y="88"/>
                  </a:lnTo>
                  <a:lnTo>
                    <a:pt x="159" y="84"/>
                  </a:lnTo>
                  <a:lnTo>
                    <a:pt x="159" y="74"/>
                  </a:lnTo>
                  <a:lnTo>
                    <a:pt x="157" y="63"/>
                  </a:lnTo>
                  <a:lnTo>
                    <a:pt x="154" y="57"/>
                  </a:lnTo>
                  <a:lnTo>
                    <a:pt x="152" y="53"/>
                  </a:lnTo>
                  <a:lnTo>
                    <a:pt x="149" y="49"/>
                  </a:lnTo>
                  <a:lnTo>
                    <a:pt x="146" y="44"/>
                  </a:lnTo>
                  <a:lnTo>
                    <a:pt x="142" y="41"/>
                  </a:lnTo>
                  <a:lnTo>
                    <a:pt x="138" y="38"/>
                  </a:lnTo>
                  <a:lnTo>
                    <a:pt x="134" y="35"/>
                  </a:lnTo>
                  <a:lnTo>
                    <a:pt x="128" y="33"/>
                  </a:lnTo>
                  <a:lnTo>
                    <a:pt x="119" y="31"/>
                  </a:lnTo>
                  <a:lnTo>
                    <a:pt x="111" y="30"/>
                  </a:lnTo>
                  <a:lnTo>
                    <a:pt x="101" y="30"/>
                  </a:lnTo>
                  <a:lnTo>
                    <a:pt x="90" y="31"/>
                  </a:lnTo>
                  <a:lnTo>
                    <a:pt x="120" y="124"/>
                  </a:lnTo>
                  <a:close/>
                </a:path>
              </a:pathLst>
            </a:custGeom>
            <a:solidFill>
              <a:srgbClr val="2C5882"/>
            </a:solidFill>
            <a:ln w="9525">
              <a:noFill/>
              <a:round/>
            </a:ln>
          </p:spPr>
          <p:txBody>
            <a:bodyPr/>
            <a:lstStyle/>
            <a:p>
              <a:endParaRPr lang="zh-CN" altLang="en-US"/>
            </a:p>
          </p:txBody>
        </p:sp>
        <p:sp>
          <p:nvSpPr>
            <p:cNvPr id="29726" name="Freeform 64"/>
            <p:cNvSpPr/>
            <p:nvPr/>
          </p:nvSpPr>
          <p:spPr bwMode="auto">
            <a:xfrm>
              <a:off x="100" y="868"/>
              <a:ext cx="68" cy="69"/>
            </a:xfrm>
            <a:custGeom>
              <a:avLst/>
              <a:gdLst>
                <a:gd name="T0" fmla="*/ 0 w 205"/>
                <a:gd name="T1" fmla="*/ 0 h 206"/>
                <a:gd name="T2" fmla="*/ 0 w 205"/>
                <a:gd name="T3" fmla="*/ 0 h 206"/>
                <a:gd name="T4" fmla="*/ 0 w 205"/>
                <a:gd name="T5" fmla="*/ 0 h 206"/>
                <a:gd name="T6" fmla="*/ 0 w 205"/>
                <a:gd name="T7" fmla="*/ 0 h 206"/>
                <a:gd name="T8" fmla="*/ 0 w 205"/>
                <a:gd name="T9" fmla="*/ 0 h 206"/>
                <a:gd name="T10" fmla="*/ 0 w 205"/>
                <a:gd name="T11" fmla="*/ 0 h 206"/>
                <a:gd name="T12" fmla="*/ 0 w 205"/>
                <a:gd name="T13" fmla="*/ 0 h 206"/>
                <a:gd name="T14" fmla="*/ 0 w 205"/>
                <a:gd name="T15" fmla="*/ 0 h 206"/>
                <a:gd name="T16" fmla="*/ 0 w 205"/>
                <a:gd name="T17" fmla="*/ 0 h 206"/>
                <a:gd name="T18" fmla="*/ 0 w 205"/>
                <a:gd name="T19" fmla="*/ 0 h 206"/>
                <a:gd name="T20" fmla="*/ 0 w 205"/>
                <a:gd name="T21" fmla="*/ 0 h 206"/>
                <a:gd name="T22" fmla="*/ 0 w 205"/>
                <a:gd name="T23" fmla="*/ 0 h 206"/>
                <a:gd name="T24" fmla="*/ 0 w 205"/>
                <a:gd name="T25" fmla="*/ 0 h 206"/>
                <a:gd name="T26" fmla="*/ 0 w 205"/>
                <a:gd name="T27" fmla="*/ 0 h 206"/>
                <a:gd name="T28" fmla="*/ 0 w 205"/>
                <a:gd name="T29" fmla="*/ 0 h 206"/>
                <a:gd name="T30" fmla="*/ 0 w 205"/>
                <a:gd name="T31" fmla="*/ 0 h 206"/>
                <a:gd name="T32" fmla="*/ 0 w 205"/>
                <a:gd name="T33" fmla="*/ 0 h 206"/>
                <a:gd name="T34" fmla="*/ 0 w 205"/>
                <a:gd name="T35" fmla="*/ 0 h 206"/>
                <a:gd name="T36" fmla="*/ 0 w 205"/>
                <a:gd name="T37" fmla="*/ 0 h 206"/>
                <a:gd name="T38" fmla="*/ 0 w 205"/>
                <a:gd name="T39" fmla="*/ 0 h 206"/>
                <a:gd name="T40" fmla="*/ 0 w 205"/>
                <a:gd name="T41" fmla="*/ 0 h 206"/>
                <a:gd name="T42" fmla="*/ 0 w 205"/>
                <a:gd name="T43" fmla="*/ 0 h 206"/>
                <a:gd name="T44" fmla="*/ 0 w 205"/>
                <a:gd name="T45" fmla="*/ 0 h 206"/>
                <a:gd name="T46" fmla="*/ 0 w 205"/>
                <a:gd name="T47" fmla="*/ 0 h 206"/>
                <a:gd name="T48" fmla="*/ 0 w 205"/>
                <a:gd name="T49" fmla="*/ 0 h 206"/>
                <a:gd name="T50" fmla="*/ 0 w 205"/>
                <a:gd name="T51" fmla="*/ 0 h 206"/>
                <a:gd name="T52" fmla="*/ 0 w 205"/>
                <a:gd name="T53" fmla="*/ 0 h 206"/>
                <a:gd name="T54" fmla="*/ 0 w 205"/>
                <a:gd name="T55" fmla="*/ 0 h 206"/>
                <a:gd name="T56" fmla="*/ 0 w 205"/>
                <a:gd name="T57" fmla="*/ 0 h 206"/>
                <a:gd name="T58" fmla="*/ 0 w 205"/>
                <a:gd name="T59" fmla="*/ 0 h 206"/>
                <a:gd name="T60" fmla="*/ 0 w 205"/>
                <a:gd name="T61" fmla="*/ 0 h 206"/>
                <a:gd name="T62" fmla="*/ 0 w 205"/>
                <a:gd name="T63" fmla="*/ 0 h 206"/>
                <a:gd name="T64" fmla="*/ 0 w 205"/>
                <a:gd name="T65" fmla="*/ 0 h 206"/>
                <a:gd name="T66" fmla="*/ 0 w 205"/>
                <a:gd name="T67" fmla="*/ 0 h 206"/>
                <a:gd name="T68" fmla="*/ 0 w 205"/>
                <a:gd name="T69" fmla="*/ 0 h 206"/>
                <a:gd name="T70" fmla="*/ 0 w 205"/>
                <a:gd name="T71" fmla="*/ 0 h 206"/>
                <a:gd name="T72" fmla="*/ 0 w 205"/>
                <a:gd name="T73" fmla="*/ 0 h 206"/>
                <a:gd name="T74" fmla="*/ 0 w 205"/>
                <a:gd name="T75" fmla="*/ 0 h 206"/>
                <a:gd name="T76" fmla="*/ 0 w 205"/>
                <a:gd name="T77" fmla="*/ 0 h 206"/>
                <a:gd name="T78" fmla="*/ 0 w 205"/>
                <a:gd name="T79" fmla="*/ 0 h 206"/>
                <a:gd name="T80" fmla="*/ 0 w 205"/>
                <a:gd name="T81" fmla="*/ 0 h 206"/>
                <a:gd name="T82" fmla="*/ 0 w 205"/>
                <a:gd name="T83" fmla="*/ 0 h 206"/>
                <a:gd name="T84" fmla="*/ 0 w 205"/>
                <a:gd name="T85" fmla="*/ 0 h 206"/>
                <a:gd name="T86" fmla="*/ 0 w 205"/>
                <a:gd name="T87" fmla="*/ 0 h 206"/>
                <a:gd name="T88" fmla="*/ 0 w 205"/>
                <a:gd name="T89" fmla="*/ 0 h 206"/>
                <a:gd name="T90" fmla="*/ 0 w 205"/>
                <a:gd name="T91" fmla="*/ 0 h 206"/>
                <a:gd name="T92" fmla="*/ 0 w 205"/>
                <a:gd name="T93" fmla="*/ 0 h 206"/>
                <a:gd name="T94" fmla="*/ 0 w 205"/>
                <a:gd name="T95" fmla="*/ 0 h 206"/>
                <a:gd name="T96" fmla="*/ 0 w 205"/>
                <a:gd name="T97" fmla="*/ 0 h 206"/>
                <a:gd name="T98" fmla="*/ 0 w 205"/>
                <a:gd name="T99" fmla="*/ 0 h 206"/>
                <a:gd name="T100" fmla="*/ 0 w 205"/>
                <a:gd name="T101" fmla="*/ 0 h 206"/>
                <a:gd name="T102" fmla="*/ 0 w 205"/>
                <a:gd name="T103" fmla="*/ 0 h 206"/>
                <a:gd name="T104" fmla="*/ 0 w 205"/>
                <a:gd name="T105" fmla="*/ 0 h 2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05"/>
                <a:gd name="T160" fmla="*/ 0 h 206"/>
                <a:gd name="T161" fmla="*/ 205 w 205"/>
                <a:gd name="T162" fmla="*/ 206 h 2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05" h="206">
                  <a:moveTo>
                    <a:pt x="0" y="79"/>
                  </a:moveTo>
                  <a:lnTo>
                    <a:pt x="155" y="0"/>
                  </a:lnTo>
                  <a:lnTo>
                    <a:pt x="162" y="12"/>
                  </a:lnTo>
                  <a:lnTo>
                    <a:pt x="167" y="25"/>
                  </a:lnTo>
                  <a:lnTo>
                    <a:pt x="145" y="37"/>
                  </a:lnTo>
                  <a:lnTo>
                    <a:pt x="155" y="38"/>
                  </a:lnTo>
                  <a:lnTo>
                    <a:pt x="163" y="40"/>
                  </a:lnTo>
                  <a:lnTo>
                    <a:pt x="168" y="42"/>
                  </a:lnTo>
                  <a:lnTo>
                    <a:pt x="175" y="45"/>
                  </a:lnTo>
                  <a:lnTo>
                    <a:pt x="180" y="50"/>
                  </a:lnTo>
                  <a:lnTo>
                    <a:pt x="185" y="54"/>
                  </a:lnTo>
                  <a:lnTo>
                    <a:pt x="189" y="59"/>
                  </a:lnTo>
                  <a:lnTo>
                    <a:pt x="193" y="64"/>
                  </a:lnTo>
                  <a:lnTo>
                    <a:pt x="197" y="71"/>
                  </a:lnTo>
                  <a:lnTo>
                    <a:pt x="202" y="83"/>
                  </a:lnTo>
                  <a:lnTo>
                    <a:pt x="205" y="95"/>
                  </a:lnTo>
                  <a:lnTo>
                    <a:pt x="205" y="101"/>
                  </a:lnTo>
                  <a:lnTo>
                    <a:pt x="205" y="107"/>
                  </a:lnTo>
                  <a:lnTo>
                    <a:pt x="204" y="112"/>
                  </a:lnTo>
                  <a:lnTo>
                    <a:pt x="203" y="118"/>
                  </a:lnTo>
                  <a:lnTo>
                    <a:pt x="201" y="122"/>
                  </a:lnTo>
                  <a:lnTo>
                    <a:pt x="199" y="128"/>
                  </a:lnTo>
                  <a:lnTo>
                    <a:pt x="196" y="132"/>
                  </a:lnTo>
                  <a:lnTo>
                    <a:pt x="192" y="136"/>
                  </a:lnTo>
                  <a:lnTo>
                    <a:pt x="188" y="141"/>
                  </a:lnTo>
                  <a:lnTo>
                    <a:pt x="182" y="144"/>
                  </a:lnTo>
                  <a:lnTo>
                    <a:pt x="177" y="148"/>
                  </a:lnTo>
                  <a:lnTo>
                    <a:pt x="170" y="152"/>
                  </a:lnTo>
                  <a:lnTo>
                    <a:pt x="64" y="206"/>
                  </a:lnTo>
                  <a:lnTo>
                    <a:pt x="58" y="193"/>
                  </a:lnTo>
                  <a:lnTo>
                    <a:pt x="51" y="180"/>
                  </a:lnTo>
                  <a:lnTo>
                    <a:pt x="149" y="130"/>
                  </a:lnTo>
                  <a:lnTo>
                    <a:pt x="158" y="124"/>
                  </a:lnTo>
                  <a:lnTo>
                    <a:pt x="165" y="119"/>
                  </a:lnTo>
                  <a:lnTo>
                    <a:pt x="170" y="113"/>
                  </a:lnTo>
                  <a:lnTo>
                    <a:pt x="174" y="107"/>
                  </a:lnTo>
                  <a:lnTo>
                    <a:pt x="176" y="100"/>
                  </a:lnTo>
                  <a:lnTo>
                    <a:pt x="176" y="93"/>
                  </a:lnTo>
                  <a:lnTo>
                    <a:pt x="174" y="85"/>
                  </a:lnTo>
                  <a:lnTo>
                    <a:pt x="170" y="76"/>
                  </a:lnTo>
                  <a:lnTo>
                    <a:pt x="165" y="68"/>
                  </a:lnTo>
                  <a:lnTo>
                    <a:pt x="158" y="62"/>
                  </a:lnTo>
                  <a:lnTo>
                    <a:pt x="154" y="59"/>
                  </a:lnTo>
                  <a:lnTo>
                    <a:pt x="150" y="56"/>
                  </a:lnTo>
                  <a:lnTo>
                    <a:pt x="145" y="55"/>
                  </a:lnTo>
                  <a:lnTo>
                    <a:pt x="141" y="54"/>
                  </a:lnTo>
                  <a:lnTo>
                    <a:pt x="130" y="53"/>
                  </a:lnTo>
                  <a:lnTo>
                    <a:pt x="119" y="54"/>
                  </a:lnTo>
                  <a:lnTo>
                    <a:pt x="108" y="58"/>
                  </a:lnTo>
                  <a:lnTo>
                    <a:pt x="96" y="63"/>
                  </a:lnTo>
                  <a:lnTo>
                    <a:pt x="13" y="106"/>
                  </a:lnTo>
                  <a:lnTo>
                    <a:pt x="6" y="93"/>
                  </a:lnTo>
                  <a:lnTo>
                    <a:pt x="0" y="79"/>
                  </a:lnTo>
                  <a:close/>
                </a:path>
              </a:pathLst>
            </a:custGeom>
            <a:solidFill>
              <a:srgbClr val="2C5882"/>
            </a:solidFill>
            <a:ln w="9525">
              <a:noFill/>
              <a:round/>
            </a:ln>
          </p:spPr>
          <p:txBody>
            <a:bodyPr/>
            <a:lstStyle/>
            <a:p>
              <a:endParaRPr lang="zh-CN" altLang="en-US"/>
            </a:p>
          </p:txBody>
        </p:sp>
        <p:sp>
          <p:nvSpPr>
            <p:cNvPr id="29727" name="Freeform 63"/>
            <p:cNvSpPr>
              <a:spLocks noEditPoints="1"/>
            </p:cNvSpPr>
            <p:nvPr/>
          </p:nvSpPr>
          <p:spPr bwMode="auto">
            <a:xfrm>
              <a:off x="118" y="930"/>
              <a:ext cx="89" cy="69"/>
            </a:xfrm>
            <a:custGeom>
              <a:avLst/>
              <a:gdLst>
                <a:gd name="T0" fmla="*/ 0 w 267"/>
                <a:gd name="T1" fmla="*/ 0 h 208"/>
                <a:gd name="T2" fmla="*/ 0 w 267"/>
                <a:gd name="T3" fmla="*/ 0 h 208"/>
                <a:gd name="T4" fmla="*/ 0 w 267"/>
                <a:gd name="T5" fmla="*/ 0 h 208"/>
                <a:gd name="T6" fmla="*/ 0 w 267"/>
                <a:gd name="T7" fmla="*/ 0 h 208"/>
                <a:gd name="T8" fmla="*/ 0 w 267"/>
                <a:gd name="T9" fmla="*/ 0 h 208"/>
                <a:gd name="T10" fmla="*/ 0 w 267"/>
                <a:gd name="T11" fmla="*/ 0 h 208"/>
                <a:gd name="T12" fmla="*/ 0 w 267"/>
                <a:gd name="T13" fmla="*/ 0 h 208"/>
                <a:gd name="T14" fmla="*/ 0 w 267"/>
                <a:gd name="T15" fmla="*/ 0 h 208"/>
                <a:gd name="T16" fmla="*/ 0 w 267"/>
                <a:gd name="T17" fmla="*/ 0 h 208"/>
                <a:gd name="T18" fmla="*/ 0 w 267"/>
                <a:gd name="T19" fmla="*/ 0 h 208"/>
                <a:gd name="T20" fmla="*/ 0 w 267"/>
                <a:gd name="T21" fmla="*/ 0 h 208"/>
                <a:gd name="T22" fmla="*/ 0 w 267"/>
                <a:gd name="T23" fmla="*/ 0 h 208"/>
                <a:gd name="T24" fmla="*/ 0 w 267"/>
                <a:gd name="T25" fmla="*/ 0 h 208"/>
                <a:gd name="T26" fmla="*/ 0 w 267"/>
                <a:gd name="T27" fmla="*/ 0 h 208"/>
                <a:gd name="T28" fmla="*/ 0 w 267"/>
                <a:gd name="T29" fmla="*/ 0 h 208"/>
                <a:gd name="T30" fmla="*/ 0 w 267"/>
                <a:gd name="T31" fmla="*/ 0 h 208"/>
                <a:gd name="T32" fmla="*/ 0 w 267"/>
                <a:gd name="T33" fmla="*/ 0 h 208"/>
                <a:gd name="T34" fmla="*/ 0 w 267"/>
                <a:gd name="T35" fmla="*/ 0 h 208"/>
                <a:gd name="T36" fmla="*/ 0 w 267"/>
                <a:gd name="T37" fmla="*/ 0 h 208"/>
                <a:gd name="T38" fmla="*/ 0 w 267"/>
                <a:gd name="T39" fmla="*/ 0 h 208"/>
                <a:gd name="T40" fmla="*/ 0 w 267"/>
                <a:gd name="T41" fmla="*/ 0 h 208"/>
                <a:gd name="T42" fmla="*/ 0 w 267"/>
                <a:gd name="T43" fmla="*/ 0 h 208"/>
                <a:gd name="T44" fmla="*/ 0 w 267"/>
                <a:gd name="T45" fmla="*/ 0 h 208"/>
                <a:gd name="T46" fmla="*/ 0 w 267"/>
                <a:gd name="T47" fmla="*/ 0 h 208"/>
                <a:gd name="T48" fmla="*/ 0 w 267"/>
                <a:gd name="T49" fmla="*/ 0 h 208"/>
                <a:gd name="T50" fmla="*/ 0 w 267"/>
                <a:gd name="T51" fmla="*/ 0 h 208"/>
                <a:gd name="T52" fmla="*/ 0 w 267"/>
                <a:gd name="T53" fmla="*/ 0 h 208"/>
                <a:gd name="T54" fmla="*/ 0 w 267"/>
                <a:gd name="T55" fmla="*/ 0 h 208"/>
                <a:gd name="T56" fmla="*/ 0 w 267"/>
                <a:gd name="T57" fmla="*/ 0 h 208"/>
                <a:gd name="T58" fmla="*/ 0 w 267"/>
                <a:gd name="T59" fmla="*/ 0 h 208"/>
                <a:gd name="T60" fmla="*/ 0 w 267"/>
                <a:gd name="T61" fmla="*/ 0 h 208"/>
                <a:gd name="T62" fmla="*/ 0 w 267"/>
                <a:gd name="T63" fmla="*/ 0 h 208"/>
                <a:gd name="T64" fmla="*/ 0 w 267"/>
                <a:gd name="T65" fmla="*/ 0 h 208"/>
                <a:gd name="T66" fmla="*/ 0 w 267"/>
                <a:gd name="T67" fmla="*/ 0 h 208"/>
                <a:gd name="T68" fmla="*/ 0 w 267"/>
                <a:gd name="T69" fmla="*/ 0 h 208"/>
                <a:gd name="T70" fmla="*/ 0 w 267"/>
                <a:gd name="T71" fmla="*/ 0 h 208"/>
                <a:gd name="T72" fmla="*/ 0 w 267"/>
                <a:gd name="T73" fmla="*/ 0 h 208"/>
                <a:gd name="T74" fmla="*/ 0 w 267"/>
                <a:gd name="T75" fmla="*/ 0 h 208"/>
                <a:gd name="T76" fmla="*/ 0 w 267"/>
                <a:gd name="T77" fmla="*/ 0 h 208"/>
                <a:gd name="T78" fmla="*/ 0 w 267"/>
                <a:gd name="T79" fmla="*/ 0 h 208"/>
                <a:gd name="T80" fmla="*/ 0 w 267"/>
                <a:gd name="T81" fmla="*/ 0 h 208"/>
                <a:gd name="T82" fmla="*/ 0 w 267"/>
                <a:gd name="T83" fmla="*/ 0 h 208"/>
                <a:gd name="T84" fmla="*/ 0 w 267"/>
                <a:gd name="T85" fmla="*/ 0 h 208"/>
                <a:gd name="T86" fmla="*/ 0 w 267"/>
                <a:gd name="T87" fmla="*/ 0 h 208"/>
                <a:gd name="T88" fmla="*/ 0 w 267"/>
                <a:gd name="T89" fmla="*/ 0 h 208"/>
                <a:gd name="T90" fmla="*/ 0 w 267"/>
                <a:gd name="T91" fmla="*/ 0 h 208"/>
                <a:gd name="T92" fmla="*/ 0 w 267"/>
                <a:gd name="T93" fmla="*/ 0 h 208"/>
                <a:gd name="T94" fmla="*/ 0 w 267"/>
                <a:gd name="T95" fmla="*/ 0 h 208"/>
                <a:gd name="T96" fmla="*/ 0 w 267"/>
                <a:gd name="T97" fmla="*/ 0 h 208"/>
                <a:gd name="T98" fmla="*/ 0 w 267"/>
                <a:gd name="T99" fmla="*/ 0 h 208"/>
                <a:gd name="T100" fmla="*/ 0 w 267"/>
                <a:gd name="T101" fmla="*/ 0 h 2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7"/>
                <a:gd name="T154" fmla="*/ 0 h 208"/>
                <a:gd name="T155" fmla="*/ 267 w 267"/>
                <a:gd name="T156" fmla="*/ 208 h 2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7" h="208">
                  <a:moveTo>
                    <a:pt x="34" y="154"/>
                  </a:moveTo>
                  <a:lnTo>
                    <a:pt x="38" y="159"/>
                  </a:lnTo>
                  <a:lnTo>
                    <a:pt x="42" y="163"/>
                  </a:lnTo>
                  <a:lnTo>
                    <a:pt x="45" y="167"/>
                  </a:lnTo>
                  <a:lnTo>
                    <a:pt x="50" y="170"/>
                  </a:lnTo>
                  <a:lnTo>
                    <a:pt x="54" y="173"/>
                  </a:lnTo>
                  <a:lnTo>
                    <a:pt x="58" y="176"/>
                  </a:lnTo>
                  <a:lnTo>
                    <a:pt x="64" y="177"/>
                  </a:lnTo>
                  <a:lnTo>
                    <a:pt x="68" y="178"/>
                  </a:lnTo>
                  <a:lnTo>
                    <a:pt x="74" y="179"/>
                  </a:lnTo>
                  <a:lnTo>
                    <a:pt x="79" y="178"/>
                  </a:lnTo>
                  <a:lnTo>
                    <a:pt x="85" y="178"/>
                  </a:lnTo>
                  <a:lnTo>
                    <a:pt x="90" y="176"/>
                  </a:lnTo>
                  <a:lnTo>
                    <a:pt x="102" y="171"/>
                  </a:lnTo>
                  <a:lnTo>
                    <a:pt x="115" y="165"/>
                  </a:lnTo>
                  <a:lnTo>
                    <a:pt x="120" y="161"/>
                  </a:lnTo>
                  <a:lnTo>
                    <a:pt x="112" y="160"/>
                  </a:lnTo>
                  <a:lnTo>
                    <a:pt x="105" y="158"/>
                  </a:lnTo>
                  <a:lnTo>
                    <a:pt x="99" y="156"/>
                  </a:lnTo>
                  <a:lnTo>
                    <a:pt x="93" y="153"/>
                  </a:lnTo>
                  <a:lnTo>
                    <a:pt x="88" y="149"/>
                  </a:lnTo>
                  <a:lnTo>
                    <a:pt x="84" y="145"/>
                  </a:lnTo>
                  <a:lnTo>
                    <a:pt x="79" y="139"/>
                  </a:lnTo>
                  <a:lnTo>
                    <a:pt x="75" y="134"/>
                  </a:lnTo>
                  <a:lnTo>
                    <a:pt x="70" y="126"/>
                  </a:lnTo>
                  <a:lnTo>
                    <a:pt x="67" y="119"/>
                  </a:lnTo>
                  <a:lnTo>
                    <a:pt x="65" y="111"/>
                  </a:lnTo>
                  <a:lnTo>
                    <a:pt x="64" y="103"/>
                  </a:lnTo>
                  <a:lnTo>
                    <a:pt x="63" y="96"/>
                  </a:lnTo>
                  <a:lnTo>
                    <a:pt x="64" y="88"/>
                  </a:lnTo>
                  <a:lnTo>
                    <a:pt x="65" y="80"/>
                  </a:lnTo>
                  <a:lnTo>
                    <a:pt x="67" y="73"/>
                  </a:lnTo>
                  <a:lnTo>
                    <a:pt x="70" y="65"/>
                  </a:lnTo>
                  <a:lnTo>
                    <a:pt x="75" y="57"/>
                  </a:lnTo>
                  <a:lnTo>
                    <a:pt x="79" y="50"/>
                  </a:lnTo>
                  <a:lnTo>
                    <a:pt x="85" y="43"/>
                  </a:lnTo>
                  <a:lnTo>
                    <a:pt x="91" y="37"/>
                  </a:lnTo>
                  <a:lnTo>
                    <a:pt x="99" y="30"/>
                  </a:lnTo>
                  <a:lnTo>
                    <a:pt x="107" y="23"/>
                  </a:lnTo>
                  <a:lnTo>
                    <a:pt x="116" y="18"/>
                  </a:lnTo>
                  <a:lnTo>
                    <a:pt x="124" y="13"/>
                  </a:lnTo>
                  <a:lnTo>
                    <a:pt x="133" y="8"/>
                  </a:lnTo>
                  <a:lnTo>
                    <a:pt x="140" y="6"/>
                  </a:lnTo>
                  <a:lnTo>
                    <a:pt x="149" y="3"/>
                  </a:lnTo>
                  <a:lnTo>
                    <a:pt x="157" y="2"/>
                  </a:lnTo>
                  <a:lnTo>
                    <a:pt x="164" y="0"/>
                  </a:lnTo>
                  <a:lnTo>
                    <a:pt x="172" y="0"/>
                  </a:lnTo>
                  <a:lnTo>
                    <a:pt x="181" y="2"/>
                  </a:lnTo>
                  <a:lnTo>
                    <a:pt x="189" y="3"/>
                  </a:lnTo>
                  <a:lnTo>
                    <a:pt x="195" y="5"/>
                  </a:lnTo>
                  <a:lnTo>
                    <a:pt x="202" y="8"/>
                  </a:lnTo>
                  <a:lnTo>
                    <a:pt x="208" y="11"/>
                  </a:lnTo>
                  <a:lnTo>
                    <a:pt x="214" y="16"/>
                  </a:lnTo>
                  <a:lnTo>
                    <a:pt x="219" y="21"/>
                  </a:lnTo>
                  <a:lnTo>
                    <a:pt x="225" y="27"/>
                  </a:lnTo>
                  <a:lnTo>
                    <a:pt x="229" y="33"/>
                  </a:lnTo>
                  <a:lnTo>
                    <a:pt x="233" y="40"/>
                  </a:lnTo>
                  <a:lnTo>
                    <a:pt x="236" y="46"/>
                  </a:lnTo>
                  <a:lnTo>
                    <a:pt x="238" y="54"/>
                  </a:lnTo>
                  <a:lnTo>
                    <a:pt x="239" y="61"/>
                  </a:lnTo>
                  <a:lnTo>
                    <a:pt x="239" y="68"/>
                  </a:lnTo>
                  <a:lnTo>
                    <a:pt x="238" y="75"/>
                  </a:lnTo>
                  <a:lnTo>
                    <a:pt x="236" y="83"/>
                  </a:lnTo>
                  <a:lnTo>
                    <a:pt x="232" y="90"/>
                  </a:lnTo>
                  <a:lnTo>
                    <a:pt x="231" y="93"/>
                  </a:lnTo>
                  <a:lnTo>
                    <a:pt x="252" y="80"/>
                  </a:lnTo>
                  <a:lnTo>
                    <a:pt x="267" y="103"/>
                  </a:lnTo>
                  <a:lnTo>
                    <a:pt x="131" y="190"/>
                  </a:lnTo>
                  <a:lnTo>
                    <a:pt x="121" y="195"/>
                  </a:lnTo>
                  <a:lnTo>
                    <a:pt x="112" y="200"/>
                  </a:lnTo>
                  <a:lnTo>
                    <a:pt x="103" y="203"/>
                  </a:lnTo>
                  <a:lnTo>
                    <a:pt x="96" y="205"/>
                  </a:lnTo>
                  <a:lnTo>
                    <a:pt x="87" y="207"/>
                  </a:lnTo>
                  <a:lnTo>
                    <a:pt x="79" y="208"/>
                  </a:lnTo>
                  <a:lnTo>
                    <a:pt x="71" y="208"/>
                  </a:lnTo>
                  <a:lnTo>
                    <a:pt x="65" y="207"/>
                  </a:lnTo>
                  <a:lnTo>
                    <a:pt x="57" y="205"/>
                  </a:lnTo>
                  <a:lnTo>
                    <a:pt x="51" y="203"/>
                  </a:lnTo>
                  <a:lnTo>
                    <a:pt x="44" y="198"/>
                  </a:lnTo>
                  <a:lnTo>
                    <a:pt x="38" y="194"/>
                  </a:lnTo>
                  <a:lnTo>
                    <a:pt x="31" y="189"/>
                  </a:lnTo>
                  <a:lnTo>
                    <a:pt x="26" y="182"/>
                  </a:lnTo>
                  <a:lnTo>
                    <a:pt x="20" y="176"/>
                  </a:lnTo>
                  <a:lnTo>
                    <a:pt x="15" y="167"/>
                  </a:lnTo>
                  <a:lnTo>
                    <a:pt x="8" y="155"/>
                  </a:lnTo>
                  <a:lnTo>
                    <a:pt x="3" y="143"/>
                  </a:lnTo>
                  <a:lnTo>
                    <a:pt x="1" y="137"/>
                  </a:lnTo>
                  <a:lnTo>
                    <a:pt x="0" y="131"/>
                  </a:lnTo>
                  <a:lnTo>
                    <a:pt x="0" y="125"/>
                  </a:lnTo>
                  <a:lnTo>
                    <a:pt x="0" y="120"/>
                  </a:lnTo>
                  <a:lnTo>
                    <a:pt x="1" y="114"/>
                  </a:lnTo>
                  <a:lnTo>
                    <a:pt x="3" y="109"/>
                  </a:lnTo>
                  <a:lnTo>
                    <a:pt x="5" y="104"/>
                  </a:lnTo>
                  <a:lnTo>
                    <a:pt x="8" y="99"/>
                  </a:lnTo>
                  <a:lnTo>
                    <a:pt x="15" y="90"/>
                  </a:lnTo>
                  <a:lnTo>
                    <a:pt x="23" y="81"/>
                  </a:lnTo>
                  <a:lnTo>
                    <a:pt x="40" y="107"/>
                  </a:lnTo>
                  <a:lnTo>
                    <a:pt x="34" y="111"/>
                  </a:lnTo>
                  <a:lnTo>
                    <a:pt x="31" y="116"/>
                  </a:lnTo>
                  <a:lnTo>
                    <a:pt x="29" y="122"/>
                  </a:lnTo>
                  <a:lnTo>
                    <a:pt x="28" y="128"/>
                  </a:lnTo>
                  <a:lnTo>
                    <a:pt x="28" y="135"/>
                  </a:lnTo>
                  <a:lnTo>
                    <a:pt x="29" y="141"/>
                  </a:lnTo>
                  <a:lnTo>
                    <a:pt x="31" y="147"/>
                  </a:lnTo>
                  <a:lnTo>
                    <a:pt x="34" y="154"/>
                  </a:lnTo>
                  <a:close/>
                  <a:moveTo>
                    <a:pt x="209" y="51"/>
                  </a:moveTo>
                  <a:lnTo>
                    <a:pt x="205" y="46"/>
                  </a:lnTo>
                  <a:lnTo>
                    <a:pt x="202" y="42"/>
                  </a:lnTo>
                  <a:lnTo>
                    <a:pt x="198" y="39"/>
                  </a:lnTo>
                  <a:lnTo>
                    <a:pt x="194" y="35"/>
                  </a:lnTo>
                  <a:lnTo>
                    <a:pt x="190" y="32"/>
                  </a:lnTo>
                  <a:lnTo>
                    <a:pt x="185" y="31"/>
                  </a:lnTo>
                  <a:lnTo>
                    <a:pt x="181" y="30"/>
                  </a:lnTo>
                  <a:lnTo>
                    <a:pt x="177" y="29"/>
                  </a:lnTo>
                  <a:lnTo>
                    <a:pt x="167" y="30"/>
                  </a:lnTo>
                  <a:lnTo>
                    <a:pt x="155" y="32"/>
                  </a:lnTo>
                  <a:lnTo>
                    <a:pt x="143" y="38"/>
                  </a:lnTo>
                  <a:lnTo>
                    <a:pt x="128" y="45"/>
                  </a:lnTo>
                  <a:lnTo>
                    <a:pt x="116" y="54"/>
                  </a:lnTo>
                  <a:lnTo>
                    <a:pt x="105" y="64"/>
                  </a:lnTo>
                  <a:lnTo>
                    <a:pt x="98" y="73"/>
                  </a:lnTo>
                  <a:lnTo>
                    <a:pt x="93" y="83"/>
                  </a:lnTo>
                  <a:lnTo>
                    <a:pt x="91" y="87"/>
                  </a:lnTo>
                  <a:lnTo>
                    <a:pt x="90" y="92"/>
                  </a:lnTo>
                  <a:lnTo>
                    <a:pt x="90" y="97"/>
                  </a:lnTo>
                  <a:lnTo>
                    <a:pt x="90" y="102"/>
                  </a:lnTo>
                  <a:lnTo>
                    <a:pt x="91" y="107"/>
                  </a:lnTo>
                  <a:lnTo>
                    <a:pt x="92" y="112"/>
                  </a:lnTo>
                  <a:lnTo>
                    <a:pt x="94" y="116"/>
                  </a:lnTo>
                  <a:lnTo>
                    <a:pt x="97" y="121"/>
                  </a:lnTo>
                  <a:lnTo>
                    <a:pt x="103" y="130"/>
                  </a:lnTo>
                  <a:lnTo>
                    <a:pt x="111" y="135"/>
                  </a:lnTo>
                  <a:lnTo>
                    <a:pt x="114" y="138"/>
                  </a:lnTo>
                  <a:lnTo>
                    <a:pt x="119" y="139"/>
                  </a:lnTo>
                  <a:lnTo>
                    <a:pt x="124" y="142"/>
                  </a:lnTo>
                  <a:lnTo>
                    <a:pt x="128" y="142"/>
                  </a:lnTo>
                  <a:lnTo>
                    <a:pt x="139" y="143"/>
                  </a:lnTo>
                  <a:lnTo>
                    <a:pt x="149" y="141"/>
                  </a:lnTo>
                  <a:lnTo>
                    <a:pt x="160" y="136"/>
                  </a:lnTo>
                  <a:lnTo>
                    <a:pt x="171" y="131"/>
                  </a:lnTo>
                  <a:lnTo>
                    <a:pt x="185" y="121"/>
                  </a:lnTo>
                  <a:lnTo>
                    <a:pt x="197" y="111"/>
                  </a:lnTo>
                  <a:lnTo>
                    <a:pt x="202" y="106"/>
                  </a:lnTo>
                  <a:lnTo>
                    <a:pt x="206" y="101"/>
                  </a:lnTo>
                  <a:lnTo>
                    <a:pt x="209" y="96"/>
                  </a:lnTo>
                  <a:lnTo>
                    <a:pt x="212" y="91"/>
                  </a:lnTo>
                  <a:lnTo>
                    <a:pt x="214" y="86"/>
                  </a:lnTo>
                  <a:lnTo>
                    <a:pt x="216" y="81"/>
                  </a:lnTo>
                  <a:lnTo>
                    <a:pt x="216" y="76"/>
                  </a:lnTo>
                  <a:lnTo>
                    <a:pt x="216" y="72"/>
                  </a:lnTo>
                  <a:lnTo>
                    <a:pt x="215" y="66"/>
                  </a:lnTo>
                  <a:lnTo>
                    <a:pt x="214" y="62"/>
                  </a:lnTo>
                  <a:lnTo>
                    <a:pt x="212" y="56"/>
                  </a:lnTo>
                  <a:lnTo>
                    <a:pt x="209" y="51"/>
                  </a:lnTo>
                  <a:close/>
                </a:path>
              </a:pathLst>
            </a:custGeom>
            <a:solidFill>
              <a:srgbClr val="2C5882"/>
            </a:solidFill>
            <a:ln w="9525">
              <a:noFill/>
              <a:round/>
            </a:ln>
          </p:spPr>
          <p:txBody>
            <a:bodyPr/>
            <a:lstStyle/>
            <a:p>
              <a:endParaRPr lang="zh-CN" altLang="en-US"/>
            </a:p>
          </p:txBody>
        </p:sp>
        <p:sp>
          <p:nvSpPr>
            <p:cNvPr id="29728" name="Freeform 62"/>
            <p:cNvSpPr>
              <a:spLocks noEditPoints="1"/>
            </p:cNvSpPr>
            <p:nvPr/>
          </p:nvSpPr>
          <p:spPr bwMode="auto">
            <a:xfrm>
              <a:off x="177" y="983"/>
              <a:ext cx="85" cy="67"/>
            </a:xfrm>
            <a:custGeom>
              <a:avLst/>
              <a:gdLst>
                <a:gd name="T0" fmla="*/ 0 w 256"/>
                <a:gd name="T1" fmla="*/ 0 h 201"/>
                <a:gd name="T2" fmla="*/ 0 w 256"/>
                <a:gd name="T3" fmla="*/ 0 h 201"/>
                <a:gd name="T4" fmla="*/ 0 w 256"/>
                <a:gd name="T5" fmla="*/ 0 h 201"/>
                <a:gd name="T6" fmla="*/ 0 w 256"/>
                <a:gd name="T7" fmla="*/ 0 h 201"/>
                <a:gd name="T8" fmla="*/ 0 w 256"/>
                <a:gd name="T9" fmla="*/ 0 h 201"/>
                <a:gd name="T10" fmla="*/ 0 w 256"/>
                <a:gd name="T11" fmla="*/ 0 h 201"/>
                <a:gd name="T12" fmla="*/ 0 w 256"/>
                <a:gd name="T13" fmla="*/ 0 h 201"/>
                <a:gd name="T14" fmla="*/ 0 w 256"/>
                <a:gd name="T15" fmla="*/ 0 h 201"/>
                <a:gd name="T16" fmla="*/ 0 w 256"/>
                <a:gd name="T17" fmla="*/ 0 h 201"/>
                <a:gd name="T18" fmla="*/ 0 w 256"/>
                <a:gd name="T19" fmla="*/ 0 h 201"/>
                <a:gd name="T20" fmla="*/ 0 w 256"/>
                <a:gd name="T21" fmla="*/ 0 h 201"/>
                <a:gd name="T22" fmla="*/ 0 w 256"/>
                <a:gd name="T23" fmla="*/ 0 h 201"/>
                <a:gd name="T24" fmla="*/ 0 w 256"/>
                <a:gd name="T25" fmla="*/ 0 h 201"/>
                <a:gd name="T26" fmla="*/ 0 w 256"/>
                <a:gd name="T27" fmla="*/ 0 h 201"/>
                <a:gd name="T28" fmla="*/ 0 w 256"/>
                <a:gd name="T29" fmla="*/ 0 h 201"/>
                <a:gd name="T30" fmla="*/ 0 w 256"/>
                <a:gd name="T31" fmla="*/ 0 h 201"/>
                <a:gd name="T32" fmla="*/ 0 w 256"/>
                <a:gd name="T33" fmla="*/ 0 h 201"/>
                <a:gd name="T34" fmla="*/ 0 w 256"/>
                <a:gd name="T35" fmla="*/ 0 h 201"/>
                <a:gd name="T36" fmla="*/ 0 w 256"/>
                <a:gd name="T37" fmla="*/ 0 h 201"/>
                <a:gd name="T38" fmla="*/ 0 w 256"/>
                <a:gd name="T39" fmla="*/ 0 h 201"/>
                <a:gd name="T40" fmla="*/ 0 w 256"/>
                <a:gd name="T41" fmla="*/ 0 h 201"/>
                <a:gd name="T42" fmla="*/ 0 w 256"/>
                <a:gd name="T43" fmla="*/ 0 h 201"/>
                <a:gd name="T44" fmla="*/ 0 w 256"/>
                <a:gd name="T45" fmla="*/ 0 h 201"/>
                <a:gd name="T46" fmla="*/ 0 w 256"/>
                <a:gd name="T47" fmla="*/ 0 h 201"/>
                <a:gd name="T48" fmla="*/ 0 w 256"/>
                <a:gd name="T49" fmla="*/ 0 h 201"/>
                <a:gd name="T50" fmla="*/ 0 w 256"/>
                <a:gd name="T51" fmla="*/ 0 h 201"/>
                <a:gd name="T52" fmla="*/ 0 w 256"/>
                <a:gd name="T53" fmla="*/ 0 h 201"/>
                <a:gd name="T54" fmla="*/ 0 w 256"/>
                <a:gd name="T55" fmla="*/ 0 h 201"/>
                <a:gd name="T56" fmla="*/ 0 w 256"/>
                <a:gd name="T57" fmla="*/ 0 h 201"/>
                <a:gd name="T58" fmla="*/ 0 w 256"/>
                <a:gd name="T59" fmla="*/ 0 h 201"/>
                <a:gd name="T60" fmla="*/ 0 w 256"/>
                <a:gd name="T61" fmla="*/ 0 h 201"/>
                <a:gd name="T62" fmla="*/ 0 w 256"/>
                <a:gd name="T63" fmla="*/ 0 h 201"/>
                <a:gd name="T64" fmla="*/ 0 w 256"/>
                <a:gd name="T65" fmla="*/ 0 h 201"/>
                <a:gd name="T66" fmla="*/ 0 w 256"/>
                <a:gd name="T67" fmla="*/ 0 h 201"/>
                <a:gd name="T68" fmla="*/ 0 w 256"/>
                <a:gd name="T69" fmla="*/ 0 h 201"/>
                <a:gd name="T70" fmla="*/ 0 w 256"/>
                <a:gd name="T71" fmla="*/ 0 h 201"/>
                <a:gd name="T72" fmla="*/ 0 w 256"/>
                <a:gd name="T73" fmla="*/ 0 h 201"/>
                <a:gd name="T74" fmla="*/ 0 w 256"/>
                <a:gd name="T75" fmla="*/ 0 h 201"/>
                <a:gd name="T76" fmla="*/ 0 w 256"/>
                <a:gd name="T77" fmla="*/ 0 h 201"/>
                <a:gd name="T78" fmla="*/ 0 w 256"/>
                <a:gd name="T79" fmla="*/ 0 h 201"/>
                <a:gd name="T80" fmla="*/ 0 w 256"/>
                <a:gd name="T81" fmla="*/ 0 h 201"/>
                <a:gd name="T82" fmla="*/ 0 w 256"/>
                <a:gd name="T83" fmla="*/ 0 h 201"/>
                <a:gd name="T84" fmla="*/ 0 w 256"/>
                <a:gd name="T85" fmla="*/ 0 h 201"/>
                <a:gd name="T86" fmla="*/ 0 w 256"/>
                <a:gd name="T87" fmla="*/ 0 h 201"/>
                <a:gd name="T88" fmla="*/ 0 w 256"/>
                <a:gd name="T89" fmla="*/ 0 h 201"/>
                <a:gd name="T90" fmla="*/ 0 w 256"/>
                <a:gd name="T91" fmla="*/ 0 h 201"/>
                <a:gd name="T92" fmla="*/ 0 w 256"/>
                <a:gd name="T93" fmla="*/ 0 h 201"/>
                <a:gd name="T94" fmla="*/ 0 w 256"/>
                <a:gd name="T95" fmla="*/ 0 h 201"/>
                <a:gd name="T96" fmla="*/ 0 w 256"/>
                <a:gd name="T97" fmla="*/ 0 h 201"/>
                <a:gd name="T98" fmla="*/ 0 w 256"/>
                <a:gd name="T99" fmla="*/ 0 h 201"/>
                <a:gd name="T100" fmla="*/ 0 w 256"/>
                <a:gd name="T101" fmla="*/ 0 h 201"/>
                <a:gd name="T102" fmla="*/ 0 w 256"/>
                <a:gd name="T103" fmla="*/ 0 h 201"/>
                <a:gd name="T104" fmla="*/ 0 w 256"/>
                <a:gd name="T105" fmla="*/ 0 h 201"/>
                <a:gd name="T106" fmla="*/ 0 w 256"/>
                <a:gd name="T107" fmla="*/ 0 h 201"/>
                <a:gd name="T108" fmla="*/ 0 w 256"/>
                <a:gd name="T109" fmla="*/ 0 h 2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6"/>
                <a:gd name="T166" fmla="*/ 0 h 201"/>
                <a:gd name="T167" fmla="*/ 256 w 256"/>
                <a:gd name="T168" fmla="*/ 201 h 2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6" h="201">
                  <a:moveTo>
                    <a:pt x="15" y="143"/>
                  </a:moveTo>
                  <a:lnTo>
                    <a:pt x="10" y="136"/>
                  </a:lnTo>
                  <a:lnTo>
                    <a:pt x="6" y="129"/>
                  </a:lnTo>
                  <a:lnTo>
                    <a:pt x="3" y="121"/>
                  </a:lnTo>
                  <a:lnTo>
                    <a:pt x="1" y="114"/>
                  </a:lnTo>
                  <a:lnTo>
                    <a:pt x="0" y="106"/>
                  </a:lnTo>
                  <a:lnTo>
                    <a:pt x="0" y="98"/>
                  </a:lnTo>
                  <a:lnTo>
                    <a:pt x="0" y="91"/>
                  </a:lnTo>
                  <a:lnTo>
                    <a:pt x="2" y="83"/>
                  </a:lnTo>
                  <a:lnTo>
                    <a:pt x="4" y="75"/>
                  </a:lnTo>
                  <a:lnTo>
                    <a:pt x="7" y="67"/>
                  </a:lnTo>
                  <a:lnTo>
                    <a:pt x="12" y="59"/>
                  </a:lnTo>
                  <a:lnTo>
                    <a:pt x="16" y="51"/>
                  </a:lnTo>
                  <a:lnTo>
                    <a:pt x="21" y="45"/>
                  </a:lnTo>
                  <a:lnTo>
                    <a:pt x="29" y="37"/>
                  </a:lnTo>
                  <a:lnTo>
                    <a:pt x="36" y="30"/>
                  </a:lnTo>
                  <a:lnTo>
                    <a:pt x="44" y="23"/>
                  </a:lnTo>
                  <a:lnTo>
                    <a:pt x="52" y="18"/>
                  </a:lnTo>
                  <a:lnTo>
                    <a:pt x="60" y="13"/>
                  </a:lnTo>
                  <a:lnTo>
                    <a:pt x="67" y="9"/>
                  </a:lnTo>
                  <a:lnTo>
                    <a:pt x="75" y="5"/>
                  </a:lnTo>
                  <a:lnTo>
                    <a:pt x="83" y="2"/>
                  </a:lnTo>
                  <a:lnTo>
                    <a:pt x="91" y="1"/>
                  </a:lnTo>
                  <a:lnTo>
                    <a:pt x="99" y="0"/>
                  </a:lnTo>
                  <a:lnTo>
                    <a:pt x="107" y="0"/>
                  </a:lnTo>
                  <a:lnTo>
                    <a:pt x="114" y="0"/>
                  </a:lnTo>
                  <a:lnTo>
                    <a:pt x="122" y="2"/>
                  </a:lnTo>
                  <a:lnTo>
                    <a:pt x="129" y="4"/>
                  </a:lnTo>
                  <a:lnTo>
                    <a:pt x="135" y="7"/>
                  </a:lnTo>
                  <a:lnTo>
                    <a:pt x="142" y="11"/>
                  </a:lnTo>
                  <a:lnTo>
                    <a:pt x="147" y="15"/>
                  </a:lnTo>
                  <a:lnTo>
                    <a:pt x="153" y="20"/>
                  </a:lnTo>
                  <a:lnTo>
                    <a:pt x="158" y="26"/>
                  </a:lnTo>
                  <a:lnTo>
                    <a:pt x="163" y="33"/>
                  </a:lnTo>
                  <a:lnTo>
                    <a:pt x="166" y="39"/>
                  </a:lnTo>
                  <a:lnTo>
                    <a:pt x="168" y="46"/>
                  </a:lnTo>
                  <a:lnTo>
                    <a:pt x="170" y="53"/>
                  </a:lnTo>
                  <a:lnTo>
                    <a:pt x="171" y="60"/>
                  </a:lnTo>
                  <a:lnTo>
                    <a:pt x="171" y="68"/>
                  </a:lnTo>
                  <a:lnTo>
                    <a:pt x="170" y="75"/>
                  </a:lnTo>
                  <a:lnTo>
                    <a:pt x="168" y="83"/>
                  </a:lnTo>
                  <a:lnTo>
                    <a:pt x="167" y="86"/>
                  </a:lnTo>
                  <a:lnTo>
                    <a:pt x="238" y="31"/>
                  </a:lnTo>
                  <a:lnTo>
                    <a:pt x="247" y="43"/>
                  </a:lnTo>
                  <a:lnTo>
                    <a:pt x="256" y="54"/>
                  </a:lnTo>
                  <a:lnTo>
                    <a:pt x="67" y="201"/>
                  </a:lnTo>
                  <a:lnTo>
                    <a:pt x="59" y="191"/>
                  </a:lnTo>
                  <a:lnTo>
                    <a:pt x="51" y="180"/>
                  </a:lnTo>
                  <a:lnTo>
                    <a:pt x="70" y="165"/>
                  </a:lnTo>
                  <a:lnTo>
                    <a:pt x="63" y="166"/>
                  </a:lnTo>
                  <a:lnTo>
                    <a:pt x="55" y="165"/>
                  </a:lnTo>
                  <a:lnTo>
                    <a:pt x="49" y="164"/>
                  </a:lnTo>
                  <a:lnTo>
                    <a:pt x="42" y="163"/>
                  </a:lnTo>
                  <a:lnTo>
                    <a:pt x="37" y="160"/>
                  </a:lnTo>
                  <a:lnTo>
                    <a:pt x="30" y="158"/>
                  </a:lnTo>
                  <a:lnTo>
                    <a:pt x="25" y="153"/>
                  </a:lnTo>
                  <a:lnTo>
                    <a:pt x="20" y="149"/>
                  </a:lnTo>
                  <a:lnTo>
                    <a:pt x="15" y="143"/>
                  </a:lnTo>
                  <a:close/>
                  <a:moveTo>
                    <a:pt x="141" y="47"/>
                  </a:moveTo>
                  <a:lnTo>
                    <a:pt x="136" y="43"/>
                  </a:lnTo>
                  <a:lnTo>
                    <a:pt x="133" y="38"/>
                  </a:lnTo>
                  <a:lnTo>
                    <a:pt x="129" y="35"/>
                  </a:lnTo>
                  <a:lnTo>
                    <a:pt x="124" y="33"/>
                  </a:lnTo>
                  <a:lnTo>
                    <a:pt x="120" y="31"/>
                  </a:lnTo>
                  <a:lnTo>
                    <a:pt x="115" y="30"/>
                  </a:lnTo>
                  <a:lnTo>
                    <a:pt x="111" y="28"/>
                  </a:lnTo>
                  <a:lnTo>
                    <a:pt x="106" y="28"/>
                  </a:lnTo>
                  <a:lnTo>
                    <a:pt x="101" y="28"/>
                  </a:lnTo>
                  <a:lnTo>
                    <a:pt x="96" y="30"/>
                  </a:lnTo>
                  <a:lnTo>
                    <a:pt x="90" y="32"/>
                  </a:lnTo>
                  <a:lnTo>
                    <a:pt x="85" y="34"/>
                  </a:lnTo>
                  <a:lnTo>
                    <a:pt x="73" y="40"/>
                  </a:lnTo>
                  <a:lnTo>
                    <a:pt x="60" y="50"/>
                  </a:lnTo>
                  <a:lnTo>
                    <a:pt x="48" y="60"/>
                  </a:lnTo>
                  <a:lnTo>
                    <a:pt x="39" y="70"/>
                  </a:lnTo>
                  <a:lnTo>
                    <a:pt x="32" y="80"/>
                  </a:lnTo>
                  <a:lnTo>
                    <a:pt x="28" y="91"/>
                  </a:lnTo>
                  <a:lnTo>
                    <a:pt x="27" y="95"/>
                  </a:lnTo>
                  <a:lnTo>
                    <a:pt x="26" y="101"/>
                  </a:lnTo>
                  <a:lnTo>
                    <a:pt x="27" y="105"/>
                  </a:lnTo>
                  <a:lnTo>
                    <a:pt x="27" y="110"/>
                  </a:lnTo>
                  <a:lnTo>
                    <a:pt x="28" y="115"/>
                  </a:lnTo>
                  <a:lnTo>
                    <a:pt x="30" y="119"/>
                  </a:lnTo>
                  <a:lnTo>
                    <a:pt x="32" y="125"/>
                  </a:lnTo>
                  <a:lnTo>
                    <a:pt x="36" y="129"/>
                  </a:lnTo>
                  <a:lnTo>
                    <a:pt x="39" y="132"/>
                  </a:lnTo>
                  <a:lnTo>
                    <a:pt x="43" y="136"/>
                  </a:lnTo>
                  <a:lnTo>
                    <a:pt x="47" y="139"/>
                  </a:lnTo>
                  <a:lnTo>
                    <a:pt x="51" y="141"/>
                  </a:lnTo>
                  <a:lnTo>
                    <a:pt x="55" y="143"/>
                  </a:lnTo>
                  <a:lnTo>
                    <a:pt x="60" y="144"/>
                  </a:lnTo>
                  <a:lnTo>
                    <a:pt x="65" y="145"/>
                  </a:lnTo>
                  <a:lnTo>
                    <a:pt x="70" y="145"/>
                  </a:lnTo>
                  <a:lnTo>
                    <a:pt x="80" y="145"/>
                  </a:lnTo>
                  <a:lnTo>
                    <a:pt x="90" y="142"/>
                  </a:lnTo>
                  <a:lnTo>
                    <a:pt x="101" y="137"/>
                  </a:lnTo>
                  <a:lnTo>
                    <a:pt x="111" y="130"/>
                  </a:lnTo>
                  <a:lnTo>
                    <a:pt x="124" y="119"/>
                  </a:lnTo>
                  <a:lnTo>
                    <a:pt x="134" y="108"/>
                  </a:lnTo>
                  <a:lnTo>
                    <a:pt x="138" y="103"/>
                  </a:lnTo>
                  <a:lnTo>
                    <a:pt x="142" y="97"/>
                  </a:lnTo>
                  <a:lnTo>
                    <a:pt x="145" y="92"/>
                  </a:lnTo>
                  <a:lnTo>
                    <a:pt x="147" y="86"/>
                  </a:lnTo>
                  <a:lnTo>
                    <a:pt x="148" y="81"/>
                  </a:lnTo>
                  <a:lnTo>
                    <a:pt x="149" y="75"/>
                  </a:lnTo>
                  <a:lnTo>
                    <a:pt x="149" y="71"/>
                  </a:lnTo>
                  <a:lnTo>
                    <a:pt x="149" y="66"/>
                  </a:lnTo>
                  <a:lnTo>
                    <a:pt x="148" y="61"/>
                  </a:lnTo>
                  <a:lnTo>
                    <a:pt x="146" y="56"/>
                  </a:lnTo>
                  <a:lnTo>
                    <a:pt x="144" y="51"/>
                  </a:lnTo>
                  <a:lnTo>
                    <a:pt x="141" y="47"/>
                  </a:lnTo>
                  <a:close/>
                </a:path>
              </a:pathLst>
            </a:custGeom>
            <a:solidFill>
              <a:srgbClr val="2C5882"/>
            </a:solidFill>
            <a:ln w="9525">
              <a:noFill/>
              <a:round/>
            </a:ln>
          </p:spPr>
          <p:txBody>
            <a:bodyPr/>
            <a:lstStyle/>
            <a:p>
              <a:endParaRPr lang="zh-CN" altLang="en-US"/>
            </a:p>
          </p:txBody>
        </p:sp>
        <p:sp>
          <p:nvSpPr>
            <p:cNvPr id="29729" name="Freeform 61"/>
            <p:cNvSpPr/>
            <p:nvPr/>
          </p:nvSpPr>
          <p:spPr bwMode="auto">
            <a:xfrm>
              <a:off x="219" y="1023"/>
              <a:ext cx="68" cy="74"/>
            </a:xfrm>
            <a:custGeom>
              <a:avLst/>
              <a:gdLst>
                <a:gd name="T0" fmla="*/ 0 w 205"/>
                <a:gd name="T1" fmla="*/ 0 h 222"/>
                <a:gd name="T2" fmla="*/ 0 w 205"/>
                <a:gd name="T3" fmla="*/ 0 h 222"/>
                <a:gd name="T4" fmla="*/ 0 w 205"/>
                <a:gd name="T5" fmla="*/ 0 h 222"/>
                <a:gd name="T6" fmla="*/ 0 w 205"/>
                <a:gd name="T7" fmla="*/ 0 h 222"/>
                <a:gd name="T8" fmla="*/ 0 w 205"/>
                <a:gd name="T9" fmla="*/ 0 h 222"/>
                <a:gd name="T10" fmla="*/ 0 w 205"/>
                <a:gd name="T11" fmla="*/ 0 h 222"/>
                <a:gd name="T12" fmla="*/ 0 w 205"/>
                <a:gd name="T13" fmla="*/ 0 h 222"/>
                <a:gd name="T14" fmla="*/ 0 w 205"/>
                <a:gd name="T15" fmla="*/ 0 h 222"/>
                <a:gd name="T16" fmla="*/ 0 w 205"/>
                <a:gd name="T17" fmla="*/ 0 h 222"/>
                <a:gd name="T18" fmla="*/ 0 w 205"/>
                <a:gd name="T19" fmla="*/ 0 h 222"/>
                <a:gd name="T20" fmla="*/ 0 w 205"/>
                <a:gd name="T21" fmla="*/ 0 h 222"/>
                <a:gd name="T22" fmla="*/ 0 w 205"/>
                <a:gd name="T23" fmla="*/ 0 h 222"/>
                <a:gd name="T24" fmla="*/ 0 w 205"/>
                <a:gd name="T25" fmla="*/ 0 h 222"/>
                <a:gd name="T26" fmla="*/ 0 w 205"/>
                <a:gd name="T27" fmla="*/ 0 h 222"/>
                <a:gd name="T28" fmla="*/ 0 w 205"/>
                <a:gd name="T29" fmla="*/ 0 h 222"/>
                <a:gd name="T30" fmla="*/ 0 w 205"/>
                <a:gd name="T31" fmla="*/ 0 h 222"/>
                <a:gd name="T32" fmla="*/ 0 w 205"/>
                <a:gd name="T33" fmla="*/ 0 h 222"/>
                <a:gd name="T34" fmla="*/ 0 w 205"/>
                <a:gd name="T35" fmla="*/ 0 h 222"/>
                <a:gd name="T36" fmla="*/ 0 w 205"/>
                <a:gd name="T37" fmla="*/ 0 h 222"/>
                <a:gd name="T38" fmla="*/ 0 w 205"/>
                <a:gd name="T39" fmla="*/ 0 h 222"/>
                <a:gd name="T40" fmla="*/ 0 w 205"/>
                <a:gd name="T41" fmla="*/ 0 h 222"/>
                <a:gd name="T42" fmla="*/ 0 w 205"/>
                <a:gd name="T43" fmla="*/ 0 h 222"/>
                <a:gd name="T44" fmla="*/ 0 w 205"/>
                <a:gd name="T45" fmla="*/ 0 h 222"/>
                <a:gd name="T46" fmla="*/ 0 w 205"/>
                <a:gd name="T47" fmla="*/ 0 h 222"/>
                <a:gd name="T48" fmla="*/ 0 w 205"/>
                <a:gd name="T49" fmla="*/ 0 h 222"/>
                <a:gd name="T50" fmla="*/ 0 w 205"/>
                <a:gd name="T51" fmla="*/ 0 h 222"/>
                <a:gd name="T52" fmla="*/ 0 w 205"/>
                <a:gd name="T53" fmla="*/ 0 h 222"/>
                <a:gd name="T54" fmla="*/ 0 w 205"/>
                <a:gd name="T55" fmla="*/ 0 h 222"/>
                <a:gd name="T56" fmla="*/ 0 w 205"/>
                <a:gd name="T57" fmla="*/ 0 h 222"/>
                <a:gd name="T58" fmla="*/ 0 w 205"/>
                <a:gd name="T59" fmla="*/ 0 h 222"/>
                <a:gd name="T60" fmla="*/ 0 w 205"/>
                <a:gd name="T61" fmla="*/ 0 h 222"/>
                <a:gd name="T62" fmla="*/ 0 w 205"/>
                <a:gd name="T63" fmla="*/ 0 h 222"/>
                <a:gd name="T64" fmla="*/ 0 w 205"/>
                <a:gd name="T65" fmla="*/ 0 h 222"/>
                <a:gd name="T66" fmla="*/ 0 w 205"/>
                <a:gd name="T67" fmla="*/ 0 h 222"/>
                <a:gd name="T68" fmla="*/ 0 w 205"/>
                <a:gd name="T69" fmla="*/ 0 h 222"/>
                <a:gd name="T70" fmla="*/ 0 w 205"/>
                <a:gd name="T71" fmla="*/ 0 h 222"/>
                <a:gd name="T72" fmla="*/ 0 w 205"/>
                <a:gd name="T73" fmla="*/ 0 h 222"/>
                <a:gd name="T74" fmla="*/ 0 w 205"/>
                <a:gd name="T75" fmla="*/ 0 h 222"/>
                <a:gd name="T76" fmla="*/ 0 w 205"/>
                <a:gd name="T77" fmla="*/ 0 h 222"/>
                <a:gd name="T78" fmla="*/ 0 w 205"/>
                <a:gd name="T79" fmla="*/ 0 h 222"/>
                <a:gd name="T80" fmla="*/ 0 w 205"/>
                <a:gd name="T81" fmla="*/ 0 h 222"/>
                <a:gd name="T82" fmla="*/ 0 w 205"/>
                <a:gd name="T83" fmla="*/ 0 h 222"/>
                <a:gd name="T84" fmla="*/ 0 w 205"/>
                <a:gd name="T85" fmla="*/ 0 h 222"/>
                <a:gd name="T86" fmla="*/ 0 w 205"/>
                <a:gd name="T87" fmla="*/ 0 h 222"/>
                <a:gd name="T88" fmla="*/ 0 w 205"/>
                <a:gd name="T89" fmla="*/ 0 h 222"/>
                <a:gd name="T90" fmla="*/ 0 w 205"/>
                <a:gd name="T91" fmla="*/ 0 h 222"/>
                <a:gd name="T92" fmla="*/ 0 w 205"/>
                <a:gd name="T93" fmla="*/ 0 h 222"/>
                <a:gd name="T94" fmla="*/ 0 w 205"/>
                <a:gd name="T95" fmla="*/ 0 h 222"/>
                <a:gd name="T96" fmla="*/ 0 w 205"/>
                <a:gd name="T97" fmla="*/ 0 h 222"/>
                <a:gd name="T98" fmla="*/ 0 w 205"/>
                <a:gd name="T99" fmla="*/ 0 h 222"/>
                <a:gd name="T100" fmla="*/ 0 w 205"/>
                <a:gd name="T101" fmla="*/ 0 h 222"/>
                <a:gd name="T102" fmla="*/ 0 w 205"/>
                <a:gd name="T103" fmla="*/ 0 h 222"/>
                <a:gd name="T104" fmla="*/ 0 w 205"/>
                <a:gd name="T105" fmla="*/ 0 h 222"/>
                <a:gd name="T106" fmla="*/ 0 w 205"/>
                <a:gd name="T107" fmla="*/ 0 h 22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05"/>
                <a:gd name="T163" fmla="*/ 0 h 222"/>
                <a:gd name="T164" fmla="*/ 205 w 205"/>
                <a:gd name="T165" fmla="*/ 222 h 22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05" h="222">
                  <a:moveTo>
                    <a:pt x="124" y="20"/>
                  </a:moveTo>
                  <a:lnTo>
                    <a:pt x="46" y="101"/>
                  </a:lnTo>
                  <a:lnTo>
                    <a:pt x="40" y="109"/>
                  </a:lnTo>
                  <a:lnTo>
                    <a:pt x="34" y="116"/>
                  </a:lnTo>
                  <a:lnTo>
                    <a:pt x="32" y="123"/>
                  </a:lnTo>
                  <a:lnTo>
                    <a:pt x="31" y="130"/>
                  </a:lnTo>
                  <a:lnTo>
                    <a:pt x="31" y="136"/>
                  </a:lnTo>
                  <a:lnTo>
                    <a:pt x="33" y="143"/>
                  </a:lnTo>
                  <a:lnTo>
                    <a:pt x="38" y="149"/>
                  </a:lnTo>
                  <a:lnTo>
                    <a:pt x="44" y="156"/>
                  </a:lnTo>
                  <a:lnTo>
                    <a:pt x="47" y="159"/>
                  </a:lnTo>
                  <a:lnTo>
                    <a:pt x="52" y="162"/>
                  </a:lnTo>
                  <a:lnTo>
                    <a:pt x="56" y="165"/>
                  </a:lnTo>
                  <a:lnTo>
                    <a:pt x="61" y="167"/>
                  </a:lnTo>
                  <a:lnTo>
                    <a:pt x="65" y="168"/>
                  </a:lnTo>
                  <a:lnTo>
                    <a:pt x="69" y="168"/>
                  </a:lnTo>
                  <a:lnTo>
                    <a:pt x="74" y="168"/>
                  </a:lnTo>
                  <a:lnTo>
                    <a:pt x="79" y="168"/>
                  </a:lnTo>
                  <a:lnTo>
                    <a:pt x="89" y="165"/>
                  </a:lnTo>
                  <a:lnTo>
                    <a:pt x="99" y="160"/>
                  </a:lnTo>
                  <a:lnTo>
                    <a:pt x="109" y="154"/>
                  </a:lnTo>
                  <a:lnTo>
                    <a:pt x="119" y="144"/>
                  </a:lnTo>
                  <a:lnTo>
                    <a:pt x="183" y="77"/>
                  </a:lnTo>
                  <a:lnTo>
                    <a:pt x="194" y="87"/>
                  </a:lnTo>
                  <a:lnTo>
                    <a:pt x="205" y="98"/>
                  </a:lnTo>
                  <a:lnTo>
                    <a:pt x="84" y="222"/>
                  </a:lnTo>
                  <a:lnTo>
                    <a:pt x="74" y="214"/>
                  </a:lnTo>
                  <a:lnTo>
                    <a:pt x="64" y="204"/>
                  </a:lnTo>
                  <a:lnTo>
                    <a:pt x="82" y="184"/>
                  </a:lnTo>
                  <a:lnTo>
                    <a:pt x="77" y="185"/>
                  </a:lnTo>
                  <a:lnTo>
                    <a:pt x="72" y="186"/>
                  </a:lnTo>
                  <a:lnTo>
                    <a:pt x="64" y="187"/>
                  </a:lnTo>
                  <a:lnTo>
                    <a:pt x="57" y="186"/>
                  </a:lnTo>
                  <a:lnTo>
                    <a:pt x="51" y="185"/>
                  </a:lnTo>
                  <a:lnTo>
                    <a:pt x="44" y="184"/>
                  </a:lnTo>
                  <a:lnTo>
                    <a:pt x="39" y="182"/>
                  </a:lnTo>
                  <a:lnTo>
                    <a:pt x="32" y="179"/>
                  </a:lnTo>
                  <a:lnTo>
                    <a:pt x="27" y="174"/>
                  </a:lnTo>
                  <a:lnTo>
                    <a:pt x="22" y="170"/>
                  </a:lnTo>
                  <a:lnTo>
                    <a:pt x="12" y="160"/>
                  </a:lnTo>
                  <a:lnTo>
                    <a:pt x="6" y="149"/>
                  </a:lnTo>
                  <a:lnTo>
                    <a:pt x="4" y="144"/>
                  </a:lnTo>
                  <a:lnTo>
                    <a:pt x="2" y="139"/>
                  </a:lnTo>
                  <a:lnTo>
                    <a:pt x="0" y="134"/>
                  </a:lnTo>
                  <a:lnTo>
                    <a:pt x="0" y="128"/>
                  </a:lnTo>
                  <a:lnTo>
                    <a:pt x="0" y="123"/>
                  </a:lnTo>
                  <a:lnTo>
                    <a:pt x="2" y="119"/>
                  </a:lnTo>
                  <a:lnTo>
                    <a:pt x="3" y="113"/>
                  </a:lnTo>
                  <a:lnTo>
                    <a:pt x="5" y="108"/>
                  </a:lnTo>
                  <a:lnTo>
                    <a:pt x="11" y="97"/>
                  </a:lnTo>
                  <a:lnTo>
                    <a:pt x="20" y="86"/>
                  </a:lnTo>
                  <a:lnTo>
                    <a:pt x="103" y="0"/>
                  </a:lnTo>
                  <a:lnTo>
                    <a:pt x="114" y="10"/>
                  </a:lnTo>
                  <a:lnTo>
                    <a:pt x="124" y="20"/>
                  </a:lnTo>
                  <a:close/>
                </a:path>
              </a:pathLst>
            </a:custGeom>
            <a:solidFill>
              <a:srgbClr val="2C5882"/>
            </a:solidFill>
            <a:ln w="9525">
              <a:noFill/>
              <a:round/>
            </a:ln>
          </p:spPr>
          <p:txBody>
            <a:bodyPr/>
            <a:lstStyle/>
            <a:p>
              <a:endParaRPr lang="zh-CN" altLang="en-US"/>
            </a:p>
          </p:txBody>
        </p:sp>
        <p:sp>
          <p:nvSpPr>
            <p:cNvPr id="29730" name="Freeform 60"/>
            <p:cNvSpPr/>
            <p:nvPr/>
          </p:nvSpPr>
          <p:spPr bwMode="auto">
            <a:xfrm>
              <a:off x="299" y="1058"/>
              <a:ext cx="77" cy="87"/>
            </a:xfrm>
            <a:custGeom>
              <a:avLst/>
              <a:gdLst>
                <a:gd name="T0" fmla="*/ 0 w 233"/>
                <a:gd name="T1" fmla="*/ 0 h 261"/>
                <a:gd name="T2" fmla="*/ 0 w 233"/>
                <a:gd name="T3" fmla="*/ 0 h 261"/>
                <a:gd name="T4" fmla="*/ 0 w 233"/>
                <a:gd name="T5" fmla="*/ 0 h 261"/>
                <a:gd name="T6" fmla="*/ 0 w 233"/>
                <a:gd name="T7" fmla="*/ 0 h 261"/>
                <a:gd name="T8" fmla="*/ 0 w 233"/>
                <a:gd name="T9" fmla="*/ 0 h 261"/>
                <a:gd name="T10" fmla="*/ 0 w 233"/>
                <a:gd name="T11" fmla="*/ 0 h 261"/>
                <a:gd name="T12" fmla="*/ 0 w 233"/>
                <a:gd name="T13" fmla="*/ 0 h 261"/>
                <a:gd name="T14" fmla="*/ 0 w 233"/>
                <a:gd name="T15" fmla="*/ 0 h 261"/>
                <a:gd name="T16" fmla="*/ 0 w 233"/>
                <a:gd name="T17" fmla="*/ 0 h 261"/>
                <a:gd name="T18" fmla="*/ 0 w 233"/>
                <a:gd name="T19" fmla="*/ 0 h 261"/>
                <a:gd name="T20" fmla="*/ 0 w 233"/>
                <a:gd name="T21" fmla="*/ 0 h 261"/>
                <a:gd name="T22" fmla="*/ 0 w 233"/>
                <a:gd name="T23" fmla="*/ 0 h 2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3"/>
                <a:gd name="T37" fmla="*/ 0 h 261"/>
                <a:gd name="T38" fmla="*/ 233 w 233"/>
                <a:gd name="T39" fmla="*/ 261 h 2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3" h="261">
                  <a:moveTo>
                    <a:pt x="0" y="242"/>
                  </a:moveTo>
                  <a:lnTo>
                    <a:pt x="124" y="72"/>
                  </a:lnTo>
                  <a:lnTo>
                    <a:pt x="58" y="23"/>
                  </a:lnTo>
                  <a:lnTo>
                    <a:pt x="67" y="12"/>
                  </a:lnTo>
                  <a:lnTo>
                    <a:pt x="76" y="0"/>
                  </a:lnTo>
                  <a:lnTo>
                    <a:pt x="233" y="114"/>
                  </a:lnTo>
                  <a:lnTo>
                    <a:pt x="224" y="126"/>
                  </a:lnTo>
                  <a:lnTo>
                    <a:pt x="216" y="138"/>
                  </a:lnTo>
                  <a:lnTo>
                    <a:pt x="150" y="90"/>
                  </a:lnTo>
                  <a:lnTo>
                    <a:pt x="26" y="261"/>
                  </a:lnTo>
                  <a:lnTo>
                    <a:pt x="13" y="252"/>
                  </a:lnTo>
                  <a:lnTo>
                    <a:pt x="0" y="242"/>
                  </a:lnTo>
                  <a:close/>
                </a:path>
              </a:pathLst>
            </a:custGeom>
            <a:solidFill>
              <a:srgbClr val="2C5882"/>
            </a:solidFill>
            <a:ln w="9525">
              <a:noFill/>
              <a:round/>
            </a:ln>
          </p:spPr>
          <p:txBody>
            <a:bodyPr/>
            <a:lstStyle/>
            <a:p>
              <a:endParaRPr lang="zh-CN" altLang="en-US"/>
            </a:p>
          </p:txBody>
        </p:sp>
        <p:sp>
          <p:nvSpPr>
            <p:cNvPr id="29731" name="Freeform 59"/>
            <p:cNvSpPr>
              <a:spLocks noEditPoints="1"/>
            </p:cNvSpPr>
            <p:nvPr/>
          </p:nvSpPr>
          <p:spPr bwMode="auto">
            <a:xfrm>
              <a:off x="349" y="1126"/>
              <a:ext cx="57" cy="60"/>
            </a:xfrm>
            <a:custGeom>
              <a:avLst/>
              <a:gdLst>
                <a:gd name="T0" fmla="*/ 0 w 172"/>
                <a:gd name="T1" fmla="*/ 0 h 181"/>
                <a:gd name="T2" fmla="*/ 0 w 172"/>
                <a:gd name="T3" fmla="*/ 0 h 181"/>
                <a:gd name="T4" fmla="*/ 0 w 172"/>
                <a:gd name="T5" fmla="*/ 0 h 181"/>
                <a:gd name="T6" fmla="*/ 0 w 172"/>
                <a:gd name="T7" fmla="*/ 0 h 181"/>
                <a:gd name="T8" fmla="*/ 0 w 172"/>
                <a:gd name="T9" fmla="*/ 0 h 181"/>
                <a:gd name="T10" fmla="*/ 0 w 172"/>
                <a:gd name="T11" fmla="*/ 0 h 181"/>
                <a:gd name="T12" fmla="*/ 0 w 172"/>
                <a:gd name="T13" fmla="*/ 0 h 181"/>
                <a:gd name="T14" fmla="*/ 0 w 172"/>
                <a:gd name="T15" fmla="*/ 0 h 181"/>
                <a:gd name="T16" fmla="*/ 0 w 172"/>
                <a:gd name="T17" fmla="*/ 0 h 181"/>
                <a:gd name="T18" fmla="*/ 0 w 172"/>
                <a:gd name="T19" fmla="*/ 0 h 181"/>
                <a:gd name="T20" fmla="*/ 0 w 172"/>
                <a:gd name="T21" fmla="*/ 0 h 181"/>
                <a:gd name="T22" fmla="*/ 0 w 172"/>
                <a:gd name="T23" fmla="*/ 0 h 181"/>
                <a:gd name="T24" fmla="*/ 0 w 172"/>
                <a:gd name="T25" fmla="*/ 0 h 181"/>
                <a:gd name="T26" fmla="*/ 0 w 172"/>
                <a:gd name="T27" fmla="*/ 0 h 181"/>
                <a:gd name="T28" fmla="*/ 0 w 172"/>
                <a:gd name="T29" fmla="*/ 0 h 181"/>
                <a:gd name="T30" fmla="*/ 0 w 172"/>
                <a:gd name="T31" fmla="*/ 0 h 181"/>
                <a:gd name="T32" fmla="*/ 0 w 172"/>
                <a:gd name="T33" fmla="*/ 0 h 181"/>
                <a:gd name="T34" fmla="*/ 0 w 172"/>
                <a:gd name="T35" fmla="*/ 0 h 181"/>
                <a:gd name="T36" fmla="*/ 0 w 172"/>
                <a:gd name="T37" fmla="*/ 0 h 181"/>
                <a:gd name="T38" fmla="*/ 0 w 172"/>
                <a:gd name="T39" fmla="*/ 0 h 181"/>
                <a:gd name="T40" fmla="*/ 0 w 172"/>
                <a:gd name="T41" fmla="*/ 0 h 181"/>
                <a:gd name="T42" fmla="*/ 0 w 172"/>
                <a:gd name="T43" fmla="*/ 0 h 181"/>
                <a:gd name="T44" fmla="*/ 0 w 172"/>
                <a:gd name="T45" fmla="*/ 0 h 181"/>
                <a:gd name="T46" fmla="*/ 0 w 172"/>
                <a:gd name="T47" fmla="*/ 0 h 181"/>
                <a:gd name="T48" fmla="*/ 0 w 172"/>
                <a:gd name="T49" fmla="*/ 0 h 181"/>
                <a:gd name="T50" fmla="*/ 0 w 172"/>
                <a:gd name="T51" fmla="*/ 0 h 181"/>
                <a:gd name="T52" fmla="*/ 0 w 172"/>
                <a:gd name="T53" fmla="*/ 0 h 181"/>
                <a:gd name="T54" fmla="*/ 0 w 172"/>
                <a:gd name="T55" fmla="*/ 0 h 181"/>
                <a:gd name="T56" fmla="*/ 0 w 172"/>
                <a:gd name="T57" fmla="*/ 0 h 181"/>
                <a:gd name="T58" fmla="*/ 0 w 172"/>
                <a:gd name="T59" fmla="*/ 0 h 181"/>
                <a:gd name="T60" fmla="*/ 0 w 172"/>
                <a:gd name="T61" fmla="*/ 0 h 181"/>
                <a:gd name="T62" fmla="*/ 0 w 172"/>
                <a:gd name="T63" fmla="*/ 0 h 181"/>
                <a:gd name="T64" fmla="*/ 0 w 172"/>
                <a:gd name="T65" fmla="*/ 0 h 181"/>
                <a:gd name="T66" fmla="*/ 0 w 172"/>
                <a:gd name="T67" fmla="*/ 0 h 181"/>
                <a:gd name="T68" fmla="*/ 0 w 172"/>
                <a:gd name="T69" fmla="*/ 0 h 181"/>
                <a:gd name="T70" fmla="*/ 0 w 172"/>
                <a:gd name="T71" fmla="*/ 0 h 181"/>
                <a:gd name="T72" fmla="*/ 0 w 172"/>
                <a:gd name="T73" fmla="*/ 0 h 181"/>
                <a:gd name="T74" fmla="*/ 0 w 172"/>
                <a:gd name="T75" fmla="*/ 0 h 181"/>
                <a:gd name="T76" fmla="*/ 0 w 172"/>
                <a:gd name="T77" fmla="*/ 0 h 181"/>
                <a:gd name="T78" fmla="*/ 0 w 172"/>
                <a:gd name="T79" fmla="*/ 0 h 181"/>
                <a:gd name="T80" fmla="*/ 0 w 172"/>
                <a:gd name="T81" fmla="*/ 0 h 181"/>
                <a:gd name="T82" fmla="*/ 0 w 172"/>
                <a:gd name="T83" fmla="*/ 0 h 181"/>
                <a:gd name="T84" fmla="*/ 0 w 172"/>
                <a:gd name="T85" fmla="*/ 0 h 181"/>
                <a:gd name="T86" fmla="*/ 0 w 172"/>
                <a:gd name="T87" fmla="*/ 0 h 181"/>
                <a:gd name="T88" fmla="*/ 0 w 172"/>
                <a:gd name="T89" fmla="*/ 0 h 181"/>
                <a:gd name="T90" fmla="*/ 0 w 172"/>
                <a:gd name="T91" fmla="*/ 0 h 181"/>
                <a:gd name="T92" fmla="*/ 0 w 172"/>
                <a:gd name="T93" fmla="*/ 0 h 181"/>
                <a:gd name="T94" fmla="*/ 0 w 172"/>
                <a:gd name="T95" fmla="*/ 0 h 181"/>
                <a:gd name="T96" fmla="*/ 0 w 172"/>
                <a:gd name="T97" fmla="*/ 0 h 181"/>
                <a:gd name="T98" fmla="*/ 0 w 172"/>
                <a:gd name="T99" fmla="*/ 0 h 181"/>
                <a:gd name="T100" fmla="*/ 0 w 172"/>
                <a:gd name="T101" fmla="*/ 0 h 181"/>
                <a:gd name="T102" fmla="*/ 0 w 172"/>
                <a:gd name="T103" fmla="*/ 0 h 181"/>
                <a:gd name="T104" fmla="*/ 0 w 172"/>
                <a:gd name="T105" fmla="*/ 0 h 181"/>
                <a:gd name="T106" fmla="*/ 0 w 172"/>
                <a:gd name="T107" fmla="*/ 0 h 1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2"/>
                <a:gd name="T163" fmla="*/ 0 h 181"/>
                <a:gd name="T164" fmla="*/ 172 w 172"/>
                <a:gd name="T165" fmla="*/ 181 h 18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2" h="181">
                  <a:moveTo>
                    <a:pt x="40" y="169"/>
                  </a:moveTo>
                  <a:lnTo>
                    <a:pt x="33" y="165"/>
                  </a:lnTo>
                  <a:lnTo>
                    <a:pt x="26" y="160"/>
                  </a:lnTo>
                  <a:lnTo>
                    <a:pt x="20" y="154"/>
                  </a:lnTo>
                  <a:lnTo>
                    <a:pt x="14" y="147"/>
                  </a:lnTo>
                  <a:lnTo>
                    <a:pt x="10" y="141"/>
                  </a:lnTo>
                  <a:lnTo>
                    <a:pt x="7" y="134"/>
                  </a:lnTo>
                  <a:lnTo>
                    <a:pt x="3" y="128"/>
                  </a:lnTo>
                  <a:lnTo>
                    <a:pt x="2" y="120"/>
                  </a:lnTo>
                  <a:lnTo>
                    <a:pt x="0" y="112"/>
                  </a:lnTo>
                  <a:lnTo>
                    <a:pt x="0" y="104"/>
                  </a:lnTo>
                  <a:lnTo>
                    <a:pt x="0" y="96"/>
                  </a:lnTo>
                  <a:lnTo>
                    <a:pt x="2" y="87"/>
                  </a:lnTo>
                  <a:lnTo>
                    <a:pt x="4" y="80"/>
                  </a:lnTo>
                  <a:lnTo>
                    <a:pt x="7" y="71"/>
                  </a:lnTo>
                  <a:lnTo>
                    <a:pt x="11" y="62"/>
                  </a:lnTo>
                  <a:lnTo>
                    <a:pt x="15" y="53"/>
                  </a:lnTo>
                  <a:lnTo>
                    <a:pt x="21" y="44"/>
                  </a:lnTo>
                  <a:lnTo>
                    <a:pt x="27" y="36"/>
                  </a:lnTo>
                  <a:lnTo>
                    <a:pt x="34" y="28"/>
                  </a:lnTo>
                  <a:lnTo>
                    <a:pt x="40" y="22"/>
                  </a:lnTo>
                  <a:lnTo>
                    <a:pt x="47" y="16"/>
                  </a:lnTo>
                  <a:lnTo>
                    <a:pt x="55" y="11"/>
                  </a:lnTo>
                  <a:lnTo>
                    <a:pt x="62" y="6"/>
                  </a:lnTo>
                  <a:lnTo>
                    <a:pt x="70" y="3"/>
                  </a:lnTo>
                  <a:lnTo>
                    <a:pt x="78" y="1"/>
                  </a:lnTo>
                  <a:lnTo>
                    <a:pt x="86" y="0"/>
                  </a:lnTo>
                  <a:lnTo>
                    <a:pt x="94" y="0"/>
                  </a:lnTo>
                  <a:lnTo>
                    <a:pt x="103" y="0"/>
                  </a:lnTo>
                  <a:lnTo>
                    <a:pt x="111" y="1"/>
                  </a:lnTo>
                  <a:lnTo>
                    <a:pt x="119" y="3"/>
                  </a:lnTo>
                  <a:lnTo>
                    <a:pt x="127" y="6"/>
                  </a:lnTo>
                  <a:lnTo>
                    <a:pt x="135" y="11"/>
                  </a:lnTo>
                  <a:lnTo>
                    <a:pt x="142" y="15"/>
                  </a:lnTo>
                  <a:lnTo>
                    <a:pt x="149" y="21"/>
                  </a:lnTo>
                  <a:lnTo>
                    <a:pt x="154" y="26"/>
                  </a:lnTo>
                  <a:lnTo>
                    <a:pt x="159" y="32"/>
                  </a:lnTo>
                  <a:lnTo>
                    <a:pt x="163" y="38"/>
                  </a:lnTo>
                  <a:lnTo>
                    <a:pt x="166" y="46"/>
                  </a:lnTo>
                  <a:lnTo>
                    <a:pt x="169" y="52"/>
                  </a:lnTo>
                  <a:lnTo>
                    <a:pt x="171" y="61"/>
                  </a:lnTo>
                  <a:lnTo>
                    <a:pt x="172" y="69"/>
                  </a:lnTo>
                  <a:lnTo>
                    <a:pt x="172" y="77"/>
                  </a:lnTo>
                  <a:lnTo>
                    <a:pt x="171" y="85"/>
                  </a:lnTo>
                  <a:lnTo>
                    <a:pt x="170" y="94"/>
                  </a:lnTo>
                  <a:lnTo>
                    <a:pt x="167" y="103"/>
                  </a:lnTo>
                  <a:lnTo>
                    <a:pt x="164" y="111"/>
                  </a:lnTo>
                  <a:lnTo>
                    <a:pt x="160" y="120"/>
                  </a:lnTo>
                  <a:lnTo>
                    <a:pt x="155" y="129"/>
                  </a:lnTo>
                  <a:lnTo>
                    <a:pt x="150" y="138"/>
                  </a:lnTo>
                  <a:lnTo>
                    <a:pt x="39" y="74"/>
                  </a:lnTo>
                  <a:lnTo>
                    <a:pt x="34" y="86"/>
                  </a:lnTo>
                  <a:lnTo>
                    <a:pt x="32" y="96"/>
                  </a:lnTo>
                  <a:lnTo>
                    <a:pt x="30" y="106"/>
                  </a:lnTo>
                  <a:lnTo>
                    <a:pt x="30" y="115"/>
                  </a:lnTo>
                  <a:lnTo>
                    <a:pt x="31" y="120"/>
                  </a:lnTo>
                  <a:lnTo>
                    <a:pt x="33" y="125"/>
                  </a:lnTo>
                  <a:lnTo>
                    <a:pt x="35" y="129"/>
                  </a:lnTo>
                  <a:lnTo>
                    <a:pt x="37" y="133"/>
                  </a:lnTo>
                  <a:lnTo>
                    <a:pt x="40" y="138"/>
                  </a:lnTo>
                  <a:lnTo>
                    <a:pt x="45" y="142"/>
                  </a:lnTo>
                  <a:lnTo>
                    <a:pt x="50" y="145"/>
                  </a:lnTo>
                  <a:lnTo>
                    <a:pt x="56" y="149"/>
                  </a:lnTo>
                  <a:lnTo>
                    <a:pt x="62" y="152"/>
                  </a:lnTo>
                  <a:lnTo>
                    <a:pt x="70" y="154"/>
                  </a:lnTo>
                  <a:lnTo>
                    <a:pt x="78" y="155"/>
                  </a:lnTo>
                  <a:lnTo>
                    <a:pt x="85" y="155"/>
                  </a:lnTo>
                  <a:lnTo>
                    <a:pt x="93" y="154"/>
                  </a:lnTo>
                  <a:lnTo>
                    <a:pt x="100" y="151"/>
                  </a:lnTo>
                  <a:lnTo>
                    <a:pt x="106" y="147"/>
                  </a:lnTo>
                  <a:lnTo>
                    <a:pt x="111" y="142"/>
                  </a:lnTo>
                  <a:lnTo>
                    <a:pt x="136" y="156"/>
                  </a:lnTo>
                  <a:lnTo>
                    <a:pt x="126" y="166"/>
                  </a:lnTo>
                  <a:lnTo>
                    <a:pt x="115" y="174"/>
                  </a:lnTo>
                  <a:lnTo>
                    <a:pt x="109" y="176"/>
                  </a:lnTo>
                  <a:lnTo>
                    <a:pt x="104" y="178"/>
                  </a:lnTo>
                  <a:lnTo>
                    <a:pt x="97" y="180"/>
                  </a:lnTo>
                  <a:lnTo>
                    <a:pt x="92" y="181"/>
                  </a:lnTo>
                  <a:lnTo>
                    <a:pt x="85" y="181"/>
                  </a:lnTo>
                  <a:lnTo>
                    <a:pt x="79" y="181"/>
                  </a:lnTo>
                  <a:lnTo>
                    <a:pt x="73" y="181"/>
                  </a:lnTo>
                  <a:lnTo>
                    <a:pt x="67" y="180"/>
                  </a:lnTo>
                  <a:lnTo>
                    <a:pt x="54" y="176"/>
                  </a:lnTo>
                  <a:lnTo>
                    <a:pt x="40" y="169"/>
                  </a:lnTo>
                  <a:close/>
                  <a:moveTo>
                    <a:pt x="136" y="103"/>
                  </a:moveTo>
                  <a:lnTo>
                    <a:pt x="140" y="92"/>
                  </a:lnTo>
                  <a:lnTo>
                    <a:pt x="143" y="82"/>
                  </a:lnTo>
                  <a:lnTo>
                    <a:pt x="144" y="72"/>
                  </a:lnTo>
                  <a:lnTo>
                    <a:pt x="143" y="63"/>
                  </a:lnTo>
                  <a:lnTo>
                    <a:pt x="142" y="59"/>
                  </a:lnTo>
                  <a:lnTo>
                    <a:pt x="141" y="55"/>
                  </a:lnTo>
                  <a:lnTo>
                    <a:pt x="139" y="50"/>
                  </a:lnTo>
                  <a:lnTo>
                    <a:pt x="137" y="47"/>
                  </a:lnTo>
                  <a:lnTo>
                    <a:pt x="130" y="39"/>
                  </a:lnTo>
                  <a:lnTo>
                    <a:pt x="120" y="33"/>
                  </a:lnTo>
                  <a:lnTo>
                    <a:pt x="116" y="30"/>
                  </a:lnTo>
                  <a:lnTo>
                    <a:pt x="111" y="28"/>
                  </a:lnTo>
                  <a:lnTo>
                    <a:pt x="106" y="27"/>
                  </a:lnTo>
                  <a:lnTo>
                    <a:pt x="101" y="26"/>
                  </a:lnTo>
                  <a:lnTo>
                    <a:pt x="95" y="26"/>
                  </a:lnTo>
                  <a:lnTo>
                    <a:pt x="91" y="27"/>
                  </a:lnTo>
                  <a:lnTo>
                    <a:pt x="85" y="28"/>
                  </a:lnTo>
                  <a:lnTo>
                    <a:pt x="80" y="29"/>
                  </a:lnTo>
                  <a:lnTo>
                    <a:pt x="72" y="34"/>
                  </a:lnTo>
                  <a:lnTo>
                    <a:pt x="65" y="39"/>
                  </a:lnTo>
                  <a:lnTo>
                    <a:pt x="58" y="46"/>
                  </a:lnTo>
                  <a:lnTo>
                    <a:pt x="51" y="55"/>
                  </a:lnTo>
                  <a:lnTo>
                    <a:pt x="136" y="103"/>
                  </a:lnTo>
                  <a:close/>
                </a:path>
              </a:pathLst>
            </a:custGeom>
            <a:solidFill>
              <a:srgbClr val="2C5882"/>
            </a:solidFill>
            <a:ln w="9525">
              <a:noFill/>
              <a:round/>
            </a:ln>
          </p:spPr>
          <p:txBody>
            <a:bodyPr/>
            <a:lstStyle/>
            <a:p>
              <a:endParaRPr lang="zh-CN" altLang="en-US"/>
            </a:p>
          </p:txBody>
        </p:sp>
        <p:sp>
          <p:nvSpPr>
            <p:cNvPr id="29732" name="Freeform 58"/>
            <p:cNvSpPr/>
            <p:nvPr/>
          </p:nvSpPr>
          <p:spPr bwMode="auto">
            <a:xfrm>
              <a:off x="406" y="1151"/>
              <a:ext cx="55" cy="61"/>
            </a:xfrm>
            <a:custGeom>
              <a:avLst/>
              <a:gdLst>
                <a:gd name="T0" fmla="*/ 0 w 163"/>
                <a:gd name="T1" fmla="*/ 0 h 183"/>
                <a:gd name="T2" fmla="*/ 0 w 163"/>
                <a:gd name="T3" fmla="*/ 0 h 183"/>
                <a:gd name="T4" fmla="*/ 0 w 163"/>
                <a:gd name="T5" fmla="*/ 0 h 183"/>
                <a:gd name="T6" fmla="*/ 0 w 163"/>
                <a:gd name="T7" fmla="*/ 0 h 183"/>
                <a:gd name="T8" fmla="*/ 0 w 163"/>
                <a:gd name="T9" fmla="*/ 0 h 183"/>
                <a:gd name="T10" fmla="*/ 0 w 163"/>
                <a:gd name="T11" fmla="*/ 0 h 183"/>
                <a:gd name="T12" fmla="*/ 0 w 163"/>
                <a:gd name="T13" fmla="*/ 0 h 183"/>
                <a:gd name="T14" fmla="*/ 0 w 163"/>
                <a:gd name="T15" fmla="*/ 0 h 183"/>
                <a:gd name="T16" fmla="*/ 0 w 163"/>
                <a:gd name="T17" fmla="*/ 0 h 183"/>
                <a:gd name="T18" fmla="*/ 0 w 163"/>
                <a:gd name="T19" fmla="*/ 0 h 183"/>
                <a:gd name="T20" fmla="*/ 0 w 163"/>
                <a:gd name="T21" fmla="*/ 0 h 183"/>
                <a:gd name="T22" fmla="*/ 0 w 163"/>
                <a:gd name="T23" fmla="*/ 0 h 183"/>
                <a:gd name="T24" fmla="*/ 0 w 163"/>
                <a:gd name="T25" fmla="*/ 0 h 183"/>
                <a:gd name="T26" fmla="*/ 0 w 163"/>
                <a:gd name="T27" fmla="*/ 0 h 183"/>
                <a:gd name="T28" fmla="*/ 0 w 163"/>
                <a:gd name="T29" fmla="*/ 0 h 183"/>
                <a:gd name="T30" fmla="*/ 0 w 163"/>
                <a:gd name="T31" fmla="*/ 0 h 183"/>
                <a:gd name="T32" fmla="*/ 0 w 163"/>
                <a:gd name="T33" fmla="*/ 0 h 183"/>
                <a:gd name="T34" fmla="*/ 0 w 163"/>
                <a:gd name="T35" fmla="*/ 0 h 183"/>
                <a:gd name="T36" fmla="*/ 0 w 163"/>
                <a:gd name="T37" fmla="*/ 0 h 183"/>
                <a:gd name="T38" fmla="*/ 0 w 163"/>
                <a:gd name="T39" fmla="*/ 0 h 183"/>
                <a:gd name="T40" fmla="*/ 0 w 163"/>
                <a:gd name="T41" fmla="*/ 0 h 183"/>
                <a:gd name="T42" fmla="*/ 0 w 163"/>
                <a:gd name="T43" fmla="*/ 0 h 183"/>
                <a:gd name="T44" fmla="*/ 0 w 163"/>
                <a:gd name="T45" fmla="*/ 0 h 183"/>
                <a:gd name="T46" fmla="*/ 0 w 163"/>
                <a:gd name="T47" fmla="*/ 0 h 183"/>
                <a:gd name="T48" fmla="*/ 0 w 163"/>
                <a:gd name="T49" fmla="*/ 0 h 183"/>
                <a:gd name="T50" fmla="*/ 0 w 163"/>
                <a:gd name="T51" fmla="*/ 0 h 183"/>
                <a:gd name="T52" fmla="*/ 0 w 163"/>
                <a:gd name="T53" fmla="*/ 0 h 183"/>
                <a:gd name="T54" fmla="*/ 0 w 163"/>
                <a:gd name="T55" fmla="*/ 0 h 183"/>
                <a:gd name="T56" fmla="*/ 0 w 163"/>
                <a:gd name="T57" fmla="*/ 0 h 183"/>
                <a:gd name="T58" fmla="*/ 0 w 163"/>
                <a:gd name="T59" fmla="*/ 0 h 183"/>
                <a:gd name="T60" fmla="*/ 0 w 163"/>
                <a:gd name="T61" fmla="*/ 0 h 183"/>
                <a:gd name="T62" fmla="*/ 0 w 163"/>
                <a:gd name="T63" fmla="*/ 0 h 183"/>
                <a:gd name="T64" fmla="*/ 0 w 163"/>
                <a:gd name="T65" fmla="*/ 0 h 183"/>
                <a:gd name="T66" fmla="*/ 0 w 163"/>
                <a:gd name="T67" fmla="*/ 0 h 183"/>
                <a:gd name="T68" fmla="*/ 0 w 163"/>
                <a:gd name="T69" fmla="*/ 0 h 183"/>
                <a:gd name="T70" fmla="*/ 0 w 163"/>
                <a:gd name="T71" fmla="*/ 0 h 183"/>
                <a:gd name="T72" fmla="*/ 0 w 163"/>
                <a:gd name="T73" fmla="*/ 0 h 183"/>
                <a:gd name="T74" fmla="*/ 0 w 163"/>
                <a:gd name="T75" fmla="*/ 0 h 183"/>
                <a:gd name="T76" fmla="*/ 0 w 163"/>
                <a:gd name="T77" fmla="*/ 0 h 183"/>
                <a:gd name="T78" fmla="*/ 0 w 163"/>
                <a:gd name="T79" fmla="*/ 0 h 183"/>
                <a:gd name="T80" fmla="*/ 0 w 163"/>
                <a:gd name="T81" fmla="*/ 0 h 183"/>
                <a:gd name="T82" fmla="*/ 0 w 163"/>
                <a:gd name="T83" fmla="*/ 0 h 183"/>
                <a:gd name="T84" fmla="*/ 0 w 163"/>
                <a:gd name="T85" fmla="*/ 0 h 183"/>
                <a:gd name="T86" fmla="*/ 0 w 163"/>
                <a:gd name="T87" fmla="*/ 0 h 183"/>
                <a:gd name="T88" fmla="*/ 0 w 163"/>
                <a:gd name="T89" fmla="*/ 0 h 183"/>
                <a:gd name="T90" fmla="*/ 0 w 163"/>
                <a:gd name="T91" fmla="*/ 0 h 183"/>
                <a:gd name="T92" fmla="*/ 0 w 163"/>
                <a:gd name="T93" fmla="*/ 0 h 183"/>
                <a:gd name="T94" fmla="*/ 0 w 163"/>
                <a:gd name="T95" fmla="*/ 0 h 183"/>
                <a:gd name="T96" fmla="*/ 0 w 163"/>
                <a:gd name="T97" fmla="*/ 0 h 183"/>
                <a:gd name="T98" fmla="*/ 0 w 163"/>
                <a:gd name="T99" fmla="*/ 0 h 183"/>
                <a:gd name="T100" fmla="*/ 0 w 163"/>
                <a:gd name="T101" fmla="*/ 0 h 183"/>
                <a:gd name="T102" fmla="*/ 0 w 163"/>
                <a:gd name="T103" fmla="*/ 0 h 183"/>
                <a:gd name="T104" fmla="*/ 0 w 163"/>
                <a:gd name="T105" fmla="*/ 0 h 183"/>
                <a:gd name="T106" fmla="*/ 0 w 163"/>
                <a:gd name="T107" fmla="*/ 0 h 1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3"/>
                <a:gd name="T163" fmla="*/ 0 h 183"/>
                <a:gd name="T164" fmla="*/ 163 w 163"/>
                <a:gd name="T165" fmla="*/ 183 h 1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3" h="183">
                  <a:moveTo>
                    <a:pt x="139" y="140"/>
                  </a:moveTo>
                  <a:lnTo>
                    <a:pt x="134" y="148"/>
                  </a:lnTo>
                  <a:lnTo>
                    <a:pt x="130" y="154"/>
                  </a:lnTo>
                  <a:lnTo>
                    <a:pt x="126" y="160"/>
                  </a:lnTo>
                  <a:lnTo>
                    <a:pt x="120" y="164"/>
                  </a:lnTo>
                  <a:lnTo>
                    <a:pt x="116" y="169"/>
                  </a:lnTo>
                  <a:lnTo>
                    <a:pt x="110" y="173"/>
                  </a:lnTo>
                  <a:lnTo>
                    <a:pt x="105" y="176"/>
                  </a:lnTo>
                  <a:lnTo>
                    <a:pt x="98" y="179"/>
                  </a:lnTo>
                  <a:lnTo>
                    <a:pt x="93" y="181"/>
                  </a:lnTo>
                  <a:lnTo>
                    <a:pt x="86" y="182"/>
                  </a:lnTo>
                  <a:lnTo>
                    <a:pt x="80" y="183"/>
                  </a:lnTo>
                  <a:lnTo>
                    <a:pt x="73" y="183"/>
                  </a:lnTo>
                  <a:lnTo>
                    <a:pt x="67" y="182"/>
                  </a:lnTo>
                  <a:lnTo>
                    <a:pt x="60" y="181"/>
                  </a:lnTo>
                  <a:lnTo>
                    <a:pt x="53" y="179"/>
                  </a:lnTo>
                  <a:lnTo>
                    <a:pt x="46" y="176"/>
                  </a:lnTo>
                  <a:lnTo>
                    <a:pt x="38" y="173"/>
                  </a:lnTo>
                  <a:lnTo>
                    <a:pt x="32" y="169"/>
                  </a:lnTo>
                  <a:lnTo>
                    <a:pt x="25" y="164"/>
                  </a:lnTo>
                  <a:lnTo>
                    <a:pt x="19" y="159"/>
                  </a:lnTo>
                  <a:lnTo>
                    <a:pt x="14" y="154"/>
                  </a:lnTo>
                  <a:lnTo>
                    <a:pt x="11" y="147"/>
                  </a:lnTo>
                  <a:lnTo>
                    <a:pt x="6" y="139"/>
                  </a:lnTo>
                  <a:lnTo>
                    <a:pt x="4" y="133"/>
                  </a:lnTo>
                  <a:lnTo>
                    <a:pt x="2" y="125"/>
                  </a:lnTo>
                  <a:lnTo>
                    <a:pt x="1" y="116"/>
                  </a:lnTo>
                  <a:lnTo>
                    <a:pt x="0" y="108"/>
                  </a:lnTo>
                  <a:lnTo>
                    <a:pt x="1" y="100"/>
                  </a:lnTo>
                  <a:lnTo>
                    <a:pt x="2" y="90"/>
                  </a:lnTo>
                  <a:lnTo>
                    <a:pt x="3" y="81"/>
                  </a:lnTo>
                  <a:lnTo>
                    <a:pt x="6" y="73"/>
                  </a:lnTo>
                  <a:lnTo>
                    <a:pt x="10" y="63"/>
                  </a:lnTo>
                  <a:lnTo>
                    <a:pt x="14" y="53"/>
                  </a:lnTo>
                  <a:lnTo>
                    <a:pt x="18" y="44"/>
                  </a:lnTo>
                  <a:lnTo>
                    <a:pt x="24" y="36"/>
                  </a:lnTo>
                  <a:lnTo>
                    <a:pt x="29" y="29"/>
                  </a:lnTo>
                  <a:lnTo>
                    <a:pt x="35" y="23"/>
                  </a:lnTo>
                  <a:lnTo>
                    <a:pt x="41" y="17"/>
                  </a:lnTo>
                  <a:lnTo>
                    <a:pt x="48" y="12"/>
                  </a:lnTo>
                  <a:lnTo>
                    <a:pt x="54" y="8"/>
                  </a:lnTo>
                  <a:lnTo>
                    <a:pt x="62" y="5"/>
                  </a:lnTo>
                  <a:lnTo>
                    <a:pt x="70" y="3"/>
                  </a:lnTo>
                  <a:lnTo>
                    <a:pt x="77" y="0"/>
                  </a:lnTo>
                  <a:lnTo>
                    <a:pt x="85" y="0"/>
                  </a:lnTo>
                  <a:lnTo>
                    <a:pt x="93" y="0"/>
                  </a:lnTo>
                  <a:lnTo>
                    <a:pt x="100" y="1"/>
                  </a:lnTo>
                  <a:lnTo>
                    <a:pt x="109" y="4"/>
                  </a:lnTo>
                  <a:lnTo>
                    <a:pt x="118" y="6"/>
                  </a:lnTo>
                  <a:lnTo>
                    <a:pt x="125" y="9"/>
                  </a:lnTo>
                  <a:lnTo>
                    <a:pt x="131" y="12"/>
                  </a:lnTo>
                  <a:lnTo>
                    <a:pt x="137" y="17"/>
                  </a:lnTo>
                  <a:lnTo>
                    <a:pt x="142" y="21"/>
                  </a:lnTo>
                  <a:lnTo>
                    <a:pt x="146" y="26"/>
                  </a:lnTo>
                  <a:lnTo>
                    <a:pt x="151" y="30"/>
                  </a:lnTo>
                  <a:lnTo>
                    <a:pt x="154" y="35"/>
                  </a:lnTo>
                  <a:lnTo>
                    <a:pt x="157" y="41"/>
                  </a:lnTo>
                  <a:lnTo>
                    <a:pt x="160" y="46"/>
                  </a:lnTo>
                  <a:lnTo>
                    <a:pt x="162" y="53"/>
                  </a:lnTo>
                  <a:lnTo>
                    <a:pt x="163" y="59"/>
                  </a:lnTo>
                  <a:lnTo>
                    <a:pt x="163" y="65"/>
                  </a:lnTo>
                  <a:lnTo>
                    <a:pt x="163" y="71"/>
                  </a:lnTo>
                  <a:lnTo>
                    <a:pt x="162" y="78"/>
                  </a:lnTo>
                  <a:lnTo>
                    <a:pt x="161" y="86"/>
                  </a:lnTo>
                  <a:lnTo>
                    <a:pt x="158" y="92"/>
                  </a:lnTo>
                  <a:lnTo>
                    <a:pt x="132" y="81"/>
                  </a:lnTo>
                  <a:lnTo>
                    <a:pt x="134" y="73"/>
                  </a:lnTo>
                  <a:lnTo>
                    <a:pt x="134" y="65"/>
                  </a:lnTo>
                  <a:lnTo>
                    <a:pt x="133" y="57"/>
                  </a:lnTo>
                  <a:lnTo>
                    <a:pt x="131" y="50"/>
                  </a:lnTo>
                  <a:lnTo>
                    <a:pt x="127" y="44"/>
                  </a:lnTo>
                  <a:lnTo>
                    <a:pt x="122" y="38"/>
                  </a:lnTo>
                  <a:lnTo>
                    <a:pt x="115" y="33"/>
                  </a:lnTo>
                  <a:lnTo>
                    <a:pt x="107" y="29"/>
                  </a:lnTo>
                  <a:lnTo>
                    <a:pt x="102" y="28"/>
                  </a:lnTo>
                  <a:lnTo>
                    <a:pt x="97" y="27"/>
                  </a:lnTo>
                  <a:lnTo>
                    <a:pt x="92" y="26"/>
                  </a:lnTo>
                  <a:lnTo>
                    <a:pt x="87" y="27"/>
                  </a:lnTo>
                  <a:lnTo>
                    <a:pt x="82" y="27"/>
                  </a:lnTo>
                  <a:lnTo>
                    <a:pt x="77" y="28"/>
                  </a:lnTo>
                  <a:lnTo>
                    <a:pt x="73" y="30"/>
                  </a:lnTo>
                  <a:lnTo>
                    <a:pt x="69" y="33"/>
                  </a:lnTo>
                  <a:lnTo>
                    <a:pt x="59" y="40"/>
                  </a:lnTo>
                  <a:lnTo>
                    <a:pt x="51" y="50"/>
                  </a:lnTo>
                  <a:lnTo>
                    <a:pt x="45" y="61"/>
                  </a:lnTo>
                  <a:lnTo>
                    <a:pt x="38" y="74"/>
                  </a:lnTo>
                  <a:lnTo>
                    <a:pt x="33" y="89"/>
                  </a:lnTo>
                  <a:lnTo>
                    <a:pt x="30" y="102"/>
                  </a:lnTo>
                  <a:lnTo>
                    <a:pt x="29" y="109"/>
                  </a:lnTo>
                  <a:lnTo>
                    <a:pt x="29" y="114"/>
                  </a:lnTo>
                  <a:lnTo>
                    <a:pt x="29" y="120"/>
                  </a:lnTo>
                  <a:lnTo>
                    <a:pt x="30" y="125"/>
                  </a:lnTo>
                  <a:lnTo>
                    <a:pt x="32" y="129"/>
                  </a:lnTo>
                  <a:lnTo>
                    <a:pt x="34" y="134"/>
                  </a:lnTo>
                  <a:lnTo>
                    <a:pt x="36" y="138"/>
                  </a:lnTo>
                  <a:lnTo>
                    <a:pt x="39" y="141"/>
                  </a:lnTo>
                  <a:lnTo>
                    <a:pt x="42" y="145"/>
                  </a:lnTo>
                  <a:lnTo>
                    <a:pt x="47" y="148"/>
                  </a:lnTo>
                  <a:lnTo>
                    <a:pt x="51" y="151"/>
                  </a:lnTo>
                  <a:lnTo>
                    <a:pt x="57" y="154"/>
                  </a:lnTo>
                  <a:lnTo>
                    <a:pt x="64" y="156"/>
                  </a:lnTo>
                  <a:lnTo>
                    <a:pt x="72" y="157"/>
                  </a:lnTo>
                  <a:lnTo>
                    <a:pt x="80" y="156"/>
                  </a:lnTo>
                  <a:lnTo>
                    <a:pt x="87" y="154"/>
                  </a:lnTo>
                  <a:lnTo>
                    <a:pt x="94" y="150"/>
                  </a:lnTo>
                  <a:lnTo>
                    <a:pt x="100" y="145"/>
                  </a:lnTo>
                  <a:lnTo>
                    <a:pt x="107" y="138"/>
                  </a:lnTo>
                  <a:lnTo>
                    <a:pt x="112" y="131"/>
                  </a:lnTo>
                  <a:lnTo>
                    <a:pt x="139" y="140"/>
                  </a:lnTo>
                  <a:close/>
                </a:path>
              </a:pathLst>
            </a:custGeom>
            <a:solidFill>
              <a:srgbClr val="2C5882"/>
            </a:solidFill>
            <a:ln w="9525">
              <a:noFill/>
              <a:round/>
            </a:ln>
          </p:spPr>
          <p:txBody>
            <a:bodyPr/>
            <a:lstStyle/>
            <a:p>
              <a:endParaRPr lang="zh-CN" altLang="en-US"/>
            </a:p>
          </p:txBody>
        </p:sp>
        <p:sp>
          <p:nvSpPr>
            <p:cNvPr id="29733" name="Freeform 57"/>
            <p:cNvSpPr/>
            <p:nvPr/>
          </p:nvSpPr>
          <p:spPr bwMode="auto">
            <a:xfrm>
              <a:off x="460" y="1147"/>
              <a:ext cx="57" cy="90"/>
            </a:xfrm>
            <a:custGeom>
              <a:avLst/>
              <a:gdLst>
                <a:gd name="T0" fmla="*/ 0 w 172"/>
                <a:gd name="T1" fmla="*/ 0 h 271"/>
                <a:gd name="T2" fmla="*/ 0 w 172"/>
                <a:gd name="T3" fmla="*/ 0 h 271"/>
                <a:gd name="T4" fmla="*/ 0 w 172"/>
                <a:gd name="T5" fmla="*/ 0 h 271"/>
                <a:gd name="T6" fmla="*/ 0 w 172"/>
                <a:gd name="T7" fmla="*/ 0 h 271"/>
                <a:gd name="T8" fmla="*/ 0 w 172"/>
                <a:gd name="T9" fmla="*/ 0 h 271"/>
                <a:gd name="T10" fmla="*/ 0 w 172"/>
                <a:gd name="T11" fmla="*/ 0 h 271"/>
                <a:gd name="T12" fmla="*/ 0 w 172"/>
                <a:gd name="T13" fmla="*/ 0 h 271"/>
                <a:gd name="T14" fmla="*/ 0 w 172"/>
                <a:gd name="T15" fmla="*/ 0 h 271"/>
                <a:gd name="T16" fmla="*/ 0 w 172"/>
                <a:gd name="T17" fmla="*/ 0 h 271"/>
                <a:gd name="T18" fmla="*/ 0 w 172"/>
                <a:gd name="T19" fmla="*/ 0 h 271"/>
                <a:gd name="T20" fmla="*/ 0 w 172"/>
                <a:gd name="T21" fmla="*/ 0 h 271"/>
                <a:gd name="T22" fmla="*/ 0 w 172"/>
                <a:gd name="T23" fmla="*/ 0 h 271"/>
                <a:gd name="T24" fmla="*/ 0 w 172"/>
                <a:gd name="T25" fmla="*/ 0 h 271"/>
                <a:gd name="T26" fmla="*/ 0 w 172"/>
                <a:gd name="T27" fmla="*/ 0 h 271"/>
                <a:gd name="T28" fmla="*/ 0 w 172"/>
                <a:gd name="T29" fmla="*/ 0 h 271"/>
                <a:gd name="T30" fmla="*/ 0 w 172"/>
                <a:gd name="T31" fmla="*/ 0 h 271"/>
                <a:gd name="T32" fmla="*/ 0 w 172"/>
                <a:gd name="T33" fmla="*/ 0 h 271"/>
                <a:gd name="T34" fmla="*/ 0 w 172"/>
                <a:gd name="T35" fmla="*/ 0 h 271"/>
                <a:gd name="T36" fmla="*/ 0 w 172"/>
                <a:gd name="T37" fmla="*/ 0 h 271"/>
                <a:gd name="T38" fmla="*/ 0 w 172"/>
                <a:gd name="T39" fmla="*/ 0 h 271"/>
                <a:gd name="T40" fmla="*/ 0 w 172"/>
                <a:gd name="T41" fmla="*/ 0 h 271"/>
                <a:gd name="T42" fmla="*/ 0 w 172"/>
                <a:gd name="T43" fmla="*/ 0 h 271"/>
                <a:gd name="T44" fmla="*/ 0 w 172"/>
                <a:gd name="T45" fmla="*/ 0 h 271"/>
                <a:gd name="T46" fmla="*/ 0 w 172"/>
                <a:gd name="T47" fmla="*/ 0 h 271"/>
                <a:gd name="T48" fmla="*/ 0 w 172"/>
                <a:gd name="T49" fmla="*/ 0 h 271"/>
                <a:gd name="T50" fmla="*/ 0 w 172"/>
                <a:gd name="T51" fmla="*/ 0 h 271"/>
                <a:gd name="T52" fmla="*/ 0 w 172"/>
                <a:gd name="T53" fmla="*/ 0 h 271"/>
                <a:gd name="T54" fmla="*/ 0 w 172"/>
                <a:gd name="T55" fmla="*/ 0 h 271"/>
                <a:gd name="T56" fmla="*/ 0 w 172"/>
                <a:gd name="T57" fmla="*/ 0 h 271"/>
                <a:gd name="T58" fmla="*/ 0 w 172"/>
                <a:gd name="T59" fmla="*/ 0 h 271"/>
                <a:gd name="T60" fmla="*/ 0 w 172"/>
                <a:gd name="T61" fmla="*/ 0 h 271"/>
                <a:gd name="T62" fmla="*/ 0 w 172"/>
                <a:gd name="T63" fmla="*/ 0 h 271"/>
                <a:gd name="T64" fmla="*/ 0 w 172"/>
                <a:gd name="T65" fmla="*/ 0 h 271"/>
                <a:gd name="T66" fmla="*/ 0 w 172"/>
                <a:gd name="T67" fmla="*/ 0 h 271"/>
                <a:gd name="T68" fmla="*/ 0 w 172"/>
                <a:gd name="T69" fmla="*/ 0 h 271"/>
                <a:gd name="T70" fmla="*/ 0 w 172"/>
                <a:gd name="T71" fmla="*/ 0 h 271"/>
                <a:gd name="T72" fmla="*/ 0 w 172"/>
                <a:gd name="T73" fmla="*/ 0 h 271"/>
                <a:gd name="T74" fmla="*/ 0 w 172"/>
                <a:gd name="T75" fmla="*/ 0 h 271"/>
                <a:gd name="T76" fmla="*/ 0 w 172"/>
                <a:gd name="T77" fmla="*/ 0 h 271"/>
                <a:gd name="T78" fmla="*/ 0 w 172"/>
                <a:gd name="T79" fmla="*/ 0 h 271"/>
                <a:gd name="T80" fmla="*/ 0 w 172"/>
                <a:gd name="T81" fmla="*/ 0 h 271"/>
                <a:gd name="T82" fmla="*/ 0 w 172"/>
                <a:gd name="T83" fmla="*/ 0 h 271"/>
                <a:gd name="T84" fmla="*/ 0 w 172"/>
                <a:gd name="T85" fmla="*/ 0 h 271"/>
                <a:gd name="T86" fmla="*/ 0 w 172"/>
                <a:gd name="T87" fmla="*/ 0 h 271"/>
                <a:gd name="T88" fmla="*/ 0 w 172"/>
                <a:gd name="T89" fmla="*/ 0 h 271"/>
                <a:gd name="T90" fmla="*/ 0 w 172"/>
                <a:gd name="T91" fmla="*/ 0 h 271"/>
                <a:gd name="T92" fmla="*/ 0 w 172"/>
                <a:gd name="T93" fmla="*/ 0 h 271"/>
                <a:gd name="T94" fmla="*/ 0 w 172"/>
                <a:gd name="T95" fmla="*/ 0 h 271"/>
                <a:gd name="T96" fmla="*/ 0 w 172"/>
                <a:gd name="T97" fmla="*/ 0 h 271"/>
                <a:gd name="T98" fmla="*/ 0 w 172"/>
                <a:gd name="T99" fmla="*/ 0 h 271"/>
                <a:gd name="T100" fmla="*/ 0 w 172"/>
                <a:gd name="T101" fmla="*/ 0 h 27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2"/>
                <a:gd name="T154" fmla="*/ 0 h 271"/>
                <a:gd name="T155" fmla="*/ 172 w 172"/>
                <a:gd name="T156" fmla="*/ 271 h 27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2" h="271">
                  <a:moveTo>
                    <a:pt x="0" y="231"/>
                  </a:moveTo>
                  <a:lnTo>
                    <a:pt x="65" y="0"/>
                  </a:lnTo>
                  <a:lnTo>
                    <a:pt x="79" y="5"/>
                  </a:lnTo>
                  <a:lnTo>
                    <a:pt x="94" y="9"/>
                  </a:lnTo>
                  <a:lnTo>
                    <a:pt x="70" y="94"/>
                  </a:lnTo>
                  <a:lnTo>
                    <a:pt x="76" y="89"/>
                  </a:lnTo>
                  <a:lnTo>
                    <a:pt x="82" y="86"/>
                  </a:lnTo>
                  <a:lnTo>
                    <a:pt x="88" y="82"/>
                  </a:lnTo>
                  <a:lnTo>
                    <a:pt x="95" y="80"/>
                  </a:lnTo>
                  <a:lnTo>
                    <a:pt x="101" y="79"/>
                  </a:lnTo>
                  <a:lnTo>
                    <a:pt x="108" y="78"/>
                  </a:lnTo>
                  <a:lnTo>
                    <a:pt x="114" y="78"/>
                  </a:lnTo>
                  <a:lnTo>
                    <a:pt x="121" y="79"/>
                  </a:lnTo>
                  <a:lnTo>
                    <a:pt x="128" y="81"/>
                  </a:lnTo>
                  <a:lnTo>
                    <a:pt x="141" y="86"/>
                  </a:lnTo>
                  <a:lnTo>
                    <a:pt x="152" y="91"/>
                  </a:lnTo>
                  <a:lnTo>
                    <a:pt x="156" y="96"/>
                  </a:lnTo>
                  <a:lnTo>
                    <a:pt x="160" y="99"/>
                  </a:lnTo>
                  <a:lnTo>
                    <a:pt x="164" y="103"/>
                  </a:lnTo>
                  <a:lnTo>
                    <a:pt x="167" y="109"/>
                  </a:lnTo>
                  <a:lnTo>
                    <a:pt x="169" y="113"/>
                  </a:lnTo>
                  <a:lnTo>
                    <a:pt x="170" y="118"/>
                  </a:lnTo>
                  <a:lnTo>
                    <a:pt x="171" y="124"/>
                  </a:lnTo>
                  <a:lnTo>
                    <a:pt x="172" y="129"/>
                  </a:lnTo>
                  <a:lnTo>
                    <a:pt x="172" y="141"/>
                  </a:lnTo>
                  <a:lnTo>
                    <a:pt x="169" y="156"/>
                  </a:lnTo>
                  <a:lnTo>
                    <a:pt x="136" y="271"/>
                  </a:lnTo>
                  <a:lnTo>
                    <a:pt x="122" y="266"/>
                  </a:lnTo>
                  <a:lnTo>
                    <a:pt x="108" y="262"/>
                  </a:lnTo>
                  <a:lnTo>
                    <a:pt x="140" y="155"/>
                  </a:lnTo>
                  <a:lnTo>
                    <a:pt x="142" y="145"/>
                  </a:lnTo>
                  <a:lnTo>
                    <a:pt x="142" y="136"/>
                  </a:lnTo>
                  <a:lnTo>
                    <a:pt x="142" y="128"/>
                  </a:lnTo>
                  <a:lnTo>
                    <a:pt x="140" y="122"/>
                  </a:lnTo>
                  <a:lnTo>
                    <a:pt x="136" y="116"/>
                  </a:lnTo>
                  <a:lnTo>
                    <a:pt x="131" y="112"/>
                  </a:lnTo>
                  <a:lnTo>
                    <a:pt x="124" y="109"/>
                  </a:lnTo>
                  <a:lnTo>
                    <a:pt x="117" y="105"/>
                  </a:lnTo>
                  <a:lnTo>
                    <a:pt x="106" y="103"/>
                  </a:lnTo>
                  <a:lnTo>
                    <a:pt x="96" y="104"/>
                  </a:lnTo>
                  <a:lnTo>
                    <a:pt x="92" y="104"/>
                  </a:lnTo>
                  <a:lnTo>
                    <a:pt x="87" y="106"/>
                  </a:lnTo>
                  <a:lnTo>
                    <a:pt x="83" y="109"/>
                  </a:lnTo>
                  <a:lnTo>
                    <a:pt x="78" y="111"/>
                  </a:lnTo>
                  <a:lnTo>
                    <a:pt x="70" y="118"/>
                  </a:lnTo>
                  <a:lnTo>
                    <a:pt x="63" y="126"/>
                  </a:lnTo>
                  <a:lnTo>
                    <a:pt x="58" y="137"/>
                  </a:lnTo>
                  <a:lnTo>
                    <a:pt x="53" y="149"/>
                  </a:lnTo>
                  <a:lnTo>
                    <a:pt x="28" y="239"/>
                  </a:lnTo>
                  <a:lnTo>
                    <a:pt x="14" y="236"/>
                  </a:lnTo>
                  <a:lnTo>
                    <a:pt x="0" y="231"/>
                  </a:lnTo>
                  <a:close/>
                </a:path>
              </a:pathLst>
            </a:custGeom>
            <a:solidFill>
              <a:srgbClr val="2C5882"/>
            </a:solidFill>
            <a:ln w="9525">
              <a:noFill/>
              <a:round/>
            </a:ln>
          </p:spPr>
          <p:txBody>
            <a:bodyPr/>
            <a:lstStyle/>
            <a:p>
              <a:endParaRPr lang="zh-CN" altLang="en-US"/>
            </a:p>
          </p:txBody>
        </p:sp>
        <p:sp>
          <p:nvSpPr>
            <p:cNvPr id="29734" name="Freeform 56"/>
            <p:cNvSpPr/>
            <p:nvPr/>
          </p:nvSpPr>
          <p:spPr bwMode="auto">
            <a:xfrm>
              <a:off x="526" y="1184"/>
              <a:ext cx="55" cy="66"/>
            </a:xfrm>
            <a:custGeom>
              <a:avLst/>
              <a:gdLst>
                <a:gd name="T0" fmla="*/ 0 w 164"/>
                <a:gd name="T1" fmla="*/ 0 h 198"/>
                <a:gd name="T2" fmla="*/ 0 w 164"/>
                <a:gd name="T3" fmla="*/ 0 h 198"/>
                <a:gd name="T4" fmla="*/ 0 w 164"/>
                <a:gd name="T5" fmla="*/ 0 h 198"/>
                <a:gd name="T6" fmla="*/ 0 w 164"/>
                <a:gd name="T7" fmla="*/ 0 h 198"/>
                <a:gd name="T8" fmla="*/ 0 w 164"/>
                <a:gd name="T9" fmla="*/ 0 h 198"/>
                <a:gd name="T10" fmla="*/ 0 w 164"/>
                <a:gd name="T11" fmla="*/ 0 h 198"/>
                <a:gd name="T12" fmla="*/ 0 w 164"/>
                <a:gd name="T13" fmla="*/ 0 h 198"/>
                <a:gd name="T14" fmla="*/ 0 w 164"/>
                <a:gd name="T15" fmla="*/ 0 h 198"/>
                <a:gd name="T16" fmla="*/ 0 w 164"/>
                <a:gd name="T17" fmla="*/ 0 h 198"/>
                <a:gd name="T18" fmla="*/ 0 w 164"/>
                <a:gd name="T19" fmla="*/ 0 h 198"/>
                <a:gd name="T20" fmla="*/ 0 w 164"/>
                <a:gd name="T21" fmla="*/ 0 h 198"/>
                <a:gd name="T22" fmla="*/ 0 w 164"/>
                <a:gd name="T23" fmla="*/ 0 h 198"/>
                <a:gd name="T24" fmla="*/ 0 w 164"/>
                <a:gd name="T25" fmla="*/ 0 h 198"/>
                <a:gd name="T26" fmla="*/ 0 w 164"/>
                <a:gd name="T27" fmla="*/ 0 h 198"/>
                <a:gd name="T28" fmla="*/ 0 w 164"/>
                <a:gd name="T29" fmla="*/ 0 h 198"/>
                <a:gd name="T30" fmla="*/ 0 w 164"/>
                <a:gd name="T31" fmla="*/ 0 h 198"/>
                <a:gd name="T32" fmla="*/ 0 w 164"/>
                <a:gd name="T33" fmla="*/ 0 h 198"/>
                <a:gd name="T34" fmla="*/ 0 w 164"/>
                <a:gd name="T35" fmla="*/ 0 h 198"/>
                <a:gd name="T36" fmla="*/ 0 w 164"/>
                <a:gd name="T37" fmla="*/ 0 h 198"/>
                <a:gd name="T38" fmla="*/ 0 w 164"/>
                <a:gd name="T39" fmla="*/ 0 h 198"/>
                <a:gd name="T40" fmla="*/ 0 w 164"/>
                <a:gd name="T41" fmla="*/ 0 h 198"/>
                <a:gd name="T42" fmla="*/ 0 w 164"/>
                <a:gd name="T43" fmla="*/ 0 h 198"/>
                <a:gd name="T44" fmla="*/ 0 w 164"/>
                <a:gd name="T45" fmla="*/ 0 h 198"/>
                <a:gd name="T46" fmla="*/ 0 w 164"/>
                <a:gd name="T47" fmla="*/ 0 h 198"/>
                <a:gd name="T48" fmla="*/ 0 w 164"/>
                <a:gd name="T49" fmla="*/ 0 h 198"/>
                <a:gd name="T50" fmla="*/ 0 w 164"/>
                <a:gd name="T51" fmla="*/ 0 h 198"/>
                <a:gd name="T52" fmla="*/ 0 w 164"/>
                <a:gd name="T53" fmla="*/ 0 h 198"/>
                <a:gd name="T54" fmla="*/ 0 w 164"/>
                <a:gd name="T55" fmla="*/ 0 h 198"/>
                <a:gd name="T56" fmla="*/ 0 w 164"/>
                <a:gd name="T57" fmla="*/ 0 h 198"/>
                <a:gd name="T58" fmla="*/ 0 w 164"/>
                <a:gd name="T59" fmla="*/ 0 h 198"/>
                <a:gd name="T60" fmla="*/ 0 w 164"/>
                <a:gd name="T61" fmla="*/ 0 h 198"/>
                <a:gd name="T62" fmla="*/ 0 w 164"/>
                <a:gd name="T63" fmla="*/ 0 h 198"/>
                <a:gd name="T64" fmla="*/ 0 w 164"/>
                <a:gd name="T65" fmla="*/ 0 h 198"/>
                <a:gd name="T66" fmla="*/ 0 w 164"/>
                <a:gd name="T67" fmla="*/ 0 h 198"/>
                <a:gd name="T68" fmla="*/ 0 w 164"/>
                <a:gd name="T69" fmla="*/ 0 h 198"/>
                <a:gd name="T70" fmla="*/ 0 w 164"/>
                <a:gd name="T71" fmla="*/ 0 h 198"/>
                <a:gd name="T72" fmla="*/ 0 w 164"/>
                <a:gd name="T73" fmla="*/ 0 h 198"/>
                <a:gd name="T74" fmla="*/ 0 w 164"/>
                <a:gd name="T75" fmla="*/ 0 h 198"/>
                <a:gd name="T76" fmla="*/ 0 w 164"/>
                <a:gd name="T77" fmla="*/ 0 h 198"/>
                <a:gd name="T78" fmla="*/ 0 w 164"/>
                <a:gd name="T79" fmla="*/ 0 h 198"/>
                <a:gd name="T80" fmla="*/ 0 w 164"/>
                <a:gd name="T81" fmla="*/ 0 h 198"/>
                <a:gd name="T82" fmla="*/ 0 w 164"/>
                <a:gd name="T83" fmla="*/ 0 h 198"/>
                <a:gd name="T84" fmla="*/ 0 w 164"/>
                <a:gd name="T85" fmla="*/ 0 h 198"/>
                <a:gd name="T86" fmla="*/ 0 w 164"/>
                <a:gd name="T87" fmla="*/ 0 h 198"/>
                <a:gd name="T88" fmla="*/ 0 w 164"/>
                <a:gd name="T89" fmla="*/ 0 h 198"/>
                <a:gd name="T90" fmla="*/ 0 w 164"/>
                <a:gd name="T91" fmla="*/ 0 h 198"/>
                <a:gd name="T92" fmla="*/ 0 w 164"/>
                <a:gd name="T93" fmla="*/ 0 h 198"/>
                <a:gd name="T94" fmla="*/ 0 w 164"/>
                <a:gd name="T95" fmla="*/ 0 h 198"/>
                <a:gd name="T96" fmla="*/ 0 w 164"/>
                <a:gd name="T97" fmla="*/ 0 h 198"/>
                <a:gd name="T98" fmla="*/ 0 w 164"/>
                <a:gd name="T99" fmla="*/ 0 h 198"/>
                <a:gd name="T100" fmla="*/ 0 w 164"/>
                <a:gd name="T101" fmla="*/ 0 h 198"/>
                <a:gd name="T102" fmla="*/ 0 w 164"/>
                <a:gd name="T103" fmla="*/ 0 h 198"/>
                <a:gd name="T104" fmla="*/ 0 w 164"/>
                <a:gd name="T105" fmla="*/ 0 h 1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4"/>
                <a:gd name="T160" fmla="*/ 0 h 198"/>
                <a:gd name="T161" fmla="*/ 164 w 164"/>
                <a:gd name="T162" fmla="*/ 198 h 19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4" h="198">
                  <a:moveTo>
                    <a:pt x="0" y="171"/>
                  </a:moveTo>
                  <a:lnTo>
                    <a:pt x="32" y="0"/>
                  </a:lnTo>
                  <a:lnTo>
                    <a:pt x="47" y="2"/>
                  </a:lnTo>
                  <a:lnTo>
                    <a:pt x="60" y="4"/>
                  </a:lnTo>
                  <a:lnTo>
                    <a:pt x="55" y="29"/>
                  </a:lnTo>
                  <a:lnTo>
                    <a:pt x="63" y="23"/>
                  </a:lnTo>
                  <a:lnTo>
                    <a:pt x="70" y="19"/>
                  </a:lnTo>
                  <a:lnTo>
                    <a:pt x="75" y="15"/>
                  </a:lnTo>
                  <a:lnTo>
                    <a:pt x="82" y="12"/>
                  </a:lnTo>
                  <a:lnTo>
                    <a:pt x="87" y="11"/>
                  </a:lnTo>
                  <a:lnTo>
                    <a:pt x="94" y="9"/>
                  </a:lnTo>
                  <a:lnTo>
                    <a:pt x="100" y="9"/>
                  </a:lnTo>
                  <a:lnTo>
                    <a:pt x="108" y="9"/>
                  </a:lnTo>
                  <a:lnTo>
                    <a:pt x="115" y="10"/>
                  </a:lnTo>
                  <a:lnTo>
                    <a:pt x="121" y="11"/>
                  </a:lnTo>
                  <a:lnTo>
                    <a:pt x="128" y="13"/>
                  </a:lnTo>
                  <a:lnTo>
                    <a:pt x="133" y="15"/>
                  </a:lnTo>
                  <a:lnTo>
                    <a:pt x="139" y="19"/>
                  </a:lnTo>
                  <a:lnTo>
                    <a:pt x="144" y="22"/>
                  </a:lnTo>
                  <a:lnTo>
                    <a:pt x="148" y="25"/>
                  </a:lnTo>
                  <a:lnTo>
                    <a:pt x="152" y="29"/>
                  </a:lnTo>
                  <a:lnTo>
                    <a:pt x="155" y="34"/>
                  </a:lnTo>
                  <a:lnTo>
                    <a:pt x="158" y="38"/>
                  </a:lnTo>
                  <a:lnTo>
                    <a:pt x="160" y="44"/>
                  </a:lnTo>
                  <a:lnTo>
                    <a:pt x="162" y="49"/>
                  </a:lnTo>
                  <a:lnTo>
                    <a:pt x="163" y="55"/>
                  </a:lnTo>
                  <a:lnTo>
                    <a:pt x="164" y="67"/>
                  </a:lnTo>
                  <a:lnTo>
                    <a:pt x="162" y="80"/>
                  </a:lnTo>
                  <a:lnTo>
                    <a:pt x="140" y="198"/>
                  </a:lnTo>
                  <a:lnTo>
                    <a:pt x="125" y="195"/>
                  </a:lnTo>
                  <a:lnTo>
                    <a:pt x="110" y="192"/>
                  </a:lnTo>
                  <a:lnTo>
                    <a:pt x="131" y="84"/>
                  </a:lnTo>
                  <a:lnTo>
                    <a:pt x="133" y="74"/>
                  </a:lnTo>
                  <a:lnTo>
                    <a:pt x="133" y="64"/>
                  </a:lnTo>
                  <a:lnTo>
                    <a:pt x="132" y="57"/>
                  </a:lnTo>
                  <a:lnTo>
                    <a:pt x="129" y="50"/>
                  </a:lnTo>
                  <a:lnTo>
                    <a:pt x="124" y="45"/>
                  </a:lnTo>
                  <a:lnTo>
                    <a:pt x="119" y="40"/>
                  </a:lnTo>
                  <a:lnTo>
                    <a:pt x="111" y="37"/>
                  </a:lnTo>
                  <a:lnTo>
                    <a:pt x="102" y="35"/>
                  </a:lnTo>
                  <a:lnTo>
                    <a:pt x="93" y="34"/>
                  </a:lnTo>
                  <a:lnTo>
                    <a:pt x="83" y="35"/>
                  </a:lnTo>
                  <a:lnTo>
                    <a:pt x="78" y="37"/>
                  </a:lnTo>
                  <a:lnTo>
                    <a:pt x="74" y="38"/>
                  </a:lnTo>
                  <a:lnTo>
                    <a:pt x="71" y="41"/>
                  </a:lnTo>
                  <a:lnTo>
                    <a:pt x="66" y="44"/>
                  </a:lnTo>
                  <a:lnTo>
                    <a:pt x="60" y="51"/>
                  </a:lnTo>
                  <a:lnTo>
                    <a:pt x="54" y="61"/>
                  </a:lnTo>
                  <a:lnTo>
                    <a:pt x="50" y="72"/>
                  </a:lnTo>
                  <a:lnTo>
                    <a:pt x="47" y="84"/>
                  </a:lnTo>
                  <a:lnTo>
                    <a:pt x="28" y="176"/>
                  </a:lnTo>
                  <a:lnTo>
                    <a:pt x="14" y="174"/>
                  </a:lnTo>
                  <a:lnTo>
                    <a:pt x="0" y="171"/>
                  </a:lnTo>
                  <a:close/>
                </a:path>
              </a:pathLst>
            </a:custGeom>
            <a:solidFill>
              <a:srgbClr val="2C5882"/>
            </a:solidFill>
            <a:ln w="9525">
              <a:noFill/>
              <a:round/>
            </a:ln>
          </p:spPr>
          <p:txBody>
            <a:bodyPr/>
            <a:lstStyle/>
            <a:p>
              <a:endParaRPr lang="zh-CN" altLang="en-US"/>
            </a:p>
          </p:txBody>
        </p:sp>
        <p:sp>
          <p:nvSpPr>
            <p:cNvPr id="29735" name="Freeform 55"/>
            <p:cNvSpPr>
              <a:spLocks noEditPoints="1"/>
            </p:cNvSpPr>
            <p:nvPr/>
          </p:nvSpPr>
          <p:spPr bwMode="auto">
            <a:xfrm>
              <a:off x="592" y="1194"/>
              <a:ext cx="54" cy="61"/>
            </a:xfrm>
            <a:custGeom>
              <a:avLst/>
              <a:gdLst>
                <a:gd name="T0" fmla="*/ 0 w 163"/>
                <a:gd name="T1" fmla="*/ 0 h 185"/>
                <a:gd name="T2" fmla="*/ 0 w 163"/>
                <a:gd name="T3" fmla="*/ 0 h 185"/>
                <a:gd name="T4" fmla="*/ 0 w 163"/>
                <a:gd name="T5" fmla="*/ 0 h 185"/>
                <a:gd name="T6" fmla="*/ 0 w 163"/>
                <a:gd name="T7" fmla="*/ 0 h 185"/>
                <a:gd name="T8" fmla="*/ 0 w 163"/>
                <a:gd name="T9" fmla="*/ 0 h 185"/>
                <a:gd name="T10" fmla="*/ 0 w 163"/>
                <a:gd name="T11" fmla="*/ 0 h 185"/>
                <a:gd name="T12" fmla="*/ 0 w 163"/>
                <a:gd name="T13" fmla="*/ 0 h 185"/>
                <a:gd name="T14" fmla="*/ 0 w 163"/>
                <a:gd name="T15" fmla="*/ 0 h 185"/>
                <a:gd name="T16" fmla="*/ 0 w 163"/>
                <a:gd name="T17" fmla="*/ 0 h 185"/>
                <a:gd name="T18" fmla="*/ 0 w 163"/>
                <a:gd name="T19" fmla="*/ 0 h 185"/>
                <a:gd name="T20" fmla="*/ 0 w 163"/>
                <a:gd name="T21" fmla="*/ 0 h 185"/>
                <a:gd name="T22" fmla="*/ 0 w 163"/>
                <a:gd name="T23" fmla="*/ 0 h 185"/>
                <a:gd name="T24" fmla="*/ 0 w 163"/>
                <a:gd name="T25" fmla="*/ 0 h 185"/>
                <a:gd name="T26" fmla="*/ 0 w 163"/>
                <a:gd name="T27" fmla="*/ 0 h 185"/>
                <a:gd name="T28" fmla="*/ 0 w 163"/>
                <a:gd name="T29" fmla="*/ 0 h 185"/>
                <a:gd name="T30" fmla="*/ 0 w 163"/>
                <a:gd name="T31" fmla="*/ 0 h 185"/>
                <a:gd name="T32" fmla="*/ 0 w 163"/>
                <a:gd name="T33" fmla="*/ 0 h 185"/>
                <a:gd name="T34" fmla="*/ 0 w 163"/>
                <a:gd name="T35" fmla="*/ 0 h 185"/>
                <a:gd name="T36" fmla="*/ 0 w 163"/>
                <a:gd name="T37" fmla="*/ 0 h 185"/>
                <a:gd name="T38" fmla="*/ 0 w 163"/>
                <a:gd name="T39" fmla="*/ 0 h 185"/>
                <a:gd name="T40" fmla="*/ 0 w 163"/>
                <a:gd name="T41" fmla="*/ 0 h 185"/>
                <a:gd name="T42" fmla="*/ 0 w 163"/>
                <a:gd name="T43" fmla="*/ 0 h 185"/>
                <a:gd name="T44" fmla="*/ 0 w 163"/>
                <a:gd name="T45" fmla="*/ 0 h 185"/>
                <a:gd name="T46" fmla="*/ 0 w 163"/>
                <a:gd name="T47" fmla="*/ 0 h 185"/>
                <a:gd name="T48" fmla="*/ 0 w 163"/>
                <a:gd name="T49" fmla="*/ 0 h 185"/>
                <a:gd name="T50" fmla="*/ 0 w 163"/>
                <a:gd name="T51" fmla="*/ 0 h 185"/>
                <a:gd name="T52" fmla="*/ 0 w 163"/>
                <a:gd name="T53" fmla="*/ 0 h 185"/>
                <a:gd name="T54" fmla="*/ 0 w 163"/>
                <a:gd name="T55" fmla="*/ 0 h 185"/>
                <a:gd name="T56" fmla="*/ 0 w 163"/>
                <a:gd name="T57" fmla="*/ 0 h 185"/>
                <a:gd name="T58" fmla="*/ 0 w 163"/>
                <a:gd name="T59" fmla="*/ 0 h 185"/>
                <a:gd name="T60" fmla="*/ 0 w 163"/>
                <a:gd name="T61" fmla="*/ 0 h 185"/>
                <a:gd name="T62" fmla="*/ 0 w 163"/>
                <a:gd name="T63" fmla="*/ 0 h 185"/>
                <a:gd name="T64" fmla="*/ 0 w 163"/>
                <a:gd name="T65" fmla="*/ 0 h 185"/>
                <a:gd name="T66" fmla="*/ 0 w 163"/>
                <a:gd name="T67" fmla="*/ 0 h 185"/>
                <a:gd name="T68" fmla="*/ 0 w 163"/>
                <a:gd name="T69" fmla="*/ 0 h 185"/>
                <a:gd name="T70" fmla="*/ 0 w 163"/>
                <a:gd name="T71" fmla="*/ 0 h 185"/>
                <a:gd name="T72" fmla="*/ 0 w 163"/>
                <a:gd name="T73" fmla="*/ 0 h 185"/>
                <a:gd name="T74" fmla="*/ 0 w 163"/>
                <a:gd name="T75" fmla="*/ 0 h 185"/>
                <a:gd name="T76" fmla="*/ 0 w 163"/>
                <a:gd name="T77" fmla="*/ 0 h 185"/>
                <a:gd name="T78" fmla="*/ 0 w 163"/>
                <a:gd name="T79" fmla="*/ 0 h 185"/>
                <a:gd name="T80" fmla="*/ 0 w 163"/>
                <a:gd name="T81" fmla="*/ 0 h 185"/>
                <a:gd name="T82" fmla="*/ 0 w 163"/>
                <a:gd name="T83" fmla="*/ 0 h 185"/>
                <a:gd name="T84" fmla="*/ 0 w 163"/>
                <a:gd name="T85" fmla="*/ 0 h 185"/>
                <a:gd name="T86" fmla="*/ 0 w 163"/>
                <a:gd name="T87" fmla="*/ 0 h 185"/>
                <a:gd name="T88" fmla="*/ 0 w 163"/>
                <a:gd name="T89" fmla="*/ 0 h 185"/>
                <a:gd name="T90" fmla="*/ 0 w 163"/>
                <a:gd name="T91" fmla="*/ 0 h 185"/>
                <a:gd name="T92" fmla="*/ 0 w 163"/>
                <a:gd name="T93" fmla="*/ 0 h 185"/>
                <a:gd name="T94" fmla="*/ 0 w 163"/>
                <a:gd name="T95" fmla="*/ 0 h 185"/>
                <a:gd name="T96" fmla="*/ 0 w 163"/>
                <a:gd name="T97" fmla="*/ 0 h 185"/>
                <a:gd name="T98" fmla="*/ 0 w 163"/>
                <a:gd name="T99" fmla="*/ 0 h 185"/>
                <a:gd name="T100" fmla="*/ 0 w 163"/>
                <a:gd name="T101" fmla="*/ 0 h 185"/>
                <a:gd name="T102" fmla="*/ 0 w 163"/>
                <a:gd name="T103" fmla="*/ 0 h 185"/>
                <a:gd name="T104" fmla="*/ 0 w 163"/>
                <a:gd name="T105" fmla="*/ 0 h 185"/>
                <a:gd name="T106" fmla="*/ 0 w 163"/>
                <a:gd name="T107" fmla="*/ 0 h 185"/>
                <a:gd name="T108" fmla="*/ 0 w 163"/>
                <a:gd name="T109" fmla="*/ 0 h 185"/>
                <a:gd name="T110" fmla="*/ 0 w 163"/>
                <a:gd name="T111" fmla="*/ 0 h 185"/>
                <a:gd name="T112" fmla="*/ 0 w 163"/>
                <a:gd name="T113" fmla="*/ 0 h 185"/>
                <a:gd name="T114" fmla="*/ 0 w 163"/>
                <a:gd name="T115" fmla="*/ 0 h 185"/>
                <a:gd name="T116" fmla="*/ 0 w 163"/>
                <a:gd name="T117" fmla="*/ 0 h 185"/>
                <a:gd name="T118" fmla="*/ 0 w 163"/>
                <a:gd name="T119" fmla="*/ 0 h 185"/>
                <a:gd name="T120" fmla="*/ 0 w 163"/>
                <a:gd name="T121" fmla="*/ 0 h 1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3"/>
                <a:gd name="T184" fmla="*/ 0 h 185"/>
                <a:gd name="T185" fmla="*/ 163 w 163"/>
                <a:gd name="T186" fmla="*/ 185 h 1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3" h="185">
                  <a:moveTo>
                    <a:pt x="73" y="184"/>
                  </a:moveTo>
                  <a:lnTo>
                    <a:pt x="64" y="183"/>
                  </a:lnTo>
                  <a:lnTo>
                    <a:pt x="57" y="182"/>
                  </a:lnTo>
                  <a:lnTo>
                    <a:pt x="49" y="179"/>
                  </a:lnTo>
                  <a:lnTo>
                    <a:pt x="41" y="175"/>
                  </a:lnTo>
                  <a:lnTo>
                    <a:pt x="35" y="171"/>
                  </a:lnTo>
                  <a:lnTo>
                    <a:pt x="28" y="167"/>
                  </a:lnTo>
                  <a:lnTo>
                    <a:pt x="23" y="161"/>
                  </a:lnTo>
                  <a:lnTo>
                    <a:pt x="17" y="155"/>
                  </a:lnTo>
                  <a:lnTo>
                    <a:pt x="13" y="147"/>
                  </a:lnTo>
                  <a:lnTo>
                    <a:pt x="8" y="139"/>
                  </a:lnTo>
                  <a:lnTo>
                    <a:pt x="5" y="132"/>
                  </a:lnTo>
                  <a:lnTo>
                    <a:pt x="3" y="124"/>
                  </a:lnTo>
                  <a:lnTo>
                    <a:pt x="1" y="115"/>
                  </a:lnTo>
                  <a:lnTo>
                    <a:pt x="0" y="105"/>
                  </a:lnTo>
                  <a:lnTo>
                    <a:pt x="0" y="96"/>
                  </a:lnTo>
                  <a:lnTo>
                    <a:pt x="1" y="86"/>
                  </a:lnTo>
                  <a:lnTo>
                    <a:pt x="2" y="76"/>
                  </a:lnTo>
                  <a:lnTo>
                    <a:pt x="4" y="66"/>
                  </a:lnTo>
                  <a:lnTo>
                    <a:pt x="6" y="57"/>
                  </a:lnTo>
                  <a:lnTo>
                    <a:pt x="10" y="50"/>
                  </a:lnTo>
                  <a:lnTo>
                    <a:pt x="13" y="41"/>
                  </a:lnTo>
                  <a:lnTo>
                    <a:pt x="17" y="34"/>
                  </a:lnTo>
                  <a:lnTo>
                    <a:pt x="23" y="28"/>
                  </a:lnTo>
                  <a:lnTo>
                    <a:pt x="28" y="21"/>
                  </a:lnTo>
                  <a:lnTo>
                    <a:pt x="35" y="16"/>
                  </a:lnTo>
                  <a:lnTo>
                    <a:pt x="41" y="11"/>
                  </a:lnTo>
                  <a:lnTo>
                    <a:pt x="49" y="7"/>
                  </a:lnTo>
                  <a:lnTo>
                    <a:pt x="55" y="5"/>
                  </a:lnTo>
                  <a:lnTo>
                    <a:pt x="63" y="3"/>
                  </a:lnTo>
                  <a:lnTo>
                    <a:pt x="72" y="1"/>
                  </a:lnTo>
                  <a:lnTo>
                    <a:pt x="81" y="0"/>
                  </a:lnTo>
                  <a:lnTo>
                    <a:pt x="89" y="0"/>
                  </a:lnTo>
                  <a:lnTo>
                    <a:pt x="98" y="3"/>
                  </a:lnTo>
                  <a:lnTo>
                    <a:pt x="106" y="4"/>
                  </a:lnTo>
                  <a:lnTo>
                    <a:pt x="115" y="7"/>
                  </a:lnTo>
                  <a:lnTo>
                    <a:pt x="121" y="10"/>
                  </a:lnTo>
                  <a:lnTo>
                    <a:pt x="128" y="15"/>
                  </a:lnTo>
                  <a:lnTo>
                    <a:pt x="134" y="19"/>
                  </a:lnTo>
                  <a:lnTo>
                    <a:pt x="140" y="24"/>
                  </a:lnTo>
                  <a:lnTo>
                    <a:pt x="145" y="31"/>
                  </a:lnTo>
                  <a:lnTo>
                    <a:pt x="151" y="39"/>
                  </a:lnTo>
                  <a:lnTo>
                    <a:pt x="154" y="46"/>
                  </a:lnTo>
                  <a:lnTo>
                    <a:pt x="157" y="54"/>
                  </a:lnTo>
                  <a:lnTo>
                    <a:pt x="159" y="62"/>
                  </a:lnTo>
                  <a:lnTo>
                    <a:pt x="162" y="70"/>
                  </a:lnTo>
                  <a:lnTo>
                    <a:pt x="163" y="80"/>
                  </a:lnTo>
                  <a:lnTo>
                    <a:pt x="163" y="90"/>
                  </a:lnTo>
                  <a:lnTo>
                    <a:pt x="162" y="100"/>
                  </a:lnTo>
                  <a:lnTo>
                    <a:pt x="160" y="110"/>
                  </a:lnTo>
                  <a:lnTo>
                    <a:pt x="159" y="120"/>
                  </a:lnTo>
                  <a:lnTo>
                    <a:pt x="156" y="128"/>
                  </a:lnTo>
                  <a:lnTo>
                    <a:pt x="153" y="136"/>
                  </a:lnTo>
                  <a:lnTo>
                    <a:pt x="150" y="144"/>
                  </a:lnTo>
                  <a:lnTo>
                    <a:pt x="145" y="151"/>
                  </a:lnTo>
                  <a:lnTo>
                    <a:pt x="140" y="158"/>
                  </a:lnTo>
                  <a:lnTo>
                    <a:pt x="134" y="164"/>
                  </a:lnTo>
                  <a:lnTo>
                    <a:pt x="128" y="170"/>
                  </a:lnTo>
                  <a:lnTo>
                    <a:pt x="121" y="174"/>
                  </a:lnTo>
                  <a:lnTo>
                    <a:pt x="115" y="178"/>
                  </a:lnTo>
                  <a:lnTo>
                    <a:pt x="107" y="181"/>
                  </a:lnTo>
                  <a:lnTo>
                    <a:pt x="99" y="183"/>
                  </a:lnTo>
                  <a:lnTo>
                    <a:pt x="90" y="184"/>
                  </a:lnTo>
                  <a:lnTo>
                    <a:pt x="82" y="185"/>
                  </a:lnTo>
                  <a:lnTo>
                    <a:pt x="73" y="184"/>
                  </a:lnTo>
                  <a:close/>
                  <a:moveTo>
                    <a:pt x="75" y="159"/>
                  </a:moveTo>
                  <a:lnTo>
                    <a:pt x="81" y="160"/>
                  </a:lnTo>
                  <a:lnTo>
                    <a:pt x="86" y="159"/>
                  </a:lnTo>
                  <a:lnTo>
                    <a:pt x="92" y="158"/>
                  </a:lnTo>
                  <a:lnTo>
                    <a:pt x="97" y="157"/>
                  </a:lnTo>
                  <a:lnTo>
                    <a:pt x="101" y="155"/>
                  </a:lnTo>
                  <a:lnTo>
                    <a:pt x="106" y="151"/>
                  </a:lnTo>
                  <a:lnTo>
                    <a:pt x="110" y="148"/>
                  </a:lnTo>
                  <a:lnTo>
                    <a:pt x="113" y="145"/>
                  </a:lnTo>
                  <a:lnTo>
                    <a:pt x="117" y="140"/>
                  </a:lnTo>
                  <a:lnTo>
                    <a:pt x="120" y="135"/>
                  </a:lnTo>
                  <a:lnTo>
                    <a:pt x="123" y="129"/>
                  </a:lnTo>
                  <a:lnTo>
                    <a:pt x="125" y="124"/>
                  </a:lnTo>
                  <a:lnTo>
                    <a:pt x="130" y="112"/>
                  </a:lnTo>
                  <a:lnTo>
                    <a:pt x="131" y="97"/>
                  </a:lnTo>
                  <a:lnTo>
                    <a:pt x="132" y="82"/>
                  </a:lnTo>
                  <a:lnTo>
                    <a:pt x="130" y="69"/>
                  </a:lnTo>
                  <a:lnTo>
                    <a:pt x="129" y="64"/>
                  </a:lnTo>
                  <a:lnTo>
                    <a:pt x="128" y="57"/>
                  </a:lnTo>
                  <a:lnTo>
                    <a:pt x="124" y="52"/>
                  </a:lnTo>
                  <a:lnTo>
                    <a:pt x="122" y="47"/>
                  </a:lnTo>
                  <a:lnTo>
                    <a:pt x="119" y="43"/>
                  </a:lnTo>
                  <a:lnTo>
                    <a:pt x="116" y="39"/>
                  </a:lnTo>
                  <a:lnTo>
                    <a:pt x="111" y="35"/>
                  </a:lnTo>
                  <a:lnTo>
                    <a:pt x="107" y="32"/>
                  </a:lnTo>
                  <a:lnTo>
                    <a:pt x="103" y="30"/>
                  </a:lnTo>
                  <a:lnTo>
                    <a:pt x="98" y="28"/>
                  </a:lnTo>
                  <a:lnTo>
                    <a:pt x="93" y="27"/>
                  </a:lnTo>
                  <a:lnTo>
                    <a:pt x="87" y="26"/>
                  </a:lnTo>
                  <a:lnTo>
                    <a:pt x="82" y="26"/>
                  </a:lnTo>
                  <a:lnTo>
                    <a:pt x="76" y="27"/>
                  </a:lnTo>
                  <a:lnTo>
                    <a:pt x="71" y="28"/>
                  </a:lnTo>
                  <a:lnTo>
                    <a:pt x="65" y="29"/>
                  </a:lnTo>
                  <a:lnTo>
                    <a:pt x="61" y="31"/>
                  </a:lnTo>
                  <a:lnTo>
                    <a:pt x="57" y="34"/>
                  </a:lnTo>
                  <a:lnTo>
                    <a:pt x="52" y="38"/>
                  </a:lnTo>
                  <a:lnTo>
                    <a:pt x="49" y="41"/>
                  </a:lnTo>
                  <a:lnTo>
                    <a:pt x="46" y="45"/>
                  </a:lnTo>
                  <a:lnTo>
                    <a:pt x="42" y="51"/>
                  </a:lnTo>
                  <a:lnTo>
                    <a:pt x="39" y="56"/>
                  </a:lnTo>
                  <a:lnTo>
                    <a:pt x="37" y="62"/>
                  </a:lnTo>
                  <a:lnTo>
                    <a:pt x="34" y="74"/>
                  </a:lnTo>
                  <a:lnTo>
                    <a:pt x="31" y="89"/>
                  </a:lnTo>
                  <a:lnTo>
                    <a:pt x="30" y="103"/>
                  </a:lnTo>
                  <a:lnTo>
                    <a:pt x="32" y="116"/>
                  </a:lnTo>
                  <a:lnTo>
                    <a:pt x="34" y="122"/>
                  </a:lnTo>
                  <a:lnTo>
                    <a:pt x="36" y="128"/>
                  </a:lnTo>
                  <a:lnTo>
                    <a:pt x="38" y="134"/>
                  </a:lnTo>
                  <a:lnTo>
                    <a:pt x="40" y="138"/>
                  </a:lnTo>
                  <a:lnTo>
                    <a:pt x="43" y="143"/>
                  </a:lnTo>
                  <a:lnTo>
                    <a:pt x="47" y="147"/>
                  </a:lnTo>
                  <a:lnTo>
                    <a:pt x="51" y="150"/>
                  </a:lnTo>
                  <a:lnTo>
                    <a:pt x="55" y="154"/>
                  </a:lnTo>
                  <a:lnTo>
                    <a:pt x="60" y="156"/>
                  </a:lnTo>
                  <a:lnTo>
                    <a:pt x="64" y="158"/>
                  </a:lnTo>
                  <a:lnTo>
                    <a:pt x="70" y="159"/>
                  </a:lnTo>
                  <a:lnTo>
                    <a:pt x="75" y="159"/>
                  </a:lnTo>
                  <a:close/>
                </a:path>
              </a:pathLst>
            </a:custGeom>
            <a:solidFill>
              <a:srgbClr val="2C5882"/>
            </a:solidFill>
            <a:ln w="9525">
              <a:noFill/>
              <a:round/>
            </a:ln>
          </p:spPr>
          <p:txBody>
            <a:bodyPr/>
            <a:lstStyle/>
            <a:p>
              <a:endParaRPr lang="zh-CN" altLang="en-US"/>
            </a:p>
          </p:txBody>
        </p:sp>
        <p:sp>
          <p:nvSpPr>
            <p:cNvPr id="29736" name="Freeform 54"/>
            <p:cNvSpPr/>
            <p:nvPr/>
          </p:nvSpPr>
          <p:spPr bwMode="auto">
            <a:xfrm>
              <a:off x="659" y="1174"/>
              <a:ext cx="12" cy="80"/>
            </a:xfrm>
            <a:custGeom>
              <a:avLst/>
              <a:gdLst>
                <a:gd name="T0" fmla="*/ 0 w 37"/>
                <a:gd name="T1" fmla="*/ 0 h 240"/>
                <a:gd name="T2" fmla="*/ 0 w 37"/>
                <a:gd name="T3" fmla="*/ 0 h 240"/>
                <a:gd name="T4" fmla="*/ 0 w 37"/>
                <a:gd name="T5" fmla="*/ 0 h 240"/>
                <a:gd name="T6" fmla="*/ 0 w 37"/>
                <a:gd name="T7" fmla="*/ 0 h 240"/>
                <a:gd name="T8" fmla="*/ 0 w 37"/>
                <a:gd name="T9" fmla="*/ 0 h 240"/>
                <a:gd name="T10" fmla="*/ 0 w 37"/>
                <a:gd name="T11" fmla="*/ 0 h 240"/>
                <a:gd name="T12" fmla="*/ 0 w 37"/>
                <a:gd name="T13" fmla="*/ 0 h 240"/>
                <a:gd name="T14" fmla="*/ 0 60000 65536"/>
                <a:gd name="T15" fmla="*/ 0 60000 65536"/>
                <a:gd name="T16" fmla="*/ 0 60000 65536"/>
                <a:gd name="T17" fmla="*/ 0 60000 65536"/>
                <a:gd name="T18" fmla="*/ 0 60000 65536"/>
                <a:gd name="T19" fmla="*/ 0 60000 65536"/>
                <a:gd name="T20" fmla="*/ 0 60000 65536"/>
                <a:gd name="T21" fmla="*/ 0 w 37"/>
                <a:gd name="T22" fmla="*/ 0 h 240"/>
                <a:gd name="T23" fmla="*/ 37 w 37"/>
                <a:gd name="T24" fmla="*/ 240 h 2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 h="240">
                  <a:moveTo>
                    <a:pt x="8" y="240"/>
                  </a:moveTo>
                  <a:lnTo>
                    <a:pt x="0" y="0"/>
                  </a:lnTo>
                  <a:lnTo>
                    <a:pt x="14" y="0"/>
                  </a:lnTo>
                  <a:lnTo>
                    <a:pt x="29" y="0"/>
                  </a:lnTo>
                  <a:lnTo>
                    <a:pt x="37" y="239"/>
                  </a:lnTo>
                  <a:lnTo>
                    <a:pt x="23" y="240"/>
                  </a:lnTo>
                  <a:lnTo>
                    <a:pt x="8" y="240"/>
                  </a:lnTo>
                  <a:close/>
                </a:path>
              </a:pathLst>
            </a:custGeom>
            <a:solidFill>
              <a:srgbClr val="2C5882"/>
            </a:solidFill>
            <a:ln w="9525">
              <a:noFill/>
              <a:round/>
            </a:ln>
          </p:spPr>
          <p:txBody>
            <a:bodyPr/>
            <a:lstStyle/>
            <a:p>
              <a:endParaRPr lang="zh-CN" altLang="en-US"/>
            </a:p>
          </p:txBody>
        </p:sp>
        <p:sp>
          <p:nvSpPr>
            <p:cNvPr id="29737" name="Freeform 53"/>
            <p:cNvSpPr>
              <a:spLocks noEditPoints="1"/>
            </p:cNvSpPr>
            <p:nvPr/>
          </p:nvSpPr>
          <p:spPr bwMode="auto">
            <a:xfrm>
              <a:off x="684" y="1192"/>
              <a:ext cx="54" cy="61"/>
            </a:xfrm>
            <a:custGeom>
              <a:avLst/>
              <a:gdLst>
                <a:gd name="T0" fmla="*/ 0 w 163"/>
                <a:gd name="T1" fmla="*/ 0 h 184"/>
                <a:gd name="T2" fmla="*/ 0 w 163"/>
                <a:gd name="T3" fmla="*/ 0 h 184"/>
                <a:gd name="T4" fmla="*/ 0 w 163"/>
                <a:gd name="T5" fmla="*/ 0 h 184"/>
                <a:gd name="T6" fmla="*/ 0 w 163"/>
                <a:gd name="T7" fmla="*/ 0 h 184"/>
                <a:gd name="T8" fmla="*/ 0 w 163"/>
                <a:gd name="T9" fmla="*/ 0 h 184"/>
                <a:gd name="T10" fmla="*/ 0 w 163"/>
                <a:gd name="T11" fmla="*/ 0 h 184"/>
                <a:gd name="T12" fmla="*/ 0 w 163"/>
                <a:gd name="T13" fmla="*/ 0 h 184"/>
                <a:gd name="T14" fmla="*/ 0 w 163"/>
                <a:gd name="T15" fmla="*/ 0 h 184"/>
                <a:gd name="T16" fmla="*/ 0 w 163"/>
                <a:gd name="T17" fmla="*/ 0 h 184"/>
                <a:gd name="T18" fmla="*/ 0 w 163"/>
                <a:gd name="T19" fmla="*/ 0 h 184"/>
                <a:gd name="T20" fmla="*/ 0 w 163"/>
                <a:gd name="T21" fmla="*/ 0 h 184"/>
                <a:gd name="T22" fmla="*/ 0 w 163"/>
                <a:gd name="T23" fmla="*/ 0 h 184"/>
                <a:gd name="T24" fmla="*/ 0 w 163"/>
                <a:gd name="T25" fmla="*/ 0 h 184"/>
                <a:gd name="T26" fmla="*/ 0 w 163"/>
                <a:gd name="T27" fmla="*/ 0 h 184"/>
                <a:gd name="T28" fmla="*/ 0 w 163"/>
                <a:gd name="T29" fmla="*/ 0 h 184"/>
                <a:gd name="T30" fmla="*/ 0 w 163"/>
                <a:gd name="T31" fmla="*/ 0 h 184"/>
                <a:gd name="T32" fmla="*/ 0 w 163"/>
                <a:gd name="T33" fmla="*/ 0 h 184"/>
                <a:gd name="T34" fmla="*/ 0 w 163"/>
                <a:gd name="T35" fmla="*/ 0 h 184"/>
                <a:gd name="T36" fmla="*/ 0 w 163"/>
                <a:gd name="T37" fmla="*/ 0 h 184"/>
                <a:gd name="T38" fmla="*/ 0 w 163"/>
                <a:gd name="T39" fmla="*/ 0 h 184"/>
                <a:gd name="T40" fmla="*/ 0 w 163"/>
                <a:gd name="T41" fmla="*/ 0 h 184"/>
                <a:gd name="T42" fmla="*/ 0 w 163"/>
                <a:gd name="T43" fmla="*/ 0 h 184"/>
                <a:gd name="T44" fmla="*/ 0 w 163"/>
                <a:gd name="T45" fmla="*/ 0 h 184"/>
                <a:gd name="T46" fmla="*/ 0 w 163"/>
                <a:gd name="T47" fmla="*/ 0 h 184"/>
                <a:gd name="T48" fmla="*/ 0 w 163"/>
                <a:gd name="T49" fmla="*/ 0 h 184"/>
                <a:gd name="T50" fmla="*/ 0 w 163"/>
                <a:gd name="T51" fmla="*/ 0 h 184"/>
                <a:gd name="T52" fmla="*/ 0 w 163"/>
                <a:gd name="T53" fmla="*/ 0 h 184"/>
                <a:gd name="T54" fmla="*/ 0 w 163"/>
                <a:gd name="T55" fmla="*/ 0 h 184"/>
                <a:gd name="T56" fmla="*/ 0 w 163"/>
                <a:gd name="T57" fmla="*/ 0 h 184"/>
                <a:gd name="T58" fmla="*/ 0 w 163"/>
                <a:gd name="T59" fmla="*/ 0 h 184"/>
                <a:gd name="T60" fmla="*/ 0 w 163"/>
                <a:gd name="T61" fmla="*/ 0 h 184"/>
                <a:gd name="T62" fmla="*/ 0 w 163"/>
                <a:gd name="T63" fmla="*/ 0 h 184"/>
                <a:gd name="T64" fmla="*/ 0 w 163"/>
                <a:gd name="T65" fmla="*/ 0 h 184"/>
                <a:gd name="T66" fmla="*/ 0 w 163"/>
                <a:gd name="T67" fmla="*/ 0 h 184"/>
                <a:gd name="T68" fmla="*/ 0 w 163"/>
                <a:gd name="T69" fmla="*/ 0 h 184"/>
                <a:gd name="T70" fmla="*/ 0 w 163"/>
                <a:gd name="T71" fmla="*/ 0 h 184"/>
                <a:gd name="T72" fmla="*/ 0 w 163"/>
                <a:gd name="T73" fmla="*/ 0 h 184"/>
                <a:gd name="T74" fmla="*/ 0 w 163"/>
                <a:gd name="T75" fmla="*/ 0 h 184"/>
                <a:gd name="T76" fmla="*/ 0 w 163"/>
                <a:gd name="T77" fmla="*/ 0 h 184"/>
                <a:gd name="T78" fmla="*/ 0 w 163"/>
                <a:gd name="T79" fmla="*/ 0 h 184"/>
                <a:gd name="T80" fmla="*/ 0 w 163"/>
                <a:gd name="T81" fmla="*/ 0 h 184"/>
                <a:gd name="T82" fmla="*/ 0 w 163"/>
                <a:gd name="T83" fmla="*/ 0 h 184"/>
                <a:gd name="T84" fmla="*/ 0 w 163"/>
                <a:gd name="T85" fmla="*/ 0 h 184"/>
                <a:gd name="T86" fmla="*/ 0 w 163"/>
                <a:gd name="T87" fmla="*/ 0 h 184"/>
                <a:gd name="T88" fmla="*/ 0 w 163"/>
                <a:gd name="T89" fmla="*/ 0 h 184"/>
                <a:gd name="T90" fmla="*/ 0 w 163"/>
                <a:gd name="T91" fmla="*/ 0 h 184"/>
                <a:gd name="T92" fmla="*/ 0 w 163"/>
                <a:gd name="T93" fmla="*/ 0 h 184"/>
                <a:gd name="T94" fmla="*/ 0 w 163"/>
                <a:gd name="T95" fmla="*/ 0 h 184"/>
                <a:gd name="T96" fmla="*/ 0 w 163"/>
                <a:gd name="T97" fmla="*/ 0 h 184"/>
                <a:gd name="T98" fmla="*/ 0 w 163"/>
                <a:gd name="T99" fmla="*/ 0 h 184"/>
                <a:gd name="T100" fmla="*/ 0 w 163"/>
                <a:gd name="T101" fmla="*/ 0 h 184"/>
                <a:gd name="T102" fmla="*/ 0 w 163"/>
                <a:gd name="T103" fmla="*/ 0 h 184"/>
                <a:gd name="T104" fmla="*/ 0 w 163"/>
                <a:gd name="T105" fmla="*/ 0 h 184"/>
                <a:gd name="T106" fmla="*/ 0 w 163"/>
                <a:gd name="T107" fmla="*/ 0 h 184"/>
                <a:gd name="T108" fmla="*/ 0 w 163"/>
                <a:gd name="T109" fmla="*/ 0 h 184"/>
                <a:gd name="T110" fmla="*/ 0 w 163"/>
                <a:gd name="T111" fmla="*/ 0 h 184"/>
                <a:gd name="T112" fmla="*/ 0 w 163"/>
                <a:gd name="T113" fmla="*/ 0 h 184"/>
                <a:gd name="T114" fmla="*/ 0 w 163"/>
                <a:gd name="T115" fmla="*/ 0 h 184"/>
                <a:gd name="T116" fmla="*/ 0 w 163"/>
                <a:gd name="T117" fmla="*/ 0 h 184"/>
                <a:gd name="T118" fmla="*/ 0 w 163"/>
                <a:gd name="T119" fmla="*/ 0 h 184"/>
                <a:gd name="T120" fmla="*/ 0 w 163"/>
                <a:gd name="T121" fmla="*/ 0 h 1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3"/>
                <a:gd name="T184" fmla="*/ 0 h 184"/>
                <a:gd name="T185" fmla="*/ 163 w 163"/>
                <a:gd name="T186" fmla="*/ 184 h 1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3" h="184">
                  <a:moveTo>
                    <a:pt x="95" y="184"/>
                  </a:moveTo>
                  <a:lnTo>
                    <a:pt x="86" y="184"/>
                  </a:lnTo>
                  <a:lnTo>
                    <a:pt x="77" y="184"/>
                  </a:lnTo>
                  <a:lnTo>
                    <a:pt x="69" y="184"/>
                  </a:lnTo>
                  <a:lnTo>
                    <a:pt x="62" y="181"/>
                  </a:lnTo>
                  <a:lnTo>
                    <a:pt x="54" y="179"/>
                  </a:lnTo>
                  <a:lnTo>
                    <a:pt x="46" y="176"/>
                  </a:lnTo>
                  <a:lnTo>
                    <a:pt x="40" y="172"/>
                  </a:lnTo>
                  <a:lnTo>
                    <a:pt x="33" y="166"/>
                  </a:lnTo>
                  <a:lnTo>
                    <a:pt x="27" y="161"/>
                  </a:lnTo>
                  <a:lnTo>
                    <a:pt x="21" y="154"/>
                  </a:lnTo>
                  <a:lnTo>
                    <a:pt x="17" y="146"/>
                  </a:lnTo>
                  <a:lnTo>
                    <a:pt x="12" y="139"/>
                  </a:lnTo>
                  <a:lnTo>
                    <a:pt x="9" y="131"/>
                  </a:lnTo>
                  <a:lnTo>
                    <a:pt x="6" y="122"/>
                  </a:lnTo>
                  <a:lnTo>
                    <a:pt x="4" y="114"/>
                  </a:lnTo>
                  <a:lnTo>
                    <a:pt x="2" y="103"/>
                  </a:lnTo>
                  <a:lnTo>
                    <a:pt x="0" y="93"/>
                  </a:lnTo>
                  <a:lnTo>
                    <a:pt x="0" y="83"/>
                  </a:lnTo>
                  <a:lnTo>
                    <a:pt x="0" y="74"/>
                  </a:lnTo>
                  <a:lnTo>
                    <a:pt x="3" y="65"/>
                  </a:lnTo>
                  <a:lnTo>
                    <a:pt x="4" y="57"/>
                  </a:lnTo>
                  <a:lnTo>
                    <a:pt x="7" y="49"/>
                  </a:lnTo>
                  <a:lnTo>
                    <a:pt x="10" y="41"/>
                  </a:lnTo>
                  <a:lnTo>
                    <a:pt x="15" y="34"/>
                  </a:lnTo>
                  <a:lnTo>
                    <a:pt x="20" y="27"/>
                  </a:lnTo>
                  <a:lnTo>
                    <a:pt x="26" y="22"/>
                  </a:lnTo>
                  <a:lnTo>
                    <a:pt x="31" y="16"/>
                  </a:lnTo>
                  <a:lnTo>
                    <a:pt x="38" y="12"/>
                  </a:lnTo>
                  <a:lnTo>
                    <a:pt x="45" y="7"/>
                  </a:lnTo>
                  <a:lnTo>
                    <a:pt x="53" y="4"/>
                  </a:lnTo>
                  <a:lnTo>
                    <a:pt x="61" y="2"/>
                  </a:lnTo>
                  <a:lnTo>
                    <a:pt x="69" y="1"/>
                  </a:lnTo>
                  <a:lnTo>
                    <a:pt x="78" y="0"/>
                  </a:lnTo>
                  <a:lnTo>
                    <a:pt x="87" y="0"/>
                  </a:lnTo>
                  <a:lnTo>
                    <a:pt x="95" y="1"/>
                  </a:lnTo>
                  <a:lnTo>
                    <a:pt x="103" y="2"/>
                  </a:lnTo>
                  <a:lnTo>
                    <a:pt x="111" y="5"/>
                  </a:lnTo>
                  <a:lnTo>
                    <a:pt x="118" y="9"/>
                  </a:lnTo>
                  <a:lnTo>
                    <a:pt x="124" y="13"/>
                  </a:lnTo>
                  <a:lnTo>
                    <a:pt x="131" y="17"/>
                  </a:lnTo>
                  <a:lnTo>
                    <a:pt x="137" y="24"/>
                  </a:lnTo>
                  <a:lnTo>
                    <a:pt x="143" y="30"/>
                  </a:lnTo>
                  <a:lnTo>
                    <a:pt x="147" y="37"/>
                  </a:lnTo>
                  <a:lnTo>
                    <a:pt x="151" y="45"/>
                  </a:lnTo>
                  <a:lnTo>
                    <a:pt x="156" y="52"/>
                  </a:lnTo>
                  <a:lnTo>
                    <a:pt x="158" y="61"/>
                  </a:lnTo>
                  <a:lnTo>
                    <a:pt x="160" y="71"/>
                  </a:lnTo>
                  <a:lnTo>
                    <a:pt x="162" y="81"/>
                  </a:lnTo>
                  <a:lnTo>
                    <a:pt x="163" y="91"/>
                  </a:lnTo>
                  <a:lnTo>
                    <a:pt x="163" y="100"/>
                  </a:lnTo>
                  <a:lnTo>
                    <a:pt x="163" y="109"/>
                  </a:lnTo>
                  <a:lnTo>
                    <a:pt x="162" y="119"/>
                  </a:lnTo>
                  <a:lnTo>
                    <a:pt x="160" y="127"/>
                  </a:lnTo>
                  <a:lnTo>
                    <a:pt x="157" y="135"/>
                  </a:lnTo>
                  <a:lnTo>
                    <a:pt x="154" y="143"/>
                  </a:lnTo>
                  <a:lnTo>
                    <a:pt x="149" y="150"/>
                  </a:lnTo>
                  <a:lnTo>
                    <a:pt x="145" y="156"/>
                  </a:lnTo>
                  <a:lnTo>
                    <a:pt x="139" y="163"/>
                  </a:lnTo>
                  <a:lnTo>
                    <a:pt x="133" y="168"/>
                  </a:lnTo>
                  <a:lnTo>
                    <a:pt x="126" y="173"/>
                  </a:lnTo>
                  <a:lnTo>
                    <a:pt x="120" y="176"/>
                  </a:lnTo>
                  <a:lnTo>
                    <a:pt x="112" y="179"/>
                  </a:lnTo>
                  <a:lnTo>
                    <a:pt x="103" y="181"/>
                  </a:lnTo>
                  <a:lnTo>
                    <a:pt x="95" y="184"/>
                  </a:lnTo>
                  <a:close/>
                  <a:moveTo>
                    <a:pt x="91" y="158"/>
                  </a:moveTo>
                  <a:lnTo>
                    <a:pt x="97" y="157"/>
                  </a:lnTo>
                  <a:lnTo>
                    <a:pt x="102" y="155"/>
                  </a:lnTo>
                  <a:lnTo>
                    <a:pt x="107" y="153"/>
                  </a:lnTo>
                  <a:lnTo>
                    <a:pt x="111" y="151"/>
                  </a:lnTo>
                  <a:lnTo>
                    <a:pt x="115" y="147"/>
                  </a:lnTo>
                  <a:lnTo>
                    <a:pt x="119" y="144"/>
                  </a:lnTo>
                  <a:lnTo>
                    <a:pt x="122" y="140"/>
                  </a:lnTo>
                  <a:lnTo>
                    <a:pt x="125" y="135"/>
                  </a:lnTo>
                  <a:lnTo>
                    <a:pt x="127" y="130"/>
                  </a:lnTo>
                  <a:lnTo>
                    <a:pt x="130" y="125"/>
                  </a:lnTo>
                  <a:lnTo>
                    <a:pt x="132" y="119"/>
                  </a:lnTo>
                  <a:lnTo>
                    <a:pt x="133" y="112"/>
                  </a:lnTo>
                  <a:lnTo>
                    <a:pt x="133" y="99"/>
                  </a:lnTo>
                  <a:lnTo>
                    <a:pt x="132" y="85"/>
                  </a:lnTo>
                  <a:lnTo>
                    <a:pt x="130" y="71"/>
                  </a:lnTo>
                  <a:lnTo>
                    <a:pt x="125" y="58"/>
                  </a:lnTo>
                  <a:lnTo>
                    <a:pt x="122" y="52"/>
                  </a:lnTo>
                  <a:lnTo>
                    <a:pt x="119" y="48"/>
                  </a:lnTo>
                  <a:lnTo>
                    <a:pt x="115" y="42"/>
                  </a:lnTo>
                  <a:lnTo>
                    <a:pt x="112" y="38"/>
                  </a:lnTo>
                  <a:lnTo>
                    <a:pt x="108" y="35"/>
                  </a:lnTo>
                  <a:lnTo>
                    <a:pt x="103" y="32"/>
                  </a:lnTo>
                  <a:lnTo>
                    <a:pt x="99" y="29"/>
                  </a:lnTo>
                  <a:lnTo>
                    <a:pt x="95" y="27"/>
                  </a:lnTo>
                  <a:lnTo>
                    <a:pt x="89" y="26"/>
                  </a:lnTo>
                  <a:lnTo>
                    <a:pt x="84" y="25"/>
                  </a:lnTo>
                  <a:lnTo>
                    <a:pt x="78" y="25"/>
                  </a:lnTo>
                  <a:lnTo>
                    <a:pt x="73" y="26"/>
                  </a:lnTo>
                  <a:lnTo>
                    <a:pt x="67" y="27"/>
                  </a:lnTo>
                  <a:lnTo>
                    <a:pt x="62" y="28"/>
                  </a:lnTo>
                  <a:lnTo>
                    <a:pt x="57" y="30"/>
                  </a:lnTo>
                  <a:lnTo>
                    <a:pt x="53" y="33"/>
                  </a:lnTo>
                  <a:lnTo>
                    <a:pt x="49" y="36"/>
                  </a:lnTo>
                  <a:lnTo>
                    <a:pt x="45" y="40"/>
                  </a:lnTo>
                  <a:lnTo>
                    <a:pt x="42" y="44"/>
                  </a:lnTo>
                  <a:lnTo>
                    <a:pt x="39" y="49"/>
                  </a:lnTo>
                  <a:lnTo>
                    <a:pt x="37" y="53"/>
                  </a:lnTo>
                  <a:lnTo>
                    <a:pt x="34" y="59"/>
                  </a:lnTo>
                  <a:lnTo>
                    <a:pt x="33" y="65"/>
                  </a:lnTo>
                  <a:lnTo>
                    <a:pt x="32" y="71"/>
                  </a:lnTo>
                  <a:lnTo>
                    <a:pt x="31" y="84"/>
                  </a:lnTo>
                  <a:lnTo>
                    <a:pt x="32" y="99"/>
                  </a:lnTo>
                  <a:lnTo>
                    <a:pt x="35" y="114"/>
                  </a:lnTo>
                  <a:lnTo>
                    <a:pt x="40" y="126"/>
                  </a:lnTo>
                  <a:lnTo>
                    <a:pt x="42" y="131"/>
                  </a:lnTo>
                  <a:lnTo>
                    <a:pt x="45" y="137"/>
                  </a:lnTo>
                  <a:lnTo>
                    <a:pt x="49" y="141"/>
                  </a:lnTo>
                  <a:lnTo>
                    <a:pt x="52" y="145"/>
                  </a:lnTo>
                  <a:lnTo>
                    <a:pt x="56" y="149"/>
                  </a:lnTo>
                  <a:lnTo>
                    <a:pt x="61" y="152"/>
                  </a:lnTo>
                  <a:lnTo>
                    <a:pt x="65" y="155"/>
                  </a:lnTo>
                  <a:lnTo>
                    <a:pt x="70" y="156"/>
                  </a:lnTo>
                  <a:lnTo>
                    <a:pt x="75" y="157"/>
                  </a:lnTo>
                  <a:lnTo>
                    <a:pt x="80" y="158"/>
                  </a:lnTo>
                  <a:lnTo>
                    <a:pt x="86" y="158"/>
                  </a:lnTo>
                  <a:lnTo>
                    <a:pt x="91" y="158"/>
                  </a:lnTo>
                  <a:close/>
                </a:path>
              </a:pathLst>
            </a:custGeom>
            <a:solidFill>
              <a:srgbClr val="2C5882"/>
            </a:solidFill>
            <a:ln w="9525">
              <a:noFill/>
              <a:round/>
            </a:ln>
          </p:spPr>
          <p:txBody>
            <a:bodyPr/>
            <a:lstStyle/>
            <a:p>
              <a:endParaRPr lang="zh-CN" altLang="en-US"/>
            </a:p>
          </p:txBody>
        </p:sp>
        <p:sp>
          <p:nvSpPr>
            <p:cNvPr id="29738" name="Freeform 52"/>
            <p:cNvSpPr>
              <a:spLocks noEditPoints="1"/>
            </p:cNvSpPr>
            <p:nvPr/>
          </p:nvSpPr>
          <p:spPr bwMode="auto">
            <a:xfrm>
              <a:off x="748" y="1178"/>
              <a:ext cx="59" cy="88"/>
            </a:xfrm>
            <a:custGeom>
              <a:avLst/>
              <a:gdLst>
                <a:gd name="T0" fmla="*/ 0 w 176"/>
                <a:gd name="T1" fmla="*/ 0 h 264"/>
                <a:gd name="T2" fmla="*/ 0 w 176"/>
                <a:gd name="T3" fmla="*/ 0 h 264"/>
                <a:gd name="T4" fmla="*/ 0 w 176"/>
                <a:gd name="T5" fmla="*/ 0 h 264"/>
                <a:gd name="T6" fmla="*/ 0 w 176"/>
                <a:gd name="T7" fmla="*/ 0 h 264"/>
                <a:gd name="T8" fmla="*/ 0 w 176"/>
                <a:gd name="T9" fmla="*/ 0 h 264"/>
                <a:gd name="T10" fmla="*/ 0 w 176"/>
                <a:gd name="T11" fmla="*/ 0 h 264"/>
                <a:gd name="T12" fmla="*/ 0 w 176"/>
                <a:gd name="T13" fmla="*/ 0 h 264"/>
                <a:gd name="T14" fmla="*/ 0 w 176"/>
                <a:gd name="T15" fmla="*/ 0 h 264"/>
                <a:gd name="T16" fmla="*/ 0 w 176"/>
                <a:gd name="T17" fmla="*/ 0 h 264"/>
                <a:gd name="T18" fmla="*/ 0 w 176"/>
                <a:gd name="T19" fmla="*/ 0 h 264"/>
                <a:gd name="T20" fmla="*/ 0 w 176"/>
                <a:gd name="T21" fmla="*/ 0 h 264"/>
                <a:gd name="T22" fmla="*/ 0 w 176"/>
                <a:gd name="T23" fmla="*/ 0 h 264"/>
                <a:gd name="T24" fmla="*/ 0 w 176"/>
                <a:gd name="T25" fmla="*/ 0 h 264"/>
                <a:gd name="T26" fmla="*/ 0 w 176"/>
                <a:gd name="T27" fmla="*/ 0 h 264"/>
                <a:gd name="T28" fmla="*/ 0 w 176"/>
                <a:gd name="T29" fmla="*/ 0 h 264"/>
                <a:gd name="T30" fmla="*/ 0 w 176"/>
                <a:gd name="T31" fmla="*/ 0 h 264"/>
                <a:gd name="T32" fmla="*/ 0 w 176"/>
                <a:gd name="T33" fmla="*/ 0 h 264"/>
                <a:gd name="T34" fmla="*/ 0 w 176"/>
                <a:gd name="T35" fmla="*/ 0 h 264"/>
                <a:gd name="T36" fmla="*/ 0 w 176"/>
                <a:gd name="T37" fmla="*/ 0 h 264"/>
                <a:gd name="T38" fmla="*/ 0 w 176"/>
                <a:gd name="T39" fmla="*/ 0 h 264"/>
                <a:gd name="T40" fmla="*/ 0 w 176"/>
                <a:gd name="T41" fmla="*/ 0 h 264"/>
                <a:gd name="T42" fmla="*/ 0 w 176"/>
                <a:gd name="T43" fmla="*/ 0 h 264"/>
                <a:gd name="T44" fmla="*/ 0 w 176"/>
                <a:gd name="T45" fmla="*/ 0 h 264"/>
                <a:gd name="T46" fmla="*/ 0 w 176"/>
                <a:gd name="T47" fmla="*/ 0 h 264"/>
                <a:gd name="T48" fmla="*/ 0 w 176"/>
                <a:gd name="T49" fmla="*/ 0 h 264"/>
                <a:gd name="T50" fmla="*/ 0 w 176"/>
                <a:gd name="T51" fmla="*/ 0 h 264"/>
                <a:gd name="T52" fmla="*/ 0 w 176"/>
                <a:gd name="T53" fmla="*/ 0 h 264"/>
                <a:gd name="T54" fmla="*/ 0 w 176"/>
                <a:gd name="T55" fmla="*/ 0 h 264"/>
                <a:gd name="T56" fmla="*/ 0 w 176"/>
                <a:gd name="T57" fmla="*/ 0 h 264"/>
                <a:gd name="T58" fmla="*/ 0 w 176"/>
                <a:gd name="T59" fmla="*/ 0 h 264"/>
                <a:gd name="T60" fmla="*/ 0 w 176"/>
                <a:gd name="T61" fmla="*/ 0 h 264"/>
                <a:gd name="T62" fmla="*/ 0 w 176"/>
                <a:gd name="T63" fmla="*/ 0 h 264"/>
                <a:gd name="T64" fmla="*/ 0 w 176"/>
                <a:gd name="T65" fmla="*/ 0 h 264"/>
                <a:gd name="T66" fmla="*/ 0 w 176"/>
                <a:gd name="T67" fmla="*/ 0 h 264"/>
                <a:gd name="T68" fmla="*/ 0 w 176"/>
                <a:gd name="T69" fmla="*/ 0 h 264"/>
                <a:gd name="T70" fmla="*/ 0 w 176"/>
                <a:gd name="T71" fmla="*/ 0 h 264"/>
                <a:gd name="T72" fmla="*/ 0 w 176"/>
                <a:gd name="T73" fmla="*/ 0 h 264"/>
                <a:gd name="T74" fmla="*/ 0 w 176"/>
                <a:gd name="T75" fmla="*/ 0 h 264"/>
                <a:gd name="T76" fmla="*/ 0 w 176"/>
                <a:gd name="T77" fmla="*/ 0 h 264"/>
                <a:gd name="T78" fmla="*/ 0 w 176"/>
                <a:gd name="T79" fmla="*/ 0 h 264"/>
                <a:gd name="T80" fmla="*/ 0 w 176"/>
                <a:gd name="T81" fmla="*/ 0 h 264"/>
                <a:gd name="T82" fmla="*/ 0 w 176"/>
                <a:gd name="T83" fmla="*/ 0 h 264"/>
                <a:gd name="T84" fmla="*/ 0 w 176"/>
                <a:gd name="T85" fmla="*/ 0 h 264"/>
                <a:gd name="T86" fmla="*/ 0 w 176"/>
                <a:gd name="T87" fmla="*/ 0 h 264"/>
                <a:gd name="T88" fmla="*/ 0 w 176"/>
                <a:gd name="T89" fmla="*/ 0 h 264"/>
                <a:gd name="T90" fmla="*/ 0 w 176"/>
                <a:gd name="T91" fmla="*/ 0 h 264"/>
                <a:gd name="T92" fmla="*/ 0 w 176"/>
                <a:gd name="T93" fmla="*/ 0 h 264"/>
                <a:gd name="T94" fmla="*/ 0 w 176"/>
                <a:gd name="T95" fmla="*/ 0 h 264"/>
                <a:gd name="T96" fmla="*/ 0 w 176"/>
                <a:gd name="T97" fmla="*/ 0 h 264"/>
                <a:gd name="T98" fmla="*/ 0 w 176"/>
                <a:gd name="T99" fmla="*/ 0 h 264"/>
                <a:gd name="T100" fmla="*/ 0 w 176"/>
                <a:gd name="T101" fmla="*/ 0 h 264"/>
                <a:gd name="T102" fmla="*/ 0 w 176"/>
                <a:gd name="T103" fmla="*/ 0 h 264"/>
                <a:gd name="T104" fmla="*/ 0 w 176"/>
                <a:gd name="T105" fmla="*/ 0 h 2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6"/>
                <a:gd name="T160" fmla="*/ 0 h 264"/>
                <a:gd name="T161" fmla="*/ 176 w 176"/>
                <a:gd name="T162" fmla="*/ 264 h 2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6" h="264">
                  <a:moveTo>
                    <a:pt x="108" y="238"/>
                  </a:moveTo>
                  <a:lnTo>
                    <a:pt x="114" y="235"/>
                  </a:lnTo>
                  <a:lnTo>
                    <a:pt x="119" y="233"/>
                  </a:lnTo>
                  <a:lnTo>
                    <a:pt x="125" y="231"/>
                  </a:lnTo>
                  <a:lnTo>
                    <a:pt x="129" y="228"/>
                  </a:lnTo>
                  <a:lnTo>
                    <a:pt x="132" y="224"/>
                  </a:lnTo>
                  <a:lnTo>
                    <a:pt x="137" y="221"/>
                  </a:lnTo>
                  <a:lnTo>
                    <a:pt x="139" y="217"/>
                  </a:lnTo>
                  <a:lnTo>
                    <a:pt x="142" y="212"/>
                  </a:lnTo>
                  <a:lnTo>
                    <a:pt x="143" y="208"/>
                  </a:lnTo>
                  <a:lnTo>
                    <a:pt x="146" y="203"/>
                  </a:lnTo>
                  <a:lnTo>
                    <a:pt x="147" y="197"/>
                  </a:lnTo>
                  <a:lnTo>
                    <a:pt x="147" y="192"/>
                  </a:lnTo>
                  <a:lnTo>
                    <a:pt x="147" y="179"/>
                  </a:lnTo>
                  <a:lnTo>
                    <a:pt x="143" y="164"/>
                  </a:lnTo>
                  <a:lnTo>
                    <a:pt x="142" y="159"/>
                  </a:lnTo>
                  <a:lnTo>
                    <a:pt x="139" y="165"/>
                  </a:lnTo>
                  <a:lnTo>
                    <a:pt x="135" y="171"/>
                  </a:lnTo>
                  <a:lnTo>
                    <a:pt x="130" y="176"/>
                  </a:lnTo>
                  <a:lnTo>
                    <a:pt x="126" y="181"/>
                  </a:lnTo>
                  <a:lnTo>
                    <a:pt x="120" y="185"/>
                  </a:lnTo>
                  <a:lnTo>
                    <a:pt x="115" y="188"/>
                  </a:lnTo>
                  <a:lnTo>
                    <a:pt x="108" y="191"/>
                  </a:lnTo>
                  <a:lnTo>
                    <a:pt x="102" y="193"/>
                  </a:lnTo>
                  <a:lnTo>
                    <a:pt x="93" y="195"/>
                  </a:lnTo>
                  <a:lnTo>
                    <a:pt x="85" y="195"/>
                  </a:lnTo>
                  <a:lnTo>
                    <a:pt x="78" y="195"/>
                  </a:lnTo>
                  <a:lnTo>
                    <a:pt x="70" y="194"/>
                  </a:lnTo>
                  <a:lnTo>
                    <a:pt x="62" y="192"/>
                  </a:lnTo>
                  <a:lnTo>
                    <a:pt x="55" y="189"/>
                  </a:lnTo>
                  <a:lnTo>
                    <a:pt x="48" y="185"/>
                  </a:lnTo>
                  <a:lnTo>
                    <a:pt x="42" y="181"/>
                  </a:lnTo>
                  <a:lnTo>
                    <a:pt x="35" y="175"/>
                  </a:lnTo>
                  <a:lnTo>
                    <a:pt x="30" y="170"/>
                  </a:lnTo>
                  <a:lnTo>
                    <a:pt x="24" y="162"/>
                  </a:lnTo>
                  <a:lnTo>
                    <a:pt x="19" y="154"/>
                  </a:lnTo>
                  <a:lnTo>
                    <a:pt x="14" y="147"/>
                  </a:lnTo>
                  <a:lnTo>
                    <a:pt x="11" y="137"/>
                  </a:lnTo>
                  <a:lnTo>
                    <a:pt x="7" y="128"/>
                  </a:lnTo>
                  <a:lnTo>
                    <a:pt x="4" y="117"/>
                  </a:lnTo>
                  <a:lnTo>
                    <a:pt x="2" y="107"/>
                  </a:lnTo>
                  <a:lnTo>
                    <a:pt x="1" y="99"/>
                  </a:lnTo>
                  <a:lnTo>
                    <a:pt x="0" y="90"/>
                  </a:lnTo>
                  <a:lnTo>
                    <a:pt x="1" y="81"/>
                  </a:lnTo>
                  <a:lnTo>
                    <a:pt x="1" y="74"/>
                  </a:lnTo>
                  <a:lnTo>
                    <a:pt x="3" y="66"/>
                  </a:lnTo>
                  <a:lnTo>
                    <a:pt x="5" y="58"/>
                  </a:lnTo>
                  <a:lnTo>
                    <a:pt x="9" y="51"/>
                  </a:lnTo>
                  <a:lnTo>
                    <a:pt x="12" y="44"/>
                  </a:lnTo>
                  <a:lnTo>
                    <a:pt x="16" y="37"/>
                  </a:lnTo>
                  <a:lnTo>
                    <a:pt x="22" y="33"/>
                  </a:lnTo>
                  <a:lnTo>
                    <a:pt x="27" y="28"/>
                  </a:lnTo>
                  <a:lnTo>
                    <a:pt x="33" y="23"/>
                  </a:lnTo>
                  <a:lnTo>
                    <a:pt x="39" y="20"/>
                  </a:lnTo>
                  <a:lnTo>
                    <a:pt x="47" y="17"/>
                  </a:lnTo>
                  <a:lnTo>
                    <a:pt x="55" y="14"/>
                  </a:lnTo>
                  <a:lnTo>
                    <a:pt x="62" y="13"/>
                  </a:lnTo>
                  <a:lnTo>
                    <a:pt x="70" y="12"/>
                  </a:lnTo>
                  <a:lnTo>
                    <a:pt x="77" y="13"/>
                  </a:lnTo>
                  <a:lnTo>
                    <a:pt x="83" y="14"/>
                  </a:lnTo>
                  <a:lnTo>
                    <a:pt x="91" y="17"/>
                  </a:lnTo>
                  <a:lnTo>
                    <a:pt x="97" y="20"/>
                  </a:lnTo>
                  <a:lnTo>
                    <a:pt x="104" y="24"/>
                  </a:lnTo>
                  <a:lnTo>
                    <a:pt x="109" y="29"/>
                  </a:lnTo>
                  <a:lnTo>
                    <a:pt x="113" y="32"/>
                  </a:lnTo>
                  <a:lnTo>
                    <a:pt x="106" y="7"/>
                  </a:lnTo>
                  <a:lnTo>
                    <a:pt x="133" y="0"/>
                  </a:lnTo>
                  <a:lnTo>
                    <a:pt x="172" y="158"/>
                  </a:lnTo>
                  <a:lnTo>
                    <a:pt x="174" y="168"/>
                  </a:lnTo>
                  <a:lnTo>
                    <a:pt x="176" y="177"/>
                  </a:lnTo>
                  <a:lnTo>
                    <a:pt x="176" y="187"/>
                  </a:lnTo>
                  <a:lnTo>
                    <a:pt x="176" y="196"/>
                  </a:lnTo>
                  <a:lnTo>
                    <a:pt x="175" y="204"/>
                  </a:lnTo>
                  <a:lnTo>
                    <a:pt x="174" y="211"/>
                  </a:lnTo>
                  <a:lnTo>
                    <a:pt x="172" y="219"/>
                  </a:lnTo>
                  <a:lnTo>
                    <a:pt x="169" y="226"/>
                  </a:lnTo>
                  <a:lnTo>
                    <a:pt x="164" y="232"/>
                  </a:lnTo>
                  <a:lnTo>
                    <a:pt x="160" y="238"/>
                  </a:lnTo>
                  <a:lnTo>
                    <a:pt x="154" y="242"/>
                  </a:lnTo>
                  <a:lnTo>
                    <a:pt x="148" y="247"/>
                  </a:lnTo>
                  <a:lnTo>
                    <a:pt x="141" y="251"/>
                  </a:lnTo>
                  <a:lnTo>
                    <a:pt x="132" y="255"/>
                  </a:lnTo>
                  <a:lnTo>
                    <a:pt x="124" y="258"/>
                  </a:lnTo>
                  <a:lnTo>
                    <a:pt x="115" y="261"/>
                  </a:lnTo>
                  <a:lnTo>
                    <a:pt x="101" y="263"/>
                  </a:lnTo>
                  <a:lnTo>
                    <a:pt x="88" y="264"/>
                  </a:lnTo>
                  <a:lnTo>
                    <a:pt x="82" y="263"/>
                  </a:lnTo>
                  <a:lnTo>
                    <a:pt x="77" y="263"/>
                  </a:lnTo>
                  <a:lnTo>
                    <a:pt x="71" y="261"/>
                  </a:lnTo>
                  <a:lnTo>
                    <a:pt x="66" y="258"/>
                  </a:lnTo>
                  <a:lnTo>
                    <a:pt x="60" y="256"/>
                  </a:lnTo>
                  <a:lnTo>
                    <a:pt x="56" y="253"/>
                  </a:lnTo>
                  <a:lnTo>
                    <a:pt x="51" y="250"/>
                  </a:lnTo>
                  <a:lnTo>
                    <a:pt x="48" y="245"/>
                  </a:lnTo>
                  <a:lnTo>
                    <a:pt x="42" y="237"/>
                  </a:lnTo>
                  <a:lnTo>
                    <a:pt x="36" y="226"/>
                  </a:lnTo>
                  <a:lnTo>
                    <a:pt x="65" y="218"/>
                  </a:lnTo>
                  <a:lnTo>
                    <a:pt x="68" y="224"/>
                  </a:lnTo>
                  <a:lnTo>
                    <a:pt x="72" y="229"/>
                  </a:lnTo>
                  <a:lnTo>
                    <a:pt x="77" y="233"/>
                  </a:lnTo>
                  <a:lnTo>
                    <a:pt x="82" y="235"/>
                  </a:lnTo>
                  <a:lnTo>
                    <a:pt x="88" y="238"/>
                  </a:lnTo>
                  <a:lnTo>
                    <a:pt x="94" y="239"/>
                  </a:lnTo>
                  <a:lnTo>
                    <a:pt x="101" y="239"/>
                  </a:lnTo>
                  <a:lnTo>
                    <a:pt x="108" y="238"/>
                  </a:lnTo>
                  <a:close/>
                  <a:moveTo>
                    <a:pt x="66" y="40"/>
                  </a:moveTo>
                  <a:lnTo>
                    <a:pt x="59" y="41"/>
                  </a:lnTo>
                  <a:lnTo>
                    <a:pt x="55" y="43"/>
                  </a:lnTo>
                  <a:lnTo>
                    <a:pt x="49" y="46"/>
                  </a:lnTo>
                  <a:lnTo>
                    <a:pt x="46" y="48"/>
                  </a:lnTo>
                  <a:lnTo>
                    <a:pt x="42" y="52"/>
                  </a:lnTo>
                  <a:lnTo>
                    <a:pt x="38" y="55"/>
                  </a:lnTo>
                  <a:lnTo>
                    <a:pt x="36" y="59"/>
                  </a:lnTo>
                  <a:lnTo>
                    <a:pt x="34" y="64"/>
                  </a:lnTo>
                  <a:lnTo>
                    <a:pt x="33" y="68"/>
                  </a:lnTo>
                  <a:lnTo>
                    <a:pt x="32" y="74"/>
                  </a:lnTo>
                  <a:lnTo>
                    <a:pt x="31" y="79"/>
                  </a:lnTo>
                  <a:lnTo>
                    <a:pt x="31" y="86"/>
                  </a:lnTo>
                  <a:lnTo>
                    <a:pt x="32" y="99"/>
                  </a:lnTo>
                  <a:lnTo>
                    <a:pt x="35" y="114"/>
                  </a:lnTo>
                  <a:lnTo>
                    <a:pt x="39" y="129"/>
                  </a:lnTo>
                  <a:lnTo>
                    <a:pt x="45" y="141"/>
                  </a:lnTo>
                  <a:lnTo>
                    <a:pt x="48" y="147"/>
                  </a:lnTo>
                  <a:lnTo>
                    <a:pt x="51" y="151"/>
                  </a:lnTo>
                  <a:lnTo>
                    <a:pt x="55" y="156"/>
                  </a:lnTo>
                  <a:lnTo>
                    <a:pt x="59" y="159"/>
                  </a:lnTo>
                  <a:lnTo>
                    <a:pt x="63" y="162"/>
                  </a:lnTo>
                  <a:lnTo>
                    <a:pt x="68" y="165"/>
                  </a:lnTo>
                  <a:lnTo>
                    <a:pt x="72" y="168"/>
                  </a:lnTo>
                  <a:lnTo>
                    <a:pt x="77" y="169"/>
                  </a:lnTo>
                  <a:lnTo>
                    <a:pt x="81" y="169"/>
                  </a:lnTo>
                  <a:lnTo>
                    <a:pt x="86" y="170"/>
                  </a:lnTo>
                  <a:lnTo>
                    <a:pt x="92" y="169"/>
                  </a:lnTo>
                  <a:lnTo>
                    <a:pt x="97" y="168"/>
                  </a:lnTo>
                  <a:lnTo>
                    <a:pt x="106" y="164"/>
                  </a:lnTo>
                  <a:lnTo>
                    <a:pt x="115" y="159"/>
                  </a:lnTo>
                  <a:lnTo>
                    <a:pt x="118" y="157"/>
                  </a:lnTo>
                  <a:lnTo>
                    <a:pt x="121" y="152"/>
                  </a:lnTo>
                  <a:lnTo>
                    <a:pt x="124" y="149"/>
                  </a:lnTo>
                  <a:lnTo>
                    <a:pt x="127" y="144"/>
                  </a:lnTo>
                  <a:lnTo>
                    <a:pt x="130" y="135"/>
                  </a:lnTo>
                  <a:lnTo>
                    <a:pt x="131" y="124"/>
                  </a:lnTo>
                  <a:lnTo>
                    <a:pt x="131" y="112"/>
                  </a:lnTo>
                  <a:lnTo>
                    <a:pt x="129" y="100"/>
                  </a:lnTo>
                  <a:lnTo>
                    <a:pt x="124" y="83"/>
                  </a:lnTo>
                  <a:lnTo>
                    <a:pt x="118" y="69"/>
                  </a:lnTo>
                  <a:lnTo>
                    <a:pt x="115" y="64"/>
                  </a:lnTo>
                  <a:lnTo>
                    <a:pt x="112" y="58"/>
                  </a:lnTo>
                  <a:lnTo>
                    <a:pt x="108" y="53"/>
                  </a:lnTo>
                  <a:lnTo>
                    <a:pt x="104" y="49"/>
                  </a:lnTo>
                  <a:lnTo>
                    <a:pt x="100" y="45"/>
                  </a:lnTo>
                  <a:lnTo>
                    <a:pt x="96" y="43"/>
                  </a:lnTo>
                  <a:lnTo>
                    <a:pt x="91" y="41"/>
                  </a:lnTo>
                  <a:lnTo>
                    <a:pt x="86" y="39"/>
                  </a:lnTo>
                  <a:lnTo>
                    <a:pt x="81" y="39"/>
                  </a:lnTo>
                  <a:lnTo>
                    <a:pt x="77" y="39"/>
                  </a:lnTo>
                  <a:lnTo>
                    <a:pt x="71" y="39"/>
                  </a:lnTo>
                  <a:lnTo>
                    <a:pt x="66" y="40"/>
                  </a:lnTo>
                  <a:close/>
                </a:path>
              </a:pathLst>
            </a:custGeom>
            <a:solidFill>
              <a:srgbClr val="2C5882"/>
            </a:solidFill>
            <a:ln w="9525">
              <a:noFill/>
              <a:round/>
            </a:ln>
          </p:spPr>
          <p:txBody>
            <a:bodyPr/>
            <a:lstStyle/>
            <a:p>
              <a:endParaRPr lang="zh-CN" altLang="en-US"/>
            </a:p>
          </p:txBody>
        </p:sp>
        <p:sp>
          <p:nvSpPr>
            <p:cNvPr id="29739" name="Freeform 51"/>
            <p:cNvSpPr>
              <a:spLocks noEditPoints="1"/>
            </p:cNvSpPr>
            <p:nvPr/>
          </p:nvSpPr>
          <p:spPr bwMode="auto">
            <a:xfrm>
              <a:off x="804" y="1149"/>
              <a:ext cx="31" cy="80"/>
            </a:xfrm>
            <a:custGeom>
              <a:avLst/>
              <a:gdLst>
                <a:gd name="T0" fmla="*/ 0 w 94"/>
                <a:gd name="T1" fmla="*/ 0 h 238"/>
                <a:gd name="T2" fmla="*/ 0 w 94"/>
                <a:gd name="T3" fmla="*/ 0 h 238"/>
                <a:gd name="T4" fmla="*/ 0 w 94"/>
                <a:gd name="T5" fmla="*/ 0 h 238"/>
                <a:gd name="T6" fmla="*/ 0 w 94"/>
                <a:gd name="T7" fmla="*/ 0 h 238"/>
                <a:gd name="T8" fmla="*/ 0 w 94"/>
                <a:gd name="T9" fmla="*/ 0 h 238"/>
                <a:gd name="T10" fmla="*/ 0 w 94"/>
                <a:gd name="T11" fmla="*/ 0 h 238"/>
                <a:gd name="T12" fmla="*/ 0 w 94"/>
                <a:gd name="T13" fmla="*/ 0 h 238"/>
                <a:gd name="T14" fmla="*/ 0 w 94"/>
                <a:gd name="T15" fmla="*/ 0 h 238"/>
                <a:gd name="T16" fmla="*/ 0 w 94"/>
                <a:gd name="T17" fmla="*/ 0 h 238"/>
                <a:gd name="T18" fmla="*/ 0 w 94"/>
                <a:gd name="T19" fmla="*/ 0 h 238"/>
                <a:gd name="T20" fmla="*/ 0 w 94"/>
                <a:gd name="T21" fmla="*/ 0 h 238"/>
                <a:gd name="T22" fmla="*/ 0 w 94"/>
                <a:gd name="T23" fmla="*/ 0 h 2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4"/>
                <a:gd name="T37" fmla="*/ 0 h 238"/>
                <a:gd name="T38" fmla="*/ 94 w 94"/>
                <a:gd name="T39" fmla="*/ 238 h 2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4" h="238">
                  <a:moveTo>
                    <a:pt x="67" y="238"/>
                  </a:moveTo>
                  <a:lnTo>
                    <a:pt x="19" y="71"/>
                  </a:lnTo>
                  <a:lnTo>
                    <a:pt x="33" y="67"/>
                  </a:lnTo>
                  <a:lnTo>
                    <a:pt x="47" y="63"/>
                  </a:lnTo>
                  <a:lnTo>
                    <a:pt x="94" y="231"/>
                  </a:lnTo>
                  <a:lnTo>
                    <a:pt x="81" y="235"/>
                  </a:lnTo>
                  <a:lnTo>
                    <a:pt x="67" y="238"/>
                  </a:lnTo>
                  <a:close/>
                  <a:moveTo>
                    <a:pt x="0" y="9"/>
                  </a:moveTo>
                  <a:lnTo>
                    <a:pt x="30" y="0"/>
                  </a:lnTo>
                  <a:lnTo>
                    <a:pt x="39" y="32"/>
                  </a:lnTo>
                  <a:lnTo>
                    <a:pt x="10" y="40"/>
                  </a:lnTo>
                  <a:lnTo>
                    <a:pt x="0" y="9"/>
                  </a:lnTo>
                  <a:close/>
                </a:path>
              </a:pathLst>
            </a:custGeom>
            <a:solidFill>
              <a:srgbClr val="2C5882"/>
            </a:solidFill>
            <a:ln w="9525">
              <a:noFill/>
              <a:round/>
            </a:ln>
          </p:spPr>
          <p:txBody>
            <a:bodyPr/>
            <a:lstStyle/>
            <a:p>
              <a:endParaRPr lang="zh-CN" altLang="en-US"/>
            </a:p>
          </p:txBody>
        </p:sp>
        <p:sp>
          <p:nvSpPr>
            <p:cNvPr id="29740" name="Freeform 50"/>
            <p:cNvSpPr/>
            <p:nvPr/>
          </p:nvSpPr>
          <p:spPr bwMode="auto">
            <a:xfrm>
              <a:off x="838" y="1154"/>
              <a:ext cx="53" cy="62"/>
            </a:xfrm>
            <a:custGeom>
              <a:avLst/>
              <a:gdLst>
                <a:gd name="T0" fmla="*/ 0 w 160"/>
                <a:gd name="T1" fmla="*/ 0 h 185"/>
                <a:gd name="T2" fmla="*/ 0 w 160"/>
                <a:gd name="T3" fmla="*/ 0 h 185"/>
                <a:gd name="T4" fmla="*/ 0 w 160"/>
                <a:gd name="T5" fmla="*/ 0 h 185"/>
                <a:gd name="T6" fmla="*/ 0 w 160"/>
                <a:gd name="T7" fmla="*/ 0 h 185"/>
                <a:gd name="T8" fmla="*/ 0 w 160"/>
                <a:gd name="T9" fmla="*/ 0 h 185"/>
                <a:gd name="T10" fmla="*/ 0 w 160"/>
                <a:gd name="T11" fmla="*/ 0 h 185"/>
                <a:gd name="T12" fmla="*/ 0 w 160"/>
                <a:gd name="T13" fmla="*/ 0 h 185"/>
                <a:gd name="T14" fmla="*/ 0 w 160"/>
                <a:gd name="T15" fmla="*/ 0 h 185"/>
                <a:gd name="T16" fmla="*/ 0 w 160"/>
                <a:gd name="T17" fmla="*/ 0 h 185"/>
                <a:gd name="T18" fmla="*/ 0 w 160"/>
                <a:gd name="T19" fmla="*/ 0 h 185"/>
                <a:gd name="T20" fmla="*/ 0 w 160"/>
                <a:gd name="T21" fmla="*/ 0 h 185"/>
                <a:gd name="T22" fmla="*/ 0 w 160"/>
                <a:gd name="T23" fmla="*/ 0 h 185"/>
                <a:gd name="T24" fmla="*/ 0 w 160"/>
                <a:gd name="T25" fmla="*/ 0 h 185"/>
                <a:gd name="T26" fmla="*/ 0 w 160"/>
                <a:gd name="T27" fmla="*/ 0 h 185"/>
                <a:gd name="T28" fmla="*/ 0 w 160"/>
                <a:gd name="T29" fmla="*/ 0 h 185"/>
                <a:gd name="T30" fmla="*/ 0 w 160"/>
                <a:gd name="T31" fmla="*/ 0 h 185"/>
                <a:gd name="T32" fmla="*/ 0 w 160"/>
                <a:gd name="T33" fmla="*/ 0 h 185"/>
                <a:gd name="T34" fmla="*/ 0 w 160"/>
                <a:gd name="T35" fmla="*/ 0 h 185"/>
                <a:gd name="T36" fmla="*/ 0 w 160"/>
                <a:gd name="T37" fmla="*/ 0 h 185"/>
                <a:gd name="T38" fmla="*/ 0 w 160"/>
                <a:gd name="T39" fmla="*/ 0 h 185"/>
                <a:gd name="T40" fmla="*/ 0 w 160"/>
                <a:gd name="T41" fmla="*/ 0 h 185"/>
                <a:gd name="T42" fmla="*/ 0 w 160"/>
                <a:gd name="T43" fmla="*/ 0 h 185"/>
                <a:gd name="T44" fmla="*/ 0 w 160"/>
                <a:gd name="T45" fmla="*/ 0 h 185"/>
                <a:gd name="T46" fmla="*/ 0 w 160"/>
                <a:gd name="T47" fmla="*/ 0 h 185"/>
                <a:gd name="T48" fmla="*/ 0 w 160"/>
                <a:gd name="T49" fmla="*/ 0 h 185"/>
                <a:gd name="T50" fmla="*/ 0 w 160"/>
                <a:gd name="T51" fmla="*/ 0 h 185"/>
                <a:gd name="T52" fmla="*/ 0 w 160"/>
                <a:gd name="T53" fmla="*/ 0 h 185"/>
                <a:gd name="T54" fmla="*/ 0 w 160"/>
                <a:gd name="T55" fmla="*/ 0 h 185"/>
                <a:gd name="T56" fmla="*/ 0 w 160"/>
                <a:gd name="T57" fmla="*/ 0 h 185"/>
                <a:gd name="T58" fmla="*/ 0 w 160"/>
                <a:gd name="T59" fmla="*/ 0 h 185"/>
                <a:gd name="T60" fmla="*/ 0 w 160"/>
                <a:gd name="T61" fmla="*/ 0 h 185"/>
                <a:gd name="T62" fmla="*/ 0 w 160"/>
                <a:gd name="T63" fmla="*/ 0 h 185"/>
                <a:gd name="T64" fmla="*/ 0 w 160"/>
                <a:gd name="T65" fmla="*/ 0 h 185"/>
                <a:gd name="T66" fmla="*/ 0 w 160"/>
                <a:gd name="T67" fmla="*/ 0 h 185"/>
                <a:gd name="T68" fmla="*/ 0 w 160"/>
                <a:gd name="T69" fmla="*/ 0 h 185"/>
                <a:gd name="T70" fmla="*/ 0 w 160"/>
                <a:gd name="T71" fmla="*/ 0 h 185"/>
                <a:gd name="T72" fmla="*/ 0 w 160"/>
                <a:gd name="T73" fmla="*/ 0 h 185"/>
                <a:gd name="T74" fmla="*/ 0 w 160"/>
                <a:gd name="T75" fmla="*/ 0 h 185"/>
                <a:gd name="T76" fmla="*/ 0 w 160"/>
                <a:gd name="T77" fmla="*/ 0 h 185"/>
                <a:gd name="T78" fmla="*/ 0 w 160"/>
                <a:gd name="T79" fmla="*/ 0 h 185"/>
                <a:gd name="T80" fmla="*/ 0 w 160"/>
                <a:gd name="T81" fmla="*/ 0 h 185"/>
                <a:gd name="T82" fmla="*/ 0 w 160"/>
                <a:gd name="T83" fmla="*/ 0 h 185"/>
                <a:gd name="T84" fmla="*/ 0 w 160"/>
                <a:gd name="T85" fmla="*/ 0 h 185"/>
                <a:gd name="T86" fmla="*/ 0 w 160"/>
                <a:gd name="T87" fmla="*/ 0 h 185"/>
                <a:gd name="T88" fmla="*/ 0 w 160"/>
                <a:gd name="T89" fmla="*/ 0 h 185"/>
                <a:gd name="T90" fmla="*/ 0 w 160"/>
                <a:gd name="T91" fmla="*/ 0 h 185"/>
                <a:gd name="T92" fmla="*/ 0 w 160"/>
                <a:gd name="T93" fmla="*/ 0 h 185"/>
                <a:gd name="T94" fmla="*/ 0 w 160"/>
                <a:gd name="T95" fmla="*/ 0 h 185"/>
                <a:gd name="T96" fmla="*/ 0 w 160"/>
                <a:gd name="T97" fmla="*/ 0 h 185"/>
                <a:gd name="T98" fmla="*/ 0 w 160"/>
                <a:gd name="T99" fmla="*/ 0 h 185"/>
                <a:gd name="T100" fmla="*/ 0 w 160"/>
                <a:gd name="T101" fmla="*/ 0 h 185"/>
                <a:gd name="T102" fmla="*/ 0 w 160"/>
                <a:gd name="T103" fmla="*/ 0 h 185"/>
                <a:gd name="T104" fmla="*/ 0 w 160"/>
                <a:gd name="T105" fmla="*/ 0 h 185"/>
                <a:gd name="T106" fmla="*/ 0 w 160"/>
                <a:gd name="T107" fmla="*/ 0 h 185"/>
                <a:gd name="T108" fmla="*/ 0 w 160"/>
                <a:gd name="T109" fmla="*/ 0 h 18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60"/>
                <a:gd name="T166" fmla="*/ 0 h 185"/>
                <a:gd name="T167" fmla="*/ 160 w 160"/>
                <a:gd name="T168" fmla="*/ 185 h 18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60" h="185">
                  <a:moveTo>
                    <a:pt x="157" y="89"/>
                  </a:moveTo>
                  <a:lnTo>
                    <a:pt x="159" y="96"/>
                  </a:lnTo>
                  <a:lnTo>
                    <a:pt x="160" y="104"/>
                  </a:lnTo>
                  <a:lnTo>
                    <a:pt x="160" y="112"/>
                  </a:lnTo>
                  <a:lnTo>
                    <a:pt x="160" y="118"/>
                  </a:lnTo>
                  <a:lnTo>
                    <a:pt x="159" y="126"/>
                  </a:lnTo>
                  <a:lnTo>
                    <a:pt x="158" y="133"/>
                  </a:lnTo>
                  <a:lnTo>
                    <a:pt x="157" y="138"/>
                  </a:lnTo>
                  <a:lnTo>
                    <a:pt x="153" y="145"/>
                  </a:lnTo>
                  <a:lnTo>
                    <a:pt x="151" y="150"/>
                  </a:lnTo>
                  <a:lnTo>
                    <a:pt x="147" y="154"/>
                  </a:lnTo>
                  <a:lnTo>
                    <a:pt x="143" y="160"/>
                  </a:lnTo>
                  <a:lnTo>
                    <a:pt x="138" y="164"/>
                  </a:lnTo>
                  <a:lnTo>
                    <a:pt x="132" y="169"/>
                  </a:lnTo>
                  <a:lnTo>
                    <a:pt x="127" y="172"/>
                  </a:lnTo>
                  <a:lnTo>
                    <a:pt x="120" y="175"/>
                  </a:lnTo>
                  <a:lnTo>
                    <a:pt x="114" y="179"/>
                  </a:lnTo>
                  <a:lnTo>
                    <a:pt x="106" y="182"/>
                  </a:lnTo>
                  <a:lnTo>
                    <a:pt x="99" y="184"/>
                  </a:lnTo>
                  <a:lnTo>
                    <a:pt x="90" y="184"/>
                  </a:lnTo>
                  <a:lnTo>
                    <a:pt x="82" y="185"/>
                  </a:lnTo>
                  <a:lnTo>
                    <a:pt x="76" y="184"/>
                  </a:lnTo>
                  <a:lnTo>
                    <a:pt x="68" y="182"/>
                  </a:lnTo>
                  <a:lnTo>
                    <a:pt x="60" y="180"/>
                  </a:lnTo>
                  <a:lnTo>
                    <a:pt x="54" y="176"/>
                  </a:lnTo>
                  <a:lnTo>
                    <a:pt x="46" y="172"/>
                  </a:lnTo>
                  <a:lnTo>
                    <a:pt x="39" y="168"/>
                  </a:lnTo>
                  <a:lnTo>
                    <a:pt x="34" y="161"/>
                  </a:lnTo>
                  <a:lnTo>
                    <a:pt x="27" y="154"/>
                  </a:lnTo>
                  <a:lnTo>
                    <a:pt x="23" y="148"/>
                  </a:lnTo>
                  <a:lnTo>
                    <a:pt x="18" y="140"/>
                  </a:lnTo>
                  <a:lnTo>
                    <a:pt x="13" y="131"/>
                  </a:lnTo>
                  <a:lnTo>
                    <a:pt x="9" y="122"/>
                  </a:lnTo>
                  <a:lnTo>
                    <a:pt x="6" y="112"/>
                  </a:lnTo>
                  <a:lnTo>
                    <a:pt x="2" y="103"/>
                  </a:lnTo>
                  <a:lnTo>
                    <a:pt x="1" y="93"/>
                  </a:lnTo>
                  <a:lnTo>
                    <a:pt x="0" y="84"/>
                  </a:lnTo>
                  <a:lnTo>
                    <a:pt x="0" y="76"/>
                  </a:lnTo>
                  <a:lnTo>
                    <a:pt x="0" y="67"/>
                  </a:lnTo>
                  <a:lnTo>
                    <a:pt x="1" y="59"/>
                  </a:lnTo>
                  <a:lnTo>
                    <a:pt x="3" y="52"/>
                  </a:lnTo>
                  <a:lnTo>
                    <a:pt x="7" y="44"/>
                  </a:lnTo>
                  <a:lnTo>
                    <a:pt x="10" y="37"/>
                  </a:lnTo>
                  <a:lnTo>
                    <a:pt x="15" y="31"/>
                  </a:lnTo>
                  <a:lnTo>
                    <a:pt x="20" y="24"/>
                  </a:lnTo>
                  <a:lnTo>
                    <a:pt x="26" y="19"/>
                  </a:lnTo>
                  <a:lnTo>
                    <a:pt x="33" y="14"/>
                  </a:lnTo>
                  <a:lnTo>
                    <a:pt x="39" y="10"/>
                  </a:lnTo>
                  <a:lnTo>
                    <a:pt x="48" y="7"/>
                  </a:lnTo>
                  <a:lnTo>
                    <a:pt x="55" y="5"/>
                  </a:lnTo>
                  <a:lnTo>
                    <a:pt x="62" y="2"/>
                  </a:lnTo>
                  <a:lnTo>
                    <a:pt x="69" y="1"/>
                  </a:lnTo>
                  <a:lnTo>
                    <a:pt x="76" y="0"/>
                  </a:lnTo>
                  <a:lnTo>
                    <a:pt x="82" y="0"/>
                  </a:lnTo>
                  <a:lnTo>
                    <a:pt x="89" y="0"/>
                  </a:lnTo>
                  <a:lnTo>
                    <a:pt x="95" y="2"/>
                  </a:lnTo>
                  <a:lnTo>
                    <a:pt x="101" y="4"/>
                  </a:lnTo>
                  <a:lnTo>
                    <a:pt x="106" y="7"/>
                  </a:lnTo>
                  <a:lnTo>
                    <a:pt x="112" y="10"/>
                  </a:lnTo>
                  <a:lnTo>
                    <a:pt x="117" y="13"/>
                  </a:lnTo>
                  <a:lnTo>
                    <a:pt x="122" y="18"/>
                  </a:lnTo>
                  <a:lnTo>
                    <a:pt x="126" y="22"/>
                  </a:lnTo>
                  <a:lnTo>
                    <a:pt x="130" y="28"/>
                  </a:lnTo>
                  <a:lnTo>
                    <a:pt x="134" y="34"/>
                  </a:lnTo>
                  <a:lnTo>
                    <a:pt x="137" y="41"/>
                  </a:lnTo>
                  <a:lnTo>
                    <a:pt x="111" y="51"/>
                  </a:lnTo>
                  <a:lnTo>
                    <a:pt x="106" y="43"/>
                  </a:lnTo>
                  <a:lnTo>
                    <a:pt x="101" y="37"/>
                  </a:lnTo>
                  <a:lnTo>
                    <a:pt x="95" y="32"/>
                  </a:lnTo>
                  <a:lnTo>
                    <a:pt x="88" y="29"/>
                  </a:lnTo>
                  <a:lnTo>
                    <a:pt x="81" y="26"/>
                  </a:lnTo>
                  <a:lnTo>
                    <a:pt x="73" y="26"/>
                  </a:lnTo>
                  <a:lnTo>
                    <a:pt x="65" y="28"/>
                  </a:lnTo>
                  <a:lnTo>
                    <a:pt x="56" y="31"/>
                  </a:lnTo>
                  <a:lnTo>
                    <a:pt x="51" y="33"/>
                  </a:lnTo>
                  <a:lnTo>
                    <a:pt x="47" y="35"/>
                  </a:lnTo>
                  <a:lnTo>
                    <a:pt x="43" y="39"/>
                  </a:lnTo>
                  <a:lnTo>
                    <a:pt x="39" y="42"/>
                  </a:lnTo>
                  <a:lnTo>
                    <a:pt x="36" y="46"/>
                  </a:lnTo>
                  <a:lnTo>
                    <a:pt x="34" y="51"/>
                  </a:lnTo>
                  <a:lnTo>
                    <a:pt x="32" y="55"/>
                  </a:lnTo>
                  <a:lnTo>
                    <a:pt x="31" y="60"/>
                  </a:lnTo>
                  <a:lnTo>
                    <a:pt x="30" y="66"/>
                  </a:lnTo>
                  <a:lnTo>
                    <a:pt x="30" y="71"/>
                  </a:lnTo>
                  <a:lnTo>
                    <a:pt x="30" y="77"/>
                  </a:lnTo>
                  <a:lnTo>
                    <a:pt x="30" y="83"/>
                  </a:lnTo>
                  <a:lnTo>
                    <a:pt x="33" y="96"/>
                  </a:lnTo>
                  <a:lnTo>
                    <a:pt x="37" y="111"/>
                  </a:lnTo>
                  <a:lnTo>
                    <a:pt x="44" y="125"/>
                  </a:lnTo>
                  <a:lnTo>
                    <a:pt x="51" y="136"/>
                  </a:lnTo>
                  <a:lnTo>
                    <a:pt x="55" y="141"/>
                  </a:lnTo>
                  <a:lnTo>
                    <a:pt x="59" y="146"/>
                  </a:lnTo>
                  <a:lnTo>
                    <a:pt x="62" y="149"/>
                  </a:lnTo>
                  <a:lnTo>
                    <a:pt x="67" y="152"/>
                  </a:lnTo>
                  <a:lnTo>
                    <a:pt x="71" y="154"/>
                  </a:lnTo>
                  <a:lnTo>
                    <a:pt x="76" y="157"/>
                  </a:lnTo>
                  <a:lnTo>
                    <a:pt x="80" y="158"/>
                  </a:lnTo>
                  <a:lnTo>
                    <a:pt x="85" y="159"/>
                  </a:lnTo>
                  <a:lnTo>
                    <a:pt x="90" y="159"/>
                  </a:lnTo>
                  <a:lnTo>
                    <a:pt x="95" y="158"/>
                  </a:lnTo>
                  <a:lnTo>
                    <a:pt x="101" y="157"/>
                  </a:lnTo>
                  <a:lnTo>
                    <a:pt x="105" y="154"/>
                  </a:lnTo>
                  <a:lnTo>
                    <a:pt x="113" y="151"/>
                  </a:lnTo>
                  <a:lnTo>
                    <a:pt x="119" y="147"/>
                  </a:lnTo>
                  <a:lnTo>
                    <a:pt x="124" y="141"/>
                  </a:lnTo>
                  <a:lnTo>
                    <a:pt x="128" y="134"/>
                  </a:lnTo>
                  <a:lnTo>
                    <a:pt x="130" y="126"/>
                  </a:lnTo>
                  <a:lnTo>
                    <a:pt x="131" y="118"/>
                  </a:lnTo>
                  <a:lnTo>
                    <a:pt x="131" y="110"/>
                  </a:lnTo>
                  <a:lnTo>
                    <a:pt x="130" y="100"/>
                  </a:lnTo>
                  <a:lnTo>
                    <a:pt x="157" y="89"/>
                  </a:lnTo>
                  <a:close/>
                </a:path>
              </a:pathLst>
            </a:custGeom>
            <a:solidFill>
              <a:srgbClr val="2C5882"/>
            </a:solidFill>
            <a:ln w="9525">
              <a:noFill/>
              <a:round/>
            </a:ln>
          </p:spPr>
          <p:txBody>
            <a:bodyPr/>
            <a:lstStyle/>
            <a:p>
              <a:endParaRPr lang="zh-CN" altLang="en-US"/>
            </a:p>
          </p:txBody>
        </p:sp>
        <p:sp>
          <p:nvSpPr>
            <p:cNvPr id="29741" name="Freeform 49"/>
            <p:cNvSpPr>
              <a:spLocks noEditPoints="1"/>
            </p:cNvSpPr>
            <p:nvPr/>
          </p:nvSpPr>
          <p:spPr bwMode="auto">
            <a:xfrm>
              <a:off x="891" y="1129"/>
              <a:ext cx="67" cy="64"/>
            </a:xfrm>
            <a:custGeom>
              <a:avLst/>
              <a:gdLst>
                <a:gd name="T0" fmla="*/ 0 w 202"/>
                <a:gd name="T1" fmla="*/ 0 h 194"/>
                <a:gd name="T2" fmla="*/ 0 w 202"/>
                <a:gd name="T3" fmla="*/ 0 h 194"/>
                <a:gd name="T4" fmla="*/ 0 w 202"/>
                <a:gd name="T5" fmla="*/ 0 h 194"/>
                <a:gd name="T6" fmla="*/ 0 w 202"/>
                <a:gd name="T7" fmla="*/ 0 h 194"/>
                <a:gd name="T8" fmla="*/ 0 w 202"/>
                <a:gd name="T9" fmla="*/ 0 h 194"/>
                <a:gd name="T10" fmla="*/ 0 w 202"/>
                <a:gd name="T11" fmla="*/ 0 h 194"/>
                <a:gd name="T12" fmla="*/ 0 w 202"/>
                <a:gd name="T13" fmla="*/ 0 h 194"/>
                <a:gd name="T14" fmla="*/ 0 w 202"/>
                <a:gd name="T15" fmla="*/ 0 h 194"/>
                <a:gd name="T16" fmla="*/ 0 w 202"/>
                <a:gd name="T17" fmla="*/ 0 h 194"/>
                <a:gd name="T18" fmla="*/ 0 w 202"/>
                <a:gd name="T19" fmla="*/ 0 h 194"/>
                <a:gd name="T20" fmla="*/ 0 w 202"/>
                <a:gd name="T21" fmla="*/ 0 h 194"/>
                <a:gd name="T22" fmla="*/ 0 w 202"/>
                <a:gd name="T23" fmla="*/ 0 h 194"/>
                <a:gd name="T24" fmla="*/ 0 w 202"/>
                <a:gd name="T25" fmla="*/ 0 h 194"/>
                <a:gd name="T26" fmla="*/ 0 w 202"/>
                <a:gd name="T27" fmla="*/ 0 h 194"/>
                <a:gd name="T28" fmla="*/ 0 w 202"/>
                <a:gd name="T29" fmla="*/ 0 h 194"/>
                <a:gd name="T30" fmla="*/ 0 w 202"/>
                <a:gd name="T31" fmla="*/ 0 h 194"/>
                <a:gd name="T32" fmla="*/ 0 w 202"/>
                <a:gd name="T33" fmla="*/ 0 h 194"/>
                <a:gd name="T34" fmla="*/ 0 w 202"/>
                <a:gd name="T35" fmla="*/ 0 h 194"/>
                <a:gd name="T36" fmla="*/ 0 w 202"/>
                <a:gd name="T37" fmla="*/ 0 h 194"/>
                <a:gd name="T38" fmla="*/ 0 w 202"/>
                <a:gd name="T39" fmla="*/ 0 h 194"/>
                <a:gd name="T40" fmla="*/ 0 w 202"/>
                <a:gd name="T41" fmla="*/ 0 h 194"/>
                <a:gd name="T42" fmla="*/ 0 w 202"/>
                <a:gd name="T43" fmla="*/ 0 h 194"/>
                <a:gd name="T44" fmla="*/ 0 w 202"/>
                <a:gd name="T45" fmla="*/ 0 h 194"/>
                <a:gd name="T46" fmla="*/ 0 w 202"/>
                <a:gd name="T47" fmla="*/ 0 h 194"/>
                <a:gd name="T48" fmla="*/ 0 w 202"/>
                <a:gd name="T49" fmla="*/ 0 h 194"/>
                <a:gd name="T50" fmla="*/ 0 w 202"/>
                <a:gd name="T51" fmla="*/ 0 h 194"/>
                <a:gd name="T52" fmla="*/ 0 w 202"/>
                <a:gd name="T53" fmla="*/ 0 h 194"/>
                <a:gd name="T54" fmla="*/ 0 w 202"/>
                <a:gd name="T55" fmla="*/ 0 h 194"/>
                <a:gd name="T56" fmla="*/ 0 w 202"/>
                <a:gd name="T57" fmla="*/ 0 h 194"/>
                <a:gd name="T58" fmla="*/ 0 w 202"/>
                <a:gd name="T59" fmla="*/ 0 h 194"/>
                <a:gd name="T60" fmla="*/ 0 w 202"/>
                <a:gd name="T61" fmla="*/ 0 h 194"/>
                <a:gd name="T62" fmla="*/ 0 w 202"/>
                <a:gd name="T63" fmla="*/ 0 h 194"/>
                <a:gd name="T64" fmla="*/ 0 w 202"/>
                <a:gd name="T65" fmla="*/ 0 h 194"/>
                <a:gd name="T66" fmla="*/ 0 w 202"/>
                <a:gd name="T67" fmla="*/ 0 h 194"/>
                <a:gd name="T68" fmla="*/ 0 w 202"/>
                <a:gd name="T69" fmla="*/ 0 h 194"/>
                <a:gd name="T70" fmla="*/ 0 w 202"/>
                <a:gd name="T71" fmla="*/ 0 h 194"/>
                <a:gd name="T72" fmla="*/ 0 w 202"/>
                <a:gd name="T73" fmla="*/ 0 h 194"/>
                <a:gd name="T74" fmla="*/ 0 w 202"/>
                <a:gd name="T75" fmla="*/ 0 h 194"/>
                <a:gd name="T76" fmla="*/ 0 w 202"/>
                <a:gd name="T77" fmla="*/ 0 h 194"/>
                <a:gd name="T78" fmla="*/ 0 w 202"/>
                <a:gd name="T79" fmla="*/ 0 h 194"/>
                <a:gd name="T80" fmla="*/ 0 w 202"/>
                <a:gd name="T81" fmla="*/ 0 h 194"/>
                <a:gd name="T82" fmla="*/ 0 w 202"/>
                <a:gd name="T83" fmla="*/ 0 h 194"/>
                <a:gd name="T84" fmla="*/ 0 w 202"/>
                <a:gd name="T85" fmla="*/ 0 h 194"/>
                <a:gd name="T86" fmla="*/ 0 w 202"/>
                <a:gd name="T87" fmla="*/ 0 h 194"/>
                <a:gd name="T88" fmla="*/ 0 w 202"/>
                <a:gd name="T89" fmla="*/ 0 h 1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2"/>
                <a:gd name="T136" fmla="*/ 0 h 194"/>
                <a:gd name="T137" fmla="*/ 202 w 202"/>
                <a:gd name="T138" fmla="*/ 194 h 1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2" h="194">
                  <a:moveTo>
                    <a:pt x="107" y="186"/>
                  </a:moveTo>
                  <a:lnTo>
                    <a:pt x="96" y="191"/>
                  </a:lnTo>
                  <a:lnTo>
                    <a:pt x="85" y="193"/>
                  </a:lnTo>
                  <a:lnTo>
                    <a:pt x="75" y="194"/>
                  </a:lnTo>
                  <a:lnTo>
                    <a:pt x="65" y="193"/>
                  </a:lnTo>
                  <a:lnTo>
                    <a:pt x="60" y="191"/>
                  </a:lnTo>
                  <a:lnTo>
                    <a:pt x="55" y="189"/>
                  </a:lnTo>
                  <a:lnTo>
                    <a:pt x="51" y="187"/>
                  </a:lnTo>
                  <a:lnTo>
                    <a:pt x="48" y="183"/>
                  </a:lnTo>
                  <a:lnTo>
                    <a:pt x="40" y="177"/>
                  </a:lnTo>
                  <a:lnTo>
                    <a:pt x="35" y="167"/>
                  </a:lnTo>
                  <a:lnTo>
                    <a:pt x="30" y="157"/>
                  </a:lnTo>
                  <a:lnTo>
                    <a:pt x="28" y="147"/>
                  </a:lnTo>
                  <a:lnTo>
                    <a:pt x="27" y="137"/>
                  </a:lnTo>
                  <a:lnTo>
                    <a:pt x="29" y="128"/>
                  </a:lnTo>
                  <a:lnTo>
                    <a:pt x="34" y="119"/>
                  </a:lnTo>
                  <a:lnTo>
                    <a:pt x="39" y="109"/>
                  </a:lnTo>
                  <a:lnTo>
                    <a:pt x="48" y="101"/>
                  </a:lnTo>
                  <a:lnTo>
                    <a:pt x="58" y="93"/>
                  </a:lnTo>
                  <a:lnTo>
                    <a:pt x="91" y="70"/>
                  </a:lnTo>
                  <a:lnTo>
                    <a:pt x="95" y="67"/>
                  </a:lnTo>
                  <a:lnTo>
                    <a:pt x="98" y="64"/>
                  </a:lnTo>
                  <a:lnTo>
                    <a:pt x="101" y="60"/>
                  </a:lnTo>
                  <a:lnTo>
                    <a:pt x="104" y="54"/>
                  </a:lnTo>
                  <a:lnTo>
                    <a:pt x="103" y="49"/>
                  </a:lnTo>
                  <a:lnTo>
                    <a:pt x="100" y="43"/>
                  </a:lnTo>
                  <a:lnTo>
                    <a:pt x="100" y="42"/>
                  </a:lnTo>
                  <a:lnTo>
                    <a:pt x="96" y="37"/>
                  </a:lnTo>
                  <a:lnTo>
                    <a:pt x="92" y="32"/>
                  </a:lnTo>
                  <a:lnTo>
                    <a:pt x="86" y="29"/>
                  </a:lnTo>
                  <a:lnTo>
                    <a:pt x="81" y="28"/>
                  </a:lnTo>
                  <a:lnTo>
                    <a:pt x="74" y="28"/>
                  </a:lnTo>
                  <a:lnTo>
                    <a:pt x="66" y="28"/>
                  </a:lnTo>
                  <a:lnTo>
                    <a:pt x="59" y="31"/>
                  </a:lnTo>
                  <a:lnTo>
                    <a:pt x="51" y="35"/>
                  </a:lnTo>
                  <a:lnTo>
                    <a:pt x="43" y="39"/>
                  </a:lnTo>
                  <a:lnTo>
                    <a:pt x="37" y="44"/>
                  </a:lnTo>
                  <a:lnTo>
                    <a:pt x="33" y="50"/>
                  </a:lnTo>
                  <a:lnTo>
                    <a:pt x="29" y="55"/>
                  </a:lnTo>
                  <a:lnTo>
                    <a:pt x="28" y="62"/>
                  </a:lnTo>
                  <a:lnTo>
                    <a:pt x="27" y="68"/>
                  </a:lnTo>
                  <a:lnTo>
                    <a:pt x="28" y="75"/>
                  </a:lnTo>
                  <a:lnTo>
                    <a:pt x="30" y="83"/>
                  </a:lnTo>
                  <a:lnTo>
                    <a:pt x="6" y="96"/>
                  </a:lnTo>
                  <a:lnTo>
                    <a:pt x="4" y="89"/>
                  </a:lnTo>
                  <a:lnTo>
                    <a:pt x="2" y="83"/>
                  </a:lnTo>
                  <a:lnTo>
                    <a:pt x="1" y="77"/>
                  </a:lnTo>
                  <a:lnTo>
                    <a:pt x="0" y="71"/>
                  </a:lnTo>
                  <a:lnTo>
                    <a:pt x="0" y="65"/>
                  </a:lnTo>
                  <a:lnTo>
                    <a:pt x="1" y="60"/>
                  </a:lnTo>
                  <a:lnTo>
                    <a:pt x="2" y="53"/>
                  </a:lnTo>
                  <a:lnTo>
                    <a:pt x="4" y="49"/>
                  </a:lnTo>
                  <a:lnTo>
                    <a:pt x="7" y="43"/>
                  </a:lnTo>
                  <a:lnTo>
                    <a:pt x="11" y="38"/>
                  </a:lnTo>
                  <a:lnTo>
                    <a:pt x="14" y="33"/>
                  </a:lnTo>
                  <a:lnTo>
                    <a:pt x="18" y="28"/>
                  </a:lnTo>
                  <a:lnTo>
                    <a:pt x="29" y="19"/>
                  </a:lnTo>
                  <a:lnTo>
                    <a:pt x="43" y="12"/>
                  </a:lnTo>
                  <a:lnTo>
                    <a:pt x="57" y="5"/>
                  </a:lnTo>
                  <a:lnTo>
                    <a:pt x="70" y="2"/>
                  </a:lnTo>
                  <a:lnTo>
                    <a:pt x="75" y="1"/>
                  </a:lnTo>
                  <a:lnTo>
                    <a:pt x="82" y="0"/>
                  </a:lnTo>
                  <a:lnTo>
                    <a:pt x="87" y="0"/>
                  </a:lnTo>
                  <a:lnTo>
                    <a:pt x="93" y="1"/>
                  </a:lnTo>
                  <a:lnTo>
                    <a:pt x="97" y="2"/>
                  </a:lnTo>
                  <a:lnTo>
                    <a:pt x="103" y="4"/>
                  </a:lnTo>
                  <a:lnTo>
                    <a:pt x="107" y="7"/>
                  </a:lnTo>
                  <a:lnTo>
                    <a:pt x="111" y="9"/>
                  </a:lnTo>
                  <a:lnTo>
                    <a:pt x="116" y="14"/>
                  </a:lnTo>
                  <a:lnTo>
                    <a:pt x="119" y="18"/>
                  </a:lnTo>
                  <a:lnTo>
                    <a:pt x="122" y="23"/>
                  </a:lnTo>
                  <a:lnTo>
                    <a:pt x="126" y="28"/>
                  </a:lnTo>
                  <a:lnTo>
                    <a:pt x="170" y="113"/>
                  </a:lnTo>
                  <a:lnTo>
                    <a:pt x="174" y="117"/>
                  </a:lnTo>
                  <a:lnTo>
                    <a:pt x="177" y="118"/>
                  </a:lnTo>
                  <a:lnTo>
                    <a:pt x="180" y="119"/>
                  </a:lnTo>
                  <a:lnTo>
                    <a:pt x="185" y="118"/>
                  </a:lnTo>
                  <a:lnTo>
                    <a:pt x="186" y="117"/>
                  </a:lnTo>
                  <a:lnTo>
                    <a:pt x="188" y="116"/>
                  </a:lnTo>
                  <a:lnTo>
                    <a:pt x="189" y="113"/>
                  </a:lnTo>
                  <a:lnTo>
                    <a:pt x="192" y="112"/>
                  </a:lnTo>
                  <a:lnTo>
                    <a:pt x="202" y="131"/>
                  </a:lnTo>
                  <a:lnTo>
                    <a:pt x="199" y="134"/>
                  </a:lnTo>
                  <a:lnTo>
                    <a:pt x="194" y="137"/>
                  </a:lnTo>
                  <a:lnTo>
                    <a:pt x="191" y="140"/>
                  </a:lnTo>
                  <a:lnTo>
                    <a:pt x="188" y="142"/>
                  </a:lnTo>
                  <a:lnTo>
                    <a:pt x="181" y="145"/>
                  </a:lnTo>
                  <a:lnTo>
                    <a:pt x="175" y="146"/>
                  </a:lnTo>
                  <a:lnTo>
                    <a:pt x="168" y="146"/>
                  </a:lnTo>
                  <a:lnTo>
                    <a:pt x="163" y="145"/>
                  </a:lnTo>
                  <a:lnTo>
                    <a:pt x="159" y="143"/>
                  </a:lnTo>
                  <a:lnTo>
                    <a:pt x="156" y="141"/>
                  </a:lnTo>
                  <a:lnTo>
                    <a:pt x="152" y="137"/>
                  </a:lnTo>
                  <a:lnTo>
                    <a:pt x="148" y="133"/>
                  </a:lnTo>
                  <a:lnTo>
                    <a:pt x="147" y="138"/>
                  </a:lnTo>
                  <a:lnTo>
                    <a:pt x="145" y="143"/>
                  </a:lnTo>
                  <a:lnTo>
                    <a:pt x="143" y="151"/>
                  </a:lnTo>
                  <a:lnTo>
                    <a:pt x="140" y="156"/>
                  </a:lnTo>
                  <a:lnTo>
                    <a:pt x="135" y="163"/>
                  </a:lnTo>
                  <a:lnTo>
                    <a:pt x="131" y="168"/>
                  </a:lnTo>
                  <a:lnTo>
                    <a:pt x="126" y="173"/>
                  </a:lnTo>
                  <a:lnTo>
                    <a:pt x="120" y="178"/>
                  </a:lnTo>
                  <a:lnTo>
                    <a:pt x="115" y="182"/>
                  </a:lnTo>
                  <a:lnTo>
                    <a:pt x="107" y="186"/>
                  </a:lnTo>
                  <a:close/>
                  <a:moveTo>
                    <a:pt x="127" y="93"/>
                  </a:moveTo>
                  <a:lnTo>
                    <a:pt x="118" y="75"/>
                  </a:lnTo>
                  <a:lnTo>
                    <a:pt x="111" y="83"/>
                  </a:lnTo>
                  <a:lnTo>
                    <a:pt x="105" y="89"/>
                  </a:lnTo>
                  <a:lnTo>
                    <a:pt x="83" y="105"/>
                  </a:lnTo>
                  <a:lnTo>
                    <a:pt x="74" y="111"/>
                  </a:lnTo>
                  <a:lnTo>
                    <a:pt x="68" y="117"/>
                  </a:lnTo>
                  <a:lnTo>
                    <a:pt x="63" y="122"/>
                  </a:lnTo>
                  <a:lnTo>
                    <a:pt x="60" y="128"/>
                  </a:lnTo>
                  <a:lnTo>
                    <a:pt x="58" y="133"/>
                  </a:lnTo>
                  <a:lnTo>
                    <a:pt x="57" y="138"/>
                  </a:lnTo>
                  <a:lnTo>
                    <a:pt x="58" y="144"/>
                  </a:lnTo>
                  <a:lnTo>
                    <a:pt x="60" y="149"/>
                  </a:lnTo>
                  <a:lnTo>
                    <a:pt x="63" y="155"/>
                  </a:lnTo>
                  <a:lnTo>
                    <a:pt x="68" y="159"/>
                  </a:lnTo>
                  <a:lnTo>
                    <a:pt x="72" y="164"/>
                  </a:lnTo>
                  <a:lnTo>
                    <a:pt x="77" y="166"/>
                  </a:lnTo>
                  <a:lnTo>
                    <a:pt x="83" y="166"/>
                  </a:lnTo>
                  <a:lnTo>
                    <a:pt x="88" y="166"/>
                  </a:lnTo>
                  <a:lnTo>
                    <a:pt x="95" y="165"/>
                  </a:lnTo>
                  <a:lnTo>
                    <a:pt x="101" y="161"/>
                  </a:lnTo>
                  <a:lnTo>
                    <a:pt x="110" y="156"/>
                  </a:lnTo>
                  <a:lnTo>
                    <a:pt x="119" y="149"/>
                  </a:lnTo>
                  <a:lnTo>
                    <a:pt x="124" y="141"/>
                  </a:lnTo>
                  <a:lnTo>
                    <a:pt x="130" y="132"/>
                  </a:lnTo>
                  <a:lnTo>
                    <a:pt x="132" y="126"/>
                  </a:lnTo>
                  <a:lnTo>
                    <a:pt x="133" y="120"/>
                  </a:lnTo>
                  <a:lnTo>
                    <a:pt x="134" y="114"/>
                  </a:lnTo>
                  <a:lnTo>
                    <a:pt x="133" y="108"/>
                  </a:lnTo>
                  <a:lnTo>
                    <a:pt x="132" y="106"/>
                  </a:lnTo>
                  <a:lnTo>
                    <a:pt x="131" y="101"/>
                  </a:lnTo>
                  <a:lnTo>
                    <a:pt x="129" y="97"/>
                  </a:lnTo>
                  <a:lnTo>
                    <a:pt x="127" y="93"/>
                  </a:lnTo>
                  <a:close/>
                </a:path>
              </a:pathLst>
            </a:custGeom>
            <a:solidFill>
              <a:srgbClr val="2C5882"/>
            </a:solidFill>
            <a:ln w="9525">
              <a:noFill/>
              <a:round/>
            </a:ln>
          </p:spPr>
          <p:txBody>
            <a:bodyPr/>
            <a:lstStyle/>
            <a:p>
              <a:endParaRPr lang="zh-CN" altLang="en-US"/>
            </a:p>
          </p:txBody>
        </p:sp>
        <p:sp>
          <p:nvSpPr>
            <p:cNvPr id="29742" name="Freeform 48"/>
            <p:cNvSpPr/>
            <p:nvPr/>
          </p:nvSpPr>
          <p:spPr bwMode="auto">
            <a:xfrm>
              <a:off x="928" y="1090"/>
              <a:ext cx="52" cy="72"/>
            </a:xfrm>
            <a:custGeom>
              <a:avLst/>
              <a:gdLst>
                <a:gd name="T0" fmla="*/ 0 w 156"/>
                <a:gd name="T1" fmla="*/ 0 h 217"/>
                <a:gd name="T2" fmla="*/ 0 w 156"/>
                <a:gd name="T3" fmla="*/ 0 h 217"/>
                <a:gd name="T4" fmla="*/ 0 w 156"/>
                <a:gd name="T5" fmla="*/ 0 h 217"/>
                <a:gd name="T6" fmla="*/ 0 w 156"/>
                <a:gd name="T7" fmla="*/ 0 h 217"/>
                <a:gd name="T8" fmla="*/ 0 w 156"/>
                <a:gd name="T9" fmla="*/ 0 h 217"/>
                <a:gd name="T10" fmla="*/ 0 w 156"/>
                <a:gd name="T11" fmla="*/ 0 h 217"/>
                <a:gd name="T12" fmla="*/ 0 w 156"/>
                <a:gd name="T13" fmla="*/ 0 h 217"/>
                <a:gd name="T14" fmla="*/ 0 60000 65536"/>
                <a:gd name="T15" fmla="*/ 0 60000 65536"/>
                <a:gd name="T16" fmla="*/ 0 60000 65536"/>
                <a:gd name="T17" fmla="*/ 0 60000 65536"/>
                <a:gd name="T18" fmla="*/ 0 60000 65536"/>
                <a:gd name="T19" fmla="*/ 0 60000 65536"/>
                <a:gd name="T20" fmla="*/ 0 60000 65536"/>
                <a:gd name="T21" fmla="*/ 0 w 156"/>
                <a:gd name="T22" fmla="*/ 0 h 217"/>
                <a:gd name="T23" fmla="*/ 156 w 156"/>
                <a:gd name="T24" fmla="*/ 217 h 2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217">
                  <a:moveTo>
                    <a:pt x="130" y="217"/>
                  </a:moveTo>
                  <a:lnTo>
                    <a:pt x="0" y="16"/>
                  </a:lnTo>
                  <a:lnTo>
                    <a:pt x="12" y="8"/>
                  </a:lnTo>
                  <a:lnTo>
                    <a:pt x="25" y="0"/>
                  </a:lnTo>
                  <a:lnTo>
                    <a:pt x="156" y="201"/>
                  </a:lnTo>
                  <a:lnTo>
                    <a:pt x="143" y="210"/>
                  </a:lnTo>
                  <a:lnTo>
                    <a:pt x="130" y="217"/>
                  </a:lnTo>
                  <a:close/>
                </a:path>
              </a:pathLst>
            </a:custGeom>
            <a:solidFill>
              <a:srgbClr val="2C5882"/>
            </a:solidFill>
            <a:ln w="9525">
              <a:noFill/>
              <a:round/>
            </a:ln>
          </p:spPr>
          <p:txBody>
            <a:bodyPr/>
            <a:lstStyle/>
            <a:p>
              <a:endParaRPr lang="zh-CN" altLang="en-US"/>
            </a:p>
          </p:txBody>
        </p:sp>
        <p:sp>
          <p:nvSpPr>
            <p:cNvPr id="29743" name="Freeform 47"/>
            <p:cNvSpPr/>
            <p:nvPr/>
          </p:nvSpPr>
          <p:spPr bwMode="auto">
            <a:xfrm>
              <a:off x="967" y="1029"/>
              <a:ext cx="89" cy="92"/>
            </a:xfrm>
            <a:custGeom>
              <a:avLst/>
              <a:gdLst>
                <a:gd name="T0" fmla="*/ 0 w 268"/>
                <a:gd name="T1" fmla="*/ 0 h 276"/>
                <a:gd name="T2" fmla="*/ 0 w 268"/>
                <a:gd name="T3" fmla="*/ 0 h 276"/>
                <a:gd name="T4" fmla="*/ 0 w 268"/>
                <a:gd name="T5" fmla="*/ 0 h 276"/>
                <a:gd name="T6" fmla="*/ 0 w 268"/>
                <a:gd name="T7" fmla="*/ 0 h 276"/>
                <a:gd name="T8" fmla="*/ 0 w 268"/>
                <a:gd name="T9" fmla="*/ 0 h 276"/>
                <a:gd name="T10" fmla="*/ 0 w 268"/>
                <a:gd name="T11" fmla="*/ 0 h 276"/>
                <a:gd name="T12" fmla="*/ 0 w 268"/>
                <a:gd name="T13" fmla="*/ 0 h 276"/>
                <a:gd name="T14" fmla="*/ 0 w 268"/>
                <a:gd name="T15" fmla="*/ 0 h 276"/>
                <a:gd name="T16" fmla="*/ 0 w 268"/>
                <a:gd name="T17" fmla="*/ 0 h 276"/>
                <a:gd name="T18" fmla="*/ 0 w 268"/>
                <a:gd name="T19" fmla="*/ 0 h 276"/>
                <a:gd name="T20" fmla="*/ 0 w 268"/>
                <a:gd name="T21" fmla="*/ 0 h 276"/>
                <a:gd name="T22" fmla="*/ 0 w 268"/>
                <a:gd name="T23" fmla="*/ 0 h 276"/>
                <a:gd name="T24" fmla="*/ 0 w 268"/>
                <a:gd name="T25" fmla="*/ 0 h 276"/>
                <a:gd name="T26" fmla="*/ 0 w 268"/>
                <a:gd name="T27" fmla="*/ 0 h 276"/>
                <a:gd name="T28" fmla="*/ 0 w 268"/>
                <a:gd name="T29" fmla="*/ 0 h 276"/>
                <a:gd name="T30" fmla="*/ 0 w 268"/>
                <a:gd name="T31" fmla="*/ 0 h 276"/>
                <a:gd name="T32" fmla="*/ 0 w 268"/>
                <a:gd name="T33" fmla="*/ 0 h 276"/>
                <a:gd name="T34" fmla="*/ 0 w 268"/>
                <a:gd name="T35" fmla="*/ 0 h 276"/>
                <a:gd name="T36" fmla="*/ 0 w 268"/>
                <a:gd name="T37" fmla="*/ 0 h 276"/>
                <a:gd name="T38" fmla="*/ 0 w 268"/>
                <a:gd name="T39" fmla="*/ 0 h 276"/>
                <a:gd name="T40" fmla="*/ 0 w 268"/>
                <a:gd name="T41" fmla="*/ 0 h 276"/>
                <a:gd name="T42" fmla="*/ 0 w 268"/>
                <a:gd name="T43" fmla="*/ 0 h 276"/>
                <a:gd name="T44" fmla="*/ 0 w 268"/>
                <a:gd name="T45" fmla="*/ 0 h 276"/>
                <a:gd name="T46" fmla="*/ 0 w 268"/>
                <a:gd name="T47" fmla="*/ 0 h 276"/>
                <a:gd name="T48" fmla="*/ 0 w 268"/>
                <a:gd name="T49" fmla="*/ 0 h 276"/>
                <a:gd name="T50" fmla="*/ 0 w 268"/>
                <a:gd name="T51" fmla="*/ 0 h 276"/>
                <a:gd name="T52" fmla="*/ 0 w 268"/>
                <a:gd name="T53" fmla="*/ 0 h 276"/>
                <a:gd name="T54" fmla="*/ 0 w 268"/>
                <a:gd name="T55" fmla="*/ 0 h 276"/>
                <a:gd name="T56" fmla="*/ 0 w 268"/>
                <a:gd name="T57" fmla="*/ 0 h 276"/>
                <a:gd name="T58" fmla="*/ 0 w 268"/>
                <a:gd name="T59" fmla="*/ 0 h 276"/>
                <a:gd name="T60" fmla="*/ 0 w 268"/>
                <a:gd name="T61" fmla="*/ 0 h 276"/>
                <a:gd name="T62" fmla="*/ 0 w 268"/>
                <a:gd name="T63" fmla="*/ 0 h 276"/>
                <a:gd name="T64" fmla="*/ 0 w 268"/>
                <a:gd name="T65" fmla="*/ 0 h 276"/>
                <a:gd name="T66" fmla="*/ 0 w 268"/>
                <a:gd name="T67" fmla="*/ 0 h 276"/>
                <a:gd name="T68" fmla="*/ 0 w 268"/>
                <a:gd name="T69" fmla="*/ 0 h 276"/>
                <a:gd name="T70" fmla="*/ 0 w 268"/>
                <a:gd name="T71" fmla="*/ 0 h 2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8"/>
                <a:gd name="T109" fmla="*/ 0 h 276"/>
                <a:gd name="T110" fmla="*/ 268 w 268"/>
                <a:gd name="T111" fmla="*/ 276 h 27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8" h="276">
                  <a:moveTo>
                    <a:pt x="242" y="115"/>
                  </a:moveTo>
                  <a:lnTo>
                    <a:pt x="249" y="124"/>
                  </a:lnTo>
                  <a:lnTo>
                    <a:pt x="255" y="132"/>
                  </a:lnTo>
                  <a:lnTo>
                    <a:pt x="260" y="140"/>
                  </a:lnTo>
                  <a:lnTo>
                    <a:pt x="263" y="149"/>
                  </a:lnTo>
                  <a:lnTo>
                    <a:pt x="266" y="157"/>
                  </a:lnTo>
                  <a:lnTo>
                    <a:pt x="268" y="166"/>
                  </a:lnTo>
                  <a:lnTo>
                    <a:pt x="268" y="175"/>
                  </a:lnTo>
                  <a:lnTo>
                    <a:pt x="268" y="184"/>
                  </a:lnTo>
                  <a:lnTo>
                    <a:pt x="267" y="192"/>
                  </a:lnTo>
                  <a:lnTo>
                    <a:pt x="265" y="201"/>
                  </a:lnTo>
                  <a:lnTo>
                    <a:pt x="263" y="209"/>
                  </a:lnTo>
                  <a:lnTo>
                    <a:pt x="259" y="218"/>
                  </a:lnTo>
                  <a:lnTo>
                    <a:pt x="253" y="225"/>
                  </a:lnTo>
                  <a:lnTo>
                    <a:pt x="248" y="233"/>
                  </a:lnTo>
                  <a:lnTo>
                    <a:pt x="241" y="241"/>
                  </a:lnTo>
                  <a:lnTo>
                    <a:pt x="233" y="248"/>
                  </a:lnTo>
                  <a:lnTo>
                    <a:pt x="225" y="255"/>
                  </a:lnTo>
                  <a:lnTo>
                    <a:pt x="216" y="261"/>
                  </a:lnTo>
                  <a:lnTo>
                    <a:pt x="207" y="266"/>
                  </a:lnTo>
                  <a:lnTo>
                    <a:pt x="198" y="270"/>
                  </a:lnTo>
                  <a:lnTo>
                    <a:pt x="190" y="273"/>
                  </a:lnTo>
                  <a:lnTo>
                    <a:pt x="181" y="274"/>
                  </a:lnTo>
                  <a:lnTo>
                    <a:pt x="172" y="276"/>
                  </a:lnTo>
                  <a:lnTo>
                    <a:pt x="165" y="276"/>
                  </a:lnTo>
                  <a:lnTo>
                    <a:pt x="156" y="274"/>
                  </a:lnTo>
                  <a:lnTo>
                    <a:pt x="147" y="272"/>
                  </a:lnTo>
                  <a:lnTo>
                    <a:pt x="139" y="269"/>
                  </a:lnTo>
                  <a:lnTo>
                    <a:pt x="131" y="266"/>
                  </a:lnTo>
                  <a:lnTo>
                    <a:pt x="123" y="260"/>
                  </a:lnTo>
                  <a:lnTo>
                    <a:pt x="115" y="254"/>
                  </a:lnTo>
                  <a:lnTo>
                    <a:pt x="108" y="247"/>
                  </a:lnTo>
                  <a:lnTo>
                    <a:pt x="100" y="238"/>
                  </a:lnTo>
                  <a:lnTo>
                    <a:pt x="0" y="124"/>
                  </a:lnTo>
                  <a:lnTo>
                    <a:pt x="12" y="114"/>
                  </a:lnTo>
                  <a:lnTo>
                    <a:pt x="25" y="103"/>
                  </a:lnTo>
                  <a:lnTo>
                    <a:pt x="123" y="215"/>
                  </a:lnTo>
                  <a:lnTo>
                    <a:pt x="128" y="221"/>
                  </a:lnTo>
                  <a:lnTo>
                    <a:pt x="134" y="226"/>
                  </a:lnTo>
                  <a:lnTo>
                    <a:pt x="139" y="231"/>
                  </a:lnTo>
                  <a:lnTo>
                    <a:pt x="145" y="235"/>
                  </a:lnTo>
                  <a:lnTo>
                    <a:pt x="150" y="238"/>
                  </a:lnTo>
                  <a:lnTo>
                    <a:pt x="156" y="241"/>
                  </a:lnTo>
                  <a:lnTo>
                    <a:pt x="162" y="243"/>
                  </a:lnTo>
                  <a:lnTo>
                    <a:pt x="168" y="244"/>
                  </a:lnTo>
                  <a:lnTo>
                    <a:pt x="173" y="244"/>
                  </a:lnTo>
                  <a:lnTo>
                    <a:pt x="180" y="244"/>
                  </a:lnTo>
                  <a:lnTo>
                    <a:pt x="185" y="243"/>
                  </a:lnTo>
                  <a:lnTo>
                    <a:pt x="191" y="241"/>
                  </a:lnTo>
                  <a:lnTo>
                    <a:pt x="197" y="238"/>
                  </a:lnTo>
                  <a:lnTo>
                    <a:pt x="203" y="235"/>
                  </a:lnTo>
                  <a:lnTo>
                    <a:pt x="208" y="231"/>
                  </a:lnTo>
                  <a:lnTo>
                    <a:pt x="214" y="226"/>
                  </a:lnTo>
                  <a:lnTo>
                    <a:pt x="219" y="221"/>
                  </a:lnTo>
                  <a:lnTo>
                    <a:pt x="224" y="217"/>
                  </a:lnTo>
                  <a:lnTo>
                    <a:pt x="228" y="211"/>
                  </a:lnTo>
                  <a:lnTo>
                    <a:pt x="231" y="206"/>
                  </a:lnTo>
                  <a:lnTo>
                    <a:pt x="233" y="200"/>
                  </a:lnTo>
                  <a:lnTo>
                    <a:pt x="236" y="195"/>
                  </a:lnTo>
                  <a:lnTo>
                    <a:pt x="237" y="189"/>
                  </a:lnTo>
                  <a:lnTo>
                    <a:pt x="238" y="183"/>
                  </a:lnTo>
                  <a:lnTo>
                    <a:pt x="238" y="177"/>
                  </a:lnTo>
                  <a:lnTo>
                    <a:pt x="237" y="172"/>
                  </a:lnTo>
                  <a:lnTo>
                    <a:pt x="235" y="165"/>
                  </a:lnTo>
                  <a:lnTo>
                    <a:pt x="232" y="160"/>
                  </a:lnTo>
                  <a:lnTo>
                    <a:pt x="229" y="153"/>
                  </a:lnTo>
                  <a:lnTo>
                    <a:pt x="226" y="147"/>
                  </a:lnTo>
                  <a:lnTo>
                    <a:pt x="221" y="141"/>
                  </a:lnTo>
                  <a:lnTo>
                    <a:pt x="216" y="134"/>
                  </a:lnTo>
                  <a:lnTo>
                    <a:pt x="119" y="22"/>
                  </a:lnTo>
                  <a:lnTo>
                    <a:pt x="131" y="11"/>
                  </a:lnTo>
                  <a:lnTo>
                    <a:pt x="143" y="0"/>
                  </a:lnTo>
                  <a:lnTo>
                    <a:pt x="242" y="115"/>
                  </a:lnTo>
                  <a:close/>
                </a:path>
              </a:pathLst>
            </a:custGeom>
            <a:solidFill>
              <a:srgbClr val="2C5882"/>
            </a:solidFill>
            <a:ln w="9525">
              <a:noFill/>
              <a:round/>
            </a:ln>
          </p:spPr>
          <p:txBody>
            <a:bodyPr/>
            <a:lstStyle/>
            <a:p>
              <a:endParaRPr lang="zh-CN" altLang="en-US"/>
            </a:p>
          </p:txBody>
        </p:sp>
        <p:sp>
          <p:nvSpPr>
            <p:cNvPr id="29744" name="Freeform 46"/>
            <p:cNvSpPr/>
            <p:nvPr/>
          </p:nvSpPr>
          <p:spPr bwMode="auto">
            <a:xfrm>
              <a:off x="1038" y="1008"/>
              <a:ext cx="75" cy="67"/>
            </a:xfrm>
            <a:custGeom>
              <a:avLst/>
              <a:gdLst>
                <a:gd name="T0" fmla="*/ 0 w 225"/>
                <a:gd name="T1" fmla="*/ 0 h 203"/>
                <a:gd name="T2" fmla="*/ 0 w 225"/>
                <a:gd name="T3" fmla="*/ 0 h 203"/>
                <a:gd name="T4" fmla="*/ 0 w 225"/>
                <a:gd name="T5" fmla="*/ 0 h 203"/>
                <a:gd name="T6" fmla="*/ 0 w 225"/>
                <a:gd name="T7" fmla="*/ 0 h 203"/>
                <a:gd name="T8" fmla="*/ 0 w 225"/>
                <a:gd name="T9" fmla="*/ 0 h 203"/>
                <a:gd name="T10" fmla="*/ 0 w 225"/>
                <a:gd name="T11" fmla="*/ 0 h 203"/>
                <a:gd name="T12" fmla="*/ 0 w 225"/>
                <a:gd name="T13" fmla="*/ 0 h 203"/>
                <a:gd name="T14" fmla="*/ 0 w 225"/>
                <a:gd name="T15" fmla="*/ 0 h 203"/>
                <a:gd name="T16" fmla="*/ 0 w 225"/>
                <a:gd name="T17" fmla="*/ 0 h 203"/>
                <a:gd name="T18" fmla="*/ 0 w 225"/>
                <a:gd name="T19" fmla="*/ 0 h 203"/>
                <a:gd name="T20" fmla="*/ 0 w 225"/>
                <a:gd name="T21" fmla="*/ 0 h 203"/>
                <a:gd name="T22" fmla="*/ 0 w 225"/>
                <a:gd name="T23" fmla="*/ 0 h 203"/>
                <a:gd name="T24" fmla="*/ 0 w 225"/>
                <a:gd name="T25" fmla="*/ 0 h 203"/>
                <a:gd name="T26" fmla="*/ 0 w 225"/>
                <a:gd name="T27" fmla="*/ 0 h 203"/>
                <a:gd name="T28" fmla="*/ 0 w 225"/>
                <a:gd name="T29" fmla="*/ 0 h 203"/>
                <a:gd name="T30" fmla="*/ 0 w 225"/>
                <a:gd name="T31" fmla="*/ 0 h 203"/>
                <a:gd name="T32" fmla="*/ 0 w 225"/>
                <a:gd name="T33" fmla="*/ 0 h 203"/>
                <a:gd name="T34" fmla="*/ 0 w 225"/>
                <a:gd name="T35" fmla="*/ 0 h 203"/>
                <a:gd name="T36" fmla="*/ 0 w 225"/>
                <a:gd name="T37" fmla="*/ 0 h 203"/>
                <a:gd name="T38" fmla="*/ 0 w 225"/>
                <a:gd name="T39" fmla="*/ 0 h 203"/>
                <a:gd name="T40" fmla="*/ 0 w 225"/>
                <a:gd name="T41" fmla="*/ 0 h 203"/>
                <a:gd name="T42" fmla="*/ 0 w 225"/>
                <a:gd name="T43" fmla="*/ 0 h 203"/>
                <a:gd name="T44" fmla="*/ 0 w 225"/>
                <a:gd name="T45" fmla="*/ 0 h 203"/>
                <a:gd name="T46" fmla="*/ 0 w 225"/>
                <a:gd name="T47" fmla="*/ 0 h 203"/>
                <a:gd name="T48" fmla="*/ 0 w 225"/>
                <a:gd name="T49" fmla="*/ 0 h 203"/>
                <a:gd name="T50" fmla="*/ 0 w 225"/>
                <a:gd name="T51" fmla="*/ 0 h 203"/>
                <a:gd name="T52" fmla="*/ 0 w 225"/>
                <a:gd name="T53" fmla="*/ 0 h 203"/>
                <a:gd name="T54" fmla="*/ 0 w 225"/>
                <a:gd name="T55" fmla="*/ 0 h 203"/>
                <a:gd name="T56" fmla="*/ 0 w 225"/>
                <a:gd name="T57" fmla="*/ 0 h 203"/>
                <a:gd name="T58" fmla="*/ 0 w 225"/>
                <a:gd name="T59" fmla="*/ 0 h 203"/>
                <a:gd name="T60" fmla="*/ 0 w 225"/>
                <a:gd name="T61" fmla="*/ 0 h 203"/>
                <a:gd name="T62" fmla="*/ 0 w 225"/>
                <a:gd name="T63" fmla="*/ 0 h 203"/>
                <a:gd name="T64" fmla="*/ 0 w 225"/>
                <a:gd name="T65" fmla="*/ 0 h 203"/>
                <a:gd name="T66" fmla="*/ 0 w 225"/>
                <a:gd name="T67" fmla="*/ 0 h 203"/>
                <a:gd name="T68" fmla="*/ 0 w 225"/>
                <a:gd name="T69" fmla="*/ 0 h 203"/>
                <a:gd name="T70" fmla="*/ 0 w 225"/>
                <a:gd name="T71" fmla="*/ 0 h 203"/>
                <a:gd name="T72" fmla="*/ 0 w 225"/>
                <a:gd name="T73" fmla="*/ 0 h 203"/>
                <a:gd name="T74" fmla="*/ 0 w 225"/>
                <a:gd name="T75" fmla="*/ 0 h 203"/>
                <a:gd name="T76" fmla="*/ 0 w 225"/>
                <a:gd name="T77" fmla="*/ 0 h 203"/>
                <a:gd name="T78" fmla="*/ 0 w 225"/>
                <a:gd name="T79" fmla="*/ 0 h 203"/>
                <a:gd name="T80" fmla="*/ 0 w 225"/>
                <a:gd name="T81" fmla="*/ 0 h 203"/>
                <a:gd name="T82" fmla="*/ 0 w 225"/>
                <a:gd name="T83" fmla="*/ 0 h 203"/>
                <a:gd name="T84" fmla="*/ 0 w 225"/>
                <a:gd name="T85" fmla="*/ 0 h 203"/>
                <a:gd name="T86" fmla="*/ 0 w 225"/>
                <a:gd name="T87" fmla="*/ 0 h 203"/>
                <a:gd name="T88" fmla="*/ 0 w 225"/>
                <a:gd name="T89" fmla="*/ 0 h 203"/>
                <a:gd name="T90" fmla="*/ 0 w 225"/>
                <a:gd name="T91" fmla="*/ 0 h 203"/>
                <a:gd name="T92" fmla="*/ 0 w 225"/>
                <a:gd name="T93" fmla="*/ 0 h 203"/>
                <a:gd name="T94" fmla="*/ 0 w 225"/>
                <a:gd name="T95" fmla="*/ 0 h 203"/>
                <a:gd name="T96" fmla="*/ 0 w 225"/>
                <a:gd name="T97" fmla="*/ 0 h 203"/>
                <a:gd name="T98" fmla="*/ 0 w 225"/>
                <a:gd name="T99" fmla="*/ 0 h 203"/>
                <a:gd name="T100" fmla="*/ 0 w 225"/>
                <a:gd name="T101" fmla="*/ 0 h 203"/>
                <a:gd name="T102" fmla="*/ 0 w 225"/>
                <a:gd name="T103" fmla="*/ 0 h 203"/>
                <a:gd name="T104" fmla="*/ 0 w 225"/>
                <a:gd name="T105" fmla="*/ 0 h 203"/>
                <a:gd name="T106" fmla="*/ 0 w 225"/>
                <a:gd name="T107" fmla="*/ 0 h 203"/>
                <a:gd name="T108" fmla="*/ 0 w 225"/>
                <a:gd name="T109" fmla="*/ 0 h 2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25"/>
                <a:gd name="T166" fmla="*/ 0 h 203"/>
                <a:gd name="T167" fmla="*/ 225 w 225"/>
                <a:gd name="T168" fmla="*/ 203 h 2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25" h="203">
                  <a:moveTo>
                    <a:pt x="133" y="203"/>
                  </a:moveTo>
                  <a:lnTo>
                    <a:pt x="0" y="90"/>
                  </a:lnTo>
                  <a:lnTo>
                    <a:pt x="9" y="79"/>
                  </a:lnTo>
                  <a:lnTo>
                    <a:pt x="18" y="69"/>
                  </a:lnTo>
                  <a:lnTo>
                    <a:pt x="38" y="86"/>
                  </a:lnTo>
                  <a:lnTo>
                    <a:pt x="35" y="75"/>
                  </a:lnTo>
                  <a:lnTo>
                    <a:pt x="35" y="68"/>
                  </a:lnTo>
                  <a:lnTo>
                    <a:pt x="35" y="61"/>
                  </a:lnTo>
                  <a:lnTo>
                    <a:pt x="35" y="54"/>
                  </a:lnTo>
                  <a:lnTo>
                    <a:pt x="36" y="48"/>
                  </a:lnTo>
                  <a:lnTo>
                    <a:pt x="38" y="42"/>
                  </a:lnTo>
                  <a:lnTo>
                    <a:pt x="41" y="35"/>
                  </a:lnTo>
                  <a:lnTo>
                    <a:pt x="45" y="30"/>
                  </a:lnTo>
                  <a:lnTo>
                    <a:pt x="49" y="25"/>
                  </a:lnTo>
                  <a:lnTo>
                    <a:pt x="53" y="19"/>
                  </a:lnTo>
                  <a:lnTo>
                    <a:pt x="59" y="15"/>
                  </a:lnTo>
                  <a:lnTo>
                    <a:pt x="63" y="10"/>
                  </a:lnTo>
                  <a:lnTo>
                    <a:pt x="69" y="7"/>
                  </a:lnTo>
                  <a:lnTo>
                    <a:pt x="73" y="5"/>
                  </a:lnTo>
                  <a:lnTo>
                    <a:pt x="79" y="3"/>
                  </a:lnTo>
                  <a:lnTo>
                    <a:pt x="84" y="2"/>
                  </a:lnTo>
                  <a:lnTo>
                    <a:pt x="90" y="0"/>
                  </a:lnTo>
                  <a:lnTo>
                    <a:pt x="95" y="0"/>
                  </a:lnTo>
                  <a:lnTo>
                    <a:pt x="100" y="0"/>
                  </a:lnTo>
                  <a:lnTo>
                    <a:pt x="106" y="2"/>
                  </a:lnTo>
                  <a:lnTo>
                    <a:pt x="111" y="4"/>
                  </a:lnTo>
                  <a:lnTo>
                    <a:pt x="122" y="9"/>
                  </a:lnTo>
                  <a:lnTo>
                    <a:pt x="133" y="17"/>
                  </a:lnTo>
                  <a:lnTo>
                    <a:pt x="225" y="93"/>
                  </a:lnTo>
                  <a:lnTo>
                    <a:pt x="215" y="105"/>
                  </a:lnTo>
                  <a:lnTo>
                    <a:pt x="207" y="116"/>
                  </a:lnTo>
                  <a:lnTo>
                    <a:pt x="122" y="45"/>
                  </a:lnTo>
                  <a:lnTo>
                    <a:pt x="114" y="39"/>
                  </a:lnTo>
                  <a:lnTo>
                    <a:pt x="106" y="34"/>
                  </a:lnTo>
                  <a:lnTo>
                    <a:pt x="98" y="32"/>
                  </a:lnTo>
                  <a:lnTo>
                    <a:pt x="92" y="31"/>
                  </a:lnTo>
                  <a:lnTo>
                    <a:pt x="85" y="32"/>
                  </a:lnTo>
                  <a:lnTo>
                    <a:pt x="77" y="35"/>
                  </a:lnTo>
                  <a:lnTo>
                    <a:pt x="71" y="40"/>
                  </a:lnTo>
                  <a:lnTo>
                    <a:pt x="65" y="46"/>
                  </a:lnTo>
                  <a:lnTo>
                    <a:pt x="62" y="51"/>
                  </a:lnTo>
                  <a:lnTo>
                    <a:pt x="59" y="55"/>
                  </a:lnTo>
                  <a:lnTo>
                    <a:pt x="58" y="60"/>
                  </a:lnTo>
                  <a:lnTo>
                    <a:pt x="56" y="64"/>
                  </a:lnTo>
                  <a:lnTo>
                    <a:pt x="54" y="68"/>
                  </a:lnTo>
                  <a:lnTo>
                    <a:pt x="54" y="73"/>
                  </a:lnTo>
                  <a:lnTo>
                    <a:pt x="54" y="78"/>
                  </a:lnTo>
                  <a:lnTo>
                    <a:pt x="56" y="83"/>
                  </a:lnTo>
                  <a:lnTo>
                    <a:pt x="59" y="92"/>
                  </a:lnTo>
                  <a:lnTo>
                    <a:pt x="64" y="102"/>
                  </a:lnTo>
                  <a:lnTo>
                    <a:pt x="72" y="111"/>
                  </a:lnTo>
                  <a:lnTo>
                    <a:pt x="81" y="120"/>
                  </a:lnTo>
                  <a:lnTo>
                    <a:pt x="152" y="180"/>
                  </a:lnTo>
                  <a:lnTo>
                    <a:pt x="143" y="192"/>
                  </a:lnTo>
                  <a:lnTo>
                    <a:pt x="133" y="203"/>
                  </a:lnTo>
                  <a:close/>
                </a:path>
              </a:pathLst>
            </a:custGeom>
            <a:solidFill>
              <a:srgbClr val="2C5882"/>
            </a:solidFill>
            <a:ln w="9525">
              <a:noFill/>
              <a:round/>
            </a:ln>
          </p:spPr>
          <p:txBody>
            <a:bodyPr/>
            <a:lstStyle/>
            <a:p>
              <a:endParaRPr lang="zh-CN" altLang="en-US"/>
            </a:p>
          </p:txBody>
        </p:sp>
        <p:sp>
          <p:nvSpPr>
            <p:cNvPr id="29745" name="Freeform 45"/>
            <p:cNvSpPr>
              <a:spLocks noEditPoints="1"/>
            </p:cNvSpPr>
            <p:nvPr/>
          </p:nvSpPr>
          <p:spPr bwMode="auto">
            <a:xfrm>
              <a:off x="1063" y="966"/>
              <a:ext cx="69" cy="56"/>
            </a:xfrm>
            <a:custGeom>
              <a:avLst/>
              <a:gdLst>
                <a:gd name="T0" fmla="*/ 0 w 207"/>
                <a:gd name="T1" fmla="*/ 0 h 170"/>
                <a:gd name="T2" fmla="*/ 0 w 207"/>
                <a:gd name="T3" fmla="*/ 0 h 170"/>
                <a:gd name="T4" fmla="*/ 0 w 207"/>
                <a:gd name="T5" fmla="*/ 0 h 170"/>
                <a:gd name="T6" fmla="*/ 0 w 207"/>
                <a:gd name="T7" fmla="*/ 0 h 170"/>
                <a:gd name="T8" fmla="*/ 0 w 207"/>
                <a:gd name="T9" fmla="*/ 0 h 170"/>
                <a:gd name="T10" fmla="*/ 0 w 207"/>
                <a:gd name="T11" fmla="*/ 0 h 170"/>
                <a:gd name="T12" fmla="*/ 0 w 207"/>
                <a:gd name="T13" fmla="*/ 0 h 170"/>
                <a:gd name="T14" fmla="*/ 0 w 207"/>
                <a:gd name="T15" fmla="*/ 0 h 170"/>
                <a:gd name="T16" fmla="*/ 0 w 207"/>
                <a:gd name="T17" fmla="*/ 0 h 170"/>
                <a:gd name="T18" fmla="*/ 0 w 207"/>
                <a:gd name="T19" fmla="*/ 0 h 170"/>
                <a:gd name="T20" fmla="*/ 0 w 207"/>
                <a:gd name="T21" fmla="*/ 0 h 170"/>
                <a:gd name="T22" fmla="*/ 0 w 207"/>
                <a:gd name="T23" fmla="*/ 0 h 1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7"/>
                <a:gd name="T37" fmla="*/ 0 h 170"/>
                <a:gd name="T38" fmla="*/ 207 w 207"/>
                <a:gd name="T39" fmla="*/ 170 h 17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7" h="170">
                  <a:moveTo>
                    <a:pt x="190" y="170"/>
                  </a:moveTo>
                  <a:lnTo>
                    <a:pt x="52" y="63"/>
                  </a:lnTo>
                  <a:lnTo>
                    <a:pt x="62" y="51"/>
                  </a:lnTo>
                  <a:lnTo>
                    <a:pt x="70" y="40"/>
                  </a:lnTo>
                  <a:lnTo>
                    <a:pt x="207" y="147"/>
                  </a:lnTo>
                  <a:lnTo>
                    <a:pt x="198" y="159"/>
                  </a:lnTo>
                  <a:lnTo>
                    <a:pt x="190" y="170"/>
                  </a:lnTo>
                  <a:close/>
                  <a:moveTo>
                    <a:pt x="0" y="23"/>
                  </a:moveTo>
                  <a:lnTo>
                    <a:pt x="19" y="0"/>
                  </a:lnTo>
                  <a:lnTo>
                    <a:pt x="45" y="20"/>
                  </a:lnTo>
                  <a:lnTo>
                    <a:pt x="27" y="43"/>
                  </a:lnTo>
                  <a:lnTo>
                    <a:pt x="0" y="23"/>
                  </a:lnTo>
                  <a:close/>
                </a:path>
              </a:pathLst>
            </a:custGeom>
            <a:solidFill>
              <a:srgbClr val="2C5882"/>
            </a:solidFill>
            <a:ln w="9525">
              <a:noFill/>
              <a:round/>
            </a:ln>
          </p:spPr>
          <p:txBody>
            <a:bodyPr/>
            <a:lstStyle/>
            <a:p>
              <a:endParaRPr lang="zh-CN" altLang="en-US"/>
            </a:p>
          </p:txBody>
        </p:sp>
        <p:sp>
          <p:nvSpPr>
            <p:cNvPr id="29746" name="Freeform 44"/>
            <p:cNvSpPr/>
            <p:nvPr/>
          </p:nvSpPr>
          <p:spPr bwMode="auto">
            <a:xfrm>
              <a:off x="1093" y="928"/>
              <a:ext cx="66" cy="58"/>
            </a:xfrm>
            <a:custGeom>
              <a:avLst/>
              <a:gdLst>
                <a:gd name="T0" fmla="*/ 0 w 199"/>
                <a:gd name="T1" fmla="*/ 0 h 174"/>
                <a:gd name="T2" fmla="*/ 0 w 199"/>
                <a:gd name="T3" fmla="*/ 0 h 174"/>
                <a:gd name="T4" fmla="*/ 0 w 199"/>
                <a:gd name="T5" fmla="*/ 0 h 174"/>
                <a:gd name="T6" fmla="*/ 0 w 199"/>
                <a:gd name="T7" fmla="*/ 0 h 174"/>
                <a:gd name="T8" fmla="*/ 0 w 199"/>
                <a:gd name="T9" fmla="*/ 0 h 174"/>
                <a:gd name="T10" fmla="*/ 0 w 199"/>
                <a:gd name="T11" fmla="*/ 0 h 174"/>
                <a:gd name="T12" fmla="*/ 0 w 199"/>
                <a:gd name="T13" fmla="*/ 0 h 174"/>
                <a:gd name="T14" fmla="*/ 0 w 199"/>
                <a:gd name="T15" fmla="*/ 0 h 174"/>
                <a:gd name="T16" fmla="*/ 0 w 199"/>
                <a:gd name="T17" fmla="*/ 0 h 174"/>
                <a:gd name="T18" fmla="*/ 0 w 199"/>
                <a:gd name="T19" fmla="*/ 0 h 174"/>
                <a:gd name="T20" fmla="*/ 0 w 199"/>
                <a:gd name="T21" fmla="*/ 0 h 174"/>
                <a:gd name="T22" fmla="*/ 0 w 199"/>
                <a:gd name="T23" fmla="*/ 0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9"/>
                <a:gd name="T37" fmla="*/ 0 h 174"/>
                <a:gd name="T38" fmla="*/ 199 w 199"/>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9" h="174">
                  <a:moveTo>
                    <a:pt x="0" y="137"/>
                  </a:moveTo>
                  <a:lnTo>
                    <a:pt x="10" y="122"/>
                  </a:lnTo>
                  <a:lnTo>
                    <a:pt x="18" y="107"/>
                  </a:lnTo>
                  <a:lnTo>
                    <a:pt x="164" y="143"/>
                  </a:lnTo>
                  <a:lnTo>
                    <a:pt x="69" y="27"/>
                  </a:lnTo>
                  <a:lnTo>
                    <a:pt x="77" y="13"/>
                  </a:lnTo>
                  <a:lnTo>
                    <a:pt x="86" y="0"/>
                  </a:lnTo>
                  <a:lnTo>
                    <a:pt x="199" y="148"/>
                  </a:lnTo>
                  <a:lnTo>
                    <a:pt x="191" y="161"/>
                  </a:lnTo>
                  <a:lnTo>
                    <a:pt x="183" y="174"/>
                  </a:lnTo>
                  <a:lnTo>
                    <a:pt x="0" y="137"/>
                  </a:lnTo>
                  <a:close/>
                </a:path>
              </a:pathLst>
            </a:custGeom>
            <a:solidFill>
              <a:srgbClr val="2C5882"/>
            </a:solidFill>
            <a:ln w="9525">
              <a:noFill/>
              <a:round/>
            </a:ln>
          </p:spPr>
          <p:txBody>
            <a:bodyPr/>
            <a:lstStyle/>
            <a:p>
              <a:endParaRPr lang="zh-CN" altLang="en-US"/>
            </a:p>
          </p:txBody>
        </p:sp>
        <p:sp>
          <p:nvSpPr>
            <p:cNvPr id="29747" name="Freeform 43"/>
            <p:cNvSpPr>
              <a:spLocks noEditPoints="1"/>
            </p:cNvSpPr>
            <p:nvPr/>
          </p:nvSpPr>
          <p:spPr bwMode="auto">
            <a:xfrm>
              <a:off x="1133" y="884"/>
              <a:ext cx="62" cy="56"/>
            </a:xfrm>
            <a:custGeom>
              <a:avLst/>
              <a:gdLst>
                <a:gd name="T0" fmla="*/ 0 w 184"/>
                <a:gd name="T1" fmla="*/ 0 h 169"/>
                <a:gd name="T2" fmla="*/ 0 w 184"/>
                <a:gd name="T3" fmla="*/ 0 h 169"/>
                <a:gd name="T4" fmla="*/ 0 w 184"/>
                <a:gd name="T5" fmla="*/ 0 h 169"/>
                <a:gd name="T6" fmla="*/ 0 w 184"/>
                <a:gd name="T7" fmla="*/ 0 h 169"/>
                <a:gd name="T8" fmla="*/ 0 w 184"/>
                <a:gd name="T9" fmla="*/ 0 h 169"/>
                <a:gd name="T10" fmla="*/ 0 w 184"/>
                <a:gd name="T11" fmla="*/ 0 h 169"/>
                <a:gd name="T12" fmla="*/ 0 w 184"/>
                <a:gd name="T13" fmla="*/ 0 h 169"/>
                <a:gd name="T14" fmla="*/ 0 w 184"/>
                <a:gd name="T15" fmla="*/ 0 h 169"/>
                <a:gd name="T16" fmla="*/ 0 w 184"/>
                <a:gd name="T17" fmla="*/ 0 h 169"/>
                <a:gd name="T18" fmla="*/ 0 w 184"/>
                <a:gd name="T19" fmla="*/ 0 h 169"/>
                <a:gd name="T20" fmla="*/ 0 w 184"/>
                <a:gd name="T21" fmla="*/ 0 h 169"/>
                <a:gd name="T22" fmla="*/ 0 w 184"/>
                <a:gd name="T23" fmla="*/ 0 h 169"/>
                <a:gd name="T24" fmla="*/ 0 w 184"/>
                <a:gd name="T25" fmla="*/ 0 h 169"/>
                <a:gd name="T26" fmla="*/ 0 w 184"/>
                <a:gd name="T27" fmla="*/ 0 h 169"/>
                <a:gd name="T28" fmla="*/ 0 w 184"/>
                <a:gd name="T29" fmla="*/ 0 h 169"/>
                <a:gd name="T30" fmla="*/ 0 w 184"/>
                <a:gd name="T31" fmla="*/ 0 h 169"/>
                <a:gd name="T32" fmla="*/ 0 w 184"/>
                <a:gd name="T33" fmla="*/ 0 h 169"/>
                <a:gd name="T34" fmla="*/ 0 w 184"/>
                <a:gd name="T35" fmla="*/ 0 h 169"/>
                <a:gd name="T36" fmla="*/ 0 w 184"/>
                <a:gd name="T37" fmla="*/ 0 h 169"/>
                <a:gd name="T38" fmla="*/ 0 w 184"/>
                <a:gd name="T39" fmla="*/ 0 h 169"/>
                <a:gd name="T40" fmla="*/ 0 w 184"/>
                <a:gd name="T41" fmla="*/ 0 h 169"/>
                <a:gd name="T42" fmla="*/ 0 w 184"/>
                <a:gd name="T43" fmla="*/ 0 h 169"/>
                <a:gd name="T44" fmla="*/ 0 w 184"/>
                <a:gd name="T45" fmla="*/ 0 h 169"/>
                <a:gd name="T46" fmla="*/ 0 w 184"/>
                <a:gd name="T47" fmla="*/ 0 h 169"/>
                <a:gd name="T48" fmla="*/ 0 w 184"/>
                <a:gd name="T49" fmla="*/ 0 h 169"/>
                <a:gd name="T50" fmla="*/ 0 w 184"/>
                <a:gd name="T51" fmla="*/ 0 h 169"/>
                <a:gd name="T52" fmla="*/ 0 w 184"/>
                <a:gd name="T53" fmla="*/ 0 h 169"/>
                <a:gd name="T54" fmla="*/ 0 w 184"/>
                <a:gd name="T55" fmla="*/ 0 h 169"/>
                <a:gd name="T56" fmla="*/ 0 w 184"/>
                <a:gd name="T57" fmla="*/ 0 h 169"/>
                <a:gd name="T58" fmla="*/ 0 w 184"/>
                <a:gd name="T59" fmla="*/ 0 h 169"/>
                <a:gd name="T60" fmla="*/ 0 w 184"/>
                <a:gd name="T61" fmla="*/ 0 h 169"/>
                <a:gd name="T62" fmla="*/ 0 w 184"/>
                <a:gd name="T63" fmla="*/ 0 h 169"/>
                <a:gd name="T64" fmla="*/ 0 w 184"/>
                <a:gd name="T65" fmla="*/ 0 h 169"/>
                <a:gd name="T66" fmla="*/ 0 w 184"/>
                <a:gd name="T67" fmla="*/ 0 h 169"/>
                <a:gd name="T68" fmla="*/ 0 w 184"/>
                <a:gd name="T69" fmla="*/ 0 h 169"/>
                <a:gd name="T70" fmla="*/ 0 w 184"/>
                <a:gd name="T71" fmla="*/ 0 h 169"/>
                <a:gd name="T72" fmla="*/ 0 w 184"/>
                <a:gd name="T73" fmla="*/ 0 h 169"/>
                <a:gd name="T74" fmla="*/ 0 w 184"/>
                <a:gd name="T75" fmla="*/ 0 h 169"/>
                <a:gd name="T76" fmla="*/ 0 w 184"/>
                <a:gd name="T77" fmla="*/ 0 h 169"/>
                <a:gd name="T78" fmla="*/ 0 w 184"/>
                <a:gd name="T79" fmla="*/ 0 h 169"/>
                <a:gd name="T80" fmla="*/ 0 w 184"/>
                <a:gd name="T81" fmla="*/ 0 h 169"/>
                <a:gd name="T82" fmla="*/ 0 w 184"/>
                <a:gd name="T83" fmla="*/ 0 h 169"/>
                <a:gd name="T84" fmla="*/ 0 w 184"/>
                <a:gd name="T85" fmla="*/ 0 h 169"/>
                <a:gd name="T86" fmla="*/ 0 w 184"/>
                <a:gd name="T87" fmla="*/ 0 h 169"/>
                <a:gd name="T88" fmla="*/ 0 w 184"/>
                <a:gd name="T89" fmla="*/ 0 h 169"/>
                <a:gd name="T90" fmla="*/ 0 w 184"/>
                <a:gd name="T91" fmla="*/ 0 h 169"/>
                <a:gd name="T92" fmla="*/ 0 w 184"/>
                <a:gd name="T93" fmla="*/ 0 h 169"/>
                <a:gd name="T94" fmla="*/ 0 w 184"/>
                <a:gd name="T95" fmla="*/ 0 h 169"/>
                <a:gd name="T96" fmla="*/ 0 w 184"/>
                <a:gd name="T97" fmla="*/ 0 h 169"/>
                <a:gd name="T98" fmla="*/ 0 w 184"/>
                <a:gd name="T99" fmla="*/ 0 h 169"/>
                <a:gd name="T100" fmla="*/ 0 w 184"/>
                <a:gd name="T101" fmla="*/ 0 h 169"/>
                <a:gd name="T102" fmla="*/ 0 w 184"/>
                <a:gd name="T103" fmla="*/ 0 h 169"/>
                <a:gd name="T104" fmla="*/ 0 w 184"/>
                <a:gd name="T105" fmla="*/ 0 h 169"/>
                <a:gd name="T106" fmla="*/ 0 w 184"/>
                <a:gd name="T107" fmla="*/ 0 h 1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4"/>
                <a:gd name="T163" fmla="*/ 0 h 169"/>
                <a:gd name="T164" fmla="*/ 184 w 184"/>
                <a:gd name="T165" fmla="*/ 169 h 16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4" h="169">
                  <a:moveTo>
                    <a:pt x="173" y="126"/>
                  </a:moveTo>
                  <a:lnTo>
                    <a:pt x="169" y="134"/>
                  </a:lnTo>
                  <a:lnTo>
                    <a:pt x="163" y="141"/>
                  </a:lnTo>
                  <a:lnTo>
                    <a:pt x="159" y="147"/>
                  </a:lnTo>
                  <a:lnTo>
                    <a:pt x="152" y="153"/>
                  </a:lnTo>
                  <a:lnTo>
                    <a:pt x="147" y="157"/>
                  </a:lnTo>
                  <a:lnTo>
                    <a:pt x="140" y="161"/>
                  </a:lnTo>
                  <a:lnTo>
                    <a:pt x="133" y="165"/>
                  </a:lnTo>
                  <a:lnTo>
                    <a:pt x="126" y="167"/>
                  </a:lnTo>
                  <a:lnTo>
                    <a:pt x="117" y="169"/>
                  </a:lnTo>
                  <a:lnTo>
                    <a:pt x="110" y="169"/>
                  </a:lnTo>
                  <a:lnTo>
                    <a:pt x="102" y="169"/>
                  </a:lnTo>
                  <a:lnTo>
                    <a:pt x="93" y="169"/>
                  </a:lnTo>
                  <a:lnTo>
                    <a:pt x="85" y="167"/>
                  </a:lnTo>
                  <a:lnTo>
                    <a:pt x="76" y="165"/>
                  </a:lnTo>
                  <a:lnTo>
                    <a:pt x="67" y="160"/>
                  </a:lnTo>
                  <a:lnTo>
                    <a:pt x="58" y="156"/>
                  </a:lnTo>
                  <a:lnTo>
                    <a:pt x="48" y="152"/>
                  </a:lnTo>
                  <a:lnTo>
                    <a:pt x="41" y="146"/>
                  </a:lnTo>
                  <a:lnTo>
                    <a:pt x="32" y="140"/>
                  </a:lnTo>
                  <a:lnTo>
                    <a:pt x="26" y="133"/>
                  </a:lnTo>
                  <a:lnTo>
                    <a:pt x="20" y="126"/>
                  </a:lnTo>
                  <a:lnTo>
                    <a:pt x="15" y="120"/>
                  </a:lnTo>
                  <a:lnTo>
                    <a:pt x="10" y="112"/>
                  </a:lnTo>
                  <a:lnTo>
                    <a:pt x="6" y="105"/>
                  </a:lnTo>
                  <a:lnTo>
                    <a:pt x="4" y="97"/>
                  </a:lnTo>
                  <a:lnTo>
                    <a:pt x="1" y="88"/>
                  </a:lnTo>
                  <a:lnTo>
                    <a:pt x="0" y="81"/>
                  </a:lnTo>
                  <a:lnTo>
                    <a:pt x="0" y="73"/>
                  </a:lnTo>
                  <a:lnTo>
                    <a:pt x="1" y="64"/>
                  </a:lnTo>
                  <a:lnTo>
                    <a:pt x="4" y="56"/>
                  </a:lnTo>
                  <a:lnTo>
                    <a:pt x="7" y="48"/>
                  </a:lnTo>
                  <a:lnTo>
                    <a:pt x="10" y="39"/>
                  </a:lnTo>
                  <a:lnTo>
                    <a:pt x="15" y="32"/>
                  </a:lnTo>
                  <a:lnTo>
                    <a:pt x="19" y="26"/>
                  </a:lnTo>
                  <a:lnTo>
                    <a:pt x="24" y="19"/>
                  </a:lnTo>
                  <a:lnTo>
                    <a:pt x="30" y="15"/>
                  </a:lnTo>
                  <a:lnTo>
                    <a:pt x="36" y="11"/>
                  </a:lnTo>
                  <a:lnTo>
                    <a:pt x="43" y="7"/>
                  </a:lnTo>
                  <a:lnTo>
                    <a:pt x="51" y="4"/>
                  </a:lnTo>
                  <a:lnTo>
                    <a:pt x="58" y="2"/>
                  </a:lnTo>
                  <a:lnTo>
                    <a:pt x="66" y="1"/>
                  </a:lnTo>
                  <a:lnTo>
                    <a:pt x="75" y="0"/>
                  </a:lnTo>
                  <a:lnTo>
                    <a:pt x="83" y="0"/>
                  </a:lnTo>
                  <a:lnTo>
                    <a:pt x="91" y="1"/>
                  </a:lnTo>
                  <a:lnTo>
                    <a:pt x="100" y="3"/>
                  </a:lnTo>
                  <a:lnTo>
                    <a:pt x="109" y="6"/>
                  </a:lnTo>
                  <a:lnTo>
                    <a:pt x="119" y="9"/>
                  </a:lnTo>
                  <a:lnTo>
                    <a:pt x="127" y="14"/>
                  </a:lnTo>
                  <a:lnTo>
                    <a:pt x="136" y="18"/>
                  </a:lnTo>
                  <a:lnTo>
                    <a:pt x="78" y="132"/>
                  </a:lnTo>
                  <a:lnTo>
                    <a:pt x="90" y="136"/>
                  </a:lnTo>
                  <a:lnTo>
                    <a:pt x="101" y="138"/>
                  </a:lnTo>
                  <a:lnTo>
                    <a:pt x="111" y="140"/>
                  </a:lnTo>
                  <a:lnTo>
                    <a:pt x="120" y="140"/>
                  </a:lnTo>
                  <a:lnTo>
                    <a:pt x="124" y="138"/>
                  </a:lnTo>
                  <a:lnTo>
                    <a:pt x="129" y="136"/>
                  </a:lnTo>
                  <a:lnTo>
                    <a:pt x="134" y="134"/>
                  </a:lnTo>
                  <a:lnTo>
                    <a:pt x="137" y="131"/>
                  </a:lnTo>
                  <a:lnTo>
                    <a:pt x="141" y="128"/>
                  </a:lnTo>
                  <a:lnTo>
                    <a:pt x="145" y="123"/>
                  </a:lnTo>
                  <a:lnTo>
                    <a:pt x="149" y="118"/>
                  </a:lnTo>
                  <a:lnTo>
                    <a:pt x="152" y="112"/>
                  </a:lnTo>
                  <a:lnTo>
                    <a:pt x="155" y="105"/>
                  </a:lnTo>
                  <a:lnTo>
                    <a:pt x="157" y="97"/>
                  </a:lnTo>
                  <a:lnTo>
                    <a:pt x="158" y="89"/>
                  </a:lnTo>
                  <a:lnTo>
                    <a:pt x="157" y="82"/>
                  </a:lnTo>
                  <a:lnTo>
                    <a:pt x="155" y="74"/>
                  </a:lnTo>
                  <a:lnTo>
                    <a:pt x="151" y="67"/>
                  </a:lnTo>
                  <a:lnTo>
                    <a:pt x="148" y="62"/>
                  </a:lnTo>
                  <a:lnTo>
                    <a:pt x="143" y="58"/>
                  </a:lnTo>
                  <a:lnTo>
                    <a:pt x="156" y="31"/>
                  </a:lnTo>
                  <a:lnTo>
                    <a:pt x="166" y="41"/>
                  </a:lnTo>
                  <a:lnTo>
                    <a:pt x="173" y="52"/>
                  </a:lnTo>
                  <a:lnTo>
                    <a:pt x="176" y="58"/>
                  </a:lnTo>
                  <a:lnTo>
                    <a:pt x="179" y="63"/>
                  </a:lnTo>
                  <a:lnTo>
                    <a:pt x="181" y="68"/>
                  </a:lnTo>
                  <a:lnTo>
                    <a:pt x="183" y="74"/>
                  </a:lnTo>
                  <a:lnTo>
                    <a:pt x="183" y="81"/>
                  </a:lnTo>
                  <a:lnTo>
                    <a:pt x="184" y="87"/>
                  </a:lnTo>
                  <a:lnTo>
                    <a:pt x="183" y="94"/>
                  </a:lnTo>
                  <a:lnTo>
                    <a:pt x="182" y="99"/>
                  </a:lnTo>
                  <a:lnTo>
                    <a:pt x="179" y="112"/>
                  </a:lnTo>
                  <a:lnTo>
                    <a:pt x="173" y="126"/>
                  </a:lnTo>
                  <a:close/>
                  <a:moveTo>
                    <a:pt x="102" y="35"/>
                  </a:moveTo>
                  <a:lnTo>
                    <a:pt x="91" y="30"/>
                  </a:lnTo>
                  <a:lnTo>
                    <a:pt x="80" y="28"/>
                  </a:lnTo>
                  <a:lnTo>
                    <a:pt x="71" y="27"/>
                  </a:lnTo>
                  <a:lnTo>
                    <a:pt x="63" y="28"/>
                  </a:lnTo>
                  <a:lnTo>
                    <a:pt x="58" y="29"/>
                  </a:lnTo>
                  <a:lnTo>
                    <a:pt x="54" y="31"/>
                  </a:lnTo>
                  <a:lnTo>
                    <a:pt x="50" y="33"/>
                  </a:lnTo>
                  <a:lnTo>
                    <a:pt x="46" y="36"/>
                  </a:lnTo>
                  <a:lnTo>
                    <a:pt x="39" y="43"/>
                  </a:lnTo>
                  <a:lnTo>
                    <a:pt x="33" y="52"/>
                  </a:lnTo>
                  <a:lnTo>
                    <a:pt x="31" y="58"/>
                  </a:lnTo>
                  <a:lnTo>
                    <a:pt x="29" y="63"/>
                  </a:lnTo>
                  <a:lnTo>
                    <a:pt x="28" y="67"/>
                  </a:lnTo>
                  <a:lnTo>
                    <a:pt x="28" y="73"/>
                  </a:lnTo>
                  <a:lnTo>
                    <a:pt x="28" y="78"/>
                  </a:lnTo>
                  <a:lnTo>
                    <a:pt x="29" y="83"/>
                  </a:lnTo>
                  <a:lnTo>
                    <a:pt x="30" y="88"/>
                  </a:lnTo>
                  <a:lnTo>
                    <a:pt x="32" y="94"/>
                  </a:lnTo>
                  <a:lnTo>
                    <a:pt x="36" y="101"/>
                  </a:lnTo>
                  <a:lnTo>
                    <a:pt x="42" y="108"/>
                  </a:lnTo>
                  <a:lnTo>
                    <a:pt x="48" y="114"/>
                  </a:lnTo>
                  <a:lnTo>
                    <a:pt x="57" y="121"/>
                  </a:lnTo>
                  <a:lnTo>
                    <a:pt x="102" y="35"/>
                  </a:lnTo>
                  <a:close/>
                </a:path>
              </a:pathLst>
            </a:custGeom>
            <a:solidFill>
              <a:srgbClr val="2C5882"/>
            </a:solidFill>
            <a:ln w="9525">
              <a:noFill/>
              <a:round/>
            </a:ln>
          </p:spPr>
          <p:txBody>
            <a:bodyPr/>
            <a:lstStyle/>
            <a:p>
              <a:endParaRPr lang="zh-CN" altLang="en-US"/>
            </a:p>
          </p:txBody>
        </p:sp>
        <p:sp>
          <p:nvSpPr>
            <p:cNvPr id="29748" name="Freeform 42"/>
            <p:cNvSpPr/>
            <p:nvPr/>
          </p:nvSpPr>
          <p:spPr bwMode="auto">
            <a:xfrm>
              <a:off x="1155" y="836"/>
              <a:ext cx="57" cy="47"/>
            </a:xfrm>
            <a:custGeom>
              <a:avLst/>
              <a:gdLst>
                <a:gd name="T0" fmla="*/ 0 w 173"/>
                <a:gd name="T1" fmla="*/ 0 h 143"/>
                <a:gd name="T2" fmla="*/ 0 w 173"/>
                <a:gd name="T3" fmla="*/ 0 h 143"/>
                <a:gd name="T4" fmla="*/ 0 w 173"/>
                <a:gd name="T5" fmla="*/ 0 h 143"/>
                <a:gd name="T6" fmla="*/ 0 w 173"/>
                <a:gd name="T7" fmla="*/ 0 h 143"/>
                <a:gd name="T8" fmla="*/ 0 w 173"/>
                <a:gd name="T9" fmla="*/ 0 h 143"/>
                <a:gd name="T10" fmla="*/ 0 w 173"/>
                <a:gd name="T11" fmla="*/ 0 h 143"/>
                <a:gd name="T12" fmla="*/ 0 w 173"/>
                <a:gd name="T13" fmla="*/ 0 h 143"/>
                <a:gd name="T14" fmla="*/ 0 w 173"/>
                <a:gd name="T15" fmla="*/ 0 h 143"/>
                <a:gd name="T16" fmla="*/ 0 w 173"/>
                <a:gd name="T17" fmla="*/ 0 h 143"/>
                <a:gd name="T18" fmla="*/ 0 w 173"/>
                <a:gd name="T19" fmla="*/ 0 h 143"/>
                <a:gd name="T20" fmla="*/ 0 w 173"/>
                <a:gd name="T21" fmla="*/ 0 h 143"/>
                <a:gd name="T22" fmla="*/ 0 w 173"/>
                <a:gd name="T23" fmla="*/ 0 h 143"/>
                <a:gd name="T24" fmla="*/ 0 w 173"/>
                <a:gd name="T25" fmla="*/ 0 h 143"/>
                <a:gd name="T26" fmla="*/ 0 w 173"/>
                <a:gd name="T27" fmla="*/ 0 h 143"/>
                <a:gd name="T28" fmla="*/ 0 w 173"/>
                <a:gd name="T29" fmla="*/ 0 h 143"/>
                <a:gd name="T30" fmla="*/ 0 w 173"/>
                <a:gd name="T31" fmla="*/ 0 h 143"/>
                <a:gd name="T32" fmla="*/ 0 w 173"/>
                <a:gd name="T33" fmla="*/ 0 h 143"/>
                <a:gd name="T34" fmla="*/ 0 w 173"/>
                <a:gd name="T35" fmla="*/ 0 h 143"/>
                <a:gd name="T36" fmla="*/ 0 w 173"/>
                <a:gd name="T37" fmla="*/ 0 h 143"/>
                <a:gd name="T38" fmla="*/ 0 w 173"/>
                <a:gd name="T39" fmla="*/ 0 h 143"/>
                <a:gd name="T40" fmla="*/ 0 w 173"/>
                <a:gd name="T41" fmla="*/ 0 h 143"/>
                <a:gd name="T42" fmla="*/ 0 w 173"/>
                <a:gd name="T43" fmla="*/ 0 h 143"/>
                <a:gd name="T44" fmla="*/ 0 w 173"/>
                <a:gd name="T45" fmla="*/ 0 h 143"/>
                <a:gd name="T46" fmla="*/ 0 w 173"/>
                <a:gd name="T47" fmla="*/ 0 h 143"/>
                <a:gd name="T48" fmla="*/ 0 w 173"/>
                <a:gd name="T49" fmla="*/ 0 h 143"/>
                <a:gd name="T50" fmla="*/ 0 w 173"/>
                <a:gd name="T51" fmla="*/ 0 h 143"/>
                <a:gd name="T52" fmla="*/ 0 w 173"/>
                <a:gd name="T53" fmla="*/ 0 h 143"/>
                <a:gd name="T54" fmla="*/ 0 w 173"/>
                <a:gd name="T55" fmla="*/ 0 h 143"/>
                <a:gd name="T56" fmla="*/ 0 w 173"/>
                <a:gd name="T57" fmla="*/ 0 h 143"/>
                <a:gd name="T58" fmla="*/ 0 w 173"/>
                <a:gd name="T59" fmla="*/ 0 h 143"/>
                <a:gd name="T60" fmla="*/ 0 w 173"/>
                <a:gd name="T61" fmla="*/ 0 h 143"/>
                <a:gd name="T62" fmla="*/ 0 w 173"/>
                <a:gd name="T63" fmla="*/ 0 h 143"/>
                <a:gd name="T64" fmla="*/ 0 w 173"/>
                <a:gd name="T65" fmla="*/ 0 h 143"/>
                <a:gd name="T66" fmla="*/ 0 w 173"/>
                <a:gd name="T67" fmla="*/ 0 h 1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3"/>
                <a:gd name="T103" fmla="*/ 0 h 143"/>
                <a:gd name="T104" fmla="*/ 173 w 173"/>
                <a:gd name="T105" fmla="*/ 143 h 14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3" h="143">
                  <a:moveTo>
                    <a:pt x="163" y="143"/>
                  </a:moveTo>
                  <a:lnTo>
                    <a:pt x="0" y="81"/>
                  </a:lnTo>
                  <a:lnTo>
                    <a:pt x="5" y="68"/>
                  </a:lnTo>
                  <a:lnTo>
                    <a:pt x="10" y="55"/>
                  </a:lnTo>
                  <a:lnTo>
                    <a:pt x="38" y="66"/>
                  </a:lnTo>
                  <a:lnTo>
                    <a:pt x="33" y="60"/>
                  </a:lnTo>
                  <a:lnTo>
                    <a:pt x="29" y="54"/>
                  </a:lnTo>
                  <a:lnTo>
                    <a:pt x="25" y="48"/>
                  </a:lnTo>
                  <a:lnTo>
                    <a:pt x="23" y="42"/>
                  </a:lnTo>
                  <a:lnTo>
                    <a:pt x="21" y="36"/>
                  </a:lnTo>
                  <a:lnTo>
                    <a:pt x="19" y="31"/>
                  </a:lnTo>
                  <a:lnTo>
                    <a:pt x="19" y="25"/>
                  </a:lnTo>
                  <a:lnTo>
                    <a:pt x="19" y="19"/>
                  </a:lnTo>
                  <a:lnTo>
                    <a:pt x="21" y="13"/>
                  </a:lnTo>
                  <a:lnTo>
                    <a:pt x="23" y="8"/>
                  </a:lnTo>
                  <a:lnTo>
                    <a:pt x="25" y="3"/>
                  </a:lnTo>
                  <a:lnTo>
                    <a:pt x="27" y="0"/>
                  </a:lnTo>
                  <a:lnTo>
                    <a:pt x="56" y="11"/>
                  </a:lnTo>
                  <a:lnTo>
                    <a:pt x="52" y="17"/>
                  </a:lnTo>
                  <a:lnTo>
                    <a:pt x="49" y="28"/>
                  </a:lnTo>
                  <a:lnTo>
                    <a:pt x="48" y="37"/>
                  </a:lnTo>
                  <a:lnTo>
                    <a:pt x="49" y="43"/>
                  </a:lnTo>
                  <a:lnTo>
                    <a:pt x="49" y="47"/>
                  </a:lnTo>
                  <a:lnTo>
                    <a:pt x="51" y="52"/>
                  </a:lnTo>
                  <a:lnTo>
                    <a:pt x="52" y="56"/>
                  </a:lnTo>
                  <a:lnTo>
                    <a:pt x="56" y="60"/>
                  </a:lnTo>
                  <a:lnTo>
                    <a:pt x="58" y="65"/>
                  </a:lnTo>
                  <a:lnTo>
                    <a:pt x="61" y="68"/>
                  </a:lnTo>
                  <a:lnTo>
                    <a:pt x="65" y="71"/>
                  </a:lnTo>
                  <a:lnTo>
                    <a:pt x="75" y="78"/>
                  </a:lnTo>
                  <a:lnTo>
                    <a:pt x="86" y="83"/>
                  </a:lnTo>
                  <a:lnTo>
                    <a:pt x="173" y="116"/>
                  </a:lnTo>
                  <a:lnTo>
                    <a:pt x="168" y="130"/>
                  </a:lnTo>
                  <a:lnTo>
                    <a:pt x="163" y="143"/>
                  </a:lnTo>
                  <a:close/>
                </a:path>
              </a:pathLst>
            </a:custGeom>
            <a:solidFill>
              <a:srgbClr val="2C5882"/>
            </a:solidFill>
            <a:ln w="9525">
              <a:noFill/>
              <a:round/>
            </a:ln>
          </p:spPr>
          <p:txBody>
            <a:bodyPr/>
            <a:lstStyle/>
            <a:p>
              <a:endParaRPr lang="zh-CN" altLang="en-US"/>
            </a:p>
          </p:txBody>
        </p:sp>
        <p:sp>
          <p:nvSpPr>
            <p:cNvPr id="29749" name="Freeform 41"/>
            <p:cNvSpPr/>
            <p:nvPr/>
          </p:nvSpPr>
          <p:spPr bwMode="auto">
            <a:xfrm>
              <a:off x="1170" y="792"/>
              <a:ext cx="63" cy="52"/>
            </a:xfrm>
            <a:custGeom>
              <a:avLst/>
              <a:gdLst>
                <a:gd name="T0" fmla="*/ 0 w 187"/>
                <a:gd name="T1" fmla="*/ 0 h 154"/>
                <a:gd name="T2" fmla="*/ 0 w 187"/>
                <a:gd name="T3" fmla="*/ 0 h 154"/>
                <a:gd name="T4" fmla="*/ 0 w 187"/>
                <a:gd name="T5" fmla="*/ 0 h 154"/>
                <a:gd name="T6" fmla="*/ 0 w 187"/>
                <a:gd name="T7" fmla="*/ 0 h 154"/>
                <a:gd name="T8" fmla="*/ 0 w 187"/>
                <a:gd name="T9" fmla="*/ 0 h 154"/>
                <a:gd name="T10" fmla="*/ 0 w 187"/>
                <a:gd name="T11" fmla="*/ 0 h 154"/>
                <a:gd name="T12" fmla="*/ 0 w 187"/>
                <a:gd name="T13" fmla="*/ 0 h 154"/>
                <a:gd name="T14" fmla="*/ 0 w 187"/>
                <a:gd name="T15" fmla="*/ 0 h 154"/>
                <a:gd name="T16" fmla="*/ 0 w 187"/>
                <a:gd name="T17" fmla="*/ 0 h 154"/>
                <a:gd name="T18" fmla="*/ 0 w 187"/>
                <a:gd name="T19" fmla="*/ 0 h 154"/>
                <a:gd name="T20" fmla="*/ 0 w 187"/>
                <a:gd name="T21" fmla="*/ 0 h 154"/>
                <a:gd name="T22" fmla="*/ 0 w 187"/>
                <a:gd name="T23" fmla="*/ 0 h 154"/>
                <a:gd name="T24" fmla="*/ 0 w 187"/>
                <a:gd name="T25" fmla="*/ 0 h 154"/>
                <a:gd name="T26" fmla="*/ 0 w 187"/>
                <a:gd name="T27" fmla="*/ 0 h 154"/>
                <a:gd name="T28" fmla="*/ 0 w 187"/>
                <a:gd name="T29" fmla="*/ 0 h 154"/>
                <a:gd name="T30" fmla="*/ 0 w 187"/>
                <a:gd name="T31" fmla="*/ 0 h 154"/>
                <a:gd name="T32" fmla="*/ 0 w 187"/>
                <a:gd name="T33" fmla="*/ 0 h 154"/>
                <a:gd name="T34" fmla="*/ 0 w 187"/>
                <a:gd name="T35" fmla="*/ 0 h 154"/>
                <a:gd name="T36" fmla="*/ 0 w 187"/>
                <a:gd name="T37" fmla="*/ 0 h 154"/>
                <a:gd name="T38" fmla="*/ 0 w 187"/>
                <a:gd name="T39" fmla="*/ 0 h 154"/>
                <a:gd name="T40" fmla="*/ 0 w 187"/>
                <a:gd name="T41" fmla="*/ 0 h 154"/>
                <a:gd name="T42" fmla="*/ 0 w 187"/>
                <a:gd name="T43" fmla="*/ 0 h 154"/>
                <a:gd name="T44" fmla="*/ 0 w 187"/>
                <a:gd name="T45" fmla="*/ 0 h 154"/>
                <a:gd name="T46" fmla="*/ 0 w 187"/>
                <a:gd name="T47" fmla="*/ 0 h 154"/>
                <a:gd name="T48" fmla="*/ 0 w 187"/>
                <a:gd name="T49" fmla="*/ 0 h 154"/>
                <a:gd name="T50" fmla="*/ 0 w 187"/>
                <a:gd name="T51" fmla="*/ 0 h 154"/>
                <a:gd name="T52" fmla="*/ 0 w 187"/>
                <a:gd name="T53" fmla="*/ 0 h 154"/>
                <a:gd name="T54" fmla="*/ 0 w 187"/>
                <a:gd name="T55" fmla="*/ 0 h 154"/>
                <a:gd name="T56" fmla="*/ 0 w 187"/>
                <a:gd name="T57" fmla="*/ 0 h 154"/>
                <a:gd name="T58" fmla="*/ 0 w 187"/>
                <a:gd name="T59" fmla="*/ 0 h 154"/>
                <a:gd name="T60" fmla="*/ 0 w 187"/>
                <a:gd name="T61" fmla="*/ 0 h 154"/>
                <a:gd name="T62" fmla="*/ 0 w 187"/>
                <a:gd name="T63" fmla="*/ 0 h 154"/>
                <a:gd name="T64" fmla="*/ 0 w 187"/>
                <a:gd name="T65" fmla="*/ 0 h 154"/>
                <a:gd name="T66" fmla="*/ 0 w 187"/>
                <a:gd name="T67" fmla="*/ 0 h 154"/>
                <a:gd name="T68" fmla="*/ 0 w 187"/>
                <a:gd name="T69" fmla="*/ 0 h 154"/>
                <a:gd name="T70" fmla="*/ 0 w 187"/>
                <a:gd name="T71" fmla="*/ 0 h 154"/>
                <a:gd name="T72" fmla="*/ 0 w 187"/>
                <a:gd name="T73" fmla="*/ 0 h 154"/>
                <a:gd name="T74" fmla="*/ 0 w 187"/>
                <a:gd name="T75" fmla="*/ 0 h 154"/>
                <a:gd name="T76" fmla="*/ 0 w 187"/>
                <a:gd name="T77" fmla="*/ 0 h 154"/>
                <a:gd name="T78" fmla="*/ 0 w 187"/>
                <a:gd name="T79" fmla="*/ 0 h 154"/>
                <a:gd name="T80" fmla="*/ 0 w 187"/>
                <a:gd name="T81" fmla="*/ 0 h 154"/>
                <a:gd name="T82" fmla="*/ 0 w 187"/>
                <a:gd name="T83" fmla="*/ 0 h 154"/>
                <a:gd name="T84" fmla="*/ 0 w 187"/>
                <a:gd name="T85" fmla="*/ 0 h 154"/>
                <a:gd name="T86" fmla="*/ 0 w 187"/>
                <a:gd name="T87" fmla="*/ 0 h 154"/>
                <a:gd name="T88" fmla="*/ 0 w 187"/>
                <a:gd name="T89" fmla="*/ 0 h 154"/>
                <a:gd name="T90" fmla="*/ 0 w 187"/>
                <a:gd name="T91" fmla="*/ 0 h 154"/>
                <a:gd name="T92" fmla="*/ 0 w 187"/>
                <a:gd name="T93" fmla="*/ 0 h 154"/>
                <a:gd name="T94" fmla="*/ 0 w 187"/>
                <a:gd name="T95" fmla="*/ 0 h 154"/>
                <a:gd name="T96" fmla="*/ 0 w 187"/>
                <a:gd name="T97" fmla="*/ 0 h 154"/>
                <a:gd name="T98" fmla="*/ 0 w 187"/>
                <a:gd name="T99" fmla="*/ 0 h 154"/>
                <a:gd name="T100" fmla="*/ 0 w 187"/>
                <a:gd name="T101" fmla="*/ 0 h 154"/>
                <a:gd name="T102" fmla="*/ 0 w 187"/>
                <a:gd name="T103" fmla="*/ 0 h 154"/>
                <a:gd name="T104" fmla="*/ 0 w 187"/>
                <a:gd name="T105" fmla="*/ 0 h 154"/>
                <a:gd name="T106" fmla="*/ 0 w 187"/>
                <a:gd name="T107" fmla="*/ 0 h 154"/>
                <a:gd name="T108" fmla="*/ 0 w 187"/>
                <a:gd name="T109" fmla="*/ 0 h 154"/>
                <a:gd name="T110" fmla="*/ 0 w 187"/>
                <a:gd name="T111" fmla="*/ 0 h 154"/>
                <a:gd name="T112" fmla="*/ 0 w 187"/>
                <a:gd name="T113" fmla="*/ 0 h 154"/>
                <a:gd name="T114" fmla="*/ 0 w 187"/>
                <a:gd name="T115" fmla="*/ 0 h 154"/>
                <a:gd name="T116" fmla="*/ 0 w 187"/>
                <a:gd name="T117" fmla="*/ 0 h 154"/>
                <a:gd name="T118" fmla="*/ 0 w 187"/>
                <a:gd name="T119" fmla="*/ 0 h 154"/>
                <a:gd name="T120" fmla="*/ 0 w 187"/>
                <a:gd name="T121" fmla="*/ 0 h 154"/>
                <a:gd name="T122" fmla="*/ 0 w 187"/>
                <a:gd name="T123" fmla="*/ 0 h 1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7"/>
                <a:gd name="T187" fmla="*/ 0 h 154"/>
                <a:gd name="T188" fmla="*/ 187 w 187"/>
                <a:gd name="T189" fmla="*/ 154 h 1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7" h="154">
                  <a:moveTo>
                    <a:pt x="68" y="28"/>
                  </a:moveTo>
                  <a:lnTo>
                    <a:pt x="61" y="27"/>
                  </a:lnTo>
                  <a:lnTo>
                    <a:pt x="55" y="28"/>
                  </a:lnTo>
                  <a:lnTo>
                    <a:pt x="49" y="31"/>
                  </a:lnTo>
                  <a:lnTo>
                    <a:pt x="44" y="34"/>
                  </a:lnTo>
                  <a:lnTo>
                    <a:pt x="38" y="38"/>
                  </a:lnTo>
                  <a:lnTo>
                    <a:pt x="34" y="44"/>
                  </a:lnTo>
                  <a:lnTo>
                    <a:pt x="30" y="51"/>
                  </a:lnTo>
                  <a:lnTo>
                    <a:pt x="28" y="59"/>
                  </a:lnTo>
                  <a:lnTo>
                    <a:pt x="26" y="68"/>
                  </a:lnTo>
                  <a:lnTo>
                    <a:pt x="25" y="74"/>
                  </a:lnTo>
                  <a:lnTo>
                    <a:pt x="26" y="82"/>
                  </a:lnTo>
                  <a:lnTo>
                    <a:pt x="27" y="88"/>
                  </a:lnTo>
                  <a:lnTo>
                    <a:pt x="29" y="92"/>
                  </a:lnTo>
                  <a:lnTo>
                    <a:pt x="33" y="96"/>
                  </a:lnTo>
                  <a:lnTo>
                    <a:pt x="37" y="100"/>
                  </a:lnTo>
                  <a:lnTo>
                    <a:pt x="43" y="102"/>
                  </a:lnTo>
                  <a:lnTo>
                    <a:pt x="47" y="102"/>
                  </a:lnTo>
                  <a:lnTo>
                    <a:pt x="51" y="102"/>
                  </a:lnTo>
                  <a:lnTo>
                    <a:pt x="55" y="101"/>
                  </a:lnTo>
                  <a:lnTo>
                    <a:pt x="58" y="98"/>
                  </a:lnTo>
                  <a:lnTo>
                    <a:pt x="61" y="95"/>
                  </a:lnTo>
                  <a:lnTo>
                    <a:pt x="64" y="90"/>
                  </a:lnTo>
                  <a:lnTo>
                    <a:pt x="69" y="83"/>
                  </a:lnTo>
                  <a:lnTo>
                    <a:pt x="74" y="75"/>
                  </a:lnTo>
                  <a:lnTo>
                    <a:pt x="88" y="48"/>
                  </a:lnTo>
                  <a:lnTo>
                    <a:pt x="95" y="37"/>
                  </a:lnTo>
                  <a:lnTo>
                    <a:pt x="102" y="28"/>
                  </a:lnTo>
                  <a:lnTo>
                    <a:pt x="108" y="22"/>
                  </a:lnTo>
                  <a:lnTo>
                    <a:pt x="115" y="18"/>
                  </a:lnTo>
                  <a:lnTo>
                    <a:pt x="121" y="14"/>
                  </a:lnTo>
                  <a:lnTo>
                    <a:pt x="129" y="13"/>
                  </a:lnTo>
                  <a:lnTo>
                    <a:pt x="138" y="13"/>
                  </a:lnTo>
                  <a:lnTo>
                    <a:pt x="146" y="15"/>
                  </a:lnTo>
                  <a:lnTo>
                    <a:pt x="153" y="16"/>
                  </a:lnTo>
                  <a:lnTo>
                    <a:pt x="158" y="20"/>
                  </a:lnTo>
                  <a:lnTo>
                    <a:pt x="163" y="22"/>
                  </a:lnTo>
                  <a:lnTo>
                    <a:pt x="167" y="25"/>
                  </a:lnTo>
                  <a:lnTo>
                    <a:pt x="172" y="30"/>
                  </a:lnTo>
                  <a:lnTo>
                    <a:pt x="176" y="34"/>
                  </a:lnTo>
                  <a:lnTo>
                    <a:pt x="178" y="38"/>
                  </a:lnTo>
                  <a:lnTo>
                    <a:pt x="181" y="44"/>
                  </a:lnTo>
                  <a:lnTo>
                    <a:pt x="184" y="49"/>
                  </a:lnTo>
                  <a:lnTo>
                    <a:pt x="185" y="55"/>
                  </a:lnTo>
                  <a:lnTo>
                    <a:pt x="186" y="61"/>
                  </a:lnTo>
                  <a:lnTo>
                    <a:pt x="187" y="68"/>
                  </a:lnTo>
                  <a:lnTo>
                    <a:pt x="186" y="81"/>
                  </a:lnTo>
                  <a:lnTo>
                    <a:pt x="183" y="96"/>
                  </a:lnTo>
                  <a:lnTo>
                    <a:pt x="177" y="113"/>
                  </a:lnTo>
                  <a:lnTo>
                    <a:pt x="171" y="126"/>
                  </a:lnTo>
                  <a:lnTo>
                    <a:pt x="167" y="132"/>
                  </a:lnTo>
                  <a:lnTo>
                    <a:pt x="163" y="137"/>
                  </a:lnTo>
                  <a:lnTo>
                    <a:pt x="158" y="142"/>
                  </a:lnTo>
                  <a:lnTo>
                    <a:pt x="154" y="145"/>
                  </a:lnTo>
                  <a:lnTo>
                    <a:pt x="150" y="149"/>
                  </a:lnTo>
                  <a:lnTo>
                    <a:pt x="144" y="151"/>
                  </a:lnTo>
                  <a:lnTo>
                    <a:pt x="139" y="153"/>
                  </a:lnTo>
                  <a:lnTo>
                    <a:pt x="132" y="154"/>
                  </a:lnTo>
                  <a:lnTo>
                    <a:pt x="127" y="154"/>
                  </a:lnTo>
                  <a:lnTo>
                    <a:pt x="119" y="154"/>
                  </a:lnTo>
                  <a:lnTo>
                    <a:pt x="113" y="154"/>
                  </a:lnTo>
                  <a:lnTo>
                    <a:pt x="105" y="153"/>
                  </a:lnTo>
                  <a:lnTo>
                    <a:pt x="113" y="126"/>
                  </a:lnTo>
                  <a:lnTo>
                    <a:pt x="121" y="126"/>
                  </a:lnTo>
                  <a:lnTo>
                    <a:pt x="129" y="126"/>
                  </a:lnTo>
                  <a:lnTo>
                    <a:pt x="136" y="124"/>
                  </a:lnTo>
                  <a:lnTo>
                    <a:pt x="142" y="120"/>
                  </a:lnTo>
                  <a:lnTo>
                    <a:pt x="146" y="115"/>
                  </a:lnTo>
                  <a:lnTo>
                    <a:pt x="151" y="108"/>
                  </a:lnTo>
                  <a:lnTo>
                    <a:pt x="155" y="100"/>
                  </a:lnTo>
                  <a:lnTo>
                    <a:pt x="158" y="90"/>
                  </a:lnTo>
                  <a:lnTo>
                    <a:pt x="161" y="81"/>
                  </a:lnTo>
                  <a:lnTo>
                    <a:pt x="161" y="72"/>
                  </a:lnTo>
                  <a:lnTo>
                    <a:pt x="161" y="66"/>
                  </a:lnTo>
                  <a:lnTo>
                    <a:pt x="158" y="59"/>
                  </a:lnTo>
                  <a:lnTo>
                    <a:pt x="156" y="54"/>
                  </a:lnTo>
                  <a:lnTo>
                    <a:pt x="152" y="49"/>
                  </a:lnTo>
                  <a:lnTo>
                    <a:pt x="146" y="46"/>
                  </a:lnTo>
                  <a:lnTo>
                    <a:pt x="141" y="44"/>
                  </a:lnTo>
                  <a:lnTo>
                    <a:pt x="137" y="43"/>
                  </a:lnTo>
                  <a:lnTo>
                    <a:pt x="132" y="43"/>
                  </a:lnTo>
                  <a:lnTo>
                    <a:pt x="129" y="44"/>
                  </a:lnTo>
                  <a:lnTo>
                    <a:pt x="126" y="46"/>
                  </a:lnTo>
                  <a:lnTo>
                    <a:pt x="122" y="49"/>
                  </a:lnTo>
                  <a:lnTo>
                    <a:pt x="118" y="55"/>
                  </a:lnTo>
                  <a:lnTo>
                    <a:pt x="114" y="61"/>
                  </a:lnTo>
                  <a:lnTo>
                    <a:pt x="109" y="70"/>
                  </a:lnTo>
                  <a:lnTo>
                    <a:pt x="95" y="97"/>
                  </a:lnTo>
                  <a:lnTo>
                    <a:pt x="88" y="107"/>
                  </a:lnTo>
                  <a:lnTo>
                    <a:pt x="82" y="116"/>
                  </a:lnTo>
                  <a:lnTo>
                    <a:pt x="76" y="123"/>
                  </a:lnTo>
                  <a:lnTo>
                    <a:pt x="70" y="127"/>
                  </a:lnTo>
                  <a:lnTo>
                    <a:pt x="62" y="129"/>
                  </a:lnTo>
                  <a:lnTo>
                    <a:pt x="56" y="131"/>
                  </a:lnTo>
                  <a:lnTo>
                    <a:pt x="47" y="130"/>
                  </a:lnTo>
                  <a:lnTo>
                    <a:pt x="38" y="129"/>
                  </a:lnTo>
                  <a:lnTo>
                    <a:pt x="33" y="127"/>
                  </a:lnTo>
                  <a:lnTo>
                    <a:pt x="27" y="125"/>
                  </a:lnTo>
                  <a:lnTo>
                    <a:pt x="23" y="123"/>
                  </a:lnTo>
                  <a:lnTo>
                    <a:pt x="18" y="119"/>
                  </a:lnTo>
                  <a:lnTo>
                    <a:pt x="14" y="116"/>
                  </a:lnTo>
                  <a:lnTo>
                    <a:pt x="11" y="112"/>
                  </a:lnTo>
                  <a:lnTo>
                    <a:pt x="8" y="107"/>
                  </a:lnTo>
                  <a:lnTo>
                    <a:pt x="5" y="102"/>
                  </a:lnTo>
                  <a:lnTo>
                    <a:pt x="3" y="96"/>
                  </a:lnTo>
                  <a:lnTo>
                    <a:pt x="2" y="91"/>
                  </a:lnTo>
                  <a:lnTo>
                    <a:pt x="1" y="85"/>
                  </a:lnTo>
                  <a:lnTo>
                    <a:pt x="0" y="79"/>
                  </a:lnTo>
                  <a:lnTo>
                    <a:pt x="1" y="67"/>
                  </a:lnTo>
                  <a:lnTo>
                    <a:pt x="4" y="53"/>
                  </a:lnTo>
                  <a:lnTo>
                    <a:pt x="9" y="38"/>
                  </a:lnTo>
                  <a:lnTo>
                    <a:pt x="14" y="27"/>
                  </a:lnTo>
                  <a:lnTo>
                    <a:pt x="18" y="22"/>
                  </a:lnTo>
                  <a:lnTo>
                    <a:pt x="22" y="18"/>
                  </a:lnTo>
                  <a:lnTo>
                    <a:pt x="26" y="13"/>
                  </a:lnTo>
                  <a:lnTo>
                    <a:pt x="30" y="10"/>
                  </a:lnTo>
                  <a:lnTo>
                    <a:pt x="36" y="7"/>
                  </a:lnTo>
                  <a:lnTo>
                    <a:pt x="40" y="4"/>
                  </a:lnTo>
                  <a:lnTo>
                    <a:pt x="46" y="2"/>
                  </a:lnTo>
                  <a:lnTo>
                    <a:pt x="51" y="1"/>
                  </a:lnTo>
                  <a:lnTo>
                    <a:pt x="57" y="0"/>
                  </a:lnTo>
                  <a:lnTo>
                    <a:pt x="63" y="0"/>
                  </a:lnTo>
                  <a:lnTo>
                    <a:pt x="69" y="0"/>
                  </a:lnTo>
                  <a:lnTo>
                    <a:pt x="75" y="1"/>
                  </a:lnTo>
                  <a:lnTo>
                    <a:pt x="68" y="28"/>
                  </a:lnTo>
                  <a:close/>
                </a:path>
              </a:pathLst>
            </a:custGeom>
            <a:solidFill>
              <a:srgbClr val="2C5882"/>
            </a:solidFill>
            <a:ln w="9525">
              <a:noFill/>
              <a:round/>
            </a:ln>
          </p:spPr>
          <p:txBody>
            <a:bodyPr/>
            <a:lstStyle/>
            <a:p>
              <a:endParaRPr lang="zh-CN" altLang="en-US"/>
            </a:p>
          </p:txBody>
        </p:sp>
        <p:sp>
          <p:nvSpPr>
            <p:cNvPr id="29750" name="Freeform 40"/>
            <p:cNvSpPr>
              <a:spLocks noEditPoints="1"/>
            </p:cNvSpPr>
            <p:nvPr/>
          </p:nvSpPr>
          <p:spPr bwMode="auto">
            <a:xfrm>
              <a:off x="1162" y="757"/>
              <a:ext cx="80" cy="27"/>
            </a:xfrm>
            <a:custGeom>
              <a:avLst/>
              <a:gdLst>
                <a:gd name="T0" fmla="*/ 0 w 240"/>
                <a:gd name="T1" fmla="*/ 0 h 83"/>
                <a:gd name="T2" fmla="*/ 0 w 240"/>
                <a:gd name="T3" fmla="*/ 0 h 83"/>
                <a:gd name="T4" fmla="*/ 0 w 240"/>
                <a:gd name="T5" fmla="*/ 0 h 83"/>
                <a:gd name="T6" fmla="*/ 0 w 240"/>
                <a:gd name="T7" fmla="*/ 0 h 83"/>
                <a:gd name="T8" fmla="*/ 0 w 240"/>
                <a:gd name="T9" fmla="*/ 0 h 83"/>
                <a:gd name="T10" fmla="*/ 0 w 240"/>
                <a:gd name="T11" fmla="*/ 0 h 83"/>
                <a:gd name="T12" fmla="*/ 0 w 240"/>
                <a:gd name="T13" fmla="*/ 0 h 83"/>
                <a:gd name="T14" fmla="*/ 0 w 240"/>
                <a:gd name="T15" fmla="*/ 0 h 83"/>
                <a:gd name="T16" fmla="*/ 0 w 240"/>
                <a:gd name="T17" fmla="*/ 0 h 83"/>
                <a:gd name="T18" fmla="*/ 0 w 240"/>
                <a:gd name="T19" fmla="*/ 0 h 83"/>
                <a:gd name="T20" fmla="*/ 0 w 240"/>
                <a:gd name="T21" fmla="*/ 0 h 83"/>
                <a:gd name="T22" fmla="*/ 0 w 240"/>
                <a:gd name="T23" fmla="*/ 0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0"/>
                <a:gd name="T37" fmla="*/ 0 h 83"/>
                <a:gd name="T38" fmla="*/ 240 w 240"/>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0" h="83">
                  <a:moveTo>
                    <a:pt x="234" y="83"/>
                  </a:moveTo>
                  <a:lnTo>
                    <a:pt x="64" y="42"/>
                  </a:lnTo>
                  <a:lnTo>
                    <a:pt x="68" y="28"/>
                  </a:lnTo>
                  <a:lnTo>
                    <a:pt x="71" y="14"/>
                  </a:lnTo>
                  <a:lnTo>
                    <a:pt x="240" y="53"/>
                  </a:lnTo>
                  <a:lnTo>
                    <a:pt x="237" y="68"/>
                  </a:lnTo>
                  <a:lnTo>
                    <a:pt x="234" y="83"/>
                  </a:lnTo>
                  <a:close/>
                  <a:moveTo>
                    <a:pt x="0" y="28"/>
                  </a:moveTo>
                  <a:lnTo>
                    <a:pt x="7" y="0"/>
                  </a:lnTo>
                  <a:lnTo>
                    <a:pt x="39" y="6"/>
                  </a:lnTo>
                  <a:lnTo>
                    <a:pt x="33" y="36"/>
                  </a:lnTo>
                  <a:lnTo>
                    <a:pt x="0" y="28"/>
                  </a:lnTo>
                  <a:close/>
                </a:path>
              </a:pathLst>
            </a:custGeom>
            <a:solidFill>
              <a:srgbClr val="2C5882"/>
            </a:solidFill>
            <a:ln w="9525">
              <a:noFill/>
              <a:round/>
            </a:ln>
          </p:spPr>
          <p:txBody>
            <a:bodyPr/>
            <a:lstStyle/>
            <a:p>
              <a:endParaRPr lang="zh-CN" altLang="en-US"/>
            </a:p>
          </p:txBody>
        </p:sp>
        <p:sp>
          <p:nvSpPr>
            <p:cNvPr id="29751" name="Freeform 39"/>
            <p:cNvSpPr/>
            <p:nvPr/>
          </p:nvSpPr>
          <p:spPr bwMode="auto">
            <a:xfrm>
              <a:off x="1173" y="723"/>
              <a:ext cx="77" cy="28"/>
            </a:xfrm>
            <a:custGeom>
              <a:avLst/>
              <a:gdLst>
                <a:gd name="T0" fmla="*/ 0 w 229"/>
                <a:gd name="T1" fmla="*/ 0 h 84"/>
                <a:gd name="T2" fmla="*/ 0 w 229"/>
                <a:gd name="T3" fmla="*/ 0 h 84"/>
                <a:gd name="T4" fmla="*/ 0 w 229"/>
                <a:gd name="T5" fmla="*/ 0 h 84"/>
                <a:gd name="T6" fmla="*/ 0 w 229"/>
                <a:gd name="T7" fmla="*/ 0 h 84"/>
                <a:gd name="T8" fmla="*/ 0 w 229"/>
                <a:gd name="T9" fmla="*/ 0 h 84"/>
                <a:gd name="T10" fmla="*/ 0 w 229"/>
                <a:gd name="T11" fmla="*/ 0 h 84"/>
                <a:gd name="T12" fmla="*/ 0 w 229"/>
                <a:gd name="T13" fmla="*/ 0 h 84"/>
                <a:gd name="T14" fmla="*/ 0 w 229"/>
                <a:gd name="T15" fmla="*/ 0 h 84"/>
                <a:gd name="T16" fmla="*/ 0 w 229"/>
                <a:gd name="T17" fmla="*/ 0 h 84"/>
                <a:gd name="T18" fmla="*/ 0 w 229"/>
                <a:gd name="T19" fmla="*/ 0 h 84"/>
                <a:gd name="T20" fmla="*/ 0 w 229"/>
                <a:gd name="T21" fmla="*/ 0 h 84"/>
                <a:gd name="T22" fmla="*/ 0 w 229"/>
                <a:gd name="T23" fmla="*/ 0 h 84"/>
                <a:gd name="T24" fmla="*/ 0 w 229"/>
                <a:gd name="T25" fmla="*/ 0 h 84"/>
                <a:gd name="T26" fmla="*/ 0 w 229"/>
                <a:gd name="T27" fmla="*/ 0 h 84"/>
                <a:gd name="T28" fmla="*/ 0 w 229"/>
                <a:gd name="T29" fmla="*/ 0 h 84"/>
                <a:gd name="T30" fmla="*/ 0 w 229"/>
                <a:gd name="T31" fmla="*/ 0 h 84"/>
                <a:gd name="T32" fmla="*/ 0 w 229"/>
                <a:gd name="T33" fmla="*/ 0 h 84"/>
                <a:gd name="T34" fmla="*/ 0 w 229"/>
                <a:gd name="T35" fmla="*/ 0 h 84"/>
                <a:gd name="T36" fmla="*/ 0 w 229"/>
                <a:gd name="T37" fmla="*/ 0 h 84"/>
                <a:gd name="T38" fmla="*/ 0 w 229"/>
                <a:gd name="T39" fmla="*/ 0 h 84"/>
                <a:gd name="T40" fmla="*/ 0 w 229"/>
                <a:gd name="T41" fmla="*/ 0 h 84"/>
                <a:gd name="T42" fmla="*/ 0 w 229"/>
                <a:gd name="T43" fmla="*/ 0 h 84"/>
                <a:gd name="T44" fmla="*/ 0 w 229"/>
                <a:gd name="T45" fmla="*/ 0 h 84"/>
                <a:gd name="T46" fmla="*/ 0 w 229"/>
                <a:gd name="T47" fmla="*/ 0 h 84"/>
                <a:gd name="T48" fmla="*/ 0 w 229"/>
                <a:gd name="T49" fmla="*/ 0 h 84"/>
                <a:gd name="T50" fmla="*/ 0 w 229"/>
                <a:gd name="T51" fmla="*/ 0 h 84"/>
                <a:gd name="T52" fmla="*/ 0 w 229"/>
                <a:gd name="T53" fmla="*/ 0 h 84"/>
                <a:gd name="T54" fmla="*/ 0 w 229"/>
                <a:gd name="T55" fmla="*/ 0 h 84"/>
                <a:gd name="T56" fmla="*/ 0 w 229"/>
                <a:gd name="T57" fmla="*/ 0 h 84"/>
                <a:gd name="T58" fmla="*/ 0 w 229"/>
                <a:gd name="T59" fmla="*/ 0 h 8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29"/>
                <a:gd name="T91" fmla="*/ 0 h 84"/>
                <a:gd name="T92" fmla="*/ 229 w 229"/>
                <a:gd name="T93" fmla="*/ 84 h 8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29" h="84">
                  <a:moveTo>
                    <a:pt x="229" y="31"/>
                  </a:moveTo>
                  <a:lnTo>
                    <a:pt x="229" y="44"/>
                  </a:lnTo>
                  <a:lnTo>
                    <a:pt x="228" y="53"/>
                  </a:lnTo>
                  <a:lnTo>
                    <a:pt x="226" y="61"/>
                  </a:lnTo>
                  <a:lnTo>
                    <a:pt x="223" y="69"/>
                  </a:lnTo>
                  <a:lnTo>
                    <a:pt x="220" y="75"/>
                  </a:lnTo>
                  <a:lnTo>
                    <a:pt x="215" y="78"/>
                  </a:lnTo>
                  <a:lnTo>
                    <a:pt x="210" y="81"/>
                  </a:lnTo>
                  <a:lnTo>
                    <a:pt x="202" y="82"/>
                  </a:lnTo>
                  <a:lnTo>
                    <a:pt x="194" y="82"/>
                  </a:lnTo>
                  <a:lnTo>
                    <a:pt x="184" y="81"/>
                  </a:lnTo>
                  <a:lnTo>
                    <a:pt x="72" y="60"/>
                  </a:lnTo>
                  <a:lnTo>
                    <a:pt x="67" y="84"/>
                  </a:lnTo>
                  <a:lnTo>
                    <a:pt x="44" y="80"/>
                  </a:lnTo>
                  <a:lnTo>
                    <a:pt x="48" y="56"/>
                  </a:lnTo>
                  <a:lnTo>
                    <a:pt x="0" y="48"/>
                  </a:lnTo>
                  <a:lnTo>
                    <a:pt x="5" y="19"/>
                  </a:lnTo>
                  <a:lnTo>
                    <a:pt x="53" y="28"/>
                  </a:lnTo>
                  <a:lnTo>
                    <a:pt x="59" y="0"/>
                  </a:lnTo>
                  <a:lnTo>
                    <a:pt x="82" y="5"/>
                  </a:lnTo>
                  <a:lnTo>
                    <a:pt x="77" y="32"/>
                  </a:lnTo>
                  <a:lnTo>
                    <a:pt x="190" y="52"/>
                  </a:lnTo>
                  <a:lnTo>
                    <a:pt x="193" y="53"/>
                  </a:lnTo>
                  <a:lnTo>
                    <a:pt x="195" y="52"/>
                  </a:lnTo>
                  <a:lnTo>
                    <a:pt x="198" y="50"/>
                  </a:lnTo>
                  <a:lnTo>
                    <a:pt x="200" y="49"/>
                  </a:lnTo>
                  <a:lnTo>
                    <a:pt x="203" y="44"/>
                  </a:lnTo>
                  <a:lnTo>
                    <a:pt x="205" y="37"/>
                  </a:lnTo>
                  <a:lnTo>
                    <a:pt x="207" y="28"/>
                  </a:lnTo>
                  <a:lnTo>
                    <a:pt x="229" y="31"/>
                  </a:lnTo>
                  <a:close/>
                </a:path>
              </a:pathLst>
            </a:custGeom>
            <a:solidFill>
              <a:srgbClr val="2C5882"/>
            </a:solidFill>
            <a:ln w="9525">
              <a:noFill/>
              <a:round/>
            </a:ln>
          </p:spPr>
          <p:txBody>
            <a:bodyPr/>
            <a:lstStyle/>
            <a:p>
              <a:endParaRPr lang="zh-CN" altLang="en-US"/>
            </a:p>
          </p:txBody>
        </p:sp>
        <p:sp>
          <p:nvSpPr>
            <p:cNvPr id="29752" name="Freeform 38"/>
            <p:cNvSpPr/>
            <p:nvPr/>
          </p:nvSpPr>
          <p:spPr bwMode="auto">
            <a:xfrm>
              <a:off x="1193" y="667"/>
              <a:ext cx="82" cy="53"/>
            </a:xfrm>
            <a:custGeom>
              <a:avLst/>
              <a:gdLst>
                <a:gd name="T0" fmla="*/ 0 w 247"/>
                <a:gd name="T1" fmla="*/ 0 h 160"/>
                <a:gd name="T2" fmla="*/ 0 w 247"/>
                <a:gd name="T3" fmla="*/ 0 h 160"/>
                <a:gd name="T4" fmla="*/ 0 w 247"/>
                <a:gd name="T5" fmla="*/ 0 h 160"/>
                <a:gd name="T6" fmla="*/ 0 w 247"/>
                <a:gd name="T7" fmla="*/ 0 h 160"/>
                <a:gd name="T8" fmla="*/ 0 w 247"/>
                <a:gd name="T9" fmla="*/ 0 h 160"/>
                <a:gd name="T10" fmla="*/ 0 w 247"/>
                <a:gd name="T11" fmla="*/ 0 h 160"/>
                <a:gd name="T12" fmla="*/ 0 w 247"/>
                <a:gd name="T13" fmla="*/ 0 h 160"/>
                <a:gd name="T14" fmla="*/ 0 w 247"/>
                <a:gd name="T15" fmla="*/ 0 h 160"/>
                <a:gd name="T16" fmla="*/ 0 w 247"/>
                <a:gd name="T17" fmla="*/ 0 h 160"/>
                <a:gd name="T18" fmla="*/ 0 w 247"/>
                <a:gd name="T19" fmla="*/ 0 h 160"/>
                <a:gd name="T20" fmla="*/ 0 w 247"/>
                <a:gd name="T21" fmla="*/ 0 h 160"/>
                <a:gd name="T22" fmla="*/ 0 w 247"/>
                <a:gd name="T23" fmla="*/ 0 h 160"/>
                <a:gd name="T24" fmla="*/ 0 w 247"/>
                <a:gd name="T25" fmla="*/ 0 h 160"/>
                <a:gd name="T26" fmla="*/ 0 w 247"/>
                <a:gd name="T27" fmla="*/ 0 h 160"/>
                <a:gd name="T28" fmla="*/ 0 w 247"/>
                <a:gd name="T29" fmla="*/ 0 h 160"/>
                <a:gd name="T30" fmla="*/ 0 w 247"/>
                <a:gd name="T31" fmla="*/ 0 h 160"/>
                <a:gd name="T32" fmla="*/ 0 w 247"/>
                <a:gd name="T33" fmla="*/ 0 h 160"/>
                <a:gd name="T34" fmla="*/ 0 w 247"/>
                <a:gd name="T35" fmla="*/ 0 h 160"/>
                <a:gd name="T36" fmla="*/ 0 w 247"/>
                <a:gd name="T37" fmla="*/ 0 h 160"/>
                <a:gd name="T38" fmla="*/ 0 w 247"/>
                <a:gd name="T39" fmla="*/ 0 h 160"/>
                <a:gd name="T40" fmla="*/ 0 w 247"/>
                <a:gd name="T41" fmla="*/ 0 h 160"/>
                <a:gd name="T42" fmla="*/ 0 w 247"/>
                <a:gd name="T43" fmla="*/ 0 h 160"/>
                <a:gd name="T44" fmla="*/ 0 w 247"/>
                <a:gd name="T45" fmla="*/ 0 h 160"/>
                <a:gd name="T46" fmla="*/ 0 w 247"/>
                <a:gd name="T47" fmla="*/ 0 h 160"/>
                <a:gd name="T48" fmla="*/ 0 w 247"/>
                <a:gd name="T49" fmla="*/ 0 h 160"/>
                <a:gd name="T50" fmla="*/ 0 w 247"/>
                <a:gd name="T51" fmla="*/ 0 h 160"/>
                <a:gd name="T52" fmla="*/ 0 w 247"/>
                <a:gd name="T53" fmla="*/ 0 h 160"/>
                <a:gd name="T54" fmla="*/ 0 w 247"/>
                <a:gd name="T55" fmla="*/ 0 h 160"/>
                <a:gd name="T56" fmla="*/ 0 w 247"/>
                <a:gd name="T57" fmla="*/ 0 h 160"/>
                <a:gd name="T58" fmla="*/ 0 w 247"/>
                <a:gd name="T59" fmla="*/ 0 h 160"/>
                <a:gd name="T60" fmla="*/ 0 w 247"/>
                <a:gd name="T61" fmla="*/ 0 h 16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7"/>
                <a:gd name="T94" fmla="*/ 0 h 160"/>
                <a:gd name="T95" fmla="*/ 247 w 247"/>
                <a:gd name="T96" fmla="*/ 160 h 16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7" h="160">
                  <a:moveTo>
                    <a:pt x="12" y="0"/>
                  </a:moveTo>
                  <a:lnTo>
                    <a:pt x="187" y="78"/>
                  </a:lnTo>
                  <a:lnTo>
                    <a:pt x="204" y="87"/>
                  </a:lnTo>
                  <a:lnTo>
                    <a:pt x="218" y="95"/>
                  </a:lnTo>
                  <a:lnTo>
                    <a:pt x="229" y="102"/>
                  </a:lnTo>
                  <a:lnTo>
                    <a:pt x="237" y="109"/>
                  </a:lnTo>
                  <a:lnTo>
                    <a:pt x="241" y="117"/>
                  </a:lnTo>
                  <a:lnTo>
                    <a:pt x="245" y="124"/>
                  </a:lnTo>
                  <a:lnTo>
                    <a:pt x="247" y="134"/>
                  </a:lnTo>
                  <a:lnTo>
                    <a:pt x="247" y="146"/>
                  </a:lnTo>
                  <a:lnTo>
                    <a:pt x="246" y="153"/>
                  </a:lnTo>
                  <a:lnTo>
                    <a:pt x="244" y="160"/>
                  </a:lnTo>
                  <a:lnTo>
                    <a:pt x="216" y="158"/>
                  </a:lnTo>
                  <a:lnTo>
                    <a:pt x="218" y="151"/>
                  </a:lnTo>
                  <a:lnTo>
                    <a:pt x="221" y="142"/>
                  </a:lnTo>
                  <a:lnTo>
                    <a:pt x="221" y="136"/>
                  </a:lnTo>
                  <a:lnTo>
                    <a:pt x="218" y="132"/>
                  </a:lnTo>
                  <a:lnTo>
                    <a:pt x="216" y="128"/>
                  </a:lnTo>
                  <a:lnTo>
                    <a:pt x="213" y="124"/>
                  </a:lnTo>
                  <a:lnTo>
                    <a:pt x="209" y="120"/>
                  </a:lnTo>
                  <a:lnTo>
                    <a:pt x="202" y="117"/>
                  </a:lnTo>
                  <a:lnTo>
                    <a:pt x="194" y="112"/>
                  </a:lnTo>
                  <a:lnTo>
                    <a:pt x="185" y="107"/>
                  </a:lnTo>
                  <a:lnTo>
                    <a:pt x="181" y="107"/>
                  </a:lnTo>
                  <a:lnTo>
                    <a:pt x="0" y="158"/>
                  </a:lnTo>
                  <a:lnTo>
                    <a:pt x="1" y="142"/>
                  </a:lnTo>
                  <a:lnTo>
                    <a:pt x="2" y="124"/>
                  </a:lnTo>
                  <a:lnTo>
                    <a:pt x="150" y="88"/>
                  </a:lnTo>
                  <a:lnTo>
                    <a:pt x="10" y="31"/>
                  </a:lnTo>
                  <a:lnTo>
                    <a:pt x="11" y="15"/>
                  </a:lnTo>
                  <a:lnTo>
                    <a:pt x="12" y="0"/>
                  </a:lnTo>
                  <a:close/>
                </a:path>
              </a:pathLst>
            </a:custGeom>
            <a:solidFill>
              <a:srgbClr val="2C5882"/>
            </a:solidFill>
            <a:ln w="9525">
              <a:noFill/>
              <a:round/>
            </a:ln>
          </p:spPr>
          <p:txBody>
            <a:bodyPr/>
            <a:lstStyle/>
            <a:p>
              <a:endParaRPr lang="zh-CN" altLang="en-US"/>
            </a:p>
          </p:txBody>
        </p:sp>
        <p:sp>
          <p:nvSpPr>
            <p:cNvPr id="29753" name="Freeform 37"/>
            <p:cNvSpPr>
              <a:spLocks noEditPoints="1"/>
            </p:cNvSpPr>
            <p:nvPr/>
          </p:nvSpPr>
          <p:spPr bwMode="auto">
            <a:xfrm>
              <a:off x="3791" y="115"/>
              <a:ext cx="496" cy="696"/>
            </a:xfrm>
            <a:custGeom>
              <a:avLst/>
              <a:gdLst>
                <a:gd name="T0" fmla="*/ 1 w 1486"/>
                <a:gd name="T1" fmla="*/ 0 h 2086"/>
                <a:gd name="T2" fmla="*/ 1 w 1486"/>
                <a:gd name="T3" fmla="*/ 1 h 2086"/>
                <a:gd name="T4" fmla="*/ 1 w 1486"/>
                <a:gd name="T5" fmla="*/ 1 h 2086"/>
                <a:gd name="T6" fmla="*/ 1 w 1486"/>
                <a:gd name="T7" fmla="*/ 1 h 2086"/>
                <a:gd name="T8" fmla="*/ 1 w 1486"/>
                <a:gd name="T9" fmla="*/ 1 h 2086"/>
                <a:gd name="T10" fmla="*/ 2 w 1486"/>
                <a:gd name="T11" fmla="*/ 1 h 2086"/>
                <a:gd name="T12" fmla="*/ 2 w 1486"/>
                <a:gd name="T13" fmla="*/ 1 h 2086"/>
                <a:gd name="T14" fmla="*/ 2 w 1486"/>
                <a:gd name="T15" fmla="*/ 1 h 2086"/>
                <a:gd name="T16" fmla="*/ 2 w 1486"/>
                <a:gd name="T17" fmla="*/ 1 h 2086"/>
                <a:gd name="T18" fmla="*/ 2 w 1486"/>
                <a:gd name="T19" fmla="*/ 1 h 2086"/>
                <a:gd name="T20" fmla="*/ 1 w 1486"/>
                <a:gd name="T21" fmla="*/ 1 h 2086"/>
                <a:gd name="T22" fmla="*/ 1 w 1486"/>
                <a:gd name="T23" fmla="*/ 1 h 2086"/>
                <a:gd name="T24" fmla="*/ 1 w 1486"/>
                <a:gd name="T25" fmla="*/ 1 h 2086"/>
                <a:gd name="T26" fmla="*/ 0 w 1486"/>
                <a:gd name="T27" fmla="*/ 1 h 2086"/>
                <a:gd name="T28" fmla="*/ 0 w 1486"/>
                <a:gd name="T29" fmla="*/ 1 h 2086"/>
                <a:gd name="T30" fmla="*/ 1 w 1486"/>
                <a:gd name="T31" fmla="*/ 1 h 2086"/>
                <a:gd name="T32" fmla="*/ 1 w 1486"/>
                <a:gd name="T33" fmla="*/ 1 h 2086"/>
                <a:gd name="T34" fmla="*/ 1 w 1486"/>
                <a:gd name="T35" fmla="*/ 1 h 2086"/>
                <a:gd name="T36" fmla="*/ 0 w 1486"/>
                <a:gd name="T37" fmla="*/ 1 h 2086"/>
                <a:gd name="T38" fmla="*/ 1 w 1486"/>
                <a:gd name="T39" fmla="*/ 0 h 2086"/>
                <a:gd name="T40" fmla="*/ 1 w 1486"/>
                <a:gd name="T41" fmla="*/ 0 h 2086"/>
                <a:gd name="T42" fmla="*/ 1 w 1486"/>
                <a:gd name="T43" fmla="*/ 0 h 2086"/>
                <a:gd name="T44" fmla="*/ 2 w 1486"/>
                <a:gd name="T45" fmla="*/ 0 h 2086"/>
                <a:gd name="T46" fmla="*/ 2 w 1486"/>
                <a:gd name="T47" fmla="*/ 1 h 2086"/>
                <a:gd name="T48" fmla="*/ 2 w 1486"/>
                <a:gd name="T49" fmla="*/ 1 h 2086"/>
                <a:gd name="T50" fmla="*/ 1 w 1486"/>
                <a:gd name="T51" fmla="*/ 1 h 2086"/>
                <a:gd name="T52" fmla="*/ 1 w 1486"/>
                <a:gd name="T53" fmla="*/ 1 h 2086"/>
                <a:gd name="T54" fmla="*/ 1 w 1486"/>
                <a:gd name="T55" fmla="*/ 0 h 2086"/>
                <a:gd name="T56" fmla="*/ 1 w 1486"/>
                <a:gd name="T57" fmla="*/ 1 h 2086"/>
                <a:gd name="T58" fmla="*/ 1 w 1486"/>
                <a:gd name="T59" fmla="*/ 1 h 2086"/>
                <a:gd name="T60" fmla="*/ 1 w 1486"/>
                <a:gd name="T61" fmla="*/ 1 h 2086"/>
                <a:gd name="T62" fmla="*/ 2 w 1486"/>
                <a:gd name="T63" fmla="*/ 1 h 2086"/>
                <a:gd name="T64" fmla="*/ 1 w 1486"/>
                <a:gd name="T65" fmla="*/ 2 h 2086"/>
                <a:gd name="T66" fmla="*/ 1 w 1486"/>
                <a:gd name="T67" fmla="*/ 2 h 2086"/>
                <a:gd name="T68" fmla="*/ 1 w 1486"/>
                <a:gd name="T69" fmla="*/ 2 h 2086"/>
                <a:gd name="T70" fmla="*/ 2 w 1486"/>
                <a:gd name="T71" fmla="*/ 2 h 2086"/>
                <a:gd name="T72" fmla="*/ 1 w 1486"/>
                <a:gd name="T73" fmla="*/ 2 h 2086"/>
                <a:gd name="T74" fmla="*/ 1 w 1486"/>
                <a:gd name="T75" fmla="*/ 2 h 2086"/>
                <a:gd name="T76" fmla="*/ 1 w 1486"/>
                <a:gd name="T77" fmla="*/ 2 h 2086"/>
                <a:gd name="T78" fmla="*/ 1 w 1486"/>
                <a:gd name="T79" fmla="*/ 2 h 2086"/>
                <a:gd name="T80" fmla="*/ 1 w 1486"/>
                <a:gd name="T81" fmla="*/ 2 h 2086"/>
                <a:gd name="T82" fmla="*/ 1 w 1486"/>
                <a:gd name="T83" fmla="*/ 2 h 2086"/>
                <a:gd name="T84" fmla="*/ 1 w 1486"/>
                <a:gd name="T85" fmla="*/ 2 h 2086"/>
                <a:gd name="T86" fmla="*/ 2 w 1486"/>
                <a:gd name="T87" fmla="*/ 3 h 2086"/>
                <a:gd name="T88" fmla="*/ 1 w 1486"/>
                <a:gd name="T89" fmla="*/ 3 h 2086"/>
                <a:gd name="T90" fmla="*/ 1 w 1486"/>
                <a:gd name="T91" fmla="*/ 2 h 2086"/>
                <a:gd name="T92" fmla="*/ 1 w 1486"/>
                <a:gd name="T93" fmla="*/ 3 h 2086"/>
                <a:gd name="T94" fmla="*/ 1 w 1486"/>
                <a:gd name="T95" fmla="*/ 3 h 2086"/>
                <a:gd name="T96" fmla="*/ 1 w 1486"/>
                <a:gd name="T97" fmla="*/ 2 h 2086"/>
                <a:gd name="T98" fmla="*/ 1 w 1486"/>
                <a:gd name="T99" fmla="*/ 2 h 2086"/>
                <a:gd name="T100" fmla="*/ 0 w 1486"/>
                <a:gd name="T101" fmla="*/ 2 h 2086"/>
                <a:gd name="T102" fmla="*/ 1 w 1486"/>
                <a:gd name="T103" fmla="*/ 2 h 2086"/>
                <a:gd name="T104" fmla="*/ 0 w 1486"/>
                <a:gd name="T105" fmla="*/ 2 h 2086"/>
                <a:gd name="T106" fmla="*/ 1 w 1486"/>
                <a:gd name="T107" fmla="*/ 2 h 2086"/>
                <a:gd name="T108" fmla="*/ 1 w 1486"/>
                <a:gd name="T109" fmla="*/ 2 h 2086"/>
                <a:gd name="T110" fmla="*/ 0 w 1486"/>
                <a:gd name="T111" fmla="*/ 2 h 2086"/>
                <a:gd name="T112" fmla="*/ 1 w 1486"/>
                <a:gd name="T113" fmla="*/ 2 h 2086"/>
                <a:gd name="T114" fmla="*/ 0 w 1486"/>
                <a:gd name="T115" fmla="*/ 2 h 2086"/>
                <a:gd name="T116" fmla="*/ 1 w 1486"/>
                <a:gd name="T117" fmla="*/ 2 h 2086"/>
                <a:gd name="T118" fmla="*/ 1 w 1486"/>
                <a:gd name="T119" fmla="*/ 1 h 2086"/>
                <a:gd name="T120" fmla="*/ 1 w 1486"/>
                <a:gd name="T121" fmla="*/ 1 h 2086"/>
                <a:gd name="T122" fmla="*/ 1 w 1486"/>
                <a:gd name="T123" fmla="*/ 1 h 20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86"/>
                <a:gd name="T187" fmla="*/ 0 h 2086"/>
                <a:gd name="T188" fmla="*/ 1486 w 1486"/>
                <a:gd name="T189" fmla="*/ 2086 h 208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86" h="2086">
                  <a:moveTo>
                    <a:pt x="677" y="0"/>
                  </a:moveTo>
                  <a:lnTo>
                    <a:pt x="684" y="3"/>
                  </a:lnTo>
                  <a:lnTo>
                    <a:pt x="689" y="6"/>
                  </a:lnTo>
                  <a:lnTo>
                    <a:pt x="694" y="11"/>
                  </a:lnTo>
                  <a:lnTo>
                    <a:pt x="698" y="14"/>
                  </a:lnTo>
                  <a:lnTo>
                    <a:pt x="707" y="17"/>
                  </a:lnTo>
                  <a:lnTo>
                    <a:pt x="714" y="20"/>
                  </a:lnTo>
                  <a:lnTo>
                    <a:pt x="716" y="19"/>
                  </a:lnTo>
                  <a:lnTo>
                    <a:pt x="720" y="18"/>
                  </a:lnTo>
                  <a:lnTo>
                    <a:pt x="727" y="23"/>
                  </a:lnTo>
                  <a:lnTo>
                    <a:pt x="737" y="32"/>
                  </a:lnTo>
                  <a:lnTo>
                    <a:pt x="746" y="42"/>
                  </a:lnTo>
                  <a:lnTo>
                    <a:pt x="751" y="50"/>
                  </a:lnTo>
                  <a:lnTo>
                    <a:pt x="753" y="55"/>
                  </a:lnTo>
                  <a:lnTo>
                    <a:pt x="754" y="61"/>
                  </a:lnTo>
                  <a:lnTo>
                    <a:pt x="761" y="66"/>
                  </a:lnTo>
                  <a:lnTo>
                    <a:pt x="770" y="73"/>
                  </a:lnTo>
                  <a:lnTo>
                    <a:pt x="771" y="81"/>
                  </a:lnTo>
                  <a:lnTo>
                    <a:pt x="772" y="88"/>
                  </a:lnTo>
                  <a:lnTo>
                    <a:pt x="778" y="98"/>
                  </a:lnTo>
                  <a:lnTo>
                    <a:pt x="783" y="107"/>
                  </a:lnTo>
                  <a:lnTo>
                    <a:pt x="787" y="121"/>
                  </a:lnTo>
                  <a:lnTo>
                    <a:pt x="790" y="144"/>
                  </a:lnTo>
                  <a:lnTo>
                    <a:pt x="792" y="168"/>
                  </a:lnTo>
                  <a:lnTo>
                    <a:pt x="793" y="181"/>
                  </a:lnTo>
                  <a:lnTo>
                    <a:pt x="789" y="197"/>
                  </a:lnTo>
                  <a:lnTo>
                    <a:pt x="783" y="210"/>
                  </a:lnTo>
                  <a:lnTo>
                    <a:pt x="778" y="222"/>
                  </a:lnTo>
                  <a:lnTo>
                    <a:pt x="772" y="234"/>
                  </a:lnTo>
                  <a:lnTo>
                    <a:pt x="768" y="247"/>
                  </a:lnTo>
                  <a:lnTo>
                    <a:pt x="765" y="261"/>
                  </a:lnTo>
                  <a:lnTo>
                    <a:pt x="757" y="274"/>
                  </a:lnTo>
                  <a:lnTo>
                    <a:pt x="749" y="288"/>
                  </a:lnTo>
                  <a:lnTo>
                    <a:pt x="747" y="298"/>
                  </a:lnTo>
                  <a:lnTo>
                    <a:pt x="746" y="307"/>
                  </a:lnTo>
                  <a:lnTo>
                    <a:pt x="745" y="316"/>
                  </a:lnTo>
                  <a:lnTo>
                    <a:pt x="744" y="326"/>
                  </a:lnTo>
                  <a:lnTo>
                    <a:pt x="738" y="334"/>
                  </a:lnTo>
                  <a:lnTo>
                    <a:pt x="734" y="341"/>
                  </a:lnTo>
                  <a:lnTo>
                    <a:pt x="732" y="355"/>
                  </a:lnTo>
                  <a:lnTo>
                    <a:pt x="731" y="369"/>
                  </a:lnTo>
                  <a:lnTo>
                    <a:pt x="729" y="376"/>
                  </a:lnTo>
                  <a:lnTo>
                    <a:pt x="725" y="384"/>
                  </a:lnTo>
                  <a:lnTo>
                    <a:pt x="723" y="399"/>
                  </a:lnTo>
                  <a:lnTo>
                    <a:pt x="722" y="415"/>
                  </a:lnTo>
                  <a:lnTo>
                    <a:pt x="714" y="431"/>
                  </a:lnTo>
                  <a:lnTo>
                    <a:pt x="707" y="445"/>
                  </a:lnTo>
                  <a:lnTo>
                    <a:pt x="703" y="460"/>
                  </a:lnTo>
                  <a:lnTo>
                    <a:pt x="700" y="473"/>
                  </a:lnTo>
                  <a:lnTo>
                    <a:pt x="697" y="478"/>
                  </a:lnTo>
                  <a:lnTo>
                    <a:pt x="695" y="482"/>
                  </a:lnTo>
                  <a:lnTo>
                    <a:pt x="694" y="486"/>
                  </a:lnTo>
                  <a:lnTo>
                    <a:pt x="694" y="491"/>
                  </a:lnTo>
                  <a:lnTo>
                    <a:pt x="684" y="504"/>
                  </a:lnTo>
                  <a:lnTo>
                    <a:pt x="676" y="518"/>
                  </a:lnTo>
                  <a:lnTo>
                    <a:pt x="675" y="529"/>
                  </a:lnTo>
                  <a:lnTo>
                    <a:pt x="673" y="538"/>
                  </a:lnTo>
                  <a:lnTo>
                    <a:pt x="668" y="542"/>
                  </a:lnTo>
                  <a:lnTo>
                    <a:pt x="664" y="547"/>
                  </a:lnTo>
                  <a:lnTo>
                    <a:pt x="660" y="556"/>
                  </a:lnTo>
                  <a:lnTo>
                    <a:pt x="656" y="566"/>
                  </a:lnTo>
                  <a:lnTo>
                    <a:pt x="654" y="577"/>
                  </a:lnTo>
                  <a:lnTo>
                    <a:pt x="651" y="586"/>
                  </a:lnTo>
                  <a:lnTo>
                    <a:pt x="651" y="593"/>
                  </a:lnTo>
                  <a:lnTo>
                    <a:pt x="651" y="599"/>
                  </a:lnTo>
                  <a:lnTo>
                    <a:pt x="649" y="602"/>
                  </a:lnTo>
                  <a:lnTo>
                    <a:pt x="645" y="606"/>
                  </a:lnTo>
                  <a:lnTo>
                    <a:pt x="645" y="613"/>
                  </a:lnTo>
                  <a:lnTo>
                    <a:pt x="645" y="621"/>
                  </a:lnTo>
                  <a:lnTo>
                    <a:pt x="640" y="635"/>
                  </a:lnTo>
                  <a:lnTo>
                    <a:pt x="636" y="651"/>
                  </a:lnTo>
                  <a:lnTo>
                    <a:pt x="625" y="656"/>
                  </a:lnTo>
                  <a:lnTo>
                    <a:pt x="615" y="659"/>
                  </a:lnTo>
                  <a:lnTo>
                    <a:pt x="615" y="665"/>
                  </a:lnTo>
                  <a:lnTo>
                    <a:pt x="615" y="670"/>
                  </a:lnTo>
                  <a:lnTo>
                    <a:pt x="611" y="676"/>
                  </a:lnTo>
                  <a:lnTo>
                    <a:pt x="607" y="682"/>
                  </a:lnTo>
                  <a:lnTo>
                    <a:pt x="604" y="686"/>
                  </a:lnTo>
                  <a:lnTo>
                    <a:pt x="601" y="688"/>
                  </a:lnTo>
                  <a:lnTo>
                    <a:pt x="597" y="690"/>
                  </a:lnTo>
                  <a:lnTo>
                    <a:pt x="594" y="691"/>
                  </a:lnTo>
                  <a:lnTo>
                    <a:pt x="594" y="690"/>
                  </a:lnTo>
                  <a:lnTo>
                    <a:pt x="593" y="689"/>
                  </a:lnTo>
                  <a:lnTo>
                    <a:pt x="592" y="683"/>
                  </a:lnTo>
                  <a:lnTo>
                    <a:pt x="592" y="678"/>
                  </a:lnTo>
                  <a:lnTo>
                    <a:pt x="588" y="677"/>
                  </a:lnTo>
                  <a:lnTo>
                    <a:pt x="586" y="676"/>
                  </a:lnTo>
                  <a:lnTo>
                    <a:pt x="581" y="679"/>
                  </a:lnTo>
                  <a:lnTo>
                    <a:pt x="576" y="681"/>
                  </a:lnTo>
                  <a:lnTo>
                    <a:pt x="573" y="688"/>
                  </a:lnTo>
                  <a:lnTo>
                    <a:pt x="570" y="693"/>
                  </a:lnTo>
                  <a:lnTo>
                    <a:pt x="557" y="698"/>
                  </a:lnTo>
                  <a:lnTo>
                    <a:pt x="544" y="701"/>
                  </a:lnTo>
                  <a:lnTo>
                    <a:pt x="538" y="706"/>
                  </a:lnTo>
                  <a:lnTo>
                    <a:pt x="533" y="712"/>
                  </a:lnTo>
                  <a:lnTo>
                    <a:pt x="521" y="716"/>
                  </a:lnTo>
                  <a:lnTo>
                    <a:pt x="510" y="721"/>
                  </a:lnTo>
                  <a:lnTo>
                    <a:pt x="500" y="730"/>
                  </a:lnTo>
                  <a:lnTo>
                    <a:pt x="491" y="740"/>
                  </a:lnTo>
                  <a:lnTo>
                    <a:pt x="492" y="742"/>
                  </a:lnTo>
                  <a:lnTo>
                    <a:pt x="492" y="745"/>
                  </a:lnTo>
                  <a:lnTo>
                    <a:pt x="493" y="745"/>
                  </a:lnTo>
                  <a:lnTo>
                    <a:pt x="508" y="742"/>
                  </a:lnTo>
                  <a:lnTo>
                    <a:pt x="522" y="740"/>
                  </a:lnTo>
                  <a:lnTo>
                    <a:pt x="536" y="737"/>
                  </a:lnTo>
                  <a:lnTo>
                    <a:pt x="549" y="734"/>
                  </a:lnTo>
                  <a:lnTo>
                    <a:pt x="560" y="733"/>
                  </a:lnTo>
                  <a:lnTo>
                    <a:pt x="571" y="733"/>
                  </a:lnTo>
                  <a:lnTo>
                    <a:pt x="582" y="733"/>
                  </a:lnTo>
                  <a:lnTo>
                    <a:pt x="592" y="730"/>
                  </a:lnTo>
                  <a:lnTo>
                    <a:pt x="601" y="726"/>
                  </a:lnTo>
                  <a:lnTo>
                    <a:pt x="610" y="722"/>
                  </a:lnTo>
                  <a:lnTo>
                    <a:pt x="620" y="719"/>
                  </a:lnTo>
                  <a:lnTo>
                    <a:pt x="629" y="719"/>
                  </a:lnTo>
                  <a:lnTo>
                    <a:pt x="639" y="719"/>
                  </a:lnTo>
                  <a:lnTo>
                    <a:pt x="649" y="718"/>
                  </a:lnTo>
                  <a:lnTo>
                    <a:pt x="658" y="716"/>
                  </a:lnTo>
                  <a:lnTo>
                    <a:pt x="671" y="714"/>
                  </a:lnTo>
                  <a:lnTo>
                    <a:pt x="683" y="712"/>
                  </a:lnTo>
                  <a:lnTo>
                    <a:pt x="694" y="709"/>
                  </a:lnTo>
                  <a:lnTo>
                    <a:pt x="697" y="706"/>
                  </a:lnTo>
                  <a:lnTo>
                    <a:pt x="700" y="703"/>
                  </a:lnTo>
                  <a:lnTo>
                    <a:pt x="707" y="703"/>
                  </a:lnTo>
                  <a:lnTo>
                    <a:pt x="713" y="703"/>
                  </a:lnTo>
                  <a:lnTo>
                    <a:pt x="720" y="701"/>
                  </a:lnTo>
                  <a:lnTo>
                    <a:pt x="730" y="696"/>
                  </a:lnTo>
                  <a:lnTo>
                    <a:pt x="739" y="691"/>
                  </a:lnTo>
                  <a:lnTo>
                    <a:pt x="746" y="688"/>
                  </a:lnTo>
                  <a:lnTo>
                    <a:pt x="749" y="684"/>
                  </a:lnTo>
                  <a:lnTo>
                    <a:pt x="751" y="681"/>
                  </a:lnTo>
                  <a:lnTo>
                    <a:pt x="765" y="677"/>
                  </a:lnTo>
                  <a:lnTo>
                    <a:pt x="778" y="675"/>
                  </a:lnTo>
                  <a:lnTo>
                    <a:pt x="791" y="672"/>
                  </a:lnTo>
                  <a:lnTo>
                    <a:pt x="805" y="669"/>
                  </a:lnTo>
                  <a:lnTo>
                    <a:pt x="812" y="666"/>
                  </a:lnTo>
                  <a:lnTo>
                    <a:pt x="819" y="663"/>
                  </a:lnTo>
                  <a:lnTo>
                    <a:pt x="824" y="663"/>
                  </a:lnTo>
                  <a:lnTo>
                    <a:pt x="828" y="663"/>
                  </a:lnTo>
                  <a:lnTo>
                    <a:pt x="836" y="658"/>
                  </a:lnTo>
                  <a:lnTo>
                    <a:pt x="844" y="654"/>
                  </a:lnTo>
                  <a:lnTo>
                    <a:pt x="858" y="654"/>
                  </a:lnTo>
                  <a:lnTo>
                    <a:pt x="872" y="654"/>
                  </a:lnTo>
                  <a:lnTo>
                    <a:pt x="880" y="652"/>
                  </a:lnTo>
                  <a:lnTo>
                    <a:pt x="889" y="652"/>
                  </a:lnTo>
                  <a:lnTo>
                    <a:pt x="894" y="660"/>
                  </a:lnTo>
                  <a:lnTo>
                    <a:pt x="896" y="668"/>
                  </a:lnTo>
                  <a:lnTo>
                    <a:pt x="894" y="670"/>
                  </a:lnTo>
                  <a:lnTo>
                    <a:pt x="892" y="671"/>
                  </a:lnTo>
                  <a:lnTo>
                    <a:pt x="892" y="682"/>
                  </a:lnTo>
                  <a:lnTo>
                    <a:pt x="892" y="692"/>
                  </a:lnTo>
                  <a:lnTo>
                    <a:pt x="894" y="693"/>
                  </a:lnTo>
                  <a:lnTo>
                    <a:pt x="897" y="693"/>
                  </a:lnTo>
                  <a:lnTo>
                    <a:pt x="900" y="689"/>
                  </a:lnTo>
                  <a:lnTo>
                    <a:pt x="902" y="683"/>
                  </a:lnTo>
                  <a:lnTo>
                    <a:pt x="904" y="676"/>
                  </a:lnTo>
                  <a:lnTo>
                    <a:pt x="905" y="668"/>
                  </a:lnTo>
                  <a:lnTo>
                    <a:pt x="907" y="661"/>
                  </a:lnTo>
                  <a:lnTo>
                    <a:pt x="908" y="655"/>
                  </a:lnTo>
                  <a:lnTo>
                    <a:pt x="911" y="649"/>
                  </a:lnTo>
                  <a:lnTo>
                    <a:pt x="915" y="645"/>
                  </a:lnTo>
                  <a:lnTo>
                    <a:pt x="925" y="643"/>
                  </a:lnTo>
                  <a:lnTo>
                    <a:pt x="937" y="643"/>
                  </a:lnTo>
                  <a:lnTo>
                    <a:pt x="950" y="644"/>
                  </a:lnTo>
                  <a:lnTo>
                    <a:pt x="960" y="642"/>
                  </a:lnTo>
                  <a:lnTo>
                    <a:pt x="964" y="638"/>
                  </a:lnTo>
                  <a:lnTo>
                    <a:pt x="967" y="635"/>
                  </a:lnTo>
                  <a:lnTo>
                    <a:pt x="972" y="634"/>
                  </a:lnTo>
                  <a:lnTo>
                    <a:pt x="979" y="633"/>
                  </a:lnTo>
                  <a:lnTo>
                    <a:pt x="987" y="633"/>
                  </a:lnTo>
                  <a:lnTo>
                    <a:pt x="994" y="633"/>
                  </a:lnTo>
                  <a:lnTo>
                    <a:pt x="1010" y="634"/>
                  </a:lnTo>
                  <a:lnTo>
                    <a:pt x="1023" y="632"/>
                  </a:lnTo>
                  <a:lnTo>
                    <a:pt x="1046" y="628"/>
                  </a:lnTo>
                  <a:lnTo>
                    <a:pt x="1076" y="623"/>
                  </a:lnTo>
                  <a:lnTo>
                    <a:pt x="1093" y="622"/>
                  </a:lnTo>
                  <a:lnTo>
                    <a:pt x="1107" y="622"/>
                  </a:lnTo>
                  <a:lnTo>
                    <a:pt x="1120" y="622"/>
                  </a:lnTo>
                  <a:lnTo>
                    <a:pt x="1130" y="623"/>
                  </a:lnTo>
                  <a:lnTo>
                    <a:pt x="1134" y="623"/>
                  </a:lnTo>
                  <a:lnTo>
                    <a:pt x="1139" y="622"/>
                  </a:lnTo>
                  <a:lnTo>
                    <a:pt x="1142" y="620"/>
                  </a:lnTo>
                  <a:lnTo>
                    <a:pt x="1146" y="618"/>
                  </a:lnTo>
                  <a:lnTo>
                    <a:pt x="1151" y="614"/>
                  </a:lnTo>
                  <a:lnTo>
                    <a:pt x="1155" y="613"/>
                  </a:lnTo>
                  <a:lnTo>
                    <a:pt x="1161" y="613"/>
                  </a:lnTo>
                  <a:lnTo>
                    <a:pt x="1167" y="614"/>
                  </a:lnTo>
                  <a:lnTo>
                    <a:pt x="1175" y="621"/>
                  </a:lnTo>
                  <a:lnTo>
                    <a:pt x="1181" y="630"/>
                  </a:lnTo>
                  <a:lnTo>
                    <a:pt x="1188" y="629"/>
                  </a:lnTo>
                  <a:lnTo>
                    <a:pt x="1193" y="629"/>
                  </a:lnTo>
                  <a:lnTo>
                    <a:pt x="1199" y="628"/>
                  </a:lnTo>
                  <a:lnTo>
                    <a:pt x="1203" y="625"/>
                  </a:lnTo>
                  <a:lnTo>
                    <a:pt x="1212" y="621"/>
                  </a:lnTo>
                  <a:lnTo>
                    <a:pt x="1220" y="617"/>
                  </a:lnTo>
                  <a:lnTo>
                    <a:pt x="1229" y="619"/>
                  </a:lnTo>
                  <a:lnTo>
                    <a:pt x="1239" y="619"/>
                  </a:lnTo>
                  <a:lnTo>
                    <a:pt x="1250" y="620"/>
                  </a:lnTo>
                  <a:lnTo>
                    <a:pt x="1260" y="621"/>
                  </a:lnTo>
                  <a:lnTo>
                    <a:pt x="1265" y="628"/>
                  </a:lnTo>
                  <a:lnTo>
                    <a:pt x="1268" y="632"/>
                  </a:lnTo>
                  <a:lnTo>
                    <a:pt x="1271" y="635"/>
                  </a:lnTo>
                  <a:lnTo>
                    <a:pt x="1276" y="638"/>
                  </a:lnTo>
                  <a:lnTo>
                    <a:pt x="1279" y="643"/>
                  </a:lnTo>
                  <a:lnTo>
                    <a:pt x="1282" y="647"/>
                  </a:lnTo>
                  <a:lnTo>
                    <a:pt x="1285" y="654"/>
                  </a:lnTo>
                  <a:lnTo>
                    <a:pt x="1288" y="663"/>
                  </a:lnTo>
                  <a:lnTo>
                    <a:pt x="1290" y="664"/>
                  </a:lnTo>
                  <a:lnTo>
                    <a:pt x="1292" y="666"/>
                  </a:lnTo>
                  <a:lnTo>
                    <a:pt x="1296" y="666"/>
                  </a:lnTo>
                  <a:lnTo>
                    <a:pt x="1299" y="666"/>
                  </a:lnTo>
                  <a:lnTo>
                    <a:pt x="1302" y="665"/>
                  </a:lnTo>
                  <a:lnTo>
                    <a:pt x="1303" y="663"/>
                  </a:lnTo>
                  <a:lnTo>
                    <a:pt x="1303" y="659"/>
                  </a:lnTo>
                  <a:lnTo>
                    <a:pt x="1303" y="657"/>
                  </a:lnTo>
                  <a:lnTo>
                    <a:pt x="1302" y="655"/>
                  </a:lnTo>
                  <a:lnTo>
                    <a:pt x="1300" y="653"/>
                  </a:lnTo>
                  <a:lnTo>
                    <a:pt x="1313" y="646"/>
                  </a:lnTo>
                  <a:lnTo>
                    <a:pt x="1328" y="641"/>
                  </a:lnTo>
                  <a:lnTo>
                    <a:pt x="1330" y="638"/>
                  </a:lnTo>
                  <a:lnTo>
                    <a:pt x="1332" y="635"/>
                  </a:lnTo>
                  <a:lnTo>
                    <a:pt x="1334" y="631"/>
                  </a:lnTo>
                  <a:lnTo>
                    <a:pt x="1336" y="626"/>
                  </a:lnTo>
                  <a:lnTo>
                    <a:pt x="1338" y="619"/>
                  </a:lnTo>
                  <a:lnTo>
                    <a:pt x="1340" y="611"/>
                  </a:lnTo>
                  <a:lnTo>
                    <a:pt x="1346" y="608"/>
                  </a:lnTo>
                  <a:lnTo>
                    <a:pt x="1351" y="606"/>
                  </a:lnTo>
                  <a:lnTo>
                    <a:pt x="1358" y="605"/>
                  </a:lnTo>
                  <a:lnTo>
                    <a:pt x="1365" y="606"/>
                  </a:lnTo>
                  <a:lnTo>
                    <a:pt x="1372" y="616"/>
                  </a:lnTo>
                  <a:lnTo>
                    <a:pt x="1378" y="628"/>
                  </a:lnTo>
                  <a:lnTo>
                    <a:pt x="1384" y="632"/>
                  </a:lnTo>
                  <a:lnTo>
                    <a:pt x="1390" y="636"/>
                  </a:lnTo>
                  <a:lnTo>
                    <a:pt x="1392" y="641"/>
                  </a:lnTo>
                  <a:lnTo>
                    <a:pt x="1395" y="644"/>
                  </a:lnTo>
                  <a:lnTo>
                    <a:pt x="1398" y="644"/>
                  </a:lnTo>
                  <a:lnTo>
                    <a:pt x="1400" y="644"/>
                  </a:lnTo>
                  <a:lnTo>
                    <a:pt x="1404" y="643"/>
                  </a:lnTo>
                  <a:lnTo>
                    <a:pt x="1406" y="642"/>
                  </a:lnTo>
                  <a:lnTo>
                    <a:pt x="1413" y="642"/>
                  </a:lnTo>
                  <a:lnTo>
                    <a:pt x="1421" y="642"/>
                  </a:lnTo>
                  <a:lnTo>
                    <a:pt x="1427" y="638"/>
                  </a:lnTo>
                  <a:lnTo>
                    <a:pt x="1433" y="635"/>
                  </a:lnTo>
                  <a:lnTo>
                    <a:pt x="1439" y="630"/>
                  </a:lnTo>
                  <a:lnTo>
                    <a:pt x="1443" y="626"/>
                  </a:lnTo>
                  <a:lnTo>
                    <a:pt x="1454" y="626"/>
                  </a:lnTo>
                  <a:lnTo>
                    <a:pt x="1467" y="628"/>
                  </a:lnTo>
                  <a:lnTo>
                    <a:pt x="1474" y="628"/>
                  </a:lnTo>
                  <a:lnTo>
                    <a:pt x="1479" y="629"/>
                  </a:lnTo>
                  <a:lnTo>
                    <a:pt x="1482" y="631"/>
                  </a:lnTo>
                  <a:lnTo>
                    <a:pt x="1485" y="632"/>
                  </a:lnTo>
                  <a:lnTo>
                    <a:pt x="1486" y="636"/>
                  </a:lnTo>
                  <a:lnTo>
                    <a:pt x="1485" y="640"/>
                  </a:lnTo>
                  <a:lnTo>
                    <a:pt x="1483" y="642"/>
                  </a:lnTo>
                  <a:lnTo>
                    <a:pt x="1480" y="645"/>
                  </a:lnTo>
                  <a:lnTo>
                    <a:pt x="1475" y="651"/>
                  </a:lnTo>
                  <a:lnTo>
                    <a:pt x="1471" y="654"/>
                  </a:lnTo>
                  <a:lnTo>
                    <a:pt x="1469" y="661"/>
                  </a:lnTo>
                  <a:lnTo>
                    <a:pt x="1467" y="669"/>
                  </a:lnTo>
                  <a:lnTo>
                    <a:pt x="1463" y="671"/>
                  </a:lnTo>
                  <a:lnTo>
                    <a:pt x="1458" y="675"/>
                  </a:lnTo>
                  <a:lnTo>
                    <a:pt x="1451" y="684"/>
                  </a:lnTo>
                  <a:lnTo>
                    <a:pt x="1443" y="693"/>
                  </a:lnTo>
                  <a:lnTo>
                    <a:pt x="1433" y="696"/>
                  </a:lnTo>
                  <a:lnTo>
                    <a:pt x="1424" y="699"/>
                  </a:lnTo>
                  <a:lnTo>
                    <a:pt x="1420" y="704"/>
                  </a:lnTo>
                  <a:lnTo>
                    <a:pt x="1416" y="709"/>
                  </a:lnTo>
                  <a:lnTo>
                    <a:pt x="1411" y="709"/>
                  </a:lnTo>
                  <a:lnTo>
                    <a:pt x="1408" y="709"/>
                  </a:lnTo>
                  <a:lnTo>
                    <a:pt x="1406" y="705"/>
                  </a:lnTo>
                  <a:lnTo>
                    <a:pt x="1404" y="703"/>
                  </a:lnTo>
                  <a:lnTo>
                    <a:pt x="1401" y="701"/>
                  </a:lnTo>
                  <a:lnTo>
                    <a:pt x="1397" y="699"/>
                  </a:lnTo>
                  <a:lnTo>
                    <a:pt x="1395" y="703"/>
                  </a:lnTo>
                  <a:lnTo>
                    <a:pt x="1393" y="706"/>
                  </a:lnTo>
                  <a:lnTo>
                    <a:pt x="1390" y="711"/>
                  </a:lnTo>
                  <a:lnTo>
                    <a:pt x="1390" y="714"/>
                  </a:lnTo>
                  <a:lnTo>
                    <a:pt x="1389" y="723"/>
                  </a:lnTo>
                  <a:lnTo>
                    <a:pt x="1387" y="733"/>
                  </a:lnTo>
                  <a:lnTo>
                    <a:pt x="1383" y="735"/>
                  </a:lnTo>
                  <a:lnTo>
                    <a:pt x="1376" y="738"/>
                  </a:lnTo>
                  <a:lnTo>
                    <a:pt x="1370" y="740"/>
                  </a:lnTo>
                  <a:lnTo>
                    <a:pt x="1362" y="741"/>
                  </a:lnTo>
                  <a:lnTo>
                    <a:pt x="1355" y="741"/>
                  </a:lnTo>
                  <a:lnTo>
                    <a:pt x="1349" y="741"/>
                  </a:lnTo>
                  <a:lnTo>
                    <a:pt x="1346" y="740"/>
                  </a:lnTo>
                  <a:lnTo>
                    <a:pt x="1343" y="738"/>
                  </a:lnTo>
                  <a:lnTo>
                    <a:pt x="1341" y="737"/>
                  </a:lnTo>
                  <a:lnTo>
                    <a:pt x="1339" y="735"/>
                  </a:lnTo>
                  <a:lnTo>
                    <a:pt x="1338" y="730"/>
                  </a:lnTo>
                  <a:lnTo>
                    <a:pt x="1338" y="727"/>
                  </a:lnTo>
                  <a:lnTo>
                    <a:pt x="1328" y="724"/>
                  </a:lnTo>
                  <a:lnTo>
                    <a:pt x="1320" y="723"/>
                  </a:lnTo>
                  <a:lnTo>
                    <a:pt x="1314" y="724"/>
                  </a:lnTo>
                  <a:lnTo>
                    <a:pt x="1308" y="726"/>
                  </a:lnTo>
                  <a:lnTo>
                    <a:pt x="1303" y="729"/>
                  </a:lnTo>
                  <a:lnTo>
                    <a:pt x="1297" y="731"/>
                  </a:lnTo>
                  <a:lnTo>
                    <a:pt x="1291" y="733"/>
                  </a:lnTo>
                  <a:lnTo>
                    <a:pt x="1284" y="731"/>
                  </a:lnTo>
                  <a:lnTo>
                    <a:pt x="1277" y="726"/>
                  </a:lnTo>
                  <a:lnTo>
                    <a:pt x="1269" y="721"/>
                  </a:lnTo>
                  <a:lnTo>
                    <a:pt x="1264" y="721"/>
                  </a:lnTo>
                  <a:lnTo>
                    <a:pt x="1254" y="721"/>
                  </a:lnTo>
                  <a:lnTo>
                    <a:pt x="1243" y="722"/>
                  </a:lnTo>
                  <a:lnTo>
                    <a:pt x="1237" y="724"/>
                  </a:lnTo>
                  <a:lnTo>
                    <a:pt x="1234" y="727"/>
                  </a:lnTo>
                  <a:lnTo>
                    <a:pt x="1232" y="730"/>
                  </a:lnTo>
                  <a:lnTo>
                    <a:pt x="1227" y="731"/>
                  </a:lnTo>
                  <a:lnTo>
                    <a:pt x="1224" y="730"/>
                  </a:lnTo>
                  <a:lnTo>
                    <a:pt x="1221" y="728"/>
                  </a:lnTo>
                  <a:lnTo>
                    <a:pt x="1219" y="725"/>
                  </a:lnTo>
                  <a:lnTo>
                    <a:pt x="1213" y="728"/>
                  </a:lnTo>
                  <a:lnTo>
                    <a:pt x="1209" y="729"/>
                  </a:lnTo>
                  <a:lnTo>
                    <a:pt x="1207" y="730"/>
                  </a:lnTo>
                  <a:lnTo>
                    <a:pt x="1206" y="729"/>
                  </a:lnTo>
                  <a:lnTo>
                    <a:pt x="1203" y="728"/>
                  </a:lnTo>
                  <a:lnTo>
                    <a:pt x="1200" y="725"/>
                  </a:lnTo>
                  <a:lnTo>
                    <a:pt x="1196" y="727"/>
                  </a:lnTo>
                  <a:lnTo>
                    <a:pt x="1191" y="729"/>
                  </a:lnTo>
                  <a:lnTo>
                    <a:pt x="1188" y="726"/>
                  </a:lnTo>
                  <a:lnTo>
                    <a:pt x="1184" y="724"/>
                  </a:lnTo>
                  <a:lnTo>
                    <a:pt x="1178" y="722"/>
                  </a:lnTo>
                  <a:lnTo>
                    <a:pt x="1174" y="721"/>
                  </a:lnTo>
                  <a:lnTo>
                    <a:pt x="1166" y="723"/>
                  </a:lnTo>
                  <a:lnTo>
                    <a:pt x="1161" y="725"/>
                  </a:lnTo>
                  <a:lnTo>
                    <a:pt x="1153" y="726"/>
                  </a:lnTo>
                  <a:lnTo>
                    <a:pt x="1144" y="727"/>
                  </a:lnTo>
                  <a:lnTo>
                    <a:pt x="1137" y="726"/>
                  </a:lnTo>
                  <a:lnTo>
                    <a:pt x="1128" y="725"/>
                  </a:lnTo>
                  <a:lnTo>
                    <a:pt x="1110" y="724"/>
                  </a:lnTo>
                  <a:lnTo>
                    <a:pt x="1096" y="724"/>
                  </a:lnTo>
                  <a:lnTo>
                    <a:pt x="1088" y="726"/>
                  </a:lnTo>
                  <a:lnTo>
                    <a:pt x="1081" y="729"/>
                  </a:lnTo>
                  <a:lnTo>
                    <a:pt x="1079" y="727"/>
                  </a:lnTo>
                  <a:lnTo>
                    <a:pt x="1076" y="725"/>
                  </a:lnTo>
                  <a:lnTo>
                    <a:pt x="1072" y="725"/>
                  </a:lnTo>
                  <a:lnTo>
                    <a:pt x="1069" y="726"/>
                  </a:lnTo>
                  <a:lnTo>
                    <a:pt x="1060" y="729"/>
                  </a:lnTo>
                  <a:lnTo>
                    <a:pt x="1047" y="731"/>
                  </a:lnTo>
                  <a:lnTo>
                    <a:pt x="1040" y="731"/>
                  </a:lnTo>
                  <a:lnTo>
                    <a:pt x="1035" y="731"/>
                  </a:lnTo>
                  <a:lnTo>
                    <a:pt x="1028" y="730"/>
                  </a:lnTo>
                  <a:lnTo>
                    <a:pt x="1024" y="728"/>
                  </a:lnTo>
                  <a:lnTo>
                    <a:pt x="1017" y="731"/>
                  </a:lnTo>
                  <a:lnTo>
                    <a:pt x="1011" y="735"/>
                  </a:lnTo>
                  <a:lnTo>
                    <a:pt x="1000" y="735"/>
                  </a:lnTo>
                  <a:lnTo>
                    <a:pt x="989" y="735"/>
                  </a:lnTo>
                  <a:lnTo>
                    <a:pt x="978" y="735"/>
                  </a:lnTo>
                  <a:lnTo>
                    <a:pt x="967" y="735"/>
                  </a:lnTo>
                  <a:lnTo>
                    <a:pt x="963" y="736"/>
                  </a:lnTo>
                  <a:lnTo>
                    <a:pt x="957" y="737"/>
                  </a:lnTo>
                  <a:lnTo>
                    <a:pt x="943" y="737"/>
                  </a:lnTo>
                  <a:lnTo>
                    <a:pt x="930" y="736"/>
                  </a:lnTo>
                  <a:lnTo>
                    <a:pt x="918" y="739"/>
                  </a:lnTo>
                  <a:lnTo>
                    <a:pt x="902" y="744"/>
                  </a:lnTo>
                  <a:lnTo>
                    <a:pt x="894" y="745"/>
                  </a:lnTo>
                  <a:lnTo>
                    <a:pt x="885" y="746"/>
                  </a:lnTo>
                  <a:lnTo>
                    <a:pt x="876" y="746"/>
                  </a:lnTo>
                  <a:lnTo>
                    <a:pt x="869" y="744"/>
                  </a:lnTo>
                  <a:lnTo>
                    <a:pt x="864" y="740"/>
                  </a:lnTo>
                  <a:lnTo>
                    <a:pt x="860" y="737"/>
                  </a:lnTo>
                  <a:lnTo>
                    <a:pt x="848" y="747"/>
                  </a:lnTo>
                  <a:lnTo>
                    <a:pt x="836" y="756"/>
                  </a:lnTo>
                  <a:lnTo>
                    <a:pt x="825" y="756"/>
                  </a:lnTo>
                  <a:lnTo>
                    <a:pt x="813" y="756"/>
                  </a:lnTo>
                  <a:lnTo>
                    <a:pt x="801" y="759"/>
                  </a:lnTo>
                  <a:lnTo>
                    <a:pt x="785" y="762"/>
                  </a:lnTo>
                  <a:lnTo>
                    <a:pt x="773" y="766"/>
                  </a:lnTo>
                  <a:lnTo>
                    <a:pt x="761" y="771"/>
                  </a:lnTo>
                  <a:lnTo>
                    <a:pt x="749" y="776"/>
                  </a:lnTo>
                  <a:lnTo>
                    <a:pt x="736" y="781"/>
                  </a:lnTo>
                  <a:lnTo>
                    <a:pt x="726" y="786"/>
                  </a:lnTo>
                  <a:lnTo>
                    <a:pt x="715" y="793"/>
                  </a:lnTo>
                  <a:lnTo>
                    <a:pt x="707" y="793"/>
                  </a:lnTo>
                  <a:lnTo>
                    <a:pt x="697" y="792"/>
                  </a:lnTo>
                  <a:lnTo>
                    <a:pt x="691" y="798"/>
                  </a:lnTo>
                  <a:lnTo>
                    <a:pt x="685" y="804"/>
                  </a:lnTo>
                  <a:lnTo>
                    <a:pt x="673" y="811"/>
                  </a:lnTo>
                  <a:lnTo>
                    <a:pt x="662" y="817"/>
                  </a:lnTo>
                  <a:lnTo>
                    <a:pt x="650" y="822"/>
                  </a:lnTo>
                  <a:lnTo>
                    <a:pt x="638" y="828"/>
                  </a:lnTo>
                  <a:lnTo>
                    <a:pt x="632" y="832"/>
                  </a:lnTo>
                  <a:lnTo>
                    <a:pt x="627" y="835"/>
                  </a:lnTo>
                  <a:lnTo>
                    <a:pt x="619" y="838"/>
                  </a:lnTo>
                  <a:lnTo>
                    <a:pt x="611" y="839"/>
                  </a:lnTo>
                  <a:lnTo>
                    <a:pt x="608" y="842"/>
                  </a:lnTo>
                  <a:lnTo>
                    <a:pt x="605" y="845"/>
                  </a:lnTo>
                  <a:lnTo>
                    <a:pt x="601" y="845"/>
                  </a:lnTo>
                  <a:lnTo>
                    <a:pt x="595" y="845"/>
                  </a:lnTo>
                  <a:lnTo>
                    <a:pt x="591" y="847"/>
                  </a:lnTo>
                  <a:lnTo>
                    <a:pt x="586" y="851"/>
                  </a:lnTo>
                  <a:lnTo>
                    <a:pt x="580" y="851"/>
                  </a:lnTo>
                  <a:lnTo>
                    <a:pt x="574" y="851"/>
                  </a:lnTo>
                  <a:lnTo>
                    <a:pt x="564" y="854"/>
                  </a:lnTo>
                  <a:lnTo>
                    <a:pt x="556" y="857"/>
                  </a:lnTo>
                  <a:lnTo>
                    <a:pt x="548" y="856"/>
                  </a:lnTo>
                  <a:lnTo>
                    <a:pt x="540" y="856"/>
                  </a:lnTo>
                  <a:lnTo>
                    <a:pt x="539" y="859"/>
                  </a:lnTo>
                  <a:lnTo>
                    <a:pt x="538" y="863"/>
                  </a:lnTo>
                  <a:lnTo>
                    <a:pt x="544" y="875"/>
                  </a:lnTo>
                  <a:lnTo>
                    <a:pt x="550" y="887"/>
                  </a:lnTo>
                  <a:lnTo>
                    <a:pt x="558" y="899"/>
                  </a:lnTo>
                  <a:lnTo>
                    <a:pt x="566" y="910"/>
                  </a:lnTo>
                  <a:lnTo>
                    <a:pt x="574" y="921"/>
                  </a:lnTo>
                  <a:lnTo>
                    <a:pt x="583" y="931"/>
                  </a:lnTo>
                  <a:lnTo>
                    <a:pt x="594" y="939"/>
                  </a:lnTo>
                  <a:lnTo>
                    <a:pt x="605" y="946"/>
                  </a:lnTo>
                  <a:lnTo>
                    <a:pt x="611" y="954"/>
                  </a:lnTo>
                  <a:lnTo>
                    <a:pt x="620" y="961"/>
                  </a:lnTo>
                  <a:lnTo>
                    <a:pt x="626" y="962"/>
                  </a:lnTo>
                  <a:lnTo>
                    <a:pt x="631" y="961"/>
                  </a:lnTo>
                  <a:lnTo>
                    <a:pt x="637" y="960"/>
                  </a:lnTo>
                  <a:lnTo>
                    <a:pt x="641" y="958"/>
                  </a:lnTo>
                  <a:lnTo>
                    <a:pt x="649" y="952"/>
                  </a:lnTo>
                  <a:lnTo>
                    <a:pt x="655" y="948"/>
                  </a:lnTo>
                  <a:lnTo>
                    <a:pt x="655" y="949"/>
                  </a:lnTo>
                  <a:lnTo>
                    <a:pt x="644" y="962"/>
                  </a:lnTo>
                  <a:lnTo>
                    <a:pt x="631" y="973"/>
                  </a:lnTo>
                  <a:lnTo>
                    <a:pt x="629" y="978"/>
                  </a:lnTo>
                  <a:lnTo>
                    <a:pt x="626" y="982"/>
                  </a:lnTo>
                  <a:lnTo>
                    <a:pt x="621" y="985"/>
                  </a:lnTo>
                  <a:lnTo>
                    <a:pt x="616" y="989"/>
                  </a:lnTo>
                  <a:lnTo>
                    <a:pt x="614" y="996"/>
                  </a:lnTo>
                  <a:lnTo>
                    <a:pt x="610" y="1003"/>
                  </a:lnTo>
                  <a:lnTo>
                    <a:pt x="605" y="1008"/>
                  </a:lnTo>
                  <a:lnTo>
                    <a:pt x="599" y="1013"/>
                  </a:lnTo>
                  <a:lnTo>
                    <a:pt x="595" y="1020"/>
                  </a:lnTo>
                  <a:lnTo>
                    <a:pt x="592" y="1028"/>
                  </a:lnTo>
                  <a:lnTo>
                    <a:pt x="582" y="1029"/>
                  </a:lnTo>
                  <a:lnTo>
                    <a:pt x="572" y="1030"/>
                  </a:lnTo>
                  <a:lnTo>
                    <a:pt x="562" y="1030"/>
                  </a:lnTo>
                  <a:lnTo>
                    <a:pt x="552" y="1032"/>
                  </a:lnTo>
                  <a:lnTo>
                    <a:pt x="539" y="1041"/>
                  </a:lnTo>
                  <a:lnTo>
                    <a:pt x="525" y="1051"/>
                  </a:lnTo>
                  <a:lnTo>
                    <a:pt x="521" y="1049"/>
                  </a:lnTo>
                  <a:lnTo>
                    <a:pt x="518" y="1048"/>
                  </a:lnTo>
                  <a:lnTo>
                    <a:pt x="516" y="1044"/>
                  </a:lnTo>
                  <a:lnTo>
                    <a:pt x="514" y="1042"/>
                  </a:lnTo>
                  <a:lnTo>
                    <a:pt x="498" y="1034"/>
                  </a:lnTo>
                  <a:lnTo>
                    <a:pt x="481" y="1028"/>
                  </a:lnTo>
                  <a:lnTo>
                    <a:pt x="476" y="1020"/>
                  </a:lnTo>
                  <a:lnTo>
                    <a:pt x="470" y="1013"/>
                  </a:lnTo>
                  <a:lnTo>
                    <a:pt x="466" y="1009"/>
                  </a:lnTo>
                  <a:lnTo>
                    <a:pt x="460" y="1007"/>
                  </a:lnTo>
                  <a:lnTo>
                    <a:pt x="455" y="994"/>
                  </a:lnTo>
                  <a:lnTo>
                    <a:pt x="450" y="982"/>
                  </a:lnTo>
                  <a:lnTo>
                    <a:pt x="445" y="981"/>
                  </a:lnTo>
                  <a:lnTo>
                    <a:pt x="440" y="979"/>
                  </a:lnTo>
                  <a:lnTo>
                    <a:pt x="439" y="975"/>
                  </a:lnTo>
                  <a:lnTo>
                    <a:pt x="436" y="972"/>
                  </a:lnTo>
                  <a:lnTo>
                    <a:pt x="428" y="967"/>
                  </a:lnTo>
                  <a:lnTo>
                    <a:pt x="418" y="961"/>
                  </a:lnTo>
                  <a:lnTo>
                    <a:pt x="407" y="943"/>
                  </a:lnTo>
                  <a:lnTo>
                    <a:pt x="395" y="920"/>
                  </a:lnTo>
                  <a:lnTo>
                    <a:pt x="387" y="909"/>
                  </a:lnTo>
                  <a:lnTo>
                    <a:pt x="381" y="900"/>
                  </a:lnTo>
                  <a:lnTo>
                    <a:pt x="377" y="896"/>
                  </a:lnTo>
                  <a:lnTo>
                    <a:pt x="373" y="892"/>
                  </a:lnTo>
                  <a:lnTo>
                    <a:pt x="370" y="890"/>
                  </a:lnTo>
                  <a:lnTo>
                    <a:pt x="365" y="888"/>
                  </a:lnTo>
                  <a:lnTo>
                    <a:pt x="358" y="887"/>
                  </a:lnTo>
                  <a:lnTo>
                    <a:pt x="348" y="887"/>
                  </a:lnTo>
                  <a:lnTo>
                    <a:pt x="336" y="888"/>
                  </a:lnTo>
                  <a:lnTo>
                    <a:pt x="323" y="889"/>
                  </a:lnTo>
                  <a:lnTo>
                    <a:pt x="299" y="893"/>
                  </a:lnTo>
                  <a:lnTo>
                    <a:pt x="283" y="897"/>
                  </a:lnTo>
                  <a:lnTo>
                    <a:pt x="273" y="897"/>
                  </a:lnTo>
                  <a:lnTo>
                    <a:pt x="264" y="897"/>
                  </a:lnTo>
                  <a:lnTo>
                    <a:pt x="248" y="900"/>
                  </a:lnTo>
                  <a:lnTo>
                    <a:pt x="234" y="903"/>
                  </a:lnTo>
                  <a:lnTo>
                    <a:pt x="220" y="903"/>
                  </a:lnTo>
                  <a:lnTo>
                    <a:pt x="206" y="903"/>
                  </a:lnTo>
                  <a:lnTo>
                    <a:pt x="191" y="906"/>
                  </a:lnTo>
                  <a:lnTo>
                    <a:pt x="177" y="909"/>
                  </a:lnTo>
                  <a:lnTo>
                    <a:pt x="163" y="911"/>
                  </a:lnTo>
                  <a:lnTo>
                    <a:pt x="148" y="913"/>
                  </a:lnTo>
                  <a:lnTo>
                    <a:pt x="118" y="916"/>
                  </a:lnTo>
                  <a:lnTo>
                    <a:pt x="90" y="922"/>
                  </a:lnTo>
                  <a:lnTo>
                    <a:pt x="74" y="922"/>
                  </a:lnTo>
                  <a:lnTo>
                    <a:pt x="48" y="921"/>
                  </a:lnTo>
                  <a:lnTo>
                    <a:pt x="22" y="919"/>
                  </a:lnTo>
                  <a:lnTo>
                    <a:pt x="9" y="915"/>
                  </a:lnTo>
                  <a:lnTo>
                    <a:pt x="8" y="910"/>
                  </a:lnTo>
                  <a:lnTo>
                    <a:pt x="8" y="903"/>
                  </a:lnTo>
                  <a:lnTo>
                    <a:pt x="4" y="899"/>
                  </a:lnTo>
                  <a:lnTo>
                    <a:pt x="0" y="894"/>
                  </a:lnTo>
                  <a:lnTo>
                    <a:pt x="0" y="890"/>
                  </a:lnTo>
                  <a:lnTo>
                    <a:pt x="1" y="886"/>
                  </a:lnTo>
                  <a:lnTo>
                    <a:pt x="3" y="881"/>
                  </a:lnTo>
                  <a:lnTo>
                    <a:pt x="6" y="876"/>
                  </a:lnTo>
                  <a:lnTo>
                    <a:pt x="15" y="866"/>
                  </a:lnTo>
                  <a:lnTo>
                    <a:pt x="25" y="855"/>
                  </a:lnTo>
                  <a:lnTo>
                    <a:pt x="48" y="838"/>
                  </a:lnTo>
                  <a:lnTo>
                    <a:pt x="64" y="826"/>
                  </a:lnTo>
                  <a:lnTo>
                    <a:pt x="70" y="822"/>
                  </a:lnTo>
                  <a:lnTo>
                    <a:pt x="75" y="817"/>
                  </a:lnTo>
                  <a:lnTo>
                    <a:pt x="78" y="816"/>
                  </a:lnTo>
                  <a:lnTo>
                    <a:pt x="82" y="814"/>
                  </a:lnTo>
                  <a:lnTo>
                    <a:pt x="85" y="814"/>
                  </a:lnTo>
                  <a:lnTo>
                    <a:pt x="90" y="814"/>
                  </a:lnTo>
                  <a:lnTo>
                    <a:pt x="97" y="818"/>
                  </a:lnTo>
                  <a:lnTo>
                    <a:pt x="105" y="822"/>
                  </a:lnTo>
                  <a:lnTo>
                    <a:pt x="115" y="821"/>
                  </a:lnTo>
                  <a:lnTo>
                    <a:pt x="134" y="816"/>
                  </a:lnTo>
                  <a:lnTo>
                    <a:pt x="156" y="810"/>
                  </a:lnTo>
                  <a:lnTo>
                    <a:pt x="168" y="807"/>
                  </a:lnTo>
                  <a:lnTo>
                    <a:pt x="186" y="807"/>
                  </a:lnTo>
                  <a:lnTo>
                    <a:pt x="202" y="807"/>
                  </a:lnTo>
                  <a:lnTo>
                    <a:pt x="220" y="807"/>
                  </a:lnTo>
                  <a:lnTo>
                    <a:pt x="237" y="807"/>
                  </a:lnTo>
                  <a:lnTo>
                    <a:pt x="245" y="805"/>
                  </a:lnTo>
                  <a:lnTo>
                    <a:pt x="255" y="803"/>
                  </a:lnTo>
                  <a:lnTo>
                    <a:pt x="265" y="800"/>
                  </a:lnTo>
                  <a:lnTo>
                    <a:pt x="272" y="798"/>
                  </a:lnTo>
                  <a:lnTo>
                    <a:pt x="282" y="798"/>
                  </a:lnTo>
                  <a:lnTo>
                    <a:pt x="291" y="798"/>
                  </a:lnTo>
                  <a:lnTo>
                    <a:pt x="294" y="795"/>
                  </a:lnTo>
                  <a:lnTo>
                    <a:pt x="297" y="792"/>
                  </a:lnTo>
                  <a:lnTo>
                    <a:pt x="305" y="792"/>
                  </a:lnTo>
                  <a:lnTo>
                    <a:pt x="314" y="792"/>
                  </a:lnTo>
                  <a:lnTo>
                    <a:pt x="318" y="788"/>
                  </a:lnTo>
                  <a:lnTo>
                    <a:pt x="322" y="786"/>
                  </a:lnTo>
                  <a:lnTo>
                    <a:pt x="331" y="786"/>
                  </a:lnTo>
                  <a:lnTo>
                    <a:pt x="341" y="786"/>
                  </a:lnTo>
                  <a:lnTo>
                    <a:pt x="349" y="783"/>
                  </a:lnTo>
                  <a:lnTo>
                    <a:pt x="360" y="777"/>
                  </a:lnTo>
                  <a:lnTo>
                    <a:pt x="371" y="772"/>
                  </a:lnTo>
                  <a:lnTo>
                    <a:pt x="378" y="768"/>
                  </a:lnTo>
                  <a:lnTo>
                    <a:pt x="383" y="756"/>
                  </a:lnTo>
                  <a:lnTo>
                    <a:pt x="387" y="744"/>
                  </a:lnTo>
                  <a:lnTo>
                    <a:pt x="395" y="739"/>
                  </a:lnTo>
                  <a:lnTo>
                    <a:pt x="402" y="735"/>
                  </a:lnTo>
                  <a:lnTo>
                    <a:pt x="408" y="727"/>
                  </a:lnTo>
                  <a:lnTo>
                    <a:pt x="411" y="719"/>
                  </a:lnTo>
                  <a:lnTo>
                    <a:pt x="421" y="722"/>
                  </a:lnTo>
                  <a:lnTo>
                    <a:pt x="430" y="727"/>
                  </a:lnTo>
                  <a:lnTo>
                    <a:pt x="434" y="729"/>
                  </a:lnTo>
                  <a:lnTo>
                    <a:pt x="439" y="730"/>
                  </a:lnTo>
                  <a:lnTo>
                    <a:pt x="443" y="730"/>
                  </a:lnTo>
                  <a:lnTo>
                    <a:pt x="447" y="729"/>
                  </a:lnTo>
                  <a:lnTo>
                    <a:pt x="452" y="726"/>
                  </a:lnTo>
                  <a:lnTo>
                    <a:pt x="455" y="723"/>
                  </a:lnTo>
                  <a:lnTo>
                    <a:pt x="458" y="724"/>
                  </a:lnTo>
                  <a:lnTo>
                    <a:pt x="460" y="725"/>
                  </a:lnTo>
                  <a:lnTo>
                    <a:pt x="460" y="730"/>
                  </a:lnTo>
                  <a:lnTo>
                    <a:pt x="462" y="737"/>
                  </a:lnTo>
                  <a:lnTo>
                    <a:pt x="464" y="741"/>
                  </a:lnTo>
                  <a:lnTo>
                    <a:pt x="467" y="745"/>
                  </a:lnTo>
                  <a:lnTo>
                    <a:pt x="469" y="746"/>
                  </a:lnTo>
                  <a:lnTo>
                    <a:pt x="473" y="746"/>
                  </a:lnTo>
                  <a:lnTo>
                    <a:pt x="485" y="737"/>
                  </a:lnTo>
                  <a:lnTo>
                    <a:pt x="500" y="724"/>
                  </a:lnTo>
                  <a:lnTo>
                    <a:pt x="508" y="717"/>
                  </a:lnTo>
                  <a:lnTo>
                    <a:pt x="514" y="710"/>
                  </a:lnTo>
                  <a:lnTo>
                    <a:pt x="518" y="703"/>
                  </a:lnTo>
                  <a:lnTo>
                    <a:pt x="522" y="698"/>
                  </a:lnTo>
                  <a:lnTo>
                    <a:pt x="521" y="686"/>
                  </a:lnTo>
                  <a:lnTo>
                    <a:pt x="520" y="676"/>
                  </a:lnTo>
                  <a:lnTo>
                    <a:pt x="524" y="670"/>
                  </a:lnTo>
                  <a:lnTo>
                    <a:pt x="527" y="664"/>
                  </a:lnTo>
                  <a:lnTo>
                    <a:pt x="529" y="654"/>
                  </a:lnTo>
                  <a:lnTo>
                    <a:pt x="532" y="646"/>
                  </a:lnTo>
                  <a:lnTo>
                    <a:pt x="534" y="644"/>
                  </a:lnTo>
                  <a:lnTo>
                    <a:pt x="537" y="642"/>
                  </a:lnTo>
                  <a:lnTo>
                    <a:pt x="537" y="633"/>
                  </a:lnTo>
                  <a:lnTo>
                    <a:pt x="537" y="624"/>
                  </a:lnTo>
                  <a:lnTo>
                    <a:pt x="537" y="617"/>
                  </a:lnTo>
                  <a:lnTo>
                    <a:pt x="537" y="608"/>
                  </a:lnTo>
                  <a:lnTo>
                    <a:pt x="540" y="600"/>
                  </a:lnTo>
                  <a:lnTo>
                    <a:pt x="543" y="594"/>
                  </a:lnTo>
                  <a:lnTo>
                    <a:pt x="543" y="587"/>
                  </a:lnTo>
                  <a:lnTo>
                    <a:pt x="543" y="581"/>
                  </a:lnTo>
                  <a:lnTo>
                    <a:pt x="545" y="570"/>
                  </a:lnTo>
                  <a:lnTo>
                    <a:pt x="547" y="559"/>
                  </a:lnTo>
                  <a:lnTo>
                    <a:pt x="549" y="548"/>
                  </a:lnTo>
                  <a:lnTo>
                    <a:pt x="552" y="537"/>
                  </a:lnTo>
                  <a:lnTo>
                    <a:pt x="555" y="535"/>
                  </a:lnTo>
                  <a:lnTo>
                    <a:pt x="558" y="532"/>
                  </a:lnTo>
                  <a:lnTo>
                    <a:pt x="558" y="520"/>
                  </a:lnTo>
                  <a:lnTo>
                    <a:pt x="558" y="508"/>
                  </a:lnTo>
                  <a:lnTo>
                    <a:pt x="557" y="508"/>
                  </a:lnTo>
                  <a:lnTo>
                    <a:pt x="556" y="508"/>
                  </a:lnTo>
                  <a:lnTo>
                    <a:pt x="552" y="507"/>
                  </a:lnTo>
                  <a:lnTo>
                    <a:pt x="550" y="507"/>
                  </a:lnTo>
                  <a:lnTo>
                    <a:pt x="548" y="508"/>
                  </a:lnTo>
                  <a:lnTo>
                    <a:pt x="546" y="509"/>
                  </a:lnTo>
                  <a:lnTo>
                    <a:pt x="541" y="512"/>
                  </a:lnTo>
                  <a:lnTo>
                    <a:pt x="538" y="514"/>
                  </a:lnTo>
                  <a:lnTo>
                    <a:pt x="521" y="516"/>
                  </a:lnTo>
                  <a:lnTo>
                    <a:pt x="509" y="518"/>
                  </a:lnTo>
                  <a:lnTo>
                    <a:pt x="504" y="521"/>
                  </a:lnTo>
                  <a:lnTo>
                    <a:pt x="500" y="525"/>
                  </a:lnTo>
                  <a:lnTo>
                    <a:pt x="498" y="532"/>
                  </a:lnTo>
                  <a:lnTo>
                    <a:pt x="495" y="542"/>
                  </a:lnTo>
                  <a:lnTo>
                    <a:pt x="498" y="544"/>
                  </a:lnTo>
                  <a:lnTo>
                    <a:pt x="499" y="547"/>
                  </a:lnTo>
                  <a:lnTo>
                    <a:pt x="500" y="549"/>
                  </a:lnTo>
                  <a:lnTo>
                    <a:pt x="499" y="552"/>
                  </a:lnTo>
                  <a:lnTo>
                    <a:pt x="499" y="553"/>
                  </a:lnTo>
                  <a:lnTo>
                    <a:pt x="498" y="554"/>
                  </a:lnTo>
                  <a:lnTo>
                    <a:pt x="482" y="558"/>
                  </a:lnTo>
                  <a:lnTo>
                    <a:pt x="467" y="559"/>
                  </a:lnTo>
                  <a:lnTo>
                    <a:pt x="452" y="559"/>
                  </a:lnTo>
                  <a:lnTo>
                    <a:pt x="436" y="556"/>
                  </a:lnTo>
                  <a:lnTo>
                    <a:pt x="422" y="553"/>
                  </a:lnTo>
                  <a:lnTo>
                    <a:pt x="409" y="549"/>
                  </a:lnTo>
                  <a:lnTo>
                    <a:pt x="397" y="543"/>
                  </a:lnTo>
                  <a:lnTo>
                    <a:pt x="386" y="537"/>
                  </a:lnTo>
                  <a:lnTo>
                    <a:pt x="374" y="526"/>
                  </a:lnTo>
                  <a:lnTo>
                    <a:pt x="363" y="514"/>
                  </a:lnTo>
                  <a:lnTo>
                    <a:pt x="360" y="507"/>
                  </a:lnTo>
                  <a:lnTo>
                    <a:pt x="357" y="501"/>
                  </a:lnTo>
                  <a:lnTo>
                    <a:pt x="343" y="491"/>
                  </a:lnTo>
                  <a:lnTo>
                    <a:pt x="328" y="478"/>
                  </a:lnTo>
                  <a:lnTo>
                    <a:pt x="320" y="470"/>
                  </a:lnTo>
                  <a:lnTo>
                    <a:pt x="314" y="462"/>
                  </a:lnTo>
                  <a:lnTo>
                    <a:pt x="308" y="455"/>
                  </a:lnTo>
                  <a:lnTo>
                    <a:pt x="306" y="448"/>
                  </a:lnTo>
                  <a:lnTo>
                    <a:pt x="309" y="445"/>
                  </a:lnTo>
                  <a:lnTo>
                    <a:pt x="312" y="442"/>
                  </a:lnTo>
                  <a:lnTo>
                    <a:pt x="313" y="437"/>
                  </a:lnTo>
                  <a:lnTo>
                    <a:pt x="314" y="431"/>
                  </a:lnTo>
                  <a:lnTo>
                    <a:pt x="318" y="430"/>
                  </a:lnTo>
                  <a:lnTo>
                    <a:pt x="322" y="426"/>
                  </a:lnTo>
                  <a:lnTo>
                    <a:pt x="322" y="416"/>
                  </a:lnTo>
                  <a:lnTo>
                    <a:pt x="319" y="402"/>
                  </a:lnTo>
                  <a:lnTo>
                    <a:pt x="318" y="395"/>
                  </a:lnTo>
                  <a:lnTo>
                    <a:pt x="318" y="387"/>
                  </a:lnTo>
                  <a:lnTo>
                    <a:pt x="318" y="380"/>
                  </a:lnTo>
                  <a:lnTo>
                    <a:pt x="319" y="374"/>
                  </a:lnTo>
                  <a:lnTo>
                    <a:pt x="323" y="358"/>
                  </a:lnTo>
                  <a:lnTo>
                    <a:pt x="328" y="343"/>
                  </a:lnTo>
                  <a:lnTo>
                    <a:pt x="331" y="341"/>
                  </a:lnTo>
                  <a:lnTo>
                    <a:pt x="335" y="338"/>
                  </a:lnTo>
                  <a:lnTo>
                    <a:pt x="335" y="330"/>
                  </a:lnTo>
                  <a:lnTo>
                    <a:pt x="335" y="321"/>
                  </a:lnTo>
                  <a:lnTo>
                    <a:pt x="337" y="317"/>
                  </a:lnTo>
                  <a:lnTo>
                    <a:pt x="340" y="313"/>
                  </a:lnTo>
                  <a:lnTo>
                    <a:pt x="340" y="304"/>
                  </a:lnTo>
                  <a:lnTo>
                    <a:pt x="341" y="295"/>
                  </a:lnTo>
                  <a:lnTo>
                    <a:pt x="346" y="291"/>
                  </a:lnTo>
                  <a:lnTo>
                    <a:pt x="350" y="286"/>
                  </a:lnTo>
                  <a:lnTo>
                    <a:pt x="351" y="276"/>
                  </a:lnTo>
                  <a:lnTo>
                    <a:pt x="353" y="269"/>
                  </a:lnTo>
                  <a:lnTo>
                    <a:pt x="360" y="264"/>
                  </a:lnTo>
                  <a:lnTo>
                    <a:pt x="367" y="260"/>
                  </a:lnTo>
                  <a:lnTo>
                    <a:pt x="367" y="256"/>
                  </a:lnTo>
                  <a:lnTo>
                    <a:pt x="369" y="252"/>
                  </a:lnTo>
                  <a:lnTo>
                    <a:pt x="373" y="246"/>
                  </a:lnTo>
                  <a:lnTo>
                    <a:pt x="377" y="240"/>
                  </a:lnTo>
                  <a:lnTo>
                    <a:pt x="383" y="235"/>
                  </a:lnTo>
                  <a:lnTo>
                    <a:pt x="389" y="229"/>
                  </a:lnTo>
                  <a:lnTo>
                    <a:pt x="396" y="225"/>
                  </a:lnTo>
                  <a:lnTo>
                    <a:pt x="402" y="222"/>
                  </a:lnTo>
                  <a:lnTo>
                    <a:pt x="409" y="217"/>
                  </a:lnTo>
                  <a:lnTo>
                    <a:pt x="417" y="215"/>
                  </a:lnTo>
                  <a:lnTo>
                    <a:pt x="421" y="213"/>
                  </a:lnTo>
                  <a:lnTo>
                    <a:pt x="423" y="211"/>
                  </a:lnTo>
                  <a:lnTo>
                    <a:pt x="428" y="210"/>
                  </a:lnTo>
                  <a:lnTo>
                    <a:pt x="434" y="209"/>
                  </a:lnTo>
                  <a:lnTo>
                    <a:pt x="436" y="212"/>
                  </a:lnTo>
                  <a:lnTo>
                    <a:pt x="440" y="215"/>
                  </a:lnTo>
                  <a:lnTo>
                    <a:pt x="453" y="211"/>
                  </a:lnTo>
                  <a:lnTo>
                    <a:pt x="466" y="205"/>
                  </a:lnTo>
                  <a:lnTo>
                    <a:pt x="471" y="204"/>
                  </a:lnTo>
                  <a:lnTo>
                    <a:pt x="478" y="204"/>
                  </a:lnTo>
                  <a:lnTo>
                    <a:pt x="483" y="205"/>
                  </a:lnTo>
                  <a:lnTo>
                    <a:pt x="489" y="206"/>
                  </a:lnTo>
                  <a:lnTo>
                    <a:pt x="500" y="212"/>
                  </a:lnTo>
                  <a:lnTo>
                    <a:pt x="510" y="218"/>
                  </a:lnTo>
                  <a:lnTo>
                    <a:pt x="518" y="227"/>
                  </a:lnTo>
                  <a:lnTo>
                    <a:pt x="526" y="236"/>
                  </a:lnTo>
                  <a:lnTo>
                    <a:pt x="533" y="244"/>
                  </a:lnTo>
                  <a:lnTo>
                    <a:pt x="538" y="251"/>
                  </a:lnTo>
                  <a:lnTo>
                    <a:pt x="545" y="265"/>
                  </a:lnTo>
                  <a:lnTo>
                    <a:pt x="550" y="282"/>
                  </a:lnTo>
                  <a:lnTo>
                    <a:pt x="555" y="284"/>
                  </a:lnTo>
                  <a:lnTo>
                    <a:pt x="559" y="287"/>
                  </a:lnTo>
                  <a:lnTo>
                    <a:pt x="566" y="299"/>
                  </a:lnTo>
                  <a:lnTo>
                    <a:pt x="574" y="315"/>
                  </a:lnTo>
                  <a:lnTo>
                    <a:pt x="579" y="322"/>
                  </a:lnTo>
                  <a:lnTo>
                    <a:pt x="584" y="329"/>
                  </a:lnTo>
                  <a:lnTo>
                    <a:pt x="586" y="331"/>
                  </a:lnTo>
                  <a:lnTo>
                    <a:pt x="588" y="332"/>
                  </a:lnTo>
                  <a:lnTo>
                    <a:pt x="591" y="333"/>
                  </a:lnTo>
                  <a:lnTo>
                    <a:pt x="594" y="333"/>
                  </a:lnTo>
                  <a:lnTo>
                    <a:pt x="594" y="332"/>
                  </a:lnTo>
                  <a:lnTo>
                    <a:pt x="594" y="331"/>
                  </a:lnTo>
                  <a:lnTo>
                    <a:pt x="595" y="319"/>
                  </a:lnTo>
                  <a:lnTo>
                    <a:pt x="595" y="307"/>
                  </a:lnTo>
                  <a:lnTo>
                    <a:pt x="599" y="291"/>
                  </a:lnTo>
                  <a:lnTo>
                    <a:pt x="603" y="273"/>
                  </a:lnTo>
                  <a:lnTo>
                    <a:pt x="606" y="257"/>
                  </a:lnTo>
                  <a:lnTo>
                    <a:pt x="610" y="240"/>
                  </a:lnTo>
                  <a:lnTo>
                    <a:pt x="613" y="230"/>
                  </a:lnTo>
                  <a:lnTo>
                    <a:pt x="613" y="222"/>
                  </a:lnTo>
                  <a:lnTo>
                    <a:pt x="613" y="214"/>
                  </a:lnTo>
                  <a:lnTo>
                    <a:pt x="614" y="204"/>
                  </a:lnTo>
                  <a:lnTo>
                    <a:pt x="617" y="200"/>
                  </a:lnTo>
                  <a:lnTo>
                    <a:pt x="620" y="194"/>
                  </a:lnTo>
                  <a:lnTo>
                    <a:pt x="620" y="189"/>
                  </a:lnTo>
                  <a:lnTo>
                    <a:pt x="620" y="185"/>
                  </a:lnTo>
                  <a:lnTo>
                    <a:pt x="622" y="181"/>
                  </a:lnTo>
                  <a:lnTo>
                    <a:pt x="626" y="178"/>
                  </a:lnTo>
                  <a:lnTo>
                    <a:pt x="626" y="170"/>
                  </a:lnTo>
                  <a:lnTo>
                    <a:pt x="626" y="162"/>
                  </a:lnTo>
                  <a:lnTo>
                    <a:pt x="628" y="154"/>
                  </a:lnTo>
                  <a:lnTo>
                    <a:pt x="630" y="145"/>
                  </a:lnTo>
                  <a:lnTo>
                    <a:pt x="632" y="137"/>
                  </a:lnTo>
                  <a:lnTo>
                    <a:pt x="636" y="128"/>
                  </a:lnTo>
                  <a:lnTo>
                    <a:pt x="645" y="98"/>
                  </a:lnTo>
                  <a:lnTo>
                    <a:pt x="655" y="69"/>
                  </a:lnTo>
                  <a:lnTo>
                    <a:pt x="661" y="53"/>
                  </a:lnTo>
                  <a:lnTo>
                    <a:pt x="665" y="37"/>
                  </a:lnTo>
                  <a:lnTo>
                    <a:pt x="669" y="20"/>
                  </a:lnTo>
                  <a:lnTo>
                    <a:pt x="673" y="4"/>
                  </a:lnTo>
                  <a:lnTo>
                    <a:pt x="675" y="2"/>
                  </a:lnTo>
                  <a:lnTo>
                    <a:pt x="677" y="0"/>
                  </a:lnTo>
                  <a:close/>
                  <a:moveTo>
                    <a:pt x="860" y="261"/>
                  </a:moveTo>
                  <a:lnTo>
                    <a:pt x="862" y="261"/>
                  </a:lnTo>
                  <a:lnTo>
                    <a:pt x="864" y="261"/>
                  </a:lnTo>
                  <a:lnTo>
                    <a:pt x="872" y="268"/>
                  </a:lnTo>
                  <a:lnTo>
                    <a:pt x="877" y="274"/>
                  </a:lnTo>
                  <a:lnTo>
                    <a:pt x="885" y="290"/>
                  </a:lnTo>
                  <a:lnTo>
                    <a:pt x="892" y="305"/>
                  </a:lnTo>
                  <a:lnTo>
                    <a:pt x="897" y="311"/>
                  </a:lnTo>
                  <a:lnTo>
                    <a:pt x="902" y="317"/>
                  </a:lnTo>
                  <a:lnTo>
                    <a:pt x="902" y="321"/>
                  </a:lnTo>
                  <a:lnTo>
                    <a:pt x="904" y="326"/>
                  </a:lnTo>
                  <a:lnTo>
                    <a:pt x="910" y="340"/>
                  </a:lnTo>
                  <a:lnTo>
                    <a:pt x="919" y="352"/>
                  </a:lnTo>
                  <a:lnTo>
                    <a:pt x="922" y="363"/>
                  </a:lnTo>
                  <a:lnTo>
                    <a:pt x="927" y="373"/>
                  </a:lnTo>
                  <a:lnTo>
                    <a:pt x="932" y="376"/>
                  </a:lnTo>
                  <a:lnTo>
                    <a:pt x="942" y="380"/>
                  </a:lnTo>
                  <a:lnTo>
                    <a:pt x="947" y="381"/>
                  </a:lnTo>
                  <a:lnTo>
                    <a:pt x="953" y="383"/>
                  </a:lnTo>
                  <a:lnTo>
                    <a:pt x="957" y="384"/>
                  </a:lnTo>
                  <a:lnTo>
                    <a:pt x="960" y="383"/>
                  </a:lnTo>
                  <a:lnTo>
                    <a:pt x="974" y="375"/>
                  </a:lnTo>
                  <a:lnTo>
                    <a:pt x="987" y="365"/>
                  </a:lnTo>
                  <a:lnTo>
                    <a:pt x="992" y="361"/>
                  </a:lnTo>
                  <a:lnTo>
                    <a:pt x="997" y="355"/>
                  </a:lnTo>
                  <a:lnTo>
                    <a:pt x="1002" y="349"/>
                  </a:lnTo>
                  <a:lnTo>
                    <a:pt x="1006" y="342"/>
                  </a:lnTo>
                  <a:lnTo>
                    <a:pt x="1006" y="338"/>
                  </a:lnTo>
                  <a:lnTo>
                    <a:pt x="1008" y="332"/>
                  </a:lnTo>
                  <a:lnTo>
                    <a:pt x="1013" y="329"/>
                  </a:lnTo>
                  <a:lnTo>
                    <a:pt x="1024" y="321"/>
                  </a:lnTo>
                  <a:lnTo>
                    <a:pt x="1035" y="315"/>
                  </a:lnTo>
                  <a:lnTo>
                    <a:pt x="1041" y="310"/>
                  </a:lnTo>
                  <a:lnTo>
                    <a:pt x="1048" y="310"/>
                  </a:lnTo>
                  <a:lnTo>
                    <a:pt x="1055" y="309"/>
                  </a:lnTo>
                  <a:lnTo>
                    <a:pt x="1067" y="302"/>
                  </a:lnTo>
                  <a:lnTo>
                    <a:pt x="1080" y="295"/>
                  </a:lnTo>
                  <a:lnTo>
                    <a:pt x="1092" y="295"/>
                  </a:lnTo>
                  <a:lnTo>
                    <a:pt x="1105" y="295"/>
                  </a:lnTo>
                  <a:lnTo>
                    <a:pt x="1118" y="292"/>
                  </a:lnTo>
                  <a:lnTo>
                    <a:pt x="1132" y="291"/>
                  </a:lnTo>
                  <a:lnTo>
                    <a:pt x="1144" y="291"/>
                  </a:lnTo>
                  <a:lnTo>
                    <a:pt x="1157" y="293"/>
                  </a:lnTo>
                  <a:lnTo>
                    <a:pt x="1169" y="295"/>
                  </a:lnTo>
                  <a:lnTo>
                    <a:pt x="1180" y="298"/>
                  </a:lnTo>
                  <a:lnTo>
                    <a:pt x="1191" y="303"/>
                  </a:lnTo>
                  <a:lnTo>
                    <a:pt x="1202" y="308"/>
                  </a:lnTo>
                  <a:lnTo>
                    <a:pt x="1212" y="314"/>
                  </a:lnTo>
                  <a:lnTo>
                    <a:pt x="1221" y="320"/>
                  </a:lnTo>
                  <a:lnTo>
                    <a:pt x="1230" y="327"/>
                  </a:lnTo>
                  <a:lnTo>
                    <a:pt x="1237" y="334"/>
                  </a:lnTo>
                  <a:lnTo>
                    <a:pt x="1245" y="342"/>
                  </a:lnTo>
                  <a:lnTo>
                    <a:pt x="1251" y="350"/>
                  </a:lnTo>
                  <a:lnTo>
                    <a:pt x="1257" y="357"/>
                  </a:lnTo>
                  <a:lnTo>
                    <a:pt x="1261" y="366"/>
                  </a:lnTo>
                  <a:lnTo>
                    <a:pt x="1264" y="375"/>
                  </a:lnTo>
                  <a:lnTo>
                    <a:pt x="1266" y="385"/>
                  </a:lnTo>
                  <a:lnTo>
                    <a:pt x="1270" y="395"/>
                  </a:lnTo>
                  <a:lnTo>
                    <a:pt x="1276" y="407"/>
                  </a:lnTo>
                  <a:lnTo>
                    <a:pt x="1283" y="418"/>
                  </a:lnTo>
                  <a:lnTo>
                    <a:pt x="1290" y="426"/>
                  </a:lnTo>
                  <a:lnTo>
                    <a:pt x="1290" y="431"/>
                  </a:lnTo>
                  <a:lnTo>
                    <a:pt x="1290" y="435"/>
                  </a:lnTo>
                  <a:lnTo>
                    <a:pt x="1289" y="438"/>
                  </a:lnTo>
                  <a:lnTo>
                    <a:pt x="1286" y="439"/>
                  </a:lnTo>
                  <a:lnTo>
                    <a:pt x="1281" y="443"/>
                  </a:lnTo>
                  <a:lnTo>
                    <a:pt x="1273" y="444"/>
                  </a:lnTo>
                  <a:lnTo>
                    <a:pt x="1269" y="451"/>
                  </a:lnTo>
                  <a:lnTo>
                    <a:pt x="1265" y="462"/>
                  </a:lnTo>
                  <a:lnTo>
                    <a:pt x="1258" y="472"/>
                  </a:lnTo>
                  <a:lnTo>
                    <a:pt x="1253" y="478"/>
                  </a:lnTo>
                  <a:lnTo>
                    <a:pt x="1246" y="479"/>
                  </a:lnTo>
                  <a:lnTo>
                    <a:pt x="1239" y="480"/>
                  </a:lnTo>
                  <a:lnTo>
                    <a:pt x="1234" y="485"/>
                  </a:lnTo>
                  <a:lnTo>
                    <a:pt x="1230" y="492"/>
                  </a:lnTo>
                  <a:lnTo>
                    <a:pt x="1226" y="494"/>
                  </a:lnTo>
                  <a:lnTo>
                    <a:pt x="1224" y="497"/>
                  </a:lnTo>
                  <a:lnTo>
                    <a:pt x="1221" y="500"/>
                  </a:lnTo>
                  <a:lnTo>
                    <a:pt x="1216" y="501"/>
                  </a:lnTo>
                  <a:lnTo>
                    <a:pt x="1208" y="501"/>
                  </a:lnTo>
                  <a:lnTo>
                    <a:pt x="1199" y="501"/>
                  </a:lnTo>
                  <a:lnTo>
                    <a:pt x="1190" y="501"/>
                  </a:lnTo>
                  <a:lnTo>
                    <a:pt x="1181" y="501"/>
                  </a:lnTo>
                  <a:lnTo>
                    <a:pt x="1176" y="498"/>
                  </a:lnTo>
                  <a:lnTo>
                    <a:pt x="1172" y="494"/>
                  </a:lnTo>
                  <a:lnTo>
                    <a:pt x="1168" y="493"/>
                  </a:lnTo>
                  <a:lnTo>
                    <a:pt x="1165" y="492"/>
                  </a:lnTo>
                  <a:lnTo>
                    <a:pt x="1162" y="491"/>
                  </a:lnTo>
                  <a:lnTo>
                    <a:pt x="1157" y="492"/>
                  </a:lnTo>
                  <a:lnTo>
                    <a:pt x="1154" y="493"/>
                  </a:lnTo>
                  <a:lnTo>
                    <a:pt x="1152" y="495"/>
                  </a:lnTo>
                  <a:lnTo>
                    <a:pt x="1150" y="497"/>
                  </a:lnTo>
                  <a:lnTo>
                    <a:pt x="1149" y="500"/>
                  </a:lnTo>
                  <a:lnTo>
                    <a:pt x="1146" y="505"/>
                  </a:lnTo>
                  <a:lnTo>
                    <a:pt x="1142" y="509"/>
                  </a:lnTo>
                  <a:lnTo>
                    <a:pt x="1140" y="511"/>
                  </a:lnTo>
                  <a:lnTo>
                    <a:pt x="1137" y="511"/>
                  </a:lnTo>
                  <a:lnTo>
                    <a:pt x="1134" y="509"/>
                  </a:lnTo>
                  <a:lnTo>
                    <a:pt x="1132" y="508"/>
                  </a:lnTo>
                  <a:lnTo>
                    <a:pt x="1129" y="505"/>
                  </a:lnTo>
                  <a:lnTo>
                    <a:pt x="1127" y="501"/>
                  </a:lnTo>
                  <a:lnTo>
                    <a:pt x="1121" y="504"/>
                  </a:lnTo>
                  <a:lnTo>
                    <a:pt x="1118" y="507"/>
                  </a:lnTo>
                  <a:lnTo>
                    <a:pt x="1110" y="508"/>
                  </a:lnTo>
                  <a:lnTo>
                    <a:pt x="1104" y="511"/>
                  </a:lnTo>
                  <a:lnTo>
                    <a:pt x="1098" y="515"/>
                  </a:lnTo>
                  <a:lnTo>
                    <a:pt x="1094" y="519"/>
                  </a:lnTo>
                  <a:lnTo>
                    <a:pt x="1087" y="520"/>
                  </a:lnTo>
                  <a:lnTo>
                    <a:pt x="1081" y="521"/>
                  </a:lnTo>
                  <a:lnTo>
                    <a:pt x="1074" y="521"/>
                  </a:lnTo>
                  <a:lnTo>
                    <a:pt x="1068" y="520"/>
                  </a:lnTo>
                  <a:lnTo>
                    <a:pt x="1053" y="517"/>
                  </a:lnTo>
                  <a:lnTo>
                    <a:pt x="1040" y="513"/>
                  </a:lnTo>
                  <a:lnTo>
                    <a:pt x="1028" y="507"/>
                  </a:lnTo>
                  <a:lnTo>
                    <a:pt x="1017" y="501"/>
                  </a:lnTo>
                  <a:lnTo>
                    <a:pt x="1008" y="495"/>
                  </a:lnTo>
                  <a:lnTo>
                    <a:pt x="1001" y="491"/>
                  </a:lnTo>
                  <a:lnTo>
                    <a:pt x="994" y="482"/>
                  </a:lnTo>
                  <a:lnTo>
                    <a:pt x="986" y="474"/>
                  </a:lnTo>
                  <a:lnTo>
                    <a:pt x="980" y="474"/>
                  </a:lnTo>
                  <a:lnTo>
                    <a:pt x="975" y="474"/>
                  </a:lnTo>
                  <a:lnTo>
                    <a:pt x="975" y="476"/>
                  </a:lnTo>
                  <a:lnTo>
                    <a:pt x="975" y="477"/>
                  </a:lnTo>
                  <a:lnTo>
                    <a:pt x="974" y="484"/>
                  </a:lnTo>
                  <a:lnTo>
                    <a:pt x="974" y="492"/>
                  </a:lnTo>
                  <a:lnTo>
                    <a:pt x="970" y="506"/>
                  </a:lnTo>
                  <a:lnTo>
                    <a:pt x="967" y="520"/>
                  </a:lnTo>
                  <a:lnTo>
                    <a:pt x="963" y="536"/>
                  </a:lnTo>
                  <a:lnTo>
                    <a:pt x="958" y="550"/>
                  </a:lnTo>
                  <a:lnTo>
                    <a:pt x="946" y="566"/>
                  </a:lnTo>
                  <a:lnTo>
                    <a:pt x="933" y="581"/>
                  </a:lnTo>
                  <a:lnTo>
                    <a:pt x="923" y="579"/>
                  </a:lnTo>
                  <a:lnTo>
                    <a:pt x="915" y="581"/>
                  </a:lnTo>
                  <a:lnTo>
                    <a:pt x="907" y="589"/>
                  </a:lnTo>
                  <a:lnTo>
                    <a:pt x="900" y="598"/>
                  </a:lnTo>
                  <a:lnTo>
                    <a:pt x="892" y="601"/>
                  </a:lnTo>
                  <a:lnTo>
                    <a:pt x="883" y="605"/>
                  </a:lnTo>
                  <a:lnTo>
                    <a:pt x="875" y="609"/>
                  </a:lnTo>
                  <a:lnTo>
                    <a:pt x="866" y="612"/>
                  </a:lnTo>
                  <a:lnTo>
                    <a:pt x="862" y="617"/>
                  </a:lnTo>
                  <a:lnTo>
                    <a:pt x="857" y="621"/>
                  </a:lnTo>
                  <a:lnTo>
                    <a:pt x="847" y="624"/>
                  </a:lnTo>
                  <a:lnTo>
                    <a:pt x="836" y="628"/>
                  </a:lnTo>
                  <a:lnTo>
                    <a:pt x="824" y="629"/>
                  </a:lnTo>
                  <a:lnTo>
                    <a:pt x="811" y="630"/>
                  </a:lnTo>
                  <a:lnTo>
                    <a:pt x="797" y="630"/>
                  </a:lnTo>
                  <a:lnTo>
                    <a:pt x="785" y="629"/>
                  </a:lnTo>
                  <a:lnTo>
                    <a:pt x="780" y="626"/>
                  </a:lnTo>
                  <a:lnTo>
                    <a:pt x="774" y="625"/>
                  </a:lnTo>
                  <a:lnTo>
                    <a:pt x="770" y="623"/>
                  </a:lnTo>
                  <a:lnTo>
                    <a:pt x="766" y="620"/>
                  </a:lnTo>
                  <a:lnTo>
                    <a:pt x="764" y="617"/>
                  </a:lnTo>
                  <a:lnTo>
                    <a:pt x="761" y="613"/>
                  </a:lnTo>
                  <a:lnTo>
                    <a:pt x="754" y="610"/>
                  </a:lnTo>
                  <a:lnTo>
                    <a:pt x="747" y="606"/>
                  </a:lnTo>
                  <a:lnTo>
                    <a:pt x="745" y="598"/>
                  </a:lnTo>
                  <a:lnTo>
                    <a:pt x="743" y="589"/>
                  </a:lnTo>
                  <a:lnTo>
                    <a:pt x="742" y="579"/>
                  </a:lnTo>
                  <a:lnTo>
                    <a:pt x="739" y="572"/>
                  </a:lnTo>
                  <a:lnTo>
                    <a:pt x="736" y="568"/>
                  </a:lnTo>
                  <a:lnTo>
                    <a:pt x="733" y="565"/>
                  </a:lnTo>
                  <a:lnTo>
                    <a:pt x="733" y="558"/>
                  </a:lnTo>
                  <a:lnTo>
                    <a:pt x="733" y="550"/>
                  </a:lnTo>
                  <a:lnTo>
                    <a:pt x="731" y="542"/>
                  </a:lnTo>
                  <a:lnTo>
                    <a:pt x="729" y="535"/>
                  </a:lnTo>
                  <a:lnTo>
                    <a:pt x="727" y="530"/>
                  </a:lnTo>
                  <a:lnTo>
                    <a:pt x="726" y="525"/>
                  </a:lnTo>
                  <a:lnTo>
                    <a:pt x="726" y="520"/>
                  </a:lnTo>
                  <a:lnTo>
                    <a:pt x="727" y="516"/>
                  </a:lnTo>
                  <a:lnTo>
                    <a:pt x="731" y="512"/>
                  </a:lnTo>
                  <a:lnTo>
                    <a:pt x="733" y="507"/>
                  </a:lnTo>
                  <a:lnTo>
                    <a:pt x="733" y="497"/>
                  </a:lnTo>
                  <a:lnTo>
                    <a:pt x="733" y="488"/>
                  </a:lnTo>
                  <a:lnTo>
                    <a:pt x="736" y="485"/>
                  </a:lnTo>
                  <a:lnTo>
                    <a:pt x="738" y="481"/>
                  </a:lnTo>
                  <a:lnTo>
                    <a:pt x="736" y="480"/>
                  </a:lnTo>
                  <a:lnTo>
                    <a:pt x="735" y="478"/>
                  </a:lnTo>
                  <a:lnTo>
                    <a:pt x="734" y="476"/>
                  </a:lnTo>
                  <a:lnTo>
                    <a:pt x="733" y="472"/>
                  </a:lnTo>
                  <a:lnTo>
                    <a:pt x="736" y="468"/>
                  </a:lnTo>
                  <a:lnTo>
                    <a:pt x="738" y="462"/>
                  </a:lnTo>
                  <a:lnTo>
                    <a:pt x="739" y="456"/>
                  </a:lnTo>
                  <a:lnTo>
                    <a:pt x="739" y="448"/>
                  </a:lnTo>
                  <a:lnTo>
                    <a:pt x="738" y="433"/>
                  </a:lnTo>
                  <a:lnTo>
                    <a:pt x="736" y="421"/>
                  </a:lnTo>
                  <a:lnTo>
                    <a:pt x="739" y="419"/>
                  </a:lnTo>
                  <a:lnTo>
                    <a:pt x="742" y="415"/>
                  </a:lnTo>
                  <a:lnTo>
                    <a:pt x="744" y="413"/>
                  </a:lnTo>
                  <a:lnTo>
                    <a:pt x="745" y="410"/>
                  </a:lnTo>
                  <a:lnTo>
                    <a:pt x="747" y="402"/>
                  </a:lnTo>
                  <a:lnTo>
                    <a:pt x="749" y="392"/>
                  </a:lnTo>
                  <a:lnTo>
                    <a:pt x="751" y="384"/>
                  </a:lnTo>
                  <a:lnTo>
                    <a:pt x="757" y="376"/>
                  </a:lnTo>
                  <a:lnTo>
                    <a:pt x="761" y="368"/>
                  </a:lnTo>
                  <a:lnTo>
                    <a:pt x="765" y="360"/>
                  </a:lnTo>
                  <a:lnTo>
                    <a:pt x="768" y="343"/>
                  </a:lnTo>
                  <a:lnTo>
                    <a:pt x="770" y="327"/>
                  </a:lnTo>
                  <a:lnTo>
                    <a:pt x="772" y="319"/>
                  </a:lnTo>
                  <a:lnTo>
                    <a:pt x="774" y="313"/>
                  </a:lnTo>
                  <a:lnTo>
                    <a:pt x="778" y="306"/>
                  </a:lnTo>
                  <a:lnTo>
                    <a:pt x="782" y="300"/>
                  </a:lnTo>
                  <a:lnTo>
                    <a:pt x="782" y="299"/>
                  </a:lnTo>
                  <a:lnTo>
                    <a:pt x="782" y="298"/>
                  </a:lnTo>
                  <a:lnTo>
                    <a:pt x="778" y="295"/>
                  </a:lnTo>
                  <a:lnTo>
                    <a:pt x="773" y="291"/>
                  </a:lnTo>
                  <a:lnTo>
                    <a:pt x="771" y="288"/>
                  </a:lnTo>
                  <a:lnTo>
                    <a:pt x="770" y="286"/>
                  </a:lnTo>
                  <a:lnTo>
                    <a:pt x="770" y="283"/>
                  </a:lnTo>
                  <a:lnTo>
                    <a:pt x="771" y="280"/>
                  </a:lnTo>
                  <a:lnTo>
                    <a:pt x="773" y="275"/>
                  </a:lnTo>
                  <a:lnTo>
                    <a:pt x="778" y="273"/>
                  </a:lnTo>
                  <a:lnTo>
                    <a:pt x="782" y="272"/>
                  </a:lnTo>
                  <a:lnTo>
                    <a:pt x="788" y="270"/>
                  </a:lnTo>
                  <a:lnTo>
                    <a:pt x="800" y="270"/>
                  </a:lnTo>
                  <a:lnTo>
                    <a:pt x="814" y="270"/>
                  </a:lnTo>
                  <a:lnTo>
                    <a:pt x="828" y="270"/>
                  </a:lnTo>
                  <a:lnTo>
                    <a:pt x="841" y="270"/>
                  </a:lnTo>
                  <a:lnTo>
                    <a:pt x="847" y="269"/>
                  </a:lnTo>
                  <a:lnTo>
                    <a:pt x="852" y="268"/>
                  </a:lnTo>
                  <a:lnTo>
                    <a:pt x="857" y="264"/>
                  </a:lnTo>
                  <a:lnTo>
                    <a:pt x="860" y="261"/>
                  </a:lnTo>
                  <a:close/>
                  <a:moveTo>
                    <a:pt x="954" y="423"/>
                  </a:moveTo>
                  <a:lnTo>
                    <a:pt x="953" y="426"/>
                  </a:lnTo>
                  <a:lnTo>
                    <a:pt x="953" y="428"/>
                  </a:lnTo>
                  <a:lnTo>
                    <a:pt x="955" y="431"/>
                  </a:lnTo>
                  <a:lnTo>
                    <a:pt x="957" y="434"/>
                  </a:lnTo>
                  <a:lnTo>
                    <a:pt x="958" y="433"/>
                  </a:lnTo>
                  <a:lnTo>
                    <a:pt x="960" y="432"/>
                  </a:lnTo>
                  <a:lnTo>
                    <a:pt x="958" y="427"/>
                  </a:lnTo>
                  <a:lnTo>
                    <a:pt x="954" y="423"/>
                  </a:lnTo>
                  <a:close/>
                  <a:moveTo>
                    <a:pt x="972" y="763"/>
                  </a:moveTo>
                  <a:lnTo>
                    <a:pt x="975" y="763"/>
                  </a:lnTo>
                  <a:lnTo>
                    <a:pt x="976" y="764"/>
                  </a:lnTo>
                  <a:lnTo>
                    <a:pt x="976" y="773"/>
                  </a:lnTo>
                  <a:lnTo>
                    <a:pt x="976" y="776"/>
                  </a:lnTo>
                  <a:lnTo>
                    <a:pt x="978" y="781"/>
                  </a:lnTo>
                  <a:lnTo>
                    <a:pt x="980" y="786"/>
                  </a:lnTo>
                  <a:lnTo>
                    <a:pt x="954" y="819"/>
                  </a:lnTo>
                  <a:lnTo>
                    <a:pt x="927" y="849"/>
                  </a:lnTo>
                  <a:lnTo>
                    <a:pt x="913" y="864"/>
                  </a:lnTo>
                  <a:lnTo>
                    <a:pt x="900" y="879"/>
                  </a:lnTo>
                  <a:lnTo>
                    <a:pt x="887" y="896"/>
                  </a:lnTo>
                  <a:lnTo>
                    <a:pt x="875" y="912"/>
                  </a:lnTo>
                  <a:lnTo>
                    <a:pt x="865" y="920"/>
                  </a:lnTo>
                  <a:lnTo>
                    <a:pt x="855" y="927"/>
                  </a:lnTo>
                  <a:lnTo>
                    <a:pt x="843" y="939"/>
                  </a:lnTo>
                  <a:lnTo>
                    <a:pt x="832" y="951"/>
                  </a:lnTo>
                  <a:lnTo>
                    <a:pt x="830" y="957"/>
                  </a:lnTo>
                  <a:lnTo>
                    <a:pt x="827" y="961"/>
                  </a:lnTo>
                  <a:lnTo>
                    <a:pt x="819" y="967"/>
                  </a:lnTo>
                  <a:lnTo>
                    <a:pt x="813" y="973"/>
                  </a:lnTo>
                  <a:lnTo>
                    <a:pt x="809" y="978"/>
                  </a:lnTo>
                  <a:lnTo>
                    <a:pt x="807" y="982"/>
                  </a:lnTo>
                  <a:lnTo>
                    <a:pt x="800" y="985"/>
                  </a:lnTo>
                  <a:lnTo>
                    <a:pt x="791" y="989"/>
                  </a:lnTo>
                  <a:lnTo>
                    <a:pt x="788" y="990"/>
                  </a:lnTo>
                  <a:lnTo>
                    <a:pt x="783" y="992"/>
                  </a:lnTo>
                  <a:lnTo>
                    <a:pt x="780" y="994"/>
                  </a:lnTo>
                  <a:lnTo>
                    <a:pt x="778" y="997"/>
                  </a:lnTo>
                  <a:lnTo>
                    <a:pt x="776" y="1006"/>
                  </a:lnTo>
                  <a:lnTo>
                    <a:pt x="772" y="1014"/>
                  </a:lnTo>
                  <a:lnTo>
                    <a:pt x="765" y="1016"/>
                  </a:lnTo>
                  <a:lnTo>
                    <a:pt x="757" y="1018"/>
                  </a:lnTo>
                  <a:lnTo>
                    <a:pt x="748" y="1025"/>
                  </a:lnTo>
                  <a:lnTo>
                    <a:pt x="739" y="1031"/>
                  </a:lnTo>
                  <a:lnTo>
                    <a:pt x="735" y="1032"/>
                  </a:lnTo>
                  <a:lnTo>
                    <a:pt x="731" y="1032"/>
                  </a:lnTo>
                  <a:lnTo>
                    <a:pt x="729" y="1033"/>
                  </a:lnTo>
                  <a:lnTo>
                    <a:pt x="726" y="1033"/>
                  </a:lnTo>
                  <a:lnTo>
                    <a:pt x="725" y="1034"/>
                  </a:lnTo>
                  <a:lnTo>
                    <a:pt x="723" y="1036"/>
                  </a:lnTo>
                  <a:lnTo>
                    <a:pt x="723" y="1038"/>
                  </a:lnTo>
                  <a:lnTo>
                    <a:pt x="723" y="1039"/>
                  </a:lnTo>
                  <a:lnTo>
                    <a:pt x="724" y="1042"/>
                  </a:lnTo>
                  <a:lnTo>
                    <a:pt x="726" y="1044"/>
                  </a:lnTo>
                  <a:lnTo>
                    <a:pt x="729" y="1047"/>
                  </a:lnTo>
                  <a:lnTo>
                    <a:pt x="731" y="1048"/>
                  </a:lnTo>
                  <a:lnTo>
                    <a:pt x="735" y="1048"/>
                  </a:lnTo>
                  <a:lnTo>
                    <a:pt x="739" y="1047"/>
                  </a:lnTo>
                  <a:lnTo>
                    <a:pt x="748" y="1043"/>
                  </a:lnTo>
                  <a:lnTo>
                    <a:pt x="754" y="1041"/>
                  </a:lnTo>
                  <a:lnTo>
                    <a:pt x="757" y="1044"/>
                  </a:lnTo>
                  <a:lnTo>
                    <a:pt x="759" y="1047"/>
                  </a:lnTo>
                  <a:lnTo>
                    <a:pt x="772" y="1043"/>
                  </a:lnTo>
                  <a:lnTo>
                    <a:pt x="790" y="1041"/>
                  </a:lnTo>
                  <a:lnTo>
                    <a:pt x="794" y="1041"/>
                  </a:lnTo>
                  <a:lnTo>
                    <a:pt x="796" y="1040"/>
                  </a:lnTo>
                  <a:lnTo>
                    <a:pt x="800" y="1039"/>
                  </a:lnTo>
                  <a:lnTo>
                    <a:pt x="804" y="1038"/>
                  </a:lnTo>
                  <a:lnTo>
                    <a:pt x="812" y="1038"/>
                  </a:lnTo>
                  <a:lnTo>
                    <a:pt x="816" y="1041"/>
                  </a:lnTo>
                  <a:lnTo>
                    <a:pt x="825" y="1041"/>
                  </a:lnTo>
                  <a:lnTo>
                    <a:pt x="836" y="1040"/>
                  </a:lnTo>
                  <a:lnTo>
                    <a:pt x="847" y="1039"/>
                  </a:lnTo>
                  <a:lnTo>
                    <a:pt x="853" y="1038"/>
                  </a:lnTo>
                  <a:lnTo>
                    <a:pt x="865" y="1038"/>
                  </a:lnTo>
                  <a:lnTo>
                    <a:pt x="877" y="1038"/>
                  </a:lnTo>
                  <a:lnTo>
                    <a:pt x="890" y="1038"/>
                  </a:lnTo>
                  <a:lnTo>
                    <a:pt x="902" y="1039"/>
                  </a:lnTo>
                  <a:lnTo>
                    <a:pt x="906" y="1042"/>
                  </a:lnTo>
                  <a:lnTo>
                    <a:pt x="908" y="1047"/>
                  </a:lnTo>
                  <a:lnTo>
                    <a:pt x="910" y="1044"/>
                  </a:lnTo>
                  <a:lnTo>
                    <a:pt x="912" y="1042"/>
                  </a:lnTo>
                  <a:lnTo>
                    <a:pt x="916" y="1041"/>
                  </a:lnTo>
                  <a:lnTo>
                    <a:pt x="919" y="1041"/>
                  </a:lnTo>
                  <a:lnTo>
                    <a:pt x="922" y="1045"/>
                  </a:lnTo>
                  <a:lnTo>
                    <a:pt x="925" y="1049"/>
                  </a:lnTo>
                  <a:lnTo>
                    <a:pt x="931" y="1052"/>
                  </a:lnTo>
                  <a:lnTo>
                    <a:pt x="936" y="1053"/>
                  </a:lnTo>
                  <a:lnTo>
                    <a:pt x="941" y="1053"/>
                  </a:lnTo>
                  <a:lnTo>
                    <a:pt x="945" y="1051"/>
                  </a:lnTo>
                  <a:lnTo>
                    <a:pt x="953" y="1047"/>
                  </a:lnTo>
                  <a:lnTo>
                    <a:pt x="960" y="1041"/>
                  </a:lnTo>
                  <a:lnTo>
                    <a:pt x="963" y="1041"/>
                  </a:lnTo>
                  <a:lnTo>
                    <a:pt x="965" y="1041"/>
                  </a:lnTo>
                  <a:lnTo>
                    <a:pt x="969" y="1045"/>
                  </a:lnTo>
                  <a:lnTo>
                    <a:pt x="977" y="1050"/>
                  </a:lnTo>
                  <a:lnTo>
                    <a:pt x="980" y="1053"/>
                  </a:lnTo>
                  <a:lnTo>
                    <a:pt x="983" y="1054"/>
                  </a:lnTo>
                  <a:lnTo>
                    <a:pt x="988" y="1055"/>
                  </a:lnTo>
                  <a:lnTo>
                    <a:pt x="991" y="1055"/>
                  </a:lnTo>
                  <a:lnTo>
                    <a:pt x="994" y="1052"/>
                  </a:lnTo>
                  <a:lnTo>
                    <a:pt x="998" y="1048"/>
                  </a:lnTo>
                  <a:lnTo>
                    <a:pt x="1003" y="1045"/>
                  </a:lnTo>
                  <a:lnTo>
                    <a:pt x="1010" y="1045"/>
                  </a:lnTo>
                  <a:lnTo>
                    <a:pt x="1015" y="1045"/>
                  </a:lnTo>
                  <a:lnTo>
                    <a:pt x="1022" y="1047"/>
                  </a:lnTo>
                  <a:lnTo>
                    <a:pt x="1033" y="1050"/>
                  </a:lnTo>
                  <a:lnTo>
                    <a:pt x="1043" y="1052"/>
                  </a:lnTo>
                  <a:lnTo>
                    <a:pt x="1048" y="1051"/>
                  </a:lnTo>
                  <a:lnTo>
                    <a:pt x="1053" y="1050"/>
                  </a:lnTo>
                  <a:lnTo>
                    <a:pt x="1065" y="1053"/>
                  </a:lnTo>
                  <a:lnTo>
                    <a:pt x="1078" y="1056"/>
                  </a:lnTo>
                  <a:lnTo>
                    <a:pt x="1087" y="1056"/>
                  </a:lnTo>
                  <a:lnTo>
                    <a:pt x="1096" y="1056"/>
                  </a:lnTo>
                  <a:lnTo>
                    <a:pt x="1099" y="1059"/>
                  </a:lnTo>
                  <a:lnTo>
                    <a:pt x="1104" y="1062"/>
                  </a:lnTo>
                  <a:lnTo>
                    <a:pt x="1117" y="1059"/>
                  </a:lnTo>
                  <a:lnTo>
                    <a:pt x="1132" y="1056"/>
                  </a:lnTo>
                  <a:lnTo>
                    <a:pt x="1139" y="1055"/>
                  </a:lnTo>
                  <a:lnTo>
                    <a:pt x="1144" y="1056"/>
                  </a:lnTo>
                  <a:lnTo>
                    <a:pt x="1150" y="1057"/>
                  </a:lnTo>
                  <a:lnTo>
                    <a:pt x="1154" y="1059"/>
                  </a:lnTo>
                  <a:lnTo>
                    <a:pt x="1164" y="1060"/>
                  </a:lnTo>
                  <a:lnTo>
                    <a:pt x="1174" y="1060"/>
                  </a:lnTo>
                  <a:lnTo>
                    <a:pt x="1184" y="1060"/>
                  </a:lnTo>
                  <a:lnTo>
                    <a:pt x="1193" y="1060"/>
                  </a:lnTo>
                  <a:lnTo>
                    <a:pt x="1193" y="1063"/>
                  </a:lnTo>
                  <a:lnTo>
                    <a:pt x="1195" y="1066"/>
                  </a:lnTo>
                  <a:lnTo>
                    <a:pt x="1188" y="1072"/>
                  </a:lnTo>
                  <a:lnTo>
                    <a:pt x="1178" y="1077"/>
                  </a:lnTo>
                  <a:lnTo>
                    <a:pt x="1172" y="1084"/>
                  </a:lnTo>
                  <a:lnTo>
                    <a:pt x="1166" y="1089"/>
                  </a:lnTo>
                  <a:lnTo>
                    <a:pt x="1155" y="1094"/>
                  </a:lnTo>
                  <a:lnTo>
                    <a:pt x="1148" y="1099"/>
                  </a:lnTo>
                  <a:lnTo>
                    <a:pt x="1144" y="1107"/>
                  </a:lnTo>
                  <a:lnTo>
                    <a:pt x="1141" y="1114"/>
                  </a:lnTo>
                  <a:lnTo>
                    <a:pt x="1126" y="1117"/>
                  </a:lnTo>
                  <a:lnTo>
                    <a:pt x="1108" y="1119"/>
                  </a:lnTo>
                  <a:lnTo>
                    <a:pt x="1091" y="1120"/>
                  </a:lnTo>
                  <a:lnTo>
                    <a:pt x="1075" y="1121"/>
                  </a:lnTo>
                  <a:lnTo>
                    <a:pt x="1061" y="1120"/>
                  </a:lnTo>
                  <a:lnTo>
                    <a:pt x="1047" y="1118"/>
                  </a:lnTo>
                  <a:lnTo>
                    <a:pt x="1038" y="1120"/>
                  </a:lnTo>
                  <a:lnTo>
                    <a:pt x="1025" y="1122"/>
                  </a:lnTo>
                  <a:lnTo>
                    <a:pt x="1012" y="1124"/>
                  </a:lnTo>
                  <a:lnTo>
                    <a:pt x="1003" y="1124"/>
                  </a:lnTo>
                  <a:lnTo>
                    <a:pt x="998" y="1122"/>
                  </a:lnTo>
                  <a:lnTo>
                    <a:pt x="989" y="1121"/>
                  </a:lnTo>
                  <a:lnTo>
                    <a:pt x="975" y="1122"/>
                  </a:lnTo>
                  <a:lnTo>
                    <a:pt x="962" y="1121"/>
                  </a:lnTo>
                  <a:lnTo>
                    <a:pt x="952" y="1121"/>
                  </a:lnTo>
                  <a:lnTo>
                    <a:pt x="943" y="1121"/>
                  </a:lnTo>
                  <a:lnTo>
                    <a:pt x="933" y="1121"/>
                  </a:lnTo>
                  <a:lnTo>
                    <a:pt x="923" y="1121"/>
                  </a:lnTo>
                  <a:lnTo>
                    <a:pt x="910" y="1120"/>
                  </a:lnTo>
                  <a:lnTo>
                    <a:pt x="895" y="1120"/>
                  </a:lnTo>
                  <a:lnTo>
                    <a:pt x="878" y="1120"/>
                  </a:lnTo>
                  <a:lnTo>
                    <a:pt x="862" y="1118"/>
                  </a:lnTo>
                  <a:lnTo>
                    <a:pt x="853" y="1117"/>
                  </a:lnTo>
                  <a:lnTo>
                    <a:pt x="841" y="1115"/>
                  </a:lnTo>
                  <a:lnTo>
                    <a:pt x="829" y="1114"/>
                  </a:lnTo>
                  <a:lnTo>
                    <a:pt x="817" y="1114"/>
                  </a:lnTo>
                  <a:lnTo>
                    <a:pt x="804" y="1114"/>
                  </a:lnTo>
                  <a:lnTo>
                    <a:pt x="792" y="1115"/>
                  </a:lnTo>
                  <a:lnTo>
                    <a:pt x="781" y="1117"/>
                  </a:lnTo>
                  <a:lnTo>
                    <a:pt x="771" y="1118"/>
                  </a:lnTo>
                  <a:lnTo>
                    <a:pt x="761" y="1118"/>
                  </a:lnTo>
                  <a:lnTo>
                    <a:pt x="750" y="1118"/>
                  </a:lnTo>
                  <a:lnTo>
                    <a:pt x="741" y="1118"/>
                  </a:lnTo>
                  <a:lnTo>
                    <a:pt x="731" y="1118"/>
                  </a:lnTo>
                  <a:lnTo>
                    <a:pt x="707" y="1122"/>
                  </a:lnTo>
                  <a:lnTo>
                    <a:pt x="678" y="1125"/>
                  </a:lnTo>
                  <a:lnTo>
                    <a:pt x="664" y="1127"/>
                  </a:lnTo>
                  <a:lnTo>
                    <a:pt x="652" y="1131"/>
                  </a:lnTo>
                  <a:lnTo>
                    <a:pt x="646" y="1133"/>
                  </a:lnTo>
                  <a:lnTo>
                    <a:pt x="642" y="1135"/>
                  </a:lnTo>
                  <a:lnTo>
                    <a:pt x="639" y="1137"/>
                  </a:lnTo>
                  <a:lnTo>
                    <a:pt x="636" y="1141"/>
                  </a:lnTo>
                  <a:lnTo>
                    <a:pt x="641" y="1153"/>
                  </a:lnTo>
                  <a:lnTo>
                    <a:pt x="645" y="1165"/>
                  </a:lnTo>
                  <a:lnTo>
                    <a:pt x="649" y="1167"/>
                  </a:lnTo>
                  <a:lnTo>
                    <a:pt x="651" y="1169"/>
                  </a:lnTo>
                  <a:lnTo>
                    <a:pt x="651" y="1179"/>
                  </a:lnTo>
                  <a:lnTo>
                    <a:pt x="651" y="1189"/>
                  </a:lnTo>
                  <a:lnTo>
                    <a:pt x="651" y="1197"/>
                  </a:lnTo>
                  <a:lnTo>
                    <a:pt x="651" y="1207"/>
                  </a:lnTo>
                  <a:lnTo>
                    <a:pt x="655" y="1223"/>
                  </a:lnTo>
                  <a:lnTo>
                    <a:pt x="658" y="1238"/>
                  </a:lnTo>
                  <a:lnTo>
                    <a:pt x="660" y="1245"/>
                  </a:lnTo>
                  <a:lnTo>
                    <a:pt x="662" y="1251"/>
                  </a:lnTo>
                  <a:lnTo>
                    <a:pt x="665" y="1258"/>
                  </a:lnTo>
                  <a:lnTo>
                    <a:pt x="668" y="1264"/>
                  </a:lnTo>
                  <a:lnTo>
                    <a:pt x="678" y="1265"/>
                  </a:lnTo>
                  <a:lnTo>
                    <a:pt x="690" y="1264"/>
                  </a:lnTo>
                  <a:lnTo>
                    <a:pt x="700" y="1263"/>
                  </a:lnTo>
                  <a:lnTo>
                    <a:pt x="709" y="1262"/>
                  </a:lnTo>
                  <a:lnTo>
                    <a:pt x="719" y="1262"/>
                  </a:lnTo>
                  <a:lnTo>
                    <a:pt x="727" y="1262"/>
                  </a:lnTo>
                  <a:lnTo>
                    <a:pt x="737" y="1262"/>
                  </a:lnTo>
                  <a:lnTo>
                    <a:pt x="746" y="1262"/>
                  </a:lnTo>
                  <a:lnTo>
                    <a:pt x="757" y="1259"/>
                  </a:lnTo>
                  <a:lnTo>
                    <a:pt x="768" y="1255"/>
                  </a:lnTo>
                  <a:lnTo>
                    <a:pt x="779" y="1252"/>
                  </a:lnTo>
                  <a:lnTo>
                    <a:pt x="789" y="1249"/>
                  </a:lnTo>
                  <a:lnTo>
                    <a:pt x="797" y="1248"/>
                  </a:lnTo>
                  <a:lnTo>
                    <a:pt x="807" y="1248"/>
                  </a:lnTo>
                  <a:lnTo>
                    <a:pt x="817" y="1248"/>
                  </a:lnTo>
                  <a:lnTo>
                    <a:pt x="826" y="1247"/>
                  </a:lnTo>
                  <a:lnTo>
                    <a:pt x="828" y="1243"/>
                  </a:lnTo>
                  <a:lnTo>
                    <a:pt x="831" y="1240"/>
                  </a:lnTo>
                  <a:lnTo>
                    <a:pt x="843" y="1240"/>
                  </a:lnTo>
                  <a:lnTo>
                    <a:pt x="855" y="1240"/>
                  </a:lnTo>
                  <a:lnTo>
                    <a:pt x="863" y="1239"/>
                  </a:lnTo>
                  <a:lnTo>
                    <a:pt x="869" y="1237"/>
                  </a:lnTo>
                  <a:lnTo>
                    <a:pt x="884" y="1237"/>
                  </a:lnTo>
                  <a:lnTo>
                    <a:pt x="899" y="1237"/>
                  </a:lnTo>
                  <a:lnTo>
                    <a:pt x="916" y="1237"/>
                  </a:lnTo>
                  <a:lnTo>
                    <a:pt x="931" y="1237"/>
                  </a:lnTo>
                  <a:lnTo>
                    <a:pt x="944" y="1235"/>
                  </a:lnTo>
                  <a:lnTo>
                    <a:pt x="960" y="1232"/>
                  </a:lnTo>
                  <a:lnTo>
                    <a:pt x="981" y="1230"/>
                  </a:lnTo>
                  <a:lnTo>
                    <a:pt x="1003" y="1229"/>
                  </a:lnTo>
                  <a:lnTo>
                    <a:pt x="1025" y="1229"/>
                  </a:lnTo>
                  <a:lnTo>
                    <a:pt x="1046" y="1230"/>
                  </a:lnTo>
                  <a:lnTo>
                    <a:pt x="1063" y="1231"/>
                  </a:lnTo>
                  <a:lnTo>
                    <a:pt x="1078" y="1234"/>
                  </a:lnTo>
                  <a:lnTo>
                    <a:pt x="1093" y="1234"/>
                  </a:lnTo>
                  <a:lnTo>
                    <a:pt x="1108" y="1234"/>
                  </a:lnTo>
                  <a:lnTo>
                    <a:pt x="1119" y="1235"/>
                  </a:lnTo>
                  <a:lnTo>
                    <a:pt x="1130" y="1235"/>
                  </a:lnTo>
                  <a:lnTo>
                    <a:pt x="1139" y="1236"/>
                  </a:lnTo>
                  <a:lnTo>
                    <a:pt x="1148" y="1238"/>
                  </a:lnTo>
                  <a:lnTo>
                    <a:pt x="1155" y="1240"/>
                  </a:lnTo>
                  <a:lnTo>
                    <a:pt x="1162" y="1242"/>
                  </a:lnTo>
                  <a:lnTo>
                    <a:pt x="1168" y="1246"/>
                  </a:lnTo>
                  <a:lnTo>
                    <a:pt x="1176" y="1250"/>
                  </a:lnTo>
                  <a:lnTo>
                    <a:pt x="1175" y="1254"/>
                  </a:lnTo>
                  <a:lnTo>
                    <a:pt x="1174" y="1257"/>
                  </a:lnTo>
                  <a:lnTo>
                    <a:pt x="1173" y="1259"/>
                  </a:lnTo>
                  <a:lnTo>
                    <a:pt x="1172" y="1260"/>
                  </a:lnTo>
                  <a:lnTo>
                    <a:pt x="1168" y="1262"/>
                  </a:lnTo>
                  <a:lnTo>
                    <a:pt x="1165" y="1265"/>
                  </a:lnTo>
                  <a:lnTo>
                    <a:pt x="1165" y="1276"/>
                  </a:lnTo>
                  <a:lnTo>
                    <a:pt x="1163" y="1286"/>
                  </a:lnTo>
                  <a:lnTo>
                    <a:pt x="1157" y="1288"/>
                  </a:lnTo>
                  <a:lnTo>
                    <a:pt x="1154" y="1290"/>
                  </a:lnTo>
                  <a:lnTo>
                    <a:pt x="1153" y="1293"/>
                  </a:lnTo>
                  <a:lnTo>
                    <a:pt x="1150" y="1296"/>
                  </a:lnTo>
                  <a:lnTo>
                    <a:pt x="1143" y="1298"/>
                  </a:lnTo>
                  <a:lnTo>
                    <a:pt x="1138" y="1300"/>
                  </a:lnTo>
                  <a:lnTo>
                    <a:pt x="1137" y="1304"/>
                  </a:lnTo>
                  <a:lnTo>
                    <a:pt x="1136" y="1307"/>
                  </a:lnTo>
                  <a:lnTo>
                    <a:pt x="1132" y="1308"/>
                  </a:lnTo>
                  <a:lnTo>
                    <a:pt x="1129" y="1309"/>
                  </a:lnTo>
                  <a:lnTo>
                    <a:pt x="1126" y="1313"/>
                  </a:lnTo>
                  <a:lnTo>
                    <a:pt x="1123" y="1317"/>
                  </a:lnTo>
                  <a:lnTo>
                    <a:pt x="1117" y="1319"/>
                  </a:lnTo>
                  <a:lnTo>
                    <a:pt x="1113" y="1320"/>
                  </a:lnTo>
                  <a:lnTo>
                    <a:pt x="1108" y="1319"/>
                  </a:lnTo>
                  <a:lnTo>
                    <a:pt x="1104" y="1318"/>
                  </a:lnTo>
                  <a:lnTo>
                    <a:pt x="1101" y="1317"/>
                  </a:lnTo>
                  <a:lnTo>
                    <a:pt x="1096" y="1315"/>
                  </a:lnTo>
                  <a:lnTo>
                    <a:pt x="1092" y="1315"/>
                  </a:lnTo>
                  <a:lnTo>
                    <a:pt x="1086" y="1315"/>
                  </a:lnTo>
                  <a:lnTo>
                    <a:pt x="1078" y="1316"/>
                  </a:lnTo>
                  <a:lnTo>
                    <a:pt x="1064" y="1317"/>
                  </a:lnTo>
                  <a:lnTo>
                    <a:pt x="1049" y="1317"/>
                  </a:lnTo>
                  <a:lnTo>
                    <a:pt x="1037" y="1315"/>
                  </a:lnTo>
                  <a:lnTo>
                    <a:pt x="1035" y="1311"/>
                  </a:lnTo>
                  <a:lnTo>
                    <a:pt x="1032" y="1308"/>
                  </a:lnTo>
                  <a:lnTo>
                    <a:pt x="1027" y="1308"/>
                  </a:lnTo>
                  <a:lnTo>
                    <a:pt x="1025" y="1309"/>
                  </a:lnTo>
                  <a:lnTo>
                    <a:pt x="1023" y="1311"/>
                  </a:lnTo>
                  <a:lnTo>
                    <a:pt x="1021" y="1313"/>
                  </a:lnTo>
                  <a:lnTo>
                    <a:pt x="1018" y="1315"/>
                  </a:lnTo>
                  <a:lnTo>
                    <a:pt x="1015" y="1315"/>
                  </a:lnTo>
                  <a:lnTo>
                    <a:pt x="1012" y="1313"/>
                  </a:lnTo>
                  <a:lnTo>
                    <a:pt x="1006" y="1308"/>
                  </a:lnTo>
                  <a:lnTo>
                    <a:pt x="1002" y="1309"/>
                  </a:lnTo>
                  <a:lnTo>
                    <a:pt x="1000" y="1310"/>
                  </a:lnTo>
                  <a:lnTo>
                    <a:pt x="998" y="1311"/>
                  </a:lnTo>
                  <a:lnTo>
                    <a:pt x="995" y="1313"/>
                  </a:lnTo>
                  <a:lnTo>
                    <a:pt x="985" y="1312"/>
                  </a:lnTo>
                  <a:lnTo>
                    <a:pt x="971" y="1313"/>
                  </a:lnTo>
                  <a:lnTo>
                    <a:pt x="957" y="1316"/>
                  </a:lnTo>
                  <a:lnTo>
                    <a:pt x="941" y="1319"/>
                  </a:lnTo>
                  <a:lnTo>
                    <a:pt x="910" y="1327"/>
                  </a:lnTo>
                  <a:lnTo>
                    <a:pt x="885" y="1333"/>
                  </a:lnTo>
                  <a:lnTo>
                    <a:pt x="875" y="1333"/>
                  </a:lnTo>
                  <a:lnTo>
                    <a:pt x="866" y="1333"/>
                  </a:lnTo>
                  <a:lnTo>
                    <a:pt x="861" y="1337"/>
                  </a:lnTo>
                  <a:lnTo>
                    <a:pt x="854" y="1342"/>
                  </a:lnTo>
                  <a:lnTo>
                    <a:pt x="849" y="1342"/>
                  </a:lnTo>
                  <a:lnTo>
                    <a:pt x="844" y="1342"/>
                  </a:lnTo>
                  <a:lnTo>
                    <a:pt x="838" y="1345"/>
                  </a:lnTo>
                  <a:lnTo>
                    <a:pt x="832" y="1348"/>
                  </a:lnTo>
                  <a:lnTo>
                    <a:pt x="822" y="1348"/>
                  </a:lnTo>
                  <a:lnTo>
                    <a:pt x="811" y="1348"/>
                  </a:lnTo>
                  <a:lnTo>
                    <a:pt x="800" y="1351"/>
                  </a:lnTo>
                  <a:lnTo>
                    <a:pt x="788" y="1355"/>
                  </a:lnTo>
                  <a:lnTo>
                    <a:pt x="785" y="1358"/>
                  </a:lnTo>
                  <a:lnTo>
                    <a:pt x="783" y="1360"/>
                  </a:lnTo>
                  <a:lnTo>
                    <a:pt x="773" y="1360"/>
                  </a:lnTo>
                  <a:lnTo>
                    <a:pt x="765" y="1360"/>
                  </a:lnTo>
                  <a:lnTo>
                    <a:pt x="748" y="1364"/>
                  </a:lnTo>
                  <a:lnTo>
                    <a:pt x="732" y="1366"/>
                  </a:lnTo>
                  <a:lnTo>
                    <a:pt x="716" y="1368"/>
                  </a:lnTo>
                  <a:lnTo>
                    <a:pt x="698" y="1370"/>
                  </a:lnTo>
                  <a:lnTo>
                    <a:pt x="696" y="1372"/>
                  </a:lnTo>
                  <a:lnTo>
                    <a:pt x="695" y="1376"/>
                  </a:lnTo>
                  <a:lnTo>
                    <a:pt x="696" y="1388"/>
                  </a:lnTo>
                  <a:lnTo>
                    <a:pt x="698" y="1405"/>
                  </a:lnTo>
                  <a:lnTo>
                    <a:pt x="700" y="1414"/>
                  </a:lnTo>
                  <a:lnTo>
                    <a:pt x="702" y="1422"/>
                  </a:lnTo>
                  <a:lnTo>
                    <a:pt x="704" y="1427"/>
                  </a:lnTo>
                  <a:lnTo>
                    <a:pt x="707" y="1429"/>
                  </a:lnTo>
                  <a:lnTo>
                    <a:pt x="715" y="1432"/>
                  </a:lnTo>
                  <a:lnTo>
                    <a:pt x="729" y="1433"/>
                  </a:lnTo>
                  <a:lnTo>
                    <a:pt x="745" y="1434"/>
                  </a:lnTo>
                  <a:lnTo>
                    <a:pt x="761" y="1433"/>
                  </a:lnTo>
                  <a:lnTo>
                    <a:pt x="778" y="1432"/>
                  </a:lnTo>
                  <a:lnTo>
                    <a:pt x="793" y="1428"/>
                  </a:lnTo>
                  <a:lnTo>
                    <a:pt x="805" y="1426"/>
                  </a:lnTo>
                  <a:lnTo>
                    <a:pt x="813" y="1422"/>
                  </a:lnTo>
                  <a:lnTo>
                    <a:pt x="816" y="1424"/>
                  </a:lnTo>
                  <a:lnTo>
                    <a:pt x="819" y="1427"/>
                  </a:lnTo>
                  <a:lnTo>
                    <a:pt x="820" y="1426"/>
                  </a:lnTo>
                  <a:lnTo>
                    <a:pt x="823" y="1425"/>
                  </a:lnTo>
                  <a:lnTo>
                    <a:pt x="827" y="1422"/>
                  </a:lnTo>
                  <a:lnTo>
                    <a:pt x="830" y="1420"/>
                  </a:lnTo>
                  <a:lnTo>
                    <a:pt x="834" y="1420"/>
                  </a:lnTo>
                  <a:lnTo>
                    <a:pt x="836" y="1421"/>
                  </a:lnTo>
                  <a:lnTo>
                    <a:pt x="838" y="1422"/>
                  </a:lnTo>
                  <a:lnTo>
                    <a:pt x="840" y="1422"/>
                  </a:lnTo>
                  <a:lnTo>
                    <a:pt x="843" y="1422"/>
                  </a:lnTo>
                  <a:lnTo>
                    <a:pt x="848" y="1422"/>
                  </a:lnTo>
                  <a:lnTo>
                    <a:pt x="852" y="1417"/>
                  </a:lnTo>
                  <a:lnTo>
                    <a:pt x="857" y="1414"/>
                  </a:lnTo>
                  <a:lnTo>
                    <a:pt x="865" y="1411"/>
                  </a:lnTo>
                  <a:lnTo>
                    <a:pt x="875" y="1409"/>
                  </a:lnTo>
                  <a:lnTo>
                    <a:pt x="880" y="1410"/>
                  </a:lnTo>
                  <a:lnTo>
                    <a:pt x="884" y="1412"/>
                  </a:lnTo>
                  <a:lnTo>
                    <a:pt x="889" y="1413"/>
                  </a:lnTo>
                  <a:lnTo>
                    <a:pt x="895" y="1412"/>
                  </a:lnTo>
                  <a:lnTo>
                    <a:pt x="899" y="1411"/>
                  </a:lnTo>
                  <a:lnTo>
                    <a:pt x="902" y="1409"/>
                  </a:lnTo>
                  <a:lnTo>
                    <a:pt x="913" y="1410"/>
                  </a:lnTo>
                  <a:lnTo>
                    <a:pt x="924" y="1411"/>
                  </a:lnTo>
                  <a:lnTo>
                    <a:pt x="933" y="1406"/>
                  </a:lnTo>
                  <a:lnTo>
                    <a:pt x="942" y="1403"/>
                  </a:lnTo>
                  <a:lnTo>
                    <a:pt x="951" y="1402"/>
                  </a:lnTo>
                  <a:lnTo>
                    <a:pt x="959" y="1404"/>
                  </a:lnTo>
                  <a:lnTo>
                    <a:pt x="967" y="1406"/>
                  </a:lnTo>
                  <a:lnTo>
                    <a:pt x="975" y="1409"/>
                  </a:lnTo>
                  <a:lnTo>
                    <a:pt x="982" y="1406"/>
                  </a:lnTo>
                  <a:lnTo>
                    <a:pt x="988" y="1403"/>
                  </a:lnTo>
                  <a:lnTo>
                    <a:pt x="989" y="1403"/>
                  </a:lnTo>
                  <a:lnTo>
                    <a:pt x="990" y="1403"/>
                  </a:lnTo>
                  <a:lnTo>
                    <a:pt x="995" y="1405"/>
                  </a:lnTo>
                  <a:lnTo>
                    <a:pt x="1001" y="1409"/>
                  </a:lnTo>
                  <a:lnTo>
                    <a:pt x="1008" y="1407"/>
                  </a:lnTo>
                  <a:lnTo>
                    <a:pt x="1014" y="1406"/>
                  </a:lnTo>
                  <a:lnTo>
                    <a:pt x="1015" y="1406"/>
                  </a:lnTo>
                  <a:lnTo>
                    <a:pt x="1016" y="1406"/>
                  </a:lnTo>
                  <a:lnTo>
                    <a:pt x="1017" y="1406"/>
                  </a:lnTo>
                  <a:lnTo>
                    <a:pt x="1018" y="1406"/>
                  </a:lnTo>
                  <a:lnTo>
                    <a:pt x="1021" y="1412"/>
                  </a:lnTo>
                  <a:lnTo>
                    <a:pt x="1024" y="1416"/>
                  </a:lnTo>
                  <a:lnTo>
                    <a:pt x="1028" y="1418"/>
                  </a:lnTo>
                  <a:lnTo>
                    <a:pt x="1033" y="1418"/>
                  </a:lnTo>
                  <a:lnTo>
                    <a:pt x="1037" y="1416"/>
                  </a:lnTo>
                  <a:lnTo>
                    <a:pt x="1040" y="1413"/>
                  </a:lnTo>
                  <a:lnTo>
                    <a:pt x="1044" y="1410"/>
                  </a:lnTo>
                  <a:lnTo>
                    <a:pt x="1047" y="1406"/>
                  </a:lnTo>
                  <a:lnTo>
                    <a:pt x="1051" y="1404"/>
                  </a:lnTo>
                  <a:lnTo>
                    <a:pt x="1056" y="1403"/>
                  </a:lnTo>
                  <a:lnTo>
                    <a:pt x="1065" y="1406"/>
                  </a:lnTo>
                  <a:lnTo>
                    <a:pt x="1074" y="1410"/>
                  </a:lnTo>
                  <a:lnTo>
                    <a:pt x="1079" y="1415"/>
                  </a:lnTo>
                  <a:lnTo>
                    <a:pt x="1082" y="1420"/>
                  </a:lnTo>
                  <a:lnTo>
                    <a:pt x="1087" y="1421"/>
                  </a:lnTo>
                  <a:lnTo>
                    <a:pt x="1094" y="1420"/>
                  </a:lnTo>
                  <a:lnTo>
                    <a:pt x="1099" y="1418"/>
                  </a:lnTo>
                  <a:lnTo>
                    <a:pt x="1106" y="1417"/>
                  </a:lnTo>
                  <a:lnTo>
                    <a:pt x="1114" y="1415"/>
                  </a:lnTo>
                  <a:lnTo>
                    <a:pt x="1120" y="1414"/>
                  </a:lnTo>
                  <a:lnTo>
                    <a:pt x="1127" y="1414"/>
                  </a:lnTo>
                  <a:lnTo>
                    <a:pt x="1133" y="1416"/>
                  </a:lnTo>
                  <a:lnTo>
                    <a:pt x="1134" y="1416"/>
                  </a:lnTo>
                  <a:lnTo>
                    <a:pt x="1150" y="1432"/>
                  </a:lnTo>
                  <a:lnTo>
                    <a:pt x="1166" y="1448"/>
                  </a:lnTo>
                  <a:lnTo>
                    <a:pt x="1169" y="1450"/>
                  </a:lnTo>
                  <a:lnTo>
                    <a:pt x="1173" y="1450"/>
                  </a:lnTo>
                  <a:lnTo>
                    <a:pt x="1176" y="1451"/>
                  </a:lnTo>
                  <a:lnTo>
                    <a:pt x="1178" y="1455"/>
                  </a:lnTo>
                  <a:lnTo>
                    <a:pt x="1179" y="1462"/>
                  </a:lnTo>
                  <a:lnTo>
                    <a:pt x="1179" y="1470"/>
                  </a:lnTo>
                  <a:lnTo>
                    <a:pt x="1178" y="1476"/>
                  </a:lnTo>
                  <a:lnTo>
                    <a:pt x="1176" y="1483"/>
                  </a:lnTo>
                  <a:lnTo>
                    <a:pt x="1176" y="1492"/>
                  </a:lnTo>
                  <a:lnTo>
                    <a:pt x="1176" y="1502"/>
                  </a:lnTo>
                  <a:lnTo>
                    <a:pt x="1173" y="1506"/>
                  </a:lnTo>
                  <a:lnTo>
                    <a:pt x="1169" y="1510"/>
                  </a:lnTo>
                  <a:lnTo>
                    <a:pt x="1165" y="1514"/>
                  </a:lnTo>
                  <a:lnTo>
                    <a:pt x="1162" y="1517"/>
                  </a:lnTo>
                  <a:lnTo>
                    <a:pt x="1152" y="1522"/>
                  </a:lnTo>
                  <a:lnTo>
                    <a:pt x="1141" y="1527"/>
                  </a:lnTo>
                  <a:lnTo>
                    <a:pt x="1128" y="1529"/>
                  </a:lnTo>
                  <a:lnTo>
                    <a:pt x="1115" y="1531"/>
                  </a:lnTo>
                  <a:lnTo>
                    <a:pt x="1101" y="1532"/>
                  </a:lnTo>
                  <a:lnTo>
                    <a:pt x="1086" y="1532"/>
                  </a:lnTo>
                  <a:lnTo>
                    <a:pt x="1076" y="1532"/>
                  </a:lnTo>
                  <a:lnTo>
                    <a:pt x="1068" y="1532"/>
                  </a:lnTo>
                  <a:lnTo>
                    <a:pt x="1059" y="1532"/>
                  </a:lnTo>
                  <a:lnTo>
                    <a:pt x="1050" y="1532"/>
                  </a:lnTo>
                  <a:lnTo>
                    <a:pt x="1038" y="1530"/>
                  </a:lnTo>
                  <a:lnTo>
                    <a:pt x="1026" y="1529"/>
                  </a:lnTo>
                  <a:lnTo>
                    <a:pt x="1013" y="1528"/>
                  </a:lnTo>
                  <a:lnTo>
                    <a:pt x="1001" y="1527"/>
                  </a:lnTo>
                  <a:lnTo>
                    <a:pt x="988" y="1528"/>
                  </a:lnTo>
                  <a:lnTo>
                    <a:pt x="976" y="1529"/>
                  </a:lnTo>
                  <a:lnTo>
                    <a:pt x="964" y="1530"/>
                  </a:lnTo>
                  <a:lnTo>
                    <a:pt x="952" y="1532"/>
                  </a:lnTo>
                  <a:lnTo>
                    <a:pt x="943" y="1532"/>
                  </a:lnTo>
                  <a:lnTo>
                    <a:pt x="934" y="1532"/>
                  </a:lnTo>
                  <a:lnTo>
                    <a:pt x="924" y="1532"/>
                  </a:lnTo>
                  <a:lnTo>
                    <a:pt x="916" y="1532"/>
                  </a:lnTo>
                  <a:lnTo>
                    <a:pt x="912" y="1535"/>
                  </a:lnTo>
                  <a:lnTo>
                    <a:pt x="909" y="1539"/>
                  </a:lnTo>
                  <a:lnTo>
                    <a:pt x="899" y="1539"/>
                  </a:lnTo>
                  <a:lnTo>
                    <a:pt x="889" y="1539"/>
                  </a:lnTo>
                  <a:lnTo>
                    <a:pt x="878" y="1539"/>
                  </a:lnTo>
                  <a:lnTo>
                    <a:pt x="869" y="1539"/>
                  </a:lnTo>
                  <a:lnTo>
                    <a:pt x="853" y="1543"/>
                  </a:lnTo>
                  <a:lnTo>
                    <a:pt x="837" y="1546"/>
                  </a:lnTo>
                  <a:lnTo>
                    <a:pt x="820" y="1551"/>
                  </a:lnTo>
                  <a:lnTo>
                    <a:pt x="805" y="1554"/>
                  </a:lnTo>
                  <a:lnTo>
                    <a:pt x="789" y="1557"/>
                  </a:lnTo>
                  <a:lnTo>
                    <a:pt x="772" y="1560"/>
                  </a:lnTo>
                  <a:lnTo>
                    <a:pt x="765" y="1561"/>
                  </a:lnTo>
                  <a:lnTo>
                    <a:pt x="758" y="1563"/>
                  </a:lnTo>
                  <a:lnTo>
                    <a:pt x="751" y="1565"/>
                  </a:lnTo>
                  <a:lnTo>
                    <a:pt x="746" y="1569"/>
                  </a:lnTo>
                  <a:lnTo>
                    <a:pt x="746" y="1570"/>
                  </a:lnTo>
                  <a:lnTo>
                    <a:pt x="747" y="1572"/>
                  </a:lnTo>
                  <a:lnTo>
                    <a:pt x="760" y="1570"/>
                  </a:lnTo>
                  <a:lnTo>
                    <a:pt x="770" y="1568"/>
                  </a:lnTo>
                  <a:lnTo>
                    <a:pt x="779" y="1565"/>
                  </a:lnTo>
                  <a:lnTo>
                    <a:pt x="789" y="1563"/>
                  </a:lnTo>
                  <a:lnTo>
                    <a:pt x="797" y="1563"/>
                  </a:lnTo>
                  <a:lnTo>
                    <a:pt x="807" y="1566"/>
                  </a:lnTo>
                  <a:lnTo>
                    <a:pt x="817" y="1569"/>
                  </a:lnTo>
                  <a:lnTo>
                    <a:pt x="826" y="1572"/>
                  </a:lnTo>
                  <a:lnTo>
                    <a:pt x="831" y="1573"/>
                  </a:lnTo>
                  <a:lnTo>
                    <a:pt x="837" y="1573"/>
                  </a:lnTo>
                  <a:lnTo>
                    <a:pt x="842" y="1572"/>
                  </a:lnTo>
                  <a:lnTo>
                    <a:pt x="848" y="1570"/>
                  </a:lnTo>
                  <a:lnTo>
                    <a:pt x="853" y="1568"/>
                  </a:lnTo>
                  <a:lnTo>
                    <a:pt x="859" y="1568"/>
                  </a:lnTo>
                  <a:lnTo>
                    <a:pt x="863" y="1567"/>
                  </a:lnTo>
                  <a:lnTo>
                    <a:pt x="870" y="1568"/>
                  </a:lnTo>
                  <a:lnTo>
                    <a:pt x="880" y="1578"/>
                  </a:lnTo>
                  <a:lnTo>
                    <a:pt x="890" y="1587"/>
                  </a:lnTo>
                  <a:lnTo>
                    <a:pt x="904" y="1589"/>
                  </a:lnTo>
                  <a:lnTo>
                    <a:pt x="918" y="1591"/>
                  </a:lnTo>
                  <a:lnTo>
                    <a:pt x="927" y="1596"/>
                  </a:lnTo>
                  <a:lnTo>
                    <a:pt x="934" y="1602"/>
                  </a:lnTo>
                  <a:lnTo>
                    <a:pt x="941" y="1610"/>
                  </a:lnTo>
                  <a:lnTo>
                    <a:pt x="948" y="1616"/>
                  </a:lnTo>
                  <a:lnTo>
                    <a:pt x="956" y="1621"/>
                  </a:lnTo>
                  <a:lnTo>
                    <a:pt x="964" y="1625"/>
                  </a:lnTo>
                  <a:lnTo>
                    <a:pt x="970" y="1635"/>
                  </a:lnTo>
                  <a:lnTo>
                    <a:pt x="979" y="1644"/>
                  </a:lnTo>
                  <a:lnTo>
                    <a:pt x="983" y="1645"/>
                  </a:lnTo>
                  <a:lnTo>
                    <a:pt x="988" y="1647"/>
                  </a:lnTo>
                  <a:lnTo>
                    <a:pt x="994" y="1655"/>
                  </a:lnTo>
                  <a:lnTo>
                    <a:pt x="1001" y="1662"/>
                  </a:lnTo>
                  <a:lnTo>
                    <a:pt x="1003" y="1663"/>
                  </a:lnTo>
                  <a:lnTo>
                    <a:pt x="1006" y="1666"/>
                  </a:lnTo>
                  <a:lnTo>
                    <a:pt x="1015" y="1678"/>
                  </a:lnTo>
                  <a:lnTo>
                    <a:pt x="1024" y="1688"/>
                  </a:lnTo>
                  <a:lnTo>
                    <a:pt x="1029" y="1688"/>
                  </a:lnTo>
                  <a:lnTo>
                    <a:pt x="1035" y="1689"/>
                  </a:lnTo>
                  <a:lnTo>
                    <a:pt x="1040" y="1695"/>
                  </a:lnTo>
                  <a:lnTo>
                    <a:pt x="1047" y="1702"/>
                  </a:lnTo>
                  <a:lnTo>
                    <a:pt x="1053" y="1704"/>
                  </a:lnTo>
                  <a:lnTo>
                    <a:pt x="1060" y="1705"/>
                  </a:lnTo>
                  <a:lnTo>
                    <a:pt x="1073" y="1719"/>
                  </a:lnTo>
                  <a:lnTo>
                    <a:pt x="1086" y="1733"/>
                  </a:lnTo>
                  <a:lnTo>
                    <a:pt x="1091" y="1735"/>
                  </a:lnTo>
                  <a:lnTo>
                    <a:pt x="1095" y="1736"/>
                  </a:lnTo>
                  <a:lnTo>
                    <a:pt x="1107" y="1742"/>
                  </a:lnTo>
                  <a:lnTo>
                    <a:pt x="1119" y="1749"/>
                  </a:lnTo>
                  <a:lnTo>
                    <a:pt x="1131" y="1756"/>
                  </a:lnTo>
                  <a:lnTo>
                    <a:pt x="1142" y="1764"/>
                  </a:lnTo>
                  <a:lnTo>
                    <a:pt x="1150" y="1772"/>
                  </a:lnTo>
                  <a:lnTo>
                    <a:pt x="1157" y="1781"/>
                  </a:lnTo>
                  <a:lnTo>
                    <a:pt x="1158" y="1787"/>
                  </a:lnTo>
                  <a:lnTo>
                    <a:pt x="1160" y="1793"/>
                  </a:lnTo>
                  <a:lnTo>
                    <a:pt x="1165" y="1793"/>
                  </a:lnTo>
                  <a:lnTo>
                    <a:pt x="1172" y="1794"/>
                  </a:lnTo>
                  <a:lnTo>
                    <a:pt x="1172" y="1795"/>
                  </a:lnTo>
                  <a:lnTo>
                    <a:pt x="1173" y="1796"/>
                  </a:lnTo>
                  <a:lnTo>
                    <a:pt x="1173" y="1802"/>
                  </a:lnTo>
                  <a:lnTo>
                    <a:pt x="1171" y="1808"/>
                  </a:lnTo>
                  <a:lnTo>
                    <a:pt x="1179" y="1817"/>
                  </a:lnTo>
                  <a:lnTo>
                    <a:pt x="1188" y="1825"/>
                  </a:lnTo>
                  <a:lnTo>
                    <a:pt x="1188" y="1828"/>
                  </a:lnTo>
                  <a:lnTo>
                    <a:pt x="1188" y="1829"/>
                  </a:lnTo>
                  <a:lnTo>
                    <a:pt x="1179" y="1834"/>
                  </a:lnTo>
                  <a:lnTo>
                    <a:pt x="1171" y="1840"/>
                  </a:lnTo>
                  <a:lnTo>
                    <a:pt x="1164" y="1840"/>
                  </a:lnTo>
                  <a:lnTo>
                    <a:pt x="1158" y="1841"/>
                  </a:lnTo>
                  <a:lnTo>
                    <a:pt x="1157" y="1847"/>
                  </a:lnTo>
                  <a:lnTo>
                    <a:pt x="1157" y="1854"/>
                  </a:lnTo>
                  <a:lnTo>
                    <a:pt x="1150" y="1858"/>
                  </a:lnTo>
                  <a:lnTo>
                    <a:pt x="1141" y="1861"/>
                  </a:lnTo>
                  <a:lnTo>
                    <a:pt x="1138" y="1864"/>
                  </a:lnTo>
                  <a:lnTo>
                    <a:pt x="1133" y="1866"/>
                  </a:lnTo>
                  <a:lnTo>
                    <a:pt x="1130" y="1868"/>
                  </a:lnTo>
                  <a:lnTo>
                    <a:pt x="1128" y="1871"/>
                  </a:lnTo>
                  <a:lnTo>
                    <a:pt x="1126" y="1882"/>
                  </a:lnTo>
                  <a:lnTo>
                    <a:pt x="1125" y="1895"/>
                  </a:lnTo>
                  <a:lnTo>
                    <a:pt x="1110" y="1910"/>
                  </a:lnTo>
                  <a:lnTo>
                    <a:pt x="1096" y="1925"/>
                  </a:lnTo>
                  <a:lnTo>
                    <a:pt x="1092" y="1927"/>
                  </a:lnTo>
                  <a:lnTo>
                    <a:pt x="1086" y="1929"/>
                  </a:lnTo>
                  <a:lnTo>
                    <a:pt x="1081" y="1930"/>
                  </a:lnTo>
                  <a:lnTo>
                    <a:pt x="1074" y="1931"/>
                  </a:lnTo>
                  <a:lnTo>
                    <a:pt x="1059" y="1934"/>
                  </a:lnTo>
                  <a:lnTo>
                    <a:pt x="1041" y="1934"/>
                  </a:lnTo>
                  <a:lnTo>
                    <a:pt x="1025" y="1934"/>
                  </a:lnTo>
                  <a:lnTo>
                    <a:pt x="1008" y="1933"/>
                  </a:lnTo>
                  <a:lnTo>
                    <a:pt x="993" y="1930"/>
                  </a:lnTo>
                  <a:lnTo>
                    <a:pt x="980" y="1928"/>
                  </a:lnTo>
                  <a:lnTo>
                    <a:pt x="980" y="1926"/>
                  </a:lnTo>
                  <a:lnTo>
                    <a:pt x="980" y="1924"/>
                  </a:lnTo>
                  <a:lnTo>
                    <a:pt x="983" y="1919"/>
                  </a:lnTo>
                  <a:lnTo>
                    <a:pt x="988" y="1915"/>
                  </a:lnTo>
                  <a:lnTo>
                    <a:pt x="987" y="1911"/>
                  </a:lnTo>
                  <a:lnTo>
                    <a:pt x="985" y="1907"/>
                  </a:lnTo>
                  <a:lnTo>
                    <a:pt x="980" y="1907"/>
                  </a:lnTo>
                  <a:lnTo>
                    <a:pt x="977" y="1905"/>
                  </a:lnTo>
                  <a:lnTo>
                    <a:pt x="975" y="1904"/>
                  </a:lnTo>
                  <a:lnTo>
                    <a:pt x="974" y="1902"/>
                  </a:lnTo>
                  <a:lnTo>
                    <a:pt x="969" y="1896"/>
                  </a:lnTo>
                  <a:lnTo>
                    <a:pt x="965" y="1892"/>
                  </a:lnTo>
                  <a:lnTo>
                    <a:pt x="957" y="1888"/>
                  </a:lnTo>
                  <a:lnTo>
                    <a:pt x="948" y="1883"/>
                  </a:lnTo>
                  <a:lnTo>
                    <a:pt x="940" y="1881"/>
                  </a:lnTo>
                  <a:lnTo>
                    <a:pt x="928" y="1879"/>
                  </a:lnTo>
                  <a:lnTo>
                    <a:pt x="922" y="1869"/>
                  </a:lnTo>
                  <a:lnTo>
                    <a:pt x="917" y="1859"/>
                  </a:lnTo>
                  <a:lnTo>
                    <a:pt x="915" y="1854"/>
                  </a:lnTo>
                  <a:lnTo>
                    <a:pt x="911" y="1849"/>
                  </a:lnTo>
                  <a:lnTo>
                    <a:pt x="908" y="1845"/>
                  </a:lnTo>
                  <a:lnTo>
                    <a:pt x="904" y="1842"/>
                  </a:lnTo>
                  <a:lnTo>
                    <a:pt x="897" y="1838"/>
                  </a:lnTo>
                  <a:lnTo>
                    <a:pt x="889" y="1836"/>
                  </a:lnTo>
                  <a:lnTo>
                    <a:pt x="886" y="1835"/>
                  </a:lnTo>
                  <a:lnTo>
                    <a:pt x="883" y="1833"/>
                  </a:lnTo>
                  <a:lnTo>
                    <a:pt x="881" y="1831"/>
                  </a:lnTo>
                  <a:lnTo>
                    <a:pt x="878" y="1828"/>
                  </a:lnTo>
                  <a:lnTo>
                    <a:pt x="878" y="1820"/>
                  </a:lnTo>
                  <a:lnTo>
                    <a:pt x="877" y="1811"/>
                  </a:lnTo>
                  <a:lnTo>
                    <a:pt x="874" y="1806"/>
                  </a:lnTo>
                  <a:lnTo>
                    <a:pt x="867" y="1798"/>
                  </a:lnTo>
                  <a:lnTo>
                    <a:pt x="859" y="1789"/>
                  </a:lnTo>
                  <a:lnTo>
                    <a:pt x="848" y="1781"/>
                  </a:lnTo>
                  <a:lnTo>
                    <a:pt x="827" y="1762"/>
                  </a:lnTo>
                  <a:lnTo>
                    <a:pt x="813" y="1751"/>
                  </a:lnTo>
                  <a:lnTo>
                    <a:pt x="803" y="1748"/>
                  </a:lnTo>
                  <a:lnTo>
                    <a:pt x="793" y="1743"/>
                  </a:lnTo>
                  <a:lnTo>
                    <a:pt x="789" y="1737"/>
                  </a:lnTo>
                  <a:lnTo>
                    <a:pt x="783" y="1730"/>
                  </a:lnTo>
                  <a:lnTo>
                    <a:pt x="778" y="1728"/>
                  </a:lnTo>
                  <a:lnTo>
                    <a:pt x="772" y="1726"/>
                  </a:lnTo>
                  <a:lnTo>
                    <a:pt x="767" y="1726"/>
                  </a:lnTo>
                  <a:lnTo>
                    <a:pt x="762" y="1727"/>
                  </a:lnTo>
                  <a:lnTo>
                    <a:pt x="762" y="1739"/>
                  </a:lnTo>
                  <a:lnTo>
                    <a:pt x="761" y="1751"/>
                  </a:lnTo>
                  <a:lnTo>
                    <a:pt x="759" y="1753"/>
                  </a:lnTo>
                  <a:lnTo>
                    <a:pt x="756" y="1756"/>
                  </a:lnTo>
                  <a:lnTo>
                    <a:pt x="754" y="1767"/>
                  </a:lnTo>
                  <a:lnTo>
                    <a:pt x="754" y="1779"/>
                  </a:lnTo>
                  <a:lnTo>
                    <a:pt x="754" y="1793"/>
                  </a:lnTo>
                  <a:lnTo>
                    <a:pt x="753" y="1802"/>
                  </a:lnTo>
                  <a:lnTo>
                    <a:pt x="751" y="1809"/>
                  </a:lnTo>
                  <a:lnTo>
                    <a:pt x="750" y="1817"/>
                  </a:lnTo>
                  <a:lnTo>
                    <a:pt x="750" y="1825"/>
                  </a:lnTo>
                  <a:lnTo>
                    <a:pt x="750" y="1833"/>
                  </a:lnTo>
                  <a:lnTo>
                    <a:pt x="751" y="1849"/>
                  </a:lnTo>
                  <a:lnTo>
                    <a:pt x="749" y="1864"/>
                  </a:lnTo>
                  <a:lnTo>
                    <a:pt x="748" y="1876"/>
                  </a:lnTo>
                  <a:lnTo>
                    <a:pt x="747" y="1889"/>
                  </a:lnTo>
                  <a:lnTo>
                    <a:pt x="748" y="1902"/>
                  </a:lnTo>
                  <a:lnTo>
                    <a:pt x="746" y="1913"/>
                  </a:lnTo>
                  <a:lnTo>
                    <a:pt x="745" y="1922"/>
                  </a:lnTo>
                  <a:lnTo>
                    <a:pt x="746" y="1933"/>
                  </a:lnTo>
                  <a:lnTo>
                    <a:pt x="747" y="1942"/>
                  </a:lnTo>
                  <a:lnTo>
                    <a:pt x="749" y="1950"/>
                  </a:lnTo>
                  <a:lnTo>
                    <a:pt x="747" y="1957"/>
                  </a:lnTo>
                  <a:lnTo>
                    <a:pt x="746" y="1964"/>
                  </a:lnTo>
                  <a:lnTo>
                    <a:pt x="748" y="1981"/>
                  </a:lnTo>
                  <a:lnTo>
                    <a:pt x="749" y="1996"/>
                  </a:lnTo>
                  <a:lnTo>
                    <a:pt x="749" y="1997"/>
                  </a:lnTo>
                  <a:lnTo>
                    <a:pt x="746" y="2003"/>
                  </a:lnTo>
                  <a:lnTo>
                    <a:pt x="744" y="2008"/>
                  </a:lnTo>
                  <a:lnTo>
                    <a:pt x="742" y="2018"/>
                  </a:lnTo>
                  <a:lnTo>
                    <a:pt x="742" y="2029"/>
                  </a:lnTo>
                  <a:lnTo>
                    <a:pt x="742" y="2039"/>
                  </a:lnTo>
                  <a:lnTo>
                    <a:pt x="744" y="2049"/>
                  </a:lnTo>
                  <a:lnTo>
                    <a:pt x="745" y="2058"/>
                  </a:lnTo>
                  <a:lnTo>
                    <a:pt x="745" y="2068"/>
                  </a:lnTo>
                  <a:lnTo>
                    <a:pt x="744" y="2077"/>
                  </a:lnTo>
                  <a:lnTo>
                    <a:pt x="741" y="2086"/>
                  </a:lnTo>
                  <a:lnTo>
                    <a:pt x="736" y="2085"/>
                  </a:lnTo>
                  <a:lnTo>
                    <a:pt x="732" y="2084"/>
                  </a:lnTo>
                  <a:lnTo>
                    <a:pt x="729" y="2082"/>
                  </a:lnTo>
                  <a:lnTo>
                    <a:pt x="725" y="2080"/>
                  </a:lnTo>
                  <a:lnTo>
                    <a:pt x="720" y="2077"/>
                  </a:lnTo>
                  <a:lnTo>
                    <a:pt x="713" y="2074"/>
                  </a:lnTo>
                  <a:lnTo>
                    <a:pt x="709" y="2075"/>
                  </a:lnTo>
                  <a:lnTo>
                    <a:pt x="701" y="2078"/>
                  </a:lnTo>
                  <a:lnTo>
                    <a:pt x="697" y="2079"/>
                  </a:lnTo>
                  <a:lnTo>
                    <a:pt x="691" y="2079"/>
                  </a:lnTo>
                  <a:lnTo>
                    <a:pt x="686" y="2079"/>
                  </a:lnTo>
                  <a:lnTo>
                    <a:pt x="681" y="2077"/>
                  </a:lnTo>
                  <a:lnTo>
                    <a:pt x="668" y="2063"/>
                  </a:lnTo>
                  <a:lnTo>
                    <a:pt x="656" y="2046"/>
                  </a:lnTo>
                  <a:lnTo>
                    <a:pt x="656" y="2036"/>
                  </a:lnTo>
                  <a:lnTo>
                    <a:pt x="656" y="2027"/>
                  </a:lnTo>
                  <a:lnTo>
                    <a:pt x="654" y="2017"/>
                  </a:lnTo>
                  <a:lnTo>
                    <a:pt x="653" y="2007"/>
                  </a:lnTo>
                  <a:lnTo>
                    <a:pt x="652" y="1997"/>
                  </a:lnTo>
                  <a:lnTo>
                    <a:pt x="652" y="1987"/>
                  </a:lnTo>
                  <a:lnTo>
                    <a:pt x="652" y="1976"/>
                  </a:lnTo>
                  <a:lnTo>
                    <a:pt x="653" y="1965"/>
                  </a:lnTo>
                  <a:lnTo>
                    <a:pt x="654" y="1954"/>
                  </a:lnTo>
                  <a:lnTo>
                    <a:pt x="656" y="1943"/>
                  </a:lnTo>
                  <a:lnTo>
                    <a:pt x="657" y="1934"/>
                  </a:lnTo>
                  <a:lnTo>
                    <a:pt x="656" y="1923"/>
                  </a:lnTo>
                  <a:lnTo>
                    <a:pt x="655" y="1913"/>
                  </a:lnTo>
                  <a:lnTo>
                    <a:pt x="655" y="1903"/>
                  </a:lnTo>
                  <a:lnTo>
                    <a:pt x="657" y="1888"/>
                  </a:lnTo>
                  <a:lnTo>
                    <a:pt x="660" y="1871"/>
                  </a:lnTo>
                  <a:lnTo>
                    <a:pt x="663" y="1855"/>
                  </a:lnTo>
                  <a:lnTo>
                    <a:pt x="666" y="1840"/>
                  </a:lnTo>
                  <a:lnTo>
                    <a:pt x="666" y="1829"/>
                  </a:lnTo>
                  <a:lnTo>
                    <a:pt x="666" y="1818"/>
                  </a:lnTo>
                  <a:lnTo>
                    <a:pt x="669" y="1814"/>
                  </a:lnTo>
                  <a:lnTo>
                    <a:pt x="672" y="1811"/>
                  </a:lnTo>
                  <a:lnTo>
                    <a:pt x="672" y="1800"/>
                  </a:lnTo>
                  <a:lnTo>
                    <a:pt x="672" y="1789"/>
                  </a:lnTo>
                  <a:lnTo>
                    <a:pt x="674" y="1779"/>
                  </a:lnTo>
                  <a:lnTo>
                    <a:pt x="675" y="1767"/>
                  </a:lnTo>
                  <a:lnTo>
                    <a:pt x="676" y="1754"/>
                  </a:lnTo>
                  <a:lnTo>
                    <a:pt x="678" y="1744"/>
                  </a:lnTo>
                  <a:lnTo>
                    <a:pt x="678" y="1729"/>
                  </a:lnTo>
                  <a:lnTo>
                    <a:pt x="678" y="1713"/>
                  </a:lnTo>
                  <a:lnTo>
                    <a:pt x="680" y="1696"/>
                  </a:lnTo>
                  <a:lnTo>
                    <a:pt x="681" y="1679"/>
                  </a:lnTo>
                  <a:lnTo>
                    <a:pt x="680" y="1660"/>
                  </a:lnTo>
                  <a:lnTo>
                    <a:pt x="678" y="1642"/>
                  </a:lnTo>
                  <a:lnTo>
                    <a:pt x="674" y="1624"/>
                  </a:lnTo>
                  <a:lnTo>
                    <a:pt x="668" y="1609"/>
                  </a:lnTo>
                  <a:lnTo>
                    <a:pt x="665" y="1602"/>
                  </a:lnTo>
                  <a:lnTo>
                    <a:pt x="662" y="1597"/>
                  </a:lnTo>
                  <a:lnTo>
                    <a:pt x="657" y="1591"/>
                  </a:lnTo>
                  <a:lnTo>
                    <a:pt x="654" y="1588"/>
                  </a:lnTo>
                  <a:lnTo>
                    <a:pt x="652" y="1588"/>
                  </a:lnTo>
                  <a:lnTo>
                    <a:pt x="650" y="1589"/>
                  </a:lnTo>
                  <a:lnTo>
                    <a:pt x="649" y="1589"/>
                  </a:lnTo>
                  <a:lnTo>
                    <a:pt x="650" y="1592"/>
                  </a:lnTo>
                  <a:lnTo>
                    <a:pt x="650" y="1596"/>
                  </a:lnTo>
                  <a:lnTo>
                    <a:pt x="650" y="1598"/>
                  </a:lnTo>
                  <a:lnTo>
                    <a:pt x="648" y="1601"/>
                  </a:lnTo>
                  <a:lnTo>
                    <a:pt x="645" y="1605"/>
                  </a:lnTo>
                  <a:lnTo>
                    <a:pt x="642" y="1612"/>
                  </a:lnTo>
                  <a:lnTo>
                    <a:pt x="642" y="1616"/>
                  </a:lnTo>
                  <a:lnTo>
                    <a:pt x="642" y="1622"/>
                  </a:lnTo>
                  <a:lnTo>
                    <a:pt x="638" y="1632"/>
                  </a:lnTo>
                  <a:lnTo>
                    <a:pt x="633" y="1643"/>
                  </a:lnTo>
                  <a:lnTo>
                    <a:pt x="632" y="1648"/>
                  </a:lnTo>
                  <a:lnTo>
                    <a:pt x="632" y="1655"/>
                  </a:lnTo>
                  <a:lnTo>
                    <a:pt x="628" y="1663"/>
                  </a:lnTo>
                  <a:lnTo>
                    <a:pt x="621" y="1672"/>
                  </a:lnTo>
                  <a:lnTo>
                    <a:pt x="615" y="1680"/>
                  </a:lnTo>
                  <a:lnTo>
                    <a:pt x="609" y="1688"/>
                  </a:lnTo>
                  <a:lnTo>
                    <a:pt x="603" y="1697"/>
                  </a:lnTo>
                  <a:lnTo>
                    <a:pt x="597" y="1707"/>
                  </a:lnTo>
                  <a:lnTo>
                    <a:pt x="592" y="1718"/>
                  </a:lnTo>
                  <a:lnTo>
                    <a:pt x="586" y="1728"/>
                  </a:lnTo>
                  <a:lnTo>
                    <a:pt x="585" y="1735"/>
                  </a:lnTo>
                  <a:lnTo>
                    <a:pt x="583" y="1740"/>
                  </a:lnTo>
                  <a:lnTo>
                    <a:pt x="579" y="1743"/>
                  </a:lnTo>
                  <a:lnTo>
                    <a:pt x="574" y="1746"/>
                  </a:lnTo>
                  <a:lnTo>
                    <a:pt x="568" y="1758"/>
                  </a:lnTo>
                  <a:lnTo>
                    <a:pt x="561" y="1768"/>
                  </a:lnTo>
                  <a:lnTo>
                    <a:pt x="552" y="1776"/>
                  </a:lnTo>
                  <a:lnTo>
                    <a:pt x="544" y="1784"/>
                  </a:lnTo>
                  <a:lnTo>
                    <a:pt x="540" y="1789"/>
                  </a:lnTo>
                  <a:lnTo>
                    <a:pt x="536" y="1796"/>
                  </a:lnTo>
                  <a:lnTo>
                    <a:pt x="532" y="1797"/>
                  </a:lnTo>
                  <a:lnTo>
                    <a:pt x="527" y="1799"/>
                  </a:lnTo>
                  <a:lnTo>
                    <a:pt x="521" y="1807"/>
                  </a:lnTo>
                  <a:lnTo>
                    <a:pt x="515" y="1814"/>
                  </a:lnTo>
                  <a:lnTo>
                    <a:pt x="509" y="1818"/>
                  </a:lnTo>
                  <a:lnTo>
                    <a:pt x="502" y="1820"/>
                  </a:lnTo>
                  <a:lnTo>
                    <a:pt x="494" y="1832"/>
                  </a:lnTo>
                  <a:lnTo>
                    <a:pt x="487" y="1843"/>
                  </a:lnTo>
                  <a:lnTo>
                    <a:pt x="478" y="1854"/>
                  </a:lnTo>
                  <a:lnTo>
                    <a:pt x="470" y="1865"/>
                  </a:lnTo>
                  <a:lnTo>
                    <a:pt x="464" y="1871"/>
                  </a:lnTo>
                  <a:lnTo>
                    <a:pt x="456" y="1876"/>
                  </a:lnTo>
                  <a:lnTo>
                    <a:pt x="448" y="1880"/>
                  </a:lnTo>
                  <a:lnTo>
                    <a:pt x="441" y="1884"/>
                  </a:lnTo>
                  <a:lnTo>
                    <a:pt x="433" y="1894"/>
                  </a:lnTo>
                  <a:lnTo>
                    <a:pt x="427" y="1903"/>
                  </a:lnTo>
                  <a:lnTo>
                    <a:pt x="417" y="1908"/>
                  </a:lnTo>
                  <a:lnTo>
                    <a:pt x="409" y="1913"/>
                  </a:lnTo>
                  <a:lnTo>
                    <a:pt x="408" y="1913"/>
                  </a:lnTo>
                  <a:lnTo>
                    <a:pt x="402" y="1906"/>
                  </a:lnTo>
                  <a:lnTo>
                    <a:pt x="395" y="1896"/>
                  </a:lnTo>
                  <a:lnTo>
                    <a:pt x="387" y="1884"/>
                  </a:lnTo>
                  <a:lnTo>
                    <a:pt x="384" y="1877"/>
                  </a:lnTo>
                  <a:lnTo>
                    <a:pt x="383" y="1861"/>
                  </a:lnTo>
                  <a:lnTo>
                    <a:pt x="382" y="1848"/>
                  </a:lnTo>
                  <a:lnTo>
                    <a:pt x="375" y="1848"/>
                  </a:lnTo>
                  <a:lnTo>
                    <a:pt x="369" y="1848"/>
                  </a:lnTo>
                  <a:lnTo>
                    <a:pt x="366" y="1847"/>
                  </a:lnTo>
                  <a:lnTo>
                    <a:pt x="363" y="1846"/>
                  </a:lnTo>
                  <a:lnTo>
                    <a:pt x="361" y="1845"/>
                  </a:lnTo>
                  <a:lnTo>
                    <a:pt x="360" y="1843"/>
                  </a:lnTo>
                  <a:lnTo>
                    <a:pt x="359" y="1837"/>
                  </a:lnTo>
                  <a:lnTo>
                    <a:pt x="358" y="1832"/>
                  </a:lnTo>
                  <a:lnTo>
                    <a:pt x="351" y="1824"/>
                  </a:lnTo>
                  <a:lnTo>
                    <a:pt x="345" y="1816"/>
                  </a:lnTo>
                  <a:lnTo>
                    <a:pt x="343" y="1812"/>
                  </a:lnTo>
                  <a:lnTo>
                    <a:pt x="343" y="1809"/>
                  </a:lnTo>
                  <a:lnTo>
                    <a:pt x="345" y="1806"/>
                  </a:lnTo>
                  <a:lnTo>
                    <a:pt x="345" y="1802"/>
                  </a:lnTo>
                  <a:lnTo>
                    <a:pt x="348" y="1798"/>
                  </a:lnTo>
                  <a:lnTo>
                    <a:pt x="350" y="1794"/>
                  </a:lnTo>
                  <a:lnTo>
                    <a:pt x="351" y="1777"/>
                  </a:lnTo>
                  <a:lnTo>
                    <a:pt x="353" y="1764"/>
                  </a:lnTo>
                  <a:lnTo>
                    <a:pt x="364" y="1752"/>
                  </a:lnTo>
                  <a:lnTo>
                    <a:pt x="374" y="1738"/>
                  </a:lnTo>
                  <a:lnTo>
                    <a:pt x="374" y="1724"/>
                  </a:lnTo>
                  <a:lnTo>
                    <a:pt x="375" y="1708"/>
                  </a:lnTo>
                  <a:lnTo>
                    <a:pt x="383" y="1706"/>
                  </a:lnTo>
                  <a:lnTo>
                    <a:pt x="390" y="1703"/>
                  </a:lnTo>
                  <a:lnTo>
                    <a:pt x="396" y="1701"/>
                  </a:lnTo>
                  <a:lnTo>
                    <a:pt x="402" y="1696"/>
                  </a:lnTo>
                  <a:lnTo>
                    <a:pt x="406" y="1691"/>
                  </a:lnTo>
                  <a:lnTo>
                    <a:pt x="409" y="1686"/>
                  </a:lnTo>
                  <a:lnTo>
                    <a:pt x="423" y="1682"/>
                  </a:lnTo>
                  <a:lnTo>
                    <a:pt x="436" y="1678"/>
                  </a:lnTo>
                  <a:lnTo>
                    <a:pt x="440" y="1673"/>
                  </a:lnTo>
                  <a:lnTo>
                    <a:pt x="443" y="1669"/>
                  </a:lnTo>
                  <a:lnTo>
                    <a:pt x="453" y="1660"/>
                  </a:lnTo>
                  <a:lnTo>
                    <a:pt x="463" y="1654"/>
                  </a:lnTo>
                  <a:lnTo>
                    <a:pt x="474" y="1647"/>
                  </a:lnTo>
                  <a:lnTo>
                    <a:pt x="483" y="1638"/>
                  </a:lnTo>
                  <a:lnTo>
                    <a:pt x="489" y="1634"/>
                  </a:lnTo>
                  <a:lnTo>
                    <a:pt x="493" y="1630"/>
                  </a:lnTo>
                  <a:lnTo>
                    <a:pt x="497" y="1624"/>
                  </a:lnTo>
                  <a:lnTo>
                    <a:pt x="499" y="1619"/>
                  </a:lnTo>
                  <a:lnTo>
                    <a:pt x="497" y="1618"/>
                  </a:lnTo>
                  <a:lnTo>
                    <a:pt x="495" y="1616"/>
                  </a:lnTo>
                  <a:lnTo>
                    <a:pt x="471" y="1619"/>
                  </a:lnTo>
                  <a:lnTo>
                    <a:pt x="446" y="1620"/>
                  </a:lnTo>
                  <a:lnTo>
                    <a:pt x="422" y="1621"/>
                  </a:lnTo>
                  <a:lnTo>
                    <a:pt x="399" y="1625"/>
                  </a:lnTo>
                  <a:lnTo>
                    <a:pt x="387" y="1625"/>
                  </a:lnTo>
                  <a:lnTo>
                    <a:pt x="375" y="1625"/>
                  </a:lnTo>
                  <a:lnTo>
                    <a:pt x="372" y="1627"/>
                  </a:lnTo>
                  <a:lnTo>
                    <a:pt x="369" y="1631"/>
                  </a:lnTo>
                  <a:lnTo>
                    <a:pt x="358" y="1631"/>
                  </a:lnTo>
                  <a:lnTo>
                    <a:pt x="347" y="1631"/>
                  </a:lnTo>
                  <a:lnTo>
                    <a:pt x="336" y="1631"/>
                  </a:lnTo>
                  <a:lnTo>
                    <a:pt x="325" y="1631"/>
                  </a:lnTo>
                  <a:lnTo>
                    <a:pt x="311" y="1632"/>
                  </a:lnTo>
                  <a:lnTo>
                    <a:pt x="295" y="1634"/>
                  </a:lnTo>
                  <a:lnTo>
                    <a:pt x="288" y="1635"/>
                  </a:lnTo>
                  <a:lnTo>
                    <a:pt x="280" y="1636"/>
                  </a:lnTo>
                  <a:lnTo>
                    <a:pt x="271" y="1635"/>
                  </a:lnTo>
                  <a:lnTo>
                    <a:pt x="264" y="1634"/>
                  </a:lnTo>
                  <a:lnTo>
                    <a:pt x="255" y="1627"/>
                  </a:lnTo>
                  <a:lnTo>
                    <a:pt x="246" y="1622"/>
                  </a:lnTo>
                  <a:lnTo>
                    <a:pt x="239" y="1622"/>
                  </a:lnTo>
                  <a:lnTo>
                    <a:pt x="233" y="1622"/>
                  </a:lnTo>
                  <a:lnTo>
                    <a:pt x="219" y="1615"/>
                  </a:lnTo>
                  <a:lnTo>
                    <a:pt x="203" y="1610"/>
                  </a:lnTo>
                  <a:lnTo>
                    <a:pt x="195" y="1609"/>
                  </a:lnTo>
                  <a:lnTo>
                    <a:pt x="188" y="1608"/>
                  </a:lnTo>
                  <a:lnTo>
                    <a:pt x="188" y="1607"/>
                  </a:lnTo>
                  <a:lnTo>
                    <a:pt x="190" y="1603"/>
                  </a:lnTo>
                  <a:lnTo>
                    <a:pt x="192" y="1600"/>
                  </a:lnTo>
                  <a:lnTo>
                    <a:pt x="196" y="1598"/>
                  </a:lnTo>
                  <a:lnTo>
                    <a:pt x="200" y="1596"/>
                  </a:lnTo>
                  <a:lnTo>
                    <a:pt x="207" y="1590"/>
                  </a:lnTo>
                  <a:lnTo>
                    <a:pt x="213" y="1585"/>
                  </a:lnTo>
                  <a:lnTo>
                    <a:pt x="214" y="1575"/>
                  </a:lnTo>
                  <a:lnTo>
                    <a:pt x="216" y="1566"/>
                  </a:lnTo>
                  <a:lnTo>
                    <a:pt x="220" y="1562"/>
                  </a:lnTo>
                  <a:lnTo>
                    <a:pt x="224" y="1557"/>
                  </a:lnTo>
                  <a:lnTo>
                    <a:pt x="229" y="1554"/>
                  </a:lnTo>
                  <a:lnTo>
                    <a:pt x="233" y="1552"/>
                  </a:lnTo>
                  <a:lnTo>
                    <a:pt x="243" y="1546"/>
                  </a:lnTo>
                  <a:lnTo>
                    <a:pt x="253" y="1540"/>
                  </a:lnTo>
                  <a:lnTo>
                    <a:pt x="269" y="1527"/>
                  </a:lnTo>
                  <a:lnTo>
                    <a:pt x="289" y="1514"/>
                  </a:lnTo>
                  <a:lnTo>
                    <a:pt x="299" y="1508"/>
                  </a:lnTo>
                  <a:lnTo>
                    <a:pt x="309" y="1503"/>
                  </a:lnTo>
                  <a:lnTo>
                    <a:pt x="320" y="1498"/>
                  </a:lnTo>
                  <a:lnTo>
                    <a:pt x="331" y="1495"/>
                  </a:lnTo>
                  <a:lnTo>
                    <a:pt x="339" y="1495"/>
                  </a:lnTo>
                  <a:lnTo>
                    <a:pt x="347" y="1495"/>
                  </a:lnTo>
                  <a:lnTo>
                    <a:pt x="350" y="1492"/>
                  </a:lnTo>
                  <a:lnTo>
                    <a:pt x="352" y="1488"/>
                  </a:lnTo>
                  <a:lnTo>
                    <a:pt x="361" y="1487"/>
                  </a:lnTo>
                  <a:lnTo>
                    <a:pt x="370" y="1487"/>
                  </a:lnTo>
                  <a:lnTo>
                    <a:pt x="377" y="1487"/>
                  </a:lnTo>
                  <a:lnTo>
                    <a:pt x="387" y="1486"/>
                  </a:lnTo>
                  <a:lnTo>
                    <a:pt x="397" y="1483"/>
                  </a:lnTo>
                  <a:lnTo>
                    <a:pt x="408" y="1480"/>
                  </a:lnTo>
                  <a:lnTo>
                    <a:pt x="422" y="1480"/>
                  </a:lnTo>
                  <a:lnTo>
                    <a:pt x="436" y="1480"/>
                  </a:lnTo>
                  <a:lnTo>
                    <a:pt x="445" y="1477"/>
                  </a:lnTo>
                  <a:lnTo>
                    <a:pt x="456" y="1476"/>
                  </a:lnTo>
                  <a:lnTo>
                    <a:pt x="468" y="1474"/>
                  </a:lnTo>
                  <a:lnTo>
                    <a:pt x="477" y="1473"/>
                  </a:lnTo>
                  <a:lnTo>
                    <a:pt x="485" y="1475"/>
                  </a:lnTo>
                  <a:lnTo>
                    <a:pt x="494" y="1476"/>
                  </a:lnTo>
                  <a:lnTo>
                    <a:pt x="499" y="1473"/>
                  </a:lnTo>
                  <a:lnTo>
                    <a:pt x="503" y="1471"/>
                  </a:lnTo>
                  <a:lnTo>
                    <a:pt x="511" y="1471"/>
                  </a:lnTo>
                  <a:lnTo>
                    <a:pt x="518" y="1471"/>
                  </a:lnTo>
                  <a:lnTo>
                    <a:pt x="522" y="1468"/>
                  </a:lnTo>
                  <a:lnTo>
                    <a:pt x="525" y="1464"/>
                  </a:lnTo>
                  <a:lnTo>
                    <a:pt x="532" y="1464"/>
                  </a:lnTo>
                  <a:lnTo>
                    <a:pt x="538" y="1464"/>
                  </a:lnTo>
                  <a:lnTo>
                    <a:pt x="546" y="1463"/>
                  </a:lnTo>
                  <a:lnTo>
                    <a:pt x="555" y="1461"/>
                  </a:lnTo>
                  <a:lnTo>
                    <a:pt x="563" y="1460"/>
                  </a:lnTo>
                  <a:lnTo>
                    <a:pt x="571" y="1458"/>
                  </a:lnTo>
                  <a:lnTo>
                    <a:pt x="579" y="1458"/>
                  </a:lnTo>
                  <a:lnTo>
                    <a:pt x="586" y="1458"/>
                  </a:lnTo>
                  <a:lnTo>
                    <a:pt x="591" y="1455"/>
                  </a:lnTo>
                  <a:lnTo>
                    <a:pt x="595" y="1452"/>
                  </a:lnTo>
                  <a:lnTo>
                    <a:pt x="611" y="1452"/>
                  </a:lnTo>
                  <a:lnTo>
                    <a:pt x="627" y="1452"/>
                  </a:lnTo>
                  <a:lnTo>
                    <a:pt x="632" y="1456"/>
                  </a:lnTo>
                  <a:lnTo>
                    <a:pt x="638" y="1459"/>
                  </a:lnTo>
                  <a:lnTo>
                    <a:pt x="638" y="1458"/>
                  </a:lnTo>
                  <a:lnTo>
                    <a:pt x="639" y="1450"/>
                  </a:lnTo>
                  <a:lnTo>
                    <a:pt x="640" y="1438"/>
                  </a:lnTo>
                  <a:lnTo>
                    <a:pt x="639" y="1425"/>
                  </a:lnTo>
                  <a:lnTo>
                    <a:pt x="638" y="1412"/>
                  </a:lnTo>
                  <a:lnTo>
                    <a:pt x="636" y="1398"/>
                  </a:lnTo>
                  <a:lnTo>
                    <a:pt x="633" y="1387"/>
                  </a:lnTo>
                  <a:lnTo>
                    <a:pt x="631" y="1378"/>
                  </a:lnTo>
                  <a:lnTo>
                    <a:pt x="629" y="1374"/>
                  </a:lnTo>
                  <a:lnTo>
                    <a:pt x="613" y="1370"/>
                  </a:lnTo>
                  <a:lnTo>
                    <a:pt x="583" y="1368"/>
                  </a:lnTo>
                  <a:lnTo>
                    <a:pt x="552" y="1366"/>
                  </a:lnTo>
                  <a:lnTo>
                    <a:pt x="534" y="1367"/>
                  </a:lnTo>
                  <a:lnTo>
                    <a:pt x="526" y="1370"/>
                  </a:lnTo>
                  <a:lnTo>
                    <a:pt x="520" y="1372"/>
                  </a:lnTo>
                  <a:lnTo>
                    <a:pt x="510" y="1375"/>
                  </a:lnTo>
                  <a:lnTo>
                    <a:pt x="502" y="1374"/>
                  </a:lnTo>
                  <a:lnTo>
                    <a:pt x="494" y="1375"/>
                  </a:lnTo>
                  <a:lnTo>
                    <a:pt x="486" y="1376"/>
                  </a:lnTo>
                  <a:lnTo>
                    <a:pt x="480" y="1380"/>
                  </a:lnTo>
                  <a:lnTo>
                    <a:pt x="474" y="1386"/>
                  </a:lnTo>
                  <a:lnTo>
                    <a:pt x="456" y="1387"/>
                  </a:lnTo>
                  <a:lnTo>
                    <a:pt x="433" y="1387"/>
                  </a:lnTo>
                  <a:lnTo>
                    <a:pt x="410" y="1385"/>
                  </a:lnTo>
                  <a:lnTo>
                    <a:pt x="396" y="1382"/>
                  </a:lnTo>
                  <a:lnTo>
                    <a:pt x="389" y="1378"/>
                  </a:lnTo>
                  <a:lnTo>
                    <a:pt x="381" y="1372"/>
                  </a:lnTo>
                  <a:lnTo>
                    <a:pt x="366" y="1369"/>
                  </a:lnTo>
                  <a:lnTo>
                    <a:pt x="351" y="1367"/>
                  </a:lnTo>
                  <a:lnTo>
                    <a:pt x="337" y="1365"/>
                  </a:lnTo>
                  <a:lnTo>
                    <a:pt x="322" y="1360"/>
                  </a:lnTo>
                  <a:lnTo>
                    <a:pt x="319" y="1357"/>
                  </a:lnTo>
                  <a:lnTo>
                    <a:pt x="316" y="1355"/>
                  </a:lnTo>
                  <a:lnTo>
                    <a:pt x="312" y="1355"/>
                  </a:lnTo>
                  <a:lnTo>
                    <a:pt x="306" y="1355"/>
                  </a:lnTo>
                  <a:lnTo>
                    <a:pt x="296" y="1351"/>
                  </a:lnTo>
                  <a:lnTo>
                    <a:pt x="282" y="1344"/>
                  </a:lnTo>
                  <a:lnTo>
                    <a:pt x="268" y="1336"/>
                  </a:lnTo>
                  <a:lnTo>
                    <a:pt x="260" y="1332"/>
                  </a:lnTo>
                  <a:lnTo>
                    <a:pt x="260" y="1330"/>
                  </a:lnTo>
                  <a:lnTo>
                    <a:pt x="260" y="1329"/>
                  </a:lnTo>
                  <a:lnTo>
                    <a:pt x="271" y="1328"/>
                  </a:lnTo>
                  <a:lnTo>
                    <a:pt x="283" y="1327"/>
                  </a:lnTo>
                  <a:lnTo>
                    <a:pt x="293" y="1320"/>
                  </a:lnTo>
                  <a:lnTo>
                    <a:pt x="304" y="1313"/>
                  </a:lnTo>
                  <a:lnTo>
                    <a:pt x="309" y="1313"/>
                  </a:lnTo>
                  <a:lnTo>
                    <a:pt x="316" y="1313"/>
                  </a:lnTo>
                  <a:lnTo>
                    <a:pt x="319" y="1311"/>
                  </a:lnTo>
                  <a:lnTo>
                    <a:pt x="322" y="1308"/>
                  </a:lnTo>
                  <a:lnTo>
                    <a:pt x="331" y="1306"/>
                  </a:lnTo>
                  <a:lnTo>
                    <a:pt x="340" y="1305"/>
                  </a:lnTo>
                  <a:lnTo>
                    <a:pt x="351" y="1305"/>
                  </a:lnTo>
                  <a:lnTo>
                    <a:pt x="363" y="1305"/>
                  </a:lnTo>
                  <a:lnTo>
                    <a:pt x="384" y="1300"/>
                  </a:lnTo>
                  <a:lnTo>
                    <a:pt x="407" y="1298"/>
                  </a:lnTo>
                  <a:lnTo>
                    <a:pt x="430" y="1296"/>
                  </a:lnTo>
                  <a:lnTo>
                    <a:pt x="451" y="1293"/>
                  </a:lnTo>
                  <a:lnTo>
                    <a:pt x="460" y="1293"/>
                  </a:lnTo>
                  <a:lnTo>
                    <a:pt x="470" y="1293"/>
                  </a:lnTo>
                  <a:lnTo>
                    <a:pt x="481" y="1293"/>
                  </a:lnTo>
                  <a:lnTo>
                    <a:pt x="491" y="1293"/>
                  </a:lnTo>
                  <a:lnTo>
                    <a:pt x="494" y="1289"/>
                  </a:lnTo>
                  <a:lnTo>
                    <a:pt x="497" y="1286"/>
                  </a:lnTo>
                  <a:lnTo>
                    <a:pt x="506" y="1286"/>
                  </a:lnTo>
                  <a:lnTo>
                    <a:pt x="515" y="1286"/>
                  </a:lnTo>
                  <a:lnTo>
                    <a:pt x="525" y="1286"/>
                  </a:lnTo>
                  <a:lnTo>
                    <a:pt x="534" y="1286"/>
                  </a:lnTo>
                  <a:lnTo>
                    <a:pt x="555" y="1285"/>
                  </a:lnTo>
                  <a:lnTo>
                    <a:pt x="582" y="1283"/>
                  </a:lnTo>
                  <a:lnTo>
                    <a:pt x="596" y="1282"/>
                  </a:lnTo>
                  <a:lnTo>
                    <a:pt x="609" y="1280"/>
                  </a:lnTo>
                  <a:lnTo>
                    <a:pt x="619" y="1277"/>
                  </a:lnTo>
                  <a:lnTo>
                    <a:pt x="626" y="1275"/>
                  </a:lnTo>
                  <a:lnTo>
                    <a:pt x="628" y="1267"/>
                  </a:lnTo>
                  <a:lnTo>
                    <a:pt x="629" y="1258"/>
                  </a:lnTo>
                  <a:lnTo>
                    <a:pt x="630" y="1248"/>
                  </a:lnTo>
                  <a:lnTo>
                    <a:pt x="630" y="1238"/>
                  </a:lnTo>
                  <a:lnTo>
                    <a:pt x="629" y="1217"/>
                  </a:lnTo>
                  <a:lnTo>
                    <a:pt x="626" y="1201"/>
                  </a:lnTo>
                  <a:lnTo>
                    <a:pt x="625" y="1193"/>
                  </a:lnTo>
                  <a:lnTo>
                    <a:pt x="625" y="1185"/>
                  </a:lnTo>
                  <a:lnTo>
                    <a:pt x="626" y="1178"/>
                  </a:lnTo>
                  <a:lnTo>
                    <a:pt x="627" y="1171"/>
                  </a:lnTo>
                  <a:lnTo>
                    <a:pt x="628" y="1164"/>
                  </a:lnTo>
                  <a:lnTo>
                    <a:pt x="629" y="1157"/>
                  </a:lnTo>
                  <a:lnTo>
                    <a:pt x="629" y="1149"/>
                  </a:lnTo>
                  <a:lnTo>
                    <a:pt x="628" y="1142"/>
                  </a:lnTo>
                  <a:lnTo>
                    <a:pt x="627" y="1141"/>
                  </a:lnTo>
                  <a:lnTo>
                    <a:pt x="626" y="1141"/>
                  </a:lnTo>
                  <a:lnTo>
                    <a:pt x="611" y="1142"/>
                  </a:lnTo>
                  <a:lnTo>
                    <a:pt x="581" y="1145"/>
                  </a:lnTo>
                  <a:lnTo>
                    <a:pt x="549" y="1149"/>
                  </a:lnTo>
                  <a:lnTo>
                    <a:pt x="532" y="1152"/>
                  </a:lnTo>
                  <a:lnTo>
                    <a:pt x="528" y="1155"/>
                  </a:lnTo>
                  <a:lnTo>
                    <a:pt x="525" y="1158"/>
                  </a:lnTo>
                  <a:lnTo>
                    <a:pt x="516" y="1160"/>
                  </a:lnTo>
                  <a:lnTo>
                    <a:pt x="508" y="1160"/>
                  </a:lnTo>
                  <a:lnTo>
                    <a:pt x="498" y="1159"/>
                  </a:lnTo>
                  <a:lnTo>
                    <a:pt x="488" y="1161"/>
                  </a:lnTo>
                  <a:lnTo>
                    <a:pt x="479" y="1164"/>
                  </a:lnTo>
                  <a:lnTo>
                    <a:pt x="470" y="1166"/>
                  </a:lnTo>
                  <a:lnTo>
                    <a:pt x="460" y="1168"/>
                  </a:lnTo>
                  <a:lnTo>
                    <a:pt x="452" y="1170"/>
                  </a:lnTo>
                  <a:lnTo>
                    <a:pt x="441" y="1170"/>
                  </a:lnTo>
                  <a:lnTo>
                    <a:pt x="430" y="1170"/>
                  </a:lnTo>
                  <a:lnTo>
                    <a:pt x="420" y="1176"/>
                  </a:lnTo>
                  <a:lnTo>
                    <a:pt x="411" y="1180"/>
                  </a:lnTo>
                  <a:lnTo>
                    <a:pt x="404" y="1181"/>
                  </a:lnTo>
                  <a:lnTo>
                    <a:pt x="395" y="1181"/>
                  </a:lnTo>
                  <a:lnTo>
                    <a:pt x="386" y="1181"/>
                  </a:lnTo>
                  <a:lnTo>
                    <a:pt x="377" y="1182"/>
                  </a:lnTo>
                  <a:lnTo>
                    <a:pt x="361" y="1187"/>
                  </a:lnTo>
                  <a:lnTo>
                    <a:pt x="342" y="1189"/>
                  </a:lnTo>
                  <a:lnTo>
                    <a:pt x="322" y="1191"/>
                  </a:lnTo>
                  <a:lnTo>
                    <a:pt x="301" y="1193"/>
                  </a:lnTo>
                  <a:lnTo>
                    <a:pt x="279" y="1193"/>
                  </a:lnTo>
                  <a:lnTo>
                    <a:pt x="258" y="1192"/>
                  </a:lnTo>
                  <a:lnTo>
                    <a:pt x="238" y="1191"/>
                  </a:lnTo>
                  <a:lnTo>
                    <a:pt x="221" y="1188"/>
                  </a:lnTo>
                  <a:lnTo>
                    <a:pt x="221" y="1187"/>
                  </a:lnTo>
                  <a:lnTo>
                    <a:pt x="221" y="1184"/>
                  </a:lnTo>
                  <a:lnTo>
                    <a:pt x="224" y="1183"/>
                  </a:lnTo>
                  <a:lnTo>
                    <a:pt x="226" y="1180"/>
                  </a:lnTo>
                  <a:lnTo>
                    <a:pt x="226" y="1178"/>
                  </a:lnTo>
                  <a:lnTo>
                    <a:pt x="226" y="1174"/>
                  </a:lnTo>
                  <a:lnTo>
                    <a:pt x="224" y="1168"/>
                  </a:lnTo>
                  <a:lnTo>
                    <a:pt x="224" y="1161"/>
                  </a:lnTo>
                  <a:lnTo>
                    <a:pt x="226" y="1157"/>
                  </a:lnTo>
                  <a:lnTo>
                    <a:pt x="227" y="1153"/>
                  </a:lnTo>
                  <a:lnTo>
                    <a:pt x="244" y="1145"/>
                  </a:lnTo>
                  <a:lnTo>
                    <a:pt x="261" y="1138"/>
                  </a:lnTo>
                  <a:lnTo>
                    <a:pt x="279" y="1131"/>
                  </a:lnTo>
                  <a:lnTo>
                    <a:pt x="297" y="1126"/>
                  </a:lnTo>
                  <a:lnTo>
                    <a:pt x="306" y="1126"/>
                  </a:lnTo>
                  <a:lnTo>
                    <a:pt x="317" y="1129"/>
                  </a:lnTo>
                  <a:lnTo>
                    <a:pt x="324" y="1130"/>
                  </a:lnTo>
                  <a:lnTo>
                    <a:pt x="329" y="1131"/>
                  </a:lnTo>
                  <a:lnTo>
                    <a:pt x="336" y="1131"/>
                  </a:lnTo>
                  <a:lnTo>
                    <a:pt x="341" y="1130"/>
                  </a:lnTo>
                  <a:lnTo>
                    <a:pt x="354" y="1125"/>
                  </a:lnTo>
                  <a:lnTo>
                    <a:pt x="369" y="1121"/>
                  </a:lnTo>
                  <a:lnTo>
                    <a:pt x="378" y="1119"/>
                  </a:lnTo>
                  <a:lnTo>
                    <a:pt x="387" y="1118"/>
                  </a:lnTo>
                  <a:lnTo>
                    <a:pt x="396" y="1117"/>
                  </a:lnTo>
                  <a:lnTo>
                    <a:pt x="405" y="1114"/>
                  </a:lnTo>
                  <a:lnTo>
                    <a:pt x="408" y="1111"/>
                  </a:lnTo>
                  <a:lnTo>
                    <a:pt x="411" y="1108"/>
                  </a:lnTo>
                  <a:lnTo>
                    <a:pt x="418" y="1108"/>
                  </a:lnTo>
                  <a:lnTo>
                    <a:pt x="424" y="1108"/>
                  </a:lnTo>
                  <a:lnTo>
                    <a:pt x="442" y="1103"/>
                  </a:lnTo>
                  <a:lnTo>
                    <a:pt x="458" y="1100"/>
                  </a:lnTo>
                  <a:lnTo>
                    <a:pt x="466" y="1099"/>
                  </a:lnTo>
                  <a:lnTo>
                    <a:pt x="475" y="1099"/>
                  </a:lnTo>
                  <a:lnTo>
                    <a:pt x="483" y="1099"/>
                  </a:lnTo>
                  <a:lnTo>
                    <a:pt x="494" y="1100"/>
                  </a:lnTo>
                  <a:lnTo>
                    <a:pt x="500" y="1097"/>
                  </a:lnTo>
                  <a:lnTo>
                    <a:pt x="506" y="1094"/>
                  </a:lnTo>
                  <a:lnTo>
                    <a:pt x="514" y="1091"/>
                  </a:lnTo>
                  <a:lnTo>
                    <a:pt x="522" y="1089"/>
                  </a:lnTo>
                  <a:lnTo>
                    <a:pt x="529" y="1089"/>
                  </a:lnTo>
                  <a:lnTo>
                    <a:pt x="537" y="1089"/>
                  </a:lnTo>
                  <a:lnTo>
                    <a:pt x="540" y="1087"/>
                  </a:lnTo>
                  <a:lnTo>
                    <a:pt x="543" y="1084"/>
                  </a:lnTo>
                  <a:lnTo>
                    <a:pt x="551" y="1087"/>
                  </a:lnTo>
                  <a:lnTo>
                    <a:pt x="561" y="1089"/>
                  </a:lnTo>
                  <a:lnTo>
                    <a:pt x="569" y="1085"/>
                  </a:lnTo>
                  <a:lnTo>
                    <a:pt x="576" y="1080"/>
                  </a:lnTo>
                  <a:lnTo>
                    <a:pt x="586" y="1080"/>
                  </a:lnTo>
                  <a:lnTo>
                    <a:pt x="596" y="1080"/>
                  </a:lnTo>
                  <a:lnTo>
                    <a:pt x="604" y="1078"/>
                  </a:lnTo>
                  <a:lnTo>
                    <a:pt x="611" y="1075"/>
                  </a:lnTo>
                  <a:lnTo>
                    <a:pt x="619" y="1071"/>
                  </a:lnTo>
                  <a:lnTo>
                    <a:pt x="626" y="1066"/>
                  </a:lnTo>
                  <a:lnTo>
                    <a:pt x="627" y="1060"/>
                  </a:lnTo>
                  <a:lnTo>
                    <a:pt x="627" y="1054"/>
                  </a:lnTo>
                  <a:lnTo>
                    <a:pt x="627" y="1048"/>
                  </a:lnTo>
                  <a:lnTo>
                    <a:pt x="623" y="1041"/>
                  </a:lnTo>
                  <a:lnTo>
                    <a:pt x="621" y="1040"/>
                  </a:lnTo>
                  <a:lnTo>
                    <a:pt x="618" y="1039"/>
                  </a:lnTo>
                  <a:lnTo>
                    <a:pt x="616" y="1038"/>
                  </a:lnTo>
                  <a:lnTo>
                    <a:pt x="615" y="1036"/>
                  </a:lnTo>
                  <a:lnTo>
                    <a:pt x="615" y="1032"/>
                  </a:lnTo>
                  <a:lnTo>
                    <a:pt x="615" y="1029"/>
                  </a:lnTo>
                  <a:lnTo>
                    <a:pt x="617" y="1025"/>
                  </a:lnTo>
                  <a:lnTo>
                    <a:pt x="619" y="1020"/>
                  </a:lnTo>
                  <a:lnTo>
                    <a:pt x="626" y="1009"/>
                  </a:lnTo>
                  <a:lnTo>
                    <a:pt x="634" y="997"/>
                  </a:lnTo>
                  <a:lnTo>
                    <a:pt x="643" y="986"/>
                  </a:lnTo>
                  <a:lnTo>
                    <a:pt x="652" y="977"/>
                  </a:lnTo>
                  <a:lnTo>
                    <a:pt x="658" y="969"/>
                  </a:lnTo>
                  <a:lnTo>
                    <a:pt x="664" y="964"/>
                  </a:lnTo>
                  <a:lnTo>
                    <a:pt x="678" y="961"/>
                  </a:lnTo>
                  <a:lnTo>
                    <a:pt x="694" y="959"/>
                  </a:lnTo>
                  <a:lnTo>
                    <a:pt x="699" y="946"/>
                  </a:lnTo>
                  <a:lnTo>
                    <a:pt x="704" y="935"/>
                  </a:lnTo>
                  <a:lnTo>
                    <a:pt x="712" y="925"/>
                  </a:lnTo>
                  <a:lnTo>
                    <a:pt x="721" y="917"/>
                  </a:lnTo>
                  <a:lnTo>
                    <a:pt x="738" y="902"/>
                  </a:lnTo>
                  <a:lnTo>
                    <a:pt x="759" y="887"/>
                  </a:lnTo>
                  <a:lnTo>
                    <a:pt x="764" y="881"/>
                  </a:lnTo>
                  <a:lnTo>
                    <a:pt x="768" y="876"/>
                  </a:lnTo>
                  <a:lnTo>
                    <a:pt x="779" y="871"/>
                  </a:lnTo>
                  <a:lnTo>
                    <a:pt x="790" y="867"/>
                  </a:lnTo>
                  <a:lnTo>
                    <a:pt x="794" y="861"/>
                  </a:lnTo>
                  <a:lnTo>
                    <a:pt x="799" y="855"/>
                  </a:lnTo>
                  <a:lnTo>
                    <a:pt x="806" y="856"/>
                  </a:lnTo>
                  <a:lnTo>
                    <a:pt x="813" y="858"/>
                  </a:lnTo>
                  <a:lnTo>
                    <a:pt x="819" y="849"/>
                  </a:lnTo>
                  <a:lnTo>
                    <a:pt x="824" y="839"/>
                  </a:lnTo>
                  <a:lnTo>
                    <a:pt x="834" y="836"/>
                  </a:lnTo>
                  <a:lnTo>
                    <a:pt x="842" y="832"/>
                  </a:lnTo>
                  <a:lnTo>
                    <a:pt x="850" y="828"/>
                  </a:lnTo>
                  <a:lnTo>
                    <a:pt x="857" y="822"/>
                  </a:lnTo>
                  <a:lnTo>
                    <a:pt x="860" y="820"/>
                  </a:lnTo>
                  <a:lnTo>
                    <a:pt x="862" y="817"/>
                  </a:lnTo>
                  <a:lnTo>
                    <a:pt x="893" y="805"/>
                  </a:lnTo>
                  <a:lnTo>
                    <a:pt x="921" y="793"/>
                  </a:lnTo>
                  <a:lnTo>
                    <a:pt x="934" y="785"/>
                  </a:lnTo>
                  <a:lnTo>
                    <a:pt x="947" y="779"/>
                  </a:lnTo>
                  <a:lnTo>
                    <a:pt x="960" y="771"/>
                  </a:lnTo>
                  <a:lnTo>
                    <a:pt x="972" y="763"/>
                  </a:lnTo>
                  <a:close/>
                  <a:moveTo>
                    <a:pt x="687" y="983"/>
                  </a:moveTo>
                  <a:lnTo>
                    <a:pt x="684" y="986"/>
                  </a:lnTo>
                  <a:lnTo>
                    <a:pt x="679" y="991"/>
                  </a:lnTo>
                  <a:lnTo>
                    <a:pt x="680" y="993"/>
                  </a:lnTo>
                  <a:lnTo>
                    <a:pt x="681" y="994"/>
                  </a:lnTo>
                  <a:lnTo>
                    <a:pt x="687" y="994"/>
                  </a:lnTo>
                  <a:lnTo>
                    <a:pt x="692" y="994"/>
                  </a:lnTo>
                  <a:lnTo>
                    <a:pt x="692" y="993"/>
                  </a:lnTo>
                  <a:lnTo>
                    <a:pt x="692" y="992"/>
                  </a:lnTo>
                  <a:lnTo>
                    <a:pt x="692" y="989"/>
                  </a:lnTo>
                  <a:lnTo>
                    <a:pt x="692" y="984"/>
                  </a:lnTo>
                  <a:lnTo>
                    <a:pt x="691" y="984"/>
                  </a:lnTo>
                  <a:lnTo>
                    <a:pt x="690" y="984"/>
                  </a:lnTo>
                  <a:lnTo>
                    <a:pt x="689" y="983"/>
                  </a:lnTo>
                  <a:lnTo>
                    <a:pt x="687" y="983"/>
                  </a:lnTo>
                  <a:close/>
                  <a:moveTo>
                    <a:pt x="657" y="1026"/>
                  </a:moveTo>
                  <a:lnTo>
                    <a:pt x="656" y="1028"/>
                  </a:lnTo>
                  <a:lnTo>
                    <a:pt x="655" y="1029"/>
                  </a:lnTo>
                  <a:lnTo>
                    <a:pt x="655" y="1031"/>
                  </a:lnTo>
                  <a:lnTo>
                    <a:pt x="655" y="1033"/>
                  </a:lnTo>
                  <a:lnTo>
                    <a:pt x="657" y="1033"/>
                  </a:lnTo>
                  <a:lnTo>
                    <a:pt x="658" y="1033"/>
                  </a:lnTo>
                  <a:lnTo>
                    <a:pt x="660" y="1032"/>
                  </a:lnTo>
                  <a:lnTo>
                    <a:pt x="662" y="1030"/>
                  </a:lnTo>
                  <a:lnTo>
                    <a:pt x="662" y="1029"/>
                  </a:lnTo>
                  <a:lnTo>
                    <a:pt x="662" y="1028"/>
                  </a:lnTo>
                  <a:lnTo>
                    <a:pt x="661" y="1027"/>
                  </a:lnTo>
                  <a:lnTo>
                    <a:pt x="660" y="1027"/>
                  </a:lnTo>
                  <a:lnTo>
                    <a:pt x="658" y="1027"/>
                  </a:lnTo>
                  <a:lnTo>
                    <a:pt x="657" y="1026"/>
                  </a:lnTo>
                  <a:close/>
                  <a:moveTo>
                    <a:pt x="488" y="1527"/>
                  </a:moveTo>
                  <a:lnTo>
                    <a:pt x="488" y="1529"/>
                  </a:lnTo>
                  <a:lnTo>
                    <a:pt x="487" y="1531"/>
                  </a:lnTo>
                  <a:lnTo>
                    <a:pt x="489" y="1531"/>
                  </a:lnTo>
                  <a:lnTo>
                    <a:pt x="490" y="1531"/>
                  </a:lnTo>
                  <a:lnTo>
                    <a:pt x="491" y="1530"/>
                  </a:lnTo>
                  <a:lnTo>
                    <a:pt x="490" y="1529"/>
                  </a:lnTo>
                  <a:lnTo>
                    <a:pt x="489" y="1528"/>
                  </a:lnTo>
                  <a:lnTo>
                    <a:pt x="488" y="1527"/>
                  </a:lnTo>
                  <a:close/>
                </a:path>
              </a:pathLst>
            </a:custGeom>
            <a:solidFill>
              <a:srgbClr val="2C5882"/>
            </a:solidFill>
            <a:ln w="9525">
              <a:noFill/>
              <a:round/>
            </a:ln>
          </p:spPr>
          <p:txBody>
            <a:bodyPr/>
            <a:lstStyle/>
            <a:p>
              <a:endParaRPr lang="zh-CN" altLang="en-US"/>
            </a:p>
          </p:txBody>
        </p:sp>
        <p:sp>
          <p:nvSpPr>
            <p:cNvPr id="29754" name="Freeform 36"/>
            <p:cNvSpPr>
              <a:spLocks noEditPoints="1"/>
            </p:cNvSpPr>
            <p:nvPr/>
          </p:nvSpPr>
          <p:spPr bwMode="auto">
            <a:xfrm>
              <a:off x="2269" y="160"/>
              <a:ext cx="534" cy="690"/>
            </a:xfrm>
            <a:custGeom>
              <a:avLst/>
              <a:gdLst>
                <a:gd name="T0" fmla="*/ 1 w 1602"/>
                <a:gd name="T1" fmla="*/ 0 h 2070"/>
                <a:gd name="T2" fmla="*/ 1 w 1602"/>
                <a:gd name="T3" fmla="*/ 0 h 2070"/>
                <a:gd name="T4" fmla="*/ 1 w 1602"/>
                <a:gd name="T5" fmla="*/ 1 h 2070"/>
                <a:gd name="T6" fmla="*/ 1 w 1602"/>
                <a:gd name="T7" fmla="*/ 1 h 2070"/>
                <a:gd name="T8" fmla="*/ 0 w 1602"/>
                <a:gd name="T9" fmla="*/ 1 h 2070"/>
                <a:gd name="T10" fmla="*/ 1 w 1602"/>
                <a:gd name="T11" fmla="*/ 1 h 2070"/>
                <a:gd name="T12" fmla="*/ 1 w 1602"/>
                <a:gd name="T13" fmla="*/ 0 h 2070"/>
                <a:gd name="T14" fmla="*/ 1 w 1602"/>
                <a:gd name="T15" fmla="*/ 0 h 2070"/>
                <a:gd name="T16" fmla="*/ 1 w 1602"/>
                <a:gd name="T17" fmla="*/ 0 h 2070"/>
                <a:gd name="T18" fmla="*/ 2 w 1602"/>
                <a:gd name="T19" fmla="*/ 1 h 2070"/>
                <a:gd name="T20" fmla="*/ 1 w 1602"/>
                <a:gd name="T21" fmla="*/ 1 h 2070"/>
                <a:gd name="T22" fmla="*/ 1 w 1602"/>
                <a:gd name="T23" fmla="*/ 1 h 2070"/>
                <a:gd name="T24" fmla="*/ 1 w 1602"/>
                <a:gd name="T25" fmla="*/ 1 h 2070"/>
                <a:gd name="T26" fmla="*/ 0 w 1602"/>
                <a:gd name="T27" fmla="*/ 2 h 2070"/>
                <a:gd name="T28" fmla="*/ 0 w 1602"/>
                <a:gd name="T29" fmla="*/ 2 h 2070"/>
                <a:gd name="T30" fmla="*/ 1 w 1602"/>
                <a:gd name="T31" fmla="*/ 1 h 2070"/>
                <a:gd name="T32" fmla="*/ 1 w 1602"/>
                <a:gd name="T33" fmla="*/ 1 h 2070"/>
                <a:gd name="T34" fmla="*/ 0 w 1602"/>
                <a:gd name="T35" fmla="*/ 1 h 2070"/>
                <a:gd name="T36" fmla="*/ 1 w 1602"/>
                <a:gd name="T37" fmla="*/ 1 h 2070"/>
                <a:gd name="T38" fmla="*/ 1 w 1602"/>
                <a:gd name="T39" fmla="*/ 1 h 2070"/>
                <a:gd name="T40" fmla="*/ 1 w 1602"/>
                <a:gd name="T41" fmla="*/ 1 h 2070"/>
                <a:gd name="T42" fmla="*/ 1 w 1602"/>
                <a:gd name="T43" fmla="*/ 1 h 2070"/>
                <a:gd name="T44" fmla="*/ 1 w 1602"/>
                <a:gd name="T45" fmla="*/ 1 h 2070"/>
                <a:gd name="T46" fmla="*/ 1 w 1602"/>
                <a:gd name="T47" fmla="*/ 1 h 2070"/>
                <a:gd name="T48" fmla="*/ 1 w 1602"/>
                <a:gd name="T49" fmla="*/ 1 h 2070"/>
                <a:gd name="T50" fmla="*/ 2 w 1602"/>
                <a:gd name="T51" fmla="*/ 1 h 2070"/>
                <a:gd name="T52" fmla="*/ 2 w 1602"/>
                <a:gd name="T53" fmla="*/ 1 h 2070"/>
                <a:gd name="T54" fmla="*/ 2 w 1602"/>
                <a:gd name="T55" fmla="*/ 2 h 2070"/>
                <a:gd name="T56" fmla="*/ 2 w 1602"/>
                <a:gd name="T57" fmla="*/ 2 h 2070"/>
                <a:gd name="T58" fmla="*/ 2 w 1602"/>
                <a:gd name="T59" fmla="*/ 2 h 2070"/>
                <a:gd name="T60" fmla="*/ 2 w 1602"/>
                <a:gd name="T61" fmla="*/ 2 h 2070"/>
                <a:gd name="T62" fmla="*/ 2 w 1602"/>
                <a:gd name="T63" fmla="*/ 2 h 2070"/>
                <a:gd name="T64" fmla="*/ 2 w 1602"/>
                <a:gd name="T65" fmla="*/ 3 h 2070"/>
                <a:gd name="T66" fmla="*/ 1 w 1602"/>
                <a:gd name="T67" fmla="*/ 3 h 2070"/>
                <a:gd name="T68" fmla="*/ 1 w 1602"/>
                <a:gd name="T69" fmla="*/ 2 h 2070"/>
                <a:gd name="T70" fmla="*/ 1 w 1602"/>
                <a:gd name="T71" fmla="*/ 2 h 2070"/>
                <a:gd name="T72" fmla="*/ 1 w 1602"/>
                <a:gd name="T73" fmla="*/ 1 h 2070"/>
                <a:gd name="T74" fmla="*/ 2 w 1602"/>
                <a:gd name="T75" fmla="*/ 1 h 2070"/>
                <a:gd name="T76" fmla="*/ 1 w 1602"/>
                <a:gd name="T77" fmla="*/ 1 h 2070"/>
                <a:gd name="T78" fmla="*/ 1 w 1602"/>
                <a:gd name="T79" fmla="*/ 1 h 2070"/>
                <a:gd name="T80" fmla="*/ 1 w 1602"/>
                <a:gd name="T81" fmla="*/ 1 h 2070"/>
                <a:gd name="T82" fmla="*/ 1 w 1602"/>
                <a:gd name="T83" fmla="*/ 1 h 2070"/>
                <a:gd name="T84" fmla="*/ 1 w 1602"/>
                <a:gd name="T85" fmla="*/ 1 h 2070"/>
                <a:gd name="T86" fmla="*/ 2 w 1602"/>
                <a:gd name="T87" fmla="*/ 1 h 2070"/>
                <a:gd name="T88" fmla="*/ 1 w 1602"/>
                <a:gd name="T89" fmla="*/ 2 h 2070"/>
                <a:gd name="T90" fmla="*/ 1 w 1602"/>
                <a:gd name="T91" fmla="*/ 2 h 2070"/>
                <a:gd name="T92" fmla="*/ 1 w 1602"/>
                <a:gd name="T93" fmla="*/ 2 h 2070"/>
                <a:gd name="T94" fmla="*/ 1 w 1602"/>
                <a:gd name="T95" fmla="*/ 1 h 2070"/>
                <a:gd name="T96" fmla="*/ 1 w 1602"/>
                <a:gd name="T97" fmla="*/ 2 h 2070"/>
                <a:gd name="T98" fmla="*/ 1 w 1602"/>
                <a:gd name="T99" fmla="*/ 1 h 2070"/>
                <a:gd name="T100" fmla="*/ 1 w 1602"/>
                <a:gd name="T101" fmla="*/ 2 h 2070"/>
                <a:gd name="T102" fmla="*/ 1 w 1602"/>
                <a:gd name="T103" fmla="*/ 2 h 2070"/>
                <a:gd name="T104" fmla="*/ 1 w 1602"/>
                <a:gd name="T105" fmla="*/ 2 h 2070"/>
                <a:gd name="T106" fmla="*/ 2 w 1602"/>
                <a:gd name="T107" fmla="*/ 2 h 2070"/>
                <a:gd name="T108" fmla="*/ 1 w 1602"/>
                <a:gd name="T109" fmla="*/ 2 h 2070"/>
                <a:gd name="T110" fmla="*/ 2 w 1602"/>
                <a:gd name="T111" fmla="*/ 1 h 2070"/>
                <a:gd name="T112" fmla="*/ 1 w 1602"/>
                <a:gd name="T113" fmla="*/ 1 h 2070"/>
                <a:gd name="T114" fmla="*/ 2 w 1602"/>
                <a:gd name="T115" fmla="*/ 1 h 2070"/>
                <a:gd name="T116" fmla="*/ 2 w 1602"/>
                <a:gd name="T117" fmla="*/ 1 h 2070"/>
                <a:gd name="T118" fmla="*/ 2 w 1602"/>
                <a:gd name="T119" fmla="*/ 1 h 2070"/>
                <a:gd name="T120" fmla="*/ 1 w 1602"/>
                <a:gd name="T121" fmla="*/ 2 h 2070"/>
                <a:gd name="T122" fmla="*/ 1 w 1602"/>
                <a:gd name="T123" fmla="*/ 2 h 20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2"/>
                <a:gd name="T187" fmla="*/ 0 h 2070"/>
                <a:gd name="T188" fmla="*/ 1602 w 1602"/>
                <a:gd name="T189" fmla="*/ 2070 h 20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2" h="2070">
                  <a:moveTo>
                    <a:pt x="559" y="0"/>
                  </a:moveTo>
                  <a:lnTo>
                    <a:pt x="569" y="1"/>
                  </a:lnTo>
                  <a:lnTo>
                    <a:pt x="579" y="4"/>
                  </a:lnTo>
                  <a:lnTo>
                    <a:pt x="581" y="9"/>
                  </a:lnTo>
                  <a:lnTo>
                    <a:pt x="583" y="16"/>
                  </a:lnTo>
                  <a:lnTo>
                    <a:pt x="585" y="21"/>
                  </a:lnTo>
                  <a:lnTo>
                    <a:pt x="587" y="29"/>
                  </a:lnTo>
                  <a:lnTo>
                    <a:pt x="589" y="42"/>
                  </a:lnTo>
                  <a:lnTo>
                    <a:pt x="592" y="56"/>
                  </a:lnTo>
                  <a:lnTo>
                    <a:pt x="594" y="63"/>
                  </a:lnTo>
                  <a:lnTo>
                    <a:pt x="599" y="68"/>
                  </a:lnTo>
                  <a:lnTo>
                    <a:pt x="604" y="73"/>
                  </a:lnTo>
                  <a:lnTo>
                    <a:pt x="607" y="78"/>
                  </a:lnTo>
                  <a:lnTo>
                    <a:pt x="611" y="86"/>
                  </a:lnTo>
                  <a:lnTo>
                    <a:pt x="612" y="95"/>
                  </a:lnTo>
                  <a:lnTo>
                    <a:pt x="612" y="105"/>
                  </a:lnTo>
                  <a:lnTo>
                    <a:pt x="613" y="115"/>
                  </a:lnTo>
                  <a:lnTo>
                    <a:pt x="610" y="117"/>
                  </a:lnTo>
                  <a:lnTo>
                    <a:pt x="607" y="120"/>
                  </a:lnTo>
                  <a:lnTo>
                    <a:pt x="596" y="120"/>
                  </a:lnTo>
                  <a:lnTo>
                    <a:pt x="589" y="120"/>
                  </a:lnTo>
                  <a:lnTo>
                    <a:pt x="589" y="123"/>
                  </a:lnTo>
                  <a:lnTo>
                    <a:pt x="589" y="126"/>
                  </a:lnTo>
                  <a:lnTo>
                    <a:pt x="596" y="134"/>
                  </a:lnTo>
                  <a:lnTo>
                    <a:pt x="603" y="141"/>
                  </a:lnTo>
                  <a:lnTo>
                    <a:pt x="605" y="150"/>
                  </a:lnTo>
                  <a:lnTo>
                    <a:pt x="606" y="160"/>
                  </a:lnTo>
                  <a:lnTo>
                    <a:pt x="605" y="169"/>
                  </a:lnTo>
                  <a:lnTo>
                    <a:pt x="604" y="175"/>
                  </a:lnTo>
                  <a:lnTo>
                    <a:pt x="608" y="190"/>
                  </a:lnTo>
                  <a:lnTo>
                    <a:pt x="613" y="203"/>
                  </a:lnTo>
                  <a:lnTo>
                    <a:pt x="613" y="209"/>
                  </a:lnTo>
                  <a:lnTo>
                    <a:pt x="613" y="216"/>
                  </a:lnTo>
                  <a:lnTo>
                    <a:pt x="617" y="221"/>
                  </a:lnTo>
                  <a:lnTo>
                    <a:pt x="623" y="227"/>
                  </a:lnTo>
                  <a:lnTo>
                    <a:pt x="623" y="240"/>
                  </a:lnTo>
                  <a:lnTo>
                    <a:pt x="623" y="252"/>
                  </a:lnTo>
                  <a:lnTo>
                    <a:pt x="625" y="265"/>
                  </a:lnTo>
                  <a:lnTo>
                    <a:pt x="628" y="286"/>
                  </a:lnTo>
                  <a:lnTo>
                    <a:pt x="631" y="308"/>
                  </a:lnTo>
                  <a:lnTo>
                    <a:pt x="631" y="320"/>
                  </a:lnTo>
                  <a:lnTo>
                    <a:pt x="629" y="324"/>
                  </a:lnTo>
                  <a:lnTo>
                    <a:pt x="627" y="328"/>
                  </a:lnTo>
                  <a:lnTo>
                    <a:pt x="626" y="332"/>
                  </a:lnTo>
                  <a:lnTo>
                    <a:pt x="625" y="334"/>
                  </a:lnTo>
                  <a:lnTo>
                    <a:pt x="625" y="337"/>
                  </a:lnTo>
                  <a:lnTo>
                    <a:pt x="625" y="342"/>
                  </a:lnTo>
                  <a:lnTo>
                    <a:pt x="631" y="356"/>
                  </a:lnTo>
                  <a:lnTo>
                    <a:pt x="636" y="371"/>
                  </a:lnTo>
                  <a:lnTo>
                    <a:pt x="636" y="378"/>
                  </a:lnTo>
                  <a:lnTo>
                    <a:pt x="635" y="384"/>
                  </a:lnTo>
                  <a:lnTo>
                    <a:pt x="636" y="397"/>
                  </a:lnTo>
                  <a:lnTo>
                    <a:pt x="637" y="414"/>
                  </a:lnTo>
                  <a:lnTo>
                    <a:pt x="638" y="429"/>
                  </a:lnTo>
                  <a:lnTo>
                    <a:pt x="640" y="442"/>
                  </a:lnTo>
                  <a:lnTo>
                    <a:pt x="639" y="451"/>
                  </a:lnTo>
                  <a:lnTo>
                    <a:pt x="639" y="460"/>
                  </a:lnTo>
                  <a:lnTo>
                    <a:pt x="646" y="460"/>
                  </a:lnTo>
                  <a:lnTo>
                    <a:pt x="651" y="459"/>
                  </a:lnTo>
                  <a:lnTo>
                    <a:pt x="654" y="456"/>
                  </a:lnTo>
                  <a:lnTo>
                    <a:pt x="659" y="454"/>
                  </a:lnTo>
                  <a:lnTo>
                    <a:pt x="664" y="454"/>
                  </a:lnTo>
                  <a:lnTo>
                    <a:pt x="671" y="454"/>
                  </a:lnTo>
                  <a:lnTo>
                    <a:pt x="681" y="452"/>
                  </a:lnTo>
                  <a:lnTo>
                    <a:pt x="692" y="448"/>
                  </a:lnTo>
                  <a:lnTo>
                    <a:pt x="703" y="444"/>
                  </a:lnTo>
                  <a:lnTo>
                    <a:pt x="713" y="438"/>
                  </a:lnTo>
                  <a:lnTo>
                    <a:pt x="726" y="430"/>
                  </a:lnTo>
                  <a:lnTo>
                    <a:pt x="735" y="425"/>
                  </a:lnTo>
                  <a:lnTo>
                    <a:pt x="739" y="409"/>
                  </a:lnTo>
                  <a:lnTo>
                    <a:pt x="741" y="394"/>
                  </a:lnTo>
                  <a:lnTo>
                    <a:pt x="741" y="378"/>
                  </a:lnTo>
                  <a:lnTo>
                    <a:pt x="740" y="360"/>
                  </a:lnTo>
                  <a:lnTo>
                    <a:pt x="738" y="345"/>
                  </a:lnTo>
                  <a:lnTo>
                    <a:pt x="734" y="330"/>
                  </a:lnTo>
                  <a:lnTo>
                    <a:pt x="729" y="315"/>
                  </a:lnTo>
                  <a:lnTo>
                    <a:pt x="723" y="303"/>
                  </a:lnTo>
                  <a:lnTo>
                    <a:pt x="721" y="296"/>
                  </a:lnTo>
                  <a:lnTo>
                    <a:pt x="718" y="284"/>
                  </a:lnTo>
                  <a:lnTo>
                    <a:pt x="716" y="272"/>
                  </a:lnTo>
                  <a:lnTo>
                    <a:pt x="716" y="265"/>
                  </a:lnTo>
                  <a:lnTo>
                    <a:pt x="718" y="265"/>
                  </a:lnTo>
                  <a:lnTo>
                    <a:pt x="719" y="265"/>
                  </a:lnTo>
                  <a:lnTo>
                    <a:pt x="722" y="269"/>
                  </a:lnTo>
                  <a:lnTo>
                    <a:pt x="726" y="274"/>
                  </a:lnTo>
                  <a:lnTo>
                    <a:pt x="727" y="280"/>
                  </a:lnTo>
                  <a:lnTo>
                    <a:pt x="728" y="286"/>
                  </a:lnTo>
                  <a:lnTo>
                    <a:pt x="734" y="288"/>
                  </a:lnTo>
                  <a:lnTo>
                    <a:pt x="741" y="289"/>
                  </a:lnTo>
                  <a:lnTo>
                    <a:pt x="745" y="297"/>
                  </a:lnTo>
                  <a:lnTo>
                    <a:pt x="750" y="304"/>
                  </a:lnTo>
                  <a:lnTo>
                    <a:pt x="756" y="309"/>
                  </a:lnTo>
                  <a:lnTo>
                    <a:pt x="763" y="314"/>
                  </a:lnTo>
                  <a:lnTo>
                    <a:pt x="769" y="326"/>
                  </a:lnTo>
                  <a:lnTo>
                    <a:pt x="777" y="339"/>
                  </a:lnTo>
                  <a:lnTo>
                    <a:pt x="773" y="343"/>
                  </a:lnTo>
                  <a:lnTo>
                    <a:pt x="769" y="346"/>
                  </a:lnTo>
                  <a:lnTo>
                    <a:pt x="770" y="349"/>
                  </a:lnTo>
                  <a:lnTo>
                    <a:pt x="771" y="353"/>
                  </a:lnTo>
                  <a:lnTo>
                    <a:pt x="778" y="354"/>
                  </a:lnTo>
                  <a:lnTo>
                    <a:pt x="785" y="357"/>
                  </a:lnTo>
                  <a:lnTo>
                    <a:pt x="786" y="367"/>
                  </a:lnTo>
                  <a:lnTo>
                    <a:pt x="789" y="377"/>
                  </a:lnTo>
                  <a:lnTo>
                    <a:pt x="792" y="388"/>
                  </a:lnTo>
                  <a:lnTo>
                    <a:pt x="796" y="395"/>
                  </a:lnTo>
                  <a:lnTo>
                    <a:pt x="809" y="397"/>
                  </a:lnTo>
                  <a:lnTo>
                    <a:pt x="822" y="400"/>
                  </a:lnTo>
                  <a:lnTo>
                    <a:pt x="827" y="402"/>
                  </a:lnTo>
                  <a:lnTo>
                    <a:pt x="832" y="405"/>
                  </a:lnTo>
                  <a:lnTo>
                    <a:pt x="835" y="409"/>
                  </a:lnTo>
                  <a:lnTo>
                    <a:pt x="837" y="415"/>
                  </a:lnTo>
                  <a:lnTo>
                    <a:pt x="834" y="419"/>
                  </a:lnTo>
                  <a:lnTo>
                    <a:pt x="831" y="424"/>
                  </a:lnTo>
                  <a:lnTo>
                    <a:pt x="833" y="427"/>
                  </a:lnTo>
                  <a:lnTo>
                    <a:pt x="833" y="430"/>
                  </a:lnTo>
                  <a:lnTo>
                    <a:pt x="833" y="433"/>
                  </a:lnTo>
                  <a:lnTo>
                    <a:pt x="833" y="436"/>
                  </a:lnTo>
                  <a:lnTo>
                    <a:pt x="831" y="440"/>
                  </a:lnTo>
                  <a:lnTo>
                    <a:pt x="831" y="446"/>
                  </a:lnTo>
                  <a:lnTo>
                    <a:pt x="834" y="455"/>
                  </a:lnTo>
                  <a:lnTo>
                    <a:pt x="837" y="466"/>
                  </a:lnTo>
                  <a:lnTo>
                    <a:pt x="837" y="472"/>
                  </a:lnTo>
                  <a:lnTo>
                    <a:pt x="836" y="476"/>
                  </a:lnTo>
                  <a:lnTo>
                    <a:pt x="833" y="481"/>
                  </a:lnTo>
                  <a:lnTo>
                    <a:pt x="828" y="485"/>
                  </a:lnTo>
                  <a:lnTo>
                    <a:pt x="821" y="487"/>
                  </a:lnTo>
                  <a:lnTo>
                    <a:pt x="812" y="487"/>
                  </a:lnTo>
                  <a:lnTo>
                    <a:pt x="803" y="488"/>
                  </a:lnTo>
                  <a:lnTo>
                    <a:pt x="794" y="489"/>
                  </a:lnTo>
                  <a:lnTo>
                    <a:pt x="785" y="494"/>
                  </a:lnTo>
                  <a:lnTo>
                    <a:pt x="776" y="500"/>
                  </a:lnTo>
                  <a:lnTo>
                    <a:pt x="766" y="506"/>
                  </a:lnTo>
                  <a:lnTo>
                    <a:pt x="757" y="510"/>
                  </a:lnTo>
                  <a:lnTo>
                    <a:pt x="750" y="512"/>
                  </a:lnTo>
                  <a:lnTo>
                    <a:pt x="742" y="514"/>
                  </a:lnTo>
                  <a:lnTo>
                    <a:pt x="738" y="519"/>
                  </a:lnTo>
                  <a:lnTo>
                    <a:pt x="733" y="522"/>
                  </a:lnTo>
                  <a:lnTo>
                    <a:pt x="729" y="523"/>
                  </a:lnTo>
                  <a:lnTo>
                    <a:pt x="726" y="523"/>
                  </a:lnTo>
                  <a:lnTo>
                    <a:pt x="721" y="528"/>
                  </a:lnTo>
                  <a:lnTo>
                    <a:pt x="718" y="532"/>
                  </a:lnTo>
                  <a:lnTo>
                    <a:pt x="701" y="537"/>
                  </a:lnTo>
                  <a:lnTo>
                    <a:pt x="686" y="541"/>
                  </a:lnTo>
                  <a:lnTo>
                    <a:pt x="680" y="543"/>
                  </a:lnTo>
                  <a:lnTo>
                    <a:pt x="673" y="546"/>
                  </a:lnTo>
                  <a:lnTo>
                    <a:pt x="668" y="551"/>
                  </a:lnTo>
                  <a:lnTo>
                    <a:pt x="662" y="556"/>
                  </a:lnTo>
                  <a:lnTo>
                    <a:pt x="665" y="561"/>
                  </a:lnTo>
                  <a:lnTo>
                    <a:pt x="669" y="565"/>
                  </a:lnTo>
                  <a:lnTo>
                    <a:pt x="669" y="574"/>
                  </a:lnTo>
                  <a:lnTo>
                    <a:pt x="668" y="583"/>
                  </a:lnTo>
                  <a:lnTo>
                    <a:pt x="668" y="592"/>
                  </a:lnTo>
                  <a:lnTo>
                    <a:pt x="668" y="601"/>
                  </a:lnTo>
                  <a:lnTo>
                    <a:pt x="666" y="601"/>
                  </a:lnTo>
                  <a:lnTo>
                    <a:pt x="665" y="602"/>
                  </a:lnTo>
                  <a:lnTo>
                    <a:pt x="663" y="602"/>
                  </a:lnTo>
                  <a:lnTo>
                    <a:pt x="661" y="602"/>
                  </a:lnTo>
                  <a:lnTo>
                    <a:pt x="659" y="602"/>
                  </a:lnTo>
                  <a:lnTo>
                    <a:pt x="658" y="601"/>
                  </a:lnTo>
                  <a:lnTo>
                    <a:pt x="654" y="599"/>
                  </a:lnTo>
                  <a:lnTo>
                    <a:pt x="651" y="598"/>
                  </a:lnTo>
                  <a:lnTo>
                    <a:pt x="649" y="599"/>
                  </a:lnTo>
                  <a:lnTo>
                    <a:pt x="648" y="600"/>
                  </a:lnTo>
                  <a:lnTo>
                    <a:pt x="646" y="609"/>
                  </a:lnTo>
                  <a:lnTo>
                    <a:pt x="642" y="623"/>
                  </a:lnTo>
                  <a:lnTo>
                    <a:pt x="640" y="629"/>
                  </a:lnTo>
                  <a:lnTo>
                    <a:pt x="638" y="635"/>
                  </a:lnTo>
                  <a:lnTo>
                    <a:pt x="637" y="639"/>
                  </a:lnTo>
                  <a:lnTo>
                    <a:pt x="635" y="641"/>
                  </a:lnTo>
                  <a:lnTo>
                    <a:pt x="631" y="641"/>
                  </a:lnTo>
                  <a:lnTo>
                    <a:pt x="629" y="641"/>
                  </a:lnTo>
                  <a:lnTo>
                    <a:pt x="626" y="629"/>
                  </a:lnTo>
                  <a:lnTo>
                    <a:pt x="624" y="616"/>
                  </a:lnTo>
                  <a:lnTo>
                    <a:pt x="619" y="614"/>
                  </a:lnTo>
                  <a:lnTo>
                    <a:pt x="616" y="610"/>
                  </a:lnTo>
                  <a:lnTo>
                    <a:pt x="613" y="606"/>
                  </a:lnTo>
                  <a:lnTo>
                    <a:pt x="610" y="602"/>
                  </a:lnTo>
                  <a:lnTo>
                    <a:pt x="605" y="603"/>
                  </a:lnTo>
                  <a:lnTo>
                    <a:pt x="603" y="605"/>
                  </a:lnTo>
                  <a:lnTo>
                    <a:pt x="601" y="607"/>
                  </a:lnTo>
                  <a:lnTo>
                    <a:pt x="599" y="611"/>
                  </a:lnTo>
                  <a:lnTo>
                    <a:pt x="596" y="611"/>
                  </a:lnTo>
                  <a:lnTo>
                    <a:pt x="594" y="610"/>
                  </a:lnTo>
                  <a:lnTo>
                    <a:pt x="592" y="600"/>
                  </a:lnTo>
                  <a:lnTo>
                    <a:pt x="590" y="589"/>
                  </a:lnTo>
                  <a:lnTo>
                    <a:pt x="589" y="588"/>
                  </a:lnTo>
                  <a:lnTo>
                    <a:pt x="588" y="588"/>
                  </a:lnTo>
                  <a:lnTo>
                    <a:pt x="553" y="589"/>
                  </a:lnTo>
                  <a:lnTo>
                    <a:pt x="549" y="594"/>
                  </a:lnTo>
                  <a:lnTo>
                    <a:pt x="545" y="600"/>
                  </a:lnTo>
                  <a:lnTo>
                    <a:pt x="533" y="603"/>
                  </a:lnTo>
                  <a:lnTo>
                    <a:pt x="521" y="606"/>
                  </a:lnTo>
                  <a:lnTo>
                    <a:pt x="515" y="611"/>
                  </a:lnTo>
                  <a:lnTo>
                    <a:pt x="509" y="615"/>
                  </a:lnTo>
                  <a:lnTo>
                    <a:pt x="505" y="615"/>
                  </a:lnTo>
                  <a:lnTo>
                    <a:pt x="499" y="615"/>
                  </a:lnTo>
                  <a:lnTo>
                    <a:pt x="497" y="617"/>
                  </a:lnTo>
                  <a:lnTo>
                    <a:pt x="494" y="621"/>
                  </a:lnTo>
                  <a:lnTo>
                    <a:pt x="487" y="621"/>
                  </a:lnTo>
                  <a:lnTo>
                    <a:pt x="480" y="621"/>
                  </a:lnTo>
                  <a:lnTo>
                    <a:pt x="470" y="624"/>
                  </a:lnTo>
                  <a:lnTo>
                    <a:pt x="457" y="627"/>
                  </a:lnTo>
                  <a:lnTo>
                    <a:pt x="447" y="630"/>
                  </a:lnTo>
                  <a:lnTo>
                    <a:pt x="435" y="634"/>
                  </a:lnTo>
                  <a:lnTo>
                    <a:pt x="422" y="634"/>
                  </a:lnTo>
                  <a:lnTo>
                    <a:pt x="409" y="634"/>
                  </a:lnTo>
                  <a:lnTo>
                    <a:pt x="407" y="635"/>
                  </a:lnTo>
                  <a:lnTo>
                    <a:pt x="404" y="636"/>
                  </a:lnTo>
                  <a:lnTo>
                    <a:pt x="394" y="636"/>
                  </a:lnTo>
                  <a:lnTo>
                    <a:pt x="383" y="636"/>
                  </a:lnTo>
                  <a:lnTo>
                    <a:pt x="380" y="639"/>
                  </a:lnTo>
                  <a:lnTo>
                    <a:pt x="377" y="642"/>
                  </a:lnTo>
                  <a:lnTo>
                    <a:pt x="362" y="642"/>
                  </a:lnTo>
                  <a:lnTo>
                    <a:pt x="348" y="642"/>
                  </a:lnTo>
                  <a:lnTo>
                    <a:pt x="334" y="642"/>
                  </a:lnTo>
                  <a:lnTo>
                    <a:pt x="320" y="642"/>
                  </a:lnTo>
                  <a:lnTo>
                    <a:pt x="308" y="642"/>
                  </a:lnTo>
                  <a:lnTo>
                    <a:pt x="296" y="642"/>
                  </a:lnTo>
                  <a:lnTo>
                    <a:pt x="293" y="639"/>
                  </a:lnTo>
                  <a:lnTo>
                    <a:pt x="290" y="636"/>
                  </a:lnTo>
                  <a:lnTo>
                    <a:pt x="284" y="636"/>
                  </a:lnTo>
                  <a:lnTo>
                    <a:pt x="278" y="636"/>
                  </a:lnTo>
                  <a:lnTo>
                    <a:pt x="266" y="634"/>
                  </a:lnTo>
                  <a:lnTo>
                    <a:pt x="254" y="630"/>
                  </a:lnTo>
                  <a:lnTo>
                    <a:pt x="244" y="630"/>
                  </a:lnTo>
                  <a:lnTo>
                    <a:pt x="234" y="630"/>
                  </a:lnTo>
                  <a:lnTo>
                    <a:pt x="220" y="627"/>
                  </a:lnTo>
                  <a:lnTo>
                    <a:pt x="199" y="621"/>
                  </a:lnTo>
                  <a:lnTo>
                    <a:pt x="188" y="618"/>
                  </a:lnTo>
                  <a:lnTo>
                    <a:pt x="180" y="615"/>
                  </a:lnTo>
                  <a:lnTo>
                    <a:pt x="173" y="612"/>
                  </a:lnTo>
                  <a:lnTo>
                    <a:pt x="170" y="609"/>
                  </a:lnTo>
                  <a:lnTo>
                    <a:pt x="171" y="609"/>
                  </a:lnTo>
                  <a:lnTo>
                    <a:pt x="187" y="599"/>
                  </a:lnTo>
                  <a:lnTo>
                    <a:pt x="201" y="587"/>
                  </a:lnTo>
                  <a:lnTo>
                    <a:pt x="211" y="583"/>
                  </a:lnTo>
                  <a:lnTo>
                    <a:pt x="221" y="579"/>
                  </a:lnTo>
                  <a:lnTo>
                    <a:pt x="228" y="575"/>
                  </a:lnTo>
                  <a:lnTo>
                    <a:pt x="233" y="569"/>
                  </a:lnTo>
                  <a:lnTo>
                    <a:pt x="239" y="566"/>
                  </a:lnTo>
                  <a:lnTo>
                    <a:pt x="245" y="563"/>
                  </a:lnTo>
                  <a:lnTo>
                    <a:pt x="251" y="561"/>
                  </a:lnTo>
                  <a:lnTo>
                    <a:pt x="257" y="559"/>
                  </a:lnTo>
                  <a:lnTo>
                    <a:pt x="270" y="557"/>
                  </a:lnTo>
                  <a:lnTo>
                    <a:pt x="284" y="553"/>
                  </a:lnTo>
                  <a:lnTo>
                    <a:pt x="287" y="548"/>
                  </a:lnTo>
                  <a:lnTo>
                    <a:pt x="291" y="544"/>
                  </a:lnTo>
                  <a:lnTo>
                    <a:pt x="298" y="542"/>
                  </a:lnTo>
                  <a:lnTo>
                    <a:pt x="304" y="541"/>
                  </a:lnTo>
                  <a:lnTo>
                    <a:pt x="317" y="541"/>
                  </a:lnTo>
                  <a:lnTo>
                    <a:pt x="329" y="541"/>
                  </a:lnTo>
                  <a:lnTo>
                    <a:pt x="339" y="538"/>
                  </a:lnTo>
                  <a:lnTo>
                    <a:pt x="350" y="536"/>
                  </a:lnTo>
                  <a:lnTo>
                    <a:pt x="362" y="533"/>
                  </a:lnTo>
                  <a:lnTo>
                    <a:pt x="372" y="531"/>
                  </a:lnTo>
                  <a:lnTo>
                    <a:pt x="383" y="530"/>
                  </a:lnTo>
                  <a:lnTo>
                    <a:pt x="393" y="530"/>
                  </a:lnTo>
                  <a:lnTo>
                    <a:pt x="403" y="530"/>
                  </a:lnTo>
                  <a:lnTo>
                    <a:pt x="413" y="528"/>
                  </a:lnTo>
                  <a:lnTo>
                    <a:pt x="416" y="525"/>
                  </a:lnTo>
                  <a:lnTo>
                    <a:pt x="419" y="522"/>
                  </a:lnTo>
                  <a:lnTo>
                    <a:pt x="433" y="518"/>
                  </a:lnTo>
                  <a:lnTo>
                    <a:pt x="449" y="512"/>
                  </a:lnTo>
                  <a:lnTo>
                    <a:pt x="462" y="510"/>
                  </a:lnTo>
                  <a:lnTo>
                    <a:pt x="476" y="510"/>
                  </a:lnTo>
                  <a:lnTo>
                    <a:pt x="489" y="509"/>
                  </a:lnTo>
                  <a:lnTo>
                    <a:pt x="501" y="507"/>
                  </a:lnTo>
                  <a:lnTo>
                    <a:pt x="505" y="503"/>
                  </a:lnTo>
                  <a:lnTo>
                    <a:pt x="507" y="501"/>
                  </a:lnTo>
                  <a:lnTo>
                    <a:pt x="518" y="497"/>
                  </a:lnTo>
                  <a:lnTo>
                    <a:pt x="529" y="495"/>
                  </a:lnTo>
                  <a:lnTo>
                    <a:pt x="542" y="491"/>
                  </a:lnTo>
                  <a:lnTo>
                    <a:pt x="552" y="490"/>
                  </a:lnTo>
                  <a:lnTo>
                    <a:pt x="557" y="489"/>
                  </a:lnTo>
                  <a:lnTo>
                    <a:pt x="561" y="488"/>
                  </a:lnTo>
                  <a:lnTo>
                    <a:pt x="567" y="486"/>
                  </a:lnTo>
                  <a:lnTo>
                    <a:pt x="571" y="484"/>
                  </a:lnTo>
                  <a:lnTo>
                    <a:pt x="573" y="477"/>
                  </a:lnTo>
                  <a:lnTo>
                    <a:pt x="577" y="470"/>
                  </a:lnTo>
                  <a:lnTo>
                    <a:pt x="578" y="463"/>
                  </a:lnTo>
                  <a:lnTo>
                    <a:pt x="578" y="459"/>
                  </a:lnTo>
                  <a:lnTo>
                    <a:pt x="573" y="454"/>
                  </a:lnTo>
                  <a:lnTo>
                    <a:pt x="570" y="451"/>
                  </a:lnTo>
                  <a:lnTo>
                    <a:pt x="566" y="440"/>
                  </a:lnTo>
                  <a:lnTo>
                    <a:pt x="564" y="428"/>
                  </a:lnTo>
                  <a:lnTo>
                    <a:pt x="563" y="421"/>
                  </a:lnTo>
                  <a:lnTo>
                    <a:pt x="563" y="416"/>
                  </a:lnTo>
                  <a:lnTo>
                    <a:pt x="564" y="411"/>
                  </a:lnTo>
                  <a:lnTo>
                    <a:pt x="566" y="405"/>
                  </a:lnTo>
                  <a:lnTo>
                    <a:pt x="568" y="401"/>
                  </a:lnTo>
                  <a:lnTo>
                    <a:pt x="569" y="396"/>
                  </a:lnTo>
                  <a:lnTo>
                    <a:pt x="569" y="392"/>
                  </a:lnTo>
                  <a:lnTo>
                    <a:pt x="569" y="388"/>
                  </a:lnTo>
                  <a:lnTo>
                    <a:pt x="564" y="381"/>
                  </a:lnTo>
                  <a:lnTo>
                    <a:pt x="557" y="376"/>
                  </a:lnTo>
                  <a:lnTo>
                    <a:pt x="557" y="369"/>
                  </a:lnTo>
                  <a:lnTo>
                    <a:pt x="558" y="363"/>
                  </a:lnTo>
                  <a:lnTo>
                    <a:pt x="560" y="360"/>
                  </a:lnTo>
                  <a:lnTo>
                    <a:pt x="563" y="357"/>
                  </a:lnTo>
                  <a:lnTo>
                    <a:pt x="565" y="355"/>
                  </a:lnTo>
                  <a:lnTo>
                    <a:pt x="566" y="351"/>
                  </a:lnTo>
                  <a:lnTo>
                    <a:pt x="568" y="348"/>
                  </a:lnTo>
                  <a:lnTo>
                    <a:pt x="569" y="344"/>
                  </a:lnTo>
                  <a:lnTo>
                    <a:pt x="567" y="339"/>
                  </a:lnTo>
                  <a:lnTo>
                    <a:pt x="565" y="336"/>
                  </a:lnTo>
                  <a:lnTo>
                    <a:pt x="560" y="335"/>
                  </a:lnTo>
                  <a:lnTo>
                    <a:pt x="557" y="333"/>
                  </a:lnTo>
                  <a:lnTo>
                    <a:pt x="553" y="325"/>
                  </a:lnTo>
                  <a:lnTo>
                    <a:pt x="548" y="318"/>
                  </a:lnTo>
                  <a:lnTo>
                    <a:pt x="549" y="315"/>
                  </a:lnTo>
                  <a:lnTo>
                    <a:pt x="550" y="313"/>
                  </a:lnTo>
                  <a:lnTo>
                    <a:pt x="553" y="312"/>
                  </a:lnTo>
                  <a:lnTo>
                    <a:pt x="556" y="310"/>
                  </a:lnTo>
                  <a:lnTo>
                    <a:pt x="558" y="308"/>
                  </a:lnTo>
                  <a:lnTo>
                    <a:pt x="559" y="304"/>
                  </a:lnTo>
                  <a:lnTo>
                    <a:pt x="560" y="300"/>
                  </a:lnTo>
                  <a:lnTo>
                    <a:pt x="559" y="297"/>
                  </a:lnTo>
                  <a:lnTo>
                    <a:pt x="558" y="295"/>
                  </a:lnTo>
                  <a:lnTo>
                    <a:pt x="556" y="292"/>
                  </a:lnTo>
                  <a:lnTo>
                    <a:pt x="552" y="288"/>
                  </a:lnTo>
                  <a:lnTo>
                    <a:pt x="548" y="284"/>
                  </a:lnTo>
                  <a:lnTo>
                    <a:pt x="547" y="279"/>
                  </a:lnTo>
                  <a:lnTo>
                    <a:pt x="547" y="275"/>
                  </a:lnTo>
                  <a:lnTo>
                    <a:pt x="547" y="272"/>
                  </a:lnTo>
                  <a:lnTo>
                    <a:pt x="548" y="268"/>
                  </a:lnTo>
                  <a:lnTo>
                    <a:pt x="550" y="262"/>
                  </a:lnTo>
                  <a:lnTo>
                    <a:pt x="553" y="257"/>
                  </a:lnTo>
                  <a:lnTo>
                    <a:pt x="549" y="253"/>
                  </a:lnTo>
                  <a:lnTo>
                    <a:pt x="547" y="249"/>
                  </a:lnTo>
                  <a:lnTo>
                    <a:pt x="546" y="245"/>
                  </a:lnTo>
                  <a:lnTo>
                    <a:pt x="546" y="243"/>
                  </a:lnTo>
                  <a:lnTo>
                    <a:pt x="546" y="235"/>
                  </a:lnTo>
                  <a:lnTo>
                    <a:pt x="545" y="225"/>
                  </a:lnTo>
                  <a:lnTo>
                    <a:pt x="543" y="219"/>
                  </a:lnTo>
                  <a:lnTo>
                    <a:pt x="542" y="211"/>
                  </a:lnTo>
                  <a:lnTo>
                    <a:pt x="541" y="204"/>
                  </a:lnTo>
                  <a:lnTo>
                    <a:pt x="542" y="196"/>
                  </a:lnTo>
                  <a:lnTo>
                    <a:pt x="543" y="193"/>
                  </a:lnTo>
                  <a:lnTo>
                    <a:pt x="544" y="188"/>
                  </a:lnTo>
                  <a:lnTo>
                    <a:pt x="545" y="183"/>
                  </a:lnTo>
                  <a:lnTo>
                    <a:pt x="545" y="178"/>
                  </a:lnTo>
                  <a:lnTo>
                    <a:pt x="542" y="173"/>
                  </a:lnTo>
                  <a:lnTo>
                    <a:pt x="538" y="168"/>
                  </a:lnTo>
                  <a:lnTo>
                    <a:pt x="536" y="158"/>
                  </a:lnTo>
                  <a:lnTo>
                    <a:pt x="536" y="148"/>
                  </a:lnTo>
                  <a:lnTo>
                    <a:pt x="535" y="138"/>
                  </a:lnTo>
                  <a:lnTo>
                    <a:pt x="534" y="129"/>
                  </a:lnTo>
                  <a:lnTo>
                    <a:pt x="530" y="127"/>
                  </a:lnTo>
                  <a:lnTo>
                    <a:pt x="525" y="126"/>
                  </a:lnTo>
                  <a:lnTo>
                    <a:pt x="524" y="124"/>
                  </a:lnTo>
                  <a:lnTo>
                    <a:pt x="524" y="122"/>
                  </a:lnTo>
                  <a:lnTo>
                    <a:pt x="525" y="121"/>
                  </a:lnTo>
                  <a:lnTo>
                    <a:pt x="525" y="120"/>
                  </a:lnTo>
                  <a:lnTo>
                    <a:pt x="529" y="120"/>
                  </a:lnTo>
                  <a:lnTo>
                    <a:pt x="532" y="120"/>
                  </a:lnTo>
                  <a:lnTo>
                    <a:pt x="533" y="118"/>
                  </a:lnTo>
                  <a:lnTo>
                    <a:pt x="535" y="116"/>
                  </a:lnTo>
                  <a:lnTo>
                    <a:pt x="535" y="109"/>
                  </a:lnTo>
                  <a:lnTo>
                    <a:pt x="535" y="101"/>
                  </a:lnTo>
                  <a:lnTo>
                    <a:pt x="532" y="100"/>
                  </a:lnTo>
                  <a:lnTo>
                    <a:pt x="530" y="99"/>
                  </a:lnTo>
                  <a:lnTo>
                    <a:pt x="529" y="98"/>
                  </a:lnTo>
                  <a:lnTo>
                    <a:pt x="528" y="94"/>
                  </a:lnTo>
                  <a:lnTo>
                    <a:pt x="532" y="88"/>
                  </a:lnTo>
                  <a:lnTo>
                    <a:pt x="532" y="83"/>
                  </a:lnTo>
                  <a:lnTo>
                    <a:pt x="532" y="80"/>
                  </a:lnTo>
                  <a:lnTo>
                    <a:pt x="533" y="73"/>
                  </a:lnTo>
                  <a:lnTo>
                    <a:pt x="538" y="59"/>
                  </a:lnTo>
                  <a:lnTo>
                    <a:pt x="545" y="46"/>
                  </a:lnTo>
                  <a:lnTo>
                    <a:pt x="545" y="36"/>
                  </a:lnTo>
                  <a:lnTo>
                    <a:pt x="545" y="27"/>
                  </a:lnTo>
                  <a:lnTo>
                    <a:pt x="547" y="19"/>
                  </a:lnTo>
                  <a:lnTo>
                    <a:pt x="550" y="12"/>
                  </a:lnTo>
                  <a:lnTo>
                    <a:pt x="555" y="6"/>
                  </a:lnTo>
                  <a:lnTo>
                    <a:pt x="559" y="0"/>
                  </a:lnTo>
                  <a:close/>
                  <a:moveTo>
                    <a:pt x="550" y="83"/>
                  </a:moveTo>
                  <a:lnTo>
                    <a:pt x="547" y="88"/>
                  </a:lnTo>
                  <a:lnTo>
                    <a:pt x="543" y="92"/>
                  </a:lnTo>
                  <a:lnTo>
                    <a:pt x="543" y="101"/>
                  </a:lnTo>
                  <a:lnTo>
                    <a:pt x="544" y="109"/>
                  </a:lnTo>
                  <a:lnTo>
                    <a:pt x="546" y="110"/>
                  </a:lnTo>
                  <a:lnTo>
                    <a:pt x="548" y="111"/>
                  </a:lnTo>
                  <a:lnTo>
                    <a:pt x="554" y="110"/>
                  </a:lnTo>
                  <a:lnTo>
                    <a:pt x="560" y="108"/>
                  </a:lnTo>
                  <a:lnTo>
                    <a:pt x="565" y="105"/>
                  </a:lnTo>
                  <a:lnTo>
                    <a:pt x="569" y="102"/>
                  </a:lnTo>
                  <a:lnTo>
                    <a:pt x="569" y="98"/>
                  </a:lnTo>
                  <a:lnTo>
                    <a:pt x="569" y="92"/>
                  </a:lnTo>
                  <a:lnTo>
                    <a:pt x="568" y="88"/>
                  </a:lnTo>
                  <a:lnTo>
                    <a:pt x="566" y="86"/>
                  </a:lnTo>
                  <a:lnTo>
                    <a:pt x="559" y="83"/>
                  </a:lnTo>
                  <a:lnTo>
                    <a:pt x="550" y="83"/>
                  </a:lnTo>
                  <a:close/>
                  <a:moveTo>
                    <a:pt x="576" y="111"/>
                  </a:moveTo>
                  <a:lnTo>
                    <a:pt x="575" y="113"/>
                  </a:lnTo>
                  <a:lnTo>
                    <a:pt x="573" y="115"/>
                  </a:lnTo>
                  <a:lnTo>
                    <a:pt x="575" y="115"/>
                  </a:lnTo>
                  <a:lnTo>
                    <a:pt x="575" y="116"/>
                  </a:lnTo>
                  <a:lnTo>
                    <a:pt x="578" y="115"/>
                  </a:lnTo>
                  <a:lnTo>
                    <a:pt x="580" y="115"/>
                  </a:lnTo>
                  <a:lnTo>
                    <a:pt x="580" y="113"/>
                  </a:lnTo>
                  <a:lnTo>
                    <a:pt x="580" y="112"/>
                  </a:lnTo>
                  <a:lnTo>
                    <a:pt x="579" y="112"/>
                  </a:lnTo>
                  <a:lnTo>
                    <a:pt x="577" y="112"/>
                  </a:lnTo>
                  <a:lnTo>
                    <a:pt x="576" y="111"/>
                  </a:lnTo>
                  <a:close/>
                  <a:moveTo>
                    <a:pt x="1055" y="335"/>
                  </a:moveTo>
                  <a:lnTo>
                    <a:pt x="1057" y="335"/>
                  </a:lnTo>
                  <a:lnTo>
                    <a:pt x="1059" y="336"/>
                  </a:lnTo>
                  <a:lnTo>
                    <a:pt x="1060" y="337"/>
                  </a:lnTo>
                  <a:lnTo>
                    <a:pt x="1060" y="343"/>
                  </a:lnTo>
                  <a:lnTo>
                    <a:pt x="1060" y="347"/>
                  </a:lnTo>
                  <a:lnTo>
                    <a:pt x="1059" y="349"/>
                  </a:lnTo>
                  <a:lnTo>
                    <a:pt x="1058" y="349"/>
                  </a:lnTo>
                  <a:lnTo>
                    <a:pt x="1056" y="349"/>
                  </a:lnTo>
                  <a:lnTo>
                    <a:pt x="1055" y="348"/>
                  </a:lnTo>
                  <a:lnTo>
                    <a:pt x="1053" y="345"/>
                  </a:lnTo>
                  <a:lnTo>
                    <a:pt x="1049" y="343"/>
                  </a:lnTo>
                  <a:lnTo>
                    <a:pt x="1050" y="342"/>
                  </a:lnTo>
                  <a:lnTo>
                    <a:pt x="1050" y="341"/>
                  </a:lnTo>
                  <a:lnTo>
                    <a:pt x="1053" y="338"/>
                  </a:lnTo>
                  <a:lnTo>
                    <a:pt x="1055" y="335"/>
                  </a:lnTo>
                  <a:close/>
                  <a:moveTo>
                    <a:pt x="999" y="344"/>
                  </a:moveTo>
                  <a:lnTo>
                    <a:pt x="1002" y="344"/>
                  </a:lnTo>
                  <a:lnTo>
                    <a:pt x="1005" y="345"/>
                  </a:lnTo>
                  <a:lnTo>
                    <a:pt x="1006" y="346"/>
                  </a:lnTo>
                  <a:lnTo>
                    <a:pt x="1005" y="349"/>
                  </a:lnTo>
                  <a:lnTo>
                    <a:pt x="1003" y="353"/>
                  </a:lnTo>
                  <a:lnTo>
                    <a:pt x="999" y="353"/>
                  </a:lnTo>
                  <a:lnTo>
                    <a:pt x="996" y="354"/>
                  </a:lnTo>
                  <a:lnTo>
                    <a:pt x="996" y="353"/>
                  </a:lnTo>
                  <a:lnTo>
                    <a:pt x="995" y="351"/>
                  </a:lnTo>
                  <a:lnTo>
                    <a:pt x="995" y="350"/>
                  </a:lnTo>
                  <a:lnTo>
                    <a:pt x="995" y="349"/>
                  </a:lnTo>
                  <a:lnTo>
                    <a:pt x="997" y="346"/>
                  </a:lnTo>
                  <a:lnTo>
                    <a:pt x="999" y="344"/>
                  </a:lnTo>
                  <a:close/>
                  <a:moveTo>
                    <a:pt x="1076" y="355"/>
                  </a:moveTo>
                  <a:lnTo>
                    <a:pt x="1078" y="355"/>
                  </a:lnTo>
                  <a:lnTo>
                    <a:pt x="1080" y="355"/>
                  </a:lnTo>
                  <a:lnTo>
                    <a:pt x="1089" y="366"/>
                  </a:lnTo>
                  <a:lnTo>
                    <a:pt x="1098" y="376"/>
                  </a:lnTo>
                  <a:lnTo>
                    <a:pt x="1103" y="388"/>
                  </a:lnTo>
                  <a:lnTo>
                    <a:pt x="1108" y="400"/>
                  </a:lnTo>
                  <a:lnTo>
                    <a:pt x="1115" y="403"/>
                  </a:lnTo>
                  <a:lnTo>
                    <a:pt x="1122" y="405"/>
                  </a:lnTo>
                  <a:lnTo>
                    <a:pt x="1124" y="411"/>
                  </a:lnTo>
                  <a:lnTo>
                    <a:pt x="1124" y="415"/>
                  </a:lnTo>
                  <a:lnTo>
                    <a:pt x="1123" y="420"/>
                  </a:lnTo>
                  <a:lnTo>
                    <a:pt x="1122" y="425"/>
                  </a:lnTo>
                  <a:lnTo>
                    <a:pt x="1119" y="435"/>
                  </a:lnTo>
                  <a:lnTo>
                    <a:pt x="1119" y="442"/>
                  </a:lnTo>
                  <a:lnTo>
                    <a:pt x="1122" y="449"/>
                  </a:lnTo>
                  <a:lnTo>
                    <a:pt x="1123" y="456"/>
                  </a:lnTo>
                  <a:lnTo>
                    <a:pt x="1123" y="458"/>
                  </a:lnTo>
                  <a:lnTo>
                    <a:pt x="1123" y="459"/>
                  </a:lnTo>
                  <a:lnTo>
                    <a:pt x="1117" y="465"/>
                  </a:lnTo>
                  <a:lnTo>
                    <a:pt x="1111" y="471"/>
                  </a:lnTo>
                  <a:lnTo>
                    <a:pt x="1113" y="475"/>
                  </a:lnTo>
                  <a:lnTo>
                    <a:pt x="1116" y="481"/>
                  </a:lnTo>
                  <a:lnTo>
                    <a:pt x="1117" y="484"/>
                  </a:lnTo>
                  <a:lnTo>
                    <a:pt x="1117" y="487"/>
                  </a:lnTo>
                  <a:lnTo>
                    <a:pt x="1117" y="490"/>
                  </a:lnTo>
                  <a:lnTo>
                    <a:pt x="1116" y="495"/>
                  </a:lnTo>
                  <a:lnTo>
                    <a:pt x="1112" y="502"/>
                  </a:lnTo>
                  <a:lnTo>
                    <a:pt x="1105" y="510"/>
                  </a:lnTo>
                  <a:lnTo>
                    <a:pt x="1099" y="526"/>
                  </a:lnTo>
                  <a:lnTo>
                    <a:pt x="1092" y="543"/>
                  </a:lnTo>
                  <a:lnTo>
                    <a:pt x="1082" y="544"/>
                  </a:lnTo>
                  <a:lnTo>
                    <a:pt x="1073" y="546"/>
                  </a:lnTo>
                  <a:lnTo>
                    <a:pt x="1073" y="553"/>
                  </a:lnTo>
                  <a:lnTo>
                    <a:pt x="1073" y="559"/>
                  </a:lnTo>
                  <a:lnTo>
                    <a:pt x="1053" y="583"/>
                  </a:lnTo>
                  <a:lnTo>
                    <a:pt x="1041" y="586"/>
                  </a:lnTo>
                  <a:lnTo>
                    <a:pt x="1031" y="590"/>
                  </a:lnTo>
                  <a:lnTo>
                    <a:pt x="1031" y="595"/>
                  </a:lnTo>
                  <a:lnTo>
                    <a:pt x="1032" y="602"/>
                  </a:lnTo>
                  <a:lnTo>
                    <a:pt x="1030" y="602"/>
                  </a:lnTo>
                  <a:lnTo>
                    <a:pt x="1029" y="602"/>
                  </a:lnTo>
                  <a:lnTo>
                    <a:pt x="1024" y="600"/>
                  </a:lnTo>
                  <a:lnTo>
                    <a:pt x="1019" y="598"/>
                  </a:lnTo>
                  <a:lnTo>
                    <a:pt x="1013" y="596"/>
                  </a:lnTo>
                  <a:lnTo>
                    <a:pt x="1007" y="598"/>
                  </a:lnTo>
                  <a:lnTo>
                    <a:pt x="1007" y="599"/>
                  </a:lnTo>
                  <a:lnTo>
                    <a:pt x="1007" y="600"/>
                  </a:lnTo>
                  <a:lnTo>
                    <a:pt x="1009" y="605"/>
                  </a:lnTo>
                  <a:lnTo>
                    <a:pt x="1010" y="611"/>
                  </a:lnTo>
                  <a:lnTo>
                    <a:pt x="1011" y="617"/>
                  </a:lnTo>
                  <a:lnTo>
                    <a:pt x="1010" y="624"/>
                  </a:lnTo>
                  <a:lnTo>
                    <a:pt x="1009" y="630"/>
                  </a:lnTo>
                  <a:lnTo>
                    <a:pt x="1007" y="636"/>
                  </a:lnTo>
                  <a:lnTo>
                    <a:pt x="1003" y="641"/>
                  </a:lnTo>
                  <a:lnTo>
                    <a:pt x="1000" y="645"/>
                  </a:lnTo>
                  <a:lnTo>
                    <a:pt x="985" y="650"/>
                  </a:lnTo>
                  <a:lnTo>
                    <a:pt x="972" y="657"/>
                  </a:lnTo>
                  <a:lnTo>
                    <a:pt x="965" y="664"/>
                  </a:lnTo>
                  <a:lnTo>
                    <a:pt x="959" y="672"/>
                  </a:lnTo>
                  <a:lnTo>
                    <a:pt x="953" y="674"/>
                  </a:lnTo>
                  <a:lnTo>
                    <a:pt x="948" y="675"/>
                  </a:lnTo>
                  <a:lnTo>
                    <a:pt x="945" y="683"/>
                  </a:lnTo>
                  <a:lnTo>
                    <a:pt x="942" y="689"/>
                  </a:lnTo>
                  <a:lnTo>
                    <a:pt x="937" y="685"/>
                  </a:lnTo>
                  <a:lnTo>
                    <a:pt x="932" y="680"/>
                  </a:lnTo>
                  <a:lnTo>
                    <a:pt x="928" y="681"/>
                  </a:lnTo>
                  <a:lnTo>
                    <a:pt x="924" y="682"/>
                  </a:lnTo>
                  <a:lnTo>
                    <a:pt x="921" y="696"/>
                  </a:lnTo>
                  <a:lnTo>
                    <a:pt x="918" y="709"/>
                  </a:lnTo>
                  <a:lnTo>
                    <a:pt x="909" y="711"/>
                  </a:lnTo>
                  <a:lnTo>
                    <a:pt x="899" y="714"/>
                  </a:lnTo>
                  <a:lnTo>
                    <a:pt x="894" y="716"/>
                  </a:lnTo>
                  <a:lnTo>
                    <a:pt x="890" y="718"/>
                  </a:lnTo>
                  <a:lnTo>
                    <a:pt x="886" y="720"/>
                  </a:lnTo>
                  <a:lnTo>
                    <a:pt x="884" y="723"/>
                  </a:lnTo>
                  <a:lnTo>
                    <a:pt x="883" y="729"/>
                  </a:lnTo>
                  <a:lnTo>
                    <a:pt x="882" y="734"/>
                  </a:lnTo>
                  <a:lnTo>
                    <a:pt x="880" y="740"/>
                  </a:lnTo>
                  <a:lnTo>
                    <a:pt x="878" y="743"/>
                  </a:lnTo>
                  <a:lnTo>
                    <a:pt x="866" y="743"/>
                  </a:lnTo>
                  <a:lnTo>
                    <a:pt x="855" y="744"/>
                  </a:lnTo>
                  <a:lnTo>
                    <a:pt x="848" y="749"/>
                  </a:lnTo>
                  <a:lnTo>
                    <a:pt x="841" y="755"/>
                  </a:lnTo>
                  <a:lnTo>
                    <a:pt x="843" y="757"/>
                  </a:lnTo>
                  <a:lnTo>
                    <a:pt x="844" y="759"/>
                  </a:lnTo>
                  <a:lnTo>
                    <a:pt x="844" y="761"/>
                  </a:lnTo>
                  <a:lnTo>
                    <a:pt x="841" y="762"/>
                  </a:lnTo>
                  <a:lnTo>
                    <a:pt x="838" y="763"/>
                  </a:lnTo>
                  <a:lnTo>
                    <a:pt x="835" y="762"/>
                  </a:lnTo>
                  <a:lnTo>
                    <a:pt x="832" y="761"/>
                  </a:lnTo>
                  <a:lnTo>
                    <a:pt x="827" y="759"/>
                  </a:lnTo>
                  <a:lnTo>
                    <a:pt x="820" y="768"/>
                  </a:lnTo>
                  <a:lnTo>
                    <a:pt x="813" y="777"/>
                  </a:lnTo>
                  <a:lnTo>
                    <a:pt x="802" y="781"/>
                  </a:lnTo>
                  <a:lnTo>
                    <a:pt x="793" y="786"/>
                  </a:lnTo>
                  <a:lnTo>
                    <a:pt x="785" y="791"/>
                  </a:lnTo>
                  <a:lnTo>
                    <a:pt x="777" y="798"/>
                  </a:lnTo>
                  <a:lnTo>
                    <a:pt x="773" y="796"/>
                  </a:lnTo>
                  <a:lnTo>
                    <a:pt x="770" y="793"/>
                  </a:lnTo>
                  <a:lnTo>
                    <a:pt x="767" y="792"/>
                  </a:lnTo>
                  <a:lnTo>
                    <a:pt x="765" y="793"/>
                  </a:lnTo>
                  <a:lnTo>
                    <a:pt x="764" y="796"/>
                  </a:lnTo>
                  <a:lnTo>
                    <a:pt x="763" y="798"/>
                  </a:lnTo>
                  <a:lnTo>
                    <a:pt x="759" y="803"/>
                  </a:lnTo>
                  <a:lnTo>
                    <a:pt x="757" y="808"/>
                  </a:lnTo>
                  <a:lnTo>
                    <a:pt x="755" y="808"/>
                  </a:lnTo>
                  <a:lnTo>
                    <a:pt x="752" y="808"/>
                  </a:lnTo>
                  <a:lnTo>
                    <a:pt x="751" y="803"/>
                  </a:lnTo>
                  <a:lnTo>
                    <a:pt x="747" y="800"/>
                  </a:lnTo>
                  <a:lnTo>
                    <a:pt x="745" y="800"/>
                  </a:lnTo>
                  <a:lnTo>
                    <a:pt x="742" y="801"/>
                  </a:lnTo>
                  <a:lnTo>
                    <a:pt x="741" y="806"/>
                  </a:lnTo>
                  <a:lnTo>
                    <a:pt x="739" y="813"/>
                  </a:lnTo>
                  <a:lnTo>
                    <a:pt x="735" y="819"/>
                  </a:lnTo>
                  <a:lnTo>
                    <a:pt x="733" y="823"/>
                  </a:lnTo>
                  <a:lnTo>
                    <a:pt x="729" y="823"/>
                  </a:lnTo>
                  <a:lnTo>
                    <a:pt x="724" y="823"/>
                  </a:lnTo>
                  <a:lnTo>
                    <a:pt x="721" y="819"/>
                  </a:lnTo>
                  <a:lnTo>
                    <a:pt x="717" y="815"/>
                  </a:lnTo>
                  <a:lnTo>
                    <a:pt x="716" y="816"/>
                  </a:lnTo>
                  <a:lnTo>
                    <a:pt x="715" y="816"/>
                  </a:lnTo>
                  <a:lnTo>
                    <a:pt x="713" y="821"/>
                  </a:lnTo>
                  <a:lnTo>
                    <a:pt x="711" y="824"/>
                  </a:lnTo>
                  <a:lnTo>
                    <a:pt x="708" y="827"/>
                  </a:lnTo>
                  <a:lnTo>
                    <a:pt x="705" y="829"/>
                  </a:lnTo>
                  <a:lnTo>
                    <a:pt x="698" y="835"/>
                  </a:lnTo>
                  <a:lnTo>
                    <a:pt x="693" y="842"/>
                  </a:lnTo>
                  <a:lnTo>
                    <a:pt x="685" y="850"/>
                  </a:lnTo>
                  <a:lnTo>
                    <a:pt x="678" y="857"/>
                  </a:lnTo>
                  <a:lnTo>
                    <a:pt x="677" y="862"/>
                  </a:lnTo>
                  <a:lnTo>
                    <a:pt x="676" y="867"/>
                  </a:lnTo>
                  <a:lnTo>
                    <a:pt x="669" y="872"/>
                  </a:lnTo>
                  <a:lnTo>
                    <a:pt x="662" y="878"/>
                  </a:lnTo>
                  <a:lnTo>
                    <a:pt x="660" y="885"/>
                  </a:lnTo>
                  <a:lnTo>
                    <a:pt x="657" y="892"/>
                  </a:lnTo>
                  <a:lnTo>
                    <a:pt x="646" y="899"/>
                  </a:lnTo>
                  <a:lnTo>
                    <a:pt x="636" y="906"/>
                  </a:lnTo>
                  <a:lnTo>
                    <a:pt x="635" y="912"/>
                  </a:lnTo>
                  <a:lnTo>
                    <a:pt x="635" y="916"/>
                  </a:lnTo>
                  <a:lnTo>
                    <a:pt x="630" y="920"/>
                  </a:lnTo>
                  <a:lnTo>
                    <a:pt x="626" y="925"/>
                  </a:lnTo>
                  <a:lnTo>
                    <a:pt x="624" y="930"/>
                  </a:lnTo>
                  <a:lnTo>
                    <a:pt x="624" y="934"/>
                  </a:lnTo>
                  <a:lnTo>
                    <a:pt x="624" y="937"/>
                  </a:lnTo>
                  <a:lnTo>
                    <a:pt x="623" y="939"/>
                  </a:lnTo>
                  <a:lnTo>
                    <a:pt x="622" y="941"/>
                  </a:lnTo>
                  <a:lnTo>
                    <a:pt x="619" y="942"/>
                  </a:lnTo>
                  <a:lnTo>
                    <a:pt x="612" y="945"/>
                  </a:lnTo>
                  <a:lnTo>
                    <a:pt x="605" y="950"/>
                  </a:lnTo>
                  <a:lnTo>
                    <a:pt x="603" y="956"/>
                  </a:lnTo>
                  <a:lnTo>
                    <a:pt x="601" y="962"/>
                  </a:lnTo>
                  <a:lnTo>
                    <a:pt x="599" y="966"/>
                  </a:lnTo>
                  <a:lnTo>
                    <a:pt x="595" y="971"/>
                  </a:lnTo>
                  <a:lnTo>
                    <a:pt x="590" y="977"/>
                  </a:lnTo>
                  <a:lnTo>
                    <a:pt x="582" y="986"/>
                  </a:lnTo>
                  <a:lnTo>
                    <a:pt x="580" y="992"/>
                  </a:lnTo>
                  <a:lnTo>
                    <a:pt x="579" y="1000"/>
                  </a:lnTo>
                  <a:lnTo>
                    <a:pt x="571" y="1007"/>
                  </a:lnTo>
                  <a:lnTo>
                    <a:pt x="565" y="1014"/>
                  </a:lnTo>
                  <a:lnTo>
                    <a:pt x="559" y="1029"/>
                  </a:lnTo>
                  <a:lnTo>
                    <a:pt x="554" y="1043"/>
                  </a:lnTo>
                  <a:lnTo>
                    <a:pt x="546" y="1055"/>
                  </a:lnTo>
                  <a:lnTo>
                    <a:pt x="538" y="1067"/>
                  </a:lnTo>
                  <a:lnTo>
                    <a:pt x="531" y="1079"/>
                  </a:lnTo>
                  <a:lnTo>
                    <a:pt x="522" y="1091"/>
                  </a:lnTo>
                  <a:lnTo>
                    <a:pt x="513" y="1099"/>
                  </a:lnTo>
                  <a:lnTo>
                    <a:pt x="503" y="1106"/>
                  </a:lnTo>
                  <a:lnTo>
                    <a:pt x="500" y="1111"/>
                  </a:lnTo>
                  <a:lnTo>
                    <a:pt x="498" y="1114"/>
                  </a:lnTo>
                  <a:lnTo>
                    <a:pt x="495" y="1118"/>
                  </a:lnTo>
                  <a:lnTo>
                    <a:pt x="491" y="1122"/>
                  </a:lnTo>
                  <a:lnTo>
                    <a:pt x="475" y="1126"/>
                  </a:lnTo>
                  <a:lnTo>
                    <a:pt x="461" y="1129"/>
                  </a:lnTo>
                  <a:lnTo>
                    <a:pt x="457" y="1131"/>
                  </a:lnTo>
                  <a:lnTo>
                    <a:pt x="454" y="1136"/>
                  </a:lnTo>
                  <a:lnTo>
                    <a:pt x="453" y="1140"/>
                  </a:lnTo>
                  <a:lnTo>
                    <a:pt x="451" y="1145"/>
                  </a:lnTo>
                  <a:lnTo>
                    <a:pt x="448" y="1154"/>
                  </a:lnTo>
                  <a:lnTo>
                    <a:pt x="443" y="1163"/>
                  </a:lnTo>
                  <a:lnTo>
                    <a:pt x="438" y="1166"/>
                  </a:lnTo>
                  <a:lnTo>
                    <a:pt x="432" y="1171"/>
                  </a:lnTo>
                  <a:lnTo>
                    <a:pt x="430" y="1178"/>
                  </a:lnTo>
                  <a:lnTo>
                    <a:pt x="427" y="1186"/>
                  </a:lnTo>
                  <a:lnTo>
                    <a:pt x="420" y="1192"/>
                  </a:lnTo>
                  <a:lnTo>
                    <a:pt x="414" y="1198"/>
                  </a:lnTo>
                  <a:lnTo>
                    <a:pt x="408" y="1213"/>
                  </a:lnTo>
                  <a:lnTo>
                    <a:pt x="403" y="1229"/>
                  </a:lnTo>
                  <a:lnTo>
                    <a:pt x="396" y="1235"/>
                  </a:lnTo>
                  <a:lnTo>
                    <a:pt x="390" y="1241"/>
                  </a:lnTo>
                  <a:lnTo>
                    <a:pt x="386" y="1247"/>
                  </a:lnTo>
                  <a:lnTo>
                    <a:pt x="384" y="1252"/>
                  </a:lnTo>
                  <a:lnTo>
                    <a:pt x="381" y="1256"/>
                  </a:lnTo>
                  <a:lnTo>
                    <a:pt x="377" y="1260"/>
                  </a:lnTo>
                  <a:lnTo>
                    <a:pt x="367" y="1269"/>
                  </a:lnTo>
                  <a:lnTo>
                    <a:pt x="359" y="1278"/>
                  </a:lnTo>
                  <a:lnTo>
                    <a:pt x="354" y="1289"/>
                  </a:lnTo>
                  <a:lnTo>
                    <a:pt x="349" y="1301"/>
                  </a:lnTo>
                  <a:lnTo>
                    <a:pt x="344" y="1313"/>
                  </a:lnTo>
                  <a:lnTo>
                    <a:pt x="338" y="1324"/>
                  </a:lnTo>
                  <a:lnTo>
                    <a:pt x="332" y="1328"/>
                  </a:lnTo>
                  <a:lnTo>
                    <a:pt x="324" y="1333"/>
                  </a:lnTo>
                  <a:lnTo>
                    <a:pt x="316" y="1346"/>
                  </a:lnTo>
                  <a:lnTo>
                    <a:pt x="309" y="1359"/>
                  </a:lnTo>
                  <a:lnTo>
                    <a:pt x="304" y="1361"/>
                  </a:lnTo>
                  <a:lnTo>
                    <a:pt x="301" y="1363"/>
                  </a:lnTo>
                  <a:lnTo>
                    <a:pt x="294" y="1373"/>
                  </a:lnTo>
                  <a:lnTo>
                    <a:pt x="288" y="1384"/>
                  </a:lnTo>
                  <a:lnTo>
                    <a:pt x="285" y="1385"/>
                  </a:lnTo>
                  <a:lnTo>
                    <a:pt x="280" y="1384"/>
                  </a:lnTo>
                  <a:lnTo>
                    <a:pt x="273" y="1374"/>
                  </a:lnTo>
                  <a:lnTo>
                    <a:pt x="265" y="1364"/>
                  </a:lnTo>
                  <a:lnTo>
                    <a:pt x="258" y="1364"/>
                  </a:lnTo>
                  <a:lnTo>
                    <a:pt x="252" y="1363"/>
                  </a:lnTo>
                  <a:lnTo>
                    <a:pt x="232" y="1344"/>
                  </a:lnTo>
                  <a:lnTo>
                    <a:pt x="232" y="1337"/>
                  </a:lnTo>
                  <a:lnTo>
                    <a:pt x="232" y="1330"/>
                  </a:lnTo>
                  <a:lnTo>
                    <a:pt x="229" y="1326"/>
                  </a:lnTo>
                  <a:lnTo>
                    <a:pt x="226" y="1322"/>
                  </a:lnTo>
                  <a:lnTo>
                    <a:pt x="227" y="1315"/>
                  </a:lnTo>
                  <a:lnTo>
                    <a:pt x="229" y="1309"/>
                  </a:lnTo>
                  <a:lnTo>
                    <a:pt x="227" y="1301"/>
                  </a:lnTo>
                  <a:lnTo>
                    <a:pt x="222" y="1294"/>
                  </a:lnTo>
                  <a:lnTo>
                    <a:pt x="218" y="1289"/>
                  </a:lnTo>
                  <a:lnTo>
                    <a:pt x="214" y="1285"/>
                  </a:lnTo>
                  <a:lnTo>
                    <a:pt x="214" y="1277"/>
                  </a:lnTo>
                  <a:lnTo>
                    <a:pt x="215" y="1269"/>
                  </a:lnTo>
                  <a:lnTo>
                    <a:pt x="216" y="1262"/>
                  </a:lnTo>
                  <a:lnTo>
                    <a:pt x="218" y="1255"/>
                  </a:lnTo>
                  <a:lnTo>
                    <a:pt x="223" y="1242"/>
                  </a:lnTo>
                  <a:lnTo>
                    <a:pt x="229" y="1232"/>
                  </a:lnTo>
                  <a:lnTo>
                    <a:pt x="238" y="1223"/>
                  </a:lnTo>
                  <a:lnTo>
                    <a:pt x="246" y="1215"/>
                  </a:lnTo>
                  <a:lnTo>
                    <a:pt x="247" y="1204"/>
                  </a:lnTo>
                  <a:lnTo>
                    <a:pt x="249" y="1192"/>
                  </a:lnTo>
                  <a:lnTo>
                    <a:pt x="256" y="1192"/>
                  </a:lnTo>
                  <a:lnTo>
                    <a:pt x="263" y="1192"/>
                  </a:lnTo>
                  <a:lnTo>
                    <a:pt x="269" y="1188"/>
                  </a:lnTo>
                  <a:lnTo>
                    <a:pt x="275" y="1185"/>
                  </a:lnTo>
                  <a:lnTo>
                    <a:pt x="282" y="1187"/>
                  </a:lnTo>
                  <a:lnTo>
                    <a:pt x="291" y="1187"/>
                  </a:lnTo>
                  <a:lnTo>
                    <a:pt x="297" y="1184"/>
                  </a:lnTo>
                  <a:lnTo>
                    <a:pt x="300" y="1181"/>
                  </a:lnTo>
                  <a:lnTo>
                    <a:pt x="303" y="1176"/>
                  </a:lnTo>
                  <a:lnTo>
                    <a:pt x="307" y="1172"/>
                  </a:lnTo>
                  <a:lnTo>
                    <a:pt x="311" y="1161"/>
                  </a:lnTo>
                  <a:lnTo>
                    <a:pt x="314" y="1148"/>
                  </a:lnTo>
                  <a:lnTo>
                    <a:pt x="314" y="1139"/>
                  </a:lnTo>
                  <a:lnTo>
                    <a:pt x="314" y="1129"/>
                  </a:lnTo>
                  <a:lnTo>
                    <a:pt x="319" y="1119"/>
                  </a:lnTo>
                  <a:lnTo>
                    <a:pt x="323" y="1112"/>
                  </a:lnTo>
                  <a:lnTo>
                    <a:pt x="329" y="1104"/>
                  </a:lnTo>
                  <a:lnTo>
                    <a:pt x="335" y="1096"/>
                  </a:lnTo>
                  <a:lnTo>
                    <a:pt x="337" y="1097"/>
                  </a:lnTo>
                  <a:lnTo>
                    <a:pt x="339" y="1099"/>
                  </a:lnTo>
                  <a:lnTo>
                    <a:pt x="337" y="1105"/>
                  </a:lnTo>
                  <a:lnTo>
                    <a:pt x="334" y="1112"/>
                  </a:lnTo>
                  <a:lnTo>
                    <a:pt x="333" y="1114"/>
                  </a:lnTo>
                  <a:lnTo>
                    <a:pt x="332" y="1117"/>
                  </a:lnTo>
                  <a:lnTo>
                    <a:pt x="331" y="1120"/>
                  </a:lnTo>
                  <a:lnTo>
                    <a:pt x="332" y="1125"/>
                  </a:lnTo>
                  <a:lnTo>
                    <a:pt x="334" y="1124"/>
                  </a:lnTo>
                  <a:lnTo>
                    <a:pt x="335" y="1124"/>
                  </a:lnTo>
                  <a:lnTo>
                    <a:pt x="339" y="1120"/>
                  </a:lnTo>
                  <a:lnTo>
                    <a:pt x="342" y="1116"/>
                  </a:lnTo>
                  <a:lnTo>
                    <a:pt x="345" y="1111"/>
                  </a:lnTo>
                  <a:lnTo>
                    <a:pt x="347" y="1106"/>
                  </a:lnTo>
                  <a:lnTo>
                    <a:pt x="352" y="1104"/>
                  </a:lnTo>
                  <a:lnTo>
                    <a:pt x="358" y="1104"/>
                  </a:lnTo>
                  <a:lnTo>
                    <a:pt x="358" y="1105"/>
                  </a:lnTo>
                  <a:lnTo>
                    <a:pt x="358" y="1106"/>
                  </a:lnTo>
                  <a:lnTo>
                    <a:pt x="358" y="1111"/>
                  </a:lnTo>
                  <a:lnTo>
                    <a:pt x="358" y="1116"/>
                  </a:lnTo>
                  <a:lnTo>
                    <a:pt x="359" y="1116"/>
                  </a:lnTo>
                  <a:lnTo>
                    <a:pt x="360" y="1116"/>
                  </a:lnTo>
                  <a:lnTo>
                    <a:pt x="361" y="1115"/>
                  </a:lnTo>
                  <a:lnTo>
                    <a:pt x="362" y="1114"/>
                  </a:lnTo>
                  <a:lnTo>
                    <a:pt x="364" y="1104"/>
                  </a:lnTo>
                  <a:lnTo>
                    <a:pt x="367" y="1095"/>
                  </a:lnTo>
                  <a:lnTo>
                    <a:pt x="369" y="1088"/>
                  </a:lnTo>
                  <a:lnTo>
                    <a:pt x="372" y="1080"/>
                  </a:lnTo>
                  <a:lnTo>
                    <a:pt x="377" y="1073"/>
                  </a:lnTo>
                  <a:lnTo>
                    <a:pt x="381" y="1067"/>
                  </a:lnTo>
                  <a:lnTo>
                    <a:pt x="386" y="1061"/>
                  </a:lnTo>
                  <a:lnTo>
                    <a:pt x="392" y="1057"/>
                  </a:lnTo>
                  <a:lnTo>
                    <a:pt x="401" y="1052"/>
                  </a:lnTo>
                  <a:lnTo>
                    <a:pt x="407" y="1045"/>
                  </a:lnTo>
                  <a:lnTo>
                    <a:pt x="410" y="1038"/>
                  </a:lnTo>
                  <a:lnTo>
                    <a:pt x="414" y="1032"/>
                  </a:lnTo>
                  <a:lnTo>
                    <a:pt x="419" y="1029"/>
                  </a:lnTo>
                  <a:lnTo>
                    <a:pt x="426" y="1024"/>
                  </a:lnTo>
                  <a:lnTo>
                    <a:pt x="429" y="1019"/>
                  </a:lnTo>
                  <a:lnTo>
                    <a:pt x="432" y="1014"/>
                  </a:lnTo>
                  <a:lnTo>
                    <a:pt x="442" y="1009"/>
                  </a:lnTo>
                  <a:lnTo>
                    <a:pt x="450" y="1002"/>
                  </a:lnTo>
                  <a:lnTo>
                    <a:pt x="452" y="997"/>
                  </a:lnTo>
                  <a:lnTo>
                    <a:pt x="453" y="992"/>
                  </a:lnTo>
                  <a:lnTo>
                    <a:pt x="460" y="988"/>
                  </a:lnTo>
                  <a:lnTo>
                    <a:pt x="465" y="983"/>
                  </a:lnTo>
                  <a:lnTo>
                    <a:pt x="467" y="977"/>
                  </a:lnTo>
                  <a:lnTo>
                    <a:pt x="468" y="971"/>
                  </a:lnTo>
                  <a:lnTo>
                    <a:pt x="476" y="963"/>
                  </a:lnTo>
                  <a:lnTo>
                    <a:pt x="486" y="957"/>
                  </a:lnTo>
                  <a:lnTo>
                    <a:pt x="498" y="944"/>
                  </a:lnTo>
                  <a:lnTo>
                    <a:pt x="511" y="930"/>
                  </a:lnTo>
                  <a:lnTo>
                    <a:pt x="511" y="927"/>
                  </a:lnTo>
                  <a:lnTo>
                    <a:pt x="510" y="924"/>
                  </a:lnTo>
                  <a:lnTo>
                    <a:pt x="509" y="922"/>
                  </a:lnTo>
                  <a:lnTo>
                    <a:pt x="508" y="922"/>
                  </a:lnTo>
                  <a:lnTo>
                    <a:pt x="506" y="922"/>
                  </a:lnTo>
                  <a:lnTo>
                    <a:pt x="502" y="922"/>
                  </a:lnTo>
                  <a:lnTo>
                    <a:pt x="498" y="924"/>
                  </a:lnTo>
                  <a:lnTo>
                    <a:pt x="495" y="926"/>
                  </a:lnTo>
                  <a:lnTo>
                    <a:pt x="487" y="931"/>
                  </a:lnTo>
                  <a:lnTo>
                    <a:pt x="478" y="938"/>
                  </a:lnTo>
                  <a:lnTo>
                    <a:pt x="463" y="951"/>
                  </a:lnTo>
                  <a:lnTo>
                    <a:pt x="452" y="960"/>
                  </a:lnTo>
                  <a:lnTo>
                    <a:pt x="451" y="960"/>
                  </a:lnTo>
                  <a:lnTo>
                    <a:pt x="450" y="960"/>
                  </a:lnTo>
                  <a:lnTo>
                    <a:pt x="450" y="957"/>
                  </a:lnTo>
                  <a:lnTo>
                    <a:pt x="450" y="955"/>
                  </a:lnTo>
                  <a:lnTo>
                    <a:pt x="459" y="944"/>
                  </a:lnTo>
                  <a:lnTo>
                    <a:pt x="467" y="934"/>
                  </a:lnTo>
                  <a:lnTo>
                    <a:pt x="477" y="925"/>
                  </a:lnTo>
                  <a:lnTo>
                    <a:pt x="486" y="915"/>
                  </a:lnTo>
                  <a:lnTo>
                    <a:pt x="486" y="912"/>
                  </a:lnTo>
                  <a:lnTo>
                    <a:pt x="486" y="908"/>
                  </a:lnTo>
                  <a:lnTo>
                    <a:pt x="485" y="907"/>
                  </a:lnTo>
                  <a:lnTo>
                    <a:pt x="484" y="907"/>
                  </a:lnTo>
                  <a:lnTo>
                    <a:pt x="480" y="907"/>
                  </a:lnTo>
                  <a:lnTo>
                    <a:pt x="478" y="907"/>
                  </a:lnTo>
                  <a:lnTo>
                    <a:pt x="465" y="916"/>
                  </a:lnTo>
                  <a:lnTo>
                    <a:pt x="452" y="924"/>
                  </a:lnTo>
                  <a:lnTo>
                    <a:pt x="444" y="922"/>
                  </a:lnTo>
                  <a:lnTo>
                    <a:pt x="438" y="921"/>
                  </a:lnTo>
                  <a:lnTo>
                    <a:pt x="431" y="924"/>
                  </a:lnTo>
                  <a:lnTo>
                    <a:pt x="424" y="925"/>
                  </a:lnTo>
                  <a:lnTo>
                    <a:pt x="416" y="927"/>
                  </a:lnTo>
                  <a:lnTo>
                    <a:pt x="409" y="927"/>
                  </a:lnTo>
                  <a:lnTo>
                    <a:pt x="405" y="924"/>
                  </a:lnTo>
                  <a:lnTo>
                    <a:pt x="402" y="921"/>
                  </a:lnTo>
                  <a:lnTo>
                    <a:pt x="395" y="921"/>
                  </a:lnTo>
                  <a:lnTo>
                    <a:pt x="384" y="922"/>
                  </a:lnTo>
                  <a:lnTo>
                    <a:pt x="373" y="924"/>
                  </a:lnTo>
                  <a:lnTo>
                    <a:pt x="367" y="925"/>
                  </a:lnTo>
                  <a:lnTo>
                    <a:pt x="367" y="926"/>
                  </a:lnTo>
                  <a:lnTo>
                    <a:pt x="366" y="926"/>
                  </a:lnTo>
                  <a:lnTo>
                    <a:pt x="361" y="930"/>
                  </a:lnTo>
                  <a:lnTo>
                    <a:pt x="358" y="936"/>
                  </a:lnTo>
                  <a:lnTo>
                    <a:pt x="349" y="938"/>
                  </a:lnTo>
                  <a:lnTo>
                    <a:pt x="340" y="940"/>
                  </a:lnTo>
                  <a:lnTo>
                    <a:pt x="339" y="945"/>
                  </a:lnTo>
                  <a:lnTo>
                    <a:pt x="337" y="949"/>
                  </a:lnTo>
                  <a:lnTo>
                    <a:pt x="334" y="952"/>
                  </a:lnTo>
                  <a:lnTo>
                    <a:pt x="332" y="955"/>
                  </a:lnTo>
                  <a:lnTo>
                    <a:pt x="324" y="957"/>
                  </a:lnTo>
                  <a:lnTo>
                    <a:pt x="315" y="960"/>
                  </a:lnTo>
                  <a:lnTo>
                    <a:pt x="296" y="960"/>
                  </a:lnTo>
                  <a:lnTo>
                    <a:pt x="275" y="962"/>
                  </a:lnTo>
                  <a:lnTo>
                    <a:pt x="262" y="966"/>
                  </a:lnTo>
                  <a:lnTo>
                    <a:pt x="247" y="971"/>
                  </a:lnTo>
                  <a:lnTo>
                    <a:pt x="241" y="971"/>
                  </a:lnTo>
                  <a:lnTo>
                    <a:pt x="234" y="971"/>
                  </a:lnTo>
                  <a:lnTo>
                    <a:pt x="230" y="975"/>
                  </a:lnTo>
                  <a:lnTo>
                    <a:pt x="227" y="979"/>
                  </a:lnTo>
                  <a:lnTo>
                    <a:pt x="217" y="980"/>
                  </a:lnTo>
                  <a:lnTo>
                    <a:pt x="208" y="982"/>
                  </a:lnTo>
                  <a:lnTo>
                    <a:pt x="198" y="983"/>
                  </a:lnTo>
                  <a:lnTo>
                    <a:pt x="189" y="984"/>
                  </a:lnTo>
                  <a:lnTo>
                    <a:pt x="180" y="988"/>
                  </a:lnTo>
                  <a:lnTo>
                    <a:pt x="171" y="992"/>
                  </a:lnTo>
                  <a:lnTo>
                    <a:pt x="164" y="992"/>
                  </a:lnTo>
                  <a:lnTo>
                    <a:pt x="159" y="994"/>
                  </a:lnTo>
                  <a:lnTo>
                    <a:pt x="147" y="1000"/>
                  </a:lnTo>
                  <a:lnTo>
                    <a:pt x="134" y="1008"/>
                  </a:lnTo>
                  <a:lnTo>
                    <a:pt x="122" y="1010"/>
                  </a:lnTo>
                  <a:lnTo>
                    <a:pt x="108" y="1012"/>
                  </a:lnTo>
                  <a:lnTo>
                    <a:pt x="95" y="1013"/>
                  </a:lnTo>
                  <a:lnTo>
                    <a:pt x="81" y="1013"/>
                  </a:lnTo>
                  <a:lnTo>
                    <a:pt x="67" y="1012"/>
                  </a:lnTo>
                  <a:lnTo>
                    <a:pt x="53" y="1011"/>
                  </a:lnTo>
                  <a:lnTo>
                    <a:pt x="40" y="1008"/>
                  </a:lnTo>
                  <a:lnTo>
                    <a:pt x="29" y="1004"/>
                  </a:lnTo>
                  <a:lnTo>
                    <a:pt x="23" y="1000"/>
                  </a:lnTo>
                  <a:lnTo>
                    <a:pt x="18" y="996"/>
                  </a:lnTo>
                  <a:lnTo>
                    <a:pt x="8" y="992"/>
                  </a:lnTo>
                  <a:lnTo>
                    <a:pt x="0" y="988"/>
                  </a:lnTo>
                  <a:lnTo>
                    <a:pt x="0" y="987"/>
                  </a:lnTo>
                  <a:lnTo>
                    <a:pt x="1" y="986"/>
                  </a:lnTo>
                  <a:lnTo>
                    <a:pt x="7" y="985"/>
                  </a:lnTo>
                  <a:lnTo>
                    <a:pt x="11" y="984"/>
                  </a:lnTo>
                  <a:lnTo>
                    <a:pt x="14" y="982"/>
                  </a:lnTo>
                  <a:lnTo>
                    <a:pt x="18" y="980"/>
                  </a:lnTo>
                  <a:lnTo>
                    <a:pt x="23" y="976"/>
                  </a:lnTo>
                  <a:lnTo>
                    <a:pt x="30" y="971"/>
                  </a:lnTo>
                  <a:lnTo>
                    <a:pt x="45" y="966"/>
                  </a:lnTo>
                  <a:lnTo>
                    <a:pt x="59" y="961"/>
                  </a:lnTo>
                  <a:lnTo>
                    <a:pt x="68" y="959"/>
                  </a:lnTo>
                  <a:lnTo>
                    <a:pt x="77" y="957"/>
                  </a:lnTo>
                  <a:lnTo>
                    <a:pt x="85" y="956"/>
                  </a:lnTo>
                  <a:lnTo>
                    <a:pt x="93" y="954"/>
                  </a:lnTo>
                  <a:lnTo>
                    <a:pt x="101" y="954"/>
                  </a:lnTo>
                  <a:lnTo>
                    <a:pt x="108" y="954"/>
                  </a:lnTo>
                  <a:lnTo>
                    <a:pt x="112" y="952"/>
                  </a:lnTo>
                  <a:lnTo>
                    <a:pt x="115" y="949"/>
                  </a:lnTo>
                  <a:lnTo>
                    <a:pt x="122" y="949"/>
                  </a:lnTo>
                  <a:lnTo>
                    <a:pt x="128" y="949"/>
                  </a:lnTo>
                  <a:lnTo>
                    <a:pt x="139" y="945"/>
                  </a:lnTo>
                  <a:lnTo>
                    <a:pt x="152" y="943"/>
                  </a:lnTo>
                  <a:lnTo>
                    <a:pt x="164" y="940"/>
                  </a:lnTo>
                  <a:lnTo>
                    <a:pt x="177" y="937"/>
                  </a:lnTo>
                  <a:lnTo>
                    <a:pt x="192" y="929"/>
                  </a:lnTo>
                  <a:lnTo>
                    <a:pt x="206" y="921"/>
                  </a:lnTo>
                  <a:lnTo>
                    <a:pt x="228" y="914"/>
                  </a:lnTo>
                  <a:lnTo>
                    <a:pt x="246" y="907"/>
                  </a:lnTo>
                  <a:lnTo>
                    <a:pt x="266" y="901"/>
                  </a:lnTo>
                  <a:lnTo>
                    <a:pt x="288" y="893"/>
                  </a:lnTo>
                  <a:lnTo>
                    <a:pt x="302" y="885"/>
                  </a:lnTo>
                  <a:lnTo>
                    <a:pt x="315" y="875"/>
                  </a:lnTo>
                  <a:lnTo>
                    <a:pt x="322" y="875"/>
                  </a:lnTo>
                  <a:lnTo>
                    <a:pt x="327" y="875"/>
                  </a:lnTo>
                  <a:lnTo>
                    <a:pt x="339" y="870"/>
                  </a:lnTo>
                  <a:lnTo>
                    <a:pt x="350" y="866"/>
                  </a:lnTo>
                  <a:lnTo>
                    <a:pt x="356" y="866"/>
                  </a:lnTo>
                  <a:lnTo>
                    <a:pt x="360" y="866"/>
                  </a:lnTo>
                  <a:lnTo>
                    <a:pt x="366" y="861"/>
                  </a:lnTo>
                  <a:lnTo>
                    <a:pt x="371" y="857"/>
                  </a:lnTo>
                  <a:lnTo>
                    <a:pt x="377" y="857"/>
                  </a:lnTo>
                  <a:lnTo>
                    <a:pt x="383" y="858"/>
                  </a:lnTo>
                  <a:lnTo>
                    <a:pt x="394" y="852"/>
                  </a:lnTo>
                  <a:lnTo>
                    <a:pt x="404" y="847"/>
                  </a:lnTo>
                  <a:lnTo>
                    <a:pt x="412" y="847"/>
                  </a:lnTo>
                  <a:lnTo>
                    <a:pt x="419" y="847"/>
                  </a:lnTo>
                  <a:lnTo>
                    <a:pt x="428" y="842"/>
                  </a:lnTo>
                  <a:lnTo>
                    <a:pt x="437" y="835"/>
                  </a:lnTo>
                  <a:lnTo>
                    <a:pt x="450" y="831"/>
                  </a:lnTo>
                  <a:lnTo>
                    <a:pt x="461" y="826"/>
                  </a:lnTo>
                  <a:lnTo>
                    <a:pt x="468" y="826"/>
                  </a:lnTo>
                  <a:lnTo>
                    <a:pt x="475" y="826"/>
                  </a:lnTo>
                  <a:lnTo>
                    <a:pt x="488" y="819"/>
                  </a:lnTo>
                  <a:lnTo>
                    <a:pt x="501" y="811"/>
                  </a:lnTo>
                  <a:lnTo>
                    <a:pt x="513" y="808"/>
                  </a:lnTo>
                  <a:lnTo>
                    <a:pt x="523" y="808"/>
                  </a:lnTo>
                  <a:lnTo>
                    <a:pt x="534" y="806"/>
                  </a:lnTo>
                  <a:lnTo>
                    <a:pt x="545" y="804"/>
                  </a:lnTo>
                  <a:lnTo>
                    <a:pt x="550" y="802"/>
                  </a:lnTo>
                  <a:lnTo>
                    <a:pt x="554" y="801"/>
                  </a:lnTo>
                  <a:lnTo>
                    <a:pt x="557" y="798"/>
                  </a:lnTo>
                  <a:lnTo>
                    <a:pt x="559" y="796"/>
                  </a:lnTo>
                  <a:lnTo>
                    <a:pt x="565" y="791"/>
                  </a:lnTo>
                  <a:lnTo>
                    <a:pt x="570" y="787"/>
                  </a:lnTo>
                  <a:lnTo>
                    <a:pt x="579" y="787"/>
                  </a:lnTo>
                  <a:lnTo>
                    <a:pt x="589" y="786"/>
                  </a:lnTo>
                  <a:lnTo>
                    <a:pt x="599" y="779"/>
                  </a:lnTo>
                  <a:lnTo>
                    <a:pt x="607" y="773"/>
                  </a:lnTo>
                  <a:lnTo>
                    <a:pt x="618" y="768"/>
                  </a:lnTo>
                  <a:lnTo>
                    <a:pt x="628" y="766"/>
                  </a:lnTo>
                  <a:lnTo>
                    <a:pt x="638" y="763"/>
                  </a:lnTo>
                  <a:lnTo>
                    <a:pt x="648" y="757"/>
                  </a:lnTo>
                  <a:lnTo>
                    <a:pt x="651" y="756"/>
                  </a:lnTo>
                  <a:lnTo>
                    <a:pt x="652" y="754"/>
                  </a:lnTo>
                  <a:lnTo>
                    <a:pt x="653" y="752"/>
                  </a:lnTo>
                  <a:lnTo>
                    <a:pt x="653" y="751"/>
                  </a:lnTo>
                  <a:lnTo>
                    <a:pt x="654" y="745"/>
                  </a:lnTo>
                  <a:lnTo>
                    <a:pt x="656" y="739"/>
                  </a:lnTo>
                  <a:lnTo>
                    <a:pt x="658" y="734"/>
                  </a:lnTo>
                  <a:lnTo>
                    <a:pt x="660" y="730"/>
                  </a:lnTo>
                  <a:lnTo>
                    <a:pt x="663" y="727"/>
                  </a:lnTo>
                  <a:lnTo>
                    <a:pt x="666" y="722"/>
                  </a:lnTo>
                  <a:lnTo>
                    <a:pt x="673" y="716"/>
                  </a:lnTo>
                  <a:lnTo>
                    <a:pt x="680" y="708"/>
                  </a:lnTo>
                  <a:lnTo>
                    <a:pt x="680" y="705"/>
                  </a:lnTo>
                  <a:lnTo>
                    <a:pt x="680" y="703"/>
                  </a:lnTo>
                  <a:lnTo>
                    <a:pt x="684" y="700"/>
                  </a:lnTo>
                  <a:lnTo>
                    <a:pt x="688" y="699"/>
                  </a:lnTo>
                  <a:lnTo>
                    <a:pt x="694" y="691"/>
                  </a:lnTo>
                  <a:lnTo>
                    <a:pt x="699" y="682"/>
                  </a:lnTo>
                  <a:lnTo>
                    <a:pt x="708" y="675"/>
                  </a:lnTo>
                  <a:lnTo>
                    <a:pt x="718" y="669"/>
                  </a:lnTo>
                  <a:lnTo>
                    <a:pt x="719" y="669"/>
                  </a:lnTo>
                  <a:lnTo>
                    <a:pt x="721" y="661"/>
                  </a:lnTo>
                  <a:lnTo>
                    <a:pt x="723" y="654"/>
                  </a:lnTo>
                  <a:lnTo>
                    <a:pt x="731" y="649"/>
                  </a:lnTo>
                  <a:lnTo>
                    <a:pt x="738" y="644"/>
                  </a:lnTo>
                  <a:lnTo>
                    <a:pt x="738" y="638"/>
                  </a:lnTo>
                  <a:lnTo>
                    <a:pt x="739" y="631"/>
                  </a:lnTo>
                  <a:lnTo>
                    <a:pt x="742" y="628"/>
                  </a:lnTo>
                  <a:lnTo>
                    <a:pt x="746" y="625"/>
                  </a:lnTo>
                  <a:lnTo>
                    <a:pt x="750" y="616"/>
                  </a:lnTo>
                  <a:lnTo>
                    <a:pt x="753" y="607"/>
                  </a:lnTo>
                  <a:lnTo>
                    <a:pt x="762" y="602"/>
                  </a:lnTo>
                  <a:lnTo>
                    <a:pt x="771" y="598"/>
                  </a:lnTo>
                  <a:lnTo>
                    <a:pt x="771" y="599"/>
                  </a:lnTo>
                  <a:lnTo>
                    <a:pt x="771" y="600"/>
                  </a:lnTo>
                  <a:lnTo>
                    <a:pt x="774" y="605"/>
                  </a:lnTo>
                  <a:lnTo>
                    <a:pt x="777" y="610"/>
                  </a:lnTo>
                  <a:lnTo>
                    <a:pt x="774" y="614"/>
                  </a:lnTo>
                  <a:lnTo>
                    <a:pt x="771" y="618"/>
                  </a:lnTo>
                  <a:lnTo>
                    <a:pt x="770" y="623"/>
                  </a:lnTo>
                  <a:lnTo>
                    <a:pt x="769" y="628"/>
                  </a:lnTo>
                  <a:lnTo>
                    <a:pt x="770" y="628"/>
                  </a:lnTo>
                  <a:lnTo>
                    <a:pt x="775" y="628"/>
                  </a:lnTo>
                  <a:lnTo>
                    <a:pt x="779" y="628"/>
                  </a:lnTo>
                  <a:lnTo>
                    <a:pt x="782" y="626"/>
                  </a:lnTo>
                  <a:lnTo>
                    <a:pt x="787" y="624"/>
                  </a:lnTo>
                  <a:lnTo>
                    <a:pt x="789" y="619"/>
                  </a:lnTo>
                  <a:lnTo>
                    <a:pt x="792" y="616"/>
                  </a:lnTo>
                  <a:lnTo>
                    <a:pt x="797" y="609"/>
                  </a:lnTo>
                  <a:lnTo>
                    <a:pt x="803" y="602"/>
                  </a:lnTo>
                  <a:lnTo>
                    <a:pt x="802" y="600"/>
                  </a:lnTo>
                  <a:lnTo>
                    <a:pt x="802" y="598"/>
                  </a:lnTo>
                  <a:lnTo>
                    <a:pt x="798" y="596"/>
                  </a:lnTo>
                  <a:lnTo>
                    <a:pt x="794" y="593"/>
                  </a:lnTo>
                  <a:lnTo>
                    <a:pt x="793" y="590"/>
                  </a:lnTo>
                  <a:lnTo>
                    <a:pt x="796" y="587"/>
                  </a:lnTo>
                  <a:lnTo>
                    <a:pt x="811" y="583"/>
                  </a:lnTo>
                  <a:lnTo>
                    <a:pt x="823" y="581"/>
                  </a:lnTo>
                  <a:lnTo>
                    <a:pt x="824" y="582"/>
                  </a:lnTo>
                  <a:lnTo>
                    <a:pt x="824" y="583"/>
                  </a:lnTo>
                  <a:lnTo>
                    <a:pt x="824" y="591"/>
                  </a:lnTo>
                  <a:lnTo>
                    <a:pt x="824" y="598"/>
                  </a:lnTo>
                  <a:lnTo>
                    <a:pt x="808" y="614"/>
                  </a:lnTo>
                  <a:lnTo>
                    <a:pt x="792" y="630"/>
                  </a:lnTo>
                  <a:lnTo>
                    <a:pt x="792" y="631"/>
                  </a:lnTo>
                  <a:lnTo>
                    <a:pt x="792" y="633"/>
                  </a:lnTo>
                  <a:lnTo>
                    <a:pt x="808" y="644"/>
                  </a:lnTo>
                  <a:lnTo>
                    <a:pt x="812" y="638"/>
                  </a:lnTo>
                  <a:lnTo>
                    <a:pt x="814" y="631"/>
                  </a:lnTo>
                  <a:lnTo>
                    <a:pt x="815" y="629"/>
                  </a:lnTo>
                  <a:lnTo>
                    <a:pt x="819" y="627"/>
                  </a:lnTo>
                  <a:lnTo>
                    <a:pt x="822" y="627"/>
                  </a:lnTo>
                  <a:lnTo>
                    <a:pt x="826" y="627"/>
                  </a:lnTo>
                  <a:lnTo>
                    <a:pt x="828" y="633"/>
                  </a:lnTo>
                  <a:lnTo>
                    <a:pt x="828" y="637"/>
                  </a:lnTo>
                  <a:lnTo>
                    <a:pt x="827" y="642"/>
                  </a:lnTo>
                  <a:lnTo>
                    <a:pt x="825" y="648"/>
                  </a:lnTo>
                  <a:lnTo>
                    <a:pt x="827" y="654"/>
                  </a:lnTo>
                  <a:lnTo>
                    <a:pt x="828" y="661"/>
                  </a:lnTo>
                  <a:lnTo>
                    <a:pt x="828" y="665"/>
                  </a:lnTo>
                  <a:lnTo>
                    <a:pt x="826" y="669"/>
                  </a:lnTo>
                  <a:lnTo>
                    <a:pt x="824" y="672"/>
                  </a:lnTo>
                  <a:lnTo>
                    <a:pt x="821" y="675"/>
                  </a:lnTo>
                  <a:lnTo>
                    <a:pt x="815" y="679"/>
                  </a:lnTo>
                  <a:lnTo>
                    <a:pt x="810" y="682"/>
                  </a:lnTo>
                  <a:lnTo>
                    <a:pt x="810" y="686"/>
                  </a:lnTo>
                  <a:lnTo>
                    <a:pt x="811" y="689"/>
                  </a:lnTo>
                  <a:lnTo>
                    <a:pt x="813" y="691"/>
                  </a:lnTo>
                  <a:lnTo>
                    <a:pt x="815" y="691"/>
                  </a:lnTo>
                  <a:lnTo>
                    <a:pt x="820" y="688"/>
                  </a:lnTo>
                  <a:lnTo>
                    <a:pt x="823" y="686"/>
                  </a:lnTo>
                  <a:lnTo>
                    <a:pt x="825" y="682"/>
                  </a:lnTo>
                  <a:lnTo>
                    <a:pt x="826" y="676"/>
                  </a:lnTo>
                  <a:lnTo>
                    <a:pt x="839" y="672"/>
                  </a:lnTo>
                  <a:lnTo>
                    <a:pt x="851" y="666"/>
                  </a:lnTo>
                  <a:lnTo>
                    <a:pt x="855" y="661"/>
                  </a:lnTo>
                  <a:lnTo>
                    <a:pt x="857" y="657"/>
                  </a:lnTo>
                  <a:lnTo>
                    <a:pt x="868" y="652"/>
                  </a:lnTo>
                  <a:lnTo>
                    <a:pt x="879" y="647"/>
                  </a:lnTo>
                  <a:lnTo>
                    <a:pt x="883" y="641"/>
                  </a:lnTo>
                  <a:lnTo>
                    <a:pt x="887" y="636"/>
                  </a:lnTo>
                  <a:lnTo>
                    <a:pt x="891" y="636"/>
                  </a:lnTo>
                  <a:lnTo>
                    <a:pt x="894" y="635"/>
                  </a:lnTo>
                  <a:lnTo>
                    <a:pt x="905" y="627"/>
                  </a:lnTo>
                  <a:lnTo>
                    <a:pt x="915" y="621"/>
                  </a:lnTo>
                  <a:lnTo>
                    <a:pt x="920" y="617"/>
                  </a:lnTo>
                  <a:lnTo>
                    <a:pt x="926" y="614"/>
                  </a:lnTo>
                  <a:lnTo>
                    <a:pt x="932" y="612"/>
                  </a:lnTo>
                  <a:lnTo>
                    <a:pt x="940" y="610"/>
                  </a:lnTo>
                  <a:lnTo>
                    <a:pt x="943" y="604"/>
                  </a:lnTo>
                  <a:lnTo>
                    <a:pt x="947" y="600"/>
                  </a:lnTo>
                  <a:lnTo>
                    <a:pt x="954" y="599"/>
                  </a:lnTo>
                  <a:lnTo>
                    <a:pt x="962" y="598"/>
                  </a:lnTo>
                  <a:lnTo>
                    <a:pt x="970" y="587"/>
                  </a:lnTo>
                  <a:lnTo>
                    <a:pt x="979" y="576"/>
                  </a:lnTo>
                  <a:lnTo>
                    <a:pt x="985" y="571"/>
                  </a:lnTo>
                  <a:lnTo>
                    <a:pt x="990" y="567"/>
                  </a:lnTo>
                  <a:lnTo>
                    <a:pt x="997" y="564"/>
                  </a:lnTo>
                  <a:lnTo>
                    <a:pt x="1005" y="561"/>
                  </a:lnTo>
                  <a:lnTo>
                    <a:pt x="1011" y="561"/>
                  </a:lnTo>
                  <a:lnTo>
                    <a:pt x="1018" y="563"/>
                  </a:lnTo>
                  <a:lnTo>
                    <a:pt x="1020" y="564"/>
                  </a:lnTo>
                  <a:lnTo>
                    <a:pt x="1023" y="564"/>
                  </a:lnTo>
                  <a:lnTo>
                    <a:pt x="1026" y="563"/>
                  </a:lnTo>
                  <a:lnTo>
                    <a:pt x="1030" y="560"/>
                  </a:lnTo>
                  <a:lnTo>
                    <a:pt x="1033" y="557"/>
                  </a:lnTo>
                  <a:lnTo>
                    <a:pt x="1034" y="555"/>
                  </a:lnTo>
                  <a:lnTo>
                    <a:pt x="1034" y="552"/>
                  </a:lnTo>
                  <a:lnTo>
                    <a:pt x="1034" y="548"/>
                  </a:lnTo>
                  <a:lnTo>
                    <a:pt x="1034" y="541"/>
                  </a:lnTo>
                  <a:lnTo>
                    <a:pt x="1034" y="533"/>
                  </a:lnTo>
                  <a:lnTo>
                    <a:pt x="1040" y="526"/>
                  </a:lnTo>
                  <a:lnTo>
                    <a:pt x="1049" y="513"/>
                  </a:lnTo>
                  <a:lnTo>
                    <a:pt x="1059" y="501"/>
                  </a:lnTo>
                  <a:lnTo>
                    <a:pt x="1065" y="495"/>
                  </a:lnTo>
                  <a:lnTo>
                    <a:pt x="1070" y="493"/>
                  </a:lnTo>
                  <a:lnTo>
                    <a:pt x="1076" y="490"/>
                  </a:lnTo>
                  <a:lnTo>
                    <a:pt x="1078" y="484"/>
                  </a:lnTo>
                  <a:lnTo>
                    <a:pt x="1080" y="476"/>
                  </a:lnTo>
                  <a:lnTo>
                    <a:pt x="1087" y="466"/>
                  </a:lnTo>
                  <a:lnTo>
                    <a:pt x="1095" y="454"/>
                  </a:lnTo>
                  <a:lnTo>
                    <a:pt x="1099" y="447"/>
                  </a:lnTo>
                  <a:lnTo>
                    <a:pt x="1101" y="439"/>
                  </a:lnTo>
                  <a:lnTo>
                    <a:pt x="1101" y="436"/>
                  </a:lnTo>
                  <a:lnTo>
                    <a:pt x="1102" y="431"/>
                  </a:lnTo>
                  <a:lnTo>
                    <a:pt x="1101" y="427"/>
                  </a:lnTo>
                  <a:lnTo>
                    <a:pt x="1100" y="424"/>
                  </a:lnTo>
                  <a:lnTo>
                    <a:pt x="1098" y="421"/>
                  </a:lnTo>
                  <a:lnTo>
                    <a:pt x="1095" y="418"/>
                  </a:lnTo>
                  <a:lnTo>
                    <a:pt x="1088" y="419"/>
                  </a:lnTo>
                  <a:lnTo>
                    <a:pt x="1080" y="420"/>
                  </a:lnTo>
                  <a:lnTo>
                    <a:pt x="1075" y="423"/>
                  </a:lnTo>
                  <a:lnTo>
                    <a:pt x="1068" y="426"/>
                  </a:lnTo>
                  <a:lnTo>
                    <a:pt x="1062" y="428"/>
                  </a:lnTo>
                  <a:lnTo>
                    <a:pt x="1056" y="431"/>
                  </a:lnTo>
                  <a:lnTo>
                    <a:pt x="1050" y="432"/>
                  </a:lnTo>
                  <a:lnTo>
                    <a:pt x="1045" y="432"/>
                  </a:lnTo>
                  <a:lnTo>
                    <a:pt x="1045" y="431"/>
                  </a:lnTo>
                  <a:lnTo>
                    <a:pt x="1046" y="429"/>
                  </a:lnTo>
                  <a:lnTo>
                    <a:pt x="1049" y="428"/>
                  </a:lnTo>
                  <a:lnTo>
                    <a:pt x="1053" y="426"/>
                  </a:lnTo>
                  <a:lnTo>
                    <a:pt x="1055" y="424"/>
                  </a:lnTo>
                  <a:lnTo>
                    <a:pt x="1057" y="421"/>
                  </a:lnTo>
                  <a:lnTo>
                    <a:pt x="1061" y="416"/>
                  </a:lnTo>
                  <a:lnTo>
                    <a:pt x="1066" y="412"/>
                  </a:lnTo>
                  <a:lnTo>
                    <a:pt x="1076" y="408"/>
                  </a:lnTo>
                  <a:lnTo>
                    <a:pt x="1084" y="405"/>
                  </a:lnTo>
                  <a:lnTo>
                    <a:pt x="1085" y="402"/>
                  </a:lnTo>
                  <a:lnTo>
                    <a:pt x="1084" y="398"/>
                  </a:lnTo>
                  <a:lnTo>
                    <a:pt x="1082" y="395"/>
                  </a:lnTo>
                  <a:lnTo>
                    <a:pt x="1081" y="394"/>
                  </a:lnTo>
                  <a:lnTo>
                    <a:pt x="1073" y="396"/>
                  </a:lnTo>
                  <a:lnTo>
                    <a:pt x="1064" y="400"/>
                  </a:lnTo>
                  <a:lnTo>
                    <a:pt x="1053" y="402"/>
                  </a:lnTo>
                  <a:lnTo>
                    <a:pt x="1045" y="402"/>
                  </a:lnTo>
                  <a:lnTo>
                    <a:pt x="1038" y="391"/>
                  </a:lnTo>
                  <a:lnTo>
                    <a:pt x="1030" y="381"/>
                  </a:lnTo>
                  <a:lnTo>
                    <a:pt x="1032" y="378"/>
                  </a:lnTo>
                  <a:lnTo>
                    <a:pt x="1035" y="376"/>
                  </a:lnTo>
                  <a:lnTo>
                    <a:pt x="1037" y="374"/>
                  </a:lnTo>
                  <a:lnTo>
                    <a:pt x="1040" y="374"/>
                  </a:lnTo>
                  <a:lnTo>
                    <a:pt x="1045" y="373"/>
                  </a:lnTo>
                  <a:lnTo>
                    <a:pt x="1049" y="371"/>
                  </a:lnTo>
                  <a:lnTo>
                    <a:pt x="1052" y="365"/>
                  </a:lnTo>
                  <a:lnTo>
                    <a:pt x="1054" y="359"/>
                  </a:lnTo>
                  <a:lnTo>
                    <a:pt x="1059" y="358"/>
                  </a:lnTo>
                  <a:lnTo>
                    <a:pt x="1065" y="358"/>
                  </a:lnTo>
                  <a:lnTo>
                    <a:pt x="1070" y="357"/>
                  </a:lnTo>
                  <a:lnTo>
                    <a:pt x="1076" y="355"/>
                  </a:lnTo>
                  <a:close/>
                  <a:moveTo>
                    <a:pt x="1020" y="362"/>
                  </a:moveTo>
                  <a:lnTo>
                    <a:pt x="1025" y="362"/>
                  </a:lnTo>
                  <a:lnTo>
                    <a:pt x="1032" y="363"/>
                  </a:lnTo>
                  <a:lnTo>
                    <a:pt x="1032" y="365"/>
                  </a:lnTo>
                  <a:lnTo>
                    <a:pt x="1030" y="369"/>
                  </a:lnTo>
                  <a:lnTo>
                    <a:pt x="1027" y="373"/>
                  </a:lnTo>
                  <a:lnTo>
                    <a:pt x="1024" y="374"/>
                  </a:lnTo>
                  <a:lnTo>
                    <a:pt x="1020" y="376"/>
                  </a:lnTo>
                  <a:lnTo>
                    <a:pt x="1017" y="374"/>
                  </a:lnTo>
                  <a:lnTo>
                    <a:pt x="1013" y="373"/>
                  </a:lnTo>
                  <a:lnTo>
                    <a:pt x="1013" y="372"/>
                  </a:lnTo>
                  <a:lnTo>
                    <a:pt x="1013" y="371"/>
                  </a:lnTo>
                  <a:lnTo>
                    <a:pt x="1017" y="367"/>
                  </a:lnTo>
                  <a:lnTo>
                    <a:pt x="1020" y="362"/>
                  </a:lnTo>
                  <a:close/>
                  <a:moveTo>
                    <a:pt x="1067" y="372"/>
                  </a:moveTo>
                  <a:lnTo>
                    <a:pt x="1064" y="374"/>
                  </a:lnTo>
                  <a:lnTo>
                    <a:pt x="1060" y="378"/>
                  </a:lnTo>
                  <a:lnTo>
                    <a:pt x="1061" y="379"/>
                  </a:lnTo>
                  <a:lnTo>
                    <a:pt x="1062" y="380"/>
                  </a:lnTo>
                  <a:lnTo>
                    <a:pt x="1072" y="381"/>
                  </a:lnTo>
                  <a:lnTo>
                    <a:pt x="1082" y="383"/>
                  </a:lnTo>
                  <a:lnTo>
                    <a:pt x="1083" y="382"/>
                  </a:lnTo>
                  <a:lnTo>
                    <a:pt x="1084" y="381"/>
                  </a:lnTo>
                  <a:lnTo>
                    <a:pt x="1084" y="380"/>
                  </a:lnTo>
                  <a:lnTo>
                    <a:pt x="1083" y="379"/>
                  </a:lnTo>
                  <a:lnTo>
                    <a:pt x="1081" y="376"/>
                  </a:lnTo>
                  <a:lnTo>
                    <a:pt x="1078" y="373"/>
                  </a:lnTo>
                  <a:lnTo>
                    <a:pt x="1073" y="372"/>
                  </a:lnTo>
                  <a:lnTo>
                    <a:pt x="1067" y="372"/>
                  </a:lnTo>
                  <a:close/>
                  <a:moveTo>
                    <a:pt x="954" y="376"/>
                  </a:moveTo>
                  <a:lnTo>
                    <a:pt x="956" y="376"/>
                  </a:lnTo>
                  <a:lnTo>
                    <a:pt x="960" y="376"/>
                  </a:lnTo>
                  <a:lnTo>
                    <a:pt x="959" y="379"/>
                  </a:lnTo>
                  <a:lnTo>
                    <a:pt x="957" y="381"/>
                  </a:lnTo>
                  <a:lnTo>
                    <a:pt x="954" y="382"/>
                  </a:lnTo>
                  <a:lnTo>
                    <a:pt x="952" y="383"/>
                  </a:lnTo>
                  <a:lnTo>
                    <a:pt x="951" y="382"/>
                  </a:lnTo>
                  <a:lnTo>
                    <a:pt x="952" y="378"/>
                  </a:lnTo>
                  <a:lnTo>
                    <a:pt x="954" y="376"/>
                  </a:lnTo>
                  <a:close/>
                  <a:moveTo>
                    <a:pt x="1052" y="391"/>
                  </a:moveTo>
                  <a:lnTo>
                    <a:pt x="1049" y="394"/>
                  </a:lnTo>
                  <a:lnTo>
                    <a:pt x="1047" y="396"/>
                  </a:lnTo>
                  <a:lnTo>
                    <a:pt x="1047" y="397"/>
                  </a:lnTo>
                  <a:lnTo>
                    <a:pt x="1047" y="398"/>
                  </a:lnTo>
                  <a:lnTo>
                    <a:pt x="1049" y="397"/>
                  </a:lnTo>
                  <a:lnTo>
                    <a:pt x="1053" y="396"/>
                  </a:lnTo>
                  <a:lnTo>
                    <a:pt x="1053" y="395"/>
                  </a:lnTo>
                  <a:lnTo>
                    <a:pt x="1054" y="394"/>
                  </a:lnTo>
                  <a:lnTo>
                    <a:pt x="1053" y="393"/>
                  </a:lnTo>
                  <a:lnTo>
                    <a:pt x="1052" y="391"/>
                  </a:lnTo>
                  <a:close/>
                  <a:moveTo>
                    <a:pt x="1007" y="396"/>
                  </a:moveTo>
                  <a:lnTo>
                    <a:pt x="1006" y="402"/>
                  </a:lnTo>
                  <a:lnTo>
                    <a:pt x="1003" y="404"/>
                  </a:lnTo>
                  <a:lnTo>
                    <a:pt x="999" y="406"/>
                  </a:lnTo>
                  <a:lnTo>
                    <a:pt x="995" y="408"/>
                  </a:lnTo>
                  <a:lnTo>
                    <a:pt x="992" y="407"/>
                  </a:lnTo>
                  <a:lnTo>
                    <a:pt x="991" y="405"/>
                  </a:lnTo>
                  <a:lnTo>
                    <a:pt x="995" y="403"/>
                  </a:lnTo>
                  <a:lnTo>
                    <a:pt x="998" y="400"/>
                  </a:lnTo>
                  <a:lnTo>
                    <a:pt x="1001" y="397"/>
                  </a:lnTo>
                  <a:lnTo>
                    <a:pt x="1007" y="396"/>
                  </a:lnTo>
                  <a:close/>
                  <a:moveTo>
                    <a:pt x="1459" y="466"/>
                  </a:moveTo>
                  <a:lnTo>
                    <a:pt x="1469" y="466"/>
                  </a:lnTo>
                  <a:lnTo>
                    <a:pt x="1479" y="466"/>
                  </a:lnTo>
                  <a:lnTo>
                    <a:pt x="1485" y="470"/>
                  </a:lnTo>
                  <a:lnTo>
                    <a:pt x="1492" y="476"/>
                  </a:lnTo>
                  <a:lnTo>
                    <a:pt x="1501" y="485"/>
                  </a:lnTo>
                  <a:lnTo>
                    <a:pt x="1509" y="495"/>
                  </a:lnTo>
                  <a:lnTo>
                    <a:pt x="1514" y="506"/>
                  </a:lnTo>
                  <a:lnTo>
                    <a:pt x="1519" y="518"/>
                  </a:lnTo>
                  <a:lnTo>
                    <a:pt x="1521" y="523"/>
                  </a:lnTo>
                  <a:lnTo>
                    <a:pt x="1521" y="530"/>
                  </a:lnTo>
                  <a:lnTo>
                    <a:pt x="1521" y="535"/>
                  </a:lnTo>
                  <a:lnTo>
                    <a:pt x="1519" y="541"/>
                  </a:lnTo>
                  <a:lnTo>
                    <a:pt x="1515" y="544"/>
                  </a:lnTo>
                  <a:lnTo>
                    <a:pt x="1513" y="546"/>
                  </a:lnTo>
                  <a:lnTo>
                    <a:pt x="1513" y="552"/>
                  </a:lnTo>
                  <a:lnTo>
                    <a:pt x="1513" y="556"/>
                  </a:lnTo>
                  <a:lnTo>
                    <a:pt x="1508" y="568"/>
                  </a:lnTo>
                  <a:lnTo>
                    <a:pt x="1503" y="579"/>
                  </a:lnTo>
                  <a:lnTo>
                    <a:pt x="1492" y="592"/>
                  </a:lnTo>
                  <a:lnTo>
                    <a:pt x="1479" y="605"/>
                  </a:lnTo>
                  <a:lnTo>
                    <a:pt x="1476" y="614"/>
                  </a:lnTo>
                  <a:lnTo>
                    <a:pt x="1472" y="623"/>
                  </a:lnTo>
                  <a:lnTo>
                    <a:pt x="1467" y="624"/>
                  </a:lnTo>
                  <a:lnTo>
                    <a:pt x="1464" y="626"/>
                  </a:lnTo>
                  <a:lnTo>
                    <a:pt x="1457" y="635"/>
                  </a:lnTo>
                  <a:lnTo>
                    <a:pt x="1451" y="644"/>
                  </a:lnTo>
                  <a:lnTo>
                    <a:pt x="1434" y="654"/>
                  </a:lnTo>
                  <a:lnTo>
                    <a:pt x="1419" y="666"/>
                  </a:lnTo>
                  <a:lnTo>
                    <a:pt x="1417" y="666"/>
                  </a:lnTo>
                  <a:lnTo>
                    <a:pt x="1415" y="666"/>
                  </a:lnTo>
                  <a:lnTo>
                    <a:pt x="1414" y="662"/>
                  </a:lnTo>
                  <a:lnTo>
                    <a:pt x="1412" y="659"/>
                  </a:lnTo>
                  <a:lnTo>
                    <a:pt x="1408" y="661"/>
                  </a:lnTo>
                  <a:lnTo>
                    <a:pt x="1405" y="663"/>
                  </a:lnTo>
                  <a:lnTo>
                    <a:pt x="1403" y="664"/>
                  </a:lnTo>
                  <a:lnTo>
                    <a:pt x="1401" y="664"/>
                  </a:lnTo>
                  <a:lnTo>
                    <a:pt x="1398" y="664"/>
                  </a:lnTo>
                  <a:lnTo>
                    <a:pt x="1395" y="663"/>
                  </a:lnTo>
                  <a:lnTo>
                    <a:pt x="1392" y="661"/>
                  </a:lnTo>
                  <a:lnTo>
                    <a:pt x="1390" y="659"/>
                  </a:lnTo>
                  <a:lnTo>
                    <a:pt x="1387" y="658"/>
                  </a:lnTo>
                  <a:lnTo>
                    <a:pt x="1385" y="658"/>
                  </a:lnTo>
                  <a:lnTo>
                    <a:pt x="1383" y="658"/>
                  </a:lnTo>
                  <a:lnTo>
                    <a:pt x="1381" y="659"/>
                  </a:lnTo>
                  <a:lnTo>
                    <a:pt x="1374" y="664"/>
                  </a:lnTo>
                  <a:lnTo>
                    <a:pt x="1369" y="671"/>
                  </a:lnTo>
                  <a:lnTo>
                    <a:pt x="1363" y="674"/>
                  </a:lnTo>
                  <a:lnTo>
                    <a:pt x="1357" y="677"/>
                  </a:lnTo>
                  <a:lnTo>
                    <a:pt x="1357" y="679"/>
                  </a:lnTo>
                  <a:lnTo>
                    <a:pt x="1358" y="680"/>
                  </a:lnTo>
                  <a:lnTo>
                    <a:pt x="1362" y="688"/>
                  </a:lnTo>
                  <a:lnTo>
                    <a:pt x="1366" y="697"/>
                  </a:lnTo>
                  <a:lnTo>
                    <a:pt x="1364" y="701"/>
                  </a:lnTo>
                  <a:lnTo>
                    <a:pt x="1362" y="705"/>
                  </a:lnTo>
                  <a:lnTo>
                    <a:pt x="1363" y="711"/>
                  </a:lnTo>
                  <a:lnTo>
                    <a:pt x="1363" y="718"/>
                  </a:lnTo>
                  <a:lnTo>
                    <a:pt x="1359" y="721"/>
                  </a:lnTo>
                  <a:lnTo>
                    <a:pt x="1352" y="723"/>
                  </a:lnTo>
                  <a:lnTo>
                    <a:pt x="1350" y="729"/>
                  </a:lnTo>
                  <a:lnTo>
                    <a:pt x="1349" y="733"/>
                  </a:lnTo>
                  <a:lnTo>
                    <a:pt x="1343" y="740"/>
                  </a:lnTo>
                  <a:lnTo>
                    <a:pt x="1336" y="746"/>
                  </a:lnTo>
                  <a:lnTo>
                    <a:pt x="1333" y="751"/>
                  </a:lnTo>
                  <a:lnTo>
                    <a:pt x="1331" y="754"/>
                  </a:lnTo>
                  <a:lnTo>
                    <a:pt x="1328" y="759"/>
                  </a:lnTo>
                  <a:lnTo>
                    <a:pt x="1327" y="764"/>
                  </a:lnTo>
                  <a:lnTo>
                    <a:pt x="1333" y="769"/>
                  </a:lnTo>
                  <a:lnTo>
                    <a:pt x="1339" y="774"/>
                  </a:lnTo>
                  <a:lnTo>
                    <a:pt x="1345" y="777"/>
                  </a:lnTo>
                  <a:lnTo>
                    <a:pt x="1350" y="779"/>
                  </a:lnTo>
                  <a:lnTo>
                    <a:pt x="1364" y="784"/>
                  </a:lnTo>
                  <a:lnTo>
                    <a:pt x="1381" y="789"/>
                  </a:lnTo>
                  <a:lnTo>
                    <a:pt x="1385" y="793"/>
                  </a:lnTo>
                  <a:lnTo>
                    <a:pt x="1389" y="798"/>
                  </a:lnTo>
                  <a:lnTo>
                    <a:pt x="1401" y="802"/>
                  </a:lnTo>
                  <a:lnTo>
                    <a:pt x="1413" y="808"/>
                  </a:lnTo>
                  <a:lnTo>
                    <a:pt x="1419" y="813"/>
                  </a:lnTo>
                  <a:lnTo>
                    <a:pt x="1426" y="820"/>
                  </a:lnTo>
                  <a:lnTo>
                    <a:pt x="1439" y="828"/>
                  </a:lnTo>
                  <a:lnTo>
                    <a:pt x="1452" y="836"/>
                  </a:lnTo>
                  <a:lnTo>
                    <a:pt x="1466" y="844"/>
                  </a:lnTo>
                  <a:lnTo>
                    <a:pt x="1479" y="851"/>
                  </a:lnTo>
                  <a:lnTo>
                    <a:pt x="1485" y="858"/>
                  </a:lnTo>
                  <a:lnTo>
                    <a:pt x="1489" y="864"/>
                  </a:lnTo>
                  <a:lnTo>
                    <a:pt x="1494" y="866"/>
                  </a:lnTo>
                  <a:lnTo>
                    <a:pt x="1497" y="868"/>
                  </a:lnTo>
                  <a:lnTo>
                    <a:pt x="1503" y="873"/>
                  </a:lnTo>
                  <a:lnTo>
                    <a:pt x="1509" y="880"/>
                  </a:lnTo>
                  <a:lnTo>
                    <a:pt x="1513" y="881"/>
                  </a:lnTo>
                  <a:lnTo>
                    <a:pt x="1518" y="882"/>
                  </a:lnTo>
                  <a:lnTo>
                    <a:pt x="1524" y="891"/>
                  </a:lnTo>
                  <a:lnTo>
                    <a:pt x="1532" y="899"/>
                  </a:lnTo>
                  <a:lnTo>
                    <a:pt x="1536" y="902"/>
                  </a:lnTo>
                  <a:lnTo>
                    <a:pt x="1540" y="904"/>
                  </a:lnTo>
                  <a:lnTo>
                    <a:pt x="1545" y="914"/>
                  </a:lnTo>
                  <a:lnTo>
                    <a:pt x="1548" y="924"/>
                  </a:lnTo>
                  <a:lnTo>
                    <a:pt x="1552" y="934"/>
                  </a:lnTo>
                  <a:lnTo>
                    <a:pt x="1556" y="944"/>
                  </a:lnTo>
                  <a:lnTo>
                    <a:pt x="1561" y="948"/>
                  </a:lnTo>
                  <a:lnTo>
                    <a:pt x="1567" y="952"/>
                  </a:lnTo>
                  <a:lnTo>
                    <a:pt x="1571" y="964"/>
                  </a:lnTo>
                  <a:lnTo>
                    <a:pt x="1573" y="975"/>
                  </a:lnTo>
                  <a:lnTo>
                    <a:pt x="1576" y="987"/>
                  </a:lnTo>
                  <a:lnTo>
                    <a:pt x="1580" y="998"/>
                  </a:lnTo>
                  <a:lnTo>
                    <a:pt x="1585" y="1006"/>
                  </a:lnTo>
                  <a:lnTo>
                    <a:pt x="1592" y="1014"/>
                  </a:lnTo>
                  <a:lnTo>
                    <a:pt x="1595" y="1023"/>
                  </a:lnTo>
                  <a:lnTo>
                    <a:pt x="1597" y="1035"/>
                  </a:lnTo>
                  <a:lnTo>
                    <a:pt x="1599" y="1048"/>
                  </a:lnTo>
                  <a:lnTo>
                    <a:pt x="1600" y="1061"/>
                  </a:lnTo>
                  <a:lnTo>
                    <a:pt x="1600" y="1089"/>
                  </a:lnTo>
                  <a:lnTo>
                    <a:pt x="1599" y="1111"/>
                  </a:lnTo>
                  <a:lnTo>
                    <a:pt x="1601" y="1129"/>
                  </a:lnTo>
                  <a:lnTo>
                    <a:pt x="1602" y="1142"/>
                  </a:lnTo>
                  <a:lnTo>
                    <a:pt x="1597" y="1147"/>
                  </a:lnTo>
                  <a:lnTo>
                    <a:pt x="1594" y="1151"/>
                  </a:lnTo>
                  <a:lnTo>
                    <a:pt x="1593" y="1159"/>
                  </a:lnTo>
                  <a:lnTo>
                    <a:pt x="1592" y="1165"/>
                  </a:lnTo>
                  <a:lnTo>
                    <a:pt x="1587" y="1171"/>
                  </a:lnTo>
                  <a:lnTo>
                    <a:pt x="1580" y="1176"/>
                  </a:lnTo>
                  <a:lnTo>
                    <a:pt x="1580" y="1180"/>
                  </a:lnTo>
                  <a:lnTo>
                    <a:pt x="1580" y="1183"/>
                  </a:lnTo>
                  <a:lnTo>
                    <a:pt x="1573" y="1193"/>
                  </a:lnTo>
                  <a:lnTo>
                    <a:pt x="1565" y="1202"/>
                  </a:lnTo>
                  <a:lnTo>
                    <a:pt x="1560" y="1206"/>
                  </a:lnTo>
                  <a:lnTo>
                    <a:pt x="1557" y="1207"/>
                  </a:lnTo>
                  <a:lnTo>
                    <a:pt x="1554" y="1207"/>
                  </a:lnTo>
                  <a:lnTo>
                    <a:pt x="1549" y="1206"/>
                  </a:lnTo>
                  <a:lnTo>
                    <a:pt x="1542" y="1204"/>
                  </a:lnTo>
                  <a:lnTo>
                    <a:pt x="1533" y="1205"/>
                  </a:lnTo>
                  <a:lnTo>
                    <a:pt x="1525" y="1208"/>
                  </a:lnTo>
                  <a:lnTo>
                    <a:pt x="1514" y="1213"/>
                  </a:lnTo>
                  <a:lnTo>
                    <a:pt x="1504" y="1220"/>
                  </a:lnTo>
                  <a:lnTo>
                    <a:pt x="1497" y="1225"/>
                  </a:lnTo>
                  <a:lnTo>
                    <a:pt x="1488" y="1221"/>
                  </a:lnTo>
                  <a:lnTo>
                    <a:pt x="1479" y="1220"/>
                  </a:lnTo>
                  <a:lnTo>
                    <a:pt x="1472" y="1223"/>
                  </a:lnTo>
                  <a:lnTo>
                    <a:pt x="1464" y="1230"/>
                  </a:lnTo>
                  <a:lnTo>
                    <a:pt x="1459" y="1233"/>
                  </a:lnTo>
                  <a:lnTo>
                    <a:pt x="1454" y="1234"/>
                  </a:lnTo>
                  <a:lnTo>
                    <a:pt x="1450" y="1235"/>
                  </a:lnTo>
                  <a:lnTo>
                    <a:pt x="1444" y="1234"/>
                  </a:lnTo>
                  <a:lnTo>
                    <a:pt x="1438" y="1227"/>
                  </a:lnTo>
                  <a:lnTo>
                    <a:pt x="1432" y="1220"/>
                  </a:lnTo>
                  <a:lnTo>
                    <a:pt x="1428" y="1220"/>
                  </a:lnTo>
                  <a:lnTo>
                    <a:pt x="1424" y="1220"/>
                  </a:lnTo>
                  <a:lnTo>
                    <a:pt x="1420" y="1223"/>
                  </a:lnTo>
                  <a:lnTo>
                    <a:pt x="1417" y="1228"/>
                  </a:lnTo>
                  <a:lnTo>
                    <a:pt x="1415" y="1232"/>
                  </a:lnTo>
                  <a:lnTo>
                    <a:pt x="1413" y="1236"/>
                  </a:lnTo>
                  <a:lnTo>
                    <a:pt x="1407" y="1235"/>
                  </a:lnTo>
                  <a:lnTo>
                    <a:pt x="1403" y="1233"/>
                  </a:lnTo>
                  <a:lnTo>
                    <a:pt x="1401" y="1231"/>
                  </a:lnTo>
                  <a:lnTo>
                    <a:pt x="1398" y="1228"/>
                  </a:lnTo>
                  <a:lnTo>
                    <a:pt x="1395" y="1221"/>
                  </a:lnTo>
                  <a:lnTo>
                    <a:pt x="1390" y="1213"/>
                  </a:lnTo>
                  <a:lnTo>
                    <a:pt x="1382" y="1215"/>
                  </a:lnTo>
                  <a:lnTo>
                    <a:pt x="1373" y="1216"/>
                  </a:lnTo>
                  <a:lnTo>
                    <a:pt x="1369" y="1218"/>
                  </a:lnTo>
                  <a:lnTo>
                    <a:pt x="1366" y="1219"/>
                  </a:lnTo>
                  <a:lnTo>
                    <a:pt x="1363" y="1222"/>
                  </a:lnTo>
                  <a:lnTo>
                    <a:pt x="1362" y="1225"/>
                  </a:lnTo>
                  <a:lnTo>
                    <a:pt x="1364" y="1227"/>
                  </a:lnTo>
                  <a:lnTo>
                    <a:pt x="1367" y="1228"/>
                  </a:lnTo>
                  <a:lnTo>
                    <a:pt x="1376" y="1224"/>
                  </a:lnTo>
                  <a:lnTo>
                    <a:pt x="1386" y="1221"/>
                  </a:lnTo>
                  <a:lnTo>
                    <a:pt x="1387" y="1225"/>
                  </a:lnTo>
                  <a:lnTo>
                    <a:pt x="1390" y="1230"/>
                  </a:lnTo>
                  <a:lnTo>
                    <a:pt x="1387" y="1230"/>
                  </a:lnTo>
                  <a:lnTo>
                    <a:pt x="1386" y="1231"/>
                  </a:lnTo>
                  <a:lnTo>
                    <a:pt x="1382" y="1233"/>
                  </a:lnTo>
                  <a:lnTo>
                    <a:pt x="1379" y="1235"/>
                  </a:lnTo>
                  <a:lnTo>
                    <a:pt x="1375" y="1236"/>
                  </a:lnTo>
                  <a:lnTo>
                    <a:pt x="1372" y="1241"/>
                  </a:lnTo>
                  <a:lnTo>
                    <a:pt x="1368" y="1239"/>
                  </a:lnTo>
                  <a:lnTo>
                    <a:pt x="1362" y="1236"/>
                  </a:lnTo>
                  <a:lnTo>
                    <a:pt x="1360" y="1235"/>
                  </a:lnTo>
                  <a:lnTo>
                    <a:pt x="1357" y="1234"/>
                  </a:lnTo>
                  <a:lnTo>
                    <a:pt x="1354" y="1234"/>
                  </a:lnTo>
                  <a:lnTo>
                    <a:pt x="1349" y="1235"/>
                  </a:lnTo>
                  <a:lnTo>
                    <a:pt x="1343" y="1241"/>
                  </a:lnTo>
                  <a:lnTo>
                    <a:pt x="1338" y="1247"/>
                  </a:lnTo>
                  <a:lnTo>
                    <a:pt x="1331" y="1251"/>
                  </a:lnTo>
                  <a:lnTo>
                    <a:pt x="1324" y="1252"/>
                  </a:lnTo>
                  <a:lnTo>
                    <a:pt x="1317" y="1251"/>
                  </a:lnTo>
                  <a:lnTo>
                    <a:pt x="1310" y="1251"/>
                  </a:lnTo>
                  <a:lnTo>
                    <a:pt x="1301" y="1255"/>
                  </a:lnTo>
                  <a:lnTo>
                    <a:pt x="1294" y="1259"/>
                  </a:lnTo>
                  <a:lnTo>
                    <a:pt x="1279" y="1262"/>
                  </a:lnTo>
                  <a:lnTo>
                    <a:pt x="1266" y="1263"/>
                  </a:lnTo>
                  <a:lnTo>
                    <a:pt x="1261" y="1260"/>
                  </a:lnTo>
                  <a:lnTo>
                    <a:pt x="1254" y="1257"/>
                  </a:lnTo>
                  <a:lnTo>
                    <a:pt x="1251" y="1256"/>
                  </a:lnTo>
                  <a:lnTo>
                    <a:pt x="1246" y="1255"/>
                  </a:lnTo>
                  <a:lnTo>
                    <a:pt x="1243" y="1254"/>
                  </a:lnTo>
                  <a:lnTo>
                    <a:pt x="1240" y="1255"/>
                  </a:lnTo>
                  <a:lnTo>
                    <a:pt x="1235" y="1258"/>
                  </a:lnTo>
                  <a:lnTo>
                    <a:pt x="1230" y="1260"/>
                  </a:lnTo>
                  <a:lnTo>
                    <a:pt x="1222" y="1260"/>
                  </a:lnTo>
                  <a:lnTo>
                    <a:pt x="1211" y="1259"/>
                  </a:lnTo>
                  <a:lnTo>
                    <a:pt x="1200" y="1257"/>
                  </a:lnTo>
                  <a:lnTo>
                    <a:pt x="1194" y="1256"/>
                  </a:lnTo>
                  <a:lnTo>
                    <a:pt x="1187" y="1248"/>
                  </a:lnTo>
                  <a:lnTo>
                    <a:pt x="1181" y="1241"/>
                  </a:lnTo>
                  <a:lnTo>
                    <a:pt x="1176" y="1242"/>
                  </a:lnTo>
                  <a:lnTo>
                    <a:pt x="1172" y="1242"/>
                  </a:lnTo>
                  <a:lnTo>
                    <a:pt x="1168" y="1247"/>
                  </a:lnTo>
                  <a:lnTo>
                    <a:pt x="1163" y="1253"/>
                  </a:lnTo>
                  <a:lnTo>
                    <a:pt x="1158" y="1254"/>
                  </a:lnTo>
                  <a:lnTo>
                    <a:pt x="1153" y="1253"/>
                  </a:lnTo>
                  <a:lnTo>
                    <a:pt x="1149" y="1251"/>
                  </a:lnTo>
                  <a:lnTo>
                    <a:pt x="1145" y="1247"/>
                  </a:lnTo>
                  <a:lnTo>
                    <a:pt x="1137" y="1241"/>
                  </a:lnTo>
                  <a:lnTo>
                    <a:pt x="1131" y="1235"/>
                  </a:lnTo>
                  <a:lnTo>
                    <a:pt x="1131" y="1222"/>
                  </a:lnTo>
                  <a:lnTo>
                    <a:pt x="1131" y="1208"/>
                  </a:lnTo>
                  <a:lnTo>
                    <a:pt x="1131" y="1195"/>
                  </a:lnTo>
                  <a:lnTo>
                    <a:pt x="1131" y="1182"/>
                  </a:lnTo>
                  <a:lnTo>
                    <a:pt x="1133" y="1180"/>
                  </a:lnTo>
                  <a:lnTo>
                    <a:pt x="1136" y="1177"/>
                  </a:lnTo>
                  <a:lnTo>
                    <a:pt x="1137" y="1175"/>
                  </a:lnTo>
                  <a:lnTo>
                    <a:pt x="1137" y="1171"/>
                  </a:lnTo>
                  <a:lnTo>
                    <a:pt x="1135" y="1167"/>
                  </a:lnTo>
                  <a:lnTo>
                    <a:pt x="1131" y="1164"/>
                  </a:lnTo>
                  <a:lnTo>
                    <a:pt x="1130" y="1158"/>
                  </a:lnTo>
                  <a:lnTo>
                    <a:pt x="1130" y="1152"/>
                  </a:lnTo>
                  <a:lnTo>
                    <a:pt x="1129" y="1151"/>
                  </a:lnTo>
                  <a:lnTo>
                    <a:pt x="1127" y="1152"/>
                  </a:lnTo>
                  <a:lnTo>
                    <a:pt x="1126" y="1153"/>
                  </a:lnTo>
                  <a:lnTo>
                    <a:pt x="1124" y="1158"/>
                  </a:lnTo>
                  <a:lnTo>
                    <a:pt x="1122" y="1162"/>
                  </a:lnTo>
                  <a:lnTo>
                    <a:pt x="1123" y="1176"/>
                  </a:lnTo>
                  <a:lnTo>
                    <a:pt x="1123" y="1193"/>
                  </a:lnTo>
                  <a:lnTo>
                    <a:pt x="1122" y="1207"/>
                  </a:lnTo>
                  <a:lnTo>
                    <a:pt x="1119" y="1219"/>
                  </a:lnTo>
                  <a:lnTo>
                    <a:pt x="1119" y="1231"/>
                  </a:lnTo>
                  <a:lnTo>
                    <a:pt x="1119" y="1244"/>
                  </a:lnTo>
                  <a:lnTo>
                    <a:pt x="1116" y="1253"/>
                  </a:lnTo>
                  <a:lnTo>
                    <a:pt x="1112" y="1265"/>
                  </a:lnTo>
                  <a:lnTo>
                    <a:pt x="1110" y="1270"/>
                  </a:lnTo>
                  <a:lnTo>
                    <a:pt x="1107" y="1276"/>
                  </a:lnTo>
                  <a:lnTo>
                    <a:pt x="1107" y="1280"/>
                  </a:lnTo>
                  <a:lnTo>
                    <a:pt x="1107" y="1285"/>
                  </a:lnTo>
                  <a:lnTo>
                    <a:pt x="1110" y="1290"/>
                  </a:lnTo>
                  <a:lnTo>
                    <a:pt x="1111" y="1297"/>
                  </a:lnTo>
                  <a:lnTo>
                    <a:pt x="1110" y="1300"/>
                  </a:lnTo>
                  <a:lnTo>
                    <a:pt x="1107" y="1303"/>
                  </a:lnTo>
                  <a:lnTo>
                    <a:pt x="1107" y="1307"/>
                  </a:lnTo>
                  <a:lnTo>
                    <a:pt x="1107" y="1312"/>
                  </a:lnTo>
                  <a:lnTo>
                    <a:pt x="1114" y="1321"/>
                  </a:lnTo>
                  <a:lnTo>
                    <a:pt x="1119" y="1329"/>
                  </a:lnTo>
                  <a:lnTo>
                    <a:pt x="1120" y="1334"/>
                  </a:lnTo>
                  <a:lnTo>
                    <a:pt x="1120" y="1337"/>
                  </a:lnTo>
                  <a:lnTo>
                    <a:pt x="1119" y="1340"/>
                  </a:lnTo>
                  <a:lnTo>
                    <a:pt x="1117" y="1342"/>
                  </a:lnTo>
                  <a:lnTo>
                    <a:pt x="1114" y="1347"/>
                  </a:lnTo>
                  <a:lnTo>
                    <a:pt x="1111" y="1351"/>
                  </a:lnTo>
                  <a:lnTo>
                    <a:pt x="1111" y="1358"/>
                  </a:lnTo>
                  <a:lnTo>
                    <a:pt x="1111" y="1363"/>
                  </a:lnTo>
                  <a:lnTo>
                    <a:pt x="1108" y="1376"/>
                  </a:lnTo>
                  <a:lnTo>
                    <a:pt x="1108" y="1392"/>
                  </a:lnTo>
                  <a:lnTo>
                    <a:pt x="1108" y="1407"/>
                  </a:lnTo>
                  <a:lnTo>
                    <a:pt x="1107" y="1419"/>
                  </a:lnTo>
                  <a:lnTo>
                    <a:pt x="1104" y="1427"/>
                  </a:lnTo>
                  <a:lnTo>
                    <a:pt x="1101" y="1433"/>
                  </a:lnTo>
                  <a:lnTo>
                    <a:pt x="1102" y="1446"/>
                  </a:lnTo>
                  <a:lnTo>
                    <a:pt x="1104" y="1456"/>
                  </a:lnTo>
                  <a:lnTo>
                    <a:pt x="1103" y="1458"/>
                  </a:lnTo>
                  <a:lnTo>
                    <a:pt x="1101" y="1462"/>
                  </a:lnTo>
                  <a:lnTo>
                    <a:pt x="1101" y="1472"/>
                  </a:lnTo>
                  <a:lnTo>
                    <a:pt x="1101" y="1481"/>
                  </a:lnTo>
                  <a:lnTo>
                    <a:pt x="1101" y="1491"/>
                  </a:lnTo>
                  <a:lnTo>
                    <a:pt x="1101" y="1502"/>
                  </a:lnTo>
                  <a:lnTo>
                    <a:pt x="1099" y="1507"/>
                  </a:lnTo>
                  <a:lnTo>
                    <a:pt x="1095" y="1510"/>
                  </a:lnTo>
                  <a:lnTo>
                    <a:pt x="1094" y="1516"/>
                  </a:lnTo>
                  <a:lnTo>
                    <a:pt x="1094" y="1523"/>
                  </a:lnTo>
                  <a:lnTo>
                    <a:pt x="1094" y="1528"/>
                  </a:lnTo>
                  <a:lnTo>
                    <a:pt x="1096" y="1535"/>
                  </a:lnTo>
                  <a:lnTo>
                    <a:pt x="1098" y="1540"/>
                  </a:lnTo>
                  <a:lnTo>
                    <a:pt x="1099" y="1546"/>
                  </a:lnTo>
                  <a:lnTo>
                    <a:pt x="1099" y="1551"/>
                  </a:lnTo>
                  <a:lnTo>
                    <a:pt x="1099" y="1557"/>
                  </a:lnTo>
                  <a:lnTo>
                    <a:pt x="1099" y="1568"/>
                  </a:lnTo>
                  <a:lnTo>
                    <a:pt x="1099" y="1582"/>
                  </a:lnTo>
                  <a:lnTo>
                    <a:pt x="1096" y="1593"/>
                  </a:lnTo>
                  <a:lnTo>
                    <a:pt x="1094" y="1608"/>
                  </a:lnTo>
                  <a:lnTo>
                    <a:pt x="1093" y="1625"/>
                  </a:lnTo>
                  <a:lnTo>
                    <a:pt x="1093" y="1637"/>
                  </a:lnTo>
                  <a:lnTo>
                    <a:pt x="1095" y="1646"/>
                  </a:lnTo>
                  <a:lnTo>
                    <a:pt x="1096" y="1656"/>
                  </a:lnTo>
                  <a:lnTo>
                    <a:pt x="1098" y="1666"/>
                  </a:lnTo>
                  <a:lnTo>
                    <a:pt x="1098" y="1674"/>
                  </a:lnTo>
                  <a:lnTo>
                    <a:pt x="1094" y="1677"/>
                  </a:lnTo>
                  <a:lnTo>
                    <a:pt x="1092" y="1681"/>
                  </a:lnTo>
                  <a:lnTo>
                    <a:pt x="1093" y="1685"/>
                  </a:lnTo>
                  <a:lnTo>
                    <a:pt x="1094" y="1690"/>
                  </a:lnTo>
                  <a:lnTo>
                    <a:pt x="1096" y="1694"/>
                  </a:lnTo>
                  <a:lnTo>
                    <a:pt x="1100" y="1698"/>
                  </a:lnTo>
                  <a:lnTo>
                    <a:pt x="1104" y="1706"/>
                  </a:lnTo>
                  <a:lnTo>
                    <a:pt x="1107" y="1713"/>
                  </a:lnTo>
                  <a:lnTo>
                    <a:pt x="1107" y="1721"/>
                  </a:lnTo>
                  <a:lnTo>
                    <a:pt x="1105" y="1726"/>
                  </a:lnTo>
                  <a:lnTo>
                    <a:pt x="1106" y="1735"/>
                  </a:lnTo>
                  <a:lnTo>
                    <a:pt x="1107" y="1745"/>
                  </a:lnTo>
                  <a:lnTo>
                    <a:pt x="1105" y="1753"/>
                  </a:lnTo>
                  <a:lnTo>
                    <a:pt x="1102" y="1759"/>
                  </a:lnTo>
                  <a:lnTo>
                    <a:pt x="1100" y="1768"/>
                  </a:lnTo>
                  <a:lnTo>
                    <a:pt x="1099" y="1778"/>
                  </a:lnTo>
                  <a:lnTo>
                    <a:pt x="1101" y="1782"/>
                  </a:lnTo>
                  <a:lnTo>
                    <a:pt x="1104" y="1786"/>
                  </a:lnTo>
                  <a:lnTo>
                    <a:pt x="1101" y="1794"/>
                  </a:lnTo>
                  <a:lnTo>
                    <a:pt x="1095" y="1804"/>
                  </a:lnTo>
                  <a:lnTo>
                    <a:pt x="1093" y="1810"/>
                  </a:lnTo>
                  <a:lnTo>
                    <a:pt x="1091" y="1816"/>
                  </a:lnTo>
                  <a:lnTo>
                    <a:pt x="1091" y="1822"/>
                  </a:lnTo>
                  <a:lnTo>
                    <a:pt x="1093" y="1828"/>
                  </a:lnTo>
                  <a:lnTo>
                    <a:pt x="1094" y="1830"/>
                  </a:lnTo>
                  <a:lnTo>
                    <a:pt x="1096" y="1833"/>
                  </a:lnTo>
                  <a:lnTo>
                    <a:pt x="1104" y="1831"/>
                  </a:lnTo>
                  <a:lnTo>
                    <a:pt x="1110" y="1831"/>
                  </a:lnTo>
                  <a:lnTo>
                    <a:pt x="1113" y="1840"/>
                  </a:lnTo>
                  <a:lnTo>
                    <a:pt x="1115" y="1845"/>
                  </a:lnTo>
                  <a:lnTo>
                    <a:pt x="1115" y="1847"/>
                  </a:lnTo>
                  <a:lnTo>
                    <a:pt x="1115" y="1849"/>
                  </a:lnTo>
                  <a:lnTo>
                    <a:pt x="1113" y="1851"/>
                  </a:lnTo>
                  <a:lnTo>
                    <a:pt x="1111" y="1856"/>
                  </a:lnTo>
                  <a:lnTo>
                    <a:pt x="1115" y="1864"/>
                  </a:lnTo>
                  <a:lnTo>
                    <a:pt x="1119" y="1873"/>
                  </a:lnTo>
                  <a:lnTo>
                    <a:pt x="1122" y="1881"/>
                  </a:lnTo>
                  <a:lnTo>
                    <a:pt x="1122" y="1889"/>
                  </a:lnTo>
                  <a:lnTo>
                    <a:pt x="1120" y="1897"/>
                  </a:lnTo>
                  <a:lnTo>
                    <a:pt x="1119" y="1904"/>
                  </a:lnTo>
                  <a:lnTo>
                    <a:pt x="1117" y="1910"/>
                  </a:lnTo>
                  <a:lnTo>
                    <a:pt x="1114" y="1916"/>
                  </a:lnTo>
                  <a:lnTo>
                    <a:pt x="1111" y="1921"/>
                  </a:lnTo>
                  <a:lnTo>
                    <a:pt x="1107" y="1924"/>
                  </a:lnTo>
                  <a:lnTo>
                    <a:pt x="1108" y="1934"/>
                  </a:lnTo>
                  <a:lnTo>
                    <a:pt x="1107" y="1944"/>
                  </a:lnTo>
                  <a:lnTo>
                    <a:pt x="1108" y="1945"/>
                  </a:lnTo>
                  <a:lnTo>
                    <a:pt x="1110" y="1946"/>
                  </a:lnTo>
                  <a:lnTo>
                    <a:pt x="1114" y="1946"/>
                  </a:lnTo>
                  <a:lnTo>
                    <a:pt x="1118" y="1946"/>
                  </a:lnTo>
                  <a:lnTo>
                    <a:pt x="1122" y="1947"/>
                  </a:lnTo>
                  <a:lnTo>
                    <a:pt x="1124" y="1951"/>
                  </a:lnTo>
                  <a:lnTo>
                    <a:pt x="1126" y="1961"/>
                  </a:lnTo>
                  <a:lnTo>
                    <a:pt x="1126" y="1973"/>
                  </a:lnTo>
                  <a:lnTo>
                    <a:pt x="1125" y="1978"/>
                  </a:lnTo>
                  <a:lnTo>
                    <a:pt x="1124" y="1984"/>
                  </a:lnTo>
                  <a:lnTo>
                    <a:pt x="1123" y="1989"/>
                  </a:lnTo>
                  <a:lnTo>
                    <a:pt x="1120" y="1993"/>
                  </a:lnTo>
                  <a:lnTo>
                    <a:pt x="1116" y="1994"/>
                  </a:lnTo>
                  <a:lnTo>
                    <a:pt x="1113" y="1997"/>
                  </a:lnTo>
                  <a:lnTo>
                    <a:pt x="1111" y="1999"/>
                  </a:lnTo>
                  <a:lnTo>
                    <a:pt x="1107" y="2002"/>
                  </a:lnTo>
                  <a:lnTo>
                    <a:pt x="1107" y="2009"/>
                  </a:lnTo>
                  <a:lnTo>
                    <a:pt x="1110" y="2014"/>
                  </a:lnTo>
                  <a:lnTo>
                    <a:pt x="1117" y="2014"/>
                  </a:lnTo>
                  <a:lnTo>
                    <a:pt x="1122" y="2016"/>
                  </a:lnTo>
                  <a:lnTo>
                    <a:pt x="1124" y="2023"/>
                  </a:lnTo>
                  <a:lnTo>
                    <a:pt x="1125" y="2027"/>
                  </a:lnTo>
                  <a:lnTo>
                    <a:pt x="1127" y="2031"/>
                  </a:lnTo>
                  <a:lnTo>
                    <a:pt x="1130" y="2035"/>
                  </a:lnTo>
                  <a:lnTo>
                    <a:pt x="1129" y="2037"/>
                  </a:lnTo>
                  <a:lnTo>
                    <a:pt x="1127" y="2038"/>
                  </a:lnTo>
                  <a:lnTo>
                    <a:pt x="1125" y="2039"/>
                  </a:lnTo>
                  <a:lnTo>
                    <a:pt x="1123" y="2039"/>
                  </a:lnTo>
                  <a:lnTo>
                    <a:pt x="1118" y="2038"/>
                  </a:lnTo>
                  <a:lnTo>
                    <a:pt x="1112" y="2037"/>
                  </a:lnTo>
                  <a:lnTo>
                    <a:pt x="1112" y="2038"/>
                  </a:lnTo>
                  <a:lnTo>
                    <a:pt x="1112" y="2039"/>
                  </a:lnTo>
                  <a:lnTo>
                    <a:pt x="1113" y="2041"/>
                  </a:lnTo>
                  <a:lnTo>
                    <a:pt x="1115" y="2044"/>
                  </a:lnTo>
                  <a:lnTo>
                    <a:pt x="1115" y="2046"/>
                  </a:lnTo>
                  <a:lnTo>
                    <a:pt x="1114" y="2048"/>
                  </a:lnTo>
                  <a:lnTo>
                    <a:pt x="1105" y="2047"/>
                  </a:lnTo>
                  <a:lnTo>
                    <a:pt x="1098" y="2045"/>
                  </a:lnTo>
                  <a:lnTo>
                    <a:pt x="1094" y="2044"/>
                  </a:lnTo>
                  <a:lnTo>
                    <a:pt x="1091" y="2044"/>
                  </a:lnTo>
                  <a:lnTo>
                    <a:pt x="1088" y="2044"/>
                  </a:lnTo>
                  <a:lnTo>
                    <a:pt x="1083" y="2046"/>
                  </a:lnTo>
                  <a:lnTo>
                    <a:pt x="1083" y="2047"/>
                  </a:lnTo>
                  <a:lnTo>
                    <a:pt x="1083" y="2048"/>
                  </a:lnTo>
                  <a:lnTo>
                    <a:pt x="1084" y="2056"/>
                  </a:lnTo>
                  <a:lnTo>
                    <a:pt x="1085" y="2062"/>
                  </a:lnTo>
                  <a:lnTo>
                    <a:pt x="1081" y="2067"/>
                  </a:lnTo>
                  <a:lnTo>
                    <a:pt x="1078" y="2070"/>
                  </a:lnTo>
                  <a:lnTo>
                    <a:pt x="1069" y="2070"/>
                  </a:lnTo>
                  <a:lnTo>
                    <a:pt x="1064" y="2068"/>
                  </a:lnTo>
                  <a:lnTo>
                    <a:pt x="1061" y="2061"/>
                  </a:lnTo>
                  <a:lnTo>
                    <a:pt x="1058" y="2056"/>
                  </a:lnTo>
                  <a:lnTo>
                    <a:pt x="1055" y="2051"/>
                  </a:lnTo>
                  <a:lnTo>
                    <a:pt x="1052" y="2048"/>
                  </a:lnTo>
                  <a:lnTo>
                    <a:pt x="1046" y="2047"/>
                  </a:lnTo>
                  <a:lnTo>
                    <a:pt x="1042" y="2046"/>
                  </a:lnTo>
                  <a:lnTo>
                    <a:pt x="1035" y="2045"/>
                  </a:lnTo>
                  <a:lnTo>
                    <a:pt x="1029" y="2045"/>
                  </a:lnTo>
                  <a:lnTo>
                    <a:pt x="1027" y="2044"/>
                  </a:lnTo>
                  <a:lnTo>
                    <a:pt x="1026" y="2043"/>
                  </a:lnTo>
                  <a:lnTo>
                    <a:pt x="1031" y="2028"/>
                  </a:lnTo>
                  <a:lnTo>
                    <a:pt x="1036" y="2015"/>
                  </a:lnTo>
                  <a:lnTo>
                    <a:pt x="1033" y="2011"/>
                  </a:lnTo>
                  <a:lnTo>
                    <a:pt x="1030" y="2006"/>
                  </a:lnTo>
                  <a:lnTo>
                    <a:pt x="1024" y="2003"/>
                  </a:lnTo>
                  <a:lnTo>
                    <a:pt x="1019" y="2000"/>
                  </a:lnTo>
                  <a:lnTo>
                    <a:pt x="1008" y="1993"/>
                  </a:lnTo>
                  <a:lnTo>
                    <a:pt x="998" y="1987"/>
                  </a:lnTo>
                  <a:lnTo>
                    <a:pt x="997" y="1986"/>
                  </a:lnTo>
                  <a:lnTo>
                    <a:pt x="992" y="1974"/>
                  </a:lnTo>
                  <a:lnTo>
                    <a:pt x="989" y="1961"/>
                  </a:lnTo>
                  <a:lnTo>
                    <a:pt x="985" y="1953"/>
                  </a:lnTo>
                  <a:lnTo>
                    <a:pt x="979" y="1946"/>
                  </a:lnTo>
                  <a:lnTo>
                    <a:pt x="977" y="1942"/>
                  </a:lnTo>
                  <a:lnTo>
                    <a:pt x="974" y="1939"/>
                  </a:lnTo>
                  <a:lnTo>
                    <a:pt x="973" y="1934"/>
                  </a:lnTo>
                  <a:lnTo>
                    <a:pt x="972" y="1929"/>
                  </a:lnTo>
                  <a:lnTo>
                    <a:pt x="973" y="1928"/>
                  </a:lnTo>
                  <a:lnTo>
                    <a:pt x="974" y="1927"/>
                  </a:lnTo>
                  <a:lnTo>
                    <a:pt x="984" y="1931"/>
                  </a:lnTo>
                  <a:lnTo>
                    <a:pt x="992" y="1938"/>
                  </a:lnTo>
                  <a:lnTo>
                    <a:pt x="1000" y="1945"/>
                  </a:lnTo>
                  <a:lnTo>
                    <a:pt x="1008" y="1953"/>
                  </a:lnTo>
                  <a:lnTo>
                    <a:pt x="1011" y="1952"/>
                  </a:lnTo>
                  <a:lnTo>
                    <a:pt x="1013" y="1951"/>
                  </a:lnTo>
                  <a:lnTo>
                    <a:pt x="1014" y="1942"/>
                  </a:lnTo>
                  <a:lnTo>
                    <a:pt x="1014" y="1933"/>
                  </a:lnTo>
                  <a:lnTo>
                    <a:pt x="1014" y="1926"/>
                  </a:lnTo>
                  <a:lnTo>
                    <a:pt x="1014" y="1917"/>
                  </a:lnTo>
                  <a:lnTo>
                    <a:pt x="1013" y="1914"/>
                  </a:lnTo>
                  <a:lnTo>
                    <a:pt x="1012" y="1909"/>
                  </a:lnTo>
                  <a:lnTo>
                    <a:pt x="1011" y="1905"/>
                  </a:lnTo>
                  <a:lnTo>
                    <a:pt x="1011" y="1899"/>
                  </a:lnTo>
                  <a:lnTo>
                    <a:pt x="1013" y="1895"/>
                  </a:lnTo>
                  <a:lnTo>
                    <a:pt x="1014" y="1888"/>
                  </a:lnTo>
                  <a:lnTo>
                    <a:pt x="1015" y="1881"/>
                  </a:lnTo>
                  <a:lnTo>
                    <a:pt x="1014" y="1873"/>
                  </a:lnTo>
                  <a:lnTo>
                    <a:pt x="1013" y="1870"/>
                  </a:lnTo>
                  <a:lnTo>
                    <a:pt x="1011" y="1866"/>
                  </a:lnTo>
                  <a:lnTo>
                    <a:pt x="1013" y="1864"/>
                  </a:lnTo>
                  <a:lnTo>
                    <a:pt x="1014" y="1861"/>
                  </a:lnTo>
                  <a:lnTo>
                    <a:pt x="1013" y="1849"/>
                  </a:lnTo>
                  <a:lnTo>
                    <a:pt x="1011" y="1839"/>
                  </a:lnTo>
                  <a:lnTo>
                    <a:pt x="1012" y="1819"/>
                  </a:lnTo>
                  <a:lnTo>
                    <a:pt x="1013" y="1798"/>
                  </a:lnTo>
                  <a:lnTo>
                    <a:pt x="1013" y="1786"/>
                  </a:lnTo>
                  <a:lnTo>
                    <a:pt x="1012" y="1773"/>
                  </a:lnTo>
                  <a:lnTo>
                    <a:pt x="1011" y="1763"/>
                  </a:lnTo>
                  <a:lnTo>
                    <a:pt x="1009" y="1752"/>
                  </a:lnTo>
                  <a:lnTo>
                    <a:pt x="1009" y="1735"/>
                  </a:lnTo>
                  <a:lnTo>
                    <a:pt x="1009" y="1719"/>
                  </a:lnTo>
                  <a:lnTo>
                    <a:pt x="1009" y="1702"/>
                  </a:lnTo>
                  <a:lnTo>
                    <a:pt x="1009" y="1686"/>
                  </a:lnTo>
                  <a:lnTo>
                    <a:pt x="1002" y="1670"/>
                  </a:lnTo>
                  <a:lnTo>
                    <a:pt x="997" y="1654"/>
                  </a:lnTo>
                  <a:lnTo>
                    <a:pt x="999" y="1651"/>
                  </a:lnTo>
                  <a:lnTo>
                    <a:pt x="1002" y="1649"/>
                  </a:lnTo>
                  <a:lnTo>
                    <a:pt x="999" y="1637"/>
                  </a:lnTo>
                  <a:lnTo>
                    <a:pt x="996" y="1623"/>
                  </a:lnTo>
                  <a:lnTo>
                    <a:pt x="992" y="1606"/>
                  </a:lnTo>
                  <a:lnTo>
                    <a:pt x="990" y="1590"/>
                  </a:lnTo>
                  <a:lnTo>
                    <a:pt x="989" y="1573"/>
                  </a:lnTo>
                  <a:lnTo>
                    <a:pt x="988" y="1556"/>
                  </a:lnTo>
                  <a:lnTo>
                    <a:pt x="990" y="1539"/>
                  </a:lnTo>
                  <a:lnTo>
                    <a:pt x="994" y="1523"/>
                  </a:lnTo>
                  <a:lnTo>
                    <a:pt x="994" y="1512"/>
                  </a:lnTo>
                  <a:lnTo>
                    <a:pt x="994" y="1500"/>
                  </a:lnTo>
                  <a:lnTo>
                    <a:pt x="994" y="1489"/>
                  </a:lnTo>
                  <a:lnTo>
                    <a:pt x="994" y="1477"/>
                  </a:lnTo>
                  <a:lnTo>
                    <a:pt x="990" y="1473"/>
                  </a:lnTo>
                  <a:lnTo>
                    <a:pt x="987" y="1469"/>
                  </a:lnTo>
                  <a:lnTo>
                    <a:pt x="987" y="1461"/>
                  </a:lnTo>
                  <a:lnTo>
                    <a:pt x="990" y="1450"/>
                  </a:lnTo>
                  <a:lnTo>
                    <a:pt x="994" y="1439"/>
                  </a:lnTo>
                  <a:lnTo>
                    <a:pt x="996" y="1431"/>
                  </a:lnTo>
                  <a:lnTo>
                    <a:pt x="995" y="1415"/>
                  </a:lnTo>
                  <a:lnTo>
                    <a:pt x="994" y="1399"/>
                  </a:lnTo>
                  <a:lnTo>
                    <a:pt x="998" y="1392"/>
                  </a:lnTo>
                  <a:lnTo>
                    <a:pt x="1002" y="1384"/>
                  </a:lnTo>
                  <a:lnTo>
                    <a:pt x="1003" y="1376"/>
                  </a:lnTo>
                  <a:lnTo>
                    <a:pt x="1005" y="1368"/>
                  </a:lnTo>
                  <a:lnTo>
                    <a:pt x="1005" y="1359"/>
                  </a:lnTo>
                  <a:lnTo>
                    <a:pt x="1006" y="1350"/>
                  </a:lnTo>
                  <a:lnTo>
                    <a:pt x="1009" y="1335"/>
                  </a:lnTo>
                  <a:lnTo>
                    <a:pt x="1012" y="1318"/>
                  </a:lnTo>
                  <a:lnTo>
                    <a:pt x="1015" y="1302"/>
                  </a:lnTo>
                  <a:lnTo>
                    <a:pt x="1021" y="1287"/>
                  </a:lnTo>
                  <a:lnTo>
                    <a:pt x="1024" y="1283"/>
                  </a:lnTo>
                  <a:lnTo>
                    <a:pt x="1026" y="1280"/>
                  </a:lnTo>
                  <a:lnTo>
                    <a:pt x="1029" y="1271"/>
                  </a:lnTo>
                  <a:lnTo>
                    <a:pt x="1029" y="1262"/>
                  </a:lnTo>
                  <a:lnTo>
                    <a:pt x="1029" y="1253"/>
                  </a:lnTo>
                  <a:lnTo>
                    <a:pt x="1030" y="1243"/>
                  </a:lnTo>
                  <a:lnTo>
                    <a:pt x="1034" y="1230"/>
                  </a:lnTo>
                  <a:lnTo>
                    <a:pt x="1040" y="1217"/>
                  </a:lnTo>
                  <a:lnTo>
                    <a:pt x="1041" y="1207"/>
                  </a:lnTo>
                  <a:lnTo>
                    <a:pt x="1042" y="1197"/>
                  </a:lnTo>
                  <a:lnTo>
                    <a:pt x="1047" y="1190"/>
                  </a:lnTo>
                  <a:lnTo>
                    <a:pt x="1052" y="1183"/>
                  </a:lnTo>
                  <a:lnTo>
                    <a:pt x="1050" y="1171"/>
                  </a:lnTo>
                  <a:lnTo>
                    <a:pt x="1049" y="1163"/>
                  </a:lnTo>
                  <a:lnTo>
                    <a:pt x="1052" y="1157"/>
                  </a:lnTo>
                  <a:lnTo>
                    <a:pt x="1053" y="1150"/>
                  </a:lnTo>
                  <a:lnTo>
                    <a:pt x="1053" y="1143"/>
                  </a:lnTo>
                  <a:lnTo>
                    <a:pt x="1053" y="1136"/>
                  </a:lnTo>
                  <a:lnTo>
                    <a:pt x="1052" y="1119"/>
                  </a:lnTo>
                  <a:lnTo>
                    <a:pt x="1052" y="1102"/>
                  </a:lnTo>
                  <a:lnTo>
                    <a:pt x="1052" y="1076"/>
                  </a:lnTo>
                  <a:lnTo>
                    <a:pt x="1053" y="1053"/>
                  </a:lnTo>
                  <a:lnTo>
                    <a:pt x="1054" y="1031"/>
                  </a:lnTo>
                  <a:lnTo>
                    <a:pt x="1057" y="1009"/>
                  </a:lnTo>
                  <a:lnTo>
                    <a:pt x="1054" y="1002"/>
                  </a:lnTo>
                  <a:lnTo>
                    <a:pt x="1053" y="995"/>
                  </a:lnTo>
                  <a:lnTo>
                    <a:pt x="1057" y="989"/>
                  </a:lnTo>
                  <a:lnTo>
                    <a:pt x="1064" y="983"/>
                  </a:lnTo>
                  <a:lnTo>
                    <a:pt x="1064" y="980"/>
                  </a:lnTo>
                  <a:lnTo>
                    <a:pt x="1062" y="977"/>
                  </a:lnTo>
                  <a:lnTo>
                    <a:pt x="1057" y="969"/>
                  </a:lnTo>
                  <a:lnTo>
                    <a:pt x="1052" y="960"/>
                  </a:lnTo>
                  <a:lnTo>
                    <a:pt x="1050" y="950"/>
                  </a:lnTo>
                  <a:lnTo>
                    <a:pt x="1052" y="940"/>
                  </a:lnTo>
                  <a:lnTo>
                    <a:pt x="1053" y="931"/>
                  </a:lnTo>
                  <a:lnTo>
                    <a:pt x="1055" y="924"/>
                  </a:lnTo>
                  <a:lnTo>
                    <a:pt x="1055" y="910"/>
                  </a:lnTo>
                  <a:lnTo>
                    <a:pt x="1055" y="897"/>
                  </a:lnTo>
                  <a:lnTo>
                    <a:pt x="1055" y="884"/>
                  </a:lnTo>
                  <a:lnTo>
                    <a:pt x="1055" y="871"/>
                  </a:lnTo>
                  <a:lnTo>
                    <a:pt x="1057" y="855"/>
                  </a:lnTo>
                  <a:lnTo>
                    <a:pt x="1059" y="837"/>
                  </a:lnTo>
                  <a:lnTo>
                    <a:pt x="1061" y="819"/>
                  </a:lnTo>
                  <a:lnTo>
                    <a:pt x="1064" y="801"/>
                  </a:lnTo>
                  <a:lnTo>
                    <a:pt x="1064" y="786"/>
                  </a:lnTo>
                  <a:lnTo>
                    <a:pt x="1064" y="770"/>
                  </a:lnTo>
                  <a:lnTo>
                    <a:pt x="1067" y="767"/>
                  </a:lnTo>
                  <a:lnTo>
                    <a:pt x="1070" y="764"/>
                  </a:lnTo>
                  <a:lnTo>
                    <a:pt x="1070" y="754"/>
                  </a:lnTo>
                  <a:lnTo>
                    <a:pt x="1070" y="743"/>
                  </a:lnTo>
                  <a:lnTo>
                    <a:pt x="1070" y="732"/>
                  </a:lnTo>
                  <a:lnTo>
                    <a:pt x="1070" y="721"/>
                  </a:lnTo>
                  <a:lnTo>
                    <a:pt x="1072" y="712"/>
                  </a:lnTo>
                  <a:lnTo>
                    <a:pt x="1075" y="703"/>
                  </a:lnTo>
                  <a:lnTo>
                    <a:pt x="1077" y="693"/>
                  </a:lnTo>
                  <a:lnTo>
                    <a:pt x="1079" y="685"/>
                  </a:lnTo>
                  <a:lnTo>
                    <a:pt x="1079" y="676"/>
                  </a:lnTo>
                  <a:lnTo>
                    <a:pt x="1079" y="668"/>
                  </a:lnTo>
                  <a:lnTo>
                    <a:pt x="1079" y="659"/>
                  </a:lnTo>
                  <a:lnTo>
                    <a:pt x="1079" y="650"/>
                  </a:lnTo>
                  <a:lnTo>
                    <a:pt x="1085" y="640"/>
                  </a:lnTo>
                  <a:lnTo>
                    <a:pt x="1093" y="630"/>
                  </a:lnTo>
                  <a:lnTo>
                    <a:pt x="1091" y="625"/>
                  </a:lnTo>
                  <a:lnTo>
                    <a:pt x="1091" y="617"/>
                  </a:lnTo>
                  <a:lnTo>
                    <a:pt x="1092" y="610"/>
                  </a:lnTo>
                  <a:lnTo>
                    <a:pt x="1093" y="604"/>
                  </a:lnTo>
                  <a:lnTo>
                    <a:pt x="1092" y="602"/>
                  </a:lnTo>
                  <a:lnTo>
                    <a:pt x="1091" y="600"/>
                  </a:lnTo>
                  <a:lnTo>
                    <a:pt x="1082" y="600"/>
                  </a:lnTo>
                  <a:lnTo>
                    <a:pt x="1075" y="598"/>
                  </a:lnTo>
                  <a:lnTo>
                    <a:pt x="1075" y="595"/>
                  </a:lnTo>
                  <a:lnTo>
                    <a:pt x="1075" y="594"/>
                  </a:lnTo>
                  <a:lnTo>
                    <a:pt x="1083" y="589"/>
                  </a:lnTo>
                  <a:lnTo>
                    <a:pt x="1091" y="584"/>
                  </a:lnTo>
                  <a:lnTo>
                    <a:pt x="1096" y="577"/>
                  </a:lnTo>
                  <a:lnTo>
                    <a:pt x="1101" y="569"/>
                  </a:lnTo>
                  <a:lnTo>
                    <a:pt x="1104" y="560"/>
                  </a:lnTo>
                  <a:lnTo>
                    <a:pt x="1107" y="551"/>
                  </a:lnTo>
                  <a:lnTo>
                    <a:pt x="1113" y="531"/>
                  </a:lnTo>
                  <a:lnTo>
                    <a:pt x="1116" y="510"/>
                  </a:lnTo>
                  <a:lnTo>
                    <a:pt x="1118" y="509"/>
                  </a:lnTo>
                  <a:lnTo>
                    <a:pt x="1119" y="508"/>
                  </a:lnTo>
                  <a:lnTo>
                    <a:pt x="1120" y="508"/>
                  </a:lnTo>
                  <a:lnTo>
                    <a:pt x="1122" y="508"/>
                  </a:lnTo>
                  <a:lnTo>
                    <a:pt x="1122" y="509"/>
                  </a:lnTo>
                  <a:lnTo>
                    <a:pt x="1122" y="510"/>
                  </a:lnTo>
                  <a:lnTo>
                    <a:pt x="1125" y="522"/>
                  </a:lnTo>
                  <a:lnTo>
                    <a:pt x="1127" y="535"/>
                  </a:lnTo>
                  <a:lnTo>
                    <a:pt x="1133" y="538"/>
                  </a:lnTo>
                  <a:lnTo>
                    <a:pt x="1137" y="542"/>
                  </a:lnTo>
                  <a:lnTo>
                    <a:pt x="1139" y="548"/>
                  </a:lnTo>
                  <a:lnTo>
                    <a:pt x="1142" y="554"/>
                  </a:lnTo>
                  <a:lnTo>
                    <a:pt x="1145" y="555"/>
                  </a:lnTo>
                  <a:lnTo>
                    <a:pt x="1148" y="556"/>
                  </a:lnTo>
                  <a:lnTo>
                    <a:pt x="1161" y="549"/>
                  </a:lnTo>
                  <a:lnTo>
                    <a:pt x="1173" y="543"/>
                  </a:lnTo>
                  <a:lnTo>
                    <a:pt x="1185" y="541"/>
                  </a:lnTo>
                  <a:lnTo>
                    <a:pt x="1196" y="538"/>
                  </a:lnTo>
                  <a:lnTo>
                    <a:pt x="1207" y="537"/>
                  </a:lnTo>
                  <a:lnTo>
                    <a:pt x="1218" y="534"/>
                  </a:lnTo>
                  <a:lnTo>
                    <a:pt x="1234" y="529"/>
                  </a:lnTo>
                  <a:lnTo>
                    <a:pt x="1251" y="523"/>
                  </a:lnTo>
                  <a:lnTo>
                    <a:pt x="1267" y="518"/>
                  </a:lnTo>
                  <a:lnTo>
                    <a:pt x="1283" y="512"/>
                  </a:lnTo>
                  <a:lnTo>
                    <a:pt x="1293" y="511"/>
                  </a:lnTo>
                  <a:lnTo>
                    <a:pt x="1302" y="510"/>
                  </a:lnTo>
                  <a:lnTo>
                    <a:pt x="1310" y="509"/>
                  </a:lnTo>
                  <a:lnTo>
                    <a:pt x="1319" y="507"/>
                  </a:lnTo>
                  <a:lnTo>
                    <a:pt x="1325" y="502"/>
                  </a:lnTo>
                  <a:lnTo>
                    <a:pt x="1333" y="497"/>
                  </a:lnTo>
                  <a:lnTo>
                    <a:pt x="1344" y="495"/>
                  </a:lnTo>
                  <a:lnTo>
                    <a:pt x="1355" y="493"/>
                  </a:lnTo>
                  <a:lnTo>
                    <a:pt x="1364" y="491"/>
                  </a:lnTo>
                  <a:lnTo>
                    <a:pt x="1374" y="488"/>
                  </a:lnTo>
                  <a:lnTo>
                    <a:pt x="1382" y="484"/>
                  </a:lnTo>
                  <a:lnTo>
                    <a:pt x="1390" y="478"/>
                  </a:lnTo>
                  <a:lnTo>
                    <a:pt x="1404" y="478"/>
                  </a:lnTo>
                  <a:lnTo>
                    <a:pt x="1418" y="478"/>
                  </a:lnTo>
                  <a:lnTo>
                    <a:pt x="1426" y="477"/>
                  </a:lnTo>
                  <a:lnTo>
                    <a:pt x="1439" y="473"/>
                  </a:lnTo>
                  <a:lnTo>
                    <a:pt x="1452" y="468"/>
                  </a:lnTo>
                  <a:lnTo>
                    <a:pt x="1459" y="466"/>
                  </a:lnTo>
                  <a:close/>
                  <a:moveTo>
                    <a:pt x="851" y="493"/>
                  </a:moveTo>
                  <a:lnTo>
                    <a:pt x="852" y="493"/>
                  </a:lnTo>
                  <a:lnTo>
                    <a:pt x="854" y="493"/>
                  </a:lnTo>
                  <a:lnTo>
                    <a:pt x="855" y="494"/>
                  </a:lnTo>
                  <a:lnTo>
                    <a:pt x="855" y="495"/>
                  </a:lnTo>
                  <a:lnTo>
                    <a:pt x="855" y="496"/>
                  </a:lnTo>
                  <a:lnTo>
                    <a:pt x="854" y="497"/>
                  </a:lnTo>
                  <a:lnTo>
                    <a:pt x="847" y="502"/>
                  </a:lnTo>
                  <a:lnTo>
                    <a:pt x="840" y="506"/>
                  </a:lnTo>
                  <a:lnTo>
                    <a:pt x="840" y="505"/>
                  </a:lnTo>
                  <a:lnTo>
                    <a:pt x="839" y="502"/>
                  </a:lnTo>
                  <a:lnTo>
                    <a:pt x="840" y="500"/>
                  </a:lnTo>
                  <a:lnTo>
                    <a:pt x="840" y="499"/>
                  </a:lnTo>
                  <a:lnTo>
                    <a:pt x="841" y="497"/>
                  </a:lnTo>
                  <a:lnTo>
                    <a:pt x="846" y="495"/>
                  </a:lnTo>
                  <a:lnTo>
                    <a:pt x="851" y="493"/>
                  </a:lnTo>
                  <a:close/>
                  <a:moveTo>
                    <a:pt x="858" y="509"/>
                  </a:moveTo>
                  <a:lnTo>
                    <a:pt x="859" y="510"/>
                  </a:lnTo>
                  <a:lnTo>
                    <a:pt x="859" y="512"/>
                  </a:lnTo>
                  <a:lnTo>
                    <a:pt x="858" y="514"/>
                  </a:lnTo>
                  <a:lnTo>
                    <a:pt x="857" y="516"/>
                  </a:lnTo>
                  <a:lnTo>
                    <a:pt x="855" y="517"/>
                  </a:lnTo>
                  <a:lnTo>
                    <a:pt x="856" y="512"/>
                  </a:lnTo>
                  <a:lnTo>
                    <a:pt x="858" y="509"/>
                  </a:lnTo>
                  <a:close/>
                  <a:moveTo>
                    <a:pt x="841" y="528"/>
                  </a:moveTo>
                  <a:lnTo>
                    <a:pt x="846" y="529"/>
                  </a:lnTo>
                  <a:lnTo>
                    <a:pt x="851" y="529"/>
                  </a:lnTo>
                  <a:lnTo>
                    <a:pt x="851" y="532"/>
                  </a:lnTo>
                  <a:lnTo>
                    <a:pt x="850" y="534"/>
                  </a:lnTo>
                  <a:lnTo>
                    <a:pt x="848" y="535"/>
                  </a:lnTo>
                  <a:lnTo>
                    <a:pt x="846" y="536"/>
                  </a:lnTo>
                  <a:lnTo>
                    <a:pt x="841" y="537"/>
                  </a:lnTo>
                  <a:lnTo>
                    <a:pt x="837" y="541"/>
                  </a:lnTo>
                  <a:lnTo>
                    <a:pt x="833" y="551"/>
                  </a:lnTo>
                  <a:lnTo>
                    <a:pt x="828" y="559"/>
                  </a:lnTo>
                  <a:lnTo>
                    <a:pt x="825" y="564"/>
                  </a:lnTo>
                  <a:lnTo>
                    <a:pt x="822" y="567"/>
                  </a:lnTo>
                  <a:lnTo>
                    <a:pt x="816" y="568"/>
                  </a:lnTo>
                  <a:lnTo>
                    <a:pt x="811" y="568"/>
                  </a:lnTo>
                  <a:lnTo>
                    <a:pt x="810" y="566"/>
                  </a:lnTo>
                  <a:lnTo>
                    <a:pt x="809" y="565"/>
                  </a:lnTo>
                  <a:lnTo>
                    <a:pt x="815" y="555"/>
                  </a:lnTo>
                  <a:lnTo>
                    <a:pt x="824" y="545"/>
                  </a:lnTo>
                  <a:lnTo>
                    <a:pt x="833" y="536"/>
                  </a:lnTo>
                  <a:lnTo>
                    <a:pt x="841" y="528"/>
                  </a:lnTo>
                  <a:close/>
                  <a:moveTo>
                    <a:pt x="1015" y="549"/>
                  </a:moveTo>
                  <a:lnTo>
                    <a:pt x="1017" y="549"/>
                  </a:lnTo>
                  <a:lnTo>
                    <a:pt x="1015" y="549"/>
                  </a:lnTo>
                  <a:close/>
                  <a:moveTo>
                    <a:pt x="887" y="566"/>
                  </a:moveTo>
                  <a:lnTo>
                    <a:pt x="891" y="566"/>
                  </a:lnTo>
                  <a:lnTo>
                    <a:pt x="892" y="568"/>
                  </a:lnTo>
                  <a:lnTo>
                    <a:pt x="892" y="570"/>
                  </a:lnTo>
                  <a:lnTo>
                    <a:pt x="892" y="571"/>
                  </a:lnTo>
                  <a:lnTo>
                    <a:pt x="891" y="572"/>
                  </a:lnTo>
                  <a:lnTo>
                    <a:pt x="891" y="574"/>
                  </a:lnTo>
                  <a:lnTo>
                    <a:pt x="889" y="574"/>
                  </a:lnTo>
                  <a:lnTo>
                    <a:pt x="886" y="574"/>
                  </a:lnTo>
                  <a:lnTo>
                    <a:pt x="886" y="572"/>
                  </a:lnTo>
                  <a:lnTo>
                    <a:pt x="886" y="571"/>
                  </a:lnTo>
                  <a:lnTo>
                    <a:pt x="886" y="570"/>
                  </a:lnTo>
                  <a:lnTo>
                    <a:pt x="885" y="568"/>
                  </a:lnTo>
                  <a:lnTo>
                    <a:pt x="886" y="567"/>
                  </a:lnTo>
                  <a:lnTo>
                    <a:pt x="887" y="566"/>
                  </a:lnTo>
                  <a:close/>
                  <a:moveTo>
                    <a:pt x="999" y="569"/>
                  </a:moveTo>
                  <a:lnTo>
                    <a:pt x="996" y="575"/>
                  </a:lnTo>
                  <a:lnTo>
                    <a:pt x="991" y="582"/>
                  </a:lnTo>
                  <a:lnTo>
                    <a:pt x="989" y="587"/>
                  </a:lnTo>
                  <a:lnTo>
                    <a:pt x="988" y="591"/>
                  </a:lnTo>
                  <a:lnTo>
                    <a:pt x="988" y="594"/>
                  </a:lnTo>
                  <a:lnTo>
                    <a:pt x="989" y="598"/>
                  </a:lnTo>
                  <a:lnTo>
                    <a:pt x="991" y="598"/>
                  </a:lnTo>
                  <a:lnTo>
                    <a:pt x="995" y="598"/>
                  </a:lnTo>
                  <a:lnTo>
                    <a:pt x="996" y="594"/>
                  </a:lnTo>
                  <a:lnTo>
                    <a:pt x="998" y="590"/>
                  </a:lnTo>
                  <a:lnTo>
                    <a:pt x="1002" y="591"/>
                  </a:lnTo>
                  <a:lnTo>
                    <a:pt x="1006" y="590"/>
                  </a:lnTo>
                  <a:lnTo>
                    <a:pt x="1010" y="586"/>
                  </a:lnTo>
                  <a:lnTo>
                    <a:pt x="1013" y="579"/>
                  </a:lnTo>
                  <a:lnTo>
                    <a:pt x="1011" y="576"/>
                  </a:lnTo>
                  <a:lnTo>
                    <a:pt x="1009" y="572"/>
                  </a:lnTo>
                  <a:lnTo>
                    <a:pt x="1005" y="569"/>
                  </a:lnTo>
                  <a:lnTo>
                    <a:pt x="999" y="569"/>
                  </a:lnTo>
                  <a:close/>
                  <a:moveTo>
                    <a:pt x="1456" y="589"/>
                  </a:moveTo>
                  <a:lnTo>
                    <a:pt x="1453" y="592"/>
                  </a:lnTo>
                  <a:lnTo>
                    <a:pt x="1449" y="596"/>
                  </a:lnTo>
                  <a:lnTo>
                    <a:pt x="1450" y="598"/>
                  </a:lnTo>
                  <a:lnTo>
                    <a:pt x="1451" y="598"/>
                  </a:lnTo>
                  <a:lnTo>
                    <a:pt x="1452" y="598"/>
                  </a:lnTo>
                  <a:lnTo>
                    <a:pt x="1454" y="598"/>
                  </a:lnTo>
                  <a:lnTo>
                    <a:pt x="1459" y="596"/>
                  </a:lnTo>
                  <a:lnTo>
                    <a:pt x="1462" y="593"/>
                  </a:lnTo>
                  <a:lnTo>
                    <a:pt x="1462" y="592"/>
                  </a:lnTo>
                  <a:lnTo>
                    <a:pt x="1462" y="591"/>
                  </a:lnTo>
                  <a:lnTo>
                    <a:pt x="1461" y="590"/>
                  </a:lnTo>
                  <a:lnTo>
                    <a:pt x="1459" y="589"/>
                  </a:lnTo>
                  <a:lnTo>
                    <a:pt x="1457" y="589"/>
                  </a:lnTo>
                  <a:lnTo>
                    <a:pt x="1456" y="589"/>
                  </a:lnTo>
                  <a:close/>
                  <a:moveTo>
                    <a:pt x="851" y="613"/>
                  </a:moveTo>
                  <a:lnTo>
                    <a:pt x="854" y="613"/>
                  </a:lnTo>
                  <a:lnTo>
                    <a:pt x="855" y="615"/>
                  </a:lnTo>
                  <a:lnTo>
                    <a:pt x="855" y="618"/>
                  </a:lnTo>
                  <a:lnTo>
                    <a:pt x="855" y="622"/>
                  </a:lnTo>
                  <a:lnTo>
                    <a:pt x="854" y="623"/>
                  </a:lnTo>
                  <a:lnTo>
                    <a:pt x="851" y="621"/>
                  </a:lnTo>
                  <a:lnTo>
                    <a:pt x="849" y="618"/>
                  </a:lnTo>
                  <a:lnTo>
                    <a:pt x="849" y="617"/>
                  </a:lnTo>
                  <a:lnTo>
                    <a:pt x="849" y="616"/>
                  </a:lnTo>
                  <a:lnTo>
                    <a:pt x="850" y="614"/>
                  </a:lnTo>
                  <a:lnTo>
                    <a:pt x="851" y="613"/>
                  </a:lnTo>
                  <a:close/>
                  <a:moveTo>
                    <a:pt x="657" y="615"/>
                  </a:moveTo>
                  <a:lnTo>
                    <a:pt x="659" y="615"/>
                  </a:lnTo>
                  <a:lnTo>
                    <a:pt x="661" y="615"/>
                  </a:lnTo>
                  <a:lnTo>
                    <a:pt x="664" y="618"/>
                  </a:lnTo>
                  <a:lnTo>
                    <a:pt x="666" y="622"/>
                  </a:lnTo>
                  <a:lnTo>
                    <a:pt x="662" y="625"/>
                  </a:lnTo>
                  <a:lnTo>
                    <a:pt x="658" y="628"/>
                  </a:lnTo>
                  <a:lnTo>
                    <a:pt x="657" y="628"/>
                  </a:lnTo>
                  <a:lnTo>
                    <a:pt x="656" y="627"/>
                  </a:lnTo>
                  <a:lnTo>
                    <a:pt x="656" y="621"/>
                  </a:lnTo>
                  <a:lnTo>
                    <a:pt x="657" y="615"/>
                  </a:lnTo>
                  <a:close/>
                  <a:moveTo>
                    <a:pt x="595" y="621"/>
                  </a:moveTo>
                  <a:lnTo>
                    <a:pt x="598" y="622"/>
                  </a:lnTo>
                  <a:lnTo>
                    <a:pt x="600" y="623"/>
                  </a:lnTo>
                  <a:lnTo>
                    <a:pt x="600" y="624"/>
                  </a:lnTo>
                  <a:lnTo>
                    <a:pt x="600" y="625"/>
                  </a:lnTo>
                  <a:lnTo>
                    <a:pt x="599" y="626"/>
                  </a:lnTo>
                  <a:lnTo>
                    <a:pt x="596" y="626"/>
                  </a:lnTo>
                  <a:lnTo>
                    <a:pt x="594" y="625"/>
                  </a:lnTo>
                  <a:lnTo>
                    <a:pt x="595" y="623"/>
                  </a:lnTo>
                  <a:lnTo>
                    <a:pt x="595" y="621"/>
                  </a:lnTo>
                  <a:close/>
                  <a:moveTo>
                    <a:pt x="759" y="637"/>
                  </a:moveTo>
                  <a:lnTo>
                    <a:pt x="757" y="639"/>
                  </a:lnTo>
                  <a:lnTo>
                    <a:pt x="755" y="642"/>
                  </a:lnTo>
                  <a:lnTo>
                    <a:pt x="755" y="644"/>
                  </a:lnTo>
                  <a:lnTo>
                    <a:pt x="756" y="644"/>
                  </a:lnTo>
                  <a:lnTo>
                    <a:pt x="757" y="645"/>
                  </a:lnTo>
                  <a:lnTo>
                    <a:pt x="758" y="645"/>
                  </a:lnTo>
                  <a:lnTo>
                    <a:pt x="761" y="644"/>
                  </a:lnTo>
                  <a:lnTo>
                    <a:pt x="762" y="641"/>
                  </a:lnTo>
                  <a:lnTo>
                    <a:pt x="762" y="639"/>
                  </a:lnTo>
                  <a:lnTo>
                    <a:pt x="762" y="638"/>
                  </a:lnTo>
                  <a:lnTo>
                    <a:pt x="761" y="637"/>
                  </a:lnTo>
                  <a:lnTo>
                    <a:pt x="759" y="637"/>
                  </a:lnTo>
                  <a:close/>
                  <a:moveTo>
                    <a:pt x="771" y="646"/>
                  </a:moveTo>
                  <a:lnTo>
                    <a:pt x="767" y="651"/>
                  </a:lnTo>
                  <a:lnTo>
                    <a:pt x="764" y="660"/>
                  </a:lnTo>
                  <a:lnTo>
                    <a:pt x="761" y="669"/>
                  </a:lnTo>
                  <a:lnTo>
                    <a:pt x="757" y="676"/>
                  </a:lnTo>
                  <a:lnTo>
                    <a:pt x="758" y="677"/>
                  </a:lnTo>
                  <a:lnTo>
                    <a:pt x="761" y="680"/>
                  </a:lnTo>
                  <a:lnTo>
                    <a:pt x="762" y="680"/>
                  </a:lnTo>
                  <a:lnTo>
                    <a:pt x="764" y="679"/>
                  </a:lnTo>
                  <a:lnTo>
                    <a:pt x="766" y="676"/>
                  </a:lnTo>
                  <a:lnTo>
                    <a:pt x="768" y="673"/>
                  </a:lnTo>
                  <a:lnTo>
                    <a:pt x="770" y="669"/>
                  </a:lnTo>
                  <a:lnTo>
                    <a:pt x="773" y="664"/>
                  </a:lnTo>
                  <a:lnTo>
                    <a:pt x="777" y="654"/>
                  </a:lnTo>
                  <a:lnTo>
                    <a:pt x="777" y="647"/>
                  </a:lnTo>
                  <a:lnTo>
                    <a:pt x="776" y="647"/>
                  </a:lnTo>
                  <a:lnTo>
                    <a:pt x="775" y="646"/>
                  </a:lnTo>
                  <a:lnTo>
                    <a:pt x="774" y="646"/>
                  </a:lnTo>
                  <a:lnTo>
                    <a:pt x="771" y="646"/>
                  </a:lnTo>
                  <a:close/>
                  <a:moveTo>
                    <a:pt x="746" y="658"/>
                  </a:moveTo>
                  <a:lnTo>
                    <a:pt x="746" y="659"/>
                  </a:lnTo>
                  <a:lnTo>
                    <a:pt x="746" y="658"/>
                  </a:lnTo>
                  <a:close/>
                  <a:moveTo>
                    <a:pt x="812" y="665"/>
                  </a:moveTo>
                  <a:lnTo>
                    <a:pt x="814" y="665"/>
                  </a:lnTo>
                  <a:lnTo>
                    <a:pt x="815" y="665"/>
                  </a:lnTo>
                  <a:lnTo>
                    <a:pt x="816" y="664"/>
                  </a:lnTo>
                  <a:lnTo>
                    <a:pt x="817" y="663"/>
                  </a:lnTo>
                  <a:lnTo>
                    <a:pt x="817" y="662"/>
                  </a:lnTo>
                  <a:lnTo>
                    <a:pt x="819" y="661"/>
                  </a:lnTo>
                  <a:lnTo>
                    <a:pt x="816" y="660"/>
                  </a:lnTo>
                  <a:lnTo>
                    <a:pt x="815" y="659"/>
                  </a:lnTo>
                  <a:lnTo>
                    <a:pt x="814" y="659"/>
                  </a:lnTo>
                  <a:lnTo>
                    <a:pt x="813" y="660"/>
                  </a:lnTo>
                  <a:lnTo>
                    <a:pt x="812" y="661"/>
                  </a:lnTo>
                  <a:lnTo>
                    <a:pt x="812" y="663"/>
                  </a:lnTo>
                  <a:lnTo>
                    <a:pt x="812" y="665"/>
                  </a:lnTo>
                  <a:close/>
                  <a:moveTo>
                    <a:pt x="745" y="661"/>
                  </a:moveTo>
                  <a:lnTo>
                    <a:pt x="742" y="668"/>
                  </a:lnTo>
                  <a:lnTo>
                    <a:pt x="739" y="673"/>
                  </a:lnTo>
                  <a:lnTo>
                    <a:pt x="740" y="675"/>
                  </a:lnTo>
                  <a:lnTo>
                    <a:pt x="741" y="676"/>
                  </a:lnTo>
                  <a:lnTo>
                    <a:pt x="743" y="677"/>
                  </a:lnTo>
                  <a:lnTo>
                    <a:pt x="745" y="677"/>
                  </a:lnTo>
                  <a:lnTo>
                    <a:pt x="746" y="676"/>
                  </a:lnTo>
                  <a:lnTo>
                    <a:pt x="746" y="675"/>
                  </a:lnTo>
                  <a:lnTo>
                    <a:pt x="746" y="669"/>
                  </a:lnTo>
                  <a:lnTo>
                    <a:pt x="745" y="661"/>
                  </a:lnTo>
                  <a:close/>
                  <a:moveTo>
                    <a:pt x="790" y="666"/>
                  </a:moveTo>
                  <a:lnTo>
                    <a:pt x="790" y="668"/>
                  </a:lnTo>
                  <a:lnTo>
                    <a:pt x="789" y="669"/>
                  </a:lnTo>
                  <a:lnTo>
                    <a:pt x="789" y="670"/>
                  </a:lnTo>
                  <a:lnTo>
                    <a:pt x="789" y="671"/>
                  </a:lnTo>
                  <a:lnTo>
                    <a:pt x="790" y="671"/>
                  </a:lnTo>
                  <a:lnTo>
                    <a:pt x="790" y="672"/>
                  </a:lnTo>
                  <a:lnTo>
                    <a:pt x="791" y="671"/>
                  </a:lnTo>
                  <a:lnTo>
                    <a:pt x="792" y="670"/>
                  </a:lnTo>
                  <a:lnTo>
                    <a:pt x="792" y="668"/>
                  </a:lnTo>
                  <a:lnTo>
                    <a:pt x="790" y="666"/>
                  </a:lnTo>
                  <a:close/>
                  <a:moveTo>
                    <a:pt x="732" y="680"/>
                  </a:moveTo>
                  <a:lnTo>
                    <a:pt x="728" y="684"/>
                  </a:lnTo>
                  <a:lnTo>
                    <a:pt x="723" y="688"/>
                  </a:lnTo>
                  <a:lnTo>
                    <a:pt x="719" y="693"/>
                  </a:lnTo>
                  <a:lnTo>
                    <a:pt x="713" y="695"/>
                  </a:lnTo>
                  <a:lnTo>
                    <a:pt x="713" y="697"/>
                  </a:lnTo>
                  <a:lnTo>
                    <a:pt x="713" y="698"/>
                  </a:lnTo>
                  <a:lnTo>
                    <a:pt x="716" y="699"/>
                  </a:lnTo>
                  <a:lnTo>
                    <a:pt x="719" y="699"/>
                  </a:lnTo>
                  <a:lnTo>
                    <a:pt x="723" y="699"/>
                  </a:lnTo>
                  <a:lnTo>
                    <a:pt x="727" y="698"/>
                  </a:lnTo>
                  <a:lnTo>
                    <a:pt x="730" y="696"/>
                  </a:lnTo>
                  <a:lnTo>
                    <a:pt x="733" y="694"/>
                  </a:lnTo>
                  <a:lnTo>
                    <a:pt x="735" y="692"/>
                  </a:lnTo>
                  <a:lnTo>
                    <a:pt x="738" y="688"/>
                  </a:lnTo>
                  <a:lnTo>
                    <a:pt x="738" y="685"/>
                  </a:lnTo>
                  <a:lnTo>
                    <a:pt x="738" y="681"/>
                  </a:lnTo>
                  <a:lnTo>
                    <a:pt x="736" y="681"/>
                  </a:lnTo>
                  <a:lnTo>
                    <a:pt x="735" y="680"/>
                  </a:lnTo>
                  <a:lnTo>
                    <a:pt x="733" y="680"/>
                  </a:lnTo>
                  <a:lnTo>
                    <a:pt x="732" y="680"/>
                  </a:lnTo>
                  <a:close/>
                  <a:moveTo>
                    <a:pt x="1323" y="692"/>
                  </a:moveTo>
                  <a:lnTo>
                    <a:pt x="1321" y="694"/>
                  </a:lnTo>
                  <a:lnTo>
                    <a:pt x="1321" y="696"/>
                  </a:lnTo>
                  <a:lnTo>
                    <a:pt x="1322" y="697"/>
                  </a:lnTo>
                  <a:lnTo>
                    <a:pt x="1325" y="698"/>
                  </a:lnTo>
                  <a:lnTo>
                    <a:pt x="1326" y="697"/>
                  </a:lnTo>
                  <a:lnTo>
                    <a:pt x="1327" y="695"/>
                  </a:lnTo>
                  <a:lnTo>
                    <a:pt x="1326" y="693"/>
                  </a:lnTo>
                  <a:lnTo>
                    <a:pt x="1325" y="693"/>
                  </a:lnTo>
                  <a:lnTo>
                    <a:pt x="1324" y="692"/>
                  </a:lnTo>
                  <a:lnTo>
                    <a:pt x="1323" y="692"/>
                  </a:lnTo>
                  <a:close/>
                  <a:moveTo>
                    <a:pt x="1337" y="700"/>
                  </a:moveTo>
                  <a:lnTo>
                    <a:pt x="1335" y="703"/>
                  </a:lnTo>
                  <a:lnTo>
                    <a:pt x="1333" y="704"/>
                  </a:lnTo>
                  <a:lnTo>
                    <a:pt x="1332" y="710"/>
                  </a:lnTo>
                  <a:lnTo>
                    <a:pt x="1329" y="715"/>
                  </a:lnTo>
                  <a:lnTo>
                    <a:pt x="1328" y="718"/>
                  </a:lnTo>
                  <a:lnTo>
                    <a:pt x="1325" y="722"/>
                  </a:lnTo>
                  <a:lnTo>
                    <a:pt x="1325" y="723"/>
                  </a:lnTo>
                  <a:lnTo>
                    <a:pt x="1326" y="724"/>
                  </a:lnTo>
                  <a:lnTo>
                    <a:pt x="1332" y="724"/>
                  </a:lnTo>
                  <a:lnTo>
                    <a:pt x="1338" y="723"/>
                  </a:lnTo>
                  <a:lnTo>
                    <a:pt x="1343" y="721"/>
                  </a:lnTo>
                  <a:lnTo>
                    <a:pt x="1346" y="718"/>
                  </a:lnTo>
                  <a:lnTo>
                    <a:pt x="1349" y="714"/>
                  </a:lnTo>
                  <a:lnTo>
                    <a:pt x="1352" y="709"/>
                  </a:lnTo>
                  <a:lnTo>
                    <a:pt x="1351" y="706"/>
                  </a:lnTo>
                  <a:lnTo>
                    <a:pt x="1350" y="704"/>
                  </a:lnTo>
                  <a:lnTo>
                    <a:pt x="1349" y="703"/>
                  </a:lnTo>
                  <a:lnTo>
                    <a:pt x="1347" y="700"/>
                  </a:lnTo>
                  <a:lnTo>
                    <a:pt x="1341" y="700"/>
                  </a:lnTo>
                  <a:lnTo>
                    <a:pt x="1337" y="700"/>
                  </a:lnTo>
                  <a:close/>
                  <a:moveTo>
                    <a:pt x="759" y="1531"/>
                  </a:moveTo>
                  <a:lnTo>
                    <a:pt x="759" y="1526"/>
                  </a:lnTo>
                  <a:lnTo>
                    <a:pt x="759" y="1522"/>
                  </a:lnTo>
                  <a:lnTo>
                    <a:pt x="757" y="1522"/>
                  </a:lnTo>
                  <a:lnTo>
                    <a:pt x="756" y="1521"/>
                  </a:lnTo>
                  <a:lnTo>
                    <a:pt x="743" y="1523"/>
                  </a:lnTo>
                  <a:lnTo>
                    <a:pt x="731" y="1526"/>
                  </a:lnTo>
                  <a:lnTo>
                    <a:pt x="729" y="1524"/>
                  </a:lnTo>
                  <a:lnTo>
                    <a:pt x="728" y="1523"/>
                  </a:lnTo>
                  <a:lnTo>
                    <a:pt x="727" y="1521"/>
                  </a:lnTo>
                  <a:lnTo>
                    <a:pt x="726" y="1519"/>
                  </a:lnTo>
                  <a:lnTo>
                    <a:pt x="724" y="1514"/>
                  </a:lnTo>
                  <a:lnTo>
                    <a:pt x="722" y="1510"/>
                  </a:lnTo>
                  <a:lnTo>
                    <a:pt x="718" y="1508"/>
                  </a:lnTo>
                  <a:lnTo>
                    <a:pt x="713" y="1505"/>
                  </a:lnTo>
                  <a:lnTo>
                    <a:pt x="716" y="1500"/>
                  </a:lnTo>
                  <a:lnTo>
                    <a:pt x="716" y="1493"/>
                  </a:lnTo>
                  <a:lnTo>
                    <a:pt x="716" y="1487"/>
                  </a:lnTo>
                  <a:lnTo>
                    <a:pt x="712" y="1483"/>
                  </a:lnTo>
                  <a:lnTo>
                    <a:pt x="701" y="1478"/>
                  </a:lnTo>
                  <a:lnTo>
                    <a:pt x="689" y="1474"/>
                  </a:lnTo>
                  <a:lnTo>
                    <a:pt x="689" y="1470"/>
                  </a:lnTo>
                  <a:lnTo>
                    <a:pt x="688" y="1467"/>
                  </a:lnTo>
                  <a:lnTo>
                    <a:pt x="682" y="1462"/>
                  </a:lnTo>
                  <a:lnTo>
                    <a:pt x="676" y="1456"/>
                  </a:lnTo>
                  <a:lnTo>
                    <a:pt x="676" y="1450"/>
                  </a:lnTo>
                  <a:lnTo>
                    <a:pt x="676" y="1442"/>
                  </a:lnTo>
                  <a:lnTo>
                    <a:pt x="676" y="1438"/>
                  </a:lnTo>
                  <a:lnTo>
                    <a:pt x="674" y="1435"/>
                  </a:lnTo>
                  <a:lnTo>
                    <a:pt x="673" y="1433"/>
                  </a:lnTo>
                  <a:lnTo>
                    <a:pt x="671" y="1431"/>
                  </a:lnTo>
                  <a:lnTo>
                    <a:pt x="665" y="1429"/>
                  </a:lnTo>
                  <a:lnTo>
                    <a:pt x="659" y="1426"/>
                  </a:lnTo>
                  <a:lnTo>
                    <a:pt x="654" y="1416"/>
                  </a:lnTo>
                  <a:lnTo>
                    <a:pt x="649" y="1407"/>
                  </a:lnTo>
                  <a:lnTo>
                    <a:pt x="648" y="1402"/>
                  </a:lnTo>
                  <a:lnTo>
                    <a:pt x="648" y="1395"/>
                  </a:lnTo>
                  <a:lnTo>
                    <a:pt x="648" y="1388"/>
                  </a:lnTo>
                  <a:lnTo>
                    <a:pt x="648" y="1381"/>
                  </a:lnTo>
                  <a:lnTo>
                    <a:pt x="650" y="1368"/>
                  </a:lnTo>
                  <a:lnTo>
                    <a:pt x="652" y="1358"/>
                  </a:lnTo>
                  <a:lnTo>
                    <a:pt x="651" y="1348"/>
                  </a:lnTo>
                  <a:lnTo>
                    <a:pt x="650" y="1338"/>
                  </a:lnTo>
                  <a:lnTo>
                    <a:pt x="649" y="1329"/>
                  </a:lnTo>
                  <a:lnTo>
                    <a:pt x="648" y="1320"/>
                  </a:lnTo>
                  <a:lnTo>
                    <a:pt x="647" y="1318"/>
                  </a:lnTo>
                  <a:lnTo>
                    <a:pt x="646" y="1318"/>
                  </a:lnTo>
                  <a:lnTo>
                    <a:pt x="642" y="1318"/>
                  </a:lnTo>
                  <a:lnTo>
                    <a:pt x="639" y="1320"/>
                  </a:lnTo>
                  <a:lnTo>
                    <a:pt x="636" y="1323"/>
                  </a:lnTo>
                  <a:lnTo>
                    <a:pt x="634" y="1327"/>
                  </a:lnTo>
                  <a:lnTo>
                    <a:pt x="629" y="1336"/>
                  </a:lnTo>
                  <a:lnTo>
                    <a:pt x="625" y="1344"/>
                  </a:lnTo>
                  <a:lnTo>
                    <a:pt x="616" y="1349"/>
                  </a:lnTo>
                  <a:lnTo>
                    <a:pt x="606" y="1353"/>
                  </a:lnTo>
                  <a:lnTo>
                    <a:pt x="603" y="1361"/>
                  </a:lnTo>
                  <a:lnTo>
                    <a:pt x="600" y="1369"/>
                  </a:lnTo>
                  <a:lnTo>
                    <a:pt x="595" y="1370"/>
                  </a:lnTo>
                  <a:lnTo>
                    <a:pt x="591" y="1372"/>
                  </a:lnTo>
                  <a:lnTo>
                    <a:pt x="588" y="1376"/>
                  </a:lnTo>
                  <a:lnTo>
                    <a:pt x="584" y="1385"/>
                  </a:lnTo>
                  <a:lnTo>
                    <a:pt x="583" y="1390"/>
                  </a:lnTo>
                  <a:lnTo>
                    <a:pt x="583" y="1395"/>
                  </a:lnTo>
                  <a:lnTo>
                    <a:pt x="583" y="1398"/>
                  </a:lnTo>
                  <a:lnTo>
                    <a:pt x="584" y="1403"/>
                  </a:lnTo>
                  <a:lnTo>
                    <a:pt x="587" y="1403"/>
                  </a:lnTo>
                  <a:lnTo>
                    <a:pt x="589" y="1402"/>
                  </a:lnTo>
                  <a:lnTo>
                    <a:pt x="590" y="1400"/>
                  </a:lnTo>
                  <a:lnTo>
                    <a:pt x="592" y="1399"/>
                  </a:lnTo>
                  <a:lnTo>
                    <a:pt x="593" y="1400"/>
                  </a:lnTo>
                  <a:lnTo>
                    <a:pt x="594" y="1402"/>
                  </a:lnTo>
                  <a:lnTo>
                    <a:pt x="594" y="1405"/>
                  </a:lnTo>
                  <a:lnTo>
                    <a:pt x="593" y="1408"/>
                  </a:lnTo>
                  <a:lnTo>
                    <a:pt x="591" y="1410"/>
                  </a:lnTo>
                  <a:lnTo>
                    <a:pt x="588" y="1413"/>
                  </a:lnTo>
                  <a:lnTo>
                    <a:pt x="580" y="1416"/>
                  </a:lnTo>
                  <a:lnTo>
                    <a:pt x="573" y="1418"/>
                  </a:lnTo>
                  <a:lnTo>
                    <a:pt x="572" y="1429"/>
                  </a:lnTo>
                  <a:lnTo>
                    <a:pt x="571" y="1437"/>
                  </a:lnTo>
                  <a:lnTo>
                    <a:pt x="570" y="1444"/>
                  </a:lnTo>
                  <a:lnTo>
                    <a:pt x="569" y="1453"/>
                  </a:lnTo>
                  <a:lnTo>
                    <a:pt x="572" y="1456"/>
                  </a:lnTo>
                  <a:lnTo>
                    <a:pt x="576" y="1461"/>
                  </a:lnTo>
                  <a:lnTo>
                    <a:pt x="578" y="1465"/>
                  </a:lnTo>
                  <a:lnTo>
                    <a:pt x="580" y="1469"/>
                  </a:lnTo>
                  <a:lnTo>
                    <a:pt x="581" y="1475"/>
                  </a:lnTo>
                  <a:lnTo>
                    <a:pt x="582" y="1480"/>
                  </a:lnTo>
                  <a:lnTo>
                    <a:pt x="581" y="1487"/>
                  </a:lnTo>
                  <a:lnTo>
                    <a:pt x="579" y="1492"/>
                  </a:lnTo>
                  <a:lnTo>
                    <a:pt x="577" y="1496"/>
                  </a:lnTo>
                  <a:lnTo>
                    <a:pt x="573" y="1498"/>
                  </a:lnTo>
                  <a:lnTo>
                    <a:pt x="573" y="1507"/>
                  </a:lnTo>
                  <a:lnTo>
                    <a:pt x="573" y="1514"/>
                  </a:lnTo>
                  <a:lnTo>
                    <a:pt x="569" y="1527"/>
                  </a:lnTo>
                  <a:lnTo>
                    <a:pt x="564" y="1540"/>
                  </a:lnTo>
                  <a:lnTo>
                    <a:pt x="560" y="1542"/>
                  </a:lnTo>
                  <a:lnTo>
                    <a:pt x="557" y="1542"/>
                  </a:lnTo>
                  <a:lnTo>
                    <a:pt x="555" y="1537"/>
                  </a:lnTo>
                  <a:lnTo>
                    <a:pt x="553" y="1534"/>
                  </a:lnTo>
                  <a:lnTo>
                    <a:pt x="538" y="1527"/>
                  </a:lnTo>
                  <a:lnTo>
                    <a:pt x="526" y="1521"/>
                  </a:lnTo>
                  <a:lnTo>
                    <a:pt x="523" y="1513"/>
                  </a:lnTo>
                  <a:lnTo>
                    <a:pt x="521" y="1505"/>
                  </a:lnTo>
                  <a:lnTo>
                    <a:pt x="515" y="1503"/>
                  </a:lnTo>
                  <a:lnTo>
                    <a:pt x="510" y="1501"/>
                  </a:lnTo>
                  <a:lnTo>
                    <a:pt x="506" y="1498"/>
                  </a:lnTo>
                  <a:lnTo>
                    <a:pt x="502" y="1493"/>
                  </a:lnTo>
                  <a:lnTo>
                    <a:pt x="500" y="1485"/>
                  </a:lnTo>
                  <a:lnTo>
                    <a:pt x="499" y="1477"/>
                  </a:lnTo>
                  <a:lnTo>
                    <a:pt x="498" y="1468"/>
                  </a:lnTo>
                  <a:lnTo>
                    <a:pt x="496" y="1458"/>
                  </a:lnTo>
                  <a:lnTo>
                    <a:pt x="488" y="1448"/>
                  </a:lnTo>
                  <a:lnTo>
                    <a:pt x="480" y="1435"/>
                  </a:lnTo>
                  <a:lnTo>
                    <a:pt x="477" y="1425"/>
                  </a:lnTo>
                  <a:lnTo>
                    <a:pt x="474" y="1414"/>
                  </a:lnTo>
                  <a:lnTo>
                    <a:pt x="464" y="1410"/>
                  </a:lnTo>
                  <a:lnTo>
                    <a:pt x="455" y="1407"/>
                  </a:lnTo>
                  <a:lnTo>
                    <a:pt x="445" y="1406"/>
                  </a:lnTo>
                  <a:lnTo>
                    <a:pt x="436" y="1405"/>
                  </a:lnTo>
                  <a:lnTo>
                    <a:pt x="437" y="1402"/>
                  </a:lnTo>
                  <a:lnTo>
                    <a:pt x="437" y="1398"/>
                  </a:lnTo>
                  <a:lnTo>
                    <a:pt x="439" y="1396"/>
                  </a:lnTo>
                  <a:lnTo>
                    <a:pt x="440" y="1395"/>
                  </a:lnTo>
                  <a:lnTo>
                    <a:pt x="453" y="1395"/>
                  </a:lnTo>
                  <a:lnTo>
                    <a:pt x="466" y="1395"/>
                  </a:lnTo>
                  <a:lnTo>
                    <a:pt x="465" y="1388"/>
                  </a:lnTo>
                  <a:lnTo>
                    <a:pt x="466" y="1382"/>
                  </a:lnTo>
                  <a:lnTo>
                    <a:pt x="468" y="1376"/>
                  </a:lnTo>
                  <a:lnTo>
                    <a:pt x="472" y="1370"/>
                  </a:lnTo>
                  <a:lnTo>
                    <a:pt x="479" y="1359"/>
                  </a:lnTo>
                  <a:lnTo>
                    <a:pt x="486" y="1351"/>
                  </a:lnTo>
                  <a:lnTo>
                    <a:pt x="484" y="1346"/>
                  </a:lnTo>
                  <a:lnTo>
                    <a:pt x="480" y="1341"/>
                  </a:lnTo>
                  <a:lnTo>
                    <a:pt x="485" y="1335"/>
                  </a:lnTo>
                  <a:lnTo>
                    <a:pt x="489" y="1328"/>
                  </a:lnTo>
                  <a:lnTo>
                    <a:pt x="492" y="1320"/>
                  </a:lnTo>
                  <a:lnTo>
                    <a:pt x="496" y="1311"/>
                  </a:lnTo>
                  <a:lnTo>
                    <a:pt x="500" y="1292"/>
                  </a:lnTo>
                  <a:lnTo>
                    <a:pt x="505" y="1274"/>
                  </a:lnTo>
                  <a:lnTo>
                    <a:pt x="505" y="1265"/>
                  </a:lnTo>
                  <a:lnTo>
                    <a:pt x="505" y="1255"/>
                  </a:lnTo>
                  <a:lnTo>
                    <a:pt x="509" y="1251"/>
                  </a:lnTo>
                  <a:lnTo>
                    <a:pt x="513" y="1245"/>
                  </a:lnTo>
                  <a:lnTo>
                    <a:pt x="513" y="1237"/>
                  </a:lnTo>
                  <a:lnTo>
                    <a:pt x="514" y="1230"/>
                  </a:lnTo>
                  <a:lnTo>
                    <a:pt x="518" y="1221"/>
                  </a:lnTo>
                  <a:lnTo>
                    <a:pt x="520" y="1212"/>
                  </a:lnTo>
                  <a:lnTo>
                    <a:pt x="520" y="1197"/>
                  </a:lnTo>
                  <a:lnTo>
                    <a:pt x="520" y="1181"/>
                  </a:lnTo>
                  <a:lnTo>
                    <a:pt x="523" y="1171"/>
                  </a:lnTo>
                  <a:lnTo>
                    <a:pt x="526" y="1160"/>
                  </a:lnTo>
                  <a:lnTo>
                    <a:pt x="530" y="1157"/>
                  </a:lnTo>
                  <a:lnTo>
                    <a:pt x="533" y="1154"/>
                  </a:lnTo>
                  <a:lnTo>
                    <a:pt x="534" y="1143"/>
                  </a:lnTo>
                  <a:lnTo>
                    <a:pt x="535" y="1132"/>
                  </a:lnTo>
                  <a:lnTo>
                    <a:pt x="538" y="1123"/>
                  </a:lnTo>
                  <a:lnTo>
                    <a:pt x="542" y="1114"/>
                  </a:lnTo>
                  <a:lnTo>
                    <a:pt x="545" y="1104"/>
                  </a:lnTo>
                  <a:lnTo>
                    <a:pt x="548" y="1095"/>
                  </a:lnTo>
                  <a:lnTo>
                    <a:pt x="550" y="1093"/>
                  </a:lnTo>
                  <a:lnTo>
                    <a:pt x="553" y="1091"/>
                  </a:lnTo>
                  <a:lnTo>
                    <a:pt x="558" y="1081"/>
                  </a:lnTo>
                  <a:lnTo>
                    <a:pt x="561" y="1069"/>
                  </a:lnTo>
                  <a:lnTo>
                    <a:pt x="564" y="1064"/>
                  </a:lnTo>
                  <a:lnTo>
                    <a:pt x="567" y="1058"/>
                  </a:lnTo>
                  <a:lnTo>
                    <a:pt x="570" y="1054"/>
                  </a:lnTo>
                  <a:lnTo>
                    <a:pt x="575" y="1050"/>
                  </a:lnTo>
                  <a:lnTo>
                    <a:pt x="579" y="1050"/>
                  </a:lnTo>
                  <a:lnTo>
                    <a:pt x="583" y="1049"/>
                  </a:lnTo>
                  <a:lnTo>
                    <a:pt x="582" y="1055"/>
                  </a:lnTo>
                  <a:lnTo>
                    <a:pt x="582" y="1060"/>
                  </a:lnTo>
                  <a:lnTo>
                    <a:pt x="582" y="1066"/>
                  </a:lnTo>
                  <a:lnTo>
                    <a:pt x="584" y="1070"/>
                  </a:lnTo>
                  <a:lnTo>
                    <a:pt x="585" y="1070"/>
                  </a:lnTo>
                  <a:lnTo>
                    <a:pt x="587" y="1070"/>
                  </a:lnTo>
                  <a:lnTo>
                    <a:pt x="590" y="1068"/>
                  </a:lnTo>
                  <a:lnTo>
                    <a:pt x="592" y="1065"/>
                  </a:lnTo>
                  <a:lnTo>
                    <a:pt x="594" y="1066"/>
                  </a:lnTo>
                  <a:lnTo>
                    <a:pt x="598" y="1068"/>
                  </a:lnTo>
                  <a:lnTo>
                    <a:pt x="600" y="1068"/>
                  </a:lnTo>
                  <a:lnTo>
                    <a:pt x="603" y="1068"/>
                  </a:lnTo>
                  <a:lnTo>
                    <a:pt x="606" y="1065"/>
                  </a:lnTo>
                  <a:lnTo>
                    <a:pt x="610" y="1060"/>
                  </a:lnTo>
                  <a:lnTo>
                    <a:pt x="611" y="1060"/>
                  </a:lnTo>
                  <a:lnTo>
                    <a:pt x="612" y="1060"/>
                  </a:lnTo>
                  <a:lnTo>
                    <a:pt x="612" y="1061"/>
                  </a:lnTo>
                  <a:lnTo>
                    <a:pt x="613" y="1062"/>
                  </a:lnTo>
                  <a:lnTo>
                    <a:pt x="614" y="1070"/>
                  </a:lnTo>
                  <a:lnTo>
                    <a:pt x="615" y="1080"/>
                  </a:lnTo>
                  <a:lnTo>
                    <a:pt x="616" y="1090"/>
                  </a:lnTo>
                  <a:lnTo>
                    <a:pt x="619" y="1096"/>
                  </a:lnTo>
                  <a:lnTo>
                    <a:pt x="623" y="1100"/>
                  </a:lnTo>
                  <a:lnTo>
                    <a:pt x="625" y="1102"/>
                  </a:lnTo>
                  <a:lnTo>
                    <a:pt x="628" y="1101"/>
                  </a:lnTo>
                  <a:lnTo>
                    <a:pt x="630" y="1100"/>
                  </a:lnTo>
                  <a:lnTo>
                    <a:pt x="633" y="1093"/>
                  </a:lnTo>
                  <a:lnTo>
                    <a:pt x="635" y="1085"/>
                  </a:lnTo>
                  <a:lnTo>
                    <a:pt x="636" y="1085"/>
                  </a:lnTo>
                  <a:lnTo>
                    <a:pt x="637" y="1087"/>
                  </a:lnTo>
                  <a:lnTo>
                    <a:pt x="638" y="1087"/>
                  </a:lnTo>
                  <a:lnTo>
                    <a:pt x="642" y="1093"/>
                  </a:lnTo>
                  <a:lnTo>
                    <a:pt x="646" y="1099"/>
                  </a:lnTo>
                  <a:lnTo>
                    <a:pt x="646" y="1101"/>
                  </a:lnTo>
                  <a:lnTo>
                    <a:pt x="645" y="1103"/>
                  </a:lnTo>
                  <a:lnTo>
                    <a:pt x="642" y="1104"/>
                  </a:lnTo>
                  <a:lnTo>
                    <a:pt x="640" y="1105"/>
                  </a:lnTo>
                  <a:lnTo>
                    <a:pt x="639" y="1112"/>
                  </a:lnTo>
                  <a:lnTo>
                    <a:pt x="638" y="1123"/>
                  </a:lnTo>
                  <a:lnTo>
                    <a:pt x="638" y="1132"/>
                  </a:lnTo>
                  <a:lnTo>
                    <a:pt x="638" y="1140"/>
                  </a:lnTo>
                  <a:lnTo>
                    <a:pt x="639" y="1140"/>
                  </a:lnTo>
                  <a:lnTo>
                    <a:pt x="645" y="1137"/>
                  </a:lnTo>
                  <a:lnTo>
                    <a:pt x="650" y="1131"/>
                  </a:lnTo>
                  <a:lnTo>
                    <a:pt x="656" y="1124"/>
                  </a:lnTo>
                  <a:lnTo>
                    <a:pt x="662" y="1116"/>
                  </a:lnTo>
                  <a:lnTo>
                    <a:pt x="673" y="1097"/>
                  </a:lnTo>
                  <a:lnTo>
                    <a:pt x="681" y="1084"/>
                  </a:lnTo>
                  <a:lnTo>
                    <a:pt x="688" y="1078"/>
                  </a:lnTo>
                  <a:lnTo>
                    <a:pt x="696" y="1070"/>
                  </a:lnTo>
                  <a:lnTo>
                    <a:pt x="699" y="1064"/>
                  </a:lnTo>
                  <a:lnTo>
                    <a:pt x="703" y="1057"/>
                  </a:lnTo>
                  <a:lnTo>
                    <a:pt x="708" y="1053"/>
                  </a:lnTo>
                  <a:lnTo>
                    <a:pt x="715" y="1048"/>
                  </a:lnTo>
                  <a:lnTo>
                    <a:pt x="721" y="1037"/>
                  </a:lnTo>
                  <a:lnTo>
                    <a:pt x="727" y="1026"/>
                  </a:lnTo>
                  <a:lnTo>
                    <a:pt x="740" y="1010"/>
                  </a:lnTo>
                  <a:lnTo>
                    <a:pt x="754" y="996"/>
                  </a:lnTo>
                  <a:lnTo>
                    <a:pt x="768" y="982"/>
                  </a:lnTo>
                  <a:lnTo>
                    <a:pt x="782" y="967"/>
                  </a:lnTo>
                  <a:lnTo>
                    <a:pt x="790" y="957"/>
                  </a:lnTo>
                  <a:lnTo>
                    <a:pt x="799" y="949"/>
                  </a:lnTo>
                  <a:lnTo>
                    <a:pt x="812" y="940"/>
                  </a:lnTo>
                  <a:lnTo>
                    <a:pt x="826" y="932"/>
                  </a:lnTo>
                  <a:lnTo>
                    <a:pt x="828" y="929"/>
                  </a:lnTo>
                  <a:lnTo>
                    <a:pt x="831" y="925"/>
                  </a:lnTo>
                  <a:lnTo>
                    <a:pt x="844" y="917"/>
                  </a:lnTo>
                  <a:lnTo>
                    <a:pt x="861" y="907"/>
                  </a:lnTo>
                  <a:lnTo>
                    <a:pt x="871" y="904"/>
                  </a:lnTo>
                  <a:lnTo>
                    <a:pt x="882" y="902"/>
                  </a:lnTo>
                  <a:lnTo>
                    <a:pt x="886" y="901"/>
                  </a:lnTo>
                  <a:lnTo>
                    <a:pt x="892" y="901"/>
                  </a:lnTo>
                  <a:lnTo>
                    <a:pt x="897" y="902"/>
                  </a:lnTo>
                  <a:lnTo>
                    <a:pt x="902" y="903"/>
                  </a:lnTo>
                  <a:lnTo>
                    <a:pt x="910" y="910"/>
                  </a:lnTo>
                  <a:lnTo>
                    <a:pt x="918" y="918"/>
                  </a:lnTo>
                  <a:lnTo>
                    <a:pt x="926" y="920"/>
                  </a:lnTo>
                  <a:lnTo>
                    <a:pt x="934" y="921"/>
                  </a:lnTo>
                  <a:lnTo>
                    <a:pt x="944" y="928"/>
                  </a:lnTo>
                  <a:lnTo>
                    <a:pt x="954" y="933"/>
                  </a:lnTo>
                  <a:lnTo>
                    <a:pt x="961" y="934"/>
                  </a:lnTo>
                  <a:lnTo>
                    <a:pt x="967" y="937"/>
                  </a:lnTo>
                  <a:lnTo>
                    <a:pt x="979" y="944"/>
                  </a:lnTo>
                  <a:lnTo>
                    <a:pt x="990" y="953"/>
                  </a:lnTo>
                  <a:lnTo>
                    <a:pt x="1002" y="962"/>
                  </a:lnTo>
                  <a:lnTo>
                    <a:pt x="1013" y="971"/>
                  </a:lnTo>
                  <a:lnTo>
                    <a:pt x="1015" y="980"/>
                  </a:lnTo>
                  <a:lnTo>
                    <a:pt x="1017" y="990"/>
                  </a:lnTo>
                  <a:lnTo>
                    <a:pt x="1017" y="1000"/>
                  </a:lnTo>
                  <a:lnTo>
                    <a:pt x="1018" y="1009"/>
                  </a:lnTo>
                  <a:lnTo>
                    <a:pt x="1014" y="1011"/>
                  </a:lnTo>
                  <a:lnTo>
                    <a:pt x="1012" y="1013"/>
                  </a:lnTo>
                  <a:lnTo>
                    <a:pt x="1011" y="1017"/>
                  </a:lnTo>
                  <a:lnTo>
                    <a:pt x="1009" y="1020"/>
                  </a:lnTo>
                  <a:lnTo>
                    <a:pt x="1015" y="1025"/>
                  </a:lnTo>
                  <a:lnTo>
                    <a:pt x="1021" y="1032"/>
                  </a:lnTo>
                  <a:lnTo>
                    <a:pt x="1021" y="1045"/>
                  </a:lnTo>
                  <a:lnTo>
                    <a:pt x="1020" y="1057"/>
                  </a:lnTo>
                  <a:lnTo>
                    <a:pt x="1024" y="1061"/>
                  </a:lnTo>
                  <a:lnTo>
                    <a:pt x="1027" y="1066"/>
                  </a:lnTo>
                  <a:lnTo>
                    <a:pt x="1029" y="1069"/>
                  </a:lnTo>
                  <a:lnTo>
                    <a:pt x="1029" y="1073"/>
                  </a:lnTo>
                  <a:lnTo>
                    <a:pt x="1027" y="1076"/>
                  </a:lnTo>
                  <a:lnTo>
                    <a:pt x="1026" y="1079"/>
                  </a:lnTo>
                  <a:lnTo>
                    <a:pt x="1023" y="1083"/>
                  </a:lnTo>
                  <a:lnTo>
                    <a:pt x="1021" y="1089"/>
                  </a:lnTo>
                  <a:lnTo>
                    <a:pt x="1021" y="1102"/>
                  </a:lnTo>
                  <a:lnTo>
                    <a:pt x="1021" y="1115"/>
                  </a:lnTo>
                  <a:lnTo>
                    <a:pt x="1019" y="1118"/>
                  </a:lnTo>
                  <a:lnTo>
                    <a:pt x="1017" y="1122"/>
                  </a:lnTo>
                  <a:lnTo>
                    <a:pt x="1018" y="1130"/>
                  </a:lnTo>
                  <a:lnTo>
                    <a:pt x="1019" y="1140"/>
                  </a:lnTo>
                  <a:lnTo>
                    <a:pt x="1015" y="1146"/>
                  </a:lnTo>
                  <a:lnTo>
                    <a:pt x="1012" y="1151"/>
                  </a:lnTo>
                  <a:lnTo>
                    <a:pt x="1013" y="1161"/>
                  </a:lnTo>
                  <a:lnTo>
                    <a:pt x="1014" y="1169"/>
                  </a:lnTo>
                  <a:lnTo>
                    <a:pt x="1011" y="1176"/>
                  </a:lnTo>
                  <a:lnTo>
                    <a:pt x="1008" y="1186"/>
                  </a:lnTo>
                  <a:lnTo>
                    <a:pt x="1011" y="1189"/>
                  </a:lnTo>
                  <a:lnTo>
                    <a:pt x="1013" y="1194"/>
                  </a:lnTo>
                  <a:lnTo>
                    <a:pt x="1009" y="1199"/>
                  </a:lnTo>
                  <a:lnTo>
                    <a:pt x="1002" y="1206"/>
                  </a:lnTo>
                  <a:lnTo>
                    <a:pt x="1000" y="1208"/>
                  </a:lnTo>
                  <a:lnTo>
                    <a:pt x="997" y="1211"/>
                  </a:lnTo>
                  <a:lnTo>
                    <a:pt x="996" y="1215"/>
                  </a:lnTo>
                  <a:lnTo>
                    <a:pt x="995" y="1218"/>
                  </a:lnTo>
                  <a:lnTo>
                    <a:pt x="998" y="1225"/>
                  </a:lnTo>
                  <a:lnTo>
                    <a:pt x="1001" y="1230"/>
                  </a:lnTo>
                  <a:lnTo>
                    <a:pt x="1001" y="1232"/>
                  </a:lnTo>
                  <a:lnTo>
                    <a:pt x="1001" y="1235"/>
                  </a:lnTo>
                  <a:lnTo>
                    <a:pt x="999" y="1237"/>
                  </a:lnTo>
                  <a:lnTo>
                    <a:pt x="997" y="1241"/>
                  </a:lnTo>
                  <a:lnTo>
                    <a:pt x="998" y="1246"/>
                  </a:lnTo>
                  <a:lnTo>
                    <a:pt x="1000" y="1251"/>
                  </a:lnTo>
                  <a:lnTo>
                    <a:pt x="1005" y="1251"/>
                  </a:lnTo>
                  <a:lnTo>
                    <a:pt x="1009" y="1253"/>
                  </a:lnTo>
                  <a:lnTo>
                    <a:pt x="1009" y="1260"/>
                  </a:lnTo>
                  <a:lnTo>
                    <a:pt x="1009" y="1267"/>
                  </a:lnTo>
                  <a:lnTo>
                    <a:pt x="1008" y="1267"/>
                  </a:lnTo>
                  <a:lnTo>
                    <a:pt x="1007" y="1268"/>
                  </a:lnTo>
                  <a:lnTo>
                    <a:pt x="1003" y="1266"/>
                  </a:lnTo>
                  <a:lnTo>
                    <a:pt x="1000" y="1264"/>
                  </a:lnTo>
                  <a:lnTo>
                    <a:pt x="998" y="1263"/>
                  </a:lnTo>
                  <a:lnTo>
                    <a:pt x="996" y="1263"/>
                  </a:lnTo>
                  <a:lnTo>
                    <a:pt x="994" y="1263"/>
                  </a:lnTo>
                  <a:lnTo>
                    <a:pt x="990" y="1264"/>
                  </a:lnTo>
                  <a:lnTo>
                    <a:pt x="989" y="1264"/>
                  </a:lnTo>
                  <a:lnTo>
                    <a:pt x="988" y="1265"/>
                  </a:lnTo>
                  <a:lnTo>
                    <a:pt x="986" y="1272"/>
                  </a:lnTo>
                  <a:lnTo>
                    <a:pt x="985" y="1281"/>
                  </a:lnTo>
                  <a:lnTo>
                    <a:pt x="986" y="1282"/>
                  </a:lnTo>
                  <a:lnTo>
                    <a:pt x="989" y="1282"/>
                  </a:lnTo>
                  <a:lnTo>
                    <a:pt x="992" y="1283"/>
                  </a:lnTo>
                  <a:lnTo>
                    <a:pt x="995" y="1285"/>
                  </a:lnTo>
                  <a:lnTo>
                    <a:pt x="996" y="1287"/>
                  </a:lnTo>
                  <a:lnTo>
                    <a:pt x="997" y="1290"/>
                  </a:lnTo>
                  <a:lnTo>
                    <a:pt x="997" y="1294"/>
                  </a:lnTo>
                  <a:lnTo>
                    <a:pt x="997" y="1298"/>
                  </a:lnTo>
                  <a:lnTo>
                    <a:pt x="996" y="1301"/>
                  </a:lnTo>
                  <a:lnTo>
                    <a:pt x="991" y="1306"/>
                  </a:lnTo>
                  <a:lnTo>
                    <a:pt x="986" y="1312"/>
                  </a:lnTo>
                  <a:lnTo>
                    <a:pt x="974" y="1322"/>
                  </a:lnTo>
                  <a:lnTo>
                    <a:pt x="967" y="1329"/>
                  </a:lnTo>
                  <a:lnTo>
                    <a:pt x="966" y="1334"/>
                  </a:lnTo>
                  <a:lnTo>
                    <a:pt x="967" y="1338"/>
                  </a:lnTo>
                  <a:lnTo>
                    <a:pt x="972" y="1338"/>
                  </a:lnTo>
                  <a:lnTo>
                    <a:pt x="975" y="1338"/>
                  </a:lnTo>
                  <a:lnTo>
                    <a:pt x="978" y="1339"/>
                  </a:lnTo>
                  <a:lnTo>
                    <a:pt x="980" y="1341"/>
                  </a:lnTo>
                  <a:lnTo>
                    <a:pt x="980" y="1346"/>
                  </a:lnTo>
                  <a:lnTo>
                    <a:pt x="980" y="1350"/>
                  </a:lnTo>
                  <a:lnTo>
                    <a:pt x="964" y="1359"/>
                  </a:lnTo>
                  <a:lnTo>
                    <a:pt x="950" y="1369"/>
                  </a:lnTo>
                  <a:lnTo>
                    <a:pt x="949" y="1374"/>
                  </a:lnTo>
                  <a:lnTo>
                    <a:pt x="948" y="1380"/>
                  </a:lnTo>
                  <a:lnTo>
                    <a:pt x="944" y="1382"/>
                  </a:lnTo>
                  <a:lnTo>
                    <a:pt x="942" y="1384"/>
                  </a:lnTo>
                  <a:lnTo>
                    <a:pt x="940" y="1391"/>
                  </a:lnTo>
                  <a:lnTo>
                    <a:pt x="939" y="1396"/>
                  </a:lnTo>
                  <a:lnTo>
                    <a:pt x="928" y="1397"/>
                  </a:lnTo>
                  <a:lnTo>
                    <a:pt x="919" y="1396"/>
                  </a:lnTo>
                  <a:lnTo>
                    <a:pt x="915" y="1396"/>
                  </a:lnTo>
                  <a:lnTo>
                    <a:pt x="910" y="1396"/>
                  </a:lnTo>
                  <a:lnTo>
                    <a:pt x="906" y="1397"/>
                  </a:lnTo>
                  <a:lnTo>
                    <a:pt x="902" y="1399"/>
                  </a:lnTo>
                  <a:lnTo>
                    <a:pt x="902" y="1407"/>
                  </a:lnTo>
                  <a:lnTo>
                    <a:pt x="899" y="1413"/>
                  </a:lnTo>
                  <a:lnTo>
                    <a:pt x="897" y="1418"/>
                  </a:lnTo>
                  <a:lnTo>
                    <a:pt x="894" y="1421"/>
                  </a:lnTo>
                  <a:lnTo>
                    <a:pt x="886" y="1429"/>
                  </a:lnTo>
                  <a:lnTo>
                    <a:pt x="880" y="1438"/>
                  </a:lnTo>
                  <a:lnTo>
                    <a:pt x="885" y="1441"/>
                  </a:lnTo>
                  <a:lnTo>
                    <a:pt x="891" y="1445"/>
                  </a:lnTo>
                  <a:lnTo>
                    <a:pt x="892" y="1445"/>
                  </a:lnTo>
                  <a:lnTo>
                    <a:pt x="892" y="1446"/>
                  </a:lnTo>
                  <a:lnTo>
                    <a:pt x="889" y="1453"/>
                  </a:lnTo>
                  <a:lnTo>
                    <a:pt x="884" y="1462"/>
                  </a:lnTo>
                  <a:lnTo>
                    <a:pt x="882" y="1466"/>
                  </a:lnTo>
                  <a:lnTo>
                    <a:pt x="879" y="1470"/>
                  </a:lnTo>
                  <a:lnTo>
                    <a:pt x="877" y="1473"/>
                  </a:lnTo>
                  <a:lnTo>
                    <a:pt x="874" y="1475"/>
                  </a:lnTo>
                  <a:lnTo>
                    <a:pt x="864" y="1474"/>
                  </a:lnTo>
                  <a:lnTo>
                    <a:pt x="856" y="1474"/>
                  </a:lnTo>
                  <a:lnTo>
                    <a:pt x="857" y="1480"/>
                  </a:lnTo>
                  <a:lnTo>
                    <a:pt x="858" y="1487"/>
                  </a:lnTo>
                  <a:lnTo>
                    <a:pt x="859" y="1490"/>
                  </a:lnTo>
                  <a:lnTo>
                    <a:pt x="859" y="1493"/>
                  </a:lnTo>
                  <a:lnTo>
                    <a:pt x="858" y="1497"/>
                  </a:lnTo>
                  <a:lnTo>
                    <a:pt x="857" y="1499"/>
                  </a:lnTo>
                  <a:lnTo>
                    <a:pt x="852" y="1503"/>
                  </a:lnTo>
                  <a:lnTo>
                    <a:pt x="848" y="1508"/>
                  </a:lnTo>
                  <a:lnTo>
                    <a:pt x="847" y="1512"/>
                  </a:lnTo>
                  <a:lnTo>
                    <a:pt x="846" y="1515"/>
                  </a:lnTo>
                  <a:lnTo>
                    <a:pt x="841" y="1519"/>
                  </a:lnTo>
                  <a:lnTo>
                    <a:pt x="837" y="1523"/>
                  </a:lnTo>
                  <a:lnTo>
                    <a:pt x="836" y="1535"/>
                  </a:lnTo>
                  <a:lnTo>
                    <a:pt x="835" y="1545"/>
                  </a:lnTo>
                  <a:lnTo>
                    <a:pt x="827" y="1548"/>
                  </a:lnTo>
                  <a:lnTo>
                    <a:pt x="821" y="1555"/>
                  </a:lnTo>
                  <a:lnTo>
                    <a:pt x="816" y="1561"/>
                  </a:lnTo>
                  <a:lnTo>
                    <a:pt x="813" y="1569"/>
                  </a:lnTo>
                  <a:lnTo>
                    <a:pt x="813" y="1575"/>
                  </a:lnTo>
                  <a:lnTo>
                    <a:pt x="815" y="1582"/>
                  </a:lnTo>
                  <a:lnTo>
                    <a:pt x="805" y="1580"/>
                  </a:lnTo>
                  <a:lnTo>
                    <a:pt x="796" y="1578"/>
                  </a:lnTo>
                  <a:lnTo>
                    <a:pt x="794" y="1577"/>
                  </a:lnTo>
                  <a:lnTo>
                    <a:pt x="793" y="1575"/>
                  </a:lnTo>
                  <a:lnTo>
                    <a:pt x="794" y="1572"/>
                  </a:lnTo>
                  <a:lnTo>
                    <a:pt x="796" y="1568"/>
                  </a:lnTo>
                  <a:lnTo>
                    <a:pt x="789" y="1562"/>
                  </a:lnTo>
                  <a:lnTo>
                    <a:pt x="784" y="1559"/>
                  </a:lnTo>
                  <a:lnTo>
                    <a:pt x="782" y="1556"/>
                  </a:lnTo>
                  <a:lnTo>
                    <a:pt x="780" y="1554"/>
                  </a:lnTo>
                  <a:lnTo>
                    <a:pt x="778" y="1549"/>
                  </a:lnTo>
                  <a:lnTo>
                    <a:pt x="777" y="1544"/>
                  </a:lnTo>
                  <a:lnTo>
                    <a:pt x="771" y="1542"/>
                  </a:lnTo>
                  <a:lnTo>
                    <a:pt x="766" y="1539"/>
                  </a:lnTo>
                  <a:lnTo>
                    <a:pt x="765" y="1534"/>
                  </a:lnTo>
                  <a:lnTo>
                    <a:pt x="764" y="1531"/>
                  </a:lnTo>
                  <a:lnTo>
                    <a:pt x="762" y="1531"/>
                  </a:lnTo>
                  <a:lnTo>
                    <a:pt x="759" y="1531"/>
                  </a:lnTo>
                  <a:close/>
                  <a:moveTo>
                    <a:pt x="348" y="1068"/>
                  </a:moveTo>
                  <a:lnTo>
                    <a:pt x="350" y="1069"/>
                  </a:lnTo>
                  <a:lnTo>
                    <a:pt x="352" y="1069"/>
                  </a:lnTo>
                  <a:lnTo>
                    <a:pt x="354" y="1070"/>
                  </a:lnTo>
                  <a:lnTo>
                    <a:pt x="355" y="1070"/>
                  </a:lnTo>
                  <a:lnTo>
                    <a:pt x="354" y="1072"/>
                  </a:lnTo>
                  <a:lnTo>
                    <a:pt x="354" y="1073"/>
                  </a:lnTo>
                  <a:lnTo>
                    <a:pt x="351" y="1076"/>
                  </a:lnTo>
                  <a:lnTo>
                    <a:pt x="347" y="1077"/>
                  </a:lnTo>
                  <a:lnTo>
                    <a:pt x="346" y="1076"/>
                  </a:lnTo>
                  <a:lnTo>
                    <a:pt x="345" y="1076"/>
                  </a:lnTo>
                  <a:lnTo>
                    <a:pt x="346" y="1071"/>
                  </a:lnTo>
                  <a:lnTo>
                    <a:pt x="347" y="1069"/>
                  </a:lnTo>
                  <a:lnTo>
                    <a:pt x="348" y="1068"/>
                  </a:lnTo>
                  <a:close/>
                  <a:moveTo>
                    <a:pt x="1445" y="1115"/>
                  </a:moveTo>
                  <a:lnTo>
                    <a:pt x="1445" y="1116"/>
                  </a:lnTo>
                  <a:lnTo>
                    <a:pt x="1444" y="1117"/>
                  </a:lnTo>
                  <a:lnTo>
                    <a:pt x="1445" y="1118"/>
                  </a:lnTo>
                  <a:lnTo>
                    <a:pt x="1445" y="1119"/>
                  </a:lnTo>
                  <a:lnTo>
                    <a:pt x="1447" y="1119"/>
                  </a:lnTo>
                  <a:lnTo>
                    <a:pt x="1449" y="1119"/>
                  </a:lnTo>
                  <a:lnTo>
                    <a:pt x="1451" y="1119"/>
                  </a:lnTo>
                  <a:lnTo>
                    <a:pt x="1452" y="1117"/>
                  </a:lnTo>
                  <a:lnTo>
                    <a:pt x="1452" y="1116"/>
                  </a:lnTo>
                  <a:lnTo>
                    <a:pt x="1449" y="1116"/>
                  </a:lnTo>
                  <a:lnTo>
                    <a:pt x="1445" y="1115"/>
                  </a:lnTo>
                  <a:close/>
                  <a:moveTo>
                    <a:pt x="242" y="1187"/>
                  </a:moveTo>
                  <a:lnTo>
                    <a:pt x="243" y="1188"/>
                  </a:lnTo>
                  <a:lnTo>
                    <a:pt x="243" y="1189"/>
                  </a:lnTo>
                  <a:lnTo>
                    <a:pt x="242" y="1189"/>
                  </a:lnTo>
                  <a:lnTo>
                    <a:pt x="242" y="1188"/>
                  </a:lnTo>
                  <a:lnTo>
                    <a:pt x="242" y="1187"/>
                  </a:lnTo>
                  <a:close/>
                  <a:moveTo>
                    <a:pt x="296" y="1189"/>
                  </a:moveTo>
                  <a:lnTo>
                    <a:pt x="293" y="1192"/>
                  </a:lnTo>
                  <a:lnTo>
                    <a:pt x="291" y="1194"/>
                  </a:lnTo>
                  <a:lnTo>
                    <a:pt x="291" y="1199"/>
                  </a:lnTo>
                  <a:lnTo>
                    <a:pt x="293" y="1204"/>
                  </a:lnTo>
                  <a:lnTo>
                    <a:pt x="297" y="1202"/>
                  </a:lnTo>
                  <a:lnTo>
                    <a:pt x="299" y="1202"/>
                  </a:lnTo>
                  <a:lnTo>
                    <a:pt x="303" y="1198"/>
                  </a:lnTo>
                  <a:lnTo>
                    <a:pt x="309" y="1194"/>
                  </a:lnTo>
                  <a:lnTo>
                    <a:pt x="308" y="1193"/>
                  </a:lnTo>
                  <a:lnTo>
                    <a:pt x="308" y="1190"/>
                  </a:lnTo>
                  <a:lnTo>
                    <a:pt x="307" y="1190"/>
                  </a:lnTo>
                  <a:lnTo>
                    <a:pt x="305" y="1189"/>
                  </a:lnTo>
                  <a:lnTo>
                    <a:pt x="300" y="1189"/>
                  </a:lnTo>
                  <a:lnTo>
                    <a:pt x="296" y="1189"/>
                  </a:lnTo>
                  <a:close/>
                  <a:moveTo>
                    <a:pt x="401" y="1252"/>
                  </a:moveTo>
                  <a:lnTo>
                    <a:pt x="402" y="1253"/>
                  </a:lnTo>
                  <a:lnTo>
                    <a:pt x="399" y="1260"/>
                  </a:lnTo>
                  <a:lnTo>
                    <a:pt x="396" y="1268"/>
                  </a:lnTo>
                  <a:lnTo>
                    <a:pt x="392" y="1270"/>
                  </a:lnTo>
                  <a:lnTo>
                    <a:pt x="387" y="1274"/>
                  </a:lnTo>
                  <a:lnTo>
                    <a:pt x="386" y="1272"/>
                  </a:lnTo>
                  <a:lnTo>
                    <a:pt x="385" y="1271"/>
                  </a:lnTo>
                  <a:lnTo>
                    <a:pt x="385" y="1267"/>
                  </a:lnTo>
                  <a:lnTo>
                    <a:pt x="386" y="1263"/>
                  </a:lnTo>
                  <a:lnTo>
                    <a:pt x="387" y="1260"/>
                  </a:lnTo>
                  <a:lnTo>
                    <a:pt x="390" y="1258"/>
                  </a:lnTo>
                  <a:lnTo>
                    <a:pt x="394" y="1255"/>
                  </a:lnTo>
                  <a:lnTo>
                    <a:pt x="401" y="1252"/>
                  </a:lnTo>
                  <a:close/>
                  <a:moveTo>
                    <a:pt x="967" y="1260"/>
                  </a:moveTo>
                  <a:lnTo>
                    <a:pt x="964" y="1264"/>
                  </a:lnTo>
                  <a:lnTo>
                    <a:pt x="963" y="1268"/>
                  </a:lnTo>
                  <a:lnTo>
                    <a:pt x="964" y="1269"/>
                  </a:lnTo>
                  <a:lnTo>
                    <a:pt x="965" y="1270"/>
                  </a:lnTo>
                  <a:lnTo>
                    <a:pt x="967" y="1270"/>
                  </a:lnTo>
                  <a:lnTo>
                    <a:pt x="970" y="1270"/>
                  </a:lnTo>
                  <a:lnTo>
                    <a:pt x="971" y="1269"/>
                  </a:lnTo>
                  <a:lnTo>
                    <a:pt x="971" y="1268"/>
                  </a:lnTo>
                  <a:lnTo>
                    <a:pt x="971" y="1265"/>
                  </a:lnTo>
                  <a:lnTo>
                    <a:pt x="971" y="1263"/>
                  </a:lnTo>
                  <a:lnTo>
                    <a:pt x="971" y="1262"/>
                  </a:lnTo>
                  <a:lnTo>
                    <a:pt x="970" y="1260"/>
                  </a:lnTo>
                  <a:lnTo>
                    <a:pt x="968" y="1260"/>
                  </a:lnTo>
                  <a:lnTo>
                    <a:pt x="967" y="1260"/>
                  </a:lnTo>
                  <a:close/>
                  <a:moveTo>
                    <a:pt x="1343" y="544"/>
                  </a:moveTo>
                  <a:lnTo>
                    <a:pt x="1336" y="548"/>
                  </a:lnTo>
                  <a:lnTo>
                    <a:pt x="1328" y="552"/>
                  </a:lnTo>
                  <a:lnTo>
                    <a:pt x="1320" y="554"/>
                  </a:lnTo>
                  <a:lnTo>
                    <a:pt x="1311" y="557"/>
                  </a:lnTo>
                  <a:lnTo>
                    <a:pt x="1293" y="561"/>
                  </a:lnTo>
                  <a:lnTo>
                    <a:pt x="1276" y="566"/>
                  </a:lnTo>
                  <a:lnTo>
                    <a:pt x="1268" y="566"/>
                  </a:lnTo>
                  <a:lnTo>
                    <a:pt x="1261" y="566"/>
                  </a:lnTo>
                  <a:lnTo>
                    <a:pt x="1253" y="567"/>
                  </a:lnTo>
                  <a:lnTo>
                    <a:pt x="1244" y="569"/>
                  </a:lnTo>
                  <a:lnTo>
                    <a:pt x="1242" y="572"/>
                  </a:lnTo>
                  <a:lnTo>
                    <a:pt x="1240" y="575"/>
                  </a:lnTo>
                  <a:lnTo>
                    <a:pt x="1231" y="575"/>
                  </a:lnTo>
                  <a:lnTo>
                    <a:pt x="1223" y="575"/>
                  </a:lnTo>
                  <a:lnTo>
                    <a:pt x="1215" y="578"/>
                  </a:lnTo>
                  <a:lnTo>
                    <a:pt x="1206" y="581"/>
                  </a:lnTo>
                  <a:lnTo>
                    <a:pt x="1191" y="583"/>
                  </a:lnTo>
                  <a:lnTo>
                    <a:pt x="1175" y="582"/>
                  </a:lnTo>
                  <a:lnTo>
                    <a:pt x="1168" y="583"/>
                  </a:lnTo>
                  <a:lnTo>
                    <a:pt x="1161" y="583"/>
                  </a:lnTo>
                  <a:lnTo>
                    <a:pt x="1154" y="584"/>
                  </a:lnTo>
                  <a:lnTo>
                    <a:pt x="1148" y="587"/>
                  </a:lnTo>
                  <a:lnTo>
                    <a:pt x="1148" y="588"/>
                  </a:lnTo>
                  <a:lnTo>
                    <a:pt x="1148" y="589"/>
                  </a:lnTo>
                  <a:lnTo>
                    <a:pt x="1148" y="598"/>
                  </a:lnTo>
                  <a:lnTo>
                    <a:pt x="1150" y="609"/>
                  </a:lnTo>
                  <a:lnTo>
                    <a:pt x="1151" y="617"/>
                  </a:lnTo>
                  <a:lnTo>
                    <a:pt x="1153" y="626"/>
                  </a:lnTo>
                  <a:lnTo>
                    <a:pt x="1154" y="635"/>
                  </a:lnTo>
                  <a:lnTo>
                    <a:pt x="1153" y="642"/>
                  </a:lnTo>
                  <a:lnTo>
                    <a:pt x="1152" y="650"/>
                  </a:lnTo>
                  <a:lnTo>
                    <a:pt x="1150" y="657"/>
                  </a:lnTo>
                  <a:lnTo>
                    <a:pt x="1151" y="664"/>
                  </a:lnTo>
                  <a:lnTo>
                    <a:pt x="1152" y="672"/>
                  </a:lnTo>
                  <a:lnTo>
                    <a:pt x="1151" y="674"/>
                  </a:lnTo>
                  <a:lnTo>
                    <a:pt x="1149" y="677"/>
                  </a:lnTo>
                  <a:lnTo>
                    <a:pt x="1148" y="681"/>
                  </a:lnTo>
                  <a:lnTo>
                    <a:pt x="1148" y="685"/>
                  </a:lnTo>
                  <a:lnTo>
                    <a:pt x="1150" y="688"/>
                  </a:lnTo>
                  <a:lnTo>
                    <a:pt x="1152" y="693"/>
                  </a:lnTo>
                  <a:lnTo>
                    <a:pt x="1151" y="699"/>
                  </a:lnTo>
                  <a:lnTo>
                    <a:pt x="1150" y="705"/>
                  </a:lnTo>
                  <a:lnTo>
                    <a:pt x="1151" y="721"/>
                  </a:lnTo>
                  <a:lnTo>
                    <a:pt x="1150" y="736"/>
                  </a:lnTo>
                  <a:lnTo>
                    <a:pt x="1148" y="752"/>
                  </a:lnTo>
                  <a:lnTo>
                    <a:pt x="1145" y="767"/>
                  </a:lnTo>
                  <a:lnTo>
                    <a:pt x="1145" y="776"/>
                  </a:lnTo>
                  <a:lnTo>
                    <a:pt x="1146" y="784"/>
                  </a:lnTo>
                  <a:lnTo>
                    <a:pt x="1143" y="794"/>
                  </a:lnTo>
                  <a:lnTo>
                    <a:pt x="1141" y="803"/>
                  </a:lnTo>
                  <a:lnTo>
                    <a:pt x="1141" y="812"/>
                  </a:lnTo>
                  <a:lnTo>
                    <a:pt x="1143" y="825"/>
                  </a:lnTo>
                  <a:lnTo>
                    <a:pt x="1145" y="832"/>
                  </a:lnTo>
                  <a:lnTo>
                    <a:pt x="1145" y="839"/>
                  </a:lnTo>
                  <a:lnTo>
                    <a:pt x="1145" y="846"/>
                  </a:lnTo>
                  <a:lnTo>
                    <a:pt x="1145" y="851"/>
                  </a:lnTo>
                  <a:lnTo>
                    <a:pt x="1141" y="862"/>
                  </a:lnTo>
                  <a:lnTo>
                    <a:pt x="1140" y="875"/>
                  </a:lnTo>
                  <a:lnTo>
                    <a:pt x="1141" y="887"/>
                  </a:lnTo>
                  <a:lnTo>
                    <a:pt x="1141" y="901"/>
                  </a:lnTo>
                  <a:lnTo>
                    <a:pt x="1137" y="908"/>
                  </a:lnTo>
                  <a:lnTo>
                    <a:pt x="1133" y="915"/>
                  </a:lnTo>
                  <a:lnTo>
                    <a:pt x="1130" y="924"/>
                  </a:lnTo>
                  <a:lnTo>
                    <a:pt x="1129" y="932"/>
                  </a:lnTo>
                  <a:lnTo>
                    <a:pt x="1129" y="937"/>
                  </a:lnTo>
                  <a:lnTo>
                    <a:pt x="1128" y="941"/>
                  </a:lnTo>
                  <a:lnTo>
                    <a:pt x="1127" y="944"/>
                  </a:lnTo>
                  <a:lnTo>
                    <a:pt x="1125" y="948"/>
                  </a:lnTo>
                  <a:lnTo>
                    <a:pt x="1112" y="956"/>
                  </a:lnTo>
                  <a:lnTo>
                    <a:pt x="1099" y="965"/>
                  </a:lnTo>
                  <a:lnTo>
                    <a:pt x="1099" y="967"/>
                  </a:lnTo>
                  <a:lnTo>
                    <a:pt x="1101" y="968"/>
                  </a:lnTo>
                  <a:lnTo>
                    <a:pt x="1103" y="971"/>
                  </a:lnTo>
                  <a:lnTo>
                    <a:pt x="1105" y="972"/>
                  </a:lnTo>
                  <a:lnTo>
                    <a:pt x="1110" y="973"/>
                  </a:lnTo>
                  <a:lnTo>
                    <a:pt x="1115" y="974"/>
                  </a:lnTo>
                  <a:lnTo>
                    <a:pt x="1115" y="975"/>
                  </a:lnTo>
                  <a:lnTo>
                    <a:pt x="1116" y="975"/>
                  </a:lnTo>
                  <a:lnTo>
                    <a:pt x="1115" y="978"/>
                  </a:lnTo>
                  <a:lnTo>
                    <a:pt x="1114" y="979"/>
                  </a:lnTo>
                  <a:lnTo>
                    <a:pt x="1104" y="983"/>
                  </a:lnTo>
                  <a:lnTo>
                    <a:pt x="1094" y="985"/>
                  </a:lnTo>
                  <a:lnTo>
                    <a:pt x="1089" y="986"/>
                  </a:lnTo>
                  <a:lnTo>
                    <a:pt x="1083" y="988"/>
                  </a:lnTo>
                  <a:lnTo>
                    <a:pt x="1080" y="990"/>
                  </a:lnTo>
                  <a:lnTo>
                    <a:pt x="1078" y="994"/>
                  </a:lnTo>
                  <a:lnTo>
                    <a:pt x="1078" y="998"/>
                  </a:lnTo>
                  <a:lnTo>
                    <a:pt x="1078" y="1002"/>
                  </a:lnTo>
                  <a:lnTo>
                    <a:pt x="1078" y="1003"/>
                  </a:lnTo>
                  <a:lnTo>
                    <a:pt x="1079" y="1006"/>
                  </a:lnTo>
                  <a:lnTo>
                    <a:pt x="1092" y="1006"/>
                  </a:lnTo>
                  <a:lnTo>
                    <a:pt x="1106" y="1004"/>
                  </a:lnTo>
                  <a:lnTo>
                    <a:pt x="1106" y="1006"/>
                  </a:lnTo>
                  <a:lnTo>
                    <a:pt x="1106" y="1007"/>
                  </a:lnTo>
                  <a:lnTo>
                    <a:pt x="1107" y="1017"/>
                  </a:lnTo>
                  <a:lnTo>
                    <a:pt x="1108" y="1024"/>
                  </a:lnTo>
                  <a:lnTo>
                    <a:pt x="1112" y="1025"/>
                  </a:lnTo>
                  <a:lnTo>
                    <a:pt x="1115" y="1025"/>
                  </a:lnTo>
                  <a:lnTo>
                    <a:pt x="1117" y="1026"/>
                  </a:lnTo>
                  <a:lnTo>
                    <a:pt x="1119" y="1029"/>
                  </a:lnTo>
                  <a:lnTo>
                    <a:pt x="1119" y="1034"/>
                  </a:lnTo>
                  <a:lnTo>
                    <a:pt x="1118" y="1044"/>
                  </a:lnTo>
                  <a:lnTo>
                    <a:pt x="1117" y="1053"/>
                  </a:lnTo>
                  <a:lnTo>
                    <a:pt x="1116" y="1058"/>
                  </a:lnTo>
                  <a:lnTo>
                    <a:pt x="1113" y="1060"/>
                  </a:lnTo>
                  <a:lnTo>
                    <a:pt x="1111" y="1062"/>
                  </a:lnTo>
                  <a:lnTo>
                    <a:pt x="1114" y="1073"/>
                  </a:lnTo>
                  <a:lnTo>
                    <a:pt x="1116" y="1088"/>
                  </a:lnTo>
                  <a:lnTo>
                    <a:pt x="1112" y="1093"/>
                  </a:lnTo>
                  <a:lnTo>
                    <a:pt x="1108" y="1102"/>
                  </a:lnTo>
                  <a:lnTo>
                    <a:pt x="1110" y="1112"/>
                  </a:lnTo>
                  <a:lnTo>
                    <a:pt x="1108" y="1122"/>
                  </a:lnTo>
                  <a:lnTo>
                    <a:pt x="1113" y="1128"/>
                  </a:lnTo>
                  <a:lnTo>
                    <a:pt x="1117" y="1137"/>
                  </a:lnTo>
                  <a:lnTo>
                    <a:pt x="1120" y="1136"/>
                  </a:lnTo>
                  <a:lnTo>
                    <a:pt x="1120" y="1134"/>
                  </a:lnTo>
                  <a:lnTo>
                    <a:pt x="1120" y="1131"/>
                  </a:lnTo>
                  <a:lnTo>
                    <a:pt x="1119" y="1129"/>
                  </a:lnTo>
                  <a:lnTo>
                    <a:pt x="1128" y="1122"/>
                  </a:lnTo>
                  <a:lnTo>
                    <a:pt x="1137" y="1114"/>
                  </a:lnTo>
                  <a:lnTo>
                    <a:pt x="1137" y="1110"/>
                  </a:lnTo>
                  <a:lnTo>
                    <a:pt x="1137" y="1106"/>
                  </a:lnTo>
                  <a:lnTo>
                    <a:pt x="1136" y="1104"/>
                  </a:lnTo>
                  <a:lnTo>
                    <a:pt x="1134" y="1102"/>
                  </a:lnTo>
                  <a:lnTo>
                    <a:pt x="1135" y="1101"/>
                  </a:lnTo>
                  <a:lnTo>
                    <a:pt x="1136" y="1100"/>
                  </a:lnTo>
                  <a:lnTo>
                    <a:pt x="1142" y="1097"/>
                  </a:lnTo>
                  <a:lnTo>
                    <a:pt x="1149" y="1094"/>
                  </a:lnTo>
                  <a:lnTo>
                    <a:pt x="1150" y="1082"/>
                  </a:lnTo>
                  <a:lnTo>
                    <a:pt x="1150" y="1070"/>
                  </a:lnTo>
                  <a:lnTo>
                    <a:pt x="1151" y="1070"/>
                  </a:lnTo>
                  <a:lnTo>
                    <a:pt x="1159" y="1077"/>
                  </a:lnTo>
                  <a:lnTo>
                    <a:pt x="1166" y="1083"/>
                  </a:lnTo>
                  <a:lnTo>
                    <a:pt x="1184" y="1081"/>
                  </a:lnTo>
                  <a:lnTo>
                    <a:pt x="1203" y="1080"/>
                  </a:lnTo>
                  <a:lnTo>
                    <a:pt x="1221" y="1078"/>
                  </a:lnTo>
                  <a:lnTo>
                    <a:pt x="1239" y="1074"/>
                  </a:lnTo>
                  <a:lnTo>
                    <a:pt x="1247" y="1074"/>
                  </a:lnTo>
                  <a:lnTo>
                    <a:pt x="1256" y="1074"/>
                  </a:lnTo>
                  <a:lnTo>
                    <a:pt x="1265" y="1074"/>
                  </a:lnTo>
                  <a:lnTo>
                    <a:pt x="1274" y="1074"/>
                  </a:lnTo>
                  <a:lnTo>
                    <a:pt x="1282" y="1068"/>
                  </a:lnTo>
                  <a:lnTo>
                    <a:pt x="1291" y="1062"/>
                  </a:lnTo>
                  <a:lnTo>
                    <a:pt x="1302" y="1060"/>
                  </a:lnTo>
                  <a:lnTo>
                    <a:pt x="1313" y="1059"/>
                  </a:lnTo>
                  <a:lnTo>
                    <a:pt x="1324" y="1055"/>
                  </a:lnTo>
                  <a:lnTo>
                    <a:pt x="1334" y="1049"/>
                  </a:lnTo>
                  <a:lnTo>
                    <a:pt x="1343" y="1048"/>
                  </a:lnTo>
                  <a:lnTo>
                    <a:pt x="1351" y="1047"/>
                  </a:lnTo>
                  <a:lnTo>
                    <a:pt x="1360" y="1046"/>
                  </a:lnTo>
                  <a:lnTo>
                    <a:pt x="1368" y="1044"/>
                  </a:lnTo>
                  <a:lnTo>
                    <a:pt x="1371" y="1039"/>
                  </a:lnTo>
                  <a:lnTo>
                    <a:pt x="1374" y="1035"/>
                  </a:lnTo>
                  <a:lnTo>
                    <a:pt x="1387" y="1032"/>
                  </a:lnTo>
                  <a:lnTo>
                    <a:pt x="1401" y="1027"/>
                  </a:lnTo>
                  <a:lnTo>
                    <a:pt x="1401" y="1026"/>
                  </a:lnTo>
                  <a:lnTo>
                    <a:pt x="1402" y="1026"/>
                  </a:lnTo>
                  <a:lnTo>
                    <a:pt x="1401" y="1021"/>
                  </a:lnTo>
                  <a:lnTo>
                    <a:pt x="1401" y="1017"/>
                  </a:lnTo>
                  <a:lnTo>
                    <a:pt x="1397" y="1012"/>
                  </a:lnTo>
                  <a:lnTo>
                    <a:pt x="1394" y="1008"/>
                  </a:lnTo>
                  <a:lnTo>
                    <a:pt x="1389" y="1006"/>
                  </a:lnTo>
                  <a:lnTo>
                    <a:pt x="1384" y="1003"/>
                  </a:lnTo>
                  <a:lnTo>
                    <a:pt x="1383" y="999"/>
                  </a:lnTo>
                  <a:lnTo>
                    <a:pt x="1382" y="994"/>
                  </a:lnTo>
                  <a:lnTo>
                    <a:pt x="1369" y="988"/>
                  </a:lnTo>
                  <a:lnTo>
                    <a:pt x="1356" y="982"/>
                  </a:lnTo>
                  <a:lnTo>
                    <a:pt x="1355" y="978"/>
                  </a:lnTo>
                  <a:lnTo>
                    <a:pt x="1354" y="975"/>
                  </a:lnTo>
                  <a:lnTo>
                    <a:pt x="1354" y="972"/>
                  </a:lnTo>
                  <a:lnTo>
                    <a:pt x="1355" y="968"/>
                  </a:lnTo>
                  <a:lnTo>
                    <a:pt x="1361" y="971"/>
                  </a:lnTo>
                  <a:lnTo>
                    <a:pt x="1367" y="973"/>
                  </a:lnTo>
                  <a:lnTo>
                    <a:pt x="1370" y="973"/>
                  </a:lnTo>
                  <a:lnTo>
                    <a:pt x="1373" y="973"/>
                  </a:lnTo>
                  <a:lnTo>
                    <a:pt x="1375" y="972"/>
                  </a:lnTo>
                  <a:lnTo>
                    <a:pt x="1379" y="971"/>
                  </a:lnTo>
                  <a:lnTo>
                    <a:pt x="1379" y="968"/>
                  </a:lnTo>
                  <a:lnTo>
                    <a:pt x="1378" y="966"/>
                  </a:lnTo>
                  <a:lnTo>
                    <a:pt x="1362" y="961"/>
                  </a:lnTo>
                  <a:lnTo>
                    <a:pt x="1347" y="955"/>
                  </a:lnTo>
                  <a:lnTo>
                    <a:pt x="1333" y="955"/>
                  </a:lnTo>
                  <a:lnTo>
                    <a:pt x="1319" y="955"/>
                  </a:lnTo>
                  <a:lnTo>
                    <a:pt x="1316" y="952"/>
                  </a:lnTo>
                  <a:lnTo>
                    <a:pt x="1313" y="950"/>
                  </a:lnTo>
                  <a:lnTo>
                    <a:pt x="1301" y="941"/>
                  </a:lnTo>
                  <a:lnTo>
                    <a:pt x="1289" y="933"/>
                  </a:lnTo>
                  <a:lnTo>
                    <a:pt x="1280" y="924"/>
                  </a:lnTo>
                  <a:lnTo>
                    <a:pt x="1271" y="914"/>
                  </a:lnTo>
                  <a:lnTo>
                    <a:pt x="1262" y="913"/>
                  </a:lnTo>
                  <a:lnTo>
                    <a:pt x="1253" y="912"/>
                  </a:lnTo>
                  <a:lnTo>
                    <a:pt x="1250" y="908"/>
                  </a:lnTo>
                  <a:lnTo>
                    <a:pt x="1247" y="904"/>
                  </a:lnTo>
                  <a:lnTo>
                    <a:pt x="1238" y="898"/>
                  </a:lnTo>
                  <a:lnTo>
                    <a:pt x="1228" y="892"/>
                  </a:lnTo>
                  <a:lnTo>
                    <a:pt x="1219" y="885"/>
                  </a:lnTo>
                  <a:lnTo>
                    <a:pt x="1211" y="878"/>
                  </a:lnTo>
                  <a:lnTo>
                    <a:pt x="1208" y="870"/>
                  </a:lnTo>
                  <a:lnTo>
                    <a:pt x="1205" y="862"/>
                  </a:lnTo>
                  <a:lnTo>
                    <a:pt x="1192" y="850"/>
                  </a:lnTo>
                  <a:lnTo>
                    <a:pt x="1177" y="836"/>
                  </a:lnTo>
                  <a:lnTo>
                    <a:pt x="1174" y="826"/>
                  </a:lnTo>
                  <a:lnTo>
                    <a:pt x="1171" y="816"/>
                  </a:lnTo>
                  <a:lnTo>
                    <a:pt x="1166" y="808"/>
                  </a:lnTo>
                  <a:lnTo>
                    <a:pt x="1161" y="797"/>
                  </a:lnTo>
                  <a:lnTo>
                    <a:pt x="1159" y="790"/>
                  </a:lnTo>
                  <a:lnTo>
                    <a:pt x="1158" y="784"/>
                  </a:lnTo>
                  <a:lnTo>
                    <a:pt x="1158" y="777"/>
                  </a:lnTo>
                  <a:lnTo>
                    <a:pt x="1159" y="769"/>
                  </a:lnTo>
                  <a:lnTo>
                    <a:pt x="1162" y="761"/>
                  </a:lnTo>
                  <a:lnTo>
                    <a:pt x="1166" y="752"/>
                  </a:lnTo>
                  <a:lnTo>
                    <a:pt x="1172" y="743"/>
                  </a:lnTo>
                  <a:lnTo>
                    <a:pt x="1177" y="736"/>
                  </a:lnTo>
                  <a:lnTo>
                    <a:pt x="1182" y="733"/>
                  </a:lnTo>
                  <a:lnTo>
                    <a:pt x="1186" y="730"/>
                  </a:lnTo>
                  <a:lnTo>
                    <a:pt x="1189" y="718"/>
                  </a:lnTo>
                  <a:lnTo>
                    <a:pt x="1193" y="705"/>
                  </a:lnTo>
                  <a:lnTo>
                    <a:pt x="1204" y="692"/>
                  </a:lnTo>
                  <a:lnTo>
                    <a:pt x="1215" y="680"/>
                  </a:lnTo>
                  <a:lnTo>
                    <a:pt x="1230" y="671"/>
                  </a:lnTo>
                  <a:lnTo>
                    <a:pt x="1245" y="663"/>
                  </a:lnTo>
                  <a:lnTo>
                    <a:pt x="1247" y="658"/>
                  </a:lnTo>
                  <a:lnTo>
                    <a:pt x="1247" y="651"/>
                  </a:lnTo>
                  <a:lnTo>
                    <a:pt x="1257" y="640"/>
                  </a:lnTo>
                  <a:lnTo>
                    <a:pt x="1267" y="630"/>
                  </a:lnTo>
                  <a:lnTo>
                    <a:pt x="1278" y="618"/>
                  </a:lnTo>
                  <a:lnTo>
                    <a:pt x="1289" y="609"/>
                  </a:lnTo>
                  <a:lnTo>
                    <a:pt x="1305" y="596"/>
                  </a:lnTo>
                  <a:lnTo>
                    <a:pt x="1322" y="582"/>
                  </a:lnTo>
                  <a:lnTo>
                    <a:pt x="1337" y="568"/>
                  </a:lnTo>
                  <a:lnTo>
                    <a:pt x="1352" y="554"/>
                  </a:lnTo>
                  <a:lnTo>
                    <a:pt x="1352" y="549"/>
                  </a:lnTo>
                  <a:lnTo>
                    <a:pt x="1351" y="546"/>
                  </a:lnTo>
                  <a:lnTo>
                    <a:pt x="1350" y="545"/>
                  </a:lnTo>
                  <a:lnTo>
                    <a:pt x="1349" y="545"/>
                  </a:lnTo>
                  <a:lnTo>
                    <a:pt x="1346" y="544"/>
                  </a:lnTo>
                  <a:lnTo>
                    <a:pt x="1343" y="544"/>
                  </a:lnTo>
                  <a:close/>
                  <a:moveTo>
                    <a:pt x="720" y="1146"/>
                  </a:moveTo>
                  <a:lnTo>
                    <a:pt x="710" y="1154"/>
                  </a:lnTo>
                  <a:lnTo>
                    <a:pt x="701" y="1162"/>
                  </a:lnTo>
                  <a:lnTo>
                    <a:pt x="698" y="1166"/>
                  </a:lnTo>
                  <a:lnTo>
                    <a:pt x="696" y="1173"/>
                  </a:lnTo>
                  <a:lnTo>
                    <a:pt x="694" y="1180"/>
                  </a:lnTo>
                  <a:lnTo>
                    <a:pt x="692" y="1187"/>
                  </a:lnTo>
                  <a:lnTo>
                    <a:pt x="685" y="1190"/>
                  </a:lnTo>
                  <a:lnTo>
                    <a:pt x="678" y="1194"/>
                  </a:lnTo>
                  <a:lnTo>
                    <a:pt x="673" y="1198"/>
                  </a:lnTo>
                  <a:lnTo>
                    <a:pt x="668" y="1204"/>
                  </a:lnTo>
                  <a:lnTo>
                    <a:pt x="662" y="1209"/>
                  </a:lnTo>
                  <a:lnTo>
                    <a:pt x="659" y="1216"/>
                  </a:lnTo>
                  <a:lnTo>
                    <a:pt x="656" y="1223"/>
                  </a:lnTo>
                  <a:lnTo>
                    <a:pt x="654" y="1232"/>
                  </a:lnTo>
                  <a:lnTo>
                    <a:pt x="657" y="1235"/>
                  </a:lnTo>
                  <a:lnTo>
                    <a:pt x="659" y="1239"/>
                  </a:lnTo>
                  <a:lnTo>
                    <a:pt x="663" y="1240"/>
                  </a:lnTo>
                  <a:lnTo>
                    <a:pt x="669" y="1240"/>
                  </a:lnTo>
                  <a:lnTo>
                    <a:pt x="673" y="1236"/>
                  </a:lnTo>
                  <a:lnTo>
                    <a:pt x="676" y="1231"/>
                  </a:lnTo>
                  <a:lnTo>
                    <a:pt x="680" y="1225"/>
                  </a:lnTo>
                  <a:lnTo>
                    <a:pt x="683" y="1221"/>
                  </a:lnTo>
                  <a:lnTo>
                    <a:pt x="693" y="1213"/>
                  </a:lnTo>
                  <a:lnTo>
                    <a:pt x="703" y="1205"/>
                  </a:lnTo>
                  <a:lnTo>
                    <a:pt x="710" y="1194"/>
                  </a:lnTo>
                  <a:lnTo>
                    <a:pt x="719" y="1182"/>
                  </a:lnTo>
                  <a:lnTo>
                    <a:pt x="729" y="1172"/>
                  </a:lnTo>
                  <a:lnTo>
                    <a:pt x="739" y="1161"/>
                  </a:lnTo>
                  <a:lnTo>
                    <a:pt x="738" y="1158"/>
                  </a:lnTo>
                  <a:lnTo>
                    <a:pt x="738" y="1153"/>
                  </a:lnTo>
                  <a:lnTo>
                    <a:pt x="734" y="1151"/>
                  </a:lnTo>
                  <a:lnTo>
                    <a:pt x="730" y="1148"/>
                  </a:lnTo>
                  <a:lnTo>
                    <a:pt x="724" y="1147"/>
                  </a:lnTo>
                  <a:lnTo>
                    <a:pt x="720" y="1146"/>
                  </a:lnTo>
                  <a:close/>
                  <a:moveTo>
                    <a:pt x="804" y="1150"/>
                  </a:moveTo>
                  <a:lnTo>
                    <a:pt x="793" y="1159"/>
                  </a:lnTo>
                  <a:lnTo>
                    <a:pt x="782" y="1167"/>
                  </a:lnTo>
                  <a:lnTo>
                    <a:pt x="777" y="1170"/>
                  </a:lnTo>
                  <a:lnTo>
                    <a:pt x="771" y="1173"/>
                  </a:lnTo>
                  <a:lnTo>
                    <a:pt x="766" y="1184"/>
                  </a:lnTo>
                  <a:lnTo>
                    <a:pt x="762" y="1196"/>
                  </a:lnTo>
                  <a:lnTo>
                    <a:pt x="759" y="1193"/>
                  </a:lnTo>
                  <a:lnTo>
                    <a:pt x="756" y="1189"/>
                  </a:lnTo>
                  <a:lnTo>
                    <a:pt x="752" y="1188"/>
                  </a:lnTo>
                  <a:lnTo>
                    <a:pt x="749" y="1189"/>
                  </a:lnTo>
                  <a:lnTo>
                    <a:pt x="744" y="1192"/>
                  </a:lnTo>
                  <a:lnTo>
                    <a:pt x="740" y="1195"/>
                  </a:lnTo>
                  <a:lnTo>
                    <a:pt x="733" y="1201"/>
                  </a:lnTo>
                  <a:lnTo>
                    <a:pt x="727" y="1207"/>
                  </a:lnTo>
                  <a:lnTo>
                    <a:pt x="727" y="1216"/>
                  </a:lnTo>
                  <a:lnTo>
                    <a:pt x="728" y="1224"/>
                  </a:lnTo>
                  <a:lnTo>
                    <a:pt x="736" y="1227"/>
                  </a:lnTo>
                  <a:lnTo>
                    <a:pt x="743" y="1231"/>
                  </a:lnTo>
                  <a:lnTo>
                    <a:pt x="750" y="1236"/>
                  </a:lnTo>
                  <a:lnTo>
                    <a:pt x="755" y="1243"/>
                  </a:lnTo>
                  <a:lnTo>
                    <a:pt x="766" y="1256"/>
                  </a:lnTo>
                  <a:lnTo>
                    <a:pt x="776" y="1268"/>
                  </a:lnTo>
                  <a:lnTo>
                    <a:pt x="779" y="1267"/>
                  </a:lnTo>
                  <a:lnTo>
                    <a:pt x="782" y="1267"/>
                  </a:lnTo>
                  <a:lnTo>
                    <a:pt x="787" y="1256"/>
                  </a:lnTo>
                  <a:lnTo>
                    <a:pt x="789" y="1245"/>
                  </a:lnTo>
                  <a:lnTo>
                    <a:pt x="790" y="1233"/>
                  </a:lnTo>
                  <a:lnTo>
                    <a:pt x="793" y="1221"/>
                  </a:lnTo>
                  <a:lnTo>
                    <a:pt x="799" y="1206"/>
                  </a:lnTo>
                  <a:lnTo>
                    <a:pt x="804" y="1188"/>
                  </a:lnTo>
                  <a:lnTo>
                    <a:pt x="806" y="1180"/>
                  </a:lnTo>
                  <a:lnTo>
                    <a:pt x="809" y="1171"/>
                  </a:lnTo>
                  <a:lnTo>
                    <a:pt x="809" y="1161"/>
                  </a:lnTo>
                  <a:lnTo>
                    <a:pt x="808" y="1150"/>
                  </a:lnTo>
                  <a:lnTo>
                    <a:pt x="806" y="1150"/>
                  </a:lnTo>
                  <a:lnTo>
                    <a:pt x="804" y="1150"/>
                  </a:lnTo>
                  <a:close/>
                  <a:moveTo>
                    <a:pt x="641" y="1257"/>
                  </a:moveTo>
                  <a:lnTo>
                    <a:pt x="634" y="1268"/>
                  </a:lnTo>
                  <a:lnTo>
                    <a:pt x="627" y="1281"/>
                  </a:lnTo>
                  <a:lnTo>
                    <a:pt x="622" y="1286"/>
                  </a:lnTo>
                  <a:lnTo>
                    <a:pt x="616" y="1290"/>
                  </a:lnTo>
                  <a:lnTo>
                    <a:pt x="617" y="1294"/>
                  </a:lnTo>
                  <a:lnTo>
                    <a:pt x="617" y="1298"/>
                  </a:lnTo>
                  <a:lnTo>
                    <a:pt x="622" y="1298"/>
                  </a:lnTo>
                  <a:lnTo>
                    <a:pt x="625" y="1298"/>
                  </a:lnTo>
                  <a:lnTo>
                    <a:pt x="630" y="1293"/>
                  </a:lnTo>
                  <a:lnTo>
                    <a:pt x="638" y="1285"/>
                  </a:lnTo>
                  <a:lnTo>
                    <a:pt x="645" y="1275"/>
                  </a:lnTo>
                  <a:lnTo>
                    <a:pt x="649" y="1268"/>
                  </a:lnTo>
                  <a:lnTo>
                    <a:pt x="649" y="1265"/>
                  </a:lnTo>
                  <a:lnTo>
                    <a:pt x="648" y="1262"/>
                  </a:lnTo>
                  <a:lnTo>
                    <a:pt x="646" y="1259"/>
                  </a:lnTo>
                  <a:lnTo>
                    <a:pt x="643" y="1257"/>
                  </a:lnTo>
                  <a:lnTo>
                    <a:pt x="642" y="1257"/>
                  </a:lnTo>
                  <a:lnTo>
                    <a:pt x="641" y="1257"/>
                  </a:lnTo>
                  <a:close/>
                  <a:moveTo>
                    <a:pt x="617" y="1315"/>
                  </a:moveTo>
                  <a:lnTo>
                    <a:pt x="614" y="1317"/>
                  </a:lnTo>
                  <a:lnTo>
                    <a:pt x="610" y="1320"/>
                  </a:lnTo>
                  <a:lnTo>
                    <a:pt x="611" y="1325"/>
                  </a:lnTo>
                  <a:lnTo>
                    <a:pt x="612" y="1328"/>
                  </a:lnTo>
                  <a:lnTo>
                    <a:pt x="616" y="1328"/>
                  </a:lnTo>
                  <a:lnTo>
                    <a:pt x="620" y="1328"/>
                  </a:lnTo>
                  <a:lnTo>
                    <a:pt x="620" y="1327"/>
                  </a:lnTo>
                  <a:lnTo>
                    <a:pt x="620" y="1326"/>
                  </a:lnTo>
                  <a:lnTo>
                    <a:pt x="620" y="1322"/>
                  </a:lnTo>
                  <a:lnTo>
                    <a:pt x="620" y="1317"/>
                  </a:lnTo>
                  <a:lnTo>
                    <a:pt x="619" y="1316"/>
                  </a:lnTo>
                  <a:lnTo>
                    <a:pt x="618" y="1316"/>
                  </a:lnTo>
                  <a:lnTo>
                    <a:pt x="617" y="1315"/>
                  </a:lnTo>
                  <a:close/>
                </a:path>
              </a:pathLst>
            </a:custGeom>
            <a:solidFill>
              <a:srgbClr val="2C5882"/>
            </a:solidFill>
            <a:ln w="9525">
              <a:noFill/>
              <a:round/>
            </a:ln>
          </p:spPr>
          <p:txBody>
            <a:bodyPr/>
            <a:lstStyle/>
            <a:p>
              <a:endParaRPr lang="zh-CN" altLang="en-US"/>
            </a:p>
          </p:txBody>
        </p:sp>
        <p:sp>
          <p:nvSpPr>
            <p:cNvPr id="29755" name="Freeform 35"/>
            <p:cNvSpPr>
              <a:spLocks noEditPoints="1"/>
            </p:cNvSpPr>
            <p:nvPr/>
          </p:nvSpPr>
          <p:spPr bwMode="auto">
            <a:xfrm>
              <a:off x="4531" y="172"/>
              <a:ext cx="483" cy="610"/>
            </a:xfrm>
            <a:custGeom>
              <a:avLst/>
              <a:gdLst>
                <a:gd name="T0" fmla="*/ 1 w 1449"/>
                <a:gd name="T1" fmla="*/ 0 h 1828"/>
                <a:gd name="T2" fmla="*/ 1 w 1449"/>
                <a:gd name="T3" fmla="*/ 0 h 1828"/>
                <a:gd name="T4" fmla="*/ 1 w 1449"/>
                <a:gd name="T5" fmla="*/ 0 h 1828"/>
                <a:gd name="T6" fmla="*/ 1 w 1449"/>
                <a:gd name="T7" fmla="*/ 1 h 1828"/>
                <a:gd name="T8" fmla="*/ 1 w 1449"/>
                <a:gd name="T9" fmla="*/ 1 h 1828"/>
                <a:gd name="T10" fmla="*/ 1 w 1449"/>
                <a:gd name="T11" fmla="*/ 1 h 1828"/>
                <a:gd name="T12" fmla="*/ 1 w 1449"/>
                <a:gd name="T13" fmla="*/ 1 h 1828"/>
                <a:gd name="T14" fmla="*/ 1 w 1449"/>
                <a:gd name="T15" fmla="*/ 0 h 1828"/>
                <a:gd name="T16" fmla="*/ 1 w 1449"/>
                <a:gd name="T17" fmla="*/ 0 h 1828"/>
                <a:gd name="T18" fmla="*/ 2 w 1449"/>
                <a:gd name="T19" fmla="*/ 1 h 1828"/>
                <a:gd name="T20" fmla="*/ 1 w 1449"/>
                <a:gd name="T21" fmla="*/ 1 h 1828"/>
                <a:gd name="T22" fmla="*/ 1 w 1449"/>
                <a:gd name="T23" fmla="*/ 1 h 1828"/>
                <a:gd name="T24" fmla="*/ 2 w 1449"/>
                <a:gd name="T25" fmla="*/ 1 h 1828"/>
                <a:gd name="T26" fmla="*/ 2 w 1449"/>
                <a:gd name="T27" fmla="*/ 1 h 1828"/>
                <a:gd name="T28" fmla="*/ 2 w 1449"/>
                <a:gd name="T29" fmla="*/ 1 h 1828"/>
                <a:gd name="T30" fmla="*/ 1 w 1449"/>
                <a:gd name="T31" fmla="*/ 1 h 1828"/>
                <a:gd name="T32" fmla="*/ 1 w 1449"/>
                <a:gd name="T33" fmla="*/ 1 h 1828"/>
                <a:gd name="T34" fmla="*/ 2 w 1449"/>
                <a:gd name="T35" fmla="*/ 1 h 1828"/>
                <a:gd name="T36" fmla="*/ 1 w 1449"/>
                <a:gd name="T37" fmla="*/ 1 h 1828"/>
                <a:gd name="T38" fmla="*/ 1 w 1449"/>
                <a:gd name="T39" fmla="*/ 1 h 1828"/>
                <a:gd name="T40" fmla="*/ 1 w 1449"/>
                <a:gd name="T41" fmla="*/ 1 h 1828"/>
                <a:gd name="T42" fmla="*/ 0 w 1449"/>
                <a:gd name="T43" fmla="*/ 1 h 1828"/>
                <a:gd name="T44" fmla="*/ 1 w 1449"/>
                <a:gd name="T45" fmla="*/ 1 h 1828"/>
                <a:gd name="T46" fmla="*/ 1 w 1449"/>
                <a:gd name="T47" fmla="*/ 1 h 1828"/>
                <a:gd name="T48" fmla="*/ 0 w 1449"/>
                <a:gd name="T49" fmla="*/ 0 h 1828"/>
                <a:gd name="T50" fmla="*/ 0 w 1449"/>
                <a:gd name="T51" fmla="*/ 1 h 1828"/>
                <a:gd name="T52" fmla="*/ 0 w 1449"/>
                <a:gd name="T53" fmla="*/ 0 h 1828"/>
                <a:gd name="T54" fmla="*/ 1 w 1449"/>
                <a:gd name="T55" fmla="*/ 1 h 1828"/>
                <a:gd name="T56" fmla="*/ 1 w 1449"/>
                <a:gd name="T57" fmla="*/ 1 h 1828"/>
                <a:gd name="T58" fmla="*/ 1 w 1449"/>
                <a:gd name="T59" fmla="*/ 1 h 1828"/>
                <a:gd name="T60" fmla="*/ 1 w 1449"/>
                <a:gd name="T61" fmla="*/ 1 h 1828"/>
                <a:gd name="T62" fmla="*/ 0 w 1449"/>
                <a:gd name="T63" fmla="*/ 1 h 1828"/>
                <a:gd name="T64" fmla="*/ 0 w 1449"/>
                <a:gd name="T65" fmla="*/ 1 h 1828"/>
                <a:gd name="T66" fmla="*/ 0 w 1449"/>
                <a:gd name="T67" fmla="*/ 1 h 1828"/>
                <a:gd name="T68" fmla="*/ 1 w 1449"/>
                <a:gd name="T69" fmla="*/ 1 h 1828"/>
                <a:gd name="T70" fmla="*/ 1 w 1449"/>
                <a:gd name="T71" fmla="*/ 1 h 1828"/>
                <a:gd name="T72" fmla="*/ 1 w 1449"/>
                <a:gd name="T73" fmla="*/ 1 h 1828"/>
                <a:gd name="T74" fmla="*/ 1 w 1449"/>
                <a:gd name="T75" fmla="*/ 1 h 1828"/>
                <a:gd name="T76" fmla="*/ 0 w 1449"/>
                <a:gd name="T77" fmla="*/ 1 h 1828"/>
                <a:gd name="T78" fmla="*/ 0 w 1449"/>
                <a:gd name="T79" fmla="*/ 2 h 1828"/>
                <a:gd name="T80" fmla="*/ 0 w 1449"/>
                <a:gd name="T81" fmla="*/ 2 h 1828"/>
                <a:gd name="T82" fmla="*/ 0 w 1449"/>
                <a:gd name="T83" fmla="*/ 2 h 1828"/>
                <a:gd name="T84" fmla="*/ 0 w 1449"/>
                <a:gd name="T85" fmla="*/ 1 h 1828"/>
                <a:gd name="T86" fmla="*/ 1 w 1449"/>
                <a:gd name="T87" fmla="*/ 1 h 1828"/>
                <a:gd name="T88" fmla="*/ 1 w 1449"/>
                <a:gd name="T89" fmla="*/ 1 h 1828"/>
                <a:gd name="T90" fmla="*/ 1 w 1449"/>
                <a:gd name="T91" fmla="*/ 2 h 1828"/>
                <a:gd name="T92" fmla="*/ 1 w 1449"/>
                <a:gd name="T93" fmla="*/ 2 h 1828"/>
                <a:gd name="T94" fmla="*/ 1 w 1449"/>
                <a:gd name="T95" fmla="*/ 2 h 1828"/>
                <a:gd name="T96" fmla="*/ 2 w 1449"/>
                <a:gd name="T97" fmla="*/ 2 h 1828"/>
                <a:gd name="T98" fmla="*/ 1 w 1449"/>
                <a:gd name="T99" fmla="*/ 2 h 1828"/>
                <a:gd name="T100" fmla="*/ 1 w 1449"/>
                <a:gd name="T101" fmla="*/ 2 h 1828"/>
                <a:gd name="T102" fmla="*/ 1 w 1449"/>
                <a:gd name="T103" fmla="*/ 2 h 1828"/>
                <a:gd name="T104" fmla="*/ 1 w 1449"/>
                <a:gd name="T105" fmla="*/ 2 h 1828"/>
                <a:gd name="T106" fmla="*/ 1 w 1449"/>
                <a:gd name="T107" fmla="*/ 2 h 1828"/>
                <a:gd name="T108" fmla="*/ 1 w 1449"/>
                <a:gd name="T109" fmla="*/ 2 h 1828"/>
                <a:gd name="T110" fmla="*/ 1 w 1449"/>
                <a:gd name="T111" fmla="*/ 2 h 1828"/>
                <a:gd name="T112" fmla="*/ 1 w 1449"/>
                <a:gd name="T113" fmla="*/ 2 h 1828"/>
                <a:gd name="T114" fmla="*/ 1 w 1449"/>
                <a:gd name="T115" fmla="*/ 2 h 1828"/>
                <a:gd name="T116" fmla="*/ 1 w 1449"/>
                <a:gd name="T117" fmla="*/ 2 h 1828"/>
                <a:gd name="T118" fmla="*/ 1 w 1449"/>
                <a:gd name="T119" fmla="*/ 1 h 1828"/>
                <a:gd name="T120" fmla="*/ 1 w 1449"/>
                <a:gd name="T121" fmla="*/ 2 h 1828"/>
                <a:gd name="T122" fmla="*/ 2 w 1449"/>
                <a:gd name="T123" fmla="*/ 2 h 18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49"/>
                <a:gd name="T187" fmla="*/ 0 h 1828"/>
                <a:gd name="T188" fmla="*/ 1449 w 1449"/>
                <a:gd name="T189" fmla="*/ 1828 h 18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49" h="1828">
                  <a:moveTo>
                    <a:pt x="437" y="0"/>
                  </a:moveTo>
                  <a:lnTo>
                    <a:pt x="445" y="3"/>
                  </a:lnTo>
                  <a:lnTo>
                    <a:pt x="450" y="5"/>
                  </a:lnTo>
                  <a:lnTo>
                    <a:pt x="454" y="9"/>
                  </a:lnTo>
                  <a:lnTo>
                    <a:pt x="457" y="14"/>
                  </a:lnTo>
                  <a:lnTo>
                    <a:pt x="460" y="18"/>
                  </a:lnTo>
                  <a:lnTo>
                    <a:pt x="462" y="23"/>
                  </a:lnTo>
                  <a:lnTo>
                    <a:pt x="466" y="28"/>
                  </a:lnTo>
                  <a:lnTo>
                    <a:pt x="471" y="31"/>
                  </a:lnTo>
                  <a:lnTo>
                    <a:pt x="479" y="31"/>
                  </a:lnTo>
                  <a:lnTo>
                    <a:pt x="488" y="32"/>
                  </a:lnTo>
                  <a:lnTo>
                    <a:pt x="495" y="46"/>
                  </a:lnTo>
                  <a:lnTo>
                    <a:pt x="502" y="61"/>
                  </a:lnTo>
                  <a:lnTo>
                    <a:pt x="507" y="76"/>
                  </a:lnTo>
                  <a:lnTo>
                    <a:pt x="514" y="92"/>
                  </a:lnTo>
                  <a:lnTo>
                    <a:pt x="518" y="97"/>
                  </a:lnTo>
                  <a:lnTo>
                    <a:pt x="523" y="102"/>
                  </a:lnTo>
                  <a:lnTo>
                    <a:pt x="526" y="113"/>
                  </a:lnTo>
                  <a:lnTo>
                    <a:pt x="529" y="128"/>
                  </a:lnTo>
                  <a:lnTo>
                    <a:pt x="532" y="144"/>
                  </a:lnTo>
                  <a:lnTo>
                    <a:pt x="535" y="155"/>
                  </a:lnTo>
                  <a:lnTo>
                    <a:pt x="532" y="169"/>
                  </a:lnTo>
                  <a:lnTo>
                    <a:pt x="530" y="189"/>
                  </a:lnTo>
                  <a:lnTo>
                    <a:pt x="529" y="198"/>
                  </a:lnTo>
                  <a:lnTo>
                    <a:pt x="529" y="208"/>
                  </a:lnTo>
                  <a:lnTo>
                    <a:pt x="530" y="218"/>
                  </a:lnTo>
                  <a:lnTo>
                    <a:pt x="531" y="228"/>
                  </a:lnTo>
                  <a:lnTo>
                    <a:pt x="535" y="233"/>
                  </a:lnTo>
                  <a:lnTo>
                    <a:pt x="538" y="240"/>
                  </a:lnTo>
                  <a:lnTo>
                    <a:pt x="538" y="249"/>
                  </a:lnTo>
                  <a:lnTo>
                    <a:pt x="538" y="259"/>
                  </a:lnTo>
                  <a:lnTo>
                    <a:pt x="540" y="262"/>
                  </a:lnTo>
                  <a:lnTo>
                    <a:pt x="543" y="265"/>
                  </a:lnTo>
                  <a:lnTo>
                    <a:pt x="543" y="277"/>
                  </a:lnTo>
                  <a:lnTo>
                    <a:pt x="543" y="289"/>
                  </a:lnTo>
                  <a:lnTo>
                    <a:pt x="543" y="306"/>
                  </a:lnTo>
                  <a:lnTo>
                    <a:pt x="544" y="320"/>
                  </a:lnTo>
                  <a:lnTo>
                    <a:pt x="544" y="333"/>
                  </a:lnTo>
                  <a:lnTo>
                    <a:pt x="544" y="347"/>
                  </a:lnTo>
                  <a:lnTo>
                    <a:pt x="548" y="350"/>
                  </a:lnTo>
                  <a:lnTo>
                    <a:pt x="552" y="353"/>
                  </a:lnTo>
                  <a:lnTo>
                    <a:pt x="564" y="354"/>
                  </a:lnTo>
                  <a:lnTo>
                    <a:pt x="577" y="354"/>
                  </a:lnTo>
                  <a:lnTo>
                    <a:pt x="582" y="356"/>
                  </a:lnTo>
                  <a:lnTo>
                    <a:pt x="586" y="359"/>
                  </a:lnTo>
                  <a:lnTo>
                    <a:pt x="589" y="360"/>
                  </a:lnTo>
                  <a:lnTo>
                    <a:pt x="593" y="361"/>
                  </a:lnTo>
                  <a:lnTo>
                    <a:pt x="597" y="361"/>
                  </a:lnTo>
                  <a:lnTo>
                    <a:pt x="601" y="360"/>
                  </a:lnTo>
                  <a:lnTo>
                    <a:pt x="613" y="353"/>
                  </a:lnTo>
                  <a:lnTo>
                    <a:pt x="625" y="345"/>
                  </a:lnTo>
                  <a:lnTo>
                    <a:pt x="633" y="345"/>
                  </a:lnTo>
                  <a:lnTo>
                    <a:pt x="641" y="347"/>
                  </a:lnTo>
                  <a:lnTo>
                    <a:pt x="645" y="348"/>
                  </a:lnTo>
                  <a:lnTo>
                    <a:pt x="648" y="348"/>
                  </a:lnTo>
                  <a:lnTo>
                    <a:pt x="652" y="347"/>
                  </a:lnTo>
                  <a:lnTo>
                    <a:pt x="655" y="345"/>
                  </a:lnTo>
                  <a:lnTo>
                    <a:pt x="656" y="342"/>
                  </a:lnTo>
                  <a:lnTo>
                    <a:pt x="656" y="337"/>
                  </a:lnTo>
                  <a:lnTo>
                    <a:pt x="655" y="332"/>
                  </a:lnTo>
                  <a:lnTo>
                    <a:pt x="654" y="327"/>
                  </a:lnTo>
                  <a:lnTo>
                    <a:pt x="659" y="326"/>
                  </a:lnTo>
                  <a:lnTo>
                    <a:pt x="664" y="325"/>
                  </a:lnTo>
                  <a:lnTo>
                    <a:pt x="667" y="320"/>
                  </a:lnTo>
                  <a:lnTo>
                    <a:pt x="672" y="313"/>
                  </a:lnTo>
                  <a:lnTo>
                    <a:pt x="679" y="308"/>
                  </a:lnTo>
                  <a:lnTo>
                    <a:pt x="685" y="305"/>
                  </a:lnTo>
                  <a:lnTo>
                    <a:pt x="692" y="305"/>
                  </a:lnTo>
                  <a:lnTo>
                    <a:pt x="700" y="305"/>
                  </a:lnTo>
                  <a:lnTo>
                    <a:pt x="704" y="299"/>
                  </a:lnTo>
                  <a:lnTo>
                    <a:pt x="709" y="294"/>
                  </a:lnTo>
                  <a:lnTo>
                    <a:pt x="714" y="295"/>
                  </a:lnTo>
                  <a:lnTo>
                    <a:pt x="718" y="296"/>
                  </a:lnTo>
                  <a:lnTo>
                    <a:pt x="723" y="291"/>
                  </a:lnTo>
                  <a:lnTo>
                    <a:pt x="725" y="287"/>
                  </a:lnTo>
                  <a:lnTo>
                    <a:pt x="732" y="284"/>
                  </a:lnTo>
                  <a:lnTo>
                    <a:pt x="736" y="284"/>
                  </a:lnTo>
                  <a:lnTo>
                    <a:pt x="737" y="284"/>
                  </a:lnTo>
                  <a:lnTo>
                    <a:pt x="738" y="282"/>
                  </a:lnTo>
                  <a:lnTo>
                    <a:pt x="739" y="278"/>
                  </a:lnTo>
                  <a:lnTo>
                    <a:pt x="740" y="273"/>
                  </a:lnTo>
                  <a:lnTo>
                    <a:pt x="751" y="263"/>
                  </a:lnTo>
                  <a:lnTo>
                    <a:pt x="761" y="253"/>
                  </a:lnTo>
                  <a:lnTo>
                    <a:pt x="772" y="251"/>
                  </a:lnTo>
                  <a:lnTo>
                    <a:pt x="782" y="248"/>
                  </a:lnTo>
                  <a:lnTo>
                    <a:pt x="783" y="239"/>
                  </a:lnTo>
                  <a:lnTo>
                    <a:pt x="784" y="231"/>
                  </a:lnTo>
                  <a:lnTo>
                    <a:pt x="788" y="229"/>
                  </a:lnTo>
                  <a:lnTo>
                    <a:pt x="792" y="226"/>
                  </a:lnTo>
                  <a:lnTo>
                    <a:pt x="794" y="222"/>
                  </a:lnTo>
                  <a:lnTo>
                    <a:pt x="796" y="219"/>
                  </a:lnTo>
                  <a:lnTo>
                    <a:pt x="805" y="214"/>
                  </a:lnTo>
                  <a:lnTo>
                    <a:pt x="814" y="208"/>
                  </a:lnTo>
                  <a:lnTo>
                    <a:pt x="821" y="198"/>
                  </a:lnTo>
                  <a:lnTo>
                    <a:pt x="831" y="189"/>
                  </a:lnTo>
                  <a:lnTo>
                    <a:pt x="833" y="189"/>
                  </a:lnTo>
                  <a:lnTo>
                    <a:pt x="837" y="189"/>
                  </a:lnTo>
                  <a:lnTo>
                    <a:pt x="839" y="190"/>
                  </a:lnTo>
                  <a:lnTo>
                    <a:pt x="841" y="191"/>
                  </a:lnTo>
                  <a:lnTo>
                    <a:pt x="843" y="195"/>
                  </a:lnTo>
                  <a:lnTo>
                    <a:pt x="844" y="201"/>
                  </a:lnTo>
                  <a:lnTo>
                    <a:pt x="845" y="214"/>
                  </a:lnTo>
                  <a:lnTo>
                    <a:pt x="849" y="225"/>
                  </a:lnTo>
                  <a:lnTo>
                    <a:pt x="855" y="230"/>
                  </a:lnTo>
                  <a:lnTo>
                    <a:pt x="863" y="237"/>
                  </a:lnTo>
                  <a:lnTo>
                    <a:pt x="862" y="244"/>
                  </a:lnTo>
                  <a:lnTo>
                    <a:pt x="858" y="252"/>
                  </a:lnTo>
                  <a:lnTo>
                    <a:pt x="855" y="257"/>
                  </a:lnTo>
                  <a:lnTo>
                    <a:pt x="850" y="262"/>
                  </a:lnTo>
                  <a:lnTo>
                    <a:pt x="839" y="271"/>
                  </a:lnTo>
                  <a:lnTo>
                    <a:pt x="829" y="280"/>
                  </a:lnTo>
                  <a:lnTo>
                    <a:pt x="823" y="290"/>
                  </a:lnTo>
                  <a:lnTo>
                    <a:pt x="817" y="301"/>
                  </a:lnTo>
                  <a:lnTo>
                    <a:pt x="810" y="302"/>
                  </a:lnTo>
                  <a:lnTo>
                    <a:pt x="803" y="305"/>
                  </a:lnTo>
                  <a:lnTo>
                    <a:pt x="800" y="312"/>
                  </a:lnTo>
                  <a:lnTo>
                    <a:pt x="797" y="320"/>
                  </a:lnTo>
                  <a:lnTo>
                    <a:pt x="790" y="324"/>
                  </a:lnTo>
                  <a:lnTo>
                    <a:pt x="782" y="329"/>
                  </a:lnTo>
                  <a:lnTo>
                    <a:pt x="780" y="333"/>
                  </a:lnTo>
                  <a:lnTo>
                    <a:pt x="776" y="337"/>
                  </a:lnTo>
                  <a:lnTo>
                    <a:pt x="768" y="340"/>
                  </a:lnTo>
                  <a:lnTo>
                    <a:pt x="760" y="342"/>
                  </a:lnTo>
                  <a:lnTo>
                    <a:pt x="751" y="353"/>
                  </a:lnTo>
                  <a:lnTo>
                    <a:pt x="743" y="361"/>
                  </a:lnTo>
                  <a:lnTo>
                    <a:pt x="737" y="362"/>
                  </a:lnTo>
                  <a:lnTo>
                    <a:pt x="732" y="364"/>
                  </a:lnTo>
                  <a:lnTo>
                    <a:pt x="729" y="365"/>
                  </a:lnTo>
                  <a:lnTo>
                    <a:pt x="727" y="365"/>
                  </a:lnTo>
                  <a:lnTo>
                    <a:pt x="726" y="367"/>
                  </a:lnTo>
                  <a:lnTo>
                    <a:pt x="725" y="369"/>
                  </a:lnTo>
                  <a:lnTo>
                    <a:pt x="728" y="373"/>
                  </a:lnTo>
                  <a:lnTo>
                    <a:pt x="733" y="377"/>
                  </a:lnTo>
                  <a:lnTo>
                    <a:pt x="739" y="380"/>
                  </a:lnTo>
                  <a:lnTo>
                    <a:pt x="747" y="382"/>
                  </a:lnTo>
                  <a:lnTo>
                    <a:pt x="764" y="384"/>
                  </a:lnTo>
                  <a:lnTo>
                    <a:pt x="785" y="385"/>
                  </a:lnTo>
                  <a:lnTo>
                    <a:pt x="806" y="387"/>
                  </a:lnTo>
                  <a:lnTo>
                    <a:pt x="825" y="389"/>
                  </a:lnTo>
                  <a:lnTo>
                    <a:pt x="832" y="390"/>
                  </a:lnTo>
                  <a:lnTo>
                    <a:pt x="839" y="392"/>
                  </a:lnTo>
                  <a:lnTo>
                    <a:pt x="843" y="394"/>
                  </a:lnTo>
                  <a:lnTo>
                    <a:pt x="846" y="396"/>
                  </a:lnTo>
                  <a:lnTo>
                    <a:pt x="848" y="404"/>
                  </a:lnTo>
                  <a:lnTo>
                    <a:pt x="849" y="411"/>
                  </a:lnTo>
                  <a:lnTo>
                    <a:pt x="853" y="414"/>
                  </a:lnTo>
                  <a:lnTo>
                    <a:pt x="858" y="417"/>
                  </a:lnTo>
                  <a:lnTo>
                    <a:pt x="858" y="418"/>
                  </a:lnTo>
                  <a:lnTo>
                    <a:pt x="858" y="419"/>
                  </a:lnTo>
                  <a:lnTo>
                    <a:pt x="856" y="423"/>
                  </a:lnTo>
                  <a:lnTo>
                    <a:pt x="855" y="425"/>
                  </a:lnTo>
                  <a:lnTo>
                    <a:pt x="854" y="425"/>
                  </a:lnTo>
                  <a:lnTo>
                    <a:pt x="852" y="425"/>
                  </a:lnTo>
                  <a:lnTo>
                    <a:pt x="849" y="422"/>
                  </a:lnTo>
                  <a:lnTo>
                    <a:pt x="845" y="420"/>
                  </a:lnTo>
                  <a:lnTo>
                    <a:pt x="843" y="420"/>
                  </a:lnTo>
                  <a:lnTo>
                    <a:pt x="841" y="423"/>
                  </a:lnTo>
                  <a:lnTo>
                    <a:pt x="837" y="430"/>
                  </a:lnTo>
                  <a:lnTo>
                    <a:pt x="833" y="437"/>
                  </a:lnTo>
                  <a:lnTo>
                    <a:pt x="818" y="432"/>
                  </a:lnTo>
                  <a:lnTo>
                    <a:pt x="804" y="427"/>
                  </a:lnTo>
                  <a:lnTo>
                    <a:pt x="799" y="419"/>
                  </a:lnTo>
                  <a:lnTo>
                    <a:pt x="794" y="413"/>
                  </a:lnTo>
                  <a:lnTo>
                    <a:pt x="787" y="415"/>
                  </a:lnTo>
                  <a:lnTo>
                    <a:pt x="781" y="418"/>
                  </a:lnTo>
                  <a:lnTo>
                    <a:pt x="776" y="419"/>
                  </a:lnTo>
                  <a:lnTo>
                    <a:pt x="772" y="419"/>
                  </a:lnTo>
                  <a:lnTo>
                    <a:pt x="769" y="419"/>
                  </a:lnTo>
                  <a:lnTo>
                    <a:pt x="764" y="419"/>
                  </a:lnTo>
                  <a:lnTo>
                    <a:pt x="759" y="416"/>
                  </a:lnTo>
                  <a:lnTo>
                    <a:pt x="751" y="415"/>
                  </a:lnTo>
                  <a:lnTo>
                    <a:pt x="741" y="416"/>
                  </a:lnTo>
                  <a:lnTo>
                    <a:pt x="730" y="416"/>
                  </a:lnTo>
                  <a:lnTo>
                    <a:pt x="714" y="412"/>
                  </a:lnTo>
                  <a:lnTo>
                    <a:pt x="697" y="408"/>
                  </a:lnTo>
                  <a:lnTo>
                    <a:pt x="688" y="407"/>
                  </a:lnTo>
                  <a:lnTo>
                    <a:pt x="679" y="407"/>
                  </a:lnTo>
                  <a:lnTo>
                    <a:pt x="670" y="408"/>
                  </a:lnTo>
                  <a:lnTo>
                    <a:pt x="663" y="410"/>
                  </a:lnTo>
                  <a:lnTo>
                    <a:pt x="656" y="413"/>
                  </a:lnTo>
                  <a:lnTo>
                    <a:pt x="648" y="418"/>
                  </a:lnTo>
                  <a:lnTo>
                    <a:pt x="642" y="425"/>
                  </a:lnTo>
                  <a:lnTo>
                    <a:pt x="637" y="430"/>
                  </a:lnTo>
                  <a:lnTo>
                    <a:pt x="635" y="437"/>
                  </a:lnTo>
                  <a:lnTo>
                    <a:pt x="632" y="442"/>
                  </a:lnTo>
                  <a:lnTo>
                    <a:pt x="631" y="442"/>
                  </a:lnTo>
                  <a:lnTo>
                    <a:pt x="630" y="442"/>
                  </a:lnTo>
                  <a:lnTo>
                    <a:pt x="628" y="443"/>
                  </a:lnTo>
                  <a:lnTo>
                    <a:pt x="625" y="443"/>
                  </a:lnTo>
                  <a:lnTo>
                    <a:pt x="624" y="442"/>
                  </a:lnTo>
                  <a:lnTo>
                    <a:pt x="623" y="440"/>
                  </a:lnTo>
                  <a:lnTo>
                    <a:pt x="621" y="437"/>
                  </a:lnTo>
                  <a:lnTo>
                    <a:pt x="618" y="435"/>
                  </a:lnTo>
                  <a:lnTo>
                    <a:pt x="609" y="434"/>
                  </a:lnTo>
                  <a:lnTo>
                    <a:pt x="602" y="431"/>
                  </a:lnTo>
                  <a:lnTo>
                    <a:pt x="600" y="426"/>
                  </a:lnTo>
                  <a:lnTo>
                    <a:pt x="599" y="419"/>
                  </a:lnTo>
                  <a:lnTo>
                    <a:pt x="601" y="414"/>
                  </a:lnTo>
                  <a:lnTo>
                    <a:pt x="604" y="408"/>
                  </a:lnTo>
                  <a:lnTo>
                    <a:pt x="602" y="408"/>
                  </a:lnTo>
                  <a:lnTo>
                    <a:pt x="601" y="407"/>
                  </a:lnTo>
                  <a:lnTo>
                    <a:pt x="595" y="407"/>
                  </a:lnTo>
                  <a:lnTo>
                    <a:pt x="589" y="406"/>
                  </a:lnTo>
                  <a:lnTo>
                    <a:pt x="588" y="400"/>
                  </a:lnTo>
                  <a:lnTo>
                    <a:pt x="586" y="394"/>
                  </a:lnTo>
                  <a:lnTo>
                    <a:pt x="579" y="393"/>
                  </a:lnTo>
                  <a:lnTo>
                    <a:pt x="575" y="390"/>
                  </a:lnTo>
                  <a:lnTo>
                    <a:pt x="576" y="384"/>
                  </a:lnTo>
                  <a:lnTo>
                    <a:pt x="576" y="380"/>
                  </a:lnTo>
                  <a:lnTo>
                    <a:pt x="576" y="375"/>
                  </a:lnTo>
                  <a:lnTo>
                    <a:pt x="574" y="370"/>
                  </a:lnTo>
                  <a:lnTo>
                    <a:pt x="569" y="367"/>
                  </a:lnTo>
                  <a:lnTo>
                    <a:pt x="562" y="365"/>
                  </a:lnTo>
                  <a:lnTo>
                    <a:pt x="559" y="364"/>
                  </a:lnTo>
                  <a:lnTo>
                    <a:pt x="555" y="362"/>
                  </a:lnTo>
                  <a:lnTo>
                    <a:pt x="551" y="364"/>
                  </a:lnTo>
                  <a:lnTo>
                    <a:pt x="547" y="365"/>
                  </a:lnTo>
                  <a:lnTo>
                    <a:pt x="542" y="369"/>
                  </a:lnTo>
                  <a:lnTo>
                    <a:pt x="538" y="373"/>
                  </a:lnTo>
                  <a:lnTo>
                    <a:pt x="539" y="378"/>
                  </a:lnTo>
                  <a:lnTo>
                    <a:pt x="542" y="382"/>
                  </a:lnTo>
                  <a:lnTo>
                    <a:pt x="543" y="384"/>
                  </a:lnTo>
                  <a:lnTo>
                    <a:pt x="543" y="385"/>
                  </a:lnTo>
                  <a:lnTo>
                    <a:pt x="544" y="389"/>
                  </a:lnTo>
                  <a:lnTo>
                    <a:pt x="543" y="391"/>
                  </a:lnTo>
                  <a:lnTo>
                    <a:pt x="540" y="394"/>
                  </a:lnTo>
                  <a:lnTo>
                    <a:pt x="538" y="397"/>
                  </a:lnTo>
                  <a:lnTo>
                    <a:pt x="537" y="405"/>
                  </a:lnTo>
                  <a:lnTo>
                    <a:pt x="536" y="419"/>
                  </a:lnTo>
                  <a:lnTo>
                    <a:pt x="536" y="431"/>
                  </a:lnTo>
                  <a:lnTo>
                    <a:pt x="535" y="438"/>
                  </a:lnTo>
                  <a:lnTo>
                    <a:pt x="539" y="440"/>
                  </a:lnTo>
                  <a:lnTo>
                    <a:pt x="542" y="442"/>
                  </a:lnTo>
                  <a:lnTo>
                    <a:pt x="543" y="447"/>
                  </a:lnTo>
                  <a:lnTo>
                    <a:pt x="544" y="450"/>
                  </a:lnTo>
                  <a:lnTo>
                    <a:pt x="543" y="452"/>
                  </a:lnTo>
                  <a:lnTo>
                    <a:pt x="542" y="454"/>
                  </a:lnTo>
                  <a:lnTo>
                    <a:pt x="540" y="459"/>
                  </a:lnTo>
                  <a:lnTo>
                    <a:pt x="538" y="462"/>
                  </a:lnTo>
                  <a:lnTo>
                    <a:pt x="536" y="471"/>
                  </a:lnTo>
                  <a:lnTo>
                    <a:pt x="536" y="485"/>
                  </a:lnTo>
                  <a:lnTo>
                    <a:pt x="535" y="499"/>
                  </a:lnTo>
                  <a:lnTo>
                    <a:pt x="535" y="506"/>
                  </a:lnTo>
                  <a:lnTo>
                    <a:pt x="542" y="508"/>
                  </a:lnTo>
                  <a:lnTo>
                    <a:pt x="550" y="509"/>
                  </a:lnTo>
                  <a:lnTo>
                    <a:pt x="557" y="508"/>
                  </a:lnTo>
                  <a:lnTo>
                    <a:pt x="562" y="508"/>
                  </a:lnTo>
                  <a:lnTo>
                    <a:pt x="569" y="507"/>
                  </a:lnTo>
                  <a:lnTo>
                    <a:pt x="576" y="506"/>
                  </a:lnTo>
                  <a:lnTo>
                    <a:pt x="583" y="506"/>
                  </a:lnTo>
                  <a:lnTo>
                    <a:pt x="590" y="507"/>
                  </a:lnTo>
                  <a:lnTo>
                    <a:pt x="599" y="510"/>
                  </a:lnTo>
                  <a:lnTo>
                    <a:pt x="607" y="515"/>
                  </a:lnTo>
                  <a:lnTo>
                    <a:pt x="616" y="519"/>
                  </a:lnTo>
                  <a:lnTo>
                    <a:pt x="623" y="524"/>
                  </a:lnTo>
                  <a:lnTo>
                    <a:pt x="639" y="534"/>
                  </a:lnTo>
                  <a:lnTo>
                    <a:pt x="653" y="545"/>
                  </a:lnTo>
                  <a:lnTo>
                    <a:pt x="660" y="551"/>
                  </a:lnTo>
                  <a:lnTo>
                    <a:pt x="666" y="558"/>
                  </a:lnTo>
                  <a:lnTo>
                    <a:pt x="669" y="562"/>
                  </a:lnTo>
                  <a:lnTo>
                    <a:pt x="672" y="565"/>
                  </a:lnTo>
                  <a:lnTo>
                    <a:pt x="676" y="567"/>
                  </a:lnTo>
                  <a:lnTo>
                    <a:pt x="681" y="569"/>
                  </a:lnTo>
                  <a:lnTo>
                    <a:pt x="686" y="568"/>
                  </a:lnTo>
                  <a:lnTo>
                    <a:pt x="691" y="566"/>
                  </a:lnTo>
                  <a:lnTo>
                    <a:pt x="695" y="564"/>
                  </a:lnTo>
                  <a:lnTo>
                    <a:pt x="698" y="562"/>
                  </a:lnTo>
                  <a:lnTo>
                    <a:pt x="700" y="564"/>
                  </a:lnTo>
                  <a:lnTo>
                    <a:pt x="702" y="564"/>
                  </a:lnTo>
                  <a:lnTo>
                    <a:pt x="707" y="563"/>
                  </a:lnTo>
                  <a:lnTo>
                    <a:pt x="712" y="560"/>
                  </a:lnTo>
                  <a:lnTo>
                    <a:pt x="711" y="557"/>
                  </a:lnTo>
                  <a:lnTo>
                    <a:pt x="710" y="555"/>
                  </a:lnTo>
                  <a:lnTo>
                    <a:pt x="707" y="554"/>
                  </a:lnTo>
                  <a:lnTo>
                    <a:pt x="704" y="552"/>
                  </a:lnTo>
                  <a:lnTo>
                    <a:pt x="704" y="551"/>
                  </a:lnTo>
                  <a:lnTo>
                    <a:pt x="705" y="550"/>
                  </a:lnTo>
                  <a:lnTo>
                    <a:pt x="712" y="547"/>
                  </a:lnTo>
                  <a:lnTo>
                    <a:pt x="724" y="544"/>
                  </a:lnTo>
                  <a:lnTo>
                    <a:pt x="734" y="542"/>
                  </a:lnTo>
                  <a:lnTo>
                    <a:pt x="739" y="539"/>
                  </a:lnTo>
                  <a:lnTo>
                    <a:pt x="739" y="532"/>
                  </a:lnTo>
                  <a:lnTo>
                    <a:pt x="740" y="524"/>
                  </a:lnTo>
                  <a:lnTo>
                    <a:pt x="757" y="521"/>
                  </a:lnTo>
                  <a:lnTo>
                    <a:pt x="772" y="516"/>
                  </a:lnTo>
                  <a:lnTo>
                    <a:pt x="776" y="510"/>
                  </a:lnTo>
                  <a:lnTo>
                    <a:pt x="782" y="505"/>
                  </a:lnTo>
                  <a:lnTo>
                    <a:pt x="792" y="504"/>
                  </a:lnTo>
                  <a:lnTo>
                    <a:pt x="800" y="504"/>
                  </a:lnTo>
                  <a:lnTo>
                    <a:pt x="803" y="500"/>
                  </a:lnTo>
                  <a:lnTo>
                    <a:pt x="805" y="494"/>
                  </a:lnTo>
                  <a:lnTo>
                    <a:pt x="807" y="487"/>
                  </a:lnTo>
                  <a:lnTo>
                    <a:pt x="809" y="483"/>
                  </a:lnTo>
                  <a:lnTo>
                    <a:pt x="820" y="482"/>
                  </a:lnTo>
                  <a:lnTo>
                    <a:pt x="834" y="482"/>
                  </a:lnTo>
                  <a:lnTo>
                    <a:pt x="842" y="481"/>
                  </a:lnTo>
                  <a:lnTo>
                    <a:pt x="849" y="480"/>
                  </a:lnTo>
                  <a:lnTo>
                    <a:pt x="855" y="477"/>
                  </a:lnTo>
                  <a:lnTo>
                    <a:pt x="860" y="475"/>
                  </a:lnTo>
                  <a:lnTo>
                    <a:pt x="864" y="467"/>
                  </a:lnTo>
                  <a:lnTo>
                    <a:pt x="867" y="461"/>
                  </a:lnTo>
                  <a:lnTo>
                    <a:pt x="873" y="457"/>
                  </a:lnTo>
                  <a:lnTo>
                    <a:pt x="877" y="455"/>
                  </a:lnTo>
                  <a:lnTo>
                    <a:pt x="878" y="454"/>
                  </a:lnTo>
                  <a:lnTo>
                    <a:pt x="879" y="452"/>
                  </a:lnTo>
                  <a:lnTo>
                    <a:pt x="880" y="449"/>
                  </a:lnTo>
                  <a:lnTo>
                    <a:pt x="881" y="445"/>
                  </a:lnTo>
                  <a:lnTo>
                    <a:pt x="889" y="441"/>
                  </a:lnTo>
                  <a:lnTo>
                    <a:pt x="899" y="438"/>
                  </a:lnTo>
                  <a:lnTo>
                    <a:pt x="908" y="436"/>
                  </a:lnTo>
                  <a:lnTo>
                    <a:pt x="918" y="435"/>
                  </a:lnTo>
                  <a:lnTo>
                    <a:pt x="938" y="431"/>
                  </a:lnTo>
                  <a:lnTo>
                    <a:pt x="957" y="427"/>
                  </a:lnTo>
                  <a:lnTo>
                    <a:pt x="971" y="426"/>
                  </a:lnTo>
                  <a:lnTo>
                    <a:pt x="984" y="426"/>
                  </a:lnTo>
                  <a:lnTo>
                    <a:pt x="991" y="426"/>
                  </a:lnTo>
                  <a:lnTo>
                    <a:pt x="996" y="426"/>
                  </a:lnTo>
                  <a:lnTo>
                    <a:pt x="1002" y="425"/>
                  </a:lnTo>
                  <a:lnTo>
                    <a:pt x="1006" y="423"/>
                  </a:lnTo>
                  <a:lnTo>
                    <a:pt x="1007" y="415"/>
                  </a:lnTo>
                  <a:lnTo>
                    <a:pt x="1007" y="407"/>
                  </a:lnTo>
                  <a:lnTo>
                    <a:pt x="1016" y="401"/>
                  </a:lnTo>
                  <a:lnTo>
                    <a:pt x="1024" y="393"/>
                  </a:lnTo>
                  <a:lnTo>
                    <a:pt x="1019" y="385"/>
                  </a:lnTo>
                  <a:lnTo>
                    <a:pt x="1016" y="379"/>
                  </a:lnTo>
                  <a:lnTo>
                    <a:pt x="1015" y="376"/>
                  </a:lnTo>
                  <a:lnTo>
                    <a:pt x="1016" y="370"/>
                  </a:lnTo>
                  <a:lnTo>
                    <a:pt x="1017" y="366"/>
                  </a:lnTo>
                  <a:lnTo>
                    <a:pt x="1018" y="360"/>
                  </a:lnTo>
                  <a:lnTo>
                    <a:pt x="1023" y="352"/>
                  </a:lnTo>
                  <a:lnTo>
                    <a:pt x="1025" y="345"/>
                  </a:lnTo>
                  <a:lnTo>
                    <a:pt x="1025" y="335"/>
                  </a:lnTo>
                  <a:lnTo>
                    <a:pt x="1025" y="323"/>
                  </a:lnTo>
                  <a:lnTo>
                    <a:pt x="1028" y="311"/>
                  </a:lnTo>
                  <a:lnTo>
                    <a:pt x="1031" y="298"/>
                  </a:lnTo>
                  <a:lnTo>
                    <a:pt x="1036" y="286"/>
                  </a:lnTo>
                  <a:lnTo>
                    <a:pt x="1040" y="276"/>
                  </a:lnTo>
                  <a:lnTo>
                    <a:pt x="1038" y="267"/>
                  </a:lnTo>
                  <a:lnTo>
                    <a:pt x="1036" y="257"/>
                  </a:lnTo>
                  <a:lnTo>
                    <a:pt x="1035" y="249"/>
                  </a:lnTo>
                  <a:lnTo>
                    <a:pt x="1031" y="241"/>
                  </a:lnTo>
                  <a:lnTo>
                    <a:pt x="1021" y="242"/>
                  </a:lnTo>
                  <a:lnTo>
                    <a:pt x="1014" y="244"/>
                  </a:lnTo>
                  <a:lnTo>
                    <a:pt x="1012" y="243"/>
                  </a:lnTo>
                  <a:lnTo>
                    <a:pt x="1011" y="242"/>
                  </a:lnTo>
                  <a:lnTo>
                    <a:pt x="1008" y="241"/>
                  </a:lnTo>
                  <a:lnTo>
                    <a:pt x="1005" y="241"/>
                  </a:lnTo>
                  <a:lnTo>
                    <a:pt x="1002" y="243"/>
                  </a:lnTo>
                  <a:lnTo>
                    <a:pt x="1000" y="244"/>
                  </a:lnTo>
                  <a:lnTo>
                    <a:pt x="997" y="243"/>
                  </a:lnTo>
                  <a:lnTo>
                    <a:pt x="995" y="242"/>
                  </a:lnTo>
                  <a:lnTo>
                    <a:pt x="992" y="244"/>
                  </a:lnTo>
                  <a:lnTo>
                    <a:pt x="989" y="248"/>
                  </a:lnTo>
                  <a:lnTo>
                    <a:pt x="970" y="248"/>
                  </a:lnTo>
                  <a:lnTo>
                    <a:pt x="951" y="248"/>
                  </a:lnTo>
                  <a:lnTo>
                    <a:pt x="933" y="248"/>
                  </a:lnTo>
                  <a:lnTo>
                    <a:pt x="914" y="248"/>
                  </a:lnTo>
                  <a:lnTo>
                    <a:pt x="912" y="244"/>
                  </a:lnTo>
                  <a:lnTo>
                    <a:pt x="909" y="241"/>
                  </a:lnTo>
                  <a:lnTo>
                    <a:pt x="901" y="238"/>
                  </a:lnTo>
                  <a:lnTo>
                    <a:pt x="895" y="234"/>
                  </a:lnTo>
                  <a:lnTo>
                    <a:pt x="892" y="232"/>
                  </a:lnTo>
                  <a:lnTo>
                    <a:pt x="890" y="229"/>
                  </a:lnTo>
                  <a:lnTo>
                    <a:pt x="890" y="226"/>
                  </a:lnTo>
                  <a:lnTo>
                    <a:pt x="890" y="220"/>
                  </a:lnTo>
                  <a:lnTo>
                    <a:pt x="898" y="213"/>
                  </a:lnTo>
                  <a:lnTo>
                    <a:pt x="908" y="204"/>
                  </a:lnTo>
                  <a:lnTo>
                    <a:pt x="916" y="196"/>
                  </a:lnTo>
                  <a:lnTo>
                    <a:pt x="925" y="189"/>
                  </a:lnTo>
                  <a:lnTo>
                    <a:pt x="931" y="178"/>
                  </a:lnTo>
                  <a:lnTo>
                    <a:pt x="936" y="168"/>
                  </a:lnTo>
                  <a:lnTo>
                    <a:pt x="946" y="164"/>
                  </a:lnTo>
                  <a:lnTo>
                    <a:pt x="956" y="162"/>
                  </a:lnTo>
                  <a:lnTo>
                    <a:pt x="965" y="159"/>
                  </a:lnTo>
                  <a:lnTo>
                    <a:pt x="974" y="157"/>
                  </a:lnTo>
                  <a:lnTo>
                    <a:pt x="985" y="146"/>
                  </a:lnTo>
                  <a:lnTo>
                    <a:pt x="996" y="136"/>
                  </a:lnTo>
                  <a:lnTo>
                    <a:pt x="1004" y="134"/>
                  </a:lnTo>
                  <a:lnTo>
                    <a:pt x="1013" y="133"/>
                  </a:lnTo>
                  <a:lnTo>
                    <a:pt x="1016" y="129"/>
                  </a:lnTo>
                  <a:lnTo>
                    <a:pt x="1018" y="126"/>
                  </a:lnTo>
                  <a:lnTo>
                    <a:pt x="1027" y="125"/>
                  </a:lnTo>
                  <a:lnTo>
                    <a:pt x="1037" y="124"/>
                  </a:lnTo>
                  <a:lnTo>
                    <a:pt x="1050" y="120"/>
                  </a:lnTo>
                  <a:lnTo>
                    <a:pt x="1067" y="113"/>
                  </a:lnTo>
                  <a:lnTo>
                    <a:pt x="1077" y="111"/>
                  </a:lnTo>
                  <a:lnTo>
                    <a:pt x="1086" y="110"/>
                  </a:lnTo>
                  <a:lnTo>
                    <a:pt x="1095" y="110"/>
                  </a:lnTo>
                  <a:lnTo>
                    <a:pt x="1101" y="112"/>
                  </a:lnTo>
                  <a:lnTo>
                    <a:pt x="1107" y="116"/>
                  </a:lnTo>
                  <a:lnTo>
                    <a:pt x="1111" y="122"/>
                  </a:lnTo>
                  <a:lnTo>
                    <a:pt x="1116" y="128"/>
                  </a:lnTo>
                  <a:lnTo>
                    <a:pt x="1118" y="135"/>
                  </a:lnTo>
                  <a:lnTo>
                    <a:pt x="1118" y="142"/>
                  </a:lnTo>
                  <a:lnTo>
                    <a:pt x="1119" y="147"/>
                  </a:lnTo>
                  <a:lnTo>
                    <a:pt x="1123" y="150"/>
                  </a:lnTo>
                  <a:lnTo>
                    <a:pt x="1127" y="154"/>
                  </a:lnTo>
                  <a:lnTo>
                    <a:pt x="1130" y="161"/>
                  </a:lnTo>
                  <a:lnTo>
                    <a:pt x="1133" y="171"/>
                  </a:lnTo>
                  <a:lnTo>
                    <a:pt x="1134" y="182"/>
                  </a:lnTo>
                  <a:lnTo>
                    <a:pt x="1136" y="191"/>
                  </a:lnTo>
                  <a:lnTo>
                    <a:pt x="1141" y="201"/>
                  </a:lnTo>
                  <a:lnTo>
                    <a:pt x="1146" y="209"/>
                  </a:lnTo>
                  <a:lnTo>
                    <a:pt x="1140" y="214"/>
                  </a:lnTo>
                  <a:lnTo>
                    <a:pt x="1134" y="218"/>
                  </a:lnTo>
                  <a:lnTo>
                    <a:pt x="1133" y="222"/>
                  </a:lnTo>
                  <a:lnTo>
                    <a:pt x="1132" y="226"/>
                  </a:lnTo>
                  <a:lnTo>
                    <a:pt x="1132" y="231"/>
                  </a:lnTo>
                  <a:lnTo>
                    <a:pt x="1133" y="237"/>
                  </a:lnTo>
                  <a:lnTo>
                    <a:pt x="1135" y="242"/>
                  </a:lnTo>
                  <a:lnTo>
                    <a:pt x="1136" y="248"/>
                  </a:lnTo>
                  <a:lnTo>
                    <a:pt x="1133" y="252"/>
                  </a:lnTo>
                  <a:lnTo>
                    <a:pt x="1130" y="255"/>
                  </a:lnTo>
                  <a:lnTo>
                    <a:pt x="1129" y="264"/>
                  </a:lnTo>
                  <a:lnTo>
                    <a:pt x="1128" y="282"/>
                  </a:lnTo>
                  <a:lnTo>
                    <a:pt x="1128" y="298"/>
                  </a:lnTo>
                  <a:lnTo>
                    <a:pt x="1127" y="305"/>
                  </a:lnTo>
                  <a:lnTo>
                    <a:pt x="1130" y="313"/>
                  </a:lnTo>
                  <a:lnTo>
                    <a:pt x="1133" y="322"/>
                  </a:lnTo>
                  <a:lnTo>
                    <a:pt x="1131" y="332"/>
                  </a:lnTo>
                  <a:lnTo>
                    <a:pt x="1127" y="340"/>
                  </a:lnTo>
                  <a:lnTo>
                    <a:pt x="1122" y="347"/>
                  </a:lnTo>
                  <a:lnTo>
                    <a:pt x="1118" y="355"/>
                  </a:lnTo>
                  <a:lnTo>
                    <a:pt x="1119" y="364"/>
                  </a:lnTo>
                  <a:lnTo>
                    <a:pt x="1119" y="367"/>
                  </a:lnTo>
                  <a:lnTo>
                    <a:pt x="1117" y="369"/>
                  </a:lnTo>
                  <a:lnTo>
                    <a:pt x="1114" y="376"/>
                  </a:lnTo>
                  <a:lnTo>
                    <a:pt x="1114" y="381"/>
                  </a:lnTo>
                  <a:lnTo>
                    <a:pt x="1116" y="384"/>
                  </a:lnTo>
                  <a:lnTo>
                    <a:pt x="1118" y="388"/>
                  </a:lnTo>
                  <a:lnTo>
                    <a:pt x="1119" y="391"/>
                  </a:lnTo>
                  <a:lnTo>
                    <a:pt x="1118" y="396"/>
                  </a:lnTo>
                  <a:lnTo>
                    <a:pt x="1116" y="402"/>
                  </a:lnTo>
                  <a:lnTo>
                    <a:pt x="1118" y="405"/>
                  </a:lnTo>
                  <a:lnTo>
                    <a:pt x="1121" y="408"/>
                  </a:lnTo>
                  <a:lnTo>
                    <a:pt x="1118" y="420"/>
                  </a:lnTo>
                  <a:lnTo>
                    <a:pt x="1114" y="434"/>
                  </a:lnTo>
                  <a:lnTo>
                    <a:pt x="1111" y="446"/>
                  </a:lnTo>
                  <a:lnTo>
                    <a:pt x="1109" y="458"/>
                  </a:lnTo>
                  <a:lnTo>
                    <a:pt x="1111" y="460"/>
                  </a:lnTo>
                  <a:lnTo>
                    <a:pt x="1113" y="462"/>
                  </a:lnTo>
                  <a:lnTo>
                    <a:pt x="1114" y="465"/>
                  </a:lnTo>
                  <a:lnTo>
                    <a:pt x="1113" y="469"/>
                  </a:lnTo>
                  <a:lnTo>
                    <a:pt x="1110" y="473"/>
                  </a:lnTo>
                  <a:lnTo>
                    <a:pt x="1107" y="476"/>
                  </a:lnTo>
                  <a:lnTo>
                    <a:pt x="1105" y="484"/>
                  </a:lnTo>
                  <a:lnTo>
                    <a:pt x="1102" y="490"/>
                  </a:lnTo>
                  <a:lnTo>
                    <a:pt x="1096" y="495"/>
                  </a:lnTo>
                  <a:lnTo>
                    <a:pt x="1090" y="498"/>
                  </a:lnTo>
                  <a:lnTo>
                    <a:pt x="1090" y="502"/>
                  </a:lnTo>
                  <a:lnTo>
                    <a:pt x="1090" y="506"/>
                  </a:lnTo>
                  <a:lnTo>
                    <a:pt x="1097" y="508"/>
                  </a:lnTo>
                  <a:lnTo>
                    <a:pt x="1102" y="510"/>
                  </a:lnTo>
                  <a:lnTo>
                    <a:pt x="1102" y="512"/>
                  </a:lnTo>
                  <a:lnTo>
                    <a:pt x="1101" y="515"/>
                  </a:lnTo>
                  <a:lnTo>
                    <a:pt x="1098" y="519"/>
                  </a:lnTo>
                  <a:lnTo>
                    <a:pt x="1094" y="522"/>
                  </a:lnTo>
                  <a:lnTo>
                    <a:pt x="1094" y="529"/>
                  </a:lnTo>
                  <a:lnTo>
                    <a:pt x="1096" y="533"/>
                  </a:lnTo>
                  <a:lnTo>
                    <a:pt x="1098" y="536"/>
                  </a:lnTo>
                  <a:lnTo>
                    <a:pt x="1101" y="541"/>
                  </a:lnTo>
                  <a:lnTo>
                    <a:pt x="1101" y="543"/>
                  </a:lnTo>
                  <a:lnTo>
                    <a:pt x="1099" y="544"/>
                  </a:lnTo>
                  <a:lnTo>
                    <a:pt x="1094" y="545"/>
                  </a:lnTo>
                  <a:lnTo>
                    <a:pt x="1088" y="545"/>
                  </a:lnTo>
                  <a:lnTo>
                    <a:pt x="1088" y="547"/>
                  </a:lnTo>
                  <a:lnTo>
                    <a:pt x="1088" y="548"/>
                  </a:lnTo>
                  <a:lnTo>
                    <a:pt x="1089" y="556"/>
                  </a:lnTo>
                  <a:lnTo>
                    <a:pt x="1090" y="567"/>
                  </a:lnTo>
                  <a:lnTo>
                    <a:pt x="1088" y="573"/>
                  </a:lnTo>
                  <a:lnTo>
                    <a:pt x="1087" y="580"/>
                  </a:lnTo>
                  <a:lnTo>
                    <a:pt x="1087" y="581"/>
                  </a:lnTo>
                  <a:lnTo>
                    <a:pt x="1089" y="587"/>
                  </a:lnTo>
                  <a:lnTo>
                    <a:pt x="1093" y="593"/>
                  </a:lnTo>
                  <a:lnTo>
                    <a:pt x="1094" y="598"/>
                  </a:lnTo>
                  <a:lnTo>
                    <a:pt x="1094" y="601"/>
                  </a:lnTo>
                  <a:lnTo>
                    <a:pt x="1093" y="604"/>
                  </a:lnTo>
                  <a:lnTo>
                    <a:pt x="1090" y="608"/>
                  </a:lnTo>
                  <a:lnTo>
                    <a:pt x="1087" y="604"/>
                  </a:lnTo>
                  <a:lnTo>
                    <a:pt x="1083" y="600"/>
                  </a:lnTo>
                  <a:lnTo>
                    <a:pt x="1079" y="601"/>
                  </a:lnTo>
                  <a:lnTo>
                    <a:pt x="1075" y="601"/>
                  </a:lnTo>
                  <a:lnTo>
                    <a:pt x="1071" y="606"/>
                  </a:lnTo>
                  <a:lnTo>
                    <a:pt x="1067" y="614"/>
                  </a:lnTo>
                  <a:lnTo>
                    <a:pt x="1063" y="616"/>
                  </a:lnTo>
                  <a:lnTo>
                    <a:pt x="1058" y="617"/>
                  </a:lnTo>
                  <a:lnTo>
                    <a:pt x="1055" y="620"/>
                  </a:lnTo>
                  <a:lnTo>
                    <a:pt x="1053" y="621"/>
                  </a:lnTo>
                  <a:lnTo>
                    <a:pt x="1053" y="623"/>
                  </a:lnTo>
                  <a:lnTo>
                    <a:pt x="1053" y="627"/>
                  </a:lnTo>
                  <a:lnTo>
                    <a:pt x="1056" y="630"/>
                  </a:lnTo>
                  <a:lnTo>
                    <a:pt x="1059" y="636"/>
                  </a:lnTo>
                  <a:lnTo>
                    <a:pt x="1055" y="638"/>
                  </a:lnTo>
                  <a:lnTo>
                    <a:pt x="1053" y="640"/>
                  </a:lnTo>
                  <a:lnTo>
                    <a:pt x="1051" y="643"/>
                  </a:lnTo>
                  <a:lnTo>
                    <a:pt x="1051" y="646"/>
                  </a:lnTo>
                  <a:lnTo>
                    <a:pt x="1049" y="651"/>
                  </a:lnTo>
                  <a:lnTo>
                    <a:pt x="1047" y="658"/>
                  </a:lnTo>
                  <a:lnTo>
                    <a:pt x="1039" y="665"/>
                  </a:lnTo>
                  <a:lnTo>
                    <a:pt x="1031" y="674"/>
                  </a:lnTo>
                  <a:lnTo>
                    <a:pt x="1020" y="670"/>
                  </a:lnTo>
                  <a:lnTo>
                    <a:pt x="1008" y="669"/>
                  </a:lnTo>
                  <a:lnTo>
                    <a:pt x="1008" y="670"/>
                  </a:lnTo>
                  <a:lnTo>
                    <a:pt x="1008" y="671"/>
                  </a:lnTo>
                  <a:lnTo>
                    <a:pt x="1008" y="673"/>
                  </a:lnTo>
                  <a:lnTo>
                    <a:pt x="1008" y="676"/>
                  </a:lnTo>
                  <a:lnTo>
                    <a:pt x="1013" y="681"/>
                  </a:lnTo>
                  <a:lnTo>
                    <a:pt x="1018" y="685"/>
                  </a:lnTo>
                  <a:lnTo>
                    <a:pt x="1030" y="683"/>
                  </a:lnTo>
                  <a:lnTo>
                    <a:pt x="1041" y="680"/>
                  </a:lnTo>
                  <a:lnTo>
                    <a:pt x="1050" y="681"/>
                  </a:lnTo>
                  <a:lnTo>
                    <a:pt x="1070" y="681"/>
                  </a:lnTo>
                  <a:lnTo>
                    <a:pt x="1090" y="682"/>
                  </a:lnTo>
                  <a:lnTo>
                    <a:pt x="1099" y="682"/>
                  </a:lnTo>
                  <a:lnTo>
                    <a:pt x="1105" y="691"/>
                  </a:lnTo>
                  <a:lnTo>
                    <a:pt x="1109" y="700"/>
                  </a:lnTo>
                  <a:lnTo>
                    <a:pt x="1113" y="703"/>
                  </a:lnTo>
                  <a:lnTo>
                    <a:pt x="1117" y="703"/>
                  </a:lnTo>
                  <a:lnTo>
                    <a:pt x="1120" y="703"/>
                  </a:lnTo>
                  <a:lnTo>
                    <a:pt x="1123" y="703"/>
                  </a:lnTo>
                  <a:lnTo>
                    <a:pt x="1129" y="700"/>
                  </a:lnTo>
                  <a:lnTo>
                    <a:pt x="1135" y="697"/>
                  </a:lnTo>
                  <a:lnTo>
                    <a:pt x="1149" y="697"/>
                  </a:lnTo>
                  <a:lnTo>
                    <a:pt x="1160" y="695"/>
                  </a:lnTo>
                  <a:lnTo>
                    <a:pt x="1158" y="688"/>
                  </a:lnTo>
                  <a:lnTo>
                    <a:pt x="1158" y="683"/>
                  </a:lnTo>
                  <a:lnTo>
                    <a:pt x="1169" y="684"/>
                  </a:lnTo>
                  <a:lnTo>
                    <a:pt x="1182" y="685"/>
                  </a:lnTo>
                  <a:lnTo>
                    <a:pt x="1195" y="686"/>
                  </a:lnTo>
                  <a:lnTo>
                    <a:pt x="1206" y="688"/>
                  </a:lnTo>
                  <a:lnTo>
                    <a:pt x="1215" y="688"/>
                  </a:lnTo>
                  <a:lnTo>
                    <a:pt x="1223" y="688"/>
                  </a:lnTo>
                  <a:lnTo>
                    <a:pt x="1232" y="688"/>
                  </a:lnTo>
                  <a:lnTo>
                    <a:pt x="1240" y="688"/>
                  </a:lnTo>
                  <a:lnTo>
                    <a:pt x="1244" y="692"/>
                  </a:lnTo>
                  <a:lnTo>
                    <a:pt x="1247" y="695"/>
                  </a:lnTo>
                  <a:lnTo>
                    <a:pt x="1251" y="696"/>
                  </a:lnTo>
                  <a:lnTo>
                    <a:pt x="1255" y="696"/>
                  </a:lnTo>
                  <a:lnTo>
                    <a:pt x="1258" y="695"/>
                  </a:lnTo>
                  <a:lnTo>
                    <a:pt x="1261" y="694"/>
                  </a:lnTo>
                  <a:lnTo>
                    <a:pt x="1267" y="691"/>
                  </a:lnTo>
                  <a:lnTo>
                    <a:pt x="1271" y="688"/>
                  </a:lnTo>
                  <a:lnTo>
                    <a:pt x="1274" y="687"/>
                  </a:lnTo>
                  <a:lnTo>
                    <a:pt x="1279" y="687"/>
                  </a:lnTo>
                  <a:lnTo>
                    <a:pt x="1282" y="688"/>
                  </a:lnTo>
                  <a:lnTo>
                    <a:pt x="1284" y="690"/>
                  </a:lnTo>
                  <a:lnTo>
                    <a:pt x="1288" y="693"/>
                  </a:lnTo>
                  <a:lnTo>
                    <a:pt x="1293" y="695"/>
                  </a:lnTo>
                  <a:lnTo>
                    <a:pt x="1300" y="696"/>
                  </a:lnTo>
                  <a:lnTo>
                    <a:pt x="1308" y="696"/>
                  </a:lnTo>
                  <a:lnTo>
                    <a:pt x="1314" y="694"/>
                  </a:lnTo>
                  <a:lnTo>
                    <a:pt x="1320" y="692"/>
                  </a:lnTo>
                  <a:lnTo>
                    <a:pt x="1327" y="688"/>
                  </a:lnTo>
                  <a:lnTo>
                    <a:pt x="1333" y="687"/>
                  </a:lnTo>
                  <a:lnTo>
                    <a:pt x="1340" y="686"/>
                  </a:lnTo>
                  <a:lnTo>
                    <a:pt x="1348" y="688"/>
                  </a:lnTo>
                  <a:lnTo>
                    <a:pt x="1352" y="693"/>
                  </a:lnTo>
                  <a:lnTo>
                    <a:pt x="1356" y="696"/>
                  </a:lnTo>
                  <a:lnTo>
                    <a:pt x="1369" y="703"/>
                  </a:lnTo>
                  <a:lnTo>
                    <a:pt x="1381" y="709"/>
                  </a:lnTo>
                  <a:lnTo>
                    <a:pt x="1388" y="713"/>
                  </a:lnTo>
                  <a:lnTo>
                    <a:pt x="1393" y="717"/>
                  </a:lnTo>
                  <a:lnTo>
                    <a:pt x="1399" y="721"/>
                  </a:lnTo>
                  <a:lnTo>
                    <a:pt x="1402" y="726"/>
                  </a:lnTo>
                  <a:lnTo>
                    <a:pt x="1407" y="734"/>
                  </a:lnTo>
                  <a:lnTo>
                    <a:pt x="1410" y="742"/>
                  </a:lnTo>
                  <a:lnTo>
                    <a:pt x="1415" y="749"/>
                  </a:lnTo>
                  <a:lnTo>
                    <a:pt x="1423" y="755"/>
                  </a:lnTo>
                  <a:lnTo>
                    <a:pt x="1431" y="760"/>
                  </a:lnTo>
                  <a:lnTo>
                    <a:pt x="1438" y="765"/>
                  </a:lnTo>
                  <a:lnTo>
                    <a:pt x="1444" y="773"/>
                  </a:lnTo>
                  <a:lnTo>
                    <a:pt x="1449" y="780"/>
                  </a:lnTo>
                  <a:lnTo>
                    <a:pt x="1448" y="789"/>
                  </a:lnTo>
                  <a:lnTo>
                    <a:pt x="1446" y="797"/>
                  </a:lnTo>
                  <a:lnTo>
                    <a:pt x="1443" y="804"/>
                  </a:lnTo>
                  <a:lnTo>
                    <a:pt x="1438" y="811"/>
                  </a:lnTo>
                  <a:lnTo>
                    <a:pt x="1427" y="814"/>
                  </a:lnTo>
                  <a:lnTo>
                    <a:pt x="1418" y="818"/>
                  </a:lnTo>
                  <a:lnTo>
                    <a:pt x="1409" y="821"/>
                  </a:lnTo>
                  <a:lnTo>
                    <a:pt x="1399" y="823"/>
                  </a:lnTo>
                  <a:lnTo>
                    <a:pt x="1396" y="822"/>
                  </a:lnTo>
                  <a:lnTo>
                    <a:pt x="1391" y="821"/>
                  </a:lnTo>
                  <a:lnTo>
                    <a:pt x="1375" y="823"/>
                  </a:lnTo>
                  <a:lnTo>
                    <a:pt x="1361" y="825"/>
                  </a:lnTo>
                  <a:lnTo>
                    <a:pt x="1357" y="831"/>
                  </a:lnTo>
                  <a:lnTo>
                    <a:pt x="1354" y="836"/>
                  </a:lnTo>
                  <a:lnTo>
                    <a:pt x="1354" y="846"/>
                  </a:lnTo>
                  <a:lnTo>
                    <a:pt x="1353" y="855"/>
                  </a:lnTo>
                  <a:lnTo>
                    <a:pt x="1351" y="856"/>
                  </a:lnTo>
                  <a:lnTo>
                    <a:pt x="1349" y="857"/>
                  </a:lnTo>
                  <a:lnTo>
                    <a:pt x="1343" y="858"/>
                  </a:lnTo>
                  <a:lnTo>
                    <a:pt x="1338" y="857"/>
                  </a:lnTo>
                  <a:lnTo>
                    <a:pt x="1333" y="857"/>
                  </a:lnTo>
                  <a:lnTo>
                    <a:pt x="1328" y="859"/>
                  </a:lnTo>
                  <a:lnTo>
                    <a:pt x="1328" y="868"/>
                  </a:lnTo>
                  <a:lnTo>
                    <a:pt x="1329" y="874"/>
                  </a:lnTo>
                  <a:lnTo>
                    <a:pt x="1327" y="877"/>
                  </a:lnTo>
                  <a:lnTo>
                    <a:pt x="1325" y="879"/>
                  </a:lnTo>
                  <a:lnTo>
                    <a:pt x="1316" y="878"/>
                  </a:lnTo>
                  <a:lnTo>
                    <a:pt x="1307" y="877"/>
                  </a:lnTo>
                  <a:lnTo>
                    <a:pt x="1302" y="879"/>
                  </a:lnTo>
                  <a:lnTo>
                    <a:pt x="1296" y="881"/>
                  </a:lnTo>
                  <a:lnTo>
                    <a:pt x="1291" y="884"/>
                  </a:lnTo>
                  <a:lnTo>
                    <a:pt x="1286" y="888"/>
                  </a:lnTo>
                  <a:lnTo>
                    <a:pt x="1277" y="895"/>
                  </a:lnTo>
                  <a:lnTo>
                    <a:pt x="1268" y="901"/>
                  </a:lnTo>
                  <a:lnTo>
                    <a:pt x="1260" y="901"/>
                  </a:lnTo>
                  <a:lnTo>
                    <a:pt x="1252" y="901"/>
                  </a:lnTo>
                  <a:lnTo>
                    <a:pt x="1249" y="904"/>
                  </a:lnTo>
                  <a:lnTo>
                    <a:pt x="1246" y="906"/>
                  </a:lnTo>
                  <a:lnTo>
                    <a:pt x="1238" y="908"/>
                  </a:lnTo>
                  <a:lnTo>
                    <a:pt x="1232" y="909"/>
                  </a:lnTo>
                  <a:lnTo>
                    <a:pt x="1229" y="914"/>
                  </a:lnTo>
                  <a:lnTo>
                    <a:pt x="1227" y="916"/>
                  </a:lnTo>
                  <a:lnTo>
                    <a:pt x="1224" y="918"/>
                  </a:lnTo>
                  <a:lnTo>
                    <a:pt x="1221" y="919"/>
                  </a:lnTo>
                  <a:lnTo>
                    <a:pt x="1216" y="920"/>
                  </a:lnTo>
                  <a:lnTo>
                    <a:pt x="1213" y="921"/>
                  </a:lnTo>
                  <a:lnTo>
                    <a:pt x="1210" y="924"/>
                  </a:lnTo>
                  <a:lnTo>
                    <a:pt x="1207" y="927"/>
                  </a:lnTo>
                  <a:lnTo>
                    <a:pt x="1206" y="932"/>
                  </a:lnTo>
                  <a:lnTo>
                    <a:pt x="1204" y="937"/>
                  </a:lnTo>
                  <a:lnTo>
                    <a:pt x="1198" y="936"/>
                  </a:lnTo>
                  <a:lnTo>
                    <a:pt x="1191" y="932"/>
                  </a:lnTo>
                  <a:lnTo>
                    <a:pt x="1188" y="931"/>
                  </a:lnTo>
                  <a:lnTo>
                    <a:pt x="1186" y="930"/>
                  </a:lnTo>
                  <a:lnTo>
                    <a:pt x="1182" y="930"/>
                  </a:lnTo>
                  <a:lnTo>
                    <a:pt x="1180" y="931"/>
                  </a:lnTo>
                  <a:lnTo>
                    <a:pt x="1178" y="942"/>
                  </a:lnTo>
                  <a:lnTo>
                    <a:pt x="1176" y="951"/>
                  </a:lnTo>
                  <a:lnTo>
                    <a:pt x="1168" y="955"/>
                  </a:lnTo>
                  <a:lnTo>
                    <a:pt x="1155" y="961"/>
                  </a:lnTo>
                  <a:lnTo>
                    <a:pt x="1147" y="963"/>
                  </a:lnTo>
                  <a:lnTo>
                    <a:pt x="1141" y="965"/>
                  </a:lnTo>
                  <a:lnTo>
                    <a:pt x="1134" y="966"/>
                  </a:lnTo>
                  <a:lnTo>
                    <a:pt x="1131" y="965"/>
                  </a:lnTo>
                  <a:lnTo>
                    <a:pt x="1130" y="963"/>
                  </a:lnTo>
                  <a:lnTo>
                    <a:pt x="1129" y="961"/>
                  </a:lnTo>
                  <a:lnTo>
                    <a:pt x="1127" y="959"/>
                  </a:lnTo>
                  <a:lnTo>
                    <a:pt x="1124" y="958"/>
                  </a:lnTo>
                  <a:lnTo>
                    <a:pt x="1119" y="956"/>
                  </a:lnTo>
                  <a:lnTo>
                    <a:pt x="1112" y="956"/>
                  </a:lnTo>
                  <a:lnTo>
                    <a:pt x="1107" y="959"/>
                  </a:lnTo>
                  <a:lnTo>
                    <a:pt x="1100" y="962"/>
                  </a:lnTo>
                  <a:lnTo>
                    <a:pt x="1088" y="967"/>
                  </a:lnTo>
                  <a:lnTo>
                    <a:pt x="1077" y="972"/>
                  </a:lnTo>
                  <a:lnTo>
                    <a:pt x="1067" y="962"/>
                  </a:lnTo>
                  <a:lnTo>
                    <a:pt x="1060" y="954"/>
                  </a:lnTo>
                  <a:lnTo>
                    <a:pt x="1052" y="954"/>
                  </a:lnTo>
                  <a:lnTo>
                    <a:pt x="1046" y="954"/>
                  </a:lnTo>
                  <a:lnTo>
                    <a:pt x="1044" y="961"/>
                  </a:lnTo>
                  <a:lnTo>
                    <a:pt x="1043" y="967"/>
                  </a:lnTo>
                  <a:lnTo>
                    <a:pt x="1041" y="970"/>
                  </a:lnTo>
                  <a:lnTo>
                    <a:pt x="1039" y="971"/>
                  </a:lnTo>
                  <a:lnTo>
                    <a:pt x="1036" y="972"/>
                  </a:lnTo>
                  <a:lnTo>
                    <a:pt x="1032" y="972"/>
                  </a:lnTo>
                  <a:lnTo>
                    <a:pt x="1029" y="971"/>
                  </a:lnTo>
                  <a:lnTo>
                    <a:pt x="1026" y="970"/>
                  </a:lnTo>
                  <a:lnTo>
                    <a:pt x="1020" y="967"/>
                  </a:lnTo>
                  <a:lnTo>
                    <a:pt x="1014" y="965"/>
                  </a:lnTo>
                  <a:lnTo>
                    <a:pt x="1013" y="961"/>
                  </a:lnTo>
                  <a:lnTo>
                    <a:pt x="1011" y="958"/>
                  </a:lnTo>
                  <a:lnTo>
                    <a:pt x="1004" y="955"/>
                  </a:lnTo>
                  <a:lnTo>
                    <a:pt x="996" y="953"/>
                  </a:lnTo>
                  <a:lnTo>
                    <a:pt x="992" y="953"/>
                  </a:lnTo>
                  <a:lnTo>
                    <a:pt x="988" y="952"/>
                  </a:lnTo>
                  <a:lnTo>
                    <a:pt x="983" y="953"/>
                  </a:lnTo>
                  <a:lnTo>
                    <a:pt x="980" y="954"/>
                  </a:lnTo>
                  <a:lnTo>
                    <a:pt x="974" y="960"/>
                  </a:lnTo>
                  <a:lnTo>
                    <a:pt x="970" y="965"/>
                  </a:lnTo>
                  <a:lnTo>
                    <a:pt x="966" y="965"/>
                  </a:lnTo>
                  <a:lnTo>
                    <a:pt x="962" y="965"/>
                  </a:lnTo>
                  <a:lnTo>
                    <a:pt x="958" y="959"/>
                  </a:lnTo>
                  <a:lnTo>
                    <a:pt x="955" y="953"/>
                  </a:lnTo>
                  <a:lnTo>
                    <a:pt x="946" y="953"/>
                  </a:lnTo>
                  <a:lnTo>
                    <a:pt x="938" y="954"/>
                  </a:lnTo>
                  <a:lnTo>
                    <a:pt x="936" y="961"/>
                  </a:lnTo>
                  <a:lnTo>
                    <a:pt x="934" y="967"/>
                  </a:lnTo>
                  <a:lnTo>
                    <a:pt x="932" y="964"/>
                  </a:lnTo>
                  <a:lnTo>
                    <a:pt x="931" y="961"/>
                  </a:lnTo>
                  <a:lnTo>
                    <a:pt x="931" y="958"/>
                  </a:lnTo>
                  <a:lnTo>
                    <a:pt x="930" y="952"/>
                  </a:lnTo>
                  <a:lnTo>
                    <a:pt x="925" y="949"/>
                  </a:lnTo>
                  <a:lnTo>
                    <a:pt x="921" y="944"/>
                  </a:lnTo>
                  <a:lnTo>
                    <a:pt x="924" y="942"/>
                  </a:lnTo>
                  <a:lnTo>
                    <a:pt x="926" y="940"/>
                  </a:lnTo>
                  <a:lnTo>
                    <a:pt x="926" y="936"/>
                  </a:lnTo>
                  <a:lnTo>
                    <a:pt x="926" y="931"/>
                  </a:lnTo>
                  <a:lnTo>
                    <a:pt x="923" y="929"/>
                  </a:lnTo>
                  <a:lnTo>
                    <a:pt x="921" y="926"/>
                  </a:lnTo>
                  <a:lnTo>
                    <a:pt x="927" y="925"/>
                  </a:lnTo>
                  <a:lnTo>
                    <a:pt x="936" y="923"/>
                  </a:lnTo>
                  <a:lnTo>
                    <a:pt x="941" y="921"/>
                  </a:lnTo>
                  <a:lnTo>
                    <a:pt x="944" y="920"/>
                  </a:lnTo>
                  <a:lnTo>
                    <a:pt x="947" y="919"/>
                  </a:lnTo>
                  <a:lnTo>
                    <a:pt x="948" y="917"/>
                  </a:lnTo>
                  <a:lnTo>
                    <a:pt x="949" y="908"/>
                  </a:lnTo>
                  <a:lnTo>
                    <a:pt x="951" y="902"/>
                  </a:lnTo>
                  <a:lnTo>
                    <a:pt x="957" y="902"/>
                  </a:lnTo>
                  <a:lnTo>
                    <a:pt x="961" y="903"/>
                  </a:lnTo>
                  <a:lnTo>
                    <a:pt x="966" y="904"/>
                  </a:lnTo>
                  <a:lnTo>
                    <a:pt x="971" y="906"/>
                  </a:lnTo>
                  <a:lnTo>
                    <a:pt x="981" y="905"/>
                  </a:lnTo>
                  <a:lnTo>
                    <a:pt x="992" y="904"/>
                  </a:lnTo>
                  <a:lnTo>
                    <a:pt x="992" y="905"/>
                  </a:lnTo>
                  <a:lnTo>
                    <a:pt x="992" y="906"/>
                  </a:lnTo>
                  <a:lnTo>
                    <a:pt x="986" y="907"/>
                  </a:lnTo>
                  <a:lnTo>
                    <a:pt x="982" y="909"/>
                  </a:lnTo>
                  <a:lnTo>
                    <a:pt x="978" y="912"/>
                  </a:lnTo>
                  <a:lnTo>
                    <a:pt x="974" y="915"/>
                  </a:lnTo>
                  <a:lnTo>
                    <a:pt x="974" y="916"/>
                  </a:lnTo>
                  <a:lnTo>
                    <a:pt x="974" y="918"/>
                  </a:lnTo>
                  <a:lnTo>
                    <a:pt x="977" y="920"/>
                  </a:lnTo>
                  <a:lnTo>
                    <a:pt x="979" y="921"/>
                  </a:lnTo>
                  <a:lnTo>
                    <a:pt x="984" y="923"/>
                  </a:lnTo>
                  <a:lnTo>
                    <a:pt x="989" y="921"/>
                  </a:lnTo>
                  <a:lnTo>
                    <a:pt x="993" y="920"/>
                  </a:lnTo>
                  <a:lnTo>
                    <a:pt x="995" y="918"/>
                  </a:lnTo>
                  <a:lnTo>
                    <a:pt x="997" y="915"/>
                  </a:lnTo>
                  <a:lnTo>
                    <a:pt x="1000" y="912"/>
                  </a:lnTo>
                  <a:lnTo>
                    <a:pt x="1000" y="907"/>
                  </a:lnTo>
                  <a:lnTo>
                    <a:pt x="1000" y="904"/>
                  </a:lnTo>
                  <a:lnTo>
                    <a:pt x="997" y="896"/>
                  </a:lnTo>
                  <a:lnTo>
                    <a:pt x="993" y="891"/>
                  </a:lnTo>
                  <a:lnTo>
                    <a:pt x="994" y="890"/>
                  </a:lnTo>
                  <a:lnTo>
                    <a:pt x="995" y="889"/>
                  </a:lnTo>
                  <a:lnTo>
                    <a:pt x="1000" y="889"/>
                  </a:lnTo>
                  <a:lnTo>
                    <a:pt x="1004" y="889"/>
                  </a:lnTo>
                  <a:lnTo>
                    <a:pt x="1008" y="891"/>
                  </a:lnTo>
                  <a:lnTo>
                    <a:pt x="1012" y="892"/>
                  </a:lnTo>
                  <a:lnTo>
                    <a:pt x="1013" y="893"/>
                  </a:lnTo>
                  <a:lnTo>
                    <a:pt x="1013" y="895"/>
                  </a:lnTo>
                  <a:lnTo>
                    <a:pt x="1013" y="896"/>
                  </a:lnTo>
                  <a:lnTo>
                    <a:pt x="1008" y="900"/>
                  </a:lnTo>
                  <a:lnTo>
                    <a:pt x="1006" y="903"/>
                  </a:lnTo>
                  <a:lnTo>
                    <a:pt x="1006" y="904"/>
                  </a:lnTo>
                  <a:lnTo>
                    <a:pt x="1014" y="903"/>
                  </a:lnTo>
                  <a:lnTo>
                    <a:pt x="1018" y="902"/>
                  </a:lnTo>
                  <a:lnTo>
                    <a:pt x="1021" y="901"/>
                  </a:lnTo>
                  <a:lnTo>
                    <a:pt x="1024" y="898"/>
                  </a:lnTo>
                  <a:lnTo>
                    <a:pt x="1026" y="894"/>
                  </a:lnTo>
                  <a:lnTo>
                    <a:pt x="1031" y="889"/>
                  </a:lnTo>
                  <a:lnTo>
                    <a:pt x="1038" y="889"/>
                  </a:lnTo>
                  <a:lnTo>
                    <a:pt x="1044" y="888"/>
                  </a:lnTo>
                  <a:lnTo>
                    <a:pt x="1053" y="883"/>
                  </a:lnTo>
                  <a:lnTo>
                    <a:pt x="1062" y="877"/>
                  </a:lnTo>
                  <a:lnTo>
                    <a:pt x="1062" y="872"/>
                  </a:lnTo>
                  <a:lnTo>
                    <a:pt x="1062" y="869"/>
                  </a:lnTo>
                  <a:lnTo>
                    <a:pt x="1062" y="866"/>
                  </a:lnTo>
                  <a:lnTo>
                    <a:pt x="1060" y="862"/>
                  </a:lnTo>
                  <a:lnTo>
                    <a:pt x="1054" y="862"/>
                  </a:lnTo>
                  <a:lnTo>
                    <a:pt x="1048" y="861"/>
                  </a:lnTo>
                  <a:lnTo>
                    <a:pt x="1041" y="860"/>
                  </a:lnTo>
                  <a:lnTo>
                    <a:pt x="1037" y="858"/>
                  </a:lnTo>
                  <a:lnTo>
                    <a:pt x="1042" y="856"/>
                  </a:lnTo>
                  <a:lnTo>
                    <a:pt x="1048" y="854"/>
                  </a:lnTo>
                  <a:lnTo>
                    <a:pt x="1051" y="850"/>
                  </a:lnTo>
                  <a:lnTo>
                    <a:pt x="1055" y="846"/>
                  </a:lnTo>
                  <a:lnTo>
                    <a:pt x="1063" y="838"/>
                  </a:lnTo>
                  <a:lnTo>
                    <a:pt x="1071" y="832"/>
                  </a:lnTo>
                  <a:lnTo>
                    <a:pt x="1086" y="821"/>
                  </a:lnTo>
                  <a:lnTo>
                    <a:pt x="1102" y="812"/>
                  </a:lnTo>
                  <a:lnTo>
                    <a:pt x="1111" y="811"/>
                  </a:lnTo>
                  <a:lnTo>
                    <a:pt x="1120" y="811"/>
                  </a:lnTo>
                  <a:lnTo>
                    <a:pt x="1120" y="810"/>
                  </a:lnTo>
                  <a:lnTo>
                    <a:pt x="1121" y="810"/>
                  </a:lnTo>
                  <a:lnTo>
                    <a:pt x="1131" y="799"/>
                  </a:lnTo>
                  <a:lnTo>
                    <a:pt x="1142" y="788"/>
                  </a:lnTo>
                  <a:lnTo>
                    <a:pt x="1147" y="786"/>
                  </a:lnTo>
                  <a:lnTo>
                    <a:pt x="1153" y="785"/>
                  </a:lnTo>
                  <a:lnTo>
                    <a:pt x="1156" y="776"/>
                  </a:lnTo>
                  <a:lnTo>
                    <a:pt x="1160" y="767"/>
                  </a:lnTo>
                  <a:lnTo>
                    <a:pt x="1166" y="764"/>
                  </a:lnTo>
                  <a:lnTo>
                    <a:pt x="1170" y="762"/>
                  </a:lnTo>
                  <a:lnTo>
                    <a:pt x="1172" y="757"/>
                  </a:lnTo>
                  <a:lnTo>
                    <a:pt x="1171" y="752"/>
                  </a:lnTo>
                  <a:lnTo>
                    <a:pt x="1168" y="749"/>
                  </a:lnTo>
                  <a:lnTo>
                    <a:pt x="1164" y="746"/>
                  </a:lnTo>
                  <a:lnTo>
                    <a:pt x="1163" y="741"/>
                  </a:lnTo>
                  <a:lnTo>
                    <a:pt x="1160" y="737"/>
                  </a:lnTo>
                  <a:lnTo>
                    <a:pt x="1157" y="741"/>
                  </a:lnTo>
                  <a:lnTo>
                    <a:pt x="1154" y="746"/>
                  </a:lnTo>
                  <a:lnTo>
                    <a:pt x="1144" y="749"/>
                  </a:lnTo>
                  <a:lnTo>
                    <a:pt x="1137" y="752"/>
                  </a:lnTo>
                  <a:lnTo>
                    <a:pt x="1131" y="748"/>
                  </a:lnTo>
                  <a:lnTo>
                    <a:pt x="1124" y="744"/>
                  </a:lnTo>
                  <a:lnTo>
                    <a:pt x="1118" y="748"/>
                  </a:lnTo>
                  <a:lnTo>
                    <a:pt x="1110" y="749"/>
                  </a:lnTo>
                  <a:lnTo>
                    <a:pt x="1104" y="750"/>
                  </a:lnTo>
                  <a:lnTo>
                    <a:pt x="1096" y="750"/>
                  </a:lnTo>
                  <a:lnTo>
                    <a:pt x="1081" y="748"/>
                  </a:lnTo>
                  <a:lnTo>
                    <a:pt x="1065" y="744"/>
                  </a:lnTo>
                  <a:lnTo>
                    <a:pt x="1059" y="743"/>
                  </a:lnTo>
                  <a:lnTo>
                    <a:pt x="1051" y="743"/>
                  </a:lnTo>
                  <a:lnTo>
                    <a:pt x="1044" y="744"/>
                  </a:lnTo>
                  <a:lnTo>
                    <a:pt x="1037" y="744"/>
                  </a:lnTo>
                  <a:lnTo>
                    <a:pt x="1025" y="748"/>
                  </a:lnTo>
                  <a:lnTo>
                    <a:pt x="1014" y="751"/>
                  </a:lnTo>
                  <a:lnTo>
                    <a:pt x="1005" y="751"/>
                  </a:lnTo>
                  <a:lnTo>
                    <a:pt x="996" y="751"/>
                  </a:lnTo>
                  <a:lnTo>
                    <a:pt x="988" y="751"/>
                  </a:lnTo>
                  <a:lnTo>
                    <a:pt x="979" y="751"/>
                  </a:lnTo>
                  <a:lnTo>
                    <a:pt x="973" y="756"/>
                  </a:lnTo>
                  <a:lnTo>
                    <a:pt x="969" y="762"/>
                  </a:lnTo>
                  <a:lnTo>
                    <a:pt x="965" y="764"/>
                  </a:lnTo>
                  <a:lnTo>
                    <a:pt x="961" y="764"/>
                  </a:lnTo>
                  <a:lnTo>
                    <a:pt x="958" y="765"/>
                  </a:lnTo>
                  <a:lnTo>
                    <a:pt x="956" y="768"/>
                  </a:lnTo>
                  <a:lnTo>
                    <a:pt x="953" y="784"/>
                  </a:lnTo>
                  <a:lnTo>
                    <a:pt x="951" y="798"/>
                  </a:lnTo>
                  <a:lnTo>
                    <a:pt x="950" y="798"/>
                  </a:lnTo>
                  <a:lnTo>
                    <a:pt x="949" y="797"/>
                  </a:lnTo>
                  <a:lnTo>
                    <a:pt x="948" y="797"/>
                  </a:lnTo>
                  <a:lnTo>
                    <a:pt x="945" y="789"/>
                  </a:lnTo>
                  <a:lnTo>
                    <a:pt x="943" y="785"/>
                  </a:lnTo>
                  <a:lnTo>
                    <a:pt x="941" y="783"/>
                  </a:lnTo>
                  <a:lnTo>
                    <a:pt x="937" y="781"/>
                  </a:lnTo>
                  <a:lnTo>
                    <a:pt x="928" y="780"/>
                  </a:lnTo>
                  <a:lnTo>
                    <a:pt x="915" y="778"/>
                  </a:lnTo>
                  <a:lnTo>
                    <a:pt x="911" y="775"/>
                  </a:lnTo>
                  <a:lnTo>
                    <a:pt x="906" y="772"/>
                  </a:lnTo>
                  <a:lnTo>
                    <a:pt x="898" y="772"/>
                  </a:lnTo>
                  <a:lnTo>
                    <a:pt x="890" y="772"/>
                  </a:lnTo>
                  <a:lnTo>
                    <a:pt x="886" y="769"/>
                  </a:lnTo>
                  <a:lnTo>
                    <a:pt x="881" y="765"/>
                  </a:lnTo>
                  <a:lnTo>
                    <a:pt x="878" y="761"/>
                  </a:lnTo>
                  <a:lnTo>
                    <a:pt x="875" y="756"/>
                  </a:lnTo>
                  <a:lnTo>
                    <a:pt x="871" y="757"/>
                  </a:lnTo>
                  <a:lnTo>
                    <a:pt x="867" y="757"/>
                  </a:lnTo>
                  <a:lnTo>
                    <a:pt x="866" y="764"/>
                  </a:lnTo>
                  <a:lnTo>
                    <a:pt x="864" y="769"/>
                  </a:lnTo>
                  <a:lnTo>
                    <a:pt x="863" y="773"/>
                  </a:lnTo>
                  <a:lnTo>
                    <a:pt x="862" y="775"/>
                  </a:lnTo>
                  <a:lnTo>
                    <a:pt x="860" y="777"/>
                  </a:lnTo>
                  <a:lnTo>
                    <a:pt x="856" y="778"/>
                  </a:lnTo>
                  <a:lnTo>
                    <a:pt x="852" y="778"/>
                  </a:lnTo>
                  <a:lnTo>
                    <a:pt x="846" y="779"/>
                  </a:lnTo>
                  <a:lnTo>
                    <a:pt x="841" y="783"/>
                  </a:lnTo>
                  <a:lnTo>
                    <a:pt x="835" y="786"/>
                  </a:lnTo>
                  <a:lnTo>
                    <a:pt x="829" y="788"/>
                  </a:lnTo>
                  <a:lnTo>
                    <a:pt x="821" y="790"/>
                  </a:lnTo>
                  <a:lnTo>
                    <a:pt x="820" y="789"/>
                  </a:lnTo>
                  <a:lnTo>
                    <a:pt x="820" y="788"/>
                  </a:lnTo>
                  <a:lnTo>
                    <a:pt x="819" y="784"/>
                  </a:lnTo>
                  <a:lnTo>
                    <a:pt x="819" y="780"/>
                  </a:lnTo>
                  <a:lnTo>
                    <a:pt x="818" y="778"/>
                  </a:lnTo>
                  <a:lnTo>
                    <a:pt x="817" y="777"/>
                  </a:lnTo>
                  <a:lnTo>
                    <a:pt x="815" y="777"/>
                  </a:lnTo>
                  <a:lnTo>
                    <a:pt x="814" y="777"/>
                  </a:lnTo>
                  <a:lnTo>
                    <a:pt x="810" y="779"/>
                  </a:lnTo>
                  <a:lnTo>
                    <a:pt x="808" y="781"/>
                  </a:lnTo>
                  <a:lnTo>
                    <a:pt x="804" y="789"/>
                  </a:lnTo>
                  <a:lnTo>
                    <a:pt x="802" y="795"/>
                  </a:lnTo>
                  <a:lnTo>
                    <a:pt x="794" y="799"/>
                  </a:lnTo>
                  <a:lnTo>
                    <a:pt x="785" y="803"/>
                  </a:lnTo>
                  <a:lnTo>
                    <a:pt x="782" y="809"/>
                  </a:lnTo>
                  <a:lnTo>
                    <a:pt x="778" y="815"/>
                  </a:lnTo>
                  <a:lnTo>
                    <a:pt x="776" y="816"/>
                  </a:lnTo>
                  <a:lnTo>
                    <a:pt x="776" y="818"/>
                  </a:lnTo>
                  <a:lnTo>
                    <a:pt x="767" y="816"/>
                  </a:lnTo>
                  <a:lnTo>
                    <a:pt x="755" y="815"/>
                  </a:lnTo>
                  <a:lnTo>
                    <a:pt x="745" y="823"/>
                  </a:lnTo>
                  <a:lnTo>
                    <a:pt x="734" y="831"/>
                  </a:lnTo>
                  <a:lnTo>
                    <a:pt x="723" y="832"/>
                  </a:lnTo>
                  <a:lnTo>
                    <a:pt x="712" y="834"/>
                  </a:lnTo>
                  <a:lnTo>
                    <a:pt x="704" y="838"/>
                  </a:lnTo>
                  <a:lnTo>
                    <a:pt x="697" y="843"/>
                  </a:lnTo>
                  <a:lnTo>
                    <a:pt x="686" y="841"/>
                  </a:lnTo>
                  <a:lnTo>
                    <a:pt x="671" y="839"/>
                  </a:lnTo>
                  <a:lnTo>
                    <a:pt x="660" y="844"/>
                  </a:lnTo>
                  <a:lnTo>
                    <a:pt x="647" y="847"/>
                  </a:lnTo>
                  <a:lnTo>
                    <a:pt x="635" y="851"/>
                  </a:lnTo>
                  <a:lnTo>
                    <a:pt x="623" y="855"/>
                  </a:lnTo>
                  <a:lnTo>
                    <a:pt x="609" y="855"/>
                  </a:lnTo>
                  <a:lnTo>
                    <a:pt x="595" y="855"/>
                  </a:lnTo>
                  <a:lnTo>
                    <a:pt x="593" y="857"/>
                  </a:lnTo>
                  <a:lnTo>
                    <a:pt x="589" y="859"/>
                  </a:lnTo>
                  <a:lnTo>
                    <a:pt x="587" y="861"/>
                  </a:lnTo>
                  <a:lnTo>
                    <a:pt x="583" y="861"/>
                  </a:lnTo>
                  <a:lnTo>
                    <a:pt x="577" y="860"/>
                  </a:lnTo>
                  <a:lnTo>
                    <a:pt x="570" y="858"/>
                  </a:lnTo>
                  <a:lnTo>
                    <a:pt x="562" y="858"/>
                  </a:lnTo>
                  <a:lnTo>
                    <a:pt x="555" y="859"/>
                  </a:lnTo>
                  <a:lnTo>
                    <a:pt x="549" y="865"/>
                  </a:lnTo>
                  <a:lnTo>
                    <a:pt x="540" y="870"/>
                  </a:lnTo>
                  <a:lnTo>
                    <a:pt x="528" y="869"/>
                  </a:lnTo>
                  <a:lnTo>
                    <a:pt x="515" y="868"/>
                  </a:lnTo>
                  <a:lnTo>
                    <a:pt x="511" y="871"/>
                  </a:lnTo>
                  <a:lnTo>
                    <a:pt x="507" y="876"/>
                  </a:lnTo>
                  <a:lnTo>
                    <a:pt x="503" y="873"/>
                  </a:lnTo>
                  <a:lnTo>
                    <a:pt x="500" y="871"/>
                  </a:lnTo>
                  <a:lnTo>
                    <a:pt x="497" y="873"/>
                  </a:lnTo>
                  <a:lnTo>
                    <a:pt x="494" y="877"/>
                  </a:lnTo>
                  <a:lnTo>
                    <a:pt x="480" y="882"/>
                  </a:lnTo>
                  <a:lnTo>
                    <a:pt x="467" y="885"/>
                  </a:lnTo>
                  <a:lnTo>
                    <a:pt x="453" y="889"/>
                  </a:lnTo>
                  <a:lnTo>
                    <a:pt x="439" y="891"/>
                  </a:lnTo>
                  <a:lnTo>
                    <a:pt x="433" y="890"/>
                  </a:lnTo>
                  <a:lnTo>
                    <a:pt x="426" y="889"/>
                  </a:lnTo>
                  <a:lnTo>
                    <a:pt x="419" y="894"/>
                  </a:lnTo>
                  <a:lnTo>
                    <a:pt x="413" y="901"/>
                  </a:lnTo>
                  <a:lnTo>
                    <a:pt x="398" y="900"/>
                  </a:lnTo>
                  <a:lnTo>
                    <a:pt x="381" y="901"/>
                  </a:lnTo>
                  <a:lnTo>
                    <a:pt x="365" y="903"/>
                  </a:lnTo>
                  <a:lnTo>
                    <a:pt x="350" y="906"/>
                  </a:lnTo>
                  <a:lnTo>
                    <a:pt x="344" y="906"/>
                  </a:lnTo>
                  <a:lnTo>
                    <a:pt x="341" y="904"/>
                  </a:lnTo>
                  <a:lnTo>
                    <a:pt x="336" y="904"/>
                  </a:lnTo>
                  <a:lnTo>
                    <a:pt x="330" y="905"/>
                  </a:lnTo>
                  <a:lnTo>
                    <a:pt x="326" y="906"/>
                  </a:lnTo>
                  <a:lnTo>
                    <a:pt x="322" y="907"/>
                  </a:lnTo>
                  <a:lnTo>
                    <a:pt x="311" y="907"/>
                  </a:lnTo>
                  <a:lnTo>
                    <a:pt x="300" y="907"/>
                  </a:lnTo>
                  <a:lnTo>
                    <a:pt x="290" y="907"/>
                  </a:lnTo>
                  <a:lnTo>
                    <a:pt x="279" y="907"/>
                  </a:lnTo>
                  <a:lnTo>
                    <a:pt x="274" y="905"/>
                  </a:lnTo>
                  <a:lnTo>
                    <a:pt x="270" y="904"/>
                  </a:lnTo>
                  <a:lnTo>
                    <a:pt x="256" y="906"/>
                  </a:lnTo>
                  <a:lnTo>
                    <a:pt x="236" y="908"/>
                  </a:lnTo>
                  <a:lnTo>
                    <a:pt x="225" y="908"/>
                  </a:lnTo>
                  <a:lnTo>
                    <a:pt x="215" y="908"/>
                  </a:lnTo>
                  <a:lnTo>
                    <a:pt x="206" y="908"/>
                  </a:lnTo>
                  <a:lnTo>
                    <a:pt x="200" y="906"/>
                  </a:lnTo>
                  <a:lnTo>
                    <a:pt x="199" y="906"/>
                  </a:lnTo>
                  <a:lnTo>
                    <a:pt x="198" y="905"/>
                  </a:lnTo>
                  <a:lnTo>
                    <a:pt x="198" y="904"/>
                  </a:lnTo>
                  <a:lnTo>
                    <a:pt x="210" y="895"/>
                  </a:lnTo>
                  <a:lnTo>
                    <a:pt x="224" y="888"/>
                  </a:lnTo>
                  <a:lnTo>
                    <a:pt x="224" y="886"/>
                  </a:lnTo>
                  <a:lnTo>
                    <a:pt x="223" y="885"/>
                  </a:lnTo>
                  <a:lnTo>
                    <a:pt x="218" y="883"/>
                  </a:lnTo>
                  <a:lnTo>
                    <a:pt x="213" y="881"/>
                  </a:lnTo>
                  <a:lnTo>
                    <a:pt x="215" y="880"/>
                  </a:lnTo>
                  <a:lnTo>
                    <a:pt x="216" y="878"/>
                  </a:lnTo>
                  <a:lnTo>
                    <a:pt x="222" y="873"/>
                  </a:lnTo>
                  <a:lnTo>
                    <a:pt x="226" y="870"/>
                  </a:lnTo>
                  <a:lnTo>
                    <a:pt x="232" y="870"/>
                  </a:lnTo>
                  <a:lnTo>
                    <a:pt x="237" y="870"/>
                  </a:lnTo>
                  <a:lnTo>
                    <a:pt x="248" y="867"/>
                  </a:lnTo>
                  <a:lnTo>
                    <a:pt x="260" y="863"/>
                  </a:lnTo>
                  <a:lnTo>
                    <a:pt x="273" y="860"/>
                  </a:lnTo>
                  <a:lnTo>
                    <a:pt x="285" y="857"/>
                  </a:lnTo>
                  <a:lnTo>
                    <a:pt x="298" y="855"/>
                  </a:lnTo>
                  <a:lnTo>
                    <a:pt x="311" y="854"/>
                  </a:lnTo>
                  <a:lnTo>
                    <a:pt x="325" y="854"/>
                  </a:lnTo>
                  <a:lnTo>
                    <a:pt x="337" y="851"/>
                  </a:lnTo>
                  <a:lnTo>
                    <a:pt x="344" y="851"/>
                  </a:lnTo>
                  <a:lnTo>
                    <a:pt x="352" y="851"/>
                  </a:lnTo>
                  <a:lnTo>
                    <a:pt x="355" y="848"/>
                  </a:lnTo>
                  <a:lnTo>
                    <a:pt x="358" y="845"/>
                  </a:lnTo>
                  <a:lnTo>
                    <a:pt x="366" y="845"/>
                  </a:lnTo>
                  <a:lnTo>
                    <a:pt x="375" y="845"/>
                  </a:lnTo>
                  <a:lnTo>
                    <a:pt x="384" y="842"/>
                  </a:lnTo>
                  <a:lnTo>
                    <a:pt x="392" y="836"/>
                  </a:lnTo>
                  <a:lnTo>
                    <a:pt x="391" y="830"/>
                  </a:lnTo>
                  <a:lnTo>
                    <a:pt x="389" y="823"/>
                  </a:lnTo>
                  <a:lnTo>
                    <a:pt x="393" y="808"/>
                  </a:lnTo>
                  <a:lnTo>
                    <a:pt x="399" y="792"/>
                  </a:lnTo>
                  <a:lnTo>
                    <a:pt x="393" y="784"/>
                  </a:lnTo>
                  <a:lnTo>
                    <a:pt x="388" y="774"/>
                  </a:lnTo>
                  <a:lnTo>
                    <a:pt x="390" y="769"/>
                  </a:lnTo>
                  <a:lnTo>
                    <a:pt x="392" y="765"/>
                  </a:lnTo>
                  <a:lnTo>
                    <a:pt x="393" y="762"/>
                  </a:lnTo>
                  <a:lnTo>
                    <a:pt x="395" y="760"/>
                  </a:lnTo>
                  <a:lnTo>
                    <a:pt x="395" y="757"/>
                  </a:lnTo>
                  <a:lnTo>
                    <a:pt x="393" y="754"/>
                  </a:lnTo>
                  <a:lnTo>
                    <a:pt x="391" y="754"/>
                  </a:lnTo>
                  <a:lnTo>
                    <a:pt x="388" y="754"/>
                  </a:lnTo>
                  <a:lnTo>
                    <a:pt x="387" y="760"/>
                  </a:lnTo>
                  <a:lnTo>
                    <a:pt x="385" y="764"/>
                  </a:lnTo>
                  <a:lnTo>
                    <a:pt x="383" y="767"/>
                  </a:lnTo>
                  <a:lnTo>
                    <a:pt x="378" y="770"/>
                  </a:lnTo>
                  <a:lnTo>
                    <a:pt x="377" y="769"/>
                  </a:lnTo>
                  <a:lnTo>
                    <a:pt x="376" y="767"/>
                  </a:lnTo>
                  <a:lnTo>
                    <a:pt x="375" y="763"/>
                  </a:lnTo>
                  <a:lnTo>
                    <a:pt x="376" y="757"/>
                  </a:lnTo>
                  <a:lnTo>
                    <a:pt x="378" y="752"/>
                  </a:lnTo>
                  <a:lnTo>
                    <a:pt x="383" y="748"/>
                  </a:lnTo>
                  <a:lnTo>
                    <a:pt x="389" y="737"/>
                  </a:lnTo>
                  <a:lnTo>
                    <a:pt x="395" y="728"/>
                  </a:lnTo>
                  <a:lnTo>
                    <a:pt x="397" y="718"/>
                  </a:lnTo>
                  <a:lnTo>
                    <a:pt x="399" y="708"/>
                  </a:lnTo>
                  <a:lnTo>
                    <a:pt x="403" y="703"/>
                  </a:lnTo>
                  <a:lnTo>
                    <a:pt x="408" y="698"/>
                  </a:lnTo>
                  <a:lnTo>
                    <a:pt x="411" y="684"/>
                  </a:lnTo>
                  <a:lnTo>
                    <a:pt x="414" y="670"/>
                  </a:lnTo>
                  <a:lnTo>
                    <a:pt x="419" y="661"/>
                  </a:lnTo>
                  <a:lnTo>
                    <a:pt x="423" y="652"/>
                  </a:lnTo>
                  <a:lnTo>
                    <a:pt x="424" y="641"/>
                  </a:lnTo>
                  <a:lnTo>
                    <a:pt x="426" y="630"/>
                  </a:lnTo>
                  <a:lnTo>
                    <a:pt x="431" y="624"/>
                  </a:lnTo>
                  <a:lnTo>
                    <a:pt x="435" y="615"/>
                  </a:lnTo>
                  <a:lnTo>
                    <a:pt x="435" y="609"/>
                  </a:lnTo>
                  <a:lnTo>
                    <a:pt x="435" y="602"/>
                  </a:lnTo>
                  <a:lnTo>
                    <a:pt x="437" y="598"/>
                  </a:lnTo>
                  <a:lnTo>
                    <a:pt x="439" y="593"/>
                  </a:lnTo>
                  <a:lnTo>
                    <a:pt x="441" y="591"/>
                  </a:lnTo>
                  <a:lnTo>
                    <a:pt x="442" y="588"/>
                  </a:lnTo>
                  <a:lnTo>
                    <a:pt x="442" y="585"/>
                  </a:lnTo>
                  <a:lnTo>
                    <a:pt x="442" y="581"/>
                  </a:lnTo>
                  <a:lnTo>
                    <a:pt x="438" y="571"/>
                  </a:lnTo>
                  <a:lnTo>
                    <a:pt x="437" y="559"/>
                  </a:lnTo>
                  <a:lnTo>
                    <a:pt x="438" y="551"/>
                  </a:lnTo>
                  <a:lnTo>
                    <a:pt x="439" y="543"/>
                  </a:lnTo>
                  <a:lnTo>
                    <a:pt x="439" y="536"/>
                  </a:lnTo>
                  <a:lnTo>
                    <a:pt x="438" y="527"/>
                  </a:lnTo>
                  <a:lnTo>
                    <a:pt x="438" y="522"/>
                  </a:lnTo>
                  <a:lnTo>
                    <a:pt x="438" y="518"/>
                  </a:lnTo>
                  <a:lnTo>
                    <a:pt x="441" y="513"/>
                  </a:lnTo>
                  <a:lnTo>
                    <a:pt x="442" y="508"/>
                  </a:lnTo>
                  <a:lnTo>
                    <a:pt x="445" y="498"/>
                  </a:lnTo>
                  <a:lnTo>
                    <a:pt x="446" y="492"/>
                  </a:lnTo>
                  <a:lnTo>
                    <a:pt x="444" y="488"/>
                  </a:lnTo>
                  <a:lnTo>
                    <a:pt x="442" y="484"/>
                  </a:lnTo>
                  <a:lnTo>
                    <a:pt x="442" y="474"/>
                  </a:lnTo>
                  <a:lnTo>
                    <a:pt x="442" y="464"/>
                  </a:lnTo>
                  <a:lnTo>
                    <a:pt x="441" y="451"/>
                  </a:lnTo>
                  <a:lnTo>
                    <a:pt x="438" y="440"/>
                  </a:lnTo>
                  <a:lnTo>
                    <a:pt x="438" y="429"/>
                  </a:lnTo>
                  <a:lnTo>
                    <a:pt x="438" y="418"/>
                  </a:lnTo>
                  <a:lnTo>
                    <a:pt x="436" y="411"/>
                  </a:lnTo>
                  <a:lnTo>
                    <a:pt x="434" y="401"/>
                  </a:lnTo>
                  <a:lnTo>
                    <a:pt x="433" y="390"/>
                  </a:lnTo>
                  <a:lnTo>
                    <a:pt x="433" y="382"/>
                  </a:lnTo>
                  <a:lnTo>
                    <a:pt x="437" y="373"/>
                  </a:lnTo>
                  <a:lnTo>
                    <a:pt x="441" y="366"/>
                  </a:lnTo>
                  <a:lnTo>
                    <a:pt x="438" y="364"/>
                  </a:lnTo>
                  <a:lnTo>
                    <a:pt x="437" y="361"/>
                  </a:lnTo>
                  <a:lnTo>
                    <a:pt x="436" y="359"/>
                  </a:lnTo>
                  <a:lnTo>
                    <a:pt x="435" y="356"/>
                  </a:lnTo>
                  <a:lnTo>
                    <a:pt x="435" y="352"/>
                  </a:lnTo>
                  <a:lnTo>
                    <a:pt x="436" y="345"/>
                  </a:lnTo>
                  <a:lnTo>
                    <a:pt x="437" y="340"/>
                  </a:lnTo>
                  <a:lnTo>
                    <a:pt x="438" y="334"/>
                  </a:lnTo>
                  <a:lnTo>
                    <a:pt x="439" y="327"/>
                  </a:lnTo>
                  <a:lnTo>
                    <a:pt x="438" y="322"/>
                  </a:lnTo>
                  <a:lnTo>
                    <a:pt x="436" y="318"/>
                  </a:lnTo>
                  <a:lnTo>
                    <a:pt x="435" y="311"/>
                  </a:lnTo>
                  <a:lnTo>
                    <a:pt x="437" y="303"/>
                  </a:lnTo>
                  <a:lnTo>
                    <a:pt x="439" y="294"/>
                  </a:lnTo>
                  <a:lnTo>
                    <a:pt x="441" y="283"/>
                  </a:lnTo>
                  <a:lnTo>
                    <a:pt x="441" y="275"/>
                  </a:lnTo>
                  <a:lnTo>
                    <a:pt x="438" y="260"/>
                  </a:lnTo>
                  <a:lnTo>
                    <a:pt x="438" y="242"/>
                  </a:lnTo>
                  <a:lnTo>
                    <a:pt x="439" y="225"/>
                  </a:lnTo>
                  <a:lnTo>
                    <a:pt x="442" y="210"/>
                  </a:lnTo>
                  <a:lnTo>
                    <a:pt x="443" y="194"/>
                  </a:lnTo>
                  <a:lnTo>
                    <a:pt x="443" y="179"/>
                  </a:lnTo>
                  <a:lnTo>
                    <a:pt x="441" y="171"/>
                  </a:lnTo>
                  <a:lnTo>
                    <a:pt x="439" y="164"/>
                  </a:lnTo>
                  <a:lnTo>
                    <a:pt x="442" y="147"/>
                  </a:lnTo>
                  <a:lnTo>
                    <a:pt x="443" y="126"/>
                  </a:lnTo>
                  <a:lnTo>
                    <a:pt x="444" y="103"/>
                  </a:lnTo>
                  <a:lnTo>
                    <a:pt x="443" y="80"/>
                  </a:lnTo>
                  <a:lnTo>
                    <a:pt x="441" y="57"/>
                  </a:lnTo>
                  <a:lnTo>
                    <a:pt x="437" y="37"/>
                  </a:lnTo>
                  <a:lnTo>
                    <a:pt x="435" y="28"/>
                  </a:lnTo>
                  <a:lnTo>
                    <a:pt x="433" y="20"/>
                  </a:lnTo>
                  <a:lnTo>
                    <a:pt x="430" y="14"/>
                  </a:lnTo>
                  <a:lnTo>
                    <a:pt x="427" y="8"/>
                  </a:lnTo>
                  <a:lnTo>
                    <a:pt x="432" y="4"/>
                  </a:lnTo>
                  <a:lnTo>
                    <a:pt x="437" y="0"/>
                  </a:lnTo>
                  <a:close/>
                  <a:moveTo>
                    <a:pt x="298" y="221"/>
                  </a:moveTo>
                  <a:lnTo>
                    <a:pt x="307" y="228"/>
                  </a:lnTo>
                  <a:lnTo>
                    <a:pt x="316" y="234"/>
                  </a:lnTo>
                  <a:lnTo>
                    <a:pt x="321" y="228"/>
                  </a:lnTo>
                  <a:lnTo>
                    <a:pt x="326" y="221"/>
                  </a:lnTo>
                  <a:lnTo>
                    <a:pt x="327" y="221"/>
                  </a:lnTo>
                  <a:lnTo>
                    <a:pt x="328" y="221"/>
                  </a:lnTo>
                  <a:lnTo>
                    <a:pt x="329" y="221"/>
                  </a:lnTo>
                  <a:lnTo>
                    <a:pt x="328" y="244"/>
                  </a:lnTo>
                  <a:lnTo>
                    <a:pt x="328" y="265"/>
                  </a:lnTo>
                  <a:lnTo>
                    <a:pt x="326" y="285"/>
                  </a:lnTo>
                  <a:lnTo>
                    <a:pt x="322" y="301"/>
                  </a:lnTo>
                  <a:lnTo>
                    <a:pt x="322" y="317"/>
                  </a:lnTo>
                  <a:lnTo>
                    <a:pt x="322" y="331"/>
                  </a:lnTo>
                  <a:lnTo>
                    <a:pt x="322" y="346"/>
                  </a:lnTo>
                  <a:lnTo>
                    <a:pt x="322" y="360"/>
                  </a:lnTo>
                  <a:lnTo>
                    <a:pt x="315" y="375"/>
                  </a:lnTo>
                  <a:lnTo>
                    <a:pt x="307" y="388"/>
                  </a:lnTo>
                  <a:lnTo>
                    <a:pt x="308" y="394"/>
                  </a:lnTo>
                  <a:lnTo>
                    <a:pt x="310" y="408"/>
                  </a:lnTo>
                  <a:lnTo>
                    <a:pt x="313" y="423"/>
                  </a:lnTo>
                  <a:lnTo>
                    <a:pt x="314" y="432"/>
                  </a:lnTo>
                  <a:lnTo>
                    <a:pt x="319" y="434"/>
                  </a:lnTo>
                  <a:lnTo>
                    <a:pt x="322" y="435"/>
                  </a:lnTo>
                  <a:lnTo>
                    <a:pt x="326" y="437"/>
                  </a:lnTo>
                  <a:lnTo>
                    <a:pt x="329" y="440"/>
                  </a:lnTo>
                  <a:lnTo>
                    <a:pt x="323" y="448"/>
                  </a:lnTo>
                  <a:lnTo>
                    <a:pt x="319" y="455"/>
                  </a:lnTo>
                  <a:lnTo>
                    <a:pt x="319" y="462"/>
                  </a:lnTo>
                  <a:lnTo>
                    <a:pt x="319" y="469"/>
                  </a:lnTo>
                  <a:lnTo>
                    <a:pt x="316" y="471"/>
                  </a:lnTo>
                  <a:lnTo>
                    <a:pt x="314" y="474"/>
                  </a:lnTo>
                  <a:lnTo>
                    <a:pt x="314" y="485"/>
                  </a:lnTo>
                  <a:lnTo>
                    <a:pt x="314" y="496"/>
                  </a:lnTo>
                  <a:lnTo>
                    <a:pt x="298" y="517"/>
                  </a:lnTo>
                  <a:lnTo>
                    <a:pt x="295" y="517"/>
                  </a:lnTo>
                  <a:lnTo>
                    <a:pt x="293" y="517"/>
                  </a:lnTo>
                  <a:lnTo>
                    <a:pt x="291" y="510"/>
                  </a:lnTo>
                  <a:lnTo>
                    <a:pt x="290" y="504"/>
                  </a:lnTo>
                  <a:lnTo>
                    <a:pt x="290" y="497"/>
                  </a:lnTo>
                  <a:lnTo>
                    <a:pt x="290" y="490"/>
                  </a:lnTo>
                  <a:lnTo>
                    <a:pt x="291" y="478"/>
                  </a:lnTo>
                  <a:lnTo>
                    <a:pt x="291" y="466"/>
                  </a:lnTo>
                  <a:lnTo>
                    <a:pt x="284" y="461"/>
                  </a:lnTo>
                  <a:lnTo>
                    <a:pt x="278" y="455"/>
                  </a:lnTo>
                  <a:lnTo>
                    <a:pt x="275" y="450"/>
                  </a:lnTo>
                  <a:lnTo>
                    <a:pt x="274" y="445"/>
                  </a:lnTo>
                  <a:lnTo>
                    <a:pt x="270" y="445"/>
                  </a:lnTo>
                  <a:lnTo>
                    <a:pt x="267" y="443"/>
                  </a:lnTo>
                  <a:lnTo>
                    <a:pt x="263" y="442"/>
                  </a:lnTo>
                  <a:lnTo>
                    <a:pt x="261" y="440"/>
                  </a:lnTo>
                  <a:lnTo>
                    <a:pt x="260" y="431"/>
                  </a:lnTo>
                  <a:lnTo>
                    <a:pt x="261" y="419"/>
                  </a:lnTo>
                  <a:lnTo>
                    <a:pt x="263" y="406"/>
                  </a:lnTo>
                  <a:lnTo>
                    <a:pt x="265" y="396"/>
                  </a:lnTo>
                  <a:lnTo>
                    <a:pt x="265" y="389"/>
                  </a:lnTo>
                  <a:lnTo>
                    <a:pt x="265" y="381"/>
                  </a:lnTo>
                  <a:lnTo>
                    <a:pt x="264" y="372"/>
                  </a:lnTo>
                  <a:lnTo>
                    <a:pt x="267" y="362"/>
                  </a:lnTo>
                  <a:lnTo>
                    <a:pt x="269" y="360"/>
                  </a:lnTo>
                  <a:lnTo>
                    <a:pt x="271" y="357"/>
                  </a:lnTo>
                  <a:lnTo>
                    <a:pt x="273" y="356"/>
                  </a:lnTo>
                  <a:lnTo>
                    <a:pt x="273" y="354"/>
                  </a:lnTo>
                  <a:lnTo>
                    <a:pt x="273" y="350"/>
                  </a:lnTo>
                  <a:lnTo>
                    <a:pt x="272" y="347"/>
                  </a:lnTo>
                  <a:lnTo>
                    <a:pt x="268" y="345"/>
                  </a:lnTo>
                  <a:lnTo>
                    <a:pt x="263" y="343"/>
                  </a:lnTo>
                  <a:lnTo>
                    <a:pt x="261" y="343"/>
                  </a:lnTo>
                  <a:lnTo>
                    <a:pt x="259" y="343"/>
                  </a:lnTo>
                  <a:lnTo>
                    <a:pt x="258" y="344"/>
                  </a:lnTo>
                  <a:lnTo>
                    <a:pt x="257" y="346"/>
                  </a:lnTo>
                  <a:lnTo>
                    <a:pt x="255" y="354"/>
                  </a:lnTo>
                  <a:lnTo>
                    <a:pt x="253" y="361"/>
                  </a:lnTo>
                  <a:lnTo>
                    <a:pt x="252" y="361"/>
                  </a:lnTo>
                  <a:lnTo>
                    <a:pt x="252" y="360"/>
                  </a:lnTo>
                  <a:lnTo>
                    <a:pt x="248" y="355"/>
                  </a:lnTo>
                  <a:lnTo>
                    <a:pt x="243" y="350"/>
                  </a:lnTo>
                  <a:lnTo>
                    <a:pt x="244" y="344"/>
                  </a:lnTo>
                  <a:lnTo>
                    <a:pt x="246" y="340"/>
                  </a:lnTo>
                  <a:lnTo>
                    <a:pt x="249" y="336"/>
                  </a:lnTo>
                  <a:lnTo>
                    <a:pt x="251" y="332"/>
                  </a:lnTo>
                  <a:lnTo>
                    <a:pt x="256" y="321"/>
                  </a:lnTo>
                  <a:lnTo>
                    <a:pt x="259" y="309"/>
                  </a:lnTo>
                  <a:lnTo>
                    <a:pt x="262" y="298"/>
                  </a:lnTo>
                  <a:lnTo>
                    <a:pt x="267" y="286"/>
                  </a:lnTo>
                  <a:lnTo>
                    <a:pt x="271" y="280"/>
                  </a:lnTo>
                  <a:lnTo>
                    <a:pt x="275" y="275"/>
                  </a:lnTo>
                  <a:lnTo>
                    <a:pt x="279" y="263"/>
                  </a:lnTo>
                  <a:lnTo>
                    <a:pt x="281" y="250"/>
                  </a:lnTo>
                  <a:lnTo>
                    <a:pt x="282" y="244"/>
                  </a:lnTo>
                  <a:lnTo>
                    <a:pt x="284" y="239"/>
                  </a:lnTo>
                  <a:lnTo>
                    <a:pt x="286" y="233"/>
                  </a:lnTo>
                  <a:lnTo>
                    <a:pt x="288" y="229"/>
                  </a:lnTo>
                  <a:lnTo>
                    <a:pt x="293" y="225"/>
                  </a:lnTo>
                  <a:lnTo>
                    <a:pt x="298" y="221"/>
                  </a:lnTo>
                  <a:close/>
                  <a:moveTo>
                    <a:pt x="1048" y="253"/>
                  </a:moveTo>
                  <a:lnTo>
                    <a:pt x="1047" y="255"/>
                  </a:lnTo>
                  <a:lnTo>
                    <a:pt x="1047" y="257"/>
                  </a:lnTo>
                  <a:lnTo>
                    <a:pt x="1048" y="260"/>
                  </a:lnTo>
                  <a:lnTo>
                    <a:pt x="1050" y="261"/>
                  </a:lnTo>
                  <a:lnTo>
                    <a:pt x="1056" y="260"/>
                  </a:lnTo>
                  <a:lnTo>
                    <a:pt x="1062" y="256"/>
                  </a:lnTo>
                  <a:lnTo>
                    <a:pt x="1062" y="255"/>
                  </a:lnTo>
                  <a:lnTo>
                    <a:pt x="1061" y="254"/>
                  </a:lnTo>
                  <a:lnTo>
                    <a:pt x="1054" y="254"/>
                  </a:lnTo>
                  <a:lnTo>
                    <a:pt x="1048" y="253"/>
                  </a:lnTo>
                  <a:close/>
                  <a:moveTo>
                    <a:pt x="1096" y="309"/>
                  </a:moveTo>
                  <a:lnTo>
                    <a:pt x="1088" y="315"/>
                  </a:lnTo>
                  <a:lnTo>
                    <a:pt x="1082" y="322"/>
                  </a:lnTo>
                  <a:lnTo>
                    <a:pt x="1082" y="323"/>
                  </a:lnTo>
                  <a:lnTo>
                    <a:pt x="1082" y="324"/>
                  </a:lnTo>
                  <a:lnTo>
                    <a:pt x="1083" y="324"/>
                  </a:lnTo>
                  <a:lnTo>
                    <a:pt x="1084" y="325"/>
                  </a:lnTo>
                  <a:lnTo>
                    <a:pt x="1093" y="324"/>
                  </a:lnTo>
                  <a:lnTo>
                    <a:pt x="1101" y="322"/>
                  </a:lnTo>
                  <a:lnTo>
                    <a:pt x="1110" y="321"/>
                  </a:lnTo>
                  <a:lnTo>
                    <a:pt x="1117" y="318"/>
                  </a:lnTo>
                  <a:lnTo>
                    <a:pt x="1118" y="314"/>
                  </a:lnTo>
                  <a:lnTo>
                    <a:pt x="1119" y="311"/>
                  </a:lnTo>
                  <a:lnTo>
                    <a:pt x="1119" y="310"/>
                  </a:lnTo>
                  <a:lnTo>
                    <a:pt x="1118" y="309"/>
                  </a:lnTo>
                  <a:lnTo>
                    <a:pt x="1107" y="309"/>
                  </a:lnTo>
                  <a:lnTo>
                    <a:pt x="1096" y="309"/>
                  </a:lnTo>
                  <a:close/>
                  <a:moveTo>
                    <a:pt x="860" y="404"/>
                  </a:moveTo>
                  <a:lnTo>
                    <a:pt x="862" y="406"/>
                  </a:lnTo>
                  <a:lnTo>
                    <a:pt x="862" y="408"/>
                  </a:lnTo>
                  <a:lnTo>
                    <a:pt x="861" y="408"/>
                  </a:lnTo>
                  <a:lnTo>
                    <a:pt x="858" y="410"/>
                  </a:lnTo>
                  <a:lnTo>
                    <a:pt x="857" y="408"/>
                  </a:lnTo>
                  <a:lnTo>
                    <a:pt x="857" y="407"/>
                  </a:lnTo>
                  <a:lnTo>
                    <a:pt x="857" y="406"/>
                  </a:lnTo>
                  <a:lnTo>
                    <a:pt x="858" y="405"/>
                  </a:lnTo>
                  <a:lnTo>
                    <a:pt x="860" y="404"/>
                  </a:lnTo>
                  <a:close/>
                  <a:moveTo>
                    <a:pt x="830" y="453"/>
                  </a:moveTo>
                  <a:lnTo>
                    <a:pt x="833" y="453"/>
                  </a:lnTo>
                  <a:lnTo>
                    <a:pt x="834" y="455"/>
                  </a:lnTo>
                  <a:lnTo>
                    <a:pt x="834" y="458"/>
                  </a:lnTo>
                  <a:lnTo>
                    <a:pt x="834" y="461"/>
                  </a:lnTo>
                  <a:lnTo>
                    <a:pt x="831" y="462"/>
                  </a:lnTo>
                  <a:lnTo>
                    <a:pt x="828" y="463"/>
                  </a:lnTo>
                  <a:lnTo>
                    <a:pt x="828" y="462"/>
                  </a:lnTo>
                  <a:lnTo>
                    <a:pt x="828" y="461"/>
                  </a:lnTo>
                  <a:lnTo>
                    <a:pt x="829" y="457"/>
                  </a:lnTo>
                  <a:lnTo>
                    <a:pt x="830" y="453"/>
                  </a:lnTo>
                  <a:close/>
                  <a:moveTo>
                    <a:pt x="841" y="520"/>
                  </a:moveTo>
                  <a:lnTo>
                    <a:pt x="837" y="522"/>
                  </a:lnTo>
                  <a:lnTo>
                    <a:pt x="832" y="523"/>
                  </a:lnTo>
                  <a:lnTo>
                    <a:pt x="827" y="524"/>
                  </a:lnTo>
                  <a:lnTo>
                    <a:pt x="821" y="524"/>
                  </a:lnTo>
                  <a:lnTo>
                    <a:pt x="810" y="524"/>
                  </a:lnTo>
                  <a:lnTo>
                    <a:pt x="800" y="527"/>
                  </a:lnTo>
                  <a:lnTo>
                    <a:pt x="794" y="533"/>
                  </a:lnTo>
                  <a:lnTo>
                    <a:pt x="788" y="541"/>
                  </a:lnTo>
                  <a:lnTo>
                    <a:pt x="781" y="544"/>
                  </a:lnTo>
                  <a:lnTo>
                    <a:pt x="773" y="548"/>
                  </a:lnTo>
                  <a:lnTo>
                    <a:pt x="762" y="557"/>
                  </a:lnTo>
                  <a:lnTo>
                    <a:pt x="745" y="573"/>
                  </a:lnTo>
                  <a:lnTo>
                    <a:pt x="737" y="581"/>
                  </a:lnTo>
                  <a:lnTo>
                    <a:pt x="729" y="589"/>
                  </a:lnTo>
                  <a:lnTo>
                    <a:pt x="724" y="595"/>
                  </a:lnTo>
                  <a:lnTo>
                    <a:pt x="722" y="600"/>
                  </a:lnTo>
                  <a:lnTo>
                    <a:pt x="722" y="603"/>
                  </a:lnTo>
                  <a:lnTo>
                    <a:pt x="723" y="606"/>
                  </a:lnTo>
                  <a:lnTo>
                    <a:pt x="724" y="609"/>
                  </a:lnTo>
                  <a:lnTo>
                    <a:pt x="725" y="611"/>
                  </a:lnTo>
                  <a:lnTo>
                    <a:pt x="725" y="617"/>
                  </a:lnTo>
                  <a:lnTo>
                    <a:pt x="725" y="625"/>
                  </a:lnTo>
                  <a:lnTo>
                    <a:pt x="726" y="627"/>
                  </a:lnTo>
                  <a:lnTo>
                    <a:pt x="729" y="630"/>
                  </a:lnTo>
                  <a:lnTo>
                    <a:pt x="733" y="632"/>
                  </a:lnTo>
                  <a:lnTo>
                    <a:pt x="737" y="634"/>
                  </a:lnTo>
                  <a:lnTo>
                    <a:pt x="746" y="637"/>
                  </a:lnTo>
                  <a:lnTo>
                    <a:pt x="752" y="640"/>
                  </a:lnTo>
                  <a:lnTo>
                    <a:pt x="758" y="647"/>
                  </a:lnTo>
                  <a:lnTo>
                    <a:pt x="762" y="653"/>
                  </a:lnTo>
                  <a:lnTo>
                    <a:pt x="769" y="657"/>
                  </a:lnTo>
                  <a:lnTo>
                    <a:pt x="776" y="659"/>
                  </a:lnTo>
                  <a:lnTo>
                    <a:pt x="779" y="667"/>
                  </a:lnTo>
                  <a:lnTo>
                    <a:pt x="782" y="672"/>
                  </a:lnTo>
                  <a:lnTo>
                    <a:pt x="783" y="673"/>
                  </a:lnTo>
                  <a:lnTo>
                    <a:pt x="787" y="674"/>
                  </a:lnTo>
                  <a:lnTo>
                    <a:pt x="792" y="674"/>
                  </a:lnTo>
                  <a:lnTo>
                    <a:pt x="795" y="673"/>
                  </a:lnTo>
                  <a:lnTo>
                    <a:pt x="798" y="671"/>
                  </a:lnTo>
                  <a:lnTo>
                    <a:pt x="804" y="667"/>
                  </a:lnTo>
                  <a:lnTo>
                    <a:pt x="810" y="664"/>
                  </a:lnTo>
                  <a:lnTo>
                    <a:pt x="815" y="664"/>
                  </a:lnTo>
                  <a:lnTo>
                    <a:pt x="820" y="664"/>
                  </a:lnTo>
                  <a:lnTo>
                    <a:pt x="831" y="661"/>
                  </a:lnTo>
                  <a:lnTo>
                    <a:pt x="842" y="659"/>
                  </a:lnTo>
                  <a:lnTo>
                    <a:pt x="854" y="656"/>
                  </a:lnTo>
                  <a:lnTo>
                    <a:pt x="865" y="651"/>
                  </a:lnTo>
                  <a:lnTo>
                    <a:pt x="868" y="649"/>
                  </a:lnTo>
                  <a:lnTo>
                    <a:pt x="872" y="646"/>
                  </a:lnTo>
                  <a:lnTo>
                    <a:pt x="880" y="644"/>
                  </a:lnTo>
                  <a:lnTo>
                    <a:pt x="889" y="644"/>
                  </a:lnTo>
                  <a:lnTo>
                    <a:pt x="899" y="644"/>
                  </a:lnTo>
                  <a:lnTo>
                    <a:pt x="909" y="643"/>
                  </a:lnTo>
                  <a:lnTo>
                    <a:pt x="920" y="637"/>
                  </a:lnTo>
                  <a:lnTo>
                    <a:pt x="930" y="630"/>
                  </a:lnTo>
                  <a:lnTo>
                    <a:pt x="931" y="623"/>
                  </a:lnTo>
                  <a:lnTo>
                    <a:pt x="933" y="617"/>
                  </a:lnTo>
                  <a:lnTo>
                    <a:pt x="936" y="613"/>
                  </a:lnTo>
                  <a:lnTo>
                    <a:pt x="939" y="609"/>
                  </a:lnTo>
                  <a:lnTo>
                    <a:pt x="948" y="602"/>
                  </a:lnTo>
                  <a:lnTo>
                    <a:pt x="956" y="594"/>
                  </a:lnTo>
                  <a:lnTo>
                    <a:pt x="957" y="588"/>
                  </a:lnTo>
                  <a:lnTo>
                    <a:pt x="957" y="581"/>
                  </a:lnTo>
                  <a:lnTo>
                    <a:pt x="962" y="574"/>
                  </a:lnTo>
                  <a:lnTo>
                    <a:pt x="969" y="566"/>
                  </a:lnTo>
                  <a:lnTo>
                    <a:pt x="972" y="562"/>
                  </a:lnTo>
                  <a:lnTo>
                    <a:pt x="974" y="557"/>
                  </a:lnTo>
                  <a:lnTo>
                    <a:pt x="974" y="553"/>
                  </a:lnTo>
                  <a:lnTo>
                    <a:pt x="973" y="546"/>
                  </a:lnTo>
                  <a:lnTo>
                    <a:pt x="966" y="545"/>
                  </a:lnTo>
                  <a:lnTo>
                    <a:pt x="959" y="546"/>
                  </a:lnTo>
                  <a:lnTo>
                    <a:pt x="951" y="547"/>
                  </a:lnTo>
                  <a:lnTo>
                    <a:pt x="946" y="548"/>
                  </a:lnTo>
                  <a:lnTo>
                    <a:pt x="932" y="545"/>
                  </a:lnTo>
                  <a:lnTo>
                    <a:pt x="918" y="542"/>
                  </a:lnTo>
                  <a:lnTo>
                    <a:pt x="910" y="536"/>
                  </a:lnTo>
                  <a:lnTo>
                    <a:pt x="902" y="530"/>
                  </a:lnTo>
                  <a:lnTo>
                    <a:pt x="888" y="525"/>
                  </a:lnTo>
                  <a:lnTo>
                    <a:pt x="874" y="522"/>
                  </a:lnTo>
                  <a:lnTo>
                    <a:pt x="857" y="521"/>
                  </a:lnTo>
                  <a:lnTo>
                    <a:pt x="841" y="520"/>
                  </a:lnTo>
                  <a:close/>
                  <a:moveTo>
                    <a:pt x="990" y="525"/>
                  </a:moveTo>
                  <a:lnTo>
                    <a:pt x="988" y="528"/>
                  </a:lnTo>
                  <a:lnTo>
                    <a:pt x="986" y="530"/>
                  </a:lnTo>
                  <a:lnTo>
                    <a:pt x="990" y="532"/>
                  </a:lnTo>
                  <a:lnTo>
                    <a:pt x="993" y="533"/>
                  </a:lnTo>
                  <a:lnTo>
                    <a:pt x="994" y="533"/>
                  </a:lnTo>
                  <a:lnTo>
                    <a:pt x="994" y="529"/>
                  </a:lnTo>
                  <a:lnTo>
                    <a:pt x="993" y="525"/>
                  </a:lnTo>
                  <a:lnTo>
                    <a:pt x="992" y="525"/>
                  </a:lnTo>
                  <a:lnTo>
                    <a:pt x="990" y="525"/>
                  </a:lnTo>
                  <a:close/>
                  <a:moveTo>
                    <a:pt x="532" y="530"/>
                  </a:moveTo>
                  <a:lnTo>
                    <a:pt x="529" y="540"/>
                  </a:lnTo>
                  <a:lnTo>
                    <a:pt x="528" y="552"/>
                  </a:lnTo>
                  <a:lnTo>
                    <a:pt x="522" y="563"/>
                  </a:lnTo>
                  <a:lnTo>
                    <a:pt x="516" y="573"/>
                  </a:lnTo>
                  <a:lnTo>
                    <a:pt x="518" y="583"/>
                  </a:lnTo>
                  <a:lnTo>
                    <a:pt x="522" y="591"/>
                  </a:lnTo>
                  <a:lnTo>
                    <a:pt x="518" y="594"/>
                  </a:lnTo>
                  <a:lnTo>
                    <a:pt x="515" y="598"/>
                  </a:lnTo>
                  <a:lnTo>
                    <a:pt x="512" y="600"/>
                  </a:lnTo>
                  <a:lnTo>
                    <a:pt x="509" y="605"/>
                  </a:lnTo>
                  <a:lnTo>
                    <a:pt x="513" y="610"/>
                  </a:lnTo>
                  <a:lnTo>
                    <a:pt x="516" y="614"/>
                  </a:lnTo>
                  <a:lnTo>
                    <a:pt x="516" y="617"/>
                  </a:lnTo>
                  <a:lnTo>
                    <a:pt x="516" y="621"/>
                  </a:lnTo>
                  <a:lnTo>
                    <a:pt x="515" y="624"/>
                  </a:lnTo>
                  <a:lnTo>
                    <a:pt x="513" y="628"/>
                  </a:lnTo>
                  <a:lnTo>
                    <a:pt x="509" y="635"/>
                  </a:lnTo>
                  <a:lnTo>
                    <a:pt x="507" y="640"/>
                  </a:lnTo>
                  <a:lnTo>
                    <a:pt x="511" y="650"/>
                  </a:lnTo>
                  <a:lnTo>
                    <a:pt x="513" y="659"/>
                  </a:lnTo>
                  <a:lnTo>
                    <a:pt x="509" y="663"/>
                  </a:lnTo>
                  <a:lnTo>
                    <a:pt x="506" y="668"/>
                  </a:lnTo>
                  <a:lnTo>
                    <a:pt x="503" y="672"/>
                  </a:lnTo>
                  <a:lnTo>
                    <a:pt x="502" y="679"/>
                  </a:lnTo>
                  <a:lnTo>
                    <a:pt x="504" y="681"/>
                  </a:lnTo>
                  <a:lnTo>
                    <a:pt x="506" y="682"/>
                  </a:lnTo>
                  <a:lnTo>
                    <a:pt x="512" y="682"/>
                  </a:lnTo>
                  <a:lnTo>
                    <a:pt x="516" y="681"/>
                  </a:lnTo>
                  <a:lnTo>
                    <a:pt x="519" y="679"/>
                  </a:lnTo>
                  <a:lnTo>
                    <a:pt x="522" y="676"/>
                  </a:lnTo>
                  <a:lnTo>
                    <a:pt x="525" y="671"/>
                  </a:lnTo>
                  <a:lnTo>
                    <a:pt x="530" y="665"/>
                  </a:lnTo>
                  <a:lnTo>
                    <a:pt x="538" y="662"/>
                  </a:lnTo>
                  <a:lnTo>
                    <a:pt x="548" y="659"/>
                  </a:lnTo>
                  <a:lnTo>
                    <a:pt x="558" y="659"/>
                  </a:lnTo>
                  <a:lnTo>
                    <a:pt x="567" y="659"/>
                  </a:lnTo>
                  <a:lnTo>
                    <a:pt x="570" y="653"/>
                  </a:lnTo>
                  <a:lnTo>
                    <a:pt x="572" y="647"/>
                  </a:lnTo>
                  <a:lnTo>
                    <a:pt x="575" y="641"/>
                  </a:lnTo>
                  <a:lnTo>
                    <a:pt x="579" y="638"/>
                  </a:lnTo>
                  <a:lnTo>
                    <a:pt x="587" y="636"/>
                  </a:lnTo>
                  <a:lnTo>
                    <a:pt x="594" y="633"/>
                  </a:lnTo>
                  <a:lnTo>
                    <a:pt x="596" y="629"/>
                  </a:lnTo>
                  <a:lnTo>
                    <a:pt x="597" y="625"/>
                  </a:lnTo>
                  <a:lnTo>
                    <a:pt x="598" y="621"/>
                  </a:lnTo>
                  <a:lnTo>
                    <a:pt x="597" y="616"/>
                  </a:lnTo>
                  <a:lnTo>
                    <a:pt x="595" y="608"/>
                  </a:lnTo>
                  <a:lnTo>
                    <a:pt x="592" y="600"/>
                  </a:lnTo>
                  <a:lnTo>
                    <a:pt x="585" y="594"/>
                  </a:lnTo>
                  <a:lnTo>
                    <a:pt x="578" y="588"/>
                  </a:lnTo>
                  <a:lnTo>
                    <a:pt x="575" y="580"/>
                  </a:lnTo>
                  <a:lnTo>
                    <a:pt x="573" y="573"/>
                  </a:lnTo>
                  <a:lnTo>
                    <a:pt x="564" y="566"/>
                  </a:lnTo>
                  <a:lnTo>
                    <a:pt x="557" y="560"/>
                  </a:lnTo>
                  <a:lnTo>
                    <a:pt x="548" y="545"/>
                  </a:lnTo>
                  <a:lnTo>
                    <a:pt x="537" y="530"/>
                  </a:lnTo>
                  <a:lnTo>
                    <a:pt x="535" y="530"/>
                  </a:lnTo>
                  <a:lnTo>
                    <a:pt x="532" y="530"/>
                  </a:lnTo>
                  <a:close/>
                  <a:moveTo>
                    <a:pt x="304" y="532"/>
                  </a:moveTo>
                  <a:lnTo>
                    <a:pt x="306" y="532"/>
                  </a:lnTo>
                  <a:lnTo>
                    <a:pt x="308" y="533"/>
                  </a:lnTo>
                  <a:lnTo>
                    <a:pt x="308" y="542"/>
                  </a:lnTo>
                  <a:lnTo>
                    <a:pt x="307" y="552"/>
                  </a:lnTo>
                  <a:lnTo>
                    <a:pt x="308" y="559"/>
                  </a:lnTo>
                  <a:lnTo>
                    <a:pt x="310" y="567"/>
                  </a:lnTo>
                  <a:lnTo>
                    <a:pt x="311" y="570"/>
                  </a:lnTo>
                  <a:lnTo>
                    <a:pt x="311" y="575"/>
                  </a:lnTo>
                  <a:lnTo>
                    <a:pt x="311" y="578"/>
                  </a:lnTo>
                  <a:lnTo>
                    <a:pt x="310" y="582"/>
                  </a:lnTo>
                  <a:lnTo>
                    <a:pt x="307" y="587"/>
                  </a:lnTo>
                  <a:lnTo>
                    <a:pt x="304" y="590"/>
                  </a:lnTo>
                  <a:lnTo>
                    <a:pt x="302" y="601"/>
                  </a:lnTo>
                  <a:lnTo>
                    <a:pt x="300" y="613"/>
                  </a:lnTo>
                  <a:lnTo>
                    <a:pt x="299" y="625"/>
                  </a:lnTo>
                  <a:lnTo>
                    <a:pt x="298" y="636"/>
                  </a:lnTo>
                  <a:lnTo>
                    <a:pt x="297" y="640"/>
                  </a:lnTo>
                  <a:lnTo>
                    <a:pt x="297" y="646"/>
                  </a:lnTo>
                  <a:lnTo>
                    <a:pt x="298" y="650"/>
                  </a:lnTo>
                  <a:lnTo>
                    <a:pt x="299" y="653"/>
                  </a:lnTo>
                  <a:lnTo>
                    <a:pt x="300" y="658"/>
                  </a:lnTo>
                  <a:lnTo>
                    <a:pt x="302" y="662"/>
                  </a:lnTo>
                  <a:lnTo>
                    <a:pt x="302" y="667"/>
                  </a:lnTo>
                  <a:lnTo>
                    <a:pt x="300" y="672"/>
                  </a:lnTo>
                  <a:lnTo>
                    <a:pt x="296" y="684"/>
                  </a:lnTo>
                  <a:lnTo>
                    <a:pt x="292" y="697"/>
                  </a:lnTo>
                  <a:lnTo>
                    <a:pt x="294" y="700"/>
                  </a:lnTo>
                  <a:lnTo>
                    <a:pt x="296" y="704"/>
                  </a:lnTo>
                  <a:lnTo>
                    <a:pt x="294" y="704"/>
                  </a:lnTo>
                  <a:lnTo>
                    <a:pt x="293" y="705"/>
                  </a:lnTo>
                  <a:lnTo>
                    <a:pt x="292" y="706"/>
                  </a:lnTo>
                  <a:lnTo>
                    <a:pt x="290" y="706"/>
                  </a:lnTo>
                  <a:lnTo>
                    <a:pt x="282" y="700"/>
                  </a:lnTo>
                  <a:lnTo>
                    <a:pt x="273" y="695"/>
                  </a:lnTo>
                  <a:lnTo>
                    <a:pt x="269" y="695"/>
                  </a:lnTo>
                  <a:lnTo>
                    <a:pt x="264" y="695"/>
                  </a:lnTo>
                  <a:lnTo>
                    <a:pt x="260" y="687"/>
                  </a:lnTo>
                  <a:lnTo>
                    <a:pt x="255" y="680"/>
                  </a:lnTo>
                  <a:lnTo>
                    <a:pt x="249" y="681"/>
                  </a:lnTo>
                  <a:lnTo>
                    <a:pt x="245" y="681"/>
                  </a:lnTo>
                  <a:lnTo>
                    <a:pt x="244" y="682"/>
                  </a:lnTo>
                  <a:lnTo>
                    <a:pt x="244" y="683"/>
                  </a:lnTo>
                  <a:lnTo>
                    <a:pt x="244" y="686"/>
                  </a:lnTo>
                  <a:lnTo>
                    <a:pt x="245" y="691"/>
                  </a:lnTo>
                  <a:lnTo>
                    <a:pt x="247" y="694"/>
                  </a:lnTo>
                  <a:lnTo>
                    <a:pt x="249" y="697"/>
                  </a:lnTo>
                  <a:lnTo>
                    <a:pt x="240" y="696"/>
                  </a:lnTo>
                  <a:lnTo>
                    <a:pt x="232" y="696"/>
                  </a:lnTo>
                  <a:lnTo>
                    <a:pt x="227" y="705"/>
                  </a:lnTo>
                  <a:lnTo>
                    <a:pt x="223" y="714"/>
                  </a:lnTo>
                  <a:lnTo>
                    <a:pt x="220" y="717"/>
                  </a:lnTo>
                  <a:lnTo>
                    <a:pt x="216" y="721"/>
                  </a:lnTo>
                  <a:lnTo>
                    <a:pt x="212" y="723"/>
                  </a:lnTo>
                  <a:lnTo>
                    <a:pt x="209" y="726"/>
                  </a:lnTo>
                  <a:lnTo>
                    <a:pt x="205" y="726"/>
                  </a:lnTo>
                  <a:lnTo>
                    <a:pt x="203" y="726"/>
                  </a:lnTo>
                  <a:lnTo>
                    <a:pt x="203" y="722"/>
                  </a:lnTo>
                  <a:lnTo>
                    <a:pt x="202" y="719"/>
                  </a:lnTo>
                  <a:lnTo>
                    <a:pt x="208" y="709"/>
                  </a:lnTo>
                  <a:lnTo>
                    <a:pt x="212" y="699"/>
                  </a:lnTo>
                  <a:lnTo>
                    <a:pt x="216" y="697"/>
                  </a:lnTo>
                  <a:lnTo>
                    <a:pt x="220" y="695"/>
                  </a:lnTo>
                  <a:lnTo>
                    <a:pt x="221" y="688"/>
                  </a:lnTo>
                  <a:lnTo>
                    <a:pt x="221" y="682"/>
                  </a:lnTo>
                  <a:lnTo>
                    <a:pt x="222" y="681"/>
                  </a:lnTo>
                  <a:lnTo>
                    <a:pt x="229" y="683"/>
                  </a:lnTo>
                  <a:lnTo>
                    <a:pt x="237" y="684"/>
                  </a:lnTo>
                  <a:lnTo>
                    <a:pt x="238" y="681"/>
                  </a:lnTo>
                  <a:lnTo>
                    <a:pt x="240" y="678"/>
                  </a:lnTo>
                  <a:lnTo>
                    <a:pt x="243" y="676"/>
                  </a:lnTo>
                  <a:lnTo>
                    <a:pt x="245" y="675"/>
                  </a:lnTo>
                  <a:lnTo>
                    <a:pt x="250" y="674"/>
                  </a:lnTo>
                  <a:lnTo>
                    <a:pt x="256" y="674"/>
                  </a:lnTo>
                  <a:lnTo>
                    <a:pt x="261" y="674"/>
                  </a:lnTo>
                  <a:lnTo>
                    <a:pt x="267" y="674"/>
                  </a:lnTo>
                  <a:lnTo>
                    <a:pt x="272" y="674"/>
                  </a:lnTo>
                  <a:lnTo>
                    <a:pt x="279" y="671"/>
                  </a:lnTo>
                  <a:lnTo>
                    <a:pt x="282" y="664"/>
                  </a:lnTo>
                  <a:lnTo>
                    <a:pt x="285" y="659"/>
                  </a:lnTo>
                  <a:lnTo>
                    <a:pt x="285" y="652"/>
                  </a:lnTo>
                  <a:lnTo>
                    <a:pt x="285" y="646"/>
                  </a:lnTo>
                  <a:lnTo>
                    <a:pt x="291" y="638"/>
                  </a:lnTo>
                  <a:lnTo>
                    <a:pt x="296" y="630"/>
                  </a:lnTo>
                  <a:lnTo>
                    <a:pt x="293" y="623"/>
                  </a:lnTo>
                  <a:lnTo>
                    <a:pt x="290" y="615"/>
                  </a:lnTo>
                  <a:lnTo>
                    <a:pt x="287" y="606"/>
                  </a:lnTo>
                  <a:lnTo>
                    <a:pt x="283" y="598"/>
                  </a:lnTo>
                  <a:lnTo>
                    <a:pt x="280" y="598"/>
                  </a:lnTo>
                  <a:lnTo>
                    <a:pt x="275" y="597"/>
                  </a:lnTo>
                  <a:lnTo>
                    <a:pt x="275" y="594"/>
                  </a:lnTo>
                  <a:lnTo>
                    <a:pt x="276" y="593"/>
                  </a:lnTo>
                  <a:lnTo>
                    <a:pt x="278" y="592"/>
                  </a:lnTo>
                  <a:lnTo>
                    <a:pt x="279" y="591"/>
                  </a:lnTo>
                  <a:lnTo>
                    <a:pt x="285" y="577"/>
                  </a:lnTo>
                  <a:lnTo>
                    <a:pt x="291" y="564"/>
                  </a:lnTo>
                  <a:lnTo>
                    <a:pt x="291" y="552"/>
                  </a:lnTo>
                  <a:lnTo>
                    <a:pt x="288" y="543"/>
                  </a:lnTo>
                  <a:lnTo>
                    <a:pt x="296" y="538"/>
                  </a:lnTo>
                  <a:lnTo>
                    <a:pt x="304" y="532"/>
                  </a:lnTo>
                  <a:close/>
                  <a:moveTo>
                    <a:pt x="260" y="600"/>
                  </a:moveTo>
                  <a:lnTo>
                    <a:pt x="261" y="600"/>
                  </a:lnTo>
                  <a:lnTo>
                    <a:pt x="262" y="600"/>
                  </a:lnTo>
                  <a:lnTo>
                    <a:pt x="261" y="602"/>
                  </a:lnTo>
                  <a:lnTo>
                    <a:pt x="260" y="604"/>
                  </a:lnTo>
                  <a:lnTo>
                    <a:pt x="259" y="603"/>
                  </a:lnTo>
                  <a:lnTo>
                    <a:pt x="258" y="602"/>
                  </a:lnTo>
                  <a:lnTo>
                    <a:pt x="259" y="601"/>
                  </a:lnTo>
                  <a:lnTo>
                    <a:pt x="260" y="600"/>
                  </a:lnTo>
                  <a:close/>
                  <a:moveTo>
                    <a:pt x="506" y="629"/>
                  </a:moveTo>
                  <a:lnTo>
                    <a:pt x="506" y="627"/>
                  </a:lnTo>
                  <a:lnTo>
                    <a:pt x="506" y="625"/>
                  </a:lnTo>
                  <a:lnTo>
                    <a:pt x="505" y="624"/>
                  </a:lnTo>
                  <a:lnTo>
                    <a:pt x="504" y="623"/>
                  </a:lnTo>
                  <a:lnTo>
                    <a:pt x="502" y="624"/>
                  </a:lnTo>
                  <a:lnTo>
                    <a:pt x="501" y="625"/>
                  </a:lnTo>
                  <a:lnTo>
                    <a:pt x="501" y="626"/>
                  </a:lnTo>
                  <a:lnTo>
                    <a:pt x="502" y="628"/>
                  </a:lnTo>
                  <a:lnTo>
                    <a:pt x="504" y="629"/>
                  </a:lnTo>
                  <a:lnTo>
                    <a:pt x="506" y="629"/>
                  </a:lnTo>
                  <a:close/>
                  <a:moveTo>
                    <a:pt x="225" y="659"/>
                  </a:moveTo>
                  <a:lnTo>
                    <a:pt x="227" y="659"/>
                  </a:lnTo>
                  <a:lnTo>
                    <a:pt x="229" y="659"/>
                  </a:lnTo>
                  <a:lnTo>
                    <a:pt x="229" y="660"/>
                  </a:lnTo>
                  <a:lnTo>
                    <a:pt x="229" y="662"/>
                  </a:lnTo>
                  <a:lnTo>
                    <a:pt x="228" y="664"/>
                  </a:lnTo>
                  <a:lnTo>
                    <a:pt x="226" y="663"/>
                  </a:lnTo>
                  <a:lnTo>
                    <a:pt x="224" y="662"/>
                  </a:lnTo>
                  <a:lnTo>
                    <a:pt x="224" y="661"/>
                  </a:lnTo>
                  <a:lnTo>
                    <a:pt x="225" y="660"/>
                  </a:lnTo>
                  <a:lnTo>
                    <a:pt x="225" y="659"/>
                  </a:lnTo>
                  <a:close/>
                  <a:moveTo>
                    <a:pt x="624" y="671"/>
                  </a:moveTo>
                  <a:lnTo>
                    <a:pt x="614" y="678"/>
                  </a:lnTo>
                  <a:lnTo>
                    <a:pt x="604" y="682"/>
                  </a:lnTo>
                  <a:lnTo>
                    <a:pt x="593" y="685"/>
                  </a:lnTo>
                  <a:lnTo>
                    <a:pt x="581" y="690"/>
                  </a:lnTo>
                  <a:lnTo>
                    <a:pt x="577" y="694"/>
                  </a:lnTo>
                  <a:lnTo>
                    <a:pt x="574" y="697"/>
                  </a:lnTo>
                  <a:lnTo>
                    <a:pt x="567" y="699"/>
                  </a:lnTo>
                  <a:lnTo>
                    <a:pt x="561" y="702"/>
                  </a:lnTo>
                  <a:lnTo>
                    <a:pt x="551" y="708"/>
                  </a:lnTo>
                  <a:lnTo>
                    <a:pt x="541" y="716"/>
                  </a:lnTo>
                  <a:lnTo>
                    <a:pt x="531" y="713"/>
                  </a:lnTo>
                  <a:lnTo>
                    <a:pt x="524" y="707"/>
                  </a:lnTo>
                  <a:lnTo>
                    <a:pt x="524" y="703"/>
                  </a:lnTo>
                  <a:lnTo>
                    <a:pt x="526" y="697"/>
                  </a:lnTo>
                  <a:lnTo>
                    <a:pt x="523" y="694"/>
                  </a:lnTo>
                  <a:lnTo>
                    <a:pt x="519" y="690"/>
                  </a:lnTo>
                  <a:lnTo>
                    <a:pt x="512" y="688"/>
                  </a:lnTo>
                  <a:lnTo>
                    <a:pt x="506" y="690"/>
                  </a:lnTo>
                  <a:lnTo>
                    <a:pt x="505" y="691"/>
                  </a:lnTo>
                  <a:lnTo>
                    <a:pt x="504" y="692"/>
                  </a:lnTo>
                  <a:lnTo>
                    <a:pt x="504" y="694"/>
                  </a:lnTo>
                  <a:lnTo>
                    <a:pt x="504" y="695"/>
                  </a:lnTo>
                  <a:lnTo>
                    <a:pt x="505" y="699"/>
                  </a:lnTo>
                  <a:lnTo>
                    <a:pt x="506" y="705"/>
                  </a:lnTo>
                  <a:lnTo>
                    <a:pt x="505" y="709"/>
                  </a:lnTo>
                  <a:lnTo>
                    <a:pt x="504" y="715"/>
                  </a:lnTo>
                  <a:lnTo>
                    <a:pt x="496" y="719"/>
                  </a:lnTo>
                  <a:lnTo>
                    <a:pt x="489" y="726"/>
                  </a:lnTo>
                  <a:lnTo>
                    <a:pt x="488" y="734"/>
                  </a:lnTo>
                  <a:lnTo>
                    <a:pt x="486" y="744"/>
                  </a:lnTo>
                  <a:lnTo>
                    <a:pt x="485" y="754"/>
                  </a:lnTo>
                  <a:lnTo>
                    <a:pt x="484" y="765"/>
                  </a:lnTo>
                  <a:lnTo>
                    <a:pt x="478" y="769"/>
                  </a:lnTo>
                  <a:lnTo>
                    <a:pt x="471" y="774"/>
                  </a:lnTo>
                  <a:lnTo>
                    <a:pt x="470" y="784"/>
                  </a:lnTo>
                  <a:lnTo>
                    <a:pt x="469" y="792"/>
                  </a:lnTo>
                  <a:lnTo>
                    <a:pt x="458" y="796"/>
                  </a:lnTo>
                  <a:lnTo>
                    <a:pt x="448" y="799"/>
                  </a:lnTo>
                  <a:lnTo>
                    <a:pt x="445" y="802"/>
                  </a:lnTo>
                  <a:lnTo>
                    <a:pt x="443" y="806"/>
                  </a:lnTo>
                  <a:lnTo>
                    <a:pt x="443" y="807"/>
                  </a:lnTo>
                  <a:lnTo>
                    <a:pt x="443" y="809"/>
                  </a:lnTo>
                  <a:lnTo>
                    <a:pt x="445" y="812"/>
                  </a:lnTo>
                  <a:lnTo>
                    <a:pt x="447" y="813"/>
                  </a:lnTo>
                  <a:lnTo>
                    <a:pt x="453" y="814"/>
                  </a:lnTo>
                  <a:lnTo>
                    <a:pt x="458" y="814"/>
                  </a:lnTo>
                  <a:lnTo>
                    <a:pt x="458" y="815"/>
                  </a:lnTo>
                  <a:lnTo>
                    <a:pt x="457" y="819"/>
                  </a:lnTo>
                  <a:lnTo>
                    <a:pt x="455" y="821"/>
                  </a:lnTo>
                  <a:lnTo>
                    <a:pt x="446" y="819"/>
                  </a:lnTo>
                  <a:lnTo>
                    <a:pt x="439" y="815"/>
                  </a:lnTo>
                  <a:lnTo>
                    <a:pt x="429" y="818"/>
                  </a:lnTo>
                  <a:lnTo>
                    <a:pt x="416" y="822"/>
                  </a:lnTo>
                  <a:lnTo>
                    <a:pt x="414" y="827"/>
                  </a:lnTo>
                  <a:lnTo>
                    <a:pt x="412" y="834"/>
                  </a:lnTo>
                  <a:lnTo>
                    <a:pt x="413" y="835"/>
                  </a:lnTo>
                  <a:lnTo>
                    <a:pt x="414" y="836"/>
                  </a:lnTo>
                  <a:lnTo>
                    <a:pt x="425" y="836"/>
                  </a:lnTo>
                  <a:lnTo>
                    <a:pt x="435" y="835"/>
                  </a:lnTo>
                  <a:lnTo>
                    <a:pt x="445" y="833"/>
                  </a:lnTo>
                  <a:lnTo>
                    <a:pt x="453" y="828"/>
                  </a:lnTo>
                  <a:lnTo>
                    <a:pt x="454" y="826"/>
                  </a:lnTo>
                  <a:lnTo>
                    <a:pt x="456" y="823"/>
                  </a:lnTo>
                  <a:lnTo>
                    <a:pt x="468" y="823"/>
                  </a:lnTo>
                  <a:lnTo>
                    <a:pt x="479" y="823"/>
                  </a:lnTo>
                  <a:lnTo>
                    <a:pt x="490" y="821"/>
                  </a:lnTo>
                  <a:lnTo>
                    <a:pt x="500" y="818"/>
                  </a:lnTo>
                  <a:lnTo>
                    <a:pt x="511" y="818"/>
                  </a:lnTo>
                  <a:lnTo>
                    <a:pt x="523" y="818"/>
                  </a:lnTo>
                  <a:lnTo>
                    <a:pt x="531" y="815"/>
                  </a:lnTo>
                  <a:lnTo>
                    <a:pt x="542" y="813"/>
                  </a:lnTo>
                  <a:lnTo>
                    <a:pt x="552" y="811"/>
                  </a:lnTo>
                  <a:lnTo>
                    <a:pt x="561" y="808"/>
                  </a:lnTo>
                  <a:lnTo>
                    <a:pt x="564" y="806"/>
                  </a:lnTo>
                  <a:lnTo>
                    <a:pt x="567" y="802"/>
                  </a:lnTo>
                  <a:lnTo>
                    <a:pt x="579" y="802"/>
                  </a:lnTo>
                  <a:lnTo>
                    <a:pt x="593" y="802"/>
                  </a:lnTo>
                  <a:lnTo>
                    <a:pt x="606" y="799"/>
                  </a:lnTo>
                  <a:lnTo>
                    <a:pt x="620" y="796"/>
                  </a:lnTo>
                  <a:lnTo>
                    <a:pt x="628" y="791"/>
                  </a:lnTo>
                  <a:lnTo>
                    <a:pt x="635" y="787"/>
                  </a:lnTo>
                  <a:lnTo>
                    <a:pt x="648" y="787"/>
                  </a:lnTo>
                  <a:lnTo>
                    <a:pt x="664" y="787"/>
                  </a:lnTo>
                  <a:lnTo>
                    <a:pt x="667" y="783"/>
                  </a:lnTo>
                  <a:lnTo>
                    <a:pt x="671" y="777"/>
                  </a:lnTo>
                  <a:lnTo>
                    <a:pt x="682" y="775"/>
                  </a:lnTo>
                  <a:lnTo>
                    <a:pt x="693" y="775"/>
                  </a:lnTo>
                  <a:lnTo>
                    <a:pt x="699" y="774"/>
                  </a:lnTo>
                  <a:lnTo>
                    <a:pt x="703" y="773"/>
                  </a:lnTo>
                  <a:lnTo>
                    <a:pt x="707" y="770"/>
                  </a:lnTo>
                  <a:lnTo>
                    <a:pt x="710" y="767"/>
                  </a:lnTo>
                  <a:lnTo>
                    <a:pt x="711" y="766"/>
                  </a:lnTo>
                  <a:lnTo>
                    <a:pt x="711" y="764"/>
                  </a:lnTo>
                  <a:lnTo>
                    <a:pt x="705" y="757"/>
                  </a:lnTo>
                  <a:lnTo>
                    <a:pt x="701" y="750"/>
                  </a:lnTo>
                  <a:lnTo>
                    <a:pt x="694" y="745"/>
                  </a:lnTo>
                  <a:lnTo>
                    <a:pt x="689" y="741"/>
                  </a:lnTo>
                  <a:lnTo>
                    <a:pt x="685" y="732"/>
                  </a:lnTo>
                  <a:lnTo>
                    <a:pt x="679" y="725"/>
                  </a:lnTo>
                  <a:lnTo>
                    <a:pt x="675" y="722"/>
                  </a:lnTo>
                  <a:lnTo>
                    <a:pt x="670" y="720"/>
                  </a:lnTo>
                  <a:lnTo>
                    <a:pt x="669" y="716"/>
                  </a:lnTo>
                  <a:lnTo>
                    <a:pt x="668" y="710"/>
                  </a:lnTo>
                  <a:lnTo>
                    <a:pt x="662" y="705"/>
                  </a:lnTo>
                  <a:lnTo>
                    <a:pt x="655" y="698"/>
                  </a:lnTo>
                  <a:lnTo>
                    <a:pt x="648" y="690"/>
                  </a:lnTo>
                  <a:lnTo>
                    <a:pt x="642" y="682"/>
                  </a:lnTo>
                  <a:lnTo>
                    <a:pt x="639" y="679"/>
                  </a:lnTo>
                  <a:lnTo>
                    <a:pt x="634" y="675"/>
                  </a:lnTo>
                  <a:lnTo>
                    <a:pt x="630" y="673"/>
                  </a:lnTo>
                  <a:lnTo>
                    <a:pt x="624" y="671"/>
                  </a:lnTo>
                  <a:close/>
                  <a:moveTo>
                    <a:pt x="802" y="710"/>
                  </a:moveTo>
                  <a:lnTo>
                    <a:pt x="798" y="715"/>
                  </a:lnTo>
                  <a:lnTo>
                    <a:pt x="795" y="719"/>
                  </a:lnTo>
                  <a:lnTo>
                    <a:pt x="791" y="723"/>
                  </a:lnTo>
                  <a:lnTo>
                    <a:pt x="786" y="726"/>
                  </a:lnTo>
                  <a:lnTo>
                    <a:pt x="781" y="727"/>
                  </a:lnTo>
                  <a:lnTo>
                    <a:pt x="774" y="727"/>
                  </a:lnTo>
                  <a:lnTo>
                    <a:pt x="760" y="740"/>
                  </a:lnTo>
                  <a:lnTo>
                    <a:pt x="746" y="753"/>
                  </a:lnTo>
                  <a:lnTo>
                    <a:pt x="747" y="758"/>
                  </a:lnTo>
                  <a:lnTo>
                    <a:pt x="747" y="764"/>
                  </a:lnTo>
                  <a:lnTo>
                    <a:pt x="749" y="764"/>
                  </a:lnTo>
                  <a:lnTo>
                    <a:pt x="751" y="764"/>
                  </a:lnTo>
                  <a:lnTo>
                    <a:pt x="760" y="758"/>
                  </a:lnTo>
                  <a:lnTo>
                    <a:pt x="771" y="753"/>
                  </a:lnTo>
                  <a:lnTo>
                    <a:pt x="783" y="748"/>
                  </a:lnTo>
                  <a:lnTo>
                    <a:pt x="795" y="744"/>
                  </a:lnTo>
                  <a:lnTo>
                    <a:pt x="805" y="745"/>
                  </a:lnTo>
                  <a:lnTo>
                    <a:pt x="816" y="746"/>
                  </a:lnTo>
                  <a:lnTo>
                    <a:pt x="818" y="742"/>
                  </a:lnTo>
                  <a:lnTo>
                    <a:pt x="822" y="735"/>
                  </a:lnTo>
                  <a:lnTo>
                    <a:pt x="825" y="730"/>
                  </a:lnTo>
                  <a:lnTo>
                    <a:pt x="825" y="725"/>
                  </a:lnTo>
                  <a:lnTo>
                    <a:pt x="818" y="717"/>
                  </a:lnTo>
                  <a:lnTo>
                    <a:pt x="810" y="710"/>
                  </a:lnTo>
                  <a:lnTo>
                    <a:pt x="806" y="710"/>
                  </a:lnTo>
                  <a:lnTo>
                    <a:pt x="802" y="710"/>
                  </a:lnTo>
                  <a:close/>
                  <a:moveTo>
                    <a:pt x="921" y="763"/>
                  </a:moveTo>
                  <a:lnTo>
                    <a:pt x="919" y="765"/>
                  </a:lnTo>
                  <a:lnTo>
                    <a:pt x="916" y="766"/>
                  </a:lnTo>
                  <a:lnTo>
                    <a:pt x="915" y="768"/>
                  </a:lnTo>
                  <a:lnTo>
                    <a:pt x="915" y="772"/>
                  </a:lnTo>
                  <a:lnTo>
                    <a:pt x="916" y="773"/>
                  </a:lnTo>
                  <a:lnTo>
                    <a:pt x="918" y="775"/>
                  </a:lnTo>
                  <a:lnTo>
                    <a:pt x="921" y="775"/>
                  </a:lnTo>
                  <a:lnTo>
                    <a:pt x="924" y="775"/>
                  </a:lnTo>
                  <a:lnTo>
                    <a:pt x="927" y="773"/>
                  </a:lnTo>
                  <a:lnTo>
                    <a:pt x="928" y="770"/>
                  </a:lnTo>
                  <a:lnTo>
                    <a:pt x="930" y="767"/>
                  </a:lnTo>
                  <a:lnTo>
                    <a:pt x="928" y="764"/>
                  </a:lnTo>
                  <a:lnTo>
                    <a:pt x="924" y="763"/>
                  </a:lnTo>
                  <a:lnTo>
                    <a:pt x="921" y="763"/>
                  </a:lnTo>
                  <a:close/>
                  <a:moveTo>
                    <a:pt x="144" y="819"/>
                  </a:moveTo>
                  <a:lnTo>
                    <a:pt x="148" y="819"/>
                  </a:lnTo>
                  <a:lnTo>
                    <a:pt x="151" y="821"/>
                  </a:lnTo>
                  <a:lnTo>
                    <a:pt x="153" y="823"/>
                  </a:lnTo>
                  <a:lnTo>
                    <a:pt x="153" y="825"/>
                  </a:lnTo>
                  <a:lnTo>
                    <a:pt x="154" y="832"/>
                  </a:lnTo>
                  <a:lnTo>
                    <a:pt x="156" y="838"/>
                  </a:lnTo>
                  <a:lnTo>
                    <a:pt x="159" y="842"/>
                  </a:lnTo>
                  <a:lnTo>
                    <a:pt x="163" y="845"/>
                  </a:lnTo>
                  <a:lnTo>
                    <a:pt x="166" y="860"/>
                  </a:lnTo>
                  <a:lnTo>
                    <a:pt x="168" y="877"/>
                  </a:lnTo>
                  <a:lnTo>
                    <a:pt x="169" y="894"/>
                  </a:lnTo>
                  <a:lnTo>
                    <a:pt x="172" y="908"/>
                  </a:lnTo>
                  <a:lnTo>
                    <a:pt x="172" y="920"/>
                  </a:lnTo>
                  <a:lnTo>
                    <a:pt x="172" y="931"/>
                  </a:lnTo>
                  <a:lnTo>
                    <a:pt x="175" y="942"/>
                  </a:lnTo>
                  <a:lnTo>
                    <a:pt x="178" y="952"/>
                  </a:lnTo>
                  <a:lnTo>
                    <a:pt x="178" y="961"/>
                  </a:lnTo>
                  <a:lnTo>
                    <a:pt x="178" y="968"/>
                  </a:lnTo>
                  <a:lnTo>
                    <a:pt x="178" y="977"/>
                  </a:lnTo>
                  <a:lnTo>
                    <a:pt x="178" y="986"/>
                  </a:lnTo>
                  <a:lnTo>
                    <a:pt x="180" y="990"/>
                  </a:lnTo>
                  <a:lnTo>
                    <a:pt x="183" y="995"/>
                  </a:lnTo>
                  <a:lnTo>
                    <a:pt x="185" y="998"/>
                  </a:lnTo>
                  <a:lnTo>
                    <a:pt x="186" y="1001"/>
                  </a:lnTo>
                  <a:lnTo>
                    <a:pt x="186" y="1005"/>
                  </a:lnTo>
                  <a:lnTo>
                    <a:pt x="185" y="1009"/>
                  </a:lnTo>
                  <a:lnTo>
                    <a:pt x="181" y="1011"/>
                  </a:lnTo>
                  <a:lnTo>
                    <a:pt x="178" y="1014"/>
                  </a:lnTo>
                  <a:lnTo>
                    <a:pt x="177" y="1025"/>
                  </a:lnTo>
                  <a:lnTo>
                    <a:pt x="175" y="1037"/>
                  </a:lnTo>
                  <a:lnTo>
                    <a:pt x="172" y="1040"/>
                  </a:lnTo>
                  <a:lnTo>
                    <a:pt x="169" y="1043"/>
                  </a:lnTo>
                  <a:lnTo>
                    <a:pt x="170" y="1045"/>
                  </a:lnTo>
                  <a:lnTo>
                    <a:pt x="170" y="1047"/>
                  </a:lnTo>
                  <a:lnTo>
                    <a:pt x="175" y="1059"/>
                  </a:lnTo>
                  <a:lnTo>
                    <a:pt x="178" y="1071"/>
                  </a:lnTo>
                  <a:lnTo>
                    <a:pt x="178" y="1086"/>
                  </a:lnTo>
                  <a:lnTo>
                    <a:pt x="178" y="1100"/>
                  </a:lnTo>
                  <a:lnTo>
                    <a:pt x="181" y="1103"/>
                  </a:lnTo>
                  <a:lnTo>
                    <a:pt x="185" y="1106"/>
                  </a:lnTo>
                  <a:lnTo>
                    <a:pt x="185" y="1114"/>
                  </a:lnTo>
                  <a:lnTo>
                    <a:pt x="185" y="1123"/>
                  </a:lnTo>
                  <a:lnTo>
                    <a:pt x="185" y="1131"/>
                  </a:lnTo>
                  <a:lnTo>
                    <a:pt x="185" y="1140"/>
                  </a:lnTo>
                  <a:lnTo>
                    <a:pt x="186" y="1145"/>
                  </a:lnTo>
                  <a:lnTo>
                    <a:pt x="188" y="1149"/>
                  </a:lnTo>
                  <a:lnTo>
                    <a:pt x="188" y="1154"/>
                  </a:lnTo>
                  <a:lnTo>
                    <a:pt x="187" y="1158"/>
                  </a:lnTo>
                  <a:lnTo>
                    <a:pt x="186" y="1161"/>
                  </a:lnTo>
                  <a:lnTo>
                    <a:pt x="185" y="1164"/>
                  </a:lnTo>
                  <a:lnTo>
                    <a:pt x="186" y="1175"/>
                  </a:lnTo>
                  <a:lnTo>
                    <a:pt x="188" y="1186"/>
                  </a:lnTo>
                  <a:lnTo>
                    <a:pt x="188" y="1197"/>
                  </a:lnTo>
                  <a:lnTo>
                    <a:pt x="188" y="1208"/>
                  </a:lnTo>
                  <a:lnTo>
                    <a:pt x="190" y="1211"/>
                  </a:lnTo>
                  <a:lnTo>
                    <a:pt x="193" y="1215"/>
                  </a:lnTo>
                  <a:lnTo>
                    <a:pt x="193" y="1219"/>
                  </a:lnTo>
                  <a:lnTo>
                    <a:pt x="191" y="1222"/>
                  </a:lnTo>
                  <a:lnTo>
                    <a:pt x="189" y="1226"/>
                  </a:lnTo>
                  <a:lnTo>
                    <a:pt x="188" y="1229"/>
                  </a:lnTo>
                  <a:lnTo>
                    <a:pt x="188" y="1239"/>
                  </a:lnTo>
                  <a:lnTo>
                    <a:pt x="189" y="1249"/>
                  </a:lnTo>
                  <a:lnTo>
                    <a:pt x="186" y="1258"/>
                  </a:lnTo>
                  <a:lnTo>
                    <a:pt x="180" y="1270"/>
                  </a:lnTo>
                  <a:lnTo>
                    <a:pt x="178" y="1276"/>
                  </a:lnTo>
                  <a:lnTo>
                    <a:pt x="176" y="1281"/>
                  </a:lnTo>
                  <a:lnTo>
                    <a:pt x="176" y="1287"/>
                  </a:lnTo>
                  <a:lnTo>
                    <a:pt x="176" y="1292"/>
                  </a:lnTo>
                  <a:lnTo>
                    <a:pt x="182" y="1299"/>
                  </a:lnTo>
                  <a:lnTo>
                    <a:pt x="190" y="1304"/>
                  </a:lnTo>
                  <a:lnTo>
                    <a:pt x="191" y="1312"/>
                  </a:lnTo>
                  <a:lnTo>
                    <a:pt x="191" y="1322"/>
                  </a:lnTo>
                  <a:lnTo>
                    <a:pt x="190" y="1329"/>
                  </a:lnTo>
                  <a:lnTo>
                    <a:pt x="188" y="1336"/>
                  </a:lnTo>
                  <a:lnTo>
                    <a:pt x="180" y="1335"/>
                  </a:lnTo>
                  <a:lnTo>
                    <a:pt x="170" y="1334"/>
                  </a:lnTo>
                  <a:lnTo>
                    <a:pt x="160" y="1334"/>
                  </a:lnTo>
                  <a:lnTo>
                    <a:pt x="153" y="1336"/>
                  </a:lnTo>
                  <a:lnTo>
                    <a:pt x="153" y="1338"/>
                  </a:lnTo>
                  <a:lnTo>
                    <a:pt x="152" y="1342"/>
                  </a:lnTo>
                  <a:lnTo>
                    <a:pt x="150" y="1344"/>
                  </a:lnTo>
                  <a:lnTo>
                    <a:pt x="148" y="1346"/>
                  </a:lnTo>
                  <a:lnTo>
                    <a:pt x="146" y="1346"/>
                  </a:lnTo>
                  <a:lnTo>
                    <a:pt x="145" y="1346"/>
                  </a:lnTo>
                  <a:lnTo>
                    <a:pt x="139" y="1337"/>
                  </a:lnTo>
                  <a:lnTo>
                    <a:pt x="132" y="1328"/>
                  </a:lnTo>
                  <a:lnTo>
                    <a:pt x="131" y="1324"/>
                  </a:lnTo>
                  <a:lnTo>
                    <a:pt x="132" y="1319"/>
                  </a:lnTo>
                  <a:lnTo>
                    <a:pt x="133" y="1314"/>
                  </a:lnTo>
                  <a:lnTo>
                    <a:pt x="134" y="1310"/>
                  </a:lnTo>
                  <a:lnTo>
                    <a:pt x="139" y="1309"/>
                  </a:lnTo>
                  <a:lnTo>
                    <a:pt x="144" y="1306"/>
                  </a:lnTo>
                  <a:lnTo>
                    <a:pt x="143" y="1297"/>
                  </a:lnTo>
                  <a:lnTo>
                    <a:pt x="143" y="1287"/>
                  </a:lnTo>
                  <a:lnTo>
                    <a:pt x="142" y="1286"/>
                  </a:lnTo>
                  <a:lnTo>
                    <a:pt x="141" y="1286"/>
                  </a:lnTo>
                  <a:lnTo>
                    <a:pt x="136" y="1286"/>
                  </a:lnTo>
                  <a:lnTo>
                    <a:pt x="131" y="1286"/>
                  </a:lnTo>
                  <a:lnTo>
                    <a:pt x="128" y="1288"/>
                  </a:lnTo>
                  <a:lnTo>
                    <a:pt x="125" y="1291"/>
                  </a:lnTo>
                  <a:lnTo>
                    <a:pt x="123" y="1296"/>
                  </a:lnTo>
                  <a:lnTo>
                    <a:pt x="121" y="1300"/>
                  </a:lnTo>
                  <a:lnTo>
                    <a:pt x="108" y="1301"/>
                  </a:lnTo>
                  <a:lnTo>
                    <a:pt x="97" y="1303"/>
                  </a:lnTo>
                  <a:lnTo>
                    <a:pt x="92" y="1304"/>
                  </a:lnTo>
                  <a:lnTo>
                    <a:pt x="86" y="1305"/>
                  </a:lnTo>
                  <a:lnTo>
                    <a:pt x="82" y="1308"/>
                  </a:lnTo>
                  <a:lnTo>
                    <a:pt x="77" y="1311"/>
                  </a:lnTo>
                  <a:lnTo>
                    <a:pt x="73" y="1310"/>
                  </a:lnTo>
                  <a:lnTo>
                    <a:pt x="70" y="1309"/>
                  </a:lnTo>
                  <a:lnTo>
                    <a:pt x="65" y="1309"/>
                  </a:lnTo>
                  <a:lnTo>
                    <a:pt x="62" y="1310"/>
                  </a:lnTo>
                  <a:lnTo>
                    <a:pt x="61" y="1320"/>
                  </a:lnTo>
                  <a:lnTo>
                    <a:pt x="60" y="1323"/>
                  </a:lnTo>
                  <a:lnTo>
                    <a:pt x="57" y="1323"/>
                  </a:lnTo>
                  <a:lnTo>
                    <a:pt x="49" y="1325"/>
                  </a:lnTo>
                  <a:lnTo>
                    <a:pt x="43" y="1327"/>
                  </a:lnTo>
                  <a:lnTo>
                    <a:pt x="39" y="1331"/>
                  </a:lnTo>
                  <a:lnTo>
                    <a:pt x="34" y="1329"/>
                  </a:lnTo>
                  <a:lnTo>
                    <a:pt x="29" y="1326"/>
                  </a:lnTo>
                  <a:lnTo>
                    <a:pt x="26" y="1322"/>
                  </a:lnTo>
                  <a:lnTo>
                    <a:pt x="23" y="1317"/>
                  </a:lnTo>
                  <a:lnTo>
                    <a:pt x="19" y="1306"/>
                  </a:lnTo>
                  <a:lnTo>
                    <a:pt x="15" y="1297"/>
                  </a:lnTo>
                  <a:lnTo>
                    <a:pt x="12" y="1293"/>
                  </a:lnTo>
                  <a:lnTo>
                    <a:pt x="8" y="1291"/>
                  </a:lnTo>
                  <a:lnTo>
                    <a:pt x="7" y="1287"/>
                  </a:lnTo>
                  <a:lnTo>
                    <a:pt x="7" y="1282"/>
                  </a:lnTo>
                  <a:lnTo>
                    <a:pt x="7" y="1278"/>
                  </a:lnTo>
                  <a:lnTo>
                    <a:pt x="8" y="1274"/>
                  </a:lnTo>
                  <a:lnTo>
                    <a:pt x="11" y="1265"/>
                  </a:lnTo>
                  <a:lnTo>
                    <a:pt x="13" y="1258"/>
                  </a:lnTo>
                  <a:lnTo>
                    <a:pt x="17" y="1256"/>
                  </a:lnTo>
                  <a:lnTo>
                    <a:pt x="20" y="1253"/>
                  </a:lnTo>
                  <a:lnTo>
                    <a:pt x="19" y="1245"/>
                  </a:lnTo>
                  <a:lnTo>
                    <a:pt x="16" y="1233"/>
                  </a:lnTo>
                  <a:lnTo>
                    <a:pt x="13" y="1221"/>
                  </a:lnTo>
                  <a:lnTo>
                    <a:pt x="9" y="1215"/>
                  </a:lnTo>
                  <a:lnTo>
                    <a:pt x="5" y="1211"/>
                  </a:lnTo>
                  <a:lnTo>
                    <a:pt x="0" y="1209"/>
                  </a:lnTo>
                  <a:lnTo>
                    <a:pt x="0" y="1208"/>
                  </a:lnTo>
                  <a:lnTo>
                    <a:pt x="0" y="1207"/>
                  </a:lnTo>
                  <a:lnTo>
                    <a:pt x="3" y="1203"/>
                  </a:lnTo>
                  <a:lnTo>
                    <a:pt x="6" y="1197"/>
                  </a:lnTo>
                  <a:lnTo>
                    <a:pt x="9" y="1192"/>
                  </a:lnTo>
                  <a:lnTo>
                    <a:pt x="13" y="1185"/>
                  </a:lnTo>
                  <a:lnTo>
                    <a:pt x="15" y="1177"/>
                  </a:lnTo>
                  <a:lnTo>
                    <a:pt x="16" y="1170"/>
                  </a:lnTo>
                  <a:lnTo>
                    <a:pt x="17" y="1162"/>
                  </a:lnTo>
                  <a:lnTo>
                    <a:pt x="16" y="1156"/>
                  </a:lnTo>
                  <a:lnTo>
                    <a:pt x="15" y="1146"/>
                  </a:lnTo>
                  <a:lnTo>
                    <a:pt x="14" y="1135"/>
                  </a:lnTo>
                  <a:lnTo>
                    <a:pt x="14" y="1123"/>
                  </a:lnTo>
                  <a:lnTo>
                    <a:pt x="15" y="1112"/>
                  </a:lnTo>
                  <a:lnTo>
                    <a:pt x="17" y="1099"/>
                  </a:lnTo>
                  <a:lnTo>
                    <a:pt x="20" y="1080"/>
                  </a:lnTo>
                  <a:lnTo>
                    <a:pt x="22" y="1070"/>
                  </a:lnTo>
                  <a:lnTo>
                    <a:pt x="22" y="1061"/>
                  </a:lnTo>
                  <a:lnTo>
                    <a:pt x="22" y="1054"/>
                  </a:lnTo>
                  <a:lnTo>
                    <a:pt x="20" y="1047"/>
                  </a:lnTo>
                  <a:lnTo>
                    <a:pt x="18" y="1042"/>
                  </a:lnTo>
                  <a:lnTo>
                    <a:pt x="16" y="1035"/>
                  </a:lnTo>
                  <a:lnTo>
                    <a:pt x="15" y="1031"/>
                  </a:lnTo>
                  <a:lnTo>
                    <a:pt x="14" y="1026"/>
                  </a:lnTo>
                  <a:lnTo>
                    <a:pt x="14" y="1022"/>
                  </a:lnTo>
                  <a:lnTo>
                    <a:pt x="15" y="1017"/>
                  </a:lnTo>
                  <a:lnTo>
                    <a:pt x="17" y="1007"/>
                  </a:lnTo>
                  <a:lnTo>
                    <a:pt x="22" y="997"/>
                  </a:lnTo>
                  <a:lnTo>
                    <a:pt x="26" y="994"/>
                  </a:lnTo>
                  <a:lnTo>
                    <a:pt x="30" y="990"/>
                  </a:lnTo>
                  <a:lnTo>
                    <a:pt x="30" y="979"/>
                  </a:lnTo>
                  <a:lnTo>
                    <a:pt x="30" y="967"/>
                  </a:lnTo>
                  <a:lnTo>
                    <a:pt x="31" y="962"/>
                  </a:lnTo>
                  <a:lnTo>
                    <a:pt x="34" y="954"/>
                  </a:lnTo>
                  <a:lnTo>
                    <a:pt x="38" y="952"/>
                  </a:lnTo>
                  <a:lnTo>
                    <a:pt x="40" y="950"/>
                  </a:lnTo>
                  <a:lnTo>
                    <a:pt x="42" y="947"/>
                  </a:lnTo>
                  <a:lnTo>
                    <a:pt x="44" y="944"/>
                  </a:lnTo>
                  <a:lnTo>
                    <a:pt x="44" y="939"/>
                  </a:lnTo>
                  <a:lnTo>
                    <a:pt x="44" y="933"/>
                  </a:lnTo>
                  <a:lnTo>
                    <a:pt x="43" y="928"/>
                  </a:lnTo>
                  <a:lnTo>
                    <a:pt x="42" y="923"/>
                  </a:lnTo>
                  <a:lnTo>
                    <a:pt x="43" y="917"/>
                  </a:lnTo>
                  <a:lnTo>
                    <a:pt x="47" y="911"/>
                  </a:lnTo>
                  <a:lnTo>
                    <a:pt x="54" y="905"/>
                  </a:lnTo>
                  <a:lnTo>
                    <a:pt x="62" y="898"/>
                  </a:lnTo>
                  <a:lnTo>
                    <a:pt x="64" y="894"/>
                  </a:lnTo>
                  <a:lnTo>
                    <a:pt x="66" y="890"/>
                  </a:lnTo>
                  <a:lnTo>
                    <a:pt x="71" y="888"/>
                  </a:lnTo>
                  <a:lnTo>
                    <a:pt x="74" y="885"/>
                  </a:lnTo>
                  <a:lnTo>
                    <a:pt x="77" y="879"/>
                  </a:lnTo>
                  <a:lnTo>
                    <a:pt x="79" y="872"/>
                  </a:lnTo>
                  <a:lnTo>
                    <a:pt x="84" y="866"/>
                  </a:lnTo>
                  <a:lnTo>
                    <a:pt x="92" y="854"/>
                  </a:lnTo>
                  <a:lnTo>
                    <a:pt x="99" y="843"/>
                  </a:lnTo>
                  <a:lnTo>
                    <a:pt x="104" y="837"/>
                  </a:lnTo>
                  <a:lnTo>
                    <a:pt x="112" y="836"/>
                  </a:lnTo>
                  <a:lnTo>
                    <a:pt x="123" y="836"/>
                  </a:lnTo>
                  <a:lnTo>
                    <a:pt x="130" y="830"/>
                  </a:lnTo>
                  <a:lnTo>
                    <a:pt x="134" y="822"/>
                  </a:lnTo>
                  <a:lnTo>
                    <a:pt x="140" y="820"/>
                  </a:lnTo>
                  <a:lnTo>
                    <a:pt x="144" y="819"/>
                  </a:lnTo>
                  <a:close/>
                  <a:moveTo>
                    <a:pt x="1307" y="859"/>
                  </a:moveTo>
                  <a:lnTo>
                    <a:pt x="1306" y="863"/>
                  </a:lnTo>
                  <a:lnTo>
                    <a:pt x="1306" y="868"/>
                  </a:lnTo>
                  <a:lnTo>
                    <a:pt x="1307" y="869"/>
                  </a:lnTo>
                  <a:lnTo>
                    <a:pt x="1308" y="869"/>
                  </a:lnTo>
                  <a:lnTo>
                    <a:pt x="1310" y="869"/>
                  </a:lnTo>
                  <a:lnTo>
                    <a:pt x="1314" y="868"/>
                  </a:lnTo>
                  <a:lnTo>
                    <a:pt x="1314" y="865"/>
                  </a:lnTo>
                  <a:lnTo>
                    <a:pt x="1313" y="862"/>
                  </a:lnTo>
                  <a:lnTo>
                    <a:pt x="1313" y="861"/>
                  </a:lnTo>
                  <a:lnTo>
                    <a:pt x="1311" y="859"/>
                  </a:lnTo>
                  <a:lnTo>
                    <a:pt x="1309" y="859"/>
                  </a:lnTo>
                  <a:lnTo>
                    <a:pt x="1307" y="859"/>
                  </a:lnTo>
                  <a:close/>
                  <a:moveTo>
                    <a:pt x="1298" y="898"/>
                  </a:moveTo>
                  <a:lnTo>
                    <a:pt x="1300" y="898"/>
                  </a:lnTo>
                  <a:lnTo>
                    <a:pt x="1303" y="898"/>
                  </a:lnTo>
                  <a:lnTo>
                    <a:pt x="1303" y="900"/>
                  </a:lnTo>
                  <a:lnTo>
                    <a:pt x="1302" y="900"/>
                  </a:lnTo>
                  <a:lnTo>
                    <a:pt x="1302" y="901"/>
                  </a:lnTo>
                  <a:lnTo>
                    <a:pt x="1299" y="900"/>
                  </a:lnTo>
                  <a:lnTo>
                    <a:pt x="1298" y="898"/>
                  </a:lnTo>
                  <a:close/>
                  <a:moveTo>
                    <a:pt x="1269" y="921"/>
                  </a:moveTo>
                  <a:lnTo>
                    <a:pt x="1270" y="921"/>
                  </a:lnTo>
                  <a:lnTo>
                    <a:pt x="1271" y="921"/>
                  </a:lnTo>
                  <a:lnTo>
                    <a:pt x="1270" y="921"/>
                  </a:lnTo>
                  <a:lnTo>
                    <a:pt x="1269" y="921"/>
                  </a:lnTo>
                  <a:close/>
                  <a:moveTo>
                    <a:pt x="874" y="944"/>
                  </a:moveTo>
                  <a:lnTo>
                    <a:pt x="876" y="944"/>
                  </a:lnTo>
                  <a:lnTo>
                    <a:pt x="877" y="944"/>
                  </a:lnTo>
                  <a:lnTo>
                    <a:pt x="877" y="948"/>
                  </a:lnTo>
                  <a:lnTo>
                    <a:pt x="877" y="949"/>
                  </a:lnTo>
                  <a:lnTo>
                    <a:pt x="876" y="949"/>
                  </a:lnTo>
                  <a:lnTo>
                    <a:pt x="873" y="950"/>
                  </a:lnTo>
                  <a:lnTo>
                    <a:pt x="873" y="949"/>
                  </a:lnTo>
                  <a:lnTo>
                    <a:pt x="873" y="948"/>
                  </a:lnTo>
                  <a:lnTo>
                    <a:pt x="873" y="946"/>
                  </a:lnTo>
                  <a:lnTo>
                    <a:pt x="874" y="944"/>
                  </a:lnTo>
                  <a:close/>
                  <a:moveTo>
                    <a:pt x="770" y="959"/>
                  </a:moveTo>
                  <a:lnTo>
                    <a:pt x="780" y="959"/>
                  </a:lnTo>
                  <a:lnTo>
                    <a:pt x="790" y="960"/>
                  </a:lnTo>
                  <a:lnTo>
                    <a:pt x="796" y="966"/>
                  </a:lnTo>
                  <a:lnTo>
                    <a:pt x="803" y="973"/>
                  </a:lnTo>
                  <a:lnTo>
                    <a:pt x="811" y="972"/>
                  </a:lnTo>
                  <a:lnTo>
                    <a:pt x="821" y="972"/>
                  </a:lnTo>
                  <a:lnTo>
                    <a:pt x="825" y="975"/>
                  </a:lnTo>
                  <a:lnTo>
                    <a:pt x="826" y="978"/>
                  </a:lnTo>
                  <a:lnTo>
                    <a:pt x="826" y="984"/>
                  </a:lnTo>
                  <a:lnTo>
                    <a:pt x="827" y="988"/>
                  </a:lnTo>
                  <a:lnTo>
                    <a:pt x="841" y="995"/>
                  </a:lnTo>
                  <a:lnTo>
                    <a:pt x="856" y="999"/>
                  </a:lnTo>
                  <a:lnTo>
                    <a:pt x="863" y="1006"/>
                  </a:lnTo>
                  <a:lnTo>
                    <a:pt x="871" y="1011"/>
                  </a:lnTo>
                  <a:lnTo>
                    <a:pt x="877" y="1013"/>
                  </a:lnTo>
                  <a:lnTo>
                    <a:pt x="884" y="1014"/>
                  </a:lnTo>
                  <a:lnTo>
                    <a:pt x="888" y="1018"/>
                  </a:lnTo>
                  <a:lnTo>
                    <a:pt x="891" y="1020"/>
                  </a:lnTo>
                  <a:lnTo>
                    <a:pt x="895" y="1022"/>
                  </a:lnTo>
                  <a:lnTo>
                    <a:pt x="901" y="1024"/>
                  </a:lnTo>
                  <a:lnTo>
                    <a:pt x="913" y="1036"/>
                  </a:lnTo>
                  <a:lnTo>
                    <a:pt x="926" y="1047"/>
                  </a:lnTo>
                  <a:lnTo>
                    <a:pt x="926" y="1051"/>
                  </a:lnTo>
                  <a:lnTo>
                    <a:pt x="926" y="1053"/>
                  </a:lnTo>
                  <a:lnTo>
                    <a:pt x="913" y="1056"/>
                  </a:lnTo>
                  <a:lnTo>
                    <a:pt x="900" y="1060"/>
                  </a:lnTo>
                  <a:lnTo>
                    <a:pt x="900" y="1061"/>
                  </a:lnTo>
                  <a:lnTo>
                    <a:pt x="900" y="1063"/>
                  </a:lnTo>
                  <a:lnTo>
                    <a:pt x="903" y="1065"/>
                  </a:lnTo>
                  <a:lnTo>
                    <a:pt x="906" y="1066"/>
                  </a:lnTo>
                  <a:lnTo>
                    <a:pt x="910" y="1064"/>
                  </a:lnTo>
                  <a:lnTo>
                    <a:pt x="913" y="1060"/>
                  </a:lnTo>
                  <a:lnTo>
                    <a:pt x="919" y="1061"/>
                  </a:lnTo>
                  <a:lnTo>
                    <a:pt x="924" y="1063"/>
                  </a:lnTo>
                  <a:lnTo>
                    <a:pt x="930" y="1059"/>
                  </a:lnTo>
                  <a:lnTo>
                    <a:pt x="934" y="1055"/>
                  </a:lnTo>
                  <a:lnTo>
                    <a:pt x="937" y="1058"/>
                  </a:lnTo>
                  <a:lnTo>
                    <a:pt x="938" y="1060"/>
                  </a:lnTo>
                  <a:lnTo>
                    <a:pt x="939" y="1064"/>
                  </a:lnTo>
                  <a:lnTo>
                    <a:pt x="939" y="1066"/>
                  </a:lnTo>
                  <a:lnTo>
                    <a:pt x="937" y="1072"/>
                  </a:lnTo>
                  <a:lnTo>
                    <a:pt x="934" y="1078"/>
                  </a:lnTo>
                  <a:lnTo>
                    <a:pt x="930" y="1083"/>
                  </a:lnTo>
                  <a:lnTo>
                    <a:pt x="924" y="1089"/>
                  </a:lnTo>
                  <a:lnTo>
                    <a:pt x="919" y="1092"/>
                  </a:lnTo>
                  <a:lnTo>
                    <a:pt x="914" y="1094"/>
                  </a:lnTo>
                  <a:lnTo>
                    <a:pt x="910" y="1092"/>
                  </a:lnTo>
                  <a:lnTo>
                    <a:pt x="907" y="1090"/>
                  </a:lnTo>
                  <a:lnTo>
                    <a:pt x="906" y="1089"/>
                  </a:lnTo>
                  <a:lnTo>
                    <a:pt x="903" y="1089"/>
                  </a:lnTo>
                  <a:lnTo>
                    <a:pt x="901" y="1089"/>
                  </a:lnTo>
                  <a:lnTo>
                    <a:pt x="899" y="1089"/>
                  </a:lnTo>
                  <a:lnTo>
                    <a:pt x="895" y="1094"/>
                  </a:lnTo>
                  <a:lnTo>
                    <a:pt x="891" y="1101"/>
                  </a:lnTo>
                  <a:lnTo>
                    <a:pt x="884" y="1104"/>
                  </a:lnTo>
                  <a:lnTo>
                    <a:pt x="878" y="1110"/>
                  </a:lnTo>
                  <a:lnTo>
                    <a:pt x="878" y="1112"/>
                  </a:lnTo>
                  <a:lnTo>
                    <a:pt x="879" y="1114"/>
                  </a:lnTo>
                  <a:lnTo>
                    <a:pt x="890" y="1113"/>
                  </a:lnTo>
                  <a:lnTo>
                    <a:pt x="901" y="1110"/>
                  </a:lnTo>
                  <a:lnTo>
                    <a:pt x="901" y="1111"/>
                  </a:lnTo>
                  <a:lnTo>
                    <a:pt x="902" y="1112"/>
                  </a:lnTo>
                  <a:lnTo>
                    <a:pt x="903" y="1117"/>
                  </a:lnTo>
                  <a:lnTo>
                    <a:pt x="904" y="1123"/>
                  </a:lnTo>
                  <a:lnTo>
                    <a:pt x="902" y="1127"/>
                  </a:lnTo>
                  <a:lnTo>
                    <a:pt x="900" y="1131"/>
                  </a:lnTo>
                  <a:lnTo>
                    <a:pt x="885" y="1126"/>
                  </a:lnTo>
                  <a:lnTo>
                    <a:pt x="872" y="1123"/>
                  </a:lnTo>
                  <a:lnTo>
                    <a:pt x="867" y="1126"/>
                  </a:lnTo>
                  <a:lnTo>
                    <a:pt x="864" y="1129"/>
                  </a:lnTo>
                  <a:lnTo>
                    <a:pt x="864" y="1130"/>
                  </a:lnTo>
                  <a:lnTo>
                    <a:pt x="864" y="1131"/>
                  </a:lnTo>
                  <a:lnTo>
                    <a:pt x="867" y="1134"/>
                  </a:lnTo>
                  <a:lnTo>
                    <a:pt x="871" y="1135"/>
                  </a:lnTo>
                  <a:lnTo>
                    <a:pt x="871" y="1137"/>
                  </a:lnTo>
                  <a:lnTo>
                    <a:pt x="871" y="1138"/>
                  </a:lnTo>
                  <a:lnTo>
                    <a:pt x="865" y="1145"/>
                  </a:lnTo>
                  <a:lnTo>
                    <a:pt x="862" y="1151"/>
                  </a:lnTo>
                  <a:lnTo>
                    <a:pt x="861" y="1157"/>
                  </a:lnTo>
                  <a:lnTo>
                    <a:pt x="860" y="1162"/>
                  </a:lnTo>
                  <a:lnTo>
                    <a:pt x="858" y="1176"/>
                  </a:lnTo>
                  <a:lnTo>
                    <a:pt x="856" y="1194"/>
                  </a:lnTo>
                  <a:lnTo>
                    <a:pt x="848" y="1195"/>
                  </a:lnTo>
                  <a:lnTo>
                    <a:pt x="841" y="1195"/>
                  </a:lnTo>
                  <a:lnTo>
                    <a:pt x="838" y="1195"/>
                  </a:lnTo>
                  <a:lnTo>
                    <a:pt x="834" y="1195"/>
                  </a:lnTo>
                  <a:lnTo>
                    <a:pt x="831" y="1197"/>
                  </a:lnTo>
                  <a:lnTo>
                    <a:pt x="828" y="1199"/>
                  </a:lnTo>
                  <a:lnTo>
                    <a:pt x="828" y="1200"/>
                  </a:lnTo>
                  <a:lnTo>
                    <a:pt x="828" y="1201"/>
                  </a:lnTo>
                  <a:lnTo>
                    <a:pt x="831" y="1205"/>
                  </a:lnTo>
                  <a:lnTo>
                    <a:pt x="834" y="1207"/>
                  </a:lnTo>
                  <a:lnTo>
                    <a:pt x="834" y="1208"/>
                  </a:lnTo>
                  <a:lnTo>
                    <a:pt x="834" y="1209"/>
                  </a:lnTo>
                  <a:lnTo>
                    <a:pt x="833" y="1210"/>
                  </a:lnTo>
                  <a:lnTo>
                    <a:pt x="832" y="1210"/>
                  </a:lnTo>
                  <a:lnTo>
                    <a:pt x="821" y="1214"/>
                  </a:lnTo>
                  <a:lnTo>
                    <a:pt x="808" y="1215"/>
                  </a:lnTo>
                  <a:lnTo>
                    <a:pt x="799" y="1226"/>
                  </a:lnTo>
                  <a:lnTo>
                    <a:pt x="790" y="1235"/>
                  </a:lnTo>
                  <a:lnTo>
                    <a:pt x="781" y="1245"/>
                  </a:lnTo>
                  <a:lnTo>
                    <a:pt x="772" y="1256"/>
                  </a:lnTo>
                  <a:lnTo>
                    <a:pt x="763" y="1257"/>
                  </a:lnTo>
                  <a:lnTo>
                    <a:pt x="755" y="1257"/>
                  </a:lnTo>
                  <a:lnTo>
                    <a:pt x="749" y="1261"/>
                  </a:lnTo>
                  <a:lnTo>
                    <a:pt x="743" y="1268"/>
                  </a:lnTo>
                  <a:lnTo>
                    <a:pt x="739" y="1273"/>
                  </a:lnTo>
                  <a:lnTo>
                    <a:pt x="736" y="1276"/>
                  </a:lnTo>
                  <a:lnTo>
                    <a:pt x="735" y="1280"/>
                  </a:lnTo>
                  <a:lnTo>
                    <a:pt x="735" y="1284"/>
                  </a:lnTo>
                  <a:lnTo>
                    <a:pt x="741" y="1289"/>
                  </a:lnTo>
                  <a:lnTo>
                    <a:pt x="749" y="1294"/>
                  </a:lnTo>
                  <a:lnTo>
                    <a:pt x="751" y="1300"/>
                  </a:lnTo>
                  <a:lnTo>
                    <a:pt x="753" y="1304"/>
                  </a:lnTo>
                  <a:lnTo>
                    <a:pt x="759" y="1308"/>
                  </a:lnTo>
                  <a:lnTo>
                    <a:pt x="763" y="1309"/>
                  </a:lnTo>
                  <a:lnTo>
                    <a:pt x="768" y="1309"/>
                  </a:lnTo>
                  <a:lnTo>
                    <a:pt x="772" y="1309"/>
                  </a:lnTo>
                  <a:lnTo>
                    <a:pt x="780" y="1306"/>
                  </a:lnTo>
                  <a:lnTo>
                    <a:pt x="788" y="1305"/>
                  </a:lnTo>
                  <a:lnTo>
                    <a:pt x="794" y="1306"/>
                  </a:lnTo>
                  <a:lnTo>
                    <a:pt x="800" y="1308"/>
                  </a:lnTo>
                  <a:lnTo>
                    <a:pt x="804" y="1306"/>
                  </a:lnTo>
                  <a:lnTo>
                    <a:pt x="806" y="1304"/>
                  </a:lnTo>
                  <a:lnTo>
                    <a:pt x="810" y="1303"/>
                  </a:lnTo>
                  <a:lnTo>
                    <a:pt x="816" y="1303"/>
                  </a:lnTo>
                  <a:lnTo>
                    <a:pt x="819" y="1306"/>
                  </a:lnTo>
                  <a:lnTo>
                    <a:pt x="823" y="1310"/>
                  </a:lnTo>
                  <a:lnTo>
                    <a:pt x="832" y="1309"/>
                  </a:lnTo>
                  <a:lnTo>
                    <a:pt x="840" y="1306"/>
                  </a:lnTo>
                  <a:lnTo>
                    <a:pt x="848" y="1303"/>
                  </a:lnTo>
                  <a:lnTo>
                    <a:pt x="854" y="1300"/>
                  </a:lnTo>
                  <a:lnTo>
                    <a:pt x="858" y="1292"/>
                  </a:lnTo>
                  <a:lnTo>
                    <a:pt x="865" y="1287"/>
                  </a:lnTo>
                  <a:lnTo>
                    <a:pt x="873" y="1287"/>
                  </a:lnTo>
                  <a:lnTo>
                    <a:pt x="884" y="1288"/>
                  </a:lnTo>
                  <a:lnTo>
                    <a:pt x="896" y="1290"/>
                  </a:lnTo>
                  <a:lnTo>
                    <a:pt x="904" y="1291"/>
                  </a:lnTo>
                  <a:lnTo>
                    <a:pt x="907" y="1296"/>
                  </a:lnTo>
                  <a:lnTo>
                    <a:pt x="910" y="1300"/>
                  </a:lnTo>
                  <a:lnTo>
                    <a:pt x="914" y="1302"/>
                  </a:lnTo>
                  <a:lnTo>
                    <a:pt x="921" y="1302"/>
                  </a:lnTo>
                  <a:lnTo>
                    <a:pt x="925" y="1299"/>
                  </a:lnTo>
                  <a:lnTo>
                    <a:pt x="930" y="1296"/>
                  </a:lnTo>
                  <a:lnTo>
                    <a:pt x="932" y="1300"/>
                  </a:lnTo>
                  <a:lnTo>
                    <a:pt x="935" y="1303"/>
                  </a:lnTo>
                  <a:lnTo>
                    <a:pt x="941" y="1304"/>
                  </a:lnTo>
                  <a:lnTo>
                    <a:pt x="946" y="1305"/>
                  </a:lnTo>
                  <a:lnTo>
                    <a:pt x="950" y="1302"/>
                  </a:lnTo>
                  <a:lnTo>
                    <a:pt x="955" y="1300"/>
                  </a:lnTo>
                  <a:lnTo>
                    <a:pt x="957" y="1297"/>
                  </a:lnTo>
                  <a:lnTo>
                    <a:pt x="958" y="1289"/>
                  </a:lnTo>
                  <a:lnTo>
                    <a:pt x="959" y="1289"/>
                  </a:lnTo>
                  <a:lnTo>
                    <a:pt x="967" y="1297"/>
                  </a:lnTo>
                  <a:lnTo>
                    <a:pt x="973" y="1305"/>
                  </a:lnTo>
                  <a:lnTo>
                    <a:pt x="974" y="1305"/>
                  </a:lnTo>
                  <a:lnTo>
                    <a:pt x="976" y="1305"/>
                  </a:lnTo>
                  <a:lnTo>
                    <a:pt x="980" y="1301"/>
                  </a:lnTo>
                  <a:lnTo>
                    <a:pt x="983" y="1296"/>
                  </a:lnTo>
                  <a:lnTo>
                    <a:pt x="990" y="1298"/>
                  </a:lnTo>
                  <a:lnTo>
                    <a:pt x="995" y="1299"/>
                  </a:lnTo>
                  <a:lnTo>
                    <a:pt x="999" y="1299"/>
                  </a:lnTo>
                  <a:lnTo>
                    <a:pt x="1002" y="1298"/>
                  </a:lnTo>
                  <a:lnTo>
                    <a:pt x="1004" y="1296"/>
                  </a:lnTo>
                  <a:lnTo>
                    <a:pt x="1006" y="1293"/>
                  </a:lnTo>
                  <a:lnTo>
                    <a:pt x="1011" y="1293"/>
                  </a:lnTo>
                  <a:lnTo>
                    <a:pt x="1015" y="1294"/>
                  </a:lnTo>
                  <a:lnTo>
                    <a:pt x="1021" y="1304"/>
                  </a:lnTo>
                  <a:lnTo>
                    <a:pt x="1029" y="1314"/>
                  </a:lnTo>
                  <a:lnTo>
                    <a:pt x="1032" y="1314"/>
                  </a:lnTo>
                  <a:lnTo>
                    <a:pt x="1036" y="1313"/>
                  </a:lnTo>
                  <a:lnTo>
                    <a:pt x="1039" y="1311"/>
                  </a:lnTo>
                  <a:lnTo>
                    <a:pt x="1041" y="1308"/>
                  </a:lnTo>
                  <a:lnTo>
                    <a:pt x="1044" y="1300"/>
                  </a:lnTo>
                  <a:lnTo>
                    <a:pt x="1050" y="1294"/>
                  </a:lnTo>
                  <a:lnTo>
                    <a:pt x="1052" y="1293"/>
                  </a:lnTo>
                  <a:lnTo>
                    <a:pt x="1054" y="1293"/>
                  </a:lnTo>
                  <a:lnTo>
                    <a:pt x="1055" y="1294"/>
                  </a:lnTo>
                  <a:lnTo>
                    <a:pt x="1058" y="1294"/>
                  </a:lnTo>
                  <a:lnTo>
                    <a:pt x="1060" y="1298"/>
                  </a:lnTo>
                  <a:lnTo>
                    <a:pt x="1062" y="1300"/>
                  </a:lnTo>
                  <a:lnTo>
                    <a:pt x="1071" y="1300"/>
                  </a:lnTo>
                  <a:lnTo>
                    <a:pt x="1079" y="1300"/>
                  </a:lnTo>
                  <a:lnTo>
                    <a:pt x="1085" y="1301"/>
                  </a:lnTo>
                  <a:lnTo>
                    <a:pt x="1089" y="1302"/>
                  </a:lnTo>
                  <a:lnTo>
                    <a:pt x="1104" y="1302"/>
                  </a:lnTo>
                  <a:lnTo>
                    <a:pt x="1118" y="1302"/>
                  </a:lnTo>
                  <a:lnTo>
                    <a:pt x="1125" y="1305"/>
                  </a:lnTo>
                  <a:lnTo>
                    <a:pt x="1132" y="1311"/>
                  </a:lnTo>
                  <a:lnTo>
                    <a:pt x="1136" y="1312"/>
                  </a:lnTo>
                  <a:lnTo>
                    <a:pt x="1140" y="1314"/>
                  </a:lnTo>
                  <a:lnTo>
                    <a:pt x="1144" y="1314"/>
                  </a:lnTo>
                  <a:lnTo>
                    <a:pt x="1147" y="1314"/>
                  </a:lnTo>
                  <a:lnTo>
                    <a:pt x="1153" y="1308"/>
                  </a:lnTo>
                  <a:lnTo>
                    <a:pt x="1157" y="1300"/>
                  </a:lnTo>
                  <a:lnTo>
                    <a:pt x="1163" y="1299"/>
                  </a:lnTo>
                  <a:lnTo>
                    <a:pt x="1168" y="1299"/>
                  </a:lnTo>
                  <a:lnTo>
                    <a:pt x="1172" y="1301"/>
                  </a:lnTo>
                  <a:lnTo>
                    <a:pt x="1176" y="1304"/>
                  </a:lnTo>
                  <a:lnTo>
                    <a:pt x="1182" y="1311"/>
                  </a:lnTo>
                  <a:lnTo>
                    <a:pt x="1188" y="1315"/>
                  </a:lnTo>
                  <a:lnTo>
                    <a:pt x="1192" y="1316"/>
                  </a:lnTo>
                  <a:lnTo>
                    <a:pt x="1195" y="1316"/>
                  </a:lnTo>
                  <a:lnTo>
                    <a:pt x="1199" y="1316"/>
                  </a:lnTo>
                  <a:lnTo>
                    <a:pt x="1202" y="1315"/>
                  </a:lnTo>
                  <a:lnTo>
                    <a:pt x="1207" y="1314"/>
                  </a:lnTo>
                  <a:lnTo>
                    <a:pt x="1214" y="1312"/>
                  </a:lnTo>
                  <a:lnTo>
                    <a:pt x="1221" y="1316"/>
                  </a:lnTo>
                  <a:lnTo>
                    <a:pt x="1227" y="1320"/>
                  </a:lnTo>
                  <a:lnTo>
                    <a:pt x="1228" y="1323"/>
                  </a:lnTo>
                  <a:lnTo>
                    <a:pt x="1229" y="1325"/>
                  </a:lnTo>
                  <a:lnTo>
                    <a:pt x="1223" y="1326"/>
                  </a:lnTo>
                  <a:lnTo>
                    <a:pt x="1218" y="1328"/>
                  </a:lnTo>
                  <a:lnTo>
                    <a:pt x="1214" y="1332"/>
                  </a:lnTo>
                  <a:lnTo>
                    <a:pt x="1211" y="1336"/>
                  </a:lnTo>
                  <a:lnTo>
                    <a:pt x="1207" y="1340"/>
                  </a:lnTo>
                  <a:lnTo>
                    <a:pt x="1204" y="1345"/>
                  </a:lnTo>
                  <a:lnTo>
                    <a:pt x="1201" y="1348"/>
                  </a:lnTo>
                  <a:lnTo>
                    <a:pt x="1197" y="1351"/>
                  </a:lnTo>
                  <a:lnTo>
                    <a:pt x="1187" y="1354"/>
                  </a:lnTo>
                  <a:lnTo>
                    <a:pt x="1178" y="1356"/>
                  </a:lnTo>
                  <a:lnTo>
                    <a:pt x="1179" y="1362"/>
                  </a:lnTo>
                  <a:lnTo>
                    <a:pt x="1180" y="1369"/>
                  </a:lnTo>
                  <a:lnTo>
                    <a:pt x="1186" y="1371"/>
                  </a:lnTo>
                  <a:lnTo>
                    <a:pt x="1191" y="1372"/>
                  </a:lnTo>
                  <a:lnTo>
                    <a:pt x="1199" y="1373"/>
                  </a:lnTo>
                  <a:lnTo>
                    <a:pt x="1205" y="1374"/>
                  </a:lnTo>
                  <a:lnTo>
                    <a:pt x="1205" y="1375"/>
                  </a:lnTo>
                  <a:lnTo>
                    <a:pt x="1206" y="1377"/>
                  </a:lnTo>
                  <a:lnTo>
                    <a:pt x="1206" y="1382"/>
                  </a:lnTo>
                  <a:lnTo>
                    <a:pt x="1204" y="1390"/>
                  </a:lnTo>
                  <a:lnTo>
                    <a:pt x="1201" y="1396"/>
                  </a:lnTo>
                  <a:lnTo>
                    <a:pt x="1198" y="1401"/>
                  </a:lnTo>
                  <a:lnTo>
                    <a:pt x="1191" y="1403"/>
                  </a:lnTo>
                  <a:lnTo>
                    <a:pt x="1185" y="1403"/>
                  </a:lnTo>
                  <a:lnTo>
                    <a:pt x="1178" y="1403"/>
                  </a:lnTo>
                  <a:lnTo>
                    <a:pt x="1170" y="1402"/>
                  </a:lnTo>
                  <a:lnTo>
                    <a:pt x="1156" y="1399"/>
                  </a:lnTo>
                  <a:lnTo>
                    <a:pt x="1145" y="1398"/>
                  </a:lnTo>
                  <a:lnTo>
                    <a:pt x="1137" y="1399"/>
                  </a:lnTo>
                  <a:lnTo>
                    <a:pt x="1130" y="1402"/>
                  </a:lnTo>
                  <a:lnTo>
                    <a:pt x="1123" y="1401"/>
                  </a:lnTo>
                  <a:lnTo>
                    <a:pt x="1114" y="1398"/>
                  </a:lnTo>
                  <a:lnTo>
                    <a:pt x="1106" y="1397"/>
                  </a:lnTo>
                  <a:lnTo>
                    <a:pt x="1096" y="1398"/>
                  </a:lnTo>
                  <a:lnTo>
                    <a:pt x="1090" y="1399"/>
                  </a:lnTo>
                  <a:lnTo>
                    <a:pt x="1082" y="1402"/>
                  </a:lnTo>
                  <a:lnTo>
                    <a:pt x="1073" y="1403"/>
                  </a:lnTo>
                  <a:lnTo>
                    <a:pt x="1065" y="1402"/>
                  </a:lnTo>
                  <a:lnTo>
                    <a:pt x="1056" y="1398"/>
                  </a:lnTo>
                  <a:lnTo>
                    <a:pt x="1047" y="1395"/>
                  </a:lnTo>
                  <a:lnTo>
                    <a:pt x="1044" y="1397"/>
                  </a:lnTo>
                  <a:lnTo>
                    <a:pt x="1041" y="1399"/>
                  </a:lnTo>
                  <a:lnTo>
                    <a:pt x="1037" y="1401"/>
                  </a:lnTo>
                  <a:lnTo>
                    <a:pt x="1031" y="1402"/>
                  </a:lnTo>
                  <a:lnTo>
                    <a:pt x="1027" y="1398"/>
                  </a:lnTo>
                  <a:lnTo>
                    <a:pt x="1025" y="1395"/>
                  </a:lnTo>
                  <a:lnTo>
                    <a:pt x="1023" y="1392"/>
                  </a:lnTo>
                  <a:lnTo>
                    <a:pt x="1020" y="1387"/>
                  </a:lnTo>
                  <a:lnTo>
                    <a:pt x="1013" y="1387"/>
                  </a:lnTo>
                  <a:lnTo>
                    <a:pt x="1006" y="1387"/>
                  </a:lnTo>
                  <a:lnTo>
                    <a:pt x="1003" y="1394"/>
                  </a:lnTo>
                  <a:lnTo>
                    <a:pt x="999" y="1401"/>
                  </a:lnTo>
                  <a:lnTo>
                    <a:pt x="997" y="1401"/>
                  </a:lnTo>
                  <a:lnTo>
                    <a:pt x="995" y="1401"/>
                  </a:lnTo>
                  <a:lnTo>
                    <a:pt x="994" y="1397"/>
                  </a:lnTo>
                  <a:lnTo>
                    <a:pt x="993" y="1393"/>
                  </a:lnTo>
                  <a:lnTo>
                    <a:pt x="984" y="1393"/>
                  </a:lnTo>
                  <a:lnTo>
                    <a:pt x="976" y="1392"/>
                  </a:lnTo>
                  <a:lnTo>
                    <a:pt x="972" y="1391"/>
                  </a:lnTo>
                  <a:lnTo>
                    <a:pt x="970" y="1387"/>
                  </a:lnTo>
                  <a:lnTo>
                    <a:pt x="968" y="1386"/>
                  </a:lnTo>
                  <a:lnTo>
                    <a:pt x="967" y="1386"/>
                  </a:lnTo>
                  <a:lnTo>
                    <a:pt x="965" y="1386"/>
                  </a:lnTo>
                  <a:lnTo>
                    <a:pt x="961" y="1387"/>
                  </a:lnTo>
                  <a:lnTo>
                    <a:pt x="953" y="1394"/>
                  </a:lnTo>
                  <a:lnTo>
                    <a:pt x="944" y="1402"/>
                  </a:lnTo>
                  <a:lnTo>
                    <a:pt x="941" y="1402"/>
                  </a:lnTo>
                  <a:lnTo>
                    <a:pt x="937" y="1401"/>
                  </a:lnTo>
                  <a:lnTo>
                    <a:pt x="932" y="1393"/>
                  </a:lnTo>
                  <a:lnTo>
                    <a:pt x="926" y="1386"/>
                  </a:lnTo>
                  <a:lnTo>
                    <a:pt x="923" y="1386"/>
                  </a:lnTo>
                  <a:lnTo>
                    <a:pt x="920" y="1387"/>
                  </a:lnTo>
                  <a:lnTo>
                    <a:pt x="919" y="1393"/>
                  </a:lnTo>
                  <a:lnTo>
                    <a:pt x="915" y="1397"/>
                  </a:lnTo>
                  <a:lnTo>
                    <a:pt x="910" y="1399"/>
                  </a:lnTo>
                  <a:lnTo>
                    <a:pt x="906" y="1399"/>
                  </a:lnTo>
                  <a:lnTo>
                    <a:pt x="902" y="1398"/>
                  </a:lnTo>
                  <a:lnTo>
                    <a:pt x="898" y="1397"/>
                  </a:lnTo>
                  <a:lnTo>
                    <a:pt x="890" y="1395"/>
                  </a:lnTo>
                  <a:lnTo>
                    <a:pt x="885" y="1392"/>
                  </a:lnTo>
                  <a:lnTo>
                    <a:pt x="876" y="1392"/>
                  </a:lnTo>
                  <a:lnTo>
                    <a:pt x="863" y="1393"/>
                  </a:lnTo>
                  <a:lnTo>
                    <a:pt x="849" y="1395"/>
                  </a:lnTo>
                  <a:lnTo>
                    <a:pt x="840" y="1396"/>
                  </a:lnTo>
                  <a:lnTo>
                    <a:pt x="838" y="1398"/>
                  </a:lnTo>
                  <a:lnTo>
                    <a:pt x="835" y="1401"/>
                  </a:lnTo>
                  <a:lnTo>
                    <a:pt x="837" y="1407"/>
                  </a:lnTo>
                  <a:lnTo>
                    <a:pt x="838" y="1415"/>
                  </a:lnTo>
                  <a:lnTo>
                    <a:pt x="842" y="1421"/>
                  </a:lnTo>
                  <a:lnTo>
                    <a:pt x="846" y="1429"/>
                  </a:lnTo>
                  <a:lnTo>
                    <a:pt x="856" y="1443"/>
                  </a:lnTo>
                  <a:lnTo>
                    <a:pt x="863" y="1455"/>
                  </a:lnTo>
                  <a:lnTo>
                    <a:pt x="866" y="1464"/>
                  </a:lnTo>
                  <a:lnTo>
                    <a:pt x="869" y="1472"/>
                  </a:lnTo>
                  <a:lnTo>
                    <a:pt x="867" y="1476"/>
                  </a:lnTo>
                  <a:lnTo>
                    <a:pt x="867" y="1480"/>
                  </a:lnTo>
                  <a:lnTo>
                    <a:pt x="873" y="1488"/>
                  </a:lnTo>
                  <a:lnTo>
                    <a:pt x="878" y="1496"/>
                  </a:lnTo>
                  <a:lnTo>
                    <a:pt x="878" y="1504"/>
                  </a:lnTo>
                  <a:lnTo>
                    <a:pt x="878" y="1513"/>
                  </a:lnTo>
                  <a:lnTo>
                    <a:pt x="878" y="1522"/>
                  </a:lnTo>
                  <a:lnTo>
                    <a:pt x="878" y="1531"/>
                  </a:lnTo>
                  <a:lnTo>
                    <a:pt x="880" y="1538"/>
                  </a:lnTo>
                  <a:lnTo>
                    <a:pt x="883" y="1548"/>
                  </a:lnTo>
                  <a:lnTo>
                    <a:pt x="884" y="1559"/>
                  </a:lnTo>
                  <a:lnTo>
                    <a:pt x="885" y="1567"/>
                  </a:lnTo>
                  <a:lnTo>
                    <a:pt x="885" y="1568"/>
                  </a:lnTo>
                  <a:lnTo>
                    <a:pt x="878" y="1578"/>
                  </a:lnTo>
                  <a:lnTo>
                    <a:pt x="872" y="1587"/>
                  </a:lnTo>
                  <a:lnTo>
                    <a:pt x="873" y="1588"/>
                  </a:lnTo>
                  <a:lnTo>
                    <a:pt x="873" y="1589"/>
                  </a:lnTo>
                  <a:lnTo>
                    <a:pt x="878" y="1592"/>
                  </a:lnTo>
                  <a:lnTo>
                    <a:pt x="884" y="1595"/>
                  </a:lnTo>
                  <a:lnTo>
                    <a:pt x="886" y="1599"/>
                  </a:lnTo>
                  <a:lnTo>
                    <a:pt x="887" y="1603"/>
                  </a:lnTo>
                  <a:lnTo>
                    <a:pt x="887" y="1606"/>
                  </a:lnTo>
                  <a:lnTo>
                    <a:pt x="886" y="1611"/>
                  </a:lnTo>
                  <a:lnTo>
                    <a:pt x="885" y="1617"/>
                  </a:lnTo>
                  <a:lnTo>
                    <a:pt x="885" y="1624"/>
                  </a:lnTo>
                  <a:lnTo>
                    <a:pt x="888" y="1629"/>
                  </a:lnTo>
                  <a:lnTo>
                    <a:pt x="892" y="1637"/>
                  </a:lnTo>
                  <a:lnTo>
                    <a:pt x="891" y="1648"/>
                  </a:lnTo>
                  <a:lnTo>
                    <a:pt x="890" y="1660"/>
                  </a:lnTo>
                  <a:lnTo>
                    <a:pt x="896" y="1665"/>
                  </a:lnTo>
                  <a:lnTo>
                    <a:pt x="902" y="1671"/>
                  </a:lnTo>
                  <a:lnTo>
                    <a:pt x="902" y="1677"/>
                  </a:lnTo>
                  <a:lnTo>
                    <a:pt x="903" y="1684"/>
                  </a:lnTo>
                  <a:lnTo>
                    <a:pt x="908" y="1697"/>
                  </a:lnTo>
                  <a:lnTo>
                    <a:pt x="912" y="1710"/>
                  </a:lnTo>
                  <a:lnTo>
                    <a:pt x="911" y="1719"/>
                  </a:lnTo>
                  <a:lnTo>
                    <a:pt x="909" y="1727"/>
                  </a:lnTo>
                  <a:lnTo>
                    <a:pt x="911" y="1730"/>
                  </a:lnTo>
                  <a:lnTo>
                    <a:pt x="913" y="1732"/>
                  </a:lnTo>
                  <a:lnTo>
                    <a:pt x="914" y="1734"/>
                  </a:lnTo>
                  <a:lnTo>
                    <a:pt x="915" y="1735"/>
                  </a:lnTo>
                  <a:lnTo>
                    <a:pt x="915" y="1737"/>
                  </a:lnTo>
                  <a:lnTo>
                    <a:pt x="915" y="1740"/>
                  </a:lnTo>
                  <a:lnTo>
                    <a:pt x="912" y="1753"/>
                  </a:lnTo>
                  <a:lnTo>
                    <a:pt x="910" y="1767"/>
                  </a:lnTo>
                  <a:lnTo>
                    <a:pt x="907" y="1781"/>
                  </a:lnTo>
                  <a:lnTo>
                    <a:pt x="904" y="1794"/>
                  </a:lnTo>
                  <a:lnTo>
                    <a:pt x="904" y="1803"/>
                  </a:lnTo>
                  <a:lnTo>
                    <a:pt x="903" y="1814"/>
                  </a:lnTo>
                  <a:lnTo>
                    <a:pt x="899" y="1816"/>
                  </a:lnTo>
                  <a:lnTo>
                    <a:pt x="895" y="1820"/>
                  </a:lnTo>
                  <a:lnTo>
                    <a:pt x="892" y="1824"/>
                  </a:lnTo>
                  <a:lnTo>
                    <a:pt x="891" y="1828"/>
                  </a:lnTo>
                  <a:lnTo>
                    <a:pt x="875" y="1828"/>
                  </a:lnTo>
                  <a:lnTo>
                    <a:pt x="860" y="1828"/>
                  </a:lnTo>
                  <a:lnTo>
                    <a:pt x="855" y="1826"/>
                  </a:lnTo>
                  <a:lnTo>
                    <a:pt x="852" y="1823"/>
                  </a:lnTo>
                  <a:lnTo>
                    <a:pt x="849" y="1821"/>
                  </a:lnTo>
                  <a:lnTo>
                    <a:pt x="842" y="1820"/>
                  </a:lnTo>
                  <a:lnTo>
                    <a:pt x="835" y="1822"/>
                  </a:lnTo>
                  <a:lnTo>
                    <a:pt x="828" y="1823"/>
                  </a:lnTo>
                  <a:lnTo>
                    <a:pt x="820" y="1823"/>
                  </a:lnTo>
                  <a:lnTo>
                    <a:pt x="813" y="1823"/>
                  </a:lnTo>
                  <a:lnTo>
                    <a:pt x="796" y="1820"/>
                  </a:lnTo>
                  <a:lnTo>
                    <a:pt x="781" y="1815"/>
                  </a:lnTo>
                  <a:lnTo>
                    <a:pt x="780" y="1812"/>
                  </a:lnTo>
                  <a:lnTo>
                    <a:pt x="779" y="1809"/>
                  </a:lnTo>
                  <a:lnTo>
                    <a:pt x="776" y="1806"/>
                  </a:lnTo>
                  <a:lnTo>
                    <a:pt x="774" y="1804"/>
                  </a:lnTo>
                  <a:lnTo>
                    <a:pt x="760" y="1804"/>
                  </a:lnTo>
                  <a:lnTo>
                    <a:pt x="748" y="1804"/>
                  </a:lnTo>
                  <a:lnTo>
                    <a:pt x="736" y="1801"/>
                  </a:lnTo>
                  <a:lnTo>
                    <a:pt x="725" y="1797"/>
                  </a:lnTo>
                  <a:lnTo>
                    <a:pt x="722" y="1792"/>
                  </a:lnTo>
                  <a:lnTo>
                    <a:pt x="717" y="1788"/>
                  </a:lnTo>
                  <a:lnTo>
                    <a:pt x="706" y="1786"/>
                  </a:lnTo>
                  <a:lnTo>
                    <a:pt x="694" y="1782"/>
                  </a:lnTo>
                  <a:lnTo>
                    <a:pt x="682" y="1780"/>
                  </a:lnTo>
                  <a:lnTo>
                    <a:pt x="672" y="1776"/>
                  </a:lnTo>
                  <a:lnTo>
                    <a:pt x="669" y="1770"/>
                  </a:lnTo>
                  <a:lnTo>
                    <a:pt x="665" y="1765"/>
                  </a:lnTo>
                  <a:lnTo>
                    <a:pt x="657" y="1764"/>
                  </a:lnTo>
                  <a:lnTo>
                    <a:pt x="650" y="1764"/>
                  </a:lnTo>
                  <a:lnTo>
                    <a:pt x="641" y="1760"/>
                  </a:lnTo>
                  <a:lnTo>
                    <a:pt x="633" y="1754"/>
                  </a:lnTo>
                  <a:lnTo>
                    <a:pt x="627" y="1748"/>
                  </a:lnTo>
                  <a:lnTo>
                    <a:pt x="620" y="1742"/>
                  </a:lnTo>
                  <a:lnTo>
                    <a:pt x="613" y="1744"/>
                  </a:lnTo>
                  <a:lnTo>
                    <a:pt x="607" y="1744"/>
                  </a:lnTo>
                  <a:lnTo>
                    <a:pt x="601" y="1741"/>
                  </a:lnTo>
                  <a:lnTo>
                    <a:pt x="597" y="1736"/>
                  </a:lnTo>
                  <a:lnTo>
                    <a:pt x="592" y="1736"/>
                  </a:lnTo>
                  <a:lnTo>
                    <a:pt x="585" y="1736"/>
                  </a:lnTo>
                  <a:lnTo>
                    <a:pt x="576" y="1732"/>
                  </a:lnTo>
                  <a:lnTo>
                    <a:pt x="566" y="1727"/>
                  </a:lnTo>
                  <a:lnTo>
                    <a:pt x="564" y="1724"/>
                  </a:lnTo>
                  <a:lnTo>
                    <a:pt x="561" y="1721"/>
                  </a:lnTo>
                  <a:lnTo>
                    <a:pt x="549" y="1719"/>
                  </a:lnTo>
                  <a:lnTo>
                    <a:pt x="536" y="1718"/>
                  </a:lnTo>
                  <a:lnTo>
                    <a:pt x="531" y="1713"/>
                  </a:lnTo>
                  <a:lnTo>
                    <a:pt x="527" y="1709"/>
                  </a:lnTo>
                  <a:lnTo>
                    <a:pt x="523" y="1709"/>
                  </a:lnTo>
                  <a:lnTo>
                    <a:pt x="517" y="1709"/>
                  </a:lnTo>
                  <a:lnTo>
                    <a:pt x="512" y="1704"/>
                  </a:lnTo>
                  <a:lnTo>
                    <a:pt x="506" y="1699"/>
                  </a:lnTo>
                  <a:lnTo>
                    <a:pt x="494" y="1698"/>
                  </a:lnTo>
                  <a:lnTo>
                    <a:pt x="484" y="1698"/>
                  </a:lnTo>
                  <a:lnTo>
                    <a:pt x="479" y="1695"/>
                  </a:lnTo>
                  <a:lnTo>
                    <a:pt x="471" y="1693"/>
                  </a:lnTo>
                  <a:lnTo>
                    <a:pt x="467" y="1682"/>
                  </a:lnTo>
                  <a:lnTo>
                    <a:pt x="464" y="1670"/>
                  </a:lnTo>
                  <a:lnTo>
                    <a:pt x="468" y="1671"/>
                  </a:lnTo>
                  <a:lnTo>
                    <a:pt x="472" y="1671"/>
                  </a:lnTo>
                  <a:lnTo>
                    <a:pt x="476" y="1670"/>
                  </a:lnTo>
                  <a:lnTo>
                    <a:pt x="479" y="1667"/>
                  </a:lnTo>
                  <a:lnTo>
                    <a:pt x="479" y="1666"/>
                  </a:lnTo>
                  <a:lnTo>
                    <a:pt x="479" y="1661"/>
                  </a:lnTo>
                  <a:lnTo>
                    <a:pt x="478" y="1654"/>
                  </a:lnTo>
                  <a:lnTo>
                    <a:pt x="471" y="1652"/>
                  </a:lnTo>
                  <a:lnTo>
                    <a:pt x="468" y="1649"/>
                  </a:lnTo>
                  <a:lnTo>
                    <a:pt x="466" y="1646"/>
                  </a:lnTo>
                  <a:lnTo>
                    <a:pt x="464" y="1643"/>
                  </a:lnTo>
                  <a:lnTo>
                    <a:pt x="462" y="1638"/>
                  </a:lnTo>
                  <a:lnTo>
                    <a:pt x="458" y="1631"/>
                  </a:lnTo>
                  <a:lnTo>
                    <a:pt x="453" y="1629"/>
                  </a:lnTo>
                  <a:lnTo>
                    <a:pt x="447" y="1626"/>
                  </a:lnTo>
                  <a:lnTo>
                    <a:pt x="443" y="1623"/>
                  </a:lnTo>
                  <a:lnTo>
                    <a:pt x="439" y="1618"/>
                  </a:lnTo>
                  <a:lnTo>
                    <a:pt x="437" y="1610"/>
                  </a:lnTo>
                  <a:lnTo>
                    <a:pt x="435" y="1602"/>
                  </a:lnTo>
                  <a:lnTo>
                    <a:pt x="427" y="1596"/>
                  </a:lnTo>
                  <a:lnTo>
                    <a:pt x="421" y="1591"/>
                  </a:lnTo>
                  <a:lnTo>
                    <a:pt x="409" y="1576"/>
                  </a:lnTo>
                  <a:lnTo>
                    <a:pt x="399" y="1559"/>
                  </a:lnTo>
                  <a:lnTo>
                    <a:pt x="391" y="1549"/>
                  </a:lnTo>
                  <a:lnTo>
                    <a:pt x="383" y="1541"/>
                  </a:lnTo>
                  <a:lnTo>
                    <a:pt x="378" y="1536"/>
                  </a:lnTo>
                  <a:lnTo>
                    <a:pt x="375" y="1532"/>
                  </a:lnTo>
                  <a:lnTo>
                    <a:pt x="372" y="1525"/>
                  </a:lnTo>
                  <a:lnTo>
                    <a:pt x="371" y="1518"/>
                  </a:lnTo>
                  <a:lnTo>
                    <a:pt x="373" y="1519"/>
                  </a:lnTo>
                  <a:lnTo>
                    <a:pt x="374" y="1521"/>
                  </a:lnTo>
                  <a:lnTo>
                    <a:pt x="375" y="1523"/>
                  </a:lnTo>
                  <a:lnTo>
                    <a:pt x="376" y="1526"/>
                  </a:lnTo>
                  <a:lnTo>
                    <a:pt x="386" y="1527"/>
                  </a:lnTo>
                  <a:lnTo>
                    <a:pt x="398" y="1530"/>
                  </a:lnTo>
                  <a:lnTo>
                    <a:pt x="404" y="1532"/>
                  </a:lnTo>
                  <a:lnTo>
                    <a:pt x="410" y="1534"/>
                  </a:lnTo>
                  <a:lnTo>
                    <a:pt x="414" y="1536"/>
                  </a:lnTo>
                  <a:lnTo>
                    <a:pt x="416" y="1538"/>
                  </a:lnTo>
                  <a:lnTo>
                    <a:pt x="421" y="1555"/>
                  </a:lnTo>
                  <a:lnTo>
                    <a:pt x="425" y="1570"/>
                  </a:lnTo>
                  <a:lnTo>
                    <a:pt x="435" y="1578"/>
                  </a:lnTo>
                  <a:lnTo>
                    <a:pt x="445" y="1585"/>
                  </a:lnTo>
                  <a:lnTo>
                    <a:pt x="446" y="1592"/>
                  </a:lnTo>
                  <a:lnTo>
                    <a:pt x="448" y="1597"/>
                  </a:lnTo>
                  <a:lnTo>
                    <a:pt x="455" y="1602"/>
                  </a:lnTo>
                  <a:lnTo>
                    <a:pt x="460" y="1605"/>
                  </a:lnTo>
                  <a:lnTo>
                    <a:pt x="473" y="1615"/>
                  </a:lnTo>
                  <a:lnTo>
                    <a:pt x="486" y="1625"/>
                  </a:lnTo>
                  <a:lnTo>
                    <a:pt x="496" y="1629"/>
                  </a:lnTo>
                  <a:lnTo>
                    <a:pt x="507" y="1634"/>
                  </a:lnTo>
                  <a:lnTo>
                    <a:pt x="517" y="1637"/>
                  </a:lnTo>
                  <a:lnTo>
                    <a:pt x="528" y="1640"/>
                  </a:lnTo>
                  <a:lnTo>
                    <a:pt x="541" y="1650"/>
                  </a:lnTo>
                  <a:lnTo>
                    <a:pt x="553" y="1661"/>
                  </a:lnTo>
                  <a:lnTo>
                    <a:pt x="559" y="1661"/>
                  </a:lnTo>
                  <a:lnTo>
                    <a:pt x="565" y="1662"/>
                  </a:lnTo>
                  <a:lnTo>
                    <a:pt x="575" y="1664"/>
                  </a:lnTo>
                  <a:lnTo>
                    <a:pt x="586" y="1667"/>
                  </a:lnTo>
                  <a:lnTo>
                    <a:pt x="597" y="1671"/>
                  </a:lnTo>
                  <a:lnTo>
                    <a:pt x="608" y="1674"/>
                  </a:lnTo>
                  <a:lnTo>
                    <a:pt x="619" y="1681"/>
                  </a:lnTo>
                  <a:lnTo>
                    <a:pt x="629" y="1686"/>
                  </a:lnTo>
                  <a:lnTo>
                    <a:pt x="644" y="1690"/>
                  </a:lnTo>
                  <a:lnTo>
                    <a:pt x="658" y="1694"/>
                  </a:lnTo>
                  <a:lnTo>
                    <a:pt x="674" y="1696"/>
                  </a:lnTo>
                  <a:lnTo>
                    <a:pt x="689" y="1699"/>
                  </a:lnTo>
                  <a:lnTo>
                    <a:pt x="693" y="1705"/>
                  </a:lnTo>
                  <a:lnTo>
                    <a:pt x="699" y="1709"/>
                  </a:lnTo>
                  <a:lnTo>
                    <a:pt x="705" y="1713"/>
                  </a:lnTo>
                  <a:lnTo>
                    <a:pt x="713" y="1718"/>
                  </a:lnTo>
                  <a:lnTo>
                    <a:pt x="722" y="1721"/>
                  </a:lnTo>
                  <a:lnTo>
                    <a:pt x="730" y="1724"/>
                  </a:lnTo>
                  <a:lnTo>
                    <a:pt x="738" y="1725"/>
                  </a:lnTo>
                  <a:lnTo>
                    <a:pt x="746" y="1727"/>
                  </a:lnTo>
                  <a:lnTo>
                    <a:pt x="751" y="1720"/>
                  </a:lnTo>
                  <a:lnTo>
                    <a:pt x="757" y="1715"/>
                  </a:lnTo>
                  <a:lnTo>
                    <a:pt x="765" y="1717"/>
                  </a:lnTo>
                  <a:lnTo>
                    <a:pt x="775" y="1717"/>
                  </a:lnTo>
                  <a:lnTo>
                    <a:pt x="778" y="1715"/>
                  </a:lnTo>
                  <a:lnTo>
                    <a:pt x="780" y="1712"/>
                  </a:lnTo>
                  <a:lnTo>
                    <a:pt x="779" y="1695"/>
                  </a:lnTo>
                  <a:lnTo>
                    <a:pt x="776" y="1677"/>
                  </a:lnTo>
                  <a:lnTo>
                    <a:pt x="773" y="1661"/>
                  </a:lnTo>
                  <a:lnTo>
                    <a:pt x="770" y="1647"/>
                  </a:lnTo>
                  <a:lnTo>
                    <a:pt x="769" y="1632"/>
                  </a:lnTo>
                  <a:lnTo>
                    <a:pt x="767" y="1619"/>
                  </a:lnTo>
                  <a:lnTo>
                    <a:pt x="764" y="1616"/>
                  </a:lnTo>
                  <a:lnTo>
                    <a:pt x="761" y="1614"/>
                  </a:lnTo>
                  <a:lnTo>
                    <a:pt x="761" y="1605"/>
                  </a:lnTo>
                  <a:lnTo>
                    <a:pt x="761" y="1597"/>
                  </a:lnTo>
                  <a:lnTo>
                    <a:pt x="756" y="1570"/>
                  </a:lnTo>
                  <a:lnTo>
                    <a:pt x="751" y="1543"/>
                  </a:lnTo>
                  <a:lnTo>
                    <a:pt x="749" y="1529"/>
                  </a:lnTo>
                  <a:lnTo>
                    <a:pt x="747" y="1515"/>
                  </a:lnTo>
                  <a:lnTo>
                    <a:pt x="744" y="1502"/>
                  </a:lnTo>
                  <a:lnTo>
                    <a:pt x="739" y="1490"/>
                  </a:lnTo>
                  <a:lnTo>
                    <a:pt x="736" y="1478"/>
                  </a:lnTo>
                  <a:lnTo>
                    <a:pt x="732" y="1463"/>
                  </a:lnTo>
                  <a:lnTo>
                    <a:pt x="729" y="1456"/>
                  </a:lnTo>
                  <a:lnTo>
                    <a:pt x="727" y="1450"/>
                  </a:lnTo>
                  <a:lnTo>
                    <a:pt x="725" y="1444"/>
                  </a:lnTo>
                  <a:lnTo>
                    <a:pt x="722" y="1440"/>
                  </a:lnTo>
                  <a:lnTo>
                    <a:pt x="718" y="1438"/>
                  </a:lnTo>
                  <a:lnTo>
                    <a:pt x="715" y="1436"/>
                  </a:lnTo>
                  <a:lnTo>
                    <a:pt x="712" y="1434"/>
                  </a:lnTo>
                  <a:lnTo>
                    <a:pt x="709" y="1434"/>
                  </a:lnTo>
                  <a:lnTo>
                    <a:pt x="701" y="1434"/>
                  </a:lnTo>
                  <a:lnTo>
                    <a:pt x="694" y="1437"/>
                  </a:lnTo>
                  <a:lnTo>
                    <a:pt x="688" y="1439"/>
                  </a:lnTo>
                  <a:lnTo>
                    <a:pt x="681" y="1441"/>
                  </a:lnTo>
                  <a:lnTo>
                    <a:pt x="675" y="1442"/>
                  </a:lnTo>
                  <a:lnTo>
                    <a:pt x="669" y="1441"/>
                  </a:lnTo>
                  <a:lnTo>
                    <a:pt x="662" y="1441"/>
                  </a:lnTo>
                  <a:lnTo>
                    <a:pt x="655" y="1441"/>
                  </a:lnTo>
                  <a:lnTo>
                    <a:pt x="647" y="1442"/>
                  </a:lnTo>
                  <a:lnTo>
                    <a:pt x="640" y="1444"/>
                  </a:lnTo>
                  <a:lnTo>
                    <a:pt x="630" y="1444"/>
                  </a:lnTo>
                  <a:lnTo>
                    <a:pt x="620" y="1444"/>
                  </a:lnTo>
                  <a:lnTo>
                    <a:pt x="611" y="1444"/>
                  </a:lnTo>
                  <a:lnTo>
                    <a:pt x="601" y="1444"/>
                  </a:lnTo>
                  <a:lnTo>
                    <a:pt x="585" y="1447"/>
                  </a:lnTo>
                  <a:lnTo>
                    <a:pt x="560" y="1449"/>
                  </a:lnTo>
                  <a:lnTo>
                    <a:pt x="547" y="1450"/>
                  </a:lnTo>
                  <a:lnTo>
                    <a:pt x="534" y="1449"/>
                  </a:lnTo>
                  <a:lnTo>
                    <a:pt x="523" y="1449"/>
                  </a:lnTo>
                  <a:lnTo>
                    <a:pt x="515" y="1448"/>
                  </a:lnTo>
                  <a:lnTo>
                    <a:pt x="500" y="1444"/>
                  </a:lnTo>
                  <a:lnTo>
                    <a:pt x="485" y="1441"/>
                  </a:lnTo>
                  <a:lnTo>
                    <a:pt x="477" y="1441"/>
                  </a:lnTo>
                  <a:lnTo>
                    <a:pt x="469" y="1441"/>
                  </a:lnTo>
                  <a:lnTo>
                    <a:pt x="459" y="1436"/>
                  </a:lnTo>
                  <a:lnTo>
                    <a:pt x="450" y="1429"/>
                  </a:lnTo>
                  <a:lnTo>
                    <a:pt x="446" y="1428"/>
                  </a:lnTo>
                  <a:lnTo>
                    <a:pt x="442" y="1428"/>
                  </a:lnTo>
                  <a:lnTo>
                    <a:pt x="429" y="1412"/>
                  </a:lnTo>
                  <a:lnTo>
                    <a:pt x="414" y="1396"/>
                  </a:lnTo>
                  <a:lnTo>
                    <a:pt x="406" y="1397"/>
                  </a:lnTo>
                  <a:lnTo>
                    <a:pt x="396" y="1399"/>
                  </a:lnTo>
                  <a:lnTo>
                    <a:pt x="396" y="1398"/>
                  </a:lnTo>
                  <a:lnTo>
                    <a:pt x="396" y="1397"/>
                  </a:lnTo>
                  <a:lnTo>
                    <a:pt x="395" y="1392"/>
                  </a:lnTo>
                  <a:lnTo>
                    <a:pt x="393" y="1385"/>
                  </a:lnTo>
                  <a:lnTo>
                    <a:pt x="388" y="1382"/>
                  </a:lnTo>
                  <a:lnTo>
                    <a:pt x="380" y="1380"/>
                  </a:lnTo>
                  <a:lnTo>
                    <a:pt x="348" y="1359"/>
                  </a:lnTo>
                  <a:lnTo>
                    <a:pt x="345" y="1354"/>
                  </a:lnTo>
                  <a:lnTo>
                    <a:pt x="345" y="1348"/>
                  </a:lnTo>
                  <a:lnTo>
                    <a:pt x="345" y="1346"/>
                  </a:lnTo>
                  <a:lnTo>
                    <a:pt x="346" y="1344"/>
                  </a:lnTo>
                  <a:lnTo>
                    <a:pt x="348" y="1342"/>
                  </a:lnTo>
                  <a:lnTo>
                    <a:pt x="350" y="1340"/>
                  </a:lnTo>
                  <a:lnTo>
                    <a:pt x="364" y="1337"/>
                  </a:lnTo>
                  <a:lnTo>
                    <a:pt x="385" y="1335"/>
                  </a:lnTo>
                  <a:lnTo>
                    <a:pt x="396" y="1335"/>
                  </a:lnTo>
                  <a:lnTo>
                    <a:pt x="407" y="1335"/>
                  </a:lnTo>
                  <a:lnTo>
                    <a:pt x="416" y="1335"/>
                  </a:lnTo>
                  <a:lnTo>
                    <a:pt x="424" y="1336"/>
                  </a:lnTo>
                  <a:lnTo>
                    <a:pt x="432" y="1340"/>
                  </a:lnTo>
                  <a:lnTo>
                    <a:pt x="439" y="1346"/>
                  </a:lnTo>
                  <a:lnTo>
                    <a:pt x="457" y="1346"/>
                  </a:lnTo>
                  <a:lnTo>
                    <a:pt x="476" y="1346"/>
                  </a:lnTo>
                  <a:lnTo>
                    <a:pt x="494" y="1346"/>
                  </a:lnTo>
                  <a:lnTo>
                    <a:pt x="512" y="1346"/>
                  </a:lnTo>
                  <a:lnTo>
                    <a:pt x="515" y="1343"/>
                  </a:lnTo>
                  <a:lnTo>
                    <a:pt x="518" y="1339"/>
                  </a:lnTo>
                  <a:lnTo>
                    <a:pt x="520" y="1339"/>
                  </a:lnTo>
                  <a:lnTo>
                    <a:pt x="523" y="1339"/>
                  </a:lnTo>
                  <a:lnTo>
                    <a:pt x="525" y="1340"/>
                  </a:lnTo>
                  <a:lnTo>
                    <a:pt x="526" y="1343"/>
                  </a:lnTo>
                  <a:lnTo>
                    <a:pt x="529" y="1346"/>
                  </a:lnTo>
                  <a:lnTo>
                    <a:pt x="532" y="1348"/>
                  </a:lnTo>
                  <a:lnTo>
                    <a:pt x="542" y="1347"/>
                  </a:lnTo>
                  <a:lnTo>
                    <a:pt x="555" y="1346"/>
                  </a:lnTo>
                  <a:lnTo>
                    <a:pt x="559" y="1343"/>
                  </a:lnTo>
                  <a:lnTo>
                    <a:pt x="561" y="1339"/>
                  </a:lnTo>
                  <a:lnTo>
                    <a:pt x="571" y="1337"/>
                  </a:lnTo>
                  <a:lnTo>
                    <a:pt x="579" y="1337"/>
                  </a:lnTo>
                  <a:lnTo>
                    <a:pt x="589" y="1338"/>
                  </a:lnTo>
                  <a:lnTo>
                    <a:pt x="599" y="1336"/>
                  </a:lnTo>
                  <a:lnTo>
                    <a:pt x="604" y="1333"/>
                  </a:lnTo>
                  <a:lnTo>
                    <a:pt x="607" y="1331"/>
                  </a:lnTo>
                  <a:lnTo>
                    <a:pt x="618" y="1328"/>
                  </a:lnTo>
                  <a:lnTo>
                    <a:pt x="625" y="1328"/>
                  </a:lnTo>
                  <a:lnTo>
                    <a:pt x="628" y="1327"/>
                  </a:lnTo>
                  <a:lnTo>
                    <a:pt x="630" y="1325"/>
                  </a:lnTo>
                  <a:lnTo>
                    <a:pt x="631" y="1321"/>
                  </a:lnTo>
                  <a:lnTo>
                    <a:pt x="632" y="1315"/>
                  </a:lnTo>
                  <a:lnTo>
                    <a:pt x="628" y="1312"/>
                  </a:lnTo>
                  <a:lnTo>
                    <a:pt x="624" y="1308"/>
                  </a:lnTo>
                  <a:lnTo>
                    <a:pt x="622" y="1303"/>
                  </a:lnTo>
                  <a:lnTo>
                    <a:pt x="620" y="1299"/>
                  </a:lnTo>
                  <a:lnTo>
                    <a:pt x="616" y="1290"/>
                  </a:lnTo>
                  <a:lnTo>
                    <a:pt x="610" y="1281"/>
                  </a:lnTo>
                  <a:lnTo>
                    <a:pt x="607" y="1278"/>
                  </a:lnTo>
                  <a:lnTo>
                    <a:pt x="605" y="1276"/>
                  </a:lnTo>
                  <a:lnTo>
                    <a:pt x="602" y="1266"/>
                  </a:lnTo>
                  <a:lnTo>
                    <a:pt x="600" y="1257"/>
                  </a:lnTo>
                  <a:lnTo>
                    <a:pt x="594" y="1245"/>
                  </a:lnTo>
                  <a:lnTo>
                    <a:pt x="584" y="1233"/>
                  </a:lnTo>
                  <a:lnTo>
                    <a:pt x="579" y="1227"/>
                  </a:lnTo>
                  <a:lnTo>
                    <a:pt x="576" y="1221"/>
                  </a:lnTo>
                  <a:lnTo>
                    <a:pt x="573" y="1215"/>
                  </a:lnTo>
                  <a:lnTo>
                    <a:pt x="571" y="1208"/>
                  </a:lnTo>
                  <a:lnTo>
                    <a:pt x="570" y="1199"/>
                  </a:lnTo>
                  <a:lnTo>
                    <a:pt x="570" y="1191"/>
                  </a:lnTo>
                  <a:lnTo>
                    <a:pt x="573" y="1183"/>
                  </a:lnTo>
                  <a:lnTo>
                    <a:pt x="576" y="1175"/>
                  </a:lnTo>
                  <a:lnTo>
                    <a:pt x="581" y="1168"/>
                  </a:lnTo>
                  <a:lnTo>
                    <a:pt x="585" y="1162"/>
                  </a:lnTo>
                  <a:lnTo>
                    <a:pt x="590" y="1158"/>
                  </a:lnTo>
                  <a:lnTo>
                    <a:pt x="595" y="1153"/>
                  </a:lnTo>
                  <a:lnTo>
                    <a:pt x="606" y="1149"/>
                  </a:lnTo>
                  <a:lnTo>
                    <a:pt x="618" y="1145"/>
                  </a:lnTo>
                  <a:lnTo>
                    <a:pt x="620" y="1140"/>
                  </a:lnTo>
                  <a:lnTo>
                    <a:pt x="622" y="1136"/>
                  </a:lnTo>
                  <a:lnTo>
                    <a:pt x="631" y="1128"/>
                  </a:lnTo>
                  <a:lnTo>
                    <a:pt x="641" y="1122"/>
                  </a:lnTo>
                  <a:lnTo>
                    <a:pt x="643" y="1115"/>
                  </a:lnTo>
                  <a:lnTo>
                    <a:pt x="647" y="1111"/>
                  </a:lnTo>
                  <a:lnTo>
                    <a:pt x="655" y="1105"/>
                  </a:lnTo>
                  <a:lnTo>
                    <a:pt x="663" y="1099"/>
                  </a:lnTo>
                  <a:lnTo>
                    <a:pt x="670" y="1092"/>
                  </a:lnTo>
                  <a:lnTo>
                    <a:pt x="677" y="1086"/>
                  </a:lnTo>
                  <a:lnTo>
                    <a:pt x="676" y="1083"/>
                  </a:lnTo>
                  <a:lnTo>
                    <a:pt x="675" y="1083"/>
                  </a:lnTo>
                  <a:lnTo>
                    <a:pt x="672" y="1083"/>
                  </a:lnTo>
                  <a:lnTo>
                    <a:pt x="671" y="1083"/>
                  </a:lnTo>
                  <a:lnTo>
                    <a:pt x="665" y="1087"/>
                  </a:lnTo>
                  <a:lnTo>
                    <a:pt x="658" y="1090"/>
                  </a:lnTo>
                  <a:lnTo>
                    <a:pt x="642" y="1089"/>
                  </a:lnTo>
                  <a:lnTo>
                    <a:pt x="625" y="1089"/>
                  </a:lnTo>
                  <a:lnTo>
                    <a:pt x="617" y="1094"/>
                  </a:lnTo>
                  <a:lnTo>
                    <a:pt x="608" y="1101"/>
                  </a:lnTo>
                  <a:lnTo>
                    <a:pt x="594" y="1101"/>
                  </a:lnTo>
                  <a:lnTo>
                    <a:pt x="579" y="1101"/>
                  </a:lnTo>
                  <a:lnTo>
                    <a:pt x="554" y="1106"/>
                  </a:lnTo>
                  <a:lnTo>
                    <a:pt x="528" y="1110"/>
                  </a:lnTo>
                  <a:lnTo>
                    <a:pt x="500" y="1112"/>
                  </a:lnTo>
                  <a:lnTo>
                    <a:pt x="470" y="1113"/>
                  </a:lnTo>
                  <a:lnTo>
                    <a:pt x="443" y="1114"/>
                  </a:lnTo>
                  <a:lnTo>
                    <a:pt x="416" y="1113"/>
                  </a:lnTo>
                  <a:lnTo>
                    <a:pt x="410" y="1112"/>
                  </a:lnTo>
                  <a:lnTo>
                    <a:pt x="404" y="1110"/>
                  </a:lnTo>
                  <a:lnTo>
                    <a:pt x="400" y="1107"/>
                  </a:lnTo>
                  <a:lnTo>
                    <a:pt x="396" y="1105"/>
                  </a:lnTo>
                  <a:lnTo>
                    <a:pt x="392" y="1102"/>
                  </a:lnTo>
                  <a:lnTo>
                    <a:pt x="389" y="1098"/>
                  </a:lnTo>
                  <a:lnTo>
                    <a:pt x="387" y="1093"/>
                  </a:lnTo>
                  <a:lnTo>
                    <a:pt x="386" y="1088"/>
                  </a:lnTo>
                  <a:lnTo>
                    <a:pt x="389" y="1084"/>
                  </a:lnTo>
                  <a:lnTo>
                    <a:pt x="393" y="1082"/>
                  </a:lnTo>
                  <a:lnTo>
                    <a:pt x="397" y="1080"/>
                  </a:lnTo>
                  <a:lnTo>
                    <a:pt x="400" y="1079"/>
                  </a:lnTo>
                  <a:lnTo>
                    <a:pt x="409" y="1078"/>
                  </a:lnTo>
                  <a:lnTo>
                    <a:pt x="418" y="1078"/>
                  </a:lnTo>
                  <a:lnTo>
                    <a:pt x="426" y="1078"/>
                  </a:lnTo>
                  <a:lnTo>
                    <a:pt x="435" y="1078"/>
                  </a:lnTo>
                  <a:lnTo>
                    <a:pt x="444" y="1078"/>
                  </a:lnTo>
                  <a:lnTo>
                    <a:pt x="454" y="1076"/>
                  </a:lnTo>
                  <a:lnTo>
                    <a:pt x="456" y="1072"/>
                  </a:lnTo>
                  <a:lnTo>
                    <a:pt x="458" y="1070"/>
                  </a:lnTo>
                  <a:lnTo>
                    <a:pt x="466" y="1067"/>
                  </a:lnTo>
                  <a:lnTo>
                    <a:pt x="473" y="1063"/>
                  </a:lnTo>
                  <a:lnTo>
                    <a:pt x="481" y="1055"/>
                  </a:lnTo>
                  <a:lnTo>
                    <a:pt x="491" y="1047"/>
                  </a:lnTo>
                  <a:lnTo>
                    <a:pt x="497" y="1046"/>
                  </a:lnTo>
                  <a:lnTo>
                    <a:pt x="504" y="1045"/>
                  </a:lnTo>
                  <a:lnTo>
                    <a:pt x="508" y="1042"/>
                  </a:lnTo>
                  <a:lnTo>
                    <a:pt x="512" y="1038"/>
                  </a:lnTo>
                  <a:lnTo>
                    <a:pt x="528" y="1036"/>
                  </a:lnTo>
                  <a:lnTo>
                    <a:pt x="543" y="1035"/>
                  </a:lnTo>
                  <a:lnTo>
                    <a:pt x="553" y="1031"/>
                  </a:lnTo>
                  <a:lnTo>
                    <a:pt x="561" y="1026"/>
                  </a:lnTo>
                  <a:lnTo>
                    <a:pt x="578" y="1021"/>
                  </a:lnTo>
                  <a:lnTo>
                    <a:pt x="597" y="1019"/>
                  </a:lnTo>
                  <a:lnTo>
                    <a:pt x="606" y="1018"/>
                  </a:lnTo>
                  <a:lnTo>
                    <a:pt x="614" y="1016"/>
                  </a:lnTo>
                  <a:lnTo>
                    <a:pt x="623" y="1013"/>
                  </a:lnTo>
                  <a:lnTo>
                    <a:pt x="632" y="1010"/>
                  </a:lnTo>
                  <a:lnTo>
                    <a:pt x="636" y="1006"/>
                  </a:lnTo>
                  <a:lnTo>
                    <a:pt x="641" y="1001"/>
                  </a:lnTo>
                  <a:lnTo>
                    <a:pt x="651" y="999"/>
                  </a:lnTo>
                  <a:lnTo>
                    <a:pt x="662" y="998"/>
                  </a:lnTo>
                  <a:lnTo>
                    <a:pt x="671" y="998"/>
                  </a:lnTo>
                  <a:lnTo>
                    <a:pt x="681" y="996"/>
                  </a:lnTo>
                  <a:lnTo>
                    <a:pt x="686" y="993"/>
                  </a:lnTo>
                  <a:lnTo>
                    <a:pt x="690" y="989"/>
                  </a:lnTo>
                  <a:lnTo>
                    <a:pt x="700" y="988"/>
                  </a:lnTo>
                  <a:lnTo>
                    <a:pt x="709" y="986"/>
                  </a:lnTo>
                  <a:lnTo>
                    <a:pt x="712" y="983"/>
                  </a:lnTo>
                  <a:lnTo>
                    <a:pt x="715" y="981"/>
                  </a:lnTo>
                  <a:lnTo>
                    <a:pt x="729" y="978"/>
                  </a:lnTo>
                  <a:lnTo>
                    <a:pt x="744" y="977"/>
                  </a:lnTo>
                  <a:lnTo>
                    <a:pt x="750" y="974"/>
                  </a:lnTo>
                  <a:lnTo>
                    <a:pt x="758" y="970"/>
                  </a:lnTo>
                  <a:lnTo>
                    <a:pt x="764" y="964"/>
                  </a:lnTo>
                  <a:lnTo>
                    <a:pt x="770" y="959"/>
                  </a:lnTo>
                  <a:close/>
                  <a:moveTo>
                    <a:pt x="397" y="1089"/>
                  </a:moveTo>
                  <a:lnTo>
                    <a:pt x="396" y="1091"/>
                  </a:lnTo>
                  <a:lnTo>
                    <a:pt x="395" y="1094"/>
                  </a:lnTo>
                  <a:lnTo>
                    <a:pt x="397" y="1096"/>
                  </a:lnTo>
                  <a:lnTo>
                    <a:pt x="398" y="1099"/>
                  </a:lnTo>
                  <a:lnTo>
                    <a:pt x="401" y="1100"/>
                  </a:lnTo>
                  <a:lnTo>
                    <a:pt x="404" y="1099"/>
                  </a:lnTo>
                  <a:lnTo>
                    <a:pt x="407" y="1099"/>
                  </a:lnTo>
                  <a:lnTo>
                    <a:pt x="408" y="1098"/>
                  </a:lnTo>
                  <a:lnTo>
                    <a:pt x="407" y="1094"/>
                  </a:lnTo>
                  <a:lnTo>
                    <a:pt x="406" y="1091"/>
                  </a:lnTo>
                  <a:lnTo>
                    <a:pt x="401" y="1090"/>
                  </a:lnTo>
                  <a:lnTo>
                    <a:pt x="397" y="1089"/>
                  </a:lnTo>
                  <a:close/>
                  <a:moveTo>
                    <a:pt x="780" y="1192"/>
                  </a:moveTo>
                  <a:lnTo>
                    <a:pt x="780" y="1188"/>
                  </a:lnTo>
                  <a:lnTo>
                    <a:pt x="780" y="1186"/>
                  </a:lnTo>
                  <a:lnTo>
                    <a:pt x="778" y="1185"/>
                  </a:lnTo>
                  <a:lnTo>
                    <a:pt x="776" y="1184"/>
                  </a:lnTo>
                  <a:lnTo>
                    <a:pt x="774" y="1187"/>
                  </a:lnTo>
                  <a:lnTo>
                    <a:pt x="774" y="1191"/>
                  </a:lnTo>
                  <a:lnTo>
                    <a:pt x="778" y="1191"/>
                  </a:lnTo>
                  <a:lnTo>
                    <a:pt x="780" y="1192"/>
                  </a:lnTo>
                  <a:close/>
                  <a:moveTo>
                    <a:pt x="67" y="1288"/>
                  </a:moveTo>
                  <a:lnTo>
                    <a:pt x="66" y="1288"/>
                  </a:lnTo>
                  <a:lnTo>
                    <a:pt x="66" y="1289"/>
                  </a:lnTo>
                  <a:lnTo>
                    <a:pt x="66" y="1291"/>
                  </a:lnTo>
                  <a:lnTo>
                    <a:pt x="67" y="1292"/>
                  </a:lnTo>
                  <a:lnTo>
                    <a:pt x="70" y="1292"/>
                  </a:lnTo>
                  <a:lnTo>
                    <a:pt x="72" y="1292"/>
                  </a:lnTo>
                  <a:lnTo>
                    <a:pt x="72" y="1291"/>
                  </a:lnTo>
                  <a:lnTo>
                    <a:pt x="72" y="1290"/>
                  </a:lnTo>
                  <a:lnTo>
                    <a:pt x="71" y="1289"/>
                  </a:lnTo>
                  <a:lnTo>
                    <a:pt x="70" y="1289"/>
                  </a:lnTo>
                  <a:lnTo>
                    <a:pt x="69" y="1288"/>
                  </a:lnTo>
                  <a:lnTo>
                    <a:pt x="67" y="1288"/>
                  </a:lnTo>
                  <a:close/>
                  <a:moveTo>
                    <a:pt x="1201" y="1327"/>
                  </a:moveTo>
                  <a:lnTo>
                    <a:pt x="1200" y="1331"/>
                  </a:lnTo>
                  <a:lnTo>
                    <a:pt x="1199" y="1333"/>
                  </a:lnTo>
                  <a:lnTo>
                    <a:pt x="1200" y="1334"/>
                  </a:lnTo>
                  <a:lnTo>
                    <a:pt x="1202" y="1334"/>
                  </a:lnTo>
                  <a:lnTo>
                    <a:pt x="1203" y="1334"/>
                  </a:lnTo>
                  <a:lnTo>
                    <a:pt x="1205" y="1333"/>
                  </a:lnTo>
                  <a:lnTo>
                    <a:pt x="1205" y="1332"/>
                  </a:lnTo>
                  <a:lnTo>
                    <a:pt x="1205" y="1331"/>
                  </a:lnTo>
                  <a:lnTo>
                    <a:pt x="1204" y="1329"/>
                  </a:lnTo>
                  <a:lnTo>
                    <a:pt x="1203" y="1328"/>
                  </a:lnTo>
                  <a:lnTo>
                    <a:pt x="1202" y="1328"/>
                  </a:lnTo>
                  <a:lnTo>
                    <a:pt x="1201" y="1327"/>
                  </a:lnTo>
                  <a:close/>
                  <a:moveTo>
                    <a:pt x="358" y="1504"/>
                  </a:moveTo>
                  <a:lnTo>
                    <a:pt x="361" y="1504"/>
                  </a:lnTo>
                  <a:lnTo>
                    <a:pt x="363" y="1506"/>
                  </a:lnTo>
                  <a:lnTo>
                    <a:pt x="364" y="1508"/>
                  </a:lnTo>
                  <a:lnTo>
                    <a:pt x="365" y="1510"/>
                  </a:lnTo>
                  <a:lnTo>
                    <a:pt x="362" y="1508"/>
                  </a:lnTo>
                  <a:lnTo>
                    <a:pt x="358" y="1507"/>
                  </a:lnTo>
                  <a:lnTo>
                    <a:pt x="358" y="1506"/>
                  </a:lnTo>
                  <a:lnTo>
                    <a:pt x="358" y="1504"/>
                  </a:lnTo>
                  <a:close/>
                  <a:moveTo>
                    <a:pt x="401" y="1554"/>
                  </a:moveTo>
                  <a:lnTo>
                    <a:pt x="401" y="1557"/>
                  </a:lnTo>
                  <a:lnTo>
                    <a:pt x="403" y="1559"/>
                  </a:lnTo>
                  <a:lnTo>
                    <a:pt x="406" y="1559"/>
                  </a:lnTo>
                  <a:lnTo>
                    <a:pt x="407" y="1559"/>
                  </a:lnTo>
                  <a:lnTo>
                    <a:pt x="407" y="1558"/>
                  </a:lnTo>
                  <a:lnTo>
                    <a:pt x="407" y="1557"/>
                  </a:lnTo>
                  <a:lnTo>
                    <a:pt x="404" y="1556"/>
                  </a:lnTo>
                  <a:lnTo>
                    <a:pt x="401" y="1554"/>
                  </a:lnTo>
                  <a:close/>
                </a:path>
              </a:pathLst>
            </a:custGeom>
            <a:solidFill>
              <a:srgbClr val="2C5882"/>
            </a:solidFill>
            <a:ln w="9525">
              <a:noFill/>
              <a:round/>
            </a:ln>
          </p:spPr>
          <p:txBody>
            <a:bodyPr/>
            <a:lstStyle/>
            <a:p>
              <a:endParaRPr lang="zh-CN" altLang="en-US"/>
            </a:p>
          </p:txBody>
        </p:sp>
        <p:sp>
          <p:nvSpPr>
            <p:cNvPr id="29756" name="Freeform 34"/>
            <p:cNvSpPr>
              <a:spLocks noEditPoints="1"/>
            </p:cNvSpPr>
            <p:nvPr/>
          </p:nvSpPr>
          <p:spPr bwMode="auto">
            <a:xfrm>
              <a:off x="1560" y="187"/>
              <a:ext cx="464" cy="585"/>
            </a:xfrm>
            <a:custGeom>
              <a:avLst/>
              <a:gdLst>
                <a:gd name="T0" fmla="*/ 2 w 1392"/>
                <a:gd name="T1" fmla="*/ 0 h 1754"/>
                <a:gd name="T2" fmla="*/ 2 w 1392"/>
                <a:gd name="T3" fmla="*/ 0 h 1754"/>
                <a:gd name="T4" fmla="*/ 2 w 1392"/>
                <a:gd name="T5" fmla="*/ 1 h 1754"/>
                <a:gd name="T6" fmla="*/ 2 w 1392"/>
                <a:gd name="T7" fmla="*/ 1 h 1754"/>
                <a:gd name="T8" fmla="*/ 2 w 1392"/>
                <a:gd name="T9" fmla="*/ 0 h 1754"/>
                <a:gd name="T10" fmla="*/ 2 w 1392"/>
                <a:gd name="T11" fmla="*/ 0 h 1754"/>
                <a:gd name="T12" fmla="*/ 1 w 1392"/>
                <a:gd name="T13" fmla="*/ 1 h 1754"/>
                <a:gd name="T14" fmla="*/ 1 w 1392"/>
                <a:gd name="T15" fmla="*/ 2 h 1754"/>
                <a:gd name="T16" fmla="*/ 1 w 1392"/>
                <a:gd name="T17" fmla="*/ 0 h 1754"/>
                <a:gd name="T18" fmla="*/ 1 w 1392"/>
                <a:gd name="T19" fmla="*/ 0 h 1754"/>
                <a:gd name="T20" fmla="*/ 1 w 1392"/>
                <a:gd name="T21" fmla="*/ 1 h 1754"/>
                <a:gd name="T22" fmla="*/ 1 w 1392"/>
                <a:gd name="T23" fmla="*/ 1 h 1754"/>
                <a:gd name="T24" fmla="*/ 1 w 1392"/>
                <a:gd name="T25" fmla="*/ 1 h 1754"/>
                <a:gd name="T26" fmla="*/ 1 w 1392"/>
                <a:gd name="T27" fmla="*/ 1 h 1754"/>
                <a:gd name="T28" fmla="*/ 1 w 1392"/>
                <a:gd name="T29" fmla="*/ 1 h 1754"/>
                <a:gd name="T30" fmla="*/ 2 w 1392"/>
                <a:gd name="T31" fmla="*/ 1 h 1754"/>
                <a:gd name="T32" fmla="*/ 2 w 1392"/>
                <a:gd name="T33" fmla="*/ 1 h 1754"/>
                <a:gd name="T34" fmla="*/ 2 w 1392"/>
                <a:gd name="T35" fmla="*/ 1 h 1754"/>
                <a:gd name="T36" fmla="*/ 1 w 1392"/>
                <a:gd name="T37" fmla="*/ 1 h 1754"/>
                <a:gd name="T38" fmla="*/ 2 w 1392"/>
                <a:gd name="T39" fmla="*/ 2 h 1754"/>
                <a:gd name="T40" fmla="*/ 2 w 1392"/>
                <a:gd name="T41" fmla="*/ 2 h 1754"/>
                <a:gd name="T42" fmla="*/ 2 w 1392"/>
                <a:gd name="T43" fmla="*/ 2 h 1754"/>
                <a:gd name="T44" fmla="*/ 2 w 1392"/>
                <a:gd name="T45" fmla="*/ 2 h 1754"/>
                <a:gd name="T46" fmla="*/ 2 w 1392"/>
                <a:gd name="T47" fmla="*/ 2 h 1754"/>
                <a:gd name="T48" fmla="*/ 2 w 1392"/>
                <a:gd name="T49" fmla="*/ 2 h 1754"/>
                <a:gd name="T50" fmla="*/ 2 w 1392"/>
                <a:gd name="T51" fmla="*/ 2 h 1754"/>
                <a:gd name="T52" fmla="*/ 2 w 1392"/>
                <a:gd name="T53" fmla="*/ 2 h 1754"/>
                <a:gd name="T54" fmla="*/ 1 w 1392"/>
                <a:gd name="T55" fmla="*/ 2 h 1754"/>
                <a:gd name="T56" fmla="*/ 1 w 1392"/>
                <a:gd name="T57" fmla="*/ 2 h 1754"/>
                <a:gd name="T58" fmla="*/ 1 w 1392"/>
                <a:gd name="T59" fmla="*/ 2 h 1754"/>
                <a:gd name="T60" fmla="*/ 1 w 1392"/>
                <a:gd name="T61" fmla="*/ 2 h 1754"/>
                <a:gd name="T62" fmla="*/ 1 w 1392"/>
                <a:gd name="T63" fmla="*/ 2 h 1754"/>
                <a:gd name="T64" fmla="*/ 1 w 1392"/>
                <a:gd name="T65" fmla="*/ 2 h 1754"/>
                <a:gd name="T66" fmla="*/ 1 w 1392"/>
                <a:gd name="T67" fmla="*/ 1 h 1754"/>
                <a:gd name="T68" fmla="*/ 1 w 1392"/>
                <a:gd name="T69" fmla="*/ 1 h 1754"/>
                <a:gd name="T70" fmla="*/ 1 w 1392"/>
                <a:gd name="T71" fmla="*/ 1 h 1754"/>
                <a:gd name="T72" fmla="*/ 1 w 1392"/>
                <a:gd name="T73" fmla="*/ 2 h 1754"/>
                <a:gd name="T74" fmla="*/ 1 w 1392"/>
                <a:gd name="T75" fmla="*/ 2 h 1754"/>
                <a:gd name="T76" fmla="*/ 1 w 1392"/>
                <a:gd name="T77" fmla="*/ 2 h 1754"/>
                <a:gd name="T78" fmla="*/ 1 w 1392"/>
                <a:gd name="T79" fmla="*/ 2 h 1754"/>
                <a:gd name="T80" fmla="*/ 1 w 1392"/>
                <a:gd name="T81" fmla="*/ 2 h 1754"/>
                <a:gd name="T82" fmla="*/ 1 w 1392"/>
                <a:gd name="T83" fmla="*/ 2 h 1754"/>
                <a:gd name="T84" fmla="*/ 1 w 1392"/>
                <a:gd name="T85" fmla="*/ 1 h 1754"/>
                <a:gd name="T86" fmla="*/ 1 w 1392"/>
                <a:gd name="T87" fmla="*/ 1 h 1754"/>
                <a:gd name="T88" fmla="*/ 1 w 1392"/>
                <a:gd name="T89" fmla="*/ 1 h 1754"/>
                <a:gd name="T90" fmla="*/ 1 w 1392"/>
                <a:gd name="T91" fmla="*/ 1 h 1754"/>
                <a:gd name="T92" fmla="*/ 1 w 1392"/>
                <a:gd name="T93" fmla="*/ 1 h 1754"/>
                <a:gd name="T94" fmla="*/ 1 w 1392"/>
                <a:gd name="T95" fmla="*/ 1 h 1754"/>
                <a:gd name="T96" fmla="*/ 1 w 1392"/>
                <a:gd name="T97" fmla="*/ 1 h 1754"/>
                <a:gd name="T98" fmla="*/ 0 w 1392"/>
                <a:gd name="T99" fmla="*/ 2 h 1754"/>
                <a:gd name="T100" fmla="*/ 0 w 1392"/>
                <a:gd name="T101" fmla="*/ 2 h 1754"/>
                <a:gd name="T102" fmla="*/ 0 w 1392"/>
                <a:gd name="T103" fmla="*/ 2 h 1754"/>
                <a:gd name="T104" fmla="*/ 0 w 1392"/>
                <a:gd name="T105" fmla="*/ 2 h 1754"/>
                <a:gd name="T106" fmla="*/ 0 w 1392"/>
                <a:gd name="T107" fmla="*/ 1 h 1754"/>
                <a:gd name="T108" fmla="*/ 0 w 1392"/>
                <a:gd name="T109" fmla="*/ 1 h 1754"/>
                <a:gd name="T110" fmla="*/ 0 w 1392"/>
                <a:gd name="T111" fmla="*/ 1 h 1754"/>
                <a:gd name="T112" fmla="*/ 0 w 1392"/>
                <a:gd name="T113" fmla="*/ 1 h 1754"/>
                <a:gd name="T114" fmla="*/ 1 w 1392"/>
                <a:gd name="T115" fmla="*/ 0 h 1754"/>
                <a:gd name="T116" fmla="*/ 1 w 1392"/>
                <a:gd name="T117" fmla="*/ 0 h 1754"/>
                <a:gd name="T118" fmla="*/ 1 w 1392"/>
                <a:gd name="T119" fmla="*/ 0 h 1754"/>
                <a:gd name="T120" fmla="*/ 1 w 1392"/>
                <a:gd name="T121" fmla="*/ 0 h 17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92"/>
                <a:gd name="T184" fmla="*/ 0 h 1754"/>
                <a:gd name="T185" fmla="*/ 1392 w 1392"/>
                <a:gd name="T186" fmla="*/ 1754 h 175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92" h="1754">
                  <a:moveTo>
                    <a:pt x="1140" y="116"/>
                  </a:moveTo>
                  <a:lnTo>
                    <a:pt x="1148" y="117"/>
                  </a:lnTo>
                  <a:lnTo>
                    <a:pt x="1157" y="118"/>
                  </a:lnTo>
                  <a:lnTo>
                    <a:pt x="1166" y="120"/>
                  </a:lnTo>
                  <a:lnTo>
                    <a:pt x="1173" y="122"/>
                  </a:lnTo>
                  <a:lnTo>
                    <a:pt x="1183" y="119"/>
                  </a:lnTo>
                  <a:lnTo>
                    <a:pt x="1192" y="116"/>
                  </a:lnTo>
                  <a:lnTo>
                    <a:pt x="1199" y="115"/>
                  </a:lnTo>
                  <a:lnTo>
                    <a:pt x="1207" y="115"/>
                  </a:lnTo>
                  <a:lnTo>
                    <a:pt x="1214" y="116"/>
                  </a:lnTo>
                  <a:lnTo>
                    <a:pt x="1220" y="117"/>
                  </a:lnTo>
                  <a:lnTo>
                    <a:pt x="1232" y="122"/>
                  </a:lnTo>
                  <a:lnTo>
                    <a:pt x="1242" y="126"/>
                  </a:lnTo>
                  <a:lnTo>
                    <a:pt x="1249" y="126"/>
                  </a:lnTo>
                  <a:lnTo>
                    <a:pt x="1255" y="126"/>
                  </a:lnTo>
                  <a:lnTo>
                    <a:pt x="1261" y="133"/>
                  </a:lnTo>
                  <a:lnTo>
                    <a:pt x="1266" y="139"/>
                  </a:lnTo>
                  <a:lnTo>
                    <a:pt x="1276" y="141"/>
                  </a:lnTo>
                  <a:lnTo>
                    <a:pt x="1286" y="142"/>
                  </a:lnTo>
                  <a:lnTo>
                    <a:pt x="1291" y="152"/>
                  </a:lnTo>
                  <a:lnTo>
                    <a:pt x="1297" y="161"/>
                  </a:lnTo>
                  <a:lnTo>
                    <a:pt x="1310" y="168"/>
                  </a:lnTo>
                  <a:lnTo>
                    <a:pt x="1323" y="173"/>
                  </a:lnTo>
                  <a:lnTo>
                    <a:pt x="1327" y="178"/>
                  </a:lnTo>
                  <a:lnTo>
                    <a:pt x="1336" y="189"/>
                  </a:lnTo>
                  <a:lnTo>
                    <a:pt x="1345" y="201"/>
                  </a:lnTo>
                  <a:lnTo>
                    <a:pt x="1349" y="207"/>
                  </a:lnTo>
                  <a:lnTo>
                    <a:pt x="1352" y="216"/>
                  </a:lnTo>
                  <a:lnTo>
                    <a:pt x="1354" y="223"/>
                  </a:lnTo>
                  <a:lnTo>
                    <a:pt x="1365" y="233"/>
                  </a:lnTo>
                  <a:lnTo>
                    <a:pt x="1375" y="245"/>
                  </a:lnTo>
                  <a:lnTo>
                    <a:pt x="1377" y="252"/>
                  </a:lnTo>
                  <a:lnTo>
                    <a:pt x="1377" y="259"/>
                  </a:lnTo>
                  <a:lnTo>
                    <a:pt x="1377" y="267"/>
                  </a:lnTo>
                  <a:lnTo>
                    <a:pt x="1377" y="276"/>
                  </a:lnTo>
                  <a:lnTo>
                    <a:pt x="1376" y="283"/>
                  </a:lnTo>
                  <a:lnTo>
                    <a:pt x="1376" y="292"/>
                  </a:lnTo>
                  <a:lnTo>
                    <a:pt x="1377" y="301"/>
                  </a:lnTo>
                  <a:lnTo>
                    <a:pt x="1378" y="309"/>
                  </a:lnTo>
                  <a:lnTo>
                    <a:pt x="1379" y="315"/>
                  </a:lnTo>
                  <a:lnTo>
                    <a:pt x="1381" y="323"/>
                  </a:lnTo>
                  <a:lnTo>
                    <a:pt x="1385" y="329"/>
                  </a:lnTo>
                  <a:lnTo>
                    <a:pt x="1390" y="337"/>
                  </a:lnTo>
                  <a:lnTo>
                    <a:pt x="1385" y="345"/>
                  </a:lnTo>
                  <a:lnTo>
                    <a:pt x="1379" y="350"/>
                  </a:lnTo>
                  <a:lnTo>
                    <a:pt x="1383" y="361"/>
                  </a:lnTo>
                  <a:lnTo>
                    <a:pt x="1389" y="375"/>
                  </a:lnTo>
                  <a:lnTo>
                    <a:pt x="1391" y="383"/>
                  </a:lnTo>
                  <a:lnTo>
                    <a:pt x="1392" y="391"/>
                  </a:lnTo>
                  <a:lnTo>
                    <a:pt x="1392" y="395"/>
                  </a:lnTo>
                  <a:lnTo>
                    <a:pt x="1391" y="398"/>
                  </a:lnTo>
                  <a:lnTo>
                    <a:pt x="1390" y="402"/>
                  </a:lnTo>
                  <a:lnTo>
                    <a:pt x="1388" y="405"/>
                  </a:lnTo>
                  <a:lnTo>
                    <a:pt x="1383" y="408"/>
                  </a:lnTo>
                  <a:lnTo>
                    <a:pt x="1378" y="410"/>
                  </a:lnTo>
                  <a:lnTo>
                    <a:pt x="1372" y="413"/>
                  </a:lnTo>
                  <a:lnTo>
                    <a:pt x="1367" y="415"/>
                  </a:lnTo>
                  <a:lnTo>
                    <a:pt x="1364" y="422"/>
                  </a:lnTo>
                  <a:lnTo>
                    <a:pt x="1360" y="427"/>
                  </a:lnTo>
                  <a:lnTo>
                    <a:pt x="1356" y="431"/>
                  </a:lnTo>
                  <a:lnTo>
                    <a:pt x="1350" y="433"/>
                  </a:lnTo>
                  <a:lnTo>
                    <a:pt x="1337" y="438"/>
                  </a:lnTo>
                  <a:lnTo>
                    <a:pt x="1325" y="442"/>
                  </a:lnTo>
                  <a:lnTo>
                    <a:pt x="1315" y="451"/>
                  </a:lnTo>
                  <a:lnTo>
                    <a:pt x="1306" y="461"/>
                  </a:lnTo>
                  <a:lnTo>
                    <a:pt x="1294" y="463"/>
                  </a:lnTo>
                  <a:lnTo>
                    <a:pt x="1279" y="464"/>
                  </a:lnTo>
                  <a:lnTo>
                    <a:pt x="1270" y="469"/>
                  </a:lnTo>
                  <a:lnTo>
                    <a:pt x="1261" y="475"/>
                  </a:lnTo>
                  <a:lnTo>
                    <a:pt x="1254" y="474"/>
                  </a:lnTo>
                  <a:lnTo>
                    <a:pt x="1248" y="474"/>
                  </a:lnTo>
                  <a:lnTo>
                    <a:pt x="1241" y="476"/>
                  </a:lnTo>
                  <a:lnTo>
                    <a:pt x="1233" y="478"/>
                  </a:lnTo>
                  <a:lnTo>
                    <a:pt x="1229" y="480"/>
                  </a:lnTo>
                  <a:lnTo>
                    <a:pt x="1225" y="481"/>
                  </a:lnTo>
                  <a:lnTo>
                    <a:pt x="1220" y="481"/>
                  </a:lnTo>
                  <a:lnTo>
                    <a:pt x="1217" y="481"/>
                  </a:lnTo>
                  <a:lnTo>
                    <a:pt x="1210" y="478"/>
                  </a:lnTo>
                  <a:lnTo>
                    <a:pt x="1206" y="475"/>
                  </a:lnTo>
                  <a:lnTo>
                    <a:pt x="1202" y="471"/>
                  </a:lnTo>
                  <a:lnTo>
                    <a:pt x="1196" y="467"/>
                  </a:lnTo>
                  <a:lnTo>
                    <a:pt x="1187" y="464"/>
                  </a:lnTo>
                  <a:lnTo>
                    <a:pt x="1179" y="461"/>
                  </a:lnTo>
                  <a:lnTo>
                    <a:pt x="1169" y="452"/>
                  </a:lnTo>
                  <a:lnTo>
                    <a:pt x="1160" y="442"/>
                  </a:lnTo>
                  <a:lnTo>
                    <a:pt x="1151" y="437"/>
                  </a:lnTo>
                  <a:lnTo>
                    <a:pt x="1142" y="430"/>
                  </a:lnTo>
                  <a:lnTo>
                    <a:pt x="1137" y="427"/>
                  </a:lnTo>
                  <a:lnTo>
                    <a:pt x="1134" y="422"/>
                  </a:lnTo>
                  <a:lnTo>
                    <a:pt x="1131" y="418"/>
                  </a:lnTo>
                  <a:lnTo>
                    <a:pt x="1128" y="414"/>
                  </a:lnTo>
                  <a:lnTo>
                    <a:pt x="1129" y="413"/>
                  </a:lnTo>
                  <a:lnTo>
                    <a:pt x="1131" y="411"/>
                  </a:lnTo>
                  <a:lnTo>
                    <a:pt x="1136" y="411"/>
                  </a:lnTo>
                  <a:lnTo>
                    <a:pt x="1142" y="411"/>
                  </a:lnTo>
                  <a:lnTo>
                    <a:pt x="1142" y="410"/>
                  </a:lnTo>
                  <a:lnTo>
                    <a:pt x="1143" y="409"/>
                  </a:lnTo>
                  <a:lnTo>
                    <a:pt x="1143" y="405"/>
                  </a:lnTo>
                  <a:lnTo>
                    <a:pt x="1142" y="401"/>
                  </a:lnTo>
                  <a:lnTo>
                    <a:pt x="1140" y="395"/>
                  </a:lnTo>
                  <a:lnTo>
                    <a:pt x="1138" y="391"/>
                  </a:lnTo>
                  <a:lnTo>
                    <a:pt x="1133" y="382"/>
                  </a:lnTo>
                  <a:lnTo>
                    <a:pt x="1128" y="373"/>
                  </a:lnTo>
                  <a:lnTo>
                    <a:pt x="1127" y="363"/>
                  </a:lnTo>
                  <a:lnTo>
                    <a:pt x="1125" y="355"/>
                  </a:lnTo>
                  <a:lnTo>
                    <a:pt x="1122" y="351"/>
                  </a:lnTo>
                  <a:lnTo>
                    <a:pt x="1120" y="348"/>
                  </a:lnTo>
                  <a:lnTo>
                    <a:pt x="1119" y="339"/>
                  </a:lnTo>
                  <a:lnTo>
                    <a:pt x="1119" y="329"/>
                  </a:lnTo>
                  <a:lnTo>
                    <a:pt x="1114" y="325"/>
                  </a:lnTo>
                  <a:lnTo>
                    <a:pt x="1110" y="321"/>
                  </a:lnTo>
                  <a:lnTo>
                    <a:pt x="1110" y="314"/>
                  </a:lnTo>
                  <a:lnTo>
                    <a:pt x="1109" y="309"/>
                  </a:lnTo>
                  <a:lnTo>
                    <a:pt x="1103" y="301"/>
                  </a:lnTo>
                  <a:lnTo>
                    <a:pt x="1098" y="293"/>
                  </a:lnTo>
                  <a:lnTo>
                    <a:pt x="1094" y="282"/>
                  </a:lnTo>
                  <a:lnTo>
                    <a:pt x="1091" y="273"/>
                  </a:lnTo>
                  <a:lnTo>
                    <a:pt x="1088" y="264"/>
                  </a:lnTo>
                  <a:lnTo>
                    <a:pt x="1086" y="253"/>
                  </a:lnTo>
                  <a:lnTo>
                    <a:pt x="1085" y="246"/>
                  </a:lnTo>
                  <a:lnTo>
                    <a:pt x="1085" y="241"/>
                  </a:lnTo>
                  <a:lnTo>
                    <a:pt x="1085" y="235"/>
                  </a:lnTo>
                  <a:lnTo>
                    <a:pt x="1086" y="230"/>
                  </a:lnTo>
                  <a:lnTo>
                    <a:pt x="1090" y="220"/>
                  </a:lnTo>
                  <a:lnTo>
                    <a:pt x="1093" y="213"/>
                  </a:lnTo>
                  <a:lnTo>
                    <a:pt x="1096" y="205"/>
                  </a:lnTo>
                  <a:lnTo>
                    <a:pt x="1097" y="190"/>
                  </a:lnTo>
                  <a:lnTo>
                    <a:pt x="1097" y="182"/>
                  </a:lnTo>
                  <a:lnTo>
                    <a:pt x="1096" y="175"/>
                  </a:lnTo>
                  <a:lnTo>
                    <a:pt x="1096" y="169"/>
                  </a:lnTo>
                  <a:lnTo>
                    <a:pt x="1093" y="164"/>
                  </a:lnTo>
                  <a:lnTo>
                    <a:pt x="1090" y="161"/>
                  </a:lnTo>
                  <a:lnTo>
                    <a:pt x="1086" y="158"/>
                  </a:lnTo>
                  <a:lnTo>
                    <a:pt x="1086" y="155"/>
                  </a:lnTo>
                  <a:lnTo>
                    <a:pt x="1086" y="152"/>
                  </a:lnTo>
                  <a:lnTo>
                    <a:pt x="1091" y="147"/>
                  </a:lnTo>
                  <a:lnTo>
                    <a:pt x="1096" y="139"/>
                  </a:lnTo>
                  <a:lnTo>
                    <a:pt x="1105" y="137"/>
                  </a:lnTo>
                  <a:lnTo>
                    <a:pt x="1117" y="134"/>
                  </a:lnTo>
                  <a:lnTo>
                    <a:pt x="1120" y="129"/>
                  </a:lnTo>
                  <a:lnTo>
                    <a:pt x="1122" y="126"/>
                  </a:lnTo>
                  <a:lnTo>
                    <a:pt x="1124" y="124"/>
                  </a:lnTo>
                  <a:lnTo>
                    <a:pt x="1126" y="123"/>
                  </a:lnTo>
                  <a:lnTo>
                    <a:pt x="1133" y="120"/>
                  </a:lnTo>
                  <a:lnTo>
                    <a:pt x="1140" y="116"/>
                  </a:lnTo>
                  <a:close/>
                  <a:moveTo>
                    <a:pt x="880" y="990"/>
                  </a:moveTo>
                  <a:lnTo>
                    <a:pt x="880" y="991"/>
                  </a:lnTo>
                  <a:lnTo>
                    <a:pt x="881" y="992"/>
                  </a:lnTo>
                  <a:lnTo>
                    <a:pt x="880" y="994"/>
                  </a:lnTo>
                  <a:lnTo>
                    <a:pt x="879" y="996"/>
                  </a:lnTo>
                  <a:lnTo>
                    <a:pt x="878" y="996"/>
                  </a:lnTo>
                  <a:lnTo>
                    <a:pt x="877" y="996"/>
                  </a:lnTo>
                  <a:lnTo>
                    <a:pt x="877" y="994"/>
                  </a:lnTo>
                  <a:lnTo>
                    <a:pt x="878" y="992"/>
                  </a:lnTo>
                  <a:lnTo>
                    <a:pt x="880" y="990"/>
                  </a:lnTo>
                  <a:close/>
                  <a:moveTo>
                    <a:pt x="871" y="1024"/>
                  </a:moveTo>
                  <a:lnTo>
                    <a:pt x="873" y="1025"/>
                  </a:lnTo>
                  <a:lnTo>
                    <a:pt x="875" y="1026"/>
                  </a:lnTo>
                  <a:lnTo>
                    <a:pt x="873" y="1028"/>
                  </a:lnTo>
                  <a:lnTo>
                    <a:pt x="873" y="1030"/>
                  </a:lnTo>
                  <a:lnTo>
                    <a:pt x="872" y="1030"/>
                  </a:lnTo>
                  <a:lnTo>
                    <a:pt x="870" y="1030"/>
                  </a:lnTo>
                  <a:lnTo>
                    <a:pt x="871" y="1026"/>
                  </a:lnTo>
                  <a:lnTo>
                    <a:pt x="871" y="1024"/>
                  </a:lnTo>
                  <a:close/>
                  <a:moveTo>
                    <a:pt x="878" y="1049"/>
                  </a:moveTo>
                  <a:lnTo>
                    <a:pt x="879" y="1050"/>
                  </a:lnTo>
                  <a:lnTo>
                    <a:pt x="880" y="1051"/>
                  </a:lnTo>
                  <a:lnTo>
                    <a:pt x="880" y="1052"/>
                  </a:lnTo>
                  <a:lnTo>
                    <a:pt x="880" y="1055"/>
                  </a:lnTo>
                  <a:lnTo>
                    <a:pt x="878" y="1054"/>
                  </a:lnTo>
                  <a:lnTo>
                    <a:pt x="877" y="1054"/>
                  </a:lnTo>
                  <a:lnTo>
                    <a:pt x="877" y="1051"/>
                  </a:lnTo>
                  <a:lnTo>
                    <a:pt x="878" y="1049"/>
                  </a:lnTo>
                  <a:close/>
                  <a:moveTo>
                    <a:pt x="849" y="1073"/>
                  </a:moveTo>
                  <a:lnTo>
                    <a:pt x="852" y="1079"/>
                  </a:lnTo>
                  <a:lnTo>
                    <a:pt x="852" y="1090"/>
                  </a:lnTo>
                  <a:lnTo>
                    <a:pt x="852" y="1102"/>
                  </a:lnTo>
                  <a:lnTo>
                    <a:pt x="852" y="1108"/>
                  </a:lnTo>
                  <a:lnTo>
                    <a:pt x="849" y="1113"/>
                  </a:lnTo>
                  <a:lnTo>
                    <a:pt x="845" y="1117"/>
                  </a:lnTo>
                  <a:lnTo>
                    <a:pt x="841" y="1120"/>
                  </a:lnTo>
                  <a:lnTo>
                    <a:pt x="837" y="1124"/>
                  </a:lnTo>
                  <a:lnTo>
                    <a:pt x="835" y="1122"/>
                  </a:lnTo>
                  <a:lnTo>
                    <a:pt x="834" y="1121"/>
                  </a:lnTo>
                  <a:lnTo>
                    <a:pt x="837" y="1108"/>
                  </a:lnTo>
                  <a:lnTo>
                    <a:pt x="842" y="1097"/>
                  </a:lnTo>
                  <a:lnTo>
                    <a:pt x="845" y="1085"/>
                  </a:lnTo>
                  <a:lnTo>
                    <a:pt x="849" y="1073"/>
                  </a:lnTo>
                  <a:close/>
                  <a:moveTo>
                    <a:pt x="871" y="1085"/>
                  </a:moveTo>
                  <a:lnTo>
                    <a:pt x="872" y="1086"/>
                  </a:lnTo>
                  <a:lnTo>
                    <a:pt x="872" y="1089"/>
                  </a:lnTo>
                  <a:lnTo>
                    <a:pt x="871" y="1089"/>
                  </a:lnTo>
                  <a:lnTo>
                    <a:pt x="871" y="1087"/>
                  </a:lnTo>
                  <a:lnTo>
                    <a:pt x="871" y="1085"/>
                  </a:lnTo>
                  <a:close/>
                  <a:moveTo>
                    <a:pt x="661" y="0"/>
                  </a:moveTo>
                  <a:lnTo>
                    <a:pt x="672" y="0"/>
                  </a:lnTo>
                  <a:lnTo>
                    <a:pt x="683" y="2"/>
                  </a:lnTo>
                  <a:lnTo>
                    <a:pt x="695" y="7"/>
                  </a:lnTo>
                  <a:lnTo>
                    <a:pt x="707" y="11"/>
                  </a:lnTo>
                  <a:lnTo>
                    <a:pt x="718" y="15"/>
                  </a:lnTo>
                  <a:lnTo>
                    <a:pt x="728" y="22"/>
                  </a:lnTo>
                  <a:lnTo>
                    <a:pt x="736" y="28"/>
                  </a:lnTo>
                  <a:lnTo>
                    <a:pt x="741" y="33"/>
                  </a:lnTo>
                  <a:lnTo>
                    <a:pt x="745" y="43"/>
                  </a:lnTo>
                  <a:lnTo>
                    <a:pt x="749" y="52"/>
                  </a:lnTo>
                  <a:lnTo>
                    <a:pt x="755" y="57"/>
                  </a:lnTo>
                  <a:lnTo>
                    <a:pt x="762" y="61"/>
                  </a:lnTo>
                  <a:lnTo>
                    <a:pt x="763" y="66"/>
                  </a:lnTo>
                  <a:lnTo>
                    <a:pt x="764" y="70"/>
                  </a:lnTo>
                  <a:lnTo>
                    <a:pt x="776" y="85"/>
                  </a:lnTo>
                  <a:lnTo>
                    <a:pt x="788" y="103"/>
                  </a:lnTo>
                  <a:lnTo>
                    <a:pt x="793" y="114"/>
                  </a:lnTo>
                  <a:lnTo>
                    <a:pt x="797" y="126"/>
                  </a:lnTo>
                  <a:lnTo>
                    <a:pt x="802" y="135"/>
                  </a:lnTo>
                  <a:lnTo>
                    <a:pt x="808" y="146"/>
                  </a:lnTo>
                  <a:lnTo>
                    <a:pt x="812" y="155"/>
                  </a:lnTo>
                  <a:lnTo>
                    <a:pt x="819" y="165"/>
                  </a:lnTo>
                  <a:lnTo>
                    <a:pt x="823" y="171"/>
                  </a:lnTo>
                  <a:lnTo>
                    <a:pt x="828" y="176"/>
                  </a:lnTo>
                  <a:lnTo>
                    <a:pt x="831" y="185"/>
                  </a:lnTo>
                  <a:lnTo>
                    <a:pt x="833" y="195"/>
                  </a:lnTo>
                  <a:lnTo>
                    <a:pt x="836" y="204"/>
                  </a:lnTo>
                  <a:lnTo>
                    <a:pt x="841" y="212"/>
                  </a:lnTo>
                  <a:lnTo>
                    <a:pt x="849" y="228"/>
                  </a:lnTo>
                  <a:lnTo>
                    <a:pt x="858" y="244"/>
                  </a:lnTo>
                  <a:lnTo>
                    <a:pt x="860" y="257"/>
                  </a:lnTo>
                  <a:lnTo>
                    <a:pt x="863" y="271"/>
                  </a:lnTo>
                  <a:lnTo>
                    <a:pt x="866" y="277"/>
                  </a:lnTo>
                  <a:lnTo>
                    <a:pt x="870" y="280"/>
                  </a:lnTo>
                  <a:lnTo>
                    <a:pt x="875" y="292"/>
                  </a:lnTo>
                  <a:lnTo>
                    <a:pt x="878" y="304"/>
                  </a:lnTo>
                  <a:lnTo>
                    <a:pt x="879" y="312"/>
                  </a:lnTo>
                  <a:lnTo>
                    <a:pt x="881" y="322"/>
                  </a:lnTo>
                  <a:lnTo>
                    <a:pt x="883" y="332"/>
                  </a:lnTo>
                  <a:lnTo>
                    <a:pt x="883" y="337"/>
                  </a:lnTo>
                  <a:lnTo>
                    <a:pt x="880" y="352"/>
                  </a:lnTo>
                  <a:lnTo>
                    <a:pt x="877" y="368"/>
                  </a:lnTo>
                  <a:lnTo>
                    <a:pt x="876" y="375"/>
                  </a:lnTo>
                  <a:lnTo>
                    <a:pt x="876" y="383"/>
                  </a:lnTo>
                  <a:lnTo>
                    <a:pt x="877" y="390"/>
                  </a:lnTo>
                  <a:lnTo>
                    <a:pt x="880" y="397"/>
                  </a:lnTo>
                  <a:lnTo>
                    <a:pt x="893" y="402"/>
                  </a:lnTo>
                  <a:lnTo>
                    <a:pt x="906" y="406"/>
                  </a:lnTo>
                  <a:lnTo>
                    <a:pt x="921" y="411"/>
                  </a:lnTo>
                  <a:lnTo>
                    <a:pt x="933" y="417"/>
                  </a:lnTo>
                  <a:lnTo>
                    <a:pt x="942" y="419"/>
                  </a:lnTo>
                  <a:lnTo>
                    <a:pt x="952" y="421"/>
                  </a:lnTo>
                  <a:lnTo>
                    <a:pt x="962" y="431"/>
                  </a:lnTo>
                  <a:lnTo>
                    <a:pt x="972" y="440"/>
                  </a:lnTo>
                  <a:lnTo>
                    <a:pt x="976" y="442"/>
                  </a:lnTo>
                  <a:lnTo>
                    <a:pt x="981" y="445"/>
                  </a:lnTo>
                  <a:lnTo>
                    <a:pt x="982" y="453"/>
                  </a:lnTo>
                  <a:lnTo>
                    <a:pt x="982" y="460"/>
                  </a:lnTo>
                  <a:lnTo>
                    <a:pt x="980" y="465"/>
                  </a:lnTo>
                  <a:lnTo>
                    <a:pt x="975" y="469"/>
                  </a:lnTo>
                  <a:lnTo>
                    <a:pt x="976" y="476"/>
                  </a:lnTo>
                  <a:lnTo>
                    <a:pt x="978" y="481"/>
                  </a:lnTo>
                  <a:lnTo>
                    <a:pt x="977" y="481"/>
                  </a:lnTo>
                  <a:lnTo>
                    <a:pt x="972" y="481"/>
                  </a:lnTo>
                  <a:lnTo>
                    <a:pt x="966" y="481"/>
                  </a:lnTo>
                  <a:lnTo>
                    <a:pt x="966" y="487"/>
                  </a:lnTo>
                  <a:lnTo>
                    <a:pt x="966" y="491"/>
                  </a:lnTo>
                  <a:lnTo>
                    <a:pt x="968" y="492"/>
                  </a:lnTo>
                  <a:lnTo>
                    <a:pt x="969" y="494"/>
                  </a:lnTo>
                  <a:lnTo>
                    <a:pt x="974" y="495"/>
                  </a:lnTo>
                  <a:lnTo>
                    <a:pt x="981" y="495"/>
                  </a:lnTo>
                  <a:lnTo>
                    <a:pt x="981" y="497"/>
                  </a:lnTo>
                  <a:lnTo>
                    <a:pt x="982" y="498"/>
                  </a:lnTo>
                  <a:lnTo>
                    <a:pt x="981" y="500"/>
                  </a:lnTo>
                  <a:lnTo>
                    <a:pt x="981" y="503"/>
                  </a:lnTo>
                  <a:lnTo>
                    <a:pt x="976" y="504"/>
                  </a:lnTo>
                  <a:lnTo>
                    <a:pt x="973" y="507"/>
                  </a:lnTo>
                  <a:lnTo>
                    <a:pt x="970" y="509"/>
                  </a:lnTo>
                  <a:lnTo>
                    <a:pt x="968" y="512"/>
                  </a:lnTo>
                  <a:lnTo>
                    <a:pt x="965" y="519"/>
                  </a:lnTo>
                  <a:lnTo>
                    <a:pt x="964" y="525"/>
                  </a:lnTo>
                  <a:lnTo>
                    <a:pt x="965" y="526"/>
                  </a:lnTo>
                  <a:lnTo>
                    <a:pt x="966" y="527"/>
                  </a:lnTo>
                  <a:lnTo>
                    <a:pt x="975" y="531"/>
                  </a:lnTo>
                  <a:lnTo>
                    <a:pt x="983" y="534"/>
                  </a:lnTo>
                  <a:lnTo>
                    <a:pt x="985" y="543"/>
                  </a:lnTo>
                  <a:lnTo>
                    <a:pt x="985" y="551"/>
                  </a:lnTo>
                  <a:lnTo>
                    <a:pt x="986" y="561"/>
                  </a:lnTo>
                  <a:lnTo>
                    <a:pt x="987" y="569"/>
                  </a:lnTo>
                  <a:lnTo>
                    <a:pt x="984" y="571"/>
                  </a:lnTo>
                  <a:lnTo>
                    <a:pt x="982" y="573"/>
                  </a:lnTo>
                  <a:lnTo>
                    <a:pt x="982" y="578"/>
                  </a:lnTo>
                  <a:lnTo>
                    <a:pt x="983" y="581"/>
                  </a:lnTo>
                  <a:lnTo>
                    <a:pt x="987" y="586"/>
                  </a:lnTo>
                  <a:lnTo>
                    <a:pt x="994" y="591"/>
                  </a:lnTo>
                  <a:lnTo>
                    <a:pt x="996" y="599"/>
                  </a:lnTo>
                  <a:lnTo>
                    <a:pt x="998" y="609"/>
                  </a:lnTo>
                  <a:lnTo>
                    <a:pt x="998" y="615"/>
                  </a:lnTo>
                  <a:lnTo>
                    <a:pt x="997" y="621"/>
                  </a:lnTo>
                  <a:lnTo>
                    <a:pt x="997" y="626"/>
                  </a:lnTo>
                  <a:lnTo>
                    <a:pt x="995" y="629"/>
                  </a:lnTo>
                  <a:lnTo>
                    <a:pt x="986" y="636"/>
                  </a:lnTo>
                  <a:lnTo>
                    <a:pt x="976" y="641"/>
                  </a:lnTo>
                  <a:lnTo>
                    <a:pt x="984" y="654"/>
                  </a:lnTo>
                  <a:lnTo>
                    <a:pt x="991" y="666"/>
                  </a:lnTo>
                  <a:lnTo>
                    <a:pt x="989" y="670"/>
                  </a:lnTo>
                  <a:lnTo>
                    <a:pt x="988" y="673"/>
                  </a:lnTo>
                  <a:lnTo>
                    <a:pt x="981" y="673"/>
                  </a:lnTo>
                  <a:lnTo>
                    <a:pt x="973" y="674"/>
                  </a:lnTo>
                  <a:lnTo>
                    <a:pt x="970" y="678"/>
                  </a:lnTo>
                  <a:lnTo>
                    <a:pt x="968" y="683"/>
                  </a:lnTo>
                  <a:lnTo>
                    <a:pt x="956" y="688"/>
                  </a:lnTo>
                  <a:lnTo>
                    <a:pt x="945" y="695"/>
                  </a:lnTo>
                  <a:lnTo>
                    <a:pt x="942" y="702"/>
                  </a:lnTo>
                  <a:lnTo>
                    <a:pt x="941" y="710"/>
                  </a:lnTo>
                  <a:lnTo>
                    <a:pt x="940" y="718"/>
                  </a:lnTo>
                  <a:lnTo>
                    <a:pt x="940" y="725"/>
                  </a:lnTo>
                  <a:lnTo>
                    <a:pt x="943" y="740"/>
                  </a:lnTo>
                  <a:lnTo>
                    <a:pt x="947" y="753"/>
                  </a:lnTo>
                  <a:lnTo>
                    <a:pt x="959" y="778"/>
                  </a:lnTo>
                  <a:lnTo>
                    <a:pt x="969" y="800"/>
                  </a:lnTo>
                  <a:lnTo>
                    <a:pt x="971" y="811"/>
                  </a:lnTo>
                  <a:lnTo>
                    <a:pt x="973" y="823"/>
                  </a:lnTo>
                  <a:lnTo>
                    <a:pt x="973" y="828"/>
                  </a:lnTo>
                  <a:lnTo>
                    <a:pt x="974" y="834"/>
                  </a:lnTo>
                  <a:lnTo>
                    <a:pt x="975" y="839"/>
                  </a:lnTo>
                  <a:lnTo>
                    <a:pt x="977" y="844"/>
                  </a:lnTo>
                  <a:lnTo>
                    <a:pt x="984" y="845"/>
                  </a:lnTo>
                  <a:lnTo>
                    <a:pt x="989" y="845"/>
                  </a:lnTo>
                  <a:lnTo>
                    <a:pt x="994" y="858"/>
                  </a:lnTo>
                  <a:lnTo>
                    <a:pt x="1003" y="879"/>
                  </a:lnTo>
                  <a:lnTo>
                    <a:pt x="1012" y="898"/>
                  </a:lnTo>
                  <a:lnTo>
                    <a:pt x="1017" y="908"/>
                  </a:lnTo>
                  <a:lnTo>
                    <a:pt x="1021" y="908"/>
                  </a:lnTo>
                  <a:lnTo>
                    <a:pt x="1026" y="908"/>
                  </a:lnTo>
                  <a:lnTo>
                    <a:pt x="1026" y="907"/>
                  </a:lnTo>
                  <a:lnTo>
                    <a:pt x="1027" y="907"/>
                  </a:lnTo>
                  <a:lnTo>
                    <a:pt x="1029" y="900"/>
                  </a:lnTo>
                  <a:lnTo>
                    <a:pt x="1031" y="894"/>
                  </a:lnTo>
                  <a:lnTo>
                    <a:pt x="1041" y="887"/>
                  </a:lnTo>
                  <a:lnTo>
                    <a:pt x="1050" y="881"/>
                  </a:lnTo>
                  <a:lnTo>
                    <a:pt x="1051" y="881"/>
                  </a:lnTo>
                  <a:lnTo>
                    <a:pt x="1051" y="880"/>
                  </a:lnTo>
                  <a:lnTo>
                    <a:pt x="1052" y="873"/>
                  </a:lnTo>
                  <a:lnTo>
                    <a:pt x="1053" y="867"/>
                  </a:lnTo>
                  <a:lnTo>
                    <a:pt x="1061" y="861"/>
                  </a:lnTo>
                  <a:lnTo>
                    <a:pt x="1069" y="854"/>
                  </a:lnTo>
                  <a:lnTo>
                    <a:pt x="1074" y="839"/>
                  </a:lnTo>
                  <a:lnTo>
                    <a:pt x="1078" y="824"/>
                  </a:lnTo>
                  <a:lnTo>
                    <a:pt x="1092" y="804"/>
                  </a:lnTo>
                  <a:lnTo>
                    <a:pt x="1108" y="783"/>
                  </a:lnTo>
                  <a:lnTo>
                    <a:pt x="1122" y="764"/>
                  </a:lnTo>
                  <a:lnTo>
                    <a:pt x="1137" y="744"/>
                  </a:lnTo>
                  <a:lnTo>
                    <a:pt x="1139" y="739"/>
                  </a:lnTo>
                  <a:lnTo>
                    <a:pt x="1140" y="733"/>
                  </a:lnTo>
                  <a:lnTo>
                    <a:pt x="1147" y="726"/>
                  </a:lnTo>
                  <a:lnTo>
                    <a:pt x="1152" y="720"/>
                  </a:lnTo>
                  <a:lnTo>
                    <a:pt x="1152" y="717"/>
                  </a:lnTo>
                  <a:lnTo>
                    <a:pt x="1154" y="712"/>
                  </a:lnTo>
                  <a:lnTo>
                    <a:pt x="1158" y="710"/>
                  </a:lnTo>
                  <a:lnTo>
                    <a:pt x="1161" y="708"/>
                  </a:lnTo>
                  <a:lnTo>
                    <a:pt x="1170" y="694"/>
                  </a:lnTo>
                  <a:lnTo>
                    <a:pt x="1178" y="681"/>
                  </a:lnTo>
                  <a:lnTo>
                    <a:pt x="1182" y="677"/>
                  </a:lnTo>
                  <a:lnTo>
                    <a:pt x="1186" y="674"/>
                  </a:lnTo>
                  <a:lnTo>
                    <a:pt x="1192" y="660"/>
                  </a:lnTo>
                  <a:lnTo>
                    <a:pt x="1199" y="647"/>
                  </a:lnTo>
                  <a:lnTo>
                    <a:pt x="1206" y="638"/>
                  </a:lnTo>
                  <a:lnTo>
                    <a:pt x="1214" y="628"/>
                  </a:lnTo>
                  <a:lnTo>
                    <a:pt x="1220" y="614"/>
                  </a:lnTo>
                  <a:lnTo>
                    <a:pt x="1229" y="601"/>
                  </a:lnTo>
                  <a:lnTo>
                    <a:pt x="1235" y="595"/>
                  </a:lnTo>
                  <a:lnTo>
                    <a:pt x="1241" y="591"/>
                  </a:lnTo>
                  <a:lnTo>
                    <a:pt x="1245" y="590"/>
                  </a:lnTo>
                  <a:lnTo>
                    <a:pt x="1250" y="590"/>
                  </a:lnTo>
                  <a:lnTo>
                    <a:pt x="1254" y="590"/>
                  </a:lnTo>
                  <a:lnTo>
                    <a:pt x="1260" y="590"/>
                  </a:lnTo>
                  <a:lnTo>
                    <a:pt x="1261" y="603"/>
                  </a:lnTo>
                  <a:lnTo>
                    <a:pt x="1259" y="614"/>
                  </a:lnTo>
                  <a:lnTo>
                    <a:pt x="1263" y="615"/>
                  </a:lnTo>
                  <a:lnTo>
                    <a:pt x="1266" y="616"/>
                  </a:lnTo>
                  <a:lnTo>
                    <a:pt x="1264" y="629"/>
                  </a:lnTo>
                  <a:lnTo>
                    <a:pt x="1260" y="642"/>
                  </a:lnTo>
                  <a:lnTo>
                    <a:pt x="1256" y="653"/>
                  </a:lnTo>
                  <a:lnTo>
                    <a:pt x="1252" y="665"/>
                  </a:lnTo>
                  <a:lnTo>
                    <a:pt x="1252" y="670"/>
                  </a:lnTo>
                  <a:lnTo>
                    <a:pt x="1251" y="674"/>
                  </a:lnTo>
                  <a:lnTo>
                    <a:pt x="1245" y="683"/>
                  </a:lnTo>
                  <a:lnTo>
                    <a:pt x="1240" y="693"/>
                  </a:lnTo>
                  <a:lnTo>
                    <a:pt x="1237" y="704"/>
                  </a:lnTo>
                  <a:lnTo>
                    <a:pt x="1233" y="713"/>
                  </a:lnTo>
                  <a:lnTo>
                    <a:pt x="1230" y="723"/>
                  </a:lnTo>
                  <a:lnTo>
                    <a:pt x="1228" y="733"/>
                  </a:lnTo>
                  <a:lnTo>
                    <a:pt x="1227" y="737"/>
                  </a:lnTo>
                  <a:lnTo>
                    <a:pt x="1227" y="742"/>
                  </a:lnTo>
                  <a:lnTo>
                    <a:pt x="1222" y="746"/>
                  </a:lnTo>
                  <a:lnTo>
                    <a:pt x="1218" y="752"/>
                  </a:lnTo>
                  <a:lnTo>
                    <a:pt x="1215" y="766"/>
                  </a:lnTo>
                  <a:lnTo>
                    <a:pt x="1213" y="782"/>
                  </a:lnTo>
                  <a:lnTo>
                    <a:pt x="1209" y="789"/>
                  </a:lnTo>
                  <a:lnTo>
                    <a:pt x="1206" y="794"/>
                  </a:lnTo>
                  <a:lnTo>
                    <a:pt x="1206" y="801"/>
                  </a:lnTo>
                  <a:lnTo>
                    <a:pt x="1206" y="807"/>
                  </a:lnTo>
                  <a:lnTo>
                    <a:pt x="1202" y="815"/>
                  </a:lnTo>
                  <a:lnTo>
                    <a:pt x="1196" y="825"/>
                  </a:lnTo>
                  <a:lnTo>
                    <a:pt x="1195" y="838"/>
                  </a:lnTo>
                  <a:lnTo>
                    <a:pt x="1194" y="851"/>
                  </a:lnTo>
                  <a:lnTo>
                    <a:pt x="1186" y="867"/>
                  </a:lnTo>
                  <a:lnTo>
                    <a:pt x="1179" y="881"/>
                  </a:lnTo>
                  <a:lnTo>
                    <a:pt x="1174" y="892"/>
                  </a:lnTo>
                  <a:lnTo>
                    <a:pt x="1171" y="903"/>
                  </a:lnTo>
                  <a:lnTo>
                    <a:pt x="1164" y="908"/>
                  </a:lnTo>
                  <a:lnTo>
                    <a:pt x="1158" y="914"/>
                  </a:lnTo>
                  <a:lnTo>
                    <a:pt x="1152" y="929"/>
                  </a:lnTo>
                  <a:lnTo>
                    <a:pt x="1148" y="944"/>
                  </a:lnTo>
                  <a:lnTo>
                    <a:pt x="1139" y="946"/>
                  </a:lnTo>
                  <a:lnTo>
                    <a:pt x="1133" y="949"/>
                  </a:lnTo>
                  <a:lnTo>
                    <a:pt x="1132" y="958"/>
                  </a:lnTo>
                  <a:lnTo>
                    <a:pt x="1131" y="967"/>
                  </a:lnTo>
                  <a:lnTo>
                    <a:pt x="1129" y="974"/>
                  </a:lnTo>
                  <a:lnTo>
                    <a:pt x="1126" y="980"/>
                  </a:lnTo>
                  <a:lnTo>
                    <a:pt x="1120" y="991"/>
                  </a:lnTo>
                  <a:lnTo>
                    <a:pt x="1112" y="1002"/>
                  </a:lnTo>
                  <a:lnTo>
                    <a:pt x="1109" y="1009"/>
                  </a:lnTo>
                  <a:lnTo>
                    <a:pt x="1106" y="1015"/>
                  </a:lnTo>
                  <a:lnTo>
                    <a:pt x="1101" y="1023"/>
                  </a:lnTo>
                  <a:lnTo>
                    <a:pt x="1094" y="1031"/>
                  </a:lnTo>
                  <a:lnTo>
                    <a:pt x="1091" y="1033"/>
                  </a:lnTo>
                  <a:lnTo>
                    <a:pt x="1087" y="1035"/>
                  </a:lnTo>
                  <a:lnTo>
                    <a:pt x="1081" y="1045"/>
                  </a:lnTo>
                  <a:lnTo>
                    <a:pt x="1078" y="1052"/>
                  </a:lnTo>
                  <a:lnTo>
                    <a:pt x="1076" y="1057"/>
                  </a:lnTo>
                  <a:lnTo>
                    <a:pt x="1074" y="1060"/>
                  </a:lnTo>
                  <a:lnTo>
                    <a:pt x="1070" y="1063"/>
                  </a:lnTo>
                  <a:lnTo>
                    <a:pt x="1065" y="1068"/>
                  </a:lnTo>
                  <a:lnTo>
                    <a:pt x="1064" y="1077"/>
                  </a:lnTo>
                  <a:lnTo>
                    <a:pt x="1062" y="1085"/>
                  </a:lnTo>
                  <a:lnTo>
                    <a:pt x="1061" y="1093"/>
                  </a:lnTo>
                  <a:lnTo>
                    <a:pt x="1062" y="1101"/>
                  </a:lnTo>
                  <a:lnTo>
                    <a:pt x="1066" y="1106"/>
                  </a:lnTo>
                  <a:lnTo>
                    <a:pt x="1070" y="1112"/>
                  </a:lnTo>
                  <a:lnTo>
                    <a:pt x="1070" y="1118"/>
                  </a:lnTo>
                  <a:lnTo>
                    <a:pt x="1070" y="1125"/>
                  </a:lnTo>
                  <a:lnTo>
                    <a:pt x="1078" y="1139"/>
                  </a:lnTo>
                  <a:lnTo>
                    <a:pt x="1086" y="1152"/>
                  </a:lnTo>
                  <a:lnTo>
                    <a:pt x="1088" y="1161"/>
                  </a:lnTo>
                  <a:lnTo>
                    <a:pt x="1090" y="1168"/>
                  </a:lnTo>
                  <a:lnTo>
                    <a:pt x="1096" y="1175"/>
                  </a:lnTo>
                  <a:lnTo>
                    <a:pt x="1101" y="1184"/>
                  </a:lnTo>
                  <a:lnTo>
                    <a:pt x="1103" y="1191"/>
                  </a:lnTo>
                  <a:lnTo>
                    <a:pt x="1105" y="1200"/>
                  </a:lnTo>
                  <a:lnTo>
                    <a:pt x="1108" y="1208"/>
                  </a:lnTo>
                  <a:lnTo>
                    <a:pt x="1111" y="1217"/>
                  </a:lnTo>
                  <a:lnTo>
                    <a:pt x="1115" y="1222"/>
                  </a:lnTo>
                  <a:lnTo>
                    <a:pt x="1121" y="1227"/>
                  </a:lnTo>
                  <a:lnTo>
                    <a:pt x="1127" y="1238"/>
                  </a:lnTo>
                  <a:lnTo>
                    <a:pt x="1132" y="1250"/>
                  </a:lnTo>
                  <a:lnTo>
                    <a:pt x="1133" y="1258"/>
                  </a:lnTo>
                  <a:lnTo>
                    <a:pt x="1133" y="1266"/>
                  </a:lnTo>
                  <a:lnTo>
                    <a:pt x="1140" y="1271"/>
                  </a:lnTo>
                  <a:lnTo>
                    <a:pt x="1148" y="1277"/>
                  </a:lnTo>
                  <a:lnTo>
                    <a:pt x="1151" y="1284"/>
                  </a:lnTo>
                  <a:lnTo>
                    <a:pt x="1156" y="1292"/>
                  </a:lnTo>
                  <a:lnTo>
                    <a:pt x="1161" y="1294"/>
                  </a:lnTo>
                  <a:lnTo>
                    <a:pt x="1166" y="1296"/>
                  </a:lnTo>
                  <a:lnTo>
                    <a:pt x="1166" y="1303"/>
                  </a:lnTo>
                  <a:lnTo>
                    <a:pt x="1166" y="1310"/>
                  </a:lnTo>
                  <a:lnTo>
                    <a:pt x="1169" y="1314"/>
                  </a:lnTo>
                  <a:lnTo>
                    <a:pt x="1172" y="1317"/>
                  </a:lnTo>
                  <a:lnTo>
                    <a:pt x="1172" y="1324"/>
                  </a:lnTo>
                  <a:lnTo>
                    <a:pt x="1172" y="1330"/>
                  </a:lnTo>
                  <a:lnTo>
                    <a:pt x="1180" y="1337"/>
                  </a:lnTo>
                  <a:lnTo>
                    <a:pt x="1186" y="1343"/>
                  </a:lnTo>
                  <a:lnTo>
                    <a:pt x="1187" y="1348"/>
                  </a:lnTo>
                  <a:lnTo>
                    <a:pt x="1189" y="1353"/>
                  </a:lnTo>
                  <a:lnTo>
                    <a:pt x="1196" y="1368"/>
                  </a:lnTo>
                  <a:lnTo>
                    <a:pt x="1204" y="1381"/>
                  </a:lnTo>
                  <a:lnTo>
                    <a:pt x="1212" y="1396"/>
                  </a:lnTo>
                  <a:lnTo>
                    <a:pt x="1217" y="1410"/>
                  </a:lnTo>
                  <a:lnTo>
                    <a:pt x="1218" y="1418"/>
                  </a:lnTo>
                  <a:lnTo>
                    <a:pt x="1218" y="1425"/>
                  </a:lnTo>
                  <a:lnTo>
                    <a:pt x="1221" y="1429"/>
                  </a:lnTo>
                  <a:lnTo>
                    <a:pt x="1226" y="1431"/>
                  </a:lnTo>
                  <a:lnTo>
                    <a:pt x="1230" y="1439"/>
                  </a:lnTo>
                  <a:lnTo>
                    <a:pt x="1239" y="1454"/>
                  </a:lnTo>
                  <a:lnTo>
                    <a:pt x="1248" y="1469"/>
                  </a:lnTo>
                  <a:lnTo>
                    <a:pt x="1251" y="1477"/>
                  </a:lnTo>
                  <a:lnTo>
                    <a:pt x="1249" y="1480"/>
                  </a:lnTo>
                  <a:lnTo>
                    <a:pt x="1247" y="1485"/>
                  </a:lnTo>
                  <a:lnTo>
                    <a:pt x="1252" y="1491"/>
                  </a:lnTo>
                  <a:lnTo>
                    <a:pt x="1257" y="1498"/>
                  </a:lnTo>
                  <a:lnTo>
                    <a:pt x="1265" y="1495"/>
                  </a:lnTo>
                  <a:lnTo>
                    <a:pt x="1273" y="1495"/>
                  </a:lnTo>
                  <a:lnTo>
                    <a:pt x="1274" y="1497"/>
                  </a:lnTo>
                  <a:lnTo>
                    <a:pt x="1275" y="1498"/>
                  </a:lnTo>
                  <a:lnTo>
                    <a:pt x="1271" y="1504"/>
                  </a:lnTo>
                  <a:lnTo>
                    <a:pt x="1265" y="1509"/>
                  </a:lnTo>
                  <a:lnTo>
                    <a:pt x="1265" y="1510"/>
                  </a:lnTo>
                  <a:lnTo>
                    <a:pt x="1265" y="1512"/>
                  </a:lnTo>
                  <a:lnTo>
                    <a:pt x="1270" y="1513"/>
                  </a:lnTo>
                  <a:lnTo>
                    <a:pt x="1275" y="1514"/>
                  </a:lnTo>
                  <a:lnTo>
                    <a:pt x="1278" y="1516"/>
                  </a:lnTo>
                  <a:lnTo>
                    <a:pt x="1280" y="1520"/>
                  </a:lnTo>
                  <a:lnTo>
                    <a:pt x="1282" y="1524"/>
                  </a:lnTo>
                  <a:lnTo>
                    <a:pt x="1284" y="1528"/>
                  </a:lnTo>
                  <a:lnTo>
                    <a:pt x="1285" y="1538"/>
                  </a:lnTo>
                  <a:lnTo>
                    <a:pt x="1289" y="1546"/>
                  </a:lnTo>
                  <a:lnTo>
                    <a:pt x="1296" y="1552"/>
                  </a:lnTo>
                  <a:lnTo>
                    <a:pt x="1302" y="1559"/>
                  </a:lnTo>
                  <a:lnTo>
                    <a:pt x="1305" y="1564"/>
                  </a:lnTo>
                  <a:lnTo>
                    <a:pt x="1307" y="1570"/>
                  </a:lnTo>
                  <a:lnTo>
                    <a:pt x="1309" y="1575"/>
                  </a:lnTo>
                  <a:lnTo>
                    <a:pt x="1313" y="1580"/>
                  </a:lnTo>
                  <a:lnTo>
                    <a:pt x="1319" y="1582"/>
                  </a:lnTo>
                  <a:lnTo>
                    <a:pt x="1323" y="1583"/>
                  </a:lnTo>
                  <a:lnTo>
                    <a:pt x="1327" y="1585"/>
                  </a:lnTo>
                  <a:lnTo>
                    <a:pt x="1331" y="1588"/>
                  </a:lnTo>
                  <a:lnTo>
                    <a:pt x="1332" y="1595"/>
                  </a:lnTo>
                  <a:lnTo>
                    <a:pt x="1332" y="1601"/>
                  </a:lnTo>
                  <a:lnTo>
                    <a:pt x="1336" y="1605"/>
                  </a:lnTo>
                  <a:lnTo>
                    <a:pt x="1341" y="1609"/>
                  </a:lnTo>
                  <a:lnTo>
                    <a:pt x="1344" y="1619"/>
                  </a:lnTo>
                  <a:lnTo>
                    <a:pt x="1346" y="1630"/>
                  </a:lnTo>
                  <a:lnTo>
                    <a:pt x="1346" y="1640"/>
                  </a:lnTo>
                  <a:lnTo>
                    <a:pt x="1346" y="1651"/>
                  </a:lnTo>
                  <a:lnTo>
                    <a:pt x="1344" y="1660"/>
                  </a:lnTo>
                  <a:lnTo>
                    <a:pt x="1340" y="1668"/>
                  </a:lnTo>
                  <a:lnTo>
                    <a:pt x="1337" y="1673"/>
                  </a:lnTo>
                  <a:lnTo>
                    <a:pt x="1335" y="1676"/>
                  </a:lnTo>
                  <a:lnTo>
                    <a:pt x="1332" y="1679"/>
                  </a:lnTo>
                  <a:lnTo>
                    <a:pt x="1329" y="1683"/>
                  </a:lnTo>
                  <a:lnTo>
                    <a:pt x="1324" y="1684"/>
                  </a:lnTo>
                  <a:lnTo>
                    <a:pt x="1320" y="1685"/>
                  </a:lnTo>
                  <a:lnTo>
                    <a:pt x="1321" y="1690"/>
                  </a:lnTo>
                  <a:lnTo>
                    <a:pt x="1323" y="1695"/>
                  </a:lnTo>
                  <a:lnTo>
                    <a:pt x="1325" y="1698"/>
                  </a:lnTo>
                  <a:lnTo>
                    <a:pt x="1329" y="1701"/>
                  </a:lnTo>
                  <a:lnTo>
                    <a:pt x="1327" y="1706"/>
                  </a:lnTo>
                  <a:lnTo>
                    <a:pt x="1326" y="1708"/>
                  </a:lnTo>
                  <a:lnTo>
                    <a:pt x="1326" y="1710"/>
                  </a:lnTo>
                  <a:lnTo>
                    <a:pt x="1327" y="1713"/>
                  </a:lnTo>
                  <a:lnTo>
                    <a:pt x="1327" y="1714"/>
                  </a:lnTo>
                  <a:lnTo>
                    <a:pt x="1327" y="1715"/>
                  </a:lnTo>
                  <a:lnTo>
                    <a:pt x="1314" y="1713"/>
                  </a:lnTo>
                  <a:lnTo>
                    <a:pt x="1298" y="1710"/>
                  </a:lnTo>
                  <a:lnTo>
                    <a:pt x="1289" y="1710"/>
                  </a:lnTo>
                  <a:lnTo>
                    <a:pt x="1282" y="1710"/>
                  </a:lnTo>
                  <a:lnTo>
                    <a:pt x="1274" y="1711"/>
                  </a:lnTo>
                  <a:lnTo>
                    <a:pt x="1267" y="1713"/>
                  </a:lnTo>
                  <a:lnTo>
                    <a:pt x="1267" y="1716"/>
                  </a:lnTo>
                  <a:lnTo>
                    <a:pt x="1268" y="1719"/>
                  </a:lnTo>
                  <a:lnTo>
                    <a:pt x="1277" y="1721"/>
                  </a:lnTo>
                  <a:lnTo>
                    <a:pt x="1288" y="1721"/>
                  </a:lnTo>
                  <a:lnTo>
                    <a:pt x="1299" y="1722"/>
                  </a:lnTo>
                  <a:lnTo>
                    <a:pt x="1307" y="1724"/>
                  </a:lnTo>
                  <a:lnTo>
                    <a:pt x="1310" y="1735"/>
                  </a:lnTo>
                  <a:lnTo>
                    <a:pt x="1313" y="1747"/>
                  </a:lnTo>
                  <a:lnTo>
                    <a:pt x="1311" y="1750"/>
                  </a:lnTo>
                  <a:lnTo>
                    <a:pt x="1308" y="1753"/>
                  </a:lnTo>
                  <a:lnTo>
                    <a:pt x="1303" y="1754"/>
                  </a:lnTo>
                  <a:lnTo>
                    <a:pt x="1300" y="1753"/>
                  </a:lnTo>
                  <a:lnTo>
                    <a:pt x="1297" y="1750"/>
                  </a:lnTo>
                  <a:lnTo>
                    <a:pt x="1295" y="1747"/>
                  </a:lnTo>
                  <a:lnTo>
                    <a:pt x="1299" y="1744"/>
                  </a:lnTo>
                  <a:lnTo>
                    <a:pt x="1303" y="1739"/>
                  </a:lnTo>
                  <a:lnTo>
                    <a:pt x="1302" y="1738"/>
                  </a:lnTo>
                  <a:lnTo>
                    <a:pt x="1301" y="1736"/>
                  </a:lnTo>
                  <a:lnTo>
                    <a:pt x="1290" y="1736"/>
                  </a:lnTo>
                  <a:lnTo>
                    <a:pt x="1279" y="1737"/>
                  </a:lnTo>
                  <a:lnTo>
                    <a:pt x="1276" y="1741"/>
                  </a:lnTo>
                  <a:lnTo>
                    <a:pt x="1274" y="1744"/>
                  </a:lnTo>
                  <a:lnTo>
                    <a:pt x="1272" y="1744"/>
                  </a:lnTo>
                  <a:lnTo>
                    <a:pt x="1270" y="1744"/>
                  </a:lnTo>
                  <a:lnTo>
                    <a:pt x="1265" y="1742"/>
                  </a:lnTo>
                  <a:lnTo>
                    <a:pt x="1262" y="1738"/>
                  </a:lnTo>
                  <a:lnTo>
                    <a:pt x="1260" y="1735"/>
                  </a:lnTo>
                  <a:lnTo>
                    <a:pt x="1260" y="1732"/>
                  </a:lnTo>
                  <a:lnTo>
                    <a:pt x="1260" y="1725"/>
                  </a:lnTo>
                  <a:lnTo>
                    <a:pt x="1260" y="1716"/>
                  </a:lnTo>
                  <a:lnTo>
                    <a:pt x="1257" y="1711"/>
                  </a:lnTo>
                  <a:lnTo>
                    <a:pt x="1255" y="1707"/>
                  </a:lnTo>
                  <a:lnTo>
                    <a:pt x="1252" y="1703"/>
                  </a:lnTo>
                  <a:lnTo>
                    <a:pt x="1249" y="1701"/>
                  </a:lnTo>
                  <a:lnTo>
                    <a:pt x="1243" y="1698"/>
                  </a:lnTo>
                  <a:lnTo>
                    <a:pt x="1238" y="1692"/>
                  </a:lnTo>
                  <a:lnTo>
                    <a:pt x="1232" y="1680"/>
                  </a:lnTo>
                  <a:lnTo>
                    <a:pt x="1228" y="1668"/>
                  </a:lnTo>
                  <a:lnTo>
                    <a:pt x="1224" y="1667"/>
                  </a:lnTo>
                  <a:lnTo>
                    <a:pt x="1219" y="1665"/>
                  </a:lnTo>
                  <a:lnTo>
                    <a:pt x="1212" y="1651"/>
                  </a:lnTo>
                  <a:lnTo>
                    <a:pt x="1204" y="1636"/>
                  </a:lnTo>
                  <a:lnTo>
                    <a:pt x="1198" y="1630"/>
                  </a:lnTo>
                  <a:lnTo>
                    <a:pt x="1192" y="1626"/>
                  </a:lnTo>
                  <a:lnTo>
                    <a:pt x="1189" y="1617"/>
                  </a:lnTo>
                  <a:lnTo>
                    <a:pt x="1185" y="1609"/>
                  </a:lnTo>
                  <a:lnTo>
                    <a:pt x="1177" y="1602"/>
                  </a:lnTo>
                  <a:lnTo>
                    <a:pt x="1169" y="1593"/>
                  </a:lnTo>
                  <a:lnTo>
                    <a:pt x="1164" y="1579"/>
                  </a:lnTo>
                  <a:lnTo>
                    <a:pt x="1161" y="1564"/>
                  </a:lnTo>
                  <a:lnTo>
                    <a:pt x="1157" y="1561"/>
                  </a:lnTo>
                  <a:lnTo>
                    <a:pt x="1152" y="1559"/>
                  </a:lnTo>
                  <a:lnTo>
                    <a:pt x="1149" y="1547"/>
                  </a:lnTo>
                  <a:lnTo>
                    <a:pt x="1146" y="1535"/>
                  </a:lnTo>
                  <a:lnTo>
                    <a:pt x="1144" y="1524"/>
                  </a:lnTo>
                  <a:lnTo>
                    <a:pt x="1140" y="1512"/>
                  </a:lnTo>
                  <a:lnTo>
                    <a:pt x="1135" y="1505"/>
                  </a:lnTo>
                  <a:lnTo>
                    <a:pt x="1129" y="1499"/>
                  </a:lnTo>
                  <a:lnTo>
                    <a:pt x="1126" y="1487"/>
                  </a:lnTo>
                  <a:lnTo>
                    <a:pt x="1125" y="1475"/>
                  </a:lnTo>
                  <a:lnTo>
                    <a:pt x="1119" y="1466"/>
                  </a:lnTo>
                  <a:lnTo>
                    <a:pt x="1110" y="1455"/>
                  </a:lnTo>
                  <a:lnTo>
                    <a:pt x="1106" y="1450"/>
                  </a:lnTo>
                  <a:lnTo>
                    <a:pt x="1104" y="1444"/>
                  </a:lnTo>
                  <a:lnTo>
                    <a:pt x="1103" y="1441"/>
                  </a:lnTo>
                  <a:lnTo>
                    <a:pt x="1103" y="1438"/>
                  </a:lnTo>
                  <a:lnTo>
                    <a:pt x="1104" y="1434"/>
                  </a:lnTo>
                  <a:lnTo>
                    <a:pt x="1105" y="1431"/>
                  </a:lnTo>
                  <a:lnTo>
                    <a:pt x="1111" y="1430"/>
                  </a:lnTo>
                  <a:lnTo>
                    <a:pt x="1116" y="1430"/>
                  </a:lnTo>
                  <a:lnTo>
                    <a:pt x="1102" y="1419"/>
                  </a:lnTo>
                  <a:lnTo>
                    <a:pt x="1086" y="1407"/>
                  </a:lnTo>
                  <a:lnTo>
                    <a:pt x="1086" y="1406"/>
                  </a:lnTo>
                  <a:lnTo>
                    <a:pt x="1087" y="1404"/>
                  </a:lnTo>
                  <a:lnTo>
                    <a:pt x="1099" y="1404"/>
                  </a:lnTo>
                  <a:lnTo>
                    <a:pt x="1109" y="1405"/>
                  </a:lnTo>
                  <a:lnTo>
                    <a:pt x="1109" y="1404"/>
                  </a:lnTo>
                  <a:lnTo>
                    <a:pt x="1110" y="1403"/>
                  </a:lnTo>
                  <a:lnTo>
                    <a:pt x="1109" y="1397"/>
                  </a:lnTo>
                  <a:lnTo>
                    <a:pt x="1105" y="1392"/>
                  </a:lnTo>
                  <a:lnTo>
                    <a:pt x="1102" y="1386"/>
                  </a:lnTo>
                  <a:lnTo>
                    <a:pt x="1099" y="1383"/>
                  </a:lnTo>
                  <a:lnTo>
                    <a:pt x="1090" y="1381"/>
                  </a:lnTo>
                  <a:lnTo>
                    <a:pt x="1081" y="1381"/>
                  </a:lnTo>
                  <a:lnTo>
                    <a:pt x="1073" y="1380"/>
                  </a:lnTo>
                  <a:lnTo>
                    <a:pt x="1065" y="1378"/>
                  </a:lnTo>
                  <a:lnTo>
                    <a:pt x="1061" y="1371"/>
                  </a:lnTo>
                  <a:lnTo>
                    <a:pt x="1057" y="1362"/>
                  </a:lnTo>
                  <a:lnTo>
                    <a:pt x="1054" y="1361"/>
                  </a:lnTo>
                  <a:lnTo>
                    <a:pt x="1050" y="1360"/>
                  </a:lnTo>
                  <a:lnTo>
                    <a:pt x="1046" y="1354"/>
                  </a:lnTo>
                  <a:lnTo>
                    <a:pt x="1042" y="1349"/>
                  </a:lnTo>
                  <a:lnTo>
                    <a:pt x="1040" y="1339"/>
                  </a:lnTo>
                  <a:lnTo>
                    <a:pt x="1035" y="1330"/>
                  </a:lnTo>
                  <a:lnTo>
                    <a:pt x="1031" y="1327"/>
                  </a:lnTo>
                  <a:lnTo>
                    <a:pt x="1026" y="1324"/>
                  </a:lnTo>
                  <a:lnTo>
                    <a:pt x="1023" y="1323"/>
                  </a:lnTo>
                  <a:lnTo>
                    <a:pt x="1021" y="1322"/>
                  </a:lnTo>
                  <a:lnTo>
                    <a:pt x="1019" y="1319"/>
                  </a:lnTo>
                  <a:lnTo>
                    <a:pt x="1018" y="1316"/>
                  </a:lnTo>
                  <a:lnTo>
                    <a:pt x="1018" y="1307"/>
                  </a:lnTo>
                  <a:lnTo>
                    <a:pt x="1018" y="1300"/>
                  </a:lnTo>
                  <a:lnTo>
                    <a:pt x="1015" y="1295"/>
                  </a:lnTo>
                  <a:lnTo>
                    <a:pt x="1011" y="1292"/>
                  </a:lnTo>
                  <a:lnTo>
                    <a:pt x="1008" y="1279"/>
                  </a:lnTo>
                  <a:lnTo>
                    <a:pt x="1005" y="1267"/>
                  </a:lnTo>
                  <a:lnTo>
                    <a:pt x="997" y="1258"/>
                  </a:lnTo>
                  <a:lnTo>
                    <a:pt x="991" y="1248"/>
                  </a:lnTo>
                  <a:lnTo>
                    <a:pt x="988" y="1238"/>
                  </a:lnTo>
                  <a:lnTo>
                    <a:pt x="986" y="1230"/>
                  </a:lnTo>
                  <a:lnTo>
                    <a:pt x="985" y="1225"/>
                  </a:lnTo>
                  <a:lnTo>
                    <a:pt x="984" y="1221"/>
                  </a:lnTo>
                  <a:lnTo>
                    <a:pt x="982" y="1218"/>
                  </a:lnTo>
                  <a:lnTo>
                    <a:pt x="980" y="1214"/>
                  </a:lnTo>
                  <a:lnTo>
                    <a:pt x="973" y="1215"/>
                  </a:lnTo>
                  <a:lnTo>
                    <a:pt x="968" y="1220"/>
                  </a:lnTo>
                  <a:lnTo>
                    <a:pt x="963" y="1225"/>
                  </a:lnTo>
                  <a:lnTo>
                    <a:pt x="958" y="1231"/>
                  </a:lnTo>
                  <a:lnTo>
                    <a:pt x="950" y="1245"/>
                  </a:lnTo>
                  <a:lnTo>
                    <a:pt x="943" y="1256"/>
                  </a:lnTo>
                  <a:lnTo>
                    <a:pt x="938" y="1260"/>
                  </a:lnTo>
                  <a:lnTo>
                    <a:pt x="931" y="1264"/>
                  </a:lnTo>
                  <a:lnTo>
                    <a:pt x="926" y="1271"/>
                  </a:lnTo>
                  <a:lnTo>
                    <a:pt x="922" y="1281"/>
                  </a:lnTo>
                  <a:lnTo>
                    <a:pt x="910" y="1290"/>
                  </a:lnTo>
                  <a:lnTo>
                    <a:pt x="899" y="1300"/>
                  </a:lnTo>
                  <a:lnTo>
                    <a:pt x="892" y="1310"/>
                  </a:lnTo>
                  <a:lnTo>
                    <a:pt x="887" y="1320"/>
                  </a:lnTo>
                  <a:lnTo>
                    <a:pt x="881" y="1331"/>
                  </a:lnTo>
                  <a:lnTo>
                    <a:pt x="875" y="1342"/>
                  </a:lnTo>
                  <a:lnTo>
                    <a:pt x="872" y="1349"/>
                  </a:lnTo>
                  <a:lnTo>
                    <a:pt x="870" y="1355"/>
                  </a:lnTo>
                  <a:lnTo>
                    <a:pt x="865" y="1360"/>
                  </a:lnTo>
                  <a:lnTo>
                    <a:pt x="858" y="1363"/>
                  </a:lnTo>
                  <a:lnTo>
                    <a:pt x="854" y="1370"/>
                  </a:lnTo>
                  <a:lnTo>
                    <a:pt x="849" y="1377"/>
                  </a:lnTo>
                  <a:lnTo>
                    <a:pt x="846" y="1381"/>
                  </a:lnTo>
                  <a:lnTo>
                    <a:pt x="843" y="1383"/>
                  </a:lnTo>
                  <a:lnTo>
                    <a:pt x="840" y="1384"/>
                  </a:lnTo>
                  <a:lnTo>
                    <a:pt x="834" y="1384"/>
                  </a:lnTo>
                  <a:lnTo>
                    <a:pt x="832" y="1382"/>
                  </a:lnTo>
                  <a:lnTo>
                    <a:pt x="830" y="1380"/>
                  </a:lnTo>
                  <a:lnTo>
                    <a:pt x="829" y="1378"/>
                  </a:lnTo>
                  <a:lnTo>
                    <a:pt x="828" y="1375"/>
                  </a:lnTo>
                  <a:lnTo>
                    <a:pt x="826" y="1371"/>
                  </a:lnTo>
                  <a:lnTo>
                    <a:pt x="823" y="1365"/>
                  </a:lnTo>
                  <a:lnTo>
                    <a:pt x="814" y="1359"/>
                  </a:lnTo>
                  <a:lnTo>
                    <a:pt x="806" y="1353"/>
                  </a:lnTo>
                  <a:lnTo>
                    <a:pt x="805" y="1346"/>
                  </a:lnTo>
                  <a:lnTo>
                    <a:pt x="802" y="1338"/>
                  </a:lnTo>
                  <a:lnTo>
                    <a:pt x="795" y="1329"/>
                  </a:lnTo>
                  <a:lnTo>
                    <a:pt x="784" y="1322"/>
                  </a:lnTo>
                  <a:lnTo>
                    <a:pt x="778" y="1317"/>
                  </a:lnTo>
                  <a:lnTo>
                    <a:pt x="773" y="1313"/>
                  </a:lnTo>
                  <a:lnTo>
                    <a:pt x="768" y="1308"/>
                  </a:lnTo>
                  <a:lnTo>
                    <a:pt x="766" y="1304"/>
                  </a:lnTo>
                  <a:lnTo>
                    <a:pt x="766" y="1295"/>
                  </a:lnTo>
                  <a:lnTo>
                    <a:pt x="767" y="1282"/>
                  </a:lnTo>
                  <a:lnTo>
                    <a:pt x="771" y="1269"/>
                  </a:lnTo>
                  <a:lnTo>
                    <a:pt x="773" y="1262"/>
                  </a:lnTo>
                  <a:lnTo>
                    <a:pt x="777" y="1259"/>
                  </a:lnTo>
                  <a:lnTo>
                    <a:pt x="780" y="1257"/>
                  </a:lnTo>
                  <a:lnTo>
                    <a:pt x="788" y="1243"/>
                  </a:lnTo>
                  <a:lnTo>
                    <a:pt x="794" y="1226"/>
                  </a:lnTo>
                  <a:lnTo>
                    <a:pt x="802" y="1212"/>
                  </a:lnTo>
                  <a:lnTo>
                    <a:pt x="811" y="1196"/>
                  </a:lnTo>
                  <a:lnTo>
                    <a:pt x="815" y="1180"/>
                  </a:lnTo>
                  <a:lnTo>
                    <a:pt x="820" y="1162"/>
                  </a:lnTo>
                  <a:lnTo>
                    <a:pt x="822" y="1152"/>
                  </a:lnTo>
                  <a:lnTo>
                    <a:pt x="825" y="1143"/>
                  </a:lnTo>
                  <a:lnTo>
                    <a:pt x="829" y="1137"/>
                  </a:lnTo>
                  <a:lnTo>
                    <a:pt x="832" y="1132"/>
                  </a:lnTo>
                  <a:lnTo>
                    <a:pt x="833" y="1132"/>
                  </a:lnTo>
                  <a:lnTo>
                    <a:pt x="834" y="1132"/>
                  </a:lnTo>
                  <a:lnTo>
                    <a:pt x="835" y="1137"/>
                  </a:lnTo>
                  <a:lnTo>
                    <a:pt x="837" y="1138"/>
                  </a:lnTo>
                  <a:lnTo>
                    <a:pt x="841" y="1138"/>
                  </a:lnTo>
                  <a:lnTo>
                    <a:pt x="844" y="1140"/>
                  </a:lnTo>
                  <a:lnTo>
                    <a:pt x="847" y="1143"/>
                  </a:lnTo>
                  <a:lnTo>
                    <a:pt x="848" y="1148"/>
                  </a:lnTo>
                  <a:lnTo>
                    <a:pt x="848" y="1150"/>
                  </a:lnTo>
                  <a:lnTo>
                    <a:pt x="849" y="1152"/>
                  </a:lnTo>
                  <a:lnTo>
                    <a:pt x="852" y="1152"/>
                  </a:lnTo>
                  <a:lnTo>
                    <a:pt x="855" y="1152"/>
                  </a:lnTo>
                  <a:lnTo>
                    <a:pt x="856" y="1139"/>
                  </a:lnTo>
                  <a:lnTo>
                    <a:pt x="858" y="1125"/>
                  </a:lnTo>
                  <a:lnTo>
                    <a:pt x="861" y="1110"/>
                  </a:lnTo>
                  <a:lnTo>
                    <a:pt x="866" y="1100"/>
                  </a:lnTo>
                  <a:lnTo>
                    <a:pt x="868" y="1100"/>
                  </a:lnTo>
                  <a:lnTo>
                    <a:pt x="870" y="1098"/>
                  </a:lnTo>
                  <a:lnTo>
                    <a:pt x="873" y="1103"/>
                  </a:lnTo>
                  <a:lnTo>
                    <a:pt x="873" y="1107"/>
                  </a:lnTo>
                  <a:lnTo>
                    <a:pt x="872" y="1112"/>
                  </a:lnTo>
                  <a:lnTo>
                    <a:pt x="872" y="1117"/>
                  </a:lnTo>
                  <a:lnTo>
                    <a:pt x="875" y="1117"/>
                  </a:lnTo>
                  <a:lnTo>
                    <a:pt x="876" y="1117"/>
                  </a:lnTo>
                  <a:lnTo>
                    <a:pt x="883" y="1110"/>
                  </a:lnTo>
                  <a:lnTo>
                    <a:pt x="891" y="1106"/>
                  </a:lnTo>
                  <a:lnTo>
                    <a:pt x="889" y="1103"/>
                  </a:lnTo>
                  <a:lnTo>
                    <a:pt x="888" y="1100"/>
                  </a:lnTo>
                  <a:lnTo>
                    <a:pt x="890" y="1097"/>
                  </a:lnTo>
                  <a:lnTo>
                    <a:pt x="892" y="1095"/>
                  </a:lnTo>
                  <a:lnTo>
                    <a:pt x="894" y="1094"/>
                  </a:lnTo>
                  <a:lnTo>
                    <a:pt x="899" y="1093"/>
                  </a:lnTo>
                  <a:lnTo>
                    <a:pt x="900" y="1094"/>
                  </a:lnTo>
                  <a:lnTo>
                    <a:pt x="901" y="1095"/>
                  </a:lnTo>
                  <a:lnTo>
                    <a:pt x="903" y="1105"/>
                  </a:lnTo>
                  <a:lnTo>
                    <a:pt x="904" y="1114"/>
                  </a:lnTo>
                  <a:lnTo>
                    <a:pt x="907" y="1114"/>
                  </a:lnTo>
                  <a:lnTo>
                    <a:pt x="910" y="1114"/>
                  </a:lnTo>
                  <a:lnTo>
                    <a:pt x="914" y="1110"/>
                  </a:lnTo>
                  <a:lnTo>
                    <a:pt x="917" y="1105"/>
                  </a:lnTo>
                  <a:lnTo>
                    <a:pt x="919" y="1098"/>
                  </a:lnTo>
                  <a:lnTo>
                    <a:pt x="918" y="1092"/>
                  </a:lnTo>
                  <a:lnTo>
                    <a:pt x="913" y="1089"/>
                  </a:lnTo>
                  <a:lnTo>
                    <a:pt x="906" y="1085"/>
                  </a:lnTo>
                  <a:lnTo>
                    <a:pt x="906" y="1084"/>
                  </a:lnTo>
                  <a:lnTo>
                    <a:pt x="906" y="1083"/>
                  </a:lnTo>
                  <a:lnTo>
                    <a:pt x="912" y="1080"/>
                  </a:lnTo>
                  <a:lnTo>
                    <a:pt x="918" y="1077"/>
                  </a:lnTo>
                  <a:lnTo>
                    <a:pt x="922" y="1069"/>
                  </a:lnTo>
                  <a:lnTo>
                    <a:pt x="923" y="1059"/>
                  </a:lnTo>
                  <a:lnTo>
                    <a:pt x="923" y="1047"/>
                  </a:lnTo>
                  <a:lnTo>
                    <a:pt x="923" y="1034"/>
                  </a:lnTo>
                  <a:lnTo>
                    <a:pt x="922" y="1021"/>
                  </a:lnTo>
                  <a:lnTo>
                    <a:pt x="919" y="1009"/>
                  </a:lnTo>
                  <a:lnTo>
                    <a:pt x="916" y="999"/>
                  </a:lnTo>
                  <a:lnTo>
                    <a:pt x="913" y="990"/>
                  </a:lnTo>
                  <a:lnTo>
                    <a:pt x="906" y="984"/>
                  </a:lnTo>
                  <a:lnTo>
                    <a:pt x="901" y="975"/>
                  </a:lnTo>
                  <a:lnTo>
                    <a:pt x="901" y="970"/>
                  </a:lnTo>
                  <a:lnTo>
                    <a:pt x="901" y="966"/>
                  </a:lnTo>
                  <a:lnTo>
                    <a:pt x="896" y="962"/>
                  </a:lnTo>
                  <a:lnTo>
                    <a:pt x="891" y="957"/>
                  </a:lnTo>
                  <a:lnTo>
                    <a:pt x="885" y="953"/>
                  </a:lnTo>
                  <a:lnTo>
                    <a:pt x="880" y="950"/>
                  </a:lnTo>
                  <a:lnTo>
                    <a:pt x="880" y="944"/>
                  </a:lnTo>
                  <a:lnTo>
                    <a:pt x="879" y="938"/>
                  </a:lnTo>
                  <a:lnTo>
                    <a:pt x="879" y="933"/>
                  </a:lnTo>
                  <a:lnTo>
                    <a:pt x="877" y="929"/>
                  </a:lnTo>
                  <a:lnTo>
                    <a:pt x="876" y="929"/>
                  </a:lnTo>
                  <a:lnTo>
                    <a:pt x="871" y="937"/>
                  </a:lnTo>
                  <a:lnTo>
                    <a:pt x="866" y="952"/>
                  </a:lnTo>
                  <a:lnTo>
                    <a:pt x="860" y="967"/>
                  </a:lnTo>
                  <a:lnTo>
                    <a:pt x="856" y="976"/>
                  </a:lnTo>
                  <a:lnTo>
                    <a:pt x="845" y="980"/>
                  </a:lnTo>
                  <a:lnTo>
                    <a:pt x="835" y="984"/>
                  </a:lnTo>
                  <a:lnTo>
                    <a:pt x="832" y="988"/>
                  </a:lnTo>
                  <a:lnTo>
                    <a:pt x="829" y="992"/>
                  </a:lnTo>
                  <a:lnTo>
                    <a:pt x="823" y="993"/>
                  </a:lnTo>
                  <a:lnTo>
                    <a:pt x="817" y="993"/>
                  </a:lnTo>
                  <a:lnTo>
                    <a:pt x="810" y="993"/>
                  </a:lnTo>
                  <a:lnTo>
                    <a:pt x="805" y="992"/>
                  </a:lnTo>
                  <a:lnTo>
                    <a:pt x="791" y="991"/>
                  </a:lnTo>
                  <a:lnTo>
                    <a:pt x="782" y="990"/>
                  </a:lnTo>
                  <a:lnTo>
                    <a:pt x="773" y="991"/>
                  </a:lnTo>
                  <a:lnTo>
                    <a:pt x="762" y="991"/>
                  </a:lnTo>
                  <a:lnTo>
                    <a:pt x="751" y="991"/>
                  </a:lnTo>
                  <a:lnTo>
                    <a:pt x="741" y="992"/>
                  </a:lnTo>
                  <a:lnTo>
                    <a:pt x="732" y="994"/>
                  </a:lnTo>
                  <a:lnTo>
                    <a:pt x="719" y="997"/>
                  </a:lnTo>
                  <a:lnTo>
                    <a:pt x="713" y="998"/>
                  </a:lnTo>
                  <a:lnTo>
                    <a:pt x="706" y="999"/>
                  </a:lnTo>
                  <a:lnTo>
                    <a:pt x="700" y="999"/>
                  </a:lnTo>
                  <a:lnTo>
                    <a:pt x="695" y="998"/>
                  </a:lnTo>
                  <a:lnTo>
                    <a:pt x="690" y="997"/>
                  </a:lnTo>
                  <a:lnTo>
                    <a:pt x="683" y="996"/>
                  </a:lnTo>
                  <a:lnTo>
                    <a:pt x="680" y="998"/>
                  </a:lnTo>
                  <a:lnTo>
                    <a:pt x="675" y="1001"/>
                  </a:lnTo>
                  <a:lnTo>
                    <a:pt x="670" y="1003"/>
                  </a:lnTo>
                  <a:lnTo>
                    <a:pt x="663" y="1007"/>
                  </a:lnTo>
                  <a:lnTo>
                    <a:pt x="652" y="1011"/>
                  </a:lnTo>
                  <a:lnTo>
                    <a:pt x="647" y="1015"/>
                  </a:lnTo>
                  <a:lnTo>
                    <a:pt x="646" y="1021"/>
                  </a:lnTo>
                  <a:lnTo>
                    <a:pt x="646" y="1027"/>
                  </a:lnTo>
                  <a:lnTo>
                    <a:pt x="647" y="1035"/>
                  </a:lnTo>
                  <a:lnTo>
                    <a:pt x="648" y="1044"/>
                  </a:lnTo>
                  <a:lnTo>
                    <a:pt x="650" y="1052"/>
                  </a:lnTo>
                  <a:lnTo>
                    <a:pt x="651" y="1061"/>
                  </a:lnTo>
                  <a:lnTo>
                    <a:pt x="651" y="1070"/>
                  </a:lnTo>
                  <a:lnTo>
                    <a:pt x="650" y="1078"/>
                  </a:lnTo>
                  <a:lnTo>
                    <a:pt x="649" y="1080"/>
                  </a:lnTo>
                  <a:lnTo>
                    <a:pt x="647" y="1083"/>
                  </a:lnTo>
                  <a:lnTo>
                    <a:pt x="647" y="1095"/>
                  </a:lnTo>
                  <a:lnTo>
                    <a:pt x="647" y="1108"/>
                  </a:lnTo>
                  <a:lnTo>
                    <a:pt x="640" y="1114"/>
                  </a:lnTo>
                  <a:lnTo>
                    <a:pt x="635" y="1119"/>
                  </a:lnTo>
                  <a:lnTo>
                    <a:pt x="632" y="1135"/>
                  </a:lnTo>
                  <a:lnTo>
                    <a:pt x="628" y="1148"/>
                  </a:lnTo>
                  <a:lnTo>
                    <a:pt x="622" y="1150"/>
                  </a:lnTo>
                  <a:lnTo>
                    <a:pt x="616" y="1153"/>
                  </a:lnTo>
                  <a:lnTo>
                    <a:pt x="616" y="1155"/>
                  </a:lnTo>
                  <a:lnTo>
                    <a:pt x="617" y="1157"/>
                  </a:lnTo>
                  <a:lnTo>
                    <a:pt x="617" y="1159"/>
                  </a:lnTo>
                  <a:lnTo>
                    <a:pt x="619" y="1160"/>
                  </a:lnTo>
                  <a:lnTo>
                    <a:pt x="625" y="1161"/>
                  </a:lnTo>
                  <a:lnTo>
                    <a:pt x="631" y="1163"/>
                  </a:lnTo>
                  <a:lnTo>
                    <a:pt x="633" y="1168"/>
                  </a:lnTo>
                  <a:lnTo>
                    <a:pt x="634" y="1175"/>
                  </a:lnTo>
                  <a:lnTo>
                    <a:pt x="629" y="1185"/>
                  </a:lnTo>
                  <a:lnTo>
                    <a:pt x="624" y="1197"/>
                  </a:lnTo>
                  <a:lnTo>
                    <a:pt x="621" y="1202"/>
                  </a:lnTo>
                  <a:lnTo>
                    <a:pt x="619" y="1208"/>
                  </a:lnTo>
                  <a:lnTo>
                    <a:pt x="616" y="1213"/>
                  </a:lnTo>
                  <a:lnTo>
                    <a:pt x="617" y="1217"/>
                  </a:lnTo>
                  <a:lnTo>
                    <a:pt x="622" y="1221"/>
                  </a:lnTo>
                  <a:lnTo>
                    <a:pt x="625" y="1225"/>
                  </a:lnTo>
                  <a:lnTo>
                    <a:pt x="627" y="1234"/>
                  </a:lnTo>
                  <a:lnTo>
                    <a:pt x="627" y="1247"/>
                  </a:lnTo>
                  <a:lnTo>
                    <a:pt x="627" y="1261"/>
                  </a:lnTo>
                  <a:lnTo>
                    <a:pt x="625" y="1271"/>
                  </a:lnTo>
                  <a:lnTo>
                    <a:pt x="623" y="1275"/>
                  </a:lnTo>
                  <a:lnTo>
                    <a:pt x="621" y="1279"/>
                  </a:lnTo>
                  <a:lnTo>
                    <a:pt x="619" y="1280"/>
                  </a:lnTo>
                  <a:lnTo>
                    <a:pt x="617" y="1282"/>
                  </a:lnTo>
                  <a:lnTo>
                    <a:pt x="617" y="1285"/>
                  </a:lnTo>
                  <a:lnTo>
                    <a:pt x="617" y="1288"/>
                  </a:lnTo>
                  <a:lnTo>
                    <a:pt x="622" y="1294"/>
                  </a:lnTo>
                  <a:lnTo>
                    <a:pt x="625" y="1300"/>
                  </a:lnTo>
                  <a:lnTo>
                    <a:pt x="627" y="1313"/>
                  </a:lnTo>
                  <a:lnTo>
                    <a:pt x="626" y="1336"/>
                  </a:lnTo>
                  <a:lnTo>
                    <a:pt x="625" y="1359"/>
                  </a:lnTo>
                  <a:lnTo>
                    <a:pt x="624" y="1372"/>
                  </a:lnTo>
                  <a:lnTo>
                    <a:pt x="623" y="1373"/>
                  </a:lnTo>
                  <a:lnTo>
                    <a:pt x="617" y="1372"/>
                  </a:lnTo>
                  <a:lnTo>
                    <a:pt x="614" y="1370"/>
                  </a:lnTo>
                  <a:lnTo>
                    <a:pt x="612" y="1368"/>
                  </a:lnTo>
                  <a:lnTo>
                    <a:pt x="610" y="1364"/>
                  </a:lnTo>
                  <a:lnTo>
                    <a:pt x="604" y="1363"/>
                  </a:lnTo>
                  <a:lnTo>
                    <a:pt x="600" y="1363"/>
                  </a:lnTo>
                  <a:lnTo>
                    <a:pt x="596" y="1364"/>
                  </a:lnTo>
                  <a:lnTo>
                    <a:pt x="592" y="1365"/>
                  </a:lnTo>
                  <a:lnTo>
                    <a:pt x="586" y="1370"/>
                  </a:lnTo>
                  <a:lnTo>
                    <a:pt x="579" y="1373"/>
                  </a:lnTo>
                  <a:lnTo>
                    <a:pt x="576" y="1373"/>
                  </a:lnTo>
                  <a:lnTo>
                    <a:pt x="572" y="1372"/>
                  </a:lnTo>
                  <a:lnTo>
                    <a:pt x="569" y="1371"/>
                  </a:lnTo>
                  <a:lnTo>
                    <a:pt x="566" y="1369"/>
                  </a:lnTo>
                  <a:lnTo>
                    <a:pt x="562" y="1364"/>
                  </a:lnTo>
                  <a:lnTo>
                    <a:pt x="557" y="1361"/>
                  </a:lnTo>
                  <a:lnTo>
                    <a:pt x="549" y="1361"/>
                  </a:lnTo>
                  <a:lnTo>
                    <a:pt x="540" y="1362"/>
                  </a:lnTo>
                  <a:lnTo>
                    <a:pt x="536" y="1359"/>
                  </a:lnTo>
                  <a:lnTo>
                    <a:pt x="533" y="1355"/>
                  </a:lnTo>
                  <a:lnTo>
                    <a:pt x="533" y="1348"/>
                  </a:lnTo>
                  <a:lnTo>
                    <a:pt x="533" y="1340"/>
                  </a:lnTo>
                  <a:lnTo>
                    <a:pt x="530" y="1336"/>
                  </a:lnTo>
                  <a:lnTo>
                    <a:pt x="527" y="1329"/>
                  </a:lnTo>
                  <a:lnTo>
                    <a:pt x="526" y="1326"/>
                  </a:lnTo>
                  <a:lnTo>
                    <a:pt x="526" y="1322"/>
                  </a:lnTo>
                  <a:lnTo>
                    <a:pt x="526" y="1317"/>
                  </a:lnTo>
                  <a:lnTo>
                    <a:pt x="527" y="1313"/>
                  </a:lnTo>
                  <a:lnTo>
                    <a:pt x="530" y="1311"/>
                  </a:lnTo>
                  <a:lnTo>
                    <a:pt x="533" y="1307"/>
                  </a:lnTo>
                  <a:lnTo>
                    <a:pt x="533" y="1294"/>
                  </a:lnTo>
                  <a:lnTo>
                    <a:pt x="535" y="1284"/>
                  </a:lnTo>
                  <a:lnTo>
                    <a:pt x="538" y="1284"/>
                  </a:lnTo>
                  <a:lnTo>
                    <a:pt x="539" y="1284"/>
                  </a:lnTo>
                  <a:lnTo>
                    <a:pt x="540" y="1285"/>
                  </a:lnTo>
                  <a:lnTo>
                    <a:pt x="541" y="1285"/>
                  </a:lnTo>
                  <a:lnTo>
                    <a:pt x="542" y="1293"/>
                  </a:lnTo>
                  <a:lnTo>
                    <a:pt x="545" y="1301"/>
                  </a:lnTo>
                  <a:lnTo>
                    <a:pt x="546" y="1300"/>
                  </a:lnTo>
                  <a:lnTo>
                    <a:pt x="547" y="1300"/>
                  </a:lnTo>
                  <a:lnTo>
                    <a:pt x="549" y="1291"/>
                  </a:lnTo>
                  <a:lnTo>
                    <a:pt x="551" y="1281"/>
                  </a:lnTo>
                  <a:lnTo>
                    <a:pt x="551" y="1272"/>
                  </a:lnTo>
                  <a:lnTo>
                    <a:pt x="550" y="1262"/>
                  </a:lnTo>
                  <a:lnTo>
                    <a:pt x="545" y="1259"/>
                  </a:lnTo>
                  <a:lnTo>
                    <a:pt x="541" y="1257"/>
                  </a:lnTo>
                  <a:lnTo>
                    <a:pt x="541" y="1254"/>
                  </a:lnTo>
                  <a:lnTo>
                    <a:pt x="543" y="1252"/>
                  </a:lnTo>
                  <a:lnTo>
                    <a:pt x="544" y="1250"/>
                  </a:lnTo>
                  <a:lnTo>
                    <a:pt x="546" y="1249"/>
                  </a:lnTo>
                  <a:lnTo>
                    <a:pt x="552" y="1247"/>
                  </a:lnTo>
                  <a:lnTo>
                    <a:pt x="556" y="1245"/>
                  </a:lnTo>
                  <a:lnTo>
                    <a:pt x="556" y="1243"/>
                  </a:lnTo>
                  <a:lnTo>
                    <a:pt x="556" y="1240"/>
                  </a:lnTo>
                  <a:lnTo>
                    <a:pt x="552" y="1236"/>
                  </a:lnTo>
                  <a:lnTo>
                    <a:pt x="547" y="1232"/>
                  </a:lnTo>
                  <a:lnTo>
                    <a:pt x="547" y="1224"/>
                  </a:lnTo>
                  <a:lnTo>
                    <a:pt x="546" y="1217"/>
                  </a:lnTo>
                  <a:lnTo>
                    <a:pt x="547" y="1217"/>
                  </a:lnTo>
                  <a:lnTo>
                    <a:pt x="549" y="1215"/>
                  </a:lnTo>
                  <a:lnTo>
                    <a:pt x="553" y="1215"/>
                  </a:lnTo>
                  <a:lnTo>
                    <a:pt x="558" y="1214"/>
                  </a:lnTo>
                  <a:lnTo>
                    <a:pt x="559" y="1213"/>
                  </a:lnTo>
                  <a:lnTo>
                    <a:pt x="561" y="1212"/>
                  </a:lnTo>
                  <a:lnTo>
                    <a:pt x="558" y="1208"/>
                  </a:lnTo>
                  <a:lnTo>
                    <a:pt x="556" y="1205"/>
                  </a:lnTo>
                  <a:lnTo>
                    <a:pt x="552" y="1203"/>
                  </a:lnTo>
                  <a:lnTo>
                    <a:pt x="549" y="1201"/>
                  </a:lnTo>
                  <a:lnTo>
                    <a:pt x="549" y="1200"/>
                  </a:lnTo>
                  <a:lnTo>
                    <a:pt x="549" y="1199"/>
                  </a:lnTo>
                  <a:lnTo>
                    <a:pt x="551" y="1197"/>
                  </a:lnTo>
                  <a:lnTo>
                    <a:pt x="553" y="1195"/>
                  </a:lnTo>
                  <a:lnTo>
                    <a:pt x="556" y="1194"/>
                  </a:lnTo>
                  <a:lnTo>
                    <a:pt x="561" y="1194"/>
                  </a:lnTo>
                  <a:lnTo>
                    <a:pt x="559" y="1189"/>
                  </a:lnTo>
                  <a:lnTo>
                    <a:pt x="558" y="1186"/>
                  </a:lnTo>
                  <a:lnTo>
                    <a:pt x="558" y="1184"/>
                  </a:lnTo>
                  <a:lnTo>
                    <a:pt x="559" y="1179"/>
                  </a:lnTo>
                  <a:lnTo>
                    <a:pt x="554" y="1176"/>
                  </a:lnTo>
                  <a:lnTo>
                    <a:pt x="549" y="1172"/>
                  </a:lnTo>
                  <a:lnTo>
                    <a:pt x="549" y="1165"/>
                  </a:lnTo>
                  <a:lnTo>
                    <a:pt x="550" y="1160"/>
                  </a:lnTo>
                  <a:lnTo>
                    <a:pt x="551" y="1155"/>
                  </a:lnTo>
                  <a:lnTo>
                    <a:pt x="552" y="1152"/>
                  </a:lnTo>
                  <a:lnTo>
                    <a:pt x="555" y="1145"/>
                  </a:lnTo>
                  <a:lnTo>
                    <a:pt x="557" y="1137"/>
                  </a:lnTo>
                  <a:lnTo>
                    <a:pt x="554" y="1133"/>
                  </a:lnTo>
                  <a:lnTo>
                    <a:pt x="551" y="1129"/>
                  </a:lnTo>
                  <a:lnTo>
                    <a:pt x="555" y="1126"/>
                  </a:lnTo>
                  <a:lnTo>
                    <a:pt x="559" y="1122"/>
                  </a:lnTo>
                  <a:lnTo>
                    <a:pt x="561" y="1119"/>
                  </a:lnTo>
                  <a:lnTo>
                    <a:pt x="561" y="1116"/>
                  </a:lnTo>
                  <a:lnTo>
                    <a:pt x="561" y="1113"/>
                  </a:lnTo>
                  <a:lnTo>
                    <a:pt x="559" y="1109"/>
                  </a:lnTo>
                  <a:lnTo>
                    <a:pt x="558" y="1102"/>
                  </a:lnTo>
                  <a:lnTo>
                    <a:pt x="557" y="1094"/>
                  </a:lnTo>
                  <a:lnTo>
                    <a:pt x="558" y="1087"/>
                  </a:lnTo>
                  <a:lnTo>
                    <a:pt x="561" y="1083"/>
                  </a:lnTo>
                  <a:lnTo>
                    <a:pt x="561" y="1072"/>
                  </a:lnTo>
                  <a:lnTo>
                    <a:pt x="561" y="1060"/>
                  </a:lnTo>
                  <a:lnTo>
                    <a:pt x="558" y="1048"/>
                  </a:lnTo>
                  <a:lnTo>
                    <a:pt x="556" y="1037"/>
                  </a:lnTo>
                  <a:lnTo>
                    <a:pt x="552" y="1033"/>
                  </a:lnTo>
                  <a:lnTo>
                    <a:pt x="546" y="1030"/>
                  </a:lnTo>
                  <a:lnTo>
                    <a:pt x="538" y="1032"/>
                  </a:lnTo>
                  <a:lnTo>
                    <a:pt x="522" y="1034"/>
                  </a:lnTo>
                  <a:lnTo>
                    <a:pt x="504" y="1036"/>
                  </a:lnTo>
                  <a:lnTo>
                    <a:pt x="483" y="1037"/>
                  </a:lnTo>
                  <a:lnTo>
                    <a:pt x="462" y="1037"/>
                  </a:lnTo>
                  <a:lnTo>
                    <a:pt x="443" y="1037"/>
                  </a:lnTo>
                  <a:lnTo>
                    <a:pt x="428" y="1036"/>
                  </a:lnTo>
                  <a:lnTo>
                    <a:pt x="418" y="1034"/>
                  </a:lnTo>
                  <a:lnTo>
                    <a:pt x="418" y="1033"/>
                  </a:lnTo>
                  <a:lnTo>
                    <a:pt x="419" y="1032"/>
                  </a:lnTo>
                  <a:lnTo>
                    <a:pt x="428" y="1027"/>
                  </a:lnTo>
                  <a:lnTo>
                    <a:pt x="439" y="1021"/>
                  </a:lnTo>
                  <a:lnTo>
                    <a:pt x="443" y="1017"/>
                  </a:lnTo>
                  <a:lnTo>
                    <a:pt x="448" y="1013"/>
                  </a:lnTo>
                  <a:lnTo>
                    <a:pt x="451" y="1009"/>
                  </a:lnTo>
                  <a:lnTo>
                    <a:pt x="453" y="1004"/>
                  </a:lnTo>
                  <a:lnTo>
                    <a:pt x="450" y="1002"/>
                  </a:lnTo>
                  <a:lnTo>
                    <a:pt x="446" y="1000"/>
                  </a:lnTo>
                  <a:lnTo>
                    <a:pt x="446" y="999"/>
                  </a:lnTo>
                  <a:lnTo>
                    <a:pt x="446" y="998"/>
                  </a:lnTo>
                  <a:lnTo>
                    <a:pt x="462" y="989"/>
                  </a:lnTo>
                  <a:lnTo>
                    <a:pt x="480" y="982"/>
                  </a:lnTo>
                  <a:lnTo>
                    <a:pt x="497" y="976"/>
                  </a:lnTo>
                  <a:lnTo>
                    <a:pt x="515" y="968"/>
                  </a:lnTo>
                  <a:lnTo>
                    <a:pt x="522" y="963"/>
                  </a:lnTo>
                  <a:lnTo>
                    <a:pt x="530" y="957"/>
                  </a:lnTo>
                  <a:lnTo>
                    <a:pt x="553" y="947"/>
                  </a:lnTo>
                  <a:lnTo>
                    <a:pt x="575" y="939"/>
                  </a:lnTo>
                  <a:lnTo>
                    <a:pt x="598" y="930"/>
                  </a:lnTo>
                  <a:lnTo>
                    <a:pt x="622" y="921"/>
                  </a:lnTo>
                  <a:lnTo>
                    <a:pt x="625" y="918"/>
                  </a:lnTo>
                  <a:lnTo>
                    <a:pt x="628" y="915"/>
                  </a:lnTo>
                  <a:lnTo>
                    <a:pt x="640" y="910"/>
                  </a:lnTo>
                  <a:lnTo>
                    <a:pt x="654" y="907"/>
                  </a:lnTo>
                  <a:lnTo>
                    <a:pt x="667" y="904"/>
                  </a:lnTo>
                  <a:lnTo>
                    <a:pt x="680" y="899"/>
                  </a:lnTo>
                  <a:lnTo>
                    <a:pt x="683" y="896"/>
                  </a:lnTo>
                  <a:lnTo>
                    <a:pt x="686" y="893"/>
                  </a:lnTo>
                  <a:lnTo>
                    <a:pt x="697" y="889"/>
                  </a:lnTo>
                  <a:lnTo>
                    <a:pt x="709" y="885"/>
                  </a:lnTo>
                  <a:lnTo>
                    <a:pt x="720" y="882"/>
                  </a:lnTo>
                  <a:lnTo>
                    <a:pt x="731" y="877"/>
                  </a:lnTo>
                  <a:lnTo>
                    <a:pt x="748" y="876"/>
                  </a:lnTo>
                  <a:lnTo>
                    <a:pt x="763" y="874"/>
                  </a:lnTo>
                  <a:lnTo>
                    <a:pt x="766" y="872"/>
                  </a:lnTo>
                  <a:lnTo>
                    <a:pt x="770" y="869"/>
                  </a:lnTo>
                  <a:lnTo>
                    <a:pt x="779" y="867"/>
                  </a:lnTo>
                  <a:lnTo>
                    <a:pt x="789" y="867"/>
                  </a:lnTo>
                  <a:lnTo>
                    <a:pt x="800" y="867"/>
                  </a:lnTo>
                  <a:lnTo>
                    <a:pt x="812" y="865"/>
                  </a:lnTo>
                  <a:lnTo>
                    <a:pt x="828" y="862"/>
                  </a:lnTo>
                  <a:lnTo>
                    <a:pt x="844" y="859"/>
                  </a:lnTo>
                  <a:lnTo>
                    <a:pt x="845" y="856"/>
                  </a:lnTo>
                  <a:lnTo>
                    <a:pt x="846" y="851"/>
                  </a:lnTo>
                  <a:lnTo>
                    <a:pt x="842" y="847"/>
                  </a:lnTo>
                  <a:lnTo>
                    <a:pt x="840" y="842"/>
                  </a:lnTo>
                  <a:lnTo>
                    <a:pt x="838" y="839"/>
                  </a:lnTo>
                  <a:lnTo>
                    <a:pt x="838" y="836"/>
                  </a:lnTo>
                  <a:lnTo>
                    <a:pt x="838" y="829"/>
                  </a:lnTo>
                  <a:lnTo>
                    <a:pt x="836" y="817"/>
                  </a:lnTo>
                  <a:lnTo>
                    <a:pt x="833" y="810"/>
                  </a:lnTo>
                  <a:lnTo>
                    <a:pt x="829" y="805"/>
                  </a:lnTo>
                  <a:lnTo>
                    <a:pt x="828" y="803"/>
                  </a:lnTo>
                  <a:lnTo>
                    <a:pt x="826" y="799"/>
                  </a:lnTo>
                  <a:lnTo>
                    <a:pt x="826" y="794"/>
                  </a:lnTo>
                  <a:lnTo>
                    <a:pt x="826" y="788"/>
                  </a:lnTo>
                  <a:lnTo>
                    <a:pt x="819" y="780"/>
                  </a:lnTo>
                  <a:lnTo>
                    <a:pt x="812" y="772"/>
                  </a:lnTo>
                  <a:lnTo>
                    <a:pt x="812" y="766"/>
                  </a:lnTo>
                  <a:lnTo>
                    <a:pt x="812" y="759"/>
                  </a:lnTo>
                  <a:lnTo>
                    <a:pt x="809" y="749"/>
                  </a:lnTo>
                  <a:lnTo>
                    <a:pt x="806" y="742"/>
                  </a:lnTo>
                  <a:lnTo>
                    <a:pt x="803" y="739"/>
                  </a:lnTo>
                  <a:lnTo>
                    <a:pt x="800" y="735"/>
                  </a:lnTo>
                  <a:lnTo>
                    <a:pt x="797" y="733"/>
                  </a:lnTo>
                  <a:lnTo>
                    <a:pt x="793" y="731"/>
                  </a:lnTo>
                  <a:lnTo>
                    <a:pt x="777" y="733"/>
                  </a:lnTo>
                  <a:lnTo>
                    <a:pt x="757" y="735"/>
                  </a:lnTo>
                  <a:lnTo>
                    <a:pt x="737" y="735"/>
                  </a:lnTo>
                  <a:lnTo>
                    <a:pt x="714" y="735"/>
                  </a:lnTo>
                  <a:lnTo>
                    <a:pt x="692" y="734"/>
                  </a:lnTo>
                  <a:lnTo>
                    <a:pt x="671" y="732"/>
                  </a:lnTo>
                  <a:lnTo>
                    <a:pt x="654" y="729"/>
                  </a:lnTo>
                  <a:lnTo>
                    <a:pt x="639" y="725"/>
                  </a:lnTo>
                  <a:lnTo>
                    <a:pt x="632" y="720"/>
                  </a:lnTo>
                  <a:lnTo>
                    <a:pt x="626" y="713"/>
                  </a:lnTo>
                  <a:lnTo>
                    <a:pt x="617" y="709"/>
                  </a:lnTo>
                  <a:lnTo>
                    <a:pt x="609" y="706"/>
                  </a:lnTo>
                  <a:lnTo>
                    <a:pt x="599" y="702"/>
                  </a:lnTo>
                  <a:lnTo>
                    <a:pt x="590" y="697"/>
                  </a:lnTo>
                  <a:lnTo>
                    <a:pt x="586" y="693"/>
                  </a:lnTo>
                  <a:lnTo>
                    <a:pt x="579" y="688"/>
                  </a:lnTo>
                  <a:lnTo>
                    <a:pt x="570" y="685"/>
                  </a:lnTo>
                  <a:lnTo>
                    <a:pt x="561" y="682"/>
                  </a:lnTo>
                  <a:lnTo>
                    <a:pt x="551" y="679"/>
                  </a:lnTo>
                  <a:lnTo>
                    <a:pt x="541" y="676"/>
                  </a:lnTo>
                  <a:lnTo>
                    <a:pt x="535" y="671"/>
                  </a:lnTo>
                  <a:lnTo>
                    <a:pt x="530" y="666"/>
                  </a:lnTo>
                  <a:lnTo>
                    <a:pt x="520" y="663"/>
                  </a:lnTo>
                  <a:lnTo>
                    <a:pt x="510" y="660"/>
                  </a:lnTo>
                  <a:lnTo>
                    <a:pt x="500" y="656"/>
                  </a:lnTo>
                  <a:lnTo>
                    <a:pt x="492" y="651"/>
                  </a:lnTo>
                  <a:lnTo>
                    <a:pt x="487" y="647"/>
                  </a:lnTo>
                  <a:lnTo>
                    <a:pt x="483" y="643"/>
                  </a:lnTo>
                  <a:lnTo>
                    <a:pt x="479" y="641"/>
                  </a:lnTo>
                  <a:lnTo>
                    <a:pt x="472" y="638"/>
                  </a:lnTo>
                  <a:lnTo>
                    <a:pt x="465" y="637"/>
                  </a:lnTo>
                  <a:lnTo>
                    <a:pt x="460" y="637"/>
                  </a:lnTo>
                  <a:lnTo>
                    <a:pt x="457" y="639"/>
                  </a:lnTo>
                  <a:lnTo>
                    <a:pt x="454" y="642"/>
                  </a:lnTo>
                  <a:lnTo>
                    <a:pt x="454" y="655"/>
                  </a:lnTo>
                  <a:lnTo>
                    <a:pt x="454" y="667"/>
                  </a:lnTo>
                  <a:lnTo>
                    <a:pt x="453" y="681"/>
                  </a:lnTo>
                  <a:lnTo>
                    <a:pt x="453" y="694"/>
                  </a:lnTo>
                  <a:lnTo>
                    <a:pt x="452" y="704"/>
                  </a:lnTo>
                  <a:lnTo>
                    <a:pt x="451" y="714"/>
                  </a:lnTo>
                  <a:lnTo>
                    <a:pt x="449" y="726"/>
                  </a:lnTo>
                  <a:lnTo>
                    <a:pt x="448" y="736"/>
                  </a:lnTo>
                  <a:lnTo>
                    <a:pt x="448" y="745"/>
                  </a:lnTo>
                  <a:lnTo>
                    <a:pt x="448" y="755"/>
                  </a:lnTo>
                  <a:lnTo>
                    <a:pt x="448" y="764"/>
                  </a:lnTo>
                  <a:lnTo>
                    <a:pt x="448" y="774"/>
                  </a:lnTo>
                  <a:lnTo>
                    <a:pt x="447" y="784"/>
                  </a:lnTo>
                  <a:lnTo>
                    <a:pt x="445" y="798"/>
                  </a:lnTo>
                  <a:lnTo>
                    <a:pt x="441" y="801"/>
                  </a:lnTo>
                  <a:lnTo>
                    <a:pt x="438" y="804"/>
                  </a:lnTo>
                  <a:lnTo>
                    <a:pt x="438" y="812"/>
                  </a:lnTo>
                  <a:lnTo>
                    <a:pt x="438" y="819"/>
                  </a:lnTo>
                  <a:lnTo>
                    <a:pt x="437" y="828"/>
                  </a:lnTo>
                  <a:lnTo>
                    <a:pt x="436" y="837"/>
                  </a:lnTo>
                  <a:lnTo>
                    <a:pt x="434" y="847"/>
                  </a:lnTo>
                  <a:lnTo>
                    <a:pt x="433" y="857"/>
                  </a:lnTo>
                  <a:lnTo>
                    <a:pt x="427" y="871"/>
                  </a:lnTo>
                  <a:lnTo>
                    <a:pt x="423" y="885"/>
                  </a:lnTo>
                  <a:lnTo>
                    <a:pt x="419" y="887"/>
                  </a:lnTo>
                  <a:lnTo>
                    <a:pt x="417" y="891"/>
                  </a:lnTo>
                  <a:lnTo>
                    <a:pt x="414" y="899"/>
                  </a:lnTo>
                  <a:lnTo>
                    <a:pt x="412" y="907"/>
                  </a:lnTo>
                  <a:lnTo>
                    <a:pt x="410" y="915"/>
                  </a:lnTo>
                  <a:lnTo>
                    <a:pt x="406" y="923"/>
                  </a:lnTo>
                  <a:lnTo>
                    <a:pt x="402" y="929"/>
                  </a:lnTo>
                  <a:lnTo>
                    <a:pt x="396" y="934"/>
                  </a:lnTo>
                  <a:lnTo>
                    <a:pt x="395" y="940"/>
                  </a:lnTo>
                  <a:lnTo>
                    <a:pt x="394" y="944"/>
                  </a:lnTo>
                  <a:lnTo>
                    <a:pt x="389" y="956"/>
                  </a:lnTo>
                  <a:lnTo>
                    <a:pt x="383" y="967"/>
                  </a:lnTo>
                  <a:lnTo>
                    <a:pt x="378" y="975"/>
                  </a:lnTo>
                  <a:lnTo>
                    <a:pt x="371" y="980"/>
                  </a:lnTo>
                  <a:lnTo>
                    <a:pt x="366" y="994"/>
                  </a:lnTo>
                  <a:lnTo>
                    <a:pt x="360" y="1009"/>
                  </a:lnTo>
                  <a:lnTo>
                    <a:pt x="354" y="1019"/>
                  </a:lnTo>
                  <a:lnTo>
                    <a:pt x="347" y="1026"/>
                  </a:lnTo>
                  <a:lnTo>
                    <a:pt x="343" y="1040"/>
                  </a:lnTo>
                  <a:lnTo>
                    <a:pt x="340" y="1055"/>
                  </a:lnTo>
                  <a:lnTo>
                    <a:pt x="334" y="1066"/>
                  </a:lnTo>
                  <a:lnTo>
                    <a:pt x="326" y="1075"/>
                  </a:lnTo>
                  <a:lnTo>
                    <a:pt x="320" y="1084"/>
                  </a:lnTo>
                  <a:lnTo>
                    <a:pt x="313" y="1093"/>
                  </a:lnTo>
                  <a:lnTo>
                    <a:pt x="312" y="1098"/>
                  </a:lnTo>
                  <a:lnTo>
                    <a:pt x="311" y="1103"/>
                  </a:lnTo>
                  <a:lnTo>
                    <a:pt x="307" y="1105"/>
                  </a:lnTo>
                  <a:lnTo>
                    <a:pt x="303" y="1107"/>
                  </a:lnTo>
                  <a:lnTo>
                    <a:pt x="301" y="1110"/>
                  </a:lnTo>
                  <a:lnTo>
                    <a:pt x="299" y="1115"/>
                  </a:lnTo>
                  <a:lnTo>
                    <a:pt x="298" y="1120"/>
                  </a:lnTo>
                  <a:lnTo>
                    <a:pt x="297" y="1125"/>
                  </a:lnTo>
                  <a:lnTo>
                    <a:pt x="296" y="1135"/>
                  </a:lnTo>
                  <a:lnTo>
                    <a:pt x="294" y="1144"/>
                  </a:lnTo>
                  <a:lnTo>
                    <a:pt x="288" y="1152"/>
                  </a:lnTo>
                  <a:lnTo>
                    <a:pt x="283" y="1159"/>
                  </a:lnTo>
                  <a:lnTo>
                    <a:pt x="277" y="1173"/>
                  </a:lnTo>
                  <a:lnTo>
                    <a:pt x="272" y="1187"/>
                  </a:lnTo>
                  <a:lnTo>
                    <a:pt x="266" y="1196"/>
                  </a:lnTo>
                  <a:lnTo>
                    <a:pt x="260" y="1202"/>
                  </a:lnTo>
                  <a:lnTo>
                    <a:pt x="256" y="1211"/>
                  </a:lnTo>
                  <a:lnTo>
                    <a:pt x="253" y="1220"/>
                  </a:lnTo>
                  <a:lnTo>
                    <a:pt x="251" y="1227"/>
                  </a:lnTo>
                  <a:lnTo>
                    <a:pt x="248" y="1236"/>
                  </a:lnTo>
                  <a:lnTo>
                    <a:pt x="243" y="1242"/>
                  </a:lnTo>
                  <a:lnTo>
                    <a:pt x="238" y="1247"/>
                  </a:lnTo>
                  <a:lnTo>
                    <a:pt x="237" y="1253"/>
                  </a:lnTo>
                  <a:lnTo>
                    <a:pt x="235" y="1258"/>
                  </a:lnTo>
                  <a:lnTo>
                    <a:pt x="229" y="1267"/>
                  </a:lnTo>
                  <a:lnTo>
                    <a:pt x="224" y="1276"/>
                  </a:lnTo>
                  <a:lnTo>
                    <a:pt x="221" y="1285"/>
                  </a:lnTo>
                  <a:lnTo>
                    <a:pt x="219" y="1294"/>
                  </a:lnTo>
                  <a:lnTo>
                    <a:pt x="212" y="1304"/>
                  </a:lnTo>
                  <a:lnTo>
                    <a:pt x="205" y="1316"/>
                  </a:lnTo>
                  <a:lnTo>
                    <a:pt x="200" y="1329"/>
                  </a:lnTo>
                  <a:lnTo>
                    <a:pt x="192" y="1342"/>
                  </a:lnTo>
                  <a:lnTo>
                    <a:pt x="186" y="1349"/>
                  </a:lnTo>
                  <a:lnTo>
                    <a:pt x="181" y="1353"/>
                  </a:lnTo>
                  <a:lnTo>
                    <a:pt x="175" y="1357"/>
                  </a:lnTo>
                  <a:lnTo>
                    <a:pt x="168" y="1359"/>
                  </a:lnTo>
                  <a:lnTo>
                    <a:pt x="161" y="1357"/>
                  </a:lnTo>
                  <a:lnTo>
                    <a:pt x="155" y="1355"/>
                  </a:lnTo>
                  <a:lnTo>
                    <a:pt x="150" y="1357"/>
                  </a:lnTo>
                  <a:lnTo>
                    <a:pt x="147" y="1358"/>
                  </a:lnTo>
                  <a:lnTo>
                    <a:pt x="143" y="1359"/>
                  </a:lnTo>
                  <a:lnTo>
                    <a:pt x="139" y="1361"/>
                  </a:lnTo>
                  <a:lnTo>
                    <a:pt x="137" y="1369"/>
                  </a:lnTo>
                  <a:lnTo>
                    <a:pt x="132" y="1380"/>
                  </a:lnTo>
                  <a:lnTo>
                    <a:pt x="126" y="1389"/>
                  </a:lnTo>
                  <a:lnTo>
                    <a:pt x="121" y="1395"/>
                  </a:lnTo>
                  <a:lnTo>
                    <a:pt x="120" y="1396"/>
                  </a:lnTo>
                  <a:lnTo>
                    <a:pt x="119" y="1396"/>
                  </a:lnTo>
                  <a:lnTo>
                    <a:pt x="119" y="1395"/>
                  </a:lnTo>
                  <a:lnTo>
                    <a:pt x="119" y="1389"/>
                  </a:lnTo>
                  <a:lnTo>
                    <a:pt x="120" y="1384"/>
                  </a:lnTo>
                  <a:lnTo>
                    <a:pt x="122" y="1380"/>
                  </a:lnTo>
                  <a:lnTo>
                    <a:pt x="124" y="1375"/>
                  </a:lnTo>
                  <a:lnTo>
                    <a:pt x="128" y="1368"/>
                  </a:lnTo>
                  <a:lnTo>
                    <a:pt x="129" y="1362"/>
                  </a:lnTo>
                  <a:lnTo>
                    <a:pt x="123" y="1348"/>
                  </a:lnTo>
                  <a:lnTo>
                    <a:pt x="115" y="1334"/>
                  </a:lnTo>
                  <a:lnTo>
                    <a:pt x="111" y="1333"/>
                  </a:lnTo>
                  <a:lnTo>
                    <a:pt x="108" y="1334"/>
                  </a:lnTo>
                  <a:lnTo>
                    <a:pt x="104" y="1335"/>
                  </a:lnTo>
                  <a:lnTo>
                    <a:pt x="101" y="1336"/>
                  </a:lnTo>
                  <a:lnTo>
                    <a:pt x="100" y="1342"/>
                  </a:lnTo>
                  <a:lnTo>
                    <a:pt x="98" y="1348"/>
                  </a:lnTo>
                  <a:lnTo>
                    <a:pt x="96" y="1347"/>
                  </a:lnTo>
                  <a:lnTo>
                    <a:pt x="93" y="1346"/>
                  </a:lnTo>
                  <a:lnTo>
                    <a:pt x="93" y="1340"/>
                  </a:lnTo>
                  <a:lnTo>
                    <a:pt x="92" y="1334"/>
                  </a:lnTo>
                  <a:lnTo>
                    <a:pt x="91" y="1334"/>
                  </a:lnTo>
                  <a:lnTo>
                    <a:pt x="90" y="1333"/>
                  </a:lnTo>
                  <a:lnTo>
                    <a:pt x="73" y="1336"/>
                  </a:lnTo>
                  <a:lnTo>
                    <a:pt x="59" y="1339"/>
                  </a:lnTo>
                  <a:lnTo>
                    <a:pt x="51" y="1334"/>
                  </a:lnTo>
                  <a:lnTo>
                    <a:pt x="40" y="1326"/>
                  </a:lnTo>
                  <a:lnTo>
                    <a:pt x="31" y="1317"/>
                  </a:lnTo>
                  <a:lnTo>
                    <a:pt x="23" y="1308"/>
                  </a:lnTo>
                  <a:lnTo>
                    <a:pt x="21" y="1299"/>
                  </a:lnTo>
                  <a:lnTo>
                    <a:pt x="18" y="1291"/>
                  </a:lnTo>
                  <a:lnTo>
                    <a:pt x="10" y="1288"/>
                  </a:lnTo>
                  <a:lnTo>
                    <a:pt x="1" y="1284"/>
                  </a:lnTo>
                  <a:lnTo>
                    <a:pt x="0" y="1271"/>
                  </a:lnTo>
                  <a:lnTo>
                    <a:pt x="1" y="1257"/>
                  </a:lnTo>
                  <a:lnTo>
                    <a:pt x="3" y="1244"/>
                  </a:lnTo>
                  <a:lnTo>
                    <a:pt x="5" y="1233"/>
                  </a:lnTo>
                  <a:lnTo>
                    <a:pt x="6" y="1218"/>
                  </a:lnTo>
                  <a:lnTo>
                    <a:pt x="5" y="1201"/>
                  </a:lnTo>
                  <a:lnTo>
                    <a:pt x="5" y="1192"/>
                  </a:lnTo>
                  <a:lnTo>
                    <a:pt x="5" y="1185"/>
                  </a:lnTo>
                  <a:lnTo>
                    <a:pt x="6" y="1177"/>
                  </a:lnTo>
                  <a:lnTo>
                    <a:pt x="8" y="1171"/>
                  </a:lnTo>
                  <a:lnTo>
                    <a:pt x="17" y="1161"/>
                  </a:lnTo>
                  <a:lnTo>
                    <a:pt x="26" y="1150"/>
                  </a:lnTo>
                  <a:lnTo>
                    <a:pt x="27" y="1142"/>
                  </a:lnTo>
                  <a:lnTo>
                    <a:pt x="27" y="1132"/>
                  </a:lnTo>
                  <a:lnTo>
                    <a:pt x="28" y="1121"/>
                  </a:lnTo>
                  <a:lnTo>
                    <a:pt x="29" y="1113"/>
                  </a:lnTo>
                  <a:lnTo>
                    <a:pt x="34" y="1106"/>
                  </a:lnTo>
                  <a:lnTo>
                    <a:pt x="41" y="1101"/>
                  </a:lnTo>
                  <a:lnTo>
                    <a:pt x="44" y="1091"/>
                  </a:lnTo>
                  <a:lnTo>
                    <a:pt x="46" y="1080"/>
                  </a:lnTo>
                  <a:lnTo>
                    <a:pt x="49" y="1069"/>
                  </a:lnTo>
                  <a:lnTo>
                    <a:pt x="51" y="1057"/>
                  </a:lnTo>
                  <a:lnTo>
                    <a:pt x="56" y="1046"/>
                  </a:lnTo>
                  <a:lnTo>
                    <a:pt x="62" y="1036"/>
                  </a:lnTo>
                  <a:lnTo>
                    <a:pt x="66" y="1026"/>
                  </a:lnTo>
                  <a:lnTo>
                    <a:pt x="69" y="1015"/>
                  </a:lnTo>
                  <a:lnTo>
                    <a:pt x="72" y="1004"/>
                  </a:lnTo>
                  <a:lnTo>
                    <a:pt x="76" y="994"/>
                  </a:lnTo>
                  <a:lnTo>
                    <a:pt x="80" y="990"/>
                  </a:lnTo>
                  <a:lnTo>
                    <a:pt x="84" y="987"/>
                  </a:lnTo>
                  <a:lnTo>
                    <a:pt x="86" y="975"/>
                  </a:lnTo>
                  <a:lnTo>
                    <a:pt x="87" y="963"/>
                  </a:lnTo>
                  <a:lnTo>
                    <a:pt x="91" y="954"/>
                  </a:lnTo>
                  <a:lnTo>
                    <a:pt x="96" y="944"/>
                  </a:lnTo>
                  <a:lnTo>
                    <a:pt x="99" y="929"/>
                  </a:lnTo>
                  <a:lnTo>
                    <a:pt x="103" y="914"/>
                  </a:lnTo>
                  <a:lnTo>
                    <a:pt x="107" y="909"/>
                  </a:lnTo>
                  <a:lnTo>
                    <a:pt x="111" y="905"/>
                  </a:lnTo>
                  <a:lnTo>
                    <a:pt x="112" y="898"/>
                  </a:lnTo>
                  <a:lnTo>
                    <a:pt x="112" y="892"/>
                  </a:lnTo>
                  <a:lnTo>
                    <a:pt x="116" y="879"/>
                  </a:lnTo>
                  <a:lnTo>
                    <a:pt x="122" y="865"/>
                  </a:lnTo>
                  <a:lnTo>
                    <a:pt x="127" y="861"/>
                  </a:lnTo>
                  <a:lnTo>
                    <a:pt x="132" y="857"/>
                  </a:lnTo>
                  <a:lnTo>
                    <a:pt x="139" y="840"/>
                  </a:lnTo>
                  <a:lnTo>
                    <a:pt x="146" y="825"/>
                  </a:lnTo>
                  <a:lnTo>
                    <a:pt x="151" y="817"/>
                  </a:lnTo>
                  <a:lnTo>
                    <a:pt x="157" y="810"/>
                  </a:lnTo>
                  <a:lnTo>
                    <a:pt x="168" y="783"/>
                  </a:lnTo>
                  <a:lnTo>
                    <a:pt x="178" y="756"/>
                  </a:lnTo>
                  <a:lnTo>
                    <a:pt x="183" y="742"/>
                  </a:lnTo>
                  <a:lnTo>
                    <a:pt x="189" y="729"/>
                  </a:lnTo>
                  <a:lnTo>
                    <a:pt x="194" y="717"/>
                  </a:lnTo>
                  <a:lnTo>
                    <a:pt x="201" y="705"/>
                  </a:lnTo>
                  <a:lnTo>
                    <a:pt x="213" y="693"/>
                  </a:lnTo>
                  <a:lnTo>
                    <a:pt x="224" y="682"/>
                  </a:lnTo>
                  <a:lnTo>
                    <a:pt x="230" y="671"/>
                  </a:lnTo>
                  <a:lnTo>
                    <a:pt x="237" y="659"/>
                  </a:lnTo>
                  <a:lnTo>
                    <a:pt x="241" y="656"/>
                  </a:lnTo>
                  <a:lnTo>
                    <a:pt x="245" y="653"/>
                  </a:lnTo>
                  <a:lnTo>
                    <a:pt x="255" y="636"/>
                  </a:lnTo>
                  <a:lnTo>
                    <a:pt x="264" y="617"/>
                  </a:lnTo>
                  <a:lnTo>
                    <a:pt x="272" y="599"/>
                  </a:lnTo>
                  <a:lnTo>
                    <a:pt x="280" y="579"/>
                  </a:lnTo>
                  <a:lnTo>
                    <a:pt x="289" y="565"/>
                  </a:lnTo>
                  <a:lnTo>
                    <a:pt x="298" y="550"/>
                  </a:lnTo>
                  <a:lnTo>
                    <a:pt x="302" y="543"/>
                  </a:lnTo>
                  <a:lnTo>
                    <a:pt x="306" y="534"/>
                  </a:lnTo>
                  <a:lnTo>
                    <a:pt x="309" y="526"/>
                  </a:lnTo>
                  <a:lnTo>
                    <a:pt x="311" y="518"/>
                  </a:lnTo>
                  <a:lnTo>
                    <a:pt x="310" y="504"/>
                  </a:lnTo>
                  <a:lnTo>
                    <a:pt x="308" y="490"/>
                  </a:lnTo>
                  <a:lnTo>
                    <a:pt x="303" y="487"/>
                  </a:lnTo>
                  <a:lnTo>
                    <a:pt x="299" y="484"/>
                  </a:lnTo>
                  <a:lnTo>
                    <a:pt x="299" y="472"/>
                  </a:lnTo>
                  <a:lnTo>
                    <a:pt x="299" y="460"/>
                  </a:lnTo>
                  <a:lnTo>
                    <a:pt x="295" y="456"/>
                  </a:lnTo>
                  <a:lnTo>
                    <a:pt x="291" y="453"/>
                  </a:lnTo>
                  <a:lnTo>
                    <a:pt x="293" y="445"/>
                  </a:lnTo>
                  <a:lnTo>
                    <a:pt x="294" y="438"/>
                  </a:lnTo>
                  <a:lnTo>
                    <a:pt x="298" y="431"/>
                  </a:lnTo>
                  <a:lnTo>
                    <a:pt x="307" y="423"/>
                  </a:lnTo>
                  <a:lnTo>
                    <a:pt x="317" y="416"/>
                  </a:lnTo>
                  <a:lnTo>
                    <a:pt x="323" y="411"/>
                  </a:lnTo>
                  <a:lnTo>
                    <a:pt x="332" y="408"/>
                  </a:lnTo>
                  <a:lnTo>
                    <a:pt x="341" y="404"/>
                  </a:lnTo>
                  <a:lnTo>
                    <a:pt x="344" y="398"/>
                  </a:lnTo>
                  <a:lnTo>
                    <a:pt x="347" y="392"/>
                  </a:lnTo>
                  <a:lnTo>
                    <a:pt x="354" y="388"/>
                  </a:lnTo>
                  <a:lnTo>
                    <a:pt x="359" y="383"/>
                  </a:lnTo>
                  <a:lnTo>
                    <a:pt x="361" y="379"/>
                  </a:lnTo>
                  <a:lnTo>
                    <a:pt x="363" y="373"/>
                  </a:lnTo>
                  <a:lnTo>
                    <a:pt x="370" y="370"/>
                  </a:lnTo>
                  <a:lnTo>
                    <a:pt x="379" y="367"/>
                  </a:lnTo>
                  <a:lnTo>
                    <a:pt x="382" y="360"/>
                  </a:lnTo>
                  <a:lnTo>
                    <a:pt x="386" y="351"/>
                  </a:lnTo>
                  <a:lnTo>
                    <a:pt x="395" y="340"/>
                  </a:lnTo>
                  <a:lnTo>
                    <a:pt x="406" y="329"/>
                  </a:lnTo>
                  <a:lnTo>
                    <a:pt x="410" y="327"/>
                  </a:lnTo>
                  <a:lnTo>
                    <a:pt x="413" y="326"/>
                  </a:lnTo>
                  <a:lnTo>
                    <a:pt x="416" y="326"/>
                  </a:lnTo>
                  <a:lnTo>
                    <a:pt x="419" y="326"/>
                  </a:lnTo>
                  <a:lnTo>
                    <a:pt x="426" y="328"/>
                  </a:lnTo>
                  <a:lnTo>
                    <a:pt x="433" y="332"/>
                  </a:lnTo>
                  <a:lnTo>
                    <a:pt x="439" y="328"/>
                  </a:lnTo>
                  <a:lnTo>
                    <a:pt x="446" y="325"/>
                  </a:lnTo>
                  <a:lnTo>
                    <a:pt x="457" y="325"/>
                  </a:lnTo>
                  <a:lnTo>
                    <a:pt x="468" y="325"/>
                  </a:lnTo>
                  <a:lnTo>
                    <a:pt x="479" y="325"/>
                  </a:lnTo>
                  <a:lnTo>
                    <a:pt x="489" y="324"/>
                  </a:lnTo>
                  <a:lnTo>
                    <a:pt x="503" y="316"/>
                  </a:lnTo>
                  <a:lnTo>
                    <a:pt x="516" y="306"/>
                  </a:lnTo>
                  <a:lnTo>
                    <a:pt x="519" y="301"/>
                  </a:lnTo>
                  <a:lnTo>
                    <a:pt x="522" y="296"/>
                  </a:lnTo>
                  <a:lnTo>
                    <a:pt x="534" y="299"/>
                  </a:lnTo>
                  <a:lnTo>
                    <a:pt x="545" y="303"/>
                  </a:lnTo>
                  <a:lnTo>
                    <a:pt x="555" y="304"/>
                  </a:lnTo>
                  <a:lnTo>
                    <a:pt x="569" y="302"/>
                  </a:lnTo>
                  <a:lnTo>
                    <a:pt x="584" y="300"/>
                  </a:lnTo>
                  <a:lnTo>
                    <a:pt x="593" y="298"/>
                  </a:lnTo>
                  <a:lnTo>
                    <a:pt x="602" y="297"/>
                  </a:lnTo>
                  <a:lnTo>
                    <a:pt x="613" y="299"/>
                  </a:lnTo>
                  <a:lnTo>
                    <a:pt x="623" y="301"/>
                  </a:lnTo>
                  <a:lnTo>
                    <a:pt x="631" y="303"/>
                  </a:lnTo>
                  <a:lnTo>
                    <a:pt x="640" y="303"/>
                  </a:lnTo>
                  <a:lnTo>
                    <a:pt x="650" y="303"/>
                  </a:lnTo>
                  <a:lnTo>
                    <a:pt x="658" y="309"/>
                  </a:lnTo>
                  <a:lnTo>
                    <a:pt x="664" y="315"/>
                  </a:lnTo>
                  <a:lnTo>
                    <a:pt x="680" y="323"/>
                  </a:lnTo>
                  <a:lnTo>
                    <a:pt x="696" y="329"/>
                  </a:lnTo>
                  <a:lnTo>
                    <a:pt x="698" y="335"/>
                  </a:lnTo>
                  <a:lnTo>
                    <a:pt x="702" y="339"/>
                  </a:lnTo>
                  <a:lnTo>
                    <a:pt x="718" y="349"/>
                  </a:lnTo>
                  <a:lnTo>
                    <a:pt x="733" y="359"/>
                  </a:lnTo>
                  <a:lnTo>
                    <a:pt x="737" y="359"/>
                  </a:lnTo>
                  <a:lnTo>
                    <a:pt x="740" y="358"/>
                  </a:lnTo>
                  <a:lnTo>
                    <a:pt x="741" y="348"/>
                  </a:lnTo>
                  <a:lnTo>
                    <a:pt x="741" y="329"/>
                  </a:lnTo>
                  <a:lnTo>
                    <a:pt x="740" y="310"/>
                  </a:lnTo>
                  <a:lnTo>
                    <a:pt x="738" y="299"/>
                  </a:lnTo>
                  <a:lnTo>
                    <a:pt x="733" y="296"/>
                  </a:lnTo>
                  <a:lnTo>
                    <a:pt x="729" y="293"/>
                  </a:lnTo>
                  <a:lnTo>
                    <a:pt x="726" y="283"/>
                  </a:lnTo>
                  <a:lnTo>
                    <a:pt x="724" y="275"/>
                  </a:lnTo>
                  <a:lnTo>
                    <a:pt x="722" y="265"/>
                  </a:lnTo>
                  <a:lnTo>
                    <a:pt x="720" y="255"/>
                  </a:lnTo>
                  <a:lnTo>
                    <a:pt x="717" y="245"/>
                  </a:lnTo>
                  <a:lnTo>
                    <a:pt x="713" y="235"/>
                  </a:lnTo>
                  <a:lnTo>
                    <a:pt x="710" y="233"/>
                  </a:lnTo>
                  <a:lnTo>
                    <a:pt x="708" y="232"/>
                  </a:lnTo>
                  <a:lnTo>
                    <a:pt x="707" y="226"/>
                  </a:lnTo>
                  <a:lnTo>
                    <a:pt x="707" y="219"/>
                  </a:lnTo>
                  <a:lnTo>
                    <a:pt x="701" y="205"/>
                  </a:lnTo>
                  <a:lnTo>
                    <a:pt x="693" y="189"/>
                  </a:lnTo>
                  <a:lnTo>
                    <a:pt x="689" y="186"/>
                  </a:lnTo>
                  <a:lnTo>
                    <a:pt x="683" y="183"/>
                  </a:lnTo>
                  <a:lnTo>
                    <a:pt x="680" y="168"/>
                  </a:lnTo>
                  <a:lnTo>
                    <a:pt x="677" y="152"/>
                  </a:lnTo>
                  <a:lnTo>
                    <a:pt x="669" y="145"/>
                  </a:lnTo>
                  <a:lnTo>
                    <a:pt x="661" y="136"/>
                  </a:lnTo>
                  <a:lnTo>
                    <a:pt x="655" y="119"/>
                  </a:lnTo>
                  <a:lnTo>
                    <a:pt x="650" y="103"/>
                  </a:lnTo>
                  <a:lnTo>
                    <a:pt x="648" y="95"/>
                  </a:lnTo>
                  <a:lnTo>
                    <a:pt x="645" y="89"/>
                  </a:lnTo>
                  <a:lnTo>
                    <a:pt x="640" y="81"/>
                  </a:lnTo>
                  <a:lnTo>
                    <a:pt x="635" y="75"/>
                  </a:lnTo>
                  <a:lnTo>
                    <a:pt x="633" y="75"/>
                  </a:lnTo>
                  <a:lnTo>
                    <a:pt x="631" y="75"/>
                  </a:lnTo>
                  <a:lnTo>
                    <a:pt x="622" y="83"/>
                  </a:lnTo>
                  <a:lnTo>
                    <a:pt x="614" y="92"/>
                  </a:lnTo>
                  <a:lnTo>
                    <a:pt x="613" y="91"/>
                  </a:lnTo>
                  <a:lnTo>
                    <a:pt x="611" y="91"/>
                  </a:lnTo>
                  <a:lnTo>
                    <a:pt x="607" y="85"/>
                  </a:lnTo>
                  <a:lnTo>
                    <a:pt x="604" y="79"/>
                  </a:lnTo>
                  <a:lnTo>
                    <a:pt x="597" y="72"/>
                  </a:lnTo>
                  <a:lnTo>
                    <a:pt x="588" y="66"/>
                  </a:lnTo>
                  <a:lnTo>
                    <a:pt x="588" y="53"/>
                  </a:lnTo>
                  <a:lnTo>
                    <a:pt x="589" y="42"/>
                  </a:lnTo>
                  <a:lnTo>
                    <a:pt x="591" y="33"/>
                  </a:lnTo>
                  <a:lnTo>
                    <a:pt x="593" y="26"/>
                  </a:lnTo>
                  <a:lnTo>
                    <a:pt x="596" y="22"/>
                  </a:lnTo>
                  <a:lnTo>
                    <a:pt x="600" y="18"/>
                  </a:lnTo>
                  <a:lnTo>
                    <a:pt x="603" y="15"/>
                  </a:lnTo>
                  <a:lnTo>
                    <a:pt x="609" y="13"/>
                  </a:lnTo>
                  <a:lnTo>
                    <a:pt x="619" y="12"/>
                  </a:lnTo>
                  <a:lnTo>
                    <a:pt x="632" y="10"/>
                  </a:lnTo>
                  <a:lnTo>
                    <a:pt x="638" y="9"/>
                  </a:lnTo>
                  <a:lnTo>
                    <a:pt x="646" y="7"/>
                  </a:lnTo>
                  <a:lnTo>
                    <a:pt x="654" y="3"/>
                  </a:lnTo>
                  <a:lnTo>
                    <a:pt x="661" y="0"/>
                  </a:lnTo>
                  <a:close/>
                </a:path>
              </a:pathLst>
            </a:custGeom>
            <a:solidFill>
              <a:srgbClr val="2C5882"/>
            </a:solidFill>
            <a:ln w="9525">
              <a:noFill/>
              <a:round/>
            </a:ln>
          </p:spPr>
          <p:txBody>
            <a:bodyPr/>
            <a:lstStyle/>
            <a:p>
              <a:endParaRPr lang="zh-CN" altLang="en-US"/>
            </a:p>
          </p:txBody>
        </p:sp>
        <p:sp>
          <p:nvSpPr>
            <p:cNvPr id="29757" name="Freeform 33"/>
            <p:cNvSpPr>
              <a:spLocks noEditPoints="1"/>
            </p:cNvSpPr>
            <p:nvPr/>
          </p:nvSpPr>
          <p:spPr bwMode="auto">
            <a:xfrm>
              <a:off x="5259" y="209"/>
              <a:ext cx="539" cy="574"/>
            </a:xfrm>
            <a:custGeom>
              <a:avLst/>
              <a:gdLst>
                <a:gd name="T0" fmla="*/ 1 w 1617"/>
                <a:gd name="T1" fmla="*/ 0 h 1722"/>
                <a:gd name="T2" fmla="*/ 1 w 1617"/>
                <a:gd name="T3" fmla="*/ 0 h 1722"/>
                <a:gd name="T4" fmla="*/ 1 w 1617"/>
                <a:gd name="T5" fmla="*/ 0 h 1722"/>
                <a:gd name="T6" fmla="*/ 1 w 1617"/>
                <a:gd name="T7" fmla="*/ 0 h 1722"/>
                <a:gd name="T8" fmla="*/ 1 w 1617"/>
                <a:gd name="T9" fmla="*/ 1 h 1722"/>
                <a:gd name="T10" fmla="*/ 1 w 1617"/>
                <a:gd name="T11" fmla="*/ 1 h 1722"/>
                <a:gd name="T12" fmla="*/ 1 w 1617"/>
                <a:gd name="T13" fmla="*/ 0 h 1722"/>
                <a:gd name="T14" fmla="*/ 2 w 1617"/>
                <a:gd name="T15" fmla="*/ 0 h 1722"/>
                <a:gd name="T16" fmla="*/ 2 w 1617"/>
                <a:gd name="T17" fmla="*/ 1 h 1722"/>
                <a:gd name="T18" fmla="*/ 2 w 1617"/>
                <a:gd name="T19" fmla="*/ 1 h 1722"/>
                <a:gd name="T20" fmla="*/ 1 w 1617"/>
                <a:gd name="T21" fmla="*/ 1 h 1722"/>
                <a:gd name="T22" fmla="*/ 1 w 1617"/>
                <a:gd name="T23" fmla="*/ 1 h 1722"/>
                <a:gd name="T24" fmla="*/ 1 w 1617"/>
                <a:gd name="T25" fmla="*/ 1 h 1722"/>
                <a:gd name="T26" fmla="*/ 1 w 1617"/>
                <a:gd name="T27" fmla="*/ 1 h 1722"/>
                <a:gd name="T28" fmla="*/ 1 w 1617"/>
                <a:gd name="T29" fmla="*/ 1 h 1722"/>
                <a:gd name="T30" fmla="*/ 1 w 1617"/>
                <a:gd name="T31" fmla="*/ 1 h 1722"/>
                <a:gd name="T32" fmla="*/ 0 w 1617"/>
                <a:gd name="T33" fmla="*/ 1 h 1722"/>
                <a:gd name="T34" fmla="*/ 0 w 1617"/>
                <a:gd name="T35" fmla="*/ 1 h 1722"/>
                <a:gd name="T36" fmla="*/ 0 w 1617"/>
                <a:gd name="T37" fmla="*/ 1 h 1722"/>
                <a:gd name="T38" fmla="*/ 0 w 1617"/>
                <a:gd name="T39" fmla="*/ 1 h 1722"/>
                <a:gd name="T40" fmla="*/ 0 w 1617"/>
                <a:gd name="T41" fmla="*/ 2 h 1722"/>
                <a:gd name="T42" fmla="*/ 0 w 1617"/>
                <a:gd name="T43" fmla="*/ 2 h 1722"/>
                <a:gd name="T44" fmla="*/ 0 w 1617"/>
                <a:gd name="T45" fmla="*/ 2 h 1722"/>
                <a:gd name="T46" fmla="*/ 0 w 1617"/>
                <a:gd name="T47" fmla="*/ 2 h 1722"/>
                <a:gd name="T48" fmla="*/ 0 w 1617"/>
                <a:gd name="T49" fmla="*/ 1 h 1722"/>
                <a:gd name="T50" fmla="*/ 0 w 1617"/>
                <a:gd name="T51" fmla="*/ 1 h 1722"/>
                <a:gd name="T52" fmla="*/ 0 w 1617"/>
                <a:gd name="T53" fmla="*/ 0 h 1722"/>
                <a:gd name="T54" fmla="*/ 1 w 1617"/>
                <a:gd name="T55" fmla="*/ 0 h 1722"/>
                <a:gd name="T56" fmla="*/ 0 w 1617"/>
                <a:gd name="T57" fmla="*/ 1 h 1722"/>
                <a:gd name="T58" fmla="*/ 1 w 1617"/>
                <a:gd name="T59" fmla="*/ 1 h 1722"/>
                <a:gd name="T60" fmla="*/ 1 w 1617"/>
                <a:gd name="T61" fmla="*/ 1 h 1722"/>
                <a:gd name="T62" fmla="*/ 1 w 1617"/>
                <a:gd name="T63" fmla="*/ 1 h 1722"/>
                <a:gd name="T64" fmla="*/ 1 w 1617"/>
                <a:gd name="T65" fmla="*/ 1 h 1722"/>
                <a:gd name="T66" fmla="*/ 1 w 1617"/>
                <a:gd name="T67" fmla="*/ 1 h 1722"/>
                <a:gd name="T68" fmla="*/ 1 w 1617"/>
                <a:gd name="T69" fmla="*/ 1 h 1722"/>
                <a:gd name="T70" fmla="*/ 2 w 1617"/>
                <a:gd name="T71" fmla="*/ 1 h 1722"/>
                <a:gd name="T72" fmla="*/ 1 w 1617"/>
                <a:gd name="T73" fmla="*/ 1 h 1722"/>
                <a:gd name="T74" fmla="*/ 2 w 1617"/>
                <a:gd name="T75" fmla="*/ 1 h 1722"/>
                <a:gd name="T76" fmla="*/ 2 w 1617"/>
                <a:gd name="T77" fmla="*/ 1 h 1722"/>
                <a:gd name="T78" fmla="*/ 1 w 1617"/>
                <a:gd name="T79" fmla="*/ 1 h 1722"/>
                <a:gd name="T80" fmla="*/ 1 w 1617"/>
                <a:gd name="T81" fmla="*/ 2 h 1722"/>
                <a:gd name="T82" fmla="*/ 1 w 1617"/>
                <a:gd name="T83" fmla="*/ 2 h 1722"/>
                <a:gd name="T84" fmla="*/ 1 w 1617"/>
                <a:gd name="T85" fmla="*/ 2 h 1722"/>
                <a:gd name="T86" fmla="*/ 1 w 1617"/>
                <a:gd name="T87" fmla="*/ 2 h 1722"/>
                <a:gd name="T88" fmla="*/ 1 w 1617"/>
                <a:gd name="T89" fmla="*/ 2 h 1722"/>
                <a:gd name="T90" fmla="*/ 1 w 1617"/>
                <a:gd name="T91" fmla="*/ 2 h 1722"/>
                <a:gd name="T92" fmla="*/ 1 w 1617"/>
                <a:gd name="T93" fmla="*/ 1 h 1722"/>
                <a:gd name="T94" fmla="*/ 1 w 1617"/>
                <a:gd name="T95" fmla="*/ 1 h 1722"/>
                <a:gd name="T96" fmla="*/ 1 w 1617"/>
                <a:gd name="T97" fmla="*/ 1 h 1722"/>
                <a:gd name="T98" fmla="*/ 1 w 1617"/>
                <a:gd name="T99" fmla="*/ 1 h 1722"/>
                <a:gd name="T100" fmla="*/ 1 w 1617"/>
                <a:gd name="T101" fmla="*/ 1 h 1722"/>
                <a:gd name="T102" fmla="*/ 1 w 1617"/>
                <a:gd name="T103" fmla="*/ 1 h 1722"/>
                <a:gd name="T104" fmla="*/ 1 w 1617"/>
                <a:gd name="T105" fmla="*/ 2 h 1722"/>
                <a:gd name="T106" fmla="*/ 1 w 1617"/>
                <a:gd name="T107" fmla="*/ 2 h 1722"/>
                <a:gd name="T108" fmla="*/ 2 w 1617"/>
                <a:gd name="T109" fmla="*/ 2 h 1722"/>
                <a:gd name="T110" fmla="*/ 2 w 1617"/>
                <a:gd name="T111" fmla="*/ 2 h 1722"/>
                <a:gd name="T112" fmla="*/ 2 w 1617"/>
                <a:gd name="T113" fmla="*/ 2 h 1722"/>
                <a:gd name="T114" fmla="*/ 2 w 1617"/>
                <a:gd name="T115" fmla="*/ 2 h 1722"/>
                <a:gd name="T116" fmla="*/ 2 w 1617"/>
                <a:gd name="T117" fmla="*/ 2 h 1722"/>
                <a:gd name="T118" fmla="*/ 1 w 1617"/>
                <a:gd name="T119" fmla="*/ 2 h 1722"/>
                <a:gd name="T120" fmla="*/ 1 w 1617"/>
                <a:gd name="T121" fmla="*/ 2 h 1722"/>
                <a:gd name="T122" fmla="*/ 1 w 1617"/>
                <a:gd name="T123" fmla="*/ 2 h 1722"/>
                <a:gd name="T124" fmla="*/ 1 w 1617"/>
                <a:gd name="T125" fmla="*/ 2 h 17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17"/>
                <a:gd name="T190" fmla="*/ 0 h 1722"/>
                <a:gd name="T191" fmla="*/ 1617 w 1617"/>
                <a:gd name="T192" fmla="*/ 1722 h 17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17" h="1722">
                  <a:moveTo>
                    <a:pt x="842" y="0"/>
                  </a:moveTo>
                  <a:lnTo>
                    <a:pt x="850" y="0"/>
                  </a:lnTo>
                  <a:lnTo>
                    <a:pt x="860" y="0"/>
                  </a:lnTo>
                  <a:lnTo>
                    <a:pt x="869" y="1"/>
                  </a:lnTo>
                  <a:lnTo>
                    <a:pt x="876" y="2"/>
                  </a:lnTo>
                  <a:lnTo>
                    <a:pt x="875" y="9"/>
                  </a:lnTo>
                  <a:lnTo>
                    <a:pt x="875" y="14"/>
                  </a:lnTo>
                  <a:lnTo>
                    <a:pt x="879" y="18"/>
                  </a:lnTo>
                  <a:lnTo>
                    <a:pt x="882" y="22"/>
                  </a:lnTo>
                  <a:lnTo>
                    <a:pt x="889" y="21"/>
                  </a:lnTo>
                  <a:lnTo>
                    <a:pt x="899" y="15"/>
                  </a:lnTo>
                  <a:lnTo>
                    <a:pt x="903" y="13"/>
                  </a:lnTo>
                  <a:lnTo>
                    <a:pt x="908" y="11"/>
                  </a:lnTo>
                  <a:lnTo>
                    <a:pt x="914" y="10"/>
                  </a:lnTo>
                  <a:lnTo>
                    <a:pt x="919" y="10"/>
                  </a:lnTo>
                  <a:lnTo>
                    <a:pt x="919" y="11"/>
                  </a:lnTo>
                  <a:lnTo>
                    <a:pt x="916" y="15"/>
                  </a:lnTo>
                  <a:lnTo>
                    <a:pt x="913" y="18"/>
                  </a:lnTo>
                  <a:lnTo>
                    <a:pt x="914" y="20"/>
                  </a:lnTo>
                  <a:lnTo>
                    <a:pt x="915" y="21"/>
                  </a:lnTo>
                  <a:lnTo>
                    <a:pt x="916" y="22"/>
                  </a:lnTo>
                  <a:lnTo>
                    <a:pt x="919" y="20"/>
                  </a:lnTo>
                  <a:lnTo>
                    <a:pt x="923" y="18"/>
                  </a:lnTo>
                  <a:lnTo>
                    <a:pt x="927" y="20"/>
                  </a:lnTo>
                  <a:lnTo>
                    <a:pt x="931" y="21"/>
                  </a:lnTo>
                  <a:lnTo>
                    <a:pt x="934" y="18"/>
                  </a:lnTo>
                  <a:lnTo>
                    <a:pt x="937" y="17"/>
                  </a:lnTo>
                  <a:lnTo>
                    <a:pt x="940" y="16"/>
                  </a:lnTo>
                  <a:lnTo>
                    <a:pt x="945" y="15"/>
                  </a:lnTo>
                  <a:lnTo>
                    <a:pt x="953" y="15"/>
                  </a:lnTo>
                  <a:lnTo>
                    <a:pt x="962" y="15"/>
                  </a:lnTo>
                  <a:lnTo>
                    <a:pt x="966" y="20"/>
                  </a:lnTo>
                  <a:lnTo>
                    <a:pt x="971" y="24"/>
                  </a:lnTo>
                  <a:lnTo>
                    <a:pt x="977" y="26"/>
                  </a:lnTo>
                  <a:lnTo>
                    <a:pt x="983" y="28"/>
                  </a:lnTo>
                  <a:lnTo>
                    <a:pt x="996" y="33"/>
                  </a:lnTo>
                  <a:lnTo>
                    <a:pt x="1008" y="37"/>
                  </a:lnTo>
                  <a:lnTo>
                    <a:pt x="1012" y="41"/>
                  </a:lnTo>
                  <a:lnTo>
                    <a:pt x="1016" y="46"/>
                  </a:lnTo>
                  <a:lnTo>
                    <a:pt x="1028" y="51"/>
                  </a:lnTo>
                  <a:lnTo>
                    <a:pt x="1040" y="57"/>
                  </a:lnTo>
                  <a:lnTo>
                    <a:pt x="1044" y="68"/>
                  </a:lnTo>
                  <a:lnTo>
                    <a:pt x="1048" y="79"/>
                  </a:lnTo>
                  <a:lnTo>
                    <a:pt x="1052" y="81"/>
                  </a:lnTo>
                  <a:lnTo>
                    <a:pt x="1055" y="82"/>
                  </a:lnTo>
                  <a:lnTo>
                    <a:pt x="1059" y="90"/>
                  </a:lnTo>
                  <a:lnTo>
                    <a:pt x="1064" y="98"/>
                  </a:lnTo>
                  <a:lnTo>
                    <a:pt x="1066" y="108"/>
                  </a:lnTo>
                  <a:lnTo>
                    <a:pt x="1068" y="119"/>
                  </a:lnTo>
                  <a:lnTo>
                    <a:pt x="1069" y="131"/>
                  </a:lnTo>
                  <a:lnTo>
                    <a:pt x="1069" y="143"/>
                  </a:lnTo>
                  <a:lnTo>
                    <a:pt x="1068" y="154"/>
                  </a:lnTo>
                  <a:lnTo>
                    <a:pt x="1066" y="165"/>
                  </a:lnTo>
                  <a:lnTo>
                    <a:pt x="1063" y="171"/>
                  </a:lnTo>
                  <a:lnTo>
                    <a:pt x="1059" y="177"/>
                  </a:lnTo>
                  <a:lnTo>
                    <a:pt x="1058" y="192"/>
                  </a:lnTo>
                  <a:lnTo>
                    <a:pt x="1057" y="208"/>
                  </a:lnTo>
                  <a:lnTo>
                    <a:pt x="1053" y="211"/>
                  </a:lnTo>
                  <a:lnTo>
                    <a:pt x="1048" y="214"/>
                  </a:lnTo>
                  <a:lnTo>
                    <a:pt x="1046" y="222"/>
                  </a:lnTo>
                  <a:lnTo>
                    <a:pt x="1044" y="229"/>
                  </a:lnTo>
                  <a:lnTo>
                    <a:pt x="1044" y="234"/>
                  </a:lnTo>
                  <a:lnTo>
                    <a:pt x="1044" y="239"/>
                  </a:lnTo>
                  <a:lnTo>
                    <a:pt x="1045" y="245"/>
                  </a:lnTo>
                  <a:lnTo>
                    <a:pt x="1047" y="250"/>
                  </a:lnTo>
                  <a:lnTo>
                    <a:pt x="1048" y="257"/>
                  </a:lnTo>
                  <a:lnTo>
                    <a:pt x="1050" y="262"/>
                  </a:lnTo>
                  <a:lnTo>
                    <a:pt x="1050" y="269"/>
                  </a:lnTo>
                  <a:lnTo>
                    <a:pt x="1047" y="276"/>
                  </a:lnTo>
                  <a:lnTo>
                    <a:pt x="1043" y="280"/>
                  </a:lnTo>
                  <a:lnTo>
                    <a:pt x="1038" y="284"/>
                  </a:lnTo>
                  <a:lnTo>
                    <a:pt x="1035" y="289"/>
                  </a:lnTo>
                  <a:lnTo>
                    <a:pt x="1033" y="293"/>
                  </a:lnTo>
                  <a:lnTo>
                    <a:pt x="1030" y="295"/>
                  </a:lnTo>
                  <a:lnTo>
                    <a:pt x="1023" y="297"/>
                  </a:lnTo>
                  <a:lnTo>
                    <a:pt x="1020" y="291"/>
                  </a:lnTo>
                  <a:lnTo>
                    <a:pt x="1016" y="284"/>
                  </a:lnTo>
                  <a:lnTo>
                    <a:pt x="1007" y="286"/>
                  </a:lnTo>
                  <a:lnTo>
                    <a:pt x="994" y="292"/>
                  </a:lnTo>
                  <a:lnTo>
                    <a:pt x="980" y="299"/>
                  </a:lnTo>
                  <a:lnTo>
                    <a:pt x="972" y="303"/>
                  </a:lnTo>
                  <a:lnTo>
                    <a:pt x="971" y="309"/>
                  </a:lnTo>
                  <a:lnTo>
                    <a:pt x="969" y="314"/>
                  </a:lnTo>
                  <a:lnTo>
                    <a:pt x="960" y="318"/>
                  </a:lnTo>
                  <a:lnTo>
                    <a:pt x="953" y="323"/>
                  </a:lnTo>
                  <a:lnTo>
                    <a:pt x="950" y="321"/>
                  </a:lnTo>
                  <a:lnTo>
                    <a:pt x="948" y="320"/>
                  </a:lnTo>
                  <a:lnTo>
                    <a:pt x="947" y="319"/>
                  </a:lnTo>
                  <a:lnTo>
                    <a:pt x="946" y="317"/>
                  </a:lnTo>
                  <a:lnTo>
                    <a:pt x="943" y="313"/>
                  </a:lnTo>
                  <a:lnTo>
                    <a:pt x="940" y="308"/>
                  </a:lnTo>
                  <a:lnTo>
                    <a:pt x="928" y="305"/>
                  </a:lnTo>
                  <a:lnTo>
                    <a:pt x="914" y="301"/>
                  </a:lnTo>
                  <a:lnTo>
                    <a:pt x="907" y="300"/>
                  </a:lnTo>
                  <a:lnTo>
                    <a:pt x="901" y="297"/>
                  </a:lnTo>
                  <a:lnTo>
                    <a:pt x="894" y="295"/>
                  </a:lnTo>
                  <a:lnTo>
                    <a:pt x="890" y="292"/>
                  </a:lnTo>
                  <a:lnTo>
                    <a:pt x="887" y="288"/>
                  </a:lnTo>
                  <a:lnTo>
                    <a:pt x="884" y="283"/>
                  </a:lnTo>
                  <a:lnTo>
                    <a:pt x="880" y="281"/>
                  </a:lnTo>
                  <a:lnTo>
                    <a:pt x="876" y="280"/>
                  </a:lnTo>
                  <a:lnTo>
                    <a:pt x="872" y="281"/>
                  </a:lnTo>
                  <a:lnTo>
                    <a:pt x="870" y="281"/>
                  </a:lnTo>
                  <a:lnTo>
                    <a:pt x="868" y="280"/>
                  </a:lnTo>
                  <a:lnTo>
                    <a:pt x="866" y="278"/>
                  </a:lnTo>
                  <a:lnTo>
                    <a:pt x="864" y="273"/>
                  </a:lnTo>
                  <a:lnTo>
                    <a:pt x="861" y="266"/>
                  </a:lnTo>
                  <a:lnTo>
                    <a:pt x="847" y="261"/>
                  </a:lnTo>
                  <a:lnTo>
                    <a:pt x="829" y="255"/>
                  </a:lnTo>
                  <a:lnTo>
                    <a:pt x="820" y="251"/>
                  </a:lnTo>
                  <a:lnTo>
                    <a:pt x="812" y="247"/>
                  </a:lnTo>
                  <a:lnTo>
                    <a:pt x="807" y="243"/>
                  </a:lnTo>
                  <a:lnTo>
                    <a:pt x="802" y="238"/>
                  </a:lnTo>
                  <a:lnTo>
                    <a:pt x="798" y="229"/>
                  </a:lnTo>
                  <a:lnTo>
                    <a:pt x="796" y="216"/>
                  </a:lnTo>
                  <a:lnTo>
                    <a:pt x="794" y="204"/>
                  </a:lnTo>
                  <a:lnTo>
                    <a:pt x="792" y="194"/>
                  </a:lnTo>
                  <a:lnTo>
                    <a:pt x="792" y="184"/>
                  </a:lnTo>
                  <a:lnTo>
                    <a:pt x="792" y="175"/>
                  </a:lnTo>
                  <a:lnTo>
                    <a:pt x="786" y="155"/>
                  </a:lnTo>
                  <a:lnTo>
                    <a:pt x="779" y="137"/>
                  </a:lnTo>
                  <a:lnTo>
                    <a:pt x="774" y="117"/>
                  </a:lnTo>
                  <a:lnTo>
                    <a:pt x="770" y="98"/>
                  </a:lnTo>
                  <a:lnTo>
                    <a:pt x="770" y="90"/>
                  </a:lnTo>
                  <a:lnTo>
                    <a:pt x="771" y="81"/>
                  </a:lnTo>
                  <a:lnTo>
                    <a:pt x="771" y="70"/>
                  </a:lnTo>
                  <a:lnTo>
                    <a:pt x="770" y="60"/>
                  </a:lnTo>
                  <a:lnTo>
                    <a:pt x="768" y="50"/>
                  </a:lnTo>
                  <a:lnTo>
                    <a:pt x="766" y="41"/>
                  </a:lnTo>
                  <a:lnTo>
                    <a:pt x="756" y="37"/>
                  </a:lnTo>
                  <a:lnTo>
                    <a:pt x="749" y="33"/>
                  </a:lnTo>
                  <a:lnTo>
                    <a:pt x="749" y="32"/>
                  </a:lnTo>
                  <a:lnTo>
                    <a:pt x="750" y="31"/>
                  </a:lnTo>
                  <a:lnTo>
                    <a:pt x="760" y="28"/>
                  </a:lnTo>
                  <a:lnTo>
                    <a:pt x="771" y="26"/>
                  </a:lnTo>
                  <a:lnTo>
                    <a:pt x="782" y="24"/>
                  </a:lnTo>
                  <a:lnTo>
                    <a:pt x="792" y="22"/>
                  </a:lnTo>
                  <a:lnTo>
                    <a:pt x="798" y="15"/>
                  </a:lnTo>
                  <a:lnTo>
                    <a:pt x="805" y="10"/>
                  </a:lnTo>
                  <a:lnTo>
                    <a:pt x="813" y="8"/>
                  </a:lnTo>
                  <a:lnTo>
                    <a:pt x="823" y="5"/>
                  </a:lnTo>
                  <a:lnTo>
                    <a:pt x="833" y="4"/>
                  </a:lnTo>
                  <a:lnTo>
                    <a:pt x="842" y="0"/>
                  </a:lnTo>
                  <a:close/>
                  <a:moveTo>
                    <a:pt x="267" y="102"/>
                  </a:moveTo>
                  <a:lnTo>
                    <a:pt x="284" y="102"/>
                  </a:lnTo>
                  <a:lnTo>
                    <a:pt x="301" y="102"/>
                  </a:lnTo>
                  <a:lnTo>
                    <a:pt x="318" y="103"/>
                  </a:lnTo>
                  <a:lnTo>
                    <a:pt x="332" y="105"/>
                  </a:lnTo>
                  <a:lnTo>
                    <a:pt x="345" y="105"/>
                  </a:lnTo>
                  <a:lnTo>
                    <a:pt x="357" y="105"/>
                  </a:lnTo>
                  <a:lnTo>
                    <a:pt x="365" y="110"/>
                  </a:lnTo>
                  <a:lnTo>
                    <a:pt x="372" y="116"/>
                  </a:lnTo>
                  <a:lnTo>
                    <a:pt x="381" y="119"/>
                  </a:lnTo>
                  <a:lnTo>
                    <a:pt x="390" y="121"/>
                  </a:lnTo>
                  <a:lnTo>
                    <a:pt x="398" y="123"/>
                  </a:lnTo>
                  <a:lnTo>
                    <a:pt x="406" y="126"/>
                  </a:lnTo>
                  <a:lnTo>
                    <a:pt x="413" y="131"/>
                  </a:lnTo>
                  <a:lnTo>
                    <a:pt x="419" y="137"/>
                  </a:lnTo>
                  <a:lnTo>
                    <a:pt x="430" y="142"/>
                  </a:lnTo>
                  <a:lnTo>
                    <a:pt x="440" y="146"/>
                  </a:lnTo>
                  <a:lnTo>
                    <a:pt x="447" y="149"/>
                  </a:lnTo>
                  <a:lnTo>
                    <a:pt x="452" y="151"/>
                  </a:lnTo>
                  <a:lnTo>
                    <a:pt x="458" y="156"/>
                  </a:lnTo>
                  <a:lnTo>
                    <a:pt x="462" y="162"/>
                  </a:lnTo>
                  <a:lnTo>
                    <a:pt x="474" y="168"/>
                  </a:lnTo>
                  <a:lnTo>
                    <a:pt x="484" y="173"/>
                  </a:lnTo>
                  <a:lnTo>
                    <a:pt x="488" y="175"/>
                  </a:lnTo>
                  <a:lnTo>
                    <a:pt x="493" y="178"/>
                  </a:lnTo>
                  <a:lnTo>
                    <a:pt x="497" y="184"/>
                  </a:lnTo>
                  <a:lnTo>
                    <a:pt x="501" y="190"/>
                  </a:lnTo>
                  <a:lnTo>
                    <a:pt x="509" y="198"/>
                  </a:lnTo>
                  <a:lnTo>
                    <a:pt x="517" y="206"/>
                  </a:lnTo>
                  <a:lnTo>
                    <a:pt x="520" y="219"/>
                  </a:lnTo>
                  <a:lnTo>
                    <a:pt x="523" y="233"/>
                  </a:lnTo>
                  <a:lnTo>
                    <a:pt x="529" y="238"/>
                  </a:lnTo>
                  <a:lnTo>
                    <a:pt x="535" y="244"/>
                  </a:lnTo>
                  <a:lnTo>
                    <a:pt x="535" y="253"/>
                  </a:lnTo>
                  <a:lnTo>
                    <a:pt x="535" y="261"/>
                  </a:lnTo>
                  <a:lnTo>
                    <a:pt x="535" y="270"/>
                  </a:lnTo>
                  <a:lnTo>
                    <a:pt x="535" y="278"/>
                  </a:lnTo>
                  <a:lnTo>
                    <a:pt x="529" y="283"/>
                  </a:lnTo>
                  <a:lnTo>
                    <a:pt x="522" y="289"/>
                  </a:lnTo>
                  <a:lnTo>
                    <a:pt x="518" y="297"/>
                  </a:lnTo>
                  <a:lnTo>
                    <a:pt x="513" y="308"/>
                  </a:lnTo>
                  <a:lnTo>
                    <a:pt x="508" y="319"/>
                  </a:lnTo>
                  <a:lnTo>
                    <a:pt x="504" y="326"/>
                  </a:lnTo>
                  <a:lnTo>
                    <a:pt x="489" y="329"/>
                  </a:lnTo>
                  <a:lnTo>
                    <a:pt x="475" y="334"/>
                  </a:lnTo>
                  <a:lnTo>
                    <a:pt x="471" y="337"/>
                  </a:lnTo>
                  <a:lnTo>
                    <a:pt x="468" y="340"/>
                  </a:lnTo>
                  <a:lnTo>
                    <a:pt x="464" y="346"/>
                  </a:lnTo>
                  <a:lnTo>
                    <a:pt x="462" y="350"/>
                  </a:lnTo>
                  <a:lnTo>
                    <a:pt x="457" y="360"/>
                  </a:lnTo>
                  <a:lnTo>
                    <a:pt x="451" y="369"/>
                  </a:lnTo>
                  <a:lnTo>
                    <a:pt x="446" y="373"/>
                  </a:lnTo>
                  <a:lnTo>
                    <a:pt x="440" y="376"/>
                  </a:lnTo>
                  <a:lnTo>
                    <a:pt x="437" y="384"/>
                  </a:lnTo>
                  <a:lnTo>
                    <a:pt x="433" y="395"/>
                  </a:lnTo>
                  <a:lnTo>
                    <a:pt x="428" y="407"/>
                  </a:lnTo>
                  <a:lnTo>
                    <a:pt x="427" y="414"/>
                  </a:lnTo>
                  <a:lnTo>
                    <a:pt x="431" y="424"/>
                  </a:lnTo>
                  <a:lnTo>
                    <a:pt x="437" y="434"/>
                  </a:lnTo>
                  <a:lnTo>
                    <a:pt x="445" y="444"/>
                  </a:lnTo>
                  <a:lnTo>
                    <a:pt x="453" y="453"/>
                  </a:lnTo>
                  <a:lnTo>
                    <a:pt x="471" y="471"/>
                  </a:lnTo>
                  <a:lnTo>
                    <a:pt x="484" y="488"/>
                  </a:lnTo>
                  <a:lnTo>
                    <a:pt x="495" y="503"/>
                  </a:lnTo>
                  <a:lnTo>
                    <a:pt x="506" y="519"/>
                  </a:lnTo>
                  <a:lnTo>
                    <a:pt x="510" y="528"/>
                  </a:lnTo>
                  <a:lnTo>
                    <a:pt x="515" y="536"/>
                  </a:lnTo>
                  <a:lnTo>
                    <a:pt x="519" y="546"/>
                  </a:lnTo>
                  <a:lnTo>
                    <a:pt x="522" y="554"/>
                  </a:lnTo>
                  <a:lnTo>
                    <a:pt x="522" y="563"/>
                  </a:lnTo>
                  <a:lnTo>
                    <a:pt x="523" y="571"/>
                  </a:lnTo>
                  <a:lnTo>
                    <a:pt x="523" y="580"/>
                  </a:lnTo>
                  <a:lnTo>
                    <a:pt x="523" y="588"/>
                  </a:lnTo>
                  <a:lnTo>
                    <a:pt x="526" y="591"/>
                  </a:lnTo>
                  <a:lnTo>
                    <a:pt x="528" y="592"/>
                  </a:lnTo>
                  <a:lnTo>
                    <a:pt x="529" y="592"/>
                  </a:lnTo>
                  <a:lnTo>
                    <a:pt x="530" y="592"/>
                  </a:lnTo>
                  <a:lnTo>
                    <a:pt x="533" y="589"/>
                  </a:lnTo>
                  <a:lnTo>
                    <a:pt x="536" y="586"/>
                  </a:lnTo>
                  <a:lnTo>
                    <a:pt x="539" y="584"/>
                  </a:lnTo>
                  <a:lnTo>
                    <a:pt x="541" y="581"/>
                  </a:lnTo>
                  <a:lnTo>
                    <a:pt x="543" y="573"/>
                  </a:lnTo>
                  <a:lnTo>
                    <a:pt x="546" y="565"/>
                  </a:lnTo>
                  <a:lnTo>
                    <a:pt x="549" y="557"/>
                  </a:lnTo>
                  <a:lnTo>
                    <a:pt x="550" y="548"/>
                  </a:lnTo>
                  <a:lnTo>
                    <a:pt x="553" y="540"/>
                  </a:lnTo>
                  <a:lnTo>
                    <a:pt x="556" y="533"/>
                  </a:lnTo>
                  <a:lnTo>
                    <a:pt x="559" y="532"/>
                  </a:lnTo>
                  <a:lnTo>
                    <a:pt x="562" y="529"/>
                  </a:lnTo>
                  <a:lnTo>
                    <a:pt x="567" y="513"/>
                  </a:lnTo>
                  <a:lnTo>
                    <a:pt x="569" y="497"/>
                  </a:lnTo>
                  <a:lnTo>
                    <a:pt x="571" y="490"/>
                  </a:lnTo>
                  <a:lnTo>
                    <a:pt x="575" y="482"/>
                  </a:lnTo>
                  <a:lnTo>
                    <a:pt x="578" y="477"/>
                  </a:lnTo>
                  <a:lnTo>
                    <a:pt x="584" y="470"/>
                  </a:lnTo>
                  <a:lnTo>
                    <a:pt x="582" y="467"/>
                  </a:lnTo>
                  <a:lnTo>
                    <a:pt x="582" y="464"/>
                  </a:lnTo>
                  <a:lnTo>
                    <a:pt x="575" y="458"/>
                  </a:lnTo>
                  <a:lnTo>
                    <a:pt x="566" y="454"/>
                  </a:lnTo>
                  <a:lnTo>
                    <a:pt x="567" y="445"/>
                  </a:lnTo>
                  <a:lnTo>
                    <a:pt x="570" y="437"/>
                  </a:lnTo>
                  <a:lnTo>
                    <a:pt x="575" y="431"/>
                  </a:lnTo>
                  <a:lnTo>
                    <a:pt x="580" y="425"/>
                  </a:lnTo>
                  <a:lnTo>
                    <a:pt x="593" y="417"/>
                  </a:lnTo>
                  <a:lnTo>
                    <a:pt x="605" y="407"/>
                  </a:lnTo>
                  <a:lnTo>
                    <a:pt x="609" y="404"/>
                  </a:lnTo>
                  <a:lnTo>
                    <a:pt x="610" y="399"/>
                  </a:lnTo>
                  <a:lnTo>
                    <a:pt x="611" y="398"/>
                  </a:lnTo>
                  <a:lnTo>
                    <a:pt x="612" y="396"/>
                  </a:lnTo>
                  <a:lnTo>
                    <a:pt x="614" y="395"/>
                  </a:lnTo>
                  <a:lnTo>
                    <a:pt x="617" y="394"/>
                  </a:lnTo>
                  <a:lnTo>
                    <a:pt x="622" y="394"/>
                  </a:lnTo>
                  <a:lnTo>
                    <a:pt x="627" y="394"/>
                  </a:lnTo>
                  <a:lnTo>
                    <a:pt x="635" y="388"/>
                  </a:lnTo>
                  <a:lnTo>
                    <a:pt x="645" y="384"/>
                  </a:lnTo>
                  <a:lnTo>
                    <a:pt x="652" y="384"/>
                  </a:lnTo>
                  <a:lnTo>
                    <a:pt x="660" y="383"/>
                  </a:lnTo>
                  <a:lnTo>
                    <a:pt x="664" y="379"/>
                  </a:lnTo>
                  <a:lnTo>
                    <a:pt x="668" y="375"/>
                  </a:lnTo>
                  <a:lnTo>
                    <a:pt x="679" y="372"/>
                  </a:lnTo>
                  <a:lnTo>
                    <a:pt x="691" y="369"/>
                  </a:lnTo>
                  <a:lnTo>
                    <a:pt x="698" y="367"/>
                  </a:lnTo>
                  <a:lnTo>
                    <a:pt x="706" y="366"/>
                  </a:lnTo>
                  <a:lnTo>
                    <a:pt x="713" y="367"/>
                  </a:lnTo>
                  <a:lnTo>
                    <a:pt x="719" y="367"/>
                  </a:lnTo>
                  <a:lnTo>
                    <a:pt x="726" y="369"/>
                  </a:lnTo>
                  <a:lnTo>
                    <a:pt x="732" y="369"/>
                  </a:lnTo>
                  <a:lnTo>
                    <a:pt x="739" y="367"/>
                  </a:lnTo>
                  <a:lnTo>
                    <a:pt x="745" y="365"/>
                  </a:lnTo>
                  <a:lnTo>
                    <a:pt x="760" y="356"/>
                  </a:lnTo>
                  <a:lnTo>
                    <a:pt x="774" y="348"/>
                  </a:lnTo>
                  <a:lnTo>
                    <a:pt x="778" y="348"/>
                  </a:lnTo>
                  <a:lnTo>
                    <a:pt x="784" y="348"/>
                  </a:lnTo>
                  <a:lnTo>
                    <a:pt x="791" y="343"/>
                  </a:lnTo>
                  <a:lnTo>
                    <a:pt x="798" y="339"/>
                  </a:lnTo>
                  <a:lnTo>
                    <a:pt x="806" y="341"/>
                  </a:lnTo>
                  <a:lnTo>
                    <a:pt x="811" y="344"/>
                  </a:lnTo>
                  <a:lnTo>
                    <a:pt x="815" y="344"/>
                  </a:lnTo>
                  <a:lnTo>
                    <a:pt x="819" y="343"/>
                  </a:lnTo>
                  <a:lnTo>
                    <a:pt x="823" y="342"/>
                  </a:lnTo>
                  <a:lnTo>
                    <a:pt x="826" y="340"/>
                  </a:lnTo>
                  <a:lnTo>
                    <a:pt x="833" y="336"/>
                  </a:lnTo>
                  <a:lnTo>
                    <a:pt x="838" y="331"/>
                  </a:lnTo>
                  <a:lnTo>
                    <a:pt x="848" y="336"/>
                  </a:lnTo>
                  <a:lnTo>
                    <a:pt x="857" y="341"/>
                  </a:lnTo>
                  <a:lnTo>
                    <a:pt x="868" y="341"/>
                  </a:lnTo>
                  <a:lnTo>
                    <a:pt x="880" y="341"/>
                  </a:lnTo>
                  <a:lnTo>
                    <a:pt x="889" y="343"/>
                  </a:lnTo>
                  <a:lnTo>
                    <a:pt x="900" y="346"/>
                  </a:lnTo>
                  <a:lnTo>
                    <a:pt x="910" y="349"/>
                  </a:lnTo>
                  <a:lnTo>
                    <a:pt x="918" y="350"/>
                  </a:lnTo>
                  <a:lnTo>
                    <a:pt x="930" y="350"/>
                  </a:lnTo>
                  <a:lnTo>
                    <a:pt x="941" y="350"/>
                  </a:lnTo>
                  <a:lnTo>
                    <a:pt x="953" y="350"/>
                  </a:lnTo>
                  <a:lnTo>
                    <a:pt x="964" y="350"/>
                  </a:lnTo>
                  <a:lnTo>
                    <a:pt x="970" y="348"/>
                  </a:lnTo>
                  <a:lnTo>
                    <a:pt x="974" y="343"/>
                  </a:lnTo>
                  <a:lnTo>
                    <a:pt x="976" y="342"/>
                  </a:lnTo>
                  <a:lnTo>
                    <a:pt x="980" y="341"/>
                  </a:lnTo>
                  <a:lnTo>
                    <a:pt x="983" y="340"/>
                  </a:lnTo>
                  <a:lnTo>
                    <a:pt x="987" y="341"/>
                  </a:lnTo>
                  <a:lnTo>
                    <a:pt x="998" y="348"/>
                  </a:lnTo>
                  <a:lnTo>
                    <a:pt x="1011" y="353"/>
                  </a:lnTo>
                  <a:lnTo>
                    <a:pt x="1017" y="348"/>
                  </a:lnTo>
                  <a:lnTo>
                    <a:pt x="1022" y="341"/>
                  </a:lnTo>
                  <a:lnTo>
                    <a:pt x="1028" y="341"/>
                  </a:lnTo>
                  <a:lnTo>
                    <a:pt x="1032" y="342"/>
                  </a:lnTo>
                  <a:lnTo>
                    <a:pt x="1036" y="344"/>
                  </a:lnTo>
                  <a:lnTo>
                    <a:pt x="1041" y="347"/>
                  </a:lnTo>
                  <a:lnTo>
                    <a:pt x="1048" y="350"/>
                  </a:lnTo>
                  <a:lnTo>
                    <a:pt x="1057" y="353"/>
                  </a:lnTo>
                  <a:lnTo>
                    <a:pt x="1062" y="353"/>
                  </a:lnTo>
                  <a:lnTo>
                    <a:pt x="1065" y="352"/>
                  </a:lnTo>
                  <a:lnTo>
                    <a:pt x="1068" y="350"/>
                  </a:lnTo>
                  <a:lnTo>
                    <a:pt x="1073" y="349"/>
                  </a:lnTo>
                  <a:lnTo>
                    <a:pt x="1085" y="358"/>
                  </a:lnTo>
                  <a:lnTo>
                    <a:pt x="1096" y="367"/>
                  </a:lnTo>
                  <a:lnTo>
                    <a:pt x="1100" y="369"/>
                  </a:lnTo>
                  <a:lnTo>
                    <a:pt x="1104" y="369"/>
                  </a:lnTo>
                  <a:lnTo>
                    <a:pt x="1109" y="367"/>
                  </a:lnTo>
                  <a:lnTo>
                    <a:pt x="1111" y="366"/>
                  </a:lnTo>
                  <a:lnTo>
                    <a:pt x="1113" y="360"/>
                  </a:lnTo>
                  <a:lnTo>
                    <a:pt x="1116" y="354"/>
                  </a:lnTo>
                  <a:lnTo>
                    <a:pt x="1119" y="354"/>
                  </a:lnTo>
                  <a:lnTo>
                    <a:pt x="1120" y="354"/>
                  </a:lnTo>
                  <a:lnTo>
                    <a:pt x="1123" y="356"/>
                  </a:lnTo>
                  <a:lnTo>
                    <a:pt x="1129" y="358"/>
                  </a:lnTo>
                  <a:lnTo>
                    <a:pt x="1138" y="360"/>
                  </a:lnTo>
                  <a:lnTo>
                    <a:pt x="1148" y="362"/>
                  </a:lnTo>
                  <a:lnTo>
                    <a:pt x="1158" y="363"/>
                  </a:lnTo>
                  <a:lnTo>
                    <a:pt x="1167" y="363"/>
                  </a:lnTo>
                  <a:lnTo>
                    <a:pt x="1174" y="363"/>
                  </a:lnTo>
                  <a:lnTo>
                    <a:pt x="1180" y="361"/>
                  </a:lnTo>
                  <a:lnTo>
                    <a:pt x="1182" y="353"/>
                  </a:lnTo>
                  <a:lnTo>
                    <a:pt x="1183" y="344"/>
                  </a:lnTo>
                  <a:lnTo>
                    <a:pt x="1184" y="344"/>
                  </a:lnTo>
                  <a:lnTo>
                    <a:pt x="1185" y="344"/>
                  </a:lnTo>
                  <a:lnTo>
                    <a:pt x="1197" y="344"/>
                  </a:lnTo>
                  <a:lnTo>
                    <a:pt x="1208" y="347"/>
                  </a:lnTo>
                  <a:lnTo>
                    <a:pt x="1219" y="349"/>
                  </a:lnTo>
                  <a:lnTo>
                    <a:pt x="1229" y="352"/>
                  </a:lnTo>
                  <a:lnTo>
                    <a:pt x="1249" y="360"/>
                  </a:lnTo>
                  <a:lnTo>
                    <a:pt x="1268" y="365"/>
                  </a:lnTo>
                  <a:lnTo>
                    <a:pt x="1279" y="364"/>
                  </a:lnTo>
                  <a:lnTo>
                    <a:pt x="1287" y="363"/>
                  </a:lnTo>
                  <a:lnTo>
                    <a:pt x="1290" y="365"/>
                  </a:lnTo>
                  <a:lnTo>
                    <a:pt x="1294" y="369"/>
                  </a:lnTo>
                  <a:lnTo>
                    <a:pt x="1309" y="372"/>
                  </a:lnTo>
                  <a:lnTo>
                    <a:pt x="1322" y="375"/>
                  </a:lnTo>
                  <a:lnTo>
                    <a:pt x="1325" y="379"/>
                  </a:lnTo>
                  <a:lnTo>
                    <a:pt x="1327" y="383"/>
                  </a:lnTo>
                  <a:lnTo>
                    <a:pt x="1335" y="384"/>
                  </a:lnTo>
                  <a:lnTo>
                    <a:pt x="1343" y="384"/>
                  </a:lnTo>
                  <a:lnTo>
                    <a:pt x="1350" y="389"/>
                  </a:lnTo>
                  <a:lnTo>
                    <a:pt x="1358" y="396"/>
                  </a:lnTo>
                  <a:lnTo>
                    <a:pt x="1367" y="397"/>
                  </a:lnTo>
                  <a:lnTo>
                    <a:pt x="1373" y="399"/>
                  </a:lnTo>
                  <a:lnTo>
                    <a:pt x="1380" y="407"/>
                  </a:lnTo>
                  <a:lnTo>
                    <a:pt x="1387" y="414"/>
                  </a:lnTo>
                  <a:lnTo>
                    <a:pt x="1393" y="417"/>
                  </a:lnTo>
                  <a:lnTo>
                    <a:pt x="1400" y="420"/>
                  </a:lnTo>
                  <a:lnTo>
                    <a:pt x="1407" y="434"/>
                  </a:lnTo>
                  <a:lnTo>
                    <a:pt x="1415" y="448"/>
                  </a:lnTo>
                  <a:lnTo>
                    <a:pt x="1418" y="452"/>
                  </a:lnTo>
                  <a:lnTo>
                    <a:pt x="1423" y="455"/>
                  </a:lnTo>
                  <a:lnTo>
                    <a:pt x="1425" y="463"/>
                  </a:lnTo>
                  <a:lnTo>
                    <a:pt x="1426" y="471"/>
                  </a:lnTo>
                  <a:lnTo>
                    <a:pt x="1430" y="478"/>
                  </a:lnTo>
                  <a:lnTo>
                    <a:pt x="1436" y="482"/>
                  </a:lnTo>
                  <a:lnTo>
                    <a:pt x="1438" y="488"/>
                  </a:lnTo>
                  <a:lnTo>
                    <a:pt x="1440" y="494"/>
                  </a:lnTo>
                  <a:lnTo>
                    <a:pt x="1442" y="502"/>
                  </a:lnTo>
                  <a:lnTo>
                    <a:pt x="1442" y="509"/>
                  </a:lnTo>
                  <a:lnTo>
                    <a:pt x="1442" y="516"/>
                  </a:lnTo>
                  <a:lnTo>
                    <a:pt x="1441" y="523"/>
                  </a:lnTo>
                  <a:lnTo>
                    <a:pt x="1439" y="529"/>
                  </a:lnTo>
                  <a:lnTo>
                    <a:pt x="1436" y="535"/>
                  </a:lnTo>
                  <a:lnTo>
                    <a:pt x="1425" y="538"/>
                  </a:lnTo>
                  <a:lnTo>
                    <a:pt x="1411" y="546"/>
                  </a:lnTo>
                  <a:lnTo>
                    <a:pt x="1404" y="550"/>
                  </a:lnTo>
                  <a:lnTo>
                    <a:pt x="1397" y="554"/>
                  </a:lnTo>
                  <a:lnTo>
                    <a:pt x="1393" y="559"/>
                  </a:lnTo>
                  <a:lnTo>
                    <a:pt x="1390" y="562"/>
                  </a:lnTo>
                  <a:lnTo>
                    <a:pt x="1379" y="564"/>
                  </a:lnTo>
                  <a:lnTo>
                    <a:pt x="1369" y="567"/>
                  </a:lnTo>
                  <a:lnTo>
                    <a:pt x="1367" y="571"/>
                  </a:lnTo>
                  <a:lnTo>
                    <a:pt x="1366" y="574"/>
                  </a:lnTo>
                  <a:lnTo>
                    <a:pt x="1354" y="576"/>
                  </a:lnTo>
                  <a:lnTo>
                    <a:pt x="1345" y="579"/>
                  </a:lnTo>
                  <a:lnTo>
                    <a:pt x="1337" y="582"/>
                  </a:lnTo>
                  <a:lnTo>
                    <a:pt x="1331" y="587"/>
                  </a:lnTo>
                  <a:lnTo>
                    <a:pt x="1324" y="586"/>
                  </a:lnTo>
                  <a:lnTo>
                    <a:pt x="1318" y="584"/>
                  </a:lnTo>
                  <a:lnTo>
                    <a:pt x="1307" y="592"/>
                  </a:lnTo>
                  <a:lnTo>
                    <a:pt x="1291" y="600"/>
                  </a:lnTo>
                  <a:lnTo>
                    <a:pt x="1291" y="604"/>
                  </a:lnTo>
                  <a:lnTo>
                    <a:pt x="1290" y="607"/>
                  </a:lnTo>
                  <a:lnTo>
                    <a:pt x="1291" y="610"/>
                  </a:lnTo>
                  <a:lnTo>
                    <a:pt x="1292" y="612"/>
                  </a:lnTo>
                  <a:lnTo>
                    <a:pt x="1291" y="615"/>
                  </a:lnTo>
                  <a:lnTo>
                    <a:pt x="1289" y="617"/>
                  </a:lnTo>
                  <a:lnTo>
                    <a:pt x="1285" y="615"/>
                  </a:lnTo>
                  <a:lnTo>
                    <a:pt x="1278" y="612"/>
                  </a:lnTo>
                  <a:lnTo>
                    <a:pt x="1276" y="611"/>
                  </a:lnTo>
                  <a:lnTo>
                    <a:pt x="1273" y="611"/>
                  </a:lnTo>
                  <a:lnTo>
                    <a:pt x="1269" y="611"/>
                  </a:lnTo>
                  <a:lnTo>
                    <a:pt x="1266" y="612"/>
                  </a:lnTo>
                  <a:lnTo>
                    <a:pt x="1263" y="615"/>
                  </a:lnTo>
                  <a:lnTo>
                    <a:pt x="1260" y="618"/>
                  </a:lnTo>
                  <a:lnTo>
                    <a:pt x="1247" y="622"/>
                  </a:lnTo>
                  <a:lnTo>
                    <a:pt x="1236" y="627"/>
                  </a:lnTo>
                  <a:lnTo>
                    <a:pt x="1226" y="631"/>
                  </a:lnTo>
                  <a:lnTo>
                    <a:pt x="1216" y="638"/>
                  </a:lnTo>
                  <a:lnTo>
                    <a:pt x="1213" y="637"/>
                  </a:lnTo>
                  <a:lnTo>
                    <a:pt x="1209" y="634"/>
                  </a:lnTo>
                  <a:lnTo>
                    <a:pt x="1205" y="633"/>
                  </a:lnTo>
                  <a:lnTo>
                    <a:pt x="1201" y="634"/>
                  </a:lnTo>
                  <a:lnTo>
                    <a:pt x="1197" y="637"/>
                  </a:lnTo>
                  <a:lnTo>
                    <a:pt x="1196" y="639"/>
                  </a:lnTo>
                  <a:lnTo>
                    <a:pt x="1196" y="641"/>
                  </a:lnTo>
                  <a:lnTo>
                    <a:pt x="1196" y="643"/>
                  </a:lnTo>
                  <a:lnTo>
                    <a:pt x="1197" y="649"/>
                  </a:lnTo>
                  <a:lnTo>
                    <a:pt x="1196" y="654"/>
                  </a:lnTo>
                  <a:lnTo>
                    <a:pt x="1185" y="659"/>
                  </a:lnTo>
                  <a:lnTo>
                    <a:pt x="1176" y="664"/>
                  </a:lnTo>
                  <a:lnTo>
                    <a:pt x="1162" y="664"/>
                  </a:lnTo>
                  <a:lnTo>
                    <a:pt x="1150" y="666"/>
                  </a:lnTo>
                  <a:lnTo>
                    <a:pt x="1147" y="672"/>
                  </a:lnTo>
                  <a:lnTo>
                    <a:pt x="1141" y="679"/>
                  </a:lnTo>
                  <a:lnTo>
                    <a:pt x="1135" y="686"/>
                  </a:lnTo>
                  <a:lnTo>
                    <a:pt x="1131" y="689"/>
                  </a:lnTo>
                  <a:lnTo>
                    <a:pt x="1122" y="689"/>
                  </a:lnTo>
                  <a:lnTo>
                    <a:pt x="1113" y="689"/>
                  </a:lnTo>
                  <a:lnTo>
                    <a:pt x="1110" y="693"/>
                  </a:lnTo>
                  <a:lnTo>
                    <a:pt x="1106" y="698"/>
                  </a:lnTo>
                  <a:lnTo>
                    <a:pt x="1101" y="698"/>
                  </a:lnTo>
                  <a:lnTo>
                    <a:pt x="1098" y="698"/>
                  </a:lnTo>
                  <a:lnTo>
                    <a:pt x="1093" y="697"/>
                  </a:lnTo>
                  <a:lnTo>
                    <a:pt x="1091" y="696"/>
                  </a:lnTo>
                  <a:lnTo>
                    <a:pt x="1091" y="695"/>
                  </a:lnTo>
                  <a:lnTo>
                    <a:pt x="1092" y="690"/>
                  </a:lnTo>
                  <a:lnTo>
                    <a:pt x="1092" y="685"/>
                  </a:lnTo>
                  <a:lnTo>
                    <a:pt x="1088" y="680"/>
                  </a:lnTo>
                  <a:lnTo>
                    <a:pt x="1084" y="677"/>
                  </a:lnTo>
                  <a:lnTo>
                    <a:pt x="1080" y="672"/>
                  </a:lnTo>
                  <a:lnTo>
                    <a:pt x="1079" y="665"/>
                  </a:lnTo>
                  <a:lnTo>
                    <a:pt x="1077" y="662"/>
                  </a:lnTo>
                  <a:lnTo>
                    <a:pt x="1076" y="661"/>
                  </a:lnTo>
                  <a:lnTo>
                    <a:pt x="1073" y="662"/>
                  </a:lnTo>
                  <a:lnTo>
                    <a:pt x="1070" y="664"/>
                  </a:lnTo>
                  <a:lnTo>
                    <a:pt x="1071" y="669"/>
                  </a:lnTo>
                  <a:lnTo>
                    <a:pt x="1071" y="674"/>
                  </a:lnTo>
                  <a:lnTo>
                    <a:pt x="1070" y="678"/>
                  </a:lnTo>
                  <a:lnTo>
                    <a:pt x="1068" y="681"/>
                  </a:lnTo>
                  <a:lnTo>
                    <a:pt x="1059" y="684"/>
                  </a:lnTo>
                  <a:lnTo>
                    <a:pt x="1053" y="686"/>
                  </a:lnTo>
                  <a:lnTo>
                    <a:pt x="1046" y="689"/>
                  </a:lnTo>
                  <a:lnTo>
                    <a:pt x="1042" y="695"/>
                  </a:lnTo>
                  <a:lnTo>
                    <a:pt x="1045" y="710"/>
                  </a:lnTo>
                  <a:lnTo>
                    <a:pt x="1050" y="725"/>
                  </a:lnTo>
                  <a:lnTo>
                    <a:pt x="1063" y="733"/>
                  </a:lnTo>
                  <a:lnTo>
                    <a:pt x="1075" y="740"/>
                  </a:lnTo>
                  <a:lnTo>
                    <a:pt x="1091" y="744"/>
                  </a:lnTo>
                  <a:lnTo>
                    <a:pt x="1106" y="748"/>
                  </a:lnTo>
                  <a:lnTo>
                    <a:pt x="1105" y="751"/>
                  </a:lnTo>
                  <a:lnTo>
                    <a:pt x="1104" y="752"/>
                  </a:lnTo>
                  <a:lnTo>
                    <a:pt x="1094" y="766"/>
                  </a:lnTo>
                  <a:lnTo>
                    <a:pt x="1084" y="777"/>
                  </a:lnTo>
                  <a:lnTo>
                    <a:pt x="1081" y="777"/>
                  </a:lnTo>
                  <a:lnTo>
                    <a:pt x="1080" y="777"/>
                  </a:lnTo>
                  <a:lnTo>
                    <a:pt x="1079" y="777"/>
                  </a:lnTo>
                  <a:lnTo>
                    <a:pt x="1078" y="775"/>
                  </a:lnTo>
                  <a:lnTo>
                    <a:pt x="1078" y="770"/>
                  </a:lnTo>
                  <a:lnTo>
                    <a:pt x="1078" y="763"/>
                  </a:lnTo>
                  <a:lnTo>
                    <a:pt x="1077" y="758"/>
                  </a:lnTo>
                  <a:lnTo>
                    <a:pt x="1075" y="754"/>
                  </a:lnTo>
                  <a:lnTo>
                    <a:pt x="1073" y="756"/>
                  </a:lnTo>
                  <a:lnTo>
                    <a:pt x="1070" y="757"/>
                  </a:lnTo>
                  <a:lnTo>
                    <a:pt x="1069" y="767"/>
                  </a:lnTo>
                  <a:lnTo>
                    <a:pt x="1067" y="774"/>
                  </a:lnTo>
                  <a:lnTo>
                    <a:pt x="1064" y="777"/>
                  </a:lnTo>
                  <a:lnTo>
                    <a:pt x="1062" y="778"/>
                  </a:lnTo>
                  <a:lnTo>
                    <a:pt x="1061" y="780"/>
                  </a:lnTo>
                  <a:lnTo>
                    <a:pt x="1059" y="782"/>
                  </a:lnTo>
                  <a:lnTo>
                    <a:pt x="1057" y="786"/>
                  </a:lnTo>
                  <a:lnTo>
                    <a:pt x="1055" y="792"/>
                  </a:lnTo>
                  <a:lnTo>
                    <a:pt x="1047" y="794"/>
                  </a:lnTo>
                  <a:lnTo>
                    <a:pt x="1034" y="796"/>
                  </a:lnTo>
                  <a:lnTo>
                    <a:pt x="1020" y="798"/>
                  </a:lnTo>
                  <a:lnTo>
                    <a:pt x="1013" y="800"/>
                  </a:lnTo>
                  <a:lnTo>
                    <a:pt x="1007" y="796"/>
                  </a:lnTo>
                  <a:lnTo>
                    <a:pt x="1001" y="793"/>
                  </a:lnTo>
                  <a:lnTo>
                    <a:pt x="988" y="793"/>
                  </a:lnTo>
                  <a:lnTo>
                    <a:pt x="975" y="793"/>
                  </a:lnTo>
                  <a:lnTo>
                    <a:pt x="962" y="793"/>
                  </a:lnTo>
                  <a:lnTo>
                    <a:pt x="949" y="793"/>
                  </a:lnTo>
                  <a:lnTo>
                    <a:pt x="935" y="797"/>
                  </a:lnTo>
                  <a:lnTo>
                    <a:pt x="922" y="803"/>
                  </a:lnTo>
                  <a:lnTo>
                    <a:pt x="908" y="807"/>
                  </a:lnTo>
                  <a:lnTo>
                    <a:pt x="895" y="812"/>
                  </a:lnTo>
                  <a:lnTo>
                    <a:pt x="889" y="812"/>
                  </a:lnTo>
                  <a:lnTo>
                    <a:pt x="882" y="812"/>
                  </a:lnTo>
                  <a:lnTo>
                    <a:pt x="869" y="815"/>
                  </a:lnTo>
                  <a:lnTo>
                    <a:pt x="855" y="817"/>
                  </a:lnTo>
                  <a:lnTo>
                    <a:pt x="841" y="820"/>
                  </a:lnTo>
                  <a:lnTo>
                    <a:pt x="827" y="824"/>
                  </a:lnTo>
                  <a:lnTo>
                    <a:pt x="811" y="825"/>
                  </a:lnTo>
                  <a:lnTo>
                    <a:pt x="796" y="827"/>
                  </a:lnTo>
                  <a:lnTo>
                    <a:pt x="792" y="830"/>
                  </a:lnTo>
                  <a:lnTo>
                    <a:pt x="789" y="833"/>
                  </a:lnTo>
                  <a:lnTo>
                    <a:pt x="780" y="835"/>
                  </a:lnTo>
                  <a:lnTo>
                    <a:pt x="770" y="835"/>
                  </a:lnTo>
                  <a:lnTo>
                    <a:pt x="759" y="836"/>
                  </a:lnTo>
                  <a:lnTo>
                    <a:pt x="751" y="836"/>
                  </a:lnTo>
                  <a:lnTo>
                    <a:pt x="744" y="837"/>
                  </a:lnTo>
                  <a:lnTo>
                    <a:pt x="738" y="836"/>
                  </a:lnTo>
                  <a:lnTo>
                    <a:pt x="732" y="835"/>
                  </a:lnTo>
                  <a:lnTo>
                    <a:pt x="728" y="833"/>
                  </a:lnTo>
                  <a:lnTo>
                    <a:pt x="717" y="833"/>
                  </a:lnTo>
                  <a:lnTo>
                    <a:pt x="706" y="833"/>
                  </a:lnTo>
                  <a:lnTo>
                    <a:pt x="704" y="830"/>
                  </a:lnTo>
                  <a:lnTo>
                    <a:pt x="701" y="827"/>
                  </a:lnTo>
                  <a:lnTo>
                    <a:pt x="694" y="827"/>
                  </a:lnTo>
                  <a:lnTo>
                    <a:pt x="687" y="827"/>
                  </a:lnTo>
                  <a:lnTo>
                    <a:pt x="681" y="825"/>
                  </a:lnTo>
                  <a:lnTo>
                    <a:pt x="674" y="822"/>
                  </a:lnTo>
                  <a:lnTo>
                    <a:pt x="668" y="821"/>
                  </a:lnTo>
                  <a:lnTo>
                    <a:pt x="659" y="821"/>
                  </a:lnTo>
                  <a:lnTo>
                    <a:pt x="657" y="824"/>
                  </a:lnTo>
                  <a:lnTo>
                    <a:pt x="656" y="826"/>
                  </a:lnTo>
                  <a:lnTo>
                    <a:pt x="655" y="835"/>
                  </a:lnTo>
                  <a:lnTo>
                    <a:pt x="654" y="850"/>
                  </a:lnTo>
                  <a:lnTo>
                    <a:pt x="652" y="865"/>
                  </a:lnTo>
                  <a:lnTo>
                    <a:pt x="651" y="872"/>
                  </a:lnTo>
                  <a:lnTo>
                    <a:pt x="655" y="878"/>
                  </a:lnTo>
                  <a:lnTo>
                    <a:pt x="658" y="884"/>
                  </a:lnTo>
                  <a:lnTo>
                    <a:pt x="655" y="894"/>
                  </a:lnTo>
                  <a:lnTo>
                    <a:pt x="651" y="903"/>
                  </a:lnTo>
                  <a:lnTo>
                    <a:pt x="654" y="909"/>
                  </a:lnTo>
                  <a:lnTo>
                    <a:pt x="655" y="914"/>
                  </a:lnTo>
                  <a:lnTo>
                    <a:pt x="649" y="922"/>
                  </a:lnTo>
                  <a:lnTo>
                    <a:pt x="644" y="931"/>
                  </a:lnTo>
                  <a:lnTo>
                    <a:pt x="634" y="933"/>
                  </a:lnTo>
                  <a:lnTo>
                    <a:pt x="623" y="935"/>
                  </a:lnTo>
                  <a:lnTo>
                    <a:pt x="622" y="938"/>
                  </a:lnTo>
                  <a:lnTo>
                    <a:pt x="621" y="942"/>
                  </a:lnTo>
                  <a:lnTo>
                    <a:pt x="622" y="944"/>
                  </a:lnTo>
                  <a:lnTo>
                    <a:pt x="624" y="945"/>
                  </a:lnTo>
                  <a:lnTo>
                    <a:pt x="635" y="945"/>
                  </a:lnTo>
                  <a:lnTo>
                    <a:pt x="645" y="946"/>
                  </a:lnTo>
                  <a:lnTo>
                    <a:pt x="645" y="961"/>
                  </a:lnTo>
                  <a:lnTo>
                    <a:pt x="646" y="976"/>
                  </a:lnTo>
                  <a:lnTo>
                    <a:pt x="647" y="979"/>
                  </a:lnTo>
                  <a:lnTo>
                    <a:pt x="650" y="982"/>
                  </a:lnTo>
                  <a:lnTo>
                    <a:pt x="651" y="984"/>
                  </a:lnTo>
                  <a:lnTo>
                    <a:pt x="652" y="988"/>
                  </a:lnTo>
                  <a:lnTo>
                    <a:pt x="652" y="990"/>
                  </a:lnTo>
                  <a:lnTo>
                    <a:pt x="651" y="993"/>
                  </a:lnTo>
                  <a:lnTo>
                    <a:pt x="649" y="996"/>
                  </a:lnTo>
                  <a:lnTo>
                    <a:pt x="647" y="999"/>
                  </a:lnTo>
                  <a:lnTo>
                    <a:pt x="646" y="1002"/>
                  </a:lnTo>
                  <a:lnTo>
                    <a:pt x="646" y="1008"/>
                  </a:lnTo>
                  <a:lnTo>
                    <a:pt x="649" y="1011"/>
                  </a:lnTo>
                  <a:lnTo>
                    <a:pt x="651" y="1014"/>
                  </a:lnTo>
                  <a:lnTo>
                    <a:pt x="651" y="1017"/>
                  </a:lnTo>
                  <a:lnTo>
                    <a:pt x="649" y="1020"/>
                  </a:lnTo>
                  <a:lnTo>
                    <a:pt x="646" y="1023"/>
                  </a:lnTo>
                  <a:lnTo>
                    <a:pt x="643" y="1025"/>
                  </a:lnTo>
                  <a:lnTo>
                    <a:pt x="636" y="1024"/>
                  </a:lnTo>
                  <a:lnTo>
                    <a:pt x="629" y="1022"/>
                  </a:lnTo>
                  <a:lnTo>
                    <a:pt x="624" y="1019"/>
                  </a:lnTo>
                  <a:lnTo>
                    <a:pt x="620" y="1016"/>
                  </a:lnTo>
                  <a:lnTo>
                    <a:pt x="614" y="1014"/>
                  </a:lnTo>
                  <a:lnTo>
                    <a:pt x="609" y="1012"/>
                  </a:lnTo>
                  <a:lnTo>
                    <a:pt x="602" y="1012"/>
                  </a:lnTo>
                  <a:lnTo>
                    <a:pt x="594" y="1012"/>
                  </a:lnTo>
                  <a:lnTo>
                    <a:pt x="586" y="1019"/>
                  </a:lnTo>
                  <a:lnTo>
                    <a:pt x="577" y="1027"/>
                  </a:lnTo>
                  <a:lnTo>
                    <a:pt x="569" y="1035"/>
                  </a:lnTo>
                  <a:lnTo>
                    <a:pt x="561" y="1042"/>
                  </a:lnTo>
                  <a:lnTo>
                    <a:pt x="557" y="1041"/>
                  </a:lnTo>
                  <a:lnTo>
                    <a:pt x="554" y="1041"/>
                  </a:lnTo>
                  <a:lnTo>
                    <a:pt x="553" y="1034"/>
                  </a:lnTo>
                  <a:lnTo>
                    <a:pt x="551" y="1026"/>
                  </a:lnTo>
                  <a:lnTo>
                    <a:pt x="545" y="1025"/>
                  </a:lnTo>
                  <a:lnTo>
                    <a:pt x="541" y="1023"/>
                  </a:lnTo>
                  <a:lnTo>
                    <a:pt x="536" y="1020"/>
                  </a:lnTo>
                  <a:lnTo>
                    <a:pt x="532" y="1017"/>
                  </a:lnTo>
                  <a:lnTo>
                    <a:pt x="531" y="1010"/>
                  </a:lnTo>
                  <a:lnTo>
                    <a:pt x="529" y="1002"/>
                  </a:lnTo>
                  <a:lnTo>
                    <a:pt x="520" y="1002"/>
                  </a:lnTo>
                  <a:lnTo>
                    <a:pt x="511" y="1001"/>
                  </a:lnTo>
                  <a:lnTo>
                    <a:pt x="509" y="991"/>
                  </a:lnTo>
                  <a:lnTo>
                    <a:pt x="508" y="981"/>
                  </a:lnTo>
                  <a:lnTo>
                    <a:pt x="506" y="981"/>
                  </a:lnTo>
                  <a:lnTo>
                    <a:pt x="504" y="981"/>
                  </a:lnTo>
                  <a:lnTo>
                    <a:pt x="500" y="982"/>
                  </a:lnTo>
                  <a:lnTo>
                    <a:pt x="497" y="984"/>
                  </a:lnTo>
                  <a:lnTo>
                    <a:pt x="495" y="987"/>
                  </a:lnTo>
                  <a:lnTo>
                    <a:pt x="492" y="990"/>
                  </a:lnTo>
                  <a:lnTo>
                    <a:pt x="486" y="989"/>
                  </a:lnTo>
                  <a:lnTo>
                    <a:pt x="481" y="989"/>
                  </a:lnTo>
                  <a:lnTo>
                    <a:pt x="481" y="981"/>
                  </a:lnTo>
                  <a:lnTo>
                    <a:pt x="482" y="972"/>
                  </a:lnTo>
                  <a:lnTo>
                    <a:pt x="481" y="966"/>
                  </a:lnTo>
                  <a:lnTo>
                    <a:pt x="478" y="957"/>
                  </a:lnTo>
                  <a:lnTo>
                    <a:pt x="477" y="947"/>
                  </a:lnTo>
                  <a:lnTo>
                    <a:pt x="478" y="937"/>
                  </a:lnTo>
                  <a:lnTo>
                    <a:pt x="484" y="924"/>
                  </a:lnTo>
                  <a:lnTo>
                    <a:pt x="493" y="908"/>
                  </a:lnTo>
                  <a:lnTo>
                    <a:pt x="504" y="892"/>
                  </a:lnTo>
                  <a:lnTo>
                    <a:pt x="511" y="883"/>
                  </a:lnTo>
                  <a:lnTo>
                    <a:pt x="510" y="876"/>
                  </a:lnTo>
                  <a:lnTo>
                    <a:pt x="509" y="870"/>
                  </a:lnTo>
                  <a:lnTo>
                    <a:pt x="496" y="861"/>
                  </a:lnTo>
                  <a:lnTo>
                    <a:pt x="485" y="854"/>
                  </a:lnTo>
                  <a:lnTo>
                    <a:pt x="484" y="849"/>
                  </a:lnTo>
                  <a:lnTo>
                    <a:pt x="484" y="843"/>
                  </a:lnTo>
                  <a:lnTo>
                    <a:pt x="484" y="838"/>
                  </a:lnTo>
                  <a:lnTo>
                    <a:pt x="484" y="831"/>
                  </a:lnTo>
                  <a:lnTo>
                    <a:pt x="486" y="820"/>
                  </a:lnTo>
                  <a:lnTo>
                    <a:pt x="488" y="813"/>
                  </a:lnTo>
                  <a:lnTo>
                    <a:pt x="488" y="804"/>
                  </a:lnTo>
                  <a:lnTo>
                    <a:pt x="487" y="786"/>
                  </a:lnTo>
                  <a:lnTo>
                    <a:pt x="486" y="767"/>
                  </a:lnTo>
                  <a:lnTo>
                    <a:pt x="484" y="756"/>
                  </a:lnTo>
                  <a:lnTo>
                    <a:pt x="482" y="756"/>
                  </a:lnTo>
                  <a:lnTo>
                    <a:pt x="481" y="756"/>
                  </a:lnTo>
                  <a:lnTo>
                    <a:pt x="478" y="757"/>
                  </a:lnTo>
                  <a:lnTo>
                    <a:pt x="476" y="758"/>
                  </a:lnTo>
                  <a:lnTo>
                    <a:pt x="475" y="759"/>
                  </a:lnTo>
                  <a:lnTo>
                    <a:pt x="475" y="761"/>
                  </a:lnTo>
                  <a:lnTo>
                    <a:pt x="475" y="765"/>
                  </a:lnTo>
                  <a:lnTo>
                    <a:pt x="473" y="769"/>
                  </a:lnTo>
                  <a:lnTo>
                    <a:pt x="459" y="781"/>
                  </a:lnTo>
                  <a:lnTo>
                    <a:pt x="443" y="792"/>
                  </a:lnTo>
                  <a:lnTo>
                    <a:pt x="440" y="798"/>
                  </a:lnTo>
                  <a:lnTo>
                    <a:pt x="439" y="805"/>
                  </a:lnTo>
                  <a:lnTo>
                    <a:pt x="438" y="807"/>
                  </a:lnTo>
                  <a:lnTo>
                    <a:pt x="437" y="809"/>
                  </a:lnTo>
                  <a:lnTo>
                    <a:pt x="435" y="812"/>
                  </a:lnTo>
                  <a:lnTo>
                    <a:pt x="431" y="814"/>
                  </a:lnTo>
                  <a:lnTo>
                    <a:pt x="426" y="815"/>
                  </a:lnTo>
                  <a:lnTo>
                    <a:pt x="422" y="814"/>
                  </a:lnTo>
                  <a:lnTo>
                    <a:pt x="417" y="812"/>
                  </a:lnTo>
                  <a:lnTo>
                    <a:pt x="414" y="808"/>
                  </a:lnTo>
                  <a:lnTo>
                    <a:pt x="410" y="802"/>
                  </a:lnTo>
                  <a:lnTo>
                    <a:pt x="404" y="795"/>
                  </a:lnTo>
                  <a:lnTo>
                    <a:pt x="399" y="791"/>
                  </a:lnTo>
                  <a:lnTo>
                    <a:pt x="393" y="787"/>
                  </a:lnTo>
                  <a:lnTo>
                    <a:pt x="391" y="787"/>
                  </a:lnTo>
                  <a:lnTo>
                    <a:pt x="389" y="787"/>
                  </a:lnTo>
                  <a:lnTo>
                    <a:pt x="388" y="792"/>
                  </a:lnTo>
                  <a:lnTo>
                    <a:pt x="385" y="795"/>
                  </a:lnTo>
                  <a:lnTo>
                    <a:pt x="375" y="795"/>
                  </a:lnTo>
                  <a:lnTo>
                    <a:pt x="361" y="795"/>
                  </a:lnTo>
                  <a:lnTo>
                    <a:pt x="359" y="791"/>
                  </a:lnTo>
                  <a:lnTo>
                    <a:pt x="357" y="787"/>
                  </a:lnTo>
                  <a:lnTo>
                    <a:pt x="349" y="787"/>
                  </a:lnTo>
                  <a:lnTo>
                    <a:pt x="345" y="786"/>
                  </a:lnTo>
                  <a:lnTo>
                    <a:pt x="341" y="784"/>
                  </a:lnTo>
                  <a:lnTo>
                    <a:pt x="337" y="781"/>
                  </a:lnTo>
                  <a:lnTo>
                    <a:pt x="333" y="783"/>
                  </a:lnTo>
                  <a:lnTo>
                    <a:pt x="330" y="784"/>
                  </a:lnTo>
                  <a:lnTo>
                    <a:pt x="326" y="780"/>
                  </a:lnTo>
                  <a:lnTo>
                    <a:pt x="323" y="774"/>
                  </a:lnTo>
                  <a:lnTo>
                    <a:pt x="319" y="770"/>
                  </a:lnTo>
                  <a:lnTo>
                    <a:pt x="314" y="767"/>
                  </a:lnTo>
                  <a:lnTo>
                    <a:pt x="306" y="766"/>
                  </a:lnTo>
                  <a:lnTo>
                    <a:pt x="296" y="765"/>
                  </a:lnTo>
                  <a:lnTo>
                    <a:pt x="295" y="758"/>
                  </a:lnTo>
                  <a:lnTo>
                    <a:pt x="294" y="747"/>
                  </a:lnTo>
                  <a:lnTo>
                    <a:pt x="294" y="736"/>
                  </a:lnTo>
                  <a:lnTo>
                    <a:pt x="295" y="728"/>
                  </a:lnTo>
                  <a:lnTo>
                    <a:pt x="299" y="723"/>
                  </a:lnTo>
                  <a:lnTo>
                    <a:pt x="303" y="717"/>
                  </a:lnTo>
                  <a:lnTo>
                    <a:pt x="305" y="711"/>
                  </a:lnTo>
                  <a:lnTo>
                    <a:pt x="305" y="703"/>
                  </a:lnTo>
                  <a:lnTo>
                    <a:pt x="303" y="696"/>
                  </a:lnTo>
                  <a:lnTo>
                    <a:pt x="302" y="690"/>
                  </a:lnTo>
                  <a:lnTo>
                    <a:pt x="303" y="687"/>
                  </a:lnTo>
                  <a:lnTo>
                    <a:pt x="306" y="685"/>
                  </a:lnTo>
                  <a:lnTo>
                    <a:pt x="307" y="681"/>
                  </a:lnTo>
                  <a:lnTo>
                    <a:pt x="307" y="676"/>
                  </a:lnTo>
                  <a:lnTo>
                    <a:pt x="305" y="674"/>
                  </a:lnTo>
                  <a:lnTo>
                    <a:pt x="302" y="672"/>
                  </a:lnTo>
                  <a:lnTo>
                    <a:pt x="301" y="669"/>
                  </a:lnTo>
                  <a:lnTo>
                    <a:pt x="300" y="666"/>
                  </a:lnTo>
                  <a:lnTo>
                    <a:pt x="300" y="665"/>
                  </a:lnTo>
                  <a:lnTo>
                    <a:pt x="301" y="664"/>
                  </a:lnTo>
                  <a:lnTo>
                    <a:pt x="306" y="665"/>
                  </a:lnTo>
                  <a:lnTo>
                    <a:pt x="309" y="665"/>
                  </a:lnTo>
                  <a:lnTo>
                    <a:pt x="312" y="664"/>
                  </a:lnTo>
                  <a:lnTo>
                    <a:pt x="317" y="661"/>
                  </a:lnTo>
                  <a:lnTo>
                    <a:pt x="315" y="659"/>
                  </a:lnTo>
                  <a:lnTo>
                    <a:pt x="315" y="657"/>
                  </a:lnTo>
                  <a:lnTo>
                    <a:pt x="310" y="649"/>
                  </a:lnTo>
                  <a:lnTo>
                    <a:pt x="307" y="638"/>
                  </a:lnTo>
                  <a:lnTo>
                    <a:pt x="306" y="632"/>
                  </a:lnTo>
                  <a:lnTo>
                    <a:pt x="305" y="627"/>
                  </a:lnTo>
                  <a:lnTo>
                    <a:pt x="305" y="621"/>
                  </a:lnTo>
                  <a:lnTo>
                    <a:pt x="306" y="616"/>
                  </a:lnTo>
                  <a:lnTo>
                    <a:pt x="308" y="617"/>
                  </a:lnTo>
                  <a:lnTo>
                    <a:pt x="310" y="618"/>
                  </a:lnTo>
                  <a:lnTo>
                    <a:pt x="310" y="619"/>
                  </a:lnTo>
                  <a:lnTo>
                    <a:pt x="311" y="620"/>
                  </a:lnTo>
                  <a:lnTo>
                    <a:pt x="310" y="627"/>
                  </a:lnTo>
                  <a:lnTo>
                    <a:pt x="309" y="634"/>
                  </a:lnTo>
                  <a:lnTo>
                    <a:pt x="314" y="638"/>
                  </a:lnTo>
                  <a:lnTo>
                    <a:pt x="319" y="640"/>
                  </a:lnTo>
                  <a:lnTo>
                    <a:pt x="321" y="643"/>
                  </a:lnTo>
                  <a:lnTo>
                    <a:pt x="323" y="646"/>
                  </a:lnTo>
                  <a:lnTo>
                    <a:pt x="326" y="652"/>
                  </a:lnTo>
                  <a:lnTo>
                    <a:pt x="332" y="656"/>
                  </a:lnTo>
                  <a:lnTo>
                    <a:pt x="335" y="657"/>
                  </a:lnTo>
                  <a:lnTo>
                    <a:pt x="337" y="657"/>
                  </a:lnTo>
                  <a:lnTo>
                    <a:pt x="338" y="656"/>
                  </a:lnTo>
                  <a:lnTo>
                    <a:pt x="341" y="655"/>
                  </a:lnTo>
                  <a:lnTo>
                    <a:pt x="342" y="641"/>
                  </a:lnTo>
                  <a:lnTo>
                    <a:pt x="343" y="626"/>
                  </a:lnTo>
                  <a:lnTo>
                    <a:pt x="343" y="619"/>
                  </a:lnTo>
                  <a:lnTo>
                    <a:pt x="342" y="612"/>
                  </a:lnTo>
                  <a:lnTo>
                    <a:pt x="341" y="606"/>
                  </a:lnTo>
                  <a:lnTo>
                    <a:pt x="337" y="599"/>
                  </a:lnTo>
                  <a:lnTo>
                    <a:pt x="334" y="597"/>
                  </a:lnTo>
                  <a:lnTo>
                    <a:pt x="331" y="594"/>
                  </a:lnTo>
                  <a:lnTo>
                    <a:pt x="325" y="588"/>
                  </a:lnTo>
                  <a:lnTo>
                    <a:pt x="321" y="583"/>
                  </a:lnTo>
                  <a:lnTo>
                    <a:pt x="319" y="581"/>
                  </a:lnTo>
                  <a:lnTo>
                    <a:pt x="315" y="579"/>
                  </a:lnTo>
                  <a:lnTo>
                    <a:pt x="312" y="576"/>
                  </a:lnTo>
                  <a:lnTo>
                    <a:pt x="308" y="575"/>
                  </a:lnTo>
                  <a:lnTo>
                    <a:pt x="301" y="575"/>
                  </a:lnTo>
                  <a:lnTo>
                    <a:pt x="295" y="575"/>
                  </a:lnTo>
                  <a:lnTo>
                    <a:pt x="286" y="571"/>
                  </a:lnTo>
                  <a:lnTo>
                    <a:pt x="277" y="565"/>
                  </a:lnTo>
                  <a:lnTo>
                    <a:pt x="267" y="565"/>
                  </a:lnTo>
                  <a:lnTo>
                    <a:pt x="257" y="565"/>
                  </a:lnTo>
                  <a:lnTo>
                    <a:pt x="253" y="561"/>
                  </a:lnTo>
                  <a:lnTo>
                    <a:pt x="250" y="557"/>
                  </a:lnTo>
                  <a:lnTo>
                    <a:pt x="233" y="553"/>
                  </a:lnTo>
                  <a:lnTo>
                    <a:pt x="218" y="549"/>
                  </a:lnTo>
                  <a:lnTo>
                    <a:pt x="196" y="516"/>
                  </a:lnTo>
                  <a:lnTo>
                    <a:pt x="195" y="507"/>
                  </a:lnTo>
                  <a:lnTo>
                    <a:pt x="195" y="499"/>
                  </a:lnTo>
                  <a:lnTo>
                    <a:pt x="195" y="494"/>
                  </a:lnTo>
                  <a:lnTo>
                    <a:pt x="194" y="491"/>
                  </a:lnTo>
                  <a:lnTo>
                    <a:pt x="193" y="488"/>
                  </a:lnTo>
                  <a:lnTo>
                    <a:pt x="191" y="486"/>
                  </a:lnTo>
                  <a:lnTo>
                    <a:pt x="187" y="486"/>
                  </a:lnTo>
                  <a:lnTo>
                    <a:pt x="185" y="486"/>
                  </a:lnTo>
                  <a:lnTo>
                    <a:pt x="184" y="487"/>
                  </a:lnTo>
                  <a:lnTo>
                    <a:pt x="183" y="489"/>
                  </a:lnTo>
                  <a:lnTo>
                    <a:pt x="182" y="494"/>
                  </a:lnTo>
                  <a:lnTo>
                    <a:pt x="182" y="501"/>
                  </a:lnTo>
                  <a:lnTo>
                    <a:pt x="182" y="507"/>
                  </a:lnTo>
                  <a:lnTo>
                    <a:pt x="183" y="515"/>
                  </a:lnTo>
                  <a:lnTo>
                    <a:pt x="183" y="522"/>
                  </a:lnTo>
                  <a:lnTo>
                    <a:pt x="182" y="527"/>
                  </a:lnTo>
                  <a:lnTo>
                    <a:pt x="179" y="529"/>
                  </a:lnTo>
                  <a:lnTo>
                    <a:pt x="175" y="533"/>
                  </a:lnTo>
                  <a:lnTo>
                    <a:pt x="175" y="547"/>
                  </a:lnTo>
                  <a:lnTo>
                    <a:pt x="175" y="561"/>
                  </a:lnTo>
                  <a:lnTo>
                    <a:pt x="171" y="571"/>
                  </a:lnTo>
                  <a:lnTo>
                    <a:pt x="167" y="582"/>
                  </a:lnTo>
                  <a:lnTo>
                    <a:pt x="164" y="591"/>
                  </a:lnTo>
                  <a:lnTo>
                    <a:pt x="164" y="599"/>
                  </a:lnTo>
                  <a:lnTo>
                    <a:pt x="163" y="607"/>
                  </a:lnTo>
                  <a:lnTo>
                    <a:pt x="160" y="616"/>
                  </a:lnTo>
                  <a:lnTo>
                    <a:pt x="158" y="617"/>
                  </a:lnTo>
                  <a:lnTo>
                    <a:pt x="156" y="619"/>
                  </a:lnTo>
                  <a:lnTo>
                    <a:pt x="159" y="626"/>
                  </a:lnTo>
                  <a:lnTo>
                    <a:pt x="163" y="633"/>
                  </a:lnTo>
                  <a:lnTo>
                    <a:pt x="152" y="639"/>
                  </a:lnTo>
                  <a:lnTo>
                    <a:pt x="143" y="645"/>
                  </a:lnTo>
                  <a:lnTo>
                    <a:pt x="143" y="651"/>
                  </a:lnTo>
                  <a:lnTo>
                    <a:pt x="143" y="656"/>
                  </a:lnTo>
                  <a:lnTo>
                    <a:pt x="150" y="658"/>
                  </a:lnTo>
                  <a:lnTo>
                    <a:pt x="158" y="661"/>
                  </a:lnTo>
                  <a:lnTo>
                    <a:pt x="160" y="663"/>
                  </a:lnTo>
                  <a:lnTo>
                    <a:pt x="162" y="666"/>
                  </a:lnTo>
                  <a:lnTo>
                    <a:pt x="163" y="670"/>
                  </a:lnTo>
                  <a:lnTo>
                    <a:pt x="166" y="675"/>
                  </a:lnTo>
                  <a:lnTo>
                    <a:pt x="168" y="687"/>
                  </a:lnTo>
                  <a:lnTo>
                    <a:pt x="169" y="700"/>
                  </a:lnTo>
                  <a:lnTo>
                    <a:pt x="172" y="726"/>
                  </a:lnTo>
                  <a:lnTo>
                    <a:pt x="175" y="746"/>
                  </a:lnTo>
                  <a:lnTo>
                    <a:pt x="180" y="754"/>
                  </a:lnTo>
                  <a:lnTo>
                    <a:pt x="185" y="761"/>
                  </a:lnTo>
                  <a:lnTo>
                    <a:pt x="189" y="775"/>
                  </a:lnTo>
                  <a:lnTo>
                    <a:pt x="191" y="790"/>
                  </a:lnTo>
                  <a:lnTo>
                    <a:pt x="194" y="805"/>
                  </a:lnTo>
                  <a:lnTo>
                    <a:pt x="197" y="819"/>
                  </a:lnTo>
                  <a:lnTo>
                    <a:pt x="197" y="829"/>
                  </a:lnTo>
                  <a:lnTo>
                    <a:pt x="197" y="839"/>
                  </a:lnTo>
                  <a:lnTo>
                    <a:pt x="201" y="841"/>
                  </a:lnTo>
                  <a:lnTo>
                    <a:pt x="203" y="843"/>
                  </a:lnTo>
                  <a:lnTo>
                    <a:pt x="203" y="853"/>
                  </a:lnTo>
                  <a:lnTo>
                    <a:pt x="203" y="863"/>
                  </a:lnTo>
                  <a:lnTo>
                    <a:pt x="206" y="877"/>
                  </a:lnTo>
                  <a:lnTo>
                    <a:pt x="208" y="894"/>
                  </a:lnTo>
                  <a:lnTo>
                    <a:pt x="209" y="911"/>
                  </a:lnTo>
                  <a:lnTo>
                    <a:pt x="209" y="926"/>
                  </a:lnTo>
                  <a:lnTo>
                    <a:pt x="209" y="945"/>
                  </a:lnTo>
                  <a:lnTo>
                    <a:pt x="209" y="965"/>
                  </a:lnTo>
                  <a:lnTo>
                    <a:pt x="208" y="983"/>
                  </a:lnTo>
                  <a:lnTo>
                    <a:pt x="206" y="999"/>
                  </a:lnTo>
                  <a:lnTo>
                    <a:pt x="206" y="1007"/>
                  </a:lnTo>
                  <a:lnTo>
                    <a:pt x="206" y="1016"/>
                  </a:lnTo>
                  <a:lnTo>
                    <a:pt x="206" y="1025"/>
                  </a:lnTo>
                  <a:lnTo>
                    <a:pt x="206" y="1034"/>
                  </a:lnTo>
                  <a:lnTo>
                    <a:pt x="204" y="1040"/>
                  </a:lnTo>
                  <a:lnTo>
                    <a:pt x="201" y="1047"/>
                  </a:lnTo>
                  <a:lnTo>
                    <a:pt x="198" y="1050"/>
                  </a:lnTo>
                  <a:lnTo>
                    <a:pt x="197" y="1052"/>
                  </a:lnTo>
                  <a:lnTo>
                    <a:pt x="197" y="1055"/>
                  </a:lnTo>
                  <a:lnTo>
                    <a:pt x="198" y="1060"/>
                  </a:lnTo>
                  <a:lnTo>
                    <a:pt x="201" y="1062"/>
                  </a:lnTo>
                  <a:lnTo>
                    <a:pt x="203" y="1065"/>
                  </a:lnTo>
                  <a:lnTo>
                    <a:pt x="203" y="1066"/>
                  </a:lnTo>
                  <a:lnTo>
                    <a:pt x="203" y="1077"/>
                  </a:lnTo>
                  <a:lnTo>
                    <a:pt x="203" y="1089"/>
                  </a:lnTo>
                  <a:lnTo>
                    <a:pt x="203" y="1100"/>
                  </a:lnTo>
                  <a:lnTo>
                    <a:pt x="203" y="1111"/>
                  </a:lnTo>
                  <a:lnTo>
                    <a:pt x="205" y="1116"/>
                  </a:lnTo>
                  <a:lnTo>
                    <a:pt x="206" y="1121"/>
                  </a:lnTo>
                  <a:lnTo>
                    <a:pt x="206" y="1122"/>
                  </a:lnTo>
                  <a:lnTo>
                    <a:pt x="205" y="1128"/>
                  </a:lnTo>
                  <a:lnTo>
                    <a:pt x="204" y="1134"/>
                  </a:lnTo>
                  <a:lnTo>
                    <a:pt x="203" y="1141"/>
                  </a:lnTo>
                  <a:lnTo>
                    <a:pt x="203" y="1148"/>
                  </a:lnTo>
                  <a:lnTo>
                    <a:pt x="205" y="1156"/>
                  </a:lnTo>
                  <a:lnTo>
                    <a:pt x="208" y="1167"/>
                  </a:lnTo>
                  <a:lnTo>
                    <a:pt x="209" y="1173"/>
                  </a:lnTo>
                  <a:lnTo>
                    <a:pt x="210" y="1178"/>
                  </a:lnTo>
                  <a:lnTo>
                    <a:pt x="210" y="1182"/>
                  </a:lnTo>
                  <a:lnTo>
                    <a:pt x="209" y="1187"/>
                  </a:lnTo>
                  <a:lnTo>
                    <a:pt x="202" y="1195"/>
                  </a:lnTo>
                  <a:lnTo>
                    <a:pt x="194" y="1204"/>
                  </a:lnTo>
                  <a:lnTo>
                    <a:pt x="193" y="1211"/>
                  </a:lnTo>
                  <a:lnTo>
                    <a:pt x="194" y="1216"/>
                  </a:lnTo>
                  <a:lnTo>
                    <a:pt x="196" y="1221"/>
                  </a:lnTo>
                  <a:lnTo>
                    <a:pt x="197" y="1225"/>
                  </a:lnTo>
                  <a:lnTo>
                    <a:pt x="198" y="1233"/>
                  </a:lnTo>
                  <a:lnTo>
                    <a:pt x="200" y="1241"/>
                  </a:lnTo>
                  <a:lnTo>
                    <a:pt x="198" y="1251"/>
                  </a:lnTo>
                  <a:lnTo>
                    <a:pt x="197" y="1260"/>
                  </a:lnTo>
                  <a:lnTo>
                    <a:pt x="194" y="1276"/>
                  </a:lnTo>
                  <a:lnTo>
                    <a:pt x="191" y="1291"/>
                  </a:lnTo>
                  <a:lnTo>
                    <a:pt x="191" y="1297"/>
                  </a:lnTo>
                  <a:lnTo>
                    <a:pt x="191" y="1304"/>
                  </a:lnTo>
                  <a:lnTo>
                    <a:pt x="186" y="1321"/>
                  </a:lnTo>
                  <a:lnTo>
                    <a:pt x="182" y="1337"/>
                  </a:lnTo>
                  <a:lnTo>
                    <a:pt x="182" y="1342"/>
                  </a:lnTo>
                  <a:lnTo>
                    <a:pt x="182" y="1346"/>
                  </a:lnTo>
                  <a:lnTo>
                    <a:pt x="177" y="1353"/>
                  </a:lnTo>
                  <a:lnTo>
                    <a:pt x="172" y="1361"/>
                  </a:lnTo>
                  <a:lnTo>
                    <a:pt x="172" y="1373"/>
                  </a:lnTo>
                  <a:lnTo>
                    <a:pt x="172" y="1384"/>
                  </a:lnTo>
                  <a:lnTo>
                    <a:pt x="170" y="1392"/>
                  </a:lnTo>
                  <a:lnTo>
                    <a:pt x="168" y="1402"/>
                  </a:lnTo>
                  <a:lnTo>
                    <a:pt x="166" y="1411"/>
                  </a:lnTo>
                  <a:lnTo>
                    <a:pt x="163" y="1420"/>
                  </a:lnTo>
                  <a:lnTo>
                    <a:pt x="162" y="1431"/>
                  </a:lnTo>
                  <a:lnTo>
                    <a:pt x="160" y="1442"/>
                  </a:lnTo>
                  <a:lnTo>
                    <a:pt x="152" y="1448"/>
                  </a:lnTo>
                  <a:lnTo>
                    <a:pt x="145" y="1454"/>
                  </a:lnTo>
                  <a:lnTo>
                    <a:pt x="147" y="1469"/>
                  </a:lnTo>
                  <a:lnTo>
                    <a:pt x="151" y="1485"/>
                  </a:lnTo>
                  <a:lnTo>
                    <a:pt x="150" y="1509"/>
                  </a:lnTo>
                  <a:lnTo>
                    <a:pt x="146" y="1536"/>
                  </a:lnTo>
                  <a:lnTo>
                    <a:pt x="144" y="1549"/>
                  </a:lnTo>
                  <a:lnTo>
                    <a:pt x="140" y="1561"/>
                  </a:lnTo>
                  <a:lnTo>
                    <a:pt x="137" y="1572"/>
                  </a:lnTo>
                  <a:lnTo>
                    <a:pt x="134" y="1579"/>
                  </a:lnTo>
                  <a:lnTo>
                    <a:pt x="128" y="1581"/>
                  </a:lnTo>
                  <a:lnTo>
                    <a:pt x="123" y="1581"/>
                  </a:lnTo>
                  <a:lnTo>
                    <a:pt x="122" y="1575"/>
                  </a:lnTo>
                  <a:lnTo>
                    <a:pt x="117" y="1570"/>
                  </a:lnTo>
                  <a:lnTo>
                    <a:pt x="115" y="1567"/>
                  </a:lnTo>
                  <a:lnTo>
                    <a:pt x="112" y="1565"/>
                  </a:lnTo>
                  <a:lnTo>
                    <a:pt x="109" y="1564"/>
                  </a:lnTo>
                  <a:lnTo>
                    <a:pt x="105" y="1564"/>
                  </a:lnTo>
                  <a:lnTo>
                    <a:pt x="99" y="1571"/>
                  </a:lnTo>
                  <a:lnTo>
                    <a:pt x="90" y="1576"/>
                  </a:lnTo>
                  <a:lnTo>
                    <a:pt x="75" y="1582"/>
                  </a:lnTo>
                  <a:lnTo>
                    <a:pt x="58" y="1587"/>
                  </a:lnTo>
                  <a:lnTo>
                    <a:pt x="47" y="1595"/>
                  </a:lnTo>
                  <a:lnTo>
                    <a:pt x="38" y="1601"/>
                  </a:lnTo>
                  <a:lnTo>
                    <a:pt x="32" y="1605"/>
                  </a:lnTo>
                  <a:lnTo>
                    <a:pt x="26" y="1607"/>
                  </a:lnTo>
                  <a:lnTo>
                    <a:pt x="18" y="1607"/>
                  </a:lnTo>
                  <a:lnTo>
                    <a:pt x="8" y="1606"/>
                  </a:lnTo>
                  <a:lnTo>
                    <a:pt x="4" y="1602"/>
                  </a:lnTo>
                  <a:lnTo>
                    <a:pt x="1" y="1598"/>
                  </a:lnTo>
                  <a:lnTo>
                    <a:pt x="0" y="1593"/>
                  </a:lnTo>
                  <a:lnTo>
                    <a:pt x="0" y="1586"/>
                  </a:lnTo>
                  <a:lnTo>
                    <a:pt x="0" y="1573"/>
                  </a:lnTo>
                  <a:lnTo>
                    <a:pt x="3" y="1561"/>
                  </a:lnTo>
                  <a:lnTo>
                    <a:pt x="6" y="1549"/>
                  </a:lnTo>
                  <a:lnTo>
                    <a:pt x="9" y="1538"/>
                  </a:lnTo>
                  <a:lnTo>
                    <a:pt x="12" y="1526"/>
                  </a:lnTo>
                  <a:lnTo>
                    <a:pt x="16" y="1515"/>
                  </a:lnTo>
                  <a:lnTo>
                    <a:pt x="16" y="1507"/>
                  </a:lnTo>
                  <a:lnTo>
                    <a:pt x="16" y="1500"/>
                  </a:lnTo>
                  <a:lnTo>
                    <a:pt x="19" y="1490"/>
                  </a:lnTo>
                  <a:lnTo>
                    <a:pt x="23" y="1480"/>
                  </a:lnTo>
                  <a:lnTo>
                    <a:pt x="28" y="1470"/>
                  </a:lnTo>
                  <a:lnTo>
                    <a:pt x="31" y="1460"/>
                  </a:lnTo>
                  <a:lnTo>
                    <a:pt x="32" y="1445"/>
                  </a:lnTo>
                  <a:lnTo>
                    <a:pt x="31" y="1426"/>
                  </a:lnTo>
                  <a:lnTo>
                    <a:pt x="31" y="1418"/>
                  </a:lnTo>
                  <a:lnTo>
                    <a:pt x="32" y="1410"/>
                  </a:lnTo>
                  <a:lnTo>
                    <a:pt x="33" y="1407"/>
                  </a:lnTo>
                  <a:lnTo>
                    <a:pt x="34" y="1403"/>
                  </a:lnTo>
                  <a:lnTo>
                    <a:pt x="35" y="1401"/>
                  </a:lnTo>
                  <a:lnTo>
                    <a:pt x="38" y="1399"/>
                  </a:lnTo>
                  <a:lnTo>
                    <a:pt x="44" y="1401"/>
                  </a:lnTo>
                  <a:lnTo>
                    <a:pt x="52" y="1403"/>
                  </a:lnTo>
                  <a:lnTo>
                    <a:pt x="53" y="1400"/>
                  </a:lnTo>
                  <a:lnTo>
                    <a:pt x="54" y="1398"/>
                  </a:lnTo>
                  <a:lnTo>
                    <a:pt x="55" y="1396"/>
                  </a:lnTo>
                  <a:lnTo>
                    <a:pt x="57" y="1395"/>
                  </a:lnTo>
                  <a:lnTo>
                    <a:pt x="62" y="1393"/>
                  </a:lnTo>
                  <a:lnTo>
                    <a:pt x="67" y="1390"/>
                  </a:lnTo>
                  <a:lnTo>
                    <a:pt x="74" y="1380"/>
                  </a:lnTo>
                  <a:lnTo>
                    <a:pt x="82" y="1371"/>
                  </a:lnTo>
                  <a:lnTo>
                    <a:pt x="82" y="1365"/>
                  </a:lnTo>
                  <a:lnTo>
                    <a:pt x="81" y="1362"/>
                  </a:lnTo>
                  <a:lnTo>
                    <a:pt x="77" y="1362"/>
                  </a:lnTo>
                  <a:lnTo>
                    <a:pt x="74" y="1362"/>
                  </a:lnTo>
                  <a:lnTo>
                    <a:pt x="70" y="1363"/>
                  </a:lnTo>
                  <a:lnTo>
                    <a:pt x="68" y="1364"/>
                  </a:lnTo>
                  <a:lnTo>
                    <a:pt x="65" y="1367"/>
                  </a:lnTo>
                  <a:lnTo>
                    <a:pt x="61" y="1369"/>
                  </a:lnTo>
                  <a:lnTo>
                    <a:pt x="59" y="1369"/>
                  </a:lnTo>
                  <a:lnTo>
                    <a:pt x="57" y="1369"/>
                  </a:lnTo>
                  <a:lnTo>
                    <a:pt x="56" y="1369"/>
                  </a:lnTo>
                  <a:lnTo>
                    <a:pt x="56" y="1368"/>
                  </a:lnTo>
                  <a:lnTo>
                    <a:pt x="47" y="1365"/>
                  </a:lnTo>
                  <a:lnTo>
                    <a:pt x="40" y="1361"/>
                  </a:lnTo>
                  <a:lnTo>
                    <a:pt x="44" y="1353"/>
                  </a:lnTo>
                  <a:lnTo>
                    <a:pt x="49" y="1346"/>
                  </a:lnTo>
                  <a:lnTo>
                    <a:pt x="49" y="1339"/>
                  </a:lnTo>
                  <a:lnTo>
                    <a:pt x="49" y="1330"/>
                  </a:lnTo>
                  <a:lnTo>
                    <a:pt x="52" y="1319"/>
                  </a:lnTo>
                  <a:lnTo>
                    <a:pt x="53" y="1306"/>
                  </a:lnTo>
                  <a:lnTo>
                    <a:pt x="55" y="1294"/>
                  </a:lnTo>
                  <a:lnTo>
                    <a:pt x="58" y="1282"/>
                  </a:lnTo>
                  <a:lnTo>
                    <a:pt x="59" y="1274"/>
                  </a:lnTo>
                  <a:lnTo>
                    <a:pt x="59" y="1267"/>
                  </a:lnTo>
                  <a:lnTo>
                    <a:pt x="59" y="1258"/>
                  </a:lnTo>
                  <a:lnTo>
                    <a:pt x="59" y="1249"/>
                  </a:lnTo>
                  <a:lnTo>
                    <a:pt x="59" y="1240"/>
                  </a:lnTo>
                  <a:lnTo>
                    <a:pt x="59" y="1232"/>
                  </a:lnTo>
                  <a:lnTo>
                    <a:pt x="59" y="1224"/>
                  </a:lnTo>
                  <a:lnTo>
                    <a:pt x="62" y="1216"/>
                  </a:lnTo>
                  <a:lnTo>
                    <a:pt x="67" y="1210"/>
                  </a:lnTo>
                  <a:lnTo>
                    <a:pt x="74" y="1202"/>
                  </a:lnTo>
                  <a:lnTo>
                    <a:pt x="74" y="1192"/>
                  </a:lnTo>
                  <a:lnTo>
                    <a:pt x="74" y="1182"/>
                  </a:lnTo>
                  <a:lnTo>
                    <a:pt x="78" y="1168"/>
                  </a:lnTo>
                  <a:lnTo>
                    <a:pt x="81" y="1153"/>
                  </a:lnTo>
                  <a:lnTo>
                    <a:pt x="81" y="1147"/>
                  </a:lnTo>
                  <a:lnTo>
                    <a:pt x="79" y="1144"/>
                  </a:lnTo>
                  <a:lnTo>
                    <a:pt x="77" y="1140"/>
                  </a:lnTo>
                  <a:lnTo>
                    <a:pt x="75" y="1138"/>
                  </a:lnTo>
                  <a:lnTo>
                    <a:pt x="74" y="1131"/>
                  </a:lnTo>
                  <a:lnTo>
                    <a:pt x="74" y="1123"/>
                  </a:lnTo>
                  <a:lnTo>
                    <a:pt x="71" y="1115"/>
                  </a:lnTo>
                  <a:lnTo>
                    <a:pt x="73" y="1109"/>
                  </a:lnTo>
                  <a:lnTo>
                    <a:pt x="75" y="1104"/>
                  </a:lnTo>
                  <a:lnTo>
                    <a:pt x="79" y="1098"/>
                  </a:lnTo>
                  <a:lnTo>
                    <a:pt x="77" y="1092"/>
                  </a:lnTo>
                  <a:lnTo>
                    <a:pt x="71" y="1085"/>
                  </a:lnTo>
                  <a:lnTo>
                    <a:pt x="69" y="1081"/>
                  </a:lnTo>
                  <a:lnTo>
                    <a:pt x="68" y="1076"/>
                  </a:lnTo>
                  <a:lnTo>
                    <a:pt x="69" y="1072"/>
                  </a:lnTo>
                  <a:lnTo>
                    <a:pt x="71" y="1068"/>
                  </a:lnTo>
                  <a:lnTo>
                    <a:pt x="77" y="1064"/>
                  </a:lnTo>
                  <a:lnTo>
                    <a:pt x="82" y="1061"/>
                  </a:lnTo>
                  <a:lnTo>
                    <a:pt x="79" y="1051"/>
                  </a:lnTo>
                  <a:lnTo>
                    <a:pt x="75" y="1043"/>
                  </a:lnTo>
                  <a:lnTo>
                    <a:pt x="77" y="1038"/>
                  </a:lnTo>
                  <a:lnTo>
                    <a:pt x="79" y="1033"/>
                  </a:lnTo>
                  <a:lnTo>
                    <a:pt x="80" y="1026"/>
                  </a:lnTo>
                  <a:lnTo>
                    <a:pt x="79" y="1018"/>
                  </a:lnTo>
                  <a:lnTo>
                    <a:pt x="78" y="1011"/>
                  </a:lnTo>
                  <a:lnTo>
                    <a:pt x="76" y="1001"/>
                  </a:lnTo>
                  <a:lnTo>
                    <a:pt x="76" y="990"/>
                  </a:lnTo>
                  <a:lnTo>
                    <a:pt x="77" y="980"/>
                  </a:lnTo>
                  <a:lnTo>
                    <a:pt x="78" y="971"/>
                  </a:lnTo>
                  <a:lnTo>
                    <a:pt x="79" y="959"/>
                  </a:lnTo>
                  <a:lnTo>
                    <a:pt x="80" y="947"/>
                  </a:lnTo>
                  <a:lnTo>
                    <a:pt x="79" y="938"/>
                  </a:lnTo>
                  <a:lnTo>
                    <a:pt x="78" y="935"/>
                  </a:lnTo>
                  <a:lnTo>
                    <a:pt x="77" y="930"/>
                  </a:lnTo>
                  <a:lnTo>
                    <a:pt x="76" y="924"/>
                  </a:lnTo>
                  <a:lnTo>
                    <a:pt x="77" y="919"/>
                  </a:lnTo>
                  <a:lnTo>
                    <a:pt x="78" y="910"/>
                  </a:lnTo>
                  <a:lnTo>
                    <a:pt x="77" y="902"/>
                  </a:lnTo>
                  <a:lnTo>
                    <a:pt x="76" y="894"/>
                  </a:lnTo>
                  <a:lnTo>
                    <a:pt x="74" y="885"/>
                  </a:lnTo>
                  <a:lnTo>
                    <a:pt x="76" y="877"/>
                  </a:lnTo>
                  <a:lnTo>
                    <a:pt x="77" y="868"/>
                  </a:lnTo>
                  <a:lnTo>
                    <a:pt x="74" y="855"/>
                  </a:lnTo>
                  <a:lnTo>
                    <a:pt x="70" y="842"/>
                  </a:lnTo>
                  <a:lnTo>
                    <a:pt x="70" y="833"/>
                  </a:lnTo>
                  <a:lnTo>
                    <a:pt x="70" y="826"/>
                  </a:lnTo>
                  <a:lnTo>
                    <a:pt x="66" y="816"/>
                  </a:lnTo>
                  <a:lnTo>
                    <a:pt x="62" y="807"/>
                  </a:lnTo>
                  <a:lnTo>
                    <a:pt x="62" y="795"/>
                  </a:lnTo>
                  <a:lnTo>
                    <a:pt x="62" y="782"/>
                  </a:lnTo>
                  <a:lnTo>
                    <a:pt x="59" y="774"/>
                  </a:lnTo>
                  <a:lnTo>
                    <a:pt x="57" y="766"/>
                  </a:lnTo>
                  <a:lnTo>
                    <a:pt x="54" y="756"/>
                  </a:lnTo>
                  <a:lnTo>
                    <a:pt x="52" y="747"/>
                  </a:lnTo>
                  <a:lnTo>
                    <a:pt x="51" y="737"/>
                  </a:lnTo>
                  <a:lnTo>
                    <a:pt x="52" y="726"/>
                  </a:lnTo>
                  <a:lnTo>
                    <a:pt x="53" y="715"/>
                  </a:lnTo>
                  <a:lnTo>
                    <a:pt x="55" y="708"/>
                  </a:lnTo>
                  <a:lnTo>
                    <a:pt x="52" y="693"/>
                  </a:lnTo>
                  <a:lnTo>
                    <a:pt x="49" y="679"/>
                  </a:lnTo>
                  <a:lnTo>
                    <a:pt x="51" y="667"/>
                  </a:lnTo>
                  <a:lnTo>
                    <a:pt x="52" y="654"/>
                  </a:lnTo>
                  <a:lnTo>
                    <a:pt x="55" y="646"/>
                  </a:lnTo>
                  <a:lnTo>
                    <a:pt x="57" y="640"/>
                  </a:lnTo>
                  <a:lnTo>
                    <a:pt x="61" y="632"/>
                  </a:lnTo>
                  <a:lnTo>
                    <a:pt x="62" y="623"/>
                  </a:lnTo>
                  <a:lnTo>
                    <a:pt x="59" y="621"/>
                  </a:lnTo>
                  <a:lnTo>
                    <a:pt x="57" y="619"/>
                  </a:lnTo>
                  <a:lnTo>
                    <a:pt x="56" y="616"/>
                  </a:lnTo>
                  <a:lnTo>
                    <a:pt x="55" y="612"/>
                  </a:lnTo>
                  <a:lnTo>
                    <a:pt x="54" y="604"/>
                  </a:lnTo>
                  <a:lnTo>
                    <a:pt x="55" y="595"/>
                  </a:lnTo>
                  <a:lnTo>
                    <a:pt x="57" y="577"/>
                  </a:lnTo>
                  <a:lnTo>
                    <a:pt x="62" y="563"/>
                  </a:lnTo>
                  <a:lnTo>
                    <a:pt x="62" y="558"/>
                  </a:lnTo>
                  <a:lnTo>
                    <a:pt x="62" y="551"/>
                  </a:lnTo>
                  <a:lnTo>
                    <a:pt x="66" y="548"/>
                  </a:lnTo>
                  <a:lnTo>
                    <a:pt x="70" y="546"/>
                  </a:lnTo>
                  <a:lnTo>
                    <a:pt x="69" y="539"/>
                  </a:lnTo>
                  <a:lnTo>
                    <a:pt x="69" y="533"/>
                  </a:lnTo>
                  <a:lnTo>
                    <a:pt x="70" y="527"/>
                  </a:lnTo>
                  <a:lnTo>
                    <a:pt x="71" y="522"/>
                  </a:lnTo>
                  <a:lnTo>
                    <a:pt x="76" y="511"/>
                  </a:lnTo>
                  <a:lnTo>
                    <a:pt x="79" y="499"/>
                  </a:lnTo>
                  <a:lnTo>
                    <a:pt x="82" y="488"/>
                  </a:lnTo>
                  <a:lnTo>
                    <a:pt x="85" y="478"/>
                  </a:lnTo>
                  <a:lnTo>
                    <a:pt x="89" y="475"/>
                  </a:lnTo>
                  <a:lnTo>
                    <a:pt x="92" y="470"/>
                  </a:lnTo>
                  <a:lnTo>
                    <a:pt x="96" y="459"/>
                  </a:lnTo>
                  <a:lnTo>
                    <a:pt x="99" y="447"/>
                  </a:lnTo>
                  <a:lnTo>
                    <a:pt x="101" y="436"/>
                  </a:lnTo>
                  <a:lnTo>
                    <a:pt x="104" y="424"/>
                  </a:lnTo>
                  <a:lnTo>
                    <a:pt x="111" y="414"/>
                  </a:lnTo>
                  <a:lnTo>
                    <a:pt x="116" y="404"/>
                  </a:lnTo>
                  <a:lnTo>
                    <a:pt x="119" y="388"/>
                  </a:lnTo>
                  <a:lnTo>
                    <a:pt x="120" y="375"/>
                  </a:lnTo>
                  <a:lnTo>
                    <a:pt x="124" y="365"/>
                  </a:lnTo>
                  <a:lnTo>
                    <a:pt x="131" y="353"/>
                  </a:lnTo>
                  <a:lnTo>
                    <a:pt x="134" y="347"/>
                  </a:lnTo>
                  <a:lnTo>
                    <a:pt x="136" y="340"/>
                  </a:lnTo>
                  <a:lnTo>
                    <a:pt x="137" y="335"/>
                  </a:lnTo>
                  <a:lnTo>
                    <a:pt x="137" y="331"/>
                  </a:lnTo>
                  <a:lnTo>
                    <a:pt x="134" y="328"/>
                  </a:lnTo>
                  <a:lnTo>
                    <a:pt x="128" y="325"/>
                  </a:lnTo>
                  <a:lnTo>
                    <a:pt x="122" y="323"/>
                  </a:lnTo>
                  <a:lnTo>
                    <a:pt x="113" y="320"/>
                  </a:lnTo>
                  <a:lnTo>
                    <a:pt x="98" y="317"/>
                  </a:lnTo>
                  <a:lnTo>
                    <a:pt x="85" y="314"/>
                  </a:lnTo>
                  <a:lnTo>
                    <a:pt x="73" y="304"/>
                  </a:lnTo>
                  <a:lnTo>
                    <a:pt x="61" y="293"/>
                  </a:lnTo>
                  <a:lnTo>
                    <a:pt x="59" y="289"/>
                  </a:lnTo>
                  <a:lnTo>
                    <a:pt x="57" y="283"/>
                  </a:lnTo>
                  <a:lnTo>
                    <a:pt x="44" y="270"/>
                  </a:lnTo>
                  <a:lnTo>
                    <a:pt x="30" y="257"/>
                  </a:lnTo>
                  <a:lnTo>
                    <a:pt x="27" y="250"/>
                  </a:lnTo>
                  <a:lnTo>
                    <a:pt x="23" y="244"/>
                  </a:lnTo>
                  <a:lnTo>
                    <a:pt x="18" y="239"/>
                  </a:lnTo>
                  <a:lnTo>
                    <a:pt x="12" y="233"/>
                  </a:lnTo>
                  <a:lnTo>
                    <a:pt x="11" y="226"/>
                  </a:lnTo>
                  <a:lnTo>
                    <a:pt x="10" y="220"/>
                  </a:lnTo>
                  <a:lnTo>
                    <a:pt x="10" y="213"/>
                  </a:lnTo>
                  <a:lnTo>
                    <a:pt x="10" y="207"/>
                  </a:lnTo>
                  <a:lnTo>
                    <a:pt x="11" y="199"/>
                  </a:lnTo>
                  <a:lnTo>
                    <a:pt x="11" y="192"/>
                  </a:lnTo>
                  <a:lnTo>
                    <a:pt x="10" y="185"/>
                  </a:lnTo>
                  <a:lnTo>
                    <a:pt x="9" y="177"/>
                  </a:lnTo>
                  <a:lnTo>
                    <a:pt x="6" y="171"/>
                  </a:lnTo>
                  <a:lnTo>
                    <a:pt x="3" y="163"/>
                  </a:lnTo>
                  <a:lnTo>
                    <a:pt x="4" y="162"/>
                  </a:lnTo>
                  <a:lnTo>
                    <a:pt x="9" y="160"/>
                  </a:lnTo>
                  <a:lnTo>
                    <a:pt x="14" y="159"/>
                  </a:lnTo>
                  <a:lnTo>
                    <a:pt x="18" y="159"/>
                  </a:lnTo>
                  <a:lnTo>
                    <a:pt x="22" y="159"/>
                  </a:lnTo>
                  <a:lnTo>
                    <a:pt x="26" y="160"/>
                  </a:lnTo>
                  <a:lnTo>
                    <a:pt x="29" y="160"/>
                  </a:lnTo>
                  <a:lnTo>
                    <a:pt x="33" y="160"/>
                  </a:lnTo>
                  <a:lnTo>
                    <a:pt x="36" y="160"/>
                  </a:lnTo>
                  <a:lnTo>
                    <a:pt x="40" y="155"/>
                  </a:lnTo>
                  <a:lnTo>
                    <a:pt x="43" y="152"/>
                  </a:lnTo>
                  <a:lnTo>
                    <a:pt x="53" y="149"/>
                  </a:lnTo>
                  <a:lnTo>
                    <a:pt x="62" y="148"/>
                  </a:lnTo>
                  <a:lnTo>
                    <a:pt x="70" y="146"/>
                  </a:lnTo>
                  <a:lnTo>
                    <a:pt x="80" y="144"/>
                  </a:lnTo>
                  <a:lnTo>
                    <a:pt x="85" y="141"/>
                  </a:lnTo>
                  <a:lnTo>
                    <a:pt x="89" y="139"/>
                  </a:lnTo>
                  <a:lnTo>
                    <a:pt x="100" y="139"/>
                  </a:lnTo>
                  <a:lnTo>
                    <a:pt x="111" y="139"/>
                  </a:lnTo>
                  <a:lnTo>
                    <a:pt x="122" y="139"/>
                  </a:lnTo>
                  <a:lnTo>
                    <a:pt x="133" y="139"/>
                  </a:lnTo>
                  <a:lnTo>
                    <a:pt x="137" y="133"/>
                  </a:lnTo>
                  <a:lnTo>
                    <a:pt x="142" y="127"/>
                  </a:lnTo>
                  <a:lnTo>
                    <a:pt x="146" y="126"/>
                  </a:lnTo>
                  <a:lnTo>
                    <a:pt x="151" y="125"/>
                  </a:lnTo>
                  <a:lnTo>
                    <a:pt x="158" y="125"/>
                  </a:lnTo>
                  <a:lnTo>
                    <a:pt x="164" y="125"/>
                  </a:lnTo>
                  <a:lnTo>
                    <a:pt x="178" y="125"/>
                  </a:lnTo>
                  <a:lnTo>
                    <a:pt x="191" y="123"/>
                  </a:lnTo>
                  <a:lnTo>
                    <a:pt x="200" y="121"/>
                  </a:lnTo>
                  <a:lnTo>
                    <a:pt x="210" y="119"/>
                  </a:lnTo>
                  <a:lnTo>
                    <a:pt x="220" y="117"/>
                  </a:lnTo>
                  <a:lnTo>
                    <a:pt x="230" y="114"/>
                  </a:lnTo>
                  <a:lnTo>
                    <a:pt x="237" y="109"/>
                  </a:lnTo>
                  <a:lnTo>
                    <a:pt x="245" y="105"/>
                  </a:lnTo>
                  <a:lnTo>
                    <a:pt x="257" y="104"/>
                  </a:lnTo>
                  <a:lnTo>
                    <a:pt x="267" y="102"/>
                  </a:lnTo>
                  <a:close/>
                  <a:moveTo>
                    <a:pt x="815" y="159"/>
                  </a:moveTo>
                  <a:lnTo>
                    <a:pt x="814" y="161"/>
                  </a:lnTo>
                  <a:lnTo>
                    <a:pt x="813" y="164"/>
                  </a:lnTo>
                  <a:lnTo>
                    <a:pt x="815" y="165"/>
                  </a:lnTo>
                  <a:lnTo>
                    <a:pt x="818" y="166"/>
                  </a:lnTo>
                  <a:lnTo>
                    <a:pt x="819" y="166"/>
                  </a:lnTo>
                  <a:lnTo>
                    <a:pt x="821" y="165"/>
                  </a:lnTo>
                  <a:lnTo>
                    <a:pt x="822" y="164"/>
                  </a:lnTo>
                  <a:lnTo>
                    <a:pt x="823" y="162"/>
                  </a:lnTo>
                  <a:lnTo>
                    <a:pt x="821" y="161"/>
                  </a:lnTo>
                  <a:lnTo>
                    <a:pt x="820" y="160"/>
                  </a:lnTo>
                  <a:lnTo>
                    <a:pt x="818" y="159"/>
                  </a:lnTo>
                  <a:lnTo>
                    <a:pt x="815" y="159"/>
                  </a:lnTo>
                  <a:close/>
                  <a:moveTo>
                    <a:pt x="189" y="336"/>
                  </a:moveTo>
                  <a:lnTo>
                    <a:pt x="182" y="338"/>
                  </a:lnTo>
                  <a:lnTo>
                    <a:pt x="177" y="342"/>
                  </a:lnTo>
                  <a:lnTo>
                    <a:pt x="177" y="356"/>
                  </a:lnTo>
                  <a:lnTo>
                    <a:pt x="177" y="371"/>
                  </a:lnTo>
                  <a:lnTo>
                    <a:pt x="179" y="372"/>
                  </a:lnTo>
                  <a:lnTo>
                    <a:pt x="182" y="374"/>
                  </a:lnTo>
                  <a:lnTo>
                    <a:pt x="182" y="379"/>
                  </a:lnTo>
                  <a:lnTo>
                    <a:pt x="182" y="384"/>
                  </a:lnTo>
                  <a:lnTo>
                    <a:pt x="185" y="399"/>
                  </a:lnTo>
                  <a:lnTo>
                    <a:pt x="189" y="414"/>
                  </a:lnTo>
                  <a:lnTo>
                    <a:pt x="190" y="422"/>
                  </a:lnTo>
                  <a:lnTo>
                    <a:pt x="190" y="431"/>
                  </a:lnTo>
                  <a:lnTo>
                    <a:pt x="190" y="439"/>
                  </a:lnTo>
                  <a:lnTo>
                    <a:pt x="187" y="446"/>
                  </a:lnTo>
                  <a:lnTo>
                    <a:pt x="187" y="454"/>
                  </a:lnTo>
                  <a:lnTo>
                    <a:pt x="187" y="464"/>
                  </a:lnTo>
                  <a:lnTo>
                    <a:pt x="187" y="469"/>
                  </a:lnTo>
                  <a:lnTo>
                    <a:pt x="189" y="474"/>
                  </a:lnTo>
                  <a:lnTo>
                    <a:pt x="190" y="477"/>
                  </a:lnTo>
                  <a:lnTo>
                    <a:pt x="191" y="478"/>
                  </a:lnTo>
                  <a:lnTo>
                    <a:pt x="194" y="479"/>
                  </a:lnTo>
                  <a:lnTo>
                    <a:pt x="197" y="478"/>
                  </a:lnTo>
                  <a:lnTo>
                    <a:pt x="200" y="476"/>
                  </a:lnTo>
                  <a:lnTo>
                    <a:pt x="203" y="474"/>
                  </a:lnTo>
                  <a:lnTo>
                    <a:pt x="205" y="463"/>
                  </a:lnTo>
                  <a:lnTo>
                    <a:pt x="208" y="453"/>
                  </a:lnTo>
                  <a:lnTo>
                    <a:pt x="210" y="439"/>
                  </a:lnTo>
                  <a:lnTo>
                    <a:pt x="212" y="424"/>
                  </a:lnTo>
                  <a:lnTo>
                    <a:pt x="215" y="418"/>
                  </a:lnTo>
                  <a:lnTo>
                    <a:pt x="218" y="413"/>
                  </a:lnTo>
                  <a:lnTo>
                    <a:pt x="222" y="410"/>
                  </a:lnTo>
                  <a:lnTo>
                    <a:pt x="226" y="406"/>
                  </a:lnTo>
                  <a:lnTo>
                    <a:pt x="235" y="394"/>
                  </a:lnTo>
                  <a:lnTo>
                    <a:pt x="242" y="383"/>
                  </a:lnTo>
                  <a:lnTo>
                    <a:pt x="251" y="372"/>
                  </a:lnTo>
                  <a:lnTo>
                    <a:pt x="261" y="361"/>
                  </a:lnTo>
                  <a:lnTo>
                    <a:pt x="261" y="355"/>
                  </a:lnTo>
                  <a:lnTo>
                    <a:pt x="259" y="351"/>
                  </a:lnTo>
                  <a:lnTo>
                    <a:pt x="249" y="350"/>
                  </a:lnTo>
                  <a:lnTo>
                    <a:pt x="242" y="348"/>
                  </a:lnTo>
                  <a:lnTo>
                    <a:pt x="237" y="344"/>
                  </a:lnTo>
                  <a:lnTo>
                    <a:pt x="230" y="342"/>
                  </a:lnTo>
                  <a:lnTo>
                    <a:pt x="225" y="343"/>
                  </a:lnTo>
                  <a:lnTo>
                    <a:pt x="219" y="344"/>
                  </a:lnTo>
                  <a:lnTo>
                    <a:pt x="215" y="341"/>
                  </a:lnTo>
                  <a:lnTo>
                    <a:pt x="209" y="339"/>
                  </a:lnTo>
                  <a:lnTo>
                    <a:pt x="198" y="337"/>
                  </a:lnTo>
                  <a:lnTo>
                    <a:pt x="189" y="336"/>
                  </a:lnTo>
                  <a:close/>
                  <a:moveTo>
                    <a:pt x="1067" y="370"/>
                  </a:moveTo>
                  <a:lnTo>
                    <a:pt x="1067" y="370"/>
                  </a:lnTo>
                  <a:lnTo>
                    <a:pt x="1066" y="371"/>
                  </a:lnTo>
                  <a:lnTo>
                    <a:pt x="1067" y="372"/>
                  </a:lnTo>
                  <a:lnTo>
                    <a:pt x="1067" y="373"/>
                  </a:lnTo>
                  <a:lnTo>
                    <a:pt x="1069" y="374"/>
                  </a:lnTo>
                  <a:lnTo>
                    <a:pt x="1070" y="375"/>
                  </a:lnTo>
                  <a:lnTo>
                    <a:pt x="1073" y="374"/>
                  </a:lnTo>
                  <a:lnTo>
                    <a:pt x="1074" y="374"/>
                  </a:lnTo>
                  <a:lnTo>
                    <a:pt x="1074" y="373"/>
                  </a:lnTo>
                  <a:lnTo>
                    <a:pt x="1073" y="372"/>
                  </a:lnTo>
                  <a:lnTo>
                    <a:pt x="1071" y="371"/>
                  </a:lnTo>
                  <a:lnTo>
                    <a:pt x="1069" y="370"/>
                  </a:lnTo>
                  <a:lnTo>
                    <a:pt x="1067" y="370"/>
                  </a:lnTo>
                  <a:close/>
                  <a:moveTo>
                    <a:pt x="1029" y="373"/>
                  </a:moveTo>
                  <a:lnTo>
                    <a:pt x="1026" y="378"/>
                  </a:lnTo>
                  <a:lnTo>
                    <a:pt x="1023" y="386"/>
                  </a:lnTo>
                  <a:lnTo>
                    <a:pt x="1033" y="394"/>
                  </a:lnTo>
                  <a:lnTo>
                    <a:pt x="1042" y="401"/>
                  </a:lnTo>
                  <a:lnTo>
                    <a:pt x="1043" y="407"/>
                  </a:lnTo>
                  <a:lnTo>
                    <a:pt x="1044" y="414"/>
                  </a:lnTo>
                  <a:lnTo>
                    <a:pt x="1044" y="422"/>
                  </a:lnTo>
                  <a:lnTo>
                    <a:pt x="1044" y="430"/>
                  </a:lnTo>
                  <a:lnTo>
                    <a:pt x="1043" y="439"/>
                  </a:lnTo>
                  <a:lnTo>
                    <a:pt x="1041" y="445"/>
                  </a:lnTo>
                  <a:lnTo>
                    <a:pt x="1039" y="451"/>
                  </a:lnTo>
                  <a:lnTo>
                    <a:pt x="1036" y="455"/>
                  </a:lnTo>
                  <a:lnTo>
                    <a:pt x="1028" y="453"/>
                  </a:lnTo>
                  <a:lnTo>
                    <a:pt x="1019" y="453"/>
                  </a:lnTo>
                  <a:lnTo>
                    <a:pt x="1018" y="456"/>
                  </a:lnTo>
                  <a:lnTo>
                    <a:pt x="1019" y="459"/>
                  </a:lnTo>
                  <a:lnTo>
                    <a:pt x="1020" y="464"/>
                  </a:lnTo>
                  <a:lnTo>
                    <a:pt x="1022" y="467"/>
                  </a:lnTo>
                  <a:lnTo>
                    <a:pt x="1028" y="474"/>
                  </a:lnTo>
                  <a:lnTo>
                    <a:pt x="1032" y="479"/>
                  </a:lnTo>
                  <a:lnTo>
                    <a:pt x="1032" y="483"/>
                  </a:lnTo>
                  <a:lnTo>
                    <a:pt x="1031" y="486"/>
                  </a:lnTo>
                  <a:lnTo>
                    <a:pt x="1026" y="487"/>
                  </a:lnTo>
                  <a:lnTo>
                    <a:pt x="1022" y="489"/>
                  </a:lnTo>
                  <a:lnTo>
                    <a:pt x="1020" y="492"/>
                  </a:lnTo>
                  <a:lnTo>
                    <a:pt x="1017" y="495"/>
                  </a:lnTo>
                  <a:lnTo>
                    <a:pt x="1008" y="494"/>
                  </a:lnTo>
                  <a:lnTo>
                    <a:pt x="1000" y="492"/>
                  </a:lnTo>
                  <a:lnTo>
                    <a:pt x="992" y="489"/>
                  </a:lnTo>
                  <a:lnTo>
                    <a:pt x="983" y="487"/>
                  </a:lnTo>
                  <a:lnTo>
                    <a:pt x="975" y="484"/>
                  </a:lnTo>
                  <a:lnTo>
                    <a:pt x="969" y="484"/>
                  </a:lnTo>
                  <a:lnTo>
                    <a:pt x="962" y="484"/>
                  </a:lnTo>
                  <a:lnTo>
                    <a:pt x="955" y="484"/>
                  </a:lnTo>
                  <a:lnTo>
                    <a:pt x="945" y="487"/>
                  </a:lnTo>
                  <a:lnTo>
                    <a:pt x="934" y="489"/>
                  </a:lnTo>
                  <a:lnTo>
                    <a:pt x="927" y="490"/>
                  </a:lnTo>
                  <a:lnTo>
                    <a:pt x="920" y="489"/>
                  </a:lnTo>
                  <a:lnTo>
                    <a:pt x="913" y="486"/>
                  </a:lnTo>
                  <a:lnTo>
                    <a:pt x="906" y="482"/>
                  </a:lnTo>
                  <a:lnTo>
                    <a:pt x="893" y="475"/>
                  </a:lnTo>
                  <a:lnTo>
                    <a:pt x="884" y="468"/>
                  </a:lnTo>
                  <a:lnTo>
                    <a:pt x="877" y="474"/>
                  </a:lnTo>
                  <a:lnTo>
                    <a:pt x="864" y="483"/>
                  </a:lnTo>
                  <a:lnTo>
                    <a:pt x="852" y="491"/>
                  </a:lnTo>
                  <a:lnTo>
                    <a:pt x="845" y="495"/>
                  </a:lnTo>
                  <a:lnTo>
                    <a:pt x="837" y="492"/>
                  </a:lnTo>
                  <a:lnTo>
                    <a:pt x="830" y="487"/>
                  </a:lnTo>
                  <a:lnTo>
                    <a:pt x="822" y="487"/>
                  </a:lnTo>
                  <a:lnTo>
                    <a:pt x="818" y="489"/>
                  </a:lnTo>
                  <a:lnTo>
                    <a:pt x="813" y="488"/>
                  </a:lnTo>
                  <a:lnTo>
                    <a:pt x="808" y="487"/>
                  </a:lnTo>
                  <a:lnTo>
                    <a:pt x="796" y="487"/>
                  </a:lnTo>
                  <a:lnTo>
                    <a:pt x="783" y="487"/>
                  </a:lnTo>
                  <a:lnTo>
                    <a:pt x="755" y="479"/>
                  </a:lnTo>
                  <a:lnTo>
                    <a:pt x="725" y="475"/>
                  </a:lnTo>
                  <a:lnTo>
                    <a:pt x="708" y="472"/>
                  </a:lnTo>
                  <a:lnTo>
                    <a:pt x="692" y="471"/>
                  </a:lnTo>
                  <a:lnTo>
                    <a:pt x="675" y="472"/>
                  </a:lnTo>
                  <a:lnTo>
                    <a:pt x="659" y="475"/>
                  </a:lnTo>
                  <a:lnTo>
                    <a:pt x="655" y="482"/>
                  </a:lnTo>
                  <a:lnTo>
                    <a:pt x="650" y="495"/>
                  </a:lnTo>
                  <a:lnTo>
                    <a:pt x="647" y="509"/>
                  </a:lnTo>
                  <a:lnTo>
                    <a:pt x="646" y="517"/>
                  </a:lnTo>
                  <a:lnTo>
                    <a:pt x="649" y="519"/>
                  </a:lnTo>
                  <a:lnTo>
                    <a:pt x="651" y="522"/>
                  </a:lnTo>
                  <a:lnTo>
                    <a:pt x="649" y="532"/>
                  </a:lnTo>
                  <a:lnTo>
                    <a:pt x="646" y="538"/>
                  </a:lnTo>
                  <a:lnTo>
                    <a:pt x="646" y="540"/>
                  </a:lnTo>
                  <a:lnTo>
                    <a:pt x="646" y="544"/>
                  </a:lnTo>
                  <a:lnTo>
                    <a:pt x="648" y="548"/>
                  </a:lnTo>
                  <a:lnTo>
                    <a:pt x="651" y="553"/>
                  </a:lnTo>
                  <a:lnTo>
                    <a:pt x="651" y="560"/>
                  </a:lnTo>
                  <a:lnTo>
                    <a:pt x="650" y="565"/>
                  </a:lnTo>
                  <a:lnTo>
                    <a:pt x="648" y="569"/>
                  </a:lnTo>
                  <a:lnTo>
                    <a:pt x="645" y="573"/>
                  </a:lnTo>
                  <a:lnTo>
                    <a:pt x="646" y="580"/>
                  </a:lnTo>
                  <a:lnTo>
                    <a:pt x="647" y="584"/>
                  </a:lnTo>
                  <a:lnTo>
                    <a:pt x="649" y="587"/>
                  </a:lnTo>
                  <a:lnTo>
                    <a:pt x="651" y="592"/>
                  </a:lnTo>
                  <a:lnTo>
                    <a:pt x="648" y="594"/>
                  </a:lnTo>
                  <a:lnTo>
                    <a:pt x="645" y="596"/>
                  </a:lnTo>
                  <a:lnTo>
                    <a:pt x="642" y="599"/>
                  </a:lnTo>
                  <a:lnTo>
                    <a:pt x="640" y="604"/>
                  </a:lnTo>
                  <a:lnTo>
                    <a:pt x="646" y="610"/>
                  </a:lnTo>
                  <a:lnTo>
                    <a:pt x="651" y="617"/>
                  </a:lnTo>
                  <a:lnTo>
                    <a:pt x="652" y="654"/>
                  </a:lnTo>
                  <a:lnTo>
                    <a:pt x="654" y="695"/>
                  </a:lnTo>
                  <a:lnTo>
                    <a:pt x="654" y="715"/>
                  </a:lnTo>
                  <a:lnTo>
                    <a:pt x="651" y="734"/>
                  </a:lnTo>
                  <a:lnTo>
                    <a:pt x="649" y="750"/>
                  </a:lnTo>
                  <a:lnTo>
                    <a:pt x="646" y="765"/>
                  </a:lnTo>
                  <a:lnTo>
                    <a:pt x="648" y="768"/>
                  </a:lnTo>
                  <a:lnTo>
                    <a:pt x="651" y="770"/>
                  </a:lnTo>
                  <a:lnTo>
                    <a:pt x="654" y="778"/>
                  </a:lnTo>
                  <a:lnTo>
                    <a:pt x="654" y="789"/>
                  </a:lnTo>
                  <a:lnTo>
                    <a:pt x="655" y="801"/>
                  </a:lnTo>
                  <a:lnTo>
                    <a:pt x="656" y="809"/>
                  </a:lnTo>
                  <a:lnTo>
                    <a:pt x="658" y="812"/>
                  </a:lnTo>
                  <a:lnTo>
                    <a:pt x="660" y="813"/>
                  </a:lnTo>
                  <a:lnTo>
                    <a:pt x="664" y="814"/>
                  </a:lnTo>
                  <a:lnTo>
                    <a:pt x="668" y="813"/>
                  </a:lnTo>
                  <a:lnTo>
                    <a:pt x="671" y="812"/>
                  </a:lnTo>
                  <a:lnTo>
                    <a:pt x="674" y="809"/>
                  </a:lnTo>
                  <a:lnTo>
                    <a:pt x="680" y="805"/>
                  </a:lnTo>
                  <a:lnTo>
                    <a:pt x="684" y="800"/>
                  </a:lnTo>
                  <a:lnTo>
                    <a:pt x="715" y="790"/>
                  </a:lnTo>
                  <a:lnTo>
                    <a:pt x="721" y="790"/>
                  </a:lnTo>
                  <a:lnTo>
                    <a:pt x="728" y="790"/>
                  </a:lnTo>
                  <a:lnTo>
                    <a:pt x="738" y="785"/>
                  </a:lnTo>
                  <a:lnTo>
                    <a:pt x="745" y="780"/>
                  </a:lnTo>
                  <a:lnTo>
                    <a:pt x="757" y="779"/>
                  </a:lnTo>
                  <a:lnTo>
                    <a:pt x="768" y="777"/>
                  </a:lnTo>
                  <a:lnTo>
                    <a:pt x="783" y="772"/>
                  </a:lnTo>
                  <a:lnTo>
                    <a:pt x="798" y="767"/>
                  </a:lnTo>
                  <a:lnTo>
                    <a:pt x="808" y="761"/>
                  </a:lnTo>
                  <a:lnTo>
                    <a:pt x="817" y="756"/>
                  </a:lnTo>
                  <a:lnTo>
                    <a:pt x="832" y="755"/>
                  </a:lnTo>
                  <a:lnTo>
                    <a:pt x="845" y="756"/>
                  </a:lnTo>
                  <a:lnTo>
                    <a:pt x="855" y="751"/>
                  </a:lnTo>
                  <a:lnTo>
                    <a:pt x="866" y="746"/>
                  </a:lnTo>
                  <a:lnTo>
                    <a:pt x="873" y="746"/>
                  </a:lnTo>
                  <a:lnTo>
                    <a:pt x="882" y="746"/>
                  </a:lnTo>
                  <a:lnTo>
                    <a:pt x="888" y="744"/>
                  </a:lnTo>
                  <a:lnTo>
                    <a:pt x="893" y="742"/>
                  </a:lnTo>
                  <a:lnTo>
                    <a:pt x="899" y="737"/>
                  </a:lnTo>
                  <a:lnTo>
                    <a:pt x="903" y="734"/>
                  </a:lnTo>
                  <a:lnTo>
                    <a:pt x="908" y="736"/>
                  </a:lnTo>
                  <a:lnTo>
                    <a:pt x="913" y="739"/>
                  </a:lnTo>
                  <a:lnTo>
                    <a:pt x="918" y="735"/>
                  </a:lnTo>
                  <a:lnTo>
                    <a:pt x="924" y="731"/>
                  </a:lnTo>
                  <a:lnTo>
                    <a:pt x="935" y="733"/>
                  </a:lnTo>
                  <a:lnTo>
                    <a:pt x="947" y="734"/>
                  </a:lnTo>
                  <a:lnTo>
                    <a:pt x="961" y="732"/>
                  </a:lnTo>
                  <a:lnTo>
                    <a:pt x="975" y="728"/>
                  </a:lnTo>
                  <a:lnTo>
                    <a:pt x="978" y="730"/>
                  </a:lnTo>
                  <a:lnTo>
                    <a:pt x="983" y="731"/>
                  </a:lnTo>
                  <a:lnTo>
                    <a:pt x="988" y="731"/>
                  </a:lnTo>
                  <a:lnTo>
                    <a:pt x="1000" y="730"/>
                  </a:lnTo>
                  <a:lnTo>
                    <a:pt x="1013" y="728"/>
                  </a:lnTo>
                  <a:lnTo>
                    <a:pt x="1019" y="728"/>
                  </a:lnTo>
                  <a:lnTo>
                    <a:pt x="1019" y="726"/>
                  </a:lnTo>
                  <a:lnTo>
                    <a:pt x="1019" y="725"/>
                  </a:lnTo>
                  <a:lnTo>
                    <a:pt x="1015" y="717"/>
                  </a:lnTo>
                  <a:lnTo>
                    <a:pt x="1009" y="711"/>
                  </a:lnTo>
                  <a:lnTo>
                    <a:pt x="1006" y="708"/>
                  </a:lnTo>
                  <a:lnTo>
                    <a:pt x="1003" y="704"/>
                  </a:lnTo>
                  <a:lnTo>
                    <a:pt x="999" y="702"/>
                  </a:lnTo>
                  <a:lnTo>
                    <a:pt x="996" y="701"/>
                  </a:lnTo>
                  <a:lnTo>
                    <a:pt x="989" y="700"/>
                  </a:lnTo>
                  <a:lnTo>
                    <a:pt x="983" y="701"/>
                  </a:lnTo>
                  <a:lnTo>
                    <a:pt x="977" y="702"/>
                  </a:lnTo>
                  <a:lnTo>
                    <a:pt x="972" y="704"/>
                  </a:lnTo>
                  <a:lnTo>
                    <a:pt x="965" y="705"/>
                  </a:lnTo>
                  <a:lnTo>
                    <a:pt x="960" y="707"/>
                  </a:lnTo>
                  <a:lnTo>
                    <a:pt x="954" y="707"/>
                  </a:lnTo>
                  <a:lnTo>
                    <a:pt x="949" y="704"/>
                  </a:lnTo>
                  <a:lnTo>
                    <a:pt x="949" y="703"/>
                  </a:lnTo>
                  <a:lnTo>
                    <a:pt x="948" y="699"/>
                  </a:lnTo>
                  <a:lnTo>
                    <a:pt x="948" y="695"/>
                  </a:lnTo>
                  <a:lnTo>
                    <a:pt x="949" y="691"/>
                  </a:lnTo>
                  <a:lnTo>
                    <a:pt x="950" y="688"/>
                  </a:lnTo>
                  <a:lnTo>
                    <a:pt x="957" y="681"/>
                  </a:lnTo>
                  <a:lnTo>
                    <a:pt x="969" y="673"/>
                  </a:lnTo>
                  <a:lnTo>
                    <a:pt x="975" y="668"/>
                  </a:lnTo>
                  <a:lnTo>
                    <a:pt x="981" y="665"/>
                  </a:lnTo>
                  <a:lnTo>
                    <a:pt x="986" y="663"/>
                  </a:lnTo>
                  <a:lnTo>
                    <a:pt x="991" y="661"/>
                  </a:lnTo>
                  <a:lnTo>
                    <a:pt x="993" y="664"/>
                  </a:lnTo>
                  <a:lnTo>
                    <a:pt x="996" y="666"/>
                  </a:lnTo>
                  <a:lnTo>
                    <a:pt x="1003" y="666"/>
                  </a:lnTo>
                  <a:lnTo>
                    <a:pt x="1010" y="664"/>
                  </a:lnTo>
                  <a:lnTo>
                    <a:pt x="1017" y="661"/>
                  </a:lnTo>
                  <a:lnTo>
                    <a:pt x="1022" y="658"/>
                  </a:lnTo>
                  <a:lnTo>
                    <a:pt x="1023" y="655"/>
                  </a:lnTo>
                  <a:lnTo>
                    <a:pt x="1023" y="653"/>
                  </a:lnTo>
                  <a:lnTo>
                    <a:pt x="1026" y="653"/>
                  </a:lnTo>
                  <a:lnTo>
                    <a:pt x="1027" y="653"/>
                  </a:lnTo>
                  <a:lnTo>
                    <a:pt x="1032" y="657"/>
                  </a:lnTo>
                  <a:lnTo>
                    <a:pt x="1038" y="663"/>
                  </a:lnTo>
                  <a:lnTo>
                    <a:pt x="1048" y="663"/>
                  </a:lnTo>
                  <a:lnTo>
                    <a:pt x="1058" y="663"/>
                  </a:lnTo>
                  <a:lnTo>
                    <a:pt x="1061" y="661"/>
                  </a:lnTo>
                  <a:lnTo>
                    <a:pt x="1063" y="658"/>
                  </a:lnTo>
                  <a:lnTo>
                    <a:pt x="1062" y="656"/>
                  </a:lnTo>
                  <a:lnTo>
                    <a:pt x="1062" y="654"/>
                  </a:lnTo>
                  <a:lnTo>
                    <a:pt x="1058" y="651"/>
                  </a:lnTo>
                  <a:lnTo>
                    <a:pt x="1055" y="649"/>
                  </a:lnTo>
                  <a:lnTo>
                    <a:pt x="1052" y="646"/>
                  </a:lnTo>
                  <a:lnTo>
                    <a:pt x="1048" y="645"/>
                  </a:lnTo>
                  <a:lnTo>
                    <a:pt x="1044" y="643"/>
                  </a:lnTo>
                  <a:lnTo>
                    <a:pt x="1042" y="640"/>
                  </a:lnTo>
                  <a:lnTo>
                    <a:pt x="1040" y="637"/>
                  </a:lnTo>
                  <a:lnTo>
                    <a:pt x="1039" y="631"/>
                  </a:lnTo>
                  <a:lnTo>
                    <a:pt x="1041" y="628"/>
                  </a:lnTo>
                  <a:lnTo>
                    <a:pt x="1043" y="624"/>
                  </a:lnTo>
                  <a:lnTo>
                    <a:pt x="1044" y="624"/>
                  </a:lnTo>
                  <a:lnTo>
                    <a:pt x="1046" y="624"/>
                  </a:lnTo>
                  <a:lnTo>
                    <a:pt x="1052" y="630"/>
                  </a:lnTo>
                  <a:lnTo>
                    <a:pt x="1061" y="637"/>
                  </a:lnTo>
                  <a:lnTo>
                    <a:pt x="1066" y="639"/>
                  </a:lnTo>
                  <a:lnTo>
                    <a:pt x="1070" y="641"/>
                  </a:lnTo>
                  <a:lnTo>
                    <a:pt x="1076" y="642"/>
                  </a:lnTo>
                  <a:lnTo>
                    <a:pt x="1081" y="642"/>
                  </a:lnTo>
                  <a:lnTo>
                    <a:pt x="1082" y="641"/>
                  </a:lnTo>
                  <a:lnTo>
                    <a:pt x="1084" y="639"/>
                  </a:lnTo>
                  <a:lnTo>
                    <a:pt x="1081" y="634"/>
                  </a:lnTo>
                  <a:lnTo>
                    <a:pt x="1079" y="630"/>
                  </a:lnTo>
                  <a:lnTo>
                    <a:pt x="1078" y="626"/>
                  </a:lnTo>
                  <a:lnTo>
                    <a:pt x="1078" y="620"/>
                  </a:lnTo>
                  <a:lnTo>
                    <a:pt x="1079" y="619"/>
                  </a:lnTo>
                  <a:lnTo>
                    <a:pt x="1080" y="619"/>
                  </a:lnTo>
                  <a:lnTo>
                    <a:pt x="1085" y="621"/>
                  </a:lnTo>
                  <a:lnTo>
                    <a:pt x="1087" y="626"/>
                  </a:lnTo>
                  <a:lnTo>
                    <a:pt x="1088" y="630"/>
                  </a:lnTo>
                  <a:lnTo>
                    <a:pt x="1090" y="635"/>
                  </a:lnTo>
                  <a:lnTo>
                    <a:pt x="1096" y="633"/>
                  </a:lnTo>
                  <a:lnTo>
                    <a:pt x="1102" y="630"/>
                  </a:lnTo>
                  <a:lnTo>
                    <a:pt x="1103" y="626"/>
                  </a:lnTo>
                  <a:lnTo>
                    <a:pt x="1105" y="621"/>
                  </a:lnTo>
                  <a:lnTo>
                    <a:pt x="1105" y="617"/>
                  </a:lnTo>
                  <a:lnTo>
                    <a:pt x="1105" y="610"/>
                  </a:lnTo>
                  <a:lnTo>
                    <a:pt x="1103" y="607"/>
                  </a:lnTo>
                  <a:lnTo>
                    <a:pt x="1102" y="603"/>
                  </a:lnTo>
                  <a:lnTo>
                    <a:pt x="1105" y="598"/>
                  </a:lnTo>
                  <a:lnTo>
                    <a:pt x="1109" y="594"/>
                  </a:lnTo>
                  <a:lnTo>
                    <a:pt x="1108" y="586"/>
                  </a:lnTo>
                  <a:lnTo>
                    <a:pt x="1106" y="579"/>
                  </a:lnTo>
                  <a:lnTo>
                    <a:pt x="1113" y="573"/>
                  </a:lnTo>
                  <a:lnTo>
                    <a:pt x="1127" y="565"/>
                  </a:lnTo>
                  <a:lnTo>
                    <a:pt x="1140" y="557"/>
                  </a:lnTo>
                  <a:lnTo>
                    <a:pt x="1148" y="553"/>
                  </a:lnTo>
                  <a:lnTo>
                    <a:pt x="1160" y="552"/>
                  </a:lnTo>
                  <a:lnTo>
                    <a:pt x="1170" y="550"/>
                  </a:lnTo>
                  <a:lnTo>
                    <a:pt x="1171" y="546"/>
                  </a:lnTo>
                  <a:lnTo>
                    <a:pt x="1173" y="541"/>
                  </a:lnTo>
                  <a:lnTo>
                    <a:pt x="1175" y="537"/>
                  </a:lnTo>
                  <a:lnTo>
                    <a:pt x="1179" y="533"/>
                  </a:lnTo>
                  <a:lnTo>
                    <a:pt x="1183" y="529"/>
                  </a:lnTo>
                  <a:lnTo>
                    <a:pt x="1187" y="527"/>
                  </a:lnTo>
                  <a:lnTo>
                    <a:pt x="1192" y="525"/>
                  </a:lnTo>
                  <a:lnTo>
                    <a:pt x="1196" y="523"/>
                  </a:lnTo>
                  <a:lnTo>
                    <a:pt x="1205" y="524"/>
                  </a:lnTo>
                  <a:lnTo>
                    <a:pt x="1215" y="525"/>
                  </a:lnTo>
                  <a:lnTo>
                    <a:pt x="1220" y="519"/>
                  </a:lnTo>
                  <a:lnTo>
                    <a:pt x="1225" y="514"/>
                  </a:lnTo>
                  <a:lnTo>
                    <a:pt x="1225" y="510"/>
                  </a:lnTo>
                  <a:lnTo>
                    <a:pt x="1225" y="505"/>
                  </a:lnTo>
                  <a:lnTo>
                    <a:pt x="1222" y="502"/>
                  </a:lnTo>
                  <a:lnTo>
                    <a:pt x="1219" y="499"/>
                  </a:lnTo>
                  <a:lnTo>
                    <a:pt x="1215" y="498"/>
                  </a:lnTo>
                  <a:lnTo>
                    <a:pt x="1210" y="498"/>
                  </a:lnTo>
                  <a:lnTo>
                    <a:pt x="1207" y="498"/>
                  </a:lnTo>
                  <a:lnTo>
                    <a:pt x="1203" y="499"/>
                  </a:lnTo>
                  <a:lnTo>
                    <a:pt x="1198" y="499"/>
                  </a:lnTo>
                  <a:lnTo>
                    <a:pt x="1193" y="500"/>
                  </a:lnTo>
                  <a:lnTo>
                    <a:pt x="1187" y="500"/>
                  </a:lnTo>
                  <a:lnTo>
                    <a:pt x="1182" y="499"/>
                  </a:lnTo>
                  <a:lnTo>
                    <a:pt x="1178" y="497"/>
                  </a:lnTo>
                  <a:lnTo>
                    <a:pt x="1172" y="495"/>
                  </a:lnTo>
                  <a:lnTo>
                    <a:pt x="1162" y="495"/>
                  </a:lnTo>
                  <a:lnTo>
                    <a:pt x="1152" y="495"/>
                  </a:lnTo>
                  <a:lnTo>
                    <a:pt x="1145" y="491"/>
                  </a:lnTo>
                  <a:lnTo>
                    <a:pt x="1136" y="487"/>
                  </a:lnTo>
                  <a:lnTo>
                    <a:pt x="1132" y="488"/>
                  </a:lnTo>
                  <a:lnTo>
                    <a:pt x="1127" y="489"/>
                  </a:lnTo>
                  <a:lnTo>
                    <a:pt x="1121" y="490"/>
                  </a:lnTo>
                  <a:lnTo>
                    <a:pt x="1114" y="490"/>
                  </a:lnTo>
                  <a:lnTo>
                    <a:pt x="1106" y="490"/>
                  </a:lnTo>
                  <a:lnTo>
                    <a:pt x="1100" y="489"/>
                  </a:lnTo>
                  <a:lnTo>
                    <a:pt x="1093" y="487"/>
                  </a:lnTo>
                  <a:lnTo>
                    <a:pt x="1088" y="484"/>
                  </a:lnTo>
                  <a:lnTo>
                    <a:pt x="1082" y="482"/>
                  </a:lnTo>
                  <a:lnTo>
                    <a:pt x="1080" y="479"/>
                  </a:lnTo>
                  <a:lnTo>
                    <a:pt x="1078" y="472"/>
                  </a:lnTo>
                  <a:lnTo>
                    <a:pt x="1078" y="464"/>
                  </a:lnTo>
                  <a:lnTo>
                    <a:pt x="1074" y="457"/>
                  </a:lnTo>
                  <a:lnTo>
                    <a:pt x="1071" y="454"/>
                  </a:lnTo>
                  <a:lnTo>
                    <a:pt x="1070" y="452"/>
                  </a:lnTo>
                  <a:lnTo>
                    <a:pt x="1071" y="448"/>
                  </a:lnTo>
                  <a:lnTo>
                    <a:pt x="1074" y="445"/>
                  </a:lnTo>
                  <a:lnTo>
                    <a:pt x="1077" y="440"/>
                  </a:lnTo>
                  <a:lnTo>
                    <a:pt x="1074" y="434"/>
                  </a:lnTo>
                  <a:lnTo>
                    <a:pt x="1069" y="428"/>
                  </a:lnTo>
                  <a:lnTo>
                    <a:pt x="1068" y="425"/>
                  </a:lnTo>
                  <a:lnTo>
                    <a:pt x="1067" y="421"/>
                  </a:lnTo>
                  <a:lnTo>
                    <a:pt x="1066" y="418"/>
                  </a:lnTo>
                  <a:lnTo>
                    <a:pt x="1066" y="414"/>
                  </a:lnTo>
                  <a:lnTo>
                    <a:pt x="1069" y="411"/>
                  </a:lnTo>
                  <a:lnTo>
                    <a:pt x="1071" y="409"/>
                  </a:lnTo>
                  <a:lnTo>
                    <a:pt x="1067" y="399"/>
                  </a:lnTo>
                  <a:lnTo>
                    <a:pt x="1063" y="394"/>
                  </a:lnTo>
                  <a:lnTo>
                    <a:pt x="1057" y="389"/>
                  </a:lnTo>
                  <a:lnTo>
                    <a:pt x="1048" y="384"/>
                  </a:lnTo>
                  <a:lnTo>
                    <a:pt x="1044" y="378"/>
                  </a:lnTo>
                  <a:lnTo>
                    <a:pt x="1040" y="373"/>
                  </a:lnTo>
                  <a:lnTo>
                    <a:pt x="1034" y="373"/>
                  </a:lnTo>
                  <a:lnTo>
                    <a:pt x="1029" y="373"/>
                  </a:lnTo>
                  <a:close/>
                  <a:moveTo>
                    <a:pt x="1225" y="463"/>
                  </a:moveTo>
                  <a:lnTo>
                    <a:pt x="1224" y="466"/>
                  </a:lnTo>
                  <a:lnTo>
                    <a:pt x="1221" y="470"/>
                  </a:lnTo>
                  <a:lnTo>
                    <a:pt x="1220" y="476"/>
                  </a:lnTo>
                  <a:lnTo>
                    <a:pt x="1220" y="480"/>
                  </a:lnTo>
                  <a:lnTo>
                    <a:pt x="1220" y="486"/>
                  </a:lnTo>
                  <a:lnTo>
                    <a:pt x="1221" y="490"/>
                  </a:lnTo>
                  <a:lnTo>
                    <a:pt x="1224" y="494"/>
                  </a:lnTo>
                  <a:lnTo>
                    <a:pt x="1226" y="497"/>
                  </a:lnTo>
                  <a:lnTo>
                    <a:pt x="1230" y="498"/>
                  </a:lnTo>
                  <a:lnTo>
                    <a:pt x="1234" y="497"/>
                  </a:lnTo>
                  <a:lnTo>
                    <a:pt x="1239" y="494"/>
                  </a:lnTo>
                  <a:lnTo>
                    <a:pt x="1242" y="490"/>
                  </a:lnTo>
                  <a:lnTo>
                    <a:pt x="1244" y="487"/>
                  </a:lnTo>
                  <a:lnTo>
                    <a:pt x="1245" y="482"/>
                  </a:lnTo>
                  <a:lnTo>
                    <a:pt x="1245" y="478"/>
                  </a:lnTo>
                  <a:lnTo>
                    <a:pt x="1244" y="475"/>
                  </a:lnTo>
                  <a:lnTo>
                    <a:pt x="1241" y="477"/>
                  </a:lnTo>
                  <a:lnTo>
                    <a:pt x="1239" y="479"/>
                  </a:lnTo>
                  <a:lnTo>
                    <a:pt x="1237" y="478"/>
                  </a:lnTo>
                  <a:lnTo>
                    <a:pt x="1234" y="478"/>
                  </a:lnTo>
                  <a:lnTo>
                    <a:pt x="1234" y="471"/>
                  </a:lnTo>
                  <a:lnTo>
                    <a:pt x="1233" y="466"/>
                  </a:lnTo>
                  <a:lnTo>
                    <a:pt x="1229" y="464"/>
                  </a:lnTo>
                  <a:lnTo>
                    <a:pt x="1225" y="463"/>
                  </a:lnTo>
                  <a:close/>
                  <a:moveTo>
                    <a:pt x="1346" y="551"/>
                  </a:moveTo>
                  <a:lnTo>
                    <a:pt x="1343" y="553"/>
                  </a:lnTo>
                  <a:lnTo>
                    <a:pt x="1341" y="556"/>
                  </a:lnTo>
                  <a:lnTo>
                    <a:pt x="1338" y="561"/>
                  </a:lnTo>
                  <a:lnTo>
                    <a:pt x="1337" y="567"/>
                  </a:lnTo>
                  <a:lnTo>
                    <a:pt x="1338" y="569"/>
                  </a:lnTo>
                  <a:lnTo>
                    <a:pt x="1340" y="570"/>
                  </a:lnTo>
                  <a:lnTo>
                    <a:pt x="1342" y="571"/>
                  </a:lnTo>
                  <a:lnTo>
                    <a:pt x="1344" y="570"/>
                  </a:lnTo>
                  <a:lnTo>
                    <a:pt x="1347" y="569"/>
                  </a:lnTo>
                  <a:lnTo>
                    <a:pt x="1350" y="565"/>
                  </a:lnTo>
                  <a:lnTo>
                    <a:pt x="1350" y="562"/>
                  </a:lnTo>
                  <a:lnTo>
                    <a:pt x="1350" y="558"/>
                  </a:lnTo>
                  <a:lnTo>
                    <a:pt x="1350" y="554"/>
                  </a:lnTo>
                  <a:lnTo>
                    <a:pt x="1349" y="551"/>
                  </a:lnTo>
                  <a:lnTo>
                    <a:pt x="1348" y="551"/>
                  </a:lnTo>
                  <a:lnTo>
                    <a:pt x="1347" y="551"/>
                  </a:lnTo>
                  <a:lnTo>
                    <a:pt x="1346" y="551"/>
                  </a:lnTo>
                  <a:close/>
                  <a:moveTo>
                    <a:pt x="1268" y="622"/>
                  </a:moveTo>
                  <a:lnTo>
                    <a:pt x="1271" y="624"/>
                  </a:lnTo>
                  <a:lnTo>
                    <a:pt x="1272" y="627"/>
                  </a:lnTo>
                  <a:lnTo>
                    <a:pt x="1271" y="628"/>
                  </a:lnTo>
                  <a:lnTo>
                    <a:pt x="1268" y="628"/>
                  </a:lnTo>
                  <a:lnTo>
                    <a:pt x="1268" y="627"/>
                  </a:lnTo>
                  <a:lnTo>
                    <a:pt x="1268" y="624"/>
                  </a:lnTo>
                  <a:lnTo>
                    <a:pt x="1268" y="622"/>
                  </a:lnTo>
                  <a:close/>
                  <a:moveTo>
                    <a:pt x="939" y="691"/>
                  </a:moveTo>
                  <a:lnTo>
                    <a:pt x="941" y="691"/>
                  </a:lnTo>
                  <a:lnTo>
                    <a:pt x="943" y="692"/>
                  </a:lnTo>
                  <a:lnTo>
                    <a:pt x="945" y="693"/>
                  </a:lnTo>
                  <a:lnTo>
                    <a:pt x="945" y="695"/>
                  </a:lnTo>
                  <a:lnTo>
                    <a:pt x="945" y="696"/>
                  </a:lnTo>
                  <a:lnTo>
                    <a:pt x="943" y="697"/>
                  </a:lnTo>
                  <a:lnTo>
                    <a:pt x="941" y="698"/>
                  </a:lnTo>
                  <a:lnTo>
                    <a:pt x="939" y="698"/>
                  </a:lnTo>
                  <a:lnTo>
                    <a:pt x="938" y="697"/>
                  </a:lnTo>
                  <a:lnTo>
                    <a:pt x="937" y="695"/>
                  </a:lnTo>
                  <a:lnTo>
                    <a:pt x="937" y="693"/>
                  </a:lnTo>
                  <a:lnTo>
                    <a:pt x="938" y="692"/>
                  </a:lnTo>
                  <a:lnTo>
                    <a:pt x="939" y="691"/>
                  </a:lnTo>
                  <a:close/>
                  <a:moveTo>
                    <a:pt x="1057" y="897"/>
                  </a:moveTo>
                  <a:lnTo>
                    <a:pt x="1070" y="898"/>
                  </a:lnTo>
                  <a:lnTo>
                    <a:pt x="1084" y="901"/>
                  </a:lnTo>
                  <a:lnTo>
                    <a:pt x="1082" y="908"/>
                  </a:lnTo>
                  <a:lnTo>
                    <a:pt x="1081" y="915"/>
                  </a:lnTo>
                  <a:lnTo>
                    <a:pt x="1081" y="919"/>
                  </a:lnTo>
                  <a:lnTo>
                    <a:pt x="1081" y="922"/>
                  </a:lnTo>
                  <a:lnTo>
                    <a:pt x="1082" y="925"/>
                  </a:lnTo>
                  <a:lnTo>
                    <a:pt x="1085" y="926"/>
                  </a:lnTo>
                  <a:lnTo>
                    <a:pt x="1094" y="931"/>
                  </a:lnTo>
                  <a:lnTo>
                    <a:pt x="1103" y="936"/>
                  </a:lnTo>
                  <a:lnTo>
                    <a:pt x="1106" y="940"/>
                  </a:lnTo>
                  <a:lnTo>
                    <a:pt x="1108" y="944"/>
                  </a:lnTo>
                  <a:lnTo>
                    <a:pt x="1108" y="949"/>
                  </a:lnTo>
                  <a:lnTo>
                    <a:pt x="1106" y="955"/>
                  </a:lnTo>
                  <a:lnTo>
                    <a:pt x="1103" y="959"/>
                  </a:lnTo>
                  <a:lnTo>
                    <a:pt x="1101" y="965"/>
                  </a:lnTo>
                  <a:lnTo>
                    <a:pt x="1096" y="968"/>
                  </a:lnTo>
                  <a:lnTo>
                    <a:pt x="1089" y="970"/>
                  </a:lnTo>
                  <a:lnTo>
                    <a:pt x="1082" y="975"/>
                  </a:lnTo>
                  <a:lnTo>
                    <a:pt x="1078" y="979"/>
                  </a:lnTo>
                  <a:lnTo>
                    <a:pt x="1080" y="982"/>
                  </a:lnTo>
                  <a:lnTo>
                    <a:pt x="1081" y="985"/>
                  </a:lnTo>
                  <a:lnTo>
                    <a:pt x="1081" y="989"/>
                  </a:lnTo>
                  <a:lnTo>
                    <a:pt x="1080" y="992"/>
                  </a:lnTo>
                  <a:lnTo>
                    <a:pt x="1078" y="994"/>
                  </a:lnTo>
                  <a:lnTo>
                    <a:pt x="1076" y="995"/>
                  </a:lnTo>
                  <a:lnTo>
                    <a:pt x="1069" y="994"/>
                  </a:lnTo>
                  <a:lnTo>
                    <a:pt x="1063" y="993"/>
                  </a:lnTo>
                  <a:lnTo>
                    <a:pt x="1055" y="995"/>
                  </a:lnTo>
                  <a:lnTo>
                    <a:pt x="1047" y="1001"/>
                  </a:lnTo>
                  <a:lnTo>
                    <a:pt x="1040" y="1006"/>
                  </a:lnTo>
                  <a:lnTo>
                    <a:pt x="1034" y="1011"/>
                  </a:lnTo>
                  <a:lnTo>
                    <a:pt x="1018" y="1017"/>
                  </a:lnTo>
                  <a:lnTo>
                    <a:pt x="1003" y="1024"/>
                  </a:lnTo>
                  <a:lnTo>
                    <a:pt x="997" y="1030"/>
                  </a:lnTo>
                  <a:lnTo>
                    <a:pt x="991" y="1036"/>
                  </a:lnTo>
                  <a:lnTo>
                    <a:pt x="984" y="1037"/>
                  </a:lnTo>
                  <a:lnTo>
                    <a:pt x="980" y="1038"/>
                  </a:lnTo>
                  <a:lnTo>
                    <a:pt x="978" y="1042"/>
                  </a:lnTo>
                  <a:lnTo>
                    <a:pt x="976" y="1046"/>
                  </a:lnTo>
                  <a:lnTo>
                    <a:pt x="974" y="1049"/>
                  </a:lnTo>
                  <a:lnTo>
                    <a:pt x="971" y="1051"/>
                  </a:lnTo>
                  <a:lnTo>
                    <a:pt x="964" y="1054"/>
                  </a:lnTo>
                  <a:lnTo>
                    <a:pt x="957" y="1058"/>
                  </a:lnTo>
                  <a:lnTo>
                    <a:pt x="952" y="1062"/>
                  </a:lnTo>
                  <a:lnTo>
                    <a:pt x="950" y="1066"/>
                  </a:lnTo>
                  <a:lnTo>
                    <a:pt x="948" y="1071"/>
                  </a:lnTo>
                  <a:lnTo>
                    <a:pt x="945" y="1076"/>
                  </a:lnTo>
                  <a:lnTo>
                    <a:pt x="941" y="1074"/>
                  </a:lnTo>
                  <a:lnTo>
                    <a:pt x="937" y="1073"/>
                  </a:lnTo>
                  <a:lnTo>
                    <a:pt x="925" y="1081"/>
                  </a:lnTo>
                  <a:lnTo>
                    <a:pt x="913" y="1088"/>
                  </a:lnTo>
                  <a:lnTo>
                    <a:pt x="907" y="1088"/>
                  </a:lnTo>
                  <a:lnTo>
                    <a:pt x="901" y="1088"/>
                  </a:lnTo>
                  <a:lnTo>
                    <a:pt x="894" y="1095"/>
                  </a:lnTo>
                  <a:lnTo>
                    <a:pt x="888" y="1103"/>
                  </a:lnTo>
                  <a:lnTo>
                    <a:pt x="877" y="1108"/>
                  </a:lnTo>
                  <a:lnTo>
                    <a:pt x="870" y="1110"/>
                  </a:lnTo>
                  <a:lnTo>
                    <a:pt x="867" y="1111"/>
                  </a:lnTo>
                  <a:lnTo>
                    <a:pt x="865" y="1115"/>
                  </a:lnTo>
                  <a:lnTo>
                    <a:pt x="861" y="1119"/>
                  </a:lnTo>
                  <a:lnTo>
                    <a:pt x="858" y="1127"/>
                  </a:lnTo>
                  <a:lnTo>
                    <a:pt x="860" y="1130"/>
                  </a:lnTo>
                  <a:lnTo>
                    <a:pt x="864" y="1133"/>
                  </a:lnTo>
                  <a:lnTo>
                    <a:pt x="859" y="1144"/>
                  </a:lnTo>
                  <a:lnTo>
                    <a:pt x="852" y="1157"/>
                  </a:lnTo>
                  <a:lnTo>
                    <a:pt x="844" y="1169"/>
                  </a:lnTo>
                  <a:lnTo>
                    <a:pt x="836" y="1177"/>
                  </a:lnTo>
                  <a:lnTo>
                    <a:pt x="833" y="1179"/>
                  </a:lnTo>
                  <a:lnTo>
                    <a:pt x="829" y="1179"/>
                  </a:lnTo>
                  <a:lnTo>
                    <a:pt x="825" y="1180"/>
                  </a:lnTo>
                  <a:lnTo>
                    <a:pt x="821" y="1179"/>
                  </a:lnTo>
                  <a:lnTo>
                    <a:pt x="817" y="1179"/>
                  </a:lnTo>
                  <a:lnTo>
                    <a:pt x="813" y="1180"/>
                  </a:lnTo>
                  <a:lnTo>
                    <a:pt x="810" y="1181"/>
                  </a:lnTo>
                  <a:lnTo>
                    <a:pt x="808" y="1183"/>
                  </a:lnTo>
                  <a:lnTo>
                    <a:pt x="809" y="1186"/>
                  </a:lnTo>
                  <a:lnTo>
                    <a:pt x="810" y="1188"/>
                  </a:lnTo>
                  <a:lnTo>
                    <a:pt x="813" y="1186"/>
                  </a:lnTo>
                  <a:lnTo>
                    <a:pt x="817" y="1185"/>
                  </a:lnTo>
                  <a:lnTo>
                    <a:pt x="819" y="1189"/>
                  </a:lnTo>
                  <a:lnTo>
                    <a:pt x="821" y="1193"/>
                  </a:lnTo>
                  <a:lnTo>
                    <a:pt x="808" y="1204"/>
                  </a:lnTo>
                  <a:lnTo>
                    <a:pt x="797" y="1216"/>
                  </a:lnTo>
                  <a:lnTo>
                    <a:pt x="785" y="1216"/>
                  </a:lnTo>
                  <a:lnTo>
                    <a:pt x="774" y="1216"/>
                  </a:lnTo>
                  <a:lnTo>
                    <a:pt x="773" y="1217"/>
                  </a:lnTo>
                  <a:lnTo>
                    <a:pt x="772" y="1220"/>
                  </a:lnTo>
                  <a:lnTo>
                    <a:pt x="776" y="1226"/>
                  </a:lnTo>
                  <a:lnTo>
                    <a:pt x="780" y="1231"/>
                  </a:lnTo>
                  <a:lnTo>
                    <a:pt x="779" y="1234"/>
                  </a:lnTo>
                  <a:lnTo>
                    <a:pt x="779" y="1237"/>
                  </a:lnTo>
                  <a:lnTo>
                    <a:pt x="778" y="1237"/>
                  </a:lnTo>
                  <a:lnTo>
                    <a:pt x="768" y="1236"/>
                  </a:lnTo>
                  <a:lnTo>
                    <a:pt x="757" y="1236"/>
                  </a:lnTo>
                  <a:lnTo>
                    <a:pt x="753" y="1240"/>
                  </a:lnTo>
                  <a:lnTo>
                    <a:pt x="749" y="1245"/>
                  </a:lnTo>
                  <a:lnTo>
                    <a:pt x="750" y="1247"/>
                  </a:lnTo>
                  <a:lnTo>
                    <a:pt x="750" y="1248"/>
                  </a:lnTo>
                  <a:lnTo>
                    <a:pt x="754" y="1248"/>
                  </a:lnTo>
                  <a:lnTo>
                    <a:pt x="757" y="1247"/>
                  </a:lnTo>
                  <a:lnTo>
                    <a:pt x="760" y="1248"/>
                  </a:lnTo>
                  <a:lnTo>
                    <a:pt x="763" y="1249"/>
                  </a:lnTo>
                  <a:lnTo>
                    <a:pt x="763" y="1250"/>
                  </a:lnTo>
                  <a:lnTo>
                    <a:pt x="749" y="1257"/>
                  </a:lnTo>
                  <a:lnTo>
                    <a:pt x="736" y="1264"/>
                  </a:lnTo>
                  <a:lnTo>
                    <a:pt x="731" y="1272"/>
                  </a:lnTo>
                  <a:lnTo>
                    <a:pt x="727" y="1281"/>
                  </a:lnTo>
                  <a:lnTo>
                    <a:pt x="720" y="1283"/>
                  </a:lnTo>
                  <a:lnTo>
                    <a:pt x="714" y="1285"/>
                  </a:lnTo>
                  <a:lnTo>
                    <a:pt x="705" y="1295"/>
                  </a:lnTo>
                  <a:lnTo>
                    <a:pt x="697" y="1305"/>
                  </a:lnTo>
                  <a:lnTo>
                    <a:pt x="694" y="1305"/>
                  </a:lnTo>
                  <a:lnTo>
                    <a:pt x="692" y="1304"/>
                  </a:lnTo>
                  <a:lnTo>
                    <a:pt x="691" y="1303"/>
                  </a:lnTo>
                  <a:lnTo>
                    <a:pt x="691" y="1302"/>
                  </a:lnTo>
                  <a:lnTo>
                    <a:pt x="692" y="1298"/>
                  </a:lnTo>
                  <a:lnTo>
                    <a:pt x="694" y="1296"/>
                  </a:lnTo>
                  <a:lnTo>
                    <a:pt x="697" y="1294"/>
                  </a:lnTo>
                  <a:lnTo>
                    <a:pt x="699" y="1292"/>
                  </a:lnTo>
                  <a:lnTo>
                    <a:pt x="699" y="1291"/>
                  </a:lnTo>
                  <a:lnTo>
                    <a:pt x="698" y="1288"/>
                  </a:lnTo>
                  <a:lnTo>
                    <a:pt x="697" y="1287"/>
                  </a:lnTo>
                  <a:lnTo>
                    <a:pt x="691" y="1287"/>
                  </a:lnTo>
                  <a:lnTo>
                    <a:pt x="684" y="1288"/>
                  </a:lnTo>
                  <a:lnTo>
                    <a:pt x="679" y="1296"/>
                  </a:lnTo>
                  <a:lnTo>
                    <a:pt x="673" y="1303"/>
                  </a:lnTo>
                  <a:lnTo>
                    <a:pt x="667" y="1308"/>
                  </a:lnTo>
                  <a:lnTo>
                    <a:pt x="659" y="1311"/>
                  </a:lnTo>
                  <a:lnTo>
                    <a:pt x="652" y="1314"/>
                  </a:lnTo>
                  <a:lnTo>
                    <a:pt x="647" y="1316"/>
                  </a:lnTo>
                  <a:lnTo>
                    <a:pt x="644" y="1322"/>
                  </a:lnTo>
                  <a:lnTo>
                    <a:pt x="638" y="1329"/>
                  </a:lnTo>
                  <a:lnTo>
                    <a:pt x="639" y="1330"/>
                  </a:lnTo>
                  <a:lnTo>
                    <a:pt x="639" y="1331"/>
                  </a:lnTo>
                  <a:lnTo>
                    <a:pt x="645" y="1331"/>
                  </a:lnTo>
                  <a:lnTo>
                    <a:pt x="650" y="1330"/>
                  </a:lnTo>
                  <a:lnTo>
                    <a:pt x="650" y="1331"/>
                  </a:lnTo>
                  <a:lnTo>
                    <a:pt x="651" y="1332"/>
                  </a:lnTo>
                  <a:lnTo>
                    <a:pt x="650" y="1336"/>
                  </a:lnTo>
                  <a:lnTo>
                    <a:pt x="650" y="1339"/>
                  </a:lnTo>
                  <a:lnTo>
                    <a:pt x="640" y="1341"/>
                  </a:lnTo>
                  <a:lnTo>
                    <a:pt x="632" y="1343"/>
                  </a:lnTo>
                  <a:lnTo>
                    <a:pt x="628" y="1349"/>
                  </a:lnTo>
                  <a:lnTo>
                    <a:pt x="624" y="1353"/>
                  </a:lnTo>
                  <a:lnTo>
                    <a:pt x="619" y="1356"/>
                  </a:lnTo>
                  <a:lnTo>
                    <a:pt x="612" y="1360"/>
                  </a:lnTo>
                  <a:lnTo>
                    <a:pt x="612" y="1365"/>
                  </a:lnTo>
                  <a:lnTo>
                    <a:pt x="614" y="1367"/>
                  </a:lnTo>
                  <a:lnTo>
                    <a:pt x="616" y="1369"/>
                  </a:lnTo>
                  <a:lnTo>
                    <a:pt x="620" y="1372"/>
                  </a:lnTo>
                  <a:lnTo>
                    <a:pt x="610" y="1381"/>
                  </a:lnTo>
                  <a:lnTo>
                    <a:pt x="600" y="1389"/>
                  </a:lnTo>
                  <a:lnTo>
                    <a:pt x="600" y="1393"/>
                  </a:lnTo>
                  <a:lnTo>
                    <a:pt x="602" y="1397"/>
                  </a:lnTo>
                  <a:lnTo>
                    <a:pt x="610" y="1397"/>
                  </a:lnTo>
                  <a:lnTo>
                    <a:pt x="615" y="1395"/>
                  </a:lnTo>
                  <a:lnTo>
                    <a:pt x="613" y="1399"/>
                  </a:lnTo>
                  <a:lnTo>
                    <a:pt x="609" y="1402"/>
                  </a:lnTo>
                  <a:lnTo>
                    <a:pt x="602" y="1401"/>
                  </a:lnTo>
                  <a:lnTo>
                    <a:pt x="594" y="1401"/>
                  </a:lnTo>
                  <a:lnTo>
                    <a:pt x="596" y="1409"/>
                  </a:lnTo>
                  <a:lnTo>
                    <a:pt x="594" y="1415"/>
                  </a:lnTo>
                  <a:lnTo>
                    <a:pt x="592" y="1418"/>
                  </a:lnTo>
                  <a:lnTo>
                    <a:pt x="588" y="1420"/>
                  </a:lnTo>
                  <a:lnTo>
                    <a:pt x="584" y="1420"/>
                  </a:lnTo>
                  <a:lnTo>
                    <a:pt x="579" y="1420"/>
                  </a:lnTo>
                  <a:lnTo>
                    <a:pt x="575" y="1426"/>
                  </a:lnTo>
                  <a:lnTo>
                    <a:pt x="568" y="1433"/>
                  </a:lnTo>
                  <a:lnTo>
                    <a:pt x="565" y="1435"/>
                  </a:lnTo>
                  <a:lnTo>
                    <a:pt x="561" y="1437"/>
                  </a:lnTo>
                  <a:lnTo>
                    <a:pt x="557" y="1438"/>
                  </a:lnTo>
                  <a:lnTo>
                    <a:pt x="553" y="1438"/>
                  </a:lnTo>
                  <a:lnTo>
                    <a:pt x="552" y="1435"/>
                  </a:lnTo>
                  <a:lnTo>
                    <a:pt x="551" y="1432"/>
                  </a:lnTo>
                  <a:lnTo>
                    <a:pt x="549" y="1430"/>
                  </a:lnTo>
                  <a:lnTo>
                    <a:pt x="546" y="1428"/>
                  </a:lnTo>
                  <a:lnTo>
                    <a:pt x="541" y="1427"/>
                  </a:lnTo>
                  <a:lnTo>
                    <a:pt x="534" y="1424"/>
                  </a:lnTo>
                  <a:lnTo>
                    <a:pt x="524" y="1415"/>
                  </a:lnTo>
                  <a:lnTo>
                    <a:pt x="516" y="1407"/>
                  </a:lnTo>
                  <a:lnTo>
                    <a:pt x="508" y="1410"/>
                  </a:lnTo>
                  <a:lnTo>
                    <a:pt x="501" y="1413"/>
                  </a:lnTo>
                  <a:lnTo>
                    <a:pt x="498" y="1414"/>
                  </a:lnTo>
                  <a:lnTo>
                    <a:pt x="494" y="1415"/>
                  </a:lnTo>
                  <a:lnTo>
                    <a:pt x="489" y="1416"/>
                  </a:lnTo>
                  <a:lnTo>
                    <a:pt x="484" y="1415"/>
                  </a:lnTo>
                  <a:lnTo>
                    <a:pt x="483" y="1401"/>
                  </a:lnTo>
                  <a:lnTo>
                    <a:pt x="484" y="1387"/>
                  </a:lnTo>
                  <a:lnTo>
                    <a:pt x="482" y="1388"/>
                  </a:lnTo>
                  <a:lnTo>
                    <a:pt x="480" y="1389"/>
                  </a:lnTo>
                  <a:lnTo>
                    <a:pt x="477" y="1393"/>
                  </a:lnTo>
                  <a:lnTo>
                    <a:pt x="474" y="1397"/>
                  </a:lnTo>
                  <a:lnTo>
                    <a:pt x="471" y="1399"/>
                  </a:lnTo>
                  <a:lnTo>
                    <a:pt x="466" y="1400"/>
                  </a:lnTo>
                  <a:lnTo>
                    <a:pt x="462" y="1400"/>
                  </a:lnTo>
                  <a:lnTo>
                    <a:pt x="457" y="1400"/>
                  </a:lnTo>
                  <a:lnTo>
                    <a:pt x="452" y="1399"/>
                  </a:lnTo>
                  <a:lnTo>
                    <a:pt x="448" y="1397"/>
                  </a:lnTo>
                  <a:lnTo>
                    <a:pt x="442" y="1395"/>
                  </a:lnTo>
                  <a:lnTo>
                    <a:pt x="438" y="1391"/>
                  </a:lnTo>
                  <a:lnTo>
                    <a:pt x="435" y="1388"/>
                  </a:lnTo>
                  <a:lnTo>
                    <a:pt x="431" y="1384"/>
                  </a:lnTo>
                  <a:lnTo>
                    <a:pt x="429" y="1379"/>
                  </a:lnTo>
                  <a:lnTo>
                    <a:pt x="427" y="1375"/>
                  </a:lnTo>
                  <a:lnTo>
                    <a:pt x="426" y="1369"/>
                  </a:lnTo>
                  <a:lnTo>
                    <a:pt x="427" y="1364"/>
                  </a:lnTo>
                  <a:lnTo>
                    <a:pt x="427" y="1361"/>
                  </a:lnTo>
                  <a:lnTo>
                    <a:pt x="429" y="1357"/>
                  </a:lnTo>
                  <a:lnTo>
                    <a:pt x="430" y="1355"/>
                  </a:lnTo>
                  <a:lnTo>
                    <a:pt x="433" y="1353"/>
                  </a:lnTo>
                  <a:lnTo>
                    <a:pt x="437" y="1352"/>
                  </a:lnTo>
                  <a:lnTo>
                    <a:pt x="441" y="1352"/>
                  </a:lnTo>
                  <a:lnTo>
                    <a:pt x="452" y="1354"/>
                  </a:lnTo>
                  <a:lnTo>
                    <a:pt x="460" y="1355"/>
                  </a:lnTo>
                  <a:lnTo>
                    <a:pt x="464" y="1353"/>
                  </a:lnTo>
                  <a:lnTo>
                    <a:pt x="468" y="1351"/>
                  </a:lnTo>
                  <a:lnTo>
                    <a:pt x="470" y="1350"/>
                  </a:lnTo>
                  <a:lnTo>
                    <a:pt x="472" y="1349"/>
                  </a:lnTo>
                  <a:lnTo>
                    <a:pt x="474" y="1349"/>
                  </a:lnTo>
                  <a:lnTo>
                    <a:pt x="478" y="1349"/>
                  </a:lnTo>
                  <a:lnTo>
                    <a:pt x="483" y="1356"/>
                  </a:lnTo>
                  <a:lnTo>
                    <a:pt x="488" y="1363"/>
                  </a:lnTo>
                  <a:lnTo>
                    <a:pt x="489" y="1363"/>
                  </a:lnTo>
                  <a:lnTo>
                    <a:pt x="492" y="1363"/>
                  </a:lnTo>
                  <a:lnTo>
                    <a:pt x="496" y="1360"/>
                  </a:lnTo>
                  <a:lnTo>
                    <a:pt x="500" y="1355"/>
                  </a:lnTo>
                  <a:lnTo>
                    <a:pt x="498" y="1341"/>
                  </a:lnTo>
                  <a:lnTo>
                    <a:pt x="495" y="1329"/>
                  </a:lnTo>
                  <a:lnTo>
                    <a:pt x="496" y="1328"/>
                  </a:lnTo>
                  <a:lnTo>
                    <a:pt x="503" y="1326"/>
                  </a:lnTo>
                  <a:lnTo>
                    <a:pt x="508" y="1323"/>
                  </a:lnTo>
                  <a:lnTo>
                    <a:pt x="513" y="1321"/>
                  </a:lnTo>
                  <a:lnTo>
                    <a:pt x="519" y="1318"/>
                  </a:lnTo>
                  <a:lnTo>
                    <a:pt x="522" y="1315"/>
                  </a:lnTo>
                  <a:lnTo>
                    <a:pt x="527" y="1310"/>
                  </a:lnTo>
                  <a:lnTo>
                    <a:pt x="529" y="1306"/>
                  </a:lnTo>
                  <a:lnTo>
                    <a:pt x="531" y="1301"/>
                  </a:lnTo>
                  <a:lnTo>
                    <a:pt x="531" y="1293"/>
                  </a:lnTo>
                  <a:lnTo>
                    <a:pt x="533" y="1286"/>
                  </a:lnTo>
                  <a:lnTo>
                    <a:pt x="541" y="1283"/>
                  </a:lnTo>
                  <a:lnTo>
                    <a:pt x="549" y="1281"/>
                  </a:lnTo>
                  <a:lnTo>
                    <a:pt x="552" y="1275"/>
                  </a:lnTo>
                  <a:lnTo>
                    <a:pt x="554" y="1272"/>
                  </a:lnTo>
                  <a:lnTo>
                    <a:pt x="557" y="1270"/>
                  </a:lnTo>
                  <a:lnTo>
                    <a:pt x="564" y="1268"/>
                  </a:lnTo>
                  <a:lnTo>
                    <a:pt x="567" y="1259"/>
                  </a:lnTo>
                  <a:lnTo>
                    <a:pt x="570" y="1250"/>
                  </a:lnTo>
                  <a:lnTo>
                    <a:pt x="577" y="1249"/>
                  </a:lnTo>
                  <a:lnTo>
                    <a:pt x="584" y="1248"/>
                  </a:lnTo>
                  <a:lnTo>
                    <a:pt x="585" y="1243"/>
                  </a:lnTo>
                  <a:lnTo>
                    <a:pt x="587" y="1237"/>
                  </a:lnTo>
                  <a:lnTo>
                    <a:pt x="589" y="1232"/>
                  </a:lnTo>
                  <a:lnTo>
                    <a:pt x="593" y="1229"/>
                  </a:lnTo>
                  <a:lnTo>
                    <a:pt x="601" y="1228"/>
                  </a:lnTo>
                  <a:lnTo>
                    <a:pt x="608" y="1227"/>
                  </a:lnTo>
                  <a:lnTo>
                    <a:pt x="613" y="1218"/>
                  </a:lnTo>
                  <a:lnTo>
                    <a:pt x="619" y="1208"/>
                  </a:lnTo>
                  <a:lnTo>
                    <a:pt x="625" y="1205"/>
                  </a:lnTo>
                  <a:lnTo>
                    <a:pt x="633" y="1203"/>
                  </a:lnTo>
                  <a:lnTo>
                    <a:pt x="636" y="1199"/>
                  </a:lnTo>
                  <a:lnTo>
                    <a:pt x="640" y="1193"/>
                  </a:lnTo>
                  <a:lnTo>
                    <a:pt x="642" y="1193"/>
                  </a:lnTo>
                  <a:lnTo>
                    <a:pt x="643" y="1197"/>
                  </a:lnTo>
                  <a:lnTo>
                    <a:pt x="645" y="1199"/>
                  </a:lnTo>
                  <a:lnTo>
                    <a:pt x="650" y="1198"/>
                  </a:lnTo>
                  <a:lnTo>
                    <a:pt x="656" y="1197"/>
                  </a:lnTo>
                  <a:lnTo>
                    <a:pt x="659" y="1193"/>
                  </a:lnTo>
                  <a:lnTo>
                    <a:pt x="662" y="1189"/>
                  </a:lnTo>
                  <a:lnTo>
                    <a:pt x="662" y="1187"/>
                  </a:lnTo>
                  <a:lnTo>
                    <a:pt x="663" y="1183"/>
                  </a:lnTo>
                  <a:lnTo>
                    <a:pt x="662" y="1181"/>
                  </a:lnTo>
                  <a:lnTo>
                    <a:pt x="661" y="1179"/>
                  </a:lnTo>
                  <a:lnTo>
                    <a:pt x="658" y="1180"/>
                  </a:lnTo>
                  <a:lnTo>
                    <a:pt x="656" y="1181"/>
                  </a:lnTo>
                  <a:lnTo>
                    <a:pt x="655" y="1180"/>
                  </a:lnTo>
                  <a:lnTo>
                    <a:pt x="655" y="1179"/>
                  </a:lnTo>
                  <a:lnTo>
                    <a:pt x="655" y="1176"/>
                  </a:lnTo>
                  <a:lnTo>
                    <a:pt x="655" y="1174"/>
                  </a:lnTo>
                  <a:lnTo>
                    <a:pt x="655" y="1170"/>
                  </a:lnTo>
                  <a:lnTo>
                    <a:pt x="656" y="1168"/>
                  </a:lnTo>
                  <a:lnTo>
                    <a:pt x="660" y="1165"/>
                  </a:lnTo>
                  <a:lnTo>
                    <a:pt x="664" y="1162"/>
                  </a:lnTo>
                  <a:lnTo>
                    <a:pt x="674" y="1155"/>
                  </a:lnTo>
                  <a:lnTo>
                    <a:pt x="682" y="1150"/>
                  </a:lnTo>
                  <a:lnTo>
                    <a:pt x="682" y="1148"/>
                  </a:lnTo>
                  <a:lnTo>
                    <a:pt x="682" y="1147"/>
                  </a:lnTo>
                  <a:lnTo>
                    <a:pt x="679" y="1145"/>
                  </a:lnTo>
                  <a:lnTo>
                    <a:pt x="677" y="1144"/>
                  </a:lnTo>
                  <a:lnTo>
                    <a:pt x="677" y="1143"/>
                  </a:lnTo>
                  <a:lnTo>
                    <a:pt x="677" y="1142"/>
                  </a:lnTo>
                  <a:lnTo>
                    <a:pt x="679" y="1140"/>
                  </a:lnTo>
                  <a:lnTo>
                    <a:pt x="682" y="1139"/>
                  </a:lnTo>
                  <a:lnTo>
                    <a:pt x="684" y="1138"/>
                  </a:lnTo>
                  <a:lnTo>
                    <a:pt x="687" y="1138"/>
                  </a:lnTo>
                  <a:lnTo>
                    <a:pt x="693" y="1138"/>
                  </a:lnTo>
                  <a:lnTo>
                    <a:pt x="699" y="1135"/>
                  </a:lnTo>
                  <a:lnTo>
                    <a:pt x="703" y="1131"/>
                  </a:lnTo>
                  <a:lnTo>
                    <a:pt x="705" y="1124"/>
                  </a:lnTo>
                  <a:lnTo>
                    <a:pt x="713" y="1122"/>
                  </a:lnTo>
                  <a:lnTo>
                    <a:pt x="720" y="1120"/>
                  </a:lnTo>
                  <a:lnTo>
                    <a:pt x="722" y="1117"/>
                  </a:lnTo>
                  <a:lnTo>
                    <a:pt x="724" y="1113"/>
                  </a:lnTo>
                  <a:lnTo>
                    <a:pt x="733" y="1108"/>
                  </a:lnTo>
                  <a:lnTo>
                    <a:pt x="742" y="1103"/>
                  </a:lnTo>
                  <a:lnTo>
                    <a:pt x="747" y="1094"/>
                  </a:lnTo>
                  <a:lnTo>
                    <a:pt x="751" y="1086"/>
                  </a:lnTo>
                  <a:lnTo>
                    <a:pt x="771" y="1077"/>
                  </a:lnTo>
                  <a:lnTo>
                    <a:pt x="777" y="1077"/>
                  </a:lnTo>
                  <a:lnTo>
                    <a:pt x="784" y="1077"/>
                  </a:lnTo>
                  <a:lnTo>
                    <a:pt x="785" y="1077"/>
                  </a:lnTo>
                  <a:lnTo>
                    <a:pt x="789" y="1071"/>
                  </a:lnTo>
                  <a:lnTo>
                    <a:pt x="795" y="1065"/>
                  </a:lnTo>
                  <a:lnTo>
                    <a:pt x="802" y="1061"/>
                  </a:lnTo>
                  <a:lnTo>
                    <a:pt x="811" y="1058"/>
                  </a:lnTo>
                  <a:lnTo>
                    <a:pt x="812" y="1058"/>
                  </a:lnTo>
                  <a:lnTo>
                    <a:pt x="817" y="1050"/>
                  </a:lnTo>
                  <a:lnTo>
                    <a:pt x="823" y="1042"/>
                  </a:lnTo>
                  <a:lnTo>
                    <a:pt x="831" y="1039"/>
                  </a:lnTo>
                  <a:lnTo>
                    <a:pt x="841" y="1037"/>
                  </a:lnTo>
                  <a:lnTo>
                    <a:pt x="850" y="1035"/>
                  </a:lnTo>
                  <a:lnTo>
                    <a:pt x="859" y="1031"/>
                  </a:lnTo>
                  <a:lnTo>
                    <a:pt x="860" y="1028"/>
                  </a:lnTo>
                  <a:lnTo>
                    <a:pt x="861" y="1026"/>
                  </a:lnTo>
                  <a:lnTo>
                    <a:pt x="864" y="1024"/>
                  </a:lnTo>
                  <a:lnTo>
                    <a:pt x="866" y="1023"/>
                  </a:lnTo>
                  <a:lnTo>
                    <a:pt x="870" y="1020"/>
                  </a:lnTo>
                  <a:lnTo>
                    <a:pt x="875" y="1016"/>
                  </a:lnTo>
                  <a:lnTo>
                    <a:pt x="872" y="1011"/>
                  </a:lnTo>
                  <a:lnTo>
                    <a:pt x="869" y="1007"/>
                  </a:lnTo>
                  <a:lnTo>
                    <a:pt x="869" y="1005"/>
                  </a:lnTo>
                  <a:lnTo>
                    <a:pt x="869" y="1003"/>
                  </a:lnTo>
                  <a:lnTo>
                    <a:pt x="880" y="995"/>
                  </a:lnTo>
                  <a:lnTo>
                    <a:pt x="890" y="988"/>
                  </a:lnTo>
                  <a:lnTo>
                    <a:pt x="890" y="987"/>
                  </a:lnTo>
                  <a:lnTo>
                    <a:pt x="890" y="985"/>
                  </a:lnTo>
                  <a:lnTo>
                    <a:pt x="888" y="982"/>
                  </a:lnTo>
                  <a:lnTo>
                    <a:pt x="885" y="981"/>
                  </a:lnTo>
                  <a:lnTo>
                    <a:pt x="879" y="981"/>
                  </a:lnTo>
                  <a:lnTo>
                    <a:pt x="864" y="982"/>
                  </a:lnTo>
                  <a:lnTo>
                    <a:pt x="848" y="982"/>
                  </a:lnTo>
                  <a:lnTo>
                    <a:pt x="838" y="983"/>
                  </a:lnTo>
                  <a:lnTo>
                    <a:pt x="836" y="987"/>
                  </a:lnTo>
                  <a:lnTo>
                    <a:pt x="833" y="990"/>
                  </a:lnTo>
                  <a:lnTo>
                    <a:pt x="829" y="991"/>
                  </a:lnTo>
                  <a:lnTo>
                    <a:pt x="824" y="991"/>
                  </a:lnTo>
                  <a:lnTo>
                    <a:pt x="820" y="991"/>
                  </a:lnTo>
                  <a:lnTo>
                    <a:pt x="815" y="990"/>
                  </a:lnTo>
                  <a:lnTo>
                    <a:pt x="809" y="987"/>
                  </a:lnTo>
                  <a:lnTo>
                    <a:pt x="805" y="983"/>
                  </a:lnTo>
                  <a:lnTo>
                    <a:pt x="795" y="985"/>
                  </a:lnTo>
                  <a:lnTo>
                    <a:pt x="787" y="988"/>
                  </a:lnTo>
                  <a:lnTo>
                    <a:pt x="784" y="989"/>
                  </a:lnTo>
                  <a:lnTo>
                    <a:pt x="780" y="988"/>
                  </a:lnTo>
                  <a:lnTo>
                    <a:pt x="777" y="987"/>
                  </a:lnTo>
                  <a:lnTo>
                    <a:pt x="774" y="983"/>
                  </a:lnTo>
                  <a:lnTo>
                    <a:pt x="768" y="985"/>
                  </a:lnTo>
                  <a:lnTo>
                    <a:pt x="765" y="988"/>
                  </a:lnTo>
                  <a:lnTo>
                    <a:pt x="760" y="989"/>
                  </a:lnTo>
                  <a:lnTo>
                    <a:pt x="752" y="990"/>
                  </a:lnTo>
                  <a:lnTo>
                    <a:pt x="748" y="987"/>
                  </a:lnTo>
                  <a:lnTo>
                    <a:pt x="741" y="984"/>
                  </a:lnTo>
                  <a:lnTo>
                    <a:pt x="731" y="983"/>
                  </a:lnTo>
                  <a:lnTo>
                    <a:pt x="721" y="982"/>
                  </a:lnTo>
                  <a:lnTo>
                    <a:pt x="699" y="981"/>
                  </a:lnTo>
                  <a:lnTo>
                    <a:pt x="684" y="980"/>
                  </a:lnTo>
                  <a:lnTo>
                    <a:pt x="684" y="978"/>
                  </a:lnTo>
                  <a:lnTo>
                    <a:pt x="684" y="977"/>
                  </a:lnTo>
                  <a:lnTo>
                    <a:pt x="693" y="972"/>
                  </a:lnTo>
                  <a:lnTo>
                    <a:pt x="698" y="970"/>
                  </a:lnTo>
                  <a:lnTo>
                    <a:pt x="703" y="967"/>
                  </a:lnTo>
                  <a:lnTo>
                    <a:pt x="709" y="958"/>
                  </a:lnTo>
                  <a:lnTo>
                    <a:pt x="717" y="957"/>
                  </a:lnTo>
                  <a:lnTo>
                    <a:pt x="721" y="956"/>
                  </a:lnTo>
                  <a:lnTo>
                    <a:pt x="726" y="954"/>
                  </a:lnTo>
                  <a:lnTo>
                    <a:pt x="730" y="952"/>
                  </a:lnTo>
                  <a:lnTo>
                    <a:pt x="740" y="952"/>
                  </a:lnTo>
                  <a:lnTo>
                    <a:pt x="750" y="952"/>
                  </a:lnTo>
                  <a:lnTo>
                    <a:pt x="760" y="949"/>
                  </a:lnTo>
                  <a:lnTo>
                    <a:pt x="771" y="946"/>
                  </a:lnTo>
                  <a:lnTo>
                    <a:pt x="783" y="947"/>
                  </a:lnTo>
                  <a:lnTo>
                    <a:pt x="792" y="948"/>
                  </a:lnTo>
                  <a:lnTo>
                    <a:pt x="797" y="945"/>
                  </a:lnTo>
                  <a:lnTo>
                    <a:pt x="801" y="943"/>
                  </a:lnTo>
                  <a:lnTo>
                    <a:pt x="810" y="941"/>
                  </a:lnTo>
                  <a:lnTo>
                    <a:pt x="821" y="937"/>
                  </a:lnTo>
                  <a:lnTo>
                    <a:pt x="825" y="936"/>
                  </a:lnTo>
                  <a:lnTo>
                    <a:pt x="831" y="936"/>
                  </a:lnTo>
                  <a:lnTo>
                    <a:pt x="835" y="937"/>
                  </a:lnTo>
                  <a:lnTo>
                    <a:pt x="838" y="940"/>
                  </a:lnTo>
                  <a:lnTo>
                    <a:pt x="837" y="943"/>
                  </a:lnTo>
                  <a:lnTo>
                    <a:pt x="834" y="946"/>
                  </a:lnTo>
                  <a:lnTo>
                    <a:pt x="832" y="948"/>
                  </a:lnTo>
                  <a:lnTo>
                    <a:pt x="829" y="949"/>
                  </a:lnTo>
                  <a:lnTo>
                    <a:pt x="829" y="950"/>
                  </a:lnTo>
                  <a:lnTo>
                    <a:pt x="829" y="952"/>
                  </a:lnTo>
                  <a:lnTo>
                    <a:pt x="835" y="954"/>
                  </a:lnTo>
                  <a:lnTo>
                    <a:pt x="841" y="954"/>
                  </a:lnTo>
                  <a:lnTo>
                    <a:pt x="846" y="946"/>
                  </a:lnTo>
                  <a:lnTo>
                    <a:pt x="850" y="937"/>
                  </a:lnTo>
                  <a:lnTo>
                    <a:pt x="854" y="935"/>
                  </a:lnTo>
                  <a:lnTo>
                    <a:pt x="857" y="935"/>
                  </a:lnTo>
                  <a:lnTo>
                    <a:pt x="859" y="935"/>
                  </a:lnTo>
                  <a:lnTo>
                    <a:pt x="863" y="937"/>
                  </a:lnTo>
                  <a:lnTo>
                    <a:pt x="863" y="942"/>
                  </a:lnTo>
                  <a:lnTo>
                    <a:pt x="864" y="945"/>
                  </a:lnTo>
                  <a:lnTo>
                    <a:pt x="865" y="948"/>
                  </a:lnTo>
                  <a:lnTo>
                    <a:pt x="867" y="952"/>
                  </a:lnTo>
                  <a:lnTo>
                    <a:pt x="872" y="952"/>
                  </a:lnTo>
                  <a:lnTo>
                    <a:pt x="879" y="950"/>
                  </a:lnTo>
                  <a:lnTo>
                    <a:pt x="885" y="948"/>
                  </a:lnTo>
                  <a:lnTo>
                    <a:pt x="890" y="946"/>
                  </a:lnTo>
                  <a:lnTo>
                    <a:pt x="890" y="943"/>
                  </a:lnTo>
                  <a:lnTo>
                    <a:pt x="891" y="940"/>
                  </a:lnTo>
                  <a:lnTo>
                    <a:pt x="892" y="936"/>
                  </a:lnTo>
                  <a:lnTo>
                    <a:pt x="893" y="934"/>
                  </a:lnTo>
                  <a:lnTo>
                    <a:pt x="896" y="933"/>
                  </a:lnTo>
                  <a:lnTo>
                    <a:pt x="901" y="932"/>
                  </a:lnTo>
                  <a:lnTo>
                    <a:pt x="903" y="937"/>
                  </a:lnTo>
                  <a:lnTo>
                    <a:pt x="906" y="942"/>
                  </a:lnTo>
                  <a:lnTo>
                    <a:pt x="912" y="944"/>
                  </a:lnTo>
                  <a:lnTo>
                    <a:pt x="917" y="945"/>
                  </a:lnTo>
                  <a:lnTo>
                    <a:pt x="922" y="945"/>
                  </a:lnTo>
                  <a:lnTo>
                    <a:pt x="926" y="944"/>
                  </a:lnTo>
                  <a:lnTo>
                    <a:pt x="934" y="943"/>
                  </a:lnTo>
                  <a:lnTo>
                    <a:pt x="941" y="943"/>
                  </a:lnTo>
                  <a:lnTo>
                    <a:pt x="945" y="945"/>
                  </a:lnTo>
                  <a:lnTo>
                    <a:pt x="949" y="947"/>
                  </a:lnTo>
                  <a:lnTo>
                    <a:pt x="949" y="945"/>
                  </a:lnTo>
                  <a:lnTo>
                    <a:pt x="950" y="943"/>
                  </a:lnTo>
                  <a:lnTo>
                    <a:pt x="947" y="938"/>
                  </a:lnTo>
                  <a:lnTo>
                    <a:pt x="943" y="933"/>
                  </a:lnTo>
                  <a:lnTo>
                    <a:pt x="938" y="929"/>
                  </a:lnTo>
                  <a:lnTo>
                    <a:pt x="934" y="926"/>
                  </a:lnTo>
                  <a:lnTo>
                    <a:pt x="928" y="926"/>
                  </a:lnTo>
                  <a:lnTo>
                    <a:pt x="922" y="926"/>
                  </a:lnTo>
                  <a:lnTo>
                    <a:pt x="922" y="925"/>
                  </a:lnTo>
                  <a:lnTo>
                    <a:pt x="922" y="923"/>
                  </a:lnTo>
                  <a:lnTo>
                    <a:pt x="926" y="920"/>
                  </a:lnTo>
                  <a:lnTo>
                    <a:pt x="930" y="917"/>
                  </a:lnTo>
                  <a:lnTo>
                    <a:pt x="935" y="914"/>
                  </a:lnTo>
                  <a:lnTo>
                    <a:pt x="941" y="913"/>
                  </a:lnTo>
                  <a:lnTo>
                    <a:pt x="942" y="913"/>
                  </a:lnTo>
                  <a:lnTo>
                    <a:pt x="943" y="914"/>
                  </a:lnTo>
                  <a:lnTo>
                    <a:pt x="942" y="919"/>
                  </a:lnTo>
                  <a:lnTo>
                    <a:pt x="941" y="923"/>
                  </a:lnTo>
                  <a:lnTo>
                    <a:pt x="947" y="923"/>
                  </a:lnTo>
                  <a:lnTo>
                    <a:pt x="951" y="923"/>
                  </a:lnTo>
                  <a:lnTo>
                    <a:pt x="953" y="921"/>
                  </a:lnTo>
                  <a:lnTo>
                    <a:pt x="957" y="918"/>
                  </a:lnTo>
                  <a:lnTo>
                    <a:pt x="958" y="918"/>
                  </a:lnTo>
                  <a:lnTo>
                    <a:pt x="959" y="919"/>
                  </a:lnTo>
                  <a:lnTo>
                    <a:pt x="959" y="921"/>
                  </a:lnTo>
                  <a:lnTo>
                    <a:pt x="959" y="923"/>
                  </a:lnTo>
                  <a:lnTo>
                    <a:pt x="955" y="926"/>
                  </a:lnTo>
                  <a:lnTo>
                    <a:pt x="953" y="929"/>
                  </a:lnTo>
                  <a:lnTo>
                    <a:pt x="951" y="932"/>
                  </a:lnTo>
                  <a:lnTo>
                    <a:pt x="950" y="935"/>
                  </a:lnTo>
                  <a:lnTo>
                    <a:pt x="951" y="936"/>
                  </a:lnTo>
                  <a:lnTo>
                    <a:pt x="959" y="935"/>
                  </a:lnTo>
                  <a:lnTo>
                    <a:pt x="966" y="933"/>
                  </a:lnTo>
                  <a:lnTo>
                    <a:pt x="976" y="932"/>
                  </a:lnTo>
                  <a:lnTo>
                    <a:pt x="985" y="930"/>
                  </a:lnTo>
                  <a:lnTo>
                    <a:pt x="986" y="927"/>
                  </a:lnTo>
                  <a:lnTo>
                    <a:pt x="988" y="926"/>
                  </a:lnTo>
                  <a:lnTo>
                    <a:pt x="988" y="919"/>
                  </a:lnTo>
                  <a:lnTo>
                    <a:pt x="988" y="911"/>
                  </a:lnTo>
                  <a:lnTo>
                    <a:pt x="997" y="907"/>
                  </a:lnTo>
                  <a:lnTo>
                    <a:pt x="1007" y="902"/>
                  </a:lnTo>
                  <a:lnTo>
                    <a:pt x="1015" y="903"/>
                  </a:lnTo>
                  <a:lnTo>
                    <a:pt x="1020" y="906"/>
                  </a:lnTo>
                  <a:lnTo>
                    <a:pt x="1028" y="903"/>
                  </a:lnTo>
                  <a:lnTo>
                    <a:pt x="1033" y="900"/>
                  </a:lnTo>
                  <a:lnTo>
                    <a:pt x="1042" y="902"/>
                  </a:lnTo>
                  <a:lnTo>
                    <a:pt x="1051" y="902"/>
                  </a:lnTo>
                  <a:lnTo>
                    <a:pt x="1054" y="900"/>
                  </a:lnTo>
                  <a:lnTo>
                    <a:pt x="1057" y="897"/>
                  </a:lnTo>
                  <a:close/>
                  <a:moveTo>
                    <a:pt x="880" y="930"/>
                  </a:moveTo>
                  <a:lnTo>
                    <a:pt x="881" y="931"/>
                  </a:lnTo>
                  <a:lnTo>
                    <a:pt x="883" y="933"/>
                  </a:lnTo>
                  <a:lnTo>
                    <a:pt x="883" y="934"/>
                  </a:lnTo>
                  <a:lnTo>
                    <a:pt x="883" y="936"/>
                  </a:lnTo>
                  <a:lnTo>
                    <a:pt x="882" y="940"/>
                  </a:lnTo>
                  <a:lnTo>
                    <a:pt x="880" y="943"/>
                  </a:lnTo>
                  <a:lnTo>
                    <a:pt x="878" y="942"/>
                  </a:lnTo>
                  <a:lnTo>
                    <a:pt x="876" y="942"/>
                  </a:lnTo>
                  <a:lnTo>
                    <a:pt x="876" y="941"/>
                  </a:lnTo>
                  <a:lnTo>
                    <a:pt x="878" y="935"/>
                  </a:lnTo>
                  <a:lnTo>
                    <a:pt x="880" y="930"/>
                  </a:lnTo>
                  <a:close/>
                  <a:moveTo>
                    <a:pt x="564" y="987"/>
                  </a:moveTo>
                  <a:lnTo>
                    <a:pt x="557" y="991"/>
                  </a:lnTo>
                  <a:lnTo>
                    <a:pt x="552" y="994"/>
                  </a:lnTo>
                  <a:lnTo>
                    <a:pt x="550" y="998"/>
                  </a:lnTo>
                  <a:lnTo>
                    <a:pt x="549" y="1000"/>
                  </a:lnTo>
                  <a:lnTo>
                    <a:pt x="547" y="1004"/>
                  </a:lnTo>
                  <a:lnTo>
                    <a:pt x="547" y="1008"/>
                  </a:lnTo>
                  <a:lnTo>
                    <a:pt x="552" y="1014"/>
                  </a:lnTo>
                  <a:lnTo>
                    <a:pt x="556" y="1018"/>
                  </a:lnTo>
                  <a:lnTo>
                    <a:pt x="559" y="1019"/>
                  </a:lnTo>
                  <a:lnTo>
                    <a:pt x="561" y="1019"/>
                  </a:lnTo>
                  <a:lnTo>
                    <a:pt x="563" y="1018"/>
                  </a:lnTo>
                  <a:lnTo>
                    <a:pt x="565" y="1017"/>
                  </a:lnTo>
                  <a:lnTo>
                    <a:pt x="566" y="1010"/>
                  </a:lnTo>
                  <a:lnTo>
                    <a:pt x="567" y="1002"/>
                  </a:lnTo>
                  <a:lnTo>
                    <a:pt x="567" y="998"/>
                  </a:lnTo>
                  <a:lnTo>
                    <a:pt x="567" y="994"/>
                  </a:lnTo>
                  <a:lnTo>
                    <a:pt x="566" y="990"/>
                  </a:lnTo>
                  <a:lnTo>
                    <a:pt x="565" y="987"/>
                  </a:lnTo>
                  <a:lnTo>
                    <a:pt x="564" y="987"/>
                  </a:lnTo>
                  <a:close/>
                  <a:moveTo>
                    <a:pt x="609" y="990"/>
                  </a:moveTo>
                  <a:lnTo>
                    <a:pt x="608" y="991"/>
                  </a:lnTo>
                  <a:lnTo>
                    <a:pt x="606" y="993"/>
                  </a:lnTo>
                  <a:lnTo>
                    <a:pt x="609" y="995"/>
                  </a:lnTo>
                  <a:lnTo>
                    <a:pt x="611" y="999"/>
                  </a:lnTo>
                  <a:lnTo>
                    <a:pt x="615" y="998"/>
                  </a:lnTo>
                  <a:lnTo>
                    <a:pt x="620" y="996"/>
                  </a:lnTo>
                  <a:lnTo>
                    <a:pt x="619" y="994"/>
                  </a:lnTo>
                  <a:lnTo>
                    <a:pt x="617" y="991"/>
                  </a:lnTo>
                  <a:lnTo>
                    <a:pt x="613" y="990"/>
                  </a:lnTo>
                  <a:lnTo>
                    <a:pt x="609" y="990"/>
                  </a:lnTo>
                  <a:close/>
                  <a:moveTo>
                    <a:pt x="826" y="1026"/>
                  </a:moveTo>
                  <a:lnTo>
                    <a:pt x="830" y="1027"/>
                  </a:lnTo>
                  <a:lnTo>
                    <a:pt x="833" y="1028"/>
                  </a:lnTo>
                  <a:lnTo>
                    <a:pt x="832" y="1031"/>
                  </a:lnTo>
                  <a:lnTo>
                    <a:pt x="829" y="1034"/>
                  </a:lnTo>
                  <a:lnTo>
                    <a:pt x="825" y="1037"/>
                  </a:lnTo>
                  <a:lnTo>
                    <a:pt x="822" y="1038"/>
                  </a:lnTo>
                  <a:lnTo>
                    <a:pt x="813" y="1040"/>
                  </a:lnTo>
                  <a:lnTo>
                    <a:pt x="805" y="1041"/>
                  </a:lnTo>
                  <a:lnTo>
                    <a:pt x="805" y="1040"/>
                  </a:lnTo>
                  <a:lnTo>
                    <a:pt x="805" y="1039"/>
                  </a:lnTo>
                  <a:lnTo>
                    <a:pt x="811" y="1037"/>
                  </a:lnTo>
                  <a:lnTo>
                    <a:pt x="817" y="1034"/>
                  </a:lnTo>
                  <a:lnTo>
                    <a:pt x="822" y="1029"/>
                  </a:lnTo>
                  <a:lnTo>
                    <a:pt x="826" y="1026"/>
                  </a:lnTo>
                  <a:close/>
                  <a:moveTo>
                    <a:pt x="538" y="1042"/>
                  </a:moveTo>
                  <a:lnTo>
                    <a:pt x="540" y="1042"/>
                  </a:lnTo>
                  <a:lnTo>
                    <a:pt x="542" y="1042"/>
                  </a:lnTo>
                  <a:lnTo>
                    <a:pt x="542" y="1043"/>
                  </a:lnTo>
                  <a:lnTo>
                    <a:pt x="541" y="1043"/>
                  </a:lnTo>
                  <a:lnTo>
                    <a:pt x="540" y="1045"/>
                  </a:lnTo>
                  <a:lnTo>
                    <a:pt x="538" y="1043"/>
                  </a:lnTo>
                  <a:lnTo>
                    <a:pt x="538" y="1042"/>
                  </a:lnTo>
                  <a:close/>
                  <a:moveTo>
                    <a:pt x="1015" y="1058"/>
                  </a:moveTo>
                  <a:lnTo>
                    <a:pt x="1017" y="1058"/>
                  </a:lnTo>
                  <a:lnTo>
                    <a:pt x="1019" y="1058"/>
                  </a:lnTo>
                  <a:lnTo>
                    <a:pt x="1021" y="1060"/>
                  </a:lnTo>
                  <a:lnTo>
                    <a:pt x="1023" y="1062"/>
                  </a:lnTo>
                  <a:lnTo>
                    <a:pt x="1017" y="1080"/>
                  </a:lnTo>
                  <a:lnTo>
                    <a:pt x="1011" y="1095"/>
                  </a:lnTo>
                  <a:lnTo>
                    <a:pt x="1011" y="1104"/>
                  </a:lnTo>
                  <a:lnTo>
                    <a:pt x="1011" y="1113"/>
                  </a:lnTo>
                  <a:lnTo>
                    <a:pt x="1008" y="1116"/>
                  </a:lnTo>
                  <a:lnTo>
                    <a:pt x="1006" y="1117"/>
                  </a:lnTo>
                  <a:lnTo>
                    <a:pt x="1001" y="1128"/>
                  </a:lnTo>
                  <a:lnTo>
                    <a:pt x="998" y="1138"/>
                  </a:lnTo>
                  <a:lnTo>
                    <a:pt x="998" y="1154"/>
                  </a:lnTo>
                  <a:lnTo>
                    <a:pt x="998" y="1170"/>
                  </a:lnTo>
                  <a:lnTo>
                    <a:pt x="998" y="1188"/>
                  </a:lnTo>
                  <a:lnTo>
                    <a:pt x="997" y="1206"/>
                  </a:lnTo>
                  <a:lnTo>
                    <a:pt x="996" y="1224"/>
                  </a:lnTo>
                  <a:lnTo>
                    <a:pt x="993" y="1240"/>
                  </a:lnTo>
                  <a:lnTo>
                    <a:pt x="992" y="1247"/>
                  </a:lnTo>
                  <a:lnTo>
                    <a:pt x="992" y="1256"/>
                  </a:lnTo>
                  <a:lnTo>
                    <a:pt x="991" y="1264"/>
                  </a:lnTo>
                  <a:lnTo>
                    <a:pt x="989" y="1273"/>
                  </a:lnTo>
                  <a:lnTo>
                    <a:pt x="985" y="1283"/>
                  </a:lnTo>
                  <a:lnTo>
                    <a:pt x="982" y="1290"/>
                  </a:lnTo>
                  <a:lnTo>
                    <a:pt x="980" y="1293"/>
                  </a:lnTo>
                  <a:lnTo>
                    <a:pt x="978" y="1297"/>
                  </a:lnTo>
                  <a:lnTo>
                    <a:pt x="978" y="1302"/>
                  </a:lnTo>
                  <a:lnTo>
                    <a:pt x="980" y="1307"/>
                  </a:lnTo>
                  <a:lnTo>
                    <a:pt x="981" y="1311"/>
                  </a:lnTo>
                  <a:lnTo>
                    <a:pt x="981" y="1316"/>
                  </a:lnTo>
                  <a:lnTo>
                    <a:pt x="980" y="1319"/>
                  </a:lnTo>
                  <a:lnTo>
                    <a:pt x="978" y="1322"/>
                  </a:lnTo>
                  <a:lnTo>
                    <a:pt x="976" y="1329"/>
                  </a:lnTo>
                  <a:lnTo>
                    <a:pt x="974" y="1334"/>
                  </a:lnTo>
                  <a:lnTo>
                    <a:pt x="975" y="1340"/>
                  </a:lnTo>
                  <a:lnTo>
                    <a:pt x="977" y="1344"/>
                  </a:lnTo>
                  <a:lnTo>
                    <a:pt x="976" y="1351"/>
                  </a:lnTo>
                  <a:lnTo>
                    <a:pt x="975" y="1362"/>
                  </a:lnTo>
                  <a:lnTo>
                    <a:pt x="973" y="1372"/>
                  </a:lnTo>
                  <a:lnTo>
                    <a:pt x="971" y="1377"/>
                  </a:lnTo>
                  <a:lnTo>
                    <a:pt x="966" y="1379"/>
                  </a:lnTo>
                  <a:lnTo>
                    <a:pt x="960" y="1380"/>
                  </a:lnTo>
                  <a:lnTo>
                    <a:pt x="958" y="1388"/>
                  </a:lnTo>
                  <a:lnTo>
                    <a:pt x="958" y="1395"/>
                  </a:lnTo>
                  <a:lnTo>
                    <a:pt x="959" y="1401"/>
                  </a:lnTo>
                  <a:lnTo>
                    <a:pt x="960" y="1406"/>
                  </a:lnTo>
                  <a:lnTo>
                    <a:pt x="964" y="1415"/>
                  </a:lnTo>
                  <a:lnTo>
                    <a:pt x="968" y="1424"/>
                  </a:lnTo>
                  <a:lnTo>
                    <a:pt x="964" y="1430"/>
                  </a:lnTo>
                  <a:lnTo>
                    <a:pt x="960" y="1434"/>
                  </a:lnTo>
                  <a:lnTo>
                    <a:pt x="961" y="1435"/>
                  </a:lnTo>
                  <a:lnTo>
                    <a:pt x="961" y="1437"/>
                  </a:lnTo>
                  <a:lnTo>
                    <a:pt x="965" y="1439"/>
                  </a:lnTo>
                  <a:lnTo>
                    <a:pt x="969" y="1444"/>
                  </a:lnTo>
                  <a:lnTo>
                    <a:pt x="971" y="1448"/>
                  </a:lnTo>
                  <a:lnTo>
                    <a:pt x="972" y="1453"/>
                  </a:lnTo>
                  <a:lnTo>
                    <a:pt x="974" y="1464"/>
                  </a:lnTo>
                  <a:lnTo>
                    <a:pt x="977" y="1473"/>
                  </a:lnTo>
                  <a:lnTo>
                    <a:pt x="987" y="1486"/>
                  </a:lnTo>
                  <a:lnTo>
                    <a:pt x="996" y="1501"/>
                  </a:lnTo>
                  <a:lnTo>
                    <a:pt x="1000" y="1516"/>
                  </a:lnTo>
                  <a:lnTo>
                    <a:pt x="1006" y="1530"/>
                  </a:lnTo>
                  <a:lnTo>
                    <a:pt x="1024" y="1551"/>
                  </a:lnTo>
                  <a:lnTo>
                    <a:pt x="1031" y="1554"/>
                  </a:lnTo>
                  <a:lnTo>
                    <a:pt x="1038" y="1558"/>
                  </a:lnTo>
                  <a:lnTo>
                    <a:pt x="1044" y="1565"/>
                  </a:lnTo>
                  <a:lnTo>
                    <a:pt x="1052" y="1573"/>
                  </a:lnTo>
                  <a:lnTo>
                    <a:pt x="1056" y="1576"/>
                  </a:lnTo>
                  <a:lnTo>
                    <a:pt x="1062" y="1578"/>
                  </a:lnTo>
                  <a:lnTo>
                    <a:pt x="1068" y="1579"/>
                  </a:lnTo>
                  <a:lnTo>
                    <a:pt x="1076" y="1578"/>
                  </a:lnTo>
                  <a:lnTo>
                    <a:pt x="1081" y="1576"/>
                  </a:lnTo>
                  <a:lnTo>
                    <a:pt x="1087" y="1574"/>
                  </a:lnTo>
                  <a:lnTo>
                    <a:pt x="1090" y="1572"/>
                  </a:lnTo>
                  <a:lnTo>
                    <a:pt x="1093" y="1569"/>
                  </a:lnTo>
                  <a:lnTo>
                    <a:pt x="1099" y="1562"/>
                  </a:lnTo>
                  <a:lnTo>
                    <a:pt x="1102" y="1555"/>
                  </a:lnTo>
                  <a:lnTo>
                    <a:pt x="1104" y="1549"/>
                  </a:lnTo>
                  <a:lnTo>
                    <a:pt x="1108" y="1543"/>
                  </a:lnTo>
                  <a:lnTo>
                    <a:pt x="1110" y="1540"/>
                  </a:lnTo>
                  <a:lnTo>
                    <a:pt x="1112" y="1538"/>
                  </a:lnTo>
                  <a:lnTo>
                    <a:pt x="1115" y="1537"/>
                  </a:lnTo>
                  <a:lnTo>
                    <a:pt x="1119" y="1536"/>
                  </a:lnTo>
                  <a:lnTo>
                    <a:pt x="1127" y="1534"/>
                  </a:lnTo>
                  <a:lnTo>
                    <a:pt x="1135" y="1531"/>
                  </a:lnTo>
                  <a:lnTo>
                    <a:pt x="1143" y="1529"/>
                  </a:lnTo>
                  <a:lnTo>
                    <a:pt x="1151" y="1528"/>
                  </a:lnTo>
                  <a:lnTo>
                    <a:pt x="1160" y="1528"/>
                  </a:lnTo>
                  <a:lnTo>
                    <a:pt x="1170" y="1529"/>
                  </a:lnTo>
                  <a:lnTo>
                    <a:pt x="1174" y="1529"/>
                  </a:lnTo>
                  <a:lnTo>
                    <a:pt x="1179" y="1529"/>
                  </a:lnTo>
                  <a:lnTo>
                    <a:pt x="1183" y="1528"/>
                  </a:lnTo>
                  <a:lnTo>
                    <a:pt x="1186" y="1526"/>
                  </a:lnTo>
                  <a:lnTo>
                    <a:pt x="1191" y="1519"/>
                  </a:lnTo>
                  <a:lnTo>
                    <a:pt x="1195" y="1513"/>
                  </a:lnTo>
                  <a:lnTo>
                    <a:pt x="1206" y="1512"/>
                  </a:lnTo>
                  <a:lnTo>
                    <a:pt x="1217" y="1511"/>
                  </a:lnTo>
                  <a:lnTo>
                    <a:pt x="1226" y="1507"/>
                  </a:lnTo>
                  <a:lnTo>
                    <a:pt x="1234" y="1503"/>
                  </a:lnTo>
                  <a:lnTo>
                    <a:pt x="1242" y="1497"/>
                  </a:lnTo>
                  <a:lnTo>
                    <a:pt x="1251" y="1493"/>
                  </a:lnTo>
                  <a:lnTo>
                    <a:pt x="1260" y="1490"/>
                  </a:lnTo>
                  <a:lnTo>
                    <a:pt x="1268" y="1486"/>
                  </a:lnTo>
                  <a:lnTo>
                    <a:pt x="1274" y="1485"/>
                  </a:lnTo>
                  <a:lnTo>
                    <a:pt x="1278" y="1486"/>
                  </a:lnTo>
                  <a:lnTo>
                    <a:pt x="1282" y="1486"/>
                  </a:lnTo>
                  <a:lnTo>
                    <a:pt x="1286" y="1489"/>
                  </a:lnTo>
                  <a:lnTo>
                    <a:pt x="1290" y="1490"/>
                  </a:lnTo>
                  <a:lnTo>
                    <a:pt x="1295" y="1490"/>
                  </a:lnTo>
                  <a:lnTo>
                    <a:pt x="1299" y="1490"/>
                  </a:lnTo>
                  <a:lnTo>
                    <a:pt x="1303" y="1489"/>
                  </a:lnTo>
                  <a:lnTo>
                    <a:pt x="1307" y="1486"/>
                  </a:lnTo>
                  <a:lnTo>
                    <a:pt x="1309" y="1483"/>
                  </a:lnTo>
                  <a:lnTo>
                    <a:pt x="1311" y="1479"/>
                  </a:lnTo>
                  <a:lnTo>
                    <a:pt x="1313" y="1474"/>
                  </a:lnTo>
                  <a:lnTo>
                    <a:pt x="1323" y="1474"/>
                  </a:lnTo>
                  <a:lnTo>
                    <a:pt x="1334" y="1474"/>
                  </a:lnTo>
                  <a:lnTo>
                    <a:pt x="1346" y="1464"/>
                  </a:lnTo>
                  <a:lnTo>
                    <a:pt x="1358" y="1453"/>
                  </a:lnTo>
                  <a:lnTo>
                    <a:pt x="1367" y="1453"/>
                  </a:lnTo>
                  <a:lnTo>
                    <a:pt x="1377" y="1453"/>
                  </a:lnTo>
                  <a:lnTo>
                    <a:pt x="1381" y="1448"/>
                  </a:lnTo>
                  <a:lnTo>
                    <a:pt x="1387" y="1444"/>
                  </a:lnTo>
                  <a:lnTo>
                    <a:pt x="1399" y="1441"/>
                  </a:lnTo>
                  <a:lnTo>
                    <a:pt x="1413" y="1437"/>
                  </a:lnTo>
                  <a:lnTo>
                    <a:pt x="1416" y="1434"/>
                  </a:lnTo>
                  <a:lnTo>
                    <a:pt x="1419" y="1431"/>
                  </a:lnTo>
                  <a:lnTo>
                    <a:pt x="1429" y="1431"/>
                  </a:lnTo>
                  <a:lnTo>
                    <a:pt x="1438" y="1431"/>
                  </a:lnTo>
                  <a:lnTo>
                    <a:pt x="1445" y="1428"/>
                  </a:lnTo>
                  <a:lnTo>
                    <a:pt x="1451" y="1426"/>
                  </a:lnTo>
                  <a:lnTo>
                    <a:pt x="1458" y="1423"/>
                  </a:lnTo>
                  <a:lnTo>
                    <a:pt x="1463" y="1419"/>
                  </a:lnTo>
                  <a:lnTo>
                    <a:pt x="1469" y="1414"/>
                  </a:lnTo>
                  <a:lnTo>
                    <a:pt x="1474" y="1410"/>
                  </a:lnTo>
                  <a:lnTo>
                    <a:pt x="1478" y="1406"/>
                  </a:lnTo>
                  <a:lnTo>
                    <a:pt x="1482" y="1400"/>
                  </a:lnTo>
                  <a:lnTo>
                    <a:pt x="1486" y="1389"/>
                  </a:lnTo>
                  <a:lnTo>
                    <a:pt x="1489" y="1377"/>
                  </a:lnTo>
                  <a:lnTo>
                    <a:pt x="1496" y="1373"/>
                  </a:lnTo>
                  <a:lnTo>
                    <a:pt x="1501" y="1368"/>
                  </a:lnTo>
                  <a:lnTo>
                    <a:pt x="1505" y="1358"/>
                  </a:lnTo>
                  <a:lnTo>
                    <a:pt x="1508" y="1351"/>
                  </a:lnTo>
                  <a:lnTo>
                    <a:pt x="1509" y="1342"/>
                  </a:lnTo>
                  <a:lnTo>
                    <a:pt x="1510" y="1334"/>
                  </a:lnTo>
                  <a:lnTo>
                    <a:pt x="1509" y="1329"/>
                  </a:lnTo>
                  <a:lnTo>
                    <a:pt x="1509" y="1323"/>
                  </a:lnTo>
                  <a:lnTo>
                    <a:pt x="1509" y="1318"/>
                  </a:lnTo>
                  <a:lnTo>
                    <a:pt x="1511" y="1314"/>
                  </a:lnTo>
                  <a:lnTo>
                    <a:pt x="1516" y="1309"/>
                  </a:lnTo>
                  <a:lnTo>
                    <a:pt x="1523" y="1304"/>
                  </a:lnTo>
                  <a:lnTo>
                    <a:pt x="1523" y="1292"/>
                  </a:lnTo>
                  <a:lnTo>
                    <a:pt x="1526" y="1283"/>
                  </a:lnTo>
                  <a:lnTo>
                    <a:pt x="1528" y="1278"/>
                  </a:lnTo>
                  <a:lnTo>
                    <a:pt x="1531" y="1274"/>
                  </a:lnTo>
                  <a:lnTo>
                    <a:pt x="1535" y="1271"/>
                  </a:lnTo>
                  <a:lnTo>
                    <a:pt x="1540" y="1268"/>
                  </a:lnTo>
                  <a:lnTo>
                    <a:pt x="1543" y="1263"/>
                  </a:lnTo>
                  <a:lnTo>
                    <a:pt x="1547" y="1258"/>
                  </a:lnTo>
                  <a:lnTo>
                    <a:pt x="1551" y="1248"/>
                  </a:lnTo>
                  <a:lnTo>
                    <a:pt x="1554" y="1240"/>
                  </a:lnTo>
                  <a:lnTo>
                    <a:pt x="1555" y="1237"/>
                  </a:lnTo>
                  <a:lnTo>
                    <a:pt x="1557" y="1234"/>
                  </a:lnTo>
                  <a:lnTo>
                    <a:pt x="1561" y="1232"/>
                  </a:lnTo>
                  <a:lnTo>
                    <a:pt x="1564" y="1228"/>
                  </a:lnTo>
                  <a:lnTo>
                    <a:pt x="1568" y="1229"/>
                  </a:lnTo>
                  <a:lnTo>
                    <a:pt x="1571" y="1233"/>
                  </a:lnTo>
                  <a:lnTo>
                    <a:pt x="1576" y="1228"/>
                  </a:lnTo>
                  <a:lnTo>
                    <a:pt x="1581" y="1224"/>
                  </a:lnTo>
                  <a:lnTo>
                    <a:pt x="1579" y="1212"/>
                  </a:lnTo>
                  <a:lnTo>
                    <a:pt x="1576" y="1202"/>
                  </a:lnTo>
                  <a:lnTo>
                    <a:pt x="1571" y="1192"/>
                  </a:lnTo>
                  <a:lnTo>
                    <a:pt x="1568" y="1181"/>
                  </a:lnTo>
                  <a:lnTo>
                    <a:pt x="1565" y="1180"/>
                  </a:lnTo>
                  <a:lnTo>
                    <a:pt x="1564" y="1179"/>
                  </a:lnTo>
                  <a:lnTo>
                    <a:pt x="1562" y="1178"/>
                  </a:lnTo>
                  <a:lnTo>
                    <a:pt x="1561" y="1176"/>
                  </a:lnTo>
                  <a:lnTo>
                    <a:pt x="1558" y="1168"/>
                  </a:lnTo>
                  <a:lnTo>
                    <a:pt x="1557" y="1160"/>
                  </a:lnTo>
                  <a:lnTo>
                    <a:pt x="1557" y="1153"/>
                  </a:lnTo>
                  <a:lnTo>
                    <a:pt x="1557" y="1145"/>
                  </a:lnTo>
                  <a:lnTo>
                    <a:pt x="1558" y="1130"/>
                  </a:lnTo>
                  <a:lnTo>
                    <a:pt x="1561" y="1115"/>
                  </a:lnTo>
                  <a:lnTo>
                    <a:pt x="1562" y="1115"/>
                  </a:lnTo>
                  <a:lnTo>
                    <a:pt x="1564" y="1115"/>
                  </a:lnTo>
                  <a:lnTo>
                    <a:pt x="1568" y="1122"/>
                  </a:lnTo>
                  <a:lnTo>
                    <a:pt x="1573" y="1129"/>
                  </a:lnTo>
                  <a:lnTo>
                    <a:pt x="1576" y="1140"/>
                  </a:lnTo>
                  <a:lnTo>
                    <a:pt x="1577" y="1151"/>
                  </a:lnTo>
                  <a:lnTo>
                    <a:pt x="1579" y="1162"/>
                  </a:lnTo>
                  <a:lnTo>
                    <a:pt x="1582" y="1173"/>
                  </a:lnTo>
                  <a:lnTo>
                    <a:pt x="1587" y="1178"/>
                  </a:lnTo>
                  <a:lnTo>
                    <a:pt x="1592" y="1185"/>
                  </a:lnTo>
                  <a:lnTo>
                    <a:pt x="1592" y="1193"/>
                  </a:lnTo>
                  <a:lnTo>
                    <a:pt x="1591" y="1203"/>
                  </a:lnTo>
                  <a:lnTo>
                    <a:pt x="1591" y="1209"/>
                  </a:lnTo>
                  <a:lnTo>
                    <a:pt x="1591" y="1213"/>
                  </a:lnTo>
                  <a:lnTo>
                    <a:pt x="1592" y="1216"/>
                  </a:lnTo>
                  <a:lnTo>
                    <a:pt x="1594" y="1218"/>
                  </a:lnTo>
                  <a:lnTo>
                    <a:pt x="1599" y="1221"/>
                  </a:lnTo>
                  <a:lnTo>
                    <a:pt x="1603" y="1222"/>
                  </a:lnTo>
                  <a:lnTo>
                    <a:pt x="1606" y="1224"/>
                  </a:lnTo>
                  <a:lnTo>
                    <a:pt x="1610" y="1227"/>
                  </a:lnTo>
                  <a:lnTo>
                    <a:pt x="1609" y="1236"/>
                  </a:lnTo>
                  <a:lnTo>
                    <a:pt x="1606" y="1245"/>
                  </a:lnTo>
                  <a:lnTo>
                    <a:pt x="1605" y="1255"/>
                  </a:lnTo>
                  <a:lnTo>
                    <a:pt x="1606" y="1264"/>
                  </a:lnTo>
                  <a:lnTo>
                    <a:pt x="1610" y="1272"/>
                  </a:lnTo>
                  <a:lnTo>
                    <a:pt x="1614" y="1279"/>
                  </a:lnTo>
                  <a:lnTo>
                    <a:pt x="1616" y="1283"/>
                  </a:lnTo>
                  <a:lnTo>
                    <a:pt x="1617" y="1288"/>
                  </a:lnTo>
                  <a:lnTo>
                    <a:pt x="1617" y="1294"/>
                  </a:lnTo>
                  <a:lnTo>
                    <a:pt x="1616" y="1301"/>
                  </a:lnTo>
                  <a:lnTo>
                    <a:pt x="1611" y="1307"/>
                  </a:lnTo>
                  <a:lnTo>
                    <a:pt x="1604" y="1314"/>
                  </a:lnTo>
                  <a:lnTo>
                    <a:pt x="1603" y="1317"/>
                  </a:lnTo>
                  <a:lnTo>
                    <a:pt x="1603" y="1320"/>
                  </a:lnTo>
                  <a:lnTo>
                    <a:pt x="1603" y="1323"/>
                  </a:lnTo>
                  <a:lnTo>
                    <a:pt x="1604" y="1326"/>
                  </a:lnTo>
                  <a:lnTo>
                    <a:pt x="1606" y="1331"/>
                  </a:lnTo>
                  <a:lnTo>
                    <a:pt x="1609" y="1337"/>
                  </a:lnTo>
                  <a:lnTo>
                    <a:pt x="1609" y="1342"/>
                  </a:lnTo>
                  <a:lnTo>
                    <a:pt x="1606" y="1348"/>
                  </a:lnTo>
                  <a:lnTo>
                    <a:pt x="1604" y="1353"/>
                  </a:lnTo>
                  <a:lnTo>
                    <a:pt x="1603" y="1357"/>
                  </a:lnTo>
                  <a:lnTo>
                    <a:pt x="1603" y="1363"/>
                  </a:lnTo>
                  <a:lnTo>
                    <a:pt x="1603" y="1368"/>
                  </a:lnTo>
                  <a:lnTo>
                    <a:pt x="1599" y="1378"/>
                  </a:lnTo>
                  <a:lnTo>
                    <a:pt x="1596" y="1387"/>
                  </a:lnTo>
                  <a:lnTo>
                    <a:pt x="1594" y="1393"/>
                  </a:lnTo>
                  <a:lnTo>
                    <a:pt x="1594" y="1399"/>
                  </a:lnTo>
                  <a:lnTo>
                    <a:pt x="1590" y="1404"/>
                  </a:lnTo>
                  <a:lnTo>
                    <a:pt x="1586" y="1410"/>
                  </a:lnTo>
                  <a:lnTo>
                    <a:pt x="1585" y="1422"/>
                  </a:lnTo>
                  <a:lnTo>
                    <a:pt x="1583" y="1433"/>
                  </a:lnTo>
                  <a:lnTo>
                    <a:pt x="1580" y="1438"/>
                  </a:lnTo>
                  <a:lnTo>
                    <a:pt x="1577" y="1443"/>
                  </a:lnTo>
                  <a:lnTo>
                    <a:pt x="1573" y="1455"/>
                  </a:lnTo>
                  <a:lnTo>
                    <a:pt x="1569" y="1468"/>
                  </a:lnTo>
                  <a:lnTo>
                    <a:pt x="1565" y="1470"/>
                  </a:lnTo>
                  <a:lnTo>
                    <a:pt x="1562" y="1473"/>
                  </a:lnTo>
                  <a:lnTo>
                    <a:pt x="1556" y="1486"/>
                  </a:lnTo>
                  <a:lnTo>
                    <a:pt x="1553" y="1501"/>
                  </a:lnTo>
                  <a:lnTo>
                    <a:pt x="1551" y="1515"/>
                  </a:lnTo>
                  <a:lnTo>
                    <a:pt x="1547" y="1529"/>
                  </a:lnTo>
                  <a:lnTo>
                    <a:pt x="1540" y="1532"/>
                  </a:lnTo>
                  <a:lnTo>
                    <a:pt x="1531" y="1536"/>
                  </a:lnTo>
                  <a:lnTo>
                    <a:pt x="1529" y="1548"/>
                  </a:lnTo>
                  <a:lnTo>
                    <a:pt x="1524" y="1558"/>
                  </a:lnTo>
                  <a:lnTo>
                    <a:pt x="1517" y="1559"/>
                  </a:lnTo>
                  <a:lnTo>
                    <a:pt x="1510" y="1560"/>
                  </a:lnTo>
                  <a:lnTo>
                    <a:pt x="1505" y="1563"/>
                  </a:lnTo>
                  <a:lnTo>
                    <a:pt x="1499" y="1566"/>
                  </a:lnTo>
                  <a:lnTo>
                    <a:pt x="1495" y="1571"/>
                  </a:lnTo>
                  <a:lnTo>
                    <a:pt x="1489" y="1574"/>
                  </a:lnTo>
                  <a:lnTo>
                    <a:pt x="1485" y="1577"/>
                  </a:lnTo>
                  <a:lnTo>
                    <a:pt x="1478" y="1579"/>
                  </a:lnTo>
                  <a:lnTo>
                    <a:pt x="1464" y="1583"/>
                  </a:lnTo>
                  <a:lnTo>
                    <a:pt x="1452" y="1586"/>
                  </a:lnTo>
                  <a:lnTo>
                    <a:pt x="1441" y="1589"/>
                  </a:lnTo>
                  <a:lnTo>
                    <a:pt x="1430" y="1595"/>
                  </a:lnTo>
                  <a:lnTo>
                    <a:pt x="1427" y="1599"/>
                  </a:lnTo>
                  <a:lnTo>
                    <a:pt x="1423" y="1604"/>
                  </a:lnTo>
                  <a:lnTo>
                    <a:pt x="1415" y="1604"/>
                  </a:lnTo>
                  <a:lnTo>
                    <a:pt x="1407" y="1604"/>
                  </a:lnTo>
                  <a:lnTo>
                    <a:pt x="1392" y="1609"/>
                  </a:lnTo>
                  <a:lnTo>
                    <a:pt x="1380" y="1616"/>
                  </a:lnTo>
                  <a:lnTo>
                    <a:pt x="1371" y="1618"/>
                  </a:lnTo>
                  <a:lnTo>
                    <a:pt x="1361" y="1619"/>
                  </a:lnTo>
                  <a:lnTo>
                    <a:pt x="1350" y="1623"/>
                  </a:lnTo>
                  <a:lnTo>
                    <a:pt x="1338" y="1629"/>
                  </a:lnTo>
                  <a:lnTo>
                    <a:pt x="1334" y="1632"/>
                  </a:lnTo>
                  <a:lnTo>
                    <a:pt x="1329" y="1635"/>
                  </a:lnTo>
                  <a:lnTo>
                    <a:pt x="1325" y="1640"/>
                  </a:lnTo>
                  <a:lnTo>
                    <a:pt x="1322" y="1644"/>
                  </a:lnTo>
                  <a:lnTo>
                    <a:pt x="1310" y="1645"/>
                  </a:lnTo>
                  <a:lnTo>
                    <a:pt x="1299" y="1646"/>
                  </a:lnTo>
                  <a:lnTo>
                    <a:pt x="1295" y="1647"/>
                  </a:lnTo>
                  <a:lnTo>
                    <a:pt x="1289" y="1649"/>
                  </a:lnTo>
                  <a:lnTo>
                    <a:pt x="1285" y="1652"/>
                  </a:lnTo>
                  <a:lnTo>
                    <a:pt x="1282" y="1654"/>
                  </a:lnTo>
                  <a:lnTo>
                    <a:pt x="1274" y="1661"/>
                  </a:lnTo>
                  <a:lnTo>
                    <a:pt x="1266" y="1667"/>
                  </a:lnTo>
                  <a:lnTo>
                    <a:pt x="1257" y="1668"/>
                  </a:lnTo>
                  <a:lnTo>
                    <a:pt x="1250" y="1668"/>
                  </a:lnTo>
                  <a:lnTo>
                    <a:pt x="1236" y="1672"/>
                  </a:lnTo>
                  <a:lnTo>
                    <a:pt x="1220" y="1677"/>
                  </a:lnTo>
                  <a:lnTo>
                    <a:pt x="1213" y="1677"/>
                  </a:lnTo>
                  <a:lnTo>
                    <a:pt x="1205" y="1677"/>
                  </a:lnTo>
                  <a:lnTo>
                    <a:pt x="1196" y="1682"/>
                  </a:lnTo>
                  <a:lnTo>
                    <a:pt x="1186" y="1690"/>
                  </a:lnTo>
                  <a:lnTo>
                    <a:pt x="1179" y="1698"/>
                  </a:lnTo>
                  <a:lnTo>
                    <a:pt x="1170" y="1705"/>
                  </a:lnTo>
                  <a:lnTo>
                    <a:pt x="1160" y="1705"/>
                  </a:lnTo>
                  <a:lnTo>
                    <a:pt x="1150" y="1706"/>
                  </a:lnTo>
                  <a:lnTo>
                    <a:pt x="1143" y="1709"/>
                  </a:lnTo>
                  <a:lnTo>
                    <a:pt x="1135" y="1710"/>
                  </a:lnTo>
                  <a:lnTo>
                    <a:pt x="1132" y="1707"/>
                  </a:lnTo>
                  <a:lnTo>
                    <a:pt x="1129" y="1705"/>
                  </a:lnTo>
                  <a:lnTo>
                    <a:pt x="1126" y="1704"/>
                  </a:lnTo>
                  <a:lnTo>
                    <a:pt x="1123" y="1703"/>
                  </a:lnTo>
                  <a:lnTo>
                    <a:pt x="1116" y="1704"/>
                  </a:lnTo>
                  <a:lnTo>
                    <a:pt x="1110" y="1705"/>
                  </a:lnTo>
                  <a:lnTo>
                    <a:pt x="1097" y="1711"/>
                  </a:lnTo>
                  <a:lnTo>
                    <a:pt x="1088" y="1714"/>
                  </a:lnTo>
                  <a:lnTo>
                    <a:pt x="1075" y="1714"/>
                  </a:lnTo>
                  <a:lnTo>
                    <a:pt x="1061" y="1714"/>
                  </a:lnTo>
                  <a:lnTo>
                    <a:pt x="1050" y="1716"/>
                  </a:lnTo>
                  <a:lnTo>
                    <a:pt x="1036" y="1716"/>
                  </a:lnTo>
                  <a:lnTo>
                    <a:pt x="1023" y="1716"/>
                  </a:lnTo>
                  <a:lnTo>
                    <a:pt x="1012" y="1714"/>
                  </a:lnTo>
                  <a:lnTo>
                    <a:pt x="1007" y="1714"/>
                  </a:lnTo>
                  <a:lnTo>
                    <a:pt x="1003" y="1715"/>
                  </a:lnTo>
                  <a:lnTo>
                    <a:pt x="999" y="1716"/>
                  </a:lnTo>
                  <a:lnTo>
                    <a:pt x="996" y="1718"/>
                  </a:lnTo>
                  <a:lnTo>
                    <a:pt x="993" y="1719"/>
                  </a:lnTo>
                  <a:lnTo>
                    <a:pt x="988" y="1721"/>
                  </a:lnTo>
                  <a:lnTo>
                    <a:pt x="985" y="1722"/>
                  </a:lnTo>
                  <a:lnTo>
                    <a:pt x="980" y="1721"/>
                  </a:lnTo>
                  <a:lnTo>
                    <a:pt x="976" y="1719"/>
                  </a:lnTo>
                  <a:lnTo>
                    <a:pt x="974" y="1717"/>
                  </a:lnTo>
                  <a:lnTo>
                    <a:pt x="971" y="1715"/>
                  </a:lnTo>
                  <a:lnTo>
                    <a:pt x="970" y="1712"/>
                  </a:lnTo>
                  <a:lnTo>
                    <a:pt x="965" y="1705"/>
                  </a:lnTo>
                  <a:lnTo>
                    <a:pt x="962" y="1700"/>
                  </a:lnTo>
                  <a:lnTo>
                    <a:pt x="953" y="1698"/>
                  </a:lnTo>
                  <a:lnTo>
                    <a:pt x="946" y="1695"/>
                  </a:lnTo>
                  <a:lnTo>
                    <a:pt x="940" y="1692"/>
                  </a:lnTo>
                  <a:lnTo>
                    <a:pt x="937" y="1689"/>
                  </a:lnTo>
                  <a:lnTo>
                    <a:pt x="930" y="1680"/>
                  </a:lnTo>
                  <a:lnTo>
                    <a:pt x="922" y="1668"/>
                  </a:lnTo>
                  <a:lnTo>
                    <a:pt x="917" y="1665"/>
                  </a:lnTo>
                  <a:lnTo>
                    <a:pt x="913" y="1661"/>
                  </a:lnTo>
                  <a:lnTo>
                    <a:pt x="910" y="1651"/>
                  </a:lnTo>
                  <a:lnTo>
                    <a:pt x="905" y="1640"/>
                  </a:lnTo>
                  <a:lnTo>
                    <a:pt x="904" y="1626"/>
                  </a:lnTo>
                  <a:lnTo>
                    <a:pt x="903" y="1611"/>
                  </a:lnTo>
                  <a:lnTo>
                    <a:pt x="898" y="1606"/>
                  </a:lnTo>
                  <a:lnTo>
                    <a:pt x="891" y="1602"/>
                  </a:lnTo>
                  <a:lnTo>
                    <a:pt x="885" y="1591"/>
                  </a:lnTo>
                  <a:lnTo>
                    <a:pt x="879" y="1581"/>
                  </a:lnTo>
                  <a:lnTo>
                    <a:pt x="880" y="1576"/>
                  </a:lnTo>
                  <a:lnTo>
                    <a:pt x="881" y="1572"/>
                  </a:lnTo>
                  <a:lnTo>
                    <a:pt x="881" y="1567"/>
                  </a:lnTo>
                  <a:lnTo>
                    <a:pt x="880" y="1562"/>
                  </a:lnTo>
                  <a:lnTo>
                    <a:pt x="876" y="1559"/>
                  </a:lnTo>
                  <a:lnTo>
                    <a:pt x="869" y="1556"/>
                  </a:lnTo>
                  <a:lnTo>
                    <a:pt x="866" y="1549"/>
                  </a:lnTo>
                  <a:lnTo>
                    <a:pt x="863" y="1538"/>
                  </a:lnTo>
                  <a:lnTo>
                    <a:pt x="859" y="1526"/>
                  </a:lnTo>
                  <a:lnTo>
                    <a:pt x="857" y="1516"/>
                  </a:lnTo>
                  <a:lnTo>
                    <a:pt x="853" y="1513"/>
                  </a:lnTo>
                  <a:lnTo>
                    <a:pt x="848" y="1511"/>
                  </a:lnTo>
                  <a:lnTo>
                    <a:pt x="847" y="1505"/>
                  </a:lnTo>
                  <a:lnTo>
                    <a:pt x="847" y="1501"/>
                  </a:lnTo>
                  <a:lnTo>
                    <a:pt x="841" y="1486"/>
                  </a:lnTo>
                  <a:lnTo>
                    <a:pt x="835" y="1471"/>
                  </a:lnTo>
                  <a:lnTo>
                    <a:pt x="833" y="1459"/>
                  </a:lnTo>
                  <a:lnTo>
                    <a:pt x="833" y="1449"/>
                  </a:lnTo>
                  <a:lnTo>
                    <a:pt x="834" y="1438"/>
                  </a:lnTo>
                  <a:lnTo>
                    <a:pt x="836" y="1428"/>
                  </a:lnTo>
                  <a:lnTo>
                    <a:pt x="842" y="1410"/>
                  </a:lnTo>
                  <a:lnTo>
                    <a:pt x="844" y="1391"/>
                  </a:lnTo>
                  <a:lnTo>
                    <a:pt x="845" y="1380"/>
                  </a:lnTo>
                  <a:lnTo>
                    <a:pt x="847" y="1369"/>
                  </a:lnTo>
                  <a:lnTo>
                    <a:pt x="850" y="1357"/>
                  </a:lnTo>
                  <a:lnTo>
                    <a:pt x="854" y="1346"/>
                  </a:lnTo>
                  <a:lnTo>
                    <a:pt x="860" y="1323"/>
                  </a:lnTo>
                  <a:lnTo>
                    <a:pt x="866" y="1301"/>
                  </a:lnTo>
                  <a:lnTo>
                    <a:pt x="866" y="1292"/>
                  </a:lnTo>
                  <a:lnTo>
                    <a:pt x="866" y="1282"/>
                  </a:lnTo>
                  <a:lnTo>
                    <a:pt x="867" y="1270"/>
                  </a:lnTo>
                  <a:lnTo>
                    <a:pt x="869" y="1260"/>
                  </a:lnTo>
                  <a:lnTo>
                    <a:pt x="873" y="1255"/>
                  </a:lnTo>
                  <a:lnTo>
                    <a:pt x="878" y="1248"/>
                  </a:lnTo>
                  <a:lnTo>
                    <a:pt x="878" y="1238"/>
                  </a:lnTo>
                  <a:lnTo>
                    <a:pt x="878" y="1229"/>
                  </a:lnTo>
                  <a:lnTo>
                    <a:pt x="882" y="1214"/>
                  </a:lnTo>
                  <a:lnTo>
                    <a:pt x="888" y="1199"/>
                  </a:lnTo>
                  <a:lnTo>
                    <a:pt x="892" y="1197"/>
                  </a:lnTo>
                  <a:lnTo>
                    <a:pt x="896" y="1193"/>
                  </a:lnTo>
                  <a:lnTo>
                    <a:pt x="901" y="1186"/>
                  </a:lnTo>
                  <a:lnTo>
                    <a:pt x="903" y="1176"/>
                  </a:lnTo>
                  <a:lnTo>
                    <a:pt x="905" y="1171"/>
                  </a:lnTo>
                  <a:lnTo>
                    <a:pt x="906" y="1167"/>
                  </a:lnTo>
                  <a:lnTo>
                    <a:pt x="908" y="1164"/>
                  </a:lnTo>
                  <a:lnTo>
                    <a:pt x="911" y="1160"/>
                  </a:lnTo>
                  <a:lnTo>
                    <a:pt x="916" y="1158"/>
                  </a:lnTo>
                  <a:lnTo>
                    <a:pt x="920" y="1156"/>
                  </a:lnTo>
                  <a:lnTo>
                    <a:pt x="925" y="1147"/>
                  </a:lnTo>
                  <a:lnTo>
                    <a:pt x="929" y="1139"/>
                  </a:lnTo>
                  <a:lnTo>
                    <a:pt x="937" y="1133"/>
                  </a:lnTo>
                  <a:lnTo>
                    <a:pt x="945" y="1127"/>
                  </a:lnTo>
                  <a:lnTo>
                    <a:pt x="950" y="1116"/>
                  </a:lnTo>
                  <a:lnTo>
                    <a:pt x="955" y="1104"/>
                  </a:lnTo>
                  <a:lnTo>
                    <a:pt x="961" y="1097"/>
                  </a:lnTo>
                  <a:lnTo>
                    <a:pt x="966" y="1089"/>
                  </a:lnTo>
                  <a:lnTo>
                    <a:pt x="969" y="1086"/>
                  </a:lnTo>
                  <a:lnTo>
                    <a:pt x="971" y="1082"/>
                  </a:lnTo>
                  <a:lnTo>
                    <a:pt x="973" y="1076"/>
                  </a:lnTo>
                  <a:lnTo>
                    <a:pt x="974" y="1071"/>
                  </a:lnTo>
                  <a:lnTo>
                    <a:pt x="975" y="1072"/>
                  </a:lnTo>
                  <a:lnTo>
                    <a:pt x="977" y="1073"/>
                  </a:lnTo>
                  <a:lnTo>
                    <a:pt x="977" y="1077"/>
                  </a:lnTo>
                  <a:lnTo>
                    <a:pt x="976" y="1083"/>
                  </a:lnTo>
                  <a:lnTo>
                    <a:pt x="974" y="1087"/>
                  </a:lnTo>
                  <a:lnTo>
                    <a:pt x="972" y="1093"/>
                  </a:lnTo>
                  <a:lnTo>
                    <a:pt x="971" y="1098"/>
                  </a:lnTo>
                  <a:lnTo>
                    <a:pt x="970" y="1103"/>
                  </a:lnTo>
                  <a:lnTo>
                    <a:pt x="970" y="1107"/>
                  </a:lnTo>
                  <a:lnTo>
                    <a:pt x="971" y="1111"/>
                  </a:lnTo>
                  <a:lnTo>
                    <a:pt x="972" y="1110"/>
                  </a:lnTo>
                  <a:lnTo>
                    <a:pt x="973" y="1109"/>
                  </a:lnTo>
                  <a:lnTo>
                    <a:pt x="977" y="1101"/>
                  </a:lnTo>
                  <a:lnTo>
                    <a:pt x="985" y="1086"/>
                  </a:lnTo>
                  <a:lnTo>
                    <a:pt x="993" y="1072"/>
                  </a:lnTo>
                  <a:lnTo>
                    <a:pt x="997" y="1065"/>
                  </a:lnTo>
                  <a:lnTo>
                    <a:pt x="1006" y="1061"/>
                  </a:lnTo>
                  <a:lnTo>
                    <a:pt x="1015" y="1058"/>
                  </a:lnTo>
                  <a:close/>
                  <a:moveTo>
                    <a:pt x="732" y="1121"/>
                  </a:moveTo>
                  <a:lnTo>
                    <a:pt x="734" y="1121"/>
                  </a:lnTo>
                  <a:lnTo>
                    <a:pt x="737" y="1121"/>
                  </a:lnTo>
                  <a:lnTo>
                    <a:pt x="738" y="1120"/>
                  </a:lnTo>
                  <a:lnTo>
                    <a:pt x="739" y="1119"/>
                  </a:lnTo>
                  <a:lnTo>
                    <a:pt x="738" y="1117"/>
                  </a:lnTo>
                  <a:lnTo>
                    <a:pt x="737" y="1117"/>
                  </a:lnTo>
                  <a:lnTo>
                    <a:pt x="734" y="1117"/>
                  </a:lnTo>
                  <a:lnTo>
                    <a:pt x="733" y="1117"/>
                  </a:lnTo>
                  <a:lnTo>
                    <a:pt x="732" y="1119"/>
                  </a:lnTo>
                  <a:lnTo>
                    <a:pt x="732" y="1121"/>
                  </a:lnTo>
                  <a:close/>
                  <a:moveTo>
                    <a:pt x="713" y="1134"/>
                  </a:moveTo>
                  <a:lnTo>
                    <a:pt x="707" y="1141"/>
                  </a:lnTo>
                  <a:lnTo>
                    <a:pt x="703" y="1148"/>
                  </a:lnTo>
                  <a:lnTo>
                    <a:pt x="694" y="1151"/>
                  </a:lnTo>
                  <a:lnTo>
                    <a:pt x="686" y="1153"/>
                  </a:lnTo>
                  <a:lnTo>
                    <a:pt x="684" y="1155"/>
                  </a:lnTo>
                  <a:lnTo>
                    <a:pt x="681" y="1157"/>
                  </a:lnTo>
                  <a:lnTo>
                    <a:pt x="679" y="1160"/>
                  </a:lnTo>
                  <a:lnTo>
                    <a:pt x="677" y="1164"/>
                  </a:lnTo>
                  <a:lnTo>
                    <a:pt x="677" y="1168"/>
                  </a:lnTo>
                  <a:lnTo>
                    <a:pt x="678" y="1173"/>
                  </a:lnTo>
                  <a:lnTo>
                    <a:pt x="679" y="1173"/>
                  </a:lnTo>
                  <a:lnTo>
                    <a:pt x="681" y="1173"/>
                  </a:lnTo>
                  <a:lnTo>
                    <a:pt x="689" y="1169"/>
                  </a:lnTo>
                  <a:lnTo>
                    <a:pt x="697" y="1167"/>
                  </a:lnTo>
                  <a:lnTo>
                    <a:pt x="703" y="1164"/>
                  </a:lnTo>
                  <a:lnTo>
                    <a:pt x="707" y="1158"/>
                  </a:lnTo>
                  <a:lnTo>
                    <a:pt x="709" y="1156"/>
                  </a:lnTo>
                  <a:lnTo>
                    <a:pt x="712" y="1154"/>
                  </a:lnTo>
                  <a:lnTo>
                    <a:pt x="716" y="1153"/>
                  </a:lnTo>
                  <a:lnTo>
                    <a:pt x="720" y="1151"/>
                  </a:lnTo>
                  <a:lnTo>
                    <a:pt x="722" y="1146"/>
                  </a:lnTo>
                  <a:lnTo>
                    <a:pt x="724" y="1143"/>
                  </a:lnTo>
                  <a:lnTo>
                    <a:pt x="724" y="1139"/>
                  </a:lnTo>
                  <a:lnTo>
                    <a:pt x="722" y="1134"/>
                  </a:lnTo>
                  <a:lnTo>
                    <a:pt x="718" y="1134"/>
                  </a:lnTo>
                  <a:lnTo>
                    <a:pt x="713" y="1134"/>
                  </a:lnTo>
                  <a:close/>
                  <a:moveTo>
                    <a:pt x="1564" y="1204"/>
                  </a:moveTo>
                  <a:lnTo>
                    <a:pt x="1567" y="1205"/>
                  </a:lnTo>
                  <a:lnTo>
                    <a:pt x="1569" y="1206"/>
                  </a:lnTo>
                  <a:lnTo>
                    <a:pt x="1570" y="1211"/>
                  </a:lnTo>
                  <a:lnTo>
                    <a:pt x="1570" y="1214"/>
                  </a:lnTo>
                  <a:lnTo>
                    <a:pt x="1569" y="1218"/>
                  </a:lnTo>
                  <a:lnTo>
                    <a:pt x="1568" y="1222"/>
                  </a:lnTo>
                  <a:lnTo>
                    <a:pt x="1567" y="1223"/>
                  </a:lnTo>
                  <a:lnTo>
                    <a:pt x="1562" y="1223"/>
                  </a:lnTo>
                  <a:lnTo>
                    <a:pt x="1557" y="1221"/>
                  </a:lnTo>
                  <a:lnTo>
                    <a:pt x="1557" y="1220"/>
                  </a:lnTo>
                  <a:lnTo>
                    <a:pt x="1558" y="1215"/>
                  </a:lnTo>
                  <a:lnTo>
                    <a:pt x="1559" y="1211"/>
                  </a:lnTo>
                  <a:lnTo>
                    <a:pt x="1562" y="1206"/>
                  </a:lnTo>
                  <a:lnTo>
                    <a:pt x="1564" y="1204"/>
                  </a:lnTo>
                  <a:close/>
                </a:path>
              </a:pathLst>
            </a:custGeom>
            <a:solidFill>
              <a:srgbClr val="2C5882"/>
            </a:solidFill>
            <a:ln w="9525">
              <a:noFill/>
              <a:round/>
            </a:ln>
          </p:spPr>
          <p:txBody>
            <a:bodyPr/>
            <a:lstStyle/>
            <a:p>
              <a:endParaRPr lang="zh-CN" altLang="en-US"/>
            </a:p>
          </p:txBody>
        </p:sp>
        <p:sp>
          <p:nvSpPr>
            <p:cNvPr id="29758" name="Freeform 32"/>
            <p:cNvSpPr>
              <a:spLocks noEditPoints="1"/>
            </p:cNvSpPr>
            <p:nvPr/>
          </p:nvSpPr>
          <p:spPr bwMode="auto">
            <a:xfrm>
              <a:off x="3047" y="271"/>
              <a:ext cx="500" cy="337"/>
            </a:xfrm>
            <a:custGeom>
              <a:avLst/>
              <a:gdLst>
                <a:gd name="T0" fmla="*/ 2 w 1500"/>
                <a:gd name="T1" fmla="*/ 0 h 1012"/>
                <a:gd name="T2" fmla="*/ 2 w 1500"/>
                <a:gd name="T3" fmla="*/ 0 h 1012"/>
                <a:gd name="T4" fmla="*/ 2 w 1500"/>
                <a:gd name="T5" fmla="*/ 0 h 1012"/>
                <a:gd name="T6" fmla="*/ 2 w 1500"/>
                <a:gd name="T7" fmla="*/ 0 h 1012"/>
                <a:gd name="T8" fmla="*/ 1 w 1500"/>
                <a:gd name="T9" fmla="*/ 0 h 1012"/>
                <a:gd name="T10" fmla="*/ 1 w 1500"/>
                <a:gd name="T11" fmla="*/ 0 h 1012"/>
                <a:gd name="T12" fmla="*/ 1 w 1500"/>
                <a:gd name="T13" fmla="*/ 0 h 1012"/>
                <a:gd name="T14" fmla="*/ 1 w 1500"/>
                <a:gd name="T15" fmla="*/ 0 h 1012"/>
                <a:gd name="T16" fmla="*/ 1 w 1500"/>
                <a:gd name="T17" fmla="*/ 0 h 1012"/>
                <a:gd name="T18" fmla="*/ 1 w 1500"/>
                <a:gd name="T19" fmla="*/ 0 h 1012"/>
                <a:gd name="T20" fmla="*/ 1 w 1500"/>
                <a:gd name="T21" fmla="*/ 0 h 1012"/>
                <a:gd name="T22" fmla="*/ 1 w 1500"/>
                <a:gd name="T23" fmla="*/ 0 h 1012"/>
                <a:gd name="T24" fmla="*/ 1 w 1500"/>
                <a:gd name="T25" fmla="*/ 0 h 1012"/>
                <a:gd name="T26" fmla="*/ 1 w 1500"/>
                <a:gd name="T27" fmla="*/ 0 h 1012"/>
                <a:gd name="T28" fmla="*/ 0 w 1500"/>
                <a:gd name="T29" fmla="*/ 0 h 1012"/>
                <a:gd name="T30" fmla="*/ 0 w 1500"/>
                <a:gd name="T31" fmla="*/ 0 h 1012"/>
                <a:gd name="T32" fmla="*/ 1 w 1500"/>
                <a:gd name="T33" fmla="*/ 0 h 1012"/>
                <a:gd name="T34" fmla="*/ 1 w 1500"/>
                <a:gd name="T35" fmla="*/ 0 h 1012"/>
                <a:gd name="T36" fmla="*/ 1 w 1500"/>
                <a:gd name="T37" fmla="*/ 0 h 1012"/>
                <a:gd name="T38" fmla="*/ 2 w 1500"/>
                <a:gd name="T39" fmla="*/ 0 h 1012"/>
                <a:gd name="T40" fmla="*/ 2 w 1500"/>
                <a:gd name="T41" fmla="*/ 0 h 1012"/>
                <a:gd name="T42" fmla="*/ 2 w 1500"/>
                <a:gd name="T43" fmla="*/ 0 h 1012"/>
                <a:gd name="T44" fmla="*/ 2 w 1500"/>
                <a:gd name="T45" fmla="*/ 0 h 1012"/>
                <a:gd name="T46" fmla="*/ 2 w 1500"/>
                <a:gd name="T47" fmla="*/ 0 h 1012"/>
                <a:gd name="T48" fmla="*/ 2 w 1500"/>
                <a:gd name="T49" fmla="*/ 0 h 1012"/>
                <a:gd name="T50" fmla="*/ 1 w 1500"/>
                <a:gd name="T51" fmla="*/ 0 h 1012"/>
                <a:gd name="T52" fmla="*/ 2 w 1500"/>
                <a:gd name="T53" fmla="*/ 0 h 1012"/>
                <a:gd name="T54" fmla="*/ 2 w 1500"/>
                <a:gd name="T55" fmla="*/ 0 h 1012"/>
                <a:gd name="T56" fmla="*/ 1 w 1500"/>
                <a:gd name="T57" fmla="*/ 0 h 1012"/>
                <a:gd name="T58" fmla="*/ 2 w 1500"/>
                <a:gd name="T59" fmla="*/ 0 h 1012"/>
                <a:gd name="T60" fmla="*/ 1 w 1500"/>
                <a:gd name="T61" fmla="*/ 0 h 1012"/>
                <a:gd name="T62" fmla="*/ 1 w 1500"/>
                <a:gd name="T63" fmla="*/ 0 h 1012"/>
                <a:gd name="T64" fmla="*/ 1 w 1500"/>
                <a:gd name="T65" fmla="*/ 0 h 1012"/>
                <a:gd name="T66" fmla="*/ 1 w 1500"/>
                <a:gd name="T67" fmla="*/ 1 h 1012"/>
                <a:gd name="T68" fmla="*/ 1 w 1500"/>
                <a:gd name="T69" fmla="*/ 1 h 1012"/>
                <a:gd name="T70" fmla="*/ 1 w 1500"/>
                <a:gd name="T71" fmla="*/ 1 h 1012"/>
                <a:gd name="T72" fmla="*/ 1 w 1500"/>
                <a:gd name="T73" fmla="*/ 1 h 1012"/>
                <a:gd name="T74" fmla="*/ 2 w 1500"/>
                <a:gd name="T75" fmla="*/ 1 h 1012"/>
                <a:gd name="T76" fmla="*/ 2 w 1500"/>
                <a:gd name="T77" fmla="*/ 1 h 1012"/>
                <a:gd name="T78" fmla="*/ 2 w 1500"/>
                <a:gd name="T79" fmla="*/ 1 h 1012"/>
                <a:gd name="T80" fmla="*/ 2 w 1500"/>
                <a:gd name="T81" fmla="*/ 1 h 1012"/>
                <a:gd name="T82" fmla="*/ 2 w 1500"/>
                <a:gd name="T83" fmla="*/ 1 h 1012"/>
                <a:gd name="T84" fmla="*/ 2 w 1500"/>
                <a:gd name="T85" fmla="*/ 1 h 1012"/>
                <a:gd name="T86" fmla="*/ 1 w 1500"/>
                <a:gd name="T87" fmla="*/ 1 h 1012"/>
                <a:gd name="T88" fmla="*/ 1 w 1500"/>
                <a:gd name="T89" fmla="*/ 1 h 1012"/>
                <a:gd name="T90" fmla="*/ 1 w 1500"/>
                <a:gd name="T91" fmla="*/ 1 h 1012"/>
                <a:gd name="T92" fmla="*/ 1 w 1500"/>
                <a:gd name="T93" fmla="*/ 1 h 1012"/>
                <a:gd name="T94" fmla="*/ 0 w 1500"/>
                <a:gd name="T95" fmla="*/ 1 h 1012"/>
                <a:gd name="T96" fmla="*/ 0 w 1500"/>
                <a:gd name="T97" fmla="*/ 1 h 1012"/>
                <a:gd name="T98" fmla="*/ 0 w 1500"/>
                <a:gd name="T99" fmla="*/ 1 h 1012"/>
                <a:gd name="T100" fmla="*/ 0 w 1500"/>
                <a:gd name="T101" fmla="*/ 1 h 1012"/>
                <a:gd name="T102" fmla="*/ 1 w 1500"/>
                <a:gd name="T103" fmla="*/ 1 h 1012"/>
                <a:gd name="T104" fmla="*/ 1 w 1500"/>
                <a:gd name="T105" fmla="*/ 1 h 1012"/>
                <a:gd name="T106" fmla="*/ 1 w 1500"/>
                <a:gd name="T107" fmla="*/ 1 h 1012"/>
                <a:gd name="T108" fmla="*/ 1 w 1500"/>
                <a:gd name="T109" fmla="*/ 1 h 1012"/>
                <a:gd name="T110" fmla="*/ 1 w 1500"/>
                <a:gd name="T111" fmla="*/ 1 h 1012"/>
                <a:gd name="T112" fmla="*/ 1 w 1500"/>
                <a:gd name="T113" fmla="*/ 0 h 1012"/>
                <a:gd name="T114" fmla="*/ 1 w 1500"/>
                <a:gd name="T115" fmla="*/ 1 h 1012"/>
                <a:gd name="T116" fmla="*/ 1 w 1500"/>
                <a:gd name="T117" fmla="*/ 1 h 1012"/>
                <a:gd name="T118" fmla="*/ 1 w 1500"/>
                <a:gd name="T119" fmla="*/ 1 h 1012"/>
                <a:gd name="T120" fmla="*/ 0 w 1500"/>
                <a:gd name="T121" fmla="*/ 1 h 1012"/>
                <a:gd name="T122" fmla="*/ 1 w 1500"/>
                <a:gd name="T123" fmla="*/ 1 h 1012"/>
                <a:gd name="T124" fmla="*/ 2 w 1500"/>
                <a:gd name="T125" fmla="*/ 1 h 10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00"/>
                <a:gd name="T190" fmla="*/ 0 h 1012"/>
                <a:gd name="T191" fmla="*/ 1500 w 1500"/>
                <a:gd name="T192" fmla="*/ 1012 h 101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00" h="1012">
                  <a:moveTo>
                    <a:pt x="1039" y="0"/>
                  </a:moveTo>
                  <a:lnTo>
                    <a:pt x="1050" y="2"/>
                  </a:lnTo>
                  <a:lnTo>
                    <a:pt x="1060" y="3"/>
                  </a:lnTo>
                  <a:lnTo>
                    <a:pt x="1066" y="16"/>
                  </a:lnTo>
                  <a:lnTo>
                    <a:pt x="1073" y="28"/>
                  </a:lnTo>
                  <a:lnTo>
                    <a:pt x="1082" y="33"/>
                  </a:lnTo>
                  <a:lnTo>
                    <a:pt x="1094" y="36"/>
                  </a:lnTo>
                  <a:lnTo>
                    <a:pt x="1099" y="38"/>
                  </a:lnTo>
                  <a:lnTo>
                    <a:pt x="1105" y="40"/>
                  </a:lnTo>
                  <a:lnTo>
                    <a:pt x="1109" y="42"/>
                  </a:lnTo>
                  <a:lnTo>
                    <a:pt x="1111" y="46"/>
                  </a:lnTo>
                  <a:lnTo>
                    <a:pt x="1116" y="53"/>
                  </a:lnTo>
                  <a:lnTo>
                    <a:pt x="1117" y="61"/>
                  </a:lnTo>
                  <a:lnTo>
                    <a:pt x="1119" y="63"/>
                  </a:lnTo>
                  <a:lnTo>
                    <a:pt x="1121" y="66"/>
                  </a:lnTo>
                  <a:lnTo>
                    <a:pt x="1125" y="68"/>
                  </a:lnTo>
                  <a:lnTo>
                    <a:pt x="1130" y="70"/>
                  </a:lnTo>
                  <a:lnTo>
                    <a:pt x="1136" y="61"/>
                  </a:lnTo>
                  <a:lnTo>
                    <a:pt x="1140" y="52"/>
                  </a:lnTo>
                  <a:lnTo>
                    <a:pt x="1149" y="51"/>
                  </a:lnTo>
                  <a:lnTo>
                    <a:pt x="1157" y="51"/>
                  </a:lnTo>
                  <a:lnTo>
                    <a:pt x="1157" y="49"/>
                  </a:lnTo>
                  <a:lnTo>
                    <a:pt x="1159" y="47"/>
                  </a:lnTo>
                  <a:lnTo>
                    <a:pt x="1154" y="45"/>
                  </a:lnTo>
                  <a:lnTo>
                    <a:pt x="1151" y="41"/>
                  </a:lnTo>
                  <a:lnTo>
                    <a:pt x="1149" y="38"/>
                  </a:lnTo>
                  <a:lnTo>
                    <a:pt x="1148" y="35"/>
                  </a:lnTo>
                  <a:lnTo>
                    <a:pt x="1140" y="33"/>
                  </a:lnTo>
                  <a:lnTo>
                    <a:pt x="1131" y="31"/>
                  </a:lnTo>
                  <a:lnTo>
                    <a:pt x="1125" y="26"/>
                  </a:lnTo>
                  <a:lnTo>
                    <a:pt x="1118" y="19"/>
                  </a:lnTo>
                  <a:lnTo>
                    <a:pt x="1118" y="18"/>
                  </a:lnTo>
                  <a:lnTo>
                    <a:pt x="1119" y="18"/>
                  </a:lnTo>
                  <a:lnTo>
                    <a:pt x="1126" y="19"/>
                  </a:lnTo>
                  <a:lnTo>
                    <a:pt x="1132" y="21"/>
                  </a:lnTo>
                  <a:lnTo>
                    <a:pt x="1137" y="18"/>
                  </a:lnTo>
                  <a:lnTo>
                    <a:pt x="1142" y="14"/>
                  </a:lnTo>
                  <a:lnTo>
                    <a:pt x="1145" y="13"/>
                  </a:lnTo>
                  <a:lnTo>
                    <a:pt x="1148" y="12"/>
                  </a:lnTo>
                  <a:lnTo>
                    <a:pt x="1152" y="12"/>
                  </a:lnTo>
                  <a:lnTo>
                    <a:pt x="1156" y="13"/>
                  </a:lnTo>
                  <a:lnTo>
                    <a:pt x="1163" y="19"/>
                  </a:lnTo>
                  <a:lnTo>
                    <a:pt x="1168" y="27"/>
                  </a:lnTo>
                  <a:lnTo>
                    <a:pt x="1181" y="27"/>
                  </a:lnTo>
                  <a:lnTo>
                    <a:pt x="1195" y="27"/>
                  </a:lnTo>
                  <a:lnTo>
                    <a:pt x="1207" y="28"/>
                  </a:lnTo>
                  <a:lnTo>
                    <a:pt x="1220" y="29"/>
                  </a:lnTo>
                  <a:lnTo>
                    <a:pt x="1222" y="26"/>
                  </a:lnTo>
                  <a:lnTo>
                    <a:pt x="1225" y="22"/>
                  </a:lnTo>
                  <a:lnTo>
                    <a:pt x="1231" y="23"/>
                  </a:lnTo>
                  <a:lnTo>
                    <a:pt x="1234" y="26"/>
                  </a:lnTo>
                  <a:lnTo>
                    <a:pt x="1237" y="29"/>
                  </a:lnTo>
                  <a:lnTo>
                    <a:pt x="1241" y="33"/>
                  </a:lnTo>
                  <a:lnTo>
                    <a:pt x="1246" y="30"/>
                  </a:lnTo>
                  <a:lnTo>
                    <a:pt x="1251" y="28"/>
                  </a:lnTo>
                  <a:lnTo>
                    <a:pt x="1253" y="31"/>
                  </a:lnTo>
                  <a:lnTo>
                    <a:pt x="1254" y="33"/>
                  </a:lnTo>
                  <a:lnTo>
                    <a:pt x="1255" y="36"/>
                  </a:lnTo>
                  <a:lnTo>
                    <a:pt x="1254" y="39"/>
                  </a:lnTo>
                  <a:lnTo>
                    <a:pt x="1246" y="45"/>
                  </a:lnTo>
                  <a:lnTo>
                    <a:pt x="1237" y="50"/>
                  </a:lnTo>
                  <a:lnTo>
                    <a:pt x="1237" y="51"/>
                  </a:lnTo>
                  <a:lnTo>
                    <a:pt x="1241" y="52"/>
                  </a:lnTo>
                  <a:lnTo>
                    <a:pt x="1244" y="54"/>
                  </a:lnTo>
                  <a:lnTo>
                    <a:pt x="1246" y="57"/>
                  </a:lnTo>
                  <a:lnTo>
                    <a:pt x="1248" y="60"/>
                  </a:lnTo>
                  <a:lnTo>
                    <a:pt x="1248" y="68"/>
                  </a:lnTo>
                  <a:lnTo>
                    <a:pt x="1248" y="75"/>
                  </a:lnTo>
                  <a:lnTo>
                    <a:pt x="1242" y="77"/>
                  </a:lnTo>
                  <a:lnTo>
                    <a:pt x="1237" y="80"/>
                  </a:lnTo>
                  <a:lnTo>
                    <a:pt x="1237" y="86"/>
                  </a:lnTo>
                  <a:lnTo>
                    <a:pt x="1238" y="93"/>
                  </a:lnTo>
                  <a:lnTo>
                    <a:pt x="1237" y="94"/>
                  </a:lnTo>
                  <a:lnTo>
                    <a:pt x="1236" y="94"/>
                  </a:lnTo>
                  <a:lnTo>
                    <a:pt x="1230" y="88"/>
                  </a:lnTo>
                  <a:lnTo>
                    <a:pt x="1224" y="81"/>
                  </a:lnTo>
                  <a:lnTo>
                    <a:pt x="1223" y="81"/>
                  </a:lnTo>
                  <a:lnTo>
                    <a:pt x="1222" y="84"/>
                  </a:lnTo>
                  <a:lnTo>
                    <a:pt x="1221" y="87"/>
                  </a:lnTo>
                  <a:lnTo>
                    <a:pt x="1222" y="92"/>
                  </a:lnTo>
                  <a:lnTo>
                    <a:pt x="1222" y="95"/>
                  </a:lnTo>
                  <a:lnTo>
                    <a:pt x="1223" y="98"/>
                  </a:lnTo>
                  <a:lnTo>
                    <a:pt x="1224" y="103"/>
                  </a:lnTo>
                  <a:lnTo>
                    <a:pt x="1224" y="106"/>
                  </a:lnTo>
                  <a:lnTo>
                    <a:pt x="1224" y="110"/>
                  </a:lnTo>
                  <a:lnTo>
                    <a:pt x="1223" y="114"/>
                  </a:lnTo>
                  <a:lnTo>
                    <a:pt x="1221" y="116"/>
                  </a:lnTo>
                  <a:lnTo>
                    <a:pt x="1220" y="118"/>
                  </a:lnTo>
                  <a:lnTo>
                    <a:pt x="1218" y="120"/>
                  </a:lnTo>
                  <a:lnTo>
                    <a:pt x="1213" y="122"/>
                  </a:lnTo>
                  <a:lnTo>
                    <a:pt x="1210" y="127"/>
                  </a:lnTo>
                  <a:lnTo>
                    <a:pt x="1209" y="134"/>
                  </a:lnTo>
                  <a:lnTo>
                    <a:pt x="1208" y="142"/>
                  </a:lnTo>
                  <a:lnTo>
                    <a:pt x="1203" y="142"/>
                  </a:lnTo>
                  <a:lnTo>
                    <a:pt x="1199" y="142"/>
                  </a:lnTo>
                  <a:lnTo>
                    <a:pt x="1197" y="144"/>
                  </a:lnTo>
                  <a:lnTo>
                    <a:pt x="1194" y="147"/>
                  </a:lnTo>
                  <a:lnTo>
                    <a:pt x="1187" y="149"/>
                  </a:lnTo>
                  <a:lnTo>
                    <a:pt x="1180" y="149"/>
                  </a:lnTo>
                  <a:lnTo>
                    <a:pt x="1175" y="147"/>
                  </a:lnTo>
                  <a:lnTo>
                    <a:pt x="1169" y="145"/>
                  </a:lnTo>
                  <a:lnTo>
                    <a:pt x="1160" y="140"/>
                  </a:lnTo>
                  <a:lnTo>
                    <a:pt x="1153" y="135"/>
                  </a:lnTo>
                  <a:lnTo>
                    <a:pt x="1151" y="135"/>
                  </a:lnTo>
                  <a:lnTo>
                    <a:pt x="1149" y="136"/>
                  </a:lnTo>
                  <a:lnTo>
                    <a:pt x="1149" y="143"/>
                  </a:lnTo>
                  <a:lnTo>
                    <a:pt x="1148" y="151"/>
                  </a:lnTo>
                  <a:lnTo>
                    <a:pt x="1144" y="154"/>
                  </a:lnTo>
                  <a:lnTo>
                    <a:pt x="1142" y="157"/>
                  </a:lnTo>
                  <a:lnTo>
                    <a:pt x="1146" y="161"/>
                  </a:lnTo>
                  <a:lnTo>
                    <a:pt x="1152" y="165"/>
                  </a:lnTo>
                  <a:lnTo>
                    <a:pt x="1149" y="177"/>
                  </a:lnTo>
                  <a:lnTo>
                    <a:pt x="1148" y="187"/>
                  </a:lnTo>
                  <a:lnTo>
                    <a:pt x="1142" y="188"/>
                  </a:lnTo>
                  <a:lnTo>
                    <a:pt x="1139" y="190"/>
                  </a:lnTo>
                  <a:lnTo>
                    <a:pt x="1139" y="197"/>
                  </a:lnTo>
                  <a:lnTo>
                    <a:pt x="1139" y="202"/>
                  </a:lnTo>
                  <a:lnTo>
                    <a:pt x="1138" y="202"/>
                  </a:lnTo>
                  <a:lnTo>
                    <a:pt x="1125" y="201"/>
                  </a:lnTo>
                  <a:lnTo>
                    <a:pt x="1113" y="198"/>
                  </a:lnTo>
                  <a:lnTo>
                    <a:pt x="1110" y="202"/>
                  </a:lnTo>
                  <a:lnTo>
                    <a:pt x="1107" y="205"/>
                  </a:lnTo>
                  <a:lnTo>
                    <a:pt x="1101" y="205"/>
                  </a:lnTo>
                  <a:lnTo>
                    <a:pt x="1093" y="205"/>
                  </a:lnTo>
                  <a:lnTo>
                    <a:pt x="1091" y="201"/>
                  </a:lnTo>
                  <a:lnTo>
                    <a:pt x="1088" y="198"/>
                  </a:lnTo>
                  <a:lnTo>
                    <a:pt x="1086" y="194"/>
                  </a:lnTo>
                  <a:lnTo>
                    <a:pt x="1083" y="191"/>
                  </a:lnTo>
                  <a:lnTo>
                    <a:pt x="1076" y="190"/>
                  </a:lnTo>
                  <a:lnTo>
                    <a:pt x="1066" y="189"/>
                  </a:lnTo>
                  <a:lnTo>
                    <a:pt x="1056" y="190"/>
                  </a:lnTo>
                  <a:lnTo>
                    <a:pt x="1050" y="191"/>
                  </a:lnTo>
                  <a:lnTo>
                    <a:pt x="1049" y="197"/>
                  </a:lnTo>
                  <a:lnTo>
                    <a:pt x="1049" y="203"/>
                  </a:lnTo>
                  <a:lnTo>
                    <a:pt x="1048" y="205"/>
                  </a:lnTo>
                  <a:lnTo>
                    <a:pt x="1046" y="208"/>
                  </a:lnTo>
                  <a:lnTo>
                    <a:pt x="1043" y="209"/>
                  </a:lnTo>
                  <a:lnTo>
                    <a:pt x="1039" y="209"/>
                  </a:lnTo>
                  <a:lnTo>
                    <a:pt x="1033" y="209"/>
                  </a:lnTo>
                  <a:lnTo>
                    <a:pt x="1025" y="209"/>
                  </a:lnTo>
                  <a:lnTo>
                    <a:pt x="1025" y="206"/>
                  </a:lnTo>
                  <a:lnTo>
                    <a:pt x="1024" y="204"/>
                  </a:lnTo>
                  <a:lnTo>
                    <a:pt x="1025" y="203"/>
                  </a:lnTo>
                  <a:lnTo>
                    <a:pt x="1027" y="203"/>
                  </a:lnTo>
                  <a:lnTo>
                    <a:pt x="1030" y="202"/>
                  </a:lnTo>
                  <a:lnTo>
                    <a:pt x="1035" y="201"/>
                  </a:lnTo>
                  <a:lnTo>
                    <a:pt x="1037" y="199"/>
                  </a:lnTo>
                  <a:lnTo>
                    <a:pt x="1039" y="197"/>
                  </a:lnTo>
                  <a:lnTo>
                    <a:pt x="1038" y="193"/>
                  </a:lnTo>
                  <a:lnTo>
                    <a:pt x="1038" y="189"/>
                  </a:lnTo>
                  <a:lnTo>
                    <a:pt x="1037" y="189"/>
                  </a:lnTo>
                  <a:lnTo>
                    <a:pt x="1036" y="188"/>
                  </a:lnTo>
                  <a:lnTo>
                    <a:pt x="1030" y="189"/>
                  </a:lnTo>
                  <a:lnTo>
                    <a:pt x="1018" y="189"/>
                  </a:lnTo>
                  <a:lnTo>
                    <a:pt x="1006" y="190"/>
                  </a:lnTo>
                  <a:lnTo>
                    <a:pt x="999" y="190"/>
                  </a:lnTo>
                  <a:lnTo>
                    <a:pt x="993" y="194"/>
                  </a:lnTo>
                  <a:lnTo>
                    <a:pt x="986" y="198"/>
                  </a:lnTo>
                  <a:lnTo>
                    <a:pt x="983" y="203"/>
                  </a:lnTo>
                  <a:lnTo>
                    <a:pt x="980" y="208"/>
                  </a:lnTo>
                  <a:lnTo>
                    <a:pt x="970" y="206"/>
                  </a:lnTo>
                  <a:lnTo>
                    <a:pt x="960" y="205"/>
                  </a:lnTo>
                  <a:lnTo>
                    <a:pt x="960" y="202"/>
                  </a:lnTo>
                  <a:lnTo>
                    <a:pt x="959" y="199"/>
                  </a:lnTo>
                  <a:lnTo>
                    <a:pt x="960" y="198"/>
                  </a:lnTo>
                  <a:lnTo>
                    <a:pt x="963" y="197"/>
                  </a:lnTo>
                  <a:lnTo>
                    <a:pt x="968" y="197"/>
                  </a:lnTo>
                  <a:lnTo>
                    <a:pt x="975" y="196"/>
                  </a:lnTo>
                  <a:lnTo>
                    <a:pt x="980" y="190"/>
                  </a:lnTo>
                  <a:lnTo>
                    <a:pt x="986" y="185"/>
                  </a:lnTo>
                  <a:lnTo>
                    <a:pt x="995" y="186"/>
                  </a:lnTo>
                  <a:lnTo>
                    <a:pt x="1005" y="186"/>
                  </a:lnTo>
                  <a:lnTo>
                    <a:pt x="1015" y="186"/>
                  </a:lnTo>
                  <a:lnTo>
                    <a:pt x="1024" y="184"/>
                  </a:lnTo>
                  <a:lnTo>
                    <a:pt x="1032" y="179"/>
                  </a:lnTo>
                  <a:lnTo>
                    <a:pt x="1039" y="175"/>
                  </a:lnTo>
                  <a:lnTo>
                    <a:pt x="1048" y="174"/>
                  </a:lnTo>
                  <a:lnTo>
                    <a:pt x="1058" y="174"/>
                  </a:lnTo>
                  <a:lnTo>
                    <a:pt x="1068" y="175"/>
                  </a:lnTo>
                  <a:lnTo>
                    <a:pt x="1076" y="177"/>
                  </a:lnTo>
                  <a:lnTo>
                    <a:pt x="1085" y="178"/>
                  </a:lnTo>
                  <a:lnTo>
                    <a:pt x="1094" y="178"/>
                  </a:lnTo>
                  <a:lnTo>
                    <a:pt x="1098" y="178"/>
                  </a:lnTo>
                  <a:lnTo>
                    <a:pt x="1102" y="176"/>
                  </a:lnTo>
                  <a:lnTo>
                    <a:pt x="1106" y="175"/>
                  </a:lnTo>
                  <a:lnTo>
                    <a:pt x="1109" y="173"/>
                  </a:lnTo>
                  <a:lnTo>
                    <a:pt x="1109" y="171"/>
                  </a:lnTo>
                  <a:lnTo>
                    <a:pt x="1104" y="167"/>
                  </a:lnTo>
                  <a:lnTo>
                    <a:pt x="1098" y="163"/>
                  </a:lnTo>
                  <a:lnTo>
                    <a:pt x="1097" y="161"/>
                  </a:lnTo>
                  <a:lnTo>
                    <a:pt x="1097" y="159"/>
                  </a:lnTo>
                  <a:lnTo>
                    <a:pt x="1099" y="157"/>
                  </a:lnTo>
                  <a:lnTo>
                    <a:pt x="1102" y="155"/>
                  </a:lnTo>
                  <a:lnTo>
                    <a:pt x="1104" y="152"/>
                  </a:lnTo>
                  <a:lnTo>
                    <a:pt x="1103" y="147"/>
                  </a:lnTo>
                  <a:lnTo>
                    <a:pt x="1101" y="145"/>
                  </a:lnTo>
                  <a:lnTo>
                    <a:pt x="1098" y="143"/>
                  </a:lnTo>
                  <a:lnTo>
                    <a:pt x="1095" y="143"/>
                  </a:lnTo>
                  <a:lnTo>
                    <a:pt x="1091" y="143"/>
                  </a:lnTo>
                  <a:lnTo>
                    <a:pt x="1090" y="152"/>
                  </a:lnTo>
                  <a:lnTo>
                    <a:pt x="1086" y="159"/>
                  </a:lnTo>
                  <a:lnTo>
                    <a:pt x="1085" y="159"/>
                  </a:lnTo>
                  <a:lnTo>
                    <a:pt x="1078" y="158"/>
                  </a:lnTo>
                  <a:lnTo>
                    <a:pt x="1070" y="157"/>
                  </a:lnTo>
                  <a:lnTo>
                    <a:pt x="1066" y="158"/>
                  </a:lnTo>
                  <a:lnTo>
                    <a:pt x="1062" y="161"/>
                  </a:lnTo>
                  <a:lnTo>
                    <a:pt x="1059" y="163"/>
                  </a:lnTo>
                  <a:lnTo>
                    <a:pt x="1052" y="163"/>
                  </a:lnTo>
                  <a:lnTo>
                    <a:pt x="1052" y="161"/>
                  </a:lnTo>
                  <a:lnTo>
                    <a:pt x="1052" y="158"/>
                  </a:lnTo>
                  <a:lnTo>
                    <a:pt x="1055" y="155"/>
                  </a:lnTo>
                  <a:lnTo>
                    <a:pt x="1057" y="153"/>
                  </a:lnTo>
                  <a:lnTo>
                    <a:pt x="1058" y="150"/>
                  </a:lnTo>
                  <a:lnTo>
                    <a:pt x="1059" y="144"/>
                  </a:lnTo>
                  <a:lnTo>
                    <a:pt x="1056" y="143"/>
                  </a:lnTo>
                  <a:lnTo>
                    <a:pt x="1051" y="141"/>
                  </a:lnTo>
                  <a:lnTo>
                    <a:pt x="1047" y="140"/>
                  </a:lnTo>
                  <a:lnTo>
                    <a:pt x="1041" y="139"/>
                  </a:lnTo>
                  <a:lnTo>
                    <a:pt x="1029" y="138"/>
                  </a:lnTo>
                  <a:lnTo>
                    <a:pt x="1017" y="138"/>
                  </a:lnTo>
                  <a:lnTo>
                    <a:pt x="991" y="141"/>
                  </a:lnTo>
                  <a:lnTo>
                    <a:pt x="973" y="144"/>
                  </a:lnTo>
                  <a:lnTo>
                    <a:pt x="962" y="144"/>
                  </a:lnTo>
                  <a:lnTo>
                    <a:pt x="951" y="144"/>
                  </a:lnTo>
                  <a:lnTo>
                    <a:pt x="940" y="144"/>
                  </a:lnTo>
                  <a:lnTo>
                    <a:pt x="929" y="144"/>
                  </a:lnTo>
                  <a:lnTo>
                    <a:pt x="919" y="150"/>
                  </a:lnTo>
                  <a:lnTo>
                    <a:pt x="911" y="154"/>
                  </a:lnTo>
                  <a:lnTo>
                    <a:pt x="906" y="155"/>
                  </a:lnTo>
                  <a:lnTo>
                    <a:pt x="901" y="155"/>
                  </a:lnTo>
                  <a:lnTo>
                    <a:pt x="897" y="154"/>
                  </a:lnTo>
                  <a:lnTo>
                    <a:pt x="894" y="152"/>
                  </a:lnTo>
                  <a:lnTo>
                    <a:pt x="887" y="147"/>
                  </a:lnTo>
                  <a:lnTo>
                    <a:pt x="881" y="145"/>
                  </a:lnTo>
                  <a:lnTo>
                    <a:pt x="874" y="152"/>
                  </a:lnTo>
                  <a:lnTo>
                    <a:pt x="867" y="157"/>
                  </a:lnTo>
                  <a:lnTo>
                    <a:pt x="853" y="162"/>
                  </a:lnTo>
                  <a:lnTo>
                    <a:pt x="837" y="167"/>
                  </a:lnTo>
                  <a:lnTo>
                    <a:pt x="829" y="170"/>
                  </a:lnTo>
                  <a:lnTo>
                    <a:pt x="823" y="175"/>
                  </a:lnTo>
                  <a:lnTo>
                    <a:pt x="818" y="179"/>
                  </a:lnTo>
                  <a:lnTo>
                    <a:pt x="815" y="184"/>
                  </a:lnTo>
                  <a:lnTo>
                    <a:pt x="815" y="191"/>
                  </a:lnTo>
                  <a:lnTo>
                    <a:pt x="817" y="200"/>
                  </a:lnTo>
                  <a:lnTo>
                    <a:pt x="819" y="201"/>
                  </a:lnTo>
                  <a:lnTo>
                    <a:pt x="822" y="202"/>
                  </a:lnTo>
                  <a:lnTo>
                    <a:pt x="836" y="200"/>
                  </a:lnTo>
                  <a:lnTo>
                    <a:pt x="849" y="196"/>
                  </a:lnTo>
                  <a:lnTo>
                    <a:pt x="859" y="196"/>
                  </a:lnTo>
                  <a:lnTo>
                    <a:pt x="869" y="196"/>
                  </a:lnTo>
                  <a:lnTo>
                    <a:pt x="878" y="196"/>
                  </a:lnTo>
                  <a:lnTo>
                    <a:pt x="888" y="196"/>
                  </a:lnTo>
                  <a:lnTo>
                    <a:pt x="892" y="193"/>
                  </a:lnTo>
                  <a:lnTo>
                    <a:pt x="895" y="190"/>
                  </a:lnTo>
                  <a:lnTo>
                    <a:pt x="904" y="190"/>
                  </a:lnTo>
                  <a:lnTo>
                    <a:pt x="912" y="190"/>
                  </a:lnTo>
                  <a:lnTo>
                    <a:pt x="922" y="190"/>
                  </a:lnTo>
                  <a:lnTo>
                    <a:pt x="931" y="190"/>
                  </a:lnTo>
                  <a:lnTo>
                    <a:pt x="933" y="197"/>
                  </a:lnTo>
                  <a:lnTo>
                    <a:pt x="936" y="201"/>
                  </a:lnTo>
                  <a:lnTo>
                    <a:pt x="946" y="203"/>
                  </a:lnTo>
                  <a:lnTo>
                    <a:pt x="955" y="206"/>
                  </a:lnTo>
                  <a:lnTo>
                    <a:pt x="955" y="208"/>
                  </a:lnTo>
                  <a:lnTo>
                    <a:pt x="955" y="209"/>
                  </a:lnTo>
                  <a:lnTo>
                    <a:pt x="944" y="210"/>
                  </a:lnTo>
                  <a:lnTo>
                    <a:pt x="932" y="212"/>
                  </a:lnTo>
                  <a:lnTo>
                    <a:pt x="928" y="216"/>
                  </a:lnTo>
                  <a:lnTo>
                    <a:pt x="923" y="222"/>
                  </a:lnTo>
                  <a:lnTo>
                    <a:pt x="910" y="222"/>
                  </a:lnTo>
                  <a:lnTo>
                    <a:pt x="898" y="222"/>
                  </a:lnTo>
                  <a:lnTo>
                    <a:pt x="895" y="223"/>
                  </a:lnTo>
                  <a:lnTo>
                    <a:pt x="893" y="224"/>
                  </a:lnTo>
                  <a:lnTo>
                    <a:pt x="882" y="223"/>
                  </a:lnTo>
                  <a:lnTo>
                    <a:pt x="873" y="222"/>
                  </a:lnTo>
                  <a:lnTo>
                    <a:pt x="862" y="224"/>
                  </a:lnTo>
                  <a:lnTo>
                    <a:pt x="848" y="226"/>
                  </a:lnTo>
                  <a:lnTo>
                    <a:pt x="835" y="229"/>
                  </a:lnTo>
                  <a:lnTo>
                    <a:pt x="826" y="229"/>
                  </a:lnTo>
                  <a:lnTo>
                    <a:pt x="824" y="225"/>
                  </a:lnTo>
                  <a:lnTo>
                    <a:pt x="822" y="222"/>
                  </a:lnTo>
                  <a:lnTo>
                    <a:pt x="809" y="223"/>
                  </a:lnTo>
                  <a:lnTo>
                    <a:pt x="789" y="225"/>
                  </a:lnTo>
                  <a:lnTo>
                    <a:pt x="768" y="229"/>
                  </a:lnTo>
                  <a:lnTo>
                    <a:pt x="757" y="232"/>
                  </a:lnTo>
                  <a:lnTo>
                    <a:pt x="753" y="240"/>
                  </a:lnTo>
                  <a:lnTo>
                    <a:pt x="748" y="248"/>
                  </a:lnTo>
                  <a:lnTo>
                    <a:pt x="739" y="251"/>
                  </a:lnTo>
                  <a:lnTo>
                    <a:pt x="734" y="254"/>
                  </a:lnTo>
                  <a:lnTo>
                    <a:pt x="732" y="256"/>
                  </a:lnTo>
                  <a:lnTo>
                    <a:pt x="731" y="259"/>
                  </a:lnTo>
                  <a:lnTo>
                    <a:pt x="730" y="263"/>
                  </a:lnTo>
                  <a:lnTo>
                    <a:pt x="729" y="269"/>
                  </a:lnTo>
                  <a:lnTo>
                    <a:pt x="721" y="272"/>
                  </a:lnTo>
                  <a:lnTo>
                    <a:pt x="712" y="275"/>
                  </a:lnTo>
                  <a:lnTo>
                    <a:pt x="702" y="277"/>
                  </a:lnTo>
                  <a:lnTo>
                    <a:pt x="694" y="275"/>
                  </a:lnTo>
                  <a:lnTo>
                    <a:pt x="694" y="272"/>
                  </a:lnTo>
                  <a:lnTo>
                    <a:pt x="695" y="270"/>
                  </a:lnTo>
                  <a:lnTo>
                    <a:pt x="700" y="268"/>
                  </a:lnTo>
                  <a:lnTo>
                    <a:pt x="706" y="267"/>
                  </a:lnTo>
                  <a:lnTo>
                    <a:pt x="710" y="264"/>
                  </a:lnTo>
                  <a:lnTo>
                    <a:pt x="713" y="260"/>
                  </a:lnTo>
                  <a:lnTo>
                    <a:pt x="712" y="256"/>
                  </a:lnTo>
                  <a:lnTo>
                    <a:pt x="710" y="252"/>
                  </a:lnTo>
                  <a:lnTo>
                    <a:pt x="710" y="250"/>
                  </a:lnTo>
                  <a:lnTo>
                    <a:pt x="711" y="246"/>
                  </a:lnTo>
                  <a:lnTo>
                    <a:pt x="715" y="244"/>
                  </a:lnTo>
                  <a:lnTo>
                    <a:pt x="720" y="242"/>
                  </a:lnTo>
                  <a:lnTo>
                    <a:pt x="723" y="238"/>
                  </a:lnTo>
                  <a:lnTo>
                    <a:pt x="726" y="235"/>
                  </a:lnTo>
                  <a:lnTo>
                    <a:pt x="725" y="234"/>
                  </a:lnTo>
                  <a:lnTo>
                    <a:pt x="725" y="233"/>
                  </a:lnTo>
                  <a:lnTo>
                    <a:pt x="720" y="232"/>
                  </a:lnTo>
                  <a:lnTo>
                    <a:pt x="713" y="231"/>
                  </a:lnTo>
                  <a:lnTo>
                    <a:pt x="708" y="231"/>
                  </a:lnTo>
                  <a:lnTo>
                    <a:pt x="702" y="232"/>
                  </a:lnTo>
                  <a:lnTo>
                    <a:pt x="691" y="234"/>
                  </a:lnTo>
                  <a:lnTo>
                    <a:pt x="683" y="236"/>
                  </a:lnTo>
                  <a:lnTo>
                    <a:pt x="675" y="233"/>
                  </a:lnTo>
                  <a:lnTo>
                    <a:pt x="669" y="231"/>
                  </a:lnTo>
                  <a:lnTo>
                    <a:pt x="664" y="228"/>
                  </a:lnTo>
                  <a:lnTo>
                    <a:pt x="660" y="228"/>
                  </a:lnTo>
                  <a:lnTo>
                    <a:pt x="655" y="229"/>
                  </a:lnTo>
                  <a:lnTo>
                    <a:pt x="652" y="231"/>
                  </a:lnTo>
                  <a:lnTo>
                    <a:pt x="649" y="232"/>
                  </a:lnTo>
                  <a:lnTo>
                    <a:pt x="645" y="234"/>
                  </a:lnTo>
                  <a:lnTo>
                    <a:pt x="640" y="238"/>
                  </a:lnTo>
                  <a:lnTo>
                    <a:pt x="633" y="243"/>
                  </a:lnTo>
                  <a:lnTo>
                    <a:pt x="630" y="244"/>
                  </a:lnTo>
                  <a:lnTo>
                    <a:pt x="627" y="245"/>
                  </a:lnTo>
                  <a:lnTo>
                    <a:pt x="622" y="246"/>
                  </a:lnTo>
                  <a:lnTo>
                    <a:pt x="617" y="245"/>
                  </a:lnTo>
                  <a:lnTo>
                    <a:pt x="615" y="239"/>
                  </a:lnTo>
                  <a:lnTo>
                    <a:pt x="611" y="235"/>
                  </a:lnTo>
                  <a:lnTo>
                    <a:pt x="606" y="233"/>
                  </a:lnTo>
                  <a:lnTo>
                    <a:pt x="602" y="233"/>
                  </a:lnTo>
                  <a:lnTo>
                    <a:pt x="596" y="234"/>
                  </a:lnTo>
                  <a:lnTo>
                    <a:pt x="591" y="234"/>
                  </a:lnTo>
                  <a:lnTo>
                    <a:pt x="580" y="231"/>
                  </a:lnTo>
                  <a:lnTo>
                    <a:pt x="569" y="226"/>
                  </a:lnTo>
                  <a:lnTo>
                    <a:pt x="568" y="225"/>
                  </a:lnTo>
                  <a:lnTo>
                    <a:pt x="568" y="224"/>
                  </a:lnTo>
                  <a:lnTo>
                    <a:pt x="574" y="217"/>
                  </a:lnTo>
                  <a:lnTo>
                    <a:pt x="581" y="212"/>
                  </a:lnTo>
                  <a:lnTo>
                    <a:pt x="595" y="220"/>
                  </a:lnTo>
                  <a:lnTo>
                    <a:pt x="610" y="226"/>
                  </a:lnTo>
                  <a:lnTo>
                    <a:pt x="611" y="225"/>
                  </a:lnTo>
                  <a:lnTo>
                    <a:pt x="613" y="224"/>
                  </a:lnTo>
                  <a:lnTo>
                    <a:pt x="613" y="223"/>
                  </a:lnTo>
                  <a:lnTo>
                    <a:pt x="613" y="222"/>
                  </a:lnTo>
                  <a:lnTo>
                    <a:pt x="604" y="217"/>
                  </a:lnTo>
                  <a:lnTo>
                    <a:pt x="594" y="213"/>
                  </a:lnTo>
                  <a:lnTo>
                    <a:pt x="594" y="208"/>
                  </a:lnTo>
                  <a:lnTo>
                    <a:pt x="595" y="203"/>
                  </a:lnTo>
                  <a:lnTo>
                    <a:pt x="596" y="203"/>
                  </a:lnTo>
                  <a:lnTo>
                    <a:pt x="601" y="205"/>
                  </a:lnTo>
                  <a:lnTo>
                    <a:pt x="605" y="208"/>
                  </a:lnTo>
                  <a:lnTo>
                    <a:pt x="610" y="209"/>
                  </a:lnTo>
                  <a:lnTo>
                    <a:pt x="616" y="208"/>
                  </a:lnTo>
                  <a:lnTo>
                    <a:pt x="620" y="204"/>
                  </a:lnTo>
                  <a:lnTo>
                    <a:pt x="624" y="201"/>
                  </a:lnTo>
                  <a:lnTo>
                    <a:pt x="628" y="202"/>
                  </a:lnTo>
                  <a:lnTo>
                    <a:pt x="633" y="204"/>
                  </a:lnTo>
                  <a:lnTo>
                    <a:pt x="639" y="205"/>
                  </a:lnTo>
                  <a:lnTo>
                    <a:pt x="643" y="204"/>
                  </a:lnTo>
                  <a:lnTo>
                    <a:pt x="650" y="200"/>
                  </a:lnTo>
                  <a:lnTo>
                    <a:pt x="654" y="193"/>
                  </a:lnTo>
                  <a:lnTo>
                    <a:pt x="652" y="189"/>
                  </a:lnTo>
                  <a:lnTo>
                    <a:pt x="649" y="186"/>
                  </a:lnTo>
                  <a:lnTo>
                    <a:pt x="645" y="184"/>
                  </a:lnTo>
                  <a:lnTo>
                    <a:pt x="641" y="181"/>
                  </a:lnTo>
                  <a:lnTo>
                    <a:pt x="634" y="186"/>
                  </a:lnTo>
                  <a:lnTo>
                    <a:pt x="628" y="190"/>
                  </a:lnTo>
                  <a:lnTo>
                    <a:pt x="621" y="190"/>
                  </a:lnTo>
                  <a:lnTo>
                    <a:pt x="615" y="189"/>
                  </a:lnTo>
                  <a:lnTo>
                    <a:pt x="613" y="193"/>
                  </a:lnTo>
                  <a:lnTo>
                    <a:pt x="610" y="196"/>
                  </a:lnTo>
                  <a:lnTo>
                    <a:pt x="601" y="197"/>
                  </a:lnTo>
                  <a:lnTo>
                    <a:pt x="591" y="197"/>
                  </a:lnTo>
                  <a:lnTo>
                    <a:pt x="579" y="199"/>
                  </a:lnTo>
                  <a:lnTo>
                    <a:pt x="567" y="199"/>
                  </a:lnTo>
                  <a:lnTo>
                    <a:pt x="561" y="198"/>
                  </a:lnTo>
                  <a:lnTo>
                    <a:pt x="557" y="197"/>
                  </a:lnTo>
                  <a:lnTo>
                    <a:pt x="551" y="194"/>
                  </a:lnTo>
                  <a:lnTo>
                    <a:pt x="548" y="190"/>
                  </a:lnTo>
                  <a:lnTo>
                    <a:pt x="546" y="191"/>
                  </a:lnTo>
                  <a:lnTo>
                    <a:pt x="544" y="191"/>
                  </a:lnTo>
                  <a:lnTo>
                    <a:pt x="540" y="196"/>
                  </a:lnTo>
                  <a:lnTo>
                    <a:pt x="536" y="200"/>
                  </a:lnTo>
                  <a:lnTo>
                    <a:pt x="539" y="204"/>
                  </a:lnTo>
                  <a:lnTo>
                    <a:pt x="543" y="209"/>
                  </a:lnTo>
                  <a:lnTo>
                    <a:pt x="544" y="212"/>
                  </a:lnTo>
                  <a:lnTo>
                    <a:pt x="544" y="216"/>
                  </a:lnTo>
                  <a:lnTo>
                    <a:pt x="543" y="220"/>
                  </a:lnTo>
                  <a:lnTo>
                    <a:pt x="541" y="223"/>
                  </a:lnTo>
                  <a:lnTo>
                    <a:pt x="538" y="228"/>
                  </a:lnTo>
                  <a:lnTo>
                    <a:pt x="536" y="234"/>
                  </a:lnTo>
                  <a:lnTo>
                    <a:pt x="535" y="235"/>
                  </a:lnTo>
                  <a:lnTo>
                    <a:pt x="534" y="235"/>
                  </a:lnTo>
                  <a:lnTo>
                    <a:pt x="526" y="234"/>
                  </a:lnTo>
                  <a:lnTo>
                    <a:pt x="521" y="234"/>
                  </a:lnTo>
                  <a:lnTo>
                    <a:pt x="517" y="235"/>
                  </a:lnTo>
                  <a:lnTo>
                    <a:pt x="515" y="237"/>
                  </a:lnTo>
                  <a:lnTo>
                    <a:pt x="513" y="239"/>
                  </a:lnTo>
                  <a:lnTo>
                    <a:pt x="512" y="242"/>
                  </a:lnTo>
                  <a:lnTo>
                    <a:pt x="509" y="244"/>
                  </a:lnTo>
                  <a:lnTo>
                    <a:pt x="505" y="246"/>
                  </a:lnTo>
                  <a:lnTo>
                    <a:pt x="498" y="248"/>
                  </a:lnTo>
                  <a:lnTo>
                    <a:pt x="490" y="247"/>
                  </a:lnTo>
                  <a:lnTo>
                    <a:pt x="483" y="246"/>
                  </a:lnTo>
                  <a:lnTo>
                    <a:pt x="477" y="244"/>
                  </a:lnTo>
                  <a:lnTo>
                    <a:pt x="466" y="237"/>
                  </a:lnTo>
                  <a:lnTo>
                    <a:pt x="456" y="234"/>
                  </a:lnTo>
                  <a:lnTo>
                    <a:pt x="450" y="239"/>
                  </a:lnTo>
                  <a:lnTo>
                    <a:pt x="444" y="245"/>
                  </a:lnTo>
                  <a:lnTo>
                    <a:pt x="435" y="246"/>
                  </a:lnTo>
                  <a:lnTo>
                    <a:pt x="422" y="245"/>
                  </a:lnTo>
                  <a:lnTo>
                    <a:pt x="409" y="244"/>
                  </a:lnTo>
                  <a:lnTo>
                    <a:pt x="397" y="244"/>
                  </a:lnTo>
                  <a:lnTo>
                    <a:pt x="396" y="245"/>
                  </a:lnTo>
                  <a:lnTo>
                    <a:pt x="396" y="246"/>
                  </a:lnTo>
                  <a:lnTo>
                    <a:pt x="395" y="256"/>
                  </a:lnTo>
                  <a:lnTo>
                    <a:pt x="394" y="266"/>
                  </a:lnTo>
                  <a:lnTo>
                    <a:pt x="392" y="267"/>
                  </a:lnTo>
                  <a:lnTo>
                    <a:pt x="389" y="267"/>
                  </a:lnTo>
                  <a:lnTo>
                    <a:pt x="386" y="266"/>
                  </a:lnTo>
                  <a:lnTo>
                    <a:pt x="383" y="264"/>
                  </a:lnTo>
                  <a:lnTo>
                    <a:pt x="380" y="261"/>
                  </a:lnTo>
                  <a:lnTo>
                    <a:pt x="378" y="258"/>
                  </a:lnTo>
                  <a:lnTo>
                    <a:pt x="386" y="250"/>
                  </a:lnTo>
                  <a:lnTo>
                    <a:pt x="392" y="242"/>
                  </a:lnTo>
                  <a:lnTo>
                    <a:pt x="390" y="238"/>
                  </a:lnTo>
                  <a:lnTo>
                    <a:pt x="388" y="235"/>
                  </a:lnTo>
                  <a:lnTo>
                    <a:pt x="386" y="233"/>
                  </a:lnTo>
                  <a:lnTo>
                    <a:pt x="383" y="232"/>
                  </a:lnTo>
                  <a:lnTo>
                    <a:pt x="374" y="232"/>
                  </a:lnTo>
                  <a:lnTo>
                    <a:pt x="366" y="234"/>
                  </a:lnTo>
                  <a:lnTo>
                    <a:pt x="352" y="231"/>
                  </a:lnTo>
                  <a:lnTo>
                    <a:pt x="337" y="227"/>
                  </a:lnTo>
                  <a:lnTo>
                    <a:pt x="334" y="229"/>
                  </a:lnTo>
                  <a:lnTo>
                    <a:pt x="331" y="232"/>
                  </a:lnTo>
                  <a:lnTo>
                    <a:pt x="329" y="234"/>
                  </a:lnTo>
                  <a:lnTo>
                    <a:pt x="327" y="237"/>
                  </a:lnTo>
                  <a:lnTo>
                    <a:pt x="329" y="240"/>
                  </a:lnTo>
                  <a:lnTo>
                    <a:pt x="332" y="244"/>
                  </a:lnTo>
                  <a:lnTo>
                    <a:pt x="337" y="246"/>
                  </a:lnTo>
                  <a:lnTo>
                    <a:pt x="342" y="248"/>
                  </a:lnTo>
                  <a:lnTo>
                    <a:pt x="347" y="250"/>
                  </a:lnTo>
                  <a:lnTo>
                    <a:pt x="350" y="252"/>
                  </a:lnTo>
                  <a:lnTo>
                    <a:pt x="351" y="255"/>
                  </a:lnTo>
                  <a:lnTo>
                    <a:pt x="352" y="256"/>
                  </a:lnTo>
                  <a:lnTo>
                    <a:pt x="352" y="259"/>
                  </a:lnTo>
                  <a:lnTo>
                    <a:pt x="352" y="261"/>
                  </a:lnTo>
                  <a:lnTo>
                    <a:pt x="351" y="263"/>
                  </a:lnTo>
                  <a:lnTo>
                    <a:pt x="350" y="266"/>
                  </a:lnTo>
                  <a:lnTo>
                    <a:pt x="348" y="267"/>
                  </a:lnTo>
                  <a:lnTo>
                    <a:pt x="346" y="268"/>
                  </a:lnTo>
                  <a:lnTo>
                    <a:pt x="340" y="268"/>
                  </a:lnTo>
                  <a:lnTo>
                    <a:pt x="335" y="268"/>
                  </a:lnTo>
                  <a:lnTo>
                    <a:pt x="323" y="266"/>
                  </a:lnTo>
                  <a:lnTo>
                    <a:pt x="314" y="264"/>
                  </a:lnTo>
                  <a:lnTo>
                    <a:pt x="299" y="272"/>
                  </a:lnTo>
                  <a:lnTo>
                    <a:pt x="284" y="280"/>
                  </a:lnTo>
                  <a:lnTo>
                    <a:pt x="278" y="280"/>
                  </a:lnTo>
                  <a:lnTo>
                    <a:pt x="271" y="280"/>
                  </a:lnTo>
                  <a:lnTo>
                    <a:pt x="264" y="284"/>
                  </a:lnTo>
                  <a:lnTo>
                    <a:pt x="257" y="289"/>
                  </a:lnTo>
                  <a:lnTo>
                    <a:pt x="244" y="289"/>
                  </a:lnTo>
                  <a:lnTo>
                    <a:pt x="232" y="289"/>
                  </a:lnTo>
                  <a:lnTo>
                    <a:pt x="220" y="293"/>
                  </a:lnTo>
                  <a:lnTo>
                    <a:pt x="208" y="296"/>
                  </a:lnTo>
                  <a:lnTo>
                    <a:pt x="201" y="297"/>
                  </a:lnTo>
                  <a:lnTo>
                    <a:pt x="194" y="298"/>
                  </a:lnTo>
                  <a:lnTo>
                    <a:pt x="186" y="298"/>
                  </a:lnTo>
                  <a:lnTo>
                    <a:pt x="178" y="297"/>
                  </a:lnTo>
                  <a:lnTo>
                    <a:pt x="177" y="296"/>
                  </a:lnTo>
                  <a:lnTo>
                    <a:pt x="177" y="295"/>
                  </a:lnTo>
                  <a:lnTo>
                    <a:pt x="176" y="292"/>
                  </a:lnTo>
                  <a:lnTo>
                    <a:pt x="177" y="287"/>
                  </a:lnTo>
                  <a:lnTo>
                    <a:pt x="178" y="284"/>
                  </a:lnTo>
                  <a:lnTo>
                    <a:pt x="180" y="281"/>
                  </a:lnTo>
                  <a:lnTo>
                    <a:pt x="186" y="275"/>
                  </a:lnTo>
                  <a:lnTo>
                    <a:pt x="190" y="270"/>
                  </a:lnTo>
                  <a:lnTo>
                    <a:pt x="196" y="264"/>
                  </a:lnTo>
                  <a:lnTo>
                    <a:pt x="202" y="256"/>
                  </a:lnTo>
                  <a:lnTo>
                    <a:pt x="209" y="247"/>
                  </a:lnTo>
                  <a:lnTo>
                    <a:pt x="213" y="239"/>
                  </a:lnTo>
                  <a:lnTo>
                    <a:pt x="215" y="232"/>
                  </a:lnTo>
                  <a:lnTo>
                    <a:pt x="217" y="224"/>
                  </a:lnTo>
                  <a:lnTo>
                    <a:pt x="224" y="217"/>
                  </a:lnTo>
                  <a:lnTo>
                    <a:pt x="231" y="211"/>
                  </a:lnTo>
                  <a:lnTo>
                    <a:pt x="241" y="199"/>
                  </a:lnTo>
                  <a:lnTo>
                    <a:pt x="249" y="188"/>
                  </a:lnTo>
                  <a:lnTo>
                    <a:pt x="254" y="178"/>
                  </a:lnTo>
                  <a:lnTo>
                    <a:pt x="257" y="169"/>
                  </a:lnTo>
                  <a:lnTo>
                    <a:pt x="265" y="163"/>
                  </a:lnTo>
                  <a:lnTo>
                    <a:pt x="273" y="158"/>
                  </a:lnTo>
                  <a:lnTo>
                    <a:pt x="277" y="154"/>
                  </a:lnTo>
                  <a:lnTo>
                    <a:pt x="278" y="149"/>
                  </a:lnTo>
                  <a:lnTo>
                    <a:pt x="291" y="140"/>
                  </a:lnTo>
                  <a:lnTo>
                    <a:pt x="304" y="131"/>
                  </a:lnTo>
                  <a:lnTo>
                    <a:pt x="308" y="126"/>
                  </a:lnTo>
                  <a:lnTo>
                    <a:pt x="312" y="120"/>
                  </a:lnTo>
                  <a:lnTo>
                    <a:pt x="328" y="114"/>
                  </a:lnTo>
                  <a:lnTo>
                    <a:pt x="343" y="106"/>
                  </a:lnTo>
                  <a:lnTo>
                    <a:pt x="347" y="103"/>
                  </a:lnTo>
                  <a:lnTo>
                    <a:pt x="349" y="98"/>
                  </a:lnTo>
                  <a:lnTo>
                    <a:pt x="358" y="95"/>
                  </a:lnTo>
                  <a:lnTo>
                    <a:pt x="365" y="92"/>
                  </a:lnTo>
                  <a:lnTo>
                    <a:pt x="374" y="88"/>
                  </a:lnTo>
                  <a:lnTo>
                    <a:pt x="382" y="85"/>
                  </a:lnTo>
                  <a:lnTo>
                    <a:pt x="385" y="83"/>
                  </a:lnTo>
                  <a:lnTo>
                    <a:pt x="388" y="80"/>
                  </a:lnTo>
                  <a:lnTo>
                    <a:pt x="397" y="76"/>
                  </a:lnTo>
                  <a:lnTo>
                    <a:pt x="406" y="72"/>
                  </a:lnTo>
                  <a:lnTo>
                    <a:pt x="413" y="70"/>
                  </a:lnTo>
                  <a:lnTo>
                    <a:pt x="422" y="66"/>
                  </a:lnTo>
                  <a:lnTo>
                    <a:pt x="430" y="66"/>
                  </a:lnTo>
                  <a:lnTo>
                    <a:pt x="438" y="66"/>
                  </a:lnTo>
                  <a:lnTo>
                    <a:pt x="442" y="63"/>
                  </a:lnTo>
                  <a:lnTo>
                    <a:pt x="445" y="59"/>
                  </a:lnTo>
                  <a:lnTo>
                    <a:pt x="453" y="56"/>
                  </a:lnTo>
                  <a:lnTo>
                    <a:pt x="462" y="51"/>
                  </a:lnTo>
                  <a:lnTo>
                    <a:pt x="474" y="51"/>
                  </a:lnTo>
                  <a:lnTo>
                    <a:pt x="487" y="51"/>
                  </a:lnTo>
                  <a:lnTo>
                    <a:pt x="490" y="48"/>
                  </a:lnTo>
                  <a:lnTo>
                    <a:pt x="494" y="44"/>
                  </a:lnTo>
                  <a:lnTo>
                    <a:pt x="509" y="45"/>
                  </a:lnTo>
                  <a:lnTo>
                    <a:pt x="524" y="46"/>
                  </a:lnTo>
                  <a:lnTo>
                    <a:pt x="528" y="42"/>
                  </a:lnTo>
                  <a:lnTo>
                    <a:pt x="533" y="39"/>
                  </a:lnTo>
                  <a:lnTo>
                    <a:pt x="541" y="39"/>
                  </a:lnTo>
                  <a:lnTo>
                    <a:pt x="550" y="39"/>
                  </a:lnTo>
                  <a:lnTo>
                    <a:pt x="559" y="39"/>
                  </a:lnTo>
                  <a:lnTo>
                    <a:pt x="568" y="39"/>
                  </a:lnTo>
                  <a:lnTo>
                    <a:pt x="576" y="41"/>
                  </a:lnTo>
                  <a:lnTo>
                    <a:pt x="585" y="42"/>
                  </a:lnTo>
                  <a:lnTo>
                    <a:pt x="592" y="38"/>
                  </a:lnTo>
                  <a:lnTo>
                    <a:pt x="597" y="34"/>
                  </a:lnTo>
                  <a:lnTo>
                    <a:pt x="607" y="34"/>
                  </a:lnTo>
                  <a:lnTo>
                    <a:pt x="617" y="34"/>
                  </a:lnTo>
                  <a:lnTo>
                    <a:pt x="628" y="34"/>
                  </a:lnTo>
                  <a:lnTo>
                    <a:pt x="638" y="34"/>
                  </a:lnTo>
                  <a:lnTo>
                    <a:pt x="644" y="38"/>
                  </a:lnTo>
                  <a:lnTo>
                    <a:pt x="652" y="42"/>
                  </a:lnTo>
                  <a:lnTo>
                    <a:pt x="661" y="41"/>
                  </a:lnTo>
                  <a:lnTo>
                    <a:pt x="668" y="39"/>
                  </a:lnTo>
                  <a:lnTo>
                    <a:pt x="674" y="42"/>
                  </a:lnTo>
                  <a:lnTo>
                    <a:pt x="685" y="45"/>
                  </a:lnTo>
                  <a:lnTo>
                    <a:pt x="690" y="39"/>
                  </a:lnTo>
                  <a:lnTo>
                    <a:pt x="695" y="34"/>
                  </a:lnTo>
                  <a:lnTo>
                    <a:pt x="699" y="34"/>
                  </a:lnTo>
                  <a:lnTo>
                    <a:pt x="702" y="34"/>
                  </a:lnTo>
                  <a:lnTo>
                    <a:pt x="708" y="44"/>
                  </a:lnTo>
                  <a:lnTo>
                    <a:pt x="714" y="51"/>
                  </a:lnTo>
                  <a:lnTo>
                    <a:pt x="715" y="51"/>
                  </a:lnTo>
                  <a:lnTo>
                    <a:pt x="724" y="51"/>
                  </a:lnTo>
                  <a:lnTo>
                    <a:pt x="734" y="49"/>
                  </a:lnTo>
                  <a:lnTo>
                    <a:pt x="743" y="45"/>
                  </a:lnTo>
                  <a:lnTo>
                    <a:pt x="750" y="42"/>
                  </a:lnTo>
                  <a:lnTo>
                    <a:pt x="757" y="42"/>
                  </a:lnTo>
                  <a:lnTo>
                    <a:pt x="764" y="42"/>
                  </a:lnTo>
                  <a:lnTo>
                    <a:pt x="767" y="38"/>
                  </a:lnTo>
                  <a:lnTo>
                    <a:pt x="771" y="34"/>
                  </a:lnTo>
                  <a:lnTo>
                    <a:pt x="776" y="37"/>
                  </a:lnTo>
                  <a:lnTo>
                    <a:pt x="779" y="39"/>
                  </a:lnTo>
                  <a:lnTo>
                    <a:pt x="782" y="39"/>
                  </a:lnTo>
                  <a:lnTo>
                    <a:pt x="787" y="39"/>
                  </a:lnTo>
                  <a:lnTo>
                    <a:pt x="791" y="37"/>
                  </a:lnTo>
                  <a:lnTo>
                    <a:pt x="797" y="35"/>
                  </a:lnTo>
                  <a:lnTo>
                    <a:pt x="807" y="30"/>
                  </a:lnTo>
                  <a:lnTo>
                    <a:pt x="815" y="27"/>
                  </a:lnTo>
                  <a:lnTo>
                    <a:pt x="824" y="26"/>
                  </a:lnTo>
                  <a:lnTo>
                    <a:pt x="831" y="27"/>
                  </a:lnTo>
                  <a:lnTo>
                    <a:pt x="840" y="28"/>
                  </a:lnTo>
                  <a:lnTo>
                    <a:pt x="846" y="30"/>
                  </a:lnTo>
                  <a:lnTo>
                    <a:pt x="854" y="30"/>
                  </a:lnTo>
                  <a:lnTo>
                    <a:pt x="867" y="28"/>
                  </a:lnTo>
                  <a:lnTo>
                    <a:pt x="881" y="26"/>
                  </a:lnTo>
                  <a:lnTo>
                    <a:pt x="888" y="24"/>
                  </a:lnTo>
                  <a:lnTo>
                    <a:pt x="900" y="23"/>
                  </a:lnTo>
                  <a:lnTo>
                    <a:pt x="910" y="23"/>
                  </a:lnTo>
                  <a:lnTo>
                    <a:pt x="915" y="22"/>
                  </a:lnTo>
                  <a:lnTo>
                    <a:pt x="918" y="21"/>
                  </a:lnTo>
                  <a:lnTo>
                    <a:pt x="921" y="18"/>
                  </a:lnTo>
                  <a:lnTo>
                    <a:pt x="924" y="14"/>
                  </a:lnTo>
                  <a:lnTo>
                    <a:pt x="925" y="15"/>
                  </a:lnTo>
                  <a:lnTo>
                    <a:pt x="927" y="22"/>
                  </a:lnTo>
                  <a:lnTo>
                    <a:pt x="930" y="26"/>
                  </a:lnTo>
                  <a:lnTo>
                    <a:pt x="932" y="26"/>
                  </a:lnTo>
                  <a:lnTo>
                    <a:pt x="934" y="25"/>
                  </a:lnTo>
                  <a:lnTo>
                    <a:pt x="936" y="16"/>
                  </a:lnTo>
                  <a:lnTo>
                    <a:pt x="941" y="10"/>
                  </a:lnTo>
                  <a:lnTo>
                    <a:pt x="952" y="9"/>
                  </a:lnTo>
                  <a:lnTo>
                    <a:pt x="971" y="6"/>
                  </a:lnTo>
                  <a:lnTo>
                    <a:pt x="991" y="5"/>
                  </a:lnTo>
                  <a:lnTo>
                    <a:pt x="1003" y="5"/>
                  </a:lnTo>
                  <a:lnTo>
                    <a:pt x="1009" y="9"/>
                  </a:lnTo>
                  <a:lnTo>
                    <a:pt x="1014" y="13"/>
                  </a:lnTo>
                  <a:lnTo>
                    <a:pt x="1017" y="9"/>
                  </a:lnTo>
                  <a:lnTo>
                    <a:pt x="1021" y="3"/>
                  </a:lnTo>
                  <a:lnTo>
                    <a:pt x="1030" y="3"/>
                  </a:lnTo>
                  <a:lnTo>
                    <a:pt x="1039" y="0"/>
                  </a:lnTo>
                  <a:close/>
                  <a:moveTo>
                    <a:pt x="1081" y="10"/>
                  </a:moveTo>
                  <a:lnTo>
                    <a:pt x="1086" y="11"/>
                  </a:lnTo>
                  <a:lnTo>
                    <a:pt x="1090" y="12"/>
                  </a:lnTo>
                  <a:lnTo>
                    <a:pt x="1092" y="15"/>
                  </a:lnTo>
                  <a:lnTo>
                    <a:pt x="1094" y="18"/>
                  </a:lnTo>
                  <a:lnTo>
                    <a:pt x="1093" y="21"/>
                  </a:lnTo>
                  <a:lnTo>
                    <a:pt x="1091" y="21"/>
                  </a:lnTo>
                  <a:lnTo>
                    <a:pt x="1090" y="22"/>
                  </a:lnTo>
                  <a:lnTo>
                    <a:pt x="1088" y="22"/>
                  </a:lnTo>
                  <a:lnTo>
                    <a:pt x="1085" y="19"/>
                  </a:lnTo>
                  <a:lnTo>
                    <a:pt x="1083" y="17"/>
                  </a:lnTo>
                  <a:lnTo>
                    <a:pt x="1081" y="14"/>
                  </a:lnTo>
                  <a:lnTo>
                    <a:pt x="1081" y="10"/>
                  </a:lnTo>
                  <a:close/>
                  <a:moveTo>
                    <a:pt x="1012" y="23"/>
                  </a:moveTo>
                  <a:lnTo>
                    <a:pt x="1008" y="25"/>
                  </a:lnTo>
                  <a:lnTo>
                    <a:pt x="1004" y="28"/>
                  </a:lnTo>
                  <a:lnTo>
                    <a:pt x="1004" y="30"/>
                  </a:lnTo>
                  <a:lnTo>
                    <a:pt x="1004" y="31"/>
                  </a:lnTo>
                  <a:lnTo>
                    <a:pt x="1006" y="33"/>
                  </a:lnTo>
                  <a:lnTo>
                    <a:pt x="1011" y="33"/>
                  </a:lnTo>
                  <a:lnTo>
                    <a:pt x="1015" y="34"/>
                  </a:lnTo>
                  <a:lnTo>
                    <a:pt x="1018" y="36"/>
                  </a:lnTo>
                  <a:lnTo>
                    <a:pt x="1024" y="39"/>
                  </a:lnTo>
                  <a:lnTo>
                    <a:pt x="1025" y="38"/>
                  </a:lnTo>
                  <a:lnTo>
                    <a:pt x="1027" y="37"/>
                  </a:lnTo>
                  <a:lnTo>
                    <a:pt x="1027" y="34"/>
                  </a:lnTo>
                  <a:lnTo>
                    <a:pt x="1028" y="31"/>
                  </a:lnTo>
                  <a:lnTo>
                    <a:pt x="1025" y="28"/>
                  </a:lnTo>
                  <a:lnTo>
                    <a:pt x="1022" y="26"/>
                  </a:lnTo>
                  <a:lnTo>
                    <a:pt x="1017" y="24"/>
                  </a:lnTo>
                  <a:lnTo>
                    <a:pt x="1012" y="23"/>
                  </a:lnTo>
                  <a:close/>
                  <a:moveTo>
                    <a:pt x="1223" y="47"/>
                  </a:moveTo>
                  <a:lnTo>
                    <a:pt x="1222" y="48"/>
                  </a:lnTo>
                  <a:lnTo>
                    <a:pt x="1222" y="49"/>
                  </a:lnTo>
                  <a:lnTo>
                    <a:pt x="1224" y="50"/>
                  </a:lnTo>
                  <a:lnTo>
                    <a:pt x="1227" y="51"/>
                  </a:lnTo>
                  <a:lnTo>
                    <a:pt x="1227" y="50"/>
                  </a:lnTo>
                  <a:lnTo>
                    <a:pt x="1229" y="50"/>
                  </a:lnTo>
                  <a:lnTo>
                    <a:pt x="1227" y="49"/>
                  </a:lnTo>
                  <a:lnTo>
                    <a:pt x="1227" y="48"/>
                  </a:lnTo>
                  <a:lnTo>
                    <a:pt x="1225" y="48"/>
                  </a:lnTo>
                  <a:lnTo>
                    <a:pt x="1223" y="47"/>
                  </a:lnTo>
                  <a:close/>
                  <a:moveTo>
                    <a:pt x="1049" y="52"/>
                  </a:moveTo>
                  <a:lnTo>
                    <a:pt x="1048" y="53"/>
                  </a:lnTo>
                  <a:lnTo>
                    <a:pt x="1047" y="54"/>
                  </a:lnTo>
                  <a:lnTo>
                    <a:pt x="1048" y="57"/>
                  </a:lnTo>
                  <a:lnTo>
                    <a:pt x="1049" y="58"/>
                  </a:lnTo>
                  <a:lnTo>
                    <a:pt x="1051" y="58"/>
                  </a:lnTo>
                  <a:lnTo>
                    <a:pt x="1055" y="57"/>
                  </a:lnTo>
                  <a:lnTo>
                    <a:pt x="1056" y="57"/>
                  </a:lnTo>
                  <a:lnTo>
                    <a:pt x="1057" y="56"/>
                  </a:lnTo>
                  <a:lnTo>
                    <a:pt x="1057" y="54"/>
                  </a:lnTo>
                  <a:lnTo>
                    <a:pt x="1056" y="53"/>
                  </a:lnTo>
                  <a:lnTo>
                    <a:pt x="1055" y="52"/>
                  </a:lnTo>
                  <a:lnTo>
                    <a:pt x="1051" y="52"/>
                  </a:lnTo>
                  <a:lnTo>
                    <a:pt x="1049" y="52"/>
                  </a:lnTo>
                  <a:close/>
                  <a:moveTo>
                    <a:pt x="1197" y="54"/>
                  </a:moveTo>
                  <a:lnTo>
                    <a:pt x="1196" y="57"/>
                  </a:lnTo>
                  <a:lnTo>
                    <a:pt x="1195" y="59"/>
                  </a:lnTo>
                  <a:lnTo>
                    <a:pt x="1198" y="63"/>
                  </a:lnTo>
                  <a:lnTo>
                    <a:pt x="1200" y="66"/>
                  </a:lnTo>
                  <a:lnTo>
                    <a:pt x="1202" y="68"/>
                  </a:lnTo>
                  <a:lnTo>
                    <a:pt x="1204" y="69"/>
                  </a:lnTo>
                  <a:lnTo>
                    <a:pt x="1207" y="70"/>
                  </a:lnTo>
                  <a:lnTo>
                    <a:pt x="1210" y="70"/>
                  </a:lnTo>
                  <a:lnTo>
                    <a:pt x="1206" y="62"/>
                  </a:lnTo>
                  <a:lnTo>
                    <a:pt x="1202" y="56"/>
                  </a:lnTo>
                  <a:lnTo>
                    <a:pt x="1199" y="54"/>
                  </a:lnTo>
                  <a:lnTo>
                    <a:pt x="1197" y="54"/>
                  </a:lnTo>
                  <a:close/>
                  <a:moveTo>
                    <a:pt x="659" y="56"/>
                  </a:moveTo>
                  <a:lnTo>
                    <a:pt x="654" y="58"/>
                  </a:lnTo>
                  <a:lnTo>
                    <a:pt x="651" y="60"/>
                  </a:lnTo>
                  <a:lnTo>
                    <a:pt x="649" y="70"/>
                  </a:lnTo>
                  <a:lnTo>
                    <a:pt x="650" y="80"/>
                  </a:lnTo>
                  <a:lnTo>
                    <a:pt x="651" y="84"/>
                  </a:lnTo>
                  <a:lnTo>
                    <a:pt x="653" y="87"/>
                  </a:lnTo>
                  <a:lnTo>
                    <a:pt x="655" y="89"/>
                  </a:lnTo>
                  <a:lnTo>
                    <a:pt x="660" y="91"/>
                  </a:lnTo>
                  <a:lnTo>
                    <a:pt x="663" y="88"/>
                  </a:lnTo>
                  <a:lnTo>
                    <a:pt x="665" y="85"/>
                  </a:lnTo>
                  <a:lnTo>
                    <a:pt x="667" y="82"/>
                  </a:lnTo>
                  <a:lnTo>
                    <a:pt x="669" y="77"/>
                  </a:lnTo>
                  <a:lnTo>
                    <a:pt x="671" y="73"/>
                  </a:lnTo>
                  <a:lnTo>
                    <a:pt x="671" y="68"/>
                  </a:lnTo>
                  <a:lnTo>
                    <a:pt x="671" y="63"/>
                  </a:lnTo>
                  <a:lnTo>
                    <a:pt x="669" y="57"/>
                  </a:lnTo>
                  <a:lnTo>
                    <a:pt x="668" y="57"/>
                  </a:lnTo>
                  <a:lnTo>
                    <a:pt x="667" y="57"/>
                  </a:lnTo>
                  <a:lnTo>
                    <a:pt x="663" y="56"/>
                  </a:lnTo>
                  <a:lnTo>
                    <a:pt x="659" y="56"/>
                  </a:lnTo>
                  <a:close/>
                  <a:moveTo>
                    <a:pt x="1250" y="80"/>
                  </a:moveTo>
                  <a:lnTo>
                    <a:pt x="1255" y="80"/>
                  </a:lnTo>
                  <a:lnTo>
                    <a:pt x="1258" y="80"/>
                  </a:lnTo>
                  <a:lnTo>
                    <a:pt x="1260" y="82"/>
                  </a:lnTo>
                  <a:lnTo>
                    <a:pt x="1262" y="85"/>
                  </a:lnTo>
                  <a:lnTo>
                    <a:pt x="1261" y="87"/>
                  </a:lnTo>
                  <a:lnTo>
                    <a:pt x="1260" y="88"/>
                  </a:lnTo>
                  <a:lnTo>
                    <a:pt x="1256" y="89"/>
                  </a:lnTo>
                  <a:lnTo>
                    <a:pt x="1250" y="91"/>
                  </a:lnTo>
                  <a:lnTo>
                    <a:pt x="1249" y="87"/>
                  </a:lnTo>
                  <a:lnTo>
                    <a:pt x="1248" y="83"/>
                  </a:lnTo>
                  <a:lnTo>
                    <a:pt x="1249" y="81"/>
                  </a:lnTo>
                  <a:lnTo>
                    <a:pt x="1250" y="80"/>
                  </a:lnTo>
                  <a:close/>
                  <a:moveTo>
                    <a:pt x="1197" y="119"/>
                  </a:moveTo>
                  <a:lnTo>
                    <a:pt x="1196" y="122"/>
                  </a:lnTo>
                  <a:lnTo>
                    <a:pt x="1195" y="124"/>
                  </a:lnTo>
                  <a:lnTo>
                    <a:pt x="1195" y="129"/>
                  </a:lnTo>
                  <a:lnTo>
                    <a:pt x="1195" y="133"/>
                  </a:lnTo>
                  <a:lnTo>
                    <a:pt x="1196" y="133"/>
                  </a:lnTo>
                  <a:lnTo>
                    <a:pt x="1197" y="134"/>
                  </a:lnTo>
                  <a:lnTo>
                    <a:pt x="1199" y="132"/>
                  </a:lnTo>
                  <a:lnTo>
                    <a:pt x="1201" y="131"/>
                  </a:lnTo>
                  <a:lnTo>
                    <a:pt x="1201" y="130"/>
                  </a:lnTo>
                  <a:lnTo>
                    <a:pt x="1202" y="129"/>
                  </a:lnTo>
                  <a:lnTo>
                    <a:pt x="1201" y="126"/>
                  </a:lnTo>
                  <a:lnTo>
                    <a:pt x="1200" y="123"/>
                  </a:lnTo>
                  <a:lnTo>
                    <a:pt x="1199" y="121"/>
                  </a:lnTo>
                  <a:lnTo>
                    <a:pt x="1197" y="119"/>
                  </a:lnTo>
                  <a:close/>
                  <a:moveTo>
                    <a:pt x="1231" y="123"/>
                  </a:moveTo>
                  <a:lnTo>
                    <a:pt x="1233" y="123"/>
                  </a:lnTo>
                  <a:lnTo>
                    <a:pt x="1235" y="123"/>
                  </a:lnTo>
                  <a:lnTo>
                    <a:pt x="1235" y="124"/>
                  </a:lnTo>
                  <a:lnTo>
                    <a:pt x="1235" y="127"/>
                  </a:lnTo>
                  <a:lnTo>
                    <a:pt x="1235" y="129"/>
                  </a:lnTo>
                  <a:lnTo>
                    <a:pt x="1234" y="129"/>
                  </a:lnTo>
                  <a:lnTo>
                    <a:pt x="1232" y="128"/>
                  </a:lnTo>
                  <a:lnTo>
                    <a:pt x="1230" y="128"/>
                  </a:lnTo>
                  <a:lnTo>
                    <a:pt x="1231" y="126"/>
                  </a:lnTo>
                  <a:lnTo>
                    <a:pt x="1231" y="123"/>
                  </a:lnTo>
                  <a:close/>
                  <a:moveTo>
                    <a:pt x="1162" y="123"/>
                  </a:moveTo>
                  <a:lnTo>
                    <a:pt x="1161" y="124"/>
                  </a:lnTo>
                  <a:lnTo>
                    <a:pt x="1160" y="127"/>
                  </a:lnTo>
                  <a:lnTo>
                    <a:pt x="1160" y="129"/>
                  </a:lnTo>
                  <a:lnTo>
                    <a:pt x="1160" y="131"/>
                  </a:lnTo>
                  <a:lnTo>
                    <a:pt x="1162" y="134"/>
                  </a:lnTo>
                  <a:lnTo>
                    <a:pt x="1163" y="136"/>
                  </a:lnTo>
                  <a:lnTo>
                    <a:pt x="1166" y="139"/>
                  </a:lnTo>
                  <a:lnTo>
                    <a:pt x="1168" y="141"/>
                  </a:lnTo>
                  <a:lnTo>
                    <a:pt x="1171" y="141"/>
                  </a:lnTo>
                  <a:lnTo>
                    <a:pt x="1173" y="140"/>
                  </a:lnTo>
                  <a:lnTo>
                    <a:pt x="1173" y="139"/>
                  </a:lnTo>
                  <a:lnTo>
                    <a:pt x="1174" y="138"/>
                  </a:lnTo>
                  <a:lnTo>
                    <a:pt x="1174" y="134"/>
                  </a:lnTo>
                  <a:lnTo>
                    <a:pt x="1174" y="131"/>
                  </a:lnTo>
                  <a:lnTo>
                    <a:pt x="1167" y="128"/>
                  </a:lnTo>
                  <a:lnTo>
                    <a:pt x="1162" y="123"/>
                  </a:lnTo>
                  <a:close/>
                  <a:moveTo>
                    <a:pt x="1097" y="130"/>
                  </a:moveTo>
                  <a:lnTo>
                    <a:pt x="1096" y="131"/>
                  </a:lnTo>
                  <a:lnTo>
                    <a:pt x="1095" y="131"/>
                  </a:lnTo>
                  <a:lnTo>
                    <a:pt x="1095" y="132"/>
                  </a:lnTo>
                  <a:lnTo>
                    <a:pt x="1096" y="133"/>
                  </a:lnTo>
                  <a:lnTo>
                    <a:pt x="1097" y="133"/>
                  </a:lnTo>
                  <a:lnTo>
                    <a:pt x="1098" y="132"/>
                  </a:lnTo>
                  <a:lnTo>
                    <a:pt x="1098" y="131"/>
                  </a:lnTo>
                  <a:lnTo>
                    <a:pt x="1098" y="130"/>
                  </a:lnTo>
                  <a:lnTo>
                    <a:pt x="1097" y="130"/>
                  </a:lnTo>
                  <a:close/>
                  <a:moveTo>
                    <a:pt x="944" y="153"/>
                  </a:moveTo>
                  <a:lnTo>
                    <a:pt x="946" y="153"/>
                  </a:lnTo>
                  <a:lnTo>
                    <a:pt x="950" y="154"/>
                  </a:lnTo>
                  <a:lnTo>
                    <a:pt x="950" y="156"/>
                  </a:lnTo>
                  <a:lnTo>
                    <a:pt x="950" y="157"/>
                  </a:lnTo>
                  <a:lnTo>
                    <a:pt x="950" y="158"/>
                  </a:lnTo>
                  <a:lnTo>
                    <a:pt x="947" y="159"/>
                  </a:lnTo>
                  <a:lnTo>
                    <a:pt x="943" y="159"/>
                  </a:lnTo>
                  <a:lnTo>
                    <a:pt x="938" y="159"/>
                  </a:lnTo>
                  <a:lnTo>
                    <a:pt x="938" y="157"/>
                  </a:lnTo>
                  <a:lnTo>
                    <a:pt x="939" y="155"/>
                  </a:lnTo>
                  <a:lnTo>
                    <a:pt x="941" y="154"/>
                  </a:lnTo>
                  <a:lnTo>
                    <a:pt x="944" y="153"/>
                  </a:lnTo>
                  <a:close/>
                  <a:moveTo>
                    <a:pt x="1017" y="153"/>
                  </a:moveTo>
                  <a:lnTo>
                    <a:pt x="1022" y="153"/>
                  </a:lnTo>
                  <a:lnTo>
                    <a:pt x="1024" y="153"/>
                  </a:lnTo>
                  <a:lnTo>
                    <a:pt x="1027" y="154"/>
                  </a:lnTo>
                  <a:lnTo>
                    <a:pt x="1029" y="155"/>
                  </a:lnTo>
                  <a:lnTo>
                    <a:pt x="1028" y="161"/>
                  </a:lnTo>
                  <a:lnTo>
                    <a:pt x="1027" y="167"/>
                  </a:lnTo>
                  <a:lnTo>
                    <a:pt x="1026" y="167"/>
                  </a:lnTo>
                  <a:lnTo>
                    <a:pt x="1025" y="167"/>
                  </a:lnTo>
                  <a:lnTo>
                    <a:pt x="1020" y="165"/>
                  </a:lnTo>
                  <a:lnTo>
                    <a:pt x="1013" y="163"/>
                  </a:lnTo>
                  <a:lnTo>
                    <a:pt x="1013" y="159"/>
                  </a:lnTo>
                  <a:lnTo>
                    <a:pt x="1012" y="157"/>
                  </a:lnTo>
                  <a:lnTo>
                    <a:pt x="1015" y="155"/>
                  </a:lnTo>
                  <a:lnTo>
                    <a:pt x="1017" y="153"/>
                  </a:lnTo>
                  <a:close/>
                  <a:moveTo>
                    <a:pt x="896" y="159"/>
                  </a:moveTo>
                  <a:lnTo>
                    <a:pt x="901" y="159"/>
                  </a:lnTo>
                  <a:lnTo>
                    <a:pt x="906" y="161"/>
                  </a:lnTo>
                  <a:lnTo>
                    <a:pt x="905" y="162"/>
                  </a:lnTo>
                  <a:lnTo>
                    <a:pt x="905" y="163"/>
                  </a:lnTo>
                  <a:lnTo>
                    <a:pt x="899" y="163"/>
                  </a:lnTo>
                  <a:lnTo>
                    <a:pt x="895" y="163"/>
                  </a:lnTo>
                  <a:lnTo>
                    <a:pt x="895" y="162"/>
                  </a:lnTo>
                  <a:lnTo>
                    <a:pt x="894" y="161"/>
                  </a:lnTo>
                  <a:lnTo>
                    <a:pt x="895" y="159"/>
                  </a:lnTo>
                  <a:lnTo>
                    <a:pt x="896" y="159"/>
                  </a:lnTo>
                  <a:close/>
                  <a:moveTo>
                    <a:pt x="925" y="159"/>
                  </a:moveTo>
                  <a:lnTo>
                    <a:pt x="928" y="159"/>
                  </a:lnTo>
                  <a:lnTo>
                    <a:pt x="930" y="159"/>
                  </a:lnTo>
                  <a:lnTo>
                    <a:pt x="930" y="161"/>
                  </a:lnTo>
                  <a:lnTo>
                    <a:pt x="931" y="162"/>
                  </a:lnTo>
                  <a:lnTo>
                    <a:pt x="930" y="163"/>
                  </a:lnTo>
                  <a:lnTo>
                    <a:pt x="928" y="165"/>
                  </a:lnTo>
                  <a:lnTo>
                    <a:pt x="925" y="165"/>
                  </a:lnTo>
                  <a:lnTo>
                    <a:pt x="924" y="165"/>
                  </a:lnTo>
                  <a:lnTo>
                    <a:pt x="923" y="165"/>
                  </a:lnTo>
                  <a:lnTo>
                    <a:pt x="923" y="163"/>
                  </a:lnTo>
                  <a:lnTo>
                    <a:pt x="923" y="161"/>
                  </a:lnTo>
                  <a:lnTo>
                    <a:pt x="924" y="159"/>
                  </a:lnTo>
                  <a:lnTo>
                    <a:pt x="925" y="159"/>
                  </a:lnTo>
                  <a:close/>
                  <a:moveTo>
                    <a:pt x="1168" y="163"/>
                  </a:moveTo>
                  <a:lnTo>
                    <a:pt x="1174" y="163"/>
                  </a:lnTo>
                  <a:lnTo>
                    <a:pt x="1179" y="163"/>
                  </a:lnTo>
                  <a:lnTo>
                    <a:pt x="1181" y="169"/>
                  </a:lnTo>
                  <a:lnTo>
                    <a:pt x="1184" y="173"/>
                  </a:lnTo>
                  <a:lnTo>
                    <a:pt x="1187" y="176"/>
                  </a:lnTo>
                  <a:lnTo>
                    <a:pt x="1192" y="179"/>
                  </a:lnTo>
                  <a:lnTo>
                    <a:pt x="1194" y="184"/>
                  </a:lnTo>
                  <a:lnTo>
                    <a:pt x="1195" y="189"/>
                  </a:lnTo>
                  <a:lnTo>
                    <a:pt x="1195" y="191"/>
                  </a:lnTo>
                  <a:lnTo>
                    <a:pt x="1194" y="193"/>
                  </a:lnTo>
                  <a:lnTo>
                    <a:pt x="1192" y="194"/>
                  </a:lnTo>
                  <a:lnTo>
                    <a:pt x="1190" y="196"/>
                  </a:lnTo>
                  <a:lnTo>
                    <a:pt x="1179" y="199"/>
                  </a:lnTo>
                  <a:lnTo>
                    <a:pt x="1169" y="201"/>
                  </a:lnTo>
                  <a:lnTo>
                    <a:pt x="1166" y="203"/>
                  </a:lnTo>
                  <a:lnTo>
                    <a:pt x="1165" y="206"/>
                  </a:lnTo>
                  <a:lnTo>
                    <a:pt x="1167" y="211"/>
                  </a:lnTo>
                  <a:lnTo>
                    <a:pt x="1171" y="216"/>
                  </a:lnTo>
                  <a:lnTo>
                    <a:pt x="1171" y="220"/>
                  </a:lnTo>
                  <a:lnTo>
                    <a:pt x="1168" y="221"/>
                  </a:lnTo>
                  <a:lnTo>
                    <a:pt x="1166" y="221"/>
                  </a:lnTo>
                  <a:lnTo>
                    <a:pt x="1163" y="221"/>
                  </a:lnTo>
                  <a:lnTo>
                    <a:pt x="1163" y="220"/>
                  </a:lnTo>
                  <a:lnTo>
                    <a:pt x="1163" y="219"/>
                  </a:lnTo>
                  <a:lnTo>
                    <a:pt x="1161" y="211"/>
                  </a:lnTo>
                  <a:lnTo>
                    <a:pt x="1160" y="203"/>
                  </a:lnTo>
                  <a:lnTo>
                    <a:pt x="1161" y="198"/>
                  </a:lnTo>
                  <a:lnTo>
                    <a:pt x="1163" y="192"/>
                  </a:lnTo>
                  <a:lnTo>
                    <a:pt x="1169" y="184"/>
                  </a:lnTo>
                  <a:lnTo>
                    <a:pt x="1177" y="178"/>
                  </a:lnTo>
                  <a:lnTo>
                    <a:pt x="1177" y="173"/>
                  </a:lnTo>
                  <a:lnTo>
                    <a:pt x="1175" y="169"/>
                  </a:lnTo>
                  <a:lnTo>
                    <a:pt x="1173" y="168"/>
                  </a:lnTo>
                  <a:lnTo>
                    <a:pt x="1171" y="167"/>
                  </a:lnTo>
                  <a:lnTo>
                    <a:pt x="1168" y="165"/>
                  </a:lnTo>
                  <a:lnTo>
                    <a:pt x="1167" y="163"/>
                  </a:lnTo>
                  <a:lnTo>
                    <a:pt x="1168" y="163"/>
                  </a:lnTo>
                  <a:close/>
                  <a:moveTo>
                    <a:pt x="446" y="188"/>
                  </a:moveTo>
                  <a:lnTo>
                    <a:pt x="442" y="193"/>
                  </a:lnTo>
                  <a:lnTo>
                    <a:pt x="438" y="200"/>
                  </a:lnTo>
                  <a:lnTo>
                    <a:pt x="439" y="202"/>
                  </a:lnTo>
                  <a:lnTo>
                    <a:pt x="439" y="204"/>
                  </a:lnTo>
                  <a:lnTo>
                    <a:pt x="440" y="205"/>
                  </a:lnTo>
                  <a:lnTo>
                    <a:pt x="442" y="206"/>
                  </a:lnTo>
                  <a:lnTo>
                    <a:pt x="450" y="209"/>
                  </a:lnTo>
                  <a:lnTo>
                    <a:pt x="460" y="210"/>
                  </a:lnTo>
                  <a:lnTo>
                    <a:pt x="471" y="210"/>
                  </a:lnTo>
                  <a:lnTo>
                    <a:pt x="479" y="211"/>
                  </a:lnTo>
                  <a:lnTo>
                    <a:pt x="482" y="208"/>
                  </a:lnTo>
                  <a:lnTo>
                    <a:pt x="485" y="204"/>
                  </a:lnTo>
                  <a:lnTo>
                    <a:pt x="486" y="204"/>
                  </a:lnTo>
                  <a:lnTo>
                    <a:pt x="487" y="205"/>
                  </a:lnTo>
                  <a:lnTo>
                    <a:pt x="487" y="208"/>
                  </a:lnTo>
                  <a:lnTo>
                    <a:pt x="488" y="210"/>
                  </a:lnTo>
                  <a:lnTo>
                    <a:pt x="488" y="212"/>
                  </a:lnTo>
                  <a:lnTo>
                    <a:pt x="490" y="214"/>
                  </a:lnTo>
                  <a:lnTo>
                    <a:pt x="494" y="214"/>
                  </a:lnTo>
                  <a:lnTo>
                    <a:pt x="499" y="214"/>
                  </a:lnTo>
                  <a:lnTo>
                    <a:pt x="501" y="212"/>
                  </a:lnTo>
                  <a:lnTo>
                    <a:pt x="503" y="209"/>
                  </a:lnTo>
                  <a:lnTo>
                    <a:pt x="504" y="204"/>
                  </a:lnTo>
                  <a:lnTo>
                    <a:pt x="504" y="200"/>
                  </a:lnTo>
                  <a:lnTo>
                    <a:pt x="502" y="196"/>
                  </a:lnTo>
                  <a:lnTo>
                    <a:pt x="500" y="191"/>
                  </a:lnTo>
                  <a:lnTo>
                    <a:pt x="498" y="191"/>
                  </a:lnTo>
                  <a:lnTo>
                    <a:pt x="497" y="190"/>
                  </a:lnTo>
                  <a:lnTo>
                    <a:pt x="493" y="193"/>
                  </a:lnTo>
                  <a:lnTo>
                    <a:pt x="491" y="196"/>
                  </a:lnTo>
                  <a:lnTo>
                    <a:pt x="487" y="193"/>
                  </a:lnTo>
                  <a:lnTo>
                    <a:pt x="483" y="190"/>
                  </a:lnTo>
                  <a:lnTo>
                    <a:pt x="475" y="188"/>
                  </a:lnTo>
                  <a:lnTo>
                    <a:pt x="465" y="188"/>
                  </a:lnTo>
                  <a:lnTo>
                    <a:pt x="456" y="188"/>
                  </a:lnTo>
                  <a:lnTo>
                    <a:pt x="446" y="188"/>
                  </a:lnTo>
                  <a:close/>
                  <a:moveTo>
                    <a:pt x="392" y="215"/>
                  </a:moveTo>
                  <a:lnTo>
                    <a:pt x="389" y="217"/>
                  </a:lnTo>
                  <a:lnTo>
                    <a:pt x="388" y="220"/>
                  </a:lnTo>
                  <a:lnTo>
                    <a:pt x="387" y="222"/>
                  </a:lnTo>
                  <a:lnTo>
                    <a:pt x="386" y="225"/>
                  </a:lnTo>
                  <a:lnTo>
                    <a:pt x="387" y="225"/>
                  </a:lnTo>
                  <a:lnTo>
                    <a:pt x="388" y="226"/>
                  </a:lnTo>
                  <a:lnTo>
                    <a:pt x="393" y="228"/>
                  </a:lnTo>
                  <a:lnTo>
                    <a:pt x="398" y="229"/>
                  </a:lnTo>
                  <a:lnTo>
                    <a:pt x="399" y="229"/>
                  </a:lnTo>
                  <a:lnTo>
                    <a:pt x="401" y="228"/>
                  </a:lnTo>
                  <a:lnTo>
                    <a:pt x="403" y="226"/>
                  </a:lnTo>
                  <a:lnTo>
                    <a:pt x="404" y="224"/>
                  </a:lnTo>
                  <a:lnTo>
                    <a:pt x="401" y="221"/>
                  </a:lnTo>
                  <a:lnTo>
                    <a:pt x="399" y="217"/>
                  </a:lnTo>
                  <a:lnTo>
                    <a:pt x="397" y="216"/>
                  </a:lnTo>
                  <a:lnTo>
                    <a:pt x="392" y="215"/>
                  </a:lnTo>
                  <a:close/>
                  <a:moveTo>
                    <a:pt x="1075" y="221"/>
                  </a:moveTo>
                  <a:lnTo>
                    <a:pt x="1085" y="222"/>
                  </a:lnTo>
                  <a:lnTo>
                    <a:pt x="1094" y="223"/>
                  </a:lnTo>
                  <a:lnTo>
                    <a:pt x="1103" y="224"/>
                  </a:lnTo>
                  <a:lnTo>
                    <a:pt x="1111" y="224"/>
                  </a:lnTo>
                  <a:lnTo>
                    <a:pt x="1113" y="227"/>
                  </a:lnTo>
                  <a:lnTo>
                    <a:pt x="1115" y="231"/>
                  </a:lnTo>
                  <a:lnTo>
                    <a:pt x="1118" y="232"/>
                  </a:lnTo>
                  <a:lnTo>
                    <a:pt x="1121" y="233"/>
                  </a:lnTo>
                  <a:lnTo>
                    <a:pt x="1130" y="234"/>
                  </a:lnTo>
                  <a:lnTo>
                    <a:pt x="1139" y="232"/>
                  </a:lnTo>
                  <a:lnTo>
                    <a:pt x="1141" y="227"/>
                  </a:lnTo>
                  <a:lnTo>
                    <a:pt x="1143" y="224"/>
                  </a:lnTo>
                  <a:lnTo>
                    <a:pt x="1150" y="224"/>
                  </a:lnTo>
                  <a:lnTo>
                    <a:pt x="1156" y="224"/>
                  </a:lnTo>
                  <a:lnTo>
                    <a:pt x="1161" y="228"/>
                  </a:lnTo>
                  <a:lnTo>
                    <a:pt x="1165" y="232"/>
                  </a:lnTo>
                  <a:lnTo>
                    <a:pt x="1165" y="234"/>
                  </a:lnTo>
                  <a:lnTo>
                    <a:pt x="1165" y="235"/>
                  </a:lnTo>
                  <a:lnTo>
                    <a:pt x="1164" y="236"/>
                  </a:lnTo>
                  <a:lnTo>
                    <a:pt x="1163" y="236"/>
                  </a:lnTo>
                  <a:lnTo>
                    <a:pt x="1156" y="236"/>
                  </a:lnTo>
                  <a:lnTo>
                    <a:pt x="1151" y="237"/>
                  </a:lnTo>
                  <a:lnTo>
                    <a:pt x="1148" y="239"/>
                  </a:lnTo>
                  <a:lnTo>
                    <a:pt x="1144" y="243"/>
                  </a:lnTo>
                  <a:lnTo>
                    <a:pt x="1136" y="245"/>
                  </a:lnTo>
                  <a:lnTo>
                    <a:pt x="1129" y="246"/>
                  </a:lnTo>
                  <a:lnTo>
                    <a:pt x="1122" y="246"/>
                  </a:lnTo>
                  <a:lnTo>
                    <a:pt x="1116" y="246"/>
                  </a:lnTo>
                  <a:lnTo>
                    <a:pt x="1108" y="251"/>
                  </a:lnTo>
                  <a:lnTo>
                    <a:pt x="1098" y="257"/>
                  </a:lnTo>
                  <a:lnTo>
                    <a:pt x="1090" y="255"/>
                  </a:lnTo>
                  <a:lnTo>
                    <a:pt x="1081" y="252"/>
                  </a:lnTo>
                  <a:lnTo>
                    <a:pt x="1071" y="260"/>
                  </a:lnTo>
                  <a:lnTo>
                    <a:pt x="1060" y="266"/>
                  </a:lnTo>
                  <a:lnTo>
                    <a:pt x="1052" y="252"/>
                  </a:lnTo>
                  <a:lnTo>
                    <a:pt x="1045" y="238"/>
                  </a:lnTo>
                  <a:lnTo>
                    <a:pt x="1038" y="234"/>
                  </a:lnTo>
                  <a:lnTo>
                    <a:pt x="1032" y="227"/>
                  </a:lnTo>
                  <a:lnTo>
                    <a:pt x="1037" y="225"/>
                  </a:lnTo>
                  <a:lnTo>
                    <a:pt x="1043" y="222"/>
                  </a:lnTo>
                  <a:lnTo>
                    <a:pt x="1048" y="224"/>
                  </a:lnTo>
                  <a:lnTo>
                    <a:pt x="1055" y="227"/>
                  </a:lnTo>
                  <a:lnTo>
                    <a:pt x="1058" y="228"/>
                  </a:lnTo>
                  <a:lnTo>
                    <a:pt x="1061" y="229"/>
                  </a:lnTo>
                  <a:lnTo>
                    <a:pt x="1064" y="229"/>
                  </a:lnTo>
                  <a:lnTo>
                    <a:pt x="1068" y="229"/>
                  </a:lnTo>
                  <a:lnTo>
                    <a:pt x="1072" y="225"/>
                  </a:lnTo>
                  <a:lnTo>
                    <a:pt x="1075" y="221"/>
                  </a:lnTo>
                  <a:close/>
                  <a:moveTo>
                    <a:pt x="734" y="232"/>
                  </a:moveTo>
                  <a:lnTo>
                    <a:pt x="732" y="233"/>
                  </a:lnTo>
                  <a:lnTo>
                    <a:pt x="731" y="234"/>
                  </a:lnTo>
                  <a:lnTo>
                    <a:pt x="732" y="235"/>
                  </a:lnTo>
                  <a:lnTo>
                    <a:pt x="733" y="237"/>
                  </a:lnTo>
                  <a:lnTo>
                    <a:pt x="735" y="237"/>
                  </a:lnTo>
                  <a:lnTo>
                    <a:pt x="738" y="238"/>
                  </a:lnTo>
                  <a:lnTo>
                    <a:pt x="739" y="237"/>
                  </a:lnTo>
                  <a:lnTo>
                    <a:pt x="742" y="235"/>
                  </a:lnTo>
                  <a:lnTo>
                    <a:pt x="741" y="234"/>
                  </a:lnTo>
                  <a:lnTo>
                    <a:pt x="741" y="233"/>
                  </a:lnTo>
                  <a:lnTo>
                    <a:pt x="737" y="232"/>
                  </a:lnTo>
                  <a:lnTo>
                    <a:pt x="734" y="232"/>
                  </a:lnTo>
                  <a:close/>
                  <a:moveTo>
                    <a:pt x="561" y="242"/>
                  </a:moveTo>
                  <a:lnTo>
                    <a:pt x="562" y="243"/>
                  </a:lnTo>
                  <a:lnTo>
                    <a:pt x="563" y="243"/>
                  </a:lnTo>
                  <a:lnTo>
                    <a:pt x="563" y="244"/>
                  </a:lnTo>
                  <a:lnTo>
                    <a:pt x="563" y="245"/>
                  </a:lnTo>
                  <a:lnTo>
                    <a:pt x="562" y="245"/>
                  </a:lnTo>
                  <a:lnTo>
                    <a:pt x="561" y="245"/>
                  </a:lnTo>
                  <a:lnTo>
                    <a:pt x="560" y="245"/>
                  </a:lnTo>
                  <a:lnTo>
                    <a:pt x="559" y="245"/>
                  </a:lnTo>
                  <a:lnTo>
                    <a:pt x="559" y="244"/>
                  </a:lnTo>
                  <a:lnTo>
                    <a:pt x="560" y="244"/>
                  </a:lnTo>
                  <a:lnTo>
                    <a:pt x="560" y="243"/>
                  </a:lnTo>
                  <a:lnTo>
                    <a:pt x="561" y="243"/>
                  </a:lnTo>
                  <a:lnTo>
                    <a:pt x="561" y="242"/>
                  </a:lnTo>
                  <a:close/>
                  <a:moveTo>
                    <a:pt x="615" y="273"/>
                  </a:moveTo>
                  <a:lnTo>
                    <a:pt x="627" y="275"/>
                  </a:lnTo>
                  <a:lnTo>
                    <a:pt x="637" y="279"/>
                  </a:lnTo>
                  <a:lnTo>
                    <a:pt x="642" y="280"/>
                  </a:lnTo>
                  <a:lnTo>
                    <a:pt x="649" y="279"/>
                  </a:lnTo>
                  <a:lnTo>
                    <a:pt x="655" y="277"/>
                  </a:lnTo>
                  <a:lnTo>
                    <a:pt x="661" y="274"/>
                  </a:lnTo>
                  <a:lnTo>
                    <a:pt x="667" y="273"/>
                  </a:lnTo>
                  <a:lnTo>
                    <a:pt x="673" y="274"/>
                  </a:lnTo>
                  <a:lnTo>
                    <a:pt x="676" y="275"/>
                  </a:lnTo>
                  <a:lnTo>
                    <a:pt x="678" y="277"/>
                  </a:lnTo>
                  <a:lnTo>
                    <a:pt x="680" y="280"/>
                  </a:lnTo>
                  <a:lnTo>
                    <a:pt x="683" y="283"/>
                  </a:lnTo>
                  <a:lnTo>
                    <a:pt x="686" y="296"/>
                  </a:lnTo>
                  <a:lnTo>
                    <a:pt x="687" y="315"/>
                  </a:lnTo>
                  <a:lnTo>
                    <a:pt x="688" y="324"/>
                  </a:lnTo>
                  <a:lnTo>
                    <a:pt x="689" y="332"/>
                  </a:lnTo>
                  <a:lnTo>
                    <a:pt x="691" y="338"/>
                  </a:lnTo>
                  <a:lnTo>
                    <a:pt x="694" y="342"/>
                  </a:lnTo>
                  <a:lnTo>
                    <a:pt x="700" y="343"/>
                  </a:lnTo>
                  <a:lnTo>
                    <a:pt x="708" y="342"/>
                  </a:lnTo>
                  <a:lnTo>
                    <a:pt x="708" y="343"/>
                  </a:lnTo>
                  <a:lnTo>
                    <a:pt x="708" y="344"/>
                  </a:lnTo>
                  <a:lnTo>
                    <a:pt x="710" y="353"/>
                  </a:lnTo>
                  <a:lnTo>
                    <a:pt x="710" y="363"/>
                  </a:lnTo>
                  <a:lnTo>
                    <a:pt x="710" y="375"/>
                  </a:lnTo>
                  <a:lnTo>
                    <a:pt x="710" y="388"/>
                  </a:lnTo>
                  <a:lnTo>
                    <a:pt x="710" y="400"/>
                  </a:lnTo>
                  <a:lnTo>
                    <a:pt x="711" y="411"/>
                  </a:lnTo>
                  <a:lnTo>
                    <a:pt x="711" y="415"/>
                  </a:lnTo>
                  <a:lnTo>
                    <a:pt x="712" y="420"/>
                  </a:lnTo>
                  <a:lnTo>
                    <a:pt x="714" y="424"/>
                  </a:lnTo>
                  <a:lnTo>
                    <a:pt x="715" y="427"/>
                  </a:lnTo>
                  <a:lnTo>
                    <a:pt x="733" y="447"/>
                  </a:lnTo>
                  <a:lnTo>
                    <a:pt x="750" y="468"/>
                  </a:lnTo>
                  <a:lnTo>
                    <a:pt x="768" y="489"/>
                  </a:lnTo>
                  <a:lnTo>
                    <a:pt x="785" y="510"/>
                  </a:lnTo>
                  <a:lnTo>
                    <a:pt x="794" y="519"/>
                  </a:lnTo>
                  <a:lnTo>
                    <a:pt x="805" y="528"/>
                  </a:lnTo>
                  <a:lnTo>
                    <a:pt x="811" y="532"/>
                  </a:lnTo>
                  <a:lnTo>
                    <a:pt x="816" y="537"/>
                  </a:lnTo>
                  <a:lnTo>
                    <a:pt x="820" y="541"/>
                  </a:lnTo>
                  <a:lnTo>
                    <a:pt x="824" y="547"/>
                  </a:lnTo>
                  <a:lnTo>
                    <a:pt x="825" y="553"/>
                  </a:lnTo>
                  <a:lnTo>
                    <a:pt x="825" y="559"/>
                  </a:lnTo>
                  <a:lnTo>
                    <a:pt x="827" y="563"/>
                  </a:lnTo>
                  <a:lnTo>
                    <a:pt x="830" y="567"/>
                  </a:lnTo>
                  <a:lnTo>
                    <a:pt x="835" y="571"/>
                  </a:lnTo>
                  <a:lnTo>
                    <a:pt x="839" y="573"/>
                  </a:lnTo>
                  <a:lnTo>
                    <a:pt x="843" y="576"/>
                  </a:lnTo>
                  <a:lnTo>
                    <a:pt x="847" y="581"/>
                  </a:lnTo>
                  <a:lnTo>
                    <a:pt x="848" y="585"/>
                  </a:lnTo>
                  <a:lnTo>
                    <a:pt x="849" y="590"/>
                  </a:lnTo>
                  <a:lnTo>
                    <a:pt x="845" y="590"/>
                  </a:lnTo>
                  <a:lnTo>
                    <a:pt x="841" y="590"/>
                  </a:lnTo>
                  <a:lnTo>
                    <a:pt x="838" y="590"/>
                  </a:lnTo>
                  <a:lnTo>
                    <a:pt x="836" y="594"/>
                  </a:lnTo>
                  <a:lnTo>
                    <a:pt x="834" y="598"/>
                  </a:lnTo>
                  <a:lnTo>
                    <a:pt x="834" y="601"/>
                  </a:lnTo>
                  <a:lnTo>
                    <a:pt x="835" y="605"/>
                  </a:lnTo>
                  <a:lnTo>
                    <a:pt x="836" y="607"/>
                  </a:lnTo>
                  <a:lnTo>
                    <a:pt x="840" y="612"/>
                  </a:lnTo>
                  <a:lnTo>
                    <a:pt x="843" y="617"/>
                  </a:lnTo>
                  <a:lnTo>
                    <a:pt x="842" y="624"/>
                  </a:lnTo>
                  <a:lnTo>
                    <a:pt x="841" y="631"/>
                  </a:lnTo>
                  <a:lnTo>
                    <a:pt x="842" y="631"/>
                  </a:lnTo>
                  <a:lnTo>
                    <a:pt x="843" y="631"/>
                  </a:lnTo>
                  <a:lnTo>
                    <a:pt x="846" y="631"/>
                  </a:lnTo>
                  <a:lnTo>
                    <a:pt x="847" y="631"/>
                  </a:lnTo>
                  <a:lnTo>
                    <a:pt x="848" y="623"/>
                  </a:lnTo>
                  <a:lnTo>
                    <a:pt x="849" y="615"/>
                  </a:lnTo>
                  <a:lnTo>
                    <a:pt x="851" y="615"/>
                  </a:lnTo>
                  <a:lnTo>
                    <a:pt x="852" y="615"/>
                  </a:lnTo>
                  <a:lnTo>
                    <a:pt x="854" y="615"/>
                  </a:lnTo>
                  <a:lnTo>
                    <a:pt x="857" y="615"/>
                  </a:lnTo>
                  <a:lnTo>
                    <a:pt x="858" y="616"/>
                  </a:lnTo>
                  <a:lnTo>
                    <a:pt x="858" y="617"/>
                  </a:lnTo>
                  <a:lnTo>
                    <a:pt x="859" y="624"/>
                  </a:lnTo>
                  <a:lnTo>
                    <a:pt x="858" y="637"/>
                  </a:lnTo>
                  <a:lnTo>
                    <a:pt x="857" y="650"/>
                  </a:lnTo>
                  <a:lnTo>
                    <a:pt x="854" y="658"/>
                  </a:lnTo>
                  <a:lnTo>
                    <a:pt x="851" y="662"/>
                  </a:lnTo>
                  <a:lnTo>
                    <a:pt x="849" y="664"/>
                  </a:lnTo>
                  <a:lnTo>
                    <a:pt x="848" y="666"/>
                  </a:lnTo>
                  <a:lnTo>
                    <a:pt x="847" y="668"/>
                  </a:lnTo>
                  <a:lnTo>
                    <a:pt x="845" y="674"/>
                  </a:lnTo>
                  <a:lnTo>
                    <a:pt x="841" y="678"/>
                  </a:lnTo>
                  <a:lnTo>
                    <a:pt x="835" y="680"/>
                  </a:lnTo>
                  <a:lnTo>
                    <a:pt x="827" y="683"/>
                  </a:lnTo>
                  <a:lnTo>
                    <a:pt x="819" y="697"/>
                  </a:lnTo>
                  <a:lnTo>
                    <a:pt x="812" y="711"/>
                  </a:lnTo>
                  <a:lnTo>
                    <a:pt x="805" y="714"/>
                  </a:lnTo>
                  <a:lnTo>
                    <a:pt x="800" y="717"/>
                  </a:lnTo>
                  <a:lnTo>
                    <a:pt x="794" y="722"/>
                  </a:lnTo>
                  <a:lnTo>
                    <a:pt x="789" y="728"/>
                  </a:lnTo>
                  <a:lnTo>
                    <a:pt x="784" y="736"/>
                  </a:lnTo>
                  <a:lnTo>
                    <a:pt x="782" y="744"/>
                  </a:lnTo>
                  <a:lnTo>
                    <a:pt x="787" y="749"/>
                  </a:lnTo>
                  <a:lnTo>
                    <a:pt x="790" y="753"/>
                  </a:lnTo>
                  <a:lnTo>
                    <a:pt x="790" y="756"/>
                  </a:lnTo>
                  <a:lnTo>
                    <a:pt x="790" y="757"/>
                  </a:lnTo>
                  <a:lnTo>
                    <a:pt x="787" y="759"/>
                  </a:lnTo>
                  <a:lnTo>
                    <a:pt x="783" y="762"/>
                  </a:lnTo>
                  <a:lnTo>
                    <a:pt x="780" y="765"/>
                  </a:lnTo>
                  <a:lnTo>
                    <a:pt x="778" y="770"/>
                  </a:lnTo>
                  <a:lnTo>
                    <a:pt x="779" y="771"/>
                  </a:lnTo>
                  <a:lnTo>
                    <a:pt x="780" y="773"/>
                  </a:lnTo>
                  <a:lnTo>
                    <a:pt x="793" y="774"/>
                  </a:lnTo>
                  <a:lnTo>
                    <a:pt x="802" y="776"/>
                  </a:lnTo>
                  <a:lnTo>
                    <a:pt x="808" y="780"/>
                  </a:lnTo>
                  <a:lnTo>
                    <a:pt x="818" y="782"/>
                  </a:lnTo>
                  <a:lnTo>
                    <a:pt x="828" y="781"/>
                  </a:lnTo>
                  <a:lnTo>
                    <a:pt x="839" y="780"/>
                  </a:lnTo>
                  <a:lnTo>
                    <a:pt x="842" y="776"/>
                  </a:lnTo>
                  <a:lnTo>
                    <a:pt x="846" y="773"/>
                  </a:lnTo>
                  <a:lnTo>
                    <a:pt x="855" y="773"/>
                  </a:lnTo>
                  <a:lnTo>
                    <a:pt x="865" y="773"/>
                  </a:lnTo>
                  <a:lnTo>
                    <a:pt x="869" y="772"/>
                  </a:lnTo>
                  <a:lnTo>
                    <a:pt x="872" y="769"/>
                  </a:lnTo>
                  <a:lnTo>
                    <a:pt x="875" y="768"/>
                  </a:lnTo>
                  <a:lnTo>
                    <a:pt x="881" y="767"/>
                  </a:lnTo>
                  <a:lnTo>
                    <a:pt x="884" y="768"/>
                  </a:lnTo>
                  <a:lnTo>
                    <a:pt x="888" y="770"/>
                  </a:lnTo>
                  <a:lnTo>
                    <a:pt x="893" y="771"/>
                  </a:lnTo>
                  <a:lnTo>
                    <a:pt x="898" y="770"/>
                  </a:lnTo>
                  <a:lnTo>
                    <a:pt x="908" y="765"/>
                  </a:lnTo>
                  <a:lnTo>
                    <a:pt x="917" y="761"/>
                  </a:lnTo>
                  <a:lnTo>
                    <a:pt x="930" y="764"/>
                  </a:lnTo>
                  <a:lnTo>
                    <a:pt x="944" y="767"/>
                  </a:lnTo>
                  <a:lnTo>
                    <a:pt x="947" y="763"/>
                  </a:lnTo>
                  <a:lnTo>
                    <a:pt x="951" y="759"/>
                  </a:lnTo>
                  <a:lnTo>
                    <a:pt x="958" y="760"/>
                  </a:lnTo>
                  <a:lnTo>
                    <a:pt x="970" y="762"/>
                  </a:lnTo>
                  <a:lnTo>
                    <a:pt x="981" y="763"/>
                  </a:lnTo>
                  <a:lnTo>
                    <a:pt x="988" y="764"/>
                  </a:lnTo>
                  <a:lnTo>
                    <a:pt x="1004" y="758"/>
                  </a:lnTo>
                  <a:lnTo>
                    <a:pt x="1020" y="752"/>
                  </a:lnTo>
                  <a:lnTo>
                    <a:pt x="1022" y="756"/>
                  </a:lnTo>
                  <a:lnTo>
                    <a:pt x="1024" y="758"/>
                  </a:lnTo>
                  <a:lnTo>
                    <a:pt x="1026" y="759"/>
                  </a:lnTo>
                  <a:lnTo>
                    <a:pt x="1028" y="760"/>
                  </a:lnTo>
                  <a:lnTo>
                    <a:pt x="1034" y="761"/>
                  </a:lnTo>
                  <a:lnTo>
                    <a:pt x="1040" y="761"/>
                  </a:lnTo>
                  <a:lnTo>
                    <a:pt x="1052" y="758"/>
                  </a:lnTo>
                  <a:lnTo>
                    <a:pt x="1063" y="753"/>
                  </a:lnTo>
                  <a:lnTo>
                    <a:pt x="1067" y="759"/>
                  </a:lnTo>
                  <a:lnTo>
                    <a:pt x="1071" y="762"/>
                  </a:lnTo>
                  <a:lnTo>
                    <a:pt x="1073" y="763"/>
                  </a:lnTo>
                  <a:lnTo>
                    <a:pt x="1076" y="764"/>
                  </a:lnTo>
                  <a:lnTo>
                    <a:pt x="1080" y="764"/>
                  </a:lnTo>
                  <a:lnTo>
                    <a:pt x="1084" y="763"/>
                  </a:lnTo>
                  <a:lnTo>
                    <a:pt x="1087" y="758"/>
                  </a:lnTo>
                  <a:lnTo>
                    <a:pt x="1091" y="752"/>
                  </a:lnTo>
                  <a:lnTo>
                    <a:pt x="1095" y="756"/>
                  </a:lnTo>
                  <a:lnTo>
                    <a:pt x="1098" y="758"/>
                  </a:lnTo>
                  <a:lnTo>
                    <a:pt x="1106" y="758"/>
                  </a:lnTo>
                  <a:lnTo>
                    <a:pt x="1114" y="758"/>
                  </a:lnTo>
                  <a:lnTo>
                    <a:pt x="1118" y="761"/>
                  </a:lnTo>
                  <a:lnTo>
                    <a:pt x="1122" y="764"/>
                  </a:lnTo>
                  <a:lnTo>
                    <a:pt x="1128" y="764"/>
                  </a:lnTo>
                  <a:lnTo>
                    <a:pt x="1134" y="763"/>
                  </a:lnTo>
                  <a:lnTo>
                    <a:pt x="1140" y="761"/>
                  </a:lnTo>
                  <a:lnTo>
                    <a:pt x="1145" y="760"/>
                  </a:lnTo>
                  <a:lnTo>
                    <a:pt x="1146" y="755"/>
                  </a:lnTo>
                  <a:lnTo>
                    <a:pt x="1150" y="749"/>
                  </a:lnTo>
                  <a:lnTo>
                    <a:pt x="1153" y="748"/>
                  </a:lnTo>
                  <a:lnTo>
                    <a:pt x="1156" y="748"/>
                  </a:lnTo>
                  <a:lnTo>
                    <a:pt x="1159" y="749"/>
                  </a:lnTo>
                  <a:lnTo>
                    <a:pt x="1162" y="750"/>
                  </a:lnTo>
                  <a:lnTo>
                    <a:pt x="1165" y="755"/>
                  </a:lnTo>
                  <a:lnTo>
                    <a:pt x="1168" y="758"/>
                  </a:lnTo>
                  <a:lnTo>
                    <a:pt x="1173" y="758"/>
                  </a:lnTo>
                  <a:lnTo>
                    <a:pt x="1177" y="757"/>
                  </a:lnTo>
                  <a:lnTo>
                    <a:pt x="1184" y="751"/>
                  </a:lnTo>
                  <a:lnTo>
                    <a:pt x="1189" y="746"/>
                  </a:lnTo>
                  <a:lnTo>
                    <a:pt x="1198" y="747"/>
                  </a:lnTo>
                  <a:lnTo>
                    <a:pt x="1207" y="748"/>
                  </a:lnTo>
                  <a:lnTo>
                    <a:pt x="1211" y="749"/>
                  </a:lnTo>
                  <a:lnTo>
                    <a:pt x="1215" y="749"/>
                  </a:lnTo>
                  <a:lnTo>
                    <a:pt x="1220" y="749"/>
                  </a:lnTo>
                  <a:lnTo>
                    <a:pt x="1224" y="749"/>
                  </a:lnTo>
                  <a:lnTo>
                    <a:pt x="1238" y="747"/>
                  </a:lnTo>
                  <a:lnTo>
                    <a:pt x="1256" y="747"/>
                  </a:lnTo>
                  <a:lnTo>
                    <a:pt x="1260" y="749"/>
                  </a:lnTo>
                  <a:lnTo>
                    <a:pt x="1266" y="751"/>
                  </a:lnTo>
                  <a:lnTo>
                    <a:pt x="1269" y="751"/>
                  </a:lnTo>
                  <a:lnTo>
                    <a:pt x="1272" y="752"/>
                  </a:lnTo>
                  <a:lnTo>
                    <a:pt x="1276" y="752"/>
                  </a:lnTo>
                  <a:lnTo>
                    <a:pt x="1279" y="751"/>
                  </a:lnTo>
                  <a:lnTo>
                    <a:pt x="1282" y="748"/>
                  </a:lnTo>
                  <a:lnTo>
                    <a:pt x="1285" y="744"/>
                  </a:lnTo>
                  <a:lnTo>
                    <a:pt x="1299" y="748"/>
                  </a:lnTo>
                  <a:lnTo>
                    <a:pt x="1313" y="751"/>
                  </a:lnTo>
                  <a:lnTo>
                    <a:pt x="1320" y="750"/>
                  </a:lnTo>
                  <a:lnTo>
                    <a:pt x="1328" y="749"/>
                  </a:lnTo>
                  <a:lnTo>
                    <a:pt x="1331" y="751"/>
                  </a:lnTo>
                  <a:lnTo>
                    <a:pt x="1335" y="753"/>
                  </a:lnTo>
                  <a:lnTo>
                    <a:pt x="1344" y="752"/>
                  </a:lnTo>
                  <a:lnTo>
                    <a:pt x="1357" y="751"/>
                  </a:lnTo>
                  <a:lnTo>
                    <a:pt x="1360" y="753"/>
                  </a:lnTo>
                  <a:lnTo>
                    <a:pt x="1362" y="756"/>
                  </a:lnTo>
                  <a:lnTo>
                    <a:pt x="1366" y="757"/>
                  </a:lnTo>
                  <a:lnTo>
                    <a:pt x="1372" y="757"/>
                  </a:lnTo>
                  <a:lnTo>
                    <a:pt x="1374" y="752"/>
                  </a:lnTo>
                  <a:lnTo>
                    <a:pt x="1377" y="749"/>
                  </a:lnTo>
                  <a:lnTo>
                    <a:pt x="1381" y="749"/>
                  </a:lnTo>
                  <a:lnTo>
                    <a:pt x="1385" y="749"/>
                  </a:lnTo>
                  <a:lnTo>
                    <a:pt x="1387" y="753"/>
                  </a:lnTo>
                  <a:lnTo>
                    <a:pt x="1389" y="757"/>
                  </a:lnTo>
                  <a:lnTo>
                    <a:pt x="1392" y="759"/>
                  </a:lnTo>
                  <a:lnTo>
                    <a:pt x="1395" y="761"/>
                  </a:lnTo>
                  <a:lnTo>
                    <a:pt x="1401" y="761"/>
                  </a:lnTo>
                  <a:lnTo>
                    <a:pt x="1417" y="760"/>
                  </a:lnTo>
                  <a:lnTo>
                    <a:pt x="1432" y="759"/>
                  </a:lnTo>
                  <a:lnTo>
                    <a:pt x="1441" y="758"/>
                  </a:lnTo>
                  <a:lnTo>
                    <a:pt x="1445" y="756"/>
                  </a:lnTo>
                  <a:lnTo>
                    <a:pt x="1448" y="753"/>
                  </a:lnTo>
                  <a:lnTo>
                    <a:pt x="1454" y="752"/>
                  </a:lnTo>
                  <a:lnTo>
                    <a:pt x="1462" y="752"/>
                  </a:lnTo>
                  <a:lnTo>
                    <a:pt x="1464" y="755"/>
                  </a:lnTo>
                  <a:lnTo>
                    <a:pt x="1465" y="757"/>
                  </a:lnTo>
                  <a:lnTo>
                    <a:pt x="1466" y="759"/>
                  </a:lnTo>
                  <a:lnTo>
                    <a:pt x="1469" y="760"/>
                  </a:lnTo>
                  <a:lnTo>
                    <a:pt x="1473" y="761"/>
                  </a:lnTo>
                  <a:lnTo>
                    <a:pt x="1477" y="761"/>
                  </a:lnTo>
                  <a:lnTo>
                    <a:pt x="1480" y="761"/>
                  </a:lnTo>
                  <a:lnTo>
                    <a:pt x="1485" y="760"/>
                  </a:lnTo>
                  <a:lnTo>
                    <a:pt x="1491" y="759"/>
                  </a:lnTo>
                  <a:lnTo>
                    <a:pt x="1499" y="759"/>
                  </a:lnTo>
                  <a:lnTo>
                    <a:pt x="1499" y="761"/>
                  </a:lnTo>
                  <a:lnTo>
                    <a:pt x="1500" y="763"/>
                  </a:lnTo>
                  <a:lnTo>
                    <a:pt x="1498" y="765"/>
                  </a:lnTo>
                  <a:lnTo>
                    <a:pt x="1497" y="767"/>
                  </a:lnTo>
                  <a:lnTo>
                    <a:pt x="1487" y="769"/>
                  </a:lnTo>
                  <a:lnTo>
                    <a:pt x="1479" y="770"/>
                  </a:lnTo>
                  <a:lnTo>
                    <a:pt x="1470" y="772"/>
                  </a:lnTo>
                  <a:lnTo>
                    <a:pt x="1464" y="774"/>
                  </a:lnTo>
                  <a:lnTo>
                    <a:pt x="1457" y="774"/>
                  </a:lnTo>
                  <a:lnTo>
                    <a:pt x="1453" y="772"/>
                  </a:lnTo>
                  <a:lnTo>
                    <a:pt x="1450" y="770"/>
                  </a:lnTo>
                  <a:lnTo>
                    <a:pt x="1445" y="768"/>
                  </a:lnTo>
                  <a:lnTo>
                    <a:pt x="1434" y="768"/>
                  </a:lnTo>
                  <a:lnTo>
                    <a:pt x="1420" y="769"/>
                  </a:lnTo>
                  <a:lnTo>
                    <a:pt x="1406" y="772"/>
                  </a:lnTo>
                  <a:lnTo>
                    <a:pt x="1396" y="774"/>
                  </a:lnTo>
                  <a:lnTo>
                    <a:pt x="1386" y="775"/>
                  </a:lnTo>
                  <a:lnTo>
                    <a:pt x="1376" y="775"/>
                  </a:lnTo>
                  <a:lnTo>
                    <a:pt x="1366" y="775"/>
                  </a:lnTo>
                  <a:lnTo>
                    <a:pt x="1358" y="773"/>
                  </a:lnTo>
                  <a:lnTo>
                    <a:pt x="1348" y="772"/>
                  </a:lnTo>
                  <a:lnTo>
                    <a:pt x="1339" y="771"/>
                  </a:lnTo>
                  <a:lnTo>
                    <a:pt x="1330" y="771"/>
                  </a:lnTo>
                  <a:lnTo>
                    <a:pt x="1320" y="772"/>
                  </a:lnTo>
                  <a:lnTo>
                    <a:pt x="1320" y="774"/>
                  </a:lnTo>
                  <a:lnTo>
                    <a:pt x="1319" y="778"/>
                  </a:lnTo>
                  <a:lnTo>
                    <a:pt x="1320" y="779"/>
                  </a:lnTo>
                  <a:lnTo>
                    <a:pt x="1323" y="781"/>
                  </a:lnTo>
                  <a:lnTo>
                    <a:pt x="1328" y="783"/>
                  </a:lnTo>
                  <a:lnTo>
                    <a:pt x="1335" y="783"/>
                  </a:lnTo>
                  <a:lnTo>
                    <a:pt x="1343" y="784"/>
                  </a:lnTo>
                  <a:lnTo>
                    <a:pt x="1352" y="783"/>
                  </a:lnTo>
                  <a:lnTo>
                    <a:pt x="1372" y="783"/>
                  </a:lnTo>
                  <a:lnTo>
                    <a:pt x="1386" y="782"/>
                  </a:lnTo>
                  <a:lnTo>
                    <a:pt x="1396" y="785"/>
                  </a:lnTo>
                  <a:lnTo>
                    <a:pt x="1405" y="788"/>
                  </a:lnTo>
                  <a:lnTo>
                    <a:pt x="1416" y="790"/>
                  </a:lnTo>
                  <a:lnTo>
                    <a:pt x="1428" y="788"/>
                  </a:lnTo>
                  <a:lnTo>
                    <a:pt x="1439" y="787"/>
                  </a:lnTo>
                  <a:lnTo>
                    <a:pt x="1447" y="785"/>
                  </a:lnTo>
                  <a:lnTo>
                    <a:pt x="1453" y="786"/>
                  </a:lnTo>
                  <a:lnTo>
                    <a:pt x="1466" y="787"/>
                  </a:lnTo>
                  <a:lnTo>
                    <a:pt x="1479" y="788"/>
                  </a:lnTo>
                  <a:lnTo>
                    <a:pt x="1487" y="790"/>
                  </a:lnTo>
                  <a:lnTo>
                    <a:pt x="1488" y="793"/>
                  </a:lnTo>
                  <a:lnTo>
                    <a:pt x="1488" y="795"/>
                  </a:lnTo>
                  <a:lnTo>
                    <a:pt x="1482" y="805"/>
                  </a:lnTo>
                  <a:lnTo>
                    <a:pt x="1476" y="814"/>
                  </a:lnTo>
                  <a:lnTo>
                    <a:pt x="1476" y="816"/>
                  </a:lnTo>
                  <a:lnTo>
                    <a:pt x="1477" y="818"/>
                  </a:lnTo>
                  <a:lnTo>
                    <a:pt x="1482" y="821"/>
                  </a:lnTo>
                  <a:lnTo>
                    <a:pt x="1488" y="826"/>
                  </a:lnTo>
                  <a:lnTo>
                    <a:pt x="1488" y="837"/>
                  </a:lnTo>
                  <a:lnTo>
                    <a:pt x="1488" y="844"/>
                  </a:lnTo>
                  <a:lnTo>
                    <a:pt x="1487" y="845"/>
                  </a:lnTo>
                  <a:lnTo>
                    <a:pt x="1486" y="845"/>
                  </a:lnTo>
                  <a:lnTo>
                    <a:pt x="1482" y="843"/>
                  </a:lnTo>
                  <a:lnTo>
                    <a:pt x="1479" y="841"/>
                  </a:lnTo>
                  <a:lnTo>
                    <a:pt x="1474" y="848"/>
                  </a:lnTo>
                  <a:lnTo>
                    <a:pt x="1468" y="854"/>
                  </a:lnTo>
                  <a:lnTo>
                    <a:pt x="1469" y="861"/>
                  </a:lnTo>
                  <a:lnTo>
                    <a:pt x="1470" y="868"/>
                  </a:lnTo>
                  <a:lnTo>
                    <a:pt x="1470" y="877"/>
                  </a:lnTo>
                  <a:lnTo>
                    <a:pt x="1469" y="885"/>
                  </a:lnTo>
                  <a:lnTo>
                    <a:pt x="1467" y="887"/>
                  </a:lnTo>
                  <a:lnTo>
                    <a:pt x="1464" y="890"/>
                  </a:lnTo>
                  <a:lnTo>
                    <a:pt x="1462" y="892"/>
                  </a:lnTo>
                  <a:lnTo>
                    <a:pt x="1462" y="897"/>
                  </a:lnTo>
                  <a:lnTo>
                    <a:pt x="1460" y="900"/>
                  </a:lnTo>
                  <a:lnTo>
                    <a:pt x="1462" y="903"/>
                  </a:lnTo>
                  <a:lnTo>
                    <a:pt x="1463" y="911"/>
                  </a:lnTo>
                  <a:lnTo>
                    <a:pt x="1466" y="918"/>
                  </a:lnTo>
                  <a:lnTo>
                    <a:pt x="1469" y="919"/>
                  </a:lnTo>
                  <a:lnTo>
                    <a:pt x="1474" y="919"/>
                  </a:lnTo>
                  <a:lnTo>
                    <a:pt x="1474" y="920"/>
                  </a:lnTo>
                  <a:lnTo>
                    <a:pt x="1473" y="921"/>
                  </a:lnTo>
                  <a:lnTo>
                    <a:pt x="1460" y="925"/>
                  </a:lnTo>
                  <a:lnTo>
                    <a:pt x="1443" y="933"/>
                  </a:lnTo>
                  <a:lnTo>
                    <a:pt x="1427" y="942"/>
                  </a:lnTo>
                  <a:lnTo>
                    <a:pt x="1416" y="948"/>
                  </a:lnTo>
                  <a:lnTo>
                    <a:pt x="1411" y="947"/>
                  </a:lnTo>
                  <a:lnTo>
                    <a:pt x="1407" y="944"/>
                  </a:lnTo>
                  <a:lnTo>
                    <a:pt x="1405" y="943"/>
                  </a:lnTo>
                  <a:lnTo>
                    <a:pt x="1401" y="943"/>
                  </a:lnTo>
                  <a:lnTo>
                    <a:pt x="1399" y="943"/>
                  </a:lnTo>
                  <a:lnTo>
                    <a:pt x="1395" y="943"/>
                  </a:lnTo>
                  <a:lnTo>
                    <a:pt x="1388" y="945"/>
                  </a:lnTo>
                  <a:lnTo>
                    <a:pt x="1378" y="946"/>
                  </a:lnTo>
                  <a:lnTo>
                    <a:pt x="1369" y="947"/>
                  </a:lnTo>
                  <a:lnTo>
                    <a:pt x="1359" y="946"/>
                  </a:lnTo>
                  <a:lnTo>
                    <a:pt x="1350" y="943"/>
                  </a:lnTo>
                  <a:lnTo>
                    <a:pt x="1340" y="942"/>
                  </a:lnTo>
                  <a:lnTo>
                    <a:pt x="1320" y="943"/>
                  </a:lnTo>
                  <a:lnTo>
                    <a:pt x="1300" y="944"/>
                  </a:lnTo>
                  <a:lnTo>
                    <a:pt x="1278" y="943"/>
                  </a:lnTo>
                  <a:lnTo>
                    <a:pt x="1257" y="943"/>
                  </a:lnTo>
                  <a:lnTo>
                    <a:pt x="1246" y="944"/>
                  </a:lnTo>
                  <a:lnTo>
                    <a:pt x="1235" y="944"/>
                  </a:lnTo>
                  <a:lnTo>
                    <a:pt x="1227" y="943"/>
                  </a:lnTo>
                  <a:lnTo>
                    <a:pt x="1219" y="940"/>
                  </a:lnTo>
                  <a:lnTo>
                    <a:pt x="1210" y="939"/>
                  </a:lnTo>
                  <a:lnTo>
                    <a:pt x="1202" y="939"/>
                  </a:lnTo>
                  <a:lnTo>
                    <a:pt x="1191" y="942"/>
                  </a:lnTo>
                  <a:lnTo>
                    <a:pt x="1179" y="944"/>
                  </a:lnTo>
                  <a:lnTo>
                    <a:pt x="1165" y="944"/>
                  </a:lnTo>
                  <a:lnTo>
                    <a:pt x="1153" y="943"/>
                  </a:lnTo>
                  <a:lnTo>
                    <a:pt x="1142" y="942"/>
                  </a:lnTo>
                  <a:lnTo>
                    <a:pt x="1128" y="940"/>
                  </a:lnTo>
                  <a:lnTo>
                    <a:pt x="1114" y="940"/>
                  </a:lnTo>
                  <a:lnTo>
                    <a:pt x="1102" y="943"/>
                  </a:lnTo>
                  <a:lnTo>
                    <a:pt x="1092" y="944"/>
                  </a:lnTo>
                  <a:lnTo>
                    <a:pt x="1081" y="944"/>
                  </a:lnTo>
                  <a:lnTo>
                    <a:pt x="1071" y="942"/>
                  </a:lnTo>
                  <a:lnTo>
                    <a:pt x="1063" y="940"/>
                  </a:lnTo>
                  <a:lnTo>
                    <a:pt x="1049" y="943"/>
                  </a:lnTo>
                  <a:lnTo>
                    <a:pt x="1037" y="946"/>
                  </a:lnTo>
                  <a:lnTo>
                    <a:pt x="1023" y="946"/>
                  </a:lnTo>
                  <a:lnTo>
                    <a:pt x="1009" y="946"/>
                  </a:lnTo>
                  <a:lnTo>
                    <a:pt x="994" y="947"/>
                  </a:lnTo>
                  <a:lnTo>
                    <a:pt x="980" y="947"/>
                  </a:lnTo>
                  <a:lnTo>
                    <a:pt x="967" y="950"/>
                  </a:lnTo>
                  <a:lnTo>
                    <a:pt x="951" y="953"/>
                  </a:lnTo>
                  <a:lnTo>
                    <a:pt x="941" y="953"/>
                  </a:lnTo>
                  <a:lnTo>
                    <a:pt x="932" y="953"/>
                  </a:lnTo>
                  <a:lnTo>
                    <a:pt x="922" y="953"/>
                  </a:lnTo>
                  <a:lnTo>
                    <a:pt x="913" y="953"/>
                  </a:lnTo>
                  <a:lnTo>
                    <a:pt x="893" y="958"/>
                  </a:lnTo>
                  <a:lnTo>
                    <a:pt x="872" y="963"/>
                  </a:lnTo>
                  <a:lnTo>
                    <a:pt x="851" y="969"/>
                  </a:lnTo>
                  <a:lnTo>
                    <a:pt x="831" y="973"/>
                  </a:lnTo>
                  <a:lnTo>
                    <a:pt x="818" y="973"/>
                  </a:lnTo>
                  <a:lnTo>
                    <a:pt x="806" y="973"/>
                  </a:lnTo>
                  <a:lnTo>
                    <a:pt x="793" y="973"/>
                  </a:lnTo>
                  <a:lnTo>
                    <a:pt x="781" y="973"/>
                  </a:lnTo>
                  <a:lnTo>
                    <a:pt x="771" y="978"/>
                  </a:lnTo>
                  <a:lnTo>
                    <a:pt x="764" y="983"/>
                  </a:lnTo>
                  <a:lnTo>
                    <a:pt x="755" y="985"/>
                  </a:lnTo>
                  <a:lnTo>
                    <a:pt x="745" y="988"/>
                  </a:lnTo>
                  <a:lnTo>
                    <a:pt x="735" y="990"/>
                  </a:lnTo>
                  <a:lnTo>
                    <a:pt x="726" y="992"/>
                  </a:lnTo>
                  <a:lnTo>
                    <a:pt x="711" y="993"/>
                  </a:lnTo>
                  <a:lnTo>
                    <a:pt x="696" y="993"/>
                  </a:lnTo>
                  <a:lnTo>
                    <a:pt x="687" y="993"/>
                  </a:lnTo>
                  <a:lnTo>
                    <a:pt x="679" y="993"/>
                  </a:lnTo>
                  <a:lnTo>
                    <a:pt x="672" y="994"/>
                  </a:lnTo>
                  <a:lnTo>
                    <a:pt x="664" y="995"/>
                  </a:lnTo>
                  <a:lnTo>
                    <a:pt x="657" y="998"/>
                  </a:lnTo>
                  <a:lnTo>
                    <a:pt x="652" y="1002"/>
                  </a:lnTo>
                  <a:lnTo>
                    <a:pt x="650" y="1004"/>
                  </a:lnTo>
                  <a:lnTo>
                    <a:pt x="645" y="1004"/>
                  </a:lnTo>
                  <a:lnTo>
                    <a:pt x="640" y="1004"/>
                  </a:lnTo>
                  <a:lnTo>
                    <a:pt x="632" y="1004"/>
                  </a:lnTo>
                  <a:lnTo>
                    <a:pt x="630" y="997"/>
                  </a:lnTo>
                  <a:lnTo>
                    <a:pt x="628" y="992"/>
                  </a:lnTo>
                  <a:lnTo>
                    <a:pt x="624" y="991"/>
                  </a:lnTo>
                  <a:lnTo>
                    <a:pt x="619" y="989"/>
                  </a:lnTo>
                  <a:lnTo>
                    <a:pt x="617" y="991"/>
                  </a:lnTo>
                  <a:lnTo>
                    <a:pt x="615" y="993"/>
                  </a:lnTo>
                  <a:lnTo>
                    <a:pt x="614" y="1002"/>
                  </a:lnTo>
                  <a:lnTo>
                    <a:pt x="613" y="1009"/>
                  </a:lnTo>
                  <a:lnTo>
                    <a:pt x="609" y="1010"/>
                  </a:lnTo>
                  <a:lnTo>
                    <a:pt x="605" y="1012"/>
                  </a:lnTo>
                  <a:lnTo>
                    <a:pt x="599" y="1012"/>
                  </a:lnTo>
                  <a:lnTo>
                    <a:pt x="594" y="1010"/>
                  </a:lnTo>
                  <a:lnTo>
                    <a:pt x="584" y="1008"/>
                  </a:lnTo>
                  <a:lnTo>
                    <a:pt x="580" y="1006"/>
                  </a:lnTo>
                  <a:lnTo>
                    <a:pt x="579" y="1000"/>
                  </a:lnTo>
                  <a:lnTo>
                    <a:pt x="579" y="994"/>
                  </a:lnTo>
                  <a:lnTo>
                    <a:pt x="575" y="990"/>
                  </a:lnTo>
                  <a:lnTo>
                    <a:pt x="570" y="985"/>
                  </a:lnTo>
                  <a:lnTo>
                    <a:pt x="567" y="984"/>
                  </a:lnTo>
                  <a:lnTo>
                    <a:pt x="563" y="983"/>
                  </a:lnTo>
                  <a:lnTo>
                    <a:pt x="560" y="982"/>
                  </a:lnTo>
                  <a:lnTo>
                    <a:pt x="557" y="983"/>
                  </a:lnTo>
                  <a:lnTo>
                    <a:pt x="552" y="984"/>
                  </a:lnTo>
                  <a:lnTo>
                    <a:pt x="548" y="986"/>
                  </a:lnTo>
                  <a:lnTo>
                    <a:pt x="545" y="989"/>
                  </a:lnTo>
                  <a:lnTo>
                    <a:pt x="541" y="992"/>
                  </a:lnTo>
                  <a:lnTo>
                    <a:pt x="536" y="997"/>
                  </a:lnTo>
                  <a:lnTo>
                    <a:pt x="531" y="1004"/>
                  </a:lnTo>
                  <a:lnTo>
                    <a:pt x="517" y="1000"/>
                  </a:lnTo>
                  <a:lnTo>
                    <a:pt x="505" y="993"/>
                  </a:lnTo>
                  <a:lnTo>
                    <a:pt x="503" y="988"/>
                  </a:lnTo>
                  <a:lnTo>
                    <a:pt x="500" y="983"/>
                  </a:lnTo>
                  <a:lnTo>
                    <a:pt x="493" y="983"/>
                  </a:lnTo>
                  <a:lnTo>
                    <a:pt x="487" y="983"/>
                  </a:lnTo>
                  <a:lnTo>
                    <a:pt x="481" y="978"/>
                  </a:lnTo>
                  <a:lnTo>
                    <a:pt x="475" y="973"/>
                  </a:lnTo>
                  <a:lnTo>
                    <a:pt x="465" y="972"/>
                  </a:lnTo>
                  <a:lnTo>
                    <a:pt x="456" y="972"/>
                  </a:lnTo>
                  <a:lnTo>
                    <a:pt x="453" y="972"/>
                  </a:lnTo>
                  <a:lnTo>
                    <a:pt x="450" y="971"/>
                  </a:lnTo>
                  <a:lnTo>
                    <a:pt x="446" y="969"/>
                  </a:lnTo>
                  <a:lnTo>
                    <a:pt x="444" y="965"/>
                  </a:lnTo>
                  <a:lnTo>
                    <a:pt x="443" y="961"/>
                  </a:lnTo>
                  <a:lnTo>
                    <a:pt x="442" y="957"/>
                  </a:lnTo>
                  <a:lnTo>
                    <a:pt x="443" y="953"/>
                  </a:lnTo>
                  <a:lnTo>
                    <a:pt x="444" y="949"/>
                  </a:lnTo>
                  <a:lnTo>
                    <a:pt x="450" y="948"/>
                  </a:lnTo>
                  <a:lnTo>
                    <a:pt x="454" y="946"/>
                  </a:lnTo>
                  <a:lnTo>
                    <a:pt x="455" y="944"/>
                  </a:lnTo>
                  <a:lnTo>
                    <a:pt x="456" y="942"/>
                  </a:lnTo>
                  <a:lnTo>
                    <a:pt x="456" y="938"/>
                  </a:lnTo>
                  <a:lnTo>
                    <a:pt x="456" y="936"/>
                  </a:lnTo>
                  <a:lnTo>
                    <a:pt x="457" y="933"/>
                  </a:lnTo>
                  <a:lnTo>
                    <a:pt x="460" y="931"/>
                  </a:lnTo>
                  <a:lnTo>
                    <a:pt x="463" y="930"/>
                  </a:lnTo>
                  <a:lnTo>
                    <a:pt x="466" y="928"/>
                  </a:lnTo>
                  <a:lnTo>
                    <a:pt x="469" y="930"/>
                  </a:lnTo>
                  <a:lnTo>
                    <a:pt x="471" y="931"/>
                  </a:lnTo>
                  <a:lnTo>
                    <a:pt x="476" y="933"/>
                  </a:lnTo>
                  <a:lnTo>
                    <a:pt x="480" y="934"/>
                  </a:lnTo>
                  <a:lnTo>
                    <a:pt x="481" y="931"/>
                  </a:lnTo>
                  <a:lnTo>
                    <a:pt x="482" y="927"/>
                  </a:lnTo>
                  <a:lnTo>
                    <a:pt x="482" y="924"/>
                  </a:lnTo>
                  <a:lnTo>
                    <a:pt x="482" y="920"/>
                  </a:lnTo>
                  <a:lnTo>
                    <a:pt x="474" y="915"/>
                  </a:lnTo>
                  <a:lnTo>
                    <a:pt x="465" y="911"/>
                  </a:lnTo>
                  <a:lnTo>
                    <a:pt x="464" y="911"/>
                  </a:lnTo>
                  <a:lnTo>
                    <a:pt x="464" y="915"/>
                  </a:lnTo>
                  <a:lnTo>
                    <a:pt x="463" y="919"/>
                  </a:lnTo>
                  <a:lnTo>
                    <a:pt x="460" y="920"/>
                  </a:lnTo>
                  <a:lnTo>
                    <a:pt x="457" y="921"/>
                  </a:lnTo>
                  <a:lnTo>
                    <a:pt x="455" y="920"/>
                  </a:lnTo>
                  <a:lnTo>
                    <a:pt x="453" y="919"/>
                  </a:lnTo>
                  <a:lnTo>
                    <a:pt x="452" y="913"/>
                  </a:lnTo>
                  <a:lnTo>
                    <a:pt x="453" y="909"/>
                  </a:lnTo>
                  <a:lnTo>
                    <a:pt x="454" y="903"/>
                  </a:lnTo>
                  <a:lnTo>
                    <a:pt x="455" y="899"/>
                  </a:lnTo>
                  <a:lnTo>
                    <a:pt x="456" y="895"/>
                  </a:lnTo>
                  <a:lnTo>
                    <a:pt x="457" y="889"/>
                  </a:lnTo>
                  <a:lnTo>
                    <a:pt x="456" y="885"/>
                  </a:lnTo>
                  <a:lnTo>
                    <a:pt x="454" y="879"/>
                  </a:lnTo>
                  <a:lnTo>
                    <a:pt x="448" y="879"/>
                  </a:lnTo>
                  <a:lnTo>
                    <a:pt x="442" y="879"/>
                  </a:lnTo>
                  <a:lnTo>
                    <a:pt x="439" y="885"/>
                  </a:lnTo>
                  <a:lnTo>
                    <a:pt x="435" y="892"/>
                  </a:lnTo>
                  <a:lnTo>
                    <a:pt x="433" y="901"/>
                  </a:lnTo>
                  <a:lnTo>
                    <a:pt x="432" y="909"/>
                  </a:lnTo>
                  <a:lnTo>
                    <a:pt x="432" y="916"/>
                  </a:lnTo>
                  <a:lnTo>
                    <a:pt x="432" y="924"/>
                  </a:lnTo>
                  <a:lnTo>
                    <a:pt x="429" y="927"/>
                  </a:lnTo>
                  <a:lnTo>
                    <a:pt x="425" y="931"/>
                  </a:lnTo>
                  <a:lnTo>
                    <a:pt x="424" y="940"/>
                  </a:lnTo>
                  <a:lnTo>
                    <a:pt x="424" y="949"/>
                  </a:lnTo>
                  <a:lnTo>
                    <a:pt x="424" y="954"/>
                  </a:lnTo>
                  <a:lnTo>
                    <a:pt x="424" y="958"/>
                  </a:lnTo>
                  <a:lnTo>
                    <a:pt x="423" y="962"/>
                  </a:lnTo>
                  <a:lnTo>
                    <a:pt x="421" y="967"/>
                  </a:lnTo>
                  <a:lnTo>
                    <a:pt x="413" y="968"/>
                  </a:lnTo>
                  <a:lnTo>
                    <a:pt x="406" y="968"/>
                  </a:lnTo>
                  <a:lnTo>
                    <a:pt x="399" y="968"/>
                  </a:lnTo>
                  <a:lnTo>
                    <a:pt x="394" y="967"/>
                  </a:lnTo>
                  <a:lnTo>
                    <a:pt x="381" y="965"/>
                  </a:lnTo>
                  <a:lnTo>
                    <a:pt x="367" y="961"/>
                  </a:lnTo>
                  <a:lnTo>
                    <a:pt x="361" y="963"/>
                  </a:lnTo>
                  <a:lnTo>
                    <a:pt x="357" y="968"/>
                  </a:lnTo>
                  <a:lnTo>
                    <a:pt x="355" y="979"/>
                  </a:lnTo>
                  <a:lnTo>
                    <a:pt x="355" y="991"/>
                  </a:lnTo>
                  <a:lnTo>
                    <a:pt x="352" y="991"/>
                  </a:lnTo>
                  <a:lnTo>
                    <a:pt x="349" y="991"/>
                  </a:lnTo>
                  <a:lnTo>
                    <a:pt x="342" y="985"/>
                  </a:lnTo>
                  <a:lnTo>
                    <a:pt x="336" y="980"/>
                  </a:lnTo>
                  <a:lnTo>
                    <a:pt x="331" y="972"/>
                  </a:lnTo>
                  <a:lnTo>
                    <a:pt x="327" y="965"/>
                  </a:lnTo>
                  <a:lnTo>
                    <a:pt x="326" y="965"/>
                  </a:lnTo>
                  <a:lnTo>
                    <a:pt x="325" y="965"/>
                  </a:lnTo>
                  <a:lnTo>
                    <a:pt x="315" y="970"/>
                  </a:lnTo>
                  <a:lnTo>
                    <a:pt x="305" y="975"/>
                  </a:lnTo>
                  <a:lnTo>
                    <a:pt x="303" y="979"/>
                  </a:lnTo>
                  <a:lnTo>
                    <a:pt x="301" y="983"/>
                  </a:lnTo>
                  <a:lnTo>
                    <a:pt x="295" y="985"/>
                  </a:lnTo>
                  <a:lnTo>
                    <a:pt x="288" y="986"/>
                  </a:lnTo>
                  <a:lnTo>
                    <a:pt x="279" y="988"/>
                  </a:lnTo>
                  <a:lnTo>
                    <a:pt x="270" y="988"/>
                  </a:lnTo>
                  <a:lnTo>
                    <a:pt x="252" y="988"/>
                  </a:lnTo>
                  <a:lnTo>
                    <a:pt x="238" y="985"/>
                  </a:lnTo>
                  <a:lnTo>
                    <a:pt x="230" y="988"/>
                  </a:lnTo>
                  <a:lnTo>
                    <a:pt x="219" y="989"/>
                  </a:lnTo>
                  <a:lnTo>
                    <a:pt x="203" y="980"/>
                  </a:lnTo>
                  <a:lnTo>
                    <a:pt x="189" y="970"/>
                  </a:lnTo>
                  <a:lnTo>
                    <a:pt x="185" y="970"/>
                  </a:lnTo>
                  <a:lnTo>
                    <a:pt x="180" y="970"/>
                  </a:lnTo>
                  <a:lnTo>
                    <a:pt x="176" y="971"/>
                  </a:lnTo>
                  <a:lnTo>
                    <a:pt x="173" y="972"/>
                  </a:lnTo>
                  <a:lnTo>
                    <a:pt x="168" y="973"/>
                  </a:lnTo>
                  <a:lnTo>
                    <a:pt x="165" y="973"/>
                  </a:lnTo>
                  <a:lnTo>
                    <a:pt x="161" y="972"/>
                  </a:lnTo>
                  <a:lnTo>
                    <a:pt x="157" y="970"/>
                  </a:lnTo>
                  <a:lnTo>
                    <a:pt x="150" y="962"/>
                  </a:lnTo>
                  <a:lnTo>
                    <a:pt x="143" y="955"/>
                  </a:lnTo>
                  <a:lnTo>
                    <a:pt x="136" y="954"/>
                  </a:lnTo>
                  <a:lnTo>
                    <a:pt x="128" y="951"/>
                  </a:lnTo>
                  <a:lnTo>
                    <a:pt x="122" y="946"/>
                  </a:lnTo>
                  <a:lnTo>
                    <a:pt x="116" y="937"/>
                  </a:lnTo>
                  <a:lnTo>
                    <a:pt x="113" y="933"/>
                  </a:lnTo>
                  <a:lnTo>
                    <a:pt x="108" y="930"/>
                  </a:lnTo>
                  <a:lnTo>
                    <a:pt x="105" y="926"/>
                  </a:lnTo>
                  <a:lnTo>
                    <a:pt x="101" y="924"/>
                  </a:lnTo>
                  <a:lnTo>
                    <a:pt x="86" y="922"/>
                  </a:lnTo>
                  <a:lnTo>
                    <a:pt x="73" y="921"/>
                  </a:lnTo>
                  <a:lnTo>
                    <a:pt x="60" y="921"/>
                  </a:lnTo>
                  <a:lnTo>
                    <a:pt x="47" y="919"/>
                  </a:lnTo>
                  <a:lnTo>
                    <a:pt x="38" y="912"/>
                  </a:lnTo>
                  <a:lnTo>
                    <a:pt x="29" y="905"/>
                  </a:lnTo>
                  <a:lnTo>
                    <a:pt x="14" y="903"/>
                  </a:lnTo>
                  <a:lnTo>
                    <a:pt x="0" y="899"/>
                  </a:lnTo>
                  <a:lnTo>
                    <a:pt x="0" y="898"/>
                  </a:lnTo>
                  <a:lnTo>
                    <a:pt x="5" y="891"/>
                  </a:lnTo>
                  <a:lnTo>
                    <a:pt x="11" y="885"/>
                  </a:lnTo>
                  <a:lnTo>
                    <a:pt x="11" y="874"/>
                  </a:lnTo>
                  <a:lnTo>
                    <a:pt x="11" y="864"/>
                  </a:lnTo>
                  <a:lnTo>
                    <a:pt x="16" y="858"/>
                  </a:lnTo>
                  <a:lnTo>
                    <a:pt x="22" y="855"/>
                  </a:lnTo>
                  <a:lnTo>
                    <a:pt x="28" y="852"/>
                  </a:lnTo>
                  <a:lnTo>
                    <a:pt x="34" y="849"/>
                  </a:lnTo>
                  <a:lnTo>
                    <a:pt x="36" y="842"/>
                  </a:lnTo>
                  <a:lnTo>
                    <a:pt x="37" y="837"/>
                  </a:lnTo>
                  <a:lnTo>
                    <a:pt x="36" y="831"/>
                  </a:lnTo>
                  <a:lnTo>
                    <a:pt x="34" y="825"/>
                  </a:lnTo>
                  <a:lnTo>
                    <a:pt x="34" y="818"/>
                  </a:lnTo>
                  <a:lnTo>
                    <a:pt x="34" y="814"/>
                  </a:lnTo>
                  <a:lnTo>
                    <a:pt x="48" y="809"/>
                  </a:lnTo>
                  <a:lnTo>
                    <a:pt x="60" y="805"/>
                  </a:lnTo>
                  <a:lnTo>
                    <a:pt x="60" y="804"/>
                  </a:lnTo>
                  <a:lnTo>
                    <a:pt x="60" y="803"/>
                  </a:lnTo>
                  <a:lnTo>
                    <a:pt x="48" y="795"/>
                  </a:lnTo>
                  <a:lnTo>
                    <a:pt x="34" y="790"/>
                  </a:lnTo>
                  <a:lnTo>
                    <a:pt x="35" y="786"/>
                  </a:lnTo>
                  <a:lnTo>
                    <a:pt x="36" y="783"/>
                  </a:lnTo>
                  <a:lnTo>
                    <a:pt x="46" y="779"/>
                  </a:lnTo>
                  <a:lnTo>
                    <a:pt x="54" y="773"/>
                  </a:lnTo>
                  <a:lnTo>
                    <a:pt x="63" y="772"/>
                  </a:lnTo>
                  <a:lnTo>
                    <a:pt x="72" y="772"/>
                  </a:lnTo>
                  <a:lnTo>
                    <a:pt x="72" y="769"/>
                  </a:lnTo>
                  <a:lnTo>
                    <a:pt x="73" y="768"/>
                  </a:lnTo>
                  <a:lnTo>
                    <a:pt x="73" y="765"/>
                  </a:lnTo>
                  <a:lnTo>
                    <a:pt x="75" y="764"/>
                  </a:lnTo>
                  <a:lnTo>
                    <a:pt x="80" y="763"/>
                  </a:lnTo>
                  <a:lnTo>
                    <a:pt x="85" y="763"/>
                  </a:lnTo>
                  <a:lnTo>
                    <a:pt x="91" y="763"/>
                  </a:lnTo>
                  <a:lnTo>
                    <a:pt x="95" y="764"/>
                  </a:lnTo>
                  <a:lnTo>
                    <a:pt x="106" y="765"/>
                  </a:lnTo>
                  <a:lnTo>
                    <a:pt x="116" y="767"/>
                  </a:lnTo>
                  <a:lnTo>
                    <a:pt x="146" y="767"/>
                  </a:lnTo>
                  <a:lnTo>
                    <a:pt x="177" y="768"/>
                  </a:lnTo>
                  <a:lnTo>
                    <a:pt x="191" y="768"/>
                  </a:lnTo>
                  <a:lnTo>
                    <a:pt x="206" y="769"/>
                  </a:lnTo>
                  <a:lnTo>
                    <a:pt x="219" y="771"/>
                  </a:lnTo>
                  <a:lnTo>
                    <a:pt x="232" y="773"/>
                  </a:lnTo>
                  <a:lnTo>
                    <a:pt x="236" y="774"/>
                  </a:lnTo>
                  <a:lnTo>
                    <a:pt x="241" y="774"/>
                  </a:lnTo>
                  <a:lnTo>
                    <a:pt x="245" y="773"/>
                  </a:lnTo>
                  <a:lnTo>
                    <a:pt x="248" y="772"/>
                  </a:lnTo>
                  <a:lnTo>
                    <a:pt x="256" y="769"/>
                  </a:lnTo>
                  <a:lnTo>
                    <a:pt x="262" y="767"/>
                  </a:lnTo>
                  <a:lnTo>
                    <a:pt x="276" y="768"/>
                  </a:lnTo>
                  <a:lnTo>
                    <a:pt x="285" y="770"/>
                  </a:lnTo>
                  <a:lnTo>
                    <a:pt x="297" y="765"/>
                  </a:lnTo>
                  <a:lnTo>
                    <a:pt x="308" y="761"/>
                  </a:lnTo>
                  <a:lnTo>
                    <a:pt x="317" y="761"/>
                  </a:lnTo>
                  <a:lnTo>
                    <a:pt x="327" y="761"/>
                  </a:lnTo>
                  <a:lnTo>
                    <a:pt x="337" y="761"/>
                  </a:lnTo>
                  <a:lnTo>
                    <a:pt x="346" y="761"/>
                  </a:lnTo>
                  <a:lnTo>
                    <a:pt x="353" y="759"/>
                  </a:lnTo>
                  <a:lnTo>
                    <a:pt x="363" y="759"/>
                  </a:lnTo>
                  <a:lnTo>
                    <a:pt x="365" y="762"/>
                  </a:lnTo>
                  <a:lnTo>
                    <a:pt x="367" y="765"/>
                  </a:lnTo>
                  <a:lnTo>
                    <a:pt x="369" y="769"/>
                  </a:lnTo>
                  <a:lnTo>
                    <a:pt x="370" y="773"/>
                  </a:lnTo>
                  <a:lnTo>
                    <a:pt x="369" y="781"/>
                  </a:lnTo>
                  <a:lnTo>
                    <a:pt x="367" y="788"/>
                  </a:lnTo>
                  <a:lnTo>
                    <a:pt x="366" y="796"/>
                  </a:lnTo>
                  <a:lnTo>
                    <a:pt x="365" y="803"/>
                  </a:lnTo>
                  <a:lnTo>
                    <a:pt x="365" y="806"/>
                  </a:lnTo>
                  <a:lnTo>
                    <a:pt x="365" y="808"/>
                  </a:lnTo>
                  <a:lnTo>
                    <a:pt x="366" y="810"/>
                  </a:lnTo>
                  <a:lnTo>
                    <a:pt x="369" y="811"/>
                  </a:lnTo>
                  <a:lnTo>
                    <a:pt x="370" y="811"/>
                  </a:lnTo>
                  <a:lnTo>
                    <a:pt x="372" y="811"/>
                  </a:lnTo>
                  <a:lnTo>
                    <a:pt x="377" y="808"/>
                  </a:lnTo>
                  <a:lnTo>
                    <a:pt x="383" y="804"/>
                  </a:lnTo>
                  <a:lnTo>
                    <a:pt x="392" y="806"/>
                  </a:lnTo>
                  <a:lnTo>
                    <a:pt x="401" y="806"/>
                  </a:lnTo>
                  <a:lnTo>
                    <a:pt x="403" y="805"/>
                  </a:lnTo>
                  <a:lnTo>
                    <a:pt x="404" y="804"/>
                  </a:lnTo>
                  <a:lnTo>
                    <a:pt x="403" y="802"/>
                  </a:lnTo>
                  <a:lnTo>
                    <a:pt x="403" y="800"/>
                  </a:lnTo>
                  <a:lnTo>
                    <a:pt x="395" y="797"/>
                  </a:lnTo>
                  <a:lnTo>
                    <a:pt x="389" y="794"/>
                  </a:lnTo>
                  <a:lnTo>
                    <a:pt x="385" y="791"/>
                  </a:lnTo>
                  <a:lnTo>
                    <a:pt x="381" y="785"/>
                  </a:lnTo>
                  <a:lnTo>
                    <a:pt x="386" y="771"/>
                  </a:lnTo>
                  <a:lnTo>
                    <a:pt x="392" y="759"/>
                  </a:lnTo>
                  <a:lnTo>
                    <a:pt x="399" y="760"/>
                  </a:lnTo>
                  <a:lnTo>
                    <a:pt x="407" y="760"/>
                  </a:lnTo>
                  <a:lnTo>
                    <a:pt x="412" y="753"/>
                  </a:lnTo>
                  <a:lnTo>
                    <a:pt x="418" y="746"/>
                  </a:lnTo>
                  <a:lnTo>
                    <a:pt x="422" y="746"/>
                  </a:lnTo>
                  <a:lnTo>
                    <a:pt x="427" y="746"/>
                  </a:lnTo>
                  <a:lnTo>
                    <a:pt x="431" y="747"/>
                  </a:lnTo>
                  <a:lnTo>
                    <a:pt x="435" y="748"/>
                  </a:lnTo>
                  <a:lnTo>
                    <a:pt x="442" y="753"/>
                  </a:lnTo>
                  <a:lnTo>
                    <a:pt x="447" y="758"/>
                  </a:lnTo>
                  <a:lnTo>
                    <a:pt x="453" y="755"/>
                  </a:lnTo>
                  <a:lnTo>
                    <a:pt x="458" y="752"/>
                  </a:lnTo>
                  <a:lnTo>
                    <a:pt x="460" y="757"/>
                  </a:lnTo>
                  <a:lnTo>
                    <a:pt x="463" y="761"/>
                  </a:lnTo>
                  <a:lnTo>
                    <a:pt x="460" y="772"/>
                  </a:lnTo>
                  <a:lnTo>
                    <a:pt x="458" y="782"/>
                  </a:lnTo>
                  <a:lnTo>
                    <a:pt x="457" y="782"/>
                  </a:lnTo>
                  <a:lnTo>
                    <a:pt x="456" y="782"/>
                  </a:lnTo>
                  <a:lnTo>
                    <a:pt x="445" y="783"/>
                  </a:lnTo>
                  <a:lnTo>
                    <a:pt x="433" y="784"/>
                  </a:lnTo>
                  <a:lnTo>
                    <a:pt x="433" y="785"/>
                  </a:lnTo>
                  <a:lnTo>
                    <a:pt x="432" y="786"/>
                  </a:lnTo>
                  <a:lnTo>
                    <a:pt x="432" y="792"/>
                  </a:lnTo>
                  <a:lnTo>
                    <a:pt x="432" y="796"/>
                  </a:lnTo>
                  <a:lnTo>
                    <a:pt x="434" y="800"/>
                  </a:lnTo>
                  <a:lnTo>
                    <a:pt x="436" y="805"/>
                  </a:lnTo>
                  <a:lnTo>
                    <a:pt x="441" y="806"/>
                  </a:lnTo>
                  <a:lnTo>
                    <a:pt x="445" y="808"/>
                  </a:lnTo>
                  <a:lnTo>
                    <a:pt x="450" y="810"/>
                  </a:lnTo>
                  <a:lnTo>
                    <a:pt x="453" y="814"/>
                  </a:lnTo>
                  <a:lnTo>
                    <a:pt x="454" y="819"/>
                  </a:lnTo>
                  <a:lnTo>
                    <a:pt x="454" y="823"/>
                  </a:lnTo>
                  <a:lnTo>
                    <a:pt x="453" y="829"/>
                  </a:lnTo>
                  <a:lnTo>
                    <a:pt x="452" y="833"/>
                  </a:lnTo>
                  <a:lnTo>
                    <a:pt x="450" y="837"/>
                  </a:lnTo>
                  <a:lnTo>
                    <a:pt x="448" y="841"/>
                  </a:lnTo>
                  <a:lnTo>
                    <a:pt x="447" y="846"/>
                  </a:lnTo>
                  <a:lnTo>
                    <a:pt x="448" y="852"/>
                  </a:lnTo>
                  <a:lnTo>
                    <a:pt x="451" y="852"/>
                  </a:lnTo>
                  <a:lnTo>
                    <a:pt x="453" y="853"/>
                  </a:lnTo>
                  <a:lnTo>
                    <a:pt x="457" y="849"/>
                  </a:lnTo>
                  <a:lnTo>
                    <a:pt x="459" y="844"/>
                  </a:lnTo>
                  <a:lnTo>
                    <a:pt x="460" y="840"/>
                  </a:lnTo>
                  <a:lnTo>
                    <a:pt x="462" y="834"/>
                  </a:lnTo>
                  <a:lnTo>
                    <a:pt x="463" y="825"/>
                  </a:lnTo>
                  <a:lnTo>
                    <a:pt x="466" y="814"/>
                  </a:lnTo>
                  <a:lnTo>
                    <a:pt x="474" y="803"/>
                  </a:lnTo>
                  <a:lnTo>
                    <a:pt x="482" y="793"/>
                  </a:lnTo>
                  <a:lnTo>
                    <a:pt x="479" y="787"/>
                  </a:lnTo>
                  <a:lnTo>
                    <a:pt x="475" y="782"/>
                  </a:lnTo>
                  <a:lnTo>
                    <a:pt x="474" y="779"/>
                  </a:lnTo>
                  <a:lnTo>
                    <a:pt x="475" y="774"/>
                  </a:lnTo>
                  <a:lnTo>
                    <a:pt x="476" y="770"/>
                  </a:lnTo>
                  <a:lnTo>
                    <a:pt x="478" y="765"/>
                  </a:lnTo>
                  <a:lnTo>
                    <a:pt x="483" y="759"/>
                  </a:lnTo>
                  <a:lnTo>
                    <a:pt x="488" y="752"/>
                  </a:lnTo>
                  <a:lnTo>
                    <a:pt x="501" y="750"/>
                  </a:lnTo>
                  <a:lnTo>
                    <a:pt x="520" y="749"/>
                  </a:lnTo>
                  <a:lnTo>
                    <a:pt x="528" y="748"/>
                  </a:lnTo>
                  <a:lnTo>
                    <a:pt x="536" y="749"/>
                  </a:lnTo>
                  <a:lnTo>
                    <a:pt x="539" y="750"/>
                  </a:lnTo>
                  <a:lnTo>
                    <a:pt x="543" y="751"/>
                  </a:lnTo>
                  <a:lnTo>
                    <a:pt x="545" y="752"/>
                  </a:lnTo>
                  <a:lnTo>
                    <a:pt x="546" y="755"/>
                  </a:lnTo>
                  <a:lnTo>
                    <a:pt x="546" y="759"/>
                  </a:lnTo>
                  <a:lnTo>
                    <a:pt x="545" y="762"/>
                  </a:lnTo>
                  <a:lnTo>
                    <a:pt x="544" y="764"/>
                  </a:lnTo>
                  <a:lnTo>
                    <a:pt x="543" y="767"/>
                  </a:lnTo>
                  <a:lnTo>
                    <a:pt x="543" y="773"/>
                  </a:lnTo>
                  <a:lnTo>
                    <a:pt x="544" y="781"/>
                  </a:lnTo>
                  <a:lnTo>
                    <a:pt x="546" y="790"/>
                  </a:lnTo>
                  <a:lnTo>
                    <a:pt x="548" y="795"/>
                  </a:lnTo>
                  <a:lnTo>
                    <a:pt x="551" y="796"/>
                  </a:lnTo>
                  <a:lnTo>
                    <a:pt x="556" y="797"/>
                  </a:lnTo>
                  <a:lnTo>
                    <a:pt x="560" y="797"/>
                  </a:lnTo>
                  <a:lnTo>
                    <a:pt x="564" y="797"/>
                  </a:lnTo>
                  <a:lnTo>
                    <a:pt x="569" y="788"/>
                  </a:lnTo>
                  <a:lnTo>
                    <a:pt x="572" y="780"/>
                  </a:lnTo>
                  <a:lnTo>
                    <a:pt x="573" y="764"/>
                  </a:lnTo>
                  <a:lnTo>
                    <a:pt x="576" y="749"/>
                  </a:lnTo>
                  <a:lnTo>
                    <a:pt x="585" y="742"/>
                  </a:lnTo>
                  <a:lnTo>
                    <a:pt x="594" y="736"/>
                  </a:lnTo>
                  <a:lnTo>
                    <a:pt x="594" y="732"/>
                  </a:lnTo>
                  <a:lnTo>
                    <a:pt x="594" y="726"/>
                  </a:lnTo>
                  <a:lnTo>
                    <a:pt x="592" y="722"/>
                  </a:lnTo>
                  <a:lnTo>
                    <a:pt x="591" y="718"/>
                  </a:lnTo>
                  <a:lnTo>
                    <a:pt x="593" y="709"/>
                  </a:lnTo>
                  <a:lnTo>
                    <a:pt x="597" y="700"/>
                  </a:lnTo>
                  <a:lnTo>
                    <a:pt x="597" y="689"/>
                  </a:lnTo>
                  <a:lnTo>
                    <a:pt x="597" y="678"/>
                  </a:lnTo>
                  <a:lnTo>
                    <a:pt x="599" y="667"/>
                  </a:lnTo>
                  <a:lnTo>
                    <a:pt x="603" y="656"/>
                  </a:lnTo>
                  <a:lnTo>
                    <a:pt x="606" y="653"/>
                  </a:lnTo>
                  <a:lnTo>
                    <a:pt x="609" y="651"/>
                  </a:lnTo>
                  <a:lnTo>
                    <a:pt x="610" y="643"/>
                  </a:lnTo>
                  <a:lnTo>
                    <a:pt x="613" y="635"/>
                  </a:lnTo>
                  <a:lnTo>
                    <a:pt x="618" y="630"/>
                  </a:lnTo>
                  <a:lnTo>
                    <a:pt x="621" y="623"/>
                  </a:lnTo>
                  <a:lnTo>
                    <a:pt x="624" y="612"/>
                  </a:lnTo>
                  <a:lnTo>
                    <a:pt x="625" y="604"/>
                  </a:lnTo>
                  <a:lnTo>
                    <a:pt x="625" y="599"/>
                  </a:lnTo>
                  <a:lnTo>
                    <a:pt x="626" y="595"/>
                  </a:lnTo>
                  <a:lnTo>
                    <a:pt x="627" y="590"/>
                  </a:lnTo>
                  <a:lnTo>
                    <a:pt x="630" y="586"/>
                  </a:lnTo>
                  <a:lnTo>
                    <a:pt x="625" y="580"/>
                  </a:lnTo>
                  <a:lnTo>
                    <a:pt x="621" y="574"/>
                  </a:lnTo>
                  <a:lnTo>
                    <a:pt x="620" y="567"/>
                  </a:lnTo>
                  <a:lnTo>
                    <a:pt x="620" y="561"/>
                  </a:lnTo>
                  <a:lnTo>
                    <a:pt x="621" y="554"/>
                  </a:lnTo>
                  <a:lnTo>
                    <a:pt x="621" y="548"/>
                  </a:lnTo>
                  <a:lnTo>
                    <a:pt x="621" y="540"/>
                  </a:lnTo>
                  <a:lnTo>
                    <a:pt x="618" y="530"/>
                  </a:lnTo>
                  <a:lnTo>
                    <a:pt x="609" y="520"/>
                  </a:lnTo>
                  <a:lnTo>
                    <a:pt x="601" y="512"/>
                  </a:lnTo>
                  <a:lnTo>
                    <a:pt x="601" y="506"/>
                  </a:lnTo>
                  <a:lnTo>
                    <a:pt x="599" y="500"/>
                  </a:lnTo>
                  <a:lnTo>
                    <a:pt x="596" y="494"/>
                  </a:lnTo>
                  <a:lnTo>
                    <a:pt x="592" y="488"/>
                  </a:lnTo>
                  <a:lnTo>
                    <a:pt x="590" y="478"/>
                  </a:lnTo>
                  <a:lnTo>
                    <a:pt x="587" y="470"/>
                  </a:lnTo>
                  <a:lnTo>
                    <a:pt x="587" y="460"/>
                  </a:lnTo>
                  <a:lnTo>
                    <a:pt x="587" y="452"/>
                  </a:lnTo>
                  <a:lnTo>
                    <a:pt x="584" y="448"/>
                  </a:lnTo>
                  <a:lnTo>
                    <a:pt x="582" y="445"/>
                  </a:lnTo>
                  <a:lnTo>
                    <a:pt x="580" y="436"/>
                  </a:lnTo>
                  <a:lnTo>
                    <a:pt x="578" y="421"/>
                  </a:lnTo>
                  <a:lnTo>
                    <a:pt x="575" y="404"/>
                  </a:lnTo>
                  <a:lnTo>
                    <a:pt x="575" y="396"/>
                  </a:lnTo>
                  <a:lnTo>
                    <a:pt x="583" y="382"/>
                  </a:lnTo>
                  <a:lnTo>
                    <a:pt x="591" y="368"/>
                  </a:lnTo>
                  <a:lnTo>
                    <a:pt x="590" y="359"/>
                  </a:lnTo>
                  <a:lnTo>
                    <a:pt x="588" y="348"/>
                  </a:lnTo>
                  <a:lnTo>
                    <a:pt x="595" y="339"/>
                  </a:lnTo>
                  <a:lnTo>
                    <a:pt x="603" y="329"/>
                  </a:lnTo>
                  <a:lnTo>
                    <a:pt x="606" y="324"/>
                  </a:lnTo>
                  <a:lnTo>
                    <a:pt x="609" y="318"/>
                  </a:lnTo>
                  <a:lnTo>
                    <a:pt x="611" y="313"/>
                  </a:lnTo>
                  <a:lnTo>
                    <a:pt x="613" y="306"/>
                  </a:lnTo>
                  <a:lnTo>
                    <a:pt x="610" y="294"/>
                  </a:lnTo>
                  <a:lnTo>
                    <a:pt x="610" y="278"/>
                  </a:lnTo>
                  <a:lnTo>
                    <a:pt x="613" y="275"/>
                  </a:lnTo>
                  <a:lnTo>
                    <a:pt x="615" y="273"/>
                  </a:lnTo>
                  <a:close/>
                  <a:moveTo>
                    <a:pt x="818" y="525"/>
                  </a:moveTo>
                  <a:lnTo>
                    <a:pt x="820" y="526"/>
                  </a:lnTo>
                  <a:lnTo>
                    <a:pt x="822" y="526"/>
                  </a:lnTo>
                  <a:lnTo>
                    <a:pt x="822" y="527"/>
                  </a:lnTo>
                  <a:lnTo>
                    <a:pt x="819" y="527"/>
                  </a:lnTo>
                  <a:lnTo>
                    <a:pt x="818" y="527"/>
                  </a:lnTo>
                  <a:lnTo>
                    <a:pt x="818" y="526"/>
                  </a:lnTo>
                  <a:lnTo>
                    <a:pt x="818" y="525"/>
                  </a:lnTo>
                  <a:close/>
                  <a:moveTo>
                    <a:pt x="1154" y="765"/>
                  </a:moveTo>
                  <a:lnTo>
                    <a:pt x="1148" y="769"/>
                  </a:lnTo>
                  <a:lnTo>
                    <a:pt x="1139" y="770"/>
                  </a:lnTo>
                  <a:lnTo>
                    <a:pt x="1129" y="770"/>
                  </a:lnTo>
                  <a:lnTo>
                    <a:pt x="1118" y="770"/>
                  </a:lnTo>
                  <a:lnTo>
                    <a:pt x="1094" y="770"/>
                  </a:lnTo>
                  <a:lnTo>
                    <a:pt x="1071" y="771"/>
                  </a:lnTo>
                  <a:lnTo>
                    <a:pt x="1068" y="772"/>
                  </a:lnTo>
                  <a:lnTo>
                    <a:pt x="1064" y="774"/>
                  </a:lnTo>
                  <a:lnTo>
                    <a:pt x="1055" y="774"/>
                  </a:lnTo>
                  <a:lnTo>
                    <a:pt x="1046" y="774"/>
                  </a:lnTo>
                  <a:lnTo>
                    <a:pt x="1037" y="774"/>
                  </a:lnTo>
                  <a:lnTo>
                    <a:pt x="1027" y="774"/>
                  </a:lnTo>
                  <a:lnTo>
                    <a:pt x="1024" y="778"/>
                  </a:lnTo>
                  <a:lnTo>
                    <a:pt x="1022" y="780"/>
                  </a:lnTo>
                  <a:lnTo>
                    <a:pt x="1012" y="782"/>
                  </a:lnTo>
                  <a:lnTo>
                    <a:pt x="999" y="782"/>
                  </a:lnTo>
                  <a:lnTo>
                    <a:pt x="986" y="782"/>
                  </a:lnTo>
                  <a:lnTo>
                    <a:pt x="976" y="783"/>
                  </a:lnTo>
                  <a:lnTo>
                    <a:pt x="967" y="784"/>
                  </a:lnTo>
                  <a:lnTo>
                    <a:pt x="958" y="784"/>
                  </a:lnTo>
                  <a:lnTo>
                    <a:pt x="948" y="784"/>
                  </a:lnTo>
                  <a:lnTo>
                    <a:pt x="940" y="783"/>
                  </a:lnTo>
                  <a:lnTo>
                    <a:pt x="932" y="784"/>
                  </a:lnTo>
                  <a:lnTo>
                    <a:pt x="924" y="785"/>
                  </a:lnTo>
                  <a:lnTo>
                    <a:pt x="921" y="786"/>
                  </a:lnTo>
                  <a:lnTo>
                    <a:pt x="918" y="787"/>
                  </a:lnTo>
                  <a:lnTo>
                    <a:pt x="916" y="790"/>
                  </a:lnTo>
                  <a:lnTo>
                    <a:pt x="913" y="793"/>
                  </a:lnTo>
                  <a:lnTo>
                    <a:pt x="915" y="794"/>
                  </a:lnTo>
                  <a:lnTo>
                    <a:pt x="915" y="796"/>
                  </a:lnTo>
                  <a:lnTo>
                    <a:pt x="921" y="800"/>
                  </a:lnTo>
                  <a:lnTo>
                    <a:pt x="927" y="804"/>
                  </a:lnTo>
                  <a:lnTo>
                    <a:pt x="931" y="805"/>
                  </a:lnTo>
                  <a:lnTo>
                    <a:pt x="934" y="805"/>
                  </a:lnTo>
                  <a:lnTo>
                    <a:pt x="938" y="804"/>
                  </a:lnTo>
                  <a:lnTo>
                    <a:pt x="941" y="803"/>
                  </a:lnTo>
                  <a:lnTo>
                    <a:pt x="946" y="800"/>
                  </a:lnTo>
                  <a:lnTo>
                    <a:pt x="950" y="797"/>
                  </a:lnTo>
                  <a:lnTo>
                    <a:pt x="959" y="797"/>
                  </a:lnTo>
                  <a:lnTo>
                    <a:pt x="969" y="797"/>
                  </a:lnTo>
                  <a:lnTo>
                    <a:pt x="977" y="796"/>
                  </a:lnTo>
                  <a:lnTo>
                    <a:pt x="987" y="795"/>
                  </a:lnTo>
                  <a:lnTo>
                    <a:pt x="998" y="793"/>
                  </a:lnTo>
                  <a:lnTo>
                    <a:pt x="1005" y="792"/>
                  </a:lnTo>
                  <a:lnTo>
                    <a:pt x="1017" y="792"/>
                  </a:lnTo>
                  <a:lnTo>
                    <a:pt x="1029" y="792"/>
                  </a:lnTo>
                  <a:lnTo>
                    <a:pt x="1041" y="792"/>
                  </a:lnTo>
                  <a:lnTo>
                    <a:pt x="1053" y="792"/>
                  </a:lnTo>
                  <a:lnTo>
                    <a:pt x="1064" y="791"/>
                  </a:lnTo>
                  <a:lnTo>
                    <a:pt x="1076" y="790"/>
                  </a:lnTo>
                  <a:lnTo>
                    <a:pt x="1091" y="788"/>
                  </a:lnTo>
                  <a:lnTo>
                    <a:pt x="1104" y="788"/>
                  </a:lnTo>
                  <a:lnTo>
                    <a:pt x="1118" y="790"/>
                  </a:lnTo>
                  <a:lnTo>
                    <a:pt x="1132" y="792"/>
                  </a:lnTo>
                  <a:lnTo>
                    <a:pt x="1137" y="788"/>
                  </a:lnTo>
                  <a:lnTo>
                    <a:pt x="1143" y="785"/>
                  </a:lnTo>
                  <a:lnTo>
                    <a:pt x="1148" y="788"/>
                  </a:lnTo>
                  <a:lnTo>
                    <a:pt x="1153" y="792"/>
                  </a:lnTo>
                  <a:lnTo>
                    <a:pt x="1166" y="791"/>
                  </a:lnTo>
                  <a:lnTo>
                    <a:pt x="1187" y="786"/>
                  </a:lnTo>
                  <a:lnTo>
                    <a:pt x="1209" y="781"/>
                  </a:lnTo>
                  <a:lnTo>
                    <a:pt x="1220" y="778"/>
                  </a:lnTo>
                  <a:lnTo>
                    <a:pt x="1220" y="776"/>
                  </a:lnTo>
                  <a:lnTo>
                    <a:pt x="1219" y="775"/>
                  </a:lnTo>
                  <a:lnTo>
                    <a:pt x="1219" y="774"/>
                  </a:lnTo>
                  <a:lnTo>
                    <a:pt x="1212" y="772"/>
                  </a:lnTo>
                  <a:lnTo>
                    <a:pt x="1206" y="771"/>
                  </a:lnTo>
                  <a:lnTo>
                    <a:pt x="1197" y="770"/>
                  </a:lnTo>
                  <a:lnTo>
                    <a:pt x="1188" y="769"/>
                  </a:lnTo>
                  <a:lnTo>
                    <a:pt x="1169" y="767"/>
                  </a:lnTo>
                  <a:lnTo>
                    <a:pt x="1154" y="765"/>
                  </a:lnTo>
                  <a:close/>
                  <a:moveTo>
                    <a:pt x="760" y="768"/>
                  </a:moveTo>
                  <a:lnTo>
                    <a:pt x="759" y="769"/>
                  </a:lnTo>
                  <a:lnTo>
                    <a:pt x="758" y="770"/>
                  </a:lnTo>
                  <a:lnTo>
                    <a:pt x="759" y="772"/>
                  </a:lnTo>
                  <a:lnTo>
                    <a:pt x="760" y="772"/>
                  </a:lnTo>
                  <a:lnTo>
                    <a:pt x="766" y="773"/>
                  </a:lnTo>
                  <a:lnTo>
                    <a:pt x="769" y="772"/>
                  </a:lnTo>
                  <a:lnTo>
                    <a:pt x="769" y="771"/>
                  </a:lnTo>
                  <a:lnTo>
                    <a:pt x="768" y="770"/>
                  </a:lnTo>
                  <a:lnTo>
                    <a:pt x="767" y="769"/>
                  </a:lnTo>
                  <a:lnTo>
                    <a:pt x="764" y="768"/>
                  </a:lnTo>
                  <a:lnTo>
                    <a:pt x="760" y="768"/>
                  </a:lnTo>
                  <a:close/>
                  <a:moveTo>
                    <a:pt x="1279" y="774"/>
                  </a:moveTo>
                  <a:lnTo>
                    <a:pt x="1278" y="775"/>
                  </a:lnTo>
                  <a:lnTo>
                    <a:pt x="1277" y="776"/>
                  </a:lnTo>
                  <a:lnTo>
                    <a:pt x="1278" y="778"/>
                  </a:lnTo>
                  <a:lnTo>
                    <a:pt x="1278" y="779"/>
                  </a:lnTo>
                  <a:lnTo>
                    <a:pt x="1279" y="779"/>
                  </a:lnTo>
                  <a:lnTo>
                    <a:pt x="1279" y="780"/>
                  </a:lnTo>
                  <a:lnTo>
                    <a:pt x="1280" y="779"/>
                  </a:lnTo>
                  <a:lnTo>
                    <a:pt x="1281" y="779"/>
                  </a:lnTo>
                  <a:lnTo>
                    <a:pt x="1283" y="778"/>
                  </a:lnTo>
                  <a:lnTo>
                    <a:pt x="1284" y="778"/>
                  </a:lnTo>
                  <a:lnTo>
                    <a:pt x="1284" y="776"/>
                  </a:lnTo>
                  <a:lnTo>
                    <a:pt x="1283" y="775"/>
                  </a:lnTo>
                  <a:lnTo>
                    <a:pt x="1281" y="774"/>
                  </a:lnTo>
                  <a:lnTo>
                    <a:pt x="1280" y="774"/>
                  </a:lnTo>
                  <a:lnTo>
                    <a:pt x="1279" y="774"/>
                  </a:lnTo>
                  <a:close/>
                  <a:moveTo>
                    <a:pt x="266" y="833"/>
                  </a:moveTo>
                  <a:lnTo>
                    <a:pt x="262" y="838"/>
                  </a:lnTo>
                  <a:lnTo>
                    <a:pt x="260" y="842"/>
                  </a:lnTo>
                  <a:lnTo>
                    <a:pt x="259" y="845"/>
                  </a:lnTo>
                  <a:lnTo>
                    <a:pt x="260" y="848"/>
                  </a:lnTo>
                  <a:lnTo>
                    <a:pt x="261" y="850"/>
                  </a:lnTo>
                  <a:lnTo>
                    <a:pt x="264" y="852"/>
                  </a:lnTo>
                  <a:lnTo>
                    <a:pt x="266" y="852"/>
                  </a:lnTo>
                  <a:lnTo>
                    <a:pt x="267" y="852"/>
                  </a:lnTo>
                  <a:lnTo>
                    <a:pt x="272" y="849"/>
                  </a:lnTo>
                  <a:lnTo>
                    <a:pt x="278" y="844"/>
                  </a:lnTo>
                  <a:lnTo>
                    <a:pt x="277" y="841"/>
                  </a:lnTo>
                  <a:lnTo>
                    <a:pt x="277" y="837"/>
                  </a:lnTo>
                  <a:lnTo>
                    <a:pt x="271" y="835"/>
                  </a:lnTo>
                  <a:lnTo>
                    <a:pt x="266" y="833"/>
                  </a:lnTo>
                  <a:close/>
                  <a:moveTo>
                    <a:pt x="1480" y="854"/>
                  </a:moveTo>
                  <a:lnTo>
                    <a:pt x="1482" y="854"/>
                  </a:lnTo>
                  <a:lnTo>
                    <a:pt x="1485" y="854"/>
                  </a:lnTo>
                  <a:lnTo>
                    <a:pt x="1485" y="856"/>
                  </a:lnTo>
                  <a:lnTo>
                    <a:pt x="1485" y="858"/>
                  </a:lnTo>
                  <a:lnTo>
                    <a:pt x="1481" y="861"/>
                  </a:lnTo>
                  <a:lnTo>
                    <a:pt x="1477" y="864"/>
                  </a:lnTo>
                  <a:lnTo>
                    <a:pt x="1476" y="863"/>
                  </a:lnTo>
                  <a:lnTo>
                    <a:pt x="1475" y="862"/>
                  </a:lnTo>
                  <a:lnTo>
                    <a:pt x="1475" y="861"/>
                  </a:lnTo>
                  <a:lnTo>
                    <a:pt x="1475" y="860"/>
                  </a:lnTo>
                  <a:lnTo>
                    <a:pt x="1477" y="856"/>
                  </a:lnTo>
                  <a:lnTo>
                    <a:pt x="1480" y="854"/>
                  </a:lnTo>
                  <a:close/>
                  <a:moveTo>
                    <a:pt x="556" y="873"/>
                  </a:moveTo>
                  <a:lnTo>
                    <a:pt x="552" y="876"/>
                  </a:lnTo>
                  <a:lnTo>
                    <a:pt x="550" y="879"/>
                  </a:lnTo>
                  <a:lnTo>
                    <a:pt x="549" y="883"/>
                  </a:lnTo>
                  <a:lnTo>
                    <a:pt x="549" y="888"/>
                  </a:lnTo>
                  <a:lnTo>
                    <a:pt x="553" y="887"/>
                  </a:lnTo>
                  <a:lnTo>
                    <a:pt x="557" y="884"/>
                  </a:lnTo>
                  <a:lnTo>
                    <a:pt x="559" y="880"/>
                  </a:lnTo>
                  <a:lnTo>
                    <a:pt x="560" y="875"/>
                  </a:lnTo>
                  <a:lnTo>
                    <a:pt x="559" y="874"/>
                  </a:lnTo>
                  <a:lnTo>
                    <a:pt x="557" y="874"/>
                  </a:lnTo>
                  <a:lnTo>
                    <a:pt x="556" y="873"/>
                  </a:lnTo>
                  <a:close/>
                  <a:moveTo>
                    <a:pt x="350" y="876"/>
                  </a:moveTo>
                  <a:lnTo>
                    <a:pt x="343" y="881"/>
                  </a:lnTo>
                  <a:lnTo>
                    <a:pt x="337" y="888"/>
                  </a:lnTo>
                  <a:lnTo>
                    <a:pt x="337" y="892"/>
                  </a:lnTo>
                  <a:lnTo>
                    <a:pt x="339" y="896"/>
                  </a:lnTo>
                  <a:lnTo>
                    <a:pt x="342" y="898"/>
                  </a:lnTo>
                  <a:lnTo>
                    <a:pt x="346" y="899"/>
                  </a:lnTo>
                  <a:lnTo>
                    <a:pt x="350" y="898"/>
                  </a:lnTo>
                  <a:lnTo>
                    <a:pt x="353" y="897"/>
                  </a:lnTo>
                  <a:lnTo>
                    <a:pt x="355" y="893"/>
                  </a:lnTo>
                  <a:lnTo>
                    <a:pt x="357" y="890"/>
                  </a:lnTo>
                  <a:lnTo>
                    <a:pt x="357" y="886"/>
                  </a:lnTo>
                  <a:lnTo>
                    <a:pt x="357" y="880"/>
                  </a:lnTo>
                  <a:lnTo>
                    <a:pt x="355" y="878"/>
                  </a:lnTo>
                  <a:lnTo>
                    <a:pt x="353" y="876"/>
                  </a:lnTo>
                  <a:lnTo>
                    <a:pt x="351" y="876"/>
                  </a:lnTo>
                  <a:lnTo>
                    <a:pt x="350" y="876"/>
                  </a:lnTo>
                  <a:close/>
                  <a:moveTo>
                    <a:pt x="1433" y="888"/>
                  </a:moveTo>
                  <a:lnTo>
                    <a:pt x="1420" y="895"/>
                  </a:lnTo>
                  <a:lnTo>
                    <a:pt x="1409" y="903"/>
                  </a:lnTo>
                  <a:lnTo>
                    <a:pt x="1409" y="904"/>
                  </a:lnTo>
                  <a:lnTo>
                    <a:pt x="1409" y="907"/>
                  </a:lnTo>
                  <a:lnTo>
                    <a:pt x="1420" y="912"/>
                  </a:lnTo>
                  <a:lnTo>
                    <a:pt x="1428" y="915"/>
                  </a:lnTo>
                  <a:lnTo>
                    <a:pt x="1432" y="916"/>
                  </a:lnTo>
                  <a:lnTo>
                    <a:pt x="1437" y="915"/>
                  </a:lnTo>
                  <a:lnTo>
                    <a:pt x="1444" y="915"/>
                  </a:lnTo>
                  <a:lnTo>
                    <a:pt x="1452" y="913"/>
                  </a:lnTo>
                  <a:lnTo>
                    <a:pt x="1453" y="912"/>
                  </a:lnTo>
                  <a:lnTo>
                    <a:pt x="1453" y="911"/>
                  </a:lnTo>
                  <a:lnTo>
                    <a:pt x="1453" y="907"/>
                  </a:lnTo>
                  <a:lnTo>
                    <a:pt x="1450" y="900"/>
                  </a:lnTo>
                  <a:lnTo>
                    <a:pt x="1446" y="893"/>
                  </a:lnTo>
                  <a:lnTo>
                    <a:pt x="1443" y="888"/>
                  </a:lnTo>
                  <a:lnTo>
                    <a:pt x="1437" y="888"/>
                  </a:lnTo>
                  <a:lnTo>
                    <a:pt x="1433" y="888"/>
                  </a:lnTo>
                  <a:close/>
                  <a:moveTo>
                    <a:pt x="574" y="922"/>
                  </a:moveTo>
                  <a:lnTo>
                    <a:pt x="570" y="927"/>
                  </a:lnTo>
                  <a:lnTo>
                    <a:pt x="566" y="935"/>
                  </a:lnTo>
                  <a:lnTo>
                    <a:pt x="563" y="938"/>
                  </a:lnTo>
                  <a:lnTo>
                    <a:pt x="562" y="943"/>
                  </a:lnTo>
                  <a:lnTo>
                    <a:pt x="561" y="946"/>
                  </a:lnTo>
                  <a:lnTo>
                    <a:pt x="561" y="948"/>
                  </a:lnTo>
                  <a:lnTo>
                    <a:pt x="567" y="954"/>
                  </a:lnTo>
                  <a:lnTo>
                    <a:pt x="572" y="960"/>
                  </a:lnTo>
                  <a:lnTo>
                    <a:pt x="573" y="960"/>
                  </a:lnTo>
                  <a:lnTo>
                    <a:pt x="581" y="950"/>
                  </a:lnTo>
                  <a:lnTo>
                    <a:pt x="587" y="942"/>
                  </a:lnTo>
                  <a:lnTo>
                    <a:pt x="587" y="936"/>
                  </a:lnTo>
                  <a:lnTo>
                    <a:pt x="587" y="931"/>
                  </a:lnTo>
                  <a:lnTo>
                    <a:pt x="585" y="927"/>
                  </a:lnTo>
                  <a:lnTo>
                    <a:pt x="582" y="925"/>
                  </a:lnTo>
                  <a:lnTo>
                    <a:pt x="578" y="923"/>
                  </a:lnTo>
                  <a:lnTo>
                    <a:pt x="574" y="922"/>
                  </a:lnTo>
                  <a:close/>
                </a:path>
              </a:pathLst>
            </a:custGeom>
            <a:solidFill>
              <a:srgbClr val="2C5882"/>
            </a:solidFill>
            <a:ln w="9525">
              <a:noFill/>
              <a:round/>
            </a:ln>
          </p:spPr>
          <p:txBody>
            <a:bodyPr/>
            <a:lstStyle/>
            <a:p>
              <a:endParaRPr lang="zh-CN" altLang="en-US"/>
            </a:p>
          </p:txBody>
        </p:sp>
        <p:sp>
          <p:nvSpPr>
            <p:cNvPr id="29759" name="Freeform 31"/>
            <p:cNvSpPr/>
            <p:nvPr/>
          </p:nvSpPr>
          <p:spPr bwMode="auto">
            <a:xfrm>
              <a:off x="1535" y="924"/>
              <a:ext cx="164" cy="195"/>
            </a:xfrm>
            <a:custGeom>
              <a:avLst/>
              <a:gdLst>
                <a:gd name="T0" fmla="*/ 1 w 494"/>
                <a:gd name="T1" fmla="*/ 1 h 587"/>
                <a:gd name="T2" fmla="*/ 1 w 494"/>
                <a:gd name="T3" fmla="*/ 1 h 587"/>
                <a:gd name="T4" fmla="*/ 1 w 494"/>
                <a:gd name="T5" fmla="*/ 1 h 587"/>
                <a:gd name="T6" fmla="*/ 0 w 494"/>
                <a:gd name="T7" fmla="*/ 1 h 587"/>
                <a:gd name="T8" fmla="*/ 0 w 494"/>
                <a:gd name="T9" fmla="*/ 1 h 587"/>
                <a:gd name="T10" fmla="*/ 0 w 494"/>
                <a:gd name="T11" fmla="*/ 1 h 587"/>
                <a:gd name="T12" fmla="*/ 0 w 494"/>
                <a:gd name="T13" fmla="*/ 1 h 587"/>
                <a:gd name="T14" fmla="*/ 0 w 494"/>
                <a:gd name="T15" fmla="*/ 1 h 587"/>
                <a:gd name="T16" fmla="*/ 0 w 494"/>
                <a:gd name="T17" fmla="*/ 1 h 587"/>
                <a:gd name="T18" fmla="*/ 0 w 494"/>
                <a:gd name="T19" fmla="*/ 1 h 587"/>
                <a:gd name="T20" fmla="*/ 0 w 494"/>
                <a:gd name="T21" fmla="*/ 1 h 587"/>
                <a:gd name="T22" fmla="*/ 0 w 494"/>
                <a:gd name="T23" fmla="*/ 1 h 587"/>
                <a:gd name="T24" fmla="*/ 0 w 494"/>
                <a:gd name="T25" fmla="*/ 1 h 587"/>
                <a:gd name="T26" fmla="*/ 0 w 494"/>
                <a:gd name="T27" fmla="*/ 1 h 587"/>
                <a:gd name="T28" fmla="*/ 0 w 494"/>
                <a:gd name="T29" fmla="*/ 0 h 587"/>
                <a:gd name="T30" fmla="*/ 0 w 494"/>
                <a:gd name="T31" fmla="*/ 0 h 587"/>
                <a:gd name="T32" fmla="*/ 0 w 494"/>
                <a:gd name="T33" fmla="*/ 0 h 587"/>
                <a:gd name="T34" fmla="*/ 0 w 494"/>
                <a:gd name="T35" fmla="*/ 0 h 587"/>
                <a:gd name="T36" fmla="*/ 0 w 494"/>
                <a:gd name="T37" fmla="*/ 0 h 587"/>
                <a:gd name="T38" fmla="*/ 0 w 494"/>
                <a:gd name="T39" fmla="*/ 0 h 587"/>
                <a:gd name="T40" fmla="*/ 0 w 494"/>
                <a:gd name="T41" fmla="*/ 0 h 587"/>
                <a:gd name="T42" fmla="*/ 0 w 494"/>
                <a:gd name="T43" fmla="*/ 0 h 587"/>
                <a:gd name="T44" fmla="*/ 0 w 494"/>
                <a:gd name="T45" fmla="*/ 0 h 587"/>
                <a:gd name="T46" fmla="*/ 0 w 494"/>
                <a:gd name="T47" fmla="*/ 0 h 587"/>
                <a:gd name="T48" fmla="*/ 0 w 494"/>
                <a:gd name="T49" fmla="*/ 0 h 587"/>
                <a:gd name="T50" fmla="*/ 0 w 494"/>
                <a:gd name="T51" fmla="*/ 0 h 587"/>
                <a:gd name="T52" fmla="*/ 0 w 494"/>
                <a:gd name="T53" fmla="*/ 0 h 587"/>
                <a:gd name="T54" fmla="*/ 0 w 494"/>
                <a:gd name="T55" fmla="*/ 0 h 587"/>
                <a:gd name="T56" fmla="*/ 1 w 494"/>
                <a:gd name="T57" fmla="*/ 0 h 587"/>
                <a:gd name="T58" fmla="*/ 1 w 494"/>
                <a:gd name="T59" fmla="*/ 0 h 587"/>
                <a:gd name="T60" fmla="*/ 1 w 494"/>
                <a:gd name="T61" fmla="*/ 0 h 587"/>
                <a:gd name="T62" fmla="*/ 1 w 494"/>
                <a:gd name="T63" fmla="*/ 0 h 587"/>
                <a:gd name="T64" fmla="*/ 1 w 494"/>
                <a:gd name="T65" fmla="*/ 0 h 587"/>
                <a:gd name="T66" fmla="*/ 1 w 494"/>
                <a:gd name="T67" fmla="*/ 0 h 587"/>
                <a:gd name="T68" fmla="*/ 1 w 494"/>
                <a:gd name="T69" fmla="*/ 0 h 587"/>
                <a:gd name="T70" fmla="*/ 0 w 494"/>
                <a:gd name="T71" fmla="*/ 0 h 587"/>
                <a:gd name="T72" fmla="*/ 0 w 494"/>
                <a:gd name="T73" fmla="*/ 0 h 587"/>
                <a:gd name="T74" fmla="*/ 0 w 494"/>
                <a:gd name="T75" fmla="*/ 0 h 587"/>
                <a:gd name="T76" fmla="*/ 0 w 494"/>
                <a:gd name="T77" fmla="*/ 0 h 587"/>
                <a:gd name="T78" fmla="*/ 0 w 494"/>
                <a:gd name="T79" fmla="*/ 0 h 587"/>
                <a:gd name="T80" fmla="*/ 0 w 494"/>
                <a:gd name="T81" fmla="*/ 0 h 587"/>
                <a:gd name="T82" fmla="*/ 0 w 494"/>
                <a:gd name="T83" fmla="*/ 0 h 587"/>
                <a:gd name="T84" fmla="*/ 0 w 494"/>
                <a:gd name="T85" fmla="*/ 0 h 587"/>
                <a:gd name="T86" fmla="*/ 0 w 494"/>
                <a:gd name="T87" fmla="*/ 0 h 587"/>
                <a:gd name="T88" fmla="*/ 0 w 494"/>
                <a:gd name="T89" fmla="*/ 1 h 587"/>
                <a:gd name="T90" fmla="*/ 0 w 494"/>
                <a:gd name="T91" fmla="*/ 1 h 587"/>
                <a:gd name="T92" fmla="*/ 0 w 494"/>
                <a:gd name="T93" fmla="*/ 1 h 587"/>
                <a:gd name="T94" fmla="*/ 0 w 494"/>
                <a:gd name="T95" fmla="*/ 1 h 587"/>
                <a:gd name="T96" fmla="*/ 0 w 494"/>
                <a:gd name="T97" fmla="*/ 1 h 587"/>
                <a:gd name="T98" fmla="*/ 0 w 494"/>
                <a:gd name="T99" fmla="*/ 1 h 587"/>
                <a:gd name="T100" fmla="*/ 0 w 494"/>
                <a:gd name="T101" fmla="*/ 1 h 587"/>
                <a:gd name="T102" fmla="*/ 0 w 494"/>
                <a:gd name="T103" fmla="*/ 1 h 587"/>
                <a:gd name="T104" fmla="*/ 0 w 494"/>
                <a:gd name="T105" fmla="*/ 1 h 587"/>
                <a:gd name="T106" fmla="*/ 1 w 494"/>
                <a:gd name="T107" fmla="*/ 1 h 587"/>
                <a:gd name="T108" fmla="*/ 1 w 494"/>
                <a:gd name="T109" fmla="*/ 1 h 587"/>
                <a:gd name="T110" fmla="*/ 1 w 494"/>
                <a:gd name="T111" fmla="*/ 1 h 5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4"/>
                <a:gd name="T169" fmla="*/ 0 h 587"/>
                <a:gd name="T170" fmla="*/ 494 w 494"/>
                <a:gd name="T171" fmla="*/ 587 h 5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4" h="587">
                  <a:moveTo>
                    <a:pt x="494" y="367"/>
                  </a:moveTo>
                  <a:lnTo>
                    <a:pt x="490" y="393"/>
                  </a:lnTo>
                  <a:lnTo>
                    <a:pt x="483" y="417"/>
                  </a:lnTo>
                  <a:lnTo>
                    <a:pt x="477" y="438"/>
                  </a:lnTo>
                  <a:lnTo>
                    <a:pt x="467" y="459"/>
                  </a:lnTo>
                  <a:lnTo>
                    <a:pt x="456" y="479"/>
                  </a:lnTo>
                  <a:lnTo>
                    <a:pt x="444" y="498"/>
                  </a:lnTo>
                  <a:lnTo>
                    <a:pt x="431" y="514"/>
                  </a:lnTo>
                  <a:lnTo>
                    <a:pt x="416" y="529"/>
                  </a:lnTo>
                  <a:lnTo>
                    <a:pt x="398" y="542"/>
                  </a:lnTo>
                  <a:lnTo>
                    <a:pt x="381" y="554"/>
                  </a:lnTo>
                  <a:lnTo>
                    <a:pt x="362" y="565"/>
                  </a:lnTo>
                  <a:lnTo>
                    <a:pt x="342" y="573"/>
                  </a:lnTo>
                  <a:lnTo>
                    <a:pt x="321" y="580"/>
                  </a:lnTo>
                  <a:lnTo>
                    <a:pt x="298" y="584"/>
                  </a:lnTo>
                  <a:lnTo>
                    <a:pt x="276" y="587"/>
                  </a:lnTo>
                  <a:lnTo>
                    <a:pt x="251" y="587"/>
                  </a:lnTo>
                  <a:lnTo>
                    <a:pt x="237" y="587"/>
                  </a:lnTo>
                  <a:lnTo>
                    <a:pt x="223" y="586"/>
                  </a:lnTo>
                  <a:lnTo>
                    <a:pt x="210" y="585"/>
                  </a:lnTo>
                  <a:lnTo>
                    <a:pt x="197" y="583"/>
                  </a:lnTo>
                  <a:lnTo>
                    <a:pt x="184" y="580"/>
                  </a:lnTo>
                  <a:lnTo>
                    <a:pt x="172" y="576"/>
                  </a:lnTo>
                  <a:lnTo>
                    <a:pt x="160" y="573"/>
                  </a:lnTo>
                  <a:lnTo>
                    <a:pt x="149" y="568"/>
                  </a:lnTo>
                  <a:lnTo>
                    <a:pt x="137" y="562"/>
                  </a:lnTo>
                  <a:lnTo>
                    <a:pt x="126" y="557"/>
                  </a:lnTo>
                  <a:lnTo>
                    <a:pt x="116" y="550"/>
                  </a:lnTo>
                  <a:lnTo>
                    <a:pt x="105" y="543"/>
                  </a:lnTo>
                  <a:lnTo>
                    <a:pt x="95" y="535"/>
                  </a:lnTo>
                  <a:lnTo>
                    <a:pt x="86" y="527"/>
                  </a:lnTo>
                  <a:lnTo>
                    <a:pt x="76" y="518"/>
                  </a:lnTo>
                  <a:lnTo>
                    <a:pt x="68" y="508"/>
                  </a:lnTo>
                  <a:lnTo>
                    <a:pt x="60" y="499"/>
                  </a:lnTo>
                  <a:lnTo>
                    <a:pt x="52" y="488"/>
                  </a:lnTo>
                  <a:lnTo>
                    <a:pt x="45" y="477"/>
                  </a:lnTo>
                  <a:lnTo>
                    <a:pt x="38" y="465"/>
                  </a:lnTo>
                  <a:lnTo>
                    <a:pt x="32" y="454"/>
                  </a:lnTo>
                  <a:lnTo>
                    <a:pt x="26" y="441"/>
                  </a:lnTo>
                  <a:lnTo>
                    <a:pt x="22" y="429"/>
                  </a:lnTo>
                  <a:lnTo>
                    <a:pt x="16" y="415"/>
                  </a:lnTo>
                  <a:lnTo>
                    <a:pt x="13" y="401"/>
                  </a:lnTo>
                  <a:lnTo>
                    <a:pt x="10" y="387"/>
                  </a:lnTo>
                  <a:lnTo>
                    <a:pt x="6" y="373"/>
                  </a:lnTo>
                  <a:lnTo>
                    <a:pt x="4" y="359"/>
                  </a:lnTo>
                  <a:lnTo>
                    <a:pt x="2" y="343"/>
                  </a:lnTo>
                  <a:lnTo>
                    <a:pt x="1" y="327"/>
                  </a:lnTo>
                  <a:lnTo>
                    <a:pt x="0" y="310"/>
                  </a:lnTo>
                  <a:lnTo>
                    <a:pt x="0" y="294"/>
                  </a:lnTo>
                  <a:lnTo>
                    <a:pt x="0" y="278"/>
                  </a:lnTo>
                  <a:lnTo>
                    <a:pt x="1" y="261"/>
                  </a:lnTo>
                  <a:lnTo>
                    <a:pt x="2" y="246"/>
                  </a:lnTo>
                  <a:lnTo>
                    <a:pt x="4" y="231"/>
                  </a:lnTo>
                  <a:lnTo>
                    <a:pt x="6" y="215"/>
                  </a:lnTo>
                  <a:lnTo>
                    <a:pt x="10" y="201"/>
                  </a:lnTo>
                  <a:lnTo>
                    <a:pt x="13" y="187"/>
                  </a:lnTo>
                  <a:lnTo>
                    <a:pt x="17" y="174"/>
                  </a:lnTo>
                  <a:lnTo>
                    <a:pt x="22" y="161"/>
                  </a:lnTo>
                  <a:lnTo>
                    <a:pt x="27" y="147"/>
                  </a:lnTo>
                  <a:lnTo>
                    <a:pt x="33" y="135"/>
                  </a:lnTo>
                  <a:lnTo>
                    <a:pt x="39" y="123"/>
                  </a:lnTo>
                  <a:lnTo>
                    <a:pt x="47" y="111"/>
                  </a:lnTo>
                  <a:lnTo>
                    <a:pt x="53" y="100"/>
                  </a:lnTo>
                  <a:lnTo>
                    <a:pt x="62" y="91"/>
                  </a:lnTo>
                  <a:lnTo>
                    <a:pt x="71" y="80"/>
                  </a:lnTo>
                  <a:lnTo>
                    <a:pt x="80" y="71"/>
                  </a:lnTo>
                  <a:lnTo>
                    <a:pt x="90" y="61"/>
                  </a:lnTo>
                  <a:lnTo>
                    <a:pt x="99" y="53"/>
                  </a:lnTo>
                  <a:lnTo>
                    <a:pt x="109" y="45"/>
                  </a:lnTo>
                  <a:lnTo>
                    <a:pt x="120" y="38"/>
                  </a:lnTo>
                  <a:lnTo>
                    <a:pt x="131" y="32"/>
                  </a:lnTo>
                  <a:lnTo>
                    <a:pt x="142" y="26"/>
                  </a:lnTo>
                  <a:lnTo>
                    <a:pt x="154" y="21"/>
                  </a:lnTo>
                  <a:lnTo>
                    <a:pt x="166" y="15"/>
                  </a:lnTo>
                  <a:lnTo>
                    <a:pt x="178" y="12"/>
                  </a:lnTo>
                  <a:lnTo>
                    <a:pt x="191" y="9"/>
                  </a:lnTo>
                  <a:lnTo>
                    <a:pt x="204" y="5"/>
                  </a:lnTo>
                  <a:lnTo>
                    <a:pt x="219" y="3"/>
                  </a:lnTo>
                  <a:lnTo>
                    <a:pt x="232" y="2"/>
                  </a:lnTo>
                  <a:lnTo>
                    <a:pt x="247" y="1"/>
                  </a:lnTo>
                  <a:lnTo>
                    <a:pt x="261" y="0"/>
                  </a:lnTo>
                  <a:lnTo>
                    <a:pt x="284" y="1"/>
                  </a:lnTo>
                  <a:lnTo>
                    <a:pt x="306" y="3"/>
                  </a:lnTo>
                  <a:lnTo>
                    <a:pt x="328" y="7"/>
                  </a:lnTo>
                  <a:lnTo>
                    <a:pt x="348" y="12"/>
                  </a:lnTo>
                  <a:lnTo>
                    <a:pt x="366" y="19"/>
                  </a:lnTo>
                  <a:lnTo>
                    <a:pt x="384" y="27"/>
                  </a:lnTo>
                  <a:lnTo>
                    <a:pt x="401" y="37"/>
                  </a:lnTo>
                  <a:lnTo>
                    <a:pt x="417" y="49"/>
                  </a:lnTo>
                  <a:lnTo>
                    <a:pt x="431" y="61"/>
                  </a:lnTo>
                  <a:lnTo>
                    <a:pt x="444" y="75"/>
                  </a:lnTo>
                  <a:lnTo>
                    <a:pt x="455" y="91"/>
                  </a:lnTo>
                  <a:lnTo>
                    <a:pt x="465" y="107"/>
                  </a:lnTo>
                  <a:lnTo>
                    <a:pt x="474" y="123"/>
                  </a:lnTo>
                  <a:lnTo>
                    <a:pt x="480" y="142"/>
                  </a:lnTo>
                  <a:lnTo>
                    <a:pt x="486" y="162"/>
                  </a:lnTo>
                  <a:lnTo>
                    <a:pt x="489" y="182"/>
                  </a:lnTo>
                  <a:lnTo>
                    <a:pt x="417" y="182"/>
                  </a:lnTo>
                  <a:lnTo>
                    <a:pt x="413" y="169"/>
                  </a:lnTo>
                  <a:lnTo>
                    <a:pt x="409" y="156"/>
                  </a:lnTo>
                  <a:lnTo>
                    <a:pt x="405" y="144"/>
                  </a:lnTo>
                  <a:lnTo>
                    <a:pt x="398" y="133"/>
                  </a:lnTo>
                  <a:lnTo>
                    <a:pt x="391" y="123"/>
                  </a:lnTo>
                  <a:lnTo>
                    <a:pt x="384" y="114"/>
                  </a:lnTo>
                  <a:lnTo>
                    <a:pt x="375" y="105"/>
                  </a:lnTo>
                  <a:lnTo>
                    <a:pt x="365" y="97"/>
                  </a:lnTo>
                  <a:lnTo>
                    <a:pt x="354" y="91"/>
                  </a:lnTo>
                  <a:lnTo>
                    <a:pt x="343" y="84"/>
                  </a:lnTo>
                  <a:lnTo>
                    <a:pt x="331" y="79"/>
                  </a:lnTo>
                  <a:lnTo>
                    <a:pt x="318" y="74"/>
                  </a:lnTo>
                  <a:lnTo>
                    <a:pt x="305" y="71"/>
                  </a:lnTo>
                  <a:lnTo>
                    <a:pt x="291" y="69"/>
                  </a:lnTo>
                  <a:lnTo>
                    <a:pt x="276" y="68"/>
                  </a:lnTo>
                  <a:lnTo>
                    <a:pt x="260" y="67"/>
                  </a:lnTo>
                  <a:lnTo>
                    <a:pt x="241" y="68"/>
                  </a:lnTo>
                  <a:lnTo>
                    <a:pt x="221" y="71"/>
                  </a:lnTo>
                  <a:lnTo>
                    <a:pt x="202" y="75"/>
                  </a:lnTo>
                  <a:lnTo>
                    <a:pt x="185" y="82"/>
                  </a:lnTo>
                  <a:lnTo>
                    <a:pt x="177" y="86"/>
                  </a:lnTo>
                  <a:lnTo>
                    <a:pt x="169" y="91"/>
                  </a:lnTo>
                  <a:lnTo>
                    <a:pt x="162" y="96"/>
                  </a:lnTo>
                  <a:lnTo>
                    <a:pt x="154" y="102"/>
                  </a:lnTo>
                  <a:lnTo>
                    <a:pt x="140" y="115"/>
                  </a:lnTo>
                  <a:lnTo>
                    <a:pt x="127" y="129"/>
                  </a:lnTo>
                  <a:lnTo>
                    <a:pt x="116" y="144"/>
                  </a:lnTo>
                  <a:lnTo>
                    <a:pt x="105" y="162"/>
                  </a:lnTo>
                  <a:lnTo>
                    <a:pt x="97" y="180"/>
                  </a:lnTo>
                  <a:lnTo>
                    <a:pt x="90" y="201"/>
                  </a:lnTo>
                  <a:lnTo>
                    <a:pt x="84" y="222"/>
                  </a:lnTo>
                  <a:lnTo>
                    <a:pt x="81" y="245"/>
                  </a:lnTo>
                  <a:lnTo>
                    <a:pt x="79" y="269"/>
                  </a:lnTo>
                  <a:lnTo>
                    <a:pt x="77" y="294"/>
                  </a:lnTo>
                  <a:lnTo>
                    <a:pt x="79" y="321"/>
                  </a:lnTo>
                  <a:lnTo>
                    <a:pt x="81" y="347"/>
                  </a:lnTo>
                  <a:lnTo>
                    <a:pt x="84" y="370"/>
                  </a:lnTo>
                  <a:lnTo>
                    <a:pt x="88" y="391"/>
                  </a:lnTo>
                  <a:lnTo>
                    <a:pt x="95" y="412"/>
                  </a:lnTo>
                  <a:lnTo>
                    <a:pt x="104" y="431"/>
                  </a:lnTo>
                  <a:lnTo>
                    <a:pt x="113" y="447"/>
                  </a:lnTo>
                  <a:lnTo>
                    <a:pt x="123" y="463"/>
                  </a:lnTo>
                  <a:lnTo>
                    <a:pt x="129" y="470"/>
                  </a:lnTo>
                  <a:lnTo>
                    <a:pt x="135" y="477"/>
                  </a:lnTo>
                  <a:lnTo>
                    <a:pt x="142" y="482"/>
                  </a:lnTo>
                  <a:lnTo>
                    <a:pt x="149" y="489"/>
                  </a:lnTo>
                  <a:lnTo>
                    <a:pt x="156" y="493"/>
                  </a:lnTo>
                  <a:lnTo>
                    <a:pt x="164" y="499"/>
                  </a:lnTo>
                  <a:lnTo>
                    <a:pt x="172" y="503"/>
                  </a:lnTo>
                  <a:lnTo>
                    <a:pt x="180" y="506"/>
                  </a:lnTo>
                  <a:lnTo>
                    <a:pt x="197" y="513"/>
                  </a:lnTo>
                  <a:lnTo>
                    <a:pt x="215" y="517"/>
                  </a:lnTo>
                  <a:lnTo>
                    <a:pt x="236" y="520"/>
                  </a:lnTo>
                  <a:lnTo>
                    <a:pt x="257" y="520"/>
                  </a:lnTo>
                  <a:lnTo>
                    <a:pt x="273" y="520"/>
                  </a:lnTo>
                  <a:lnTo>
                    <a:pt x="288" y="518"/>
                  </a:lnTo>
                  <a:lnTo>
                    <a:pt x="303" y="515"/>
                  </a:lnTo>
                  <a:lnTo>
                    <a:pt x="316" y="511"/>
                  </a:lnTo>
                  <a:lnTo>
                    <a:pt x="329" y="505"/>
                  </a:lnTo>
                  <a:lnTo>
                    <a:pt x="342" y="499"/>
                  </a:lnTo>
                  <a:lnTo>
                    <a:pt x="353" y="490"/>
                  </a:lnTo>
                  <a:lnTo>
                    <a:pt x="364" y="481"/>
                  </a:lnTo>
                  <a:lnTo>
                    <a:pt x="375" y="470"/>
                  </a:lnTo>
                  <a:lnTo>
                    <a:pt x="384" y="459"/>
                  </a:lnTo>
                  <a:lnTo>
                    <a:pt x="393" y="446"/>
                  </a:lnTo>
                  <a:lnTo>
                    <a:pt x="400" y="433"/>
                  </a:lnTo>
                  <a:lnTo>
                    <a:pt x="407" y="418"/>
                  </a:lnTo>
                  <a:lnTo>
                    <a:pt x="412" y="402"/>
                  </a:lnTo>
                  <a:lnTo>
                    <a:pt x="418" y="385"/>
                  </a:lnTo>
                  <a:lnTo>
                    <a:pt x="421" y="367"/>
                  </a:lnTo>
                  <a:lnTo>
                    <a:pt x="494" y="367"/>
                  </a:lnTo>
                  <a:close/>
                </a:path>
              </a:pathLst>
            </a:custGeom>
            <a:solidFill>
              <a:srgbClr val="2C5882"/>
            </a:solidFill>
            <a:ln w="9525">
              <a:noFill/>
              <a:round/>
            </a:ln>
          </p:spPr>
          <p:txBody>
            <a:bodyPr/>
            <a:lstStyle/>
            <a:p>
              <a:endParaRPr lang="zh-CN" altLang="en-US"/>
            </a:p>
          </p:txBody>
        </p:sp>
        <p:sp>
          <p:nvSpPr>
            <p:cNvPr id="29760" name="Freeform 30"/>
            <p:cNvSpPr/>
            <p:nvPr/>
          </p:nvSpPr>
          <p:spPr bwMode="auto">
            <a:xfrm>
              <a:off x="1741" y="929"/>
              <a:ext cx="111" cy="186"/>
            </a:xfrm>
            <a:custGeom>
              <a:avLst/>
              <a:gdLst>
                <a:gd name="T0" fmla="*/ 0 w 331"/>
                <a:gd name="T1" fmla="*/ 0 h 558"/>
                <a:gd name="T2" fmla="*/ 0 w 331"/>
                <a:gd name="T3" fmla="*/ 0 h 558"/>
                <a:gd name="T4" fmla="*/ 0 w 331"/>
                <a:gd name="T5" fmla="*/ 0 h 558"/>
                <a:gd name="T6" fmla="*/ 0 w 331"/>
                <a:gd name="T7" fmla="*/ 0 h 558"/>
                <a:gd name="T8" fmla="*/ 0 w 331"/>
                <a:gd name="T9" fmla="*/ 0 h 558"/>
                <a:gd name="T10" fmla="*/ 0 w 331"/>
                <a:gd name="T11" fmla="*/ 0 h 558"/>
                <a:gd name="T12" fmla="*/ 0 w 331"/>
                <a:gd name="T13" fmla="*/ 0 h 558"/>
                <a:gd name="T14" fmla="*/ 0 w 331"/>
                <a:gd name="T15" fmla="*/ 0 h 558"/>
                <a:gd name="T16" fmla="*/ 0 w 331"/>
                <a:gd name="T17" fmla="*/ 0 h 558"/>
                <a:gd name="T18" fmla="*/ 0 w 331"/>
                <a:gd name="T19" fmla="*/ 0 h 558"/>
                <a:gd name="T20" fmla="*/ 0 w 331"/>
                <a:gd name="T21" fmla="*/ 0 h 558"/>
                <a:gd name="T22" fmla="*/ 0 w 331"/>
                <a:gd name="T23" fmla="*/ 0 h 558"/>
                <a:gd name="T24" fmla="*/ 0 w 331"/>
                <a:gd name="T25" fmla="*/ 0 h 558"/>
                <a:gd name="T26" fmla="*/ 0 w 331"/>
                <a:gd name="T27" fmla="*/ 0 h 558"/>
                <a:gd name="T28" fmla="*/ 0 w 331"/>
                <a:gd name="T29" fmla="*/ 0 h 558"/>
                <a:gd name="T30" fmla="*/ 0 w 331"/>
                <a:gd name="T31" fmla="*/ 1 h 558"/>
                <a:gd name="T32" fmla="*/ 0 w 331"/>
                <a:gd name="T33" fmla="*/ 0 h 558"/>
                <a:gd name="T34" fmla="*/ 0 w 331"/>
                <a:gd name="T35" fmla="*/ 0 h 558"/>
                <a:gd name="T36" fmla="*/ 0 w 331"/>
                <a:gd name="T37" fmla="*/ 0 h 558"/>
                <a:gd name="T38" fmla="*/ 0 w 331"/>
                <a:gd name="T39" fmla="*/ 0 h 558"/>
                <a:gd name="T40" fmla="*/ 0 w 331"/>
                <a:gd name="T41" fmla="*/ 0 h 558"/>
                <a:gd name="T42" fmla="*/ 0 w 331"/>
                <a:gd name="T43" fmla="*/ 0 h 558"/>
                <a:gd name="T44" fmla="*/ 0 w 331"/>
                <a:gd name="T45" fmla="*/ 0 h 558"/>
                <a:gd name="T46" fmla="*/ 0 w 331"/>
                <a:gd name="T47" fmla="*/ 0 h 558"/>
                <a:gd name="T48" fmla="*/ 0 w 331"/>
                <a:gd name="T49" fmla="*/ 0 h 558"/>
                <a:gd name="T50" fmla="*/ 0 w 331"/>
                <a:gd name="T51" fmla="*/ 0 h 558"/>
                <a:gd name="T52" fmla="*/ 0 w 331"/>
                <a:gd name="T53" fmla="*/ 0 h 558"/>
                <a:gd name="T54" fmla="*/ 0 w 331"/>
                <a:gd name="T55" fmla="*/ 0 h 558"/>
                <a:gd name="T56" fmla="*/ 0 w 331"/>
                <a:gd name="T57" fmla="*/ 0 h 558"/>
                <a:gd name="T58" fmla="*/ 0 w 331"/>
                <a:gd name="T59" fmla="*/ 0 h 558"/>
                <a:gd name="T60" fmla="*/ 0 w 331"/>
                <a:gd name="T61" fmla="*/ 0 h 558"/>
                <a:gd name="T62" fmla="*/ 0 w 331"/>
                <a:gd name="T63" fmla="*/ 0 h 558"/>
                <a:gd name="T64" fmla="*/ 0 w 331"/>
                <a:gd name="T65" fmla="*/ 0 h 558"/>
                <a:gd name="T66" fmla="*/ 0 w 331"/>
                <a:gd name="T67" fmla="*/ 1 h 5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1"/>
                <a:gd name="T103" fmla="*/ 0 h 558"/>
                <a:gd name="T104" fmla="*/ 331 w 331"/>
                <a:gd name="T105" fmla="*/ 558 h 5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1" h="558">
                  <a:moveTo>
                    <a:pt x="0" y="558"/>
                  </a:moveTo>
                  <a:lnTo>
                    <a:pt x="0" y="0"/>
                  </a:lnTo>
                  <a:lnTo>
                    <a:pt x="34" y="0"/>
                  </a:lnTo>
                  <a:lnTo>
                    <a:pt x="68" y="0"/>
                  </a:lnTo>
                  <a:lnTo>
                    <a:pt x="68" y="207"/>
                  </a:lnTo>
                  <a:lnTo>
                    <a:pt x="80" y="192"/>
                  </a:lnTo>
                  <a:lnTo>
                    <a:pt x="91" y="180"/>
                  </a:lnTo>
                  <a:lnTo>
                    <a:pt x="103" y="169"/>
                  </a:lnTo>
                  <a:lnTo>
                    <a:pt x="116" y="160"/>
                  </a:lnTo>
                  <a:lnTo>
                    <a:pt x="129" y="153"/>
                  </a:lnTo>
                  <a:lnTo>
                    <a:pt x="143" y="147"/>
                  </a:lnTo>
                  <a:lnTo>
                    <a:pt x="159" y="143"/>
                  </a:lnTo>
                  <a:lnTo>
                    <a:pt x="174" y="140"/>
                  </a:lnTo>
                  <a:lnTo>
                    <a:pt x="191" y="140"/>
                  </a:lnTo>
                  <a:lnTo>
                    <a:pt x="207" y="140"/>
                  </a:lnTo>
                  <a:lnTo>
                    <a:pt x="222" y="142"/>
                  </a:lnTo>
                  <a:lnTo>
                    <a:pt x="236" y="145"/>
                  </a:lnTo>
                  <a:lnTo>
                    <a:pt x="250" y="149"/>
                  </a:lnTo>
                  <a:lnTo>
                    <a:pt x="263" y="154"/>
                  </a:lnTo>
                  <a:lnTo>
                    <a:pt x="274" y="160"/>
                  </a:lnTo>
                  <a:lnTo>
                    <a:pt x="285" y="167"/>
                  </a:lnTo>
                  <a:lnTo>
                    <a:pt x="294" y="176"/>
                  </a:lnTo>
                  <a:lnTo>
                    <a:pt x="303" y="186"/>
                  </a:lnTo>
                  <a:lnTo>
                    <a:pt x="310" y="196"/>
                  </a:lnTo>
                  <a:lnTo>
                    <a:pt x="316" y="208"/>
                  </a:lnTo>
                  <a:lnTo>
                    <a:pt x="322" y="220"/>
                  </a:lnTo>
                  <a:lnTo>
                    <a:pt x="325" y="234"/>
                  </a:lnTo>
                  <a:lnTo>
                    <a:pt x="328" y="248"/>
                  </a:lnTo>
                  <a:lnTo>
                    <a:pt x="331" y="264"/>
                  </a:lnTo>
                  <a:lnTo>
                    <a:pt x="331" y="280"/>
                  </a:lnTo>
                  <a:lnTo>
                    <a:pt x="331" y="558"/>
                  </a:lnTo>
                  <a:lnTo>
                    <a:pt x="297" y="558"/>
                  </a:lnTo>
                  <a:lnTo>
                    <a:pt x="263" y="558"/>
                  </a:lnTo>
                  <a:lnTo>
                    <a:pt x="263" y="297"/>
                  </a:lnTo>
                  <a:lnTo>
                    <a:pt x="262" y="285"/>
                  </a:lnTo>
                  <a:lnTo>
                    <a:pt x="262" y="274"/>
                  </a:lnTo>
                  <a:lnTo>
                    <a:pt x="259" y="263"/>
                  </a:lnTo>
                  <a:lnTo>
                    <a:pt x="257" y="254"/>
                  </a:lnTo>
                  <a:lnTo>
                    <a:pt x="255" y="245"/>
                  </a:lnTo>
                  <a:lnTo>
                    <a:pt x="252" y="237"/>
                  </a:lnTo>
                  <a:lnTo>
                    <a:pt x="247" y="230"/>
                  </a:lnTo>
                  <a:lnTo>
                    <a:pt x="243" y="224"/>
                  </a:lnTo>
                  <a:lnTo>
                    <a:pt x="238" y="219"/>
                  </a:lnTo>
                  <a:lnTo>
                    <a:pt x="232" y="215"/>
                  </a:lnTo>
                  <a:lnTo>
                    <a:pt x="226" y="210"/>
                  </a:lnTo>
                  <a:lnTo>
                    <a:pt x="218" y="208"/>
                  </a:lnTo>
                  <a:lnTo>
                    <a:pt x="209" y="205"/>
                  </a:lnTo>
                  <a:lnTo>
                    <a:pt x="200" y="204"/>
                  </a:lnTo>
                  <a:lnTo>
                    <a:pt x="191" y="202"/>
                  </a:lnTo>
                  <a:lnTo>
                    <a:pt x="181" y="201"/>
                  </a:lnTo>
                  <a:lnTo>
                    <a:pt x="168" y="202"/>
                  </a:lnTo>
                  <a:lnTo>
                    <a:pt x="156" y="205"/>
                  </a:lnTo>
                  <a:lnTo>
                    <a:pt x="145" y="207"/>
                  </a:lnTo>
                  <a:lnTo>
                    <a:pt x="134" y="211"/>
                  </a:lnTo>
                  <a:lnTo>
                    <a:pt x="124" y="217"/>
                  </a:lnTo>
                  <a:lnTo>
                    <a:pt x="115" y="223"/>
                  </a:lnTo>
                  <a:lnTo>
                    <a:pt x="106" y="231"/>
                  </a:lnTo>
                  <a:lnTo>
                    <a:pt x="99" y="240"/>
                  </a:lnTo>
                  <a:lnTo>
                    <a:pt x="91" y="250"/>
                  </a:lnTo>
                  <a:lnTo>
                    <a:pt x="84" y="259"/>
                  </a:lnTo>
                  <a:lnTo>
                    <a:pt x="80" y="271"/>
                  </a:lnTo>
                  <a:lnTo>
                    <a:pt x="76" y="283"/>
                  </a:lnTo>
                  <a:lnTo>
                    <a:pt x="72" y="297"/>
                  </a:lnTo>
                  <a:lnTo>
                    <a:pt x="70" y="310"/>
                  </a:lnTo>
                  <a:lnTo>
                    <a:pt x="68" y="325"/>
                  </a:lnTo>
                  <a:lnTo>
                    <a:pt x="68" y="340"/>
                  </a:lnTo>
                  <a:lnTo>
                    <a:pt x="68" y="558"/>
                  </a:lnTo>
                  <a:lnTo>
                    <a:pt x="34" y="558"/>
                  </a:lnTo>
                  <a:lnTo>
                    <a:pt x="0" y="558"/>
                  </a:lnTo>
                  <a:close/>
                </a:path>
              </a:pathLst>
            </a:custGeom>
            <a:solidFill>
              <a:srgbClr val="2C5882"/>
            </a:solidFill>
            <a:ln w="9525">
              <a:noFill/>
              <a:round/>
            </a:ln>
          </p:spPr>
          <p:txBody>
            <a:bodyPr/>
            <a:lstStyle/>
            <a:p>
              <a:endParaRPr lang="zh-CN" altLang="en-US"/>
            </a:p>
          </p:txBody>
        </p:sp>
        <p:sp>
          <p:nvSpPr>
            <p:cNvPr id="29761" name="Freeform 29"/>
            <p:cNvSpPr>
              <a:spLocks noEditPoints="1"/>
            </p:cNvSpPr>
            <p:nvPr/>
          </p:nvSpPr>
          <p:spPr bwMode="auto">
            <a:xfrm>
              <a:off x="1893" y="975"/>
              <a:ext cx="123" cy="143"/>
            </a:xfrm>
            <a:custGeom>
              <a:avLst/>
              <a:gdLst>
                <a:gd name="T0" fmla="*/ 0 w 370"/>
                <a:gd name="T1" fmla="*/ 1 h 429"/>
                <a:gd name="T2" fmla="*/ 0 w 370"/>
                <a:gd name="T3" fmla="*/ 1 h 429"/>
                <a:gd name="T4" fmla="*/ 0 w 370"/>
                <a:gd name="T5" fmla="*/ 1 h 429"/>
                <a:gd name="T6" fmla="*/ 0 w 370"/>
                <a:gd name="T7" fmla="*/ 0 h 429"/>
                <a:gd name="T8" fmla="*/ 0 w 370"/>
                <a:gd name="T9" fmla="*/ 0 h 429"/>
                <a:gd name="T10" fmla="*/ 0 w 370"/>
                <a:gd name="T11" fmla="*/ 0 h 429"/>
                <a:gd name="T12" fmla="*/ 0 w 370"/>
                <a:gd name="T13" fmla="*/ 0 h 429"/>
                <a:gd name="T14" fmla="*/ 0 w 370"/>
                <a:gd name="T15" fmla="*/ 0 h 429"/>
                <a:gd name="T16" fmla="*/ 0 w 370"/>
                <a:gd name="T17" fmla="*/ 0 h 429"/>
                <a:gd name="T18" fmla="*/ 0 w 370"/>
                <a:gd name="T19" fmla="*/ 0 h 429"/>
                <a:gd name="T20" fmla="*/ 0 w 370"/>
                <a:gd name="T21" fmla="*/ 0 h 429"/>
                <a:gd name="T22" fmla="*/ 0 w 370"/>
                <a:gd name="T23" fmla="*/ 0 h 429"/>
                <a:gd name="T24" fmla="*/ 0 w 370"/>
                <a:gd name="T25" fmla="*/ 0 h 429"/>
                <a:gd name="T26" fmla="*/ 0 w 370"/>
                <a:gd name="T27" fmla="*/ 0 h 429"/>
                <a:gd name="T28" fmla="*/ 0 w 370"/>
                <a:gd name="T29" fmla="*/ 0 h 429"/>
                <a:gd name="T30" fmla="*/ 0 w 370"/>
                <a:gd name="T31" fmla="*/ 0 h 429"/>
                <a:gd name="T32" fmla="*/ 1 w 370"/>
                <a:gd name="T33" fmla="*/ 0 h 429"/>
                <a:gd name="T34" fmla="*/ 0 w 370"/>
                <a:gd name="T35" fmla="*/ 0 h 429"/>
                <a:gd name="T36" fmla="*/ 0 w 370"/>
                <a:gd name="T37" fmla="*/ 0 h 429"/>
                <a:gd name="T38" fmla="*/ 0 w 370"/>
                <a:gd name="T39" fmla="*/ 0 h 429"/>
                <a:gd name="T40" fmla="*/ 0 w 370"/>
                <a:gd name="T41" fmla="*/ 0 h 429"/>
                <a:gd name="T42" fmla="*/ 0 w 370"/>
                <a:gd name="T43" fmla="*/ 0 h 429"/>
                <a:gd name="T44" fmla="*/ 0 w 370"/>
                <a:gd name="T45" fmla="*/ 1 h 429"/>
                <a:gd name="T46" fmla="*/ 0 w 370"/>
                <a:gd name="T47" fmla="*/ 1 h 429"/>
                <a:gd name="T48" fmla="*/ 0 w 370"/>
                <a:gd name="T49" fmla="*/ 0 h 429"/>
                <a:gd name="T50" fmla="*/ 0 w 370"/>
                <a:gd name="T51" fmla="*/ 0 h 429"/>
                <a:gd name="T52" fmla="*/ 0 w 370"/>
                <a:gd name="T53" fmla="*/ 0 h 429"/>
                <a:gd name="T54" fmla="*/ 0 w 370"/>
                <a:gd name="T55" fmla="*/ 0 h 429"/>
                <a:gd name="T56" fmla="*/ 0 w 370"/>
                <a:gd name="T57" fmla="*/ 0 h 429"/>
                <a:gd name="T58" fmla="*/ 0 w 370"/>
                <a:gd name="T59" fmla="*/ 0 h 429"/>
                <a:gd name="T60" fmla="*/ 0 w 370"/>
                <a:gd name="T61" fmla="*/ 1 h 429"/>
                <a:gd name="T62" fmla="*/ 0 w 370"/>
                <a:gd name="T63" fmla="*/ 1 h 429"/>
                <a:gd name="T64" fmla="*/ 0 w 370"/>
                <a:gd name="T65" fmla="*/ 1 h 429"/>
                <a:gd name="T66" fmla="*/ 0 w 370"/>
                <a:gd name="T67" fmla="*/ 1 h 429"/>
                <a:gd name="T68" fmla="*/ 0 w 370"/>
                <a:gd name="T69" fmla="*/ 0 h 429"/>
                <a:gd name="T70" fmla="*/ 0 w 370"/>
                <a:gd name="T71" fmla="*/ 0 h 429"/>
                <a:gd name="T72" fmla="*/ 0 w 370"/>
                <a:gd name="T73" fmla="*/ 0 h 429"/>
                <a:gd name="T74" fmla="*/ 0 w 370"/>
                <a:gd name="T75" fmla="*/ 0 h 429"/>
                <a:gd name="T76" fmla="*/ 0 w 370"/>
                <a:gd name="T77" fmla="*/ 0 h 429"/>
                <a:gd name="T78" fmla="*/ 0 w 370"/>
                <a:gd name="T79" fmla="*/ 0 h 429"/>
                <a:gd name="T80" fmla="*/ 0 w 370"/>
                <a:gd name="T81" fmla="*/ 0 h 429"/>
                <a:gd name="T82" fmla="*/ 0 w 370"/>
                <a:gd name="T83" fmla="*/ 0 h 429"/>
                <a:gd name="T84" fmla="*/ 0 w 370"/>
                <a:gd name="T85" fmla="*/ 0 h 429"/>
                <a:gd name="T86" fmla="*/ 0 w 370"/>
                <a:gd name="T87" fmla="*/ 0 h 429"/>
                <a:gd name="T88" fmla="*/ 0 w 370"/>
                <a:gd name="T89" fmla="*/ 0 h 4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0"/>
                <a:gd name="T136" fmla="*/ 0 h 429"/>
                <a:gd name="T137" fmla="*/ 370 w 370"/>
                <a:gd name="T138" fmla="*/ 429 h 4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0" h="429">
                  <a:moveTo>
                    <a:pt x="184" y="429"/>
                  </a:moveTo>
                  <a:lnTo>
                    <a:pt x="163" y="428"/>
                  </a:lnTo>
                  <a:lnTo>
                    <a:pt x="144" y="426"/>
                  </a:lnTo>
                  <a:lnTo>
                    <a:pt x="125" y="421"/>
                  </a:lnTo>
                  <a:lnTo>
                    <a:pt x="107" y="415"/>
                  </a:lnTo>
                  <a:lnTo>
                    <a:pt x="91" y="407"/>
                  </a:lnTo>
                  <a:lnTo>
                    <a:pt x="76" y="398"/>
                  </a:lnTo>
                  <a:lnTo>
                    <a:pt x="63" y="386"/>
                  </a:lnTo>
                  <a:lnTo>
                    <a:pt x="50" y="374"/>
                  </a:lnTo>
                  <a:lnTo>
                    <a:pt x="37" y="360"/>
                  </a:lnTo>
                  <a:lnTo>
                    <a:pt x="28" y="344"/>
                  </a:lnTo>
                  <a:lnTo>
                    <a:pt x="19" y="327"/>
                  </a:lnTo>
                  <a:lnTo>
                    <a:pt x="12" y="309"/>
                  </a:lnTo>
                  <a:lnTo>
                    <a:pt x="7" y="289"/>
                  </a:lnTo>
                  <a:lnTo>
                    <a:pt x="4" y="268"/>
                  </a:lnTo>
                  <a:lnTo>
                    <a:pt x="1" y="246"/>
                  </a:lnTo>
                  <a:lnTo>
                    <a:pt x="0" y="223"/>
                  </a:lnTo>
                  <a:lnTo>
                    <a:pt x="1" y="198"/>
                  </a:lnTo>
                  <a:lnTo>
                    <a:pt x="4" y="174"/>
                  </a:lnTo>
                  <a:lnTo>
                    <a:pt x="7" y="152"/>
                  </a:lnTo>
                  <a:lnTo>
                    <a:pt x="13" y="131"/>
                  </a:lnTo>
                  <a:lnTo>
                    <a:pt x="20" y="112"/>
                  </a:lnTo>
                  <a:lnTo>
                    <a:pt x="30" y="93"/>
                  </a:lnTo>
                  <a:lnTo>
                    <a:pt x="40" y="76"/>
                  </a:lnTo>
                  <a:lnTo>
                    <a:pt x="52" y="60"/>
                  </a:lnTo>
                  <a:lnTo>
                    <a:pt x="66" y="46"/>
                  </a:lnTo>
                  <a:lnTo>
                    <a:pt x="80" y="34"/>
                  </a:lnTo>
                  <a:lnTo>
                    <a:pt x="88" y="29"/>
                  </a:lnTo>
                  <a:lnTo>
                    <a:pt x="97" y="23"/>
                  </a:lnTo>
                  <a:lnTo>
                    <a:pt x="104" y="19"/>
                  </a:lnTo>
                  <a:lnTo>
                    <a:pt x="113" y="15"/>
                  </a:lnTo>
                  <a:lnTo>
                    <a:pt x="132" y="9"/>
                  </a:lnTo>
                  <a:lnTo>
                    <a:pt x="150" y="3"/>
                  </a:lnTo>
                  <a:lnTo>
                    <a:pt x="171" y="1"/>
                  </a:lnTo>
                  <a:lnTo>
                    <a:pt x="192" y="0"/>
                  </a:lnTo>
                  <a:lnTo>
                    <a:pt x="211" y="1"/>
                  </a:lnTo>
                  <a:lnTo>
                    <a:pt x="230" y="3"/>
                  </a:lnTo>
                  <a:lnTo>
                    <a:pt x="248" y="8"/>
                  </a:lnTo>
                  <a:lnTo>
                    <a:pt x="264" y="14"/>
                  </a:lnTo>
                  <a:lnTo>
                    <a:pt x="279" y="23"/>
                  </a:lnTo>
                  <a:lnTo>
                    <a:pt x="295" y="33"/>
                  </a:lnTo>
                  <a:lnTo>
                    <a:pt x="308" y="45"/>
                  </a:lnTo>
                  <a:lnTo>
                    <a:pt x="321" y="59"/>
                  </a:lnTo>
                  <a:lnTo>
                    <a:pt x="332" y="75"/>
                  </a:lnTo>
                  <a:lnTo>
                    <a:pt x="342" y="91"/>
                  </a:lnTo>
                  <a:lnTo>
                    <a:pt x="350" y="108"/>
                  </a:lnTo>
                  <a:lnTo>
                    <a:pt x="357" y="127"/>
                  </a:lnTo>
                  <a:lnTo>
                    <a:pt x="362" y="148"/>
                  </a:lnTo>
                  <a:lnTo>
                    <a:pt x="367" y="169"/>
                  </a:lnTo>
                  <a:lnTo>
                    <a:pt x="369" y="190"/>
                  </a:lnTo>
                  <a:lnTo>
                    <a:pt x="370" y="215"/>
                  </a:lnTo>
                  <a:lnTo>
                    <a:pt x="369" y="239"/>
                  </a:lnTo>
                  <a:lnTo>
                    <a:pt x="72" y="239"/>
                  </a:lnTo>
                  <a:lnTo>
                    <a:pt x="74" y="253"/>
                  </a:lnTo>
                  <a:lnTo>
                    <a:pt x="76" y="267"/>
                  </a:lnTo>
                  <a:lnTo>
                    <a:pt x="78" y="280"/>
                  </a:lnTo>
                  <a:lnTo>
                    <a:pt x="81" y="292"/>
                  </a:lnTo>
                  <a:lnTo>
                    <a:pt x="86" y="303"/>
                  </a:lnTo>
                  <a:lnTo>
                    <a:pt x="90" y="313"/>
                  </a:lnTo>
                  <a:lnTo>
                    <a:pt x="94" y="323"/>
                  </a:lnTo>
                  <a:lnTo>
                    <a:pt x="100" y="332"/>
                  </a:lnTo>
                  <a:lnTo>
                    <a:pt x="107" y="340"/>
                  </a:lnTo>
                  <a:lnTo>
                    <a:pt x="116" y="348"/>
                  </a:lnTo>
                  <a:lnTo>
                    <a:pt x="126" y="355"/>
                  </a:lnTo>
                  <a:lnTo>
                    <a:pt x="137" y="360"/>
                  </a:lnTo>
                  <a:lnTo>
                    <a:pt x="149" y="364"/>
                  </a:lnTo>
                  <a:lnTo>
                    <a:pt x="162" y="368"/>
                  </a:lnTo>
                  <a:lnTo>
                    <a:pt x="176" y="369"/>
                  </a:lnTo>
                  <a:lnTo>
                    <a:pt x="191" y="370"/>
                  </a:lnTo>
                  <a:lnTo>
                    <a:pt x="200" y="370"/>
                  </a:lnTo>
                  <a:lnTo>
                    <a:pt x="210" y="369"/>
                  </a:lnTo>
                  <a:lnTo>
                    <a:pt x="219" y="367"/>
                  </a:lnTo>
                  <a:lnTo>
                    <a:pt x="228" y="364"/>
                  </a:lnTo>
                  <a:lnTo>
                    <a:pt x="236" y="361"/>
                  </a:lnTo>
                  <a:lnTo>
                    <a:pt x="244" y="358"/>
                  </a:lnTo>
                  <a:lnTo>
                    <a:pt x="252" y="353"/>
                  </a:lnTo>
                  <a:lnTo>
                    <a:pt x="260" y="348"/>
                  </a:lnTo>
                  <a:lnTo>
                    <a:pt x="266" y="343"/>
                  </a:lnTo>
                  <a:lnTo>
                    <a:pt x="273" y="336"/>
                  </a:lnTo>
                  <a:lnTo>
                    <a:pt x="278" y="329"/>
                  </a:lnTo>
                  <a:lnTo>
                    <a:pt x="283" y="323"/>
                  </a:lnTo>
                  <a:lnTo>
                    <a:pt x="287" y="315"/>
                  </a:lnTo>
                  <a:lnTo>
                    <a:pt x="290" y="308"/>
                  </a:lnTo>
                  <a:lnTo>
                    <a:pt x="293" y="300"/>
                  </a:lnTo>
                  <a:lnTo>
                    <a:pt x="295" y="291"/>
                  </a:lnTo>
                  <a:lnTo>
                    <a:pt x="362" y="291"/>
                  </a:lnTo>
                  <a:lnTo>
                    <a:pt x="358" y="308"/>
                  </a:lnTo>
                  <a:lnTo>
                    <a:pt x="353" y="323"/>
                  </a:lnTo>
                  <a:lnTo>
                    <a:pt x="347" y="337"/>
                  </a:lnTo>
                  <a:lnTo>
                    <a:pt x="339" y="350"/>
                  </a:lnTo>
                  <a:lnTo>
                    <a:pt x="332" y="362"/>
                  </a:lnTo>
                  <a:lnTo>
                    <a:pt x="323" y="374"/>
                  </a:lnTo>
                  <a:lnTo>
                    <a:pt x="312" y="384"/>
                  </a:lnTo>
                  <a:lnTo>
                    <a:pt x="301" y="394"/>
                  </a:lnTo>
                  <a:lnTo>
                    <a:pt x="290" y="402"/>
                  </a:lnTo>
                  <a:lnTo>
                    <a:pt x="277" y="409"/>
                  </a:lnTo>
                  <a:lnTo>
                    <a:pt x="264" y="415"/>
                  </a:lnTo>
                  <a:lnTo>
                    <a:pt x="250" y="420"/>
                  </a:lnTo>
                  <a:lnTo>
                    <a:pt x="234" y="423"/>
                  </a:lnTo>
                  <a:lnTo>
                    <a:pt x="219" y="427"/>
                  </a:lnTo>
                  <a:lnTo>
                    <a:pt x="202" y="428"/>
                  </a:lnTo>
                  <a:lnTo>
                    <a:pt x="184" y="429"/>
                  </a:lnTo>
                  <a:close/>
                  <a:moveTo>
                    <a:pt x="298" y="184"/>
                  </a:moveTo>
                  <a:lnTo>
                    <a:pt x="297" y="170"/>
                  </a:lnTo>
                  <a:lnTo>
                    <a:pt x="296" y="157"/>
                  </a:lnTo>
                  <a:lnTo>
                    <a:pt x="292" y="145"/>
                  </a:lnTo>
                  <a:lnTo>
                    <a:pt x="290" y="134"/>
                  </a:lnTo>
                  <a:lnTo>
                    <a:pt x="286" y="123"/>
                  </a:lnTo>
                  <a:lnTo>
                    <a:pt x="281" y="113"/>
                  </a:lnTo>
                  <a:lnTo>
                    <a:pt x="276" y="104"/>
                  </a:lnTo>
                  <a:lnTo>
                    <a:pt x="271" y="95"/>
                  </a:lnTo>
                  <a:lnTo>
                    <a:pt x="263" y="88"/>
                  </a:lnTo>
                  <a:lnTo>
                    <a:pt x="255" y="80"/>
                  </a:lnTo>
                  <a:lnTo>
                    <a:pt x="245" y="75"/>
                  </a:lnTo>
                  <a:lnTo>
                    <a:pt x="237" y="69"/>
                  </a:lnTo>
                  <a:lnTo>
                    <a:pt x="226" y="66"/>
                  </a:lnTo>
                  <a:lnTo>
                    <a:pt x="215" y="64"/>
                  </a:lnTo>
                  <a:lnTo>
                    <a:pt x="203" y="61"/>
                  </a:lnTo>
                  <a:lnTo>
                    <a:pt x="190" y="61"/>
                  </a:lnTo>
                  <a:lnTo>
                    <a:pt x="176" y="61"/>
                  </a:lnTo>
                  <a:lnTo>
                    <a:pt x="163" y="64"/>
                  </a:lnTo>
                  <a:lnTo>
                    <a:pt x="152" y="67"/>
                  </a:lnTo>
                  <a:lnTo>
                    <a:pt x="140" y="71"/>
                  </a:lnTo>
                  <a:lnTo>
                    <a:pt x="130" y="77"/>
                  </a:lnTo>
                  <a:lnTo>
                    <a:pt x="121" y="83"/>
                  </a:lnTo>
                  <a:lnTo>
                    <a:pt x="112" y="92"/>
                  </a:lnTo>
                  <a:lnTo>
                    <a:pt x="103" y="101"/>
                  </a:lnTo>
                  <a:lnTo>
                    <a:pt x="98" y="110"/>
                  </a:lnTo>
                  <a:lnTo>
                    <a:pt x="92" y="118"/>
                  </a:lnTo>
                  <a:lnTo>
                    <a:pt x="87" y="127"/>
                  </a:lnTo>
                  <a:lnTo>
                    <a:pt x="82" y="138"/>
                  </a:lnTo>
                  <a:lnTo>
                    <a:pt x="79" y="148"/>
                  </a:lnTo>
                  <a:lnTo>
                    <a:pt x="77" y="160"/>
                  </a:lnTo>
                  <a:lnTo>
                    <a:pt x="75" y="171"/>
                  </a:lnTo>
                  <a:lnTo>
                    <a:pt x="72" y="184"/>
                  </a:lnTo>
                  <a:lnTo>
                    <a:pt x="298" y="184"/>
                  </a:lnTo>
                  <a:close/>
                </a:path>
              </a:pathLst>
            </a:custGeom>
            <a:solidFill>
              <a:srgbClr val="2C5882"/>
            </a:solidFill>
            <a:ln w="9525">
              <a:noFill/>
              <a:round/>
            </a:ln>
          </p:spPr>
          <p:txBody>
            <a:bodyPr/>
            <a:lstStyle/>
            <a:p>
              <a:endParaRPr lang="zh-CN" altLang="en-US"/>
            </a:p>
          </p:txBody>
        </p:sp>
        <p:sp>
          <p:nvSpPr>
            <p:cNvPr id="29762" name="Freeform 28"/>
            <p:cNvSpPr/>
            <p:nvPr/>
          </p:nvSpPr>
          <p:spPr bwMode="auto">
            <a:xfrm>
              <a:off x="2058" y="975"/>
              <a:ext cx="110" cy="140"/>
            </a:xfrm>
            <a:custGeom>
              <a:avLst/>
              <a:gdLst>
                <a:gd name="T0" fmla="*/ 0 w 330"/>
                <a:gd name="T1" fmla="*/ 0 h 418"/>
                <a:gd name="T2" fmla="*/ 0 w 330"/>
                <a:gd name="T3" fmla="*/ 0 h 418"/>
                <a:gd name="T4" fmla="*/ 0 w 330"/>
                <a:gd name="T5" fmla="*/ 0 h 418"/>
                <a:gd name="T6" fmla="*/ 0 w 330"/>
                <a:gd name="T7" fmla="*/ 0 h 418"/>
                <a:gd name="T8" fmla="*/ 0 w 330"/>
                <a:gd name="T9" fmla="*/ 0 h 418"/>
                <a:gd name="T10" fmla="*/ 0 w 330"/>
                <a:gd name="T11" fmla="*/ 0 h 418"/>
                <a:gd name="T12" fmla="*/ 0 w 330"/>
                <a:gd name="T13" fmla="*/ 0 h 418"/>
                <a:gd name="T14" fmla="*/ 0 w 330"/>
                <a:gd name="T15" fmla="*/ 0 h 418"/>
                <a:gd name="T16" fmla="*/ 0 w 330"/>
                <a:gd name="T17" fmla="*/ 0 h 418"/>
                <a:gd name="T18" fmla="*/ 0 w 330"/>
                <a:gd name="T19" fmla="*/ 0 h 418"/>
                <a:gd name="T20" fmla="*/ 0 w 330"/>
                <a:gd name="T21" fmla="*/ 0 h 418"/>
                <a:gd name="T22" fmla="*/ 0 w 330"/>
                <a:gd name="T23" fmla="*/ 0 h 418"/>
                <a:gd name="T24" fmla="*/ 0 w 330"/>
                <a:gd name="T25" fmla="*/ 0 h 418"/>
                <a:gd name="T26" fmla="*/ 0 w 330"/>
                <a:gd name="T27" fmla="*/ 0 h 418"/>
                <a:gd name="T28" fmla="*/ 0 w 330"/>
                <a:gd name="T29" fmla="*/ 0 h 418"/>
                <a:gd name="T30" fmla="*/ 0 w 330"/>
                <a:gd name="T31" fmla="*/ 1 h 418"/>
                <a:gd name="T32" fmla="*/ 0 w 330"/>
                <a:gd name="T33" fmla="*/ 0 h 418"/>
                <a:gd name="T34" fmla="*/ 0 w 330"/>
                <a:gd name="T35" fmla="*/ 0 h 418"/>
                <a:gd name="T36" fmla="*/ 0 w 330"/>
                <a:gd name="T37" fmla="*/ 0 h 418"/>
                <a:gd name="T38" fmla="*/ 0 w 330"/>
                <a:gd name="T39" fmla="*/ 0 h 418"/>
                <a:gd name="T40" fmla="*/ 0 w 330"/>
                <a:gd name="T41" fmla="*/ 0 h 418"/>
                <a:gd name="T42" fmla="*/ 0 w 330"/>
                <a:gd name="T43" fmla="*/ 0 h 418"/>
                <a:gd name="T44" fmla="*/ 0 w 330"/>
                <a:gd name="T45" fmla="*/ 0 h 418"/>
                <a:gd name="T46" fmla="*/ 0 w 330"/>
                <a:gd name="T47" fmla="*/ 0 h 418"/>
                <a:gd name="T48" fmla="*/ 0 w 330"/>
                <a:gd name="T49" fmla="*/ 0 h 418"/>
                <a:gd name="T50" fmla="*/ 0 w 330"/>
                <a:gd name="T51" fmla="*/ 0 h 418"/>
                <a:gd name="T52" fmla="*/ 0 w 330"/>
                <a:gd name="T53" fmla="*/ 0 h 418"/>
                <a:gd name="T54" fmla="*/ 0 w 330"/>
                <a:gd name="T55" fmla="*/ 0 h 418"/>
                <a:gd name="T56" fmla="*/ 0 w 330"/>
                <a:gd name="T57" fmla="*/ 0 h 418"/>
                <a:gd name="T58" fmla="*/ 0 w 330"/>
                <a:gd name="T59" fmla="*/ 0 h 418"/>
                <a:gd name="T60" fmla="*/ 0 w 330"/>
                <a:gd name="T61" fmla="*/ 0 h 418"/>
                <a:gd name="T62" fmla="*/ 0 w 330"/>
                <a:gd name="T63" fmla="*/ 0 h 418"/>
                <a:gd name="T64" fmla="*/ 0 w 330"/>
                <a:gd name="T65" fmla="*/ 0 h 418"/>
                <a:gd name="T66" fmla="*/ 0 w 330"/>
                <a:gd name="T67" fmla="*/ 1 h 4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0"/>
                <a:gd name="T103" fmla="*/ 0 h 418"/>
                <a:gd name="T104" fmla="*/ 330 w 330"/>
                <a:gd name="T105" fmla="*/ 418 h 4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0" h="418">
                  <a:moveTo>
                    <a:pt x="0" y="418"/>
                  </a:moveTo>
                  <a:lnTo>
                    <a:pt x="0" y="12"/>
                  </a:lnTo>
                  <a:lnTo>
                    <a:pt x="32" y="12"/>
                  </a:lnTo>
                  <a:lnTo>
                    <a:pt x="64" y="12"/>
                  </a:lnTo>
                  <a:lnTo>
                    <a:pt x="64" y="72"/>
                  </a:lnTo>
                  <a:lnTo>
                    <a:pt x="80" y="52"/>
                  </a:lnTo>
                  <a:lnTo>
                    <a:pt x="91" y="40"/>
                  </a:lnTo>
                  <a:lnTo>
                    <a:pt x="103" y="29"/>
                  </a:lnTo>
                  <a:lnTo>
                    <a:pt x="116" y="20"/>
                  </a:lnTo>
                  <a:lnTo>
                    <a:pt x="129" y="13"/>
                  </a:lnTo>
                  <a:lnTo>
                    <a:pt x="143" y="7"/>
                  </a:lnTo>
                  <a:lnTo>
                    <a:pt x="158" y="3"/>
                  </a:lnTo>
                  <a:lnTo>
                    <a:pt x="174" y="0"/>
                  </a:lnTo>
                  <a:lnTo>
                    <a:pt x="190" y="0"/>
                  </a:lnTo>
                  <a:lnTo>
                    <a:pt x="207" y="0"/>
                  </a:lnTo>
                  <a:lnTo>
                    <a:pt x="222" y="2"/>
                  </a:lnTo>
                  <a:lnTo>
                    <a:pt x="236" y="5"/>
                  </a:lnTo>
                  <a:lnTo>
                    <a:pt x="250" y="9"/>
                  </a:lnTo>
                  <a:lnTo>
                    <a:pt x="262" y="14"/>
                  </a:lnTo>
                  <a:lnTo>
                    <a:pt x="273" y="20"/>
                  </a:lnTo>
                  <a:lnTo>
                    <a:pt x="284" y="27"/>
                  </a:lnTo>
                  <a:lnTo>
                    <a:pt x="294" y="36"/>
                  </a:lnTo>
                  <a:lnTo>
                    <a:pt x="303" y="46"/>
                  </a:lnTo>
                  <a:lnTo>
                    <a:pt x="309" y="56"/>
                  </a:lnTo>
                  <a:lnTo>
                    <a:pt x="316" y="68"/>
                  </a:lnTo>
                  <a:lnTo>
                    <a:pt x="321" y="80"/>
                  </a:lnTo>
                  <a:lnTo>
                    <a:pt x="325" y="94"/>
                  </a:lnTo>
                  <a:lnTo>
                    <a:pt x="328" y="108"/>
                  </a:lnTo>
                  <a:lnTo>
                    <a:pt x="330" y="124"/>
                  </a:lnTo>
                  <a:lnTo>
                    <a:pt x="330" y="140"/>
                  </a:lnTo>
                  <a:lnTo>
                    <a:pt x="330" y="418"/>
                  </a:lnTo>
                  <a:lnTo>
                    <a:pt x="296" y="418"/>
                  </a:lnTo>
                  <a:lnTo>
                    <a:pt x="262" y="418"/>
                  </a:lnTo>
                  <a:lnTo>
                    <a:pt x="262" y="163"/>
                  </a:lnTo>
                  <a:lnTo>
                    <a:pt x="261" y="150"/>
                  </a:lnTo>
                  <a:lnTo>
                    <a:pt x="261" y="138"/>
                  </a:lnTo>
                  <a:lnTo>
                    <a:pt x="259" y="127"/>
                  </a:lnTo>
                  <a:lnTo>
                    <a:pt x="257" y="117"/>
                  </a:lnTo>
                  <a:lnTo>
                    <a:pt x="254" y="107"/>
                  </a:lnTo>
                  <a:lnTo>
                    <a:pt x="250" y="100"/>
                  </a:lnTo>
                  <a:lnTo>
                    <a:pt x="246" y="92"/>
                  </a:lnTo>
                  <a:lnTo>
                    <a:pt x="242" y="85"/>
                  </a:lnTo>
                  <a:lnTo>
                    <a:pt x="236" y="80"/>
                  </a:lnTo>
                  <a:lnTo>
                    <a:pt x="230" y="76"/>
                  </a:lnTo>
                  <a:lnTo>
                    <a:pt x="222" y="71"/>
                  </a:lnTo>
                  <a:lnTo>
                    <a:pt x="214" y="68"/>
                  </a:lnTo>
                  <a:lnTo>
                    <a:pt x="205" y="66"/>
                  </a:lnTo>
                  <a:lnTo>
                    <a:pt x="196" y="64"/>
                  </a:lnTo>
                  <a:lnTo>
                    <a:pt x="186" y="62"/>
                  </a:lnTo>
                  <a:lnTo>
                    <a:pt x="175" y="61"/>
                  </a:lnTo>
                  <a:lnTo>
                    <a:pt x="163" y="62"/>
                  </a:lnTo>
                  <a:lnTo>
                    <a:pt x="151" y="65"/>
                  </a:lnTo>
                  <a:lnTo>
                    <a:pt x="141" y="67"/>
                  </a:lnTo>
                  <a:lnTo>
                    <a:pt x="130" y="71"/>
                  </a:lnTo>
                  <a:lnTo>
                    <a:pt x="121" y="77"/>
                  </a:lnTo>
                  <a:lnTo>
                    <a:pt x="112" y="83"/>
                  </a:lnTo>
                  <a:lnTo>
                    <a:pt x="104" y="91"/>
                  </a:lnTo>
                  <a:lnTo>
                    <a:pt x="96" y="100"/>
                  </a:lnTo>
                  <a:lnTo>
                    <a:pt x="90" y="110"/>
                  </a:lnTo>
                  <a:lnTo>
                    <a:pt x="84" y="119"/>
                  </a:lnTo>
                  <a:lnTo>
                    <a:pt x="79" y="131"/>
                  </a:lnTo>
                  <a:lnTo>
                    <a:pt x="74" y="143"/>
                  </a:lnTo>
                  <a:lnTo>
                    <a:pt x="72" y="157"/>
                  </a:lnTo>
                  <a:lnTo>
                    <a:pt x="70" y="170"/>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29763" name="Freeform 27"/>
            <p:cNvSpPr>
              <a:spLocks noEditPoints="1"/>
            </p:cNvSpPr>
            <p:nvPr/>
          </p:nvSpPr>
          <p:spPr bwMode="auto">
            <a:xfrm>
              <a:off x="2210" y="975"/>
              <a:ext cx="119" cy="197"/>
            </a:xfrm>
            <a:custGeom>
              <a:avLst/>
              <a:gdLst>
                <a:gd name="T0" fmla="*/ 0 w 357"/>
                <a:gd name="T1" fmla="*/ 1 h 589"/>
                <a:gd name="T2" fmla="*/ 0 w 357"/>
                <a:gd name="T3" fmla="*/ 1 h 589"/>
                <a:gd name="T4" fmla="*/ 0 w 357"/>
                <a:gd name="T5" fmla="*/ 1 h 589"/>
                <a:gd name="T6" fmla="*/ 0 w 357"/>
                <a:gd name="T7" fmla="*/ 1 h 589"/>
                <a:gd name="T8" fmla="*/ 0 w 357"/>
                <a:gd name="T9" fmla="*/ 1 h 589"/>
                <a:gd name="T10" fmla="*/ 0 w 357"/>
                <a:gd name="T11" fmla="*/ 1 h 589"/>
                <a:gd name="T12" fmla="*/ 0 w 357"/>
                <a:gd name="T13" fmla="*/ 1 h 589"/>
                <a:gd name="T14" fmla="*/ 0 w 357"/>
                <a:gd name="T15" fmla="*/ 1 h 589"/>
                <a:gd name="T16" fmla="*/ 0 w 357"/>
                <a:gd name="T17" fmla="*/ 1 h 589"/>
                <a:gd name="T18" fmla="*/ 0 w 357"/>
                <a:gd name="T19" fmla="*/ 1 h 589"/>
                <a:gd name="T20" fmla="*/ 0 w 357"/>
                <a:gd name="T21" fmla="*/ 1 h 589"/>
                <a:gd name="T22" fmla="*/ 0 w 357"/>
                <a:gd name="T23" fmla="*/ 1 h 589"/>
                <a:gd name="T24" fmla="*/ 0 w 357"/>
                <a:gd name="T25" fmla="*/ 0 h 589"/>
                <a:gd name="T26" fmla="*/ 0 w 357"/>
                <a:gd name="T27" fmla="*/ 0 h 589"/>
                <a:gd name="T28" fmla="*/ 0 w 357"/>
                <a:gd name="T29" fmla="*/ 0 h 589"/>
                <a:gd name="T30" fmla="*/ 0 w 357"/>
                <a:gd name="T31" fmla="*/ 0 h 589"/>
                <a:gd name="T32" fmla="*/ 0 w 357"/>
                <a:gd name="T33" fmla="*/ 0 h 589"/>
                <a:gd name="T34" fmla="*/ 0 w 357"/>
                <a:gd name="T35" fmla="*/ 0 h 589"/>
                <a:gd name="T36" fmla="*/ 0 w 357"/>
                <a:gd name="T37" fmla="*/ 0 h 589"/>
                <a:gd name="T38" fmla="*/ 0 w 357"/>
                <a:gd name="T39" fmla="*/ 0 h 589"/>
                <a:gd name="T40" fmla="*/ 0 w 357"/>
                <a:gd name="T41" fmla="*/ 0 h 589"/>
                <a:gd name="T42" fmla="*/ 0 w 357"/>
                <a:gd name="T43" fmla="*/ 0 h 589"/>
                <a:gd name="T44" fmla="*/ 0 w 357"/>
                <a:gd name="T45" fmla="*/ 0 h 589"/>
                <a:gd name="T46" fmla="*/ 0 w 357"/>
                <a:gd name="T47" fmla="*/ 0 h 589"/>
                <a:gd name="T48" fmla="*/ 0 w 357"/>
                <a:gd name="T49" fmla="*/ 1 h 589"/>
                <a:gd name="T50" fmla="*/ 0 w 357"/>
                <a:gd name="T51" fmla="*/ 1 h 589"/>
                <a:gd name="T52" fmla="*/ 0 w 357"/>
                <a:gd name="T53" fmla="*/ 1 h 589"/>
                <a:gd name="T54" fmla="*/ 0 w 357"/>
                <a:gd name="T55" fmla="*/ 1 h 589"/>
                <a:gd name="T56" fmla="*/ 0 w 357"/>
                <a:gd name="T57" fmla="*/ 1 h 589"/>
                <a:gd name="T58" fmla="*/ 0 w 357"/>
                <a:gd name="T59" fmla="*/ 1 h 589"/>
                <a:gd name="T60" fmla="*/ 0 w 357"/>
                <a:gd name="T61" fmla="*/ 1 h 589"/>
                <a:gd name="T62" fmla="*/ 0 w 357"/>
                <a:gd name="T63" fmla="*/ 1 h 589"/>
                <a:gd name="T64" fmla="*/ 0 w 357"/>
                <a:gd name="T65" fmla="*/ 1 h 589"/>
                <a:gd name="T66" fmla="*/ 0 w 357"/>
                <a:gd name="T67" fmla="*/ 1 h 589"/>
                <a:gd name="T68" fmla="*/ 0 w 357"/>
                <a:gd name="T69" fmla="*/ 1 h 589"/>
                <a:gd name="T70" fmla="*/ 0 w 357"/>
                <a:gd name="T71" fmla="*/ 1 h 589"/>
                <a:gd name="T72" fmla="*/ 0 w 357"/>
                <a:gd name="T73" fmla="*/ 1 h 589"/>
                <a:gd name="T74" fmla="*/ 0 w 357"/>
                <a:gd name="T75" fmla="*/ 1 h 589"/>
                <a:gd name="T76" fmla="*/ 0 w 357"/>
                <a:gd name="T77" fmla="*/ 1 h 589"/>
                <a:gd name="T78" fmla="*/ 0 w 357"/>
                <a:gd name="T79" fmla="*/ 1 h 589"/>
                <a:gd name="T80" fmla="*/ 0 w 357"/>
                <a:gd name="T81" fmla="*/ 0 h 589"/>
                <a:gd name="T82" fmla="*/ 0 w 357"/>
                <a:gd name="T83" fmla="*/ 0 h 589"/>
                <a:gd name="T84" fmla="*/ 0 w 357"/>
                <a:gd name="T85" fmla="*/ 0 h 589"/>
                <a:gd name="T86" fmla="*/ 0 w 357"/>
                <a:gd name="T87" fmla="*/ 0 h 589"/>
                <a:gd name="T88" fmla="*/ 0 w 357"/>
                <a:gd name="T89" fmla="*/ 0 h 589"/>
                <a:gd name="T90" fmla="*/ 0 w 357"/>
                <a:gd name="T91" fmla="*/ 0 h 589"/>
                <a:gd name="T92" fmla="*/ 0 w 357"/>
                <a:gd name="T93" fmla="*/ 0 h 589"/>
                <a:gd name="T94" fmla="*/ 0 w 357"/>
                <a:gd name="T95" fmla="*/ 0 h 589"/>
                <a:gd name="T96" fmla="*/ 0 w 357"/>
                <a:gd name="T97" fmla="*/ 0 h 589"/>
                <a:gd name="T98" fmla="*/ 0 w 357"/>
                <a:gd name="T99" fmla="*/ 0 h 589"/>
                <a:gd name="T100" fmla="*/ 0 w 357"/>
                <a:gd name="T101" fmla="*/ 1 h 589"/>
                <a:gd name="T102" fmla="*/ 0 w 357"/>
                <a:gd name="T103" fmla="*/ 1 h 589"/>
                <a:gd name="T104" fmla="*/ 0 w 357"/>
                <a:gd name="T105" fmla="*/ 0 h 589"/>
                <a:gd name="T106" fmla="*/ 0 w 357"/>
                <a:gd name="T107" fmla="*/ 0 h 589"/>
                <a:gd name="T108" fmla="*/ 0 w 357"/>
                <a:gd name="T109" fmla="*/ 0 h 589"/>
                <a:gd name="T110" fmla="*/ 0 w 357"/>
                <a:gd name="T111" fmla="*/ 0 h 589"/>
                <a:gd name="T112" fmla="*/ 0 w 357"/>
                <a:gd name="T113" fmla="*/ 0 h 589"/>
                <a:gd name="T114" fmla="*/ 0 w 357"/>
                <a:gd name="T115" fmla="*/ 0 h 589"/>
                <a:gd name="T116" fmla="*/ 0 w 357"/>
                <a:gd name="T117" fmla="*/ 0 h 589"/>
                <a:gd name="T118" fmla="*/ 0 w 357"/>
                <a:gd name="T119" fmla="*/ 0 h 589"/>
                <a:gd name="T120" fmla="*/ 0 w 357"/>
                <a:gd name="T121" fmla="*/ 0 h 589"/>
                <a:gd name="T122" fmla="*/ 0 w 357"/>
                <a:gd name="T123" fmla="*/ 0 h 58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7"/>
                <a:gd name="T187" fmla="*/ 0 h 589"/>
                <a:gd name="T188" fmla="*/ 357 w 357"/>
                <a:gd name="T189" fmla="*/ 589 h 58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7" h="589">
                  <a:moveTo>
                    <a:pt x="167" y="532"/>
                  </a:moveTo>
                  <a:lnTo>
                    <a:pt x="182" y="532"/>
                  </a:lnTo>
                  <a:lnTo>
                    <a:pt x="196" y="530"/>
                  </a:lnTo>
                  <a:lnTo>
                    <a:pt x="208" y="527"/>
                  </a:lnTo>
                  <a:lnTo>
                    <a:pt x="220" y="523"/>
                  </a:lnTo>
                  <a:lnTo>
                    <a:pt x="230" y="518"/>
                  </a:lnTo>
                  <a:lnTo>
                    <a:pt x="241" y="512"/>
                  </a:lnTo>
                  <a:lnTo>
                    <a:pt x="249" y="504"/>
                  </a:lnTo>
                  <a:lnTo>
                    <a:pt x="257" y="496"/>
                  </a:lnTo>
                  <a:lnTo>
                    <a:pt x="265" y="486"/>
                  </a:lnTo>
                  <a:lnTo>
                    <a:pt x="270" y="475"/>
                  </a:lnTo>
                  <a:lnTo>
                    <a:pt x="276" y="463"/>
                  </a:lnTo>
                  <a:lnTo>
                    <a:pt x="280" y="450"/>
                  </a:lnTo>
                  <a:lnTo>
                    <a:pt x="283" y="435"/>
                  </a:lnTo>
                  <a:lnTo>
                    <a:pt x="285" y="421"/>
                  </a:lnTo>
                  <a:lnTo>
                    <a:pt x="288" y="405"/>
                  </a:lnTo>
                  <a:lnTo>
                    <a:pt x="288" y="387"/>
                  </a:lnTo>
                  <a:lnTo>
                    <a:pt x="288" y="374"/>
                  </a:lnTo>
                  <a:lnTo>
                    <a:pt x="277" y="387"/>
                  </a:lnTo>
                  <a:lnTo>
                    <a:pt x="265" y="398"/>
                  </a:lnTo>
                  <a:lnTo>
                    <a:pt x="253" y="407"/>
                  </a:lnTo>
                  <a:lnTo>
                    <a:pt x="240" y="415"/>
                  </a:lnTo>
                  <a:lnTo>
                    <a:pt x="225" y="421"/>
                  </a:lnTo>
                  <a:lnTo>
                    <a:pt x="210" y="426"/>
                  </a:lnTo>
                  <a:lnTo>
                    <a:pt x="194" y="428"/>
                  </a:lnTo>
                  <a:lnTo>
                    <a:pt x="177" y="429"/>
                  </a:lnTo>
                  <a:lnTo>
                    <a:pt x="157" y="428"/>
                  </a:lnTo>
                  <a:lnTo>
                    <a:pt x="139" y="425"/>
                  </a:lnTo>
                  <a:lnTo>
                    <a:pt x="130" y="422"/>
                  </a:lnTo>
                  <a:lnTo>
                    <a:pt x="121" y="420"/>
                  </a:lnTo>
                  <a:lnTo>
                    <a:pt x="113" y="417"/>
                  </a:lnTo>
                  <a:lnTo>
                    <a:pt x="104" y="414"/>
                  </a:lnTo>
                  <a:lnTo>
                    <a:pt x="89" y="405"/>
                  </a:lnTo>
                  <a:lnTo>
                    <a:pt x="74" y="394"/>
                  </a:lnTo>
                  <a:lnTo>
                    <a:pt x="60" y="382"/>
                  </a:lnTo>
                  <a:lnTo>
                    <a:pt x="48" y="368"/>
                  </a:lnTo>
                  <a:lnTo>
                    <a:pt x="37" y="352"/>
                  </a:lnTo>
                  <a:lnTo>
                    <a:pt x="27" y="335"/>
                  </a:lnTo>
                  <a:lnTo>
                    <a:pt x="19" y="316"/>
                  </a:lnTo>
                  <a:lnTo>
                    <a:pt x="12" y="297"/>
                  </a:lnTo>
                  <a:lnTo>
                    <a:pt x="6" y="275"/>
                  </a:lnTo>
                  <a:lnTo>
                    <a:pt x="3" y="253"/>
                  </a:lnTo>
                  <a:lnTo>
                    <a:pt x="1" y="229"/>
                  </a:lnTo>
                  <a:lnTo>
                    <a:pt x="0" y="204"/>
                  </a:lnTo>
                  <a:lnTo>
                    <a:pt x="1" y="181"/>
                  </a:lnTo>
                  <a:lnTo>
                    <a:pt x="3" y="160"/>
                  </a:lnTo>
                  <a:lnTo>
                    <a:pt x="6" y="140"/>
                  </a:lnTo>
                  <a:lnTo>
                    <a:pt x="12" y="120"/>
                  </a:lnTo>
                  <a:lnTo>
                    <a:pt x="19" y="103"/>
                  </a:lnTo>
                  <a:lnTo>
                    <a:pt x="26" y="87"/>
                  </a:lnTo>
                  <a:lnTo>
                    <a:pt x="36" y="70"/>
                  </a:lnTo>
                  <a:lnTo>
                    <a:pt x="47" y="56"/>
                  </a:lnTo>
                  <a:lnTo>
                    <a:pt x="59" y="43"/>
                  </a:lnTo>
                  <a:lnTo>
                    <a:pt x="72" y="32"/>
                  </a:lnTo>
                  <a:lnTo>
                    <a:pt x="86" y="22"/>
                  </a:lnTo>
                  <a:lnTo>
                    <a:pt x="102" y="14"/>
                  </a:lnTo>
                  <a:lnTo>
                    <a:pt x="118" y="8"/>
                  </a:lnTo>
                  <a:lnTo>
                    <a:pt x="134" y="3"/>
                  </a:lnTo>
                  <a:lnTo>
                    <a:pt x="152" y="1"/>
                  </a:lnTo>
                  <a:lnTo>
                    <a:pt x="171" y="0"/>
                  </a:lnTo>
                  <a:lnTo>
                    <a:pt x="189" y="1"/>
                  </a:lnTo>
                  <a:lnTo>
                    <a:pt x="206" y="3"/>
                  </a:lnTo>
                  <a:lnTo>
                    <a:pt x="222" y="9"/>
                  </a:lnTo>
                  <a:lnTo>
                    <a:pt x="236" y="15"/>
                  </a:lnTo>
                  <a:lnTo>
                    <a:pt x="250" y="24"/>
                  </a:lnTo>
                  <a:lnTo>
                    <a:pt x="264" y="35"/>
                  </a:lnTo>
                  <a:lnTo>
                    <a:pt x="276" y="48"/>
                  </a:lnTo>
                  <a:lnTo>
                    <a:pt x="288" y="64"/>
                  </a:lnTo>
                  <a:lnTo>
                    <a:pt x="292" y="70"/>
                  </a:lnTo>
                  <a:lnTo>
                    <a:pt x="292" y="12"/>
                  </a:lnTo>
                  <a:lnTo>
                    <a:pt x="357" y="12"/>
                  </a:lnTo>
                  <a:lnTo>
                    <a:pt x="357" y="387"/>
                  </a:lnTo>
                  <a:lnTo>
                    <a:pt x="355" y="413"/>
                  </a:lnTo>
                  <a:lnTo>
                    <a:pt x="353" y="435"/>
                  </a:lnTo>
                  <a:lnTo>
                    <a:pt x="349" y="457"/>
                  </a:lnTo>
                  <a:lnTo>
                    <a:pt x="345" y="477"/>
                  </a:lnTo>
                  <a:lnTo>
                    <a:pt x="338" y="495"/>
                  </a:lnTo>
                  <a:lnTo>
                    <a:pt x="330" y="512"/>
                  </a:lnTo>
                  <a:lnTo>
                    <a:pt x="320" y="526"/>
                  </a:lnTo>
                  <a:lnTo>
                    <a:pt x="310" y="539"/>
                  </a:lnTo>
                  <a:lnTo>
                    <a:pt x="298" y="551"/>
                  </a:lnTo>
                  <a:lnTo>
                    <a:pt x="284" y="561"/>
                  </a:lnTo>
                  <a:lnTo>
                    <a:pt x="269" y="570"/>
                  </a:lnTo>
                  <a:lnTo>
                    <a:pt x="252" y="577"/>
                  </a:lnTo>
                  <a:lnTo>
                    <a:pt x="233" y="582"/>
                  </a:lnTo>
                  <a:lnTo>
                    <a:pt x="213" y="585"/>
                  </a:lnTo>
                  <a:lnTo>
                    <a:pt x="191" y="588"/>
                  </a:lnTo>
                  <a:lnTo>
                    <a:pt x="168" y="589"/>
                  </a:lnTo>
                  <a:lnTo>
                    <a:pt x="152" y="589"/>
                  </a:lnTo>
                  <a:lnTo>
                    <a:pt x="136" y="586"/>
                  </a:lnTo>
                  <a:lnTo>
                    <a:pt x="121" y="584"/>
                  </a:lnTo>
                  <a:lnTo>
                    <a:pt x="107" y="581"/>
                  </a:lnTo>
                  <a:lnTo>
                    <a:pt x="94" y="577"/>
                  </a:lnTo>
                  <a:lnTo>
                    <a:pt x="81" y="571"/>
                  </a:lnTo>
                  <a:lnTo>
                    <a:pt x="70" y="565"/>
                  </a:lnTo>
                  <a:lnTo>
                    <a:pt x="59" y="557"/>
                  </a:lnTo>
                  <a:lnTo>
                    <a:pt x="49" y="548"/>
                  </a:lnTo>
                  <a:lnTo>
                    <a:pt x="41" y="539"/>
                  </a:lnTo>
                  <a:lnTo>
                    <a:pt x="34" y="530"/>
                  </a:lnTo>
                  <a:lnTo>
                    <a:pt x="27" y="518"/>
                  </a:lnTo>
                  <a:lnTo>
                    <a:pt x="21" y="506"/>
                  </a:lnTo>
                  <a:lnTo>
                    <a:pt x="16" y="493"/>
                  </a:lnTo>
                  <a:lnTo>
                    <a:pt x="13" y="479"/>
                  </a:lnTo>
                  <a:lnTo>
                    <a:pt x="11" y="464"/>
                  </a:lnTo>
                  <a:lnTo>
                    <a:pt x="80" y="464"/>
                  </a:lnTo>
                  <a:lnTo>
                    <a:pt x="82" y="473"/>
                  </a:lnTo>
                  <a:lnTo>
                    <a:pt x="84" y="480"/>
                  </a:lnTo>
                  <a:lnTo>
                    <a:pt x="87" y="487"/>
                  </a:lnTo>
                  <a:lnTo>
                    <a:pt x="91" y="493"/>
                  </a:lnTo>
                  <a:lnTo>
                    <a:pt x="94" y="499"/>
                  </a:lnTo>
                  <a:lnTo>
                    <a:pt x="98" y="504"/>
                  </a:lnTo>
                  <a:lnTo>
                    <a:pt x="104" y="510"/>
                  </a:lnTo>
                  <a:lnTo>
                    <a:pt x="109" y="514"/>
                  </a:lnTo>
                  <a:lnTo>
                    <a:pt x="115" y="519"/>
                  </a:lnTo>
                  <a:lnTo>
                    <a:pt x="121" y="522"/>
                  </a:lnTo>
                  <a:lnTo>
                    <a:pt x="128" y="525"/>
                  </a:lnTo>
                  <a:lnTo>
                    <a:pt x="136" y="527"/>
                  </a:lnTo>
                  <a:lnTo>
                    <a:pt x="143" y="530"/>
                  </a:lnTo>
                  <a:lnTo>
                    <a:pt x="151" y="531"/>
                  </a:lnTo>
                  <a:lnTo>
                    <a:pt x="159" y="532"/>
                  </a:lnTo>
                  <a:lnTo>
                    <a:pt x="167" y="532"/>
                  </a:lnTo>
                  <a:close/>
                  <a:moveTo>
                    <a:pt x="182" y="61"/>
                  </a:moveTo>
                  <a:lnTo>
                    <a:pt x="167" y="62"/>
                  </a:lnTo>
                  <a:lnTo>
                    <a:pt x="154" y="65"/>
                  </a:lnTo>
                  <a:lnTo>
                    <a:pt x="142" y="67"/>
                  </a:lnTo>
                  <a:lnTo>
                    <a:pt x="131" y="71"/>
                  </a:lnTo>
                  <a:lnTo>
                    <a:pt x="121" y="77"/>
                  </a:lnTo>
                  <a:lnTo>
                    <a:pt x="113" y="82"/>
                  </a:lnTo>
                  <a:lnTo>
                    <a:pt x="105" y="90"/>
                  </a:lnTo>
                  <a:lnTo>
                    <a:pt x="97" y="99"/>
                  </a:lnTo>
                  <a:lnTo>
                    <a:pt x="92" y="108"/>
                  </a:lnTo>
                  <a:lnTo>
                    <a:pt x="86" y="119"/>
                  </a:lnTo>
                  <a:lnTo>
                    <a:pt x="81" y="131"/>
                  </a:lnTo>
                  <a:lnTo>
                    <a:pt x="78" y="146"/>
                  </a:lnTo>
                  <a:lnTo>
                    <a:pt x="74" y="161"/>
                  </a:lnTo>
                  <a:lnTo>
                    <a:pt x="73" y="177"/>
                  </a:lnTo>
                  <a:lnTo>
                    <a:pt x="71" y="195"/>
                  </a:lnTo>
                  <a:lnTo>
                    <a:pt x="71" y="213"/>
                  </a:lnTo>
                  <a:lnTo>
                    <a:pt x="71" y="232"/>
                  </a:lnTo>
                  <a:lnTo>
                    <a:pt x="73" y="250"/>
                  </a:lnTo>
                  <a:lnTo>
                    <a:pt x="75" y="265"/>
                  </a:lnTo>
                  <a:lnTo>
                    <a:pt x="79" y="280"/>
                  </a:lnTo>
                  <a:lnTo>
                    <a:pt x="82" y="294"/>
                  </a:lnTo>
                  <a:lnTo>
                    <a:pt x="87" y="306"/>
                  </a:lnTo>
                  <a:lnTo>
                    <a:pt x="93" y="318"/>
                  </a:lnTo>
                  <a:lnTo>
                    <a:pt x="99" y="329"/>
                  </a:lnTo>
                  <a:lnTo>
                    <a:pt x="107" y="338"/>
                  </a:lnTo>
                  <a:lnTo>
                    <a:pt x="116" y="347"/>
                  </a:lnTo>
                  <a:lnTo>
                    <a:pt x="125" y="353"/>
                  </a:lnTo>
                  <a:lnTo>
                    <a:pt x="134" y="359"/>
                  </a:lnTo>
                  <a:lnTo>
                    <a:pt x="144" y="363"/>
                  </a:lnTo>
                  <a:lnTo>
                    <a:pt x="156" y="367"/>
                  </a:lnTo>
                  <a:lnTo>
                    <a:pt x="168" y="369"/>
                  </a:lnTo>
                  <a:lnTo>
                    <a:pt x="182" y="370"/>
                  </a:lnTo>
                  <a:lnTo>
                    <a:pt x="194" y="369"/>
                  </a:lnTo>
                  <a:lnTo>
                    <a:pt x="205" y="367"/>
                  </a:lnTo>
                  <a:lnTo>
                    <a:pt x="215" y="364"/>
                  </a:lnTo>
                  <a:lnTo>
                    <a:pt x="226" y="360"/>
                  </a:lnTo>
                  <a:lnTo>
                    <a:pt x="235" y="355"/>
                  </a:lnTo>
                  <a:lnTo>
                    <a:pt x="245" y="348"/>
                  </a:lnTo>
                  <a:lnTo>
                    <a:pt x="253" y="341"/>
                  </a:lnTo>
                  <a:lnTo>
                    <a:pt x="261" y="333"/>
                  </a:lnTo>
                  <a:lnTo>
                    <a:pt x="268" y="323"/>
                  </a:lnTo>
                  <a:lnTo>
                    <a:pt x="275" y="312"/>
                  </a:lnTo>
                  <a:lnTo>
                    <a:pt x="279" y="301"/>
                  </a:lnTo>
                  <a:lnTo>
                    <a:pt x="283" y="289"/>
                  </a:lnTo>
                  <a:lnTo>
                    <a:pt x="287" y="277"/>
                  </a:lnTo>
                  <a:lnTo>
                    <a:pt x="290" y="263"/>
                  </a:lnTo>
                  <a:lnTo>
                    <a:pt x="291" y="248"/>
                  </a:lnTo>
                  <a:lnTo>
                    <a:pt x="291" y="234"/>
                  </a:lnTo>
                  <a:lnTo>
                    <a:pt x="291" y="213"/>
                  </a:lnTo>
                  <a:lnTo>
                    <a:pt x="290" y="194"/>
                  </a:lnTo>
                  <a:lnTo>
                    <a:pt x="288" y="175"/>
                  </a:lnTo>
                  <a:lnTo>
                    <a:pt x="284" y="159"/>
                  </a:lnTo>
                  <a:lnTo>
                    <a:pt x="281" y="143"/>
                  </a:lnTo>
                  <a:lnTo>
                    <a:pt x="276" y="129"/>
                  </a:lnTo>
                  <a:lnTo>
                    <a:pt x="270" y="116"/>
                  </a:lnTo>
                  <a:lnTo>
                    <a:pt x="264" y="105"/>
                  </a:lnTo>
                  <a:lnTo>
                    <a:pt x="257" y="95"/>
                  </a:lnTo>
                  <a:lnTo>
                    <a:pt x="248" y="87"/>
                  </a:lnTo>
                  <a:lnTo>
                    <a:pt x="240" y="79"/>
                  </a:lnTo>
                  <a:lnTo>
                    <a:pt x="230" y="72"/>
                  </a:lnTo>
                  <a:lnTo>
                    <a:pt x="219" y="68"/>
                  </a:lnTo>
                  <a:lnTo>
                    <a:pt x="207" y="65"/>
                  </a:lnTo>
                  <a:lnTo>
                    <a:pt x="195" y="62"/>
                  </a:lnTo>
                  <a:lnTo>
                    <a:pt x="182" y="61"/>
                  </a:lnTo>
                  <a:close/>
                </a:path>
              </a:pathLst>
            </a:custGeom>
            <a:solidFill>
              <a:srgbClr val="2C5882"/>
            </a:solidFill>
            <a:ln w="9525">
              <a:noFill/>
              <a:round/>
            </a:ln>
          </p:spPr>
          <p:txBody>
            <a:bodyPr/>
            <a:lstStyle/>
            <a:p>
              <a:endParaRPr lang="zh-CN" altLang="en-US"/>
            </a:p>
          </p:txBody>
        </p:sp>
        <p:sp>
          <p:nvSpPr>
            <p:cNvPr id="29764" name="Freeform 26"/>
            <p:cNvSpPr>
              <a:spLocks noEditPoints="1"/>
            </p:cNvSpPr>
            <p:nvPr/>
          </p:nvSpPr>
          <p:spPr bwMode="auto">
            <a:xfrm>
              <a:off x="2367" y="929"/>
              <a:ext cx="120" cy="189"/>
            </a:xfrm>
            <a:custGeom>
              <a:avLst/>
              <a:gdLst>
                <a:gd name="T0" fmla="*/ 0 w 360"/>
                <a:gd name="T1" fmla="*/ 1 h 569"/>
                <a:gd name="T2" fmla="*/ 0 w 360"/>
                <a:gd name="T3" fmla="*/ 1 h 569"/>
                <a:gd name="T4" fmla="*/ 0 w 360"/>
                <a:gd name="T5" fmla="*/ 1 h 569"/>
                <a:gd name="T6" fmla="*/ 0 w 360"/>
                <a:gd name="T7" fmla="*/ 1 h 569"/>
                <a:gd name="T8" fmla="*/ 0 w 360"/>
                <a:gd name="T9" fmla="*/ 1 h 569"/>
                <a:gd name="T10" fmla="*/ 0 w 360"/>
                <a:gd name="T11" fmla="*/ 1 h 569"/>
                <a:gd name="T12" fmla="*/ 0 w 360"/>
                <a:gd name="T13" fmla="*/ 1 h 569"/>
                <a:gd name="T14" fmla="*/ 0 w 360"/>
                <a:gd name="T15" fmla="*/ 1 h 569"/>
                <a:gd name="T16" fmla="*/ 0 w 360"/>
                <a:gd name="T17" fmla="*/ 1 h 569"/>
                <a:gd name="T18" fmla="*/ 0 w 360"/>
                <a:gd name="T19" fmla="*/ 0 h 569"/>
                <a:gd name="T20" fmla="*/ 0 w 360"/>
                <a:gd name="T21" fmla="*/ 0 h 569"/>
                <a:gd name="T22" fmla="*/ 0 w 360"/>
                <a:gd name="T23" fmla="*/ 0 h 569"/>
                <a:gd name="T24" fmla="*/ 0 w 360"/>
                <a:gd name="T25" fmla="*/ 0 h 569"/>
                <a:gd name="T26" fmla="*/ 0 w 360"/>
                <a:gd name="T27" fmla="*/ 0 h 569"/>
                <a:gd name="T28" fmla="*/ 0 w 360"/>
                <a:gd name="T29" fmla="*/ 0 h 569"/>
                <a:gd name="T30" fmla="*/ 0 w 360"/>
                <a:gd name="T31" fmla="*/ 0 h 569"/>
                <a:gd name="T32" fmla="*/ 0 w 360"/>
                <a:gd name="T33" fmla="*/ 0 h 569"/>
                <a:gd name="T34" fmla="*/ 0 w 360"/>
                <a:gd name="T35" fmla="*/ 0 h 569"/>
                <a:gd name="T36" fmla="*/ 0 w 360"/>
                <a:gd name="T37" fmla="*/ 0 h 569"/>
                <a:gd name="T38" fmla="*/ 0 w 360"/>
                <a:gd name="T39" fmla="*/ 0 h 569"/>
                <a:gd name="T40" fmla="*/ 0 w 360"/>
                <a:gd name="T41" fmla="*/ 0 h 569"/>
                <a:gd name="T42" fmla="*/ 0 w 360"/>
                <a:gd name="T43" fmla="*/ 0 h 569"/>
                <a:gd name="T44" fmla="*/ 0 w 360"/>
                <a:gd name="T45" fmla="*/ 0 h 569"/>
                <a:gd name="T46" fmla="*/ 0 w 360"/>
                <a:gd name="T47" fmla="*/ 1 h 569"/>
                <a:gd name="T48" fmla="*/ 0 w 360"/>
                <a:gd name="T49" fmla="*/ 1 h 569"/>
                <a:gd name="T50" fmla="*/ 0 w 360"/>
                <a:gd name="T51" fmla="*/ 1 h 569"/>
                <a:gd name="T52" fmla="*/ 0 w 360"/>
                <a:gd name="T53" fmla="*/ 1 h 569"/>
                <a:gd name="T54" fmla="*/ 0 w 360"/>
                <a:gd name="T55" fmla="*/ 1 h 569"/>
                <a:gd name="T56" fmla="*/ 0 w 360"/>
                <a:gd name="T57" fmla="*/ 1 h 569"/>
                <a:gd name="T58" fmla="*/ 0 w 360"/>
                <a:gd name="T59" fmla="*/ 1 h 569"/>
                <a:gd name="T60" fmla="*/ 0 w 360"/>
                <a:gd name="T61" fmla="*/ 0 h 569"/>
                <a:gd name="T62" fmla="*/ 0 w 360"/>
                <a:gd name="T63" fmla="*/ 0 h 569"/>
                <a:gd name="T64" fmla="*/ 0 w 360"/>
                <a:gd name="T65" fmla="*/ 0 h 569"/>
                <a:gd name="T66" fmla="*/ 0 w 360"/>
                <a:gd name="T67" fmla="*/ 0 h 569"/>
                <a:gd name="T68" fmla="*/ 0 w 360"/>
                <a:gd name="T69" fmla="*/ 0 h 569"/>
                <a:gd name="T70" fmla="*/ 0 w 360"/>
                <a:gd name="T71" fmla="*/ 0 h 569"/>
                <a:gd name="T72" fmla="*/ 0 w 360"/>
                <a:gd name="T73" fmla="*/ 0 h 569"/>
                <a:gd name="T74" fmla="*/ 0 w 360"/>
                <a:gd name="T75" fmla="*/ 0 h 569"/>
                <a:gd name="T76" fmla="*/ 0 w 360"/>
                <a:gd name="T77" fmla="*/ 1 h 569"/>
                <a:gd name="T78" fmla="*/ 0 w 360"/>
                <a:gd name="T79" fmla="*/ 1 h 569"/>
                <a:gd name="T80" fmla="*/ 0 w 360"/>
                <a:gd name="T81" fmla="*/ 1 h 569"/>
                <a:gd name="T82" fmla="*/ 0 w 360"/>
                <a:gd name="T83" fmla="*/ 1 h 569"/>
                <a:gd name="T84" fmla="*/ 0 w 360"/>
                <a:gd name="T85" fmla="*/ 1 h 569"/>
                <a:gd name="T86" fmla="*/ 0 w 360"/>
                <a:gd name="T87" fmla="*/ 1 h 569"/>
                <a:gd name="T88" fmla="*/ 0 w 360"/>
                <a:gd name="T89" fmla="*/ 1 h 569"/>
                <a:gd name="T90" fmla="*/ 0 w 360"/>
                <a:gd name="T91" fmla="*/ 1 h 569"/>
                <a:gd name="T92" fmla="*/ 0 w 360"/>
                <a:gd name="T93" fmla="*/ 1 h 569"/>
                <a:gd name="T94" fmla="*/ 0 w 360"/>
                <a:gd name="T95" fmla="*/ 1 h 569"/>
                <a:gd name="T96" fmla="*/ 0 w 360"/>
                <a:gd name="T97" fmla="*/ 1 h 569"/>
                <a:gd name="T98" fmla="*/ 0 w 360"/>
                <a:gd name="T99" fmla="*/ 1 h 569"/>
                <a:gd name="T100" fmla="*/ 0 w 360"/>
                <a:gd name="T101" fmla="*/ 1 h 569"/>
                <a:gd name="T102" fmla="*/ 0 w 360"/>
                <a:gd name="T103" fmla="*/ 1 h 569"/>
                <a:gd name="T104" fmla="*/ 0 w 360"/>
                <a:gd name="T105" fmla="*/ 1 h 569"/>
                <a:gd name="T106" fmla="*/ 0 w 360"/>
                <a:gd name="T107" fmla="*/ 1 h 569"/>
                <a:gd name="T108" fmla="*/ 0 w 360"/>
                <a:gd name="T109" fmla="*/ 0 h 569"/>
                <a:gd name="T110" fmla="*/ 0 w 360"/>
                <a:gd name="T111" fmla="*/ 0 h 569"/>
                <a:gd name="T112" fmla="*/ 0 w 360"/>
                <a:gd name="T113" fmla="*/ 0 h 569"/>
                <a:gd name="T114" fmla="*/ 0 w 360"/>
                <a:gd name="T115" fmla="*/ 0 h 569"/>
                <a:gd name="T116" fmla="*/ 0 w 360"/>
                <a:gd name="T117" fmla="*/ 0 h 569"/>
                <a:gd name="T118" fmla="*/ 0 w 360"/>
                <a:gd name="T119" fmla="*/ 0 h 569"/>
                <a:gd name="T120" fmla="*/ 0 w 360"/>
                <a:gd name="T121" fmla="*/ 0 h 569"/>
                <a:gd name="T122" fmla="*/ 0 w 360"/>
                <a:gd name="T123" fmla="*/ 0 h 5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0"/>
                <a:gd name="T187" fmla="*/ 0 h 569"/>
                <a:gd name="T188" fmla="*/ 360 w 360"/>
                <a:gd name="T189" fmla="*/ 569 h 5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0" h="569">
                  <a:moveTo>
                    <a:pt x="178" y="569"/>
                  </a:moveTo>
                  <a:lnTo>
                    <a:pt x="158" y="568"/>
                  </a:lnTo>
                  <a:lnTo>
                    <a:pt x="139" y="565"/>
                  </a:lnTo>
                  <a:lnTo>
                    <a:pt x="130" y="562"/>
                  </a:lnTo>
                  <a:lnTo>
                    <a:pt x="121" y="560"/>
                  </a:lnTo>
                  <a:lnTo>
                    <a:pt x="113" y="557"/>
                  </a:lnTo>
                  <a:lnTo>
                    <a:pt x="104" y="554"/>
                  </a:lnTo>
                  <a:lnTo>
                    <a:pt x="89" y="545"/>
                  </a:lnTo>
                  <a:lnTo>
                    <a:pt x="74" y="534"/>
                  </a:lnTo>
                  <a:lnTo>
                    <a:pt x="61" y="522"/>
                  </a:lnTo>
                  <a:lnTo>
                    <a:pt x="49" y="508"/>
                  </a:lnTo>
                  <a:lnTo>
                    <a:pt x="37" y="492"/>
                  </a:lnTo>
                  <a:lnTo>
                    <a:pt x="27" y="475"/>
                  </a:lnTo>
                  <a:lnTo>
                    <a:pt x="19" y="456"/>
                  </a:lnTo>
                  <a:lnTo>
                    <a:pt x="13" y="437"/>
                  </a:lnTo>
                  <a:lnTo>
                    <a:pt x="7" y="415"/>
                  </a:lnTo>
                  <a:lnTo>
                    <a:pt x="3" y="393"/>
                  </a:lnTo>
                  <a:lnTo>
                    <a:pt x="0" y="369"/>
                  </a:lnTo>
                  <a:lnTo>
                    <a:pt x="0" y="344"/>
                  </a:lnTo>
                  <a:lnTo>
                    <a:pt x="0" y="321"/>
                  </a:lnTo>
                  <a:lnTo>
                    <a:pt x="3" y="300"/>
                  </a:lnTo>
                  <a:lnTo>
                    <a:pt x="6" y="280"/>
                  </a:lnTo>
                  <a:lnTo>
                    <a:pt x="11" y="260"/>
                  </a:lnTo>
                  <a:lnTo>
                    <a:pt x="18" y="243"/>
                  </a:lnTo>
                  <a:lnTo>
                    <a:pt x="26" y="227"/>
                  </a:lnTo>
                  <a:lnTo>
                    <a:pt x="35" y="210"/>
                  </a:lnTo>
                  <a:lnTo>
                    <a:pt x="46" y="196"/>
                  </a:lnTo>
                  <a:lnTo>
                    <a:pt x="58" y="183"/>
                  </a:lnTo>
                  <a:lnTo>
                    <a:pt x="72" y="172"/>
                  </a:lnTo>
                  <a:lnTo>
                    <a:pt x="86" y="162"/>
                  </a:lnTo>
                  <a:lnTo>
                    <a:pt x="100" y="154"/>
                  </a:lnTo>
                  <a:lnTo>
                    <a:pt x="116" y="148"/>
                  </a:lnTo>
                  <a:lnTo>
                    <a:pt x="133" y="143"/>
                  </a:lnTo>
                  <a:lnTo>
                    <a:pt x="150" y="141"/>
                  </a:lnTo>
                  <a:lnTo>
                    <a:pt x="168" y="140"/>
                  </a:lnTo>
                  <a:lnTo>
                    <a:pt x="186" y="141"/>
                  </a:lnTo>
                  <a:lnTo>
                    <a:pt x="204" y="143"/>
                  </a:lnTo>
                  <a:lnTo>
                    <a:pt x="220" y="149"/>
                  </a:lnTo>
                  <a:lnTo>
                    <a:pt x="235" y="155"/>
                  </a:lnTo>
                  <a:lnTo>
                    <a:pt x="250" y="164"/>
                  </a:lnTo>
                  <a:lnTo>
                    <a:pt x="263" y="175"/>
                  </a:lnTo>
                  <a:lnTo>
                    <a:pt x="275" y="188"/>
                  </a:lnTo>
                  <a:lnTo>
                    <a:pt x="286" y="204"/>
                  </a:lnTo>
                  <a:lnTo>
                    <a:pt x="291" y="211"/>
                  </a:lnTo>
                  <a:lnTo>
                    <a:pt x="291" y="0"/>
                  </a:lnTo>
                  <a:lnTo>
                    <a:pt x="325" y="0"/>
                  </a:lnTo>
                  <a:lnTo>
                    <a:pt x="360" y="0"/>
                  </a:lnTo>
                  <a:lnTo>
                    <a:pt x="360" y="558"/>
                  </a:lnTo>
                  <a:lnTo>
                    <a:pt x="329" y="558"/>
                  </a:lnTo>
                  <a:lnTo>
                    <a:pt x="297" y="558"/>
                  </a:lnTo>
                  <a:lnTo>
                    <a:pt x="297" y="502"/>
                  </a:lnTo>
                  <a:lnTo>
                    <a:pt x="288" y="514"/>
                  </a:lnTo>
                  <a:lnTo>
                    <a:pt x="277" y="527"/>
                  </a:lnTo>
                  <a:lnTo>
                    <a:pt x="265" y="538"/>
                  </a:lnTo>
                  <a:lnTo>
                    <a:pt x="253" y="547"/>
                  </a:lnTo>
                  <a:lnTo>
                    <a:pt x="239" y="555"/>
                  </a:lnTo>
                  <a:lnTo>
                    <a:pt x="225" y="561"/>
                  </a:lnTo>
                  <a:lnTo>
                    <a:pt x="211" y="566"/>
                  </a:lnTo>
                  <a:lnTo>
                    <a:pt x="194" y="568"/>
                  </a:lnTo>
                  <a:lnTo>
                    <a:pt x="178" y="569"/>
                  </a:lnTo>
                  <a:close/>
                  <a:moveTo>
                    <a:pt x="182" y="201"/>
                  </a:moveTo>
                  <a:lnTo>
                    <a:pt x="168" y="201"/>
                  </a:lnTo>
                  <a:lnTo>
                    <a:pt x="155" y="204"/>
                  </a:lnTo>
                  <a:lnTo>
                    <a:pt x="143" y="207"/>
                  </a:lnTo>
                  <a:lnTo>
                    <a:pt x="132" y="210"/>
                  </a:lnTo>
                  <a:lnTo>
                    <a:pt x="122" y="216"/>
                  </a:lnTo>
                  <a:lnTo>
                    <a:pt x="113" y="222"/>
                  </a:lnTo>
                  <a:lnTo>
                    <a:pt x="104" y="230"/>
                  </a:lnTo>
                  <a:lnTo>
                    <a:pt x="98" y="237"/>
                  </a:lnTo>
                  <a:lnTo>
                    <a:pt x="91" y="247"/>
                  </a:lnTo>
                  <a:lnTo>
                    <a:pt x="86" y="259"/>
                  </a:lnTo>
                  <a:lnTo>
                    <a:pt x="81" y="271"/>
                  </a:lnTo>
                  <a:lnTo>
                    <a:pt x="78" y="286"/>
                  </a:lnTo>
                  <a:lnTo>
                    <a:pt x="75" y="301"/>
                  </a:lnTo>
                  <a:lnTo>
                    <a:pt x="73" y="317"/>
                  </a:lnTo>
                  <a:lnTo>
                    <a:pt x="72" y="335"/>
                  </a:lnTo>
                  <a:lnTo>
                    <a:pt x="72" y="355"/>
                  </a:lnTo>
                  <a:lnTo>
                    <a:pt x="72" y="372"/>
                  </a:lnTo>
                  <a:lnTo>
                    <a:pt x="73" y="390"/>
                  </a:lnTo>
                  <a:lnTo>
                    <a:pt x="75" y="406"/>
                  </a:lnTo>
                  <a:lnTo>
                    <a:pt x="78" y="420"/>
                  </a:lnTo>
                  <a:lnTo>
                    <a:pt x="83" y="434"/>
                  </a:lnTo>
                  <a:lnTo>
                    <a:pt x="87" y="448"/>
                  </a:lnTo>
                  <a:lnTo>
                    <a:pt x="93" y="458"/>
                  </a:lnTo>
                  <a:lnTo>
                    <a:pt x="100" y="469"/>
                  </a:lnTo>
                  <a:lnTo>
                    <a:pt x="108" y="479"/>
                  </a:lnTo>
                  <a:lnTo>
                    <a:pt x="115" y="487"/>
                  </a:lnTo>
                  <a:lnTo>
                    <a:pt x="125" y="495"/>
                  </a:lnTo>
                  <a:lnTo>
                    <a:pt x="135" y="500"/>
                  </a:lnTo>
                  <a:lnTo>
                    <a:pt x="145" y="504"/>
                  </a:lnTo>
                  <a:lnTo>
                    <a:pt x="157" y="508"/>
                  </a:lnTo>
                  <a:lnTo>
                    <a:pt x="169" y="510"/>
                  </a:lnTo>
                  <a:lnTo>
                    <a:pt x="182" y="510"/>
                  </a:lnTo>
                  <a:lnTo>
                    <a:pt x="194" y="510"/>
                  </a:lnTo>
                  <a:lnTo>
                    <a:pt x="205" y="508"/>
                  </a:lnTo>
                  <a:lnTo>
                    <a:pt x="216" y="505"/>
                  </a:lnTo>
                  <a:lnTo>
                    <a:pt x="226" y="501"/>
                  </a:lnTo>
                  <a:lnTo>
                    <a:pt x="236" y="496"/>
                  </a:lnTo>
                  <a:lnTo>
                    <a:pt x="246" y="489"/>
                  </a:lnTo>
                  <a:lnTo>
                    <a:pt x="253" y="481"/>
                  </a:lnTo>
                  <a:lnTo>
                    <a:pt x="262" y="473"/>
                  </a:lnTo>
                  <a:lnTo>
                    <a:pt x="269" y="463"/>
                  </a:lnTo>
                  <a:lnTo>
                    <a:pt x="275" y="453"/>
                  </a:lnTo>
                  <a:lnTo>
                    <a:pt x="279" y="441"/>
                  </a:lnTo>
                  <a:lnTo>
                    <a:pt x="284" y="430"/>
                  </a:lnTo>
                  <a:lnTo>
                    <a:pt x="287" y="417"/>
                  </a:lnTo>
                  <a:lnTo>
                    <a:pt x="290" y="404"/>
                  </a:lnTo>
                  <a:lnTo>
                    <a:pt x="291" y="390"/>
                  </a:lnTo>
                  <a:lnTo>
                    <a:pt x="291" y="374"/>
                  </a:lnTo>
                  <a:lnTo>
                    <a:pt x="291" y="353"/>
                  </a:lnTo>
                  <a:lnTo>
                    <a:pt x="290" y="335"/>
                  </a:lnTo>
                  <a:lnTo>
                    <a:pt x="288" y="317"/>
                  </a:lnTo>
                  <a:lnTo>
                    <a:pt x="285" y="301"/>
                  </a:lnTo>
                  <a:lnTo>
                    <a:pt x="281" y="286"/>
                  </a:lnTo>
                  <a:lnTo>
                    <a:pt x="276" y="271"/>
                  </a:lnTo>
                  <a:lnTo>
                    <a:pt x="270" y="258"/>
                  </a:lnTo>
                  <a:lnTo>
                    <a:pt x="263" y="246"/>
                  </a:lnTo>
                  <a:lnTo>
                    <a:pt x="255" y="235"/>
                  </a:lnTo>
                  <a:lnTo>
                    <a:pt x="248" y="227"/>
                  </a:lnTo>
                  <a:lnTo>
                    <a:pt x="238" y="219"/>
                  </a:lnTo>
                  <a:lnTo>
                    <a:pt x="228" y="212"/>
                  </a:lnTo>
                  <a:lnTo>
                    <a:pt x="218" y="208"/>
                  </a:lnTo>
                  <a:lnTo>
                    <a:pt x="206" y="204"/>
                  </a:lnTo>
                  <a:lnTo>
                    <a:pt x="194" y="202"/>
                  </a:lnTo>
                  <a:lnTo>
                    <a:pt x="182" y="201"/>
                  </a:lnTo>
                  <a:close/>
                </a:path>
              </a:pathLst>
            </a:custGeom>
            <a:solidFill>
              <a:srgbClr val="2C5882"/>
            </a:solidFill>
            <a:ln w="9525">
              <a:noFill/>
              <a:round/>
            </a:ln>
          </p:spPr>
          <p:txBody>
            <a:bodyPr/>
            <a:lstStyle/>
            <a:p>
              <a:endParaRPr lang="zh-CN" altLang="en-US"/>
            </a:p>
          </p:txBody>
        </p:sp>
        <p:sp>
          <p:nvSpPr>
            <p:cNvPr id="29765" name="Freeform 25"/>
            <p:cNvSpPr/>
            <p:nvPr/>
          </p:nvSpPr>
          <p:spPr bwMode="auto">
            <a:xfrm>
              <a:off x="2533" y="979"/>
              <a:ext cx="110" cy="139"/>
            </a:xfrm>
            <a:custGeom>
              <a:avLst/>
              <a:gdLst>
                <a:gd name="T0" fmla="*/ 0 w 328"/>
                <a:gd name="T1" fmla="*/ 0 h 417"/>
                <a:gd name="T2" fmla="*/ 0 w 328"/>
                <a:gd name="T3" fmla="*/ 0 h 417"/>
                <a:gd name="T4" fmla="*/ 0 w 328"/>
                <a:gd name="T5" fmla="*/ 0 h 417"/>
                <a:gd name="T6" fmla="*/ 0 w 328"/>
                <a:gd name="T7" fmla="*/ 0 h 417"/>
                <a:gd name="T8" fmla="*/ 0 w 328"/>
                <a:gd name="T9" fmla="*/ 0 h 417"/>
                <a:gd name="T10" fmla="*/ 0 w 328"/>
                <a:gd name="T11" fmla="*/ 0 h 417"/>
                <a:gd name="T12" fmla="*/ 0 w 328"/>
                <a:gd name="T13" fmla="*/ 0 h 417"/>
                <a:gd name="T14" fmla="*/ 0 w 328"/>
                <a:gd name="T15" fmla="*/ 0 h 417"/>
                <a:gd name="T16" fmla="*/ 0 w 328"/>
                <a:gd name="T17" fmla="*/ 0 h 417"/>
                <a:gd name="T18" fmla="*/ 0 w 328"/>
                <a:gd name="T19" fmla="*/ 0 h 417"/>
                <a:gd name="T20" fmla="*/ 0 w 328"/>
                <a:gd name="T21" fmla="*/ 0 h 417"/>
                <a:gd name="T22" fmla="*/ 0 w 328"/>
                <a:gd name="T23" fmla="*/ 0 h 417"/>
                <a:gd name="T24" fmla="*/ 0 w 328"/>
                <a:gd name="T25" fmla="*/ 0 h 417"/>
                <a:gd name="T26" fmla="*/ 0 w 328"/>
                <a:gd name="T27" fmla="*/ 0 h 417"/>
                <a:gd name="T28" fmla="*/ 0 w 328"/>
                <a:gd name="T29" fmla="*/ 0 h 417"/>
                <a:gd name="T30" fmla="*/ 0 w 328"/>
                <a:gd name="T31" fmla="*/ 0 h 417"/>
                <a:gd name="T32" fmla="*/ 0 w 328"/>
                <a:gd name="T33" fmla="*/ 0 h 417"/>
                <a:gd name="T34" fmla="*/ 0 w 328"/>
                <a:gd name="T35" fmla="*/ 0 h 417"/>
                <a:gd name="T36" fmla="*/ 0 w 328"/>
                <a:gd name="T37" fmla="*/ 1 h 417"/>
                <a:gd name="T38" fmla="*/ 0 w 328"/>
                <a:gd name="T39" fmla="*/ 1 h 417"/>
                <a:gd name="T40" fmla="*/ 0 w 328"/>
                <a:gd name="T41" fmla="*/ 0 h 417"/>
                <a:gd name="T42" fmla="*/ 0 w 328"/>
                <a:gd name="T43" fmla="*/ 1 h 417"/>
                <a:gd name="T44" fmla="*/ 0 w 328"/>
                <a:gd name="T45" fmla="*/ 1 h 417"/>
                <a:gd name="T46" fmla="*/ 0 w 328"/>
                <a:gd name="T47" fmla="*/ 1 h 417"/>
                <a:gd name="T48" fmla="*/ 0 w 328"/>
                <a:gd name="T49" fmla="*/ 1 h 417"/>
                <a:gd name="T50" fmla="*/ 0 w 328"/>
                <a:gd name="T51" fmla="*/ 1 h 417"/>
                <a:gd name="T52" fmla="*/ 0 w 328"/>
                <a:gd name="T53" fmla="*/ 1 h 417"/>
                <a:gd name="T54" fmla="*/ 0 w 328"/>
                <a:gd name="T55" fmla="*/ 1 h 417"/>
                <a:gd name="T56" fmla="*/ 0 w 328"/>
                <a:gd name="T57" fmla="*/ 1 h 417"/>
                <a:gd name="T58" fmla="*/ 0 w 328"/>
                <a:gd name="T59" fmla="*/ 1 h 417"/>
                <a:gd name="T60" fmla="*/ 0 w 328"/>
                <a:gd name="T61" fmla="*/ 0 h 417"/>
                <a:gd name="T62" fmla="*/ 0 w 328"/>
                <a:gd name="T63" fmla="*/ 0 h 417"/>
                <a:gd name="T64" fmla="*/ 0 w 328"/>
                <a:gd name="T65" fmla="*/ 0 h 417"/>
                <a:gd name="T66" fmla="*/ 0 w 328"/>
                <a:gd name="T67" fmla="*/ 0 h 417"/>
                <a:gd name="T68" fmla="*/ 0 w 328"/>
                <a:gd name="T69" fmla="*/ 0 h 4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8"/>
                <a:gd name="T106" fmla="*/ 0 h 417"/>
                <a:gd name="T107" fmla="*/ 328 w 328"/>
                <a:gd name="T108" fmla="*/ 417 h 4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8" h="417">
                  <a:moveTo>
                    <a:pt x="68" y="0"/>
                  </a:moveTo>
                  <a:lnTo>
                    <a:pt x="68" y="262"/>
                  </a:lnTo>
                  <a:lnTo>
                    <a:pt x="68" y="274"/>
                  </a:lnTo>
                  <a:lnTo>
                    <a:pt x="69" y="286"/>
                  </a:lnTo>
                  <a:lnTo>
                    <a:pt x="72" y="296"/>
                  </a:lnTo>
                  <a:lnTo>
                    <a:pt x="74" y="305"/>
                  </a:lnTo>
                  <a:lnTo>
                    <a:pt x="76" y="314"/>
                  </a:lnTo>
                  <a:lnTo>
                    <a:pt x="79" y="322"/>
                  </a:lnTo>
                  <a:lnTo>
                    <a:pt x="84" y="329"/>
                  </a:lnTo>
                  <a:lnTo>
                    <a:pt x="88" y="335"/>
                  </a:lnTo>
                  <a:lnTo>
                    <a:pt x="93" y="340"/>
                  </a:lnTo>
                  <a:lnTo>
                    <a:pt x="99" y="345"/>
                  </a:lnTo>
                  <a:lnTo>
                    <a:pt x="107" y="349"/>
                  </a:lnTo>
                  <a:lnTo>
                    <a:pt x="114" y="352"/>
                  </a:lnTo>
                  <a:lnTo>
                    <a:pt x="122" y="355"/>
                  </a:lnTo>
                  <a:lnTo>
                    <a:pt x="132" y="357"/>
                  </a:lnTo>
                  <a:lnTo>
                    <a:pt x="142" y="358"/>
                  </a:lnTo>
                  <a:lnTo>
                    <a:pt x="153" y="358"/>
                  </a:lnTo>
                  <a:lnTo>
                    <a:pt x="165" y="357"/>
                  </a:lnTo>
                  <a:lnTo>
                    <a:pt x="176" y="356"/>
                  </a:lnTo>
                  <a:lnTo>
                    <a:pt x="186" y="352"/>
                  </a:lnTo>
                  <a:lnTo>
                    <a:pt x="196" y="348"/>
                  </a:lnTo>
                  <a:lnTo>
                    <a:pt x="206" y="343"/>
                  </a:lnTo>
                  <a:lnTo>
                    <a:pt x="215" y="336"/>
                  </a:lnTo>
                  <a:lnTo>
                    <a:pt x="223" y="328"/>
                  </a:lnTo>
                  <a:lnTo>
                    <a:pt x="230" y="320"/>
                  </a:lnTo>
                  <a:lnTo>
                    <a:pt x="237" y="310"/>
                  </a:lnTo>
                  <a:lnTo>
                    <a:pt x="243" y="299"/>
                  </a:lnTo>
                  <a:lnTo>
                    <a:pt x="248" y="288"/>
                  </a:lnTo>
                  <a:lnTo>
                    <a:pt x="252" y="275"/>
                  </a:lnTo>
                  <a:lnTo>
                    <a:pt x="255" y="262"/>
                  </a:lnTo>
                  <a:lnTo>
                    <a:pt x="258" y="247"/>
                  </a:lnTo>
                  <a:lnTo>
                    <a:pt x="259" y="232"/>
                  </a:lnTo>
                  <a:lnTo>
                    <a:pt x="259" y="217"/>
                  </a:lnTo>
                  <a:lnTo>
                    <a:pt x="259" y="0"/>
                  </a:lnTo>
                  <a:lnTo>
                    <a:pt x="294" y="0"/>
                  </a:lnTo>
                  <a:lnTo>
                    <a:pt x="328" y="0"/>
                  </a:lnTo>
                  <a:lnTo>
                    <a:pt x="328" y="406"/>
                  </a:lnTo>
                  <a:lnTo>
                    <a:pt x="295" y="406"/>
                  </a:lnTo>
                  <a:lnTo>
                    <a:pt x="262" y="406"/>
                  </a:lnTo>
                  <a:lnTo>
                    <a:pt x="262" y="344"/>
                  </a:lnTo>
                  <a:lnTo>
                    <a:pt x="255" y="355"/>
                  </a:lnTo>
                  <a:lnTo>
                    <a:pt x="248" y="364"/>
                  </a:lnTo>
                  <a:lnTo>
                    <a:pt x="236" y="376"/>
                  </a:lnTo>
                  <a:lnTo>
                    <a:pt x="224" y="387"/>
                  </a:lnTo>
                  <a:lnTo>
                    <a:pt x="212" y="396"/>
                  </a:lnTo>
                  <a:lnTo>
                    <a:pt x="198" y="404"/>
                  </a:lnTo>
                  <a:lnTo>
                    <a:pt x="184" y="409"/>
                  </a:lnTo>
                  <a:lnTo>
                    <a:pt x="169" y="414"/>
                  </a:lnTo>
                  <a:lnTo>
                    <a:pt x="154" y="416"/>
                  </a:lnTo>
                  <a:lnTo>
                    <a:pt x="138" y="417"/>
                  </a:lnTo>
                  <a:lnTo>
                    <a:pt x="122" y="416"/>
                  </a:lnTo>
                  <a:lnTo>
                    <a:pt x="105" y="415"/>
                  </a:lnTo>
                  <a:lnTo>
                    <a:pt x="91" y="411"/>
                  </a:lnTo>
                  <a:lnTo>
                    <a:pt x="78" y="408"/>
                  </a:lnTo>
                  <a:lnTo>
                    <a:pt x="65" y="403"/>
                  </a:lnTo>
                  <a:lnTo>
                    <a:pt x="54" y="397"/>
                  </a:lnTo>
                  <a:lnTo>
                    <a:pt x="44" y="390"/>
                  </a:lnTo>
                  <a:lnTo>
                    <a:pt x="34" y="382"/>
                  </a:lnTo>
                  <a:lnTo>
                    <a:pt x="27" y="373"/>
                  </a:lnTo>
                  <a:lnTo>
                    <a:pt x="19" y="362"/>
                  </a:lnTo>
                  <a:lnTo>
                    <a:pt x="14" y="351"/>
                  </a:lnTo>
                  <a:lnTo>
                    <a:pt x="9" y="339"/>
                  </a:lnTo>
                  <a:lnTo>
                    <a:pt x="5" y="325"/>
                  </a:lnTo>
                  <a:lnTo>
                    <a:pt x="3" y="311"/>
                  </a:lnTo>
                  <a:lnTo>
                    <a:pt x="0" y="296"/>
                  </a:lnTo>
                  <a:lnTo>
                    <a:pt x="0" y="278"/>
                  </a:lnTo>
                  <a:lnTo>
                    <a:pt x="0" y="0"/>
                  </a:lnTo>
                  <a:lnTo>
                    <a:pt x="34" y="0"/>
                  </a:lnTo>
                  <a:lnTo>
                    <a:pt x="68" y="0"/>
                  </a:lnTo>
                  <a:close/>
                </a:path>
              </a:pathLst>
            </a:custGeom>
            <a:solidFill>
              <a:srgbClr val="2C5882"/>
            </a:solidFill>
            <a:ln w="9525">
              <a:noFill/>
              <a:round/>
            </a:ln>
          </p:spPr>
          <p:txBody>
            <a:bodyPr/>
            <a:lstStyle/>
            <a:p>
              <a:endParaRPr lang="zh-CN" altLang="en-US"/>
            </a:p>
          </p:txBody>
        </p:sp>
        <p:sp>
          <p:nvSpPr>
            <p:cNvPr id="29766" name="Freeform 24"/>
            <p:cNvSpPr/>
            <p:nvPr/>
          </p:nvSpPr>
          <p:spPr bwMode="auto">
            <a:xfrm>
              <a:off x="2735" y="929"/>
              <a:ext cx="151" cy="186"/>
            </a:xfrm>
            <a:custGeom>
              <a:avLst/>
              <a:gdLst>
                <a:gd name="T0" fmla="*/ 0 w 453"/>
                <a:gd name="T1" fmla="*/ 1 h 558"/>
                <a:gd name="T2" fmla="*/ 0 w 453"/>
                <a:gd name="T3" fmla="*/ 0 h 558"/>
                <a:gd name="T4" fmla="*/ 0 w 453"/>
                <a:gd name="T5" fmla="*/ 0 h 558"/>
                <a:gd name="T6" fmla="*/ 0 w 453"/>
                <a:gd name="T7" fmla="*/ 0 h 558"/>
                <a:gd name="T8" fmla="*/ 0 w 453"/>
                <a:gd name="T9" fmla="*/ 0 h 558"/>
                <a:gd name="T10" fmla="*/ 1 w 453"/>
                <a:gd name="T11" fmla="*/ 0 h 558"/>
                <a:gd name="T12" fmla="*/ 1 w 453"/>
                <a:gd name="T13" fmla="*/ 0 h 558"/>
                <a:gd name="T14" fmla="*/ 1 w 453"/>
                <a:gd name="T15" fmla="*/ 0 h 558"/>
                <a:gd name="T16" fmla="*/ 0 w 453"/>
                <a:gd name="T17" fmla="*/ 0 h 558"/>
                <a:gd name="T18" fmla="*/ 0 w 453"/>
                <a:gd name="T19" fmla="*/ 1 h 558"/>
                <a:gd name="T20" fmla="*/ 0 w 453"/>
                <a:gd name="T21" fmla="*/ 1 h 558"/>
                <a:gd name="T22" fmla="*/ 0 w 453"/>
                <a:gd name="T23" fmla="*/ 1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3"/>
                <a:gd name="T37" fmla="*/ 0 h 558"/>
                <a:gd name="T38" fmla="*/ 453 w 453"/>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3" h="558">
                  <a:moveTo>
                    <a:pt x="190" y="558"/>
                  </a:moveTo>
                  <a:lnTo>
                    <a:pt x="190" y="67"/>
                  </a:lnTo>
                  <a:lnTo>
                    <a:pt x="0" y="67"/>
                  </a:lnTo>
                  <a:lnTo>
                    <a:pt x="0" y="34"/>
                  </a:lnTo>
                  <a:lnTo>
                    <a:pt x="0" y="0"/>
                  </a:lnTo>
                  <a:lnTo>
                    <a:pt x="453" y="0"/>
                  </a:lnTo>
                  <a:lnTo>
                    <a:pt x="453" y="34"/>
                  </a:lnTo>
                  <a:lnTo>
                    <a:pt x="453" y="67"/>
                  </a:lnTo>
                  <a:lnTo>
                    <a:pt x="264" y="67"/>
                  </a:lnTo>
                  <a:lnTo>
                    <a:pt x="264" y="558"/>
                  </a:lnTo>
                  <a:lnTo>
                    <a:pt x="227" y="558"/>
                  </a:lnTo>
                  <a:lnTo>
                    <a:pt x="190" y="558"/>
                  </a:lnTo>
                  <a:close/>
                </a:path>
              </a:pathLst>
            </a:custGeom>
            <a:solidFill>
              <a:srgbClr val="2C5882"/>
            </a:solidFill>
            <a:ln w="9525">
              <a:noFill/>
              <a:round/>
            </a:ln>
          </p:spPr>
          <p:txBody>
            <a:bodyPr/>
            <a:lstStyle/>
            <a:p>
              <a:endParaRPr lang="zh-CN" altLang="en-US"/>
            </a:p>
          </p:txBody>
        </p:sp>
        <p:sp>
          <p:nvSpPr>
            <p:cNvPr id="29767" name="Freeform 23"/>
            <p:cNvSpPr>
              <a:spLocks noEditPoints="1"/>
            </p:cNvSpPr>
            <p:nvPr/>
          </p:nvSpPr>
          <p:spPr bwMode="auto">
            <a:xfrm>
              <a:off x="2915" y="975"/>
              <a:ext cx="122" cy="143"/>
            </a:xfrm>
            <a:custGeom>
              <a:avLst/>
              <a:gdLst>
                <a:gd name="T0" fmla="*/ 0 w 368"/>
                <a:gd name="T1" fmla="*/ 1 h 429"/>
                <a:gd name="T2" fmla="*/ 0 w 368"/>
                <a:gd name="T3" fmla="*/ 1 h 429"/>
                <a:gd name="T4" fmla="*/ 0 w 368"/>
                <a:gd name="T5" fmla="*/ 1 h 429"/>
                <a:gd name="T6" fmla="*/ 0 w 368"/>
                <a:gd name="T7" fmla="*/ 0 h 429"/>
                <a:gd name="T8" fmla="*/ 0 w 368"/>
                <a:gd name="T9" fmla="*/ 0 h 429"/>
                <a:gd name="T10" fmla="*/ 0 w 368"/>
                <a:gd name="T11" fmla="*/ 0 h 429"/>
                <a:gd name="T12" fmla="*/ 0 w 368"/>
                <a:gd name="T13" fmla="*/ 0 h 429"/>
                <a:gd name="T14" fmla="*/ 0 w 368"/>
                <a:gd name="T15" fmla="*/ 0 h 429"/>
                <a:gd name="T16" fmla="*/ 0 w 368"/>
                <a:gd name="T17" fmla="*/ 0 h 429"/>
                <a:gd name="T18" fmla="*/ 0 w 368"/>
                <a:gd name="T19" fmla="*/ 0 h 429"/>
                <a:gd name="T20" fmla="*/ 0 w 368"/>
                <a:gd name="T21" fmla="*/ 0 h 429"/>
                <a:gd name="T22" fmla="*/ 0 w 368"/>
                <a:gd name="T23" fmla="*/ 0 h 429"/>
                <a:gd name="T24" fmla="*/ 0 w 368"/>
                <a:gd name="T25" fmla="*/ 0 h 429"/>
                <a:gd name="T26" fmla="*/ 0 w 368"/>
                <a:gd name="T27" fmla="*/ 0 h 429"/>
                <a:gd name="T28" fmla="*/ 0 w 368"/>
                <a:gd name="T29" fmla="*/ 0 h 429"/>
                <a:gd name="T30" fmla="*/ 0 w 368"/>
                <a:gd name="T31" fmla="*/ 0 h 429"/>
                <a:gd name="T32" fmla="*/ 0 w 368"/>
                <a:gd name="T33" fmla="*/ 0 h 429"/>
                <a:gd name="T34" fmla="*/ 0 w 368"/>
                <a:gd name="T35" fmla="*/ 0 h 429"/>
                <a:gd name="T36" fmla="*/ 0 w 368"/>
                <a:gd name="T37" fmla="*/ 0 h 429"/>
                <a:gd name="T38" fmla="*/ 0 w 368"/>
                <a:gd name="T39" fmla="*/ 0 h 429"/>
                <a:gd name="T40" fmla="*/ 0 w 368"/>
                <a:gd name="T41" fmla="*/ 0 h 429"/>
                <a:gd name="T42" fmla="*/ 0 w 368"/>
                <a:gd name="T43" fmla="*/ 0 h 429"/>
                <a:gd name="T44" fmla="*/ 0 w 368"/>
                <a:gd name="T45" fmla="*/ 1 h 429"/>
                <a:gd name="T46" fmla="*/ 0 w 368"/>
                <a:gd name="T47" fmla="*/ 1 h 429"/>
                <a:gd name="T48" fmla="*/ 0 w 368"/>
                <a:gd name="T49" fmla="*/ 0 h 429"/>
                <a:gd name="T50" fmla="*/ 0 w 368"/>
                <a:gd name="T51" fmla="*/ 0 h 429"/>
                <a:gd name="T52" fmla="*/ 0 w 368"/>
                <a:gd name="T53" fmla="*/ 0 h 429"/>
                <a:gd name="T54" fmla="*/ 0 w 368"/>
                <a:gd name="T55" fmla="*/ 0 h 429"/>
                <a:gd name="T56" fmla="*/ 0 w 368"/>
                <a:gd name="T57" fmla="*/ 0 h 429"/>
                <a:gd name="T58" fmla="*/ 0 w 368"/>
                <a:gd name="T59" fmla="*/ 0 h 429"/>
                <a:gd name="T60" fmla="*/ 0 w 368"/>
                <a:gd name="T61" fmla="*/ 1 h 429"/>
                <a:gd name="T62" fmla="*/ 0 w 368"/>
                <a:gd name="T63" fmla="*/ 1 h 429"/>
                <a:gd name="T64" fmla="*/ 0 w 368"/>
                <a:gd name="T65" fmla="*/ 1 h 429"/>
                <a:gd name="T66" fmla="*/ 0 w 368"/>
                <a:gd name="T67" fmla="*/ 1 h 429"/>
                <a:gd name="T68" fmla="*/ 0 w 368"/>
                <a:gd name="T69" fmla="*/ 0 h 429"/>
                <a:gd name="T70" fmla="*/ 0 w 368"/>
                <a:gd name="T71" fmla="*/ 0 h 429"/>
                <a:gd name="T72" fmla="*/ 0 w 368"/>
                <a:gd name="T73" fmla="*/ 0 h 429"/>
                <a:gd name="T74" fmla="*/ 0 w 368"/>
                <a:gd name="T75" fmla="*/ 0 h 429"/>
                <a:gd name="T76" fmla="*/ 0 w 368"/>
                <a:gd name="T77" fmla="*/ 0 h 429"/>
                <a:gd name="T78" fmla="*/ 0 w 368"/>
                <a:gd name="T79" fmla="*/ 0 h 429"/>
                <a:gd name="T80" fmla="*/ 0 w 368"/>
                <a:gd name="T81" fmla="*/ 0 h 429"/>
                <a:gd name="T82" fmla="*/ 0 w 368"/>
                <a:gd name="T83" fmla="*/ 0 h 429"/>
                <a:gd name="T84" fmla="*/ 0 w 368"/>
                <a:gd name="T85" fmla="*/ 0 h 429"/>
                <a:gd name="T86" fmla="*/ 0 w 368"/>
                <a:gd name="T87" fmla="*/ 0 h 429"/>
                <a:gd name="T88" fmla="*/ 0 w 368"/>
                <a:gd name="T89" fmla="*/ 0 h 4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8"/>
                <a:gd name="T136" fmla="*/ 0 h 429"/>
                <a:gd name="T137" fmla="*/ 368 w 368"/>
                <a:gd name="T138" fmla="*/ 429 h 4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8" h="429">
                  <a:moveTo>
                    <a:pt x="184" y="429"/>
                  </a:moveTo>
                  <a:lnTo>
                    <a:pt x="163" y="428"/>
                  </a:lnTo>
                  <a:lnTo>
                    <a:pt x="143" y="426"/>
                  </a:lnTo>
                  <a:lnTo>
                    <a:pt x="124" y="421"/>
                  </a:lnTo>
                  <a:lnTo>
                    <a:pt x="107" y="415"/>
                  </a:lnTo>
                  <a:lnTo>
                    <a:pt x="91" y="407"/>
                  </a:lnTo>
                  <a:lnTo>
                    <a:pt x="75" y="398"/>
                  </a:lnTo>
                  <a:lnTo>
                    <a:pt x="61" y="386"/>
                  </a:lnTo>
                  <a:lnTo>
                    <a:pt x="49" y="374"/>
                  </a:lnTo>
                  <a:lnTo>
                    <a:pt x="37" y="360"/>
                  </a:lnTo>
                  <a:lnTo>
                    <a:pt x="27" y="344"/>
                  </a:lnTo>
                  <a:lnTo>
                    <a:pt x="18" y="327"/>
                  </a:lnTo>
                  <a:lnTo>
                    <a:pt x="12" y="309"/>
                  </a:lnTo>
                  <a:lnTo>
                    <a:pt x="6" y="289"/>
                  </a:lnTo>
                  <a:lnTo>
                    <a:pt x="2" y="268"/>
                  </a:lnTo>
                  <a:lnTo>
                    <a:pt x="0" y="246"/>
                  </a:lnTo>
                  <a:lnTo>
                    <a:pt x="0" y="223"/>
                  </a:lnTo>
                  <a:lnTo>
                    <a:pt x="0" y="198"/>
                  </a:lnTo>
                  <a:lnTo>
                    <a:pt x="2" y="174"/>
                  </a:lnTo>
                  <a:lnTo>
                    <a:pt x="6" y="152"/>
                  </a:lnTo>
                  <a:lnTo>
                    <a:pt x="12" y="131"/>
                  </a:lnTo>
                  <a:lnTo>
                    <a:pt x="19" y="112"/>
                  </a:lnTo>
                  <a:lnTo>
                    <a:pt x="28" y="93"/>
                  </a:lnTo>
                  <a:lnTo>
                    <a:pt x="39" y="76"/>
                  </a:lnTo>
                  <a:lnTo>
                    <a:pt x="51" y="60"/>
                  </a:lnTo>
                  <a:lnTo>
                    <a:pt x="65" y="46"/>
                  </a:lnTo>
                  <a:lnTo>
                    <a:pt x="80" y="34"/>
                  </a:lnTo>
                  <a:lnTo>
                    <a:pt x="87" y="29"/>
                  </a:lnTo>
                  <a:lnTo>
                    <a:pt x="95" y="23"/>
                  </a:lnTo>
                  <a:lnTo>
                    <a:pt x="104" y="19"/>
                  </a:lnTo>
                  <a:lnTo>
                    <a:pt x="112" y="15"/>
                  </a:lnTo>
                  <a:lnTo>
                    <a:pt x="130" y="9"/>
                  </a:lnTo>
                  <a:lnTo>
                    <a:pt x="150" y="3"/>
                  </a:lnTo>
                  <a:lnTo>
                    <a:pt x="170" y="1"/>
                  </a:lnTo>
                  <a:lnTo>
                    <a:pt x="191" y="0"/>
                  </a:lnTo>
                  <a:lnTo>
                    <a:pt x="211" y="1"/>
                  </a:lnTo>
                  <a:lnTo>
                    <a:pt x="230" y="3"/>
                  </a:lnTo>
                  <a:lnTo>
                    <a:pt x="247" y="8"/>
                  </a:lnTo>
                  <a:lnTo>
                    <a:pt x="263" y="14"/>
                  </a:lnTo>
                  <a:lnTo>
                    <a:pt x="279" y="23"/>
                  </a:lnTo>
                  <a:lnTo>
                    <a:pt x="293" y="33"/>
                  </a:lnTo>
                  <a:lnTo>
                    <a:pt x="307" y="45"/>
                  </a:lnTo>
                  <a:lnTo>
                    <a:pt x="320" y="59"/>
                  </a:lnTo>
                  <a:lnTo>
                    <a:pt x="331" y="75"/>
                  </a:lnTo>
                  <a:lnTo>
                    <a:pt x="341" y="91"/>
                  </a:lnTo>
                  <a:lnTo>
                    <a:pt x="350" y="108"/>
                  </a:lnTo>
                  <a:lnTo>
                    <a:pt x="356" y="127"/>
                  </a:lnTo>
                  <a:lnTo>
                    <a:pt x="362" y="148"/>
                  </a:lnTo>
                  <a:lnTo>
                    <a:pt x="365" y="169"/>
                  </a:lnTo>
                  <a:lnTo>
                    <a:pt x="368" y="190"/>
                  </a:lnTo>
                  <a:lnTo>
                    <a:pt x="368" y="215"/>
                  </a:lnTo>
                  <a:lnTo>
                    <a:pt x="368" y="239"/>
                  </a:lnTo>
                  <a:lnTo>
                    <a:pt x="72" y="239"/>
                  </a:lnTo>
                  <a:lnTo>
                    <a:pt x="73" y="253"/>
                  </a:lnTo>
                  <a:lnTo>
                    <a:pt x="75" y="267"/>
                  </a:lnTo>
                  <a:lnTo>
                    <a:pt x="77" y="280"/>
                  </a:lnTo>
                  <a:lnTo>
                    <a:pt x="81" y="292"/>
                  </a:lnTo>
                  <a:lnTo>
                    <a:pt x="84" y="303"/>
                  </a:lnTo>
                  <a:lnTo>
                    <a:pt x="88" y="313"/>
                  </a:lnTo>
                  <a:lnTo>
                    <a:pt x="94" y="323"/>
                  </a:lnTo>
                  <a:lnTo>
                    <a:pt x="99" y="332"/>
                  </a:lnTo>
                  <a:lnTo>
                    <a:pt x="107" y="340"/>
                  </a:lnTo>
                  <a:lnTo>
                    <a:pt x="116" y="348"/>
                  </a:lnTo>
                  <a:lnTo>
                    <a:pt x="126" y="355"/>
                  </a:lnTo>
                  <a:lnTo>
                    <a:pt x="137" y="360"/>
                  </a:lnTo>
                  <a:lnTo>
                    <a:pt x="149" y="364"/>
                  </a:lnTo>
                  <a:lnTo>
                    <a:pt x="162" y="368"/>
                  </a:lnTo>
                  <a:lnTo>
                    <a:pt x="175" y="369"/>
                  </a:lnTo>
                  <a:lnTo>
                    <a:pt x="190" y="370"/>
                  </a:lnTo>
                  <a:lnTo>
                    <a:pt x="200" y="370"/>
                  </a:lnTo>
                  <a:lnTo>
                    <a:pt x="209" y="369"/>
                  </a:lnTo>
                  <a:lnTo>
                    <a:pt x="219" y="367"/>
                  </a:lnTo>
                  <a:lnTo>
                    <a:pt x="227" y="364"/>
                  </a:lnTo>
                  <a:lnTo>
                    <a:pt x="235" y="361"/>
                  </a:lnTo>
                  <a:lnTo>
                    <a:pt x="244" y="358"/>
                  </a:lnTo>
                  <a:lnTo>
                    <a:pt x="251" y="353"/>
                  </a:lnTo>
                  <a:lnTo>
                    <a:pt x="259" y="348"/>
                  </a:lnTo>
                  <a:lnTo>
                    <a:pt x="266" y="343"/>
                  </a:lnTo>
                  <a:lnTo>
                    <a:pt x="272" y="336"/>
                  </a:lnTo>
                  <a:lnTo>
                    <a:pt x="278" y="329"/>
                  </a:lnTo>
                  <a:lnTo>
                    <a:pt x="282" y="323"/>
                  </a:lnTo>
                  <a:lnTo>
                    <a:pt x="286" y="315"/>
                  </a:lnTo>
                  <a:lnTo>
                    <a:pt x="290" y="308"/>
                  </a:lnTo>
                  <a:lnTo>
                    <a:pt x="292" y="300"/>
                  </a:lnTo>
                  <a:lnTo>
                    <a:pt x="294" y="291"/>
                  </a:lnTo>
                  <a:lnTo>
                    <a:pt x="362" y="291"/>
                  </a:lnTo>
                  <a:lnTo>
                    <a:pt x="358" y="308"/>
                  </a:lnTo>
                  <a:lnTo>
                    <a:pt x="352" y="323"/>
                  </a:lnTo>
                  <a:lnTo>
                    <a:pt x="345" y="337"/>
                  </a:lnTo>
                  <a:lnTo>
                    <a:pt x="339" y="350"/>
                  </a:lnTo>
                  <a:lnTo>
                    <a:pt x="330" y="362"/>
                  </a:lnTo>
                  <a:lnTo>
                    <a:pt x="321" y="374"/>
                  </a:lnTo>
                  <a:lnTo>
                    <a:pt x="312" y="384"/>
                  </a:lnTo>
                  <a:lnTo>
                    <a:pt x="301" y="394"/>
                  </a:lnTo>
                  <a:lnTo>
                    <a:pt x="289" y="402"/>
                  </a:lnTo>
                  <a:lnTo>
                    <a:pt x="277" y="409"/>
                  </a:lnTo>
                  <a:lnTo>
                    <a:pt x="263" y="415"/>
                  </a:lnTo>
                  <a:lnTo>
                    <a:pt x="249" y="420"/>
                  </a:lnTo>
                  <a:lnTo>
                    <a:pt x="234" y="423"/>
                  </a:lnTo>
                  <a:lnTo>
                    <a:pt x="217" y="427"/>
                  </a:lnTo>
                  <a:lnTo>
                    <a:pt x="201" y="428"/>
                  </a:lnTo>
                  <a:lnTo>
                    <a:pt x="184" y="429"/>
                  </a:lnTo>
                  <a:close/>
                  <a:moveTo>
                    <a:pt x="297" y="184"/>
                  </a:moveTo>
                  <a:lnTo>
                    <a:pt x="296" y="170"/>
                  </a:lnTo>
                  <a:lnTo>
                    <a:pt x="294" y="157"/>
                  </a:lnTo>
                  <a:lnTo>
                    <a:pt x="292" y="145"/>
                  </a:lnTo>
                  <a:lnTo>
                    <a:pt x="289" y="134"/>
                  </a:lnTo>
                  <a:lnTo>
                    <a:pt x="285" y="123"/>
                  </a:lnTo>
                  <a:lnTo>
                    <a:pt x="281" y="113"/>
                  </a:lnTo>
                  <a:lnTo>
                    <a:pt x="275" y="104"/>
                  </a:lnTo>
                  <a:lnTo>
                    <a:pt x="269" y="95"/>
                  </a:lnTo>
                  <a:lnTo>
                    <a:pt x="262" y="88"/>
                  </a:lnTo>
                  <a:lnTo>
                    <a:pt x="254" y="80"/>
                  </a:lnTo>
                  <a:lnTo>
                    <a:pt x="245" y="75"/>
                  </a:lnTo>
                  <a:lnTo>
                    <a:pt x="235" y="69"/>
                  </a:lnTo>
                  <a:lnTo>
                    <a:pt x="225" y="66"/>
                  </a:lnTo>
                  <a:lnTo>
                    <a:pt x="213" y="64"/>
                  </a:lnTo>
                  <a:lnTo>
                    <a:pt x="201" y="61"/>
                  </a:lnTo>
                  <a:lnTo>
                    <a:pt x="188" y="61"/>
                  </a:lnTo>
                  <a:lnTo>
                    <a:pt x="175" y="61"/>
                  </a:lnTo>
                  <a:lnTo>
                    <a:pt x="163" y="64"/>
                  </a:lnTo>
                  <a:lnTo>
                    <a:pt x="151" y="67"/>
                  </a:lnTo>
                  <a:lnTo>
                    <a:pt x="140" y="71"/>
                  </a:lnTo>
                  <a:lnTo>
                    <a:pt x="130" y="77"/>
                  </a:lnTo>
                  <a:lnTo>
                    <a:pt x="120" y="83"/>
                  </a:lnTo>
                  <a:lnTo>
                    <a:pt x="110" y="92"/>
                  </a:lnTo>
                  <a:lnTo>
                    <a:pt x="103" y="101"/>
                  </a:lnTo>
                  <a:lnTo>
                    <a:pt x="96" y="110"/>
                  </a:lnTo>
                  <a:lnTo>
                    <a:pt x="91" y="118"/>
                  </a:lnTo>
                  <a:lnTo>
                    <a:pt x="86" y="127"/>
                  </a:lnTo>
                  <a:lnTo>
                    <a:pt x="82" y="138"/>
                  </a:lnTo>
                  <a:lnTo>
                    <a:pt x="79" y="148"/>
                  </a:lnTo>
                  <a:lnTo>
                    <a:pt x="75" y="160"/>
                  </a:lnTo>
                  <a:lnTo>
                    <a:pt x="73" y="171"/>
                  </a:lnTo>
                  <a:lnTo>
                    <a:pt x="72" y="184"/>
                  </a:lnTo>
                  <a:lnTo>
                    <a:pt x="297" y="184"/>
                  </a:lnTo>
                  <a:close/>
                </a:path>
              </a:pathLst>
            </a:custGeom>
            <a:solidFill>
              <a:srgbClr val="2C5882"/>
            </a:solidFill>
            <a:ln w="9525">
              <a:noFill/>
              <a:round/>
            </a:ln>
          </p:spPr>
          <p:txBody>
            <a:bodyPr/>
            <a:lstStyle/>
            <a:p>
              <a:endParaRPr lang="zh-CN" altLang="en-US"/>
            </a:p>
          </p:txBody>
        </p:sp>
        <p:sp>
          <p:nvSpPr>
            <p:cNvPr id="29768" name="Freeform 22"/>
            <p:cNvSpPr/>
            <p:nvPr/>
          </p:nvSpPr>
          <p:spPr bwMode="auto">
            <a:xfrm>
              <a:off x="3070" y="975"/>
              <a:ext cx="116" cy="143"/>
            </a:xfrm>
            <a:custGeom>
              <a:avLst/>
              <a:gdLst>
                <a:gd name="T0" fmla="*/ 0 w 348"/>
                <a:gd name="T1" fmla="*/ 0 h 429"/>
                <a:gd name="T2" fmla="*/ 0 w 348"/>
                <a:gd name="T3" fmla="*/ 0 h 429"/>
                <a:gd name="T4" fmla="*/ 0 w 348"/>
                <a:gd name="T5" fmla="*/ 1 h 429"/>
                <a:gd name="T6" fmla="*/ 0 w 348"/>
                <a:gd name="T7" fmla="*/ 1 h 429"/>
                <a:gd name="T8" fmla="*/ 0 w 348"/>
                <a:gd name="T9" fmla="*/ 1 h 429"/>
                <a:gd name="T10" fmla="*/ 0 w 348"/>
                <a:gd name="T11" fmla="*/ 1 h 429"/>
                <a:gd name="T12" fmla="*/ 0 w 348"/>
                <a:gd name="T13" fmla="*/ 1 h 429"/>
                <a:gd name="T14" fmla="*/ 0 w 348"/>
                <a:gd name="T15" fmla="*/ 1 h 429"/>
                <a:gd name="T16" fmla="*/ 0 w 348"/>
                <a:gd name="T17" fmla="*/ 0 h 429"/>
                <a:gd name="T18" fmla="*/ 0 w 348"/>
                <a:gd name="T19" fmla="*/ 0 h 429"/>
                <a:gd name="T20" fmla="*/ 0 w 348"/>
                <a:gd name="T21" fmla="*/ 0 h 429"/>
                <a:gd name="T22" fmla="*/ 0 w 348"/>
                <a:gd name="T23" fmla="*/ 0 h 429"/>
                <a:gd name="T24" fmla="*/ 0 w 348"/>
                <a:gd name="T25" fmla="*/ 0 h 429"/>
                <a:gd name="T26" fmla="*/ 0 w 348"/>
                <a:gd name="T27" fmla="*/ 0 h 429"/>
                <a:gd name="T28" fmla="*/ 0 w 348"/>
                <a:gd name="T29" fmla="*/ 0 h 429"/>
                <a:gd name="T30" fmla="*/ 0 w 348"/>
                <a:gd name="T31" fmla="*/ 0 h 429"/>
                <a:gd name="T32" fmla="*/ 0 w 348"/>
                <a:gd name="T33" fmla="*/ 0 h 429"/>
                <a:gd name="T34" fmla="*/ 0 w 348"/>
                <a:gd name="T35" fmla="*/ 0 h 429"/>
                <a:gd name="T36" fmla="*/ 0 w 348"/>
                <a:gd name="T37" fmla="*/ 0 h 429"/>
                <a:gd name="T38" fmla="*/ 0 w 348"/>
                <a:gd name="T39" fmla="*/ 0 h 429"/>
                <a:gd name="T40" fmla="*/ 0 w 348"/>
                <a:gd name="T41" fmla="*/ 0 h 429"/>
                <a:gd name="T42" fmla="*/ 0 w 348"/>
                <a:gd name="T43" fmla="*/ 0 h 429"/>
                <a:gd name="T44" fmla="*/ 0 w 348"/>
                <a:gd name="T45" fmla="*/ 0 h 429"/>
                <a:gd name="T46" fmla="*/ 0 w 348"/>
                <a:gd name="T47" fmla="*/ 0 h 429"/>
                <a:gd name="T48" fmla="*/ 0 w 348"/>
                <a:gd name="T49" fmla="*/ 0 h 429"/>
                <a:gd name="T50" fmla="*/ 0 w 348"/>
                <a:gd name="T51" fmla="*/ 0 h 429"/>
                <a:gd name="T52" fmla="*/ 0 w 348"/>
                <a:gd name="T53" fmla="*/ 0 h 429"/>
                <a:gd name="T54" fmla="*/ 0 w 348"/>
                <a:gd name="T55" fmla="*/ 0 h 429"/>
                <a:gd name="T56" fmla="*/ 0 w 348"/>
                <a:gd name="T57" fmla="*/ 0 h 429"/>
                <a:gd name="T58" fmla="*/ 0 w 348"/>
                <a:gd name="T59" fmla="*/ 0 h 429"/>
                <a:gd name="T60" fmla="*/ 0 w 348"/>
                <a:gd name="T61" fmla="*/ 0 h 429"/>
                <a:gd name="T62" fmla="*/ 0 w 348"/>
                <a:gd name="T63" fmla="*/ 0 h 429"/>
                <a:gd name="T64" fmla="*/ 0 w 348"/>
                <a:gd name="T65" fmla="*/ 0 h 429"/>
                <a:gd name="T66" fmla="*/ 0 w 348"/>
                <a:gd name="T67" fmla="*/ 0 h 429"/>
                <a:gd name="T68" fmla="*/ 0 w 348"/>
                <a:gd name="T69" fmla="*/ 0 h 429"/>
                <a:gd name="T70" fmla="*/ 0 w 348"/>
                <a:gd name="T71" fmla="*/ 0 h 429"/>
                <a:gd name="T72" fmla="*/ 0 w 348"/>
                <a:gd name="T73" fmla="*/ 0 h 429"/>
                <a:gd name="T74" fmla="*/ 0 w 348"/>
                <a:gd name="T75" fmla="*/ 1 h 429"/>
                <a:gd name="T76" fmla="*/ 0 w 348"/>
                <a:gd name="T77" fmla="*/ 1 h 429"/>
                <a:gd name="T78" fmla="*/ 0 w 348"/>
                <a:gd name="T79" fmla="*/ 0 h 429"/>
                <a:gd name="T80" fmla="*/ 0 w 348"/>
                <a:gd name="T81" fmla="*/ 0 h 429"/>
                <a:gd name="T82" fmla="*/ 0 w 348"/>
                <a:gd name="T83" fmla="*/ 0 h 429"/>
                <a:gd name="T84" fmla="*/ 0 w 348"/>
                <a:gd name="T85" fmla="*/ 0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8"/>
                <a:gd name="T130" fmla="*/ 0 h 429"/>
                <a:gd name="T131" fmla="*/ 348 w 348"/>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8" h="429">
                  <a:moveTo>
                    <a:pt x="348" y="271"/>
                  </a:moveTo>
                  <a:lnTo>
                    <a:pt x="344" y="290"/>
                  </a:lnTo>
                  <a:lnTo>
                    <a:pt x="340" y="308"/>
                  </a:lnTo>
                  <a:lnTo>
                    <a:pt x="335" y="324"/>
                  </a:lnTo>
                  <a:lnTo>
                    <a:pt x="328" y="339"/>
                  </a:lnTo>
                  <a:lnTo>
                    <a:pt x="321" y="353"/>
                  </a:lnTo>
                  <a:lnTo>
                    <a:pt x="313" y="365"/>
                  </a:lnTo>
                  <a:lnTo>
                    <a:pt x="304" y="378"/>
                  </a:lnTo>
                  <a:lnTo>
                    <a:pt x="293" y="388"/>
                  </a:lnTo>
                  <a:lnTo>
                    <a:pt x="282" y="397"/>
                  </a:lnTo>
                  <a:lnTo>
                    <a:pt x="270" y="406"/>
                  </a:lnTo>
                  <a:lnTo>
                    <a:pt x="257" y="413"/>
                  </a:lnTo>
                  <a:lnTo>
                    <a:pt x="243" y="418"/>
                  </a:lnTo>
                  <a:lnTo>
                    <a:pt x="227" y="422"/>
                  </a:lnTo>
                  <a:lnTo>
                    <a:pt x="212" y="426"/>
                  </a:lnTo>
                  <a:lnTo>
                    <a:pt x="195" y="428"/>
                  </a:lnTo>
                  <a:lnTo>
                    <a:pt x="177" y="429"/>
                  </a:lnTo>
                  <a:lnTo>
                    <a:pt x="157" y="428"/>
                  </a:lnTo>
                  <a:lnTo>
                    <a:pt x="139" y="425"/>
                  </a:lnTo>
                  <a:lnTo>
                    <a:pt x="121" y="420"/>
                  </a:lnTo>
                  <a:lnTo>
                    <a:pt x="105" y="414"/>
                  </a:lnTo>
                  <a:lnTo>
                    <a:pt x="88" y="406"/>
                  </a:lnTo>
                  <a:lnTo>
                    <a:pt x="74" y="396"/>
                  </a:lnTo>
                  <a:lnTo>
                    <a:pt x="61" y="384"/>
                  </a:lnTo>
                  <a:lnTo>
                    <a:pt x="48" y="371"/>
                  </a:lnTo>
                  <a:lnTo>
                    <a:pt x="37" y="356"/>
                  </a:lnTo>
                  <a:lnTo>
                    <a:pt x="27" y="339"/>
                  </a:lnTo>
                  <a:lnTo>
                    <a:pt x="20" y="322"/>
                  </a:lnTo>
                  <a:lnTo>
                    <a:pt x="12" y="302"/>
                  </a:lnTo>
                  <a:lnTo>
                    <a:pt x="6" y="282"/>
                  </a:lnTo>
                  <a:lnTo>
                    <a:pt x="3" y="260"/>
                  </a:lnTo>
                  <a:lnTo>
                    <a:pt x="1" y="239"/>
                  </a:lnTo>
                  <a:lnTo>
                    <a:pt x="0" y="215"/>
                  </a:lnTo>
                  <a:lnTo>
                    <a:pt x="1" y="190"/>
                  </a:lnTo>
                  <a:lnTo>
                    <a:pt x="3" y="167"/>
                  </a:lnTo>
                  <a:lnTo>
                    <a:pt x="7" y="147"/>
                  </a:lnTo>
                  <a:lnTo>
                    <a:pt x="13" y="126"/>
                  </a:lnTo>
                  <a:lnTo>
                    <a:pt x="20" y="107"/>
                  </a:lnTo>
                  <a:lnTo>
                    <a:pt x="28" y="90"/>
                  </a:lnTo>
                  <a:lnTo>
                    <a:pt x="38" y="73"/>
                  </a:lnTo>
                  <a:lnTo>
                    <a:pt x="50" y="58"/>
                  </a:lnTo>
                  <a:lnTo>
                    <a:pt x="63" y="44"/>
                  </a:lnTo>
                  <a:lnTo>
                    <a:pt x="77" y="33"/>
                  </a:lnTo>
                  <a:lnTo>
                    <a:pt x="92" y="23"/>
                  </a:lnTo>
                  <a:lnTo>
                    <a:pt x="108" y="14"/>
                  </a:lnTo>
                  <a:lnTo>
                    <a:pt x="126" y="8"/>
                  </a:lnTo>
                  <a:lnTo>
                    <a:pt x="144" y="3"/>
                  </a:lnTo>
                  <a:lnTo>
                    <a:pt x="164" y="1"/>
                  </a:lnTo>
                  <a:lnTo>
                    <a:pt x="184" y="0"/>
                  </a:lnTo>
                  <a:lnTo>
                    <a:pt x="202" y="0"/>
                  </a:lnTo>
                  <a:lnTo>
                    <a:pt x="219" y="2"/>
                  </a:lnTo>
                  <a:lnTo>
                    <a:pt x="235" y="6"/>
                  </a:lnTo>
                  <a:lnTo>
                    <a:pt x="250" y="10"/>
                  </a:lnTo>
                  <a:lnTo>
                    <a:pt x="263" y="15"/>
                  </a:lnTo>
                  <a:lnTo>
                    <a:pt x="278" y="22"/>
                  </a:lnTo>
                  <a:lnTo>
                    <a:pt x="290" y="31"/>
                  </a:lnTo>
                  <a:lnTo>
                    <a:pt x="301" y="40"/>
                  </a:lnTo>
                  <a:lnTo>
                    <a:pt x="312" y="50"/>
                  </a:lnTo>
                  <a:lnTo>
                    <a:pt x="320" y="61"/>
                  </a:lnTo>
                  <a:lnTo>
                    <a:pt x="328" y="75"/>
                  </a:lnTo>
                  <a:lnTo>
                    <a:pt x="335" y="88"/>
                  </a:lnTo>
                  <a:lnTo>
                    <a:pt x="339" y="102"/>
                  </a:lnTo>
                  <a:lnTo>
                    <a:pt x="343" y="117"/>
                  </a:lnTo>
                  <a:lnTo>
                    <a:pt x="346" y="132"/>
                  </a:lnTo>
                  <a:lnTo>
                    <a:pt x="348" y="150"/>
                  </a:lnTo>
                  <a:lnTo>
                    <a:pt x="282" y="150"/>
                  </a:lnTo>
                  <a:lnTo>
                    <a:pt x="281" y="139"/>
                  </a:lnTo>
                  <a:lnTo>
                    <a:pt x="279" y="129"/>
                  </a:lnTo>
                  <a:lnTo>
                    <a:pt x="276" y="120"/>
                  </a:lnTo>
                  <a:lnTo>
                    <a:pt x="272" y="112"/>
                  </a:lnTo>
                  <a:lnTo>
                    <a:pt x="268" y="103"/>
                  </a:lnTo>
                  <a:lnTo>
                    <a:pt x="263" y="95"/>
                  </a:lnTo>
                  <a:lnTo>
                    <a:pt x="258" y="89"/>
                  </a:lnTo>
                  <a:lnTo>
                    <a:pt x="251" y="82"/>
                  </a:lnTo>
                  <a:lnTo>
                    <a:pt x="245" y="77"/>
                  </a:lnTo>
                  <a:lnTo>
                    <a:pt x="237" y="72"/>
                  </a:lnTo>
                  <a:lnTo>
                    <a:pt x="230" y="68"/>
                  </a:lnTo>
                  <a:lnTo>
                    <a:pt x="221" y="65"/>
                  </a:lnTo>
                  <a:lnTo>
                    <a:pt x="212" y="62"/>
                  </a:lnTo>
                  <a:lnTo>
                    <a:pt x="202" y="60"/>
                  </a:lnTo>
                  <a:lnTo>
                    <a:pt x="192" y="59"/>
                  </a:lnTo>
                  <a:lnTo>
                    <a:pt x="181" y="58"/>
                  </a:lnTo>
                  <a:lnTo>
                    <a:pt x="169" y="59"/>
                  </a:lnTo>
                  <a:lnTo>
                    <a:pt x="157" y="61"/>
                  </a:lnTo>
                  <a:lnTo>
                    <a:pt x="146" y="65"/>
                  </a:lnTo>
                  <a:lnTo>
                    <a:pt x="135" y="69"/>
                  </a:lnTo>
                  <a:lnTo>
                    <a:pt x="126" y="75"/>
                  </a:lnTo>
                  <a:lnTo>
                    <a:pt x="117" y="82"/>
                  </a:lnTo>
                  <a:lnTo>
                    <a:pt x="108" y="90"/>
                  </a:lnTo>
                  <a:lnTo>
                    <a:pt x="100" y="100"/>
                  </a:lnTo>
                  <a:lnTo>
                    <a:pt x="94" y="111"/>
                  </a:lnTo>
                  <a:lnTo>
                    <a:pt x="88" y="123"/>
                  </a:lnTo>
                  <a:lnTo>
                    <a:pt x="83" y="136"/>
                  </a:lnTo>
                  <a:lnTo>
                    <a:pt x="79" y="149"/>
                  </a:lnTo>
                  <a:lnTo>
                    <a:pt x="75" y="164"/>
                  </a:lnTo>
                  <a:lnTo>
                    <a:pt x="73" y="180"/>
                  </a:lnTo>
                  <a:lnTo>
                    <a:pt x="72" y="197"/>
                  </a:lnTo>
                  <a:lnTo>
                    <a:pt x="72" y="215"/>
                  </a:lnTo>
                  <a:lnTo>
                    <a:pt x="72" y="233"/>
                  </a:lnTo>
                  <a:lnTo>
                    <a:pt x="73" y="251"/>
                  </a:lnTo>
                  <a:lnTo>
                    <a:pt x="75" y="267"/>
                  </a:lnTo>
                  <a:lnTo>
                    <a:pt x="79" y="282"/>
                  </a:lnTo>
                  <a:lnTo>
                    <a:pt x="82" y="297"/>
                  </a:lnTo>
                  <a:lnTo>
                    <a:pt x="86" y="309"/>
                  </a:lnTo>
                  <a:lnTo>
                    <a:pt x="93" y="321"/>
                  </a:lnTo>
                  <a:lnTo>
                    <a:pt x="98" y="330"/>
                  </a:lnTo>
                  <a:lnTo>
                    <a:pt x="106" y="340"/>
                  </a:lnTo>
                  <a:lnTo>
                    <a:pt x="114" y="348"/>
                  </a:lnTo>
                  <a:lnTo>
                    <a:pt x="123" y="355"/>
                  </a:lnTo>
                  <a:lnTo>
                    <a:pt x="132" y="360"/>
                  </a:lnTo>
                  <a:lnTo>
                    <a:pt x="143" y="364"/>
                  </a:lnTo>
                  <a:lnTo>
                    <a:pt x="155" y="368"/>
                  </a:lnTo>
                  <a:lnTo>
                    <a:pt x="167" y="369"/>
                  </a:lnTo>
                  <a:lnTo>
                    <a:pt x="180" y="370"/>
                  </a:lnTo>
                  <a:lnTo>
                    <a:pt x="189" y="370"/>
                  </a:lnTo>
                  <a:lnTo>
                    <a:pt x="199" y="368"/>
                  </a:lnTo>
                  <a:lnTo>
                    <a:pt x="208" y="367"/>
                  </a:lnTo>
                  <a:lnTo>
                    <a:pt x="216" y="363"/>
                  </a:lnTo>
                  <a:lnTo>
                    <a:pt x="224" y="360"/>
                  </a:lnTo>
                  <a:lnTo>
                    <a:pt x="232" y="356"/>
                  </a:lnTo>
                  <a:lnTo>
                    <a:pt x="239" y="350"/>
                  </a:lnTo>
                  <a:lnTo>
                    <a:pt x="246" y="345"/>
                  </a:lnTo>
                  <a:lnTo>
                    <a:pt x="253" y="337"/>
                  </a:lnTo>
                  <a:lnTo>
                    <a:pt x="259" y="330"/>
                  </a:lnTo>
                  <a:lnTo>
                    <a:pt x="263" y="322"/>
                  </a:lnTo>
                  <a:lnTo>
                    <a:pt x="269" y="313"/>
                  </a:lnTo>
                  <a:lnTo>
                    <a:pt x="272" y="304"/>
                  </a:lnTo>
                  <a:lnTo>
                    <a:pt x="277" y="293"/>
                  </a:lnTo>
                  <a:lnTo>
                    <a:pt x="280" y="283"/>
                  </a:lnTo>
                  <a:lnTo>
                    <a:pt x="282" y="271"/>
                  </a:lnTo>
                  <a:lnTo>
                    <a:pt x="348" y="271"/>
                  </a:lnTo>
                  <a:close/>
                </a:path>
              </a:pathLst>
            </a:custGeom>
            <a:solidFill>
              <a:srgbClr val="2C5882"/>
            </a:solidFill>
            <a:ln w="9525">
              <a:noFill/>
              <a:round/>
            </a:ln>
          </p:spPr>
          <p:txBody>
            <a:bodyPr/>
            <a:lstStyle/>
            <a:p>
              <a:endParaRPr lang="zh-CN" altLang="en-US"/>
            </a:p>
          </p:txBody>
        </p:sp>
        <p:sp>
          <p:nvSpPr>
            <p:cNvPr id="29769" name="Freeform 21"/>
            <p:cNvSpPr/>
            <p:nvPr/>
          </p:nvSpPr>
          <p:spPr bwMode="auto">
            <a:xfrm>
              <a:off x="3223" y="929"/>
              <a:ext cx="110" cy="186"/>
            </a:xfrm>
            <a:custGeom>
              <a:avLst/>
              <a:gdLst>
                <a:gd name="T0" fmla="*/ 0 w 332"/>
                <a:gd name="T1" fmla="*/ 0 h 558"/>
                <a:gd name="T2" fmla="*/ 0 w 332"/>
                <a:gd name="T3" fmla="*/ 0 h 558"/>
                <a:gd name="T4" fmla="*/ 0 w 332"/>
                <a:gd name="T5" fmla="*/ 0 h 558"/>
                <a:gd name="T6" fmla="*/ 0 w 332"/>
                <a:gd name="T7" fmla="*/ 0 h 558"/>
                <a:gd name="T8" fmla="*/ 0 w 332"/>
                <a:gd name="T9" fmla="*/ 0 h 558"/>
                <a:gd name="T10" fmla="*/ 0 w 332"/>
                <a:gd name="T11" fmla="*/ 0 h 558"/>
                <a:gd name="T12" fmla="*/ 0 w 332"/>
                <a:gd name="T13" fmla="*/ 0 h 558"/>
                <a:gd name="T14" fmla="*/ 0 w 332"/>
                <a:gd name="T15" fmla="*/ 0 h 558"/>
                <a:gd name="T16" fmla="*/ 0 w 332"/>
                <a:gd name="T17" fmla="*/ 0 h 558"/>
                <a:gd name="T18" fmla="*/ 0 w 332"/>
                <a:gd name="T19" fmla="*/ 0 h 558"/>
                <a:gd name="T20" fmla="*/ 0 w 332"/>
                <a:gd name="T21" fmla="*/ 0 h 558"/>
                <a:gd name="T22" fmla="*/ 0 w 332"/>
                <a:gd name="T23" fmla="*/ 0 h 558"/>
                <a:gd name="T24" fmla="*/ 0 w 332"/>
                <a:gd name="T25" fmla="*/ 0 h 558"/>
                <a:gd name="T26" fmla="*/ 0 w 332"/>
                <a:gd name="T27" fmla="*/ 0 h 558"/>
                <a:gd name="T28" fmla="*/ 0 w 332"/>
                <a:gd name="T29" fmla="*/ 0 h 558"/>
                <a:gd name="T30" fmla="*/ 0 w 332"/>
                <a:gd name="T31" fmla="*/ 1 h 558"/>
                <a:gd name="T32" fmla="*/ 0 w 332"/>
                <a:gd name="T33" fmla="*/ 0 h 558"/>
                <a:gd name="T34" fmla="*/ 0 w 332"/>
                <a:gd name="T35" fmla="*/ 0 h 558"/>
                <a:gd name="T36" fmla="*/ 0 w 332"/>
                <a:gd name="T37" fmla="*/ 0 h 558"/>
                <a:gd name="T38" fmla="*/ 0 w 332"/>
                <a:gd name="T39" fmla="*/ 0 h 558"/>
                <a:gd name="T40" fmla="*/ 0 w 332"/>
                <a:gd name="T41" fmla="*/ 0 h 558"/>
                <a:gd name="T42" fmla="*/ 0 w 332"/>
                <a:gd name="T43" fmla="*/ 0 h 558"/>
                <a:gd name="T44" fmla="*/ 0 w 332"/>
                <a:gd name="T45" fmla="*/ 0 h 558"/>
                <a:gd name="T46" fmla="*/ 0 w 332"/>
                <a:gd name="T47" fmla="*/ 0 h 558"/>
                <a:gd name="T48" fmla="*/ 0 w 332"/>
                <a:gd name="T49" fmla="*/ 0 h 558"/>
                <a:gd name="T50" fmla="*/ 0 w 332"/>
                <a:gd name="T51" fmla="*/ 0 h 558"/>
                <a:gd name="T52" fmla="*/ 0 w 332"/>
                <a:gd name="T53" fmla="*/ 0 h 558"/>
                <a:gd name="T54" fmla="*/ 0 w 332"/>
                <a:gd name="T55" fmla="*/ 0 h 558"/>
                <a:gd name="T56" fmla="*/ 0 w 332"/>
                <a:gd name="T57" fmla="*/ 0 h 558"/>
                <a:gd name="T58" fmla="*/ 0 w 332"/>
                <a:gd name="T59" fmla="*/ 0 h 558"/>
                <a:gd name="T60" fmla="*/ 0 w 332"/>
                <a:gd name="T61" fmla="*/ 0 h 558"/>
                <a:gd name="T62" fmla="*/ 0 w 332"/>
                <a:gd name="T63" fmla="*/ 0 h 558"/>
                <a:gd name="T64" fmla="*/ 0 w 332"/>
                <a:gd name="T65" fmla="*/ 0 h 558"/>
                <a:gd name="T66" fmla="*/ 0 w 332"/>
                <a:gd name="T67" fmla="*/ 1 h 5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2"/>
                <a:gd name="T103" fmla="*/ 0 h 558"/>
                <a:gd name="T104" fmla="*/ 332 w 332"/>
                <a:gd name="T105" fmla="*/ 558 h 5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2" h="558">
                  <a:moveTo>
                    <a:pt x="0" y="558"/>
                  </a:moveTo>
                  <a:lnTo>
                    <a:pt x="0" y="0"/>
                  </a:lnTo>
                  <a:lnTo>
                    <a:pt x="35" y="0"/>
                  </a:lnTo>
                  <a:lnTo>
                    <a:pt x="69" y="0"/>
                  </a:lnTo>
                  <a:lnTo>
                    <a:pt x="69" y="207"/>
                  </a:lnTo>
                  <a:lnTo>
                    <a:pt x="81" y="192"/>
                  </a:lnTo>
                  <a:lnTo>
                    <a:pt x="92" y="180"/>
                  </a:lnTo>
                  <a:lnTo>
                    <a:pt x="104" y="169"/>
                  </a:lnTo>
                  <a:lnTo>
                    <a:pt x="117" y="160"/>
                  </a:lnTo>
                  <a:lnTo>
                    <a:pt x="130" y="153"/>
                  </a:lnTo>
                  <a:lnTo>
                    <a:pt x="145" y="147"/>
                  </a:lnTo>
                  <a:lnTo>
                    <a:pt x="160" y="143"/>
                  </a:lnTo>
                  <a:lnTo>
                    <a:pt x="175" y="140"/>
                  </a:lnTo>
                  <a:lnTo>
                    <a:pt x="192" y="140"/>
                  </a:lnTo>
                  <a:lnTo>
                    <a:pt x="208" y="140"/>
                  </a:lnTo>
                  <a:lnTo>
                    <a:pt x="223" y="142"/>
                  </a:lnTo>
                  <a:lnTo>
                    <a:pt x="238" y="145"/>
                  </a:lnTo>
                  <a:lnTo>
                    <a:pt x="251" y="149"/>
                  </a:lnTo>
                  <a:lnTo>
                    <a:pt x="264" y="154"/>
                  </a:lnTo>
                  <a:lnTo>
                    <a:pt x="275" y="160"/>
                  </a:lnTo>
                  <a:lnTo>
                    <a:pt x="286" y="167"/>
                  </a:lnTo>
                  <a:lnTo>
                    <a:pt x="296" y="176"/>
                  </a:lnTo>
                  <a:lnTo>
                    <a:pt x="304" y="186"/>
                  </a:lnTo>
                  <a:lnTo>
                    <a:pt x="311" y="196"/>
                  </a:lnTo>
                  <a:lnTo>
                    <a:pt x="318" y="208"/>
                  </a:lnTo>
                  <a:lnTo>
                    <a:pt x="323" y="220"/>
                  </a:lnTo>
                  <a:lnTo>
                    <a:pt x="326" y="234"/>
                  </a:lnTo>
                  <a:lnTo>
                    <a:pt x="330" y="248"/>
                  </a:lnTo>
                  <a:lnTo>
                    <a:pt x="331" y="264"/>
                  </a:lnTo>
                  <a:lnTo>
                    <a:pt x="332" y="280"/>
                  </a:lnTo>
                  <a:lnTo>
                    <a:pt x="332" y="558"/>
                  </a:lnTo>
                  <a:lnTo>
                    <a:pt x="298" y="558"/>
                  </a:lnTo>
                  <a:lnTo>
                    <a:pt x="264" y="558"/>
                  </a:lnTo>
                  <a:lnTo>
                    <a:pt x="264" y="297"/>
                  </a:lnTo>
                  <a:lnTo>
                    <a:pt x="263" y="285"/>
                  </a:lnTo>
                  <a:lnTo>
                    <a:pt x="263" y="274"/>
                  </a:lnTo>
                  <a:lnTo>
                    <a:pt x="261" y="263"/>
                  </a:lnTo>
                  <a:lnTo>
                    <a:pt x="258" y="254"/>
                  </a:lnTo>
                  <a:lnTo>
                    <a:pt x="256" y="245"/>
                  </a:lnTo>
                  <a:lnTo>
                    <a:pt x="253" y="237"/>
                  </a:lnTo>
                  <a:lnTo>
                    <a:pt x="249" y="230"/>
                  </a:lnTo>
                  <a:lnTo>
                    <a:pt x="244" y="224"/>
                  </a:lnTo>
                  <a:lnTo>
                    <a:pt x="239" y="219"/>
                  </a:lnTo>
                  <a:lnTo>
                    <a:pt x="233" y="215"/>
                  </a:lnTo>
                  <a:lnTo>
                    <a:pt x="227" y="210"/>
                  </a:lnTo>
                  <a:lnTo>
                    <a:pt x="219" y="208"/>
                  </a:lnTo>
                  <a:lnTo>
                    <a:pt x="210" y="205"/>
                  </a:lnTo>
                  <a:lnTo>
                    <a:pt x="202" y="204"/>
                  </a:lnTo>
                  <a:lnTo>
                    <a:pt x="192" y="202"/>
                  </a:lnTo>
                  <a:lnTo>
                    <a:pt x="181" y="201"/>
                  </a:lnTo>
                  <a:lnTo>
                    <a:pt x="169" y="202"/>
                  </a:lnTo>
                  <a:lnTo>
                    <a:pt x="157" y="205"/>
                  </a:lnTo>
                  <a:lnTo>
                    <a:pt x="146" y="207"/>
                  </a:lnTo>
                  <a:lnTo>
                    <a:pt x="135" y="211"/>
                  </a:lnTo>
                  <a:lnTo>
                    <a:pt x="125" y="217"/>
                  </a:lnTo>
                  <a:lnTo>
                    <a:pt x="116" y="223"/>
                  </a:lnTo>
                  <a:lnTo>
                    <a:pt x="107" y="231"/>
                  </a:lnTo>
                  <a:lnTo>
                    <a:pt x="100" y="240"/>
                  </a:lnTo>
                  <a:lnTo>
                    <a:pt x="92" y="250"/>
                  </a:lnTo>
                  <a:lnTo>
                    <a:pt x="86" y="259"/>
                  </a:lnTo>
                  <a:lnTo>
                    <a:pt x="81" y="271"/>
                  </a:lnTo>
                  <a:lnTo>
                    <a:pt x="77" y="283"/>
                  </a:lnTo>
                  <a:lnTo>
                    <a:pt x="74" y="297"/>
                  </a:lnTo>
                  <a:lnTo>
                    <a:pt x="71" y="310"/>
                  </a:lnTo>
                  <a:lnTo>
                    <a:pt x="69" y="325"/>
                  </a:lnTo>
                  <a:lnTo>
                    <a:pt x="69" y="340"/>
                  </a:lnTo>
                  <a:lnTo>
                    <a:pt x="69" y="558"/>
                  </a:lnTo>
                  <a:lnTo>
                    <a:pt x="35" y="558"/>
                  </a:lnTo>
                  <a:lnTo>
                    <a:pt x="0" y="558"/>
                  </a:lnTo>
                  <a:close/>
                </a:path>
              </a:pathLst>
            </a:custGeom>
            <a:solidFill>
              <a:srgbClr val="2C5882"/>
            </a:solidFill>
            <a:ln w="9525">
              <a:noFill/>
              <a:round/>
            </a:ln>
          </p:spPr>
          <p:txBody>
            <a:bodyPr/>
            <a:lstStyle/>
            <a:p>
              <a:endParaRPr lang="zh-CN" altLang="en-US"/>
            </a:p>
          </p:txBody>
        </p:sp>
        <p:sp>
          <p:nvSpPr>
            <p:cNvPr id="29770" name="Freeform 20"/>
            <p:cNvSpPr/>
            <p:nvPr/>
          </p:nvSpPr>
          <p:spPr bwMode="auto">
            <a:xfrm>
              <a:off x="3381" y="975"/>
              <a:ext cx="111" cy="140"/>
            </a:xfrm>
            <a:custGeom>
              <a:avLst/>
              <a:gdLst>
                <a:gd name="T0" fmla="*/ 0 w 331"/>
                <a:gd name="T1" fmla="*/ 0 h 418"/>
                <a:gd name="T2" fmla="*/ 0 w 331"/>
                <a:gd name="T3" fmla="*/ 0 h 418"/>
                <a:gd name="T4" fmla="*/ 0 w 331"/>
                <a:gd name="T5" fmla="*/ 0 h 418"/>
                <a:gd name="T6" fmla="*/ 0 w 331"/>
                <a:gd name="T7" fmla="*/ 0 h 418"/>
                <a:gd name="T8" fmla="*/ 0 w 331"/>
                <a:gd name="T9" fmla="*/ 0 h 418"/>
                <a:gd name="T10" fmla="*/ 0 w 331"/>
                <a:gd name="T11" fmla="*/ 0 h 418"/>
                <a:gd name="T12" fmla="*/ 0 w 331"/>
                <a:gd name="T13" fmla="*/ 0 h 418"/>
                <a:gd name="T14" fmla="*/ 0 w 331"/>
                <a:gd name="T15" fmla="*/ 0 h 418"/>
                <a:gd name="T16" fmla="*/ 0 w 331"/>
                <a:gd name="T17" fmla="*/ 0 h 418"/>
                <a:gd name="T18" fmla="*/ 0 w 331"/>
                <a:gd name="T19" fmla="*/ 0 h 418"/>
                <a:gd name="T20" fmla="*/ 0 w 331"/>
                <a:gd name="T21" fmla="*/ 0 h 418"/>
                <a:gd name="T22" fmla="*/ 0 w 331"/>
                <a:gd name="T23" fmla="*/ 0 h 418"/>
                <a:gd name="T24" fmla="*/ 0 w 331"/>
                <a:gd name="T25" fmla="*/ 0 h 418"/>
                <a:gd name="T26" fmla="*/ 0 w 331"/>
                <a:gd name="T27" fmla="*/ 0 h 418"/>
                <a:gd name="T28" fmla="*/ 0 w 331"/>
                <a:gd name="T29" fmla="*/ 0 h 418"/>
                <a:gd name="T30" fmla="*/ 0 w 331"/>
                <a:gd name="T31" fmla="*/ 1 h 418"/>
                <a:gd name="T32" fmla="*/ 0 w 331"/>
                <a:gd name="T33" fmla="*/ 0 h 418"/>
                <a:gd name="T34" fmla="*/ 0 w 331"/>
                <a:gd name="T35" fmla="*/ 0 h 418"/>
                <a:gd name="T36" fmla="*/ 0 w 331"/>
                <a:gd name="T37" fmla="*/ 0 h 418"/>
                <a:gd name="T38" fmla="*/ 0 w 331"/>
                <a:gd name="T39" fmla="*/ 0 h 418"/>
                <a:gd name="T40" fmla="*/ 0 w 331"/>
                <a:gd name="T41" fmla="*/ 0 h 418"/>
                <a:gd name="T42" fmla="*/ 0 w 331"/>
                <a:gd name="T43" fmla="*/ 0 h 418"/>
                <a:gd name="T44" fmla="*/ 0 w 331"/>
                <a:gd name="T45" fmla="*/ 0 h 418"/>
                <a:gd name="T46" fmla="*/ 0 w 331"/>
                <a:gd name="T47" fmla="*/ 0 h 418"/>
                <a:gd name="T48" fmla="*/ 0 w 331"/>
                <a:gd name="T49" fmla="*/ 0 h 418"/>
                <a:gd name="T50" fmla="*/ 0 w 331"/>
                <a:gd name="T51" fmla="*/ 0 h 418"/>
                <a:gd name="T52" fmla="*/ 0 w 331"/>
                <a:gd name="T53" fmla="*/ 0 h 418"/>
                <a:gd name="T54" fmla="*/ 0 w 331"/>
                <a:gd name="T55" fmla="*/ 0 h 418"/>
                <a:gd name="T56" fmla="*/ 0 w 331"/>
                <a:gd name="T57" fmla="*/ 0 h 418"/>
                <a:gd name="T58" fmla="*/ 0 w 331"/>
                <a:gd name="T59" fmla="*/ 0 h 418"/>
                <a:gd name="T60" fmla="*/ 0 w 331"/>
                <a:gd name="T61" fmla="*/ 0 h 418"/>
                <a:gd name="T62" fmla="*/ 0 w 331"/>
                <a:gd name="T63" fmla="*/ 0 h 418"/>
                <a:gd name="T64" fmla="*/ 0 w 331"/>
                <a:gd name="T65" fmla="*/ 0 h 418"/>
                <a:gd name="T66" fmla="*/ 0 w 331"/>
                <a:gd name="T67" fmla="*/ 1 h 4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1"/>
                <a:gd name="T103" fmla="*/ 0 h 418"/>
                <a:gd name="T104" fmla="*/ 331 w 331"/>
                <a:gd name="T105" fmla="*/ 418 h 4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1" h="418">
                  <a:moveTo>
                    <a:pt x="0" y="418"/>
                  </a:moveTo>
                  <a:lnTo>
                    <a:pt x="0" y="12"/>
                  </a:lnTo>
                  <a:lnTo>
                    <a:pt x="32" y="12"/>
                  </a:lnTo>
                  <a:lnTo>
                    <a:pt x="65" y="12"/>
                  </a:lnTo>
                  <a:lnTo>
                    <a:pt x="65" y="72"/>
                  </a:lnTo>
                  <a:lnTo>
                    <a:pt x="80" y="52"/>
                  </a:lnTo>
                  <a:lnTo>
                    <a:pt x="91" y="40"/>
                  </a:lnTo>
                  <a:lnTo>
                    <a:pt x="103" y="29"/>
                  </a:lnTo>
                  <a:lnTo>
                    <a:pt x="116" y="20"/>
                  </a:lnTo>
                  <a:lnTo>
                    <a:pt x="129" y="13"/>
                  </a:lnTo>
                  <a:lnTo>
                    <a:pt x="143" y="7"/>
                  </a:lnTo>
                  <a:lnTo>
                    <a:pt x="159" y="3"/>
                  </a:lnTo>
                  <a:lnTo>
                    <a:pt x="174" y="0"/>
                  </a:lnTo>
                  <a:lnTo>
                    <a:pt x="191" y="0"/>
                  </a:lnTo>
                  <a:lnTo>
                    <a:pt x="207" y="0"/>
                  </a:lnTo>
                  <a:lnTo>
                    <a:pt x="222" y="2"/>
                  </a:lnTo>
                  <a:lnTo>
                    <a:pt x="236" y="5"/>
                  </a:lnTo>
                  <a:lnTo>
                    <a:pt x="250" y="9"/>
                  </a:lnTo>
                  <a:lnTo>
                    <a:pt x="263" y="14"/>
                  </a:lnTo>
                  <a:lnTo>
                    <a:pt x="274" y="20"/>
                  </a:lnTo>
                  <a:lnTo>
                    <a:pt x="285" y="27"/>
                  </a:lnTo>
                  <a:lnTo>
                    <a:pt x="294" y="36"/>
                  </a:lnTo>
                  <a:lnTo>
                    <a:pt x="303" y="46"/>
                  </a:lnTo>
                  <a:lnTo>
                    <a:pt x="310" y="56"/>
                  </a:lnTo>
                  <a:lnTo>
                    <a:pt x="316" y="68"/>
                  </a:lnTo>
                  <a:lnTo>
                    <a:pt x="322" y="80"/>
                  </a:lnTo>
                  <a:lnTo>
                    <a:pt x="325" y="94"/>
                  </a:lnTo>
                  <a:lnTo>
                    <a:pt x="328" y="108"/>
                  </a:lnTo>
                  <a:lnTo>
                    <a:pt x="329" y="124"/>
                  </a:lnTo>
                  <a:lnTo>
                    <a:pt x="331" y="140"/>
                  </a:lnTo>
                  <a:lnTo>
                    <a:pt x="331" y="418"/>
                  </a:lnTo>
                  <a:lnTo>
                    <a:pt x="297" y="418"/>
                  </a:lnTo>
                  <a:lnTo>
                    <a:pt x="263" y="418"/>
                  </a:lnTo>
                  <a:lnTo>
                    <a:pt x="263" y="163"/>
                  </a:lnTo>
                  <a:lnTo>
                    <a:pt x="262" y="150"/>
                  </a:lnTo>
                  <a:lnTo>
                    <a:pt x="261" y="138"/>
                  </a:lnTo>
                  <a:lnTo>
                    <a:pt x="259" y="127"/>
                  </a:lnTo>
                  <a:lnTo>
                    <a:pt x="257" y="117"/>
                  </a:lnTo>
                  <a:lnTo>
                    <a:pt x="254" y="107"/>
                  </a:lnTo>
                  <a:lnTo>
                    <a:pt x="251" y="100"/>
                  </a:lnTo>
                  <a:lnTo>
                    <a:pt x="246" y="92"/>
                  </a:lnTo>
                  <a:lnTo>
                    <a:pt x="242" y="85"/>
                  </a:lnTo>
                  <a:lnTo>
                    <a:pt x="236" y="80"/>
                  </a:lnTo>
                  <a:lnTo>
                    <a:pt x="230" y="76"/>
                  </a:lnTo>
                  <a:lnTo>
                    <a:pt x="222" y="71"/>
                  </a:lnTo>
                  <a:lnTo>
                    <a:pt x="215" y="68"/>
                  </a:lnTo>
                  <a:lnTo>
                    <a:pt x="206" y="66"/>
                  </a:lnTo>
                  <a:lnTo>
                    <a:pt x="196" y="64"/>
                  </a:lnTo>
                  <a:lnTo>
                    <a:pt x="186" y="62"/>
                  </a:lnTo>
                  <a:lnTo>
                    <a:pt x="175" y="61"/>
                  </a:lnTo>
                  <a:lnTo>
                    <a:pt x="163" y="62"/>
                  </a:lnTo>
                  <a:lnTo>
                    <a:pt x="151" y="65"/>
                  </a:lnTo>
                  <a:lnTo>
                    <a:pt x="140" y="67"/>
                  </a:lnTo>
                  <a:lnTo>
                    <a:pt x="130" y="71"/>
                  </a:lnTo>
                  <a:lnTo>
                    <a:pt x="122" y="77"/>
                  </a:lnTo>
                  <a:lnTo>
                    <a:pt x="113" y="83"/>
                  </a:lnTo>
                  <a:lnTo>
                    <a:pt x="104" y="91"/>
                  </a:lnTo>
                  <a:lnTo>
                    <a:pt x="96" y="100"/>
                  </a:lnTo>
                  <a:lnTo>
                    <a:pt x="90" y="110"/>
                  </a:lnTo>
                  <a:lnTo>
                    <a:pt x="84" y="119"/>
                  </a:lnTo>
                  <a:lnTo>
                    <a:pt x="79" y="131"/>
                  </a:lnTo>
                  <a:lnTo>
                    <a:pt x="75" y="143"/>
                  </a:lnTo>
                  <a:lnTo>
                    <a:pt x="72" y="157"/>
                  </a:lnTo>
                  <a:lnTo>
                    <a:pt x="69" y="170"/>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29771" name="Freeform 19"/>
            <p:cNvSpPr>
              <a:spLocks noEditPoints="1"/>
            </p:cNvSpPr>
            <p:nvPr/>
          </p:nvSpPr>
          <p:spPr bwMode="auto">
            <a:xfrm>
              <a:off x="3532" y="975"/>
              <a:ext cx="125" cy="143"/>
            </a:xfrm>
            <a:custGeom>
              <a:avLst/>
              <a:gdLst>
                <a:gd name="T0" fmla="*/ 0 w 377"/>
                <a:gd name="T1" fmla="*/ 1 h 429"/>
                <a:gd name="T2" fmla="*/ 0 w 377"/>
                <a:gd name="T3" fmla="*/ 1 h 429"/>
                <a:gd name="T4" fmla="*/ 0 w 377"/>
                <a:gd name="T5" fmla="*/ 1 h 429"/>
                <a:gd name="T6" fmla="*/ 0 w 377"/>
                <a:gd name="T7" fmla="*/ 0 h 429"/>
                <a:gd name="T8" fmla="*/ 0 w 377"/>
                <a:gd name="T9" fmla="*/ 0 h 429"/>
                <a:gd name="T10" fmla="*/ 0 w 377"/>
                <a:gd name="T11" fmla="*/ 0 h 429"/>
                <a:gd name="T12" fmla="*/ 0 w 377"/>
                <a:gd name="T13" fmla="*/ 0 h 429"/>
                <a:gd name="T14" fmla="*/ 0 w 377"/>
                <a:gd name="T15" fmla="*/ 0 h 429"/>
                <a:gd name="T16" fmla="*/ 0 w 377"/>
                <a:gd name="T17" fmla="*/ 0 h 429"/>
                <a:gd name="T18" fmla="*/ 0 w 377"/>
                <a:gd name="T19" fmla="*/ 0 h 429"/>
                <a:gd name="T20" fmla="*/ 0 w 377"/>
                <a:gd name="T21" fmla="*/ 0 h 429"/>
                <a:gd name="T22" fmla="*/ 0 w 377"/>
                <a:gd name="T23" fmla="*/ 0 h 429"/>
                <a:gd name="T24" fmla="*/ 0 w 377"/>
                <a:gd name="T25" fmla="*/ 0 h 429"/>
                <a:gd name="T26" fmla="*/ 0 w 377"/>
                <a:gd name="T27" fmla="*/ 0 h 429"/>
                <a:gd name="T28" fmla="*/ 0 w 377"/>
                <a:gd name="T29" fmla="*/ 0 h 429"/>
                <a:gd name="T30" fmla="*/ 1 w 377"/>
                <a:gd name="T31" fmla="*/ 0 h 429"/>
                <a:gd name="T32" fmla="*/ 1 w 377"/>
                <a:gd name="T33" fmla="*/ 0 h 429"/>
                <a:gd name="T34" fmla="*/ 0 w 377"/>
                <a:gd name="T35" fmla="*/ 0 h 429"/>
                <a:gd name="T36" fmla="*/ 0 w 377"/>
                <a:gd name="T37" fmla="*/ 1 h 429"/>
                <a:gd name="T38" fmla="*/ 0 w 377"/>
                <a:gd name="T39" fmla="*/ 1 h 429"/>
                <a:gd name="T40" fmla="*/ 0 w 377"/>
                <a:gd name="T41" fmla="*/ 1 h 429"/>
                <a:gd name="T42" fmla="*/ 0 w 377"/>
                <a:gd name="T43" fmla="*/ 1 h 429"/>
                <a:gd name="T44" fmla="*/ 0 w 377"/>
                <a:gd name="T45" fmla="*/ 0 h 429"/>
                <a:gd name="T46" fmla="*/ 0 w 377"/>
                <a:gd name="T47" fmla="*/ 0 h 429"/>
                <a:gd name="T48" fmla="*/ 0 w 377"/>
                <a:gd name="T49" fmla="*/ 0 h 429"/>
                <a:gd name="T50" fmla="*/ 0 w 377"/>
                <a:gd name="T51" fmla="*/ 0 h 429"/>
                <a:gd name="T52" fmla="*/ 0 w 377"/>
                <a:gd name="T53" fmla="*/ 0 h 429"/>
                <a:gd name="T54" fmla="*/ 0 w 377"/>
                <a:gd name="T55" fmla="*/ 0 h 429"/>
                <a:gd name="T56" fmla="*/ 0 w 377"/>
                <a:gd name="T57" fmla="*/ 0 h 429"/>
                <a:gd name="T58" fmla="*/ 0 w 377"/>
                <a:gd name="T59" fmla="*/ 0 h 429"/>
                <a:gd name="T60" fmla="*/ 0 w 377"/>
                <a:gd name="T61" fmla="*/ 0 h 429"/>
                <a:gd name="T62" fmla="*/ 0 w 377"/>
                <a:gd name="T63" fmla="*/ 0 h 429"/>
                <a:gd name="T64" fmla="*/ 0 w 377"/>
                <a:gd name="T65" fmla="*/ 0 h 429"/>
                <a:gd name="T66" fmla="*/ 0 w 377"/>
                <a:gd name="T67" fmla="*/ 0 h 429"/>
                <a:gd name="T68" fmla="*/ 0 w 377"/>
                <a:gd name="T69" fmla="*/ 0 h 429"/>
                <a:gd name="T70" fmla="*/ 0 w 377"/>
                <a:gd name="T71" fmla="*/ 0 h 429"/>
                <a:gd name="T72" fmla="*/ 0 w 377"/>
                <a:gd name="T73" fmla="*/ 0 h 429"/>
                <a:gd name="T74" fmla="*/ 0 w 377"/>
                <a:gd name="T75" fmla="*/ 0 h 429"/>
                <a:gd name="T76" fmla="*/ 0 w 377"/>
                <a:gd name="T77" fmla="*/ 0 h 429"/>
                <a:gd name="T78" fmla="*/ 0 w 377"/>
                <a:gd name="T79" fmla="*/ 0 h 429"/>
                <a:gd name="T80" fmla="*/ 0 w 377"/>
                <a:gd name="T81" fmla="*/ 0 h 429"/>
                <a:gd name="T82" fmla="*/ 0 w 377"/>
                <a:gd name="T83" fmla="*/ 0 h 429"/>
                <a:gd name="T84" fmla="*/ 0 w 377"/>
                <a:gd name="T85" fmla="*/ 1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77"/>
                <a:gd name="T130" fmla="*/ 0 h 429"/>
                <a:gd name="T131" fmla="*/ 377 w 377"/>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77" h="429">
                  <a:moveTo>
                    <a:pt x="189" y="429"/>
                  </a:moveTo>
                  <a:lnTo>
                    <a:pt x="168" y="428"/>
                  </a:lnTo>
                  <a:lnTo>
                    <a:pt x="149" y="425"/>
                  </a:lnTo>
                  <a:lnTo>
                    <a:pt x="130" y="420"/>
                  </a:lnTo>
                  <a:lnTo>
                    <a:pt x="113" y="414"/>
                  </a:lnTo>
                  <a:lnTo>
                    <a:pt x="96" y="406"/>
                  </a:lnTo>
                  <a:lnTo>
                    <a:pt x="81" y="395"/>
                  </a:lnTo>
                  <a:lnTo>
                    <a:pt x="66" y="383"/>
                  </a:lnTo>
                  <a:lnTo>
                    <a:pt x="52" y="370"/>
                  </a:lnTo>
                  <a:lnTo>
                    <a:pt x="40" y="355"/>
                  </a:lnTo>
                  <a:lnTo>
                    <a:pt x="29" y="337"/>
                  </a:lnTo>
                  <a:lnTo>
                    <a:pt x="21" y="320"/>
                  </a:lnTo>
                  <a:lnTo>
                    <a:pt x="13" y="301"/>
                  </a:lnTo>
                  <a:lnTo>
                    <a:pt x="8" y="281"/>
                  </a:lnTo>
                  <a:lnTo>
                    <a:pt x="3" y="260"/>
                  </a:lnTo>
                  <a:lnTo>
                    <a:pt x="1" y="238"/>
                  </a:lnTo>
                  <a:lnTo>
                    <a:pt x="0" y="215"/>
                  </a:lnTo>
                  <a:lnTo>
                    <a:pt x="1" y="190"/>
                  </a:lnTo>
                  <a:lnTo>
                    <a:pt x="3" y="169"/>
                  </a:lnTo>
                  <a:lnTo>
                    <a:pt x="8" y="148"/>
                  </a:lnTo>
                  <a:lnTo>
                    <a:pt x="13" y="127"/>
                  </a:lnTo>
                  <a:lnTo>
                    <a:pt x="21" y="108"/>
                  </a:lnTo>
                  <a:lnTo>
                    <a:pt x="29" y="91"/>
                  </a:lnTo>
                  <a:lnTo>
                    <a:pt x="40" y="75"/>
                  </a:lnTo>
                  <a:lnTo>
                    <a:pt x="52" y="59"/>
                  </a:lnTo>
                  <a:lnTo>
                    <a:pt x="66" y="45"/>
                  </a:lnTo>
                  <a:lnTo>
                    <a:pt x="81" y="33"/>
                  </a:lnTo>
                  <a:lnTo>
                    <a:pt x="96" y="23"/>
                  </a:lnTo>
                  <a:lnTo>
                    <a:pt x="113" y="14"/>
                  </a:lnTo>
                  <a:lnTo>
                    <a:pt x="130" y="8"/>
                  </a:lnTo>
                  <a:lnTo>
                    <a:pt x="149" y="3"/>
                  </a:lnTo>
                  <a:lnTo>
                    <a:pt x="168" y="1"/>
                  </a:lnTo>
                  <a:lnTo>
                    <a:pt x="189" y="0"/>
                  </a:lnTo>
                  <a:lnTo>
                    <a:pt x="209" y="1"/>
                  </a:lnTo>
                  <a:lnTo>
                    <a:pt x="229" y="3"/>
                  </a:lnTo>
                  <a:lnTo>
                    <a:pt x="248" y="8"/>
                  </a:lnTo>
                  <a:lnTo>
                    <a:pt x="266" y="14"/>
                  </a:lnTo>
                  <a:lnTo>
                    <a:pt x="282" y="23"/>
                  </a:lnTo>
                  <a:lnTo>
                    <a:pt x="297" y="33"/>
                  </a:lnTo>
                  <a:lnTo>
                    <a:pt x="312" y="45"/>
                  </a:lnTo>
                  <a:lnTo>
                    <a:pt x="326" y="59"/>
                  </a:lnTo>
                  <a:lnTo>
                    <a:pt x="338" y="75"/>
                  </a:lnTo>
                  <a:lnTo>
                    <a:pt x="348" y="91"/>
                  </a:lnTo>
                  <a:lnTo>
                    <a:pt x="358" y="108"/>
                  </a:lnTo>
                  <a:lnTo>
                    <a:pt x="364" y="127"/>
                  </a:lnTo>
                  <a:lnTo>
                    <a:pt x="370" y="148"/>
                  </a:lnTo>
                  <a:lnTo>
                    <a:pt x="374" y="169"/>
                  </a:lnTo>
                  <a:lnTo>
                    <a:pt x="376" y="190"/>
                  </a:lnTo>
                  <a:lnTo>
                    <a:pt x="377" y="215"/>
                  </a:lnTo>
                  <a:lnTo>
                    <a:pt x="376" y="238"/>
                  </a:lnTo>
                  <a:lnTo>
                    <a:pt x="374" y="260"/>
                  </a:lnTo>
                  <a:lnTo>
                    <a:pt x="370" y="281"/>
                  </a:lnTo>
                  <a:lnTo>
                    <a:pt x="364" y="301"/>
                  </a:lnTo>
                  <a:lnTo>
                    <a:pt x="358" y="320"/>
                  </a:lnTo>
                  <a:lnTo>
                    <a:pt x="348" y="337"/>
                  </a:lnTo>
                  <a:lnTo>
                    <a:pt x="338" y="355"/>
                  </a:lnTo>
                  <a:lnTo>
                    <a:pt x="326" y="370"/>
                  </a:lnTo>
                  <a:lnTo>
                    <a:pt x="312" y="383"/>
                  </a:lnTo>
                  <a:lnTo>
                    <a:pt x="297" y="395"/>
                  </a:lnTo>
                  <a:lnTo>
                    <a:pt x="282" y="406"/>
                  </a:lnTo>
                  <a:lnTo>
                    <a:pt x="266" y="414"/>
                  </a:lnTo>
                  <a:lnTo>
                    <a:pt x="248" y="420"/>
                  </a:lnTo>
                  <a:lnTo>
                    <a:pt x="229" y="425"/>
                  </a:lnTo>
                  <a:lnTo>
                    <a:pt x="209" y="428"/>
                  </a:lnTo>
                  <a:lnTo>
                    <a:pt x="189" y="429"/>
                  </a:lnTo>
                  <a:close/>
                  <a:moveTo>
                    <a:pt x="189" y="370"/>
                  </a:moveTo>
                  <a:lnTo>
                    <a:pt x="202" y="369"/>
                  </a:lnTo>
                  <a:lnTo>
                    <a:pt x="214" y="368"/>
                  </a:lnTo>
                  <a:lnTo>
                    <a:pt x="226" y="364"/>
                  </a:lnTo>
                  <a:lnTo>
                    <a:pt x="237" y="359"/>
                  </a:lnTo>
                  <a:lnTo>
                    <a:pt x="247" y="353"/>
                  </a:lnTo>
                  <a:lnTo>
                    <a:pt x="257" y="346"/>
                  </a:lnTo>
                  <a:lnTo>
                    <a:pt x="266" y="338"/>
                  </a:lnTo>
                  <a:lnTo>
                    <a:pt x="275" y="327"/>
                  </a:lnTo>
                  <a:lnTo>
                    <a:pt x="282" y="316"/>
                  </a:lnTo>
                  <a:lnTo>
                    <a:pt x="289" y="305"/>
                  </a:lnTo>
                  <a:lnTo>
                    <a:pt x="294" y="292"/>
                  </a:lnTo>
                  <a:lnTo>
                    <a:pt x="299" y="278"/>
                  </a:lnTo>
                  <a:lnTo>
                    <a:pt x="302" y="264"/>
                  </a:lnTo>
                  <a:lnTo>
                    <a:pt x="304" y="248"/>
                  </a:lnTo>
                  <a:lnTo>
                    <a:pt x="305" y="232"/>
                  </a:lnTo>
                  <a:lnTo>
                    <a:pt x="306" y="215"/>
                  </a:lnTo>
                  <a:lnTo>
                    <a:pt x="305" y="197"/>
                  </a:lnTo>
                  <a:lnTo>
                    <a:pt x="304" y="181"/>
                  </a:lnTo>
                  <a:lnTo>
                    <a:pt x="302" y="165"/>
                  </a:lnTo>
                  <a:lnTo>
                    <a:pt x="299" y="150"/>
                  </a:lnTo>
                  <a:lnTo>
                    <a:pt x="294" y="137"/>
                  </a:lnTo>
                  <a:lnTo>
                    <a:pt x="289" y="124"/>
                  </a:lnTo>
                  <a:lnTo>
                    <a:pt x="282" y="112"/>
                  </a:lnTo>
                  <a:lnTo>
                    <a:pt x="275" y="101"/>
                  </a:lnTo>
                  <a:lnTo>
                    <a:pt x="266" y="91"/>
                  </a:lnTo>
                  <a:lnTo>
                    <a:pt x="257" y="82"/>
                  </a:lnTo>
                  <a:lnTo>
                    <a:pt x="247" y="76"/>
                  </a:lnTo>
                  <a:lnTo>
                    <a:pt x="237" y="69"/>
                  </a:lnTo>
                  <a:lnTo>
                    <a:pt x="226" y="65"/>
                  </a:lnTo>
                  <a:lnTo>
                    <a:pt x="214" y="61"/>
                  </a:lnTo>
                  <a:lnTo>
                    <a:pt x="202" y="59"/>
                  </a:lnTo>
                  <a:lnTo>
                    <a:pt x="189" y="58"/>
                  </a:lnTo>
                  <a:lnTo>
                    <a:pt x="176" y="59"/>
                  </a:lnTo>
                  <a:lnTo>
                    <a:pt x="163" y="61"/>
                  </a:lnTo>
                  <a:lnTo>
                    <a:pt x="152" y="65"/>
                  </a:lnTo>
                  <a:lnTo>
                    <a:pt x="140" y="69"/>
                  </a:lnTo>
                  <a:lnTo>
                    <a:pt x="130" y="76"/>
                  </a:lnTo>
                  <a:lnTo>
                    <a:pt x="120" y="82"/>
                  </a:lnTo>
                  <a:lnTo>
                    <a:pt x="111" y="91"/>
                  </a:lnTo>
                  <a:lnTo>
                    <a:pt x="104" y="101"/>
                  </a:lnTo>
                  <a:lnTo>
                    <a:pt x="96" y="112"/>
                  </a:lnTo>
                  <a:lnTo>
                    <a:pt x="90" y="124"/>
                  </a:lnTo>
                  <a:lnTo>
                    <a:pt x="84" y="137"/>
                  </a:lnTo>
                  <a:lnTo>
                    <a:pt x="80" y="150"/>
                  </a:lnTo>
                  <a:lnTo>
                    <a:pt x="76" y="165"/>
                  </a:lnTo>
                  <a:lnTo>
                    <a:pt x="73" y="181"/>
                  </a:lnTo>
                  <a:lnTo>
                    <a:pt x="72" y="197"/>
                  </a:lnTo>
                  <a:lnTo>
                    <a:pt x="72" y="215"/>
                  </a:lnTo>
                  <a:lnTo>
                    <a:pt x="72" y="232"/>
                  </a:lnTo>
                  <a:lnTo>
                    <a:pt x="73" y="248"/>
                  </a:lnTo>
                  <a:lnTo>
                    <a:pt x="76" y="264"/>
                  </a:lnTo>
                  <a:lnTo>
                    <a:pt x="80" y="278"/>
                  </a:lnTo>
                  <a:lnTo>
                    <a:pt x="84" y="292"/>
                  </a:lnTo>
                  <a:lnTo>
                    <a:pt x="90" y="305"/>
                  </a:lnTo>
                  <a:lnTo>
                    <a:pt x="96" y="316"/>
                  </a:lnTo>
                  <a:lnTo>
                    <a:pt x="104" y="327"/>
                  </a:lnTo>
                  <a:lnTo>
                    <a:pt x="111" y="338"/>
                  </a:lnTo>
                  <a:lnTo>
                    <a:pt x="120" y="346"/>
                  </a:lnTo>
                  <a:lnTo>
                    <a:pt x="130" y="353"/>
                  </a:lnTo>
                  <a:lnTo>
                    <a:pt x="140" y="359"/>
                  </a:lnTo>
                  <a:lnTo>
                    <a:pt x="152" y="364"/>
                  </a:lnTo>
                  <a:lnTo>
                    <a:pt x="163" y="368"/>
                  </a:lnTo>
                  <a:lnTo>
                    <a:pt x="176" y="369"/>
                  </a:lnTo>
                  <a:lnTo>
                    <a:pt x="189" y="370"/>
                  </a:lnTo>
                  <a:close/>
                </a:path>
              </a:pathLst>
            </a:custGeom>
            <a:solidFill>
              <a:srgbClr val="2C5882"/>
            </a:solidFill>
            <a:ln w="9525">
              <a:noFill/>
              <a:round/>
            </a:ln>
          </p:spPr>
          <p:txBody>
            <a:bodyPr/>
            <a:lstStyle/>
            <a:p>
              <a:endParaRPr lang="zh-CN" altLang="en-US"/>
            </a:p>
          </p:txBody>
        </p:sp>
        <p:sp>
          <p:nvSpPr>
            <p:cNvPr id="29772" name="Freeform 18"/>
            <p:cNvSpPr/>
            <p:nvPr/>
          </p:nvSpPr>
          <p:spPr bwMode="auto">
            <a:xfrm>
              <a:off x="3698" y="929"/>
              <a:ext cx="23" cy="186"/>
            </a:xfrm>
            <a:custGeom>
              <a:avLst/>
              <a:gdLst>
                <a:gd name="T0" fmla="*/ 0 w 68"/>
                <a:gd name="T1" fmla="*/ 1 h 558"/>
                <a:gd name="T2" fmla="*/ 0 w 68"/>
                <a:gd name="T3" fmla="*/ 0 h 558"/>
                <a:gd name="T4" fmla="*/ 0 w 68"/>
                <a:gd name="T5" fmla="*/ 0 h 558"/>
                <a:gd name="T6" fmla="*/ 0 w 68"/>
                <a:gd name="T7" fmla="*/ 0 h 558"/>
                <a:gd name="T8" fmla="*/ 0 w 68"/>
                <a:gd name="T9" fmla="*/ 1 h 558"/>
                <a:gd name="T10" fmla="*/ 0 w 68"/>
                <a:gd name="T11" fmla="*/ 1 h 558"/>
                <a:gd name="T12" fmla="*/ 0 w 68"/>
                <a:gd name="T13" fmla="*/ 1 h 558"/>
                <a:gd name="T14" fmla="*/ 0 60000 65536"/>
                <a:gd name="T15" fmla="*/ 0 60000 65536"/>
                <a:gd name="T16" fmla="*/ 0 60000 65536"/>
                <a:gd name="T17" fmla="*/ 0 60000 65536"/>
                <a:gd name="T18" fmla="*/ 0 60000 65536"/>
                <a:gd name="T19" fmla="*/ 0 60000 65536"/>
                <a:gd name="T20" fmla="*/ 0 60000 65536"/>
                <a:gd name="T21" fmla="*/ 0 w 68"/>
                <a:gd name="T22" fmla="*/ 0 h 558"/>
                <a:gd name="T23" fmla="*/ 68 w 68"/>
                <a:gd name="T24" fmla="*/ 558 h 5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8" h="558">
                  <a:moveTo>
                    <a:pt x="0" y="558"/>
                  </a:moveTo>
                  <a:lnTo>
                    <a:pt x="0" y="0"/>
                  </a:lnTo>
                  <a:lnTo>
                    <a:pt x="34" y="0"/>
                  </a:lnTo>
                  <a:lnTo>
                    <a:pt x="68" y="0"/>
                  </a:lnTo>
                  <a:lnTo>
                    <a:pt x="68" y="558"/>
                  </a:lnTo>
                  <a:lnTo>
                    <a:pt x="34" y="558"/>
                  </a:lnTo>
                  <a:lnTo>
                    <a:pt x="0" y="558"/>
                  </a:lnTo>
                  <a:close/>
                </a:path>
              </a:pathLst>
            </a:custGeom>
            <a:solidFill>
              <a:srgbClr val="2C5882"/>
            </a:solidFill>
            <a:ln w="9525">
              <a:noFill/>
              <a:round/>
            </a:ln>
          </p:spPr>
          <p:txBody>
            <a:bodyPr/>
            <a:lstStyle/>
            <a:p>
              <a:endParaRPr lang="zh-CN" altLang="en-US"/>
            </a:p>
          </p:txBody>
        </p:sp>
        <p:sp>
          <p:nvSpPr>
            <p:cNvPr id="29773" name="Freeform 17"/>
            <p:cNvSpPr>
              <a:spLocks noEditPoints="1"/>
            </p:cNvSpPr>
            <p:nvPr/>
          </p:nvSpPr>
          <p:spPr bwMode="auto">
            <a:xfrm>
              <a:off x="3762" y="975"/>
              <a:ext cx="126" cy="143"/>
            </a:xfrm>
            <a:custGeom>
              <a:avLst/>
              <a:gdLst>
                <a:gd name="T0" fmla="*/ 0 w 378"/>
                <a:gd name="T1" fmla="*/ 1 h 429"/>
                <a:gd name="T2" fmla="*/ 0 w 378"/>
                <a:gd name="T3" fmla="*/ 1 h 429"/>
                <a:gd name="T4" fmla="*/ 0 w 378"/>
                <a:gd name="T5" fmla="*/ 1 h 429"/>
                <a:gd name="T6" fmla="*/ 0 w 378"/>
                <a:gd name="T7" fmla="*/ 0 h 429"/>
                <a:gd name="T8" fmla="*/ 0 w 378"/>
                <a:gd name="T9" fmla="*/ 0 h 429"/>
                <a:gd name="T10" fmla="*/ 0 w 378"/>
                <a:gd name="T11" fmla="*/ 0 h 429"/>
                <a:gd name="T12" fmla="*/ 0 w 378"/>
                <a:gd name="T13" fmla="*/ 0 h 429"/>
                <a:gd name="T14" fmla="*/ 0 w 378"/>
                <a:gd name="T15" fmla="*/ 0 h 429"/>
                <a:gd name="T16" fmla="*/ 0 w 378"/>
                <a:gd name="T17" fmla="*/ 0 h 429"/>
                <a:gd name="T18" fmla="*/ 0 w 378"/>
                <a:gd name="T19" fmla="*/ 0 h 429"/>
                <a:gd name="T20" fmla="*/ 0 w 378"/>
                <a:gd name="T21" fmla="*/ 0 h 429"/>
                <a:gd name="T22" fmla="*/ 0 w 378"/>
                <a:gd name="T23" fmla="*/ 0 h 429"/>
                <a:gd name="T24" fmla="*/ 0 w 378"/>
                <a:gd name="T25" fmla="*/ 0 h 429"/>
                <a:gd name="T26" fmla="*/ 0 w 378"/>
                <a:gd name="T27" fmla="*/ 0 h 429"/>
                <a:gd name="T28" fmla="*/ 1 w 378"/>
                <a:gd name="T29" fmla="*/ 0 h 429"/>
                <a:gd name="T30" fmla="*/ 1 w 378"/>
                <a:gd name="T31" fmla="*/ 0 h 429"/>
                <a:gd name="T32" fmla="*/ 1 w 378"/>
                <a:gd name="T33" fmla="*/ 0 h 429"/>
                <a:gd name="T34" fmla="*/ 0 w 378"/>
                <a:gd name="T35" fmla="*/ 0 h 429"/>
                <a:gd name="T36" fmla="*/ 0 w 378"/>
                <a:gd name="T37" fmla="*/ 1 h 429"/>
                <a:gd name="T38" fmla="*/ 0 w 378"/>
                <a:gd name="T39" fmla="*/ 1 h 429"/>
                <a:gd name="T40" fmla="*/ 0 w 378"/>
                <a:gd name="T41" fmla="*/ 1 h 429"/>
                <a:gd name="T42" fmla="*/ 0 w 378"/>
                <a:gd name="T43" fmla="*/ 1 h 429"/>
                <a:gd name="T44" fmla="*/ 0 w 378"/>
                <a:gd name="T45" fmla="*/ 0 h 429"/>
                <a:gd name="T46" fmla="*/ 0 w 378"/>
                <a:gd name="T47" fmla="*/ 0 h 429"/>
                <a:gd name="T48" fmla="*/ 0 w 378"/>
                <a:gd name="T49" fmla="*/ 0 h 429"/>
                <a:gd name="T50" fmla="*/ 0 w 378"/>
                <a:gd name="T51" fmla="*/ 0 h 429"/>
                <a:gd name="T52" fmla="*/ 0 w 378"/>
                <a:gd name="T53" fmla="*/ 0 h 429"/>
                <a:gd name="T54" fmla="*/ 0 w 378"/>
                <a:gd name="T55" fmla="*/ 0 h 429"/>
                <a:gd name="T56" fmla="*/ 0 w 378"/>
                <a:gd name="T57" fmla="*/ 0 h 429"/>
                <a:gd name="T58" fmla="*/ 0 w 378"/>
                <a:gd name="T59" fmla="*/ 0 h 429"/>
                <a:gd name="T60" fmla="*/ 0 w 378"/>
                <a:gd name="T61" fmla="*/ 0 h 429"/>
                <a:gd name="T62" fmla="*/ 0 w 378"/>
                <a:gd name="T63" fmla="*/ 0 h 429"/>
                <a:gd name="T64" fmla="*/ 0 w 378"/>
                <a:gd name="T65" fmla="*/ 0 h 429"/>
                <a:gd name="T66" fmla="*/ 0 w 378"/>
                <a:gd name="T67" fmla="*/ 0 h 429"/>
                <a:gd name="T68" fmla="*/ 0 w 378"/>
                <a:gd name="T69" fmla="*/ 0 h 429"/>
                <a:gd name="T70" fmla="*/ 0 w 378"/>
                <a:gd name="T71" fmla="*/ 0 h 429"/>
                <a:gd name="T72" fmla="*/ 0 w 378"/>
                <a:gd name="T73" fmla="*/ 0 h 429"/>
                <a:gd name="T74" fmla="*/ 0 w 378"/>
                <a:gd name="T75" fmla="*/ 0 h 429"/>
                <a:gd name="T76" fmla="*/ 0 w 378"/>
                <a:gd name="T77" fmla="*/ 0 h 429"/>
                <a:gd name="T78" fmla="*/ 0 w 378"/>
                <a:gd name="T79" fmla="*/ 0 h 429"/>
                <a:gd name="T80" fmla="*/ 0 w 378"/>
                <a:gd name="T81" fmla="*/ 0 h 429"/>
                <a:gd name="T82" fmla="*/ 0 w 378"/>
                <a:gd name="T83" fmla="*/ 0 h 429"/>
                <a:gd name="T84" fmla="*/ 0 w 378"/>
                <a:gd name="T85" fmla="*/ 1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78"/>
                <a:gd name="T130" fmla="*/ 0 h 429"/>
                <a:gd name="T131" fmla="*/ 378 w 378"/>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78" h="429">
                  <a:moveTo>
                    <a:pt x="190" y="429"/>
                  </a:moveTo>
                  <a:lnTo>
                    <a:pt x="169" y="428"/>
                  </a:lnTo>
                  <a:lnTo>
                    <a:pt x="149" y="425"/>
                  </a:lnTo>
                  <a:lnTo>
                    <a:pt x="130" y="420"/>
                  </a:lnTo>
                  <a:lnTo>
                    <a:pt x="113" y="414"/>
                  </a:lnTo>
                  <a:lnTo>
                    <a:pt x="97" y="406"/>
                  </a:lnTo>
                  <a:lnTo>
                    <a:pt x="81" y="395"/>
                  </a:lnTo>
                  <a:lnTo>
                    <a:pt x="66" y="383"/>
                  </a:lnTo>
                  <a:lnTo>
                    <a:pt x="53" y="370"/>
                  </a:lnTo>
                  <a:lnTo>
                    <a:pt x="41" y="355"/>
                  </a:lnTo>
                  <a:lnTo>
                    <a:pt x="30" y="337"/>
                  </a:lnTo>
                  <a:lnTo>
                    <a:pt x="21" y="320"/>
                  </a:lnTo>
                  <a:lnTo>
                    <a:pt x="13" y="301"/>
                  </a:lnTo>
                  <a:lnTo>
                    <a:pt x="8" y="281"/>
                  </a:lnTo>
                  <a:lnTo>
                    <a:pt x="4" y="260"/>
                  </a:lnTo>
                  <a:lnTo>
                    <a:pt x="1" y="238"/>
                  </a:lnTo>
                  <a:lnTo>
                    <a:pt x="0" y="215"/>
                  </a:lnTo>
                  <a:lnTo>
                    <a:pt x="1" y="190"/>
                  </a:lnTo>
                  <a:lnTo>
                    <a:pt x="4" y="169"/>
                  </a:lnTo>
                  <a:lnTo>
                    <a:pt x="8" y="148"/>
                  </a:lnTo>
                  <a:lnTo>
                    <a:pt x="13" y="127"/>
                  </a:lnTo>
                  <a:lnTo>
                    <a:pt x="21" y="108"/>
                  </a:lnTo>
                  <a:lnTo>
                    <a:pt x="30" y="91"/>
                  </a:lnTo>
                  <a:lnTo>
                    <a:pt x="41" y="75"/>
                  </a:lnTo>
                  <a:lnTo>
                    <a:pt x="53" y="59"/>
                  </a:lnTo>
                  <a:lnTo>
                    <a:pt x="66" y="45"/>
                  </a:lnTo>
                  <a:lnTo>
                    <a:pt x="81" y="33"/>
                  </a:lnTo>
                  <a:lnTo>
                    <a:pt x="97" y="23"/>
                  </a:lnTo>
                  <a:lnTo>
                    <a:pt x="113" y="14"/>
                  </a:lnTo>
                  <a:lnTo>
                    <a:pt x="130" y="8"/>
                  </a:lnTo>
                  <a:lnTo>
                    <a:pt x="149" y="3"/>
                  </a:lnTo>
                  <a:lnTo>
                    <a:pt x="169" y="1"/>
                  </a:lnTo>
                  <a:lnTo>
                    <a:pt x="190" y="0"/>
                  </a:lnTo>
                  <a:lnTo>
                    <a:pt x="210" y="1"/>
                  </a:lnTo>
                  <a:lnTo>
                    <a:pt x="230" y="3"/>
                  </a:lnTo>
                  <a:lnTo>
                    <a:pt x="249" y="8"/>
                  </a:lnTo>
                  <a:lnTo>
                    <a:pt x="266" y="14"/>
                  </a:lnTo>
                  <a:lnTo>
                    <a:pt x="283" y="23"/>
                  </a:lnTo>
                  <a:lnTo>
                    <a:pt x="298" y="33"/>
                  </a:lnTo>
                  <a:lnTo>
                    <a:pt x="312" y="45"/>
                  </a:lnTo>
                  <a:lnTo>
                    <a:pt x="326" y="59"/>
                  </a:lnTo>
                  <a:lnTo>
                    <a:pt x="338" y="75"/>
                  </a:lnTo>
                  <a:lnTo>
                    <a:pt x="348" y="91"/>
                  </a:lnTo>
                  <a:lnTo>
                    <a:pt x="358" y="108"/>
                  </a:lnTo>
                  <a:lnTo>
                    <a:pt x="365" y="127"/>
                  </a:lnTo>
                  <a:lnTo>
                    <a:pt x="370" y="148"/>
                  </a:lnTo>
                  <a:lnTo>
                    <a:pt x="374" y="169"/>
                  </a:lnTo>
                  <a:lnTo>
                    <a:pt x="377" y="190"/>
                  </a:lnTo>
                  <a:lnTo>
                    <a:pt x="378" y="215"/>
                  </a:lnTo>
                  <a:lnTo>
                    <a:pt x="377" y="238"/>
                  </a:lnTo>
                  <a:lnTo>
                    <a:pt x="374" y="260"/>
                  </a:lnTo>
                  <a:lnTo>
                    <a:pt x="370" y="281"/>
                  </a:lnTo>
                  <a:lnTo>
                    <a:pt x="365" y="301"/>
                  </a:lnTo>
                  <a:lnTo>
                    <a:pt x="358" y="320"/>
                  </a:lnTo>
                  <a:lnTo>
                    <a:pt x="348" y="337"/>
                  </a:lnTo>
                  <a:lnTo>
                    <a:pt x="338" y="355"/>
                  </a:lnTo>
                  <a:lnTo>
                    <a:pt x="326" y="370"/>
                  </a:lnTo>
                  <a:lnTo>
                    <a:pt x="312" y="383"/>
                  </a:lnTo>
                  <a:lnTo>
                    <a:pt x="298" y="395"/>
                  </a:lnTo>
                  <a:lnTo>
                    <a:pt x="283" y="406"/>
                  </a:lnTo>
                  <a:lnTo>
                    <a:pt x="266" y="414"/>
                  </a:lnTo>
                  <a:lnTo>
                    <a:pt x="249" y="420"/>
                  </a:lnTo>
                  <a:lnTo>
                    <a:pt x="230" y="425"/>
                  </a:lnTo>
                  <a:lnTo>
                    <a:pt x="210" y="428"/>
                  </a:lnTo>
                  <a:lnTo>
                    <a:pt x="190" y="429"/>
                  </a:lnTo>
                  <a:close/>
                  <a:moveTo>
                    <a:pt x="190" y="370"/>
                  </a:moveTo>
                  <a:lnTo>
                    <a:pt x="203" y="369"/>
                  </a:lnTo>
                  <a:lnTo>
                    <a:pt x="215" y="368"/>
                  </a:lnTo>
                  <a:lnTo>
                    <a:pt x="227" y="364"/>
                  </a:lnTo>
                  <a:lnTo>
                    <a:pt x="238" y="359"/>
                  </a:lnTo>
                  <a:lnTo>
                    <a:pt x="248" y="353"/>
                  </a:lnTo>
                  <a:lnTo>
                    <a:pt x="257" y="346"/>
                  </a:lnTo>
                  <a:lnTo>
                    <a:pt x="266" y="338"/>
                  </a:lnTo>
                  <a:lnTo>
                    <a:pt x="275" y="327"/>
                  </a:lnTo>
                  <a:lnTo>
                    <a:pt x="283" y="316"/>
                  </a:lnTo>
                  <a:lnTo>
                    <a:pt x="289" y="305"/>
                  </a:lnTo>
                  <a:lnTo>
                    <a:pt x="295" y="292"/>
                  </a:lnTo>
                  <a:lnTo>
                    <a:pt x="299" y="278"/>
                  </a:lnTo>
                  <a:lnTo>
                    <a:pt x="302" y="264"/>
                  </a:lnTo>
                  <a:lnTo>
                    <a:pt x="304" y="248"/>
                  </a:lnTo>
                  <a:lnTo>
                    <a:pt x="307" y="232"/>
                  </a:lnTo>
                  <a:lnTo>
                    <a:pt x="307" y="215"/>
                  </a:lnTo>
                  <a:lnTo>
                    <a:pt x="307" y="197"/>
                  </a:lnTo>
                  <a:lnTo>
                    <a:pt x="304" y="181"/>
                  </a:lnTo>
                  <a:lnTo>
                    <a:pt x="302" y="165"/>
                  </a:lnTo>
                  <a:lnTo>
                    <a:pt x="299" y="150"/>
                  </a:lnTo>
                  <a:lnTo>
                    <a:pt x="295" y="137"/>
                  </a:lnTo>
                  <a:lnTo>
                    <a:pt x="289" y="124"/>
                  </a:lnTo>
                  <a:lnTo>
                    <a:pt x="283" y="112"/>
                  </a:lnTo>
                  <a:lnTo>
                    <a:pt x="275" y="101"/>
                  </a:lnTo>
                  <a:lnTo>
                    <a:pt x="266" y="91"/>
                  </a:lnTo>
                  <a:lnTo>
                    <a:pt x="257" y="82"/>
                  </a:lnTo>
                  <a:lnTo>
                    <a:pt x="248" y="76"/>
                  </a:lnTo>
                  <a:lnTo>
                    <a:pt x="238" y="69"/>
                  </a:lnTo>
                  <a:lnTo>
                    <a:pt x="227" y="65"/>
                  </a:lnTo>
                  <a:lnTo>
                    <a:pt x="215" y="61"/>
                  </a:lnTo>
                  <a:lnTo>
                    <a:pt x="203" y="59"/>
                  </a:lnTo>
                  <a:lnTo>
                    <a:pt x="190" y="58"/>
                  </a:lnTo>
                  <a:lnTo>
                    <a:pt x="176" y="59"/>
                  </a:lnTo>
                  <a:lnTo>
                    <a:pt x="163" y="61"/>
                  </a:lnTo>
                  <a:lnTo>
                    <a:pt x="152" y="65"/>
                  </a:lnTo>
                  <a:lnTo>
                    <a:pt x="141" y="69"/>
                  </a:lnTo>
                  <a:lnTo>
                    <a:pt x="130" y="76"/>
                  </a:lnTo>
                  <a:lnTo>
                    <a:pt x="121" y="82"/>
                  </a:lnTo>
                  <a:lnTo>
                    <a:pt x="112" y="91"/>
                  </a:lnTo>
                  <a:lnTo>
                    <a:pt x="104" y="101"/>
                  </a:lnTo>
                  <a:lnTo>
                    <a:pt x="97" y="112"/>
                  </a:lnTo>
                  <a:lnTo>
                    <a:pt x="90" y="124"/>
                  </a:lnTo>
                  <a:lnTo>
                    <a:pt x="84" y="137"/>
                  </a:lnTo>
                  <a:lnTo>
                    <a:pt x="80" y="150"/>
                  </a:lnTo>
                  <a:lnTo>
                    <a:pt x="77" y="165"/>
                  </a:lnTo>
                  <a:lnTo>
                    <a:pt x="74" y="181"/>
                  </a:lnTo>
                  <a:lnTo>
                    <a:pt x="72" y="197"/>
                  </a:lnTo>
                  <a:lnTo>
                    <a:pt x="72" y="215"/>
                  </a:lnTo>
                  <a:lnTo>
                    <a:pt x="72" y="232"/>
                  </a:lnTo>
                  <a:lnTo>
                    <a:pt x="74" y="248"/>
                  </a:lnTo>
                  <a:lnTo>
                    <a:pt x="77" y="264"/>
                  </a:lnTo>
                  <a:lnTo>
                    <a:pt x="80" y="278"/>
                  </a:lnTo>
                  <a:lnTo>
                    <a:pt x="84" y="292"/>
                  </a:lnTo>
                  <a:lnTo>
                    <a:pt x="90" y="305"/>
                  </a:lnTo>
                  <a:lnTo>
                    <a:pt x="97" y="316"/>
                  </a:lnTo>
                  <a:lnTo>
                    <a:pt x="104" y="327"/>
                  </a:lnTo>
                  <a:lnTo>
                    <a:pt x="112" y="338"/>
                  </a:lnTo>
                  <a:lnTo>
                    <a:pt x="121" y="346"/>
                  </a:lnTo>
                  <a:lnTo>
                    <a:pt x="130" y="353"/>
                  </a:lnTo>
                  <a:lnTo>
                    <a:pt x="141" y="359"/>
                  </a:lnTo>
                  <a:lnTo>
                    <a:pt x="152" y="364"/>
                  </a:lnTo>
                  <a:lnTo>
                    <a:pt x="163" y="368"/>
                  </a:lnTo>
                  <a:lnTo>
                    <a:pt x="176" y="369"/>
                  </a:lnTo>
                  <a:lnTo>
                    <a:pt x="190" y="370"/>
                  </a:lnTo>
                  <a:close/>
                </a:path>
              </a:pathLst>
            </a:custGeom>
            <a:solidFill>
              <a:srgbClr val="2C5882"/>
            </a:solidFill>
            <a:ln w="9525">
              <a:noFill/>
              <a:round/>
            </a:ln>
          </p:spPr>
          <p:txBody>
            <a:bodyPr/>
            <a:lstStyle/>
            <a:p>
              <a:endParaRPr lang="zh-CN" altLang="en-US"/>
            </a:p>
          </p:txBody>
        </p:sp>
        <p:sp>
          <p:nvSpPr>
            <p:cNvPr id="29774" name="Freeform 16"/>
            <p:cNvSpPr>
              <a:spLocks noEditPoints="1"/>
            </p:cNvSpPr>
            <p:nvPr/>
          </p:nvSpPr>
          <p:spPr bwMode="auto">
            <a:xfrm>
              <a:off x="3921" y="975"/>
              <a:ext cx="119" cy="197"/>
            </a:xfrm>
            <a:custGeom>
              <a:avLst/>
              <a:gdLst>
                <a:gd name="T0" fmla="*/ 0 w 357"/>
                <a:gd name="T1" fmla="*/ 1 h 589"/>
                <a:gd name="T2" fmla="*/ 0 w 357"/>
                <a:gd name="T3" fmla="*/ 1 h 589"/>
                <a:gd name="T4" fmla="*/ 0 w 357"/>
                <a:gd name="T5" fmla="*/ 1 h 589"/>
                <a:gd name="T6" fmla="*/ 0 w 357"/>
                <a:gd name="T7" fmla="*/ 1 h 589"/>
                <a:gd name="T8" fmla="*/ 0 w 357"/>
                <a:gd name="T9" fmla="*/ 1 h 589"/>
                <a:gd name="T10" fmla="*/ 0 w 357"/>
                <a:gd name="T11" fmla="*/ 1 h 589"/>
                <a:gd name="T12" fmla="*/ 0 w 357"/>
                <a:gd name="T13" fmla="*/ 1 h 589"/>
                <a:gd name="T14" fmla="*/ 0 w 357"/>
                <a:gd name="T15" fmla="*/ 1 h 589"/>
                <a:gd name="T16" fmla="*/ 0 w 357"/>
                <a:gd name="T17" fmla="*/ 1 h 589"/>
                <a:gd name="T18" fmla="*/ 0 w 357"/>
                <a:gd name="T19" fmla="*/ 1 h 589"/>
                <a:gd name="T20" fmla="*/ 0 w 357"/>
                <a:gd name="T21" fmla="*/ 1 h 589"/>
                <a:gd name="T22" fmla="*/ 0 w 357"/>
                <a:gd name="T23" fmla="*/ 1 h 589"/>
                <a:gd name="T24" fmla="*/ 0 w 357"/>
                <a:gd name="T25" fmla="*/ 0 h 589"/>
                <a:gd name="T26" fmla="*/ 0 w 357"/>
                <a:gd name="T27" fmla="*/ 0 h 589"/>
                <a:gd name="T28" fmla="*/ 0 w 357"/>
                <a:gd name="T29" fmla="*/ 0 h 589"/>
                <a:gd name="T30" fmla="*/ 0 w 357"/>
                <a:gd name="T31" fmla="*/ 0 h 589"/>
                <a:gd name="T32" fmla="*/ 0 w 357"/>
                <a:gd name="T33" fmla="*/ 0 h 589"/>
                <a:gd name="T34" fmla="*/ 0 w 357"/>
                <a:gd name="T35" fmla="*/ 0 h 589"/>
                <a:gd name="T36" fmla="*/ 0 w 357"/>
                <a:gd name="T37" fmla="*/ 0 h 589"/>
                <a:gd name="T38" fmla="*/ 0 w 357"/>
                <a:gd name="T39" fmla="*/ 0 h 589"/>
                <a:gd name="T40" fmla="*/ 0 w 357"/>
                <a:gd name="T41" fmla="*/ 0 h 589"/>
                <a:gd name="T42" fmla="*/ 0 w 357"/>
                <a:gd name="T43" fmla="*/ 0 h 589"/>
                <a:gd name="T44" fmla="*/ 0 w 357"/>
                <a:gd name="T45" fmla="*/ 0 h 589"/>
                <a:gd name="T46" fmla="*/ 0 w 357"/>
                <a:gd name="T47" fmla="*/ 0 h 589"/>
                <a:gd name="T48" fmla="*/ 0 w 357"/>
                <a:gd name="T49" fmla="*/ 1 h 589"/>
                <a:gd name="T50" fmla="*/ 0 w 357"/>
                <a:gd name="T51" fmla="*/ 1 h 589"/>
                <a:gd name="T52" fmla="*/ 0 w 357"/>
                <a:gd name="T53" fmla="*/ 1 h 589"/>
                <a:gd name="T54" fmla="*/ 0 w 357"/>
                <a:gd name="T55" fmla="*/ 1 h 589"/>
                <a:gd name="T56" fmla="*/ 0 w 357"/>
                <a:gd name="T57" fmla="*/ 1 h 589"/>
                <a:gd name="T58" fmla="*/ 0 w 357"/>
                <a:gd name="T59" fmla="*/ 1 h 589"/>
                <a:gd name="T60" fmla="*/ 0 w 357"/>
                <a:gd name="T61" fmla="*/ 1 h 589"/>
                <a:gd name="T62" fmla="*/ 0 w 357"/>
                <a:gd name="T63" fmla="*/ 1 h 589"/>
                <a:gd name="T64" fmla="*/ 0 w 357"/>
                <a:gd name="T65" fmla="*/ 1 h 589"/>
                <a:gd name="T66" fmla="*/ 0 w 357"/>
                <a:gd name="T67" fmla="*/ 1 h 589"/>
                <a:gd name="T68" fmla="*/ 0 w 357"/>
                <a:gd name="T69" fmla="*/ 1 h 589"/>
                <a:gd name="T70" fmla="*/ 0 w 357"/>
                <a:gd name="T71" fmla="*/ 1 h 589"/>
                <a:gd name="T72" fmla="*/ 0 w 357"/>
                <a:gd name="T73" fmla="*/ 1 h 589"/>
                <a:gd name="T74" fmla="*/ 0 w 357"/>
                <a:gd name="T75" fmla="*/ 1 h 589"/>
                <a:gd name="T76" fmla="*/ 0 w 357"/>
                <a:gd name="T77" fmla="*/ 1 h 589"/>
                <a:gd name="T78" fmla="*/ 0 w 357"/>
                <a:gd name="T79" fmla="*/ 1 h 589"/>
                <a:gd name="T80" fmla="*/ 0 w 357"/>
                <a:gd name="T81" fmla="*/ 0 h 589"/>
                <a:gd name="T82" fmla="*/ 0 w 357"/>
                <a:gd name="T83" fmla="*/ 0 h 589"/>
                <a:gd name="T84" fmla="*/ 0 w 357"/>
                <a:gd name="T85" fmla="*/ 0 h 589"/>
                <a:gd name="T86" fmla="*/ 0 w 357"/>
                <a:gd name="T87" fmla="*/ 0 h 589"/>
                <a:gd name="T88" fmla="*/ 0 w 357"/>
                <a:gd name="T89" fmla="*/ 0 h 589"/>
                <a:gd name="T90" fmla="*/ 0 w 357"/>
                <a:gd name="T91" fmla="*/ 0 h 589"/>
                <a:gd name="T92" fmla="*/ 0 w 357"/>
                <a:gd name="T93" fmla="*/ 0 h 589"/>
                <a:gd name="T94" fmla="*/ 0 w 357"/>
                <a:gd name="T95" fmla="*/ 0 h 589"/>
                <a:gd name="T96" fmla="*/ 0 w 357"/>
                <a:gd name="T97" fmla="*/ 0 h 589"/>
                <a:gd name="T98" fmla="*/ 0 w 357"/>
                <a:gd name="T99" fmla="*/ 0 h 589"/>
                <a:gd name="T100" fmla="*/ 0 w 357"/>
                <a:gd name="T101" fmla="*/ 1 h 589"/>
                <a:gd name="T102" fmla="*/ 0 w 357"/>
                <a:gd name="T103" fmla="*/ 1 h 589"/>
                <a:gd name="T104" fmla="*/ 0 w 357"/>
                <a:gd name="T105" fmla="*/ 0 h 589"/>
                <a:gd name="T106" fmla="*/ 0 w 357"/>
                <a:gd name="T107" fmla="*/ 0 h 589"/>
                <a:gd name="T108" fmla="*/ 0 w 357"/>
                <a:gd name="T109" fmla="*/ 0 h 589"/>
                <a:gd name="T110" fmla="*/ 0 w 357"/>
                <a:gd name="T111" fmla="*/ 0 h 589"/>
                <a:gd name="T112" fmla="*/ 0 w 357"/>
                <a:gd name="T113" fmla="*/ 0 h 589"/>
                <a:gd name="T114" fmla="*/ 0 w 357"/>
                <a:gd name="T115" fmla="*/ 0 h 589"/>
                <a:gd name="T116" fmla="*/ 0 w 357"/>
                <a:gd name="T117" fmla="*/ 0 h 589"/>
                <a:gd name="T118" fmla="*/ 0 w 357"/>
                <a:gd name="T119" fmla="*/ 0 h 589"/>
                <a:gd name="T120" fmla="*/ 0 w 357"/>
                <a:gd name="T121" fmla="*/ 0 h 589"/>
                <a:gd name="T122" fmla="*/ 0 w 357"/>
                <a:gd name="T123" fmla="*/ 0 h 58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7"/>
                <a:gd name="T187" fmla="*/ 0 h 589"/>
                <a:gd name="T188" fmla="*/ 357 w 357"/>
                <a:gd name="T189" fmla="*/ 589 h 58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7" h="589">
                  <a:moveTo>
                    <a:pt x="168" y="532"/>
                  </a:moveTo>
                  <a:lnTo>
                    <a:pt x="182" y="532"/>
                  </a:lnTo>
                  <a:lnTo>
                    <a:pt x="196" y="530"/>
                  </a:lnTo>
                  <a:lnTo>
                    <a:pt x="208" y="527"/>
                  </a:lnTo>
                  <a:lnTo>
                    <a:pt x="220" y="523"/>
                  </a:lnTo>
                  <a:lnTo>
                    <a:pt x="231" y="518"/>
                  </a:lnTo>
                  <a:lnTo>
                    <a:pt x="241" y="512"/>
                  </a:lnTo>
                  <a:lnTo>
                    <a:pt x="250" y="504"/>
                  </a:lnTo>
                  <a:lnTo>
                    <a:pt x="258" y="496"/>
                  </a:lnTo>
                  <a:lnTo>
                    <a:pt x="265" y="486"/>
                  </a:lnTo>
                  <a:lnTo>
                    <a:pt x="272" y="475"/>
                  </a:lnTo>
                  <a:lnTo>
                    <a:pt x="276" y="463"/>
                  </a:lnTo>
                  <a:lnTo>
                    <a:pt x="281" y="450"/>
                  </a:lnTo>
                  <a:lnTo>
                    <a:pt x="284" y="435"/>
                  </a:lnTo>
                  <a:lnTo>
                    <a:pt x="287" y="421"/>
                  </a:lnTo>
                  <a:lnTo>
                    <a:pt x="288" y="405"/>
                  </a:lnTo>
                  <a:lnTo>
                    <a:pt x="288" y="387"/>
                  </a:lnTo>
                  <a:lnTo>
                    <a:pt x="288" y="374"/>
                  </a:lnTo>
                  <a:lnTo>
                    <a:pt x="277" y="387"/>
                  </a:lnTo>
                  <a:lnTo>
                    <a:pt x="265" y="398"/>
                  </a:lnTo>
                  <a:lnTo>
                    <a:pt x="253" y="407"/>
                  </a:lnTo>
                  <a:lnTo>
                    <a:pt x="240" y="415"/>
                  </a:lnTo>
                  <a:lnTo>
                    <a:pt x="226" y="421"/>
                  </a:lnTo>
                  <a:lnTo>
                    <a:pt x="211" y="426"/>
                  </a:lnTo>
                  <a:lnTo>
                    <a:pt x="195" y="428"/>
                  </a:lnTo>
                  <a:lnTo>
                    <a:pt x="178" y="429"/>
                  </a:lnTo>
                  <a:lnTo>
                    <a:pt x="158" y="428"/>
                  </a:lnTo>
                  <a:lnTo>
                    <a:pt x="139" y="425"/>
                  </a:lnTo>
                  <a:lnTo>
                    <a:pt x="131" y="422"/>
                  </a:lnTo>
                  <a:lnTo>
                    <a:pt x="122" y="420"/>
                  </a:lnTo>
                  <a:lnTo>
                    <a:pt x="113" y="417"/>
                  </a:lnTo>
                  <a:lnTo>
                    <a:pt x="105" y="414"/>
                  </a:lnTo>
                  <a:lnTo>
                    <a:pt x="89" y="405"/>
                  </a:lnTo>
                  <a:lnTo>
                    <a:pt x="75" y="394"/>
                  </a:lnTo>
                  <a:lnTo>
                    <a:pt x="61" y="382"/>
                  </a:lnTo>
                  <a:lnTo>
                    <a:pt x="49" y="368"/>
                  </a:lnTo>
                  <a:lnTo>
                    <a:pt x="38" y="352"/>
                  </a:lnTo>
                  <a:lnTo>
                    <a:pt x="28" y="335"/>
                  </a:lnTo>
                  <a:lnTo>
                    <a:pt x="19" y="316"/>
                  </a:lnTo>
                  <a:lnTo>
                    <a:pt x="12" y="297"/>
                  </a:lnTo>
                  <a:lnTo>
                    <a:pt x="7" y="275"/>
                  </a:lnTo>
                  <a:lnTo>
                    <a:pt x="4" y="253"/>
                  </a:lnTo>
                  <a:lnTo>
                    <a:pt x="2" y="229"/>
                  </a:lnTo>
                  <a:lnTo>
                    <a:pt x="0" y="204"/>
                  </a:lnTo>
                  <a:lnTo>
                    <a:pt x="2" y="181"/>
                  </a:lnTo>
                  <a:lnTo>
                    <a:pt x="4" y="160"/>
                  </a:lnTo>
                  <a:lnTo>
                    <a:pt x="7" y="140"/>
                  </a:lnTo>
                  <a:lnTo>
                    <a:pt x="12" y="120"/>
                  </a:lnTo>
                  <a:lnTo>
                    <a:pt x="19" y="103"/>
                  </a:lnTo>
                  <a:lnTo>
                    <a:pt x="27" y="87"/>
                  </a:lnTo>
                  <a:lnTo>
                    <a:pt x="37" y="70"/>
                  </a:lnTo>
                  <a:lnTo>
                    <a:pt x="47" y="56"/>
                  </a:lnTo>
                  <a:lnTo>
                    <a:pt x="60" y="43"/>
                  </a:lnTo>
                  <a:lnTo>
                    <a:pt x="74" y="32"/>
                  </a:lnTo>
                  <a:lnTo>
                    <a:pt x="87" y="22"/>
                  </a:lnTo>
                  <a:lnTo>
                    <a:pt x="102" y="14"/>
                  </a:lnTo>
                  <a:lnTo>
                    <a:pt x="119" y="8"/>
                  </a:lnTo>
                  <a:lnTo>
                    <a:pt x="135" y="3"/>
                  </a:lnTo>
                  <a:lnTo>
                    <a:pt x="153" y="1"/>
                  </a:lnTo>
                  <a:lnTo>
                    <a:pt x="172" y="0"/>
                  </a:lnTo>
                  <a:lnTo>
                    <a:pt x="190" y="1"/>
                  </a:lnTo>
                  <a:lnTo>
                    <a:pt x="206" y="3"/>
                  </a:lnTo>
                  <a:lnTo>
                    <a:pt x="223" y="9"/>
                  </a:lnTo>
                  <a:lnTo>
                    <a:pt x="237" y="15"/>
                  </a:lnTo>
                  <a:lnTo>
                    <a:pt x="251" y="24"/>
                  </a:lnTo>
                  <a:lnTo>
                    <a:pt x="264" y="35"/>
                  </a:lnTo>
                  <a:lnTo>
                    <a:pt x="276" y="48"/>
                  </a:lnTo>
                  <a:lnTo>
                    <a:pt x="288" y="64"/>
                  </a:lnTo>
                  <a:lnTo>
                    <a:pt x="293" y="70"/>
                  </a:lnTo>
                  <a:lnTo>
                    <a:pt x="293" y="12"/>
                  </a:lnTo>
                  <a:lnTo>
                    <a:pt x="357" y="12"/>
                  </a:lnTo>
                  <a:lnTo>
                    <a:pt x="357" y="387"/>
                  </a:lnTo>
                  <a:lnTo>
                    <a:pt x="356" y="413"/>
                  </a:lnTo>
                  <a:lnTo>
                    <a:pt x="354" y="435"/>
                  </a:lnTo>
                  <a:lnTo>
                    <a:pt x="349" y="457"/>
                  </a:lnTo>
                  <a:lnTo>
                    <a:pt x="345" y="477"/>
                  </a:lnTo>
                  <a:lnTo>
                    <a:pt x="339" y="495"/>
                  </a:lnTo>
                  <a:lnTo>
                    <a:pt x="331" y="512"/>
                  </a:lnTo>
                  <a:lnTo>
                    <a:pt x="321" y="526"/>
                  </a:lnTo>
                  <a:lnTo>
                    <a:pt x="310" y="539"/>
                  </a:lnTo>
                  <a:lnTo>
                    <a:pt x="298" y="551"/>
                  </a:lnTo>
                  <a:lnTo>
                    <a:pt x="285" y="561"/>
                  </a:lnTo>
                  <a:lnTo>
                    <a:pt x="270" y="570"/>
                  </a:lnTo>
                  <a:lnTo>
                    <a:pt x="252" y="577"/>
                  </a:lnTo>
                  <a:lnTo>
                    <a:pt x="233" y="582"/>
                  </a:lnTo>
                  <a:lnTo>
                    <a:pt x="214" y="585"/>
                  </a:lnTo>
                  <a:lnTo>
                    <a:pt x="192" y="588"/>
                  </a:lnTo>
                  <a:lnTo>
                    <a:pt x="169" y="589"/>
                  </a:lnTo>
                  <a:lnTo>
                    <a:pt x="153" y="589"/>
                  </a:lnTo>
                  <a:lnTo>
                    <a:pt x="137" y="586"/>
                  </a:lnTo>
                  <a:lnTo>
                    <a:pt x="122" y="584"/>
                  </a:lnTo>
                  <a:lnTo>
                    <a:pt x="108" y="581"/>
                  </a:lnTo>
                  <a:lnTo>
                    <a:pt x="95" y="577"/>
                  </a:lnTo>
                  <a:lnTo>
                    <a:pt x="81" y="571"/>
                  </a:lnTo>
                  <a:lnTo>
                    <a:pt x="70" y="565"/>
                  </a:lnTo>
                  <a:lnTo>
                    <a:pt x="60" y="557"/>
                  </a:lnTo>
                  <a:lnTo>
                    <a:pt x="51" y="548"/>
                  </a:lnTo>
                  <a:lnTo>
                    <a:pt x="42" y="539"/>
                  </a:lnTo>
                  <a:lnTo>
                    <a:pt x="34" y="530"/>
                  </a:lnTo>
                  <a:lnTo>
                    <a:pt x="28" y="518"/>
                  </a:lnTo>
                  <a:lnTo>
                    <a:pt x="21" y="506"/>
                  </a:lnTo>
                  <a:lnTo>
                    <a:pt x="17" y="493"/>
                  </a:lnTo>
                  <a:lnTo>
                    <a:pt x="14" y="479"/>
                  </a:lnTo>
                  <a:lnTo>
                    <a:pt x="11" y="464"/>
                  </a:lnTo>
                  <a:lnTo>
                    <a:pt x="80" y="464"/>
                  </a:lnTo>
                  <a:lnTo>
                    <a:pt x="83" y="473"/>
                  </a:lnTo>
                  <a:lnTo>
                    <a:pt x="85" y="480"/>
                  </a:lnTo>
                  <a:lnTo>
                    <a:pt x="88" y="487"/>
                  </a:lnTo>
                  <a:lnTo>
                    <a:pt x="91" y="493"/>
                  </a:lnTo>
                  <a:lnTo>
                    <a:pt x="95" y="499"/>
                  </a:lnTo>
                  <a:lnTo>
                    <a:pt x="99" y="504"/>
                  </a:lnTo>
                  <a:lnTo>
                    <a:pt x="104" y="510"/>
                  </a:lnTo>
                  <a:lnTo>
                    <a:pt x="110" y="514"/>
                  </a:lnTo>
                  <a:lnTo>
                    <a:pt x="115" y="519"/>
                  </a:lnTo>
                  <a:lnTo>
                    <a:pt x="122" y="522"/>
                  </a:lnTo>
                  <a:lnTo>
                    <a:pt x="128" y="525"/>
                  </a:lnTo>
                  <a:lnTo>
                    <a:pt x="136" y="527"/>
                  </a:lnTo>
                  <a:lnTo>
                    <a:pt x="144" y="530"/>
                  </a:lnTo>
                  <a:lnTo>
                    <a:pt x="151" y="531"/>
                  </a:lnTo>
                  <a:lnTo>
                    <a:pt x="159" y="532"/>
                  </a:lnTo>
                  <a:lnTo>
                    <a:pt x="168" y="532"/>
                  </a:lnTo>
                  <a:close/>
                  <a:moveTo>
                    <a:pt x="182" y="61"/>
                  </a:moveTo>
                  <a:lnTo>
                    <a:pt x="168" y="62"/>
                  </a:lnTo>
                  <a:lnTo>
                    <a:pt x="155" y="65"/>
                  </a:lnTo>
                  <a:lnTo>
                    <a:pt x="143" y="67"/>
                  </a:lnTo>
                  <a:lnTo>
                    <a:pt x="132" y="71"/>
                  </a:lnTo>
                  <a:lnTo>
                    <a:pt x="122" y="77"/>
                  </a:lnTo>
                  <a:lnTo>
                    <a:pt x="113" y="82"/>
                  </a:lnTo>
                  <a:lnTo>
                    <a:pt x="105" y="90"/>
                  </a:lnTo>
                  <a:lnTo>
                    <a:pt x="98" y="99"/>
                  </a:lnTo>
                  <a:lnTo>
                    <a:pt x="92" y="108"/>
                  </a:lnTo>
                  <a:lnTo>
                    <a:pt x="87" y="119"/>
                  </a:lnTo>
                  <a:lnTo>
                    <a:pt x="83" y="131"/>
                  </a:lnTo>
                  <a:lnTo>
                    <a:pt x="78" y="146"/>
                  </a:lnTo>
                  <a:lnTo>
                    <a:pt x="75" y="161"/>
                  </a:lnTo>
                  <a:lnTo>
                    <a:pt x="74" y="177"/>
                  </a:lnTo>
                  <a:lnTo>
                    <a:pt x="72" y="195"/>
                  </a:lnTo>
                  <a:lnTo>
                    <a:pt x="72" y="213"/>
                  </a:lnTo>
                  <a:lnTo>
                    <a:pt x="72" y="232"/>
                  </a:lnTo>
                  <a:lnTo>
                    <a:pt x="74" y="250"/>
                  </a:lnTo>
                  <a:lnTo>
                    <a:pt x="76" y="265"/>
                  </a:lnTo>
                  <a:lnTo>
                    <a:pt x="79" y="280"/>
                  </a:lnTo>
                  <a:lnTo>
                    <a:pt x="83" y="294"/>
                  </a:lnTo>
                  <a:lnTo>
                    <a:pt x="88" y="306"/>
                  </a:lnTo>
                  <a:lnTo>
                    <a:pt x="93" y="318"/>
                  </a:lnTo>
                  <a:lnTo>
                    <a:pt x="100" y="329"/>
                  </a:lnTo>
                  <a:lnTo>
                    <a:pt x="108" y="338"/>
                  </a:lnTo>
                  <a:lnTo>
                    <a:pt x="116" y="347"/>
                  </a:lnTo>
                  <a:lnTo>
                    <a:pt x="125" y="353"/>
                  </a:lnTo>
                  <a:lnTo>
                    <a:pt x="135" y="359"/>
                  </a:lnTo>
                  <a:lnTo>
                    <a:pt x="146" y="363"/>
                  </a:lnTo>
                  <a:lnTo>
                    <a:pt x="157" y="367"/>
                  </a:lnTo>
                  <a:lnTo>
                    <a:pt x="169" y="369"/>
                  </a:lnTo>
                  <a:lnTo>
                    <a:pt x="182" y="370"/>
                  </a:lnTo>
                  <a:lnTo>
                    <a:pt x="194" y="369"/>
                  </a:lnTo>
                  <a:lnTo>
                    <a:pt x="205" y="367"/>
                  </a:lnTo>
                  <a:lnTo>
                    <a:pt x="216" y="364"/>
                  </a:lnTo>
                  <a:lnTo>
                    <a:pt x="227" y="360"/>
                  </a:lnTo>
                  <a:lnTo>
                    <a:pt x="236" y="355"/>
                  </a:lnTo>
                  <a:lnTo>
                    <a:pt x="246" y="348"/>
                  </a:lnTo>
                  <a:lnTo>
                    <a:pt x="253" y="341"/>
                  </a:lnTo>
                  <a:lnTo>
                    <a:pt x="262" y="333"/>
                  </a:lnTo>
                  <a:lnTo>
                    <a:pt x="268" y="323"/>
                  </a:lnTo>
                  <a:lnTo>
                    <a:pt x="275" y="312"/>
                  </a:lnTo>
                  <a:lnTo>
                    <a:pt x="281" y="301"/>
                  </a:lnTo>
                  <a:lnTo>
                    <a:pt x="284" y="289"/>
                  </a:lnTo>
                  <a:lnTo>
                    <a:pt x="287" y="277"/>
                  </a:lnTo>
                  <a:lnTo>
                    <a:pt x="290" y="263"/>
                  </a:lnTo>
                  <a:lnTo>
                    <a:pt x="291" y="248"/>
                  </a:lnTo>
                  <a:lnTo>
                    <a:pt x="291" y="234"/>
                  </a:lnTo>
                  <a:lnTo>
                    <a:pt x="291" y="213"/>
                  </a:lnTo>
                  <a:lnTo>
                    <a:pt x="290" y="194"/>
                  </a:lnTo>
                  <a:lnTo>
                    <a:pt x="288" y="175"/>
                  </a:lnTo>
                  <a:lnTo>
                    <a:pt x="285" y="159"/>
                  </a:lnTo>
                  <a:lnTo>
                    <a:pt x="282" y="143"/>
                  </a:lnTo>
                  <a:lnTo>
                    <a:pt x="276" y="129"/>
                  </a:lnTo>
                  <a:lnTo>
                    <a:pt x="271" y="116"/>
                  </a:lnTo>
                  <a:lnTo>
                    <a:pt x="264" y="105"/>
                  </a:lnTo>
                  <a:lnTo>
                    <a:pt x="258" y="95"/>
                  </a:lnTo>
                  <a:lnTo>
                    <a:pt x="249" y="87"/>
                  </a:lnTo>
                  <a:lnTo>
                    <a:pt x="240" y="79"/>
                  </a:lnTo>
                  <a:lnTo>
                    <a:pt x="230" y="72"/>
                  </a:lnTo>
                  <a:lnTo>
                    <a:pt x="219" y="68"/>
                  </a:lnTo>
                  <a:lnTo>
                    <a:pt x="207" y="65"/>
                  </a:lnTo>
                  <a:lnTo>
                    <a:pt x="195" y="62"/>
                  </a:lnTo>
                  <a:lnTo>
                    <a:pt x="182" y="61"/>
                  </a:lnTo>
                  <a:close/>
                </a:path>
              </a:pathLst>
            </a:custGeom>
            <a:solidFill>
              <a:srgbClr val="2C5882"/>
            </a:solidFill>
            <a:ln w="9525">
              <a:noFill/>
              <a:round/>
            </a:ln>
          </p:spPr>
          <p:txBody>
            <a:bodyPr/>
            <a:lstStyle/>
            <a:p>
              <a:endParaRPr lang="zh-CN" altLang="en-US"/>
            </a:p>
          </p:txBody>
        </p:sp>
        <p:sp>
          <p:nvSpPr>
            <p:cNvPr id="29775" name="Freeform 15"/>
            <p:cNvSpPr>
              <a:spLocks noEditPoints="1"/>
            </p:cNvSpPr>
            <p:nvPr/>
          </p:nvSpPr>
          <p:spPr bwMode="auto">
            <a:xfrm>
              <a:off x="4087" y="929"/>
              <a:ext cx="23" cy="186"/>
            </a:xfrm>
            <a:custGeom>
              <a:avLst/>
              <a:gdLst>
                <a:gd name="T0" fmla="*/ 0 w 70"/>
                <a:gd name="T1" fmla="*/ 1 h 558"/>
                <a:gd name="T2" fmla="*/ 0 w 70"/>
                <a:gd name="T3" fmla="*/ 0 h 558"/>
                <a:gd name="T4" fmla="*/ 0 w 70"/>
                <a:gd name="T5" fmla="*/ 0 h 558"/>
                <a:gd name="T6" fmla="*/ 0 w 70"/>
                <a:gd name="T7" fmla="*/ 0 h 558"/>
                <a:gd name="T8" fmla="*/ 0 w 70"/>
                <a:gd name="T9" fmla="*/ 1 h 558"/>
                <a:gd name="T10" fmla="*/ 0 w 70"/>
                <a:gd name="T11" fmla="*/ 1 h 558"/>
                <a:gd name="T12" fmla="*/ 0 w 70"/>
                <a:gd name="T13" fmla="*/ 1 h 558"/>
                <a:gd name="T14" fmla="*/ 0 w 70"/>
                <a:gd name="T15" fmla="*/ 0 h 558"/>
                <a:gd name="T16" fmla="*/ 0 w 70"/>
                <a:gd name="T17" fmla="*/ 0 h 558"/>
                <a:gd name="T18" fmla="*/ 0 w 70"/>
                <a:gd name="T19" fmla="*/ 0 h 558"/>
                <a:gd name="T20" fmla="*/ 0 w 70"/>
                <a:gd name="T21" fmla="*/ 0 h 558"/>
                <a:gd name="T22" fmla="*/ 0 w 70"/>
                <a:gd name="T23" fmla="*/ 0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0"/>
                <a:gd name="T37" fmla="*/ 0 h 558"/>
                <a:gd name="T38" fmla="*/ 70 w 70"/>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0" h="558">
                  <a:moveTo>
                    <a:pt x="1" y="558"/>
                  </a:moveTo>
                  <a:lnTo>
                    <a:pt x="1" y="152"/>
                  </a:lnTo>
                  <a:lnTo>
                    <a:pt x="35" y="152"/>
                  </a:lnTo>
                  <a:lnTo>
                    <a:pt x="69" y="152"/>
                  </a:lnTo>
                  <a:lnTo>
                    <a:pt x="69" y="558"/>
                  </a:lnTo>
                  <a:lnTo>
                    <a:pt x="35" y="558"/>
                  </a:lnTo>
                  <a:lnTo>
                    <a:pt x="1" y="558"/>
                  </a:lnTo>
                  <a:close/>
                  <a:moveTo>
                    <a:pt x="0" y="0"/>
                  </a:moveTo>
                  <a:lnTo>
                    <a:pt x="70" y="0"/>
                  </a:lnTo>
                  <a:lnTo>
                    <a:pt x="70" y="78"/>
                  </a:lnTo>
                  <a:lnTo>
                    <a:pt x="0" y="78"/>
                  </a:lnTo>
                  <a:lnTo>
                    <a:pt x="0" y="0"/>
                  </a:lnTo>
                  <a:close/>
                </a:path>
              </a:pathLst>
            </a:custGeom>
            <a:solidFill>
              <a:srgbClr val="2C5882"/>
            </a:solidFill>
            <a:ln w="9525">
              <a:noFill/>
              <a:round/>
            </a:ln>
          </p:spPr>
          <p:txBody>
            <a:bodyPr/>
            <a:lstStyle/>
            <a:p>
              <a:endParaRPr lang="zh-CN" altLang="en-US"/>
            </a:p>
          </p:txBody>
        </p:sp>
        <p:sp>
          <p:nvSpPr>
            <p:cNvPr id="29776" name="Freeform 14"/>
            <p:cNvSpPr/>
            <p:nvPr/>
          </p:nvSpPr>
          <p:spPr bwMode="auto">
            <a:xfrm>
              <a:off x="4149" y="975"/>
              <a:ext cx="116" cy="143"/>
            </a:xfrm>
            <a:custGeom>
              <a:avLst/>
              <a:gdLst>
                <a:gd name="T0" fmla="*/ 0 w 347"/>
                <a:gd name="T1" fmla="*/ 0 h 429"/>
                <a:gd name="T2" fmla="*/ 0 w 347"/>
                <a:gd name="T3" fmla="*/ 0 h 429"/>
                <a:gd name="T4" fmla="*/ 0 w 347"/>
                <a:gd name="T5" fmla="*/ 1 h 429"/>
                <a:gd name="T6" fmla="*/ 0 w 347"/>
                <a:gd name="T7" fmla="*/ 1 h 429"/>
                <a:gd name="T8" fmla="*/ 0 w 347"/>
                <a:gd name="T9" fmla="*/ 1 h 429"/>
                <a:gd name="T10" fmla="*/ 0 w 347"/>
                <a:gd name="T11" fmla="*/ 1 h 429"/>
                <a:gd name="T12" fmla="*/ 0 w 347"/>
                <a:gd name="T13" fmla="*/ 1 h 429"/>
                <a:gd name="T14" fmla="*/ 0 w 347"/>
                <a:gd name="T15" fmla="*/ 1 h 429"/>
                <a:gd name="T16" fmla="*/ 0 w 347"/>
                <a:gd name="T17" fmla="*/ 0 h 429"/>
                <a:gd name="T18" fmla="*/ 0 w 347"/>
                <a:gd name="T19" fmla="*/ 0 h 429"/>
                <a:gd name="T20" fmla="*/ 0 w 347"/>
                <a:gd name="T21" fmla="*/ 0 h 429"/>
                <a:gd name="T22" fmla="*/ 0 w 347"/>
                <a:gd name="T23" fmla="*/ 0 h 429"/>
                <a:gd name="T24" fmla="*/ 0 w 347"/>
                <a:gd name="T25" fmla="*/ 0 h 429"/>
                <a:gd name="T26" fmla="*/ 0 w 347"/>
                <a:gd name="T27" fmla="*/ 0 h 429"/>
                <a:gd name="T28" fmla="*/ 0 w 347"/>
                <a:gd name="T29" fmla="*/ 0 h 429"/>
                <a:gd name="T30" fmla="*/ 0 w 347"/>
                <a:gd name="T31" fmla="*/ 0 h 429"/>
                <a:gd name="T32" fmla="*/ 0 w 347"/>
                <a:gd name="T33" fmla="*/ 0 h 429"/>
                <a:gd name="T34" fmla="*/ 0 w 347"/>
                <a:gd name="T35" fmla="*/ 0 h 429"/>
                <a:gd name="T36" fmla="*/ 0 w 347"/>
                <a:gd name="T37" fmla="*/ 0 h 429"/>
                <a:gd name="T38" fmla="*/ 0 w 347"/>
                <a:gd name="T39" fmla="*/ 0 h 429"/>
                <a:gd name="T40" fmla="*/ 0 w 347"/>
                <a:gd name="T41" fmla="*/ 0 h 429"/>
                <a:gd name="T42" fmla="*/ 0 w 347"/>
                <a:gd name="T43" fmla="*/ 0 h 429"/>
                <a:gd name="T44" fmla="*/ 0 w 347"/>
                <a:gd name="T45" fmla="*/ 0 h 429"/>
                <a:gd name="T46" fmla="*/ 0 w 347"/>
                <a:gd name="T47" fmla="*/ 0 h 429"/>
                <a:gd name="T48" fmla="*/ 0 w 347"/>
                <a:gd name="T49" fmla="*/ 0 h 429"/>
                <a:gd name="T50" fmla="*/ 0 w 347"/>
                <a:gd name="T51" fmla="*/ 0 h 429"/>
                <a:gd name="T52" fmla="*/ 0 w 347"/>
                <a:gd name="T53" fmla="*/ 0 h 429"/>
                <a:gd name="T54" fmla="*/ 0 w 347"/>
                <a:gd name="T55" fmla="*/ 0 h 429"/>
                <a:gd name="T56" fmla="*/ 0 w 347"/>
                <a:gd name="T57" fmla="*/ 0 h 429"/>
                <a:gd name="T58" fmla="*/ 0 w 347"/>
                <a:gd name="T59" fmla="*/ 0 h 429"/>
                <a:gd name="T60" fmla="*/ 0 w 347"/>
                <a:gd name="T61" fmla="*/ 0 h 429"/>
                <a:gd name="T62" fmla="*/ 0 w 347"/>
                <a:gd name="T63" fmla="*/ 0 h 429"/>
                <a:gd name="T64" fmla="*/ 0 w 347"/>
                <a:gd name="T65" fmla="*/ 0 h 429"/>
                <a:gd name="T66" fmla="*/ 0 w 347"/>
                <a:gd name="T67" fmla="*/ 0 h 429"/>
                <a:gd name="T68" fmla="*/ 0 w 347"/>
                <a:gd name="T69" fmla="*/ 0 h 429"/>
                <a:gd name="T70" fmla="*/ 0 w 347"/>
                <a:gd name="T71" fmla="*/ 0 h 429"/>
                <a:gd name="T72" fmla="*/ 0 w 347"/>
                <a:gd name="T73" fmla="*/ 0 h 429"/>
                <a:gd name="T74" fmla="*/ 0 w 347"/>
                <a:gd name="T75" fmla="*/ 1 h 429"/>
                <a:gd name="T76" fmla="*/ 0 w 347"/>
                <a:gd name="T77" fmla="*/ 1 h 429"/>
                <a:gd name="T78" fmla="*/ 0 w 347"/>
                <a:gd name="T79" fmla="*/ 0 h 429"/>
                <a:gd name="T80" fmla="*/ 0 w 347"/>
                <a:gd name="T81" fmla="*/ 0 h 429"/>
                <a:gd name="T82" fmla="*/ 0 w 347"/>
                <a:gd name="T83" fmla="*/ 0 h 429"/>
                <a:gd name="T84" fmla="*/ 0 w 347"/>
                <a:gd name="T85" fmla="*/ 0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7"/>
                <a:gd name="T130" fmla="*/ 0 h 429"/>
                <a:gd name="T131" fmla="*/ 347 w 347"/>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7" h="429">
                  <a:moveTo>
                    <a:pt x="347" y="271"/>
                  </a:moveTo>
                  <a:lnTo>
                    <a:pt x="344" y="290"/>
                  </a:lnTo>
                  <a:lnTo>
                    <a:pt x="339" y="308"/>
                  </a:lnTo>
                  <a:lnTo>
                    <a:pt x="335" y="324"/>
                  </a:lnTo>
                  <a:lnTo>
                    <a:pt x="328" y="339"/>
                  </a:lnTo>
                  <a:lnTo>
                    <a:pt x="321" y="353"/>
                  </a:lnTo>
                  <a:lnTo>
                    <a:pt x="313" y="365"/>
                  </a:lnTo>
                  <a:lnTo>
                    <a:pt x="303" y="378"/>
                  </a:lnTo>
                  <a:lnTo>
                    <a:pt x="293" y="388"/>
                  </a:lnTo>
                  <a:lnTo>
                    <a:pt x="281" y="397"/>
                  </a:lnTo>
                  <a:lnTo>
                    <a:pt x="269" y="406"/>
                  </a:lnTo>
                  <a:lnTo>
                    <a:pt x="256" y="413"/>
                  </a:lnTo>
                  <a:lnTo>
                    <a:pt x="242" y="418"/>
                  </a:lnTo>
                  <a:lnTo>
                    <a:pt x="228" y="422"/>
                  </a:lnTo>
                  <a:lnTo>
                    <a:pt x="211" y="426"/>
                  </a:lnTo>
                  <a:lnTo>
                    <a:pt x="195" y="428"/>
                  </a:lnTo>
                  <a:lnTo>
                    <a:pt x="177" y="429"/>
                  </a:lnTo>
                  <a:lnTo>
                    <a:pt x="158" y="428"/>
                  </a:lnTo>
                  <a:lnTo>
                    <a:pt x="139" y="425"/>
                  </a:lnTo>
                  <a:lnTo>
                    <a:pt x="120" y="420"/>
                  </a:lnTo>
                  <a:lnTo>
                    <a:pt x="104" y="414"/>
                  </a:lnTo>
                  <a:lnTo>
                    <a:pt x="89" y="406"/>
                  </a:lnTo>
                  <a:lnTo>
                    <a:pt x="75" y="396"/>
                  </a:lnTo>
                  <a:lnTo>
                    <a:pt x="60" y="384"/>
                  </a:lnTo>
                  <a:lnTo>
                    <a:pt x="48" y="371"/>
                  </a:lnTo>
                  <a:lnTo>
                    <a:pt x="36" y="356"/>
                  </a:lnTo>
                  <a:lnTo>
                    <a:pt x="28" y="339"/>
                  </a:lnTo>
                  <a:lnTo>
                    <a:pt x="19" y="322"/>
                  </a:lnTo>
                  <a:lnTo>
                    <a:pt x="12" y="302"/>
                  </a:lnTo>
                  <a:lnTo>
                    <a:pt x="7" y="282"/>
                  </a:lnTo>
                  <a:lnTo>
                    <a:pt x="3" y="260"/>
                  </a:lnTo>
                  <a:lnTo>
                    <a:pt x="0" y="239"/>
                  </a:lnTo>
                  <a:lnTo>
                    <a:pt x="0" y="215"/>
                  </a:lnTo>
                  <a:lnTo>
                    <a:pt x="1" y="190"/>
                  </a:lnTo>
                  <a:lnTo>
                    <a:pt x="3" y="167"/>
                  </a:lnTo>
                  <a:lnTo>
                    <a:pt x="7" y="147"/>
                  </a:lnTo>
                  <a:lnTo>
                    <a:pt x="12" y="126"/>
                  </a:lnTo>
                  <a:lnTo>
                    <a:pt x="20" y="107"/>
                  </a:lnTo>
                  <a:lnTo>
                    <a:pt x="28" y="90"/>
                  </a:lnTo>
                  <a:lnTo>
                    <a:pt x="38" y="73"/>
                  </a:lnTo>
                  <a:lnTo>
                    <a:pt x="49" y="58"/>
                  </a:lnTo>
                  <a:lnTo>
                    <a:pt x="63" y="44"/>
                  </a:lnTo>
                  <a:lnTo>
                    <a:pt x="77" y="33"/>
                  </a:lnTo>
                  <a:lnTo>
                    <a:pt x="92" y="23"/>
                  </a:lnTo>
                  <a:lnTo>
                    <a:pt x="108" y="14"/>
                  </a:lnTo>
                  <a:lnTo>
                    <a:pt x="126" y="8"/>
                  </a:lnTo>
                  <a:lnTo>
                    <a:pt x="143" y="3"/>
                  </a:lnTo>
                  <a:lnTo>
                    <a:pt x="163" y="1"/>
                  </a:lnTo>
                  <a:lnTo>
                    <a:pt x="184" y="0"/>
                  </a:lnTo>
                  <a:lnTo>
                    <a:pt x="201" y="0"/>
                  </a:lnTo>
                  <a:lnTo>
                    <a:pt x="219" y="2"/>
                  </a:lnTo>
                  <a:lnTo>
                    <a:pt x="234" y="6"/>
                  </a:lnTo>
                  <a:lnTo>
                    <a:pt x="250" y="10"/>
                  </a:lnTo>
                  <a:lnTo>
                    <a:pt x="264" y="15"/>
                  </a:lnTo>
                  <a:lnTo>
                    <a:pt x="277" y="22"/>
                  </a:lnTo>
                  <a:lnTo>
                    <a:pt x="289" y="31"/>
                  </a:lnTo>
                  <a:lnTo>
                    <a:pt x="301" y="40"/>
                  </a:lnTo>
                  <a:lnTo>
                    <a:pt x="311" y="50"/>
                  </a:lnTo>
                  <a:lnTo>
                    <a:pt x="320" y="61"/>
                  </a:lnTo>
                  <a:lnTo>
                    <a:pt x="327" y="75"/>
                  </a:lnTo>
                  <a:lnTo>
                    <a:pt x="334" y="88"/>
                  </a:lnTo>
                  <a:lnTo>
                    <a:pt x="339" y="102"/>
                  </a:lnTo>
                  <a:lnTo>
                    <a:pt x="343" y="117"/>
                  </a:lnTo>
                  <a:lnTo>
                    <a:pt x="346" y="132"/>
                  </a:lnTo>
                  <a:lnTo>
                    <a:pt x="347" y="150"/>
                  </a:lnTo>
                  <a:lnTo>
                    <a:pt x="281" y="150"/>
                  </a:lnTo>
                  <a:lnTo>
                    <a:pt x="280" y="139"/>
                  </a:lnTo>
                  <a:lnTo>
                    <a:pt x="278" y="129"/>
                  </a:lnTo>
                  <a:lnTo>
                    <a:pt x="276" y="120"/>
                  </a:lnTo>
                  <a:lnTo>
                    <a:pt x="271" y="112"/>
                  </a:lnTo>
                  <a:lnTo>
                    <a:pt x="268" y="103"/>
                  </a:lnTo>
                  <a:lnTo>
                    <a:pt x="263" y="95"/>
                  </a:lnTo>
                  <a:lnTo>
                    <a:pt x="257" y="89"/>
                  </a:lnTo>
                  <a:lnTo>
                    <a:pt x="252" y="82"/>
                  </a:lnTo>
                  <a:lnTo>
                    <a:pt x="244" y="77"/>
                  </a:lnTo>
                  <a:lnTo>
                    <a:pt x="238" y="72"/>
                  </a:lnTo>
                  <a:lnTo>
                    <a:pt x="229" y="68"/>
                  </a:lnTo>
                  <a:lnTo>
                    <a:pt x="221" y="65"/>
                  </a:lnTo>
                  <a:lnTo>
                    <a:pt x="211" y="62"/>
                  </a:lnTo>
                  <a:lnTo>
                    <a:pt x="203" y="60"/>
                  </a:lnTo>
                  <a:lnTo>
                    <a:pt x="193" y="59"/>
                  </a:lnTo>
                  <a:lnTo>
                    <a:pt x="182" y="58"/>
                  </a:lnTo>
                  <a:lnTo>
                    <a:pt x="169" y="59"/>
                  </a:lnTo>
                  <a:lnTo>
                    <a:pt x="158" y="61"/>
                  </a:lnTo>
                  <a:lnTo>
                    <a:pt x="146" y="65"/>
                  </a:lnTo>
                  <a:lnTo>
                    <a:pt x="136" y="69"/>
                  </a:lnTo>
                  <a:lnTo>
                    <a:pt x="126" y="75"/>
                  </a:lnTo>
                  <a:lnTo>
                    <a:pt x="116" y="82"/>
                  </a:lnTo>
                  <a:lnTo>
                    <a:pt x="108" y="90"/>
                  </a:lnTo>
                  <a:lnTo>
                    <a:pt x="101" y="100"/>
                  </a:lnTo>
                  <a:lnTo>
                    <a:pt x="94" y="111"/>
                  </a:lnTo>
                  <a:lnTo>
                    <a:pt x="88" y="123"/>
                  </a:lnTo>
                  <a:lnTo>
                    <a:pt x="82" y="136"/>
                  </a:lnTo>
                  <a:lnTo>
                    <a:pt x="79" y="149"/>
                  </a:lnTo>
                  <a:lnTo>
                    <a:pt x="76" y="164"/>
                  </a:lnTo>
                  <a:lnTo>
                    <a:pt x="73" y="180"/>
                  </a:lnTo>
                  <a:lnTo>
                    <a:pt x="71" y="197"/>
                  </a:lnTo>
                  <a:lnTo>
                    <a:pt x="71" y="215"/>
                  </a:lnTo>
                  <a:lnTo>
                    <a:pt x="71" y="233"/>
                  </a:lnTo>
                  <a:lnTo>
                    <a:pt x="73" y="251"/>
                  </a:lnTo>
                  <a:lnTo>
                    <a:pt x="75" y="267"/>
                  </a:lnTo>
                  <a:lnTo>
                    <a:pt x="78" y="282"/>
                  </a:lnTo>
                  <a:lnTo>
                    <a:pt x="82" y="297"/>
                  </a:lnTo>
                  <a:lnTo>
                    <a:pt x="87" y="309"/>
                  </a:lnTo>
                  <a:lnTo>
                    <a:pt x="92" y="321"/>
                  </a:lnTo>
                  <a:lnTo>
                    <a:pt x="99" y="330"/>
                  </a:lnTo>
                  <a:lnTo>
                    <a:pt x="106" y="340"/>
                  </a:lnTo>
                  <a:lnTo>
                    <a:pt x="114" y="348"/>
                  </a:lnTo>
                  <a:lnTo>
                    <a:pt x="123" y="355"/>
                  </a:lnTo>
                  <a:lnTo>
                    <a:pt x="133" y="360"/>
                  </a:lnTo>
                  <a:lnTo>
                    <a:pt x="143" y="364"/>
                  </a:lnTo>
                  <a:lnTo>
                    <a:pt x="154" y="368"/>
                  </a:lnTo>
                  <a:lnTo>
                    <a:pt x="166" y="369"/>
                  </a:lnTo>
                  <a:lnTo>
                    <a:pt x="180" y="370"/>
                  </a:lnTo>
                  <a:lnTo>
                    <a:pt x="189" y="370"/>
                  </a:lnTo>
                  <a:lnTo>
                    <a:pt x="198" y="368"/>
                  </a:lnTo>
                  <a:lnTo>
                    <a:pt x="208" y="367"/>
                  </a:lnTo>
                  <a:lnTo>
                    <a:pt x="216" y="363"/>
                  </a:lnTo>
                  <a:lnTo>
                    <a:pt x="224" y="360"/>
                  </a:lnTo>
                  <a:lnTo>
                    <a:pt x="232" y="356"/>
                  </a:lnTo>
                  <a:lnTo>
                    <a:pt x="240" y="350"/>
                  </a:lnTo>
                  <a:lnTo>
                    <a:pt x="246" y="345"/>
                  </a:lnTo>
                  <a:lnTo>
                    <a:pt x="253" y="337"/>
                  </a:lnTo>
                  <a:lnTo>
                    <a:pt x="258" y="330"/>
                  </a:lnTo>
                  <a:lnTo>
                    <a:pt x="264" y="322"/>
                  </a:lnTo>
                  <a:lnTo>
                    <a:pt x="268" y="313"/>
                  </a:lnTo>
                  <a:lnTo>
                    <a:pt x="273" y="304"/>
                  </a:lnTo>
                  <a:lnTo>
                    <a:pt x="276" y="293"/>
                  </a:lnTo>
                  <a:lnTo>
                    <a:pt x="279" y="283"/>
                  </a:lnTo>
                  <a:lnTo>
                    <a:pt x="281" y="271"/>
                  </a:lnTo>
                  <a:lnTo>
                    <a:pt x="347" y="271"/>
                  </a:lnTo>
                  <a:close/>
                </a:path>
              </a:pathLst>
            </a:custGeom>
            <a:solidFill>
              <a:srgbClr val="2C5882"/>
            </a:solidFill>
            <a:ln w="9525">
              <a:noFill/>
              <a:round/>
            </a:ln>
          </p:spPr>
          <p:txBody>
            <a:bodyPr/>
            <a:lstStyle/>
            <a:p>
              <a:endParaRPr lang="zh-CN" altLang="en-US"/>
            </a:p>
          </p:txBody>
        </p:sp>
        <p:sp>
          <p:nvSpPr>
            <p:cNvPr id="29777" name="Freeform 13"/>
            <p:cNvSpPr>
              <a:spLocks noEditPoints="1"/>
            </p:cNvSpPr>
            <p:nvPr/>
          </p:nvSpPr>
          <p:spPr bwMode="auto">
            <a:xfrm>
              <a:off x="4295" y="975"/>
              <a:ext cx="127" cy="143"/>
            </a:xfrm>
            <a:custGeom>
              <a:avLst/>
              <a:gdLst>
                <a:gd name="T0" fmla="*/ 0 w 383"/>
                <a:gd name="T1" fmla="*/ 1 h 429"/>
                <a:gd name="T2" fmla="*/ 0 w 383"/>
                <a:gd name="T3" fmla="*/ 1 h 429"/>
                <a:gd name="T4" fmla="*/ 0 w 383"/>
                <a:gd name="T5" fmla="*/ 1 h 429"/>
                <a:gd name="T6" fmla="*/ 0 w 383"/>
                <a:gd name="T7" fmla="*/ 0 h 429"/>
                <a:gd name="T8" fmla="*/ 0 w 383"/>
                <a:gd name="T9" fmla="*/ 0 h 429"/>
                <a:gd name="T10" fmla="*/ 0 w 383"/>
                <a:gd name="T11" fmla="*/ 0 h 429"/>
                <a:gd name="T12" fmla="*/ 0 w 383"/>
                <a:gd name="T13" fmla="*/ 0 h 429"/>
                <a:gd name="T14" fmla="*/ 0 w 383"/>
                <a:gd name="T15" fmla="*/ 0 h 429"/>
                <a:gd name="T16" fmla="*/ 0 w 383"/>
                <a:gd name="T17" fmla="*/ 0 h 429"/>
                <a:gd name="T18" fmla="*/ 0 w 383"/>
                <a:gd name="T19" fmla="*/ 0 h 429"/>
                <a:gd name="T20" fmla="*/ 0 w 383"/>
                <a:gd name="T21" fmla="*/ 0 h 429"/>
                <a:gd name="T22" fmla="*/ 0 w 383"/>
                <a:gd name="T23" fmla="*/ 0 h 429"/>
                <a:gd name="T24" fmla="*/ 0 w 383"/>
                <a:gd name="T25" fmla="*/ 0 h 429"/>
                <a:gd name="T26" fmla="*/ 0 w 383"/>
                <a:gd name="T27" fmla="*/ 0 h 429"/>
                <a:gd name="T28" fmla="*/ 0 w 383"/>
                <a:gd name="T29" fmla="*/ 0 h 429"/>
                <a:gd name="T30" fmla="*/ 0 w 383"/>
                <a:gd name="T31" fmla="*/ 0 h 429"/>
                <a:gd name="T32" fmla="*/ 0 w 383"/>
                <a:gd name="T33" fmla="*/ 0 h 429"/>
                <a:gd name="T34" fmla="*/ 0 w 383"/>
                <a:gd name="T35" fmla="*/ 0 h 429"/>
                <a:gd name="T36" fmla="*/ 0 w 383"/>
                <a:gd name="T37" fmla="*/ 0 h 429"/>
                <a:gd name="T38" fmla="*/ 0 w 383"/>
                <a:gd name="T39" fmla="*/ 0 h 429"/>
                <a:gd name="T40" fmla="*/ 0 w 383"/>
                <a:gd name="T41" fmla="*/ 0 h 429"/>
                <a:gd name="T42" fmla="*/ 0 w 383"/>
                <a:gd name="T43" fmla="*/ 0 h 429"/>
                <a:gd name="T44" fmla="*/ 0 w 383"/>
                <a:gd name="T45" fmla="*/ 0 h 429"/>
                <a:gd name="T46" fmla="*/ 0 w 383"/>
                <a:gd name="T47" fmla="*/ 0 h 429"/>
                <a:gd name="T48" fmla="*/ 0 w 383"/>
                <a:gd name="T49" fmla="*/ 0 h 429"/>
                <a:gd name="T50" fmla="*/ 0 w 383"/>
                <a:gd name="T51" fmla="*/ 0 h 429"/>
                <a:gd name="T52" fmla="*/ 0 w 383"/>
                <a:gd name="T53" fmla="*/ 0 h 429"/>
                <a:gd name="T54" fmla="*/ 0 w 383"/>
                <a:gd name="T55" fmla="*/ 0 h 429"/>
                <a:gd name="T56" fmla="*/ 0 w 383"/>
                <a:gd name="T57" fmla="*/ 1 h 429"/>
                <a:gd name="T58" fmla="*/ 0 w 383"/>
                <a:gd name="T59" fmla="*/ 1 h 429"/>
                <a:gd name="T60" fmla="*/ 1 w 383"/>
                <a:gd name="T61" fmla="*/ 1 h 429"/>
                <a:gd name="T62" fmla="*/ 0 w 383"/>
                <a:gd name="T63" fmla="*/ 1 h 429"/>
                <a:gd name="T64" fmla="*/ 0 w 383"/>
                <a:gd name="T65" fmla="*/ 1 h 429"/>
                <a:gd name="T66" fmla="*/ 0 w 383"/>
                <a:gd name="T67" fmla="*/ 1 h 429"/>
                <a:gd name="T68" fmla="*/ 0 w 383"/>
                <a:gd name="T69" fmla="*/ 0 h 429"/>
                <a:gd name="T70" fmla="*/ 0 w 383"/>
                <a:gd name="T71" fmla="*/ 1 h 429"/>
                <a:gd name="T72" fmla="*/ 0 w 383"/>
                <a:gd name="T73" fmla="*/ 1 h 429"/>
                <a:gd name="T74" fmla="*/ 0 w 383"/>
                <a:gd name="T75" fmla="*/ 0 h 429"/>
                <a:gd name="T76" fmla="*/ 0 w 383"/>
                <a:gd name="T77" fmla="*/ 0 h 429"/>
                <a:gd name="T78" fmla="*/ 0 w 383"/>
                <a:gd name="T79" fmla="*/ 0 h 429"/>
                <a:gd name="T80" fmla="*/ 0 w 383"/>
                <a:gd name="T81" fmla="*/ 0 h 429"/>
                <a:gd name="T82" fmla="*/ 0 w 383"/>
                <a:gd name="T83" fmla="*/ 0 h 429"/>
                <a:gd name="T84" fmla="*/ 0 w 383"/>
                <a:gd name="T85" fmla="*/ 0 h 429"/>
                <a:gd name="T86" fmla="*/ 0 w 383"/>
                <a:gd name="T87" fmla="*/ 0 h 429"/>
                <a:gd name="T88" fmla="*/ 0 w 383"/>
                <a:gd name="T89" fmla="*/ 0 h 429"/>
                <a:gd name="T90" fmla="*/ 0 w 383"/>
                <a:gd name="T91" fmla="*/ 1 h 429"/>
                <a:gd name="T92" fmla="*/ 0 w 383"/>
                <a:gd name="T93" fmla="*/ 1 h 429"/>
                <a:gd name="T94" fmla="*/ 0 w 383"/>
                <a:gd name="T95" fmla="*/ 0 h 429"/>
                <a:gd name="T96" fmla="*/ 0 w 383"/>
                <a:gd name="T97" fmla="*/ 0 h 429"/>
                <a:gd name="T98" fmla="*/ 0 w 383"/>
                <a:gd name="T99" fmla="*/ 0 h 429"/>
                <a:gd name="T100" fmla="*/ 0 w 383"/>
                <a:gd name="T101" fmla="*/ 0 h 4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3"/>
                <a:gd name="T154" fmla="*/ 0 h 429"/>
                <a:gd name="T155" fmla="*/ 383 w 383"/>
                <a:gd name="T156" fmla="*/ 429 h 4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3" h="429">
                  <a:moveTo>
                    <a:pt x="129" y="429"/>
                  </a:moveTo>
                  <a:lnTo>
                    <a:pt x="113" y="428"/>
                  </a:lnTo>
                  <a:lnTo>
                    <a:pt x="100" y="427"/>
                  </a:lnTo>
                  <a:lnTo>
                    <a:pt x="87" y="425"/>
                  </a:lnTo>
                  <a:lnTo>
                    <a:pt x="75" y="420"/>
                  </a:lnTo>
                  <a:lnTo>
                    <a:pt x="63" y="416"/>
                  </a:lnTo>
                  <a:lnTo>
                    <a:pt x="53" y="410"/>
                  </a:lnTo>
                  <a:lnTo>
                    <a:pt x="43" y="404"/>
                  </a:lnTo>
                  <a:lnTo>
                    <a:pt x="34" y="397"/>
                  </a:lnTo>
                  <a:lnTo>
                    <a:pt x="26" y="388"/>
                  </a:lnTo>
                  <a:lnTo>
                    <a:pt x="18" y="380"/>
                  </a:lnTo>
                  <a:lnTo>
                    <a:pt x="13" y="370"/>
                  </a:lnTo>
                  <a:lnTo>
                    <a:pt x="7" y="359"/>
                  </a:lnTo>
                  <a:lnTo>
                    <a:pt x="4" y="348"/>
                  </a:lnTo>
                  <a:lnTo>
                    <a:pt x="1" y="336"/>
                  </a:lnTo>
                  <a:lnTo>
                    <a:pt x="0" y="324"/>
                  </a:lnTo>
                  <a:lnTo>
                    <a:pt x="0" y="311"/>
                  </a:lnTo>
                  <a:lnTo>
                    <a:pt x="0" y="298"/>
                  </a:lnTo>
                  <a:lnTo>
                    <a:pt x="1" y="285"/>
                  </a:lnTo>
                  <a:lnTo>
                    <a:pt x="4" y="273"/>
                  </a:lnTo>
                  <a:lnTo>
                    <a:pt x="7" y="262"/>
                  </a:lnTo>
                  <a:lnTo>
                    <a:pt x="12" y="252"/>
                  </a:lnTo>
                  <a:lnTo>
                    <a:pt x="17" y="242"/>
                  </a:lnTo>
                  <a:lnTo>
                    <a:pt x="24" y="232"/>
                  </a:lnTo>
                  <a:lnTo>
                    <a:pt x="31" y="224"/>
                  </a:lnTo>
                  <a:lnTo>
                    <a:pt x="40" y="217"/>
                  </a:lnTo>
                  <a:lnTo>
                    <a:pt x="50" y="209"/>
                  </a:lnTo>
                  <a:lnTo>
                    <a:pt x="61" y="204"/>
                  </a:lnTo>
                  <a:lnTo>
                    <a:pt x="72" y="198"/>
                  </a:lnTo>
                  <a:lnTo>
                    <a:pt x="85" y="193"/>
                  </a:lnTo>
                  <a:lnTo>
                    <a:pt x="98" y="189"/>
                  </a:lnTo>
                  <a:lnTo>
                    <a:pt x="112" y="186"/>
                  </a:lnTo>
                  <a:lnTo>
                    <a:pt x="128" y="184"/>
                  </a:lnTo>
                  <a:lnTo>
                    <a:pt x="221" y="172"/>
                  </a:lnTo>
                  <a:lnTo>
                    <a:pt x="232" y="171"/>
                  </a:lnTo>
                  <a:lnTo>
                    <a:pt x="243" y="169"/>
                  </a:lnTo>
                  <a:lnTo>
                    <a:pt x="248" y="166"/>
                  </a:lnTo>
                  <a:lnTo>
                    <a:pt x="254" y="163"/>
                  </a:lnTo>
                  <a:lnTo>
                    <a:pt x="259" y="159"/>
                  </a:lnTo>
                  <a:lnTo>
                    <a:pt x="262" y="154"/>
                  </a:lnTo>
                  <a:lnTo>
                    <a:pt x="266" y="149"/>
                  </a:lnTo>
                  <a:lnTo>
                    <a:pt x="268" y="143"/>
                  </a:lnTo>
                  <a:lnTo>
                    <a:pt x="269" y="136"/>
                  </a:lnTo>
                  <a:lnTo>
                    <a:pt x="270" y="129"/>
                  </a:lnTo>
                  <a:lnTo>
                    <a:pt x="270" y="125"/>
                  </a:lnTo>
                  <a:lnTo>
                    <a:pt x="270" y="117"/>
                  </a:lnTo>
                  <a:lnTo>
                    <a:pt x="268" y="110"/>
                  </a:lnTo>
                  <a:lnTo>
                    <a:pt x="267" y="103"/>
                  </a:lnTo>
                  <a:lnTo>
                    <a:pt x="263" y="96"/>
                  </a:lnTo>
                  <a:lnTo>
                    <a:pt x="260" y="90"/>
                  </a:lnTo>
                  <a:lnTo>
                    <a:pt x="256" y="84"/>
                  </a:lnTo>
                  <a:lnTo>
                    <a:pt x="251" y="79"/>
                  </a:lnTo>
                  <a:lnTo>
                    <a:pt x="245" y="75"/>
                  </a:lnTo>
                  <a:lnTo>
                    <a:pt x="238" y="70"/>
                  </a:lnTo>
                  <a:lnTo>
                    <a:pt x="232" y="66"/>
                  </a:lnTo>
                  <a:lnTo>
                    <a:pt x="224" y="64"/>
                  </a:lnTo>
                  <a:lnTo>
                    <a:pt x="215" y="60"/>
                  </a:lnTo>
                  <a:lnTo>
                    <a:pt x="206" y="58"/>
                  </a:lnTo>
                  <a:lnTo>
                    <a:pt x="198" y="57"/>
                  </a:lnTo>
                  <a:lnTo>
                    <a:pt x="187" y="56"/>
                  </a:lnTo>
                  <a:lnTo>
                    <a:pt x="177" y="56"/>
                  </a:lnTo>
                  <a:lnTo>
                    <a:pt x="166" y="56"/>
                  </a:lnTo>
                  <a:lnTo>
                    <a:pt x="156" y="57"/>
                  </a:lnTo>
                  <a:lnTo>
                    <a:pt x="147" y="59"/>
                  </a:lnTo>
                  <a:lnTo>
                    <a:pt x="139" y="60"/>
                  </a:lnTo>
                  <a:lnTo>
                    <a:pt x="131" y="64"/>
                  </a:lnTo>
                  <a:lnTo>
                    <a:pt x="123" y="67"/>
                  </a:lnTo>
                  <a:lnTo>
                    <a:pt x="117" y="71"/>
                  </a:lnTo>
                  <a:lnTo>
                    <a:pt x="110" y="76"/>
                  </a:lnTo>
                  <a:lnTo>
                    <a:pt x="105" y="81"/>
                  </a:lnTo>
                  <a:lnTo>
                    <a:pt x="100" y="87"/>
                  </a:lnTo>
                  <a:lnTo>
                    <a:pt x="96" y="93"/>
                  </a:lnTo>
                  <a:lnTo>
                    <a:pt x="92" y="100"/>
                  </a:lnTo>
                  <a:lnTo>
                    <a:pt x="88" y="107"/>
                  </a:lnTo>
                  <a:lnTo>
                    <a:pt x="86" y="115"/>
                  </a:lnTo>
                  <a:lnTo>
                    <a:pt x="84" y="124"/>
                  </a:lnTo>
                  <a:lnTo>
                    <a:pt x="82" y="134"/>
                  </a:lnTo>
                  <a:lnTo>
                    <a:pt x="19" y="134"/>
                  </a:lnTo>
                  <a:lnTo>
                    <a:pt x="20" y="117"/>
                  </a:lnTo>
                  <a:lnTo>
                    <a:pt x="24" y="102"/>
                  </a:lnTo>
                  <a:lnTo>
                    <a:pt x="28" y="89"/>
                  </a:lnTo>
                  <a:lnTo>
                    <a:pt x="34" y="76"/>
                  </a:lnTo>
                  <a:lnTo>
                    <a:pt x="40" y="64"/>
                  </a:lnTo>
                  <a:lnTo>
                    <a:pt x="48" y="53"/>
                  </a:lnTo>
                  <a:lnTo>
                    <a:pt x="57" y="43"/>
                  </a:lnTo>
                  <a:lnTo>
                    <a:pt x="66" y="33"/>
                  </a:lnTo>
                  <a:lnTo>
                    <a:pt x="77" y="25"/>
                  </a:lnTo>
                  <a:lnTo>
                    <a:pt x="89" y="19"/>
                  </a:lnTo>
                  <a:lnTo>
                    <a:pt x="103" y="13"/>
                  </a:lnTo>
                  <a:lnTo>
                    <a:pt x="118" y="8"/>
                  </a:lnTo>
                  <a:lnTo>
                    <a:pt x="133" y="5"/>
                  </a:lnTo>
                  <a:lnTo>
                    <a:pt x="150" y="2"/>
                  </a:lnTo>
                  <a:lnTo>
                    <a:pt x="168" y="0"/>
                  </a:lnTo>
                  <a:lnTo>
                    <a:pt x="187" y="0"/>
                  </a:lnTo>
                  <a:lnTo>
                    <a:pt x="204" y="0"/>
                  </a:lnTo>
                  <a:lnTo>
                    <a:pt x="222" y="2"/>
                  </a:lnTo>
                  <a:lnTo>
                    <a:pt x="237" y="5"/>
                  </a:lnTo>
                  <a:lnTo>
                    <a:pt x="251" y="8"/>
                  </a:lnTo>
                  <a:lnTo>
                    <a:pt x="266" y="12"/>
                  </a:lnTo>
                  <a:lnTo>
                    <a:pt x="278" y="18"/>
                  </a:lnTo>
                  <a:lnTo>
                    <a:pt x="290" y="24"/>
                  </a:lnTo>
                  <a:lnTo>
                    <a:pt x="299" y="32"/>
                  </a:lnTo>
                  <a:lnTo>
                    <a:pt x="308" y="41"/>
                  </a:lnTo>
                  <a:lnTo>
                    <a:pt x="316" y="49"/>
                  </a:lnTo>
                  <a:lnTo>
                    <a:pt x="322" y="60"/>
                  </a:lnTo>
                  <a:lnTo>
                    <a:pt x="328" y="71"/>
                  </a:lnTo>
                  <a:lnTo>
                    <a:pt x="332" y="83"/>
                  </a:lnTo>
                  <a:lnTo>
                    <a:pt x="336" y="96"/>
                  </a:lnTo>
                  <a:lnTo>
                    <a:pt x="338" y="111"/>
                  </a:lnTo>
                  <a:lnTo>
                    <a:pt x="338" y="125"/>
                  </a:lnTo>
                  <a:lnTo>
                    <a:pt x="338" y="348"/>
                  </a:lnTo>
                  <a:lnTo>
                    <a:pt x="339" y="353"/>
                  </a:lnTo>
                  <a:lnTo>
                    <a:pt x="340" y="358"/>
                  </a:lnTo>
                  <a:lnTo>
                    <a:pt x="341" y="361"/>
                  </a:lnTo>
                  <a:lnTo>
                    <a:pt x="344" y="364"/>
                  </a:lnTo>
                  <a:lnTo>
                    <a:pt x="348" y="368"/>
                  </a:lnTo>
                  <a:lnTo>
                    <a:pt x="352" y="370"/>
                  </a:lnTo>
                  <a:lnTo>
                    <a:pt x="356" y="371"/>
                  </a:lnTo>
                  <a:lnTo>
                    <a:pt x="361" y="371"/>
                  </a:lnTo>
                  <a:lnTo>
                    <a:pt x="365" y="371"/>
                  </a:lnTo>
                  <a:lnTo>
                    <a:pt x="371" y="370"/>
                  </a:lnTo>
                  <a:lnTo>
                    <a:pt x="376" y="369"/>
                  </a:lnTo>
                  <a:lnTo>
                    <a:pt x="383" y="368"/>
                  </a:lnTo>
                  <a:lnTo>
                    <a:pt x="383" y="417"/>
                  </a:lnTo>
                  <a:lnTo>
                    <a:pt x="373" y="420"/>
                  </a:lnTo>
                  <a:lnTo>
                    <a:pt x="362" y="423"/>
                  </a:lnTo>
                  <a:lnTo>
                    <a:pt x="352" y="425"/>
                  </a:lnTo>
                  <a:lnTo>
                    <a:pt x="343" y="426"/>
                  </a:lnTo>
                  <a:lnTo>
                    <a:pt x="334" y="426"/>
                  </a:lnTo>
                  <a:lnTo>
                    <a:pt x="326" y="425"/>
                  </a:lnTo>
                  <a:lnTo>
                    <a:pt x="317" y="422"/>
                  </a:lnTo>
                  <a:lnTo>
                    <a:pt x="310" y="420"/>
                  </a:lnTo>
                  <a:lnTo>
                    <a:pt x="303" y="417"/>
                  </a:lnTo>
                  <a:lnTo>
                    <a:pt x="297" y="414"/>
                  </a:lnTo>
                  <a:lnTo>
                    <a:pt x="292" y="409"/>
                  </a:lnTo>
                  <a:lnTo>
                    <a:pt x="287" y="405"/>
                  </a:lnTo>
                  <a:lnTo>
                    <a:pt x="282" y="396"/>
                  </a:lnTo>
                  <a:lnTo>
                    <a:pt x="278" y="387"/>
                  </a:lnTo>
                  <a:lnTo>
                    <a:pt x="274" y="376"/>
                  </a:lnTo>
                  <a:lnTo>
                    <a:pt x="271" y="364"/>
                  </a:lnTo>
                  <a:lnTo>
                    <a:pt x="262" y="374"/>
                  </a:lnTo>
                  <a:lnTo>
                    <a:pt x="254" y="383"/>
                  </a:lnTo>
                  <a:lnTo>
                    <a:pt x="240" y="393"/>
                  </a:lnTo>
                  <a:lnTo>
                    <a:pt x="226" y="403"/>
                  </a:lnTo>
                  <a:lnTo>
                    <a:pt x="212" y="410"/>
                  </a:lnTo>
                  <a:lnTo>
                    <a:pt x="197" y="417"/>
                  </a:lnTo>
                  <a:lnTo>
                    <a:pt x="180" y="422"/>
                  </a:lnTo>
                  <a:lnTo>
                    <a:pt x="164" y="426"/>
                  </a:lnTo>
                  <a:lnTo>
                    <a:pt x="146" y="428"/>
                  </a:lnTo>
                  <a:lnTo>
                    <a:pt x="129" y="429"/>
                  </a:lnTo>
                  <a:close/>
                  <a:moveTo>
                    <a:pt x="270" y="257"/>
                  </a:moveTo>
                  <a:lnTo>
                    <a:pt x="270" y="212"/>
                  </a:lnTo>
                  <a:lnTo>
                    <a:pt x="260" y="217"/>
                  </a:lnTo>
                  <a:lnTo>
                    <a:pt x="250" y="221"/>
                  </a:lnTo>
                  <a:lnTo>
                    <a:pt x="239" y="223"/>
                  </a:lnTo>
                  <a:lnTo>
                    <a:pt x="227" y="225"/>
                  </a:lnTo>
                  <a:lnTo>
                    <a:pt x="165" y="234"/>
                  </a:lnTo>
                  <a:lnTo>
                    <a:pt x="142" y="239"/>
                  </a:lnTo>
                  <a:lnTo>
                    <a:pt x="122" y="244"/>
                  </a:lnTo>
                  <a:lnTo>
                    <a:pt x="113" y="246"/>
                  </a:lnTo>
                  <a:lnTo>
                    <a:pt x="106" y="250"/>
                  </a:lnTo>
                  <a:lnTo>
                    <a:pt x="99" y="254"/>
                  </a:lnTo>
                  <a:lnTo>
                    <a:pt x="93" y="257"/>
                  </a:lnTo>
                  <a:lnTo>
                    <a:pt x="88" y="262"/>
                  </a:lnTo>
                  <a:lnTo>
                    <a:pt x="83" y="266"/>
                  </a:lnTo>
                  <a:lnTo>
                    <a:pt x="80" y="271"/>
                  </a:lnTo>
                  <a:lnTo>
                    <a:pt x="76" y="277"/>
                  </a:lnTo>
                  <a:lnTo>
                    <a:pt x="74" y="282"/>
                  </a:lnTo>
                  <a:lnTo>
                    <a:pt x="72" y="288"/>
                  </a:lnTo>
                  <a:lnTo>
                    <a:pt x="71" y="294"/>
                  </a:lnTo>
                  <a:lnTo>
                    <a:pt x="71" y="301"/>
                  </a:lnTo>
                  <a:lnTo>
                    <a:pt x="71" y="310"/>
                  </a:lnTo>
                  <a:lnTo>
                    <a:pt x="72" y="317"/>
                  </a:lnTo>
                  <a:lnTo>
                    <a:pt x="73" y="325"/>
                  </a:lnTo>
                  <a:lnTo>
                    <a:pt x="75" y="332"/>
                  </a:lnTo>
                  <a:lnTo>
                    <a:pt x="77" y="338"/>
                  </a:lnTo>
                  <a:lnTo>
                    <a:pt x="81" y="344"/>
                  </a:lnTo>
                  <a:lnTo>
                    <a:pt x="85" y="349"/>
                  </a:lnTo>
                  <a:lnTo>
                    <a:pt x="89" y="353"/>
                  </a:lnTo>
                  <a:lnTo>
                    <a:pt x="94" y="358"/>
                  </a:lnTo>
                  <a:lnTo>
                    <a:pt x="99" y="362"/>
                  </a:lnTo>
                  <a:lnTo>
                    <a:pt x="105" y="364"/>
                  </a:lnTo>
                  <a:lnTo>
                    <a:pt x="111" y="368"/>
                  </a:lnTo>
                  <a:lnTo>
                    <a:pt x="118" y="370"/>
                  </a:lnTo>
                  <a:lnTo>
                    <a:pt x="125" y="371"/>
                  </a:lnTo>
                  <a:lnTo>
                    <a:pt x="133" y="372"/>
                  </a:lnTo>
                  <a:lnTo>
                    <a:pt x="142" y="372"/>
                  </a:lnTo>
                  <a:lnTo>
                    <a:pt x="155" y="372"/>
                  </a:lnTo>
                  <a:lnTo>
                    <a:pt x="167" y="370"/>
                  </a:lnTo>
                  <a:lnTo>
                    <a:pt x="179" y="368"/>
                  </a:lnTo>
                  <a:lnTo>
                    <a:pt x="191" y="364"/>
                  </a:lnTo>
                  <a:lnTo>
                    <a:pt x="202" y="361"/>
                  </a:lnTo>
                  <a:lnTo>
                    <a:pt x="213" y="356"/>
                  </a:lnTo>
                  <a:lnTo>
                    <a:pt x="223" y="350"/>
                  </a:lnTo>
                  <a:lnTo>
                    <a:pt x="233" y="343"/>
                  </a:lnTo>
                  <a:lnTo>
                    <a:pt x="245" y="333"/>
                  </a:lnTo>
                  <a:lnTo>
                    <a:pt x="254" y="321"/>
                  </a:lnTo>
                  <a:lnTo>
                    <a:pt x="258" y="315"/>
                  </a:lnTo>
                  <a:lnTo>
                    <a:pt x="261" y="309"/>
                  </a:lnTo>
                  <a:lnTo>
                    <a:pt x="264" y="303"/>
                  </a:lnTo>
                  <a:lnTo>
                    <a:pt x="267" y="297"/>
                  </a:lnTo>
                  <a:lnTo>
                    <a:pt x="268" y="290"/>
                  </a:lnTo>
                  <a:lnTo>
                    <a:pt x="269" y="281"/>
                  </a:lnTo>
                  <a:lnTo>
                    <a:pt x="270" y="269"/>
                  </a:lnTo>
                  <a:lnTo>
                    <a:pt x="270" y="257"/>
                  </a:lnTo>
                  <a:close/>
                </a:path>
              </a:pathLst>
            </a:custGeom>
            <a:solidFill>
              <a:srgbClr val="2C5882"/>
            </a:solidFill>
            <a:ln w="9525">
              <a:noFill/>
              <a:round/>
            </a:ln>
          </p:spPr>
          <p:txBody>
            <a:bodyPr/>
            <a:lstStyle/>
            <a:p>
              <a:endParaRPr lang="zh-CN" altLang="en-US"/>
            </a:p>
          </p:txBody>
        </p:sp>
        <p:sp>
          <p:nvSpPr>
            <p:cNvPr id="29778" name="Freeform 12"/>
            <p:cNvSpPr/>
            <p:nvPr/>
          </p:nvSpPr>
          <p:spPr bwMode="auto">
            <a:xfrm>
              <a:off x="4460" y="929"/>
              <a:ext cx="23" cy="186"/>
            </a:xfrm>
            <a:custGeom>
              <a:avLst/>
              <a:gdLst>
                <a:gd name="T0" fmla="*/ 0 w 69"/>
                <a:gd name="T1" fmla="*/ 1 h 558"/>
                <a:gd name="T2" fmla="*/ 0 w 69"/>
                <a:gd name="T3" fmla="*/ 0 h 558"/>
                <a:gd name="T4" fmla="*/ 0 w 69"/>
                <a:gd name="T5" fmla="*/ 0 h 558"/>
                <a:gd name="T6" fmla="*/ 0 w 69"/>
                <a:gd name="T7" fmla="*/ 0 h 558"/>
                <a:gd name="T8" fmla="*/ 0 w 69"/>
                <a:gd name="T9" fmla="*/ 1 h 558"/>
                <a:gd name="T10" fmla="*/ 0 w 69"/>
                <a:gd name="T11" fmla="*/ 1 h 558"/>
                <a:gd name="T12" fmla="*/ 0 w 69"/>
                <a:gd name="T13" fmla="*/ 1 h 558"/>
                <a:gd name="T14" fmla="*/ 0 60000 65536"/>
                <a:gd name="T15" fmla="*/ 0 60000 65536"/>
                <a:gd name="T16" fmla="*/ 0 60000 65536"/>
                <a:gd name="T17" fmla="*/ 0 60000 65536"/>
                <a:gd name="T18" fmla="*/ 0 60000 65536"/>
                <a:gd name="T19" fmla="*/ 0 60000 65536"/>
                <a:gd name="T20" fmla="*/ 0 60000 65536"/>
                <a:gd name="T21" fmla="*/ 0 w 69"/>
                <a:gd name="T22" fmla="*/ 0 h 558"/>
                <a:gd name="T23" fmla="*/ 69 w 69"/>
                <a:gd name="T24" fmla="*/ 558 h 5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558">
                  <a:moveTo>
                    <a:pt x="0" y="558"/>
                  </a:moveTo>
                  <a:lnTo>
                    <a:pt x="0" y="0"/>
                  </a:lnTo>
                  <a:lnTo>
                    <a:pt x="35" y="0"/>
                  </a:lnTo>
                  <a:lnTo>
                    <a:pt x="69" y="0"/>
                  </a:lnTo>
                  <a:lnTo>
                    <a:pt x="69" y="558"/>
                  </a:lnTo>
                  <a:lnTo>
                    <a:pt x="35" y="558"/>
                  </a:lnTo>
                  <a:lnTo>
                    <a:pt x="0" y="558"/>
                  </a:lnTo>
                  <a:close/>
                </a:path>
              </a:pathLst>
            </a:custGeom>
            <a:solidFill>
              <a:srgbClr val="2C5882"/>
            </a:solidFill>
            <a:ln w="9525">
              <a:noFill/>
              <a:round/>
            </a:ln>
          </p:spPr>
          <p:txBody>
            <a:bodyPr/>
            <a:lstStyle/>
            <a:p>
              <a:endParaRPr lang="zh-CN" altLang="en-US"/>
            </a:p>
          </p:txBody>
        </p:sp>
        <p:sp>
          <p:nvSpPr>
            <p:cNvPr id="29779" name="Freeform 11"/>
            <p:cNvSpPr/>
            <p:nvPr/>
          </p:nvSpPr>
          <p:spPr bwMode="auto">
            <a:xfrm>
              <a:off x="4593" y="929"/>
              <a:ext cx="146" cy="190"/>
            </a:xfrm>
            <a:custGeom>
              <a:avLst/>
              <a:gdLst>
                <a:gd name="T0" fmla="*/ 1 w 438"/>
                <a:gd name="T1" fmla="*/ 1 h 572"/>
                <a:gd name="T2" fmla="*/ 1 w 438"/>
                <a:gd name="T3" fmla="*/ 1 h 572"/>
                <a:gd name="T4" fmla="*/ 1 w 438"/>
                <a:gd name="T5" fmla="*/ 1 h 572"/>
                <a:gd name="T6" fmla="*/ 1 w 438"/>
                <a:gd name="T7" fmla="*/ 1 h 572"/>
                <a:gd name="T8" fmla="*/ 1 w 438"/>
                <a:gd name="T9" fmla="*/ 1 h 572"/>
                <a:gd name="T10" fmla="*/ 1 w 438"/>
                <a:gd name="T11" fmla="*/ 1 h 572"/>
                <a:gd name="T12" fmla="*/ 1 w 438"/>
                <a:gd name="T13" fmla="*/ 1 h 572"/>
                <a:gd name="T14" fmla="*/ 0 w 438"/>
                <a:gd name="T15" fmla="*/ 1 h 572"/>
                <a:gd name="T16" fmla="*/ 0 w 438"/>
                <a:gd name="T17" fmla="*/ 1 h 572"/>
                <a:gd name="T18" fmla="*/ 0 w 438"/>
                <a:gd name="T19" fmla="*/ 1 h 572"/>
                <a:gd name="T20" fmla="*/ 0 w 438"/>
                <a:gd name="T21" fmla="*/ 1 h 572"/>
                <a:gd name="T22" fmla="*/ 0 w 438"/>
                <a:gd name="T23" fmla="*/ 1 h 572"/>
                <a:gd name="T24" fmla="*/ 0 w 438"/>
                <a:gd name="T25" fmla="*/ 1 h 572"/>
                <a:gd name="T26" fmla="*/ 0 w 438"/>
                <a:gd name="T27" fmla="*/ 1 h 572"/>
                <a:gd name="T28" fmla="*/ 0 w 438"/>
                <a:gd name="T29" fmla="*/ 1 h 572"/>
                <a:gd name="T30" fmla="*/ 0 w 438"/>
                <a:gd name="T31" fmla="*/ 1 h 572"/>
                <a:gd name="T32" fmla="*/ 0 w 438"/>
                <a:gd name="T33" fmla="*/ 1 h 572"/>
                <a:gd name="T34" fmla="*/ 0 w 438"/>
                <a:gd name="T35" fmla="*/ 1 h 572"/>
                <a:gd name="T36" fmla="*/ 0 w 438"/>
                <a:gd name="T37" fmla="*/ 1 h 572"/>
                <a:gd name="T38" fmla="*/ 0 w 438"/>
                <a:gd name="T39" fmla="*/ 1 h 572"/>
                <a:gd name="T40" fmla="*/ 0 w 438"/>
                <a:gd name="T41" fmla="*/ 1 h 572"/>
                <a:gd name="T42" fmla="*/ 0 w 438"/>
                <a:gd name="T43" fmla="*/ 1 h 572"/>
                <a:gd name="T44" fmla="*/ 0 w 438"/>
                <a:gd name="T45" fmla="*/ 1 h 572"/>
                <a:gd name="T46" fmla="*/ 0 w 438"/>
                <a:gd name="T47" fmla="*/ 1 h 572"/>
                <a:gd name="T48" fmla="*/ 0 w 438"/>
                <a:gd name="T49" fmla="*/ 0 h 572"/>
                <a:gd name="T50" fmla="*/ 0 w 438"/>
                <a:gd name="T51" fmla="*/ 0 h 572"/>
                <a:gd name="T52" fmla="*/ 0 w 438"/>
                <a:gd name="T53" fmla="*/ 1 h 572"/>
                <a:gd name="T54" fmla="*/ 0 w 438"/>
                <a:gd name="T55" fmla="*/ 1 h 572"/>
                <a:gd name="T56" fmla="*/ 0 w 438"/>
                <a:gd name="T57" fmla="*/ 1 h 572"/>
                <a:gd name="T58" fmla="*/ 0 w 438"/>
                <a:gd name="T59" fmla="*/ 1 h 572"/>
                <a:gd name="T60" fmla="*/ 0 w 438"/>
                <a:gd name="T61" fmla="*/ 1 h 572"/>
                <a:gd name="T62" fmla="*/ 0 w 438"/>
                <a:gd name="T63" fmla="*/ 1 h 572"/>
                <a:gd name="T64" fmla="*/ 0 w 438"/>
                <a:gd name="T65" fmla="*/ 1 h 572"/>
                <a:gd name="T66" fmla="*/ 0 w 438"/>
                <a:gd name="T67" fmla="*/ 1 h 572"/>
                <a:gd name="T68" fmla="*/ 0 w 438"/>
                <a:gd name="T69" fmla="*/ 1 h 572"/>
                <a:gd name="T70" fmla="*/ 0 w 438"/>
                <a:gd name="T71" fmla="*/ 1 h 572"/>
                <a:gd name="T72" fmla="*/ 0 w 438"/>
                <a:gd name="T73" fmla="*/ 1 h 572"/>
                <a:gd name="T74" fmla="*/ 0 w 438"/>
                <a:gd name="T75" fmla="*/ 1 h 572"/>
                <a:gd name="T76" fmla="*/ 0 w 438"/>
                <a:gd name="T77" fmla="*/ 1 h 572"/>
                <a:gd name="T78" fmla="*/ 0 w 438"/>
                <a:gd name="T79" fmla="*/ 1 h 572"/>
                <a:gd name="T80" fmla="*/ 0 w 438"/>
                <a:gd name="T81" fmla="*/ 1 h 572"/>
                <a:gd name="T82" fmla="*/ 0 w 438"/>
                <a:gd name="T83" fmla="*/ 1 h 572"/>
                <a:gd name="T84" fmla="*/ 0 w 438"/>
                <a:gd name="T85" fmla="*/ 0 h 572"/>
                <a:gd name="T86" fmla="*/ 1 w 438"/>
                <a:gd name="T87" fmla="*/ 0 h 5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38"/>
                <a:gd name="T133" fmla="*/ 0 h 572"/>
                <a:gd name="T134" fmla="*/ 438 w 438"/>
                <a:gd name="T135" fmla="*/ 572 h 5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38" h="572">
                  <a:moveTo>
                    <a:pt x="438" y="353"/>
                  </a:moveTo>
                  <a:lnTo>
                    <a:pt x="437" y="379"/>
                  </a:lnTo>
                  <a:lnTo>
                    <a:pt x="434" y="402"/>
                  </a:lnTo>
                  <a:lnTo>
                    <a:pt x="430" y="425"/>
                  </a:lnTo>
                  <a:lnTo>
                    <a:pt x="423" y="445"/>
                  </a:lnTo>
                  <a:lnTo>
                    <a:pt x="420" y="455"/>
                  </a:lnTo>
                  <a:lnTo>
                    <a:pt x="415" y="465"/>
                  </a:lnTo>
                  <a:lnTo>
                    <a:pt x="411" y="474"/>
                  </a:lnTo>
                  <a:lnTo>
                    <a:pt x="406" y="483"/>
                  </a:lnTo>
                  <a:lnTo>
                    <a:pt x="400" y="491"/>
                  </a:lnTo>
                  <a:lnTo>
                    <a:pt x="394" y="499"/>
                  </a:lnTo>
                  <a:lnTo>
                    <a:pt x="387" y="507"/>
                  </a:lnTo>
                  <a:lnTo>
                    <a:pt x="380" y="514"/>
                  </a:lnTo>
                  <a:lnTo>
                    <a:pt x="373" y="522"/>
                  </a:lnTo>
                  <a:lnTo>
                    <a:pt x="365" y="528"/>
                  </a:lnTo>
                  <a:lnTo>
                    <a:pt x="356" y="534"/>
                  </a:lnTo>
                  <a:lnTo>
                    <a:pt x="349" y="539"/>
                  </a:lnTo>
                  <a:lnTo>
                    <a:pt x="339" y="545"/>
                  </a:lnTo>
                  <a:lnTo>
                    <a:pt x="330" y="550"/>
                  </a:lnTo>
                  <a:lnTo>
                    <a:pt x="320" y="555"/>
                  </a:lnTo>
                  <a:lnTo>
                    <a:pt x="310" y="558"/>
                  </a:lnTo>
                  <a:lnTo>
                    <a:pt x="290" y="565"/>
                  </a:lnTo>
                  <a:lnTo>
                    <a:pt x="268" y="569"/>
                  </a:lnTo>
                  <a:lnTo>
                    <a:pt x="244" y="572"/>
                  </a:lnTo>
                  <a:lnTo>
                    <a:pt x="219" y="572"/>
                  </a:lnTo>
                  <a:lnTo>
                    <a:pt x="193" y="572"/>
                  </a:lnTo>
                  <a:lnTo>
                    <a:pt x="168" y="569"/>
                  </a:lnTo>
                  <a:lnTo>
                    <a:pt x="145" y="565"/>
                  </a:lnTo>
                  <a:lnTo>
                    <a:pt x="124" y="559"/>
                  </a:lnTo>
                  <a:lnTo>
                    <a:pt x="115" y="555"/>
                  </a:lnTo>
                  <a:lnTo>
                    <a:pt x="105" y="550"/>
                  </a:lnTo>
                  <a:lnTo>
                    <a:pt x="96" y="546"/>
                  </a:lnTo>
                  <a:lnTo>
                    <a:pt x="87" y="542"/>
                  </a:lnTo>
                  <a:lnTo>
                    <a:pt x="78" y="536"/>
                  </a:lnTo>
                  <a:lnTo>
                    <a:pt x="71" y="530"/>
                  </a:lnTo>
                  <a:lnTo>
                    <a:pt x="63" y="524"/>
                  </a:lnTo>
                  <a:lnTo>
                    <a:pt x="56" y="516"/>
                  </a:lnTo>
                  <a:lnTo>
                    <a:pt x="49" y="510"/>
                  </a:lnTo>
                  <a:lnTo>
                    <a:pt x="42" y="502"/>
                  </a:lnTo>
                  <a:lnTo>
                    <a:pt x="37" y="495"/>
                  </a:lnTo>
                  <a:lnTo>
                    <a:pt x="31" y="486"/>
                  </a:lnTo>
                  <a:lnTo>
                    <a:pt x="26" y="477"/>
                  </a:lnTo>
                  <a:lnTo>
                    <a:pt x="22" y="467"/>
                  </a:lnTo>
                  <a:lnTo>
                    <a:pt x="17" y="458"/>
                  </a:lnTo>
                  <a:lnTo>
                    <a:pt x="14" y="448"/>
                  </a:lnTo>
                  <a:lnTo>
                    <a:pt x="7" y="427"/>
                  </a:lnTo>
                  <a:lnTo>
                    <a:pt x="3" y="404"/>
                  </a:lnTo>
                  <a:lnTo>
                    <a:pt x="1" y="380"/>
                  </a:lnTo>
                  <a:lnTo>
                    <a:pt x="0" y="353"/>
                  </a:lnTo>
                  <a:lnTo>
                    <a:pt x="0" y="0"/>
                  </a:lnTo>
                  <a:lnTo>
                    <a:pt x="37" y="0"/>
                  </a:lnTo>
                  <a:lnTo>
                    <a:pt x="75" y="0"/>
                  </a:lnTo>
                  <a:lnTo>
                    <a:pt x="75" y="348"/>
                  </a:lnTo>
                  <a:lnTo>
                    <a:pt x="75" y="367"/>
                  </a:lnTo>
                  <a:lnTo>
                    <a:pt x="77" y="384"/>
                  </a:lnTo>
                  <a:lnTo>
                    <a:pt x="80" y="400"/>
                  </a:lnTo>
                  <a:lnTo>
                    <a:pt x="84" y="416"/>
                  </a:lnTo>
                  <a:lnTo>
                    <a:pt x="89" y="430"/>
                  </a:lnTo>
                  <a:lnTo>
                    <a:pt x="96" y="443"/>
                  </a:lnTo>
                  <a:lnTo>
                    <a:pt x="103" y="455"/>
                  </a:lnTo>
                  <a:lnTo>
                    <a:pt x="111" y="465"/>
                  </a:lnTo>
                  <a:lnTo>
                    <a:pt x="121" y="475"/>
                  </a:lnTo>
                  <a:lnTo>
                    <a:pt x="132" y="484"/>
                  </a:lnTo>
                  <a:lnTo>
                    <a:pt x="144" y="490"/>
                  </a:lnTo>
                  <a:lnTo>
                    <a:pt x="157" y="496"/>
                  </a:lnTo>
                  <a:lnTo>
                    <a:pt x="170" y="500"/>
                  </a:lnTo>
                  <a:lnTo>
                    <a:pt x="186" y="503"/>
                  </a:lnTo>
                  <a:lnTo>
                    <a:pt x="202" y="505"/>
                  </a:lnTo>
                  <a:lnTo>
                    <a:pt x="219" y="505"/>
                  </a:lnTo>
                  <a:lnTo>
                    <a:pt x="236" y="505"/>
                  </a:lnTo>
                  <a:lnTo>
                    <a:pt x="252" y="503"/>
                  </a:lnTo>
                  <a:lnTo>
                    <a:pt x="267" y="500"/>
                  </a:lnTo>
                  <a:lnTo>
                    <a:pt x="281" y="496"/>
                  </a:lnTo>
                  <a:lnTo>
                    <a:pt x="294" y="490"/>
                  </a:lnTo>
                  <a:lnTo>
                    <a:pt x="306" y="484"/>
                  </a:lnTo>
                  <a:lnTo>
                    <a:pt x="316" y="475"/>
                  </a:lnTo>
                  <a:lnTo>
                    <a:pt x="326" y="465"/>
                  </a:lnTo>
                  <a:lnTo>
                    <a:pt x="335" y="455"/>
                  </a:lnTo>
                  <a:lnTo>
                    <a:pt x="342" y="443"/>
                  </a:lnTo>
                  <a:lnTo>
                    <a:pt x="349" y="430"/>
                  </a:lnTo>
                  <a:lnTo>
                    <a:pt x="353" y="416"/>
                  </a:lnTo>
                  <a:lnTo>
                    <a:pt x="357" y="400"/>
                  </a:lnTo>
                  <a:lnTo>
                    <a:pt x="361" y="384"/>
                  </a:lnTo>
                  <a:lnTo>
                    <a:pt x="362" y="367"/>
                  </a:lnTo>
                  <a:lnTo>
                    <a:pt x="363" y="348"/>
                  </a:lnTo>
                  <a:lnTo>
                    <a:pt x="363" y="0"/>
                  </a:lnTo>
                  <a:lnTo>
                    <a:pt x="400" y="0"/>
                  </a:lnTo>
                  <a:lnTo>
                    <a:pt x="438" y="0"/>
                  </a:lnTo>
                  <a:lnTo>
                    <a:pt x="438" y="353"/>
                  </a:lnTo>
                  <a:close/>
                </a:path>
              </a:pathLst>
            </a:custGeom>
            <a:solidFill>
              <a:srgbClr val="2C5882"/>
            </a:solidFill>
            <a:ln w="9525">
              <a:noFill/>
              <a:round/>
            </a:ln>
          </p:spPr>
          <p:txBody>
            <a:bodyPr/>
            <a:lstStyle/>
            <a:p>
              <a:endParaRPr lang="zh-CN" altLang="en-US"/>
            </a:p>
          </p:txBody>
        </p:sp>
        <p:sp>
          <p:nvSpPr>
            <p:cNvPr id="29780" name="Freeform 10"/>
            <p:cNvSpPr/>
            <p:nvPr/>
          </p:nvSpPr>
          <p:spPr bwMode="auto">
            <a:xfrm>
              <a:off x="4791" y="975"/>
              <a:ext cx="110" cy="140"/>
            </a:xfrm>
            <a:custGeom>
              <a:avLst/>
              <a:gdLst>
                <a:gd name="T0" fmla="*/ 0 w 330"/>
                <a:gd name="T1" fmla="*/ 0 h 418"/>
                <a:gd name="T2" fmla="*/ 0 w 330"/>
                <a:gd name="T3" fmla="*/ 0 h 418"/>
                <a:gd name="T4" fmla="*/ 0 w 330"/>
                <a:gd name="T5" fmla="*/ 0 h 418"/>
                <a:gd name="T6" fmla="*/ 0 w 330"/>
                <a:gd name="T7" fmla="*/ 0 h 418"/>
                <a:gd name="T8" fmla="*/ 0 w 330"/>
                <a:gd name="T9" fmla="*/ 0 h 418"/>
                <a:gd name="T10" fmla="*/ 0 w 330"/>
                <a:gd name="T11" fmla="*/ 0 h 418"/>
                <a:gd name="T12" fmla="*/ 0 w 330"/>
                <a:gd name="T13" fmla="*/ 0 h 418"/>
                <a:gd name="T14" fmla="*/ 0 w 330"/>
                <a:gd name="T15" fmla="*/ 0 h 418"/>
                <a:gd name="T16" fmla="*/ 0 w 330"/>
                <a:gd name="T17" fmla="*/ 0 h 418"/>
                <a:gd name="T18" fmla="*/ 0 w 330"/>
                <a:gd name="T19" fmla="*/ 0 h 418"/>
                <a:gd name="T20" fmla="*/ 0 w 330"/>
                <a:gd name="T21" fmla="*/ 0 h 418"/>
                <a:gd name="T22" fmla="*/ 0 w 330"/>
                <a:gd name="T23" fmla="*/ 0 h 418"/>
                <a:gd name="T24" fmla="*/ 0 w 330"/>
                <a:gd name="T25" fmla="*/ 0 h 418"/>
                <a:gd name="T26" fmla="*/ 0 w 330"/>
                <a:gd name="T27" fmla="*/ 0 h 418"/>
                <a:gd name="T28" fmla="*/ 0 w 330"/>
                <a:gd name="T29" fmla="*/ 0 h 418"/>
                <a:gd name="T30" fmla="*/ 0 w 330"/>
                <a:gd name="T31" fmla="*/ 1 h 418"/>
                <a:gd name="T32" fmla="*/ 0 w 330"/>
                <a:gd name="T33" fmla="*/ 0 h 418"/>
                <a:gd name="T34" fmla="*/ 0 w 330"/>
                <a:gd name="T35" fmla="*/ 0 h 418"/>
                <a:gd name="T36" fmla="*/ 0 w 330"/>
                <a:gd name="T37" fmla="*/ 0 h 418"/>
                <a:gd name="T38" fmla="*/ 0 w 330"/>
                <a:gd name="T39" fmla="*/ 0 h 418"/>
                <a:gd name="T40" fmla="*/ 0 w 330"/>
                <a:gd name="T41" fmla="*/ 0 h 418"/>
                <a:gd name="T42" fmla="*/ 0 w 330"/>
                <a:gd name="T43" fmla="*/ 0 h 418"/>
                <a:gd name="T44" fmla="*/ 0 w 330"/>
                <a:gd name="T45" fmla="*/ 0 h 418"/>
                <a:gd name="T46" fmla="*/ 0 w 330"/>
                <a:gd name="T47" fmla="*/ 0 h 418"/>
                <a:gd name="T48" fmla="*/ 0 w 330"/>
                <a:gd name="T49" fmla="*/ 0 h 418"/>
                <a:gd name="T50" fmla="*/ 0 w 330"/>
                <a:gd name="T51" fmla="*/ 0 h 418"/>
                <a:gd name="T52" fmla="*/ 0 w 330"/>
                <a:gd name="T53" fmla="*/ 0 h 418"/>
                <a:gd name="T54" fmla="*/ 0 w 330"/>
                <a:gd name="T55" fmla="*/ 0 h 418"/>
                <a:gd name="T56" fmla="*/ 0 w 330"/>
                <a:gd name="T57" fmla="*/ 0 h 418"/>
                <a:gd name="T58" fmla="*/ 0 w 330"/>
                <a:gd name="T59" fmla="*/ 0 h 418"/>
                <a:gd name="T60" fmla="*/ 0 w 330"/>
                <a:gd name="T61" fmla="*/ 0 h 418"/>
                <a:gd name="T62" fmla="*/ 0 w 330"/>
                <a:gd name="T63" fmla="*/ 0 h 418"/>
                <a:gd name="T64" fmla="*/ 0 w 330"/>
                <a:gd name="T65" fmla="*/ 0 h 418"/>
                <a:gd name="T66" fmla="*/ 0 w 330"/>
                <a:gd name="T67" fmla="*/ 1 h 4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0"/>
                <a:gd name="T103" fmla="*/ 0 h 418"/>
                <a:gd name="T104" fmla="*/ 330 w 330"/>
                <a:gd name="T105" fmla="*/ 418 h 4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0" h="418">
                  <a:moveTo>
                    <a:pt x="0" y="418"/>
                  </a:moveTo>
                  <a:lnTo>
                    <a:pt x="0" y="12"/>
                  </a:lnTo>
                  <a:lnTo>
                    <a:pt x="31" y="12"/>
                  </a:lnTo>
                  <a:lnTo>
                    <a:pt x="64" y="12"/>
                  </a:lnTo>
                  <a:lnTo>
                    <a:pt x="64" y="72"/>
                  </a:lnTo>
                  <a:lnTo>
                    <a:pt x="80" y="52"/>
                  </a:lnTo>
                  <a:lnTo>
                    <a:pt x="91" y="40"/>
                  </a:lnTo>
                  <a:lnTo>
                    <a:pt x="103" y="29"/>
                  </a:lnTo>
                  <a:lnTo>
                    <a:pt x="116" y="20"/>
                  </a:lnTo>
                  <a:lnTo>
                    <a:pt x="129" y="13"/>
                  </a:lnTo>
                  <a:lnTo>
                    <a:pt x="143" y="7"/>
                  </a:lnTo>
                  <a:lnTo>
                    <a:pt x="158" y="3"/>
                  </a:lnTo>
                  <a:lnTo>
                    <a:pt x="174" y="0"/>
                  </a:lnTo>
                  <a:lnTo>
                    <a:pt x="190" y="0"/>
                  </a:lnTo>
                  <a:lnTo>
                    <a:pt x="206" y="0"/>
                  </a:lnTo>
                  <a:lnTo>
                    <a:pt x="222" y="2"/>
                  </a:lnTo>
                  <a:lnTo>
                    <a:pt x="236" y="5"/>
                  </a:lnTo>
                  <a:lnTo>
                    <a:pt x="249" y="9"/>
                  </a:lnTo>
                  <a:lnTo>
                    <a:pt x="262" y="14"/>
                  </a:lnTo>
                  <a:lnTo>
                    <a:pt x="273" y="20"/>
                  </a:lnTo>
                  <a:lnTo>
                    <a:pt x="284" y="27"/>
                  </a:lnTo>
                  <a:lnTo>
                    <a:pt x="294" y="36"/>
                  </a:lnTo>
                  <a:lnTo>
                    <a:pt x="303" y="46"/>
                  </a:lnTo>
                  <a:lnTo>
                    <a:pt x="309" y="56"/>
                  </a:lnTo>
                  <a:lnTo>
                    <a:pt x="316" y="68"/>
                  </a:lnTo>
                  <a:lnTo>
                    <a:pt x="321" y="80"/>
                  </a:lnTo>
                  <a:lnTo>
                    <a:pt x="325" y="94"/>
                  </a:lnTo>
                  <a:lnTo>
                    <a:pt x="328" y="108"/>
                  </a:lnTo>
                  <a:lnTo>
                    <a:pt x="330" y="124"/>
                  </a:lnTo>
                  <a:lnTo>
                    <a:pt x="330" y="140"/>
                  </a:lnTo>
                  <a:lnTo>
                    <a:pt x="330" y="418"/>
                  </a:lnTo>
                  <a:lnTo>
                    <a:pt x="296" y="418"/>
                  </a:lnTo>
                  <a:lnTo>
                    <a:pt x="262" y="418"/>
                  </a:lnTo>
                  <a:lnTo>
                    <a:pt x="262" y="163"/>
                  </a:lnTo>
                  <a:lnTo>
                    <a:pt x="261" y="150"/>
                  </a:lnTo>
                  <a:lnTo>
                    <a:pt x="261" y="138"/>
                  </a:lnTo>
                  <a:lnTo>
                    <a:pt x="259" y="127"/>
                  </a:lnTo>
                  <a:lnTo>
                    <a:pt x="257" y="117"/>
                  </a:lnTo>
                  <a:lnTo>
                    <a:pt x="254" y="107"/>
                  </a:lnTo>
                  <a:lnTo>
                    <a:pt x="250" y="100"/>
                  </a:lnTo>
                  <a:lnTo>
                    <a:pt x="246" y="92"/>
                  </a:lnTo>
                  <a:lnTo>
                    <a:pt x="241" y="85"/>
                  </a:lnTo>
                  <a:lnTo>
                    <a:pt x="236" y="80"/>
                  </a:lnTo>
                  <a:lnTo>
                    <a:pt x="229" y="76"/>
                  </a:lnTo>
                  <a:lnTo>
                    <a:pt x="222" y="71"/>
                  </a:lnTo>
                  <a:lnTo>
                    <a:pt x="214" y="68"/>
                  </a:lnTo>
                  <a:lnTo>
                    <a:pt x="205" y="66"/>
                  </a:lnTo>
                  <a:lnTo>
                    <a:pt x="196" y="64"/>
                  </a:lnTo>
                  <a:lnTo>
                    <a:pt x="186" y="62"/>
                  </a:lnTo>
                  <a:lnTo>
                    <a:pt x="175" y="61"/>
                  </a:lnTo>
                  <a:lnTo>
                    <a:pt x="163" y="62"/>
                  </a:lnTo>
                  <a:lnTo>
                    <a:pt x="151" y="65"/>
                  </a:lnTo>
                  <a:lnTo>
                    <a:pt x="140" y="67"/>
                  </a:lnTo>
                  <a:lnTo>
                    <a:pt x="130" y="71"/>
                  </a:lnTo>
                  <a:lnTo>
                    <a:pt x="121" y="77"/>
                  </a:lnTo>
                  <a:lnTo>
                    <a:pt x="112" y="83"/>
                  </a:lnTo>
                  <a:lnTo>
                    <a:pt x="104" y="91"/>
                  </a:lnTo>
                  <a:lnTo>
                    <a:pt x="96" y="100"/>
                  </a:lnTo>
                  <a:lnTo>
                    <a:pt x="89" y="110"/>
                  </a:lnTo>
                  <a:lnTo>
                    <a:pt x="84" y="119"/>
                  </a:lnTo>
                  <a:lnTo>
                    <a:pt x="78" y="131"/>
                  </a:lnTo>
                  <a:lnTo>
                    <a:pt x="74" y="143"/>
                  </a:lnTo>
                  <a:lnTo>
                    <a:pt x="72" y="157"/>
                  </a:lnTo>
                  <a:lnTo>
                    <a:pt x="70" y="170"/>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29781" name="Freeform 9"/>
            <p:cNvSpPr>
              <a:spLocks noEditPoints="1"/>
            </p:cNvSpPr>
            <p:nvPr/>
          </p:nvSpPr>
          <p:spPr bwMode="auto">
            <a:xfrm>
              <a:off x="4950" y="929"/>
              <a:ext cx="23" cy="186"/>
            </a:xfrm>
            <a:custGeom>
              <a:avLst/>
              <a:gdLst>
                <a:gd name="T0" fmla="*/ 0 w 70"/>
                <a:gd name="T1" fmla="*/ 1 h 558"/>
                <a:gd name="T2" fmla="*/ 0 w 70"/>
                <a:gd name="T3" fmla="*/ 0 h 558"/>
                <a:gd name="T4" fmla="*/ 0 w 70"/>
                <a:gd name="T5" fmla="*/ 0 h 558"/>
                <a:gd name="T6" fmla="*/ 0 w 70"/>
                <a:gd name="T7" fmla="*/ 0 h 558"/>
                <a:gd name="T8" fmla="*/ 0 w 70"/>
                <a:gd name="T9" fmla="*/ 1 h 558"/>
                <a:gd name="T10" fmla="*/ 0 w 70"/>
                <a:gd name="T11" fmla="*/ 1 h 558"/>
                <a:gd name="T12" fmla="*/ 0 w 70"/>
                <a:gd name="T13" fmla="*/ 1 h 558"/>
                <a:gd name="T14" fmla="*/ 0 w 70"/>
                <a:gd name="T15" fmla="*/ 0 h 558"/>
                <a:gd name="T16" fmla="*/ 0 w 70"/>
                <a:gd name="T17" fmla="*/ 0 h 558"/>
                <a:gd name="T18" fmla="*/ 0 w 70"/>
                <a:gd name="T19" fmla="*/ 0 h 558"/>
                <a:gd name="T20" fmla="*/ 0 w 70"/>
                <a:gd name="T21" fmla="*/ 0 h 558"/>
                <a:gd name="T22" fmla="*/ 0 w 70"/>
                <a:gd name="T23" fmla="*/ 0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0"/>
                <a:gd name="T37" fmla="*/ 0 h 558"/>
                <a:gd name="T38" fmla="*/ 70 w 70"/>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0" h="558">
                  <a:moveTo>
                    <a:pt x="1" y="558"/>
                  </a:moveTo>
                  <a:lnTo>
                    <a:pt x="1" y="152"/>
                  </a:lnTo>
                  <a:lnTo>
                    <a:pt x="35" y="152"/>
                  </a:lnTo>
                  <a:lnTo>
                    <a:pt x="69" y="152"/>
                  </a:lnTo>
                  <a:lnTo>
                    <a:pt x="69" y="558"/>
                  </a:lnTo>
                  <a:lnTo>
                    <a:pt x="35" y="558"/>
                  </a:lnTo>
                  <a:lnTo>
                    <a:pt x="1" y="558"/>
                  </a:lnTo>
                  <a:close/>
                  <a:moveTo>
                    <a:pt x="0" y="0"/>
                  </a:moveTo>
                  <a:lnTo>
                    <a:pt x="70" y="0"/>
                  </a:lnTo>
                  <a:lnTo>
                    <a:pt x="70" y="78"/>
                  </a:lnTo>
                  <a:lnTo>
                    <a:pt x="0" y="78"/>
                  </a:lnTo>
                  <a:lnTo>
                    <a:pt x="0" y="0"/>
                  </a:lnTo>
                  <a:close/>
                </a:path>
              </a:pathLst>
            </a:custGeom>
            <a:solidFill>
              <a:srgbClr val="2C5882"/>
            </a:solidFill>
            <a:ln w="9525">
              <a:noFill/>
              <a:round/>
            </a:ln>
          </p:spPr>
          <p:txBody>
            <a:bodyPr/>
            <a:lstStyle/>
            <a:p>
              <a:endParaRPr lang="zh-CN" altLang="en-US"/>
            </a:p>
          </p:txBody>
        </p:sp>
        <p:sp>
          <p:nvSpPr>
            <p:cNvPr id="29782" name="Freeform 8"/>
            <p:cNvSpPr/>
            <p:nvPr/>
          </p:nvSpPr>
          <p:spPr bwMode="auto">
            <a:xfrm>
              <a:off x="5006" y="979"/>
              <a:ext cx="126" cy="136"/>
            </a:xfrm>
            <a:custGeom>
              <a:avLst/>
              <a:gdLst>
                <a:gd name="T0" fmla="*/ 0 w 377"/>
                <a:gd name="T1" fmla="*/ 0 h 406"/>
                <a:gd name="T2" fmla="*/ 0 w 377"/>
                <a:gd name="T3" fmla="*/ 0 h 406"/>
                <a:gd name="T4" fmla="*/ 0 w 377"/>
                <a:gd name="T5" fmla="*/ 0 h 406"/>
                <a:gd name="T6" fmla="*/ 0 w 377"/>
                <a:gd name="T7" fmla="*/ 0 h 406"/>
                <a:gd name="T8" fmla="*/ 0 w 377"/>
                <a:gd name="T9" fmla="*/ 0 h 406"/>
                <a:gd name="T10" fmla="*/ 0 w 377"/>
                <a:gd name="T11" fmla="*/ 0 h 406"/>
                <a:gd name="T12" fmla="*/ 0 w 377"/>
                <a:gd name="T13" fmla="*/ 0 h 406"/>
                <a:gd name="T14" fmla="*/ 1 w 377"/>
                <a:gd name="T15" fmla="*/ 0 h 406"/>
                <a:gd name="T16" fmla="*/ 0 w 377"/>
                <a:gd name="T17" fmla="*/ 1 h 406"/>
                <a:gd name="T18" fmla="*/ 0 w 377"/>
                <a:gd name="T19" fmla="*/ 1 h 406"/>
                <a:gd name="T20" fmla="*/ 0 w 377"/>
                <a:gd name="T21" fmla="*/ 1 h 406"/>
                <a:gd name="T22" fmla="*/ 0 w 377"/>
                <a:gd name="T23" fmla="*/ 0 h 4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7"/>
                <a:gd name="T37" fmla="*/ 0 h 406"/>
                <a:gd name="T38" fmla="*/ 377 w 377"/>
                <a:gd name="T39" fmla="*/ 406 h 4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7" h="406">
                  <a:moveTo>
                    <a:pt x="0" y="0"/>
                  </a:moveTo>
                  <a:lnTo>
                    <a:pt x="41" y="0"/>
                  </a:lnTo>
                  <a:lnTo>
                    <a:pt x="80" y="0"/>
                  </a:lnTo>
                  <a:lnTo>
                    <a:pt x="188" y="332"/>
                  </a:lnTo>
                  <a:lnTo>
                    <a:pt x="301" y="0"/>
                  </a:lnTo>
                  <a:lnTo>
                    <a:pt x="338" y="0"/>
                  </a:lnTo>
                  <a:lnTo>
                    <a:pt x="377" y="0"/>
                  </a:lnTo>
                  <a:lnTo>
                    <a:pt x="226" y="406"/>
                  </a:lnTo>
                  <a:lnTo>
                    <a:pt x="188" y="406"/>
                  </a:lnTo>
                  <a:lnTo>
                    <a:pt x="152" y="406"/>
                  </a:lnTo>
                  <a:lnTo>
                    <a:pt x="0" y="0"/>
                  </a:lnTo>
                  <a:close/>
                </a:path>
              </a:pathLst>
            </a:custGeom>
            <a:solidFill>
              <a:srgbClr val="2C5882"/>
            </a:solidFill>
            <a:ln w="9525">
              <a:noFill/>
              <a:round/>
            </a:ln>
          </p:spPr>
          <p:txBody>
            <a:bodyPr/>
            <a:lstStyle/>
            <a:p>
              <a:endParaRPr lang="zh-CN" altLang="en-US"/>
            </a:p>
          </p:txBody>
        </p:sp>
        <p:sp>
          <p:nvSpPr>
            <p:cNvPr id="29783" name="Freeform 7"/>
            <p:cNvSpPr>
              <a:spLocks noEditPoints="1"/>
            </p:cNvSpPr>
            <p:nvPr/>
          </p:nvSpPr>
          <p:spPr bwMode="auto">
            <a:xfrm>
              <a:off x="5158" y="975"/>
              <a:ext cx="123" cy="143"/>
            </a:xfrm>
            <a:custGeom>
              <a:avLst/>
              <a:gdLst>
                <a:gd name="T0" fmla="*/ 0 w 370"/>
                <a:gd name="T1" fmla="*/ 1 h 429"/>
                <a:gd name="T2" fmla="*/ 0 w 370"/>
                <a:gd name="T3" fmla="*/ 1 h 429"/>
                <a:gd name="T4" fmla="*/ 0 w 370"/>
                <a:gd name="T5" fmla="*/ 1 h 429"/>
                <a:gd name="T6" fmla="*/ 0 w 370"/>
                <a:gd name="T7" fmla="*/ 0 h 429"/>
                <a:gd name="T8" fmla="*/ 0 w 370"/>
                <a:gd name="T9" fmla="*/ 0 h 429"/>
                <a:gd name="T10" fmla="*/ 0 w 370"/>
                <a:gd name="T11" fmla="*/ 0 h 429"/>
                <a:gd name="T12" fmla="*/ 0 w 370"/>
                <a:gd name="T13" fmla="*/ 0 h 429"/>
                <a:gd name="T14" fmla="*/ 0 w 370"/>
                <a:gd name="T15" fmla="*/ 0 h 429"/>
                <a:gd name="T16" fmla="*/ 0 w 370"/>
                <a:gd name="T17" fmla="*/ 0 h 429"/>
                <a:gd name="T18" fmla="*/ 0 w 370"/>
                <a:gd name="T19" fmla="*/ 0 h 429"/>
                <a:gd name="T20" fmla="*/ 0 w 370"/>
                <a:gd name="T21" fmla="*/ 0 h 429"/>
                <a:gd name="T22" fmla="*/ 0 w 370"/>
                <a:gd name="T23" fmla="*/ 0 h 429"/>
                <a:gd name="T24" fmla="*/ 0 w 370"/>
                <a:gd name="T25" fmla="*/ 0 h 429"/>
                <a:gd name="T26" fmla="*/ 0 w 370"/>
                <a:gd name="T27" fmla="*/ 0 h 429"/>
                <a:gd name="T28" fmla="*/ 0 w 370"/>
                <a:gd name="T29" fmla="*/ 0 h 429"/>
                <a:gd name="T30" fmla="*/ 0 w 370"/>
                <a:gd name="T31" fmla="*/ 0 h 429"/>
                <a:gd name="T32" fmla="*/ 1 w 370"/>
                <a:gd name="T33" fmla="*/ 0 h 429"/>
                <a:gd name="T34" fmla="*/ 0 w 370"/>
                <a:gd name="T35" fmla="*/ 0 h 429"/>
                <a:gd name="T36" fmla="*/ 0 w 370"/>
                <a:gd name="T37" fmla="*/ 0 h 429"/>
                <a:gd name="T38" fmla="*/ 0 w 370"/>
                <a:gd name="T39" fmla="*/ 0 h 429"/>
                <a:gd name="T40" fmla="*/ 0 w 370"/>
                <a:gd name="T41" fmla="*/ 0 h 429"/>
                <a:gd name="T42" fmla="*/ 0 w 370"/>
                <a:gd name="T43" fmla="*/ 0 h 429"/>
                <a:gd name="T44" fmla="*/ 0 w 370"/>
                <a:gd name="T45" fmla="*/ 1 h 429"/>
                <a:gd name="T46" fmla="*/ 0 w 370"/>
                <a:gd name="T47" fmla="*/ 1 h 429"/>
                <a:gd name="T48" fmla="*/ 0 w 370"/>
                <a:gd name="T49" fmla="*/ 0 h 429"/>
                <a:gd name="T50" fmla="*/ 0 w 370"/>
                <a:gd name="T51" fmla="*/ 0 h 429"/>
                <a:gd name="T52" fmla="*/ 0 w 370"/>
                <a:gd name="T53" fmla="*/ 0 h 429"/>
                <a:gd name="T54" fmla="*/ 0 w 370"/>
                <a:gd name="T55" fmla="*/ 0 h 429"/>
                <a:gd name="T56" fmla="*/ 0 w 370"/>
                <a:gd name="T57" fmla="*/ 0 h 429"/>
                <a:gd name="T58" fmla="*/ 0 w 370"/>
                <a:gd name="T59" fmla="*/ 0 h 429"/>
                <a:gd name="T60" fmla="*/ 0 w 370"/>
                <a:gd name="T61" fmla="*/ 1 h 429"/>
                <a:gd name="T62" fmla="*/ 0 w 370"/>
                <a:gd name="T63" fmla="*/ 1 h 429"/>
                <a:gd name="T64" fmla="*/ 0 w 370"/>
                <a:gd name="T65" fmla="*/ 1 h 429"/>
                <a:gd name="T66" fmla="*/ 0 w 370"/>
                <a:gd name="T67" fmla="*/ 1 h 429"/>
                <a:gd name="T68" fmla="*/ 0 w 370"/>
                <a:gd name="T69" fmla="*/ 0 h 429"/>
                <a:gd name="T70" fmla="*/ 0 w 370"/>
                <a:gd name="T71" fmla="*/ 0 h 429"/>
                <a:gd name="T72" fmla="*/ 0 w 370"/>
                <a:gd name="T73" fmla="*/ 0 h 429"/>
                <a:gd name="T74" fmla="*/ 0 w 370"/>
                <a:gd name="T75" fmla="*/ 0 h 429"/>
                <a:gd name="T76" fmla="*/ 0 w 370"/>
                <a:gd name="T77" fmla="*/ 0 h 429"/>
                <a:gd name="T78" fmla="*/ 0 w 370"/>
                <a:gd name="T79" fmla="*/ 0 h 429"/>
                <a:gd name="T80" fmla="*/ 0 w 370"/>
                <a:gd name="T81" fmla="*/ 0 h 429"/>
                <a:gd name="T82" fmla="*/ 0 w 370"/>
                <a:gd name="T83" fmla="*/ 0 h 429"/>
                <a:gd name="T84" fmla="*/ 0 w 370"/>
                <a:gd name="T85" fmla="*/ 0 h 429"/>
                <a:gd name="T86" fmla="*/ 0 w 370"/>
                <a:gd name="T87" fmla="*/ 0 h 429"/>
                <a:gd name="T88" fmla="*/ 0 w 370"/>
                <a:gd name="T89" fmla="*/ 0 h 4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0"/>
                <a:gd name="T136" fmla="*/ 0 h 429"/>
                <a:gd name="T137" fmla="*/ 370 w 370"/>
                <a:gd name="T138" fmla="*/ 429 h 4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0" h="429">
                  <a:moveTo>
                    <a:pt x="185" y="429"/>
                  </a:moveTo>
                  <a:lnTo>
                    <a:pt x="165" y="428"/>
                  </a:lnTo>
                  <a:lnTo>
                    <a:pt x="145" y="426"/>
                  </a:lnTo>
                  <a:lnTo>
                    <a:pt x="126" y="421"/>
                  </a:lnTo>
                  <a:lnTo>
                    <a:pt x="109" y="415"/>
                  </a:lnTo>
                  <a:lnTo>
                    <a:pt x="92" y="407"/>
                  </a:lnTo>
                  <a:lnTo>
                    <a:pt x="77" y="398"/>
                  </a:lnTo>
                  <a:lnTo>
                    <a:pt x="63" y="386"/>
                  </a:lnTo>
                  <a:lnTo>
                    <a:pt x="50" y="374"/>
                  </a:lnTo>
                  <a:lnTo>
                    <a:pt x="39" y="360"/>
                  </a:lnTo>
                  <a:lnTo>
                    <a:pt x="28" y="344"/>
                  </a:lnTo>
                  <a:lnTo>
                    <a:pt x="20" y="327"/>
                  </a:lnTo>
                  <a:lnTo>
                    <a:pt x="12" y="309"/>
                  </a:lnTo>
                  <a:lnTo>
                    <a:pt x="7" y="289"/>
                  </a:lnTo>
                  <a:lnTo>
                    <a:pt x="4" y="268"/>
                  </a:lnTo>
                  <a:lnTo>
                    <a:pt x="2" y="246"/>
                  </a:lnTo>
                  <a:lnTo>
                    <a:pt x="0" y="223"/>
                  </a:lnTo>
                  <a:lnTo>
                    <a:pt x="2" y="198"/>
                  </a:lnTo>
                  <a:lnTo>
                    <a:pt x="4" y="174"/>
                  </a:lnTo>
                  <a:lnTo>
                    <a:pt x="8" y="152"/>
                  </a:lnTo>
                  <a:lnTo>
                    <a:pt x="14" y="131"/>
                  </a:lnTo>
                  <a:lnTo>
                    <a:pt x="21" y="112"/>
                  </a:lnTo>
                  <a:lnTo>
                    <a:pt x="30" y="93"/>
                  </a:lnTo>
                  <a:lnTo>
                    <a:pt x="41" y="76"/>
                  </a:lnTo>
                  <a:lnTo>
                    <a:pt x="53" y="60"/>
                  </a:lnTo>
                  <a:lnTo>
                    <a:pt x="66" y="46"/>
                  </a:lnTo>
                  <a:lnTo>
                    <a:pt x="81" y="34"/>
                  </a:lnTo>
                  <a:lnTo>
                    <a:pt x="89" y="29"/>
                  </a:lnTo>
                  <a:lnTo>
                    <a:pt x="97" y="23"/>
                  </a:lnTo>
                  <a:lnTo>
                    <a:pt x="105" y="19"/>
                  </a:lnTo>
                  <a:lnTo>
                    <a:pt x="114" y="15"/>
                  </a:lnTo>
                  <a:lnTo>
                    <a:pt x="132" y="9"/>
                  </a:lnTo>
                  <a:lnTo>
                    <a:pt x="151" y="3"/>
                  </a:lnTo>
                  <a:lnTo>
                    <a:pt x="171" y="1"/>
                  </a:lnTo>
                  <a:lnTo>
                    <a:pt x="193" y="0"/>
                  </a:lnTo>
                  <a:lnTo>
                    <a:pt x="212" y="1"/>
                  </a:lnTo>
                  <a:lnTo>
                    <a:pt x="230" y="3"/>
                  </a:lnTo>
                  <a:lnTo>
                    <a:pt x="248" y="8"/>
                  </a:lnTo>
                  <a:lnTo>
                    <a:pt x="264" y="14"/>
                  </a:lnTo>
                  <a:lnTo>
                    <a:pt x="281" y="23"/>
                  </a:lnTo>
                  <a:lnTo>
                    <a:pt x="295" y="33"/>
                  </a:lnTo>
                  <a:lnTo>
                    <a:pt x="309" y="45"/>
                  </a:lnTo>
                  <a:lnTo>
                    <a:pt x="321" y="59"/>
                  </a:lnTo>
                  <a:lnTo>
                    <a:pt x="333" y="75"/>
                  </a:lnTo>
                  <a:lnTo>
                    <a:pt x="343" y="91"/>
                  </a:lnTo>
                  <a:lnTo>
                    <a:pt x="351" y="108"/>
                  </a:lnTo>
                  <a:lnTo>
                    <a:pt x="358" y="127"/>
                  </a:lnTo>
                  <a:lnTo>
                    <a:pt x="364" y="148"/>
                  </a:lnTo>
                  <a:lnTo>
                    <a:pt x="367" y="169"/>
                  </a:lnTo>
                  <a:lnTo>
                    <a:pt x="369" y="190"/>
                  </a:lnTo>
                  <a:lnTo>
                    <a:pt x="370" y="215"/>
                  </a:lnTo>
                  <a:lnTo>
                    <a:pt x="369" y="239"/>
                  </a:lnTo>
                  <a:lnTo>
                    <a:pt x="73" y="239"/>
                  </a:lnTo>
                  <a:lnTo>
                    <a:pt x="75" y="253"/>
                  </a:lnTo>
                  <a:lnTo>
                    <a:pt x="76" y="267"/>
                  </a:lnTo>
                  <a:lnTo>
                    <a:pt x="79" y="280"/>
                  </a:lnTo>
                  <a:lnTo>
                    <a:pt x="82" y="292"/>
                  </a:lnTo>
                  <a:lnTo>
                    <a:pt x="86" y="303"/>
                  </a:lnTo>
                  <a:lnTo>
                    <a:pt x="90" y="313"/>
                  </a:lnTo>
                  <a:lnTo>
                    <a:pt x="96" y="323"/>
                  </a:lnTo>
                  <a:lnTo>
                    <a:pt x="101" y="332"/>
                  </a:lnTo>
                  <a:lnTo>
                    <a:pt x="109" y="340"/>
                  </a:lnTo>
                  <a:lnTo>
                    <a:pt x="117" y="348"/>
                  </a:lnTo>
                  <a:lnTo>
                    <a:pt x="127" y="355"/>
                  </a:lnTo>
                  <a:lnTo>
                    <a:pt x="138" y="360"/>
                  </a:lnTo>
                  <a:lnTo>
                    <a:pt x="149" y="364"/>
                  </a:lnTo>
                  <a:lnTo>
                    <a:pt x="162" y="368"/>
                  </a:lnTo>
                  <a:lnTo>
                    <a:pt x="177" y="369"/>
                  </a:lnTo>
                  <a:lnTo>
                    <a:pt x="192" y="370"/>
                  </a:lnTo>
                  <a:lnTo>
                    <a:pt x="202" y="370"/>
                  </a:lnTo>
                  <a:lnTo>
                    <a:pt x="210" y="369"/>
                  </a:lnTo>
                  <a:lnTo>
                    <a:pt x="219" y="367"/>
                  </a:lnTo>
                  <a:lnTo>
                    <a:pt x="228" y="364"/>
                  </a:lnTo>
                  <a:lnTo>
                    <a:pt x="237" y="361"/>
                  </a:lnTo>
                  <a:lnTo>
                    <a:pt x="244" y="358"/>
                  </a:lnTo>
                  <a:lnTo>
                    <a:pt x="252" y="353"/>
                  </a:lnTo>
                  <a:lnTo>
                    <a:pt x="260" y="348"/>
                  </a:lnTo>
                  <a:lnTo>
                    <a:pt x="266" y="343"/>
                  </a:lnTo>
                  <a:lnTo>
                    <a:pt x="273" y="336"/>
                  </a:lnTo>
                  <a:lnTo>
                    <a:pt x="278" y="329"/>
                  </a:lnTo>
                  <a:lnTo>
                    <a:pt x="284" y="323"/>
                  </a:lnTo>
                  <a:lnTo>
                    <a:pt x="287" y="315"/>
                  </a:lnTo>
                  <a:lnTo>
                    <a:pt x="290" y="308"/>
                  </a:lnTo>
                  <a:lnTo>
                    <a:pt x="294" y="300"/>
                  </a:lnTo>
                  <a:lnTo>
                    <a:pt x="296" y="291"/>
                  </a:lnTo>
                  <a:lnTo>
                    <a:pt x="363" y="291"/>
                  </a:lnTo>
                  <a:lnTo>
                    <a:pt x="358" y="308"/>
                  </a:lnTo>
                  <a:lnTo>
                    <a:pt x="354" y="323"/>
                  </a:lnTo>
                  <a:lnTo>
                    <a:pt x="347" y="337"/>
                  </a:lnTo>
                  <a:lnTo>
                    <a:pt x="340" y="350"/>
                  </a:lnTo>
                  <a:lnTo>
                    <a:pt x="332" y="362"/>
                  </a:lnTo>
                  <a:lnTo>
                    <a:pt x="323" y="374"/>
                  </a:lnTo>
                  <a:lnTo>
                    <a:pt x="313" y="384"/>
                  </a:lnTo>
                  <a:lnTo>
                    <a:pt x="302" y="394"/>
                  </a:lnTo>
                  <a:lnTo>
                    <a:pt x="290" y="402"/>
                  </a:lnTo>
                  <a:lnTo>
                    <a:pt x="277" y="409"/>
                  </a:lnTo>
                  <a:lnTo>
                    <a:pt x="264" y="415"/>
                  </a:lnTo>
                  <a:lnTo>
                    <a:pt x="250" y="420"/>
                  </a:lnTo>
                  <a:lnTo>
                    <a:pt x="235" y="423"/>
                  </a:lnTo>
                  <a:lnTo>
                    <a:pt x="219" y="427"/>
                  </a:lnTo>
                  <a:lnTo>
                    <a:pt x="203" y="428"/>
                  </a:lnTo>
                  <a:lnTo>
                    <a:pt x="185" y="429"/>
                  </a:lnTo>
                  <a:close/>
                  <a:moveTo>
                    <a:pt x="299" y="184"/>
                  </a:moveTo>
                  <a:lnTo>
                    <a:pt x="298" y="170"/>
                  </a:lnTo>
                  <a:lnTo>
                    <a:pt x="296" y="157"/>
                  </a:lnTo>
                  <a:lnTo>
                    <a:pt x="294" y="145"/>
                  </a:lnTo>
                  <a:lnTo>
                    <a:pt x="290" y="134"/>
                  </a:lnTo>
                  <a:lnTo>
                    <a:pt x="286" y="123"/>
                  </a:lnTo>
                  <a:lnTo>
                    <a:pt x="282" y="113"/>
                  </a:lnTo>
                  <a:lnTo>
                    <a:pt x="276" y="104"/>
                  </a:lnTo>
                  <a:lnTo>
                    <a:pt x="271" y="95"/>
                  </a:lnTo>
                  <a:lnTo>
                    <a:pt x="263" y="88"/>
                  </a:lnTo>
                  <a:lnTo>
                    <a:pt x="255" y="80"/>
                  </a:lnTo>
                  <a:lnTo>
                    <a:pt x="247" y="75"/>
                  </a:lnTo>
                  <a:lnTo>
                    <a:pt x="237" y="69"/>
                  </a:lnTo>
                  <a:lnTo>
                    <a:pt x="226" y="66"/>
                  </a:lnTo>
                  <a:lnTo>
                    <a:pt x="215" y="64"/>
                  </a:lnTo>
                  <a:lnTo>
                    <a:pt x="203" y="61"/>
                  </a:lnTo>
                  <a:lnTo>
                    <a:pt x="190" y="61"/>
                  </a:lnTo>
                  <a:lnTo>
                    <a:pt x="177" y="61"/>
                  </a:lnTo>
                  <a:lnTo>
                    <a:pt x="165" y="64"/>
                  </a:lnTo>
                  <a:lnTo>
                    <a:pt x="152" y="67"/>
                  </a:lnTo>
                  <a:lnTo>
                    <a:pt x="142" y="71"/>
                  </a:lnTo>
                  <a:lnTo>
                    <a:pt x="131" y="77"/>
                  </a:lnTo>
                  <a:lnTo>
                    <a:pt x="121" y="83"/>
                  </a:lnTo>
                  <a:lnTo>
                    <a:pt x="112" y="92"/>
                  </a:lnTo>
                  <a:lnTo>
                    <a:pt x="103" y="101"/>
                  </a:lnTo>
                  <a:lnTo>
                    <a:pt x="98" y="110"/>
                  </a:lnTo>
                  <a:lnTo>
                    <a:pt x="92" y="118"/>
                  </a:lnTo>
                  <a:lnTo>
                    <a:pt x="88" y="127"/>
                  </a:lnTo>
                  <a:lnTo>
                    <a:pt x="84" y="138"/>
                  </a:lnTo>
                  <a:lnTo>
                    <a:pt x="80" y="148"/>
                  </a:lnTo>
                  <a:lnTo>
                    <a:pt x="77" y="160"/>
                  </a:lnTo>
                  <a:lnTo>
                    <a:pt x="75" y="171"/>
                  </a:lnTo>
                  <a:lnTo>
                    <a:pt x="73" y="184"/>
                  </a:lnTo>
                  <a:lnTo>
                    <a:pt x="299" y="184"/>
                  </a:lnTo>
                  <a:close/>
                </a:path>
              </a:pathLst>
            </a:custGeom>
            <a:solidFill>
              <a:srgbClr val="2C5882"/>
            </a:solidFill>
            <a:ln w="9525">
              <a:noFill/>
              <a:round/>
            </a:ln>
          </p:spPr>
          <p:txBody>
            <a:bodyPr/>
            <a:lstStyle/>
            <a:p>
              <a:endParaRPr lang="zh-CN" altLang="en-US"/>
            </a:p>
          </p:txBody>
        </p:sp>
        <p:sp>
          <p:nvSpPr>
            <p:cNvPr id="29784" name="Freeform 6"/>
            <p:cNvSpPr/>
            <p:nvPr/>
          </p:nvSpPr>
          <p:spPr bwMode="auto">
            <a:xfrm>
              <a:off x="5326" y="975"/>
              <a:ext cx="66" cy="140"/>
            </a:xfrm>
            <a:custGeom>
              <a:avLst/>
              <a:gdLst>
                <a:gd name="T0" fmla="*/ 0 w 197"/>
                <a:gd name="T1" fmla="*/ 1 h 418"/>
                <a:gd name="T2" fmla="*/ 0 w 197"/>
                <a:gd name="T3" fmla="*/ 0 h 418"/>
                <a:gd name="T4" fmla="*/ 0 w 197"/>
                <a:gd name="T5" fmla="*/ 0 h 418"/>
                <a:gd name="T6" fmla="*/ 0 w 197"/>
                <a:gd name="T7" fmla="*/ 0 h 418"/>
                <a:gd name="T8" fmla="*/ 0 w 197"/>
                <a:gd name="T9" fmla="*/ 0 h 418"/>
                <a:gd name="T10" fmla="*/ 0 w 197"/>
                <a:gd name="T11" fmla="*/ 0 h 418"/>
                <a:gd name="T12" fmla="*/ 0 w 197"/>
                <a:gd name="T13" fmla="*/ 0 h 418"/>
                <a:gd name="T14" fmla="*/ 0 w 197"/>
                <a:gd name="T15" fmla="*/ 0 h 418"/>
                <a:gd name="T16" fmla="*/ 0 w 197"/>
                <a:gd name="T17" fmla="*/ 0 h 418"/>
                <a:gd name="T18" fmla="*/ 0 w 197"/>
                <a:gd name="T19" fmla="*/ 0 h 418"/>
                <a:gd name="T20" fmla="*/ 0 w 197"/>
                <a:gd name="T21" fmla="*/ 0 h 418"/>
                <a:gd name="T22" fmla="*/ 0 w 197"/>
                <a:gd name="T23" fmla="*/ 0 h 418"/>
                <a:gd name="T24" fmla="*/ 0 w 197"/>
                <a:gd name="T25" fmla="*/ 0 h 418"/>
                <a:gd name="T26" fmla="*/ 0 w 197"/>
                <a:gd name="T27" fmla="*/ 0 h 418"/>
                <a:gd name="T28" fmla="*/ 0 w 197"/>
                <a:gd name="T29" fmla="*/ 0 h 418"/>
                <a:gd name="T30" fmla="*/ 0 w 197"/>
                <a:gd name="T31" fmla="*/ 0 h 418"/>
                <a:gd name="T32" fmla="*/ 0 w 197"/>
                <a:gd name="T33" fmla="*/ 0 h 418"/>
                <a:gd name="T34" fmla="*/ 0 w 197"/>
                <a:gd name="T35" fmla="*/ 0 h 418"/>
                <a:gd name="T36" fmla="*/ 0 w 197"/>
                <a:gd name="T37" fmla="*/ 0 h 418"/>
                <a:gd name="T38" fmla="*/ 0 w 197"/>
                <a:gd name="T39" fmla="*/ 0 h 418"/>
                <a:gd name="T40" fmla="*/ 0 w 197"/>
                <a:gd name="T41" fmla="*/ 0 h 418"/>
                <a:gd name="T42" fmla="*/ 0 w 197"/>
                <a:gd name="T43" fmla="*/ 0 h 418"/>
                <a:gd name="T44" fmla="*/ 0 w 197"/>
                <a:gd name="T45" fmla="*/ 0 h 418"/>
                <a:gd name="T46" fmla="*/ 0 w 197"/>
                <a:gd name="T47" fmla="*/ 0 h 418"/>
                <a:gd name="T48" fmla="*/ 0 w 197"/>
                <a:gd name="T49" fmla="*/ 0 h 418"/>
                <a:gd name="T50" fmla="*/ 0 w 197"/>
                <a:gd name="T51" fmla="*/ 0 h 418"/>
                <a:gd name="T52" fmla="*/ 0 w 197"/>
                <a:gd name="T53" fmla="*/ 0 h 418"/>
                <a:gd name="T54" fmla="*/ 0 w 197"/>
                <a:gd name="T55" fmla="*/ 0 h 418"/>
                <a:gd name="T56" fmla="*/ 0 w 197"/>
                <a:gd name="T57" fmla="*/ 0 h 418"/>
                <a:gd name="T58" fmla="*/ 0 w 197"/>
                <a:gd name="T59" fmla="*/ 0 h 418"/>
                <a:gd name="T60" fmla="*/ 0 w 197"/>
                <a:gd name="T61" fmla="*/ 0 h 418"/>
                <a:gd name="T62" fmla="*/ 0 w 197"/>
                <a:gd name="T63" fmla="*/ 0 h 418"/>
                <a:gd name="T64" fmla="*/ 0 w 197"/>
                <a:gd name="T65" fmla="*/ 0 h 418"/>
                <a:gd name="T66" fmla="*/ 0 w 197"/>
                <a:gd name="T67" fmla="*/ 0 h 418"/>
                <a:gd name="T68" fmla="*/ 0 w 197"/>
                <a:gd name="T69" fmla="*/ 0 h 418"/>
                <a:gd name="T70" fmla="*/ 0 w 197"/>
                <a:gd name="T71" fmla="*/ 1 h 418"/>
                <a:gd name="T72" fmla="*/ 0 w 197"/>
                <a:gd name="T73" fmla="*/ 1 h 418"/>
                <a:gd name="T74" fmla="*/ 0 w 197"/>
                <a:gd name="T75" fmla="*/ 1 h 41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7"/>
                <a:gd name="T115" fmla="*/ 0 h 418"/>
                <a:gd name="T116" fmla="*/ 197 w 197"/>
                <a:gd name="T117" fmla="*/ 418 h 41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7" h="418">
                  <a:moveTo>
                    <a:pt x="0" y="418"/>
                  </a:moveTo>
                  <a:lnTo>
                    <a:pt x="0" y="12"/>
                  </a:lnTo>
                  <a:lnTo>
                    <a:pt x="32" y="12"/>
                  </a:lnTo>
                  <a:lnTo>
                    <a:pt x="64" y="12"/>
                  </a:lnTo>
                  <a:lnTo>
                    <a:pt x="64" y="81"/>
                  </a:lnTo>
                  <a:lnTo>
                    <a:pt x="73" y="66"/>
                  </a:lnTo>
                  <a:lnTo>
                    <a:pt x="83" y="52"/>
                  </a:lnTo>
                  <a:lnTo>
                    <a:pt x="93" y="40"/>
                  </a:lnTo>
                  <a:lnTo>
                    <a:pt x="103" y="29"/>
                  </a:lnTo>
                  <a:lnTo>
                    <a:pt x="114" y="20"/>
                  </a:lnTo>
                  <a:lnTo>
                    <a:pt x="126" y="13"/>
                  </a:lnTo>
                  <a:lnTo>
                    <a:pt x="138" y="7"/>
                  </a:lnTo>
                  <a:lnTo>
                    <a:pt x="151" y="3"/>
                  </a:lnTo>
                  <a:lnTo>
                    <a:pt x="164" y="0"/>
                  </a:lnTo>
                  <a:lnTo>
                    <a:pt x="178" y="0"/>
                  </a:lnTo>
                  <a:lnTo>
                    <a:pt x="187" y="0"/>
                  </a:lnTo>
                  <a:lnTo>
                    <a:pt x="197" y="3"/>
                  </a:lnTo>
                  <a:lnTo>
                    <a:pt x="197" y="73"/>
                  </a:lnTo>
                  <a:lnTo>
                    <a:pt x="184" y="72"/>
                  </a:lnTo>
                  <a:lnTo>
                    <a:pt x="169" y="73"/>
                  </a:lnTo>
                  <a:lnTo>
                    <a:pt x="157" y="75"/>
                  </a:lnTo>
                  <a:lnTo>
                    <a:pt x="145" y="78"/>
                  </a:lnTo>
                  <a:lnTo>
                    <a:pt x="134" y="81"/>
                  </a:lnTo>
                  <a:lnTo>
                    <a:pt x="123" y="85"/>
                  </a:lnTo>
                  <a:lnTo>
                    <a:pt x="115" y="91"/>
                  </a:lnTo>
                  <a:lnTo>
                    <a:pt x="106" y="97"/>
                  </a:lnTo>
                  <a:lnTo>
                    <a:pt x="97" y="106"/>
                  </a:lnTo>
                  <a:lnTo>
                    <a:pt x="91" y="115"/>
                  </a:lnTo>
                  <a:lnTo>
                    <a:pt x="84" y="124"/>
                  </a:lnTo>
                  <a:lnTo>
                    <a:pt x="80" y="135"/>
                  </a:lnTo>
                  <a:lnTo>
                    <a:pt x="75" y="146"/>
                  </a:lnTo>
                  <a:lnTo>
                    <a:pt x="72" y="159"/>
                  </a:lnTo>
                  <a:lnTo>
                    <a:pt x="70" y="172"/>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29785" name="Freeform 5"/>
            <p:cNvSpPr/>
            <p:nvPr/>
          </p:nvSpPr>
          <p:spPr bwMode="auto">
            <a:xfrm>
              <a:off x="5415" y="975"/>
              <a:ext cx="112" cy="143"/>
            </a:xfrm>
            <a:custGeom>
              <a:avLst/>
              <a:gdLst>
                <a:gd name="T0" fmla="*/ 0 w 336"/>
                <a:gd name="T1" fmla="*/ 0 h 429"/>
                <a:gd name="T2" fmla="*/ 0 w 336"/>
                <a:gd name="T3" fmla="*/ 0 h 429"/>
                <a:gd name="T4" fmla="*/ 0 w 336"/>
                <a:gd name="T5" fmla="*/ 0 h 429"/>
                <a:gd name="T6" fmla="*/ 0 w 336"/>
                <a:gd name="T7" fmla="*/ 0 h 429"/>
                <a:gd name="T8" fmla="*/ 0 w 336"/>
                <a:gd name="T9" fmla="*/ 0 h 429"/>
                <a:gd name="T10" fmla="*/ 0 w 336"/>
                <a:gd name="T11" fmla="*/ 0 h 429"/>
                <a:gd name="T12" fmla="*/ 0 w 336"/>
                <a:gd name="T13" fmla="*/ 0 h 429"/>
                <a:gd name="T14" fmla="*/ 0 w 336"/>
                <a:gd name="T15" fmla="*/ 0 h 429"/>
                <a:gd name="T16" fmla="*/ 0 w 336"/>
                <a:gd name="T17" fmla="*/ 0 h 429"/>
                <a:gd name="T18" fmla="*/ 0 w 336"/>
                <a:gd name="T19" fmla="*/ 0 h 429"/>
                <a:gd name="T20" fmla="*/ 0 w 336"/>
                <a:gd name="T21" fmla="*/ 0 h 429"/>
                <a:gd name="T22" fmla="*/ 0 w 336"/>
                <a:gd name="T23" fmla="*/ 0 h 429"/>
                <a:gd name="T24" fmla="*/ 0 w 336"/>
                <a:gd name="T25" fmla="*/ 0 h 429"/>
                <a:gd name="T26" fmla="*/ 0 w 336"/>
                <a:gd name="T27" fmla="*/ 0 h 429"/>
                <a:gd name="T28" fmla="*/ 0 w 336"/>
                <a:gd name="T29" fmla="*/ 0 h 429"/>
                <a:gd name="T30" fmla="*/ 0 w 336"/>
                <a:gd name="T31" fmla="*/ 0 h 429"/>
                <a:gd name="T32" fmla="*/ 0 w 336"/>
                <a:gd name="T33" fmla="*/ 0 h 429"/>
                <a:gd name="T34" fmla="*/ 0 w 336"/>
                <a:gd name="T35" fmla="*/ 0 h 429"/>
                <a:gd name="T36" fmla="*/ 0 w 336"/>
                <a:gd name="T37" fmla="*/ 0 h 429"/>
                <a:gd name="T38" fmla="*/ 0 w 336"/>
                <a:gd name="T39" fmla="*/ 0 h 429"/>
                <a:gd name="T40" fmla="*/ 0 w 336"/>
                <a:gd name="T41" fmla="*/ 0 h 429"/>
                <a:gd name="T42" fmla="*/ 0 w 336"/>
                <a:gd name="T43" fmla="*/ 1 h 429"/>
                <a:gd name="T44" fmla="*/ 0 w 336"/>
                <a:gd name="T45" fmla="*/ 1 h 429"/>
                <a:gd name="T46" fmla="*/ 0 w 336"/>
                <a:gd name="T47" fmla="*/ 1 h 429"/>
                <a:gd name="T48" fmla="*/ 0 w 336"/>
                <a:gd name="T49" fmla="*/ 1 h 429"/>
                <a:gd name="T50" fmla="*/ 0 w 336"/>
                <a:gd name="T51" fmla="*/ 1 h 429"/>
                <a:gd name="T52" fmla="*/ 0 w 336"/>
                <a:gd name="T53" fmla="*/ 1 h 429"/>
                <a:gd name="T54" fmla="*/ 0 w 336"/>
                <a:gd name="T55" fmla="*/ 1 h 429"/>
                <a:gd name="T56" fmla="*/ 0 w 336"/>
                <a:gd name="T57" fmla="*/ 0 h 429"/>
                <a:gd name="T58" fmla="*/ 0 w 336"/>
                <a:gd name="T59" fmla="*/ 0 h 429"/>
                <a:gd name="T60" fmla="*/ 0 w 336"/>
                <a:gd name="T61" fmla="*/ 0 h 429"/>
                <a:gd name="T62" fmla="*/ 0 w 336"/>
                <a:gd name="T63" fmla="*/ 0 h 429"/>
                <a:gd name="T64" fmla="*/ 0 w 336"/>
                <a:gd name="T65" fmla="*/ 0 h 429"/>
                <a:gd name="T66" fmla="*/ 0 w 336"/>
                <a:gd name="T67" fmla="*/ 0 h 429"/>
                <a:gd name="T68" fmla="*/ 0 w 336"/>
                <a:gd name="T69" fmla="*/ 1 h 429"/>
                <a:gd name="T70" fmla="*/ 0 w 336"/>
                <a:gd name="T71" fmla="*/ 1 h 429"/>
                <a:gd name="T72" fmla="*/ 0 w 336"/>
                <a:gd name="T73" fmla="*/ 1 h 429"/>
                <a:gd name="T74" fmla="*/ 0 w 336"/>
                <a:gd name="T75" fmla="*/ 0 h 429"/>
                <a:gd name="T76" fmla="*/ 0 w 336"/>
                <a:gd name="T77" fmla="*/ 0 h 429"/>
                <a:gd name="T78" fmla="*/ 0 w 336"/>
                <a:gd name="T79" fmla="*/ 0 h 429"/>
                <a:gd name="T80" fmla="*/ 0 w 336"/>
                <a:gd name="T81" fmla="*/ 0 h 429"/>
                <a:gd name="T82" fmla="*/ 0 w 336"/>
                <a:gd name="T83" fmla="*/ 0 h 429"/>
                <a:gd name="T84" fmla="*/ 0 w 336"/>
                <a:gd name="T85" fmla="*/ 0 h 429"/>
                <a:gd name="T86" fmla="*/ 0 w 336"/>
                <a:gd name="T87" fmla="*/ 0 h 429"/>
                <a:gd name="T88" fmla="*/ 0 w 336"/>
                <a:gd name="T89" fmla="*/ 0 h 429"/>
                <a:gd name="T90" fmla="*/ 0 w 336"/>
                <a:gd name="T91" fmla="*/ 0 h 429"/>
                <a:gd name="T92" fmla="*/ 0 w 336"/>
                <a:gd name="T93" fmla="*/ 0 h 429"/>
                <a:gd name="T94" fmla="*/ 0 w 336"/>
                <a:gd name="T95" fmla="*/ 0 h 429"/>
                <a:gd name="T96" fmla="*/ 0 w 336"/>
                <a:gd name="T97" fmla="*/ 0 h 429"/>
                <a:gd name="T98" fmla="*/ 0 w 336"/>
                <a:gd name="T99" fmla="*/ 0 h 429"/>
                <a:gd name="T100" fmla="*/ 0 w 336"/>
                <a:gd name="T101" fmla="*/ 0 h 429"/>
                <a:gd name="T102" fmla="*/ 0 w 336"/>
                <a:gd name="T103" fmla="*/ 0 h 429"/>
                <a:gd name="T104" fmla="*/ 0 w 336"/>
                <a:gd name="T105" fmla="*/ 0 h 429"/>
                <a:gd name="T106" fmla="*/ 0 w 336"/>
                <a:gd name="T107" fmla="*/ 0 h 429"/>
                <a:gd name="T108" fmla="*/ 0 w 336"/>
                <a:gd name="T109" fmla="*/ 0 h 429"/>
                <a:gd name="T110" fmla="*/ 0 w 336"/>
                <a:gd name="T111" fmla="*/ 0 h 429"/>
                <a:gd name="T112" fmla="*/ 0 w 336"/>
                <a:gd name="T113" fmla="*/ 0 h 429"/>
                <a:gd name="T114" fmla="*/ 0 w 336"/>
                <a:gd name="T115" fmla="*/ 0 h 429"/>
                <a:gd name="T116" fmla="*/ 0 w 336"/>
                <a:gd name="T117" fmla="*/ 0 h 429"/>
                <a:gd name="T118" fmla="*/ 0 w 336"/>
                <a:gd name="T119" fmla="*/ 0 h 429"/>
                <a:gd name="T120" fmla="*/ 0 w 336"/>
                <a:gd name="T121" fmla="*/ 0 h 4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6"/>
                <a:gd name="T184" fmla="*/ 0 h 429"/>
                <a:gd name="T185" fmla="*/ 336 w 336"/>
                <a:gd name="T186" fmla="*/ 429 h 4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6" h="429">
                  <a:moveTo>
                    <a:pt x="258" y="129"/>
                  </a:moveTo>
                  <a:lnTo>
                    <a:pt x="257" y="122"/>
                  </a:lnTo>
                  <a:lnTo>
                    <a:pt x="255" y="114"/>
                  </a:lnTo>
                  <a:lnTo>
                    <a:pt x="252" y="106"/>
                  </a:lnTo>
                  <a:lnTo>
                    <a:pt x="249" y="100"/>
                  </a:lnTo>
                  <a:lnTo>
                    <a:pt x="246" y="93"/>
                  </a:lnTo>
                  <a:lnTo>
                    <a:pt x="241" y="88"/>
                  </a:lnTo>
                  <a:lnTo>
                    <a:pt x="236" y="82"/>
                  </a:lnTo>
                  <a:lnTo>
                    <a:pt x="230" y="77"/>
                  </a:lnTo>
                  <a:lnTo>
                    <a:pt x="224" y="72"/>
                  </a:lnTo>
                  <a:lnTo>
                    <a:pt x="217" y="69"/>
                  </a:lnTo>
                  <a:lnTo>
                    <a:pt x="210" y="66"/>
                  </a:lnTo>
                  <a:lnTo>
                    <a:pt x="202" y="64"/>
                  </a:lnTo>
                  <a:lnTo>
                    <a:pt x="193" y="61"/>
                  </a:lnTo>
                  <a:lnTo>
                    <a:pt x="185" y="59"/>
                  </a:lnTo>
                  <a:lnTo>
                    <a:pt x="175" y="59"/>
                  </a:lnTo>
                  <a:lnTo>
                    <a:pt x="165" y="58"/>
                  </a:lnTo>
                  <a:lnTo>
                    <a:pt x="144" y="59"/>
                  </a:lnTo>
                  <a:lnTo>
                    <a:pt x="127" y="62"/>
                  </a:lnTo>
                  <a:lnTo>
                    <a:pt x="119" y="65"/>
                  </a:lnTo>
                  <a:lnTo>
                    <a:pt x="112" y="67"/>
                  </a:lnTo>
                  <a:lnTo>
                    <a:pt x="106" y="70"/>
                  </a:lnTo>
                  <a:lnTo>
                    <a:pt x="100" y="73"/>
                  </a:lnTo>
                  <a:lnTo>
                    <a:pt x="95" y="77"/>
                  </a:lnTo>
                  <a:lnTo>
                    <a:pt x="90" y="81"/>
                  </a:lnTo>
                  <a:lnTo>
                    <a:pt x="86" y="87"/>
                  </a:lnTo>
                  <a:lnTo>
                    <a:pt x="83" y="92"/>
                  </a:lnTo>
                  <a:lnTo>
                    <a:pt x="81" y="97"/>
                  </a:lnTo>
                  <a:lnTo>
                    <a:pt x="80" y="103"/>
                  </a:lnTo>
                  <a:lnTo>
                    <a:pt x="78" y="110"/>
                  </a:lnTo>
                  <a:lnTo>
                    <a:pt x="77" y="116"/>
                  </a:lnTo>
                  <a:lnTo>
                    <a:pt x="78" y="127"/>
                  </a:lnTo>
                  <a:lnTo>
                    <a:pt x="82" y="136"/>
                  </a:lnTo>
                  <a:lnTo>
                    <a:pt x="84" y="139"/>
                  </a:lnTo>
                  <a:lnTo>
                    <a:pt x="86" y="143"/>
                  </a:lnTo>
                  <a:lnTo>
                    <a:pt x="89" y="147"/>
                  </a:lnTo>
                  <a:lnTo>
                    <a:pt x="94" y="149"/>
                  </a:lnTo>
                  <a:lnTo>
                    <a:pt x="102" y="154"/>
                  </a:lnTo>
                  <a:lnTo>
                    <a:pt x="117" y="160"/>
                  </a:lnTo>
                  <a:lnTo>
                    <a:pt x="134" y="165"/>
                  </a:lnTo>
                  <a:lnTo>
                    <a:pt x="155" y="171"/>
                  </a:lnTo>
                  <a:lnTo>
                    <a:pt x="225" y="188"/>
                  </a:lnTo>
                  <a:lnTo>
                    <a:pt x="239" y="192"/>
                  </a:lnTo>
                  <a:lnTo>
                    <a:pt x="252" y="196"/>
                  </a:lnTo>
                  <a:lnTo>
                    <a:pt x="265" y="200"/>
                  </a:lnTo>
                  <a:lnTo>
                    <a:pt x="276" y="205"/>
                  </a:lnTo>
                  <a:lnTo>
                    <a:pt x="286" y="210"/>
                  </a:lnTo>
                  <a:lnTo>
                    <a:pt x="295" y="216"/>
                  </a:lnTo>
                  <a:lnTo>
                    <a:pt x="303" y="221"/>
                  </a:lnTo>
                  <a:lnTo>
                    <a:pt x="310" y="228"/>
                  </a:lnTo>
                  <a:lnTo>
                    <a:pt x="316" y="234"/>
                  </a:lnTo>
                  <a:lnTo>
                    <a:pt x="321" y="242"/>
                  </a:lnTo>
                  <a:lnTo>
                    <a:pt x="326" y="250"/>
                  </a:lnTo>
                  <a:lnTo>
                    <a:pt x="329" y="257"/>
                  </a:lnTo>
                  <a:lnTo>
                    <a:pt x="331" y="267"/>
                  </a:lnTo>
                  <a:lnTo>
                    <a:pt x="333" y="277"/>
                  </a:lnTo>
                  <a:lnTo>
                    <a:pt x="334" y="287"/>
                  </a:lnTo>
                  <a:lnTo>
                    <a:pt x="336" y="298"/>
                  </a:lnTo>
                  <a:lnTo>
                    <a:pt x="334" y="313"/>
                  </a:lnTo>
                  <a:lnTo>
                    <a:pt x="332" y="326"/>
                  </a:lnTo>
                  <a:lnTo>
                    <a:pt x="329" y="339"/>
                  </a:lnTo>
                  <a:lnTo>
                    <a:pt x="325" y="351"/>
                  </a:lnTo>
                  <a:lnTo>
                    <a:pt x="318" y="363"/>
                  </a:lnTo>
                  <a:lnTo>
                    <a:pt x="310" y="374"/>
                  </a:lnTo>
                  <a:lnTo>
                    <a:pt x="302" y="384"/>
                  </a:lnTo>
                  <a:lnTo>
                    <a:pt x="292" y="393"/>
                  </a:lnTo>
                  <a:lnTo>
                    <a:pt x="281" y="402"/>
                  </a:lnTo>
                  <a:lnTo>
                    <a:pt x="268" y="408"/>
                  </a:lnTo>
                  <a:lnTo>
                    <a:pt x="255" y="415"/>
                  </a:lnTo>
                  <a:lnTo>
                    <a:pt x="240" y="420"/>
                  </a:lnTo>
                  <a:lnTo>
                    <a:pt x="225" y="423"/>
                  </a:lnTo>
                  <a:lnTo>
                    <a:pt x="210" y="427"/>
                  </a:lnTo>
                  <a:lnTo>
                    <a:pt x="192" y="428"/>
                  </a:lnTo>
                  <a:lnTo>
                    <a:pt x="175" y="429"/>
                  </a:lnTo>
                  <a:lnTo>
                    <a:pt x="154" y="428"/>
                  </a:lnTo>
                  <a:lnTo>
                    <a:pt x="134" y="427"/>
                  </a:lnTo>
                  <a:lnTo>
                    <a:pt x="116" y="423"/>
                  </a:lnTo>
                  <a:lnTo>
                    <a:pt x="99" y="420"/>
                  </a:lnTo>
                  <a:lnTo>
                    <a:pt x="84" y="416"/>
                  </a:lnTo>
                  <a:lnTo>
                    <a:pt x="71" y="409"/>
                  </a:lnTo>
                  <a:lnTo>
                    <a:pt x="58" y="403"/>
                  </a:lnTo>
                  <a:lnTo>
                    <a:pt x="47" y="395"/>
                  </a:lnTo>
                  <a:lnTo>
                    <a:pt x="37" y="385"/>
                  </a:lnTo>
                  <a:lnTo>
                    <a:pt x="28" y="375"/>
                  </a:lnTo>
                  <a:lnTo>
                    <a:pt x="20" y="363"/>
                  </a:lnTo>
                  <a:lnTo>
                    <a:pt x="14" y="351"/>
                  </a:lnTo>
                  <a:lnTo>
                    <a:pt x="8" y="337"/>
                  </a:lnTo>
                  <a:lnTo>
                    <a:pt x="4" y="322"/>
                  </a:lnTo>
                  <a:lnTo>
                    <a:pt x="2" y="305"/>
                  </a:lnTo>
                  <a:lnTo>
                    <a:pt x="0" y="288"/>
                  </a:lnTo>
                  <a:lnTo>
                    <a:pt x="65" y="288"/>
                  </a:lnTo>
                  <a:lnTo>
                    <a:pt x="67" y="299"/>
                  </a:lnTo>
                  <a:lnTo>
                    <a:pt x="70" y="308"/>
                  </a:lnTo>
                  <a:lnTo>
                    <a:pt x="72" y="317"/>
                  </a:lnTo>
                  <a:lnTo>
                    <a:pt x="75" y="325"/>
                  </a:lnTo>
                  <a:lnTo>
                    <a:pt x="80" y="333"/>
                  </a:lnTo>
                  <a:lnTo>
                    <a:pt x="85" y="339"/>
                  </a:lnTo>
                  <a:lnTo>
                    <a:pt x="90" y="346"/>
                  </a:lnTo>
                  <a:lnTo>
                    <a:pt x="96" y="350"/>
                  </a:lnTo>
                  <a:lnTo>
                    <a:pt x="102" y="355"/>
                  </a:lnTo>
                  <a:lnTo>
                    <a:pt x="110" y="359"/>
                  </a:lnTo>
                  <a:lnTo>
                    <a:pt x="119" y="362"/>
                  </a:lnTo>
                  <a:lnTo>
                    <a:pt x="129" y="365"/>
                  </a:lnTo>
                  <a:lnTo>
                    <a:pt x="139" y="367"/>
                  </a:lnTo>
                  <a:lnTo>
                    <a:pt x="150" y="369"/>
                  </a:lnTo>
                  <a:lnTo>
                    <a:pt x="162" y="370"/>
                  </a:lnTo>
                  <a:lnTo>
                    <a:pt x="175" y="370"/>
                  </a:lnTo>
                  <a:lnTo>
                    <a:pt x="186" y="370"/>
                  </a:lnTo>
                  <a:lnTo>
                    <a:pt x="195" y="369"/>
                  </a:lnTo>
                  <a:lnTo>
                    <a:pt x="205" y="368"/>
                  </a:lnTo>
                  <a:lnTo>
                    <a:pt x="214" y="365"/>
                  </a:lnTo>
                  <a:lnTo>
                    <a:pt x="223" y="363"/>
                  </a:lnTo>
                  <a:lnTo>
                    <a:pt x="230" y="360"/>
                  </a:lnTo>
                  <a:lnTo>
                    <a:pt x="237" y="357"/>
                  </a:lnTo>
                  <a:lnTo>
                    <a:pt x="244" y="352"/>
                  </a:lnTo>
                  <a:lnTo>
                    <a:pt x="249" y="348"/>
                  </a:lnTo>
                  <a:lnTo>
                    <a:pt x="255" y="343"/>
                  </a:lnTo>
                  <a:lnTo>
                    <a:pt x="258" y="337"/>
                  </a:lnTo>
                  <a:lnTo>
                    <a:pt x="262" y="330"/>
                  </a:lnTo>
                  <a:lnTo>
                    <a:pt x="264" y="324"/>
                  </a:lnTo>
                  <a:lnTo>
                    <a:pt x="267" y="317"/>
                  </a:lnTo>
                  <a:lnTo>
                    <a:pt x="268" y="310"/>
                  </a:lnTo>
                  <a:lnTo>
                    <a:pt x="268" y="301"/>
                  </a:lnTo>
                  <a:lnTo>
                    <a:pt x="267" y="291"/>
                  </a:lnTo>
                  <a:lnTo>
                    <a:pt x="263" y="282"/>
                  </a:lnTo>
                  <a:lnTo>
                    <a:pt x="261" y="279"/>
                  </a:lnTo>
                  <a:lnTo>
                    <a:pt x="259" y="276"/>
                  </a:lnTo>
                  <a:lnTo>
                    <a:pt x="256" y="273"/>
                  </a:lnTo>
                  <a:lnTo>
                    <a:pt x="252" y="269"/>
                  </a:lnTo>
                  <a:lnTo>
                    <a:pt x="243" y="264"/>
                  </a:lnTo>
                  <a:lnTo>
                    <a:pt x="228" y="258"/>
                  </a:lnTo>
                  <a:lnTo>
                    <a:pt x="211" y="253"/>
                  </a:lnTo>
                  <a:lnTo>
                    <a:pt x="190" y="247"/>
                  </a:lnTo>
                  <a:lnTo>
                    <a:pt x="119" y="231"/>
                  </a:lnTo>
                  <a:lnTo>
                    <a:pt x="106" y="227"/>
                  </a:lnTo>
                  <a:lnTo>
                    <a:pt x="93" y="223"/>
                  </a:lnTo>
                  <a:lnTo>
                    <a:pt x="81" y="219"/>
                  </a:lnTo>
                  <a:lnTo>
                    <a:pt x="70" y="215"/>
                  </a:lnTo>
                  <a:lnTo>
                    <a:pt x="61" y="209"/>
                  </a:lnTo>
                  <a:lnTo>
                    <a:pt x="52" y="204"/>
                  </a:lnTo>
                  <a:lnTo>
                    <a:pt x="44" y="198"/>
                  </a:lnTo>
                  <a:lnTo>
                    <a:pt x="38" y="193"/>
                  </a:lnTo>
                  <a:lnTo>
                    <a:pt x="31" y="186"/>
                  </a:lnTo>
                  <a:lnTo>
                    <a:pt x="27" y="180"/>
                  </a:lnTo>
                  <a:lnTo>
                    <a:pt x="23" y="172"/>
                  </a:lnTo>
                  <a:lnTo>
                    <a:pt x="19" y="163"/>
                  </a:lnTo>
                  <a:lnTo>
                    <a:pt x="17" y="154"/>
                  </a:lnTo>
                  <a:lnTo>
                    <a:pt x="15" y="145"/>
                  </a:lnTo>
                  <a:lnTo>
                    <a:pt x="14" y="135"/>
                  </a:lnTo>
                  <a:lnTo>
                    <a:pt x="13" y="124"/>
                  </a:lnTo>
                  <a:lnTo>
                    <a:pt x="14" y="111"/>
                  </a:lnTo>
                  <a:lnTo>
                    <a:pt x="16" y="97"/>
                  </a:lnTo>
                  <a:lnTo>
                    <a:pt x="19" y="84"/>
                  </a:lnTo>
                  <a:lnTo>
                    <a:pt x="24" y="72"/>
                  </a:lnTo>
                  <a:lnTo>
                    <a:pt x="29" y="61"/>
                  </a:lnTo>
                  <a:lnTo>
                    <a:pt x="36" y="52"/>
                  </a:lnTo>
                  <a:lnTo>
                    <a:pt x="44" y="42"/>
                  </a:lnTo>
                  <a:lnTo>
                    <a:pt x="54" y="33"/>
                  </a:lnTo>
                  <a:lnTo>
                    <a:pt x="64" y="25"/>
                  </a:lnTo>
                  <a:lnTo>
                    <a:pt x="76" y="19"/>
                  </a:lnTo>
                  <a:lnTo>
                    <a:pt x="88" y="13"/>
                  </a:lnTo>
                  <a:lnTo>
                    <a:pt x="102" y="8"/>
                  </a:lnTo>
                  <a:lnTo>
                    <a:pt x="117" y="5"/>
                  </a:lnTo>
                  <a:lnTo>
                    <a:pt x="131" y="2"/>
                  </a:lnTo>
                  <a:lnTo>
                    <a:pt x="147" y="0"/>
                  </a:lnTo>
                  <a:lnTo>
                    <a:pt x="165" y="0"/>
                  </a:lnTo>
                  <a:lnTo>
                    <a:pt x="181" y="0"/>
                  </a:lnTo>
                  <a:lnTo>
                    <a:pt x="198" y="2"/>
                  </a:lnTo>
                  <a:lnTo>
                    <a:pt x="213" y="5"/>
                  </a:lnTo>
                  <a:lnTo>
                    <a:pt x="228" y="9"/>
                  </a:lnTo>
                  <a:lnTo>
                    <a:pt x="241" y="13"/>
                  </a:lnTo>
                  <a:lnTo>
                    <a:pt x="255" y="19"/>
                  </a:lnTo>
                  <a:lnTo>
                    <a:pt x="267" y="26"/>
                  </a:lnTo>
                  <a:lnTo>
                    <a:pt x="278" y="34"/>
                  </a:lnTo>
                  <a:lnTo>
                    <a:pt x="287" y="44"/>
                  </a:lnTo>
                  <a:lnTo>
                    <a:pt x="296" y="54"/>
                  </a:lnTo>
                  <a:lnTo>
                    <a:pt x="303" y="64"/>
                  </a:lnTo>
                  <a:lnTo>
                    <a:pt x="309" y="76"/>
                  </a:lnTo>
                  <a:lnTo>
                    <a:pt x="314" y="88"/>
                  </a:lnTo>
                  <a:lnTo>
                    <a:pt x="318" y="101"/>
                  </a:lnTo>
                  <a:lnTo>
                    <a:pt x="320" y="115"/>
                  </a:lnTo>
                  <a:lnTo>
                    <a:pt x="321" y="129"/>
                  </a:lnTo>
                  <a:lnTo>
                    <a:pt x="258" y="129"/>
                  </a:lnTo>
                  <a:close/>
                </a:path>
              </a:pathLst>
            </a:custGeom>
            <a:solidFill>
              <a:srgbClr val="2C5882"/>
            </a:solidFill>
            <a:ln w="9525">
              <a:noFill/>
              <a:round/>
            </a:ln>
          </p:spPr>
          <p:txBody>
            <a:bodyPr/>
            <a:lstStyle/>
            <a:p>
              <a:endParaRPr lang="zh-CN" altLang="en-US"/>
            </a:p>
          </p:txBody>
        </p:sp>
        <p:sp>
          <p:nvSpPr>
            <p:cNvPr id="29786" name="Freeform 4"/>
            <p:cNvSpPr>
              <a:spLocks noEditPoints="1"/>
            </p:cNvSpPr>
            <p:nvPr/>
          </p:nvSpPr>
          <p:spPr bwMode="auto">
            <a:xfrm>
              <a:off x="5568" y="929"/>
              <a:ext cx="23" cy="186"/>
            </a:xfrm>
            <a:custGeom>
              <a:avLst/>
              <a:gdLst>
                <a:gd name="T0" fmla="*/ 0 w 70"/>
                <a:gd name="T1" fmla="*/ 1 h 558"/>
                <a:gd name="T2" fmla="*/ 0 w 70"/>
                <a:gd name="T3" fmla="*/ 0 h 558"/>
                <a:gd name="T4" fmla="*/ 0 w 70"/>
                <a:gd name="T5" fmla="*/ 0 h 558"/>
                <a:gd name="T6" fmla="*/ 0 w 70"/>
                <a:gd name="T7" fmla="*/ 0 h 558"/>
                <a:gd name="T8" fmla="*/ 0 w 70"/>
                <a:gd name="T9" fmla="*/ 1 h 558"/>
                <a:gd name="T10" fmla="*/ 0 w 70"/>
                <a:gd name="T11" fmla="*/ 1 h 558"/>
                <a:gd name="T12" fmla="*/ 0 w 70"/>
                <a:gd name="T13" fmla="*/ 1 h 558"/>
                <a:gd name="T14" fmla="*/ 0 w 70"/>
                <a:gd name="T15" fmla="*/ 0 h 558"/>
                <a:gd name="T16" fmla="*/ 0 w 70"/>
                <a:gd name="T17" fmla="*/ 0 h 558"/>
                <a:gd name="T18" fmla="*/ 0 w 70"/>
                <a:gd name="T19" fmla="*/ 0 h 558"/>
                <a:gd name="T20" fmla="*/ 0 w 70"/>
                <a:gd name="T21" fmla="*/ 0 h 558"/>
                <a:gd name="T22" fmla="*/ 0 w 70"/>
                <a:gd name="T23" fmla="*/ 0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0"/>
                <a:gd name="T37" fmla="*/ 0 h 558"/>
                <a:gd name="T38" fmla="*/ 70 w 70"/>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0" h="558">
                  <a:moveTo>
                    <a:pt x="1" y="558"/>
                  </a:moveTo>
                  <a:lnTo>
                    <a:pt x="1" y="152"/>
                  </a:lnTo>
                  <a:lnTo>
                    <a:pt x="35" y="152"/>
                  </a:lnTo>
                  <a:lnTo>
                    <a:pt x="69" y="152"/>
                  </a:lnTo>
                  <a:lnTo>
                    <a:pt x="69" y="558"/>
                  </a:lnTo>
                  <a:lnTo>
                    <a:pt x="35" y="558"/>
                  </a:lnTo>
                  <a:lnTo>
                    <a:pt x="1" y="558"/>
                  </a:lnTo>
                  <a:close/>
                  <a:moveTo>
                    <a:pt x="0" y="0"/>
                  </a:moveTo>
                  <a:lnTo>
                    <a:pt x="70" y="0"/>
                  </a:lnTo>
                  <a:lnTo>
                    <a:pt x="70" y="78"/>
                  </a:lnTo>
                  <a:lnTo>
                    <a:pt x="0" y="78"/>
                  </a:lnTo>
                  <a:lnTo>
                    <a:pt x="0" y="0"/>
                  </a:lnTo>
                  <a:close/>
                </a:path>
              </a:pathLst>
            </a:custGeom>
            <a:solidFill>
              <a:srgbClr val="2C5882"/>
            </a:solidFill>
            <a:ln w="9525">
              <a:noFill/>
              <a:round/>
            </a:ln>
          </p:spPr>
          <p:txBody>
            <a:bodyPr/>
            <a:lstStyle/>
            <a:p>
              <a:endParaRPr lang="zh-CN" altLang="en-US"/>
            </a:p>
          </p:txBody>
        </p:sp>
        <p:sp>
          <p:nvSpPr>
            <p:cNvPr id="29787" name="Freeform 3"/>
            <p:cNvSpPr/>
            <p:nvPr/>
          </p:nvSpPr>
          <p:spPr bwMode="auto">
            <a:xfrm>
              <a:off x="5626" y="941"/>
              <a:ext cx="63" cy="175"/>
            </a:xfrm>
            <a:custGeom>
              <a:avLst/>
              <a:gdLst>
                <a:gd name="T0" fmla="*/ 0 w 188"/>
                <a:gd name="T1" fmla="*/ 1 h 524"/>
                <a:gd name="T2" fmla="*/ 0 w 188"/>
                <a:gd name="T3" fmla="*/ 1 h 524"/>
                <a:gd name="T4" fmla="*/ 0 w 188"/>
                <a:gd name="T5" fmla="*/ 1 h 524"/>
                <a:gd name="T6" fmla="*/ 0 w 188"/>
                <a:gd name="T7" fmla="*/ 1 h 524"/>
                <a:gd name="T8" fmla="*/ 0 w 188"/>
                <a:gd name="T9" fmla="*/ 1 h 524"/>
                <a:gd name="T10" fmla="*/ 0 w 188"/>
                <a:gd name="T11" fmla="*/ 1 h 524"/>
                <a:gd name="T12" fmla="*/ 0 w 188"/>
                <a:gd name="T13" fmla="*/ 1 h 524"/>
                <a:gd name="T14" fmla="*/ 0 w 188"/>
                <a:gd name="T15" fmla="*/ 1 h 524"/>
                <a:gd name="T16" fmla="*/ 0 w 188"/>
                <a:gd name="T17" fmla="*/ 1 h 524"/>
                <a:gd name="T18" fmla="*/ 0 w 188"/>
                <a:gd name="T19" fmla="*/ 1 h 524"/>
                <a:gd name="T20" fmla="*/ 0 w 188"/>
                <a:gd name="T21" fmla="*/ 1 h 524"/>
                <a:gd name="T22" fmla="*/ 0 w 188"/>
                <a:gd name="T23" fmla="*/ 1 h 524"/>
                <a:gd name="T24" fmla="*/ 0 w 188"/>
                <a:gd name="T25" fmla="*/ 1 h 524"/>
                <a:gd name="T26" fmla="*/ 0 w 188"/>
                <a:gd name="T27" fmla="*/ 1 h 524"/>
                <a:gd name="T28" fmla="*/ 0 w 188"/>
                <a:gd name="T29" fmla="*/ 1 h 524"/>
                <a:gd name="T30" fmla="*/ 0 w 188"/>
                <a:gd name="T31" fmla="*/ 1 h 524"/>
                <a:gd name="T32" fmla="*/ 0 w 188"/>
                <a:gd name="T33" fmla="*/ 1 h 524"/>
                <a:gd name="T34" fmla="*/ 0 w 188"/>
                <a:gd name="T35" fmla="*/ 1 h 524"/>
                <a:gd name="T36" fmla="*/ 0 w 188"/>
                <a:gd name="T37" fmla="*/ 1 h 524"/>
                <a:gd name="T38" fmla="*/ 0 w 188"/>
                <a:gd name="T39" fmla="*/ 1 h 524"/>
                <a:gd name="T40" fmla="*/ 0 w 188"/>
                <a:gd name="T41" fmla="*/ 1 h 524"/>
                <a:gd name="T42" fmla="*/ 0 w 188"/>
                <a:gd name="T43" fmla="*/ 0 h 524"/>
                <a:gd name="T44" fmla="*/ 0 w 188"/>
                <a:gd name="T45" fmla="*/ 0 h 524"/>
                <a:gd name="T46" fmla="*/ 0 w 188"/>
                <a:gd name="T47" fmla="*/ 0 h 524"/>
                <a:gd name="T48" fmla="*/ 0 w 188"/>
                <a:gd name="T49" fmla="*/ 0 h 524"/>
                <a:gd name="T50" fmla="*/ 0 w 188"/>
                <a:gd name="T51" fmla="*/ 0 h 524"/>
                <a:gd name="T52" fmla="*/ 0 w 188"/>
                <a:gd name="T53" fmla="*/ 0 h 524"/>
                <a:gd name="T54" fmla="*/ 0 w 188"/>
                <a:gd name="T55" fmla="*/ 0 h 524"/>
                <a:gd name="T56" fmla="*/ 0 w 188"/>
                <a:gd name="T57" fmla="*/ 0 h 524"/>
                <a:gd name="T58" fmla="*/ 0 w 188"/>
                <a:gd name="T59" fmla="*/ 0 h 524"/>
                <a:gd name="T60" fmla="*/ 0 w 188"/>
                <a:gd name="T61" fmla="*/ 0 h 524"/>
                <a:gd name="T62" fmla="*/ 0 w 188"/>
                <a:gd name="T63" fmla="*/ 1 h 524"/>
                <a:gd name="T64" fmla="*/ 0 w 188"/>
                <a:gd name="T65" fmla="*/ 1 h 524"/>
                <a:gd name="T66" fmla="*/ 0 w 188"/>
                <a:gd name="T67" fmla="*/ 1 h 524"/>
                <a:gd name="T68" fmla="*/ 0 w 188"/>
                <a:gd name="T69" fmla="*/ 1 h 524"/>
                <a:gd name="T70" fmla="*/ 0 w 188"/>
                <a:gd name="T71" fmla="*/ 1 h 524"/>
                <a:gd name="T72" fmla="*/ 0 w 188"/>
                <a:gd name="T73" fmla="*/ 1 h 524"/>
                <a:gd name="T74" fmla="*/ 0 w 188"/>
                <a:gd name="T75" fmla="*/ 1 h 524"/>
                <a:gd name="T76" fmla="*/ 0 w 188"/>
                <a:gd name="T77" fmla="*/ 1 h 524"/>
                <a:gd name="T78" fmla="*/ 0 w 188"/>
                <a:gd name="T79" fmla="*/ 1 h 524"/>
                <a:gd name="T80" fmla="*/ 0 w 188"/>
                <a:gd name="T81" fmla="*/ 1 h 524"/>
                <a:gd name="T82" fmla="*/ 0 w 188"/>
                <a:gd name="T83" fmla="*/ 1 h 5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88"/>
                <a:gd name="T127" fmla="*/ 0 h 524"/>
                <a:gd name="T128" fmla="*/ 188 w 188"/>
                <a:gd name="T129" fmla="*/ 524 h 52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88" h="524">
                  <a:moveTo>
                    <a:pt x="188" y="519"/>
                  </a:moveTo>
                  <a:lnTo>
                    <a:pt x="172" y="521"/>
                  </a:lnTo>
                  <a:lnTo>
                    <a:pt x="158" y="523"/>
                  </a:lnTo>
                  <a:lnTo>
                    <a:pt x="147" y="524"/>
                  </a:lnTo>
                  <a:lnTo>
                    <a:pt x="138" y="524"/>
                  </a:lnTo>
                  <a:lnTo>
                    <a:pt x="127" y="524"/>
                  </a:lnTo>
                  <a:lnTo>
                    <a:pt x="117" y="523"/>
                  </a:lnTo>
                  <a:lnTo>
                    <a:pt x="107" y="522"/>
                  </a:lnTo>
                  <a:lnTo>
                    <a:pt x="100" y="520"/>
                  </a:lnTo>
                  <a:lnTo>
                    <a:pt x="92" y="517"/>
                  </a:lnTo>
                  <a:lnTo>
                    <a:pt x="85" y="513"/>
                  </a:lnTo>
                  <a:lnTo>
                    <a:pt x="79" y="509"/>
                  </a:lnTo>
                  <a:lnTo>
                    <a:pt x="74" y="505"/>
                  </a:lnTo>
                  <a:lnTo>
                    <a:pt x="70" y="499"/>
                  </a:lnTo>
                  <a:lnTo>
                    <a:pt x="67" y="493"/>
                  </a:lnTo>
                  <a:lnTo>
                    <a:pt x="64" y="486"/>
                  </a:lnTo>
                  <a:lnTo>
                    <a:pt x="60" y="478"/>
                  </a:lnTo>
                  <a:lnTo>
                    <a:pt x="58" y="469"/>
                  </a:lnTo>
                  <a:lnTo>
                    <a:pt x="57" y="459"/>
                  </a:lnTo>
                  <a:lnTo>
                    <a:pt x="56" y="449"/>
                  </a:lnTo>
                  <a:lnTo>
                    <a:pt x="56" y="437"/>
                  </a:lnTo>
                  <a:lnTo>
                    <a:pt x="56" y="170"/>
                  </a:lnTo>
                  <a:lnTo>
                    <a:pt x="0" y="170"/>
                  </a:lnTo>
                  <a:lnTo>
                    <a:pt x="0" y="114"/>
                  </a:lnTo>
                  <a:lnTo>
                    <a:pt x="56" y="114"/>
                  </a:lnTo>
                  <a:lnTo>
                    <a:pt x="56" y="0"/>
                  </a:lnTo>
                  <a:lnTo>
                    <a:pt x="124" y="0"/>
                  </a:lnTo>
                  <a:lnTo>
                    <a:pt x="124" y="114"/>
                  </a:lnTo>
                  <a:lnTo>
                    <a:pt x="188" y="114"/>
                  </a:lnTo>
                  <a:lnTo>
                    <a:pt x="188" y="170"/>
                  </a:lnTo>
                  <a:lnTo>
                    <a:pt x="124" y="170"/>
                  </a:lnTo>
                  <a:lnTo>
                    <a:pt x="124" y="437"/>
                  </a:lnTo>
                  <a:lnTo>
                    <a:pt x="125" y="443"/>
                  </a:lnTo>
                  <a:lnTo>
                    <a:pt x="127" y="449"/>
                  </a:lnTo>
                  <a:lnTo>
                    <a:pt x="130" y="454"/>
                  </a:lnTo>
                  <a:lnTo>
                    <a:pt x="135" y="459"/>
                  </a:lnTo>
                  <a:lnTo>
                    <a:pt x="141" y="462"/>
                  </a:lnTo>
                  <a:lnTo>
                    <a:pt x="148" y="464"/>
                  </a:lnTo>
                  <a:lnTo>
                    <a:pt x="155" y="466"/>
                  </a:lnTo>
                  <a:lnTo>
                    <a:pt x="164" y="466"/>
                  </a:lnTo>
                  <a:lnTo>
                    <a:pt x="188" y="466"/>
                  </a:lnTo>
                  <a:lnTo>
                    <a:pt x="188" y="519"/>
                  </a:lnTo>
                  <a:close/>
                </a:path>
              </a:pathLst>
            </a:custGeom>
            <a:solidFill>
              <a:srgbClr val="2C5882"/>
            </a:solidFill>
            <a:ln w="9525">
              <a:noFill/>
              <a:round/>
            </a:ln>
          </p:spPr>
          <p:txBody>
            <a:bodyPr/>
            <a:lstStyle/>
            <a:p>
              <a:endParaRPr lang="zh-CN" altLang="en-US"/>
            </a:p>
          </p:txBody>
        </p:sp>
        <p:sp>
          <p:nvSpPr>
            <p:cNvPr id="29788" name="Freeform 2"/>
            <p:cNvSpPr/>
            <p:nvPr/>
          </p:nvSpPr>
          <p:spPr bwMode="auto">
            <a:xfrm>
              <a:off x="5711" y="979"/>
              <a:ext cx="124" cy="190"/>
            </a:xfrm>
            <a:custGeom>
              <a:avLst/>
              <a:gdLst>
                <a:gd name="T0" fmla="*/ 1 w 371"/>
                <a:gd name="T1" fmla="*/ 0 h 570"/>
                <a:gd name="T2" fmla="*/ 0 w 371"/>
                <a:gd name="T3" fmla="*/ 1 h 570"/>
                <a:gd name="T4" fmla="*/ 0 w 371"/>
                <a:gd name="T5" fmla="*/ 1 h 570"/>
                <a:gd name="T6" fmla="*/ 0 w 371"/>
                <a:gd name="T7" fmla="*/ 1 h 570"/>
                <a:gd name="T8" fmla="*/ 0 w 371"/>
                <a:gd name="T9" fmla="*/ 1 h 570"/>
                <a:gd name="T10" fmla="*/ 0 w 371"/>
                <a:gd name="T11" fmla="*/ 1 h 570"/>
                <a:gd name="T12" fmla="*/ 0 w 371"/>
                <a:gd name="T13" fmla="*/ 1 h 570"/>
                <a:gd name="T14" fmla="*/ 0 w 371"/>
                <a:gd name="T15" fmla="*/ 1 h 570"/>
                <a:gd name="T16" fmla="*/ 0 w 371"/>
                <a:gd name="T17" fmla="*/ 1 h 570"/>
                <a:gd name="T18" fmla="*/ 0 w 371"/>
                <a:gd name="T19" fmla="*/ 1 h 570"/>
                <a:gd name="T20" fmla="*/ 0 w 371"/>
                <a:gd name="T21" fmla="*/ 1 h 570"/>
                <a:gd name="T22" fmla="*/ 0 w 371"/>
                <a:gd name="T23" fmla="*/ 1 h 570"/>
                <a:gd name="T24" fmla="*/ 0 w 371"/>
                <a:gd name="T25" fmla="*/ 1 h 570"/>
                <a:gd name="T26" fmla="*/ 0 w 371"/>
                <a:gd name="T27" fmla="*/ 1 h 570"/>
                <a:gd name="T28" fmla="*/ 0 w 371"/>
                <a:gd name="T29" fmla="*/ 1 h 570"/>
                <a:gd name="T30" fmla="*/ 0 w 371"/>
                <a:gd name="T31" fmla="*/ 1 h 570"/>
                <a:gd name="T32" fmla="*/ 0 w 371"/>
                <a:gd name="T33" fmla="*/ 1 h 570"/>
                <a:gd name="T34" fmla="*/ 0 w 371"/>
                <a:gd name="T35" fmla="*/ 1 h 570"/>
                <a:gd name="T36" fmla="*/ 0 w 371"/>
                <a:gd name="T37" fmla="*/ 1 h 570"/>
                <a:gd name="T38" fmla="*/ 0 w 371"/>
                <a:gd name="T39" fmla="*/ 1 h 570"/>
                <a:gd name="T40" fmla="*/ 0 w 371"/>
                <a:gd name="T41" fmla="*/ 1 h 570"/>
                <a:gd name="T42" fmla="*/ 0 w 371"/>
                <a:gd name="T43" fmla="*/ 1 h 570"/>
                <a:gd name="T44" fmla="*/ 0 w 371"/>
                <a:gd name="T45" fmla="*/ 1 h 570"/>
                <a:gd name="T46" fmla="*/ 0 w 371"/>
                <a:gd name="T47" fmla="*/ 1 h 570"/>
                <a:gd name="T48" fmla="*/ 0 w 371"/>
                <a:gd name="T49" fmla="*/ 1 h 570"/>
                <a:gd name="T50" fmla="*/ 0 w 371"/>
                <a:gd name="T51" fmla="*/ 1 h 570"/>
                <a:gd name="T52" fmla="*/ 0 w 371"/>
                <a:gd name="T53" fmla="*/ 1 h 570"/>
                <a:gd name="T54" fmla="*/ 0 w 371"/>
                <a:gd name="T55" fmla="*/ 1 h 570"/>
                <a:gd name="T56" fmla="*/ 0 w 371"/>
                <a:gd name="T57" fmla="*/ 1 h 570"/>
                <a:gd name="T58" fmla="*/ 0 w 371"/>
                <a:gd name="T59" fmla="*/ 1 h 570"/>
                <a:gd name="T60" fmla="*/ 0 w 371"/>
                <a:gd name="T61" fmla="*/ 1 h 570"/>
                <a:gd name="T62" fmla="*/ 0 w 371"/>
                <a:gd name="T63" fmla="*/ 1 h 570"/>
                <a:gd name="T64" fmla="*/ 0 w 371"/>
                <a:gd name="T65" fmla="*/ 1 h 570"/>
                <a:gd name="T66" fmla="*/ 0 w 371"/>
                <a:gd name="T67" fmla="*/ 1 h 570"/>
                <a:gd name="T68" fmla="*/ 0 w 371"/>
                <a:gd name="T69" fmla="*/ 1 h 570"/>
                <a:gd name="T70" fmla="*/ 0 w 371"/>
                <a:gd name="T71" fmla="*/ 1 h 570"/>
                <a:gd name="T72" fmla="*/ 0 w 371"/>
                <a:gd name="T73" fmla="*/ 1 h 570"/>
                <a:gd name="T74" fmla="*/ 0 w 371"/>
                <a:gd name="T75" fmla="*/ 1 h 570"/>
                <a:gd name="T76" fmla="*/ 0 w 371"/>
                <a:gd name="T77" fmla="*/ 1 h 570"/>
                <a:gd name="T78" fmla="*/ 0 w 371"/>
                <a:gd name="T79" fmla="*/ 1 h 570"/>
                <a:gd name="T80" fmla="*/ 0 w 371"/>
                <a:gd name="T81" fmla="*/ 1 h 570"/>
                <a:gd name="T82" fmla="*/ 0 w 371"/>
                <a:gd name="T83" fmla="*/ 0 h 570"/>
                <a:gd name="T84" fmla="*/ 0 w 371"/>
                <a:gd name="T85" fmla="*/ 0 h 570"/>
                <a:gd name="T86" fmla="*/ 0 w 371"/>
                <a:gd name="T87" fmla="*/ 0 h 570"/>
                <a:gd name="T88" fmla="*/ 0 w 371"/>
                <a:gd name="T89" fmla="*/ 0 h 570"/>
                <a:gd name="T90" fmla="*/ 0 w 371"/>
                <a:gd name="T91" fmla="*/ 0 h 570"/>
                <a:gd name="T92" fmla="*/ 0 w 371"/>
                <a:gd name="T93" fmla="*/ 0 h 570"/>
                <a:gd name="T94" fmla="*/ 1 w 371"/>
                <a:gd name="T95" fmla="*/ 0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1"/>
                <a:gd name="T145" fmla="*/ 0 h 570"/>
                <a:gd name="T146" fmla="*/ 371 w 371"/>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1" h="570">
                  <a:moveTo>
                    <a:pt x="371" y="0"/>
                  </a:moveTo>
                  <a:lnTo>
                    <a:pt x="217" y="419"/>
                  </a:lnTo>
                  <a:lnTo>
                    <a:pt x="208" y="441"/>
                  </a:lnTo>
                  <a:lnTo>
                    <a:pt x="199" y="462"/>
                  </a:lnTo>
                  <a:lnTo>
                    <a:pt x="192" y="480"/>
                  </a:lnTo>
                  <a:lnTo>
                    <a:pt x="183" y="496"/>
                  </a:lnTo>
                  <a:lnTo>
                    <a:pt x="175" y="511"/>
                  </a:lnTo>
                  <a:lnTo>
                    <a:pt x="168" y="523"/>
                  </a:lnTo>
                  <a:lnTo>
                    <a:pt x="160" y="533"/>
                  </a:lnTo>
                  <a:lnTo>
                    <a:pt x="153" y="542"/>
                  </a:lnTo>
                  <a:lnTo>
                    <a:pt x="146" y="548"/>
                  </a:lnTo>
                  <a:lnTo>
                    <a:pt x="138" y="554"/>
                  </a:lnTo>
                  <a:lnTo>
                    <a:pt x="128" y="559"/>
                  </a:lnTo>
                  <a:lnTo>
                    <a:pt x="118" y="562"/>
                  </a:lnTo>
                  <a:lnTo>
                    <a:pt x="107" y="566"/>
                  </a:lnTo>
                  <a:lnTo>
                    <a:pt x="95" y="568"/>
                  </a:lnTo>
                  <a:lnTo>
                    <a:pt x="83" y="569"/>
                  </a:lnTo>
                  <a:lnTo>
                    <a:pt x="70" y="570"/>
                  </a:lnTo>
                  <a:lnTo>
                    <a:pt x="60" y="570"/>
                  </a:lnTo>
                  <a:lnTo>
                    <a:pt x="53" y="569"/>
                  </a:lnTo>
                  <a:lnTo>
                    <a:pt x="44" y="568"/>
                  </a:lnTo>
                  <a:lnTo>
                    <a:pt x="37" y="566"/>
                  </a:lnTo>
                  <a:lnTo>
                    <a:pt x="37" y="502"/>
                  </a:lnTo>
                  <a:lnTo>
                    <a:pt x="45" y="506"/>
                  </a:lnTo>
                  <a:lnTo>
                    <a:pt x="55" y="507"/>
                  </a:lnTo>
                  <a:lnTo>
                    <a:pt x="65" y="508"/>
                  </a:lnTo>
                  <a:lnTo>
                    <a:pt x="76" y="509"/>
                  </a:lnTo>
                  <a:lnTo>
                    <a:pt x="81" y="509"/>
                  </a:lnTo>
                  <a:lnTo>
                    <a:pt x="87" y="508"/>
                  </a:lnTo>
                  <a:lnTo>
                    <a:pt x="92" y="506"/>
                  </a:lnTo>
                  <a:lnTo>
                    <a:pt x="97" y="503"/>
                  </a:lnTo>
                  <a:lnTo>
                    <a:pt x="102" y="501"/>
                  </a:lnTo>
                  <a:lnTo>
                    <a:pt x="106" y="498"/>
                  </a:lnTo>
                  <a:lnTo>
                    <a:pt x="111" y="495"/>
                  </a:lnTo>
                  <a:lnTo>
                    <a:pt x="114" y="489"/>
                  </a:lnTo>
                  <a:lnTo>
                    <a:pt x="123" y="478"/>
                  </a:lnTo>
                  <a:lnTo>
                    <a:pt x="131" y="463"/>
                  </a:lnTo>
                  <a:lnTo>
                    <a:pt x="140" y="443"/>
                  </a:lnTo>
                  <a:lnTo>
                    <a:pt x="150" y="419"/>
                  </a:lnTo>
                  <a:lnTo>
                    <a:pt x="151" y="413"/>
                  </a:lnTo>
                  <a:lnTo>
                    <a:pt x="0" y="0"/>
                  </a:lnTo>
                  <a:lnTo>
                    <a:pt x="39" y="0"/>
                  </a:lnTo>
                  <a:lnTo>
                    <a:pt x="78" y="0"/>
                  </a:lnTo>
                  <a:lnTo>
                    <a:pt x="186" y="335"/>
                  </a:lnTo>
                  <a:lnTo>
                    <a:pt x="297" y="0"/>
                  </a:lnTo>
                  <a:lnTo>
                    <a:pt x="334" y="0"/>
                  </a:lnTo>
                  <a:lnTo>
                    <a:pt x="371" y="0"/>
                  </a:lnTo>
                  <a:close/>
                </a:path>
              </a:pathLst>
            </a:custGeom>
            <a:solidFill>
              <a:srgbClr val="2C5882"/>
            </a:solidFill>
            <a:ln w="9525">
              <a:noFill/>
              <a:round/>
            </a:ln>
          </p:spPr>
          <p:txBody>
            <a:bodyPr/>
            <a:lstStyle/>
            <a:p>
              <a:endParaRPr lang="zh-CN" altLang="en-US"/>
            </a:p>
          </p:txBody>
        </p:sp>
      </p:grpSp>
      <p:sp>
        <p:nvSpPr>
          <p:cNvPr id="97" name="矩形 96"/>
          <p:cNvSpPr/>
          <p:nvPr/>
        </p:nvSpPr>
        <p:spPr>
          <a:xfrm>
            <a:off x="120650" y="3452813"/>
            <a:ext cx="12071350" cy="2698750"/>
          </a:xfrm>
          <a:prstGeom prst="rect">
            <a:avLst/>
          </a:prstGeom>
          <a:solidFill>
            <a:schemeClr val="bg2">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lt1">
                  <a:alpha val="30000"/>
                </a:schemeClr>
              </a:solidFill>
            </a:endParaRPr>
          </a:p>
        </p:txBody>
      </p:sp>
      <p:sp>
        <p:nvSpPr>
          <p:cNvPr id="98" name="矩形 97"/>
          <p:cNvSpPr/>
          <p:nvPr/>
        </p:nvSpPr>
        <p:spPr>
          <a:xfrm>
            <a:off x="212725" y="1905000"/>
            <a:ext cx="2994025" cy="849313"/>
          </a:xfrm>
          <a:prstGeom prst="rect">
            <a:avLst/>
          </a:prstGeom>
          <a:solidFill>
            <a:srgbClr val="24569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3600" b="1" dirty="0">
                <a:latin typeface="微软雅黑" panose="020B0503020204020204" pitchFamily="34" charset="-122"/>
                <a:ea typeface="微软雅黑" panose="020B0503020204020204" pitchFamily="34" charset="-122"/>
                <a:sym typeface="+mn-ea"/>
              </a:rPr>
              <a:t>态度到位</a:t>
            </a:r>
            <a:endParaRPr lang="en-US" altLang="en-US" sz="3600" noProof="1">
              <a:latin typeface="微软雅黑" panose="020B0503020204020204" pitchFamily="34" charset="-122"/>
              <a:ea typeface="微软雅黑" panose="020B0503020204020204" pitchFamily="34" charset="-122"/>
              <a:cs typeface="+mj-cs"/>
              <a:sym typeface="+mn-ea"/>
            </a:endParaRPr>
          </a:p>
        </p:txBody>
      </p:sp>
      <p:sp>
        <p:nvSpPr>
          <p:cNvPr id="99" name="矩形 98"/>
          <p:cNvSpPr/>
          <p:nvPr/>
        </p:nvSpPr>
        <p:spPr>
          <a:xfrm>
            <a:off x="3182938" y="1901825"/>
            <a:ext cx="2971800" cy="849313"/>
          </a:xfrm>
          <a:prstGeom prst="rect">
            <a:avLst/>
          </a:prstGeom>
          <a:solidFill>
            <a:srgbClr val="24569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3600" b="1" noProof="1">
                <a:latin typeface="微软雅黑" panose="020B0503020204020204" pitchFamily="34" charset="-122"/>
                <a:ea typeface="微软雅黑" panose="020B0503020204020204" pitchFamily="34" charset="-122"/>
                <a:sym typeface="+mn-ea"/>
              </a:rPr>
              <a:t>措施精准</a:t>
            </a:r>
            <a:endParaRPr lang="en-US" altLang="en-US" sz="3600" b="1" noProof="1">
              <a:latin typeface="微软雅黑" panose="020B0503020204020204" pitchFamily="34" charset="-122"/>
              <a:ea typeface="微软雅黑" panose="020B0503020204020204" pitchFamily="34" charset="-122"/>
              <a:sym typeface="+mn-ea"/>
            </a:endParaRPr>
          </a:p>
        </p:txBody>
      </p:sp>
      <p:sp>
        <p:nvSpPr>
          <p:cNvPr id="100" name="矩形 99"/>
          <p:cNvSpPr/>
          <p:nvPr/>
        </p:nvSpPr>
        <p:spPr>
          <a:xfrm>
            <a:off x="6073775" y="1901825"/>
            <a:ext cx="2951163" cy="849313"/>
          </a:xfrm>
          <a:prstGeom prst="rect">
            <a:avLst/>
          </a:prstGeom>
          <a:solidFill>
            <a:srgbClr val="24569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3600" b="1" noProof="1">
                <a:latin typeface="微软雅黑" panose="020B0503020204020204" pitchFamily="34" charset="-122"/>
                <a:ea typeface="微软雅黑" panose="020B0503020204020204" pitchFamily="34" charset="-122"/>
                <a:sym typeface="+mn-ea"/>
              </a:rPr>
              <a:t>指标关键</a:t>
            </a:r>
            <a:endParaRPr lang="en-US" altLang="en-US" sz="3600" b="1" noProof="1">
              <a:latin typeface="微软雅黑" panose="020B0503020204020204" pitchFamily="34" charset="-122"/>
              <a:ea typeface="微软雅黑" panose="020B0503020204020204" pitchFamily="34" charset="-122"/>
              <a:sym typeface="+mn-ea"/>
            </a:endParaRPr>
          </a:p>
        </p:txBody>
      </p:sp>
      <p:sp>
        <p:nvSpPr>
          <p:cNvPr id="29703" name="文本框 5"/>
          <p:cNvSpPr txBox="1">
            <a:spLocks noChangeArrowheads="1"/>
          </p:cNvSpPr>
          <p:nvPr/>
        </p:nvSpPr>
        <p:spPr bwMode="auto">
          <a:xfrm>
            <a:off x="684213" y="3260725"/>
            <a:ext cx="10956925" cy="1016000"/>
          </a:xfrm>
          <a:prstGeom prst="rect">
            <a:avLst/>
          </a:prstGeom>
          <a:noFill/>
          <a:ln w="9525">
            <a:noFill/>
            <a:miter lim="800000"/>
          </a:ln>
        </p:spPr>
        <p:txBody>
          <a:bodyPr wrap="none">
            <a:spAutoFit/>
          </a:bodyPr>
          <a:lstStyle/>
          <a:p>
            <a:r>
              <a:rPr lang="zh-CN" altLang="en-US" sz="6000" b="1">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用合格评估推动学校高质量发展</a:t>
            </a:r>
          </a:p>
        </p:txBody>
      </p:sp>
      <p:sp>
        <p:nvSpPr>
          <p:cNvPr id="102" name="文本框 101"/>
          <p:cNvSpPr txBox="1"/>
          <p:nvPr/>
        </p:nvSpPr>
        <p:spPr>
          <a:xfrm>
            <a:off x="5375275" y="5749925"/>
            <a:ext cx="1408113" cy="461963"/>
          </a:xfrm>
          <a:prstGeom prst="rect">
            <a:avLst/>
          </a:prstGeom>
          <a:noFill/>
        </p:spPr>
        <p:txBody>
          <a:bodyPr wrap="none">
            <a:spAutoFit/>
          </a:bodyPr>
          <a:lstStyle/>
          <a:p>
            <a:pPr fontAlgn="auto">
              <a:spcBef>
                <a:spcPts val="0"/>
              </a:spcBef>
              <a:spcAft>
                <a:spcPts val="0"/>
              </a:spcAft>
              <a:defRPr/>
            </a:pPr>
            <a:r>
              <a:rPr lang="en-US" altLang="zh-CN" sz="2400" b="1" dirty="0">
                <a:solidFill>
                  <a:schemeClr val="tx2"/>
                </a:solidFill>
                <a:latin typeface="微软雅黑" panose="020B0503020204020204" pitchFamily="34" charset="-122"/>
                <a:ea typeface="微软雅黑" panose="020B0503020204020204" pitchFamily="34" charset="-122"/>
                <a:cs typeface="+mj-cs"/>
                <a:sym typeface="+mn-ea"/>
              </a:rPr>
              <a:t>2020.01</a:t>
            </a:r>
            <a:endParaRPr lang="zh-CN" altLang="en-US" sz="2400" b="1" dirty="0">
              <a:solidFill>
                <a:schemeClr val="tx2"/>
              </a:solidFill>
              <a:latin typeface="微软雅黑" panose="020B0503020204020204" pitchFamily="34" charset="-122"/>
              <a:ea typeface="微软雅黑" panose="020B0503020204020204" pitchFamily="34" charset="-122"/>
              <a:cs typeface="+mj-cs"/>
              <a:sym typeface="+mn-ea"/>
            </a:endParaRPr>
          </a:p>
        </p:txBody>
      </p:sp>
      <p:sp>
        <p:nvSpPr>
          <p:cNvPr id="103" name="矩形 102"/>
          <p:cNvSpPr/>
          <p:nvPr/>
        </p:nvSpPr>
        <p:spPr>
          <a:xfrm>
            <a:off x="4841875" y="5191125"/>
            <a:ext cx="2373313" cy="376238"/>
          </a:xfrm>
          <a:prstGeom prst="rect">
            <a:avLst/>
          </a:prstGeom>
          <a:solidFill>
            <a:srgbClr val="24569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2400" b="1" noProof="1">
                <a:latin typeface="微软雅黑" panose="020B0503020204020204" pitchFamily="34" charset="-122"/>
                <a:ea typeface="微软雅黑" panose="020B0503020204020204" pitchFamily="34" charset="-122"/>
                <a:cs typeface="+mj-cs"/>
                <a:sym typeface="+mn-ea"/>
              </a:rPr>
              <a:t>汇报人：严余松</a:t>
            </a:r>
          </a:p>
        </p:txBody>
      </p:sp>
      <p:sp>
        <p:nvSpPr>
          <p:cNvPr id="93" name="矩形 92"/>
          <p:cNvSpPr/>
          <p:nvPr/>
        </p:nvSpPr>
        <p:spPr>
          <a:xfrm>
            <a:off x="8966200" y="1889125"/>
            <a:ext cx="2968625" cy="849313"/>
          </a:xfrm>
          <a:prstGeom prst="rect">
            <a:avLst/>
          </a:prstGeom>
          <a:solidFill>
            <a:srgbClr val="24569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3600" b="1" noProof="1">
                <a:latin typeface="微软雅黑" panose="020B0503020204020204" pitchFamily="34" charset="-122"/>
                <a:ea typeface="微软雅黑" panose="020B0503020204020204" pitchFamily="34" charset="-122"/>
                <a:sym typeface="+mn-ea"/>
              </a:rPr>
              <a:t>效果支撑</a:t>
            </a:r>
            <a:endParaRPr lang="en-US" altLang="en-US" sz="3600" b="1" noProof="1">
              <a:latin typeface="微软雅黑" panose="020B0503020204020204" pitchFamily="34" charset="-122"/>
              <a:ea typeface="微软雅黑" panose="020B0503020204020204" pitchFamily="34" charset="-122"/>
              <a:sym typeface="+mn-ea"/>
            </a:endParaRPr>
          </a:p>
        </p:txBody>
      </p:sp>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38914" name="图片 179" descr="C:\Users\666\Desktop\LOGO副本.pngLOGO副本"/>
          <p:cNvPicPr>
            <a:picLocks noChangeAspect="1"/>
          </p:cNvPicPr>
          <p:nvPr/>
        </p:nvPicPr>
        <p:blipFill>
          <a:blip r:embed="rId3" cstate="print"/>
          <a:srcRect/>
          <a:stretch>
            <a:fillRect/>
          </a:stretch>
        </p:blipFill>
        <p:spPr bwMode="auto">
          <a:xfrm>
            <a:off x="431800" y="252413"/>
            <a:ext cx="2117725" cy="487362"/>
          </a:xfrm>
          <a:prstGeom prst="rect">
            <a:avLst/>
          </a:prstGeom>
          <a:noFill/>
          <a:ln w="9525">
            <a:noFill/>
            <a:miter lim="800000"/>
            <a:headEnd/>
            <a:tailEnd/>
          </a:ln>
        </p:spPr>
      </p:pic>
      <p:sp>
        <p:nvSpPr>
          <p:cNvPr id="64515" name="文本框 1"/>
          <p:cNvSpPr txBox="1">
            <a:spLocks noChangeArrowheads="1"/>
          </p:cNvSpPr>
          <p:nvPr/>
        </p:nvSpPr>
        <p:spPr bwMode="auto">
          <a:xfrm>
            <a:off x="557213" y="1195388"/>
            <a:ext cx="5688012" cy="4708525"/>
          </a:xfrm>
          <a:prstGeom prst="rect">
            <a:avLst/>
          </a:prstGeom>
          <a:noFill/>
          <a:ln w="9525">
            <a:noFill/>
            <a:miter lim="800000"/>
          </a:ln>
        </p:spPr>
        <p:txBody>
          <a:bodyPr>
            <a:spAutoFit/>
          </a:bodyPr>
          <a:lstStyle/>
          <a:p>
            <a:pPr indent="457200">
              <a:lnSpc>
                <a:spcPct val="125000"/>
              </a:lnSpc>
              <a:defRPr/>
            </a:pPr>
            <a:endParaRPr lang="en-US" altLang="zh-CN" sz="2000" b="1" dirty="0">
              <a:latin typeface="微软雅黑" panose="020B0503020204020204" pitchFamily="34" charset="-122"/>
              <a:ea typeface="微软雅黑" panose="020B0503020204020204" pitchFamily="34" charset="-122"/>
              <a:cs typeface="微软雅黑" panose="020B0503020204020204" pitchFamily="34" charset="-122"/>
              <a:sym typeface="+mn-ea"/>
            </a:endParaRPr>
          </a:p>
          <a:p>
            <a:pPr indent="457200">
              <a:lnSpc>
                <a:spcPct val="125000"/>
              </a:lnSpc>
              <a:defRPr/>
            </a:pPr>
            <a:endParaRPr lang="en-US" altLang="zh-CN" sz="2000" b="1" dirty="0">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ct val="125000"/>
              </a:lnSpc>
              <a:defRPr/>
            </a:pP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sym typeface="+mn-ea"/>
              </a:rPr>
              <a:t>新建本科需要</a:t>
            </a:r>
            <a:r>
              <a:rPr lang="zh-CN" altLang="en-US" sz="20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整体性、系统性转变</a:t>
            </a: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sym typeface="+mn-ea"/>
              </a:rPr>
              <a:t>：学校定位、办学理念、办学思路、办学条件、培养目标、培养模式、质量保障。这些转变促进学校实现高质量发展，这也就是合格评估的基本要求。</a:t>
            </a:r>
            <a:endParaRPr lang="en-US" altLang="zh-CN" sz="2000" b="1" dirty="0">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ct val="125000"/>
              </a:lnSpc>
              <a:defRPr/>
            </a:pPr>
            <a:endParaRPr lang="en-US" altLang="zh-CN" sz="2000" b="1" dirty="0">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ct val="125000"/>
              </a:lnSpc>
              <a:defRPr/>
            </a:pPr>
            <a:endParaRPr lang="en-US" altLang="zh-CN" sz="2000" b="1" dirty="0">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ct val="125000"/>
              </a:lnSpc>
              <a:defRPr/>
            </a:pP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sym typeface="+mn-ea"/>
              </a:rPr>
              <a:t>这些转变在一定时间（</a:t>
            </a:r>
            <a:r>
              <a:rPr lang="en-US" altLang="zh-CN" sz="2000" b="1" dirty="0">
                <a:latin typeface="微软雅黑" panose="020B0503020204020204" pitchFamily="34" charset="-122"/>
                <a:ea typeface="微软雅黑" panose="020B0503020204020204" pitchFamily="34" charset="-122"/>
                <a:cs typeface="微软雅黑" panose="020B0503020204020204" pitchFamily="34" charset="-122"/>
                <a:sym typeface="+mn-ea"/>
              </a:rPr>
              <a:t>6-8</a:t>
            </a: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sym typeface="+mn-ea"/>
              </a:rPr>
              <a:t>年）达成与否直接影响学校未来的发展，合格评估就是促使学校整体性成为合格本科，走上良好发展道路。</a:t>
            </a:r>
            <a:endParaRPr lang="en-US" altLang="zh-CN" sz="2000" b="1" dirty="0">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ct val="125000"/>
              </a:lnSpc>
              <a:defRPr/>
            </a:pPr>
            <a:endParaRPr lang="zh-CN" altLang="en-US" sz="2000" b="1" dirty="0">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
        <p:nvSpPr>
          <p:cNvPr id="38916" name="文本框 6"/>
          <p:cNvSpPr txBox="1">
            <a:spLocks noChangeArrowheads="1"/>
          </p:cNvSpPr>
          <p:nvPr/>
        </p:nvSpPr>
        <p:spPr bwMode="auto">
          <a:xfrm>
            <a:off x="4076700" y="196850"/>
            <a:ext cx="7956550" cy="531813"/>
          </a:xfrm>
          <a:prstGeom prst="rect">
            <a:avLst/>
          </a:prstGeom>
          <a:noFill/>
          <a:ln w="9525">
            <a:noFill/>
            <a:miter lim="800000"/>
          </a:ln>
        </p:spPr>
        <p:txBody>
          <a:bodyPr wrap="none">
            <a:spAutoFit/>
          </a:bodyPr>
          <a:lstStyle/>
          <a:p>
            <a:pPr>
              <a:lnSpc>
                <a:spcPct val="80000"/>
              </a:lnSpc>
            </a:pPr>
            <a:r>
              <a:rPr lang="zh-CN" altLang="en-US" sz="36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rPr>
              <a:t>（一）学校组织开展评建工作的源动力</a:t>
            </a:r>
            <a:endParaRPr lang="zh-CN" altLang="en-US" sz="36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pic>
        <p:nvPicPr>
          <p:cNvPr id="38917" name="图片 5"/>
          <p:cNvPicPr>
            <a:picLocks noChangeAspect="1"/>
          </p:cNvPicPr>
          <p:nvPr/>
        </p:nvPicPr>
        <p:blipFill>
          <a:blip r:embed="rId4" cstate="print"/>
          <a:srcRect/>
          <a:stretch>
            <a:fillRect/>
          </a:stretch>
        </p:blipFill>
        <p:spPr bwMode="auto">
          <a:xfrm>
            <a:off x="6815138" y="2387600"/>
            <a:ext cx="4592637" cy="2527300"/>
          </a:xfrm>
          <a:prstGeom prst="rect">
            <a:avLst/>
          </a:prstGeom>
          <a:noFill/>
          <a:ln w="9525">
            <a:noFill/>
            <a:miter lim="800000"/>
            <a:headEnd/>
            <a:tailEnd/>
          </a:ln>
        </p:spPr>
      </p:pic>
      <p:sp>
        <p:nvSpPr>
          <p:cNvPr id="10" name="圆角矩形 9"/>
          <p:cNvSpPr/>
          <p:nvPr/>
        </p:nvSpPr>
        <p:spPr>
          <a:xfrm>
            <a:off x="557213" y="1887538"/>
            <a:ext cx="5688012" cy="2025650"/>
          </a:xfrm>
          <a:prstGeom prst="roundRect">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 name="圆角矩形 10"/>
          <p:cNvSpPr/>
          <p:nvPr/>
        </p:nvSpPr>
        <p:spPr>
          <a:xfrm>
            <a:off x="557213" y="4076700"/>
            <a:ext cx="5688012" cy="1635125"/>
          </a:xfrm>
          <a:prstGeom prst="roundRect">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Tree>
  </p:cSld>
  <p:clrMapOvr>
    <a:masterClrMapping/>
  </p:clrMapOv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sp>
        <p:nvSpPr>
          <p:cNvPr id="2" name="椭圆 1"/>
          <p:cNvSpPr/>
          <p:nvPr/>
        </p:nvSpPr>
        <p:spPr>
          <a:xfrm>
            <a:off x="1352550" y="1895475"/>
            <a:ext cx="596900" cy="5969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solidFill>
                <a:srgbClr val="FFC000"/>
              </a:solidFill>
            </a:endParaRPr>
          </a:p>
        </p:txBody>
      </p:sp>
      <p:sp>
        <p:nvSpPr>
          <p:cNvPr id="3" name="圆角矩形 2"/>
          <p:cNvSpPr/>
          <p:nvPr/>
        </p:nvSpPr>
        <p:spPr>
          <a:xfrm>
            <a:off x="768350" y="2778125"/>
            <a:ext cx="10429875" cy="1943100"/>
          </a:xfrm>
          <a:prstGeom prst="roundRect">
            <a:avLst>
              <a:gd name="adj" fmla="val 11111"/>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9940" name="文本框 3"/>
          <p:cNvSpPr txBox="1">
            <a:spLocks noChangeArrowheads="1"/>
          </p:cNvSpPr>
          <p:nvPr/>
        </p:nvSpPr>
        <p:spPr bwMode="auto">
          <a:xfrm>
            <a:off x="939800" y="3028950"/>
            <a:ext cx="10258425" cy="1187450"/>
          </a:xfrm>
          <a:prstGeom prst="rect">
            <a:avLst/>
          </a:prstGeom>
          <a:noFill/>
          <a:ln w="9525">
            <a:noFill/>
            <a:miter lim="800000"/>
          </a:ln>
        </p:spPr>
        <p:txBody>
          <a:bodyPr>
            <a:spAutoFit/>
          </a:bodyPr>
          <a:lstStyle/>
          <a:p>
            <a:pPr>
              <a:lnSpc>
                <a:spcPct val="150000"/>
              </a:lnSpc>
            </a:pPr>
            <a:r>
              <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通过合格评估奠定新建本科学校发展基础，明确学校发展目标及办学定位；</a:t>
            </a:r>
            <a:endParaRPr lang="en-US" altLang="zh-CN"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ct val="150000"/>
              </a:lnSpc>
            </a:pPr>
            <a:r>
              <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成为合格本科学校是学校自身发展的必然要求，有其强大的内生动力</a:t>
            </a:r>
            <a:endParaRPr lang="en-US" altLang="zh-CN"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
        <p:nvSpPr>
          <p:cNvPr id="39941" name="矩形 4"/>
          <p:cNvSpPr>
            <a:spLocks noChangeArrowheads="1"/>
          </p:cNvSpPr>
          <p:nvPr/>
        </p:nvSpPr>
        <p:spPr bwMode="auto">
          <a:xfrm>
            <a:off x="1973263" y="1803400"/>
            <a:ext cx="7651750" cy="736600"/>
          </a:xfrm>
          <a:prstGeom prst="rect">
            <a:avLst/>
          </a:prstGeom>
          <a:noFill/>
          <a:ln w="9525">
            <a:noFill/>
            <a:miter lim="800000"/>
          </a:ln>
        </p:spPr>
        <p:txBody>
          <a:bodyPr wrap="none">
            <a:spAutoFit/>
          </a:bodyPr>
          <a:lstStyle/>
          <a:p>
            <a:pPr>
              <a:lnSpc>
                <a:spcPct val="150000"/>
              </a:lnSpc>
            </a:pPr>
            <a:r>
              <a:rPr lang="zh-CN" altLang="en-US" sz="2800">
                <a:latin typeface="微软雅黑" panose="020B0503020204020204" pitchFamily="34" charset="-122"/>
                <a:ea typeface="微软雅黑" panose="020B0503020204020204" pitchFamily="34" charset="-122"/>
                <a:cs typeface="微软雅黑" panose="020B0503020204020204" pitchFamily="34" charset="-122"/>
                <a:sym typeface="+mn-ea"/>
              </a:rPr>
              <a:t>合格评估是新建本科学校</a:t>
            </a:r>
            <a:r>
              <a:rPr lang="zh-CN" altLang="en-US" sz="280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建设发展过程</a:t>
            </a:r>
            <a:r>
              <a:rPr lang="zh-CN" altLang="en-US" sz="2800">
                <a:latin typeface="微软雅黑" panose="020B0503020204020204" pitchFamily="34" charset="-122"/>
                <a:ea typeface="微软雅黑" panose="020B0503020204020204" pitchFamily="34" charset="-122"/>
                <a:cs typeface="微软雅黑" panose="020B0503020204020204" pitchFamily="34" charset="-122"/>
                <a:sym typeface="+mn-ea"/>
              </a:rPr>
              <a:t>的一部分</a:t>
            </a:r>
            <a:endParaRPr lang="zh-CN" altLang="en-US" sz="2800" b="1">
              <a:sym typeface="+mn-ea"/>
            </a:endParaRPr>
          </a:p>
        </p:txBody>
      </p:sp>
      <p:pic>
        <p:nvPicPr>
          <p:cNvPr id="39942" name="图片 179" descr="C:\Users\666\Desktop\LOGO副本.pngLOGO副本"/>
          <p:cNvPicPr>
            <a:picLocks noChangeAspect="1"/>
          </p:cNvPicPr>
          <p:nvPr/>
        </p:nvPicPr>
        <p:blipFill>
          <a:blip r:embed="rId3" cstate="print"/>
          <a:srcRect/>
          <a:stretch>
            <a:fillRect/>
          </a:stretch>
        </p:blipFill>
        <p:spPr bwMode="auto">
          <a:xfrm>
            <a:off x="431800" y="252413"/>
            <a:ext cx="2117725" cy="487362"/>
          </a:xfrm>
          <a:prstGeom prst="rect">
            <a:avLst/>
          </a:prstGeom>
          <a:noFill/>
          <a:ln w="9525">
            <a:noFill/>
            <a:miter lim="800000"/>
            <a:headEnd/>
            <a:tailEnd/>
          </a:ln>
        </p:spPr>
      </p:pic>
      <p:sp>
        <p:nvSpPr>
          <p:cNvPr id="9" name="椭圆 8"/>
          <p:cNvSpPr/>
          <p:nvPr/>
        </p:nvSpPr>
        <p:spPr>
          <a:xfrm>
            <a:off x="153988" y="5003800"/>
            <a:ext cx="3182937" cy="1444625"/>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sz="3600">
                <a:solidFill>
                  <a:schemeClr val="tx1"/>
                </a:solidFill>
                <a:latin typeface="Arial" panose="020B0604020202020204" pitchFamily="34" charset="0"/>
                <a:ea typeface="宋体" panose="02010600030101010101" pitchFamily="2" charset="-122"/>
              </a:defRPr>
            </a:lvl1pPr>
            <a:lvl2pPr marL="742950" indent="-285750">
              <a:defRPr sz="3600">
                <a:solidFill>
                  <a:schemeClr val="tx1"/>
                </a:solidFill>
                <a:latin typeface="Arial" panose="020B0604020202020204" pitchFamily="34" charset="0"/>
                <a:ea typeface="宋体" panose="02010600030101010101" pitchFamily="2" charset="-122"/>
              </a:defRPr>
            </a:lvl2pPr>
            <a:lvl3pPr marL="1143000" indent="-228600">
              <a:defRPr sz="3600">
                <a:solidFill>
                  <a:schemeClr val="tx1"/>
                </a:solidFill>
                <a:latin typeface="Arial" panose="020B0604020202020204" pitchFamily="34" charset="0"/>
                <a:ea typeface="宋体" panose="02010600030101010101" pitchFamily="2" charset="-122"/>
              </a:defRPr>
            </a:lvl3pPr>
            <a:lvl4pPr marL="1600200" indent="-228600">
              <a:defRPr sz="3600">
                <a:solidFill>
                  <a:schemeClr val="tx1"/>
                </a:solidFill>
                <a:latin typeface="Arial" panose="020B0604020202020204" pitchFamily="34" charset="0"/>
                <a:ea typeface="宋体" panose="02010600030101010101" pitchFamily="2" charset="-122"/>
              </a:defRPr>
            </a:lvl4pPr>
            <a:lvl5pPr marL="2057400" indent="-228600">
              <a:defRPr sz="36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9pPr>
          </a:lstStyle>
          <a:p>
            <a:pPr algn="ctr">
              <a:defRPr/>
            </a:pPr>
            <a:r>
              <a:rPr lang="zh-CN" altLang="en-US" sz="4800" b="1" dirty="0">
                <a:solidFill>
                  <a:srgbClr val="FFC000"/>
                </a:solidFill>
                <a:latin typeface="微软雅黑" panose="020B0503020204020204" pitchFamily="34" charset="-122"/>
                <a:ea typeface="微软雅黑" panose="020B0503020204020204" pitchFamily="34" charset="-122"/>
                <a:sym typeface="+mn-ea"/>
              </a:rPr>
              <a:t>再认识：</a:t>
            </a:r>
          </a:p>
        </p:txBody>
      </p:sp>
      <p:sp>
        <p:nvSpPr>
          <p:cNvPr id="39944" name="矩形 4"/>
          <p:cNvSpPr>
            <a:spLocks noChangeArrowheads="1"/>
          </p:cNvSpPr>
          <p:nvPr/>
        </p:nvSpPr>
        <p:spPr bwMode="auto">
          <a:xfrm>
            <a:off x="3336925" y="5054600"/>
            <a:ext cx="8443913" cy="1308100"/>
          </a:xfrm>
          <a:prstGeom prst="rect">
            <a:avLst/>
          </a:prstGeom>
          <a:noFill/>
          <a:ln w="9525">
            <a:noFill/>
            <a:miter lim="800000"/>
          </a:ln>
        </p:spPr>
        <p:txBody>
          <a:bodyPr wrap="none">
            <a:spAutoFit/>
          </a:bodyPr>
          <a:lstStyle/>
          <a:p>
            <a:pPr>
              <a:lnSpc>
                <a:spcPct val="150000"/>
              </a:lnSpc>
            </a:pPr>
            <a:r>
              <a:rPr lang="zh-CN" altLang="en-US" sz="280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用推动学校发展的态度来对待合格评估，将合格评估</a:t>
            </a:r>
            <a:endParaRPr lang="en-US" altLang="zh-CN" sz="280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ct val="150000"/>
              </a:lnSpc>
            </a:pPr>
            <a:r>
              <a:rPr lang="zh-CN" altLang="en-US" sz="280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作为解决学校发展突出问题、关键问题的重大机遇</a:t>
            </a:r>
            <a:endParaRPr lang="zh-CN" altLang="en-US" sz="2800" b="1">
              <a:solidFill>
                <a:srgbClr val="FF0000"/>
              </a:solidFill>
              <a:sym typeface="+mn-ea"/>
            </a:endParaRPr>
          </a:p>
        </p:txBody>
      </p:sp>
    </p:spTree>
  </p:cSld>
  <p:clrMapOvr>
    <a:masterClrMapping/>
  </p:clrMapOv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A_矩形 3"/>
          <p:cNvSpPr/>
          <p:nvPr>
            <p:custDataLst>
              <p:tags r:id="rId1"/>
            </p:custDataLst>
          </p:nvPr>
        </p:nvSpPr>
        <p:spPr>
          <a:xfrm>
            <a:off x="0" y="0"/>
            <a:ext cx="12190413" cy="159702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sp>
        <p:nvSpPr>
          <p:cNvPr id="40962" name="文本框 6"/>
          <p:cNvSpPr txBox="1">
            <a:spLocks noChangeArrowheads="1"/>
          </p:cNvSpPr>
          <p:nvPr/>
        </p:nvSpPr>
        <p:spPr bwMode="auto">
          <a:xfrm>
            <a:off x="0" y="887413"/>
            <a:ext cx="6648450" cy="534987"/>
          </a:xfrm>
          <a:prstGeom prst="rect">
            <a:avLst/>
          </a:prstGeom>
          <a:noFill/>
          <a:ln w="9525">
            <a:noFill/>
            <a:miter lim="800000"/>
          </a:ln>
        </p:spPr>
        <p:txBody>
          <a:bodyPr wrap="none">
            <a:spAutoFit/>
          </a:bodyPr>
          <a:lstStyle/>
          <a:p>
            <a:pPr>
              <a:lnSpc>
                <a:spcPct val="80000"/>
              </a:lnSpc>
            </a:pPr>
            <a:r>
              <a:rPr lang="zh-CN" altLang="en-US" sz="36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rPr>
              <a:t>（二）学校对待合格评估的态度</a:t>
            </a:r>
          </a:p>
        </p:txBody>
      </p:sp>
      <p:pic>
        <p:nvPicPr>
          <p:cNvPr id="40963" name="图片 179" descr="C:\Users\666\Desktop\LOGO副本.pngLOGO副本"/>
          <p:cNvPicPr>
            <a:picLocks noChangeAspect="1"/>
          </p:cNvPicPr>
          <p:nvPr/>
        </p:nvPicPr>
        <p:blipFill>
          <a:blip r:embed="rId3" cstate="print"/>
          <a:srcRect/>
          <a:stretch>
            <a:fillRect/>
          </a:stretch>
        </p:blipFill>
        <p:spPr bwMode="auto">
          <a:xfrm>
            <a:off x="431800" y="252413"/>
            <a:ext cx="2117725" cy="487362"/>
          </a:xfrm>
          <a:prstGeom prst="rect">
            <a:avLst/>
          </a:prstGeom>
          <a:noFill/>
          <a:ln w="9525">
            <a:noFill/>
            <a:miter lim="800000"/>
            <a:headEnd/>
            <a:tailEnd/>
          </a:ln>
        </p:spPr>
      </p:pic>
      <p:sp>
        <p:nvSpPr>
          <p:cNvPr id="40964" name="文本框 1"/>
          <p:cNvSpPr txBox="1">
            <a:spLocks noChangeArrowheads="1"/>
          </p:cNvSpPr>
          <p:nvPr/>
        </p:nvSpPr>
        <p:spPr bwMode="auto">
          <a:xfrm>
            <a:off x="573088" y="1490663"/>
            <a:ext cx="11072812" cy="2011362"/>
          </a:xfrm>
          <a:prstGeom prst="rect">
            <a:avLst/>
          </a:prstGeom>
          <a:noFill/>
          <a:ln w="9525">
            <a:noFill/>
            <a:miter lim="800000"/>
          </a:ln>
        </p:spPr>
        <p:txBody>
          <a:bodyPr>
            <a:spAutoFit/>
          </a:bodyPr>
          <a:lstStyle/>
          <a:p>
            <a:pPr>
              <a:lnSpc>
                <a:spcPct val="150000"/>
              </a:lnSpc>
            </a:pPr>
            <a:r>
              <a:rPr lang="en-US" altLang="zh-CN"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1.</a:t>
            </a:r>
            <a:r>
              <a:rPr lang="zh-CN" altLang="en-US"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 </a:t>
            </a:r>
            <a:r>
              <a:rPr lang="zh-CN" altLang="en-US"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合格评估是学校重大发展机遇，使命所在</a:t>
            </a:r>
            <a:endParaRPr lang="zh-CN" altLang="en-US"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ct val="150000"/>
              </a:lnSpc>
            </a:pPr>
            <a:r>
              <a:rPr lang="zh-CN" altLang="en-US" sz="2000" b="1">
                <a:latin typeface="微软雅黑" panose="020B0503020204020204" pitchFamily="34" charset="-122"/>
                <a:ea typeface="微软雅黑" panose="020B0503020204020204" pitchFamily="34" charset="-122"/>
                <a:cs typeface="微软雅黑" panose="020B0503020204020204" pitchFamily="34" charset="-122"/>
                <a:sym typeface="+mn-ea"/>
              </a:rPr>
              <a:t>  合格评估是脱胎换骨、痛苦的过程。把握好合格评估这个机会，就能进一步明确和落实</a:t>
            </a:r>
            <a:r>
              <a:rPr lang="zh-CN" altLang="en-US" sz="20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发展目标、办学定位</a:t>
            </a:r>
            <a:r>
              <a:rPr lang="zh-CN" altLang="en-US" sz="2000" b="1">
                <a:latin typeface="微软雅黑" panose="020B0503020204020204" pitchFamily="34" charset="-122"/>
                <a:ea typeface="微软雅黑" panose="020B0503020204020204" pitchFamily="34" charset="-122"/>
                <a:cs typeface="微软雅黑" panose="020B0503020204020204" pitchFamily="34" charset="-122"/>
                <a:sym typeface="+mn-ea"/>
              </a:rPr>
              <a:t>，全面建成合格本科学校，这是个强制性过程，也是一次成长成熟的过程，更是为未来发展筑牢基础的过程，是干部队伍锻炼成长的过程，是学校发展的重大机遇。</a:t>
            </a:r>
            <a:endParaRPr lang="en-US" altLang="zh-CN" sz="20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
        <p:nvSpPr>
          <p:cNvPr id="40965" name="矩形 5"/>
          <p:cNvSpPr>
            <a:spLocks noChangeArrowheads="1"/>
          </p:cNvSpPr>
          <p:nvPr/>
        </p:nvSpPr>
        <p:spPr bwMode="auto">
          <a:xfrm>
            <a:off x="554038" y="3697288"/>
            <a:ext cx="7473950" cy="1463675"/>
          </a:xfrm>
          <a:prstGeom prst="rect">
            <a:avLst/>
          </a:prstGeom>
          <a:noFill/>
          <a:ln w="9525">
            <a:noFill/>
            <a:miter lim="800000"/>
          </a:ln>
        </p:spPr>
        <p:txBody>
          <a:bodyPr>
            <a:spAutoFit/>
          </a:bodyPr>
          <a:lstStyle/>
          <a:p>
            <a:pPr marL="285750">
              <a:lnSpc>
                <a:spcPct val="150000"/>
              </a:lnSpc>
            </a:pPr>
            <a:r>
              <a:rPr lang="zh-CN" altLang="en-US" sz="2000" b="1">
                <a:solidFill>
                  <a:srgbClr val="2E75B6"/>
                </a:solidFill>
                <a:latin typeface="微软雅黑" panose="020B0503020204020204" pitchFamily="34" charset="-122"/>
                <a:ea typeface="微软雅黑" panose="020B0503020204020204" pitchFamily="34" charset="-122"/>
                <a:cs typeface="微软雅黑" panose="020B0503020204020204" pitchFamily="34" charset="-122"/>
                <a:sym typeface="+mn-ea"/>
              </a:rPr>
              <a:t>统一认识、凝聚力量的机遇      梳理思路、谋划发展的机遇</a:t>
            </a:r>
            <a:endParaRPr lang="zh-CN" altLang="en-US" sz="2000" b="1">
              <a:solidFill>
                <a:srgbClr val="2E75B6"/>
              </a:solidFill>
              <a:latin typeface="微软雅黑" panose="020B0503020204020204" pitchFamily="34" charset="-122"/>
              <a:ea typeface="微软雅黑" panose="020B0503020204020204" pitchFamily="34" charset="-122"/>
              <a:cs typeface="微软雅黑" panose="020B0503020204020204" pitchFamily="34" charset="-122"/>
            </a:endParaRPr>
          </a:p>
          <a:p>
            <a:pPr marL="285750">
              <a:lnSpc>
                <a:spcPct val="150000"/>
              </a:lnSpc>
            </a:pPr>
            <a:r>
              <a:rPr lang="zh-CN" altLang="en-US" sz="2000" b="1">
                <a:solidFill>
                  <a:srgbClr val="2E75B6"/>
                </a:solidFill>
                <a:latin typeface="微软雅黑" panose="020B0503020204020204" pitchFamily="34" charset="-122"/>
                <a:ea typeface="微软雅黑" panose="020B0503020204020204" pitchFamily="34" charset="-122"/>
                <a:cs typeface="微软雅黑" panose="020B0503020204020204" pitchFamily="34" charset="-122"/>
                <a:sym typeface="+mn-ea"/>
              </a:rPr>
              <a:t>直面现状、解决问题的机遇      创新发展、强化教学的机遇</a:t>
            </a:r>
            <a:endParaRPr lang="zh-CN" altLang="en-US" sz="2000" b="1">
              <a:solidFill>
                <a:srgbClr val="2E75B6"/>
              </a:solidFill>
              <a:latin typeface="微软雅黑" panose="020B0503020204020204" pitchFamily="34" charset="-122"/>
              <a:ea typeface="微软雅黑" panose="020B0503020204020204" pitchFamily="34" charset="-122"/>
              <a:cs typeface="微软雅黑" panose="020B0503020204020204" pitchFamily="34" charset="-122"/>
            </a:endParaRPr>
          </a:p>
          <a:p>
            <a:pPr marL="285750">
              <a:lnSpc>
                <a:spcPct val="150000"/>
              </a:lnSpc>
            </a:pPr>
            <a:r>
              <a:rPr lang="zh-CN" altLang="en-US" sz="2000" b="1">
                <a:solidFill>
                  <a:srgbClr val="2E75B6"/>
                </a:solidFill>
                <a:latin typeface="微软雅黑" panose="020B0503020204020204" pitchFamily="34" charset="-122"/>
                <a:ea typeface="微软雅黑" panose="020B0503020204020204" pitchFamily="34" charset="-122"/>
                <a:cs typeface="微软雅黑" panose="020B0503020204020204" pitchFamily="34" charset="-122"/>
                <a:sym typeface="+mn-ea"/>
              </a:rPr>
              <a:t>加强建设、规范管理的机遇      加强合作、提升地位的机遇</a:t>
            </a:r>
            <a:endParaRPr lang="zh-CN" altLang="en-US" sz="2000" b="1">
              <a:solidFill>
                <a:srgbClr val="2E75B6"/>
              </a:solidFill>
              <a:latin typeface="微软雅黑" panose="020B0503020204020204" pitchFamily="34" charset="-122"/>
              <a:ea typeface="微软雅黑" panose="020B0503020204020204" pitchFamily="34" charset="-122"/>
              <a:cs typeface="微软雅黑" panose="020B0503020204020204" pitchFamily="34" charset="-122"/>
            </a:endParaRPr>
          </a:p>
        </p:txBody>
      </p:sp>
      <p:pic>
        <p:nvPicPr>
          <p:cNvPr id="2" name="图片 1"/>
          <p:cNvPicPr>
            <a:picLocks noChangeAspect="1"/>
          </p:cNvPicPr>
          <p:nvPr/>
        </p:nvPicPr>
        <p:blipFill>
          <a:blip r:embed="rId4" cstate="print"/>
          <a:stretch>
            <a:fillRect/>
          </a:stretch>
        </p:blipFill>
        <p:spPr>
          <a:xfrm>
            <a:off x="8328202" y="3534770"/>
            <a:ext cx="3333750" cy="1875183"/>
          </a:xfrm>
          <a:prstGeom prst="ellipse">
            <a:avLst/>
          </a:prstGeom>
        </p:spPr>
      </p:pic>
      <p:sp>
        <p:nvSpPr>
          <p:cNvPr id="8" name="圆角矩形 7"/>
          <p:cNvSpPr/>
          <p:nvPr/>
        </p:nvSpPr>
        <p:spPr>
          <a:xfrm>
            <a:off x="835025" y="3632200"/>
            <a:ext cx="7285038" cy="1622425"/>
          </a:xfrm>
          <a:prstGeom prst="roundRect">
            <a:avLst/>
          </a:prstGeom>
          <a:noFill/>
          <a:ln w="38100">
            <a:solidFill>
              <a:srgbClr val="00B0F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0968" name="矩形 2"/>
          <p:cNvSpPr>
            <a:spLocks noChangeArrowheads="1"/>
          </p:cNvSpPr>
          <p:nvPr/>
        </p:nvSpPr>
        <p:spPr bwMode="auto">
          <a:xfrm>
            <a:off x="0" y="5394325"/>
            <a:ext cx="11715750" cy="1096963"/>
          </a:xfrm>
          <a:prstGeom prst="rect">
            <a:avLst/>
          </a:prstGeom>
          <a:noFill/>
          <a:ln w="9525">
            <a:noFill/>
            <a:miter lim="800000"/>
          </a:ln>
        </p:spPr>
        <p:txBody>
          <a:bodyPr>
            <a:spAutoFit/>
          </a:bodyPr>
          <a:lstStyle/>
          <a:p>
            <a:pPr marL="285750" indent="358775">
              <a:lnSpc>
                <a:spcPct val="150000"/>
              </a:lnSpc>
              <a:buFont typeface="Wingdings" panose="05000000000000000000" pitchFamily="2" charset="2"/>
              <a:buNone/>
            </a:pPr>
            <a:r>
              <a:rPr lang="zh-CN" altLang="en-US" sz="2000" b="1">
                <a:latin typeface="微软雅黑" panose="020B0503020204020204" pitchFamily="34" charset="-122"/>
                <a:ea typeface="微软雅黑" panose="020B0503020204020204" pitchFamily="34" charset="-122"/>
                <a:cs typeface="微软雅黑" panose="020B0503020204020204" pitchFamily="34" charset="-122"/>
                <a:sym typeface="+mn-ea"/>
              </a:rPr>
              <a:t>总之，合格评估是形成整体的学校总体发展目标、奠定学校发展基础，持续改进提升质量、推动学校快速发展的重大机遇，做为学校的领导和干部，抓不抓机遇，这是</a:t>
            </a:r>
            <a:r>
              <a:rPr lang="zh-CN" altLang="en-US"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有没有使命感</a:t>
            </a:r>
            <a:r>
              <a:rPr lang="zh-CN" altLang="en-US" sz="2000" b="1">
                <a:latin typeface="微软雅黑" panose="020B0503020204020204" pitchFamily="34" charset="-122"/>
                <a:ea typeface="微软雅黑" panose="020B0503020204020204" pitchFamily="34" charset="-122"/>
                <a:cs typeface="微软雅黑" panose="020B0503020204020204" pitchFamily="34" charset="-122"/>
                <a:sym typeface="+mn-ea"/>
              </a:rPr>
              <a:t>的直接表现。</a:t>
            </a:r>
            <a:endParaRPr lang="zh-CN" altLang="en-US" sz="2000" b="1">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圆角矩形 7"/>
          <p:cNvSpPr/>
          <p:nvPr/>
        </p:nvSpPr>
        <p:spPr>
          <a:xfrm>
            <a:off x="269875" y="1719263"/>
            <a:ext cx="10788650" cy="642937"/>
          </a:xfrm>
          <a:prstGeom prst="roundRect">
            <a:avLst>
              <a:gd name="adj" fmla="val 11111"/>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7585" name="文本框 1"/>
          <p:cNvSpPr txBox="1">
            <a:spLocks noChangeArrowheads="1"/>
          </p:cNvSpPr>
          <p:nvPr/>
        </p:nvSpPr>
        <p:spPr bwMode="auto">
          <a:xfrm>
            <a:off x="104775" y="1119188"/>
            <a:ext cx="10448925" cy="1200150"/>
          </a:xfrm>
          <a:prstGeom prst="rect">
            <a:avLst/>
          </a:prstGeom>
          <a:noFill/>
          <a:ln w="9525">
            <a:noFill/>
            <a:miter lim="800000"/>
          </a:ln>
        </p:spPr>
        <p:txBody>
          <a:bodyPr>
            <a:spAutoFit/>
          </a:bodyPr>
          <a:lstStyle/>
          <a:p>
            <a:pPr marL="285750">
              <a:lnSpc>
                <a:spcPct val="150000"/>
              </a:lnSpc>
              <a:defRPr/>
            </a:pPr>
            <a:r>
              <a:rPr lang="en-US" altLang="zh-CN"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2.</a:t>
            </a:r>
            <a:r>
              <a:rPr lang="zh-CN" altLang="en-US"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学校领导要认识到位、科学谋划</a:t>
            </a:r>
            <a:endParaRPr lang="en-US" altLang="zh-CN" sz="2400" dirty="0">
              <a:latin typeface="微软雅黑" panose="020B0503020204020204" pitchFamily="34" charset="-122"/>
              <a:ea typeface="微软雅黑" panose="020B0503020204020204" pitchFamily="34" charset="-122"/>
              <a:cs typeface="微软雅黑" panose="020B0503020204020204" pitchFamily="34" charset="-122"/>
              <a:sym typeface="+mn-ea"/>
            </a:endParaRPr>
          </a:p>
          <a:p>
            <a:pPr marL="285750" indent="457200">
              <a:lnSpc>
                <a:spcPct val="150000"/>
              </a:lnSpc>
              <a:defRPr/>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sym typeface="+mn-ea"/>
              </a:rPr>
              <a:t>把握好合格评估机会，学校领导首先要</a:t>
            </a:r>
            <a:r>
              <a:rPr lang="zh-CN"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rPr>
              <a:t>把</a:t>
            </a:r>
            <a:r>
              <a:rPr lang="zh-CN" altLang="zh-CN"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外部要求</a:t>
            </a:r>
            <a:r>
              <a:rPr lang="zh-CN"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rPr>
              <a:t>转换为</a:t>
            </a:r>
            <a:r>
              <a:rPr lang="zh-CN" altLang="zh-CN"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内生动力</a:t>
            </a: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sym typeface="+mn-ea"/>
              </a:rPr>
              <a:t>。</a:t>
            </a:r>
          </a:p>
        </p:txBody>
      </p:sp>
      <p:sp>
        <p:nvSpPr>
          <p:cNvPr id="4"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7" name="Picture 10" descr="https://timgsa.baidu.com/timg?image&amp;quality=80&amp;size=b9999_10000&amp;sec=1546853008163&amp;di=1dd7b63c4f5470d64916a26bf3052089&amp;imgtype=0&amp;src=http%3A%2F%2Fn.sinaimg.cn%2Ftranslate%2F266%2Fw640h426%2F20181207%2F82Fa-hprknvt6411578.jpg"/>
          <p:cNvPicPr>
            <a:picLocks noChangeAspect="1" noChangeArrowheads="1"/>
          </p:cNvPicPr>
          <p:nvPr/>
        </p:nvPicPr>
        <p:blipFill>
          <a:blip r:embed="rId3" cstate="print"/>
          <a:srcRect/>
          <a:stretch>
            <a:fillRect/>
          </a:stretch>
        </p:blipFill>
        <p:spPr bwMode="auto">
          <a:xfrm>
            <a:off x="9448799" y="2996655"/>
            <a:ext cx="2225739" cy="1481672"/>
          </a:xfrm>
          <a:prstGeom prst="roundRect">
            <a:avLst/>
          </a:prstGeom>
          <a:noFill/>
          <a:ln>
            <a:noFill/>
          </a:ln>
        </p:spPr>
      </p:pic>
      <p:pic>
        <p:nvPicPr>
          <p:cNvPr id="41989" name="图片 179" descr="C:\Users\666\Desktop\LOGO副本.pngLOGO副本"/>
          <p:cNvPicPr>
            <a:picLocks noChangeAspect="1"/>
          </p:cNvPicPr>
          <p:nvPr/>
        </p:nvPicPr>
        <p:blipFill>
          <a:blip r:embed="rId4" cstate="print"/>
          <a:srcRect/>
          <a:stretch>
            <a:fillRect/>
          </a:stretch>
        </p:blipFill>
        <p:spPr bwMode="auto">
          <a:xfrm>
            <a:off x="431800" y="252413"/>
            <a:ext cx="2117725" cy="487362"/>
          </a:xfrm>
          <a:prstGeom prst="rect">
            <a:avLst/>
          </a:prstGeom>
          <a:noFill/>
          <a:ln w="9525">
            <a:noFill/>
            <a:miter lim="800000"/>
            <a:headEnd/>
            <a:tailEnd/>
          </a:ln>
        </p:spPr>
      </p:pic>
      <p:sp>
        <p:nvSpPr>
          <p:cNvPr id="41990" name="矩形 1"/>
          <p:cNvSpPr>
            <a:spLocks noChangeArrowheads="1"/>
          </p:cNvSpPr>
          <p:nvPr/>
        </p:nvSpPr>
        <p:spPr bwMode="auto">
          <a:xfrm>
            <a:off x="431800" y="2652713"/>
            <a:ext cx="8729663" cy="3416300"/>
          </a:xfrm>
          <a:prstGeom prst="rect">
            <a:avLst/>
          </a:prstGeom>
          <a:noFill/>
          <a:ln w="9525">
            <a:noFill/>
            <a:miter lim="800000"/>
          </a:ln>
        </p:spPr>
        <p:txBody>
          <a:bodyPr>
            <a:spAutoFit/>
          </a:bodyPr>
          <a:lstStyle/>
          <a:p>
            <a:pPr marL="285750" indent="457200">
              <a:lnSpc>
                <a:spcPct val="150000"/>
              </a:lnSpc>
            </a:pPr>
            <a:r>
              <a:rPr lang="zh-CN" altLang="en-US" b="1" dirty="0">
                <a:latin typeface="微软雅黑" panose="020B0503020204020204" pitchFamily="34" charset="-122"/>
                <a:ea typeface="微软雅黑" panose="020B0503020204020204" pitchFamily="34" charset="-122"/>
                <a:cs typeface="微软雅黑" panose="020B0503020204020204" pitchFamily="34" charset="-122"/>
                <a:sym typeface="+mn-ea"/>
              </a:rPr>
              <a:t>因此，学校领导尤其是主要领导在合格评估的初始阶段，不仅仅是提要求、布置任务，更要从学校整体发展的角度，系统思考、整体谋划、提出学校的顶层设计，还要上下形成共识，起到引领的作用。</a:t>
            </a:r>
          </a:p>
          <a:p>
            <a:pPr marL="285750" indent="457200">
              <a:lnSpc>
                <a:spcPct val="150000"/>
              </a:lnSpc>
            </a:pPr>
            <a:r>
              <a:rPr lang="zh-CN" altLang="en-US" b="1" dirty="0">
                <a:latin typeface="微软雅黑" panose="020B0503020204020204" pitchFamily="34" charset="-122"/>
                <a:ea typeface="微软雅黑" panose="020B0503020204020204" pitchFamily="34" charset="-122"/>
                <a:cs typeface="微软雅黑" panose="020B0503020204020204" pitchFamily="34" charset="-122"/>
              </a:rPr>
              <a:t>不同的顶层设计，在合格评估中面临的目标任务及要求就会有所不同，合格评估方案的制定也就会不同。</a:t>
            </a:r>
          </a:p>
          <a:p>
            <a:pPr marL="285750" indent="457200">
              <a:lnSpc>
                <a:spcPct val="150000"/>
              </a:lnSpc>
            </a:pPr>
            <a:r>
              <a:rPr lang="zh-CN" altLang="en-US" b="1" dirty="0">
                <a:latin typeface="微软雅黑" panose="020B0503020204020204" pitchFamily="34" charset="-122"/>
                <a:ea typeface="微软雅黑" panose="020B0503020204020204" pitchFamily="34" charset="-122"/>
                <a:cs typeface="微软雅黑" panose="020B0503020204020204" pitchFamily="34" charset="-122"/>
              </a:rPr>
              <a:t>在合格评估的准备过程中有两个方面的事情要做好：</a:t>
            </a:r>
            <a:endParaRPr lang="en-US" altLang="zh-CN" b="1" dirty="0">
              <a:latin typeface="微软雅黑" panose="020B0503020204020204" pitchFamily="34" charset="-122"/>
              <a:ea typeface="微软雅黑" panose="020B0503020204020204" pitchFamily="34" charset="-122"/>
              <a:cs typeface="微软雅黑" panose="020B0503020204020204" pitchFamily="34" charset="-122"/>
            </a:endParaRPr>
          </a:p>
          <a:p>
            <a:pPr marL="285750" indent="457200">
              <a:lnSpc>
                <a:spcPct val="150000"/>
              </a:lnSpc>
            </a:pPr>
            <a:r>
              <a:rPr lang="zh-CN" altLang="en-US"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一是</a:t>
            </a:r>
            <a:r>
              <a:rPr lang="zh-CN" altLang="en-US" b="1" dirty="0">
                <a:latin typeface="微软雅黑" panose="020B0503020204020204" pitchFamily="34" charset="-122"/>
                <a:ea typeface="微软雅黑" panose="020B0503020204020204" pitchFamily="34" charset="-122"/>
                <a:cs typeface="微软雅黑" panose="020B0503020204020204" pitchFamily="34" charset="-122"/>
              </a:rPr>
              <a:t>合格评估</a:t>
            </a:r>
            <a:r>
              <a:rPr lang="zh-CN" altLang="en-US"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指标要求</a:t>
            </a:r>
            <a:r>
              <a:rPr lang="zh-CN" altLang="en-US" b="1" dirty="0">
                <a:latin typeface="微软雅黑" panose="020B0503020204020204" pitchFamily="34" charset="-122"/>
                <a:ea typeface="微软雅黑" panose="020B0503020204020204" pitchFamily="34" charset="-122"/>
                <a:cs typeface="微软雅黑" panose="020B0503020204020204" pitchFamily="34" charset="-122"/>
              </a:rPr>
              <a:t>必须始终牢记，全面达成；</a:t>
            </a:r>
            <a:endParaRPr lang="en-US" altLang="zh-CN" b="1" dirty="0">
              <a:latin typeface="微软雅黑" panose="020B0503020204020204" pitchFamily="34" charset="-122"/>
              <a:ea typeface="微软雅黑" panose="020B0503020204020204" pitchFamily="34" charset="-122"/>
              <a:cs typeface="微软雅黑" panose="020B0503020204020204" pitchFamily="34" charset="-122"/>
            </a:endParaRPr>
          </a:p>
          <a:p>
            <a:pPr marL="285750" indent="457200">
              <a:lnSpc>
                <a:spcPct val="150000"/>
              </a:lnSpc>
            </a:pPr>
            <a:r>
              <a:rPr lang="zh-CN" altLang="en-US"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二是</a:t>
            </a:r>
            <a:r>
              <a:rPr lang="zh-CN" altLang="en-US" b="1" dirty="0">
                <a:latin typeface="微软雅黑" panose="020B0503020204020204" pitchFamily="34" charset="-122"/>
                <a:ea typeface="微软雅黑" panose="020B0503020204020204" pitchFamily="34" charset="-122"/>
                <a:cs typeface="微软雅黑" panose="020B0503020204020204" pitchFamily="34" charset="-122"/>
              </a:rPr>
              <a:t>学校发展的</a:t>
            </a:r>
            <a:r>
              <a:rPr lang="zh-CN" altLang="en-US"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顶层设计</a:t>
            </a:r>
            <a:r>
              <a:rPr lang="zh-CN" altLang="en-US" b="1" dirty="0">
                <a:latin typeface="微软雅黑" panose="020B0503020204020204" pitchFamily="34" charset="-122"/>
                <a:ea typeface="微软雅黑" panose="020B0503020204020204" pitchFamily="34" charset="-122"/>
                <a:cs typeface="微软雅黑" panose="020B0503020204020204" pitchFamily="34" charset="-122"/>
              </a:rPr>
              <a:t>要始终牢记，充分体现。</a:t>
            </a:r>
            <a:endParaRPr lang="zh-CN" altLang="zh-CN" b="1" dirty="0">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文本框 1"/>
          <p:cNvSpPr txBox="1">
            <a:spLocks noChangeArrowheads="1"/>
          </p:cNvSpPr>
          <p:nvPr/>
        </p:nvSpPr>
        <p:spPr bwMode="auto">
          <a:xfrm>
            <a:off x="258763" y="1581150"/>
            <a:ext cx="10326687" cy="4500656"/>
          </a:xfrm>
          <a:prstGeom prst="rect">
            <a:avLst/>
          </a:prstGeom>
          <a:noFill/>
          <a:ln w="9525">
            <a:noFill/>
            <a:miter lim="800000"/>
          </a:ln>
        </p:spPr>
        <p:txBody>
          <a:bodyPr>
            <a:spAutoFit/>
          </a:bodyPr>
          <a:lstStyle/>
          <a:p>
            <a:pPr marL="285750">
              <a:lnSpc>
                <a:spcPct val="150000"/>
              </a:lnSpc>
            </a:pPr>
            <a:r>
              <a:rPr lang="en-US" altLang="zh-CN"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3.</a:t>
            </a:r>
            <a:r>
              <a:rPr lang="zh-CN" altLang="en-US"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学校对待合格评估的基本态度</a:t>
            </a:r>
            <a:endParaRPr lang="zh-CN" altLang="en-US" b="1" dirty="0">
              <a:solidFill>
                <a:srgbClr val="3DA9EB"/>
              </a:solidFill>
            </a:endParaRPr>
          </a:p>
          <a:p>
            <a:pPr marL="285750">
              <a:lnSpc>
                <a:spcPct val="150000"/>
              </a:lnSpc>
              <a:spcBef>
                <a:spcPts val="1000"/>
              </a:spcBef>
            </a:pPr>
            <a:r>
              <a:rPr lang="zh-CN" altLang="en-US" sz="3600" b="1" dirty="0">
                <a:solidFill>
                  <a:srgbClr val="7030A0"/>
                </a:solidFill>
                <a:latin typeface="微软雅黑" panose="020B0503020204020204" pitchFamily="34" charset="-122"/>
                <a:ea typeface="微软雅黑" panose="020B0503020204020204" pitchFamily="34" charset="-122"/>
                <a:cs typeface="微软雅黑" panose="020B0503020204020204" pitchFamily="34" charset="-122"/>
              </a:rPr>
              <a:t>“平常心、正常态”</a:t>
            </a:r>
          </a:p>
          <a:p>
            <a:pPr marL="285750">
              <a:lnSpc>
                <a:spcPct val="150000"/>
              </a:lnSpc>
              <a:spcBef>
                <a:spcPts val="1000"/>
              </a:spcBef>
              <a:buFontTx/>
              <a:buChar char="•"/>
            </a:pPr>
            <a:r>
              <a:rPr lang="zh-CN" altLang="zh-CN" sz="2000" b="1" dirty="0">
                <a:latin typeface="微软雅黑" panose="020B0503020204020204" pitchFamily="34" charset="-122"/>
                <a:ea typeface="微软雅黑" panose="020B0503020204020204" pitchFamily="34" charset="-122"/>
                <a:cs typeface="微软雅黑" panose="020B0503020204020204" pitchFamily="34" charset="-122"/>
              </a:rPr>
              <a:t>将</a:t>
            </a: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rPr>
              <a:t>合格</a:t>
            </a:r>
            <a:r>
              <a:rPr lang="zh-CN" altLang="zh-CN" sz="2000" b="1" dirty="0">
                <a:latin typeface="微软雅黑" panose="020B0503020204020204" pitchFamily="34" charset="-122"/>
                <a:ea typeface="微软雅黑" panose="020B0503020204020204" pitchFamily="34" charset="-122"/>
                <a:cs typeface="微软雅黑" panose="020B0503020204020204" pitchFamily="34" charset="-122"/>
              </a:rPr>
              <a:t>评估的本质和要求</a:t>
            </a: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rPr>
              <a:t>融入</a:t>
            </a:r>
            <a:r>
              <a:rPr lang="zh-CN" altLang="zh-CN" sz="2000" b="1" dirty="0">
                <a:latin typeface="微软雅黑" panose="020B0503020204020204" pitchFamily="34" charset="-122"/>
                <a:ea typeface="微软雅黑" panose="020B0503020204020204" pitchFamily="34" charset="-122"/>
                <a:cs typeface="微软雅黑" panose="020B0503020204020204" pitchFamily="34" charset="-122"/>
              </a:rPr>
              <a:t>学校日常工作中</a:t>
            </a: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rPr>
              <a:t>，与日常工作紧密结合。</a:t>
            </a:r>
          </a:p>
          <a:p>
            <a:pPr marL="285750">
              <a:lnSpc>
                <a:spcPct val="150000"/>
              </a:lnSpc>
              <a:spcBef>
                <a:spcPts val="1000"/>
              </a:spcBef>
              <a:buFontTx/>
              <a:buChar char="•"/>
            </a:pP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rPr>
              <a:t>领导重视</a:t>
            </a:r>
            <a:r>
              <a:rPr lang="en-US" altLang="zh-CN" sz="2000" b="1" dirty="0">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rPr>
              <a:t>书记校长亲自抓</a:t>
            </a:r>
            <a:r>
              <a:rPr lang="en-US" altLang="zh-CN" sz="2000" b="1" dirty="0">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rPr>
              <a:t>，全员参与。</a:t>
            </a:r>
          </a:p>
          <a:p>
            <a:pPr marL="285750">
              <a:lnSpc>
                <a:spcPct val="150000"/>
              </a:lnSpc>
              <a:spcBef>
                <a:spcPts val="1000"/>
              </a:spcBef>
              <a:buFontTx/>
              <a:buChar char="•"/>
            </a:pP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rPr>
              <a:t>现在抓起，细节入手，形成习惯，事半功倍。</a:t>
            </a:r>
          </a:p>
          <a:p>
            <a:pPr marL="285750">
              <a:lnSpc>
                <a:spcPct val="150000"/>
              </a:lnSpc>
              <a:spcBef>
                <a:spcPts val="1000"/>
              </a:spcBef>
              <a:buFontTx/>
              <a:buChar char="•"/>
            </a:pPr>
            <a:r>
              <a:rPr lang="zh-CN" altLang="zh-CN" sz="2000" b="1" dirty="0">
                <a:latin typeface="微软雅黑" panose="020B0503020204020204" pitchFamily="34" charset="-122"/>
                <a:ea typeface="微软雅黑" panose="020B0503020204020204" pitchFamily="34" charset="-122"/>
                <a:cs typeface="微软雅黑" panose="020B0503020204020204" pitchFamily="34" charset="-122"/>
              </a:rPr>
              <a:t>实事求是，不掩盖问题，更不能弄虚作假。</a:t>
            </a:r>
            <a:endParaRPr lang="zh-CN" altLang="en-US" sz="2000" b="1" dirty="0">
              <a:latin typeface="微软雅黑" panose="020B0503020204020204" pitchFamily="34" charset="-122"/>
              <a:ea typeface="微软雅黑" panose="020B0503020204020204" pitchFamily="34" charset="-122"/>
              <a:cs typeface="微软雅黑" panose="020B0503020204020204" pitchFamily="34" charset="-122"/>
            </a:endParaRPr>
          </a:p>
          <a:p>
            <a:pPr marL="285750">
              <a:lnSpc>
                <a:spcPct val="150000"/>
              </a:lnSpc>
              <a:spcBef>
                <a:spcPts val="1000"/>
              </a:spcBef>
              <a:buFontTx/>
              <a:buChar char="•"/>
            </a:pP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rPr>
              <a:t>是提升质量、办好本科教育份内的事，不能当成多余的事、额外的事，不是做给别人看。</a:t>
            </a:r>
          </a:p>
        </p:txBody>
      </p:sp>
      <p:pic>
        <p:nvPicPr>
          <p:cNvPr id="3" name="图片 2"/>
          <p:cNvPicPr>
            <a:picLocks noChangeAspect="1"/>
          </p:cNvPicPr>
          <p:nvPr/>
        </p:nvPicPr>
        <p:blipFill>
          <a:blip r:embed="rId3" cstate="print"/>
          <a:stretch>
            <a:fillRect/>
          </a:stretch>
        </p:blipFill>
        <p:spPr>
          <a:xfrm>
            <a:off x="8645312" y="2949164"/>
            <a:ext cx="3195955" cy="1448454"/>
          </a:xfrm>
          <a:prstGeom prst="ellipse">
            <a:avLst/>
          </a:prstGeom>
        </p:spPr>
      </p:pic>
      <p:sp>
        <p:nvSpPr>
          <p:cNvPr id="4"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43012" name="图片 179" descr="C:\Users\666\Desktop\LOGO副本.pngLOGO副本"/>
          <p:cNvPicPr>
            <a:picLocks noChangeAspect="1"/>
          </p:cNvPicPr>
          <p:nvPr/>
        </p:nvPicPr>
        <p:blipFill>
          <a:blip r:embed="rId4" cstate="print"/>
          <a:srcRect/>
          <a:stretch>
            <a:fillRect/>
          </a:stretch>
        </p:blipFill>
        <p:spPr bwMode="auto">
          <a:xfrm>
            <a:off x="431800" y="252413"/>
            <a:ext cx="2117725" cy="487362"/>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A_矩形 3"/>
          <p:cNvSpPr/>
          <p:nvPr>
            <p:custDataLst>
              <p:tags r:id="rId1"/>
            </p:custDataLst>
          </p:nvPr>
        </p:nvSpPr>
        <p:spPr>
          <a:xfrm>
            <a:off x="-22225" y="0"/>
            <a:ext cx="3798888" cy="6858000"/>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altLang="zh-CN" sz="9600" b="1" dirty="0">
                <a:latin typeface="微软雅黑" panose="020B0503020204020204" pitchFamily="34" charset="-122"/>
                <a:ea typeface="微软雅黑" panose="020B0503020204020204" pitchFamily="34" charset="-122"/>
                <a:sym typeface="+mn-ea"/>
              </a:rPr>
              <a:t>Part</a:t>
            </a:r>
            <a:r>
              <a:rPr lang="zh-CN" altLang="en-US" sz="9600" b="1" dirty="0">
                <a:latin typeface="微软雅黑" panose="020B0503020204020204" pitchFamily="34" charset="-122"/>
                <a:ea typeface="微软雅黑" panose="020B0503020204020204" pitchFamily="34" charset="-122"/>
                <a:sym typeface="+mn-ea"/>
              </a:rPr>
              <a:t> </a:t>
            </a:r>
            <a:r>
              <a:rPr lang="en-US" altLang="zh-CN" sz="9600" b="1" dirty="0">
                <a:latin typeface="微软雅黑" panose="020B0503020204020204" pitchFamily="34" charset="-122"/>
                <a:ea typeface="微软雅黑" panose="020B0503020204020204" pitchFamily="34" charset="-122"/>
                <a:sym typeface="+mn-ea"/>
              </a:rPr>
              <a:t>2</a:t>
            </a:r>
            <a:endParaRPr lang="zh-CN" altLang="en-US" sz="9600" b="1" dirty="0">
              <a:latin typeface="微软雅黑" panose="020B0503020204020204" pitchFamily="34" charset="-122"/>
              <a:ea typeface="微软雅黑" panose="020B0503020204020204" pitchFamily="34" charset="-122"/>
              <a:sym typeface="+mn-ea"/>
            </a:endParaRPr>
          </a:p>
        </p:txBody>
      </p:sp>
      <p:sp>
        <p:nvSpPr>
          <p:cNvPr id="2" name="矩形 1"/>
          <p:cNvSpPr/>
          <p:nvPr/>
        </p:nvSpPr>
        <p:spPr>
          <a:xfrm>
            <a:off x="5017338" y="2181740"/>
            <a:ext cx="5724644" cy="1630190"/>
          </a:xfrm>
          <a:prstGeom prst="rect">
            <a:avLst/>
          </a:prstGeom>
        </p:spPr>
        <p:txBody>
          <a:bodyPr wrap="none">
            <a:spAutoFit/>
          </a:bodyPr>
          <a:lstStyle/>
          <a:p>
            <a:pPr>
              <a:lnSpc>
                <a:spcPts val="6200"/>
              </a:lnSpc>
            </a:pPr>
            <a:r>
              <a:rPr lang="zh-CN" altLang="en-US" sz="4800" b="1" dirty="0">
                <a:latin typeface="微软雅黑" panose="020B0503020204020204" pitchFamily="34" charset="-122"/>
                <a:ea typeface="微软雅黑" panose="020B0503020204020204" pitchFamily="34" charset="-122"/>
                <a:cs typeface="微软雅黑" panose="020B0503020204020204" pitchFamily="34" charset="-122"/>
                <a:sym typeface="+mn-ea"/>
              </a:rPr>
              <a:t>谋划措施精准：</a:t>
            </a:r>
            <a:endParaRPr lang="en-US" altLang="zh-CN" sz="4800" b="1" dirty="0">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ts val="6200"/>
              </a:lnSpc>
            </a:pPr>
            <a:r>
              <a:rPr lang="zh-CN" altLang="en-US" sz="4800" b="1" dirty="0">
                <a:latin typeface="微软雅黑" panose="020B0503020204020204" pitchFamily="34" charset="-122"/>
                <a:ea typeface="微软雅黑" panose="020B0503020204020204" pitchFamily="34" charset="-122"/>
                <a:cs typeface="微软雅黑" panose="020B0503020204020204" pitchFamily="34" charset="-122"/>
                <a:sym typeface="+mn-ea"/>
              </a:rPr>
              <a:t>顶层设计与措施有效</a:t>
            </a:r>
            <a:endParaRPr lang="zh-CN" altLang="en-US" sz="4800" b="1" dirty="0">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内容占位符 2"/>
          <p:cNvSpPr>
            <a:spLocks noGrp="1"/>
          </p:cNvSpPr>
          <p:nvPr>
            <p:ph idx="1"/>
          </p:nvPr>
        </p:nvSpPr>
        <p:spPr>
          <a:xfrm>
            <a:off x="1362173" y="2030597"/>
            <a:ext cx="9466064" cy="1651349"/>
          </a:xfrm>
        </p:spPr>
        <p:txBody>
          <a:bodyPr/>
          <a:lstStyle/>
          <a:p>
            <a:pPr marL="0" indent="0" eaLnBrk="1" hangingPunct="1">
              <a:lnSpc>
                <a:spcPct val="140000"/>
              </a:lnSpc>
              <a:buFont typeface="Arial" panose="020B0604020202020204" pitchFamily="34" charset="0"/>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      梳理学校发展历史，明确学校办学优势和特色，设计、规范、形成学校定位、发展目标、办学思路</a:t>
            </a:r>
          </a:p>
          <a:p>
            <a:pPr marL="0" indent="0" eaLnBrk="1" hangingPunct="1">
              <a:lnSpc>
                <a:spcPct val="140000"/>
              </a:lnSpc>
              <a:buFont typeface="Arial" panose="020B0604020202020204" pitchFamily="34" charset="0"/>
              <a:buNone/>
            </a:pPr>
            <a:endParaRPr lang="zh-CN" altLang="en-US" sz="24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sp>
        <p:nvSpPr>
          <p:cNvPr id="44035" name="文本框 6"/>
          <p:cNvSpPr txBox="1">
            <a:spLocks noChangeArrowheads="1"/>
          </p:cNvSpPr>
          <p:nvPr/>
        </p:nvSpPr>
        <p:spPr bwMode="auto">
          <a:xfrm>
            <a:off x="2773363" y="0"/>
            <a:ext cx="9418637" cy="708025"/>
          </a:xfrm>
          <a:prstGeom prst="rect">
            <a:avLst/>
          </a:prstGeom>
          <a:noFill/>
          <a:ln w="9525">
            <a:noFill/>
            <a:miter lim="800000"/>
          </a:ln>
        </p:spPr>
        <p:txBody>
          <a:bodyPr wrap="none">
            <a:spAutoFit/>
          </a:bodyPr>
          <a:lstStyle/>
          <a:p>
            <a:r>
              <a:rPr lang="zh-CN" altLang="en-US" sz="40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二、谋划措施精准：顶层设计与措施有效</a:t>
            </a:r>
          </a:p>
        </p:txBody>
      </p:sp>
      <p:pic>
        <p:nvPicPr>
          <p:cNvPr id="44036" name="图片 179" descr="C:\Users\666\Desktop\LOGO副本.pngLOGO副本"/>
          <p:cNvPicPr>
            <a:picLocks noChangeAspect="1"/>
          </p:cNvPicPr>
          <p:nvPr/>
        </p:nvPicPr>
        <p:blipFill>
          <a:blip r:embed="rId3" cstate="print"/>
          <a:srcRect/>
          <a:stretch>
            <a:fillRect/>
          </a:stretch>
        </p:blipFill>
        <p:spPr bwMode="auto">
          <a:xfrm>
            <a:off x="431800" y="252413"/>
            <a:ext cx="2117725" cy="487362"/>
          </a:xfrm>
          <a:prstGeom prst="rect">
            <a:avLst/>
          </a:prstGeom>
          <a:noFill/>
          <a:ln w="9525">
            <a:noFill/>
            <a:miter lim="800000"/>
            <a:headEnd/>
            <a:tailEnd/>
          </a:ln>
        </p:spPr>
      </p:pic>
      <p:sp>
        <p:nvSpPr>
          <p:cNvPr id="2" name="矩形 1"/>
          <p:cNvSpPr/>
          <p:nvPr/>
        </p:nvSpPr>
        <p:spPr>
          <a:xfrm>
            <a:off x="1113591" y="1096330"/>
            <a:ext cx="5262979" cy="814518"/>
          </a:xfrm>
          <a:prstGeom prst="rect">
            <a:avLst/>
          </a:prstGeom>
        </p:spPr>
        <p:txBody>
          <a:bodyPr wrap="none">
            <a:spAutoFit/>
          </a:bodyPr>
          <a:lstStyle/>
          <a:p>
            <a:pPr marL="0" indent="0" eaLnBrk="1" hangingPunct="1">
              <a:lnSpc>
                <a:spcPct val="130000"/>
              </a:lnSpc>
              <a:buFont typeface="Arial" panose="020B0604020202020204" pitchFamily="34" charset="0"/>
              <a:buNone/>
            </a:pPr>
            <a:r>
              <a:rPr lang="en-US" altLang="zh-CN" sz="40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1.</a:t>
            </a:r>
            <a:r>
              <a:rPr lang="zh-CN" altLang="en-US" sz="40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学校发展的顶层设计</a:t>
            </a:r>
          </a:p>
        </p:txBody>
      </p:sp>
      <p:pic>
        <p:nvPicPr>
          <p:cNvPr id="64" name="图片 63"/>
          <p:cNvPicPr>
            <a:picLocks noChangeAspect="1"/>
          </p:cNvPicPr>
          <p:nvPr/>
        </p:nvPicPr>
        <p:blipFill>
          <a:blip r:embed="rId4" cstate="print"/>
          <a:stretch>
            <a:fillRect/>
          </a:stretch>
        </p:blipFill>
        <p:spPr>
          <a:xfrm>
            <a:off x="-1" y="3383280"/>
            <a:ext cx="12190413" cy="3474720"/>
          </a:xfrm>
          <a:prstGeom prst="rect">
            <a:avLst/>
          </a:prstGeom>
        </p:spPr>
      </p:pic>
    </p:spTree>
  </p:cSld>
  <p:clrMapOvr>
    <a:masterClrMapping/>
  </p:clrMapOvr>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内容占位符 2"/>
          <p:cNvSpPr>
            <a:spLocks noGrp="1"/>
          </p:cNvSpPr>
          <p:nvPr>
            <p:ph idx="1"/>
          </p:nvPr>
        </p:nvSpPr>
        <p:spPr>
          <a:xfrm>
            <a:off x="374650" y="1622425"/>
            <a:ext cx="10515600" cy="800100"/>
          </a:xfrm>
        </p:spPr>
        <p:txBody>
          <a:bodyPr/>
          <a:lstStyle/>
          <a:p>
            <a:pPr marL="0" indent="0" eaLnBrk="1" hangingPunct="1">
              <a:lnSpc>
                <a:spcPct val="140000"/>
              </a:lnSpc>
              <a:buFont typeface="Arial" panose="020B0604020202020204" pitchFamily="34" charset="0"/>
              <a:buNone/>
            </a:pPr>
            <a:r>
              <a:rPr lang="zh-CN" altLang="en-US" sz="2400" b="1">
                <a:latin typeface="微软雅黑" panose="020B0503020204020204" pitchFamily="34" charset="-122"/>
                <a:ea typeface="微软雅黑" panose="020B0503020204020204" pitchFamily="34" charset="-122"/>
                <a:cs typeface="微软雅黑" panose="020B0503020204020204" pitchFamily="34" charset="-122"/>
              </a:rPr>
              <a:t>学校定位的谋划</a:t>
            </a:r>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45059" name="图片 179" descr="C:\Users\666\Desktop\LOGO副本.pngLOGO副本"/>
          <p:cNvPicPr>
            <a:picLocks noChangeAspect="1"/>
          </p:cNvPicPr>
          <p:nvPr/>
        </p:nvPicPr>
        <p:blipFill>
          <a:blip r:embed="rId3" cstate="print"/>
          <a:srcRect/>
          <a:stretch>
            <a:fillRect/>
          </a:stretch>
        </p:blipFill>
        <p:spPr bwMode="auto">
          <a:xfrm>
            <a:off x="431800" y="252413"/>
            <a:ext cx="2117725" cy="487362"/>
          </a:xfrm>
          <a:prstGeom prst="rect">
            <a:avLst/>
          </a:prstGeom>
          <a:noFill/>
          <a:ln w="9525">
            <a:noFill/>
            <a:miter lim="800000"/>
            <a:headEnd/>
            <a:tailEnd/>
          </a:ln>
        </p:spPr>
      </p:pic>
      <p:pic>
        <p:nvPicPr>
          <p:cNvPr id="45060" name="Picture 2" descr="C:\Users\wjy\Desktop\图片2.png"/>
          <p:cNvPicPr>
            <a:picLocks noChangeAspect="1" noChangeArrowheads="1"/>
          </p:cNvPicPr>
          <p:nvPr/>
        </p:nvPicPr>
        <p:blipFill>
          <a:blip r:embed="rId4" cstate="print"/>
          <a:srcRect/>
          <a:stretch>
            <a:fillRect/>
          </a:stretch>
        </p:blipFill>
        <p:spPr bwMode="auto">
          <a:xfrm>
            <a:off x="2958005" y="1857374"/>
            <a:ext cx="7409640" cy="4234815"/>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内容占位符 2"/>
          <p:cNvSpPr>
            <a:spLocks noGrp="1"/>
          </p:cNvSpPr>
          <p:nvPr>
            <p:ph idx="1"/>
          </p:nvPr>
        </p:nvSpPr>
        <p:spPr>
          <a:xfrm>
            <a:off x="493713" y="1100138"/>
            <a:ext cx="10515600" cy="646112"/>
          </a:xfrm>
        </p:spPr>
        <p:txBody>
          <a:bodyPr/>
          <a:lstStyle/>
          <a:p>
            <a:pPr marL="0" indent="0" eaLnBrk="1" hangingPunct="1">
              <a:lnSpc>
                <a:spcPct val="130000"/>
              </a:lnSpc>
              <a:buFont typeface="Arial" panose="020B0604020202020204" pitchFamily="34" charset="0"/>
              <a:buNone/>
            </a:pPr>
            <a:r>
              <a:rPr lang="zh-CN" altLang="en-US" b="1">
                <a:latin typeface="微软雅黑" panose="020B0503020204020204" pitchFamily="34" charset="-122"/>
                <a:ea typeface="微软雅黑" panose="020B0503020204020204" pitchFamily="34" charset="-122"/>
                <a:cs typeface="微软雅黑" panose="020B0503020204020204" pitchFamily="34" charset="-122"/>
              </a:rPr>
              <a:t>案例：</a:t>
            </a:r>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46083" name="图片 179" descr="C:\Users\666\Desktop\LOGO副本.pngLOGO副本"/>
          <p:cNvPicPr>
            <a:picLocks noChangeAspect="1"/>
          </p:cNvPicPr>
          <p:nvPr/>
        </p:nvPicPr>
        <p:blipFill>
          <a:blip r:embed="rId3" cstate="print"/>
          <a:srcRect/>
          <a:stretch>
            <a:fillRect/>
          </a:stretch>
        </p:blipFill>
        <p:spPr bwMode="auto">
          <a:xfrm>
            <a:off x="431800" y="252413"/>
            <a:ext cx="2117725" cy="487362"/>
          </a:xfrm>
          <a:prstGeom prst="rect">
            <a:avLst/>
          </a:prstGeom>
          <a:noFill/>
          <a:ln w="9525">
            <a:noFill/>
            <a:miter lim="800000"/>
            <a:headEnd/>
            <a:tailEnd/>
          </a:ln>
        </p:spPr>
      </p:pic>
      <p:pic>
        <p:nvPicPr>
          <p:cNvPr id="46084" name="Picture 2" descr="C:\Users\wjy\Desktop\图片3.png"/>
          <p:cNvPicPr>
            <a:picLocks noChangeAspect="1" noChangeArrowheads="1"/>
          </p:cNvPicPr>
          <p:nvPr/>
        </p:nvPicPr>
        <p:blipFill>
          <a:blip r:embed="rId4" cstate="print"/>
          <a:srcRect/>
          <a:stretch>
            <a:fillRect/>
          </a:stretch>
        </p:blipFill>
        <p:spPr bwMode="auto">
          <a:xfrm>
            <a:off x="2208213" y="1535113"/>
            <a:ext cx="7881937" cy="4578350"/>
          </a:xfrm>
          <a:prstGeom prst="rect">
            <a:avLst/>
          </a:prstGeom>
          <a:noFill/>
          <a:ln w="9525">
            <a:noFill/>
            <a:miter lim="800000"/>
            <a:headEnd/>
            <a:tailEnd/>
          </a:ln>
        </p:spPr>
      </p:pic>
      <p:sp>
        <p:nvSpPr>
          <p:cNvPr id="46085" name="矩形 4"/>
          <p:cNvSpPr>
            <a:spLocks noChangeArrowheads="1"/>
          </p:cNvSpPr>
          <p:nvPr/>
        </p:nvSpPr>
        <p:spPr bwMode="auto">
          <a:xfrm>
            <a:off x="6437313" y="6240463"/>
            <a:ext cx="5676900" cy="450850"/>
          </a:xfrm>
          <a:prstGeom prst="rect">
            <a:avLst/>
          </a:prstGeom>
          <a:noFill/>
          <a:ln w="9525">
            <a:noFill/>
            <a:miter lim="800000"/>
          </a:ln>
        </p:spPr>
        <p:txBody>
          <a:bodyPr>
            <a:spAutoFit/>
          </a:bodyPr>
          <a:lstStyle/>
          <a:p>
            <a:pPr>
              <a:lnSpc>
                <a:spcPct val="130000"/>
              </a:lnSpc>
              <a:buFont typeface="Arial" panose="020B0604020202020204" pitchFamily="34" charset="0"/>
              <a:buNone/>
            </a:pPr>
            <a:r>
              <a:rPr lang="zh-CN" altLang="en-US" b="1">
                <a:solidFill>
                  <a:srgbClr val="00B0F0"/>
                </a:solidFill>
                <a:latin typeface="微软雅黑" panose="020B0503020204020204" pitchFamily="34" charset="-122"/>
                <a:ea typeface="微软雅黑" panose="020B0503020204020204" pitchFamily="34" charset="-122"/>
                <a:cs typeface="微软雅黑" panose="020B0503020204020204" pitchFamily="34" charset="-122"/>
              </a:rPr>
              <a:t>办学定位：</a:t>
            </a:r>
            <a:r>
              <a:rPr lang="zh-CN" altLang="en-US" b="1">
                <a:latin typeface="微软雅黑" panose="020B0503020204020204" pitchFamily="34" charset="-122"/>
                <a:ea typeface="微软雅黑" panose="020B0503020204020204" pitchFamily="34" charset="-122"/>
                <a:cs typeface="微软雅黑" panose="020B0503020204020204" pitchFamily="34" charset="-122"/>
              </a:rPr>
              <a:t>地方性、应用型、开放式</a:t>
            </a:r>
          </a:p>
        </p:txBody>
      </p:sp>
    </p:spTree>
  </p:cSld>
  <p:clrMapOvr>
    <a:masterClrMapping/>
  </p:clrMapOv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47106" name="图片 179" descr="C:\Users\666\Desktop\LOGO副本.pngLOGO副本"/>
          <p:cNvPicPr>
            <a:picLocks noChangeAspect="1"/>
          </p:cNvPicPr>
          <p:nvPr/>
        </p:nvPicPr>
        <p:blipFill>
          <a:blip r:embed="rId3" cstate="print"/>
          <a:srcRect/>
          <a:stretch>
            <a:fillRect/>
          </a:stretch>
        </p:blipFill>
        <p:spPr bwMode="auto">
          <a:xfrm>
            <a:off x="431800" y="252413"/>
            <a:ext cx="2117725" cy="487362"/>
          </a:xfrm>
          <a:prstGeom prst="rect">
            <a:avLst/>
          </a:prstGeom>
          <a:noFill/>
          <a:ln w="9525">
            <a:noFill/>
            <a:miter lim="800000"/>
            <a:headEnd/>
            <a:tailEnd/>
          </a:ln>
        </p:spPr>
      </p:pic>
      <p:grpSp>
        <p:nvGrpSpPr>
          <p:cNvPr id="47107" name="组合 52"/>
          <p:cNvGrpSpPr/>
          <p:nvPr/>
        </p:nvGrpSpPr>
        <p:grpSpPr bwMode="auto">
          <a:xfrm>
            <a:off x="2100263" y="2522538"/>
            <a:ext cx="7432675" cy="3513137"/>
            <a:chOff x="1900293" y="3015885"/>
            <a:chExt cx="3937233" cy="3515474"/>
          </a:xfrm>
        </p:grpSpPr>
        <p:sp>
          <p:nvSpPr>
            <p:cNvPr id="58" name="五边形 57"/>
            <p:cNvSpPr/>
            <p:nvPr/>
          </p:nvSpPr>
          <p:spPr>
            <a:xfrm>
              <a:off x="1900293" y="6231122"/>
              <a:ext cx="1053685" cy="300237"/>
            </a:xfrm>
            <a:prstGeom prst="homePlat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68544" tIns="34272" rIns="68544" bIns="34272" anchor="ctr"/>
            <a:lstStyle/>
            <a:p>
              <a:pPr algn="ctr" fontAlgn="auto">
                <a:spcBef>
                  <a:spcPts val="0"/>
                </a:spcBef>
                <a:spcAft>
                  <a:spcPts val="0"/>
                </a:spcAft>
                <a:defRPr/>
              </a:pPr>
              <a:endParaRPr lang="zh-CN" altLang="en-US">
                <a:solidFill>
                  <a:schemeClr val="bg1"/>
                </a:solidFill>
              </a:endParaRPr>
            </a:p>
          </p:txBody>
        </p:sp>
        <p:sp>
          <p:nvSpPr>
            <p:cNvPr id="47111" name="矩形 79"/>
            <p:cNvSpPr>
              <a:spLocks noChangeArrowheads="1"/>
            </p:cNvSpPr>
            <p:nvPr/>
          </p:nvSpPr>
          <p:spPr bwMode="auto">
            <a:xfrm>
              <a:off x="1948663" y="3015885"/>
              <a:ext cx="3888863" cy="3149267"/>
            </a:xfrm>
            <a:prstGeom prst="rect">
              <a:avLst/>
            </a:prstGeom>
            <a:noFill/>
            <a:ln w="9525">
              <a:noFill/>
              <a:miter lim="800000"/>
            </a:ln>
          </p:spPr>
          <p:txBody>
            <a:bodyPr lIns="68544" tIns="34272" rIns="68544" bIns="34272">
              <a:spAutoFit/>
            </a:bodyPr>
            <a:lstStyle/>
            <a:p>
              <a:pPr>
                <a:lnSpc>
                  <a:spcPts val="4000"/>
                </a:lnSpc>
                <a:buFont typeface="Wingdings" panose="05000000000000000000" pitchFamily="2" charset="2"/>
                <a:buChar char="u"/>
              </a:pPr>
              <a:r>
                <a:rPr lang="zh-CN" altLang="en-US" sz="2400" b="1">
                  <a:latin typeface="微软雅黑" panose="020B0503020204020204" pitchFamily="34" charset="-122"/>
                  <a:ea typeface="微软雅黑" panose="020B0503020204020204" pitchFamily="34" charset="-122"/>
                  <a:cs typeface="微软雅黑" panose="020B0503020204020204" pitchFamily="34" charset="-122"/>
                  <a:sym typeface="+mn-ea"/>
                </a:rPr>
                <a:t>传承办学优势</a:t>
              </a:r>
              <a:r>
                <a:rPr lang="zh-CN" altLang="en-US" sz="2400" b="1">
                  <a:solidFill>
                    <a:srgbClr val="34396D"/>
                  </a:solidFill>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b="1">
                  <a:solidFill>
                    <a:srgbClr val="34396D"/>
                  </a:solidFill>
                  <a:latin typeface="微软雅黑" panose="020B0503020204020204" pitchFamily="34" charset="-122"/>
                  <a:ea typeface="微软雅黑" panose="020B0503020204020204" pitchFamily="34" charset="-122"/>
                  <a:cs typeface="微软雅黑" panose="020B0503020204020204" pitchFamily="34" charset="-122"/>
                  <a:sym typeface="+mn-ea"/>
                </a:rPr>
                <a:t>秉承“实业兴国”的办学宗旨</a:t>
              </a:r>
              <a:endParaRPr lang="en-US" altLang="zh-CN" b="1">
                <a:solidFill>
                  <a:srgbClr val="34396D"/>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ts val="4000"/>
                </a:lnSpc>
                <a:buFont typeface="Wingdings" panose="05000000000000000000" pitchFamily="2" charset="2"/>
                <a:buChar char="u"/>
              </a:pPr>
              <a:r>
                <a:rPr lang="zh-CN" altLang="en-US" sz="2400" b="1">
                  <a:latin typeface="微软雅黑" panose="020B0503020204020204" pitchFamily="34" charset="-122"/>
                  <a:ea typeface="微软雅黑" panose="020B0503020204020204" pitchFamily="34" charset="-122"/>
                  <a:cs typeface="微软雅黑" panose="020B0503020204020204" pitchFamily="34" charset="-122"/>
                  <a:sym typeface="+mn-ea"/>
                </a:rPr>
                <a:t>坚决响应国家号召：</a:t>
              </a:r>
              <a:r>
                <a:rPr lang="zh-CN" altLang="en-US" b="1">
                  <a:solidFill>
                    <a:srgbClr val="34396D"/>
                  </a:solidFill>
                  <a:latin typeface="微软雅黑" panose="020B0503020204020204" pitchFamily="34" charset="-122"/>
                  <a:ea typeface="微软雅黑" panose="020B0503020204020204" pitchFamily="34" charset="-122"/>
                  <a:cs typeface="微软雅黑" panose="020B0503020204020204" pitchFamily="34" charset="-122"/>
                  <a:sym typeface="+mn-ea"/>
                </a:rPr>
                <a:t>向应用型转变</a:t>
              </a:r>
              <a:endParaRPr lang="en-US" altLang="zh-CN" b="1">
                <a:solidFill>
                  <a:srgbClr val="34396D"/>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ts val="4000"/>
                </a:lnSpc>
                <a:buFont typeface="Wingdings" panose="05000000000000000000" pitchFamily="2" charset="2"/>
                <a:buChar char="u"/>
              </a:pPr>
              <a:r>
                <a:rPr lang="zh-CN" altLang="en-US" sz="2400" b="1">
                  <a:latin typeface="微软雅黑" panose="020B0503020204020204" pitchFamily="34" charset="-122"/>
                  <a:ea typeface="微软雅黑" panose="020B0503020204020204" pitchFamily="34" charset="-122"/>
                  <a:cs typeface="微软雅黑" panose="020B0503020204020204" pitchFamily="34" charset="-122"/>
                  <a:sym typeface="+mn-ea"/>
                </a:rPr>
                <a:t>适应社会需求：</a:t>
              </a:r>
              <a:r>
                <a:rPr lang="zh-CN" altLang="en-US" b="1">
                  <a:solidFill>
                    <a:srgbClr val="34396D"/>
                  </a:solidFill>
                  <a:latin typeface="微软雅黑" panose="020B0503020204020204" pitchFamily="34" charset="-122"/>
                  <a:ea typeface="微软雅黑" panose="020B0503020204020204" pitchFamily="34" charset="-122"/>
                  <a:cs typeface="微软雅黑" panose="020B0503020204020204" pitchFamily="34" charset="-122"/>
                  <a:sym typeface="+mn-ea"/>
                </a:rPr>
                <a:t>地方、行业对应用型人才的需求</a:t>
              </a:r>
              <a:endParaRPr lang="en-US" altLang="zh-CN" b="1">
                <a:solidFill>
                  <a:srgbClr val="34396D"/>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ts val="4000"/>
                </a:lnSpc>
                <a:buFont typeface="Wingdings" panose="05000000000000000000" pitchFamily="2" charset="2"/>
                <a:buChar char="u"/>
              </a:pPr>
              <a:r>
                <a:rPr lang="zh-CN" altLang="en-US" sz="2400" b="1">
                  <a:latin typeface="微软雅黑" panose="020B0503020204020204" pitchFamily="34" charset="-122"/>
                  <a:ea typeface="微软雅黑" panose="020B0503020204020204" pitchFamily="34" charset="-122"/>
                  <a:cs typeface="微软雅黑" panose="020B0503020204020204" pitchFamily="34" charset="-122"/>
                  <a:sym typeface="+mn-ea"/>
                </a:rPr>
                <a:t>坚定信心和决心：</a:t>
              </a:r>
              <a:r>
                <a:rPr lang="zh-CN" altLang="en-US" b="1">
                  <a:solidFill>
                    <a:srgbClr val="34396D"/>
                  </a:solidFill>
                  <a:latin typeface="微软雅黑" panose="020B0503020204020204" pitchFamily="34" charset="-122"/>
                  <a:ea typeface="微软雅黑" panose="020B0503020204020204" pitchFamily="34" charset="-122"/>
                  <a:cs typeface="微软雅黑" panose="020B0503020204020204" pitchFamily="34" charset="-122"/>
                  <a:sym typeface="+mn-ea"/>
                </a:rPr>
                <a:t>办应用型大学、培养应用型人才。</a:t>
              </a:r>
              <a:endParaRPr lang="en-US" altLang="zh-CN" b="1">
                <a:solidFill>
                  <a:srgbClr val="34396D"/>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ts val="4000"/>
                </a:lnSpc>
                <a:buFont typeface="Wingdings" panose="05000000000000000000" pitchFamily="2" charset="2"/>
                <a:buChar char="u"/>
              </a:pPr>
              <a:r>
                <a:rPr lang="zh-CN" altLang="en-US" sz="2400" b="1">
                  <a:latin typeface="微软雅黑" panose="020B0503020204020204" pitchFamily="34" charset="-122"/>
                  <a:ea typeface="微软雅黑" panose="020B0503020204020204" pitchFamily="34" charset="-122"/>
                  <a:cs typeface="微软雅黑" panose="020B0503020204020204" pitchFamily="34" charset="-122"/>
                  <a:sym typeface="+mn-ea"/>
                </a:rPr>
                <a:t>形成了我们的办学思路</a:t>
              </a:r>
              <a:r>
                <a:rPr lang="zh-CN" altLang="en-US" sz="2400" b="1">
                  <a:latin typeface="微软雅黑" panose="020B0503020204020204" pitchFamily="34" charset="-122"/>
                  <a:ea typeface="微软雅黑" panose="020B0503020204020204" pitchFamily="34" charset="-122"/>
                  <a:cs typeface="微软雅黑" panose="020B0503020204020204" pitchFamily="34" charset="-122"/>
                </a:rPr>
                <a:t>：</a:t>
              </a:r>
              <a:endParaRPr lang="en-US" altLang="zh-CN" sz="2400" b="1">
                <a:latin typeface="微软雅黑" panose="020B0503020204020204" pitchFamily="34" charset="-122"/>
                <a:ea typeface="微软雅黑" panose="020B0503020204020204" pitchFamily="34" charset="-122"/>
                <a:cs typeface="微软雅黑" panose="020B0503020204020204" pitchFamily="34" charset="-122"/>
              </a:endParaRPr>
            </a:p>
            <a:p>
              <a:pPr>
                <a:lnSpc>
                  <a:spcPts val="4000"/>
                </a:lnSpc>
              </a:pPr>
              <a:r>
                <a:rPr lang="zh-CN" altLang="en-US" sz="2800" b="1">
                  <a:solidFill>
                    <a:srgbClr val="34396D"/>
                  </a:solidFill>
                  <a:latin typeface="微软雅黑" panose="020B0503020204020204" pitchFamily="34" charset="-122"/>
                  <a:ea typeface="微软雅黑" panose="020B0503020204020204" pitchFamily="34" charset="-122"/>
                  <a:cs typeface="微软雅黑" panose="020B0503020204020204" pitchFamily="34" charset="-122"/>
                  <a:sym typeface="+mn-ea"/>
                </a:rPr>
                <a:t>根植地方、魂在应用，产教融合、协同育人</a:t>
              </a:r>
            </a:p>
          </p:txBody>
        </p:sp>
      </p:grpSp>
      <p:sp>
        <p:nvSpPr>
          <p:cNvPr id="47108" name="QQ2635243521"/>
          <p:cNvSpPr txBox="1">
            <a:spLocks noChangeArrowheads="1"/>
          </p:cNvSpPr>
          <p:nvPr/>
        </p:nvSpPr>
        <p:spPr bwMode="auto">
          <a:xfrm>
            <a:off x="784225" y="1327150"/>
            <a:ext cx="8343900" cy="520700"/>
          </a:xfrm>
          <a:prstGeom prst="rect">
            <a:avLst/>
          </a:prstGeom>
          <a:noFill/>
          <a:ln w="9525">
            <a:noFill/>
            <a:miter lim="800000"/>
          </a:ln>
        </p:spPr>
        <p:txBody>
          <a:bodyPr>
            <a:spAutoFit/>
          </a:bodyPr>
          <a:lstStyle/>
          <a:p>
            <a:r>
              <a:rPr lang="zh-CN" altLang="en-US" sz="2800" b="1">
                <a:solidFill>
                  <a:srgbClr val="C00000"/>
                </a:solidFill>
                <a:latin typeface="微软雅黑" panose="020B0503020204020204" pitchFamily="34" charset="-122"/>
                <a:ea typeface="微软雅黑" panose="020B0503020204020204" pitchFamily="34" charset="-122"/>
                <a:cs typeface="微软雅黑" panose="020B0503020204020204" pitchFamily="34" charset="-122"/>
              </a:rPr>
              <a:t>如何特色发展</a:t>
            </a:r>
          </a:p>
        </p:txBody>
      </p:sp>
      <p:sp>
        <p:nvSpPr>
          <p:cNvPr id="6" name="QQ2635243521"/>
          <p:cNvSpPr/>
          <p:nvPr/>
        </p:nvSpPr>
        <p:spPr>
          <a:xfrm>
            <a:off x="0" y="2147888"/>
            <a:ext cx="8450263" cy="76200"/>
          </a:xfrm>
          <a:prstGeom prst="rect">
            <a:avLst/>
          </a:prstGeom>
          <a:solidFill>
            <a:srgbClr val="34396D"/>
          </a:solidFill>
          <a:ln>
            <a:noFill/>
          </a:ln>
        </p:spPr>
        <p:style>
          <a:lnRef idx="2">
            <a:schemeClr val="accent1">
              <a:shade val="50000"/>
            </a:schemeClr>
          </a:lnRef>
          <a:fillRef idx="1">
            <a:schemeClr val="accent1"/>
          </a:fillRef>
          <a:effectRef idx="0">
            <a:schemeClr val="accent1"/>
          </a:effectRef>
          <a:fontRef idx="minor">
            <a:schemeClr val="lt1"/>
          </a:fontRef>
        </p:style>
        <p:txBody>
          <a:bodyPr lIns="89430" tIns="44714" rIns="89430" bIns="44714" anchor="ctr"/>
          <a:lstStyle/>
          <a:p>
            <a:pPr algn="ctr" fontAlgn="auto">
              <a:spcBef>
                <a:spcPts val="0"/>
              </a:spcBef>
              <a:spcAft>
                <a:spcPts val="0"/>
              </a:spcAft>
              <a:defRPr/>
            </a:pPr>
            <a:endParaRPr lang="zh-CN" altLang="en-US" dirty="0">
              <a:latin typeface="微软雅黑" panose="020B0503020204020204" pitchFamily="34" charset="-122"/>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A_矩形 3"/>
          <p:cNvSpPr/>
          <p:nvPr>
            <p:custDataLst>
              <p:tags r:id="rId1"/>
            </p:custDataLst>
          </p:nvPr>
        </p:nvSpPr>
        <p:spPr>
          <a:xfrm>
            <a:off x="-22225" y="0"/>
            <a:ext cx="3798888" cy="6858000"/>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9600" b="1">
                <a:latin typeface="微软雅黑" panose="020B0503020204020204" pitchFamily="34" charset="-122"/>
                <a:ea typeface="微软雅黑" panose="020B0503020204020204" pitchFamily="34" charset="-122"/>
                <a:sym typeface="+mn-ea"/>
              </a:rPr>
              <a:t>目</a:t>
            </a:r>
          </a:p>
          <a:p>
            <a:pPr algn="ctr" fontAlgn="auto">
              <a:spcBef>
                <a:spcPts val="0"/>
              </a:spcBef>
              <a:spcAft>
                <a:spcPts val="0"/>
              </a:spcAft>
              <a:defRPr/>
            </a:pPr>
            <a:r>
              <a:rPr lang="zh-CN" altLang="en-US" sz="9600" b="1">
                <a:latin typeface="微软雅黑" panose="020B0503020204020204" pitchFamily="34" charset="-122"/>
                <a:ea typeface="微软雅黑" panose="020B0503020204020204" pitchFamily="34" charset="-122"/>
                <a:sym typeface="+mn-ea"/>
              </a:rPr>
              <a:t>录</a:t>
            </a:r>
            <a:endParaRPr lang="zh-CN" altLang="en-US" sz="9600" b="1" noProof="1">
              <a:latin typeface="微软雅黑" panose="020B0503020204020204" pitchFamily="34" charset="-122"/>
              <a:ea typeface="微软雅黑" panose="020B0503020204020204" pitchFamily="34" charset="-122"/>
            </a:endParaRPr>
          </a:p>
        </p:txBody>
      </p:sp>
      <p:grpSp>
        <p:nvGrpSpPr>
          <p:cNvPr id="31746" name="组合 6"/>
          <p:cNvGrpSpPr/>
          <p:nvPr/>
        </p:nvGrpSpPr>
        <p:grpSpPr bwMode="auto">
          <a:xfrm>
            <a:off x="4575175" y="1162050"/>
            <a:ext cx="738188" cy="4484688"/>
            <a:chOff x="7412" y="562"/>
            <a:chExt cx="1165" cy="8219"/>
          </a:xfrm>
        </p:grpSpPr>
        <p:sp>
          <p:nvSpPr>
            <p:cNvPr id="16" name="PA_椭圆 15"/>
            <p:cNvSpPr/>
            <p:nvPr>
              <p:custDataLst>
                <p:tags r:id="rId2"/>
              </p:custDataLst>
            </p:nvPr>
          </p:nvSpPr>
          <p:spPr>
            <a:xfrm>
              <a:off x="7412" y="3399"/>
              <a:ext cx="1165" cy="1167"/>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Arial" panose="020B0604020202020204" pitchFamily="34" charset="0"/>
                  <a:ea typeface="宋体" panose="02010600030101010101" pitchFamily="2" charset="-122"/>
                </a:defRPr>
              </a:lvl1pPr>
              <a:lvl2pPr marL="457200" lvl="1"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宋体" panose="02010600030101010101" pitchFamily="2" charset="-122"/>
                  <a:cs typeface="+mn-cs"/>
                </a:defRPr>
              </a:lvl2pPr>
              <a:lvl3pPr marL="914400" lvl="2"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宋体" panose="02010600030101010101" pitchFamily="2" charset="-122"/>
                  <a:cs typeface="+mn-cs"/>
                </a:defRPr>
              </a:lvl3pPr>
              <a:lvl4pPr marL="1371600" lvl="3"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宋体" panose="02010600030101010101" pitchFamily="2" charset="-122"/>
                  <a:cs typeface="+mn-cs"/>
                </a:defRPr>
              </a:lvl4pPr>
              <a:lvl5pPr marL="1828800" lvl="4"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宋体" panose="02010600030101010101" pitchFamily="2" charset="-122"/>
                  <a:cs typeface="+mn-cs"/>
                </a:defRPr>
              </a:lvl5pPr>
            </a:lstStyle>
            <a:p>
              <a:pPr algn="ctr" eaLnBrk="1" hangingPunct="1">
                <a:defRPr/>
              </a:pPr>
              <a:r>
                <a:rPr lang="en-US" altLang="zh-CN" sz="5400" dirty="0">
                  <a:solidFill>
                    <a:srgbClr val="FFFFFF"/>
                  </a:solidFill>
                  <a:latin typeface="微软雅黑" panose="020B0503020204020204" pitchFamily="34" charset="-122"/>
                  <a:ea typeface="微软雅黑" panose="020B0503020204020204" pitchFamily="34" charset="-122"/>
                </a:rPr>
                <a:t>3</a:t>
              </a:r>
            </a:p>
          </p:txBody>
        </p:sp>
        <p:sp>
          <p:nvSpPr>
            <p:cNvPr id="17" name="PA_椭圆 16"/>
            <p:cNvSpPr/>
            <p:nvPr>
              <p:custDataLst>
                <p:tags r:id="rId3"/>
              </p:custDataLst>
            </p:nvPr>
          </p:nvSpPr>
          <p:spPr>
            <a:xfrm>
              <a:off x="7412" y="1976"/>
              <a:ext cx="1165" cy="1170"/>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5400" dirty="0">
                  <a:latin typeface="微软雅黑" panose="020B0503020204020204" pitchFamily="34" charset="-122"/>
                  <a:ea typeface="微软雅黑" panose="020B0503020204020204" pitchFamily="34" charset="-122"/>
                  <a:sym typeface="+mn-ea"/>
                </a:rPr>
                <a:t>2</a:t>
              </a:r>
              <a:endParaRPr lang="en-US" sz="5400" noProof="1">
                <a:latin typeface="微软雅黑" panose="020B0503020204020204" pitchFamily="34" charset="-122"/>
                <a:ea typeface="微软雅黑" panose="020B0503020204020204" pitchFamily="34" charset="-122"/>
                <a:sym typeface="+mn-ea"/>
              </a:endParaRPr>
            </a:p>
          </p:txBody>
        </p:sp>
        <p:sp>
          <p:nvSpPr>
            <p:cNvPr id="18" name="PA_椭圆 17"/>
            <p:cNvSpPr/>
            <p:nvPr>
              <p:custDataLst>
                <p:tags r:id="rId4"/>
              </p:custDataLst>
            </p:nvPr>
          </p:nvSpPr>
          <p:spPr>
            <a:xfrm>
              <a:off x="7412" y="562"/>
              <a:ext cx="1165" cy="1164"/>
            </a:xfrm>
            <a:prstGeom prst="ellipse">
              <a:avLst/>
            </a:prstGeom>
            <a:solidFill>
              <a:srgbClr val="24569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Arial" panose="020B0604020202020204" pitchFamily="34" charset="0"/>
                  <a:ea typeface="宋体" panose="02010600030101010101" pitchFamily="2" charset="-122"/>
                </a:defRPr>
              </a:lvl1pPr>
              <a:lvl2pPr marL="457200" lvl="1"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宋体" panose="02010600030101010101" pitchFamily="2" charset="-122"/>
                  <a:cs typeface="+mn-cs"/>
                </a:defRPr>
              </a:lvl2pPr>
              <a:lvl3pPr marL="914400" lvl="2"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宋体" panose="02010600030101010101" pitchFamily="2" charset="-122"/>
                  <a:cs typeface="+mn-cs"/>
                </a:defRPr>
              </a:lvl3pPr>
              <a:lvl4pPr marL="1371600" lvl="3"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宋体" panose="02010600030101010101" pitchFamily="2" charset="-122"/>
                  <a:cs typeface="+mn-cs"/>
                </a:defRPr>
              </a:lvl4pPr>
              <a:lvl5pPr marL="1828800" lvl="4"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宋体" panose="02010600030101010101" pitchFamily="2" charset="-122"/>
                  <a:cs typeface="+mn-cs"/>
                </a:defRPr>
              </a:lvl5pPr>
            </a:lstStyle>
            <a:p>
              <a:pPr algn="ctr" eaLnBrk="1" hangingPunct="1">
                <a:defRPr/>
              </a:pPr>
              <a:r>
                <a:rPr lang="en-US" altLang="zh-CN" sz="5400" dirty="0">
                  <a:solidFill>
                    <a:srgbClr val="FFFFFF"/>
                  </a:solidFill>
                  <a:latin typeface="微软雅黑" panose="020B0503020204020204" pitchFamily="34" charset="-122"/>
                  <a:ea typeface="微软雅黑" panose="020B0503020204020204" pitchFamily="34" charset="-122"/>
                </a:rPr>
                <a:t>1</a:t>
              </a:r>
            </a:p>
          </p:txBody>
        </p:sp>
        <p:sp>
          <p:nvSpPr>
            <p:cNvPr id="19" name="PA_椭圆 18"/>
            <p:cNvSpPr/>
            <p:nvPr>
              <p:custDataLst>
                <p:tags r:id="rId5"/>
              </p:custDataLst>
            </p:nvPr>
          </p:nvSpPr>
          <p:spPr>
            <a:xfrm>
              <a:off x="7412" y="4781"/>
              <a:ext cx="1165" cy="1164"/>
            </a:xfrm>
            <a:prstGeom prst="ellips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Arial" panose="020B0604020202020204" pitchFamily="34" charset="0"/>
                  <a:ea typeface="宋体" panose="02010600030101010101" pitchFamily="2" charset="-122"/>
                </a:defRPr>
              </a:lvl1pPr>
              <a:lvl2pPr marL="457200" lvl="1"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宋体" panose="02010600030101010101" pitchFamily="2" charset="-122"/>
                  <a:cs typeface="+mn-cs"/>
                </a:defRPr>
              </a:lvl2pPr>
              <a:lvl3pPr marL="914400" lvl="2"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宋体" panose="02010600030101010101" pitchFamily="2" charset="-122"/>
                  <a:cs typeface="+mn-cs"/>
                </a:defRPr>
              </a:lvl3pPr>
              <a:lvl4pPr marL="1371600" lvl="3"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宋体" panose="02010600030101010101" pitchFamily="2" charset="-122"/>
                  <a:cs typeface="+mn-cs"/>
                </a:defRPr>
              </a:lvl4pPr>
              <a:lvl5pPr marL="1828800" lvl="4"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宋体" panose="02010600030101010101" pitchFamily="2" charset="-122"/>
                  <a:cs typeface="+mn-cs"/>
                </a:defRPr>
              </a:lvl5pPr>
            </a:lstStyle>
            <a:p>
              <a:pPr algn="ctr" eaLnBrk="1" hangingPunct="1">
                <a:defRPr/>
              </a:pPr>
              <a:r>
                <a:rPr lang="en-US" altLang="zh-CN" sz="5400" dirty="0">
                  <a:solidFill>
                    <a:srgbClr val="FFFFFF"/>
                  </a:solidFill>
                  <a:latin typeface="微软雅黑" panose="020B0503020204020204" pitchFamily="34" charset="-122"/>
                  <a:ea typeface="微软雅黑" panose="020B0503020204020204" pitchFamily="34" charset="-122"/>
                </a:rPr>
                <a:t>4</a:t>
              </a:r>
            </a:p>
          </p:txBody>
        </p:sp>
        <p:sp>
          <p:nvSpPr>
            <p:cNvPr id="3" name="PA_椭圆 16"/>
            <p:cNvSpPr/>
            <p:nvPr>
              <p:custDataLst>
                <p:tags r:id="rId6"/>
              </p:custDataLst>
            </p:nvPr>
          </p:nvSpPr>
          <p:spPr>
            <a:xfrm>
              <a:off x="7412" y="7614"/>
              <a:ext cx="1165" cy="1167"/>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sz="5400">
                  <a:latin typeface="微软雅黑" panose="020B0503020204020204" pitchFamily="34" charset="-122"/>
                  <a:ea typeface="微软雅黑" panose="020B0503020204020204" pitchFamily="34" charset="-122"/>
                  <a:sym typeface="+mn-ea"/>
                </a:rPr>
                <a:t>6</a:t>
              </a:r>
              <a:endParaRPr lang="en-US" sz="5400" noProof="1"/>
            </a:p>
          </p:txBody>
        </p:sp>
        <p:sp>
          <p:nvSpPr>
            <p:cNvPr id="6" name="PA_椭圆 17"/>
            <p:cNvSpPr/>
            <p:nvPr>
              <p:custDataLst>
                <p:tags r:id="rId7"/>
              </p:custDataLst>
            </p:nvPr>
          </p:nvSpPr>
          <p:spPr>
            <a:xfrm>
              <a:off x="7412" y="6197"/>
              <a:ext cx="1165" cy="1167"/>
            </a:xfrm>
            <a:prstGeom prst="ellipse">
              <a:avLst/>
            </a:prstGeom>
            <a:solidFill>
              <a:srgbClr val="24569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Arial" panose="020B0604020202020204" pitchFamily="34" charset="0"/>
                  <a:ea typeface="宋体" panose="02010600030101010101" pitchFamily="2" charset="-122"/>
                </a:defRPr>
              </a:lvl1pPr>
              <a:lvl2pPr marL="457200" lvl="1"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宋体" panose="02010600030101010101" pitchFamily="2" charset="-122"/>
                  <a:cs typeface="+mn-cs"/>
                </a:defRPr>
              </a:lvl2pPr>
              <a:lvl3pPr marL="914400" lvl="2"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宋体" panose="02010600030101010101" pitchFamily="2" charset="-122"/>
                  <a:cs typeface="+mn-cs"/>
                </a:defRPr>
              </a:lvl3pPr>
              <a:lvl4pPr marL="1371600" lvl="3"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宋体" panose="02010600030101010101" pitchFamily="2" charset="-122"/>
                  <a:cs typeface="+mn-cs"/>
                </a:defRPr>
              </a:lvl4pPr>
              <a:lvl5pPr marL="1828800" lvl="4" indent="0" algn="l" defTabSz="914400" rtl="0" eaLnBrk="1" fontAlgn="base" latinLnBrk="0" hangingPunct="1">
                <a:lnSpc>
                  <a:spcPct val="100000"/>
                </a:lnSpc>
                <a:spcBef>
                  <a:spcPct val="0"/>
                </a:spcBef>
                <a:spcAft>
                  <a:spcPct val="0"/>
                </a:spcAft>
                <a:buNone/>
                <a:defRPr b="0" i="0" u="none" kern="1200" baseline="0">
                  <a:solidFill>
                    <a:schemeClr val="tx1"/>
                  </a:solidFill>
                  <a:latin typeface="Arial" panose="020B0604020202020204" pitchFamily="34" charset="0"/>
                  <a:ea typeface="宋体" panose="02010600030101010101" pitchFamily="2" charset="-122"/>
                  <a:cs typeface="+mn-cs"/>
                </a:defRPr>
              </a:lvl5pPr>
            </a:lstStyle>
            <a:p>
              <a:pPr algn="ctr" eaLnBrk="1" hangingPunct="1">
                <a:defRPr/>
              </a:pPr>
              <a:r>
                <a:rPr lang="en-US" altLang="zh-CN" sz="5400" dirty="0">
                  <a:solidFill>
                    <a:srgbClr val="FFFFFF"/>
                  </a:solidFill>
                  <a:latin typeface="微软雅黑" panose="020B0503020204020204" pitchFamily="34" charset="-122"/>
                  <a:ea typeface="微软雅黑" panose="020B0503020204020204" pitchFamily="34" charset="-122"/>
                </a:rPr>
                <a:t>5</a:t>
              </a:r>
            </a:p>
          </p:txBody>
        </p:sp>
      </p:grpSp>
      <p:sp>
        <p:nvSpPr>
          <p:cNvPr id="31747" name="文本框 7"/>
          <p:cNvSpPr txBox="1">
            <a:spLocks noChangeArrowheads="1"/>
          </p:cNvSpPr>
          <p:nvPr/>
        </p:nvSpPr>
        <p:spPr bwMode="auto">
          <a:xfrm>
            <a:off x="5319713" y="911225"/>
            <a:ext cx="6872287" cy="4816475"/>
          </a:xfrm>
          <a:prstGeom prst="rect">
            <a:avLst/>
          </a:prstGeom>
          <a:noFill/>
          <a:ln w="9525">
            <a:noFill/>
            <a:miter lim="800000"/>
          </a:ln>
        </p:spPr>
        <p:txBody>
          <a:bodyPr>
            <a:spAutoFit/>
          </a:bodyPr>
          <a:lstStyle/>
          <a:p>
            <a:pPr>
              <a:lnSpc>
                <a:spcPts val="6200"/>
              </a:lnSpc>
            </a:pPr>
            <a:r>
              <a:rPr lang="zh-CN" altLang="en-US" sz="3200" b="1">
                <a:latin typeface="微软雅黑" panose="020B0503020204020204" pitchFamily="34" charset="-122"/>
                <a:ea typeface="微软雅黑" panose="020B0503020204020204" pitchFamily="34" charset="-122"/>
                <a:cs typeface="微软雅黑" panose="020B0503020204020204" pitchFamily="34" charset="-122"/>
                <a:sym typeface="+mn-ea"/>
              </a:rPr>
              <a:t>认识态度到位：把握机遇与推动发展</a:t>
            </a:r>
            <a:endParaRPr lang="zh-CN" altLang="en-US" sz="3200" b="1">
              <a:latin typeface="微软雅黑" panose="020B0503020204020204" pitchFamily="34" charset="-122"/>
              <a:ea typeface="微软雅黑" panose="020B0503020204020204" pitchFamily="34" charset="-122"/>
              <a:cs typeface="微软雅黑" panose="020B0503020204020204" pitchFamily="34" charset="-122"/>
            </a:endParaRPr>
          </a:p>
          <a:p>
            <a:pPr>
              <a:lnSpc>
                <a:spcPts val="6200"/>
              </a:lnSpc>
            </a:pPr>
            <a:r>
              <a:rPr lang="zh-CN" altLang="en-US" sz="3200" b="1">
                <a:solidFill>
                  <a:schemeClr val="accent1"/>
                </a:solidFill>
                <a:latin typeface="微软雅黑" panose="020B0503020204020204" pitchFamily="34" charset="-122"/>
                <a:ea typeface="微软雅黑" panose="020B0503020204020204" pitchFamily="34" charset="-122"/>
                <a:cs typeface="微软雅黑" panose="020B0503020204020204" pitchFamily="34" charset="-122"/>
                <a:sym typeface="+mn-ea"/>
              </a:rPr>
              <a:t>谋划措施精准：顶层设计与措施有效</a:t>
            </a:r>
          </a:p>
          <a:p>
            <a:pPr>
              <a:lnSpc>
                <a:spcPts val="6200"/>
              </a:lnSpc>
            </a:pPr>
            <a:r>
              <a:rPr lang="zh-CN" altLang="en-US" sz="3200" b="1">
                <a:latin typeface="微软雅黑" panose="020B0503020204020204" pitchFamily="34" charset="-122"/>
                <a:ea typeface="微软雅黑" panose="020B0503020204020204" pitchFamily="34" charset="-122"/>
                <a:cs typeface="微软雅黑" panose="020B0503020204020204" pitchFamily="34" charset="-122"/>
                <a:sym typeface="+mn-ea"/>
              </a:rPr>
              <a:t>评估建设协同：指标达到与建设完成</a:t>
            </a:r>
          </a:p>
          <a:p>
            <a:pPr>
              <a:lnSpc>
                <a:spcPts val="6200"/>
              </a:lnSpc>
            </a:pPr>
            <a:r>
              <a:rPr lang="zh-CN" altLang="en-US" sz="3200" b="1">
                <a:solidFill>
                  <a:schemeClr val="accent1"/>
                </a:solidFill>
                <a:latin typeface="微软雅黑" panose="020B0503020204020204" pitchFamily="34" charset="-122"/>
                <a:ea typeface="微软雅黑" panose="020B0503020204020204" pitchFamily="34" charset="-122"/>
                <a:cs typeface="微软雅黑" panose="020B0503020204020204" pitchFamily="34" charset="-122"/>
                <a:sym typeface="+mn-ea"/>
              </a:rPr>
              <a:t>责任效果落地：上下联动与问题解决</a:t>
            </a:r>
            <a:endParaRPr lang="zh-CN" altLang="en-US" sz="3200" b="1">
              <a:latin typeface="微软雅黑" panose="020B0503020204020204" pitchFamily="34" charset="-122"/>
              <a:ea typeface="微软雅黑" panose="020B0503020204020204" pitchFamily="34" charset="-122"/>
              <a:cs typeface="微软雅黑" panose="020B0503020204020204" pitchFamily="34" charset="-122"/>
            </a:endParaRPr>
          </a:p>
          <a:p>
            <a:pPr>
              <a:lnSpc>
                <a:spcPts val="6200"/>
              </a:lnSpc>
            </a:pPr>
            <a:r>
              <a:rPr lang="zh-CN" altLang="en-US" sz="3200" b="1">
                <a:latin typeface="微软雅黑" panose="020B0503020204020204" pitchFamily="34" charset="-122"/>
                <a:ea typeface="微软雅黑" panose="020B0503020204020204" pitchFamily="34" charset="-122"/>
                <a:cs typeface="微软雅黑" panose="020B0503020204020204" pitchFamily="34" charset="-122"/>
                <a:sym typeface="+mn-ea"/>
              </a:rPr>
              <a:t>重点难点紧盯：材料备好与实况呈现</a:t>
            </a:r>
          </a:p>
          <a:p>
            <a:pPr>
              <a:lnSpc>
                <a:spcPts val="6200"/>
              </a:lnSpc>
            </a:pPr>
            <a:r>
              <a:rPr lang="zh-CN" altLang="en-US" sz="3200" b="1">
                <a:solidFill>
                  <a:schemeClr val="accent1"/>
                </a:solidFill>
                <a:latin typeface="微软雅黑" panose="020B0503020204020204" pitchFamily="34" charset="-122"/>
                <a:ea typeface="微软雅黑" panose="020B0503020204020204" pitchFamily="34" charset="-122"/>
                <a:cs typeface="微软雅黑" panose="020B0503020204020204" pitchFamily="34" charset="-122"/>
                <a:sym typeface="+mn-ea"/>
              </a:rPr>
              <a:t>体会感想分享：心智磨炼与喜悦凝聚</a:t>
            </a:r>
          </a:p>
        </p:txBody>
      </p:sp>
    </p:spTree>
  </p:cSld>
  <p:clrMapOvr>
    <a:masterClrMapping/>
  </p:clrMapOv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 name="圆角矩形 141"/>
          <p:cNvSpPr/>
          <p:nvPr/>
        </p:nvSpPr>
        <p:spPr>
          <a:xfrm>
            <a:off x="522288" y="4886325"/>
            <a:ext cx="11145837" cy="1770063"/>
          </a:xfrm>
          <a:prstGeom prst="roundRect">
            <a:avLst>
              <a:gd name="adj" fmla="val 11111"/>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8130" name="内容占位符 2"/>
          <p:cNvSpPr>
            <a:spLocks noGrp="1"/>
          </p:cNvSpPr>
          <p:nvPr>
            <p:ph idx="1"/>
          </p:nvPr>
        </p:nvSpPr>
        <p:spPr>
          <a:xfrm>
            <a:off x="511175" y="4959350"/>
            <a:ext cx="11245850" cy="1735138"/>
          </a:xfrm>
        </p:spPr>
        <p:txBody>
          <a:bodyPr/>
          <a:lstStyle/>
          <a:p>
            <a:pPr marL="0" indent="457200" eaLnBrk="1" hangingPunct="1">
              <a:lnSpc>
                <a:spcPts val="2700"/>
              </a:lnSpc>
              <a:buFont typeface="Arial" panose="020B0604020202020204" pitchFamily="34" charset="0"/>
              <a:buNone/>
            </a:pPr>
            <a:r>
              <a:rPr lang="zh-CN" altLang="en-US" sz="2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学校的顶层设计写进了学校</a:t>
            </a:r>
            <a:r>
              <a:rPr lang="zh-CN" altLang="en-US" sz="20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章程</a:t>
            </a:r>
            <a:r>
              <a:rPr lang="zh-CN" altLang="en-US" sz="2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和十三五</a:t>
            </a:r>
            <a:r>
              <a:rPr lang="zh-CN" altLang="en-US" sz="20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规划</a:t>
            </a:r>
            <a:r>
              <a:rPr lang="zh-CN" altLang="en-US" sz="2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，通过</a:t>
            </a:r>
            <a:r>
              <a:rPr lang="zh-CN" altLang="en-US" sz="20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党代会、教代会</a:t>
            </a:r>
            <a:r>
              <a:rPr lang="zh-CN" altLang="en-US" sz="2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讨论形成决议，还出台了</a:t>
            </a:r>
            <a:r>
              <a:rPr lang="en-US" altLang="zh-CN" sz="2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综合改革指导意见</a:t>
            </a:r>
            <a:r>
              <a:rPr lang="en-US" altLang="zh-CN" sz="2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加强内涵建设 全面提高人才培养能力 推进学校高质量发展的指导意见</a:t>
            </a:r>
            <a:r>
              <a:rPr lang="en-US" altLang="zh-CN" sz="2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，通过文件的形式</a:t>
            </a:r>
            <a:r>
              <a:rPr lang="zh-CN" altLang="en-US" sz="2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予以固化，形成共识，成为全校的基本准则。</a:t>
            </a:r>
            <a:endParaRPr lang="en-US" altLang="zh-CN" sz="2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marL="0" indent="457200" eaLnBrk="1" hangingPunct="1">
              <a:lnSpc>
                <a:spcPts val="2700"/>
              </a:lnSpc>
              <a:buFont typeface="Arial" panose="020B0604020202020204" pitchFamily="34" charset="0"/>
              <a:buNone/>
            </a:pPr>
            <a:r>
              <a:rPr lang="zh-CN" altLang="en-US" sz="2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每个评估学校发展的顶层设计应该是基本完成了的，如果还没有完成就要抓紧完善，赶紧做好。</a:t>
            </a:r>
          </a:p>
        </p:txBody>
      </p:sp>
      <p:sp>
        <p:nvSpPr>
          <p:cNvPr id="4"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48132" name="图片 179" descr="C:\Users\666\Desktop\LOGO副本.pngLOGO副本"/>
          <p:cNvPicPr>
            <a:picLocks noChangeAspect="1"/>
          </p:cNvPicPr>
          <p:nvPr/>
        </p:nvPicPr>
        <p:blipFill>
          <a:blip r:embed="rId3" cstate="print"/>
          <a:srcRect/>
          <a:stretch>
            <a:fillRect/>
          </a:stretch>
        </p:blipFill>
        <p:spPr bwMode="auto">
          <a:xfrm>
            <a:off x="431800" y="252413"/>
            <a:ext cx="2117725" cy="487362"/>
          </a:xfrm>
          <a:prstGeom prst="rect">
            <a:avLst/>
          </a:prstGeom>
          <a:noFill/>
          <a:ln w="9525">
            <a:noFill/>
            <a:miter lim="800000"/>
            <a:headEnd/>
            <a:tailEnd/>
          </a:ln>
        </p:spPr>
      </p:pic>
      <p:grpSp>
        <p:nvGrpSpPr>
          <p:cNvPr id="48133" name="组合 151"/>
          <p:cNvGrpSpPr/>
          <p:nvPr/>
        </p:nvGrpSpPr>
        <p:grpSpPr bwMode="auto">
          <a:xfrm>
            <a:off x="4629150" y="2428875"/>
            <a:ext cx="2324100" cy="2228850"/>
            <a:chOff x="2938153" y="542979"/>
            <a:chExt cx="5724520" cy="5671580"/>
          </a:xfrm>
        </p:grpSpPr>
        <p:grpSp>
          <p:nvGrpSpPr>
            <p:cNvPr id="48142" name="组合 152"/>
            <p:cNvGrpSpPr/>
            <p:nvPr/>
          </p:nvGrpSpPr>
          <p:grpSpPr bwMode="auto">
            <a:xfrm>
              <a:off x="2938153" y="542979"/>
              <a:ext cx="5724520" cy="5671580"/>
              <a:chOff x="7477496" y="542979"/>
              <a:chExt cx="5724522" cy="5671580"/>
            </a:xfrm>
          </p:grpSpPr>
          <p:grpSp>
            <p:nvGrpSpPr>
              <p:cNvPr id="97" name="组合 158"/>
              <p:cNvGrpSpPr/>
              <p:nvPr/>
            </p:nvGrpSpPr>
            <p:grpSpPr>
              <a:xfrm>
                <a:off x="7477496" y="542979"/>
                <a:ext cx="5724522" cy="5671580"/>
                <a:chOff x="2840182" y="493993"/>
                <a:chExt cx="5724522" cy="5671580"/>
              </a:xfrm>
              <a:effectLst>
                <a:outerShdw blurRad="584200" dist="88900" dir="7200000" sx="105000" sy="105000" algn="r" rotWithShape="0">
                  <a:prstClr val="black">
                    <a:alpha val="20000"/>
                  </a:prstClr>
                </a:outerShdw>
              </a:effectLst>
            </p:grpSpPr>
            <p:grpSp>
              <p:nvGrpSpPr>
                <p:cNvPr id="122" name="组合 183"/>
                <p:cNvGrpSpPr/>
                <p:nvPr/>
              </p:nvGrpSpPr>
              <p:grpSpPr>
                <a:xfrm>
                  <a:off x="4575542" y="493993"/>
                  <a:ext cx="2253802" cy="2305319"/>
                  <a:chOff x="4964806" y="658391"/>
                  <a:chExt cx="2253802" cy="2305319"/>
                </a:xfrm>
                <a:effectLst>
                  <a:outerShdw blurRad="279400" dist="127000" dir="7740000" sx="102000" sy="102000" algn="r" rotWithShape="0">
                    <a:prstClr val="black">
                      <a:alpha val="40000"/>
                    </a:prstClr>
                  </a:outerShdw>
                </a:effectLst>
              </p:grpSpPr>
              <p:sp>
                <p:nvSpPr>
                  <p:cNvPr id="132" name="泪滴形 131"/>
                  <p:cNvSpPr/>
                  <p:nvPr/>
                </p:nvSpPr>
                <p:spPr>
                  <a:xfrm rot="8119616">
                    <a:off x="4964806" y="658391"/>
                    <a:ext cx="2253802" cy="2305319"/>
                  </a:xfrm>
                  <a:prstGeom prst="teardrop">
                    <a:avLst>
                      <a:gd name="adj" fmla="val 101143"/>
                    </a:avLst>
                  </a:prstGeom>
                  <a:gradFill>
                    <a:gsLst>
                      <a:gs pos="100000">
                        <a:schemeClr val="bg1"/>
                      </a:gs>
                      <a:gs pos="67000">
                        <a:schemeClr val="bg1">
                          <a:lumMod val="95000"/>
                        </a:schemeClr>
                      </a:gs>
                      <a:gs pos="31000">
                        <a:schemeClr val="bg1">
                          <a:lumMod val="85000"/>
                        </a:schemeClr>
                      </a:gs>
                      <a:gs pos="0">
                        <a:schemeClr val="bg1">
                          <a:lumMod val="75000"/>
                        </a:schemeClr>
                      </a:gs>
                    </a:gsLst>
                    <a:lin ang="7800000" scaled="0"/>
                  </a:gradFill>
                  <a:ln w="57150">
                    <a:gradFill>
                      <a:gsLst>
                        <a:gs pos="16000">
                          <a:schemeClr val="bg1">
                            <a:lumMod val="85000"/>
                          </a:schemeClr>
                        </a:gs>
                        <a:gs pos="0">
                          <a:schemeClr val="bg1">
                            <a:lumMod val="75000"/>
                          </a:schemeClr>
                        </a:gs>
                        <a:gs pos="100000">
                          <a:schemeClr val="bg1">
                            <a:lumMod val="96000"/>
                          </a:schemeClr>
                        </a:gs>
                      </a:gsLst>
                      <a:lin ang="17400000" scaled="0"/>
                    </a:gradFill>
                  </a:ln>
                  <a:scene3d>
                    <a:camera prst="orthographicFront"/>
                    <a:lightRig rig="threePt" dir="t">
                      <a:rot lat="0" lon="0" rev="7800000"/>
                    </a:lightRig>
                  </a:scene3d>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200" noProof="1">
                      <a:solidFill>
                        <a:schemeClr val="tx1">
                          <a:lumMod val="75000"/>
                          <a:lumOff val="25000"/>
                        </a:schemeClr>
                      </a:solidFill>
                    </a:endParaRPr>
                  </a:p>
                </p:txBody>
              </p:sp>
              <p:sp>
                <p:nvSpPr>
                  <p:cNvPr id="133" name="泪滴形 132"/>
                  <p:cNvSpPr/>
                  <p:nvPr/>
                </p:nvSpPr>
                <p:spPr>
                  <a:xfrm rot="8119616">
                    <a:off x="5065848" y="780372"/>
                    <a:ext cx="2051718" cy="2053636"/>
                  </a:xfrm>
                  <a:prstGeom prst="teardrop">
                    <a:avLst>
                      <a:gd name="adj" fmla="val 101143"/>
                    </a:avLst>
                  </a:prstGeom>
                  <a:solidFill>
                    <a:srgbClr val="0070C0"/>
                  </a:solidFill>
                  <a:ln>
                    <a:solidFill>
                      <a:srgbClr val="0070C0"/>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200" noProof="1">
                      <a:solidFill>
                        <a:schemeClr val="tx1">
                          <a:lumMod val="75000"/>
                          <a:lumOff val="25000"/>
                        </a:schemeClr>
                      </a:solidFill>
                    </a:endParaRPr>
                  </a:p>
                </p:txBody>
              </p:sp>
            </p:grpSp>
            <p:grpSp>
              <p:nvGrpSpPr>
                <p:cNvPr id="123" name="组合 184"/>
                <p:cNvGrpSpPr/>
                <p:nvPr/>
              </p:nvGrpSpPr>
              <p:grpSpPr>
                <a:xfrm flipV="1">
                  <a:off x="4557867" y="3860254"/>
                  <a:ext cx="2253802" cy="2305319"/>
                  <a:chOff x="4964806" y="658391"/>
                  <a:chExt cx="2253802" cy="2305319"/>
                </a:xfrm>
                <a:effectLst>
                  <a:outerShdw blurRad="279400" dist="127000" dir="7740000" sx="102000" sy="102000" algn="r" rotWithShape="0">
                    <a:prstClr val="black">
                      <a:alpha val="40000"/>
                    </a:prstClr>
                  </a:outerShdw>
                </a:effectLst>
              </p:grpSpPr>
              <p:sp>
                <p:nvSpPr>
                  <p:cNvPr id="130" name="泪滴形 129"/>
                  <p:cNvSpPr/>
                  <p:nvPr/>
                </p:nvSpPr>
                <p:spPr>
                  <a:xfrm rot="8119616">
                    <a:off x="4964806" y="658391"/>
                    <a:ext cx="2253802" cy="2305319"/>
                  </a:xfrm>
                  <a:prstGeom prst="teardrop">
                    <a:avLst>
                      <a:gd name="adj" fmla="val 101143"/>
                    </a:avLst>
                  </a:prstGeom>
                  <a:gradFill>
                    <a:gsLst>
                      <a:gs pos="100000">
                        <a:schemeClr val="bg1"/>
                      </a:gs>
                      <a:gs pos="67000">
                        <a:schemeClr val="bg1">
                          <a:lumMod val="95000"/>
                        </a:schemeClr>
                      </a:gs>
                      <a:gs pos="31000">
                        <a:schemeClr val="bg1">
                          <a:lumMod val="85000"/>
                        </a:schemeClr>
                      </a:gs>
                      <a:gs pos="0">
                        <a:schemeClr val="bg1">
                          <a:lumMod val="75000"/>
                        </a:schemeClr>
                      </a:gs>
                    </a:gsLst>
                    <a:lin ang="7800000" scaled="0"/>
                  </a:gradFill>
                  <a:ln w="57150">
                    <a:gradFill>
                      <a:gsLst>
                        <a:gs pos="16000">
                          <a:schemeClr val="bg1">
                            <a:lumMod val="85000"/>
                          </a:schemeClr>
                        </a:gs>
                        <a:gs pos="0">
                          <a:schemeClr val="bg1">
                            <a:lumMod val="75000"/>
                          </a:schemeClr>
                        </a:gs>
                        <a:gs pos="100000">
                          <a:schemeClr val="bg1">
                            <a:lumMod val="96000"/>
                          </a:schemeClr>
                        </a:gs>
                      </a:gsLst>
                      <a:lin ang="17400000" scaled="0"/>
                    </a:gradFill>
                  </a:ln>
                  <a:scene3d>
                    <a:camera prst="orthographicFront"/>
                    <a:lightRig rig="threePt" dir="t">
                      <a:rot lat="0" lon="0" rev="7800000"/>
                    </a:lightRig>
                  </a:scene3d>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200" noProof="1">
                      <a:solidFill>
                        <a:schemeClr val="tx1">
                          <a:lumMod val="75000"/>
                          <a:lumOff val="25000"/>
                        </a:schemeClr>
                      </a:solidFill>
                    </a:endParaRPr>
                  </a:p>
                </p:txBody>
              </p:sp>
              <p:sp>
                <p:nvSpPr>
                  <p:cNvPr id="131" name="泪滴形 130"/>
                  <p:cNvSpPr/>
                  <p:nvPr/>
                </p:nvSpPr>
                <p:spPr>
                  <a:xfrm rot="8119616">
                    <a:off x="5065848" y="780372"/>
                    <a:ext cx="2051718" cy="2053636"/>
                  </a:xfrm>
                  <a:prstGeom prst="teardrop">
                    <a:avLst>
                      <a:gd name="adj" fmla="val 101143"/>
                    </a:avLst>
                  </a:prstGeom>
                  <a:solidFill>
                    <a:srgbClr val="0070C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200" noProof="1">
                      <a:solidFill>
                        <a:schemeClr val="tx1">
                          <a:lumMod val="75000"/>
                          <a:lumOff val="25000"/>
                        </a:schemeClr>
                      </a:solidFill>
                    </a:endParaRPr>
                  </a:p>
                </p:txBody>
              </p:sp>
            </p:grpSp>
            <p:grpSp>
              <p:nvGrpSpPr>
                <p:cNvPr id="124" name="组合 185"/>
                <p:cNvGrpSpPr/>
                <p:nvPr/>
              </p:nvGrpSpPr>
              <p:grpSpPr>
                <a:xfrm rot="5400000">
                  <a:off x="6285144" y="2174902"/>
                  <a:ext cx="2253802" cy="2305319"/>
                  <a:chOff x="4964806" y="658391"/>
                  <a:chExt cx="2253802" cy="2305319"/>
                </a:xfrm>
                <a:effectLst>
                  <a:outerShdw blurRad="279400" dist="127000" dir="7740000" sx="102000" sy="102000" algn="r" rotWithShape="0">
                    <a:prstClr val="black">
                      <a:alpha val="40000"/>
                    </a:prstClr>
                  </a:outerShdw>
                </a:effectLst>
              </p:grpSpPr>
              <p:sp>
                <p:nvSpPr>
                  <p:cNvPr id="128" name="泪滴形 127"/>
                  <p:cNvSpPr/>
                  <p:nvPr/>
                </p:nvSpPr>
                <p:spPr>
                  <a:xfrm rot="8119616">
                    <a:off x="4964806" y="658391"/>
                    <a:ext cx="2253802" cy="2305319"/>
                  </a:xfrm>
                  <a:prstGeom prst="teardrop">
                    <a:avLst>
                      <a:gd name="adj" fmla="val 101143"/>
                    </a:avLst>
                  </a:prstGeom>
                  <a:gradFill>
                    <a:gsLst>
                      <a:gs pos="100000">
                        <a:schemeClr val="bg1"/>
                      </a:gs>
                      <a:gs pos="67000">
                        <a:schemeClr val="bg1">
                          <a:lumMod val="95000"/>
                        </a:schemeClr>
                      </a:gs>
                      <a:gs pos="31000">
                        <a:schemeClr val="bg1">
                          <a:lumMod val="85000"/>
                        </a:schemeClr>
                      </a:gs>
                      <a:gs pos="0">
                        <a:schemeClr val="bg1">
                          <a:lumMod val="75000"/>
                        </a:schemeClr>
                      </a:gs>
                    </a:gsLst>
                    <a:lin ang="7800000" scaled="0"/>
                  </a:gradFill>
                  <a:ln w="57150">
                    <a:gradFill>
                      <a:gsLst>
                        <a:gs pos="16000">
                          <a:schemeClr val="bg1">
                            <a:lumMod val="85000"/>
                          </a:schemeClr>
                        </a:gs>
                        <a:gs pos="0">
                          <a:schemeClr val="bg1">
                            <a:lumMod val="75000"/>
                          </a:schemeClr>
                        </a:gs>
                        <a:gs pos="100000">
                          <a:schemeClr val="bg1">
                            <a:lumMod val="96000"/>
                          </a:schemeClr>
                        </a:gs>
                      </a:gsLst>
                      <a:lin ang="17400000" scaled="0"/>
                    </a:gradFill>
                  </a:ln>
                  <a:scene3d>
                    <a:camera prst="orthographicFront"/>
                    <a:lightRig rig="threePt" dir="t">
                      <a:rot lat="0" lon="0" rev="7800000"/>
                    </a:lightRig>
                  </a:scene3d>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200" noProof="1">
                      <a:solidFill>
                        <a:schemeClr val="tx1">
                          <a:lumMod val="75000"/>
                          <a:lumOff val="25000"/>
                        </a:schemeClr>
                      </a:solidFill>
                    </a:endParaRPr>
                  </a:p>
                </p:txBody>
              </p:sp>
              <p:sp>
                <p:nvSpPr>
                  <p:cNvPr id="129" name="泪滴形 128"/>
                  <p:cNvSpPr/>
                  <p:nvPr/>
                </p:nvSpPr>
                <p:spPr>
                  <a:xfrm rot="8119616">
                    <a:off x="5065848" y="780373"/>
                    <a:ext cx="2051718" cy="2053636"/>
                  </a:xfrm>
                  <a:prstGeom prst="teardrop">
                    <a:avLst>
                      <a:gd name="adj" fmla="val 101143"/>
                    </a:avLst>
                  </a:prstGeom>
                  <a:solidFill>
                    <a:srgbClr val="2D2D49"/>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200" noProof="1">
                      <a:solidFill>
                        <a:schemeClr val="tx1">
                          <a:lumMod val="75000"/>
                          <a:lumOff val="25000"/>
                        </a:schemeClr>
                      </a:solidFill>
                    </a:endParaRPr>
                  </a:p>
                </p:txBody>
              </p:sp>
            </p:grpSp>
            <p:grpSp>
              <p:nvGrpSpPr>
                <p:cNvPr id="125" name="组合 186"/>
                <p:cNvGrpSpPr/>
                <p:nvPr/>
              </p:nvGrpSpPr>
              <p:grpSpPr>
                <a:xfrm rot="16200000">
                  <a:off x="2865941" y="2174899"/>
                  <a:ext cx="2253802" cy="2305319"/>
                  <a:chOff x="4964806" y="658391"/>
                  <a:chExt cx="2253802" cy="2305319"/>
                </a:xfrm>
                <a:effectLst>
                  <a:outerShdw blurRad="279400" dist="127000" dir="7740000" sx="102000" sy="102000" algn="r" rotWithShape="0">
                    <a:prstClr val="black">
                      <a:alpha val="40000"/>
                    </a:prstClr>
                  </a:outerShdw>
                </a:effectLst>
              </p:grpSpPr>
              <p:sp>
                <p:nvSpPr>
                  <p:cNvPr id="126" name="泪滴形 125"/>
                  <p:cNvSpPr/>
                  <p:nvPr/>
                </p:nvSpPr>
                <p:spPr>
                  <a:xfrm rot="8119616">
                    <a:off x="4964806" y="658391"/>
                    <a:ext cx="2253802" cy="2305319"/>
                  </a:xfrm>
                  <a:prstGeom prst="teardrop">
                    <a:avLst>
                      <a:gd name="adj" fmla="val 101143"/>
                    </a:avLst>
                  </a:prstGeom>
                  <a:gradFill>
                    <a:gsLst>
                      <a:gs pos="100000">
                        <a:schemeClr val="bg1"/>
                      </a:gs>
                      <a:gs pos="67000">
                        <a:schemeClr val="bg1">
                          <a:lumMod val="95000"/>
                        </a:schemeClr>
                      </a:gs>
                      <a:gs pos="31000">
                        <a:schemeClr val="bg1">
                          <a:lumMod val="85000"/>
                        </a:schemeClr>
                      </a:gs>
                      <a:gs pos="0">
                        <a:schemeClr val="bg1">
                          <a:lumMod val="75000"/>
                        </a:schemeClr>
                      </a:gs>
                    </a:gsLst>
                    <a:lin ang="7800000" scaled="0"/>
                  </a:gradFill>
                  <a:ln w="57150">
                    <a:gradFill>
                      <a:gsLst>
                        <a:gs pos="16000">
                          <a:schemeClr val="bg1">
                            <a:lumMod val="85000"/>
                          </a:schemeClr>
                        </a:gs>
                        <a:gs pos="0">
                          <a:schemeClr val="bg1">
                            <a:lumMod val="75000"/>
                          </a:schemeClr>
                        </a:gs>
                        <a:gs pos="100000">
                          <a:schemeClr val="bg1">
                            <a:lumMod val="96000"/>
                          </a:schemeClr>
                        </a:gs>
                      </a:gsLst>
                      <a:lin ang="17400000" scaled="0"/>
                    </a:gradFill>
                  </a:ln>
                  <a:scene3d>
                    <a:camera prst="orthographicFront"/>
                    <a:lightRig rig="threePt" dir="t">
                      <a:rot lat="0" lon="0" rev="7800000"/>
                    </a:lightRig>
                  </a:scene3d>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200" noProof="1">
                      <a:solidFill>
                        <a:schemeClr val="tx1">
                          <a:lumMod val="75000"/>
                          <a:lumOff val="25000"/>
                        </a:schemeClr>
                      </a:solidFill>
                    </a:endParaRPr>
                  </a:p>
                </p:txBody>
              </p:sp>
              <p:sp>
                <p:nvSpPr>
                  <p:cNvPr id="127" name="泪滴形 126"/>
                  <p:cNvSpPr/>
                  <p:nvPr/>
                </p:nvSpPr>
                <p:spPr>
                  <a:xfrm rot="8119616">
                    <a:off x="5065848" y="780372"/>
                    <a:ext cx="2051718" cy="2053636"/>
                  </a:xfrm>
                  <a:prstGeom prst="teardrop">
                    <a:avLst>
                      <a:gd name="adj" fmla="val 101143"/>
                    </a:avLst>
                  </a:prstGeom>
                  <a:solidFill>
                    <a:srgbClr val="2D2D49"/>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200" noProof="1">
                      <a:solidFill>
                        <a:schemeClr val="tx1">
                          <a:lumMod val="75000"/>
                          <a:lumOff val="25000"/>
                        </a:schemeClr>
                      </a:solidFill>
                    </a:endParaRPr>
                  </a:p>
                </p:txBody>
              </p:sp>
            </p:grpSp>
          </p:grpSp>
          <p:grpSp>
            <p:nvGrpSpPr>
              <p:cNvPr id="48149" name="组合 159"/>
              <p:cNvGrpSpPr/>
              <p:nvPr/>
            </p:nvGrpSpPr>
            <p:grpSpPr bwMode="auto">
              <a:xfrm>
                <a:off x="10139155" y="1290497"/>
                <a:ext cx="365853" cy="473870"/>
                <a:chOff x="3110971" y="-56009"/>
                <a:chExt cx="2767314" cy="3641579"/>
              </a:xfrm>
            </p:grpSpPr>
            <p:sp>
              <p:nvSpPr>
                <p:cNvPr id="117" name="Freeform 109"/>
                <p:cNvSpPr>
                  <a:spLocks noEditPoints="1"/>
                </p:cNvSpPr>
                <p:nvPr/>
              </p:nvSpPr>
              <p:spPr bwMode="auto">
                <a:xfrm flipH="1">
                  <a:off x="3119914" y="-57495"/>
                  <a:ext cx="2750621" cy="3632056"/>
                </a:xfrm>
                <a:custGeom>
                  <a:avLst/>
                  <a:gdLst>
                    <a:gd name="T0" fmla="*/ 208 w 224"/>
                    <a:gd name="T1" fmla="*/ 0 h 288"/>
                    <a:gd name="T2" fmla="*/ 16 w 224"/>
                    <a:gd name="T3" fmla="*/ 0 h 288"/>
                    <a:gd name="T4" fmla="*/ 0 w 224"/>
                    <a:gd name="T5" fmla="*/ 16 h 288"/>
                    <a:gd name="T6" fmla="*/ 0 w 224"/>
                    <a:gd name="T7" fmla="*/ 272 h 288"/>
                    <a:gd name="T8" fmla="*/ 16 w 224"/>
                    <a:gd name="T9" fmla="*/ 288 h 288"/>
                    <a:gd name="T10" fmla="*/ 176 w 224"/>
                    <a:gd name="T11" fmla="*/ 288 h 288"/>
                    <a:gd name="T12" fmla="*/ 176 w 224"/>
                    <a:gd name="T13" fmla="*/ 144 h 288"/>
                    <a:gd name="T14" fmla="*/ 224 w 224"/>
                    <a:gd name="T15" fmla="*/ 144 h 288"/>
                    <a:gd name="T16" fmla="*/ 224 w 224"/>
                    <a:gd name="T17" fmla="*/ 16 h 288"/>
                    <a:gd name="T18" fmla="*/ 208 w 224"/>
                    <a:gd name="T19" fmla="*/ 0 h 288"/>
                    <a:gd name="T20" fmla="*/ 168 w 224"/>
                    <a:gd name="T21" fmla="*/ 104 h 288"/>
                    <a:gd name="T22" fmla="*/ 56 w 224"/>
                    <a:gd name="T23" fmla="*/ 104 h 288"/>
                    <a:gd name="T24" fmla="*/ 56 w 224"/>
                    <a:gd name="T25" fmla="*/ 88 h 288"/>
                    <a:gd name="T26" fmla="*/ 168 w 224"/>
                    <a:gd name="T27" fmla="*/ 88 h 288"/>
                    <a:gd name="T28" fmla="*/ 168 w 224"/>
                    <a:gd name="T29" fmla="*/ 104 h 288"/>
                    <a:gd name="T30" fmla="*/ 168 w 224"/>
                    <a:gd name="T31" fmla="*/ 72 h 288"/>
                    <a:gd name="T32" fmla="*/ 56 w 224"/>
                    <a:gd name="T33" fmla="*/ 72 h 288"/>
                    <a:gd name="T34" fmla="*/ 56 w 224"/>
                    <a:gd name="T35" fmla="*/ 56 h 288"/>
                    <a:gd name="T36" fmla="*/ 168 w 224"/>
                    <a:gd name="T37" fmla="*/ 56 h 288"/>
                    <a:gd name="T38" fmla="*/ 168 w 224"/>
                    <a:gd name="T39" fmla="*/ 7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4" h="288">
                      <a:moveTo>
                        <a:pt x="208" y="0"/>
                      </a:moveTo>
                      <a:cubicBezTo>
                        <a:pt x="16" y="0"/>
                        <a:pt x="16" y="0"/>
                        <a:pt x="16" y="0"/>
                      </a:cubicBezTo>
                      <a:cubicBezTo>
                        <a:pt x="7" y="0"/>
                        <a:pt x="0" y="7"/>
                        <a:pt x="0" y="16"/>
                      </a:cubicBezTo>
                      <a:cubicBezTo>
                        <a:pt x="0" y="272"/>
                        <a:pt x="0" y="272"/>
                        <a:pt x="0" y="272"/>
                      </a:cubicBezTo>
                      <a:cubicBezTo>
                        <a:pt x="0" y="281"/>
                        <a:pt x="7" y="288"/>
                        <a:pt x="16" y="288"/>
                      </a:cubicBezTo>
                      <a:cubicBezTo>
                        <a:pt x="176" y="288"/>
                        <a:pt x="176" y="288"/>
                        <a:pt x="176" y="288"/>
                      </a:cubicBezTo>
                      <a:cubicBezTo>
                        <a:pt x="176" y="144"/>
                        <a:pt x="176" y="144"/>
                        <a:pt x="176" y="144"/>
                      </a:cubicBezTo>
                      <a:cubicBezTo>
                        <a:pt x="224" y="144"/>
                        <a:pt x="224" y="144"/>
                        <a:pt x="224" y="144"/>
                      </a:cubicBezTo>
                      <a:cubicBezTo>
                        <a:pt x="224" y="16"/>
                        <a:pt x="224" y="16"/>
                        <a:pt x="224" y="16"/>
                      </a:cubicBezTo>
                      <a:cubicBezTo>
                        <a:pt x="224" y="7"/>
                        <a:pt x="217" y="0"/>
                        <a:pt x="208" y="0"/>
                      </a:cubicBezTo>
                      <a:close/>
                      <a:moveTo>
                        <a:pt x="168" y="104"/>
                      </a:moveTo>
                      <a:cubicBezTo>
                        <a:pt x="56" y="104"/>
                        <a:pt x="56" y="104"/>
                        <a:pt x="56" y="104"/>
                      </a:cubicBezTo>
                      <a:cubicBezTo>
                        <a:pt x="56" y="88"/>
                        <a:pt x="56" y="88"/>
                        <a:pt x="56" y="88"/>
                      </a:cubicBezTo>
                      <a:cubicBezTo>
                        <a:pt x="168" y="88"/>
                        <a:pt x="168" y="88"/>
                        <a:pt x="168" y="88"/>
                      </a:cubicBezTo>
                      <a:lnTo>
                        <a:pt x="168" y="104"/>
                      </a:lnTo>
                      <a:close/>
                      <a:moveTo>
                        <a:pt x="168" y="72"/>
                      </a:moveTo>
                      <a:cubicBezTo>
                        <a:pt x="56" y="72"/>
                        <a:pt x="56" y="72"/>
                        <a:pt x="56" y="72"/>
                      </a:cubicBezTo>
                      <a:cubicBezTo>
                        <a:pt x="56" y="56"/>
                        <a:pt x="56" y="56"/>
                        <a:pt x="56" y="56"/>
                      </a:cubicBezTo>
                      <a:cubicBezTo>
                        <a:pt x="168" y="56"/>
                        <a:pt x="168" y="56"/>
                        <a:pt x="168" y="56"/>
                      </a:cubicBezTo>
                      <a:lnTo>
                        <a:pt x="168" y="72"/>
                      </a:lnTo>
                      <a:close/>
                    </a:path>
                  </a:pathLst>
                </a:custGeom>
                <a:solidFill>
                  <a:schemeClr val="bg1">
                    <a:lumMod val="95000"/>
                  </a:schemeClr>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zh-CN" altLang="en-US" sz="1200">
                    <a:solidFill>
                      <a:schemeClr val="tx1">
                        <a:lumMod val="75000"/>
                        <a:lumOff val="25000"/>
                      </a:schemeClr>
                    </a:solidFill>
                  </a:endParaRPr>
                </a:p>
              </p:txBody>
            </p:sp>
            <p:grpSp>
              <p:nvGrpSpPr>
                <p:cNvPr id="48169" name="组合 179"/>
                <p:cNvGrpSpPr/>
                <p:nvPr/>
              </p:nvGrpSpPr>
              <p:grpSpPr bwMode="auto">
                <a:xfrm>
                  <a:off x="3110971" y="1979302"/>
                  <a:ext cx="399672" cy="1606268"/>
                  <a:chOff x="1791441" y="472374"/>
                  <a:chExt cx="745790" cy="2750733"/>
                </a:xfrm>
              </p:grpSpPr>
              <p:sp>
                <p:nvSpPr>
                  <p:cNvPr id="119" name="Freeform 108"/>
                  <p:cNvSpPr/>
                  <p:nvPr/>
                </p:nvSpPr>
                <p:spPr bwMode="auto">
                  <a:xfrm flipH="1">
                    <a:off x="1808128" y="2566316"/>
                    <a:ext cx="662283" cy="637938"/>
                  </a:xfrm>
                  <a:custGeom>
                    <a:avLst/>
                    <a:gdLst>
                      <a:gd name="T0" fmla="*/ 0 w 32"/>
                      <a:gd name="T1" fmla="*/ 32 h 32"/>
                      <a:gd name="T2" fmla="*/ 16 w 32"/>
                      <a:gd name="T3" fmla="*/ 32 h 32"/>
                      <a:gd name="T4" fmla="*/ 32 w 32"/>
                      <a:gd name="T5" fmla="*/ 16 h 32"/>
                      <a:gd name="T6" fmla="*/ 32 w 32"/>
                      <a:gd name="T7" fmla="*/ 0 h 32"/>
                      <a:gd name="T8" fmla="*/ 0 w 32"/>
                      <a:gd name="T9" fmla="*/ 0 h 32"/>
                      <a:gd name="T10" fmla="*/ 0 w 32"/>
                      <a:gd name="T11" fmla="*/ 32 h 32"/>
                    </a:gdLst>
                    <a:ahLst/>
                    <a:cxnLst>
                      <a:cxn ang="0">
                        <a:pos x="T0" y="T1"/>
                      </a:cxn>
                      <a:cxn ang="0">
                        <a:pos x="T2" y="T3"/>
                      </a:cxn>
                      <a:cxn ang="0">
                        <a:pos x="T4" y="T5"/>
                      </a:cxn>
                      <a:cxn ang="0">
                        <a:pos x="T6" y="T7"/>
                      </a:cxn>
                      <a:cxn ang="0">
                        <a:pos x="T8" y="T9"/>
                      </a:cxn>
                      <a:cxn ang="0">
                        <a:pos x="T10" y="T11"/>
                      </a:cxn>
                    </a:cxnLst>
                    <a:rect l="0" t="0" r="r" b="b"/>
                    <a:pathLst>
                      <a:path w="32" h="32">
                        <a:moveTo>
                          <a:pt x="0" y="32"/>
                        </a:moveTo>
                        <a:cubicBezTo>
                          <a:pt x="16" y="32"/>
                          <a:pt x="16" y="32"/>
                          <a:pt x="16" y="32"/>
                        </a:cubicBezTo>
                        <a:cubicBezTo>
                          <a:pt x="25" y="32"/>
                          <a:pt x="32" y="25"/>
                          <a:pt x="32" y="16"/>
                        </a:cubicBezTo>
                        <a:cubicBezTo>
                          <a:pt x="32" y="0"/>
                          <a:pt x="32" y="0"/>
                          <a:pt x="32" y="0"/>
                        </a:cubicBezTo>
                        <a:cubicBezTo>
                          <a:pt x="0" y="0"/>
                          <a:pt x="0" y="0"/>
                          <a:pt x="0" y="0"/>
                        </a:cubicBezTo>
                        <a:lnTo>
                          <a:pt x="0" y="32"/>
                        </a:lnTo>
                        <a:close/>
                      </a:path>
                    </a:pathLst>
                  </a:custGeom>
                  <a:solidFill>
                    <a:srgbClr val="FFFFF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zh-CN" altLang="en-US" sz="1200">
                      <a:solidFill>
                        <a:schemeClr val="tx1">
                          <a:lumMod val="75000"/>
                          <a:lumOff val="25000"/>
                        </a:schemeClr>
                      </a:solidFill>
                    </a:endParaRPr>
                  </a:p>
                </p:txBody>
              </p:sp>
              <p:sp>
                <p:nvSpPr>
                  <p:cNvPr id="120" name="Rectangle 110"/>
                  <p:cNvSpPr>
                    <a:spLocks noChangeArrowheads="1"/>
                  </p:cNvSpPr>
                  <p:nvPr/>
                </p:nvSpPr>
                <p:spPr bwMode="auto">
                  <a:xfrm flipH="1">
                    <a:off x="1863301" y="333535"/>
                    <a:ext cx="662283" cy="637938"/>
                  </a:xfrm>
                  <a:prstGeom prst="rect">
                    <a:avLst/>
                  </a:prstGeom>
                  <a:solidFill>
                    <a:srgbClr val="FFFFF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zh-CN" altLang="en-US" sz="1200">
                      <a:solidFill>
                        <a:schemeClr val="tx1">
                          <a:lumMod val="75000"/>
                          <a:lumOff val="25000"/>
                        </a:schemeClr>
                      </a:solidFill>
                    </a:endParaRPr>
                  </a:p>
                </p:txBody>
              </p:sp>
              <p:sp>
                <p:nvSpPr>
                  <p:cNvPr id="121" name="Rectangle 111"/>
                  <p:cNvSpPr>
                    <a:spLocks noChangeArrowheads="1"/>
                  </p:cNvSpPr>
                  <p:nvPr/>
                </p:nvSpPr>
                <p:spPr bwMode="auto">
                  <a:xfrm flipH="1">
                    <a:off x="1863301" y="1396764"/>
                    <a:ext cx="662283" cy="744260"/>
                  </a:xfrm>
                  <a:prstGeom prst="rect">
                    <a:avLst/>
                  </a:prstGeom>
                  <a:solidFill>
                    <a:srgbClr val="FFFFF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zh-CN" altLang="en-US" sz="1200">
                      <a:solidFill>
                        <a:schemeClr val="tx1">
                          <a:lumMod val="75000"/>
                          <a:lumOff val="25000"/>
                        </a:schemeClr>
                      </a:solidFill>
                    </a:endParaRPr>
                  </a:p>
                </p:txBody>
              </p:sp>
            </p:grpSp>
          </p:grpSp>
          <p:grpSp>
            <p:nvGrpSpPr>
              <p:cNvPr id="48150" name="组合 160"/>
              <p:cNvGrpSpPr/>
              <p:nvPr/>
            </p:nvGrpSpPr>
            <p:grpSpPr bwMode="auto">
              <a:xfrm>
                <a:off x="8139395" y="3143221"/>
                <a:ext cx="365853" cy="473870"/>
                <a:chOff x="3110971" y="-56009"/>
                <a:chExt cx="2767314" cy="3641579"/>
              </a:xfrm>
            </p:grpSpPr>
            <p:sp>
              <p:nvSpPr>
                <p:cNvPr id="112" name="Freeform 109"/>
                <p:cNvSpPr>
                  <a:spLocks noEditPoints="1"/>
                </p:cNvSpPr>
                <p:nvPr/>
              </p:nvSpPr>
              <p:spPr bwMode="auto">
                <a:xfrm flipH="1">
                  <a:off x="3102829" y="-46388"/>
                  <a:ext cx="2780207" cy="3632075"/>
                </a:xfrm>
                <a:custGeom>
                  <a:avLst/>
                  <a:gdLst>
                    <a:gd name="T0" fmla="*/ 208 w 224"/>
                    <a:gd name="T1" fmla="*/ 0 h 288"/>
                    <a:gd name="T2" fmla="*/ 16 w 224"/>
                    <a:gd name="T3" fmla="*/ 0 h 288"/>
                    <a:gd name="T4" fmla="*/ 0 w 224"/>
                    <a:gd name="T5" fmla="*/ 16 h 288"/>
                    <a:gd name="T6" fmla="*/ 0 w 224"/>
                    <a:gd name="T7" fmla="*/ 272 h 288"/>
                    <a:gd name="T8" fmla="*/ 16 w 224"/>
                    <a:gd name="T9" fmla="*/ 288 h 288"/>
                    <a:gd name="T10" fmla="*/ 176 w 224"/>
                    <a:gd name="T11" fmla="*/ 288 h 288"/>
                    <a:gd name="T12" fmla="*/ 176 w 224"/>
                    <a:gd name="T13" fmla="*/ 144 h 288"/>
                    <a:gd name="T14" fmla="*/ 224 w 224"/>
                    <a:gd name="T15" fmla="*/ 144 h 288"/>
                    <a:gd name="T16" fmla="*/ 224 w 224"/>
                    <a:gd name="T17" fmla="*/ 16 h 288"/>
                    <a:gd name="T18" fmla="*/ 208 w 224"/>
                    <a:gd name="T19" fmla="*/ 0 h 288"/>
                    <a:gd name="T20" fmla="*/ 168 w 224"/>
                    <a:gd name="T21" fmla="*/ 104 h 288"/>
                    <a:gd name="T22" fmla="*/ 56 w 224"/>
                    <a:gd name="T23" fmla="*/ 104 h 288"/>
                    <a:gd name="T24" fmla="*/ 56 w 224"/>
                    <a:gd name="T25" fmla="*/ 88 h 288"/>
                    <a:gd name="T26" fmla="*/ 168 w 224"/>
                    <a:gd name="T27" fmla="*/ 88 h 288"/>
                    <a:gd name="T28" fmla="*/ 168 w 224"/>
                    <a:gd name="T29" fmla="*/ 104 h 288"/>
                    <a:gd name="T30" fmla="*/ 168 w 224"/>
                    <a:gd name="T31" fmla="*/ 72 h 288"/>
                    <a:gd name="T32" fmla="*/ 56 w 224"/>
                    <a:gd name="T33" fmla="*/ 72 h 288"/>
                    <a:gd name="T34" fmla="*/ 56 w 224"/>
                    <a:gd name="T35" fmla="*/ 56 h 288"/>
                    <a:gd name="T36" fmla="*/ 168 w 224"/>
                    <a:gd name="T37" fmla="*/ 56 h 288"/>
                    <a:gd name="T38" fmla="*/ 168 w 224"/>
                    <a:gd name="T39" fmla="*/ 7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4" h="288">
                      <a:moveTo>
                        <a:pt x="208" y="0"/>
                      </a:moveTo>
                      <a:cubicBezTo>
                        <a:pt x="16" y="0"/>
                        <a:pt x="16" y="0"/>
                        <a:pt x="16" y="0"/>
                      </a:cubicBezTo>
                      <a:cubicBezTo>
                        <a:pt x="7" y="0"/>
                        <a:pt x="0" y="7"/>
                        <a:pt x="0" y="16"/>
                      </a:cubicBezTo>
                      <a:cubicBezTo>
                        <a:pt x="0" y="272"/>
                        <a:pt x="0" y="272"/>
                        <a:pt x="0" y="272"/>
                      </a:cubicBezTo>
                      <a:cubicBezTo>
                        <a:pt x="0" y="281"/>
                        <a:pt x="7" y="288"/>
                        <a:pt x="16" y="288"/>
                      </a:cubicBezTo>
                      <a:cubicBezTo>
                        <a:pt x="176" y="288"/>
                        <a:pt x="176" y="288"/>
                        <a:pt x="176" y="288"/>
                      </a:cubicBezTo>
                      <a:cubicBezTo>
                        <a:pt x="176" y="144"/>
                        <a:pt x="176" y="144"/>
                        <a:pt x="176" y="144"/>
                      </a:cubicBezTo>
                      <a:cubicBezTo>
                        <a:pt x="224" y="144"/>
                        <a:pt x="224" y="144"/>
                        <a:pt x="224" y="144"/>
                      </a:cubicBezTo>
                      <a:cubicBezTo>
                        <a:pt x="224" y="16"/>
                        <a:pt x="224" y="16"/>
                        <a:pt x="224" y="16"/>
                      </a:cubicBezTo>
                      <a:cubicBezTo>
                        <a:pt x="224" y="7"/>
                        <a:pt x="217" y="0"/>
                        <a:pt x="208" y="0"/>
                      </a:cubicBezTo>
                      <a:close/>
                      <a:moveTo>
                        <a:pt x="168" y="104"/>
                      </a:moveTo>
                      <a:cubicBezTo>
                        <a:pt x="56" y="104"/>
                        <a:pt x="56" y="104"/>
                        <a:pt x="56" y="104"/>
                      </a:cubicBezTo>
                      <a:cubicBezTo>
                        <a:pt x="56" y="88"/>
                        <a:pt x="56" y="88"/>
                        <a:pt x="56" y="88"/>
                      </a:cubicBezTo>
                      <a:cubicBezTo>
                        <a:pt x="168" y="88"/>
                        <a:pt x="168" y="88"/>
                        <a:pt x="168" y="88"/>
                      </a:cubicBezTo>
                      <a:lnTo>
                        <a:pt x="168" y="104"/>
                      </a:lnTo>
                      <a:close/>
                      <a:moveTo>
                        <a:pt x="168" y="72"/>
                      </a:moveTo>
                      <a:cubicBezTo>
                        <a:pt x="56" y="72"/>
                        <a:pt x="56" y="72"/>
                        <a:pt x="56" y="72"/>
                      </a:cubicBezTo>
                      <a:cubicBezTo>
                        <a:pt x="56" y="56"/>
                        <a:pt x="56" y="56"/>
                        <a:pt x="56" y="56"/>
                      </a:cubicBezTo>
                      <a:cubicBezTo>
                        <a:pt x="168" y="56"/>
                        <a:pt x="168" y="56"/>
                        <a:pt x="168" y="56"/>
                      </a:cubicBezTo>
                      <a:lnTo>
                        <a:pt x="168" y="72"/>
                      </a:lnTo>
                      <a:close/>
                    </a:path>
                  </a:pathLst>
                </a:custGeom>
                <a:solidFill>
                  <a:schemeClr val="bg1">
                    <a:lumMod val="95000"/>
                  </a:schemeClr>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zh-CN" altLang="en-US" sz="1200">
                    <a:solidFill>
                      <a:schemeClr val="tx1">
                        <a:lumMod val="75000"/>
                        <a:lumOff val="25000"/>
                      </a:schemeClr>
                    </a:solidFill>
                  </a:endParaRPr>
                </a:p>
              </p:txBody>
            </p:sp>
            <p:grpSp>
              <p:nvGrpSpPr>
                <p:cNvPr id="48164" name="组合 174"/>
                <p:cNvGrpSpPr/>
                <p:nvPr/>
              </p:nvGrpSpPr>
              <p:grpSpPr bwMode="auto">
                <a:xfrm>
                  <a:off x="3110971" y="1979302"/>
                  <a:ext cx="399672" cy="1606268"/>
                  <a:chOff x="1791441" y="472374"/>
                  <a:chExt cx="745790" cy="2750733"/>
                </a:xfrm>
              </p:grpSpPr>
              <p:sp>
                <p:nvSpPr>
                  <p:cNvPr id="114" name="Freeform 108"/>
                  <p:cNvSpPr/>
                  <p:nvPr/>
                </p:nvSpPr>
                <p:spPr bwMode="auto">
                  <a:xfrm flipH="1">
                    <a:off x="1776248" y="2585370"/>
                    <a:ext cx="717456" cy="637938"/>
                  </a:xfrm>
                  <a:custGeom>
                    <a:avLst/>
                    <a:gdLst>
                      <a:gd name="T0" fmla="*/ 0 w 32"/>
                      <a:gd name="T1" fmla="*/ 32 h 32"/>
                      <a:gd name="T2" fmla="*/ 16 w 32"/>
                      <a:gd name="T3" fmla="*/ 32 h 32"/>
                      <a:gd name="T4" fmla="*/ 32 w 32"/>
                      <a:gd name="T5" fmla="*/ 16 h 32"/>
                      <a:gd name="T6" fmla="*/ 32 w 32"/>
                      <a:gd name="T7" fmla="*/ 0 h 32"/>
                      <a:gd name="T8" fmla="*/ 0 w 32"/>
                      <a:gd name="T9" fmla="*/ 0 h 32"/>
                      <a:gd name="T10" fmla="*/ 0 w 32"/>
                      <a:gd name="T11" fmla="*/ 32 h 32"/>
                    </a:gdLst>
                    <a:ahLst/>
                    <a:cxnLst>
                      <a:cxn ang="0">
                        <a:pos x="T0" y="T1"/>
                      </a:cxn>
                      <a:cxn ang="0">
                        <a:pos x="T2" y="T3"/>
                      </a:cxn>
                      <a:cxn ang="0">
                        <a:pos x="T4" y="T5"/>
                      </a:cxn>
                      <a:cxn ang="0">
                        <a:pos x="T6" y="T7"/>
                      </a:cxn>
                      <a:cxn ang="0">
                        <a:pos x="T8" y="T9"/>
                      </a:cxn>
                      <a:cxn ang="0">
                        <a:pos x="T10" y="T11"/>
                      </a:cxn>
                    </a:cxnLst>
                    <a:rect l="0" t="0" r="r" b="b"/>
                    <a:pathLst>
                      <a:path w="32" h="32">
                        <a:moveTo>
                          <a:pt x="0" y="32"/>
                        </a:moveTo>
                        <a:cubicBezTo>
                          <a:pt x="16" y="32"/>
                          <a:pt x="16" y="32"/>
                          <a:pt x="16" y="32"/>
                        </a:cubicBezTo>
                        <a:cubicBezTo>
                          <a:pt x="25" y="32"/>
                          <a:pt x="32" y="25"/>
                          <a:pt x="32" y="16"/>
                        </a:cubicBezTo>
                        <a:cubicBezTo>
                          <a:pt x="32" y="0"/>
                          <a:pt x="32" y="0"/>
                          <a:pt x="32" y="0"/>
                        </a:cubicBezTo>
                        <a:cubicBezTo>
                          <a:pt x="0" y="0"/>
                          <a:pt x="0" y="0"/>
                          <a:pt x="0" y="0"/>
                        </a:cubicBezTo>
                        <a:lnTo>
                          <a:pt x="0" y="32"/>
                        </a:lnTo>
                        <a:close/>
                      </a:path>
                    </a:pathLst>
                  </a:custGeom>
                  <a:solidFill>
                    <a:srgbClr val="FFFFF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zh-CN" altLang="en-US" sz="1200">
                      <a:solidFill>
                        <a:schemeClr val="tx1">
                          <a:lumMod val="75000"/>
                          <a:lumOff val="25000"/>
                        </a:schemeClr>
                      </a:solidFill>
                    </a:endParaRPr>
                  </a:p>
                </p:txBody>
              </p:sp>
              <p:sp>
                <p:nvSpPr>
                  <p:cNvPr id="115" name="Rectangle 110"/>
                  <p:cNvSpPr>
                    <a:spLocks noChangeArrowheads="1"/>
                  </p:cNvSpPr>
                  <p:nvPr/>
                </p:nvSpPr>
                <p:spPr bwMode="auto">
                  <a:xfrm flipH="1">
                    <a:off x="1831421" y="458912"/>
                    <a:ext cx="717491" cy="691082"/>
                  </a:xfrm>
                  <a:prstGeom prst="rect">
                    <a:avLst/>
                  </a:prstGeom>
                  <a:solidFill>
                    <a:srgbClr val="FFFFF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zh-CN" altLang="en-US" sz="1200">
                      <a:solidFill>
                        <a:schemeClr val="tx1">
                          <a:lumMod val="75000"/>
                          <a:lumOff val="25000"/>
                        </a:schemeClr>
                      </a:solidFill>
                    </a:endParaRPr>
                  </a:p>
                </p:txBody>
              </p:sp>
              <p:sp>
                <p:nvSpPr>
                  <p:cNvPr id="116" name="Rectangle 111"/>
                  <p:cNvSpPr>
                    <a:spLocks noChangeArrowheads="1"/>
                  </p:cNvSpPr>
                  <p:nvPr/>
                </p:nvSpPr>
                <p:spPr bwMode="auto">
                  <a:xfrm flipH="1">
                    <a:off x="1831421" y="1522141"/>
                    <a:ext cx="717491" cy="637938"/>
                  </a:xfrm>
                  <a:prstGeom prst="rect">
                    <a:avLst/>
                  </a:prstGeom>
                  <a:solidFill>
                    <a:srgbClr val="FFFFF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zh-CN" altLang="en-US" sz="1200">
                      <a:solidFill>
                        <a:schemeClr val="tx1">
                          <a:lumMod val="75000"/>
                          <a:lumOff val="25000"/>
                        </a:schemeClr>
                      </a:solidFill>
                    </a:endParaRPr>
                  </a:p>
                </p:txBody>
              </p:sp>
            </p:grpSp>
          </p:grpSp>
          <p:grpSp>
            <p:nvGrpSpPr>
              <p:cNvPr id="48151" name="组合 161"/>
              <p:cNvGrpSpPr/>
              <p:nvPr/>
            </p:nvGrpSpPr>
            <p:grpSpPr bwMode="auto">
              <a:xfrm>
                <a:off x="12170473" y="3077391"/>
                <a:ext cx="365853" cy="473870"/>
                <a:chOff x="3110971" y="-56009"/>
                <a:chExt cx="2767314" cy="3641579"/>
              </a:xfrm>
            </p:grpSpPr>
            <p:sp>
              <p:nvSpPr>
                <p:cNvPr id="107" name="Freeform 109"/>
                <p:cNvSpPr>
                  <a:spLocks noEditPoints="1"/>
                </p:cNvSpPr>
                <p:nvPr/>
              </p:nvSpPr>
              <p:spPr bwMode="auto">
                <a:xfrm flipH="1">
                  <a:off x="3105326" y="-68231"/>
                  <a:ext cx="2780207" cy="3663109"/>
                </a:xfrm>
                <a:custGeom>
                  <a:avLst/>
                  <a:gdLst>
                    <a:gd name="T0" fmla="*/ 208 w 224"/>
                    <a:gd name="T1" fmla="*/ 0 h 288"/>
                    <a:gd name="T2" fmla="*/ 16 w 224"/>
                    <a:gd name="T3" fmla="*/ 0 h 288"/>
                    <a:gd name="T4" fmla="*/ 0 w 224"/>
                    <a:gd name="T5" fmla="*/ 16 h 288"/>
                    <a:gd name="T6" fmla="*/ 0 w 224"/>
                    <a:gd name="T7" fmla="*/ 272 h 288"/>
                    <a:gd name="T8" fmla="*/ 16 w 224"/>
                    <a:gd name="T9" fmla="*/ 288 h 288"/>
                    <a:gd name="T10" fmla="*/ 176 w 224"/>
                    <a:gd name="T11" fmla="*/ 288 h 288"/>
                    <a:gd name="T12" fmla="*/ 176 w 224"/>
                    <a:gd name="T13" fmla="*/ 144 h 288"/>
                    <a:gd name="T14" fmla="*/ 224 w 224"/>
                    <a:gd name="T15" fmla="*/ 144 h 288"/>
                    <a:gd name="T16" fmla="*/ 224 w 224"/>
                    <a:gd name="T17" fmla="*/ 16 h 288"/>
                    <a:gd name="T18" fmla="*/ 208 w 224"/>
                    <a:gd name="T19" fmla="*/ 0 h 288"/>
                    <a:gd name="T20" fmla="*/ 168 w 224"/>
                    <a:gd name="T21" fmla="*/ 104 h 288"/>
                    <a:gd name="T22" fmla="*/ 56 w 224"/>
                    <a:gd name="T23" fmla="*/ 104 h 288"/>
                    <a:gd name="T24" fmla="*/ 56 w 224"/>
                    <a:gd name="T25" fmla="*/ 88 h 288"/>
                    <a:gd name="T26" fmla="*/ 168 w 224"/>
                    <a:gd name="T27" fmla="*/ 88 h 288"/>
                    <a:gd name="T28" fmla="*/ 168 w 224"/>
                    <a:gd name="T29" fmla="*/ 104 h 288"/>
                    <a:gd name="T30" fmla="*/ 168 w 224"/>
                    <a:gd name="T31" fmla="*/ 72 h 288"/>
                    <a:gd name="T32" fmla="*/ 56 w 224"/>
                    <a:gd name="T33" fmla="*/ 72 h 288"/>
                    <a:gd name="T34" fmla="*/ 56 w 224"/>
                    <a:gd name="T35" fmla="*/ 56 h 288"/>
                    <a:gd name="T36" fmla="*/ 168 w 224"/>
                    <a:gd name="T37" fmla="*/ 56 h 288"/>
                    <a:gd name="T38" fmla="*/ 168 w 224"/>
                    <a:gd name="T39" fmla="*/ 7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4" h="288">
                      <a:moveTo>
                        <a:pt x="208" y="0"/>
                      </a:moveTo>
                      <a:cubicBezTo>
                        <a:pt x="16" y="0"/>
                        <a:pt x="16" y="0"/>
                        <a:pt x="16" y="0"/>
                      </a:cubicBezTo>
                      <a:cubicBezTo>
                        <a:pt x="7" y="0"/>
                        <a:pt x="0" y="7"/>
                        <a:pt x="0" y="16"/>
                      </a:cubicBezTo>
                      <a:cubicBezTo>
                        <a:pt x="0" y="272"/>
                        <a:pt x="0" y="272"/>
                        <a:pt x="0" y="272"/>
                      </a:cubicBezTo>
                      <a:cubicBezTo>
                        <a:pt x="0" y="281"/>
                        <a:pt x="7" y="288"/>
                        <a:pt x="16" y="288"/>
                      </a:cubicBezTo>
                      <a:cubicBezTo>
                        <a:pt x="176" y="288"/>
                        <a:pt x="176" y="288"/>
                        <a:pt x="176" y="288"/>
                      </a:cubicBezTo>
                      <a:cubicBezTo>
                        <a:pt x="176" y="144"/>
                        <a:pt x="176" y="144"/>
                        <a:pt x="176" y="144"/>
                      </a:cubicBezTo>
                      <a:cubicBezTo>
                        <a:pt x="224" y="144"/>
                        <a:pt x="224" y="144"/>
                        <a:pt x="224" y="144"/>
                      </a:cubicBezTo>
                      <a:cubicBezTo>
                        <a:pt x="224" y="16"/>
                        <a:pt x="224" y="16"/>
                        <a:pt x="224" y="16"/>
                      </a:cubicBezTo>
                      <a:cubicBezTo>
                        <a:pt x="224" y="7"/>
                        <a:pt x="217" y="0"/>
                        <a:pt x="208" y="0"/>
                      </a:cubicBezTo>
                      <a:close/>
                      <a:moveTo>
                        <a:pt x="168" y="104"/>
                      </a:moveTo>
                      <a:cubicBezTo>
                        <a:pt x="56" y="104"/>
                        <a:pt x="56" y="104"/>
                        <a:pt x="56" y="104"/>
                      </a:cubicBezTo>
                      <a:cubicBezTo>
                        <a:pt x="56" y="88"/>
                        <a:pt x="56" y="88"/>
                        <a:pt x="56" y="88"/>
                      </a:cubicBezTo>
                      <a:cubicBezTo>
                        <a:pt x="168" y="88"/>
                        <a:pt x="168" y="88"/>
                        <a:pt x="168" y="88"/>
                      </a:cubicBezTo>
                      <a:lnTo>
                        <a:pt x="168" y="104"/>
                      </a:lnTo>
                      <a:close/>
                      <a:moveTo>
                        <a:pt x="168" y="72"/>
                      </a:moveTo>
                      <a:cubicBezTo>
                        <a:pt x="56" y="72"/>
                        <a:pt x="56" y="72"/>
                        <a:pt x="56" y="72"/>
                      </a:cubicBezTo>
                      <a:cubicBezTo>
                        <a:pt x="56" y="56"/>
                        <a:pt x="56" y="56"/>
                        <a:pt x="56" y="56"/>
                      </a:cubicBezTo>
                      <a:cubicBezTo>
                        <a:pt x="168" y="56"/>
                        <a:pt x="168" y="56"/>
                        <a:pt x="168" y="56"/>
                      </a:cubicBezTo>
                      <a:lnTo>
                        <a:pt x="168" y="72"/>
                      </a:lnTo>
                      <a:close/>
                    </a:path>
                  </a:pathLst>
                </a:custGeom>
                <a:solidFill>
                  <a:schemeClr val="bg1">
                    <a:lumMod val="95000"/>
                  </a:schemeClr>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zh-CN" altLang="en-US" sz="1200">
                    <a:solidFill>
                      <a:schemeClr val="tx1">
                        <a:lumMod val="75000"/>
                        <a:lumOff val="25000"/>
                      </a:schemeClr>
                    </a:solidFill>
                  </a:endParaRPr>
                </a:p>
              </p:txBody>
            </p:sp>
            <p:grpSp>
              <p:nvGrpSpPr>
                <p:cNvPr id="48159" name="组合 169"/>
                <p:cNvGrpSpPr/>
                <p:nvPr/>
              </p:nvGrpSpPr>
              <p:grpSpPr bwMode="auto">
                <a:xfrm>
                  <a:off x="3110971" y="1979302"/>
                  <a:ext cx="399672" cy="1606268"/>
                  <a:chOff x="1791441" y="472374"/>
                  <a:chExt cx="745790" cy="2750733"/>
                </a:xfrm>
              </p:grpSpPr>
              <p:sp>
                <p:nvSpPr>
                  <p:cNvPr id="109" name="Freeform 108"/>
                  <p:cNvSpPr/>
                  <p:nvPr/>
                </p:nvSpPr>
                <p:spPr bwMode="auto">
                  <a:xfrm flipH="1">
                    <a:off x="1780907" y="2601110"/>
                    <a:ext cx="717491" cy="637938"/>
                  </a:xfrm>
                  <a:custGeom>
                    <a:avLst/>
                    <a:gdLst>
                      <a:gd name="T0" fmla="*/ 0 w 32"/>
                      <a:gd name="T1" fmla="*/ 32 h 32"/>
                      <a:gd name="T2" fmla="*/ 16 w 32"/>
                      <a:gd name="T3" fmla="*/ 32 h 32"/>
                      <a:gd name="T4" fmla="*/ 32 w 32"/>
                      <a:gd name="T5" fmla="*/ 16 h 32"/>
                      <a:gd name="T6" fmla="*/ 32 w 32"/>
                      <a:gd name="T7" fmla="*/ 0 h 32"/>
                      <a:gd name="T8" fmla="*/ 0 w 32"/>
                      <a:gd name="T9" fmla="*/ 0 h 32"/>
                      <a:gd name="T10" fmla="*/ 0 w 32"/>
                      <a:gd name="T11" fmla="*/ 32 h 32"/>
                    </a:gdLst>
                    <a:ahLst/>
                    <a:cxnLst>
                      <a:cxn ang="0">
                        <a:pos x="T0" y="T1"/>
                      </a:cxn>
                      <a:cxn ang="0">
                        <a:pos x="T2" y="T3"/>
                      </a:cxn>
                      <a:cxn ang="0">
                        <a:pos x="T4" y="T5"/>
                      </a:cxn>
                      <a:cxn ang="0">
                        <a:pos x="T6" y="T7"/>
                      </a:cxn>
                      <a:cxn ang="0">
                        <a:pos x="T8" y="T9"/>
                      </a:cxn>
                      <a:cxn ang="0">
                        <a:pos x="T10" y="T11"/>
                      </a:cxn>
                    </a:cxnLst>
                    <a:rect l="0" t="0" r="r" b="b"/>
                    <a:pathLst>
                      <a:path w="32" h="32">
                        <a:moveTo>
                          <a:pt x="0" y="32"/>
                        </a:moveTo>
                        <a:cubicBezTo>
                          <a:pt x="16" y="32"/>
                          <a:pt x="16" y="32"/>
                          <a:pt x="16" y="32"/>
                        </a:cubicBezTo>
                        <a:cubicBezTo>
                          <a:pt x="25" y="32"/>
                          <a:pt x="32" y="25"/>
                          <a:pt x="32" y="16"/>
                        </a:cubicBezTo>
                        <a:cubicBezTo>
                          <a:pt x="32" y="0"/>
                          <a:pt x="32" y="0"/>
                          <a:pt x="32" y="0"/>
                        </a:cubicBezTo>
                        <a:cubicBezTo>
                          <a:pt x="0" y="0"/>
                          <a:pt x="0" y="0"/>
                          <a:pt x="0" y="0"/>
                        </a:cubicBezTo>
                        <a:lnTo>
                          <a:pt x="0" y="32"/>
                        </a:lnTo>
                        <a:close/>
                      </a:path>
                    </a:pathLst>
                  </a:custGeom>
                  <a:solidFill>
                    <a:srgbClr val="FFFFF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zh-CN" altLang="en-US" sz="1200">
                      <a:solidFill>
                        <a:schemeClr val="tx1">
                          <a:lumMod val="75000"/>
                          <a:lumOff val="25000"/>
                        </a:schemeClr>
                      </a:solidFill>
                    </a:endParaRPr>
                  </a:p>
                </p:txBody>
              </p:sp>
              <p:sp>
                <p:nvSpPr>
                  <p:cNvPr id="110" name="Rectangle 110"/>
                  <p:cNvSpPr>
                    <a:spLocks noChangeArrowheads="1"/>
                  </p:cNvSpPr>
                  <p:nvPr/>
                </p:nvSpPr>
                <p:spPr bwMode="auto">
                  <a:xfrm flipH="1">
                    <a:off x="1836115" y="474651"/>
                    <a:ext cx="717456" cy="637938"/>
                  </a:xfrm>
                  <a:prstGeom prst="rect">
                    <a:avLst/>
                  </a:prstGeom>
                  <a:solidFill>
                    <a:srgbClr val="FFFFF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zh-CN" altLang="en-US" sz="1200">
                      <a:solidFill>
                        <a:schemeClr val="tx1">
                          <a:lumMod val="75000"/>
                          <a:lumOff val="25000"/>
                        </a:schemeClr>
                      </a:solidFill>
                    </a:endParaRPr>
                  </a:p>
                </p:txBody>
              </p:sp>
              <p:sp>
                <p:nvSpPr>
                  <p:cNvPr id="111" name="Rectangle 111"/>
                  <p:cNvSpPr>
                    <a:spLocks noChangeArrowheads="1"/>
                  </p:cNvSpPr>
                  <p:nvPr/>
                </p:nvSpPr>
                <p:spPr bwMode="auto">
                  <a:xfrm flipH="1">
                    <a:off x="1836115" y="1537880"/>
                    <a:ext cx="717456" cy="637938"/>
                  </a:xfrm>
                  <a:prstGeom prst="rect">
                    <a:avLst/>
                  </a:prstGeom>
                  <a:solidFill>
                    <a:srgbClr val="FFFFF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zh-CN" altLang="en-US" sz="1200">
                      <a:solidFill>
                        <a:schemeClr val="tx1">
                          <a:lumMod val="75000"/>
                          <a:lumOff val="25000"/>
                        </a:schemeClr>
                      </a:solidFill>
                    </a:endParaRPr>
                  </a:p>
                </p:txBody>
              </p:sp>
            </p:grpSp>
          </p:grpSp>
          <p:grpSp>
            <p:nvGrpSpPr>
              <p:cNvPr id="48152" name="组合 162"/>
              <p:cNvGrpSpPr/>
              <p:nvPr/>
            </p:nvGrpSpPr>
            <p:grpSpPr bwMode="auto">
              <a:xfrm>
                <a:off x="10156830" y="4988308"/>
                <a:ext cx="365853" cy="473870"/>
                <a:chOff x="3110971" y="-56009"/>
                <a:chExt cx="2767314" cy="3641579"/>
              </a:xfrm>
            </p:grpSpPr>
            <p:sp>
              <p:nvSpPr>
                <p:cNvPr id="102" name="Freeform 109"/>
                <p:cNvSpPr>
                  <a:spLocks noEditPoints="1"/>
                </p:cNvSpPr>
                <p:nvPr/>
              </p:nvSpPr>
              <p:spPr bwMode="auto">
                <a:xfrm flipH="1">
                  <a:off x="3104543" y="-69717"/>
                  <a:ext cx="2780207" cy="3663109"/>
                </a:xfrm>
                <a:custGeom>
                  <a:avLst/>
                  <a:gdLst>
                    <a:gd name="T0" fmla="*/ 208 w 224"/>
                    <a:gd name="T1" fmla="*/ 0 h 288"/>
                    <a:gd name="T2" fmla="*/ 16 w 224"/>
                    <a:gd name="T3" fmla="*/ 0 h 288"/>
                    <a:gd name="T4" fmla="*/ 0 w 224"/>
                    <a:gd name="T5" fmla="*/ 16 h 288"/>
                    <a:gd name="T6" fmla="*/ 0 w 224"/>
                    <a:gd name="T7" fmla="*/ 272 h 288"/>
                    <a:gd name="T8" fmla="*/ 16 w 224"/>
                    <a:gd name="T9" fmla="*/ 288 h 288"/>
                    <a:gd name="T10" fmla="*/ 176 w 224"/>
                    <a:gd name="T11" fmla="*/ 288 h 288"/>
                    <a:gd name="T12" fmla="*/ 176 w 224"/>
                    <a:gd name="T13" fmla="*/ 144 h 288"/>
                    <a:gd name="T14" fmla="*/ 224 w 224"/>
                    <a:gd name="T15" fmla="*/ 144 h 288"/>
                    <a:gd name="T16" fmla="*/ 224 w 224"/>
                    <a:gd name="T17" fmla="*/ 16 h 288"/>
                    <a:gd name="T18" fmla="*/ 208 w 224"/>
                    <a:gd name="T19" fmla="*/ 0 h 288"/>
                    <a:gd name="T20" fmla="*/ 168 w 224"/>
                    <a:gd name="T21" fmla="*/ 104 h 288"/>
                    <a:gd name="T22" fmla="*/ 56 w 224"/>
                    <a:gd name="T23" fmla="*/ 104 h 288"/>
                    <a:gd name="T24" fmla="*/ 56 w 224"/>
                    <a:gd name="T25" fmla="*/ 88 h 288"/>
                    <a:gd name="T26" fmla="*/ 168 w 224"/>
                    <a:gd name="T27" fmla="*/ 88 h 288"/>
                    <a:gd name="T28" fmla="*/ 168 w 224"/>
                    <a:gd name="T29" fmla="*/ 104 h 288"/>
                    <a:gd name="T30" fmla="*/ 168 w 224"/>
                    <a:gd name="T31" fmla="*/ 72 h 288"/>
                    <a:gd name="T32" fmla="*/ 56 w 224"/>
                    <a:gd name="T33" fmla="*/ 72 h 288"/>
                    <a:gd name="T34" fmla="*/ 56 w 224"/>
                    <a:gd name="T35" fmla="*/ 56 h 288"/>
                    <a:gd name="T36" fmla="*/ 168 w 224"/>
                    <a:gd name="T37" fmla="*/ 56 h 288"/>
                    <a:gd name="T38" fmla="*/ 168 w 224"/>
                    <a:gd name="T39" fmla="*/ 7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4" h="288">
                      <a:moveTo>
                        <a:pt x="208" y="0"/>
                      </a:moveTo>
                      <a:cubicBezTo>
                        <a:pt x="16" y="0"/>
                        <a:pt x="16" y="0"/>
                        <a:pt x="16" y="0"/>
                      </a:cubicBezTo>
                      <a:cubicBezTo>
                        <a:pt x="7" y="0"/>
                        <a:pt x="0" y="7"/>
                        <a:pt x="0" y="16"/>
                      </a:cubicBezTo>
                      <a:cubicBezTo>
                        <a:pt x="0" y="272"/>
                        <a:pt x="0" y="272"/>
                        <a:pt x="0" y="272"/>
                      </a:cubicBezTo>
                      <a:cubicBezTo>
                        <a:pt x="0" y="281"/>
                        <a:pt x="7" y="288"/>
                        <a:pt x="16" y="288"/>
                      </a:cubicBezTo>
                      <a:cubicBezTo>
                        <a:pt x="176" y="288"/>
                        <a:pt x="176" y="288"/>
                        <a:pt x="176" y="288"/>
                      </a:cubicBezTo>
                      <a:cubicBezTo>
                        <a:pt x="176" y="144"/>
                        <a:pt x="176" y="144"/>
                        <a:pt x="176" y="144"/>
                      </a:cubicBezTo>
                      <a:cubicBezTo>
                        <a:pt x="224" y="144"/>
                        <a:pt x="224" y="144"/>
                        <a:pt x="224" y="144"/>
                      </a:cubicBezTo>
                      <a:cubicBezTo>
                        <a:pt x="224" y="16"/>
                        <a:pt x="224" y="16"/>
                        <a:pt x="224" y="16"/>
                      </a:cubicBezTo>
                      <a:cubicBezTo>
                        <a:pt x="224" y="7"/>
                        <a:pt x="217" y="0"/>
                        <a:pt x="208" y="0"/>
                      </a:cubicBezTo>
                      <a:close/>
                      <a:moveTo>
                        <a:pt x="168" y="104"/>
                      </a:moveTo>
                      <a:cubicBezTo>
                        <a:pt x="56" y="104"/>
                        <a:pt x="56" y="104"/>
                        <a:pt x="56" y="104"/>
                      </a:cubicBezTo>
                      <a:cubicBezTo>
                        <a:pt x="56" y="88"/>
                        <a:pt x="56" y="88"/>
                        <a:pt x="56" y="88"/>
                      </a:cubicBezTo>
                      <a:cubicBezTo>
                        <a:pt x="168" y="88"/>
                        <a:pt x="168" y="88"/>
                        <a:pt x="168" y="88"/>
                      </a:cubicBezTo>
                      <a:lnTo>
                        <a:pt x="168" y="104"/>
                      </a:lnTo>
                      <a:close/>
                      <a:moveTo>
                        <a:pt x="168" y="72"/>
                      </a:moveTo>
                      <a:cubicBezTo>
                        <a:pt x="56" y="72"/>
                        <a:pt x="56" y="72"/>
                        <a:pt x="56" y="72"/>
                      </a:cubicBezTo>
                      <a:cubicBezTo>
                        <a:pt x="56" y="56"/>
                        <a:pt x="56" y="56"/>
                        <a:pt x="56" y="56"/>
                      </a:cubicBezTo>
                      <a:cubicBezTo>
                        <a:pt x="168" y="56"/>
                        <a:pt x="168" y="56"/>
                        <a:pt x="168" y="56"/>
                      </a:cubicBezTo>
                      <a:lnTo>
                        <a:pt x="168" y="72"/>
                      </a:lnTo>
                      <a:close/>
                    </a:path>
                  </a:pathLst>
                </a:custGeom>
                <a:solidFill>
                  <a:schemeClr val="bg1">
                    <a:lumMod val="95000"/>
                  </a:schemeClr>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zh-CN" altLang="en-US" sz="1200">
                    <a:solidFill>
                      <a:schemeClr val="tx1">
                        <a:lumMod val="75000"/>
                        <a:lumOff val="25000"/>
                      </a:schemeClr>
                    </a:solidFill>
                  </a:endParaRPr>
                </a:p>
              </p:txBody>
            </p:sp>
            <p:grpSp>
              <p:nvGrpSpPr>
                <p:cNvPr id="48154" name="组合 164"/>
                <p:cNvGrpSpPr/>
                <p:nvPr/>
              </p:nvGrpSpPr>
              <p:grpSpPr bwMode="auto">
                <a:xfrm>
                  <a:off x="3110971" y="1979302"/>
                  <a:ext cx="399672" cy="1606268"/>
                  <a:chOff x="1791441" y="472374"/>
                  <a:chExt cx="745790" cy="2750733"/>
                </a:xfrm>
              </p:grpSpPr>
              <p:sp>
                <p:nvSpPr>
                  <p:cNvPr id="104" name="Freeform 108"/>
                  <p:cNvSpPr/>
                  <p:nvPr/>
                </p:nvSpPr>
                <p:spPr bwMode="auto">
                  <a:xfrm flipH="1">
                    <a:off x="1779447" y="2598564"/>
                    <a:ext cx="717456" cy="637938"/>
                  </a:xfrm>
                  <a:custGeom>
                    <a:avLst/>
                    <a:gdLst>
                      <a:gd name="T0" fmla="*/ 0 w 32"/>
                      <a:gd name="T1" fmla="*/ 32 h 32"/>
                      <a:gd name="T2" fmla="*/ 16 w 32"/>
                      <a:gd name="T3" fmla="*/ 32 h 32"/>
                      <a:gd name="T4" fmla="*/ 32 w 32"/>
                      <a:gd name="T5" fmla="*/ 16 h 32"/>
                      <a:gd name="T6" fmla="*/ 32 w 32"/>
                      <a:gd name="T7" fmla="*/ 0 h 32"/>
                      <a:gd name="T8" fmla="*/ 0 w 32"/>
                      <a:gd name="T9" fmla="*/ 0 h 32"/>
                      <a:gd name="T10" fmla="*/ 0 w 32"/>
                      <a:gd name="T11" fmla="*/ 32 h 32"/>
                    </a:gdLst>
                    <a:ahLst/>
                    <a:cxnLst>
                      <a:cxn ang="0">
                        <a:pos x="T0" y="T1"/>
                      </a:cxn>
                      <a:cxn ang="0">
                        <a:pos x="T2" y="T3"/>
                      </a:cxn>
                      <a:cxn ang="0">
                        <a:pos x="T4" y="T5"/>
                      </a:cxn>
                      <a:cxn ang="0">
                        <a:pos x="T6" y="T7"/>
                      </a:cxn>
                      <a:cxn ang="0">
                        <a:pos x="T8" y="T9"/>
                      </a:cxn>
                      <a:cxn ang="0">
                        <a:pos x="T10" y="T11"/>
                      </a:cxn>
                    </a:cxnLst>
                    <a:rect l="0" t="0" r="r" b="b"/>
                    <a:pathLst>
                      <a:path w="32" h="32">
                        <a:moveTo>
                          <a:pt x="0" y="32"/>
                        </a:moveTo>
                        <a:cubicBezTo>
                          <a:pt x="16" y="32"/>
                          <a:pt x="16" y="32"/>
                          <a:pt x="16" y="32"/>
                        </a:cubicBezTo>
                        <a:cubicBezTo>
                          <a:pt x="25" y="32"/>
                          <a:pt x="32" y="25"/>
                          <a:pt x="32" y="16"/>
                        </a:cubicBezTo>
                        <a:cubicBezTo>
                          <a:pt x="32" y="0"/>
                          <a:pt x="32" y="0"/>
                          <a:pt x="32" y="0"/>
                        </a:cubicBezTo>
                        <a:cubicBezTo>
                          <a:pt x="0" y="0"/>
                          <a:pt x="0" y="0"/>
                          <a:pt x="0" y="0"/>
                        </a:cubicBezTo>
                        <a:lnTo>
                          <a:pt x="0" y="32"/>
                        </a:lnTo>
                        <a:close/>
                      </a:path>
                    </a:pathLst>
                  </a:custGeom>
                  <a:solidFill>
                    <a:srgbClr val="FFFFF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zh-CN" altLang="en-US" sz="1200">
                      <a:solidFill>
                        <a:schemeClr val="tx1">
                          <a:lumMod val="75000"/>
                          <a:lumOff val="25000"/>
                        </a:schemeClr>
                      </a:solidFill>
                    </a:endParaRPr>
                  </a:p>
                </p:txBody>
              </p:sp>
              <p:sp>
                <p:nvSpPr>
                  <p:cNvPr id="105" name="Rectangle 110"/>
                  <p:cNvSpPr>
                    <a:spLocks noChangeArrowheads="1"/>
                  </p:cNvSpPr>
                  <p:nvPr/>
                </p:nvSpPr>
                <p:spPr bwMode="auto">
                  <a:xfrm flipH="1">
                    <a:off x="1834620" y="472106"/>
                    <a:ext cx="717491" cy="637938"/>
                  </a:xfrm>
                  <a:prstGeom prst="rect">
                    <a:avLst/>
                  </a:prstGeom>
                  <a:solidFill>
                    <a:srgbClr val="FFFFF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zh-CN" altLang="en-US" sz="1200">
                      <a:solidFill>
                        <a:schemeClr val="tx1">
                          <a:lumMod val="75000"/>
                          <a:lumOff val="25000"/>
                        </a:schemeClr>
                      </a:solidFill>
                    </a:endParaRPr>
                  </a:p>
                </p:txBody>
              </p:sp>
              <p:sp>
                <p:nvSpPr>
                  <p:cNvPr id="106" name="Rectangle 111"/>
                  <p:cNvSpPr>
                    <a:spLocks noChangeArrowheads="1"/>
                  </p:cNvSpPr>
                  <p:nvPr/>
                </p:nvSpPr>
                <p:spPr bwMode="auto">
                  <a:xfrm flipH="1">
                    <a:off x="1834620" y="1535335"/>
                    <a:ext cx="717491" cy="637938"/>
                  </a:xfrm>
                  <a:prstGeom prst="rect">
                    <a:avLst/>
                  </a:prstGeom>
                  <a:solidFill>
                    <a:srgbClr val="FFFFF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zh-CN" altLang="en-US" sz="1200">
                      <a:solidFill>
                        <a:schemeClr val="tx1">
                          <a:lumMod val="75000"/>
                          <a:lumOff val="25000"/>
                        </a:schemeClr>
                      </a:solidFill>
                    </a:endParaRPr>
                  </a:p>
                </p:txBody>
              </p:sp>
            </p:grpSp>
          </p:grpSp>
        </p:grpSp>
        <p:cxnSp>
          <p:nvCxnSpPr>
            <p:cNvPr id="92" name="直接连接符 91"/>
            <p:cNvCxnSpPr/>
            <p:nvPr/>
          </p:nvCxnSpPr>
          <p:spPr>
            <a:xfrm>
              <a:off x="4924530" y="1924518"/>
              <a:ext cx="1751766" cy="0"/>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p:cNvCxnSpPr/>
            <p:nvPr/>
          </p:nvCxnSpPr>
          <p:spPr>
            <a:xfrm>
              <a:off x="4904980" y="4828982"/>
              <a:ext cx="1755675" cy="0"/>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p:cNvCxnSpPr/>
            <p:nvPr/>
          </p:nvCxnSpPr>
          <p:spPr>
            <a:xfrm rot="5400000">
              <a:off x="3316734" y="3374731"/>
              <a:ext cx="1753181" cy="0"/>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p:cNvCxnSpPr/>
            <p:nvPr/>
          </p:nvCxnSpPr>
          <p:spPr>
            <a:xfrm rot="16200000">
              <a:off x="6536841" y="3352514"/>
              <a:ext cx="1749140" cy="0"/>
            </a:xfrm>
            <a:prstGeom prst="line">
              <a:avLst/>
            </a:prstGeom>
            <a:ln w="3810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96" name="矩形 95"/>
            <p:cNvSpPr/>
            <p:nvPr/>
          </p:nvSpPr>
          <p:spPr>
            <a:xfrm>
              <a:off x="4818956" y="2328476"/>
              <a:ext cx="2002018" cy="2023834"/>
            </a:xfrm>
            <a:prstGeom prst="rect">
              <a:avLst/>
            </a:prstGeom>
            <a:solidFill>
              <a:schemeClr val="bg1">
                <a:alpha val="4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200" noProof="1">
                <a:solidFill>
                  <a:schemeClr val="tx1">
                    <a:lumMod val="75000"/>
                    <a:lumOff val="25000"/>
                  </a:schemeClr>
                </a:solidFill>
              </a:endParaRPr>
            </a:p>
          </p:txBody>
        </p:sp>
      </p:grpSp>
      <p:sp>
        <p:nvSpPr>
          <p:cNvPr id="48134" name="矩形 4"/>
          <p:cNvSpPr>
            <a:spLocks noChangeArrowheads="1"/>
          </p:cNvSpPr>
          <p:nvPr/>
        </p:nvSpPr>
        <p:spPr bwMode="auto">
          <a:xfrm>
            <a:off x="247650" y="1455738"/>
            <a:ext cx="5846763" cy="806450"/>
          </a:xfrm>
          <a:prstGeom prst="rect">
            <a:avLst/>
          </a:prstGeom>
          <a:noFill/>
          <a:ln w="9525">
            <a:noFill/>
            <a:miter lim="800000"/>
          </a:ln>
        </p:spPr>
        <p:txBody>
          <a:bodyPr>
            <a:spAutoFit/>
          </a:bodyPr>
          <a:lstStyle/>
          <a:p>
            <a:pPr>
              <a:lnSpc>
                <a:spcPct val="130000"/>
              </a:lnSpc>
              <a:buFont typeface="Arial" panose="020B0604020202020204" pitchFamily="34" charset="0"/>
              <a:buNone/>
            </a:pPr>
            <a:r>
              <a:rPr lang="zh-CN" altLang="en-US" b="1">
                <a:solidFill>
                  <a:srgbClr val="00B0F0"/>
                </a:solidFill>
                <a:latin typeface="微软雅黑" panose="020B0503020204020204" pitchFamily="34" charset="-122"/>
                <a:ea typeface="微软雅黑" panose="020B0503020204020204" pitchFamily="34" charset="-122"/>
                <a:cs typeface="微软雅黑" panose="020B0503020204020204" pitchFamily="34" charset="-122"/>
              </a:rPr>
              <a:t>办学定位：</a:t>
            </a:r>
            <a:r>
              <a:rPr lang="zh-CN" altLang="en-US" b="1">
                <a:latin typeface="微软雅黑" panose="020B0503020204020204" pitchFamily="34" charset="-122"/>
                <a:ea typeface="微软雅黑" panose="020B0503020204020204" pitchFamily="34" charset="-122"/>
                <a:cs typeface="微软雅黑" panose="020B0503020204020204" pitchFamily="34" charset="-122"/>
              </a:rPr>
              <a:t>地方性、应用型、开放式</a:t>
            </a:r>
            <a:endParaRPr lang="en-US" altLang="zh-CN" b="1">
              <a:latin typeface="微软雅黑" panose="020B0503020204020204" pitchFamily="34" charset="-122"/>
              <a:ea typeface="微软雅黑" panose="020B0503020204020204" pitchFamily="34" charset="-122"/>
              <a:cs typeface="微软雅黑" panose="020B0503020204020204" pitchFamily="34" charset="-122"/>
            </a:endParaRPr>
          </a:p>
          <a:p>
            <a:pPr>
              <a:lnSpc>
                <a:spcPct val="130000"/>
              </a:lnSpc>
            </a:pPr>
            <a:r>
              <a:rPr lang="zh-CN" altLang="en-US" b="1">
                <a:solidFill>
                  <a:srgbClr val="00B0F0"/>
                </a:solidFill>
                <a:latin typeface="微软雅黑" panose="020B0503020204020204" pitchFamily="34" charset="-122"/>
                <a:ea typeface="微软雅黑" panose="020B0503020204020204" pitchFamily="34" charset="-122"/>
                <a:cs typeface="微软雅黑" panose="020B0503020204020204" pitchFamily="34" charset="-122"/>
              </a:rPr>
              <a:t>办学思路：</a:t>
            </a:r>
            <a:r>
              <a:rPr lang="zh-CN" altLang="en-US" b="1">
                <a:latin typeface="微软雅黑" panose="020B0503020204020204" pitchFamily="34" charset="-122"/>
                <a:ea typeface="微软雅黑" panose="020B0503020204020204" pitchFamily="34" charset="-122"/>
                <a:cs typeface="微软雅黑" panose="020B0503020204020204" pitchFamily="34" charset="-122"/>
              </a:rPr>
              <a:t>根植地方、魂在应用、产教融合、协同育人</a:t>
            </a:r>
          </a:p>
        </p:txBody>
      </p:sp>
      <p:sp>
        <p:nvSpPr>
          <p:cNvPr id="48135" name="矩形 5"/>
          <p:cNvSpPr>
            <a:spLocks noChangeArrowheads="1"/>
          </p:cNvSpPr>
          <p:nvPr/>
        </p:nvSpPr>
        <p:spPr bwMode="auto">
          <a:xfrm>
            <a:off x="371475" y="2711450"/>
            <a:ext cx="4257675" cy="1587500"/>
          </a:xfrm>
          <a:prstGeom prst="rect">
            <a:avLst/>
          </a:prstGeom>
          <a:noFill/>
          <a:ln w="9525">
            <a:noFill/>
            <a:miter lim="800000"/>
          </a:ln>
        </p:spPr>
        <p:txBody>
          <a:bodyPr>
            <a:spAutoFit/>
          </a:bodyPr>
          <a:lstStyle/>
          <a:p>
            <a:pPr>
              <a:lnSpc>
                <a:spcPct val="130000"/>
              </a:lnSpc>
              <a:buFont typeface="Arial" panose="020B0604020202020204" pitchFamily="34" charset="0"/>
              <a:buNone/>
            </a:pPr>
            <a:r>
              <a:rPr lang="zh-CN" altLang="en-US" b="1">
                <a:solidFill>
                  <a:srgbClr val="00B0F0"/>
                </a:solidFill>
                <a:latin typeface="微软雅黑" panose="020B0503020204020204" pitchFamily="34" charset="-122"/>
                <a:ea typeface="微软雅黑" panose="020B0503020204020204" pitchFamily="34" charset="-122"/>
                <a:cs typeface="微软雅黑" panose="020B0503020204020204" pitchFamily="34" charset="-122"/>
              </a:rPr>
              <a:t>发展目标：</a:t>
            </a:r>
            <a:r>
              <a:rPr lang="zh-CN" altLang="en-US" b="1">
                <a:latin typeface="微软雅黑" panose="020B0503020204020204" pitchFamily="34" charset="-122"/>
                <a:ea typeface="微软雅黑" panose="020B0503020204020204" pitchFamily="34" charset="-122"/>
                <a:cs typeface="微软雅黑" panose="020B0503020204020204" pitchFamily="34" charset="-122"/>
              </a:rPr>
              <a:t>培养应用型工程技术人才，特色鲜明的高水平应用型本科院校</a:t>
            </a:r>
          </a:p>
          <a:p>
            <a:pPr>
              <a:lnSpc>
                <a:spcPct val="140000"/>
              </a:lnSpc>
              <a:buFont typeface="Arial" panose="020B0604020202020204" pitchFamily="34" charset="0"/>
              <a:buNone/>
            </a:pPr>
            <a:r>
              <a:rPr lang="zh-CN" altLang="en-US" b="1">
                <a:solidFill>
                  <a:srgbClr val="00B0F0"/>
                </a:solidFill>
                <a:latin typeface="微软雅黑" panose="020B0503020204020204" pitchFamily="34" charset="-122"/>
                <a:ea typeface="微软雅黑" panose="020B0503020204020204" pitchFamily="34" charset="-122"/>
                <a:cs typeface="微软雅黑" panose="020B0503020204020204" pitchFamily="34" charset="-122"/>
              </a:rPr>
              <a:t>服务面向：</a:t>
            </a:r>
            <a:r>
              <a:rPr lang="zh-CN" altLang="en-US" b="1">
                <a:latin typeface="微软雅黑" panose="020B0503020204020204" pitchFamily="34" charset="-122"/>
                <a:ea typeface="微软雅黑" panose="020B0503020204020204" pitchFamily="34" charset="-122"/>
                <a:cs typeface="微软雅黑" panose="020B0503020204020204" pitchFamily="34" charset="-122"/>
              </a:rPr>
              <a:t>立足成都、服务四川、面向西部、辐射全国</a:t>
            </a:r>
          </a:p>
        </p:txBody>
      </p:sp>
      <p:sp>
        <p:nvSpPr>
          <p:cNvPr id="48136" name="矩形 6"/>
          <p:cNvSpPr>
            <a:spLocks noChangeArrowheads="1"/>
          </p:cNvSpPr>
          <p:nvPr/>
        </p:nvSpPr>
        <p:spPr bwMode="auto">
          <a:xfrm>
            <a:off x="6499225" y="1503363"/>
            <a:ext cx="5492750" cy="1255712"/>
          </a:xfrm>
          <a:prstGeom prst="rect">
            <a:avLst/>
          </a:prstGeom>
          <a:noFill/>
          <a:ln w="9525">
            <a:noFill/>
            <a:miter lim="800000"/>
          </a:ln>
        </p:spPr>
        <p:txBody>
          <a:bodyPr>
            <a:spAutoFit/>
          </a:bodyPr>
          <a:lstStyle/>
          <a:p>
            <a:pPr>
              <a:lnSpc>
                <a:spcPct val="140000"/>
              </a:lnSpc>
              <a:buFont typeface="Arial" panose="020B0604020202020204" pitchFamily="34" charset="0"/>
              <a:buNone/>
            </a:pPr>
            <a:r>
              <a:rPr lang="zh-CN" altLang="en-US" b="1">
                <a:solidFill>
                  <a:srgbClr val="00B0F0"/>
                </a:solidFill>
                <a:latin typeface="微软雅黑" panose="020B0503020204020204" pitchFamily="34" charset="-122"/>
                <a:ea typeface="微软雅黑" panose="020B0503020204020204" pitchFamily="34" charset="-122"/>
                <a:cs typeface="微软雅黑" panose="020B0503020204020204" pitchFamily="34" charset="-122"/>
              </a:rPr>
              <a:t>学科专业：</a:t>
            </a:r>
            <a:r>
              <a:rPr lang="zh-CN" altLang="en-US" b="1">
                <a:latin typeface="微软雅黑" panose="020B0503020204020204" pitchFamily="34" charset="-122"/>
                <a:ea typeface="微软雅黑" panose="020B0503020204020204" pitchFamily="34" charset="-122"/>
                <a:cs typeface="微软雅黑" panose="020B0503020204020204" pitchFamily="34" charset="-122"/>
              </a:rPr>
              <a:t>以工为主，理、管、文、经、艺等学科协调发展。以电子、机械为主要特色，重点面向智能制造、电子信息、现代服务业三个领域。</a:t>
            </a:r>
          </a:p>
        </p:txBody>
      </p:sp>
      <p:sp>
        <p:nvSpPr>
          <p:cNvPr id="48137" name="矩形 7"/>
          <p:cNvSpPr>
            <a:spLocks noChangeArrowheads="1"/>
          </p:cNvSpPr>
          <p:nvPr/>
        </p:nvSpPr>
        <p:spPr bwMode="auto">
          <a:xfrm>
            <a:off x="6886575" y="3975100"/>
            <a:ext cx="4340225" cy="479425"/>
          </a:xfrm>
          <a:prstGeom prst="rect">
            <a:avLst/>
          </a:prstGeom>
          <a:noFill/>
          <a:ln w="9525">
            <a:noFill/>
            <a:miter lim="800000"/>
          </a:ln>
        </p:spPr>
        <p:txBody>
          <a:bodyPr wrap="none">
            <a:spAutoFit/>
          </a:bodyPr>
          <a:lstStyle/>
          <a:p>
            <a:pPr>
              <a:lnSpc>
                <a:spcPct val="140000"/>
              </a:lnSpc>
              <a:buFont typeface="Arial" panose="020B0604020202020204" pitchFamily="34" charset="0"/>
              <a:buNone/>
            </a:pPr>
            <a:r>
              <a:rPr lang="zh-CN" altLang="en-US" b="1">
                <a:latin typeface="微软雅黑" panose="020B0503020204020204" pitchFamily="34" charset="-122"/>
                <a:ea typeface="微软雅黑" panose="020B0503020204020204" pitchFamily="34" charset="-122"/>
                <a:cs typeface="微软雅黑" panose="020B0503020204020204" pitchFamily="34" charset="-122"/>
              </a:rPr>
              <a:t>近期目标：建成四川省应用型本科示范校</a:t>
            </a:r>
          </a:p>
        </p:txBody>
      </p:sp>
      <p:sp>
        <p:nvSpPr>
          <p:cNvPr id="9" name="圆角矩形 8"/>
          <p:cNvSpPr/>
          <p:nvPr/>
        </p:nvSpPr>
        <p:spPr>
          <a:xfrm>
            <a:off x="6370638" y="1455738"/>
            <a:ext cx="5695950" cy="1390650"/>
          </a:xfrm>
          <a:prstGeom prst="roundRect">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9" name="圆角矩形 138"/>
          <p:cNvSpPr/>
          <p:nvPr/>
        </p:nvSpPr>
        <p:spPr>
          <a:xfrm>
            <a:off x="279400" y="1466850"/>
            <a:ext cx="5695950" cy="895350"/>
          </a:xfrm>
          <a:prstGeom prst="roundRect">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0" name="圆角矩形 139"/>
          <p:cNvSpPr/>
          <p:nvPr/>
        </p:nvSpPr>
        <p:spPr>
          <a:xfrm>
            <a:off x="255588" y="2627313"/>
            <a:ext cx="4243387" cy="1701800"/>
          </a:xfrm>
          <a:prstGeom prst="roundRect">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1" name="圆角矩形 140"/>
          <p:cNvSpPr/>
          <p:nvPr/>
        </p:nvSpPr>
        <p:spPr>
          <a:xfrm>
            <a:off x="6846888" y="3900488"/>
            <a:ext cx="4657725" cy="635000"/>
          </a:xfrm>
          <a:prstGeom prst="roundRect">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Tree>
  </p:cSld>
  <p:clrMapOvr>
    <a:masterClrMapping/>
  </p:clrMapOvr>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grpSp>
        <p:nvGrpSpPr>
          <p:cNvPr id="49154" name="Group 1"/>
          <p:cNvGrpSpPr>
            <a:grpSpLocks noChangeAspect="1"/>
          </p:cNvGrpSpPr>
          <p:nvPr/>
        </p:nvGrpSpPr>
        <p:grpSpPr bwMode="auto">
          <a:xfrm>
            <a:off x="9182100" y="5889625"/>
            <a:ext cx="2438400" cy="635000"/>
            <a:chOff x="0" y="0"/>
            <a:chExt cx="5835" cy="1518"/>
          </a:xfrm>
        </p:grpSpPr>
        <p:sp>
          <p:nvSpPr>
            <p:cNvPr id="49183" name="AutoShape 83"/>
            <p:cNvSpPr>
              <a:spLocks noChangeAspect="1" noTextEdit="1"/>
            </p:cNvSpPr>
            <p:nvPr/>
          </p:nvSpPr>
          <p:spPr bwMode="auto">
            <a:xfrm>
              <a:off x="0" y="213"/>
              <a:ext cx="5835" cy="1305"/>
            </a:xfrm>
            <a:prstGeom prst="rect">
              <a:avLst/>
            </a:prstGeom>
            <a:noFill/>
            <a:ln w="9525">
              <a:noFill/>
              <a:miter lim="800000"/>
            </a:ln>
          </p:spPr>
          <p:txBody>
            <a:bodyPr/>
            <a:lstStyle/>
            <a:p>
              <a:endParaRPr lang="zh-CN" altLang="en-US"/>
            </a:p>
          </p:txBody>
        </p:sp>
        <p:sp>
          <p:nvSpPr>
            <p:cNvPr id="49184" name="Freeform 82"/>
            <p:cNvSpPr>
              <a:spLocks noEditPoints="1"/>
            </p:cNvSpPr>
            <p:nvPr/>
          </p:nvSpPr>
          <p:spPr bwMode="auto">
            <a:xfrm>
              <a:off x="666" y="617"/>
              <a:ext cx="245" cy="341"/>
            </a:xfrm>
            <a:custGeom>
              <a:avLst/>
              <a:gdLst>
                <a:gd name="T0" fmla="*/ 1 w 735"/>
                <a:gd name="T1" fmla="*/ 1 h 1023"/>
                <a:gd name="T2" fmla="*/ 1 w 735"/>
                <a:gd name="T3" fmla="*/ 1 h 1023"/>
                <a:gd name="T4" fmla="*/ 1 w 735"/>
                <a:gd name="T5" fmla="*/ 1 h 1023"/>
                <a:gd name="T6" fmla="*/ 1 w 735"/>
                <a:gd name="T7" fmla="*/ 1 h 1023"/>
                <a:gd name="T8" fmla="*/ 1 w 735"/>
                <a:gd name="T9" fmla="*/ 1 h 1023"/>
                <a:gd name="T10" fmla="*/ 0 w 735"/>
                <a:gd name="T11" fmla="*/ 1 h 1023"/>
                <a:gd name="T12" fmla="*/ 0 w 735"/>
                <a:gd name="T13" fmla="*/ 1 h 1023"/>
                <a:gd name="T14" fmla="*/ 0 w 735"/>
                <a:gd name="T15" fmla="*/ 1 h 1023"/>
                <a:gd name="T16" fmla="*/ 1 w 735"/>
                <a:gd name="T17" fmla="*/ 1 h 1023"/>
                <a:gd name="T18" fmla="*/ 0 w 735"/>
                <a:gd name="T19" fmla="*/ 1 h 1023"/>
                <a:gd name="T20" fmla="*/ 1 w 735"/>
                <a:gd name="T21" fmla="*/ 1 h 1023"/>
                <a:gd name="T22" fmla="*/ 0 w 735"/>
                <a:gd name="T23" fmla="*/ 1 h 1023"/>
                <a:gd name="T24" fmla="*/ 0 w 735"/>
                <a:gd name="T25" fmla="*/ 1 h 1023"/>
                <a:gd name="T26" fmla="*/ 0 w 735"/>
                <a:gd name="T27" fmla="*/ 1 h 1023"/>
                <a:gd name="T28" fmla="*/ 0 w 735"/>
                <a:gd name="T29" fmla="*/ 1 h 1023"/>
                <a:gd name="T30" fmla="*/ 0 w 735"/>
                <a:gd name="T31" fmla="*/ 1 h 1023"/>
                <a:gd name="T32" fmla="*/ 0 w 735"/>
                <a:gd name="T33" fmla="*/ 1 h 1023"/>
                <a:gd name="T34" fmla="*/ 0 w 735"/>
                <a:gd name="T35" fmla="*/ 1 h 1023"/>
                <a:gd name="T36" fmla="*/ 0 w 735"/>
                <a:gd name="T37" fmla="*/ 1 h 1023"/>
                <a:gd name="T38" fmla="*/ 0 w 735"/>
                <a:gd name="T39" fmla="*/ 1 h 1023"/>
                <a:gd name="T40" fmla="*/ 0 w 735"/>
                <a:gd name="T41" fmla="*/ 1 h 1023"/>
                <a:gd name="T42" fmla="*/ 0 w 735"/>
                <a:gd name="T43" fmla="*/ 1 h 1023"/>
                <a:gd name="T44" fmla="*/ 0 w 735"/>
                <a:gd name="T45" fmla="*/ 1 h 1023"/>
                <a:gd name="T46" fmla="*/ 0 w 735"/>
                <a:gd name="T47" fmla="*/ 1 h 1023"/>
                <a:gd name="T48" fmla="*/ 0 w 735"/>
                <a:gd name="T49" fmla="*/ 1 h 1023"/>
                <a:gd name="T50" fmla="*/ 1 w 735"/>
                <a:gd name="T51" fmla="*/ 1 h 1023"/>
                <a:gd name="T52" fmla="*/ 1 w 735"/>
                <a:gd name="T53" fmla="*/ 1 h 1023"/>
                <a:gd name="T54" fmla="*/ 1 w 735"/>
                <a:gd name="T55" fmla="*/ 1 h 1023"/>
                <a:gd name="T56" fmla="*/ 1 w 735"/>
                <a:gd name="T57" fmla="*/ 1 h 1023"/>
                <a:gd name="T58" fmla="*/ 1 w 735"/>
                <a:gd name="T59" fmla="*/ 1 h 1023"/>
                <a:gd name="T60" fmla="*/ 1 w 735"/>
                <a:gd name="T61" fmla="*/ 0 h 1023"/>
                <a:gd name="T62" fmla="*/ 1 w 735"/>
                <a:gd name="T63" fmla="*/ 0 h 1023"/>
                <a:gd name="T64" fmla="*/ 1 w 735"/>
                <a:gd name="T65" fmla="*/ 1 h 1023"/>
                <a:gd name="T66" fmla="*/ 1 w 735"/>
                <a:gd name="T67" fmla="*/ 1 h 1023"/>
                <a:gd name="T68" fmla="*/ 1 w 735"/>
                <a:gd name="T69" fmla="*/ 1 h 1023"/>
                <a:gd name="T70" fmla="*/ 1 w 735"/>
                <a:gd name="T71" fmla="*/ 1 h 1023"/>
                <a:gd name="T72" fmla="*/ 1 w 735"/>
                <a:gd name="T73" fmla="*/ 1 h 1023"/>
                <a:gd name="T74" fmla="*/ 1 w 735"/>
                <a:gd name="T75" fmla="*/ 1 h 1023"/>
                <a:gd name="T76" fmla="*/ 1 w 735"/>
                <a:gd name="T77" fmla="*/ 1 h 1023"/>
                <a:gd name="T78" fmla="*/ 1 w 735"/>
                <a:gd name="T79" fmla="*/ 1 h 1023"/>
                <a:gd name="T80" fmla="*/ 1 w 735"/>
                <a:gd name="T81" fmla="*/ 0 h 1023"/>
                <a:gd name="T82" fmla="*/ 1 w 735"/>
                <a:gd name="T83" fmla="*/ 1 h 1023"/>
                <a:gd name="T84" fmla="*/ 1 w 735"/>
                <a:gd name="T85" fmla="*/ 0 h 1023"/>
                <a:gd name="T86" fmla="*/ 1 w 735"/>
                <a:gd name="T87" fmla="*/ 0 h 1023"/>
                <a:gd name="T88" fmla="*/ 1 w 735"/>
                <a:gd name="T89" fmla="*/ 0 h 1023"/>
                <a:gd name="T90" fmla="*/ 1 w 735"/>
                <a:gd name="T91" fmla="*/ 0 h 1023"/>
                <a:gd name="T92" fmla="*/ 1 w 735"/>
                <a:gd name="T93" fmla="*/ 0 h 1023"/>
                <a:gd name="T94" fmla="*/ 1 w 735"/>
                <a:gd name="T95" fmla="*/ 0 h 1023"/>
                <a:gd name="T96" fmla="*/ 1 w 735"/>
                <a:gd name="T97" fmla="*/ 0 h 1023"/>
                <a:gd name="T98" fmla="*/ 1 w 735"/>
                <a:gd name="T99" fmla="*/ 0 h 1023"/>
                <a:gd name="T100" fmla="*/ 1 w 735"/>
                <a:gd name="T101" fmla="*/ 0 h 1023"/>
                <a:gd name="T102" fmla="*/ 1 w 735"/>
                <a:gd name="T103" fmla="*/ 0 h 1023"/>
                <a:gd name="T104" fmla="*/ 1 w 735"/>
                <a:gd name="T105" fmla="*/ 0 h 1023"/>
                <a:gd name="T106" fmla="*/ 1 w 735"/>
                <a:gd name="T107" fmla="*/ 0 h 1023"/>
                <a:gd name="T108" fmla="*/ 1 w 735"/>
                <a:gd name="T109" fmla="*/ 0 h 1023"/>
                <a:gd name="T110" fmla="*/ 1 w 735"/>
                <a:gd name="T111" fmla="*/ 0 h 1023"/>
                <a:gd name="T112" fmla="*/ 1 w 735"/>
                <a:gd name="T113" fmla="*/ 0 h 1023"/>
                <a:gd name="T114" fmla="*/ 1 w 735"/>
                <a:gd name="T115" fmla="*/ 0 h 1023"/>
                <a:gd name="T116" fmla="*/ 1 w 735"/>
                <a:gd name="T117" fmla="*/ 1 h 1023"/>
                <a:gd name="T118" fmla="*/ 1 w 735"/>
                <a:gd name="T119" fmla="*/ 1 h 1023"/>
                <a:gd name="T120" fmla="*/ 1 w 735"/>
                <a:gd name="T121" fmla="*/ 1 h 1023"/>
                <a:gd name="T122" fmla="*/ 1 w 735"/>
                <a:gd name="T123" fmla="*/ 1 h 1023"/>
                <a:gd name="T124" fmla="*/ 1 w 735"/>
                <a:gd name="T125" fmla="*/ 1 h 10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5"/>
                <a:gd name="T190" fmla="*/ 0 h 1023"/>
                <a:gd name="T191" fmla="*/ 735 w 735"/>
                <a:gd name="T192" fmla="*/ 1023 h 102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5" h="1023">
                  <a:moveTo>
                    <a:pt x="663" y="0"/>
                  </a:moveTo>
                  <a:lnTo>
                    <a:pt x="658" y="12"/>
                  </a:lnTo>
                  <a:lnTo>
                    <a:pt x="611" y="14"/>
                  </a:lnTo>
                  <a:lnTo>
                    <a:pt x="562" y="16"/>
                  </a:lnTo>
                  <a:lnTo>
                    <a:pt x="512" y="14"/>
                  </a:lnTo>
                  <a:lnTo>
                    <a:pt x="471" y="14"/>
                  </a:lnTo>
                  <a:lnTo>
                    <a:pt x="420" y="14"/>
                  </a:lnTo>
                  <a:lnTo>
                    <a:pt x="397" y="11"/>
                  </a:lnTo>
                  <a:lnTo>
                    <a:pt x="384" y="0"/>
                  </a:lnTo>
                  <a:lnTo>
                    <a:pt x="394" y="37"/>
                  </a:lnTo>
                  <a:lnTo>
                    <a:pt x="401" y="74"/>
                  </a:lnTo>
                  <a:lnTo>
                    <a:pt x="409" y="110"/>
                  </a:lnTo>
                  <a:lnTo>
                    <a:pt x="414" y="145"/>
                  </a:lnTo>
                  <a:lnTo>
                    <a:pt x="420" y="179"/>
                  </a:lnTo>
                  <a:lnTo>
                    <a:pt x="423" y="213"/>
                  </a:lnTo>
                  <a:lnTo>
                    <a:pt x="425" y="246"/>
                  </a:lnTo>
                  <a:lnTo>
                    <a:pt x="425" y="278"/>
                  </a:lnTo>
                  <a:lnTo>
                    <a:pt x="425" y="308"/>
                  </a:lnTo>
                  <a:lnTo>
                    <a:pt x="423" y="338"/>
                  </a:lnTo>
                  <a:lnTo>
                    <a:pt x="420" y="366"/>
                  </a:lnTo>
                  <a:lnTo>
                    <a:pt x="415" y="395"/>
                  </a:lnTo>
                  <a:lnTo>
                    <a:pt x="409" y="422"/>
                  </a:lnTo>
                  <a:lnTo>
                    <a:pt x="401" y="448"/>
                  </a:lnTo>
                  <a:lnTo>
                    <a:pt x="392" y="473"/>
                  </a:lnTo>
                  <a:lnTo>
                    <a:pt x="381" y="498"/>
                  </a:lnTo>
                  <a:lnTo>
                    <a:pt x="371" y="521"/>
                  </a:lnTo>
                  <a:lnTo>
                    <a:pt x="356" y="544"/>
                  </a:lnTo>
                  <a:lnTo>
                    <a:pt x="342" y="565"/>
                  </a:lnTo>
                  <a:lnTo>
                    <a:pt x="326" y="585"/>
                  </a:lnTo>
                  <a:lnTo>
                    <a:pt x="308" y="605"/>
                  </a:lnTo>
                  <a:lnTo>
                    <a:pt x="288" y="623"/>
                  </a:lnTo>
                  <a:lnTo>
                    <a:pt x="268" y="641"/>
                  </a:lnTo>
                  <a:lnTo>
                    <a:pt x="245" y="657"/>
                  </a:lnTo>
                  <a:lnTo>
                    <a:pt x="221" y="673"/>
                  </a:lnTo>
                  <a:lnTo>
                    <a:pt x="196" y="688"/>
                  </a:lnTo>
                  <a:lnTo>
                    <a:pt x="168" y="701"/>
                  </a:lnTo>
                  <a:lnTo>
                    <a:pt x="140" y="713"/>
                  </a:lnTo>
                  <a:lnTo>
                    <a:pt x="109" y="725"/>
                  </a:lnTo>
                  <a:lnTo>
                    <a:pt x="77" y="735"/>
                  </a:lnTo>
                  <a:lnTo>
                    <a:pt x="43" y="745"/>
                  </a:lnTo>
                  <a:lnTo>
                    <a:pt x="8" y="752"/>
                  </a:lnTo>
                  <a:lnTo>
                    <a:pt x="0" y="1022"/>
                  </a:lnTo>
                  <a:lnTo>
                    <a:pt x="48" y="1023"/>
                  </a:lnTo>
                  <a:lnTo>
                    <a:pt x="95" y="1020"/>
                  </a:lnTo>
                  <a:lnTo>
                    <a:pt x="141" y="1014"/>
                  </a:lnTo>
                  <a:lnTo>
                    <a:pt x="186" y="1005"/>
                  </a:lnTo>
                  <a:lnTo>
                    <a:pt x="229" y="994"/>
                  </a:lnTo>
                  <a:lnTo>
                    <a:pt x="272" y="980"/>
                  </a:lnTo>
                  <a:lnTo>
                    <a:pt x="314" y="962"/>
                  </a:lnTo>
                  <a:lnTo>
                    <a:pt x="353" y="943"/>
                  </a:lnTo>
                  <a:lnTo>
                    <a:pt x="392" y="921"/>
                  </a:lnTo>
                  <a:lnTo>
                    <a:pt x="429" y="896"/>
                  </a:lnTo>
                  <a:lnTo>
                    <a:pt x="465" y="869"/>
                  </a:lnTo>
                  <a:lnTo>
                    <a:pt x="499" y="841"/>
                  </a:lnTo>
                  <a:lnTo>
                    <a:pt x="530" y="809"/>
                  </a:lnTo>
                  <a:lnTo>
                    <a:pt x="560" y="778"/>
                  </a:lnTo>
                  <a:lnTo>
                    <a:pt x="588" y="743"/>
                  </a:lnTo>
                  <a:lnTo>
                    <a:pt x="613" y="706"/>
                  </a:lnTo>
                  <a:lnTo>
                    <a:pt x="638" y="669"/>
                  </a:lnTo>
                  <a:lnTo>
                    <a:pt x="658" y="630"/>
                  </a:lnTo>
                  <a:lnTo>
                    <a:pt x="677" y="589"/>
                  </a:lnTo>
                  <a:lnTo>
                    <a:pt x="694" y="548"/>
                  </a:lnTo>
                  <a:lnTo>
                    <a:pt x="708" y="506"/>
                  </a:lnTo>
                  <a:lnTo>
                    <a:pt x="718" y="463"/>
                  </a:lnTo>
                  <a:lnTo>
                    <a:pt x="727" y="418"/>
                  </a:lnTo>
                  <a:lnTo>
                    <a:pt x="733" y="373"/>
                  </a:lnTo>
                  <a:lnTo>
                    <a:pt x="735" y="327"/>
                  </a:lnTo>
                  <a:lnTo>
                    <a:pt x="735" y="281"/>
                  </a:lnTo>
                  <a:lnTo>
                    <a:pt x="732" y="235"/>
                  </a:lnTo>
                  <a:lnTo>
                    <a:pt x="724" y="188"/>
                  </a:lnTo>
                  <a:lnTo>
                    <a:pt x="714" y="141"/>
                  </a:lnTo>
                  <a:lnTo>
                    <a:pt x="700" y="94"/>
                  </a:lnTo>
                  <a:lnTo>
                    <a:pt x="683" y="47"/>
                  </a:lnTo>
                  <a:lnTo>
                    <a:pt x="663" y="0"/>
                  </a:lnTo>
                  <a:close/>
                  <a:moveTo>
                    <a:pt x="455" y="818"/>
                  </a:moveTo>
                  <a:lnTo>
                    <a:pt x="450" y="819"/>
                  </a:lnTo>
                  <a:lnTo>
                    <a:pt x="445" y="822"/>
                  </a:lnTo>
                  <a:lnTo>
                    <a:pt x="443" y="824"/>
                  </a:lnTo>
                  <a:lnTo>
                    <a:pt x="442" y="825"/>
                  </a:lnTo>
                  <a:lnTo>
                    <a:pt x="443" y="827"/>
                  </a:lnTo>
                  <a:lnTo>
                    <a:pt x="445" y="828"/>
                  </a:lnTo>
                  <a:lnTo>
                    <a:pt x="448" y="830"/>
                  </a:lnTo>
                  <a:lnTo>
                    <a:pt x="450" y="831"/>
                  </a:lnTo>
                  <a:lnTo>
                    <a:pt x="452" y="833"/>
                  </a:lnTo>
                  <a:lnTo>
                    <a:pt x="454" y="836"/>
                  </a:lnTo>
                  <a:lnTo>
                    <a:pt x="456" y="837"/>
                  </a:lnTo>
                  <a:lnTo>
                    <a:pt x="459" y="839"/>
                  </a:lnTo>
                  <a:lnTo>
                    <a:pt x="461" y="840"/>
                  </a:lnTo>
                  <a:lnTo>
                    <a:pt x="465" y="840"/>
                  </a:lnTo>
                  <a:lnTo>
                    <a:pt x="468" y="839"/>
                  </a:lnTo>
                  <a:lnTo>
                    <a:pt x="471" y="838"/>
                  </a:lnTo>
                  <a:lnTo>
                    <a:pt x="474" y="836"/>
                  </a:lnTo>
                  <a:lnTo>
                    <a:pt x="477" y="834"/>
                  </a:lnTo>
                  <a:lnTo>
                    <a:pt x="479" y="832"/>
                  </a:lnTo>
                  <a:lnTo>
                    <a:pt x="481" y="831"/>
                  </a:lnTo>
                  <a:lnTo>
                    <a:pt x="485" y="828"/>
                  </a:lnTo>
                  <a:lnTo>
                    <a:pt x="490" y="826"/>
                  </a:lnTo>
                  <a:lnTo>
                    <a:pt x="493" y="824"/>
                  </a:lnTo>
                  <a:lnTo>
                    <a:pt x="496" y="821"/>
                  </a:lnTo>
                  <a:lnTo>
                    <a:pt x="500" y="818"/>
                  </a:lnTo>
                  <a:lnTo>
                    <a:pt x="503" y="815"/>
                  </a:lnTo>
                  <a:lnTo>
                    <a:pt x="506" y="813"/>
                  </a:lnTo>
                  <a:lnTo>
                    <a:pt x="508" y="810"/>
                  </a:lnTo>
                  <a:lnTo>
                    <a:pt x="509" y="806"/>
                  </a:lnTo>
                  <a:lnTo>
                    <a:pt x="508" y="804"/>
                  </a:lnTo>
                  <a:lnTo>
                    <a:pt x="508" y="801"/>
                  </a:lnTo>
                  <a:lnTo>
                    <a:pt x="507" y="798"/>
                  </a:lnTo>
                  <a:lnTo>
                    <a:pt x="504" y="796"/>
                  </a:lnTo>
                  <a:lnTo>
                    <a:pt x="502" y="793"/>
                  </a:lnTo>
                  <a:lnTo>
                    <a:pt x="502" y="791"/>
                  </a:lnTo>
                  <a:lnTo>
                    <a:pt x="503" y="789"/>
                  </a:lnTo>
                  <a:lnTo>
                    <a:pt x="505" y="786"/>
                  </a:lnTo>
                  <a:lnTo>
                    <a:pt x="507" y="785"/>
                  </a:lnTo>
                  <a:lnTo>
                    <a:pt x="509" y="784"/>
                  </a:lnTo>
                  <a:lnTo>
                    <a:pt x="511" y="783"/>
                  </a:lnTo>
                  <a:lnTo>
                    <a:pt x="514" y="781"/>
                  </a:lnTo>
                  <a:lnTo>
                    <a:pt x="517" y="779"/>
                  </a:lnTo>
                  <a:lnTo>
                    <a:pt x="519" y="777"/>
                  </a:lnTo>
                  <a:lnTo>
                    <a:pt x="523" y="775"/>
                  </a:lnTo>
                  <a:lnTo>
                    <a:pt x="526" y="772"/>
                  </a:lnTo>
                  <a:lnTo>
                    <a:pt x="529" y="769"/>
                  </a:lnTo>
                  <a:lnTo>
                    <a:pt x="532" y="767"/>
                  </a:lnTo>
                  <a:lnTo>
                    <a:pt x="536" y="764"/>
                  </a:lnTo>
                  <a:lnTo>
                    <a:pt x="538" y="762"/>
                  </a:lnTo>
                  <a:lnTo>
                    <a:pt x="542" y="759"/>
                  </a:lnTo>
                  <a:lnTo>
                    <a:pt x="548" y="754"/>
                  </a:lnTo>
                  <a:lnTo>
                    <a:pt x="549" y="750"/>
                  </a:lnTo>
                  <a:lnTo>
                    <a:pt x="548" y="748"/>
                  </a:lnTo>
                  <a:lnTo>
                    <a:pt x="549" y="741"/>
                  </a:lnTo>
                  <a:lnTo>
                    <a:pt x="552" y="735"/>
                  </a:lnTo>
                  <a:lnTo>
                    <a:pt x="552" y="733"/>
                  </a:lnTo>
                  <a:lnTo>
                    <a:pt x="552" y="729"/>
                  </a:lnTo>
                  <a:lnTo>
                    <a:pt x="551" y="726"/>
                  </a:lnTo>
                  <a:lnTo>
                    <a:pt x="549" y="724"/>
                  </a:lnTo>
                  <a:lnTo>
                    <a:pt x="547" y="721"/>
                  </a:lnTo>
                  <a:lnTo>
                    <a:pt x="543" y="719"/>
                  </a:lnTo>
                  <a:lnTo>
                    <a:pt x="541" y="716"/>
                  </a:lnTo>
                  <a:lnTo>
                    <a:pt x="538" y="716"/>
                  </a:lnTo>
                  <a:lnTo>
                    <a:pt x="536" y="720"/>
                  </a:lnTo>
                  <a:lnTo>
                    <a:pt x="535" y="725"/>
                  </a:lnTo>
                  <a:lnTo>
                    <a:pt x="535" y="728"/>
                  </a:lnTo>
                  <a:lnTo>
                    <a:pt x="534" y="731"/>
                  </a:lnTo>
                  <a:lnTo>
                    <a:pt x="531" y="732"/>
                  </a:lnTo>
                  <a:lnTo>
                    <a:pt x="531" y="731"/>
                  </a:lnTo>
                  <a:lnTo>
                    <a:pt x="530" y="732"/>
                  </a:lnTo>
                  <a:lnTo>
                    <a:pt x="528" y="734"/>
                  </a:lnTo>
                  <a:lnTo>
                    <a:pt x="526" y="740"/>
                  </a:lnTo>
                  <a:lnTo>
                    <a:pt x="525" y="741"/>
                  </a:lnTo>
                  <a:lnTo>
                    <a:pt x="524" y="743"/>
                  </a:lnTo>
                  <a:lnTo>
                    <a:pt x="523" y="748"/>
                  </a:lnTo>
                  <a:lnTo>
                    <a:pt x="522" y="754"/>
                  </a:lnTo>
                  <a:lnTo>
                    <a:pt x="520" y="756"/>
                  </a:lnTo>
                  <a:lnTo>
                    <a:pt x="519" y="759"/>
                  </a:lnTo>
                  <a:lnTo>
                    <a:pt x="516" y="761"/>
                  </a:lnTo>
                  <a:lnTo>
                    <a:pt x="514" y="763"/>
                  </a:lnTo>
                  <a:lnTo>
                    <a:pt x="514" y="764"/>
                  </a:lnTo>
                  <a:lnTo>
                    <a:pt x="513" y="766"/>
                  </a:lnTo>
                  <a:lnTo>
                    <a:pt x="511" y="764"/>
                  </a:lnTo>
                  <a:lnTo>
                    <a:pt x="505" y="762"/>
                  </a:lnTo>
                  <a:lnTo>
                    <a:pt x="504" y="760"/>
                  </a:lnTo>
                  <a:lnTo>
                    <a:pt x="505" y="757"/>
                  </a:lnTo>
                  <a:lnTo>
                    <a:pt x="506" y="754"/>
                  </a:lnTo>
                  <a:lnTo>
                    <a:pt x="508" y="751"/>
                  </a:lnTo>
                  <a:lnTo>
                    <a:pt x="509" y="749"/>
                  </a:lnTo>
                  <a:lnTo>
                    <a:pt x="512" y="746"/>
                  </a:lnTo>
                  <a:lnTo>
                    <a:pt x="513" y="744"/>
                  </a:lnTo>
                  <a:lnTo>
                    <a:pt x="513" y="740"/>
                  </a:lnTo>
                  <a:lnTo>
                    <a:pt x="514" y="737"/>
                  </a:lnTo>
                  <a:lnTo>
                    <a:pt x="516" y="733"/>
                  </a:lnTo>
                  <a:lnTo>
                    <a:pt x="518" y="727"/>
                  </a:lnTo>
                  <a:lnTo>
                    <a:pt x="518" y="724"/>
                  </a:lnTo>
                  <a:lnTo>
                    <a:pt x="518" y="723"/>
                  </a:lnTo>
                  <a:lnTo>
                    <a:pt x="517" y="721"/>
                  </a:lnTo>
                  <a:lnTo>
                    <a:pt x="516" y="719"/>
                  </a:lnTo>
                  <a:lnTo>
                    <a:pt x="515" y="716"/>
                  </a:lnTo>
                  <a:lnTo>
                    <a:pt x="514" y="715"/>
                  </a:lnTo>
                  <a:lnTo>
                    <a:pt x="513" y="714"/>
                  </a:lnTo>
                  <a:lnTo>
                    <a:pt x="507" y="711"/>
                  </a:lnTo>
                  <a:lnTo>
                    <a:pt x="506" y="711"/>
                  </a:lnTo>
                  <a:lnTo>
                    <a:pt x="504" y="708"/>
                  </a:lnTo>
                  <a:lnTo>
                    <a:pt x="502" y="705"/>
                  </a:lnTo>
                  <a:lnTo>
                    <a:pt x="501" y="703"/>
                  </a:lnTo>
                  <a:lnTo>
                    <a:pt x="501" y="700"/>
                  </a:lnTo>
                  <a:lnTo>
                    <a:pt x="502" y="698"/>
                  </a:lnTo>
                  <a:lnTo>
                    <a:pt x="504" y="696"/>
                  </a:lnTo>
                  <a:lnTo>
                    <a:pt x="507" y="693"/>
                  </a:lnTo>
                  <a:lnTo>
                    <a:pt x="509" y="691"/>
                  </a:lnTo>
                  <a:lnTo>
                    <a:pt x="511" y="690"/>
                  </a:lnTo>
                  <a:lnTo>
                    <a:pt x="514" y="686"/>
                  </a:lnTo>
                  <a:lnTo>
                    <a:pt x="520" y="680"/>
                  </a:lnTo>
                  <a:lnTo>
                    <a:pt x="524" y="677"/>
                  </a:lnTo>
                  <a:lnTo>
                    <a:pt x="526" y="676"/>
                  </a:lnTo>
                  <a:lnTo>
                    <a:pt x="528" y="675"/>
                  </a:lnTo>
                  <a:lnTo>
                    <a:pt x="530" y="673"/>
                  </a:lnTo>
                  <a:lnTo>
                    <a:pt x="535" y="664"/>
                  </a:lnTo>
                  <a:lnTo>
                    <a:pt x="540" y="654"/>
                  </a:lnTo>
                  <a:lnTo>
                    <a:pt x="542" y="651"/>
                  </a:lnTo>
                  <a:lnTo>
                    <a:pt x="543" y="647"/>
                  </a:lnTo>
                  <a:lnTo>
                    <a:pt x="546" y="645"/>
                  </a:lnTo>
                  <a:lnTo>
                    <a:pt x="546" y="640"/>
                  </a:lnTo>
                  <a:lnTo>
                    <a:pt x="546" y="635"/>
                  </a:lnTo>
                  <a:lnTo>
                    <a:pt x="547" y="630"/>
                  </a:lnTo>
                  <a:lnTo>
                    <a:pt x="548" y="624"/>
                  </a:lnTo>
                  <a:lnTo>
                    <a:pt x="547" y="622"/>
                  </a:lnTo>
                  <a:lnTo>
                    <a:pt x="545" y="618"/>
                  </a:lnTo>
                  <a:lnTo>
                    <a:pt x="539" y="612"/>
                  </a:lnTo>
                  <a:lnTo>
                    <a:pt x="534" y="610"/>
                  </a:lnTo>
                  <a:lnTo>
                    <a:pt x="530" y="608"/>
                  </a:lnTo>
                  <a:lnTo>
                    <a:pt x="528" y="608"/>
                  </a:lnTo>
                  <a:lnTo>
                    <a:pt x="528" y="615"/>
                  </a:lnTo>
                  <a:lnTo>
                    <a:pt x="531" y="621"/>
                  </a:lnTo>
                  <a:lnTo>
                    <a:pt x="529" y="626"/>
                  </a:lnTo>
                  <a:lnTo>
                    <a:pt x="528" y="628"/>
                  </a:lnTo>
                  <a:lnTo>
                    <a:pt x="526" y="631"/>
                  </a:lnTo>
                  <a:lnTo>
                    <a:pt x="525" y="634"/>
                  </a:lnTo>
                  <a:lnTo>
                    <a:pt x="523" y="638"/>
                  </a:lnTo>
                  <a:lnTo>
                    <a:pt x="520" y="643"/>
                  </a:lnTo>
                  <a:lnTo>
                    <a:pt x="519" y="646"/>
                  </a:lnTo>
                  <a:lnTo>
                    <a:pt x="518" y="650"/>
                  </a:lnTo>
                  <a:lnTo>
                    <a:pt x="515" y="654"/>
                  </a:lnTo>
                  <a:lnTo>
                    <a:pt x="514" y="655"/>
                  </a:lnTo>
                  <a:lnTo>
                    <a:pt x="513" y="656"/>
                  </a:lnTo>
                  <a:lnTo>
                    <a:pt x="509" y="658"/>
                  </a:lnTo>
                  <a:lnTo>
                    <a:pt x="505" y="661"/>
                  </a:lnTo>
                  <a:lnTo>
                    <a:pt x="504" y="662"/>
                  </a:lnTo>
                  <a:lnTo>
                    <a:pt x="502" y="664"/>
                  </a:lnTo>
                  <a:lnTo>
                    <a:pt x="500" y="665"/>
                  </a:lnTo>
                  <a:lnTo>
                    <a:pt x="499" y="668"/>
                  </a:lnTo>
                  <a:lnTo>
                    <a:pt x="497" y="669"/>
                  </a:lnTo>
                  <a:lnTo>
                    <a:pt x="495" y="668"/>
                  </a:lnTo>
                  <a:lnTo>
                    <a:pt x="495" y="665"/>
                  </a:lnTo>
                  <a:lnTo>
                    <a:pt x="495" y="663"/>
                  </a:lnTo>
                  <a:lnTo>
                    <a:pt x="495" y="662"/>
                  </a:lnTo>
                  <a:lnTo>
                    <a:pt x="495" y="661"/>
                  </a:lnTo>
                  <a:lnTo>
                    <a:pt x="500" y="656"/>
                  </a:lnTo>
                  <a:lnTo>
                    <a:pt x="504" y="651"/>
                  </a:lnTo>
                  <a:lnTo>
                    <a:pt x="505" y="649"/>
                  </a:lnTo>
                  <a:lnTo>
                    <a:pt x="506" y="645"/>
                  </a:lnTo>
                  <a:lnTo>
                    <a:pt x="508" y="642"/>
                  </a:lnTo>
                  <a:lnTo>
                    <a:pt x="509" y="639"/>
                  </a:lnTo>
                  <a:lnTo>
                    <a:pt x="512" y="634"/>
                  </a:lnTo>
                  <a:lnTo>
                    <a:pt x="515" y="621"/>
                  </a:lnTo>
                  <a:lnTo>
                    <a:pt x="516" y="616"/>
                  </a:lnTo>
                  <a:lnTo>
                    <a:pt x="517" y="615"/>
                  </a:lnTo>
                  <a:lnTo>
                    <a:pt x="517" y="614"/>
                  </a:lnTo>
                  <a:lnTo>
                    <a:pt x="516" y="612"/>
                  </a:lnTo>
                  <a:lnTo>
                    <a:pt x="513" y="614"/>
                  </a:lnTo>
                  <a:lnTo>
                    <a:pt x="504" y="618"/>
                  </a:lnTo>
                  <a:lnTo>
                    <a:pt x="501" y="620"/>
                  </a:lnTo>
                  <a:lnTo>
                    <a:pt x="501" y="621"/>
                  </a:lnTo>
                  <a:lnTo>
                    <a:pt x="499" y="623"/>
                  </a:lnTo>
                  <a:lnTo>
                    <a:pt x="492" y="629"/>
                  </a:lnTo>
                  <a:lnTo>
                    <a:pt x="489" y="632"/>
                  </a:lnTo>
                  <a:lnTo>
                    <a:pt x="487" y="635"/>
                  </a:lnTo>
                  <a:lnTo>
                    <a:pt x="484" y="639"/>
                  </a:lnTo>
                  <a:lnTo>
                    <a:pt x="484" y="640"/>
                  </a:lnTo>
                  <a:lnTo>
                    <a:pt x="484" y="644"/>
                  </a:lnTo>
                  <a:lnTo>
                    <a:pt x="483" y="650"/>
                  </a:lnTo>
                  <a:lnTo>
                    <a:pt x="483" y="652"/>
                  </a:lnTo>
                  <a:lnTo>
                    <a:pt x="481" y="654"/>
                  </a:lnTo>
                  <a:lnTo>
                    <a:pt x="480" y="659"/>
                  </a:lnTo>
                  <a:lnTo>
                    <a:pt x="480" y="662"/>
                  </a:lnTo>
                  <a:lnTo>
                    <a:pt x="482" y="665"/>
                  </a:lnTo>
                  <a:lnTo>
                    <a:pt x="482" y="669"/>
                  </a:lnTo>
                  <a:lnTo>
                    <a:pt x="482" y="671"/>
                  </a:lnTo>
                  <a:lnTo>
                    <a:pt x="482" y="673"/>
                  </a:lnTo>
                  <a:lnTo>
                    <a:pt x="482" y="674"/>
                  </a:lnTo>
                  <a:lnTo>
                    <a:pt x="484" y="674"/>
                  </a:lnTo>
                  <a:lnTo>
                    <a:pt x="490" y="673"/>
                  </a:lnTo>
                  <a:lnTo>
                    <a:pt x="492" y="671"/>
                  </a:lnTo>
                  <a:lnTo>
                    <a:pt x="493" y="670"/>
                  </a:lnTo>
                  <a:lnTo>
                    <a:pt x="494" y="670"/>
                  </a:lnTo>
                  <a:lnTo>
                    <a:pt x="496" y="674"/>
                  </a:lnTo>
                  <a:lnTo>
                    <a:pt x="499" y="678"/>
                  </a:lnTo>
                  <a:lnTo>
                    <a:pt x="499" y="679"/>
                  </a:lnTo>
                  <a:lnTo>
                    <a:pt x="495" y="682"/>
                  </a:lnTo>
                  <a:lnTo>
                    <a:pt x="493" y="686"/>
                  </a:lnTo>
                  <a:lnTo>
                    <a:pt x="492" y="688"/>
                  </a:lnTo>
                  <a:lnTo>
                    <a:pt x="492" y="691"/>
                  </a:lnTo>
                  <a:lnTo>
                    <a:pt x="490" y="697"/>
                  </a:lnTo>
                  <a:lnTo>
                    <a:pt x="490" y="698"/>
                  </a:lnTo>
                  <a:lnTo>
                    <a:pt x="487" y="700"/>
                  </a:lnTo>
                  <a:lnTo>
                    <a:pt x="483" y="703"/>
                  </a:lnTo>
                  <a:lnTo>
                    <a:pt x="481" y="703"/>
                  </a:lnTo>
                  <a:lnTo>
                    <a:pt x="479" y="703"/>
                  </a:lnTo>
                  <a:lnTo>
                    <a:pt x="478" y="708"/>
                  </a:lnTo>
                  <a:lnTo>
                    <a:pt x="479" y="715"/>
                  </a:lnTo>
                  <a:lnTo>
                    <a:pt x="480" y="717"/>
                  </a:lnTo>
                  <a:lnTo>
                    <a:pt x="482" y="723"/>
                  </a:lnTo>
                  <a:lnTo>
                    <a:pt x="484" y="728"/>
                  </a:lnTo>
                  <a:lnTo>
                    <a:pt x="483" y="732"/>
                  </a:lnTo>
                  <a:lnTo>
                    <a:pt x="483" y="735"/>
                  </a:lnTo>
                  <a:lnTo>
                    <a:pt x="483" y="737"/>
                  </a:lnTo>
                  <a:lnTo>
                    <a:pt x="483" y="739"/>
                  </a:lnTo>
                  <a:lnTo>
                    <a:pt x="483" y="741"/>
                  </a:lnTo>
                  <a:lnTo>
                    <a:pt x="482" y="745"/>
                  </a:lnTo>
                  <a:lnTo>
                    <a:pt x="478" y="749"/>
                  </a:lnTo>
                  <a:lnTo>
                    <a:pt x="476" y="754"/>
                  </a:lnTo>
                  <a:lnTo>
                    <a:pt x="474" y="757"/>
                  </a:lnTo>
                  <a:lnTo>
                    <a:pt x="474" y="760"/>
                  </a:lnTo>
                  <a:lnTo>
                    <a:pt x="472" y="764"/>
                  </a:lnTo>
                  <a:lnTo>
                    <a:pt x="470" y="769"/>
                  </a:lnTo>
                  <a:lnTo>
                    <a:pt x="468" y="772"/>
                  </a:lnTo>
                  <a:lnTo>
                    <a:pt x="466" y="774"/>
                  </a:lnTo>
                  <a:lnTo>
                    <a:pt x="464" y="775"/>
                  </a:lnTo>
                  <a:lnTo>
                    <a:pt x="461" y="778"/>
                  </a:lnTo>
                  <a:lnTo>
                    <a:pt x="462" y="781"/>
                  </a:lnTo>
                  <a:lnTo>
                    <a:pt x="464" y="782"/>
                  </a:lnTo>
                  <a:lnTo>
                    <a:pt x="466" y="782"/>
                  </a:lnTo>
                  <a:lnTo>
                    <a:pt x="467" y="782"/>
                  </a:lnTo>
                  <a:lnTo>
                    <a:pt x="468" y="782"/>
                  </a:lnTo>
                  <a:lnTo>
                    <a:pt x="470" y="782"/>
                  </a:lnTo>
                  <a:lnTo>
                    <a:pt x="472" y="784"/>
                  </a:lnTo>
                  <a:lnTo>
                    <a:pt x="474" y="786"/>
                  </a:lnTo>
                  <a:lnTo>
                    <a:pt x="474" y="789"/>
                  </a:lnTo>
                  <a:lnTo>
                    <a:pt x="478" y="790"/>
                  </a:lnTo>
                  <a:lnTo>
                    <a:pt x="482" y="790"/>
                  </a:lnTo>
                  <a:lnTo>
                    <a:pt x="483" y="790"/>
                  </a:lnTo>
                  <a:lnTo>
                    <a:pt x="487" y="789"/>
                  </a:lnTo>
                  <a:lnTo>
                    <a:pt x="491" y="787"/>
                  </a:lnTo>
                  <a:lnTo>
                    <a:pt x="494" y="792"/>
                  </a:lnTo>
                  <a:lnTo>
                    <a:pt x="499" y="796"/>
                  </a:lnTo>
                  <a:lnTo>
                    <a:pt x="500" y="798"/>
                  </a:lnTo>
                  <a:lnTo>
                    <a:pt x="500" y="799"/>
                  </a:lnTo>
                  <a:lnTo>
                    <a:pt x="497" y="802"/>
                  </a:lnTo>
                  <a:lnTo>
                    <a:pt x="495" y="804"/>
                  </a:lnTo>
                  <a:lnTo>
                    <a:pt x="492" y="805"/>
                  </a:lnTo>
                  <a:lnTo>
                    <a:pt x="489" y="808"/>
                  </a:lnTo>
                  <a:lnTo>
                    <a:pt x="484" y="810"/>
                  </a:lnTo>
                  <a:lnTo>
                    <a:pt x="481" y="813"/>
                  </a:lnTo>
                  <a:lnTo>
                    <a:pt x="478" y="815"/>
                  </a:lnTo>
                  <a:lnTo>
                    <a:pt x="474" y="817"/>
                  </a:lnTo>
                  <a:lnTo>
                    <a:pt x="471" y="818"/>
                  </a:lnTo>
                  <a:lnTo>
                    <a:pt x="470" y="816"/>
                  </a:lnTo>
                  <a:lnTo>
                    <a:pt x="469" y="815"/>
                  </a:lnTo>
                  <a:lnTo>
                    <a:pt x="466" y="816"/>
                  </a:lnTo>
                  <a:lnTo>
                    <a:pt x="464" y="816"/>
                  </a:lnTo>
                  <a:lnTo>
                    <a:pt x="459" y="817"/>
                  </a:lnTo>
                  <a:lnTo>
                    <a:pt x="455" y="818"/>
                  </a:lnTo>
                  <a:close/>
                  <a:moveTo>
                    <a:pt x="330" y="680"/>
                  </a:moveTo>
                  <a:lnTo>
                    <a:pt x="334" y="679"/>
                  </a:lnTo>
                  <a:lnTo>
                    <a:pt x="340" y="678"/>
                  </a:lnTo>
                  <a:lnTo>
                    <a:pt x="341" y="677"/>
                  </a:lnTo>
                  <a:lnTo>
                    <a:pt x="343" y="676"/>
                  </a:lnTo>
                  <a:lnTo>
                    <a:pt x="348" y="673"/>
                  </a:lnTo>
                  <a:lnTo>
                    <a:pt x="352" y="670"/>
                  </a:lnTo>
                  <a:lnTo>
                    <a:pt x="354" y="669"/>
                  </a:lnTo>
                  <a:lnTo>
                    <a:pt x="356" y="668"/>
                  </a:lnTo>
                  <a:lnTo>
                    <a:pt x="361" y="666"/>
                  </a:lnTo>
                  <a:lnTo>
                    <a:pt x="363" y="662"/>
                  </a:lnTo>
                  <a:lnTo>
                    <a:pt x="365" y="657"/>
                  </a:lnTo>
                  <a:lnTo>
                    <a:pt x="366" y="656"/>
                  </a:lnTo>
                  <a:lnTo>
                    <a:pt x="369" y="654"/>
                  </a:lnTo>
                  <a:lnTo>
                    <a:pt x="372" y="653"/>
                  </a:lnTo>
                  <a:lnTo>
                    <a:pt x="373" y="650"/>
                  </a:lnTo>
                  <a:lnTo>
                    <a:pt x="374" y="647"/>
                  </a:lnTo>
                  <a:lnTo>
                    <a:pt x="374" y="644"/>
                  </a:lnTo>
                  <a:lnTo>
                    <a:pt x="373" y="642"/>
                  </a:lnTo>
                  <a:lnTo>
                    <a:pt x="367" y="640"/>
                  </a:lnTo>
                  <a:lnTo>
                    <a:pt x="365" y="640"/>
                  </a:lnTo>
                  <a:lnTo>
                    <a:pt x="363" y="641"/>
                  </a:lnTo>
                  <a:lnTo>
                    <a:pt x="362" y="642"/>
                  </a:lnTo>
                  <a:lnTo>
                    <a:pt x="359" y="644"/>
                  </a:lnTo>
                  <a:lnTo>
                    <a:pt x="356" y="645"/>
                  </a:lnTo>
                  <a:lnTo>
                    <a:pt x="354" y="647"/>
                  </a:lnTo>
                  <a:lnTo>
                    <a:pt x="352" y="650"/>
                  </a:lnTo>
                  <a:lnTo>
                    <a:pt x="346" y="653"/>
                  </a:lnTo>
                  <a:lnTo>
                    <a:pt x="345" y="654"/>
                  </a:lnTo>
                  <a:lnTo>
                    <a:pt x="342" y="654"/>
                  </a:lnTo>
                  <a:lnTo>
                    <a:pt x="340" y="654"/>
                  </a:lnTo>
                  <a:lnTo>
                    <a:pt x="337" y="655"/>
                  </a:lnTo>
                  <a:lnTo>
                    <a:pt x="332" y="656"/>
                  </a:lnTo>
                  <a:lnTo>
                    <a:pt x="329" y="658"/>
                  </a:lnTo>
                  <a:lnTo>
                    <a:pt x="327" y="659"/>
                  </a:lnTo>
                  <a:lnTo>
                    <a:pt x="327" y="662"/>
                  </a:lnTo>
                  <a:lnTo>
                    <a:pt x="327" y="664"/>
                  </a:lnTo>
                  <a:lnTo>
                    <a:pt x="329" y="666"/>
                  </a:lnTo>
                  <a:lnTo>
                    <a:pt x="329" y="668"/>
                  </a:lnTo>
                  <a:lnTo>
                    <a:pt x="327" y="670"/>
                  </a:lnTo>
                  <a:lnTo>
                    <a:pt x="324" y="671"/>
                  </a:lnTo>
                  <a:lnTo>
                    <a:pt x="324" y="675"/>
                  </a:lnTo>
                  <a:lnTo>
                    <a:pt x="324" y="677"/>
                  </a:lnTo>
                  <a:lnTo>
                    <a:pt x="325" y="680"/>
                  </a:lnTo>
                  <a:lnTo>
                    <a:pt x="327" y="682"/>
                  </a:lnTo>
                  <a:lnTo>
                    <a:pt x="329" y="685"/>
                  </a:lnTo>
                  <a:lnTo>
                    <a:pt x="331" y="685"/>
                  </a:lnTo>
                  <a:lnTo>
                    <a:pt x="331" y="682"/>
                  </a:lnTo>
                  <a:lnTo>
                    <a:pt x="330" y="680"/>
                  </a:lnTo>
                  <a:close/>
                  <a:moveTo>
                    <a:pt x="403" y="661"/>
                  </a:moveTo>
                  <a:lnTo>
                    <a:pt x="403" y="665"/>
                  </a:lnTo>
                  <a:lnTo>
                    <a:pt x="401" y="669"/>
                  </a:lnTo>
                  <a:lnTo>
                    <a:pt x="398" y="673"/>
                  </a:lnTo>
                  <a:lnTo>
                    <a:pt x="395" y="676"/>
                  </a:lnTo>
                  <a:lnTo>
                    <a:pt x="394" y="680"/>
                  </a:lnTo>
                  <a:lnTo>
                    <a:pt x="394" y="685"/>
                  </a:lnTo>
                  <a:lnTo>
                    <a:pt x="396" y="687"/>
                  </a:lnTo>
                  <a:lnTo>
                    <a:pt x="398" y="689"/>
                  </a:lnTo>
                  <a:lnTo>
                    <a:pt x="392" y="692"/>
                  </a:lnTo>
                  <a:lnTo>
                    <a:pt x="386" y="694"/>
                  </a:lnTo>
                  <a:lnTo>
                    <a:pt x="384" y="694"/>
                  </a:lnTo>
                  <a:lnTo>
                    <a:pt x="379" y="697"/>
                  </a:lnTo>
                  <a:lnTo>
                    <a:pt x="375" y="700"/>
                  </a:lnTo>
                  <a:lnTo>
                    <a:pt x="371" y="705"/>
                  </a:lnTo>
                  <a:lnTo>
                    <a:pt x="366" y="711"/>
                  </a:lnTo>
                  <a:lnTo>
                    <a:pt x="364" y="714"/>
                  </a:lnTo>
                  <a:lnTo>
                    <a:pt x="366" y="716"/>
                  </a:lnTo>
                  <a:lnTo>
                    <a:pt x="367" y="719"/>
                  </a:lnTo>
                  <a:lnTo>
                    <a:pt x="366" y="721"/>
                  </a:lnTo>
                  <a:lnTo>
                    <a:pt x="364" y="723"/>
                  </a:lnTo>
                  <a:lnTo>
                    <a:pt x="362" y="725"/>
                  </a:lnTo>
                  <a:lnTo>
                    <a:pt x="359" y="727"/>
                  </a:lnTo>
                  <a:lnTo>
                    <a:pt x="355" y="727"/>
                  </a:lnTo>
                  <a:lnTo>
                    <a:pt x="351" y="726"/>
                  </a:lnTo>
                  <a:lnTo>
                    <a:pt x="344" y="726"/>
                  </a:lnTo>
                  <a:lnTo>
                    <a:pt x="342" y="725"/>
                  </a:lnTo>
                  <a:lnTo>
                    <a:pt x="342" y="720"/>
                  </a:lnTo>
                  <a:lnTo>
                    <a:pt x="341" y="715"/>
                  </a:lnTo>
                  <a:lnTo>
                    <a:pt x="341" y="712"/>
                  </a:lnTo>
                  <a:lnTo>
                    <a:pt x="340" y="709"/>
                  </a:lnTo>
                  <a:lnTo>
                    <a:pt x="341" y="705"/>
                  </a:lnTo>
                  <a:lnTo>
                    <a:pt x="342" y="702"/>
                  </a:lnTo>
                  <a:lnTo>
                    <a:pt x="343" y="696"/>
                  </a:lnTo>
                  <a:lnTo>
                    <a:pt x="343" y="693"/>
                  </a:lnTo>
                  <a:lnTo>
                    <a:pt x="344" y="690"/>
                  </a:lnTo>
                  <a:lnTo>
                    <a:pt x="346" y="686"/>
                  </a:lnTo>
                  <a:lnTo>
                    <a:pt x="348" y="684"/>
                  </a:lnTo>
                  <a:lnTo>
                    <a:pt x="350" y="682"/>
                  </a:lnTo>
                  <a:lnTo>
                    <a:pt x="354" y="681"/>
                  </a:lnTo>
                  <a:lnTo>
                    <a:pt x="359" y="682"/>
                  </a:lnTo>
                  <a:lnTo>
                    <a:pt x="361" y="685"/>
                  </a:lnTo>
                  <a:lnTo>
                    <a:pt x="362" y="687"/>
                  </a:lnTo>
                  <a:lnTo>
                    <a:pt x="366" y="685"/>
                  </a:lnTo>
                  <a:lnTo>
                    <a:pt x="369" y="681"/>
                  </a:lnTo>
                  <a:lnTo>
                    <a:pt x="371" y="679"/>
                  </a:lnTo>
                  <a:lnTo>
                    <a:pt x="372" y="675"/>
                  </a:lnTo>
                  <a:lnTo>
                    <a:pt x="373" y="673"/>
                  </a:lnTo>
                  <a:lnTo>
                    <a:pt x="375" y="669"/>
                  </a:lnTo>
                  <a:lnTo>
                    <a:pt x="377" y="668"/>
                  </a:lnTo>
                  <a:lnTo>
                    <a:pt x="379" y="666"/>
                  </a:lnTo>
                  <a:lnTo>
                    <a:pt x="379" y="663"/>
                  </a:lnTo>
                  <a:lnTo>
                    <a:pt x="379" y="659"/>
                  </a:lnTo>
                  <a:lnTo>
                    <a:pt x="379" y="656"/>
                  </a:lnTo>
                  <a:lnTo>
                    <a:pt x="380" y="653"/>
                  </a:lnTo>
                  <a:lnTo>
                    <a:pt x="384" y="651"/>
                  </a:lnTo>
                  <a:lnTo>
                    <a:pt x="387" y="650"/>
                  </a:lnTo>
                  <a:lnTo>
                    <a:pt x="392" y="650"/>
                  </a:lnTo>
                  <a:lnTo>
                    <a:pt x="397" y="650"/>
                  </a:lnTo>
                  <a:lnTo>
                    <a:pt x="400" y="651"/>
                  </a:lnTo>
                  <a:lnTo>
                    <a:pt x="401" y="653"/>
                  </a:lnTo>
                  <a:lnTo>
                    <a:pt x="403" y="656"/>
                  </a:lnTo>
                  <a:lnTo>
                    <a:pt x="403" y="661"/>
                  </a:lnTo>
                  <a:close/>
                  <a:moveTo>
                    <a:pt x="13" y="898"/>
                  </a:moveTo>
                  <a:lnTo>
                    <a:pt x="15" y="906"/>
                  </a:lnTo>
                  <a:lnTo>
                    <a:pt x="16" y="914"/>
                  </a:lnTo>
                  <a:lnTo>
                    <a:pt x="18" y="923"/>
                  </a:lnTo>
                  <a:lnTo>
                    <a:pt x="22" y="931"/>
                  </a:lnTo>
                  <a:lnTo>
                    <a:pt x="24" y="932"/>
                  </a:lnTo>
                  <a:lnTo>
                    <a:pt x="27" y="931"/>
                  </a:lnTo>
                  <a:lnTo>
                    <a:pt x="31" y="930"/>
                  </a:lnTo>
                  <a:lnTo>
                    <a:pt x="35" y="929"/>
                  </a:lnTo>
                  <a:lnTo>
                    <a:pt x="42" y="927"/>
                  </a:lnTo>
                  <a:lnTo>
                    <a:pt x="49" y="927"/>
                  </a:lnTo>
                  <a:lnTo>
                    <a:pt x="54" y="927"/>
                  </a:lnTo>
                  <a:lnTo>
                    <a:pt x="59" y="926"/>
                  </a:lnTo>
                  <a:lnTo>
                    <a:pt x="66" y="926"/>
                  </a:lnTo>
                  <a:lnTo>
                    <a:pt x="73" y="926"/>
                  </a:lnTo>
                  <a:lnTo>
                    <a:pt x="78" y="926"/>
                  </a:lnTo>
                  <a:lnTo>
                    <a:pt x="84" y="925"/>
                  </a:lnTo>
                  <a:lnTo>
                    <a:pt x="90" y="924"/>
                  </a:lnTo>
                  <a:lnTo>
                    <a:pt x="96" y="920"/>
                  </a:lnTo>
                  <a:lnTo>
                    <a:pt x="100" y="918"/>
                  </a:lnTo>
                  <a:lnTo>
                    <a:pt x="103" y="917"/>
                  </a:lnTo>
                  <a:lnTo>
                    <a:pt x="104" y="914"/>
                  </a:lnTo>
                  <a:lnTo>
                    <a:pt x="101" y="909"/>
                  </a:lnTo>
                  <a:lnTo>
                    <a:pt x="99" y="903"/>
                  </a:lnTo>
                  <a:lnTo>
                    <a:pt x="99" y="900"/>
                  </a:lnTo>
                  <a:lnTo>
                    <a:pt x="99" y="899"/>
                  </a:lnTo>
                  <a:lnTo>
                    <a:pt x="99" y="898"/>
                  </a:lnTo>
                  <a:lnTo>
                    <a:pt x="98" y="898"/>
                  </a:lnTo>
                  <a:lnTo>
                    <a:pt x="96" y="898"/>
                  </a:lnTo>
                  <a:lnTo>
                    <a:pt x="84" y="897"/>
                  </a:lnTo>
                  <a:lnTo>
                    <a:pt x="80" y="897"/>
                  </a:lnTo>
                  <a:lnTo>
                    <a:pt x="74" y="898"/>
                  </a:lnTo>
                  <a:lnTo>
                    <a:pt x="70" y="900"/>
                  </a:lnTo>
                  <a:lnTo>
                    <a:pt x="64" y="902"/>
                  </a:lnTo>
                  <a:lnTo>
                    <a:pt x="58" y="904"/>
                  </a:lnTo>
                  <a:lnTo>
                    <a:pt x="53" y="906"/>
                  </a:lnTo>
                  <a:lnTo>
                    <a:pt x="52" y="907"/>
                  </a:lnTo>
                  <a:lnTo>
                    <a:pt x="49" y="907"/>
                  </a:lnTo>
                  <a:lnTo>
                    <a:pt x="43" y="907"/>
                  </a:lnTo>
                  <a:lnTo>
                    <a:pt x="37" y="906"/>
                  </a:lnTo>
                  <a:lnTo>
                    <a:pt x="35" y="904"/>
                  </a:lnTo>
                  <a:lnTo>
                    <a:pt x="32" y="904"/>
                  </a:lnTo>
                  <a:lnTo>
                    <a:pt x="27" y="904"/>
                  </a:lnTo>
                  <a:lnTo>
                    <a:pt x="14" y="908"/>
                  </a:lnTo>
                  <a:lnTo>
                    <a:pt x="10" y="909"/>
                  </a:lnTo>
                  <a:lnTo>
                    <a:pt x="8" y="903"/>
                  </a:lnTo>
                  <a:lnTo>
                    <a:pt x="10" y="899"/>
                  </a:lnTo>
                  <a:lnTo>
                    <a:pt x="15" y="898"/>
                  </a:lnTo>
                  <a:lnTo>
                    <a:pt x="23" y="900"/>
                  </a:lnTo>
                  <a:lnTo>
                    <a:pt x="27" y="900"/>
                  </a:lnTo>
                  <a:lnTo>
                    <a:pt x="31" y="900"/>
                  </a:lnTo>
                  <a:lnTo>
                    <a:pt x="37" y="898"/>
                  </a:lnTo>
                  <a:lnTo>
                    <a:pt x="42" y="895"/>
                  </a:lnTo>
                  <a:lnTo>
                    <a:pt x="48" y="892"/>
                  </a:lnTo>
                  <a:lnTo>
                    <a:pt x="53" y="889"/>
                  </a:lnTo>
                  <a:lnTo>
                    <a:pt x="55" y="886"/>
                  </a:lnTo>
                  <a:lnTo>
                    <a:pt x="58" y="883"/>
                  </a:lnTo>
                  <a:lnTo>
                    <a:pt x="60" y="879"/>
                  </a:lnTo>
                  <a:lnTo>
                    <a:pt x="60" y="876"/>
                  </a:lnTo>
                  <a:lnTo>
                    <a:pt x="59" y="873"/>
                  </a:lnTo>
                  <a:lnTo>
                    <a:pt x="55" y="871"/>
                  </a:lnTo>
                  <a:lnTo>
                    <a:pt x="52" y="868"/>
                  </a:lnTo>
                  <a:lnTo>
                    <a:pt x="49" y="868"/>
                  </a:lnTo>
                  <a:lnTo>
                    <a:pt x="37" y="869"/>
                  </a:lnTo>
                  <a:lnTo>
                    <a:pt x="34" y="872"/>
                  </a:lnTo>
                  <a:lnTo>
                    <a:pt x="26" y="871"/>
                  </a:lnTo>
                  <a:lnTo>
                    <a:pt x="19" y="871"/>
                  </a:lnTo>
                  <a:lnTo>
                    <a:pt x="13" y="875"/>
                  </a:lnTo>
                  <a:lnTo>
                    <a:pt x="11" y="877"/>
                  </a:lnTo>
                  <a:lnTo>
                    <a:pt x="10" y="879"/>
                  </a:lnTo>
                  <a:lnTo>
                    <a:pt x="10" y="885"/>
                  </a:lnTo>
                  <a:lnTo>
                    <a:pt x="10" y="890"/>
                  </a:lnTo>
                  <a:lnTo>
                    <a:pt x="11" y="894"/>
                  </a:lnTo>
                  <a:lnTo>
                    <a:pt x="13" y="897"/>
                  </a:lnTo>
                  <a:lnTo>
                    <a:pt x="13" y="898"/>
                  </a:lnTo>
                  <a:close/>
                  <a:moveTo>
                    <a:pt x="412" y="794"/>
                  </a:moveTo>
                  <a:lnTo>
                    <a:pt x="420" y="802"/>
                  </a:lnTo>
                  <a:lnTo>
                    <a:pt x="427" y="809"/>
                  </a:lnTo>
                  <a:lnTo>
                    <a:pt x="432" y="808"/>
                  </a:lnTo>
                  <a:lnTo>
                    <a:pt x="436" y="806"/>
                  </a:lnTo>
                  <a:lnTo>
                    <a:pt x="439" y="808"/>
                  </a:lnTo>
                  <a:lnTo>
                    <a:pt x="443" y="812"/>
                  </a:lnTo>
                  <a:lnTo>
                    <a:pt x="445" y="816"/>
                  </a:lnTo>
                  <a:lnTo>
                    <a:pt x="448" y="818"/>
                  </a:lnTo>
                  <a:lnTo>
                    <a:pt x="450" y="816"/>
                  </a:lnTo>
                  <a:lnTo>
                    <a:pt x="452" y="814"/>
                  </a:lnTo>
                  <a:lnTo>
                    <a:pt x="452" y="812"/>
                  </a:lnTo>
                  <a:lnTo>
                    <a:pt x="450" y="807"/>
                  </a:lnTo>
                  <a:lnTo>
                    <a:pt x="450" y="802"/>
                  </a:lnTo>
                  <a:lnTo>
                    <a:pt x="452" y="799"/>
                  </a:lnTo>
                  <a:lnTo>
                    <a:pt x="454" y="796"/>
                  </a:lnTo>
                  <a:lnTo>
                    <a:pt x="455" y="784"/>
                  </a:lnTo>
                  <a:lnTo>
                    <a:pt x="456" y="780"/>
                  </a:lnTo>
                  <a:lnTo>
                    <a:pt x="456" y="777"/>
                  </a:lnTo>
                  <a:lnTo>
                    <a:pt x="454" y="774"/>
                  </a:lnTo>
                  <a:lnTo>
                    <a:pt x="447" y="772"/>
                  </a:lnTo>
                  <a:lnTo>
                    <a:pt x="444" y="772"/>
                  </a:lnTo>
                  <a:lnTo>
                    <a:pt x="442" y="772"/>
                  </a:lnTo>
                  <a:lnTo>
                    <a:pt x="439" y="774"/>
                  </a:lnTo>
                  <a:lnTo>
                    <a:pt x="432" y="779"/>
                  </a:lnTo>
                  <a:lnTo>
                    <a:pt x="429" y="781"/>
                  </a:lnTo>
                  <a:lnTo>
                    <a:pt x="426" y="784"/>
                  </a:lnTo>
                  <a:lnTo>
                    <a:pt x="424" y="787"/>
                  </a:lnTo>
                  <a:lnTo>
                    <a:pt x="415" y="792"/>
                  </a:lnTo>
                  <a:lnTo>
                    <a:pt x="412" y="794"/>
                  </a:lnTo>
                  <a:close/>
                  <a:moveTo>
                    <a:pt x="314" y="762"/>
                  </a:moveTo>
                  <a:lnTo>
                    <a:pt x="310" y="764"/>
                  </a:lnTo>
                  <a:lnTo>
                    <a:pt x="308" y="767"/>
                  </a:lnTo>
                  <a:lnTo>
                    <a:pt x="306" y="770"/>
                  </a:lnTo>
                  <a:lnTo>
                    <a:pt x="307" y="772"/>
                  </a:lnTo>
                  <a:lnTo>
                    <a:pt x="309" y="775"/>
                  </a:lnTo>
                  <a:lnTo>
                    <a:pt x="311" y="775"/>
                  </a:lnTo>
                  <a:lnTo>
                    <a:pt x="315" y="775"/>
                  </a:lnTo>
                  <a:lnTo>
                    <a:pt x="321" y="777"/>
                  </a:lnTo>
                  <a:lnTo>
                    <a:pt x="327" y="777"/>
                  </a:lnTo>
                  <a:lnTo>
                    <a:pt x="328" y="775"/>
                  </a:lnTo>
                  <a:lnTo>
                    <a:pt x="330" y="774"/>
                  </a:lnTo>
                  <a:lnTo>
                    <a:pt x="331" y="773"/>
                  </a:lnTo>
                  <a:lnTo>
                    <a:pt x="336" y="774"/>
                  </a:lnTo>
                  <a:lnTo>
                    <a:pt x="340" y="778"/>
                  </a:lnTo>
                  <a:lnTo>
                    <a:pt x="341" y="779"/>
                  </a:lnTo>
                  <a:lnTo>
                    <a:pt x="341" y="780"/>
                  </a:lnTo>
                  <a:lnTo>
                    <a:pt x="337" y="784"/>
                  </a:lnTo>
                  <a:lnTo>
                    <a:pt x="334" y="789"/>
                  </a:lnTo>
                  <a:lnTo>
                    <a:pt x="333" y="792"/>
                  </a:lnTo>
                  <a:lnTo>
                    <a:pt x="330" y="796"/>
                  </a:lnTo>
                  <a:lnTo>
                    <a:pt x="330" y="798"/>
                  </a:lnTo>
                  <a:lnTo>
                    <a:pt x="326" y="802"/>
                  </a:lnTo>
                  <a:lnTo>
                    <a:pt x="322" y="805"/>
                  </a:lnTo>
                  <a:lnTo>
                    <a:pt x="320" y="806"/>
                  </a:lnTo>
                  <a:lnTo>
                    <a:pt x="317" y="807"/>
                  </a:lnTo>
                  <a:lnTo>
                    <a:pt x="313" y="810"/>
                  </a:lnTo>
                  <a:lnTo>
                    <a:pt x="309" y="814"/>
                  </a:lnTo>
                  <a:lnTo>
                    <a:pt x="307" y="817"/>
                  </a:lnTo>
                  <a:lnTo>
                    <a:pt x="307" y="818"/>
                  </a:lnTo>
                  <a:lnTo>
                    <a:pt x="304" y="821"/>
                  </a:lnTo>
                  <a:lnTo>
                    <a:pt x="298" y="827"/>
                  </a:lnTo>
                  <a:lnTo>
                    <a:pt x="296" y="830"/>
                  </a:lnTo>
                  <a:lnTo>
                    <a:pt x="295" y="832"/>
                  </a:lnTo>
                  <a:lnTo>
                    <a:pt x="295" y="837"/>
                  </a:lnTo>
                  <a:lnTo>
                    <a:pt x="295" y="840"/>
                  </a:lnTo>
                  <a:lnTo>
                    <a:pt x="295" y="842"/>
                  </a:lnTo>
                  <a:lnTo>
                    <a:pt x="295" y="845"/>
                  </a:lnTo>
                  <a:lnTo>
                    <a:pt x="294" y="849"/>
                  </a:lnTo>
                  <a:lnTo>
                    <a:pt x="292" y="851"/>
                  </a:lnTo>
                  <a:lnTo>
                    <a:pt x="290" y="852"/>
                  </a:lnTo>
                  <a:lnTo>
                    <a:pt x="288" y="852"/>
                  </a:lnTo>
                  <a:lnTo>
                    <a:pt x="287" y="851"/>
                  </a:lnTo>
                  <a:lnTo>
                    <a:pt x="285" y="849"/>
                  </a:lnTo>
                  <a:lnTo>
                    <a:pt x="284" y="844"/>
                  </a:lnTo>
                  <a:lnTo>
                    <a:pt x="283" y="844"/>
                  </a:lnTo>
                  <a:lnTo>
                    <a:pt x="281" y="842"/>
                  </a:lnTo>
                  <a:lnTo>
                    <a:pt x="278" y="840"/>
                  </a:lnTo>
                  <a:lnTo>
                    <a:pt x="276" y="839"/>
                  </a:lnTo>
                  <a:lnTo>
                    <a:pt x="274" y="838"/>
                  </a:lnTo>
                  <a:lnTo>
                    <a:pt x="269" y="837"/>
                  </a:lnTo>
                  <a:lnTo>
                    <a:pt x="263" y="836"/>
                  </a:lnTo>
                  <a:lnTo>
                    <a:pt x="258" y="834"/>
                  </a:lnTo>
                  <a:lnTo>
                    <a:pt x="253" y="837"/>
                  </a:lnTo>
                  <a:lnTo>
                    <a:pt x="248" y="842"/>
                  </a:lnTo>
                  <a:lnTo>
                    <a:pt x="248" y="844"/>
                  </a:lnTo>
                  <a:lnTo>
                    <a:pt x="247" y="848"/>
                  </a:lnTo>
                  <a:lnTo>
                    <a:pt x="247" y="855"/>
                  </a:lnTo>
                  <a:lnTo>
                    <a:pt x="248" y="861"/>
                  </a:lnTo>
                  <a:lnTo>
                    <a:pt x="248" y="865"/>
                  </a:lnTo>
                  <a:lnTo>
                    <a:pt x="248" y="867"/>
                  </a:lnTo>
                  <a:lnTo>
                    <a:pt x="248" y="868"/>
                  </a:lnTo>
                  <a:lnTo>
                    <a:pt x="249" y="871"/>
                  </a:lnTo>
                  <a:lnTo>
                    <a:pt x="251" y="872"/>
                  </a:lnTo>
                  <a:lnTo>
                    <a:pt x="257" y="874"/>
                  </a:lnTo>
                  <a:lnTo>
                    <a:pt x="262" y="874"/>
                  </a:lnTo>
                  <a:lnTo>
                    <a:pt x="270" y="874"/>
                  </a:lnTo>
                  <a:lnTo>
                    <a:pt x="273" y="874"/>
                  </a:lnTo>
                  <a:lnTo>
                    <a:pt x="276" y="874"/>
                  </a:lnTo>
                  <a:lnTo>
                    <a:pt x="280" y="874"/>
                  </a:lnTo>
                  <a:lnTo>
                    <a:pt x="279" y="874"/>
                  </a:lnTo>
                  <a:lnTo>
                    <a:pt x="280" y="875"/>
                  </a:lnTo>
                  <a:lnTo>
                    <a:pt x="281" y="875"/>
                  </a:lnTo>
                  <a:lnTo>
                    <a:pt x="284" y="873"/>
                  </a:lnTo>
                  <a:lnTo>
                    <a:pt x="290" y="868"/>
                  </a:lnTo>
                  <a:lnTo>
                    <a:pt x="291" y="867"/>
                  </a:lnTo>
                  <a:lnTo>
                    <a:pt x="293" y="866"/>
                  </a:lnTo>
                  <a:lnTo>
                    <a:pt x="296" y="866"/>
                  </a:lnTo>
                  <a:lnTo>
                    <a:pt x="296" y="867"/>
                  </a:lnTo>
                  <a:lnTo>
                    <a:pt x="296" y="869"/>
                  </a:lnTo>
                  <a:lnTo>
                    <a:pt x="299" y="871"/>
                  </a:lnTo>
                  <a:lnTo>
                    <a:pt x="303" y="871"/>
                  </a:lnTo>
                  <a:lnTo>
                    <a:pt x="306" y="872"/>
                  </a:lnTo>
                  <a:lnTo>
                    <a:pt x="306" y="871"/>
                  </a:lnTo>
                  <a:lnTo>
                    <a:pt x="307" y="872"/>
                  </a:lnTo>
                  <a:lnTo>
                    <a:pt x="309" y="874"/>
                  </a:lnTo>
                  <a:lnTo>
                    <a:pt x="315" y="879"/>
                  </a:lnTo>
                  <a:lnTo>
                    <a:pt x="316" y="880"/>
                  </a:lnTo>
                  <a:lnTo>
                    <a:pt x="316" y="886"/>
                  </a:lnTo>
                  <a:lnTo>
                    <a:pt x="315" y="891"/>
                  </a:lnTo>
                  <a:lnTo>
                    <a:pt x="315" y="894"/>
                  </a:lnTo>
                  <a:lnTo>
                    <a:pt x="315" y="896"/>
                  </a:lnTo>
                  <a:lnTo>
                    <a:pt x="316" y="897"/>
                  </a:lnTo>
                  <a:lnTo>
                    <a:pt x="318" y="899"/>
                  </a:lnTo>
                  <a:lnTo>
                    <a:pt x="324" y="901"/>
                  </a:lnTo>
                  <a:lnTo>
                    <a:pt x="325" y="901"/>
                  </a:lnTo>
                  <a:lnTo>
                    <a:pt x="327" y="900"/>
                  </a:lnTo>
                  <a:lnTo>
                    <a:pt x="330" y="896"/>
                  </a:lnTo>
                  <a:lnTo>
                    <a:pt x="332" y="892"/>
                  </a:lnTo>
                  <a:lnTo>
                    <a:pt x="334" y="888"/>
                  </a:lnTo>
                  <a:lnTo>
                    <a:pt x="338" y="882"/>
                  </a:lnTo>
                  <a:lnTo>
                    <a:pt x="340" y="878"/>
                  </a:lnTo>
                  <a:lnTo>
                    <a:pt x="342" y="876"/>
                  </a:lnTo>
                  <a:lnTo>
                    <a:pt x="344" y="875"/>
                  </a:lnTo>
                  <a:lnTo>
                    <a:pt x="353" y="873"/>
                  </a:lnTo>
                  <a:lnTo>
                    <a:pt x="357" y="873"/>
                  </a:lnTo>
                  <a:lnTo>
                    <a:pt x="361" y="872"/>
                  </a:lnTo>
                  <a:lnTo>
                    <a:pt x="364" y="871"/>
                  </a:lnTo>
                  <a:lnTo>
                    <a:pt x="365" y="871"/>
                  </a:lnTo>
                  <a:lnTo>
                    <a:pt x="368" y="867"/>
                  </a:lnTo>
                  <a:lnTo>
                    <a:pt x="373" y="863"/>
                  </a:lnTo>
                  <a:lnTo>
                    <a:pt x="375" y="861"/>
                  </a:lnTo>
                  <a:lnTo>
                    <a:pt x="378" y="860"/>
                  </a:lnTo>
                  <a:lnTo>
                    <a:pt x="380" y="857"/>
                  </a:lnTo>
                  <a:lnTo>
                    <a:pt x="387" y="854"/>
                  </a:lnTo>
                  <a:lnTo>
                    <a:pt x="394" y="850"/>
                  </a:lnTo>
                  <a:lnTo>
                    <a:pt x="398" y="848"/>
                  </a:lnTo>
                  <a:lnTo>
                    <a:pt x="402" y="845"/>
                  </a:lnTo>
                  <a:lnTo>
                    <a:pt x="408" y="842"/>
                  </a:lnTo>
                  <a:lnTo>
                    <a:pt x="413" y="838"/>
                  </a:lnTo>
                  <a:lnTo>
                    <a:pt x="421" y="833"/>
                  </a:lnTo>
                  <a:lnTo>
                    <a:pt x="426" y="830"/>
                  </a:lnTo>
                  <a:lnTo>
                    <a:pt x="425" y="833"/>
                  </a:lnTo>
                  <a:lnTo>
                    <a:pt x="425" y="840"/>
                  </a:lnTo>
                  <a:lnTo>
                    <a:pt x="422" y="844"/>
                  </a:lnTo>
                  <a:lnTo>
                    <a:pt x="421" y="847"/>
                  </a:lnTo>
                  <a:lnTo>
                    <a:pt x="420" y="848"/>
                  </a:lnTo>
                  <a:lnTo>
                    <a:pt x="412" y="852"/>
                  </a:lnTo>
                  <a:lnTo>
                    <a:pt x="403" y="860"/>
                  </a:lnTo>
                  <a:lnTo>
                    <a:pt x="399" y="863"/>
                  </a:lnTo>
                  <a:lnTo>
                    <a:pt x="396" y="864"/>
                  </a:lnTo>
                  <a:lnTo>
                    <a:pt x="392" y="866"/>
                  </a:lnTo>
                  <a:lnTo>
                    <a:pt x="386" y="868"/>
                  </a:lnTo>
                  <a:lnTo>
                    <a:pt x="379" y="872"/>
                  </a:lnTo>
                  <a:lnTo>
                    <a:pt x="373" y="873"/>
                  </a:lnTo>
                  <a:lnTo>
                    <a:pt x="365" y="874"/>
                  </a:lnTo>
                  <a:lnTo>
                    <a:pt x="363" y="874"/>
                  </a:lnTo>
                  <a:lnTo>
                    <a:pt x="361" y="878"/>
                  </a:lnTo>
                  <a:lnTo>
                    <a:pt x="357" y="884"/>
                  </a:lnTo>
                  <a:lnTo>
                    <a:pt x="357" y="885"/>
                  </a:lnTo>
                  <a:lnTo>
                    <a:pt x="354" y="891"/>
                  </a:lnTo>
                  <a:lnTo>
                    <a:pt x="349" y="896"/>
                  </a:lnTo>
                  <a:lnTo>
                    <a:pt x="348" y="897"/>
                  </a:lnTo>
                  <a:lnTo>
                    <a:pt x="346" y="899"/>
                  </a:lnTo>
                  <a:lnTo>
                    <a:pt x="343" y="903"/>
                  </a:lnTo>
                  <a:lnTo>
                    <a:pt x="342" y="907"/>
                  </a:lnTo>
                  <a:lnTo>
                    <a:pt x="338" y="911"/>
                  </a:lnTo>
                  <a:lnTo>
                    <a:pt x="332" y="917"/>
                  </a:lnTo>
                  <a:lnTo>
                    <a:pt x="331" y="920"/>
                  </a:lnTo>
                  <a:lnTo>
                    <a:pt x="331" y="922"/>
                  </a:lnTo>
                  <a:lnTo>
                    <a:pt x="331" y="924"/>
                  </a:lnTo>
                  <a:lnTo>
                    <a:pt x="331" y="926"/>
                  </a:lnTo>
                  <a:lnTo>
                    <a:pt x="333" y="929"/>
                  </a:lnTo>
                  <a:lnTo>
                    <a:pt x="339" y="931"/>
                  </a:lnTo>
                  <a:lnTo>
                    <a:pt x="343" y="931"/>
                  </a:lnTo>
                  <a:lnTo>
                    <a:pt x="349" y="931"/>
                  </a:lnTo>
                  <a:lnTo>
                    <a:pt x="351" y="931"/>
                  </a:lnTo>
                  <a:lnTo>
                    <a:pt x="353" y="927"/>
                  </a:lnTo>
                  <a:lnTo>
                    <a:pt x="360" y="922"/>
                  </a:lnTo>
                  <a:lnTo>
                    <a:pt x="369" y="917"/>
                  </a:lnTo>
                  <a:lnTo>
                    <a:pt x="375" y="912"/>
                  </a:lnTo>
                  <a:lnTo>
                    <a:pt x="378" y="911"/>
                  </a:lnTo>
                  <a:lnTo>
                    <a:pt x="381" y="910"/>
                  </a:lnTo>
                  <a:lnTo>
                    <a:pt x="386" y="909"/>
                  </a:lnTo>
                  <a:lnTo>
                    <a:pt x="390" y="907"/>
                  </a:lnTo>
                  <a:lnTo>
                    <a:pt x="390" y="902"/>
                  </a:lnTo>
                  <a:lnTo>
                    <a:pt x="389" y="898"/>
                  </a:lnTo>
                  <a:lnTo>
                    <a:pt x="389" y="895"/>
                  </a:lnTo>
                  <a:lnTo>
                    <a:pt x="389" y="891"/>
                  </a:lnTo>
                  <a:lnTo>
                    <a:pt x="391" y="889"/>
                  </a:lnTo>
                  <a:lnTo>
                    <a:pt x="394" y="886"/>
                  </a:lnTo>
                  <a:lnTo>
                    <a:pt x="396" y="885"/>
                  </a:lnTo>
                  <a:lnTo>
                    <a:pt x="402" y="884"/>
                  </a:lnTo>
                  <a:lnTo>
                    <a:pt x="409" y="884"/>
                  </a:lnTo>
                  <a:lnTo>
                    <a:pt x="413" y="884"/>
                  </a:lnTo>
                  <a:lnTo>
                    <a:pt x="418" y="884"/>
                  </a:lnTo>
                  <a:lnTo>
                    <a:pt x="420" y="884"/>
                  </a:lnTo>
                  <a:lnTo>
                    <a:pt x="423" y="882"/>
                  </a:lnTo>
                  <a:lnTo>
                    <a:pt x="431" y="875"/>
                  </a:lnTo>
                  <a:lnTo>
                    <a:pt x="437" y="869"/>
                  </a:lnTo>
                  <a:lnTo>
                    <a:pt x="439" y="868"/>
                  </a:lnTo>
                  <a:lnTo>
                    <a:pt x="445" y="866"/>
                  </a:lnTo>
                  <a:lnTo>
                    <a:pt x="449" y="865"/>
                  </a:lnTo>
                  <a:lnTo>
                    <a:pt x="453" y="862"/>
                  </a:lnTo>
                  <a:lnTo>
                    <a:pt x="456" y="857"/>
                  </a:lnTo>
                  <a:lnTo>
                    <a:pt x="462" y="852"/>
                  </a:lnTo>
                  <a:lnTo>
                    <a:pt x="468" y="847"/>
                  </a:lnTo>
                  <a:lnTo>
                    <a:pt x="470" y="844"/>
                  </a:lnTo>
                  <a:lnTo>
                    <a:pt x="472" y="839"/>
                  </a:lnTo>
                  <a:lnTo>
                    <a:pt x="472" y="833"/>
                  </a:lnTo>
                  <a:lnTo>
                    <a:pt x="472" y="830"/>
                  </a:lnTo>
                  <a:lnTo>
                    <a:pt x="473" y="829"/>
                  </a:lnTo>
                  <a:lnTo>
                    <a:pt x="473" y="827"/>
                  </a:lnTo>
                  <a:lnTo>
                    <a:pt x="472" y="824"/>
                  </a:lnTo>
                  <a:lnTo>
                    <a:pt x="472" y="821"/>
                  </a:lnTo>
                  <a:lnTo>
                    <a:pt x="472" y="817"/>
                  </a:lnTo>
                  <a:lnTo>
                    <a:pt x="472" y="813"/>
                  </a:lnTo>
                  <a:lnTo>
                    <a:pt x="473" y="812"/>
                  </a:lnTo>
                  <a:lnTo>
                    <a:pt x="471" y="808"/>
                  </a:lnTo>
                  <a:lnTo>
                    <a:pt x="467" y="805"/>
                  </a:lnTo>
                  <a:lnTo>
                    <a:pt x="464" y="803"/>
                  </a:lnTo>
                  <a:lnTo>
                    <a:pt x="460" y="802"/>
                  </a:lnTo>
                  <a:lnTo>
                    <a:pt x="456" y="802"/>
                  </a:lnTo>
                  <a:lnTo>
                    <a:pt x="448" y="802"/>
                  </a:lnTo>
                  <a:lnTo>
                    <a:pt x="437" y="803"/>
                  </a:lnTo>
                  <a:lnTo>
                    <a:pt x="434" y="804"/>
                  </a:lnTo>
                  <a:lnTo>
                    <a:pt x="432" y="804"/>
                  </a:lnTo>
                  <a:lnTo>
                    <a:pt x="429" y="802"/>
                  </a:lnTo>
                  <a:lnTo>
                    <a:pt x="424" y="801"/>
                  </a:lnTo>
                  <a:lnTo>
                    <a:pt x="420" y="802"/>
                  </a:lnTo>
                  <a:lnTo>
                    <a:pt x="414" y="804"/>
                  </a:lnTo>
                  <a:lnTo>
                    <a:pt x="413" y="804"/>
                  </a:lnTo>
                  <a:lnTo>
                    <a:pt x="410" y="808"/>
                  </a:lnTo>
                  <a:lnTo>
                    <a:pt x="408" y="810"/>
                  </a:lnTo>
                  <a:lnTo>
                    <a:pt x="402" y="815"/>
                  </a:lnTo>
                  <a:lnTo>
                    <a:pt x="396" y="819"/>
                  </a:lnTo>
                  <a:lnTo>
                    <a:pt x="392" y="822"/>
                  </a:lnTo>
                  <a:lnTo>
                    <a:pt x="389" y="826"/>
                  </a:lnTo>
                  <a:lnTo>
                    <a:pt x="387" y="829"/>
                  </a:lnTo>
                  <a:lnTo>
                    <a:pt x="386" y="830"/>
                  </a:lnTo>
                  <a:lnTo>
                    <a:pt x="383" y="832"/>
                  </a:lnTo>
                  <a:lnTo>
                    <a:pt x="377" y="837"/>
                  </a:lnTo>
                  <a:lnTo>
                    <a:pt x="376" y="838"/>
                  </a:lnTo>
                  <a:lnTo>
                    <a:pt x="376" y="840"/>
                  </a:lnTo>
                  <a:lnTo>
                    <a:pt x="373" y="842"/>
                  </a:lnTo>
                  <a:lnTo>
                    <a:pt x="371" y="845"/>
                  </a:lnTo>
                  <a:lnTo>
                    <a:pt x="366" y="849"/>
                  </a:lnTo>
                  <a:lnTo>
                    <a:pt x="360" y="852"/>
                  </a:lnTo>
                  <a:lnTo>
                    <a:pt x="353" y="854"/>
                  </a:lnTo>
                  <a:lnTo>
                    <a:pt x="348" y="857"/>
                  </a:lnTo>
                  <a:lnTo>
                    <a:pt x="345" y="857"/>
                  </a:lnTo>
                  <a:lnTo>
                    <a:pt x="342" y="859"/>
                  </a:lnTo>
                  <a:lnTo>
                    <a:pt x="339" y="860"/>
                  </a:lnTo>
                  <a:lnTo>
                    <a:pt x="336" y="860"/>
                  </a:lnTo>
                  <a:lnTo>
                    <a:pt x="332" y="860"/>
                  </a:lnTo>
                  <a:lnTo>
                    <a:pt x="330" y="859"/>
                  </a:lnTo>
                  <a:lnTo>
                    <a:pt x="325" y="860"/>
                  </a:lnTo>
                  <a:lnTo>
                    <a:pt x="318" y="862"/>
                  </a:lnTo>
                  <a:lnTo>
                    <a:pt x="315" y="863"/>
                  </a:lnTo>
                  <a:lnTo>
                    <a:pt x="311" y="863"/>
                  </a:lnTo>
                  <a:lnTo>
                    <a:pt x="309" y="863"/>
                  </a:lnTo>
                  <a:lnTo>
                    <a:pt x="308" y="863"/>
                  </a:lnTo>
                  <a:lnTo>
                    <a:pt x="306" y="860"/>
                  </a:lnTo>
                  <a:lnTo>
                    <a:pt x="305" y="856"/>
                  </a:lnTo>
                  <a:lnTo>
                    <a:pt x="305" y="855"/>
                  </a:lnTo>
                  <a:lnTo>
                    <a:pt x="302" y="853"/>
                  </a:lnTo>
                  <a:lnTo>
                    <a:pt x="301" y="850"/>
                  </a:lnTo>
                  <a:lnTo>
                    <a:pt x="304" y="848"/>
                  </a:lnTo>
                  <a:lnTo>
                    <a:pt x="307" y="847"/>
                  </a:lnTo>
                  <a:lnTo>
                    <a:pt x="307" y="845"/>
                  </a:lnTo>
                  <a:lnTo>
                    <a:pt x="309" y="844"/>
                  </a:lnTo>
                  <a:lnTo>
                    <a:pt x="313" y="844"/>
                  </a:lnTo>
                  <a:lnTo>
                    <a:pt x="319" y="844"/>
                  </a:lnTo>
                  <a:lnTo>
                    <a:pt x="321" y="844"/>
                  </a:lnTo>
                  <a:lnTo>
                    <a:pt x="321" y="845"/>
                  </a:lnTo>
                  <a:lnTo>
                    <a:pt x="322" y="845"/>
                  </a:lnTo>
                  <a:lnTo>
                    <a:pt x="326" y="844"/>
                  </a:lnTo>
                  <a:lnTo>
                    <a:pt x="330" y="840"/>
                  </a:lnTo>
                  <a:lnTo>
                    <a:pt x="332" y="839"/>
                  </a:lnTo>
                  <a:lnTo>
                    <a:pt x="333" y="838"/>
                  </a:lnTo>
                  <a:lnTo>
                    <a:pt x="334" y="837"/>
                  </a:lnTo>
                  <a:lnTo>
                    <a:pt x="332" y="836"/>
                  </a:lnTo>
                  <a:lnTo>
                    <a:pt x="328" y="830"/>
                  </a:lnTo>
                  <a:lnTo>
                    <a:pt x="327" y="827"/>
                  </a:lnTo>
                  <a:lnTo>
                    <a:pt x="328" y="827"/>
                  </a:lnTo>
                  <a:lnTo>
                    <a:pt x="329" y="821"/>
                  </a:lnTo>
                  <a:lnTo>
                    <a:pt x="330" y="815"/>
                  </a:lnTo>
                  <a:lnTo>
                    <a:pt x="331" y="813"/>
                  </a:lnTo>
                  <a:lnTo>
                    <a:pt x="336" y="809"/>
                  </a:lnTo>
                  <a:lnTo>
                    <a:pt x="339" y="806"/>
                  </a:lnTo>
                  <a:lnTo>
                    <a:pt x="342" y="803"/>
                  </a:lnTo>
                  <a:lnTo>
                    <a:pt x="346" y="801"/>
                  </a:lnTo>
                  <a:lnTo>
                    <a:pt x="349" y="798"/>
                  </a:lnTo>
                  <a:lnTo>
                    <a:pt x="351" y="797"/>
                  </a:lnTo>
                  <a:lnTo>
                    <a:pt x="353" y="796"/>
                  </a:lnTo>
                  <a:lnTo>
                    <a:pt x="355" y="797"/>
                  </a:lnTo>
                  <a:lnTo>
                    <a:pt x="357" y="802"/>
                  </a:lnTo>
                  <a:lnTo>
                    <a:pt x="357" y="806"/>
                  </a:lnTo>
                  <a:lnTo>
                    <a:pt x="356" y="807"/>
                  </a:lnTo>
                  <a:lnTo>
                    <a:pt x="353" y="807"/>
                  </a:lnTo>
                  <a:lnTo>
                    <a:pt x="352" y="807"/>
                  </a:lnTo>
                  <a:lnTo>
                    <a:pt x="349" y="809"/>
                  </a:lnTo>
                  <a:lnTo>
                    <a:pt x="344" y="814"/>
                  </a:lnTo>
                  <a:lnTo>
                    <a:pt x="343" y="816"/>
                  </a:lnTo>
                  <a:lnTo>
                    <a:pt x="342" y="819"/>
                  </a:lnTo>
                  <a:lnTo>
                    <a:pt x="341" y="822"/>
                  </a:lnTo>
                  <a:lnTo>
                    <a:pt x="340" y="826"/>
                  </a:lnTo>
                  <a:lnTo>
                    <a:pt x="338" y="830"/>
                  </a:lnTo>
                  <a:lnTo>
                    <a:pt x="338" y="831"/>
                  </a:lnTo>
                  <a:lnTo>
                    <a:pt x="337" y="833"/>
                  </a:lnTo>
                  <a:lnTo>
                    <a:pt x="339" y="839"/>
                  </a:lnTo>
                  <a:lnTo>
                    <a:pt x="341" y="844"/>
                  </a:lnTo>
                  <a:lnTo>
                    <a:pt x="343" y="843"/>
                  </a:lnTo>
                  <a:lnTo>
                    <a:pt x="350" y="840"/>
                  </a:lnTo>
                  <a:lnTo>
                    <a:pt x="357" y="837"/>
                  </a:lnTo>
                  <a:lnTo>
                    <a:pt x="361" y="834"/>
                  </a:lnTo>
                  <a:lnTo>
                    <a:pt x="364" y="832"/>
                  </a:lnTo>
                  <a:lnTo>
                    <a:pt x="367" y="830"/>
                  </a:lnTo>
                  <a:lnTo>
                    <a:pt x="368" y="827"/>
                  </a:lnTo>
                  <a:lnTo>
                    <a:pt x="373" y="820"/>
                  </a:lnTo>
                  <a:lnTo>
                    <a:pt x="377" y="816"/>
                  </a:lnTo>
                  <a:lnTo>
                    <a:pt x="379" y="815"/>
                  </a:lnTo>
                  <a:lnTo>
                    <a:pt x="383" y="809"/>
                  </a:lnTo>
                  <a:lnTo>
                    <a:pt x="386" y="804"/>
                  </a:lnTo>
                  <a:lnTo>
                    <a:pt x="386" y="801"/>
                  </a:lnTo>
                  <a:lnTo>
                    <a:pt x="385" y="794"/>
                  </a:lnTo>
                  <a:lnTo>
                    <a:pt x="383" y="787"/>
                  </a:lnTo>
                  <a:lnTo>
                    <a:pt x="383" y="786"/>
                  </a:lnTo>
                  <a:lnTo>
                    <a:pt x="386" y="784"/>
                  </a:lnTo>
                  <a:lnTo>
                    <a:pt x="390" y="782"/>
                  </a:lnTo>
                  <a:lnTo>
                    <a:pt x="392" y="784"/>
                  </a:lnTo>
                  <a:lnTo>
                    <a:pt x="396" y="790"/>
                  </a:lnTo>
                  <a:lnTo>
                    <a:pt x="397" y="795"/>
                  </a:lnTo>
                  <a:lnTo>
                    <a:pt x="398" y="796"/>
                  </a:lnTo>
                  <a:lnTo>
                    <a:pt x="401" y="797"/>
                  </a:lnTo>
                  <a:lnTo>
                    <a:pt x="406" y="798"/>
                  </a:lnTo>
                  <a:lnTo>
                    <a:pt x="409" y="797"/>
                  </a:lnTo>
                  <a:lnTo>
                    <a:pt x="413" y="796"/>
                  </a:lnTo>
                  <a:lnTo>
                    <a:pt x="415" y="795"/>
                  </a:lnTo>
                  <a:lnTo>
                    <a:pt x="417" y="794"/>
                  </a:lnTo>
                  <a:lnTo>
                    <a:pt x="420" y="794"/>
                  </a:lnTo>
                  <a:lnTo>
                    <a:pt x="422" y="794"/>
                  </a:lnTo>
                  <a:lnTo>
                    <a:pt x="426" y="792"/>
                  </a:lnTo>
                  <a:lnTo>
                    <a:pt x="432" y="789"/>
                  </a:lnTo>
                  <a:lnTo>
                    <a:pt x="434" y="787"/>
                  </a:lnTo>
                  <a:lnTo>
                    <a:pt x="435" y="785"/>
                  </a:lnTo>
                  <a:lnTo>
                    <a:pt x="435" y="784"/>
                  </a:lnTo>
                  <a:lnTo>
                    <a:pt x="433" y="783"/>
                  </a:lnTo>
                  <a:lnTo>
                    <a:pt x="430" y="780"/>
                  </a:lnTo>
                  <a:lnTo>
                    <a:pt x="426" y="779"/>
                  </a:lnTo>
                  <a:lnTo>
                    <a:pt x="422" y="778"/>
                  </a:lnTo>
                  <a:lnTo>
                    <a:pt x="419" y="778"/>
                  </a:lnTo>
                  <a:lnTo>
                    <a:pt x="414" y="777"/>
                  </a:lnTo>
                  <a:lnTo>
                    <a:pt x="410" y="774"/>
                  </a:lnTo>
                  <a:lnTo>
                    <a:pt x="406" y="770"/>
                  </a:lnTo>
                  <a:lnTo>
                    <a:pt x="406" y="768"/>
                  </a:lnTo>
                  <a:lnTo>
                    <a:pt x="406" y="764"/>
                  </a:lnTo>
                  <a:lnTo>
                    <a:pt x="404" y="760"/>
                  </a:lnTo>
                  <a:lnTo>
                    <a:pt x="404" y="755"/>
                  </a:lnTo>
                  <a:lnTo>
                    <a:pt x="404" y="752"/>
                  </a:lnTo>
                  <a:lnTo>
                    <a:pt x="404" y="750"/>
                  </a:lnTo>
                  <a:lnTo>
                    <a:pt x="403" y="748"/>
                  </a:lnTo>
                  <a:lnTo>
                    <a:pt x="399" y="747"/>
                  </a:lnTo>
                  <a:lnTo>
                    <a:pt x="395" y="747"/>
                  </a:lnTo>
                  <a:lnTo>
                    <a:pt x="391" y="747"/>
                  </a:lnTo>
                  <a:lnTo>
                    <a:pt x="388" y="748"/>
                  </a:lnTo>
                  <a:lnTo>
                    <a:pt x="385" y="749"/>
                  </a:lnTo>
                  <a:lnTo>
                    <a:pt x="381" y="751"/>
                  </a:lnTo>
                  <a:lnTo>
                    <a:pt x="378" y="754"/>
                  </a:lnTo>
                  <a:lnTo>
                    <a:pt x="376" y="757"/>
                  </a:lnTo>
                  <a:lnTo>
                    <a:pt x="376" y="759"/>
                  </a:lnTo>
                  <a:lnTo>
                    <a:pt x="374" y="763"/>
                  </a:lnTo>
                  <a:lnTo>
                    <a:pt x="372" y="768"/>
                  </a:lnTo>
                  <a:lnTo>
                    <a:pt x="371" y="770"/>
                  </a:lnTo>
                  <a:lnTo>
                    <a:pt x="365" y="772"/>
                  </a:lnTo>
                  <a:lnTo>
                    <a:pt x="357" y="774"/>
                  </a:lnTo>
                  <a:lnTo>
                    <a:pt x="353" y="774"/>
                  </a:lnTo>
                  <a:lnTo>
                    <a:pt x="350" y="774"/>
                  </a:lnTo>
                  <a:lnTo>
                    <a:pt x="346" y="773"/>
                  </a:lnTo>
                  <a:lnTo>
                    <a:pt x="344" y="772"/>
                  </a:lnTo>
                  <a:lnTo>
                    <a:pt x="342" y="769"/>
                  </a:lnTo>
                  <a:lnTo>
                    <a:pt x="341" y="766"/>
                  </a:lnTo>
                  <a:lnTo>
                    <a:pt x="340" y="763"/>
                  </a:lnTo>
                  <a:lnTo>
                    <a:pt x="338" y="762"/>
                  </a:lnTo>
                  <a:lnTo>
                    <a:pt x="336" y="760"/>
                  </a:lnTo>
                  <a:lnTo>
                    <a:pt x="333" y="760"/>
                  </a:lnTo>
                  <a:lnTo>
                    <a:pt x="329" y="759"/>
                  </a:lnTo>
                  <a:lnTo>
                    <a:pt x="326" y="760"/>
                  </a:lnTo>
                  <a:lnTo>
                    <a:pt x="319" y="760"/>
                  </a:lnTo>
                  <a:lnTo>
                    <a:pt x="314" y="762"/>
                  </a:lnTo>
                  <a:close/>
                  <a:moveTo>
                    <a:pt x="231" y="682"/>
                  </a:moveTo>
                  <a:lnTo>
                    <a:pt x="223" y="688"/>
                  </a:lnTo>
                  <a:lnTo>
                    <a:pt x="220" y="691"/>
                  </a:lnTo>
                  <a:lnTo>
                    <a:pt x="215" y="698"/>
                  </a:lnTo>
                  <a:lnTo>
                    <a:pt x="211" y="703"/>
                  </a:lnTo>
                  <a:lnTo>
                    <a:pt x="212" y="706"/>
                  </a:lnTo>
                  <a:lnTo>
                    <a:pt x="214" y="709"/>
                  </a:lnTo>
                  <a:lnTo>
                    <a:pt x="217" y="712"/>
                  </a:lnTo>
                  <a:lnTo>
                    <a:pt x="221" y="716"/>
                  </a:lnTo>
                  <a:lnTo>
                    <a:pt x="224" y="717"/>
                  </a:lnTo>
                  <a:lnTo>
                    <a:pt x="227" y="717"/>
                  </a:lnTo>
                  <a:lnTo>
                    <a:pt x="231" y="715"/>
                  </a:lnTo>
                  <a:lnTo>
                    <a:pt x="235" y="712"/>
                  </a:lnTo>
                  <a:lnTo>
                    <a:pt x="241" y="709"/>
                  </a:lnTo>
                  <a:lnTo>
                    <a:pt x="248" y="706"/>
                  </a:lnTo>
                  <a:lnTo>
                    <a:pt x="256" y="701"/>
                  </a:lnTo>
                  <a:lnTo>
                    <a:pt x="262" y="696"/>
                  </a:lnTo>
                  <a:lnTo>
                    <a:pt x="266" y="693"/>
                  </a:lnTo>
                  <a:lnTo>
                    <a:pt x="268" y="691"/>
                  </a:lnTo>
                  <a:lnTo>
                    <a:pt x="270" y="689"/>
                  </a:lnTo>
                  <a:lnTo>
                    <a:pt x="273" y="685"/>
                  </a:lnTo>
                  <a:lnTo>
                    <a:pt x="278" y="679"/>
                  </a:lnTo>
                  <a:lnTo>
                    <a:pt x="281" y="676"/>
                  </a:lnTo>
                  <a:lnTo>
                    <a:pt x="283" y="674"/>
                  </a:lnTo>
                  <a:lnTo>
                    <a:pt x="288" y="671"/>
                  </a:lnTo>
                  <a:lnTo>
                    <a:pt x="296" y="670"/>
                  </a:lnTo>
                  <a:lnTo>
                    <a:pt x="299" y="670"/>
                  </a:lnTo>
                  <a:lnTo>
                    <a:pt x="306" y="671"/>
                  </a:lnTo>
                  <a:lnTo>
                    <a:pt x="313" y="674"/>
                  </a:lnTo>
                  <a:lnTo>
                    <a:pt x="315" y="678"/>
                  </a:lnTo>
                  <a:lnTo>
                    <a:pt x="315" y="684"/>
                  </a:lnTo>
                  <a:lnTo>
                    <a:pt x="317" y="686"/>
                  </a:lnTo>
                  <a:lnTo>
                    <a:pt x="318" y="690"/>
                  </a:lnTo>
                  <a:lnTo>
                    <a:pt x="318" y="696"/>
                  </a:lnTo>
                  <a:lnTo>
                    <a:pt x="317" y="699"/>
                  </a:lnTo>
                  <a:lnTo>
                    <a:pt x="316" y="703"/>
                  </a:lnTo>
                  <a:lnTo>
                    <a:pt x="314" y="706"/>
                  </a:lnTo>
                  <a:lnTo>
                    <a:pt x="310" y="711"/>
                  </a:lnTo>
                  <a:lnTo>
                    <a:pt x="308" y="714"/>
                  </a:lnTo>
                  <a:lnTo>
                    <a:pt x="305" y="719"/>
                  </a:lnTo>
                  <a:lnTo>
                    <a:pt x="302" y="723"/>
                  </a:lnTo>
                  <a:lnTo>
                    <a:pt x="299" y="726"/>
                  </a:lnTo>
                  <a:lnTo>
                    <a:pt x="294" y="729"/>
                  </a:lnTo>
                  <a:lnTo>
                    <a:pt x="286" y="734"/>
                  </a:lnTo>
                  <a:lnTo>
                    <a:pt x="281" y="737"/>
                  </a:lnTo>
                  <a:lnTo>
                    <a:pt x="279" y="739"/>
                  </a:lnTo>
                  <a:lnTo>
                    <a:pt x="279" y="740"/>
                  </a:lnTo>
                  <a:lnTo>
                    <a:pt x="278" y="741"/>
                  </a:lnTo>
                  <a:lnTo>
                    <a:pt x="273" y="741"/>
                  </a:lnTo>
                  <a:lnTo>
                    <a:pt x="266" y="741"/>
                  </a:lnTo>
                  <a:lnTo>
                    <a:pt x="260" y="741"/>
                  </a:lnTo>
                  <a:lnTo>
                    <a:pt x="256" y="741"/>
                  </a:lnTo>
                  <a:lnTo>
                    <a:pt x="253" y="741"/>
                  </a:lnTo>
                  <a:lnTo>
                    <a:pt x="252" y="740"/>
                  </a:lnTo>
                  <a:lnTo>
                    <a:pt x="251" y="739"/>
                  </a:lnTo>
                  <a:lnTo>
                    <a:pt x="250" y="738"/>
                  </a:lnTo>
                  <a:lnTo>
                    <a:pt x="250" y="737"/>
                  </a:lnTo>
                  <a:lnTo>
                    <a:pt x="251" y="736"/>
                  </a:lnTo>
                  <a:lnTo>
                    <a:pt x="252" y="735"/>
                  </a:lnTo>
                  <a:lnTo>
                    <a:pt x="260" y="731"/>
                  </a:lnTo>
                  <a:lnTo>
                    <a:pt x="264" y="728"/>
                  </a:lnTo>
                  <a:lnTo>
                    <a:pt x="269" y="726"/>
                  </a:lnTo>
                  <a:lnTo>
                    <a:pt x="278" y="719"/>
                  </a:lnTo>
                  <a:lnTo>
                    <a:pt x="284" y="713"/>
                  </a:lnTo>
                  <a:lnTo>
                    <a:pt x="286" y="711"/>
                  </a:lnTo>
                  <a:lnTo>
                    <a:pt x="290" y="709"/>
                  </a:lnTo>
                  <a:lnTo>
                    <a:pt x="292" y="706"/>
                  </a:lnTo>
                  <a:lnTo>
                    <a:pt x="293" y="704"/>
                  </a:lnTo>
                  <a:lnTo>
                    <a:pt x="293" y="701"/>
                  </a:lnTo>
                  <a:lnTo>
                    <a:pt x="294" y="697"/>
                  </a:lnTo>
                  <a:lnTo>
                    <a:pt x="293" y="693"/>
                  </a:lnTo>
                  <a:lnTo>
                    <a:pt x="287" y="694"/>
                  </a:lnTo>
                  <a:lnTo>
                    <a:pt x="283" y="698"/>
                  </a:lnTo>
                  <a:lnTo>
                    <a:pt x="283" y="699"/>
                  </a:lnTo>
                  <a:lnTo>
                    <a:pt x="281" y="702"/>
                  </a:lnTo>
                  <a:lnTo>
                    <a:pt x="278" y="706"/>
                  </a:lnTo>
                  <a:lnTo>
                    <a:pt x="273" y="711"/>
                  </a:lnTo>
                  <a:lnTo>
                    <a:pt x="269" y="714"/>
                  </a:lnTo>
                  <a:lnTo>
                    <a:pt x="264" y="716"/>
                  </a:lnTo>
                  <a:lnTo>
                    <a:pt x="261" y="717"/>
                  </a:lnTo>
                  <a:lnTo>
                    <a:pt x="256" y="719"/>
                  </a:lnTo>
                  <a:lnTo>
                    <a:pt x="251" y="721"/>
                  </a:lnTo>
                  <a:lnTo>
                    <a:pt x="247" y="722"/>
                  </a:lnTo>
                  <a:lnTo>
                    <a:pt x="238" y="724"/>
                  </a:lnTo>
                  <a:lnTo>
                    <a:pt x="235" y="724"/>
                  </a:lnTo>
                  <a:lnTo>
                    <a:pt x="233" y="724"/>
                  </a:lnTo>
                  <a:lnTo>
                    <a:pt x="229" y="724"/>
                  </a:lnTo>
                  <a:lnTo>
                    <a:pt x="228" y="725"/>
                  </a:lnTo>
                  <a:lnTo>
                    <a:pt x="223" y="726"/>
                  </a:lnTo>
                  <a:lnTo>
                    <a:pt x="217" y="725"/>
                  </a:lnTo>
                  <a:lnTo>
                    <a:pt x="214" y="725"/>
                  </a:lnTo>
                  <a:lnTo>
                    <a:pt x="206" y="725"/>
                  </a:lnTo>
                  <a:lnTo>
                    <a:pt x="203" y="725"/>
                  </a:lnTo>
                  <a:lnTo>
                    <a:pt x="202" y="724"/>
                  </a:lnTo>
                  <a:lnTo>
                    <a:pt x="198" y="723"/>
                  </a:lnTo>
                  <a:lnTo>
                    <a:pt x="196" y="725"/>
                  </a:lnTo>
                  <a:lnTo>
                    <a:pt x="196" y="727"/>
                  </a:lnTo>
                  <a:lnTo>
                    <a:pt x="196" y="729"/>
                  </a:lnTo>
                  <a:lnTo>
                    <a:pt x="196" y="731"/>
                  </a:lnTo>
                  <a:lnTo>
                    <a:pt x="193" y="731"/>
                  </a:lnTo>
                  <a:lnTo>
                    <a:pt x="191" y="729"/>
                  </a:lnTo>
                  <a:lnTo>
                    <a:pt x="183" y="726"/>
                  </a:lnTo>
                  <a:lnTo>
                    <a:pt x="181" y="725"/>
                  </a:lnTo>
                  <a:lnTo>
                    <a:pt x="182" y="723"/>
                  </a:lnTo>
                  <a:lnTo>
                    <a:pt x="187" y="717"/>
                  </a:lnTo>
                  <a:lnTo>
                    <a:pt x="197" y="704"/>
                  </a:lnTo>
                  <a:lnTo>
                    <a:pt x="201" y="694"/>
                  </a:lnTo>
                  <a:lnTo>
                    <a:pt x="209" y="692"/>
                  </a:lnTo>
                  <a:lnTo>
                    <a:pt x="221" y="686"/>
                  </a:lnTo>
                  <a:lnTo>
                    <a:pt x="229" y="678"/>
                  </a:lnTo>
                  <a:lnTo>
                    <a:pt x="237" y="670"/>
                  </a:lnTo>
                  <a:lnTo>
                    <a:pt x="241" y="667"/>
                  </a:lnTo>
                  <a:lnTo>
                    <a:pt x="246" y="664"/>
                  </a:lnTo>
                  <a:lnTo>
                    <a:pt x="251" y="663"/>
                  </a:lnTo>
                  <a:lnTo>
                    <a:pt x="256" y="661"/>
                  </a:lnTo>
                  <a:lnTo>
                    <a:pt x="258" y="661"/>
                  </a:lnTo>
                  <a:lnTo>
                    <a:pt x="259" y="662"/>
                  </a:lnTo>
                  <a:lnTo>
                    <a:pt x="258" y="663"/>
                  </a:lnTo>
                  <a:lnTo>
                    <a:pt x="256" y="666"/>
                  </a:lnTo>
                  <a:lnTo>
                    <a:pt x="250" y="669"/>
                  </a:lnTo>
                  <a:lnTo>
                    <a:pt x="239" y="677"/>
                  </a:lnTo>
                  <a:lnTo>
                    <a:pt x="231" y="682"/>
                  </a:lnTo>
                  <a:close/>
                  <a:moveTo>
                    <a:pt x="22" y="757"/>
                  </a:moveTo>
                  <a:lnTo>
                    <a:pt x="26" y="758"/>
                  </a:lnTo>
                  <a:lnTo>
                    <a:pt x="31" y="758"/>
                  </a:lnTo>
                  <a:lnTo>
                    <a:pt x="34" y="761"/>
                  </a:lnTo>
                  <a:lnTo>
                    <a:pt x="37" y="764"/>
                  </a:lnTo>
                  <a:lnTo>
                    <a:pt x="37" y="766"/>
                  </a:lnTo>
                  <a:lnTo>
                    <a:pt x="37" y="767"/>
                  </a:lnTo>
                  <a:lnTo>
                    <a:pt x="36" y="768"/>
                  </a:lnTo>
                  <a:lnTo>
                    <a:pt x="35" y="769"/>
                  </a:lnTo>
                  <a:lnTo>
                    <a:pt x="28" y="772"/>
                  </a:lnTo>
                  <a:lnTo>
                    <a:pt x="27" y="773"/>
                  </a:lnTo>
                  <a:lnTo>
                    <a:pt x="24" y="772"/>
                  </a:lnTo>
                  <a:lnTo>
                    <a:pt x="22" y="773"/>
                  </a:lnTo>
                  <a:lnTo>
                    <a:pt x="20" y="775"/>
                  </a:lnTo>
                  <a:lnTo>
                    <a:pt x="20" y="779"/>
                  </a:lnTo>
                  <a:lnTo>
                    <a:pt x="22" y="781"/>
                  </a:lnTo>
                  <a:lnTo>
                    <a:pt x="23" y="783"/>
                  </a:lnTo>
                  <a:lnTo>
                    <a:pt x="26" y="784"/>
                  </a:lnTo>
                  <a:lnTo>
                    <a:pt x="28" y="785"/>
                  </a:lnTo>
                  <a:lnTo>
                    <a:pt x="32" y="783"/>
                  </a:lnTo>
                  <a:lnTo>
                    <a:pt x="36" y="781"/>
                  </a:lnTo>
                  <a:lnTo>
                    <a:pt x="38" y="779"/>
                  </a:lnTo>
                  <a:lnTo>
                    <a:pt x="39" y="777"/>
                  </a:lnTo>
                  <a:lnTo>
                    <a:pt x="40" y="775"/>
                  </a:lnTo>
                  <a:lnTo>
                    <a:pt x="43" y="774"/>
                  </a:lnTo>
                  <a:lnTo>
                    <a:pt x="49" y="775"/>
                  </a:lnTo>
                  <a:lnTo>
                    <a:pt x="52" y="777"/>
                  </a:lnTo>
                  <a:lnTo>
                    <a:pt x="58" y="777"/>
                  </a:lnTo>
                  <a:lnTo>
                    <a:pt x="63" y="775"/>
                  </a:lnTo>
                  <a:lnTo>
                    <a:pt x="66" y="775"/>
                  </a:lnTo>
                  <a:lnTo>
                    <a:pt x="70" y="775"/>
                  </a:lnTo>
                  <a:lnTo>
                    <a:pt x="74" y="775"/>
                  </a:lnTo>
                  <a:lnTo>
                    <a:pt x="82" y="775"/>
                  </a:lnTo>
                  <a:lnTo>
                    <a:pt x="85" y="775"/>
                  </a:lnTo>
                  <a:lnTo>
                    <a:pt x="90" y="775"/>
                  </a:lnTo>
                  <a:lnTo>
                    <a:pt x="96" y="775"/>
                  </a:lnTo>
                  <a:lnTo>
                    <a:pt x="99" y="775"/>
                  </a:lnTo>
                  <a:lnTo>
                    <a:pt x="98" y="778"/>
                  </a:lnTo>
                  <a:lnTo>
                    <a:pt x="98" y="780"/>
                  </a:lnTo>
                  <a:lnTo>
                    <a:pt x="98" y="782"/>
                  </a:lnTo>
                  <a:lnTo>
                    <a:pt x="98" y="784"/>
                  </a:lnTo>
                  <a:lnTo>
                    <a:pt x="103" y="789"/>
                  </a:lnTo>
                  <a:lnTo>
                    <a:pt x="108" y="792"/>
                  </a:lnTo>
                  <a:lnTo>
                    <a:pt x="111" y="792"/>
                  </a:lnTo>
                  <a:lnTo>
                    <a:pt x="115" y="792"/>
                  </a:lnTo>
                  <a:lnTo>
                    <a:pt x="120" y="792"/>
                  </a:lnTo>
                  <a:lnTo>
                    <a:pt x="125" y="791"/>
                  </a:lnTo>
                  <a:lnTo>
                    <a:pt x="128" y="789"/>
                  </a:lnTo>
                  <a:lnTo>
                    <a:pt x="130" y="786"/>
                  </a:lnTo>
                  <a:lnTo>
                    <a:pt x="132" y="783"/>
                  </a:lnTo>
                  <a:lnTo>
                    <a:pt x="134" y="781"/>
                  </a:lnTo>
                  <a:lnTo>
                    <a:pt x="139" y="778"/>
                  </a:lnTo>
                  <a:lnTo>
                    <a:pt x="142" y="775"/>
                  </a:lnTo>
                  <a:lnTo>
                    <a:pt x="145" y="773"/>
                  </a:lnTo>
                  <a:lnTo>
                    <a:pt x="148" y="772"/>
                  </a:lnTo>
                  <a:lnTo>
                    <a:pt x="152" y="770"/>
                  </a:lnTo>
                  <a:lnTo>
                    <a:pt x="155" y="768"/>
                  </a:lnTo>
                  <a:lnTo>
                    <a:pt x="157" y="767"/>
                  </a:lnTo>
                  <a:lnTo>
                    <a:pt x="160" y="764"/>
                  </a:lnTo>
                  <a:lnTo>
                    <a:pt x="163" y="764"/>
                  </a:lnTo>
                  <a:lnTo>
                    <a:pt x="165" y="764"/>
                  </a:lnTo>
                  <a:lnTo>
                    <a:pt x="166" y="764"/>
                  </a:lnTo>
                  <a:lnTo>
                    <a:pt x="168" y="763"/>
                  </a:lnTo>
                  <a:lnTo>
                    <a:pt x="169" y="762"/>
                  </a:lnTo>
                  <a:lnTo>
                    <a:pt x="170" y="763"/>
                  </a:lnTo>
                  <a:lnTo>
                    <a:pt x="169" y="764"/>
                  </a:lnTo>
                  <a:lnTo>
                    <a:pt x="169" y="768"/>
                  </a:lnTo>
                  <a:lnTo>
                    <a:pt x="169" y="770"/>
                  </a:lnTo>
                  <a:lnTo>
                    <a:pt x="169" y="772"/>
                  </a:lnTo>
                  <a:lnTo>
                    <a:pt x="167" y="773"/>
                  </a:lnTo>
                  <a:lnTo>
                    <a:pt x="164" y="774"/>
                  </a:lnTo>
                  <a:lnTo>
                    <a:pt x="159" y="778"/>
                  </a:lnTo>
                  <a:lnTo>
                    <a:pt x="155" y="780"/>
                  </a:lnTo>
                  <a:lnTo>
                    <a:pt x="154" y="781"/>
                  </a:lnTo>
                  <a:lnTo>
                    <a:pt x="154" y="784"/>
                  </a:lnTo>
                  <a:lnTo>
                    <a:pt x="154" y="787"/>
                  </a:lnTo>
                  <a:lnTo>
                    <a:pt x="154" y="790"/>
                  </a:lnTo>
                  <a:lnTo>
                    <a:pt x="154" y="792"/>
                  </a:lnTo>
                  <a:lnTo>
                    <a:pt x="156" y="793"/>
                  </a:lnTo>
                  <a:lnTo>
                    <a:pt x="163" y="793"/>
                  </a:lnTo>
                  <a:lnTo>
                    <a:pt x="167" y="790"/>
                  </a:lnTo>
                  <a:lnTo>
                    <a:pt x="168" y="789"/>
                  </a:lnTo>
                  <a:lnTo>
                    <a:pt x="175" y="786"/>
                  </a:lnTo>
                  <a:lnTo>
                    <a:pt x="181" y="783"/>
                  </a:lnTo>
                  <a:lnTo>
                    <a:pt x="183" y="782"/>
                  </a:lnTo>
                  <a:lnTo>
                    <a:pt x="185" y="780"/>
                  </a:lnTo>
                  <a:lnTo>
                    <a:pt x="186" y="779"/>
                  </a:lnTo>
                  <a:lnTo>
                    <a:pt x="188" y="775"/>
                  </a:lnTo>
                  <a:lnTo>
                    <a:pt x="194" y="767"/>
                  </a:lnTo>
                  <a:lnTo>
                    <a:pt x="197" y="761"/>
                  </a:lnTo>
                  <a:lnTo>
                    <a:pt x="200" y="759"/>
                  </a:lnTo>
                  <a:lnTo>
                    <a:pt x="204" y="758"/>
                  </a:lnTo>
                  <a:lnTo>
                    <a:pt x="206" y="757"/>
                  </a:lnTo>
                  <a:lnTo>
                    <a:pt x="212" y="755"/>
                  </a:lnTo>
                  <a:lnTo>
                    <a:pt x="216" y="756"/>
                  </a:lnTo>
                  <a:lnTo>
                    <a:pt x="222" y="755"/>
                  </a:lnTo>
                  <a:lnTo>
                    <a:pt x="227" y="750"/>
                  </a:lnTo>
                  <a:lnTo>
                    <a:pt x="229" y="748"/>
                  </a:lnTo>
                  <a:lnTo>
                    <a:pt x="231" y="748"/>
                  </a:lnTo>
                  <a:lnTo>
                    <a:pt x="231" y="747"/>
                  </a:lnTo>
                  <a:lnTo>
                    <a:pt x="229" y="744"/>
                  </a:lnTo>
                  <a:lnTo>
                    <a:pt x="224" y="738"/>
                  </a:lnTo>
                  <a:lnTo>
                    <a:pt x="222" y="735"/>
                  </a:lnTo>
                  <a:lnTo>
                    <a:pt x="218" y="735"/>
                  </a:lnTo>
                  <a:lnTo>
                    <a:pt x="215" y="735"/>
                  </a:lnTo>
                  <a:lnTo>
                    <a:pt x="213" y="737"/>
                  </a:lnTo>
                  <a:lnTo>
                    <a:pt x="211" y="739"/>
                  </a:lnTo>
                  <a:lnTo>
                    <a:pt x="209" y="743"/>
                  </a:lnTo>
                  <a:lnTo>
                    <a:pt x="206" y="745"/>
                  </a:lnTo>
                  <a:lnTo>
                    <a:pt x="209" y="745"/>
                  </a:lnTo>
                  <a:lnTo>
                    <a:pt x="203" y="745"/>
                  </a:lnTo>
                  <a:lnTo>
                    <a:pt x="197" y="746"/>
                  </a:lnTo>
                  <a:lnTo>
                    <a:pt x="193" y="748"/>
                  </a:lnTo>
                  <a:lnTo>
                    <a:pt x="190" y="750"/>
                  </a:lnTo>
                  <a:lnTo>
                    <a:pt x="189" y="751"/>
                  </a:lnTo>
                  <a:lnTo>
                    <a:pt x="188" y="750"/>
                  </a:lnTo>
                  <a:lnTo>
                    <a:pt x="187" y="748"/>
                  </a:lnTo>
                  <a:lnTo>
                    <a:pt x="186" y="746"/>
                  </a:lnTo>
                  <a:lnTo>
                    <a:pt x="183" y="744"/>
                  </a:lnTo>
                  <a:lnTo>
                    <a:pt x="177" y="740"/>
                  </a:lnTo>
                  <a:lnTo>
                    <a:pt x="173" y="739"/>
                  </a:lnTo>
                  <a:lnTo>
                    <a:pt x="169" y="741"/>
                  </a:lnTo>
                  <a:lnTo>
                    <a:pt x="165" y="744"/>
                  </a:lnTo>
                  <a:lnTo>
                    <a:pt x="165" y="745"/>
                  </a:lnTo>
                  <a:lnTo>
                    <a:pt x="164" y="746"/>
                  </a:lnTo>
                  <a:lnTo>
                    <a:pt x="160" y="748"/>
                  </a:lnTo>
                  <a:lnTo>
                    <a:pt x="154" y="749"/>
                  </a:lnTo>
                  <a:lnTo>
                    <a:pt x="144" y="751"/>
                  </a:lnTo>
                  <a:lnTo>
                    <a:pt x="142" y="751"/>
                  </a:lnTo>
                  <a:lnTo>
                    <a:pt x="141" y="756"/>
                  </a:lnTo>
                  <a:lnTo>
                    <a:pt x="139" y="759"/>
                  </a:lnTo>
                  <a:lnTo>
                    <a:pt x="140" y="760"/>
                  </a:lnTo>
                  <a:lnTo>
                    <a:pt x="135" y="763"/>
                  </a:lnTo>
                  <a:lnTo>
                    <a:pt x="130" y="767"/>
                  </a:lnTo>
                  <a:lnTo>
                    <a:pt x="125" y="768"/>
                  </a:lnTo>
                  <a:lnTo>
                    <a:pt x="120" y="769"/>
                  </a:lnTo>
                  <a:lnTo>
                    <a:pt x="117" y="770"/>
                  </a:lnTo>
                  <a:lnTo>
                    <a:pt x="110" y="770"/>
                  </a:lnTo>
                  <a:lnTo>
                    <a:pt x="108" y="770"/>
                  </a:lnTo>
                  <a:lnTo>
                    <a:pt x="106" y="771"/>
                  </a:lnTo>
                  <a:lnTo>
                    <a:pt x="104" y="771"/>
                  </a:lnTo>
                  <a:lnTo>
                    <a:pt x="104" y="770"/>
                  </a:lnTo>
                  <a:lnTo>
                    <a:pt x="104" y="766"/>
                  </a:lnTo>
                  <a:lnTo>
                    <a:pt x="105" y="761"/>
                  </a:lnTo>
                  <a:lnTo>
                    <a:pt x="106" y="759"/>
                  </a:lnTo>
                  <a:lnTo>
                    <a:pt x="111" y="755"/>
                  </a:lnTo>
                  <a:lnTo>
                    <a:pt x="117" y="750"/>
                  </a:lnTo>
                  <a:lnTo>
                    <a:pt x="120" y="748"/>
                  </a:lnTo>
                  <a:lnTo>
                    <a:pt x="123" y="745"/>
                  </a:lnTo>
                  <a:lnTo>
                    <a:pt x="125" y="741"/>
                  </a:lnTo>
                  <a:lnTo>
                    <a:pt x="128" y="739"/>
                  </a:lnTo>
                  <a:lnTo>
                    <a:pt x="132" y="734"/>
                  </a:lnTo>
                  <a:lnTo>
                    <a:pt x="136" y="729"/>
                  </a:lnTo>
                  <a:lnTo>
                    <a:pt x="141" y="728"/>
                  </a:lnTo>
                  <a:lnTo>
                    <a:pt x="144" y="727"/>
                  </a:lnTo>
                  <a:lnTo>
                    <a:pt x="145" y="727"/>
                  </a:lnTo>
                  <a:lnTo>
                    <a:pt x="150" y="727"/>
                  </a:lnTo>
                  <a:lnTo>
                    <a:pt x="158" y="727"/>
                  </a:lnTo>
                  <a:lnTo>
                    <a:pt x="163" y="727"/>
                  </a:lnTo>
                  <a:lnTo>
                    <a:pt x="166" y="727"/>
                  </a:lnTo>
                  <a:lnTo>
                    <a:pt x="170" y="728"/>
                  </a:lnTo>
                  <a:lnTo>
                    <a:pt x="175" y="727"/>
                  </a:lnTo>
                  <a:lnTo>
                    <a:pt x="179" y="728"/>
                  </a:lnTo>
                  <a:lnTo>
                    <a:pt x="181" y="731"/>
                  </a:lnTo>
                  <a:lnTo>
                    <a:pt x="182" y="733"/>
                  </a:lnTo>
                  <a:lnTo>
                    <a:pt x="189" y="729"/>
                  </a:lnTo>
                  <a:lnTo>
                    <a:pt x="194" y="724"/>
                  </a:lnTo>
                  <a:lnTo>
                    <a:pt x="198" y="723"/>
                  </a:lnTo>
                  <a:lnTo>
                    <a:pt x="201" y="722"/>
                  </a:lnTo>
                  <a:lnTo>
                    <a:pt x="209" y="721"/>
                  </a:lnTo>
                  <a:lnTo>
                    <a:pt x="215" y="719"/>
                  </a:lnTo>
                  <a:lnTo>
                    <a:pt x="218" y="715"/>
                  </a:lnTo>
                  <a:lnTo>
                    <a:pt x="221" y="711"/>
                  </a:lnTo>
                  <a:lnTo>
                    <a:pt x="224" y="706"/>
                  </a:lnTo>
                  <a:lnTo>
                    <a:pt x="226" y="701"/>
                  </a:lnTo>
                  <a:lnTo>
                    <a:pt x="225" y="698"/>
                  </a:lnTo>
                  <a:lnTo>
                    <a:pt x="224" y="696"/>
                  </a:lnTo>
                  <a:lnTo>
                    <a:pt x="217" y="698"/>
                  </a:lnTo>
                  <a:lnTo>
                    <a:pt x="206" y="702"/>
                  </a:lnTo>
                  <a:lnTo>
                    <a:pt x="197" y="709"/>
                  </a:lnTo>
                  <a:lnTo>
                    <a:pt x="190" y="714"/>
                  </a:lnTo>
                  <a:lnTo>
                    <a:pt x="183" y="714"/>
                  </a:lnTo>
                  <a:lnTo>
                    <a:pt x="175" y="714"/>
                  </a:lnTo>
                  <a:lnTo>
                    <a:pt x="168" y="715"/>
                  </a:lnTo>
                  <a:lnTo>
                    <a:pt x="162" y="716"/>
                  </a:lnTo>
                  <a:lnTo>
                    <a:pt x="156" y="717"/>
                  </a:lnTo>
                  <a:lnTo>
                    <a:pt x="152" y="719"/>
                  </a:lnTo>
                  <a:lnTo>
                    <a:pt x="148" y="721"/>
                  </a:lnTo>
                  <a:lnTo>
                    <a:pt x="143" y="722"/>
                  </a:lnTo>
                  <a:lnTo>
                    <a:pt x="138" y="722"/>
                  </a:lnTo>
                  <a:lnTo>
                    <a:pt x="131" y="724"/>
                  </a:lnTo>
                  <a:lnTo>
                    <a:pt x="119" y="728"/>
                  </a:lnTo>
                  <a:lnTo>
                    <a:pt x="111" y="732"/>
                  </a:lnTo>
                  <a:lnTo>
                    <a:pt x="106" y="735"/>
                  </a:lnTo>
                  <a:lnTo>
                    <a:pt x="104" y="736"/>
                  </a:lnTo>
                  <a:lnTo>
                    <a:pt x="100" y="737"/>
                  </a:lnTo>
                  <a:lnTo>
                    <a:pt x="95" y="739"/>
                  </a:lnTo>
                  <a:lnTo>
                    <a:pt x="90" y="740"/>
                  </a:lnTo>
                  <a:lnTo>
                    <a:pt x="86" y="741"/>
                  </a:lnTo>
                  <a:lnTo>
                    <a:pt x="80" y="744"/>
                  </a:lnTo>
                  <a:lnTo>
                    <a:pt x="74" y="746"/>
                  </a:lnTo>
                  <a:lnTo>
                    <a:pt x="70" y="747"/>
                  </a:lnTo>
                  <a:lnTo>
                    <a:pt x="66" y="748"/>
                  </a:lnTo>
                  <a:lnTo>
                    <a:pt x="59" y="750"/>
                  </a:lnTo>
                  <a:lnTo>
                    <a:pt x="53" y="751"/>
                  </a:lnTo>
                  <a:lnTo>
                    <a:pt x="51" y="751"/>
                  </a:lnTo>
                  <a:lnTo>
                    <a:pt x="47" y="752"/>
                  </a:lnTo>
                  <a:lnTo>
                    <a:pt x="37" y="754"/>
                  </a:lnTo>
                  <a:lnTo>
                    <a:pt x="30" y="755"/>
                  </a:lnTo>
                  <a:lnTo>
                    <a:pt x="28" y="755"/>
                  </a:lnTo>
                  <a:lnTo>
                    <a:pt x="25" y="755"/>
                  </a:lnTo>
                  <a:lnTo>
                    <a:pt x="23" y="755"/>
                  </a:lnTo>
                  <a:lnTo>
                    <a:pt x="22" y="757"/>
                  </a:lnTo>
                  <a:close/>
                  <a:moveTo>
                    <a:pt x="270" y="781"/>
                  </a:moveTo>
                  <a:lnTo>
                    <a:pt x="271" y="786"/>
                  </a:lnTo>
                  <a:lnTo>
                    <a:pt x="270" y="791"/>
                  </a:lnTo>
                  <a:lnTo>
                    <a:pt x="267" y="796"/>
                  </a:lnTo>
                  <a:lnTo>
                    <a:pt x="263" y="799"/>
                  </a:lnTo>
                  <a:lnTo>
                    <a:pt x="259" y="801"/>
                  </a:lnTo>
                  <a:lnTo>
                    <a:pt x="256" y="802"/>
                  </a:lnTo>
                  <a:lnTo>
                    <a:pt x="252" y="804"/>
                  </a:lnTo>
                  <a:lnTo>
                    <a:pt x="249" y="807"/>
                  </a:lnTo>
                  <a:lnTo>
                    <a:pt x="247" y="808"/>
                  </a:lnTo>
                  <a:lnTo>
                    <a:pt x="243" y="810"/>
                  </a:lnTo>
                  <a:lnTo>
                    <a:pt x="240" y="810"/>
                  </a:lnTo>
                  <a:lnTo>
                    <a:pt x="236" y="812"/>
                  </a:lnTo>
                  <a:lnTo>
                    <a:pt x="228" y="812"/>
                  </a:lnTo>
                  <a:lnTo>
                    <a:pt x="226" y="812"/>
                  </a:lnTo>
                  <a:lnTo>
                    <a:pt x="223" y="813"/>
                  </a:lnTo>
                  <a:lnTo>
                    <a:pt x="221" y="813"/>
                  </a:lnTo>
                  <a:lnTo>
                    <a:pt x="220" y="810"/>
                  </a:lnTo>
                  <a:lnTo>
                    <a:pt x="221" y="809"/>
                  </a:lnTo>
                  <a:lnTo>
                    <a:pt x="222" y="808"/>
                  </a:lnTo>
                  <a:lnTo>
                    <a:pt x="224" y="806"/>
                  </a:lnTo>
                  <a:lnTo>
                    <a:pt x="229" y="802"/>
                  </a:lnTo>
                  <a:lnTo>
                    <a:pt x="233" y="799"/>
                  </a:lnTo>
                  <a:lnTo>
                    <a:pt x="236" y="796"/>
                  </a:lnTo>
                  <a:lnTo>
                    <a:pt x="240" y="793"/>
                  </a:lnTo>
                  <a:lnTo>
                    <a:pt x="244" y="792"/>
                  </a:lnTo>
                  <a:lnTo>
                    <a:pt x="247" y="790"/>
                  </a:lnTo>
                  <a:lnTo>
                    <a:pt x="250" y="787"/>
                  </a:lnTo>
                  <a:lnTo>
                    <a:pt x="252" y="785"/>
                  </a:lnTo>
                  <a:lnTo>
                    <a:pt x="255" y="784"/>
                  </a:lnTo>
                  <a:lnTo>
                    <a:pt x="258" y="783"/>
                  </a:lnTo>
                  <a:lnTo>
                    <a:pt x="261" y="782"/>
                  </a:lnTo>
                  <a:lnTo>
                    <a:pt x="263" y="781"/>
                  </a:lnTo>
                  <a:lnTo>
                    <a:pt x="267" y="781"/>
                  </a:lnTo>
                  <a:lnTo>
                    <a:pt x="270" y="781"/>
                  </a:lnTo>
                  <a:close/>
                  <a:moveTo>
                    <a:pt x="81" y="855"/>
                  </a:moveTo>
                  <a:lnTo>
                    <a:pt x="80" y="860"/>
                  </a:lnTo>
                  <a:lnTo>
                    <a:pt x="81" y="865"/>
                  </a:lnTo>
                  <a:lnTo>
                    <a:pt x="80" y="868"/>
                  </a:lnTo>
                  <a:lnTo>
                    <a:pt x="81" y="872"/>
                  </a:lnTo>
                  <a:lnTo>
                    <a:pt x="85" y="873"/>
                  </a:lnTo>
                  <a:lnTo>
                    <a:pt x="89" y="872"/>
                  </a:lnTo>
                  <a:lnTo>
                    <a:pt x="93" y="872"/>
                  </a:lnTo>
                  <a:lnTo>
                    <a:pt x="95" y="872"/>
                  </a:lnTo>
                  <a:lnTo>
                    <a:pt x="97" y="869"/>
                  </a:lnTo>
                  <a:lnTo>
                    <a:pt x="98" y="867"/>
                  </a:lnTo>
                  <a:lnTo>
                    <a:pt x="98" y="866"/>
                  </a:lnTo>
                  <a:lnTo>
                    <a:pt x="97" y="865"/>
                  </a:lnTo>
                  <a:lnTo>
                    <a:pt x="97" y="863"/>
                  </a:lnTo>
                  <a:lnTo>
                    <a:pt x="100" y="862"/>
                  </a:lnTo>
                  <a:lnTo>
                    <a:pt x="109" y="861"/>
                  </a:lnTo>
                  <a:lnTo>
                    <a:pt x="112" y="861"/>
                  </a:lnTo>
                  <a:lnTo>
                    <a:pt x="113" y="861"/>
                  </a:lnTo>
                  <a:lnTo>
                    <a:pt x="115" y="862"/>
                  </a:lnTo>
                  <a:lnTo>
                    <a:pt x="115" y="864"/>
                  </a:lnTo>
                  <a:lnTo>
                    <a:pt x="112" y="867"/>
                  </a:lnTo>
                  <a:lnTo>
                    <a:pt x="108" y="869"/>
                  </a:lnTo>
                  <a:lnTo>
                    <a:pt x="106" y="869"/>
                  </a:lnTo>
                  <a:lnTo>
                    <a:pt x="104" y="871"/>
                  </a:lnTo>
                  <a:lnTo>
                    <a:pt x="103" y="875"/>
                  </a:lnTo>
                  <a:lnTo>
                    <a:pt x="100" y="882"/>
                  </a:lnTo>
                  <a:lnTo>
                    <a:pt x="100" y="883"/>
                  </a:lnTo>
                  <a:lnTo>
                    <a:pt x="100" y="885"/>
                  </a:lnTo>
                  <a:lnTo>
                    <a:pt x="100" y="887"/>
                  </a:lnTo>
                  <a:lnTo>
                    <a:pt x="103" y="887"/>
                  </a:lnTo>
                  <a:lnTo>
                    <a:pt x="108" y="888"/>
                  </a:lnTo>
                  <a:lnTo>
                    <a:pt x="115" y="887"/>
                  </a:lnTo>
                  <a:lnTo>
                    <a:pt x="119" y="887"/>
                  </a:lnTo>
                  <a:lnTo>
                    <a:pt x="122" y="887"/>
                  </a:lnTo>
                  <a:lnTo>
                    <a:pt x="125" y="886"/>
                  </a:lnTo>
                  <a:lnTo>
                    <a:pt x="128" y="883"/>
                  </a:lnTo>
                  <a:lnTo>
                    <a:pt x="135" y="875"/>
                  </a:lnTo>
                  <a:lnTo>
                    <a:pt x="142" y="868"/>
                  </a:lnTo>
                  <a:lnTo>
                    <a:pt x="145" y="865"/>
                  </a:lnTo>
                  <a:lnTo>
                    <a:pt x="148" y="863"/>
                  </a:lnTo>
                  <a:lnTo>
                    <a:pt x="151" y="861"/>
                  </a:lnTo>
                  <a:lnTo>
                    <a:pt x="154" y="859"/>
                  </a:lnTo>
                  <a:lnTo>
                    <a:pt x="157" y="855"/>
                  </a:lnTo>
                  <a:lnTo>
                    <a:pt x="162" y="853"/>
                  </a:lnTo>
                  <a:lnTo>
                    <a:pt x="166" y="850"/>
                  </a:lnTo>
                  <a:lnTo>
                    <a:pt x="168" y="848"/>
                  </a:lnTo>
                  <a:lnTo>
                    <a:pt x="170" y="845"/>
                  </a:lnTo>
                  <a:lnTo>
                    <a:pt x="170" y="844"/>
                  </a:lnTo>
                  <a:lnTo>
                    <a:pt x="174" y="841"/>
                  </a:lnTo>
                  <a:lnTo>
                    <a:pt x="181" y="838"/>
                  </a:lnTo>
                  <a:lnTo>
                    <a:pt x="185" y="837"/>
                  </a:lnTo>
                  <a:lnTo>
                    <a:pt x="188" y="837"/>
                  </a:lnTo>
                  <a:lnTo>
                    <a:pt x="191" y="837"/>
                  </a:lnTo>
                  <a:lnTo>
                    <a:pt x="198" y="837"/>
                  </a:lnTo>
                  <a:lnTo>
                    <a:pt x="200" y="837"/>
                  </a:lnTo>
                  <a:lnTo>
                    <a:pt x="201" y="836"/>
                  </a:lnTo>
                  <a:lnTo>
                    <a:pt x="208" y="834"/>
                  </a:lnTo>
                  <a:lnTo>
                    <a:pt x="223" y="832"/>
                  </a:lnTo>
                  <a:lnTo>
                    <a:pt x="233" y="830"/>
                  </a:lnTo>
                  <a:lnTo>
                    <a:pt x="235" y="831"/>
                  </a:lnTo>
                  <a:lnTo>
                    <a:pt x="236" y="830"/>
                  </a:lnTo>
                  <a:lnTo>
                    <a:pt x="238" y="829"/>
                  </a:lnTo>
                  <a:lnTo>
                    <a:pt x="240" y="828"/>
                  </a:lnTo>
                  <a:lnTo>
                    <a:pt x="244" y="826"/>
                  </a:lnTo>
                  <a:lnTo>
                    <a:pt x="248" y="824"/>
                  </a:lnTo>
                  <a:lnTo>
                    <a:pt x="250" y="822"/>
                  </a:lnTo>
                  <a:lnTo>
                    <a:pt x="251" y="821"/>
                  </a:lnTo>
                  <a:lnTo>
                    <a:pt x="255" y="821"/>
                  </a:lnTo>
                  <a:lnTo>
                    <a:pt x="257" y="820"/>
                  </a:lnTo>
                  <a:lnTo>
                    <a:pt x="260" y="819"/>
                  </a:lnTo>
                  <a:lnTo>
                    <a:pt x="263" y="818"/>
                  </a:lnTo>
                  <a:lnTo>
                    <a:pt x="267" y="815"/>
                  </a:lnTo>
                  <a:lnTo>
                    <a:pt x="273" y="809"/>
                  </a:lnTo>
                  <a:lnTo>
                    <a:pt x="275" y="808"/>
                  </a:lnTo>
                  <a:lnTo>
                    <a:pt x="279" y="807"/>
                  </a:lnTo>
                  <a:lnTo>
                    <a:pt x="281" y="805"/>
                  </a:lnTo>
                  <a:lnTo>
                    <a:pt x="285" y="798"/>
                  </a:lnTo>
                  <a:lnTo>
                    <a:pt x="286" y="794"/>
                  </a:lnTo>
                  <a:lnTo>
                    <a:pt x="290" y="793"/>
                  </a:lnTo>
                  <a:lnTo>
                    <a:pt x="293" y="791"/>
                  </a:lnTo>
                  <a:lnTo>
                    <a:pt x="297" y="789"/>
                  </a:lnTo>
                  <a:lnTo>
                    <a:pt x="302" y="786"/>
                  </a:lnTo>
                  <a:lnTo>
                    <a:pt x="307" y="783"/>
                  </a:lnTo>
                  <a:lnTo>
                    <a:pt x="308" y="782"/>
                  </a:lnTo>
                  <a:lnTo>
                    <a:pt x="313" y="781"/>
                  </a:lnTo>
                  <a:lnTo>
                    <a:pt x="316" y="779"/>
                  </a:lnTo>
                  <a:lnTo>
                    <a:pt x="320" y="778"/>
                  </a:lnTo>
                  <a:lnTo>
                    <a:pt x="326" y="775"/>
                  </a:lnTo>
                  <a:lnTo>
                    <a:pt x="328" y="773"/>
                  </a:lnTo>
                  <a:lnTo>
                    <a:pt x="330" y="772"/>
                  </a:lnTo>
                  <a:lnTo>
                    <a:pt x="331" y="770"/>
                  </a:lnTo>
                  <a:lnTo>
                    <a:pt x="331" y="769"/>
                  </a:lnTo>
                  <a:lnTo>
                    <a:pt x="330" y="767"/>
                  </a:lnTo>
                  <a:lnTo>
                    <a:pt x="330" y="766"/>
                  </a:lnTo>
                  <a:lnTo>
                    <a:pt x="329" y="766"/>
                  </a:lnTo>
                  <a:lnTo>
                    <a:pt x="327" y="766"/>
                  </a:lnTo>
                  <a:lnTo>
                    <a:pt x="320" y="766"/>
                  </a:lnTo>
                  <a:lnTo>
                    <a:pt x="318" y="768"/>
                  </a:lnTo>
                  <a:lnTo>
                    <a:pt x="317" y="770"/>
                  </a:lnTo>
                  <a:lnTo>
                    <a:pt x="315" y="772"/>
                  </a:lnTo>
                  <a:lnTo>
                    <a:pt x="306" y="777"/>
                  </a:lnTo>
                  <a:lnTo>
                    <a:pt x="304" y="778"/>
                  </a:lnTo>
                  <a:lnTo>
                    <a:pt x="303" y="778"/>
                  </a:lnTo>
                  <a:lnTo>
                    <a:pt x="302" y="779"/>
                  </a:lnTo>
                  <a:lnTo>
                    <a:pt x="301" y="778"/>
                  </a:lnTo>
                  <a:lnTo>
                    <a:pt x="301" y="773"/>
                  </a:lnTo>
                  <a:lnTo>
                    <a:pt x="301" y="766"/>
                  </a:lnTo>
                  <a:lnTo>
                    <a:pt x="301" y="763"/>
                  </a:lnTo>
                  <a:lnTo>
                    <a:pt x="304" y="759"/>
                  </a:lnTo>
                  <a:lnTo>
                    <a:pt x="307" y="756"/>
                  </a:lnTo>
                  <a:lnTo>
                    <a:pt x="308" y="756"/>
                  </a:lnTo>
                  <a:lnTo>
                    <a:pt x="309" y="750"/>
                  </a:lnTo>
                  <a:lnTo>
                    <a:pt x="309" y="744"/>
                  </a:lnTo>
                  <a:lnTo>
                    <a:pt x="309" y="743"/>
                  </a:lnTo>
                  <a:lnTo>
                    <a:pt x="306" y="741"/>
                  </a:lnTo>
                  <a:lnTo>
                    <a:pt x="303" y="739"/>
                  </a:lnTo>
                  <a:lnTo>
                    <a:pt x="299" y="738"/>
                  </a:lnTo>
                  <a:lnTo>
                    <a:pt x="295" y="739"/>
                  </a:lnTo>
                  <a:lnTo>
                    <a:pt x="290" y="743"/>
                  </a:lnTo>
                  <a:lnTo>
                    <a:pt x="284" y="747"/>
                  </a:lnTo>
                  <a:lnTo>
                    <a:pt x="281" y="749"/>
                  </a:lnTo>
                  <a:lnTo>
                    <a:pt x="279" y="751"/>
                  </a:lnTo>
                  <a:lnTo>
                    <a:pt x="279" y="754"/>
                  </a:lnTo>
                  <a:lnTo>
                    <a:pt x="279" y="755"/>
                  </a:lnTo>
                  <a:lnTo>
                    <a:pt x="278" y="756"/>
                  </a:lnTo>
                  <a:lnTo>
                    <a:pt x="274" y="756"/>
                  </a:lnTo>
                  <a:lnTo>
                    <a:pt x="272" y="755"/>
                  </a:lnTo>
                  <a:lnTo>
                    <a:pt x="272" y="754"/>
                  </a:lnTo>
                  <a:lnTo>
                    <a:pt x="270" y="754"/>
                  </a:lnTo>
                  <a:lnTo>
                    <a:pt x="264" y="754"/>
                  </a:lnTo>
                  <a:lnTo>
                    <a:pt x="251" y="755"/>
                  </a:lnTo>
                  <a:lnTo>
                    <a:pt x="247" y="756"/>
                  </a:lnTo>
                  <a:lnTo>
                    <a:pt x="245" y="755"/>
                  </a:lnTo>
                  <a:lnTo>
                    <a:pt x="239" y="757"/>
                  </a:lnTo>
                  <a:lnTo>
                    <a:pt x="238" y="758"/>
                  </a:lnTo>
                  <a:lnTo>
                    <a:pt x="234" y="762"/>
                  </a:lnTo>
                  <a:lnTo>
                    <a:pt x="226" y="769"/>
                  </a:lnTo>
                  <a:lnTo>
                    <a:pt x="225" y="770"/>
                  </a:lnTo>
                  <a:lnTo>
                    <a:pt x="224" y="773"/>
                  </a:lnTo>
                  <a:lnTo>
                    <a:pt x="223" y="775"/>
                  </a:lnTo>
                  <a:lnTo>
                    <a:pt x="220" y="778"/>
                  </a:lnTo>
                  <a:lnTo>
                    <a:pt x="217" y="779"/>
                  </a:lnTo>
                  <a:lnTo>
                    <a:pt x="218" y="780"/>
                  </a:lnTo>
                  <a:lnTo>
                    <a:pt x="215" y="785"/>
                  </a:lnTo>
                  <a:lnTo>
                    <a:pt x="213" y="790"/>
                  </a:lnTo>
                  <a:lnTo>
                    <a:pt x="210" y="793"/>
                  </a:lnTo>
                  <a:lnTo>
                    <a:pt x="208" y="797"/>
                  </a:lnTo>
                  <a:lnTo>
                    <a:pt x="202" y="801"/>
                  </a:lnTo>
                  <a:lnTo>
                    <a:pt x="191" y="806"/>
                  </a:lnTo>
                  <a:lnTo>
                    <a:pt x="188" y="807"/>
                  </a:lnTo>
                  <a:lnTo>
                    <a:pt x="188" y="809"/>
                  </a:lnTo>
                  <a:lnTo>
                    <a:pt x="188" y="813"/>
                  </a:lnTo>
                  <a:lnTo>
                    <a:pt x="187" y="814"/>
                  </a:lnTo>
                  <a:lnTo>
                    <a:pt x="182" y="816"/>
                  </a:lnTo>
                  <a:lnTo>
                    <a:pt x="177" y="816"/>
                  </a:lnTo>
                  <a:lnTo>
                    <a:pt x="176" y="816"/>
                  </a:lnTo>
                  <a:lnTo>
                    <a:pt x="175" y="814"/>
                  </a:lnTo>
                  <a:lnTo>
                    <a:pt x="175" y="812"/>
                  </a:lnTo>
                  <a:lnTo>
                    <a:pt x="174" y="809"/>
                  </a:lnTo>
                  <a:lnTo>
                    <a:pt x="173" y="807"/>
                  </a:lnTo>
                  <a:lnTo>
                    <a:pt x="174" y="806"/>
                  </a:lnTo>
                  <a:lnTo>
                    <a:pt x="175" y="805"/>
                  </a:lnTo>
                  <a:lnTo>
                    <a:pt x="174" y="803"/>
                  </a:lnTo>
                  <a:lnTo>
                    <a:pt x="169" y="802"/>
                  </a:lnTo>
                  <a:lnTo>
                    <a:pt x="164" y="799"/>
                  </a:lnTo>
                  <a:lnTo>
                    <a:pt x="157" y="799"/>
                  </a:lnTo>
                  <a:lnTo>
                    <a:pt x="147" y="799"/>
                  </a:lnTo>
                  <a:lnTo>
                    <a:pt x="144" y="801"/>
                  </a:lnTo>
                  <a:lnTo>
                    <a:pt x="142" y="801"/>
                  </a:lnTo>
                  <a:lnTo>
                    <a:pt x="139" y="802"/>
                  </a:lnTo>
                  <a:lnTo>
                    <a:pt x="141" y="804"/>
                  </a:lnTo>
                  <a:lnTo>
                    <a:pt x="141" y="808"/>
                  </a:lnTo>
                  <a:lnTo>
                    <a:pt x="140" y="814"/>
                  </a:lnTo>
                  <a:lnTo>
                    <a:pt x="140" y="817"/>
                  </a:lnTo>
                  <a:lnTo>
                    <a:pt x="140" y="819"/>
                  </a:lnTo>
                  <a:lnTo>
                    <a:pt x="139" y="821"/>
                  </a:lnTo>
                  <a:lnTo>
                    <a:pt x="138" y="825"/>
                  </a:lnTo>
                  <a:lnTo>
                    <a:pt x="138" y="826"/>
                  </a:lnTo>
                  <a:lnTo>
                    <a:pt x="134" y="828"/>
                  </a:lnTo>
                  <a:lnTo>
                    <a:pt x="124" y="832"/>
                  </a:lnTo>
                  <a:lnTo>
                    <a:pt x="120" y="834"/>
                  </a:lnTo>
                  <a:lnTo>
                    <a:pt x="117" y="838"/>
                  </a:lnTo>
                  <a:lnTo>
                    <a:pt x="112" y="842"/>
                  </a:lnTo>
                  <a:lnTo>
                    <a:pt x="110" y="844"/>
                  </a:lnTo>
                  <a:lnTo>
                    <a:pt x="110" y="847"/>
                  </a:lnTo>
                  <a:lnTo>
                    <a:pt x="111" y="848"/>
                  </a:lnTo>
                  <a:lnTo>
                    <a:pt x="110" y="848"/>
                  </a:lnTo>
                  <a:lnTo>
                    <a:pt x="106" y="850"/>
                  </a:lnTo>
                  <a:lnTo>
                    <a:pt x="94" y="853"/>
                  </a:lnTo>
                  <a:lnTo>
                    <a:pt x="90" y="854"/>
                  </a:lnTo>
                  <a:lnTo>
                    <a:pt x="85" y="854"/>
                  </a:lnTo>
                  <a:lnTo>
                    <a:pt x="81" y="855"/>
                  </a:lnTo>
                  <a:close/>
                  <a:moveTo>
                    <a:pt x="160" y="987"/>
                  </a:moveTo>
                  <a:lnTo>
                    <a:pt x="165" y="982"/>
                  </a:lnTo>
                  <a:lnTo>
                    <a:pt x="168" y="979"/>
                  </a:lnTo>
                  <a:lnTo>
                    <a:pt x="170" y="974"/>
                  </a:lnTo>
                  <a:lnTo>
                    <a:pt x="173" y="970"/>
                  </a:lnTo>
                  <a:lnTo>
                    <a:pt x="176" y="967"/>
                  </a:lnTo>
                  <a:lnTo>
                    <a:pt x="178" y="964"/>
                  </a:lnTo>
                  <a:lnTo>
                    <a:pt x="180" y="961"/>
                  </a:lnTo>
                  <a:lnTo>
                    <a:pt x="182" y="958"/>
                  </a:lnTo>
                  <a:lnTo>
                    <a:pt x="185" y="956"/>
                  </a:lnTo>
                  <a:lnTo>
                    <a:pt x="188" y="954"/>
                  </a:lnTo>
                  <a:lnTo>
                    <a:pt x="191" y="953"/>
                  </a:lnTo>
                  <a:lnTo>
                    <a:pt x="194" y="953"/>
                  </a:lnTo>
                  <a:lnTo>
                    <a:pt x="200" y="953"/>
                  </a:lnTo>
                  <a:lnTo>
                    <a:pt x="206" y="953"/>
                  </a:lnTo>
                  <a:lnTo>
                    <a:pt x="213" y="953"/>
                  </a:lnTo>
                  <a:lnTo>
                    <a:pt x="217" y="952"/>
                  </a:lnTo>
                  <a:lnTo>
                    <a:pt x="221" y="949"/>
                  </a:lnTo>
                  <a:lnTo>
                    <a:pt x="224" y="948"/>
                  </a:lnTo>
                  <a:lnTo>
                    <a:pt x="229" y="944"/>
                  </a:lnTo>
                  <a:lnTo>
                    <a:pt x="236" y="941"/>
                  </a:lnTo>
                  <a:lnTo>
                    <a:pt x="238" y="941"/>
                  </a:lnTo>
                  <a:lnTo>
                    <a:pt x="244" y="938"/>
                  </a:lnTo>
                  <a:lnTo>
                    <a:pt x="251" y="936"/>
                  </a:lnTo>
                  <a:lnTo>
                    <a:pt x="255" y="935"/>
                  </a:lnTo>
                  <a:lnTo>
                    <a:pt x="256" y="935"/>
                  </a:lnTo>
                  <a:lnTo>
                    <a:pt x="260" y="932"/>
                  </a:lnTo>
                  <a:lnTo>
                    <a:pt x="268" y="927"/>
                  </a:lnTo>
                  <a:lnTo>
                    <a:pt x="270" y="926"/>
                  </a:lnTo>
                  <a:lnTo>
                    <a:pt x="274" y="923"/>
                  </a:lnTo>
                  <a:lnTo>
                    <a:pt x="278" y="920"/>
                  </a:lnTo>
                  <a:lnTo>
                    <a:pt x="281" y="919"/>
                  </a:lnTo>
                  <a:lnTo>
                    <a:pt x="283" y="917"/>
                  </a:lnTo>
                  <a:lnTo>
                    <a:pt x="286" y="914"/>
                  </a:lnTo>
                  <a:lnTo>
                    <a:pt x="288" y="912"/>
                  </a:lnTo>
                  <a:lnTo>
                    <a:pt x="291" y="909"/>
                  </a:lnTo>
                  <a:lnTo>
                    <a:pt x="292" y="904"/>
                  </a:lnTo>
                  <a:lnTo>
                    <a:pt x="290" y="903"/>
                  </a:lnTo>
                  <a:lnTo>
                    <a:pt x="287" y="902"/>
                  </a:lnTo>
                  <a:lnTo>
                    <a:pt x="283" y="903"/>
                  </a:lnTo>
                  <a:lnTo>
                    <a:pt x="280" y="904"/>
                  </a:lnTo>
                  <a:lnTo>
                    <a:pt x="275" y="907"/>
                  </a:lnTo>
                  <a:lnTo>
                    <a:pt x="272" y="909"/>
                  </a:lnTo>
                  <a:lnTo>
                    <a:pt x="268" y="912"/>
                  </a:lnTo>
                  <a:lnTo>
                    <a:pt x="262" y="915"/>
                  </a:lnTo>
                  <a:lnTo>
                    <a:pt x="259" y="917"/>
                  </a:lnTo>
                  <a:lnTo>
                    <a:pt x="257" y="918"/>
                  </a:lnTo>
                  <a:lnTo>
                    <a:pt x="249" y="922"/>
                  </a:lnTo>
                  <a:lnTo>
                    <a:pt x="247" y="924"/>
                  </a:lnTo>
                  <a:lnTo>
                    <a:pt x="245" y="925"/>
                  </a:lnTo>
                  <a:lnTo>
                    <a:pt x="243" y="926"/>
                  </a:lnTo>
                  <a:lnTo>
                    <a:pt x="241" y="925"/>
                  </a:lnTo>
                  <a:lnTo>
                    <a:pt x="237" y="926"/>
                  </a:lnTo>
                  <a:lnTo>
                    <a:pt x="232" y="927"/>
                  </a:lnTo>
                  <a:lnTo>
                    <a:pt x="229" y="929"/>
                  </a:lnTo>
                  <a:lnTo>
                    <a:pt x="227" y="930"/>
                  </a:lnTo>
                  <a:lnTo>
                    <a:pt x="224" y="930"/>
                  </a:lnTo>
                  <a:lnTo>
                    <a:pt x="222" y="932"/>
                  </a:lnTo>
                  <a:lnTo>
                    <a:pt x="220" y="933"/>
                  </a:lnTo>
                  <a:lnTo>
                    <a:pt x="213" y="934"/>
                  </a:lnTo>
                  <a:lnTo>
                    <a:pt x="205" y="934"/>
                  </a:lnTo>
                  <a:lnTo>
                    <a:pt x="202" y="934"/>
                  </a:lnTo>
                  <a:lnTo>
                    <a:pt x="198" y="934"/>
                  </a:lnTo>
                  <a:lnTo>
                    <a:pt x="197" y="934"/>
                  </a:lnTo>
                  <a:lnTo>
                    <a:pt x="192" y="934"/>
                  </a:lnTo>
                  <a:lnTo>
                    <a:pt x="190" y="934"/>
                  </a:lnTo>
                  <a:lnTo>
                    <a:pt x="190" y="935"/>
                  </a:lnTo>
                  <a:lnTo>
                    <a:pt x="189" y="935"/>
                  </a:lnTo>
                  <a:lnTo>
                    <a:pt x="188" y="933"/>
                  </a:lnTo>
                  <a:lnTo>
                    <a:pt x="185" y="929"/>
                  </a:lnTo>
                  <a:lnTo>
                    <a:pt x="185" y="927"/>
                  </a:lnTo>
                  <a:lnTo>
                    <a:pt x="187" y="925"/>
                  </a:lnTo>
                  <a:lnTo>
                    <a:pt x="192" y="922"/>
                  </a:lnTo>
                  <a:lnTo>
                    <a:pt x="198" y="921"/>
                  </a:lnTo>
                  <a:lnTo>
                    <a:pt x="200" y="920"/>
                  </a:lnTo>
                  <a:lnTo>
                    <a:pt x="200" y="921"/>
                  </a:lnTo>
                  <a:lnTo>
                    <a:pt x="204" y="920"/>
                  </a:lnTo>
                  <a:lnTo>
                    <a:pt x="211" y="917"/>
                  </a:lnTo>
                  <a:lnTo>
                    <a:pt x="218" y="914"/>
                  </a:lnTo>
                  <a:lnTo>
                    <a:pt x="225" y="913"/>
                  </a:lnTo>
                  <a:lnTo>
                    <a:pt x="228" y="912"/>
                  </a:lnTo>
                  <a:lnTo>
                    <a:pt x="231" y="910"/>
                  </a:lnTo>
                  <a:lnTo>
                    <a:pt x="234" y="907"/>
                  </a:lnTo>
                  <a:lnTo>
                    <a:pt x="235" y="904"/>
                  </a:lnTo>
                  <a:lnTo>
                    <a:pt x="237" y="902"/>
                  </a:lnTo>
                  <a:lnTo>
                    <a:pt x="241" y="900"/>
                  </a:lnTo>
                  <a:lnTo>
                    <a:pt x="245" y="897"/>
                  </a:lnTo>
                  <a:lnTo>
                    <a:pt x="248" y="896"/>
                  </a:lnTo>
                  <a:lnTo>
                    <a:pt x="251" y="894"/>
                  </a:lnTo>
                  <a:lnTo>
                    <a:pt x="256" y="892"/>
                  </a:lnTo>
                  <a:lnTo>
                    <a:pt x="260" y="891"/>
                  </a:lnTo>
                  <a:lnTo>
                    <a:pt x="268" y="889"/>
                  </a:lnTo>
                  <a:lnTo>
                    <a:pt x="274" y="888"/>
                  </a:lnTo>
                  <a:lnTo>
                    <a:pt x="275" y="887"/>
                  </a:lnTo>
                  <a:lnTo>
                    <a:pt x="280" y="886"/>
                  </a:lnTo>
                  <a:lnTo>
                    <a:pt x="286" y="886"/>
                  </a:lnTo>
                  <a:lnTo>
                    <a:pt x="291" y="886"/>
                  </a:lnTo>
                  <a:lnTo>
                    <a:pt x="295" y="886"/>
                  </a:lnTo>
                  <a:lnTo>
                    <a:pt x="298" y="886"/>
                  </a:lnTo>
                  <a:lnTo>
                    <a:pt x="301" y="886"/>
                  </a:lnTo>
                  <a:lnTo>
                    <a:pt x="304" y="886"/>
                  </a:lnTo>
                  <a:lnTo>
                    <a:pt x="306" y="887"/>
                  </a:lnTo>
                  <a:lnTo>
                    <a:pt x="308" y="888"/>
                  </a:lnTo>
                  <a:lnTo>
                    <a:pt x="311" y="889"/>
                  </a:lnTo>
                  <a:lnTo>
                    <a:pt x="315" y="889"/>
                  </a:lnTo>
                  <a:lnTo>
                    <a:pt x="317" y="891"/>
                  </a:lnTo>
                  <a:lnTo>
                    <a:pt x="319" y="894"/>
                  </a:lnTo>
                  <a:lnTo>
                    <a:pt x="320" y="894"/>
                  </a:lnTo>
                  <a:lnTo>
                    <a:pt x="322" y="894"/>
                  </a:lnTo>
                  <a:lnTo>
                    <a:pt x="324" y="894"/>
                  </a:lnTo>
                  <a:lnTo>
                    <a:pt x="325" y="894"/>
                  </a:lnTo>
                  <a:lnTo>
                    <a:pt x="326" y="896"/>
                  </a:lnTo>
                  <a:lnTo>
                    <a:pt x="326" y="897"/>
                  </a:lnTo>
                  <a:lnTo>
                    <a:pt x="324" y="904"/>
                  </a:lnTo>
                  <a:lnTo>
                    <a:pt x="322" y="907"/>
                  </a:lnTo>
                  <a:lnTo>
                    <a:pt x="317" y="911"/>
                  </a:lnTo>
                  <a:lnTo>
                    <a:pt x="310" y="918"/>
                  </a:lnTo>
                  <a:lnTo>
                    <a:pt x="306" y="923"/>
                  </a:lnTo>
                  <a:lnTo>
                    <a:pt x="304" y="925"/>
                  </a:lnTo>
                  <a:lnTo>
                    <a:pt x="303" y="927"/>
                  </a:lnTo>
                  <a:lnTo>
                    <a:pt x="302" y="929"/>
                  </a:lnTo>
                  <a:lnTo>
                    <a:pt x="298" y="931"/>
                  </a:lnTo>
                  <a:lnTo>
                    <a:pt x="295" y="933"/>
                  </a:lnTo>
                  <a:lnTo>
                    <a:pt x="293" y="935"/>
                  </a:lnTo>
                  <a:lnTo>
                    <a:pt x="288" y="939"/>
                  </a:lnTo>
                  <a:lnTo>
                    <a:pt x="284" y="943"/>
                  </a:lnTo>
                  <a:lnTo>
                    <a:pt x="280" y="945"/>
                  </a:lnTo>
                  <a:lnTo>
                    <a:pt x="274" y="947"/>
                  </a:lnTo>
                  <a:lnTo>
                    <a:pt x="272" y="948"/>
                  </a:lnTo>
                  <a:lnTo>
                    <a:pt x="270" y="949"/>
                  </a:lnTo>
                  <a:lnTo>
                    <a:pt x="268" y="950"/>
                  </a:lnTo>
                  <a:lnTo>
                    <a:pt x="264" y="953"/>
                  </a:lnTo>
                  <a:lnTo>
                    <a:pt x="261" y="955"/>
                  </a:lnTo>
                  <a:lnTo>
                    <a:pt x="260" y="955"/>
                  </a:lnTo>
                  <a:lnTo>
                    <a:pt x="255" y="957"/>
                  </a:lnTo>
                  <a:lnTo>
                    <a:pt x="250" y="958"/>
                  </a:lnTo>
                  <a:lnTo>
                    <a:pt x="245" y="960"/>
                  </a:lnTo>
                  <a:lnTo>
                    <a:pt x="239" y="962"/>
                  </a:lnTo>
                  <a:lnTo>
                    <a:pt x="238" y="964"/>
                  </a:lnTo>
                  <a:lnTo>
                    <a:pt x="233" y="968"/>
                  </a:lnTo>
                  <a:lnTo>
                    <a:pt x="226" y="970"/>
                  </a:lnTo>
                  <a:lnTo>
                    <a:pt x="221" y="971"/>
                  </a:lnTo>
                  <a:lnTo>
                    <a:pt x="216" y="972"/>
                  </a:lnTo>
                  <a:lnTo>
                    <a:pt x="215" y="972"/>
                  </a:lnTo>
                  <a:lnTo>
                    <a:pt x="211" y="973"/>
                  </a:lnTo>
                  <a:lnTo>
                    <a:pt x="209" y="974"/>
                  </a:lnTo>
                  <a:lnTo>
                    <a:pt x="205" y="976"/>
                  </a:lnTo>
                  <a:lnTo>
                    <a:pt x="197" y="976"/>
                  </a:lnTo>
                  <a:lnTo>
                    <a:pt x="192" y="977"/>
                  </a:lnTo>
                  <a:lnTo>
                    <a:pt x="190" y="977"/>
                  </a:lnTo>
                  <a:lnTo>
                    <a:pt x="187" y="977"/>
                  </a:lnTo>
                  <a:lnTo>
                    <a:pt x="182" y="977"/>
                  </a:lnTo>
                  <a:lnTo>
                    <a:pt x="179" y="978"/>
                  </a:lnTo>
                  <a:lnTo>
                    <a:pt x="173" y="982"/>
                  </a:lnTo>
                  <a:lnTo>
                    <a:pt x="165" y="988"/>
                  </a:lnTo>
                  <a:lnTo>
                    <a:pt x="157" y="992"/>
                  </a:lnTo>
                  <a:lnTo>
                    <a:pt x="148" y="994"/>
                  </a:lnTo>
                  <a:lnTo>
                    <a:pt x="141" y="996"/>
                  </a:lnTo>
                  <a:lnTo>
                    <a:pt x="136" y="997"/>
                  </a:lnTo>
                  <a:lnTo>
                    <a:pt x="142" y="994"/>
                  </a:lnTo>
                  <a:lnTo>
                    <a:pt x="160" y="987"/>
                  </a:lnTo>
                  <a:close/>
                  <a:moveTo>
                    <a:pt x="26" y="983"/>
                  </a:moveTo>
                  <a:lnTo>
                    <a:pt x="20" y="982"/>
                  </a:lnTo>
                  <a:lnTo>
                    <a:pt x="15" y="981"/>
                  </a:lnTo>
                  <a:lnTo>
                    <a:pt x="13" y="981"/>
                  </a:lnTo>
                  <a:lnTo>
                    <a:pt x="11" y="981"/>
                  </a:lnTo>
                  <a:lnTo>
                    <a:pt x="11" y="983"/>
                  </a:lnTo>
                  <a:lnTo>
                    <a:pt x="11" y="987"/>
                  </a:lnTo>
                  <a:lnTo>
                    <a:pt x="12" y="989"/>
                  </a:lnTo>
                  <a:lnTo>
                    <a:pt x="13" y="992"/>
                  </a:lnTo>
                  <a:lnTo>
                    <a:pt x="13" y="994"/>
                  </a:lnTo>
                  <a:lnTo>
                    <a:pt x="13" y="996"/>
                  </a:lnTo>
                  <a:lnTo>
                    <a:pt x="13" y="1000"/>
                  </a:lnTo>
                  <a:lnTo>
                    <a:pt x="14" y="1002"/>
                  </a:lnTo>
                  <a:lnTo>
                    <a:pt x="15" y="1005"/>
                  </a:lnTo>
                  <a:lnTo>
                    <a:pt x="17" y="1006"/>
                  </a:lnTo>
                  <a:lnTo>
                    <a:pt x="20" y="1007"/>
                  </a:lnTo>
                  <a:lnTo>
                    <a:pt x="24" y="1008"/>
                  </a:lnTo>
                  <a:lnTo>
                    <a:pt x="27" y="1008"/>
                  </a:lnTo>
                  <a:lnTo>
                    <a:pt x="31" y="1008"/>
                  </a:lnTo>
                  <a:lnTo>
                    <a:pt x="34" y="1008"/>
                  </a:lnTo>
                  <a:lnTo>
                    <a:pt x="37" y="1008"/>
                  </a:lnTo>
                  <a:lnTo>
                    <a:pt x="41" y="1008"/>
                  </a:lnTo>
                  <a:lnTo>
                    <a:pt x="47" y="1008"/>
                  </a:lnTo>
                  <a:lnTo>
                    <a:pt x="51" y="1008"/>
                  </a:lnTo>
                  <a:lnTo>
                    <a:pt x="54" y="1008"/>
                  </a:lnTo>
                  <a:lnTo>
                    <a:pt x="60" y="1007"/>
                  </a:lnTo>
                  <a:lnTo>
                    <a:pt x="65" y="1007"/>
                  </a:lnTo>
                  <a:lnTo>
                    <a:pt x="69" y="1007"/>
                  </a:lnTo>
                  <a:lnTo>
                    <a:pt x="72" y="1007"/>
                  </a:lnTo>
                  <a:lnTo>
                    <a:pt x="76" y="1004"/>
                  </a:lnTo>
                  <a:lnTo>
                    <a:pt x="77" y="1002"/>
                  </a:lnTo>
                  <a:lnTo>
                    <a:pt x="78" y="1000"/>
                  </a:lnTo>
                  <a:lnTo>
                    <a:pt x="78" y="996"/>
                  </a:lnTo>
                  <a:lnTo>
                    <a:pt x="78" y="993"/>
                  </a:lnTo>
                  <a:lnTo>
                    <a:pt x="80" y="990"/>
                  </a:lnTo>
                  <a:lnTo>
                    <a:pt x="81" y="988"/>
                  </a:lnTo>
                  <a:lnTo>
                    <a:pt x="83" y="987"/>
                  </a:lnTo>
                  <a:lnTo>
                    <a:pt x="86" y="987"/>
                  </a:lnTo>
                  <a:lnTo>
                    <a:pt x="89" y="987"/>
                  </a:lnTo>
                  <a:lnTo>
                    <a:pt x="92" y="987"/>
                  </a:lnTo>
                  <a:lnTo>
                    <a:pt x="94" y="987"/>
                  </a:lnTo>
                  <a:lnTo>
                    <a:pt x="97" y="987"/>
                  </a:lnTo>
                  <a:lnTo>
                    <a:pt x="100" y="987"/>
                  </a:lnTo>
                  <a:lnTo>
                    <a:pt x="105" y="987"/>
                  </a:lnTo>
                  <a:lnTo>
                    <a:pt x="108" y="987"/>
                  </a:lnTo>
                  <a:lnTo>
                    <a:pt x="112" y="985"/>
                  </a:lnTo>
                  <a:lnTo>
                    <a:pt x="118" y="984"/>
                  </a:lnTo>
                  <a:lnTo>
                    <a:pt x="121" y="984"/>
                  </a:lnTo>
                  <a:lnTo>
                    <a:pt x="125" y="984"/>
                  </a:lnTo>
                  <a:lnTo>
                    <a:pt x="129" y="984"/>
                  </a:lnTo>
                  <a:lnTo>
                    <a:pt x="135" y="984"/>
                  </a:lnTo>
                  <a:lnTo>
                    <a:pt x="142" y="982"/>
                  </a:lnTo>
                  <a:lnTo>
                    <a:pt x="146" y="981"/>
                  </a:lnTo>
                  <a:lnTo>
                    <a:pt x="147" y="979"/>
                  </a:lnTo>
                  <a:lnTo>
                    <a:pt x="152" y="974"/>
                  </a:lnTo>
                  <a:lnTo>
                    <a:pt x="158" y="970"/>
                  </a:lnTo>
                  <a:lnTo>
                    <a:pt x="160" y="969"/>
                  </a:lnTo>
                  <a:lnTo>
                    <a:pt x="163" y="966"/>
                  </a:lnTo>
                  <a:lnTo>
                    <a:pt x="164" y="964"/>
                  </a:lnTo>
                  <a:lnTo>
                    <a:pt x="165" y="960"/>
                  </a:lnTo>
                  <a:lnTo>
                    <a:pt x="165" y="956"/>
                  </a:lnTo>
                  <a:lnTo>
                    <a:pt x="165" y="953"/>
                  </a:lnTo>
                  <a:lnTo>
                    <a:pt x="164" y="949"/>
                  </a:lnTo>
                  <a:lnTo>
                    <a:pt x="160" y="948"/>
                  </a:lnTo>
                  <a:lnTo>
                    <a:pt x="157" y="948"/>
                  </a:lnTo>
                  <a:lnTo>
                    <a:pt x="152" y="953"/>
                  </a:lnTo>
                  <a:lnTo>
                    <a:pt x="146" y="957"/>
                  </a:lnTo>
                  <a:lnTo>
                    <a:pt x="140" y="960"/>
                  </a:lnTo>
                  <a:lnTo>
                    <a:pt x="133" y="961"/>
                  </a:lnTo>
                  <a:lnTo>
                    <a:pt x="132" y="961"/>
                  </a:lnTo>
                  <a:lnTo>
                    <a:pt x="127" y="965"/>
                  </a:lnTo>
                  <a:lnTo>
                    <a:pt x="122" y="968"/>
                  </a:lnTo>
                  <a:lnTo>
                    <a:pt x="120" y="970"/>
                  </a:lnTo>
                  <a:lnTo>
                    <a:pt x="117" y="971"/>
                  </a:lnTo>
                  <a:lnTo>
                    <a:pt x="113" y="971"/>
                  </a:lnTo>
                  <a:lnTo>
                    <a:pt x="110" y="972"/>
                  </a:lnTo>
                  <a:lnTo>
                    <a:pt x="109" y="973"/>
                  </a:lnTo>
                  <a:lnTo>
                    <a:pt x="108" y="973"/>
                  </a:lnTo>
                  <a:lnTo>
                    <a:pt x="106" y="971"/>
                  </a:lnTo>
                  <a:lnTo>
                    <a:pt x="105" y="967"/>
                  </a:lnTo>
                  <a:lnTo>
                    <a:pt x="105" y="964"/>
                  </a:lnTo>
                  <a:lnTo>
                    <a:pt x="108" y="961"/>
                  </a:lnTo>
                  <a:lnTo>
                    <a:pt x="111" y="960"/>
                  </a:lnTo>
                  <a:lnTo>
                    <a:pt x="113" y="959"/>
                  </a:lnTo>
                  <a:lnTo>
                    <a:pt x="117" y="958"/>
                  </a:lnTo>
                  <a:lnTo>
                    <a:pt x="120" y="957"/>
                  </a:lnTo>
                  <a:lnTo>
                    <a:pt x="122" y="956"/>
                  </a:lnTo>
                  <a:lnTo>
                    <a:pt x="125" y="954"/>
                  </a:lnTo>
                  <a:lnTo>
                    <a:pt x="128" y="952"/>
                  </a:lnTo>
                  <a:lnTo>
                    <a:pt x="129" y="952"/>
                  </a:lnTo>
                  <a:lnTo>
                    <a:pt x="133" y="948"/>
                  </a:lnTo>
                  <a:lnTo>
                    <a:pt x="139" y="945"/>
                  </a:lnTo>
                  <a:lnTo>
                    <a:pt x="141" y="944"/>
                  </a:lnTo>
                  <a:lnTo>
                    <a:pt x="142" y="942"/>
                  </a:lnTo>
                  <a:lnTo>
                    <a:pt x="143" y="941"/>
                  </a:lnTo>
                  <a:lnTo>
                    <a:pt x="143" y="938"/>
                  </a:lnTo>
                  <a:lnTo>
                    <a:pt x="144" y="935"/>
                  </a:lnTo>
                  <a:lnTo>
                    <a:pt x="144" y="934"/>
                  </a:lnTo>
                  <a:lnTo>
                    <a:pt x="144" y="932"/>
                  </a:lnTo>
                  <a:lnTo>
                    <a:pt x="142" y="927"/>
                  </a:lnTo>
                  <a:lnTo>
                    <a:pt x="142" y="926"/>
                  </a:lnTo>
                  <a:lnTo>
                    <a:pt x="142" y="922"/>
                  </a:lnTo>
                  <a:lnTo>
                    <a:pt x="142" y="919"/>
                  </a:lnTo>
                  <a:lnTo>
                    <a:pt x="143" y="917"/>
                  </a:lnTo>
                  <a:lnTo>
                    <a:pt x="144" y="914"/>
                  </a:lnTo>
                  <a:lnTo>
                    <a:pt x="147" y="913"/>
                  </a:lnTo>
                  <a:lnTo>
                    <a:pt x="151" y="912"/>
                  </a:lnTo>
                  <a:lnTo>
                    <a:pt x="155" y="912"/>
                  </a:lnTo>
                  <a:lnTo>
                    <a:pt x="158" y="912"/>
                  </a:lnTo>
                  <a:lnTo>
                    <a:pt x="159" y="911"/>
                  </a:lnTo>
                  <a:lnTo>
                    <a:pt x="165" y="911"/>
                  </a:lnTo>
                  <a:lnTo>
                    <a:pt x="174" y="910"/>
                  </a:lnTo>
                  <a:lnTo>
                    <a:pt x="179" y="909"/>
                  </a:lnTo>
                  <a:lnTo>
                    <a:pt x="181" y="909"/>
                  </a:lnTo>
                  <a:lnTo>
                    <a:pt x="185" y="909"/>
                  </a:lnTo>
                  <a:lnTo>
                    <a:pt x="187" y="908"/>
                  </a:lnTo>
                  <a:lnTo>
                    <a:pt x="197" y="904"/>
                  </a:lnTo>
                  <a:lnTo>
                    <a:pt x="208" y="900"/>
                  </a:lnTo>
                  <a:lnTo>
                    <a:pt x="212" y="898"/>
                  </a:lnTo>
                  <a:lnTo>
                    <a:pt x="215" y="897"/>
                  </a:lnTo>
                  <a:lnTo>
                    <a:pt x="218" y="895"/>
                  </a:lnTo>
                  <a:lnTo>
                    <a:pt x="222" y="890"/>
                  </a:lnTo>
                  <a:lnTo>
                    <a:pt x="226" y="887"/>
                  </a:lnTo>
                  <a:lnTo>
                    <a:pt x="231" y="884"/>
                  </a:lnTo>
                  <a:lnTo>
                    <a:pt x="235" y="880"/>
                  </a:lnTo>
                  <a:lnTo>
                    <a:pt x="236" y="878"/>
                  </a:lnTo>
                  <a:lnTo>
                    <a:pt x="236" y="873"/>
                  </a:lnTo>
                  <a:lnTo>
                    <a:pt x="238" y="866"/>
                  </a:lnTo>
                  <a:lnTo>
                    <a:pt x="239" y="863"/>
                  </a:lnTo>
                  <a:lnTo>
                    <a:pt x="237" y="859"/>
                  </a:lnTo>
                  <a:lnTo>
                    <a:pt x="235" y="855"/>
                  </a:lnTo>
                  <a:lnTo>
                    <a:pt x="231" y="856"/>
                  </a:lnTo>
                  <a:lnTo>
                    <a:pt x="227" y="860"/>
                  </a:lnTo>
                  <a:lnTo>
                    <a:pt x="227" y="861"/>
                  </a:lnTo>
                  <a:lnTo>
                    <a:pt x="227" y="863"/>
                  </a:lnTo>
                  <a:lnTo>
                    <a:pt x="227" y="866"/>
                  </a:lnTo>
                  <a:lnTo>
                    <a:pt x="225" y="868"/>
                  </a:lnTo>
                  <a:lnTo>
                    <a:pt x="220" y="871"/>
                  </a:lnTo>
                  <a:lnTo>
                    <a:pt x="217" y="872"/>
                  </a:lnTo>
                  <a:lnTo>
                    <a:pt x="214" y="873"/>
                  </a:lnTo>
                  <a:lnTo>
                    <a:pt x="210" y="875"/>
                  </a:lnTo>
                  <a:lnTo>
                    <a:pt x="206" y="876"/>
                  </a:lnTo>
                  <a:lnTo>
                    <a:pt x="201" y="880"/>
                  </a:lnTo>
                  <a:lnTo>
                    <a:pt x="198" y="882"/>
                  </a:lnTo>
                  <a:lnTo>
                    <a:pt x="194" y="884"/>
                  </a:lnTo>
                  <a:lnTo>
                    <a:pt x="189" y="885"/>
                  </a:lnTo>
                  <a:lnTo>
                    <a:pt x="187" y="886"/>
                  </a:lnTo>
                  <a:lnTo>
                    <a:pt x="186" y="886"/>
                  </a:lnTo>
                  <a:lnTo>
                    <a:pt x="181" y="886"/>
                  </a:lnTo>
                  <a:lnTo>
                    <a:pt x="177" y="886"/>
                  </a:lnTo>
                  <a:lnTo>
                    <a:pt x="175" y="886"/>
                  </a:lnTo>
                  <a:lnTo>
                    <a:pt x="173" y="886"/>
                  </a:lnTo>
                  <a:lnTo>
                    <a:pt x="169" y="886"/>
                  </a:lnTo>
                  <a:lnTo>
                    <a:pt x="167" y="888"/>
                  </a:lnTo>
                  <a:lnTo>
                    <a:pt x="165" y="888"/>
                  </a:lnTo>
                  <a:lnTo>
                    <a:pt x="164" y="886"/>
                  </a:lnTo>
                  <a:lnTo>
                    <a:pt x="165" y="884"/>
                  </a:lnTo>
                  <a:lnTo>
                    <a:pt x="167" y="882"/>
                  </a:lnTo>
                  <a:lnTo>
                    <a:pt x="168" y="880"/>
                  </a:lnTo>
                  <a:lnTo>
                    <a:pt x="169" y="880"/>
                  </a:lnTo>
                  <a:lnTo>
                    <a:pt x="175" y="878"/>
                  </a:lnTo>
                  <a:lnTo>
                    <a:pt x="182" y="877"/>
                  </a:lnTo>
                  <a:lnTo>
                    <a:pt x="185" y="876"/>
                  </a:lnTo>
                  <a:lnTo>
                    <a:pt x="189" y="874"/>
                  </a:lnTo>
                  <a:lnTo>
                    <a:pt x="192" y="873"/>
                  </a:lnTo>
                  <a:lnTo>
                    <a:pt x="197" y="871"/>
                  </a:lnTo>
                  <a:lnTo>
                    <a:pt x="200" y="867"/>
                  </a:lnTo>
                  <a:lnTo>
                    <a:pt x="212" y="859"/>
                  </a:lnTo>
                  <a:lnTo>
                    <a:pt x="217" y="855"/>
                  </a:lnTo>
                  <a:lnTo>
                    <a:pt x="218" y="855"/>
                  </a:lnTo>
                  <a:lnTo>
                    <a:pt x="220" y="854"/>
                  </a:lnTo>
                  <a:lnTo>
                    <a:pt x="220" y="853"/>
                  </a:lnTo>
                  <a:lnTo>
                    <a:pt x="216" y="852"/>
                  </a:lnTo>
                  <a:lnTo>
                    <a:pt x="205" y="851"/>
                  </a:lnTo>
                  <a:lnTo>
                    <a:pt x="202" y="851"/>
                  </a:lnTo>
                  <a:lnTo>
                    <a:pt x="202" y="852"/>
                  </a:lnTo>
                  <a:lnTo>
                    <a:pt x="198" y="852"/>
                  </a:lnTo>
                  <a:lnTo>
                    <a:pt x="189" y="853"/>
                  </a:lnTo>
                  <a:lnTo>
                    <a:pt x="185" y="853"/>
                  </a:lnTo>
                  <a:lnTo>
                    <a:pt x="180" y="855"/>
                  </a:lnTo>
                  <a:lnTo>
                    <a:pt x="176" y="856"/>
                  </a:lnTo>
                  <a:lnTo>
                    <a:pt x="176" y="857"/>
                  </a:lnTo>
                  <a:lnTo>
                    <a:pt x="173" y="861"/>
                  </a:lnTo>
                  <a:lnTo>
                    <a:pt x="168" y="865"/>
                  </a:lnTo>
                  <a:lnTo>
                    <a:pt x="166" y="866"/>
                  </a:lnTo>
                  <a:lnTo>
                    <a:pt x="163" y="867"/>
                  </a:lnTo>
                  <a:lnTo>
                    <a:pt x="158" y="871"/>
                  </a:lnTo>
                  <a:lnTo>
                    <a:pt x="157" y="873"/>
                  </a:lnTo>
                  <a:lnTo>
                    <a:pt x="155" y="876"/>
                  </a:lnTo>
                  <a:lnTo>
                    <a:pt x="153" y="879"/>
                  </a:lnTo>
                  <a:lnTo>
                    <a:pt x="151" y="882"/>
                  </a:lnTo>
                  <a:lnTo>
                    <a:pt x="150" y="883"/>
                  </a:lnTo>
                  <a:lnTo>
                    <a:pt x="151" y="884"/>
                  </a:lnTo>
                  <a:lnTo>
                    <a:pt x="156" y="887"/>
                  </a:lnTo>
                  <a:lnTo>
                    <a:pt x="158" y="887"/>
                  </a:lnTo>
                  <a:lnTo>
                    <a:pt x="160" y="887"/>
                  </a:lnTo>
                  <a:lnTo>
                    <a:pt x="160" y="890"/>
                  </a:lnTo>
                  <a:lnTo>
                    <a:pt x="158" y="896"/>
                  </a:lnTo>
                  <a:lnTo>
                    <a:pt x="158" y="897"/>
                  </a:lnTo>
                  <a:lnTo>
                    <a:pt x="154" y="898"/>
                  </a:lnTo>
                  <a:lnTo>
                    <a:pt x="150" y="899"/>
                  </a:lnTo>
                  <a:lnTo>
                    <a:pt x="147" y="900"/>
                  </a:lnTo>
                  <a:lnTo>
                    <a:pt x="145" y="902"/>
                  </a:lnTo>
                  <a:lnTo>
                    <a:pt x="140" y="906"/>
                  </a:lnTo>
                  <a:lnTo>
                    <a:pt x="139" y="907"/>
                  </a:lnTo>
                  <a:lnTo>
                    <a:pt x="134" y="907"/>
                  </a:lnTo>
                  <a:lnTo>
                    <a:pt x="130" y="907"/>
                  </a:lnTo>
                  <a:lnTo>
                    <a:pt x="128" y="907"/>
                  </a:lnTo>
                  <a:lnTo>
                    <a:pt x="127" y="906"/>
                  </a:lnTo>
                  <a:lnTo>
                    <a:pt x="125" y="906"/>
                  </a:lnTo>
                  <a:lnTo>
                    <a:pt x="122" y="908"/>
                  </a:lnTo>
                  <a:lnTo>
                    <a:pt x="118" y="914"/>
                  </a:lnTo>
                  <a:lnTo>
                    <a:pt x="117" y="917"/>
                  </a:lnTo>
                  <a:lnTo>
                    <a:pt x="115" y="922"/>
                  </a:lnTo>
                  <a:lnTo>
                    <a:pt x="112" y="927"/>
                  </a:lnTo>
                  <a:lnTo>
                    <a:pt x="109" y="930"/>
                  </a:lnTo>
                  <a:lnTo>
                    <a:pt x="107" y="932"/>
                  </a:lnTo>
                  <a:lnTo>
                    <a:pt x="106" y="934"/>
                  </a:lnTo>
                  <a:lnTo>
                    <a:pt x="104" y="936"/>
                  </a:lnTo>
                  <a:lnTo>
                    <a:pt x="101" y="938"/>
                  </a:lnTo>
                  <a:lnTo>
                    <a:pt x="98" y="939"/>
                  </a:lnTo>
                  <a:lnTo>
                    <a:pt x="93" y="942"/>
                  </a:lnTo>
                  <a:lnTo>
                    <a:pt x="87" y="943"/>
                  </a:lnTo>
                  <a:lnTo>
                    <a:pt x="84" y="946"/>
                  </a:lnTo>
                  <a:lnTo>
                    <a:pt x="82" y="948"/>
                  </a:lnTo>
                  <a:lnTo>
                    <a:pt x="77" y="950"/>
                  </a:lnTo>
                  <a:lnTo>
                    <a:pt x="73" y="953"/>
                  </a:lnTo>
                  <a:lnTo>
                    <a:pt x="69" y="954"/>
                  </a:lnTo>
                  <a:lnTo>
                    <a:pt x="65" y="955"/>
                  </a:lnTo>
                  <a:lnTo>
                    <a:pt x="62" y="955"/>
                  </a:lnTo>
                  <a:lnTo>
                    <a:pt x="60" y="955"/>
                  </a:lnTo>
                  <a:lnTo>
                    <a:pt x="59" y="958"/>
                  </a:lnTo>
                  <a:lnTo>
                    <a:pt x="59" y="959"/>
                  </a:lnTo>
                  <a:lnTo>
                    <a:pt x="59" y="961"/>
                  </a:lnTo>
                  <a:lnTo>
                    <a:pt x="60" y="961"/>
                  </a:lnTo>
                  <a:lnTo>
                    <a:pt x="62" y="961"/>
                  </a:lnTo>
                  <a:lnTo>
                    <a:pt x="63" y="964"/>
                  </a:lnTo>
                  <a:lnTo>
                    <a:pt x="63" y="966"/>
                  </a:lnTo>
                  <a:lnTo>
                    <a:pt x="63" y="969"/>
                  </a:lnTo>
                  <a:lnTo>
                    <a:pt x="62" y="970"/>
                  </a:lnTo>
                  <a:lnTo>
                    <a:pt x="62" y="971"/>
                  </a:lnTo>
                  <a:lnTo>
                    <a:pt x="63" y="973"/>
                  </a:lnTo>
                  <a:lnTo>
                    <a:pt x="66" y="976"/>
                  </a:lnTo>
                  <a:lnTo>
                    <a:pt x="67" y="977"/>
                  </a:lnTo>
                  <a:lnTo>
                    <a:pt x="71" y="978"/>
                  </a:lnTo>
                  <a:lnTo>
                    <a:pt x="75" y="979"/>
                  </a:lnTo>
                  <a:lnTo>
                    <a:pt x="75" y="984"/>
                  </a:lnTo>
                  <a:lnTo>
                    <a:pt x="74" y="991"/>
                  </a:lnTo>
                  <a:lnTo>
                    <a:pt x="74" y="992"/>
                  </a:lnTo>
                  <a:lnTo>
                    <a:pt x="72" y="993"/>
                  </a:lnTo>
                  <a:lnTo>
                    <a:pt x="71" y="994"/>
                  </a:lnTo>
                  <a:lnTo>
                    <a:pt x="66" y="994"/>
                  </a:lnTo>
                  <a:lnTo>
                    <a:pt x="63" y="994"/>
                  </a:lnTo>
                  <a:lnTo>
                    <a:pt x="59" y="994"/>
                  </a:lnTo>
                  <a:lnTo>
                    <a:pt x="53" y="994"/>
                  </a:lnTo>
                  <a:lnTo>
                    <a:pt x="49" y="994"/>
                  </a:lnTo>
                  <a:lnTo>
                    <a:pt x="45" y="994"/>
                  </a:lnTo>
                  <a:lnTo>
                    <a:pt x="41" y="994"/>
                  </a:lnTo>
                  <a:lnTo>
                    <a:pt x="39" y="992"/>
                  </a:lnTo>
                  <a:lnTo>
                    <a:pt x="39" y="991"/>
                  </a:lnTo>
                  <a:lnTo>
                    <a:pt x="39" y="989"/>
                  </a:lnTo>
                  <a:lnTo>
                    <a:pt x="36" y="988"/>
                  </a:lnTo>
                  <a:lnTo>
                    <a:pt x="34" y="987"/>
                  </a:lnTo>
                  <a:lnTo>
                    <a:pt x="30" y="985"/>
                  </a:lnTo>
                  <a:lnTo>
                    <a:pt x="26" y="983"/>
                  </a:lnTo>
                  <a:close/>
                  <a:moveTo>
                    <a:pt x="29" y="806"/>
                  </a:moveTo>
                  <a:lnTo>
                    <a:pt x="34" y="807"/>
                  </a:lnTo>
                  <a:lnTo>
                    <a:pt x="38" y="808"/>
                  </a:lnTo>
                  <a:lnTo>
                    <a:pt x="40" y="808"/>
                  </a:lnTo>
                  <a:lnTo>
                    <a:pt x="42" y="808"/>
                  </a:lnTo>
                  <a:lnTo>
                    <a:pt x="48" y="808"/>
                  </a:lnTo>
                  <a:lnTo>
                    <a:pt x="53" y="809"/>
                  </a:lnTo>
                  <a:lnTo>
                    <a:pt x="55" y="810"/>
                  </a:lnTo>
                  <a:lnTo>
                    <a:pt x="58" y="810"/>
                  </a:lnTo>
                  <a:lnTo>
                    <a:pt x="63" y="810"/>
                  </a:lnTo>
                  <a:lnTo>
                    <a:pt x="67" y="808"/>
                  </a:lnTo>
                  <a:lnTo>
                    <a:pt x="73" y="806"/>
                  </a:lnTo>
                  <a:lnTo>
                    <a:pt x="75" y="806"/>
                  </a:lnTo>
                  <a:lnTo>
                    <a:pt x="77" y="806"/>
                  </a:lnTo>
                  <a:lnTo>
                    <a:pt x="81" y="806"/>
                  </a:lnTo>
                  <a:lnTo>
                    <a:pt x="84" y="805"/>
                  </a:lnTo>
                  <a:lnTo>
                    <a:pt x="86" y="803"/>
                  </a:lnTo>
                  <a:lnTo>
                    <a:pt x="88" y="801"/>
                  </a:lnTo>
                  <a:lnTo>
                    <a:pt x="89" y="797"/>
                  </a:lnTo>
                  <a:lnTo>
                    <a:pt x="87" y="793"/>
                  </a:lnTo>
                  <a:lnTo>
                    <a:pt x="85" y="792"/>
                  </a:lnTo>
                  <a:lnTo>
                    <a:pt x="83" y="792"/>
                  </a:lnTo>
                  <a:lnTo>
                    <a:pt x="81" y="792"/>
                  </a:lnTo>
                  <a:lnTo>
                    <a:pt x="77" y="792"/>
                  </a:lnTo>
                  <a:lnTo>
                    <a:pt x="74" y="792"/>
                  </a:lnTo>
                  <a:lnTo>
                    <a:pt x="71" y="792"/>
                  </a:lnTo>
                  <a:lnTo>
                    <a:pt x="67" y="793"/>
                  </a:lnTo>
                  <a:lnTo>
                    <a:pt x="62" y="793"/>
                  </a:lnTo>
                  <a:lnTo>
                    <a:pt x="59" y="793"/>
                  </a:lnTo>
                  <a:lnTo>
                    <a:pt x="58" y="791"/>
                  </a:lnTo>
                  <a:lnTo>
                    <a:pt x="55" y="790"/>
                  </a:lnTo>
                  <a:lnTo>
                    <a:pt x="52" y="789"/>
                  </a:lnTo>
                  <a:lnTo>
                    <a:pt x="48" y="787"/>
                  </a:lnTo>
                  <a:lnTo>
                    <a:pt x="45" y="786"/>
                  </a:lnTo>
                  <a:lnTo>
                    <a:pt x="41" y="786"/>
                  </a:lnTo>
                  <a:lnTo>
                    <a:pt x="40" y="789"/>
                  </a:lnTo>
                  <a:lnTo>
                    <a:pt x="39" y="791"/>
                  </a:lnTo>
                  <a:lnTo>
                    <a:pt x="38" y="793"/>
                  </a:lnTo>
                  <a:lnTo>
                    <a:pt x="37" y="795"/>
                  </a:lnTo>
                  <a:lnTo>
                    <a:pt x="34" y="795"/>
                  </a:lnTo>
                  <a:lnTo>
                    <a:pt x="30" y="795"/>
                  </a:lnTo>
                  <a:lnTo>
                    <a:pt x="28" y="796"/>
                  </a:lnTo>
                  <a:lnTo>
                    <a:pt x="27" y="798"/>
                  </a:lnTo>
                  <a:lnTo>
                    <a:pt x="26" y="802"/>
                  </a:lnTo>
                  <a:lnTo>
                    <a:pt x="26" y="805"/>
                  </a:lnTo>
                  <a:lnTo>
                    <a:pt x="26" y="807"/>
                  </a:lnTo>
                  <a:lnTo>
                    <a:pt x="27" y="809"/>
                  </a:lnTo>
                  <a:lnTo>
                    <a:pt x="28" y="807"/>
                  </a:lnTo>
                  <a:lnTo>
                    <a:pt x="29" y="806"/>
                  </a:lnTo>
                  <a:close/>
                  <a:moveTo>
                    <a:pt x="99" y="830"/>
                  </a:moveTo>
                  <a:lnTo>
                    <a:pt x="95" y="833"/>
                  </a:lnTo>
                  <a:lnTo>
                    <a:pt x="90" y="836"/>
                  </a:lnTo>
                  <a:lnTo>
                    <a:pt x="86" y="837"/>
                  </a:lnTo>
                  <a:lnTo>
                    <a:pt x="82" y="837"/>
                  </a:lnTo>
                  <a:lnTo>
                    <a:pt x="77" y="840"/>
                  </a:lnTo>
                  <a:lnTo>
                    <a:pt x="74" y="843"/>
                  </a:lnTo>
                  <a:lnTo>
                    <a:pt x="75" y="847"/>
                  </a:lnTo>
                  <a:lnTo>
                    <a:pt x="75" y="850"/>
                  </a:lnTo>
                  <a:lnTo>
                    <a:pt x="67" y="849"/>
                  </a:lnTo>
                  <a:lnTo>
                    <a:pt x="61" y="847"/>
                  </a:lnTo>
                  <a:lnTo>
                    <a:pt x="60" y="845"/>
                  </a:lnTo>
                  <a:lnTo>
                    <a:pt x="55" y="844"/>
                  </a:lnTo>
                  <a:lnTo>
                    <a:pt x="49" y="845"/>
                  </a:lnTo>
                  <a:lnTo>
                    <a:pt x="42" y="848"/>
                  </a:lnTo>
                  <a:lnTo>
                    <a:pt x="35" y="850"/>
                  </a:lnTo>
                  <a:lnTo>
                    <a:pt x="31" y="851"/>
                  </a:lnTo>
                  <a:lnTo>
                    <a:pt x="30" y="854"/>
                  </a:lnTo>
                  <a:lnTo>
                    <a:pt x="30" y="856"/>
                  </a:lnTo>
                  <a:lnTo>
                    <a:pt x="27" y="857"/>
                  </a:lnTo>
                  <a:lnTo>
                    <a:pt x="25" y="857"/>
                  </a:lnTo>
                  <a:lnTo>
                    <a:pt x="20" y="859"/>
                  </a:lnTo>
                  <a:lnTo>
                    <a:pt x="17" y="859"/>
                  </a:lnTo>
                  <a:lnTo>
                    <a:pt x="14" y="856"/>
                  </a:lnTo>
                  <a:lnTo>
                    <a:pt x="12" y="853"/>
                  </a:lnTo>
                  <a:lnTo>
                    <a:pt x="7" y="850"/>
                  </a:lnTo>
                  <a:lnTo>
                    <a:pt x="6" y="848"/>
                  </a:lnTo>
                  <a:lnTo>
                    <a:pt x="10" y="843"/>
                  </a:lnTo>
                  <a:lnTo>
                    <a:pt x="13" y="839"/>
                  </a:lnTo>
                  <a:lnTo>
                    <a:pt x="15" y="837"/>
                  </a:lnTo>
                  <a:lnTo>
                    <a:pt x="16" y="833"/>
                  </a:lnTo>
                  <a:lnTo>
                    <a:pt x="19" y="831"/>
                  </a:lnTo>
                  <a:lnTo>
                    <a:pt x="23" y="829"/>
                  </a:lnTo>
                  <a:lnTo>
                    <a:pt x="28" y="825"/>
                  </a:lnTo>
                  <a:lnTo>
                    <a:pt x="29" y="824"/>
                  </a:lnTo>
                  <a:lnTo>
                    <a:pt x="34" y="820"/>
                  </a:lnTo>
                  <a:lnTo>
                    <a:pt x="38" y="818"/>
                  </a:lnTo>
                  <a:lnTo>
                    <a:pt x="40" y="817"/>
                  </a:lnTo>
                  <a:lnTo>
                    <a:pt x="43" y="817"/>
                  </a:lnTo>
                  <a:lnTo>
                    <a:pt x="47" y="820"/>
                  </a:lnTo>
                  <a:lnTo>
                    <a:pt x="49" y="824"/>
                  </a:lnTo>
                  <a:lnTo>
                    <a:pt x="49" y="826"/>
                  </a:lnTo>
                  <a:lnTo>
                    <a:pt x="49" y="828"/>
                  </a:lnTo>
                  <a:lnTo>
                    <a:pt x="53" y="829"/>
                  </a:lnTo>
                  <a:lnTo>
                    <a:pt x="58" y="828"/>
                  </a:lnTo>
                  <a:lnTo>
                    <a:pt x="61" y="826"/>
                  </a:lnTo>
                  <a:lnTo>
                    <a:pt x="64" y="824"/>
                  </a:lnTo>
                  <a:lnTo>
                    <a:pt x="67" y="822"/>
                  </a:lnTo>
                  <a:lnTo>
                    <a:pt x="71" y="821"/>
                  </a:lnTo>
                  <a:lnTo>
                    <a:pt x="74" y="821"/>
                  </a:lnTo>
                  <a:lnTo>
                    <a:pt x="77" y="821"/>
                  </a:lnTo>
                  <a:lnTo>
                    <a:pt x="80" y="818"/>
                  </a:lnTo>
                  <a:lnTo>
                    <a:pt x="82" y="816"/>
                  </a:lnTo>
                  <a:lnTo>
                    <a:pt x="84" y="813"/>
                  </a:lnTo>
                  <a:lnTo>
                    <a:pt x="87" y="812"/>
                  </a:lnTo>
                  <a:lnTo>
                    <a:pt x="92" y="810"/>
                  </a:lnTo>
                  <a:lnTo>
                    <a:pt x="95" y="812"/>
                  </a:lnTo>
                  <a:lnTo>
                    <a:pt x="99" y="815"/>
                  </a:lnTo>
                  <a:lnTo>
                    <a:pt x="103" y="817"/>
                  </a:lnTo>
                  <a:lnTo>
                    <a:pt x="104" y="820"/>
                  </a:lnTo>
                  <a:lnTo>
                    <a:pt x="104" y="822"/>
                  </a:lnTo>
                  <a:lnTo>
                    <a:pt x="101" y="827"/>
                  </a:lnTo>
                  <a:lnTo>
                    <a:pt x="99" y="830"/>
                  </a:lnTo>
                  <a:close/>
                  <a:moveTo>
                    <a:pt x="10" y="942"/>
                  </a:moveTo>
                  <a:lnTo>
                    <a:pt x="11" y="952"/>
                  </a:lnTo>
                  <a:lnTo>
                    <a:pt x="11" y="961"/>
                  </a:lnTo>
                  <a:lnTo>
                    <a:pt x="15" y="964"/>
                  </a:lnTo>
                  <a:lnTo>
                    <a:pt x="19" y="964"/>
                  </a:lnTo>
                  <a:lnTo>
                    <a:pt x="20" y="968"/>
                  </a:lnTo>
                  <a:lnTo>
                    <a:pt x="20" y="972"/>
                  </a:lnTo>
                  <a:lnTo>
                    <a:pt x="19" y="977"/>
                  </a:lnTo>
                  <a:lnTo>
                    <a:pt x="20" y="980"/>
                  </a:lnTo>
                  <a:lnTo>
                    <a:pt x="24" y="980"/>
                  </a:lnTo>
                  <a:lnTo>
                    <a:pt x="27" y="979"/>
                  </a:lnTo>
                  <a:lnTo>
                    <a:pt x="28" y="977"/>
                  </a:lnTo>
                  <a:lnTo>
                    <a:pt x="30" y="972"/>
                  </a:lnTo>
                  <a:lnTo>
                    <a:pt x="34" y="969"/>
                  </a:lnTo>
                  <a:lnTo>
                    <a:pt x="37" y="967"/>
                  </a:lnTo>
                  <a:lnTo>
                    <a:pt x="40" y="965"/>
                  </a:lnTo>
                  <a:lnTo>
                    <a:pt x="50" y="957"/>
                  </a:lnTo>
                  <a:lnTo>
                    <a:pt x="53" y="954"/>
                  </a:lnTo>
                  <a:lnTo>
                    <a:pt x="55" y="950"/>
                  </a:lnTo>
                  <a:lnTo>
                    <a:pt x="57" y="948"/>
                  </a:lnTo>
                  <a:lnTo>
                    <a:pt x="52" y="943"/>
                  </a:lnTo>
                  <a:lnTo>
                    <a:pt x="50" y="941"/>
                  </a:lnTo>
                  <a:lnTo>
                    <a:pt x="48" y="939"/>
                  </a:lnTo>
                  <a:lnTo>
                    <a:pt x="45" y="939"/>
                  </a:lnTo>
                  <a:lnTo>
                    <a:pt x="36" y="939"/>
                  </a:lnTo>
                  <a:lnTo>
                    <a:pt x="32" y="939"/>
                  </a:lnTo>
                  <a:lnTo>
                    <a:pt x="28" y="942"/>
                  </a:lnTo>
                  <a:lnTo>
                    <a:pt x="24" y="943"/>
                  </a:lnTo>
                  <a:lnTo>
                    <a:pt x="14" y="941"/>
                  </a:lnTo>
                  <a:lnTo>
                    <a:pt x="10" y="942"/>
                  </a:lnTo>
                  <a:close/>
                  <a:moveTo>
                    <a:pt x="284" y="643"/>
                  </a:moveTo>
                  <a:lnTo>
                    <a:pt x="288" y="642"/>
                  </a:lnTo>
                  <a:lnTo>
                    <a:pt x="293" y="640"/>
                  </a:lnTo>
                  <a:lnTo>
                    <a:pt x="297" y="640"/>
                  </a:lnTo>
                  <a:lnTo>
                    <a:pt x="302" y="641"/>
                  </a:lnTo>
                  <a:lnTo>
                    <a:pt x="303" y="642"/>
                  </a:lnTo>
                  <a:lnTo>
                    <a:pt x="304" y="642"/>
                  </a:lnTo>
                  <a:lnTo>
                    <a:pt x="304" y="644"/>
                  </a:lnTo>
                  <a:lnTo>
                    <a:pt x="304" y="645"/>
                  </a:lnTo>
                  <a:lnTo>
                    <a:pt x="301" y="651"/>
                  </a:lnTo>
                  <a:lnTo>
                    <a:pt x="301" y="653"/>
                  </a:lnTo>
                  <a:lnTo>
                    <a:pt x="297" y="654"/>
                  </a:lnTo>
                  <a:lnTo>
                    <a:pt x="296" y="655"/>
                  </a:lnTo>
                  <a:lnTo>
                    <a:pt x="297" y="658"/>
                  </a:lnTo>
                  <a:lnTo>
                    <a:pt x="299" y="661"/>
                  </a:lnTo>
                  <a:lnTo>
                    <a:pt x="302" y="662"/>
                  </a:lnTo>
                  <a:lnTo>
                    <a:pt x="305" y="663"/>
                  </a:lnTo>
                  <a:lnTo>
                    <a:pt x="307" y="663"/>
                  </a:lnTo>
                  <a:lnTo>
                    <a:pt x="310" y="661"/>
                  </a:lnTo>
                  <a:lnTo>
                    <a:pt x="313" y="657"/>
                  </a:lnTo>
                  <a:lnTo>
                    <a:pt x="314" y="654"/>
                  </a:lnTo>
                  <a:lnTo>
                    <a:pt x="314" y="652"/>
                  </a:lnTo>
                  <a:lnTo>
                    <a:pt x="313" y="649"/>
                  </a:lnTo>
                  <a:lnTo>
                    <a:pt x="313" y="647"/>
                  </a:lnTo>
                  <a:lnTo>
                    <a:pt x="315" y="645"/>
                  </a:lnTo>
                  <a:lnTo>
                    <a:pt x="320" y="642"/>
                  </a:lnTo>
                  <a:lnTo>
                    <a:pt x="324" y="641"/>
                  </a:lnTo>
                  <a:lnTo>
                    <a:pt x="327" y="638"/>
                  </a:lnTo>
                  <a:lnTo>
                    <a:pt x="331" y="635"/>
                  </a:lnTo>
                  <a:lnTo>
                    <a:pt x="333" y="633"/>
                  </a:lnTo>
                  <a:lnTo>
                    <a:pt x="337" y="631"/>
                  </a:lnTo>
                  <a:lnTo>
                    <a:pt x="340" y="629"/>
                  </a:lnTo>
                  <a:lnTo>
                    <a:pt x="345" y="624"/>
                  </a:lnTo>
                  <a:lnTo>
                    <a:pt x="349" y="622"/>
                  </a:lnTo>
                  <a:lnTo>
                    <a:pt x="352" y="620"/>
                  </a:lnTo>
                  <a:lnTo>
                    <a:pt x="357" y="616"/>
                  </a:lnTo>
                  <a:lnTo>
                    <a:pt x="360" y="615"/>
                  </a:lnTo>
                  <a:lnTo>
                    <a:pt x="361" y="617"/>
                  </a:lnTo>
                  <a:lnTo>
                    <a:pt x="362" y="618"/>
                  </a:lnTo>
                  <a:lnTo>
                    <a:pt x="364" y="620"/>
                  </a:lnTo>
                  <a:lnTo>
                    <a:pt x="365" y="622"/>
                  </a:lnTo>
                  <a:lnTo>
                    <a:pt x="372" y="623"/>
                  </a:lnTo>
                  <a:lnTo>
                    <a:pt x="378" y="622"/>
                  </a:lnTo>
                  <a:lnTo>
                    <a:pt x="381" y="621"/>
                  </a:lnTo>
                  <a:lnTo>
                    <a:pt x="384" y="619"/>
                  </a:lnTo>
                  <a:lnTo>
                    <a:pt x="388" y="616"/>
                  </a:lnTo>
                  <a:lnTo>
                    <a:pt x="391" y="612"/>
                  </a:lnTo>
                  <a:lnTo>
                    <a:pt x="392" y="609"/>
                  </a:lnTo>
                  <a:lnTo>
                    <a:pt x="392" y="606"/>
                  </a:lnTo>
                  <a:lnTo>
                    <a:pt x="391" y="603"/>
                  </a:lnTo>
                  <a:lnTo>
                    <a:pt x="391" y="599"/>
                  </a:lnTo>
                  <a:lnTo>
                    <a:pt x="392" y="595"/>
                  </a:lnTo>
                  <a:lnTo>
                    <a:pt x="394" y="591"/>
                  </a:lnTo>
                  <a:lnTo>
                    <a:pt x="396" y="588"/>
                  </a:lnTo>
                  <a:lnTo>
                    <a:pt x="397" y="586"/>
                  </a:lnTo>
                  <a:lnTo>
                    <a:pt x="398" y="583"/>
                  </a:lnTo>
                  <a:lnTo>
                    <a:pt x="399" y="579"/>
                  </a:lnTo>
                  <a:lnTo>
                    <a:pt x="400" y="576"/>
                  </a:lnTo>
                  <a:lnTo>
                    <a:pt x="401" y="573"/>
                  </a:lnTo>
                  <a:lnTo>
                    <a:pt x="402" y="572"/>
                  </a:lnTo>
                  <a:lnTo>
                    <a:pt x="404" y="571"/>
                  </a:lnTo>
                  <a:lnTo>
                    <a:pt x="404" y="570"/>
                  </a:lnTo>
                  <a:lnTo>
                    <a:pt x="406" y="568"/>
                  </a:lnTo>
                  <a:lnTo>
                    <a:pt x="407" y="566"/>
                  </a:lnTo>
                  <a:lnTo>
                    <a:pt x="408" y="566"/>
                  </a:lnTo>
                  <a:lnTo>
                    <a:pt x="409" y="568"/>
                  </a:lnTo>
                  <a:lnTo>
                    <a:pt x="410" y="571"/>
                  </a:lnTo>
                  <a:lnTo>
                    <a:pt x="412" y="573"/>
                  </a:lnTo>
                  <a:lnTo>
                    <a:pt x="413" y="574"/>
                  </a:lnTo>
                  <a:lnTo>
                    <a:pt x="412" y="576"/>
                  </a:lnTo>
                  <a:lnTo>
                    <a:pt x="410" y="580"/>
                  </a:lnTo>
                  <a:lnTo>
                    <a:pt x="409" y="584"/>
                  </a:lnTo>
                  <a:lnTo>
                    <a:pt x="408" y="588"/>
                  </a:lnTo>
                  <a:lnTo>
                    <a:pt x="408" y="589"/>
                  </a:lnTo>
                  <a:lnTo>
                    <a:pt x="410" y="592"/>
                  </a:lnTo>
                  <a:lnTo>
                    <a:pt x="412" y="594"/>
                  </a:lnTo>
                  <a:lnTo>
                    <a:pt x="413" y="596"/>
                  </a:lnTo>
                  <a:lnTo>
                    <a:pt x="415" y="597"/>
                  </a:lnTo>
                  <a:lnTo>
                    <a:pt x="418" y="597"/>
                  </a:lnTo>
                  <a:lnTo>
                    <a:pt x="422" y="593"/>
                  </a:lnTo>
                  <a:lnTo>
                    <a:pt x="424" y="588"/>
                  </a:lnTo>
                  <a:lnTo>
                    <a:pt x="424" y="587"/>
                  </a:lnTo>
                  <a:lnTo>
                    <a:pt x="427" y="582"/>
                  </a:lnTo>
                  <a:lnTo>
                    <a:pt x="431" y="576"/>
                  </a:lnTo>
                  <a:lnTo>
                    <a:pt x="431" y="573"/>
                  </a:lnTo>
                  <a:lnTo>
                    <a:pt x="431" y="571"/>
                  </a:lnTo>
                  <a:lnTo>
                    <a:pt x="431" y="570"/>
                  </a:lnTo>
                  <a:lnTo>
                    <a:pt x="431" y="565"/>
                  </a:lnTo>
                  <a:lnTo>
                    <a:pt x="432" y="559"/>
                  </a:lnTo>
                  <a:lnTo>
                    <a:pt x="433" y="556"/>
                  </a:lnTo>
                  <a:lnTo>
                    <a:pt x="434" y="552"/>
                  </a:lnTo>
                  <a:lnTo>
                    <a:pt x="436" y="548"/>
                  </a:lnTo>
                  <a:lnTo>
                    <a:pt x="437" y="546"/>
                  </a:lnTo>
                  <a:lnTo>
                    <a:pt x="441" y="542"/>
                  </a:lnTo>
                  <a:lnTo>
                    <a:pt x="444" y="539"/>
                  </a:lnTo>
                  <a:lnTo>
                    <a:pt x="447" y="536"/>
                  </a:lnTo>
                  <a:lnTo>
                    <a:pt x="448" y="530"/>
                  </a:lnTo>
                  <a:lnTo>
                    <a:pt x="449" y="527"/>
                  </a:lnTo>
                  <a:lnTo>
                    <a:pt x="449" y="526"/>
                  </a:lnTo>
                  <a:lnTo>
                    <a:pt x="446" y="524"/>
                  </a:lnTo>
                  <a:lnTo>
                    <a:pt x="437" y="523"/>
                  </a:lnTo>
                  <a:lnTo>
                    <a:pt x="434" y="522"/>
                  </a:lnTo>
                  <a:lnTo>
                    <a:pt x="431" y="524"/>
                  </a:lnTo>
                  <a:lnTo>
                    <a:pt x="429" y="525"/>
                  </a:lnTo>
                  <a:lnTo>
                    <a:pt x="429" y="528"/>
                  </a:lnTo>
                  <a:lnTo>
                    <a:pt x="429" y="530"/>
                  </a:lnTo>
                  <a:lnTo>
                    <a:pt x="429" y="534"/>
                  </a:lnTo>
                  <a:lnTo>
                    <a:pt x="430" y="537"/>
                  </a:lnTo>
                  <a:lnTo>
                    <a:pt x="431" y="537"/>
                  </a:lnTo>
                  <a:lnTo>
                    <a:pt x="426" y="539"/>
                  </a:lnTo>
                  <a:lnTo>
                    <a:pt x="418" y="546"/>
                  </a:lnTo>
                  <a:lnTo>
                    <a:pt x="414" y="548"/>
                  </a:lnTo>
                  <a:lnTo>
                    <a:pt x="412" y="547"/>
                  </a:lnTo>
                  <a:lnTo>
                    <a:pt x="410" y="546"/>
                  </a:lnTo>
                  <a:lnTo>
                    <a:pt x="408" y="545"/>
                  </a:lnTo>
                  <a:lnTo>
                    <a:pt x="404" y="545"/>
                  </a:lnTo>
                  <a:lnTo>
                    <a:pt x="397" y="546"/>
                  </a:lnTo>
                  <a:lnTo>
                    <a:pt x="394" y="547"/>
                  </a:lnTo>
                  <a:lnTo>
                    <a:pt x="391" y="551"/>
                  </a:lnTo>
                  <a:lnTo>
                    <a:pt x="389" y="554"/>
                  </a:lnTo>
                  <a:lnTo>
                    <a:pt x="390" y="556"/>
                  </a:lnTo>
                  <a:lnTo>
                    <a:pt x="390" y="558"/>
                  </a:lnTo>
                  <a:lnTo>
                    <a:pt x="389" y="561"/>
                  </a:lnTo>
                  <a:lnTo>
                    <a:pt x="385" y="565"/>
                  </a:lnTo>
                  <a:lnTo>
                    <a:pt x="378" y="572"/>
                  </a:lnTo>
                  <a:lnTo>
                    <a:pt x="377" y="573"/>
                  </a:lnTo>
                  <a:lnTo>
                    <a:pt x="378" y="576"/>
                  </a:lnTo>
                  <a:lnTo>
                    <a:pt x="380" y="581"/>
                  </a:lnTo>
                  <a:lnTo>
                    <a:pt x="380" y="586"/>
                  </a:lnTo>
                  <a:lnTo>
                    <a:pt x="378" y="591"/>
                  </a:lnTo>
                  <a:lnTo>
                    <a:pt x="375" y="595"/>
                  </a:lnTo>
                  <a:lnTo>
                    <a:pt x="373" y="598"/>
                  </a:lnTo>
                  <a:lnTo>
                    <a:pt x="369" y="601"/>
                  </a:lnTo>
                  <a:lnTo>
                    <a:pt x="365" y="605"/>
                  </a:lnTo>
                  <a:lnTo>
                    <a:pt x="363" y="606"/>
                  </a:lnTo>
                  <a:lnTo>
                    <a:pt x="362" y="608"/>
                  </a:lnTo>
                  <a:lnTo>
                    <a:pt x="360" y="609"/>
                  </a:lnTo>
                  <a:lnTo>
                    <a:pt x="360" y="608"/>
                  </a:lnTo>
                  <a:lnTo>
                    <a:pt x="356" y="605"/>
                  </a:lnTo>
                  <a:lnTo>
                    <a:pt x="354" y="601"/>
                  </a:lnTo>
                  <a:lnTo>
                    <a:pt x="353" y="599"/>
                  </a:lnTo>
                  <a:lnTo>
                    <a:pt x="355" y="593"/>
                  </a:lnTo>
                  <a:lnTo>
                    <a:pt x="356" y="586"/>
                  </a:lnTo>
                  <a:lnTo>
                    <a:pt x="360" y="584"/>
                  </a:lnTo>
                  <a:lnTo>
                    <a:pt x="362" y="582"/>
                  </a:lnTo>
                  <a:lnTo>
                    <a:pt x="362" y="579"/>
                  </a:lnTo>
                  <a:lnTo>
                    <a:pt x="361" y="575"/>
                  </a:lnTo>
                  <a:lnTo>
                    <a:pt x="361" y="570"/>
                  </a:lnTo>
                  <a:lnTo>
                    <a:pt x="362" y="563"/>
                  </a:lnTo>
                  <a:lnTo>
                    <a:pt x="364" y="561"/>
                  </a:lnTo>
                  <a:lnTo>
                    <a:pt x="366" y="558"/>
                  </a:lnTo>
                  <a:lnTo>
                    <a:pt x="366" y="557"/>
                  </a:lnTo>
                  <a:lnTo>
                    <a:pt x="371" y="554"/>
                  </a:lnTo>
                  <a:lnTo>
                    <a:pt x="373" y="552"/>
                  </a:lnTo>
                  <a:lnTo>
                    <a:pt x="375" y="548"/>
                  </a:lnTo>
                  <a:lnTo>
                    <a:pt x="375" y="545"/>
                  </a:lnTo>
                  <a:lnTo>
                    <a:pt x="376" y="544"/>
                  </a:lnTo>
                  <a:lnTo>
                    <a:pt x="379" y="541"/>
                  </a:lnTo>
                  <a:lnTo>
                    <a:pt x="383" y="540"/>
                  </a:lnTo>
                  <a:lnTo>
                    <a:pt x="386" y="537"/>
                  </a:lnTo>
                  <a:lnTo>
                    <a:pt x="389" y="535"/>
                  </a:lnTo>
                  <a:lnTo>
                    <a:pt x="392" y="536"/>
                  </a:lnTo>
                  <a:lnTo>
                    <a:pt x="396" y="537"/>
                  </a:lnTo>
                  <a:lnTo>
                    <a:pt x="398" y="535"/>
                  </a:lnTo>
                  <a:lnTo>
                    <a:pt x="401" y="533"/>
                  </a:lnTo>
                  <a:lnTo>
                    <a:pt x="403" y="531"/>
                  </a:lnTo>
                  <a:lnTo>
                    <a:pt x="403" y="530"/>
                  </a:lnTo>
                  <a:lnTo>
                    <a:pt x="403" y="529"/>
                  </a:lnTo>
                  <a:lnTo>
                    <a:pt x="401" y="529"/>
                  </a:lnTo>
                  <a:lnTo>
                    <a:pt x="392" y="531"/>
                  </a:lnTo>
                  <a:lnTo>
                    <a:pt x="389" y="531"/>
                  </a:lnTo>
                  <a:lnTo>
                    <a:pt x="389" y="529"/>
                  </a:lnTo>
                  <a:lnTo>
                    <a:pt x="389" y="523"/>
                  </a:lnTo>
                  <a:lnTo>
                    <a:pt x="388" y="521"/>
                  </a:lnTo>
                  <a:lnTo>
                    <a:pt x="387" y="519"/>
                  </a:lnTo>
                  <a:lnTo>
                    <a:pt x="386" y="519"/>
                  </a:lnTo>
                  <a:lnTo>
                    <a:pt x="384" y="521"/>
                  </a:lnTo>
                  <a:lnTo>
                    <a:pt x="379" y="524"/>
                  </a:lnTo>
                  <a:lnTo>
                    <a:pt x="376" y="527"/>
                  </a:lnTo>
                  <a:lnTo>
                    <a:pt x="374" y="534"/>
                  </a:lnTo>
                  <a:lnTo>
                    <a:pt x="373" y="540"/>
                  </a:lnTo>
                  <a:lnTo>
                    <a:pt x="368" y="544"/>
                  </a:lnTo>
                  <a:lnTo>
                    <a:pt x="365" y="547"/>
                  </a:lnTo>
                  <a:lnTo>
                    <a:pt x="364" y="550"/>
                  </a:lnTo>
                  <a:lnTo>
                    <a:pt x="361" y="554"/>
                  </a:lnTo>
                  <a:lnTo>
                    <a:pt x="356" y="558"/>
                  </a:lnTo>
                  <a:lnTo>
                    <a:pt x="354" y="562"/>
                  </a:lnTo>
                  <a:lnTo>
                    <a:pt x="346" y="572"/>
                  </a:lnTo>
                  <a:lnTo>
                    <a:pt x="343" y="580"/>
                  </a:lnTo>
                  <a:lnTo>
                    <a:pt x="341" y="584"/>
                  </a:lnTo>
                  <a:lnTo>
                    <a:pt x="339" y="586"/>
                  </a:lnTo>
                  <a:lnTo>
                    <a:pt x="336" y="586"/>
                  </a:lnTo>
                  <a:lnTo>
                    <a:pt x="330" y="589"/>
                  </a:lnTo>
                  <a:lnTo>
                    <a:pt x="328" y="593"/>
                  </a:lnTo>
                  <a:lnTo>
                    <a:pt x="325" y="597"/>
                  </a:lnTo>
                  <a:lnTo>
                    <a:pt x="321" y="601"/>
                  </a:lnTo>
                  <a:lnTo>
                    <a:pt x="318" y="607"/>
                  </a:lnTo>
                  <a:lnTo>
                    <a:pt x="316" y="609"/>
                  </a:lnTo>
                  <a:lnTo>
                    <a:pt x="314" y="612"/>
                  </a:lnTo>
                  <a:lnTo>
                    <a:pt x="309" y="618"/>
                  </a:lnTo>
                  <a:lnTo>
                    <a:pt x="306" y="621"/>
                  </a:lnTo>
                  <a:lnTo>
                    <a:pt x="305" y="623"/>
                  </a:lnTo>
                  <a:lnTo>
                    <a:pt x="301" y="627"/>
                  </a:lnTo>
                  <a:lnTo>
                    <a:pt x="294" y="632"/>
                  </a:lnTo>
                  <a:lnTo>
                    <a:pt x="290" y="636"/>
                  </a:lnTo>
                  <a:lnTo>
                    <a:pt x="285" y="640"/>
                  </a:lnTo>
                  <a:lnTo>
                    <a:pt x="284" y="643"/>
                  </a:lnTo>
                  <a:close/>
                  <a:moveTo>
                    <a:pt x="389" y="502"/>
                  </a:moveTo>
                  <a:lnTo>
                    <a:pt x="395" y="493"/>
                  </a:lnTo>
                  <a:lnTo>
                    <a:pt x="398" y="491"/>
                  </a:lnTo>
                  <a:lnTo>
                    <a:pt x="400" y="492"/>
                  </a:lnTo>
                  <a:lnTo>
                    <a:pt x="400" y="495"/>
                  </a:lnTo>
                  <a:lnTo>
                    <a:pt x="400" y="500"/>
                  </a:lnTo>
                  <a:lnTo>
                    <a:pt x="398" y="505"/>
                  </a:lnTo>
                  <a:lnTo>
                    <a:pt x="391" y="514"/>
                  </a:lnTo>
                  <a:lnTo>
                    <a:pt x="389" y="516"/>
                  </a:lnTo>
                  <a:lnTo>
                    <a:pt x="389" y="513"/>
                  </a:lnTo>
                  <a:lnTo>
                    <a:pt x="389" y="502"/>
                  </a:lnTo>
                  <a:close/>
                  <a:moveTo>
                    <a:pt x="415" y="447"/>
                  </a:moveTo>
                  <a:lnTo>
                    <a:pt x="418" y="447"/>
                  </a:lnTo>
                  <a:lnTo>
                    <a:pt x="419" y="447"/>
                  </a:lnTo>
                  <a:lnTo>
                    <a:pt x="419" y="448"/>
                  </a:lnTo>
                  <a:lnTo>
                    <a:pt x="418" y="453"/>
                  </a:lnTo>
                  <a:lnTo>
                    <a:pt x="415" y="457"/>
                  </a:lnTo>
                  <a:lnTo>
                    <a:pt x="410" y="468"/>
                  </a:lnTo>
                  <a:lnTo>
                    <a:pt x="406" y="478"/>
                  </a:lnTo>
                  <a:lnTo>
                    <a:pt x="403" y="484"/>
                  </a:lnTo>
                  <a:lnTo>
                    <a:pt x="401" y="486"/>
                  </a:lnTo>
                  <a:lnTo>
                    <a:pt x="401" y="482"/>
                  </a:lnTo>
                  <a:lnTo>
                    <a:pt x="402" y="476"/>
                  </a:lnTo>
                  <a:lnTo>
                    <a:pt x="404" y="468"/>
                  </a:lnTo>
                  <a:lnTo>
                    <a:pt x="408" y="459"/>
                  </a:lnTo>
                  <a:lnTo>
                    <a:pt x="411" y="453"/>
                  </a:lnTo>
                  <a:lnTo>
                    <a:pt x="415" y="447"/>
                  </a:lnTo>
                  <a:close/>
                  <a:moveTo>
                    <a:pt x="403" y="504"/>
                  </a:moveTo>
                  <a:lnTo>
                    <a:pt x="406" y="505"/>
                  </a:lnTo>
                  <a:lnTo>
                    <a:pt x="409" y="505"/>
                  </a:lnTo>
                  <a:lnTo>
                    <a:pt x="411" y="505"/>
                  </a:lnTo>
                  <a:lnTo>
                    <a:pt x="413" y="505"/>
                  </a:lnTo>
                  <a:lnTo>
                    <a:pt x="415" y="503"/>
                  </a:lnTo>
                  <a:lnTo>
                    <a:pt x="418" y="502"/>
                  </a:lnTo>
                  <a:lnTo>
                    <a:pt x="419" y="500"/>
                  </a:lnTo>
                  <a:lnTo>
                    <a:pt x="419" y="496"/>
                  </a:lnTo>
                  <a:lnTo>
                    <a:pt x="419" y="495"/>
                  </a:lnTo>
                  <a:lnTo>
                    <a:pt x="419" y="493"/>
                  </a:lnTo>
                  <a:lnTo>
                    <a:pt x="417" y="491"/>
                  </a:lnTo>
                  <a:lnTo>
                    <a:pt x="414" y="491"/>
                  </a:lnTo>
                  <a:lnTo>
                    <a:pt x="411" y="492"/>
                  </a:lnTo>
                  <a:lnTo>
                    <a:pt x="409" y="493"/>
                  </a:lnTo>
                  <a:lnTo>
                    <a:pt x="404" y="499"/>
                  </a:lnTo>
                  <a:lnTo>
                    <a:pt x="403" y="504"/>
                  </a:lnTo>
                  <a:close/>
                  <a:moveTo>
                    <a:pt x="425" y="505"/>
                  </a:moveTo>
                  <a:lnTo>
                    <a:pt x="426" y="501"/>
                  </a:lnTo>
                  <a:lnTo>
                    <a:pt x="427" y="496"/>
                  </a:lnTo>
                  <a:lnTo>
                    <a:pt x="431" y="491"/>
                  </a:lnTo>
                  <a:lnTo>
                    <a:pt x="434" y="486"/>
                  </a:lnTo>
                  <a:lnTo>
                    <a:pt x="436" y="478"/>
                  </a:lnTo>
                  <a:lnTo>
                    <a:pt x="438" y="469"/>
                  </a:lnTo>
                  <a:lnTo>
                    <a:pt x="438" y="466"/>
                  </a:lnTo>
                  <a:lnTo>
                    <a:pt x="438" y="463"/>
                  </a:lnTo>
                  <a:lnTo>
                    <a:pt x="439" y="460"/>
                  </a:lnTo>
                  <a:lnTo>
                    <a:pt x="439" y="455"/>
                  </a:lnTo>
                  <a:lnTo>
                    <a:pt x="438" y="448"/>
                  </a:lnTo>
                  <a:lnTo>
                    <a:pt x="438" y="444"/>
                  </a:lnTo>
                  <a:lnTo>
                    <a:pt x="438" y="442"/>
                  </a:lnTo>
                  <a:lnTo>
                    <a:pt x="442" y="436"/>
                  </a:lnTo>
                  <a:lnTo>
                    <a:pt x="447" y="432"/>
                  </a:lnTo>
                  <a:lnTo>
                    <a:pt x="449" y="430"/>
                  </a:lnTo>
                  <a:lnTo>
                    <a:pt x="456" y="426"/>
                  </a:lnTo>
                  <a:lnTo>
                    <a:pt x="462" y="425"/>
                  </a:lnTo>
                  <a:lnTo>
                    <a:pt x="467" y="428"/>
                  </a:lnTo>
                  <a:lnTo>
                    <a:pt x="471" y="432"/>
                  </a:lnTo>
                  <a:lnTo>
                    <a:pt x="474" y="432"/>
                  </a:lnTo>
                  <a:lnTo>
                    <a:pt x="479" y="434"/>
                  </a:lnTo>
                  <a:lnTo>
                    <a:pt x="482" y="438"/>
                  </a:lnTo>
                  <a:lnTo>
                    <a:pt x="484" y="442"/>
                  </a:lnTo>
                  <a:lnTo>
                    <a:pt x="487" y="445"/>
                  </a:lnTo>
                  <a:lnTo>
                    <a:pt x="488" y="449"/>
                  </a:lnTo>
                  <a:lnTo>
                    <a:pt x="488" y="454"/>
                  </a:lnTo>
                  <a:lnTo>
                    <a:pt x="488" y="458"/>
                  </a:lnTo>
                  <a:lnTo>
                    <a:pt x="489" y="463"/>
                  </a:lnTo>
                  <a:lnTo>
                    <a:pt x="490" y="468"/>
                  </a:lnTo>
                  <a:lnTo>
                    <a:pt x="490" y="472"/>
                  </a:lnTo>
                  <a:lnTo>
                    <a:pt x="488" y="478"/>
                  </a:lnTo>
                  <a:lnTo>
                    <a:pt x="484" y="486"/>
                  </a:lnTo>
                  <a:lnTo>
                    <a:pt x="483" y="491"/>
                  </a:lnTo>
                  <a:lnTo>
                    <a:pt x="483" y="493"/>
                  </a:lnTo>
                  <a:lnTo>
                    <a:pt x="483" y="494"/>
                  </a:lnTo>
                  <a:lnTo>
                    <a:pt x="482" y="495"/>
                  </a:lnTo>
                  <a:lnTo>
                    <a:pt x="480" y="498"/>
                  </a:lnTo>
                  <a:lnTo>
                    <a:pt x="473" y="502"/>
                  </a:lnTo>
                  <a:lnTo>
                    <a:pt x="469" y="505"/>
                  </a:lnTo>
                  <a:lnTo>
                    <a:pt x="465" y="507"/>
                  </a:lnTo>
                  <a:lnTo>
                    <a:pt x="464" y="509"/>
                  </a:lnTo>
                  <a:lnTo>
                    <a:pt x="462" y="509"/>
                  </a:lnTo>
                  <a:lnTo>
                    <a:pt x="460" y="509"/>
                  </a:lnTo>
                  <a:lnTo>
                    <a:pt x="459" y="509"/>
                  </a:lnTo>
                  <a:lnTo>
                    <a:pt x="458" y="507"/>
                  </a:lnTo>
                  <a:lnTo>
                    <a:pt x="458" y="506"/>
                  </a:lnTo>
                  <a:lnTo>
                    <a:pt x="459" y="505"/>
                  </a:lnTo>
                  <a:lnTo>
                    <a:pt x="461" y="498"/>
                  </a:lnTo>
                  <a:lnTo>
                    <a:pt x="464" y="493"/>
                  </a:lnTo>
                  <a:lnTo>
                    <a:pt x="465" y="489"/>
                  </a:lnTo>
                  <a:lnTo>
                    <a:pt x="467" y="479"/>
                  </a:lnTo>
                  <a:lnTo>
                    <a:pt x="468" y="470"/>
                  </a:lnTo>
                  <a:lnTo>
                    <a:pt x="468" y="467"/>
                  </a:lnTo>
                  <a:lnTo>
                    <a:pt x="469" y="465"/>
                  </a:lnTo>
                  <a:lnTo>
                    <a:pt x="469" y="461"/>
                  </a:lnTo>
                  <a:lnTo>
                    <a:pt x="468" y="459"/>
                  </a:lnTo>
                  <a:lnTo>
                    <a:pt x="466" y="457"/>
                  </a:lnTo>
                  <a:lnTo>
                    <a:pt x="464" y="453"/>
                  </a:lnTo>
                  <a:lnTo>
                    <a:pt x="461" y="452"/>
                  </a:lnTo>
                  <a:lnTo>
                    <a:pt x="458" y="455"/>
                  </a:lnTo>
                  <a:lnTo>
                    <a:pt x="456" y="459"/>
                  </a:lnTo>
                  <a:lnTo>
                    <a:pt x="457" y="460"/>
                  </a:lnTo>
                  <a:lnTo>
                    <a:pt x="457" y="464"/>
                  </a:lnTo>
                  <a:lnTo>
                    <a:pt x="458" y="470"/>
                  </a:lnTo>
                  <a:lnTo>
                    <a:pt x="458" y="476"/>
                  </a:lnTo>
                  <a:lnTo>
                    <a:pt x="456" y="480"/>
                  </a:lnTo>
                  <a:lnTo>
                    <a:pt x="455" y="484"/>
                  </a:lnTo>
                  <a:lnTo>
                    <a:pt x="453" y="487"/>
                  </a:lnTo>
                  <a:lnTo>
                    <a:pt x="449" y="490"/>
                  </a:lnTo>
                  <a:lnTo>
                    <a:pt x="447" y="494"/>
                  </a:lnTo>
                  <a:lnTo>
                    <a:pt x="445" y="499"/>
                  </a:lnTo>
                  <a:lnTo>
                    <a:pt x="439" y="504"/>
                  </a:lnTo>
                  <a:lnTo>
                    <a:pt x="437" y="506"/>
                  </a:lnTo>
                  <a:lnTo>
                    <a:pt x="435" y="507"/>
                  </a:lnTo>
                  <a:lnTo>
                    <a:pt x="432" y="509"/>
                  </a:lnTo>
                  <a:lnTo>
                    <a:pt x="432" y="510"/>
                  </a:lnTo>
                  <a:lnTo>
                    <a:pt x="427" y="514"/>
                  </a:lnTo>
                  <a:lnTo>
                    <a:pt x="423" y="516"/>
                  </a:lnTo>
                  <a:lnTo>
                    <a:pt x="421" y="518"/>
                  </a:lnTo>
                  <a:lnTo>
                    <a:pt x="415" y="523"/>
                  </a:lnTo>
                  <a:lnTo>
                    <a:pt x="411" y="524"/>
                  </a:lnTo>
                  <a:lnTo>
                    <a:pt x="410" y="524"/>
                  </a:lnTo>
                  <a:lnTo>
                    <a:pt x="409" y="523"/>
                  </a:lnTo>
                  <a:lnTo>
                    <a:pt x="409" y="522"/>
                  </a:lnTo>
                  <a:lnTo>
                    <a:pt x="409" y="521"/>
                  </a:lnTo>
                  <a:lnTo>
                    <a:pt x="411" y="518"/>
                  </a:lnTo>
                  <a:lnTo>
                    <a:pt x="414" y="515"/>
                  </a:lnTo>
                  <a:lnTo>
                    <a:pt x="421" y="510"/>
                  </a:lnTo>
                  <a:lnTo>
                    <a:pt x="425" y="505"/>
                  </a:lnTo>
                  <a:close/>
                  <a:moveTo>
                    <a:pt x="413" y="714"/>
                  </a:moveTo>
                  <a:lnTo>
                    <a:pt x="410" y="714"/>
                  </a:lnTo>
                  <a:lnTo>
                    <a:pt x="407" y="713"/>
                  </a:lnTo>
                  <a:lnTo>
                    <a:pt x="404" y="713"/>
                  </a:lnTo>
                  <a:lnTo>
                    <a:pt x="403" y="714"/>
                  </a:lnTo>
                  <a:lnTo>
                    <a:pt x="399" y="714"/>
                  </a:lnTo>
                  <a:lnTo>
                    <a:pt x="396" y="714"/>
                  </a:lnTo>
                  <a:lnTo>
                    <a:pt x="394" y="714"/>
                  </a:lnTo>
                  <a:lnTo>
                    <a:pt x="391" y="714"/>
                  </a:lnTo>
                  <a:lnTo>
                    <a:pt x="388" y="715"/>
                  </a:lnTo>
                  <a:lnTo>
                    <a:pt x="385" y="717"/>
                  </a:lnTo>
                  <a:lnTo>
                    <a:pt x="381" y="720"/>
                  </a:lnTo>
                  <a:lnTo>
                    <a:pt x="380" y="721"/>
                  </a:lnTo>
                  <a:lnTo>
                    <a:pt x="378" y="721"/>
                  </a:lnTo>
                  <a:lnTo>
                    <a:pt x="376" y="722"/>
                  </a:lnTo>
                  <a:lnTo>
                    <a:pt x="374" y="723"/>
                  </a:lnTo>
                  <a:lnTo>
                    <a:pt x="372" y="725"/>
                  </a:lnTo>
                  <a:lnTo>
                    <a:pt x="372" y="727"/>
                  </a:lnTo>
                  <a:lnTo>
                    <a:pt x="372" y="729"/>
                  </a:lnTo>
                  <a:lnTo>
                    <a:pt x="374" y="733"/>
                  </a:lnTo>
                  <a:lnTo>
                    <a:pt x="376" y="734"/>
                  </a:lnTo>
                  <a:lnTo>
                    <a:pt x="377" y="734"/>
                  </a:lnTo>
                  <a:lnTo>
                    <a:pt x="378" y="734"/>
                  </a:lnTo>
                  <a:lnTo>
                    <a:pt x="381" y="733"/>
                  </a:lnTo>
                  <a:lnTo>
                    <a:pt x="384" y="733"/>
                  </a:lnTo>
                  <a:lnTo>
                    <a:pt x="386" y="732"/>
                  </a:lnTo>
                  <a:lnTo>
                    <a:pt x="388" y="731"/>
                  </a:lnTo>
                  <a:lnTo>
                    <a:pt x="392" y="731"/>
                  </a:lnTo>
                  <a:lnTo>
                    <a:pt x="395" y="729"/>
                  </a:lnTo>
                  <a:lnTo>
                    <a:pt x="396" y="731"/>
                  </a:lnTo>
                  <a:lnTo>
                    <a:pt x="398" y="732"/>
                  </a:lnTo>
                  <a:lnTo>
                    <a:pt x="400" y="733"/>
                  </a:lnTo>
                  <a:lnTo>
                    <a:pt x="403" y="733"/>
                  </a:lnTo>
                  <a:lnTo>
                    <a:pt x="406" y="733"/>
                  </a:lnTo>
                  <a:lnTo>
                    <a:pt x="409" y="732"/>
                  </a:lnTo>
                  <a:lnTo>
                    <a:pt x="410" y="731"/>
                  </a:lnTo>
                  <a:lnTo>
                    <a:pt x="410" y="728"/>
                  </a:lnTo>
                  <a:lnTo>
                    <a:pt x="410" y="726"/>
                  </a:lnTo>
                  <a:lnTo>
                    <a:pt x="410" y="724"/>
                  </a:lnTo>
                  <a:lnTo>
                    <a:pt x="412" y="724"/>
                  </a:lnTo>
                  <a:lnTo>
                    <a:pt x="414" y="723"/>
                  </a:lnTo>
                  <a:lnTo>
                    <a:pt x="417" y="722"/>
                  </a:lnTo>
                  <a:lnTo>
                    <a:pt x="417" y="720"/>
                  </a:lnTo>
                  <a:lnTo>
                    <a:pt x="417" y="717"/>
                  </a:lnTo>
                  <a:lnTo>
                    <a:pt x="417" y="714"/>
                  </a:lnTo>
                  <a:lnTo>
                    <a:pt x="415" y="712"/>
                  </a:lnTo>
                  <a:lnTo>
                    <a:pt x="414" y="711"/>
                  </a:lnTo>
                  <a:lnTo>
                    <a:pt x="414" y="712"/>
                  </a:lnTo>
                  <a:lnTo>
                    <a:pt x="413" y="714"/>
                  </a:lnTo>
                  <a:close/>
                  <a:moveTo>
                    <a:pt x="413" y="754"/>
                  </a:moveTo>
                  <a:lnTo>
                    <a:pt x="414" y="751"/>
                  </a:lnTo>
                  <a:lnTo>
                    <a:pt x="417" y="748"/>
                  </a:lnTo>
                  <a:lnTo>
                    <a:pt x="419" y="747"/>
                  </a:lnTo>
                  <a:lnTo>
                    <a:pt x="421" y="746"/>
                  </a:lnTo>
                  <a:lnTo>
                    <a:pt x="423" y="743"/>
                  </a:lnTo>
                  <a:lnTo>
                    <a:pt x="424" y="739"/>
                  </a:lnTo>
                  <a:lnTo>
                    <a:pt x="423" y="737"/>
                  </a:lnTo>
                  <a:lnTo>
                    <a:pt x="422" y="735"/>
                  </a:lnTo>
                  <a:lnTo>
                    <a:pt x="426" y="734"/>
                  </a:lnTo>
                  <a:lnTo>
                    <a:pt x="432" y="735"/>
                  </a:lnTo>
                  <a:lnTo>
                    <a:pt x="433" y="735"/>
                  </a:lnTo>
                  <a:lnTo>
                    <a:pt x="436" y="735"/>
                  </a:lnTo>
                  <a:lnTo>
                    <a:pt x="441" y="734"/>
                  </a:lnTo>
                  <a:lnTo>
                    <a:pt x="444" y="732"/>
                  </a:lnTo>
                  <a:lnTo>
                    <a:pt x="447" y="728"/>
                  </a:lnTo>
                  <a:lnTo>
                    <a:pt x="449" y="726"/>
                  </a:lnTo>
                  <a:lnTo>
                    <a:pt x="449" y="724"/>
                  </a:lnTo>
                  <a:lnTo>
                    <a:pt x="448" y="722"/>
                  </a:lnTo>
                  <a:lnTo>
                    <a:pt x="449" y="721"/>
                  </a:lnTo>
                  <a:lnTo>
                    <a:pt x="452" y="720"/>
                  </a:lnTo>
                  <a:lnTo>
                    <a:pt x="454" y="719"/>
                  </a:lnTo>
                  <a:lnTo>
                    <a:pt x="456" y="719"/>
                  </a:lnTo>
                  <a:lnTo>
                    <a:pt x="459" y="720"/>
                  </a:lnTo>
                  <a:lnTo>
                    <a:pt x="461" y="722"/>
                  </a:lnTo>
                  <a:lnTo>
                    <a:pt x="466" y="724"/>
                  </a:lnTo>
                  <a:lnTo>
                    <a:pt x="467" y="725"/>
                  </a:lnTo>
                  <a:lnTo>
                    <a:pt x="466" y="729"/>
                  </a:lnTo>
                  <a:lnTo>
                    <a:pt x="466" y="733"/>
                  </a:lnTo>
                  <a:lnTo>
                    <a:pt x="466" y="736"/>
                  </a:lnTo>
                  <a:lnTo>
                    <a:pt x="465" y="738"/>
                  </a:lnTo>
                  <a:lnTo>
                    <a:pt x="464" y="740"/>
                  </a:lnTo>
                  <a:lnTo>
                    <a:pt x="462" y="743"/>
                  </a:lnTo>
                  <a:lnTo>
                    <a:pt x="460" y="747"/>
                  </a:lnTo>
                  <a:lnTo>
                    <a:pt x="460" y="748"/>
                  </a:lnTo>
                  <a:lnTo>
                    <a:pt x="458" y="751"/>
                  </a:lnTo>
                  <a:lnTo>
                    <a:pt x="457" y="754"/>
                  </a:lnTo>
                  <a:lnTo>
                    <a:pt x="455" y="755"/>
                  </a:lnTo>
                  <a:lnTo>
                    <a:pt x="454" y="756"/>
                  </a:lnTo>
                  <a:lnTo>
                    <a:pt x="450" y="754"/>
                  </a:lnTo>
                  <a:lnTo>
                    <a:pt x="447" y="751"/>
                  </a:lnTo>
                  <a:lnTo>
                    <a:pt x="447" y="749"/>
                  </a:lnTo>
                  <a:lnTo>
                    <a:pt x="446" y="748"/>
                  </a:lnTo>
                  <a:lnTo>
                    <a:pt x="443" y="748"/>
                  </a:lnTo>
                  <a:lnTo>
                    <a:pt x="441" y="749"/>
                  </a:lnTo>
                  <a:lnTo>
                    <a:pt x="438" y="751"/>
                  </a:lnTo>
                  <a:lnTo>
                    <a:pt x="437" y="754"/>
                  </a:lnTo>
                  <a:lnTo>
                    <a:pt x="436" y="756"/>
                  </a:lnTo>
                  <a:lnTo>
                    <a:pt x="434" y="757"/>
                  </a:lnTo>
                  <a:lnTo>
                    <a:pt x="432" y="757"/>
                  </a:lnTo>
                  <a:lnTo>
                    <a:pt x="430" y="758"/>
                  </a:lnTo>
                  <a:lnTo>
                    <a:pt x="430" y="760"/>
                  </a:lnTo>
                  <a:lnTo>
                    <a:pt x="430" y="763"/>
                  </a:lnTo>
                  <a:lnTo>
                    <a:pt x="429" y="766"/>
                  </a:lnTo>
                  <a:lnTo>
                    <a:pt x="427" y="767"/>
                  </a:lnTo>
                  <a:lnTo>
                    <a:pt x="424" y="768"/>
                  </a:lnTo>
                  <a:lnTo>
                    <a:pt x="422" y="768"/>
                  </a:lnTo>
                  <a:lnTo>
                    <a:pt x="419" y="767"/>
                  </a:lnTo>
                  <a:lnTo>
                    <a:pt x="415" y="764"/>
                  </a:lnTo>
                  <a:lnTo>
                    <a:pt x="413" y="763"/>
                  </a:lnTo>
                  <a:lnTo>
                    <a:pt x="412" y="761"/>
                  </a:lnTo>
                  <a:lnTo>
                    <a:pt x="412" y="758"/>
                  </a:lnTo>
                  <a:lnTo>
                    <a:pt x="413" y="754"/>
                  </a:lnTo>
                  <a:close/>
                  <a:moveTo>
                    <a:pt x="408" y="53"/>
                  </a:moveTo>
                  <a:lnTo>
                    <a:pt x="412" y="53"/>
                  </a:lnTo>
                  <a:lnTo>
                    <a:pt x="417" y="53"/>
                  </a:lnTo>
                  <a:lnTo>
                    <a:pt x="419" y="53"/>
                  </a:lnTo>
                  <a:lnTo>
                    <a:pt x="421" y="52"/>
                  </a:lnTo>
                  <a:lnTo>
                    <a:pt x="425" y="51"/>
                  </a:lnTo>
                  <a:lnTo>
                    <a:pt x="431" y="50"/>
                  </a:lnTo>
                  <a:lnTo>
                    <a:pt x="433" y="50"/>
                  </a:lnTo>
                  <a:lnTo>
                    <a:pt x="435" y="50"/>
                  </a:lnTo>
                  <a:lnTo>
                    <a:pt x="439" y="48"/>
                  </a:lnTo>
                  <a:lnTo>
                    <a:pt x="443" y="46"/>
                  </a:lnTo>
                  <a:lnTo>
                    <a:pt x="446" y="43"/>
                  </a:lnTo>
                  <a:lnTo>
                    <a:pt x="448" y="41"/>
                  </a:lnTo>
                  <a:lnTo>
                    <a:pt x="450" y="40"/>
                  </a:lnTo>
                  <a:lnTo>
                    <a:pt x="453" y="39"/>
                  </a:lnTo>
                  <a:lnTo>
                    <a:pt x="456" y="38"/>
                  </a:lnTo>
                  <a:lnTo>
                    <a:pt x="457" y="35"/>
                  </a:lnTo>
                  <a:lnTo>
                    <a:pt x="458" y="32"/>
                  </a:lnTo>
                  <a:lnTo>
                    <a:pt x="457" y="29"/>
                  </a:lnTo>
                  <a:lnTo>
                    <a:pt x="453" y="25"/>
                  </a:lnTo>
                  <a:lnTo>
                    <a:pt x="450" y="25"/>
                  </a:lnTo>
                  <a:lnTo>
                    <a:pt x="448" y="25"/>
                  </a:lnTo>
                  <a:lnTo>
                    <a:pt x="447" y="26"/>
                  </a:lnTo>
                  <a:lnTo>
                    <a:pt x="444" y="26"/>
                  </a:lnTo>
                  <a:lnTo>
                    <a:pt x="442" y="27"/>
                  </a:lnTo>
                  <a:lnTo>
                    <a:pt x="438" y="28"/>
                  </a:lnTo>
                  <a:lnTo>
                    <a:pt x="436" y="29"/>
                  </a:lnTo>
                  <a:lnTo>
                    <a:pt x="431" y="32"/>
                  </a:lnTo>
                  <a:lnTo>
                    <a:pt x="429" y="33"/>
                  </a:lnTo>
                  <a:lnTo>
                    <a:pt x="425" y="32"/>
                  </a:lnTo>
                  <a:lnTo>
                    <a:pt x="423" y="30"/>
                  </a:lnTo>
                  <a:lnTo>
                    <a:pt x="420" y="30"/>
                  </a:lnTo>
                  <a:lnTo>
                    <a:pt x="417" y="30"/>
                  </a:lnTo>
                  <a:lnTo>
                    <a:pt x="412" y="30"/>
                  </a:lnTo>
                  <a:lnTo>
                    <a:pt x="409" y="32"/>
                  </a:lnTo>
                  <a:lnTo>
                    <a:pt x="409" y="34"/>
                  </a:lnTo>
                  <a:lnTo>
                    <a:pt x="409" y="36"/>
                  </a:lnTo>
                  <a:lnTo>
                    <a:pt x="410" y="38"/>
                  </a:lnTo>
                  <a:lnTo>
                    <a:pt x="410" y="41"/>
                  </a:lnTo>
                  <a:lnTo>
                    <a:pt x="407" y="41"/>
                  </a:lnTo>
                  <a:lnTo>
                    <a:pt x="403" y="43"/>
                  </a:lnTo>
                  <a:lnTo>
                    <a:pt x="402" y="45"/>
                  </a:lnTo>
                  <a:lnTo>
                    <a:pt x="402" y="47"/>
                  </a:lnTo>
                  <a:lnTo>
                    <a:pt x="402" y="50"/>
                  </a:lnTo>
                  <a:lnTo>
                    <a:pt x="403" y="53"/>
                  </a:lnTo>
                  <a:lnTo>
                    <a:pt x="406" y="56"/>
                  </a:lnTo>
                  <a:lnTo>
                    <a:pt x="407" y="57"/>
                  </a:lnTo>
                  <a:lnTo>
                    <a:pt x="408" y="56"/>
                  </a:lnTo>
                  <a:lnTo>
                    <a:pt x="408" y="53"/>
                  </a:lnTo>
                  <a:close/>
                  <a:moveTo>
                    <a:pt x="473" y="30"/>
                  </a:moveTo>
                  <a:lnTo>
                    <a:pt x="477" y="28"/>
                  </a:lnTo>
                  <a:lnTo>
                    <a:pt x="480" y="28"/>
                  </a:lnTo>
                  <a:lnTo>
                    <a:pt x="483" y="28"/>
                  </a:lnTo>
                  <a:lnTo>
                    <a:pt x="487" y="29"/>
                  </a:lnTo>
                  <a:lnTo>
                    <a:pt x="491" y="28"/>
                  </a:lnTo>
                  <a:lnTo>
                    <a:pt x="494" y="26"/>
                  </a:lnTo>
                  <a:lnTo>
                    <a:pt x="494" y="23"/>
                  </a:lnTo>
                  <a:lnTo>
                    <a:pt x="495" y="21"/>
                  </a:lnTo>
                  <a:lnTo>
                    <a:pt x="500" y="24"/>
                  </a:lnTo>
                  <a:lnTo>
                    <a:pt x="504" y="27"/>
                  </a:lnTo>
                  <a:lnTo>
                    <a:pt x="505" y="28"/>
                  </a:lnTo>
                  <a:lnTo>
                    <a:pt x="508" y="30"/>
                  </a:lnTo>
                  <a:lnTo>
                    <a:pt x="513" y="32"/>
                  </a:lnTo>
                  <a:lnTo>
                    <a:pt x="517" y="32"/>
                  </a:lnTo>
                  <a:lnTo>
                    <a:pt x="524" y="32"/>
                  </a:lnTo>
                  <a:lnTo>
                    <a:pt x="526" y="33"/>
                  </a:lnTo>
                  <a:lnTo>
                    <a:pt x="527" y="30"/>
                  </a:lnTo>
                  <a:lnTo>
                    <a:pt x="528" y="28"/>
                  </a:lnTo>
                  <a:lnTo>
                    <a:pt x="530" y="28"/>
                  </a:lnTo>
                  <a:lnTo>
                    <a:pt x="532" y="28"/>
                  </a:lnTo>
                  <a:lnTo>
                    <a:pt x="536" y="29"/>
                  </a:lnTo>
                  <a:lnTo>
                    <a:pt x="538" y="30"/>
                  </a:lnTo>
                  <a:lnTo>
                    <a:pt x="539" y="33"/>
                  </a:lnTo>
                  <a:lnTo>
                    <a:pt x="540" y="36"/>
                  </a:lnTo>
                  <a:lnTo>
                    <a:pt x="542" y="40"/>
                  </a:lnTo>
                  <a:lnTo>
                    <a:pt x="542" y="41"/>
                  </a:lnTo>
                  <a:lnTo>
                    <a:pt x="539" y="45"/>
                  </a:lnTo>
                  <a:lnTo>
                    <a:pt x="536" y="47"/>
                  </a:lnTo>
                  <a:lnTo>
                    <a:pt x="534" y="49"/>
                  </a:lnTo>
                  <a:lnTo>
                    <a:pt x="532" y="51"/>
                  </a:lnTo>
                  <a:lnTo>
                    <a:pt x="529" y="51"/>
                  </a:lnTo>
                  <a:lnTo>
                    <a:pt x="527" y="52"/>
                  </a:lnTo>
                  <a:lnTo>
                    <a:pt x="522" y="55"/>
                  </a:lnTo>
                  <a:lnTo>
                    <a:pt x="520" y="56"/>
                  </a:lnTo>
                  <a:lnTo>
                    <a:pt x="517" y="57"/>
                  </a:lnTo>
                  <a:lnTo>
                    <a:pt x="513" y="57"/>
                  </a:lnTo>
                  <a:lnTo>
                    <a:pt x="511" y="57"/>
                  </a:lnTo>
                  <a:lnTo>
                    <a:pt x="509" y="57"/>
                  </a:lnTo>
                  <a:lnTo>
                    <a:pt x="507" y="53"/>
                  </a:lnTo>
                  <a:lnTo>
                    <a:pt x="506" y="50"/>
                  </a:lnTo>
                  <a:lnTo>
                    <a:pt x="507" y="48"/>
                  </a:lnTo>
                  <a:lnTo>
                    <a:pt x="507" y="46"/>
                  </a:lnTo>
                  <a:lnTo>
                    <a:pt x="505" y="44"/>
                  </a:lnTo>
                  <a:lnTo>
                    <a:pt x="502" y="44"/>
                  </a:lnTo>
                  <a:lnTo>
                    <a:pt x="499" y="44"/>
                  </a:lnTo>
                  <a:lnTo>
                    <a:pt x="496" y="45"/>
                  </a:lnTo>
                  <a:lnTo>
                    <a:pt x="493" y="46"/>
                  </a:lnTo>
                  <a:lnTo>
                    <a:pt x="491" y="46"/>
                  </a:lnTo>
                  <a:lnTo>
                    <a:pt x="489" y="45"/>
                  </a:lnTo>
                  <a:lnTo>
                    <a:pt x="487" y="44"/>
                  </a:lnTo>
                  <a:lnTo>
                    <a:pt x="484" y="45"/>
                  </a:lnTo>
                  <a:lnTo>
                    <a:pt x="482" y="47"/>
                  </a:lnTo>
                  <a:lnTo>
                    <a:pt x="479" y="48"/>
                  </a:lnTo>
                  <a:lnTo>
                    <a:pt x="477" y="49"/>
                  </a:lnTo>
                  <a:lnTo>
                    <a:pt x="473" y="48"/>
                  </a:lnTo>
                  <a:lnTo>
                    <a:pt x="471" y="46"/>
                  </a:lnTo>
                  <a:lnTo>
                    <a:pt x="469" y="43"/>
                  </a:lnTo>
                  <a:lnTo>
                    <a:pt x="468" y="39"/>
                  </a:lnTo>
                  <a:lnTo>
                    <a:pt x="468" y="37"/>
                  </a:lnTo>
                  <a:lnTo>
                    <a:pt x="468" y="35"/>
                  </a:lnTo>
                  <a:lnTo>
                    <a:pt x="470" y="33"/>
                  </a:lnTo>
                  <a:lnTo>
                    <a:pt x="473" y="30"/>
                  </a:lnTo>
                  <a:close/>
                  <a:moveTo>
                    <a:pt x="501" y="422"/>
                  </a:moveTo>
                  <a:lnTo>
                    <a:pt x="499" y="420"/>
                  </a:lnTo>
                  <a:lnTo>
                    <a:pt x="496" y="418"/>
                  </a:lnTo>
                  <a:lnTo>
                    <a:pt x="495" y="417"/>
                  </a:lnTo>
                  <a:lnTo>
                    <a:pt x="494" y="417"/>
                  </a:lnTo>
                  <a:lnTo>
                    <a:pt x="492" y="416"/>
                  </a:lnTo>
                  <a:lnTo>
                    <a:pt x="489" y="413"/>
                  </a:lnTo>
                  <a:lnTo>
                    <a:pt x="488" y="412"/>
                  </a:lnTo>
                  <a:lnTo>
                    <a:pt x="488" y="411"/>
                  </a:lnTo>
                  <a:lnTo>
                    <a:pt x="484" y="410"/>
                  </a:lnTo>
                  <a:lnTo>
                    <a:pt x="481" y="410"/>
                  </a:lnTo>
                  <a:lnTo>
                    <a:pt x="478" y="410"/>
                  </a:lnTo>
                  <a:lnTo>
                    <a:pt x="477" y="410"/>
                  </a:lnTo>
                  <a:lnTo>
                    <a:pt x="476" y="409"/>
                  </a:lnTo>
                  <a:lnTo>
                    <a:pt x="473" y="409"/>
                  </a:lnTo>
                  <a:lnTo>
                    <a:pt x="471" y="408"/>
                  </a:lnTo>
                  <a:lnTo>
                    <a:pt x="469" y="409"/>
                  </a:lnTo>
                  <a:lnTo>
                    <a:pt x="468" y="410"/>
                  </a:lnTo>
                  <a:lnTo>
                    <a:pt x="466" y="411"/>
                  </a:lnTo>
                  <a:lnTo>
                    <a:pt x="466" y="414"/>
                  </a:lnTo>
                  <a:lnTo>
                    <a:pt x="467" y="416"/>
                  </a:lnTo>
                  <a:lnTo>
                    <a:pt x="468" y="417"/>
                  </a:lnTo>
                  <a:lnTo>
                    <a:pt x="469" y="417"/>
                  </a:lnTo>
                  <a:lnTo>
                    <a:pt x="470" y="418"/>
                  </a:lnTo>
                  <a:lnTo>
                    <a:pt x="472" y="419"/>
                  </a:lnTo>
                  <a:lnTo>
                    <a:pt x="473" y="419"/>
                  </a:lnTo>
                  <a:lnTo>
                    <a:pt x="476" y="420"/>
                  </a:lnTo>
                  <a:lnTo>
                    <a:pt x="479" y="421"/>
                  </a:lnTo>
                  <a:lnTo>
                    <a:pt x="480" y="422"/>
                  </a:lnTo>
                  <a:lnTo>
                    <a:pt x="481" y="423"/>
                  </a:lnTo>
                  <a:lnTo>
                    <a:pt x="481" y="424"/>
                  </a:lnTo>
                  <a:lnTo>
                    <a:pt x="483" y="426"/>
                  </a:lnTo>
                  <a:lnTo>
                    <a:pt x="484" y="428"/>
                  </a:lnTo>
                  <a:lnTo>
                    <a:pt x="487" y="430"/>
                  </a:lnTo>
                  <a:lnTo>
                    <a:pt x="488" y="430"/>
                  </a:lnTo>
                  <a:lnTo>
                    <a:pt x="490" y="430"/>
                  </a:lnTo>
                  <a:lnTo>
                    <a:pt x="491" y="429"/>
                  </a:lnTo>
                  <a:lnTo>
                    <a:pt x="492" y="428"/>
                  </a:lnTo>
                  <a:lnTo>
                    <a:pt x="493" y="426"/>
                  </a:lnTo>
                  <a:lnTo>
                    <a:pt x="494" y="426"/>
                  </a:lnTo>
                  <a:lnTo>
                    <a:pt x="496" y="428"/>
                  </a:lnTo>
                  <a:lnTo>
                    <a:pt x="499" y="428"/>
                  </a:lnTo>
                  <a:lnTo>
                    <a:pt x="500" y="426"/>
                  </a:lnTo>
                  <a:lnTo>
                    <a:pt x="501" y="425"/>
                  </a:lnTo>
                  <a:lnTo>
                    <a:pt x="502" y="423"/>
                  </a:lnTo>
                  <a:lnTo>
                    <a:pt x="503" y="422"/>
                  </a:lnTo>
                  <a:lnTo>
                    <a:pt x="503" y="420"/>
                  </a:lnTo>
                  <a:lnTo>
                    <a:pt x="502" y="421"/>
                  </a:lnTo>
                  <a:lnTo>
                    <a:pt x="501" y="422"/>
                  </a:lnTo>
                  <a:close/>
                  <a:moveTo>
                    <a:pt x="504" y="438"/>
                  </a:moveTo>
                  <a:lnTo>
                    <a:pt x="507" y="437"/>
                  </a:lnTo>
                  <a:lnTo>
                    <a:pt x="512" y="436"/>
                  </a:lnTo>
                  <a:lnTo>
                    <a:pt x="514" y="437"/>
                  </a:lnTo>
                  <a:lnTo>
                    <a:pt x="517" y="438"/>
                  </a:lnTo>
                  <a:lnTo>
                    <a:pt x="520" y="437"/>
                  </a:lnTo>
                  <a:lnTo>
                    <a:pt x="524" y="436"/>
                  </a:lnTo>
                  <a:lnTo>
                    <a:pt x="525" y="433"/>
                  </a:lnTo>
                  <a:lnTo>
                    <a:pt x="526" y="431"/>
                  </a:lnTo>
                  <a:lnTo>
                    <a:pt x="529" y="434"/>
                  </a:lnTo>
                  <a:lnTo>
                    <a:pt x="532" y="437"/>
                  </a:lnTo>
                  <a:lnTo>
                    <a:pt x="532" y="438"/>
                  </a:lnTo>
                  <a:lnTo>
                    <a:pt x="536" y="442"/>
                  </a:lnTo>
                  <a:lnTo>
                    <a:pt x="539" y="443"/>
                  </a:lnTo>
                  <a:lnTo>
                    <a:pt x="543" y="443"/>
                  </a:lnTo>
                  <a:lnTo>
                    <a:pt x="549" y="444"/>
                  </a:lnTo>
                  <a:lnTo>
                    <a:pt x="551" y="444"/>
                  </a:lnTo>
                  <a:lnTo>
                    <a:pt x="552" y="442"/>
                  </a:lnTo>
                  <a:lnTo>
                    <a:pt x="554" y="441"/>
                  </a:lnTo>
                  <a:lnTo>
                    <a:pt x="557" y="440"/>
                  </a:lnTo>
                  <a:lnTo>
                    <a:pt x="558" y="442"/>
                  </a:lnTo>
                  <a:lnTo>
                    <a:pt x="558" y="443"/>
                  </a:lnTo>
                  <a:lnTo>
                    <a:pt x="558" y="445"/>
                  </a:lnTo>
                  <a:lnTo>
                    <a:pt x="558" y="446"/>
                  </a:lnTo>
                  <a:lnTo>
                    <a:pt x="558" y="452"/>
                  </a:lnTo>
                  <a:lnTo>
                    <a:pt x="558" y="456"/>
                  </a:lnTo>
                  <a:lnTo>
                    <a:pt x="558" y="458"/>
                  </a:lnTo>
                  <a:lnTo>
                    <a:pt x="558" y="459"/>
                  </a:lnTo>
                  <a:lnTo>
                    <a:pt x="555" y="461"/>
                  </a:lnTo>
                  <a:lnTo>
                    <a:pt x="553" y="463"/>
                  </a:lnTo>
                  <a:lnTo>
                    <a:pt x="551" y="464"/>
                  </a:lnTo>
                  <a:lnTo>
                    <a:pt x="549" y="464"/>
                  </a:lnTo>
                  <a:lnTo>
                    <a:pt x="545" y="466"/>
                  </a:lnTo>
                  <a:lnTo>
                    <a:pt x="542" y="467"/>
                  </a:lnTo>
                  <a:lnTo>
                    <a:pt x="539" y="467"/>
                  </a:lnTo>
                  <a:lnTo>
                    <a:pt x="536" y="468"/>
                  </a:lnTo>
                  <a:lnTo>
                    <a:pt x="534" y="467"/>
                  </a:lnTo>
                  <a:lnTo>
                    <a:pt x="532" y="466"/>
                  </a:lnTo>
                  <a:lnTo>
                    <a:pt x="531" y="464"/>
                  </a:lnTo>
                  <a:lnTo>
                    <a:pt x="530" y="460"/>
                  </a:lnTo>
                  <a:lnTo>
                    <a:pt x="532" y="458"/>
                  </a:lnTo>
                  <a:lnTo>
                    <a:pt x="532" y="456"/>
                  </a:lnTo>
                  <a:lnTo>
                    <a:pt x="530" y="454"/>
                  </a:lnTo>
                  <a:lnTo>
                    <a:pt x="528" y="454"/>
                  </a:lnTo>
                  <a:lnTo>
                    <a:pt x="525" y="454"/>
                  </a:lnTo>
                  <a:lnTo>
                    <a:pt x="523" y="455"/>
                  </a:lnTo>
                  <a:lnTo>
                    <a:pt x="520" y="455"/>
                  </a:lnTo>
                  <a:lnTo>
                    <a:pt x="517" y="455"/>
                  </a:lnTo>
                  <a:lnTo>
                    <a:pt x="516" y="454"/>
                  </a:lnTo>
                  <a:lnTo>
                    <a:pt x="514" y="453"/>
                  </a:lnTo>
                  <a:lnTo>
                    <a:pt x="512" y="454"/>
                  </a:lnTo>
                  <a:lnTo>
                    <a:pt x="509" y="455"/>
                  </a:lnTo>
                  <a:lnTo>
                    <a:pt x="507" y="456"/>
                  </a:lnTo>
                  <a:lnTo>
                    <a:pt x="505" y="457"/>
                  </a:lnTo>
                  <a:lnTo>
                    <a:pt x="502" y="456"/>
                  </a:lnTo>
                  <a:lnTo>
                    <a:pt x="501" y="454"/>
                  </a:lnTo>
                  <a:lnTo>
                    <a:pt x="499" y="451"/>
                  </a:lnTo>
                  <a:lnTo>
                    <a:pt x="499" y="447"/>
                  </a:lnTo>
                  <a:lnTo>
                    <a:pt x="499" y="445"/>
                  </a:lnTo>
                  <a:lnTo>
                    <a:pt x="500" y="443"/>
                  </a:lnTo>
                  <a:lnTo>
                    <a:pt x="502" y="441"/>
                  </a:lnTo>
                  <a:lnTo>
                    <a:pt x="504" y="438"/>
                  </a:lnTo>
                  <a:close/>
                  <a:moveTo>
                    <a:pt x="563" y="448"/>
                  </a:moveTo>
                  <a:lnTo>
                    <a:pt x="564" y="451"/>
                  </a:lnTo>
                  <a:lnTo>
                    <a:pt x="565" y="453"/>
                  </a:lnTo>
                  <a:lnTo>
                    <a:pt x="564" y="454"/>
                  </a:lnTo>
                  <a:lnTo>
                    <a:pt x="563" y="456"/>
                  </a:lnTo>
                  <a:lnTo>
                    <a:pt x="562" y="459"/>
                  </a:lnTo>
                  <a:lnTo>
                    <a:pt x="562" y="461"/>
                  </a:lnTo>
                  <a:lnTo>
                    <a:pt x="562" y="464"/>
                  </a:lnTo>
                  <a:lnTo>
                    <a:pt x="563" y="467"/>
                  </a:lnTo>
                  <a:lnTo>
                    <a:pt x="562" y="469"/>
                  </a:lnTo>
                  <a:lnTo>
                    <a:pt x="560" y="472"/>
                  </a:lnTo>
                  <a:lnTo>
                    <a:pt x="560" y="473"/>
                  </a:lnTo>
                  <a:lnTo>
                    <a:pt x="558" y="476"/>
                  </a:lnTo>
                  <a:lnTo>
                    <a:pt x="553" y="479"/>
                  </a:lnTo>
                  <a:lnTo>
                    <a:pt x="551" y="480"/>
                  </a:lnTo>
                  <a:lnTo>
                    <a:pt x="549" y="480"/>
                  </a:lnTo>
                  <a:lnTo>
                    <a:pt x="547" y="481"/>
                  </a:lnTo>
                  <a:lnTo>
                    <a:pt x="545" y="482"/>
                  </a:lnTo>
                  <a:lnTo>
                    <a:pt x="542" y="482"/>
                  </a:lnTo>
                  <a:lnTo>
                    <a:pt x="539" y="481"/>
                  </a:lnTo>
                  <a:lnTo>
                    <a:pt x="536" y="479"/>
                  </a:lnTo>
                  <a:lnTo>
                    <a:pt x="534" y="479"/>
                  </a:lnTo>
                  <a:lnTo>
                    <a:pt x="530" y="478"/>
                  </a:lnTo>
                  <a:lnTo>
                    <a:pt x="528" y="478"/>
                  </a:lnTo>
                  <a:lnTo>
                    <a:pt x="526" y="479"/>
                  </a:lnTo>
                  <a:lnTo>
                    <a:pt x="522" y="481"/>
                  </a:lnTo>
                  <a:lnTo>
                    <a:pt x="519" y="483"/>
                  </a:lnTo>
                  <a:lnTo>
                    <a:pt x="517" y="486"/>
                  </a:lnTo>
                  <a:lnTo>
                    <a:pt x="518" y="489"/>
                  </a:lnTo>
                  <a:lnTo>
                    <a:pt x="517" y="491"/>
                  </a:lnTo>
                  <a:lnTo>
                    <a:pt x="517" y="494"/>
                  </a:lnTo>
                  <a:lnTo>
                    <a:pt x="517" y="496"/>
                  </a:lnTo>
                  <a:lnTo>
                    <a:pt x="517" y="499"/>
                  </a:lnTo>
                  <a:lnTo>
                    <a:pt x="518" y="500"/>
                  </a:lnTo>
                  <a:lnTo>
                    <a:pt x="518" y="501"/>
                  </a:lnTo>
                  <a:lnTo>
                    <a:pt x="520" y="502"/>
                  </a:lnTo>
                  <a:lnTo>
                    <a:pt x="522" y="501"/>
                  </a:lnTo>
                  <a:lnTo>
                    <a:pt x="526" y="500"/>
                  </a:lnTo>
                  <a:lnTo>
                    <a:pt x="528" y="496"/>
                  </a:lnTo>
                  <a:lnTo>
                    <a:pt x="530" y="494"/>
                  </a:lnTo>
                  <a:lnTo>
                    <a:pt x="532" y="491"/>
                  </a:lnTo>
                  <a:lnTo>
                    <a:pt x="534" y="489"/>
                  </a:lnTo>
                  <a:lnTo>
                    <a:pt x="536" y="487"/>
                  </a:lnTo>
                  <a:lnTo>
                    <a:pt x="539" y="486"/>
                  </a:lnTo>
                  <a:lnTo>
                    <a:pt x="543" y="486"/>
                  </a:lnTo>
                  <a:lnTo>
                    <a:pt x="547" y="487"/>
                  </a:lnTo>
                  <a:lnTo>
                    <a:pt x="549" y="489"/>
                  </a:lnTo>
                  <a:lnTo>
                    <a:pt x="550" y="492"/>
                  </a:lnTo>
                  <a:lnTo>
                    <a:pt x="550" y="496"/>
                  </a:lnTo>
                  <a:lnTo>
                    <a:pt x="549" y="498"/>
                  </a:lnTo>
                  <a:lnTo>
                    <a:pt x="548" y="498"/>
                  </a:lnTo>
                  <a:lnTo>
                    <a:pt x="548" y="499"/>
                  </a:lnTo>
                  <a:lnTo>
                    <a:pt x="548" y="504"/>
                  </a:lnTo>
                  <a:lnTo>
                    <a:pt x="549" y="509"/>
                  </a:lnTo>
                  <a:lnTo>
                    <a:pt x="550" y="511"/>
                  </a:lnTo>
                  <a:lnTo>
                    <a:pt x="549" y="515"/>
                  </a:lnTo>
                  <a:lnTo>
                    <a:pt x="549" y="519"/>
                  </a:lnTo>
                  <a:lnTo>
                    <a:pt x="548" y="522"/>
                  </a:lnTo>
                  <a:lnTo>
                    <a:pt x="547" y="524"/>
                  </a:lnTo>
                  <a:lnTo>
                    <a:pt x="546" y="524"/>
                  </a:lnTo>
                  <a:lnTo>
                    <a:pt x="545" y="529"/>
                  </a:lnTo>
                  <a:lnTo>
                    <a:pt x="546" y="534"/>
                  </a:lnTo>
                  <a:lnTo>
                    <a:pt x="546" y="537"/>
                  </a:lnTo>
                  <a:lnTo>
                    <a:pt x="547" y="538"/>
                  </a:lnTo>
                  <a:lnTo>
                    <a:pt x="546" y="541"/>
                  </a:lnTo>
                  <a:lnTo>
                    <a:pt x="546" y="550"/>
                  </a:lnTo>
                  <a:lnTo>
                    <a:pt x="546" y="553"/>
                  </a:lnTo>
                  <a:lnTo>
                    <a:pt x="547" y="554"/>
                  </a:lnTo>
                  <a:lnTo>
                    <a:pt x="549" y="559"/>
                  </a:lnTo>
                  <a:lnTo>
                    <a:pt x="552" y="561"/>
                  </a:lnTo>
                  <a:lnTo>
                    <a:pt x="555" y="564"/>
                  </a:lnTo>
                  <a:lnTo>
                    <a:pt x="558" y="568"/>
                  </a:lnTo>
                  <a:lnTo>
                    <a:pt x="558" y="571"/>
                  </a:lnTo>
                  <a:lnTo>
                    <a:pt x="557" y="573"/>
                  </a:lnTo>
                  <a:lnTo>
                    <a:pt x="555" y="574"/>
                  </a:lnTo>
                  <a:lnTo>
                    <a:pt x="553" y="574"/>
                  </a:lnTo>
                  <a:lnTo>
                    <a:pt x="551" y="573"/>
                  </a:lnTo>
                  <a:lnTo>
                    <a:pt x="548" y="572"/>
                  </a:lnTo>
                  <a:lnTo>
                    <a:pt x="546" y="571"/>
                  </a:lnTo>
                  <a:lnTo>
                    <a:pt x="542" y="571"/>
                  </a:lnTo>
                  <a:lnTo>
                    <a:pt x="539" y="571"/>
                  </a:lnTo>
                  <a:lnTo>
                    <a:pt x="537" y="571"/>
                  </a:lnTo>
                  <a:lnTo>
                    <a:pt x="535" y="571"/>
                  </a:lnTo>
                  <a:lnTo>
                    <a:pt x="529" y="573"/>
                  </a:lnTo>
                  <a:lnTo>
                    <a:pt x="524" y="575"/>
                  </a:lnTo>
                  <a:lnTo>
                    <a:pt x="519" y="577"/>
                  </a:lnTo>
                  <a:lnTo>
                    <a:pt x="516" y="581"/>
                  </a:lnTo>
                  <a:lnTo>
                    <a:pt x="517" y="588"/>
                  </a:lnTo>
                  <a:lnTo>
                    <a:pt x="517" y="591"/>
                  </a:lnTo>
                  <a:lnTo>
                    <a:pt x="519" y="593"/>
                  </a:lnTo>
                  <a:lnTo>
                    <a:pt x="525" y="598"/>
                  </a:lnTo>
                  <a:lnTo>
                    <a:pt x="528" y="601"/>
                  </a:lnTo>
                  <a:lnTo>
                    <a:pt x="531" y="604"/>
                  </a:lnTo>
                  <a:lnTo>
                    <a:pt x="535" y="606"/>
                  </a:lnTo>
                  <a:lnTo>
                    <a:pt x="539" y="607"/>
                  </a:lnTo>
                  <a:lnTo>
                    <a:pt x="545" y="607"/>
                  </a:lnTo>
                  <a:lnTo>
                    <a:pt x="550" y="605"/>
                  </a:lnTo>
                  <a:lnTo>
                    <a:pt x="554" y="601"/>
                  </a:lnTo>
                  <a:lnTo>
                    <a:pt x="559" y="598"/>
                  </a:lnTo>
                  <a:lnTo>
                    <a:pt x="562" y="597"/>
                  </a:lnTo>
                  <a:lnTo>
                    <a:pt x="564" y="596"/>
                  </a:lnTo>
                  <a:lnTo>
                    <a:pt x="566" y="595"/>
                  </a:lnTo>
                  <a:lnTo>
                    <a:pt x="567" y="593"/>
                  </a:lnTo>
                  <a:lnTo>
                    <a:pt x="567" y="586"/>
                  </a:lnTo>
                  <a:lnTo>
                    <a:pt x="569" y="584"/>
                  </a:lnTo>
                  <a:lnTo>
                    <a:pt x="570" y="582"/>
                  </a:lnTo>
                  <a:lnTo>
                    <a:pt x="572" y="581"/>
                  </a:lnTo>
                  <a:lnTo>
                    <a:pt x="574" y="581"/>
                  </a:lnTo>
                  <a:lnTo>
                    <a:pt x="581" y="581"/>
                  </a:lnTo>
                  <a:lnTo>
                    <a:pt x="583" y="579"/>
                  </a:lnTo>
                  <a:lnTo>
                    <a:pt x="584" y="579"/>
                  </a:lnTo>
                  <a:lnTo>
                    <a:pt x="588" y="579"/>
                  </a:lnTo>
                  <a:lnTo>
                    <a:pt x="596" y="581"/>
                  </a:lnTo>
                  <a:lnTo>
                    <a:pt x="598" y="581"/>
                  </a:lnTo>
                  <a:lnTo>
                    <a:pt x="601" y="585"/>
                  </a:lnTo>
                  <a:lnTo>
                    <a:pt x="604" y="588"/>
                  </a:lnTo>
                  <a:lnTo>
                    <a:pt x="606" y="589"/>
                  </a:lnTo>
                  <a:lnTo>
                    <a:pt x="607" y="591"/>
                  </a:lnTo>
                  <a:lnTo>
                    <a:pt x="609" y="591"/>
                  </a:lnTo>
                  <a:lnTo>
                    <a:pt x="612" y="589"/>
                  </a:lnTo>
                  <a:lnTo>
                    <a:pt x="619" y="587"/>
                  </a:lnTo>
                  <a:lnTo>
                    <a:pt x="620" y="585"/>
                  </a:lnTo>
                  <a:lnTo>
                    <a:pt x="620" y="582"/>
                  </a:lnTo>
                  <a:lnTo>
                    <a:pt x="618" y="576"/>
                  </a:lnTo>
                  <a:lnTo>
                    <a:pt x="616" y="569"/>
                  </a:lnTo>
                  <a:lnTo>
                    <a:pt x="616" y="566"/>
                  </a:lnTo>
                  <a:lnTo>
                    <a:pt x="616" y="563"/>
                  </a:lnTo>
                  <a:lnTo>
                    <a:pt x="617" y="560"/>
                  </a:lnTo>
                  <a:lnTo>
                    <a:pt x="622" y="554"/>
                  </a:lnTo>
                  <a:lnTo>
                    <a:pt x="625" y="552"/>
                  </a:lnTo>
                  <a:lnTo>
                    <a:pt x="628" y="550"/>
                  </a:lnTo>
                  <a:lnTo>
                    <a:pt x="629" y="548"/>
                  </a:lnTo>
                  <a:lnTo>
                    <a:pt x="630" y="546"/>
                  </a:lnTo>
                  <a:lnTo>
                    <a:pt x="631" y="541"/>
                  </a:lnTo>
                  <a:lnTo>
                    <a:pt x="631" y="536"/>
                  </a:lnTo>
                  <a:lnTo>
                    <a:pt x="631" y="534"/>
                  </a:lnTo>
                  <a:lnTo>
                    <a:pt x="632" y="530"/>
                  </a:lnTo>
                  <a:lnTo>
                    <a:pt x="633" y="528"/>
                  </a:lnTo>
                  <a:lnTo>
                    <a:pt x="635" y="522"/>
                  </a:lnTo>
                  <a:lnTo>
                    <a:pt x="639" y="515"/>
                  </a:lnTo>
                  <a:lnTo>
                    <a:pt x="641" y="511"/>
                  </a:lnTo>
                  <a:lnTo>
                    <a:pt x="642" y="506"/>
                  </a:lnTo>
                  <a:lnTo>
                    <a:pt x="643" y="501"/>
                  </a:lnTo>
                  <a:lnTo>
                    <a:pt x="645" y="494"/>
                  </a:lnTo>
                  <a:lnTo>
                    <a:pt x="648" y="487"/>
                  </a:lnTo>
                  <a:lnTo>
                    <a:pt x="651" y="482"/>
                  </a:lnTo>
                  <a:lnTo>
                    <a:pt x="652" y="484"/>
                  </a:lnTo>
                  <a:lnTo>
                    <a:pt x="656" y="490"/>
                  </a:lnTo>
                  <a:lnTo>
                    <a:pt x="657" y="495"/>
                  </a:lnTo>
                  <a:lnTo>
                    <a:pt x="657" y="498"/>
                  </a:lnTo>
                  <a:lnTo>
                    <a:pt x="657" y="499"/>
                  </a:lnTo>
                  <a:lnTo>
                    <a:pt x="655" y="506"/>
                  </a:lnTo>
                  <a:lnTo>
                    <a:pt x="653" y="517"/>
                  </a:lnTo>
                  <a:lnTo>
                    <a:pt x="652" y="522"/>
                  </a:lnTo>
                  <a:lnTo>
                    <a:pt x="651" y="524"/>
                  </a:lnTo>
                  <a:lnTo>
                    <a:pt x="650" y="527"/>
                  </a:lnTo>
                  <a:lnTo>
                    <a:pt x="648" y="528"/>
                  </a:lnTo>
                  <a:lnTo>
                    <a:pt x="645" y="534"/>
                  </a:lnTo>
                  <a:lnTo>
                    <a:pt x="642" y="538"/>
                  </a:lnTo>
                  <a:lnTo>
                    <a:pt x="638" y="544"/>
                  </a:lnTo>
                  <a:lnTo>
                    <a:pt x="634" y="547"/>
                  </a:lnTo>
                  <a:lnTo>
                    <a:pt x="632" y="550"/>
                  </a:lnTo>
                  <a:lnTo>
                    <a:pt x="631" y="552"/>
                  </a:lnTo>
                  <a:lnTo>
                    <a:pt x="632" y="554"/>
                  </a:lnTo>
                  <a:lnTo>
                    <a:pt x="634" y="559"/>
                  </a:lnTo>
                  <a:lnTo>
                    <a:pt x="636" y="568"/>
                  </a:lnTo>
                  <a:lnTo>
                    <a:pt x="635" y="575"/>
                  </a:lnTo>
                  <a:lnTo>
                    <a:pt x="635" y="583"/>
                  </a:lnTo>
                  <a:lnTo>
                    <a:pt x="639" y="591"/>
                  </a:lnTo>
                  <a:lnTo>
                    <a:pt x="641" y="599"/>
                  </a:lnTo>
                  <a:lnTo>
                    <a:pt x="641" y="603"/>
                  </a:lnTo>
                  <a:lnTo>
                    <a:pt x="642" y="605"/>
                  </a:lnTo>
                  <a:lnTo>
                    <a:pt x="643" y="607"/>
                  </a:lnTo>
                  <a:lnTo>
                    <a:pt x="646" y="607"/>
                  </a:lnTo>
                  <a:lnTo>
                    <a:pt x="652" y="606"/>
                  </a:lnTo>
                  <a:lnTo>
                    <a:pt x="655" y="604"/>
                  </a:lnTo>
                  <a:lnTo>
                    <a:pt x="660" y="600"/>
                  </a:lnTo>
                  <a:lnTo>
                    <a:pt x="662" y="598"/>
                  </a:lnTo>
                  <a:lnTo>
                    <a:pt x="662" y="595"/>
                  </a:lnTo>
                  <a:lnTo>
                    <a:pt x="663" y="588"/>
                  </a:lnTo>
                  <a:lnTo>
                    <a:pt x="666" y="579"/>
                  </a:lnTo>
                  <a:lnTo>
                    <a:pt x="668" y="573"/>
                  </a:lnTo>
                  <a:lnTo>
                    <a:pt x="669" y="570"/>
                  </a:lnTo>
                  <a:lnTo>
                    <a:pt x="671" y="566"/>
                  </a:lnTo>
                  <a:lnTo>
                    <a:pt x="675" y="563"/>
                  </a:lnTo>
                  <a:lnTo>
                    <a:pt x="676" y="560"/>
                  </a:lnTo>
                  <a:lnTo>
                    <a:pt x="673" y="557"/>
                  </a:lnTo>
                  <a:lnTo>
                    <a:pt x="669" y="553"/>
                  </a:lnTo>
                  <a:lnTo>
                    <a:pt x="667" y="551"/>
                  </a:lnTo>
                  <a:lnTo>
                    <a:pt x="665" y="549"/>
                  </a:lnTo>
                  <a:lnTo>
                    <a:pt x="665" y="546"/>
                  </a:lnTo>
                  <a:lnTo>
                    <a:pt x="664" y="542"/>
                  </a:lnTo>
                  <a:lnTo>
                    <a:pt x="665" y="540"/>
                  </a:lnTo>
                  <a:lnTo>
                    <a:pt x="669" y="535"/>
                  </a:lnTo>
                  <a:lnTo>
                    <a:pt x="675" y="531"/>
                  </a:lnTo>
                  <a:lnTo>
                    <a:pt x="678" y="529"/>
                  </a:lnTo>
                  <a:lnTo>
                    <a:pt x="682" y="526"/>
                  </a:lnTo>
                  <a:lnTo>
                    <a:pt x="683" y="524"/>
                  </a:lnTo>
                  <a:lnTo>
                    <a:pt x="685" y="519"/>
                  </a:lnTo>
                  <a:lnTo>
                    <a:pt x="686" y="514"/>
                  </a:lnTo>
                  <a:lnTo>
                    <a:pt x="688" y="505"/>
                  </a:lnTo>
                  <a:lnTo>
                    <a:pt x="688" y="503"/>
                  </a:lnTo>
                  <a:lnTo>
                    <a:pt x="691" y="500"/>
                  </a:lnTo>
                  <a:lnTo>
                    <a:pt x="693" y="495"/>
                  </a:lnTo>
                  <a:lnTo>
                    <a:pt x="693" y="491"/>
                  </a:lnTo>
                  <a:lnTo>
                    <a:pt x="693" y="487"/>
                  </a:lnTo>
                  <a:lnTo>
                    <a:pt x="694" y="479"/>
                  </a:lnTo>
                  <a:lnTo>
                    <a:pt x="695" y="471"/>
                  </a:lnTo>
                  <a:lnTo>
                    <a:pt x="695" y="468"/>
                  </a:lnTo>
                  <a:lnTo>
                    <a:pt x="693" y="464"/>
                  </a:lnTo>
                  <a:lnTo>
                    <a:pt x="689" y="458"/>
                  </a:lnTo>
                  <a:lnTo>
                    <a:pt x="688" y="457"/>
                  </a:lnTo>
                  <a:lnTo>
                    <a:pt x="686" y="455"/>
                  </a:lnTo>
                  <a:lnTo>
                    <a:pt x="685" y="454"/>
                  </a:lnTo>
                  <a:lnTo>
                    <a:pt x="682" y="452"/>
                  </a:lnTo>
                  <a:lnTo>
                    <a:pt x="681" y="451"/>
                  </a:lnTo>
                  <a:lnTo>
                    <a:pt x="678" y="446"/>
                  </a:lnTo>
                  <a:lnTo>
                    <a:pt x="675" y="443"/>
                  </a:lnTo>
                  <a:lnTo>
                    <a:pt x="674" y="442"/>
                  </a:lnTo>
                  <a:lnTo>
                    <a:pt x="670" y="440"/>
                  </a:lnTo>
                  <a:lnTo>
                    <a:pt x="665" y="441"/>
                  </a:lnTo>
                  <a:lnTo>
                    <a:pt x="660" y="441"/>
                  </a:lnTo>
                  <a:lnTo>
                    <a:pt x="656" y="442"/>
                  </a:lnTo>
                  <a:lnTo>
                    <a:pt x="653" y="444"/>
                  </a:lnTo>
                  <a:lnTo>
                    <a:pt x="646" y="448"/>
                  </a:lnTo>
                  <a:lnTo>
                    <a:pt x="640" y="455"/>
                  </a:lnTo>
                  <a:lnTo>
                    <a:pt x="638" y="457"/>
                  </a:lnTo>
                  <a:lnTo>
                    <a:pt x="635" y="458"/>
                  </a:lnTo>
                  <a:lnTo>
                    <a:pt x="631" y="459"/>
                  </a:lnTo>
                  <a:lnTo>
                    <a:pt x="628" y="460"/>
                  </a:lnTo>
                  <a:lnTo>
                    <a:pt x="624" y="464"/>
                  </a:lnTo>
                  <a:lnTo>
                    <a:pt x="621" y="468"/>
                  </a:lnTo>
                  <a:lnTo>
                    <a:pt x="621" y="469"/>
                  </a:lnTo>
                  <a:lnTo>
                    <a:pt x="621" y="473"/>
                  </a:lnTo>
                  <a:lnTo>
                    <a:pt x="622" y="477"/>
                  </a:lnTo>
                  <a:lnTo>
                    <a:pt x="620" y="483"/>
                  </a:lnTo>
                  <a:lnTo>
                    <a:pt x="618" y="490"/>
                  </a:lnTo>
                  <a:lnTo>
                    <a:pt x="617" y="494"/>
                  </a:lnTo>
                  <a:lnTo>
                    <a:pt x="617" y="499"/>
                  </a:lnTo>
                  <a:lnTo>
                    <a:pt x="618" y="502"/>
                  </a:lnTo>
                  <a:lnTo>
                    <a:pt x="617" y="516"/>
                  </a:lnTo>
                  <a:lnTo>
                    <a:pt x="616" y="528"/>
                  </a:lnTo>
                  <a:lnTo>
                    <a:pt x="612" y="535"/>
                  </a:lnTo>
                  <a:lnTo>
                    <a:pt x="609" y="540"/>
                  </a:lnTo>
                  <a:lnTo>
                    <a:pt x="607" y="546"/>
                  </a:lnTo>
                  <a:lnTo>
                    <a:pt x="606" y="547"/>
                  </a:lnTo>
                  <a:lnTo>
                    <a:pt x="604" y="549"/>
                  </a:lnTo>
                  <a:lnTo>
                    <a:pt x="601" y="551"/>
                  </a:lnTo>
                  <a:lnTo>
                    <a:pt x="598" y="553"/>
                  </a:lnTo>
                  <a:lnTo>
                    <a:pt x="596" y="556"/>
                  </a:lnTo>
                  <a:lnTo>
                    <a:pt x="594" y="557"/>
                  </a:lnTo>
                  <a:lnTo>
                    <a:pt x="590" y="560"/>
                  </a:lnTo>
                  <a:lnTo>
                    <a:pt x="586" y="565"/>
                  </a:lnTo>
                  <a:lnTo>
                    <a:pt x="584" y="569"/>
                  </a:lnTo>
                  <a:lnTo>
                    <a:pt x="582" y="570"/>
                  </a:lnTo>
                  <a:lnTo>
                    <a:pt x="580" y="571"/>
                  </a:lnTo>
                  <a:lnTo>
                    <a:pt x="578" y="571"/>
                  </a:lnTo>
                  <a:lnTo>
                    <a:pt x="575" y="570"/>
                  </a:lnTo>
                  <a:lnTo>
                    <a:pt x="572" y="568"/>
                  </a:lnTo>
                  <a:lnTo>
                    <a:pt x="571" y="568"/>
                  </a:lnTo>
                  <a:lnTo>
                    <a:pt x="567" y="568"/>
                  </a:lnTo>
                  <a:lnTo>
                    <a:pt x="564" y="565"/>
                  </a:lnTo>
                  <a:lnTo>
                    <a:pt x="565" y="560"/>
                  </a:lnTo>
                  <a:lnTo>
                    <a:pt x="570" y="554"/>
                  </a:lnTo>
                  <a:lnTo>
                    <a:pt x="574" y="551"/>
                  </a:lnTo>
                  <a:lnTo>
                    <a:pt x="575" y="550"/>
                  </a:lnTo>
                  <a:lnTo>
                    <a:pt x="576" y="550"/>
                  </a:lnTo>
                  <a:lnTo>
                    <a:pt x="577" y="551"/>
                  </a:lnTo>
                  <a:lnTo>
                    <a:pt x="578" y="550"/>
                  </a:lnTo>
                  <a:lnTo>
                    <a:pt x="580" y="548"/>
                  </a:lnTo>
                  <a:lnTo>
                    <a:pt x="581" y="541"/>
                  </a:lnTo>
                  <a:lnTo>
                    <a:pt x="581" y="540"/>
                  </a:lnTo>
                  <a:lnTo>
                    <a:pt x="582" y="539"/>
                  </a:lnTo>
                  <a:lnTo>
                    <a:pt x="582" y="538"/>
                  </a:lnTo>
                  <a:lnTo>
                    <a:pt x="582" y="537"/>
                  </a:lnTo>
                  <a:lnTo>
                    <a:pt x="578" y="537"/>
                  </a:lnTo>
                  <a:lnTo>
                    <a:pt x="572" y="536"/>
                  </a:lnTo>
                  <a:lnTo>
                    <a:pt x="569" y="534"/>
                  </a:lnTo>
                  <a:lnTo>
                    <a:pt x="569" y="533"/>
                  </a:lnTo>
                  <a:lnTo>
                    <a:pt x="566" y="528"/>
                  </a:lnTo>
                  <a:lnTo>
                    <a:pt x="563" y="523"/>
                  </a:lnTo>
                  <a:lnTo>
                    <a:pt x="562" y="521"/>
                  </a:lnTo>
                  <a:lnTo>
                    <a:pt x="562" y="516"/>
                  </a:lnTo>
                  <a:lnTo>
                    <a:pt x="563" y="511"/>
                  </a:lnTo>
                  <a:lnTo>
                    <a:pt x="563" y="507"/>
                  </a:lnTo>
                  <a:lnTo>
                    <a:pt x="565" y="503"/>
                  </a:lnTo>
                  <a:lnTo>
                    <a:pt x="565" y="501"/>
                  </a:lnTo>
                  <a:lnTo>
                    <a:pt x="566" y="498"/>
                  </a:lnTo>
                  <a:lnTo>
                    <a:pt x="567" y="496"/>
                  </a:lnTo>
                  <a:lnTo>
                    <a:pt x="570" y="495"/>
                  </a:lnTo>
                  <a:lnTo>
                    <a:pt x="574" y="498"/>
                  </a:lnTo>
                  <a:lnTo>
                    <a:pt x="577" y="501"/>
                  </a:lnTo>
                  <a:lnTo>
                    <a:pt x="577" y="502"/>
                  </a:lnTo>
                  <a:lnTo>
                    <a:pt x="575" y="504"/>
                  </a:lnTo>
                  <a:lnTo>
                    <a:pt x="574" y="505"/>
                  </a:lnTo>
                  <a:lnTo>
                    <a:pt x="573" y="509"/>
                  </a:lnTo>
                  <a:lnTo>
                    <a:pt x="573" y="514"/>
                  </a:lnTo>
                  <a:lnTo>
                    <a:pt x="573" y="516"/>
                  </a:lnTo>
                  <a:lnTo>
                    <a:pt x="575" y="519"/>
                  </a:lnTo>
                  <a:lnTo>
                    <a:pt x="576" y="523"/>
                  </a:lnTo>
                  <a:lnTo>
                    <a:pt x="578" y="526"/>
                  </a:lnTo>
                  <a:lnTo>
                    <a:pt x="580" y="530"/>
                  </a:lnTo>
                  <a:lnTo>
                    <a:pt x="580" y="531"/>
                  </a:lnTo>
                  <a:lnTo>
                    <a:pt x="581" y="534"/>
                  </a:lnTo>
                  <a:lnTo>
                    <a:pt x="587" y="537"/>
                  </a:lnTo>
                  <a:lnTo>
                    <a:pt x="590" y="538"/>
                  </a:lnTo>
                  <a:lnTo>
                    <a:pt x="593" y="537"/>
                  </a:lnTo>
                  <a:lnTo>
                    <a:pt x="596" y="531"/>
                  </a:lnTo>
                  <a:lnTo>
                    <a:pt x="599" y="525"/>
                  </a:lnTo>
                  <a:lnTo>
                    <a:pt x="601" y="522"/>
                  </a:lnTo>
                  <a:lnTo>
                    <a:pt x="601" y="517"/>
                  </a:lnTo>
                  <a:lnTo>
                    <a:pt x="602" y="514"/>
                  </a:lnTo>
                  <a:lnTo>
                    <a:pt x="601" y="511"/>
                  </a:lnTo>
                  <a:lnTo>
                    <a:pt x="600" y="503"/>
                  </a:lnTo>
                  <a:lnTo>
                    <a:pt x="601" y="498"/>
                  </a:lnTo>
                  <a:lnTo>
                    <a:pt x="601" y="495"/>
                  </a:lnTo>
                  <a:lnTo>
                    <a:pt x="600" y="490"/>
                  </a:lnTo>
                  <a:lnTo>
                    <a:pt x="598" y="483"/>
                  </a:lnTo>
                  <a:lnTo>
                    <a:pt x="596" y="481"/>
                  </a:lnTo>
                  <a:lnTo>
                    <a:pt x="592" y="478"/>
                  </a:lnTo>
                  <a:lnTo>
                    <a:pt x="585" y="473"/>
                  </a:lnTo>
                  <a:lnTo>
                    <a:pt x="584" y="472"/>
                  </a:lnTo>
                  <a:lnTo>
                    <a:pt x="585" y="469"/>
                  </a:lnTo>
                  <a:lnTo>
                    <a:pt x="587" y="465"/>
                  </a:lnTo>
                  <a:lnTo>
                    <a:pt x="590" y="465"/>
                  </a:lnTo>
                  <a:lnTo>
                    <a:pt x="597" y="468"/>
                  </a:lnTo>
                  <a:lnTo>
                    <a:pt x="601" y="470"/>
                  </a:lnTo>
                  <a:lnTo>
                    <a:pt x="602" y="471"/>
                  </a:lnTo>
                  <a:lnTo>
                    <a:pt x="607" y="470"/>
                  </a:lnTo>
                  <a:lnTo>
                    <a:pt x="610" y="468"/>
                  </a:lnTo>
                  <a:lnTo>
                    <a:pt x="613" y="466"/>
                  </a:lnTo>
                  <a:lnTo>
                    <a:pt x="615" y="463"/>
                  </a:lnTo>
                  <a:lnTo>
                    <a:pt x="616" y="461"/>
                  </a:lnTo>
                  <a:lnTo>
                    <a:pt x="617" y="459"/>
                  </a:lnTo>
                  <a:lnTo>
                    <a:pt x="619" y="458"/>
                  </a:lnTo>
                  <a:lnTo>
                    <a:pt x="620" y="457"/>
                  </a:lnTo>
                  <a:lnTo>
                    <a:pt x="622" y="453"/>
                  </a:lnTo>
                  <a:lnTo>
                    <a:pt x="624" y="447"/>
                  </a:lnTo>
                  <a:lnTo>
                    <a:pt x="625" y="445"/>
                  </a:lnTo>
                  <a:lnTo>
                    <a:pt x="625" y="443"/>
                  </a:lnTo>
                  <a:lnTo>
                    <a:pt x="624" y="442"/>
                  </a:lnTo>
                  <a:lnTo>
                    <a:pt x="622" y="442"/>
                  </a:lnTo>
                  <a:lnTo>
                    <a:pt x="617" y="441"/>
                  </a:lnTo>
                  <a:lnTo>
                    <a:pt x="613" y="443"/>
                  </a:lnTo>
                  <a:lnTo>
                    <a:pt x="609" y="444"/>
                  </a:lnTo>
                  <a:lnTo>
                    <a:pt x="607" y="445"/>
                  </a:lnTo>
                  <a:lnTo>
                    <a:pt x="602" y="447"/>
                  </a:lnTo>
                  <a:lnTo>
                    <a:pt x="597" y="448"/>
                  </a:lnTo>
                  <a:lnTo>
                    <a:pt x="590" y="447"/>
                  </a:lnTo>
                  <a:lnTo>
                    <a:pt x="588" y="445"/>
                  </a:lnTo>
                  <a:lnTo>
                    <a:pt x="586" y="444"/>
                  </a:lnTo>
                  <a:lnTo>
                    <a:pt x="583" y="440"/>
                  </a:lnTo>
                  <a:lnTo>
                    <a:pt x="578" y="436"/>
                  </a:lnTo>
                  <a:lnTo>
                    <a:pt x="576" y="434"/>
                  </a:lnTo>
                  <a:lnTo>
                    <a:pt x="575" y="433"/>
                  </a:lnTo>
                  <a:lnTo>
                    <a:pt x="573" y="432"/>
                  </a:lnTo>
                  <a:lnTo>
                    <a:pt x="570" y="433"/>
                  </a:lnTo>
                  <a:lnTo>
                    <a:pt x="565" y="436"/>
                  </a:lnTo>
                  <a:lnTo>
                    <a:pt x="563" y="438"/>
                  </a:lnTo>
                  <a:lnTo>
                    <a:pt x="562" y="442"/>
                  </a:lnTo>
                  <a:lnTo>
                    <a:pt x="562" y="445"/>
                  </a:lnTo>
                  <a:lnTo>
                    <a:pt x="563" y="448"/>
                  </a:lnTo>
                  <a:close/>
                  <a:moveTo>
                    <a:pt x="511" y="492"/>
                  </a:moveTo>
                  <a:lnTo>
                    <a:pt x="511" y="495"/>
                  </a:lnTo>
                  <a:lnTo>
                    <a:pt x="511" y="499"/>
                  </a:lnTo>
                  <a:lnTo>
                    <a:pt x="511" y="501"/>
                  </a:lnTo>
                  <a:lnTo>
                    <a:pt x="513" y="503"/>
                  </a:lnTo>
                  <a:lnTo>
                    <a:pt x="516" y="504"/>
                  </a:lnTo>
                  <a:lnTo>
                    <a:pt x="518" y="504"/>
                  </a:lnTo>
                  <a:lnTo>
                    <a:pt x="519" y="504"/>
                  </a:lnTo>
                  <a:lnTo>
                    <a:pt x="522" y="505"/>
                  </a:lnTo>
                  <a:lnTo>
                    <a:pt x="524" y="507"/>
                  </a:lnTo>
                  <a:lnTo>
                    <a:pt x="526" y="510"/>
                  </a:lnTo>
                  <a:lnTo>
                    <a:pt x="528" y="510"/>
                  </a:lnTo>
                  <a:lnTo>
                    <a:pt x="529" y="510"/>
                  </a:lnTo>
                  <a:lnTo>
                    <a:pt x="530" y="509"/>
                  </a:lnTo>
                  <a:lnTo>
                    <a:pt x="532" y="504"/>
                  </a:lnTo>
                  <a:lnTo>
                    <a:pt x="535" y="499"/>
                  </a:lnTo>
                  <a:lnTo>
                    <a:pt x="535" y="496"/>
                  </a:lnTo>
                  <a:lnTo>
                    <a:pt x="534" y="494"/>
                  </a:lnTo>
                  <a:lnTo>
                    <a:pt x="534" y="493"/>
                  </a:lnTo>
                  <a:lnTo>
                    <a:pt x="534" y="491"/>
                  </a:lnTo>
                  <a:lnTo>
                    <a:pt x="535" y="490"/>
                  </a:lnTo>
                  <a:lnTo>
                    <a:pt x="537" y="490"/>
                  </a:lnTo>
                  <a:lnTo>
                    <a:pt x="540" y="489"/>
                  </a:lnTo>
                  <a:lnTo>
                    <a:pt x="542" y="489"/>
                  </a:lnTo>
                  <a:lnTo>
                    <a:pt x="543" y="490"/>
                  </a:lnTo>
                  <a:lnTo>
                    <a:pt x="545" y="492"/>
                  </a:lnTo>
                  <a:lnTo>
                    <a:pt x="545" y="494"/>
                  </a:lnTo>
                  <a:lnTo>
                    <a:pt x="545" y="496"/>
                  </a:lnTo>
                  <a:lnTo>
                    <a:pt x="542" y="501"/>
                  </a:lnTo>
                  <a:lnTo>
                    <a:pt x="541" y="503"/>
                  </a:lnTo>
                  <a:lnTo>
                    <a:pt x="539" y="506"/>
                  </a:lnTo>
                  <a:lnTo>
                    <a:pt x="537" y="510"/>
                  </a:lnTo>
                  <a:lnTo>
                    <a:pt x="536" y="511"/>
                  </a:lnTo>
                  <a:lnTo>
                    <a:pt x="534" y="517"/>
                  </a:lnTo>
                  <a:lnTo>
                    <a:pt x="532" y="522"/>
                  </a:lnTo>
                  <a:lnTo>
                    <a:pt x="530" y="525"/>
                  </a:lnTo>
                  <a:lnTo>
                    <a:pt x="529" y="528"/>
                  </a:lnTo>
                  <a:lnTo>
                    <a:pt x="528" y="531"/>
                  </a:lnTo>
                  <a:lnTo>
                    <a:pt x="529" y="535"/>
                  </a:lnTo>
                  <a:lnTo>
                    <a:pt x="531" y="542"/>
                  </a:lnTo>
                  <a:lnTo>
                    <a:pt x="530" y="545"/>
                  </a:lnTo>
                  <a:lnTo>
                    <a:pt x="528" y="548"/>
                  </a:lnTo>
                  <a:lnTo>
                    <a:pt x="528" y="550"/>
                  </a:lnTo>
                  <a:lnTo>
                    <a:pt x="527" y="558"/>
                  </a:lnTo>
                  <a:lnTo>
                    <a:pt x="527" y="562"/>
                  </a:lnTo>
                  <a:lnTo>
                    <a:pt x="526" y="562"/>
                  </a:lnTo>
                  <a:lnTo>
                    <a:pt x="525" y="564"/>
                  </a:lnTo>
                  <a:lnTo>
                    <a:pt x="523" y="568"/>
                  </a:lnTo>
                  <a:lnTo>
                    <a:pt x="522" y="569"/>
                  </a:lnTo>
                  <a:lnTo>
                    <a:pt x="519" y="571"/>
                  </a:lnTo>
                  <a:lnTo>
                    <a:pt x="518" y="572"/>
                  </a:lnTo>
                  <a:lnTo>
                    <a:pt x="517" y="574"/>
                  </a:lnTo>
                  <a:lnTo>
                    <a:pt x="516" y="577"/>
                  </a:lnTo>
                  <a:lnTo>
                    <a:pt x="515" y="582"/>
                  </a:lnTo>
                  <a:lnTo>
                    <a:pt x="514" y="584"/>
                  </a:lnTo>
                  <a:lnTo>
                    <a:pt x="514" y="586"/>
                  </a:lnTo>
                  <a:lnTo>
                    <a:pt x="513" y="587"/>
                  </a:lnTo>
                  <a:lnTo>
                    <a:pt x="511" y="588"/>
                  </a:lnTo>
                  <a:lnTo>
                    <a:pt x="504" y="595"/>
                  </a:lnTo>
                  <a:lnTo>
                    <a:pt x="494" y="605"/>
                  </a:lnTo>
                  <a:lnTo>
                    <a:pt x="489" y="610"/>
                  </a:lnTo>
                  <a:lnTo>
                    <a:pt x="487" y="611"/>
                  </a:lnTo>
                  <a:lnTo>
                    <a:pt x="481" y="616"/>
                  </a:lnTo>
                  <a:lnTo>
                    <a:pt x="479" y="617"/>
                  </a:lnTo>
                  <a:lnTo>
                    <a:pt x="477" y="619"/>
                  </a:lnTo>
                  <a:lnTo>
                    <a:pt x="474" y="622"/>
                  </a:lnTo>
                  <a:lnTo>
                    <a:pt x="471" y="628"/>
                  </a:lnTo>
                  <a:lnTo>
                    <a:pt x="470" y="632"/>
                  </a:lnTo>
                  <a:lnTo>
                    <a:pt x="471" y="633"/>
                  </a:lnTo>
                  <a:lnTo>
                    <a:pt x="471" y="636"/>
                  </a:lnTo>
                  <a:lnTo>
                    <a:pt x="471" y="640"/>
                  </a:lnTo>
                  <a:lnTo>
                    <a:pt x="470" y="644"/>
                  </a:lnTo>
                  <a:lnTo>
                    <a:pt x="469" y="649"/>
                  </a:lnTo>
                  <a:lnTo>
                    <a:pt x="468" y="652"/>
                  </a:lnTo>
                  <a:lnTo>
                    <a:pt x="468" y="656"/>
                  </a:lnTo>
                  <a:lnTo>
                    <a:pt x="467" y="659"/>
                  </a:lnTo>
                  <a:lnTo>
                    <a:pt x="466" y="663"/>
                  </a:lnTo>
                  <a:lnTo>
                    <a:pt x="465" y="666"/>
                  </a:lnTo>
                  <a:lnTo>
                    <a:pt x="464" y="675"/>
                  </a:lnTo>
                  <a:lnTo>
                    <a:pt x="465" y="685"/>
                  </a:lnTo>
                  <a:lnTo>
                    <a:pt x="465" y="689"/>
                  </a:lnTo>
                  <a:lnTo>
                    <a:pt x="462" y="691"/>
                  </a:lnTo>
                  <a:lnTo>
                    <a:pt x="460" y="693"/>
                  </a:lnTo>
                  <a:lnTo>
                    <a:pt x="457" y="696"/>
                  </a:lnTo>
                  <a:lnTo>
                    <a:pt x="453" y="700"/>
                  </a:lnTo>
                  <a:lnTo>
                    <a:pt x="447" y="702"/>
                  </a:lnTo>
                  <a:lnTo>
                    <a:pt x="445" y="703"/>
                  </a:lnTo>
                  <a:lnTo>
                    <a:pt x="444" y="702"/>
                  </a:lnTo>
                  <a:lnTo>
                    <a:pt x="443" y="700"/>
                  </a:lnTo>
                  <a:lnTo>
                    <a:pt x="442" y="699"/>
                  </a:lnTo>
                  <a:lnTo>
                    <a:pt x="438" y="693"/>
                  </a:lnTo>
                  <a:lnTo>
                    <a:pt x="437" y="689"/>
                  </a:lnTo>
                  <a:lnTo>
                    <a:pt x="437" y="688"/>
                  </a:lnTo>
                  <a:lnTo>
                    <a:pt x="439" y="686"/>
                  </a:lnTo>
                  <a:lnTo>
                    <a:pt x="441" y="681"/>
                  </a:lnTo>
                  <a:lnTo>
                    <a:pt x="441" y="678"/>
                  </a:lnTo>
                  <a:lnTo>
                    <a:pt x="438" y="677"/>
                  </a:lnTo>
                  <a:lnTo>
                    <a:pt x="437" y="677"/>
                  </a:lnTo>
                  <a:lnTo>
                    <a:pt x="436" y="677"/>
                  </a:lnTo>
                  <a:lnTo>
                    <a:pt x="433" y="679"/>
                  </a:lnTo>
                  <a:lnTo>
                    <a:pt x="427" y="685"/>
                  </a:lnTo>
                  <a:lnTo>
                    <a:pt x="426" y="687"/>
                  </a:lnTo>
                  <a:lnTo>
                    <a:pt x="427" y="689"/>
                  </a:lnTo>
                  <a:lnTo>
                    <a:pt x="429" y="689"/>
                  </a:lnTo>
                  <a:lnTo>
                    <a:pt x="430" y="689"/>
                  </a:lnTo>
                  <a:lnTo>
                    <a:pt x="431" y="692"/>
                  </a:lnTo>
                  <a:lnTo>
                    <a:pt x="431" y="694"/>
                  </a:lnTo>
                  <a:lnTo>
                    <a:pt x="429" y="697"/>
                  </a:lnTo>
                  <a:lnTo>
                    <a:pt x="426" y="698"/>
                  </a:lnTo>
                  <a:lnTo>
                    <a:pt x="423" y="701"/>
                  </a:lnTo>
                  <a:lnTo>
                    <a:pt x="419" y="702"/>
                  </a:lnTo>
                  <a:lnTo>
                    <a:pt x="417" y="701"/>
                  </a:lnTo>
                  <a:lnTo>
                    <a:pt x="413" y="698"/>
                  </a:lnTo>
                  <a:lnTo>
                    <a:pt x="410" y="694"/>
                  </a:lnTo>
                  <a:lnTo>
                    <a:pt x="408" y="690"/>
                  </a:lnTo>
                  <a:lnTo>
                    <a:pt x="410" y="687"/>
                  </a:lnTo>
                  <a:lnTo>
                    <a:pt x="414" y="685"/>
                  </a:lnTo>
                  <a:lnTo>
                    <a:pt x="417" y="681"/>
                  </a:lnTo>
                  <a:lnTo>
                    <a:pt x="423" y="673"/>
                  </a:lnTo>
                  <a:lnTo>
                    <a:pt x="425" y="668"/>
                  </a:lnTo>
                  <a:lnTo>
                    <a:pt x="425" y="667"/>
                  </a:lnTo>
                  <a:lnTo>
                    <a:pt x="424" y="667"/>
                  </a:lnTo>
                  <a:lnTo>
                    <a:pt x="423" y="666"/>
                  </a:lnTo>
                  <a:lnTo>
                    <a:pt x="423" y="663"/>
                  </a:lnTo>
                  <a:lnTo>
                    <a:pt x="423" y="657"/>
                  </a:lnTo>
                  <a:lnTo>
                    <a:pt x="424" y="653"/>
                  </a:lnTo>
                  <a:lnTo>
                    <a:pt x="426" y="649"/>
                  </a:lnTo>
                  <a:lnTo>
                    <a:pt x="430" y="640"/>
                  </a:lnTo>
                  <a:lnTo>
                    <a:pt x="432" y="636"/>
                  </a:lnTo>
                  <a:lnTo>
                    <a:pt x="431" y="635"/>
                  </a:lnTo>
                  <a:lnTo>
                    <a:pt x="429" y="633"/>
                  </a:lnTo>
                  <a:lnTo>
                    <a:pt x="429" y="631"/>
                  </a:lnTo>
                  <a:lnTo>
                    <a:pt x="426" y="629"/>
                  </a:lnTo>
                  <a:lnTo>
                    <a:pt x="424" y="626"/>
                  </a:lnTo>
                  <a:lnTo>
                    <a:pt x="422" y="621"/>
                  </a:lnTo>
                  <a:lnTo>
                    <a:pt x="419" y="619"/>
                  </a:lnTo>
                  <a:lnTo>
                    <a:pt x="417" y="618"/>
                  </a:lnTo>
                  <a:lnTo>
                    <a:pt x="415" y="617"/>
                  </a:lnTo>
                  <a:lnTo>
                    <a:pt x="418" y="614"/>
                  </a:lnTo>
                  <a:lnTo>
                    <a:pt x="421" y="611"/>
                  </a:lnTo>
                  <a:lnTo>
                    <a:pt x="429" y="606"/>
                  </a:lnTo>
                  <a:lnTo>
                    <a:pt x="433" y="603"/>
                  </a:lnTo>
                  <a:lnTo>
                    <a:pt x="439" y="600"/>
                  </a:lnTo>
                  <a:lnTo>
                    <a:pt x="444" y="599"/>
                  </a:lnTo>
                  <a:lnTo>
                    <a:pt x="446" y="600"/>
                  </a:lnTo>
                  <a:lnTo>
                    <a:pt x="446" y="603"/>
                  </a:lnTo>
                  <a:lnTo>
                    <a:pt x="448" y="605"/>
                  </a:lnTo>
                  <a:lnTo>
                    <a:pt x="450" y="606"/>
                  </a:lnTo>
                  <a:lnTo>
                    <a:pt x="453" y="607"/>
                  </a:lnTo>
                  <a:lnTo>
                    <a:pt x="455" y="608"/>
                  </a:lnTo>
                  <a:lnTo>
                    <a:pt x="456" y="607"/>
                  </a:lnTo>
                  <a:lnTo>
                    <a:pt x="459" y="605"/>
                  </a:lnTo>
                  <a:lnTo>
                    <a:pt x="462" y="600"/>
                  </a:lnTo>
                  <a:lnTo>
                    <a:pt x="462" y="599"/>
                  </a:lnTo>
                  <a:lnTo>
                    <a:pt x="460" y="597"/>
                  </a:lnTo>
                  <a:lnTo>
                    <a:pt x="458" y="595"/>
                  </a:lnTo>
                  <a:lnTo>
                    <a:pt x="460" y="592"/>
                  </a:lnTo>
                  <a:lnTo>
                    <a:pt x="465" y="583"/>
                  </a:lnTo>
                  <a:lnTo>
                    <a:pt x="467" y="576"/>
                  </a:lnTo>
                  <a:lnTo>
                    <a:pt x="466" y="572"/>
                  </a:lnTo>
                  <a:lnTo>
                    <a:pt x="466" y="568"/>
                  </a:lnTo>
                  <a:lnTo>
                    <a:pt x="465" y="563"/>
                  </a:lnTo>
                  <a:lnTo>
                    <a:pt x="464" y="556"/>
                  </a:lnTo>
                  <a:lnTo>
                    <a:pt x="461" y="547"/>
                  </a:lnTo>
                  <a:lnTo>
                    <a:pt x="461" y="545"/>
                  </a:lnTo>
                  <a:lnTo>
                    <a:pt x="462" y="535"/>
                  </a:lnTo>
                  <a:lnTo>
                    <a:pt x="464" y="529"/>
                  </a:lnTo>
                  <a:lnTo>
                    <a:pt x="464" y="528"/>
                  </a:lnTo>
                  <a:lnTo>
                    <a:pt x="467" y="524"/>
                  </a:lnTo>
                  <a:lnTo>
                    <a:pt x="469" y="524"/>
                  </a:lnTo>
                  <a:lnTo>
                    <a:pt x="471" y="521"/>
                  </a:lnTo>
                  <a:lnTo>
                    <a:pt x="481" y="512"/>
                  </a:lnTo>
                  <a:lnTo>
                    <a:pt x="487" y="509"/>
                  </a:lnTo>
                  <a:lnTo>
                    <a:pt x="488" y="509"/>
                  </a:lnTo>
                  <a:lnTo>
                    <a:pt x="489" y="509"/>
                  </a:lnTo>
                  <a:lnTo>
                    <a:pt x="490" y="509"/>
                  </a:lnTo>
                  <a:lnTo>
                    <a:pt x="493" y="506"/>
                  </a:lnTo>
                  <a:lnTo>
                    <a:pt x="493" y="505"/>
                  </a:lnTo>
                  <a:lnTo>
                    <a:pt x="492" y="504"/>
                  </a:lnTo>
                  <a:lnTo>
                    <a:pt x="491" y="503"/>
                  </a:lnTo>
                  <a:lnTo>
                    <a:pt x="491" y="500"/>
                  </a:lnTo>
                  <a:lnTo>
                    <a:pt x="492" y="496"/>
                  </a:lnTo>
                  <a:lnTo>
                    <a:pt x="493" y="490"/>
                  </a:lnTo>
                  <a:lnTo>
                    <a:pt x="495" y="484"/>
                  </a:lnTo>
                  <a:lnTo>
                    <a:pt x="499" y="482"/>
                  </a:lnTo>
                  <a:lnTo>
                    <a:pt x="502" y="480"/>
                  </a:lnTo>
                  <a:lnTo>
                    <a:pt x="506" y="480"/>
                  </a:lnTo>
                  <a:lnTo>
                    <a:pt x="509" y="480"/>
                  </a:lnTo>
                  <a:lnTo>
                    <a:pt x="512" y="479"/>
                  </a:lnTo>
                  <a:lnTo>
                    <a:pt x="513" y="480"/>
                  </a:lnTo>
                  <a:lnTo>
                    <a:pt x="513" y="481"/>
                  </a:lnTo>
                  <a:lnTo>
                    <a:pt x="513" y="483"/>
                  </a:lnTo>
                  <a:lnTo>
                    <a:pt x="512" y="489"/>
                  </a:lnTo>
                  <a:lnTo>
                    <a:pt x="511" y="492"/>
                  </a:lnTo>
                  <a:close/>
                  <a:moveTo>
                    <a:pt x="456" y="116"/>
                  </a:moveTo>
                  <a:lnTo>
                    <a:pt x="456" y="113"/>
                  </a:lnTo>
                  <a:lnTo>
                    <a:pt x="456" y="108"/>
                  </a:lnTo>
                  <a:lnTo>
                    <a:pt x="455" y="106"/>
                  </a:lnTo>
                  <a:lnTo>
                    <a:pt x="454" y="104"/>
                  </a:lnTo>
                  <a:lnTo>
                    <a:pt x="452" y="100"/>
                  </a:lnTo>
                  <a:lnTo>
                    <a:pt x="449" y="96"/>
                  </a:lnTo>
                  <a:lnTo>
                    <a:pt x="449" y="94"/>
                  </a:lnTo>
                  <a:lnTo>
                    <a:pt x="449" y="92"/>
                  </a:lnTo>
                  <a:lnTo>
                    <a:pt x="446" y="88"/>
                  </a:lnTo>
                  <a:lnTo>
                    <a:pt x="443" y="85"/>
                  </a:lnTo>
                  <a:lnTo>
                    <a:pt x="438" y="82"/>
                  </a:lnTo>
                  <a:lnTo>
                    <a:pt x="437" y="81"/>
                  </a:lnTo>
                  <a:lnTo>
                    <a:pt x="436" y="79"/>
                  </a:lnTo>
                  <a:lnTo>
                    <a:pt x="435" y="76"/>
                  </a:lnTo>
                  <a:lnTo>
                    <a:pt x="432" y="74"/>
                  </a:lnTo>
                  <a:lnTo>
                    <a:pt x="430" y="73"/>
                  </a:lnTo>
                  <a:lnTo>
                    <a:pt x="425" y="72"/>
                  </a:lnTo>
                  <a:lnTo>
                    <a:pt x="422" y="73"/>
                  </a:lnTo>
                  <a:lnTo>
                    <a:pt x="419" y="78"/>
                  </a:lnTo>
                  <a:lnTo>
                    <a:pt x="419" y="80"/>
                  </a:lnTo>
                  <a:lnTo>
                    <a:pt x="420" y="81"/>
                  </a:lnTo>
                  <a:lnTo>
                    <a:pt x="421" y="83"/>
                  </a:lnTo>
                  <a:lnTo>
                    <a:pt x="422" y="85"/>
                  </a:lnTo>
                  <a:lnTo>
                    <a:pt x="423" y="87"/>
                  </a:lnTo>
                  <a:lnTo>
                    <a:pt x="425" y="90"/>
                  </a:lnTo>
                  <a:lnTo>
                    <a:pt x="426" y="93"/>
                  </a:lnTo>
                  <a:lnTo>
                    <a:pt x="430" y="97"/>
                  </a:lnTo>
                  <a:lnTo>
                    <a:pt x="431" y="99"/>
                  </a:lnTo>
                  <a:lnTo>
                    <a:pt x="430" y="102"/>
                  </a:lnTo>
                  <a:lnTo>
                    <a:pt x="429" y="104"/>
                  </a:lnTo>
                  <a:lnTo>
                    <a:pt x="430" y="107"/>
                  </a:lnTo>
                  <a:lnTo>
                    <a:pt x="430" y="110"/>
                  </a:lnTo>
                  <a:lnTo>
                    <a:pt x="431" y="114"/>
                  </a:lnTo>
                  <a:lnTo>
                    <a:pt x="432" y="116"/>
                  </a:lnTo>
                  <a:lnTo>
                    <a:pt x="434" y="117"/>
                  </a:lnTo>
                  <a:lnTo>
                    <a:pt x="437" y="116"/>
                  </a:lnTo>
                  <a:lnTo>
                    <a:pt x="439" y="116"/>
                  </a:lnTo>
                  <a:lnTo>
                    <a:pt x="443" y="115"/>
                  </a:lnTo>
                  <a:lnTo>
                    <a:pt x="444" y="118"/>
                  </a:lnTo>
                  <a:lnTo>
                    <a:pt x="445" y="120"/>
                  </a:lnTo>
                  <a:lnTo>
                    <a:pt x="448" y="121"/>
                  </a:lnTo>
                  <a:lnTo>
                    <a:pt x="450" y="121"/>
                  </a:lnTo>
                  <a:lnTo>
                    <a:pt x="454" y="121"/>
                  </a:lnTo>
                  <a:lnTo>
                    <a:pt x="457" y="119"/>
                  </a:lnTo>
                  <a:lnTo>
                    <a:pt x="460" y="118"/>
                  </a:lnTo>
                  <a:lnTo>
                    <a:pt x="461" y="116"/>
                  </a:lnTo>
                  <a:lnTo>
                    <a:pt x="459" y="116"/>
                  </a:lnTo>
                  <a:lnTo>
                    <a:pt x="456" y="116"/>
                  </a:lnTo>
                  <a:close/>
                  <a:moveTo>
                    <a:pt x="459" y="53"/>
                  </a:moveTo>
                  <a:lnTo>
                    <a:pt x="465" y="55"/>
                  </a:lnTo>
                  <a:lnTo>
                    <a:pt x="469" y="58"/>
                  </a:lnTo>
                  <a:lnTo>
                    <a:pt x="471" y="60"/>
                  </a:lnTo>
                  <a:lnTo>
                    <a:pt x="473" y="63"/>
                  </a:lnTo>
                  <a:lnTo>
                    <a:pt x="479" y="65"/>
                  </a:lnTo>
                  <a:lnTo>
                    <a:pt x="483" y="67"/>
                  </a:lnTo>
                  <a:lnTo>
                    <a:pt x="487" y="64"/>
                  </a:lnTo>
                  <a:lnTo>
                    <a:pt x="490" y="63"/>
                  </a:lnTo>
                  <a:lnTo>
                    <a:pt x="492" y="69"/>
                  </a:lnTo>
                  <a:lnTo>
                    <a:pt x="492" y="75"/>
                  </a:lnTo>
                  <a:lnTo>
                    <a:pt x="492" y="76"/>
                  </a:lnTo>
                  <a:lnTo>
                    <a:pt x="493" y="81"/>
                  </a:lnTo>
                  <a:lnTo>
                    <a:pt x="496" y="85"/>
                  </a:lnTo>
                  <a:lnTo>
                    <a:pt x="502" y="90"/>
                  </a:lnTo>
                  <a:lnTo>
                    <a:pt x="507" y="94"/>
                  </a:lnTo>
                  <a:lnTo>
                    <a:pt x="509" y="97"/>
                  </a:lnTo>
                  <a:lnTo>
                    <a:pt x="513" y="95"/>
                  </a:lnTo>
                  <a:lnTo>
                    <a:pt x="516" y="95"/>
                  </a:lnTo>
                  <a:lnTo>
                    <a:pt x="518" y="96"/>
                  </a:lnTo>
                  <a:lnTo>
                    <a:pt x="519" y="98"/>
                  </a:lnTo>
                  <a:lnTo>
                    <a:pt x="522" y="100"/>
                  </a:lnTo>
                  <a:lnTo>
                    <a:pt x="524" y="104"/>
                  </a:lnTo>
                  <a:lnTo>
                    <a:pt x="523" y="107"/>
                  </a:lnTo>
                  <a:lnTo>
                    <a:pt x="520" y="110"/>
                  </a:lnTo>
                  <a:lnTo>
                    <a:pt x="518" y="115"/>
                  </a:lnTo>
                  <a:lnTo>
                    <a:pt x="516" y="117"/>
                  </a:lnTo>
                  <a:lnTo>
                    <a:pt x="512" y="118"/>
                  </a:lnTo>
                  <a:lnTo>
                    <a:pt x="508" y="118"/>
                  </a:lnTo>
                  <a:lnTo>
                    <a:pt x="500" y="117"/>
                  </a:lnTo>
                  <a:lnTo>
                    <a:pt x="492" y="114"/>
                  </a:lnTo>
                  <a:lnTo>
                    <a:pt x="484" y="111"/>
                  </a:lnTo>
                  <a:lnTo>
                    <a:pt x="482" y="111"/>
                  </a:lnTo>
                  <a:lnTo>
                    <a:pt x="478" y="109"/>
                  </a:lnTo>
                  <a:lnTo>
                    <a:pt x="473" y="107"/>
                  </a:lnTo>
                  <a:lnTo>
                    <a:pt x="471" y="106"/>
                  </a:lnTo>
                  <a:lnTo>
                    <a:pt x="470" y="104"/>
                  </a:lnTo>
                  <a:lnTo>
                    <a:pt x="471" y="99"/>
                  </a:lnTo>
                  <a:lnTo>
                    <a:pt x="473" y="96"/>
                  </a:lnTo>
                  <a:lnTo>
                    <a:pt x="477" y="95"/>
                  </a:lnTo>
                  <a:lnTo>
                    <a:pt x="479" y="94"/>
                  </a:lnTo>
                  <a:lnTo>
                    <a:pt x="478" y="90"/>
                  </a:lnTo>
                  <a:lnTo>
                    <a:pt x="474" y="86"/>
                  </a:lnTo>
                  <a:lnTo>
                    <a:pt x="471" y="85"/>
                  </a:lnTo>
                  <a:lnTo>
                    <a:pt x="468" y="84"/>
                  </a:lnTo>
                  <a:lnTo>
                    <a:pt x="465" y="82"/>
                  </a:lnTo>
                  <a:lnTo>
                    <a:pt x="462" y="80"/>
                  </a:lnTo>
                  <a:lnTo>
                    <a:pt x="461" y="78"/>
                  </a:lnTo>
                  <a:lnTo>
                    <a:pt x="459" y="75"/>
                  </a:lnTo>
                  <a:lnTo>
                    <a:pt x="456" y="74"/>
                  </a:lnTo>
                  <a:lnTo>
                    <a:pt x="453" y="74"/>
                  </a:lnTo>
                  <a:lnTo>
                    <a:pt x="448" y="74"/>
                  </a:lnTo>
                  <a:lnTo>
                    <a:pt x="445" y="72"/>
                  </a:lnTo>
                  <a:lnTo>
                    <a:pt x="444" y="69"/>
                  </a:lnTo>
                  <a:lnTo>
                    <a:pt x="443" y="65"/>
                  </a:lnTo>
                  <a:lnTo>
                    <a:pt x="444" y="61"/>
                  </a:lnTo>
                  <a:lnTo>
                    <a:pt x="445" y="58"/>
                  </a:lnTo>
                  <a:lnTo>
                    <a:pt x="447" y="56"/>
                  </a:lnTo>
                  <a:lnTo>
                    <a:pt x="449" y="55"/>
                  </a:lnTo>
                  <a:lnTo>
                    <a:pt x="455" y="53"/>
                  </a:lnTo>
                  <a:lnTo>
                    <a:pt x="459" y="53"/>
                  </a:lnTo>
                  <a:close/>
                  <a:moveTo>
                    <a:pt x="588" y="425"/>
                  </a:moveTo>
                  <a:lnTo>
                    <a:pt x="594" y="425"/>
                  </a:lnTo>
                  <a:lnTo>
                    <a:pt x="596" y="426"/>
                  </a:lnTo>
                  <a:lnTo>
                    <a:pt x="597" y="428"/>
                  </a:lnTo>
                  <a:lnTo>
                    <a:pt x="596" y="430"/>
                  </a:lnTo>
                  <a:lnTo>
                    <a:pt x="593" y="431"/>
                  </a:lnTo>
                  <a:lnTo>
                    <a:pt x="590" y="431"/>
                  </a:lnTo>
                  <a:lnTo>
                    <a:pt x="588" y="431"/>
                  </a:lnTo>
                  <a:lnTo>
                    <a:pt x="586" y="429"/>
                  </a:lnTo>
                  <a:lnTo>
                    <a:pt x="586" y="426"/>
                  </a:lnTo>
                  <a:lnTo>
                    <a:pt x="588" y="425"/>
                  </a:lnTo>
                  <a:close/>
                  <a:moveTo>
                    <a:pt x="622" y="421"/>
                  </a:moveTo>
                  <a:lnTo>
                    <a:pt x="624" y="420"/>
                  </a:lnTo>
                  <a:lnTo>
                    <a:pt x="624" y="417"/>
                  </a:lnTo>
                  <a:lnTo>
                    <a:pt x="623" y="413"/>
                  </a:lnTo>
                  <a:lnTo>
                    <a:pt x="623" y="410"/>
                  </a:lnTo>
                  <a:lnTo>
                    <a:pt x="624" y="403"/>
                  </a:lnTo>
                  <a:lnTo>
                    <a:pt x="627" y="397"/>
                  </a:lnTo>
                  <a:lnTo>
                    <a:pt x="627" y="393"/>
                  </a:lnTo>
                  <a:lnTo>
                    <a:pt x="628" y="389"/>
                  </a:lnTo>
                  <a:lnTo>
                    <a:pt x="629" y="383"/>
                  </a:lnTo>
                  <a:lnTo>
                    <a:pt x="630" y="376"/>
                  </a:lnTo>
                  <a:lnTo>
                    <a:pt x="631" y="372"/>
                  </a:lnTo>
                  <a:lnTo>
                    <a:pt x="632" y="366"/>
                  </a:lnTo>
                  <a:lnTo>
                    <a:pt x="631" y="361"/>
                  </a:lnTo>
                  <a:lnTo>
                    <a:pt x="629" y="355"/>
                  </a:lnTo>
                  <a:lnTo>
                    <a:pt x="625" y="351"/>
                  </a:lnTo>
                  <a:lnTo>
                    <a:pt x="625" y="349"/>
                  </a:lnTo>
                  <a:lnTo>
                    <a:pt x="623" y="348"/>
                  </a:lnTo>
                  <a:lnTo>
                    <a:pt x="618" y="350"/>
                  </a:lnTo>
                  <a:lnTo>
                    <a:pt x="611" y="351"/>
                  </a:lnTo>
                  <a:lnTo>
                    <a:pt x="607" y="353"/>
                  </a:lnTo>
                  <a:lnTo>
                    <a:pt x="604" y="354"/>
                  </a:lnTo>
                  <a:lnTo>
                    <a:pt x="600" y="356"/>
                  </a:lnTo>
                  <a:lnTo>
                    <a:pt x="599" y="360"/>
                  </a:lnTo>
                  <a:lnTo>
                    <a:pt x="599" y="364"/>
                  </a:lnTo>
                  <a:lnTo>
                    <a:pt x="599" y="368"/>
                  </a:lnTo>
                  <a:lnTo>
                    <a:pt x="600" y="375"/>
                  </a:lnTo>
                  <a:lnTo>
                    <a:pt x="601" y="381"/>
                  </a:lnTo>
                  <a:lnTo>
                    <a:pt x="601" y="386"/>
                  </a:lnTo>
                  <a:lnTo>
                    <a:pt x="602" y="389"/>
                  </a:lnTo>
                  <a:lnTo>
                    <a:pt x="604" y="391"/>
                  </a:lnTo>
                  <a:lnTo>
                    <a:pt x="602" y="394"/>
                  </a:lnTo>
                  <a:lnTo>
                    <a:pt x="600" y="399"/>
                  </a:lnTo>
                  <a:lnTo>
                    <a:pt x="598" y="403"/>
                  </a:lnTo>
                  <a:lnTo>
                    <a:pt x="597" y="406"/>
                  </a:lnTo>
                  <a:lnTo>
                    <a:pt x="596" y="408"/>
                  </a:lnTo>
                  <a:lnTo>
                    <a:pt x="596" y="412"/>
                  </a:lnTo>
                  <a:lnTo>
                    <a:pt x="595" y="414"/>
                  </a:lnTo>
                  <a:lnTo>
                    <a:pt x="595" y="417"/>
                  </a:lnTo>
                  <a:lnTo>
                    <a:pt x="596" y="419"/>
                  </a:lnTo>
                  <a:lnTo>
                    <a:pt x="597" y="421"/>
                  </a:lnTo>
                  <a:lnTo>
                    <a:pt x="602" y="423"/>
                  </a:lnTo>
                  <a:lnTo>
                    <a:pt x="609" y="423"/>
                  </a:lnTo>
                  <a:lnTo>
                    <a:pt x="616" y="423"/>
                  </a:lnTo>
                  <a:lnTo>
                    <a:pt x="622" y="421"/>
                  </a:lnTo>
                  <a:close/>
                  <a:moveTo>
                    <a:pt x="586" y="420"/>
                  </a:moveTo>
                  <a:lnTo>
                    <a:pt x="587" y="418"/>
                  </a:lnTo>
                  <a:lnTo>
                    <a:pt x="588" y="416"/>
                  </a:lnTo>
                  <a:lnTo>
                    <a:pt x="590" y="412"/>
                  </a:lnTo>
                  <a:lnTo>
                    <a:pt x="592" y="408"/>
                  </a:lnTo>
                  <a:lnTo>
                    <a:pt x="590" y="402"/>
                  </a:lnTo>
                  <a:lnTo>
                    <a:pt x="588" y="397"/>
                  </a:lnTo>
                  <a:lnTo>
                    <a:pt x="586" y="391"/>
                  </a:lnTo>
                  <a:lnTo>
                    <a:pt x="584" y="387"/>
                  </a:lnTo>
                  <a:lnTo>
                    <a:pt x="581" y="385"/>
                  </a:lnTo>
                  <a:lnTo>
                    <a:pt x="577" y="382"/>
                  </a:lnTo>
                  <a:lnTo>
                    <a:pt x="574" y="379"/>
                  </a:lnTo>
                  <a:lnTo>
                    <a:pt x="571" y="378"/>
                  </a:lnTo>
                  <a:lnTo>
                    <a:pt x="566" y="379"/>
                  </a:lnTo>
                  <a:lnTo>
                    <a:pt x="563" y="382"/>
                  </a:lnTo>
                  <a:lnTo>
                    <a:pt x="561" y="384"/>
                  </a:lnTo>
                  <a:lnTo>
                    <a:pt x="560" y="387"/>
                  </a:lnTo>
                  <a:lnTo>
                    <a:pt x="559" y="394"/>
                  </a:lnTo>
                  <a:lnTo>
                    <a:pt x="559" y="398"/>
                  </a:lnTo>
                  <a:lnTo>
                    <a:pt x="560" y="400"/>
                  </a:lnTo>
                  <a:lnTo>
                    <a:pt x="560" y="401"/>
                  </a:lnTo>
                  <a:lnTo>
                    <a:pt x="559" y="405"/>
                  </a:lnTo>
                  <a:lnTo>
                    <a:pt x="558" y="408"/>
                  </a:lnTo>
                  <a:lnTo>
                    <a:pt x="557" y="411"/>
                  </a:lnTo>
                  <a:lnTo>
                    <a:pt x="557" y="414"/>
                  </a:lnTo>
                  <a:lnTo>
                    <a:pt x="558" y="417"/>
                  </a:lnTo>
                  <a:lnTo>
                    <a:pt x="559" y="419"/>
                  </a:lnTo>
                  <a:lnTo>
                    <a:pt x="562" y="421"/>
                  </a:lnTo>
                  <a:lnTo>
                    <a:pt x="569" y="423"/>
                  </a:lnTo>
                  <a:lnTo>
                    <a:pt x="572" y="424"/>
                  </a:lnTo>
                  <a:lnTo>
                    <a:pt x="576" y="424"/>
                  </a:lnTo>
                  <a:lnTo>
                    <a:pt x="581" y="424"/>
                  </a:lnTo>
                  <a:lnTo>
                    <a:pt x="584" y="422"/>
                  </a:lnTo>
                  <a:lnTo>
                    <a:pt x="585" y="421"/>
                  </a:lnTo>
                  <a:lnTo>
                    <a:pt x="586" y="420"/>
                  </a:lnTo>
                  <a:close/>
                  <a:moveTo>
                    <a:pt x="562" y="63"/>
                  </a:moveTo>
                  <a:lnTo>
                    <a:pt x="565" y="59"/>
                  </a:lnTo>
                  <a:lnTo>
                    <a:pt x="569" y="59"/>
                  </a:lnTo>
                  <a:lnTo>
                    <a:pt x="570" y="60"/>
                  </a:lnTo>
                  <a:lnTo>
                    <a:pt x="571" y="64"/>
                  </a:lnTo>
                  <a:lnTo>
                    <a:pt x="571" y="67"/>
                  </a:lnTo>
                  <a:lnTo>
                    <a:pt x="571" y="69"/>
                  </a:lnTo>
                  <a:lnTo>
                    <a:pt x="572" y="72"/>
                  </a:lnTo>
                  <a:lnTo>
                    <a:pt x="572" y="74"/>
                  </a:lnTo>
                  <a:lnTo>
                    <a:pt x="570" y="79"/>
                  </a:lnTo>
                  <a:lnTo>
                    <a:pt x="567" y="81"/>
                  </a:lnTo>
                  <a:lnTo>
                    <a:pt x="565" y="82"/>
                  </a:lnTo>
                  <a:lnTo>
                    <a:pt x="560" y="82"/>
                  </a:lnTo>
                  <a:lnTo>
                    <a:pt x="553" y="84"/>
                  </a:lnTo>
                  <a:lnTo>
                    <a:pt x="550" y="85"/>
                  </a:lnTo>
                  <a:lnTo>
                    <a:pt x="552" y="91"/>
                  </a:lnTo>
                  <a:lnTo>
                    <a:pt x="554" y="93"/>
                  </a:lnTo>
                  <a:lnTo>
                    <a:pt x="557" y="93"/>
                  </a:lnTo>
                  <a:lnTo>
                    <a:pt x="563" y="93"/>
                  </a:lnTo>
                  <a:lnTo>
                    <a:pt x="570" y="92"/>
                  </a:lnTo>
                  <a:lnTo>
                    <a:pt x="573" y="93"/>
                  </a:lnTo>
                  <a:lnTo>
                    <a:pt x="578" y="96"/>
                  </a:lnTo>
                  <a:lnTo>
                    <a:pt x="584" y="100"/>
                  </a:lnTo>
                  <a:lnTo>
                    <a:pt x="585" y="102"/>
                  </a:lnTo>
                  <a:lnTo>
                    <a:pt x="588" y="107"/>
                  </a:lnTo>
                  <a:lnTo>
                    <a:pt x="595" y="111"/>
                  </a:lnTo>
                  <a:lnTo>
                    <a:pt x="598" y="114"/>
                  </a:lnTo>
                  <a:lnTo>
                    <a:pt x="600" y="117"/>
                  </a:lnTo>
                  <a:lnTo>
                    <a:pt x="602" y="120"/>
                  </a:lnTo>
                  <a:lnTo>
                    <a:pt x="604" y="123"/>
                  </a:lnTo>
                  <a:lnTo>
                    <a:pt x="606" y="130"/>
                  </a:lnTo>
                  <a:lnTo>
                    <a:pt x="607" y="135"/>
                  </a:lnTo>
                  <a:lnTo>
                    <a:pt x="608" y="138"/>
                  </a:lnTo>
                  <a:lnTo>
                    <a:pt x="601" y="139"/>
                  </a:lnTo>
                  <a:lnTo>
                    <a:pt x="595" y="140"/>
                  </a:lnTo>
                  <a:lnTo>
                    <a:pt x="594" y="140"/>
                  </a:lnTo>
                  <a:lnTo>
                    <a:pt x="592" y="139"/>
                  </a:lnTo>
                  <a:lnTo>
                    <a:pt x="587" y="137"/>
                  </a:lnTo>
                  <a:lnTo>
                    <a:pt x="584" y="134"/>
                  </a:lnTo>
                  <a:lnTo>
                    <a:pt x="580" y="132"/>
                  </a:lnTo>
                  <a:lnTo>
                    <a:pt x="576" y="131"/>
                  </a:lnTo>
                  <a:lnTo>
                    <a:pt x="575" y="130"/>
                  </a:lnTo>
                  <a:lnTo>
                    <a:pt x="571" y="126"/>
                  </a:lnTo>
                  <a:lnTo>
                    <a:pt x="569" y="122"/>
                  </a:lnTo>
                  <a:lnTo>
                    <a:pt x="570" y="121"/>
                  </a:lnTo>
                  <a:lnTo>
                    <a:pt x="570" y="119"/>
                  </a:lnTo>
                  <a:lnTo>
                    <a:pt x="569" y="117"/>
                  </a:lnTo>
                  <a:lnTo>
                    <a:pt x="564" y="117"/>
                  </a:lnTo>
                  <a:lnTo>
                    <a:pt x="559" y="118"/>
                  </a:lnTo>
                  <a:lnTo>
                    <a:pt x="558" y="119"/>
                  </a:lnTo>
                  <a:lnTo>
                    <a:pt x="558" y="121"/>
                  </a:lnTo>
                  <a:lnTo>
                    <a:pt x="559" y="125"/>
                  </a:lnTo>
                  <a:lnTo>
                    <a:pt x="561" y="127"/>
                  </a:lnTo>
                  <a:lnTo>
                    <a:pt x="562" y="130"/>
                  </a:lnTo>
                  <a:lnTo>
                    <a:pt x="564" y="133"/>
                  </a:lnTo>
                  <a:lnTo>
                    <a:pt x="567" y="138"/>
                  </a:lnTo>
                  <a:lnTo>
                    <a:pt x="571" y="141"/>
                  </a:lnTo>
                  <a:lnTo>
                    <a:pt x="573" y="142"/>
                  </a:lnTo>
                  <a:lnTo>
                    <a:pt x="580" y="145"/>
                  </a:lnTo>
                  <a:lnTo>
                    <a:pt x="585" y="146"/>
                  </a:lnTo>
                  <a:lnTo>
                    <a:pt x="586" y="148"/>
                  </a:lnTo>
                  <a:lnTo>
                    <a:pt x="589" y="148"/>
                  </a:lnTo>
                  <a:lnTo>
                    <a:pt x="596" y="144"/>
                  </a:lnTo>
                  <a:lnTo>
                    <a:pt x="598" y="143"/>
                  </a:lnTo>
                  <a:lnTo>
                    <a:pt x="599" y="143"/>
                  </a:lnTo>
                  <a:lnTo>
                    <a:pt x="600" y="144"/>
                  </a:lnTo>
                  <a:lnTo>
                    <a:pt x="600" y="145"/>
                  </a:lnTo>
                  <a:lnTo>
                    <a:pt x="601" y="146"/>
                  </a:lnTo>
                  <a:lnTo>
                    <a:pt x="604" y="152"/>
                  </a:lnTo>
                  <a:lnTo>
                    <a:pt x="605" y="154"/>
                  </a:lnTo>
                  <a:lnTo>
                    <a:pt x="605" y="155"/>
                  </a:lnTo>
                  <a:lnTo>
                    <a:pt x="604" y="155"/>
                  </a:lnTo>
                  <a:lnTo>
                    <a:pt x="602" y="155"/>
                  </a:lnTo>
                  <a:lnTo>
                    <a:pt x="602" y="156"/>
                  </a:lnTo>
                  <a:lnTo>
                    <a:pt x="601" y="163"/>
                  </a:lnTo>
                  <a:lnTo>
                    <a:pt x="602" y="168"/>
                  </a:lnTo>
                  <a:lnTo>
                    <a:pt x="606" y="174"/>
                  </a:lnTo>
                  <a:lnTo>
                    <a:pt x="609" y="174"/>
                  </a:lnTo>
                  <a:lnTo>
                    <a:pt x="612" y="172"/>
                  </a:lnTo>
                  <a:lnTo>
                    <a:pt x="613" y="172"/>
                  </a:lnTo>
                  <a:lnTo>
                    <a:pt x="617" y="170"/>
                  </a:lnTo>
                  <a:lnTo>
                    <a:pt x="621" y="169"/>
                  </a:lnTo>
                  <a:lnTo>
                    <a:pt x="622" y="169"/>
                  </a:lnTo>
                  <a:lnTo>
                    <a:pt x="622" y="166"/>
                  </a:lnTo>
                  <a:lnTo>
                    <a:pt x="623" y="164"/>
                  </a:lnTo>
                  <a:lnTo>
                    <a:pt x="623" y="161"/>
                  </a:lnTo>
                  <a:lnTo>
                    <a:pt x="622" y="155"/>
                  </a:lnTo>
                  <a:lnTo>
                    <a:pt x="622" y="150"/>
                  </a:lnTo>
                  <a:lnTo>
                    <a:pt x="623" y="149"/>
                  </a:lnTo>
                  <a:lnTo>
                    <a:pt x="624" y="145"/>
                  </a:lnTo>
                  <a:lnTo>
                    <a:pt x="624" y="142"/>
                  </a:lnTo>
                  <a:lnTo>
                    <a:pt x="624" y="140"/>
                  </a:lnTo>
                  <a:lnTo>
                    <a:pt x="624" y="137"/>
                  </a:lnTo>
                  <a:lnTo>
                    <a:pt x="624" y="135"/>
                  </a:lnTo>
                  <a:lnTo>
                    <a:pt x="622" y="130"/>
                  </a:lnTo>
                  <a:lnTo>
                    <a:pt x="621" y="123"/>
                  </a:lnTo>
                  <a:lnTo>
                    <a:pt x="619" y="117"/>
                  </a:lnTo>
                  <a:lnTo>
                    <a:pt x="611" y="107"/>
                  </a:lnTo>
                  <a:lnTo>
                    <a:pt x="601" y="96"/>
                  </a:lnTo>
                  <a:lnTo>
                    <a:pt x="598" y="94"/>
                  </a:lnTo>
                  <a:lnTo>
                    <a:pt x="596" y="91"/>
                  </a:lnTo>
                  <a:lnTo>
                    <a:pt x="593" y="87"/>
                  </a:lnTo>
                  <a:lnTo>
                    <a:pt x="589" y="80"/>
                  </a:lnTo>
                  <a:lnTo>
                    <a:pt x="586" y="75"/>
                  </a:lnTo>
                  <a:lnTo>
                    <a:pt x="584" y="73"/>
                  </a:lnTo>
                  <a:lnTo>
                    <a:pt x="581" y="70"/>
                  </a:lnTo>
                  <a:lnTo>
                    <a:pt x="580" y="67"/>
                  </a:lnTo>
                  <a:lnTo>
                    <a:pt x="578" y="63"/>
                  </a:lnTo>
                  <a:lnTo>
                    <a:pt x="580" y="59"/>
                  </a:lnTo>
                  <a:lnTo>
                    <a:pt x="582" y="57"/>
                  </a:lnTo>
                  <a:lnTo>
                    <a:pt x="584" y="53"/>
                  </a:lnTo>
                  <a:lnTo>
                    <a:pt x="584" y="51"/>
                  </a:lnTo>
                  <a:lnTo>
                    <a:pt x="584" y="49"/>
                  </a:lnTo>
                  <a:lnTo>
                    <a:pt x="585" y="45"/>
                  </a:lnTo>
                  <a:lnTo>
                    <a:pt x="586" y="43"/>
                  </a:lnTo>
                  <a:lnTo>
                    <a:pt x="587" y="41"/>
                  </a:lnTo>
                  <a:lnTo>
                    <a:pt x="588" y="41"/>
                  </a:lnTo>
                  <a:lnTo>
                    <a:pt x="592" y="40"/>
                  </a:lnTo>
                  <a:lnTo>
                    <a:pt x="597" y="36"/>
                  </a:lnTo>
                  <a:lnTo>
                    <a:pt x="596" y="34"/>
                  </a:lnTo>
                  <a:lnTo>
                    <a:pt x="594" y="33"/>
                  </a:lnTo>
                  <a:lnTo>
                    <a:pt x="592" y="32"/>
                  </a:lnTo>
                  <a:lnTo>
                    <a:pt x="590" y="32"/>
                  </a:lnTo>
                  <a:lnTo>
                    <a:pt x="589" y="29"/>
                  </a:lnTo>
                  <a:lnTo>
                    <a:pt x="588" y="28"/>
                  </a:lnTo>
                  <a:lnTo>
                    <a:pt x="589" y="27"/>
                  </a:lnTo>
                  <a:lnTo>
                    <a:pt x="590" y="25"/>
                  </a:lnTo>
                  <a:lnTo>
                    <a:pt x="594" y="23"/>
                  </a:lnTo>
                  <a:lnTo>
                    <a:pt x="598" y="21"/>
                  </a:lnTo>
                  <a:lnTo>
                    <a:pt x="602" y="20"/>
                  </a:lnTo>
                  <a:lnTo>
                    <a:pt x="604" y="20"/>
                  </a:lnTo>
                  <a:lnTo>
                    <a:pt x="608" y="21"/>
                  </a:lnTo>
                  <a:lnTo>
                    <a:pt x="613" y="22"/>
                  </a:lnTo>
                  <a:lnTo>
                    <a:pt x="617" y="22"/>
                  </a:lnTo>
                  <a:lnTo>
                    <a:pt x="619" y="22"/>
                  </a:lnTo>
                  <a:lnTo>
                    <a:pt x="621" y="23"/>
                  </a:lnTo>
                  <a:lnTo>
                    <a:pt x="623" y="23"/>
                  </a:lnTo>
                  <a:lnTo>
                    <a:pt x="627" y="24"/>
                  </a:lnTo>
                  <a:lnTo>
                    <a:pt x="633" y="25"/>
                  </a:lnTo>
                  <a:lnTo>
                    <a:pt x="639" y="27"/>
                  </a:lnTo>
                  <a:lnTo>
                    <a:pt x="641" y="29"/>
                  </a:lnTo>
                  <a:lnTo>
                    <a:pt x="645" y="36"/>
                  </a:lnTo>
                  <a:lnTo>
                    <a:pt x="651" y="43"/>
                  </a:lnTo>
                  <a:lnTo>
                    <a:pt x="654" y="46"/>
                  </a:lnTo>
                  <a:lnTo>
                    <a:pt x="656" y="49"/>
                  </a:lnTo>
                  <a:lnTo>
                    <a:pt x="657" y="53"/>
                  </a:lnTo>
                  <a:lnTo>
                    <a:pt x="658" y="58"/>
                  </a:lnTo>
                  <a:lnTo>
                    <a:pt x="659" y="60"/>
                  </a:lnTo>
                  <a:lnTo>
                    <a:pt x="664" y="67"/>
                  </a:lnTo>
                  <a:lnTo>
                    <a:pt x="667" y="72"/>
                  </a:lnTo>
                  <a:lnTo>
                    <a:pt x="669" y="75"/>
                  </a:lnTo>
                  <a:lnTo>
                    <a:pt x="670" y="78"/>
                  </a:lnTo>
                  <a:lnTo>
                    <a:pt x="669" y="83"/>
                  </a:lnTo>
                  <a:lnTo>
                    <a:pt x="668" y="86"/>
                  </a:lnTo>
                  <a:lnTo>
                    <a:pt x="666" y="92"/>
                  </a:lnTo>
                  <a:lnTo>
                    <a:pt x="666" y="98"/>
                  </a:lnTo>
                  <a:lnTo>
                    <a:pt x="667" y="100"/>
                  </a:lnTo>
                  <a:lnTo>
                    <a:pt x="670" y="103"/>
                  </a:lnTo>
                  <a:lnTo>
                    <a:pt x="673" y="105"/>
                  </a:lnTo>
                  <a:lnTo>
                    <a:pt x="676" y="105"/>
                  </a:lnTo>
                  <a:lnTo>
                    <a:pt x="680" y="106"/>
                  </a:lnTo>
                  <a:lnTo>
                    <a:pt x="686" y="106"/>
                  </a:lnTo>
                  <a:lnTo>
                    <a:pt x="688" y="107"/>
                  </a:lnTo>
                  <a:lnTo>
                    <a:pt x="690" y="109"/>
                  </a:lnTo>
                  <a:lnTo>
                    <a:pt x="691" y="115"/>
                  </a:lnTo>
                  <a:lnTo>
                    <a:pt x="694" y="126"/>
                  </a:lnTo>
                  <a:lnTo>
                    <a:pt x="700" y="135"/>
                  </a:lnTo>
                  <a:lnTo>
                    <a:pt x="703" y="141"/>
                  </a:lnTo>
                  <a:lnTo>
                    <a:pt x="705" y="143"/>
                  </a:lnTo>
                  <a:lnTo>
                    <a:pt x="706" y="145"/>
                  </a:lnTo>
                  <a:lnTo>
                    <a:pt x="705" y="152"/>
                  </a:lnTo>
                  <a:lnTo>
                    <a:pt x="704" y="155"/>
                  </a:lnTo>
                  <a:lnTo>
                    <a:pt x="703" y="157"/>
                  </a:lnTo>
                  <a:lnTo>
                    <a:pt x="702" y="158"/>
                  </a:lnTo>
                  <a:lnTo>
                    <a:pt x="700" y="160"/>
                  </a:lnTo>
                  <a:lnTo>
                    <a:pt x="695" y="161"/>
                  </a:lnTo>
                  <a:lnTo>
                    <a:pt x="690" y="160"/>
                  </a:lnTo>
                  <a:lnTo>
                    <a:pt x="687" y="157"/>
                  </a:lnTo>
                  <a:lnTo>
                    <a:pt x="682" y="153"/>
                  </a:lnTo>
                  <a:lnTo>
                    <a:pt x="678" y="149"/>
                  </a:lnTo>
                  <a:lnTo>
                    <a:pt x="675" y="146"/>
                  </a:lnTo>
                  <a:lnTo>
                    <a:pt x="670" y="143"/>
                  </a:lnTo>
                  <a:lnTo>
                    <a:pt x="668" y="142"/>
                  </a:lnTo>
                  <a:lnTo>
                    <a:pt x="668" y="141"/>
                  </a:lnTo>
                  <a:lnTo>
                    <a:pt x="664" y="135"/>
                  </a:lnTo>
                  <a:lnTo>
                    <a:pt x="657" y="131"/>
                  </a:lnTo>
                  <a:lnTo>
                    <a:pt x="652" y="129"/>
                  </a:lnTo>
                  <a:lnTo>
                    <a:pt x="650" y="127"/>
                  </a:lnTo>
                  <a:lnTo>
                    <a:pt x="648" y="125"/>
                  </a:lnTo>
                  <a:lnTo>
                    <a:pt x="647" y="121"/>
                  </a:lnTo>
                  <a:lnTo>
                    <a:pt x="647" y="116"/>
                  </a:lnTo>
                  <a:lnTo>
                    <a:pt x="647" y="110"/>
                  </a:lnTo>
                  <a:lnTo>
                    <a:pt x="646" y="104"/>
                  </a:lnTo>
                  <a:lnTo>
                    <a:pt x="645" y="98"/>
                  </a:lnTo>
                  <a:lnTo>
                    <a:pt x="645" y="97"/>
                  </a:lnTo>
                  <a:lnTo>
                    <a:pt x="644" y="94"/>
                  </a:lnTo>
                  <a:lnTo>
                    <a:pt x="642" y="92"/>
                  </a:lnTo>
                  <a:lnTo>
                    <a:pt x="640" y="87"/>
                  </a:lnTo>
                  <a:lnTo>
                    <a:pt x="634" y="79"/>
                  </a:lnTo>
                  <a:lnTo>
                    <a:pt x="630" y="71"/>
                  </a:lnTo>
                  <a:lnTo>
                    <a:pt x="630" y="70"/>
                  </a:lnTo>
                  <a:lnTo>
                    <a:pt x="628" y="69"/>
                  </a:lnTo>
                  <a:lnTo>
                    <a:pt x="622" y="65"/>
                  </a:lnTo>
                  <a:lnTo>
                    <a:pt x="618" y="64"/>
                  </a:lnTo>
                  <a:lnTo>
                    <a:pt x="615" y="63"/>
                  </a:lnTo>
                  <a:lnTo>
                    <a:pt x="613" y="63"/>
                  </a:lnTo>
                  <a:lnTo>
                    <a:pt x="613" y="64"/>
                  </a:lnTo>
                  <a:lnTo>
                    <a:pt x="615" y="69"/>
                  </a:lnTo>
                  <a:lnTo>
                    <a:pt x="618" y="75"/>
                  </a:lnTo>
                  <a:lnTo>
                    <a:pt x="621" y="81"/>
                  </a:lnTo>
                  <a:lnTo>
                    <a:pt x="624" y="86"/>
                  </a:lnTo>
                  <a:lnTo>
                    <a:pt x="625" y="90"/>
                  </a:lnTo>
                  <a:lnTo>
                    <a:pt x="627" y="94"/>
                  </a:lnTo>
                  <a:lnTo>
                    <a:pt x="630" y="100"/>
                  </a:lnTo>
                  <a:lnTo>
                    <a:pt x="632" y="107"/>
                  </a:lnTo>
                  <a:lnTo>
                    <a:pt x="634" y="109"/>
                  </a:lnTo>
                  <a:lnTo>
                    <a:pt x="635" y="113"/>
                  </a:lnTo>
                  <a:lnTo>
                    <a:pt x="636" y="114"/>
                  </a:lnTo>
                  <a:lnTo>
                    <a:pt x="641" y="119"/>
                  </a:lnTo>
                  <a:lnTo>
                    <a:pt x="643" y="121"/>
                  </a:lnTo>
                  <a:lnTo>
                    <a:pt x="644" y="123"/>
                  </a:lnTo>
                  <a:lnTo>
                    <a:pt x="644" y="126"/>
                  </a:lnTo>
                  <a:lnTo>
                    <a:pt x="644" y="130"/>
                  </a:lnTo>
                  <a:lnTo>
                    <a:pt x="643" y="132"/>
                  </a:lnTo>
                  <a:lnTo>
                    <a:pt x="643" y="141"/>
                  </a:lnTo>
                  <a:lnTo>
                    <a:pt x="644" y="143"/>
                  </a:lnTo>
                  <a:lnTo>
                    <a:pt x="646" y="145"/>
                  </a:lnTo>
                  <a:lnTo>
                    <a:pt x="652" y="145"/>
                  </a:lnTo>
                  <a:lnTo>
                    <a:pt x="660" y="148"/>
                  </a:lnTo>
                  <a:lnTo>
                    <a:pt x="662" y="150"/>
                  </a:lnTo>
                  <a:lnTo>
                    <a:pt x="663" y="151"/>
                  </a:lnTo>
                  <a:lnTo>
                    <a:pt x="664" y="153"/>
                  </a:lnTo>
                  <a:lnTo>
                    <a:pt x="664" y="154"/>
                  </a:lnTo>
                  <a:lnTo>
                    <a:pt x="660" y="155"/>
                  </a:lnTo>
                  <a:lnTo>
                    <a:pt x="656" y="155"/>
                  </a:lnTo>
                  <a:lnTo>
                    <a:pt x="654" y="155"/>
                  </a:lnTo>
                  <a:lnTo>
                    <a:pt x="652" y="157"/>
                  </a:lnTo>
                  <a:lnTo>
                    <a:pt x="650" y="160"/>
                  </a:lnTo>
                  <a:lnTo>
                    <a:pt x="646" y="162"/>
                  </a:lnTo>
                  <a:lnTo>
                    <a:pt x="645" y="163"/>
                  </a:lnTo>
                  <a:lnTo>
                    <a:pt x="636" y="168"/>
                  </a:lnTo>
                  <a:lnTo>
                    <a:pt x="629" y="175"/>
                  </a:lnTo>
                  <a:lnTo>
                    <a:pt x="628" y="178"/>
                  </a:lnTo>
                  <a:lnTo>
                    <a:pt x="625" y="181"/>
                  </a:lnTo>
                  <a:lnTo>
                    <a:pt x="624" y="180"/>
                  </a:lnTo>
                  <a:lnTo>
                    <a:pt x="622" y="180"/>
                  </a:lnTo>
                  <a:lnTo>
                    <a:pt x="622" y="183"/>
                  </a:lnTo>
                  <a:lnTo>
                    <a:pt x="622" y="186"/>
                  </a:lnTo>
                  <a:lnTo>
                    <a:pt x="623" y="187"/>
                  </a:lnTo>
                  <a:lnTo>
                    <a:pt x="627" y="192"/>
                  </a:lnTo>
                  <a:lnTo>
                    <a:pt x="629" y="195"/>
                  </a:lnTo>
                  <a:lnTo>
                    <a:pt x="628" y="197"/>
                  </a:lnTo>
                  <a:lnTo>
                    <a:pt x="627" y="198"/>
                  </a:lnTo>
                  <a:lnTo>
                    <a:pt x="625" y="201"/>
                  </a:lnTo>
                  <a:lnTo>
                    <a:pt x="624" y="204"/>
                  </a:lnTo>
                  <a:lnTo>
                    <a:pt x="622" y="211"/>
                  </a:lnTo>
                  <a:lnTo>
                    <a:pt x="621" y="215"/>
                  </a:lnTo>
                  <a:lnTo>
                    <a:pt x="618" y="220"/>
                  </a:lnTo>
                  <a:lnTo>
                    <a:pt x="616" y="222"/>
                  </a:lnTo>
                  <a:lnTo>
                    <a:pt x="613" y="222"/>
                  </a:lnTo>
                  <a:lnTo>
                    <a:pt x="612" y="222"/>
                  </a:lnTo>
                  <a:lnTo>
                    <a:pt x="609" y="222"/>
                  </a:lnTo>
                  <a:lnTo>
                    <a:pt x="605" y="221"/>
                  </a:lnTo>
                  <a:lnTo>
                    <a:pt x="598" y="221"/>
                  </a:lnTo>
                  <a:lnTo>
                    <a:pt x="589" y="219"/>
                  </a:lnTo>
                  <a:lnTo>
                    <a:pt x="587" y="219"/>
                  </a:lnTo>
                  <a:lnTo>
                    <a:pt x="584" y="218"/>
                  </a:lnTo>
                  <a:lnTo>
                    <a:pt x="578" y="212"/>
                  </a:lnTo>
                  <a:lnTo>
                    <a:pt x="578" y="208"/>
                  </a:lnTo>
                  <a:lnTo>
                    <a:pt x="581" y="203"/>
                  </a:lnTo>
                  <a:lnTo>
                    <a:pt x="583" y="199"/>
                  </a:lnTo>
                  <a:lnTo>
                    <a:pt x="586" y="195"/>
                  </a:lnTo>
                  <a:lnTo>
                    <a:pt x="587" y="193"/>
                  </a:lnTo>
                  <a:lnTo>
                    <a:pt x="589" y="191"/>
                  </a:lnTo>
                  <a:lnTo>
                    <a:pt x="592" y="189"/>
                  </a:lnTo>
                  <a:lnTo>
                    <a:pt x="594" y="188"/>
                  </a:lnTo>
                  <a:lnTo>
                    <a:pt x="595" y="187"/>
                  </a:lnTo>
                  <a:lnTo>
                    <a:pt x="600" y="187"/>
                  </a:lnTo>
                  <a:lnTo>
                    <a:pt x="604" y="186"/>
                  </a:lnTo>
                  <a:lnTo>
                    <a:pt x="605" y="185"/>
                  </a:lnTo>
                  <a:lnTo>
                    <a:pt x="605" y="184"/>
                  </a:lnTo>
                  <a:lnTo>
                    <a:pt x="604" y="181"/>
                  </a:lnTo>
                  <a:lnTo>
                    <a:pt x="602" y="179"/>
                  </a:lnTo>
                  <a:lnTo>
                    <a:pt x="598" y="178"/>
                  </a:lnTo>
                  <a:lnTo>
                    <a:pt x="594" y="177"/>
                  </a:lnTo>
                  <a:lnTo>
                    <a:pt x="588" y="176"/>
                  </a:lnTo>
                  <a:lnTo>
                    <a:pt x="584" y="175"/>
                  </a:lnTo>
                  <a:lnTo>
                    <a:pt x="582" y="175"/>
                  </a:lnTo>
                  <a:lnTo>
                    <a:pt x="575" y="168"/>
                  </a:lnTo>
                  <a:lnTo>
                    <a:pt x="570" y="162"/>
                  </a:lnTo>
                  <a:lnTo>
                    <a:pt x="567" y="161"/>
                  </a:lnTo>
                  <a:lnTo>
                    <a:pt x="564" y="157"/>
                  </a:lnTo>
                  <a:lnTo>
                    <a:pt x="561" y="153"/>
                  </a:lnTo>
                  <a:lnTo>
                    <a:pt x="561" y="152"/>
                  </a:lnTo>
                  <a:lnTo>
                    <a:pt x="561" y="150"/>
                  </a:lnTo>
                  <a:lnTo>
                    <a:pt x="560" y="148"/>
                  </a:lnTo>
                  <a:lnTo>
                    <a:pt x="557" y="144"/>
                  </a:lnTo>
                  <a:lnTo>
                    <a:pt x="553" y="140"/>
                  </a:lnTo>
                  <a:lnTo>
                    <a:pt x="552" y="139"/>
                  </a:lnTo>
                  <a:lnTo>
                    <a:pt x="548" y="137"/>
                  </a:lnTo>
                  <a:lnTo>
                    <a:pt x="545" y="134"/>
                  </a:lnTo>
                  <a:lnTo>
                    <a:pt x="540" y="131"/>
                  </a:lnTo>
                  <a:lnTo>
                    <a:pt x="537" y="128"/>
                  </a:lnTo>
                  <a:lnTo>
                    <a:pt x="534" y="127"/>
                  </a:lnTo>
                  <a:lnTo>
                    <a:pt x="529" y="127"/>
                  </a:lnTo>
                  <a:lnTo>
                    <a:pt x="525" y="129"/>
                  </a:lnTo>
                  <a:lnTo>
                    <a:pt x="523" y="129"/>
                  </a:lnTo>
                  <a:lnTo>
                    <a:pt x="522" y="132"/>
                  </a:lnTo>
                  <a:lnTo>
                    <a:pt x="519" y="135"/>
                  </a:lnTo>
                  <a:lnTo>
                    <a:pt x="519" y="140"/>
                  </a:lnTo>
                  <a:lnTo>
                    <a:pt x="522" y="144"/>
                  </a:lnTo>
                  <a:lnTo>
                    <a:pt x="524" y="148"/>
                  </a:lnTo>
                  <a:lnTo>
                    <a:pt x="525" y="150"/>
                  </a:lnTo>
                  <a:lnTo>
                    <a:pt x="525" y="152"/>
                  </a:lnTo>
                  <a:lnTo>
                    <a:pt x="524" y="153"/>
                  </a:lnTo>
                  <a:lnTo>
                    <a:pt x="520" y="154"/>
                  </a:lnTo>
                  <a:lnTo>
                    <a:pt x="517" y="154"/>
                  </a:lnTo>
                  <a:lnTo>
                    <a:pt x="515" y="152"/>
                  </a:lnTo>
                  <a:lnTo>
                    <a:pt x="513" y="150"/>
                  </a:lnTo>
                  <a:lnTo>
                    <a:pt x="511" y="146"/>
                  </a:lnTo>
                  <a:lnTo>
                    <a:pt x="509" y="142"/>
                  </a:lnTo>
                  <a:lnTo>
                    <a:pt x="509" y="137"/>
                  </a:lnTo>
                  <a:lnTo>
                    <a:pt x="511" y="133"/>
                  </a:lnTo>
                  <a:lnTo>
                    <a:pt x="512" y="130"/>
                  </a:lnTo>
                  <a:lnTo>
                    <a:pt x="513" y="128"/>
                  </a:lnTo>
                  <a:lnTo>
                    <a:pt x="515" y="127"/>
                  </a:lnTo>
                  <a:lnTo>
                    <a:pt x="517" y="126"/>
                  </a:lnTo>
                  <a:lnTo>
                    <a:pt x="519" y="125"/>
                  </a:lnTo>
                  <a:lnTo>
                    <a:pt x="524" y="125"/>
                  </a:lnTo>
                  <a:lnTo>
                    <a:pt x="527" y="123"/>
                  </a:lnTo>
                  <a:lnTo>
                    <a:pt x="532" y="117"/>
                  </a:lnTo>
                  <a:lnTo>
                    <a:pt x="535" y="109"/>
                  </a:lnTo>
                  <a:lnTo>
                    <a:pt x="535" y="107"/>
                  </a:lnTo>
                  <a:lnTo>
                    <a:pt x="535" y="105"/>
                  </a:lnTo>
                  <a:lnTo>
                    <a:pt x="534" y="103"/>
                  </a:lnTo>
                  <a:lnTo>
                    <a:pt x="532" y="102"/>
                  </a:lnTo>
                  <a:lnTo>
                    <a:pt x="529" y="98"/>
                  </a:lnTo>
                  <a:lnTo>
                    <a:pt x="525" y="96"/>
                  </a:lnTo>
                  <a:lnTo>
                    <a:pt x="520" y="94"/>
                  </a:lnTo>
                  <a:lnTo>
                    <a:pt x="518" y="93"/>
                  </a:lnTo>
                  <a:lnTo>
                    <a:pt x="516" y="91"/>
                  </a:lnTo>
                  <a:lnTo>
                    <a:pt x="514" y="87"/>
                  </a:lnTo>
                  <a:lnTo>
                    <a:pt x="512" y="85"/>
                  </a:lnTo>
                  <a:lnTo>
                    <a:pt x="512" y="82"/>
                  </a:lnTo>
                  <a:lnTo>
                    <a:pt x="512" y="79"/>
                  </a:lnTo>
                  <a:lnTo>
                    <a:pt x="512" y="75"/>
                  </a:lnTo>
                  <a:lnTo>
                    <a:pt x="513" y="71"/>
                  </a:lnTo>
                  <a:lnTo>
                    <a:pt x="515" y="68"/>
                  </a:lnTo>
                  <a:lnTo>
                    <a:pt x="517" y="68"/>
                  </a:lnTo>
                  <a:lnTo>
                    <a:pt x="519" y="68"/>
                  </a:lnTo>
                  <a:lnTo>
                    <a:pt x="523" y="69"/>
                  </a:lnTo>
                  <a:lnTo>
                    <a:pt x="528" y="69"/>
                  </a:lnTo>
                  <a:lnTo>
                    <a:pt x="535" y="70"/>
                  </a:lnTo>
                  <a:lnTo>
                    <a:pt x="537" y="70"/>
                  </a:lnTo>
                  <a:lnTo>
                    <a:pt x="540" y="70"/>
                  </a:lnTo>
                  <a:lnTo>
                    <a:pt x="546" y="68"/>
                  </a:lnTo>
                  <a:lnTo>
                    <a:pt x="550" y="64"/>
                  </a:lnTo>
                  <a:lnTo>
                    <a:pt x="551" y="60"/>
                  </a:lnTo>
                  <a:lnTo>
                    <a:pt x="553" y="57"/>
                  </a:lnTo>
                  <a:lnTo>
                    <a:pt x="554" y="55"/>
                  </a:lnTo>
                  <a:lnTo>
                    <a:pt x="555" y="52"/>
                  </a:lnTo>
                  <a:lnTo>
                    <a:pt x="558" y="53"/>
                  </a:lnTo>
                  <a:lnTo>
                    <a:pt x="560" y="61"/>
                  </a:lnTo>
                  <a:lnTo>
                    <a:pt x="562" y="63"/>
                  </a:lnTo>
                  <a:close/>
                  <a:moveTo>
                    <a:pt x="666" y="166"/>
                  </a:moveTo>
                  <a:lnTo>
                    <a:pt x="665" y="166"/>
                  </a:lnTo>
                  <a:lnTo>
                    <a:pt x="664" y="167"/>
                  </a:lnTo>
                  <a:lnTo>
                    <a:pt x="662" y="168"/>
                  </a:lnTo>
                  <a:lnTo>
                    <a:pt x="659" y="169"/>
                  </a:lnTo>
                  <a:lnTo>
                    <a:pt x="657" y="169"/>
                  </a:lnTo>
                  <a:lnTo>
                    <a:pt x="655" y="168"/>
                  </a:lnTo>
                  <a:lnTo>
                    <a:pt x="651" y="168"/>
                  </a:lnTo>
                  <a:lnTo>
                    <a:pt x="648" y="167"/>
                  </a:lnTo>
                  <a:lnTo>
                    <a:pt x="646" y="168"/>
                  </a:lnTo>
                  <a:lnTo>
                    <a:pt x="643" y="169"/>
                  </a:lnTo>
                  <a:lnTo>
                    <a:pt x="639" y="172"/>
                  </a:lnTo>
                  <a:lnTo>
                    <a:pt x="638" y="176"/>
                  </a:lnTo>
                  <a:lnTo>
                    <a:pt x="636" y="179"/>
                  </a:lnTo>
                  <a:lnTo>
                    <a:pt x="635" y="183"/>
                  </a:lnTo>
                  <a:lnTo>
                    <a:pt x="634" y="186"/>
                  </a:lnTo>
                  <a:lnTo>
                    <a:pt x="633" y="192"/>
                  </a:lnTo>
                  <a:lnTo>
                    <a:pt x="633" y="196"/>
                  </a:lnTo>
                  <a:lnTo>
                    <a:pt x="634" y="197"/>
                  </a:lnTo>
                  <a:lnTo>
                    <a:pt x="634" y="203"/>
                  </a:lnTo>
                  <a:lnTo>
                    <a:pt x="634" y="210"/>
                  </a:lnTo>
                  <a:lnTo>
                    <a:pt x="634" y="214"/>
                  </a:lnTo>
                  <a:lnTo>
                    <a:pt x="635" y="219"/>
                  </a:lnTo>
                  <a:lnTo>
                    <a:pt x="636" y="221"/>
                  </a:lnTo>
                  <a:lnTo>
                    <a:pt x="638" y="224"/>
                  </a:lnTo>
                  <a:lnTo>
                    <a:pt x="640" y="227"/>
                  </a:lnTo>
                  <a:lnTo>
                    <a:pt x="642" y="232"/>
                  </a:lnTo>
                  <a:lnTo>
                    <a:pt x="644" y="234"/>
                  </a:lnTo>
                  <a:lnTo>
                    <a:pt x="646" y="235"/>
                  </a:lnTo>
                  <a:lnTo>
                    <a:pt x="648" y="238"/>
                  </a:lnTo>
                  <a:lnTo>
                    <a:pt x="651" y="242"/>
                  </a:lnTo>
                  <a:lnTo>
                    <a:pt x="651" y="244"/>
                  </a:lnTo>
                  <a:lnTo>
                    <a:pt x="651" y="249"/>
                  </a:lnTo>
                  <a:lnTo>
                    <a:pt x="651" y="257"/>
                  </a:lnTo>
                  <a:lnTo>
                    <a:pt x="654" y="263"/>
                  </a:lnTo>
                  <a:lnTo>
                    <a:pt x="654" y="268"/>
                  </a:lnTo>
                  <a:lnTo>
                    <a:pt x="654" y="273"/>
                  </a:lnTo>
                  <a:lnTo>
                    <a:pt x="655" y="279"/>
                  </a:lnTo>
                  <a:lnTo>
                    <a:pt x="657" y="281"/>
                  </a:lnTo>
                  <a:lnTo>
                    <a:pt x="662" y="281"/>
                  </a:lnTo>
                  <a:lnTo>
                    <a:pt x="664" y="281"/>
                  </a:lnTo>
                  <a:lnTo>
                    <a:pt x="666" y="279"/>
                  </a:lnTo>
                  <a:lnTo>
                    <a:pt x="667" y="276"/>
                  </a:lnTo>
                  <a:lnTo>
                    <a:pt x="668" y="272"/>
                  </a:lnTo>
                  <a:lnTo>
                    <a:pt x="668" y="271"/>
                  </a:lnTo>
                  <a:lnTo>
                    <a:pt x="669" y="268"/>
                  </a:lnTo>
                  <a:lnTo>
                    <a:pt x="670" y="263"/>
                  </a:lnTo>
                  <a:lnTo>
                    <a:pt x="671" y="258"/>
                  </a:lnTo>
                  <a:lnTo>
                    <a:pt x="673" y="253"/>
                  </a:lnTo>
                  <a:lnTo>
                    <a:pt x="671" y="250"/>
                  </a:lnTo>
                  <a:lnTo>
                    <a:pt x="669" y="247"/>
                  </a:lnTo>
                  <a:lnTo>
                    <a:pt x="669" y="245"/>
                  </a:lnTo>
                  <a:lnTo>
                    <a:pt x="669" y="243"/>
                  </a:lnTo>
                  <a:lnTo>
                    <a:pt x="669" y="241"/>
                  </a:lnTo>
                  <a:lnTo>
                    <a:pt x="668" y="236"/>
                  </a:lnTo>
                  <a:lnTo>
                    <a:pt x="668" y="232"/>
                  </a:lnTo>
                  <a:lnTo>
                    <a:pt x="668" y="227"/>
                  </a:lnTo>
                  <a:lnTo>
                    <a:pt x="667" y="224"/>
                  </a:lnTo>
                  <a:lnTo>
                    <a:pt x="663" y="218"/>
                  </a:lnTo>
                  <a:lnTo>
                    <a:pt x="663" y="215"/>
                  </a:lnTo>
                  <a:lnTo>
                    <a:pt x="663" y="212"/>
                  </a:lnTo>
                  <a:lnTo>
                    <a:pt x="659" y="208"/>
                  </a:lnTo>
                  <a:lnTo>
                    <a:pt x="657" y="203"/>
                  </a:lnTo>
                  <a:lnTo>
                    <a:pt x="656" y="199"/>
                  </a:lnTo>
                  <a:lnTo>
                    <a:pt x="655" y="196"/>
                  </a:lnTo>
                  <a:lnTo>
                    <a:pt x="653" y="192"/>
                  </a:lnTo>
                  <a:lnTo>
                    <a:pt x="653" y="189"/>
                  </a:lnTo>
                  <a:lnTo>
                    <a:pt x="655" y="187"/>
                  </a:lnTo>
                  <a:lnTo>
                    <a:pt x="657" y="186"/>
                  </a:lnTo>
                  <a:lnTo>
                    <a:pt x="660" y="187"/>
                  </a:lnTo>
                  <a:lnTo>
                    <a:pt x="664" y="189"/>
                  </a:lnTo>
                  <a:lnTo>
                    <a:pt x="667" y="191"/>
                  </a:lnTo>
                  <a:lnTo>
                    <a:pt x="668" y="195"/>
                  </a:lnTo>
                  <a:lnTo>
                    <a:pt x="670" y="197"/>
                  </a:lnTo>
                  <a:lnTo>
                    <a:pt x="671" y="200"/>
                  </a:lnTo>
                  <a:lnTo>
                    <a:pt x="674" y="203"/>
                  </a:lnTo>
                  <a:lnTo>
                    <a:pt x="676" y="208"/>
                  </a:lnTo>
                  <a:lnTo>
                    <a:pt x="677" y="210"/>
                  </a:lnTo>
                  <a:lnTo>
                    <a:pt x="679" y="216"/>
                  </a:lnTo>
                  <a:lnTo>
                    <a:pt x="682" y="222"/>
                  </a:lnTo>
                  <a:lnTo>
                    <a:pt x="682" y="223"/>
                  </a:lnTo>
                  <a:lnTo>
                    <a:pt x="682" y="225"/>
                  </a:lnTo>
                  <a:lnTo>
                    <a:pt x="683" y="232"/>
                  </a:lnTo>
                  <a:lnTo>
                    <a:pt x="685" y="237"/>
                  </a:lnTo>
                  <a:lnTo>
                    <a:pt x="685" y="239"/>
                  </a:lnTo>
                  <a:lnTo>
                    <a:pt x="687" y="244"/>
                  </a:lnTo>
                  <a:lnTo>
                    <a:pt x="690" y="248"/>
                  </a:lnTo>
                  <a:lnTo>
                    <a:pt x="692" y="254"/>
                  </a:lnTo>
                  <a:lnTo>
                    <a:pt x="693" y="257"/>
                  </a:lnTo>
                  <a:lnTo>
                    <a:pt x="692" y="261"/>
                  </a:lnTo>
                  <a:lnTo>
                    <a:pt x="691" y="267"/>
                  </a:lnTo>
                  <a:lnTo>
                    <a:pt x="690" y="272"/>
                  </a:lnTo>
                  <a:lnTo>
                    <a:pt x="688" y="278"/>
                  </a:lnTo>
                  <a:lnTo>
                    <a:pt x="688" y="280"/>
                  </a:lnTo>
                  <a:lnTo>
                    <a:pt x="688" y="283"/>
                  </a:lnTo>
                  <a:lnTo>
                    <a:pt x="689" y="286"/>
                  </a:lnTo>
                  <a:lnTo>
                    <a:pt x="691" y="289"/>
                  </a:lnTo>
                  <a:lnTo>
                    <a:pt x="693" y="291"/>
                  </a:lnTo>
                  <a:lnTo>
                    <a:pt x="697" y="292"/>
                  </a:lnTo>
                  <a:lnTo>
                    <a:pt x="699" y="295"/>
                  </a:lnTo>
                  <a:lnTo>
                    <a:pt x="702" y="298"/>
                  </a:lnTo>
                  <a:lnTo>
                    <a:pt x="704" y="300"/>
                  </a:lnTo>
                  <a:lnTo>
                    <a:pt x="708" y="302"/>
                  </a:lnTo>
                  <a:lnTo>
                    <a:pt x="713" y="306"/>
                  </a:lnTo>
                  <a:lnTo>
                    <a:pt x="716" y="311"/>
                  </a:lnTo>
                  <a:lnTo>
                    <a:pt x="718" y="315"/>
                  </a:lnTo>
                  <a:lnTo>
                    <a:pt x="722" y="321"/>
                  </a:lnTo>
                  <a:lnTo>
                    <a:pt x="722" y="330"/>
                  </a:lnTo>
                  <a:lnTo>
                    <a:pt x="723" y="335"/>
                  </a:lnTo>
                  <a:lnTo>
                    <a:pt x="724" y="330"/>
                  </a:lnTo>
                  <a:lnTo>
                    <a:pt x="724" y="326"/>
                  </a:lnTo>
                  <a:lnTo>
                    <a:pt x="724" y="321"/>
                  </a:lnTo>
                  <a:lnTo>
                    <a:pt x="723" y="317"/>
                  </a:lnTo>
                  <a:lnTo>
                    <a:pt x="721" y="308"/>
                  </a:lnTo>
                  <a:lnTo>
                    <a:pt x="716" y="301"/>
                  </a:lnTo>
                  <a:lnTo>
                    <a:pt x="714" y="297"/>
                  </a:lnTo>
                  <a:lnTo>
                    <a:pt x="712" y="294"/>
                  </a:lnTo>
                  <a:lnTo>
                    <a:pt x="712" y="291"/>
                  </a:lnTo>
                  <a:lnTo>
                    <a:pt x="713" y="288"/>
                  </a:lnTo>
                  <a:lnTo>
                    <a:pt x="713" y="285"/>
                  </a:lnTo>
                  <a:lnTo>
                    <a:pt x="714" y="283"/>
                  </a:lnTo>
                  <a:lnTo>
                    <a:pt x="715" y="279"/>
                  </a:lnTo>
                  <a:lnTo>
                    <a:pt x="715" y="271"/>
                  </a:lnTo>
                  <a:lnTo>
                    <a:pt x="716" y="269"/>
                  </a:lnTo>
                  <a:lnTo>
                    <a:pt x="715" y="267"/>
                  </a:lnTo>
                  <a:lnTo>
                    <a:pt x="715" y="262"/>
                  </a:lnTo>
                  <a:lnTo>
                    <a:pt x="715" y="261"/>
                  </a:lnTo>
                  <a:lnTo>
                    <a:pt x="715" y="257"/>
                  </a:lnTo>
                  <a:lnTo>
                    <a:pt x="715" y="253"/>
                  </a:lnTo>
                  <a:lnTo>
                    <a:pt x="715" y="250"/>
                  </a:lnTo>
                  <a:lnTo>
                    <a:pt x="714" y="248"/>
                  </a:lnTo>
                  <a:lnTo>
                    <a:pt x="712" y="245"/>
                  </a:lnTo>
                  <a:lnTo>
                    <a:pt x="710" y="242"/>
                  </a:lnTo>
                  <a:lnTo>
                    <a:pt x="710" y="241"/>
                  </a:lnTo>
                  <a:lnTo>
                    <a:pt x="708" y="235"/>
                  </a:lnTo>
                  <a:lnTo>
                    <a:pt x="708" y="231"/>
                  </a:lnTo>
                  <a:lnTo>
                    <a:pt x="708" y="226"/>
                  </a:lnTo>
                  <a:lnTo>
                    <a:pt x="705" y="221"/>
                  </a:lnTo>
                  <a:lnTo>
                    <a:pt x="705" y="220"/>
                  </a:lnTo>
                  <a:lnTo>
                    <a:pt x="704" y="216"/>
                  </a:lnTo>
                  <a:lnTo>
                    <a:pt x="702" y="213"/>
                  </a:lnTo>
                  <a:lnTo>
                    <a:pt x="702" y="212"/>
                  </a:lnTo>
                  <a:lnTo>
                    <a:pt x="701" y="210"/>
                  </a:lnTo>
                  <a:lnTo>
                    <a:pt x="701" y="208"/>
                  </a:lnTo>
                  <a:lnTo>
                    <a:pt x="700" y="202"/>
                  </a:lnTo>
                  <a:lnTo>
                    <a:pt x="698" y="198"/>
                  </a:lnTo>
                  <a:lnTo>
                    <a:pt x="694" y="195"/>
                  </a:lnTo>
                  <a:lnTo>
                    <a:pt x="691" y="189"/>
                  </a:lnTo>
                  <a:lnTo>
                    <a:pt x="690" y="188"/>
                  </a:lnTo>
                  <a:lnTo>
                    <a:pt x="688" y="184"/>
                  </a:lnTo>
                  <a:lnTo>
                    <a:pt x="686" y="180"/>
                  </a:lnTo>
                  <a:lnTo>
                    <a:pt x="685" y="179"/>
                  </a:lnTo>
                  <a:lnTo>
                    <a:pt x="682" y="178"/>
                  </a:lnTo>
                  <a:lnTo>
                    <a:pt x="680" y="176"/>
                  </a:lnTo>
                  <a:lnTo>
                    <a:pt x="676" y="172"/>
                  </a:lnTo>
                  <a:lnTo>
                    <a:pt x="673" y="168"/>
                  </a:lnTo>
                  <a:lnTo>
                    <a:pt x="671" y="166"/>
                  </a:lnTo>
                  <a:lnTo>
                    <a:pt x="669" y="165"/>
                  </a:lnTo>
                  <a:lnTo>
                    <a:pt x="666" y="166"/>
                  </a:lnTo>
                  <a:close/>
                  <a:moveTo>
                    <a:pt x="527" y="133"/>
                  </a:moveTo>
                  <a:lnTo>
                    <a:pt x="527" y="134"/>
                  </a:lnTo>
                  <a:lnTo>
                    <a:pt x="527" y="135"/>
                  </a:lnTo>
                  <a:lnTo>
                    <a:pt x="528" y="138"/>
                  </a:lnTo>
                  <a:lnTo>
                    <a:pt x="529" y="139"/>
                  </a:lnTo>
                  <a:lnTo>
                    <a:pt x="528" y="141"/>
                  </a:lnTo>
                  <a:lnTo>
                    <a:pt x="527" y="143"/>
                  </a:lnTo>
                  <a:lnTo>
                    <a:pt x="529" y="150"/>
                  </a:lnTo>
                  <a:lnTo>
                    <a:pt x="531" y="154"/>
                  </a:lnTo>
                  <a:lnTo>
                    <a:pt x="531" y="156"/>
                  </a:lnTo>
                  <a:lnTo>
                    <a:pt x="530" y="157"/>
                  </a:lnTo>
                  <a:lnTo>
                    <a:pt x="529" y="158"/>
                  </a:lnTo>
                  <a:lnTo>
                    <a:pt x="526" y="158"/>
                  </a:lnTo>
                  <a:lnTo>
                    <a:pt x="516" y="156"/>
                  </a:lnTo>
                  <a:lnTo>
                    <a:pt x="514" y="156"/>
                  </a:lnTo>
                  <a:lnTo>
                    <a:pt x="512" y="153"/>
                  </a:lnTo>
                  <a:lnTo>
                    <a:pt x="508" y="150"/>
                  </a:lnTo>
                  <a:lnTo>
                    <a:pt x="505" y="148"/>
                  </a:lnTo>
                  <a:lnTo>
                    <a:pt x="502" y="145"/>
                  </a:lnTo>
                  <a:lnTo>
                    <a:pt x="497" y="145"/>
                  </a:lnTo>
                  <a:lnTo>
                    <a:pt x="494" y="145"/>
                  </a:lnTo>
                  <a:lnTo>
                    <a:pt x="491" y="146"/>
                  </a:lnTo>
                  <a:lnTo>
                    <a:pt x="489" y="150"/>
                  </a:lnTo>
                  <a:lnTo>
                    <a:pt x="487" y="153"/>
                  </a:lnTo>
                  <a:lnTo>
                    <a:pt x="485" y="156"/>
                  </a:lnTo>
                  <a:lnTo>
                    <a:pt x="488" y="162"/>
                  </a:lnTo>
                  <a:lnTo>
                    <a:pt x="492" y="167"/>
                  </a:lnTo>
                  <a:lnTo>
                    <a:pt x="493" y="170"/>
                  </a:lnTo>
                  <a:lnTo>
                    <a:pt x="496" y="173"/>
                  </a:lnTo>
                  <a:lnTo>
                    <a:pt x="497" y="173"/>
                  </a:lnTo>
                  <a:lnTo>
                    <a:pt x="500" y="174"/>
                  </a:lnTo>
                  <a:lnTo>
                    <a:pt x="501" y="174"/>
                  </a:lnTo>
                  <a:lnTo>
                    <a:pt x="500" y="177"/>
                  </a:lnTo>
                  <a:lnTo>
                    <a:pt x="497" y="178"/>
                  </a:lnTo>
                  <a:lnTo>
                    <a:pt x="497" y="179"/>
                  </a:lnTo>
                  <a:lnTo>
                    <a:pt x="496" y="180"/>
                  </a:lnTo>
                  <a:lnTo>
                    <a:pt x="495" y="186"/>
                  </a:lnTo>
                  <a:lnTo>
                    <a:pt x="493" y="195"/>
                  </a:lnTo>
                  <a:lnTo>
                    <a:pt x="493" y="199"/>
                  </a:lnTo>
                  <a:lnTo>
                    <a:pt x="495" y="201"/>
                  </a:lnTo>
                  <a:lnTo>
                    <a:pt x="500" y="207"/>
                  </a:lnTo>
                  <a:lnTo>
                    <a:pt x="501" y="208"/>
                  </a:lnTo>
                  <a:lnTo>
                    <a:pt x="504" y="212"/>
                  </a:lnTo>
                  <a:lnTo>
                    <a:pt x="509" y="220"/>
                  </a:lnTo>
                  <a:lnTo>
                    <a:pt x="511" y="222"/>
                  </a:lnTo>
                  <a:lnTo>
                    <a:pt x="509" y="223"/>
                  </a:lnTo>
                  <a:lnTo>
                    <a:pt x="509" y="225"/>
                  </a:lnTo>
                  <a:lnTo>
                    <a:pt x="511" y="228"/>
                  </a:lnTo>
                  <a:lnTo>
                    <a:pt x="513" y="230"/>
                  </a:lnTo>
                  <a:lnTo>
                    <a:pt x="516" y="231"/>
                  </a:lnTo>
                  <a:lnTo>
                    <a:pt x="519" y="233"/>
                  </a:lnTo>
                  <a:lnTo>
                    <a:pt x="523" y="235"/>
                  </a:lnTo>
                  <a:lnTo>
                    <a:pt x="526" y="239"/>
                  </a:lnTo>
                  <a:lnTo>
                    <a:pt x="530" y="242"/>
                  </a:lnTo>
                  <a:lnTo>
                    <a:pt x="534" y="247"/>
                  </a:lnTo>
                  <a:lnTo>
                    <a:pt x="537" y="257"/>
                  </a:lnTo>
                  <a:lnTo>
                    <a:pt x="537" y="260"/>
                  </a:lnTo>
                  <a:lnTo>
                    <a:pt x="540" y="260"/>
                  </a:lnTo>
                  <a:lnTo>
                    <a:pt x="543" y="261"/>
                  </a:lnTo>
                  <a:lnTo>
                    <a:pt x="545" y="262"/>
                  </a:lnTo>
                  <a:lnTo>
                    <a:pt x="545" y="267"/>
                  </a:lnTo>
                  <a:lnTo>
                    <a:pt x="543" y="271"/>
                  </a:lnTo>
                  <a:lnTo>
                    <a:pt x="543" y="272"/>
                  </a:lnTo>
                  <a:lnTo>
                    <a:pt x="541" y="272"/>
                  </a:lnTo>
                  <a:lnTo>
                    <a:pt x="539" y="272"/>
                  </a:lnTo>
                  <a:lnTo>
                    <a:pt x="536" y="273"/>
                  </a:lnTo>
                  <a:lnTo>
                    <a:pt x="534" y="273"/>
                  </a:lnTo>
                  <a:lnTo>
                    <a:pt x="532" y="272"/>
                  </a:lnTo>
                  <a:lnTo>
                    <a:pt x="531" y="271"/>
                  </a:lnTo>
                  <a:lnTo>
                    <a:pt x="529" y="272"/>
                  </a:lnTo>
                  <a:lnTo>
                    <a:pt x="526" y="276"/>
                  </a:lnTo>
                  <a:lnTo>
                    <a:pt x="523" y="280"/>
                  </a:lnTo>
                  <a:lnTo>
                    <a:pt x="522" y="285"/>
                  </a:lnTo>
                  <a:lnTo>
                    <a:pt x="519" y="294"/>
                  </a:lnTo>
                  <a:lnTo>
                    <a:pt x="518" y="297"/>
                  </a:lnTo>
                  <a:lnTo>
                    <a:pt x="522" y="298"/>
                  </a:lnTo>
                  <a:lnTo>
                    <a:pt x="527" y="301"/>
                  </a:lnTo>
                  <a:lnTo>
                    <a:pt x="532" y="302"/>
                  </a:lnTo>
                  <a:lnTo>
                    <a:pt x="537" y="304"/>
                  </a:lnTo>
                  <a:lnTo>
                    <a:pt x="539" y="304"/>
                  </a:lnTo>
                  <a:lnTo>
                    <a:pt x="541" y="305"/>
                  </a:lnTo>
                  <a:lnTo>
                    <a:pt x="545" y="306"/>
                  </a:lnTo>
                  <a:lnTo>
                    <a:pt x="546" y="306"/>
                  </a:lnTo>
                  <a:lnTo>
                    <a:pt x="547" y="307"/>
                  </a:lnTo>
                  <a:lnTo>
                    <a:pt x="548" y="309"/>
                  </a:lnTo>
                  <a:lnTo>
                    <a:pt x="551" y="319"/>
                  </a:lnTo>
                  <a:lnTo>
                    <a:pt x="552" y="323"/>
                  </a:lnTo>
                  <a:lnTo>
                    <a:pt x="555" y="327"/>
                  </a:lnTo>
                  <a:lnTo>
                    <a:pt x="558" y="331"/>
                  </a:lnTo>
                  <a:lnTo>
                    <a:pt x="561" y="333"/>
                  </a:lnTo>
                  <a:lnTo>
                    <a:pt x="563" y="333"/>
                  </a:lnTo>
                  <a:lnTo>
                    <a:pt x="564" y="333"/>
                  </a:lnTo>
                  <a:lnTo>
                    <a:pt x="565" y="338"/>
                  </a:lnTo>
                  <a:lnTo>
                    <a:pt x="566" y="349"/>
                  </a:lnTo>
                  <a:lnTo>
                    <a:pt x="566" y="352"/>
                  </a:lnTo>
                  <a:lnTo>
                    <a:pt x="565" y="356"/>
                  </a:lnTo>
                  <a:lnTo>
                    <a:pt x="566" y="361"/>
                  </a:lnTo>
                  <a:lnTo>
                    <a:pt x="571" y="362"/>
                  </a:lnTo>
                  <a:lnTo>
                    <a:pt x="576" y="362"/>
                  </a:lnTo>
                  <a:lnTo>
                    <a:pt x="581" y="363"/>
                  </a:lnTo>
                  <a:lnTo>
                    <a:pt x="584" y="363"/>
                  </a:lnTo>
                  <a:lnTo>
                    <a:pt x="586" y="360"/>
                  </a:lnTo>
                  <a:lnTo>
                    <a:pt x="586" y="355"/>
                  </a:lnTo>
                  <a:lnTo>
                    <a:pt x="587" y="353"/>
                  </a:lnTo>
                  <a:lnTo>
                    <a:pt x="587" y="351"/>
                  </a:lnTo>
                  <a:lnTo>
                    <a:pt x="585" y="349"/>
                  </a:lnTo>
                  <a:lnTo>
                    <a:pt x="583" y="347"/>
                  </a:lnTo>
                  <a:lnTo>
                    <a:pt x="582" y="348"/>
                  </a:lnTo>
                  <a:lnTo>
                    <a:pt x="581" y="348"/>
                  </a:lnTo>
                  <a:lnTo>
                    <a:pt x="578" y="348"/>
                  </a:lnTo>
                  <a:lnTo>
                    <a:pt x="577" y="344"/>
                  </a:lnTo>
                  <a:lnTo>
                    <a:pt x="578" y="338"/>
                  </a:lnTo>
                  <a:lnTo>
                    <a:pt x="580" y="335"/>
                  </a:lnTo>
                  <a:lnTo>
                    <a:pt x="580" y="333"/>
                  </a:lnTo>
                  <a:lnTo>
                    <a:pt x="581" y="332"/>
                  </a:lnTo>
                  <a:lnTo>
                    <a:pt x="583" y="332"/>
                  </a:lnTo>
                  <a:lnTo>
                    <a:pt x="586" y="336"/>
                  </a:lnTo>
                  <a:lnTo>
                    <a:pt x="587" y="339"/>
                  </a:lnTo>
                  <a:lnTo>
                    <a:pt x="588" y="341"/>
                  </a:lnTo>
                  <a:lnTo>
                    <a:pt x="588" y="343"/>
                  </a:lnTo>
                  <a:lnTo>
                    <a:pt x="593" y="346"/>
                  </a:lnTo>
                  <a:lnTo>
                    <a:pt x="597" y="347"/>
                  </a:lnTo>
                  <a:lnTo>
                    <a:pt x="601" y="348"/>
                  </a:lnTo>
                  <a:lnTo>
                    <a:pt x="604" y="348"/>
                  </a:lnTo>
                  <a:lnTo>
                    <a:pt x="606" y="347"/>
                  </a:lnTo>
                  <a:lnTo>
                    <a:pt x="607" y="346"/>
                  </a:lnTo>
                  <a:lnTo>
                    <a:pt x="608" y="342"/>
                  </a:lnTo>
                  <a:lnTo>
                    <a:pt x="609" y="337"/>
                  </a:lnTo>
                  <a:lnTo>
                    <a:pt x="610" y="333"/>
                  </a:lnTo>
                  <a:lnTo>
                    <a:pt x="610" y="330"/>
                  </a:lnTo>
                  <a:lnTo>
                    <a:pt x="610" y="328"/>
                  </a:lnTo>
                  <a:lnTo>
                    <a:pt x="609" y="326"/>
                  </a:lnTo>
                  <a:lnTo>
                    <a:pt x="608" y="325"/>
                  </a:lnTo>
                  <a:lnTo>
                    <a:pt x="605" y="323"/>
                  </a:lnTo>
                  <a:lnTo>
                    <a:pt x="600" y="317"/>
                  </a:lnTo>
                  <a:lnTo>
                    <a:pt x="595" y="311"/>
                  </a:lnTo>
                  <a:lnTo>
                    <a:pt x="592" y="307"/>
                  </a:lnTo>
                  <a:lnTo>
                    <a:pt x="590" y="304"/>
                  </a:lnTo>
                  <a:lnTo>
                    <a:pt x="589" y="301"/>
                  </a:lnTo>
                  <a:lnTo>
                    <a:pt x="586" y="297"/>
                  </a:lnTo>
                  <a:lnTo>
                    <a:pt x="584" y="294"/>
                  </a:lnTo>
                  <a:lnTo>
                    <a:pt x="582" y="291"/>
                  </a:lnTo>
                  <a:lnTo>
                    <a:pt x="580" y="286"/>
                  </a:lnTo>
                  <a:lnTo>
                    <a:pt x="577" y="284"/>
                  </a:lnTo>
                  <a:lnTo>
                    <a:pt x="575" y="282"/>
                  </a:lnTo>
                  <a:lnTo>
                    <a:pt x="574" y="282"/>
                  </a:lnTo>
                  <a:lnTo>
                    <a:pt x="572" y="278"/>
                  </a:lnTo>
                  <a:lnTo>
                    <a:pt x="570" y="271"/>
                  </a:lnTo>
                  <a:lnTo>
                    <a:pt x="569" y="268"/>
                  </a:lnTo>
                  <a:lnTo>
                    <a:pt x="570" y="266"/>
                  </a:lnTo>
                  <a:lnTo>
                    <a:pt x="570" y="262"/>
                  </a:lnTo>
                  <a:lnTo>
                    <a:pt x="572" y="257"/>
                  </a:lnTo>
                  <a:lnTo>
                    <a:pt x="572" y="255"/>
                  </a:lnTo>
                  <a:lnTo>
                    <a:pt x="573" y="248"/>
                  </a:lnTo>
                  <a:lnTo>
                    <a:pt x="573" y="234"/>
                  </a:lnTo>
                  <a:lnTo>
                    <a:pt x="574" y="226"/>
                  </a:lnTo>
                  <a:lnTo>
                    <a:pt x="574" y="224"/>
                  </a:lnTo>
                  <a:lnTo>
                    <a:pt x="574" y="223"/>
                  </a:lnTo>
                  <a:lnTo>
                    <a:pt x="574" y="221"/>
                  </a:lnTo>
                  <a:lnTo>
                    <a:pt x="572" y="219"/>
                  </a:lnTo>
                  <a:lnTo>
                    <a:pt x="571" y="215"/>
                  </a:lnTo>
                  <a:lnTo>
                    <a:pt x="569" y="212"/>
                  </a:lnTo>
                  <a:lnTo>
                    <a:pt x="567" y="204"/>
                  </a:lnTo>
                  <a:lnTo>
                    <a:pt x="566" y="198"/>
                  </a:lnTo>
                  <a:lnTo>
                    <a:pt x="564" y="193"/>
                  </a:lnTo>
                  <a:lnTo>
                    <a:pt x="560" y="188"/>
                  </a:lnTo>
                  <a:lnTo>
                    <a:pt x="558" y="186"/>
                  </a:lnTo>
                  <a:lnTo>
                    <a:pt x="558" y="183"/>
                  </a:lnTo>
                  <a:lnTo>
                    <a:pt x="557" y="180"/>
                  </a:lnTo>
                  <a:lnTo>
                    <a:pt x="550" y="175"/>
                  </a:lnTo>
                  <a:lnTo>
                    <a:pt x="546" y="173"/>
                  </a:lnTo>
                  <a:lnTo>
                    <a:pt x="545" y="170"/>
                  </a:lnTo>
                  <a:lnTo>
                    <a:pt x="543" y="167"/>
                  </a:lnTo>
                  <a:lnTo>
                    <a:pt x="542" y="164"/>
                  </a:lnTo>
                  <a:lnTo>
                    <a:pt x="540" y="160"/>
                  </a:lnTo>
                  <a:lnTo>
                    <a:pt x="538" y="154"/>
                  </a:lnTo>
                  <a:lnTo>
                    <a:pt x="537" y="152"/>
                  </a:lnTo>
                  <a:lnTo>
                    <a:pt x="537" y="149"/>
                  </a:lnTo>
                  <a:lnTo>
                    <a:pt x="536" y="145"/>
                  </a:lnTo>
                  <a:lnTo>
                    <a:pt x="535" y="141"/>
                  </a:lnTo>
                  <a:lnTo>
                    <a:pt x="534" y="138"/>
                  </a:lnTo>
                  <a:lnTo>
                    <a:pt x="532" y="135"/>
                  </a:lnTo>
                  <a:lnTo>
                    <a:pt x="531" y="133"/>
                  </a:lnTo>
                  <a:lnTo>
                    <a:pt x="530" y="132"/>
                  </a:lnTo>
                  <a:lnTo>
                    <a:pt x="527" y="133"/>
                  </a:lnTo>
                  <a:close/>
                  <a:moveTo>
                    <a:pt x="580" y="55"/>
                  </a:moveTo>
                  <a:lnTo>
                    <a:pt x="581" y="49"/>
                  </a:lnTo>
                  <a:lnTo>
                    <a:pt x="581" y="44"/>
                  </a:lnTo>
                  <a:lnTo>
                    <a:pt x="582" y="41"/>
                  </a:lnTo>
                  <a:lnTo>
                    <a:pt x="583" y="40"/>
                  </a:lnTo>
                  <a:lnTo>
                    <a:pt x="585" y="38"/>
                  </a:lnTo>
                  <a:lnTo>
                    <a:pt x="586" y="36"/>
                  </a:lnTo>
                  <a:lnTo>
                    <a:pt x="586" y="34"/>
                  </a:lnTo>
                  <a:lnTo>
                    <a:pt x="586" y="33"/>
                  </a:lnTo>
                  <a:lnTo>
                    <a:pt x="583" y="32"/>
                  </a:lnTo>
                  <a:lnTo>
                    <a:pt x="580" y="32"/>
                  </a:lnTo>
                  <a:lnTo>
                    <a:pt x="576" y="29"/>
                  </a:lnTo>
                  <a:lnTo>
                    <a:pt x="573" y="28"/>
                  </a:lnTo>
                  <a:lnTo>
                    <a:pt x="561" y="24"/>
                  </a:lnTo>
                  <a:lnTo>
                    <a:pt x="555" y="23"/>
                  </a:lnTo>
                  <a:lnTo>
                    <a:pt x="552" y="23"/>
                  </a:lnTo>
                  <a:lnTo>
                    <a:pt x="549" y="24"/>
                  </a:lnTo>
                  <a:lnTo>
                    <a:pt x="546" y="29"/>
                  </a:lnTo>
                  <a:lnTo>
                    <a:pt x="543" y="32"/>
                  </a:lnTo>
                  <a:lnTo>
                    <a:pt x="543" y="34"/>
                  </a:lnTo>
                  <a:lnTo>
                    <a:pt x="546" y="36"/>
                  </a:lnTo>
                  <a:lnTo>
                    <a:pt x="549" y="44"/>
                  </a:lnTo>
                  <a:lnTo>
                    <a:pt x="551" y="46"/>
                  </a:lnTo>
                  <a:lnTo>
                    <a:pt x="552" y="47"/>
                  </a:lnTo>
                  <a:lnTo>
                    <a:pt x="553" y="48"/>
                  </a:lnTo>
                  <a:lnTo>
                    <a:pt x="555" y="49"/>
                  </a:lnTo>
                  <a:lnTo>
                    <a:pt x="558" y="50"/>
                  </a:lnTo>
                  <a:lnTo>
                    <a:pt x="559" y="50"/>
                  </a:lnTo>
                  <a:lnTo>
                    <a:pt x="561" y="49"/>
                  </a:lnTo>
                  <a:lnTo>
                    <a:pt x="563" y="47"/>
                  </a:lnTo>
                  <a:lnTo>
                    <a:pt x="564" y="48"/>
                  </a:lnTo>
                  <a:lnTo>
                    <a:pt x="566" y="50"/>
                  </a:lnTo>
                  <a:lnTo>
                    <a:pt x="567" y="52"/>
                  </a:lnTo>
                  <a:lnTo>
                    <a:pt x="569" y="55"/>
                  </a:lnTo>
                  <a:lnTo>
                    <a:pt x="571" y="57"/>
                  </a:lnTo>
                  <a:lnTo>
                    <a:pt x="574" y="57"/>
                  </a:lnTo>
                  <a:lnTo>
                    <a:pt x="580" y="55"/>
                  </a:lnTo>
                  <a:close/>
                  <a:moveTo>
                    <a:pt x="433" y="222"/>
                  </a:moveTo>
                  <a:lnTo>
                    <a:pt x="435" y="221"/>
                  </a:lnTo>
                  <a:lnTo>
                    <a:pt x="439" y="221"/>
                  </a:lnTo>
                  <a:lnTo>
                    <a:pt x="442" y="220"/>
                  </a:lnTo>
                  <a:lnTo>
                    <a:pt x="444" y="219"/>
                  </a:lnTo>
                  <a:lnTo>
                    <a:pt x="445" y="218"/>
                  </a:lnTo>
                  <a:lnTo>
                    <a:pt x="445" y="216"/>
                  </a:lnTo>
                  <a:lnTo>
                    <a:pt x="444" y="215"/>
                  </a:lnTo>
                  <a:lnTo>
                    <a:pt x="438" y="212"/>
                  </a:lnTo>
                  <a:lnTo>
                    <a:pt x="433" y="209"/>
                  </a:lnTo>
                  <a:lnTo>
                    <a:pt x="431" y="209"/>
                  </a:lnTo>
                  <a:lnTo>
                    <a:pt x="429" y="210"/>
                  </a:lnTo>
                  <a:lnTo>
                    <a:pt x="427" y="212"/>
                  </a:lnTo>
                  <a:lnTo>
                    <a:pt x="427" y="214"/>
                  </a:lnTo>
                  <a:lnTo>
                    <a:pt x="430" y="221"/>
                  </a:lnTo>
                  <a:lnTo>
                    <a:pt x="431" y="226"/>
                  </a:lnTo>
                  <a:lnTo>
                    <a:pt x="432" y="235"/>
                  </a:lnTo>
                  <a:lnTo>
                    <a:pt x="433" y="242"/>
                  </a:lnTo>
                  <a:lnTo>
                    <a:pt x="431" y="247"/>
                  </a:lnTo>
                  <a:lnTo>
                    <a:pt x="430" y="255"/>
                  </a:lnTo>
                  <a:lnTo>
                    <a:pt x="429" y="260"/>
                  </a:lnTo>
                  <a:lnTo>
                    <a:pt x="430" y="266"/>
                  </a:lnTo>
                  <a:lnTo>
                    <a:pt x="429" y="271"/>
                  </a:lnTo>
                  <a:lnTo>
                    <a:pt x="429" y="276"/>
                  </a:lnTo>
                  <a:lnTo>
                    <a:pt x="430" y="279"/>
                  </a:lnTo>
                  <a:lnTo>
                    <a:pt x="430" y="283"/>
                  </a:lnTo>
                  <a:lnTo>
                    <a:pt x="430" y="288"/>
                  </a:lnTo>
                  <a:lnTo>
                    <a:pt x="430" y="289"/>
                  </a:lnTo>
                  <a:lnTo>
                    <a:pt x="431" y="293"/>
                  </a:lnTo>
                  <a:lnTo>
                    <a:pt x="433" y="305"/>
                  </a:lnTo>
                  <a:lnTo>
                    <a:pt x="434" y="312"/>
                  </a:lnTo>
                  <a:lnTo>
                    <a:pt x="436" y="317"/>
                  </a:lnTo>
                  <a:lnTo>
                    <a:pt x="436" y="319"/>
                  </a:lnTo>
                  <a:lnTo>
                    <a:pt x="437" y="321"/>
                  </a:lnTo>
                  <a:lnTo>
                    <a:pt x="438" y="328"/>
                  </a:lnTo>
                  <a:lnTo>
                    <a:pt x="438" y="331"/>
                  </a:lnTo>
                  <a:lnTo>
                    <a:pt x="439" y="336"/>
                  </a:lnTo>
                  <a:lnTo>
                    <a:pt x="437" y="341"/>
                  </a:lnTo>
                  <a:lnTo>
                    <a:pt x="434" y="347"/>
                  </a:lnTo>
                  <a:lnTo>
                    <a:pt x="435" y="351"/>
                  </a:lnTo>
                  <a:lnTo>
                    <a:pt x="435" y="353"/>
                  </a:lnTo>
                  <a:lnTo>
                    <a:pt x="436" y="361"/>
                  </a:lnTo>
                  <a:lnTo>
                    <a:pt x="436" y="365"/>
                  </a:lnTo>
                  <a:lnTo>
                    <a:pt x="436" y="367"/>
                  </a:lnTo>
                  <a:lnTo>
                    <a:pt x="435" y="372"/>
                  </a:lnTo>
                  <a:lnTo>
                    <a:pt x="434" y="379"/>
                  </a:lnTo>
                  <a:lnTo>
                    <a:pt x="434" y="386"/>
                  </a:lnTo>
                  <a:lnTo>
                    <a:pt x="433" y="390"/>
                  </a:lnTo>
                  <a:lnTo>
                    <a:pt x="434" y="394"/>
                  </a:lnTo>
                  <a:lnTo>
                    <a:pt x="436" y="390"/>
                  </a:lnTo>
                  <a:lnTo>
                    <a:pt x="438" y="386"/>
                  </a:lnTo>
                  <a:lnTo>
                    <a:pt x="443" y="384"/>
                  </a:lnTo>
                  <a:lnTo>
                    <a:pt x="446" y="382"/>
                  </a:lnTo>
                  <a:lnTo>
                    <a:pt x="448" y="382"/>
                  </a:lnTo>
                  <a:lnTo>
                    <a:pt x="449" y="382"/>
                  </a:lnTo>
                  <a:lnTo>
                    <a:pt x="450" y="383"/>
                  </a:lnTo>
                  <a:lnTo>
                    <a:pt x="452" y="385"/>
                  </a:lnTo>
                  <a:lnTo>
                    <a:pt x="453" y="390"/>
                  </a:lnTo>
                  <a:lnTo>
                    <a:pt x="454" y="393"/>
                  </a:lnTo>
                  <a:lnTo>
                    <a:pt x="453" y="394"/>
                  </a:lnTo>
                  <a:lnTo>
                    <a:pt x="453" y="396"/>
                  </a:lnTo>
                  <a:lnTo>
                    <a:pt x="456" y="398"/>
                  </a:lnTo>
                  <a:lnTo>
                    <a:pt x="459" y="398"/>
                  </a:lnTo>
                  <a:lnTo>
                    <a:pt x="461" y="398"/>
                  </a:lnTo>
                  <a:lnTo>
                    <a:pt x="465" y="397"/>
                  </a:lnTo>
                  <a:lnTo>
                    <a:pt x="467" y="395"/>
                  </a:lnTo>
                  <a:lnTo>
                    <a:pt x="468" y="393"/>
                  </a:lnTo>
                  <a:lnTo>
                    <a:pt x="467" y="389"/>
                  </a:lnTo>
                  <a:lnTo>
                    <a:pt x="466" y="386"/>
                  </a:lnTo>
                  <a:lnTo>
                    <a:pt x="464" y="384"/>
                  </a:lnTo>
                  <a:lnTo>
                    <a:pt x="460" y="382"/>
                  </a:lnTo>
                  <a:lnTo>
                    <a:pt x="459" y="382"/>
                  </a:lnTo>
                  <a:lnTo>
                    <a:pt x="459" y="378"/>
                  </a:lnTo>
                  <a:lnTo>
                    <a:pt x="462" y="373"/>
                  </a:lnTo>
                  <a:lnTo>
                    <a:pt x="464" y="371"/>
                  </a:lnTo>
                  <a:lnTo>
                    <a:pt x="465" y="366"/>
                  </a:lnTo>
                  <a:lnTo>
                    <a:pt x="466" y="361"/>
                  </a:lnTo>
                  <a:lnTo>
                    <a:pt x="466" y="359"/>
                  </a:lnTo>
                  <a:lnTo>
                    <a:pt x="467" y="355"/>
                  </a:lnTo>
                  <a:lnTo>
                    <a:pt x="468" y="352"/>
                  </a:lnTo>
                  <a:lnTo>
                    <a:pt x="469" y="346"/>
                  </a:lnTo>
                  <a:lnTo>
                    <a:pt x="470" y="342"/>
                  </a:lnTo>
                  <a:lnTo>
                    <a:pt x="471" y="338"/>
                  </a:lnTo>
                  <a:lnTo>
                    <a:pt x="476" y="332"/>
                  </a:lnTo>
                  <a:lnTo>
                    <a:pt x="480" y="330"/>
                  </a:lnTo>
                  <a:lnTo>
                    <a:pt x="482" y="330"/>
                  </a:lnTo>
                  <a:lnTo>
                    <a:pt x="484" y="331"/>
                  </a:lnTo>
                  <a:lnTo>
                    <a:pt x="488" y="332"/>
                  </a:lnTo>
                  <a:lnTo>
                    <a:pt x="490" y="332"/>
                  </a:lnTo>
                  <a:lnTo>
                    <a:pt x="495" y="329"/>
                  </a:lnTo>
                  <a:lnTo>
                    <a:pt x="501" y="326"/>
                  </a:lnTo>
                  <a:lnTo>
                    <a:pt x="502" y="323"/>
                  </a:lnTo>
                  <a:lnTo>
                    <a:pt x="502" y="319"/>
                  </a:lnTo>
                  <a:lnTo>
                    <a:pt x="503" y="315"/>
                  </a:lnTo>
                  <a:lnTo>
                    <a:pt x="504" y="311"/>
                  </a:lnTo>
                  <a:lnTo>
                    <a:pt x="502" y="307"/>
                  </a:lnTo>
                  <a:lnTo>
                    <a:pt x="500" y="305"/>
                  </a:lnTo>
                  <a:lnTo>
                    <a:pt x="496" y="303"/>
                  </a:lnTo>
                  <a:lnTo>
                    <a:pt x="494" y="301"/>
                  </a:lnTo>
                  <a:lnTo>
                    <a:pt x="492" y="297"/>
                  </a:lnTo>
                  <a:lnTo>
                    <a:pt x="490" y="293"/>
                  </a:lnTo>
                  <a:lnTo>
                    <a:pt x="489" y="290"/>
                  </a:lnTo>
                  <a:lnTo>
                    <a:pt x="489" y="288"/>
                  </a:lnTo>
                  <a:lnTo>
                    <a:pt x="487" y="284"/>
                  </a:lnTo>
                  <a:lnTo>
                    <a:pt x="485" y="281"/>
                  </a:lnTo>
                  <a:lnTo>
                    <a:pt x="483" y="279"/>
                  </a:lnTo>
                  <a:lnTo>
                    <a:pt x="482" y="276"/>
                  </a:lnTo>
                  <a:lnTo>
                    <a:pt x="483" y="273"/>
                  </a:lnTo>
                  <a:lnTo>
                    <a:pt x="483" y="271"/>
                  </a:lnTo>
                  <a:lnTo>
                    <a:pt x="482" y="269"/>
                  </a:lnTo>
                  <a:lnTo>
                    <a:pt x="482" y="268"/>
                  </a:lnTo>
                  <a:lnTo>
                    <a:pt x="482" y="267"/>
                  </a:lnTo>
                  <a:lnTo>
                    <a:pt x="483" y="267"/>
                  </a:lnTo>
                  <a:lnTo>
                    <a:pt x="484" y="268"/>
                  </a:lnTo>
                  <a:lnTo>
                    <a:pt x="488" y="269"/>
                  </a:lnTo>
                  <a:lnTo>
                    <a:pt x="491" y="269"/>
                  </a:lnTo>
                  <a:lnTo>
                    <a:pt x="492" y="269"/>
                  </a:lnTo>
                  <a:lnTo>
                    <a:pt x="493" y="271"/>
                  </a:lnTo>
                  <a:lnTo>
                    <a:pt x="494" y="274"/>
                  </a:lnTo>
                  <a:lnTo>
                    <a:pt x="496" y="279"/>
                  </a:lnTo>
                  <a:lnTo>
                    <a:pt x="499" y="283"/>
                  </a:lnTo>
                  <a:lnTo>
                    <a:pt x="500" y="284"/>
                  </a:lnTo>
                  <a:lnTo>
                    <a:pt x="503" y="284"/>
                  </a:lnTo>
                  <a:lnTo>
                    <a:pt x="506" y="285"/>
                  </a:lnTo>
                  <a:lnTo>
                    <a:pt x="508" y="285"/>
                  </a:lnTo>
                  <a:lnTo>
                    <a:pt x="512" y="286"/>
                  </a:lnTo>
                  <a:lnTo>
                    <a:pt x="513" y="284"/>
                  </a:lnTo>
                  <a:lnTo>
                    <a:pt x="514" y="279"/>
                  </a:lnTo>
                  <a:lnTo>
                    <a:pt x="513" y="274"/>
                  </a:lnTo>
                  <a:lnTo>
                    <a:pt x="512" y="273"/>
                  </a:lnTo>
                  <a:lnTo>
                    <a:pt x="511" y="267"/>
                  </a:lnTo>
                  <a:lnTo>
                    <a:pt x="508" y="261"/>
                  </a:lnTo>
                  <a:lnTo>
                    <a:pt x="506" y="259"/>
                  </a:lnTo>
                  <a:lnTo>
                    <a:pt x="505" y="257"/>
                  </a:lnTo>
                  <a:lnTo>
                    <a:pt x="503" y="257"/>
                  </a:lnTo>
                  <a:lnTo>
                    <a:pt x="501" y="254"/>
                  </a:lnTo>
                  <a:lnTo>
                    <a:pt x="496" y="247"/>
                  </a:lnTo>
                  <a:lnTo>
                    <a:pt x="494" y="244"/>
                  </a:lnTo>
                  <a:lnTo>
                    <a:pt x="493" y="241"/>
                  </a:lnTo>
                  <a:lnTo>
                    <a:pt x="492" y="237"/>
                  </a:lnTo>
                  <a:lnTo>
                    <a:pt x="491" y="235"/>
                  </a:lnTo>
                  <a:lnTo>
                    <a:pt x="491" y="230"/>
                  </a:lnTo>
                  <a:lnTo>
                    <a:pt x="492" y="226"/>
                  </a:lnTo>
                  <a:lnTo>
                    <a:pt x="492" y="222"/>
                  </a:lnTo>
                  <a:lnTo>
                    <a:pt x="489" y="216"/>
                  </a:lnTo>
                  <a:lnTo>
                    <a:pt x="487" y="214"/>
                  </a:lnTo>
                  <a:lnTo>
                    <a:pt x="487" y="213"/>
                  </a:lnTo>
                  <a:lnTo>
                    <a:pt x="482" y="213"/>
                  </a:lnTo>
                  <a:lnTo>
                    <a:pt x="474" y="216"/>
                  </a:lnTo>
                  <a:lnTo>
                    <a:pt x="471" y="219"/>
                  </a:lnTo>
                  <a:lnTo>
                    <a:pt x="470" y="222"/>
                  </a:lnTo>
                  <a:lnTo>
                    <a:pt x="470" y="224"/>
                  </a:lnTo>
                  <a:lnTo>
                    <a:pt x="471" y="226"/>
                  </a:lnTo>
                  <a:lnTo>
                    <a:pt x="473" y="228"/>
                  </a:lnTo>
                  <a:lnTo>
                    <a:pt x="477" y="231"/>
                  </a:lnTo>
                  <a:lnTo>
                    <a:pt x="479" y="232"/>
                  </a:lnTo>
                  <a:lnTo>
                    <a:pt x="479" y="233"/>
                  </a:lnTo>
                  <a:lnTo>
                    <a:pt x="478" y="236"/>
                  </a:lnTo>
                  <a:lnTo>
                    <a:pt x="476" y="245"/>
                  </a:lnTo>
                  <a:lnTo>
                    <a:pt x="474" y="248"/>
                  </a:lnTo>
                  <a:lnTo>
                    <a:pt x="472" y="249"/>
                  </a:lnTo>
                  <a:lnTo>
                    <a:pt x="470" y="250"/>
                  </a:lnTo>
                  <a:lnTo>
                    <a:pt x="467" y="250"/>
                  </a:lnTo>
                  <a:lnTo>
                    <a:pt x="465" y="251"/>
                  </a:lnTo>
                  <a:lnTo>
                    <a:pt x="460" y="256"/>
                  </a:lnTo>
                  <a:lnTo>
                    <a:pt x="458" y="259"/>
                  </a:lnTo>
                  <a:lnTo>
                    <a:pt x="458" y="263"/>
                  </a:lnTo>
                  <a:lnTo>
                    <a:pt x="460" y="268"/>
                  </a:lnTo>
                  <a:lnTo>
                    <a:pt x="461" y="268"/>
                  </a:lnTo>
                  <a:lnTo>
                    <a:pt x="462" y="270"/>
                  </a:lnTo>
                  <a:lnTo>
                    <a:pt x="464" y="272"/>
                  </a:lnTo>
                  <a:lnTo>
                    <a:pt x="464" y="278"/>
                  </a:lnTo>
                  <a:lnTo>
                    <a:pt x="464" y="284"/>
                  </a:lnTo>
                  <a:lnTo>
                    <a:pt x="464" y="288"/>
                  </a:lnTo>
                  <a:lnTo>
                    <a:pt x="466" y="290"/>
                  </a:lnTo>
                  <a:lnTo>
                    <a:pt x="471" y="293"/>
                  </a:lnTo>
                  <a:lnTo>
                    <a:pt x="472" y="293"/>
                  </a:lnTo>
                  <a:lnTo>
                    <a:pt x="476" y="296"/>
                  </a:lnTo>
                  <a:lnTo>
                    <a:pt x="478" y="302"/>
                  </a:lnTo>
                  <a:lnTo>
                    <a:pt x="478" y="306"/>
                  </a:lnTo>
                  <a:lnTo>
                    <a:pt x="478" y="311"/>
                  </a:lnTo>
                  <a:lnTo>
                    <a:pt x="478" y="314"/>
                  </a:lnTo>
                  <a:lnTo>
                    <a:pt x="477" y="319"/>
                  </a:lnTo>
                  <a:lnTo>
                    <a:pt x="477" y="321"/>
                  </a:lnTo>
                  <a:lnTo>
                    <a:pt x="477" y="324"/>
                  </a:lnTo>
                  <a:lnTo>
                    <a:pt x="477" y="325"/>
                  </a:lnTo>
                  <a:lnTo>
                    <a:pt x="474" y="325"/>
                  </a:lnTo>
                  <a:lnTo>
                    <a:pt x="471" y="325"/>
                  </a:lnTo>
                  <a:lnTo>
                    <a:pt x="466" y="323"/>
                  </a:lnTo>
                  <a:lnTo>
                    <a:pt x="464" y="321"/>
                  </a:lnTo>
                  <a:lnTo>
                    <a:pt x="460" y="316"/>
                  </a:lnTo>
                  <a:lnTo>
                    <a:pt x="457" y="311"/>
                  </a:lnTo>
                  <a:lnTo>
                    <a:pt x="454" y="307"/>
                  </a:lnTo>
                  <a:lnTo>
                    <a:pt x="452" y="304"/>
                  </a:lnTo>
                  <a:lnTo>
                    <a:pt x="448" y="302"/>
                  </a:lnTo>
                  <a:lnTo>
                    <a:pt x="446" y="300"/>
                  </a:lnTo>
                  <a:lnTo>
                    <a:pt x="442" y="294"/>
                  </a:lnTo>
                  <a:lnTo>
                    <a:pt x="438" y="290"/>
                  </a:lnTo>
                  <a:lnTo>
                    <a:pt x="437" y="286"/>
                  </a:lnTo>
                  <a:lnTo>
                    <a:pt x="436" y="283"/>
                  </a:lnTo>
                  <a:lnTo>
                    <a:pt x="436" y="282"/>
                  </a:lnTo>
                  <a:lnTo>
                    <a:pt x="438" y="279"/>
                  </a:lnTo>
                  <a:lnTo>
                    <a:pt x="441" y="271"/>
                  </a:lnTo>
                  <a:lnTo>
                    <a:pt x="441" y="268"/>
                  </a:lnTo>
                  <a:lnTo>
                    <a:pt x="443" y="265"/>
                  </a:lnTo>
                  <a:lnTo>
                    <a:pt x="444" y="260"/>
                  </a:lnTo>
                  <a:lnTo>
                    <a:pt x="444" y="257"/>
                  </a:lnTo>
                  <a:lnTo>
                    <a:pt x="446" y="254"/>
                  </a:lnTo>
                  <a:lnTo>
                    <a:pt x="449" y="253"/>
                  </a:lnTo>
                  <a:lnTo>
                    <a:pt x="452" y="250"/>
                  </a:lnTo>
                  <a:lnTo>
                    <a:pt x="453" y="245"/>
                  </a:lnTo>
                  <a:lnTo>
                    <a:pt x="453" y="239"/>
                  </a:lnTo>
                  <a:lnTo>
                    <a:pt x="453" y="237"/>
                  </a:lnTo>
                  <a:lnTo>
                    <a:pt x="453" y="236"/>
                  </a:lnTo>
                  <a:lnTo>
                    <a:pt x="452" y="235"/>
                  </a:lnTo>
                  <a:lnTo>
                    <a:pt x="450" y="234"/>
                  </a:lnTo>
                  <a:lnTo>
                    <a:pt x="449" y="234"/>
                  </a:lnTo>
                  <a:lnTo>
                    <a:pt x="448" y="236"/>
                  </a:lnTo>
                  <a:lnTo>
                    <a:pt x="448" y="237"/>
                  </a:lnTo>
                  <a:lnTo>
                    <a:pt x="449" y="238"/>
                  </a:lnTo>
                  <a:lnTo>
                    <a:pt x="449" y="239"/>
                  </a:lnTo>
                  <a:lnTo>
                    <a:pt x="447" y="243"/>
                  </a:lnTo>
                  <a:lnTo>
                    <a:pt x="443" y="249"/>
                  </a:lnTo>
                  <a:lnTo>
                    <a:pt x="443" y="250"/>
                  </a:lnTo>
                  <a:lnTo>
                    <a:pt x="442" y="250"/>
                  </a:lnTo>
                  <a:lnTo>
                    <a:pt x="438" y="250"/>
                  </a:lnTo>
                  <a:lnTo>
                    <a:pt x="437" y="249"/>
                  </a:lnTo>
                  <a:lnTo>
                    <a:pt x="436" y="248"/>
                  </a:lnTo>
                  <a:lnTo>
                    <a:pt x="435" y="247"/>
                  </a:lnTo>
                  <a:lnTo>
                    <a:pt x="436" y="244"/>
                  </a:lnTo>
                  <a:lnTo>
                    <a:pt x="438" y="238"/>
                  </a:lnTo>
                  <a:lnTo>
                    <a:pt x="439" y="235"/>
                  </a:lnTo>
                  <a:lnTo>
                    <a:pt x="437" y="230"/>
                  </a:lnTo>
                  <a:lnTo>
                    <a:pt x="433" y="222"/>
                  </a:lnTo>
                  <a:close/>
                  <a:moveTo>
                    <a:pt x="453" y="211"/>
                  </a:moveTo>
                  <a:lnTo>
                    <a:pt x="447" y="207"/>
                  </a:lnTo>
                  <a:lnTo>
                    <a:pt x="442" y="203"/>
                  </a:lnTo>
                  <a:lnTo>
                    <a:pt x="438" y="198"/>
                  </a:lnTo>
                  <a:lnTo>
                    <a:pt x="438" y="191"/>
                  </a:lnTo>
                  <a:lnTo>
                    <a:pt x="438" y="185"/>
                  </a:lnTo>
                  <a:lnTo>
                    <a:pt x="439" y="179"/>
                  </a:lnTo>
                  <a:lnTo>
                    <a:pt x="437" y="176"/>
                  </a:lnTo>
                  <a:lnTo>
                    <a:pt x="435" y="174"/>
                  </a:lnTo>
                  <a:lnTo>
                    <a:pt x="433" y="172"/>
                  </a:lnTo>
                  <a:lnTo>
                    <a:pt x="429" y="167"/>
                  </a:lnTo>
                  <a:lnTo>
                    <a:pt x="424" y="163"/>
                  </a:lnTo>
                  <a:lnTo>
                    <a:pt x="419" y="156"/>
                  </a:lnTo>
                  <a:lnTo>
                    <a:pt x="418" y="153"/>
                  </a:lnTo>
                  <a:lnTo>
                    <a:pt x="417" y="150"/>
                  </a:lnTo>
                  <a:lnTo>
                    <a:pt x="418" y="146"/>
                  </a:lnTo>
                  <a:lnTo>
                    <a:pt x="419" y="143"/>
                  </a:lnTo>
                  <a:lnTo>
                    <a:pt x="420" y="140"/>
                  </a:lnTo>
                  <a:lnTo>
                    <a:pt x="422" y="137"/>
                  </a:lnTo>
                  <a:lnTo>
                    <a:pt x="423" y="133"/>
                  </a:lnTo>
                  <a:lnTo>
                    <a:pt x="425" y="132"/>
                  </a:lnTo>
                  <a:lnTo>
                    <a:pt x="433" y="130"/>
                  </a:lnTo>
                  <a:lnTo>
                    <a:pt x="437" y="129"/>
                  </a:lnTo>
                  <a:lnTo>
                    <a:pt x="442" y="129"/>
                  </a:lnTo>
                  <a:lnTo>
                    <a:pt x="446" y="131"/>
                  </a:lnTo>
                  <a:lnTo>
                    <a:pt x="450" y="132"/>
                  </a:lnTo>
                  <a:lnTo>
                    <a:pt x="454" y="135"/>
                  </a:lnTo>
                  <a:lnTo>
                    <a:pt x="457" y="139"/>
                  </a:lnTo>
                  <a:lnTo>
                    <a:pt x="460" y="141"/>
                  </a:lnTo>
                  <a:lnTo>
                    <a:pt x="465" y="144"/>
                  </a:lnTo>
                  <a:lnTo>
                    <a:pt x="469" y="148"/>
                  </a:lnTo>
                  <a:lnTo>
                    <a:pt x="472" y="151"/>
                  </a:lnTo>
                  <a:lnTo>
                    <a:pt x="474" y="156"/>
                  </a:lnTo>
                  <a:lnTo>
                    <a:pt x="478" y="163"/>
                  </a:lnTo>
                  <a:lnTo>
                    <a:pt x="481" y="168"/>
                  </a:lnTo>
                  <a:lnTo>
                    <a:pt x="482" y="170"/>
                  </a:lnTo>
                  <a:lnTo>
                    <a:pt x="483" y="172"/>
                  </a:lnTo>
                  <a:lnTo>
                    <a:pt x="483" y="173"/>
                  </a:lnTo>
                  <a:lnTo>
                    <a:pt x="483" y="175"/>
                  </a:lnTo>
                  <a:lnTo>
                    <a:pt x="481" y="183"/>
                  </a:lnTo>
                  <a:lnTo>
                    <a:pt x="480" y="187"/>
                  </a:lnTo>
                  <a:lnTo>
                    <a:pt x="479" y="191"/>
                  </a:lnTo>
                  <a:lnTo>
                    <a:pt x="479" y="192"/>
                  </a:lnTo>
                  <a:lnTo>
                    <a:pt x="478" y="193"/>
                  </a:lnTo>
                  <a:lnTo>
                    <a:pt x="476" y="195"/>
                  </a:lnTo>
                  <a:lnTo>
                    <a:pt x="474" y="195"/>
                  </a:lnTo>
                  <a:lnTo>
                    <a:pt x="473" y="195"/>
                  </a:lnTo>
                  <a:lnTo>
                    <a:pt x="472" y="193"/>
                  </a:lnTo>
                  <a:lnTo>
                    <a:pt x="472" y="192"/>
                  </a:lnTo>
                  <a:lnTo>
                    <a:pt x="469" y="185"/>
                  </a:lnTo>
                  <a:lnTo>
                    <a:pt x="467" y="181"/>
                  </a:lnTo>
                  <a:lnTo>
                    <a:pt x="465" y="177"/>
                  </a:lnTo>
                  <a:lnTo>
                    <a:pt x="459" y="168"/>
                  </a:lnTo>
                  <a:lnTo>
                    <a:pt x="454" y="162"/>
                  </a:lnTo>
                  <a:lnTo>
                    <a:pt x="452" y="158"/>
                  </a:lnTo>
                  <a:lnTo>
                    <a:pt x="450" y="156"/>
                  </a:lnTo>
                  <a:lnTo>
                    <a:pt x="449" y="154"/>
                  </a:lnTo>
                  <a:lnTo>
                    <a:pt x="446" y="153"/>
                  </a:lnTo>
                  <a:lnTo>
                    <a:pt x="443" y="152"/>
                  </a:lnTo>
                  <a:lnTo>
                    <a:pt x="438" y="151"/>
                  </a:lnTo>
                  <a:lnTo>
                    <a:pt x="435" y="151"/>
                  </a:lnTo>
                  <a:lnTo>
                    <a:pt x="435" y="155"/>
                  </a:lnTo>
                  <a:lnTo>
                    <a:pt x="437" y="160"/>
                  </a:lnTo>
                  <a:lnTo>
                    <a:pt x="438" y="160"/>
                  </a:lnTo>
                  <a:lnTo>
                    <a:pt x="441" y="163"/>
                  </a:lnTo>
                  <a:lnTo>
                    <a:pt x="446" y="166"/>
                  </a:lnTo>
                  <a:lnTo>
                    <a:pt x="449" y="170"/>
                  </a:lnTo>
                  <a:lnTo>
                    <a:pt x="452" y="175"/>
                  </a:lnTo>
                  <a:lnTo>
                    <a:pt x="454" y="179"/>
                  </a:lnTo>
                  <a:lnTo>
                    <a:pt x="454" y="181"/>
                  </a:lnTo>
                  <a:lnTo>
                    <a:pt x="454" y="187"/>
                  </a:lnTo>
                  <a:lnTo>
                    <a:pt x="455" y="191"/>
                  </a:lnTo>
                  <a:lnTo>
                    <a:pt x="456" y="196"/>
                  </a:lnTo>
                  <a:lnTo>
                    <a:pt x="456" y="202"/>
                  </a:lnTo>
                  <a:lnTo>
                    <a:pt x="456" y="205"/>
                  </a:lnTo>
                  <a:lnTo>
                    <a:pt x="458" y="208"/>
                  </a:lnTo>
                  <a:lnTo>
                    <a:pt x="460" y="210"/>
                  </a:lnTo>
                  <a:lnTo>
                    <a:pt x="461" y="211"/>
                  </a:lnTo>
                  <a:lnTo>
                    <a:pt x="460" y="216"/>
                  </a:lnTo>
                  <a:lnTo>
                    <a:pt x="458" y="220"/>
                  </a:lnTo>
                  <a:lnTo>
                    <a:pt x="458" y="223"/>
                  </a:lnTo>
                  <a:lnTo>
                    <a:pt x="458" y="226"/>
                  </a:lnTo>
                  <a:lnTo>
                    <a:pt x="457" y="230"/>
                  </a:lnTo>
                  <a:lnTo>
                    <a:pt x="457" y="231"/>
                  </a:lnTo>
                  <a:lnTo>
                    <a:pt x="456" y="232"/>
                  </a:lnTo>
                  <a:lnTo>
                    <a:pt x="455" y="232"/>
                  </a:lnTo>
                  <a:lnTo>
                    <a:pt x="454" y="230"/>
                  </a:lnTo>
                  <a:lnTo>
                    <a:pt x="453" y="230"/>
                  </a:lnTo>
                  <a:lnTo>
                    <a:pt x="452" y="225"/>
                  </a:lnTo>
                  <a:lnTo>
                    <a:pt x="450" y="221"/>
                  </a:lnTo>
                  <a:lnTo>
                    <a:pt x="449" y="218"/>
                  </a:lnTo>
                  <a:lnTo>
                    <a:pt x="448" y="216"/>
                  </a:lnTo>
                  <a:lnTo>
                    <a:pt x="449" y="215"/>
                  </a:lnTo>
                  <a:lnTo>
                    <a:pt x="450" y="214"/>
                  </a:lnTo>
                  <a:lnTo>
                    <a:pt x="452" y="214"/>
                  </a:lnTo>
                  <a:lnTo>
                    <a:pt x="453" y="213"/>
                  </a:lnTo>
                  <a:lnTo>
                    <a:pt x="453" y="211"/>
                  </a:lnTo>
                  <a:close/>
                  <a:moveTo>
                    <a:pt x="527" y="186"/>
                  </a:moveTo>
                  <a:lnTo>
                    <a:pt x="532" y="186"/>
                  </a:lnTo>
                  <a:lnTo>
                    <a:pt x="538" y="188"/>
                  </a:lnTo>
                  <a:lnTo>
                    <a:pt x="542" y="190"/>
                  </a:lnTo>
                  <a:lnTo>
                    <a:pt x="546" y="195"/>
                  </a:lnTo>
                  <a:lnTo>
                    <a:pt x="547" y="198"/>
                  </a:lnTo>
                  <a:lnTo>
                    <a:pt x="547" y="201"/>
                  </a:lnTo>
                  <a:lnTo>
                    <a:pt x="549" y="204"/>
                  </a:lnTo>
                  <a:lnTo>
                    <a:pt x="551" y="208"/>
                  </a:lnTo>
                  <a:lnTo>
                    <a:pt x="552" y="210"/>
                  </a:lnTo>
                  <a:lnTo>
                    <a:pt x="553" y="214"/>
                  </a:lnTo>
                  <a:lnTo>
                    <a:pt x="553" y="215"/>
                  </a:lnTo>
                  <a:lnTo>
                    <a:pt x="553" y="220"/>
                  </a:lnTo>
                  <a:lnTo>
                    <a:pt x="551" y="226"/>
                  </a:lnTo>
                  <a:lnTo>
                    <a:pt x="551" y="228"/>
                  </a:lnTo>
                  <a:lnTo>
                    <a:pt x="551" y="231"/>
                  </a:lnTo>
                  <a:lnTo>
                    <a:pt x="551" y="233"/>
                  </a:lnTo>
                  <a:lnTo>
                    <a:pt x="549" y="233"/>
                  </a:lnTo>
                  <a:lnTo>
                    <a:pt x="547" y="233"/>
                  </a:lnTo>
                  <a:lnTo>
                    <a:pt x="546" y="232"/>
                  </a:lnTo>
                  <a:lnTo>
                    <a:pt x="545" y="230"/>
                  </a:lnTo>
                  <a:lnTo>
                    <a:pt x="541" y="223"/>
                  </a:lnTo>
                  <a:lnTo>
                    <a:pt x="539" y="221"/>
                  </a:lnTo>
                  <a:lnTo>
                    <a:pt x="536" y="216"/>
                  </a:lnTo>
                  <a:lnTo>
                    <a:pt x="534" y="213"/>
                  </a:lnTo>
                  <a:lnTo>
                    <a:pt x="532" y="210"/>
                  </a:lnTo>
                  <a:lnTo>
                    <a:pt x="531" y="207"/>
                  </a:lnTo>
                  <a:lnTo>
                    <a:pt x="529" y="203"/>
                  </a:lnTo>
                  <a:lnTo>
                    <a:pt x="528" y="201"/>
                  </a:lnTo>
                  <a:lnTo>
                    <a:pt x="527" y="199"/>
                  </a:lnTo>
                  <a:lnTo>
                    <a:pt x="526" y="196"/>
                  </a:lnTo>
                  <a:lnTo>
                    <a:pt x="526" y="193"/>
                  </a:lnTo>
                  <a:lnTo>
                    <a:pt x="526" y="191"/>
                  </a:lnTo>
                  <a:lnTo>
                    <a:pt x="526" y="188"/>
                  </a:lnTo>
                  <a:lnTo>
                    <a:pt x="527" y="186"/>
                  </a:lnTo>
                  <a:close/>
                  <a:moveTo>
                    <a:pt x="683" y="426"/>
                  </a:moveTo>
                  <a:lnTo>
                    <a:pt x="680" y="431"/>
                  </a:lnTo>
                  <a:lnTo>
                    <a:pt x="678" y="435"/>
                  </a:lnTo>
                  <a:lnTo>
                    <a:pt x="677" y="437"/>
                  </a:lnTo>
                  <a:lnTo>
                    <a:pt x="677" y="440"/>
                  </a:lnTo>
                  <a:lnTo>
                    <a:pt x="680" y="441"/>
                  </a:lnTo>
                  <a:lnTo>
                    <a:pt x="682" y="440"/>
                  </a:lnTo>
                  <a:lnTo>
                    <a:pt x="686" y="440"/>
                  </a:lnTo>
                  <a:lnTo>
                    <a:pt x="689" y="440"/>
                  </a:lnTo>
                  <a:lnTo>
                    <a:pt x="692" y="441"/>
                  </a:lnTo>
                  <a:lnTo>
                    <a:pt x="694" y="441"/>
                  </a:lnTo>
                  <a:lnTo>
                    <a:pt x="698" y="441"/>
                  </a:lnTo>
                  <a:lnTo>
                    <a:pt x="701" y="441"/>
                  </a:lnTo>
                  <a:lnTo>
                    <a:pt x="704" y="440"/>
                  </a:lnTo>
                  <a:lnTo>
                    <a:pt x="706" y="437"/>
                  </a:lnTo>
                  <a:lnTo>
                    <a:pt x="709" y="435"/>
                  </a:lnTo>
                  <a:lnTo>
                    <a:pt x="711" y="433"/>
                  </a:lnTo>
                  <a:lnTo>
                    <a:pt x="712" y="430"/>
                  </a:lnTo>
                  <a:lnTo>
                    <a:pt x="712" y="426"/>
                  </a:lnTo>
                  <a:lnTo>
                    <a:pt x="713" y="424"/>
                  </a:lnTo>
                  <a:lnTo>
                    <a:pt x="713" y="422"/>
                  </a:lnTo>
                  <a:lnTo>
                    <a:pt x="715" y="418"/>
                  </a:lnTo>
                  <a:lnTo>
                    <a:pt x="716" y="413"/>
                  </a:lnTo>
                  <a:lnTo>
                    <a:pt x="717" y="410"/>
                  </a:lnTo>
                  <a:lnTo>
                    <a:pt x="717" y="407"/>
                  </a:lnTo>
                  <a:lnTo>
                    <a:pt x="718" y="401"/>
                  </a:lnTo>
                  <a:lnTo>
                    <a:pt x="718" y="397"/>
                  </a:lnTo>
                  <a:lnTo>
                    <a:pt x="720" y="395"/>
                  </a:lnTo>
                  <a:lnTo>
                    <a:pt x="721" y="391"/>
                  </a:lnTo>
                  <a:lnTo>
                    <a:pt x="717" y="387"/>
                  </a:lnTo>
                  <a:lnTo>
                    <a:pt x="715" y="386"/>
                  </a:lnTo>
                  <a:lnTo>
                    <a:pt x="713" y="385"/>
                  </a:lnTo>
                  <a:lnTo>
                    <a:pt x="710" y="384"/>
                  </a:lnTo>
                  <a:lnTo>
                    <a:pt x="706" y="383"/>
                  </a:lnTo>
                  <a:lnTo>
                    <a:pt x="702" y="382"/>
                  </a:lnTo>
                  <a:lnTo>
                    <a:pt x="701" y="381"/>
                  </a:lnTo>
                  <a:lnTo>
                    <a:pt x="700" y="378"/>
                  </a:lnTo>
                  <a:lnTo>
                    <a:pt x="700" y="376"/>
                  </a:lnTo>
                  <a:lnTo>
                    <a:pt x="701" y="373"/>
                  </a:lnTo>
                  <a:lnTo>
                    <a:pt x="701" y="371"/>
                  </a:lnTo>
                  <a:lnTo>
                    <a:pt x="702" y="370"/>
                  </a:lnTo>
                  <a:lnTo>
                    <a:pt x="703" y="366"/>
                  </a:lnTo>
                  <a:lnTo>
                    <a:pt x="703" y="363"/>
                  </a:lnTo>
                  <a:lnTo>
                    <a:pt x="704" y="360"/>
                  </a:lnTo>
                  <a:lnTo>
                    <a:pt x="705" y="356"/>
                  </a:lnTo>
                  <a:lnTo>
                    <a:pt x="705" y="353"/>
                  </a:lnTo>
                  <a:lnTo>
                    <a:pt x="706" y="349"/>
                  </a:lnTo>
                  <a:lnTo>
                    <a:pt x="706" y="346"/>
                  </a:lnTo>
                  <a:lnTo>
                    <a:pt x="708" y="341"/>
                  </a:lnTo>
                  <a:lnTo>
                    <a:pt x="709" y="339"/>
                  </a:lnTo>
                  <a:lnTo>
                    <a:pt x="710" y="333"/>
                  </a:lnTo>
                  <a:lnTo>
                    <a:pt x="710" y="330"/>
                  </a:lnTo>
                  <a:lnTo>
                    <a:pt x="710" y="327"/>
                  </a:lnTo>
                  <a:lnTo>
                    <a:pt x="709" y="326"/>
                  </a:lnTo>
                  <a:lnTo>
                    <a:pt x="708" y="324"/>
                  </a:lnTo>
                  <a:lnTo>
                    <a:pt x="705" y="321"/>
                  </a:lnTo>
                  <a:lnTo>
                    <a:pt x="702" y="317"/>
                  </a:lnTo>
                  <a:lnTo>
                    <a:pt x="700" y="311"/>
                  </a:lnTo>
                  <a:lnTo>
                    <a:pt x="699" y="308"/>
                  </a:lnTo>
                  <a:lnTo>
                    <a:pt x="695" y="306"/>
                  </a:lnTo>
                  <a:lnTo>
                    <a:pt x="693" y="305"/>
                  </a:lnTo>
                  <a:lnTo>
                    <a:pt x="689" y="304"/>
                  </a:lnTo>
                  <a:lnTo>
                    <a:pt x="686" y="303"/>
                  </a:lnTo>
                  <a:lnTo>
                    <a:pt x="681" y="303"/>
                  </a:lnTo>
                  <a:lnTo>
                    <a:pt x="677" y="303"/>
                  </a:lnTo>
                  <a:lnTo>
                    <a:pt x="676" y="304"/>
                  </a:lnTo>
                  <a:lnTo>
                    <a:pt x="675" y="305"/>
                  </a:lnTo>
                  <a:lnTo>
                    <a:pt x="675" y="306"/>
                  </a:lnTo>
                  <a:lnTo>
                    <a:pt x="675" y="308"/>
                  </a:lnTo>
                  <a:lnTo>
                    <a:pt x="679" y="313"/>
                  </a:lnTo>
                  <a:lnTo>
                    <a:pt x="681" y="315"/>
                  </a:lnTo>
                  <a:lnTo>
                    <a:pt x="681" y="320"/>
                  </a:lnTo>
                  <a:lnTo>
                    <a:pt x="682" y="326"/>
                  </a:lnTo>
                  <a:lnTo>
                    <a:pt x="683" y="332"/>
                  </a:lnTo>
                  <a:lnTo>
                    <a:pt x="686" y="337"/>
                  </a:lnTo>
                  <a:lnTo>
                    <a:pt x="689" y="341"/>
                  </a:lnTo>
                  <a:lnTo>
                    <a:pt x="689" y="344"/>
                  </a:lnTo>
                  <a:lnTo>
                    <a:pt x="691" y="347"/>
                  </a:lnTo>
                  <a:lnTo>
                    <a:pt x="690" y="350"/>
                  </a:lnTo>
                  <a:lnTo>
                    <a:pt x="690" y="352"/>
                  </a:lnTo>
                  <a:lnTo>
                    <a:pt x="691" y="354"/>
                  </a:lnTo>
                  <a:lnTo>
                    <a:pt x="691" y="355"/>
                  </a:lnTo>
                  <a:lnTo>
                    <a:pt x="689" y="356"/>
                  </a:lnTo>
                  <a:lnTo>
                    <a:pt x="682" y="356"/>
                  </a:lnTo>
                  <a:lnTo>
                    <a:pt x="680" y="355"/>
                  </a:lnTo>
                  <a:lnTo>
                    <a:pt x="678" y="353"/>
                  </a:lnTo>
                  <a:lnTo>
                    <a:pt x="677" y="350"/>
                  </a:lnTo>
                  <a:lnTo>
                    <a:pt x="677" y="347"/>
                  </a:lnTo>
                  <a:lnTo>
                    <a:pt x="676" y="344"/>
                  </a:lnTo>
                  <a:lnTo>
                    <a:pt x="676" y="342"/>
                  </a:lnTo>
                  <a:lnTo>
                    <a:pt x="675" y="339"/>
                  </a:lnTo>
                  <a:lnTo>
                    <a:pt x="673" y="337"/>
                  </a:lnTo>
                  <a:lnTo>
                    <a:pt x="671" y="333"/>
                  </a:lnTo>
                  <a:lnTo>
                    <a:pt x="669" y="329"/>
                  </a:lnTo>
                  <a:lnTo>
                    <a:pt x="667" y="324"/>
                  </a:lnTo>
                  <a:lnTo>
                    <a:pt x="664" y="319"/>
                  </a:lnTo>
                  <a:lnTo>
                    <a:pt x="662" y="318"/>
                  </a:lnTo>
                  <a:lnTo>
                    <a:pt x="659" y="317"/>
                  </a:lnTo>
                  <a:lnTo>
                    <a:pt x="656" y="317"/>
                  </a:lnTo>
                  <a:lnTo>
                    <a:pt x="653" y="317"/>
                  </a:lnTo>
                  <a:lnTo>
                    <a:pt x="647" y="317"/>
                  </a:lnTo>
                  <a:lnTo>
                    <a:pt x="645" y="317"/>
                  </a:lnTo>
                  <a:lnTo>
                    <a:pt x="642" y="317"/>
                  </a:lnTo>
                  <a:lnTo>
                    <a:pt x="638" y="316"/>
                  </a:lnTo>
                  <a:lnTo>
                    <a:pt x="635" y="315"/>
                  </a:lnTo>
                  <a:lnTo>
                    <a:pt x="634" y="313"/>
                  </a:lnTo>
                  <a:lnTo>
                    <a:pt x="633" y="311"/>
                  </a:lnTo>
                  <a:lnTo>
                    <a:pt x="633" y="307"/>
                  </a:lnTo>
                  <a:lnTo>
                    <a:pt x="633" y="304"/>
                  </a:lnTo>
                  <a:lnTo>
                    <a:pt x="634" y="301"/>
                  </a:lnTo>
                  <a:lnTo>
                    <a:pt x="634" y="300"/>
                  </a:lnTo>
                  <a:lnTo>
                    <a:pt x="634" y="294"/>
                  </a:lnTo>
                  <a:lnTo>
                    <a:pt x="635" y="286"/>
                  </a:lnTo>
                  <a:lnTo>
                    <a:pt x="635" y="283"/>
                  </a:lnTo>
                  <a:lnTo>
                    <a:pt x="636" y="279"/>
                  </a:lnTo>
                  <a:lnTo>
                    <a:pt x="636" y="276"/>
                  </a:lnTo>
                  <a:lnTo>
                    <a:pt x="635" y="271"/>
                  </a:lnTo>
                  <a:lnTo>
                    <a:pt x="634" y="267"/>
                  </a:lnTo>
                  <a:lnTo>
                    <a:pt x="632" y="257"/>
                  </a:lnTo>
                  <a:lnTo>
                    <a:pt x="631" y="253"/>
                  </a:lnTo>
                  <a:lnTo>
                    <a:pt x="630" y="249"/>
                  </a:lnTo>
                  <a:lnTo>
                    <a:pt x="629" y="246"/>
                  </a:lnTo>
                  <a:lnTo>
                    <a:pt x="625" y="243"/>
                  </a:lnTo>
                  <a:lnTo>
                    <a:pt x="622" y="238"/>
                  </a:lnTo>
                  <a:lnTo>
                    <a:pt x="619" y="234"/>
                  </a:lnTo>
                  <a:lnTo>
                    <a:pt x="616" y="230"/>
                  </a:lnTo>
                  <a:lnTo>
                    <a:pt x="613" y="228"/>
                  </a:lnTo>
                  <a:lnTo>
                    <a:pt x="609" y="227"/>
                  </a:lnTo>
                  <a:lnTo>
                    <a:pt x="601" y="225"/>
                  </a:lnTo>
                  <a:lnTo>
                    <a:pt x="598" y="223"/>
                  </a:lnTo>
                  <a:lnTo>
                    <a:pt x="593" y="224"/>
                  </a:lnTo>
                  <a:lnTo>
                    <a:pt x="588" y="225"/>
                  </a:lnTo>
                  <a:lnTo>
                    <a:pt x="588" y="227"/>
                  </a:lnTo>
                  <a:lnTo>
                    <a:pt x="588" y="230"/>
                  </a:lnTo>
                  <a:lnTo>
                    <a:pt x="590" y="231"/>
                  </a:lnTo>
                  <a:lnTo>
                    <a:pt x="593" y="232"/>
                  </a:lnTo>
                  <a:lnTo>
                    <a:pt x="597" y="234"/>
                  </a:lnTo>
                  <a:lnTo>
                    <a:pt x="600" y="236"/>
                  </a:lnTo>
                  <a:lnTo>
                    <a:pt x="602" y="242"/>
                  </a:lnTo>
                  <a:lnTo>
                    <a:pt x="602" y="243"/>
                  </a:lnTo>
                  <a:lnTo>
                    <a:pt x="604" y="246"/>
                  </a:lnTo>
                  <a:lnTo>
                    <a:pt x="604" y="250"/>
                  </a:lnTo>
                  <a:lnTo>
                    <a:pt x="606" y="253"/>
                  </a:lnTo>
                  <a:lnTo>
                    <a:pt x="608" y="259"/>
                  </a:lnTo>
                  <a:lnTo>
                    <a:pt x="609" y="262"/>
                  </a:lnTo>
                  <a:lnTo>
                    <a:pt x="610" y="266"/>
                  </a:lnTo>
                  <a:lnTo>
                    <a:pt x="611" y="270"/>
                  </a:lnTo>
                  <a:lnTo>
                    <a:pt x="611" y="272"/>
                  </a:lnTo>
                  <a:lnTo>
                    <a:pt x="611" y="273"/>
                  </a:lnTo>
                  <a:lnTo>
                    <a:pt x="610" y="277"/>
                  </a:lnTo>
                  <a:lnTo>
                    <a:pt x="609" y="281"/>
                  </a:lnTo>
                  <a:lnTo>
                    <a:pt x="608" y="282"/>
                  </a:lnTo>
                  <a:lnTo>
                    <a:pt x="608" y="284"/>
                  </a:lnTo>
                  <a:lnTo>
                    <a:pt x="608" y="286"/>
                  </a:lnTo>
                  <a:lnTo>
                    <a:pt x="609" y="290"/>
                  </a:lnTo>
                  <a:lnTo>
                    <a:pt x="609" y="292"/>
                  </a:lnTo>
                  <a:lnTo>
                    <a:pt x="606" y="292"/>
                  </a:lnTo>
                  <a:lnTo>
                    <a:pt x="604" y="290"/>
                  </a:lnTo>
                  <a:lnTo>
                    <a:pt x="601" y="289"/>
                  </a:lnTo>
                  <a:lnTo>
                    <a:pt x="601" y="288"/>
                  </a:lnTo>
                  <a:lnTo>
                    <a:pt x="600" y="285"/>
                  </a:lnTo>
                  <a:lnTo>
                    <a:pt x="600" y="281"/>
                  </a:lnTo>
                  <a:lnTo>
                    <a:pt x="600" y="274"/>
                  </a:lnTo>
                  <a:lnTo>
                    <a:pt x="599" y="272"/>
                  </a:lnTo>
                  <a:lnTo>
                    <a:pt x="598" y="269"/>
                  </a:lnTo>
                  <a:lnTo>
                    <a:pt x="597" y="265"/>
                  </a:lnTo>
                  <a:lnTo>
                    <a:pt x="596" y="261"/>
                  </a:lnTo>
                  <a:lnTo>
                    <a:pt x="594" y="257"/>
                  </a:lnTo>
                  <a:lnTo>
                    <a:pt x="587" y="246"/>
                  </a:lnTo>
                  <a:lnTo>
                    <a:pt x="585" y="241"/>
                  </a:lnTo>
                  <a:lnTo>
                    <a:pt x="584" y="239"/>
                  </a:lnTo>
                  <a:lnTo>
                    <a:pt x="584" y="238"/>
                  </a:lnTo>
                  <a:lnTo>
                    <a:pt x="582" y="238"/>
                  </a:lnTo>
                  <a:lnTo>
                    <a:pt x="580" y="242"/>
                  </a:lnTo>
                  <a:lnTo>
                    <a:pt x="577" y="250"/>
                  </a:lnTo>
                  <a:lnTo>
                    <a:pt x="576" y="257"/>
                  </a:lnTo>
                  <a:lnTo>
                    <a:pt x="575" y="265"/>
                  </a:lnTo>
                  <a:lnTo>
                    <a:pt x="575" y="268"/>
                  </a:lnTo>
                  <a:lnTo>
                    <a:pt x="575" y="272"/>
                  </a:lnTo>
                  <a:lnTo>
                    <a:pt x="576" y="277"/>
                  </a:lnTo>
                  <a:lnTo>
                    <a:pt x="580" y="280"/>
                  </a:lnTo>
                  <a:lnTo>
                    <a:pt x="583" y="284"/>
                  </a:lnTo>
                  <a:lnTo>
                    <a:pt x="584" y="286"/>
                  </a:lnTo>
                  <a:lnTo>
                    <a:pt x="585" y="289"/>
                  </a:lnTo>
                  <a:lnTo>
                    <a:pt x="588" y="294"/>
                  </a:lnTo>
                  <a:lnTo>
                    <a:pt x="589" y="295"/>
                  </a:lnTo>
                  <a:lnTo>
                    <a:pt x="594" y="297"/>
                  </a:lnTo>
                  <a:lnTo>
                    <a:pt x="597" y="300"/>
                  </a:lnTo>
                  <a:lnTo>
                    <a:pt x="598" y="302"/>
                  </a:lnTo>
                  <a:lnTo>
                    <a:pt x="599" y="303"/>
                  </a:lnTo>
                  <a:lnTo>
                    <a:pt x="601" y="302"/>
                  </a:lnTo>
                  <a:lnTo>
                    <a:pt x="605" y="298"/>
                  </a:lnTo>
                  <a:lnTo>
                    <a:pt x="606" y="296"/>
                  </a:lnTo>
                  <a:lnTo>
                    <a:pt x="606" y="295"/>
                  </a:lnTo>
                  <a:lnTo>
                    <a:pt x="607" y="294"/>
                  </a:lnTo>
                  <a:lnTo>
                    <a:pt x="610" y="295"/>
                  </a:lnTo>
                  <a:lnTo>
                    <a:pt x="616" y="297"/>
                  </a:lnTo>
                  <a:lnTo>
                    <a:pt x="617" y="298"/>
                  </a:lnTo>
                  <a:lnTo>
                    <a:pt x="617" y="303"/>
                  </a:lnTo>
                  <a:lnTo>
                    <a:pt x="617" y="306"/>
                  </a:lnTo>
                  <a:lnTo>
                    <a:pt x="618" y="308"/>
                  </a:lnTo>
                  <a:lnTo>
                    <a:pt x="620" y="311"/>
                  </a:lnTo>
                  <a:lnTo>
                    <a:pt x="623" y="316"/>
                  </a:lnTo>
                  <a:lnTo>
                    <a:pt x="623" y="317"/>
                  </a:lnTo>
                  <a:lnTo>
                    <a:pt x="622" y="320"/>
                  </a:lnTo>
                  <a:lnTo>
                    <a:pt x="622" y="325"/>
                  </a:lnTo>
                  <a:lnTo>
                    <a:pt x="620" y="327"/>
                  </a:lnTo>
                  <a:lnTo>
                    <a:pt x="619" y="328"/>
                  </a:lnTo>
                  <a:lnTo>
                    <a:pt x="619" y="330"/>
                  </a:lnTo>
                  <a:lnTo>
                    <a:pt x="621" y="333"/>
                  </a:lnTo>
                  <a:lnTo>
                    <a:pt x="624" y="337"/>
                  </a:lnTo>
                  <a:lnTo>
                    <a:pt x="627" y="338"/>
                  </a:lnTo>
                  <a:lnTo>
                    <a:pt x="629" y="338"/>
                  </a:lnTo>
                  <a:lnTo>
                    <a:pt x="630" y="338"/>
                  </a:lnTo>
                  <a:lnTo>
                    <a:pt x="635" y="340"/>
                  </a:lnTo>
                  <a:lnTo>
                    <a:pt x="641" y="343"/>
                  </a:lnTo>
                  <a:lnTo>
                    <a:pt x="643" y="346"/>
                  </a:lnTo>
                  <a:lnTo>
                    <a:pt x="644" y="349"/>
                  </a:lnTo>
                  <a:lnTo>
                    <a:pt x="646" y="350"/>
                  </a:lnTo>
                  <a:lnTo>
                    <a:pt x="648" y="351"/>
                  </a:lnTo>
                  <a:lnTo>
                    <a:pt x="650" y="354"/>
                  </a:lnTo>
                  <a:lnTo>
                    <a:pt x="651" y="356"/>
                  </a:lnTo>
                  <a:lnTo>
                    <a:pt x="653" y="365"/>
                  </a:lnTo>
                  <a:lnTo>
                    <a:pt x="656" y="373"/>
                  </a:lnTo>
                  <a:lnTo>
                    <a:pt x="658" y="377"/>
                  </a:lnTo>
                  <a:lnTo>
                    <a:pt x="659" y="382"/>
                  </a:lnTo>
                  <a:lnTo>
                    <a:pt x="660" y="385"/>
                  </a:lnTo>
                  <a:lnTo>
                    <a:pt x="660" y="388"/>
                  </a:lnTo>
                  <a:lnTo>
                    <a:pt x="659" y="390"/>
                  </a:lnTo>
                  <a:lnTo>
                    <a:pt x="659" y="393"/>
                  </a:lnTo>
                  <a:lnTo>
                    <a:pt x="664" y="395"/>
                  </a:lnTo>
                  <a:lnTo>
                    <a:pt x="666" y="394"/>
                  </a:lnTo>
                  <a:lnTo>
                    <a:pt x="667" y="393"/>
                  </a:lnTo>
                  <a:lnTo>
                    <a:pt x="669" y="391"/>
                  </a:lnTo>
                  <a:lnTo>
                    <a:pt x="673" y="391"/>
                  </a:lnTo>
                  <a:lnTo>
                    <a:pt x="677" y="394"/>
                  </a:lnTo>
                  <a:lnTo>
                    <a:pt x="680" y="393"/>
                  </a:lnTo>
                  <a:lnTo>
                    <a:pt x="685" y="390"/>
                  </a:lnTo>
                  <a:lnTo>
                    <a:pt x="685" y="389"/>
                  </a:lnTo>
                  <a:lnTo>
                    <a:pt x="687" y="387"/>
                  </a:lnTo>
                  <a:lnTo>
                    <a:pt x="689" y="384"/>
                  </a:lnTo>
                  <a:lnTo>
                    <a:pt x="690" y="384"/>
                  </a:lnTo>
                  <a:lnTo>
                    <a:pt x="695" y="385"/>
                  </a:lnTo>
                  <a:lnTo>
                    <a:pt x="702" y="386"/>
                  </a:lnTo>
                  <a:lnTo>
                    <a:pt x="704" y="387"/>
                  </a:lnTo>
                  <a:lnTo>
                    <a:pt x="705" y="388"/>
                  </a:lnTo>
                  <a:lnTo>
                    <a:pt x="705" y="390"/>
                  </a:lnTo>
                  <a:lnTo>
                    <a:pt x="704" y="394"/>
                  </a:lnTo>
                  <a:lnTo>
                    <a:pt x="703" y="397"/>
                  </a:lnTo>
                  <a:lnTo>
                    <a:pt x="702" y="400"/>
                  </a:lnTo>
                  <a:lnTo>
                    <a:pt x="701" y="405"/>
                  </a:lnTo>
                  <a:lnTo>
                    <a:pt x="700" y="409"/>
                  </a:lnTo>
                  <a:lnTo>
                    <a:pt x="699" y="412"/>
                  </a:lnTo>
                  <a:lnTo>
                    <a:pt x="698" y="416"/>
                  </a:lnTo>
                  <a:lnTo>
                    <a:pt x="697" y="418"/>
                  </a:lnTo>
                  <a:lnTo>
                    <a:pt x="694" y="417"/>
                  </a:lnTo>
                  <a:lnTo>
                    <a:pt x="692" y="417"/>
                  </a:lnTo>
                  <a:lnTo>
                    <a:pt x="690" y="419"/>
                  </a:lnTo>
                  <a:lnTo>
                    <a:pt x="689" y="421"/>
                  </a:lnTo>
                  <a:lnTo>
                    <a:pt x="686" y="423"/>
                  </a:lnTo>
                  <a:lnTo>
                    <a:pt x="683" y="426"/>
                  </a:lnTo>
                  <a:close/>
                  <a:moveTo>
                    <a:pt x="499" y="396"/>
                  </a:moveTo>
                  <a:lnTo>
                    <a:pt x="501" y="393"/>
                  </a:lnTo>
                  <a:lnTo>
                    <a:pt x="503" y="389"/>
                  </a:lnTo>
                  <a:lnTo>
                    <a:pt x="504" y="387"/>
                  </a:lnTo>
                  <a:lnTo>
                    <a:pt x="504" y="385"/>
                  </a:lnTo>
                  <a:lnTo>
                    <a:pt x="506" y="381"/>
                  </a:lnTo>
                  <a:lnTo>
                    <a:pt x="507" y="376"/>
                  </a:lnTo>
                  <a:lnTo>
                    <a:pt x="509" y="374"/>
                  </a:lnTo>
                  <a:lnTo>
                    <a:pt x="511" y="373"/>
                  </a:lnTo>
                  <a:lnTo>
                    <a:pt x="511" y="368"/>
                  </a:lnTo>
                  <a:lnTo>
                    <a:pt x="511" y="364"/>
                  </a:lnTo>
                  <a:lnTo>
                    <a:pt x="509" y="359"/>
                  </a:lnTo>
                  <a:lnTo>
                    <a:pt x="508" y="358"/>
                  </a:lnTo>
                  <a:lnTo>
                    <a:pt x="509" y="354"/>
                  </a:lnTo>
                  <a:lnTo>
                    <a:pt x="511" y="352"/>
                  </a:lnTo>
                  <a:lnTo>
                    <a:pt x="509" y="349"/>
                  </a:lnTo>
                  <a:lnTo>
                    <a:pt x="508" y="347"/>
                  </a:lnTo>
                  <a:lnTo>
                    <a:pt x="506" y="344"/>
                  </a:lnTo>
                  <a:lnTo>
                    <a:pt x="503" y="343"/>
                  </a:lnTo>
                  <a:lnTo>
                    <a:pt x="497" y="344"/>
                  </a:lnTo>
                  <a:lnTo>
                    <a:pt x="495" y="347"/>
                  </a:lnTo>
                  <a:lnTo>
                    <a:pt x="495" y="348"/>
                  </a:lnTo>
                  <a:lnTo>
                    <a:pt x="494" y="350"/>
                  </a:lnTo>
                  <a:lnTo>
                    <a:pt x="494" y="352"/>
                  </a:lnTo>
                  <a:lnTo>
                    <a:pt x="493" y="355"/>
                  </a:lnTo>
                  <a:lnTo>
                    <a:pt x="493" y="358"/>
                  </a:lnTo>
                  <a:lnTo>
                    <a:pt x="492" y="361"/>
                  </a:lnTo>
                  <a:lnTo>
                    <a:pt x="491" y="366"/>
                  </a:lnTo>
                  <a:lnTo>
                    <a:pt x="491" y="368"/>
                  </a:lnTo>
                  <a:lnTo>
                    <a:pt x="489" y="370"/>
                  </a:lnTo>
                  <a:lnTo>
                    <a:pt x="487" y="371"/>
                  </a:lnTo>
                  <a:lnTo>
                    <a:pt x="484" y="374"/>
                  </a:lnTo>
                  <a:lnTo>
                    <a:pt x="482" y="376"/>
                  </a:lnTo>
                  <a:lnTo>
                    <a:pt x="481" y="379"/>
                  </a:lnTo>
                  <a:lnTo>
                    <a:pt x="480" y="383"/>
                  </a:lnTo>
                  <a:lnTo>
                    <a:pt x="481" y="384"/>
                  </a:lnTo>
                  <a:lnTo>
                    <a:pt x="483" y="385"/>
                  </a:lnTo>
                  <a:lnTo>
                    <a:pt x="487" y="386"/>
                  </a:lnTo>
                  <a:lnTo>
                    <a:pt x="489" y="387"/>
                  </a:lnTo>
                  <a:lnTo>
                    <a:pt x="488" y="390"/>
                  </a:lnTo>
                  <a:lnTo>
                    <a:pt x="487" y="393"/>
                  </a:lnTo>
                  <a:lnTo>
                    <a:pt x="488" y="396"/>
                  </a:lnTo>
                  <a:lnTo>
                    <a:pt x="490" y="397"/>
                  </a:lnTo>
                  <a:lnTo>
                    <a:pt x="493" y="398"/>
                  </a:lnTo>
                  <a:lnTo>
                    <a:pt x="496" y="399"/>
                  </a:lnTo>
                  <a:lnTo>
                    <a:pt x="500" y="399"/>
                  </a:lnTo>
                  <a:lnTo>
                    <a:pt x="502" y="399"/>
                  </a:lnTo>
                  <a:lnTo>
                    <a:pt x="500" y="397"/>
                  </a:lnTo>
                  <a:lnTo>
                    <a:pt x="499" y="396"/>
                  </a:lnTo>
                  <a:close/>
                  <a:moveTo>
                    <a:pt x="541" y="340"/>
                  </a:moveTo>
                  <a:lnTo>
                    <a:pt x="545" y="344"/>
                  </a:lnTo>
                  <a:lnTo>
                    <a:pt x="546" y="348"/>
                  </a:lnTo>
                  <a:lnTo>
                    <a:pt x="546" y="352"/>
                  </a:lnTo>
                  <a:lnTo>
                    <a:pt x="546" y="356"/>
                  </a:lnTo>
                  <a:lnTo>
                    <a:pt x="548" y="361"/>
                  </a:lnTo>
                  <a:lnTo>
                    <a:pt x="551" y="364"/>
                  </a:lnTo>
                  <a:lnTo>
                    <a:pt x="554" y="364"/>
                  </a:lnTo>
                  <a:lnTo>
                    <a:pt x="558" y="364"/>
                  </a:lnTo>
                  <a:lnTo>
                    <a:pt x="555" y="371"/>
                  </a:lnTo>
                  <a:lnTo>
                    <a:pt x="551" y="376"/>
                  </a:lnTo>
                  <a:lnTo>
                    <a:pt x="550" y="377"/>
                  </a:lnTo>
                  <a:lnTo>
                    <a:pt x="548" y="381"/>
                  </a:lnTo>
                  <a:lnTo>
                    <a:pt x="547" y="386"/>
                  </a:lnTo>
                  <a:lnTo>
                    <a:pt x="548" y="393"/>
                  </a:lnTo>
                  <a:lnTo>
                    <a:pt x="549" y="399"/>
                  </a:lnTo>
                  <a:lnTo>
                    <a:pt x="549" y="402"/>
                  </a:lnTo>
                  <a:lnTo>
                    <a:pt x="552" y="403"/>
                  </a:lnTo>
                  <a:lnTo>
                    <a:pt x="554" y="403"/>
                  </a:lnTo>
                  <a:lnTo>
                    <a:pt x="554" y="405"/>
                  </a:lnTo>
                  <a:lnTo>
                    <a:pt x="554" y="408"/>
                  </a:lnTo>
                  <a:lnTo>
                    <a:pt x="553" y="410"/>
                  </a:lnTo>
                  <a:lnTo>
                    <a:pt x="553" y="413"/>
                  </a:lnTo>
                  <a:lnTo>
                    <a:pt x="553" y="416"/>
                  </a:lnTo>
                  <a:lnTo>
                    <a:pt x="552" y="418"/>
                  </a:lnTo>
                  <a:lnTo>
                    <a:pt x="550" y="418"/>
                  </a:lnTo>
                  <a:lnTo>
                    <a:pt x="548" y="419"/>
                  </a:lnTo>
                  <a:lnTo>
                    <a:pt x="542" y="422"/>
                  </a:lnTo>
                  <a:lnTo>
                    <a:pt x="539" y="422"/>
                  </a:lnTo>
                  <a:lnTo>
                    <a:pt x="536" y="420"/>
                  </a:lnTo>
                  <a:lnTo>
                    <a:pt x="531" y="416"/>
                  </a:lnTo>
                  <a:lnTo>
                    <a:pt x="529" y="413"/>
                  </a:lnTo>
                  <a:lnTo>
                    <a:pt x="526" y="412"/>
                  </a:lnTo>
                  <a:lnTo>
                    <a:pt x="525" y="409"/>
                  </a:lnTo>
                  <a:lnTo>
                    <a:pt x="523" y="406"/>
                  </a:lnTo>
                  <a:lnTo>
                    <a:pt x="519" y="400"/>
                  </a:lnTo>
                  <a:lnTo>
                    <a:pt x="518" y="399"/>
                  </a:lnTo>
                  <a:lnTo>
                    <a:pt x="516" y="395"/>
                  </a:lnTo>
                  <a:lnTo>
                    <a:pt x="514" y="391"/>
                  </a:lnTo>
                  <a:lnTo>
                    <a:pt x="514" y="388"/>
                  </a:lnTo>
                  <a:lnTo>
                    <a:pt x="515" y="386"/>
                  </a:lnTo>
                  <a:lnTo>
                    <a:pt x="518" y="384"/>
                  </a:lnTo>
                  <a:lnTo>
                    <a:pt x="523" y="382"/>
                  </a:lnTo>
                  <a:lnTo>
                    <a:pt x="525" y="383"/>
                  </a:lnTo>
                  <a:lnTo>
                    <a:pt x="528" y="383"/>
                  </a:lnTo>
                  <a:lnTo>
                    <a:pt x="529" y="379"/>
                  </a:lnTo>
                  <a:lnTo>
                    <a:pt x="530" y="375"/>
                  </a:lnTo>
                  <a:lnTo>
                    <a:pt x="528" y="372"/>
                  </a:lnTo>
                  <a:lnTo>
                    <a:pt x="527" y="368"/>
                  </a:lnTo>
                  <a:lnTo>
                    <a:pt x="526" y="366"/>
                  </a:lnTo>
                  <a:lnTo>
                    <a:pt x="525" y="363"/>
                  </a:lnTo>
                  <a:lnTo>
                    <a:pt x="526" y="360"/>
                  </a:lnTo>
                  <a:lnTo>
                    <a:pt x="527" y="358"/>
                  </a:lnTo>
                  <a:lnTo>
                    <a:pt x="524" y="355"/>
                  </a:lnTo>
                  <a:lnTo>
                    <a:pt x="522" y="353"/>
                  </a:lnTo>
                  <a:lnTo>
                    <a:pt x="519" y="350"/>
                  </a:lnTo>
                  <a:lnTo>
                    <a:pt x="518" y="348"/>
                  </a:lnTo>
                  <a:lnTo>
                    <a:pt x="518" y="343"/>
                  </a:lnTo>
                  <a:lnTo>
                    <a:pt x="520" y="341"/>
                  </a:lnTo>
                  <a:lnTo>
                    <a:pt x="524" y="338"/>
                  </a:lnTo>
                  <a:lnTo>
                    <a:pt x="528" y="336"/>
                  </a:lnTo>
                  <a:lnTo>
                    <a:pt x="531" y="335"/>
                  </a:lnTo>
                  <a:lnTo>
                    <a:pt x="535" y="336"/>
                  </a:lnTo>
                  <a:lnTo>
                    <a:pt x="538" y="338"/>
                  </a:lnTo>
                  <a:lnTo>
                    <a:pt x="541" y="340"/>
                  </a:lnTo>
                  <a:close/>
                  <a:moveTo>
                    <a:pt x="655" y="436"/>
                  </a:moveTo>
                  <a:lnTo>
                    <a:pt x="657" y="433"/>
                  </a:lnTo>
                  <a:lnTo>
                    <a:pt x="659" y="429"/>
                  </a:lnTo>
                  <a:lnTo>
                    <a:pt x="664" y="429"/>
                  </a:lnTo>
                  <a:lnTo>
                    <a:pt x="669" y="430"/>
                  </a:lnTo>
                  <a:lnTo>
                    <a:pt x="674" y="431"/>
                  </a:lnTo>
                  <a:lnTo>
                    <a:pt x="678" y="431"/>
                  </a:lnTo>
                  <a:lnTo>
                    <a:pt x="679" y="428"/>
                  </a:lnTo>
                  <a:lnTo>
                    <a:pt x="678" y="425"/>
                  </a:lnTo>
                  <a:lnTo>
                    <a:pt x="677" y="424"/>
                  </a:lnTo>
                  <a:lnTo>
                    <a:pt x="676" y="423"/>
                  </a:lnTo>
                  <a:lnTo>
                    <a:pt x="671" y="421"/>
                  </a:lnTo>
                  <a:lnTo>
                    <a:pt x="668" y="418"/>
                  </a:lnTo>
                  <a:lnTo>
                    <a:pt x="667" y="414"/>
                  </a:lnTo>
                  <a:lnTo>
                    <a:pt x="666" y="411"/>
                  </a:lnTo>
                  <a:lnTo>
                    <a:pt x="659" y="401"/>
                  </a:lnTo>
                  <a:lnTo>
                    <a:pt x="656" y="398"/>
                  </a:lnTo>
                  <a:lnTo>
                    <a:pt x="653" y="396"/>
                  </a:lnTo>
                  <a:lnTo>
                    <a:pt x="651" y="395"/>
                  </a:lnTo>
                  <a:lnTo>
                    <a:pt x="644" y="397"/>
                  </a:lnTo>
                  <a:lnTo>
                    <a:pt x="641" y="399"/>
                  </a:lnTo>
                  <a:lnTo>
                    <a:pt x="640" y="400"/>
                  </a:lnTo>
                  <a:lnTo>
                    <a:pt x="639" y="402"/>
                  </a:lnTo>
                  <a:lnTo>
                    <a:pt x="636" y="410"/>
                  </a:lnTo>
                  <a:lnTo>
                    <a:pt x="635" y="414"/>
                  </a:lnTo>
                  <a:lnTo>
                    <a:pt x="636" y="418"/>
                  </a:lnTo>
                  <a:lnTo>
                    <a:pt x="636" y="421"/>
                  </a:lnTo>
                  <a:lnTo>
                    <a:pt x="635" y="429"/>
                  </a:lnTo>
                  <a:lnTo>
                    <a:pt x="635" y="434"/>
                  </a:lnTo>
                  <a:lnTo>
                    <a:pt x="636" y="436"/>
                  </a:lnTo>
                  <a:lnTo>
                    <a:pt x="640" y="437"/>
                  </a:lnTo>
                  <a:lnTo>
                    <a:pt x="646" y="437"/>
                  </a:lnTo>
                  <a:lnTo>
                    <a:pt x="655" y="436"/>
                  </a:lnTo>
                  <a:close/>
                  <a:moveTo>
                    <a:pt x="505" y="530"/>
                  </a:moveTo>
                  <a:lnTo>
                    <a:pt x="509" y="534"/>
                  </a:lnTo>
                  <a:lnTo>
                    <a:pt x="512" y="538"/>
                  </a:lnTo>
                  <a:lnTo>
                    <a:pt x="513" y="542"/>
                  </a:lnTo>
                  <a:lnTo>
                    <a:pt x="513" y="548"/>
                  </a:lnTo>
                  <a:lnTo>
                    <a:pt x="511" y="551"/>
                  </a:lnTo>
                  <a:lnTo>
                    <a:pt x="508" y="553"/>
                  </a:lnTo>
                  <a:lnTo>
                    <a:pt x="507" y="558"/>
                  </a:lnTo>
                  <a:lnTo>
                    <a:pt x="507" y="561"/>
                  </a:lnTo>
                  <a:lnTo>
                    <a:pt x="507" y="563"/>
                  </a:lnTo>
                  <a:lnTo>
                    <a:pt x="504" y="568"/>
                  </a:lnTo>
                  <a:lnTo>
                    <a:pt x="503" y="569"/>
                  </a:lnTo>
                  <a:lnTo>
                    <a:pt x="500" y="572"/>
                  </a:lnTo>
                  <a:lnTo>
                    <a:pt x="494" y="576"/>
                  </a:lnTo>
                  <a:lnTo>
                    <a:pt x="492" y="577"/>
                  </a:lnTo>
                  <a:lnTo>
                    <a:pt x="491" y="580"/>
                  </a:lnTo>
                  <a:lnTo>
                    <a:pt x="489" y="581"/>
                  </a:lnTo>
                  <a:lnTo>
                    <a:pt x="487" y="580"/>
                  </a:lnTo>
                  <a:lnTo>
                    <a:pt x="485" y="579"/>
                  </a:lnTo>
                  <a:lnTo>
                    <a:pt x="485" y="577"/>
                  </a:lnTo>
                  <a:lnTo>
                    <a:pt x="487" y="574"/>
                  </a:lnTo>
                  <a:lnTo>
                    <a:pt x="488" y="568"/>
                  </a:lnTo>
                  <a:lnTo>
                    <a:pt x="489" y="564"/>
                  </a:lnTo>
                  <a:lnTo>
                    <a:pt x="489" y="560"/>
                  </a:lnTo>
                  <a:lnTo>
                    <a:pt x="490" y="556"/>
                  </a:lnTo>
                  <a:lnTo>
                    <a:pt x="492" y="552"/>
                  </a:lnTo>
                  <a:lnTo>
                    <a:pt x="493" y="549"/>
                  </a:lnTo>
                  <a:lnTo>
                    <a:pt x="494" y="546"/>
                  </a:lnTo>
                  <a:lnTo>
                    <a:pt x="494" y="544"/>
                  </a:lnTo>
                  <a:lnTo>
                    <a:pt x="495" y="540"/>
                  </a:lnTo>
                  <a:lnTo>
                    <a:pt x="496" y="538"/>
                  </a:lnTo>
                  <a:lnTo>
                    <a:pt x="499" y="536"/>
                  </a:lnTo>
                  <a:lnTo>
                    <a:pt x="501" y="534"/>
                  </a:lnTo>
                  <a:lnTo>
                    <a:pt x="503" y="531"/>
                  </a:lnTo>
                  <a:lnTo>
                    <a:pt x="505" y="530"/>
                  </a:lnTo>
                  <a:close/>
                  <a:moveTo>
                    <a:pt x="557" y="763"/>
                  </a:moveTo>
                  <a:lnTo>
                    <a:pt x="557" y="761"/>
                  </a:lnTo>
                  <a:lnTo>
                    <a:pt x="561" y="756"/>
                  </a:lnTo>
                  <a:lnTo>
                    <a:pt x="563" y="751"/>
                  </a:lnTo>
                  <a:lnTo>
                    <a:pt x="564" y="746"/>
                  </a:lnTo>
                  <a:lnTo>
                    <a:pt x="565" y="743"/>
                  </a:lnTo>
                  <a:lnTo>
                    <a:pt x="565" y="739"/>
                  </a:lnTo>
                  <a:lnTo>
                    <a:pt x="565" y="736"/>
                  </a:lnTo>
                  <a:lnTo>
                    <a:pt x="564" y="733"/>
                  </a:lnTo>
                  <a:lnTo>
                    <a:pt x="563" y="729"/>
                  </a:lnTo>
                  <a:lnTo>
                    <a:pt x="562" y="726"/>
                  </a:lnTo>
                  <a:lnTo>
                    <a:pt x="562" y="723"/>
                  </a:lnTo>
                  <a:lnTo>
                    <a:pt x="562" y="719"/>
                  </a:lnTo>
                  <a:lnTo>
                    <a:pt x="562" y="716"/>
                  </a:lnTo>
                  <a:lnTo>
                    <a:pt x="562" y="713"/>
                  </a:lnTo>
                  <a:lnTo>
                    <a:pt x="562" y="710"/>
                  </a:lnTo>
                  <a:lnTo>
                    <a:pt x="563" y="706"/>
                  </a:lnTo>
                  <a:lnTo>
                    <a:pt x="565" y="704"/>
                  </a:lnTo>
                  <a:lnTo>
                    <a:pt x="567" y="702"/>
                  </a:lnTo>
                  <a:lnTo>
                    <a:pt x="573" y="699"/>
                  </a:lnTo>
                  <a:lnTo>
                    <a:pt x="577" y="696"/>
                  </a:lnTo>
                  <a:lnTo>
                    <a:pt x="584" y="691"/>
                  </a:lnTo>
                  <a:lnTo>
                    <a:pt x="586" y="689"/>
                  </a:lnTo>
                  <a:lnTo>
                    <a:pt x="588" y="687"/>
                  </a:lnTo>
                  <a:lnTo>
                    <a:pt x="590" y="681"/>
                  </a:lnTo>
                  <a:lnTo>
                    <a:pt x="590" y="675"/>
                  </a:lnTo>
                  <a:lnTo>
                    <a:pt x="593" y="670"/>
                  </a:lnTo>
                  <a:lnTo>
                    <a:pt x="594" y="668"/>
                  </a:lnTo>
                  <a:lnTo>
                    <a:pt x="597" y="664"/>
                  </a:lnTo>
                  <a:lnTo>
                    <a:pt x="601" y="658"/>
                  </a:lnTo>
                  <a:lnTo>
                    <a:pt x="604" y="656"/>
                  </a:lnTo>
                  <a:lnTo>
                    <a:pt x="604" y="655"/>
                  </a:lnTo>
                  <a:lnTo>
                    <a:pt x="606" y="650"/>
                  </a:lnTo>
                  <a:lnTo>
                    <a:pt x="608" y="643"/>
                  </a:lnTo>
                  <a:lnTo>
                    <a:pt x="609" y="640"/>
                  </a:lnTo>
                  <a:lnTo>
                    <a:pt x="610" y="635"/>
                  </a:lnTo>
                  <a:lnTo>
                    <a:pt x="611" y="632"/>
                  </a:lnTo>
                  <a:lnTo>
                    <a:pt x="612" y="629"/>
                  </a:lnTo>
                  <a:lnTo>
                    <a:pt x="613" y="626"/>
                  </a:lnTo>
                  <a:lnTo>
                    <a:pt x="613" y="622"/>
                  </a:lnTo>
                  <a:lnTo>
                    <a:pt x="613" y="620"/>
                  </a:lnTo>
                  <a:lnTo>
                    <a:pt x="613" y="616"/>
                  </a:lnTo>
                  <a:lnTo>
                    <a:pt x="611" y="612"/>
                  </a:lnTo>
                  <a:lnTo>
                    <a:pt x="608" y="611"/>
                  </a:lnTo>
                  <a:lnTo>
                    <a:pt x="606" y="612"/>
                  </a:lnTo>
                  <a:lnTo>
                    <a:pt x="604" y="616"/>
                  </a:lnTo>
                  <a:lnTo>
                    <a:pt x="601" y="619"/>
                  </a:lnTo>
                  <a:lnTo>
                    <a:pt x="600" y="622"/>
                  </a:lnTo>
                  <a:lnTo>
                    <a:pt x="598" y="627"/>
                  </a:lnTo>
                  <a:lnTo>
                    <a:pt x="597" y="631"/>
                  </a:lnTo>
                  <a:lnTo>
                    <a:pt x="596" y="636"/>
                  </a:lnTo>
                  <a:lnTo>
                    <a:pt x="594" y="639"/>
                  </a:lnTo>
                  <a:lnTo>
                    <a:pt x="592" y="641"/>
                  </a:lnTo>
                  <a:lnTo>
                    <a:pt x="589" y="649"/>
                  </a:lnTo>
                  <a:lnTo>
                    <a:pt x="589" y="652"/>
                  </a:lnTo>
                  <a:lnTo>
                    <a:pt x="588" y="654"/>
                  </a:lnTo>
                  <a:lnTo>
                    <a:pt x="587" y="655"/>
                  </a:lnTo>
                  <a:lnTo>
                    <a:pt x="585" y="655"/>
                  </a:lnTo>
                  <a:lnTo>
                    <a:pt x="583" y="658"/>
                  </a:lnTo>
                  <a:lnTo>
                    <a:pt x="580" y="663"/>
                  </a:lnTo>
                  <a:lnTo>
                    <a:pt x="578" y="664"/>
                  </a:lnTo>
                  <a:lnTo>
                    <a:pt x="576" y="666"/>
                  </a:lnTo>
                  <a:lnTo>
                    <a:pt x="575" y="668"/>
                  </a:lnTo>
                  <a:lnTo>
                    <a:pt x="574" y="671"/>
                  </a:lnTo>
                  <a:lnTo>
                    <a:pt x="574" y="674"/>
                  </a:lnTo>
                  <a:lnTo>
                    <a:pt x="569" y="678"/>
                  </a:lnTo>
                  <a:lnTo>
                    <a:pt x="563" y="681"/>
                  </a:lnTo>
                  <a:lnTo>
                    <a:pt x="560" y="684"/>
                  </a:lnTo>
                  <a:lnTo>
                    <a:pt x="557" y="686"/>
                  </a:lnTo>
                  <a:lnTo>
                    <a:pt x="557" y="687"/>
                  </a:lnTo>
                  <a:lnTo>
                    <a:pt x="552" y="689"/>
                  </a:lnTo>
                  <a:lnTo>
                    <a:pt x="551" y="690"/>
                  </a:lnTo>
                  <a:lnTo>
                    <a:pt x="551" y="691"/>
                  </a:lnTo>
                  <a:lnTo>
                    <a:pt x="549" y="691"/>
                  </a:lnTo>
                  <a:lnTo>
                    <a:pt x="543" y="689"/>
                  </a:lnTo>
                  <a:lnTo>
                    <a:pt x="541" y="688"/>
                  </a:lnTo>
                  <a:lnTo>
                    <a:pt x="541" y="686"/>
                  </a:lnTo>
                  <a:lnTo>
                    <a:pt x="543" y="680"/>
                  </a:lnTo>
                  <a:lnTo>
                    <a:pt x="548" y="676"/>
                  </a:lnTo>
                  <a:lnTo>
                    <a:pt x="549" y="675"/>
                  </a:lnTo>
                  <a:lnTo>
                    <a:pt x="550" y="675"/>
                  </a:lnTo>
                  <a:lnTo>
                    <a:pt x="552" y="673"/>
                  </a:lnTo>
                  <a:lnTo>
                    <a:pt x="554" y="665"/>
                  </a:lnTo>
                  <a:lnTo>
                    <a:pt x="559" y="659"/>
                  </a:lnTo>
                  <a:lnTo>
                    <a:pt x="563" y="655"/>
                  </a:lnTo>
                  <a:lnTo>
                    <a:pt x="565" y="653"/>
                  </a:lnTo>
                  <a:lnTo>
                    <a:pt x="566" y="650"/>
                  </a:lnTo>
                  <a:lnTo>
                    <a:pt x="566" y="645"/>
                  </a:lnTo>
                  <a:lnTo>
                    <a:pt x="566" y="643"/>
                  </a:lnTo>
                  <a:lnTo>
                    <a:pt x="565" y="640"/>
                  </a:lnTo>
                  <a:lnTo>
                    <a:pt x="566" y="636"/>
                  </a:lnTo>
                  <a:lnTo>
                    <a:pt x="569" y="632"/>
                  </a:lnTo>
                  <a:lnTo>
                    <a:pt x="570" y="629"/>
                  </a:lnTo>
                  <a:lnTo>
                    <a:pt x="571" y="627"/>
                  </a:lnTo>
                  <a:lnTo>
                    <a:pt x="573" y="622"/>
                  </a:lnTo>
                  <a:lnTo>
                    <a:pt x="575" y="619"/>
                  </a:lnTo>
                  <a:lnTo>
                    <a:pt x="581" y="614"/>
                  </a:lnTo>
                  <a:lnTo>
                    <a:pt x="585" y="608"/>
                  </a:lnTo>
                  <a:lnTo>
                    <a:pt x="586" y="607"/>
                  </a:lnTo>
                  <a:lnTo>
                    <a:pt x="588" y="605"/>
                  </a:lnTo>
                  <a:lnTo>
                    <a:pt x="595" y="599"/>
                  </a:lnTo>
                  <a:lnTo>
                    <a:pt x="598" y="597"/>
                  </a:lnTo>
                  <a:lnTo>
                    <a:pt x="602" y="596"/>
                  </a:lnTo>
                  <a:lnTo>
                    <a:pt x="610" y="595"/>
                  </a:lnTo>
                  <a:lnTo>
                    <a:pt x="615" y="594"/>
                  </a:lnTo>
                  <a:lnTo>
                    <a:pt x="618" y="594"/>
                  </a:lnTo>
                  <a:lnTo>
                    <a:pt x="623" y="591"/>
                  </a:lnTo>
                  <a:lnTo>
                    <a:pt x="628" y="586"/>
                  </a:lnTo>
                  <a:lnTo>
                    <a:pt x="629" y="586"/>
                  </a:lnTo>
                  <a:lnTo>
                    <a:pt x="630" y="586"/>
                  </a:lnTo>
                  <a:lnTo>
                    <a:pt x="631" y="587"/>
                  </a:lnTo>
                  <a:lnTo>
                    <a:pt x="632" y="588"/>
                  </a:lnTo>
                  <a:lnTo>
                    <a:pt x="633" y="592"/>
                  </a:lnTo>
                  <a:lnTo>
                    <a:pt x="634" y="595"/>
                  </a:lnTo>
                  <a:lnTo>
                    <a:pt x="634" y="604"/>
                  </a:lnTo>
                  <a:lnTo>
                    <a:pt x="635" y="611"/>
                  </a:lnTo>
                  <a:lnTo>
                    <a:pt x="635" y="618"/>
                  </a:lnTo>
                  <a:lnTo>
                    <a:pt x="635" y="621"/>
                  </a:lnTo>
                  <a:lnTo>
                    <a:pt x="636" y="623"/>
                  </a:lnTo>
                  <a:lnTo>
                    <a:pt x="636" y="624"/>
                  </a:lnTo>
                  <a:lnTo>
                    <a:pt x="635" y="629"/>
                  </a:lnTo>
                  <a:lnTo>
                    <a:pt x="634" y="632"/>
                  </a:lnTo>
                  <a:lnTo>
                    <a:pt x="633" y="634"/>
                  </a:lnTo>
                  <a:lnTo>
                    <a:pt x="633" y="640"/>
                  </a:lnTo>
                  <a:lnTo>
                    <a:pt x="632" y="645"/>
                  </a:lnTo>
                  <a:lnTo>
                    <a:pt x="631" y="650"/>
                  </a:lnTo>
                  <a:lnTo>
                    <a:pt x="628" y="654"/>
                  </a:lnTo>
                  <a:lnTo>
                    <a:pt x="627" y="656"/>
                  </a:lnTo>
                  <a:lnTo>
                    <a:pt x="625" y="658"/>
                  </a:lnTo>
                  <a:lnTo>
                    <a:pt x="624" y="659"/>
                  </a:lnTo>
                  <a:lnTo>
                    <a:pt x="623" y="663"/>
                  </a:lnTo>
                  <a:lnTo>
                    <a:pt x="622" y="666"/>
                  </a:lnTo>
                  <a:lnTo>
                    <a:pt x="622" y="667"/>
                  </a:lnTo>
                  <a:lnTo>
                    <a:pt x="619" y="673"/>
                  </a:lnTo>
                  <a:lnTo>
                    <a:pt x="616" y="676"/>
                  </a:lnTo>
                  <a:lnTo>
                    <a:pt x="613" y="679"/>
                  </a:lnTo>
                  <a:lnTo>
                    <a:pt x="611" y="685"/>
                  </a:lnTo>
                  <a:lnTo>
                    <a:pt x="610" y="686"/>
                  </a:lnTo>
                  <a:lnTo>
                    <a:pt x="609" y="690"/>
                  </a:lnTo>
                  <a:lnTo>
                    <a:pt x="608" y="693"/>
                  </a:lnTo>
                  <a:lnTo>
                    <a:pt x="607" y="696"/>
                  </a:lnTo>
                  <a:lnTo>
                    <a:pt x="606" y="698"/>
                  </a:lnTo>
                  <a:lnTo>
                    <a:pt x="602" y="702"/>
                  </a:lnTo>
                  <a:lnTo>
                    <a:pt x="599" y="705"/>
                  </a:lnTo>
                  <a:lnTo>
                    <a:pt x="598" y="705"/>
                  </a:lnTo>
                  <a:lnTo>
                    <a:pt x="596" y="709"/>
                  </a:lnTo>
                  <a:lnTo>
                    <a:pt x="595" y="711"/>
                  </a:lnTo>
                  <a:lnTo>
                    <a:pt x="593" y="713"/>
                  </a:lnTo>
                  <a:lnTo>
                    <a:pt x="586" y="719"/>
                  </a:lnTo>
                  <a:lnTo>
                    <a:pt x="583" y="722"/>
                  </a:lnTo>
                  <a:lnTo>
                    <a:pt x="581" y="723"/>
                  </a:lnTo>
                  <a:lnTo>
                    <a:pt x="578" y="724"/>
                  </a:lnTo>
                  <a:lnTo>
                    <a:pt x="575" y="726"/>
                  </a:lnTo>
                  <a:lnTo>
                    <a:pt x="573" y="729"/>
                  </a:lnTo>
                  <a:lnTo>
                    <a:pt x="572" y="733"/>
                  </a:lnTo>
                  <a:lnTo>
                    <a:pt x="572" y="737"/>
                  </a:lnTo>
                  <a:lnTo>
                    <a:pt x="571" y="740"/>
                  </a:lnTo>
                  <a:lnTo>
                    <a:pt x="569" y="745"/>
                  </a:lnTo>
                  <a:lnTo>
                    <a:pt x="569" y="748"/>
                  </a:lnTo>
                  <a:lnTo>
                    <a:pt x="567" y="752"/>
                  </a:lnTo>
                  <a:lnTo>
                    <a:pt x="562" y="759"/>
                  </a:lnTo>
                  <a:lnTo>
                    <a:pt x="557" y="763"/>
                  </a:lnTo>
                  <a:close/>
                </a:path>
              </a:pathLst>
            </a:custGeom>
            <a:solidFill>
              <a:srgbClr val="2C5882"/>
            </a:solidFill>
            <a:ln w="9525">
              <a:noFill/>
              <a:round/>
            </a:ln>
          </p:spPr>
          <p:txBody>
            <a:bodyPr/>
            <a:lstStyle/>
            <a:p>
              <a:endParaRPr lang="zh-CN" altLang="en-US"/>
            </a:p>
          </p:txBody>
        </p:sp>
        <p:sp>
          <p:nvSpPr>
            <p:cNvPr id="49185" name="Freeform 81"/>
            <p:cNvSpPr>
              <a:spLocks noEditPoints="1"/>
            </p:cNvSpPr>
            <p:nvPr/>
          </p:nvSpPr>
          <p:spPr bwMode="auto">
            <a:xfrm>
              <a:off x="406" y="617"/>
              <a:ext cx="245" cy="341"/>
            </a:xfrm>
            <a:custGeom>
              <a:avLst/>
              <a:gdLst>
                <a:gd name="T0" fmla="*/ 0 w 735"/>
                <a:gd name="T1" fmla="*/ 1 h 1023"/>
                <a:gd name="T2" fmla="*/ 0 w 735"/>
                <a:gd name="T3" fmla="*/ 1 h 1023"/>
                <a:gd name="T4" fmla="*/ 0 w 735"/>
                <a:gd name="T5" fmla="*/ 1 h 1023"/>
                <a:gd name="T6" fmla="*/ 0 w 735"/>
                <a:gd name="T7" fmla="*/ 1 h 1023"/>
                <a:gd name="T8" fmla="*/ 0 w 735"/>
                <a:gd name="T9" fmla="*/ 1 h 1023"/>
                <a:gd name="T10" fmla="*/ 1 w 735"/>
                <a:gd name="T11" fmla="*/ 1 h 1023"/>
                <a:gd name="T12" fmla="*/ 1 w 735"/>
                <a:gd name="T13" fmla="*/ 1 h 1023"/>
                <a:gd name="T14" fmla="*/ 1 w 735"/>
                <a:gd name="T15" fmla="*/ 1 h 1023"/>
                <a:gd name="T16" fmla="*/ 0 w 735"/>
                <a:gd name="T17" fmla="*/ 1 h 1023"/>
                <a:gd name="T18" fmla="*/ 1 w 735"/>
                <a:gd name="T19" fmla="*/ 1 h 1023"/>
                <a:gd name="T20" fmla="*/ 0 w 735"/>
                <a:gd name="T21" fmla="*/ 1 h 1023"/>
                <a:gd name="T22" fmla="*/ 1 w 735"/>
                <a:gd name="T23" fmla="*/ 1 h 1023"/>
                <a:gd name="T24" fmla="*/ 1 w 735"/>
                <a:gd name="T25" fmla="*/ 1 h 1023"/>
                <a:gd name="T26" fmla="*/ 1 w 735"/>
                <a:gd name="T27" fmla="*/ 1 h 1023"/>
                <a:gd name="T28" fmla="*/ 1 w 735"/>
                <a:gd name="T29" fmla="*/ 1 h 1023"/>
                <a:gd name="T30" fmla="*/ 1 w 735"/>
                <a:gd name="T31" fmla="*/ 1 h 1023"/>
                <a:gd name="T32" fmla="*/ 1 w 735"/>
                <a:gd name="T33" fmla="*/ 1 h 1023"/>
                <a:gd name="T34" fmla="*/ 1 w 735"/>
                <a:gd name="T35" fmla="*/ 1 h 1023"/>
                <a:gd name="T36" fmla="*/ 1 w 735"/>
                <a:gd name="T37" fmla="*/ 1 h 1023"/>
                <a:gd name="T38" fmla="*/ 1 w 735"/>
                <a:gd name="T39" fmla="*/ 1 h 1023"/>
                <a:gd name="T40" fmla="*/ 1 w 735"/>
                <a:gd name="T41" fmla="*/ 1 h 1023"/>
                <a:gd name="T42" fmla="*/ 1 w 735"/>
                <a:gd name="T43" fmla="*/ 1 h 1023"/>
                <a:gd name="T44" fmla="*/ 1 w 735"/>
                <a:gd name="T45" fmla="*/ 1 h 1023"/>
                <a:gd name="T46" fmla="*/ 1 w 735"/>
                <a:gd name="T47" fmla="*/ 1 h 1023"/>
                <a:gd name="T48" fmla="*/ 1 w 735"/>
                <a:gd name="T49" fmla="*/ 1 h 1023"/>
                <a:gd name="T50" fmla="*/ 0 w 735"/>
                <a:gd name="T51" fmla="*/ 1 h 1023"/>
                <a:gd name="T52" fmla="*/ 1 w 735"/>
                <a:gd name="T53" fmla="*/ 1 h 1023"/>
                <a:gd name="T54" fmla="*/ 0 w 735"/>
                <a:gd name="T55" fmla="*/ 1 h 1023"/>
                <a:gd name="T56" fmla="*/ 0 w 735"/>
                <a:gd name="T57" fmla="*/ 1 h 1023"/>
                <a:gd name="T58" fmla="*/ 0 w 735"/>
                <a:gd name="T59" fmla="*/ 1 h 1023"/>
                <a:gd name="T60" fmla="*/ 0 w 735"/>
                <a:gd name="T61" fmla="*/ 0 h 1023"/>
                <a:gd name="T62" fmla="*/ 0 w 735"/>
                <a:gd name="T63" fmla="*/ 0 h 1023"/>
                <a:gd name="T64" fmla="*/ 0 w 735"/>
                <a:gd name="T65" fmla="*/ 1 h 1023"/>
                <a:gd name="T66" fmla="*/ 0 w 735"/>
                <a:gd name="T67" fmla="*/ 1 h 1023"/>
                <a:gd name="T68" fmla="*/ 0 w 735"/>
                <a:gd name="T69" fmla="*/ 1 h 1023"/>
                <a:gd name="T70" fmla="*/ 0 w 735"/>
                <a:gd name="T71" fmla="*/ 1 h 1023"/>
                <a:gd name="T72" fmla="*/ 0 w 735"/>
                <a:gd name="T73" fmla="*/ 1 h 1023"/>
                <a:gd name="T74" fmla="*/ 0 w 735"/>
                <a:gd name="T75" fmla="*/ 1 h 1023"/>
                <a:gd name="T76" fmla="*/ 0 w 735"/>
                <a:gd name="T77" fmla="*/ 1 h 1023"/>
                <a:gd name="T78" fmla="*/ 0 w 735"/>
                <a:gd name="T79" fmla="*/ 1 h 1023"/>
                <a:gd name="T80" fmla="*/ 0 w 735"/>
                <a:gd name="T81" fmla="*/ 0 h 1023"/>
                <a:gd name="T82" fmla="*/ 0 w 735"/>
                <a:gd name="T83" fmla="*/ 1 h 1023"/>
                <a:gd name="T84" fmla="*/ 0 w 735"/>
                <a:gd name="T85" fmla="*/ 0 h 1023"/>
                <a:gd name="T86" fmla="*/ 0 w 735"/>
                <a:gd name="T87" fmla="*/ 0 h 1023"/>
                <a:gd name="T88" fmla="*/ 0 w 735"/>
                <a:gd name="T89" fmla="*/ 0 h 1023"/>
                <a:gd name="T90" fmla="*/ 0 w 735"/>
                <a:gd name="T91" fmla="*/ 0 h 1023"/>
                <a:gd name="T92" fmla="*/ 0 w 735"/>
                <a:gd name="T93" fmla="*/ 0 h 1023"/>
                <a:gd name="T94" fmla="*/ 0 w 735"/>
                <a:gd name="T95" fmla="*/ 0 h 1023"/>
                <a:gd name="T96" fmla="*/ 0 w 735"/>
                <a:gd name="T97" fmla="*/ 0 h 1023"/>
                <a:gd name="T98" fmla="*/ 0 w 735"/>
                <a:gd name="T99" fmla="*/ 0 h 1023"/>
                <a:gd name="T100" fmla="*/ 0 w 735"/>
                <a:gd name="T101" fmla="*/ 0 h 1023"/>
                <a:gd name="T102" fmla="*/ 0 w 735"/>
                <a:gd name="T103" fmla="*/ 0 h 1023"/>
                <a:gd name="T104" fmla="*/ 0 w 735"/>
                <a:gd name="T105" fmla="*/ 0 h 1023"/>
                <a:gd name="T106" fmla="*/ 0 w 735"/>
                <a:gd name="T107" fmla="*/ 0 h 1023"/>
                <a:gd name="T108" fmla="*/ 0 w 735"/>
                <a:gd name="T109" fmla="*/ 0 h 1023"/>
                <a:gd name="T110" fmla="*/ 0 w 735"/>
                <a:gd name="T111" fmla="*/ 0 h 1023"/>
                <a:gd name="T112" fmla="*/ 0 w 735"/>
                <a:gd name="T113" fmla="*/ 0 h 1023"/>
                <a:gd name="T114" fmla="*/ 0 w 735"/>
                <a:gd name="T115" fmla="*/ 0 h 1023"/>
                <a:gd name="T116" fmla="*/ 0 w 735"/>
                <a:gd name="T117" fmla="*/ 1 h 1023"/>
                <a:gd name="T118" fmla="*/ 0 w 735"/>
                <a:gd name="T119" fmla="*/ 0 h 1023"/>
                <a:gd name="T120" fmla="*/ 0 w 735"/>
                <a:gd name="T121" fmla="*/ 1 h 1023"/>
                <a:gd name="T122" fmla="*/ 0 w 735"/>
                <a:gd name="T123" fmla="*/ 1 h 1023"/>
                <a:gd name="T124" fmla="*/ 0 w 735"/>
                <a:gd name="T125" fmla="*/ 1 h 10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5"/>
                <a:gd name="T190" fmla="*/ 0 h 1023"/>
                <a:gd name="T191" fmla="*/ 735 w 735"/>
                <a:gd name="T192" fmla="*/ 1023 h 102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5" h="1023">
                  <a:moveTo>
                    <a:pt x="73" y="0"/>
                  </a:moveTo>
                  <a:lnTo>
                    <a:pt x="95" y="14"/>
                  </a:lnTo>
                  <a:lnTo>
                    <a:pt x="146" y="14"/>
                  </a:lnTo>
                  <a:lnTo>
                    <a:pt x="199" y="15"/>
                  </a:lnTo>
                  <a:lnTo>
                    <a:pt x="242" y="13"/>
                  </a:lnTo>
                  <a:lnTo>
                    <a:pt x="297" y="12"/>
                  </a:lnTo>
                  <a:lnTo>
                    <a:pt x="309" y="12"/>
                  </a:lnTo>
                  <a:lnTo>
                    <a:pt x="320" y="13"/>
                  </a:lnTo>
                  <a:lnTo>
                    <a:pt x="328" y="14"/>
                  </a:lnTo>
                  <a:lnTo>
                    <a:pt x="334" y="15"/>
                  </a:lnTo>
                  <a:lnTo>
                    <a:pt x="340" y="17"/>
                  </a:lnTo>
                  <a:lnTo>
                    <a:pt x="343" y="21"/>
                  </a:lnTo>
                  <a:lnTo>
                    <a:pt x="344" y="24"/>
                  </a:lnTo>
                  <a:lnTo>
                    <a:pt x="344" y="27"/>
                  </a:lnTo>
                  <a:lnTo>
                    <a:pt x="335" y="63"/>
                  </a:lnTo>
                  <a:lnTo>
                    <a:pt x="328" y="98"/>
                  </a:lnTo>
                  <a:lnTo>
                    <a:pt x="322" y="133"/>
                  </a:lnTo>
                  <a:lnTo>
                    <a:pt x="317" y="167"/>
                  </a:lnTo>
                  <a:lnTo>
                    <a:pt x="314" y="200"/>
                  </a:lnTo>
                  <a:lnTo>
                    <a:pt x="310" y="232"/>
                  </a:lnTo>
                  <a:lnTo>
                    <a:pt x="309" y="263"/>
                  </a:lnTo>
                  <a:lnTo>
                    <a:pt x="309" y="294"/>
                  </a:lnTo>
                  <a:lnTo>
                    <a:pt x="310" y="324"/>
                  </a:lnTo>
                  <a:lnTo>
                    <a:pt x="314" y="352"/>
                  </a:lnTo>
                  <a:lnTo>
                    <a:pt x="317" y="381"/>
                  </a:lnTo>
                  <a:lnTo>
                    <a:pt x="322" y="407"/>
                  </a:lnTo>
                  <a:lnTo>
                    <a:pt x="329" y="433"/>
                  </a:lnTo>
                  <a:lnTo>
                    <a:pt x="337" y="458"/>
                  </a:lnTo>
                  <a:lnTo>
                    <a:pt x="346" y="482"/>
                  </a:lnTo>
                  <a:lnTo>
                    <a:pt x="357" y="506"/>
                  </a:lnTo>
                  <a:lnTo>
                    <a:pt x="369" y="528"/>
                  </a:lnTo>
                  <a:lnTo>
                    <a:pt x="383" y="550"/>
                  </a:lnTo>
                  <a:lnTo>
                    <a:pt x="398" y="571"/>
                  </a:lnTo>
                  <a:lnTo>
                    <a:pt x="414" y="591"/>
                  </a:lnTo>
                  <a:lnTo>
                    <a:pt x="432" y="609"/>
                  </a:lnTo>
                  <a:lnTo>
                    <a:pt x="450" y="628"/>
                  </a:lnTo>
                  <a:lnTo>
                    <a:pt x="471" y="644"/>
                  </a:lnTo>
                  <a:lnTo>
                    <a:pt x="494" y="661"/>
                  </a:lnTo>
                  <a:lnTo>
                    <a:pt x="517" y="675"/>
                  </a:lnTo>
                  <a:lnTo>
                    <a:pt x="542" y="689"/>
                  </a:lnTo>
                  <a:lnTo>
                    <a:pt x="570" y="702"/>
                  </a:lnTo>
                  <a:lnTo>
                    <a:pt x="598" y="714"/>
                  </a:lnTo>
                  <a:lnTo>
                    <a:pt x="628" y="725"/>
                  </a:lnTo>
                  <a:lnTo>
                    <a:pt x="659" y="735"/>
                  </a:lnTo>
                  <a:lnTo>
                    <a:pt x="692" y="745"/>
                  </a:lnTo>
                  <a:lnTo>
                    <a:pt x="727" y="752"/>
                  </a:lnTo>
                  <a:lnTo>
                    <a:pt x="735" y="1022"/>
                  </a:lnTo>
                  <a:lnTo>
                    <a:pt x="687" y="1023"/>
                  </a:lnTo>
                  <a:lnTo>
                    <a:pt x="641" y="1020"/>
                  </a:lnTo>
                  <a:lnTo>
                    <a:pt x="595" y="1014"/>
                  </a:lnTo>
                  <a:lnTo>
                    <a:pt x="550" y="1005"/>
                  </a:lnTo>
                  <a:lnTo>
                    <a:pt x="505" y="994"/>
                  </a:lnTo>
                  <a:lnTo>
                    <a:pt x="462" y="980"/>
                  </a:lnTo>
                  <a:lnTo>
                    <a:pt x="422" y="962"/>
                  </a:lnTo>
                  <a:lnTo>
                    <a:pt x="381" y="943"/>
                  </a:lnTo>
                  <a:lnTo>
                    <a:pt x="343" y="921"/>
                  </a:lnTo>
                  <a:lnTo>
                    <a:pt x="306" y="896"/>
                  </a:lnTo>
                  <a:lnTo>
                    <a:pt x="270" y="869"/>
                  </a:lnTo>
                  <a:lnTo>
                    <a:pt x="237" y="841"/>
                  </a:lnTo>
                  <a:lnTo>
                    <a:pt x="204" y="809"/>
                  </a:lnTo>
                  <a:lnTo>
                    <a:pt x="175" y="778"/>
                  </a:lnTo>
                  <a:lnTo>
                    <a:pt x="147" y="743"/>
                  </a:lnTo>
                  <a:lnTo>
                    <a:pt x="121" y="706"/>
                  </a:lnTo>
                  <a:lnTo>
                    <a:pt x="97" y="669"/>
                  </a:lnTo>
                  <a:lnTo>
                    <a:pt x="76" y="630"/>
                  </a:lnTo>
                  <a:lnTo>
                    <a:pt x="58" y="589"/>
                  </a:lnTo>
                  <a:lnTo>
                    <a:pt x="41" y="548"/>
                  </a:lnTo>
                  <a:lnTo>
                    <a:pt x="27" y="506"/>
                  </a:lnTo>
                  <a:lnTo>
                    <a:pt x="16" y="463"/>
                  </a:lnTo>
                  <a:lnTo>
                    <a:pt x="7" y="418"/>
                  </a:lnTo>
                  <a:lnTo>
                    <a:pt x="2" y="373"/>
                  </a:lnTo>
                  <a:lnTo>
                    <a:pt x="0" y="327"/>
                  </a:lnTo>
                  <a:lnTo>
                    <a:pt x="0" y="281"/>
                  </a:lnTo>
                  <a:lnTo>
                    <a:pt x="4" y="235"/>
                  </a:lnTo>
                  <a:lnTo>
                    <a:pt x="11" y="188"/>
                  </a:lnTo>
                  <a:lnTo>
                    <a:pt x="20" y="141"/>
                  </a:lnTo>
                  <a:lnTo>
                    <a:pt x="35" y="94"/>
                  </a:lnTo>
                  <a:lnTo>
                    <a:pt x="52" y="47"/>
                  </a:lnTo>
                  <a:lnTo>
                    <a:pt x="73" y="0"/>
                  </a:lnTo>
                  <a:close/>
                  <a:moveTo>
                    <a:pt x="280" y="818"/>
                  </a:moveTo>
                  <a:lnTo>
                    <a:pt x="285" y="819"/>
                  </a:lnTo>
                  <a:lnTo>
                    <a:pt x="290" y="822"/>
                  </a:lnTo>
                  <a:lnTo>
                    <a:pt x="293" y="824"/>
                  </a:lnTo>
                  <a:lnTo>
                    <a:pt x="294" y="825"/>
                  </a:lnTo>
                  <a:lnTo>
                    <a:pt x="292" y="827"/>
                  </a:lnTo>
                  <a:lnTo>
                    <a:pt x="290" y="828"/>
                  </a:lnTo>
                  <a:lnTo>
                    <a:pt x="287" y="830"/>
                  </a:lnTo>
                  <a:lnTo>
                    <a:pt x="284" y="831"/>
                  </a:lnTo>
                  <a:lnTo>
                    <a:pt x="283" y="833"/>
                  </a:lnTo>
                  <a:lnTo>
                    <a:pt x="281" y="836"/>
                  </a:lnTo>
                  <a:lnTo>
                    <a:pt x="279" y="837"/>
                  </a:lnTo>
                  <a:lnTo>
                    <a:pt x="276" y="839"/>
                  </a:lnTo>
                  <a:lnTo>
                    <a:pt x="273" y="840"/>
                  </a:lnTo>
                  <a:lnTo>
                    <a:pt x="270" y="840"/>
                  </a:lnTo>
                  <a:lnTo>
                    <a:pt x="267" y="839"/>
                  </a:lnTo>
                  <a:lnTo>
                    <a:pt x="263" y="838"/>
                  </a:lnTo>
                  <a:lnTo>
                    <a:pt x="261" y="836"/>
                  </a:lnTo>
                  <a:lnTo>
                    <a:pt x="258" y="834"/>
                  </a:lnTo>
                  <a:lnTo>
                    <a:pt x="256" y="832"/>
                  </a:lnTo>
                  <a:lnTo>
                    <a:pt x="253" y="831"/>
                  </a:lnTo>
                  <a:lnTo>
                    <a:pt x="249" y="828"/>
                  </a:lnTo>
                  <a:lnTo>
                    <a:pt x="246" y="826"/>
                  </a:lnTo>
                  <a:lnTo>
                    <a:pt x="242" y="824"/>
                  </a:lnTo>
                  <a:lnTo>
                    <a:pt x="239" y="821"/>
                  </a:lnTo>
                  <a:lnTo>
                    <a:pt x="235" y="818"/>
                  </a:lnTo>
                  <a:lnTo>
                    <a:pt x="232" y="815"/>
                  </a:lnTo>
                  <a:lnTo>
                    <a:pt x="229" y="813"/>
                  </a:lnTo>
                  <a:lnTo>
                    <a:pt x="226" y="810"/>
                  </a:lnTo>
                  <a:lnTo>
                    <a:pt x="225" y="806"/>
                  </a:lnTo>
                  <a:lnTo>
                    <a:pt x="226" y="804"/>
                  </a:lnTo>
                  <a:lnTo>
                    <a:pt x="227" y="801"/>
                  </a:lnTo>
                  <a:lnTo>
                    <a:pt x="228" y="798"/>
                  </a:lnTo>
                  <a:lnTo>
                    <a:pt x="230" y="796"/>
                  </a:lnTo>
                  <a:lnTo>
                    <a:pt x="233" y="793"/>
                  </a:lnTo>
                  <a:lnTo>
                    <a:pt x="233" y="791"/>
                  </a:lnTo>
                  <a:lnTo>
                    <a:pt x="232" y="789"/>
                  </a:lnTo>
                  <a:lnTo>
                    <a:pt x="230" y="786"/>
                  </a:lnTo>
                  <a:lnTo>
                    <a:pt x="227" y="785"/>
                  </a:lnTo>
                  <a:lnTo>
                    <a:pt x="226" y="784"/>
                  </a:lnTo>
                  <a:lnTo>
                    <a:pt x="224" y="783"/>
                  </a:lnTo>
                  <a:lnTo>
                    <a:pt x="221" y="781"/>
                  </a:lnTo>
                  <a:lnTo>
                    <a:pt x="218" y="779"/>
                  </a:lnTo>
                  <a:lnTo>
                    <a:pt x="215" y="777"/>
                  </a:lnTo>
                  <a:lnTo>
                    <a:pt x="212" y="775"/>
                  </a:lnTo>
                  <a:lnTo>
                    <a:pt x="209" y="772"/>
                  </a:lnTo>
                  <a:lnTo>
                    <a:pt x="205" y="769"/>
                  </a:lnTo>
                  <a:lnTo>
                    <a:pt x="202" y="767"/>
                  </a:lnTo>
                  <a:lnTo>
                    <a:pt x="200" y="764"/>
                  </a:lnTo>
                  <a:lnTo>
                    <a:pt x="198" y="762"/>
                  </a:lnTo>
                  <a:lnTo>
                    <a:pt x="192" y="759"/>
                  </a:lnTo>
                  <a:lnTo>
                    <a:pt x="188" y="754"/>
                  </a:lnTo>
                  <a:lnTo>
                    <a:pt x="186" y="750"/>
                  </a:lnTo>
                  <a:lnTo>
                    <a:pt x="187" y="748"/>
                  </a:lnTo>
                  <a:lnTo>
                    <a:pt x="186" y="741"/>
                  </a:lnTo>
                  <a:lnTo>
                    <a:pt x="183" y="735"/>
                  </a:lnTo>
                  <a:lnTo>
                    <a:pt x="182" y="733"/>
                  </a:lnTo>
                  <a:lnTo>
                    <a:pt x="182" y="729"/>
                  </a:lnTo>
                  <a:lnTo>
                    <a:pt x="183" y="726"/>
                  </a:lnTo>
                  <a:lnTo>
                    <a:pt x="186" y="724"/>
                  </a:lnTo>
                  <a:lnTo>
                    <a:pt x="189" y="721"/>
                  </a:lnTo>
                  <a:lnTo>
                    <a:pt x="191" y="719"/>
                  </a:lnTo>
                  <a:lnTo>
                    <a:pt x="194" y="716"/>
                  </a:lnTo>
                  <a:lnTo>
                    <a:pt x="198" y="716"/>
                  </a:lnTo>
                  <a:lnTo>
                    <a:pt x="200" y="720"/>
                  </a:lnTo>
                  <a:lnTo>
                    <a:pt x="200" y="725"/>
                  </a:lnTo>
                  <a:lnTo>
                    <a:pt x="200" y="728"/>
                  </a:lnTo>
                  <a:lnTo>
                    <a:pt x="201" y="731"/>
                  </a:lnTo>
                  <a:lnTo>
                    <a:pt x="203" y="732"/>
                  </a:lnTo>
                  <a:lnTo>
                    <a:pt x="204" y="731"/>
                  </a:lnTo>
                  <a:lnTo>
                    <a:pt x="205" y="732"/>
                  </a:lnTo>
                  <a:lnTo>
                    <a:pt x="206" y="734"/>
                  </a:lnTo>
                  <a:lnTo>
                    <a:pt x="209" y="740"/>
                  </a:lnTo>
                  <a:lnTo>
                    <a:pt x="210" y="741"/>
                  </a:lnTo>
                  <a:lnTo>
                    <a:pt x="211" y="743"/>
                  </a:lnTo>
                  <a:lnTo>
                    <a:pt x="213" y="748"/>
                  </a:lnTo>
                  <a:lnTo>
                    <a:pt x="213" y="754"/>
                  </a:lnTo>
                  <a:lnTo>
                    <a:pt x="215" y="756"/>
                  </a:lnTo>
                  <a:lnTo>
                    <a:pt x="216" y="759"/>
                  </a:lnTo>
                  <a:lnTo>
                    <a:pt x="218" y="761"/>
                  </a:lnTo>
                  <a:lnTo>
                    <a:pt x="221" y="763"/>
                  </a:lnTo>
                  <a:lnTo>
                    <a:pt x="221" y="764"/>
                  </a:lnTo>
                  <a:lnTo>
                    <a:pt x="222" y="766"/>
                  </a:lnTo>
                  <a:lnTo>
                    <a:pt x="224" y="764"/>
                  </a:lnTo>
                  <a:lnTo>
                    <a:pt x="229" y="762"/>
                  </a:lnTo>
                  <a:lnTo>
                    <a:pt x="230" y="760"/>
                  </a:lnTo>
                  <a:lnTo>
                    <a:pt x="229" y="757"/>
                  </a:lnTo>
                  <a:lnTo>
                    <a:pt x="228" y="754"/>
                  </a:lnTo>
                  <a:lnTo>
                    <a:pt x="227" y="751"/>
                  </a:lnTo>
                  <a:lnTo>
                    <a:pt x="225" y="749"/>
                  </a:lnTo>
                  <a:lnTo>
                    <a:pt x="224" y="746"/>
                  </a:lnTo>
                  <a:lnTo>
                    <a:pt x="223" y="744"/>
                  </a:lnTo>
                  <a:lnTo>
                    <a:pt x="222" y="740"/>
                  </a:lnTo>
                  <a:lnTo>
                    <a:pt x="221" y="737"/>
                  </a:lnTo>
                  <a:lnTo>
                    <a:pt x="220" y="733"/>
                  </a:lnTo>
                  <a:lnTo>
                    <a:pt x="217" y="727"/>
                  </a:lnTo>
                  <a:lnTo>
                    <a:pt x="216" y="724"/>
                  </a:lnTo>
                  <a:lnTo>
                    <a:pt x="216" y="723"/>
                  </a:lnTo>
                  <a:lnTo>
                    <a:pt x="217" y="721"/>
                  </a:lnTo>
                  <a:lnTo>
                    <a:pt x="218" y="719"/>
                  </a:lnTo>
                  <a:lnTo>
                    <a:pt x="220" y="716"/>
                  </a:lnTo>
                  <a:lnTo>
                    <a:pt x="221" y="715"/>
                  </a:lnTo>
                  <a:lnTo>
                    <a:pt x="223" y="714"/>
                  </a:lnTo>
                  <a:lnTo>
                    <a:pt x="227" y="711"/>
                  </a:lnTo>
                  <a:lnTo>
                    <a:pt x="228" y="711"/>
                  </a:lnTo>
                  <a:lnTo>
                    <a:pt x="230" y="708"/>
                  </a:lnTo>
                  <a:lnTo>
                    <a:pt x="234" y="705"/>
                  </a:lnTo>
                  <a:lnTo>
                    <a:pt x="234" y="703"/>
                  </a:lnTo>
                  <a:lnTo>
                    <a:pt x="234" y="700"/>
                  </a:lnTo>
                  <a:lnTo>
                    <a:pt x="233" y="698"/>
                  </a:lnTo>
                  <a:lnTo>
                    <a:pt x="230" y="696"/>
                  </a:lnTo>
                  <a:lnTo>
                    <a:pt x="228" y="693"/>
                  </a:lnTo>
                  <a:lnTo>
                    <a:pt x="225" y="691"/>
                  </a:lnTo>
                  <a:lnTo>
                    <a:pt x="225" y="690"/>
                  </a:lnTo>
                  <a:lnTo>
                    <a:pt x="221" y="686"/>
                  </a:lnTo>
                  <a:lnTo>
                    <a:pt x="214" y="680"/>
                  </a:lnTo>
                  <a:lnTo>
                    <a:pt x="211" y="677"/>
                  </a:lnTo>
                  <a:lnTo>
                    <a:pt x="209" y="676"/>
                  </a:lnTo>
                  <a:lnTo>
                    <a:pt x="206" y="675"/>
                  </a:lnTo>
                  <a:lnTo>
                    <a:pt x="205" y="673"/>
                  </a:lnTo>
                  <a:lnTo>
                    <a:pt x="200" y="664"/>
                  </a:lnTo>
                  <a:lnTo>
                    <a:pt x="194" y="654"/>
                  </a:lnTo>
                  <a:lnTo>
                    <a:pt x="192" y="651"/>
                  </a:lnTo>
                  <a:lnTo>
                    <a:pt x="191" y="647"/>
                  </a:lnTo>
                  <a:lnTo>
                    <a:pt x="190" y="645"/>
                  </a:lnTo>
                  <a:lnTo>
                    <a:pt x="189" y="640"/>
                  </a:lnTo>
                  <a:lnTo>
                    <a:pt x="189" y="635"/>
                  </a:lnTo>
                  <a:lnTo>
                    <a:pt x="188" y="630"/>
                  </a:lnTo>
                  <a:lnTo>
                    <a:pt x="187" y="624"/>
                  </a:lnTo>
                  <a:lnTo>
                    <a:pt x="188" y="622"/>
                  </a:lnTo>
                  <a:lnTo>
                    <a:pt x="191" y="618"/>
                  </a:lnTo>
                  <a:lnTo>
                    <a:pt x="197" y="612"/>
                  </a:lnTo>
                  <a:lnTo>
                    <a:pt x="201" y="610"/>
                  </a:lnTo>
                  <a:lnTo>
                    <a:pt x="205" y="608"/>
                  </a:lnTo>
                  <a:lnTo>
                    <a:pt x="207" y="608"/>
                  </a:lnTo>
                  <a:lnTo>
                    <a:pt x="206" y="615"/>
                  </a:lnTo>
                  <a:lnTo>
                    <a:pt x="203" y="621"/>
                  </a:lnTo>
                  <a:lnTo>
                    <a:pt x="205" y="626"/>
                  </a:lnTo>
                  <a:lnTo>
                    <a:pt x="206" y="628"/>
                  </a:lnTo>
                  <a:lnTo>
                    <a:pt x="209" y="631"/>
                  </a:lnTo>
                  <a:lnTo>
                    <a:pt x="211" y="634"/>
                  </a:lnTo>
                  <a:lnTo>
                    <a:pt x="212" y="638"/>
                  </a:lnTo>
                  <a:lnTo>
                    <a:pt x="214" y="643"/>
                  </a:lnTo>
                  <a:lnTo>
                    <a:pt x="215" y="646"/>
                  </a:lnTo>
                  <a:lnTo>
                    <a:pt x="217" y="650"/>
                  </a:lnTo>
                  <a:lnTo>
                    <a:pt x="220" y="654"/>
                  </a:lnTo>
                  <a:lnTo>
                    <a:pt x="222" y="655"/>
                  </a:lnTo>
                  <a:lnTo>
                    <a:pt x="223" y="656"/>
                  </a:lnTo>
                  <a:lnTo>
                    <a:pt x="226" y="658"/>
                  </a:lnTo>
                  <a:lnTo>
                    <a:pt x="229" y="661"/>
                  </a:lnTo>
                  <a:lnTo>
                    <a:pt x="230" y="662"/>
                  </a:lnTo>
                  <a:lnTo>
                    <a:pt x="233" y="664"/>
                  </a:lnTo>
                  <a:lnTo>
                    <a:pt x="235" y="665"/>
                  </a:lnTo>
                  <a:lnTo>
                    <a:pt x="236" y="668"/>
                  </a:lnTo>
                  <a:lnTo>
                    <a:pt x="237" y="669"/>
                  </a:lnTo>
                  <a:lnTo>
                    <a:pt x="239" y="668"/>
                  </a:lnTo>
                  <a:lnTo>
                    <a:pt x="240" y="665"/>
                  </a:lnTo>
                  <a:lnTo>
                    <a:pt x="240" y="663"/>
                  </a:lnTo>
                  <a:lnTo>
                    <a:pt x="240" y="662"/>
                  </a:lnTo>
                  <a:lnTo>
                    <a:pt x="239" y="661"/>
                  </a:lnTo>
                  <a:lnTo>
                    <a:pt x="236" y="656"/>
                  </a:lnTo>
                  <a:lnTo>
                    <a:pt x="232" y="651"/>
                  </a:lnTo>
                  <a:lnTo>
                    <a:pt x="229" y="649"/>
                  </a:lnTo>
                  <a:lnTo>
                    <a:pt x="228" y="645"/>
                  </a:lnTo>
                  <a:lnTo>
                    <a:pt x="226" y="642"/>
                  </a:lnTo>
                  <a:lnTo>
                    <a:pt x="225" y="639"/>
                  </a:lnTo>
                  <a:lnTo>
                    <a:pt x="224" y="634"/>
                  </a:lnTo>
                  <a:lnTo>
                    <a:pt x="221" y="621"/>
                  </a:lnTo>
                  <a:lnTo>
                    <a:pt x="218" y="616"/>
                  </a:lnTo>
                  <a:lnTo>
                    <a:pt x="218" y="615"/>
                  </a:lnTo>
                  <a:lnTo>
                    <a:pt x="217" y="614"/>
                  </a:lnTo>
                  <a:lnTo>
                    <a:pt x="218" y="612"/>
                  </a:lnTo>
                  <a:lnTo>
                    <a:pt x="223" y="614"/>
                  </a:lnTo>
                  <a:lnTo>
                    <a:pt x="232" y="618"/>
                  </a:lnTo>
                  <a:lnTo>
                    <a:pt x="235" y="620"/>
                  </a:lnTo>
                  <a:lnTo>
                    <a:pt x="234" y="621"/>
                  </a:lnTo>
                  <a:lnTo>
                    <a:pt x="237" y="623"/>
                  </a:lnTo>
                  <a:lnTo>
                    <a:pt x="242" y="629"/>
                  </a:lnTo>
                  <a:lnTo>
                    <a:pt x="246" y="632"/>
                  </a:lnTo>
                  <a:lnTo>
                    <a:pt x="248" y="635"/>
                  </a:lnTo>
                  <a:lnTo>
                    <a:pt x="251" y="639"/>
                  </a:lnTo>
                  <a:lnTo>
                    <a:pt x="250" y="640"/>
                  </a:lnTo>
                  <a:lnTo>
                    <a:pt x="250" y="644"/>
                  </a:lnTo>
                  <a:lnTo>
                    <a:pt x="251" y="650"/>
                  </a:lnTo>
                  <a:lnTo>
                    <a:pt x="251" y="652"/>
                  </a:lnTo>
                  <a:lnTo>
                    <a:pt x="253" y="654"/>
                  </a:lnTo>
                  <a:lnTo>
                    <a:pt x="255" y="659"/>
                  </a:lnTo>
                  <a:lnTo>
                    <a:pt x="255" y="662"/>
                  </a:lnTo>
                  <a:lnTo>
                    <a:pt x="252" y="665"/>
                  </a:lnTo>
                  <a:lnTo>
                    <a:pt x="252" y="669"/>
                  </a:lnTo>
                  <a:lnTo>
                    <a:pt x="253" y="671"/>
                  </a:lnTo>
                  <a:lnTo>
                    <a:pt x="253" y="673"/>
                  </a:lnTo>
                  <a:lnTo>
                    <a:pt x="252" y="674"/>
                  </a:lnTo>
                  <a:lnTo>
                    <a:pt x="251" y="674"/>
                  </a:lnTo>
                  <a:lnTo>
                    <a:pt x="245" y="673"/>
                  </a:lnTo>
                  <a:lnTo>
                    <a:pt x="244" y="671"/>
                  </a:lnTo>
                  <a:lnTo>
                    <a:pt x="242" y="671"/>
                  </a:lnTo>
                  <a:lnTo>
                    <a:pt x="242" y="670"/>
                  </a:lnTo>
                  <a:lnTo>
                    <a:pt x="240" y="670"/>
                  </a:lnTo>
                  <a:lnTo>
                    <a:pt x="239" y="674"/>
                  </a:lnTo>
                  <a:lnTo>
                    <a:pt x="237" y="678"/>
                  </a:lnTo>
                  <a:lnTo>
                    <a:pt x="237" y="679"/>
                  </a:lnTo>
                  <a:lnTo>
                    <a:pt x="239" y="682"/>
                  </a:lnTo>
                  <a:lnTo>
                    <a:pt x="242" y="686"/>
                  </a:lnTo>
                  <a:lnTo>
                    <a:pt x="242" y="688"/>
                  </a:lnTo>
                  <a:lnTo>
                    <a:pt x="242" y="691"/>
                  </a:lnTo>
                  <a:lnTo>
                    <a:pt x="245" y="697"/>
                  </a:lnTo>
                  <a:lnTo>
                    <a:pt x="245" y="698"/>
                  </a:lnTo>
                  <a:lnTo>
                    <a:pt x="248" y="700"/>
                  </a:lnTo>
                  <a:lnTo>
                    <a:pt x="251" y="703"/>
                  </a:lnTo>
                  <a:lnTo>
                    <a:pt x="253" y="703"/>
                  </a:lnTo>
                  <a:lnTo>
                    <a:pt x="256" y="703"/>
                  </a:lnTo>
                  <a:lnTo>
                    <a:pt x="257" y="703"/>
                  </a:lnTo>
                  <a:lnTo>
                    <a:pt x="257" y="708"/>
                  </a:lnTo>
                  <a:lnTo>
                    <a:pt x="256" y="715"/>
                  </a:lnTo>
                  <a:lnTo>
                    <a:pt x="255" y="717"/>
                  </a:lnTo>
                  <a:lnTo>
                    <a:pt x="252" y="723"/>
                  </a:lnTo>
                  <a:lnTo>
                    <a:pt x="250" y="728"/>
                  </a:lnTo>
                  <a:lnTo>
                    <a:pt x="251" y="732"/>
                  </a:lnTo>
                  <a:lnTo>
                    <a:pt x="252" y="735"/>
                  </a:lnTo>
                  <a:lnTo>
                    <a:pt x="251" y="737"/>
                  </a:lnTo>
                  <a:lnTo>
                    <a:pt x="251" y="739"/>
                  </a:lnTo>
                  <a:lnTo>
                    <a:pt x="252" y="741"/>
                  </a:lnTo>
                  <a:lnTo>
                    <a:pt x="253" y="745"/>
                  </a:lnTo>
                  <a:lnTo>
                    <a:pt x="257" y="749"/>
                  </a:lnTo>
                  <a:lnTo>
                    <a:pt x="260" y="754"/>
                  </a:lnTo>
                  <a:lnTo>
                    <a:pt x="260" y="757"/>
                  </a:lnTo>
                  <a:lnTo>
                    <a:pt x="261" y="760"/>
                  </a:lnTo>
                  <a:lnTo>
                    <a:pt x="262" y="764"/>
                  </a:lnTo>
                  <a:lnTo>
                    <a:pt x="264" y="769"/>
                  </a:lnTo>
                  <a:lnTo>
                    <a:pt x="267" y="772"/>
                  </a:lnTo>
                  <a:lnTo>
                    <a:pt x="269" y="774"/>
                  </a:lnTo>
                  <a:lnTo>
                    <a:pt x="271" y="775"/>
                  </a:lnTo>
                  <a:lnTo>
                    <a:pt x="273" y="778"/>
                  </a:lnTo>
                  <a:lnTo>
                    <a:pt x="272" y="781"/>
                  </a:lnTo>
                  <a:lnTo>
                    <a:pt x="271" y="782"/>
                  </a:lnTo>
                  <a:lnTo>
                    <a:pt x="270" y="782"/>
                  </a:lnTo>
                  <a:lnTo>
                    <a:pt x="269" y="782"/>
                  </a:lnTo>
                  <a:lnTo>
                    <a:pt x="267" y="782"/>
                  </a:lnTo>
                  <a:lnTo>
                    <a:pt x="265" y="782"/>
                  </a:lnTo>
                  <a:lnTo>
                    <a:pt x="262" y="784"/>
                  </a:lnTo>
                  <a:lnTo>
                    <a:pt x="261" y="786"/>
                  </a:lnTo>
                  <a:lnTo>
                    <a:pt x="260" y="789"/>
                  </a:lnTo>
                  <a:lnTo>
                    <a:pt x="258" y="790"/>
                  </a:lnTo>
                  <a:lnTo>
                    <a:pt x="252" y="790"/>
                  </a:lnTo>
                  <a:lnTo>
                    <a:pt x="251" y="790"/>
                  </a:lnTo>
                  <a:lnTo>
                    <a:pt x="248" y="789"/>
                  </a:lnTo>
                  <a:lnTo>
                    <a:pt x="245" y="787"/>
                  </a:lnTo>
                  <a:lnTo>
                    <a:pt x="244" y="787"/>
                  </a:lnTo>
                  <a:lnTo>
                    <a:pt x="240" y="792"/>
                  </a:lnTo>
                  <a:lnTo>
                    <a:pt x="236" y="796"/>
                  </a:lnTo>
                  <a:lnTo>
                    <a:pt x="235" y="798"/>
                  </a:lnTo>
                  <a:lnTo>
                    <a:pt x="236" y="799"/>
                  </a:lnTo>
                  <a:lnTo>
                    <a:pt x="237" y="802"/>
                  </a:lnTo>
                  <a:lnTo>
                    <a:pt x="239" y="804"/>
                  </a:lnTo>
                  <a:lnTo>
                    <a:pt x="242" y="805"/>
                  </a:lnTo>
                  <a:lnTo>
                    <a:pt x="247" y="808"/>
                  </a:lnTo>
                  <a:lnTo>
                    <a:pt x="250" y="810"/>
                  </a:lnTo>
                  <a:lnTo>
                    <a:pt x="253" y="813"/>
                  </a:lnTo>
                  <a:lnTo>
                    <a:pt x="257" y="815"/>
                  </a:lnTo>
                  <a:lnTo>
                    <a:pt x="260" y="817"/>
                  </a:lnTo>
                  <a:lnTo>
                    <a:pt x="263" y="818"/>
                  </a:lnTo>
                  <a:lnTo>
                    <a:pt x="264" y="816"/>
                  </a:lnTo>
                  <a:lnTo>
                    <a:pt x="265" y="815"/>
                  </a:lnTo>
                  <a:lnTo>
                    <a:pt x="269" y="816"/>
                  </a:lnTo>
                  <a:lnTo>
                    <a:pt x="271" y="816"/>
                  </a:lnTo>
                  <a:lnTo>
                    <a:pt x="275" y="817"/>
                  </a:lnTo>
                  <a:lnTo>
                    <a:pt x="280" y="818"/>
                  </a:lnTo>
                  <a:close/>
                  <a:moveTo>
                    <a:pt x="404" y="680"/>
                  </a:moveTo>
                  <a:lnTo>
                    <a:pt x="400" y="679"/>
                  </a:lnTo>
                  <a:lnTo>
                    <a:pt x="396" y="678"/>
                  </a:lnTo>
                  <a:lnTo>
                    <a:pt x="393" y="677"/>
                  </a:lnTo>
                  <a:lnTo>
                    <a:pt x="391" y="676"/>
                  </a:lnTo>
                  <a:lnTo>
                    <a:pt x="387" y="673"/>
                  </a:lnTo>
                  <a:lnTo>
                    <a:pt x="383" y="670"/>
                  </a:lnTo>
                  <a:lnTo>
                    <a:pt x="380" y="669"/>
                  </a:lnTo>
                  <a:lnTo>
                    <a:pt x="378" y="668"/>
                  </a:lnTo>
                  <a:lnTo>
                    <a:pt x="375" y="666"/>
                  </a:lnTo>
                  <a:lnTo>
                    <a:pt x="372" y="662"/>
                  </a:lnTo>
                  <a:lnTo>
                    <a:pt x="369" y="657"/>
                  </a:lnTo>
                  <a:lnTo>
                    <a:pt x="368" y="656"/>
                  </a:lnTo>
                  <a:lnTo>
                    <a:pt x="366" y="654"/>
                  </a:lnTo>
                  <a:lnTo>
                    <a:pt x="364" y="653"/>
                  </a:lnTo>
                  <a:lnTo>
                    <a:pt x="362" y="650"/>
                  </a:lnTo>
                  <a:lnTo>
                    <a:pt x="361" y="647"/>
                  </a:lnTo>
                  <a:lnTo>
                    <a:pt x="361" y="644"/>
                  </a:lnTo>
                  <a:lnTo>
                    <a:pt x="363" y="642"/>
                  </a:lnTo>
                  <a:lnTo>
                    <a:pt x="367" y="640"/>
                  </a:lnTo>
                  <a:lnTo>
                    <a:pt x="370" y="640"/>
                  </a:lnTo>
                  <a:lnTo>
                    <a:pt x="372" y="641"/>
                  </a:lnTo>
                  <a:lnTo>
                    <a:pt x="374" y="642"/>
                  </a:lnTo>
                  <a:lnTo>
                    <a:pt x="376" y="644"/>
                  </a:lnTo>
                  <a:lnTo>
                    <a:pt x="378" y="645"/>
                  </a:lnTo>
                  <a:lnTo>
                    <a:pt x="380" y="647"/>
                  </a:lnTo>
                  <a:lnTo>
                    <a:pt x="383" y="650"/>
                  </a:lnTo>
                  <a:lnTo>
                    <a:pt x="388" y="653"/>
                  </a:lnTo>
                  <a:lnTo>
                    <a:pt x="390" y="654"/>
                  </a:lnTo>
                  <a:lnTo>
                    <a:pt x="392" y="654"/>
                  </a:lnTo>
                  <a:lnTo>
                    <a:pt x="395" y="654"/>
                  </a:lnTo>
                  <a:lnTo>
                    <a:pt x="399" y="655"/>
                  </a:lnTo>
                  <a:lnTo>
                    <a:pt x="402" y="656"/>
                  </a:lnTo>
                  <a:lnTo>
                    <a:pt x="405" y="658"/>
                  </a:lnTo>
                  <a:lnTo>
                    <a:pt x="409" y="659"/>
                  </a:lnTo>
                  <a:lnTo>
                    <a:pt x="409" y="662"/>
                  </a:lnTo>
                  <a:lnTo>
                    <a:pt x="408" y="664"/>
                  </a:lnTo>
                  <a:lnTo>
                    <a:pt x="407" y="666"/>
                  </a:lnTo>
                  <a:lnTo>
                    <a:pt x="405" y="668"/>
                  </a:lnTo>
                  <a:lnTo>
                    <a:pt x="408" y="670"/>
                  </a:lnTo>
                  <a:lnTo>
                    <a:pt x="411" y="671"/>
                  </a:lnTo>
                  <a:lnTo>
                    <a:pt x="412" y="675"/>
                  </a:lnTo>
                  <a:lnTo>
                    <a:pt x="412" y="677"/>
                  </a:lnTo>
                  <a:lnTo>
                    <a:pt x="410" y="680"/>
                  </a:lnTo>
                  <a:lnTo>
                    <a:pt x="408" y="682"/>
                  </a:lnTo>
                  <a:lnTo>
                    <a:pt x="405" y="685"/>
                  </a:lnTo>
                  <a:lnTo>
                    <a:pt x="403" y="685"/>
                  </a:lnTo>
                  <a:lnTo>
                    <a:pt x="404" y="682"/>
                  </a:lnTo>
                  <a:lnTo>
                    <a:pt x="404" y="680"/>
                  </a:lnTo>
                  <a:close/>
                  <a:moveTo>
                    <a:pt x="331" y="661"/>
                  </a:moveTo>
                  <a:lnTo>
                    <a:pt x="332" y="665"/>
                  </a:lnTo>
                  <a:lnTo>
                    <a:pt x="333" y="669"/>
                  </a:lnTo>
                  <a:lnTo>
                    <a:pt x="337" y="673"/>
                  </a:lnTo>
                  <a:lnTo>
                    <a:pt x="340" y="676"/>
                  </a:lnTo>
                  <a:lnTo>
                    <a:pt x="341" y="680"/>
                  </a:lnTo>
                  <a:lnTo>
                    <a:pt x="342" y="685"/>
                  </a:lnTo>
                  <a:lnTo>
                    <a:pt x="339" y="687"/>
                  </a:lnTo>
                  <a:lnTo>
                    <a:pt x="337" y="689"/>
                  </a:lnTo>
                  <a:lnTo>
                    <a:pt x="343" y="692"/>
                  </a:lnTo>
                  <a:lnTo>
                    <a:pt x="350" y="694"/>
                  </a:lnTo>
                  <a:lnTo>
                    <a:pt x="352" y="694"/>
                  </a:lnTo>
                  <a:lnTo>
                    <a:pt x="356" y="697"/>
                  </a:lnTo>
                  <a:lnTo>
                    <a:pt x="361" y="700"/>
                  </a:lnTo>
                  <a:lnTo>
                    <a:pt x="364" y="705"/>
                  </a:lnTo>
                  <a:lnTo>
                    <a:pt x="368" y="711"/>
                  </a:lnTo>
                  <a:lnTo>
                    <a:pt x="370" y="714"/>
                  </a:lnTo>
                  <a:lnTo>
                    <a:pt x="368" y="716"/>
                  </a:lnTo>
                  <a:lnTo>
                    <a:pt x="367" y="719"/>
                  </a:lnTo>
                  <a:lnTo>
                    <a:pt x="368" y="721"/>
                  </a:lnTo>
                  <a:lnTo>
                    <a:pt x="370" y="723"/>
                  </a:lnTo>
                  <a:lnTo>
                    <a:pt x="374" y="725"/>
                  </a:lnTo>
                  <a:lnTo>
                    <a:pt x="376" y="727"/>
                  </a:lnTo>
                  <a:lnTo>
                    <a:pt x="380" y="727"/>
                  </a:lnTo>
                  <a:lnTo>
                    <a:pt x="384" y="726"/>
                  </a:lnTo>
                  <a:lnTo>
                    <a:pt x="390" y="726"/>
                  </a:lnTo>
                  <a:lnTo>
                    <a:pt x="392" y="725"/>
                  </a:lnTo>
                  <a:lnTo>
                    <a:pt x="392" y="720"/>
                  </a:lnTo>
                  <a:lnTo>
                    <a:pt x="393" y="715"/>
                  </a:lnTo>
                  <a:lnTo>
                    <a:pt x="395" y="712"/>
                  </a:lnTo>
                  <a:lnTo>
                    <a:pt x="395" y="709"/>
                  </a:lnTo>
                  <a:lnTo>
                    <a:pt x="395" y="705"/>
                  </a:lnTo>
                  <a:lnTo>
                    <a:pt x="393" y="702"/>
                  </a:lnTo>
                  <a:lnTo>
                    <a:pt x="392" y="696"/>
                  </a:lnTo>
                  <a:lnTo>
                    <a:pt x="391" y="693"/>
                  </a:lnTo>
                  <a:lnTo>
                    <a:pt x="390" y="690"/>
                  </a:lnTo>
                  <a:lnTo>
                    <a:pt x="389" y="686"/>
                  </a:lnTo>
                  <a:lnTo>
                    <a:pt x="387" y="684"/>
                  </a:lnTo>
                  <a:lnTo>
                    <a:pt x="385" y="682"/>
                  </a:lnTo>
                  <a:lnTo>
                    <a:pt x="380" y="681"/>
                  </a:lnTo>
                  <a:lnTo>
                    <a:pt x="376" y="682"/>
                  </a:lnTo>
                  <a:lnTo>
                    <a:pt x="374" y="685"/>
                  </a:lnTo>
                  <a:lnTo>
                    <a:pt x="373" y="687"/>
                  </a:lnTo>
                  <a:lnTo>
                    <a:pt x="368" y="685"/>
                  </a:lnTo>
                  <a:lnTo>
                    <a:pt x="365" y="681"/>
                  </a:lnTo>
                  <a:lnTo>
                    <a:pt x="364" y="679"/>
                  </a:lnTo>
                  <a:lnTo>
                    <a:pt x="363" y="675"/>
                  </a:lnTo>
                  <a:lnTo>
                    <a:pt x="362" y="673"/>
                  </a:lnTo>
                  <a:lnTo>
                    <a:pt x="361" y="669"/>
                  </a:lnTo>
                  <a:lnTo>
                    <a:pt x="357" y="668"/>
                  </a:lnTo>
                  <a:lnTo>
                    <a:pt x="355" y="666"/>
                  </a:lnTo>
                  <a:lnTo>
                    <a:pt x="355" y="663"/>
                  </a:lnTo>
                  <a:lnTo>
                    <a:pt x="356" y="659"/>
                  </a:lnTo>
                  <a:lnTo>
                    <a:pt x="355" y="656"/>
                  </a:lnTo>
                  <a:lnTo>
                    <a:pt x="354" y="653"/>
                  </a:lnTo>
                  <a:lnTo>
                    <a:pt x="351" y="651"/>
                  </a:lnTo>
                  <a:lnTo>
                    <a:pt x="348" y="650"/>
                  </a:lnTo>
                  <a:lnTo>
                    <a:pt x="342" y="650"/>
                  </a:lnTo>
                  <a:lnTo>
                    <a:pt x="338" y="650"/>
                  </a:lnTo>
                  <a:lnTo>
                    <a:pt x="335" y="651"/>
                  </a:lnTo>
                  <a:lnTo>
                    <a:pt x="333" y="653"/>
                  </a:lnTo>
                  <a:lnTo>
                    <a:pt x="331" y="656"/>
                  </a:lnTo>
                  <a:lnTo>
                    <a:pt x="331" y="661"/>
                  </a:lnTo>
                  <a:close/>
                  <a:moveTo>
                    <a:pt x="722" y="898"/>
                  </a:moveTo>
                  <a:lnTo>
                    <a:pt x="719" y="906"/>
                  </a:lnTo>
                  <a:lnTo>
                    <a:pt x="718" y="914"/>
                  </a:lnTo>
                  <a:lnTo>
                    <a:pt x="717" y="923"/>
                  </a:lnTo>
                  <a:lnTo>
                    <a:pt x="713" y="931"/>
                  </a:lnTo>
                  <a:lnTo>
                    <a:pt x="711" y="932"/>
                  </a:lnTo>
                  <a:lnTo>
                    <a:pt x="707" y="931"/>
                  </a:lnTo>
                  <a:lnTo>
                    <a:pt x="704" y="930"/>
                  </a:lnTo>
                  <a:lnTo>
                    <a:pt x="700" y="929"/>
                  </a:lnTo>
                  <a:lnTo>
                    <a:pt x="693" y="927"/>
                  </a:lnTo>
                  <a:lnTo>
                    <a:pt x="686" y="927"/>
                  </a:lnTo>
                  <a:lnTo>
                    <a:pt x="681" y="927"/>
                  </a:lnTo>
                  <a:lnTo>
                    <a:pt x="676" y="926"/>
                  </a:lnTo>
                  <a:lnTo>
                    <a:pt x="669" y="926"/>
                  </a:lnTo>
                  <a:lnTo>
                    <a:pt x="662" y="926"/>
                  </a:lnTo>
                  <a:lnTo>
                    <a:pt x="656" y="926"/>
                  </a:lnTo>
                  <a:lnTo>
                    <a:pt x="651" y="925"/>
                  </a:lnTo>
                  <a:lnTo>
                    <a:pt x="644" y="924"/>
                  </a:lnTo>
                  <a:lnTo>
                    <a:pt x="639" y="920"/>
                  </a:lnTo>
                  <a:lnTo>
                    <a:pt x="634" y="918"/>
                  </a:lnTo>
                  <a:lnTo>
                    <a:pt x="632" y="917"/>
                  </a:lnTo>
                  <a:lnTo>
                    <a:pt x="631" y="914"/>
                  </a:lnTo>
                  <a:lnTo>
                    <a:pt x="634" y="909"/>
                  </a:lnTo>
                  <a:lnTo>
                    <a:pt x="635" y="903"/>
                  </a:lnTo>
                  <a:lnTo>
                    <a:pt x="635" y="900"/>
                  </a:lnTo>
                  <a:lnTo>
                    <a:pt x="635" y="899"/>
                  </a:lnTo>
                  <a:lnTo>
                    <a:pt x="635" y="898"/>
                  </a:lnTo>
                  <a:lnTo>
                    <a:pt x="636" y="898"/>
                  </a:lnTo>
                  <a:lnTo>
                    <a:pt x="640" y="898"/>
                  </a:lnTo>
                  <a:lnTo>
                    <a:pt x="651" y="897"/>
                  </a:lnTo>
                  <a:lnTo>
                    <a:pt x="656" y="897"/>
                  </a:lnTo>
                  <a:lnTo>
                    <a:pt x="660" y="898"/>
                  </a:lnTo>
                  <a:lnTo>
                    <a:pt x="665" y="900"/>
                  </a:lnTo>
                  <a:lnTo>
                    <a:pt x="671" y="902"/>
                  </a:lnTo>
                  <a:lnTo>
                    <a:pt x="677" y="904"/>
                  </a:lnTo>
                  <a:lnTo>
                    <a:pt x="681" y="906"/>
                  </a:lnTo>
                  <a:lnTo>
                    <a:pt x="683" y="907"/>
                  </a:lnTo>
                  <a:lnTo>
                    <a:pt x="686" y="907"/>
                  </a:lnTo>
                  <a:lnTo>
                    <a:pt x="692" y="907"/>
                  </a:lnTo>
                  <a:lnTo>
                    <a:pt x="698" y="906"/>
                  </a:lnTo>
                  <a:lnTo>
                    <a:pt x="700" y="904"/>
                  </a:lnTo>
                  <a:lnTo>
                    <a:pt x="702" y="904"/>
                  </a:lnTo>
                  <a:lnTo>
                    <a:pt x="707" y="904"/>
                  </a:lnTo>
                  <a:lnTo>
                    <a:pt x="721" y="908"/>
                  </a:lnTo>
                  <a:lnTo>
                    <a:pt x="725" y="909"/>
                  </a:lnTo>
                  <a:lnTo>
                    <a:pt x="726" y="903"/>
                  </a:lnTo>
                  <a:lnTo>
                    <a:pt x="725" y="899"/>
                  </a:lnTo>
                  <a:lnTo>
                    <a:pt x="719" y="898"/>
                  </a:lnTo>
                  <a:lnTo>
                    <a:pt x="713" y="900"/>
                  </a:lnTo>
                  <a:lnTo>
                    <a:pt x="709" y="900"/>
                  </a:lnTo>
                  <a:lnTo>
                    <a:pt x="704" y="900"/>
                  </a:lnTo>
                  <a:lnTo>
                    <a:pt x="698" y="898"/>
                  </a:lnTo>
                  <a:lnTo>
                    <a:pt x="692" y="895"/>
                  </a:lnTo>
                  <a:lnTo>
                    <a:pt x="687" y="892"/>
                  </a:lnTo>
                  <a:lnTo>
                    <a:pt x="682" y="889"/>
                  </a:lnTo>
                  <a:lnTo>
                    <a:pt x="679" y="886"/>
                  </a:lnTo>
                  <a:lnTo>
                    <a:pt x="677" y="883"/>
                  </a:lnTo>
                  <a:lnTo>
                    <a:pt x="675" y="879"/>
                  </a:lnTo>
                  <a:lnTo>
                    <a:pt x="675" y="876"/>
                  </a:lnTo>
                  <a:lnTo>
                    <a:pt x="676" y="873"/>
                  </a:lnTo>
                  <a:lnTo>
                    <a:pt x="679" y="871"/>
                  </a:lnTo>
                  <a:lnTo>
                    <a:pt x="682" y="868"/>
                  </a:lnTo>
                  <a:lnTo>
                    <a:pt x="687" y="868"/>
                  </a:lnTo>
                  <a:lnTo>
                    <a:pt x="699" y="869"/>
                  </a:lnTo>
                  <a:lnTo>
                    <a:pt x="702" y="872"/>
                  </a:lnTo>
                  <a:lnTo>
                    <a:pt x="709" y="871"/>
                  </a:lnTo>
                  <a:lnTo>
                    <a:pt x="716" y="871"/>
                  </a:lnTo>
                  <a:lnTo>
                    <a:pt x="722" y="875"/>
                  </a:lnTo>
                  <a:lnTo>
                    <a:pt x="724" y="877"/>
                  </a:lnTo>
                  <a:lnTo>
                    <a:pt x="725" y="879"/>
                  </a:lnTo>
                  <a:lnTo>
                    <a:pt x="725" y="885"/>
                  </a:lnTo>
                  <a:lnTo>
                    <a:pt x="725" y="890"/>
                  </a:lnTo>
                  <a:lnTo>
                    <a:pt x="724" y="894"/>
                  </a:lnTo>
                  <a:lnTo>
                    <a:pt x="723" y="897"/>
                  </a:lnTo>
                  <a:lnTo>
                    <a:pt x="722" y="898"/>
                  </a:lnTo>
                  <a:close/>
                  <a:moveTo>
                    <a:pt x="323" y="794"/>
                  </a:moveTo>
                  <a:lnTo>
                    <a:pt x="316" y="802"/>
                  </a:lnTo>
                  <a:lnTo>
                    <a:pt x="308" y="809"/>
                  </a:lnTo>
                  <a:lnTo>
                    <a:pt x="304" y="808"/>
                  </a:lnTo>
                  <a:lnTo>
                    <a:pt x="299" y="806"/>
                  </a:lnTo>
                  <a:lnTo>
                    <a:pt x="295" y="808"/>
                  </a:lnTo>
                  <a:lnTo>
                    <a:pt x="293" y="812"/>
                  </a:lnTo>
                  <a:lnTo>
                    <a:pt x="290" y="816"/>
                  </a:lnTo>
                  <a:lnTo>
                    <a:pt x="287" y="818"/>
                  </a:lnTo>
                  <a:lnTo>
                    <a:pt x="284" y="816"/>
                  </a:lnTo>
                  <a:lnTo>
                    <a:pt x="283" y="814"/>
                  </a:lnTo>
                  <a:lnTo>
                    <a:pt x="283" y="812"/>
                  </a:lnTo>
                  <a:lnTo>
                    <a:pt x="284" y="807"/>
                  </a:lnTo>
                  <a:lnTo>
                    <a:pt x="284" y="802"/>
                  </a:lnTo>
                  <a:lnTo>
                    <a:pt x="283" y="799"/>
                  </a:lnTo>
                  <a:lnTo>
                    <a:pt x="282" y="796"/>
                  </a:lnTo>
                  <a:lnTo>
                    <a:pt x="280" y="784"/>
                  </a:lnTo>
                  <a:lnTo>
                    <a:pt x="279" y="780"/>
                  </a:lnTo>
                  <a:lnTo>
                    <a:pt x="280" y="777"/>
                  </a:lnTo>
                  <a:lnTo>
                    <a:pt x="281" y="774"/>
                  </a:lnTo>
                  <a:lnTo>
                    <a:pt x="288" y="772"/>
                  </a:lnTo>
                  <a:lnTo>
                    <a:pt x="292" y="772"/>
                  </a:lnTo>
                  <a:lnTo>
                    <a:pt x="293" y="772"/>
                  </a:lnTo>
                  <a:lnTo>
                    <a:pt x="296" y="774"/>
                  </a:lnTo>
                  <a:lnTo>
                    <a:pt x="303" y="779"/>
                  </a:lnTo>
                  <a:lnTo>
                    <a:pt x="306" y="781"/>
                  </a:lnTo>
                  <a:lnTo>
                    <a:pt x="308" y="784"/>
                  </a:lnTo>
                  <a:lnTo>
                    <a:pt x="310" y="787"/>
                  </a:lnTo>
                  <a:lnTo>
                    <a:pt x="320" y="792"/>
                  </a:lnTo>
                  <a:lnTo>
                    <a:pt x="323" y="794"/>
                  </a:lnTo>
                  <a:close/>
                  <a:moveTo>
                    <a:pt x="422" y="762"/>
                  </a:moveTo>
                  <a:lnTo>
                    <a:pt x="424" y="764"/>
                  </a:lnTo>
                  <a:lnTo>
                    <a:pt x="426" y="767"/>
                  </a:lnTo>
                  <a:lnTo>
                    <a:pt x="428" y="770"/>
                  </a:lnTo>
                  <a:lnTo>
                    <a:pt x="428" y="772"/>
                  </a:lnTo>
                  <a:lnTo>
                    <a:pt x="425" y="775"/>
                  </a:lnTo>
                  <a:lnTo>
                    <a:pt x="423" y="775"/>
                  </a:lnTo>
                  <a:lnTo>
                    <a:pt x="421" y="775"/>
                  </a:lnTo>
                  <a:lnTo>
                    <a:pt x="420" y="775"/>
                  </a:lnTo>
                  <a:lnTo>
                    <a:pt x="414" y="777"/>
                  </a:lnTo>
                  <a:lnTo>
                    <a:pt x="409" y="777"/>
                  </a:lnTo>
                  <a:lnTo>
                    <a:pt x="407" y="775"/>
                  </a:lnTo>
                  <a:lnTo>
                    <a:pt x="404" y="774"/>
                  </a:lnTo>
                  <a:lnTo>
                    <a:pt x="403" y="773"/>
                  </a:lnTo>
                  <a:lnTo>
                    <a:pt x="399" y="774"/>
                  </a:lnTo>
                  <a:lnTo>
                    <a:pt x="395" y="778"/>
                  </a:lnTo>
                  <a:lnTo>
                    <a:pt x="393" y="779"/>
                  </a:lnTo>
                  <a:lnTo>
                    <a:pt x="395" y="780"/>
                  </a:lnTo>
                  <a:lnTo>
                    <a:pt x="398" y="784"/>
                  </a:lnTo>
                  <a:lnTo>
                    <a:pt x="400" y="789"/>
                  </a:lnTo>
                  <a:lnTo>
                    <a:pt x="402" y="792"/>
                  </a:lnTo>
                  <a:lnTo>
                    <a:pt x="404" y="796"/>
                  </a:lnTo>
                  <a:lnTo>
                    <a:pt x="405" y="798"/>
                  </a:lnTo>
                  <a:lnTo>
                    <a:pt x="409" y="802"/>
                  </a:lnTo>
                  <a:lnTo>
                    <a:pt x="413" y="805"/>
                  </a:lnTo>
                  <a:lnTo>
                    <a:pt x="415" y="806"/>
                  </a:lnTo>
                  <a:lnTo>
                    <a:pt x="418" y="807"/>
                  </a:lnTo>
                  <a:lnTo>
                    <a:pt x="419" y="807"/>
                  </a:lnTo>
                  <a:lnTo>
                    <a:pt x="422" y="810"/>
                  </a:lnTo>
                  <a:lnTo>
                    <a:pt x="425" y="814"/>
                  </a:lnTo>
                  <a:lnTo>
                    <a:pt x="427" y="817"/>
                  </a:lnTo>
                  <a:lnTo>
                    <a:pt x="427" y="818"/>
                  </a:lnTo>
                  <a:lnTo>
                    <a:pt x="431" y="821"/>
                  </a:lnTo>
                  <a:lnTo>
                    <a:pt x="437" y="827"/>
                  </a:lnTo>
                  <a:lnTo>
                    <a:pt x="439" y="830"/>
                  </a:lnTo>
                  <a:lnTo>
                    <a:pt x="439" y="832"/>
                  </a:lnTo>
                  <a:lnTo>
                    <a:pt x="439" y="837"/>
                  </a:lnTo>
                  <a:lnTo>
                    <a:pt x="441" y="840"/>
                  </a:lnTo>
                  <a:lnTo>
                    <a:pt x="441" y="842"/>
                  </a:lnTo>
                  <a:lnTo>
                    <a:pt x="439" y="842"/>
                  </a:lnTo>
                  <a:lnTo>
                    <a:pt x="441" y="845"/>
                  </a:lnTo>
                  <a:lnTo>
                    <a:pt x="441" y="849"/>
                  </a:lnTo>
                  <a:lnTo>
                    <a:pt x="443" y="851"/>
                  </a:lnTo>
                  <a:lnTo>
                    <a:pt x="445" y="852"/>
                  </a:lnTo>
                  <a:lnTo>
                    <a:pt x="447" y="852"/>
                  </a:lnTo>
                  <a:lnTo>
                    <a:pt x="448" y="851"/>
                  </a:lnTo>
                  <a:lnTo>
                    <a:pt x="449" y="849"/>
                  </a:lnTo>
                  <a:lnTo>
                    <a:pt x="451" y="844"/>
                  </a:lnTo>
                  <a:lnTo>
                    <a:pt x="454" y="842"/>
                  </a:lnTo>
                  <a:lnTo>
                    <a:pt x="457" y="840"/>
                  </a:lnTo>
                  <a:lnTo>
                    <a:pt x="459" y="839"/>
                  </a:lnTo>
                  <a:lnTo>
                    <a:pt x="460" y="838"/>
                  </a:lnTo>
                  <a:lnTo>
                    <a:pt x="466" y="837"/>
                  </a:lnTo>
                  <a:lnTo>
                    <a:pt x="471" y="836"/>
                  </a:lnTo>
                  <a:lnTo>
                    <a:pt x="477" y="834"/>
                  </a:lnTo>
                  <a:lnTo>
                    <a:pt x="481" y="837"/>
                  </a:lnTo>
                  <a:lnTo>
                    <a:pt x="486" y="842"/>
                  </a:lnTo>
                  <a:lnTo>
                    <a:pt x="488" y="844"/>
                  </a:lnTo>
                  <a:lnTo>
                    <a:pt x="488" y="848"/>
                  </a:lnTo>
                  <a:lnTo>
                    <a:pt x="488" y="855"/>
                  </a:lnTo>
                  <a:lnTo>
                    <a:pt x="488" y="861"/>
                  </a:lnTo>
                  <a:lnTo>
                    <a:pt x="486" y="865"/>
                  </a:lnTo>
                  <a:lnTo>
                    <a:pt x="486" y="867"/>
                  </a:lnTo>
                  <a:lnTo>
                    <a:pt x="486" y="868"/>
                  </a:lnTo>
                  <a:lnTo>
                    <a:pt x="486" y="871"/>
                  </a:lnTo>
                  <a:lnTo>
                    <a:pt x="483" y="872"/>
                  </a:lnTo>
                  <a:lnTo>
                    <a:pt x="478" y="874"/>
                  </a:lnTo>
                  <a:lnTo>
                    <a:pt x="473" y="874"/>
                  </a:lnTo>
                  <a:lnTo>
                    <a:pt x="465" y="874"/>
                  </a:lnTo>
                  <a:lnTo>
                    <a:pt x="461" y="874"/>
                  </a:lnTo>
                  <a:lnTo>
                    <a:pt x="458" y="874"/>
                  </a:lnTo>
                  <a:lnTo>
                    <a:pt x="456" y="874"/>
                  </a:lnTo>
                  <a:lnTo>
                    <a:pt x="456" y="875"/>
                  </a:lnTo>
                  <a:lnTo>
                    <a:pt x="454" y="875"/>
                  </a:lnTo>
                  <a:lnTo>
                    <a:pt x="450" y="873"/>
                  </a:lnTo>
                  <a:lnTo>
                    <a:pt x="445" y="868"/>
                  </a:lnTo>
                  <a:lnTo>
                    <a:pt x="444" y="867"/>
                  </a:lnTo>
                  <a:lnTo>
                    <a:pt x="442" y="866"/>
                  </a:lnTo>
                  <a:lnTo>
                    <a:pt x="438" y="866"/>
                  </a:lnTo>
                  <a:lnTo>
                    <a:pt x="438" y="867"/>
                  </a:lnTo>
                  <a:lnTo>
                    <a:pt x="438" y="869"/>
                  </a:lnTo>
                  <a:lnTo>
                    <a:pt x="435" y="871"/>
                  </a:lnTo>
                  <a:lnTo>
                    <a:pt x="432" y="871"/>
                  </a:lnTo>
                  <a:lnTo>
                    <a:pt x="430" y="872"/>
                  </a:lnTo>
                  <a:lnTo>
                    <a:pt x="428" y="871"/>
                  </a:lnTo>
                  <a:lnTo>
                    <a:pt x="427" y="872"/>
                  </a:lnTo>
                  <a:lnTo>
                    <a:pt x="425" y="874"/>
                  </a:lnTo>
                  <a:lnTo>
                    <a:pt x="421" y="879"/>
                  </a:lnTo>
                  <a:lnTo>
                    <a:pt x="420" y="880"/>
                  </a:lnTo>
                  <a:lnTo>
                    <a:pt x="420" y="886"/>
                  </a:lnTo>
                  <a:lnTo>
                    <a:pt x="420" y="891"/>
                  </a:lnTo>
                  <a:lnTo>
                    <a:pt x="420" y="894"/>
                  </a:lnTo>
                  <a:lnTo>
                    <a:pt x="420" y="896"/>
                  </a:lnTo>
                  <a:lnTo>
                    <a:pt x="419" y="897"/>
                  </a:lnTo>
                  <a:lnTo>
                    <a:pt x="416" y="899"/>
                  </a:lnTo>
                  <a:lnTo>
                    <a:pt x="412" y="901"/>
                  </a:lnTo>
                  <a:lnTo>
                    <a:pt x="411" y="901"/>
                  </a:lnTo>
                  <a:lnTo>
                    <a:pt x="409" y="900"/>
                  </a:lnTo>
                  <a:lnTo>
                    <a:pt x="404" y="896"/>
                  </a:lnTo>
                  <a:lnTo>
                    <a:pt x="403" y="892"/>
                  </a:lnTo>
                  <a:lnTo>
                    <a:pt x="400" y="888"/>
                  </a:lnTo>
                  <a:lnTo>
                    <a:pt x="397" y="882"/>
                  </a:lnTo>
                  <a:lnTo>
                    <a:pt x="396" y="878"/>
                  </a:lnTo>
                  <a:lnTo>
                    <a:pt x="393" y="876"/>
                  </a:lnTo>
                  <a:lnTo>
                    <a:pt x="390" y="875"/>
                  </a:lnTo>
                  <a:lnTo>
                    <a:pt x="381" y="873"/>
                  </a:lnTo>
                  <a:lnTo>
                    <a:pt x="378" y="873"/>
                  </a:lnTo>
                  <a:lnTo>
                    <a:pt x="374" y="872"/>
                  </a:lnTo>
                  <a:lnTo>
                    <a:pt x="370" y="871"/>
                  </a:lnTo>
                  <a:lnTo>
                    <a:pt x="366" y="867"/>
                  </a:lnTo>
                  <a:lnTo>
                    <a:pt x="362" y="863"/>
                  </a:lnTo>
                  <a:lnTo>
                    <a:pt x="360" y="861"/>
                  </a:lnTo>
                  <a:lnTo>
                    <a:pt x="357" y="860"/>
                  </a:lnTo>
                  <a:lnTo>
                    <a:pt x="354" y="857"/>
                  </a:lnTo>
                  <a:lnTo>
                    <a:pt x="348" y="854"/>
                  </a:lnTo>
                  <a:lnTo>
                    <a:pt x="341" y="850"/>
                  </a:lnTo>
                  <a:lnTo>
                    <a:pt x="337" y="848"/>
                  </a:lnTo>
                  <a:lnTo>
                    <a:pt x="332" y="845"/>
                  </a:lnTo>
                  <a:lnTo>
                    <a:pt x="328" y="842"/>
                  </a:lnTo>
                  <a:lnTo>
                    <a:pt x="321" y="838"/>
                  </a:lnTo>
                  <a:lnTo>
                    <a:pt x="314" y="833"/>
                  </a:lnTo>
                  <a:lnTo>
                    <a:pt x="309" y="830"/>
                  </a:lnTo>
                  <a:lnTo>
                    <a:pt x="309" y="833"/>
                  </a:lnTo>
                  <a:lnTo>
                    <a:pt x="310" y="840"/>
                  </a:lnTo>
                  <a:lnTo>
                    <a:pt x="312" y="844"/>
                  </a:lnTo>
                  <a:lnTo>
                    <a:pt x="315" y="847"/>
                  </a:lnTo>
                  <a:lnTo>
                    <a:pt x="315" y="848"/>
                  </a:lnTo>
                  <a:lnTo>
                    <a:pt x="322" y="852"/>
                  </a:lnTo>
                  <a:lnTo>
                    <a:pt x="332" y="860"/>
                  </a:lnTo>
                  <a:lnTo>
                    <a:pt x="335" y="863"/>
                  </a:lnTo>
                  <a:lnTo>
                    <a:pt x="339" y="864"/>
                  </a:lnTo>
                  <a:lnTo>
                    <a:pt x="342" y="866"/>
                  </a:lnTo>
                  <a:lnTo>
                    <a:pt x="349" y="868"/>
                  </a:lnTo>
                  <a:lnTo>
                    <a:pt x="355" y="872"/>
                  </a:lnTo>
                  <a:lnTo>
                    <a:pt x="362" y="873"/>
                  </a:lnTo>
                  <a:lnTo>
                    <a:pt x="370" y="874"/>
                  </a:lnTo>
                  <a:lnTo>
                    <a:pt x="372" y="874"/>
                  </a:lnTo>
                  <a:lnTo>
                    <a:pt x="375" y="878"/>
                  </a:lnTo>
                  <a:lnTo>
                    <a:pt x="377" y="884"/>
                  </a:lnTo>
                  <a:lnTo>
                    <a:pt x="377" y="885"/>
                  </a:lnTo>
                  <a:lnTo>
                    <a:pt x="380" y="891"/>
                  </a:lnTo>
                  <a:lnTo>
                    <a:pt x="386" y="896"/>
                  </a:lnTo>
                  <a:lnTo>
                    <a:pt x="387" y="897"/>
                  </a:lnTo>
                  <a:lnTo>
                    <a:pt x="389" y="899"/>
                  </a:lnTo>
                  <a:lnTo>
                    <a:pt x="391" y="903"/>
                  </a:lnTo>
                  <a:lnTo>
                    <a:pt x="393" y="907"/>
                  </a:lnTo>
                  <a:lnTo>
                    <a:pt x="398" y="911"/>
                  </a:lnTo>
                  <a:lnTo>
                    <a:pt x="402" y="917"/>
                  </a:lnTo>
                  <a:lnTo>
                    <a:pt x="403" y="920"/>
                  </a:lnTo>
                  <a:lnTo>
                    <a:pt x="403" y="922"/>
                  </a:lnTo>
                  <a:lnTo>
                    <a:pt x="403" y="924"/>
                  </a:lnTo>
                  <a:lnTo>
                    <a:pt x="403" y="926"/>
                  </a:lnTo>
                  <a:lnTo>
                    <a:pt x="401" y="929"/>
                  </a:lnTo>
                  <a:lnTo>
                    <a:pt x="397" y="931"/>
                  </a:lnTo>
                  <a:lnTo>
                    <a:pt x="391" y="931"/>
                  </a:lnTo>
                  <a:lnTo>
                    <a:pt x="386" y="931"/>
                  </a:lnTo>
                  <a:lnTo>
                    <a:pt x="384" y="931"/>
                  </a:lnTo>
                  <a:lnTo>
                    <a:pt x="381" y="927"/>
                  </a:lnTo>
                  <a:lnTo>
                    <a:pt x="375" y="922"/>
                  </a:lnTo>
                  <a:lnTo>
                    <a:pt x="365" y="917"/>
                  </a:lnTo>
                  <a:lnTo>
                    <a:pt x="361" y="912"/>
                  </a:lnTo>
                  <a:lnTo>
                    <a:pt x="356" y="911"/>
                  </a:lnTo>
                  <a:lnTo>
                    <a:pt x="353" y="910"/>
                  </a:lnTo>
                  <a:lnTo>
                    <a:pt x="349" y="909"/>
                  </a:lnTo>
                  <a:lnTo>
                    <a:pt x="345" y="907"/>
                  </a:lnTo>
                  <a:lnTo>
                    <a:pt x="344" y="902"/>
                  </a:lnTo>
                  <a:lnTo>
                    <a:pt x="345" y="898"/>
                  </a:lnTo>
                  <a:lnTo>
                    <a:pt x="345" y="895"/>
                  </a:lnTo>
                  <a:lnTo>
                    <a:pt x="345" y="891"/>
                  </a:lnTo>
                  <a:lnTo>
                    <a:pt x="343" y="889"/>
                  </a:lnTo>
                  <a:lnTo>
                    <a:pt x="341" y="886"/>
                  </a:lnTo>
                  <a:lnTo>
                    <a:pt x="340" y="885"/>
                  </a:lnTo>
                  <a:lnTo>
                    <a:pt x="332" y="884"/>
                  </a:lnTo>
                  <a:lnTo>
                    <a:pt x="326" y="884"/>
                  </a:lnTo>
                  <a:lnTo>
                    <a:pt x="322" y="884"/>
                  </a:lnTo>
                  <a:lnTo>
                    <a:pt x="317" y="884"/>
                  </a:lnTo>
                  <a:lnTo>
                    <a:pt x="315" y="884"/>
                  </a:lnTo>
                  <a:lnTo>
                    <a:pt x="311" y="882"/>
                  </a:lnTo>
                  <a:lnTo>
                    <a:pt x="304" y="875"/>
                  </a:lnTo>
                  <a:lnTo>
                    <a:pt x="297" y="869"/>
                  </a:lnTo>
                  <a:lnTo>
                    <a:pt x="295" y="868"/>
                  </a:lnTo>
                  <a:lnTo>
                    <a:pt x="291" y="866"/>
                  </a:lnTo>
                  <a:lnTo>
                    <a:pt x="285" y="865"/>
                  </a:lnTo>
                  <a:lnTo>
                    <a:pt x="282" y="862"/>
                  </a:lnTo>
                  <a:lnTo>
                    <a:pt x="279" y="857"/>
                  </a:lnTo>
                  <a:lnTo>
                    <a:pt x="273" y="852"/>
                  </a:lnTo>
                  <a:lnTo>
                    <a:pt x="267" y="847"/>
                  </a:lnTo>
                  <a:lnTo>
                    <a:pt x="264" y="844"/>
                  </a:lnTo>
                  <a:lnTo>
                    <a:pt x="262" y="839"/>
                  </a:lnTo>
                  <a:lnTo>
                    <a:pt x="262" y="833"/>
                  </a:lnTo>
                  <a:lnTo>
                    <a:pt x="262" y="830"/>
                  </a:lnTo>
                  <a:lnTo>
                    <a:pt x="262" y="829"/>
                  </a:lnTo>
                  <a:lnTo>
                    <a:pt x="262" y="827"/>
                  </a:lnTo>
                  <a:lnTo>
                    <a:pt x="262" y="824"/>
                  </a:lnTo>
                  <a:lnTo>
                    <a:pt x="262" y="821"/>
                  </a:lnTo>
                  <a:lnTo>
                    <a:pt x="262" y="817"/>
                  </a:lnTo>
                  <a:lnTo>
                    <a:pt x="262" y="813"/>
                  </a:lnTo>
                  <a:lnTo>
                    <a:pt x="261" y="812"/>
                  </a:lnTo>
                  <a:lnTo>
                    <a:pt x="262" y="809"/>
                  </a:lnTo>
                  <a:lnTo>
                    <a:pt x="263" y="808"/>
                  </a:lnTo>
                  <a:lnTo>
                    <a:pt x="268" y="805"/>
                  </a:lnTo>
                  <a:lnTo>
                    <a:pt x="271" y="803"/>
                  </a:lnTo>
                  <a:lnTo>
                    <a:pt x="275" y="802"/>
                  </a:lnTo>
                  <a:lnTo>
                    <a:pt x="279" y="802"/>
                  </a:lnTo>
                  <a:lnTo>
                    <a:pt x="286" y="802"/>
                  </a:lnTo>
                  <a:lnTo>
                    <a:pt x="297" y="803"/>
                  </a:lnTo>
                  <a:lnTo>
                    <a:pt x="300" y="804"/>
                  </a:lnTo>
                  <a:lnTo>
                    <a:pt x="303" y="804"/>
                  </a:lnTo>
                  <a:lnTo>
                    <a:pt x="307" y="802"/>
                  </a:lnTo>
                  <a:lnTo>
                    <a:pt x="310" y="801"/>
                  </a:lnTo>
                  <a:lnTo>
                    <a:pt x="316" y="802"/>
                  </a:lnTo>
                  <a:lnTo>
                    <a:pt x="320" y="804"/>
                  </a:lnTo>
                  <a:lnTo>
                    <a:pt x="321" y="804"/>
                  </a:lnTo>
                  <a:lnTo>
                    <a:pt x="325" y="808"/>
                  </a:lnTo>
                  <a:lnTo>
                    <a:pt x="327" y="810"/>
                  </a:lnTo>
                  <a:lnTo>
                    <a:pt x="332" y="815"/>
                  </a:lnTo>
                  <a:lnTo>
                    <a:pt x="340" y="819"/>
                  </a:lnTo>
                  <a:lnTo>
                    <a:pt x="343" y="822"/>
                  </a:lnTo>
                  <a:lnTo>
                    <a:pt x="345" y="826"/>
                  </a:lnTo>
                  <a:lnTo>
                    <a:pt x="348" y="829"/>
                  </a:lnTo>
                  <a:lnTo>
                    <a:pt x="349" y="830"/>
                  </a:lnTo>
                  <a:lnTo>
                    <a:pt x="353" y="832"/>
                  </a:lnTo>
                  <a:lnTo>
                    <a:pt x="358" y="837"/>
                  </a:lnTo>
                  <a:lnTo>
                    <a:pt x="360" y="838"/>
                  </a:lnTo>
                  <a:lnTo>
                    <a:pt x="358" y="840"/>
                  </a:lnTo>
                  <a:lnTo>
                    <a:pt x="362" y="842"/>
                  </a:lnTo>
                  <a:lnTo>
                    <a:pt x="364" y="845"/>
                  </a:lnTo>
                  <a:lnTo>
                    <a:pt x="368" y="849"/>
                  </a:lnTo>
                  <a:lnTo>
                    <a:pt x="376" y="852"/>
                  </a:lnTo>
                  <a:lnTo>
                    <a:pt x="381" y="854"/>
                  </a:lnTo>
                  <a:lnTo>
                    <a:pt x="387" y="857"/>
                  </a:lnTo>
                  <a:lnTo>
                    <a:pt x="389" y="857"/>
                  </a:lnTo>
                  <a:lnTo>
                    <a:pt x="392" y="859"/>
                  </a:lnTo>
                  <a:lnTo>
                    <a:pt x="396" y="860"/>
                  </a:lnTo>
                  <a:lnTo>
                    <a:pt x="399" y="860"/>
                  </a:lnTo>
                  <a:lnTo>
                    <a:pt x="402" y="860"/>
                  </a:lnTo>
                  <a:lnTo>
                    <a:pt x="404" y="859"/>
                  </a:lnTo>
                  <a:lnTo>
                    <a:pt x="410" y="860"/>
                  </a:lnTo>
                  <a:lnTo>
                    <a:pt x="416" y="862"/>
                  </a:lnTo>
                  <a:lnTo>
                    <a:pt x="421" y="863"/>
                  </a:lnTo>
                  <a:lnTo>
                    <a:pt x="423" y="863"/>
                  </a:lnTo>
                  <a:lnTo>
                    <a:pt x="426" y="863"/>
                  </a:lnTo>
                  <a:lnTo>
                    <a:pt x="428" y="860"/>
                  </a:lnTo>
                  <a:lnTo>
                    <a:pt x="431" y="856"/>
                  </a:lnTo>
                  <a:lnTo>
                    <a:pt x="431" y="855"/>
                  </a:lnTo>
                  <a:lnTo>
                    <a:pt x="433" y="853"/>
                  </a:lnTo>
                  <a:lnTo>
                    <a:pt x="434" y="850"/>
                  </a:lnTo>
                  <a:lnTo>
                    <a:pt x="432" y="848"/>
                  </a:lnTo>
                  <a:lnTo>
                    <a:pt x="427" y="847"/>
                  </a:lnTo>
                  <a:lnTo>
                    <a:pt x="427" y="845"/>
                  </a:lnTo>
                  <a:lnTo>
                    <a:pt x="426" y="844"/>
                  </a:lnTo>
                  <a:lnTo>
                    <a:pt x="422" y="844"/>
                  </a:lnTo>
                  <a:lnTo>
                    <a:pt x="415" y="844"/>
                  </a:lnTo>
                  <a:lnTo>
                    <a:pt x="414" y="844"/>
                  </a:lnTo>
                  <a:lnTo>
                    <a:pt x="413" y="845"/>
                  </a:lnTo>
                  <a:lnTo>
                    <a:pt x="412" y="845"/>
                  </a:lnTo>
                  <a:lnTo>
                    <a:pt x="409" y="844"/>
                  </a:lnTo>
                  <a:lnTo>
                    <a:pt x="404" y="840"/>
                  </a:lnTo>
                  <a:lnTo>
                    <a:pt x="402" y="839"/>
                  </a:lnTo>
                  <a:lnTo>
                    <a:pt x="401" y="838"/>
                  </a:lnTo>
                  <a:lnTo>
                    <a:pt x="401" y="837"/>
                  </a:lnTo>
                  <a:lnTo>
                    <a:pt x="402" y="836"/>
                  </a:lnTo>
                  <a:lnTo>
                    <a:pt x="407" y="830"/>
                  </a:lnTo>
                  <a:lnTo>
                    <a:pt x="408" y="827"/>
                  </a:lnTo>
                  <a:lnTo>
                    <a:pt x="407" y="821"/>
                  </a:lnTo>
                  <a:lnTo>
                    <a:pt x="404" y="815"/>
                  </a:lnTo>
                  <a:lnTo>
                    <a:pt x="403" y="813"/>
                  </a:lnTo>
                  <a:lnTo>
                    <a:pt x="400" y="809"/>
                  </a:lnTo>
                  <a:lnTo>
                    <a:pt x="396" y="806"/>
                  </a:lnTo>
                  <a:lnTo>
                    <a:pt x="392" y="803"/>
                  </a:lnTo>
                  <a:lnTo>
                    <a:pt x="389" y="801"/>
                  </a:lnTo>
                  <a:lnTo>
                    <a:pt x="386" y="798"/>
                  </a:lnTo>
                  <a:lnTo>
                    <a:pt x="384" y="797"/>
                  </a:lnTo>
                  <a:lnTo>
                    <a:pt x="381" y="796"/>
                  </a:lnTo>
                  <a:lnTo>
                    <a:pt x="380" y="797"/>
                  </a:lnTo>
                  <a:lnTo>
                    <a:pt x="377" y="802"/>
                  </a:lnTo>
                  <a:lnTo>
                    <a:pt x="377" y="806"/>
                  </a:lnTo>
                  <a:lnTo>
                    <a:pt x="379" y="807"/>
                  </a:lnTo>
                  <a:lnTo>
                    <a:pt x="381" y="807"/>
                  </a:lnTo>
                  <a:lnTo>
                    <a:pt x="384" y="807"/>
                  </a:lnTo>
                  <a:lnTo>
                    <a:pt x="387" y="809"/>
                  </a:lnTo>
                  <a:lnTo>
                    <a:pt x="390" y="814"/>
                  </a:lnTo>
                  <a:lnTo>
                    <a:pt x="391" y="816"/>
                  </a:lnTo>
                  <a:lnTo>
                    <a:pt x="392" y="819"/>
                  </a:lnTo>
                  <a:lnTo>
                    <a:pt x="393" y="822"/>
                  </a:lnTo>
                  <a:lnTo>
                    <a:pt x="396" y="826"/>
                  </a:lnTo>
                  <a:lnTo>
                    <a:pt x="397" y="830"/>
                  </a:lnTo>
                  <a:lnTo>
                    <a:pt x="398" y="831"/>
                  </a:lnTo>
                  <a:lnTo>
                    <a:pt x="398" y="833"/>
                  </a:lnTo>
                  <a:lnTo>
                    <a:pt x="396" y="839"/>
                  </a:lnTo>
                  <a:lnTo>
                    <a:pt x="393" y="844"/>
                  </a:lnTo>
                  <a:lnTo>
                    <a:pt x="391" y="843"/>
                  </a:lnTo>
                  <a:lnTo>
                    <a:pt x="386" y="840"/>
                  </a:lnTo>
                  <a:lnTo>
                    <a:pt x="377" y="837"/>
                  </a:lnTo>
                  <a:lnTo>
                    <a:pt x="374" y="834"/>
                  </a:lnTo>
                  <a:lnTo>
                    <a:pt x="370" y="832"/>
                  </a:lnTo>
                  <a:lnTo>
                    <a:pt x="367" y="830"/>
                  </a:lnTo>
                  <a:lnTo>
                    <a:pt x="366" y="827"/>
                  </a:lnTo>
                  <a:lnTo>
                    <a:pt x="362" y="820"/>
                  </a:lnTo>
                  <a:lnTo>
                    <a:pt x="357" y="816"/>
                  </a:lnTo>
                  <a:lnTo>
                    <a:pt x="356" y="815"/>
                  </a:lnTo>
                  <a:lnTo>
                    <a:pt x="352" y="809"/>
                  </a:lnTo>
                  <a:lnTo>
                    <a:pt x="349" y="804"/>
                  </a:lnTo>
                  <a:lnTo>
                    <a:pt x="349" y="801"/>
                  </a:lnTo>
                  <a:lnTo>
                    <a:pt x="351" y="794"/>
                  </a:lnTo>
                  <a:lnTo>
                    <a:pt x="352" y="787"/>
                  </a:lnTo>
                  <a:lnTo>
                    <a:pt x="353" y="786"/>
                  </a:lnTo>
                  <a:lnTo>
                    <a:pt x="349" y="784"/>
                  </a:lnTo>
                  <a:lnTo>
                    <a:pt x="344" y="782"/>
                  </a:lnTo>
                  <a:lnTo>
                    <a:pt x="342" y="784"/>
                  </a:lnTo>
                  <a:lnTo>
                    <a:pt x="339" y="790"/>
                  </a:lnTo>
                  <a:lnTo>
                    <a:pt x="338" y="795"/>
                  </a:lnTo>
                  <a:lnTo>
                    <a:pt x="337" y="796"/>
                  </a:lnTo>
                  <a:lnTo>
                    <a:pt x="333" y="797"/>
                  </a:lnTo>
                  <a:lnTo>
                    <a:pt x="329" y="798"/>
                  </a:lnTo>
                  <a:lnTo>
                    <a:pt x="326" y="797"/>
                  </a:lnTo>
                  <a:lnTo>
                    <a:pt x="322" y="796"/>
                  </a:lnTo>
                  <a:lnTo>
                    <a:pt x="320" y="795"/>
                  </a:lnTo>
                  <a:lnTo>
                    <a:pt x="318" y="794"/>
                  </a:lnTo>
                  <a:lnTo>
                    <a:pt x="316" y="794"/>
                  </a:lnTo>
                  <a:lnTo>
                    <a:pt x="314" y="794"/>
                  </a:lnTo>
                  <a:lnTo>
                    <a:pt x="308" y="792"/>
                  </a:lnTo>
                  <a:lnTo>
                    <a:pt x="303" y="789"/>
                  </a:lnTo>
                  <a:lnTo>
                    <a:pt x="302" y="787"/>
                  </a:lnTo>
                  <a:lnTo>
                    <a:pt x="300" y="785"/>
                  </a:lnTo>
                  <a:lnTo>
                    <a:pt x="300" y="784"/>
                  </a:lnTo>
                  <a:lnTo>
                    <a:pt x="302" y="783"/>
                  </a:lnTo>
                  <a:lnTo>
                    <a:pt x="305" y="780"/>
                  </a:lnTo>
                  <a:lnTo>
                    <a:pt x="308" y="779"/>
                  </a:lnTo>
                  <a:lnTo>
                    <a:pt x="312" y="778"/>
                  </a:lnTo>
                  <a:lnTo>
                    <a:pt x="316" y="778"/>
                  </a:lnTo>
                  <a:lnTo>
                    <a:pt x="321" y="777"/>
                  </a:lnTo>
                  <a:lnTo>
                    <a:pt x="326" y="774"/>
                  </a:lnTo>
                  <a:lnTo>
                    <a:pt x="329" y="770"/>
                  </a:lnTo>
                  <a:lnTo>
                    <a:pt x="330" y="768"/>
                  </a:lnTo>
                  <a:lnTo>
                    <a:pt x="330" y="764"/>
                  </a:lnTo>
                  <a:lnTo>
                    <a:pt x="330" y="760"/>
                  </a:lnTo>
                  <a:lnTo>
                    <a:pt x="331" y="755"/>
                  </a:lnTo>
                  <a:lnTo>
                    <a:pt x="331" y="752"/>
                  </a:lnTo>
                  <a:lnTo>
                    <a:pt x="331" y="750"/>
                  </a:lnTo>
                  <a:lnTo>
                    <a:pt x="331" y="748"/>
                  </a:lnTo>
                  <a:lnTo>
                    <a:pt x="335" y="747"/>
                  </a:lnTo>
                  <a:lnTo>
                    <a:pt x="340" y="747"/>
                  </a:lnTo>
                  <a:lnTo>
                    <a:pt x="343" y="747"/>
                  </a:lnTo>
                  <a:lnTo>
                    <a:pt x="348" y="748"/>
                  </a:lnTo>
                  <a:lnTo>
                    <a:pt x="351" y="749"/>
                  </a:lnTo>
                  <a:lnTo>
                    <a:pt x="354" y="751"/>
                  </a:lnTo>
                  <a:lnTo>
                    <a:pt x="356" y="754"/>
                  </a:lnTo>
                  <a:lnTo>
                    <a:pt x="358" y="757"/>
                  </a:lnTo>
                  <a:lnTo>
                    <a:pt x="360" y="759"/>
                  </a:lnTo>
                  <a:lnTo>
                    <a:pt x="362" y="763"/>
                  </a:lnTo>
                  <a:lnTo>
                    <a:pt x="363" y="768"/>
                  </a:lnTo>
                  <a:lnTo>
                    <a:pt x="364" y="770"/>
                  </a:lnTo>
                  <a:lnTo>
                    <a:pt x="369" y="772"/>
                  </a:lnTo>
                  <a:lnTo>
                    <a:pt x="377" y="774"/>
                  </a:lnTo>
                  <a:lnTo>
                    <a:pt x="381" y="774"/>
                  </a:lnTo>
                  <a:lnTo>
                    <a:pt x="385" y="774"/>
                  </a:lnTo>
                  <a:lnTo>
                    <a:pt x="388" y="773"/>
                  </a:lnTo>
                  <a:lnTo>
                    <a:pt x="391" y="772"/>
                  </a:lnTo>
                  <a:lnTo>
                    <a:pt x="392" y="769"/>
                  </a:lnTo>
                  <a:lnTo>
                    <a:pt x="393" y="766"/>
                  </a:lnTo>
                  <a:lnTo>
                    <a:pt x="396" y="763"/>
                  </a:lnTo>
                  <a:lnTo>
                    <a:pt x="397" y="762"/>
                  </a:lnTo>
                  <a:lnTo>
                    <a:pt x="399" y="760"/>
                  </a:lnTo>
                  <a:lnTo>
                    <a:pt x="401" y="760"/>
                  </a:lnTo>
                  <a:lnTo>
                    <a:pt x="405" y="759"/>
                  </a:lnTo>
                  <a:lnTo>
                    <a:pt x="410" y="760"/>
                  </a:lnTo>
                  <a:lnTo>
                    <a:pt x="415" y="760"/>
                  </a:lnTo>
                  <a:lnTo>
                    <a:pt x="422" y="762"/>
                  </a:lnTo>
                  <a:close/>
                  <a:moveTo>
                    <a:pt x="504" y="682"/>
                  </a:moveTo>
                  <a:lnTo>
                    <a:pt x="512" y="688"/>
                  </a:lnTo>
                  <a:lnTo>
                    <a:pt x="515" y="691"/>
                  </a:lnTo>
                  <a:lnTo>
                    <a:pt x="520" y="698"/>
                  </a:lnTo>
                  <a:lnTo>
                    <a:pt x="524" y="703"/>
                  </a:lnTo>
                  <a:lnTo>
                    <a:pt x="523" y="706"/>
                  </a:lnTo>
                  <a:lnTo>
                    <a:pt x="521" y="709"/>
                  </a:lnTo>
                  <a:lnTo>
                    <a:pt x="518" y="712"/>
                  </a:lnTo>
                  <a:lnTo>
                    <a:pt x="514" y="716"/>
                  </a:lnTo>
                  <a:lnTo>
                    <a:pt x="512" y="717"/>
                  </a:lnTo>
                  <a:lnTo>
                    <a:pt x="508" y="717"/>
                  </a:lnTo>
                  <a:lnTo>
                    <a:pt x="504" y="715"/>
                  </a:lnTo>
                  <a:lnTo>
                    <a:pt x="500" y="712"/>
                  </a:lnTo>
                  <a:lnTo>
                    <a:pt x="493" y="709"/>
                  </a:lnTo>
                  <a:lnTo>
                    <a:pt x="486" y="706"/>
                  </a:lnTo>
                  <a:lnTo>
                    <a:pt x="480" y="701"/>
                  </a:lnTo>
                  <a:lnTo>
                    <a:pt x="472" y="696"/>
                  </a:lnTo>
                  <a:lnTo>
                    <a:pt x="470" y="693"/>
                  </a:lnTo>
                  <a:lnTo>
                    <a:pt x="468" y="691"/>
                  </a:lnTo>
                  <a:lnTo>
                    <a:pt x="466" y="689"/>
                  </a:lnTo>
                  <a:lnTo>
                    <a:pt x="461" y="685"/>
                  </a:lnTo>
                  <a:lnTo>
                    <a:pt x="457" y="679"/>
                  </a:lnTo>
                  <a:lnTo>
                    <a:pt x="454" y="676"/>
                  </a:lnTo>
                  <a:lnTo>
                    <a:pt x="451" y="674"/>
                  </a:lnTo>
                  <a:lnTo>
                    <a:pt x="446" y="671"/>
                  </a:lnTo>
                  <a:lnTo>
                    <a:pt x="439" y="670"/>
                  </a:lnTo>
                  <a:lnTo>
                    <a:pt x="436" y="670"/>
                  </a:lnTo>
                  <a:lnTo>
                    <a:pt x="428" y="671"/>
                  </a:lnTo>
                  <a:lnTo>
                    <a:pt x="422" y="674"/>
                  </a:lnTo>
                  <a:lnTo>
                    <a:pt x="421" y="678"/>
                  </a:lnTo>
                  <a:lnTo>
                    <a:pt x="421" y="684"/>
                  </a:lnTo>
                  <a:lnTo>
                    <a:pt x="419" y="686"/>
                  </a:lnTo>
                  <a:lnTo>
                    <a:pt x="416" y="690"/>
                  </a:lnTo>
                  <a:lnTo>
                    <a:pt x="416" y="696"/>
                  </a:lnTo>
                  <a:lnTo>
                    <a:pt x="418" y="699"/>
                  </a:lnTo>
                  <a:lnTo>
                    <a:pt x="419" y="703"/>
                  </a:lnTo>
                  <a:lnTo>
                    <a:pt x="421" y="706"/>
                  </a:lnTo>
                  <a:lnTo>
                    <a:pt x="424" y="711"/>
                  </a:lnTo>
                  <a:lnTo>
                    <a:pt x="427" y="714"/>
                  </a:lnTo>
                  <a:lnTo>
                    <a:pt x="430" y="719"/>
                  </a:lnTo>
                  <a:lnTo>
                    <a:pt x="433" y="723"/>
                  </a:lnTo>
                  <a:lnTo>
                    <a:pt x="435" y="726"/>
                  </a:lnTo>
                  <a:lnTo>
                    <a:pt x="441" y="729"/>
                  </a:lnTo>
                  <a:lnTo>
                    <a:pt x="448" y="734"/>
                  </a:lnTo>
                  <a:lnTo>
                    <a:pt x="454" y="737"/>
                  </a:lnTo>
                  <a:lnTo>
                    <a:pt x="456" y="739"/>
                  </a:lnTo>
                  <a:lnTo>
                    <a:pt x="457" y="740"/>
                  </a:lnTo>
                  <a:lnTo>
                    <a:pt x="458" y="741"/>
                  </a:lnTo>
                  <a:lnTo>
                    <a:pt x="461" y="741"/>
                  </a:lnTo>
                  <a:lnTo>
                    <a:pt x="469" y="741"/>
                  </a:lnTo>
                  <a:lnTo>
                    <a:pt x="474" y="741"/>
                  </a:lnTo>
                  <a:lnTo>
                    <a:pt x="479" y="741"/>
                  </a:lnTo>
                  <a:lnTo>
                    <a:pt x="481" y="741"/>
                  </a:lnTo>
                  <a:lnTo>
                    <a:pt x="482" y="740"/>
                  </a:lnTo>
                  <a:lnTo>
                    <a:pt x="483" y="739"/>
                  </a:lnTo>
                  <a:lnTo>
                    <a:pt x="484" y="738"/>
                  </a:lnTo>
                  <a:lnTo>
                    <a:pt x="484" y="737"/>
                  </a:lnTo>
                  <a:lnTo>
                    <a:pt x="483" y="736"/>
                  </a:lnTo>
                  <a:lnTo>
                    <a:pt x="482" y="735"/>
                  </a:lnTo>
                  <a:lnTo>
                    <a:pt x="474" y="731"/>
                  </a:lnTo>
                  <a:lnTo>
                    <a:pt x="470" y="728"/>
                  </a:lnTo>
                  <a:lnTo>
                    <a:pt x="466" y="726"/>
                  </a:lnTo>
                  <a:lnTo>
                    <a:pt x="457" y="719"/>
                  </a:lnTo>
                  <a:lnTo>
                    <a:pt x="450" y="713"/>
                  </a:lnTo>
                  <a:lnTo>
                    <a:pt x="448" y="711"/>
                  </a:lnTo>
                  <a:lnTo>
                    <a:pt x="446" y="709"/>
                  </a:lnTo>
                  <a:lnTo>
                    <a:pt x="444" y="706"/>
                  </a:lnTo>
                  <a:lnTo>
                    <a:pt x="443" y="704"/>
                  </a:lnTo>
                  <a:lnTo>
                    <a:pt x="443" y="701"/>
                  </a:lnTo>
                  <a:lnTo>
                    <a:pt x="442" y="697"/>
                  </a:lnTo>
                  <a:lnTo>
                    <a:pt x="442" y="693"/>
                  </a:lnTo>
                  <a:lnTo>
                    <a:pt x="447" y="694"/>
                  </a:lnTo>
                  <a:lnTo>
                    <a:pt x="451" y="698"/>
                  </a:lnTo>
                  <a:lnTo>
                    <a:pt x="451" y="699"/>
                  </a:lnTo>
                  <a:lnTo>
                    <a:pt x="455" y="702"/>
                  </a:lnTo>
                  <a:lnTo>
                    <a:pt x="458" y="706"/>
                  </a:lnTo>
                  <a:lnTo>
                    <a:pt x="461" y="711"/>
                  </a:lnTo>
                  <a:lnTo>
                    <a:pt x="466" y="714"/>
                  </a:lnTo>
                  <a:lnTo>
                    <a:pt x="471" y="716"/>
                  </a:lnTo>
                  <a:lnTo>
                    <a:pt x="473" y="717"/>
                  </a:lnTo>
                  <a:lnTo>
                    <a:pt x="479" y="719"/>
                  </a:lnTo>
                  <a:lnTo>
                    <a:pt x="484" y="721"/>
                  </a:lnTo>
                  <a:lnTo>
                    <a:pt x="489" y="722"/>
                  </a:lnTo>
                  <a:lnTo>
                    <a:pt x="496" y="724"/>
                  </a:lnTo>
                  <a:lnTo>
                    <a:pt x="500" y="724"/>
                  </a:lnTo>
                  <a:lnTo>
                    <a:pt x="502" y="724"/>
                  </a:lnTo>
                  <a:lnTo>
                    <a:pt x="505" y="724"/>
                  </a:lnTo>
                  <a:lnTo>
                    <a:pt x="506" y="725"/>
                  </a:lnTo>
                  <a:lnTo>
                    <a:pt x="513" y="726"/>
                  </a:lnTo>
                  <a:lnTo>
                    <a:pt x="517" y="725"/>
                  </a:lnTo>
                  <a:lnTo>
                    <a:pt x="520" y="725"/>
                  </a:lnTo>
                  <a:lnTo>
                    <a:pt x="528" y="725"/>
                  </a:lnTo>
                  <a:lnTo>
                    <a:pt x="532" y="725"/>
                  </a:lnTo>
                  <a:lnTo>
                    <a:pt x="534" y="724"/>
                  </a:lnTo>
                  <a:lnTo>
                    <a:pt x="538" y="723"/>
                  </a:lnTo>
                  <a:lnTo>
                    <a:pt x="539" y="725"/>
                  </a:lnTo>
                  <a:lnTo>
                    <a:pt x="539" y="727"/>
                  </a:lnTo>
                  <a:lnTo>
                    <a:pt x="539" y="729"/>
                  </a:lnTo>
                  <a:lnTo>
                    <a:pt x="540" y="731"/>
                  </a:lnTo>
                  <a:lnTo>
                    <a:pt x="541" y="731"/>
                  </a:lnTo>
                  <a:lnTo>
                    <a:pt x="543" y="729"/>
                  </a:lnTo>
                  <a:lnTo>
                    <a:pt x="551" y="726"/>
                  </a:lnTo>
                  <a:lnTo>
                    <a:pt x="553" y="725"/>
                  </a:lnTo>
                  <a:lnTo>
                    <a:pt x="552" y="723"/>
                  </a:lnTo>
                  <a:lnTo>
                    <a:pt x="548" y="717"/>
                  </a:lnTo>
                  <a:lnTo>
                    <a:pt x="538" y="704"/>
                  </a:lnTo>
                  <a:lnTo>
                    <a:pt x="534" y="694"/>
                  </a:lnTo>
                  <a:lnTo>
                    <a:pt x="526" y="692"/>
                  </a:lnTo>
                  <a:lnTo>
                    <a:pt x="514" y="686"/>
                  </a:lnTo>
                  <a:lnTo>
                    <a:pt x="506" y="678"/>
                  </a:lnTo>
                  <a:lnTo>
                    <a:pt x="497" y="670"/>
                  </a:lnTo>
                  <a:lnTo>
                    <a:pt x="493" y="667"/>
                  </a:lnTo>
                  <a:lnTo>
                    <a:pt x="489" y="664"/>
                  </a:lnTo>
                  <a:lnTo>
                    <a:pt x="484" y="663"/>
                  </a:lnTo>
                  <a:lnTo>
                    <a:pt x="479" y="661"/>
                  </a:lnTo>
                  <a:lnTo>
                    <a:pt x="477" y="661"/>
                  </a:lnTo>
                  <a:lnTo>
                    <a:pt x="477" y="662"/>
                  </a:lnTo>
                  <a:lnTo>
                    <a:pt x="476" y="662"/>
                  </a:lnTo>
                  <a:lnTo>
                    <a:pt x="477" y="663"/>
                  </a:lnTo>
                  <a:lnTo>
                    <a:pt x="480" y="666"/>
                  </a:lnTo>
                  <a:lnTo>
                    <a:pt x="484" y="669"/>
                  </a:lnTo>
                  <a:lnTo>
                    <a:pt x="495" y="677"/>
                  </a:lnTo>
                  <a:lnTo>
                    <a:pt x="504" y="682"/>
                  </a:lnTo>
                  <a:close/>
                  <a:moveTo>
                    <a:pt x="713" y="757"/>
                  </a:moveTo>
                  <a:lnTo>
                    <a:pt x="709" y="758"/>
                  </a:lnTo>
                  <a:lnTo>
                    <a:pt x="704" y="758"/>
                  </a:lnTo>
                  <a:lnTo>
                    <a:pt x="701" y="761"/>
                  </a:lnTo>
                  <a:lnTo>
                    <a:pt x="699" y="764"/>
                  </a:lnTo>
                  <a:lnTo>
                    <a:pt x="698" y="766"/>
                  </a:lnTo>
                  <a:lnTo>
                    <a:pt x="698" y="767"/>
                  </a:lnTo>
                  <a:lnTo>
                    <a:pt x="699" y="768"/>
                  </a:lnTo>
                  <a:lnTo>
                    <a:pt x="700" y="769"/>
                  </a:lnTo>
                  <a:lnTo>
                    <a:pt x="706" y="772"/>
                  </a:lnTo>
                  <a:lnTo>
                    <a:pt x="709" y="773"/>
                  </a:lnTo>
                  <a:lnTo>
                    <a:pt x="711" y="772"/>
                  </a:lnTo>
                  <a:lnTo>
                    <a:pt x="713" y="773"/>
                  </a:lnTo>
                  <a:lnTo>
                    <a:pt x="714" y="775"/>
                  </a:lnTo>
                  <a:lnTo>
                    <a:pt x="714" y="779"/>
                  </a:lnTo>
                  <a:lnTo>
                    <a:pt x="713" y="781"/>
                  </a:lnTo>
                  <a:lnTo>
                    <a:pt x="712" y="783"/>
                  </a:lnTo>
                  <a:lnTo>
                    <a:pt x="710" y="784"/>
                  </a:lnTo>
                  <a:lnTo>
                    <a:pt x="706" y="785"/>
                  </a:lnTo>
                  <a:lnTo>
                    <a:pt x="702" y="783"/>
                  </a:lnTo>
                  <a:lnTo>
                    <a:pt x="699" y="781"/>
                  </a:lnTo>
                  <a:lnTo>
                    <a:pt x="698" y="779"/>
                  </a:lnTo>
                  <a:lnTo>
                    <a:pt x="695" y="777"/>
                  </a:lnTo>
                  <a:lnTo>
                    <a:pt x="695" y="775"/>
                  </a:lnTo>
                  <a:lnTo>
                    <a:pt x="691" y="774"/>
                  </a:lnTo>
                  <a:lnTo>
                    <a:pt x="686" y="775"/>
                  </a:lnTo>
                  <a:lnTo>
                    <a:pt x="682" y="777"/>
                  </a:lnTo>
                  <a:lnTo>
                    <a:pt x="677" y="777"/>
                  </a:lnTo>
                  <a:lnTo>
                    <a:pt x="671" y="775"/>
                  </a:lnTo>
                  <a:lnTo>
                    <a:pt x="669" y="775"/>
                  </a:lnTo>
                  <a:lnTo>
                    <a:pt x="666" y="775"/>
                  </a:lnTo>
                  <a:lnTo>
                    <a:pt x="662" y="775"/>
                  </a:lnTo>
                  <a:lnTo>
                    <a:pt x="654" y="775"/>
                  </a:lnTo>
                  <a:lnTo>
                    <a:pt x="649" y="775"/>
                  </a:lnTo>
                  <a:lnTo>
                    <a:pt x="645" y="775"/>
                  </a:lnTo>
                  <a:lnTo>
                    <a:pt x="639" y="775"/>
                  </a:lnTo>
                  <a:lnTo>
                    <a:pt x="636" y="775"/>
                  </a:lnTo>
                  <a:lnTo>
                    <a:pt x="636" y="778"/>
                  </a:lnTo>
                  <a:lnTo>
                    <a:pt x="636" y="780"/>
                  </a:lnTo>
                  <a:lnTo>
                    <a:pt x="636" y="782"/>
                  </a:lnTo>
                  <a:lnTo>
                    <a:pt x="636" y="784"/>
                  </a:lnTo>
                  <a:lnTo>
                    <a:pt x="632" y="789"/>
                  </a:lnTo>
                  <a:lnTo>
                    <a:pt x="628" y="792"/>
                  </a:lnTo>
                  <a:lnTo>
                    <a:pt x="623" y="792"/>
                  </a:lnTo>
                  <a:lnTo>
                    <a:pt x="620" y="792"/>
                  </a:lnTo>
                  <a:lnTo>
                    <a:pt x="614" y="792"/>
                  </a:lnTo>
                  <a:lnTo>
                    <a:pt x="610" y="791"/>
                  </a:lnTo>
                  <a:lnTo>
                    <a:pt x="607" y="789"/>
                  </a:lnTo>
                  <a:lnTo>
                    <a:pt x="605" y="786"/>
                  </a:lnTo>
                  <a:lnTo>
                    <a:pt x="602" y="783"/>
                  </a:lnTo>
                  <a:lnTo>
                    <a:pt x="600" y="781"/>
                  </a:lnTo>
                  <a:lnTo>
                    <a:pt x="597" y="778"/>
                  </a:lnTo>
                  <a:lnTo>
                    <a:pt x="593" y="775"/>
                  </a:lnTo>
                  <a:lnTo>
                    <a:pt x="589" y="773"/>
                  </a:lnTo>
                  <a:lnTo>
                    <a:pt x="587" y="772"/>
                  </a:lnTo>
                  <a:lnTo>
                    <a:pt x="584" y="770"/>
                  </a:lnTo>
                  <a:lnTo>
                    <a:pt x="581" y="768"/>
                  </a:lnTo>
                  <a:lnTo>
                    <a:pt x="577" y="767"/>
                  </a:lnTo>
                  <a:lnTo>
                    <a:pt x="575" y="764"/>
                  </a:lnTo>
                  <a:lnTo>
                    <a:pt x="572" y="764"/>
                  </a:lnTo>
                  <a:lnTo>
                    <a:pt x="570" y="764"/>
                  </a:lnTo>
                  <a:lnTo>
                    <a:pt x="569" y="764"/>
                  </a:lnTo>
                  <a:lnTo>
                    <a:pt x="566" y="763"/>
                  </a:lnTo>
                  <a:lnTo>
                    <a:pt x="566" y="762"/>
                  </a:lnTo>
                  <a:lnTo>
                    <a:pt x="565" y="762"/>
                  </a:lnTo>
                  <a:lnTo>
                    <a:pt x="565" y="763"/>
                  </a:lnTo>
                  <a:lnTo>
                    <a:pt x="565" y="764"/>
                  </a:lnTo>
                  <a:lnTo>
                    <a:pt x="565" y="768"/>
                  </a:lnTo>
                  <a:lnTo>
                    <a:pt x="565" y="770"/>
                  </a:lnTo>
                  <a:lnTo>
                    <a:pt x="566" y="772"/>
                  </a:lnTo>
                  <a:lnTo>
                    <a:pt x="567" y="773"/>
                  </a:lnTo>
                  <a:lnTo>
                    <a:pt x="572" y="774"/>
                  </a:lnTo>
                  <a:lnTo>
                    <a:pt x="576" y="778"/>
                  </a:lnTo>
                  <a:lnTo>
                    <a:pt x="581" y="780"/>
                  </a:lnTo>
                  <a:lnTo>
                    <a:pt x="581" y="781"/>
                  </a:lnTo>
                  <a:lnTo>
                    <a:pt x="581" y="784"/>
                  </a:lnTo>
                  <a:lnTo>
                    <a:pt x="581" y="787"/>
                  </a:lnTo>
                  <a:lnTo>
                    <a:pt x="581" y="790"/>
                  </a:lnTo>
                  <a:lnTo>
                    <a:pt x="582" y="792"/>
                  </a:lnTo>
                  <a:lnTo>
                    <a:pt x="578" y="793"/>
                  </a:lnTo>
                  <a:lnTo>
                    <a:pt x="573" y="793"/>
                  </a:lnTo>
                  <a:lnTo>
                    <a:pt x="567" y="790"/>
                  </a:lnTo>
                  <a:lnTo>
                    <a:pt x="566" y="789"/>
                  </a:lnTo>
                  <a:lnTo>
                    <a:pt x="560" y="786"/>
                  </a:lnTo>
                  <a:lnTo>
                    <a:pt x="554" y="783"/>
                  </a:lnTo>
                  <a:lnTo>
                    <a:pt x="552" y="782"/>
                  </a:lnTo>
                  <a:lnTo>
                    <a:pt x="550" y="780"/>
                  </a:lnTo>
                  <a:lnTo>
                    <a:pt x="550" y="779"/>
                  </a:lnTo>
                  <a:lnTo>
                    <a:pt x="547" y="775"/>
                  </a:lnTo>
                  <a:lnTo>
                    <a:pt x="541" y="767"/>
                  </a:lnTo>
                  <a:lnTo>
                    <a:pt x="538" y="761"/>
                  </a:lnTo>
                  <a:lnTo>
                    <a:pt x="535" y="759"/>
                  </a:lnTo>
                  <a:lnTo>
                    <a:pt x="531" y="758"/>
                  </a:lnTo>
                  <a:lnTo>
                    <a:pt x="528" y="757"/>
                  </a:lnTo>
                  <a:lnTo>
                    <a:pt x="523" y="755"/>
                  </a:lnTo>
                  <a:lnTo>
                    <a:pt x="518" y="756"/>
                  </a:lnTo>
                  <a:lnTo>
                    <a:pt x="513" y="755"/>
                  </a:lnTo>
                  <a:lnTo>
                    <a:pt x="508" y="750"/>
                  </a:lnTo>
                  <a:lnTo>
                    <a:pt x="506" y="748"/>
                  </a:lnTo>
                  <a:lnTo>
                    <a:pt x="505" y="748"/>
                  </a:lnTo>
                  <a:lnTo>
                    <a:pt x="504" y="747"/>
                  </a:lnTo>
                  <a:lnTo>
                    <a:pt x="506" y="744"/>
                  </a:lnTo>
                  <a:lnTo>
                    <a:pt x="511" y="738"/>
                  </a:lnTo>
                  <a:lnTo>
                    <a:pt x="514" y="735"/>
                  </a:lnTo>
                  <a:lnTo>
                    <a:pt x="517" y="735"/>
                  </a:lnTo>
                  <a:lnTo>
                    <a:pt x="519" y="735"/>
                  </a:lnTo>
                  <a:lnTo>
                    <a:pt x="521" y="737"/>
                  </a:lnTo>
                  <a:lnTo>
                    <a:pt x="524" y="739"/>
                  </a:lnTo>
                  <a:lnTo>
                    <a:pt x="526" y="743"/>
                  </a:lnTo>
                  <a:lnTo>
                    <a:pt x="528" y="745"/>
                  </a:lnTo>
                  <a:lnTo>
                    <a:pt x="527" y="745"/>
                  </a:lnTo>
                  <a:lnTo>
                    <a:pt x="532" y="745"/>
                  </a:lnTo>
                  <a:lnTo>
                    <a:pt x="538" y="746"/>
                  </a:lnTo>
                  <a:lnTo>
                    <a:pt x="542" y="748"/>
                  </a:lnTo>
                  <a:lnTo>
                    <a:pt x="544" y="750"/>
                  </a:lnTo>
                  <a:lnTo>
                    <a:pt x="546" y="751"/>
                  </a:lnTo>
                  <a:lnTo>
                    <a:pt x="547" y="750"/>
                  </a:lnTo>
                  <a:lnTo>
                    <a:pt x="548" y="748"/>
                  </a:lnTo>
                  <a:lnTo>
                    <a:pt x="549" y="746"/>
                  </a:lnTo>
                  <a:lnTo>
                    <a:pt x="551" y="744"/>
                  </a:lnTo>
                  <a:lnTo>
                    <a:pt x="559" y="740"/>
                  </a:lnTo>
                  <a:lnTo>
                    <a:pt x="562" y="739"/>
                  </a:lnTo>
                  <a:lnTo>
                    <a:pt x="566" y="741"/>
                  </a:lnTo>
                  <a:lnTo>
                    <a:pt x="570" y="744"/>
                  </a:lnTo>
                  <a:lnTo>
                    <a:pt x="570" y="745"/>
                  </a:lnTo>
                  <a:lnTo>
                    <a:pt x="572" y="746"/>
                  </a:lnTo>
                  <a:lnTo>
                    <a:pt x="574" y="748"/>
                  </a:lnTo>
                  <a:lnTo>
                    <a:pt x="581" y="749"/>
                  </a:lnTo>
                  <a:lnTo>
                    <a:pt x="590" y="751"/>
                  </a:lnTo>
                  <a:lnTo>
                    <a:pt x="593" y="751"/>
                  </a:lnTo>
                  <a:lnTo>
                    <a:pt x="594" y="756"/>
                  </a:lnTo>
                  <a:lnTo>
                    <a:pt x="596" y="759"/>
                  </a:lnTo>
                  <a:lnTo>
                    <a:pt x="596" y="760"/>
                  </a:lnTo>
                  <a:lnTo>
                    <a:pt x="599" y="763"/>
                  </a:lnTo>
                  <a:lnTo>
                    <a:pt x="605" y="767"/>
                  </a:lnTo>
                  <a:lnTo>
                    <a:pt x="610" y="768"/>
                  </a:lnTo>
                  <a:lnTo>
                    <a:pt x="614" y="769"/>
                  </a:lnTo>
                  <a:lnTo>
                    <a:pt x="619" y="770"/>
                  </a:lnTo>
                  <a:lnTo>
                    <a:pt x="624" y="770"/>
                  </a:lnTo>
                  <a:lnTo>
                    <a:pt x="628" y="770"/>
                  </a:lnTo>
                  <a:lnTo>
                    <a:pt x="629" y="771"/>
                  </a:lnTo>
                  <a:lnTo>
                    <a:pt x="631" y="771"/>
                  </a:lnTo>
                  <a:lnTo>
                    <a:pt x="631" y="770"/>
                  </a:lnTo>
                  <a:lnTo>
                    <a:pt x="631" y="766"/>
                  </a:lnTo>
                  <a:lnTo>
                    <a:pt x="630" y="761"/>
                  </a:lnTo>
                  <a:lnTo>
                    <a:pt x="629" y="759"/>
                  </a:lnTo>
                  <a:lnTo>
                    <a:pt x="623" y="755"/>
                  </a:lnTo>
                  <a:lnTo>
                    <a:pt x="618" y="750"/>
                  </a:lnTo>
                  <a:lnTo>
                    <a:pt x="614" y="748"/>
                  </a:lnTo>
                  <a:lnTo>
                    <a:pt x="611" y="745"/>
                  </a:lnTo>
                  <a:lnTo>
                    <a:pt x="609" y="741"/>
                  </a:lnTo>
                  <a:lnTo>
                    <a:pt x="607" y="739"/>
                  </a:lnTo>
                  <a:lnTo>
                    <a:pt x="602" y="734"/>
                  </a:lnTo>
                  <a:lnTo>
                    <a:pt x="598" y="729"/>
                  </a:lnTo>
                  <a:lnTo>
                    <a:pt x="595" y="728"/>
                  </a:lnTo>
                  <a:lnTo>
                    <a:pt x="590" y="727"/>
                  </a:lnTo>
                  <a:lnTo>
                    <a:pt x="585" y="727"/>
                  </a:lnTo>
                  <a:lnTo>
                    <a:pt x="577" y="727"/>
                  </a:lnTo>
                  <a:lnTo>
                    <a:pt x="573" y="727"/>
                  </a:lnTo>
                  <a:lnTo>
                    <a:pt x="569" y="727"/>
                  </a:lnTo>
                  <a:lnTo>
                    <a:pt x="564" y="728"/>
                  </a:lnTo>
                  <a:lnTo>
                    <a:pt x="560" y="727"/>
                  </a:lnTo>
                  <a:lnTo>
                    <a:pt x="555" y="728"/>
                  </a:lnTo>
                  <a:lnTo>
                    <a:pt x="554" y="731"/>
                  </a:lnTo>
                  <a:lnTo>
                    <a:pt x="552" y="733"/>
                  </a:lnTo>
                  <a:lnTo>
                    <a:pt x="546" y="729"/>
                  </a:lnTo>
                  <a:lnTo>
                    <a:pt x="540" y="724"/>
                  </a:lnTo>
                  <a:lnTo>
                    <a:pt x="537" y="723"/>
                  </a:lnTo>
                  <a:lnTo>
                    <a:pt x="534" y="722"/>
                  </a:lnTo>
                  <a:lnTo>
                    <a:pt x="527" y="721"/>
                  </a:lnTo>
                  <a:lnTo>
                    <a:pt x="520" y="719"/>
                  </a:lnTo>
                  <a:lnTo>
                    <a:pt x="517" y="715"/>
                  </a:lnTo>
                  <a:lnTo>
                    <a:pt x="514" y="711"/>
                  </a:lnTo>
                  <a:lnTo>
                    <a:pt x="511" y="706"/>
                  </a:lnTo>
                  <a:lnTo>
                    <a:pt x="509" y="701"/>
                  </a:lnTo>
                  <a:lnTo>
                    <a:pt x="509" y="698"/>
                  </a:lnTo>
                  <a:lnTo>
                    <a:pt x="512" y="696"/>
                  </a:lnTo>
                  <a:lnTo>
                    <a:pt x="517" y="698"/>
                  </a:lnTo>
                  <a:lnTo>
                    <a:pt x="529" y="702"/>
                  </a:lnTo>
                  <a:lnTo>
                    <a:pt x="538" y="709"/>
                  </a:lnTo>
                  <a:lnTo>
                    <a:pt x="546" y="714"/>
                  </a:lnTo>
                  <a:lnTo>
                    <a:pt x="551" y="714"/>
                  </a:lnTo>
                  <a:lnTo>
                    <a:pt x="560" y="714"/>
                  </a:lnTo>
                  <a:lnTo>
                    <a:pt x="566" y="715"/>
                  </a:lnTo>
                  <a:lnTo>
                    <a:pt x="573" y="716"/>
                  </a:lnTo>
                  <a:lnTo>
                    <a:pt x="578" y="717"/>
                  </a:lnTo>
                  <a:lnTo>
                    <a:pt x="584" y="719"/>
                  </a:lnTo>
                  <a:lnTo>
                    <a:pt x="587" y="721"/>
                  </a:lnTo>
                  <a:lnTo>
                    <a:pt x="593" y="722"/>
                  </a:lnTo>
                  <a:lnTo>
                    <a:pt x="598" y="722"/>
                  </a:lnTo>
                  <a:lnTo>
                    <a:pt x="604" y="724"/>
                  </a:lnTo>
                  <a:lnTo>
                    <a:pt x="616" y="728"/>
                  </a:lnTo>
                  <a:lnTo>
                    <a:pt x="623" y="732"/>
                  </a:lnTo>
                  <a:lnTo>
                    <a:pt x="629" y="735"/>
                  </a:lnTo>
                  <a:lnTo>
                    <a:pt x="632" y="736"/>
                  </a:lnTo>
                  <a:lnTo>
                    <a:pt x="634" y="737"/>
                  </a:lnTo>
                  <a:lnTo>
                    <a:pt x="641" y="739"/>
                  </a:lnTo>
                  <a:lnTo>
                    <a:pt x="644" y="740"/>
                  </a:lnTo>
                  <a:lnTo>
                    <a:pt x="649" y="741"/>
                  </a:lnTo>
                  <a:lnTo>
                    <a:pt x="656" y="744"/>
                  </a:lnTo>
                  <a:lnTo>
                    <a:pt x="662" y="746"/>
                  </a:lnTo>
                  <a:lnTo>
                    <a:pt x="665" y="747"/>
                  </a:lnTo>
                  <a:lnTo>
                    <a:pt x="668" y="748"/>
                  </a:lnTo>
                  <a:lnTo>
                    <a:pt x="677" y="750"/>
                  </a:lnTo>
                  <a:lnTo>
                    <a:pt x="681" y="751"/>
                  </a:lnTo>
                  <a:lnTo>
                    <a:pt x="683" y="751"/>
                  </a:lnTo>
                  <a:lnTo>
                    <a:pt x="689" y="752"/>
                  </a:lnTo>
                  <a:lnTo>
                    <a:pt x="698" y="754"/>
                  </a:lnTo>
                  <a:lnTo>
                    <a:pt x="704" y="755"/>
                  </a:lnTo>
                  <a:lnTo>
                    <a:pt x="707" y="755"/>
                  </a:lnTo>
                  <a:lnTo>
                    <a:pt x="710" y="755"/>
                  </a:lnTo>
                  <a:lnTo>
                    <a:pt x="712" y="755"/>
                  </a:lnTo>
                  <a:lnTo>
                    <a:pt x="713" y="757"/>
                  </a:lnTo>
                  <a:close/>
                  <a:moveTo>
                    <a:pt x="465" y="781"/>
                  </a:moveTo>
                  <a:lnTo>
                    <a:pt x="465" y="786"/>
                  </a:lnTo>
                  <a:lnTo>
                    <a:pt x="466" y="791"/>
                  </a:lnTo>
                  <a:lnTo>
                    <a:pt x="468" y="796"/>
                  </a:lnTo>
                  <a:lnTo>
                    <a:pt x="472" y="799"/>
                  </a:lnTo>
                  <a:lnTo>
                    <a:pt x="476" y="801"/>
                  </a:lnTo>
                  <a:lnTo>
                    <a:pt x="479" y="802"/>
                  </a:lnTo>
                  <a:lnTo>
                    <a:pt x="482" y="804"/>
                  </a:lnTo>
                  <a:lnTo>
                    <a:pt x="485" y="807"/>
                  </a:lnTo>
                  <a:lnTo>
                    <a:pt x="488" y="808"/>
                  </a:lnTo>
                  <a:lnTo>
                    <a:pt x="492" y="810"/>
                  </a:lnTo>
                  <a:lnTo>
                    <a:pt x="494" y="810"/>
                  </a:lnTo>
                  <a:lnTo>
                    <a:pt x="498" y="812"/>
                  </a:lnTo>
                  <a:lnTo>
                    <a:pt x="506" y="812"/>
                  </a:lnTo>
                  <a:lnTo>
                    <a:pt x="509" y="812"/>
                  </a:lnTo>
                  <a:lnTo>
                    <a:pt x="512" y="813"/>
                  </a:lnTo>
                  <a:lnTo>
                    <a:pt x="514" y="813"/>
                  </a:lnTo>
                  <a:lnTo>
                    <a:pt x="515" y="810"/>
                  </a:lnTo>
                  <a:lnTo>
                    <a:pt x="515" y="809"/>
                  </a:lnTo>
                  <a:lnTo>
                    <a:pt x="514" y="808"/>
                  </a:lnTo>
                  <a:lnTo>
                    <a:pt x="512" y="806"/>
                  </a:lnTo>
                  <a:lnTo>
                    <a:pt x="505" y="802"/>
                  </a:lnTo>
                  <a:lnTo>
                    <a:pt x="502" y="799"/>
                  </a:lnTo>
                  <a:lnTo>
                    <a:pt x="498" y="796"/>
                  </a:lnTo>
                  <a:lnTo>
                    <a:pt x="495" y="793"/>
                  </a:lnTo>
                  <a:lnTo>
                    <a:pt x="491" y="792"/>
                  </a:lnTo>
                  <a:lnTo>
                    <a:pt x="488" y="790"/>
                  </a:lnTo>
                  <a:lnTo>
                    <a:pt x="485" y="787"/>
                  </a:lnTo>
                  <a:lnTo>
                    <a:pt x="482" y="785"/>
                  </a:lnTo>
                  <a:lnTo>
                    <a:pt x="480" y="784"/>
                  </a:lnTo>
                  <a:lnTo>
                    <a:pt x="477" y="783"/>
                  </a:lnTo>
                  <a:lnTo>
                    <a:pt x="474" y="782"/>
                  </a:lnTo>
                  <a:lnTo>
                    <a:pt x="471" y="781"/>
                  </a:lnTo>
                  <a:lnTo>
                    <a:pt x="468" y="781"/>
                  </a:lnTo>
                  <a:lnTo>
                    <a:pt x="465" y="781"/>
                  </a:lnTo>
                  <a:close/>
                  <a:moveTo>
                    <a:pt x="654" y="855"/>
                  </a:moveTo>
                  <a:lnTo>
                    <a:pt x="655" y="860"/>
                  </a:lnTo>
                  <a:lnTo>
                    <a:pt x="654" y="865"/>
                  </a:lnTo>
                  <a:lnTo>
                    <a:pt x="655" y="868"/>
                  </a:lnTo>
                  <a:lnTo>
                    <a:pt x="654" y="872"/>
                  </a:lnTo>
                  <a:lnTo>
                    <a:pt x="649" y="873"/>
                  </a:lnTo>
                  <a:lnTo>
                    <a:pt x="645" y="872"/>
                  </a:lnTo>
                  <a:lnTo>
                    <a:pt x="642" y="872"/>
                  </a:lnTo>
                  <a:lnTo>
                    <a:pt x="640" y="872"/>
                  </a:lnTo>
                  <a:lnTo>
                    <a:pt x="637" y="869"/>
                  </a:lnTo>
                  <a:lnTo>
                    <a:pt x="636" y="867"/>
                  </a:lnTo>
                  <a:lnTo>
                    <a:pt x="636" y="866"/>
                  </a:lnTo>
                  <a:lnTo>
                    <a:pt x="637" y="865"/>
                  </a:lnTo>
                  <a:lnTo>
                    <a:pt x="637" y="863"/>
                  </a:lnTo>
                  <a:lnTo>
                    <a:pt x="634" y="862"/>
                  </a:lnTo>
                  <a:lnTo>
                    <a:pt x="626" y="861"/>
                  </a:lnTo>
                  <a:lnTo>
                    <a:pt x="622" y="861"/>
                  </a:lnTo>
                  <a:lnTo>
                    <a:pt x="620" y="862"/>
                  </a:lnTo>
                  <a:lnTo>
                    <a:pt x="620" y="864"/>
                  </a:lnTo>
                  <a:lnTo>
                    <a:pt x="623" y="867"/>
                  </a:lnTo>
                  <a:lnTo>
                    <a:pt x="626" y="869"/>
                  </a:lnTo>
                  <a:lnTo>
                    <a:pt x="629" y="869"/>
                  </a:lnTo>
                  <a:lnTo>
                    <a:pt x="631" y="871"/>
                  </a:lnTo>
                  <a:lnTo>
                    <a:pt x="632" y="875"/>
                  </a:lnTo>
                  <a:lnTo>
                    <a:pt x="634" y="882"/>
                  </a:lnTo>
                  <a:lnTo>
                    <a:pt x="634" y="883"/>
                  </a:lnTo>
                  <a:lnTo>
                    <a:pt x="634" y="885"/>
                  </a:lnTo>
                  <a:lnTo>
                    <a:pt x="634" y="887"/>
                  </a:lnTo>
                  <a:lnTo>
                    <a:pt x="632" y="887"/>
                  </a:lnTo>
                  <a:lnTo>
                    <a:pt x="626" y="888"/>
                  </a:lnTo>
                  <a:lnTo>
                    <a:pt x="620" y="887"/>
                  </a:lnTo>
                  <a:lnTo>
                    <a:pt x="617" y="887"/>
                  </a:lnTo>
                  <a:lnTo>
                    <a:pt x="612" y="887"/>
                  </a:lnTo>
                  <a:lnTo>
                    <a:pt x="609" y="886"/>
                  </a:lnTo>
                  <a:lnTo>
                    <a:pt x="607" y="883"/>
                  </a:lnTo>
                  <a:lnTo>
                    <a:pt x="600" y="875"/>
                  </a:lnTo>
                  <a:lnTo>
                    <a:pt x="593" y="868"/>
                  </a:lnTo>
                  <a:lnTo>
                    <a:pt x="590" y="865"/>
                  </a:lnTo>
                  <a:lnTo>
                    <a:pt x="587" y="863"/>
                  </a:lnTo>
                  <a:lnTo>
                    <a:pt x="584" y="861"/>
                  </a:lnTo>
                  <a:lnTo>
                    <a:pt x="581" y="859"/>
                  </a:lnTo>
                  <a:lnTo>
                    <a:pt x="577" y="855"/>
                  </a:lnTo>
                  <a:lnTo>
                    <a:pt x="573" y="853"/>
                  </a:lnTo>
                  <a:lnTo>
                    <a:pt x="569" y="850"/>
                  </a:lnTo>
                  <a:lnTo>
                    <a:pt x="566" y="848"/>
                  </a:lnTo>
                  <a:lnTo>
                    <a:pt x="565" y="845"/>
                  </a:lnTo>
                  <a:lnTo>
                    <a:pt x="564" y="844"/>
                  </a:lnTo>
                  <a:lnTo>
                    <a:pt x="561" y="841"/>
                  </a:lnTo>
                  <a:lnTo>
                    <a:pt x="553" y="838"/>
                  </a:lnTo>
                  <a:lnTo>
                    <a:pt x="550" y="837"/>
                  </a:lnTo>
                  <a:lnTo>
                    <a:pt x="547" y="837"/>
                  </a:lnTo>
                  <a:lnTo>
                    <a:pt x="543" y="837"/>
                  </a:lnTo>
                  <a:lnTo>
                    <a:pt x="538" y="837"/>
                  </a:lnTo>
                  <a:lnTo>
                    <a:pt x="535" y="837"/>
                  </a:lnTo>
                  <a:lnTo>
                    <a:pt x="535" y="836"/>
                  </a:lnTo>
                  <a:lnTo>
                    <a:pt x="527" y="834"/>
                  </a:lnTo>
                  <a:lnTo>
                    <a:pt x="512" y="832"/>
                  </a:lnTo>
                  <a:lnTo>
                    <a:pt x="503" y="830"/>
                  </a:lnTo>
                  <a:lnTo>
                    <a:pt x="501" y="831"/>
                  </a:lnTo>
                  <a:lnTo>
                    <a:pt x="498" y="830"/>
                  </a:lnTo>
                  <a:lnTo>
                    <a:pt x="496" y="829"/>
                  </a:lnTo>
                  <a:lnTo>
                    <a:pt x="494" y="828"/>
                  </a:lnTo>
                  <a:lnTo>
                    <a:pt x="491" y="826"/>
                  </a:lnTo>
                  <a:lnTo>
                    <a:pt x="488" y="824"/>
                  </a:lnTo>
                  <a:lnTo>
                    <a:pt x="485" y="822"/>
                  </a:lnTo>
                  <a:lnTo>
                    <a:pt x="483" y="821"/>
                  </a:lnTo>
                  <a:lnTo>
                    <a:pt x="481" y="821"/>
                  </a:lnTo>
                  <a:lnTo>
                    <a:pt x="478" y="820"/>
                  </a:lnTo>
                  <a:lnTo>
                    <a:pt x="476" y="819"/>
                  </a:lnTo>
                  <a:lnTo>
                    <a:pt x="472" y="818"/>
                  </a:lnTo>
                  <a:lnTo>
                    <a:pt x="471" y="818"/>
                  </a:lnTo>
                  <a:lnTo>
                    <a:pt x="468" y="815"/>
                  </a:lnTo>
                  <a:lnTo>
                    <a:pt x="462" y="809"/>
                  </a:lnTo>
                  <a:lnTo>
                    <a:pt x="459" y="808"/>
                  </a:lnTo>
                  <a:lnTo>
                    <a:pt x="457" y="807"/>
                  </a:lnTo>
                  <a:lnTo>
                    <a:pt x="454" y="805"/>
                  </a:lnTo>
                  <a:lnTo>
                    <a:pt x="449" y="798"/>
                  </a:lnTo>
                  <a:lnTo>
                    <a:pt x="448" y="794"/>
                  </a:lnTo>
                  <a:lnTo>
                    <a:pt x="445" y="793"/>
                  </a:lnTo>
                  <a:lnTo>
                    <a:pt x="443" y="791"/>
                  </a:lnTo>
                  <a:lnTo>
                    <a:pt x="438" y="789"/>
                  </a:lnTo>
                  <a:lnTo>
                    <a:pt x="434" y="786"/>
                  </a:lnTo>
                  <a:lnTo>
                    <a:pt x="427" y="783"/>
                  </a:lnTo>
                  <a:lnTo>
                    <a:pt x="426" y="782"/>
                  </a:lnTo>
                  <a:lnTo>
                    <a:pt x="423" y="781"/>
                  </a:lnTo>
                  <a:lnTo>
                    <a:pt x="419" y="779"/>
                  </a:lnTo>
                  <a:lnTo>
                    <a:pt x="415" y="778"/>
                  </a:lnTo>
                  <a:lnTo>
                    <a:pt x="410" y="775"/>
                  </a:lnTo>
                  <a:lnTo>
                    <a:pt x="407" y="773"/>
                  </a:lnTo>
                  <a:lnTo>
                    <a:pt x="404" y="772"/>
                  </a:lnTo>
                  <a:lnTo>
                    <a:pt x="403" y="770"/>
                  </a:lnTo>
                  <a:lnTo>
                    <a:pt x="403" y="769"/>
                  </a:lnTo>
                  <a:lnTo>
                    <a:pt x="404" y="767"/>
                  </a:lnTo>
                  <a:lnTo>
                    <a:pt x="404" y="766"/>
                  </a:lnTo>
                  <a:lnTo>
                    <a:pt x="405" y="766"/>
                  </a:lnTo>
                  <a:lnTo>
                    <a:pt x="408" y="766"/>
                  </a:lnTo>
                  <a:lnTo>
                    <a:pt x="414" y="766"/>
                  </a:lnTo>
                  <a:lnTo>
                    <a:pt x="416" y="768"/>
                  </a:lnTo>
                  <a:lnTo>
                    <a:pt x="419" y="770"/>
                  </a:lnTo>
                  <a:lnTo>
                    <a:pt x="420" y="772"/>
                  </a:lnTo>
                  <a:lnTo>
                    <a:pt x="428" y="777"/>
                  </a:lnTo>
                  <a:lnTo>
                    <a:pt x="432" y="778"/>
                  </a:lnTo>
                  <a:lnTo>
                    <a:pt x="433" y="779"/>
                  </a:lnTo>
                  <a:lnTo>
                    <a:pt x="434" y="778"/>
                  </a:lnTo>
                  <a:lnTo>
                    <a:pt x="435" y="773"/>
                  </a:lnTo>
                  <a:lnTo>
                    <a:pt x="434" y="766"/>
                  </a:lnTo>
                  <a:lnTo>
                    <a:pt x="434" y="763"/>
                  </a:lnTo>
                  <a:lnTo>
                    <a:pt x="431" y="759"/>
                  </a:lnTo>
                  <a:lnTo>
                    <a:pt x="427" y="756"/>
                  </a:lnTo>
                  <a:lnTo>
                    <a:pt x="426" y="756"/>
                  </a:lnTo>
                  <a:lnTo>
                    <a:pt x="425" y="750"/>
                  </a:lnTo>
                  <a:lnTo>
                    <a:pt x="425" y="744"/>
                  </a:lnTo>
                  <a:lnTo>
                    <a:pt x="425" y="743"/>
                  </a:lnTo>
                  <a:lnTo>
                    <a:pt x="428" y="741"/>
                  </a:lnTo>
                  <a:lnTo>
                    <a:pt x="432" y="739"/>
                  </a:lnTo>
                  <a:lnTo>
                    <a:pt x="436" y="738"/>
                  </a:lnTo>
                  <a:lnTo>
                    <a:pt x="439" y="739"/>
                  </a:lnTo>
                  <a:lnTo>
                    <a:pt x="446" y="743"/>
                  </a:lnTo>
                  <a:lnTo>
                    <a:pt x="451" y="747"/>
                  </a:lnTo>
                  <a:lnTo>
                    <a:pt x="454" y="749"/>
                  </a:lnTo>
                  <a:lnTo>
                    <a:pt x="456" y="751"/>
                  </a:lnTo>
                  <a:lnTo>
                    <a:pt x="456" y="754"/>
                  </a:lnTo>
                  <a:lnTo>
                    <a:pt x="456" y="755"/>
                  </a:lnTo>
                  <a:lnTo>
                    <a:pt x="457" y="756"/>
                  </a:lnTo>
                  <a:lnTo>
                    <a:pt x="461" y="756"/>
                  </a:lnTo>
                  <a:lnTo>
                    <a:pt x="462" y="755"/>
                  </a:lnTo>
                  <a:lnTo>
                    <a:pt x="462" y="754"/>
                  </a:lnTo>
                  <a:lnTo>
                    <a:pt x="465" y="754"/>
                  </a:lnTo>
                  <a:lnTo>
                    <a:pt x="470" y="754"/>
                  </a:lnTo>
                  <a:lnTo>
                    <a:pt x="483" y="755"/>
                  </a:lnTo>
                  <a:lnTo>
                    <a:pt x="488" y="756"/>
                  </a:lnTo>
                  <a:lnTo>
                    <a:pt x="490" y="755"/>
                  </a:lnTo>
                  <a:lnTo>
                    <a:pt x="495" y="757"/>
                  </a:lnTo>
                  <a:lnTo>
                    <a:pt x="496" y="758"/>
                  </a:lnTo>
                  <a:lnTo>
                    <a:pt x="501" y="762"/>
                  </a:lnTo>
                  <a:lnTo>
                    <a:pt x="508" y="769"/>
                  </a:lnTo>
                  <a:lnTo>
                    <a:pt x="509" y="770"/>
                  </a:lnTo>
                  <a:lnTo>
                    <a:pt x="511" y="773"/>
                  </a:lnTo>
                  <a:lnTo>
                    <a:pt x="513" y="775"/>
                  </a:lnTo>
                  <a:lnTo>
                    <a:pt x="515" y="778"/>
                  </a:lnTo>
                  <a:lnTo>
                    <a:pt x="517" y="779"/>
                  </a:lnTo>
                  <a:lnTo>
                    <a:pt x="517" y="780"/>
                  </a:lnTo>
                  <a:lnTo>
                    <a:pt x="519" y="785"/>
                  </a:lnTo>
                  <a:lnTo>
                    <a:pt x="521" y="790"/>
                  </a:lnTo>
                  <a:lnTo>
                    <a:pt x="525" y="793"/>
                  </a:lnTo>
                  <a:lnTo>
                    <a:pt x="528" y="797"/>
                  </a:lnTo>
                  <a:lnTo>
                    <a:pt x="534" y="801"/>
                  </a:lnTo>
                  <a:lnTo>
                    <a:pt x="543" y="806"/>
                  </a:lnTo>
                  <a:lnTo>
                    <a:pt x="547" y="807"/>
                  </a:lnTo>
                  <a:lnTo>
                    <a:pt x="547" y="809"/>
                  </a:lnTo>
                  <a:lnTo>
                    <a:pt x="547" y="813"/>
                  </a:lnTo>
                  <a:lnTo>
                    <a:pt x="548" y="814"/>
                  </a:lnTo>
                  <a:lnTo>
                    <a:pt x="552" y="816"/>
                  </a:lnTo>
                  <a:lnTo>
                    <a:pt x="558" y="816"/>
                  </a:lnTo>
                  <a:lnTo>
                    <a:pt x="559" y="816"/>
                  </a:lnTo>
                  <a:lnTo>
                    <a:pt x="560" y="814"/>
                  </a:lnTo>
                  <a:lnTo>
                    <a:pt x="561" y="812"/>
                  </a:lnTo>
                  <a:lnTo>
                    <a:pt x="561" y="809"/>
                  </a:lnTo>
                  <a:lnTo>
                    <a:pt x="562" y="807"/>
                  </a:lnTo>
                  <a:lnTo>
                    <a:pt x="561" y="806"/>
                  </a:lnTo>
                  <a:lnTo>
                    <a:pt x="561" y="805"/>
                  </a:lnTo>
                  <a:lnTo>
                    <a:pt x="561" y="803"/>
                  </a:lnTo>
                  <a:lnTo>
                    <a:pt x="565" y="802"/>
                  </a:lnTo>
                  <a:lnTo>
                    <a:pt x="572" y="799"/>
                  </a:lnTo>
                  <a:lnTo>
                    <a:pt x="577" y="799"/>
                  </a:lnTo>
                  <a:lnTo>
                    <a:pt x="587" y="799"/>
                  </a:lnTo>
                  <a:lnTo>
                    <a:pt x="591" y="801"/>
                  </a:lnTo>
                  <a:lnTo>
                    <a:pt x="594" y="801"/>
                  </a:lnTo>
                  <a:lnTo>
                    <a:pt x="596" y="802"/>
                  </a:lnTo>
                  <a:lnTo>
                    <a:pt x="595" y="804"/>
                  </a:lnTo>
                  <a:lnTo>
                    <a:pt x="594" y="808"/>
                  </a:lnTo>
                  <a:lnTo>
                    <a:pt x="595" y="814"/>
                  </a:lnTo>
                  <a:lnTo>
                    <a:pt x="596" y="817"/>
                  </a:lnTo>
                  <a:lnTo>
                    <a:pt x="596" y="819"/>
                  </a:lnTo>
                  <a:lnTo>
                    <a:pt x="597" y="821"/>
                  </a:lnTo>
                  <a:lnTo>
                    <a:pt x="597" y="825"/>
                  </a:lnTo>
                  <a:lnTo>
                    <a:pt x="597" y="826"/>
                  </a:lnTo>
                  <a:lnTo>
                    <a:pt x="600" y="828"/>
                  </a:lnTo>
                  <a:lnTo>
                    <a:pt x="610" y="832"/>
                  </a:lnTo>
                  <a:lnTo>
                    <a:pt x="614" y="834"/>
                  </a:lnTo>
                  <a:lnTo>
                    <a:pt x="619" y="838"/>
                  </a:lnTo>
                  <a:lnTo>
                    <a:pt x="622" y="842"/>
                  </a:lnTo>
                  <a:lnTo>
                    <a:pt x="624" y="844"/>
                  </a:lnTo>
                  <a:lnTo>
                    <a:pt x="624" y="847"/>
                  </a:lnTo>
                  <a:lnTo>
                    <a:pt x="624" y="848"/>
                  </a:lnTo>
                  <a:lnTo>
                    <a:pt x="629" y="850"/>
                  </a:lnTo>
                  <a:lnTo>
                    <a:pt x="641" y="853"/>
                  </a:lnTo>
                  <a:lnTo>
                    <a:pt x="644" y="854"/>
                  </a:lnTo>
                  <a:lnTo>
                    <a:pt x="649" y="854"/>
                  </a:lnTo>
                  <a:lnTo>
                    <a:pt x="654" y="855"/>
                  </a:lnTo>
                  <a:close/>
                  <a:moveTo>
                    <a:pt x="575" y="987"/>
                  </a:moveTo>
                  <a:lnTo>
                    <a:pt x="570" y="982"/>
                  </a:lnTo>
                  <a:lnTo>
                    <a:pt x="567" y="979"/>
                  </a:lnTo>
                  <a:lnTo>
                    <a:pt x="565" y="974"/>
                  </a:lnTo>
                  <a:lnTo>
                    <a:pt x="562" y="970"/>
                  </a:lnTo>
                  <a:lnTo>
                    <a:pt x="560" y="967"/>
                  </a:lnTo>
                  <a:lnTo>
                    <a:pt x="556" y="964"/>
                  </a:lnTo>
                  <a:lnTo>
                    <a:pt x="554" y="961"/>
                  </a:lnTo>
                  <a:lnTo>
                    <a:pt x="553" y="958"/>
                  </a:lnTo>
                  <a:lnTo>
                    <a:pt x="550" y="956"/>
                  </a:lnTo>
                  <a:lnTo>
                    <a:pt x="548" y="954"/>
                  </a:lnTo>
                  <a:lnTo>
                    <a:pt x="544" y="953"/>
                  </a:lnTo>
                  <a:lnTo>
                    <a:pt x="541" y="953"/>
                  </a:lnTo>
                  <a:lnTo>
                    <a:pt x="535" y="953"/>
                  </a:lnTo>
                  <a:lnTo>
                    <a:pt x="528" y="953"/>
                  </a:lnTo>
                  <a:lnTo>
                    <a:pt x="523" y="953"/>
                  </a:lnTo>
                  <a:lnTo>
                    <a:pt x="517" y="952"/>
                  </a:lnTo>
                  <a:lnTo>
                    <a:pt x="514" y="949"/>
                  </a:lnTo>
                  <a:lnTo>
                    <a:pt x="511" y="948"/>
                  </a:lnTo>
                  <a:lnTo>
                    <a:pt x="506" y="944"/>
                  </a:lnTo>
                  <a:lnTo>
                    <a:pt x="500" y="941"/>
                  </a:lnTo>
                  <a:lnTo>
                    <a:pt x="496" y="941"/>
                  </a:lnTo>
                  <a:lnTo>
                    <a:pt x="491" y="938"/>
                  </a:lnTo>
                  <a:lnTo>
                    <a:pt x="483" y="936"/>
                  </a:lnTo>
                  <a:lnTo>
                    <a:pt x="481" y="935"/>
                  </a:lnTo>
                  <a:lnTo>
                    <a:pt x="479" y="935"/>
                  </a:lnTo>
                  <a:lnTo>
                    <a:pt x="474" y="932"/>
                  </a:lnTo>
                  <a:lnTo>
                    <a:pt x="468" y="927"/>
                  </a:lnTo>
                  <a:lnTo>
                    <a:pt x="465" y="926"/>
                  </a:lnTo>
                  <a:lnTo>
                    <a:pt x="461" y="923"/>
                  </a:lnTo>
                  <a:lnTo>
                    <a:pt x="457" y="920"/>
                  </a:lnTo>
                  <a:lnTo>
                    <a:pt x="455" y="919"/>
                  </a:lnTo>
                  <a:lnTo>
                    <a:pt x="451" y="917"/>
                  </a:lnTo>
                  <a:lnTo>
                    <a:pt x="449" y="914"/>
                  </a:lnTo>
                  <a:lnTo>
                    <a:pt x="447" y="912"/>
                  </a:lnTo>
                  <a:lnTo>
                    <a:pt x="444" y="909"/>
                  </a:lnTo>
                  <a:lnTo>
                    <a:pt x="443" y="904"/>
                  </a:lnTo>
                  <a:lnTo>
                    <a:pt x="445" y="903"/>
                  </a:lnTo>
                  <a:lnTo>
                    <a:pt x="448" y="902"/>
                  </a:lnTo>
                  <a:lnTo>
                    <a:pt x="451" y="903"/>
                  </a:lnTo>
                  <a:lnTo>
                    <a:pt x="455" y="904"/>
                  </a:lnTo>
                  <a:lnTo>
                    <a:pt x="459" y="907"/>
                  </a:lnTo>
                  <a:lnTo>
                    <a:pt x="463" y="909"/>
                  </a:lnTo>
                  <a:lnTo>
                    <a:pt x="468" y="912"/>
                  </a:lnTo>
                  <a:lnTo>
                    <a:pt x="472" y="915"/>
                  </a:lnTo>
                  <a:lnTo>
                    <a:pt x="476" y="917"/>
                  </a:lnTo>
                  <a:lnTo>
                    <a:pt x="479" y="918"/>
                  </a:lnTo>
                  <a:lnTo>
                    <a:pt x="485" y="922"/>
                  </a:lnTo>
                  <a:lnTo>
                    <a:pt x="489" y="924"/>
                  </a:lnTo>
                  <a:lnTo>
                    <a:pt x="490" y="925"/>
                  </a:lnTo>
                  <a:lnTo>
                    <a:pt x="492" y="926"/>
                  </a:lnTo>
                  <a:lnTo>
                    <a:pt x="493" y="925"/>
                  </a:lnTo>
                  <a:lnTo>
                    <a:pt x="497" y="926"/>
                  </a:lnTo>
                  <a:lnTo>
                    <a:pt x="503" y="927"/>
                  </a:lnTo>
                  <a:lnTo>
                    <a:pt x="505" y="929"/>
                  </a:lnTo>
                  <a:lnTo>
                    <a:pt x="508" y="930"/>
                  </a:lnTo>
                  <a:lnTo>
                    <a:pt x="511" y="930"/>
                  </a:lnTo>
                  <a:lnTo>
                    <a:pt x="513" y="932"/>
                  </a:lnTo>
                  <a:lnTo>
                    <a:pt x="516" y="933"/>
                  </a:lnTo>
                  <a:lnTo>
                    <a:pt x="523" y="934"/>
                  </a:lnTo>
                  <a:lnTo>
                    <a:pt x="529" y="934"/>
                  </a:lnTo>
                  <a:lnTo>
                    <a:pt x="534" y="934"/>
                  </a:lnTo>
                  <a:lnTo>
                    <a:pt x="537" y="934"/>
                  </a:lnTo>
                  <a:lnTo>
                    <a:pt x="538" y="934"/>
                  </a:lnTo>
                  <a:lnTo>
                    <a:pt x="542" y="934"/>
                  </a:lnTo>
                  <a:lnTo>
                    <a:pt x="544" y="934"/>
                  </a:lnTo>
                  <a:lnTo>
                    <a:pt x="546" y="935"/>
                  </a:lnTo>
                  <a:lnTo>
                    <a:pt x="548" y="933"/>
                  </a:lnTo>
                  <a:lnTo>
                    <a:pt x="550" y="929"/>
                  </a:lnTo>
                  <a:lnTo>
                    <a:pt x="550" y="927"/>
                  </a:lnTo>
                  <a:lnTo>
                    <a:pt x="548" y="925"/>
                  </a:lnTo>
                  <a:lnTo>
                    <a:pt x="543" y="922"/>
                  </a:lnTo>
                  <a:lnTo>
                    <a:pt x="538" y="921"/>
                  </a:lnTo>
                  <a:lnTo>
                    <a:pt x="535" y="920"/>
                  </a:lnTo>
                  <a:lnTo>
                    <a:pt x="535" y="921"/>
                  </a:lnTo>
                  <a:lnTo>
                    <a:pt x="531" y="920"/>
                  </a:lnTo>
                  <a:lnTo>
                    <a:pt x="524" y="917"/>
                  </a:lnTo>
                  <a:lnTo>
                    <a:pt x="516" y="914"/>
                  </a:lnTo>
                  <a:lnTo>
                    <a:pt x="509" y="913"/>
                  </a:lnTo>
                  <a:lnTo>
                    <a:pt x="507" y="912"/>
                  </a:lnTo>
                  <a:lnTo>
                    <a:pt x="504" y="910"/>
                  </a:lnTo>
                  <a:lnTo>
                    <a:pt x="501" y="907"/>
                  </a:lnTo>
                  <a:lnTo>
                    <a:pt x="500" y="904"/>
                  </a:lnTo>
                  <a:lnTo>
                    <a:pt x="497" y="902"/>
                  </a:lnTo>
                  <a:lnTo>
                    <a:pt x="494" y="900"/>
                  </a:lnTo>
                  <a:lnTo>
                    <a:pt x="490" y="897"/>
                  </a:lnTo>
                  <a:lnTo>
                    <a:pt x="486" y="896"/>
                  </a:lnTo>
                  <a:lnTo>
                    <a:pt x="484" y="894"/>
                  </a:lnTo>
                  <a:lnTo>
                    <a:pt x="480" y="892"/>
                  </a:lnTo>
                  <a:lnTo>
                    <a:pt x="476" y="891"/>
                  </a:lnTo>
                  <a:lnTo>
                    <a:pt x="468" y="889"/>
                  </a:lnTo>
                  <a:lnTo>
                    <a:pt x="460" y="888"/>
                  </a:lnTo>
                  <a:lnTo>
                    <a:pt x="459" y="887"/>
                  </a:lnTo>
                  <a:lnTo>
                    <a:pt x="455" y="886"/>
                  </a:lnTo>
                  <a:lnTo>
                    <a:pt x="448" y="886"/>
                  </a:lnTo>
                  <a:lnTo>
                    <a:pt x="444" y="886"/>
                  </a:lnTo>
                  <a:lnTo>
                    <a:pt x="441" y="886"/>
                  </a:lnTo>
                  <a:lnTo>
                    <a:pt x="436" y="886"/>
                  </a:lnTo>
                  <a:lnTo>
                    <a:pt x="434" y="886"/>
                  </a:lnTo>
                  <a:lnTo>
                    <a:pt x="432" y="886"/>
                  </a:lnTo>
                  <a:lnTo>
                    <a:pt x="430" y="887"/>
                  </a:lnTo>
                  <a:lnTo>
                    <a:pt x="426" y="888"/>
                  </a:lnTo>
                  <a:lnTo>
                    <a:pt x="423" y="889"/>
                  </a:lnTo>
                  <a:lnTo>
                    <a:pt x="421" y="889"/>
                  </a:lnTo>
                  <a:lnTo>
                    <a:pt x="418" y="891"/>
                  </a:lnTo>
                  <a:lnTo>
                    <a:pt x="415" y="894"/>
                  </a:lnTo>
                  <a:lnTo>
                    <a:pt x="414" y="894"/>
                  </a:lnTo>
                  <a:lnTo>
                    <a:pt x="412" y="894"/>
                  </a:lnTo>
                  <a:lnTo>
                    <a:pt x="411" y="894"/>
                  </a:lnTo>
                  <a:lnTo>
                    <a:pt x="410" y="894"/>
                  </a:lnTo>
                  <a:lnTo>
                    <a:pt x="410" y="896"/>
                  </a:lnTo>
                  <a:lnTo>
                    <a:pt x="410" y="897"/>
                  </a:lnTo>
                  <a:lnTo>
                    <a:pt x="411" y="904"/>
                  </a:lnTo>
                  <a:lnTo>
                    <a:pt x="412" y="907"/>
                  </a:lnTo>
                  <a:lnTo>
                    <a:pt x="418" y="911"/>
                  </a:lnTo>
                  <a:lnTo>
                    <a:pt x="424" y="918"/>
                  </a:lnTo>
                  <a:lnTo>
                    <a:pt x="428" y="923"/>
                  </a:lnTo>
                  <a:lnTo>
                    <a:pt x="431" y="925"/>
                  </a:lnTo>
                  <a:lnTo>
                    <a:pt x="432" y="927"/>
                  </a:lnTo>
                  <a:lnTo>
                    <a:pt x="433" y="929"/>
                  </a:lnTo>
                  <a:lnTo>
                    <a:pt x="436" y="931"/>
                  </a:lnTo>
                  <a:lnTo>
                    <a:pt x="441" y="933"/>
                  </a:lnTo>
                  <a:lnTo>
                    <a:pt x="442" y="935"/>
                  </a:lnTo>
                  <a:lnTo>
                    <a:pt x="447" y="939"/>
                  </a:lnTo>
                  <a:lnTo>
                    <a:pt x="450" y="943"/>
                  </a:lnTo>
                  <a:lnTo>
                    <a:pt x="455" y="945"/>
                  </a:lnTo>
                  <a:lnTo>
                    <a:pt x="460" y="947"/>
                  </a:lnTo>
                  <a:lnTo>
                    <a:pt x="463" y="948"/>
                  </a:lnTo>
                  <a:lnTo>
                    <a:pt x="465" y="949"/>
                  </a:lnTo>
                  <a:lnTo>
                    <a:pt x="467" y="950"/>
                  </a:lnTo>
                  <a:lnTo>
                    <a:pt x="470" y="953"/>
                  </a:lnTo>
                  <a:lnTo>
                    <a:pt x="473" y="955"/>
                  </a:lnTo>
                  <a:lnTo>
                    <a:pt x="474" y="955"/>
                  </a:lnTo>
                  <a:lnTo>
                    <a:pt x="480" y="957"/>
                  </a:lnTo>
                  <a:lnTo>
                    <a:pt x="484" y="958"/>
                  </a:lnTo>
                  <a:lnTo>
                    <a:pt x="490" y="960"/>
                  </a:lnTo>
                  <a:lnTo>
                    <a:pt x="495" y="962"/>
                  </a:lnTo>
                  <a:lnTo>
                    <a:pt x="496" y="964"/>
                  </a:lnTo>
                  <a:lnTo>
                    <a:pt x="503" y="968"/>
                  </a:lnTo>
                  <a:lnTo>
                    <a:pt x="509" y="970"/>
                  </a:lnTo>
                  <a:lnTo>
                    <a:pt x="514" y="971"/>
                  </a:lnTo>
                  <a:lnTo>
                    <a:pt x="518" y="972"/>
                  </a:lnTo>
                  <a:lnTo>
                    <a:pt x="519" y="972"/>
                  </a:lnTo>
                  <a:lnTo>
                    <a:pt x="524" y="973"/>
                  </a:lnTo>
                  <a:lnTo>
                    <a:pt x="527" y="974"/>
                  </a:lnTo>
                  <a:lnTo>
                    <a:pt x="530" y="976"/>
                  </a:lnTo>
                  <a:lnTo>
                    <a:pt x="538" y="976"/>
                  </a:lnTo>
                  <a:lnTo>
                    <a:pt x="542" y="977"/>
                  </a:lnTo>
                  <a:lnTo>
                    <a:pt x="546" y="977"/>
                  </a:lnTo>
                  <a:lnTo>
                    <a:pt x="548" y="977"/>
                  </a:lnTo>
                  <a:lnTo>
                    <a:pt x="552" y="977"/>
                  </a:lnTo>
                  <a:lnTo>
                    <a:pt x="556" y="978"/>
                  </a:lnTo>
                  <a:lnTo>
                    <a:pt x="563" y="982"/>
                  </a:lnTo>
                  <a:lnTo>
                    <a:pt x="570" y="988"/>
                  </a:lnTo>
                  <a:lnTo>
                    <a:pt x="577" y="992"/>
                  </a:lnTo>
                  <a:lnTo>
                    <a:pt x="586" y="994"/>
                  </a:lnTo>
                  <a:lnTo>
                    <a:pt x="594" y="996"/>
                  </a:lnTo>
                  <a:lnTo>
                    <a:pt x="598" y="997"/>
                  </a:lnTo>
                  <a:lnTo>
                    <a:pt x="593" y="994"/>
                  </a:lnTo>
                  <a:lnTo>
                    <a:pt x="575" y="987"/>
                  </a:lnTo>
                  <a:close/>
                  <a:moveTo>
                    <a:pt x="709" y="983"/>
                  </a:moveTo>
                  <a:lnTo>
                    <a:pt x="714" y="982"/>
                  </a:lnTo>
                  <a:lnTo>
                    <a:pt x="719" y="981"/>
                  </a:lnTo>
                  <a:lnTo>
                    <a:pt x="722" y="981"/>
                  </a:lnTo>
                  <a:lnTo>
                    <a:pt x="724" y="981"/>
                  </a:lnTo>
                  <a:lnTo>
                    <a:pt x="725" y="983"/>
                  </a:lnTo>
                  <a:lnTo>
                    <a:pt x="724" y="987"/>
                  </a:lnTo>
                  <a:lnTo>
                    <a:pt x="723" y="989"/>
                  </a:lnTo>
                  <a:lnTo>
                    <a:pt x="723" y="992"/>
                  </a:lnTo>
                  <a:lnTo>
                    <a:pt x="723" y="994"/>
                  </a:lnTo>
                  <a:lnTo>
                    <a:pt x="723" y="996"/>
                  </a:lnTo>
                  <a:lnTo>
                    <a:pt x="722" y="1000"/>
                  </a:lnTo>
                  <a:lnTo>
                    <a:pt x="721" y="1002"/>
                  </a:lnTo>
                  <a:lnTo>
                    <a:pt x="719" y="1005"/>
                  </a:lnTo>
                  <a:lnTo>
                    <a:pt x="717" y="1006"/>
                  </a:lnTo>
                  <a:lnTo>
                    <a:pt x="714" y="1007"/>
                  </a:lnTo>
                  <a:lnTo>
                    <a:pt x="711" y="1008"/>
                  </a:lnTo>
                  <a:lnTo>
                    <a:pt x="707" y="1008"/>
                  </a:lnTo>
                  <a:lnTo>
                    <a:pt x="704" y="1008"/>
                  </a:lnTo>
                  <a:lnTo>
                    <a:pt x="701" y="1008"/>
                  </a:lnTo>
                  <a:lnTo>
                    <a:pt x="699" y="1008"/>
                  </a:lnTo>
                  <a:lnTo>
                    <a:pt x="693" y="1008"/>
                  </a:lnTo>
                  <a:lnTo>
                    <a:pt x="688" y="1008"/>
                  </a:lnTo>
                  <a:lnTo>
                    <a:pt x="684" y="1008"/>
                  </a:lnTo>
                  <a:lnTo>
                    <a:pt x="680" y="1008"/>
                  </a:lnTo>
                  <a:lnTo>
                    <a:pt x="675" y="1007"/>
                  </a:lnTo>
                  <a:lnTo>
                    <a:pt x="669" y="1007"/>
                  </a:lnTo>
                  <a:lnTo>
                    <a:pt x="667" y="1007"/>
                  </a:lnTo>
                  <a:lnTo>
                    <a:pt x="664" y="1007"/>
                  </a:lnTo>
                  <a:lnTo>
                    <a:pt x="659" y="1004"/>
                  </a:lnTo>
                  <a:lnTo>
                    <a:pt x="657" y="1002"/>
                  </a:lnTo>
                  <a:lnTo>
                    <a:pt x="657" y="1000"/>
                  </a:lnTo>
                  <a:lnTo>
                    <a:pt x="656" y="996"/>
                  </a:lnTo>
                  <a:lnTo>
                    <a:pt x="656" y="993"/>
                  </a:lnTo>
                  <a:lnTo>
                    <a:pt x="656" y="990"/>
                  </a:lnTo>
                  <a:lnTo>
                    <a:pt x="654" y="988"/>
                  </a:lnTo>
                  <a:lnTo>
                    <a:pt x="652" y="987"/>
                  </a:lnTo>
                  <a:lnTo>
                    <a:pt x="648" y="987"/>
                  </a:lnTo>
                  <a:lnTo>
                    <a:pt x="646" y="987"/>
                  </a:lnTo>
                  <a:lnTo>
                    <a:pt x="644" y="987"/>
                  </a:lnTo>
                  <a:lnTo>
                    <a:pt x="641" y="987"/>
                  </a:lnTo>
                  <a:lnTo>
                    <a:pt x="637" y="987"/>
                  </a:lnTo>
                  <a:lnTo>
                    <a:pt x="634" y="987"/>
                  </a:lnTo>
                  <a:lnTo>
                    <a:pt x="631" y="987"/>
                  </a:lnTo>
                  <a:lnTo>
                    <a:pt x="626" y="987"/>
                  </a:lnTo>
                  <a:lnTo>
                    <a:pt x="622" y="985"/>
                  </a:lnTo>
                  <a:lnTo>
                    <a:pt x="618" y="984"/>
                  </a:lnTo>
                  <a:lnTo>
                    <a:pt x="613" y="984"/>
                  </a:lnTo>
                  <a:lnTo>
                    <a:pt x="609" y="984"/>
                  </a:lnTo>
                  <a:lnTo>
                    <a:pt x="607" y="984"/>
                  </a:lnTo>
                  <a:lnTo>
                    <a:pt x="600" y="984"/>
                  </a:lnTo>
                  <a:lnTo>
                    <a:pt x="593" y="982"/>
                  </a:lnTo>
                  <a:lnTo>
                    <a:pt x="588" y="981"/>
                  </a:lnTo>
                  <a:lnTo>
                    <a:pt x="588" y="979"/>
                  </a:lnTo>
                  <a:lnTo>
                    <a:pt x="583" y="974"/>
                  </a:lnTo>
                  <a:lnTo>
                    <a:pt x="576" y="970"/>
                  </a:lnTo>
                  <a:lnTo>
                    <a:pt x="574" y="969"/>
                  </a:lnTo>
                  <a:lnTo>
                    <a:pt x="572" y="966"/>
                  </a:lnTo>
                  <a:lnTo>
                    <a:pt x="571" y="964"/>
                  </a:lnTo>
                  <a:lnTo>
                    <a:pt x="571" y="960"/>
                  </a:lnTo>
                  <a:lnTo>
                    <a:pt x="571" y="956"/>
                  </a:lnTo>
                  <a:lnTo>
                    <a:pt x="570" y="953"/>
                  </a:lnTo>
                  <a:lnTo>
                    <a:pt x="571" y="949"/>
                  </a:lnTo>
                  <a:lnTo>
                    <a:pt x="574" y="948"/>
                  </a:lnTo>
                  <a:lnTo>
                    <a:pt x="577" y="948"/>
                  </a:lnTo>
                  <a:lnTo>
                    <a:pt x="583" y="953"/>
                  </a:lnTo>
                  <a:lnTo>
                    <a:pt x="589" y="957"/>
                  </a:lnTo>
                  <a:lnTo>
                    <a:pt x="596" y="960"/>
                  </a:lnTo>
                  <a:lnTo>
                    <a:pt x="601" y="961"/>
                  </a:lnTo>
                  <a:lnTo>
                    <a:pt x="602" y="961"/>
                  </a:lnTo>
                  <a:lnTo>
                    <a:pt x="608" y="965"/>
                  </a:lnTo>
                  <a:lnTo>
                    <a:pt x="612" y="968"/>
                  </a:lnTo>
                  <a:lnTo>
                    <a:pt x="616" y="970"/>
                  </a:lnTo>
                  <a:lnTo>
                    <a:pt x="618" y="971"/>
                  </a:lnTo>
                  <a:lnTo>
                    <a:pt x="622" y="971"/>
                  </a:lnTo>
                  <a:lnTo>
                    <a:pt x="624" y="972"/>
                  </a:lnTo>
                  <a:lnTo>
                    <a:pt x="626" y="973"/>
                  </a:lnTo>
                  <a:lnTo>
                    <a:pt x="628" y="973"/>
                  </a:lnTo>
                  <a:lnTo>
                    <a:pt x="629" y="971"/>
                  </a:lnTo>
                  <a:lnTo>
                    <a:pt x="631" y="967"/>
                  </a:lnTo>
                  <a:lnTo>
                    <a:pt x="630" y="964"/>
                  </a:lnTo>
                  <a:lnTo>
                    <a:pt x="626" y="961"/>
                  </a:lnTo>
                  <a:lnTo>
                    <a:pt x="623" y="960"/>
                  </a:lnTo>
                  <a:lnTo>
                    <a:pt x="621" y="959"/>
                  </a:lnTo>
                  <a:lnTo>
                    <a:pt x="618" y="958"/>
                  </a:lnTo>
                  <a:lnTo>
                    <a:pt x="616" y="957"/>
                  </a:lnTo>
                  <a:lnTo>
                    <a:pt x="612" y="956"/>
                  </a:lnTo>
                  <a:lnTo>
                    <a:pt x="609" y="954"/>
                  </a:lnTo>
                  <a:lnTo>
                    <a:pt x="607" y="952"/>
                  </a:lnTo>
                  <a:lnTo>
                    <a:pt x="606" y="952"/>
                  </a:lnTo>
                  <a:lnTo>
                    <a:pt x="601" y="948"/>
                  </a:lnTo>
                  <a:lnTo>
                    <a:pt x="596" y="945"/>
                  </a:lnTo>
                  <a:lnTo>
                    <a:pt x="594" y="944"/>
                  </a:lnTo>
                  <a:lnTo>
                    <a:pt x="593" y="942"/>
                  </a:lnTo>
                  <a:lnTo>
                    <a:pt x="591" y="941"/>
                  </a:lnTo>
                  <a:lnTo>
                    <a:pt x="591" y="938"/>
                  </a:lnTo>
                  <a:lnTo>
                    <a:pt x="591" y="935"/>
                  </a:lnTo>
                  <a:lnTo>
                    <a:pt x="590" y="934"/>
                  </a:lnTo>
                  <a:lnTo>
                    <a:pt x="590" y="932"/>
                  </a:lnTo>
                  <a:lnTo>
                    <a:pt x="593" y="927"/>
                  </a:lnTo>
                  <a:lnTo>
                    <a:pt x="593" y="926"/>
                  </a:lnTo>
                  <a:lnTo>
                    <a:pt x="593" y="922"/>
                  </a:lnTo>
                  <a:lnTo>
                    <a:pt x="593" y="919"/>
                  </a:lnTo>
                  <a:lnTo>
                    <a:pt x="591" y="917"/>
                  </a:lnTo>
                  <a:lnTo>
                    <a:pt x="590" y="914"/>
                  </a:lnTo>
                  <a:lnTo>
                    <a:pt x="587" y="913"/>
                  </a:lnTo>
                  <a:lnTo>
                    <a:pt x="584" y="912"/>
                  </a:lnTo>
                  <a:lnTo>
                    <a:pt x="581" y="912"/>
                  </a:lnTo>
                  <a:lnTo>
                    <a:pt x="576" y="912"/>
                  </a:lnTo>
                  <a:lnTo>
                    <a:pt x="575" y="911"/>
                  </a:lnTo>
                  <a:lnTo>
                    <a:pt x="570" y="911"/>
                  </a:lnTo>
                  <a:lnTo>
                    <a:pt x="561" y="910"/>
                  </a:lnTo>
                  <a:lnTo>
                    <a:pt x="556" y="909"/>
                  </a:lnTo>
                  <a:lnTo>
                    <a:pt x="553" y="909"/>
                  </a:lnTo>
                  <a:lnTo>
                    <a:pt x="550" y="909"/>
                  </a:lnTo>
                  <a:lnTo>
                    <a:pt x="548" y="908"/>
                  </a:lnTo>
                  <a:lnTo>
                    <a:pt x="538" y="904"/>
                  </a:lnTo>
                  <a:lnTo>
                    <a:pt x="527" y="900"/>
                  </a:lnTo>
                  <a:lnTo>
                    <a:pt x="523" y="898"/>
                  </a:lnTo>
                  <a:lnTo>
                    <a:pt x="519" y="897"/>
                  </a:lnTo>
                  <a:lnTo>
                    <a:pt x="517" y="895"/>
                  </a:lnTo>
                  <a:lnTo>
                    <a:pt x="513" y="890"/>
                  </a:lnTo>
                  <a:lnTo>
                    <a:pt x="509" y="887"/>
                  </a:lnTo>
                  <a:lnTo>
                    <a:pt x="505" y="884"/>
                  </a:lnTo>
                  <a:lnTo>
                    <a:pt x="501" y="880"/>
                  </a:lnTo>
                  <a:lnTo>
                    <a:pt x="500" y="878"/>
                  </a:lnTo>
                  <a:lnTo>
                    <a:pt x="498" y="873"/>
                  </a:lnTo>
                  <a:lnTo>
                    <a:pt x="497" y="866"/>
                  </a:lnTo>
                  <a:lnTo>
                    <a:pt x="495" y="863"/>
                  </a:lnTo>
                  <a:lnTo>
                    <a:pt x="497" y="859"/>
                  </a:lnTo>
                  <a:lnTo>
                    <a:pt x="500" y="855"/>
                  </a:lnTo>
                  <a:lnTo>
                    <a:pt x="504" y="856"/>
                  </a:lnTo>
                  <a:lnTo>
                    <a:pt x="507" y="860"/>
                  </a:lnTo>
                  <a:lnTo>
                    <a:pt x="507" y="861"/>
                  </a:lnTo>
                  <a:lnTo>
                    <a:pt x="507" y="863"/>
                  </a:lnTo>
                  <a:lnTo>
                    <a:pt x="508" y="866"/>
                  </a:lnTo>
                  <a:lnTo>
                    <a:pt x="511" y="868"/>
                  </a:lnTo>
                  <a:lnTo>
                    <a:pt x="515" y="871"/>
                  </a:lnTo>
                  <a:lnTo>
                    <a:pt x="517" y="872"/>
                  </a:lnTo>
                  <a:lnTo>
                    <a:pt x="521" y="873"/>
                  </a:lnTo>
                  <a:lnTo>
                    <a:pt x="525" y="875"/>
                  </a:lnTo>
                  <a:lnTo>
                    <a:pt x="528" y="876"/>
                  </a:lnTo>
                  <a:lnTo>
                    <a:pt x="535" y="880"/>
                  </a:lnTo>
                  <a:lnTo>
                    <a:pt x="538" y="882"/>
                  </a:lnTo>
                  <a:lnTo>
                    <a:pt x="541" y="884"/>
                  </a:lnTo>
                  <a:lnTo>
                    <a:pt x="546" y="885"/>
                  </a:lnTo>
                  <a:lnTo>
                    <a:pt x="548" y="886"/>
                  </a:lnTo>
                  <a:lnTo>
                    <a:pt x="549" y="886"/>
                  </a:lnTo>
                  <a:lnTo>
                    <a:pt x="553" y="886"/>
                  </a:lnTo>
                  <a:lnTo>
                    <a:pt x="559" y="886"/>
                  </a:lnTo>
                  <a:lnTo>
                    <a:pt x="560" y="886"/>
                  </a:lnTo>
                  <a:lnTo>
                    <a:pt x="563" y="886"/>
                  </a:lnTo>
                  <a:lnTo>
                    <a:pt x="565" y="886"/>
                  </a:lnTo>
                  <a:lnTo>
                    <a:pt x="569" y="888"/>
                  </a:lnTo>
                  <a:lnTo>
                    <a:pt x="571" y="888"/>
                  </a:lnTo>
                  <a:lnTo>
                    <a:pt x="571" y="886"/>
                  </a:lnTo>
                  <a:lnTo>
                    <a:pt x="570" y="884"/>
                  </a:lnTo>
                  <a:lnTo>
                    <a:pt x="567" y="882"/>
                  </a:lnTo>
                  <a:lnTo>
                    <a:pt x="566" y="880"/>
                  </a:lnTo>
                  <a:lnTo>
                    <a:pt x="565" y="880"/>
                  </a:lnTo>
                  <a:lnTo>
                    <a:pt x="560" y="878"/>
                  </a:lnTo>
                  <a:lnTo>
                    <a:pt x="553" y="877"/>
                  </a:lnTo>
                  <a:lnTo>
                    <a:pt x="550" y="876"/>
                  </a:lnTo>
                  <a:lnTo>
                    <a:pt x="547" y="874"/>
                  </a:lnTo>
                  <a:lnTo>
                    <a:pt x="542" y="873"/>
                  </a:lnTo>
                  <a:lnTo>
                    <a:pt x="539" y="871"/>
                  </a:lnTo>
                  <a:lnTo>
                    <a:pt x="535" y="867"/>
                  </a:lnTo>
                  <a:lnTo>
                    <a:pt x="523" y="859"/>
                  </a:lnTo>
                  <a:lnTo>
                    <a:pt x="517" y="855"/>
                  </a:lnTo>
                  <a:lnTo>
                    <a:pt x="515" y="854"/>
                  </a:lnTo>
                  <a:lnTo>
                    <a:pt x="515" y="853"/>
                  </a:lnTo>
                  <a:lnTo>
                    <a:pt x="519" y="852"/>
                  </a:lnTo>
                  <a:lnTo>
                    <a:pt x="529" y="851"/>
                  </a:lnTo>
                  <a:lnTo>
                    <a:pt x="534" y="851"/>
                  </a:lnTo>
                  <a:lnTo>
                    <a:pt x="534" y="852"/>
                  </a:lnTo>
                  <a:lnTo>
                    <a:pt x="537" y="852"/>
                  </a:lnTo>
                  <a:lnTo>
                    <a:pt x="546" y="853"/>
                  </a:lnTo>
                  <a:lnTo>
                    <a:pt x="550" y="853"/>
                  </a:lnTo>
                  <a:lnTo>
                    <a:pt x="554" y="855"/>
                  </a:lnTo>
                  <a:lnTo>
                    <a:pt x="559" y="856"/>
                  </a:lnTo>
                  <a:lnTo>
                    <a:pt x="560" y="857"/>
                  </a:lnTo>
                  <a:lnTo>
                    <a:pt x="562" y="861"/>
                  </a:lnTo>
                  <a:lnTo>
                    <a:pt x="566" y="865"/>
                  </a:lnTo>
                  <a:lnTo>
                    <a:pt x="569" y="866"/>
                  </a:lnTo>
                  <a:lnTo>
                    <a:pt x="572" y="867"/>
                  </a:lnTo>
                  <a:lnTo>
                    <a:pt x="577" y="871"/>
                  </a:lnTo>
                  <a:lnTo>
                    <a:pt x="578" y="873"/>
                  </a:lnTo>
                  <a:lnTo>
                    <a:pt x="579" y="876"/>
                  </a:lnTo>
                  <a:lnTo>
                    <a:pt x="582" y="879"/>
                  </a:lnTo>
                  <a:lnTo>
                    <a:pt x="584" y="882"/>
                  </a:lnTo>
                  <a:lnTo>
                    <a:pt x="585" y="882"/>
                  </a:lnTo>
                  <a:lnTo>
                    <a:pt x="585" y="883"/>
                  </a:lnTo>
                  <a:lnTo>
                    <a:pt x="585" y="884"/>
                  </a:lnTo>
                  <a:lnTo>
                    <a:pt x="584" y="884"/>
                  </a:lnTo>
                  <a:lnTo>
                    <a:pt x="578" y="887"/>
                  </a:lnTo>
                  <a:lnTo>
                    <a:pt x="576" y="887"/>
                  </a:lnTo>
                  <a:lnTo>
                    <a:pt x="575" y="887"/>
                  </a:lnTo>
                  <a:lnTo>
                    <a:pt x="574" y="887"/>
                  </a:lnTo>
                  <a:lnTo>
                    <a:pt x="574" y="890"/>
                  </a:lnTo>
                  <a:lnTo>
                    <a:pt x="576" y="896"/>
                  </a:lnTo>
                  <a:lnTo>
                    <a:pt x="577" y="897"/>
                  </a:lnTo>
                  <a:lnTo>
                    <a:pt x="582" y="898"/>
                  </a:lnTo>
                  <a:lnTo>
                    <a:pt x="586" y="899"/>
                  </a:lnTo>
                  <a:lnTo>
                    <a:pt x="588" y="900"/>
                  </a:lnTo>
                  <a:lnTo>
                    <a:pt x="589" y="902"/>
                  </a:lnTo>
                  <a:lnTo>
                    <a:pt x="595" y="906"/>
                  </a:lnTo>
                  <a:lnTo>
                    <a:pt x="596" y="907"/>
                  </a:lnTo>
                  <a:lnTo>
                    <a:pt x="600" y="907"/>
                  </a:lnTo>
                  <a:lnTo>
                    <a:pt x="605" y="907"/>
                  </a:lnTo>
                  <a:lnTo>
                    <a:pt x="608" y="907"/>
                  </a:lnTo>
                  <a:lnTo>
                    <a:pt x="608" y="906"/>
                  </a:lnTo>
                  <a:lnTo>
                    <a:pt x="609" y="906"/>
                  </a:lnTo>
                  <a:lnTo>
                    <a:pt x="612" y="908"/>
                  </a:lnTo>
                  <a:lnTo>
                    <a:pt x="618" y="914"/>
                  </a:lnTo>
                  <a:lnTo>
                    <a:pt x="618" y="917"/>
                  </a:lnTo>
                  <a:lnTo>
                    <a:pt x="620" y="922"/>
                  </a:lnTo>
                  <a:lnTo>
                    <a:pt x="622" y="927"/>
                  </a:lnTo>
                  <a:lnTo>
                    <a:pt x="625" y="930"/>
                  </a:lnTo>
                  <a:lnTo>
                    <a:pt x="629" y="932"/>
                  </a:lnTo>
                  <a:lnTo>
                    <a:pt x="630" y="934"/>
                  </a:lnTo>
                  <a:lnTo>
                    <a:pt x="631" y="936"/>
                  </a:lnTo>
                  <a:lnTo>
                    <a:pt x="633" y="938"/>
                  </a:lnTo>
                  <a:lnTo>
                    <a:pt x="636" y="939"/>
                  </a:lnTo>
                  <a:lnTo>
                    <a:pt x="642" y="942"/>
                  </a:lnTo>
                  <a:lnTo>
                    <a:pt x="647" y="943"/>
                  </a:lnTo>
                  <a:lnTo>
                    <a:pt x="651" y="946"/>
                  </a:lnTo>
                  <a:lnTo>
                    <a:pt x="654" y="948"/>
                  </a:lnTo>
                  <a:lnTo>
                    <a:pt x="657" y="950"/>
                  </a:lnTo>
                  <a:lnTo>
                    <a:pt x="663" y="953"/>
                  </a:lnTo>
                  <a:lnTo>
                    <a:pt x="666" y="954"/>
                  </a:lnTo>
                  <a:lnTo>
                    <a:pt x="669" y="955"/>
                  </a:lnTo>
                  <a:lnTo>
                    <a:pt x="672" y="955"/>
                  </a:lnTo>
                  <a:lnTo>
                    <a:pt x="675" y="955"/>
                  </a:lnTo>
                  <a:lnTo>
                    <a:pt x="677" y="958"/>
                  </a:lnTo>
                  <a:lnTo>
                    <a:pt x="676" y="959"/>
                  </a:lnTo>
                  <a:lnTo>
                    <a:pt x="676" y="961"/>
                  </a:lnTo>
                  <a:lnTo>
                    <a:pt x="675" y="961"/>
                  </a:lnTo>
                  <a:lnTo>
                    <a:pt x="674" y="961"/>
                  </a:lnTo>
                  <a:lnTo>
                    <a:pt x="672" y="964"/>
                  </a:lnTo>
                  <a:lnTo>
                    <a:pt x="671" y="966"/>
                  </a:lnTo>
                  <a:lnTo>
                    <a:pt x="672" y="969"/>
                  </a:lnTo>
                  <a:lnTo>
                    <a:pt x="672" y="970"/>
                  </a:lnTo>
                  <a:lnTo>
                    <a:pt x="672" y="971"/>
                  </a:lnTo>
                  <a:lnTo>
                    <a:pt x="671" y="973"/>
                  </a:lnTo>
                  <a:lnTo>
                    <a:pt x="668" y="976"/>
                  </a:lnTo>
                  <a:lnTo>
                    <a:pt x="667" y="977"/>
                  </a:lnTo>
                  <a:lnTo>
                    <a:pt x="664" y="978"/>
                  </a:lnTo>
                  <a:lnTo>
                    <a:pt x="660" y="979"/>
                  </a:lnTo>
                  <a:lnTo>
                    <a:pt x="660" y="984"/>
                  </a:lnTo>
                  <a:lnTo>
                    <a:pt x="660" y="991"/>
                  </a:lnTo>
                  <a:lnTo>
                    <a:pt x="660" y="992"/>
                  </a:lnTo>
                  <a:lnTo>
                    <a:pt x="663" y="993"/>
                  </a:lnTo>
                  <a:lnTo>
                    <a:pt x="665" y="994"/>
                  </a:lnTo>
                  <a:lnTo>
                    <a:pt x="668" y="994"/>
                  </a:lnTo>
                  <a:lnTo>
                    <a:pt x="671" y="994"/>
                  </a:lnTo>
                  <a:lnTo>
                    <a:pt x="677" y="994"/>
                  </a:lnTo>
                  <a:lnTo>
                    <a:pt x="681" y="994"/>
                  </a:lnTo>
                  <a:lnTo>
                    <a:pt x="686" y="994"/>
                  </a:lnTo>
                  <a:lnTo>
                    <a:pt x="690" y="994"/>
                  </a:lnTo>
                  <a:lnTo>
                    <a:pt x="693" y="994"/>
                  </a:lnTo>
                  <a:lnTo>
                    <a:pt x="697" y="992"/>
                  </a:lnTo>
                  <a:lnTo>
                    <a:pt x="697" y="991"/>
                  </a:lnTo>
                  <a:lnTo>
                    <a:pt x="697" y="989"/>
                  </a:lnTo>
                  <a:lnTo>
                    <a:pt x="699" y="988"/>
                  </a:lnTo>
                  <a:lnTo>
                    <a:pt x="702" y="987"/>
                  </a:lnTo>
                  <a:lnTo>
                    <a:pt x="705" y="985"/>
                  </a:lnTo>
                  <a:lnTo>
                    <a:pt x="709" y="983"/>
                  </a:lnTo>
                  <a:close/>
                  <a:moveTo>
                    <a:pt x="705" y="806"/>
                  </a:moveTo>
                  <a:lnTo>
                    <a:pt x="701" y="807"/>
                  </a:lnTo>
                  <a:lnTo>
                    <a:pt x="697" y="808"/>
                  </a:lnTo>
                  <a:lnTo>
                    <a:pt x="694" y="808"/>
                  </a:lnTo>
                  <a:lnTo>
                    <a:pt x="692" y="808"/>
                  </a:lnTo>
                  <a:lnTo>
                    <a:pt x="687" y="808"/>
                  </a:lnTo>
                  <a:lnTo>
                    <a:pt x="681" y="809"/>
                  </a:lnTo>
                  <a:lnTo>
                    <a:pt x="679" y="810"/>
                  </a:lnTo>
                  <a:lnTo>
                    <a:pt x="677" y="810"/>
                  </a:lnTo>
                  <a:lnTo>
                    <a:pt x="672" y="810"/>
                  </a:lnTo>
                  <a:lnTo>
                    <a:pt x="667" y="808"/>
                  </a:lnTo>
                  <a:lnTo>
                    <a:pt x="663" y="806"/>
                  </a:lnTo>
                  <a:lnTo>
                    <a:pt x="660" y="806"/>
                  </a:lnTo>
                  <a:lnTo>
                    <a:pt x="657" y="806"/>
                  </a:lnTo>
                  <a:lnTo>
                    <a:pt x="655" y="806"/>
                  </a:lnTo>
                  <a:lnTo>
                    <a:pt x="652" y="805"/>
                  </a:lnTo>
                  <a:lnTo>
                    <a:pt x="648" y="803"/>
                  </a:lnTo>
                  <a:lnTo>
                    <a:pt x="646" y="801"/>
                  </a:lnTo>
                  <a:lnTo>
                    <a:pt x="645" y="797"/>
                  </a:lnTo>
                  <a:lnTo>
                    <a:pt x="648" y="793"/>
                  </a:lnTo>
                  <a:lnTo>
                    <a:pt x="651" y="792"/>
                  </a:lnTo>
                  <a:lnTo>
                    <a:pt x="652" y="792"/>
                  </a:lnTo>
                  <a:lnTo>
                    <a:pt x="654" y="792"/>
                  </a:lnTo>
                  <a:lnTo>
                    <a:pt x="657" y="792"/>
                  </a:lnTo>
                  <a:lnTo>
                    <a:pt x="660" y="792"/>
                  </a:lnTo>
                  <a:lnTo>
                    <a:pt x="664" y="792"/>
                  </a:lnTo>
                  <a:lnTo>
                    <a:pt x="667" y="793"/>
                  </a:lnTo>
                  <a:lnTo>
                    <a:pt x="672" y="793"/>
                  </a:lnTo>
                  <a:lnTo>
                    <a:pt x="676" y="793"/>
                  </a:lnTo>
                  <a:lnTo>
                    <a:pt x="678" y="791"/>
                  </a:lnTo>
                  <a:lnTo>
                    <a:pt x="679" y="790"/>
                  </a:lnTo>
                  <a:lnTo>
                    <a:pt x="683" y="789"/>
                  </a:lnTo>
                  <a:lnTo>
                    <a:pt x="687" y="787"/>
                  </a:lnTo>
                  <a:lnTo>
                    <a:pt x="690" y="786"/>
                  </a:lnTo>
                  <a:lnTo>
                    <a:pt x="693" y="786"/>
                  </a:lnTo>
                  <a:lnTo>
                    <a:pt x="695" y="789"/>
                  </a:lnTo>
                  <a:lnTo>
                    <a:pt x="697" y="791"/>
                  </a:lnTo>
                  <a:lnTo>
                    <a:pt x="697" y="793"/>
                  </a:lnTo>
                  <a:lnTo>
                    <a:pt x="698" y="795"/>
                  </a:lnTo>
                  <a:lnTo>
                    <a:pt x="701" y="795"/>
                  </a:lnTo>
                  <a:lnTo>
                    <a:pt x="704" y="795"/>
                  </a:lnTo>
                  <a:lnTo>
                    <a:pt x="706" y="796"/>
                  </a:lnTo>
                  <a:lnTo>
                    <a:pt x="709" y="798"/>
                  </a:lnTo>
                  <a:lnTo>
                    <a:pt x="710" y="802"/>
                  </a:lnTo>
                  <a:lnTo>
                    <a:pt x="710" y="805"/>
                  </a:lnTo>
                  <a:lnTo>
                    <a:pt x="710" y="807"/>
                  </a:lnTo>
                  <a:lnTo>
                    <a:pt x="707" y="809"/>
                  </a:lnTo>
                  <a:lnTo>
                    <a:pt x="706" y="807"/>
                  </a:lnTo>
                  <a:lnTo>
                    <a:pt x="705" y="806"/>
                  </a:lnTo>
                  <a:close/>
                  <a:moveTo>
                    <a:pt x="635" y="830"/>
                  </a:moveTo>
                  <a:lnTo>
                    <a:pt x="640" y="833"/>
                  </a:lnTo>
                  <a:lnTo>
                    <a:pt x="644" y="836"/>
                  </a:lnTo>
                  <a:lnTo>
                    <a:pt x="648" y="837"/>
                  </a:lnTo>
                  <a:lnTo>
                    <a:pt x="653" y="837"/>
                  </a:lnTo>
                  <a:lnTo>
                    <a:pt x="657" y="840"/>
                  </a:lnTo>
                  <a:lnTo>
                    <a:pt x="660" y="843"/>
                  </a:lnTo>
                  <a:lnTo>
                    <a:pt x="660" y="847"/>
                  </a:lnTo>
                  <a:lnTo>
                    <a:pt x="660" y="850"/>
                  </a:lnTo>
                  <a:lnTo>
                    <a:pt x="667" y="849"/>
                  </a:lnTo>
                  <a:lnTo>
                    <a:pt x="674" y="847"/>
                  </a:lnTo>
                  <a:lnTo>
                    <a:pt x="675" y="845"/>
                  </a:lnTo>
                  <a:lnTo>
                    <a:pt x="680" y="844"/>
                  </a:lnTo>
                  <a:lnTo>
                    <a:pt x="686" y="845"/>
                  </a:lnTo>
                  <a:lnTo>
                    <a:pt x="692" y="848"/>
                  </a:lnTo>
                  <a:lnTo>
                    <a:pt x="700" y="850"/>
                  </a:lnTo>
                  <a:lnTo>
                    <a:pt x="704" y="851"/>
                  </a:lnTo>
                  <a:lnTo>
                    <a:pt x="704" y="854"/>
                  </a:lnTo>
                  <a:lnTo>
                    <a:pt x="705" y="856"/>
                  </a:lnTo>
                  <a:lnTo>
                    <a:pt x="707" y="857"/>
                  </a:lnTo>
                  <a:lnTo>
                    <a:pt x="711" y="857"/>
                  </a:lnTo>
                  <a:lnTo>
                    <a:pt x="714" y="859"/>
                  </a:lnTo>
                  <a:lnTo>
                    <a:pt x="717" y="859"/>
                  </a:lnTo>
                  <a:lnTo>
                    <a:pt x="721" y="856"/>
                  </a:lnTo>
                  <a:lnTo>
                    <a:pt x="723" y="853"/>
                  </a:lnTo>
                  <a:lnTo>
                    <a:pt x="727" y="850"/>
                  </a:lnTo>
                  <a:lnTo>
                    <a:pt x="728" y="848"/>
                  </a:lnTo>
                  <a:lnTo>
                    <a:pt x="725" y="843"/>
                  </a:lnTo>
                  <a:lnTo>
                    <a:pt x="722" y="839"/>
                  </a:lnTo>
                  <a:lnTo>
                    <a:pt x="721" y="837"/>
                  </a:lnTo>
                  <a:lnTo>
                    <a:pt x="718" y="833"/>
                  </a:lnTo>
                  <a:lnTo>
                    <a:pt x="715" y="831"/>
                  </a:lnTo>
                  <a:lnTo>
                    <a:pt x="713" y="829"/>
                  </a:lnTo>
                  <a:lnTo>
                    <a:pt x="707" y="825"/>
                  </a:lnTo>
                  <a:lnTo>
                    <a:pt x="705" y="824"/>
                  </a:lnTo>
                  <a:lnTo>
                    <a:pt x="701" y="820"/>
                  </a:lnTo>
                  <a:lnTo>
                    <a:pt x="698" y="818"/>
                  </a:lnTo>
                  <a:lnTo>
                    <a:pt x="694" y="817"/>
                  </a:lnTo>
                  <a:lnTo>
                    <a:pt x="691" y="817"/>
                  </a:lnTo>
                  <a:lnTo>
                    <a:pt x="688" y="820"/>
                  </a:lnTo>
                  <a:lnTo>
                    <a:pt x="686" y="824"/>
                  </a:lnTo>
                  <a:lnTo>
                    <a:pt x="686" y="826"/>
                  </a:lnTo>
                  <a:lnTo>
                    <a:pt x="686" y="828"/>
                  </a:lnTo>
                  <a:lnTo>
                    <a:pt x="681" y="829"/>
                  </a:lnTo>
                  <a:lnTo>
                    <a:pt x="677" y="828"/>
                  </a:lnTo>
                  <a:lnTo>
                    <a:pt x="674" y="826"/>
                  </a:lnTo>
                  <a:lnTo>
                    <a:pt x="670" y="824"/>
                  </a:lnTo>
                  <a:lnTo>
                    <a:pt x="667" y="822"/>
                  </a:lnTo>
                  <a:lnTo>
                    <a:pt x="664" y="821"/>
                  </a:lnTo>
                  <a:lnTo>
                    <a:pt x="660" y="821"/>
                  </a:lnTo>
                  <a:lnTo>
                    <a:pt x="657" y="821"/>
                  </a:lnTo>
                  <a:lnTo>
                    <a:pt x="655" y="818"/>
                  </a:lnTo>
                  <a:lnTo>
                    <a:pt x="654" y="816"/>
                  </a:lnTo>
                  <a:lnTo>
                    <a:pt x="651" y="813"/>
                  </a:lnTo>
                  <a:lnTo>
                    <a:pt x="647" y="812"/>
                  </a:lnTo>
                  <a:lnTo>
                    <a:pt x="644" y="810"/>
                  </a:lnTo>
                  <a:lnTo>
                    <a:pt x="640" y="812"/>
                  </a:lnTo>
                  <a:lnTo>
                    <a:pt x="636" y="815"/>
                  </a:lnTo>
                  <a:lnTo>
                    <a:pt x="633" y="817"/>
                  </a:lnTo>
                  <a:lnTo>
                    <a:pt x="632" y="820"/>
                  </a:lnTo>
                  <a:lnTo>
                    <a:pt x="632" y="822"/>
                  </a:lnTo>
                  <a:lnTo>
                    <a:pt x="633" y="827"/>
                  </a:lnTo>
                  <a:lnTo>
                    <a:pt x="635" y="830"/>
                  </a:lnTo>
                  <a:close/>
                  <a:moveTo>
                    <a:pt x="725" y="942"/>
                  </a:moveTo>
                  <a:lnTo>
                    <a:pt x="725" y="952"/>
                  </a:lnTo>
                  <a:lnTo>
                    <a:pt x="724" y="961"/>
                  </a:lnTo>
                  <a:lnTo>
                    <a:pt x="721" y="964"/>
                  </a:lnTo>
                  <a:lnTo>
                    <a:pt x="715" y="964"/>
                  </a:lnTo>
                  <a:lnTo>
                    <a:pt x="714" y="968"/>
                  </a:lnTo>
                  <a:lnTo>
                    <a:pt x="714" y="972"/>
                  </a:lnTo>
                  <a:lnTo>
                    <a:pt x="715" y="977"/>
                  </a:lnTo>
                  <a:lnTo>
                    <a:pt x="714" y="980"/>
                  </a:lnTo>
                  <a:lnTo>
                    <a:pt x="711" y="980"/>
                  </a:lnTo>
                  <a:lnTo>
                    <a:pt x="709" y="979"/>
                  </a:lnTo>
                  <a:lnTo>
                    <a:pt x="707" y="977"/>
                  </a:lnTo>
                  <a:lnTo>
                    <a:pt x="706" y="977"/>
                  </a:lnTo>
                  <a:lnTo>
                    <a:pt x="704" y="972"/>
                  </a:lnTo>
                  <a:lnTo>
                    <a:pt x="701" y="969"/>
                  </a:lnTo>
                  <a:lnTo>
                    <a:pt x="698" y="967"/>
                  </a:lnTo>
                  <a:lnTo>
                    <a:pt x="694" y="965"/>
                  </a:lnTo>
                  <a:lnTo>
                    <a:pt x="684" y="957"/>
                  </a:lnTo>
                  <a:lnTo>
                    <a:pt x="681" y="954"/>
                  </a:lnTo>
                  <a:lnTo>
                    <a:pt x="679" y="950"/>
                  </a:lnTo>
                  <a:lnTo>
                    <a:pt x="678" y="948"/>
                  </a:lnTo>
                  <a:lnTo>
                    <a:pt x="683" y="943"/>
                  </a:lnTo>
                  <a:lnTo>
                    <a:pt x="684" y="941"/>
                  </a:lnTo>
                  <a:lnTo>
                    <a:pt x="687" y="939"/>
                  </a:lnTo>
                  <a:lnTo>
                    <a:pt x="690" y="939"/>
                  </a:lnTo>
                  <a:lnTo>
                    <a:pt x="699" y="939"/>
                  </a:lnTo>
                  <a:lnTo>
                    <a:pt x="703" y="939"/>
                  </a:lnTo>
                  <a:lnTo>
                    <a:pt x="706" y="942"/>
                  </a:lnTo>
                  <a:lnTo>
                    <a:pt x="711" y="943"/>
                  </a:lnTo>
                  <a:lnTo>
                    <a:pt x="721" y="941"/>
                  </a:lnTo>
                  <a:lnTo>
                    <a:pt x="725" y="942"/>
                  </a:lnTo>
                  <a:close/>
                  <a:moveTo>
                    <a:pt x="450" y="643"/>
                  </a:moveTo>
                  <a:lnTo>
                    <a:pt x="446" y="642"/>
                  </a:lnTo>
                  <a:lnTo>
                    <a:pt x="442" y="640"/>
                  </a:lnTo>
                  <a:lnTo>
                    <a:pt x="437" y="640"/>
                  </a:lnTo>
                  <a:lnTo>
                    <a:pt x="433" y="641"/>
                  </a:lnTo>
                  <a:lnTo>
                    <a:pt x="432" y="642"/>
                  </a:lnTo>
                  <a:lnTo>
                    <a:pt x="431" y="642"/>
                  </a:lnTo>
                  <a:lnTo>
                    <a:pt x="431" y="644"/>
                  </a:lnTo>
                  <a:lnTo>
                    <a:pt x="432" y="645"/>
                  </a:lnTo>
                  <a:lnTo>
                    <a:pt x="434" y="651"/>
                  </a:lnTo>
                  <a:lnTo>
                    <a:pt x="435" y="653"/>
                  </a:lnTo>
                  <a:lnTo>
                    <a:pt x="437" y="654"/>
                  </a:lnTo>
                  <a:lnTo>
                    <a:pt x="438" y="655"/>
                  </a:lnTo>
                  <a:lnTo>
                    <a:pt x="437" y="658"/>
                  </a:lnTo>
                  <a:lnTo>
                    <a:pt x="435" y="661"/>
                  </a:lnTo>
                  <a:lnTo>
                    <a:pt x="433" y="662"/>
                  </a:lnTo>
                  <a:lnTo>
                    <a:pt x="431" y="663"/>
                  </a:lnTo>
                  <a:lnTo>
                    <a:pt x="427" y="663"/>
                  </a:lnTo>
                  <a:lnTo>
                    <a:pt x="425" y="661"/>
                  </a:lnTo>
                  <a:lnTo>
                    <a:pt x="423" y="657"/>
                  </a:lnTo>
                  <a:lnTo>
                    <a:pt x="422" y="654"/>
                  </a:lnTo>
                  <a:lnTo>
                    <a:pt x="422" y="652"/>
                  </a:lnTo>
                  <a:lnTo>
                    <a:pt x="422" y="649"/>
                  </a:lnTo>
                  <a:lnTo>
                    <a:pt x="423" y="647"/>
                  </a:lnTo>
                  <a:lnTo>
                    <a:pt x="421" y="645"/>
                  </a:lnTo>
                  <a:lnTo>
                    <a:pt x="414" y="642"/>
                  </a:lnTo>
                  <a:lnTo>
                    <a:pt x="411" y="641"/>
                  </a:lnTo>
                  <a:lnTo>
                    <a:pt x="408" y="638"/>
                  </a:lnTo>
                  <a:lnTo>
                    <a:pt x="403" y="635"/>
                  </a:lnTo>
                  <a:lnTo>
                    <a:pt x="401" y="633"/>
                  </a:lnTo>
                  <a:lnTo>
                    <a:pt x="399" y="631"/>
                  </a:lnTo>
                  <a:lnTo>
                    <a:pt x="396" y="629"/>
                  </a:lnTo>
                  <a:lnTo>
                    <a:pt x="389" y="624"/>
                  </a:lnTo>
                  <a:lnTo>
                    <a:pt x="387" y="622"/>
                  </a:lnTo>
                  <a:lnTo>
                    <a:pt x="383" y="620"/>
                  </a:lnTo>
                  <a:lnTo>
                    <a:pt x="377" y="616"/>
                  </a:lnTo>
                  <a:lnTo>
                    <a:pt x="376" y="615"/>
                  </a:lnTo>
                  <a:lnTo>
                    <a:pt x="374" y="617"/>
                  </a:lnTo>
                  <a:lnTo>
                    <a:pt x="373" y="618"/>
                  </a:lnTo>
                  <a:lnTo>
                    <a:pt x="372" y="620"/>
                  </a:lnTo>
                  <a:lnTo>
                    <a:pt x="369" y="622"/>
                  </a:lnTo>
                  <a:lnTo>
                    <a:pt x="363" y="623"/>
                  </a:lnTo>
                  <a:lnTo>
                    <a:pt x="356" y="622"/>
                  </a:lnTo>
                  <a:lnTo>
                    <a:pt x="354" y="621"/>
                  </a:lnTo>
                  <a:lnTo>
                    <a:pt x="351" y="619"/>
                  </a:lnTo>
                  <a:lnTo>
                    <a:pt x="346" y="616"/>
                  </a:lnTo>
                  <a:lnTo>
                    <a:pt x="343" y="612"/>
                  </a:lnTo>
                  <a:lnTo>
                    <a:pt x="342" y="609"/>
                  </a:lnTo>
                  <a:lnTo>
                    <a:pt x="343" y="606"/>
                  </a:lnTo>
                  <a:lnTo>
                    <a:pt x="343" y="603"/>
                  </a:lnTo>
                  <a:lnTo>
                    <a:pt x="343" y="599"/>
                  </a:lnTo>
                  <a:lnTo>
                    <a:pt x="342" y="595"/>
                  </a:lnTo>
                  <a:lnTo>
                    <a:pt x="341" y="591"/>
                  </a:lnTo>
                  <a:lnTo>
                    <a:pt x="340" y="588"/>
                  </a:lnTo>
                  <a:lnTo>
                    <a:pt x="339" y="586"/>
                  </a:lnTo>
                  <a:lnTo>
                    <a:pt x="337" y="583"/>
                  </a:lnTo>
                  <a:lnTo>
                    <a:pt x="337" y="579"/>
                  </a:lnTo>
                  <a:lnTo>
                    <a:pt x="335" y="576"/>
                  </a:lnTo>
                  <a:lnTo>
                    <a:pt x="334" y="573"/>
                  </a:lnTo>
                  <a:lnTo>
                    <a:pt x="332" y="572"/>
                  </a:lnTo>
                  <a:lnTo>
                    <a:pt x="330" y="571"/>
                  </a:lnTo>
                  <a:lnTo>
                    <a:pt x="330" y="570"/>
                  </a:lnTo>
                  <a:lnTo>
                    <a:pt x="329" y="568"/>
                  </a:lnTo>
                  <a:lnTo>
                    <a:pt x="329" y="566"/>
                  </a:lnTo>
                  <a:lnTo>
                    <a:pt x="328" y="566"/>
                  </a:lnTo>
                  <a:lnTo>
                    <a:pt x="327" y="566"/>
                  </a:lnTo>
                  <a:lnTo>
                    <a:pt x="327" y="568"/>
                  </a:lnTo>
                  <a:lnTo>
                    <a:pt x="325" y="571"/>
                  </a:lnTo>
                  <a:lnTo>
                    <a:pt x="322" y="573"/>
                  </a:lnTo>
                  <a:lnTo>
                    <a:pt x="322" y="574"/>
                  </a:lnTo>
                  <a:lnTo>
                    <a:pt x="322" y="576"/>
                  </a:lnTo>
                  <a:lnTo>
                    <a:pt x="325" y="580"/>
                  </a:lnTo>
                  <a:lnTo>
                    <a:pt x="326" y="584"/>
                  </a:lnTo>
                  <a:lnTo>
                    <a:pt x="327" y="588"/>
                  </a:lnTo>
                  <a:lnTo>
                    <a:pt x="327" y="589"/>
                  </a:lnTo>
                  <a:lnTo>
                    <a:pt x="325" y="592"/>
                  </a:lnTo>
                  <a:lnTo>
                    <a:pt x="322" y="594"/>
                  </a:lnTo>
                  <a:lnTo>
                    <a:pt x="321" y="596"/>
                  </a:lnTo>
                  <a:lnTo>
                    <a:pt x="320" y="597"/>
                  </a:lnTo>
                  <a:lnTo>
                    <a:pt x="317" y="597"/>
                  </a:lnTo>
                  <a:lnTo>
                    <a:pt x="312" y="593"/>
                  </a:lnTo>
                  <a:lnTo>
                    <a:pt x="310" y="588"/>
                  </a:lnTo>
                  <a:lnTo>
                    <a:pt x="310" y="587"/>
                  </a:lnTo>
                  <a:lnTo>
                    <a:pt x="307" y="582"/>
                  </a:lnTo>
                  <a:lnTo>
                    <a:pt x="304" y="576"/>
                  </a:lnTo>
                  <a:lnTo>
                    <a:pt x="304" y="573"/>
                  </a:lnTo>
                  <a:lnTo>
                    <a:pt x="304" y="571"/>
                  </a:lnTo>
                  <a:lnTo>
                    <a:pt x="305" y="570"/>
                  </a:lnTo>
                  <a:lnTo>
                    <a:pt x="304" y="565"/>
                  </a:lnTo>
                  <a:lnTo>
                    <a:pt x="303" y="559"/>
                  </a:lnTo>
                  <a:lnTo>
                    <a:pt x="303" y="556"/>
                  </a:lnTo>
                  <a:lnTo>
                    <a:pt x="300" y="552"/>
                  </a:lnTo>
                  <a:lnTo>
                    <a:pt x="299" y="548"/>
                  </a:lnTo>
                  <a:lnTo>
                    <a:pt x="298" y="546"/>
                  </a:lnTo>
                  <a:lnTo>
                    <a:pt x="295" y="542"/>
                  </a:lnTo>
                  <a:lnTo>
                    <a:pt x="291" y="539"/>
                  </a:lnTo>
                  <a:lnTo>
                    <a:pt x="287" y="536"/>
                  </a:lnTo>
                  <a:lnTo>
                    <a:pt x="286" y="530"/>
                  </a:lnTo>
                  <a:lnTo>
                    <a:pt x="286" y="527"/>
                  </a:lnTo>
                  <a:lnTo>
                    <a:pt x="285" y="527"/>
                  </a:lnTo>
                  <a:lnTo>
                    <a:pt x="285" y="526"/>
                  </a:lnTo>
                  <a:lnTo>
                    <a:pt x="286" y="526"/>
                  </a:lnTo>
                  <a:lnTo>
                    <a:pt x="288" y="524"/>
                  </a:lnTo>
                  <a:lnTo>
                    <a:pt x="297" y="523"/>
                  </a:lnTo>
                  <a:lnTo>
                    <a:pt x="300" y="522"/>
                  </a:lnTo>
                  <a:lnTo>
                    <a:pt x="304" y="524"/>
                  </a:lnTo>
                  <a:lnTo>
                    <a:pt x="306" y="525"/>
                  </a:lnTo>
                  <a:lnTo>
                    <a:pt x="307" y="528"/>
                  </a:lnTo>
                  <a:lnTo>
                    <a:pt x="306" y="530"/>
                  </a:lnTo>
                  <a:lnTo>
                    <a:pt x="306" y="534"/>
                  </a:lnTo>
                  <a:lnTo>
                    <a:pt x="306" y="537"/>
                  </a:lnTo>
                  <a:lnTo>
                    <a:pt x="305" y="537"/>
                  </a:lnTo>
                  <a:lnTo>
                    <a:pt x="309" y="539"/>
                  </a:lnTo>
                  <a:lnTo>
                    <a:pt x="317" y="546"/>
                  </a:lnTo>
                  <a:lnTo>
                    <a:pt x="320" y="548"/>
                  </a:lnTo>
                  <a:lnTo>
                    <a:pt x="322" y="547"/>
                  </a:lnTo>
                  <a:lnTo>
                    <a:pt x="325" y="546"/>
                  </a:lnTo>
                  <a:lnTo>
                    <a:pt x="327" y="545"/>
                  </a:lnTo>
                  <a:lnTo>
                    <a:pt x="330" y="545"/>
                  </a:lnTo>
                  <a:lnTo>
                    <a:pt x="339" y="546"/>
                  </a:lnTo>
                  <a:lnTo>
                    <a:pt x="342" y="547"/>
                  </a:lnTo>
                  <a:lnTo>
                    <a:pt x="343" y="551"/>
                  </a:lnTo>
                  <a:lnTo>
                    <a:pt x="345" y="554"/>
                  </a:lnTo>
                  <a:lnTo>
                    <a:pt x="345" y="556"/>
                  </a:lnTo>
                  <a:lnTo>
                    <a:pt x="344" y="558"/>
                  </a:lnTo>
                  <a:lnTo>
                    <a:pt x="345" y="561"/>
                  </a:lnTo>
                  <a:lnTo>
                    <a:pt x="350" y="565"/>
                  </a:lnTo>
                  <a:lnTo>
                    <a:pt x="356" y="572"/>
                  </a:lnTo>
                  <a:lnTo>
                    <a:pt x="357" y="573"/>
                  </a:lnTo>
                  <a:lnTo>
                    <a:pt x="356" y="576"/>
                  </a:lnTo>
                  <a:lnTo>
                    <a:pt x="355" y="581"/>
                  </a:lnTo>
                  <a:lnTo>
                    <a:pt x="354" y="581"/>
                  </a:lnTo>
                  <a:lnTo>
                    <a:pt x="354" y="586"/>
                  </a:lnTo>
                  <a:lnTo>
                    <a:pt x="356" y="591"/>
                  </a:lnTo>
                  <a:lnTo>
                    <a:pt x="360" y="595"/>
                  </a:lnTo>
                  <a:lnTo>
                    <a:pt x="363" y="598"/>
                  </a:lnTo>
                  <a:lnTo>
                    <a:pt x="365" y="601"/>
                  </a:lnTo>
                  <a:lnTo>
                    <a:pt x="370" y="605"/>
                  </a:lnTo>
                  <a:lnTo>
                    <a:pt x="372" y="606"/>
                  </a:lnTo>
                  <a:lnTo>
                    <a:pt x="374" y="608"/>
                  </a:lnTo>
                  <a:lnTo>
                    <a:pt x="375" y="609"/>
                  </a:lnTo>
                  <a:lnTo>
                    <a:pt x="376" y="608"/>
                  </a:lnTo>
                  <a:lnTo>
                    <a:pt x="378" y="605"/>
                  </a:lnTo>
                  <a:lnTo>
                    <a:pt x="380" y="601"/>
                  </a:lnTo>
                  <a:lnTo>
                    <a:pt x="381" y="599"/>
                  </a:lnTo>
                  <a:lnTo>
                    <a:pt x="380" y="593"/>
                  </a:lnTo>
                  <a:lnTo>
                    <a:pt x="378" y="586"/>
                  </a:lnTo>
                  <a:lnTo>
                    <a:pt x="376" y="584"/>
                  </a:lnTo>
                  <a:lnTo>
                    <a:pt x="373" y="582"/>
                  </a:lnTo>
                  <a:lnTo>
                    <a:pt x="374" y="579"/>
                  </a:lnTo>
                  <a:lnTo>
                    <a:pt x="374" y="575"/>
                  </a:lnTo>
                  <a:lnTo>
                    <a:pt x="374" y="570"/>
                  </a:lnTo>
                  <a:lnTo>
                    <a:pt x="373" y="563"/>
                  </a:lnTo>
                  <a:lnTo>
                    <a:pt x="372" y="561"/>
                  </a:lnTo>
                  <a:lnTo>
                    <a:pt x="369" y="558"/>
                  </a:lnTo>
                  <a:lnTo>
                    <a:pt x="368" y="557"/>
                  </a:lnTo>
                  <a:lnTo>
                    <a:pt x="365" y="554"/>
                  </a:lnTo>
                  <a:lnTo>
                    <a:pt x="362" y="552"/>
                  </a:lnTo>
                  <a:lnTo>
                    <a:pt x="360" y="548"/>
                  </a:lnTo>
                  <a:lnTo>
                    <a:pt x="360" y="545"/>
                  </a:lnTo>
                  <a:lnTo>
                    <a:pt x="360" y="544"/>
                  </a:lnTo>
                  <a:lnTo>
                    <a:pt x="355" y="541"/>
                  </a:lnTo>
                  <a:lnTo>
                    <a:pt x="352" y="540"/>
                  </a:lnTo>
                  <a:lnTo>
                    <a:pt x="349" y="537"/>
                  </a:lnTo>
                  <a:lnTo>
                    <a:pt x="345" y="535"/>
                  </a:lnTo>
                  <a:lnTo>
                    <a:pt x="342" y="536"/>
                  </a:lnTo>
                  <a:lnTo>
                    <a:pt x="339" y="537"/>
                  </a:lnTo>
                  <a:lnTo>
                    <a:pt x="337" y="535"/>
                  </a:lnTo>
                  <a:lnTo>
                    <a:pt x="333" y="533"/>
                  </a:lnTo>
                  <a:lnTo>
                    <a:pt x="332" y="531"/>
                  </a:lnTo>
                  <a:lnTo>
                    <a:pt x="331" y="530"/>
                  </a:lnTo>
                  <a:lnTo>
                    <a:pt x="332" y="529"/>
                  </a:lnTo>
                  <a:lnTo>
                    <a:pt x="333" y="529"/>
                  </a:lnTo>
                  <a:lnTo>
                    <a:pt x="343" y="531"/>
                  </a:lnTo>
                  <a:lnTo>
                    <a:pt x="345" y="531"/>
                  </a:lnTo>
                  <a:lnTo>
                    <a:pt x="346" y="529"/>
                  </a:lnTo>
                  <a:lnTo>
                    <a:pt x="346" y="523"/>
                  </a:lnTo>
                  <a:lnTo>
                    <a:pt x="346" y="521"/>
                  </a:lnTo>
                  <a:lnTo>
                    <a:pt x="348" y="519"/>
                  </a:lnTo>
                  <a:lnTo>
                    <a:pt x="349" y="519"/>
                  </a:lnTo>
                  <a:lnTo>
                    <a:pt x="351" y="521"/>
                  </a:lnTo>
                  <a:lnTo>
                    <a:pt x="355" y="524"/>
                  </a:lnTo>
                  <a:lnTo>
                    <a:pt x="358" y="527"/>
                  </a:lnTo>
                  <a:lnTo>
                    <a:pt x="361" y="534"/>
                  </a:lnTo>
                  <a:lnTo>
                    <a:pt x="363" y="540"/>
                  </a:lnTo>
                  <a:lnTo>
                    <a:pt x="366" y="544"/>
                  </a:lnTo>
                  <a:lnTo>
                    <a:pt x="369" y="547"/>
                  </a:lnTo>
                  <a:lnTo>
                    <a:pt x="370" y="550"/>
                  </a:lnTo>
                  <a:lnTo>
                    <a:pt x="374" y="554"/>
                  </a:lnTo>
                  <a:lnTo>
                    <a:pt x="378" y="558"/>
                  </a:lnTo>
                  <a:lnTo>
                    <a:pt x="381" y="562"/>
                  </a:lnTo>
                  <a:lnTo>
                    <a:pt x="388" y="572"/>
                  </a:lnTo>
                  <a:lnTo>
                    <a:pt x="391" y="580"/>
                  </a:lnTo>
                  <a:lnTo>
                    <a:pt x="395" y="584"/>
                  </a:lnTo>
                  <a:lnTo>
                    <a:pt x="396" y="586"/>
                  </a:lnTo>
                  <a:lnTo>
                    <a:pt x="399" y="586"/>
                  </a:lnTo>
                  <a:lnTo>
                    <a:pt x="404" y="589"/>
                  </a:lnTo>
                  <a:lnTo>
                    <a:pt x="408" y="593"/>
                  </a:lnTo>
                  <a:lnTo>
                    <a:pt x="410" y="597"/>
                  </a:lnTo>
                  <a:lnTo>
                    <a:pt x="413" y="601"/>
                  </a:lnTo>
                  <a:lnTo>
                    <a:pt x="416" y="607"/>
                  </a:lnTo>
                  <a:lnTo>
                    <a:pt x="419" y="609"/>
                  </a:lnTo>
                  <a:lnTo>
                    <a:pt x="421" y="612"/>
                  </a:lnTo>
                  <a:lnTo>
                    <a:pt x="425" y="618"/>
                  </a:lnTo>
                  <a:lnTo>
                    <a:pt x="428" y="621"/>
                  </a:lnTo>
                  <a:lnTo>
                    <a:pt x="430" y="623"/>
                  </a:lnTo>
                  <a:lnTo>
                    <a:pt x="434" y="627"/>
                  </a:lnTo>
                  <a:lnTo>
                    <a:pt x="441" y="632"/>
                  </a:lnTo>
                  <a:lnTo>
                    <a:pt x="445" y="636"/>
                  </a:lnTo>
                  <a:lnTo>
                    <a:pt x="449" y="640"/>
                  </a:lnTo>
                  <a:lnTo>
                    <a:pt x="450" y="643"/>
                  </a:lnTo>
                  <a:close/>
                  <a:moveTo>
                    <a:pt x="346" y="502"/>
                  </a:moveTo>
                  <a:lnTo>
                    <a:pt x="340" y="493"/>
                  </a:lnTo>
                  <a:lnTo>
                    <a:pt x="337" y="491"/>
                  </a:lnTo>
                  <a:lnTo>
                    <a:pt x="335" y="492"/>
                  </a:lnTo>
                  <a:lnTo>
                    <a:pt x="334" y="495"/>
                  </a:lnTo>
                  <a:lnTo>
                    <a:pt x="334" y="500"/>
                  </a:lnTo>
                  <a:lnTo>
                    <a:pt x="338" y="505"/>
                  </a:lnTo>
                  <a:lnTo>
                    <a:pt x="343" y="514"/>
                  </a:lnTo>
                  <a:lnTo>
                    <a:pt x="345" y="516"/>
                  </a:lnTo>
                  <a:lnTo>
                    <a:pt x="345" y="513"/>
                  </a:lnTo>
                  <a:lnTo>
                    <a:pt x="346" y="502"/>
                  </a:lnTo>
                  <a:close/>
                  <a:moveTo>
                    <a:pt x="319" y="447"/>
                  </a:moveTo>
                  <a:lnTo>
                    <a:pt x="317" y="447"/>
                  </a:lnTo>
                  <a:lnTo>
                    <a:pt x="316" y="447"/>
                  </a:lnTo>
                  <a:lnTo>
                    <a:pt x="316" y="448"/>
                  </a:lnTo>
                  <a:lnTo>
                    <a:pt x="317" y="453"/>
                  </a:lnTo>
                  <a:lnTo>
                    <a:pt x="319" y="457"/>
                  </a:lnTo>
                  <a:lnTo>
                    <a:pt x="325" y="468"/>
                  </a:lnTo>
                  <a:lnTo>
                    <a:pt x="329" y="478"/>
                  </a:lnTo>
                  <a:lnTo>
                    <a:pt x="332" y="484"/>
                  </a:lnTo>
                  <a:lnTo>
                    <a:pt x="333" y="486"/>
                  </a:lnTo>
                  <a:lnTo>
                    <a:pt x="333" y="482"/>
                  </a:lnTo>
                  <a:lnTo>
                    <a:pt x="332" y="476"/>
                  </a:lnTo>
                  <a:lnTo>
                    <a:pt x="330" y="468"/>
                  </a:lnTo>
                  <a:lnTo>
                    <a:pt x="327" y="459"/>
                  </a:lnTo>
                  <a:lnTo>
                    <a:pt x="323" y="453"/>
                  </a:lnTo>
                  <a:lnTo>
                    <a:pt x="319" y="447"/>
                  </a:lnTo>
                  <a:close/>
                  <a:moveTo>
                    <a:pt x="332" y="504"/>
                  </a:moveTo>
                  <a:lnTo>
                    <a:pt x="329" y="505"/>
                  </a:lnTo>
                  <a:lnTo>
                    <a:pt x="327" y="505"/>
                  </a:lnTo>
                  <a:lnTo>
                    <a:pt x="323" y="505"/>
                  </a:lnTo>
                  <a:lnTo>
                    <a:pt x="321" y="505"/>
                  </a:lnTo>
                  <a:lnTo>
                    <a:pt x="319" y="503"/>
                  </a:lnTo>
                  <a:lnTo>
                    <a:pt x="318" y="502"/>
                  </a:lnTo>
                  <a:lnTo>
                    <a:pt x="317" y="500"/>
                  </a:lnTo>
                  <a:lnTo>
                    <a:pt x="316" y="496"/>
                  </a:lnTo>
                  <a:lnTo>
                    <a:pt x="316" y="495"/>
                  </a:lnTo>
                  <a:lnTo>
                    <a:pt x="317" y="493"/>
                  </a:lnTo>
                  <a:lnTo>
                    <a:pt x="319" y="491"/>
                  </a:lnTo>
                  <a:lnTo>
                    <a:pt x="321" y="491"/>
                  </a:lnTo>
                  <a:lnTo>
                    <a:pt x="323" y="492"/>
                  </a:lnTo>
                  <a:lnTo>
                    <a:pt x="326" y="493"/>
                  </a:lnTo>
                  <a:lnTo>
                    <a:pt x="330" y="499"/>
                  </a:lnTo>
                  <a:lnTo>
                    <a:pt x="332" y="504"/>
                  </a:lnTo>
                  <a:close/>
                  <a:moveTo>
                    <a:pt x="309" y="505"/>
                  </a:moveTo>
                  <a:lnTo>
                    <a:pt x="308" y="501"/>
                  </a:lnTo>
                  <a:lnTo>
                    <a:pt x="307" y="496"/>
                  </a:lnTo>
                  <a:lnTo>
                    <a:pt x="304" y="491"/>
                  </a:lnTo>
                  <a:lnTo>
                    <a:pt x="300" y="486"/>
                  </a:lnTo>
                  <a:lnTo>
                    <a:pt x="298" y="478"/>
                  </a:lnTo>
                  <a:lnTo>
                    <a:pt x="296" y="469"/>
                  </a:lnTo>
                  <a:lnTo>
                    <a:pt x="296" y="466"/>
                  </a:lnTo>
                  <a:lnTo>
                    <a:pt x="296" y="463"/>
                  </a:lnTo>
                  <a:lnTo>
                    <a:pt x="296" y="460"/>
                  </a:lnTo>
                  <a:lnTo>
                    <a:pt x="296" y="455"/>
                  </a:lnTo>
                  <a:lnTo>
                    <a:pt x="296" y="448"/>
                  </a:lnTo>
                  <a:lnTo>
                    <a:pt x="296" y="444"/>
                  </a:lnTo>
                  <a:lnTo>
                    <a:pt x="296" y="442"/>
                  </a:lnTo>
                  <a:lnTo>
                    <a:pt x="293" y="436"/>
                  </a:lnTo>
                  <a:lnTo>
                    <a:pt x="287" y="432"/>
                  </a:lnTo>
                  <a:lnTo>
                    <a:pt x="285" y="430"/>
                  </a:lnTo>
                  <a:lnTo>
                    <a:pt x="279" y="426"/>
                  </a:lnTo>
                  <a:lnTo>
                    <a:pt x="272" y="425"/>
                  </a:lnTo>
                  <a:lnTo>
                    <a:pt x="268" y="428"/>
                  </a:lnTo>
                  <a:lnTo>
                    <a:pt x="263" y="432"/>
                  </a:lnTo>
                  <a:lnTo>
                    <a:pt x="261" y="432"/>
                  </a:lnTo>
                  <a:lnTo>
                    <a:pt x="256" y="434"/>
                  </a:lnTo>
                  <a:lnTo>
                    <a:pt x="252" y="438"/>
                  </a:lnTo>
                  <a:lnTo>
                    <a:pt x="250" y="442"/>
                  </a:lnTo>
                  <a:lnTo>
                    <a:pt x="249" y="445"/>
                  </a:lnTo>
                  <a:lnTo>
                    <a:pt x="248" y="449"/>
                  </a:lnTo>
                  <a:lnTo>
                    <a:pt x="248" y="454"/>
                  </a:lnTo>
                  <a:lnTo>
                    <a:pt x="247" y="458"/>
                  </a:lnTo>
                  <a:lnTo>
                    <a:pt x="246" y="463"/>
                  </a:lnTo>
                  <a:lnTo>
                    <a:pt x="246" y="468"/>
                  </a:lnTo>
                  <a:lnTo>
                    <a:pt x="246" y="472"/>
                  </a:lnTo>
                  <a:lnTo>
                    <a:pt x="248" y="478"/>
                  </a:lnTo>
                  <a:lnTo>
                    <a:pt x="250" y="486"/>
                  </a:lnTo>
                  <a:lnTo>
                    <a:pt x="252" y="491"/>
                  </a:lnTo>
                  <a:lnTo>
                    <a:pt x="252" y="493"/>
                  </a:lnTo>
                  <a:lnTo>
                    <a:pt x="251" y="494"/>
                  </a:lnTo>
                  <a:lnTo>
                    <a:pt x="252" y="495"/>
                  </a:lnTo>
                  <a:lnTo>
                    <a:pt x="256" y="498"/>
                  </a:lnTo>
                  <a:lnTo>
                    <a:pt x="261" y="502"/>
                  </a:lnTo>
                  <a:lnTo>
                    <a:pt x="267" y="505"/>
                  </a:lnTo>
                  <a:lnTo>
                    <a:pt x="270" y="507"/>
                  </a:lnTo>
                  <a:lnTo>
                    <a:pt x="271" y="509"/>
                  </a:lnTo>
                  <a:lnTo>
                    <a:pt x="272" y="509"/>
                  </a:lnTo>
                  <a:lnTo>
                    <a:pt x="274" y="509"/>
                  </a:lnTo>
                  <a:lnTo>
                    <a:pt x="275" y="509"/>
                  </a:lnTo>
                  <a:lnTo>
                    <a:pt x="276" y="507"/>
                  </a:lnTo>
                  <a:lnTo>
                    <a:pt x="276" y="506"/>
                  </a:lnTo>
                  <a:lnTo>
                    <a:pt x="276" y="505"/>
                  </a:lnTo>
                  <a:lnTo>
                    <a:pt x="273" y="498"/>
                  </a:lnTo>
                  <a:lnTo>
                    <a:pt x="271" y="493"/>
                  </a:lnTo>
                  <a:lnTo>
                    <a:pt x="270" y="489"/>
                  </a:lnTo>
                  <a:lnTo>
                    <a:pt x="268" y="479"/>
                  </a:lnTo>
                  <a:lnTo>
                    <a:pt x="268" y="470"/>
                  </a:lnTo>
                  <a:lnTo>
                    <a:pt x="267" y="467"/>
                  </a:lnTo>
                  <a:lnTo>
                    <a:pt x="265" y="465"/>
                  </a:lnTo>
                  <a:lnTo>
                    <a:pt x="265" y="461"/>
                  </a:lnTo>
                  <a:lnTo>
                    <a:pt x="267" y="459"/>
                  </a:lnTo>
                  <a:lnTo>
                    <a:pt x="269" y="457"/>
                  </a:lnTo>
                  <a:lnTo>
                    <a:pt x="271" y="453"/>
                  </a:lnTo>
                  <a:lnTo>
                    <a:pt x="274" y="452"/>
                  </a:lnTo>
                  <a:lnTo>
                    <a:pt x="276" y="455"/>
                  </a:lnTo>
                  <a:lnTo>
                    <a:pt x="279" y="459"/>
                  </a:lnTo>
                  <a:lnTo>
                    <a:pt x="277" y="460"/>
                  </a:lnTo>
                  <a:lnTo>
                    <a:pt x="277" y="464"/>
                  </a:lnTo>
                  <a:lnTo>
                    <a:pt x="276" y="470"/>
                  </a:lnTo>
                  <a:lnTo>
                    <a:pt x="277" y="476"/>
                  </a:lnTo>
                  <a:lnTo>
                    <a:pt x="279" y="480"/>
                  </a:lnTo>
                  <a:lnTo>
                    <a:pt x="280" y="484"/>
                  </a:lnTo>
                  <a:lnTo>
                    <a:pt x="282" y="487"/>
                  </a:lnTo>
                  <a:lnTo>
                    <a:pt x="285" y="490"/>
                  </a:lnTo>
                  <a:lnTo>
                    <a:pt x="287" y="494"/>
                  </a:lnTo>
                  <a:lnTo>
                    <a:pt x="291" y="499"/>
                  </a:lnTo>
                  <a:lnTo>
                    <a:pt x="295" y="504"/>
                  </a:lnTo>
                  <a:lnTo>
                    <a:pt x="298" y="506"/>
                  </a:lnTo>
                  <a:lnTo>
                    <a:pt x="300" y="507"/>
                  </a:lnTo>
                  <a:lnTo>
                    <a:pt x="303" y="509"/>
                  </a:lnTo>
                  <a:lnTo>
                    <a:pt x="303" y="510"/>
                  </a:lnTo>
                  <a:lnTo>
                    <a:pt x="307" y="514"/>
                  </a:lnTo>
                  <a:lnTo>
                    <a:pt x="311" y="516"/>
                  </a:lnTo>
                  <a:lnTo>
                    <a:pt x="315" y="518"/>
                  </a:lnTo>
                  <a:lnTo>
                    <a:pt x="320" y="523"/>
                  </a:lnTo>
                  <a:lnTo>
                    <a:pt x="323" y="524"/>
                  </a:lnTo>
                  <a:lnTo>
                    <a:pt x="325" y="524"/>
                  </a:lnTo>
                  <a:lnTo>
                    <a:pt x="326" y="523"/>
                  </a:lnTo>
                  <a:lnTo>
                    <a:pt x="326" y="522"/>
                  </a:lnTo>
                  <a:lnTo>
                    <a:pt x="326" y="521"/>
                  </a:lnTo>
                  <a:lnTo>
                    <a:pt x="323" y="518"/>
                  </a:lnTo>
                  <a:lnTo>
                    <a:pt x="321" y="515"/>
                  </a:lnTo>
                  <a:lnTo>
                    <a:pt x="314" y="510"/>
                  </a:lnTo>
                  <a:lnTo>
                    <a:pt x="309" y="505"/>
                  </a:lnTo>
                  <a:close/>
                  <a:moveTo>
                    <a:pt x="321" y="714"/>
                  </a:moveTo>
                  <a:lnTo>
                    <a:pt x="325" y="714"/>
                  </a:lnTo>
                  <a:lnTo>
                    <a:pt x="328" y="713"/>
                  </a:lnTo>
                  <a:lnTo>
                    <a:pt x="330" y="713"/>
                  </a:lnTo>
                  <a:lnTo>
                    <a:pt x="332" y="714"/>
                  </a:lnTo>
                  <a:lnTo>
                    <a:pt x="335" y="714"/>
                  </a:lnTo>
                  <a:lnTo>
                    <a:pt x="340" y="714"/>
                  </a:lnTo>
                  <a:lnTo>
                    <a:pt x="341" y="714"/>
                  </a:lnTo>
                  <a:lnTo>
                    <a:pt x="343" y="714"/>
                  </a:lnTo>
                  <a:lnTo>
                    <a:pt x="346" y="715"/>
                  </a:lnTo>
                  <a:lnTo>
                    <a:pt x="350" y="717"/>
                  </a:lnTo>
                  <a:lnTo>
                    <a:pt x="353" y="720"/>
                  </a:lnTo>
                  <a:lnTo>
                    <a:pt x="354" y="721"/>
                  </a:lnTo>
                  <a:lnTo>
                    <a:pt x="356" y="721"/>
                  </a:lnTo>
                  <a:lnTo>
                    <a:pt x="358" y="722"/>
                  </a:lnTo>
                  <a:lnTo>
                    <a:pt x="361" y="723"/>
                  </a:lnTo>
                  <a:lnTo>
                    <a:pt x="363" y="725"/>
                  </a:lnTo>
                  <a:lnTo>
                    <a:pt x="364" y="727"/>
                  </a:lnTo>
                  <a:lnTo>
                    <a:pt x="364" y="729"/>
                  </a:lnTo>
                  <a:lnTo>
                    <a:pt x="361" y="733"/>
                  </a:lnTo>
                  <a:lnTo>
                    <a:pt x="358" y="734"/>
                  </a:lnTo>
                  <a:lnTo>
                    <a:pt x="357" y="734"/>
                  </a:lnTo>
                  <a:lnTo>
                    <a:pt x="356" y="734"/>
                  </a:lnTo>
                  <a:lnTo>
                    <a:pt x="354" y="733"/>
                  </a:lnTo>
                  <a:lnTo>
                    <a:pt x="352" y="733"/>
                  </a:lnTo>
                  <a:lnTo>
                    <a:pt x="350" y="732"/>
                  </a:lnTo>
                  <a:lnTo>
                    <a:pt x="346" y="731"/>
                  </a:lnTo>
                  <a:lnTo>
                    <a:pt x="342" y="731"/>
                  </a:lnTo>
                  <a:lnTo>
                    <a:pt x="341" y="729"/>
                  </a:lnTo>
                  <a:lnTo>
                    <a:pt x="339" y="731"/>
                  </a:lnTo>
                  <a:lnTo>
                    <a:pt x="338" y="732"/>
                  </a:lnTo>
                  <a:lnTo>
                    <a:pt x="334" y="733"/>
                  </a:lnTo>
                  <a:lnTo>
                    <a:pt x="331" y="733"/>
                  </a:lnTo>
                  <a:lnTo>
                    <a:pt x="329" y="733"/>
                  </a:lnTo>
                  <a:lnTo>
                    <a:pt x="327" y="732"/>
                  </a:lnTo>
                  <a:lnTo>
                    <a:pt x="326" y="731"/>
                  </a:lnTo>
                  <a:lnTo>
                    <a:pt x="326" y="728"/>
                  </a:lnTo>
                  <a:lnTo>
                    <a:pt x="326" y="726"/>
                  </a:lnTo>
                  <a:lnTo>
                    <a:pt x="325" y="724"/>
                  </a:lnTo>
                  <a:lnTo>
                    <a:pt x="322" y="724"/>
                  </a:lnTo>
                  <a:lnTo>
                    <a:pt x="320" y="723"/>
                  </a:lnTo>
                  <a:lnTo>
                    <a:pt x="319" y="722"/>
                  </a:lnTo>
                  <a:lnTo>
                    <a:pt x="318" y="720"/>
                  </a:lnTo>
                  <a:lnTo>
                    <a:pt x="318" y="717"/>
                  </a:lnTo>
                  <a:lnTo>
                    <a:pt x="318" y="714"/>
                  </a:lnTo>
                  <a:lnTo>
                    <a:pt x="319" y="712"/>
                  </a:lnTo>
                  <a:lnTo>
                    <a:pt x="320" y="711"/>
                  </a:lnTo>
                  <a:lnTo>
                    <a:pt x="321" y="712"/>
                  </a:lnTo>
                  <a:lnTo>
                    <a:pt x="321" y="714"/>
                  </a:lnTo>
                  <a:close/>
                  <a:moveTo>
                    <a:pt x="322" y="754"/>
                  </a:moveTo>
                  <a:lnTo>
                    <a:pt x="321" y="751"/>
                  </a:lnTo>
                  <a:lnTo>
                    <a:pt x="319" y="748"/>
                  </a:lnTo>
                  <a:lnTo>
                    <a:pt x="316" y="747"/>
                  </a:lnTo>
                  <a:lnTo>
                    <a:pt x="314" y="746"/>
                  </a:lnTo>
                  <a:lnTo>
                    <a:pt x="311" y="743"/>
                  </a:lnTo>
                  <a:lnTo>
                    <a:pt x="310" y="739"/>
                  </a:lnTo>
                  <a:lnTo>
                    <a:pt x="312" y="737"/>
                  </a:lnTo>
                  <a:lnTo>
                    <a:pt x="312" y="735"/>
                  </a:lnTo>
                  <a:lnTo>
                    <a:pt x="308" y="734"/>
                  </a:lnTo>
                  <a:lnTo>
                    <a:pt x="304" y="735"/>
                  </a:lnTo>
                  <a:lnTo>
                    <a:pt x="302" y="735"/>
                  </a:lnTo>
                  <a:lnTo>
                    <a:pt x="298" y="735"/>
                  </a:lnTo>
                  <a:lnTo>
                    <a:pt x="295" y="734"/>
                  </a:lnTo>
                  <a:lnTo>
                    <a:pt x="291" y="732"/>
                  </a:lnTo>
                  <a:lnTo>
                    <a:pt x="287" y="728"/>
                  </a:lnTo>
                  <a:lnTo>
                    <a:pt x="285" y="726"/>
                  </a:lnTo>
                  <a:lnTo>
                    <a:pt x="286" y="724"/>
                  </a:lnTo>
                  <a:lnTo>
                    <a:pt x="286" y="722"/>
                  </a:lnTo>
                  <a:lnTo>
                    <a:pt x="285" y="721"/>
                  </a:lnTo>
                  <a:lnTo>
                    <a:pt x="283" y="720"/>
                  </a:lnTo>
                  <a:lnTo>
                    <a:pt x="281" y="719"/>
                  </a:lnTo>
                  <a:lnTo>
                    <a:pt x="279" y="719"/>
                  </a:lnTo>
                  <a:lnTo>
                    <a:pt x="276" y="720"/>
                  </a:lnTo>
                  <a:lnTo>
                    <a:pt x="273" y="722"/>
                  </a:lnTo>
                  <a:lnTo>
                    <a:pt x="270" y="724"/>
                  </a:lnTo>
                  <a:lnTo>
                    <a:pt x="269" y="725"/>
                  </a:lnTo>
                  <a:lnTo>
                    <a:pt x="269" y="729"/>
                  </a:lnTo>
                  <a:lnTo>
                    <a:pt x="270" y="733"/>
                  </a:lnTo>
                  <a:lnTo>
                    <a:pt x="270" y="736"/>
                  </a:lnTo>
                  <a:lnTo>
                    <a:pt x="270" y="738"/>
                  </a:lnTo>
                  <a:lnTo>
                    <a:pt x="271" y="740"/>
                  </a:lnTo>
                  <a:lnTo>
                    <a:pt x="272" y="743"/>
                  </a:lnTo>
                  <a:lnTo>
                    <a:pt x="274" y="747"/>
                  </a:lnTo>
                  <a:lnTo>
                    <a:pt x="274" y="748"/>
                  </a:lnTo>
                  <a:lnTo>
                    <a:pt x="276" y="751"/>
                  </a:lnTo>
                  <a:lnTo>
                    <a:pt x="279" y="754"/>
                  </a:lnTo>
                  <a:lnTo>
                    <a:pt x="280" y="755"/>
                  </a:lnTo>
                  <a:lnTo>
                    <a:pt x="282" y="756"/>
                  </a:lnTo>
                  <a:lnTo>
                    <a:pt x="285" y="754"/>
                  </a:lnTo>
                  <a:lnTo>
                    <a:pt x="287" y="751"/>
                  </a:lnTo>
                  <a:lnTo>
                    <a:pt x="288" y="749"/>
                  </a:lnTo>
                  <a:lnTo>
                    <a:pt x="290" y="748"/>
                  </a:lnTo>
                  <a:lnTo>
                    <a:pt x="292" y="748"/>
                  </a:lnTo>
                  <a:lnTo>
                    <a:pt x="295" y="749"/>
                  </a:lnTo>
                  <a:lnTo>
                    <a:pt x="296" y="751"/>
                  </a:lnTo>
                  <a:lnTo>
                    <a:pt x="297" y="754"/>
                  </a:lnTo>
                  <a:lnTo>
                    <a:pt x="299" y="756"/>
                  </a:lnTo>
                  <a:lnTo>
                    <a:pt x="300" y="757"/>
                  </a:lnTo>
                  <a:lnTo>
                    <a:pt x="303" y="757"/>
                  </a:lnTo>
                  <a:lnTo>
                    <a:pt x="305" y="758"/>
                  </a:lnTo>
                  <a:lnTo>
                    <a:pt x="305" y="760"/>
                  </a:lnTo>
                  <a:lnTo>
                    <a:pt x="306" y="763"/>
                  </a:lnTo>
                  <a:lnTo>
                    <a:pt x="306" y="766"/>
                  </a:lnTo>
                  <a:lnTo>
                    <a:pt x="308" y="767"/>
                  </a:lnTo>
                  <a:lnTo>
                    <a:pt x="310" y="768"/>
                  </a:lnTo>
                  <a:lnTo>
                    <a:pt x="314" y="768"/>
                  </a:lnTo>
                  <a:lnTo>
                    <a:pt x="317" y="767"/>
                  </a:lnTo>
                  <a:lnTo>
                    <a:pt x="319" y="764"/>
                  </a:lnTo>
                  <a:lnTo>
                    <a:pt x="321" y="763"/>
                  </a:lnTo>
                  <a:lnTo>
                    <a:pt x="322" y="761"/>
                  </a:lnTo>
                  <a:lnTo>
                    <a:pt x="322" y="758"/>
                  </a:lnTo>
                  <a:lnTo>
                    <a:pt x="322" y="754"/>
                  </a:lnTo>
                  <a:close/>
                  <a:moveTo>
                    <a:pt x="327" y="53"/>
                  </a:moveTo>
                  <a:lnTo>
                    <a:pt x="322" y="53"/>
                  </a:lnTo>
                  <a:lnTo>
                    <a:pt x="318" y="53"/>
                  </a:lnTo>
                  <a:lnTo>
                    <a:pt x="316" y="53"/>
                  </a:lnTo>
                  <a:lnTo>
                    <a:pt x="314" y="52"/>
                  </a:lnTo>
                  <a:lnTo>
                    <a:pt x="309" y="51"/>
                  </a:lnTo>
                  <a:lnTo>
                    <a:pt x="305" y="50"/>
                  </a:lnTo>
                  <a:lnTo>
                    <a:pt x="302" y="50"/>
                  </a:lnTo>
                  <a:lnTo>
                    <a:pt x="299" y="50"/>
                  </a:lnTo>
                  <a:lnTo>
                    <a:pt x="295" y="48"/>
                  </a:lnTo>
                  <a:lnTo>
                    <a:pt x="292" y="46"/>
                  </a:lnTo>
                  <a:lnTo>
                    <a:pt x="288" y="43"/>
                  </a:lnTo>
                  <a:lnTo>
                    <a:pt x="287" y="41"/>
                  </a:lnTo>
                  <a:lnTo>
                    <a:pt x="284" y="40"/>
                  </a:lnTo>
                  <a:lnTo>
                    <a:pt x="282" y="39"/>
                  </a:lnTo>
                  <a:lnTo>
                    <a:pt x="280" y="38"/>
                  </a:lnTo>
                  <a:lnTo>
                    <a:pt x="277" y="35"/>
                  </a:lnTo>
                  <a:lnTo>
                    <a:pt x="276" y="32"/>
                  </a:lnTo>
                  <a:lnTo>
                    <a:pt x="277" y="29"/>
                  </a:lnTo>
                  <a:lnTo>
                    <a:pt x="282" y="25"/>
                  </a:lnTo>
                  <a:lnTo>
                    <a:pt x="284" y="25"/>
                  </a:lnTo>
                  <a:lnTo>
                    <a:pt x="286" y="25"/>
                  </a:lnTo>
                  <a:lnTo>
                    <a:pt x="288" y="26"/>
                  </a:lnTo>
                  <a:lnTo>
                    <a:pt x="291" y="26"/>
                  </a:lnTo>
                  <a:lnTo>
                    <a:pt x="294" y="27"/>
                  </a:lnTo>
                  <a:lnTo>
                    <a:pt x="296" y="28"/>
                  </a:lnTo>
                  <a:lnTo>
                    <a:pt x="299" y="29"/>
                  </a:lnTo>
                  <a:lnTo>
                    <a:pt x="305" y="32"/>
                  </a:lnTo>
                  <a:lnTo>
                    <a:pt x="307" y="33"/>
                  </a:lnTo>
                  <a:lnTo>
                    <a:pt x="309" y="32"/>
                  </a:lnTo>
                  <a:lnTo>
                    <a:pt x="311" y="30"/>
                  </a:lnTo>
                  <a:lnTo>
                    <a:pt x="315" y="30"/>
                  </a:lnTo>
                  <a:lnTo>
                    <a:pt x="319" y="30"/>
                  </a:lnTo>
                  <a:lnTo>
                    <a:pt x="322" y="30"/>
                  </a:lnTo>
                  <a:lnTo>
                    <a:pt x="326" y="32"/>
                  </a:lnTo>
                  <a:lnTo>
                    <a:pt x="326" y="34"/>
                  </a:lnTo>
                  <a:lnTo>
                    <a:pt x="326" y="36"/>
                  </a:lnTo>
                  <a:lnTo>
                    <a:pt x="326" y="38"/>
                  </a:lnTo>
                  <a:lnTo>
                    <a:pt x="326" y="41"/>
                  </a:lnTo>
                  <a:lnTo>
                    <a:pt x="328" y="41"/>
                  </a:lnTo>
                  <a:lnTo>
                    <a:pt x="331" y="43"/>
                  </a:lnTo>
                  <a:lnTo>
                    <a:pt x="332" y="45"/>
                  </a:lnTo>
                  <a:lnTo>
                    <a:pt x="333" y="47"/>
                  </a:lnTo>
                  <a:lnTo>
                    <a:pt x="332" y="50"/>
                  </a:lnTo>
                  <a:lnTo>
                    <a:pt x="331" y="53"/>
                  </a:lnTo>
                  <a:lnTo>
                    <a:pt x="330" y="56"/>
                  </a:lnTo>
                  <a:lnTo>
                    <a:pt x="328" y="57"/>
                  </a:lnTo>
                  <a:lnTo>
                    <a:pt x="328" y="56"/>
                  </a:lnTo>
                  <a:lnTo>
                    <a:pt x="327" y="53"/>
                  </a:lnTo>
                  <a:close/>
                  <a:moveTo>
                    <a:pt x="262" y="30"/>
                  </a:moveTo>
                  <a:lnTo>
                    <a:pt x="258" y="28"/>
                  </a:lnTo>
                  <a:lnTo>
                    <a:pt x="255" y="28"/>
                  </a:lnTo>
                  <a:lnTo>
                    <a:pt x="251" y="28"/>
                  </a:lnTo>
                  <a:lnTo>
                    <a:pt x="248" y="29"/>
                  </a:lnTo>
                  <a:lnTo>
                    <a:pt x="244" y="28"/>
                  </a:lnTo>
                  <a:lnTo>
                    <a:pt x="240" y="26"/>
                  </a:lnTo>
                  <a:lnTo>
                    <a:pt x="240" y="23"/>
                  </a:lnTo>
                  <a:lnTo>
                    <a:pt x="239" y="21"/>
                  </a:lnTo>
                  <a:lnTo>
                    <a:pt x="235" y="24"/>
                  </a:lnTo>
                  <a:lnTo>
                    <a:pt x="230" y="27"/>
                  </a:lnTo>
                  <a:lnTo>
                    <a:pt x="229" y="28"/>
                  </a:lnTo>
                  <a:lnTo>
                    <a:pt x="227" y="30"/>
                  </a:lnTo>
                  <a:lnTo>
                    <a:pt x="223" y="32"/>
                  </a:lnTo>
                  <a:lnTo>
                    <a:pt x="217" y="32"/>
                  </a:lnTo>
                  <a:lnTo>
                    <a:pt x="212" y="32"/>
                  </a:lnTo>
                  <a:lnTo>
                    <a:pt x="209" y="33"/>
                  </a:lnTo>
                  <a:lnTo>
                    <a:pt x="207" y="30"/>
                  </a:lnTo>
                  <a:lnTo>
                    <a:pt x="206" y="28"/>
                  </a:lnTo>
                  <a:lnTo>
                    <a:pt x="204" y="28"/>
                  </a:lnTo>
                  <a:lnTo>
                    <a:pt x="202" y="28"/>
                  </a:lnTo>
                  <a:lnTo>
                    <a:pt x="200" y="29"/>
                  </a:lnTo>
                  <a:lnTo>
                    <a:pt x="197" y="30"/>
                  </a:lnTo>
                  <a:lnTo>
                    <a:pt x="195" y="33"/>
                  </a:lnTo>
                  <a:lnTo>
                    <a:pt x="194" y="36"/>
                  </a:lnTo>
                  <a:lnTo>
                    <a:pt x="192" y="40"/>
                  </a:lnTo>
                  <a:lnTo>
                    <a:pt x="192" y="41"/>
                  </a:lnTo>
                  <a:lnTo>
                    <a:pt x="195" y="45"/>
                  </a:lnTo>
                  <a:lnTo>
                    <a:pt x="199" y="47"/>
                  </a:lnTo>
                  <a:lnTo>
                    <a:pt x="201" y="49"/>
                  </a:lnTo>
                  <a:lnTo>
                    <a:pt x="203" y="51"/>
                  </a:lnTo>
                  <a:lnTo>
                    <a:pt x="205" y="51"/>
                  </a:lnTo>
                  <a:lnTo>
                    <a:pt x="207" y="52"/>
                  </a:lnTo>
                  <a:lnTo>
                    <a:pt x="213" y="55"/>
                  </a:lnTo>
                  <a:lnTo>
                    <a:pt x="215" y="56"/>
                  </a:lnTo>
                  <a:lnTo>
                    <a:pt x="218" y="57"/>
                  </a:lnTo>
                  <a:lnTo>
                    <a:pt x="222" y="57"/>
                  </a:lnTo>
                  <a:lnTo>
                    <a:pt x="224" y="57"/>
                  </a:lnTo>
                  <a:lnTo>
                    <a:pt x="226" y="57"/>
                  </a:lnTo>
                  <a:lnTo>
                    <a:pt x="227" y="53"/>
                  </a:lnTo>
                  <a:lnTo>
                    <a:pt x="228" y="50"/>
                  </a:lnTo>
                  <a:lnTo>
                    <a:pt x="227" y="48"/>
                  </a:lnTo>
                  <a:lnTo>
                    <a:pt x="227" y="46"/>
                  </a:lnTo>
                  <a:lnTo>
                    <a:pt x="230" y="44"/>
                  </a:lnTo>
                  <a:lnTo>
                    <a:pt x="234" y="44"/>
                  </a:lnTo>
                  <a:lnTo>
                    <a:pt x="236" y="44"/>
                  </a:lnTo>
                  <a:lnTo>
                    <a:pt x="239" y="45"/>
                  </a:lnTo>
                  <a:lnTo>
                    <a:pt x="241" y="46"/>
                  </a:lnTo>
                  <a:lnTo>
                    <a:pt x="245" y="46"/>
                  </a:lnTo>
                  <a:lnTo>
                    <a:pt x="247" y="45"/>
                  </a:lnTo>
                  <a:lnTo>
                    <a:pt x="249" y="44"/>
                  </a:lnTo>
                  <a:lnTo>
                    <a:pt x="251" y="45"/>
                  </a:lnTo>
                  <a:lnTo>
                    <a:pt x="253" y="47"/>
                  </a:lnTo>
                  <a:lnTo>
                    <a:pt x="256" y="48"/>
                  </a:lnTo>
                  <a:lnTo>
                    <a:pt x="258" y="49"/>
                  </a:lnTo>
                  <a:lnTo>
                    <a:pt x="261" y="48"/>
                  </a:lnTo>
                  <a:lnTo>
                    <a:pt x="263" y="46"/>
                  </a:lnTo>
                  <a:lnTo>
                    <a:pt x="265" y="43"/>
                  </a:lnTo>
                  <a:lnTo>
                    <a:pt x="267" y="39"/>
                  </a:lnTo>
                  <a:lnTo>
                    <a:pt x="268" y="37"/>
                  </a:lnTo>
                  <a:lnTo>
                    <a:pt x="267" y="35"/>
                  </a:lnTo>
                  <a:lnTo>
                    <a:pt x="264" y="33"/>
                  </a:lnTo>
                  <a:lnTo>
                    <a:pt x="262" y="30"/>
                  </a:lnTo>
                  <a:close/>
                  <a:moveTo>
                    <a:pt x="235" y="422"/>
                  </a:moveTo>
                  <a:lnTo>
                    <a:pt x="236" y="420"/>
                  </a:lnTo>
                  <a:lnTo>
                    <a:pt x="238" y="418"/>
                  </a:lnTo>
                  <a:lnTo>
                    <a:pt x="239" y="417"/>
                  </a:lnTo>
                  <a:lnTo>
                    <a:pt x="240" y="417"/>
                  </a:lnTo>
                  <a:lnTo>
                    <a:pt x="244" y="416"/>
                  </a:lnTo>
                  <a:lnTo>
                    <a:pt x="246" y="413"/>
                  </a:lnTo>
                  <a:lnTo>
                    <a:pt x="247" y="412"/>
                  </a:lnTo>
                  <a:lnTo>
                    <a:pt x="248" y="411"/>
                  </a:lnTo>
                  <a:lnTo>
                    <a:pt x="250" y="410"/>
                  </a:lnTo>
                  <a:lnTo>
                    <a:pt x="253" y="410"/>
                  </a:lnTo>
                  <a:lnTo>
                    <a:pt x="257" y="410"/>
                  </a:lnTo>
                  <a:lnTo>
                    <a:pt x="258" y="410"/>
                  </a:lnTo>
                  <a:lnTo>
                    <a:pt x="260" y="409"/>
                  </a:lnTo>
                  <a:lnTo>
                    <a:pt x="261" y="409"/>
                  </a:lnTo>
                  <a:lnTo>
                    <a:pt x="263" y="408"/>
                  </a:lnTo>
                  <a:lnTo>
                    <a:pt x="265" y="409"/>
                  </a:lnTo>
                  <a:lnTo>
                    <a:pt x="268" y="410"/>
                  </a:lnTo>
                  <a:lnTo>
                    <a:pt x="269" y="411"/>
                  </a:lnTo>
                  <a:lnTo>
                    <a:pt x="269" y="414"/>
                  </a:lnTo>
                  <a:lnTo>
                    <a:pt x="268" y="416"/>
                  </a:lnTo>
                  <a:lnTo>
                    <a:pt x="267" y="417"/>
                  </a:lnTo>
                  <a:lnTo>
                    <a:pt x="265" y="417"/>
                  </a:lnTo>
                  <a:lnTo>
                    <a:pt x="264" y="418"/>
                  </a:lnTo>
                  <a:lnTo>
                    <a:pt x="262" y="419"/>
                  </a:lnTo>
                  <a:lnTo>
                    <a:pt x="261" y="419"/>
                  </a:lnTo>
                  <a:lnTo>
                    <a:pt x="259" y="420"/>
                  </a:lnTo>
                  <a:lnTo>
                    <a:pt x="256" y="421"/>
                  </a:lnTo>
                  <a:lnTo>
                    <a:pt x="255" y="422"/>
                  </a:lnTo>
                  <a:lnTo>
                    <a:pt x="253" y="423"/>
                  </a:lnTo>
                  <a:lnTo>
                    <a:pt x="253" y="424"/>
                  </a:lnTo>
                  <a:lnTo>
                    <a:pt x="252" y="426"/>
                  </a:lnTo>
                  <a:lnTo>
                    <a:pt x="250" y="428"/>
                  </a:lnTo>
                  <a:lnTo>
                    <a:pt x="249" y="430"/>
                  </a:lnTo>
                  <a:lnTo>
                    <a:pt x="247" y="430"/>
                  </a:lnTo>
                  <a:lnTo>
                    <a:pt x="246" y="430"/>
                  </a:lnTo>
                  <a:lnTo>
                    <a:pt x="245" y="429"/>
                  </a:lnTo>
                  <a:lnTo>
                    <a:pt x="244" y="428"/>
                  </a:lnTo>
                  <a:lnTo>
                    <a:pt x="241" y="426"/>
                  </a:lnTo>
                  <a:lnTo>
                    <a:pt x="240" y="426"/>
                  </a:lnTo>
                  <a:lnTo>
                    <a:pt x="238" y="428"/>
                  </a:lnTo>
                  <a:lnTo>
                    <a:pt x="237" y="428"/>
                  </a:lnTo>
                  <a:lnTo>
                    <a:pt x="235" y="426"/>
                  </a:lnTo>
                  <a:lnTo>
                    <a:pt x="234" y="425"/>
                  </a:lnTo>
                  <a:lnTo>
                    <a:pt x="233" y="423"/>
                  </a:lnTo>
                  <a:lnTo>
                    <a:pt x="232" y="422"/>
                  </a:lnTo>
                  <a:lnTo>
                    <a:pt x="232" y="420"/>
                  </a:lnTo>
                  <a:lnTo>
                    <a:pt x="233" y="421"/>
                  </a:lnTo>
                  <a:lnTo>
                    <a:pt x="235" y="422"/>
                  </a:lnTo>
                  <a:close/>
                  <a:moveTo>
                    <a:pt x="230" y="438"/>
                  </a:moveTo>
                  <a:lnTo>
                    <a:pt x="227" y="437"/>
                  </a:lnTo>
                  <a:lnTo>
                    <a:pt x="224" y="436"/>
                  </a:lnTo>
                  <a:lnTo>
                    <a:pt x="221" y="437"/>
                  </a:lnTo>
                  <a:lnTo>
                    <a:pt x="218" y="438"/>
                  </a:lnTo>
                  <a:lnTo>
                    <a:pt x="214" y="437"/>
                  </a:lnTo>
                  <a:lnTo>
                    <a:pt x="211" y="436"/>
                  </a:lnTo>
                  <a:lnTo>
                    <a:pt x="211" y="433"/>
                  </a:lnTo>
                  <a:lnTo>
                    <a:pt x="210" y="431"/>
                  </a:lnTo>
                  <a:lnTo>
                    <a:pt x="205" y="434"/>
                  </a:lnTo>
                  <a:lnTo>
                    <a:pt x="202" y="437"/>
                  </a:lnTo>
                  <a:lnTo>
                    <a:pt x="202" y="438"/>
                  </a:lnTo>
                  <a:lnTo>
                    <a:pt x="200" y="442"/>
                  </a:lnTo>
                  <a:lnTo>
                    <a:pt x="195" y="443"/>
                  </a:lnTo>
                  <a:lnTo>
                    <a:pt x="191" y="443"/>
                  </a:lnTo>
                  <a:lnTo>
                    <a:pt x="186" y="444"/>
                  </a:lnTo>
                  <a:lnTo>
                    <a:pt x="183" y="444"/>
                  </a:lnTo>
                  <a:lnTo>
                    <a:pt x="182" y="442"/>
                  </a:lnTo>
                  <a:lnTo>
                    <a:pt x="181" y="441"/>
                  </a:lnTo>
                  <a:lnTo>
                    <a:pt x="178" y="440"/>
                  </a:lnTo>
                  <a:lnTo>
                    <a:pt x="177" y="442"/>
                  </a:lnTo>
                  <a:lnTo>
                    <a:pt x="177" y="443"/>
                  </a:lnTo>
                  <a:lnTo>
                    <a:pt x="177" y="445"/>
                  </a:lnTo>
                  <a:lnTo>
                    <a:pt x="177" y="446"/>
                  </a:lnTo>
                  <a:lnTo>
                    <a:pt x="178" y="452"/>
                  </a:lnTo>
                  <a:lnTo>
                    <a:pt x="177" y="456"/>
                  </a:lnTo>
                  <a:lnTo>
                    <a:pt x="177" y="458"/>
                  </a:lnTo>
                  <a:lnTo>
                    <a:pt x="178" y="459"/>
                  </a:lnTo>
                  <a:lnTo>
                    <a:pt x="179" y="461"/>
                  </a:lnTo>
                  <a:lnTo>
                    <a:pt x="181" y="463"/>
                  </a:lnTo>
                  <a:lnTo>
                    <a:pt x="183" y="464"/>
                  </a:lnTo>
                  <a:lnTo>
                    <a:pt x="186" y="464"/>
                  </a:lnTo>
                  <a:lnTo>
                    <a:pt x="191" y="466"/>
                  </a:lnTo>
                  <a:lnTo>
                    <a:pt x="192" y="467"/>
                  </a:lnTo>
                  <a:lnTo>
                    <a:pt x="195" y="467"/>
                  </a:lnTo>
                  <a:lnTo>
                    <a:pt x="199" y="468"/>
                  </a:lnTo>
                  <a:lnTo>
                    <a:pt x="201" y="467"/>
                  </a:lnTo>
                  <a:lnTo>
                    <a:pt x="202" y="466"/>
                  </a:lnTo>
                  <a:lnTo>
                    <a:pt x="204" y="464"/>
                  </a:lnTo>
                  <a:lnTo>
                    <a:pt x="204" y="460"/>
                  </a:lnTo>
                  <a:lnTo>
                    <a:pt x="203" y="458"/>
                  </a:lnTo>
                  <a:lnTo>
                    <a:pt x="202" y="456"/>
                  </a:lnTo>
                  <a:lnTo>
                    <a:pt x="204" y="454"/>
                  </a:lnTo>
                  <a:lnTo>
                    <a:pt x="207" y="454"/>
                  </a:lnTo>
                  <a:lnTo>
                    <a:pt x="210" y="454"/>
                  </a:lnTo>
                  <a:lnTo>
                    <a:pt x="213" y="455"/>
                  </a:lnTo>
                  <a:lnTo>
                    <a:pt x="215" y="455"/>
                  </a:lnTo>
                  <a:lnTo>
                    <a:pt x="217" y="455"/>
                  </a:lnTo>
                  <a:lnTo>
                    <a:pt x="220" y="454"/>
                  </a:lnTo>
                  <a:lnTo>
                    <a:pt x="221" y="453"/>
                  </a:lnTo>
                  <a:lnTo>
                    <a:pt x="223" y="454"/>
                  </a:lnTo>
                  <a:lnTo>
                    <a:pt x="225" y="455"/>
                  </a:lnTo>
                  <a:lnTo>
                    <a:pt x="227" y="456"/>
                  </a:lnTo>
                  <a:lnTo>
                    <a:pt x="230" y="457"/>
                  </a:lnTo>
                  <a:lnTo>
                    <a:pt x="233" y="456"/>
                  </a:lnTo>
                  <a:lnTo>
                    <a:pt x="235" y="454"/>
                  </a:lnTo>
                  <a:lnTo>
                    <a:pt x="236" y="451"/>
                  </a:lnTo>
                  <a:lnTo>
                    <a:pt x="237" y="447"/>
                  </a:lnTo>
                  <a:lnTo>
                    <a:pt x="236" y="445"/>
                  </a:lnTo>
                  <a:lnTo>
                    <a:pt x="236" y="443"/>
                  </a:lnTo>
                  <a:lnTo>
                    <a:pt x="234" y="441"/>
                  </a:lnTo>
                  <a:lnTo>
                    <a:pt x="230" y="438"/>
                  </a:lnTo>
                  <a:close/>
                  <a:moveTo>
                    <a:pt x="171" y="448"/>
                  </a:moveTo>
                  <a:lnTo>
                    <a:pt x="170" y="451"/>
                  </a:lnTo>
                  <a:lnTo>
                    <a:pt x="170" y="453"/>
                  </a:lnTo>
                  <a:lnTo>
                    <a:pt x="170" y="454"/>
                  </a:lnTo>
                  <a:lnTo>
                    <a:pt x="171" y="456"/>
                  </a:lnTo>
                  <a:lnTo>
                    <a:pt x="172" y="459"/>
                  </a:lnTo>
                  <a:lnTo>
                    <a:pt x="174" y="461"/>
                  </a:lnTo>
                  <a:lnTo>
                    <a:pt x="174" y="464"/>
                  </a:lnTo>
                  <a:lnTo>
                    <a:pt x="171" y="467"/>
                  </a:lnTo>
                  <a:lnTo>
                    <a:pt x="174" y="469"/>
                  </a:lnTo>
                  <a:lnTo>
                    <a:pt x="175" y="472"/>
                  </a:lnTo>
                  <a:lnTo>
                    <a:pt x="175" y="473"/>
                  </a:lnTo>
                  <a:lnTo>
                    <a:pt x="177" y="476"/>
                  </a:lnTo>
                  <a:lnTo>
                    <a:pt x="182" y="479"/>
                  </a:lnTo>
                  <a:lnTo>
                    <a:pt x="183" y="480"/>
                  </a:lnTo>
                  <a:lnTo>
                    <a:pt x="186" y="480"/>
                  </a:lnTo>
                  <a:lnTo>
                    <a:pt x="188" y="481"/>
                  </a:lnTo>
                  <a:lnTo>
                    <a:pt x="190" y="482"/>
                  </a:lnTo>
                  <a:lnTo>
                    <a:pt x="192" y="482"/>
                  </a:lnTo>
                  <a:lnTo>
                    <a:pt x="195" y="481"/>
                  </a:lnTo>
                  <a:lnTo>
                    <a:pt x="199" y="479"/>
                  </a:lnTo>
                  <a:lnTo>
                    <a:pt x="202" y="479"/>
                  </a:lnTo>
                  <a:lnTo>
                    <a:pt x="204" y="478"/>
                  </a:lnTo>
                  <a:lnTo>
                    <a:pt x="206" y="478"/>
                  </a:lnTo>
                  <a:lnTo>
                    <a:pt x="210" y="479"/>
                  </a:lnTo>
                  <a:lnTo>
                    <a:pt x="213" y="481"/>
                  </a:lnTo>
                  <a:lnTo>
                    <a:pt x="216" y="483"/>
                  </a:lnTo>
                  <a:lnTo>
                    <a:pt x="217" y="486"/>
                  </a:lnTo>
                  <a:lnTo>
                    <a:pt x="217" y="489"/>
                  </a:lnTo>
                  <a:lnTo>
                    <a:pt x="217" y="491"/>
                  </a:lnTo>
                  <a:lnTo>
                    <a:pt x="218" y="494"/>
                  </a:lnTo>
                  <a:lnTo>
                    <a:pt x="217" y="496"/>
                  </a:lnTo>
                  <a:lnTo>
                    <a:pt x="217" y="499"/>
                  </a:lnTo>
                  <a:lnTo>
                    <a:pt x="217" y="500"/>
                  </a:lnTo>
                  <a:lnTo>
                    <a:pt x="216" y="501"/>
                  </a:lnTo>
                  <a:lnTo>
                    <a:pt x="214" y="502"/>
                  </a:lnTo>
                  <a:lnTo>
                    <a:pt x="213" y="501"/>
                  </a:lnTo>
                  <a:lnTo>
                    <a:pt x="210" y="500"/>
                  </a:lnTo>
                  <a:lnTo>
                    <a:pt x="207" y="496"/>
                  </a:lnTo>
                  <a:lnTo>
                    <a:pt x="205" y="494"/>
                  </a:lnTo>
                  <a:lnTo>
                    <a:pt x="203" y="491"/>
                  </a:lnTo>
                  <a:lnTo>
                    <a:pt x="201" y="489"/>
                  </a:lnTo>
                  <a:lnTo>
                    <a:pt x="199" y="487"/>
                  </a:lnTo>
                  <a:lnTo>
                    <a:pt x="195" y="486"/>
                  </a:lnTo>
                  <a:lnTo>
                    <a:pt x="191" y="486"/>
                  </a:lnTo>
                  <a:lnTo>
                    <a:pt x="188" y="487"/>
                  </a:lnTo>
                  <a:lnTo>
                    <a:pt x="186" y="489"/>
                  </a:lnTo>
                  <a:lnTo>
                    <a:pt x="186" y="492"/>
                  </a:lnTo>
                  <a:lnTo>
                    <a:pt x="186" y="496"/>
                  </a:lnTo>
                  <a:lnTo>
                    <a:pt x="186" y="498"/>
                  </a:lnTo>
                  <a:lnTo>
                    <a:pt x="187" y="498"/>
                  </a:lnTo>
                  <a:lnTo>
                    <a:pt x="187" y="499"/>
                  </a:lnTo>
                  <a:lnTo>
                    <a:pt x="187" y="504"/>
                  </a:lnTo>
                  <a:lnTo>
                    <a:pt x="186" y="509"/>
                  </a:lnTo>
                  <a:lnTo>
                    <a:pt x="186" y="511"/>
                  </a:lnTo>
                  <a:lnTo>
                    <a:pt x="186" y="515"/>
                  </a:lnTo>
                  <a:lnTo>
                    <a:pt x="186" y="519"/>
                  </a:lnTo>
                  <a:lnTo>
                    <a:pt x="187" y="522"/>
                  </a:lnTo>
                  <a:lnTo>
                    <a:pt x="189" y="524"/>
                  </a:lnTo>
                  <a:lnTo>
                    <a:pt x="190" y="529"/>
                  </a:lnTo>
                  <a:lnTo>
                    <a:pt x="190" y="534"/>
                  </a:lnTo>
                  <a:lnTo>
                    <a:pt x="189" y="537"/>
                  </a:lnTo>
                  <a:lnTo>
                    <a:pt x="189" y="538"/>
                  </a:lnTo>
                  <a:lnTo>
                    <a:pt x="189" y="541"/>
                  </a:lnTo>
                  <a:lnTo>
                    <a:pt x="190" y="550"/>
                  </a:lnTo>
                  <a:lnTo>
                    <a:pt x="189" y="553"/>
                  </a:lnTo>
                  <a:lnTo>
                    <a:pt x="188" y="554"/>
                  </a:lnTo>
                  <a:lnTo>
                    <a:pt x="186" y="559"/>
                  </a:lnTo>
                  <a:lnTo>
                    <a:pt x="182" y="561"/>
                  </a:lnTo>
                  <a:lnTo>
                    <a:pt x="180" y="564"/>
                  </a:lnTo>
                  <a:lnTo>
                    <a:pt x="178" y="568"/>
                  </a:lnTo>
                  <a:lnTo>
                    <a:pt x="177" y="571"/>
                  </a:lnTo>
                  <a:lnTo>
                    <a:pt x="178" y="573"/>
                  </a:lnTo>
                  <a:lnTo>
                    <a:pt x="179" y="574"/>
                  </a:lnTo>
                  <a:lnTo>
                    <a:pt x="181" y="574"/>
                  </a:lnTo>
                  <a:lnTo>
                    <a:pt x="183" y="573"/>
                  </a:lnTo>
                  <a:lnTo>
                    <a:pt x="188" y="572"/>
                  </a:lnTo>
                  <a:lnTo>
                    <a:pt x="190" y="571"/>
                  </a:lnTo>
                  <a:lnTo>
                    <a:pt x="192" y="571"/>
                  </a:lnTo>
                  <a:lnTo>
                    <a:pt x="195" y="571"/>
                  </a:lnTo>
                  <a:lnTo>
                    <a:pt x="199" y="571"/>
                  </a:lnTo>
                  <a:lnTo>
                    <a:pt x="201" y="571"/>
                  </a:lnTo>
                  <a:lnTo>
                    <a:pt x="206" y="573"/>
                  </a:lnTo>
                  <a:lnTo>
                    <a:pt x="212" y="575"/>
                  </a:lnTo>
                  <a:lnTo>
                    <a:pt x="216" y="577"/>
                  </a:lnTo>
                  <a:lnTo>
                    <a:pt x="218" y="581"/>
                  </a:lnTo>
                  <a:lnTo>
                    <a:pt x="218" y="588"/>
                  </a:lnTo>
                  <a:lnTo>
                    <a:pt x="217" y="591"/>
                  </a:lnTo>
                  <a:lnTo>
                    <a:pt x="215" y="593"/>
                  </a:lnTo>
                  <a:lnTo>
                    <a:pt x="210" y="598"/>
                  </a:lnTo>
                  <a:lnTo>
                    <a:pt x="206" y="601"/>
                  </a:lnTo>
                  <a:lnTo>
                    <a:pt x="204" y="604"/>
                  </a:lnTo>
                  <a:lnTo>
                    <a:pt x="201" y="606"/>
                  </a:lnTo>
                  <a:lnTo>
                    <a:pt x="197" y="607"/>
                  </a:lnTo>
                  <a:lnTo>
                    <a:pt x="190" y="607"/>
                  </a:lnTo>
                  <a:lnTo>
                    <a:pt x="184" y="605"/>
                  </a:lnTo>
                  <a:lnTo>
                    <a:pt x="180" y="601"/>
                  </a:lnTo>
                  <a:lnTo>
                    <a:pt x="176" y="598"/>
                  </a:lnTo>
                  <a:lnTo>
                    <a:pt x="172" y="597"/>
                  </a:lnTo>
                  <a:lnTo>
                    <a:pt x="170" y="596"/>
                  </a:lnTo>
                  <a:lnTo>
                    <a:pt x="168" y="595"/>
                  </a:lnTo>
                  <a:lnTo>
                    <a:pt x="168" y="593"/>
                  </a:lnTo>
                  <a:lnTo>
                    <a:pt x="167" y="586"/>
                  </a:lnTo>
                  <a:lnTo>
                    <a:pt x="167" y="584"/>
                  </a:lnTo>
                  <a:lnTo>
                    <a:pt x="165" y="582"/>
                  </a:lnTo>
                  <a:lnTo>
                    <a:pt x="163" y="581"/>
                  </a:lnTo>
                  <a:lnTo>
                    <a:pt x="160" y="581"/>
                  </a:lnTo>
                  <a:lnTo>
                    <a:pt x="154" y="581"/>
                  </a:lnTo>
                  <a:lnTo>
                    <a:pt x="152" y="579"/>
                  </a:lnTo>
                  <a:lnTo>
                    <a:pt x="151" y="579"/>
                  </a:lnTo>
                  <a:lnTo>
                    <a:pt x="147" y="579"/>
                  </a:lnTo>
                  <a:lnTo>
                    <a:pt x="139" y="581"/>
                  </a:lnTo>
                  <a:lnTo>
                    <a:pt x="137" y="581"/>
                  </a:lnTo>
                  <a:lnTo>
                    <a:pt x="134" y="585"/>
                  </a:lnTo>
                  <a:lnTo>
                    <a:pt x="131" y="588"/>
                  </a:lnTo>
                  <a:lnTo>
                    <a:pt x="130" y="589"/>
                  </a:lnTo>
                  <a:lnTo>
                    <a:pt x="128" y="591"/>
                  </a:lnTo>
                  <a:lnTo>
                    <a:pt x="125" y="591"/>
                  </a:lnTo>
                  <a:lnTo>
                    <a:pt x="122" y="589"/>
                  </a:lnTo>
                  <a:lnTo>
                    <a:pt x="117" y="587"/>
                  </a:lnTo>
                  <a:lnTo>
                    <a:pt x="114" y="585"/>
                  </a:lnTo>
                  <a:lnTo>
                    <a:pt x="116" y="582"/>
                  </a:lnTo>
                  <a:lnTo>
                    <a:pt x="117" y="576"/>
                  </a:lnTo>
                  <a:lnTo>
                    <a:pt x="119" y="569"/>
                  </a:lnTo>
                  <a:lnTo>
                    <a:pt x="120" y="566"/>
                  </a:lnTo>
                  <a:lnTo>
                    <a:pt x="120" y="563"/>
                  </a:lnTo>
                  <a:lnTo>
                    <a:pt x="119" y="560"/>
                  </a:lnTo>
                  <a:lnTo>
                    <a:pt x="112" y="554"/>
                  </a:lnTo>
                  <a:lnTo>
                    <a:pt x="109" y="552"/>
                  </a:lnTo>
                  <a:lnTo>
                    <a:pt x="107" y="550"/>
                  </a:lnTo>
                  <a:lnTo>
                    <a:pt x="106" y="548"/>
                  </a:lnTo>
                  <a:lnTo>
                    <a:pt x="105" y="546"/>
                  </a:lnTo>
                  <a:lnTo>
                    <a:pt x="105" y="541"/>
                  </a:lnTo>
                  <a:lnTo>
                    <a:pt x="104" y="536"/>
                  </a:lnTo>
                  <a:lnTo>
                    <a:pt x="104" y="534"/>
                  </a:lnTo>
                  <a:lnTo>
                    <a:pt x="102" y="530"/>
                  </a:lnTo>
                  <a:lnTo>
                    <a:pt x="101" y="528"/>
                  </a:lnTo>
                  <a:lnTo>
                    <a:pt x="99" y="522"/>
                  </a:lnTo>
                  <a:lnTo>
                    <a:pt x="97" y="515"/>
                  </a:lnTo>
                  <a:lnTo>
                    <a:pt x="95" y="511"/>
                  </a:lnTo>
                  <a:lnTo>
                    <a:pt x="93" y="506"/>
                  </a:lnTo>
                  <a:lnTo>
                    <a:pt x="91" y="501"/>
                  </a:lnTo>
                  <a:lnTo>
                    <a:pt x="90" y="494"/>
                  </a:lnTo>
                  <a:lnTo>
                    <a:pt x="86" y="487"/>
                  </a:lnTo>
                  <a:lnTo>
                    <a:pt x="85" y="482"/>
                  </a:lnTo>
                  <a:lnTo>
                    <a:pt x="83" y="484"/>
                  </a:lnTo>
                  <a:lnTo>
                    <a:pt x="79" y="490"/>
                  </a:lnTo>
                  <a:lnTo>
                    <a:pt x="77" y="495"/>
                  </a:lnTo>
                  <a:lnTo>
                    <a:pt x="77" y="498"/>
                  </a:lnTo>
                  <a:lnTo>
                    <a:pt x="78" y="499"/>
                  </a:lnTo>
                  <a:lnTo>
                    <a:pt x="79" y="506"/>
                  </a:lnTo>
                  <a:lnTo>
                    <a:pt x="83" y="517"/>
                  </a:lnTo>
                  <a:lnTo>
                    <a:pt x="83" y="522"/>
                  </a:lnTo>
                  <a:lnTo>
                    <a:pt x="84" y="524"/>
                  </a:lnTo>
                  <a:lnTo>
                    <a:pt x="86" y="527"/>
                  </a:lnTo>
                  <a:lnTo>
                    <a:pt x="86" y="528"/>
                  </a:lnTo>
                  <a:lnTo>
                    <a:pt x="89" y="534"/>
                  </a:lnTo>
                  <a:lnTo>
                    <a:pt x="93" y="538"/>
                  </a:lnTo>
                  <a:lnTo>
                    <a:pt x="97" y="544"/>
                  </a:lnTo>
                  <a:lnTo>
                    <a:pt x="101" y="547"/>
                  </a:lnTo>
                  <a:lnTo>
                    <a:pt x="102" y="550"/>
                  </a:lnTo>
                  <a:lnTo>
                    <a:pt x="104" y="552"/>
                  </a:lnTo>
                  <a:lnTo>
                    <a:pt x="102" y="554"/>
                  </a:lnTo>
                  <a:lnTo>
                    <a:pt x="100" y="559"/>
                  </a:lnTo>
                  <a:lnTo>
                    <a:pt x="99" y="568"/>
                  </a:lnTo>
                  <a:lnTo>
                    <a:pt x="100" y="575"/>
                  </a:lnTo>
                  <a:lnTo>
                    <a:pt x="99" y="583"/>
                  </a:lnTo>
                  <a:lnTo>
                    <a:pt x="97" y="591"/>
                  </a:lnTo>
                  <a:lnTo>
                    <a:pt x="94" y="599"/>
                  </a:lnTo>
                  <a:lnTo>
                    <a:pt x="94" y="603"/>
                  </a:lnTo>
                  <a:lnTo>
                    <a:pt x="93" y="605"/>
                  </a:lnTo>
                  <a:lnTo>
                    <a:pt x="91" y="607"/>
                  </a:lnTo>
                  <a:lnTo>
                    <a:pt x="88" y="607"/>
                  </a:lnTo>
                  <a:lnTo>
                    <a:pt x="84" y="606"/>
                  </a:lnTo>
                  <a:lnTo>
                    <a:pt x="79" y="604"/>
                  </a:lnTo>
                  <a:lnTo>
                    <a:pt x="74" y="600"/>
                  </a:lnTo>
                  <a:lnTo>
                    <a:pt x="73" y="598"/>
                  </a:lnTo>
                  <a:lnTo>
                    <a:pt x="73" y="595"/>
                  </a:lnTo>
                  <a:lnTo>
                    <a:pt x="72" y="588"/>
                  </a:lnTo>
                  <a:lnTo>
                    <a:pt x="69" y="579"/>
                  </a:lnTo>
                  <a:lnTo>
                    <a:pt x="67" y="573"/>
                  </a:lnTo>
                  <a:lnTo>
                    <a:pt x="65" y="570"/>
                  </a:lnTo>
                  <a:lnTo>
                    <a:pt x="63" y="566"/>
                  </a:lnTo>
                  <a:lnTo>
                    <a:pt x="61" y="563"/>
                  </a:lnTo>
                  <a:lnTo>
                    <a:pt x="60" y="560"/>
                  </a:lnTo>
                  <a:lnTo>
                    <a:pt x="62" y="557"/>
                  </a:lnTo>
                  <a:lnTo>
                    <a:pt x="65" y="553"/>
                  </a:lnTo>
                  <a:lnTo>
                    <a:pt x="69" y="551"/>
                  </a:lnTo>
                  <a:lnTo>
                    <a:pt x="70" y="549"/>
                  </a:lnTo>
                  <a:lnTo>
                    <a:pt x="71" y="546"/>
                  </a:lnTo>
                  <a:lnTo>
                    <a:pt x="71" y="542"/>
                  </a:lnTo>
                  <a:lnTo>
                    <a:pt x="71" y="540"/>
                  </a:lnTo>
                  <a:lnTo>
                    <a:pt x="65" y="535"/>
                  </a:lnTo>
                  <a:lnTo>
                    <a:pt x="60" y="531"/>
                  </a:lnTo>
                  <a:lnTo>
                    <a:pt x="58" y="529"/>
                  </a:lnTo>
                  <a:lnTo>
                    <a:pt x="53" y="526"/>
                  </a:lnTo>
                  <a:lnTo>
                    <a:pt x="51" y="524"/>
                  </a:lnTo>
                  <a:lnTo>
                    <a:pt x="50" y="519"/>
                  </a:lnTo>
                  <a:lnTo>
                    <a:pt x="49" y="514"/>
                  </a:lnTo>
                  <a:lnTo>
                    <a:pt x="48" y="505"/>
                  </a:lnTo>
                  <a:lnTo>
                    <a:pt x="47" y="503"/>
                  </a:lnTo>
                  <a:lnTo>
                    <a:pt x="44" y="500"/>
                  </a:lnTo>
                  <a:lnTo>
                    <a:pt x="41" y="495"/>
                  </a:lnTo>
                  <a:lnTo>
                    <a:pt x="41" y="491"/>
                  </a:lnTo>
                  <a:lnTo>
                    <a:pt x="41" y="487"/>
                  </a:lnTo>
                  <a:lnTo>
                    <a:pt x="40" y="479"/>
                  </a:lnTo>
                  <a:lnTo>
                    <a:pt x="39" y="471"/>
                  </a:lnTo>
                  <a:lnTo>
                    <a:pt x="39" y="468"/>
                  </a:lnTo>
                  <a:lnTo>
                    <a:pt x="41" y="464"/>
                  </a:lnTo>
                  <a:lnTo>
                    <a:pt x="46" y="458"/>
                  </a:lnTo>
                  <a:lnTo>
                    <a:pt x="48" y="457"/>
                  </a:lnTo>
                  <a:lnTo>
                    <a:pt x="49" y="455"/>
                  </a:lnTo>
                  <a:lnTo>
                    <a:pt x="50" y="454"/>
                  </a:lnTo>
                  <a:lnTo>
                    <a:pt x="52" y="452"/>
                  </a:lnTo>
                  <a:lnTo>
                    <a:pt x="54" y="451"/>
                  </a:lnTo>
                  <a:lnTo>
                    <a:pt x="58" y="446"/>
                  </a:lnTo>
                  <a:lnTo>
                    <a:pt x="60" y="443"/>
                  </a:lnTo>
                  <a:lnTo>
                    <a:pt x="61" y="442"/>
                  </a:lnTo>
                  <a:lnTo>
                    <a:pt x="65" y="440"/>
                  </a:lnTo>
                  <a:lnTo>
                    <a:pt x="70" y="441"/>
                  </a:lnTo>
                  <a:lnTo>
                    <a:pt x="74" y="441"/>
                  </a:lnTo>
                  <a:lnTo>
                    <a:pt x="78" y="442"/>
                  </a:lnTo>
                  <a:lnTo>
                    <a:pt x="82" y="444"/>
                  </a:lnTo>
                  <a:lnTo>
                    <a:pt x="88" y="448"/>
                  </a:lnTo>
                  <a:lnTo>
                    <a:pt x="96" y="455"/>
                  </a:lnTo>
                  <a:lnTo>
                    <a:pt x="97" y="457"/>
                  </a:lnTo>
                  <a:lnTo>
                    <a:pt x="99" y="458"/>
                  </a:lnTo>
                  <a:lnTo>
                    <a:pt x="104" y="459"/>
                  </a:lnTo>
                  <a:lnTo>
                    <a:pt x="107" y="460"/>
                  </a:lnTo>
                  <a:lnTo>
                    <a:pt x="110" y="464"/>
                  </a:lnTo>
                  <a:lnTo>
                    <a:pt x="113" y="468"/>
                  </a:lnTo>
                  <a:lnTo>
                    <a:pt x="113" y="469"/>
                  </a:lnTo>
                  <a:lnTo>
                    <a:pt x="113" y="473"/>
                  </a:lnTo>
                  <a:lnTo>
                    <a:pt x="113" y="477"/>
                  </a:lnTo>
                  <a:lnTo>
                    <a:pt x="114" y="483"/>
                  </a:lnTo>
                  <a:lnTo>
                    <a:pt x="118" y="490"/>
                  </a:lnTo>
                  <a:lnTo>
                    <a:pt x="118" y="494"/>
                  </a:lnTo>
                  <a:lnTo>
                    <a:pt x="118" y="499"/>
                  </a:lnTo>
                  <a:lnTo>
                    <a:pt x="117" y="502"/>
                  </a:lnTo>
                  <a:lnTo>
                    <a:pt x="118" y="516"/>
                  </a:lnTo>
                  <a:lnTo>
                    <a:pt x="119" y="528"/>
                  </a:lnTo>
                  <a:lnTo>
                    <a:pt x="123" y="535"/>
                  </a:lnTo>
                  <a:lnTo>
                    <a:pt x="127" y="540"/>
                  </a:lnTo>
                  <a:lnTo>
                    <a:pt x="129" y="546"/>
                  </a:lnTo>
                  <a:lnTo>
                    <a:pt x="130" y="547"/>
                  </a:lnTo>
                  <a:lnTo>
                    <a:pt x="132" y="549"/>
                  </a:lnTo>
                  <a:lnTo>
                    <a:pt x="133" y="551"/>
                  </a:lnTo>
                  <a:lnTo>
                    <a:pt x="136" y="553"/>
                  </a:lnTo>
                  <a:lnTo>
                    <a:pt x="139" y="556"/>
                  </a:lnTo>
                  <a:lnTo>
                    <a:pt x="141" y="557"/>
                  </a:lnTo>
                  <a:lnTo>
                    <a:pt x="144" y="560"/>
                  </a:lnTo>
                  <a:lnTo>
                    <a:pt x="148" y="565"/>
                  </a:lnTo>
                  <a:lnTo>
                    <a:pt x="151" y="569"/>
                  </a:lnTo>
                  <a:lnTo>
                    <a:pt x="153" y="570"/>
                  </a:lnTo>
                  <a:lnTo>
                    <a:pt x="155" y="571"/>
                  </a:lnTo>
                  <a:lnTo>
                    <a:pt x="156" y="571"/>
                  </a:lnTo>
                  <a:lnTo>
                    <a:pt x="160" y="570"/>
                  </a:lnTo>
                  <a:lnTo>
                    <a:pt x="164" y="568"/>
                  </a:lnTo>
                  <a:lnTo>
                    <a:pt x="168" y="568"/>
                  </a:lnTo>
                  <a:lnTo>
                    <a:pt x="171" y="565"/>
                  </a:lnTo>
                  <a:lnTo>
                    <a:pt x="169" y="560"/>
                  </a:lnTo>
                  <a:lnTo>
                    <a:pt x="166" y="554"/>
                  </a:lnTo>
                  <a:lnTo>
                    <a:pt x="160" y="551"/>
                  </a:lnTo>
                  <a:lnTo>
                    <a:pt x="159" y="550"/>
                  </a:lnTo>
                  <a:lnTo>
                    <a:pt x="158" y="551"/>
                  </a:lnTo>
                  <a:lnTo>
                    <a:pt x="157" y="550"/>
                  </a:lnTo>
                  <a:lnTo>
                    <a:pt x="155" y="548"/>
                  </a:lnTo>
                  <a:lnTo>
                    <a:pt x="154" y="541"/>
                  </a:lnTo>
                  <a:lnTo>
                    <a:pt x="154" y="540"/>
                  </a:lnTo>
                  <a:lnTo>
                    <a:pt x="154" y="539"/>
                  </a:lnTo>
                  <a:lnTo>
                    <a:pt x="153" y="538"/>
                  </a:lnTo>
                  <a:lnTo>
                    <a:pt x="154" y="537"/>
                  </a:lnTo>
                  <a:lnTo>
                    <a:pt x="156" y="537"/>
                  </a:lnTo>
                  <a:lnTo>
                    <a:pt x="164" y="536"/>
                  </a:lnTo>
                  <a:lnTo>
                    <a:pt x="166" y="534"/>
                  </a:lnTo>
                  <a:lnTo>
                    <a:pt x="166" y="533"/>
                  </a:lnTo>
                  <a:lnTo>
                    <a:pt x="169" y="528"/>
                  </a:lnTo>
                  <a:lnTo>
                    <a:pt x="172" y="523"/>
                  </a:lnTo>
                  <a:lnTo>
                    <a:pt x="174" y="521"/>
                  </a:lnTo>
                  <a:lnTo>
                    <a:pt x="172" y="516"/>
                  </a:lnTo>
                  <a:lnTo>
                    <a:pt x="172" y="511"/>
                  </a:lnTo>
                  <a:lnTo>
                    <a:pt x="171" y="507"/>
                  </a:lnTo>
                  <a:lnTo>
                    <a:pt x="170" y="503"/>
                  </a:lnTo>
                  <a:lnTo>
                    <a:pt x="169" y="501"/>
                  </a:lnTo>
                  <a:lnTo>
                    <a:pt x="168" y="498"/>
                  </a:lnTo>
                  <a:lnTo>
                    <a:pt x="167" y="496"/>
                  </a:lnTo>
                  <a:lnTo>
                    <a:pt x="165" y="495"/>
                  </a:lnTo>
                  <a:lnTo>
                    <a:pt x="160" y="498"/>
                  </a:lnTo>
                  <a:lnTo>
                    <a:pt x="157" y="501"/>
                  </a:lnTo>
                  <a:lnTo>
                    <a:pt x="158" y="502"/>
                  </a:lnTo>
                  <a:lnTo>
                    <a:pt x="159" y="504"/>
                  </a:lnTo>
                  <a:lnTo>
                    <a:pt x="162" y="505"/>
                  </a:lnTo>
                  <a:lnTo>
                    <a:pt x="162" y="509"/>
                  </a:lnTo>
                  <a:lnTo>
                    <a:pt x="162" y="514"/>
                  </a:lnTo>
                  <a:lnTo>
                    <a:pt x="162" y="516"/>
                  </a:lnTo>
                  <a:lnTo>
                    <a:pt x="160" y="519"/>
                  </a:lnTo>
                  <a:lnTo>
                    <a:pt x="158" y="523"/>
                  </a:lnTo>
                  <a:lnTo>
                    <a:pt x="157" y="526"/>
                  </a:lnTo>
                  <a:lnTo>
                    <a:pt x="156" y="530"/>
                  </a:lnTo>
                  <a:lnTo>
                    <a:pt x="155" y="531"/>
                  </a:lnTo>
                  <a:lnTo>
                    <a:pt x="154" y="534"/>
                  </a:lnTo>
                  <a:lnTo>
                    <a:pt x="147" y="537"/>
                  </a:lnTo>
                  <a:lnTo>
                    <a:pt x="144" y="538"/>
                  </a:lnTo>
                  <a:lnTo>
                    <a:pt x="142" y="537"/>
                  </a:lnTo>
                  <a:lnTo>
                    <a:pt x="139" y="531"/>
                  </a:lnTo>
                  <a:lnTo>
                    <a:pt x="135" y="525"/>
                  </a:lnTo>
                  <a:lnTo>
                    <a:pt x="134" y="522"/>
                  </a:lnTo>
                  <a:lnTo>
                    <a:pt x="133" y="517"/>
                  </a:lnTo>
                  <a:lnTo>
                    <a:pt x="132" y="514"/>
                  </a:lnTo>
                  <a:lnTo>
                    <a:pt x="133" y="511"/>
                  </a:lnTo>
                  <a:lnTo>
                    <a:pt x="134" y="503"/>
                  </a:lnTo>
                  <a:lnTo>
                    <a:pt x="134" y="498"/>
                  </a:lnTo>
                  <a:lnTo>
                    <a:pt x="134" y="495"/>
                  </a:lnTo>
                  <a:lnTo>
                    <a:pt x="134" y="490"/>
                  </a:lnTo>
                  <a:lnTo>
                    <a:pt x="136" y="483"/>
                  </a:lnTo>
                  <a:lnTo>
                    <a:pt x="139" y="481"/>
                  </a:lnTo>
                  <a:lnTo>
                    <a:pt x="144" y="478"/>
                  </a:lnTo>
                  <a:lnTo>
                    <a:pt x="149" y="473"/>
                  </a:lnTo>
                  <a:lnTo>
                    <a:pt x="151" y="472"/>
                  </a:lnTo>
                  <a:lnTo>
                    <a:pt x="149" y="469"/>
                  </a:lnTo>
                  <a:lnTo>
                    <a:pt x="148" y="465"/>
                  </a:lnTo>
                  <a:lnTo>
                    <a:pt x="145" y="465"/>
                  </a:lnTo>
                  <a:lnTo>
                    <a:pt x="139" y="468"/>
                  </a:lnTo>
                  <a:lnTo>
                    <a:pt x="133" y="470"/>
                  </a:lnTo>
                  <a:lnTo>
                    <a:pt x="132" y="471"/>
                  </a:lnTo>
                  <a:lnTo>
                    <a:pt x="128" y="470"/>
                  </a:lnTo>
                  <a:lnTo>
                    <a:pt x="124" y="468"/>
                  </a:lnTo>
                  <a:lnTo>
                    <a:pt x="122" y="466"/>
                  </a:lnTo>
                  <a:lnTo>
                    <a:pt x="120" y="463"/>
                  </a:lnTo>
                  <a:lnTo>
                    <a:pt x="119" y="461"/>
                  </a:lnTo>
                  <a:lnTo>
                    <a:pt x="118" y="459"/>
                  </a:lnTo>
                  <a:lnTo>
                    <a:pt x="116" y="458"/>
                  </a:lnTo>
                  <a:lnTo>
                    <a:pt x="114" y="457"/>
                  </a:lnTo>
                  <a:lnTo>
                    <a:pt x="112" y="453"/>
                  </a:lnTo>
                  <a:lnTo>
                    <a:pt x="110" y="447"/>
                  </a:lnTo>
                  <a:lnTo>
                    <a:pt x="110" y="445"/>
                  </a:lnTo>
                  <a:lnTo>
                    <a:pt x="110" y="443"/>
                  </a:lnTo>
                  <a:lnTo>
                    <a:pt x="111" y="442"/>
                  </a:lnTo>
                  <a:lnTo>
                    <a:pt x="113" y="442"/>
                  </a:lnTo>
                  <a:lnTo>
                    <a:pt x="118" y="441"/>
                  </a:lnTo>
                  <a:lnTo>
                    <a:pt x="122" y="443"/>
                  </a:lnTo>
                  <a:lnTo>
                    <a:pt x="125" y="444"/>
                  </a:lnTo>
                  <a:lnTo>
                    <a:pt x="129" y="445"/>
                  </a:lnTo>
                  <a:lnTo>
                    <a:pt x="133" y="447"/>
                  </a:lnTo>
                  <a:lnTo>
                    <a:pt x="137" y="448"/>
                  </a:lnTo>
                  <a:lnTo>
                    <a:pt x="144" y="447"/>
                  </a:lnTo>
                  <a:lnTo>
                    <a:pt x="146" y="445"/>
                  </a:lnTo>
                  <a:lnTo>
                    <a:pt x="148" y="444"/>
                  </a:lnTo>
                  <a:lnTo>
                    <a:pt x="153" y="440"/>
                  </a:lnTo>
                  <a:lnTo>
                    <a:pt x="156" y="436"/>
                  </a:lnTo>
                  <a:lnTo>
                    <a:pt x="158" y="434"/>
                  </a:lnTo>
                  <a:lnTo>
                    <a:pt x="159" y="433"/>
                  </a:lnTo>
                  <a:lnTo>
                    <a:pt x="162" y="432"/>
                  </a:lnTo>
                  <a:lnTo>
                    <a:pt x="166" y="433"/>
                  </a:lnTo>
                  <a:lnTo>
                    <a:pt x="169" y="436"/>
                  </a:lnTo>
                  <a:lnTo>
                    <a:pt x="172" y="438"/>
                  </a:lnTo>
                  <a:lnTo>
                    <a:pt x="172" y="442"/>
                  </a:lnTo>
                  <a:lnTo>
                    <a:pt x="172" y="445"/>
                  </a:lnTo>
                  <a:lnTo>
                    <a:pt x="171" y="448"/>
                  </a:lnTo>
                  <a:close/>
                  <a:moveTo>
                    <a:pt x="224" y="492"/>
                  </a:moveTo>
                  <a:lnTo>
                    <a:pt x="225" y="495"/>
                  </a:lnTo>
                  <a:lnTo>
                    <a:pt x="225" y="499"/>
                  </a:lnTo>
                  <a:lnTo>
                    <a:pt x="224" y="501"/>
                  </a:lnTo>
                  <a:lnTo>
                    <a:pt x="222" y="503"/>
                  </a:lnTo>
                  <a:lnTo>
                    <a:pt x="220" y="504"/>
                  </a:lnTo>
                  <a:lnTo>
                    <a:pt x="217" y="504"/>
                  </a:lnTo>
                  <a:lnTo>
                    <a:pt x="216" y="504"/>
                  </a:lnTo>
                  <a:lnTo>
                    <a:pt x="215" y="504"/>
                  </a:lnTo>
                  <a:lnTo>
                    <a:pt x="213" y="505"/>
                  </a:lnTo>
                  <a:lnTo>
                    <a:pt x="211" y="507"/>
                  </a:lnTo>
                  <a:lnTo>
                    <a:pt x="209" y="510"/>
                  </a:lnTo>
                  <a:lnTo>
                    <a:pt x="206" y="510"/>
                  </a:lnTo>
                  <a:lnTo>
                    <a:pt x="205" y="510"/>
                  </a:lnTo>
                  <a:lnTo>
                    <a:pt x="204" y="509"/>
                  </a:lnTo>
                  <a:lnTo>
                    <a:pt x="202" y="504"/>
                  </a:lnTo>
                  <a:lnTo>
                    <a:pt x="200" y="499"/>
                  </a:lnTo>
                  <a:lnTo>
                    <a:pt x="201" y="496"/>
                  </a:lnTo>
                  <a:lnTo>
                    <a:pt x="201" y="494"/>
                  </a:lnTo>
                  <a:lnTo>
                    <a:pt x="201" y="493"/>
                  </a:lnTo>
                  <a:lnTo>
                    <a:pt x="201" y="491"/>
                  </a:lnTo>
                  <a:lnTo>
                    <a:pt x="200" y="490"/>
                  </a:lnTo>
                  <a:lnTo>
                    <a:pt x="198" y="490"/>
                  </a:lnTo>
                  <a:lnTo>
                    <a:pt x="194" y="489"/>
                  </a:lnTo>
                  <a:lnTo>
                    <a:pt x="192" y="489"/>
                  </a:lnTo>
                  <a:lnTo>
                    <a:pt x="191" y="490"/>
                  </a:lnTo>
                  <a:lnTo>
                    <a:pt x="190" y="492"/>
                  </a:lnTo>
                  <a:lnTo>
                    <a:pt x="190" y="494"/>
                  </a:lnTo>
                  <a:lnTo>
                    <a:pt x="191" y="496"/>
                  </a:lnTo>
                  <a:lnTo>
                    <a:pt x="192" y="501"/>
                  </a:lnTo>
                  <a:lnTo>
                    <a:pt x="194" y="503"/>
                  </a:lnTo>
                  <a:lnTo>
                    <a:pt x="195" y="506"/>
                  </a:lnTo>
                  <a:lnTo>
                    <a:pt x="198" y="510"/>
                  </a:lnTo>
                  <a:lnTo>
                    <a:pt x="199" y="511"/>
                  </a:lnTo>
                  <a:lnTo>
                    <a:pt x="201" y="517"/>
                  </a:lnTo>
                  <a:lnTo>
                    <a:pt x="202" y="522"/>
                  </a:lnTo>
                  <a:lnTo>
                    <a:pt x="204" y="525"/>
                  </a:lnTo>
                  <a:lnTo>
                    <a:pt x="205" y="528"/>
                  </a:lnTo>
                  <a:lnTo>
                    <a:pt x="206" y="531"/>
                  </a:lnTo>
                  <a:lnTo>
                    <a:pt x="205" y="535"/>
                  </a:lnTo>
                  <a:lnTo>
                    <a:pt x="204" y="542"/>
                  </a:lnTo>
                  <a:lnTo>
                    <a:pt x="204" y="545"/>
                  </a:lnTo>
                  <a:lnTo>
                    <a:pt x="206" y="548"/>
                  </a:lnTo>
                  <a:lnTo>
                    <a:pt x="206" y="550"/>
                  </a:lnTo>
                  <a:lnTo>
                    <a:pt x="207" y="558"/>
                  </a:lnTo>
                  <a:lnTo>
                    <a:pt x="209" y="562"/>
                  </a:lnTo>
                  <a:lnTo>
                    <a:pt x="211" y="564"/>
                  </a:lnTo>
                  <a:lnTo>
                    <a:pt x="212" y="568"/>
                  </a:lnTo>
                  <a:lnTo>
                    <a:pt x="214" y="569"/>
                  </a:lnTo>
                  <a:lnTo>
                    <a:pt x="215" y="571"/>
                  </a:lnTo>
                  <a:lnTo>
                    <a:pt x="216" y="572"/>
                  </a:lnTo>
                  <a:lnTo>
                    <a:pt x="217" y="574"/>
                  </a:lnTo>
                  <a:lnTo>
                    <a:pt x="218" y="577"/>
                  </a:lnTo>
                  <a:lnTo>
                    <a:pt x="220" y="582"/>
                  </a:lnTo>
                  <a:lnTo>
                    <a:pt x="221" y="584"/>
                  </a:lnTo>
                  <a:lnTo>
                    <a:pt x="221" y="586"/>
                  </a:lnTo>
                  <a:lnTo>
                    <a:pt x="222" y="587"/>
                  </a:lnTo>
                  <a:lnTo>
                    <a:pt x="224" y="588"/>
                  </a:lnTo>
                  <a:lnTo>
                    <a:pt x="230" y="595"/>
                  </a:lnTo>
                  <a:lnTo>
                    <a:pt x="241" y="605"/>
                  </a:lnTo>
                  <a:lnTo>
                    <a:pt x="246" y="610"/>
                  </a:lnTo>
                  <a:lnTo>
                    <a:pt x="248" y="611"/>
                  </a:lnTo>
                  <a:lnTo>
                    <a:pt x="253" y="616"/>
                  </a:lnTo>
                  <a:lnTo>
                    <a:pt x="256" y="617"/>
                  </a:lnTo>
                  <a:lnTo>
                    <a:pt x="258" y="619"/>
                  </a:lnTo>
                  <a:lnTo>
                    <a:pt x="260" y="622"/>
                  </a:lnTo>
                  <a:lnTo>
                    <a:pt x="263" y="628"/>
                  </a:lnTo>
                  <a:lnTo>
                    <a:pt x="264" y="632"/>
                  </a:lnTo>
                  <a:lnTo>
                    <a:pt x="263" y="633"/>
                  </a:lnTo>
                  <a:lnTo>
                    <a:pt x="263" y="636"/>
                  </a:lnTo>
                  <a:lnTo>
                    <a:pt x="263" y="640"/>
                  </a:lnTo>
                  <a:lnTo>
                    <a:pt x="264" y="644"/>
                  </a:lnTo>
                  <a:lnTo>
                    <a:pt x="265" y="649"/>
                  </a:lnTo>
                  <a:lnTo>
                    <a:pt x="267" y="652"/>
                  </a:lnTo>
                  <a:lnTo>
                    <a:pt x="268" y="656"/>
                  </a:lnTo>
                  <a:lnTo>
                    <a:pt x="268" y="659"/>
                  </a:lnTo>
                  <a:lnTo>
                    <a:pt x="270" y="663"/>
                  </a:lnTo>
                  <a:lnTo>
                    <a:pt x="270" y="666"/>
                  </a:lnTo>
                  <a:lnTo>
                    <a:pt x="271" y="675"/>
                  </a:lnTo>
                  <a:lnTo>
                    <a:pt x="271" y="685"/>
                  </a:lnTo>
                  <a:lnTo>
                    <a:pt x="270" y="689"/>
                  </a:lnTo>
                  <a:lnTo>
                    <a:pt x="272" y="691"/>
                  </a:lnTo>
                  <a:lnTo>
                    <a:pt x="275" y="693"/>
                  </a:lnTo>
                  <a:lnTo>
                    <a:pt x="277" y="696"/>
                  </a:lnTo>
                  <a:lnTo>
                    <a:pt x="283" y="700"/>
                  </a:lnTo>
                  <a:lnTo>
                    <a:pt x="287" y="702"/>
                  </a:lnTo>
                  <a:lnTo>
                    <a:pt x="290" y="703"/>
                  </a:lnTo>
                  <a:lnTo>
                    <a:pt x="291" y="702"/>
                  </a:lnTo>
                  <a:lnTo>
                    <a:pt x="293" y="700"/>
                  </a:lnTo>
                  <a:lnTo>
                    <a:pt x="293" y="699"/>
                  </a:lnTo>
                  <a:lnTo>
                    <a:pt x="297" y="693"/>
                  </a:lnTo>
                  <a:lnTo>
                    <a:pt x="298" y="689"/>
                  </a:lnTo>
                  <a:lnTo>
                    <a:pt x="297" y="688"/>
                  </a:lnTo>
                  <a:lnTo>
                    <a:pt x="296" y="686"/>
                  </a:lnTo>
                  <a:lnTo>
                    <a:pt x="294" y="681"/>
                  </a:lnTo>
                  <a:lnTo>
                    <a:pt x="295" y="678"/>
                  </a:lnTo>
                  <a:lnTo>
                    <a:pt x="296" y="677"/>
                  </a:lnTo>
                  <a:lnTo>
                    <a:pt x="298" y="677"/>
                  </a:lnTo>
                  <a:lnTo>
                    <a:pt x="302" y="679"/>
                  </a:lnTo>
                  <a:lnTo>
                    <a:pt x="307" y="685"/>
                  </a:lnTo>
                  <a:lnTo>
                    <a:pt x="308" y="687"/>
                  </a:lnTo>
                  <a:lnTo>
                    <a:pt x="308" y="689"/>
                  </a:lnTo>
                  <a:lnTo>
                    <a:pt x="306" y="689"/>
                  </a:lnTo>
                  <a:lnTo>
                    <a:pt x="305" y="689"/>
                  </a:lnTo>
                  <a:lnTo>
                    <a:pt x="305" y="692"/>
                  </a:lnTo>
                  <a:lnTo>
                    <a:pt x="305" y="694"/>
                  </a:lnTo>
                  <a:lnTo>
                    <a:pt x="306" y="697"/>
                  </a:lnTo>
                  <a:lnTo>
                    <a:pt x="309" y="698"/>
                  </a:lnTo>
                  <a:lnTo>
                    <a:pt x="312" y="701"/>
                  </a:lnTo>
                  <a:lnTo>
                    <a:pt x="316" y="702"/>
                  </a:lnTo>
                  <a:lnTo>
                    <a:pt x="319" y="701"/>
                  </a:lnTo>
                  <a:lnTo>
                    <a:pt x="321" y="698"/>
                  </a:lnTo>
                  <a:lnTo>
                    <a:pt x="326" y="694"/>
                  </a:lnTo>
                  <a:lnTo>
                    <a:pt x="328" y="690"/>
                  </a:lnTo>
                  <a:lnTo>
                    <a:pt x="325" y="687"/>
                  </a:lnTo>
                  <a:lnTo>
                    <a:pt x="321" y="685"/>
                  </a:lnTo>
                  <a:lnTo>
                    <a:pt x="319" y="681"/>
                  </a:lnTo>
                  <a:lnTo>
                    <a:pt x="312" y="673"/>
                  </a:lnTo>
                  <a:lnTo>
                    <a:pt x="309" y="668"/>
                  </a:lnTo>
                  <a:lnTo>
                    <a:pt x="309" y="667"/>
                  </a:lnTo>
                  <a:lnTo>
                    <a:pt x="310" y="667"/>
                  </a:lnTo>
                  <a:lnTo>
                    <a:pt x="311" y="666"/>
                  </a:lnTo>
                  <a:lnTo>
                    <a:pt x="312" y="663"/>
                  </a:lnTo>
                  <a:lnTo>
                    <a:pt x="311" y="657"/>
                  </a:lnTo>
                  <a:lnTo>
                    <a:pt x="311" y="653"/>
                  </a:lnTo>
                  <a:lnTo>
                    <a:pt x="310" y="653"/>
                  </a:lnTo>
                  <a:lnTo>
                    <a:pt x="309" y="649"/>
                  </a:lnTo>
                  <a:lnTo>
                    <a:pt x="305" y="640"/>
                  </a:lnTo>
                  <a:lnTo>
                    <a:pt x="304" y="636"/>
                  </a:lnTo>
                  <a:lnTo>
                    <a:pt x="305" y="635"/>
                  </a:lnTo>
                  <a:lnTo>
                    <a:pt x="306" y="633"/>
                  </a:lnTo>
                  <a:lnTo>
                    <a:pt x="307" y="631"/>
                  </a:lnTo>
                  <a:lnTo>
                    <a:pt x="308" y="629"/>
                  </a:lnTo>
                  <a:lnTo>
                    <a:pt x="310" y="626"/>
                  </a:lnTo>
                  <a:lnTo>
                    <a:pt x="312" y="621"/>
                  </a:lnTo>
                  <a:lnTo>
                    <a:pt x="316" y="619"/>
                  </a:lnTo>
                  <a:lnTo>
                    <a:pt x="318" y="618"/>
                  </a:lnTo>
                  <a:lnTo>
                    <a:pt x="319" y="617"/>
                  </a:lnTo>
                  <a:lnTo>
                    <a:pt x="317" y="614"/>
                  </a:lnTo>
                  <a:lnTo>
                    <a:pt x="315" y="611"/>
                  </a:lnTo>
                  <a:lnTo>
                    <a:pt x="306" y="606"/>
                  </a:lnTo>
                  <a:lnTo>
                    <a:pt x="302" y="603"/>
                  </a:lnTo>
                  <a:lnTo>
                    <a:pt x="295" y="600"/>
                  </a:lnTo>
                  <a:lnTo>
                    <a:pt x="291" y="599"/>
                  </a:lnTo>
                  <a:lnTo>
                    <a:pt x="290" y="600"/>
                  </a:lnTo>
                  <a:lnTo>
                    <a:pt x="288" y="603"/>
                  </a:lnTo>
                  <a:lnTo>
                    <a:pt x="286" y="605"/>
                  </a:lnTo>
                  <a:lnTo>
                    <a:pt x="284" y="606"/>
                  </a:lnTo>
                  <a:lnTo>
                    <a:pt x="282" y="607"/>
                  </a:lnTo>
                  <a:lnTo>
                    <a:pt x="281" y="608"/>
                  </a:lnTo>
                  <a:lnTo>
                    <a:pt x="280" y="607"/>
                  </a:lnTo>
                  <a:lnTo>
                    <a:pt x="275" y="605"/>
                  </a:lnTo>
                  <a:lnTo>
                    <a:pt x="272" y="600"/>
                  </a:lnTo>
                  <a:lnTo>
                    <a:pt x="273" y="599"/>
                  </a:lnTo>
                  <a:lnTo>
                    <a:pt x="274" y="597"/>
                  </a:lnTo>
                  <a:lnTo>
                    <a:pt x="276" y="595"/>
                  </a:lnTo>
                  <a:lnTo>
                    <a:pt x="274" y="592"/>
                  </a:lnTo>
                  <a:lnTo>
                    <a:pt x="270" y="583"/>
                  </a:lnTo>
                  <a:lnTo>
                    <a:pt x="269" y="579"/>
                  </a:lnTo>
                  <a:lnTo>
                    <a:pt x="269" y="576"/>
                  </a:lnTo>
                  <a:lnTo>
                    <a:pt x="269" y="575"/>
                  </a:lnTo>
                  <a:lnTo>
                    <a:pt x="269" y="572"/>
                  </a:lnTo>
                  <a:lnTo>
                    <a:pt x="269" y="568"/>
                  </a:lnTo>
                  <a:lnTo>
                    <a:pt x="270" y="563"/>
                  </a:lnTo>
                  <a:lnTo>
                    <a:pt x="271" y="556"/>
                  </a:lnTo>
                  <a:lnTo>
                    <a:pt x="273" y="547"/>
                  </a:lnTo>
                  <a:lnTo>
                    <a:pt x="273" y="545"/>
                  </a:lnTo>
                  <a:lnTo>
                    <a:pt x="272" y="535"/>
                  </a:lnTo>
                  <a:lnTo>
                    <a:pt x="271" y="529"/>
                  </a:lnTo>
                  <a:lnTo>
                    <a:pt x="271" y="528"/>
                  </a:lnTo>
                  <a:lnTo>
                    <a:pt x="269" y="524"/>
                  </a:lnTo>
                  <a:lnTo>
                    <a:pt x="267" y="524"/>
                  </a:lnTo>
                  <a:lnTo>
                    <a:pt x="263" y="521"/>
                  </a:lnTo>
                  <a:lnTo>
                    <a:pt x="253" y="512"/>
                  </a:lnTo>
                  <a:lnTo>
                    <a:pt x="249" y="509"/>
                  </a:lnTo>
                  <a:lnTo>
                    <a:pt x="247" y="509"/>
                  </a:lnTo>
                  <a:lnTo>
                    <a:pt x="245" y="509"/>
                  </a:lnTo>
                  <a:lnTo>
                    <a:pt x="241" y="506"/>
                  </a:lnTo>
                  <a:lnTo>
                    <a:pt x="241" y="505"/>
                  </a:lnTo>
                  <a:lnTo>
                    <a:pt x="242" y="504"/>
                  </a:lnTo>
                  <a:lnTo>
                    <a:pt x="244" y="503"/>
                  </a:lnTo>
                  <a:lnTo>
                    <a:pt x="244" y="500"/>
                  </a:lnTo>
                  <a:lnTo>
                    <a:pt x="244" y="496"/>
                  </a:lnTo>
                  <a:lnTo>
                    <a:pt x="241" y="490"/>
                  </a:lnTo>
                  <a:lnTo>
                    <a:pt x="239" y="484"/>
                  </a:lnTo>
                  <a:lnTo>
                    <a:pt x="237" y="482"/>
                  </a:lnTo>
                  <a:lnTo>
                    <a:pt x="233" y="480"/>
                  </a:lnTo>
                  <a:lnTo>
                    <a:pt x="229" y="480"/>
                  </a:lnTo>
                  <a:lnTo>
                    <a:pt x="225" y="480"/>
                  </a:lnTo>
                  <a:lnTo>
                    <a:pt x="223" y="479"/>
                  </a:lnTo>
                  <a:lnTo>
                    <a:pt x="222" y="480"/>
                  </a:lnTo>
                  <a:lnTo>
                    <a:pt x="222" y="481"/>
                  </a:lnTo>
                  <a:lnTo>
                    <a:pt x="222" y="483"/>
                  </a:lnTo>
                  <a:lnTo>
                    <a:pt x="223" y="489"/>
                  </a:lnTo>
                  <a:lnTo>
                    <a:pt x="224" y="492"/>
                  </a:lnTo>
                  <a:close/>
                  <a:moveTo>
                    <a:pt x="279" y="116"/>
                  </a:moveTo>
                  <a:lnTo>
                    <a:pt x="280" y="113"/>
                  </a:lnTo>
                  <a:lnTo>
                    <a:pt x="280" y="108"/>
                  </a:lnTo>
                  <a:lnTo>
                    <a:pt x="280" y="106"/>
                  </a:lnTo>
                  <a:lnTo>
                    <a:pt x="282" y="104"/>
                  </a:lnTo>
                  <a:lnTo>
                    <a:pt x="283" y="100"/>
                  </a:lnTo>
                  <a:lnTo>
                    <a:pt x="285" y="96"/>
                  </a:lnTo>
                  <a:lnTo>
                    <a:pt x="285" y="94"/>
                  </a:lnTo>
                  <a:lnTo>
                    <a:pt x="285" y="92"/>
                  </a:lnTo>
                  <a:lnTo>
                    <a:pt x="288" y="88"/>
                  </a:lnTo>
                  <a:lnTo>
                    <a:pt x="292" y="85"/>
                  </a:lnTo>
                  <a:lnTo>
                    <a:pt x="296" y="82"/>
                  </a:lnTo>
                  <a:lnTo>
                    <a:pt x="298" y="81"/>
                  </a:lnTo>
                  <a:lnTo>
                    <a:pt x="298" y="79"/>
                  </a:lnTo>
                  <a:lnTo>
                    <a:pt x="300" y="76"/>
                  </a:lnTo>
                  <a:lnTo>
                    <a:pt x="303" y="74"/>
                  </a:lnTo>
                  <a:lnTo>
                    <a:pt x="306" y="73"/>
                  </a:lnTo>
                  <a:lnTo>
                    <a:pt x="309" y="72"/>
                  </a:lnTo>
                  <a:lnTo>
                    <a:pt x="312" y="73"/>
                  </a:lnTo>
                  <a:lnTo>
                    <a:pt x="316" y="78"/>
                  </a:lnTo>
                  <a:lnTo>
                    <a:pt x="316" y="80"/>
                  </a:lnTo>
                  <a:lnTo>
                    <a:pt x="316" y="81"/>
                  </a:lnTo>
                  <a:lnTo>
                    <a:pt x="315" y="83"/>
                  </a:lnTo>
                  <a:lnTo>
                    <a:pt x="314" y="85"/>
                  </a:lnTo>
                  <a:lnTo>
                    <a:pt x="311" y="87"/>
                  </a:lnTo>
                  <a:lnTo>
                    <a:pt x="310" y="90"/>
                  </a:lnTo>
                  <a:lnTo>
                    <a:pt x="308" y="93"/>
                  </a:lnTo>
                  <a:lnTo>
                    <a:pt x="306" y="97"/>
                  </a:lnTo>
                  <a:lnTo>
                    <a:pt x="305" y="99"/>
                  </a:lnTo>
                  <a:lnTo>
                    <a:pt x="305" y="102"/>
                  </a:lnTo>
                  <a:lnTo>
                    <a:pt x="306" y="104"/>
                  </a:lnTo>
                  <a:lnTo>
                    <a:pt x="306" y="107"/>
                  </a:lnTo>
                  <a:lnTo>
                    <a:pt x="305" y="110"/>
                  </a:lnTo>
                  <a:lnTo>
                    <a:pt x="304" y="114"/>
                  </a:lnTo>
                  <a:lnTo>
                    <a:pt x="303" y="116"/>
                  </a:lnTo>
                  <a:lnTo>
                    <a:pt x="300" y="117"/>
                  </a:lnTo>
                  <a:lnTo>
                    <a:pt x="298" y="116"/>
                  </a:lnTo>
                  <a:lnTo>
                    <a:pt x="295" y="116"/>
                  </a:lnTo>
                  <a:lnTo>
                    <a:pt x="292" y="115"/>
                  </a:lnTo>
                  <a:lnTo>
                    <a:pt x="291" y="118"/>
                  </a:lnTo>
                  <a:lnTo>
                    <a:pt x="290" y="120"/>
                  </a:lnTo>
                  <a:lnTo>
                    <a:pt x="287" y="121"/>
                  </a:lnTo>
                  <a:lnTo>
                    <a:pt x="284" y="121"/>
                  </a:lnTo>
                  <a:lnTo>
                    <a:pt x="281" y="121"/>
                  </a:lnTo>
                  <a:lnTo>
                    <a:pt x="277" y="119"/>
                  </a:lnTo>
                  <a:lnTo>
                    <a:pt x="275" y="118"/>
                  </a:lnTo>
                  <a:lnTo>
                    <a:pt x="274" y="116"/>
                  </a:lnTo>
                  <a:lnTo>
                    <a:pt x="276" y="116"/>
                  </a:lnTo>
                  <a:lnTo>
                    <a:pt x="279" y="116"/>
                  </a:lnTo>
                  <a:close/>
                  <a:moveTo>
                    <a:pt x="275" y="53"/>
                  </a:moveTo>
                  <a:lnTo>
                    <a:pt x="271" y="55"/>
                  </a:lnTo>
                  <a:lnTo>
                    <a:pt x="267" y="58"/>
                  </a:lnTo>
                  <a:lnTo>
                    <a:pt x="263" y="60"/>
                  </a:lnTo>
                  <a:lnTo>
                    <a:pt x="261" y="63"/>
                  </a:lnTo>
                  <a:lnTo>
                    <a:pt x="257" y="65"/>
                  </a:lnTo>
                  <a:lnTo>
                    <a:pt x="251" y="67"/>
                  </a:lnTo>
                  <a:lnTo>
                    <a:pt x="248" y="64"/>
                  </a:lnTo>
                  <a:lnTo>
                    <a:pt x="245" y="63"/>
                  </a:lnTo>
                  <a:lnTo>
                    <a:pt x="242" y="69"/>
                  </a:lnTo>
                  <a:lnTo>
                    <a:pt x="242" y="75"/>
                  </a:lnTo>
                  <a:lnTo>
                    <a:pt x="242" y="76"/>
                  </a:lnTo>
                  <a:lnTo>
                    <a:pt x="241" y="81"/>
                  </a:lnTo>
                  <a:lnTo>
                    <a:pt x="238" y="85"/>
                  </a:lnTo>
                  <a:lnTo>
                    <a:pt x="234" y="90"/>
                  </a:lnTo>
                  <a:lnTo>
                    <a:pt x="228" y="94"/>
                  </a:lnTo>
                  <a:lnTo>
                    <a:pt x="225" y="97"/>
                  </a:lnTo>
                  <a:lnTo>
                    <a:pt x="222" y="95"/>
                  </a:lnTo>
                  <a:lnTo>
                    <a:pt x="220" y="95"/>
                  </a:lnTo>
                  <a:lnTo>
                    <a:pt x="217" y="96"/>
                  </a:lnTo>
                  <a:lnTo>
                    <a:pt x="215" y="98"/>
                  </a:lnTo>
                  <a:lnTo>
                    <a:pt x="213" y="100"/>
                  </a:lnTo>
                  <a:lnTo>
                    <a:pt x="212" y="104"/>
                  </a:lnTo>
                  <a:lnTo>
                    <a:pt x="213" y="107"/>
                  </a:lnTo>
                  <a:lnTo>
                    <a:pt x="214" y="110"/>
                  </a:lnTo>
                  <a:lnTo>
                    <a:pt x="216" y="115"/>
                  </a:lnTo>
                  <a:lnTo>
                    <a:pt x="220" y="117"/>
                  </a:lnTo>
                  <a:lnTo>
                    <a:pt x="223" y="118"/>
                  </a:lnTo>
                  <a:lnTo>
                    <a:pt x="226" y="118"/>
                  </a:lnTo>
                  <a:lnTo>
                    <a:pt x="235" y="117"/>
                  </a:lnTo>
                  <a:lnTo>
                    <a:pt x="244" y="114"/>
                  </a:lnTo>
                  <a:lnTo>
                    <a:pt x="250" y="111"/>
                  </a:lnTo>
                  <a:lnTo>
                    <a:pt x="252" y="111"/>
                  </a:lnTo>
                  <a:lnTo>
                    <a:pt x="257" y="109"/>
                  </a:lnTo>
                  <a:lnTo>
                    <a:pt x="261" y="107"/>
                  </a:lnTo>
                  <a:lnTo>
                    <a:pt x="263" y="106"/>
                  </a:lnTo>
                  <a:lnTo>
                    <a:pt x="264" y="104"/>
                  </a:lnTo>
                  <a:lnTo>
                    <a:pt x="263" y="99"/>
                  </a:lnTo>
                  <a:lnTo>
                    <a:pt x="261" y="96"/>
                  </a:lnTo>
                  <a:lnTo>
                    <a:pt x="259" y="95"/>
                  </a:lnTo>
                  <a:lnTo>
                    <a:pt x="257" y="94"/>
                  </a:lnTo>
                  <a:lnTo>
                    <a:pt x="258" y="90"/>
                  </a:lnTo>
                  <a:lnTo>
                    <a:pt x="260" y="86"/>
                  </a:lnTo>
                  <a:lnTo>
                    <a:pt x="263" y="85"/>
                  </a:lnTo>
                  <a:lnTo>
                    <a:pt x="267" y="84"/>
                  </a:lnTo>
                  <a:lnTo>
                    <a:pt x="270" y="82"/>
                  </a:lnTo>
                  <a:lnTo>
                    <a:pt x="273" y="80"/>
                  </a:lnTo>
                  <a:lnTo>
                    <a:pt x="274" y="78"/>
                  </a:lnTo>
                  <a:lnTo>
                    <a:pt x="275" y="75"/>
                  </a:lnTo>
                  <a:lnTo>
                    <a:pt x="279" y="74"/>
                  </a:lnTo>
                  <a:lnTo>
                    <a:pt x="283" y="74"/>
                  </a:lnTo>
                  <a:lnTo>
                    <a:pt x="286" y="74"/>
                  </a:lnTo>
                  <a:lnTo>
                    <a:pt x="290" y="72"/>
                  </a:lnTo>
                  <a:lnTo>
                    <a:pt x="292" y="69"/>
                  </a:lnTo>
                  <a:lnTo>
                    <a:pt x="292" y="65"/>
                  </a:lnTo>
                  <a:lnTo>
                    <a:pt x="292" y="61"/>
                  </a:lnTo>
                  <a:lnTo>
                    <a:pt x="290" y="58"/>
                  </a:lnTo>
                  <a:lnTo>
                    <a:pt x="287" y="56"/>
                  </a:lnTo>
                  <a:lnTo>
                    <a:pt x="285" y="55"/>
                  </a:lnTo>
                  <a:lnTo>
                    <a:pt x="281" y="53"/>
                  </a:lnTo>
                  <a:lnTo>
                    <a:pt x="275" y="53"/>
                  </a:lnTo>
                  <a:close/>
                  <a:moveTo>
                    <a:pt x="146" y="425"/>
                  </a:moveTo>
                  <a:lnTo>
                    <a:pt x="141" y="425"/>
                  </a:lnTo>
                  <a:lnTo>
                    <a:pt x="139" y="426"/>
                  </a:lnTo>
                  <a:lnTo>
                    <a:pt x="137" y="428"/>
                  </a:lnTo>
                  <a:lnTo>
                    <a:pt x="140" y="430"/>
                  </a:lnTo>
                  <a:lnTo>
                    <a:pt x="142" y="431"/>
                  </a:lnTo>
                  <a:lnTo>
                    <a:pt x="144" y="431"/>
                  </a:lnTo>
                  <a:lnTo>
                    <a:pt x="147" y="431"/>
                  </a:lnTo>
                  <a:lnTo>
                    <a:pt x="149" y="429"/>
                  </a:lnTo>
                  <a:lnTo>
                    <a:pt x="148" y="426"/>
                  </a:lnTo>
                  <a:lnTo>
                    <a:pt x="146" y="425"/>
                  </a:lnTo>
                  <a:close/>
                  <a:moveTo>
                    <a:pt x="112" y="421"/>
                  </a:moveTo>
                  <a:lnTo>
                    <a:pt x="111" y="420"/>
                  </a:lnTo>
                  <a:lnTo>
                    <a:pt x="111" y="417"/>
                  </a:lnTo>
                  <a:lnTo>
                    <a:pt x="111" y="413"/>
                  </a:lnTo>
                  <a:lnTo>
                    <a:pt x="111" y="410"/>
                  </a:lnTo>
                  <a:lnTo>
                    <a:pt x="110" y="403"/>
                  </a:lnTo>
                  <a:lnTo>
                    <a:pt x="109" y="397"/>
                  </a:lnTo>
                  <a:lnTo>
                    <a:pt x="108" y="393"/>
                  </a:lnTo>
                  <a:lnTo>
                    <a:pt x="108" y="389"/>
                  </a:lnTo>
                  <a:lnTo>
                    <a:pt x="106" y="383"/>
                  </a:lnTo>
                  <a:lnTo>
                    <a:pt x="105" y="376"/>
                  </a:lnTo>
                  <a:lnTo>
                    <a:pt x="104" y="372"/>
                  </a:lnTo>
                  <a:lnTo>
                    <a:pt x="102" y="366"/>
                  </a:lnTo>
                  <a:lnTo>
                    <a:pt x="104" y="361"/>
                  </a:lnTo>
                  <a:lnTo>
                    <a:pt x="106" y="355"/>
                  </a:lnTo>
                  <a:lnTo>
                    <a:pt x="109" y="351"/>
                  </a:lnTo>
                  <a:lnTo>
                    <a:pt x="109" y="349"/>
                  </a:lnTo>
                  <a:lnTo>
                    <a:pt x="111" y="348"/>
                  </a:lnTo>
                  <a:lnTo>
                    <a:pt x="117" y="350"/>
                  </a:lnTo>
                  <a:lnTo>
                    <a:pt x="123" y="351"/>
                  </a:lnTo>
                  <a:lnTo>
                    <a:pt x="128" y="353"/>
                  </a:lnTo>
                  <a:lnTo>
                    <a:pt x="132" y="354"/>
                  </a:lnTo>
                  <a:lnTo>
                    <a:pt x="134" y="356"/>
                  </a:lnTo>
                  <a:lnTo>
                    <a:pt x="135" y="360"/>
                  </a:lnTo>
                  <a:lnTo>
                    <a:pt x="136" y="364"/>
                  </a:lnTo>
                  <a:lnTo>
                    <a:pt x="135" y="368"/>
                  </a:lnTo>
                  <a:lnTo>
                    <a:pt x="134" y="375"/>
                  </a:lnTo>
                  <a:lnTo>
                    <a:pt x="133" y="381"/>
                  </a:lnTo>
                  <a:lnTo>
                    <a:pt x="133" y="386"/>
                  </a:lnTo>
                  <a:lnTo>
                    <a:pt x="132" y="389"/>
                  </a:lnTo>
                  <a:lnTo>
                    <a:pt x="132" y="391"/>
                  </a:lnTo>
                  <a:lnTo>
                    <a:pt x="132" y="394"/>
                  </a:lnTo>
                  <a:lnTo>
                    <a:pt x="134" y="399"/>
                  </a:lnTo>
                  <a:lnTo>
                    <a:pt x="136" y="403"/>
                  </a:lnTo>
                  <a:lnTo>
                    <a:pt x="139" y="406"/>
                  </a:lnTo>
                  <a:lnTo>
                    <a:pt x="139" y="408"/>
                  </a:lnTo>
                  <a:lnTo>
                    <a:pt x="140" y="412"/>
                  </a:lnTo>
                  <a:lnTo>
                    <a:pt x="140" y="414"/>
                  </a:lnTo>
                  <a:lnTo>
                    <a:pt x="140" y="417"/>
                  </a:lnTo>
                  <a:lnTo>
                    <a:pt x="140" y="419"/>
                  </a:lnTo>
                  <a:lnTo>
                    <a:pt x="137" y="421"/>
                  </a:lnTo>
                  <a:lnTo>
                    <a:pt x="132" y="423"/>
                  </a:lnTo>
                  <a:lnTo>
                    <a:pt x="125" y="423"/>
                  </a:lnTo>
                  <a:lnTo>
                    <a:pt x="119" y="423"/>
                  </a:lnTo>
                  <a:lnTo>
                    <a:pt x="112" y="421"/>
                  </a:lnTo>
                  <a:close/>
                  <a:moveTo>
                    <a:pt x="149" y="420"/>
                  </a:moveTo>
                  <a:lnTo>
                    <a:pt x="147" y="418"/>
                  </a:lnTo>
                  <a:lnTo>
                    <a:pt x="146" y="416"/>
                  </a:lnTo>
                  <a:lnTo>
                    <a:pt x="144" y="412"/>
                  </a:lnTo>
                  <a:lnTo>
                    <a:pt x="143" y="408"/>
                  </a:lnTo>
                  <a:lnTo>
                    <a:pt x="145" y="402"/>
                  </a:lnTo>
                  <a:lnTo>
                    <a:pt x="146" y="397"/>
                  </a:lnTo>
                  <a:lnTo>
                    <a:pt x="148" y="391"/>
                  </a:lnTo>
                  <a:lnTo>
                    <a:pt x="151" y="387"/>
                  </a:lnTo>
                  <a:lnTo>
                    <a:pt x="154" y="385"/>
                  </a:lnTo>
                  <a:lnTo>
                    <a:pt x="157" y="382"/>
                  </a:lnTo>
                  <a:lnTo>
                    <a:pt x="160" y="379"/>
                  </a:lnTo>
                  <a:lnTo>
                    <a:pt x="165" y="378"/>
                  </a:lnTo>
                  <a:lnTo>
                    <a:pt x="168" y="379"/>
                  </a:lnTo>
                  <a:lnTo>
                    <a:pt x="171" y="382"/>
                  </a:lnTo>
                  <a:lnTo>
                    <a:pt x="174" y="384"/>
                  </a:lnTo>
                  <a:lnTo>
                    <a:pt x="176" y="387"/>
                  </a:lnTo>
                  <a:lnTo>
                    <a:pt x="177" y="394"/>
                  </a:lnTo>
                  <a:lnTo>
                    <a:pt x="176" y="398"/>
                  </a:lnTo>
                  <a:lnTo>
                    <a:pt x="176" y="400"/>
                  </a:lnTo>
                  <a:lnTo>
                    <a:pt x="175" y="401"/>
                  </a:lnTo>
                  <a:lnTo>
                    <a:pt x="176" y="405"/>
                  </a:lnTo>
                  <a:lnTo>
                    <a:pt x="177" y="408"/>
                  </a:lnTo>
                  <a:lnTo>
                    <a:pt x="178" y="411"/>
                  </a:lnTo>
                  <a:lnTo>
                    <a:pt x="178" y="414"/>
                  </a:lnTo>
                  <a:lnTo>
                    <a:pt x="178" y="417"/>
                  </a:lnTo>
                  <a:lnTo>
                    <a:pt x="177" y="419"/>
                  </a:lnTo>
                  <a:lnTo>
                    <a:pt x="172" y="421"/>
                  </a:lnTo>
                  <a:lnTo>
                    <a:pt x="166" y="423"/>
                  </a:lnTo>
                  <a:lnTo>
                    <a:pt x="164" y="424"/>
                  </a:lnTo>
                  <a:lnTo>
                    <a:pt x="158" y="424"/>
                  </a:lnTo>
                  <a:lnTo>
                    <a:pt x="154" y="424"/>
                  </a:lnTo>
                  <a:lnTo>
                    <a:pt x="151" y="422"/>
                  </a:lnTo>
                  <a:lnTo>
                    <a:pt x="151" y="421"/>
                  </a:lnTo>
                  <a:lnTo>
                    <a:pt x="149" y="420"/>
                  </a:lnTo>
                  <a:close/>
                  <a:moveTo>
                    <a:pt x="174" y="63"/>
                  </a:moveTo>
                  <a:lnTo>
                    <a:pt x="169" y="59"/>
                  </a:lnTo>
                  <a:lnTo>
                    <a:pt x="167" y="59"/>
                  </a:lnTo>
                  <a:lnTo>
                    <a:pt x="165" y="60"/>
                  </a:lnTo>
                  <a:lnTo>
                    <a:pt x="165" y="64"/>
                  </a:lnTo>
                  <a:lnTo>
                    <a:pt x="165" y="67"/>
                  </a:lnTo>
                  <a:lnTo>
                    <a:pt x="164" y="69"/>
                  </a:lnTo>
                  <a:lnTo>
                    <a:pt x="164" y="72"/>
                  </a:lnTo>
                  <a:lnTo>
                    <a:pt x="164" y="74"/>
                  </a:lnTo>
                  <a:lnTo>
                    <a:pt x="165" y="79"/>
                  </a:lnTo>
                  <a:lnTo>
                    <a:pt x="167" y="81"/>
                  </a:lnTo>
                  <a:lnTo>
                    <a:pt x="169" y="82"/>
                  </a:lnTo>
                  <a:lnTo>
                    <a:pt x="175" y="82"/>
                  </a:lnTo>
                  <a:lnTo>
                    <a:pt x="182" y="84"/>
                  </a:lnTo>
                  <a:lnTo>
                    <a:pt x="184" y="85"/>
                  </a:lnTo>
                  <a:lnTo>
                    <a:pt x="182" y="91"/>
                  </a:lnTo>
                  <a:lnTo>
                    <a:pt x="181" y="93"/>
                  </a:lnTo>
                  <a:lnTo>
                    <a:pt x="178" y="93"/>
                  </a:lnTo>
                  <a:lnTo>
                    <a:pt x="172" y="93"/>
                  </a:lnTo>
                  <a:lnTo>
                    <a:pt x="166" y="92"/>
                  </a:lnTo>
                  <a:lnTo>
                    <a:pt x="162" y="93"/>
                  </a:lnTo>
                  <a:lnTo>
                    <a:pt x="156" y="96"/>
                  </a:lnTo>
                  <a:lnTo>
                    <a:pt x="151" y="100"/>
                  </a:lnTo>
                  <a:lnTo>
                    <a:pt x="149" y="102"/>
                  </a:lnTo>
                  <a:lnTo>
                    <a:pt x="146" y="107"/>
                  </a:lnTo>
                  <a:lnTo>
                    <a:pt x="140" y="111"/>
                  </a:lnTo>
                  <a:lnTo>
                    <a:pt x="136" y="114"/>
                  </a:lnTo>
                  <a:lnTo>
                    <a:pt x="134" y="117"/>
                  </a:lnTo>
                  <a:lnTo>
                    <a:pt x="133" y="120"/>
                  </a:lnTo>
                  <a:lnTo>
                    <a:pt x="131" y="123"/>
                  </a:lnTo>
                  <a:lnTo>
                    <a:pt x="129" y="130"/>
                  </a:lnTo>
                  <a:lnTo>
                    <a:pt x="128" y="135"/>
                  </a:lnTo>
                  <a:lnTo>
                    <a:pt x="127" y="138"/>
                  </a:lnTo>
                  <a:lnTo>
                    <a:pt x="133" y="139"/>
                  </a:lnTo>
                  <a:lnTo>
                    <a:pt x="140" y="140"/>
                  </a:lnTo>
                  <a:lnTo>
                    <a:pt x="142" y="140"/>
                  </a:lnTo>
                  <a:lnTo>
                    <a:pt x="143" y="139"/>
                  </a:lnTo>
                  <a:lnTo>
                    <a:pt x="147" y="137"/>
                  </a:lnTo>
                  <a:lnTo>
                    <a:pt x="151" y="134"/>
                  </a:lnTo>
                  <a:lnTo>
                    <a:pt x="155" y="132"/>
                  </a:lnTo>
                  <a:lnTo>
                    <a:pt x="158" y="131"/>
                  </a:lnTo>
                  <a:lnTo>
                    <a:pt x="159" y="130"/>
                  </a:lnTo>
                  <a:lnTo>
                    <a:pt x="164" y="126"/>
                  </a:lnTo>
                  <a:lnTo>
                    <a:pt x="166" y="122"/>
                  </a:lnTo>
                  <a:lnTo>
                    <a:pt x="166" y="121"/>
                  </a:lnTo>
                  <a:lnTo>
                    <a:pt x="165" y="119"/>
                  </a:lnTo>
                  <a:lnTo>
                    <a:pt x="166" y="117"/>
                  </a:lnTo>
                  <a:lnTo>
                    <a:pt x="171" y="117"/>
                  </a:lnTo>
                  <a:lnTo>
                    <a:pt x="176" y="118"/>
                  </a:lnTo>
                  <a:lnTo>
                    <a:pt x="177" y="119"/>
                  </a:lnTo>
                  <a:lnTo>
                    <a:pt x="177" y="121"/>
                  </a:lnTo>
                  <a:lnTo>
                    <a:pt x="176" y="125"/>
                  </a:lnTo>
                  <a:lnTo>
                    <a:pt x="174" y="127"/>
                  </a:lnTo>
                  <a:lnTo>
                    <a:pt x="172" y="130"/>
                  </a:lnTo>
                  <a:lnTo>
                    <a:pt x="170" y="133"/>
                  </a:lnTo>
                  <a:lnTo>
                    <a:pt x="167" y="138"/>
                  </a:lnTo>
                  <a:lnTo>
                    <a:pt x="165" y="141"/>
                  </a:lnTo>
                  <a:lnTo>
                    <a:pt x="162" y="142"/>
                  </a:lnTo>
                  <a:lnTo>
                    <a:pt x="155" y="145"/>
                  </a:lnTo>
                  <a:lnTo>
                    <a:pt x="149" y="146"/>
                  </a:lnTo>
                  <a:lnTo>
                    <a:pt x="149" y="148"/>
                  </a:lnTo>
                  <a:lnTo>
                    <a:pt x="145" y="148"/>
                  </a:lnTo>
                  <a:lnTo>
                    <a:pt x="139" y="144"/>
                  </a:lnTo>
                  <a:lnTo>
                    <a:pt x="136" y="143"/>
                  </a:lnTo>
                  <a:lnTo>
                    <a:pt x="135" y="143"/>
                  </a:lnTo>
                  <a:lnTo>
                    <a:pt x="135" y="144"/>
                  </a:lnTo>
                  <a:lnTo>
                    <a:pt x="134" y="145"/>
                  </a:lnTo>
                  <a:lnTo>
                    <a:pt x="134" y="146"/>
                  </a:lnTo>
                  <a:lnTo>
                    <a:pt x="131" y="152"/>
                  </a:lnTo>
                  <a:lnTo>
                    <a:pt x="130" y="154"/>
                  </a:lnTo>
                  <a:lnTo>
                    <a:pt x="130" y="155"/>
                  </a:lnTo>
                  <a:lnTo>
                    <a:pt x="131" y="155"/>
                  </a:lnTo>
                  <a:lnTo>
                    <a:pt x="132" y="155"/>
                  </a:lnTo>
                  <a:lnTo>
                    <a:pt x="132" y="156"/>
                  </a:lnTo>
                  <a:lnTo>
                    <a:pt x="134" y="163"/>
                  </a:lnTo>
                  <a:lnTo>
                    <a:pt x="132" y="168"/>
                  </a:lnTo>
                  <a:lnTo>
                    <a:pt x="130" y="174"/>
                  </a:lnTo>
                  <a:lnTo>
                    <a:pt x="127" y="174"/>
                  </a:lnTo>
                  <a:lnTo>
                    <a:pt x="122" y="172"/>
                  </a:lnTo>
                  <a:lnTo>
                    <a:pt x="118" y="170"/>
                  </a:lnTo>
                  <a:lnTo>
                    <a:pt x="113" y="169"/>
                  </a:lnTo>
                  <a:lnTo>
                    <a:pt x="112" y="169"/>
                  </a:lnTo>
                  <a:lnTo>
                    <a:pt x="112" y="166"/>
                  </a:lnTo>
                  <a:lnTo>
                    <a:pt x="111" y="164"/>
                  </a:lnTo>
                  <a:lnTo>
                    <a:pt x="112" y="161"/>
                  </a:lnTo>
                  <a:lnTo>
                    <a:pt x="113" y="155"/>
                  </a:lnTo>
                  <a:lnTo>
                    <a:pt x="112" y="150"/>
                  </a:lnTo>
                  <a:lnTo>
                    <a:pt x="111" y="149"/>
                  </a:lnTo>
                  <a:lnTo>
                    <a:pt x="111" y="145"/>
                  </a:lnTo>
                  <a:lnTo>
                    <a:pt x="110" y="142"/>
                  </a:lnTo>
                  <a:lnTo>
                    <a:pt x="110" y="140"/>
                  </a:lnTo>
                  <a:lnTo>
                    <a:pt x="110" y="137"/>
                  </a:lnTo>
                  <a:lnTo>
                    <a:pt x="110" y="135"/>
                  </a:lnTo>
                  <a:lnTo>
                    <a:pt x="112" y="130"/>
                  </a:lnTo>
                  <a:lnTo>
                    <a:pt x="114" y="123"/>
                  </a:lnTo>
                  <a:lnTo>
                    <a:pt x="116" y="117"/>
                  </a:lnTo>
                  <a:lnTo>
                    <a:pt x="123" y="107"/>
                  </a:lnTo>
                  <a:lnTo>
                    <a:pt x="133" y="96"/>
                  </a:lnTo>
                  <a:lnTo>
                    <a:pt x="136" y="94"/>
                  </a:lnTo>
                  <a:lnTo>
                    <a:pt x="140" y="91"/>
                  </a:lnTo>
                  <a:lnTo>
                    <a:pt x="142" y="87"/>
                  </a:lnTo>
                  <a:lnTo>
                    <a:pt x="145" y="80"/>
                  </a:lnTo>
                  <a:lnTo>
                    <a:pt x="148" y="75"/>
                  </a:lnTo>
                  <a:lnTo>
                    <a:pt x="152" y="73"/>
                  </a:lnTo>
                  <a:lnTo>
                    <a:pt x="154" y="70"/>
                  </a:lnTo>
                  <a:lnTo>
                    <a:pt x="156" y="67"/>
                  </a:lnTo>
                  <a:lnTo>
                    <a:pt x="156" y="63"/>
                  </a:lnTo>
                  <a:lnTo>
                    <a:pt x="156" y="59"/>
                  </a:lnTo>
                  <a:lnTo>
                    <a:pt x="154" y="57"/>
                  </a:lnTo>
                  <a:lnTo>
                    <a:pt x="151" y="53"/>
                  </a:lnTo>
                  <a:lnTo>
                    <a:pt x="151" y="51"/>
                  </a:lnTo>
                  <a:lnTo>
                    <a:pt x="151" y="49"/>
                  </a:lnTo>
                  <a:lnTo>
                    <a:pt x="149" y="45"/>
                  </a:lnTo>
                  <a:lnTo>
                    <a:pt x="149" y="43"/>
                  </a:lnTo>
                  <a:lnTo>
                    <a:pt x="148" y="41"/>
                  </a:lnTo>
                  <a:lnTo>
                    <a:pt x="147" y="41"/>
                  </a:lnTo>
                  <a:lnTo>
                    <a:pt x="143" y="40"/>
                  </a:lnTo>
                  <a:lnTo>
                    <a:pt x="139" y="36"/>
                  </a:lnTo>
                  <a:lnTo>
                    <a:pt x="140" y="34"/>
                  </a:lnTo>
                  <a:lnTo>
                    <a:pt x="141" y="33"/>
                  </a:lnTo>
                  <a:lnTo>
                    <a:pt x="143" y="32"/>
                  </a:lnTo>
                  <a:lnTo>
                    <a:pt x="144" y="32"/>
                  </a:lnTo>
                  <a:lnTo>
                    <a:pt x="146" y="29"/>
                  </a:lnTo>
                  <a:lnTo>
                    <a:pt x="146" y="28"/>
                  </a:lnTo>
                  <a:lnTo>
                    <a:pt x="146" y="27"/>
                  </a:lnTo>
                  <a:lnTo>
                    <a:pt x="145" y="25"/>
                  </a:lnTo>
                  <a:lnTo>
                    <a:pt x="142" y="23"/>
                  </a:lnTo>
                  <a:lnTo>
                    <a:pt x="137" y="21"/>
                  </a:lnTo>
                  <a:lnTo>
                    <a:pt x="133" y="20"/>
                  </a:lnTo>
                  <a:lnTo>
                    <a:pt x="131" y="20"/>
                  </a:lnTo>
                  <a:lnTo>
                    <a:pt x="127" y="21"/>
                  </a:lnTo>
                  <a:lnTo>
                    <a:pt x="121" y="22"/>
                  </a:lnTo>
                  <a:lnTo>
                    <a:pt x="119" y="22"/>
                  </a:lnTo>
                  <a:lnTo>
                    <a:pt x="116" y="22"/>
                  </a:lnTo>
                  <a:lnTo>
                    <a:pt x="113" y="23"/>
                  </a:lnTo>
                  <a:lnTo>
                    <a:pt x="111" y="23"/>
                  </a:lnTo>
                  <a:lnTo>
                    <a:pt x="108" y="24"/>
                  </a:lnTo>
                  <a:lnTo>
                    <a:pt x="101" y="25"/>
                  </a:lnTo>
                  <a:lnTo>
                    <a:pt x="96" y="27"/>
                  </a:lnTo>
                  <a:lnTo>
                    <a:pt x="95" y="29"/>
                  </a:lnTo>
                  <a:lnTo>
                    <a:pt x="89" y="36"/>
                  </a:lnTo>
                  <a:lnTo>
                    <a:pt x="85" y="43"/>
                  </a:lnTo>
                  <a:lnTo>
                    <a:pt x="82" y="46"/>
                  </a:lnTo>
                  <a:lnTo>
                    <a:pt x="78" y="49"/>
                  </a:lnTo>
                  <a:lnTo>
                    <a:pt x="77" y="53"/>
                  </a:lnTo>
                  <a:lnTo>
                    <a:pt x="77" y="58"/>
                  </a:lnTo>
                  <a:lnTo>
                    <a:pt x="75" y="60"/>
                  </a:lnTo>
                  <a:lnTo>
                    <a:pt x="71" y="67"/>
                  </a:lnTo>
                  <a:lnTo>
                    <a:pt x="67" y="72"/>
                  </a:lnTo>
                  <a:lnTo>
                    <a:pt x="65" y="75"/>
                  </a:lnTo>
                  <a:lnTo>
                    <a:pt x="65" y="78"/>
                  </a:lnTo>
                  <a:lnTo>
                    <a:pt x="66" y="83"/>
                  </a:lnTo>
                  <a:lnTo>
                    <a:pt x="66" y="86"/>
                  </a:lnTo>
                  <a:lnTo>
                    <a:pt x="69" y="92"/>
                  </a:lnTo>
                  <a:lnTo>
                    <a:pt x="69" y="98"/>
                  </a:lnTo>
                  <a:lnTo>
                    <a:pt x="67" y="100"/>
                  </a:lnTo>
                  <a:lnTo>
                    <a:pt x="64" y="103"/>
                  </a:lnTo>
                  <a:lnTo>
                    <a:pt x="62" y="105"/>
                  </a:lnTo>
                  <a:lnTo>
                    <a:pt x="60" y="105"/>
                  </a:lnTo>
                  <a:lnTo>
                    <a:pt x="55" y="106"/>
                  </a:lnTo>
                  <a:lnTo>
                    <a:pt x="49" y="106"/>
                  </a:lnTo>
                  <a:lnTo>
                    <a:pt x="47" y="107"/>
                  </a:lnTo>
                  <a:lnTo>
                    <a:pt x="46" y="109"/>
                  </a:lnTo>
                  <a:lnTo>
                    <a:pt x="43" y="115"/>
                  </a:lnTo>
                  <a:lnTo>
                    <a:pt x="40" y="126"/>
                  </a:lnTo>
                  <a:lnTo>
                    <a:pt x="35" y="135"/>
                  </a:lnTo>
                  <a:lnTo>
                    <a:pt x="31" y="141"/>
                  </a:lnTo>
                  <a:lnTo>
                    <a:pt x="29" y="143"/>
                  </a:lnTo>
                  <a:lnTo>
                    <a:pt x="28" y="145"/>
                  </a:lnTo>
                  <a:lnTo>
                    <a:pt x="29" y="152"/>
                  </a:lnTo>
                  <a:lnTo>
                    <a:pt x="30" y="155"/>
                  </a:lnTo>
                  <a:lnTo>
                    <a:pt x="31" y="157"/>
                  </a:lnTo>
                  <a:lnTo>
                    <a:pt x="34" y="158"/>
                  </a:lnTo>
                  <a:lnTo>
                    <a:pt x="35" y="160"/>
                  </a:lnTo>
                  <a:lnTo>
                    <a:pt x="39" y="161"/>
                  </a:lnTo>
                  <a:lnTo>
                    <a:pt x="44" y="160"/>
                  </a:lnTo>
                  <a:lnTo>
                    <a:pt x="48" y="157"/>
                  </a:lnTo>
                  <a:lnTo>
                    <a:pt x="52" y="153"/>
                  </a:lnTo>
                  <a:lnTo>
                    <a:pt x="58" y="149"/>
                  </a:lnTo>
                  <a:lnTo>
                    <a:pt x="61" y="146"/>
                  </a:lnTo>
                  <a:lnTo>
                    <a:pt x="65" y="143"/>
                  </a:lnTo>
                  <a:lnTo>
                    <a:pt x="66" y="142"/>
                  </a:lnTo>
                  <a:lnTo>
                    <a:pt x="67" y="141"/>
                  </a:lnTo>
                  <a:lnTo>
                    <a:pt x="71" y="135"/>
                  </a:lnTo>
                  <a:lnTo>
                    <a:pt x="77" y="131"/>
                  </a:lnTo>
                  <a:lnTo>
                    <a:pt x="83" y="129"/>
                  </a:lnTo>
                  <a:lnTo>
                    <a:pt x="85" y="127"/>
                  </a:lnTo>
                  <a:lnTo>
                    <a:pt x="87" y="125"/>
                  </a:lnTo>
                  <a:lnTo>
                    <a:pt x="87" y="121"/>
                  </a:lnTo>
                  <a:lnTo>
                    <a:pt x="88" y="116"/>
                  </a:lnTo>
                  <a:lnTo>
                    <a:pt x="87" y="110"/>
                  </a:lnTo>
                  <a:lnTo>
                    <a:pt x="88" y="104"/>
                  </a:lnTo>
                  <a:lnTo>
                    <a:pt x="89" y="98"/>
                  </a:lnTo>
                  <a:lnTo>
                    <a:pt x="90" y="97"/>
                  </a:lnTo>
                  <a:lnTo>
                    <a:pt x="91" y="94"/>
                  </a:lnTo>
                  <a:lnTo>
                    <a:pt x="93" y="92"/>
                  </a:lnTo>
                  <a:lnTo>
                    <a:pt x="95" y="87"/>
                  </a:lnTo>
                  <a:lnTo>
                    <a:pt x="101" y="79"/>
                  </a:lnTo>
                  <a:lnTo>
                    <a:pt x="105" y="71"/>
                  </a:lnTo>
                  <a:lnTo>
                    <a:pt x="106" y="70"/>
                  </a:lnTo>
                  <a:lnTo>
                    <a:pt x="107" y="69"/>
                  </a:lnTo>
                  <a:lnTo>
                    <a:pt x="112" y="65"/>
                  </a:lnTo>
                  <a:lnTo>
                    <a:pt x="117" y="64"/>
                  </a:lnTo>
                  <a:lnTo>
                    <a:pt x="120" y="63"/>
                  </a:lnTo>
                  <a:lnTo>
                    <a:pt x="121" y="63"/>
                  </a:lnTo>
                  <a:lnTo>
                    <a:pt x="121" y="64"/>
                  </a:lnTo>
                  <a:lnTo>
                    <a:pt x="120" y="69"/>
                  </a:lnTo>
                  <a:lnTo>
                    <a:pt x="118" y="75"/>
                  </a:lnTo>
                  <a:lnTo>
                    <a:pt x="114" y="81"/>
                  </a:lnTo>
                  <a:lnTo>
                    <a:pt x="110" y="86"/>
                  </a:lnTo>
                  <a:lnTo>
                    <a:pt x="109" y="90"/>
                  </a:lnTo>
                  <a:lnTo>
                    <a:pt x="108" y="94"/>
                  </a:lnTo>
                  <a:lnTo>
                    <a:pt x="105" y="100"/>
                  </a:lnTo>
                  <a:lnTo>
                    <a:pt x="102" y="107"/>
                  </a:lnTo>
                  <a:lnTo>
                    <a:pt x="101" y="109"/>
                  </a:lnTo>
                  <a:lnTo>
                    <a:pt x="100" y="113"/>
                  </a:lnTo>
                  <a:lnTo>
                    <a:pt x="99" y="114"/>
                  </a:lnTo>
                  <a:lnTo>
                    <a:pt x="95" y="119"/>
                  </a:lnTo>
                  <a:lnTo>
                    <a:pt x="91" y="121"/>
                  </a:lnTo>
                  <a:lnTo>
                    <a:pt x="91" y="123"/>
                  </a:lnTo>
                  <a:lnTo>
                    <a:pt x="90" y="126"/>
                  </a:lnTo>
                  <a:lnTo>
                    <a:pt x="90" y="130"/>
                  </a:lnTo>
                  <a:lnTo>
                    <a:pt x="91" y="132"/>
                  </a:lnTo>
                  <a:lnTo>
                    <a:pt x="93" y="141"/>
                  </a:lnTo>
                  <a:lnTo>
                    <a:pt x="90" y="143"/>
                  </a:lnTo>
                  <a:lnTo>
                    <a:pt x="88" y="145"/>
                  </a:lnTo>
                  <a:lnTo>
                    <a:pt x="84" y="145"/>
                  </a:lnTo>
                  <a:lnTo>
                    <a:pt x="75" y="148"/>
                  </a:lnTo>
                  <a:lnTo>
                    <a:pt x="73" y="150"/>
                  </a:lnTo>
                  <a:lnTo>
                    <a:pt x="72" y="151"/>
                  </a:lnTo>
                  <a:lnTo>
                    <a:pt x="71" y="153"/>
                  </a:lnTo>
                  <a:lnTo>
                    <a:pt x="72" y="154"/>
                  </a:lnTo>
                  <a:lnTo>
                    <a:pt x="74" y="155"/>
                  </a:lnTo>
                  <a:lnTo>
                    <a:pt x="78" y="155"/>
                  </a:lnTo>
                  <a:lnTo>
                    <a:pt x="81" y="155"/>
                  </a:lnTo>
                  <a:lnTo>
                    <a:pt x="83" y="157"/>
                  </a:lnTo>
                  <a:lnTo>
                    <a:pt x="85" y="160"/>
                  </a:lnTo>
                  <a:lnTo>
                    <a:pt x="88" y="162"/>
                  </a:lnTo>
                  <a:lnTo>
                    <a:pt x="89" y="163"/>
                  </a:lnTo>
                  <a:lnTo>
                    <a:pt x="90" y="163"/>
                  </a:lnTo>
                  <a:lnTo>
                    <a:pt x="98" y="168"/>
                  </a:lnTo>
                  <a:lnTo>
                    <a:pt x="106" y="175"/>
                  </a:lnTo>
                  <a:lnTo>
                    <a:pt x="107" y="178"/>
                  </a:lnTo>
                  <a:lnTo>
                    <a:pt x="109" y="181"/>
                  </a:lnTo>
                  <a:lnTo>
                    <a:pt x="111" y="180"/>
                  </a:lnTo>
                  <a:lnTo>
                    <a:pt x="112" y="180"/>
                  </a:lnTo>
                  <a:lnTo>
                    <a:pt x="113" y="183"/>
                  </a:lnTo>
                  <a:lnTo>
                    <a:pt x="112" y="186"/>
                  </a:lnTo>
                  <a:lnTo>
                    <a:pt x="112" y="187"/>
                  </a:lnTo>
                  <a:lnTo>
                    <a:pt x="108" y="192"/>
                  </a:lnTo>
                  <a:lnTo>
                    <a:pt x="107" y="195"/>
                  </a:lnTo>
                  <a:lnTo>
                    <a:pt x="107" y="197"/>
                  </a:lnTo>
                  <a:lnTo>
                    <a:pt x="108" y="198"/>
                  </a:lnTo>
                  <a:lnTo>
                    <a:pt x="109" y="201"/>
                  </a:lnTo>
                  <a:lnTo>
                    <a:pt x="110" y="204"/>
                  </a:lnTo>
                  <a:lnTo>
                    <a:pt x="112" y="211"/>
                  </a:lnTo>
                  <a:lnTo>
                    <a:pt x="113" y="215"/>
                  </a:lnTo>
                  <a:lnTo>
                    <a:pt x="117" y="220"/>
                  </a:lnTo>
                  <a:lnTo>
                    <a:pt x="119" y="222"/>
                  </a:lnTo>
                  <a:lnTo>
                    <a:pt x="121" y="222"/>
                  </a:lnTo>
                  <a:lnTo>
                    <a:pt x="123" y="222"/>
                  </a:lnTo>
                  <a:lnTo>
                    <a:pt x="125" y="222"/>
                  </a:lnTo>
                  <a:lnTo>
                    <a:pt x="130" y="221"/>
                  </a:lnTo>
                  <a:lnTo>
                    <a:pt x="136" y="221"/>
                  </a:lnTo>
                  <a:lnTo>
                    <a:pt x="145" y="219"/>
                  </a:lnTo>
                  <a:lnTo>
                    <a:pt x="148" y="219"/>
                  </a:lnTo>
                  <a:lnTo>
                    <a:pt x="151" y="218"/>
                  </a:lnTo>
                  <a:lnTo>
                    <a:pt x="156" y="212"/>
                  </a:lnTo>
                  <a:lnTo>
                    <a:pt x="156" y="208"/>
                  </a:lnTo>
                  <a:lnTo>
                    <a:pt x="155" y="203"/>
                  </a:lnTo>
                  <a:lnTo>
                    <a:pt x="152" y="199"/>
                  </a:lnTo>
                  <a:lnTo>
                    <a:pt x="148" y="195"/>
                  </a:lnTo>
                  <a:lnTo>
                    <a:pt x="147" y="193"/>
                  </a:lnTo>
                  <a:lnTo>
                    <a:pt x="146" y="191"/>
                  </a:lnTo>
                  <a:lnTo>
                    <a:pt x="143" y="189"/>
                  </a:lnTo>
                  <a:lnTo>
                    <a:pt x="141" y="188"/>
                  </a:lnTo>
                  <a:lnTo>
                    <a:pt x="140" y="187"/>
                  </a:lnTo>
                  <a:lnTo>
                    <a:pt x="134" y="187"/>
                  </a:lnTo>
                  <a:lnTo>
                    <a:pt x="132" y="186"/>
                  </a:lnTo>
                  <a:lnTo>
                    <a:pt x="130" y="185"/>
                  </a:lnTo>
                  <a:lnTo>
                    <a:pt x="130" y="184"/>
                  </a:lnTo>
                  <a:lnTo>
                    <a:pt x="131" y="181"/>
                  </a:lnTo>
                  <a:lnTo>
                    <a:pt x="133" y="179"/>
                  </a:lnTo>
                  <a:lnTo>
                    <a:pt x="136" y="178"/>
                  </a:lnTo>
                  <a:lnTo>
                    <a:pt x="141" y="177"/>
                  </a:lnTo>
                  <a:lnTo>
                    <a:pt x="146" y="176"/>
                  </a:lnTo>
                  <a:lnTo>
                    <a:pt x="152" y="175"/>
                  </a:lnTo>
                  <a:lnTo>
                    <a:pt x="153" y="175"/>
                  </a:lnTo>
                  <a:lnTo>
                    <a:pt x="159" y="168"/>
                  </a:lnTo>
                  <a:lnTo>
                    <a:pt x="165" y="162"/>
                  </a:lnTo>
                  <a:lnTo>
                    <a:pt x="168" y="161"/>
                  </a:lnTo>
                  <a:lnTo>
                    <a:pt x="171" y="157"/>
                  </a:lnTo>
                  <a:lnTo>
                    <a:pt x="175" y="153"/>
                  </a:lnTo>
                  <a:lnTo>
                    <a:pt x="174" y="152"/>
                  </a:lnTo>
                  <a:lnTo>
                    <a:pt x="175" y="150"/>
                  </a:lnTo>
                  <a:lnTo>
                    <a:pt x="175" y="148"/>
                  </a:lnTo>
                  <a:lnTo>
                    <a:pt x="178" y="144"/>
                  </a:lnTo>
                  <a:lnTo>
                    <a:pt x="181" y="140"/>
                  </a:lnTo>
                  <a:lnTo>
                    <a:pt x="183" y="139"/>
                  </a:lnTo>
                  <a:lnTo>
                    <a:pt x="188" y="137"/>
                  </a:lnTo>
                  <a:lnTo>
                    <a:pt x="191" y="134"/>
                  </a:lnTo>
                  <a:lnTo>
                    <a:pt x="194" y="131"/>
                  </a:lnTo>
                  <a:lnTo>
                    <a:pt x="198" y="128"/>
                  </a:lnTo>
                  <a:lnTo>
                    <a:pt x="202" y="127"/>
                  </a:lnTo>
                  <a:lnTo>
                    <a:pt x="205" y="127"/>
                  </a:lnTo>
                  <a:lnTo>
                    <a:pt x="210" y="129"/>
                  </a:lnTo>
                  <a:lnTo>
                    <a:pt x="212" y="129"/>
                  </a:lnTo>
                  <a:lnTo>
                    <a:pt x="214" y="132"/>
                  </a:lnTo>
                  <a:lnTo>
                    <a:pt x="215" y="135"/>
                  </a:lnTo>
                  <a:lnTo>
                    <a:pt x="215" y="140"/>
                  </a:lnTo>
                  <a:lnTo>
                    <a:pt x="213" y="144"/>
                  </a:lnTo>
                  <a:lnTo>
                    <a:pt x="211" y="148"/>
                  </a:lnTo>
                  <a:lnTo>
                    <a:pt x="210" y="150"/>
                  </a:lnTo>
                  <a:lnTo>
                    <a:pt x="210" y="152"/>
                  </a:lnTo>
                  <a:lnTo>
                    <a:pt x="211" y="153"/>
                  </a:lnTo>
                  <a:lnTo>
                    <a:pt x="214" y="154"/>
                  </a:lnTo>
                  <a:lnTo>
                    <a:pt x="217" y="154"/>
                  </a:lnTo>
                  <a:lnTo>
                    <a:pt x="220" y="152"/>
                  </a:lnTo>
                  <a:lnTo>
                    <a:pt x="223" y="150"/>
                  </a:lnTo>
                  <a:lnTo>
                    <a:pt x="224" y="146"/>
                  </a:lnTo>
                  <a:lnTo>
                    <a:pt x="225" y="142"/>
                  </a:lnTo>
                  <a:lnTo>
                    <a:pt x="225" y="137"/>
                  </a:lnTo>
                  <a:lnTo>
                    <a:pt x="224" y="133"/>
                  </a:lnTo>
                  <a:lnTo>
                    <a:pt x="223" y="130"/>
                  </a:lnTo>
                  <a:lnTo>
                    <a:pt x="222" y="128"/>
                  </a:lnTo>
                  <a:lnTo>
                    <a:pt x="220" y="127"/>
                  </a:lnTo>
                  <a:lnTo>
                    <a:pt x="217" y="126"/>
                  </a:lnTo>
                  <a:lnTo>
                    <a:pt x="215" y="125"/>
                  </a:lnTo>
                  <a:lnTo>
                    <a:pt x="211" y="125"/>
                  </a:lnTo>
                  <a:lnTo>
                    <a:pt x="207" y="123"/>
                  </a:lnTo>
                  <a:lnTo>
                    <a:pt x="203" y="117"/>
                  </a:lnTo>
                  <a:lnTo>
                    <a:pt x="200" y="109"/>
                  </a:lnTo>
                  <a:lnTo>
                    <a:pt x="200" y="107"/>
                  </a:lnTo>
                  <a:lnTo>
                    <a:pt x="200" y="105"/>
                  </a:lnTo>
                  <a:lnTo>
                    <a:pt x="201" y="103"/>
                  </a:lnTo>
                  <a:lnTo>
                    <a:pt x="202" y="102"/>
                  </a:lnTo>
                  <a:lnTo>
                    <a:pt x="205" y="98"/>
                  </a:lnTo>
                  <a:lnTo>
                    <a:pt x="210" y="96"/>
                  </a:lnTo>
                  <a:lnTo>
                    <a:pt x="214" y="94"/>
                  </a:lnTo>
                  <a:lnTo>
                    <a:pt x="217" y="93"/>
                  </a:lnTo>
                  <a:lnTo>
                    <a:pt x="220" y="91"/>
                  </a:lnTo>
                  <a:lnTo>
                    <a:pt x="221" y="87"/>
                  </a:lnTo>
                  <a:lnTo>
                    <a:pt x="223" y="85"/>
                  </a:lnTo>
                  <a:lnTo>
                    <a:pt x="224" y="82"/>
                  </a:lnTo>
                  <a:lnTo>
                    <a:pt x="223" y="79"/>
                  </a:lnTo>
                  <a:lnTo>
                    <a:pt x="223" y="75"/>
                  </a:lnTo>
                  <a:lnTo>
                    <a:pt x="222" y="71"/>
                  </a:lnTo>
                  <a:lnTo>
                    <a:pt x="220" y="68"/>
                  </a:lnTo>
                  <a:lnTo>
                    <a:pt x="217" y="68"/>
                  </a:lnTo>
                  <a:lnTo>
                    <a:pt x="215" y="68"/>
                  </a:lnTo>
                  <a:lnTo>
                    <a:pt x="212" y="69"/>
                  </a:lnTo>
                  <a:lnTo>
                    <a:pt x="206" y="69"/>
                  </a:lnTo>
                  <a:lnTo>
                    <a:pt x="201" y="70"/>
                  </a:lnTo>
                  <a:lnTo>
                    <a:pt x="198" y="70"/>
                  </a:lnTo>
                  <a:lnTo>
                    <a:pt x="195" y="70"/>
                  </a:lnTo>
                  <a:lnTo>
                    <a:pt x="189" y="68"/>
                  </a:lnTo>
                  <a:lnTo>
                    <a:pt x="186" y="64"/>
                  </a:lnTo>
                  <a:lnTo>
                    <a:pt x="183" y="60"/>
                  </a:lnTo>
                  <a:lnTo>
                    <a:pt x="182" y="57"/>
                  </a:lnTo>
                  <a:lnTo>
                    <a:pt x="181" y="55"/>
                  </a:lnTo>
                  <a:lnTo>
                    <a:pt x="179" y="52"/>
                  </a:lnTo>
                  <a:lnTo>
                    <a:pt x="177" y="53"/>
                  </a:lnTo>
                  <a:lnTo>
                    <a:pt x="175" y="61"/>
                  </a:lnTo>
                  <a:lnTo>
                    <a:pt x="174" y="63"/>
                  </a:lnTo>
                  <a:close/>
                  <a:moveTo>
                    <a:pt x="70" y="166"/>
                  </a:moveTo>
                  <a:lnTo>
                    <a:pt x="70" y="166"/>
                  </a:lnTo>
                  <a:lnTo>
                    <a:pt x="71" y="167"/>
                  </a:lnTo>
                  <a:lnTo>
                    <a:pt x="73" y="168"/>
                  </a:lnTo>
                  <a:lnTo>
                    <a:pt x="75" y="169"/>
                  </a:lnTo>
                  <a:lnTo>
                    <a:pt x="78" y="169"/>
                  </a:lnTo>
                  <a:lnTo>
                    <a:pt x="81" y="168"/>
                  </a:lnTo>
                  <a:lnTo>
                    <a:pt x="84" y="168"/>
                  </a:lnTo>
                  <a:lnTo>
                    <a:pt x="86" y="167"/>
                  </a:lnTo>
                  <a:lnTo>
                    <a:pt x="89" y="168"/>
                  </a:lnTo>
                  <a:lnTo>
                    <a:pt x="93" y="169"/>
                  </a:lnTo>
                  <a:lnTo>
                    <a:pt x="96" y="172"/>
                  </a:lnTo>
                  <a:lnTo>
                    <a:pt x="98" y="176"/>
                  </a:lnTo>
                  <a:lnTo>
                    <a:pt x="99" y="179"/>
                  </a:lnTo>
                  <a:lnTo>
                    <a:pt x="99" y="183"/>
                  </a:lnTo>
                  <a:lnTo>
                    <a:pt x="100" y="186"/>
                  </a:lnTo>
                  <a:lnTo>
                    <a:pt x="101" y="192"/>
                  </a:lnTo>
                  <a:lnTo>
                    <a:pt x="101" y="196"/>
                  </a:lnTo>
                  <a:lnTo>
                    <a:pt x="101" y="197"/>
                  </a:lnTo>
                  <a:lnTo>
                    <a:pt x="100" y="203"/>
                  </a:lnTo>
                  <a:lnTo>
                    <a:pt x="100" y="210"/>
                  </a:lnTo>
                  <a:lnTo>
                    <a:pt x="100" y="214"/>
                  </a:lnTo>
                  <a:lnTo>
                    <a:pt x="99" y="219"/>
                  </a:lnTo>
                  <a:lnTo>
                    <a:pt x="98" y="221"/>
                  </a:lnTo>
                  <a:lnTo>
                    <a:pt x="97" y="224"/>
                  </a:lnTo>
                  <a:lnTo>
                    <a:pt x="96" y="227"/>
                  </a:lnTo>
                  <a:lnTo>
                    <a:pt x="94" y="232"/>
                  </a:lnTo>
                  <a:lnTo>
                    <a:pt x="91" y="234"/>
                  </a:lnTo>
                  <a:lnTo>
                    <a:pt x="88" y="235"/>
                  </a:lnTo>
                  <a:lnTo>
                    <a:pt x="87" y="238"/>
                  </a:lnTo>
                  <a:lnTo>
                    <a:pt x="85" y="242"/>
                  </a:lnTo>
                  <a:lnTo>
                    <a:pt x="84" y="244"/>
                  </a:lnTo>
                  <a:lnTo>
                    <a:pt x="85" y="249"/>
                  </a:lnTo>
                  <a:lnTo>
                    <a:pt x="84" y="257"/>
                  </a:lnTo>
                  <a:lnTo>
                    <a:pt x="81" y="263"/>
                  </a:lnTo>
                  <a:lnTo>
                    <a:pt x="81" y="268"/>
                  </a:lnTo>
                  <a:lnTo>
                    <a:pt x="82" y="273"/>
                  </a:lnTo>
                  <a:lnTo>
                    <a:pt x="79" y="279"/>
                  </a:lnTo>
                  <a:lnTo>
                    <a:pt x="77" y="281"/>
                  </a:lnTo>
                  <a:lnTo>
                    <a:pt x="73" y="281"/>
                  </a:lnTo>
                  <a:lnTo>
                    <a:pt x="71" y="281"/>
                  </a:lnTo>
                  <a:lnTo>
                    <a:pt x="70" y="279"/>
                  </a:lnTo>
                  <a:lnTo>
                    <a:pt x="69" y="276"/>
                  </a:lnTo>
                  <a:lnTo>
                    <a:pt x="67" y="272"/>
                  </a:lnTo>
                  <a:lnTo>
                    <a:pt x="66" y="271"/>
                  </a:lnTo>
                  <a:lnTo>
                    <a:pt x="66" y="268"/>
                  </a:lnTo>
                  <a:lnTo>
                    <a:pt x="65" y="263"/>
                  </a:lnTo>
                  <a:lnTo>
                    <a:pt x="63" y="258"/>
                  </a:lnTo>
                  <a:lnTo>
                    <a:pt x="63" y="253"/>
                  </a:lnTo>
                  <a:lnTo>
                    <a:pt x="64" y="250"/>
                  </a:lnTo>
                  <a:lnTo>
                    <a:pt x="65" y="247"/>
                  </a:lnTo>
                  <a:lnTo>
                    <a:pt x="65" y="245"/>
                  </a:lnTo>
                  <a:lnTo>
                    <a:pt x="65" y="243"/>
                  </a:lnTo>
                  <a:lnTo>
                    <a:pt x="65" y="241"/>
                  </a:lnTo>
                  <a:lnTo>
                    <a:pt x="67" y="236"/>
                  </a:lnTo>
                  <a:lnTo>
                    <a:pt x="66" y="232"/>
                  </a:lnTo>
                  <a:lnTo>
                    <a:pt x="66" y="227"/>
                  </a:lnTo>
                  <a:lnTo>
                    <a:pt x="67" y="224"/>
                  </a:lnTo>
                  <a:lnTo>
                    <a:pt x="72" y="218"/>
                  </a:lnTo>
                  <a:lnTo>
                    <a:pt x="72" y="215"/>
                  </a:lnTo>
                  <a:lnTo>
                    <a:pt x="73" y="212"/>
                  </a:lnTo>
                  <a:lnTo>
                    <a:pt x="75" y="208"/>
                  </a:lnTo>
                  <a:lnTo>
                    <a:pt x="77" y="203"/>
                  </a:lnTo>
                  <a:lnTo>
                    <a:pt x="79" y="199"/>
                  </a:lnTo>
                  <a:lnTo>
                    <a:pt x="81" y="196"/>
                  </a:lnTo>
                  <a:lnTo>
                    <a:pt x="82" y="192"/>
                  </a:lnTo>
                  <a:lnTo>
                    <a:pt x="82" y="189"/>
                  </a:lnTo>
                  <a:lnTo>
                    <a:pt x="81" y="187"/>
                  </a:lnTo>
                  <a:lnTo>
                    <a:pt x="77" y="186"/>
                  </a:lnTo>
                  <a:lnTo>
                    <a:pt x="74" y="187"/>
                  </a:lnTo>
                  <a:lnTo>
                    <a:pt x="71" y="189"/>
                  </a:lnTo>
                  <a:lnTo>
                    <a:pt x="69" y="191"/>
                  </a:lnTo>
                  <a:lnTo>
                    <a:pt x="66" y="195"/>
                  </a:lnTo>
                  <a:lnTo>
                    <a:pt x="65" y="197"/>
                  </a:lnTo>
                  <a:lnTo>
                    <a:pt x="64" y="200"/>
                  </a:lnTo>
                  <a:lnTo>
                    <a:pt x="62" y="203"/>
                  </a:lnTo>
                  <a:lnTo>
                    <a:pt x="59" y="208"/>
                  </a:lnTo>
                  <a:lnTo>
                    <a:pt x="59" y="210"/>
                  </a:lnTo>
                  <a:lnTo>
                    <a:pt x="55" y="216"/>
                  </a:lnTo>
                  <a:lnTo>
                    <a:pt x="52" y="222"/>
                  </a:lnTo>
                  <a:lnTo>
                    <a:pt x="52" y="223"/>
                  </a:lnTo>
                  <a:lnTo>
                    <a:pt x="52" y="225"/>
                  </a:lnTo>
                  <a:lnTo>
                    <a:pt x="51" y="232"/>
                  </a:lnTo>
                  <a:lnTo>
                    <a:pt x="50" y="237"/>
                  </a:lnTo>
                  <a:lnTo>
                    <a:pt x="50" y="239"/>
                  </a:lnTo>
                  <a:lnTo>
                    <a:pt x="48" y="244"/>
                  </a:lnTo>
                  <a:lnTo>
                    <a:pt x="44" y="248"/>
                  </a:lnTo>
                  <a:lnTo>
                    <a:pt x="42" y="254"/>
                  </a:lnTo>
                  <a:lnTo>
                    <a:pt x="41" y="257"/>
                  </a:lnTo>
                  <a:lnTo>
                    <a:pt x="42" y="261"/>
                  </a:lnTo>
                  <a:lnTo>
                    <a:pt x="43" y="267"/>
                  </a:lnTo>
                  <a:lnTo>
                    <a:pt x="46" y="272"/>
                  </a:lnTo>
                  <a:lnTo>
                    <a:pt x="47" y="278"/>
                  </a:lnTo>
                  <a:lnTo>
                    <a:pt x="48" y="280"/>
                  </a:lnTo>
                  <a:lnTo>
                    <a:pt x="48" y="283"/>
                  </a:lnTo>
                  <a:lnTo>
                    <a:pt x="46" y="286"/>
                  </a:lnTo>
                  <a:lnTo>
                    <a:pt x="43" y="289"/>
                  </a:lnTo>
                  <a:lnTo>
                    <a:pt x="41" y="291"/>
                  </a:lnTo>
                  <a:lnTo>
                    <a:pt x="39" y="292"/>
                  </a:lnTo>
                  <a:lnTo>
                    <a:pt x="36" y="295"/>
                  </a:lnTo>
                  <a:lnTo>
                    <a:pt x="34" y="298"/>
                  </a:lnTo>
                  <a:lnTo>
                    <a:pt x="30" y="300"/>
                  </a:lnTo>
                  <a:lnTo>
                    <a:pt x="27" y="302"/>
                  </a:lnTo>
                  <a:lnTo>
                    <a:pt x="23" y="306"/>
                  </a:lnTo>
                  <a:lnTo>
                    <a:pt x="18" y="311"/>
                  </a:lnTo>
                  <a:lnTo>
                    <a:pt x="16" y="315"/>
                  </a:lnTo>
                  <a:lnTo>
                    <a:pt x="14" y="321"/>
                  </a:lnTo>
                  <a:lnTo>
                    <a:pt x="13" y="330"/>
                  </a:lnTo>
                  <a:lnTo>
                    <a:pt x="12" y="335"/>
                  </a:lnTo>
                  <a:lnTo>
                    <a:pt x="11" y="330"/>
                  </a:lnTo>
                  <a:lnTo>
                    <a:pt x="11" y="326"/>
                  </a:lnTo>
                  <a:lnTo>
                    <a:pt x="11" y="321"/>
                  </a:lnTo>
                  <a:lnTo>
                    <a:pt x="12" y="317"/>
                  </a:lnTo>
                  <a:lnTo>
                    <a:pt x="15" y="308"/>
                  </a:lnTo>
                  <a:lnTo>
                    <a:pt x="18" y="301"/>
                  </a:lnTo>
                  <a:lnTo>
                    <a:pt x="20" y="297"/>
                  </a:lnTo>
                  <a:lnTo>
                    <a:pt x="23" y="294"/>
                  </a:lnTo>
                  <a:lnTo>
                    <a:pt x="23" y="291"/>
                  </a:lnTo>
                  <a:lnTo>
                    <a:pt x="21" y="288"/>
                  </a:lnTo>
                  <a:lnTo>
                    <a:pt x="21" y="285"/>
                  </a:lnTo>
                  <a:lnTo>
                    <a:pt x="20" y="283"/>
                  </a:lnTo>
                  <a:lnTo>
                    <a:pt x="20" y="279"/>
                  </a:lnTo>
                  <a:lnTo>
                    <a:pt x="19" y="271"/>
                  </a:lnTo>
                  <a:lnTo>
                    <a:pt x="19" y="269"/>
                  </a:lnTo>
                  <a:lnTo>
                    <a:pt x="19" y="267"/>
                  </a:lnTo>
                  <a:lnTo>
                    <a:pt x="19" y="262"/>
                  </a:lnTo>
                  <a:lnTo>
                    <a:pt x="19" y="261"/>
                  </a:lnTo>
                  <a:lnTo>
                    <a:pt x="19" y="257"/>
                  </a:lnTo>
                  <a:lnTo>
                    <a:pt x="19" y="253"/>
                  </a:lnTo>
                  <a:lnTo>
                    <a:pt x="20" y="250"/>
                  </a:lnTo>
                  <a:lnTo>
                    <a:pt x="20" y="248"/>
                  </a:lnTo>
                  <a:lnTo>
                    <a:pt x="23" y="245"/>
                  </a:lnTo>
                  <a:lnTo>
                    <a:pt x="25" y="242"/>
                  </a:lnTo>
                  <a:lnTo>
                    <a:pt x="25" y="241"/>
                  </a:lnTo>
                  <a:lnTo>
                    <a:pt x="27" y="235"/>
                  </a:lnTo>
                  <a:lnTo>
                    <a:pt x="28" y="231"/>
                  </a:lnTo>
                  <a:lnTo>
                    <a:pt x="28" y="226"/>
                  </a:lnTo>
                  <a:lnTo>
                    <a:pt x="29" y="221"/>
                  </a:lnTo>
                  <a:lnTo>
                    <a:pt x="29" y="220"/>
                  </a:lnTo>
                  <a:lnTo>
                    <a:pt x="31" y="216"/>
                  </a:lnTo>
                  <a:lnTo>
                    <a:pt x="32" y="213"/>
                  </a:lnTo>
                  <a:lnTo>
                    <a:pt x="34" y="212"/>
                  </a:lnTo>
                  <a:lnTo>
                    <a:pt x="34" y="210"/>
                  </a:lnTo>
                  <a:lnTo>
                    <a:pt x="35" y="208"/>
                  </a:lnTo>
                  <a:lnTo>
                    <a:pt x="36" y="202"/>
                  </a:lnTo>
                  <a:lnTo>
                    <a:pt x="37" y="198"/>
                  </a:lnTo>
                  <a:lnTo>
                    <a:pt x="40" y="195"/>
                  </a:lnTo>
                  <a:lnTo>
                    <a:pt x="43" y="189"/>
                  </a:lnTo>
                  <a:lnTo>
                    <a:pt x="44" y="188"/>
                  </a:lnTo>
                  <a:lnTo>
                    <a:pt x="47" y="184"/>
                  </a:lnTo>
                  <a:lnTo>
                    <a:pt x="49" y="180"/>
                  </a:lnTo>
                  <a:lnTo>
                    <a:pt x="50" y="179"/>
                  </a:lnTo>
                  <a:lnTo>
                    <a:pt x="52" y="178"/>
                  </a:lnTo>
                  <a:lnTo>
                    <a:pt x="54" y="176"/>
                  </a:lnTo>
                  <a:lnTo>
                    <a:pt x="59" y="172"/>
                  </a:lnTo>
                  <a:lnTo>
                    <a:pt x="62" y="168"/>
                  </a:lnTo>
                  <a:lnTo>
                    <a:pt x="64" y="166"/>
                  </a:lnTo>
                  <a:lnTo>
                    <a:pt x="65" y="165"/>
                  </a:lnTo>
                  <a:lnTo>
                    <a:pt x="70" y="166"/>
                  </a:lnTo>
                  <a:close/>
                  <a:moveTo>
                    <a:pt x="207" y="133"/>
                  </a:moveTo>
                  <a:lnTo>
                    <a:pt x="207" y="134"/>
                  </a:lnTo>
                  <a:lnTo>
                    <a:pt x="207" y="135"/>
                  </a:lnTo>
                  <a:lnTo>
                    <a:pt x="206" y="138"/>
                  </a:lnTo>
                  <a:lnTo>
                    <a:pt x="206" y="139"/>
                  </a:lnTo>
                  <a:lnTo>
                    <a:pt x="206" y="141"/>
                  </a:lnTo>
                  <a:lnTo>
                    <a:pt x="207" y="143"/>
                  </a:lnTo>
                  <a:lnTo>
                    <a:pt x="205" y="150"/>
                  </a:lnTo>
                  <a:lnTo>
                    <a:pt x="204" y="154"/>
                  </a:lnTo>
                  <a:lnTo>
                    <a:pt x="203" y="156"/>
                  </a:lnTo>
                  <a:lnTo>
                    <a:pt x="204" y="157"/>
                  </a:lnTo>
                  <a:lnTo>
                    <a:pt x="206" y="158"/>
                  </a:lnTo>
                  <a:lnTo>
                    <a:pt x="209" y="158"/>
                  </a:lnTo>
                  <a:lnTo>
                    <a:pt x="218" y="156"/>
                  </a:lnTo>
                  <a:lnTo>
                    <a:pt x="221" y="156"/>
                  </a:lnTo>
                  <a:lnTo>
                    <a:pt x="224" y="153"/>
                  </a:lnTo>
                  <a:lnTo>
                    <a:pt x="226" y="150"/>
                  </a:lnTo>
                  <a:lnTo>
                    <a:pt x="229" y="148"/>
                  </a:lnTo>
                  <a:lnTo>
                    <a:pt x="234" y="145"/>
                  </a:lnTo>
                  <a:lnTo>
                    <a:pt x="237" y="145"/>
                  </a:lnTo>
                  <a:lnTo>
                    <a:pt x="240" y="145"/>
                  </a:lnTo>
                  <a:lnTo>
                    <a:pt x="244" y="146"/>
                  </a:lnTo>
                  <a:lnTo>
                    <a:pt x="247" y="150"/>
                  </a:lnTo>
                  <a:lnTo>
                    <a:pt x="248" y="153"/>
                  </a:lnTo>
                  <a:lnTo>
                    <a:pt x="249" y="156"/>
                  </a:lnTo>
                  <a:lnTo>
                    <a:pt x="247" y="162"/>
                  </a:lnTo>
                  <a:lnTo>
                    <a:pt x="244" y="167"/>
                  </a:lnTo>
                  <a:lnTo>
                    <a:pt x="241" y="170"/>
                  </a:lnTo>
                  <a:lnTo>
                    <a:pt x="239" y="173"/>
                  </a:lnTo>
                  <a:lnTo>
                    <a:pt x="237" y="173"/>
                  </a:lnTo>
                  <a:lnTo>
                    <a:pt x="235" y="174"/>
                  </a:lnTo>
                  <a:lnTo>
                    <a:pt x="236" y="177"/>
                  </a:lnTo>
                  <a:lnTo>
                    <a:pt x="237" y="178"/>
                  </a:lnTo>
                  <a:lnTo>
                    <a:pt x="238" y="179"/>
                  </a:lnTo>
                  <a:lnTo>
                    <a:pt x="238" y="180"/>
                  </a:lnTo>
                  <a:lnTo>
                    <a:pt x="240" y="186"/>
                  </a:lnTo>
                  <a:lnTo>
                    <a:pt x="242" y="195"/>
                  </a:lnTo>
                  <a:lnTo>
                    <a:pt x="242" y="199"/>
                  </a:lnTo>
                  <a:lnTo>
                    <a:pt x="239" y="201"/>
                  </a:lnTo>
                  <a:lnTo>
                    <a:pt x="235" y="207"/>
                  </a:lnTo>
                  <a:lnTo>
                    <a:pt x="235" y="208"/>
                  </a:lnTo>
                  <a:lnTo>
                    <a:pt x="232" y="212"/>
                  </a:lnTo>
                  <a:lnTo>
                    <a:pt x="225" y="220"/>
                  </a:lnTo>
                  <a:lnTo>
                    <a:pt x="224" y="222"/>
                  </a:lnTo>
                  <a:lnTo>
                    <a:pt x="225" y="223"/>
                  </a:lnTo>
                  <a:lnTo>
                    <a:pt x="226" y="225"/>
                  </a:lnTo>
                  <a:lnTo>
                    <a:pt x="224" y="228"/>
                  </a:lnTo>
                  <a:lnTo>
                    <a:pt x="222" y="230"/>
                  </a:lnTo>
                  <a:lnTo>
                    <a:pt x="218" y="231"/>
                  </a:lnTo>
                  <a:lnTo>
                    <a:pt x="215" y="233"/>
                  </a:lnTo>
                  <a:lnTo>
                    <a:pt x="212" y="235"/>
                  </a:lnTo>
                  <a:lnTo>
                    <a:pt x="209" y="239"/>
                  </a:lnTo>
                  <a:lnTo>
                    <a:pt x="204" y="242"/>
                  </a:lnTo>
                  <a:lnTo>
                    <a:pt x="202" y="247"/>
                  </a:lnTo>
                  <a:lnTo>
                    <a:pt x="199" y="257"/>
                  </a:lnTo>
                  <a:lnTo>
                    <a:pt x="198" y="260"/>
                  </a:lnTo>
                  <a:lnTo>
                    <a:pt x="194" y="260"/>
                  </a:lnTo>
                  <a:lnTo>
                    <a:pt x="192" y="261"/>
                  </a:lnTo>
                  <a:lnTo>
                    <a:pt x="190" y="262"/>
                  </a:lnTo>
                  <a:lnTo>
                    <a:pt x="190" y="267"/>
                  </a:lnTo>
                  <a:lnTo>
                    <a:pt x="191" y="271"/>
                  </a:lnTo>
                  <a:lnTo>
                    <a:pt x="191" y="272"/>
                  </a:lnTo>
                  <a:lnTo>
                    <a:pt x="193" y="272"/>
                  </a:lnTo>
                  <a:lnTo>
                    <a:pt x="195" y="272"/>
                  </a:lnTo>
                  <a:lnTo>
                    <a:pt x="199" y="273"/>
                  </a:lnTo>
                  <a:lnTo>
                    <a:pt x="202" y="273"/>
                  </a:lnTo>
                  <a:lnTo>
                    <a:pt x="202" y="272"/>
                  </a:lnTo>
                  <a:lnTo>
                    <a:pt x="204" y="271"/>
                  </a:lnTo>
                  <a:lnTo>
                    <a:pt x="206" y="272"/>
                  </a:lnTo>
                  <a:lnTo>
                    <a:pt x="209" y="276"/>
                  </a:lnTo>
                  <a:lnTo>
                    <a:pt x="212" y="280"/>
                  </a:lnTo>
                  <a:lnTo>
                    <a:pt x="214" y="285"/>
                  </a:lnTo>
                  <a:lnTo>
                    <a:pt x="216" y="294"/>
                  </a:lnTo>
                  <a:lnTo>
                    <a:pt x="216" y="297"/>
                  </a:lnTo>
                  <a:lnTo>
                    <a:pt x="213" y="298"/>
                  </a:lnTo>
                  <a:lnTo>
                    <a:pt x="207" y="301"/>
                  </a:lnTo>
                  <a:lnTo>
                    <a:pt x="202" y="302"/>
                  </a:lnTo>
                  <a:lnTo>
                    <a:pt x="198" y="304"/>
                  </a:lnTo>
                  <a:lnTo>
                    <a:pt x="195" y="304"/>
                  </a:lnTo>
                  <a:lnTo>
                    <a:pt x="193" y="305"/>
                  </a:lnTo>
                  <a:lnTo>
                    <a:pt x="191" y="306"/>
                  </a:lnTo>
                  <a:lnTo>
                    <a:pt x="189" y="306"/>
                  </a:lnTo>
                  <a:lnTo>
                    <a:pt x="189" y="307"/>
                  </a:lnTo>
                  <a:lnTo>
                    <a:pt x="188" y="309"/>
                  </a:lnTo>
                  <a:lnTo>
                    <a:pt x="184" y="319"/>
                  </a:lnTo>
                  <a:lnTo>
                    <a:pt x="182" y="323"/>
                  </a:lnTo>
                  <a:lnTo>
                    <a:pt x="180" y="327"/>
                  </a:lnTo>
                  <a:lnTo>
                    <a:pt x="177" y="331"/>
                  </a:lnTo>
                  <a:lnTo>
                    <a:pt x="174" y="333"/>
                  </a:lnTo>
                  <a:lnTo>
                    <a:pt x="171" y="333"/>
                  </a:lnTo>
                  <a:lnTo>
                    <a:pt x="170" y="333"/>
                  </a:lnTo>
                  <a:lnTo>
                    <a:pt x="170" y="338"/>
                  </a:lnTo>
                  <a:lnTo>
                    <a:pt x="168" y="349"/>
                  </a:lnTo>
                  <a:lnTo>
                    <a:pt x="168" y="352"/>
                  </a:lnTo>
                  <a:lnTo>
                    <a:pt x="169" y="356"/>
                  </a:lnTo>
                  <a:lnTo>
                    <a:pt x="168" y="361"/>
                  </a:lnTo>
                  <a:lnTo>
                    <a:pt x="164" y="362"/>
                  </a:lnTo>
                  <a:lnTo>
                    <a:pt x="158" y="362"/>
                  </a:lnTo>
                  <a:lnTo>
                    <a:pt x="155" y="363"/>
                  </a:lnTo>
                  <a:lnTo>
                    <a:pt x="151" y="363"/>
                  </a:lnTo>
                  <a:lnTo>
                    <a:pt x="149" y="360"/>
                  </a:lnTo>
                  <a:lnTo>
                    <a:pt x="148" y="355"/>
                  </a:lnTo>
                  <a:lnTo>
                    <a:pt x="147" y="353"/>
                  </a:lnTo>
                  <a:lnTo>
                    <a:pt x="147" y="351"/>
                  </a:lnTo>
                  <a:lnTo>
                    <a:pt x="149" y="349"/>
                  </a:lnTo>
                  <a:lnTo>
                    <a:pt x="152" y="347"/>
                  </a:lnTo>
                  <a:lnTo>
                    <a:pt x="153" y="348"/>
                  </a:lnTo>
                  <a:lnTo>
                    <a:pt x="155" y="348"/>
                  </a:lnTo>
                  <a:lnTo>
                    <a:pt x="156" y="348"/>
                  </a:lnTo>
                  <a:lnTo>
                    <a:pt x="157" y="344"/>
                  </a:lnTo>
                  <a:lnTo>
                    <a:pt x="156" y="338"/>
                  </a:lnTo>
                  <a:lnTo>
                    <a:pt x="156" y="335"/>
                  </a:lnTo>
                  <a:lnTo>
                    <a:pt x="155" y="333"/>
                  </a:lnTo>
                  <a:lnTo>
                    <a:pt x="154" y="332"/>
                  </a:lnTo>
                  <a:lnTo>
                    <a:pt x="152" y="332"/>
                  </a:lnTo>
                  <a:lnTo>
                    <a:pt x="148" y="336"/>
                  </a:lnTo>
                  <a:lnTo>
                    <a:pt x="147" y="339"/>
                  </a:lnTo>
                  <a:lnTo>
                    <a:pt x="147" y="341"/>
                  </a:lnTo>
                  <a:lnTo>
                    <a:pt x="146" y="343"/>
                  </a:lnTo>
                  <a:lnTo>
                    <a:pt x="143" y="346"/>
                  </a:lnTo>
                  <a:lnTo>
                    <a:pt x="139" y="347"/>
                  </a:lnTo>
                  <a:lnTo>
                    <a:pt x="133" y="348"/>
                  </a:lnTo>
                  <a:lnTo>
                    <a:pt x="131" y="348"/>
                  </a:lnTo>
                  <a:lnTo>
                    <a:pt x="129" y="347"/>
                  </a:lnTo>
                  <a:lnTo>
                    <a:pt x="128" y="346"/>
                  </a:lnTo>
                  <a:lnTo>
                    <a:pt x="127" y="342"/>
                  </a:lnTo>
                  <a:lnTo>
                    <a:pt x="125" y="337"/>
                  </a:lnTo>
                  <a:lnTo>
                    <a:pt x="124" y="333"/>
                  </a:lnTo>
                  <a:lnTo>
                    <a:pt x="124" y="330"/>
                  </a:lnTo>
                  <a:lnTo>
                    <a:pt x="124" y="328"/>
                  </a:lnTo>
                  <a:lnTo>
                    <a:pt x="125" y="326"/>
                  </a:lnTo>
                  <a:lnTo>
                    <a:pt x="127" y="325"/>
                  </a:lnTo>
                  <a:lnTo>
                    <a:pt x="131" y="323"/>
                  </a:lnTo>
                  <a:lnTo>
                    <a:pt x="135" y="317"/>
                  </a:lnTo>
                  <a:lnTo>
                    <a:pt x="141" y="311"/>
                  </a:lnTo>
                  <a:lnTo>
                    <a:pt x="143" y="307"/>
                  </a:lnTo>
                  <a:lnTo>
                    <a:pt x="144" y="304"/>
                  </a:lnTo>
                  <a:lnTo>
                    <a:pt x="146" y="301"/>
                  </a:lnTo>
                  <a:lnTo>
                    <a:pt x="148" y="297"/>
                  </a:lnTo>
                  <a:lnTo>
                    <a:pt x="151" y="294"/>
                  </a:lnTo>
                  <a:lnTo>
                    <a:pt x="153" y="291"/>
                  </a:lnTo>
                  <a:lnTo>
                    <a:pt x="155" y="286"/>
                  </a:lnTo>
                  <a:lnTo>
                    <a:pt x="157" y="284"/>
                  </a:lnTo>
                  <a:lnTo>
                    <a:pt x="159" y="282"/>
                  </a:lnTo>
                  <a:lnTo>
                    <a:pt x="160" y="282"/>
                  </a:lnTo>
                  <a:lnTo>
                    <a:pt x="163" y="278"/>
                  </a:lnTo>
                  <a:lnTo>
                    <a:pt x="165" y="271"/>
                  </a:lnTo>
                  <a:lnTo>
                    <a:pt x="166" y="268"/>
                  </a:lnTo>
                  <a:lnTo>
                    <a:pt x="166" y="266"/>
                  </a:lnTo>
                  <a:lnTo>
                    <a:pt x="165" y="262"/>
                  </a:lnTo>
                  <a:lnTo>
                    <a:pt x="163" y="257"/>
                  </a:lnTo>
                  <a:lnTo>
                    <a:pt x="163" y="255"/>
                  </a:lnTo>
                  <a:lnTo>
                    <a:pt x="163" y="248"/>
                  </a:lnTo>
                  <a:lnTo>
                    <a:pt x="162" y="234"/>
                  </a:lnTo>
                  <a:lnTo>
                    <a:pt x="162" y="226"/>
                  </a:lnTo>
                  <a:lnTo>
                    <a:pt x="160" y="224"/>
                  </a:lnTo>
                  <a:lnTo>
                    <a:pt x="160" y="223"/>
                  </a:lnTo>
                  <a:lnTo>
                    <a:pt x="162" y="221"/>
                  </a:lnTo>
                  <a:lnTo>
                    <a:pt x="163" y="219"/>
                  </a:lnTo>
                  <a:lnTo>
                    <a:pt x="165" y="215"/>
                  </a:lnTo>
                  <a:lnTo>
                    <a:pt x="166" y="212"/>
                  </a:lnTo>
                  <a:lnTo>
                    <a:pt x="167" y="204"/>
                  </a:lnTo>
                  <a:lnTo>
                    <a:pt x="168" y="198"/>
                  </a:lnTo>
                  <a:lnTo>
                    <a:pt x="171" y="193"/>
                  </a:lnTo>
                  <a:lnTo>
                    <a:pt x="176" y="188"/>
                  </a:lnTo>
                  <a:lnTo>
                    <a:pt x="177" y="186"/>
                  </a:lnTo>
                  <a:lnTo>
                    <a:pt x="178" y="183"/>
                  </a:lnTo>
                  <a:lnTo>
                    <a:pt x="179" y="180"/>
                  </a:lnTo>
                  <a:lnTo>
                    <a:pt x="186" y="175"/>
                  </a:lnTo>
                  <a:lnTo>
                    <a:pt x="189" y="173"/>
                  </a:lnTo>
                  <a:lnTo>
                    <a:pt x="190" y="170"/>
                  </a:lnTo>
                  <a:lnTo>
                    <a:pt x="191" y="167"/>
                  </a:lnTo>
                  <a:lnTo>
                    <a:pt x="193" y="164"/>
                  </a:lnTo>
                  <a:lnTo>
                    <a:pt x="194" y="160"/>
                  </a:lnTo>
                  <a:lnTo>
                    <a:pt x="198" y="154"/>
                  </a:lnTo>
                  <a:lnTo>
                    <a:pt x="198" y="152"/>
                  </a:lnTo>
                  <a:lnTo>
                    <a:pt x="199" y="149"/>
                  </a:lnTo>
                  <a:lnTo>
                    <a:pt x="199" y="145"/>
                  </a:lnTo>
                  <a:lnTo>
                    <a:pt x="200" y="141"/>
                  </a:lnTo>
                  <a:lnTo>
                    <a:pt x="202" y="138"/>
                  </a:lnTo>
                  <a:lnTo>
                    <a:pt x="203" y="135"/>
                  </a:lnTo>
                  <a:lnTo>
                    <a:pt x="203" y="133"/>
                  </a:lnTo>
                  <a:lnTo>
                    <a:pt x="205" y="132"/>
                  </a:lnTo>
                  <a:lnTo>
                    <a:pt x="207" y="133"/>
                  </a:lnTo>
                  <a:close/>
                  <a:moveTo>
                    <a:pt x="155" y="55"/>
                  </a:moveTo>
                  <a:lnTo>
                    <a:pt x="155" y="49"/>
                  </a:lnTo>
                  <a:lnTo>
                    <a:pt x="155" y="44"/>
                  </a:lnTo>
                  <a:lnTo>
                    <a:pt x="153" y="41"/>
                  </a:lnTo>
                  <a:lnTo>
                    <a:pt x="152" y="40"/>
                  </a:lnTo>
                  <a:lnTo>
                    <a:pt x="149" y="38"/>
                  </a:lnTo>
                  <a:lnTo>
                    <a:pt x="148" y="36"/>
                  </a:lnTo>
                  <a:lnTo>
                    <a:pt x="148" y="34"/>
                  </a:lnTo>
                  <a:lnTo>
                    <a:pt x="149" y="33"/>
                  </a:lnTo>
                  <a:lnTo>
                    <a:pt x="152" y="32"/>
                  </a:lnTo>
                  <a:lnTo>
                    <a:pt x="156" y="32"/>
                  </a:lnTo>
                  <a:lnTo>
                    <a:pt x="158" y="29"/>
                  </a:lnTo>
                  <a:lnTo>
                    <a:pt x="162" y="28"/>
                  </a:lnTo>
                  <a:lnTo>
                    <a:pt x="175" y="24"/>
                  </a:lnTo>
                  <a:lnTo>
                    <a:pt x="179" y="23"/>
                  </a:lnTo>
                  <a:lnTo>
                    <a:pt x="183" y="23"/>
                  </a:lnTo>
                  <a:lnTo>
                    <a:pt x="187" y="24"/>
                  </a:lnTo>
                  <a:lnTo>
                    <a:pt x="190" y="29"/>
                  </a:lnTo>
                  <a:lnTo>
                    <a:pt x="191" y="32"/>
                  </a:lnTo>
                  <a:lnTo>
                    <a:pt x="191" y="34"/>
                  </a:lnTo>
                  <a:lnTo>
                    <a:pt x="190" y="36"/>
                  </a:lnTo>
                  <a:lnTo>
                    <a:pt x="186" y="44"/>
                  </a:lnTo>
                  <a:lnTo>
                    <a:pt x="183" y="46"/>
                  </a:lnTo>
                  <a:lnTo>
                    <a:pt x="182" y="47"/>
                  </a:lnTo>
                  <a:lnTo>
                    <a:pt x="181" y="48"/>
                  </a:lnTo>
                  <a:lnTo>
                    <a:pt x="179" y="49"/>
                  </a:lnTo>
                  <a:lnTo>
                    <a:pt x="178" y="50"/>
                  </a:lnTo>
                  <a:lnTo>
                    <a:pt x="176" y="50"/>
                  </a:lnTo>
                  <a:lnTo>
                    <a:pt x="174" y="49"/>
                  </a:lnTo>
                  <a:lnTo>
                    <a:pt x="171" y="47"/>
                  </a:lnTo>
                  <a:lnTo>
                    <a:pt x="170" y="48"/>
                  </a:lnTo>
                  <a:lnTo>
                    <a:pt x="169" y="50"/>
                  </a:lnTo>
                  <a:lnTo>
                    <a:pt x="168" y="52"/>
                  </a:lnTo>
                  <a:lnTo>
                    <a:pt x="166" y="55"/>
                  </a:lnTo>
                  <a:lnTo>
                    <a:pt x="164" y="57"/>
                  </a:lnTo>
                  <a:lnTo>
                    <a:pt x="160" y="57"/>
                  </a:lnTo>
                  <a:lnTo>
                    <a:pt x="155" y="55"/>
                  </a:lnTo>
                  <a:close/>
                  <a:moveTo>
                    <a:pt x="302" y="222"/>
                  </a:moveTo>
                  <a:lnTo>
                    <a:pt x="300" y="221"/>
                  </a:lnTo>
                  <a:lnTo>
                    <a:pt x="296" y="221"/>
                  </a:lnTo>
                  <a:lnTo>
                    <a:pt x="293" y="220"/>
                  </a:lnTo>
                  <a:lnTo>
                    <a:pt x="291" y="219"/>
                  </a:lnTo>
                  <a:lnTo>
                    <a:pt x="290" y="218"/>
                  </a:lnTo>
                  <a:lnTo>
                    <a:pt x="290" y="216"/>
                  </a:lnTo>
                  <a:lnTo>
                    <a:pt x="291" y="215"/>
                  </a:lnTo>
                  <a:lnTo>
                    <a:pt x="296" y="212"/>
                  </a:lnTo>
                  <a:lnTo>
                    <a:pt x="302" y="209"/>
                  </a:lnTo>
                  <a:lnTo>
                    <a:pt x="305" y="209"/>
                  </a:lnTo>
                  <a:lnTo>
                    <a:pt x="306" y="210"/>
                  </a:lnTo>
                  <a:lnTo>
                    <a:pt x="307" y="212"/>
                  </a:lnTo>
                  <a:lnTo>
                    <a:pt x="307" y="214"/>
                  </a:lnTo>
                  <a:lnTo>
                    <a:pt x="306" y="221"/>
                  </a:lnTo>
                  <a:lnTo>
                    <a:pt x="305" y="226"/>
                  </a:lnTo>
                  <a:lnTo>
                    <a:pt x="303" y="235"/>
                  </a:lnTo>
                  <a:lnTo>
                    <a:pt x="303" y="242"/>
                  </a:lnTo>
                  <a:lnTo>
                    <a:pt x="304" y="247"/>
                  </a:lnTo>
                  <a:lnTo>
                    <a:pt x="306" y="255"/>
                  </a:lnTo>
                  <a:lnTo>
                    <a:pt x="306" y="260"/>
                  </a:lnTo>
                  <a:lnTo>
                    <a:pt x="306" y="266"/>
                  </a:lnTo>
                  <a:lnTo>
                    <a:pt x="307" y="271"/>
                  </a:lnTo>
                  <a:lnTo>
                    <a:pt x="306" y="276"/>
                  </a:lnTo>
                  <a:lnTo>
                    <a:pt x="305" y="279"/>
                  </a:lnTo>
                  <a:lnTo>
                    <a:pt x="305" y="283"/>
                  </a:lnTo>
                  <a:lnTo>
                    <a:pt x="305" y="288"/>
                  </a:lnTo>
                  <a:lnTo>
                    <a:pt x="306" y="289"/>
                  </a:lnTo>
                  <a:lnTo>
                    <a:pt x="305" y="289"/>
                  </a:lnTo>
                  <a:lnTo>
                    <a:pt x="304" y="293"/>
                  </a:lnTo>
                  <a:lnTo>
                    <a:pt x="302" y="305"/>
                  </a:lnTo>
                  <a:lnTo>
                    <a:pt x="300" y="312"/>
                  </a:lnTo>
                  <a:lnTo>
                    <a:pt x="298" y="317"/>
                  </a:lnTo>
                  <a:lnTo>
                    <a:pt x="298" y="319"/>
                  </a:lnTo>
                  <a:lnTo>
                    <a:pt x="297" y="321"/>
                  </a:lnTo>
                  <a:lnTo>
                    <a:pt x="296" y="328"/>
                  </a:lnTo>
                  <a:lnTo>
                    <a:pt x="296" y="331"/>
                  </a:lnTo>
                  <a:lnTo>
                    <a:pt x="295" y="336"/>
                  </a:lnTo>
                  <a:lnTo>
                    <a:pt x="298" y="341"/>
                  </a:lnTo>
                  <a:lnTo>
                    <a:pt x="300" y="347"/>
                  </a:lnTo>
                  <a:lnTo>
                    <a:pt x="300" y="351"/>
                  </a:lnTo>
                  <a:lnTo>
                    <a:pt x="299" y="353"/>
                  </a:lnTo>
                  <a:lnTo>
                    <a:pt x="298" y="361"/>
                  </a:lnTo>
                  <a:lnTo>
                    <a:pt x="298" y="365"/>
                  </a:lnTo>
                  <a:lnTo>
                    <a:pt x="298" y="367"/>
                  </a:lnTo>
                  <a:lnTo>
                    <a:pt x="299" y="372"/>
                  </a:lnTo>
                  <a:lnTo>
                    <a:pt x="300" y="379"/>
                  </a:lnTo>
                  <a:lnTo>
                    <a:pt x="300" y="386"/>
                  </a:lnTo>
                  <a:lnTo>
                    <a:pt x="302" y="390"/>
                  </a:lnTo>
                  <a:lnTo>
                    <a:pt x="300" y="394"/>
                  </a:lnTo>
                  <a:lnTo>
                    <a:pt x="298" y="390"/>
                  </a:lnTo>
                  <a:lnTo>
                    <a:pt x="296" y="386"/>
                  </a:lnTo>
                  <a:lnTo>
                    <a:pt x="292" y="384"/>
                  </a:lnTo>
                  <a:lnTo>
                    <a:pt x="288" y="382"/>
                  </a:lnTo>
                  <a:lnTo>
                    <a:pt x="286" y="382"/>
                  </a:lnTo>
                  <a:lnTo>
                    <a:pt x="285" y="382"/>
                  </a:lnTo>
                  <a:lnTo>
                    <a:pt x="284" y="383"/>
                  </a:lnTo>
                  <a:lnTo>
                    <a:pt x="284" y="385"/>
                  </a:lnTo>
                  <a:lnTo>
                    <a:pt x="282" y="390"/>
                  </a:lnTo>
                  <a:lnTo>
                    <a:pt x="281" y="393"/>
                  </a:lnTo>
                  <a:lnTo>
                    <a:pt x="282" y="394"/>
                  </a:lnTo>
                  <a:lnTo>
                    <a:pt x="282" y="396"/>
                  </a:lnTo>
                  <a:lnTo>
                    <a:pt x="280" y="398"/>
                  </a:lnTo>
                  <a:lnTo>
                    <a:pt x="276" y="398"/>
                  </a:lnTo>
                  <a:lnTo>
                    <a:pt x="273" y="398"/>
                  </a:lnTo>
                  <a:lnTo>
                    <a:pt x="270" y="397"/>
                  </a:lnTo>
                  <a:lnTo>
                    <a:pt x="268" y="395"/>
                  </a:lnTo>
                  <a:lnTo>
                    <a:pt x="268" y="393"/>
                  </a:lnTo>
                  <a:lnTo>
                    <a:pt x="268" y="389"/>
                  </a:lnTo>
                  <a:lnTo>
                    <a:pt x="270" y="386"/>
                  </a:lnTo>
                  <a:lnTo>
                    <a:pt x="272" y="384"/>
                  </a:lnTo>
                  <a:lnTo>
                    <a:pt x="274" y="382"/>
                  </a:lnTo>
                  <a:lnTo>
                    <a:pt x="275" y="382"/>
                  </a:lnTo>
                  <a:lnTo>
                    <a:pt x="275" y="378"/>
                  </a:lnTo>
                  <a:lnTo>
                    <a:pt x="272" y="373"/>
                  </a:lnTo>
                  <a:lnTo>
                    <a:pt x="271" y="371"/>
                  </a:lnTo>
                  <a:lnTo>
                    <a:pt x="270" y="366"/>
                  </a:lnTo>
                  <a:lnTo>
                    <a:pt x="270" y="361"/>
                  </a:lnTo>
                  <a:lnTo>
                    <a:pt x="269" y="359"/>
                  </a:lnTo>
                  <a:lnTo>
                    <a:pt x="268" y="355"/>
                  </a:lnTo>
                  <a:lnTo>
                    <a:pt x="268" y="352"/>
                  </a:lnTo>
                  <a:lnTo>
                    <a:pt x="265" y="346"/>
                  </a:lnTo>
                  <a:lnTo>
                    <a:pt x="265" y="342"/>
                  </a:lnTo>
                  <a:lnTo>
                    <a:pt x="263" y="338"/>
                  </a:lnTo>
                  <a:lnTo>
                    <a:pt x="259" y="332"/>
                  </a:lnTo>
                  <a:lnTo>
                    <a:pt x="255" y="330"/>
                  </a:lnTo>
                  <a:lnTo>
                    <a:pt x="252" y="330"/>
                  </a:lnTo>
                  <a:lnTo>
                    <a:pt x="250" y="331"/>
                  </a:lnTo>
                  <a:lnTo>
                    <a:pt x="248" y="332"/>
                  </a:lnTo>
                  <a:lnTo>
                    <a:pt x="245" y="332"/>
                  </a:lnTo>
                  <a:lnTo>
                    <a:pt x="239" y="329"/>
                  </a:lnTo>
                  <a:lnTo>
                    <a:pt x="235" y="326"/>
                  </a:lnTo>
                  <a:lnTo>
                    <a:pt x="233" y="323"/>
                  </a:lnTo>
                  <a:lnTo>
                    <a:pt x="233" y="319"/>
                  </a:lnTo>
                  <a:lnTo>
                    <a:pt x="232" y="315"/>
                  </a:lnTo>
                  <a:lnTo>
                    <a:pt x="230" y="311"/>
                  </a:lnTo>
                  <a:lnTo>
                    <a:pt x="233" y="307"/>
                  </a:lnTo>
                  <a:lnTo>
                    <a:pt x="235" y="305"/>
                  </a:lnTo>
                  <a:lnTo>
                    <a:pt x="238" y="303"/>
                  </a:lnTo>
                  <a:lnTo>
                    <a:pt x="240" y="301"/>
                  </a:lnTo>
                  <a:lnTo>
                    <a:pt x="242" y="297"/>
                  </a:lnTo>
                  <a:lnTo>
                    <a:pt x="245" y="293"/>
                  </a:lnTo>
                  <a:lnTo>
                    <a:pt x="246" y="290"/>
                  </a:lnTo>
                  <a:lnTo>
                    <a:pt x="247" y="288"/>
                  </a:lnTo>
                  <a:lnTo>
                    <a:pt x="248" y="284"/>
                  </a:lnTo>
                  <a:lnTo>
                    <a:pt x="250" y="281"/>
                  </a:lnTo>
                  <a:lnTo>
                    <a:pt x="251" y="279"/>
                  </a:lnTo>
                  <a:lnTo>
                    <a:pt x="252" y="276"/>
                  </a:lnTo>
                  <a:lnTo>
                    <a:pt x="252" y="273"/>
                  </a:lnTo>
                  <a:lnTo>
                    <a:pt x="251" y="271"/>
                  </a:lnTo>
                  <a:lnTo>
                    <a:pt x="252" y="269"/>
                  </a:lnTo>
                  <a:lnTo>
                    <a:pt x="252" y="268"/>
                  </a:lnTo>
                  <a:lnTo>
                    <a:pt x="252" y="267"/>
                  </a:lnTo>
                  <a:lnTo>
                    <a:pt x="251" y="267"/>
                  </a:lnTo>
                  <a:lnTo>
                    <a:pt x="250" y="268"/>
                  </a:lnTo>
                  <a:lnTo>
                    <a:pt x="247" y="269"/>
                  </a:lnTo>
                  <a:lnTo>
                    <a:pt x="244" y="269"/>
                  </a:lnTo>
                  <a:lnTo>
                    <a:pt x="242" y="269"/>
                  </a:lnTo>
                  <a:lnTo>
                    <a:pt x="241" y="271"/>
                  </a:lnTo>
                  <a:lnTo>
                    <a:pt x="240" y="274"/>
                  </a:lnTo>
                  <a:lnTo>
                    <a:pt x="238" y="279"/>
                  </a:lnTo>
                  <a:lnTo>
                    <a:pt x="236" y="283"/>
                  </a:lnTo>
                  <a:lnTo>
                    <a:pt x="235" y="284"/>
                  </a:lnTo>
                  <a:lnTo>
                    <a:pt x="232" y="284"/>
                  </a:lnTo>
                  <a:lnTo>
                    <a:pt x="228" y="285"/>
                  </a:lnTo>
                  <a:lnTo>
                    <a:pt x="226" y="285"/>
                  </a:lnTo>
                  <a:lnTo>
                    <a:pt x="224" y="286"/>
                  </a:lnTo>
                  <a:lnTo>
                    <a:pt x="222" y="284"/>
                  </a:lnTo>
                  <a:lnTo>
                    <a:pt x="221" y="279"/>
                  </a:lnTo>
                  <a:lnTo>
                    <a:pt x="223" y="274"/>
                  </a:lnTo>
                  <a:lnTo>
                    <a:pt x="223" y="273"/>
                  </a:lnTo>
                  <a:lnTo>
                    <a:pt x="225" y="267"/>
                  </a:lnTo>
                  <a:lnTo>
                    <a:pt x="226" y="261"/>
                  </a:lnTo>
                  <a:lnTo>
                    <a:pt x="228" y="259"/>
                  </a:lnTo>
                  <a:lnTo>
                    <a:pt x="230" y="257"/>
                  </a:lnTo>
                  <a:lnTo>
                    <a:pt x="232" y="257"/>
                  </a:lnTo>
                  <a:lnTo>
                    <a:pt x="234" y="254"/>
                  </a:lnTo>
                  <a:lnTo>
                    <a:pt x="238" y="247"/>
                  </a:lnTo>
                  <a:lnTo>
                    <a:pt x="240" y="244"/>
                  </a:lnTo>
                  <a:lnTo>
                    <a:pt x="241" y="241"/>
                  </a:lnTo>
                  <a:lnTo>
                    <a:pt x="242" y="237"/>
                  </a:lnTo>
                  <a:lnTo>
                    <a:pt x="244" y="235"/>
                  </a:lnTo>
                  <a:lnTo>
                    <a:pt x="244" y="230"/>
                  </a:lnTo>
                  <a:lnTo>
                    <a:pt x="242" y="226"/>
                  </a:lnTo>
                  <a:lnTo>
                    <a:pt x="242" y="222"/>
                  </a:lnTo>
                  <a:lnTo>
                    <a:pt x="246" y="216"/>
                  </a:lnTo>
                  <a:lnTo>
                    <a:pt x="248" y="214"/>
                  </a:lnTo>
                  <a:lnTo>
                    <a:pt x="248" y="213"/>
                  </a:lnTo>
                  <a:lnTo>
                    <a:pt x="252" y="213"/>
                  </a:lnTo>
                  <a:lnTo>
                    <a:pt x="260" y="216"/>
                  </a:lnTo>
                  <a:lnTo>
                    <a:pt x="263" y="219"/>
                  </a:lnTo>
                  <a:lnTo>
                    <a:pt x="264" y="222"/>
                  </a:lnTo>
                  <a:lnTo>
                    <a:pt x="265" y="224"/>
                  </a:lnTo>
                  <a:lnTo>
                    <a:pt x="263" y="226"/>
                  </a:lnTo>
                  <a:lnTo>
                    <a:pt x="261" y="228"/>
                  </a:lnTo>
                  <a:lnTo>
                    <a:pt x="258" y="231"/>
                  </a:lnTo>
                  <a:lnTo>
                    <a:pt x="257" y="232"/>
                  </a:lnTo>
                  <a:lnTo>
                    <a:pt x="256" y="233"/>
                  </a:lnTo>
                  <a:lnTo>
                    <a:pt x="257" y="236"/>
                  </a:lnTo>
                  <a:lnTo>
                    <a:pt x="259" y="245"/>
                  </a:lnTo>
                  <a:lnTo>
                    <a:pt x="260" y="248"/>
                  </a:lnTo>
                  <a:lnTo>
                    <a:pt x="262" y="249"/>
                  </a:lnTo>
                  <a:lnTo>
                    <a:pt x="264" y="250"/>
                  </a:lnTo>
                  <a:lnTo>
                    <a:pt x="268" y="250"/>
                  </a:lnTo>
                  <a:lnTo>
                    <a:pt x="270" y="251"/>
                  </a:lnTo>
                  <a:lnTo>
                    <a:pt x="275" y="256"/>
                  </a:lnTo>
                  <a:lnTo>
                    <a:pt x="276" y="259"/>
                  </a:lnTo>
                  <a:lnTo>
                    <a:pt x="276" y="263"/>
                  </a:lnTo>
                  <a:lnTo>
                    <a:pt x="274" y="268"/>
                  </a:lnTo>
                  <a:lnTo>
                    <a:pt x="272" y="270"/>
                  </a:lnTo>
                  <a:lnTo>
                    <a:pt x="271" y="272"/>
                  </a:lnTo>
                  <a:lnTo>
                    <a:pt x="271" y="278"/>
                  </a:lnTo>
                  <a:lnTo>
                    <a:pt x="271" y="284"/>
                  </a:lnTo>
                  <a:lnTo>
                    <a:pt x="271" y="288"/>
                  </a:lnTo>
                  <a:lnTo>
                    <a:pt x="269" y="290"/>
                  </a:lnTo>
                  <a:lnTo>
                    <a:pt x="263" y="293"/>
                  </a:lnTo>
                  <a:lnTo>
                    <a:pt x="262" y="293"/>
                  </a:lnTo>
                  <a:lnTo>
                    <a:pt x="260" y="296"/>
                  </a:lnTo>
                  <a:lnTo>
                    <a:pt x="257" y="302"/>
                  </a:lnTo>
                  <a:lnTo>
                    <a:pt x="257" y="306"/>
                  </a:lnTo>
                  <a:lnTo>
                    <a:pt x="257" y="311"/>
                  </a:lnTo>
                  <a:lnTo>
                    <a:pt x="257" y="314"/>
                  </a:lnTo>
                  <a:lnTo>
                    <a:pt x="258" y="319"/>
                  </a:lnTo>
                  <a:lnTo>
                    <a:pt x="259" y="321"/>
                  </a:lnTo>
                  <a:lnTo>
                    <a:pt x="259" y="324"/>
                  </a:lnTo>
                  <a:lnTo>
                    <a:pt x="259" y="325"/>
                  </a:lnTo>
                  <a:lnTo>
                    <a:pt x="260" y="325"/>
                  </a:lnTo>
                  <a:lnTo>
                    <a:pt x="264" y="325"/>
                  </a:lnTo>
                  <a:lnTo>
                    <a:pt x="269" y="323"/>
                  </a:lnTo>
                  <a:lnTo>
                    <a:pt x="271" y="321"/>
                  </a:lnTo>
                  <a:lnTo>
                    <a:pt x="274" y="316"/>
                  </a:lnTo>
                  <a:lnTo>
                    <a:pt x="277" y="311"/>
                  </a:lnTo>
                  <a:lnTo>
                    <a:pt x="281" y="307"/>
                  </a:lnTo>
                  <a:lnTo>
                    <a:pt x="283" y="304"/>
                  </a:lnTo>
                  <a:lnTo>
                    <a:pt x="286" y="302"/>
                  </a:lnTo>
                  <a:lnTo>
                    <a:pt x="288" y="300"/>
                  </a:lnTo>
                  <a:lnTo>
                    <a:pt x="293" y="294"/>
                  </a:lnTo>
                  <a:lnTo>
                    <a:pt x="297" y="290"/>
                  </a:lnTo>
                  <a:lnTo>
                    <a:pt x="297" y="286"/>
                  </a:lnTo>
                  <a:lnTo>
                    <a:pt x="298" y="283"/>
                  </a:lnTo>
                  <a:lnTo>
                    <a:pt x="298" y="282"/>
                  </a:lnTo>
                  <a:lnTo>
                    <a:pt x="297" y="279"/>
                  </a:lnTo>
                  <a:lnTo>
                    <a:pt x="295" y="271"/>
                  </a:lnTo>
                  <a:lnTo>
                    <a:pt x="294" y="268"/>
                  </a:lnTo>
                  <a:lnTo>
                    <a:pt x="293" y="265"/>
                  </a:lnTo>
                  <a:lnTo>
                    <a:pt x="292" y="260"/>
                  </a:lnTo>
                  <a:lnTo>
                    <a:pt x="291" y="257"/>
                  </a:lnTo>
                  <a:lnTo>
                    <a:pt x="290" y="254"/>
                  </a:lnTo>
                  <a:lnTo>
                    <a:pt x="286" y="253"/>
                  </a:lnTo>
                  <a:lnTo>
                    <a:pt x="283" y="250"/>
                  </a:lnTo>
                  <a:lnTo>
                    <a:pt x="282" y="245"/>
                  </a:lnTo>
                  <a:lnTo>
                    <a:pt x="282" y="239"/>
                  </a:lnTo>
                  <a:lnTo>
                    <a:pt x="282" y="237"/>
                  </a:lnTo>
                  <a:lnTo>
                    <a:pt x="282" y="236"/>
                  </a:lnTo>
                  <a:lnTo>
                    <a:pt x="283" y="235"/>
                  </a:lnTo>
                  <a:lnTo>
                    <a:pt x="284" y="234"/>
                  </a:lnTo>
                  <a:lnTo>
                    <a:pt x="286" y="234"/>
                  </a:lnTo>
                  <a:lnTo>
                    <a:pt x="286" y="236"/>
                  </a:lnTo>
                  <a:lnTo>
                    <a:pt x="286" y="237"/>
                  </a:lnTo>
                  <a:lnTo>
                    <a:pt x="285" y="238"/>
                  </a:lnTo>
                  <a:lnTo>
                    <a:pt x="285" y="239"/>
                  </a:lnTo>
                  <a:lnTo>
                    <a:pt x="287" y="243"/>
                  </a:lnTo>
                  <a:lnTo>
                    <a:pt x="292" y="249"/>
                  </a:lnTo>
                  <a:lnTo>
                    <a:pt x="292" y="250"/>
                  </a:lnTo>
                  <a:lnTo>
                    <a:pt x="293" y="250"/>
                  </a:lnTo>
                  <a:lnTo>
                    <a:pt x="296" y="250"/>
                  </a:lnTo>
                  <a:lnTo>
                    <a:pt x="298" y="249"/>
                  </a:lnTo>
                  <a:lnTo>
                    <a:pt x="299" y="248"/>
                  </a:lnTo>
                  <a:lnTo>
                    <a:pt x="299" y="247"/>
                  </a:lnTo>
                  <a:lnTo>
                    <a:pt x="299" y="244"/>
                  </a:lnTo>
                  <a:lnTo>
                    <a:pt x="296" y="238"/>
                  </a:lnTo>
                  <a:lnTo>
                    <a:pt x="295" y="235"/>
                  </a:lnTo>
                  <a:lnTo>
                    <a:pt x="297" y="230"/>
                  </a:lnTo>
                  <a:lnTo>
                    <a:pt x="302" y="222"/>
                  </a:lnTo>
                  <a:close/>
                  <a:moveTo>
                    <a:pt x="283" y="211"/>
                  </a:moveTo>
                  <a:lnTo>
                    <a:pt x="288" y="207"/>
                  </a:lnTo>
                  <a:lnTo>
                    <a:pt x="294" y="203"/>
                  </a:lnTo>
                  <a:lnTo>
                    <a:pt x="296" y="198"/>
                  </a:lnTo>
                  <a:lnTo>
                    <a:pt x="297" y="191"/>
                  </a:lnTo>
                  <a:lnTo>
                    <a:pt x="296" y="185"/>
                  </a:lnTo>
                  <a:lnTo>
                    <a:pt x="296" y="179"/>
                  </a:lnTo>
                  <a:lnTo>
                    <a:pt x="297" y="176"/>
                  </a:lnTo>
                  <a:lnTo>
                    <a:pt x="300" y="174"/>
                  </a:lnTo>
                  <a:lnTo>
                    <a:pt x="302" y="172"/>
                  </a:lnTo>
                  <a:lnTo>
                    <a:pt x="306" y="167"/>
                  </a:lnTo>
                  <a:lnTo>
                    <a:pt x="311" y="163"/>
                  </a:lnTo>
                  <a:lnTo>
                    <a:pt x="316" y="156"/>
                  </a:lnTo>
                  <a:lnTo>
                    <a:pt x="317" y="153"/>
                  </a:lnTo>
                  <a:lnTo>
                    <a:pt x="318" y="150"/>
                  </a:lnTo>
                  <a:lnTo>
                    <a:pt x="318" y="146"/>
                  </a:lnTo>
                  <a:lnTo>
                    <a:pt x="316" y="143"/>
                  </a:lnTo>
                  <a:lnTo>
                    <a:pt x="314" y="137"/>
                  </a:lnTo>
                  <a:lnTo>
                    <a:pt x="309" y="132"/>
                  </a:lnTo>
                  <a:lnTo>
                    <a:pt x="303" y="130"/>
                  </a:lnTo>
                  <a:lnTo>
                    <a:pt x="297" y="129"/>
                  </a:lnTo>
                  <a:lnTo>
                    <a:pt x="294" y="129"/>
                  </a:lnTo>
                  <a:lnTo>
                    <a:pt x="288" y="131"/>
                  </a:lnTo>
                  <a:lnTo>
                    <a:pt x="284" y="132"/>
                  </a:lnTo>
                  <a:lnTo>
                    <a:pt x="281" y="135"/>
                  </a:lnTo>
                  <a:lnTo>
                    <a:pt x="277" y="139"/>
                  </a:lnTo>
                  <a:lnTo>
                    <a:pt x="274" y="141"/>
                  </a:lnTo>
                  <a:lnTo>
                    <a:pt x="270" y="144"/>
                  </a:lnTo>
                  <a:lnTo>
                    <a:pt x="265" y="148"/>
                  </a:lnTo>
                  <a:lnTo>
                    <a:pt x="262" y="151"/>
                  </a:lnTo>
                  <a:lnTo>
                    <a:pt x="260" y="156"/>
                  </a:lnTo>
                  <a:lnTo>
                    <a:pt x="257" y="163"/>
                  </a:lnTo>
                  <a:lnTo>
                    <a:pt x="255" y="168"/>
                  </a:lnTo>
                  <a:lnTo>
                    <a:pt x="252" y="170"/>
                  </a:lnTo>
                  <a:lnTo>
                    <a:pt x="251" y="172"/>
                  </a:lnTo>
                  <a:lnTo>
                    <a:pt x="251" y="173"/>
                  </a:lnTo>
                  <a:lnTo>
                    <a:pt x="252" y="175"/>
                  </a:lnTo>
                  <a:lnTo>
                    <a:pt x="253" y="183"/>
                  </a:lnTo>
                  <a:lnTo>
                    <a:pt x="255" y="187"/>
                  </a:lnTo>
                  <a:lnTo>
                    <a:pt x="256" y="191"/>
                  </a:lnTo>
                  <a:lnTo>
                    <a:pt x="257" y="192"/>
                  </a:lnTo>
                  <a:lnTo>
                    <a:pt x="257" y="193"/>
                  </a:lnTo>
                  <a:lnTo>
                    <a:pt x="259" y="195"/>
                  </a:lnTo>
                  <a:lnTo>
                    <a:pt x="260" y="195"/>
                  </a:lnTo>
                  <a:lnTo>
                    <a:pt x="261" y="195"/>
                  </a:lnTo>
                  <a:lnTo>
                    <a:pt x="262" y="193"/>
                  </a:lnTo>
                  <a:lnTo>
                    <a:pt x="263" y="192"/>
                  </a:lnTo>
                  <a:lnTo>
                    <a:pt x="267" y="185"/>
                  </a:lnTo>
                  <a:lnTo>
                    <a:pt x="268" y="181"/>
                  </a:lnTo>
                  <a:lnTo>
                    <a:pt x="270" y="177"/>
                  </a:lnTo>
                  <a:lnTo>
                    <a:pt x="275" y="168"/>
                  </a:lnTo>
                  <a:lnTo>
                    <a:pt x="281" y="162"/>
                  </a:lnTo>
                  <a:lnTo>
                    <a:pt x="283" y="158"/>
                  </a:lnTo>
                  <a:lnTo>
                    <a:pt x="284" y="156"/>
                  </a:lnTo>
                  <a:lnTo>
                    <a:pt x="286" y="154"/>
                  </a:lnTo>
                  <a:lnTo>
                    <a:pt x="288" y="153"/>
                  </a:lnTo>
                  <a:lnTo>
                    <a:pt x="293" y="152"/>
                  </a:lnTo>
                  <a:lnTo>
                    <a:pt x="297" y="151"/>
                  </a:lnTo>
                  <a:lnTo>
                    <a:pt x="300" y="151"/>
                  </a:lnTo>
                  <a:lnTo>
                    <a:pt x="300" y="155"/>
                  </a:lnTo>
                  <a:lnTo>
                    <a:pt x="298" y="160"/>
                  </a:lnTo>
                  <a:lnTo>
                    <a:pt x="297" y="160"/>
                  </a:lnTo>
                  <a:lnTo>
                    <a:pt x="294" y="163"/>
                  </a:lnTo>
                  <a:lnTo>
                    <a:pt x="290" y="166"/>
                  </a:lnTo>
                  <a:lnTo>
                    <a:pt x="285" y="170"/>
                  </a:lnTo>
                  <a:lnTo>
                    <a:pt x="283" y="175"/>
                  </a:lnTo>
                  <a:lnTo>
                    <a:pt x="281" y="179"/>
                  </a:lnTo>
                  <a:lnTo>
                    <a:pt x="281" y="181"/>
                  </a:lnTo>
                  <a:lnTo>
                    <a:pt x="281" y="187"/>
                  </a:lnTo>
                  <a:lnTo>
                    <a:pt x="280" y="191"/>
                  </a:lnTo>
                  <a:lnTo>
                    <a:pt x="280" y="196"/>
                  </a:lnTo>
                  <a:lnTo>
                    <a:pt x="279" y="202"/>
                  </a:lnTo>
                  <a:lnTo>
                    <a:pt x="280" y="205"/>
                  </a:lnTo>
                  <a:lnTo>
                    <a:pt x="277" y="208"/>
                  </a:lnTo>
                  <a:lnTo>
                    <a:pt x="275" y="210"/>
                  </a:lnTo>
                  <a:lnTo>
                    <a:pt x="274" y="211"/>
                  </a:lnTo>
                  <a:lnTo>
                    <a:pt x="274" y="216"/>
                  </a:lnTo>
                  <a:lnTo>
                    <a:pt x="276" y="220"/>
                  </a:lnTo>
                  <a:lnTo>
                    <a:pt x="277" y="223"/>
                  </a:lnTo>
                  <a:lnTo>
                    <a:pt x="276" y="226"/>
                  </a:lnTo>
                  <a:lnTo>
                    <a:pt x="277" y="230"/>
                  </a:lnTo>
                  <a:lnTo>
                    <a:pt x="279" y="231"/>
                  </a:lnTo>
                  <a:lnTo>
                    <a:pt x="279" y="232"/>
                  </a:lnTo>
                  <a:lnTo>
                    <a:pt x="280" y="232"/>
                  </a:lnTo>
                  <a:lnTo>
                    <a:pt x="282" y="230"/>
                  </a:lnTo>
                  <a:lnTo>
                    <a:pt x="283" y="230"/>
                  </a:lnTo>
                  <a:lnTo>
                    <a:pt x="283" y="225"/>
                  </a:lnTo>
                  <a:lnTo>
                    <a:pt x="284" y="221"/>
                  </a:lnTo>
                  <a:lnTo>
                    <a:pt x="286" y="218"/>
                  </a:lnTo>
                  <a:lnTo>
                    <a:pt x="286" y="216"/>
                  </a:lnTo>
                  <a:lnTo>
                    <a:pt x="285" y="215"/>
                  </a:lnTo>
                  <a:lnTo>
                    <a:pt x="284" y="214"/>
                  </a:lnTo>
                  <a:lnTo>
                    <a:pt x="283" y="214"/>
                  </a:lnTo>
                  <a:lnTo>
                    <a:pt x="282" y="213"/>
                  </a:lnTo>
                  <a:lnTo>
                    <a:pt x="283" y="211"/>
                  </a:lnTo>
                  <a:close/>
                  <a:moveTo>
                    <a:pt x="207" y="186"/>
                  </a:moveTo>
                  <a:lnTo>
                    <a:pt x="202" y="186"/>
                  </a:lnTo>
                  <a:lnTo>
                    <a:pt x="197" y="188"/>
                  </a:lnTo>
                  <a:lnTo>
                    <a:pt x="192" y="190"/>
                  </a:lnTo>
                  <a:lnTo>
                    <a:pt x="189" y="195"/>
                  </a:lnTo>
                  <a:lnTo>
                    <a:pt x="189" y="198"/>
                  </a:lnTo>
                  <a:lnTo>
                    <a:pt x="189" y="201"/>
                  </a:lnTo>
                  <a:lnTo>
                    <a:pt x="187" y="204"/>
                  </a:lnTo>
                  <a:lnTo>
                    <a:pt x="183" y="208"/>
                  </a:lnTo>
                  <a:lnTo>
                    <a:pt x="182" y="210"/>
                  </a:lnTo>
                  <a:lnTo>
                    <a:pt x="181" y="214"/>
                  </a:lnTo>
                  <a:lnTo>
                    <a:pt x="181" y="215"/>
                  </a:lnTo>
                  <a:lnTo>
                    <a:pt x="182" y="220"/>
                  </a:lnTo>
                  <a:lnTo>
                    <a:pt x="183" y="226"/>
                  </a:lnTo>
                  <a:lnTo>
                    <a:pt x="183" y="228"/>
                  </a:lnTo>
                  <a:lnTo>
                    <a:pt x="183" y="231"/>
                  </a:lnTo>
                  <a:lnTo>
                    <a:pt x="184" y="233"/>
                  </a:lnTo>
                  <a:lnTo>
                    <a:pt x="187" y="233"/>
                  </a:lnTo>
                  <a:lnTo>
                    <a:pt x="188" y="233"/>
                  </a:lnTo>
                  <a:lnTo>
                    <a:pt x="189" y="232"/>
                  </a:lnTo>
                  <a:lnTo>
                    <a:pt x="190" y="230"/>
                  </a:lnTo>
                  <a:lnTo>
                    <a:pt x="193" y="223"/>
                  </a:lnTo>
                  <a:lnTo>
                    <a:pt x="197" y="221"/>
                  </a:lnTo>
                  <a:lnTo>
                    <a:pt x="199" y="216"/>
                  </a:lnTo>
                  <a:lnTo>
                    <a:pt x="201" y="213"/>
                  </a:lnTo>
                  <a:lnTo>
                    <a:pt x="202" y="210"/>
                  </a:lnTo>
                  <a:lnTo>
                    <a:pt x="203" y="207"/>
                  </a:lnTo>
                  <a:lnTo>
                    <a:pt x="205" y="203"/>
                  </a:lnTo>
                  <a:lnTo>
                    <a:pt x="207" y="201"/>
                  </a:lnTo>
                  <a:lnTo>
                    <a:pt x="209" y="199"/>
                  </a:lnTo>
                  <a:lnTo>
                    <a:pt x="209" y="196"/>
                  </a:lnTo>
                  <a:lnTo>
                    <a:pt x="210" y="193"/>
                  </a:lnTo>
                  <a:lnTo>
                    <a:pt x="209" y="191"/>
                  </a:lnTo>
                  <a:lnTo>
                    <a:pt x="209" y="188"/>
                  </a:lnTo>
                  <a:lnTo>
                    <a:pt x="207" y="186"/>
                  </a:lnTo>
                  <a:close/>
                  <a:moveTo>
                    <a:pt x="52" y="426"/>
                  </a:moveTo>
                  <a:lnTo>
                    <a:pt x="54" y="431"/>
                  </a:lnTo>
                  <a:lnTo>
                    <a:pt x="56" y="435"/>
                  </a:lnTo>
                  <a:lnTo>
                    <a:pt x="58" y="437"/>
                  </a:lnTo>
                  <a:lnTo>
                    <a:pt x="58" y="440"/>
                  </a:lnTo>
                  <a:lnTo>
                    <a:pt x="55" y="441"/>
                  </a:lnTo>
                  <a:lnTo>
                    <a:pt x="52" y="440"/>
                  </a:lnTo>
                  <a:lnTo>
                    <a:pt x="49" y="440"/>
                  </a:lnTo>
                  <a:lnTo>
                    <a:pt x="46" y="440"/>
                  </a:lnTo>
                  <a:lnTo>
                    <a:pt x="42" y="441"/>
                  </a:lnTo>
                  <a:lnTo>
                    <a:pt x="40" y="441"/>
                  </a:lnTo>
                  <a:lnTo>
                    <a:pt x="37" y="441"/>
                  </a:lnTo>
                  <a:lnTo>
                    <a:pt x="34" y="441"/>
                  </a:lnTo>
                  <a:lnTo>
                    <a:pt x="30" y="440"/>
                  </a:lnTo>
                  <a:lnTo>
                    <a:pt x="28" y="437"/>
                  </a:lnTo>
                  <a:lnTo>
                    <a:pt x="26" y="435"/>
                  </a:lnTo>
                  <a:lnTo>
                    <a:pt x="25" y="433"/>
                  </a:lnTo>
                  <a:lnTo>
                    <a:pt x="24" y="430"/>
                  </a:lnTo>
                  <a:lnTo>
                    <a:pt x="23" y="426"/>
                  </a:lnTo>
                  <a:lnTo>
                    <a:pt x="21" y="424"/>
                  </a:lnTo>
                  <a:lnTo>
                    <a:pt x="21" y="422"/>
                  </a:lnTo>
                  <a:lnTo>
                    <a:pt x="20" y="418"/>
                  </a:lnTo>
                  <a:lnTo>
                    <a:pt x="19" y="413"/>
                  </a:lnTo>
                  <a:lnTo>
                    <a:pt x="18" y="410"/>
                  </a:lnTo>
                  <a:lnTo>
                    <a:pt x="17" y="407"/>
                  </a:lnTo>
                  <a:lnTo>
                    <a:pt x="17" y="401"/>
                  </a:lnTo>
                  <a:lnTo>
                    <a:pt x="16" y="397"/>
                  </a:lnTo>
                  <a:lnTo>
                    <a:pt x="15" y="395"/>
                  </a:lnTo>
                  <a:lnTo>
                    <a:pt x="15" y="391"/>
                  </a:lnTo>
                  <a:lnTo>
                    <a:pt x="17" y="387"/>
                  </a:lnTo>
                  <a:lnTo>
                    <a:pt x="19" y="386"/>
                  </a:lnTo>
                  <a:lnTo>
                    <a:pt x="21" y="385"/>
                  </a:lnTo>
                  <a:lnTo>
                    <a:pt x="25" y="384"/>
                  </a:lnTo>
                  <a:lnTo>
                    <a:pt x="28" y="383"/>
                  </a:lnTo>
                  <a:lnTo>
                    <a:pt x="32" y="382"/>
                  </a:lnTo>
                  <a:lnTo>
                    <a:pt x="35" y="381"/>
                  </a:lnTo>
                  <a:lnTo>
                    <a:pt x="36" y="378"/>
                  </a:lnTo>
                  <a:lnTo>
                    <a:pt x="35" y="376"/>
                  </a:lnTo>
                  <a:lnTo>
                    <a:pt x="34" y="373"/>
                  </a:lnTo>
                  <a:lnTo>
                    <a:pt x="34" y="371"/>
                  </a:lnTo>
                  <a:lnTo>
                    <a:pt x="32" y="370"/>
                  </a:lnTo>
                  <a:lnTo>
                    <a:pt x="32" y="366"/>
                  </a:lnTo>
                  <a:lnTo>
                    <a:pt x="31" y="363"/>
                  </a:lnTo>
                  <a:lnTo>
                    <a:pt x="30" y="360"/>
                  </a:lnTo>
                  <a:lnTo>
                    <a:pt x="29" y="356"/>
                  </a:lnTo>
                  <a:lnTo>
                    <a:pt x="29" y="353"/>
                  </a:lnTo>
                  <a:lnTo>
                    <a:pt x="29" y="349"/>
                  </a:lnTo>
                  <a:lnTo>
                    <a:pt x="28" y="346"/>
                  </a:lnTo>
                  <a:lnTo>
                    <a:pt x="27" y="341"/>
                  </a:lnTo>
                  <a:lnTo>
                    <a:pt x="27" y="339"/>
                  </a:lnTo>
                  <a:lnTo>
                    <a:pt x="26" y="333"/>
                  </a:lnTo>
                  <a:lnTo>
                    <a:pt x="25" y="330"/>
                  </a:lnTo>
                  <a:lnTo>
                    <a:pt x="25" y="327"/>
                  </a:lnTo>
                  <a:lnTo>
                    <a:pt x="26" y="326"/>
                  </a:lnTo>
                  <a:lnTo>
                    <a:pt x="27" y="324"/>
                  </a:lnTo>
                  <a:lnTo>
                    <a:pt x="30" y="321"/>
                  </a:lnTo>
                  <a:lnTo>
                    <a:pt x="32" y="317"/>
                  </a:lnTo>
                  <a:lnTo>
                    <a:pt x="35" y="311"/>
                  </a:lnTo>
                  <a:lnTo>
                    <a:pt x="37" y="308"/>
                  </a:lnTo>
                  <a:lnTo>
                    <a:pt x="39" y="306"/>
                  </a:lnTo>
                  <a:lnTo>
                    <a:pt x="42" y="305"/>
                  </a:lnTo>
                  <a:lnTo>
                    <a:pt x="46" y="304"/>
                  </a:lnTo>
                  <a:lnTo>
                    <a:pt x="50" y="303"/>
                  </a:lnTo>
                  <a:lnTo>
                    <a:pt x="53" y="303"/>
                  </a:lnTo>
                  <a:lnTo>
                    <a:pt x="58" y="303"/>
                  </a:lnTo>
                  <a:lnTo>
                    <a:pt x="60" y="305"/>
                  </a:lnTo>
                  <a:lnTo>
                    <a:pt x="60" y="308"/>
                  </a:lnTo>
                  <a:lnTo>
                    <a:pt x="55" y="313"/>
                  </a:lnTo>
                  <a:lnTo>
                    <a:pt x="53" y="315"/>
                  </a:lnTo>
                  <a:lnTo>
                    <a:pt x="53" y="320"/>
                  </a:lnTo>
                  <a:lnTo>
                    <a:pt x="52" y="326"/>
                  </a:lnTo>
                  <a:lnTo>
                    <a:pt x="51" y="332"/>
                  </a:lnTo>
                  <a:lnTo>
                    <a:pt x="49" y="337"/>
                  </a:lnTo>
                  <a:lnTo>
                    <a:pt x="47" y="341"/>
                  </a:lnTo>
                  <a:lnTo>
                    <a:pt x="46" y="344"/>
                  </a:lnTo>
                  <a:lnTo>
                    <a:pt x="44" y="347"/>
                  </a:lnTo>
                  <a:lnTo>
                    <a:pt x="44" y="350"/>
                  </a:lnTo>
                  <a:lnTo>
                    <a:pt x="44" y="352"/>
                  </a:lnTo>
                  <a:lnTo>
                    <a:pt x="43" y="354"/>
                  </a:lnTo>
                  <a:lnTo>
                    <a:pt x="43" y="355"/>
                  </a:lnTo>
                  <a:lnTo>
                    <a:pt x="47" y="356"/>
                  </a:lnTo>
                  <a:lnTo>
                    <a:pt x="53" y="356"/>
                  </a:lnTo>
                  <a:lnTo>
                    <a:pt x="55" y="355"/>
                  </a:lnTo>
                  <a:lnTo>
                    <a:pt x="56" y="353"/>
                  </a:lnTo>
                  <a:lnTo>
                    <a:pt x="59" y="350"/>
                  </a:lnTo>
                  <a:lnTo>
                    <a:pt x="59" y="347"/>
                  </a:lnTo>
                  <a:lnTo>
                    <a:pt x="59" y="344"/>
                  </a:lnTo>
                  <a:lnTo>
                    <a:pt x="59" y="342"/>
                  </a:lnTo>
                  <a:lnTo>
                    <a:pt x="60" y="339"/>
                  </a:lnTo>
                  <a:lnTo>
                    <a:pt x="62" y="337"/>
                  </a:lnTo>
                  <a:lnTo>
                    <a:pt x="64" y="333"/>
                  </a:lnTo>
                  <a:lnTo>
                    <a:pt x="65" y="329"/>
                  </a:lnTo>
                  <a:lnTo>
                    <a:pt x="69" y="324"/>
                  </a:lnTo>
                  <a:lnTo>
                    <a:pt x="72" y="319"/>
                  </a:lnTo>
                  <a:lnTo>
                    <a:pt x="73" y="318"/>
                  </a:lnTo>
                  <a:lnTo>
                    <a:pt x="76" y="317"/>
                  </a:lnTo>
                  <a:lnTo>
                    <a:pt x="78" y="317"/>
                  </a:lnTo>
                  <a:lnTo>
                    <a:pt x="82" y="317"/>
                  </a:lnTo>
                  <a:lnTo>
                    <a:pt x="87" y="317"/>
                  </a:lnTo>
                  <a:lnTo>
                    <a:pt x="89" y="317"/>
                  </a:lnTo>
                  <a:lnTo>
                    <a:pt x="93" y="317"/>
                  </a:lnTo>
                  <a:lnTo>
                    <a:pt x="97" y="316"/>
                  </a:lnTo>
                  <a:lnTo>
                    <a:pt x="99" y="315"/>
                  </a:lnTo>
                  <a:lnTo>
                    <a:pt x="101" y="313"/>
                  </a:lnTo>
                  <a:lnTo>
                    <a:pt x="101" y="311"/>
                  </a:lnTo>
                  <a:lnTo>
                    <a:pt x="101" y="307"/>
                  </a:lnTo>
                  <a:lnTo>
                    <a:pt x="101" y="304"/>
                  </a:lnTo>
                  <a:lnTo>
                    <a:pt x="101" y="301"/>
                  </a:lnTo>
                  <a:lnTo>
                    <a:pt x="101" y="300"/>
                  </a:lnTo>
                  <a:lnTo>
                    <a:pt x="101" y="294"/>
                  </a:lnTo>
                  <a:lnTo>
                    <a:pt x="100" y="286"/>
                  </a:lnTo>
                  <a:lnTo>
                    <a:pt x="99" y="283"/>
                  </a:lnTo>
                  <a:lnTo>
                    <a:pt x="98" y="279"/>
                  </a:lnTo>
                  <a:lnTo>
                    <a:pt x="98" y="276"/>
                  </a:lnTo>
                  <a:lnTo>
                    <a:pt x="99" y="271"/>
                  </a:lnTo>
                  <a:lnTo>
                    <a:pt x="100" y="267"/>
                  </a:lnTo>
                  <a:lnTo>
                    <a:pt x="104" y="257"/>
                  </a:lnTo>
                  <a:lnTo>
                    <a:pt x="104" y="253"/>
                  </a:lnTo>
                  <a:lnTo>
                    <a:pt x="105" y="249"/>
                  </a:lnTo>
                  <a:lnTo>
                    <a:pt x="107" y="246"/>
                  </a:lnTo>
                  <a:lnTo>
                    <a:pt x="110" y="243"/>
                  </a:lnTo>
                  <a:lnTo>
                    <a:pt x="113" y="238"/>
                  </a:lnTo>
                  <a:lnTo>
                    <a:pt x="116" y="234"/>
                  </a:lnTo>
                  <a:lnTo>
                    <a:pt x="119" y="230"/>
                  </a:lnTo>
                  <a:lnTo>
                    <a:pt x="121" y="228"/>
                  </a:lnTo>
                  <a:lnTo>
                    <a:pt x="127" y="227"/>
                  </a:lnTo>
                  <a:lnTo>
                    <a:pt x="133" y="225"/>
                  </a:lnTo>
                  <a:lnTo>
                    <a:pt x="137" y="223"/>
                  </a:lnTo>
                  <a:lnTo>
                    <a:pt x="142" y="224"/>
                  </a:lnTo>
                  <a:lnTo>
                    <a:pt x="146" y="225"/>
                  </a:lnTo>
                  <a:lnTo>
                    <a:pt x="147" y="227"/>
                  </a:lnTo>
                  <a:lnTo>
                    <a:pt x="146" y="230"/>
                  </a:lnTo>
                  <a:lnTo>
                    <a:pt x="145" y="231"/>
                  </a:lnTo>
                  <a:lnTo>
                    <a:pt x="142" y="232"/>
                  </a:lnTo>
                  <a:lnTo>
                    <a:pt x="137" y="234"/>
                  </a:lnTo>
                  <a:lnTo>
                    <a:pt x="134" y="236"/>
                  </a:lnTo>
                  <a:lnTo>
                    <a:pt x="133" y="242"/>
                  </a:lnTo>
                  <a:lnTo>
                    <a:pt x="132" y="243"/>
                  </a:lnTo>
                  <a:lnTo>
                    <a:pt x="132" y="246"/>
                  </a:lnTo>
                  <a:lnTo>
                    <a:pt x="131" y="250"/>
                  </a:lnTo>
                  <a:lnTo>
                    <a:pt x="130" y="253"/>
                  </a:lnTo>
                  <a:lnTo>
                    <a:pt x="127" y="259"/>
                  </a:lnTo>
                  <a:lnTo>
                    <a:pt x="125" y="262"/>
                  </a:lnTo>
                  <a:lnTo>
                    <a:pt x="124" y="266"/>
                  </a:lnTo>
                  <a:lnTo>
                    <a:pt x="124" y="270"/>
                  </a:lnTo>
                  <a:lnTo>
                    <a:pt x="124" y="272"/>
                  </a:lnTo>
                  <a:lnTo>
                    <a:pt x="124" y="273"/>
                  </a:lnTo>
                  <a:lnTo>
                    <a:pt x="125" y="277"/>
                  </a:lnTo>
                  <a:lnTo>
                    <a:pt x="127" y="281"/>
                  </a:lnTo>
                  <a:lnTo>
                    <a:pt x="127" y="282"/>
                  </a:lnTo>
                  <a:lnTo>
                    <a:pt x="127" y="284"/>
                  </a:lnTo>
                  <a:lnTo>
                    <a:pt x="128" y="286"/>
                  </a:lnTo>
                  <a:lnTo>
                    <a:pt x="125" y="290"/>
                  </a:lnTo>
                  <a:lnTo>
                    <a:pt x="125" y="292"/>
                  </a:lnTo>
                  <a:lnTo>
                    <a:pt x="129" y="292"/>
                  </a:lnTo>
                  <a:lnTo>
                    <a:pt x="131" y="290"/>
                  </a:lnTo>
                  <a:lnTo>
                    <a:pt x="133" y="289"/>
                  </a:lnTo>
                  <a:lnTo>
                    <a:pt x="134" y="288"/>
                  </a:lnTo>
                  <a:lnTo>
                    <a:pt x="134" y="285"/>
                  </a:lnTo>
                  <a:lnTo>
                    <a:pt x="134" y="281"/>
                  </a:lnTo>
                  <a:lnTo>
                    <a:pt x="134" y="274"/>
                  </a:lnTo>
                  <a:lnTo>
                    <a:pt x="135" y="272"/>
                  </a:lnTo>
                  <a:lnTo>
                    <a:pt x="136" y="269"/>
                  </a:lnTo>
                  <a:lnTo>
                    <a:pt x="137" y="265"/>
                  </a:lnTo>
                  <a:lnTo>
                    <a:pt x="139" y="261"/>
                  </a:lnTo>
                  <a:lnTo>
                    <a:pt x="141" y="257"/>
                  </a:lnTo>
                  <a:lnTo>
                    <a:pt x="147" y="246"/>
                  </a:lnTo>
                  <a:lnTo>
                    <a:pt x="151" y="241"/>
                  </a:lnTo>
                  <a:lnTo>
                    <a:pt x="151" y="239"/>
                  </a:lnTo>
                  <a:lnTo>
                    <a:pt x="152" y="238"/>
                  </a:lnTo>
                  <a:lnTo>
                    <a:pt x="153" y="238"/>
                  </a:lnTo>
                  <a:lnTo>
                    <a:pt x="155" y="242"/>
                  </a:lnTo>
                  <a:lnTo>
                    <a:pt x="158" y="250"/>
                  </a:lnTo>
                  <a:lnTo>
                    <a:pt x="158" y="257"/>
                  </a:lnTo>
                  <a:lnTo>
                    <a:pt x="159" y="265"/>
                  </a:lnTo>
                  <a:lnTo>
                    <a:pt x="160" y="268"/>
                  </a:lnTo>
                  <a:lnTo>
                    <a:pt x="159" y="272"/>
                  </a:lnTo>
                  <a:lnTo>
                    <a:pt x="159" y="277"/>
                  </a:lnTo>
                  <a:lnTo>
                    <a:pt x="158" y="277"/>
                  </a:lnTo>
                  <a:lnTo>
                    <a:pt x="155" y="280"/>
                  </a:lnTo>
                  <a:lnTo>
                    <a:pt x="152" y="284"/>
                  </a:lnTo>
                  <a:lnTo>
                    <a:pt x="151" y="286"/>
                  </a:lnTo>
                  <a:lnTo>
                    <a:pt x="149" y="289"/>
                  </a:lnTo>
                  <a:lnTo>
                    <a:pt x="147" y="294"/>
                  </a:lnTo>
                  <a:lnTo>
                    <a:pt x="145" y="295"/>
                  </a:lnTo>
                  <a:lnTo>
                    <a:pt x="141" y="297"/>
                  </a:lnTo>
                  <a:lnTo>
                    <a:pt x="139" y="300"/>
                  </a:lnTo>
                  <a:lnTo>
                    <a:pt x="136" y="302"/>
                  </a:lnTo>
                  <a:lnTo>
                    <a:pt x="135" y="303"/>
                  </a:lnTo>
                  <a:lnTo>
                    <a:pt x="134" y="302"/>
                  </a:lnTo>
                  <a:lnTo>
                    <a:pt x="130" y="298"/>
                  </a:lnTo>
                  <a:lnTo>
                    <a:pt x="129" y="296"/>
                  </a:lnTo>
                  <a:lnTo>
                    <a:pt x="129" y="295"/>
                  </a:lnTo>
                  <a:lnTo>
                    <a:pt x="128" y="294"/>
                  </a:lnTo>
                  <a:lnTo>
                    <a:pt x="124" y="295"/>
                  </a:lnTo>
                  <a:lnTo>
                    <a:pt x="119" y="297"/>
                  </a:lnTo>
                  <a:lnTo>
                    <a:pt x="118" y="298"/>
                  </a:lnTo>
                  <a:lnTo>
                    <a:pt x="118" y="303"/>
                  </a:lnTo>
                  <a:lnTo>
                    <a:pt x="118" y="306"/>
                  </a:lnTo>
                  <a:lnTo>
                    <a:pt x="117" y="308"/>
                  </a:lnTo>
                  <a:lnTo>
                    <a:pt x="114" y="311"/>
                  </a:lnTo>
                  <a:lnTo>
                    <a:pt x="112" y="316"/>
                  </a:lnTo>
                  <a:lnTo>
                    <a:pt x="112" y="317"/>
                  </a:lnTo>
                  <a:lnTo>
                    <a:pt x="112" y="320"/>
                  </a:lnTo>
                  <a:lnTo>
                    <a:pt x="113" y="325"/>
                  </a:lnTo>
                  <a:lnTo>
                    <a:pt x="114" y="327"/>
                  </a:lnTo>
                  <a:lnTo>
                    <a:pt x="116" y="328"/>
                  </a:lnTo>
                  <a:lnTo>
                    <a:pt x="116" y="330"/>
                  </a:lnTo>
                  <a:lnTo>
                    <a:pt x="113" y="333"/>
                  </a:lnTo>
                  <a:lnTo>
                    <a:pt x="110" y="337"/>
                  </a:lnTo>
                  <a:lnTo>
                    <a:pt x="108" y="338"/>
                  </a:lnTo>
                  <a:lnTo>
                    <a:pt x="106" y="338"/>
                  </a:lnTo>
                  <a:lnTo>
                    <a:pt x="105" y="338"/>
                  </a:lnTo>
                  <a:lnTo>
                    <a:pt x="99" y="340"/>
                  </a:lnTo>
                  <a:lnTo>
                    <a:pt x="94" y="343"/>
                  </a:lnTo>
                  <a:lnTo>
                    <a:pt x="91" y="346"/>
                  </a:lnTo>
                  <a:lnTo>
                    <a:pt x="90" y="349"/>
                  </a:lnTo>
                  <a:lnTo>
                    <a:pt x="88" y="350"/>
                  </a:lnTo>
                  <a:lnTo>
                    <a:pt x="86" y="351"/>
                  </a:lnTo>
                  <a:lnTo>
                    <a:pt x="85" y="354"/>
                  </a:lnTo>
                  <a:lnTo>
                    <a:pt x="84" y="356"/>
                  </a:lnTo>
                  <a:lnTo>
                    <a:pt x="82" y="365"/>
                  </a:lnTo>
                  <a:lnTo>
                    <a:pt x="78" y="373"/>
                  </a:lnTo>
                  <a:lnTo>
                    <a:pt x="76" y="377"/>
                  </a:lnTo>
                  <a:lnTo>
                    <a:pt x="75" y="382"/>
                  </a:lnTo>
                  <a:lnTo>
                    <a:pt x="74" y="385"/>
                  </a:lnTo>
                  <a:lnTo>
                    <a:pt x="74" y="388"/>
                  </a:lnTo>
                  <a:lnTo>
                    <a:pt x="75" y="390"/>
                  </a:lnTo>
                  <a:lnTo>
                    <a:pt x="76" y="393"/>
                  </a:lnTo>
                  <a:lnTo>
                    <a:pt x="71" y="395"/>
                  </a:lnTo>
                  <a:lnTo>
                    <a:pt x="69" y="394"/>
                  </a:lnTo>
                  <a:lnTo>
                    <a:pt x="67" y="393"/>
                  </a:lnTo>
                  <a:lnTo>
                    <a:pt x="66" y="391"/>
                  </a:lnTo>
                  <a:lnTo>
                    <a:pt x="62" y="391"/>
                  </a:lnTo>
                  <a:lnTo>
                    <a:pt x="58" y="394"/>
                  </a:lnTo>
                  <a:lnTo>
                    <a:pt x="54" y="393"/>
                  </a:lnTo>
                  <a:lnTo>
                    <a:pt x="51" y="390"/>
                  </a:lnTo>
                  <a:lnTo>
                    <a:pt x="50" y="389"/>
                  </a:lnTo>
                  <a:lnTo>
                    <a:pt x="48" y="387"/>
                  </a:lnTo>
                  <a:lnTo>
                    <a:pt x="46" y="384"/>
                  </a:lnTo>
                  <a:lnTo>
                    <a:pt x="44" y="384"/>
                  </a:lnTo>
                  <a:lnTo>
                    <a:pt x="40" y="385"/>
                  </a:lnTo>
                  <a:lnTo>
                    <a:pt x="32" y="386"/>
                  </a:lnTo>
                  <a:lnTo>
                    <a:pt x="30" y="387"/>
                  </a:lnTo>
                  <a:lnTo>
                    <a:pt x="30" y="388"/>
                  </a:lnTo>
                  <a:lnTo>
                    <a:pt x="30" y="390"/>
                  </a:lnTo>
                  <a:lnTo>
                    <a:pt x="30" y="394"/>
                  </a:lnTo>
                  <a:lnTo>
                    <a:pt x="31" y="397"/>
                  </a:lnTo>
                  <a:lnTo>
                    <a:pt x="32" y="400"/>
                  </a:lnTo>
                  <a:lnTo>
                    <a:pt x="34" y="405"/>
                  </a:lnTo>
                  <a:lnTo>
                    <a:pt x="35" y="409"/>
                  </a:lnTo>
                  <a:lnTo>
                    <a:pt x="36" y="412"/>
                  </a:lnTo>
                  <a:lnTo>
                    <a:pt x="37" y="416"/>
                  </a:lnTo>
                  <a:lnTo>
                    <a:pt x="39" y="418"/>
                  </a:lnTo>
                  <a:lnTo>
                    <a:pt x="40" y="417"/>
                  </a:lnTo>
                  <a:lnTo>
                    <a:pt x="42" y="417"/>
                  </a:lnTo>
                  <a:lnTo>
                    <a:pt x="44" y="419"/>
                  </a:lnTo>
                  <a:lnTo>
                    <a:pt x="47" y="421"/>
                  </a:lnTo>
                  <a:lnTo>
                    <a:pt x="49" y="423"/>
                  </a:lnTo>
                  <a:lnTo>
                    <a:pt x="52" y="426"/>
                  </a:lnTo>
                  <a:close/>
                  <a:moveTo>
                    <a:pt x="237" y="396"/>
                  </a:moveTo>
                  <a:lnTo>
                    <a:pt x="235" y="393"/>
                  </a:lnTo>
                  <a:lnTo>
                    <a:pt x="232" y="389"/>
                  </a:lnTo>
                  <a:lnTo>
                    <a:pt x="230" y="387"/>
                  </a:lnTo>
                  <a:lnTo>
                    <a:pt x="230" y="385"/>
                  </a:lnTo>
                  <a:lnTo>
                    <a:pt x="229" y="381"/>
                  </a:lnTo>
                  <a:lnTo>
                    <a:pt x="227" y="376"/>
                  </a:lnTo>
                  <a:lnTo>
                    <a:pt x="226" y="374"/>
                  </a:lnTo>
                  <a:lnTo>
                    <a:pt x="225" y="373"/>
                  </a:lnTo>
                  <a:lnTo>
                    <a:pt x="224" y="368"/>
                  </a:lnTo>
                  <a:lnTo>
                    <a:pt x="225" y="364"/>
                  </a:lnTo>
                  <a:lnTo>
                    <a:pt x="226" y="359"/>
                  </a:lnTo>
                  <a:lnTo>
                    <a:pt x="226" y="358"/>
                  </a:lnTo>
                  <a:lnTo>
                    <a:pt x="225" y="354"/>
                  </a:lnTo>
                  <a:lnTo>
                    <a:pt x="225" y="352"/>
                  </a:lnTo>
                  <a:lnTo>
                    <a:pt x="225" y="349"/>
                  </a:lnTo>
                  <a:lnTo>
                    <a:pt x="226" y="347"/>
                  </a:lnTo>
                  <a:lnTo>
                    <a:pt x="229" y="344"/>
                  </a:lnTo>
                  <a:lnTo>
                    <a:pt x="232" y="343"/>
                  </a:lnTo>
                  <a:lnTo>
                    <a:pt x="237" y="344"/>
                  </a:lnTo>
                  <a:lnTo>
                    <a:pt x="239" y="347"/>
                  </a:lnTo>
                  <a:lnTo>
                    <a:pt x="239" y="348"/>
                  </a:lnTo>
                  <a:lnTo>
                    <a:pt x="240" y="350"/>
                  </a:lnTo>
                  <a:lnTo>
                    <a:pt x="241" y="352"/>
                  </a:lnTo>
                  <a:lnTo>
                    <a:pt x="241" y="355"/>
                  </a:lnTo>
                  <a:lnTo>
                    <a:pt x="242" y="358"/>
                  </a:lnTo>
                  <a:lnTo>
                    <a:pt x="242" y="361"/>
                  </a:lnTo>
                  <a:lnTo>
                    <a:pt x="244" y="366"/>
                  </a:lnTo>
                  <a:lnTo>
                    <a:pt x="245" y="368"/>
                  </a:lnTo>
                  <a:lnTo>
                    <a:pt x="247" y="370"/>
                  </a:lnTo>
                  <a:lnTo>
                    <a:pt x="248" y="371"/>
                  </a:lnTo>
                  <a:lnTo>
                    <a:pt x="250" y="374"/>
                  </a:lnTo>
                  <a:lnTo>
                    <a:pt x="252" y="376"/>
                  </a:lnTo>
                  <a:lnTo>
                    <a:pt x="255" y="379"/>
                  </a:lnTo>
                  <a:lnTo>
                    <a:pt x="255" y="383"/>
                  </a:lnTo>
                  <a:lnTo>
                    <a:pt x="253" y="384"/>
                  </a:lnTo>
                  <a:lnTo>
                    <a:pt x="251" y="385"/>
                  </a:lnTo>
                  <a:lnTo>
                    <a:pt x="249" y="386"/>
                  </a:lnTo>
                  <a:lnTo>
                    <a:pt x="247" y="387"/>
                  </a:lnTo>
                  <a:lnTo>
                    <a:pt x="247" y="390"/>
                  </a:lnTo>
                  <a:lnTo>
                    <a:pt x="248" y="393"/>
                  </a:lnTo>
                  <a:lnTo>
                    <a:pt x="247" y="396"/>
                  </a:lnTo>
                  <a:lnTo>
                    <a:pt x="245" y="397"/>
                  </a:lnTo>
                  <a:lnTo>
                    <a:pt x="241" y="398"/>
                  </a:lnTo>
                  <a:lnTo>
                    <a:pt x="238" y="399"/>
                  </a:lnTo>
                  <a:lnTo>
                    <a:pt x="236" y="399"/>
                  </a:lnTo>
                  <a:lnTo>
                    <a:pt x="234" y="399"/>
                  </a:lnTo>
                  <a:lnTo>
                    <a:pt x="235" y="397"/>
                  </a:lnTo>
                  <a:lnTo>
                    <a:pt x="237" y="396"/>
                  </a:lnTo>
                  <a:close/>
                  <a:moveTo>
                    <a:pt x="193" y="340"/>
                  </a:moveTo>
                  <a:lnTo>
                    <a:pt x="190" y="344"/>
                  </a:lnTo>
                  <a:lnTo>
                    <a:pt x="189" y="348"/>
                  </a:lnTo>
                  <a:lnTo>
                    <a:pt x="189" y="352"/>
                  </a:lnTo>
                  <a:lnTo>
                    <a:pt x="189" y="356"/>
                  </a:lnTo>
                  <a:lnTo>
                    <a:pt x="188" y="361"/>
                  </a:lnTo>
                  <a:lnTo>
                    <a:pt x="184" y="364"/>
                  </a:lnTo>
                  <a:lnTo>
                    <a:pt x="180" y="364"/>
                  </a:lnTo>
                  <a:lnTo>
                    <a:pt x="177" y="364"/>
                  </a:lnTo>
                  <a:lnTo>
                    <a:pt x="179" y="371"/>
                  </a:lnTo>
                  <a:lnTo>
                    <a:pt x="183" y="376"/>
                  </a:lnTo>
                  <a:lnTo>
                    <a:pt x="184" y="377"/>
                  </a:lnTo>
                  <a:lnTo>
                    <a:pt x="187" y="381"/>
                  </a:lnTo>
                  <a:lnTo>
                    <a:pt x="188" y="386"/>
                  </a:lnTo>
                  <a:lnTo>
                    <a:pt x="187" y="393"/>
                  </a:lnTo>
                  <a:lnTo>
                    <a:pt x="186" y="399"/>
                  </a:lnTo>
                  <a:lnTo>
                    <a:pt x="186" y="402"/>
                  </a:lnTo>
                  <a:lnTo>
                    <a:pt x="182" y="403"/>
                  </a:lnTo>
                  <a:lnTo>
                    <a:pt x="181" y="403"/>
                  </a:lnTo>
                  <a:lnTo>
                    <a:pt x="180" y="405"/>
                  </a:lnTo>
                  <a:lnTo>
                    <a:pt x="181" y="408"/>
                  </a:lnTo>
                  <a:lnTo>
                    <a:pt x="181" y="410"/>
                  </a:lnTo>
                  <a:lnTo>
                    <a:pt x="181" y="413"/>
                  </a:lnTo>
                  <a:lnTo>
                    <a:pt x="181" y="416"/>
                  </a:lnTo>
                  <a:lnTo>
                    <a:pt x="182" y="418"/>
                  </a:lnTo>
                  <a:lnTo>
                    <a:pt x="184" y="418"/>
                  </a:lnTo>
                  <a:lnTo>
                    <a:pt x="187" y="419"/>
                  </a:lnTo>
                  <a:lnTo>
                    <a:pt x="192" y="422"/>
                  </a:lnTo>
                  <a:lnTo>
                    <a:pt x="195" y="422"/>
                  </a:lnTo>
                  <a:lnTo>
                    <a:pt x="199" y="420"/>
                  </a:lnTo>
                  <a:lnTo>
                    <a:pt x="203" y="416"/>
                  </a:lnTo>
                  <a:lnTo>
                    <a:pt x="206" y="413"/>
                  </a:lnTo>
                  <a:lnTo>
                    <a:pt x="209" y="412"/>
                  </a:lnTo>
                  <a:lnTo>
                    <a:pt x="211" y="409"/>
                  </a:lnTo>
                  <a:lnTo>
                    <a:pt x="212" y="406"/>
                  </a:lnTo>
                  <a:lnTo>
                    <a:pt x="215" y="400"/>
                  </a:lnTo>
                  <a:lnTo>
                    <a:pt x="217" y="399"/>
                  </a:lnTo>
                  <a:lnTo>
                    <a:pt x="220" y="395"/>
                  </a:lnTo>
                  <a:lnTo>
                    <a:pt x="221" y="391"/>
                  </a:lnTo>
                  <a:lnTo>
                    <a:pt x="221" y="388"/>
                  </a:lnTo>
                  <a:lnTo>
                    <a:pt x="221" y="386"/>
                  </a:lnTo>
                  <a:lnTo>
                    <a:pt x="216" y="384"/>
                  </a:lnTo>
                  <a:lnTo>
                    <a:pt x="213" y="382"/>
                  </a:lnTo>
                  <a:lnTo>
                    <a:pt x="210" y="383"/>
                  </a:lnTo>
                  <a:lnTo>
                    <a:pt x="207" y="383"/>
                  </a:lnTo>
                  <a:lnTo>
                    <a:pt x="205" y="379"/>
                  </a:lnTo>
                  <a:lnTo>
                    <a:pt x="205" y="375"/>
                  </a:lnTo>
                  <a:lnTo>
                    <a:pt x="206" y="372"/>
                  </a:lnTo>
                  <a:lnTo>
                    <a:pt x="209" y="368"/>
                  </a:lnTo>
                  <a:lnTo>
                    <a:pt x="210" y="366"/>
                  </a:lnTo>
                  <a:lnTo>
                    <a:pt x="210" y="363"/>
                  </a:lnTo>
                  <a:lnTo>
                    <a:pt x="209" y="360"/>
                  </a:lnTo>
                  <a:lnTo>
                    <a:pt x="209" y="358"/>
                  </a:lnTo>
                  <a:lnTo>
                    <a:pt x="211" y="355"/>
                  </a:lnTo>
                  <a:lnTo>
                    <a:pt x="214" y="353"/>
                  </a:lnTo>
                  <a:lnTo>
                    <a:pt x="215" y="350"/>
                  </a:lnTo>
                  <a:lnTo>
                    <a:pt x="217" y="348"/>
                  </a:lnTo>
                  <a:lnTo>
                    <a:pt x="216" y="343"/>
                  </a:lnTo>
                  <a:lnTo>
                    <a:pt x="214" y="341"/>
                  </a:lnTo>
                  <a:lnTo>
                    <a:pt x="211" y="338"/>
                  </a:lnTo>
                  <a:lnTo>
                    <a:pt x="206" y="336"/>
                  </a:lnTo>
                  <a:lnTo>
                    <a:pt x="203" y="335"/>
                  </a:lnTo>
                  <a:lnTo>
                    <a:pt x="201" y="336"/>
                  </a:lnTo>
                  <a:lnTo>
                    <a:pt x="197" y="338"/>
                  </a:lnTo>
                  <a:lnTo>
                    <a:pt x="193" y="340"/>
                  </a:lnTo>
                  <a:close/>
                  <a:moveTo>
                    <a:pt x="79" y="436"/>
                  </a:moveTo>
                  <a:lnTo>
                    <a:pt x="77" y="433"/>
                  </a:lnTo>
                  <a:lnTo>
                    <a:pt x="75" y="429"/>
                  </a:lnTo>
                  <a:lnTo>
                    <a:pt x="71" y="429"/>
                  </a:lnTo>
                  <a:lnTo>
                    <a:pt x="66" y="430"/>
                  </a:lnTo>
                  <a:lnTo>
                    <a:pt x="61" y="431"/>
                  </a:lnTo>
                  <a:lnTo>
                    <a:pt x="58" y="431"/>
                  </a:lnTo>
                  <a:lnTo>
                    <a:pt x="56" y="428"/>
                  </a:lnTo>
                  <a:lnTo>
                    <a:pt x="56" y="425"/>
                  </a:lnTo>
                  <a:lnTo>
                    <a:pt x="59" y="424"/>
                  </a:lnTo>
                  <a:lnTo>
                    <a:pt x="59" y="423"/>
                  </a:lnTo>
                  <a:lnTo>
                    <a:pt x="63" y="421"/>
                  </a:lnTo>
                  <a:lnTo>
                    <a:pt x="66" y="418"/>
                  </a:lnTo>
                  <a:lnTo>
                    <a:pt x="67" y="414"/>
                  </a:lnTo>
                  <a:lnTo>
                    <a:pt x="69" y="411"/>
                  </a:lnTo>
                  <a:lnTo>
                    <a:pt x="76" y="401"/>
                  </a:lnTo>
                  <a:lnTo>
                    <a:pt x="78" y="398"/>
                  </a:lnTo>
                  <a:lnTo>
                    <a:pt x="82" y="396"/>
                  </a:lnTo>
                  <a:lnTo>
                    <a:pt x="84" y="395"/>
                  </a:lnTo>
                  <a:lnTo>
                    <a:pt x="91" y="397"/>
                  </a:lnTo>
                  <a:lnTo>
                    <a:pt x="94" y="399"/>
                  </a:lnTo>
                  <a:lnTo>
                    <a:pt x="95" y="400"/>
                  </a:lnTo>
                  <a:lnTo>
                    <a:pt x="96" y="402"/>
                  </a:lnTo>
                  <a:lnTo>
                    <a:pt x="98" y="410"/>
                  </a:lnTo>
                  <a:lnTo>
                    <a:pt x="99" y="414"/>
                  </a:lnTo>
                  <a:lnTo>
                    <a:pt x="98" y="418"/>
                  </a:lnTo>
                  <a:lnTo>
                    <a:pt x="98" y="421"/>
                  </a:lnTo>
                  <a:lnTo>
                    <a:pt x="99" y="429"/>
                  </a:lnTo>
                  <a:lnTo>
                    <a:pt x="100" y="434"/>
                  </a:lnTo>
                  <a:lnTo>
                    <a:pt x="98" y="436"/>
                  </a:lnTo>
                  <a:lnTo>
                    <a:pt x="95" y="437"/>
                  </a:lnTo>
                  <a:lnTo>
                    <a:pt x="89" y="437"/>
                  </a:lnTo>
                  <a:lnTo>
                    <a:pt x="79" y="436"/>
                  </a:lnTo>
                  <a:close/>
                  <a:moveTo>
                    <a:pt x="229" y="530"/>
                  </a:moveTo>
                  <a:lnTo>
                    <a:pt x="225" y="534"/>
                  </a:lnTo>
                  <a:lnTo>
                    <a:pt x="223" y="538"/>
                  </a:lnTo>
                  <a:lnTo>
                    <a:pt x="222" y="542"/>
                  </a:lnTo>
                  <a:lnTo>
                    <a:pt x="222" y="548"/>
                  </a:lnTo>
                  <a:lnTo>
                    <a:pt x="224" y="551"/>
                  </a:lnTo>
                  <a:lnTo>
                    <a:pt x="226" y="553"/>
                  </a:lnTo>
                  <a:lnTo>
                    <a:pt x="227" y="558"/>
                  </a:lnTo>
                  <a:lnTo>
                    <a:pt x="227" y="561"/>
                  </a:lnTo>
                  <a:lnTo>
                    <a:pt x="228" y="563"/>
                  </a:lnTo>
                  <a:lnTo>
                    <a:pt x="230" y="568"/>
                  </a:lnTo>
                  <a:lnTo>
                    <a:pt x="232" y="569"/>
                  </a:lnTo>
                  <a:lnTo>
                    <a:pt x="235" y="572"/>
                  </a:lnTo>
                  <a:lnTo>
                    <a:pt x="240" y="576"/>
                  </a:lnTo>
                  <a:lnTo>
                    <a:pt x="242" y="577"/>
                  </a:lnTo>
                  <a:lnTo>
                    <a:pt x="245" y="580"/>
                  </a:lnTo>
                  <a:lnTo>
                    <a:pt x="246" y="581"/>
                  </a:lnTo>
                  <a:lnTo>
                    <a:pt x="248" y="580"/>
                  </a:lnTo>
                  <a:lnTo>
                    <a:pt x="249" y="579"/>
                  </a:lnTo>
                  <a:lnTo>
                    <a:pt x="249" y="577"/>
                  </a:lnTo>
                  <a:lnTo>
                    <a:pt x="248" y="574"/>
                  </a:lnTo>
                  <a:lnTo>
                    <a:pt x="247" y="568"/>
                  </a:lnTo>
                  <a:lnTo>
                    <a:pt x="246" y="564"/>
                  </a:lnTo>
                  <a:lnTo>
                    <a:pt x="246" y="560"/>
                  </a:lnTo>
                  <a:lnTo>
                    <a:pt x="245" y="556"/>
                  </a:lnTo>
                  <a:lnTo>
                    <a:pt x="244" y="552"/>
                  </a:lnTo>
                  <a:lnTo>
                    <a:pt x="241" y="549"/>
                  </a:lnTo>
                  <a:lnTo>
                    <a:pt x="241" y="546"/>
                  </a:lnTo>
                  <a:lnTo>
                    <a:pt x="240" y="544"/>
                  </a:lnTo>
                  <a:lnTo>
                    <a:pt x="239" y="540"/>
                  </a:lnTo>
                  <a:lnTo>
                    <a:pt x="238" y="538"/>
                  </a:lnTo>
                  <a:lnTo>
                    <a:pt x="236" y="536"/>
                  </a:lnTo>
                  <a:lnTo>
                    <a:pt x="235" y="534"/>
                  </a:lnTo>
                  <a:lnTo>
                    <a:pt x="233" y="531"/>
                  </a:lnTo>
                  <a:lnTo>
                    <a:pt x="229" y="530"/>
                  </a:lnTo>
                  <a:close/>
                  <a:moveTo>
                    <a:pt x="178" y="763"/>
                  </a:moveTo>
                  <a:lnTo>
                    <a:pt x="178" y="761"/>
                  </a:lnTo>
                  <a:lnTo>
                    <a:pt x="175" y="756"/>
                  </a:lnTo>
                  <a:lnTo>
                    <a:pt x="172" y="751"/>
                  </a:lnTo>
                  <a:lnTo>
                    <a:pt x="170" y="746"/>
                  </a:lnTo>
                  <a:lnTo>
                    <a:pt x="169" y="743"/>
                  </a:lnTo>
                  <a:lnTo>
                    <a:pt x="169" y="739"/>
                  </a:lnTo>
                  <a:lnTo>
                    <a:pt x="169" y="736"/>
                  </a:lnTo>
                  <a:lnTo>
                    <a:pt x="170" y="733"/>
                  </a:lnTo>
                  <a:lnTo>
                    <a:pt x="171" y="729"/>
                  </a:lnTo>
                  <a:lnTo>
                    <a:pt x="172" y="726"/>
                  </a:lnTo>
                  <a:lnTo>
                    <a:pt x="172" y="723"/>
                  </a:lnTo>
                  <a:lnTo>
                    <a:pt x="172" y="719"/>
                  </a:lnTo>
                  <a:lnTo>
                    <a:pt x="172" y="716"/>
                  </a:lnTo>
                  <a:lnTo>
                    <a:pt x="174" y="713"/>
                  </a:lnTo>
                  <a:lnTo>
                    <a:pt x="172" y="710"/>
                  </a:lnTo>
                  <a:lnTo>
                    <a:pt x="172" y="706"/>
                  </a:lnTo>
                  <a:lnTo>
                    <a:pt x="170" y="704"/>
                  </a:lnTo>
                  <a:lnTo>
                    <a:pt x="167" y="702"/>
                  </a:lnTo>
                  <a:lnTo>
                    <a:pt x="163" y="699"/>
                  </a:lnTo>
                  <a:lnTo>
                    <a:pt x="157" y="696"/>
                  </a:lnTo>
                  <a:lnTo>
                    <a:pt x="151" y="691"/>
                  </a:lnTo>
                  <a:lnTo>
                    <a:pt x="148" y="689"/>
                  </a:lnTo>
                  <a:lnTo>
                    <a:pt x="147" y="687"/>
                  </a:lnTo>
                  <a:lnTo>
                    <a:pt x="145" y="681"/>
                  </a:lnTo>
                  <a:lnTo>
                    <a:pt x="144" y="675"/>
                  </a:lnTo>
                  <a:lnTo>
                    <a:pt x="143" y="670"/>
                  </a:lnTo>
                  <a:lnTo>
                    <a:pt x="141" y="668"/>
                  </a:lnTo>
                  <a:lnTo>
                    <a:pt x="139" y="664"/>
                  </a:lnTo>
                  <a:lnTo>
                    <a:pt x="133" y="658"/>
                  </a:lnTo>
                  <a:lnTo>
                    <a:pt x="132" y="656"/>
                  </a:lnTo>
                  <a:lnTo>
                    <a:pt x="131" y="655"/>
                  </a:lnTo>
                  <a:lnTo>
                    <a:pt x="130" y="650"/>
                  </a:lnTo>
                  <a:lnTo>
                    <a:pt x="128" y="643"/>
                  </a:lnTo>
                  <a:lnTo>
                    <a:pt x="125" y="640"/>
                  </a:lnTo>
                  <a:lnTo>
                    <a:pt x="124" y="635"/>
                  </a:lnTo>
                  <a:lnTo>
                    <a:pt x="124" y="632"/>
                  </a:lnTo>
                  <a:lnTo>
                    <a:pt x="123" y="629"/>
                  </a:lnTo>
                  <a:lnTo>
                    <a:pt x="122" y="626"/>
                  </a:lnTo>
                  <a:lnTo>
                    <a:pt x="121" y="622"/>
                  </a:lnTo>
                  <a:lnTo>
                    <a:pt x="121" y="620"/>
                  </a:lnTo>
                  <a:lnTo>
                    <a:pt x="122" y="616"/>
                  </a:lnTo>
                  <a:lnTo>
                    <a:pt x="123" y="612"/>
                  </a:lnTo>
                  <a:lnTo>
                    <a:pt x="127" y="611"/>
                  </a:lnTo>
                  <a:lnTo>
                    <a:pt x="130" y="612"/>
                  </a:lnTo>
                  <a:lnTo>
                    <a:pt x="132" y="616"/>
                  </a:lnTo>
                  <a:lnTo>
                    <a:pt x="133" y="619"/>
                  </a:lnTo>
                  <a:lnTo>
                    <a:pt x="135" y="622"/>
                  </a:lnTo>
                  <a:lnTo>
                    <a:pt x="136" y="627"/>
                  </a:lnTo>
                  <a:lnTo>
                    <a:pt x="137" y="631"/>
                  </a:lnTo>
                  <a:lnTo>
                    <a:pt x="140" y="636"/>
                  </a:lnTo>
                  <a:lnTo>
                    <a:pt x="141" y="639"/>
                  </a:lnTo>
                  <a:lnTo>
                    <a:pt x="143" y="641"/>
                  </a:lnTo>
                  <a:lnTo>
                    <a:pt x="145" y="649"/>
                  </a:lnTo>
                  <a:lnTo>
                    <a:pt x="146" y="652"/>
                  </a:lnTo>
                  <a:lnTo>
                    <a:pt x="147" y="654"/>
                  </a:lnTo>
                  <a:lnTo>
                    <a:pt x="148" y="655"/>
                  </a:lnTo>
                  <a:lnTo>
                    <a:pt x="149" y="655"/>
                  </a:lnTo>
                  <a:lnTo>
                    <a:pt x="153" y="658"/>
                  </a:lnTo>
                  <a:lnTo>
                    <a:pt x="155" y="663"/>
                  </a:lnTo>
                  <a:lnTo>
                    <a:pt x="156" y="664"/>
                  </a:lnTo>
                  <a:lnTo>
                    <a:pt x="158" y="666"/>
                  </a:lnTo>
                  <a:lnTo>
                    <a:pt x="159" y="668"/>
                  </a:lnTo>
                  <a:lnTo>
                    <a:pt x="160" y="671"/>
                  </a:lnTo>
                  <a:lnTo>
                    <a:pt x="162" y="674"/>
                  </a:lnTo>
                  <a:lnTo>
                    <a:pt x="166" y="678"/>
                  </a:lnTo>
                  <a:lnTo>
                    <a:pt x="171" y="681"/>
                  </a:lnTo>
                  <a:lnTo>
                    <a:pt x="175" y="684"/>
                  </a:lnTo>
                  <a:lnTo>
                    <a:pt x="178" y="686"/>
                  </a:lnTo>
                  <a:lnTo>
                    <a:pt x="179" y="687"/>
                  </a:lnTo>
                  <a:lnTo>
                    <a:pt x="182" y="689"/>
                  </a:lnTo>
                  <a:lnTo>
                    <a:pt x="183" y="690"/>
                  </a:lnTo>
                  <a:lnTo>
                    <a:pt x="183" y="691"/>
                  </a:lnTo>
                  <a:lnTo>
                    <a:pt x="184" y="691"/>
                  </a:lnTo>
                  <a:lnTo>
                    <a:pt x="187" y="691"/>
                  </a:lnTo>
                  <a:lnTo>
                    <a:pt x="192" y="689"/>
                  </a:lnTo>
                  <a:lnTo>
                    <a:pt x="193" y="688"/>
                  </a:lnTo>
                  <a:lnTo>
                    <a:pt x="193" y="686"/>
                  </a:lnTo>
                  <a:lnTo>
                    <a:pt x="191" y="680"/>
                  </a:lnTo>
                  <a:lnTo>
                    <a:pt x="188" y="676"/>
                  </a:lnTo>
                  <a:lnTo>
                    <a:pt x="186" y="675"/>
                  </a:lnTo>
                  <a:lnTo>
                    <a:pt x="182" y="673"/>
                  </a:lnTo>
                  <a:lnTo>
                    <a:pt x="180" y="665"/>
                  </a:lnTo>
                  <a:lnTo>
                    <a:pt x="176" y="659"/>
                  </a:lnTo>
                  <a:lnTo>
                    <a:pt x="171" y="655"/>
                  </a:lnTo>
                  <a:lnTo>
                    <a:pt x="169" y="653"/>
                  </a:lnTo>
                  <a:lnTo>
                    <a:pt x="169" y="650"/>
                  </a:lnTo>
                  <a:lnTo>
                    <a:pt x="168" y="645"/>
                  </a:lnTo>
                  <a:lnTo>
                    <a:pt x="169" y="643"/>
                  </a:lnTo>
                  <a:lnTo>
                    <a:pt x="169" y="640"/>
                  </a:lnTo>
                  <a:lnTo>
                    <a:pt x="168" y="636"/>
                  </a:lnTo>
                  <a:lnTo>
                    <a:pt x="166" y="632"/>
                  </a:lnTo>
                  <a:lnTo>
                    <a:pt x="165" y="629"/>
                  </a:lnTo>
                  <a:lnTo>
                    <a:pt x="164" y="627"/>
                  </a:lnTo>
                  <a:lnTo>
                    <a:pt x="162" y="622"/>
                  </a:lnTo>
                  <a:lnTo>
                    <a:pt x="159" y="619"/>
                  </a:lnTo>
                  <a:lnTo>
                    <a:pt x="154" y="614"/>
                  </a:lnTo>
                  <a:lnTo>
                    <a:pt x="149" y="608"/>
                  </a:lnTo>
                  <a:lnTo>
                    <a:pt x="149" y="607"/>
                  </a:lnTo>
                  <a:lnTo>
                    <a:pt x="146" y="605"/>
                  </a:lnTo>
                  <a:lnTo>
                    <a:pt x="140" y="599"/>
                  </a:lnTo>
                  <a:lnTo>
                    <a:pt x="136" y="597"/>
                  </a:lnTo>
                  <a:lnTo>
                    <a:pt x="133" y="596"/>
                  </a:lnTo>
                  <a:lnTo>
                    <a:pt x="124" y="595"/>
                  </a:lnTo>
                  <a:lnTo>
                    <a:pt x="120" y="594"/>
                  </a:lnTo>
                  <a:lnTo>
                    <a:pt x="117" y="594"/>
                  </a:lnTo>
                  <a:lnTo>
                    <a:pt x="112" y="591"/>
                  </a:lnTo>
                  <a:lnTo>
                    <a:pt x="108" y="586"/>
                  </a:lnTo>
                  <a:lnTo>
                    <a:pt x="106" y="586"/>
                  </a:lnTo>
                  <a:lnTo>
                    <a:pt x="105" y="586"/>
                  </a:lnTo>
                  <a:lnTo>
                    <a:pt x="104" y="587"/>
                  </a:lnTo>
                  <a:lnTo>
                    <a:pt x="102" y="588"/>
                  </a:lnTo>
                  <a:lnTo>
                    <a:pt x="101" y="592"/>
                  </a:lnTo>
                  <a:lnTo>
                    <a:pt x="101" y="595"/>
                  </a:lnTo>
                  <a:lnTo>
                    <a:pt x="100" y="604"/>
                  </a:lnTo>
                  <a:lnTo>
                    <a:pt x="100" y="611"/>
                  </a:lnTo>
                  <a:lnTo>
                    <a:pt x="99" y="618"/>
                  </a:lnTo>
                  <a:lnTo>
                    <a:pt x="99" y="621"/>
                  </a:lnTo>
                  <a:lnTo>
                    <a:pt x="99" y="623"/>
                  </a:lnTo>
                  <a:lnTo>
                    <a:pt x="98" y="624"/>
                  </a:lnTo>
                  <a:lnTo>
                    <a:pt x="99" y="629"/>
                  </a:lnTo>
                  <a:lnTo>
                    <a:pt x="101" y="632"/>
                  </a:lnTo>
                  <a:lnTo>
                    <a:pt x="101" y="634"/>
                  </a:lnTo>
                  <a:lnTo>
                    <a:pt x="102" y="640"/>
                  </a:lnTo>
                  <a:lnTo>
                    <a:pt x="102" y="645"/>
                  </a:lnTo>
                  <a:lnTo>
                    <a:pt x="105" y="650"/>
                  </a:lnTo>
                  <a:lnTo>
                    <a:pt x="107" y="654"/>
                  </a:lnTo>
                  <a:lnTo>
                    <a:pt x="109" y="656"/>
                  </a:lnTo>
                  <a:lnTo>
                    <a:pt x="109" y="658"/>
                  </a:lnTo>
                  <a:lnTo>
                    <a:pt x="110" y="659"/>
                  </a:lnTo>
                  <a:lnTo>
                    <a:pt x="111" y="663"/>
                  </a:lnTo>
                  <a:lnTo>
                    <a:pt x="112" y="666"/>
                  </a:lnTo>
                  <a:lnTo>
                    <a:pt x="113" y="667"/>
                  </a:lnTo>
                  <a:lnTo>
                    <a:pt x="116" y="673"/>
                  </a:lnTo>
                  <a:lnTo>
                    <a:pt x="119" y="676"/>
                  </a:lnTo>
                  <a:lnTo>
                    <a:pt x="121" y="679"/>
                  </a:lnTo>
                  <a:lnTo>
                    <a:pt x="124" y="685"/>
                  </a:lnTo>
                  <a:lnTo>
                    <a:pt x="124" y="686"/>
                  </a:lnTo>
                  <a:lnTo>
                    <a:pt x="125" y="690"/>
                  </a:lnTo>
                  <a:lnTo>
                    <a:pt x="127" y="693"/>
                  </a:lnTo>
                  <a:lnTo>
                    <a:pt x="128" y="696"/>
                  </a:lnTo>
                  <a:lnTo>
                    <a:pt x="130" y="698"/>
                  </a:lnTo>
                  <a:lnTo>
                    <a:pt x="132" y="702"/>
                  </a:lnTo>
                  <a:lnTo>
                    <a:pt x="135" y="705"/>
                  </a:lnTo>
                  <a:lnTo>
                    <a:pt x="136" y="705"/>
                  </a:lnTo>
                  <a:lnTo>
                    <a:pt x="140" y="709"/>
                  </a:lnTo>
                  <a:lnTo>
                    <a:pt x="141" y="711"/>
                  </a:lnTo>
                  <a:lnTo>
                    <a:pt x="143" y="713"/>
                  </a:lnTo>
                  <a:lnTo>
                    <a:pt x="148" y="719"/>
                  </a:lnTo>
                  <a:lnTo>
                    <a:pt x="152" y="722"/>
                  </a:lnTo>
                  <a:lnTo>
                    <a:pt x="154" y="723"/>
                  </a:lnTo>
                  <a:lnTo>
                    <a:pt x="156" y="724"/>
                  </a:lnTo>
                  <a:lnTo>
                    <a:pt x="159" y="726"/>
                  </a:lnTo>
                  <a:lnTo>
                    <a:pt x="163" y="729"/>
                  </a:lnTo>
                  <a:lnTo>
                    <a:pt x="163" y="733"/>
                  </a:lnTo>
                  <a:lnTo>
                    <a:pt x="163" y="737"/>
                  </a:lnTo>
                  <a:lnTo>
                    <a:pt x="164" y="740"/>
                  </a:lnTo>
                  <a:lnTo>
                    <a:pt x="166" y="745"/>
                  </a:lnTo>
                  <a:lnTo>
                    <a:pt x="166" y="748"/>
                  </a:lnTo>
                  <a:lnTo>
                    <a:pt x="167" y="752"/>
                  </a:lnTo>
                  <a:lnTo>
                    <a:pt x="172" y="759"/>
                  </a:lnTo>
                  <a:lnTo>
                    <a:pt x="178" y="763"/>
                  </a:lnTo>
                  <a:close/>
                </a:path>
              </a:pathLst>
            </a:custGeom>
            <a:solidFill>
              <a:srgbClr val="2C5882"/>
            </a:solidFill>
            <a:ln w="9525">
              <a:noFill/>
              <a:round/>
            </a:ln>
          </p:spPr>
          <p:txBody>
            <a:bodyPr/>
            <a:lstStyle/>
            <a:p>
              <a:endParaRPr lang="zh-CN" altLang="en-US"/>
            </a:p>
          </p:txBody>
        </p:sp>
        <p:sp>
          <p:nvSpPr>
            <p:cNvPr id="49186" name="Freeform 80"/>
            <p:cNvSpPr>
              <a:spLocks noEditPoints="1"/>
            </p:cNvSpPr>
            <p:nvPr/>
          </p:nvSpPr>
          <p:spPr bwMode="auto">
            <a:xfrm>
              <a:off x="0" y="0"/>
              <a:ext cx="1305" cy="1305"/>
            </a:xfrm>
            <a:custGeom>
              <a:avLst/>
              <a:gdLst>
                <a:gd name="T0" fmla="*/ 3 w 3916"/>
                <a:gd name="T1" fmla="*/ 0 h 3915"/>
                <a:gd name="T2" fmla="*/ 4 w 3916"/>
                <a:gd name="T3" fmla="*/ 0 h 3915"/>
                <a:gd name="T4" fmla="*/ 4 w 3916"/>
                <a:gd name="T5" fmla="*/ 0 h 3915"/>
                <a:gd name="T6" fmla="*/ 5 w 3916"/>
                <a:gd name="T7" fmla="*/ 1 h 3915"/>
                <a:gd name="T8" fmla="*/ 5 w 3916"/>
                <a:gd name="T9" fmla="*/ 1 h 3915"/>
                <a:gd name="T10" fmla="*/ 5 w 3916"/>
                <a:gd name="T11" fmla="*/ 2 h 3915"/>
                <a:gd name="T12" fmla="*/ 5 w 3916"/>
                <a:gd name="T13" fmla="*/ 2 h 3915"/>
                <a:gd name="T14" fmla="*/ 5 w 3916"/>
                <a:gd name="T15" fmla="*/ 3 h 3915"/>
                <a:gd name="T16" fmla="*/ 5 w 3916"/>
                <a:gd name="T17" fmla="*/ 4 h 3915"/>
                <a:gd name="T18" fmla="*/ 5 w 3916"/>
                <a:gd name="T19" fmla="*/ 4 h 3915"/>
                <a:gd name="T20" fmla="*/ 4 w 3916"/>
                <a:gd name="T21" fmla="*/ 5 h 3915"/>
                <a:gd name="T22" fmla="*/ 3 w 3916"/>
                <a:gd name="T23" fmla="*/ 5 h 3915"/>
                <a:gd name="T24" fmla="*/ 2 w 3916"/>
                <a:gd name="T25" fmla="*/ 5 h 3915"/>
                <a:gd name="T26" fmla="*/ 2 w 3916"/>
                <a:gd name="T27" fmla="*/ 5 h 3915"/>
                <a:gd name="T28" fmla="*/ 1 w 3916"/>
                <a:gd name="T29" fmla="*/ 5 h 3915"/>
                <a:gd name="T30" fmla="*/ 1 w 3916"/>
                <a:gd name="T31" fmla="*/ 5 h 3915"/>
                <a:gd name="T32" fmla="*/ 0 w 3916"/>
                <a:gd name="T33" fmla="*/ 4 h 3915"/>
                <a:gd name="T34" fmla="*/ 0 w 3916"/>
                <a:gd name="T35" fmla="*/ 4 h 3915"/>
                <a:gd name="T36" fmla="*/ 0 w 3916"/>
                <a:gd name="T37" fmla="*/ 3 h 3915"/>
                <a:gd name="T38" fmla="*/ 0 w 3916"/>
                <a:gd name="T39" fmla="*/ 3 h 3915"/>
                <a:gd name="T40" fmla="*/ 0 w 3916"/>
                <a:gd name="T41" fmla="*/ 2 h 3915"/>
                <a:gd name="T42" fmla="*/ 0 w 3916"/>
                <a:gd name="T43" fmla="*/ 2 h 3915"/>
                <a:gd name="T44" fmla="*/ 0 w 3916"/>
                <a:gd name="T45" fmla="*/ 1 h 3915"/>
                <a:gd name="T46" fmla="*/ 1 w 3916"/>
                <a:gd name="T47" fmla="*/ 1 h 3915"/>
                <a:gd name="T48" fmla="*/ 1 w 3916"/>
                <a:gd name="T49" fmla="*/ 0 h 3915"/>
                <a:gd name="T50" fmla="*/ 2 w 3916"/>
                <a:gd name="T51" fmla="*/ 0 h 3915"/>
                <a:gd name="T52" fmla="*/ 2 w 3916"/>
                <a:gd name="T53" fmla="*/ 0 h 3915"/>
                <a:gd name="T54" fmla="*/ 3 w 3916"/>
                <a:gd name="T55" fmla="*/ 0 h 3915"/>
                <a:gd name="T56" fmla="*/ 2 w 3916"/>
                <a:gd name="T57" fmla="*/ 0 h 3915"/>
                <a:gd name="T58" fmla="*/ 2 w 3916"/>
                <a:gd name="T59" fmla="*/ 0 h 3915"/>
                <a:gd name="T60" fmla="*/ 1 w 3916"/>
                <a:gd name="T61" fmla="*/ 0 h 3915"/>
                <a:gd name="T62" fmla="*/ 1 w 3916"/>
                <a:gd name="T63" fmla="*/ 1 h 3915"/>
                <a:gd name="T64" fmla="*/ 1 w 3916"/>
                <a:gd name="T65" fmla="*/ 1 h 3915"/>
                <a:gd name="T66" fmla="*/ 0 w 3916"/>
                <a:gd name="T67" fmla="*/ 2 h 3915"/>
                <a:gd name="T68" fmla="*/ 0 w 3916"/>
                <a:gd name="T69" fmla="*/ 2 h 3915"/>
                <a:gd name="T70" fmla="*/ 0 w 3916"/>
                <a:gd name="T71" fmla="*/ 3 h 3915"/>
                <a:gd name="T72" fmla="*/ 0 w 3916"/>
                <a:gd name="T73" fmla="*/ 3 h 3915"/>
                <a:gd name="T74" fmla="*/ 0 w 3916"/>
                <a:gd name="T75" fmla="*/ 4 h 3915"/>
                <a:gd name="T76" fmla="*/ 0 w 3916"/>
                <a:gd name="T77" fmla="*/ 4 h 3915"/>
                <a:gd name="T78" fmla="*/ 1 w 3916"/>
                <a:gd name="T79" fmla="*/ 4 h 3915"/>
                <a:gd name="T80" fmla="*/ 1 w 3916"/>
                <a:gd name="T81" fmla="*/ 5 h 3915"/>
                <a:gd name="T82" fmla="*/ 2 w 3916"/>
                <a:gd name="T83" fmla="*/ 5 h 3915"/>
                <a:gd name="T84" fmla="*/ 2 w 3916"/>
                <a:gd name="T85" fmla="*/ 5 h 3915"/>
                <a:gd name="T86" fmla="*/ 3 w 3916"/>
                <a:gd name="T87" fmla="*/ 5 h 3915"/>
                <a:gd name="T88" fmla="*/ 3 w 3916"/>
                <a:gd name="T89" fmla="*/ 5 h 3915"/>
                <a:gd name="T90" fmla="*/ 4 w 3916"/>
                <a:gd name="T91" fmla="*/ 5 h 3915"/>
                <a:gd name="T92" fmla="*/ 5 w 3916"/>
                <a:gd name="T93" fmla="*/ 4 h 3915"/>
                <a:gd name="T94" fmla="*/ 5 w 3916"/>
                <a:gd name="T95" fmla="*/ 3 h 3915"/>
                <a:gd name="T96" fmla="*/ 5 w 3916"/>
                <a:gd name="T97" fmla="*/ 2 h 3915"/>
                <a:gd name="T98" fmla="*/ 5 w 3916"/>
                <a:gd name="T99" fmla="*/ 2 h 3915"/>
                <a:gd name="T100" fmla="*/ 5 w 3916"/>
                <a:gd name="T101" fmla="*/ 1 h 3915"/>
                <a:gd name="T102" fmla="*/ 5 w 3916"/>
                <a:gd name="T103" fmla="*/ 1 h 3915"/>
                <a:gd name="T104" fmla="*/ 4 w 3916"/>
                <a:gd name="T105" fmla="*/ 1 h 3915"/>
                <a:gd name="T106" fmla="*/ 4 w 3916"/>
                <a:gd name="T107" fmla="*/ 0 h 3915"/>
                <a:gd name="T108" fmla="*/ 3 w 3916"/>
                <a:gd name="T109" fmla="*/ 0 h 3915"/>
                <a:gd name="T110" fmla="*/ 3 w 3916"/>
                <a:gd name="T111" fmla="*/ 0 h 39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16"/>
                <a:gd name="T169" fmla="*/ 0 h 3915"/>
                <a:gd name="T170" fmla="*/ 3916 w 3916"/>
                <a:gd name="T171" fmla="*/ 3915 h 39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16" h="3915">
                  <a:moveTo>
                    <a:pt x="1957" y="0"/>
                  </a:moveTo>
                  <a:lnTo>
                    <a:pt x="2008" y="1"/>
                  </a:lnTo>
                  <a:lnTo>
                    <a:pt x="2058" y="2"/>
                  </a:lnTo>
                  <a:lnTo>
                    <a:pt x="2108" y="5"/>
                  </a:lnTo>
                  <a:lnTo>
                    <a:pt x="2157" y="10"/>
                  </a:lnTo>
                  <a:lnTo>
                    <a:pt x="2207" y="15"/>
                  </a:lnTo>
                  <a:lnTo>
                    <a:pt x="2255" y="23"/>
                  </a:lnTo>
                  <a:lnTo>
                    <a:pt x="2303" y="31"/>
                  </a:lnTo>
                  <a:lnTo>
                    <a:pt x="2351" y="39"/>
                  </a:lnTo>
                  <a:lnTo>
                    <a:pt x="2399" y="50"/>
                  </a:lnTo>
                  <a:lnTo>
                    <a:pt x="2446" y="62"/>
                  </a:lnTo>
                  <a:lnTo>
                    <a:pt x="2492" y="74"/>
                  </a:lnTo>
                  <a:lnTo>
                    <a:pt x="2538" y="89"/>
                  </a:lnTo>
                  <a:lnTo>
                    <a:pt x="2584" y="103"/>
                  </a:lnTo>
                  <a:lnTo>
                    <a:pt x="2630" y="119"/>
                  </a:lnTo>
                  <a:lnTo>
                    <a:pt x="2674" y="136"/>
                  </a:lnTo>
                  <a:lnTo>
                    <a:pt x="2719" y="154"/>
                  </a:lnTo>
                  <a:lnTo>
                    <a:pt x="2763" y="174"/>
                  </a:lnTo>
                  <a:lnTo>
                    <a:pt x="2805" y="194"/>
                  </a:lnTo>
                  <a:lnTo>
                    <a:pt x="2848" y="214"/>
                  </a:lnTo>
                  <a:lnTo>
                    <a:pt x="2889" y="237"/>
                  </a:lnTo>
                  <a:lnTo>
                    <a:pt x="2931" y="260"/>
                  </a:lnTo>
                  <a:lnTo>
                    <a:pt x="2971" y="284"/>
                  </a:lnTo>
                  <a:lnTo>
                    <a:pt x="3012" y="310"/>
                  </a:lnTo>
                  <a:lnTo>
                    <a:pt x="3051" y="335"/>
                  </a:lnTo>
                  <a:lnTo>
                    <a:pt x="3090" y="362"/>
                  </a:lnTo>
                  <a:lnTo>
                    <a:pt x="3128" y="389"/>
                  </a:lnTo>
                  <a:lnTo>
                    <a:pt x="3165" y="419"/>
                  </a:lnTo>
                  <a:lnTo>
                    <a:pt x="3202" y="448"/>
                  </a:lnTo>
                  <a:lnTo>
                    <a:pt x="3237" y="478"/>
                  </a:lnTo>
                  <a:lnTo>
                    <a:pt x="3272" y="510"/>
                  </a:lnTo>
                  <a:lnTo>
                    <a:pt x="3307" y="541"/>
                  </a:lnTo>
                  <a:lnTo>
                    <a:pt x="3341" y="574"/>
                  </a:lnTo>
                  <a:lnTo>
                    <a:pt x="3374" y="608"/>
                  </a:lnTo>
                  <a:lnTo>
                    <a:pt x="3406" y="642"/>
                  </a:lnTo>
                  <a:lnTo>
                    <a:pt x="3438" y="678"/>
                  </a:lnTo>
                  <a:lnTo>
                    <a:pt x="3467" y="713"/>
                  </a:lnTo>
                  <a:lnTo>
                    <a:pt x="3497" y="750"/>
                  </a:lnTo>
                  <a:lnTo>
                    <a:pt x="3525" y="788"/>
                  </a:lnTo>
                  <a:lnTo>
                    <a:pt x="3554" y="826"/>
                  </a:lnTo>
                  <a:lnTo>
                    <a:pt x="3580" y="864"/>
                  </a:lnTo>
                  <a:lnTo>
                    <a:pt x="3606" y="904"/>
                  </a:lnTo>
                  <a:lnTo>
                    <a:pt x="3631" y="944"/>
                  </a:lnTo>
                  <a:lnTo>
                    <a:pt x="3655" y="984"/>
                  </a:lnTo>
                  <a:lnTo>
                    <a:pt x="3678" y="1026"/>
                  </a:lnTo>
                  <a:lnTo>
                    <a:pt x="3701" y="1068"/>
                  </a:lnTo>
                  <a:lnTo>
                    <a:pt x="3722" y="1110"/>
                  </a:lnTo>
                  <a:lnTo>
                    <a:pt x="3742" y="1153"/>
                  </a:lnTo>
                  <a:lnTo>
                    <a:pt x="3761" y="1197"/>
                  </a:lnTo>
                  <a:lnTo>
                    <a:pt x="3779" y="1240"/>
                  </a:lnTo>
                  <a:lnTo>
                    <a:pt x="3796" y="1285"/>
                  </a:lnTo>
                  <a:lnTo>
                    <a:pt x="3812" y="1331"/>
                  </a:lnTo>
                  <a:lnTo>
                    <a:pt x="3827" y="1376"/>
                  </a:lnTo>
                  <a:lnTo>
                    <a:pt x="3841" y="1423"/>
                  </a:lnTo>
                  <a:lnTo>
                    <a:pt x="3853" y="1469"/>
                  </a:lnTo>
                  <a:lnTo>
                    <a:pt x="3865" y="1516"/>
                  </a:lnTo>
                  <a:lnTo>
                    <a:pt x="3875" y="1564"/>
                  </a:lnTo>
                  <a:lnTo>
                    <a:pt x="3885" y="1611"/>
                  </a:lnTo>
                  <a:lnTo>
                    <a:pt x="3893" y="1661"/>
                  </a:lnTo>
                  <a:lnTo>
                    <a:pt x="3899" y="1709"/>
                  </a:lnTo>
                  <a:lnTo>
                    <a:pt x="3906" y="1758"/>
                  </a:lnTo>
                  <a:lnTo>
                    <a:pt x="3910" y="1807"/>
                  </a:lnTo>
                  <a:lnTo>
                    <a:pt x="3912" y="1857"/>
                  </a:lnTo>
                  <a:lnTo>
                    <a:pt x="3915" y="1907"/>
                  </a:lnTo>
                  <a:lnTo>
                    <a:pt x="3916" y="1958"/>
                  </a:lnTo>
                  <a:lnTo>
                    <a:pt x="3912" y="2058"/>
                  </a:lnTo>
                  <a:lnTo>
                    <a:pt x="3906" y="2157"/>
                  </a:lnTo>
                  <a:lnTo>
                    <a:pt x="3893" y="2254"/>
                  </a:lnTo>
                  <a:lnTo>
                    <a:pt x="3875" y="2351"/>
                  </a:lnTo>
                  <a:lnTo>
                    <a:pt x="3853" y="2446"/>
                  </a:lnTo>
                  <a:lnTo>
                    <a:pt x="3827" y="2539"/>
                  </a:lnTo>
                  <a:lnTo>
                    <a:pt x="3796" y="2630"/>
                  </a:lnTo>
                  <a:lnTo>
                    <a:pt x="3761" y="2718"/>
                  </a:lnTo>
                  <a:lnTo>
                    <a:pt x="3722" y="2805"/>
                  </a:lnTo>
                  <a:lnTo>
                    <a:pt x="3678" y="2889"/>
                  </a:lnTo>
                  <a:lnTo>
                    <a:pt x="3631" y="2971"/>
                  </a:lnTo>
                  <a:lnTo>
                    <a:pt x="3580" y="3051"/>
                  </a:lnTo>
                  <a:lnTo>
                    <a:pt x="3525" y="3127"/>
                  </a:lnTo>
                  <a:lnTo>
                    <a:pt x="3467" y="3202"/>
                  </a:lnTo>
                  <a:lnTo>
                    <a:pt x="3406" y="3273"/>
                  </a:lnTo>
                  <a:lnTo>
                    <a:pt x="3341" y="3341"/>
                  </a:lnTo>
                  <a:lnTo>
                    <a:pt x="3272" y="3405"/>
                  </a:lnTo>
                  <a:lnTo>
                    <a:pt x="3201" y="3468"/>
                  </a:lnTo>
                  <a:lnTo>
                    <a:pt x="3128" y="3526"/>
                  </a:lnTo>
                  <a:lnTo>
                    <a:pt x="3051" y="3580"/>
                  </a:lnTo>
                  <a:lnTo>
                    <a:pt x="2971" y="3631"/>
                  </a:lnTo>
                  <a:lnTo>
                    <a:pt x="2889" y="3679"/>
                  </a:lnTo>
                  <a:lnTo>
                    <a:pt x="2805" y="3721"/>
                  </a:lnTo>
                  <a:lnTo>
                    <a:pt x="2719" y="3761"/>
                  </a:lnTo>
                  <a:lnTo>
                    <a:pt x="2630" y="3796"/>
                  </a:lnTo>
                  <a:lnTo>
                    <a:pt x="2538" y="3826"/>
                  </a:lnTo>
                  <a:lnTo>
                    <a:pt x="2446" y="3854"/>
                  </a:lnTo>
                  <a:lnTo>
                    <a:pt x="2351" y="3876"/>
                  </a:lnTo>
                  <a:lnTo>
                    <a:pt x="2255" y="3892"/>
                  </a:lnTo>
                  <a:lnTo>
                    <a:pt x="2157" y="3905"/>
                  </a:lnTo>
                  <a:lnTo>
                    <a:pt x="2058" y="3913"/>
                  </a:lnTo>
                  <a:lnTo>
                    <a:pt x="1957" y="3915"/>
                  </a:lnTo>
                  <a:lnTo>
                    <a:pt x="1907" y="3914"/>
                  </a:lnTo>
                  <a:lnTo>
                    <a:pt x="1858" y="3913"/>
                  </a:lnTo>
                  <a:lnTo>
                    <a:pt x="1807" y="3910"/>
                  </a:lnTo>
                  <a:lnTo>
                    <a:pt x="1758" y="3905"/>
                  </a:lnTo>
                  <a:lnTo>
                    <a:pt x="1709" y="3900"/>
                  </a:lnTo>
                  <a:lnTo>
                    <a:pt x="1660" y="3892"/>
                  </a:lnTo>
                  <a:lnTo>
                    <a:pt x="1612" y="3884"/>
                  </a:lnTo>
                  <a:lnTo>
                    <a:pt x="1565" y="3876"/>
                  </a:lnTo>
                  <a:lnTo>
                    <a:pt x="1516" y="3865"/>
                  </a:lnTo>
                  <a:lnTo>
                    <a:pt x="1469" y="3854"/>
                  </a:lnTo>
                  <a:lnTo>
                    <a:pt x="1422" y="3841"/>
                  </a:lnTo>
                  <a:lnTo>
                    <a:pt x="1376" y="3826"/>
                  </a:lnTo>
                  <a:lnTo>
                    <a:pt x="1330" y="3812"/>
                  </a:lnTo>
                  <a:lnTo>
                    <a:pt x="1286" y="3796"/>
                  </a:lnTo>
                  <a:lnTo>
                    <a:pt x="1241" y="3779"/>
                  </a:lnTo>
                  <a:lnTo>
                    <a:pt x="1197" y="3761"/>
                  </a:lnTo>
                  <a:lnTo>
                    <a:pt x="1153" y="3742"/>
                  </a:lnTo>
                  <a:lnTo>
                    <a:pt x="1110" y="3721"/>
                  </a:lnTo>
                  <a:lnTo>
                    <a:pt x="1068" y="3701"/>
                  </a:lnTo>
                  <a:lnTo>
                    <a:pt x="1026" y="3679"/>
                  </a:lnTo>
                  <a:lnTo>
                    <a:pt x="985" y="3655"/>
                  </a:lnTo>
                  <a:lnTo>
                    <a:pt x="944" y="3631"/>
                  </a:lnTo>
                  <a:lnTo>
                    <a:pt x="904" y="3605"/>
                  </a:lnTo>
                  <a:lnTo>
                    <a:pt x="864" y="3580"/>
                  </a:lnTo>
                  <a:lnTo>
                    <a:pt x="826" y="3553"/>
                  </a:lnTo>
                  <a:lnTo>
                    <a:pt x="788" y="3526"/>
                  </a:lnTo>
                  <a:lnTo>
                    <a:pt x="751" y="3497"/>
                  </a:lnTo>
                  <a:lnTo>
                    <a:pt x="713" y="3468"/>
                  </a:lnTo>
                  <a:lnTo>
                    <a:pt x="677" y="3437"/>
                  </a:lnTo>
                  <a:lnTo>
                    <a:pt x="642" y="3405"/>
                  </a:lnTo>
                  <a:lnTo>
                    <a:pt x="608" y="3374"/>
                  </a:lnTo>
                  <a:lnTo>
                    <a:pt x="574" y="3341"/>
                  </a:lnTo>
                  <a:lnTo>
                    <a:pt x="542" y="3307"/>
                  </a:lnTo>
                  <a:lnTo>
                    <a:pt x="510" y="3273"/>
                  </a:lnTo>
                  <a:lnTo>
                    <a:pt x="478" y="3238"/>
                  </a:lnTo>
                  <a:lnTo>
                    <a:pt x="447" y="3202"/>
                  </a:lnTo>
                  <a:lnTo>
                    <a:pt x="418" y="3165"/>
                  </a:lnTo>
                  <a:lnTo>
                    <a:pt x="389" y="3127"/>
                  </a:lnTo>
                  <a:lnTo>
                    <a:pt x="362" y="3089"/>
                  </a:lnTo>
                  <a:lnTo>
                    <a:pt x="335" y="3051"/>
                  </a:lnTo>
                  <a:lnTo>
                    <a:pt x="310" y="3011"/>
                  </a:lnTo>
                  <a:lnTo>
                    <a:pt x="284" y="2971"/>
                  </a:lnTo>
                  <a:lnTo>
                    <a:pt x="260" y="2931"/>
                  </a:lnTo>
                  <a:lnTo>
                    <a:pt x="236" y="2889"/>
                  </a:lnTo>
                  <a:lnTo>
                    <a:pt x="214" y="2847"/>
                  </a:lnTo>
                  <a:lnTo>
                    <a:pt x="194" y="2805"/>
                  </a:lnTo>
                  <a:lnTo>
                    <a:pt x="173" y="2762"/>
                  </a:lnTo>
                  <a:lnTo>
                    <a:pt x="154" y="2718"/>
                  </a:lnTo>
                  <a:lnTo>
                    <a:pt x="136" y="2675"/>
                  </a:lnTo>
                  <a:lnTo>
                    <a:pt x="119" y="2630"/>
                  </a:lnTo>
                  <a:lnTo>
                    <a:pt x="103" y="2584"/>
                  </a:lnTo>
                  <a:lnTo>
                    <a:pt x="89" y="2539"/>
                  </a:lnTo>
                  <a:lnTo>
                    <a:pt x="74" y="2493"/>
                  </a:lnTo>
                  <a:lnTo>
                    <a:pt x="61" y="2446"/>
                  </a:lnTo>
                  <a:lnTo>
                    <a:pt x="50" y="2399"/>
                  </a:lnTo>
                  <a:lnTo>
                    <a:pt x="39" y="2351"/>
                  </a:lnTo>
                  <a:lnTo>
                    <a:pt x="31" y="2304"/>
                  </a:lnTo>
                  <a:lnTo>
                    <a:pt x="23" y="2254"/>
                  </a:lnTo>
                  <a:lnTo>
                    <a:pt x="15" y="2206"/>
                  </a:lnTo>
                  <a:lnTo>
                    <a:pt x="10" y="2157"/>
                  </a:lnTo>
                  <a:lnTo>
                    <a:pt x="5" y="2108"/>
                  </a:lnTo>
                  <a:lnTo>
                    <a:pt x="2" y="2058"/>
                  </a:lnTo>
                  <a:lnTo>
                    <a:pt x="1" y="2008"/>
                  </a:lnTo>
                  <a:lnTo>
                    <a:pt x="0" y="1958"/>
                  </a:lnTo>
                  <a:lnTo>
                    <a:pt x="1" y="1907"/>
                  </a:lnTo>
                  <a:lnTo>
                    <a:pt x="2" y="1857"/>
                  </a:lnTo>
                  <a:lnTo>
                    <a:pt x="5" y="1807"/>
                  </a:lnTo>
                  <a:lnTo>
                    <a:pt x="10" y="1758"/>
                  </a:lnTo>
                  <a:lnTo>
                    <a:pt x="15" y="1709"/>
                  </a:lnTo>
                  <a:lnTo>
                    <a:pt x="23" y="1661"/>
                  </a:lnTo>
                  <a:lnTo>
                    <a:pt x="31" y="1611"/>
                  </a:lnTo>
                  <a:lnTo>
                    <a:pt x="39" y="1564"/>
                  </a:lnTo>
                  <a:lnTo>
                    <a:pt x="50" y="1516"/>
                  </a:lnTo>
                  <a:lnTo>
                    <a:pt x="61" y="1469"/>
                  </a:lnTo>
                  <a:lnTo>
                    <a:pt x="74" y="1423"/>
                  </a:lnTo>
                  <a:lnTo>
                    <a:pt x="89" y="1376"/>
                  </a:lnTo>
                  <a:lnTo>
                    <a:pt x="103" y="1331"/>
                  </a:lnTo>
                  <a:lnTo>
                    <a:pt x="119" y="1285"/>
                  </a:lnTo>
                  <a:lnTo>
                    <a:pt x="136" y="1240"/>
                  </a:lnTo>
                  <a:lnTo>
                    <a:pt x="154" y="1197"/>
                  </a:lnTo>
                  <a:lnTo>
                    <a:pt x="173" y="1153"/>
                  </a:lnTo>
                  <a:lnTo>
                    <a:pt x="194" y="1110"/>
                  </a:lnTo>
                  <a:lnTo>
                    <a:pt x="214" y="1068"/>
                  </a:lnTo>
                  <a:lnTo>
                    <a:pt x="236" y="1026"/>
                  </a:lnTo>
                  <a:lnTo>
                    <a:pt x="260" y="984"/>
                  </a:lnTo>
                  <a:lnTo>
                    <a:pt x="284" y="944"/>
                  </a:lnTo>
                  <a:lnTo>
                    <a:pt x="310" y="904"/>
                  </a:lnTo>
                  <a:lnTo>
                    <a:pt x="335" y="864"/>
                  </a:lnTo>
                  <a:lnTo>
                    <a:pt x="362" y="826"/>
                  </a:lnTo>
                  <a:lnTo>
                    <a:pt x="389" y="788"/>
                  </a:lnTo>
                  <a:lnTo>
                    <a:pt x="418" y="750"/>
                  </a:lnTo>
                  <a:lnTo>
                    <a:pt x="447" y="713"/>
                  </a:lnTo>
                  <a:lnTo>
                    <a:pt x="478" y="678"/>
                  </a:lnTo>
                  <a:lnTo>
                    <a:pt x="510" y="642"/>
                  </a:lnTo>
                  <a:lnTo>
                    <a:pt x="542" y="608"/>
                  </a:lnTo>
                  <a:lnTo>
                    <a:pt x="574" y="574"/>
                  </a:lnTo>
                  <a:lnTo>
                    <a:pt x="608" y="541"/>
                  </a:lnTo>
                  <a:lnTo>
                    <a:pt x="642" y="510"/>
                  </a:lnTo>
                  <a:lnTo>
                    <a:pt x="677" y="478"/>
                  </a:lnTo>
                  <a:lnTo>
                    <a:pt x="713" y="448"/>
                  </a:lnTo>
                  <a:lnTo>
                    <a:pt x="751" y="419"/>
                  </a:lnTo>
                  <a:lnTo>
                    <a:pt x="788" y="389"/>
                  </a:lnTo>
                  <a:lnTo>
                    <a:pt x="826" y="362"/>
                  </a:lnTo>
                  <a:lnTo>
                    <a:pt x="864" y="335"/>
                  </a:lnTo>
                  <a:lnTo>
                    <a:pt x="904" y="310"/>
                  </a:lnTo>
                  <a:lnTo>
                    <a:pt x="944" y="284"/>
                  </a:lnTo>
                  <a:lnTo>
                    <a:pt x="985" y="260"/>
                  </a:lnTo>
                  <a:lnTo>
                    <a:pt x="1026" y="237"/>
                  </a:lnTo>
                  <a:lnTo>
                    <a:pt x="1068" y="214"/>
                  </a:lnTo>
                  <a:lnTo>
                    <a:pt x="1110" y="194"/>
                  </a:lnTo>
                  <a:lnTo>
                    <a:pt x="1153" y="174"/>
                  </a:lnTo>
                  <a:lnTo>
                    <a:pt x="1197" y="154"/>
                  </a:lnTo>
                  <a:lnTo>
                    <a:pt x="1241" y="136"/>
                  </a:lnTo>
                  <a:lnTo>
                    <a:pt x="1286" y="119"/>
                  </a:lnTo>
                  <a:lnTo>
                    <a:pt x="1330" y="103"/>
                  </a:lnTo>
                  <a:lnTo>
                    <a:pt x="1376" y="89"/>
                  </a:lnTo>
                  <a:lnTo>
                    <a:pt x="1422" y="74"/>
                  </a:lnTo>
                  <a:lnTo>
                    <a:pt x="1469" y="62"/>
                  </a:lnTo>
                  <a:lnTo>
                    <a:pt x="1516" y="50"/>
                  </a:lnTo>
                  <a:lnTo>
                    <a:pt x="1565" y="39"/>
                  </a:lnTo>
                  <a:lnTo>
                    <a:pt x="1612" y="31"/>
                  </a:lnTo>
                  <a:lnTo>
                    <a:pt x="1660" y="23"/>
                  </a:lnTo>
                  <a:lnTo>
                    <a:pt x="1709" y="15"/>
                  </a:lnTo>
                  <a:lnTo>
                    <a:pt x="1758" y="10"/>
                  </a:lnTo>
                  <a:lnTo>
                    <a:pt x="1807" y="5"/>
                  </a:lnTo>
                  <a:lnTo>
                    <a:pt x="1858" y="2"/>
                  </a:lnTo>
                  <a:lnTo>
                    <a:pt x="1907" y="1"/>
                  </a:lnTo>
                  <a:lnTo>
                    <a:pt x="1957" y="0"/>
                  </a:lnTo>
                  <a:close/>
                  <a:moveTo>
                    <a:pt x="1957" y="43"/>
                  </a:moveTo>
                  <a:lnTo>
                    <a:pt x="1908" y="43"/>
                  </a:lnTo>
                  <a:lnTo>
                    <a:pt x="1860" y="45"/>
                  </a:lnTo>
                  <a:lnTo>
                    <a:pt x="1811" y="48"/>
                  </a:lnTo>
                  <a:lnTo>
                    <a:pt x="1763" y="53"/>
                  </a:lnTo>
                  <a:lnTo>
                    <a:pt x="1714" y="58"/>
                  </a:lnTo>
                  <a:lnTo>
                    <a:pt x="1666" y="65"/>
                  </a:lnTo>
                  <a:lnTo>
                    <a:pt x="1619" y="72"/>
                  </a:lnTo>
                  <a:lnTo>
                    <a:pt x="1572" y="81"/>
                  </a:lnTo>
                  <a:lnTo>
                    <a:pt x="1526" y="92"/>
                  </a:lnTo>
                  <a:lnTo>
                    <a:pt x="1480" y="103"/>
                  </a:lnTo>
                  <a:lnTo>
                    <a:pt x="1434" y="115"/>
                  </a:lnTo>
                  <a:lnTo>
                    <a:pt x="1389" y="129"/>
                  </a:lnTo>
                  <a:lnTo>
                    <a:pt x="1345" y="143"/>
                  </a:lnTo>
                  <a:lnTo>
                    <a:pt x="1300" y="159"/>
                  </a:lnTo>
                  <a:lnTo>
                    <a:pt x="1256" y="175"/>
                  </a:lnTo>
                  <a:lnTo>
                    <a:pt x="1213" y="194"/>
                  </a:lnTo>
                  <a:lnTo>
                    <a:pt x="1171" y="212"/>
                  </a:lnTo>
                  <a:lnTo>
                    <a:pt x="1128" y="232"/>
                  </a:lnTo>
                  <a:lnTo>
                    <a:pt x="1086" y="253"/>
                  </a:lnTo>
                  <a:lnTo>
                    <a:pt x="1046" y="275"/>
                  </a:lnTo>
                  <a:lnTo>
                    <a:pt x="1005" y="296"/>
                  </a:lnTo>
                  <a:lnTo>
                    <a:pt x="966" y="321"/>
                  </a:lnTo>
                  <a:lnTo>
                    <a:pt x="927" y="345"/>
                  </a:lnTo>
                  <a:lnTo>
                    <a:pt x="888" y="370"/>
                  </a:lnTo>
                  <a:lnTo>
                    <a:pt x="850" y="396"/>
                  </a:lnTo>
                  <a:lnTo>
                    <a:pt x="813" y="423"/>
                  </a:lnTo>
                  <a:lnTo>
                    <a:pt x="777" y="452"/>
                  </a:lnTo>
                  <a:lnTo>
                    <a:pt x="741" y="480"/>
                  </a:lnTo>
                  <a:lnTo>
                    <a:pt x="706" y="511"/>
                  </a:lnTo>
                  <a:lnTo>
                    <a:pt x="671" y="540"/>
                  </a:lnTo>
                  <a:lnTo>
                    <a:pt x="637" y="572"/>
                  </a:lnTo>
                  <a:lnTo>
                    <a:pt x="604" y="604"/>
                  </a:lnTo>
                  <a:lnTo>
                    <a:pt x="572" y="638"/>
                  </a:lnTo>
                  <a:lnTo>
                    <a:pt x="540" y="671"/>
                  </a:lnTo>
                  <a:lnTo>
                    <a:pt x="510" y="706"/>
                  </a:lnTo>
                  <a:lnTo>
                    <a:pt x="480" y="741"/>
                  </a:lnTo>
                  <a:lnTo>
                    <a:pt x="452" y="777"/>
                  </a:lnTo>
                  <a:lnTo>
                    <a:pt x="423" y="813"/>
                  </a:lnTo>
                  <a:lnTo>
                    <a:pt x="396" y="850"/>
                  </a:lnTo>
                  <a:lnTo>
                    <a:pt x="370" y="888"/>
                  </a:lnTo>
                  <a:lnTo>
                    <a:pt x="345" y="927"/>
                  </a:lnTo>
                  <a:lnTo>
                    <a:pt x="321" y="966"/>
                  </a:lnTo>
                  <a:lnTo>
                    <a:pt x="296" y="1005"/>
                  </a:lnTo>
                  <a:lnTo>
                    <a:pt x="274" y="1046"/>
                  </a:lnTo>
                  <a:lnTo>
                    <a:pt x="253" y="1087"/>
                  </a:lnTo>
                  <a:lnTo>
                    <a:pt x="232" y="1129"/>
                  </a:lnTo>
                  <a:lnTo>
                    <a:pt x="212" y="1170"/>
                  </a:lnTo>
                  <a:lnTo>
                    <a:pt x="194" y="1213"/>
                  </a:lnTo>
                  <a:lnTo>
                    <a:pt x="175" y="1257"/>
                  </a:lnTo>
                  <a:lnTo>
                    <a:pt x="159" y="1301"/>
                  </a:lnTo>
                  <a:lnTo>
                    <a:pt x="143" y="1344"/>
                  </a:lnTo>
                  <a:lnTo>
                    <a:pt x="129" y="1389"/>
                  </a:lnTo>
                  <a:lnTo>
                    <a:pt x="115" y="1434"/>
                  </a:lnTo>
                  <a:lnTo>
                    <a:pt x="103" y="1480"/>
                  </a:lnTo>
                  <a:lnTo>
                    <a:pt x="92" y="1526"/>
                  </a:lnTo>
                  <a:lnTo>
                    <a:pt x="81" y="1572"/>
                  </a:lnTo>
                  <a:lnTo>
                    <a:pt x="72" y="1619"/>
                  </a:lnTo>
                  <a:lnTo>
                    <a:pt x="65" y="1667"/>
                  </a:lnTo>
                  <a:lnTo>
                    <a:pt x="58" y="1714"/>
                  </a:lnTo>
                  <a:lnTo>
                    <a:pt x="53" y="1762"/>
                  </a:lnTo>
                  <a:lnTo>
                    <a:pt x="48" y="1810"/>
                  </a:lnTo>
                  <a:lnTo>
                    <a:pt x="45" y="1860"/>
                  </a:lnTo>
                  <a:lnTo>
                    <a:pt x="43" y="1908"/>
                  </a:lnTo>
                  <a:lnTo>
                    <a:pt x="43" y="1958"/>
                  </a:lnTo>
                  <a:lnTo>
                    <a:pt x="43" y="2007"/>
                  </a:lnTo>
                  <a:lnTo>
                    <a:pt x="45" y="2055"/>
                  </a:lnTo>
                  <a:lnTo>
                    <a:pt x="48" y="2105"/>
                  </a:lnTo>
                  <a:lnTo>
                    <a:pt x="53" y="2153"/>
                  </a:lnTo>
                  <a:lnTo>
                    <a:pt x="58" y="2201"/>
                  </a:lnTo>
                  <a:lnTo>
                    <a:pt x="65" y="2249"/>
                  </a:lnTo>
                  <a:lnTo>
                    <a:pt x="72" y="2296"/>
                  </a:lnTo>
                  <a:lnTo>
                    <a:pt x="81" y="2343"/>
                  </a:lnTo>
                  <a:lnTo>
                    <a:pt x="92" y="2389"/>
                  </a:lnTo>
                  <a:lnTo>
                    <a:pt x="103" y="2435"/>
                  </a:lnTo>
                  <a:lnTo>
                    <a:pt x="115" y="2481"/>
                  </a:lnTo>
                  <a:lnTo>
                    <a:pt x="129" y="2526"/>
                  </a:lnTo>
                  <a:lnTo>
                    <a:pt x="143" y="2571"/>
                  </a:lnTo>
                  <a:lnTo>
                    <a:pt x="159" y="2614"/>
                  </a:lnTo>
                  <a:lnTo>
                    <a:pt x="175" y="2658"/>
                  </a:lnTo>
                  <a:lnTo>
                    <a:pt x="194" y="2702"/>
                  </a:lnTo>
                  <a:lnTo>
                    <a:pt x="212" y="2745"/>
                  </a:lnTo>
                  <a:lnTo>
                    <a:pt x="232" y="2786"/>
                  </a:lnTo>
                  <a:lnTo>
                    <a:pt x="253" y="2828"/>
                  </a:lnTo>
                  <a:lnTo>
                    <a:pt x="274" y="2869"/>
                  </a:lnTo>
                  <a:lnTo>
                    <a:pt x="296" y="2910"/>
                  </a:lnTo>
                  <a:lnTo>
                    <a:pt x="321" y="2949"/>
                  </a:lnTo>
                  <a:lnTo>
                    <a:pt x="345" y="2988"/>
                  </a:lnTo>
                  <a:lnTo>
                    <a:pt x="370" y="3027"/>
                  </a:lnTo>
                  <a:lnTo>
                    <a:pt x="396" y="3065"/>
                  </a:lnTo>
                  <a:lnTo>
                    <a:pt x="423" y="3102"/>
                  </a:lnTo>
                  <a:lnTo>
                    <a:pt x="452" y="3138"/>
                  </a:lnTo>
                  <a:lnTo>
                    <a:pt x="480" y="3174"/>
                  </a:lnTo>
                  <a:lnTo>
                    <a:pt x="510" y="3209"/>
                  </a:lnTo>
                  <a:lnTo>
                    <a:pt x="540" y="3244"/>
                  </a:lnTo>
                  <a:lnTo>
                    <a:pt x="572" y="3278"/>
                  </a:lnTo>
                  <a:lnTo>
                    <a:pt x="604" y="3311"/>
                  </a:lnTo>
                  <a:lnTo>
                    <a:pt x="637" y="3343"/>
                  </a:lnTo>
                  <a:lnTo>
                    <a:pt x="671" y="3375"/>
                  </a:lnTo>
                  <a:lnTo>
                    <a:pt x="706" y="3405"/>
                  </a:lnTo>
                  <a:lnTo>
                    <a:pt x="741" y="3435"/>
                  </a:lnTo>
                  <a:lnTo>
                    <a:pt x="777" y="3463"/>
                  </a:lnTo>
                  <a:lnTo>
                    <a:pt x="813" y="3492"/>
                  </a:lnTo>
                  <a:lnTo>
                    <a:pt x="850" y="3519"/>
                  </a:lnTo>
                  <a:lnTo>
                    <a:pt x="888" y="3545"/>
                  </a:lnTo>
                  <a:lnTo>
                    <a:pt x="927" y="3570"/>
                  </a:lnTo>
                  <a:lnTo>
                    <a:pt x="966" y="3594"/>
                  </a:lnTo>
                  <a:lnTo>
                    <a:pt x="1005" y="3619"/>
                  </a:lnTo>
                  <a:lnTo>
                    <a:pt x="1046" y="3642"/>
                  </a:lnTo>
                  <a:lnTo>
                    <a:pt x="1086" y="3662"/>
                  </a:lnTo>
                  <a:lnTo>
                    <a:pt x="1128" y="3683"/>
                  </a:lnTo>
                  <a:lnTo>
                    <a:pt x="1171" y="3703"/>
                  </a:lnTo>
                  <a:lnTo>
                    <a:pt x="1213" y="3721"/>
                  </a:lnTo>
                  <a:lnTo>
                    <a:pt x="1256" y="3740"/>
                  </a:lnTo>
                  <a:lnTo>
                    <a:pt x="1300" y="3756"/>
                  </a:lnTo>
                  <a:lnTo>
                    <a:pt x="1345" y="3772"/>
                  </a:lnTo>
                  <a:lnTo>
                    <a:pt x="1389" y="3786"/>
                  </a:lnTo>
                  <a:lnTo>
                    <a:pt x="1434" y="3800"/>
                  </a:lnTo>
                  <a:lnTo>
                    <a:pt x="1480" y="3812"/>
                  </a:lnTo>
                  <a:lnTo>
                    <a:pt x="1526" y="3823"/>
                  </a:lnTo>
                  <a:lnTo>
                    <a:pt x="1572" y="3834"/>
                  </a:lnTo>
                  <a:lnTo>
                    <a:pt x="1619" y="3843"/>
                  </a:lnTo>
                  <a:lnTo>
                    <a:pt x="1666" y="3850"/>
                  </a:lnTo>
                  <a:lnTo>
                    <a:pt x="1714" y="3857"/>
                  </a:lnTo>
                  <a:lnTo>
                    <a:pt x="1763" y="3862"/>
                  </a:lnTo>
                  <a:lnTo>
                    <a:pt x="1811" y="3867"/>
                  </a:lnTo>
                  <a:lnTo>
                    <a:pt x="1860" y="3870"/>
                  </a:lnTo>
                  <a:lnTo>
                    <a:pt x="1908" y="3872"/>
                  </a:lnTo>
                  <a:lnTo>
                    <a:pt x="1957" y="3872"/>
                  </a:lnTo>
                  <a:lnTo>
                    <a:pt x="2056" y="3870"/>
                  </a:lnTo>
                  <a:lnTo>
                    <a:pt x="2153" y="3862"/>
                  </a:lnTo>
                  <a:lnTo>
                    <a:pt x="2248" y="3850"/>
                  </a:lnTo>
                  <a:lnTo>
                    <a:pt x="2342" y="3834"/>
                  </a:lnTo>
                  <a:lnTo>
                    <a:pt x="2435" y="3812"/>
                  </a:lnTo>
                  <a:lnTo>
                    <a:pt x="2526" y="3786"/>
                  </a:lnTo>
                  <a:lnTo>
                    <a:pt x="2615" y="3756"/>
                  </a:lnTo>
                  <a:lnTo>
                    <a:pt x="2702" y="3721"/>
                  </a:lnTo>
                  <a:lnTo>
                    <a:pt x="2787" y="3683"/>
                  </a:lnTo>
                  <a:lnTo>
                    <a:pt x="2870" y="3642"/>
                  </a:lnTo>
                  <a:lnTo>
                    <a:pt x="2950" y="3594"/>
                  </a:lnTo>
                  <a:lnTo>
                    <a:pt x="3027" y="3545"/>
                  </a:lnTo>
                  <a:lnTo>
                    <a:pt x="3103" y="3492"/>
                  </a:lnTo>
                  <a:lnTo>
                    <a:pt x="3175" y="3435"/>
                  </a:lnTo>
                  <a:lnTo>
                    <a:pt x="3244" y="3375"/>
                  </a:lnTo>
                  <a:lnTo>
                    <a:pt x="3311" y="3311"/>
                  </a:lnTo>
                  <a:lnTo>
                    <a:pt x="3374" y="3244"/>
                  </a:lnTo>
                  <a:lnTo>
                    <a:pt x="3434" y="3174"/>
                  </a:lnTo>
                  <a:lnTo>
                    <a:pt x="3492" y="3102"/>
                  </a:lnTo>
                  <a:lnTo>
                    <a:pt x="3545" y="3027"/>
                  </a:lnTo>
                  <a:lnTo>
                    <a:pt x="3595" y="2949"/>
                  </a:lnTo>
                  <a:lnTo>
                    <a:pt x="3641" y="2869"/>
                  </a:lnTo>
                  <a:lnTo>
                    <a:pt x="3684" y="2786"/>
                  </a:lnTo>
                  <a:lnTo>
                    <a:pt x="3722" y="2702"/>
                  </a:lnTo>
                  <a:lnTo>
                    <a:pt x="3757" y="2614"/>
                  </a:lnTo>
                  <a:lnTo>
                    <a:pt x="3787" y="2526"/>
                  </a:lnTo>
                  <a:lnTo>
                    <a:pt x="3813" y="2435"/>
                  </a:lnTo>
                  <a:lnTo>
                    <a:pt x="3834" y="2343"/>
                  </a:lnTo>
                  <a:lnTo>
                    <a:pt x="3851" y="2249"/>
                  </a:lnTo>
                  <a:lnTo>
                    <a:pt x="3863" y="2153"/>
                  </a:lnTo>
                  <a:lnTo>
                    <a:pt x="3871" y="2055"/>
                  </a:lnTo>
                  <a:lnTo>
                    <a:pt x="3873" y="1958"/>
                  </a:lnTo>
                  <a:lnTo>
                    <a:pt x="3873" y="1908"/>
                  </a:lnTo>
                  <a:lnTo>
                    <a:pt x="3871" y="1860"/>
                  </a:lnTo>
                  <a:lnTo>
                    <a:pt x="3868" y="1810"/>
                  </a:lnTo>
                  <a:lnTo>
                    <a:pt x="3863" y="1762"/>
                  </a:lnTo>
                  <a:lnTo>
                    <a:pt x="3858" y="1714"/>
                  </a:lnTo>
                  <a:lnTo>
                    <a:pt x="3851" y="1667"/>
                  </a:lnTo>
                  <a:lnTo>
                    <a:pt x="3843" y="1619"/>
                  </a:lnTo>
                  <a:lnTo>
                    <a:pt x="3834" y="1572"/>
                  </a:lnTo>
                  <a:lnTo>
                    <a:pt x="3824" y="1526"/>
                  </a:lnTo>
                  <a:lnTo>
                    <a:pt x="3813" y="1480"/>
                  </a:lnTo>
                  <a:lnTo>
                    <a:pt x="3801" y="1434"/>
                  </a:lnTo>
                  <a:lnTo>
                    <a:pt x="3787" y="1389"/>
                  </a:lnTo>
                  <a:lnTo>
                    <a:pt x="3772" y="1344"/>
                  </a:lnTo>
                  <a:lnTo>
                    <a:pt x="3757" y="1301"/>
                  </a:lnTo>
                  <a:lnTo>
                    <a:pt x="3740" y="1257"/>
                  </a:lnTo>
                  <a:lnTo>
                    <a:pt x="3722" y="1213"/>
                  </a:lnTo>
                  <a:lnTo>
                    <a:pt x="3703" y="1170"/>
                  </a:lnTo>
                  <a:lnTo>
                    <a:pt x="3684" y="1129"/>
                  </a:lnTo>
                  <a:lnTo>
                    <a:pt x="3663" y="1087"/>
                  </a:lnTo>
                  <a:lnTo>
                    <a:pt x="3641" y="1046"/>
                  </a:lnTo>
                  <a:lnTo>
                    <a:pt x="3619" y="1005"/>
                  </a:lnTo>
                  <a:lnTo>
                    <a:pt x="3595" y="966"/>
                  </a:lnTo>
                  <a:lnTo>
                    <a:pt x="3571" y="927"/>
                  </a:lnTo>
                  <a:lnTo>
                    <a:pt x="3545" y="888"/>
                  </a:lnTo>
                  <a:lnTo>
                    <a:pt x="3519" y="850"/>
                  </a:lnTo>
                  <a:lnTo>
                    <a:pt x="3492" y="813"/>
                  </a:lnTo>
                  <a:lnTo>
                    <a:pt x="3464" y="777"/>
                  </a:lnTo>
                  <a:lnTo>
                    <a:pt x="3434" y="741"/>
                  </a:lnTo>
                  <a:lnTo>
                    <a:pt x="3405" y="706"/>
                  </a:lnTo>
                  <a:lnTo>
                    <a:pt x="3374" y="671"/>
                  </a:lnTo>
                  <a:lnTo>
                    <a:pt x="3343" y="638"/>
                  </a:lnTo>
                  <a:lnTo>
                    <a:pt x="3311" y="604"/>
                  </a:lnTo>
                  <a:lnTo>
                    <a:pt x="3278" y="572"/>
                  </a:lnTo>
                  <a:lnTo>
                    <a:pt x="3244" y="540"/>
                  </a:lnTo>
                  <a:lnTo>
                    <a:pt x="3210" y="511"/>
                  </a:lnTo>
                  <a:lnTo>
                    <a:pt x="3175" y="480"/>
                  </a:lnTo>
                  <a:lnTo>
                    <a:pt x="3139" y="452"/>
                  </a:lnTo>
                  <a:lnTo>
                    <a:pt x="3103" y="423"/>
                  </a:lnTo>
                  <a:lnTo>
                    <a:pt x="3066" y="396"/>
                  </a:lnTo>
                  <a:lnTo>
                    <a:pt x="3027" y="370"/>
                  </a:lnTo>
                  <a:lnTo>
                    <a:pt x="2989" y="345"/>
                  </a:lnTo>
                  <a:lnTo>
                    <a:pt x="2950" y="321"/>
                  </a:lnTo>
                  <a:lnTo>
                    <a:pt x="2910" y="296"/>
                  </a:lnTo>
                  <a:lnTo>
                    <a:pt x="2870" y="275"/>
                  </a:lnTo>
                  <a:lnTo>
                    <a:pt x="2828" y="253"/>
                  </a:lnTo>
                  <a:lnTo>
                    <a:pt x="2787" y="232"/>
                  </a:lnTo>
                  <a:lnTo>
                    <a:pt x="2745" y="212"/>
                  </a:lnTo>
                  <a:lnTo>
                    <a:pt x="2702" y="194"/>
                  </a:lnTo>
                  <a:lnTo>
                    <a:pt x="2659" y="175"/>
                  </a:lnTo>
                  <a:lnTo>
                    <a:pt x="2615" y="159"/>
                  </a:lnTo>
                  <a:lnTo>
                    <a:pt x="2571" y="143"/>
                  </a:lnTo>
                  <a:lnTo>
                    <a:pt x="2526" y="129"/>
                  </a:lnTo>
                  <a:lnTo>
                    <a:pt x="2481" y="115"/>
                  </a:lnTo>
                  <a:lnTo>
                    <a:pt x="2435" y="103"/>
                  </a:lnTo>
                  <a:lnTo>
                    <a:pt x="2389" y="92"/>
                  </a:lnTo>
                  <a:lnTo>
                    <a:pt x="2342" y="81"/>
                  </a:lnTo>
                  <a:lnTo>
                    <a:pt x="2296" y="72"/>
                  </a:lnTo>
                  <a:lnTo>
                    <a:pt x="2248" y="65"/>
                  </a:lnTo>
                  <a:lnTo>
                    <a:pt x="2201" y="58"/>
                  </a:lnTo>
                  <a:lnTo>
                    <a:pt x="2153" y="53"/>
                  </a:lnTo>
                  <a:lnTo>
                    <a:pt x="2105" y="48"/>
                  </a:lnTo>
                  <a:lnTo>
                    <a:pt x="2056" y="45"/>
                  </a:lnTo>
                  <a:lnTo>
                    <a:pt x="2007" y="43"/>
                  </a:lnTo>
                  <a:lnTo>
                    <a:pt x="1957" y="43"/>
                  </a:lnTo>
                  <a:close/>
                </a:path>
              </a:pathLst>
            </a:custGeom>
            <a:solidFill>
              <a:srgbClr val="2C5882"/>
            </a:solidFill>
            <a:ln w="9525">
              <a:noFill/>
              <a:round/>
            </a:ln>
          </p:spPr>
          <p:txBody>
            <a:bodyPr/>
            <a:lstStyle/>
            <a:p>
              <a:endParaRPr lang="zh-CN" altLang="en-US"/>
            </a:p>
          </p:txBody>
        </p:sp>
        <p:sp>
          <p:nvSpPr>
            <p:cNvPr id="49187" name="Freeform 79"/>
            <p:cNvSpPr>
              <a:spLocks noEditPoints="1"/>
            </p:cNvSpPr>
            <p:nvPr/>
          </p:nvSpPr>
          <p:spPr bwMode="auto">
            <a:xfrm>
              <a:off x="195" y="195"/>
              <a:ext cx="915" cy="915"/>
            </a:xfrm>
            <a:custGeom>
              <a:avLst/>
              <a:gdLst>
                <a:gd name="T0" fmla="*/ 1 w 2745"/>
                <a:gd name="T1" fmla="*/ 0 h 2745"/>
                <a:gd name="T2" fmla="*/ 1 w 2745"/>
                <a:gd name="T3" fmla="*/ 0 h 2745"/>
                <a:gd name="T4" fmla="*/ 1 w 2745"/>
                <a:gd name="T5" fmla="*/ 0 h 2745"/>
                <a:gd name="T6" fmla="*/ 2 w 2745"/>
                <a:gd name="T7" fmla="*/ 0 h 2745"/>
                <a:gd name="T8" fmla="*/ 2 w 2745"/>
                <a:gd name="T9" fmla="*/ 0 h 2745"/>
                <a:gd name="T10" fmla="*/ 2 w 2745"/>
                <a:gd name="T11" fmla="*/ 0 h 2745"/>
                <a:gd name="T12" fmla="*/ 3 w 2745"/>
                <a:gd name="T13" fmla="*/ 0 h 2745"/>
                <a:gd name="T14" fmla="*/ 3 w 2745"/>
                <a:gd name="T15" fmla="*/ 0 h 2745"/>
                <a:gd name="T16" fmla="*/ 3 w 2745"/>
                <a:gd name="T17" fmla="*/ 0 h 2745"/>
                <a:gd name="T18" fmla="*/ 4 w 2745"/>
                <a:gd name="T19" fmla="*/ 1 h 2745"/>
                <a:gd name="T20" fmla="*/ 4 w 2745"/>
                <a:gd name="T21" fmla="*/ 2 h 2745"/>
                <a:gd name="T22" fmla="*/ 4 w 2745"/>
                <a:gd name="T23" fmla="*/ 2 h 2745"/>
                <a:gd name="T24" fmla="*/ 4 w 2745"/>
                <a:gd name="T25" fmla="*/ 3 h 2745"/>
                <a:gd name="T26" fmla="*/ 3 w 2745"/>
                <a:gd name="T27" fmla="*/ 3 h 2745"/>
                <a:gd name="T28" fmla="*/ 3 w 2745"/>
                <a:gd name="T29" fmla="*/ 3 h 2745"/>
                <a:gd name="T30" fmla="*/ 3 w 2745"/>
                <a:gd name="T31" fmla="*/ 4 h 2745"/>
                <a:gd name="T32" fmla="*/ 2 w 2745"/>
                <a:gd name="T33" fmla="*/ 4 h 2745"/>
                <a:gd name="T34" fmla="*/ 2 w 2745"/>
                <a:gd name="T35" fmla="*/ 4 h 2745"/>
                <a:gd name="T36" fmla="*/ 2 w 2745"/>
                <a:gd name="T37" fmla="*/ 4 h 2745"/>
                <a:gd name="T38" fmla="*/ 1 w 2745"/>
                <a:gd name="T39" fmla="*/ 4 h 2745"/>
                <a:gd name="T40" fmla="*/ 1 w 2745"/>
                <a:gd name="T41" fmla="*/ 4 h 2745"/>
                <a:gd name="T42" fmla="*/ 1 w 2745"/>
                <a:gd name="T43" fmla="*/ 3 h 2745"/>
                <a:gd name="T44" fmla="*/ 1 w 2745"/>
                <a:gd name="T45" fmla="*/ 3 h 2745"/>
                <a:gd name="T46" fmla="*/ 0 w 2745"/>
                <a:gd name="T47" fmla="*/ 3 h 2745"/>
                <a:gd name="T48" fmla="*/ 0 w 2745"/>
                <a:gd name="T49" fmla="*/ 2 h 2745"/>
                <a:gd name="T50" fmla="*/ 0 w 2745"/>
                <a:gd name="T51" fmla="*/ 1 h 2745"/>
                <a:gd name="T52" fmla="*/ 0 w 2745"/>
                <a:gd name="T53" fmla="*/ 1 h 2745"/>
                <a:gd name="T54" fmla="*/ 0 w 2745"/>
                <a:gd name="T55" fmla="*/ 1 h 2745"/>
                <a:gd name="T56" fmla="*/ 0 w 2745"/>
                <a:gd name="T57" fmla="*/ 1 h 2745"/>
                <a:gd name="T58" fmla="*/ 0 w 2745"/>
                <a:gd name="T59" fmla="*/ 2 h 2745"/>
                <a:gd name="T60" fmla="*/ 0 w 2745"/>
                <a:gd name="T61" fmla="*/ 2 h 2745"/>
                <a:gd name="T62" fmla="*/ 0 w 2745"/>
                <a:gd name="T63" fmla="*/ 3 h 2745"/>
                <a:gd name="T64" fmla="*/ 1 w 2745"/>
                <a:gd name="T65" fmla="*/ 3 h 2745"/>
                <a:gd name="T66" fmla="*/ 1 w 2745"/>
                <a:gd name="T67" fmla="*/ 4 h 2745"/>
                <a:gd name="T68" fmla="*/ 1 w 2745"/>
                <a:gd name="T69" fmla="*/ 4 h 2745"/>
                <a:gd name="T70" fmla="*/ 2 w 2745"/>
                <a:gd name="T71" fmla="*/ 4 h 2745"/>
                <a:gd name="T72" fmla="*/ 2 w 2745"/>
                <a:gd name="T73" fmla="*/ 4 h 2745"/>
                <a:gd name="T74" fmla="*/ 2 w 2745"/>
                <a:gd name="T75" fmla="*/ 4 h 2745"/>
                <a:gd name="T76" fmla="*/ 3 w 2745"/>
                <a:gd name="T77" fmla="*/ 4 h 2745"/>
                <a:gd name="T78" fmla="*/ 3 w 2745"/>
                <a:gd name="T79" fmla="*/ 3 h 2745"/>
                <a:gd name="T80" fmla="*/ 3 w 2745"/>
                <a:gd name="T81" fmla="*/ 3 h 2745"/>
                <a:gd name="T82" fmla="*/ 3 w 2745"/>
                <a:gd name="T83" fmla="*/ 3 h 2745"/>
                <a:gd name="T84" fmla="*/ 4 w 2745"/>
                <a:gd name="T85" fmla="*/ 2 h 2745"/>
                <a:gd name="T86" fmla="*/ 4 w 2745"/>
                <a:gd name="T87" fmla="*/ 2 h 2745"/>
                <a:gd name="T88" fmla="*/ 4 w 2745"/>
                <a:gd name="T89" fmla="*/ 1 h 2745"/>
                <a:gd name="T90" fmla="*/ 3 w 2745"/>
                <a:gd name="T91" fmla="*/ 1 h 2745"/>
                <a:gd name="T92" fmla="*/ 3 w 2745"/>
                <a:gd name="T93" fmla="*/ 0 h 2745"/>
                <a:gd name="T94" fmla="*/ 3 w 2745"/>
                <a:gd name="T95" fmla="*/ 0 h 2745"/>
                <a:gd name="T96" fmla="*/ 2 w 2745"/>
                <a:gd name="T97" fmla="*/ 0 h 2745"/>
                <a:gd name="T98" fmla="*/ 2 w 2745"/>
                <a:gd name="T99" fmla="*/ 0 h 2745"/>
                <a:gd name="T100" fmla="*/ 2 w 2745"/>
                <a:gd name="T101" fmla="*/ 0 h 2745"/>
                <a:gd name="T102" fmla="*/ 1 w 2745"/>
                <a:gd name="T103" fmla="*/ 0 h 2745"/>
                <a:gd name="T104" fmla="*/ 1 w 2745"/>
                <a:gd name="T105" fmla="*/ 0 h 2745"/>
                <a:gd name="T106" fmla="*/ 1 w 2745"/>
                <a:gd name="T107" fmla="*/ 0 h 2745"/>
                <a:gd name="T108" fmla="*/ 1 w 2745"/>
                <a:gd name="T109" fmla="*/ 1 h 274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45"/>
                <a:gd name="T166" fmla="*/ 0 h 2745"/>
                <a:gd name="T167" fmla="*/ 2745 w 2745"/>
                <a:gd name="T168" fmla="*/ 2745 h 274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45" h="2745">
                  <a:moveTo>
                    <a:pt x="401" y="401"/>
                  </a:moveTo>
                  <a:lnTo>
                    <a:pt x="427" y="377"/>
                  </a:lnTo>
                  <a:lnTo>
                    <a:pt x="452" y="352"/>
                  </a:lnTo>
                  <a:lnTo>
                    <a:pt x="478" y="329"/>
                  </a:lnTo>
                  <a:lnTo>
                    <a:pt x="506" y="307"/>
                  </a:lnTo>
                  <a:lnTo>
                    <a:pt x="532" y="286"/>
                  </a:lnTo>
                  <a:lnTo>
                    <a:pt x="560" y="265"/>
                  </a:lnTo>
                  <a:lnTo>
                    <a:pt x="588" y="245"/>
                  </a:lnTo>
                  <a:lnTo>
                    <a:pt x="616" y="226"/>
                  </a:lnTo>
                  <a:lnTo>
                    <a:pt x="645" y="207"/>
                  </a:lnTo>
                  <a:lnTo>
                    <a:pt x="674" y="189"/>
                  </a:lnTo>
                  <a:lnTo>
                    <a:pt x="704" y="173"/>
                  </a:lnTo>
                  <a:lnTo>
                    <a:pt x="733" y="157"/>
                  </a:lnTo>
                  <a:lnTo>
                    <a:pt x="763" y="141"/>
                  </a:lnTo>
                  <a:lnTo>
                    <a:pt x="794" y="127"/>
                  </a:lnTo>
                  <a:lnTo>
                    <a:pt x="824" y="113"/>
                  </a:lnTo>
                  <a:lnTo>
                    <a:pt x="855" y="100"/>
                  </a:lnTo>
                  <a:lnTo>
                    <a:pt x="887" y="88"/>
                  </a:lnTo>
                  <a:lnTo>
                    <a:pt x="918" y="77"/>
                  </a:lnTo>
                  <a:lnTo>
                    <a:pt x="949" y="66"/>
                  </a:lnTo>
                  <a:lnTo>
                    <a:pt x="982" y="56"/>
                  </a:lnTo>
                  <a:lnTo>
                    <a:pt x="1013" y="47"/>
                  </a:lnTo>
                  <a:lnTo>
                    <a:pt x="1045" y="39"/>
                  </a:lnTo>
                  <a:lnTo>
                    <a:pt x="1078" y="32"/>
                  </a:lnTo>
                  <a:lnTo>
                    <a:pt x="1110" y="25"/>
                  </a:lnTo>
                  <a:lnTo>
                    <a:pt x="1143" y="19"/>
                  </a:lnTo>
                  <a:lnTo>
                    <a:pt x="1175" y="14"/>
                  </a:lnTo>
                  <a:lnTo>
                    <a:pt x="1208" y="10"/>
                  </a:lnTo>
                  <a:lnTo>
                    <a:pt x="1241" y="6"/>
                  </a:lnTo>
                  <a:lnTo>
                    <a:pt x="1274" y="4"/>
                  </a:lnTo>
                  <a:lnTo>
                    <a:pt x="1307" y="1"/>
                  </a:lnTo>
                  <a:lnTo>
                    <a:pt x="1339" y="0"/>
                  </a:lnTo>
                  <a:lnTo>
                    <a:pt x="1372" y="0"/>
                  </a:lnTo>
                  <a:lnTo>
                    <a:pt x="1406" y="0"/>
                  </a:lnTo>
                  <a:lnTo>
                    <a:pt x="1439" y="1"/>
                  </a:lnTo>
                  <a:lnTo>
                    <a:pt x="1472" y="4"/>
                  </a:lnTo>
                  <a:lnTo>
                    <a:pt x="1505" y="6"/>
                  </a:lnTo>
                  <a:lnTo>
                    <a:pt x="1537" y="10"/>
                  </a:lnTo>
                  <a:lnTo>
                    <a:pt x="1570" y="14"/>
                  </a:lnTo>
                  <a:lnTo>
                    <a:pt x="1603" y="19"/>
                  </a:lnTo>
                  <a:lnTo>
                    <a:pt x="1635" y="25"/>
                  </a:lnTo>
                  <a:lnTo>
                    <a:pt x="1668" y="32"/>
                  </a:lnTo>
                  <a:lnTo>
                    <a:pt x="1700" y="39"/>
                  </a:lnTo>
                  <a:lnTo>
                    <a:pt x="1732" y="47"/>
                  </a:lnTo>
                  <a:lnTo>
                    <a:pt x="1764" y="56"/>
                  </a:lnTo>
                  <a:lnTo>
                    <a:pt x="1796" y="66"/>
                  </a:lnTo>
                  <a:lnTo>
                    <a:pt x="1827" y="77"/>
                  </a:lnTo>
                  <a:lnTo>
                    <a:pt x="1859" y="88"/>
                  </a:lnTo>
                  <a:lnTo>
                    <a:pt x="1890" y="100"/>
                  </a:lnTo>
                  <a:lnTo>
                    <a:pt x="1921" y="113"/>
                  </a:lnTo>
                  <a:lnTo>
                    <a:pt x="1952" y="127"/>
                  </a:lnTo>
                  <a:lnTo>
                    <a:pt x="1982" y="141"/>
                  </a:lnTo>
                  <a:lnTo>
                    <a:pt x="2012" y="157"/>
                  </a:lnTo>
                  <a:lnTo>
                    <a:pt x="2042" y="173"/>
                  </a:lnTo>
                  <a:lnTo>
                    <a:pt x="2071" y="189"/>
                  </a:lnTo>
                  <a:lnTo>
                    <a:pt x="2100" y="207"/>
                  </a:lnTo>
                  <a:lnTo>
                    <a:pt x="2129" y="226"/>
                  </a:lnTo>
                  <a:lnTo>
                    <a:pt x="2158" y="245"/>
                  </a:lnTo>
                  <a:lnTo>
                    <a:pt x="2185" y="265"/>
                  </a:lnTo>
                  <a:lnTo>
                    <a:pt x="2213" y="286"/>
                  </a:lnTo>
                  <a:lnTo>
                    <a:pt x="2240" y="307"/>
                  </a:lnTo>
                  <a:lnTo>
                    <a:pt x="2267" y="329"/>
                  </a:lnTo>
                  <a:lnTo>
                    <a:pt x="2293" y="352"/>
                  </a:lnTo>
                  <a:lnTo>
                    <a:pt x="2319" y="377"/>
                  </a:lnTo>
                  <a:lnTo>
                    <a:pt x="2344" y="401"/>
                  </a:lnTo>
                  <a:lnTo>
                    <a:pt x="2393" y="452"/>
                  </a:lnTo>
                  <a:lnTo>
                    <a:pt x="2438" y="506"/>
                  </a:lnTo>
                  <a:lnTo>
                    <a:pt x="2481" y="560"/>
                  </a:lnTo>
                  <a:lnTo>
                    <a:pt x="2520" y="616"/>
                  </a:lnTo>
                  <a:lnTo>
                    <a:pt x="2556" y="674"/>
                  </a:lnTo>
                  <a:lnTo>
                    <a:pt x="2589" y="733"/>
                  </a:lnTo>
                  <a:lnTo>
                    <a:pt x="2618" y="793"/>
                  </a:lnTo>
                  <a:lnTo>
                    <a:pt x="2646" y="856"/>
                  </a:lnTo>
                  <a:lnTo>
                    <a:pt x="2669" y="918"/>
                  </a:lnTo>
                  <a:lnTo>
                    <a:pt x="2690" y="981"/>
                  </a:lnTo>
                  <a:lnTo>
                    <a:pt x="2706" y="1045"/>
                  </a:lnTo>
                  <a:lnTo>
                    <a:pt x="2720" y="1109"/>
                  </a:lnTo>
                  <a:lnTo>
                    <a:pt x="2731" y="1175"/>
                  </a:lnTo>
                  <a:lnTo>
                    <a:pt x="2739" y="1241"/>
                  </a:lnTo>
                  <a:lnTo>
                    <a:pt x="2744" y="1306"/>
                  </a:lnTo>
                  <a:lnTo>
                    <a:pt x="2745" y="1373"/>
                  </a:lnTo>
                  <a:lnTo>
                    <a:pt x="2744" y="1439"/>
                  </a:lnTo>
                  <a:lnTo>
                    <a:pt x="2739" y="1504"/>
                  </a:lnTo>
                  <a:lnTo>
                    <a:pt x="2731" y="1570"/>
                  </a:lnTo>
                  <a:lnTo>
                    <a:pt x="2720" y="1636"/>
                  </a:lnTo>
                  <a:lnTo>
                    <a:pt x="2706" y="1700"/>
                  </a:lnTo>
                  <a:lnTo>
                    <a:pt x="2690" y="1764"/>
                  </a:lnTo>
                  <a:lnTo>
                    <a:pt x="2669" y="1827"/>
                  </a:lnTo>
                  <a:lnTo>
                    <a:pt x="2646" y="1889"/>
                  </a:lnTo>
                  <a:lnTo>
                    <a:pt x="2618" y="1952"/>
                  </a:lnTo>
                  <a:lnTo>
                    <a:pt x="2589" y="2012"/>
                  </a:lnTo>
                  <a:lnTo>
                    <a:pt x="2556" y="2071"/>
                  </a:lnTo>
                  <a:lnTo>
                    <a:pt x="2520" y="2129"/>
                  </a:lnTo>
                  <a:lnTo>
                    <a:pt x="2481" y="2185"/>
                  </a:lnTo>
                  <a:lnTo>
                    <a:pt x="2438" y="2239"/>
                  </a:lnTo>
                  <a:lnTo>
                    <a:pt x="2393" y="2293"/>
                  </a:lnTo>
                  <a:lnTo>
                    <a:pt x="2344" y="2344"/>
                  </a:lnTo>
                  <a:lnTo>
                    <a:pt x="2319" y="2368"/>
                  </a:lnTo>
                  <a:lnTo>
                    <a:pt x="2293" y="2393"/>
                  </a:lnTo>
                  <a:lnTo>
                    <a:pt x="2267" y="2416"/>
                  </a:lnTo>
                  <a:lnTo>
                    <a:pt x="2240" y="2438"/>
                  </a:lnTo>
                  <a:lnTo>
                    <a:pt x="2213" y="2459"/>
                  </a:lnTo>
                  <a:lnTo>
                    <a:pt x="2185" y="2480"/>
                  </a:lnTo>
                  <a:lnTo>
                    <a:pt x="2158" y="2501"/>
                  </a:lnTo>
                  <a:lnTo>
                    <a:pt x="2129" y="2519"/>
                  </a:lnTo>
                  <a:lnTo>
                    <a:pt x="2100" y="2538"/>
                  </a:lnTo>
                  <a:lnTo>
                    <a:pt x="2071" y="2556"/>
                  </a:lnTo>
                  <a:lnTo>
                    <a:pt x="2042" y="2572"/>
                  </a:lnTo>
                  <a:lnTo>
                    <a:pt x="2012" y="2588"/>
                  </a:lnTo>
                  <a:lnTo>
                    <a:pt x="1982" y="2604"/>
                  </a:lnTo>
                  <a:lnTo>
                    <a:pt x="1952" y="2618"/>
                  </a:lnTo>
                  <a:lnTo>
                    <a:pt x="1921" y="2632"/>
                  </a:lnTo>
                  <a:lnTo>
                    <a:pt x="1890" y="2645"/>
                  </a:lnTo>
                  <a:lnTo>
                    <a:pt x="1859" y="2657"/>
                  </a:lnTo>
                  <a:lnTo>
                    <a:pt x="1827" y="2668"/>
                  </a:lnTo>
                  <a:lnTo>
                    <a:pt x="1796" y="2679"/>
                  </a:lnTo>
                  <a:lnTo>
                    <a:pt x="1764" y="2689"/>
                  </a:lnTo>
                  <a:lnTo>
                    <a:pt x="1732" y="2698"/>
                  </a:lnTo>
                  <a:lnTo>
                    <a:pt x="1700" y="2706"/>
                  </a:lnTo>
                  <a:lnTo>
                    <a:pt x="1668" y="2713"/>
                  </a:lnTo>
                  <a:lnTo>
                    <a:pt x="1635" y="2720"/>
                  </a:lnTo>
                  <a:lnTo>
                    <a:pt x="1603" y="2726"/>
                  </a:lnTo>
                  <a:lnTo>
                    <a:pt x="1570" y="2732"/>
                  </a:lnTo>
                  <a:lnTo>
                    <a:pt x="1537" y="2735"/>
                  </a:lnTo>
                  <a:lnTo>
                    <a:pt x="1505" y="2739"/>
                  </a:lnTo>
                  <a:lnTo>
                    <a:pt x="1472" y="2741"/>
                  </a:lnTo>
                  <a:lnTo>
                    <a:pt x="1439" y="2744"/>
                  </a:lnTo>
                  <a:lnTo>
                    <a:pt x="1406" y="2745"/>
                  </a:lnTo>
                  <a:lnTo>
                    <a:pt x="1372" y="2745"/>
                  </a:lnTo>
                  <a:lnTo>
                    <a:pt x="1339" y="2745"/>
                  </a:lnTo>
                  <a:lnTo>
                    <a:pt x="1307" y="2744"/>
                  </a:lnTo>
                  <a:lnTo>
                    <a:pt x="1274" y="2741"/>
                  </a:lnTo>
                  <a:lnTo>
                    <a:pt x="1241" y="2739"/>
                  </a:lnTo>
                  <a:lnTo>
                    <a:pt x="1208" y="2735"/>
                  </a:lnTo>
                  <a:lnTo>
                    <a:pt x="1175" y="2732"/>
                  </a:lnTo>
                  <a:lnTo>
                    <a:pt x="1143" y="2726"/>
                  </a:lnTo>
                  <a:lnTo>
                    <a:pt x="1110" y="2720"/>
                  </a:lnTo>
                  <a:lnTo>
                    <a:pt x="1078" y="2713"/>
                  </a:lnTo>
                  <a:lnTo>
                    <a:pt x="1045" y="2706"/>
                  </a:lnTo>
                  <a:lnTo>
                    <a:pt x="1013" y="2698"/>
                  </a:lnTo>
                  <a:lnTo>
                    <a:pt x="982" y="2689"/>
                  </a:lnTo>
                  <a:lnTo>
                    <a:pt x="949" y="2679"/>
                  </a:lnTo>
                  <a:lnTo>
                    <a:pt x="918" y="2668"/>
                  </a:lnTo>
                  <a:lnTo>
                    <a:pt x="887" y="2657"/>
                  </a:lnTo>
                  <a:lnTo>
                    <a:pt x="855" y="2645"/>
                  </a:lnTo>
                  <a:lnTo>
                    <a:pt x="824" y="2632"/>
                  </a:lnTo>
                  <a:lnTo>
                    <a:pt x="794" y="2618"/>
                  </a:lnTo>
                  <a:lnTo>
                    <a:pt x="763" y="2604"/>
                  </a:lnTo>
                  <a:lnTo>
                    <a:pt x="733" y="2588"/>
                  </a:lnTo>
                  <a:lnTo>
                    <a:pt x="704" y="2572"/>
                  </a:lnTo>
                  <a:lnTo>
                    <a:pt x="674" y="2556"/>
                  </a:lnTo>
                  <a:lnTo>
                    <a:pt x="645" y="2538"/>
                  </a:lnTo>
                  <a:lnTo>
                    <a:pt x="616" y="2519"/>
                  </a:lnTo>
                  <a:lnTo>
                    <a:pt x="588" y="2501"/>
                  </a:lnTo>
                  <a:lnTo>
                    <a:pt x="560" y="2480"/>
                  </a:lnTo>
                  <a:lnTo>
                    <a:pt x="532" y="2459"/>
                  </a:lnTo>
                  <a:lnTo>
                    <a:pt x="506" y="2438"/>
                  </a:lnTo>
                  <a:lnTo>
                    <a:pt x="478" y="2416"/>
                  </a:lnTo>
                  <a:lnTo>
                    <a:pt x="452" y="2393"/>
                  </a:lnTo>
                  <a:lnTo>
                    <a:pt x="427" y="2368"/>
                  </a:lnTo>
                  <a:lnTo>
                    <a:pt x="401" y="2344"/>
                  </a:lnTo>
                  <a:lnTo>
                    <a:pt x="353" y="2293"/>
                  </a:lnTo>
                  <a:lnTo>
                    <a:pt x="307" y="2239"/>
                  </a:lnTo>
                  <a:lnTo>
                    <a:pt x="265" y="2185"/>
                  </a:lnTo>
                  <a:lnTo>
                    <a:pt x="226" y="2129"/>
                  </a:lnTo>
                  <a:lnTo>
                    <a:pt x="190" y="2071"/>
                  </a:lnTo>
                  <a:lnTo>
                    <a:pt x="157" y="2012"/>
                  </a:lnTo>
                  <a:lnTo>
                    <a:pt x="127" y="1952"/>
                  </a:lnTo>
                  <a:lnTo>
                    <a:pt x="100" y="1889"/>
                  </a:lnTo>
                  <a:lnTo>
                    <a:pt x="77" y="1827"/>
                  </a:lnTo>
                  <a:lnTo>
                    <a:pt x="56" y="1764"/>
                  </a:lnTo>
                  <a:lnTo>
                    <a:pt x="39" y="1700"/>
                  </a:lnTo>
                  <a:lnTo>
                    <a:pt x="24" y="1636"/>
                  </a:lnTo>
                  <a:lnTo>
                    <a:pt x="13" y="1570"/>
                  </a:lnTo>
                  <a:lnTo>
                    <a:pt x="6" y="1504"/>
                  </a:lnTo>
                  <a:lnTo>
                    <a:pt x="1" y="1439"/>
                  </a:lnTo>
                  <a:lnTo>
                    <a:pt x="0" y="1373"/>
                  </a:lnTo>
                  <a:lnTo>
                    <a:pt x="1" y="1306"/>
                  </a:lnTo>
                  <a:lnTo>
                    <a:pt x="6" y="1241"/>
                  </a:lnTo>
                  <a:lnTo>
                    <a:pt x="13" y="1175"/>
                  </a:lnTo>
                  <a:lnTo>
                    <a:pt x="24" y="1109"/>
                  </a:lnTo>
                  <a:lnTo>
                    <a:pt x="39" y="1045"/>
                  </a:lnTo>
                  <a:lnTo>
                    <a:pt x="56" y="981"/>
                  </a:lnTo>
                  <a:lnTo>
                    <a:pt x="77" y="918"/>
                  </a:lnTo>
                  <a:lnTo>
                    <a:pt x="100" y="856"/>
                  </a:lnTo>
                  <a:lnTo>
                    <a:pt x="127" y="793"/>
                  </a:lnTo>
                  <a:lnTo>
                    <a:pt x="157" y="733"/>
                  </a:lnTo>
                  <a:lnTo>
                    <a:pt x="190" y="674"/>
                  </a:lnTo>
                  <a:lnTo>
                    <a:pt x="226" y="616"/>
                  </a:lnTo>
                  <a:lnTo>
                    <a:pt x="265" y="560"/>
                  </a:lnTo>
                  <a:lnTo>
                    <a:pt x="307" y="506"/>
                  </a:lnTo>
                  <a:lnTo>
                    <a:pt x="353" y="452"/>
                  </a:lnTo>
                  <a:lnTo>
                    <a:pt x="401" y="401"/>
                  </a:lnTo>
                  <a:close/>
                  <a:moveTo>
                    <a:pt x="414" y="414"/>
                  </a:moveTo>
                  <a:lnTo>
                    <a:pt x="366" y="464"/>
                  </a:lnTo>
                  <a:lnTo>
                    <a:pt x="321" y="517"/>
                  </a:lnTo>
                  <a:lnTo>
                    <a:pt x="279" y="571"/>
                  </a:lnTo>
                  <a:lnTo>
                    <a:pt x="241" y="626"/>
                  </a:lnTo>
                  <a:lnTo>
                    <a:pt x="205" y="684"/>
                  </a:lnTo>
                  <a:lnTo>
                    <a:pt x="173" y="742"/>
                  </a:lnTo>
                  <a:lnTo>
                    <a:pt x="144" y="801"/>
                  </a:lnTo>
                  <a:lnTo>
                    <a:pt x="117" y="862"/>
                  </a:lnTo>
                  <a:lnTo>
                    <a:pt x="94" y="923"/>
                  </a:lnTo>
                  <a:lnTo>
                    <a:pt x="74" y="986"/>
                  </a:lnTo>
                  <a:lnTo>
                    <a:pt x="57" y="1049"/>
                  </a:lnTo>
                  <a:lnTo>
                    <a:pt x="43" y="1114"/>
                  </a:lnTo>
                  <a:lnTo>
                    <a:pt x="32" y="1177"/>
                  </a:lnTo>
                  <a:lnTo>
                    <a:pt x="24" y="1243"/>
                  </a:lnTo>
                  <a:lnTo>
                    <a:pt x="20" y="1307"/>
                  </a:lnTo>
                  <a:lnTo>
                    <a:pt x="18" y="1373"/>
                  </a:lnTo>
                  <a:lnTo>
                    <a:pt x="20" y="1438"/>
                  </a:lnTo>
                  <a:lnTo>
                    <a:pt x="24" y="1502"/>
                  </a:lnTo>
                  <a:lnTo>
                    <a:pt x="32" y="1568"/>
                  </a:lnTo>
                  <a:lnTo>
                    <a:pt x="43" y="1631"/>
                  </a:lnTo>
                  <a:lnTo>
                    <a:pt x="57" y="1696"/>
                  </a:lnTo>
                  <a:lnTo>
                    <a:pt x="74" y="1759"/>
                  </a:lnTo>
                  <a:lnTo>
                    <a:pt x="94" y="1822"/>
                  </a:lnTo>
                  <a:lnTo>
                    <a:pt x="117" y="1883"/>
                  </a:lnTo>
                  <a:lnTo>
                    <a:pt x="144" y="1944"/>
                  </a:lnTo>
                  <a:lnTo>
                    <a:pt x="173" y="2003"/>
                  </a:lnTo>
                  <a:lnTo>
                    <a:pt x="205" y="2062"/>
                  </a:lnTo>
                  <a:lnTo>
                    <a:pt x="241" y="2119"/>
                  </a:lnTo>
                  <a:lnTo>
                    <a:pt x="279" y="2174"/>
                  </a:lnTo>
                  <a:lnTo>
                    <a:pt x="321" y="2228"/>
                  </a:lnTo>
                  <a:lnTo>
                    <a:pt x="366" y="2281"/>
                  </a:lnTo>
                  <a:lnTo>
                    <a:pt x="414" y="2331"/>
                  </a:lnTo>
                  <a:lnTo>
                    <a:pt x="439" y="2355"/>
                  </a:lnTo>
                  <a:lnTo>
                    <a:pt x="464" y="2379"/>
                  </a:lnTo>
                  <a:lnTo>
                    <a:pt x="490" y="2401"/>
                  </a:lnTo>
                  <a:lnTo>
                    <a:pt x="517" y="2424"/>
                  </a:lnTo>
                  <a:lnTo>
                    <a:pt x="544" y="2445"/>
                  </a:lnTo>
                  <a:lnTo>
                    <a:pt x="570" y="2466"/>
                  </a:lnTo>
                  <a:lnTo>
                    <a:pt x="599" y="2486"/>
                  </a:lnTo>
                  <a:lnTo>
                    <a:pt x="626" y="2504"/>
                  </a:lnTo>
                  <a:lnTo>
                    <a:pt x="655" y="2523"/>
                  </a:lnTo>
                  <a:lnTo>
                    <a:pt x="683" y="2540"/>
                  </a:lnTo>
                  <a:lnTo>
                    <a:pt x="713" y="2557"/>
                  </a:lnTo>
                  <a:lnTo>
                    <a:pt x="742" y="2572"/>
                  </a:lnTo>
                  <a:lnTo>
                    <a:pt x="772" y="2587"/>
                  </a:lnTo>
                  <a:lnTo>
                    <a:pt x="801" y="2601"/>
                  </a:lnTo>
                  <a:lnTo>
                    <a:pt x="832" y="2616"/>
                  </a:lnTo>
                  <a:lnTo>
                    <a:pt x="862" y="2628"/>
                  </a:lnTo>
                  <a:lnTo>
                    <a:pt x="893" y="2640"/>
                  </a:lnTo>
                  <a:lnTo>
                    <a:pt x="924" y="2651"/>
                  </a:lnTo>
                  <a:lnTo>
                    <a:pt x="955" y="2662"/>
                  </a:lnTo>
                  <a:lnTo>
                    <a:pt x="986" y="2671"/>
                  </a:lnTo>
                  <a:lnTo>
                    <a:pt x="1018" y="2680"/>
                  </a:lnTo>
                  <a:lnTo>
                    <a:pt x="1050" y="2688"/>
                  </a:lnTo>
                  <a:lnTo>
                    <a:pt x="1081" y="2696"/>
                  </a:lnTo>
                  <a:lnTo>
                    <a:pt x="1113" y="2702"/>
                  </a:lnTo>
                  <a:lnTo>
                    <a:pt x="1146" y="2708"/>
                  </a:lnTo>
                  <a:lnTo>
                    <a:pt x="1178" y="2713"/>
                  </a:lnTo>
                  <a:lnTo>
                    <a:pt x="1210" y="2717"/>
                  </a:lnTo>
                  <a:lnTo>
                    <a:pt x="1242" y="2721"/>
                  </a:lnTo>
                  <a:lnTo>
                    <a:pt x="1275" y="2723"/>
                  </a:lnTo>
                  <a:lnTo>
                    <a:pt x="1308" y="2725"/>
                  </a:lnTo>
                  <a:lnTo>
                    <a:pt x="1341" y="2726"/>
                  </a:lnTo>
                  <a:lnTo>
                    <a:pt x="1372" y="2727"/>
                  </a:lnTo>
                  <a:lnTo>
                    <a:pt x="1405" y="2726"/>
                  </a:lnTo>
                  <a:lnTo>
                    <a:pt x="1438" y="2725"/>
                  </a:lnTo>
                  <a:lnTo>
                    <a:pt x="1471" y="2723"/>
                  </a:lnTo>
                  <a:lnTo>
                    <a:pt x="1502" y="2721"/>
                  </a:lnTo>
                  <a:lnTo>
                    <a:pt x="1535" y="2717"/>
                  </a:lnTo>
                  <a:lnTo>
                    <a:pt x="1567" y="2713"/>
                  </a:lnTo>
                  <a:lnTo>
                    <a:pt x="1600" y="2708"/>
                  </a:lnTo>
                  <a:lnTo>
                    <a:pt x="1632" y="2702"/>
                  </a:lnTo>
                  <a:lnTo>
                    <a:pt x="1664" y="2696"/>
                  </a:lnTo>
                  <a:lnTo>
                    <a:pt x="1696" y="2688"/>
                  </a:lnTo>
                  <a:lnTo>
                    <a:pt x="1728" y="2680"/>
                  </a:lnTo>
                  <a:lnTo>
                    <a:pt x="1758" y="2671"/>
                  </a:lnTo>
                  <a:lnTo>
                    <a:pt x="1790" y="2662"/>
                  </a:lnTo>
                  <a:lnTo>
                    <a:pt x="1822" y="2651"/>
                  </a:lnTo>
                  <a:lnTo>
                    <a:pt x="1853" y="2640"/>
                  </a:lnTo>
                  <a:lnTo>
                    <a:pt x="1883" y="2628"/>
                  </a:lnTo>
                  <a:lnTo>
                    <a:pt x="1914" y="2616"/>
                  </a:lnTo>
                  <a:lnTo>
                    <a:pt x="1943" y="2601"/>
                  </a:lnTo>
                  <a:lnTo>
                    <a:pt x="1974" y="2587"/>
                  </a:lnTo>
                  <a:lnTo>
                    <a:pt x="2004" y="2572"/>
                  </a:lnTo>
                  <a:lnTo>
                    <a:pt x="2033" y="2557"/>
                  </a:lnTo>
                  <a:lnTo>
                    <a:pt x="2062" y="2540"/>
                  </a:lnTo>
                  <a:lnTo>
                    <a:pt x="2091" y="2523"/>
                  </a:lnTo>
                  <a:lnTo>
                    <a:pt x="2118" y="2504"/>
                  </a:lnTo>
                  <a:lnTo>
                    <a:pt x="2147" y="2486"/>
                  </a:lnTo>
                  <a:lnTo>
                    <a:pt x="2174" y="2466"/>
                  </a:lnTo>
                  <a:lnTo>
                    <a:pt x="2202" y="2445"/>
                  </a:lnTo>
                  <a:lnTo>
                    <a:pt x="2229" y="2424"/>
                  </a:lnTo>
                  <a:lnTo>
                    <a:pt x="2255" y="2401"/>
                  </a:lnTo>
                  <a:lnTo>
                    <a:pt x="2280" y="2379"/>
                  </a:lnTo>
                  <a:lnTo>
                    <a:pt x="2307" y="2355"/>
                  </a:lnTo>
                  <a:lnTo>
                    <a:pt x="2332" y="2331"/>
                  </a:lnTo>
                  <a:lnTo>
                    <a:pt x="2379" y="2281"/>
                  </a:lnTo>
                  <a:lnTo>
                    <a:pt x="2424" y="2228"/>
                  </a:lnTo>
                  <a:lnTo>
                    <a:pt x="2466" y="2174"/>
                  </a:lnTo>
                  <a:lnTo>
                    <a:pt x="2505" y="2119"/>
                  </a:lnTo>
                  <a:lnTo>
                    <a:pt x="2540" y="2062"/>
                  </a:lnTo>
                  <a:lnTo>
                    <a:pt x="2572" y="2003"/>
                  </a:lnTo>
                  <a:lnTo>
                    <a:pt x="2602" y="1944"/>
                  </a:lnTo>
                  <a:lnTo>
                    <a:pt x="2628" y="1883"/>
                  </a:lnTo>
                  <a:lnTo>
                    <a:pt x="2651" y="1822"/>
                  </a:lnTo>
                  <a:lnTo>
                    <a:pt x="2672" y="1759"/>
                  </a:lnTo>
                  <a:lnTo>
                    <a:pt x="2688" y="1696"/>
                  </a:lnTo>
                  <a:lnTo>
                    <a:pt x="2703" y="1631"/>
                  </a:lnTo>
                  <a:lnTo>
                    <a:pt x="2714" y="1568"/>
                  </a:lnTo>
                  <a:lnTo>
                    <a:pt x="2721" y="1502"/>
                  </a:lnTo>
                  <a:lnTo>
                    <a:pt x="2726" y="1438"/>
                  </a:lnTo>
                  <a:lnTo>
                    <a:pt x="2727" y="1373"/>
                  </a:lnTo>
                  <a:lnTo>
                    <a:pt x="2726" y="1307"/>
                  </a:lnTo>
                  <a:lnTo>
                    <a:pt x="2721" y="1243"/>
                  </a:lnTo>
                  <a:lnTo>
                    <a:pt x="2714" y="1177"/>
                  </a:lnTo>
                  <a:lnTo>
                    <a:pt x="2703" y="1114"/>
                  </a:lnTo>
                  <a:lnTo>
                    <a:pt x="2688" y="1049"/>
                  </a:lnTo>
                  <a:lnTo>
                    <a:pt x="2672" y="986"/>
                  </a:lnTo>
                  <a:lnTo>
                    <a:pt x="2651" y="923"/>
                  </a:lnTo>
                  <a:lnTo>
                    <a:pt x="2628" y="862"/>
                  </a:lnTo>
                  <a:lnTo>
                    <a:pt x="2602" y="801"/>
                  </a:lnTo>
                  <a:lnTo>
                    <a:pt x="2572" y="742"/>
                  </a:lnTo>
                  <a:lnTo>
                    <a:pt x="2540" y="684"/>
                  </a:lnTo>
                  <a:lnTo>
                    <a:pt x="2505" y="626"/>
                  </a:lnTo>
                  <a:lnTo>
                    <a:pt x="2466" y="571"/>
                  </a:lnTo>
                  <a:lnTo>
                    <a:pt x="2424" y="517"/>
                  </a:lnTo>
                  <a:lnTo>
                    <a:pt x="2379" y="464"/>
                  </a:lnTo>
                  <a:lnTo>
                    <a:pt x="2332" y="414"/>
                  </a:lnTo>
                  <a:lnTo>
                    <a:pt x="2307" y="390"/>
                  </a:lnTo>
                  <a:lnTo>
                    <a:pt x="2280" y="366"/>
                  </a:lnTo>
                  <a:lnTo>
                    <a:pt x="2255" y="344"/>
                  </a:lnTo>
                  <a:lnTo>
                    <a:pt x="2229" y="321"/>
                  </a:lnTo>
                  <a:lnTo>
                    <a:pt x="2202" y="300"/>
                  </a:lnTo>
                  <a:lnTo>
                    <a:pt x="2174" y="279"/>
                  </a:lnTo>
                  <a:lnTo>
                    <a:pt x="2147" y="259"/>
                  </a:lnTo>
                  <a:lnTo>
                    <a:pt x="2118" y="241"/>
                  </a:lnTo>
                  <a:lnTo>
                    <a:pt x="2091" y="222"/>
                  </a:lnTo>
                  <a:lnTo>
                    <a:pt x="2062" y="205"/>
                  </a:lnTo>
                  <a:lnTo>
                    <a:pt x="2033" y="188"/>
                  </a:lnTo>
                  <a:lnTo>
                    <a:pt x="2004" y="173"/>
                  </a:lnTo>
                  <a:lnTo>
                    <a:pt x="1974" y="158"/>
                  </a:lnTo>
                  <a:lnTo>
                    <a:pt x="1943" y="144"/>
                  </a:lnTo>
                  <a:lnTo>
                    <a:pt x="1914" y="130"/>
                  </a:lnTo>
                  <a:lnTo>
                    <a:pt x="1883" y="117"/>
                  </a:lnTo>
                  <a:lnTo>
                    <a:pt x="1853" y="105"/>
                  </a:lnTo>
                  <a:lnTo>
                    <a:pt x="1822" y="94"/>
                  </a:lnTo>
                  <a:lnTo>
                    <a:pt x="1790" y="83"/>
                  </a:lnTo>
                  <a:lnTo>
                    <a:pt x="1758" y="74"/>
                  </a:lnTo>
                  <a:lnTo>
                    <a:pt x="1728" y="65"/>
                  </a:lnTo>
                  <a:lnTo>
                    <a:pt x="1696" y="57"/>
                  </a:lnTo>
                  <a:lnTo>
                    <a:pt x="1664" y="49"/>
                  </a:lnTo>
                  <a:lnTo>
                    <a:pt x="1632" y="43"/>
                  </a:lnTo>
                  <a:lnTo>
                    <a:pt x="1600" y="37"/>
                  </a:lnTo>
                  <a:lnTo>
                    <a:pt x="1567" y="32"/>
                  </a:lnTo>
                  <a:lnTo>
                    <a:pt x="1535" y="28"/>
                  </a:lnTo>
                  <a:lnTo>
                    <a:pt x="1502" y="24"/>
                  </a:lnTo>
                  <a:lnTo>
                    <a:pt x="1471" y="22"/>
                  </a:lnTo>
                  <a:lnTo>
                    <a:pt x="1438" y="20"/>
                  </a:lnTo>
                  <a:lnTo>
                    <a:pt x="1405" y="19"/>
                  </a:lnTo>
                  <a:lnTo>
                    <a:pt x="1372" y="18"/>
                  </a:lnTo>
                  <a:lnTo>
                    <a:pt x="1341" y="19"/>
                  </a:lnTo>
                  <a:lnTo>
                    <a:pt x="1308" y="20"/>
                  </a:lnTo>
                  <a:lnTo>
                    <a:pt x="1275" y="22"/>
                  </a:lnTo>
                  <a:lnTo>
                    <a:pt x="1242" y="24"/>
                  </a:lnTo>
                  <a:lnTo>
                    <a:pt x="1210" y="28"/>
                  </a:lnTo>
                  <a:lnTo>
                    <a:pt x="1178" y="32"/>
                  </a:lnTo>
                  <a:lnTo>
                    <a:pt x="1146" y="37"/>
                  </a:lnTo>
                  <a:lnTo>
                    <a:pt x="1113" y="43"/>
                  </a:lnTo>
                  <a:lnTo>
                    <a:pt x="1081" y="49"/>
                  </a:lnTo>
                  <a:lnTo>
                    <a:pt x="1050" y="57"/>
                  </a:lnTo>
                  <a:lnTo>
                    <a:pt x="1018" y="65"/>
                  </a:lnTo>
                  <a:lnTo>
                    <a:pt x="986" y="74"/>
                  </a:lnTo>
                  <a:lnTo>
                    <a:pt x="955" y="83"/>
                  </a:lnTo>
                  <a:lnTo>
                    <a:pt x="924" y="94"/>
                  </a:lnTo>
                  <a:lnTo>
                    <a:pt x="893" y="105"/>
                  </a:lnTo>
                  <a:lnTo>
                    <a:pt x="862" y="117"/>
                  </a:lnTo>
                  <a:lnTo>
                    <a:pt x="832" y="130"/>
                  </a:lnTo>
                  <a:lnTo>
                    <a:pt x="801" y="144"/>
                  </a:lnTo>
                  <a:lnTo>
                    <a:pt x="772" y="158"/>
                  </a:lnTo>
                  <a:lnTo>
                    <a:pt x="742" y="173"/>
                  </a:lnTo>
                  <a:lnTo>
                    <a:pt x="713" y="188"/>
                  </a:lnTo>
                  <a:lnTo>
                    <a:pt x="683" y="205"/>
                  </a:lnTo>
                  <a:lnTo>
                    <a:pt x="655" y="222"/>
                  </a:lnTo>
                  <a:lnTo>
                    <a:pt x="626" y="241"/>
                  </a:lnTo>
                  <a:lnTo>
                    <a:pt x="599" y="259"/>
                  </a:lnTo>
                  <a:lnTo>
                    <a:pt x="570" y="279"/>
                  </a:lnTo>
                  <a:lnTo>
                    <a:pt x="544" y="300"/>
                  </a:lnTo>
                  <a:lnTo>
                    <a:pt x="517" y="321"/>
                  </a:lnTo>
                  <a:lnTo>
                    <a:pt x="490" y="344"/>
                  </a:lnTo>
                  <a:lnTo>
                    <a:pt x="464" y="366"/>
                  </a:lnTo>
                  <a:lnTo>
                    <a:pt x="439" y="390"/>
                  </a:lnTo>
                  <a:lnTo>
                    <a:pt x="414" y="414"/>
                  </a:lnTo>
                  <a:close/>
                </a:path>
              </a:pathLst>
            </a:custGeom>
            <a:solidFill>
              <a:srgbClr val="2C5882"/>
            </a:solidFill>
            <a:ln w="9525">
              <a:noFill/>
              <a:round/>
            </a:ln>
          </p:spPr>
          <p:txBody>
            <a:bodyPr/>
            <a:lstStyle/>
            <a:p>
              <a:endParaRPr lang="zh-CN" altLang="en-US"/>
            </a:p>
          </p:txBody>
        </p:sp>
        <p:sp>
          <p:nvSpPr>
            <p:cNvPr id="49188" name="Freeform 78"/>
            <p:cNvSpPr>
              <a:spLocks noEditPoints="1"/>
            </p:cNvSpPr>
            <p:nvPr/>
          </p:nvSpPr>
          <p:spPr bwMode="auto">
            <a:xfrm>
              <a:off x="559" y="1013"/>
              <a:ext cx="194" cy="54"/>
            </a:xfrm>
            <a:custGeom>
              <a:avLst/>
              <a:gdLst>
                <a:gd name="T0" fmla="*/ 0 w 584"/>
                <a:gd name="T1" fmla="*/ 0 h 162"/>
                <a:gd name="T2" fmla="*/ 0 w 584"/>
                <a:gd name="T3" fmla="*/ 0 h 162"/>
                <a:gd name="T4" fmla="*/ 0 w 584"/>
                <a:gd name="T5" fmla="*/ 0 h 162"/>
                <a:gd name="T6" fmla="*/ 0 w 584"/>
                <a:gd name="T7" fmla="*/ 0 h 162"/>
                <a:gd name="T8" fmla="*/ 0 w 584"/>
                <a:gd name="T9" fmla="*/ 0 h 162"/>
                <a:gd name="T10" fmla="*/ 0 w 584"/>
                <a:gd name="T11" fmla="*/ 0 h 162"/>
                <a:gd name="T12" fmla="*/ 0 w 584"/>
                <a:gd name="T13" fmla="*/ 0 h 162"/>
                <a:gd name="T14" fmla="*/ 0 w 584"/>
                <a:gd name="T15" fmla="*/ 0 h 162"/>
                <a:gd name="T16" fmla="*/ 0 w 584"/>
                <a:gd name="T17" fmla="*/ 0 h 162"/>
                <a:gd name="T18" fmla="*/ 0 w 584"/>
                <a:gd name="T19" fmla="*/ 0 h 162"/>
                <a:gd name="T20" fmla="*/ 0 w 584"/>
                <a:gd name="T21" fmla="*/ 0 h 162"/>
                <a:gd name="T22" fmla="*/ 0 w 584"/>
                <a:gd name="T23" fmla="*/ 0 h 162"/>
                <a:gd name="T24" fmla="*/ 0 w 584"/>
                <a:gd name="T25" fmla="*/ 0 h 162"/>
                <a:gd name="T26" fmla="*/ 0 w 584"/>
                <a:gd name="T27" fmla="*/ 0 h 162"/>
                <a:gd name="T28" fmla="*/ 0 w 584"/>
                <a:gd name="T29" fmla="*/ 0 h 162"/>
                <a:gd name="T30" fmla="*/ 0 w 584"/>
                <a:gd name="T31" fmla="*/ 0 h 162"/>
                <a:gd name="T32" fmla="*/ 0 w 584"/>
                <a:gd name="T33" fmla="*/ 0 h 162"/>
                <a:gd name="T34" fmla="*/ 0 w 584"/>
                <a:gd name="T35" fmla="*/ 0 h 162"/>
                <a:gd name="T36" fmla="*/ 0 w 584"/>
                <a:gd name="T37" fmla="*/ 0 h 162"/>
                <a:gd name="T38" fmla="*/ 0 w 584"/>
                <a:gd name="T39" fmla="*/ 0 h 162"/>
                <a:gd name="T40" fmla="*/ 0 w 584"/>
                <a:gd name="T41" fmla="*/ 0 h 162"/>
                <a:gd name="T42" fmla="*/ 0 w 584"/>
                <a:gd name="T43" fmla="*/ 0 h 162"/>
                <a:gd name="T44" fmla="*/ 0 w 584"/>
                <a:gd name="T45" fmla="*/ 0 h 162"/>
                <a:gd name="T46" fmla="*/ 0 w 584"/>
                <a:gd name="T47" fmla="*/ 0 h 162"/>
                <a:gd name="T48" fmla="*/ 0 w 584"/>
                <a:gd name="T49" fmla="*/ 0 h 162"/>
                <a:gd name="T50" fmla="*/ 0 w 584"/>
                <a:gd name="T51" fmla="*/ 0 h 162"/>
                <a:gd name="T52" fmla="*/ 0 w 584"/>
                <a:gd name="T53" fmla="*/ 0 h 162"/>
                <a:gd name="T54" fmla="*/ 0 w 584"/>
                <a:gd name="T55" fmla="*/ 0 h 162"/>
                <a:gd name="T56" fmla="*/ 0 w 584"/>
                <a:gd name="T57" fmla="*/ 0 h 162"/>
                <a:gd name="T58" fmla="*/ 0 w 584"/>
                <a:gd name="T59" fmla="*/ 0 h 162"/>
                <a:gd name="T60" fmla="*/ 0 w 584"/>
                <a:gd name="T61" fmla="*/ 0 h 162"/>
                <a:gd name="T62" fmla="*/ 0 w 584"/>
                <a:gd name="T63" fmla="*/ 0 h 162"/>
                <a:gd name="T64" fmla="*/ 1 w 584"/>
                <a:gd name="T65" fmla="*/ 0 h 162"/>
                <a:gd name="T66" fmla="*/ 1 w 584"/>
                <a:gd name="T67" fmla="*/ 0 h 162"/>
                <a:gd name="T68" fmla="*/ 1 w 584"/>
                <a:gd name="T69" fmla="*/ 0 h 162"/>
                <a:gd name="T70" fmla="*/ 0 w 584"/>
                <a:gd name="T71" fmla="*/ 0 h 162"/>
                <a:gd name="T72" fmla="*/ 0 w 584"/>
                <a:gd name="T73" fmla="*/ 0 h 162"/>
                <a:gd name="T74" fmla="*/ 1 w 584"/>
                <a:gd name="T75" fmla="*/ 0 h 162"/>
                <a:gd name="T76" fmla="*/ 1 w 584"/>
                <a:gd name="T77" fmla="*/ 0 h 162"/>
                <a:gd name="T78" fmla="*/ 1 w 584"/>
                <a:gd name="T79" fmla="*/ 0 h 162"/>
                <a:gd name="T80" fmla="*/ 1 w 584"/>
                <a:gd name="T81" fmla="*/ 0 h 162"/>
                <a:gd name="T82" fmla="*/ 1 w 584"/>
                <a:gd name="T83" fmla="*/ 0 h 162"/>
                <a:gd name="T84" fmla="*/ 1 w 584"/>
                <a:gd name="T85" fmla="*/ 0 h 162"/>
                <a:gd name="T86" fmla="*/ 1 w 584"/>
                <a:gd name="T87" fmla="*/ 0 h 162"/>
                <a:gd name="T88" fmla="*/ 1 w 584"/>
                <a:gd name="T89" fmla="*/ 0 h 162"/>
                <a:gd name="T90" fmla="*/ 1 w 584"/>
                <a:gd name="T91" fmla="*/ 0 h 162"/>
                <a:gd name="T92" fmla="*/ 1 w 584"/>
                <a:gd name="T93" fmla="*/ 0 h 162"/>
                <a:gd name="T94" fmla="*/ 1 w 584"/>
                <a:gd name="T95" fmla="*/ 0 h 162"/>
                <a:gd name="T96" fmla="*/ 1 w 584"/>
                <a:gd name="T97" fmla="*/ 0 h 162"/>
                <a:gd name="T98" fmla="*/ 1 w 584"/>
                <a:gd name="T99" fmla="*/ 0 h 162"/>
                <a:gd name="T100" fmla="*/ 1 w 584"/>
                <a:gd name="T101" fmla="*/ 0 h 162"/>
                <a:gd name="T102" fmla="*/ 1 w 584"/>
                <a:gd name="T103" fmla="*/ 0 h 162"/>
                <a:gd name="T104" fmla="*/ 1 w 584"/>
                <a:gd name="T105" fmla="*/ 0 h 162"/>
                <a:gd name="T106" fmla="*/ 1 w 584"/>
                <a:gd name="T107" fmla="*/ 0 h 162"/>
                <a:gd name="T108" fmla="*/ 1 w 584"/>
                <a:gd name="T109" fmla="*/ 0 h 162"/>
                <a:gd name="T110" fmla="*/ 1 w 584"/>
                <a:gd name="T111" fmla="*/ 0 h 162"/>
                <a:gd name="T112" fmla="*/ 1 w 584"/>
                <a:gd name="T113" fmla="*/ 0 h 162"/>
                <a:gd name="T114" fmla="*/ 1 w 584"/>
                <a:gd name="T115" fmla="*/ 0 h 162"/>
                <a:gd name="T116" fmla="*/ 1 w 584"/>
                <a:gd name="T117" fmla="*/ 0 h 1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84"/>
                <a:gd name="T178" fmla="*/ 0 h 162"/>
                <a:gd name="T179" fmla="*/ 584 w 584"/>
                <a:gd name="T180" fmla="*/ 162 h 1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84" h="162">
                  <a:moveTo>
                    <a:pt x="0" y="58"/>
                  </a:moveTo>
                  <a:lnTo>
                    <a:pt x="0" y="42"/>
                  </a:lnTo>
                  <a:lnTo>
                    <a:pt x="0" y="27"/>
                  </a:lnTo>
                  <a:lnTo>
                    <a:pt x="12" y="22"/>
                  </a:lnTo>
                  <a:lnTo>
                    <a:pt x="24" y="16"/>
                  </a:lnTo>
                  <a:lnTo>
                    <a:pt x="35" y="11"/>
                  </a:lnTo>
                  <a:lnTo>
                    <a:pt x="46" y="4"/>
                  </a:lnTo>
                  <a:lnTo>
                    <a:pt x="55" y="4"/>
                  </a:lnTo>
                  <a:lnTo>
                    <a:pt x="65" y="4"/>
                  </a:lnTo>
                  <a:lnTo>
                    <a:pt x="73" y="4"/>
                  </a:lnTo>
                  <a:lnTo>
                    <a:pt x="82" y="4"/>
                  </a:lnTo>
                  <a:lnTo>
                    <a:pt x="82" y="23"/>
                  </a:lnTo>
                  <a:lnTo>
                    <a:pt x="82" y="42"/>
                  </a:lnTo>
                  <a:lnTo>
                    <a:pt x="82" y="62"/>
                  </a:lnTo>
                  <a:lnTo>
                    <a:pt x="82" y="82"/>
                  </a:lnTo>
                  <a:lnTo>
                    <a:pt x="82" y="102"/>
                  </a:lnTo>
                  <a:lnTo>
                    <a:pt x="82" y="121"/>
                  </a:lnTo>
                  <a:lnTo>
                    <a:pt x="82" y="141"/>
                  </a:lnTo>
                  <a:lnTo>
                    <a:pt x="82" y="161"/>
                  </a:lnTo>
                  <a:lnTo>
                    <a:pt x="72" y="161"/>
                  </a:lnTo>
                  <a:lnTo>
                    <a:pt x="62" y="161"/>
                  </a:lnTo>
                  <a:lnTo>
                    <a:pt x="53" y="161"/>
                  </a:lnTo>
                  <a:lnTo>
                    <a:pt x="43" y="161"/>
                  </a:lnTo>
                  <a:lnTo>
                    <a:pt x="43" y="145"/>
                  </a:lnTo>
                  <a:lnTo>
                    <a:pt x="43" y="130"/>
                  </a:lnTo>
                  <a:lnTo>
                    <a:pt x="43" y="115"/>
                  </a:lnTo>
                  <a:lnTo>
                    <a:pt x="43" y="98"/>
                  </a:lnTo>
                  <a:lnTo>
                    <a:pt x="43" y="83"/>
                  </a:lnTo>
                  <a:lnTo>
                    <a:pt x="43" y="68"/>
                  </a:lnTo>
                  <a:lnTo>
                    <a:pt x="43" y="52"/>
                  </a:lnTo>
                  <a:lnTo>
                    <a:pt x="43" y="37"/>
                  </a:lnTo>
                  <a:lnTo>
                    <a:pt x="33" y="44"/>
                  </a:lnTo>
                  <a:lnTo>
                    <a:pt x="22" y="49"/>
                  </a:lnTo>
                  <a:lnTo>
                    <a:pt x="11" y="53"/>
                  </a:lnTo>
                  <a:lnTo>
                    <a:pt x="0" y="58"/>
                  </a:lnTo>
                  <a:close/>
                  <a:moveTo>
                    <a:pt x="143" y="121"/>
                  </a:moveTo>
                  <a:lnTo>
                    <a:pt x="153" y="121"/>
                  </a:lnTo>
                  <a:lnTo>
                    <a:pt x="163" y="121"/>
                  </a:lnTo>
                  <a:lnTo>
                    <a:pt x="173" y="121"/>
                  </a:lnTo>
                  <a:lnTo>
                    <a:pt x="183" y="121"/>
                  </a:lnTo>
                  <a:lnTo>
                    <a:pt x="184" y="126"/>
                  </a:lnTo>
                  <a:lnTo>
                    <a:pt x="185" y="130"/>
                  </a:lnTo>
                  <a:lnTo>
                    <a:pt x="187" y="133"/>
                  </a:lnTo>
                  <a:lnTo>
                    <a:pt x="189" y="135"/>
                  </a:lnTo>
                  <a:lnTo>
                    <a:pt x="193" y="138"/>
                  </a:lnTo>
                  <a:lnTo>
                    <a:pt x="195" y="140"/>
                  </a:lnTo>
                  <a:lnTo>
                    <a:pt x="198" y="141"/>
                  </a:lnTo>
                  <a:lnTo>
                    <a:pt x="203" y="141"/>
                  </a:lnTo>
                  <a:lnTo>
                    <a:pt x="209" y="140"/>
                  </a:lnTo>
                  <a:lnTo>
                    <a:pt x="216" y="138"/>
                  </a:lnTo>
                  <a:lnTo>
                    <a:pt x="220" y="133"/>
                  </a:lnTo>
                  <a:lnTo>
                    <a:pt x="224" y="129"/>
                  </a:lnTo>
                  <a:lnTo>
                    <a:pt x="227" y="121"/>
                  </a:lnTo>
                  <a:lnTo>
                    <a:pt x="229" y="112"/>
                  </a:lnTo>
                  <a:lnTo>
                    <a:pt x="230" y="103"/>
                  </a:lnTo>
                  <a:lnTo>
                    <a:pt x="230" y="92"/>
                  </a:lnTo>
                  <a:lnTo>
                    <a:pt x="221" y="96"/>
                  </a:lnTo>
                  <a:lnTo>
                    <a:pt x="213" y="99"/>
                  </a:lnTo>
                  <a:lnTo>
                    <a:pt x="204" y="100"/>
                  </a:lnTo>
                  <a:lnTo>
                    <a:pt x="194" y="100"/>
                  </a:lnTo>
                  <a:lnTo>
                    <a:pt x="183" y="99"/>
                  </a:lnTo>
                  <a:lnTo>
                    <a:pt x="172" y="97"/>
                  </a:lnTo>
                  <a:lnTo>
                    <a:pt x="163" y="93"/>
                  </a:lnTo>
                  <a:lnTo>
                    <a:pt x="155" y="87"/>
                  </a:lnTo>
                  <a:lnTo>
                    <a:pt x="150" y="81"/>
                  </a:lnTo>
                  <a:lnTo>
                    <a:pt x="145" y="73"/>
                  </a:lnTo>
                  <a:lnTo>
                    <a:pt x="142" y="69"/>
                  </a:lnTo>
                  <a:lnTo>
                    <a:pt x="141" y="63"/>
                  </a:lnTo>
                  <a:lnTo>
                    <a:pt x="140" y="59"/>
                  </a:lnTo>
                  <a:lnTo>
                    <a:pt x="140" y="53"/>
                  </a:lnTo>
                  <a:lnTo>
                    <a:pt x="140" y="47"/>
                  </a:lnTo>
                  <a:lnTo>
                    <a:pt x="141" y="41"/>
                  </a:lnTo>
                  <a:lnTo>
                    <a:pt x="142" y="37"/>
                  </a:lnTo>
                  <a:lnTo>
                    <a:pt x="145" y="32"/>
                  </a:lnTo>
                  <a:lnTo>
                    <a:pt x="150" y="23"/>
                  </a:lnTo>
                  <a:lnTo>
                    <a:pt x="158" y="16"/>
                  </a:lnTo>
                  <a:lnTo>
                    <a:pt x="166" y="10"/>
                  </a:lnTo>
                  <a:lnTo>
                    <a:pt x="177" y="5"/>
                  </a:lnTo>
                  <a:lnTo>
                    <a:pt x="189" y="2"/>
                  </a:lnTo>
                  <a:lnTo>
                    <a:pt x="204" y="0"/>
                  </a:lnTo>
                  <a:lnTo>
                    <a:pt x="212" y="0"/>
                  </a:lnTo>
                  <a:lnTo>
                    <a:pt x="219" y="1"/>
                  </a:lnTo>
                  <a:lnTo>
                    <a:pt x="227" y="2"/>
                  </a:lnTo>
                  <a:lnTo>
                    <a:pt x="233" y="4"/>
                  </a:lnTo>
                  <a:lnTo>
                    <a:pt x="239" y="6"/>
                  </a:lnTo>
                  <a:lnTo>
                    <a:pt x="244" y="10"/>
                  </a:lnTo>
                  <a:lnTo>
                    <a:pt x="248" y="14"/>
                  </a:lnTo>
                  <a:lnTo>
                    <a:pt x="253" y="17"/>
                  </a:lnTo>
                  <a:lnTo>
                    <a:pt x="257" y="23"/>
                  </a:lnTo>
                  <a:lnTo>
                    <a:pt x="260" y="27"/>
                  </a:lnTo>
                  <a:lnTo>
                    <a:pt x="263" y="34"/>
                  </a:lnTo>
                  <a:lnTo>
                    <a:pt x="265" y="39"/>
                  </a:lnTo>
                  <a:lnTo>
                    <a:pt x="268" y="53"/>
                  </a:lnTo>
                  <a:lnTo>
                    <a:pt x="269" y="70"/>
                  </a:lnTo>
                  <a:lnTo>
                    <a:pt x="269" y="81"/>
                  </a:lnTo>
                  <a:lnTo>
                    <a:pt x="269" y="92"/>
                  </a:lnTo>
                  <a:lnTo>
                    <a:pt x="268" y="102"/>
                  </a:lnTo>
                  <a:lnTo>
                    <a:pt x="266" y="110"/>
                  </a:lnTo>
                  <a:lnTo>
                    <a:pt x="265" y="119"/>
                  </a:lnTo>
                  <a:lnTo>
                    <a:pt x="262" y="127"/>
                  </a:lnTo>
                  <a:lnTo>
                    <a:pt x="258" y="133"/>
                  </a:lnTo>
                  <a:lnTo>
                    <a:pt x="255" y="140"/>
                  </a:lnTo>
                  <a:lnTo>
                    <a:pt x="251" y="145"/>
                  </a:lnTo>
                  <a:lnTo>
                    <a:pt x="245" y="150"/>
                  </a:lnTo>
                  <a:lnTo>
                    <a:pt x="240" y="153"/>
                  </a:lnTo>
                  <a:lnTo>
                    <a:pt x="233" y="156"/>
                  </a:lnTo>
                  <a:lnTo>
                    <a:pt x="227" y="158"/>
                  </a:lnTo>
                  <a:lnTo>
                    <a:pt x="220" y="161"/>
                  </a:lnTo>
                  <a:lnTo>
                    <a:pt x="211" y="162"/>
                  </a:lnTo>
                  <a:lnTo>
                    <a:pt x="204" y="162"/>
                  </a:lnTo>
                  <a:lnTo>
                    <a:pt x="189" y="162"/>
                  </a:lnTo>
                  <a:lnTo>
                    <a:pt x="176" y="160"/>
                  </a:lnTo>
                  <a:lnTo>
                    <a:pt x="166" y="156"/>
                  </a:lnTo>
                  <a:lnTo>
                    <a:pt x="158" y="152"/>
                  </a:lnTo>
                  <a:lnTo>
                    <a:pt x="154" y="149"/>
                  </a:lnTo>
                  <a:lnTo>
                    <a:pt x="151" y="146"/>
                  </a:lnTo>
                  <a:lnTo>
                    <a:pt x="149" y="143"/>
                  </a:lnTo>
                  <a:lnTo>
                    <a:pt x="147" y="139"/>
                  </a:lnTo>
                  <a:lnTo>
                    <a:pt x="143" y="131"/>
                  </a:lnTo>
                  <a:lnTo>
                    <a:pt x="143" y="121"/>
                  </a:lnTo>
                  <a:close/>
                  <a:moveTo>
                    <a:pt x="181" y="51"/>
                  </a:moveTo>
                  <a:lnTo>
                    <a:pt x="181" y="58"/>
                  </a:lnTo>
                  <a:lnTo>
                    <a:pt x="183" y="63"/>
                  </a:lnTo>
                  <a:lnTo>
                    <a:pt x="184" y="68"/>
                  </a:lnTo>
                  <a:lnTo>
                    <a:pt x="187" y="71"/>
                  </a:lnTo>
                  <a:lnTo>
                    <a:pt x="190" y="74"/>
                  </a:lnTo>
                  <a:lnTo>
                    <a:pt x="195" y="76"/>
                  </a:lnTo>
                  <a:lnTo>
                    <a:pt x="200" y="77"/>
                  </a:lnTo>
                  <a:lnTo>
                    <a:pt x="206" y="77"/>
                  </a:lnTo>
                  <a:lnTo>
                    <a:pt x="211" y="77"/>
                  </a:lnTo>
                  <a:lnTo>
                    <a:pt x="216" y="76"/>
                  </a:lnTo>
                  <a:lnTo>
                    <a:pt x="220" y="74"/>
                  </a:lnTo>
                  <a:lnTo>
                    <a:pt x="223" y="71"/>
                  </a:lnTo>
                  <a:lnTo>
                    <a:pt x="225" y="68"/>
                  </a:lnTo>
                  <a:lnTo>
                    <a:pt x="228" y="63"/>
                  </a:lnTo>
                  <a:lnTo>
                    <a:pt x="229" y="58"/>
                  </a:lnTo>
                  <a:lnTo>
                    <a:pt x="230" y="51"/>
                  </a:lnTo>
                  <a:lnTo>
                    <a:pt x="229" y="45"/>
                  </a:lnTo>
                  <a:lnTo>
                    <a:pt x="228" y="39"/>
                  </a:lnTo>
                  <a:lnTo>
                    <a:pt x="225" y="35"/>
                  </a:lnTo>
                  <a:lnTo>
                    <a:pt x="223" y="30"/>
                  </a:lnTo>
                  <a:lnTo>
                    <a:pt x="220" y="27"/>
                  </a:lnTo>
                  <a:lnTo>
                    <a:pt x="216" y="25"/>
                  </a:lnTo>
                  <a:lnTo>
                    <a:pt x="211" y="24"/>
                  </a:lnTo>
                  <a:lnTo>
                    <a:pt x="206" y="23"/>
                  </a:lnTo>
                  <a:lnTo>
                    <a:pt x="200" y="24"/>
                  </a:lnTo>
                  <a:lnTo>
                    <a:pt x="195" y="25"/>
                  </a:lnTo>
                  <a:lnTo>
                    <a:pt x="190" y="27"/>
                  </a:lnTo>
                  <a:lnTo>
                    <a:pt x="187" y="30"/>
                  </a:lnTo>
                  <a:lnTo>
                    <a:pt x="184" y="35"/>
                  </a:lnTo>
                  <a:lnTo>
                    <a:pt x="183" y="39"/>
                  </a:lnTo>
                  <a:lnTo>
                    <a:pt x="181" y="45"/>
                  </a:lnTo>
                  <a:lnTo>
                    <a:pt x="181" y="51"/>
                  </a:lnTo>
                  <a:close/>
                  <a:moveTo>
                    <a:pt x="318" y="58"/>
                  </a:moveTo>
                  <a:lnTo>
                    <a:pt x="318" y="42"/>
                  </a:lnTo>
                  <a:lnTo>
                    <a:pt x="318" y="27"/>
                  </a:lnTo>
                  <a:lnTo>
                    <a:pt x="331" y="22"/>
                  </a:lnTo>
                  <a:lnTo>
                    <a:pt x="343" y="16"/>
                  </a:lnTo>
                  <a:lnTo>
                    <a:pt x="353" y="11"/>
                  </a:lnTo>
                  <a:lnTo>
                    <a:pt x="364" y="4"/>
                  </a:lnTo>
                  <a:lnTo>
                    <a:pt x="373" y="4"/>
                  </a:lnTo>
                  <a:lnTo>
                    <a:pt x="383" y="4"/>
                  </a:lnTo>
                  <a:lnTo>
                    <a:pt x="392" y="4"/>
                  </a:lnTo>
                  <a:lnTo>
                    <a:pt x="401" y="4"/>
                  </a:lnTo>
                  <a:lnTo>
                    <a:pt x="401" y="23"/>
                  </a:lnTo>
                  <a:lnTo>
                    <a:pt x="401" y="42"/>
                  </a:lnTo>
                  <a:lnTo>
                    <a:pt x="401" y="62"/>
                  </a:lnTo>
                  <a:lnTo>
                    <a:pt x="401" y="82"/>
                  </a:lnTo>
                  <a:lnTo>
                    <a:pt x="401" y="102"/>
                  </a:lnTo>
                  <a:lnTo>
                    <a:pt x="401" y="121"/>
                  </a:lnTo>
                  <a:lnTo>
                    <a:pt x="401" y="141"/>
                  </a:lnTo>
                  <a:lnTo>
                    <a:pt x="401" y="161"/>
                  </a:lnTo>
                  <a:lnTo>
                    <a:pt x="391" y="161"/>
                  </a:lnTo>
                  <a:lnTo>
                    <a:pt x="381" y="161"/>
                  </a:lnTo>
                  <a:lnTo>
                    <a:pt x="371" y="161"/>
                  </a:lnTo>
                  <a:lnTo>
                    <a:pt x="361" y="161"/>
                  </a:lnTo>
                  <a:lnTo>
                    <a:pt x="361" y="145"/>
                  </a:lnTo>
                  <a:lnTo>
                    <a:pt x="361" y="130"/>
                  </a:lnTo>
                  <a:lnTo>
                    <a:pt x="361" y="115"/>
                  </a:lnTo>
                  <a:lnTo>
                    <a:pt x="361" y="98"/>
                  </a:lnTo>
                  <a:lnTo>
                    <a:pt x="361" y="83"/>
                  </a:lnTo>
                  <a:lnTo>
                    <a:pt x="361" y="68"/>
                  </a:lnTo>
                  <a:lnTo>
                    <a:pt x="361" y="52"/>
                  </a:lnTo>
                  <a:lnTo>
                    <a:pt x="361" y="37"/>
                  </a:lnTo>
                  <a:lnTo>
                    <a:pt x="351" y="44"/>
                  </a:lnTo>
                  <a:lnTo>
                    <a:pt x="340" y="49"/>
                  </a:lnTo>
                  <a:lnTo>
                    <a:pt x="329" y="53"/>
                  </a:lnTo>
                  <a:lnTo>
                    <a:pt x="318" y="58"/>
                  </a:lnTo>
                  <a:close/>
                  <a:moveTo>
                    <a:pt x="460" y="117"/>
                  </a:moveTo>
                  <a:lnTo>
                    <a:pt x="469" y="117"/>
                  </a:lnTo>
                  <a:lnTo>
                    <a:pt x="479" y="117"/>
                  </a:lnTo>
                  <a:lnTo>
                    <a:pt x="489" y="117"/>
                  </a:lnTo>
                  <a:lnTo>
                    <a:pt x="499" y="117"/>
                  </a:lnTo>
                  <a:lnTo>
                    <a:pt x="499" y="122"/>
                  </a:lnTo>
                  <a:lnTo>
                    <a:pt x="501" y="127"/>
                  </a:lnTo>
                  <a:lnTo>
                    <a:pt x="502" y="131"/>
                  </a:lnTo>
                  <a:lnTo>
                    <a:pt x="506" y="134"/>
                  </a:lnTo>
                  <a:lnTo>
                    <a:pt x="508" y="137"/>
                  </a:lnTo>
                  <a:lnTo>
                    <a:pt x="512" y="139"/>
                  </a:lnTo>
                  <a:lnTo>
                    <a:pt x="517" y="140"/>
                  </a:lnTo>
                  <a:lnTo>
                    <a:pt x="521" y="141"/>
                  </a:lnTo>
                  <a:lnTo>
                    <a:pt x="526" y="141"/>
                  </a:lnTo>
                  <a:lnTo>
                    <a:pt x="531" y="140"/>
                  </a:lnTo>
                  <a:lnTo>
                    <a:pt x="535" y="138"/>
                  </a:lnTo>
                  <a:lnTo>
                    <a:pt x="538" y="134"/>
                  </a:lnTo>
                  <a:lnTo>
                    <a:pt x="541" y="131"/>
                  </a:lnTo>
                  <a:lnTo>
                    <a:pt x="543" y="127"/>
                  </a:lnTo>
                  <a:lnTo>
                    <a:pt x="544" y="122"/>
                  </a:lnTo>
                  <a:lnTo>
                    <a:pt x="545" y="117"/>
                  </a:lnTo>
                  <a:lnTo>
                    <a:pt x="544" y="110"/>
                  </a:lnTo>
                  <a:lnTo>
                    <a:pt x="542" y="105"/>
                  </a:lnTo>
                  <a:lnTo>
                    <a:pt x="538" y="100"/>
                  </a:lnTo>
                  <a:lnTo>
                    <a:pt x="534" y="97"/>
                  </a:lnTo>
                  <a:lnTo>
                    <a:pt x="527" y="95"/>
                  </a:lnTo>
                  <a:lnTo>
                    <a:pt x="520" y="93"/>
                  </a:lnTo>
                  <a:lnTo>
                    <a:pt x="511" y="92"/>
                  </a:lnTo>
                  <a:lnTo>
                    <a:pt x="501" y="92"/>
                  </a:lnTo>
                  <a:lnTo>
                    <a:pt x="501" y="81"/>
                  </a:lnTo>
                  <a:lnTo>
                    <a:pt x="501" y="69"/>
                  </a:lnTo>
                  <a:lnTo>
                    <a:pt x="511" y="69"/>
                  </a:lnTo>
                  <a:lnTo>
                    <a:pt x="520" y="68"/>
                  </a:lnTo>
                  <a:lnTo>
                    <a:pt x="527" y="65"/>
                  </a:lnTo>
                  <a:lnTo>
                    <a:pt x="534" y="63"/>
                  </a:lnTo>
                  <a:lnTo>
                    <a:pt x="538" y="60"/>
                  </a:lnTo>
                  <a:lnTo>
                    <a:pt x="542" y="56"/>
                  </a:lnTo>
                  <a:lnTo>
                    <a:pt x="544" y="50"/>
                  </a:lnTo>
                  <a:lnTo>
                    <a:pt x="545" y="45"/>
                  </a:lnTo>
                  <a:lnTo>
                    <a:pt x="544" y="39"/>
                  </a:lnTo>
                  <a:lnTo>
                    <a:pt x="543" y="35"/>
                  </a:lnTo>
                  <a:lnTo>
                    <a:pt x="542" y="32"/>
                  </a:lnTo>
                  <a:lnTo>
                    <a:pt x="538" y="28"/>
                  </a:lnTo>
                  <a:lnTo>
                    <a:pt x="536" y="26"/>
                  </a:lnTo>
                  <a:lnTo>
                    <a:pt x="532" y="24"/>
                  </a:lnTo>
                  <a:lnTo>
                    <a:pt x="527" y="24"/>
                  </a:lnTo>
                  <a:lnTo>
                    <a:pt x="522" y="23"/>
                  </a:lnTo>
                  <a:lnTo>
                    <a:pt x="518" y="24"/>
                  </a:lnTo>
                  <a:lnTo>
                    <a:pt x="513" y="25"/>
                  </a:lnTo>
                  <a:lnTo>
                    <a:pt x="510" y="27"/>
                  </a:lnTo>
                  <a:lnTo>
                    <a:pt x="508" y="29"/>
                  </a:lnTo>
                  <a:lnTo>
                    <a:pt x="504" y="33"/>
                  </a:lnTo>
                  <a:lnTo>
                    <a:pt x="503" y="36"/>
                  </a:lnTo>
                  <a:lnTo>
                    <a:pt x="502" y="40"/>
                  </a:lnTo>
                  <a:lnTo>
                    <a:pt x="501" y="45"/>
                  </a:lnTo>
                  <a:lnTo>
                    <a:pt x="491" y="45"/>
                  </a:lnTo>
                  <a:lnTo>
                    <a:pt x="481" y="45"/>
                  </a:lnTo>
                  <a:lnTo>
                    <a:pt x="472" y="45"/>
                  </a:lnTo>
                  <a:lnTo>
                    <a:pt x="462" y="45"/>
                  </a:lnTo>
                  <a:lnTo>
                    <a:pt x="463" y="35"/>
                  </a:lnTo>
                  <a:lnTo>
                    <a:pt x="466" y="26"/>
                  </a:lnTo>
                  <a:lnTo>
                    <a:pt x="471" y="18"/>
                  </a:lnTo>
                  <a:lnTo>
                    <a:pt x="477" y="12"/>
                  </a:lnTo>
                  <a:lnTo>
                    <a:pt x="486" y="7"/>
                  </a:lnTo>
                  <a:lnTo>
                    <a:pt x="497" y="3"/>
                  </a:lnTo>
                  <a:lnTo>
                    <a:pt x="509" y="1"/>
                  </a:lnTo>
                  <a:lnTo>
                    <a:pt x="522" y="0"/>
                  </a:lnTo>
                  <a:lnTo>
                    <a:pt x="536" y="2"/>
                  </a:lnTo>
                  <a:lnTo>
                    <a:pt x="548" y="4"/>
                  </a:lnTo>
                  <a:lnTo>
                    <a:pt x="558" y="7"/>
                  </a:lnTo>
                  <a:lnTo>
                    <a:pt x="567" y="12"/>
                  </a:lnTo>
                  <a:lnTo>
                    <a:pt x="573" y="17"/>
                  </a:lnTo>
                  <a:lnTo>
                    <a:pt x="579" y="24"/>
                  </a:lnTo>
                  <a:lnTo>
                    <a:pt x="582" y="32"/>
                  </a:lnTo>
                  <a:lnTo>
                    <a:pt x="583" y="40"/>
                  </a:lnTo>
                  <a:lnTo>
                    <a:pt x="583" y="48"/>
                  </a:lnTo>
                  <a:lnTo>
                    <a:pt x="581" y="54"/>
                  </a:lnTo>
                  <a:lnTo>
                    <a:pt x="579" y="60"/>
                  </a:lnTo>
                  <a:lnTo>
                    <a:pt x="574" y="65"/>
                  </a:lnTo>
                  <a:lnTo>
                    <a:pt x="570" y="70"/>
                  </a:lnTo>
                  <a:lnTo>
                    <a:pt x="564" y="74"/>
                  </a:lnTo>
                  <a:lnTo>
                    <a:pt x="557" y="76"/>
                  </a:lnTo>
                  <a:lnTo>
                    <a:pt x="549" y="79"/>
                  </a:lnTo>
                  <a:lnTo>
                    <a:pt x="557" y="82"/>
                  </a:lnTo>
                  <a:lnTo>
                    <a:pt x="564" y="85"/>
                  </a:lnTo>
                  <a:lnTo>
                    <a:pt x="570" y="89"/>
                  </a:lnTo>
                  <a:lnTo>
                    <a:pt x="576" y="94"/>
                  </a:lnTo>
                  <a:lnTo>
                    <a:pt x="579" y="100"/>
                  </a:lnTo>
                  <a:lnTo>
                    <a:pt x="582" y="106"/>
                  </a:lnTo>
                  <a:lnTo>
                    <a:pt x="584" y="114"/>
                  </a:lnTo>
                  <a:lnTo>
                    <a:pt x="584" y="121"/>
                  </a:lnTo>
                  <a:lnTo>
                    <a:pt x="582" y="130"/>
                  </a:lnTo>
                  <a:lnTo>
                    <a:pt x="579" y="138"/>
                  </a:lnTo>
                  <a:lnTo>
                    <a:pt x="573" y="145"/>
                  </a:lnTo>
                  <a:lnTo>
                    <a:pt x="566" y="151"/>
                  </a:lnTo>
                  <a:lnTo>
                    <a:pt x="557" y="155"/>
                  </a:lnTo>
                  <a:lnTo>
                    <a:pt x="546" y="158"/>
                  </a:lnTo>
                  <a:lnTo>
                    <a:pt x="534" y="161"/>
                  </a:lnTo>
                  <a:lnTo>
                    <a:pt x="521" y="162"/>
                  </a:lnTo>
                  <a:lnTo>
                    <a:pt x="506" y="162"/>
                  </a:lnTo>
                  <a:lnTo>
                    <a:pt x="494" y="160"/>
                  </a:lnTo>
                  <a:lnTo>
                    <a:pt x="483" y="156"/>
                  </a:lnTo>
                  <a:lnTo>
                    <a:pt x="474" y="151"/>
                  </a:lnTo>
                  <a:lnTo>
                    <a:pt x="471" y="147"/>
                  </a:lnTo>
                  <a:lnTo>
                    <a:pt x="467" y="144"/>
                  </a:lnTo>
                  <a:lnTo>
                    <a:pt x="465" y="141"/>
                  </a:lnTo>
                  <a:lnTo>
                    <a:pt x="463" y="137"/>
                  </a:lnTo>
                  <a:lnTo>
                    <a:pt x="461" y="132"/>
                  </a:lnTo>
                  <a:lnTo>
                    <a:pt x="460" y="128"/>
                  </a:lnTo>
                  <a:lnTo>
                    <a:pt x="460" y="122"/>
                  </a:lnTo>
                  <a:lnTo>
                    <a:pt x="460" y="117"/>
                  </a:lnTo>
                  <a:close/>
                </a:path>
              </a:pathLst>
            </a:custGeom>
            <a:solidFill>
              <a:srgbClr val="2C5882"/>
            </a:solidFill>
            <a:ln w="9525">
              <a:noFill/>
              <a:round/>
            </a:ln>
          </p:spPr>
          <p:txBody>
            <a:bodyPr/>
            <a:lstStyle/>
            <a:p>
              <a:endParaRPr lang="zh-CN" altLang="en-US"/>
            </a:p>
          </p:txBody>
        </p:sp>
        <p:sp>
          <p:nvSpPr>
            <p:cNvPr id="49189" name="Freeform 77"/>
            <p:cNvSpPr/>
            <p:nvPr/>
          </p:nvSpPr>
          <p:spPr bwMode="auto">
            <a:xfrm>
              <a:off x="543" y="703"/>
              <a:ext cx="224" cy="289"/>
            </a:xfrm>
            <a:custGeom>
              <a:avLst/>
              <a:gdLst>
                <a:gd name="T0" fmla="*/ 0 w 670"/>
                <a:gd name="T1" fmla="*/ 0 h 866"/>
                <a:gd name="T2" fmla="*/ 0 w 670"/>
                <a:gd name="T3" fmla="*/ 0 h 866"/>
                <a:gd name="T4" fmla="*/ 0 w 670"/>
                <a:gd name="T5" fmla="*/ 0 h 866"/>
                <a:gd name="T6" fmla="*/ 0 w 670"/>
                <a:gd name="T7" fmla="*/ 0 h 866"/>
                <a:gd name="T8" fmla="*/ 0 w 670"/>
                <a:gd name="T9" fmla="*/ 0 h 866"/>
                <a:gd name="T10" fmla="*/ 0 w 670"/>
                <a:gd name="T11" fmla="*/ 0 h 866"/>
                <a:gd name="T12" fmla="*/ 0 w 670"/>
                <a:gd name="T13" fmla="*/ 0 h 866"/>
                <a:gd name="T14" fmla="*/ 0 w 670"/>
                <a:gd name="T15" fmla="*/ 0 h 866"/>
                <a:gd name="T16" fmla="*/ 0 w 670"/>
                <a:gd name="T17" fmla="*/ 0 h 866"/>
                <a:gd name="T18" fmla="*/ 0 w 670"/>
                <a:gd name="T19" fmla="*/ 0 h 866"/>
                <a:gd name="T20" fmla="*/ 0 w 670"/>
                <a:gd name="T21" fmla="*/ 0 h 866"/>
                <a:gd name="T22" fmla="*/ 0 w 670"/>
                <a:gd name="T23" fmla="*/ 0 h 866"/>
                <a:gd name="T24" fmla="*/ 0 w 670"/>
                <a:gd name="T25" fmla="*/ 0 h 866"/>
                <a:gd name="T26" fmla="*/ 0 w 670"/>
                <a:gd name="T27" fmla="*/ 0 h 866"/>
                <a:gd name="T28" fmla="*/ 0 w 670"/>
                <a:gd name="T29" fmla="*/ 0 h 866"/>
                <a:gd name="T30" fmla="*/ 0 w 670"/>
                <a:gd name="T31" fmla="*/ 1 h 866"/>
                <a:gd name="T32" fmla="*/ 0 w 670"/>
                <a:gd name="T33" fmla="*/ 1 h 866"/>
                <a:gd name="T34" fmla="*/ 0 w 670"/>
                <a:gd name="T35" fmla="*/ 1 h 866"/>
                <a:gd name="T36" fmla="*/ 1 w 670"/>
                <a:gd name="T37" fmla="*/ 1 h 866"/>
                <a:gd name="T38" fmla="*/ 1 w 670"/>
                <a:gd name="T39" fmla="*/ 1 h 866"/>
                <a:gd name="T40" fmla="*/ 1 w 670"/>
                <a:gd name="T41" fmla="*/ 1 h 866"/>
                <a:gd name="T42" fmla="*/ 1 w 670"/>
                <a:gd name="T43" fmla="*/ 1 h 866"/>
                <a:gd name="T44" fmla="*/ 1 w 670"/>
                <a:gd name="T45" fmla="*/ 0 h 866"/>
                <a:gd name="T46" fmla="*/ 1 w 670"/>
                <a:gd name="T47" fmla="*/ 0 h 866"/>
                <a:gd name="T48" fmla="*/ 1 w 670"/>
                <a:gd name="T49" fmla="*/ 0 h 866"/>
                <a:gd name="T50" fmla="*/ 1 w 670"/>
                <a:gd name="T51" fmla="*/ 0 h 866"/>
                <a:gd name="T52" fmla="*/ 1 w 670"/>
                <a:gd name="T53" fmla="*/ 0 h 866"/>
                <a:gd name="T54" fmla="*/ 1 w 670"/>
                <a:gd name="T55" fmla="*/ 0 h 866"/>
                <a:gd name="T56" fmla="*/ 1 w 670"/>
                <a:gd name="T57" fmla="*/ 0 h 866"/>
                <a:gd name="T58" fmla="*/ 1 w 670"/>
                <a:gd name="T59" fmla="*/ 0 h 866"/>
                <a:gd name="T60" fmla="*/ 1 w 670"/>
                <a:gd name="T61" fmla="*/ 0 h 866"/>
                <a:gd name="T62" fmla="*/ 1 w 670"/>
                <a:gd name="T63" fmla="*/ 0 h 866"/>
                <a:gd name="T64" fmla="*/ 1 w 670"/>
                <a:gd name="T65" fmla="*/ 0 h 866"/>
                <a:gd name="T66" fmla="*/ 1 w 670"/>
                <a:gd name="T67" fmla="*/ 0 h 866"/>
                <a:gd name="T68" fmla="*/ 1 w 670"/>
                <a:gd name="T69" fmla="*/ 0 h 866"/>
                <a:gd name="T70" fmla="*/ 1 w 670"/>
                <a:gd name="T71" fmla="*/ 0 h 866"/>
                <a:gd name="T72" fmla="*/ 1 w 670"/>
                <a:gd name="T73" fmla="*/ 0 h 866"/>
                <a:gd name="T74" fmla="*/ 1 w 670"/>
                <a:gd name="T75" fmla="*/ 0 h 866"/>
                <a:gd name="T76" fmla="*/ 1 w 670"/>
                <a:gd name="T77" fmla="*/ 0 h 866"/>
                <a:gd name="T78" fmla="*/ 0 w 670"/>
                <a:gd name="T79" fmla="*/ 0 h 8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70"/>
                <a:gd name="T121" fmla="*/ 0 h 866"/>
                <a:gd name="T122" fmla="*/ 670 w 670"/>
                <a:gd name="T123" fmla="*/ 866 h 8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70" h="866">
                  <a:moveTo>
                    <a:pt x="9" y="1"/>
                  </a:moveTo>
                  <a:lnTo>
                    <a:pt x="7" y="14"/>
                  </a:lnTo>
                  <a:lnTo>
                    <a:pt x="6" y="28"/>
                  </a:lnTo>
                  <a:lnTo>
                    <a:pt x="5" y="42"/>
                  </a:lnTo>
                  <a:lnTo>
                    <a:pt x="5" y="55"/>
                  </a:lnTo>
                  <a:lnTo>
                    <a:pt x="5" y="68"/>
                  </a:lnTo>
                  <a:lnTo>
                    <a:pt x="6" y="82"/>
                  </a:lnTo>
                  <a:lnTo>
                    <a:pt x="7" y="95"/>
                  </a:lnTo>
                  <a:lnTo>
                    <a:pt x="9" y="108"/>
                  </a:lnTo>
                  <a:lnTo>
                    <a:pt x="274" y="110"/>
                  </a:lnTo>
                  <a:lnTo>
                    <a:pt x="277" y="125"/>
                  </a:lnTo>
                  <a:lnTo>
                    <a:pt x="278" y="138"/>
                  </a:lnTo>
                  <a:lnTo>
                    <a:pt x="278" y="151"/>
                  </a:lnTo>
                  <a:lnTo>
                    <a:pt x="277" y="164"/>
                  </a:lnTo>
                  <a:lnTo>
                    <a:pt x="275" y="190"/>
                  </a:lnTo>
                  <a:lnTo>
                    <a:pt x="274" y="217"/>
                  </a:lnTo>
                  <a:lnTo>
                    <a:pt x="11" y="223"/>
                  </a:lnTo>
                  <a:lnTo>
                    <a:pt x="7" y="242"/>
                  </a:lnTo>
                  <a:lnTo>
                    <a:pt x="5" y="259"/>
                  </a:lnTo>
                  <a:lnTo>
                    <a:pt x="2" y="275"/>
                  </a:lnTo>
                  <a:lnTo>
                    <a:pt x="0" y="289"/>
                  </a:lnTo>
                  <a:lnTo>
                    <a:pt x="0" y="301"/>
                  </a:lnTo>
                  <a:lnTo>
                    <a:pt x="0" y="313"/>
                  </a:lnTo>
                  <a:lnTo>
                    <a:pt x="2" y="323"/>
                  </a:lnTo>
                  <a:lnTo>
                    <a:pt x="5" y="331"/>
                  </a:lnTo>
                  <a:lnTo>
                    <a:pt x="286" y="334"/>
                  </a:lnTo>
                  <a:lnTo>
                    <a:pt x="289" y="335"/>
                  </a:lnTo>
                  <a:lnTo>
                    <a:pt x="292" y="338"/>
                  </a:lnTo>
                  <a:lnTo>
                    <a:pt x="294" y="342"/>
                  </a:lnTo>
                  <a:lnTo>
                    <a:pt x="299" y="347"/>
                  </a:lnTo>
                  <a:lnTo>
                    <a:pt x="310" y="857"/>
                  </a:lnTo>
                  <a:lnTo>
                    <a:pt x="332" y="863"/>
                  </a:lnTo>
                  <a:lnTo>
                    <a:pt x="339" y="865"/>
                  </a:lnTo>
                  <a:lnTo>
                    <a:pt x="345" y="866"/>
                  </a:lnTo>
                  <a:lnTo>
                    <a:pt x="350" y="866"/>
                  </a:lnTo>
                  <a:lnTo>
                    <a:pt x="356" y="865"/>
                  </a:lnTo>
                  <a:lnTo>
                    <a:pt x="364" y="863"/>
                  </a:lnTo>
                  <a:lnTo>
                    <a:pt x="374" y="859"/>
                  </a:lnTo>
                  <a:lnTo>
                    <a:pt x="375" y="804"/>
                  </a:lnTo>
                  <a:lnTo>
                    <a:pt x="373" y="799"/>
                  </a:lnTo>
                  <a:lnTo>
                    <a:pt x="373" y="793"/>
                  </a:lnTo>
                  <a:lnTo>
                    <a:pt x="373" y="788"/>
                  </a:lnTo>
                  <a:lnTo>
                    <a:pt x="373" y="782"/>
                  </a:lnTo>
                  <a:lnTo>
                    <a:pt x="374" y="771"/>
                  </a:lnTo>
                  <a:lnTo>
                    <a:pt x="375" y="760"/>
                  </a:lnTo>
                  <a:lnTo>
                    <a:pt x="377" y="340"/>
                  </a:lnTo>
                  <a:lnTo>
                    <a:pt x="379" y="337"/>
                  </a:lnTo>
                  <a:lnTo>
                    <a:pt x="381" y="334"/>
                  </a:lnTo>
                  <a:lnTo>
                    <a:pt x="384" y="331"/>
                  </a:lnTo>
                  <a:lnTo>
                    <a:pt x="387" y="331"/>
                  </a:lnTo>
                  <a:lnTo>
                    <a:pt x="664" y="331"/>
                  </a:lnTo>
                  <a:lnTo>
                    <a:pt x="666" y="318"/>
                  </a:lnTo>
                  <a:lnTo>
                    <a:pt x="669" y="305"/>
                  </a:lnTo>
                  <a:lnTo>
                    <a:pt x="670" y="292"/>
                  </a:lnTo>
                  <a:lnTo>
                    <a:pt x="670" y="280"/>
                  </a:lnTo>
                  <a:lnTo>
                    <a:pt x="670" y="267"/>
                  </a:lnTo>
                  <a:lnTo>
                    <a:pt x="670" y="254"/>
                  </a:lnTo>
                  <a:lnTo>
                    <a:pt x="669" y="241"/>
                  </a:lnTo>
                  <a:lnTo>
                    <a:pt x="666" y="228"/>
                  </a:lnTo>
                  <a:lnTo>
                    <a:pt x="404" y="219"/>
                  </a:lnTo>
                  <a:lnTo>
                    <a:pt x="403" y="191"/>
                  </a:lnTo>
                  <a:lnTo>
                    <a:pt x="399" y="165"/>
                  </a:lnTo>
                  <a:lnTo>
                    <a:pt x="398" y="151"/>
                  </a:lnTo>
                  <a:lnTo>
                    <a:pt x="399" y="138"/>
                  </a:lnTo>
                  <a:lnTo>
                    <a:pt x="402" y="125"/>
                  </a:lnTo>
                  <a:lnTo>
                    <a:pt x="406" y="110"/>
                  </a:lnTo>
                  <a:lnTo>
                    <a:pt x="651" y="107"/>
                  </a:lnTo>
                  <a:lnTo>
                    <a:pt x="653" y="108"/>
                  </a:lnTo>
                  <a:lnTo>
                    <a:pt x="657" y="107"/>
                  </a:lnTo>
                  <a:lnTo>
                    <a:pt x="658" y="107"/>
                  </a:lnTo>
                  <a:lnTo>
                    <a:pt x="660" y="105"/>
                  </a:lnTo>
                  <a:lnTo>
                    <a:pt x="662" y="101"/>
                  </a:lnTo>
                  <a:lnTo>
                    <a:pt x="664" y="93"/>
                  </a:lnTo>
                  <a:lnTo>
                    <a:pt x="665" y="82"/>
                  </a:lnTo>
                  <a:lnTo>
                    <a:pt x="665" y="71"/>
                  </a:lnTo>
                  <a:lnTo>
                    <a:pt x="664" y="60"/>
                  </a:lnTo>
                  <a:lnTo>
                    <a:pt x="662" y="48"/>
                  </a:lnTo>
                  <a:lnTo>
                    <a:pt x="655" y="25"/>
                  </a:lnTo>
                  <a:lnTo>
                    <a:pt x="647" y="0"/>
                  </a:lnTo>
                  <a:lnTo>
                    <a:pt x="9" y="1"/>
                  </a:lnTo>
                  <a:close/>
                </a:path>
              </a:pathLst>
            </a:custGeom>
            <a:solidFill>
              <a:srgbClr val="2C5882"/>
            </a:solidFill>
            <a:ln w="9525">
              <a:noFill/>
              <a:round/>
            </a:ln>
          </p:spPr>
          <p:txBody>
            <a:bodyPr/>
            <a:lstStyle/>
            <a:p>
              <a:endParaRPr lang="zh-CN" altLang="en-US"/>
            </a:p>
          </p:txBody>
        </p:sp>
        <p:sp>
          <p:nvSpPr>
            <p:cNvPr id="49190" name="Freeform 76"/>
            <p:cNvSpPr>
              <a:spLocks noEditPoints="1"/>
            </p:cNvSpPr>
            <p:nvPr/>
          </p:nvSpPr>
          <p:spPr bwMode="auto">
            <a:xfrm>
              <a:off x="595" y="367"/>
              <a:ext cx="142" cy="237"/>
            </a:xfrm>
            <a:custGeom>
              <a:avLst/>
              <a:gdLst>
                <a:gd name="T0" fmla="*/ 0 w 426"/>
                <a:gd name="T1" fmla="*/ 1 h 709"/>
                <a:gd name="T2" fmla="*/ 0 w 426"/>
                <a:gd name="T3" fmla="*/ 0 h 709"/>
                <a:gd name="T4" fmla="*/ 0 w 426"/>
                <a:gd name="T5" fmla="*/ 0 h 709"/>
                <a:gd name="T6" fmla="*/ 0 w 426"/>
                <a:gd name="T7" fmla="*/ 0 h 709"/>
                <a:gd name="T8" fmla="*/ 0 w 426"/>
                <a:gd name="T9" fmla="*/ 0 h 709"/>
                <a:gd name="T10" fmla="*/ 0 w 426"/>
                <a:gd name="T11" fmla="*/ 0 h 709"/>
                <a:gd name="T12" fmla="*/ 0 w 426"/>
                <a:gd name="T13" fmla="*/ 0 h 709"/>
                <a:gd name="T14" fmla="*/ 1 w 426"/>
                <a:gd name="T15" fmla="*/ 0 h 709"/>
                <a:gd name="T16" fmla="*/ 1 w 426"/>
                <a:gd name="T17" fmla="*/ 1 h 709"/>
                <a:gd name="T18" fmla="*/ 0 w 426"/>
                <a:gd name="T19" fmla="*/ 1 h 709"/>
                <a:gd name="T20" fmla="*/ 0 w 426"/>
                <a:gd name="T21" fmla="*/ 1 h 709"/>
                <a:gd name="T22" fmla="*/ 0 w 426"/>
                <a:gd name="T23" fmla="*/ 1 h 709"/>
                <a:gd name="T24" fmla="*/ 0 w 426"/>
                <a:gd name="T25" fmla="*/ 1 h 709"/>
                <a:gd name="T26" fmla="*/ 0 w 426"/>
                <a:gd name="T27" fmla="*/ 0 h 709"/>
                <a:gd name="T28" fmla="*/ 0 w 426"/>
                <a:gd name="T29" fmla="*/ 0 h 709"/>
                <a:gd name="T30" fmla="*/ 0 w 426"/>
                <a:gd name="T31" fmla="*/ 1 h 709"/>
                <a:gd name="T32" fmla="*/ 0 w 426"/>
                <a:gd name="T33" fmla="*/ 0 h 709"/>
                <a:gd name="T34" fmla="*/ 0 w 426"/>
                <a:gd name="T35" fmla="*/ 0 h 709"/>
                <a:gd name="T36" fmla="*/ 0 w 426"/>
                <a:gd name="T37" fmla="*/ 1 h 709"/>
                <a:gd name="T38" fmla="*/ 0 w 426"/>
                <a:gd name="T39" fmla="*/ 1 h 709"/>
                <a:gd name="T40" fmla="*/ 0 w 426"/>
                <a:gd name="T41" fmla="*/ 1 h 709"/>
                <a:gd name="T42" fmla="*/ 0 w 426"/>
                <a:gd name="T43" fmla="*/ 1 h 709"/>
                <a:gd name="T44" fmla="*/ 0 w 426"/>
                <a:gd name="T45" fmla="*/ 1 h 709"/>
                <a:gd name="T46" fmla="*/ 0 w 426"/>
                <a:gd name="T47" fmla="*/ 1 h 709"/>
                <a:gd name="T48" fmla="*/ 0 w 426"/>
                <a:gd name="T49" fmla="*/ 1 h 709"/>
                <a:gd name="T50" fmla="*/ 0 w 426"/>
                <a:gd name="T51" fmla="*/ 1 h 709"/>
                <a:gd name="T52" fmla="*/ 0 w 426"/>
                <a:gd name="T53" fmla="*/ 1 h 709"/>
                <a:gd name="T54" fmla="*/ 0 w 426"/>
                <a:gd name="T55" fmla="*/ 1 h 709"/>
                <a:gd name="T56" fmla="*/ 0 w 426"/>
                <a:gd name="T57" fmla="*/ 1 h 709"/>
                <a:gd name="T58" fmla="*/ 0 w 426"/>
                <a:gd name="T59" fmla="*/ 1 h 709"/>
                <a:gd name="T60" fmla="*/ 0 w 426"/>
                <a:gd name="T61" fmla="*/ 1 h 709"/>
                <a:gd name="T62" fmla="*/ 0 w 426"/>
                <a:gd name="T63" fmla="*/ 1 h 709"/>
                <a:gd name="T64" fmla="*/ 0 w 426"/>
                <a:gd name="T65" fmla="*/ 1 h 709"/>
                <a:gd name="T66" fmla="*/ 0 w 426"/>
                <a:gd name="T67" fmla="*/ 1 h 709"/>
                <a:gd name="T68" fmla="*/ 0 w 426"/>
                <a:gd name="T69" fmla="*/ 1 h 709"/>
                <a:gd name="T70" fmla="*/ 0 w 426"/>
                <a:gd name="T71" fmla="*/ 1 h 709"/>
                <a:gd name="T72" fmla="*/ 0 w 426"/>
                <a:gd name="T73" fmla="*/ 1 h 709"/>
                <a:gd name="T74" fmla="*/ 0 w 426"/>
                <a:gd name="T75" fmla="*/ 1 h 709"/>
                <a:gd name="T76" fmla="*/ 0 w 426"/>
                <a:gd name="T77" fmla="*/ 1 h 709"/>
                <a:gd name="T78" fmla="*/ 0 w 426"/>
                <a:gd name="T79" fmla="*/ 1 h 709"/>
                <a:gd name="T80" fmla="*/ 0 w 426"/>
                <a:gd name="T81" fmla="*/ 1 h 709"/>
                <a:gd name="T82" fmla="*/ 0 w 426"/>
                <a:gd name="T83" fmla="*/ 1 h 709"/>
                <a:gd name="T84" fmla="*/ 0 w 426"/>
                <a:gd name="T85" fmla="*/ 1 h 709"/>
                <a:gd name="T86" fmla="*/ 0 w 426"/>
                <a:gd name="T87" fmla="*/ 1 h 709"/>
                <a:gd name="T88" fmla="*/ 0 w 426"/>
                <a:gd name="T89" fmla="*/ 1 h 709"/>
                <a:gd name="T90" fmla="*/ 0 w 426"/>
                <a:gd name="T91" fmla="*/ 0 h 709"/>
                <a:gd name="T92" fmla="*/ 0 w 426"/>
                <a:gd name="T93" fmla="*/ 0 h 709"/>
                <a:gd name="T94" fmla="*/ 0 w 426"/>
                <a:gd name="T95" fmla="*/ 0 h 709"/>
                <a:gd name="T96" fmla="*/ 1 w 426"/>
                <a:gd name="T97" fmla="*/ 0 h 709"/>
                <a:gd name="T98" fmla="*/ 0 w 426"/>
                <a:gd name="T99" fmla="*/ 1 h 709"/>
                <a:gd name="T100" fmla="*/ 0 w 426"/>
                <a:gd name="T101" fmla="*/ 1 h 709"/>
                <a:gd name="T102" fmla="*/ 0 w 426"/>
                <a:gd name="T103" fmla="*/ 0 h 709"/>
                <a:gd name="T104" fmla="*/ 0 w 426"/>
                <a:gd name="T105" fmla="*/ 0 h 709"/>
                <a:gd name="T106" fmla="*/ 0 w 426"/>
                <a:gd name="T107" fmla="*/ 0 h 709"/>
                <a:gd name="T108" fmla="*/ 0 w 426"/>
                <a:gd name="T109" fmla="*/ 0 h 709"/>
                <a:gd name="T110" fmla="*/ 0 w 426"/>
                <a:gd name="T111" fmla="*/ 0 h 709"/>
                <a:gd name="T112" fmla="*/ 0 w 426"/>
                <a:gd name="T113" fmla="*/ 0 h 709"/>
                <a:gd name="T114" fmla="*/ 0 w 426"/>
                <a:gd name="T115" fmla="*/ 0 h 709"/>
                <a:gd name="T116" fmla="*/ 0 w 426"/>
                <a:gd name="T117" fmla="*/ 0 h 7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6"/>
                <a:gd name="T178" fmla="*/ 0 h 709"/>
                <a:gd name="T179" fmla="*/ 426 w 426"/>
                <a:gd name="T180" fmla="*/ 709 h 7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6" h="709">
                  <a:moveTo>
                    <a:pt x="26" y="662"/>
                  </a:moveTo>
                  <a:lnTo>
                    <a:pt x="42" y="648"/>
                  </a:lnTo>
                  <a:lnTo>
                    <a:pt x="44" y="647"/>
                  </a:lnTo>
                  <a:lnTo>
                    <a:pt x="59" y="638"/>
                  </a:lnTo>
                  <a:lnTo>
                    <a:pt x="60" y="638"/>
                  </a:lnTo>
                  <a:lnTo>
                    <a:pt x="74" y="633"/>
                  </a:lnTo>
                  <a:lnTo>
                    <a:pt x="77" y="630"/>
                  </a:lnTo>
                  <a:lnTo>
                    <a:pt x="73" y="624"/>
                  </a:lnTo>
                  <a:lnTo>
                    <a:pt x="56" y="615"/>
                  </a:lnTo>
                  <a:lnTo>
                    <a:pt x="54" y="613"/>
                  </a:lnTo>
                  <a:lnTo>
                    <a:pt x="43" y="600"/>
                  </a:lnTo>
                  <a:lnTo>
                    <a:pt x="41" y="594"/>
                  </a:lnTo>
                  <a:lnTo>
                    <a:pt x="41" y="584"/>
                  </a:lnTo>
                  <a:lnTo>
                    <a:pt x="36" y="576"/>
                  </a:lnTo>
                  <a:lnTo>
                    <a:pt x="33" y="574"/>
                  </a:lnTo>
                  <a:lnTo>
                    <a:pt x="29" y="561"/>
                  </a:lnTo>
                  <a:lnTo>
                    <a:pt x="20" y="544"/>
                  </a:lnTo>
                  <a:lnTo>
                    <a:pt x="19" y="543"/>
                  </a:lnTo>
                  <a:lnTo>
                    <a:pt x="12" y="519"/>
                  </a:lnTo>
                  <a:lnTo>
                    <a:pt x="10" y="516"/>
                  </a:lnTo>
                  <a:lnTo>
                    <a:pt x="10" y="491"/>
                  </a:lnTo>
                  <a:lnTo>
                    <a:pt x="7" y="466"/>
                  </a:lnTo>
                  <a:lnTo>
                    <a:pt x="7" y="463"/>
                  </a:lnTo>
                  <a:lnTo>
                    <a:pt x="7" y="444"/>
                  </a:lnTo>
                  <a:lnTo>
                    <a:pt x="8" y="417"/>
                  </a:lnTo>
                  <a:lnTo>
                    <a:pt x="10" y="390"/>
                  </a:lnTo>
                  <a:lnTo>
                    <a:pt x="10" y="366"/>
                  </a:lnTo>
                  <a:lnTo>
                    <a:pt x="12" y="365"/>
                  </a:lnTo>
                  <a:lnTo>
                    <a:pt x="14" y="341"/>
                  </a:lnTo>
                  <a:lnTo>
                    <a:pt x="15" y="339"/>
                  </a:lnTo>
                  <a:lnTo>
                    <a:pt x="19" y="326"/>
                  </a:lnTo>
                  <a:lnTo>
                    <a:pt x="20" y="323"/>
                  </a:lnTo>
                  <a:lnTo>
                    <a:pt x="29" y="311"/>
                  </a:lnTo>
                  <a:lnTo>
                    <a:pt x="28" y="296"/>
                  </a:lnTo>
                  <a:lnTo>
                    <a:pt x="27" y="266"/>
                  </a:lnTo>
                  <a:lnTo>
                    <a:pt x="28" y="235"/>
                  </a:lnTo>
                  <a:lnTo>
                    <a:pt x="27" y="212"/>
                  </a:lnTo>
                  <a:lnTo>
                    <a:pt x="25" y="200"/>
                  </a:lnTo>
                  <a:lnTo>
                    <a:pt x="22" y="185"/>
                  </a:lnTo>
                  <a:lnTo>
                    <a:pt x="22" y="169"/>
                  </a:lnTo>
                  <a:lnTo>
                    <a:pt x="21" y="158"/>
                  </a:lnTo>
                  <a:lnTo>
                    <a:pt x="21" y="157"/>
                  </a:lnTo>
                  <a:lnTo>
                    <a:pt x="21" y="131"/>
                  </a:lnTo>
                  <a:lnTo>
                    <a:pt x="21" y="128"/>
                  </a:lnTo>
                  <a:lnTo>
                    <a:pt x="26" y="110"/>
                  </a:lnTo>
                  <a:lnTo>
                    <a:pt x="29" y="105"/>
                  </a:lnTo>
                  <a:lnTo>
                    <a:pt x="43" y="93"/>
                  </a:lnTo>
                  <a:lnTo>
                    <a:pt x="44" y="91"/>
                  </a:lnTo>
                  <a:lnTo>
                    <a:pt x="55" y="85"/>
                  </a:lnTo>
                  <a:lnTo>
                    <a:pt x="62" y="84"/>
                  </a:lnTo>
                  <a:lnTo>
                    <a:pt x="74" y="85"/>
                  </a:lnTo>
                  <a:lnTo>
                    <a:pt x="77" y="86"/>
                  </a:lnTo>
                  <a:lnTo>
                    <a:pt x="80" y="88"/>
                  </a:lnTo>
                  <a:lnTo>
                    <a:pt x="82" y="83"/>
                  </a:lnTo>
                  <a:lnTo>
                    <a:pt x="85" y="68"/>
                  </a:lnTo>
                  <a:lnTo>
                    <a:pt x="85" y="67"/>
                  </a:lnTo>
                  <a:lnTo>
                    <a:pt x="88" y="54"/>
                  </a:lnTo>
                  <a:lnTo>
                    <a:pt x="89" y="52"/>
                  </a:lnTo>
                  <a:lnTo>
                    <a:pt x="96" y="41"/>
                  </a:lnTo>
                  <a:lnTo>
                    <a:pt x="99" y="38"/>
                  </a:lnTo>
                  <a:lnTo>
                    <a:pt x="103" y="37"/>
                  </a:lnTo>
                  <a:lnTo>
                    <a:pt x="119" y="33"/>
                  </a:lnTo>
                  <a:lnTo>
                    <a:pt x="121" y="33"/>
                  </a:lnTo>
                  <a:lnTo>
                    <a:pt x="138" y="33"/>
                  </a:lnTo>
                  <a:lnTo>
                    <a:pt x="140" y="30"/>
                  </a:lnTo>
                  <a:lnTo>
                    <a:pt x="143" y="24"/>
                  </a:lnTo>
                  <a:lnTo>
                    <a:pt x="156" y="12"/>
                  </a:lnTo>
                  <a:lnTo>
                    <a:pt x="158" y="10"/>
                  </a:lnTo>
                  <a:lnTo>
                    <a:pt x="177" y="1"/>
                  </a:lnTo>
                  <a:lnTo>
                    <a:pt x="181" y="0"/>
                  </a:lnTo>
                  <a:lnTo>
                    <a:pt x="200" y="0"/>
                  </a:lnTo>
                  <a:lnTo>
                    <a:pt x="205" y="2"/>
                  </a:lnTo>
                  <a:lnTo>
                    <a:pt x="214" y="8"/>
                  </a:lnTo>
                  <a:lnTo>
                    <a:pt x="216" y="10"/>
                  </a:lnTo>
                  <a:lnTo>
                    <a:pt x="224" y="19"/>
                  </a:lnTo>
                  <a:lnTo>
                    <a:pt x="226" y="24"/>
                  </a:lnTo>
                  <a:lnTo>
                    <a:pt x="230" y="39"/>
                  </a:lnTo>
                  <a:lnTo>
                    <a:pt x="230" y="42"/>
                  </a:lnTo>
                  <a:lnTo>
                    <a:pt x="230" y="60"/>
                  </a:lnTo>
                  <a:lnTo>
                    <a:pt x="236" y="58"/>
                  </a:lnTo>
                  <a:lnTo>
                    <a:pt x="241" y="56"/>
                  </a:lnTo>
                  <a:lnTo>
                    <a:pt x="254" y="56"/>
                  </a:lnTo>
                  <a:lnTo>
                    <a:pt x="256" y="56"/>
                  </a:lnTo>
                  <a:lnTo>
                    <a:pt x="268" y="58"/>
                  </a:lnTo>
                  <a:lnTo>
                    <a:pt x="272" y="58"/>
                  </a:lnTo>
                  <a:lnTo>
                    <a:pt x="275" y="63"/>
                  </a:lnTo>
                  <a:lnTo>
                    <a:pt x="282" y="74"/>
                  </a:lnTo>
                  <a:lnTo>
                    <a:pt x="283" y="77"/>
                  </a:lnTo>
                  <a:lnTo>
                    <a:pt x="286" y="90"/>
                  </a:lnTo>
                  <a:lnTo>
                    <a:pt x="294" y="103"/>
                  </a:lnTo>
                  <a:lnTo>
                    <a:pt x="300" y="117"/>
                  </a:lnTo>
                  <a:lnTo>
                    <a:pt x="301" y="121"/>
                  </a:lnTo>
                  <a:lnTo>
                    <a:pt x="301" y="187"/>
                  </a:lnTo>
                  <a:lnTo>
                    <a:pt x="301" y="188"/>
                  </a:lnTo>
                  <a:lnTo>
                    <a:pt x="298" y="208"/>
                  </a:lnTo>
                  <a:lnTo>
                    <a:pt x="298" y="227"/>
                  </a:lnTo>
                  <a:lnTo>
                    <a:pt x="299" y="240"/>
                  </a:lnTo>
                  <a:lnTo>
                    <a:pt x="300" y="248"/>
                  </a:lnTo>
                  <a:lnTo>
                    <a:pt x="300" y="249"/>
                  </a:lnTo>
                  <a:lnTo>
                    <a:pt x="300" y="288"/>
                  </a:lnTo>
                  <a:lnTo>
                    <a:pt x="315" y="288"/>
                  </a:lnTo>
                  <a:lnTo>
                    <a:pt x="316" y="287"/>
                  </a:lnTo>
                  <a:lnTo>
                    <a:pt x="320" y="283"/>
                  </a:lnTo>
                  <a:lnTo>
                    <a:pt x="331" y="277"/>
                  </a:lnTo>
                  <a:lnTo>
                    <a:pt x="334" y="273"/>
                  </a:lnTo>
                  <a:lnTo>
                    <a:pt x="340" y="270"/>
                  </a:lnTo>
                  <a:lnTo>
                    <a:pt x="358" y="264"/>
                  </a:lnTo>
                  <a:lnTo>
                    <a:pt x="362" y="263"/>
                  </a:lnTo>
                  <a:lnTo>
                    <a:pt x="376" y="263"/>
                  </a:lnTo>
                  <a:lnTo>
                    <a:pt x="382" y="264"/>
                  </a:lnTo>
                  <a:lnTo>
                    <a:pt x="388" y="264"/>
                  </a:lnTo>
                  <a:lnTo>
                    <a:pt x="390" y="264"/>
                  </a:lnTo>
                  <a:lnTo>
                    <a:pt x="393" y="264"/>
                  </a:lnTo>
                  <a:lnTo>
                    <a:pt x="398" y="264"/>
                  </a:lnTo>
                  <a:lnTo>
                    <a:pt x="402" y="265"/>
                  </a:lnTo>
                  <a:lnTo>
                    <a:pt x="408" y="270"/>
                  </a:lnTo>
                  <a:lnTo>
                    <a:pt x="412" y="274"/>
                  </a:lnTo>
                  <a:lnTo>
                    <a:pt x="414" y="278"/>
                  </a:lnTo>
                  <a:lnTo>
                    <a:pt x="415" y="282"/>
                  </a:lnTo>
                  <a:lnTo>
                    <a:pt x="425" y="299"/>
                  </a:lnTo>
                  <a:lnTo>
                    <a:pt x="426" y="306"/>
                  </a:lnTo>
                  <a:lnTo>
                    <a:pt x="424" y="323"/>
                  </a:lnTo>
                  <a:lnTo>
                    <a:pt x="421" y="329"/>
                  </a:lnTo>
                  <a:lnTo>
                    <a:pt x="409" y="340"/>
                  </a:lnTo>
                  <a:lnTo>
                    <a:pt x="399" y="350"/>
                  </a:lnTo>
                  <a:lnTo>
                    <a:pt x="388" y="359"/>
                  </a:lnTo>
                  <a:lnTo>
                    <a:pt x="378" y="376"/>
                  </a:lnTo>
                  <a:lnTo>
                    <a:pt x="376" y="379"/>
                  </a:lnTo>
                  <a:lnTo>
                    <a:pt x="366" y="387"/>
                  </a:lnTo>
                  <a:lnTo>
                    <a:pt x="361" y="401"/>
                  </a:lnTo>
                  <a:lnTo>
                    <a:pt x="350" y="425"/>
                  </a:lnTo>
                  <a:lnTo>
                    <a:pt x="342" y="443"/>
                  </a:lnTo>
                  <a:lnTo>
                    <a:pt x="335" y="461"/>
                  </a:lnTo>
                  <a:lnTo>
                    <a:pt x="333" y="470"/>
                  </a:lnTo>
                  <a:lnTo>
                    <a:pt x="332" y="480"/>
                  </a:lnTo>
                  <a:lnTo>
                    <a:pt x="331" y="495"/>
                  </a:lnTo>
                  <a:lnTo>
                    <a:pt x="330" y="503"/>
                  </a:lnTo>
                  <a:lnTo>
                    <a:pt x="330" y="505"/>
                  </a:lnTo>
                  <a:lnTo>
                    <a:pt x="322" y="526"/>
                  </a:lnTo>
                  <a:lnTo>
                    <a:pt x="321" y="542"/>
                  </a:lnTo>
                  <a:lnTo>
                    <a:pt x="319" y="546"/>
                  </a:lnTo>
                  <a:lnTo>
                    <a:pt x="308" y="562"/>
                  </a:lnTo>
                  <a:lnTo>
                    <a:pt x="309" y="572"/>
                  </a:lnTo>
                  <a:lnTo>
                    <a:pt x="308" y="577"/>
                  </a:lnTo>
                  <a:lnTo>
                    <a:pt x="303" y="587"/>
                  </a:lnTo>
                  <a:lnTo>
                    <a:pt x="295" y="606"/>
                  </a:lnTo>
                  <a:lnTo>
                    <a:pt x="293" y="608"/>
                  </a:lnTo>
                  <a:lnTo>
                    <a:pt x="281" y="622"/>
                  </a:lnTo>
                  <a:lnTo>
                    <a:pt x="291" y="625"/>
                  </a:lnTo>
                  <a:lnTo>
                    <a:pt x="295" y="629"/>
                  </a:lnTo>
                  <a:lnTo>
                    <a:pt x="300" y="634"/>
                  </a:lnTo>
                  <a:lnTo>
                    <a:pt x="315" y="641"/>
                  </a:lnTo>
                  <a:lnTo>
                    <a:pt x="316" y="642"/>
                  </a:lnTo>
                  <a:lnTo>
                    <a:pt x="328" y="649"/>
                  </a:lnTo>
                  <a:lnTo>
                    <a:pt x="336" y="653"/>
                  </a:lnTo>
                  <a:lnTo>
                    <a:pt x="341" y="656"/>
                  </a:lnTo>
                  <a:lnTo>
                    <a:pt x="351" y="667"/>
                  </a:lnTo>
                  <a:lnTo>
                    <a:pt x="357" y="674"/>
                  </a:lnTo>
                  <a:lnTo>
                    <a:pt x="351" y="681"/>
                  </a:lnTo>
                  <a:lnTo>
                    <a:pt x="344" y="689"/>
                  </a:lnTo>
                  <a:lnTo>
                    <a:pt x="339" y="692"/>
                  </a:lnTo>
                  <a:lnTo>
                    <a:pt x="320" y="696"/>
                  </a:lnTo>
                  <a:lnTo>
                    <a:pt x="314" y="695"/>
                  </a:lnTo>
                  <a:lnTo>
                    <a:pt x="307" y="692"/>
                  </a:lnTo>
                  <a:lnTo>
                    <a:pt x="301" y="693"/>
                  </a:lnTo>
                  <a:lnTo>
                    <a:pt x="285" y="700"/>
                  </a:lnTo>
                  <a:lnTo>
                    <a:pt x="284" y="700"/>
                  </a:lnTo>
                  <a:lnTo>
                    <a:pt x="260" y="706"/>
                  </a:lnTo>
                  <a:lnTo>
                    <a:pt x="257" y="707"/>
                  </a:lnTo>
                  <a:lnTo>
                    <a:pt x="221" y="707"/>
                  </a:lnTo>
                  <a:lnTo>
                    <a:pt x="205" y="708"/>
                  </a:lnTo>
                  <a:lnTo>
                    <a:pt x="189" y="708"/>
                  </a:lnTo>
                  <a:lnTo>
                    <a:pt x="171" y="709"/>
                  </a:lnTo>
                  <a:lnTo>
                    <a:pt x="147" y="709"/>
                  </a:lnTo>
                  <a:lnTo>
                    <a:pt x="146" y="709"/>
                  </a:lnTo>
                  <a:lnTo>
                    <a:pt x="122" y="707"/>
                  </a:lnTo>
                  <a:lnTo>
                    <a:pt x="109" y="705"/>
                  </a:lnTo>
                  <a:lnTo>
                    <a:pt x="91" y="703"/>
                  </a:lnTo>
                  <a:lnTo>
                    <a:pt x="90" y="703"/>
                  </a:lnTo>
                  <a:lnTo>
                    <a:pt x="77" y="699"/>
                  </a:lnTo>
                  <a:lnTo>
                    <a:pt x="75" y="697"/>
                  </a:lnTo>
                  <a:lnTo>
                    <a:pt x="63" y="691"/>
                  </a:lnTo>
                  <a:lnTo>
                    <a:pt x="54" y="686"/>
                  </a:lnTo>
                  <a:lnTo>
                    <a:pt x="51" y="691"/>
                  </a:lnTo>
                  <a:lnTo>
                    <a:pt x="49" y="696"/>
                  </a:lnTo>
                  <a:lnTo>
                    <a:pt x="28" y="696"/>
                  </a:lnTo>
                  <a:lnTo>
                    <a:pt x="25" y="693"/>
                  </a:lnTo>
                  <a:lnTo>
                    <a:pt x="13" y="681"/>
                  </a:lnTo>
                  <a:lnTo>
                    <a:pt x="0" y="668"/>
                  </a:lnTo>
                  <a:lnTo>
                    <a:pt x="18" y="664"/>
                  </a:lnTo>
                  <a:lnTo>
                    <a:pt x="26" y="662"/>
                  </a:lnTo>
                  <a:close/>
                  <a:moveTo>
                    <a:pt x="106" y="373"/>
                  </a:moveTo>
                  <a:lnTo>
                    <a:pt x="122" y="362"/>
                  </a:lnTo>
                  <a:lnTo>
                    <a:pt x="134" y="354"/>
                  </a:lnTo>
                  <a:lnTo>
                    <a:pt x="137" y="351"/>
                  </a:lnTo>
                  <a:lnTo>
                    <a:pt x="143" y="347"/>
                  </a:lnTo>
                  <a:lnTo>
                    <a:pt x="148" y="344"/>
                  </a:lnTo>
                  <a:lnTo>
                    <a:pt x="153" y="342"/>
                  </a:lnTo>
                  <a:lnTo>
                    <a:pt x="156" y="340"/>
                  </a:lnTo>
                  <a:lnTo>
                    <a:pt x="161" y="336"/>
                  </a:lnTo>
                  <a:lnTo>
                    <a:pt x="166" y="335"/>
                  </a:lnTo>
                  <a:lnTo>
                    <a:pt x="175" y="335"/>
                  </a:lnTo>
                  <a:lnTo>
                    <a:pt x="186" y="335"/>
                  </a:lnTo>
                  <a:lnTo>
                    <a:pt x="192" y="335"/>
                  </a:lnTo>
                  <a:lnTo>
                    <a:pt x="202" y="336"/>
                  </a:lnTo>
                  <a:lnTo>
                    <a:pt x="212" y="338"/>
                  </a:lnTo>
                  <a:lnTo>
                    <a:pt x="219" y="338"/>
                  </a:lnTo>
                  <a:lnTo>
                    <a:pt x="224" y="339"/>
                  </a:lnTo>
                  <a:lnTo>
                    <a:pt x="224" y="341"/>
                  </a:lnTo>
                  <a:lnTo>
                    <a:pt x="226" y="344"/>
                  </a:lnTo>
                  <a:lnTo>
                    <a:pt x="229" y="347"/>
                  </a:lnTo>
                  <a:lnTo>
                    <a:pt x="234" y="350"/>
                  </a:lnTo>
                  <a:lnTo>
                    <a:pt x="241" y="353"/>
                  </a:lnTo>
                  <a:lnTo>
                    <a:pt x="247" y="356"/>
                  </a:lnTo>
                  <a:lnTo>
                    <a:pt x="253" y="363"/>
                  </a:lnTo>
                  <a:lnTo>
                    <a:pt x="258" y="368"/>
                  </a:lnTo>
                  <a:lnTo>
                    <a:pt x="261" y="369"/>
                  </a:lnTo>
                  <a:lnTo>
                    <a:pt x="265" y="371"/>
                  </a:lnTo>
                  <a:lnTo>
                    <a:pt x="270" y="375"/>
                  </a:lnTo>
                  <a:lnTo>
                    <a:pt x="271" y="376"/>
                  </a:lnTo>
                  <a:lnTo>
                    <a:pt x="271" y="378"/>
                  </a:lnTo>
                  <a:lnTo>
                    <a:pt x="272" y="382"/>
                  </a:lnTo>
                  <a:lnTo>
                    <a:pt x="273" y="386"/>
                  </a:lnTo>
                  <a:lnTo>
                    <a:pt x="273" y="388"/>
                  </a:lnTo>
                  <a:lnTo>
                    <a:pt x="269" y="390"/>
                  </a:lnTo>
                  <a:lnTo>
                    <a:pt x="266" y="389"/>
                  </a:lnTo>
                  <a:lnTo>
                    <a:pt x="262" y="386"/>
                  </a:lnTo>
                  <a:lnTo>
                    <a:pt x="259" y="381"/>
                  </a:lnTo>
                  <a:lnTo>
                    <a:pt x="257" y="379"/>
                  </a:lnTo>
                  <a:lnTo>
                    <a:pt x="252" y="376"/>
                  </a:lnTo>
                  <a:lnTo>
                    <a:pt x="247" y="371"/>
                  </a:lnTo>
                  <a:lnTo>
                    <a:pt x="242" y="368"/>
                  </a:lnTo>
                  <a:lnTo>
                    <a:pt x="240" y="366"/>
                  </a:lnTo>
                  <a:lnTo>
                    <a:pt x="234" y="363"/>
                  </a:lnTo>
                  <a:lnTo>
                    <a:pt x="233" y="363"/>
                  </a:lnTo>
                  <a:lnTo>
                    <a:pt x="228" y="361"/>
                  </a:lnTo>
                  <a:lnTo>
                    <a:pt x="219" y="357"/>
                  </a:lnTo>
                  <a:lnTo>
                    <a:pt x="215" y="354"/>
                  </a:lnTo>
                  <a:lnTo>
                    <a:pt x="213" y="353"/>
                  </a:lnTo>
                  <a:lnTo>
                    <a:pt x="208" y="352"/>
                  </a:lnTo>
                  <a:lnTo>
                    <a:pt x="202" y="350"/>
                  </a:lnTo>
                  <a:lnTo>
                    <a:pt x="198" y="348"/>
                  </a:lnTo>
                  <a:lnTo>
                    <a:pt x="192" y="348"/>
                  </a:lnTo>
                  <a:lnTo>
                    <a:pt x="189" y="348"/>
                  </a:lnTo>
                  <a:lnTo>
                    <a:pt x="182" y="347"/>
                  </a:lnTo>
                  <a:lnTo>
                    <a:pt x="179" y="347"/>
                  </a:lnTo>
                  <a:lnTo>
                    <a:pt x="177" y="347"/>
                  </a:lnTo>
                  <a:lnTo>
                    <a:pt x="172" y="348"/>
                  </a:lnTo>
                  <a:lnTo>
                    <a:pt x="170" y="350"/>
                  </a:lnTo>
                  <a:lnTo>
                    <a:pt x="164" y="353"/>
                  </a:lnTo>
                  <a:lnTo>
                    <a:pt x="161" y="354"/>
                  </a:lnTo>
                  <a:lnTo>
                    <a:pt x="158" y="356"/>
                  </a:lnTo>
                  <a:lnTo>
                    <a:pt x="156" y="358"/>
                  </a:lnTo>
                  <a:lnTo>
                    <a:pt x="153" y="358"/>
                  </a:lnTo>
                  <a:lnTo>
                    <a:pt x="149" y="359"/>
                  </a:lnTo>
                  <a:lnTo>
                    <a:pt x="146" y="361"/>
                  </a:lnTo>
                  <a:lnTo>
                    <a:pt x="142" y="362"/>
                  </a:lnTo>
                  <a:lnTo>
                    <a:pt x="138" y="363"/>
                  </a:lnTo>
                  <a:lnTo>
                    <a:pt x="134" y="366"/>
                  </a:lnTo>
                  <a:lnTo>
                    <a:pt x="131" y="367"/>
                  </a:lnTo>
                  <a:lnTo>
                    <a:pt x="125" y="370"/>
                  </a:lnTo>
                  <a:lnTo>
                    <a:pt x="119" y="374"/>
                  </a:lnTo>
                  <a:lnTo>
                    <a:pt x="112" y="374"/>
                  </a:lnTo>
                  <a:lnTo>
                    <a:pt x="108" y="378"/>
                  </a:lnTo>
                  <a:lnTo>
                    <a:pt x="103" y="378"/>
                  </a:lnTo>
                  <a:lnTo>
                    <a:pt x="106" y="373"/>
                  </a:lnTo>
                  <a:close/>
                  <a:moveTo>
                    <a:pt x="61" y="448"/>
                  </a:moveTo>
                  <a:lnTo>
                    <a:pt x="72" y="448"/>
                  </a:lnTo>
                  <a:lnTo>
                    <a:pt x="77" y="441"/>
                  </a:lnTo>
                  <a:lnTo>
                    <a:pt x="84" y="434"/>
                  </a:lnTo>
                  <a:lnTo>
                    <a:pt x="88" y="429"/>
                  </a:lnTo>
                  <a:lnTo>
                    <a:pt x="96" y="418"/>
                  </a:lnTo>
                  <a:lnTo>
                    <a:pt x="100" y="413"/>
                  </a:lnTo>
                  <a:lnTo>
                    <a:pt x="106" y="409"/>
                  </a:lnTo>
                  <a:lnTo>
                    <a:pt x="110" y="405"/>
                  </a:lnTo>
                  <a:lnTo>
                    <a:pt x="113" y="403"/>
                  </a:lnTo>
                  <a:lnTo>
                    <a:pt x="120" y="399"/>
                  </a:lnTo>
                  <a:lnTo>
                    <a:pt x="131" y="391"/>
                  </a:lnTo>
                  <a:lnTo>
                    <a:pt x="138" y="387"/>
                  </a:lnTo>
                  <a:lnTo>
                    <a:pt x="148" y="382"/>
                  </a:lnTo>
                  <a:lnTo>
                    <a:pt x="154" y="381"/>
                  </a:lnTo>
                  <a:lnTo>
                    <a:pt x="159" y="380"/>
                  </a:lnTo>
                  <a:lnTo>
                    <a:pt x="166" y="380"/>
                  </a:lnTo>
                  <a:lnTo>
                    <a:pt x="172" y="380"/>
                  </a:lnTo>
                  <a:lnTo>
                    <a:pt x="188" y="382"/>
                  </a:lnTo>
                  <a:lnTo>
                    <a:pt x="201" y="386"/>
                  </a:lnTo>
                  <a:lnTo>
                    <a:pt x="214" y="390"/>
                  </a:lnTo>
                  <a:lnTo>
                    <a:pt x="225" y="394"/>
                  </a:lnTo>
                  <a:lnTo>
                    <a:pt x="243" y="402"/>
                  </a:lnTo>
                  <a:lnTo>
                    <a:pt x="252" y="406"/>
                  </a:lnTo>
                  <a:lnTo>
                    <a:pt x="263" y="410"/>
                  </a:lnTo>
                  <a:lnTo>
                    <a:pt x="272" y="411"/>
                  </a:lnTo>
                  <a:lnTo>
                    <a:pt x="274" y="414"/>
                  </a:lnTo>
                  <a:lnTo>
                    <a:pt x="280" y="418"/>
                  </a:lnTo>
                  <a:lnTo>
                    <a:pt x="280" y="425"/>
                  </a:lnTo>
                  <a:lnTo>
                    <a:pt x="277" y="424"/>
                  </a:lnTo>
                  <a:lnTo>
                    <a:pt x="275" y="426"/>
                  </a:lnTo>
                  <a:lnTo>
                    <a:pt x="272" y="432"/>
                  </a:lnTo>
                  <a:lnTo>
                    <a:pt x="270" y="435"/>
                  </a:lnTo>
                  <a:lnTo>
                    <a:pt x="265" y="438"/>
                  </a:lnTo>
                  <a:lnTo>
                    <a:pt x="263" y="438"/>
                  </a:lnTo>
                  <a:lnTo>
                    <a:pt x="260" y="438"/>
                  </a:lnTo>
                  <a:lnTo>
                    <a:pt x="253" y="438"/>
                  </a:lnTo>
                  <a:lnTo>
                    <a:pt x="250" y="438"/>
                  </a:lnTo>
                  <a:lnTo>
                    <a:pt x="241" y="447"/>
                  </a:lnTo>
                  <a:lnTo>
                    <a:pt x="230" y="458"/>
                  </a:lnTo>
                  <a:lnTo>
                    <a:pt x="226" y="462"/>
                  </a:lnTo>
                  <a:lnTo>
                    <a:pt x="221" y="466"/>
                  </a:lnTo>
                  <a:lnTo>
                    <a:pt x="216" y="468"/>
                  </a:lnTo>
                  <a:lnTo>
                    <a:pt x="214" y="468"/>
                  </a:lnTo>
                  <a:lnTo>
                    <a:pt x="205" y="471"/>
                  </a:lnTo>
                  <a:lnTo>
                    <a:pt x="203" y="475"/>
                  </a:lnTo>
                  <a:lnTo>
                    <a:pt x="204" y="478"/>
                  </a:lnTo>
                  <a:lnTo>
                    <a:pt x="207" y="480"/>
                  </a:lnTo>
                  <a:lnTo>
                    <a:pt x="215" y="480"/>
                  </a:lnTo>
                  <a:lnTo>
                    <a:pt x="221" y="480"/>
                  </a:lnTo>
                  <a:lnTo>
                    <a:pt x="225" y="478"/>
                  </a:lnTo>
                  <a:lnTo>
                    <a:pt x="225" y="476"/>
                  </a:lnTo>
                  <a:lnTo>
                    <a:pt x="227" y="473"/>
                  </a:lnTo>
                  <a:lnTo>
                    <a:pt x="230" y="470"/>
                  </a:lnTo>
                  <a:lnTo>
                    <a:pt x="234" y="468"/>
                  </a:lnTo>
                  <a:lnTo>
                    <a:pt x="239" y="466"/>
                  </a:lnTo>
                  <a:lnTo>
                    <a:pt x="245" y="466"/>
                  </a:lnTo>
                  <a:lnTo>
                    <a:pt x="248" y="467"/>
                  </a:lnTo>
                  <a:lnTo>
                    <a:pt x="248" y="472"/>
                  </a:lnTo>
                  <a:lnTo>
                    <a:pt x="243" y="480"/>
                  </a:lnTo>
                  <a:lnTo>
                    <a:pt x="236" y="485"/>
                  </a:lnTo>
                  <a:lnTo>
                    <a:pt x="231" y="489"/>
                  </a:lnTo>
                  <a:lnTo>
                    <a:pt x="226" y="490"/>
                  </a:lnTo>
                  <a:lnTo>
                    <a:pt x="222" y="490"/>
                  </a:lnTo>
                  <a:lnTo>
                    <a:pt x="217" y="495"/>
                  </a:lnTo>
                  <a:lnTo>
                    <a:pt x="214" y="498"/>
                  </a:lnTo>
                  <a:lnTo>
                    <a:pt x="213" y="502"/>
                  </a:lnTo>
                  <a:lnTo>
                    <a:pt x="210" y="505"/>
                  </a:lnTo>
                  <a:lnTo>
                    <a:pt x="208" y="504"/>
                  </a:lnTo>
                  <a:lnTo>
                    <a:pt x="206" y="505"/>
                  </a:lnTo>
                  <a:lnTo>
                    <a:pt x="205" y="505"/>
                  </a:lnTo>
                  <a:lnTo>
                    <a:pt x="202" y="506"/>
                  </a:lnTo>
                  <a:lnTo>
                    <a:pt x="196" y="506"/>
                  </a:lnTo>
                  <a:lnTo>
                    <a:pt x="193" y="506"/>
                  </a:lnTo>
                  <a:lnTo>
                    <a:pt x="186" y="506"/>
                  </a:lnTo>
                  <a:lnTo>
                    <a:pt x="178" y="504"/>
                  </a:lnTo>
                  <a:lnTo>
                    <a:pt x="173" y="502"/>
                  </a:lnTo>
                  <a:lnTo>
                    <a:pt x="164" y="501"/>
                  </a:lnTo>
                  <a:lnTo>
                    <a:pt x="159" y="499"/>
                  </a:lnTo>
                  <a:lnTo>
                    <a:pt x="155" y="497"/>
                  </a:lnTo>
                  <a:lnTo>
                    <a:pt x="152" y="495"/>
                  </a:lnTo>
                  <a:lnTo>
                    <a:pt x="146" y="493"/>
                  </a:lnTo>
                  <a:lnTo>
                    <a:pt x="141" y="492"/>
                  </a:lnTo>
                  <a:lnTo>
                    <a:pt x="138" y="491"/>
                  </a:lnTo>
                  <a:lnTo>
                    <a:pt x="134" y="490"/>
                  </a:lnTo>
                  <a:lnTo>
                    <a:pt x="132" y="489"/>
                  </a:lnTo>
                  <a:lnTo>
                    <a:pt x="123" y="480"/>
                  </a:lnTo>
                  <a:lnTo>
                    <a:pt x="119" y="478"/>
                  </a:lnTo>
                  <a:lnTo>
                    <a:pt x="117" y="476"/>
                  </a:lnTo>
                  <a:lnTo>
                    <a:pt x="112" y="472"/>
                  </a:lnTo>
                  <a:lnTo>
                    <a:pt x="110" y="469"/>
                  </a:lnTo>
                  <a:lnTo>
                    <a:pt x="109" y="468"/>
                  </a:lnTo>
                  <a:lnTo>
                    <a:pt x="105" y="466"/>
                  </a:lnTo>
                  <a:lnTo>
                    <a:pt x="100" y="463"/>
                  </a:lnTo>
                  <a:lnTo>
                    <a:pt x="96" y="463"/>
                  </a:lnTo>
                  <a:lnTo>
                    <a:pt x="93" y="463"/>
                  </a:lnTo>
                  <a:lnTo>
                    <a:pt x="91" y="463"/>
                  </a:lnTo>
                  <a:lnTo>
                    <a:pt x="89" y="461"/>
                  </a:lnTo>
                  <a:lnTo>
                    <a:pt x="86" y="459"/>
                  </a:lnTo>
                  <a:lnTo>
                    <a:pt x="84" y="458"/>
                  </a:lnTo>
                  <a:lnTo>
                    <a:pt x="82" y="458"/>
                  </a:lnTo>
                  <a:lnTo>
                    <a:pt x="78" y="458"/>
                  </a:lnTo>
                  <a:lnTo>
                    <a:pt x="74" y="458"/>
                  </a:lnTo>
                  <a:lnTo>
                    <a:pt x="71" y="458"/>
                  </a:lnTo>
                  <a:lnTo>
                    <a:pt x="65" y="458"/>
                  </a:lnTo>
                  <a:lnTo>
                    <a:pt x="63" y="456"/>
                  </a:lnTo>
                  <a:lnTo>
                    <a:pt x="61" y="453"/>
                  </a:lnTo>
                  <a:lnTo>
                    <a:pt x="59" y="450"/>
                  </a:lnTo>
                  <a:lnTo>
                    <a:pt x="61" y="448"/>
                  </a:lnTo>
                  <a:close/>
                  <a:moveTo>
                    <a:pt x="143" y="415"/>
                  </a:moveTo>
                  <a:lnTo>
                    <a:pt x="143" y="427"/>
                  </a:lnTo>
                  <a:lnTo>
                    <a:pt x="144" y="433"/>
                  </a:lnTo>
                  <a:lnTo>
                    <a:pt x="144" y="439"/>
                  </a:lnTo>
                  <a:lnTo>
                    <a:pt x="144" y="446"/>
                  </a:lnTo>
                  <a:lnTo>
                    <a:pt x="136" y="446"/>
                  </a:lnTo>
                  <a:lnTo>
                    <a:pt x="132" y="441"/>
                  </a:lnTo>
                  <a:lnTo>
                    <a:pt x="126" y="437"/>
                  </a:lnTo>
                  <a:lnTo>
                    <a:pt x="125" y="436"/>
                  </a:lnTo>
                  <a:lnTo>
                    <a:pt x="124" y="432"/>
                  </a:lnTo>
                  <a:lnTo>
                    <a:pt x="124" y="427"/>
                  </a:lnTo>
                  <a:lnTo>
                    <a:pt x="128" y="422"/>
                  </a:lnTo>
                  <a:lnTo>
                    <a:pt x="132" y="421"/>
                  </a:lnTo>
                  <a:lnTo>
                    <a:pt x="140" y="416"/>
                  </a:lnTo>
                  <a:lnTo>
                    <a:pt x="143" y="415"/>
                  </a:lnTo>
                  <a:close/>
                  <a:moveTo>
                    <a:pt x="168" y="479"/>
                  </a:moveTo>
                  <a:lnTo>
                    <a:pt x="177" y="480"/>
                  </a:lnTo>
                  <a:lnTo>
                    <a:pt x="182" y="479"/>
                  </a:lnTo>
                  <a:lnTo>
                    <a:pt x="187" y="481"/>
                  </a:lnTo>
                  <a:lnTo>
                    <a:pt x="193" y="483"/>
                  </a:lnTo>
                  <a:lnTo>
                    <a:pt x="194" y="483"/>
                  </a:lnTo>
                  <a:lnTo>
                    <a:pt x="196" y="484"/>
                  </a:lnTo>
                  <a:lnTo>
                    <a:pt x="200" y="486"/>
                  </a:lnTo>
                  <a:lnTo>
                    <a:pt x="201" y="487"/>
                  </a:lnTo>
                  <a:lnTo>
                    <a:pt x="202" y="490"/>
                  </a:lnTo>
                  <a:lnTo>
                    <a:pt x="203" y="492"/>
                  </a:lnTo>
                  <a:lnTo>
                    <a:pt x="204" y="494"/>
                  </a:lnTo>
                  <a:lnTo>
                    <a:pt x="204" y="495"/>
                  </a:lnTo>
                  <a:lnTo>
                    <a:pt x="198" y="497"/>
                  </a:lnTo>
                  <a:lnTo>
                    <a:pt x="196" y="497"/>
                  </a:lnTo>
                  <a:lnTo>
                    <a:pt x="194" y="497"/>
                  </a:lnTo>
                  <a:lnTo>
                    <a:pt x="191" y="496"/>
                  </a:lnTo>
                  <a:lnTo>
                    <a:pt x="189" y="495"/>
                  </a:lnTo>
                  <a:lnTo>
                    <a:pt x="186" y="494"/>
                  </a:lnTo>
                  <a:lnTo>
                    <a:pt x="184" y="493"/>
                  </a:lnTo>
                  <a:lnTo>
                    <a:pt x="182" y="493"/>
                  </a:lnTo>
                  <a:lnTo>
                    <a:pt x="180" y="493"/>
                  </a:lnTo>
                  <a:lnTo>
                    <a:pt x="179" y="493"/>
                  </a:lnTo>
                  <a:lnTo>
                    <a:pt x="177" y="492"/>
                  </a:lnTo>
                  <a:lnTo>
                    <a:pt x="176" y="492"/>
                  </a:lnTo>
                  <a:lnTo>
                    <a:pt x="172" y="491"/>
                  </a:lnTo>
                  <a:lnTo>
                    <a:pt x="169" y="490"/>
                  </a:lnTo>
                  <a:lnTo>
                    <a:pt x="165" y="485"/>
                  </a:lnTo>
                  <a:lnTo>
                    <a:pt x="164" y="483"/>
                  </a:lnTo>
                  <a:lnTo>
                    <a:pt x="163" y="481"/>
                  </a:lnTo>
                  <a:lnTo>
                    <a:pt x="164" y="479"/>
                  </a:lnTo>
                  <a:lnTo>
                    <a:pt x="166" y="479"/>
                  </a:lnTo>
                  <a:lnTo>
                    <a:pt x="168" y="479"/>
                  </a:lnTo>
                  <a:close/>
                  <a:moveTo>
                    <a:pt x="222" y="412"/>
                  </a:moveTo>
                  <a:lnTo>
                    <a:pt x="224" y="413"/>
                  </a:lnTo>
                  <a:lnTo>
                    <a:pt x="228" y="413"/>
                  </a:lnTo>
                  <a:lnTo>
                    <a:pt x="230" y="414"/>
                  </a:lnTo>
                  <a:lnTo>
                    <a:pt x="233" y="414"/>
                  </a:lnTo>
                  <a:lnTo>
                    <a:pt x="234" y="416"/>
                  </a:lnTo>
                  <a:lnTo>
                    <a:pt x="236" y="418"/>
                  </a:lnTo>
                  <a:lnTo>
                    <a:pt x="237" y="421"/>
                  </a:lnTo>
                  <a:lnTo>
                    <a:pt x="238" y="422"/>
                  </a:lnTo>
                  <a:lnTo>
                    <a:pt x="240" y="423"/>
                  </a:lnTo>
                  <a:lnTo>
                    <a:pt x="242" y="425"/>
                  </a:lnTo>
                  <a:lnTo>
                    <a:pt x="245" y="425"/>
                  </a:lnTo>
                  <a:lnTo>
                    <a:pt x="246" y="426"/>
                  </a:lnTo>
                  <a:lnTo>
                    <a:pt x="248" y="426"/>
                  </a:lnTo>
                  <a:lnTo>
                    <a:pt x="249" y="427"/>
                  </a:lnTo>
                  <a:lnTo>
                    <a:pt x="251" y="429"/>
                  </a:lnTo>
                  <a:lnTo>
                    <a:pt x="253" y="433"/>
                  </a:lnTo>
                  <a:lnTo>
                    <a:pt x="253" y="435"/>
                  </a:lnTo>
                  <a:lnTo>
                    <a:pt x="252" y="436"/>
                  </a:lnTo>
                  <a:lnTo>
                    <a:pt x="250" y="437"/>
                  </a:lnTo>
                  <a:lnTo>
                    <a:pt x="248" y="437"/>
                  </a:lnTo>
                  <a:lnTo>
                    <a:pt x="247" y="437"/>
                  </a:lnTo>
                  <a:lnTo>
                    <a:pt x="245" y="438"/>
                  </a:lnTo>
                  <a:lnTo>
                    <a:pt x="243" y="439"/>
                  </a:lnTo>
                  <a:lnTo>
                    <a:pt x="243" y="440"/>
                  </a:lnTo>
                  <a:lnTo>
                    <a:pt x="241" y="443"/>
                  </a:lnTo>
                  <a:lnTo>
                    <a:pt x="237" y="446"/>
                  </a:lnTo>
                  <a:lnTo>
                    <a:pt x="238" y="447"/>
                  </a:lnTo>
                  <a:lnTo>
                    <a:pt x="237" y="448"/>
                  </a:lnTo>
                  <a:lnTo>
                    <a:pt x="234" y="448"/>
                  </a:lnTo>
                  <a:lnTo>
                    <a:pt x="233" y="448"/>
                  </a:lnTo>
                  <a:lnTo>
                    <a:pt x="231" y="448"/>
                  </a:lnTo>
                  <a:lnTo>
                    <a:pt x="229" y="448"/>
                  </a:lnTo>
                  <a:lnTo>
                    <a:pt x="227" y="446"/>
                  </a:lnTo>
                  <a:lnTo>
                    <a:pt x="226" y="446"/>
                  </a:lnTo>
                  <a:lnTo>
                    <a:pt x="223" y="443"/>
                  </a:lnTo>
                  <a:lnTo>
                    <a:pt x="223" y="441"/>
                  </a:lnTo>
                  <a:lnTo>
                    <a:pt x="223" y="440"/>
                  </a:lnTo>
                  <a:lnTo>
                    <a:pt x="223" y="438"/>
                  </a:lnTo>
                  <a:lnTo>
                    <a:pt x="224" y="438"/>
                  </a:lnTo>
                  <a:lnTo>
                    <a:pt x="224" y="437"/>
                  </a:lnTo>
                  <a:lnTo>
                    <a:pt x="224" y="436"/>
                  </a:lnTo>
                  <a:lnTo>
                    <a:pt x="224" y="434"/>
                  </a:lnTo>
                  <a:lnTo>
                    <a:pt x="224" y="433"/>
                  </a:lnTo>
                  <a:lnTo>
                    <a:pt x="224" y="432"/>
                  </a:lnTo>
                  <a:lnTo>
                    <a:pt x="224" y="431"/>
                  </a:lnTo>
                  <a:lnTo>
                    <a:pt x="223" y="428"/>
                  </a:lnTo>
                  <a:lnTo>
                    <a:pt x="223" y="427"/>
                  </a:lnTo>
                  <a:lnTo>
                    <a:pt x="222" y="425"/>
                  </a:lnTo>
                  <a:lnTo>
                    <a:pt x="221" y="424"/>
                  </a:lnTo>
                  <a:lnTo>
                    <a:pt x="219" y="423"/>
                  </a:lnTo>
                  <a:lnTo>
                    <a:pt x="218" y="421"/>
                  </a:lnTo>
                  <a:lnTo>
                    <a:pt x="218" y="418"/>
                  </a:lnTo>
                  <a:lnTo>
                    <a:pt x="218" y="417"/>
                  </a:lnTo>
                  <a:lnTo>
                    <a:pt x="218" y="416"/>
                  </a:lnTo>
                  <a:lnTo>
                    <a:pt x="218" y="415"/>
                  </a:lnTo>
                  <a:lnTo>
                    <a:pt x="218" y="414"/>
                  </a:lnTo>
                  <a:lnTo>
                    <a:pt x="218" y="413"/>
                  </a:lnTo>
                  <a:lnTo>
                    <a:pt x="221" y="413"/>
                  </a:lnTo>
                  <a:lnTo>
                    <a:pt x="222" y="412"/>
                  </a:lnTo>
                  <a:close/>
                  <a:moveTo>
                    <a:pt x="175" y="421"/>
                  </a:moveTo>
                  <a:lnTo>
                    <a:pt x="179" y="418"/>
                  </a:lnTo>
                  <a:lnTo>
                    <a:pt x="180" y="417"/>
                  </a:lnTo>
                  <a:lnTo>
                    <a:pt x="181" y="416"/>
                  </a:lnTo>
                  <a:lnTo>
                    <a:pt x="182" y="415"/>
                  </a:lnTo>
                  <a:lnTo>
                    <a:pt x="184" y="415"/>
                  </a:lnTo>
                  <a:lnTo>
                    <a:pt x="190" y="416"/>
                  </a:lnTo>
                  <a:lnTo>
                    <a:pt x="192" y="416"/>
                  </a:lnTo>
                  <a:lnTo>
                    <a:pt x="194" y="418"/>
                  </a:lnTo>
                  <a:lnTo>
                    <a:pt x="196" y="421"/>
                  </a:lnTo>
                  <a:lnTo>
                    <a:pt x="198" y="422"/>
                  </a:lnTo>
                  <a:lnTo>
                    <a:pt x="199" y="424"/>
                  </a:lnTo>
                  <a:lnTo>
                    <a:pt x="200" y="425"/>
                  </a:lnTo>
                  <a:lnTo>
                    <a:pt x="201" y="427"/>
                  </a:lnTo>
                  <a:lnTo>
                    <a:pt x="201" y="429"/>
                  </a:lnTo>
                  <a:lnTo>
                    <a:pt x="201" y="432"/>
                  </a:lnTo>
                  <a:lnTo>
                    <a:pt x="201" y="435"/>
                  </a:lnTo>
                  <a:lnTo>
                    <a:pt x="201" y="436"/>
                  </a:lnTo>
                  <a:lnTo>
                    <a:pt x="199" y="440"/>
                  </a:lnTo>
                  <a:lnTo>
                    <a:pt x="198" y="441"/>
                  </a:lnTo>
                  <a:lnTo>
                    <a:pt x="196" y="444"/>
                  </a:lnTo>
                  <a:lnTo>
                    <a:pt x="194" y="445"/>
                  </a:lnTo>
                  <a:lnTo>
                    <a:pt x="193" y="445"/>
                  </a:lnTo>
                  <a:lnTo>
                    <a:pt x="191" y="446"/>
                  </a:lnTo>
                  <a:lnTo>
                    <a:pt x="190" y="446"/>
                  </a:lnTo>
                  <a:lnTo>
                    <a:pt x="188" y="446"/>
                  </a:lnTo>
                  <a:lnTo>
                    <a:pt x="186" y="447"/>
                  </a:lnTo>
                  <a:lnTo>
                    <a:pt x="183" y="447"/>
                  </a:lnTo>
                  <a:lnTo>
                    <a:pt x="180" y="447"/>
                  </a:lnTo>
                  <a:lnTo>
                    <a:pt x="178" y="446"/>
                  </a:lnTo>
                  <a:lnTo>
                    <a:pt x="177" y="445"/>
                  </a:lnTo>
                  <a:lnTo>
                    <a:pt x="175" y="443"/>
                  </a:lnTo>
                  <a:lnTo>
                    <a:pt x="172" y="440"/>
                  </a:lnTo>
                  <a:lnTo>
                    <a:pt x="169" y="437"/>
                  </a:lnTo>
                  <a:lnTo>
                    <a:pt x="167" y="435"/>
                  </a:lnTo>
                  <a:lnTo>
                    <a:pt x="166" y="434"/>
                  </a:lnTo>
                  <a:lnTo>
                    <a:pt x="166" y="433"/>
                  </a:lnTo>
                  <a:lnTo>
                    <a:pt x="167" y="431"/>
                  </a:lnTo>
                  <a:lnTo>
                    <a:pt x="167" y="429"/>
                  </a:lnTo>
                  <a:lnTo>
                    <a:pt x="168" y="425"/>
                  </a:lnTo>
                  <a:lnTo>
                    <a:pt x="169" y="424"/>
                  </a:lnTo>
                  <a:lnTo>
                    <a:pt x="171" y="422"/>
                  </a:lnTo>
                  <a:lnTo>
                    <a:pt x="175" y="421"/>
                  </a:lnTo>
                  <a:close/>
                  <a:moveTo>
                    <a:pt x="95" y="642"/>
                  </a:moveTo>
                  <a:lnTo>
                    <a:pt x="101" y="645"/>
                  </a:lnTo>
                  <a:lnTo>
                    <a:pt x="107" y="647"/>
                  </a:lnTo>
                  <a:lnTo>
                    <a:pt x="115" y="650"/>
                  </a:lnTo>
                  <a:lnTo>
                    <a:pt x="123" y="653"/>
                  </a:lnTo>
                  <a:lnTo>
                    <a:pt x="137" y="658"/>
                  </a:lnTo>
                  <a:lnTo>
                    <a:pt x="150" y="664"/>
                  </a:lnTo>
                  <a:lnTo>
                    <a:pt x="156" y="666"/>
                  </a:lnTo>
                  <a:lnTo>
                    <a:pt x="164" y="666"/>
                  </a:lnTo>
                  <a:lnTo>
                    <a:pt x="166" y="668"/>
                  </a:lnTo>
                  <a:lnTo>
                    <a:pt x="170" y="670"/>
                  </a:lnTo>
                  <a:lnTo>
                    <a:pt x="179" y="670"/>
                  </a:lnTo>
                  <a:lnTo>
                    <a:pt x="187" y="671"/>
                  </a:lnTo>
                  <a:lnTo>
                    <a:pt x="192" y="671"/>
                  </a:lnTo>
                  <a:lnTo>
                    <a:pt x="195" y="671"/>
                  </a:lnTo>
                  <a:lnTo>
                    <a:pt x="196" y="670"/>
                  </a:lnTo>
                  <a:lnTo>
                    <a:pt x="200" y="667"/>
                  </a:lnTo>
                  <a:lnTo>
                    <a:pt x="204" y="665"/>
                  </a:lnTo>
                  <a:lnTo>
                    <a:pt x="210" y="664"/>
                  </a:lnTo>
                  <a:lnTo>
                    <a:pt x="215" y="664"/>
                  </a:lnTo>
                  <a:lnTo>
                    <a:pt x="218" y="662"/>
                  </a:lnTo>
                  <a:lnTo>
                    <a:pt x="219" y="661"/>
                  </a:lnTo>
                  <a:lnTo>
                    <a:pt x="223" y="660"/>
                  </a:lnTo>
                  <a:lnTo>
                    <a:pt x="226" y="660"/>
                  </a:lnTo>
                  <a:lnTo>
                    <a:pt x="231" y="660"/>
                  </a:lnTo>
                  <a:lnTo>
                    <a:pt x="236" y="660"/>
                  </a:lnTo>
                  <a:lnTo>
                    <a:pt x="239" y="659"/>
                  </a:lnTo>
                  <a:lnTo>
                    <a:pt x="241" y="659"/>
                  </a:lnTo>
                  <a:lnTo>
                    <a:pt x="243" y="656"/>
                  </a:lnTo>
                  <a:lnTo>
                    <a:pt x="248" y="653"/>
                  </a:lnTo>
                  <a:lnTo>
                    <a:pt x="251" y="649"/>
                  </a:lnTo>
                  <a:lnTo>
                    <a:pt x="253" y="648"/>
                  </a:lnTo>
                  <a:lnTo>
                    <a:pt x="256" y="646"/>
                  </a:lnTo>
                  <a:lnTo>
                    <a:pt x="256" y="645"/>
                  </a:lnTo>
                  <a:lnTo>
                    <a:pt x="257" y="643"/>
                  </a:lnTo>
                  <a:lnTo>
                    <a:pt x="258" y="638"/>
                  </a:lnTo>
                  <a:lnTo>
                    <a:pt x="259" y="636"/>
                  </a:lnTo>
                  <a:lnTo>
                    <a:pt x="281" y="644"/>
                  </a:lnTo>
                  <a:lnTo>
                    <a:pt x="285" y="649"/>
                  </a:lnTo>
                  <a:lnTo>
                    <a:pt x="289" y="653"/>
                  </a:lnTo>
                  <a:lnTo>
                    <a:pt x="306" y="660"/>
                  </a:lnTo>
                  <a:lnTo>
                    <a:pt x="318" y="668"/>
                  </a:lnTo>
                  <a:lnTo>
                    <a:pt x="319" y="668"/>
                  </a:lnTo>
                  <a:lnTo>
                    <a:pt x="327" y="671"/>
                  </a:lnTo>
                  <a:lnTo>
                    <a:pt x="328" y="673"/>
                  </a:lnTo>
                  <a:lnTo>
                    <a:pt x="320" y="674"/>
                  </a:lnTo>
                  <a:lnTo>
                    <a:pt x="312" y="671"/>
                  </a:lnTo>
                  <a:lnTo>
                    <a:pt x="305" y="670"/>
                  </a:lnTo>
                  <a:lnTo>
                    <a:pt x="296" y="673"/>
                  </a:lnTo>
                  <a:lnTo>
                    <a:pt x="295" y="673"/>
                  </a:lnTo>
                  <a:lnTo>
                    <a:pt x="278" y="680"/>
                  </a:lnTo>
                  <a:lnTo>
                    <a:pt x="256" y="685"/>
                  </a:lnTo>
                  <a:lnTo>
                    <a:pt x="219" y="685"/>
                  </a:lnTo>
                  <a:lnTo>
                    <a:pt x="204" y="688"/>
                  </a:lnTo>
                  <a:lnTo>
                    <a:pt x="187" y="688"/>
                  </a:lnTo>
                  <a:lnTo>
                    <a:pt x="170" y="689"/>
                  </a:lnTo>
                  <a:lnTo>
                    <a:pt x="147" y="689"/>
                  </a:lnTo>
                  <a:lnTo>
                    <a:pt x="124" y="685"/>
                  </a:lnTo>
                  <a:lnTo>
                    <a:pt x="111" y="684"/>
                  </a:lnTo>
                  <a:lnTo>
                    <a:pt x="112" y="684"/>
                  </a:lnTo>
                  <a:lnTo>
                    <a:pt x="96" y="682"/>
                  </a:lnTo>
                  <a:lnTo>
                    <a:pt x="85" y="679"/>
                  </a:lnTo>
                  <a:lnTo>
                    <a:pt x="74" y="672"/>
                  </a:lnTo>
                  <a:lnTo>
                    <a:pt x="74" y="673"/>
                  </a:lnTo>
                  <a:lnTo>
                    <a:pt x="65" y="668"/>
                  </a:lnTo>
                  <a:lnTo>
                    <a:pt x="63" y="667"/>
                  </a:lnTo>
                  <a:lnTo>
                    <a:pt x="56" y="665"/>
                  </a:lnTo>
                  <a:lnTo>
                    <a:pt x="56" y="664"/>
                  </a:lnTo>
                  <a:lnTo>
                    <a:pt x="67" y="658"/>
                  </a:lnTo>
                  <a:lnTo>
                    <a:pt x="84" y="651"/>
                  </a:lnTo>
                  <a:lnTo>
                    <a:pt x="88" y="649"/>
                  </a:lnTo>
                  <a:lnTo>
                    <a:pt x="95" y="642"/>
                  </a:lnTo>
                  <a:close/>
                  <a:moveTo>
                    <a:pt x="253" y="634"/>
                  </a:moveTo>
                  <a:lnTo>
                    <a:pt x="252" y="635"/>
                  </a:lnTo>
                  <a:lnTo>
                    <a:pt x="250" y="636"/>
                  </a:lnTo>
                  <a:lnTo>
                    <a:pt x="248" y="636"/>
                  </a:lnTo>
                  <a:lnTo>
                    <a:pt x="246" y="635"/>
                  </a:lnTo>
                  <a:lnTo>
                    <a:pt x="243" y="634"/>
                  </a:lnTo>
                  <a:lnTo>
                    <a:pt x="242" y="635"/>
                  </a:lnTo>
                  <a:lnTo>
                    <a:pt x="241" y="635"/>
                  </a:lnTo>
                  <a:lnTo>
                    <a:pt x="240" y="637"/>
                  </a:lnTo>
                  <a:lnTo>
                    <a:pt x="240" y="639"/>
                  </a:lnTo>
                  <a:lnTo>
                    <a:pt x="241" y="642"/>
                  </a:lnTo>
                  <a:lnTo>
                    <a:pt x="233" y="643"/>
                  </a:lnTo>
                  <a:lnTo>
                    <a:pt x="226" y="644"/>
                  </a:lnTo>
                  <a:lnTo>
                    <a:pt x="222" y="647"/>
                  </a:lnTo>
                  <a:lnTo>
                    <a:pt x="218" y="649"/>
                  </a:lnTo>
                  <a:lnTo>
                    <a:pt x="216" y="651"/>
                  </a:lnTo>
                  <a:lnTo>
                    <a:pt x="215" y="654"/>
                  </a:lnTo>
                  <a:lnTo>
                    <a:pt x="212" y="656"/>
                  </a:lnTo>
                  <a:lnTo>
                    <a:pt x="208" y="657"/>
                  </a:lnTo>
                  <a:lnTo>
                    <a:pt x="205" y="657"/>
                  </a:lnTo>
                  <a:lnTo>
                    <a:pt x="200" y="657"/>
                  </a:lnTo>
                  <a:lnTo>
                    <a:pt x="196" y="657"/>
                  </a:lnTo>
                  <a:lnTo>
                    <a:pt x="192" y="654"/>
                  </a:lnTo>
                  <a:lnTo>
                    <a:pt x="188" y="651"/>
                  </a:lnTo>
                  <a:lnTo>
                    <a:pt x="182" y="651"/>
                  </a:lnTo>
                  <a:lnTo>
                    <a:pt x="181" y="651"/>
                  </a:lnTo>
                  <a:lnTo>
                    <a:pt x="177" y="653"/>
                  </a:lnTo>
                  <a:lnTo>
                    <a:pt x="170" y="655"/>
                  </a:lnTo>
                  <a:lnTo>
                    <a:pt x="167" y="655"/>
                  </a:lnTo>
                  <a:lnTo>
                    <a:pt x="164" y="657"/>
                  </a:lnTo>
                  <a:lnTo>
                    <a:pt x="157" y="657"/>
                  </a:lnTo>
                  <a:lnTo>
                    <a:pt x="156" y="658"/>
                  </a:lnTo>
                  <a:lnTo>
                    <a:pt x="152" y="657"/>
                  </a:lnTo>
                  <a:lnTo>
                    <a:pt x="148" y="655"/>
                  </a:lnTo>
                  <a:lnTo>
                    <a:pt x="146" y="654"/>
                  </a:lnTo>
                  <a:lnTo>
                    <a:pt x="129" y="644"/>
                  </a:lnTo>
                  <a:lnTo>
                    <a:pt x="126" y="644"/>
                  </a:lnTo>
                  <a:lnTo>
                    <a:pt x="122" y="643"/>
                  </a:lnTo>
                  <a:lnTo>
                    <a:pt x="118" y="643"/>
                  </a:lnTo>
                  <a:lnTo>
                    <a:pt x="115" y="642"/>
                  </a:lnTo>
                  <a:lnTo>
                    <a:pt x="112" y="642"/>
                  </a:lnTo>
                  <a:lnTo>
                    <a:pt x="110" y="642"/>
                  </a:lnTo>
                  <a:lnTo>
                    <a:pt x="106" y="641"/>
                  </a:lnTo>
                  <a:lnTo>
                    <a:pt x="102" y="639"/>
                  </a:lnTo>
                  <a:lnTo>
                    <a:pt x="98" y="638"/>
                  </a:lnTo>
                  <a:lnTo>
                    <a:pt x="105" y="632"/>
                  </a:lnTo>
                  <a:lnTo>
                    <a:pt x="99" y="625"/>
                  </a:lnTo>
                  <a:lnTo>
                    <a:pt x="89" y="610"/>
                  </a:lnTo>
                  <a:lnTo>
                    <a:pt x="86" y="608"/>
                  </a:lnTo>
                  <a:lnTo>
                    <a:pt x="70" y="598"/>
                  </a:lnTo>
                  <a:lnTo>
                    <a:pt x="62" y="589"/>
                  </a:lnTo>
                  <a:lnTo>
                    <a:pt x="62" y="580"/>
                  </a:lnTo>
                  <a:lnTo>
                    <a:pt x="60" y="574"/>
                  </a:lnTo>
                  <a:lnTo>
                    <a:pt x="53" y="564"/>
                  </a:lnTo>
                  <a:lnTo>
                    <a:pt x="49" y="553"/>
                  </a:lnTo>
                  <a:lnTo>
                    <a:pt x="48" y="552"/>
                  </a:lnTo>
                  <a:lnTo>
                    <a:pt x="39" y="536"/>
                  </a:lnTo>
                  <a:lnTo>
                    <a:pt x="32" y="515"/>
                  </a:lnTo>
                  <a:lnTo>
                    <a:pt x="32" y="490"/>
                  </a:lnTo>
                  <a:lnTo>
                    <a:pt x="32" y="489"/>
                  </a:lnTo>
                  <a:lnTo>
                    <a:pt x="28" y="463"/>
                  </a:lnTo>
                  <a:lnTo>
                    <a:pt x="28" y="445"/>
                  </a:lnTo>
                  <a:lnTo>
                    <a:pt x="29" y="418"/>
                  </a:lnTo>
                  <a:lnTo>
                    <a:pt x="32" y="391"/>
                  </a:lnTo>
                  <a:lnTo>
                    <a:pt x="32" y="390"/>
                  </a:lnTo>
                  <a:lnTo>
                    <a:pt x="32" y="366"/>
                  </a:lnTo>
                  <a:lnTo>
                    <a:pt x="35" y="345"/>
                  </a:lnTo>
                  <a:lnTo>
                    <a:pt x="37" y="339"/>
                  </a:lnTo>
                  <a:lnTo>
                    <a:pt x="45" y="331"/>
                  </a:lnTo>
                  <a:lnTo>
                    <a:pt x="60" y="317"/>
                  </a:lnTo>
                  <a:lnTo>
                    <a:pt x="74" y="304"/>
                  </a:lnTo>
                  <a:lnTo>
                    <a:pt x="88" y="294"/>
                  </a:lnTo>
                  <a:lnTo>
                    <a:pt x="106" y="287"/>
                  </a:lnTo>
                  <a:lnTo>
                    <a:pt x="123" y="276"/>
                  </a:lnTo>
                  <a:lnTo>
                    <a:pt x="138" y="270"/>
                  </a:lnTo>
                  <a:lnTo>
                    <a:pt x="146" y="262"/>
                  </a:lnTo>
                  <a:lnTo>
                    <a:pt x="164" y="263"/>
                  </a:lnTo>
                  <a:lnTo>
                    <a:pt x="167" y="271"/>
                  </a:lnTo>
                  <a:lnTo>
                    <a:pt x="173" y="271"/>
                  </a:lnTo>
                  <a:lnTo>
                    <a:pt x="184" y="272"/>
                  </a:lnTo>
                  <a:lnTo>
                    <a:pt x="192" y="272"/>
                  </a:lnTo>
                  <a:lnTo>
                    <a:pt x="196" y="272"/>
                  </a:lnTo>
                  <a:lnTo>
                    <a:pt x="201" y="275"/>
                  </a:lnTo>
                  <a:lnTo>
                    <a:pt x="202" y="275"/>
                  </a:lnTo>
                  <a:lnTo>
                    <a:pt x="208" y="276"/>
                  </a:lnTo>
                  <a:lnTo>
                    <a:pt x="219" y="278"/>
                  </a:lnTo>
                  <a:lnTo>
                    <a:pt x="225" y="280"/>
                  </a:lnTo>
                  <a:lnTo>
                    <a:pt x="237" y="284"/>
                  </a:lnTo>
                  <a:lnTo>
                    <a:pt x="241" y="286"/>
                  </a:lnTo>
                  <a:lnTo>
                    <a:pt x="249" y="289"/>
                  </a:lnTo>
                  <a:lnTo>
                    <a:pt x="257" y="293"/>
                  </a:lnTo>
                  <a:lnTo>
                    <a:pt x="261" y="296"/>
                  </a:lnTo>
                  <a:lnTo>
                    <a:pt x="270" y="309"/>
                  </a:lnTo>
                  <a:lnTo>
                    <a:pt x="278" y="322"/>
                  </a:lnTo>
                  <a:lnTo>
                    <a:pt x="285" y="331"/>
                  </a:lnTo>
                  <a:lnTo>
                    <a:pt x="295" y="331"/>
                  </a:lnTo>
                  <a:lnTo>
                    <a:pt x="304" y="315"/>
                  </a:lnTo>
                  <a:lnTo>
                    <a:pt x="303" y="310"/>
                  </a:lnTo>
                  <a:lnTo>
                    <a:pt x="327" y="310"/>
                  </a:lnTo>
                  <a:lnTo>
                    <a:pt x="330" y="305"/>
                  </a:lnTo>
                  <a:lnTo>
                    <a:pt x="332" y="300"/>
                  </a:lnTo>
                  <a:lnTo>
                    <a:pt x="342" y="296"/>
                  </a:lnTo>
                  <a:lnTo>
                    <a:pt x="346" y="293"/>
                  </a:lnTo>
                  <a:lnTo>
                    <a:pt x="350" y="288"/>
                  </a:lnTo>
                  <a:lnTo>
                    <a:pt x="363" y="285"/>
                  </a:lnTo>
                  <a:lnTo>
                    <a:pt x="376" y="285"/>
                  </a:lnTo>
                  <a:lnTo>
                    <a:pt x="382" y="285"/>
                  </a:lnTo>
                  <a:lnTo>
                    <a:pt x="386" y="286"/>
                  </a:lnTo>
                  <a:lnTo>
                    <a:pt x="391" y="287"/>
                  </a:lnTo>
                  <a:lnTo>
                    <a:pt x="397" y="283"/>
                  </a:lnTo>
                  <a:lnTo>
                    <a:pt x="396" y="284"/>
                  </a:lnTo>
                  <a:lnTo>
                    <a:pt x="394" y="285"/>
                  </a:lnTo>
                  <a:lnTo>
                    <a:pt x="396" y="287"/>
                  </a:lnTo>
                  <a:lnTo>
                    <a:pt x="396" y="288"/>
                  </a:lnTo>
                  <a:lnTo>
                    <a:pt x="397" y="292"/>
                  </a:lnTo>
                  <a:lnTo>
                    <a:pt x="405" y="306"/>
                  </a:lnTo>
                  <a:lnTo>
                    <a:pt x="403" y="316"/>
                  </a:lnTo>
                  <a:lnTo>
                    <a:pt x="394" y="324"/>
                  </a:lnTo>
                  <a:lnTo>
                    <a:pt x="384" y="334"/>
                  </a:lnTo>
                  <a:lnTo>
                    <a:pt x="373" y="345"/>
                  </a:lnTo>
                  <a:lnTo>
                    <a:pt x="370" y="347"/>
                  </a:lnTo>
                  <a:lnTo>
                    <a:pt x="361" y="364"/>
                  </a:lnTo>
                  <a:lnTo>
                    <a:pt x="351" y="371"/>
                  </a:lnTo>
                  <a:lnTo>
                    <a:pt x="347" y="376"/>
                  </a:lnTo>
                  <a:lnTo>
                    <a:pt x="341" y="393"/>
                  </a:lnTo>
                  <a:lnTo>
                    <a:pt x="331" y="416"/>
                  </a:lnTo>
                  <a:lnTo>
                    <a:pt x="323" y="435"/>
                  </a:lnTo>
                  <a:lnTo>
                    <a:pt x="322" y="435"/>
                  </a:lnTo>
                  <a:lnTo>
                    <a:pt x="315" y="455"/>
                  </a:lnTo>
                  <a:lnTo>
                    <a:pt x="315" y="457"/>
                  </a:lnTo>
                  <a:lnTo>
                    <a:pt x="312" y="464"/>
                  </a:lnTo>
                  <a:lnTo>
                    <a:pt x="311" y="480"/>
                  </a:lnTo>
                  <a:lnTo>
                    <a:pt x="310" y="490"/>
                  </a:lnTo>
                  <a:lnTo>
                    <a:pt x="309" y="498"/>
                  </a:lnTo>
                  <a:lnTo>
                    <a:pt x="301" y="520"/>
                  </a:lnTo>
                  <a:lnTo>
                    <a:pt x="301" y="524"/>
                  </a:lnTo>
                  <a:lnTo>
                    <a:pt x="300" y="538"/>
                  </a:lnTo>
                  <a:lnTo>
                    <a:pt x="288" y="553"/>
                  </a:lnTo>
                  <a:lnTo>
                    <a:pt x="287" y="561"/>
                  </a:lnTo>
                  <a:lnTo>
                    <a:pt x="287" y="571"/>
                  </a:lnTo>
                  <a:lnTo>
                    <a:pt x="284" y="578"/>
                  </a:lnTo>
                  <a:lnTo>
                    <a:pt x="276" y="595"/>
                  </a:lnTo>
                  <a:lnTo>
                    <a:pt x="262" y="611"/>
                  </a:lnTo>
                  <a:lnTo>
                    <a:pt x="254" y="619"/>
                  </a:lnTo>
                  <a:lnTo>
                    <a:pt x="242" y="630"/>
                  </a:lnTo>
                  <a:lnTo>
                    <a:pt x="253" y="634"/>
                  </a:lnTo>
                  <a:close/>
                  <a:moveTo>
                    <a:pt x="278" y="289"/>
                  </a:moveTo>
                  <a:lnTo>
                    <a:pt x="273" y="284"/>
                  </a:lnTo>
                  <a:lnTo>
                    <a:pt x="261" y="280"/>
                  </a:lnTo>
                  <a:lnTo>
                    <a:pt x="252" y="275"/>
                  </a:lnTo>
                  <a:lnTo>
                    <a:pt x="241" y="269"/>
                  </a:lnTo>
                  <a:lnTo>
                    <a:pt x="231" y="263"/>
                  </a:lnTo>
                  <a:lnTo>
                    <a:pt x="223" y="260"/>
                  </a:lnTo>
                  <a:lnTo>
                    <a:pt x="219" y="249"/>
                  </a:lnTo>
                  <a:lnTo>
                    <a:pt x="219" y="181"/>
                  </a:lnTo>
                  <a:lnTo>
                    <a:pt x="217" y="168"/>
                  </a:lnTo>
                  <a:lnTo>
                    <a:pt x="216" y="154"/>
                  </a:lnTo>
                  <a:lnTo>
                    <a:pt x="217" y="141"/>
                  </a:lnTo>
                  <a:lnTo>
                    <a:pt x="219" y="126"/>
                  </a:lnTo>
                  <a:lnTo>
                    <a:pt x="227" y="89"/>
                  </a:lnTo>
                  <a:lnTo>
                    <a:pt x="228" y="89"/>
                  </a:lnTo>
                  <a:lnTo>
                    <a:pt x="235" y="82"/>
                  </a:lnTo>
                  <a:lnTo>
                    <a:pt x="243" y="77"/>
                  </a:lnTo>
                  <a:lnTo>
                    <a:pt x="253" y="77"/>
                  </a:lnTo>
                  <a:lnTo>
                    <a:pt x="259" y="77"/>
                  </a:lnTo>
                  <a:lnTo>
                    <a:pt x="262" y="84"/>
                  </a:lnTo>
                  <a:lnTo>
                    <a:pt x="266" y="97"/>
                  </a:lnTo>
                  <a:lnTo>
                    <a:pt x="268" y="99"/>
                  </a:lnTo>
                  <a:lnTo>
                    <a:pt x="275" y="113"/>
                  </a:lnTo>
                  <a:lnTo>
                    <a:pt x="280" y="124"/>
                  </a:lnTo>
                  <a:lnTo>
                    <a:pt x="280" y="187"/>
                  </a:lnTo>
                  <a:lnTo>
                    <a:pt x="277" y="206"/>
                  </a:lnTo>
                  <a:lnTo>
                    <a:pt x="277" y="207"/>
                  </a:lnTo>
                  <a:lnTo>
                    <a:pt x="277" y="227"/>
                  </a:lnTo>
                  <a:lnTo>
                    <a:pt x="278" y="239"/>
                  </a:lnTo>
                  <a:lnTo>
                    <a:pt x="278" y="250"/>
                  </a:lnTo>
                  <a:lnTo>
                    <a:pt x="278" y="289"/>
                  </a:lnTo>
                  <a:close/>
                  <a:moveTo>
                    <a:pt x="211" y="83"/>
                  </a:moveTo>
                  <a:lnTo>
                    <a:pt x="210" y="258"/>
                  </a:lnTo>
                  <a:lnTo>
                    <a:pt x="201" y="259"/>
                  </a:lnTo>
                  <a:lnTo>
                    <a:pt x="194" y="259"/>
                  </a:lnTo>
                  <a:lnTo>
                    <a:pt x="184" y="258"/>
                  </a:lnTo>
                  <a:lnTo>
                    <a:pt x="172" y="254"/>
                  </a:lnTo>
                  <a:lnTo>
                    <a:pt x="165" y="248"/>
                  </a:lnTo>
                  <a:lnTo>
                    <a:pt x="157" y="240"/>
                  </a:lnTo>
                  <a:lnTo>
                    <a:pt x="158" y="227"/>
                  </a:lnTo>
                  <a:lnTo>
                    <a:pt x="158" y="216"/>
                  </a:lnTo>
                  <a:lnTo>
                    <a:pt x="155" y="74"/>
                  </a:lnTo>
                  <a:lnTo>
                    <a:pt x="157" y="53"/>
                  </a:lnTo>
                  <a:lnTo>
                    <a:pt x="159" y="37"/>
                  </a:lnTo>
                  <a:lnTo>
                    <a:pt x="169" y="28"/>
                  </a:lnTo>
                  <a:lnTo>
                    <a:pt x="183" y="21"/>
                  </a:lnTo>
                  <a:lnTo>
                    <a:pt x="195" y="21"/>
                  </a:lnTo>
                  <a:lnTo>
                    <a:pt x="201" y="25"/>
                  </a:lnTo>
                  <a:lnTo>
                    <a:pt x="206" y="31"/>
                  </a:lnTo>
                  <a:lnTo>
                    <a:pt x="210" y="43"/>
                  </a:lnTo>
                  <a:lnTo>
                    <a:pt x="210" y="83"/>
                  </a:lnTo>
                  <a:lnTo>
                    <a:pt x="211" y="83"/>
                  </a:lnTo>
                  <a:close/>
                  <a:moveTo>
                    <a:pt x="141" y="60"/>
                  </a:moveTo>
                  <a:lnTo>
                    <a:pt x="143" y="72"/>
                  </a:lnTo>
                  <a:lnTo>
                    <a:pt x="142" y="198"/>
                  </a:lnTo>
                  <a:lnTo>
                    <a:pt x="142" y="213"/>
                  </a:lnTo>
                  <a:lnTo>
                    <a:pt x="142" y="231"/>
                  </a:lnTo>
                  <a:lnTo>
                    <a:pt x="145" y="242"/>
                  </a:lnTo>
                  <a:lnTo>
                    <a:pt x="144" y="257"/>
                  </a:lnTo>
                  <a:lnTo>
                    <a:pt x="142" y="258"/>
                  </a:lnTo>
                  <a:lnTo>
                    <a:pt x="136" y="259"/>
                  </a:lnTo>
                  <a:lnTo>
                    <a:pt x="131" y="260"/>
                  </a:lnTo>
                  <a:lnTo>
                    <a:pt x="129" y="260"/>
                  </a:lnTo>
                  <a:lnTo>
                    <a:pt x="120" y="260"/>
                  </a:lnTo>
                  <a:lnTo>
                    <a:pt x="113" y="261"/>
                  </a:lnTo>
                  <a:lnTo>
                    <a:pt x="108" y="262"/>
                  </a:lnTo>
                  <a:lnTo>
                    <a:pt x="107" y="262"/>
                  </a:lnTo>
                  <a:lnTo>
                    <a:pt x="106" y="263"/>
                  </a:lnTo>
                  <a:lnTo>
                    <a:pt x="105" y="264"/>
                  </a:lnTo>
                  <a:lnTo>
                    <a:pt x="103" y="263"/>
                  </a:lnTo>
                  <a:lnTo>
                    <a:pt x="102" y="262"/>
                  </a:lnTo>
                  <a:lnTo>
                    <a:pt x="102" y="259"/>
                  </a:lnTo>
                  <a:lnTo>
                    <a:pt x="101" y="248"/>
                  </a:lnTo>
                  <a:lnTo>
                    <a:pt x="101" y="243"/>
                  </a:lnTo>
                  <a:lnTo>
                    <a:pt x="100" y="240"/>
                  </a:lnTo>
                  <a:lnTo>
                    <a:pt x="97" y="235"/>
                  </a:lnTo>
                  <a:lnTo>
                    <a:pt x="93" y="228"/>
                  </a:lnTo>
                  <a:lnTo>
                    <a:pt x="91" y="224"/>
                  </a:lnTo>
                  <a:lnTo>
                    <a:pt x="95" y="206"/>
                  </a:lnTo>
                  <a:lnTo>
                    <a:pt x="95" y="189"/>
                  </a:lnTo>
                  <a:lnTo>
                    <a:pt x="98" y="111"/>
                  </a:lnTo>
                  <a:lnTo>
                    <a:pt x="100" y="102"/>
                  </a:lnTo>
                  <a:lnTo>
                    <a:pt x="102" y="87"/>
                  </a:lnTo>
                  <a:lnTo>
                    <a:pt x="105" y="73"/>
                  </a:lnTo>
                  <a:lnTo>
                    <a:pt x="108" y="62"/>
                  </a:lnTo>
                  <a:lnTo>
                    <a:pt x="111" y="56"/>
                  </a:lnTo>
                  <a:lnTo>
                    <a:pt x="122" y="55"/>
                  </a:lnTo>
                  <a:lnTo>
                    <a:pt x="135" y="55"/>
                  </a:lnTo>
                  <a:lnTo>
                    <a:pt x="140" y="60"/>
                  </a:lnTo>
                  <a:lnTo>
                    <a:pt x="141" y="60"/>
                  </a:lnTo>
                  <a:close/>
                  <a:moveTo>
                    <a:pt x="83" y="111"/>
                  </a:moveTo>
                  <a:lnTo>
                    <a:pt x="83" y="137"/>
                  </a:lnTo>
                  <a:lnTo>
                    <a:pt x="85" y="190"/>
                  </a:lnTo>
                  <a:lnTo>
                    <a:pt x="86" y="258"/>
                  </a:lnTo>
                  <a:lnTo>
                    <a:pt x="87" y="272"/>
                  </a:lnTo>
                  <a:lnTo>
                    <a:pt x="74" y="284"/>
                  </a:lnTo>
                  <a:lnTo>
                    <a:pt x="67" y="288"/>
                  </a:lnTo>
                  <a:lnTo>
                    <a:pt x="60" y="297"/>
                  </a:lnTo>
                  <a:lnTo>
                    <a:pt x="50" y="298"/>
                  </a:lnTo>
                  <a:lnTo>
                    <a:pt x="50" y="299"/>
                  </a:lnTo>
                  <a:lnTo>
                    <a:pt x="49" y="295"/>
                  </a:lnTo>
                  <a:lnTo>
                    <a:pt x="48" y="266"/>
                  </a:lnTo>
                  <a:lnTo>
                    <a:pt x="49" y="236"/>
                  </a:lnTo>
                  <a:lnTo>
                    <a:pt x="49" y="235"/>
                  </a:lnTo>
                  <a:lnTo>
                    <a:pt x="48" y="210"/>
                  </a:lnTo>
                  <a:lnTo>
                    <a:pt x="48" y="207"/>
                  </a:lnTo>
                  <a:lnTo>
                    <a:pt x="45" y="199"/>
                  </a:lnTo>
                  <a:lnTo>
                    <a:pt x="43" y="185"/>
                  </a:lnTo>
                  <a:lnTo>
                    <a:pt x="43" y="170"/>
                  </a:lnTo>
                  <a:lnTo>
                    <a:pt x="42" y="156"/>
                  </a:lnTo>
                  <a:lnTo>
                    <a:pt x="42" y="157"/>
                  </a:lnTo>
                  <a:lnTo>
                    <a:pt x="42" y="132"/>
                  </a:lnTo>
                  <a:lnTo>
                    <a:pt x="45" y="119"/>
                  </a:lnTo>
                  <a:lnTo>
                    <a:pt x="56" y="109"/>
                  </a:lnTo>
                  <a:lnTo>
                    <a:pt x="63" y="105"/>
                  </a:lnTo>
                  <a:lnTo>
                    <a:pt x="70" y="106"/>
                  </a:lnTo>
                  <a:lnTo>
                    <a:pt x="78" y="110"/>
                  </a:lnTo>
                  <a:lnTo>
                    <a:pt x="83" y="111"/>
                  </a:lnTo>
                  <a:close/>
                  <a:moveTo>
                    <a:pt x="381" y="269"/>
                  </a:moveTo>
                  <a:lnTo>
                    <a:pt x="381" y="269"/>
                  </a:lnTo>
                  <a:close/>
                  <a:moveTo>
                    <a:pt x="309" y="501"/>
                  </a:moveTo>
                  <a:lnTo>
                    <a:pt x="309" y="501"/>
                  </a:lnTo>
                  <a:close/>
                  <a:moveTo>
                    <a:pt x="278" y="250"/>
                  </a:moveTo>
                  <a:lnTo>
                    <a:pt x="278" y="251"/>
                  </a:lnTo>
                  <a:lnTo>
                    <a:pt x="278" y="250"/>
                  </a:lnTo>
                  <a:close/>
                </a:path>
              </a:pathLst>
            </a:custGeom>
            <a:solidFill>
              <a:srgbClr val="2C5882"/>
            </a:solidFill>
            <a:ln w="9525">
              <a:noFill/>
              <a:round/>
            </a:ln>
          </p:spPr>
          <p:txBody>
            <a:bodyPr/>
            <a:lstStyle/>
            <a:p>
              <a:endParaRPr lang="zh-CN" altLang="en-US"/>
            </a:p>
          </p:txBody>
        </p:sp>
        <p:sp>
          <p:nvSpPr>
            <p:cNvPr id="49191" name="Freeform 75"/>
            <p:cNvSpPr>
              <a:spLocks noEditPoints="1"/>
            </p:cNvSpPr>
            <p:nvPr/>
          </p:nvSpPr>
          <p:spPr bwMode="auto">
            <a:xfrm>
              <a:off x="654" y="480"/>
              <a:ext cx="411" cy="225"/>
            </a:xfrm>
            <a:custGeom>
              <a:avLst/>
              <a:gdLst>
                <a:gd name="T0" fmla="*/ 1 w 1234"/>
                <a:gd name="T1" fmla="*/ 0 h 674"/>
                <a:gd name="T2" fmla="*/ 0 w 1234"/>
                <a:gd name="T3" fmla="*/ 1 h 674"/>
                <a:gd name="T4" fmla="*/ 0 w 1234"/>
                <a:gd name="T5" fmla="*/ 1 h 674"/>
                <a:gd name="T6" fmla="*/ 0 w 1234"/>
                <a:gd name="T7" fmla="*/ 1 h 674"/>
                <a:gd name="T8" fmla="*/ 0 w 1234"/>
                <a:gd name="T9" fmla="*/ 1 h 674"/>
                <a:gd name="T10" fmla="*/ 0 w 1234"/>
                <a:gd name="T11" fmla="*/ 1 h 674"/>
                <a:gd name="T12" fmla="*/ 0 w 1234"/>
                <a:gd name="T13" fmla="*/ 1 h 674"/>
                <a:gd name="T14" fmla="*/ 0 w 1234"/>
                <a:gd name="T15" fmla="*/ 1 h 674"/>
                <a:gd name="T16" fmla="*/ 0 w 1234"/>
                <a:gd name="T17" fmla="*/ 1 h 674"/>
                <a:gd name="T18" fmla="*/ 0 w 1234"/>
                <a:gd name="T19" fmla="*/ 1 h 674"/>
                <a:gd name="T20" fmla="*/ 0 w 1234"/>
                <a:gd name="T21" fmla="*/ 1 h 674"/>
                <a:gd name="T22" fmla="*/ 0 w 1234"/>
                <a:gd name="T23" fmla="*/ 1 h 674"/>
                <a:gd name="T24" fmla="*/ 0 w 1234"/>
                <a:gd name="T25" fmla="*/ 1 h 674"/>
                <a:gd name="T26" fmla="*/ 0 w 1234"/>
                <a:gd name="T27" fmla="*/ 1 h 674"/>
                <a:gd name="T28" fmla="*/ 0 w 1234"/>
                <a:gd name="T29" fmla="*/ 1 h 674"/>
                <a:gd name="T30" fmla="*/ 0 w 1234"/>
                <a:gd name="T31" fmla="*/ 1 h 674"/>
                <a:gd name="T32" fmla="*/ 0 w 1234"/>
                <a:gd name="T33" fmla="*/ 1 h 674"/>
                <a:gd name="T34" fmla="*/ 0 w 1234"/>
                <a:gd name="T35" fmla="*/ 1 h 674"/>
                <a:gd name="T36" fmla="*/ 0 w 1234"/>
                <a:gd name="T37" fmla="*/ 1 h 674"/>
                <a:gd name="T38" fmla="*/ 0 w 1234"/>
                <a:gd name="T39" fmla="*/ 1 h 674"/>
                <a:gd name="T40" fmla="*/ 0 w 1234"/>
                <a:gd name="T41" fmla="*/ 1 h 674"/>
                <a:gd name="T42" fmla="*/ 0 w 1234"/>
                <a:gd name="T43" fmla="*/ 1 h 674"/>
                <a:gd name="T44" fmla="*/ 0 w 1234"/>
                <a:gd name="T45" fmla="*/ 1 h 674"/>
                <a:gd name="T46" fmla="*/ 0 w 1234"/>
                <a:gd name="T47" fmla="*/ 1 h 674"/>
                <a:gd name="T48" fmla="*/ 0 w 1234"/>
                <a:gd name="T49" fmla="*/ 1 h 674"/>
                <a:gd name="T50" fmla="*/ 1 w 1234"/>
                <a:gd name="T51" fmla="*/ 0 h 674"/>
                <a:gd name="T52" fmla="*/ 1 w 1234"/>
                <a:gd name="T53" fmla="*/ 1 h 674"/>
                <a:gd name="T54" fmla="*/ 1 w 1234"/>
                <a:gd name="T55" fmla="*/ 1 h 674"/>
                <a:gd name="T56" fmla="*/ 1 w 1234"/>
                <a:gd name="T57" fmla="*/ 1 h 674"/>
                <a:gd name="T58" fmla="*/ 0 w 1234"/>
                <a:gd name="T59" fmla="*/ 1 h 674"/>
                <a:gd name="T60" fmla="*/ 1 w 1234"/>
                <a:gd name="T61" fmla="*/ 0 h 674"/>
                <a:gd name="T62" fmla="*/ 1 w 1234"/>
                <a:gd name="T63" fmla="*/ 0 h 674"/>
                <a:gd name="T64" fmla="*/ 1 w 1234"/>
                <a:gd name="T65" fmla="*/ 0 h 674"/>
                <a:gd name="T66" fmla="*/ 0 w 1234"/>
                <a:gd name="T67" fmla="*/ 1 h 674"/>
                <a:gd name="T68" fmla="*/ 0 w 1234"/>
                <a:gd name="T69" fmla="*/ 0 h 674"/>
                <a:gd name="T70" fmla="*/ 0 w 1234"/>
                <a:gd name="T71" fmla="*/ 0 h 674"/>
                <a:gd name="T72" fmla="*/ 1 w 1234"/>
                <a:gd name="T73" fmla="*/ 0 h 674"/>
                <a:gd name="T74" fmla="*/ 0 w 1234"/>
                <a:gd name="T75" fmla="*/ 0 h 674"/>
                <a:gd name="T76" fmla="*/ 1 w 1234"/>
                <a:gd name="T77" fmla="*/ 0 h 674"/>
                <a:gd name="T78" fmla="*/ 0 w 1234"/>
                <a:gd name="T79" fmla="*/ 0 h 674"/>
                <a:gd name="T80" fmla="*/ 1 w 1234"/>
                <a:gd name="T81" fmla="*/ 0 h 674"/>
                <a:gd name="T82" fmla="*/ 0 w 1234"/>
                <a:gd name="T83" fmla="*/ 0 h 674"/>
                <a:gd name="T84" fmla="*/ 1 w 1234"/>
                <a:gd name="T85" fmla="*/ 0 h 674"/>
                <a:gd name="T86" fmla="*/ 1 w 1234"/>
                <a:gd name="T87" fmla="*/ 0 h 674"/>
                <a:gd name="T88" fmla="*/ 1 w 1234"/>
                <a:gd name="T89" fmla="*/ 0 h 674"/>
                <a:gd name="T90" fmla="*/ 1 w 1234"/>
                <a:gd name="T91" fmla="*/ 0 h 674"/>
                <a:gd name="T92" fmla="*/ 1 w 1234"/>
                <a:gd name="T93" fmla="*/ 0 h 674"/>
                <a:gd name="T94" fmla="*/ 1 w 1234"/>
                <a:gd name="T95" fmla="*/ 0 h 674"/>
                <a:gd name="T96" fmla="*/ 1 w 1234"/>
                <a:gd name="T97" fmla="*/ 1 h 674"/>
                <a:gd name="T98" fmla="*/ 1 w 1234"/>
                <a:gd name="T99" fmla="*/ 1 h 674"/>
                <a:gd name="T100" fmla="*/ 1 w 1234"/>
                <a:gd name="T101" fmla="*/ 1 h 674"/>
                <a:gd name="T102" fmla="*/ 1 w 1234"/>
                <a:gd name="T103" fmla="*/ 1 h 674"/>
                <a:gd name="T104" fmla="*/ 1 w 1234"/>
                <a:gd name="T105" fmla="*/ 0 h 674"/>
                <a:gd name="T106" fmla="*/ 1 w 1234"/>
                <a:gd name="T107" fmla="*/ 0 h 674"/>
                <a:gd name="T108" fmla="*/ 1 w 1234"/>
                <a:gd name="T109" fmla="*/ 0 h 674"/>
                <a:gd name="T110" fmla="*/ 1 w 1234"/>
                <a:gd name="T111" fmla="*/ 0 h 674"/>
                <a:gd name="T112" fmla="*/ 1 w 1234"/>
                <a:gd name="T113" fmla="*/ 0 h 674"/>
                <a:gd name="T114" fmla="*/ 1 w 1234"/>
                <a:gd name="T115" fmla="*/ 0 h 674"/>
                <a:gd name="T116" fmla="*/ 1 w 1234"/>
                <a:gd name="T117" fmla="*/ 0 h 674"/>
                <a:gd name="T118" fmla="*/ 1 w 1234"/>
                <a:gd name="T119" fmla="*/ 0 h 674"/>
                <a:gd name="T120" fmla="*/ 1 w 1234"/>
                <a:gd name="T121" fmla="*/ 0 h 674"/>
                <a:gd name="T122" fmla="*/ 1 w 1234"/>
                <a:gd name="T123" fmla="*/ 0 h 674"/>
                <a:gd name="T124" fmla="*/ 1 w 1234"/>
                <a:gd name="T125" fmla="*/ 0 h 6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674"/>
                <a:gd name="T191" fmla="*/ 1234 w 1234"/>
                <a:gd name="T192" fmla="*/ 674 h 6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674">
                  <a:moveTo>
                    <a:pt x="0" y="388"/>
                  </a:moveTo>
                  <a:lnTo>
                    <a:pt x="0" y="671"/>
                  </a:lnTo>
                  <a:lnTo>
                    <a:pt x="315" y="674"/>
                  </a:lnTo>
                  <a:lnTo>
                    <a:pt x="322" y="653"/>
                  </a:lnTo>
                  <a:lnTo>
                    <a:pt x="337" y="638"/>
                  </a:lnTo>
                  <a:lnTo>
                    <a:pt x="351" y="619"/>
                  </a:lnTo>
                  <a:lnTo>
                    <a:pt x="360" y="606"/>
                  </a:lnTo>
                  <a:lnTo>
                    <a:pt x="368" y="583"/>
                  </a:lnTo>
                  <a:lnTo>
                    <a:pt x="369" y="569"/>
                  </a:lnTo>
                  <a:lnTo>
                    <a:pt x="374" y="556"/>
                  </a:lnTo>
                  <a:lnTo>
                    <a:pt x="377" y="541"/>
                  </a:lnTo>
                  <a:lnTo>
                    <a:pt x="379" y="521"/>
                  </a:lnTo>
                  <a:lnTo>
                    <a:pt x="379" y="508"/>
                  </a:lnTo>
                  <a:lnTo>
                    <a:pt x="384" y="489"/>
                  </a:lnTo>
                  <a:lnTo>
                    <a:pt x="385" y="472"/>
                  </a:lnTo>
                  <a:lnTo>
                    <a:pt x="392" y="460"/>
                  </a:lnTo>
                  <a:lnTo>
                    <a:pt x="401" y="447"/>
                  </a:lnTo>
                  <a:lnTo>
                    <a:pt x="412" y="436"/>
                  </a:lnTo>
                  <a:lnTo>
                    <a:pt x="425" y="429"/>
                  </a:lnTo>
                  <a:lnTo>
                    <a:pt x="443" y="426"/>
                  </a:lnTo>
                  <a:lnTo>
                    <a:pt x="465" y="426"/>
                  </a:lnTo>
                  <a:lnTo>
                    <a:pt x="495" y="426"/>
                  </a:lnTo>
                  <a:lnTo>
                    <a:pt x="518" y="426"/>
                  </a:lnTo>
                  <a:lnTo>
                    <a:pt x="533" y="426"/>
                  </a:lnTo>
                  <a:lnTo>
                    <a:pt x="579" y="428"/>
                  </a:lnTo>
                  <a:lnTo>
                    <a:pt x="619" y="428"/>
                  </a:lnTo>
                  <a:lnTo>
                    <a:pt x="659" y="428"/>
                  </a:lnTo>
                  <a:lnTo>
                    <a:pt x="723" y="429"/>
                  </a:lnTo>
                  <a:lnTo>
                    <a:pt x="742" y="419"/>
                  </a:lnTo>
                  <a:lnTo>
                    <a:pt x="742" y="401"/>
                  </a:lnTo>
                  <a:lnTo>
                    <a:pt x="751" y="378"/>
                  </a:lnTo>
                  <a:lnTo>
                    <a:pt x="781" y="364"/>
                  </a:lnTo>
                  <a:lnTo>
                    <a:pt x="817" y="370"/>
                  </a:lnTo>
                  <a:lnTo>
                    <a:pt x="854" y="370"/>
                  </a:lnTo>
                  <a:lnTo>
                    <a:pt x="865" y="365"/>
                  </a:lnTo>
                  <a:lnTo>
                    <a:pt x="865" y="350"/>
                  </a:lnTo>
                  <a:lnTo>
                    <a:pt x="865" y="336"/>
                  </a:lnTo>
                  <a:lnTo>
                    <a:pt x="874" y="309"/>
                  </a:lnTo>
                  <a:lnTo>
                    <a:pt x="889" y="301"/>
                  </a:lnTo>
                  <a:lnTo>
                    <a:pt x="911" y="300"/>
                  </a:lnTo>
                  <a:lnTo>
                    <a:pt x="930" y="300"/>
                  </a:lnTo>
                  <a:lnTo>
                    <a:pt x="945" y="300"/>
                  </a:lnTo>
                  <a:lnTo>
                    <a:pt x="960" y="300"/>
                  </a:lnTo>
                  <a:lnTo>
                    <a:pt x="970" y="296"/>
                  </a:lnTo>
                  <a:lnTo>
                    <a:pt x="970" y="283"/>
                  </a:lnTo>
                  <a:lnTo>
                    <a:pt x="970" y="263"/>
                  </a:lnTo>
                  <a:lnTo>
                    <a:pt x="970" y="248"/>
                  </a:lnTo>
                  <a:lnTo>
                    <a:pt x="973" y="225"/>
                  </a:lnTo>
                  <a:lnTo>
                    <a:pt x="1016" y="222"/>
                  </a:lnTo>
                  <a:lnTo>
                    <a:pt x="1067" y="219"/>
                  </a:lnTo>
                  <a:lnTo>
                    <a:pt x="1109" y="217"/>
                  </a:lnTo>
                  <a:lnTo>
                    <a:pt x="1118" y="212"/>
                  </a:lnTo>
                  <a:lnTo>
                    <a:pt x="1122" y="191"/>
                  </a:lnTo>
                  <a:lnTo>
                    <a:pt x="1120" y="164"/>
                  </a:lnTo>
                  <a:lnTo>
                    <a:pt x="1133" y="143"/>
                  </a:lnTo>
                  <a:lnTo>
                    <a:pt x="1145" y="129"/>
                  </a:lnTo>
                  <a:lnTo>
                    <a:pt x="1178" y="129"/>
                  </a:lnTo>
                  <a:lnTo>
                    <a:pt x="1214" y="129"/>
                  </a:lnTo>
                  <a:lnTo>
                    <a:pt x="1224" y="128"/>
                  </a:lnTo>
                  <a:lnTo>
                    <a:pt x="1228" y="110"/>
                  </a:lnTo>
                  <a:lnTo>
                    <a:pt x="1229" y="87"/>
                  </a:lnTo>
                  <a:lnTo>
                    <a:pt x="1229" y="53"/>
                  </a:lnTo>
                  <a:lnTo>
                    <a:pt x="1229" y="41"/>
                  </a:lnTo>
                  <a:lnTo>
                    <a:pt x="1234" y="24"/>
                  </a:lnTo>
                  <a:lnTo>
                    <a:pt x="1226" y="9"/>
                  </a:lnTo>
                  <a:lnTo>
                    <a:pt x="1213" y="9"/>
                  </a:lnTo>
                  <a:lnTo>
                    <a:pt x="748" y="3"/>
                  </a:lnTo>
                  <a:lnTo>
                    <a:pt x="649" y="2"/>
                  </a:lnTo>
                  <a:lnTo>
                    <a:pt x="582" y="0"/>
                  </a:lnTo>
                  <a:lnTo>
                    <a:pt x="530" y="3"/>
                  </a:lnTo>
                  <a:lnTo>
                    <a:pt x="495" y="3"/>
                  </a:lnTo>
                  <a:lnTo>
                    <a:pt x="460" y="0"/>
                  </a:lnTo>
                  <a:lnTo>
                    <a:pt x="427" y="0"/>
                  </a:lnTo>
                  <a:lnTo>
                    <a:pt x="377" y="2"/>
                  </a:lnTo>
                  <a:lnTo>
                    <a:pt x="352" y="13"/>
                  </a:lnTo>
                  <a:lnTo>
                    <a:pt x="329" y="26"/>
                  </a:lnTo>
                  <a:lnTo>
                    <a:pt x="314" y="43"/>
                  </a:lnTo>
                  <a:lnTo>
                    <a:pt x="298" y="76"/>
                  </a:lnTo>
                  <a:lnTo>
                    <a:pt x="288" y="100"/>
                  </a:lnTo>
                  <a:lnTo>
                    <a:pt x="271" y="138"/>
                  </a:lnTo>
                  <a:lnTo>
                    <a:pt x="265" y="166"/>
                  </a:lnTo>
                  <a:lnTo>
                    <a:pt x="254" y="191"/>
                  </a:lnTo>
                  <a:lnTo>
                    <a:pt x="242" y="229"/>
                  </a:lnTo>
                  <a:lnTo>
                    <a:pt x="227" y="261"/>
                  </a:lnTo>
                  <a:lnTo>
                    <a:pt x="205" y="296"/>
                  </a:lnTo>
                  <a:lnTo>
                    <a:pt x="187" y="322"/>
                  </a:lnTo>
                  <a:lnTo>
                    <a:pt x="157" y="347"/>
                  </a:lnTo>
                  <a:lnTo>
                    <a:pt x="133" y="365"/>
                  </a:lnTo>
                  <a:lnTo>
                    <a:pt x="109" y="375"/>
                  </a:lnTo>
                  <a:lnTo>
                    <a:pt x="71" y="382"/>
                  </a:lnTo>
                  <a:lnTo>
                    <a:pt x="36" y="383"/>
                  </a:lnTo>
                  <a:lnTo>
                    <a:pt x="0" y="388"/>
                  </a:lnTo>
                  <a:close/>
                  <a:moveTo>
                    <a:pt x="39" y="648"/>
                  </a:moveTo>
                  <a:lnTo>
                    <a:pt x="51" y="648"/>
                  </a:lnTo>
                  <a:lnTo>
                    <a:pt x="63" y="648"/>
                  </a:lnTo>
                  <a:lnTo>
                    <a:pt x="74" y="648"/>
                  </a:lnTo>
                  <a:lnTo>
                    <a:pt x="87" y="648"/>
                  </a:lnTo>
                  <a:lnTo>
                    <a:pt x="87" y="653"/>
                  </a:lnTo>
                  <a:lnTo>
                    <a:pt x="87" y="657"/>
                  </a:lnTo>
                  <a:lnTo>
                    <a:pt x="88" y="664"/>
                  </a:lnTo>
                  <a:lnTo>
                    <a:pt x="87" y="667"/>
                  </a:lnTo>
                  <a:lnTo>
                    <a:pt x="83" y="667"/>
                  </a:lnTo>
                  <a:lnTo>
                    <a:pt x="75" y="667"/>
                  </a:lnTo>
                  <a:lnTo>
                    <a:pt x="65" y="667"/>
                  </a:lnTo>
                  <a:lnTo>
                    <a:pt x="56" y="667"/>
                  </a:lnTo>
                  <a:lnTo>
                    <a:pt x="47" y="667"/>
                  </a:lnTo>
                  <a:lnTo>
                    <a:pt x="37" y="667"/>
                  </a:lnTo>
                  <a:lnTo>
                    <a:pt x="30" y="667"/>
                  </a:lnTo>
                  <a:lnTo>
                    <a:pt x="28" y="667"/>
                  </a:lnTo>
                  <a:lnTo>
                    <a:pt x="27" y="665"/>
                  </a:lnTo>
                  <a:lnTo>
                    <a:pt x="27" y="659"/>
                  </a:lnTo>
                  <a:lnTo>
                    <a:pt x="28" y="652"/>
                  </a:lnTo>
                  <a:lnTo>
                    <a:pt x="29" y="649"/>
                  </a:lnTo>
                  <a:lnTo>
                    <a:pt x="32" y="648"/>
                  </a:lnTo>
                  <a:lnTo>
                    <a:pt x="39" y="648"/>
                  </a:lnTo>
                  <a:close/>
                  <a:moveTo>
                    <a:pt x="109" y="647"/>
                  </a:moveTo>
                  <a:lnTo>
                    <a:pt x="120" y="647"/>
                  </a:lnTo>
                  <a:lnTo>
                    <a:pt x="131" y="647"/>
                  </a:lnTo>
                  <a:lnTo>
                    <a:pt x="135" y="647"/>
                  </a:lnTo>
                  <a:lnTo>
                    <a:pt x="137" y="647"/>
                  </a:lnTo>
                  <a:lnTo>
                    <a:pt x="139" y="649"/>
                  </a:lnTo>
                  <a:lnTo>
                    <a:pt x="137" y="654"/>
                  </a:lnTo>
                  <a:lnTo>
                    <a:pt x="135" y="659"/>
                  </a:lnTo>
                  <a:lnTo>
                    <a:pt x="135" y="666"/>
                  </a:lnTo>
                  <a:lnTo>
                    <a:pt x="125" y="666"/>
                  </a:lnTo>
                  <a:lnTo>
                    <a:pt x="117" y="666"/>
                  </a:lnTo>
                  <a:lnTo>
                    <a:pt x="109" y="666"/>
                  </a:lnTo>
                  <a:lnTo>
                    <a:pt x="99" y="666"/>
                  </a:lnTo>
                  <a:lnTo>
                    <a:pt x="99" y="661"/>
                  </a:lnTo>
                  <a:lnTo>
                    <a:pt x="98" y="657"/>
                  </a:lnTo>
                  <a:lnTo>
                    <a:pt x="98" y="650"/>
                  </a:lnTo>
                  <a:lnTo>
                    <a:pt x="98" y="647"/>
                  </a:lnTo>
                  <a:lnTo>
                    <a:pt x="101" y="647"/>
                  </a:lnTo>
                  <a:lnTo>
                    <a:pt x="109" y="647"/>
                  </a:lnTo>
                  <a:close/>
                  <a:moveTo>
                    <a:pt x="155" y="646"/>
                  </a:moveTo>
                  <a:lnTo>
                    <a:pt x="167" y="646"/>
                  </a:lnTo>
                  <a:lnTo>
                    <a:pt x="178" y="646"/>
                  </a:lnTo>
                  <a:lnTo>
                    <a:pt x="183" y="645"/>
                  </a:lnTo>
                  <a:lnTo>
                    <a:pt x="187" y="646"/>
                  </a:lnTo>
                  <a:lnTo>
                    <a:pt x="187" y="648"/>
                  </a:lnTo>
                  <a:lnTo>
                    <a:pt x="186" y="654"/>
                  </a:lnTo>
                  <a:lnTo>
                    <a:pt x="186" y="658"/>
                  </a:lnTo>
                  <a:lnTo>
                    <a:pt x="184" y="665"/>
                  </a:lnTo>
                  <a:lnTo>
                    <a:pt x="168" y="665"/>
                  </a:lnTo>
                  <a:lnTo>
                    <a:pt x="154" y="665"/>
                  </a:lnTo>
                  <a:lnTo>
                    <a:pt x="146" y="665"/>
                  </a:lnTo>
                  <a:lnTo>
                    <a:pt x="143" y="664"/>
                  </a:lnTo>
                  <a:lnTo>
                    <a:pt x="143" y="660"/>
                  </a:lnTo>
                  <a:lnTo>
                    <a:pt x="144" y="653"/>
                  </a:lnTo>
                  <a:lnTo>
                    <a:pt x="145" y="647"/>
                  </a:lnTo>
                  <a:lnTo>
                    <a:pt x="147" y="645"/>
                  </a:lnTo>
                  <a:lnTo>
                    <a:pt x="149" y="645"/>
                  </a:lnTo>
                  <a:lnTo>
                    <a:pt x="155" y="646"/>
                  </a:lnTo>
                  <a:close/>
                  <a:moveTo>
                    <a:pt x="196" y="646"/>
                  </a:moveTo>
                  <a:lnTo>
                    <a:pt x="207" y="646"/>
                  </a:lnTo>
                  <a:lnTo>
                    <a:pt x="218" y="646"/>
                  </a:lnTo>
                  <a:lnTo>
                    <a:pt x="229" y="646"/>
                  </a:lnTo>
                  <a:lnTo>
                    <a:pt x="240" y="646"/>
                  </a:lnTo>
                  <a:lnTo>
                    <a:pt x="247" y="645"/>
                  </a:lnTo>
                  <a:lnTo>
                    <a:pt x="249" y="645"/>
                  </a:lnTo>
                  <a:lnTo>
                    <a:pt x="251" y="647"/>
                  </a:lnTo>
                  <a:lnTo>
                    <a:pt x="251" y="653"/>
                  </a:lnTo>
                  <a:lnTo>
                    <a:pt x="252" y="659"/>
                  </a:lnTo>
                  <a:lnTo>
                    <a:pt x="251" y="662"/>
                  </a:lnTo>
                  <a:lnTo>
                    <a:pt x="247" y="664"/>
                  </a:lnTo>
                  <a:lnTo>
                    <a:pt x="237" y="665"/>
                  </a:lnTo>
                  <a:lnTo>
                    <a:pt x="222" y="665"/>
                  </a:lnTo>
                  <a:lnTo>
                    <a:pt x="205" y="665"/>
                  </a:lnTo>
                  <a:lnTo>
                    <a:pt x="198" y="665"/>
                  </a:lnTo>
                  <a:lnTo>
                    <a:pt x="195" y="664"/>
                  </a:lnTo>
                  <a:lnTo>
                    <a:pt x="195" y="659"/>
                  </a:lnTo>
                  <a:lnTo>
                    <a:pt x="195" y="652"/>
                  </a:lnTo>
                  <a:lnTo>
                    <a:pt x="196" y="649"/>
                  </a:lnTo>
                  <a:lnTo>
                    <a:pt x="196" y="646"/>
                  </a:lnTo>
                  <a:close/>
                  <a:moveTo>
                    <a:pt x="7" y="625"/>
                  </a:moveTo>
                  <a:lnTo>
                    <a:pt x="12" y="625"/>
                  </a:lnTo>
                  <a:lnTo>
                    <a:pt x="15" y="625"/>
                  </a:lnTo>
                  <a:lnTo>
                    <a:pt x="17" y="626"/>
                  </a:lnTo>
                  <a:lnTo>
                    <a:pt x="17" y="630"/>
                  </a:lnTo>
                  <a:lnTo>
                    <a:pt x="18" y="634"/>
                  </a:lnTo>
                  <a:lnTo>
                    <a:pt x="17" y="635"/>
                  </a:lnTo>
                  <a:lnTo>
                    <a:pt x="16" y="636"/>
                  </a:lnTo>
                  <a:lnTo>
                    <a:pt x="13" y="636"/>
                  </a:lnTo>
                  <a:lnTo>
                    <a:pt x="7" y="636"/>
                  </a:lnTo>
                  <a:lnTo>
                    <a:pt x="2" y="636"/>
                  </a:lnTo>
                  <a:lnTo>
                    <a:pt x="2" y="634"/>
                  </a:lnTo>
                  <a:lnTo>
                    <a:pt x="2" y="632"/>
                  </a:lnTo>
                  <a:lnTo>
                    <a:pt x="2" y="627"/>
                  </a:lnTo>
                  <a:lnTo>
                    <a:pt x="2" y="626"/>
                  </a:lnTo>
                  <a:lnTo>
                    <a:pt x="4" y="625"/>
                  </a:lnTo>
                  <a:lnTo>
                    <a:pt x="7" y="625"/>
                  </a:lnTo>
                  <a:close/>
                  <a:moveTo>
                    <a:pt x="42" y="620"/>
                  </a:moveTo>
                  <a:lnTo>
                    <a:pt x="51" y="620"/>
                  </a:lnTo>
                  <a:lnTo>
                    <a:pt x="60" y="620"/>
                  </a:lnTo>
                  <a:lnTo>
                    <a:pt x="68" y="620"/>
                  </a:lnTo>
                  <a:lnTo>
                    <a:pt x="77" y="620"/>
                  </a:lnTo>
                  <a:lnTo>
                    <a:pt x="85" y="619"/>
                  </a:lnTo>
                  <a:lnTo>
                    <a:pt x="89" y="619"/>
                  </a:lnTo>
                  <a:lnTo>
                    <a:pt x="90" y="620"/>
                  </a:lnTo>
                  <a:lnTo>
                    <a:pt x="90" y="622"/>
                  </a:lnTo>
                  <a:lnTo>
                    <a:pt x="90" y="624"/>
                  </a:lnTo>
                  <a:lnTo>
                    <a:pt x="90" y="629"/>
                  </a:lnTo>
                  <a:lnTo>
                    <a:pt x="90" y="635"/>
                  </a:lnTo>
                  <a:lnTo>
                    <a:pt x="89" y="638"/>
                  </a:lnTo>
                  <a:lnTo>
                    <a:pt x="86" y="638"/>
                  </a:lnTo>
                  <a:lnTo>
                    <a:pt x="78" y="638"/>
                  </a:lnTo>
                  <a:lnTo>
                    <a:pt x="68" y="638"/>
                  </a:lnTo>
                  <a:lnTo>
                    <a:pt x="59" y="638"/>
                  </a:lnTo>
                  <a:lnTo>
                    <a:pt x="49" y="638"/>
                  </a:lnTo>
                  <a:lnTo>
                    <a:pt x="39" y="638"/>
                  </a:lnTo>
                  <a:lnTo>
                    <a:pt x="33" y="638"/>
                  </a:lnTo>
                  <a:lnTo>
                    <a:pt x="31" y="637"/>
                  </a:lnTo>
                  <a:lnTo>
                    <a:pt x="31" y="634"/>
                  </a:lnTo>
                  <a:lnTo>
                    <a:pt x="32" y="627"/>
                  </a:lnTo>
                  <a:lnTo>
                    <a:pt x="33" y="622"/>
                  </a:lnTo>
                  <a:lnTo>
                    <a:pt x="33" y="620"/>
                  </a:lnTo>
                  <a:lnTo>
                    <a:pt x="37" y="620"/>
                  </a:lnTo>
                  <a:lnTo>
                    <a:pt x="42" y="620"/>
                  </a:lnTo>
                  <a:close/>
                  <a:moveTo>
                    <a:pt x="106" y="618"/>
                  </a:moveTo>
                  <a:lnTo>
                    <a:pt x="121" y="618"/>
                  </a:lnTo>
                  <a:lnTo>
                    <a:pt x="135" y="619"/>
                  </a:lnTo>
                  <a:lnTo>
                    <a:pt x="141" y="618"/>
                  </a:lnTo>
                  <a:lnTo>
                    <a:pt x="144" y="618"/>
                  </a:lnTo>
                  <a:lnTo>
                    <a:pt x="145" y="619"/>
                  </a:lnTo>
                  <a:lnTo>
                    <a:pt x="145" y="620"/>
                  </a:lnTo>
                  <a:lnTo>
                    <a:pt x="145" y="622"/>
                  </a:lnTo>
                  <a:lnTo>
                    <a:pt x="145" y="625"/>
                  </a:lnTo>
                  <a:lnTo>
                    <a:pt x="143" y="634"/>
                  </a:lnTo>
                  <a:lnTo>
                    <a:pt x="142" y="637"/>
                  </a:lnTo>
                  <a:lnTo>
                    <a:pt x="139" y="637"/>
                  </a:lnTo>
                  <a:lnTo>
                    <a:pt x="130" y="637"/>
                  </a:lnTo>
                  <a:lnTo>
                    <a:pt x="118" y="637"/>
                  </a:lnTo>
                  <a:lnTo>
                    <a:pt x="106" y="637"/>
                  </a:lnTo>
                  <a:lnTo>
                    <a:pt x="101" y="637"/>
                  </a:lnTo>
                  <a:lnTo>
                    <a:pt x="99" y="637"/>
                  </a:lnTo>
                  <a:lnTo>
                    <a:pt x="99" y="635"/>
                  </a:lnTo>
                  <a:lnTo>
                    <a:pt x="99" y="630"/>
                  </a:lnTo>
                  <a:lnTo>
                    <a:pt x="99" y="624"/>
                  </a:lnTo>
                  <a:lnTo>
                    <a:pt x="99" y="621"/>
                  </a:lnTo>
                  <a:lnTo>
                    <a:pt x="100" y="620"/>
                  </a:lnTo>
                  <a:lnTo>
                    <a:pt x="101" y="619"/>
                  </a:lnTo>
                  <a:lnTo>
                    <a:pt x="102" y="619"/>
                  </a:lnTo>
                  <a:lnTo>
                    <a:pt x="106" y="618"/>
                  </a:lnTo>
                  <a:close/>
                  <a:moveTo>
                    <a:pt x="165" y="616"/>
                  </a:moveTo>
                  <a:lnTo>
                    <a:pt x="179" y="616"/>
                  </a:lnTo>
                  <a:lnTo>
                    <a:pt x="192" y="616"/>
                  </a:lnTo>
                  <a:lnTo>
                    <a:pt x="199" y="616"/>
                  </a:lnTo>
                  <a:lnTo>
                    <a:pt x="203" y="616"/>
                  </a:lnTo>
                  <a:lnTo>
                    <a:pt x="204" y="618"/>
                  </a:lnTo>
                  <a:lnTo>
                    <a:pt x="204" y="620"/>
                  </a:lnTo>
                  <a:lnTo>
                    <a:pt x="204" y="622"/>
                  </a:lnTo>
                  <a:lnTo>
                    <a:pt x="204" y="626"/>
                  </a:lnTo>
                  <a:lnTo>
                    <a:pt x="203" y="631"/>
                  </a:lnTo>
                  <a:lnTo>
                    <a:pt x="203" y="636"/>
                  </a:lnTo>
                  <a:lnTo>
                    <a:pt x="187" y="636"/>
                  </a:lnTo>
                  <a:lnTo>
                    <a:pt x="170" y="636"/>
                  </a:lnTo>
                  <a:lnTo>
                    <a:pt x="161" y="636"/>
                  </a:lnTo>
                  <a:lnTo>
                    <a:pt x="156" y="636"/>
                  </a:lnTo>
                  <a:lnTo>
                    <a:pt x="155" y="636"/>
                  </a:lnTo>
                  <a:lnTo>
                    <a:pt x="154" y="634"/>
                  </a:lnTo>
                  <a:lnTo>
                    <a:pt x="154" y="631"/>
                  </a:lnTo>
                  <a:lnTo>
                    <a:pt x="154" y="626"/>
                  </a:lnTo>
                  <a:lnTo>
                    <a:pt x="154" y="620"/>
                  </a:lnTo>
                  <a:lnTo>
                    <a:pt x="155" y="618"/>
                  </a:lnTo>
                  <a:lnTo>
                    <a:pt x="158" y="616"/>
                  </a:lnTo>
                  <a:lnTo>
                    <a:pt x="165" y="616"/>
                  </a:lnTo>
                  <a:close/>
                  <a:moveTo>
                    <a:pt x="227" y="616"/>
                  </a:moveTo>
                  <a:lnTo>
                    <a:pt x="242" y="616"/>
                  </a:lnTo>
                  <a:lnTo>
                    <a:pt x="259" y="616"/>
                  </a:lnTo>
                  <a:lnTo>
                    <a:pt x="264" y="616"/>
                  </a:lnTo>
                  <a:lnTo>
                    <a:pt x="267" y="618"/>
                  </a:lnTo>
                  <a:lnTo>
                    <a:pt x="267" y="621"/>
                  </a:lnTo>
                  <a:lnTo>
                    <a:pt x="268" y="626"/>
                  </a:lnTo>
                  <a:lnTo>
                    <a:pt x="268" y="631"/>
                  </a:lnTo>
                  <a:lnTo>
                    <a:pt x="268" y="636"/>
                  </a:lnTo>
                  <a:lnTo>
                    <a:pt x="258" y="636"/>
                  </a:lnTo>
                  <a:lnTo>
                    <a:pt x="248" y="636"/>
                  </a:lnTo>
                  <a:lnTo>
                    <a:pt x="239" y="636"/>
                  </a:lnTo>
                  <a:lnTo>
                    <a:pt x="230" y="636"/>
                  </a:lnTo>
                  <a:lnTo>
                    <a:pt x="223" y="636"/>
                  </a:lnTo>
                  <a:lnTo>
                    <a:pt x="217" y="636"/>
                  </a:lnTo>
                  <a:lnTo>
                    <a:pt x="216" y="635"/>
                  </a:lnTo>
                  <a:lnTo>
                    <a:pt x="216" y="634"/>
                  </a:lnTo>
                  <a:lnTo>
                    <a:pt x="216" y="631"/>
                  </a:lnTo>
                  <a:lnTo>
                    <a:pt x="216" y="626"/>
                  </a:lnTo>
                  <a:lnTo>
                    <a:pt x="217" y="620"/>
                  </a:lnTo>
                  <a:lnTo>
                    <a:pt x="217" y="618"/>
                  </a:lnTo>
                  <a:lnTo>
                    <a:pt x="221" y="616"/>
                  </a:lnTo>
                  <a:lnTo>
                    <a:pt x="227" y="616"/>
                  </a:lnTo>
                  <a:close/>
                  <a:moveTo>
                    <a:pt x="11" y="598"/>
                  </a:moveTo>
                  <a:lnTo>
                    <a:pt x="18" y="598"/>
                  </a:lnTo>
                  <a:lnTo>
                    <a:pt x="25" y="598"/>
                  </a:lnTo>
                  <a:lnTo>
                    <a:pt x="25" y="600"/>
                  </a:lnTo>
                  <a:lnTo>
                    <a:pt x="25" y="601"/>
                  </a:lnTo>
                  <a:lnTo>
                    <a:pt x="26" y="606"/>
                  </a:lnTo>
                  <a:lnTo>
                    <a:pt x="25" y="608"/>
                  </a:lnTo>
                  <a:lnTo>
                    <a:pt x="24" y="608"/>
                  </a:lnTo>
                  <a:lnTo>
                    <a:pt x="19" y="608"/>
                  </a:lnTo>
                  <a:lnTo>
                    <a:pt x="14" y="608"/>
                  </a:lnTo>
                  <a:lnTo>
                    <a:pt x="8" y="608"/>
                  </a:lnTo>
                  <a:lnTo>
                    <a:pt x="5" y="608"/>
                  </a:lnTo>
                  <a:lnTo>
                    <a:pt x="3" y="608"/>
                  </a:lnTo>
                  <a:lnTo>
                    <a:pt x="2" y="607"/>
                  </a:lnTo>
                  <a:lnTo>
                    <a:pt x="2" y="604"/>
                  </a:lnTo>
                  <a:lnTo>
                    <a:pt x="2" y="599"/>
                  </a:lnTo>
                  <a:lnTo>
                    <a:pt x="3" y="598"/>
                  </a:lnTo>
                  <a:lnTo>
                    <a:pt x="5" y="598"/>
                  </a:lnTo>
                  <a:lnTo>
                    <a:pt x="11" y="598"/>
                  </a:lnTo>
                  <a:close/>
                  <a:moveTo>
                    <a:pt x="55" y="592"/>
                  </a:moveTo>
                  <a:lnTo>
                    <a:pt x="65" y="592"/>
                  </a:lnTo>
                  <a:lnTo>
                    <a:pt x="75" y="592"/>
                  </a:lnTo>
                  <a:lnTo>
                    <a:pt x="85" y="592"/>
                  </a:lnTo>
                  <a:lnTo>
                    <a:pt x="97" y="592"/>
                  </a:lnTo>
                  <a:lnTo>
                    <a:pt x="97" y="597"/>
                  </a:lnTo>
                  <a:lnTo>
                    <a:pt x="97" y="600"/>
                  </a:lnTo>
                  <a:lnTo>
                    <a:pt x="97" y="607"/>
                  </a:lnTo>
                  <a:lnTo>
                    <a:pt x="97" y="609"/>
                  </a:lnTo>
                  <a:lnTo>
                    <a:pt x="94" y="610"/>
                  </a:lnTo>
                  <a:lnTo>
                    <a:pt x="88" y="610"/>
                  </a:lnTo>
                  <a:lnTo>
                    <a:pt x="78" y="609"/>
                  </a:lnTo>
                  <a:lnTo>
                    <a:pt x="68" y="609"/>
                  </a:lnTo>
                  <a:lnTo>
                    <a:pt x="60" y="609"/>
                  </a:lnTo>
                  <a:lnTo>
                    <a:pt x="50" y="609"/>
                  </a:lnTo>
                  <a:lnTo>
                    <a:pt x="43" y="610"/>
                  </a:lnTo>
                  <a:lnTo>
                    <a:pt x="40" y="609"/>
                  </a:lnTo>
                  <a:lnTo>
                    <a:pt x="40" y="606"/>
                  </a:lnTo>
                  <a:lnTo>
                    <a:pt x="41" y="599"/>
                  </a:lnTo>
                  <a:lnTo>
                    <a:pt x="41" y="596"/>
                  </a:lnTo>
                  <a:lnTo>
                    <a:pt x="42" y="594"/>
                  </a:lnTo>
                  <a:lnTo>
                    <a:pt x="43" y="592"/>
                  </a:lnTo>
                  <a:lnTo>
                    <a:pt x="44" y="592"/>
                  </a:lnTo>
                  <a:lnTo>
                    <a:pt x="49" y="592"/>
                  </a:lnTo>
                  <a:lnTo>
                    <a:pt x="55" y="592"/>
                  </a:lnTo>
                  <a:close/>
                  <a:moveTo>
                    <a:pt x="118" y="591"/>
                  </a:moveTo>
                  <a:lnTo>
                    <a:pt x="125" y="591"/>
                  </a:lnTo>
                  <a:lnTo>
                    <a:pt x="134" y="591"/>
                  </a:lnTo>
                  <a:lnTo>
                    <a:pt x="142" y="591"/>
                  </a:lnTo>
                  <a:lnTo>
                    <a:pt x="151" y="591"/>
                  </a:lnTo>
                  <a:lnTo>
                    <a:pt x="151" y="595"/>
                  </a:lnTo>
                  <a:lnTo>
                    <a:pt x="151" y="598"/>
                  </a:lnTo>
                  <a:lnTo>
                    <a:pt x="151" y="603"/>
                  </a:lnTo>
                  <a:lnTo>
                    <a:pt x="151" y="607"/>
                  </a:lnTo>
                  <a:lnTo>
                    <a:pt x="148" y="609"/>
                  </a:lnTo>
                  <a:lnTo>
                    <a:pt x="143" y="609"/>
                  </a:lnTo>
                  <a:lnTo>
                    <a:pt x="130" y="609"/>
                  </a:lnTo>
                  <a:lnTo>
                    <a:pt x="117" y="609"/>
                  </a:lnTo>
                  <a:lnTo>
                    <a:pt x="109" y="609"/>
                  </a:lnTo>
                  <a:lnTo>
                    <a:pt x="106" y="608"/>
                  </a:lnTo>
                  <a:lnTo>
                    <a:pt x="105" y="604"/>
                  </a:lnTo>
                  <a:lnTo>
                    <a:pt x="106" y="597"/>
                  </a:lnTo>
                  <a:lnTo>
                    <a:pt x="106" y="595"/>
                  </a:lnTo>
                  <a:lnTo>
                    <a:pt x="107" y="592"/>
                  </a:lnTo>
                  <a:lnTo>
                    <a:pt x="108" y="591"/>
                  </a:lnTo>
                  <a:lnTo>
                    <a:pt x="109" y="591"/>
                  </a:lnTo>
                  <a:lnTo>
                    <a:pt x="112" y="591"/>
                  </a:lnTo>
                  <a:lnTo>
                    <a:pt x="118" y="591"/>
                  </a:lnTo>
                  <a:close/>
                  <a:moveTo>
                    <a:pt x="176" y="590"/>
                  </a:moveTo>
                  <a:lnTo>
                    <a:pt x="187" y="590"/>
                  </a:lnTo>
                  <a:lnTo>
                    <a:pt x="199" y="590"/>
                  </a:lnTo>
                  <a:lnTo>
                    <a:pt x="207" y="590"/>
                  </a:lnTo>
                  <a:lnTo>
                    <a:pt x="212" y="590"/>
                  </a:lnTo>
                  <a:lnTo>
                    <a:pt x="213" y="591"/>
                  </a:lnTo>
                  <a:lnTo>
                    <a:pt x="213" y="594"/>
                  </a:lnTo>
                  <a:lnTo>
                    <a:pt x="213" y="597"/>
                  </a:lnTo>
                  <a:lnTo>
                    <a:pt x="212" y="601"/>
                  </a:lnTo>
                  <a:lnTo>
                    <a:pt x="212" y="604"/>
                  </a:lnTo>
                  <a:lnTo>
                    <a:pt x="212" y="608"/>
                  </a:lnTo>
                  <a:lnTo>
                    <a:pt x="202" y="608"/>
                  </a:lnTo>
                  <a:lnTo>
                    <a:pt x="192" y="608"/>
                  </a:lnTo>
                  <a:lnTo>
                    <a:pt x="183" y="608"/>
                  </a:lnTo>
                  <a:lnTo>
                    <a:pt x="174" y="608"/>
                  </a:lnTo>
                  <a:lnTo>
                    <a:pt x="168" y="608"/>
                  </a:lnTo>
                  <a:lnTo>
                    <a:pt x="165" y="608"/>
                  </a:lnTo>
                  <a:lnTo>
                    <a:pt x="164" y="606"/>
                  </a:lnTo>
                  <a:lnTo>
                    <a:pt x="164" y="601"/>
                  </a:lnTo>
                  <a:lnTo>
                    <a:pt x="165" y="595"/>
                  </a:lnTo>
                  <a:lnTo>
                    <a:pt x="165" y="591"/>
                  </a:lnTo>
                  <a:lnTo>
                    <a:pt x="168" y="590"/>
                  </a:lnTo>
                  <a:lnTo>
                    <a:pt x="176" y="590"/>
                  </a:lnTo>
                  <a:close/>
                  <a:moveTo>
                    <a:pt x="230" y="590"/>
                  </a:moveTo>
                  <a:lnTo>
                    <a:pt x="246" y="590"/>
                  </a:lnTo>
                  <a:lnTo>
                    <a:pt x="260" y="590"/>
                  </a:lnTo>
                  <a:lnTo>
                    <a:pt x="268" y="591"/>
                  </a:lnTo>
                  <a:lnTo>
                    <a:pt x="273" y="594"/>
                  </a:lnTo>
                  <a:lnTo>
                    <a:pt x="276" y="596"/>
                  </a:lnTo>
                  <a:lnTo>
                    <a:pt x="279" y="599"/>
                  </a:lnTo>
                  <a:lnTo>
                    <a:pt x="279" y="602"/>
                  </a:lnTo>
                  <a:lnTo>
                    <a:pt x="276" y="604"/>
                  </a:lnTo>
                  <a:lnTo>
                    <a:pt x="273" y="607"/>
                  </a:lnTo>
                  <a:lnTo>
                    <a:pt x="267" y="608"/>
                  </a:lnTo>
                  <a:lnTo>
                    <a:pt x="259" y="608"/>
                  </a:lnTo>
                  <a:lnTo>
                    <a:pt x="250" y="608"/>
                  </a:lnTo>
                  <a:lnTo>
                    <a:pt x="241" y="608"/>
                  </a:lnTo>
                  <a:lnTo>
                    <a:pt x="234" y="608"/>
                  </a:lnTo>
                  <a:lnTo>
                    <a:pt x="225" y="608"/>
                  </a:lnTo>
                  <a:lnTo>
                    <a:pt x="222" y="607"/>
                  </a:lnTo>
                  <a:lnTo>
                    <a:pt x="221" y="603"/>
                  </a:lnTo>
                  <a:lnTo>
                    <a:pt x="222" y="596"/>
                  </a:lnTo>
                  <a:lnTo>
                    <a:pt x="223" y="591"/>
                  </a:lnTo>
                  <a:lnTo>
                    <a:pt x="224" y="590"/>
                  </a:lnTo>
                  <a:lnTo>
                    <a:pt x="226" y="590"/>
                  </a:lnTo>
                  <a:lnTo>
                    <a:pt x="230" y="590"/>
                  </a:lnTo>
                  <a:close/>
                  <a:moveTo>
                    <a:pt x="11" y="574"/>
                  </a:moveTo>
                  <a:lnTo>
                    <a:pt x="16" y="574"/>
                  </a:lnTo>
                  <a:lnTo>
                    <a:pt x="23" y="574"/>
                  </a:lnTo>
                  <a:lnTo>
                    <a:pt x="23" y="575"/>
                  </a:lnTo>
                  <a:lnTo>
                    <a:pt x="23" y="577"/>
                  </a:lnTo>
                  <a:lnTo>
                    <a:pt x="23" y="581"/>
                  </a:lnTo>
                  <a:lnTo>
                    <a:pt x="23" y="583"/>
                  </a:lnTo>
                  <a:lnTo>
                    <a:pt x="20" y="583"/>
                  </a:lnTo>
                  <a:lnTo>
                    <a:pt x="16" y="583"/>
                  </a:lnTo>
                  <a:lnTo>
                    <a:pt x="8" y="583"/>
                  </a:lnTo>
                  <a:lnTo>
                    <a:pt x="2" y="583"/>
                  </a:lnTo>
                  <a:lnTo>
                    <a:pt x="2" y="577"/>
                  </a:lnTo>
                  <a:lnTo>
                    <a:pt x="3" y="574"/>
                  </a:lnTo>
                  <a:lnTo>
                    <a:pt x="5" y="574"/>
                  </a:lnTo>
                  <a:lnTo>
                    <a:pt x="11" y="574"/>
                  </a:lnTo>
                  <a:close/>
                  <a:moveTo>
                    <a:pt x="42" y="567"/>
                  </a:moveTo>
                  <a:lnTo>
                    <a:pt x="54" y="567"/>
                  </a:lnTo>
                  <a:lnTo>
                    <a:pt x="66" y="567"/>
                  </a:lnTo>
                  <a:lnTo>
                    <a:pt x="78" y="567"/>
                  </a:lnTo>
                  <a:lnTo>
                    <a:pt x="90" y="567"/>
                  </a:lnTo>
                  <a:lnTo>
                    <a:pt x="96" y="567"/>
                  </a:lnTo>
                  <a:lnTo>
                    <a:pt x="98" y="568"/>
                  </a:lnTo>
                  <a:lnTo>
                    <a:pt x="99" y="571"/>
                  </a:lnTo>
                  <a:lnTo>
                    <a:pt x="100" y="575"/>
                  </a:lnTo>
                  <a:lnTo>
                    <a:pt x="100" y="580"/>
                  </a:lnTo>
                  <a:lnTo>
                    <a:pt x="99" y="583"/>
                  </a:lnTo>
                  <a:lnTo>
                    <a:pt x="97" y="583"/>
                  </a:lnTo>
                  <a:lnTo>
                    <a:pt x="91" y="583"/>
                  </a:lnTo>
                  <a:lnTo>
                    <a:pt x="82" y="583"/>
                  </a:lnTo>
                  <a:lnTo>
                    <a:pt x="72" y="583"/>
                  </a:lnTo>
                  <a:lnTo>
                    <a:pt x="62" y="583"/>
                  </a:lnTo>
                  <a:lnTo>
                    <a:pt x="53" y="583"/>
                  </a:lnTo>
                  <a:lnTo>
                    <a:pt x="44" y="583"/>
                  </a:lnTo>
                  <a:lnTo>
                    <a:pt x="41" y="583"/>
                  </a:lnTo>
                  <a:lnTo>
                    <a:pt x="41" y="579"/>
                  </a:lnTo>
                  <a:lnTo>
                    <a:pt x="42" y="572"/>
                  </a:lnTo>
                  <a:lnTo>
                    <a:pt x="42" y="569"/>
                  </a:lnTo>
                  <a:lnTo>
                    <a:pt x="42" y="567"/>
                  </a:lnTo>
                  <a:close/>
                  <a:moveTo>
                    <a:pt x="111" y="567"/>
                  </a:moveTo>
                  <a:lnTo>
                    <a:pt x="120" y="567"/>
                  </a:lnTo>
                  <a:lnTo>
                    <a:pt x="129" y="567"/>
                  </a:lnTo>
                  <a:lnTo>
                    <a:pt x="137" y="567"/>
                  </a:lnTo>
                  <a:lnTo>
                    <a:pt x="146" y="567"/>
                  </a:lnTo>
                  <a:lnTo>
                    <a:pt x="153" y="566"/>
                  </a:lnTo>
                  <a:lnTo>
                    <a:pt x="157" y="566"/>
                  </a:lnTo>
                  <a:lnTo>
                    <a:pt x="158" y="569"/>
                  </a:lnTo>
                  <a:lnTo>
                    <a:pt x="159" y="575"/>
                  </a:lnTo>
                  <a:lnTo>
                    <a:pt x="159" y="580"/>
                  </a:lnTo>
                  <a:lnTo>
                    <a:pt x="158" y="581"/>
                  </a:lnTo>
                  <a:lnTo>
                    <a:pt x="155" y="581"/>
                  </a:lnTo>
                  <a:lnTo>
                    <a:pt x="149" y="581"/>
                  </a:lnTo>
                  <a:lnTo>
                    <a:pt x="136" y="581"/>
                  </a:lnTo>
                  <a:lnTo>
                    <a:pt x="122" y="581"/>
                  </a:lnTo>
                  <a:lnTo>
                    <a:pt x="114" y="583"/>
                  </a:lnTo>
                  <a:lnTo>
                    <a:pt x="111" y="581"/>
                  </a:lnTo>
                  <a:lnTo>
                    <a:pt x="110" y="579"/>
                  </a:lnTo>
                  <a:lnTo>
                    <a:pt x="110" y="573"/>
                  </a:lnTo>
                  <a:lnTo>
                    <a:pt x="110" y="569"/>
                  </a:lnTo>
                  <a:lnTo>
                    <a:pt x="111" y="567"/>
                  </a:lnTo>
                  <a:close/>
                  <a:moveTo>
                    <a:pt x="172" y="566"/>
                  </a:moveTo>
                  <a:lnTo>
                    <a:pt x="187" y="566"/>
                  </a:lnTo>
                  <a:lnTo>
                    <a:pt x="202" y="566"/>
                  </a:lnTo>
                  <a:lnTo>
                    <a:pt x="207" y="565"/>
                  </a:lnTo>
                  <a:lnTo>
                    <a:pt x="213" y="565"/>
                  </a:lnTo>
                  <a:lnTo>
                    <a:pt x="215" y="565"/>
                  </a:lnTo>
                  <a:lnTo>
                    <a:pt x="216" y="566"/>
                  </a:lnTo>
                  <a:lnTo>
                    <a:pt x="217" y="568"/>
                  </a:lnTo>
                  <a:lnTo>
                    <a:pt x="217" y="572"/>
                  </a:lnTo>
                  <a:lnTo>
                    <a:pt x="217" y="578"/>
                  </a:lnTo>
                  <a:lnTo>
                    <a:pt x="216" y="580"/>
                  </a:lnTo>
                  <a:lnTo>
                    <a:pt x="213" y="581"/>
                  </a:lnTo>
                  <a:lnTo>
                    <a:pt x="206" y="580"/>
                  </a:lnTo>
                  <a:lnTo>
                    <a:pt x="192" y="580"/>
                  </a:lnTo>
                  <a:lnTo>
                    <a:pt x="179" y="580"/>
                  </a:lnTo>
                  <a:lnTo>
                    <a:pt x="175" y="580"/>
                  </a:lnTo>
                  <a:lnTo>
                    <a:pt x="171" y="580"/>
                  </a:lnTo>
                  <a:lnTo>
                    <a:pt x="171" y="574"/>
                  </a:lnTo>
                  <a:lnTo>
                    <a:pt x="172" y="566"/>
                  </a:lnTo>
                  <a:close/>
                  <a:moveTo>
                    <a:pt x="229" y="566"/>
                  </a:moveTo>
                  <a:lnTo>
                    <a:pt x="244" y="566"/>
                  </a:lnTo>
                  <a:lnTo>
                    <a:pt x="258" y="566"/>
                  </a:lnTo>
                  <a:lnTo>
                    <a:pt x="272" y="566"/>
                  </a:lnTo>
                  <a:lnTo>
                    <a:pt x="286" y="566"/>
                  </a:lnTo>
                  <a:lnTo>
                    <a:pt x="286" y="568"/>
                  </a:lnTo>
                  <a:lnTo>
                    <a:pt x="286" y="571"/>
                  </a:lnTo>
                  <a:lnTo>
                    <a:pt x="287" y="577"/>
                  </a:lnTo>
                  <a:lnTo>
                    <a:pt x="286" y="580"/>
                  </a:lnTo>
                  <a:lnTo>
                    <a:pt x="283" y="580"/>
                  </a:lnTo>
                  <a:lnTo>
                    <a:pt x="276" y="580"/>
                  </a:lnTo>
                  <a:lnTo>
                    <a:pt x="267" y="580"/>
                  </a:lnTo>
                  <a:lnTo>
                    <a:pt x="258" y="580"/>
                  </a:lnTo>
                  <a:lnTo>
                    <a:pt x="249" y="580"/>
                  </a:lnTo>
                  <a:lnTo>
                    <a:pt x="240" y="580"/>
                  </a:lnTo>
                  <a:lnTo>
                    <a:pt x="232" y="580"/>
                  </a:lnTo>
                  <a:lnTo>
                    <a:pt x="228" y="580"/>
                  </a:lnTo>
                  <a:lnTo>
                    <a:pt x="228" y="577"/>
                  </a:lnTo>
                  <a:lnTo>
                    <a:pt x="229" y="569"/>
                  </a:lnTo>
                  <a:lnTo>
                    <a:pt x="229" y="567"/>
                  </a:lnTo>
                  <a:lnTo>
                    <a:pt x="229" y="566"/>
                  </a:lnTo>
                  <a:close/>
                  <a:moveTo>
                    <a:pt x="2" y="546"/>
                  </a:moveTo>
                  <a:lnTo>
                    <a:pt x="9" y="546"/>
                  </a:lnTo>
                  <a:lnTo>
                    <a:pt x="16" y="546"/>
                  </a:lnTo>
                  <a:lnTo>
                    <a:pt x="19" y="545"/>
                  </a:lnTo>
                  <a:lnTo>
                    <a:pt x="21" y="546"/>
                  </a:lnTo>
                  <a:lnTo>
                    <a:pt x="23" y="548"/>
                  </a:lnTo>
                  <a:lnTo>
                    <a:pt x="23" y="551"/>
                  </a:lnTo>
                  <a:lnTo>
                    <a:pt x="23" y="553"/>
                  </a:lnTo>
                  <a:lnTo>
                    <a:pt x="23" y="556"/>
                  </a:lnTo>
                  <a:lnTo>
                    <a:pt x="15" y="556"/>
                  </a:lnTo>
                  <a:lnTo>
                    <a:pt x="8" y="556"/>
                  </a:lnTo>
                  <a:lnTo>
                    <a:pt x="3" y="555"/>
                  </a:lnTo>
                  <a:lnTo>
                    <a:pt x="2" y="554"/>
                  </a:lnTo>
                  <a:lnTo>
                    <a:pt x="2" y="552"/>
                  </a:lnTo>
                  <a:lnTo>
                    <a:pt x="2" y="546"/>
                  </a:lnTo>
                  <a:close/>
                  <a:moveTo>
                    <a:pt x="60" y="544"/>
                  </a:moveTo>
                  <a:lnTo>
                    <a:pt x="71" y="544"/>
                  </a:lnTo>
                  <a:lnTo>
                    <a:pt x="83" y="544"/>
                  </a:lnTo>
                  <a:lnTo>
                    <a:pt x="95" y="544"/>
                  </a:lnTo>
                  <a:lnTo>
                    <a:pt x="107" y="544"/>
                  </a:lnTo>
                  <a:lnTo>
                    <a:pt x="107" y="548"/>
                  </a:lnTo>
                  <a:lnTo>
                    <a:pt x="107" y="552"/>
                  </a:lnTo>
                  <a:lnTo>
                    <a:pt x="107" y="555"/>
                  </a:lnTo>
                  <a:lnTo>
                    <a:pt x="107" y="557"/>
                  </a:lnTo>
                  <a:lnTo>
                    <a:pt x="106" y="559"/>
                  </a:lnTo>
                  <a:lnTo>
                    <a:pt x="105" y="560"/>
                  </a:lnTo>
                  <a:lnTo>
                    <a:pt x="101" y="560"/>
                  </a:lnTo>
                  <a:lnTo>
                    <a:pt x="95" y="559"/>
                  </a:lnTo>
                  <a:lnTo>
                    <a:pt x="85" y="559"/>
                  </a:lnTo>
                  <a:lnTo>
                    <a:pt x="75" y="559"/>
                  </a:lnTo>
                  <a:lnTo>
                    <a:pt x="66" y="559"/>
                  </a:lnTo>
                  <a:lnTo>
                    <a:pt x="56" y="559"/>
                  </a:lnTo>
                  <a:lnTo>
                    <a:pt x="49" y="560"/>
                  </a:lnTo>
                  <a:lnTo>
                    <a:pt x="46" y="559"/>
                  </a:lnTo>
                  <a:lnTo>
                    <a:pt x="46" y="555"/>
                  </a:lnTo>
                  <a:lnTo>
                    <a:pt x="46" y="549"/>
                  </a:lnTo>
                  <a:lnTo>
                    <a:pt x="47" y="546"/>
                  </a:lnTo>
                  <a:lnTo>
                    <a:pt x="48" y="544"/>
                  </a:lnTo>
                  <a:lnTo>
                    <a:pt x="49" y="544"/>
                  </a:lnTo>
                  <a:lnTo>
                    <a:pt x="50" y="543"/>
                  </a:lnTo>
                  <a:lnTo>
                    <a:pt x="54" y="543"/>
                  </a:lnTo>
                  <a:lnTo>
                    <a:pt x="60" y="544"/>
                  </a:lnTo>
                  <a:close/>
                  <a:moveTo>
                    <a:pt x="129" y="543"/>
                  </a:moveTo>
                  <a:lnTo>
                    <a:pt x="137" y="543"/>
                  </a:lnTo>
                  <a:lnTo>
                    <a:pt x="147" y="543"/>
                  </a:lnTo>
                  <a:lnTo>
                    <a:pt x="157" y="543"/>
                  </a:lnTo>
                  <a:lnTo>
                    <a:pt x="166" y="543"/>
                  </a:lnTo>
                  <a:lnTo>
                    <a:pt x="167" y="551"/>
                  </a:lnTo>
                  <a:lnTo>
                    <a:pt x="167" y="559"/>
                  </a:lnTo>
                  <a:lnTo>
                    <a:pt x="157" y="559"/>
                  </a:lnTo>
                  <a:lnTo>
                    <a:pt x="146" y="559"/>
                  </a:lnTo>
                  <a:lnTo>
                    <a:pt x="135" y="559"/>
                  </a:lnTo>
                  <a:lnTo>
                    <a:pt x="125" y="559"/>
                  </a:lnTo>
                  <a:lnTo>
                    <a:pt x="120" y="559"/>
                  </a:lnTo>
                  <a:lnTo>
                    <a:pt x="116" y="559"/>
                  </a:lnTo>
                  <a:lnTo>
                    <a:pt x="116" y="554"/>
                  </a:lnTo>
                  <a:lnTo>
                    <a:pt x="116" y="550"/>
                  </a:lnTo>
                  <a:lnTo>
                    <a:pt x="117" y="545"/>
                  </a:lnTo>
                  <a:lnTo>
                    <a:pt x="119" y="543"/>
                  </a:lnTo>
                  <a:lnTo>
                    <a:pt x="122" y="543"/>
                  </a:lnTo>
                  <a:lnTo>
                    <a:pt x="129" y="543"/>
                  </a:lnTo>
                  <a:close/>
                  <a:moveTo>
                    <a:pt x="182" y="542"/>
                  </a:moveTo>
                  <a:lnTo>
                    <a:pt x="193" y="542"/>
                  </a:lnTo>
                  <a:lnTo>
                    <a:pt x="205" y="542"/>
                  </a:lnTo>
                  <a:lnTo>
                    <a:pt x="216" y="542"/>
                  </a:lnTo>
                  <a:lnTo>
                    <a:pt x="228" y="542"/>
                  </a:lnTo>
                  <a:lnTo>
                    <a:pt x="228" y="545"/>
                  </a:lnTo>
                  <a:lnTo>
                    <a:pt x="228" y="548"/>
                  </a:lnTo>
                  <a:lnTo>
                    <a:pt x="228" y="554"/>
                  </a:lnTo>
                  <a:lnTo>
                    <a:pt x="227" y="556"/>
                  </a:lnTo>
                  <a:lnTo>
                    <a:pt x="224" y="557"/>
                  </a:lnTo>
                  <a:lnTo>
                    <a:pt x="217" y="557"/>
                  </a:lnTo>
                  <a:lnTo>
                    <a:pt x="203" y="557"/>
                  </a:lnTo>
                  <a:lnTo>
                    <a:pt x="190" y="557"/>
                  </a:lnTo>
                  <a:lnTo>
                    <a:pt x="183" y="557"/>
                  </a:lnTo>
                  <a:lnTo>
                    <a:pt x="181" y="556"/>
                  </a:lnTo>
                  <a:lnTo>
                    <a:pt x="181" y="553"/>
                  </a:lnTo>
                  <a:lnTo>
                    <a:pt x="181" y="546"/>
                  </a:lnTo>
                  <a:lnTo>
                    <a:pt x="181" y="544"/>
                  </a:lnTo>
                  <a:lnTo>
                    <a:pt x="182" y="542"/>
                  </a:lnTo>
                  <a:close/>
                  <a:moveTo>
                    <a:pt x="237" y="542"/>
                  </a:moveTo>
                  <a:lnTo>
                    <a:pt x="248" y="542"/>
                  </a:lnTo>
                  <a:lnTo>
                    <a:pt x="260" y="542"/>
                  </a:lnTo>
                  <a:lnTo>
                    <a:pt x="271" y="542"/>
                  </a:lnTo>
                  <a:lnTo>
                    <a:pt x="283" y="542"/>
                  </a:lnTo>
                  <a:lnTo>
                    <a:pt x="289" y="542"/>
                  </a:lnTo>
                  <a:lnTo>
                    <a:pt x="294" y="541"/>
                  </a:lnTo>
                  <a:lnTo>
                    <a:pt x="296" y="542"/>
                  </a:lnTo>
                  <a:lnTo>
                    <a:pt x="297" y="543"/>
                  </a:lnTo>
                  <a:lnTo>
                    <a:pt x="298" y="545"/>
                  </a:lnTo>
                  <a:lnTo>
                    <a:pt x="299" y="548"/>
                  </a:lnTo>
                  <a:lnTo>
                    <a:pt x="299" y="552"/>
                  </a:lnTo>
                  <a:lnTo>
                    <a:pt x="299" y="555"/>
                  </a:lnTo>
                  <a:lnTo>
                    <a:pt x="298" y="556"/>
                  </a:lnTo>
                  <a:lnTo>
                    <a:pt x="297" y="557"/>
                  </a:lnTo>
                  <a:lnTo>
                    <a:pt x="293" y="557"/>
                  </a:lnTo>
                  <a:lnTo>
                    <a:pt x="285" y="557"/>
                  </a:lnTo>
                  <a:lnTo>
                    <a:pt x="275" y="557"/>
                  </a:lnTo>
                  <a:lnTo>
                    <a:pt x="264" y="557"/>
                  </a:lnTo>
                  <a:lnTo>
                    <a:pt x="254" y="557"/>
                  </a:lnTo>
                  <a:lnTo>
                    <a:pt x="244" y="557"/>
                  </a:lnTo>
                  <a:lnTo>
                    <a:pt x="238" y="557"/>
                  </a:lnTo>
                  <a:lnTo>
                    <a:pt x="235" y="556"/>
                  </a:lnTo>
                  <a:lnTo>
                    <a:pt x="235" y="554"/>
                  </a:lnTo>
                  <a:lnTo>
                    <a:pt x="236" y="548"/>
                  </a:lnTo>
                  <a:lnTo>
                    <a:pt x="236" y="545"/>
                  </a:lnTo>
                  <a:lnTo>
                    <a:pt x="237" y="542"/>
                  </a:lnTo>
                  <a:close/>
                  <a:moveTo>
                    <a:pt x="2" y="520"/>
                  </a:moveTo>
                  <a:lnTo>
                    <a:pt x="14" y="520"/>
                  </a:lnTo>
                  <a:lnTo>
                    <a:pt x="25" y="520"/>
                  </a:lnTo>
                  <a:lnTo>
                    <a:pt x="25" y="521"/>
                  </a:lnTo>
                  <a:lnTo>
                    <a:pt x="25" y="522"/>
                  </a:lnTo>
                  <a:lnTo>
                    <a:pt x="26" y="527"/>
                  </a:lnTo>
                  <a:lnTo>
                    <a:pt x="25" y="529"/>
                  </a:lnTo>
                  <a:lnTo>
                    <a:pt x="24" y="529"/>
                  </a:lnTo>
                  <a:lnTo>
                    <a:pt x="19" y="529"/>
                  </a:lnTo>
                  <a:lnTo>
                    <a:pt x="13" y="529"/>
                  </a:lnTo>
                  <a:lnTo>
                    <a:pt x="5" y="529"/>
                  </a:lnTo>
                  <a:lnTo>
                    <a:pt x="2" y="529"/>
                  </a:lnTo>
                  <a:lnTo>
                    <a:pt x="1" y="527"/>
                  </a:lnTo>
                  <a:lnTo>
                    <a:pt x="2" y="525"/>
                  </a:lnTo>
                  <a:lnTo>
                    <a:pt x="2" y="520"/>
                  </a:lnTo>
                  <a:close/>
                  <a:moveTo>
                    <a:pt x="56" y="516"/>
                  </a:moveTo>
                  <a:lnTo>
                    <a:pt x="66" y="516"/>
                  </a:lnTo>
                  <a:lnTo>
                    <a:pt x="76" y="516"/>
                  </a:lnTo>
                  <a:lnTo>
                    <a:pt x="87" y="516"/>
                  </a:lnTo>
                  <a:lnTo>
                    <a:pt x="97" y="516"/>
                  </a:lnTo>
                  <a:lnTo>
                    <a:pt x="101" y="516"/>
                  </a:lnTo>
                  <a:lnTo>
                    <a:pt x="103" y="516"/>
                  </a:lnTo>
                  <a:lnTo>
                    <a:pt x="105" y="519"/>
                  </a:lnTo>
                  <a:lnTo>
                    <a:pt x="105" y="524"/>
                  </a:lnTo>
                  <a:lnTo>
                    <a:pt x="105" y="528"/>
                  </a:lnTo>
                  <a:lnTo>
                    <a:pt x="105" y="530"/>
                  </a:lnTo>
                  <a:lnTo>
                    <a:pt x="102" y="530"/>
                  </a:lnTo>
                  <a:lnTo>
                    <a:pt x="98" y="530"/>
                  </a:lnTo>
                  <a:lnTo>
                    <a:pt x="85" y="530"/>
                  </a:lnTo>
                  <a:lnTo>
                    <a:pt x="71" y="530"/>
                  </a:lnTo>
                  <a:lnTo>
                    <a:pt x="56" y="530"/>
                  </a:lnTo>
                  <a:lnTo>
                    <a:pt x="43" y="530"/>
                  </a:lnTo>
                  <a:lnTo>
                    <a:pt x="43" y="528"/>
                  </a:lnTo>
                  <a:lnTo>
                    <a:pt x="43" y="525"/>
                  </a:lnTo>
                  <a:lnTo>
                    <a:pt x="44" y="518"/>
                  </a:lnTo>
                  <a:lnTo>
                    <a:pt x="47" y="516"/>
                  </a:lnTo>
                  <a:lnTo>
                    <a:pt x="50" y="516"/>
                  </a:lnTo>
                  <a:lnTo>
                    <a:pt x="56" y="516"/>
                  </a:lnTo>
                  <a:close/>
                  <a:moveTo>
                    <a:pt x="117" y="515"/>
                  </a:moveTo>
                  <a:lnTo>
                    <a:pt x="126" y="515"/>
                  </a:lnTo>
                  <a:lnTo>
                    <a:pt x="135" y="515"/>
                  </a:lnTo>
                  <a:lnTo>
                    <a:pt x="145" y="515"/>
                  </a:lnTo>
                  <a:lnTo>
                    <a:pt x="155" y="515"/>
                  </a:lnTo>
                  <a:lnTo>
                    <a:pt x="161" y="515"/>
                  </a:lnTo>
                  <a:lnTo>
                    <a:pt x="165" y="515"/>
                  </a:lnTo>
                  <a:lnTo>
                    <a:pt x="166" y="517"/>
                  </a:lnTo>
                  <a:lnTo>
                    <a:pt x="167" y="522"/>
                  </a:lnTo>
                  <a:lnTo>
                    <a:pt x="167" y="528"/>
                  </a:lnTo>
                  <a:lnTo>
                    <a:pt x="166" y="530"/>
                  </a:lnTo>
                  <a:lnTo>
                    <a:pt x="161" y="530"/>
                  </a:lnTo>
                  <a:lnTo>
                    <a:pt x="156" y="530"/>
                  </a:lnTo>
                  <a:lnTo>
                    <a:pt x="142" y="530"/>
                  </a:lnTo>
                  <a:lnTo>
                    <a:pt x="129" y="530"/>
                  </a:lnTo>
                  <a:lnTo>
                    <a:pt x="121" y="530"/>
                  </a:lnTo>
                  <a:lnTo>
                    <a:pt x="118" y="530"/>
                  </a:lnTo>
                  <a:lnTo>
                    <a:pt x="117" y="529"/>
                  </a:lnTo>
                  <a:lnTo>
                    <a:pt x="116" y="528"/>
                  </a:lnTo>
                  <a:lnTo>
                    <a:pt x="116" y="525"/>
                  </a:lnTo>
                  <a:lnTo>
                    <a:pt x="117" y="520"/>
                  </a:lnTo>
                  <a:lnTo>
                    <a:pt x="117" y="518"/>
                  </a:lnTo>
                  <a:lnTo>
                    <a:pt x="117" y="515"/>
                  </a:lnTo>
                  <a:close/>
                  <a:moveTo>
                    <a:pt x="190" y="514"/>
                  </a:moveTo>
                  <a:lnTo>
                    <a:pt x="199" y="514"/>
                  </a:lnTo>
                  <a:lnTo>
                    <a:pt x="209" y="514"/>
                  </a:lnTo>
                  <a:lnTo>
                    <a:pt x="218" y="514"/>
                  </a:lnTo>
                  <a:lnTo>
                    <a:pt x="228" y="514"/>
                  </a:lnTo>
                  <a:lnTo>
                    <a:pt x="228" y="516"/>
                  </a:lnTo>
                  <a:lnTo>
                    <a:pt x="228" y="518"/>
                  </a:lnTo>
                  <a:lnTo>
                    <a:pt x="228" y="526"/>
                  </a:lnTo>
                  <a:lnTo>
                    <a:pt x="227" y="529"/>
                  </a:lnTo>
                  <a:lnTo>
                    <a:pt x="224" y="529"/>
                  </a:lnTo>
                  <a:lnTo>
                    <a:pt x="216" y="529"/>
                  </a:lnTo>
                  <a:lnTo>
                    <a:pt x="203" y="529"/>
                  </a:lnTo>
                  <a:lnTo>
                    <a:pt x="191" y="529"/>
                  </a:lnTo>
                  <a:lnTo>
                    <a:pt x="183" y="529"/>
                  </a:lnTo>
                  <a:lnTo>
                    <a:pt x="180" y="528"/>
                  </a:lnTo>
                  <a:lnTo>
                    <a:pt x="180" y="526"/>
                  </a:lnTo>
                  <a:lnTo>
                    <a:pt x="180" y="518"/>
                  </a:lnTo>
                  <a:lnTo>
                    <a:pt x="181" y="515"/>
                  </a:lnTo>
                  <a:lnTo>
                    <a:pt x="182" y="514"/>
                  </a:lnTo>
                  <a:lnTo>
                    <a:pt x="186" y="514"/>
                  </a:lnTo>
                  <a:lnTo>
                    <a:pt x="190" y="514"/>
                  </a:lnTo>
                  <a:close/>
                  <a:moveTo>
                    <a:pt x="246" y="514"/>
                  </a:moveTo>
                  <a:lnTo>
                    <a:pt x="256" y="514"/>
                  </a:lnTo>
                  <a:lnTo>
                    <a:pt x="267" y="514"/>
                  </a:lnTo>
                  <a:lnTo>
                    <a:pt x="276" y="514"/>
                  </a:lnTo>
                  <a:lnTo>
                    <a:pt x="287" y="514"/>
                  </a:lnTo>
                  <a:lnTo>
                    <a:pt x="293" y="514"/>
                  </a:lnTo>
                  <a:lnTo>
                    <a:pt x="296" y="514"/>
                  </a:lnTo>
                  <a:lnTo>
                    <a:pt x="298" y="515"/>
                  </a:lnTo>
                  <a:lnTo>
                    <a:pt x="299" y="520"/>
                  </a:lnTo>
                  <a:lnTo>
                    <a:pt x="299" y="525"/>
                  </a:lnTo>
                  <a:lnTo>
                    <a:pt x="299" y="529"/>
                  </a:lnTo>
                  <a:lnTo>
                    <a:pt x="288" y="529"/>
                  </a:lnTo>
                  <a:lnTo>
                    <a:pt x="276" y="529"/>
                  </a:lnTo>
                  <a:lnTo>
                    <a:pt x="265" y="529"/>
                  </a:lnTo>
                  <a:lnTo>
                    <a:pt x="254" y="529"/>
                  </a:lnTo>
                  <a:lnTo>
                    <a:pt x="247" y="529"/>
                  </a:lnTo>
                  <a:lnTo>
                    <a:pt x="245" y="528"/>
                  </a:lnTo>
                  <a:lnTo>
                    <a:pt x="244" y="526"/>
                  </a:lnTo>
                  <a:lnTo>
                    <a:pt x="245" y="519"/>
                  </a:lnTo>
                  <a:lnTo>
                    <a:pt x="245" y="517"/>
                  </a:lnTo>
                  <a:lnTo>
                    <a:pt x="246" y="514"/>
                  </a:lnTo>
                  <a:close/>
                  <a:moveTo>
                    <a:pt x="8" y="493"/>
                  </a:moveTo>
                  <a:lnTo>
                    <a:pt x="14" y="493"/>
                  </a:lnTo>
                  <a:lnTo>
                    <a:pt x="16" y="493"/>
                  </a:lnTo>
                  <a:lnTo>
                    <a:pt x="16" y="496"/>
                  </a:lnTo>
                  <a:lnTo>
                    <a:pt x="16" y="501"/>
                  </a:lnTo>
                  <a:lnTo>
                    <a:pt x="11" y="502"/>
                  </a:lnTo>
                  <a:lnTo>
                    <a:pt x="6" y="502"/>
                  </a:lnTo>
                  <a:lnTo>
                    <a:pt x="4" y="502"/>
                  </a:lnTo>
                  <a:lnTo>
                    <a:pt x="3" y="501"/>
                  </a:lnTo>
                  <a:lnTo>
                    <a:pt x="2" y="499"/>
                  </a:lnTo>
                  <a:lnTo>
                    <a:pt x="2" y="496"/>
                  </a:lnTo>
                  <a:lnTo>
                    <a:pt x="2" y="494"/>
                  </a:lnTo>
                  <a:lnTo>
                    <a:pt x="3" y="493"/>
                  </a:lnTo>
                  <a:lnTo>
                    <a:pt x="5" y="492"/>
                  </a:lnTo>
                  <a:lnTo>
                    <a:pt x="8" y="493"/>
                  </a:lnTo>
                  <a:close/>
                  <a:moveTo>
                    <a:pt x="37" y="486"/>
                  </a:moveTo>
                  <a:lnTo>
                    <a:pt x="50" y="486"/>
                  </a:lnTo>
                  <a:lnTo>
                    <a:pt x="62" y="486"/>
                  </a:lnTo>
                  <a:lnTo>
                    <a:pt x="75" y="486"/>
                  </a:lnTo>
                  <a:lnTo>
                    <a:pt x="88" y="486"/>
                  </a:lnTo>
                  <a:lnTo>
                    <a:pt x="93" y="486"/>
                  </a:lnTo>
                  <a:lnTo>
                    <a:pt x="96" y="486"/>
                  </a:lnTo>
                  <a:lnTo>
                    <a:pt x="96" y="489"/>
                  </a:lnTo>
                  <a:lnTo>
                    <a:pt x="97" y="494"/>
                  </a:lnTo>
                  <a:lnTo>
                    <a:pt x="97" y="497"/>
                  </a:lnTo>
                  <a:lnTo>
                    <a:pt x="97" y="502"/>
                  </a:lnTo>
                  <a:lnTo>
                    <a:pt x="85" y="502"/>
                  </a:lnTo>
                  <a:lnTo>
                    <a:pt x="73" y="502"/>
                  </a:lnTo>
                  <a:lnTo>
                    <a:pt x="61" y="502"/>
                  </a:lnTo>
                  <a:lnTo>
                    <a:pt x="49" y="502"/>
                  </a:lnTo>
                  <a:lnTo>
                    <a:pt x="41" y="502"/>
                  </a:lnTo>
                  <a:lnTo>
                    <a:pt x="37" y="502"/>
                  </a:lnTo>
                  <a:lnTo>
                    <a:pt x="36" y="501"/>
                  </a:lnTo>
                  <a:lnTo>
                    <a:pt x="36" y="499"/>
                  </a:lnTo>
                  <a:lnTo>
                    <a:pt x="36" y="496"/>
                  </a:lnTo>
                  <a:lnTo>
                    <a:pt x="36" y="493"/>
                  </a:lnTo>
                  <a:lnTo>
                    <a:pt x="37" y="490"/>
                  </a:lnTo>
                  <a:lnTo>
                    <a:pt x="37" y="486"/>
                  </a:lnTo>
                  <a:close/>
                  <a:moveTo>
                    <a:pt x="121" y="485"/>
                  </a:moveTo>
                  <a:lnTo>
                    <a:pt x="130" y="485"/>
                  </a:lnTo>
                  <a:lnTo>
                    <a:pt x="140" y="485"/>
                  </a:lnTo>
                  <a:lnTo>
                    <a:pt x="149" y="485"/>
                  </a:lnTo>
                  <a:lnTo>
                    <a:pt x="158" y="485"/>
                  </a:lnTo>
                  <a:lnTo>
                    <a:pt x="164" y="485"/>
                  </a:lnTo>
                  <a:lnTo>
                    <a:pt x="165" y="486"/>
                  </a:lnTo>
                  <a:lnTo>
                    <a:pt x="166" y="489"/>
                  </a:lnTo>
                  <a:lnTo>
                    <a:pt x="166" y="494"/>
                  </a:lnTo>
                  <a:lnTo>
                    <a:pt x="166" y="498"/>
                  </a:lnTo>
                  <a:lnTo>
                    <a:pt x="165" y="501"/>
                  </a:lnTo>
                  <a:lnTo>
                    <a:pt x="163" y="501"/>
                  </a:lnTo>
                  <a:lnTo>
                    <a:pt x="158" y="501"/>
                  </a:lnTo>
                  <a:lnTo>
                    <a:pt x="146" y="501"/>
                  </a:lnTo>
                  <a:lnTo>
                    <a:pt x="133" y="501"/>
                  </a:lnTo>
                  <a:lnTo>
                    <a:pt x="121" y="501"/>
                  </a:lnTo>
                  <a:lnTo>
                    <a:pt x="109" y="501"/>
                  </a:lnTo>
                  <a:lnTo>
                    <a:pt x="109" y="497"/>
                  </a:lnTo>
                  <a:lnTo>
                    <a:pt x="109" y="494"/>
                  </a:lnTo>
                  <a:lnTo>
                    <a:pt x="110" y="489"/>
                  </a:lnTo>
                  <a:lnTo>
                    <a:pt x="111" y="485"/>
                  </a:lnTo>
                  <a:lnTo>
                    <a:pt x="114" y="485"/>
                  </a:lnTo>
                  <a:lnTo>
                    <a:pt x="121" y="485"/>
                  </a:lnTo>
                  <a:close/>
                  <a:moveTo>
                    <a:pt x="180" y="484"/>
                  </a:moveTo>
                  <a:lnTo>
                    <a:pt x="189" y="484"/>
                  </a:lnTo>
                  <a:lnTo>
                    <a:pt x="199" y="484"/>
                  </a:lnTo>
                  <a:lnTo>
                    <a:pt x="207" y="484"/>
                  </a:lnTo>
                  <a:lnTo>
                    <a:pt x="216" y="484"/>
                  </a:lnTo>
                  <a:lnTo>
                    <a:pt x="223" y="484"/>
                  </a:lnTo>
                  <a:lnTo>
                    <a:pt x="225" y="484"/>
                  </a:lnTo>
                  <a:lnTo>
                    <a:pt x="227" y="486"/>
                  </a:lnTo>
                  <a:lnTo>
                    <a:pt x="227" y="492"/>
                  </a:lnTo>
                  <a:lnTo>
                    <a:pt x="227" y="493"/>
                  </a:lnTo>
                  <a:lnTo>
                    <a:pt x="227" y="494"/>
                  </a:lnTo>
                  <a:lnTo>
                    <a:pt x="227" y="498"/>
                  </a:lnTo>
                  <a:lnTo>
                    <a:pt x="226" y="499"/>
                  </a:lnTo>
                  <a:lnTo>
                    <a:pt x="224" y="499"/>
                  </a:lnTo>
                  <a:lnTo>
                    <a:pt x="218" y="499"/>
                  </a:lnTo>
                  <a:lnTo>
                    <a:pt x="203" y="499"/>
                  </a:lnTo>
                  <a:lnTo>
                    <a:pt x="188" y="499"/>
                  </a:lnTo>
                  <a:lnTo>
                    <a:pt x="181" y="499"/>
                  </a:lnTo>
                  <a:lnTo>
                    <a:pt x="179" y="498"/>
                  </a:lnTo>
                  <a:lnTo>
                    <a:pt x="179" y="496"/>
                  </a:lnTo>
                  <a:lnTo>
                    <a:pt x="179" y="490"/>
                  </a:lnTo>
                  <a:lnTo>
                    <a:pt x="180" y="487"/>
                  </a:lnTo>
                  <a:lnTo>
                    <a:pt x="180" y="484"/>
                  </a:lnTo>
                  <a:close/>
                  <a:moveTo>
                    <a:pt x="251" y="484"/>
                  </a:moveTo>
                  <a:lnTo>
                    <a:pt x="263" y="484"/>
                  </a:lnTo>
                  <a:lnTo>
                    <a:pt x="274" y="484"/>
                  </a:lnTo>
                  <a:lnTo>
                    <a:pt x="286" y="484"/>
                  </a:lnTo>
                  <a:lnTo>
                    <a:pt x="298" y="484"/>
                  </a:lnTo>
                  <a:lnTo>
                    <a:pt x="298" y="486"/>
                  </a:lnTo>
                  <a:lnTo>
                    <a:pt x="298" y="490"/>
                  </a:lnTo>
                  <a:lnTo>
                    <a:pt x="298" y="496"/>
                  </a:lnTo>
                  <a:lnTo>
                    <a:pt x="297" y="499"/>
                  </a:lnTo>
                  <a:lnTo>
                    <a:pt x="294" y="499"/>
                  </a:lnTo>
                  <a:lnTo>
                    <a:pt x="286" y="499"/>
                  </a:lnTo>
                  <a:lnTo>
                    <a:pt x="270" y="499"/>
                  </a:lnTo>
                  <a:lnTo>
                    <a:pt x="254" y="499"/>
                  </a:lnTo>
                  <a:lnTo>
                    <a:pt x="247" y="499"/>
                  </a:lnTo>
                  <a:lnTo>
                    <a:pt x="244" y="499"/>
                  </a:lnTo>
                  <a:lnTo>
                    <a:pt x="242" y="497"/>
                  </a:lnTo>
                  <a:lnTo>
                    <a:pt x="244" y="490"/>
                  </a:lnTo>
                  <a:lnTo>
                    <a:pt x="244" y="486"/>
                  </a:lnTo>
                  <a:lnTo>
                    <a:pt x="245" y="484"/>
                  </a:lnTo>
                  <a:lnTo>
                    <a:pt x="247" y="484"/>
                  </a:lnTo>
                  <a:lnTo>
                    <a:pt x="251" y="484"/>
                  </a:lnTo>
                  <a:close/>
                  <a:moveTo>
                    <a:pt x="2" y="463"/>
                  </a:moveTo>
                  <a:lnTo>
                    <a:pt x="4" y="463"/>
                  </a:lnTo>
                  <a:lnTo>
                    <a:pt x="6" y="463"/>
                  </a:lnTo>
                  <a:lnTo>
                    <a:pt x="9" y="462"/>
                  </a:lnTo>
                  <a:lnTo>
                    <a:pt x="12" y="463"/>
                  </a:lnTo>
                  <a:lnTo>
                    <a:pt x="12" y="464"/>
                  </a:lnTo>
                  <a:lnTo>
                    <a:pt x="12" y="468"/>
                  </a:lnTo>
                  <a:lnTo>
                    <a:pt x="12" y="470"/>
                  </a:lnTo>
                  <a:lnTo>
                    <a:pt x="11" y="471"/>
                  </a:lnTo>
                  <a:lnTo>
                    <a:pt x="9" y="471"/>
                  </a:lnTo>
                  <a:lnTo>
                    <a:pt x="8" y="472"/>
                  </a:lnTo>
                  <a:lnTo>
                    <a:pt x="5" y="471"/>
                  </a:lnTo>
                  <a:lnTo>
                    <a:pt x="2" y="471"/>
                  </a:lnTo>
                  <a:lnTo>
                    <a:pt x="2" y="467"/>
                  </a:lnTo>
                  <a:lnTo>
                    <a:pt x="2" y="463"/>
                  </a:lnTo>
                  <a:close/>
                  <a:moveTo>
                    <a:pt x="28" y="460"/>
                  </a:moveTo>
                  <a:lnTo>
                    <a:pt x="44" y="459"/>
                  </a:lnTo>
                  <a:lnTo>
                    <a:pt x="64" y="458"/>
                  </a:lnTo>
                  <a:lnTo>
                    <a:pt x="74" y="458"/>
                  </a:lnTo>
                  <a:lnTo>
                    <a:pt x="83" y="460"/>
                  </a:lnTo>
                  <a:lnTo>
                    <a:pt x="85" y="461"/>
                  </a:lnTo>
                  <a:lnTo>
                    <a:pt x="88" y="463"/>
                  </a:lnTo>
                  <a:lnTo>
                    <a:pt x="89" y="466"/>
                  </a:lnTo>
                  <a:lnTo>
                    <a:pt x="90" y="468"/>
                  </a:lnTo>
                  <a:lnTo>
                    <a:pt x="90" y="473"/>
                  </a:lnTo>
                  <a:lnTo>
                    <a:pt x="89" y="475"/>
                  </a:lnTo>
                  <a:lnTo>
                    <a:pt x="86" y="475"/>
                  </a:lnTo>
                  <a:lnTo>
                    <a:pt x="81" y="474"/>
                  </a:lnTo>
                  <a:lnTo>
                    <a:pt x="70" y="474"/>
                  </a:lnTo>
                  <a:lnTo>
                    <a:pt x="58" y="474"/>
                  </a:lnTo>
                  <a:lnTo>
                    <a:pt x="47" y="474"/>
                  </a:lnTo>
                  <a:lnTo>
                    <a:pt x="35" y="474"/>
                  </a:lnTo>
                  <a:lnTo>
                    <a:pt x="30" y="474"/>
                  </a:lnTo>
                  <a:lnTo>
                    <a:pt x="27" y="473"/>
                  </a:lnTo>
                  <a:lnTo>
                    <a:pt x="27" y="471"/>
                  </a:lnTo>
                  <a:lnTo>
                    <a:pt x="27" y="466"/>
                  </a:lnTo>
                  <a:lnTo>
                    <a:pt x="27" y="463"/>
                  </a:lnTo>
                  <a:lnTo>
                    <a:pt x="28" y="460"/>
                  </a:lnTo>
                  <a:close/>
                  <a:moveTo>
                    <a:pt x="116" y="459"/>
                  </a:moveTo>
                  <a:lnTo>
                    <a:pt x="124" y="459"/>
                  </a:lnTo>
                  <a:lnTo>
                    <a:pt x="134" y="459"/>
                  </a:lnTo>
                  <a:lnTo>
                    <a:pt x="143" y="459"/>
                  </a:lnTo>
                  <a:lnTo>
                    <a:pt x="153" y="459"/>
                  </a:lnTo>
                  <a:lnTo>
                    <a:pt x="158" y="459"/>
                  </a:lnTo>
                  <a:lnTo>
                    <a:pt x="161" y="459"/>
                  </a:lnTo>
                  <a:lnTo>
                    <a:pt x="163" y="461"/>
                  </a:lnTo>
                  <a:lnTo>
                    <a:pt x="163" y="467"/>
                  </a:lnTo>
                  <a:lnTo>
                    <a:pt x="163" y="470"/>
                  </a:lnTo>
                  <a:lnTo>
                    <a:pt x="164" y="474"/>
                  </a:lnTo>
                  <a:lnTo>
                    <a:pt x="154" y="474"/>
                  </a:lnTo>
                  <a:lnTo>
                    <a:pt x="144" y="474"/>
                  </a:lnTo>
                  <a:lnTo>
                    <a:pt x="134" y="474"/>
                  </a:lnTo>
                  <a:lnTo>
                    <a:pt x="124" y="474"/>
                  </a:lnTo>
                  <a:lnTo>
                    <a:pt x="119" y="474"/>
                  </a:lnTo>
                  <a:lnTo>
                    <a:pt x="116" y="474"/>
                  </a:lnTo>
                  <a:lnTo>
                    <a:pt x="114" y="472"/>
                  </a:lnTo>
                  <a:lnTo>
                    <a:pt x="114" y="467"/>
                  </a:lnTo>
                  <a:lnTo>
                    <a:pt x="116" y="462"/>
                  </a:lnTo>
                  <a:lnTo>
                    <a:pt x="116" y="459"/>
                  </a:lnTo>
                  <a:close/>
                  <a:moveTo>
                    <a:pt x="193" y="458"/>
                  </a:moveTo>
                  <a:lnTo>
                    <a:pt x="202" y="458"/>
                  </a:lnTo>
                  <a:lnTo>
                    <a:pt x="210" y="458"/>
                  </a:lnTo>
                  <a:lnTo>
                    <a:pt x="218" y="458"/>
                  </a:lnTo>
                  <a:lnTo>
                    <a:pt x="227" y="458"/>
                  </a:lnTo>
                  <a:lnTo>
                    <a:pt x="227" y="461"/>
                  </a:lnTo>
                  <a:lnTo>
                    <a:pt x="227" y="463"/>
                  </a:lnTo>
                  <a:lnTo>
                    <a:pt x="227" y="468"/>
                  </a:lnTo>
                  <a:lnTo>
                    <a:pt x="225" y="471"/>
                  </a:lnTo>
                  <a:lnTo>
                    <a:pt x="222" y="472"/>
                  </a:lnTo>
                  <a:lnTo>
                    <a:pt x="214" y="473"/>
                  </a:lnTo>
                  <a:lnTo>
                    <a:pt x="205" y="473"/>
                  </a:lnTo>
                  <a:lnTo>
                    <a:pt x="196" y="473"/>
                  </a:lnTo>
                  <a:lnTo>
                    <a:pt x="188" y="473"/>
                  </a:lnTo>
                  <a:lnTo>
                    <a:pt x="178" y="473"/>
                  </a:lnTo>
                  <a:lnTo>
                    <a:pt x="179" y="469"/>
                  </a:lnTo>
                  <a:lnTo>
                    <a:pt x="179" y="466"/>
                  </a:lnTo>
                  <a:lnTo>
                    <a:pt x="179" y="462"/>
                  </a:lnTo>
                  <a:lnTo>
                    <a:pt x="180" y="460"/>
                  </a:lnTo>
                  <a:lnTo>
                    <a:pt x="181" y="459"/>
                  </a:lnTo>
                  <a:lnTo>
                    <a:pt x="182" y="458"/>
                  </a:lnTo>
                  <a:lnTo>
                    <a:pt x="187" y="458"/>
                  </a:lnTo>
                  <a:lnTo>
                    <a:pt x="193" y="458"/>
                  </a:lnTo>
                  <a:close/>
                  <a:moveTo>
                    <a:pt x="298" y="463"/>
                  </a:moveTo>
                  <a:lnTo>
                    <a:pt x="298" y="470"/>
                  </a:lnTo>
                  <a:lnTo>
                    <a:pt x="297" y="473"/>
                  </a:lnTo>
                  <a:lnTo>
                    <a:pt x="294" y="473"/>
                  </a:lnTo>
                  <a:lnTo>
                    <a:pt x="286" y="473"/>
                  </a:lnTo>
                  <a:lnTo>
                    <a:pt x="276" y="473"/>
                  </a:lnTo>
                  <a:lnTo>
                    <a:pt x="267" y="473"/>
                  </a:lnTo>
                  <a:lnTo>
                    <a:pt x="256" y="473"/>
                  </a:lnTo>
                  <a:lnTo>
                    <a:pt x="246" y="473"/>
                  </a:lnTo>
                  <a:lnTo>
                    <a:pt x="241" y="473"/>
                  </a:lnTo>
                  <a:lnTo>
                    <a:pt x="238" y="473"/>
                  </a:lnTo>
                  <a:lnTo>
                    <a:pt x="237" y="472"/>
                  </a:lnTo>
                  <a:lnTo>
                    <a:pt x="237" y="471"/>
                  </a:lnTo>
                  <a:lnTo>
                    <a:pt x="237" y="469"/>
                  </a:lnTo>
                  <a:lnTo>
                    <a:pt x="238" y="466"/>
                  </a:lnTo>
                  <a:lnTo>
                    <a:pt x="239" y="463"/>
                  </a:lnTo>
                  <a:lnTo>
                    <a:pt x="241" y="461"/>
                  </a:lnTo>
                  <a:lnTo>
                    <a:pt x="242" y="460"/>
                  </a:lnTo>
                  <a:lnTo>
                    <a:pt x="246" y="459"/>
                  </a:lnTo>
                  <a:lnTo>
                    <a:pt x="251" y="457"/>
                  </a:lnTo>
                  <a:lnTo>
                    <a:pt x="258" y="457"/>
                  </a:lnTo>
                  <a:lnTo>
                    <a:pt x="273" y="458"/>
                  </a:lnTo>
                  <a:lnTo>
                    <a:pt x="291" y="458"/>
                  </a:lnTo>
                  <a:lnTo>
                    <a:pt x="295" y="458"/>
                  </a:lnTo>
                  <a:lnTo>
                    <a:pt x="297" y="458"/>
                  </a:lnTo>
                  <a:lnTo>
                    <a:pt x="298" y="460"/>
                  </a:lnTo>
                  <a:lnTo>
                    <a:pt x="298" y="463"/>
                  </a:lnTo>
                  <a:close/>
                  <a:moveTo>
                    <a:pt x="265" y="647"/>
                  </a:moveTo>
                  <a:lnTo>
                    <a:pt x="282" y="647"/>
                  </a:lnTo>
                  <a:lnTo>
                    <a:pt x="296" y="647"/>
                  </a:lnTo>
                  <a:lnTo>
                    <a:pt x="303" y="646"/>
                  </a:lnTo>
                  <a:lnTo>
                    <a:pt x="307" y="646"/>
                  </a:lnTo>
                  <a:lnTo>
                    <a:pt x="308" y="647"/>
                  </a:lnTo>
                  <a:lnTo>
                    <a:pt x="309" y="648"/>
                  </a:lnTo>
                  <a:lnTo>
                    <a:pt x="310" y="649"/>
                  </a:lnTo>
                  <a:lnTo>
                    <a:pt x="311" y="653"/>
                  </a:lnTo>
                  <a:lnTo>
                    <a:pt x="311" y="660"/>
                  </a:lnTo>
                  <a:lnTo>
                    <a:pt x="311" y="664"/>
                  </a:lnTo>
                  <a:lnTo>
                    <a:pt x="307" y="665"/>
                  </a:lnTo>
                  <a:lnTo>
                    <a:pt x="299" y="665"/>
                  </a:lnTo>
                  <a:lnTo>
                    <a:pt x="287" y="665"/>
                  </a:lnTo>
                  <a:lnTo>
                    <a:pt x="275" y="665"/>
                  </a:lnTo>
                  <a:lnTo>
                    <a:pt x="268" y="665"/>
                  </a:lnTo>
                  <a:lnTo>
                    <a:pt x="264" y="665"/>
                  </a:lnTo>
                  <a:lnTo>
                    <a:pt x="263" y="661"/>
                  </a:lnTo>
                  <a:lnTo>
                    <a:pt x="264" y="654"/>
                  </a:lnTo>
                  <a:lnTo>
                    <a:pt x="264" y="650"/>
                  </a:lnTo>
                  <a:lnTo>
                    <a:pt x="265" y="647"/>
                  </a:lnTo>
                  <a:close/>
                  <a:moveTo>
                    <a:pt x="293" y="620"/>
                  </a:moveTo>
                  <a:lnTo>
                    <a:pt x="306" y="620"/>
                  </a:lnTo>
                  <a:lnTo>
                    <a:pt x="319" y="620"/>
                  </a:lnTo>
                  <a:lnTo>
                    <a:pt x="326" y="620"/>
                  </a:lnTo>
                  <a:lnTo>
                    <a:pt x="328" y="620"/>
                  </a:lnTo>
                  <a:lnTo>
                    <a:pt x="329" y="623"/>
                  </a:lnTo>
                  <a:lnTo>
                    <a:pt x="329" y="630"/>
                  </a:lnTo>
                  <a:lnTo>
                    <a:pt x="329" y="633"/>
                  </a:lnTo>
                  <a:lnTo>
                    <a:pt x="328" y="634"/>
                  </a:lnTo>
                  <a:lnTo>
                    <a:pt x="327" y="636"/>
                  </a:lnTo>
                  <a:lnTo>
                    <a:pt x="326" y="637"/>
                  </a:lnTo>
                  <a:lnTo>
                    <a:pt x="321" y="637"/>
                  </a:lnTo>
                  <a:lnTo>
                    <a:pt x="316" y="637"/>
                  </a:lnTo>
                  <a:lnTo>
                    <a:pt x="304" y="637"/>
                  </a:lnTo>
                  <a:lnTo>
                    <a:pt x="294" y="637"/>
                  </a:lnTo>
                  <a:lnTo>
                    <a:pt x="286" y="637"/>
                  </a:lnTo>
                  <a:lnTo>
                    <a:pt x="283" y="637"/>
                  </a:lnTo>
                  <a:lnTo>
                    <a:pt x="283" y="634"/>
                  </a:lnTo>
                  <a:lnTo>
                    <a:pt x="283" y="626"/>
                  </a:lnTo>
                  <a:lnTo>
                    <a:pt x="284" y="621"/>
                  </a:lnTo>
                  <a:lnTo>
                    <a:pt x="285" y="620"/>
                  </a:lnTo>
                  <a:lnTo>
                    <a:pt x="287" y="619"/>
                  </a:lnTo>
                  <a:lnTo>
                    <a:pt x="293" y="620"/>
                  </a:lnTo>
                  <a:close/>
                  <a:moveTo>
                    <a:pt x="300" y="595"/>
                  </a:moveTo>
                  <a:lnTo>
                    <a:pt x="311" y="595"/>
                  </a:lnTo>
                  <a:lnTo>
                    <a:pt x="322" y="595"/>
                  </a:lnTo>
                  <a:lnTo>
                    <a:pt x="333" y="595"/>
                  </a:lnTo>
                  <a:lnTo>
                    <a:pt x="344" y="595"/>
                  </a:lnTo>
                  <a:lnTo>
                    <a:pt x="344" y="604"/>
                  </a:lnTo>
                  <a:lnTo>
                    <a:pt x="344" y="609"/>
                  </a:lnTo>
                  <a:lnTo>
                    <a:pt x="344" y="610"/>
                  </a:lnTo>
                  <a:lnTo>
                    <a:pt x="342" y="611"/>
                  </a:lnTo>
                  <a:lnTo>
                    <a:pt x="339" y="611"/>
                  </a:lnTo>
                  <a:lnTo>
                    <a:pt x="333" y="611"/>
                  </a:lnTo>
                  <a:lnTo>
                    <a:pt x="324" y="611"/>
                  </a:lnTo>
                  <a:lnTo>
                    <a:pt x="316" y="611"/>
                  </a:lnTo>
                  <a:lnTo>
                    <a:pt x="308" y="611"/>
                  </a:lnTo>
                  <a:lnTo>
                    <a:pt x="299" y="611"/>
                  </a:lnTo>
                  <a:lnTo>
                    <a:pt x="293" y="611"/>
                  </a:lnTo>
                  <a:lnTo>
                    <a:pt x="288" y="612"/>
                  </a:lnTo>
                  <a:lnTo>
                    <a:pt x="287" y="611"/>
                  </a:lnTo>
                  <a:lnTo>
                    <a:pt x="287" y="610"/>
                  </a:lnTo>
                  <a:lnTo>
                    <a:pt x="286" y="608"/>
                  </a:lnTo>
                  <a:lnTo>
                    <a:pt x="287" y="604"/>
                  </a:lnTo>
                  <a:lnTo>
                    <a:pt x="287" y="598"/>
                  </a:lnTo>
                  <a:lnTo>
                    <a:pt x="289" y="595"/>
                  </a:lnTo>
                  <a:lnTo>
                    <a:pt x="293" y="595"/>
                  </a:lnTo>
                  <a:lnTo>
                    <a:pt x="300" y="595"/>
                  </a:lnTo>
                  <a:close/>
                  <a:moveTo>
                    <a:pt x="314" y="569"/>
                  </a:moveTo>
                  <a:lnTo>
                    <a:pt x="323" y="569"/>
                  </a:lnTo>
                  <a:lnTo>
                    <a:pt x="333" y="569"/>
                  </a:lnTo>
                  <a:lnTo>
                    <a:pt x="344" y="569"/>
                  </a:lnTo>
                  <a:lnTo>
                    <a:pt x="354" y="569"/>
                  </a:lnTo>
                  <a:lnTo>
                    <a:pt x="354" y="572"/>
                  </a:lnTo>
                  <a:lnTo>
                    <a:pt x="354" y="574"/>
                  </a:lnTo>
                  <a:lnTo>
                    <a:pt x="354" y="578"/>
                  </a:lnTo>
                  <a:lnTo>
                    <a:pt x="354" y="581"/>
                  </a:lnTo>
                  <a:lnTo>
                    <a:pt x="353" y="584"/>
                  </a:lnTo>
                  <a:lnTo>
                    <a:pt x="352" y="584"/>
                  </a:lnTo>
                  <a:lnTo>
                    <a:pt x="347" y="585"/>
                  </a:lnTo>
                  <a:lnTo>
                    <a:pt x="340" y="584"/>
                  </a:lnTo>
                  <a:lnTo>
                    <a:pt x="326" y="584"/>
                  </a:lnTo>
                  <a:lnTo>
                    <a:pt x="310" y="584"/>
                  </a:lnTo>
                  <a:lnTo>
                    <a:pt x="306" y="584"/>
                  </a:lnTo>
                  <a:lnTo>
                    <a:pt x="303" y="584"/>
                  </a:lnTo>
                  <a:lnTo>
                    <a:pt x="302" y="583"/>
                  </a:lnTo>
                  <a:lnTo>
                    <a:pt x="302" y="578"/>
                  </a:lnTo>
                  <a:lnTo>
                    <a:pt x="303" y="573"/>
                  </a:lnTo>
                  <a:lnTo>
                    <a:pt x="304" y="569"/>
                  </a:lnTo>
                  <a:lnTo>
                    <a:pt x="307" y="569"/>
                  </a:lnTo>
                  <a:lnTo>
                    <a:pt x="314" y="569"/>
                  </a:lnTo>
                  <a:close/>
                  <a:moveTo>
                    <a:pt x="312" y="543"/>
                  </a:moveTo>
                  <a:lnTo>
                    <a:pt x="324" y="543"/>
                  </a:lnTo>
                  <a:lnTo>
                    <a:pt x="337" y="543"/>
                  </a:lnTo>
                  <a:lnTo>
                    <a:pt x="349" y="543"/>
                  </a:lnTo>
                  <a:lnTo>
                    <a:pt x="361" y="543"/>
                  </a:lnTo>
                  <a:lnTo>
                    <a:pt x="361" y="546"/>
                  </a:lnTo>
                  <a:lnTo>
                    <a:pt x="361" y="550"/>
                  </a:lnTo>
                  <a:lnTo>
                    <a:pt x="361" y="555"/>
                  </a:lnTo>
                  <a:lnTo>
                    <a:pt x="361" y="557"/>
                  </a:lnTo>
                  <a:lnTo>
                    <a:pt x="358" y="557"/>
                  </a:lnTo>
                  <a:lnTo>
                    <a:pt x="353" y="557"/>
                  </a:lnTo>
                  <a:lnTo>
                    <a:pt x="337" y="557"/>
                  </a:lnTo>
                  <a:lnTo>
                    <a:pt x="320" y="557"/>
                  </a:lnTo>
                  <a:lnTo>
                    <a:pt x="315" y="557"/>
                  </a:lnTo>
                  <a:lnTo>
                    <a:pt x="311" y="557"/>
                  </a:lnTo>
                  <a:lnTo>
                    <a:pt x="311" y="555"/>
                  </a:lnTo>
                  <a:lnTo>
                    <a:pt x="311" y="550"/>
                  </a:lnTo>
                  <a:lnTo>
                    <a:pt x="312" y="546"/>
                  </a:lnTo>
                  <a:lnTo>
                    <a:pt x="312" y="543"/>
                  </a:lnTo>
                  <a:close/>
                  <a:moveTo>
                    <a:pt x="322" y="517"/>
                  </a:moveTo>
                  <a:lnTo>
                    <a:pt x="333" y="517"/>
                  </a:lnTo>
                  <a:lnTo>
                    <a:pt x="343" y="517"/>
                  </a:lnTo>
                  <a:lnTo>
                    <a:pt x="353" y="517"/>
                  </a:lnTo>
                  <a:lnTo>
                    <a:pt x="363" y="517"/>
                  </a:lnTo>
                  <a:lnTo>
                    <a:pt x="363" y="519"/>
                  </a:lnTo>
                  <a:lnTo>
                    <a:pt x="364" y="522"/>
                  </a:lnTo>
                  <a:lnTo>
                    <a:pt x="364" y="528"/>
                  </a:lnTo>
                  <a:lnTo>
                    <a:pt x="363" y="531"/>
                  </a:lnTo>
                  <a:lnTo>
                    <a:pt x="360" y="531"/>
                  </a:lnTo>
                  <a:lnTo>
                    <a:pt x="353" y="531"/>
                  </a:lnTo>
                  <a:lnTo>
                    <a:pt x="340" y="531"/>
                  </a:lnTo>
                  <a:lnTo>
                    <a:pt x="327" y="531"/>
                  </a:lnTo>
                  <a:lnTo>
                    <a:pt x="319" y="531"/>
                  </a:lnTo>
                  <a:lnTo>
                    <a:pt x="316" y="531"/>
                  </a:lnTo>
                  <a:lnTo>
                    <a:pt x="315" y="529"/>
                  </a:lnTo>
                  <a:lnTo>
                    <a:pt x="315" y="522"/>
                  </a:lnTo>
                  <a:lnTo>
                    <a:pt x="316" y="518"/>
                  </a:lnTo>
                  <a:lnTo>
                    <a:pt x="316" y="517"/>
                  </a:lnTo>
                  <a:lnTo>
                    <a:pt x="319" y="517"/>
                  </a:lnTo>
                  <a:lnTo>
                    <a:pt x="322" y="517"/>
                  </a:lnTo>
                  <a:close/>
                  <a:moveTo>
                    <a:pt x="318" y="484"/>
                  </a:moveTo>
                  <a:lnTo>
                    <a:pt x="326" y="484"/>
                  </a:lnTo>
                  <a:lnTo>
                    <a:pt x="334" y="484"/>
                  </a:lnTo>
                  <a:lnTo>
                    <a:pt x="343" y="484"/>
                  </a:lnTo>
                  <a:lnTo>
                    <a:pt x="351" y="484"/>
                  </a:lnTo>
                  <a:lnTo>
                    <a:pt x="357" y="484"/>
                  </a:lnTo>
                  <a:lnTo>
                    <a:pt x="361" y="484"/>
                  </a:lnTo>
                  <a:lnTo>
                    <a:pt x="363" y="487"/>
                  </a:lnTo>
                  <a:lnTo>
                    <a:pt x="363" y="493"/>
                  </a:lnTo>
                  <a:lnTo>
                    <a:pt x="363" y="497"/>
                  </a:lnTo>
                  <a:lnTo>
                    <a:pt x="361" y="499"/>
                  </a:lnTo>
                  <a:lnTo>
                    <a:pt x="357" y="499"/>
                  </a:lnTo>
                  <a:lnTo>
                    <a:pt x="353" y="498"/>
                  </a:lnTo>
                  <a:lnTo>
                    <a:pt x="340" y="498"/>
                  </a:lnTo>
                  <a:lnTo>
                    <a:pt x="327" y="498"/>
                  </a:lnTo>
                  <a:lnTo>
                    <a:pt x="320" y="499"/>
                  </a:lnTo>
                  <a:lnTo>
                    <a:pt x="317" y="498"/>
                  </a:lnTo>
                  <a:lnTo>
                    <a:pt x="317" y="496"/>
                  </a:lnTo>
                  <a:lnTo>
                    <a:pt x="317" y="491"/>
                  </a:lnTo>
                  <a:lnTo>
                    <a:pt x="317" y="487"/>
                  </a:lnTo>
                  <a:lnTo>
                    <a:pt x="318" y="484"/>
                  </a:lnTo>
                  <a:close/>
                  <a:moveTo>
                    <a:pt x="324" y="457"/>
                  </a:moveTo>
                  <a:lnTo>
                    <a:pt x="334" y="457"/>
                  </a:lnTo>
                  <a:lnTo>
                    <a:pt x="343" y="457"/>
                  </a:lnTo>
                  <a:lnTo>
                    <a:pt x="352" y="457"/>
                  </a:lnTo>
                  <a:lnTo>
                    <a:pt x="361" y="457"/>
                  </a:lnTo>
                  <a:lnTo>
                    <a:pt x="365" y="457"/>
                  </a:lnTo>
                  <a:lnTo>
                    <a:pt x="367" y="458"/>
                  </a:lnTo>
                  <a:lnTo>
                    <a:pt x="367" y="459"/>
                  </a:lnTo>
                  <a:lnTo>
                    <a:pt x="367" y="463"/>
                  </a:lnTo>
                  <a:lnTo>
                    <a:pt x="367" y="467"/>
                  </a:lnTo>
                  <a:lnTo>
                    <a:pt x="367" y="470"/>
                  </a:lnTo>
                  <a:lnTo>
                    <a:pt x="367" y="471"/>
                  </a:lnTo>
                  <a:lnTo>
                    <a:pt x="366" y="471"/>
                  </a:lnTo>
                  <a:lnTo>
                    <a:pt x="362" y="472"/>
                  </a:lnTo>
                  <a:lnTo>
                    <a:pt x="355" y="471"/>
                  </a:lnTo>
                  <a:lnTo>
                    <a:pt x="342" y="471"/>
                  </a:lnTo>
                  <a:lnTo>
                    <a:pt x="329" y="471"/>
                  </a:lnTo>
                  <a:lnTo>
                    <a:pt x="322" y="472"/>
                  </a:lnTo>
                  <a:lnTo>
                    <a:pt x="319" y="471"/>
                  </a:lnTo>
                  <a:lnTo>
                    <a:pt x="318" y="469"/>
                  </a:lnTo>
                  <a:lnTo>
                    <a:pt x="318" y="462"/>
                  </a:lnTo>
                  <a:lnTo>
                    <a:pt x="319" y="459"/>
                  </a:lnTo>
                  <a:lnTo>
                    <a:pt x="319" y="457"/>
                  </a:lnTo>
                  <a:lnTo>
                    <a:pt x="321" y="457"/>
                  </a:lnTo>
                  <a:lnTo>
                    <a:pt x="324" y="457"/>
                  </a:lnTo>
                  <a:close/>
                  <a:moveTo>
                    <a:pt x="319" y="427"/>
                  </a:moveTo>
                  <a:lnTo>
                    <a:pt x="335" y="425"/>
                  </a:lnTo>
                  <a:lnTo>
                    <a:pt x="351" y="424"/>
                  </a:lnTo>
                  <a:lnTo>
                    <a:pt x="366" y="425"/>
                  </a:lnTo>
                  <a:lnTo>
                    <a:pt x="381" y="427"/>
                  </a:lnTo>
                  <a:lnTo>
                    <a:pt x="384" y="428"/>
                  </a:lnTo>
                  <a:lnTo>
                    <a:pt x="385" y="431"/>
                  </a:lnTo>
                  <a:lnTo>
                    <a:pt x="386" y="433"/>
                  </a:lnTo>
                  <a:lnTo>
                    <a:pt x="386" y="435"/>
                  </a:lnTo>
                  <a:lnTo>
                    <a:pt x="386" y="437"/>
                  </a:lnTo>
                  <a:lnTo>
                    <a:pt x="386" y="439"/>
                  </a:lnTo>
                  <a:lnTo>
                    <a:pt x="385" y="441"/>
                  </a:lnTo>
                  <a:lnTo>
                    <a:pt x="382" y="441"/>
                  </a:lnTo>
                  <a:lnTo>
                    <a:pt x="374" y="443"/>
                  </a:lnTo>
                  <a:lnTo>
                    <a:pt x="365" y="444"/>
                  </a:lnTo>
                  <a:lnTo>
                    <a:pt x="356" y="443"/>
                  </a:lnTo>
                  <a:lnTo>
                    <a:pt x="347" y="443"/>
                  </a:lnTo>
                  <a:lnTo>
                    <a:pt x="332" y="443"/>
                  </a:lnTo>
                  <a:lnTo>
                    <a:pt x="318" y="441"/>
                  </a:lnTo>
                  <a:lnTo>
                    <a:pt x="316" y="441"/>
                  </a:lnTo>
                  <a:lnTo>
                    <a:pt x="316" y="439"/>
                  </a:lnTo>
                  <a:lnTo>
                    <a:pt x="315" y="437"/>
                  </a:lnTo>
                  <a:lnTo>
                    <a:pt x="315" y="435"/>
                  </a:lnTo>
                  <a:lnTo>
                    <a:pt x="316" y="433"/>
                  </a:lnTo>
                  <a:lnTo>
                    <a:pt x="317" y="431"/>
                  </a:lnTo>
                  <a:lnTo>
                    <a:pt x="318" y="428"/>
                  </a:lnTo>
                  <a:lnTo>
                    <a:pt x="319" y="427"/>
                  </a:lnTo>
                  <a:close/>
                  <a:moveTo>
                    <a:pt x="172" y="423"/>
                  </a:moveTo>
                  <a:lnTo>
                    <a:pt x="168" y="423"/>
                  </a:lnTo>
                  <a:lnTo>
                    <a:pt x="164" y="424"/>
                  </a:lnTo>
                  <a:lnTo>
                    <a:pt x="165" y="429"/>
                  </a:lnTo>
                  <a:lnTo>
                    <a:pt x="166" y="434"/>
                  </a:lnTo>
                  <a:lnTo>
                    <a:pt x="168" y="435"/>
                  </a:lnTo>
                  <a:lnTo>
                    <a:pt x="171" y="436"/>
                  </a:lnTo>
                  <a:lnTo>
                    <a:pt x="174" y="437"/>
                  </a:lnTo>
                  <a:lnTo>
                    <a:pt x="176" y="438"/>
                  </a:lnTo>
                  <a:lnTo>
                    <a:pt x="181" y="439"/>
                  </a:lnTo>
                  <a:lnTo>
                    <a:pt x="184" y="440"/>
                  </a:lnTo>
                  <a:lnTo>
                    <a:pt x="189" y="440"/>
                  </a:lnTo>
                  <a:lnTo>
                    <a:pt x="192" y="440"/>
                  </a:lnTo>
                  <a:lnTo>
                    <a:pt x="195" y="440"/>
                  </a:lnTo>
                  <a:lnTo>
                    <a:pt x="198" y="440"/>
                  </a:lnTo>
                  <a:lnTo>
                    <a:pt x="201" y="439"/>
                  </a:lnTo>
                  <a:lnTo>
                    <a:pt x="204" y="438"/>
                  </a:lnTo>
                  <a:lnTo>
                    <a:pt x="206" y="437"/>
                  </a:lnTo>
                  <a:lnTo>
                    <a:pt x="210" y="436"/>
                  </a:lnTo>
                  <a:lnTo>
                    <a:pt x="211" y="429"/>
                  </a:lnTo>
                  <a:lnTo>
                    <a:pt x="211" y="427"/>
                  </a:lnTo>
                  <a:lnTo>
                    <a:pt x="207" y="426"/>
                  </a:lnTo>
                  <a:lnTo>
                    <a:pt x="205" y="424"/>
                  </a:lnTo>
                  <a:lnTo>
                    <a:pt x="202" y="423"/>
                  </a:lnTo>
                  <a:lnTo>
                    <a:pt x="199" y="423"/>
                  </a:lnTo>
                  <a:lnTo>
                    <a:pt x="195" y="423"/>
                  </a:lnTo>
                  <a:lnTo>
                    <a:pt x="192" y="423"/>
                  </a:lnTo>
                  <a:lnTo>
                    <a:pt x="188" y="423"/>
                  </a:lnTo>
                  <a:lnTo>
                    <a:pt x="183" y="423"/>
                  </a:lnTo>
                  <a:lnTo>
                    <a:pt x="181" y="423"/>
                  </a:lnTo>
                  <a:lnTo>
                    <a:pt x="178" y="423"/>
                  </a:lnTo>
                  <a:lnTo>
                    <a:pt x="176" y="423"/>
                  </a:lnTo>
                  <a:lnTo>
                    <a:pt x="172" y="423"/>
                  </a:lnTo>
                  <a:close/>
                  <a:moveTo>
                    <a:pt x="110" y="425"/>
                  </a:moveTo>
                  <a:lnTo>
                    <a:pt x="107" y="425"/>
                  </a:lnTo>
                  <a:lnTo>
                    <a:pt x="102" y="426"/>
                  </a:lnTo>
                  <a:lnTo>
                    <a:pt x="99" y="428"/>
                  </a:lnTo>
                  <a:lnTo>
                    <a:pt x="97" y="432"/>
                  </a:lnTo>
                  <a:lnTo>
                    <a:pt x="98" y="435"/>
                  </a:lnTo>
                  <a:lnTo>
                    <a:pt x="101" y="438"/>
                  </a:lnTo>
                  <a:lnTo>
                    <a:pt x="106" y="440"/>
                  </a:lnTo>
                  <a:lnTo>
                    <a:pt x="109" y="440"/>
                  </a:lnTo>
                  <a:lnTo>
                    <a:pt x="122" y="443"/>
                  </a:lnTo>
                  <a:lnTo>
                    <a:pt x="134" y="441"/>
                  </a:lnTo>
                  <a:lnTo>
                    <a:pt x="137" y="439"/>
                  </a:lnTo>
                  <a:lnTo>
                    <a:pt x="141" y="435"/>
                  </a:lnTo>
                  <a:lnTo>
                    <a:pt x="142" y="433"/>
                  </a:lnTo>
                  <a:lnTo>
                    <a:pt x="141" y="429"/>
                  </a:lnTo>
                  <a:lnTo>
                    <a:pt x="140" y="428"/>
                  </a:lnTo>
                  <a:lnTo>
                    <a:pt x="140" y="427"/>
                  </a:lnTo>
                  <a:lnTo>
                    <a:pt x="137" y="425"/>
                  </a:lnTo>
                  <a:lnTo>
                    <a:pt x="135" y="424"/>
                  </a:lnTo>
                  <a:lnTo>
                    <a:pt x="131" y="423"/>
                  </a:lnTo>
                  <a:lnTo>
                    <a:pt x="126" y="423"/>
                  </a:lnTo>
                  <a:lnTo>
                    <a:pt x="118" y="423"/>
                  </a:lnTo>
                  <a:lnTo>
                    <a:pt x="110" y="425"/>
                  </a:lnTo>
                  <a:close/>
                  <a:moveTo>
                    <a:pt x="65" y="426"/>
                  </a:moveTo>
                  <a:lnTo>
                    <a:pt x="61" y="428"/>
                  </a:lnTo>
                  <a:lnTo>
                    <a:pt x="56" y="429"/>
                  </a:lnTo>
                  <a:lnTo>
                    <a:pt x="51" y="433"/>
                  </a:lnTo>
                  <a:lnTo>
                    <a:pt x="48" y="435"/>
                  </a:lnTo>
                  <a:lnTo>
                    <a:pt x="46" y="438"/>
                  </a:lnTo>
                  <a:lnTo>
                    <a:pt x="46" y="440"/>
                  </a:lnTo>
                  <a:lnTo>
                    <a:pt x="48" y="443"/>
                  </a:lnTo>
                  <a:lnTo>
                    <a:pt x="51" y="444"/>
                  </a:lnTo>
                  <a:lnTo>
                    <a:pt x="55" y="445"/>
                  </a:lnTo>
                  <a:lnTo>
                    <a:pt x="61" y="446"/>
                  </a:lnTo>
                  <a:lnTo>
                    <a:pt x="66" y="446"/>
                  </a:lnTo>
                  <a:lnTo>
                    <a:pt x="73" y="446"/>
                  </a:lnTo>
                  <a:lnTo>
                    <a:pt x="76" y="446"/>
                  </a:lnTo>
                  <a:lnTo>
                    <a:pt x="77" y="445"/>
                  </a:lnTo>
                  <a:lnTo>
                    <a:pt x="78" y="444"/>
                  </a:lnTo>
                  <a:lnTo>
                    <a:pt x="79" y="440"/>
                  </a:lnTo>
                  <a:lnTo>
                    <a:pt x="81" y="437"/>
                  </a:lnTo>
                  <a:lnTo>
                    <a:pt x="82" y="435"/>
                  </a:lnTo>
                  <a:lnTo>
                    <a:pt x="84" y="433"/>
                  </a:lnTo>
                  <a:lnTo>
                    <a:pt x="85" y="432"/>
                  </a:lnTo>
                  <a:lnTo>
                    <a:pt x="86" y="431"/>
                  </a:lnTo>
                  <a:lnTo>
                    <a:pt x="84" y="428"/>
                  </a:lnTo>
                  <a:lnTo>
                    <a:pt x="82" y="426"/>
                  </a:lnTo>
                  <a:lnTo>
                    <a:pt x="79" y="424"/>
                  </a:lnTo>
                  <a:lnTo>
                    <a:pt x="78" y="424"/>
                  </a:lnTo>
                  <a:lnTo>
                    <a:pt x="76" y="424"/>
                  </a:lnTo>
                  <a:lnTo>
                    <a:pt x="68" y="425"/>
                  </a:lnTo>
                  <a:lnTo>
                    <a:pt x="65" y="426"/>
                  </a:lnTo>
                  <a:close/>
                  <a:moveTo>
                    <a:pt x="9" y="443"/>
                  </a:moveTo>
                  <a:lnTo>
                    <a:pt x="9" y="447"/>
                  </a:lnTo>
                  <a:lnTo>
                    <a:pt x="9" y="449"/>
                  </a:lnTo>
                  <a:lnTo>
                    <a:pt x="11" y="450"/>
                  </a:lnTo>
                  <a:lnTo>
                    <a:pt x="15" y="450"/>
                  </a:lnTo>
                  <a:lnTo>
                    <a:pt x="17" y="450"/>
                  </a:lnTo>
                  <a:lnTo>
                    <a:pt x="19" y="449"/>
                  </a:lnTo>
                  <a:lnTo>
                    <a:pt x="19" y="444"/>
                  </a:lnTo>
                  <a:lnTo>
                    <a:pt x="19" y="437"/>
                  </a:lnTo>
                  <a:lnTo>
                    <a:pt x="21" y="435"/>
                  </a:lnTo>
                  <a:lnTo>
                    <a:pt x="23" y="433"/>
                  </a:lnTo>
                  <a:lnTo>
                    <a:pt x="23" y="431"/>
                  </a:lnTo>
                  <a:lnTo>
                    <a:pt x="23" y="429"/>
                  </a:lnTo>
                  <a:lnTo>
                    <a:pt x="19" y="427"/>
                  </a:lnTo>
                  <a:lnTo>
                    <a:pt x="14" y="425"/>
                  </a:lnTo>
                  <a:lnTo>
                    <a:pt x="12" y="424"/>
                  </a:lnTo>
                  <a:lnTo>
                    <a:pt x="9" y="425"/>
                  </a:lnTo>
                  <a:lnTo>
                    <a:pt x="9" y="426"/>
                  </a:lnTo>
                  <a:lnTo>
                    <a:pt x="8" y="428"/>
                  </a:lnTo>
                  <a:lnTo>
                    <a:pt x="9" y="435"/>
                  </a:lnTo>
                  <a:lnTo>
                    <a:pt x="9" y="443"/>
                  </a:lnTo>
                  <a:close/>
                  <a:moveTo>
                    <a:pt x="89" y="409"/>
                  </a:moveTo>
                  <a:lnTo>
                    <a:pt x="93" y="410"/>
                  </a:lnTo>
                  <a:lnTo>
                    <a:pt x="100" y="411"/>
                  </a:lnTo>
                  <a:lnTo>
                    <a:pt x="108" y="411"/>
                  </a:lnTo>
                  <a:lnTo>
                    <a:pt x="118" y="410"/>
                  </a:lnTo>
                  <a:lnTo>
                    <a:pt x="120" y="410"/>
                  </a:lnTo>
                  <a:lnTo>
                    <a:pt x="123" y="408"/>
                  </a:lnTo>
                  <a:lnTo>
                    <a:pt x="124" y="406"/>
                  </a:lnTo>
                  <a:lnTo>
                    <a:pt x="125" y="405"/>
                  </a:lnTo>
                  <a:lnTo>
                    <a:pt x="123" y="403"/>
                  </a:lnTo>
                  <a:lnTo>
                    <a:pt x="116" y="401"/>
                  </a:lnTo>
                  <a:lnTo>
                    <a:pt x="107" y="401"/>
                  </a:lnTo>
                  <a:lnTo>
                    <a:pt x="99" y="401"/>
                  </a:lnTo>
                  <a:lnTo>
                    <a:pt x="96" y="401"/>
                  </a:lnTo>
                  <a:lnTo>
                    <a:pt x="89" y="402"/>
                  </a:lnTo>
                  <a:lnTo>
                    <a:pt x="85" y="403"/>
                  </a:lnTo>
                  <a:lnTo>
                    <a:pt x="84" y="405"/>
                  </a:lnTo>
                  <a:lnTo>
                    <a:pt x="84" y="406"/>
                  </a:lnTo>
                  <a:lnTo>
                    <a:pt x="85" y="408"/>
                  </a:lnTo>
                  <a:lnTo>
                    <a:pt x="89" y="409"/>
                  </a:lnTo>
                  <a:close/>
                  <a:moveTo>
                    <a:pt x="495" y="107"/>
                  </a:moveTo>
                  <a:lnTo>
                    <a:pt x="490" y="107"/>
                  </a:lnTo>
                  <a:lnTo>
                    <a:pt x="490" y="113"/>
                  </a:lnTo>
                  <a:lnTo>
                    <a:pt x="492" y="115"/>
                  </a:lnTo>
                  <a:lnTo>
                    <a:pt x="495" y="117"/>
                  </a:lnTo>
                  <a:lnTo>
                    <a:pt x="498" y="119"/>
                  </a:lnTo>
                  <a:lnTo>
                    <a:pt x="501" y="119"/>
                  </a:lnTo>
                  <a:lnTo>
                    <a:pt x="505" y="120"/>
                  </a:lnTo>
                  <a:lnTo>
                    <a:pt x="508" y="121"/>
                  </a:lnTo>
                  <a:lnTo>
                    <a:pt x="513" y="121"/>
                  </a:lnTo>
                  <a:lnTo>
                    <a:pt x="517" y="120"/>
                  </a:lnTo>
                  <a:lnTo>
                    <a:pt x="518" y="117"/>
                  </a:lnTo>
                  <a:lnTo>
                    <a:pt x="518" y="114"/>
                  </a:lnTo>
                  <a:lnTo>
                    <a:pt x="515" y="112"/>
                  </a:lnTo>
                  <a:lnTo>
                    <a:pt x="512" y="110"/>
                  </a:lnTo>
                  <a:lnTo>
                    <a:pt x="507" y="109"/>
                  </a:lnTo>
                  <a:lnTo>
                    <a:pt x="502" y="109"/>
                  </a:lnTo>
                  <a:lnTo>
                    <a:pt x="498" y="108"/>
                  </a:lnTo>
                  <a:lnTo>
                    <a:pt x="497" y="108"/>
                  </a:lnTo>
                  <a:lnTo>
                    <a:pt x="495" y="107"/>
                  </a:lnTo>
                  <a:close/>
                  <a:moveTo>
                    <a:pt x="529" y="374"/>
                  </a:moveTo>
                  <a:lnTo>
                    <a:pt x="523" y="378"/>
                  </a:lnTo>
                  <a:lnTo>
                    <a:pt x="519" y="378"/>
                  </a:lnTo>
                  <a:lnTo>
                    <a:pt x="515" y="383"/>
                  </a:lnTo>
                  <a:lnTo>
                    <a:pt x="515" y="391"/>
                  </a:lnTo>
                  <a:lnTo>
                    <a:pt x="516" y="398"/>
                  </a:lnTo>
                  <a:lnTo>
                    <a:pt x="521" y="402"/>
                  </a:lnTo>
                  <a:lnTo>
                    <a:pt x="529" y="404"/>
                  </a:lnTo>
                  <a:lnTo>
                    <a:pt x="530" y="408"/>
                  </a:lnTo>
                  <a:lnTo>
                    <a:pt x="532" y="413"/>
                  </a:lnTo>
                  <a:lnTo>
                    <a:pt x="532" y="416"/>
                  </a:lnTo>
                  <a:lnTo>
                    <a:pt x="536" y="422"/>
                  </a:lnTo>
                  <a:lnTo>
                    <a:pt x="540" y="424"/>
                  </a:lnTo>
                  <a:lnTo>
                    <a:pt x="542" y="424"/>
                  </a:lnTo>
                  <a:lnTo>
                    <a:pt x="544" y="424"/>
                  </a:lnTo>
                  <a:lnTo>
                    <a:pt x="548" y="424"/>
                  </a:lnTo>
                  <a:lnTo>
                    <a:pt x="549" y="425"/>
                  </a:lnTo>
                  <a:lnTo>
                    <a:pt x="551" y="423"/>
                  </a:lnTo>
                  <a:lnTo>
                    <a:pt x="554" y="420"/>
                  </a:lnTo>
                  <a:lnTo>
                    <a:pt x="554" y="419"/>
                  </a:lnTo>
                  <a:lnTo>
                    <a:pt x="554" y="412"/>
                  </a:lnTo>
                  <a:lnTo>
                    <a:pt x="552" y="408"/>
                  </a:lnTo>
                  <a:lnTo>
                    <a:pt x="548" y="404"/>
                  </a:lnTo>
                  <a:lnTo>
                    <a:pt x="544" y="401"/>
                  </a:lnTo>
                  <a:lnTo>
                    <a:pt x="543" y="397"/>
                  </a:lnTo>
                  <a:lnTo>
                    <a:pt x="544" y="393"/>
                  </a:lnTo>
                  <a:lnTo>
                    <a:pt x="547" y="390"/>
                  </a:lnTo>
                  <a:lnTo>
                    <a:pt x="549" y="388"/>
                  </a:lnTo>
                  <a:lnTo>
                    <a:pt x="551" y="387"/>
                  </a:lnTo>
                  <a:lnTo>
                    <a:pt x="553" y="385"/>
                  </a:lnTo>
                  <a:lnTo>
                    <a:pt x="555" y="383"/>
                  </a:lnTo>
                  <a:lnTo>
                    <a:pt x="556" y="383"/>
                  </a:lnTo>
                  <a:lnTo>
                    <a:pt x="558" y="381"/>
                  </a:lnTo>
                  <a:lnTo>
                    <a:pt x="558" y="377"/>
                  </a:lnTo>
                  <a:lnTo>
                    <a:pt x="559" y="376"/>
                  </a:lnTo>
                  <a:lnTo>
                    <a:pt x="558" y="371"/>
                  </a:lnTo>
                  <a:lnTo>
                    <a:pt x="551" y="366"/>
                  </a:lnTo>
                  <a:lnTo>
                    <a:pt x="547" y="365"/>
                  </a:lnTo>
                  <a:lnTo>
                    <a:pt x="542" y="365"/>
                  </a:lnTo>
                  <a:lnTo>
                    <a:pt x="540" y="365"/>
                  </a:lnTo>
                  <a:lnTo>
                    <a:pt x="535" y="366"/>
                  </a:lnTo>
                  <a:lnTo>
                    <a:pt x="532" y="370"/>
                  </a:lnTo>
                  <a:lnTo>
                    <a:pt x="531" y="374"/>
                  </a:lnTo>
                  <a:lnTo>
                    <a:pt x="529" y="374"/>
                  </a:lnTo>
                  <a:close/>
                  <a:moveTo>
                    <a:pt x="390" y="364"/>
                  </a:moveTo>
                  <a:lnTo>
                    <a:pt x="386" y="369"/>
                  </a:lnTo>
                  <a:lnTo>
                    <a:pt x="385" y="370"/>
                  </a:lnTo>
                  <a:lnTo>
                    <a:pt x="381" y="371"/>
                  </a:lnTo>
                  <a:lnTo>
                    <a:pt x="378" y="371"/>
                  </a:lnTo>
                  <a:lnTo>
                    <a:pt x="376" y="371"/>
                  </a:lnTo>
                  <a:lnTo>
                    <a:pt x="370" y="377"/>
                  </a:lnTo>
                  <a:lnTo>
                    <a:pt x="369" y="382"/>
                  </a:lnTo>
                  <a:lnTo>
                    <a:pt x="369" y="391"/>
                  </a:lnTo>
                  <a:lnTo>
                    <a:pt x="365" y="396"/>
                  </a:lnTo>
                  <a:lnTo>
                    <a:pt x="362" y="399"/>
                  </a:lnTo>
                  <a:lnTo>
                    <a:pt x="360" y="402"/>
                  </a:lnTo>
                  <a:lnTo>
                    <a:pt x="357" y="405"/>
                  </a:lnTo>
                  <a:lnTo>
                    <a:pt x="357" y="406"/>
                  </a:lnTo>
                  <a:lnTo>
                    <a:pt x="357" y="408"/>
                  </a:lnTo>
                  <a:lnTo>
                    <a:pt x="360" y="408"/>
                  </a:lnTo>
                  <a:lnTo>
                    <a:pt x="364" y="408"/>
                  </a:lnTo>
                  <a:lnTo>
                    <a:pt x="365" y="408"/>
                  </a:lnTo>
                  <a:lnTo>
                    <a:pt x="370" y="411"/>
                  </a:lnTo>
                  <a:lnTo>
                    <a:pt x="377" y="415"/>
                  </a:lnTo>
                  <a:lnTo>
                    <a:pt x="380" y="419"/>
                  </a:lnTo>
                  <a:lnTo>
                    <a:pt x="388" y="423"/>
                  </a:lnTo>
                  <a:lnTo>
                    <a:pt x="392" y="425"/>
                  </a:lnTo>
                  <a:lnTo>
                    <a:pt x="393" y="426"/>
                  </a:lnTo>
                  <a:lnTo>
                    <a:pt x="399" y="426"/>
                  </a:lnTo>
                  <a:lnTo>
                    <a:pt x="404" y="426"/>
                  </a:lnTo>
                  <a:lnTo>
                    <a:pt x="408" y="422"/>
                  </a:lnTo>
                  <a:lnTo>
                    <a:pt x="409" y="421"/>
                  </a:lnTo>
                  <a:lnTo>
                    <a:pt x="410" y="417"/>
                  </a:lnTo>
                  <a:lnTo>
                    <a:pt x="409" y="414"/>
                  </a:lnTo>
                  <a:lnTo>
                    <a:pt x="403" y="406"/>
                  </a:lnTo>
                  <a:lnTo>
                    <a:pt x="399" y="402"/>
                  </a:lnTo>
                  <a:lnTo>
                    <a:pt x="400" y="400"/>
                  </a:lnTo>
                  <a:lnTo>
                    <a:pt x="402" y="398"/>
                  </a:lnTo>
                  <a:lnTo>
                    <a:pt x="403" y="397"/>
                  </a:lnTo>
                  <a:lnTo>
                    <a:pt x="405" y="398"/>
                  </a:lnTo>
                  <a:lnTo>
                    <a:pt x="408" y="401"/>
                  </a:lnTo>
                  <a:lnTo>
                    <a:pt x="410" y="402"/>
                  </a:lnTo>
                  <a:lnTo>
                    <a:pt x="414" y="402"/>
                  </a:lnTo>
                  <a:lnTo>
                    <a:pt x="422" y="406"/>
                  </a:lnTo>
                  <a:lnTo>
                    <a:pt x="425" y="409"/>
                  </a:lnTo>
                  <a:lnTo>
                    <a:pt x="428" y="413"/>
                  </a:lnTo>
                  <a:lnTo>
                    <a:pt x="431" y="417"/>
                  </a:lnTo>
                  <a:lnTo>
                    <a:pt x="433" y="419"/>
                  </a:lnTo>
                  <a:lnTo>
                    <a:pt x="435" y="419"/>
                  </a:lnTo>
                  <a:lnTo>
                    <a:pt x="442" y="419"/>
                  </a:lnTo>
                  <a:lnTo>
                    <a:pt x="445" y="419"/>
                  </a:lnTo>
                  <a:lnTo>
                    <a:pt x="451" y="419"/>
                  </a:lnTo>
                  <a:lnTo>
                    <a:pt x="456" y="420"/>
                  </a:lnTo>
                  <a:lnTo>
                    <a:pt x="459" y="415"/>
                  </a:lnTo>
                  <a:lnTo>
                    <a:pt x="465" y="413"/>
                  </a:lnTo>
                  <a:lnTo>
                    <a:pt x="468" y="413"/>
                  </a:lnTo>
                  <a:lnTo>
                    <a:pt x="472" y="413"/>
                  </a:lnTo>
                  <a:lnTo>
                    <a:pt x="477" y="413"/>
                  </a:lnTo>
                  <a:lnTo>
                    <a:pt x="480" y="413"/>
                  </a:lnTo>
                  <a:lnTo>
                    <a:pt x="485" y="415"/>
                  </a:lnTo>
                  <a:lnTo>
                    <a:pt x="490" y="419"/>
                  </a:lnTo>
                  <a:lnTo>
                    <a:pt x="492" y="421"/>
                  </a:lnTo>
                  <a:lnTo>
                    <a:pt x="496" y="422"/>
                  </a:lnTo>
                  <a:lnTo>
                    <a:pt x="500" y="423"/>
                  </a:lnTo>
                  <a:lnTo>
                    <a:pt x="504" y="423"/>
                  </a:lnTo>
                  <a:lnTo>
                    <a:pt x="507" y="423"/>
                  </a:lnTo>
                  <a:lnTo>
                    <a:pt x="509" y="423"/>
                  </a:lnTo>
                  <a:lnTo>
                    <a:pt x="509" y="419"/>
                  </a:lnTo>
                  <a:lnTo>
                    <a:pt x="509" y="415"/>
                  </a:lnTo>
                  <a:lnTo>
                    <a:pt x="506" y="410"/>
                  </a:lnTo>
                  <a:lnTo>
                    <a:pt x="501" y="404"/>
                  </a:lnTo>
                  <a:lnTo>
                    <a:pt x="498" y="400"/>
                  </a:lnTo>
                  <a:lnTo>
                    <a:pt x="498" y="396"/>
                  </a:lnTo>
                  <a:lnTo>
                    <a:pt x="502" y="393"/>
                  </a:lnTo>
                  <a:lnTo>
                    <a:pt x="503" y="393"/>
                  </a:lnTo>
                  <a:lnTo>
                    <a:pt x="505" y="388"/>
                  </a:lnTo>
                  <a:lnTo>
                    <a:pt x="507" y="385"/>
                  </a:lnTo>
                  <a:lnTo>
                    <a:pt x="512" y="383"/>
                  </a:lnTo>
                  <a:lnTo>
                    <a:pt x="512" y="382"/>
                  </a:lnTo>
                  <a:lnTo>
                    <a:pt x="512" y="377"/>
                  </a:lnTo>
                  <a:lnTo>
                    <a:pt x="512" y="371"/>
                  </a:lnTo>
                  <a:lnTo>
                    <a:pt x="512" y="370"/>
                  </a:lnTo>
                  <a:lnTo>
                    <a:pt x="507" y="367"/>
                  </a:lnTo>
                  <a:lnTo>
                    <a:pt x="504" y="366"/>
                  </a:lnTo>
                  <a:lnTo>
                    <a:pt x="498" y="366"/>
                  </a:lnTo>
                  <a:lnTo>
                    <a:pt x="490" y="365"/>
                  </a:lnTo>
                  <a:lnTo>
                    <a:pt x="486" y="365"/>
                  </a:lnTo>
                  <a:lnTo>
                    <a:pt x="481" y="366"/>
                  </a:lnTo>
                  <a:lnTo>
                    <a:pt x="481" y="365"/>
                  </a:lnTo>
                  <a:lnTo>
                    <a:pt x="480" y="364"/>
                  </a:lnTo>
                  <a:lnTo>
                    <a:pt x="479" y="364"/>
                  </a:lnTo>
                  <a:lnTo>
                    <a:pt x="478" y="366"/>
                  </a:lnTo>
                  <a:lnTo>
                    <a:pt x="475" y="370"/>
                  </a:lnTo>
                  <a:lnTo>
                    <a:pt x="474" y="373"/>
                  </a:lnTo>
                  <a:lnTo>
                    <a:pt x="473" y="374"/>
                  </a:lnTo>
                  <a:lnTo>
                    <a:pt x="471" y="378"/>
                  </a:lnTo>
                  <a:lnTo>
                    <a:pt x="470" y="382"/>
                  </a:lnTo>
                  <a:lnTo>
                    <a:pt x="470" y="385"/>
                  </a:lnTo>
                  <a:lnTo>
                    <a:pt x="467" y="387"/>
                  </a:lnTo>
                  <a:lnTo>
                    <a:pt x="461" y="391"/>
                  </a:lnTo>
                  <a:lnTo>
                    <a:pt x="459" y="392"/>
                  </a:lnTo>
                  <a:lnTo>
                    <a:pt x="457" y="393"/>
                  </a:lnTo>
                  <a:lnTo>
                    <a:pt x="454" y="393"/>
                  </a:lnTo>
                  <a:lnTo>
                    <a:pt x="449" y="389"/>
                  </a:lnTo>
                  <a:lnTo>
                    <a:pt x="448" y="388"/>
                  </a:lnTo>
                  <a:lnTo>
                    <a:pt x="447" y="387"/>
                  </a:lnTo>
                  <a:lnTo>
                    <a:pt x="448" y="382"/>
                  </a:lnTo>
                  <a:lnTo>
                    <a:pt x="448" y="379"/>
                  </a:lnTo>
                  <a:lnTo>
                    <a:pt x="449" y="377"/>
                  </a:lnTo>
                  <a:lnTo>
                    <a:pt x="449" y="373"/>
                  </a:lnTo>
                  <a:lnTo>
                    <a:pt x="446" y="368"/>
                  </a:lnTo>
                  <a:lnTo>
                    <a:pt x="444" y="367"/>
                  </a:lnTo>
                  <a:lnTo>
                    <a:pt x="440" y="367"/>
                  </a:lnTo>
                  <a:lnTo>
                    <a:pt x="436" y="367"/>
                  </a:lnTo>
                  <a:lnTo>
                    <a:pt x="431" y="367"/>
                  </a:lnTo>
                  <a:lnTo>
                    <a:pt x="430" y="367"/>
                  </a:lnTo>
                  <a:lnTo>
                    <a:pt x="426" y="369"/>
                  </a:lnTo>
                  <a:lnTo>
                    <a:pt x="425" y="373"/>
                  </a:lnTo>
                  <a:lnTo>
                    <a:pt x="423" y="376"/>
                  </a:lnTo>
                  <a:lnTo>
                    <a:pt x="421" y="382"/>
                  </a:lnTo>
                  <a:lnTo>
                    <a:pt x="420" y="385"/>
                  </a:lnTo>
                  <a:lnTo>
                    <a:pt x="417" y="390"/>
                  </a:lnTo>
                  <a:lnTo>
                    <a:pt x="415" y="396"/>
                  </a:lnTo>
                  <a:lnTo>
                    <a:pt x="410" y="394"/>
                  </a:lnTo>
                  <a:lnTo>
                    <a:pt x="408" y="393"/>
                  </a:lnTo>
                  <a:lnTo>
                    <a:pt x="404" y="390"/>
                  </a:lnTo>
                  <a:lnTo>
                    <a:pt x="400" y="390"/>
                  </a:lnTo>
                  <a:lnTo>
                    <a:pt x="399" y="390"/>
                  </a:lnTo>
                  <a:lnTo>
                    <a:pt x="398" y="389"/>
                  </a:lnTo>
                  <a:lnTo>
                    <a:pt x="397" y="386"/>
                  </a:lnTo>
                  <a:lnTo>
                    <a:pt x="398" y="381"/>
                  </a:lnTo>
                  <a:lnTo>
                    <a:pt x="399" y="380"/>
                  </a:lnTo>
                  <a:lnTo>
                    <a:pt x="403" y="379"/>
                  </a:lnTo>
                  <a:lnTo>
                    <a:pt x="403" y="374"/>
                  </a:lnTo>
                  <a:lnTo>
                    <a:pt x="404" y="371"/>
                  </a:lnTo>
                  <a:lnTo>
                    <a:pt x="400" y="367"/>
                  </a:lnTo>
                  <a:lnTo>
                    <a:pt x="398" y="366"/>
                  </a:lnTo>
                  <a:lnTo>
                    <a:pt x="393" y="365"/>
                  </a:lnTo>
                  <a:lnTo>
                    <a:pt x="391" y="364"/>
                  </a:lnTo>
                  <a:lnTo>
                    <a:pt x="390" y="364"/>
                  </a:lnTo>
                  <a:close/>
                  <a:moveTo>
                    <a:pt x="233" y="408"/>
                  </a:moveTo>
                  <a:lnTo>
                    <a:pt x="228" y="408"/>
                  </a:lnTo>
                  <a:lnTo>
                    <a:pt x="225" y="409"/>
                  </a:lnTo>
                  <a:lnTo>
                    <a:pt x="223" y="412"/>
                  </a:lnTo>
                  <a:lnTo>
                    <a:pt x="224" y="415"/>
                  </a:lnTo>
                  <a:lnTo>
                    <a:pt x="227" y="417"/>
                  </a:lnTo>
                  <a:lnTo>
                    <a:pt x="230" y="420"/>
                  </a:lnTo>
                  <a:lnTo>
                    <a:pt x="236" y="421"/>
                  </a:lnTo>
                  <a:lnTo>
                    <a:pt x="238" y="421"/>
                  </a:lnTo>
                  <a:lnTo>
                    <a:pt x="238" y="424"/>
                  </a:lnTo>
                  <a:lnTo>
                    <a:pt x="238" y="426"/>
                  </a:lnTo>
                  <a:lnTo>
                    <a:pt x="236" y="427"/>
                  </a:lnTo>
                  <a:lnTo>
                    <a:pt x="234" y="428"/>
                  </a:lnTo>
                  <a:lnTo>
                    <a:pt x="230" y="432"/>
                  </a:lnTo>
                  <a:lnTo>
                    <a:pt x="230" y="434"/>
                  </a:lnTo>
                  <a:lnTo>
                    <a:pt x="236" y="436"/>
                  </a:lnTo>
                  <a:lnTo>
                    <a:pt x="241" y="437"/>
                  </a:lnTo>
                  <a:lnTo>
                    <a:pt x="248" y="438"/>
                  </a:lnTo>
                  <a:lnTo>
                    <a:pt x="254" y="438"/>
                  </a:lnTo>
                  <a:lnTo>
                    <a:pt x="260" y="439"/>
                  </a:lnTo>
                  <a:lnTo>
                    <a:pt x="267" y="440"/>
                  </a:lnTo>
                  <a:lnTo>
                    <a:pt x="270" y="440"/>
                  </a:lnTo>
                  <a:lnTo>
                    <a:pt x="274" y="440"/>
                  </a:lnTo>
                  <a:lnTo>
                    <a:pt x="277" y="440"/>
                  </a:lnTo>
                  <a:lnTo>
                    <a:pt x="282" y="440"/>
                  </a:lnTo>
                  <a:lnTo>
                    <a:pt x="284" y="440"/>
                  </a:lnTo>
                  <a:lnTo>
                    <a:pt x="286" y="440"/>
                  </a:lnTo>
                  <a:lnTo>
                    <a:pt x="289" y="439"/>
                  </a:lnTo>
                  <a:lnTo>
                    <a:pt x="291" y="437"/>
                  </a:lnTo>
                  <a:lnTo>
                    <a:pt x="291" y="435"/>
                  </a:lnTo>
                  <a:lnTo>
                    <a:pt x="291" y="434"/>
                  </a:lnTo>
                  <a:lnTo>
                    <a:pt x="291" y="431"/>
                  </a:lnTo>
                  <a:lnTo>
                    <a:pt x="291" y="428"/>
                  </a:lnTo>
                  <a:lnTo>
                    <a:pt x="288" y="426"/>
                  </a:lnTo>
                  <a:lnTo>
                    <a:pt x="286" y="424"/>
                  </a:lnTo>
                  <a:lnTo>
                    <a:pt x="284" y="423"/>
                  </a:lnTo>
                  <a:lnTo>
                    <a:pt x="282" y="423"/>
                  </a:lnTo>
                  <a:lnTo>
                    <a:pt x="277" y="423"/>
                  </a:lnTo>
                  <a:lnTo>
                    <a:pt x="274" y="423"/>
                  </a:lnTo>
                  <a:lnTo>
                    <a:pt x="271" y="423"/>
                  </a:lnTo>
                  <a:lnTo>
                    <a:pt x="268" y="423"/>
                  </a:lnTo>
                  <a:lnTo>
                    <a:pt x="262" y="423"/>
                  </a:lnTo>
                  <a:lnTo>
                    <a:pt x="258" y="423"/>
                  </a:lnTo>
                  <a:lnTo>
                    <a:pt x="254" y="423"/>
                  </a:lnTo>
                  <a:lnTo>
                    <a:pt x="250" y="423"/>
                  </a:lnTo>
                  <a:lnTo>
                    <a:pt x="248" y="422"/>
                  </a:lnTo>
                  <a:lnTo>
                    <a:pt x="246" y="421"/>
                  </a:lnTo>
                  <a:lnTo>
                    <a:pt x="247" y="417"/>
                  </a:lnTo>
                  <a:lnTo>
                    <a:pt x="248" y="413"/>
                  </a:lnTo>
                  <a:lnTo>
                    <a:pt x="247" y="410"/>
                  </a:lnTo>
                  <a:lnTo>
                    <a:pt x="246" y="408"/>
                  </a:lnTo>
                  <a:lnTo>
                    <a:pt x="245" y="408"/>
                  </a:lnTo>
                  <a:lnTo>
                    <a:pt x="241" y="406"/>
                  </a:lnTo>
                  <a:lnTo>
                    <a:pt x="235" y="408"/>
                  </a:lnTo>
                  <a:lnTo>
                    <a:pt x="233" y="408"/>
                  </a:lnTo>
                  <a:close/>
                  <a:moveTo>
                    <a:pt x="456" y="293"/>
                  </a:moveTo>
                  <a:lnTo>
                    <a:pt x="460" y="295"/>
                  </a:lnTo>
                  <a:lnTo>
                    <a:pt x="463" y="298"/>
                  </a:lnTo>
                  <a:lnTo>
                    <a:pt x="466" y="301"/>
                  </a:lnTo>
                  <a:lnTo>
                    <a:pt x="467" y="306"/>
                  </a:lnTo>
                  <a:lnTo>
                    <a:pt x="465" y="312"/>
                  </a:lnTo>
                  <a:lnTo>
                    <a:pt x="461" y="319"/>
                  </a:lnTo>
                  <a:lnTo>
                    <a:pt x="465" y="326"/>
                  </a:lnTo>
                  <a:lnTo>
                    <a:pt x="468" y="332"/>
                  </a:lnTo>
                  <a:lnTo>
                    <a:pt x="473" y="341"/>
                  </a:lnTo>
                  <a:lnTo>
                    <a:pt x="479" y="350"/>
                  </a:lnTo>
                  <a:lnTo>
                    <a:pt x="478" y="354"/>
                  </a:lnTo>
                  <a:lnTo>
                    <a:pt x="477" y="357"/>
                  </a:lnTo>
                  <a:lnTo>
                    <a:pt x="475" y="359"/>
                  </a:lnTo>
                  <a:lnTo>
                    <a:pt x="473" y="359"/>
                  </a:lnTo>
                  <a:lnTo>
                    <a:pt x="467" y="358"/>
                  </a:lnTo>
                  <a:lnTo>
                    <a:pt x="458" y="357"/>
                  </a:lnTo>
                  <a:lnTo>
                    <a:pt x="450" y="354"/>
                  </a:lnTo>
                  <a:lnTo>
                    <a:pt x="443" y="352"/>
                  </a:lnTo>
                  <a:lnTo>
                    <a:pt x="437" y="343"/>
                  </a:lnTo>
                  <a:lnTo>
                    <a:pt x="432" y="335"/>
                  </a:lnTo>
                  <a:lnTo>
                    <a:pt x="432" y="323"/>
                  </a:lnTo>
                  <a:lnTo>
                    <a:pt x="432" y="312"/>
                  </a:lnTo>
                  <a:lnTo>
                    <a:pt x="436" y="307"/>
                  </a:lnTo>
                  <a:lnTo>
                    <a:pt x="439" y="303"/>
                  </a:lnTo>
                  <a:lnTo>
                    <a:pt x="448" y="297"/>
                  </a:lnTo>
                  <a:lnTo>
                    <a:pt x="456" y="293"/>
                  </a:lnTo>
                  <a:close/>
                  <a:moveTo>
                    <a:pt x="411" y="306"/>
                  </a:moveTo>
                  <a:lnTo>
                    <a:pt x="403" y="309"/>
                  </a:lnTo>
                  <a:lnTo>
                    <a:pt x="399" y="312"/>
                  </a:lnTo>
                  <a:lnTo>
                    <a:pt x="396" y="317"/>
                  </a:lnTo>
                  <a:lnTo>
                    <a:pt x="392" y="322"/>
                  </a:lnTo>
                  <a:lnTo>
                    <a:pt x="393" y="331"/>
                  </a:lnTo>
                  <a:lnTo>
                    <a:pt x="395" y="340"/>
                  </a:lnTo>
                  <a:lnTo>
                    <a:pt x="396" y="347"/>
                  </a:lnTo>
                  <a:lnTo>
                    <a:pt x="399" y="354"/>
                  </a:lnTo>
                  <a:lnTo>
                    <a:pt x="400" y="357"/>
                  </a:lnTo>
                  <a:lnTo>
                    <a:pt x="403" y="359"/>
                  </a:lnTo>
                  <a:lnTo>
                    <a:pt x="405" y="361"/>
                  </a:lnTo>
                  <a:lnTo>
                    <a:pt x="409" y="362"/>
                  </a:lnTo>
                  <a:lnTo>
                    <a:pt x="413" y="363"/>
                  </a:lnTo>
                  <a:lnTo>
                    <a:pt x="417" y="363"/>
                  </a:lnTo>
                  <a:lnTo>
                    <a:pt x="423" y="362"/>
                  </a:lnTo>
                  <a:lnTo>
                    <a:pt x="430" y="361"/>
                  </a:lnTo>
                  <a:lnTo>
                    <a:pt x="428" y="350"/>
                  </a:lnTo>
                  <a:lnTo>
                    <a:pt x="428" y="338"/>
                  </a:lnTo>
                  <a:lnTo>
                    <a:pt x="426" y="332"/>
                  </a:lnTo>
                  <a:lnTo>
                    <a:pt x="424" y="328"/>
                  </a:lnTo>
                  <a:lnTo>
                    <a:pt x="423" y="326"/>
                  </a:lnTo>
                  <a:lnTo>
                    <a:pt x="421" y="324"/>
                  </a:lnTo>
                  <a:lnTo>
                    <a:pt x="419" y="324"/>
                  </a:lnTo>
                  <a:lnTo>
                    <a:pt x="416" y="323"/>
                  </a:lnTo>
                  <a:lnTo>
                    <a:pt x="416" y="318"/>
                  </a:lnTo>
                  <a:lnTo>
                    <a:pt x="416" y="312"/>
                  </a:lnTo>
                  <a:lnTo>
                    <a:pt x="415" y="310"/>
                  </a:lnTo>
                  <a:lnTo>
                    <a:pt x="414" y="309"/>
                  </a:lnTo>
                  <a:lnTo>
                    <a:pt x="413" y="307"/>
                  </a:lnTo>
                  <a:lnTo>
                    <a:pt x="411" y="306"/>
                  </a:lnTo>
                  <a:close/>
                  <a:moveTo>
                    <a:pt x="459" y="222"/>
                  </a:moveTo>
                  <a:lnTo>
                    <a:pt x="467" y="223"/>
                  </a:lnTo>
                  <a:lnTo>
                    <a:pt x="475" y="223"/>
                  </a:lnTo>
                  <a:lnTo>
                    <a:pt x="483" y="222"/>
                  </a:lnTo>
                  <a:lnTo>
                    <a:pt x="491" y="219"/>
                  </a:lnTo>
                  <a:lnTo>
                    <a:pt x="491" y="236"/>
                  </a:lnTo>
                  <a:lnTo>
                    <a:pt x="470" y="251"/>
                  </a:lnTo>
                  <a:lnTo>
                    <a:pt x="471" y="258"/>
                  </a:lnTo>
                  <a:lnTo>
                    <a:pt x="472" y="263"/>
                  </a:lnTo>
                  <a:lnTo>
                    <a:pt x="475" y="269"/>
                  </a:lnTo>
                  <a:lnTo>
                    <a:pt x="480" y="272"/>
                  </a:lnTo>
                  <a:lnTo>
                    <a:pt x="488" y="280"/>
                  </a:lnTo>
                  <a:lnTo>
                    <a:pt x="494" y="287"/>
                  </a:lnTo>
                  <a:lnTo>
                    <a:pt x="413" y="289"/>
                  </a:lnTo>
                  <a:lnTo>
                    <a:pt x="424" y="281"/>
                  </a:lnTo>
                  <a:lnTo>
                    <a:pt x="434" y="272"/>
                  </a:lnTo>
                  <a:lnTo>
                    <a:pt x="442" y="264"/>
                  </a:lnTo>
                  <a:lnTo>
                    <a:pt x="448" y="256"/>
                  </a:lnTo>
                  <a:lnTo>
                    <a:pt x="454" y="247"/>
                  </a:lnTo>
                  <a:lnTo>
                    <a:pt x="457" y="238"/>
                  </a:lnTo>
                  <a:lnTo>
                    <a:pt x="459" y="229"/>
                  </a:lnTo>
                  <a:lnTo>
                    <a:pt x="459" y="222"/>
                  </a:lnTo>
                  <a:close/>
                  <a:moveTo>
                    <a:pt x="515" y="222"/>
                  </a:moveTo>
                  <a:lnTo>
                    <a:pt x="550" y="222"/>
                  </a:lnTo>
                  <a:lnTo>
                    <a:pt x="513" y="253"/>
                  </a:lnTo>
                  <a:lnTo>
                    <a:pt x="550" y="289"/>
                  </a:lnTo>
                  <a:lnTo>
                    <a:pt x="515" y="289"/>
                  </a:lnTo>
                  <a:lnTo>
                    <a:pt x="478" y="253"/>
                  </a:lnTo>
                  <a:lnTo>
                    <a:pt x="515" y="222"/>
                  </a:lnTo>
                  <a:close/>
                  <a:moveTo>
                    <a:pt x="549" y="131"/>
                  </a:moveTo>
                  <a:lnTo>
                    <a:pt x="582" y="131"/>
                  </a:lnTo>
                  <a:lnTo>
                    <a:pt x="547" y="168"/>
                  </a:lnTo>
                  <a:lnTo>
                    <a:pt x="582" y="210"/>
                  </a:lnTo>
                  <a:lnTo>
                    <a:pt x="549" y="210"/>
                  </a:lnTo>
                  <a:lnTo>
                    <a:pt x="514" y="168"/>
                  </a:lnTo>
                  <a:lnTo>
                    <a:pt x="549" y="131"/>
                  </a:lnTo>
                  <a:close/>
                  <a:moveTo>
                    <a:pt x="500" y="131"/>
                  </a:moveTo>
                  <a:lnTo>
                    <a:pt x="532" y="131"/>
                  </a:lnTo>
                  <a:lnTo>
                    <a:pt x="497" y="168"/>
                  </a:lnTo>
                  <a:lnTo>
                    <a:pt x="532" y="210"/>
                  </a:lnTo>
                  <a:lnTo>
                    <a:pt x="500" y="210"/>
                  </a:lnTo>
                  <a:lnTo>
                    <a:pt x="494" y="208"/>
                  </a:lnTo>
                  <a:lnTo>
                    <a:pt x="490" y="207"/>
                  </a:lnTo>
                  <a:lnTo>
                    <a:pt x="486" y="206"/>
                  </a:lnTo>
                  <a:lnTo>
                    <a:pt x="483" y="204"/>
                  </a:lnTo>
                  <a:lnTo>
                    <a:pt x="479" y="200"/>
                  </a:lnTo>
                  <a:lnTo>
                    <a:pt x="475" y="193"/>
                  </a:lnTo>
                  <a:lnTo>
                    <a:pt x="471" y="180"/>
                  </a:lnTo>
                  <a:lnTo>
                    <a:pt x="465" y="168"/>
                  </a:lnTo>
                  <a:lnTo>
                    <a:pt x="500" y="131"/>
                  </a:lnTo>
                  <a:close/>
                  <a:moveTo>
                    <a:pt x="145" y="394"/>
                  </a:moveTo>
                  <a:lnTo>
                    <a:pt x="158" y="390"/>
                  </a:lnTo>
                  <a:lnTo>
                    <a:pt x="180" y="383"/>
                  </a:lnTo>
                  <a:lnTo>
                    <a:pt x="186" y="382"/>
                  </a:lnTo>
                  <a:lnTo>
                    <a:pt x="190" y="382"/>
                  </a:lnTo>
                  <a:lnTo>
                    <a:pt x="194" y="383"/>
                  </a:lnTo>
                  <a:lnTo>
                    <a:pt x="198" y="385"/>
                  </a:lnTo>
                  <a:lnTo>
                    <a:pt x="200" y="388"/>
                  </a:lnTo>
                  <a:lnTo>
                    <a:pt x="201" y="391"/>
                  </a:lnTo>
                  <a:lnTo>
                    <a:pt x="200" y="397"/>
                  </a:lnTo>
                  <a:lnTo>
                    <a:pt x="196" y="403"/>
                  </a:lnTo>
                  <a:lnTo>
                    <a:pt x="194" y="408"/>
                  </a:lnTo>
                  <a:lnTo>
                    <a:pt x="190" y="411"/>
                  </a:lnTo>
                  <a:lnTo>
                    <a:pt x="186" y="412"/>
                  </a:lnTo>
                  <a:lnTo>
                    <a:pt x="181" y="413"/>
                  </a:lnTo>
                  <a:lnTo>
                    <a:pt x="176" y="413"/>
                  </a:lnTo>
                  <a:lnTo>
                    <a:pt x="170" y="412"/>
                  </a:lnTo>
                  <a:lnTo>
                    <a:pt x="165" y="410"/>
                  </a:lnTo>
                  <a:lnTo>
                    <a:pt x="159" y="409"/>
                  </a:lnTo>
                  <a:lnTo>
                    <a:pt x="151" y="403"/>
                  </a:lnTo>
                  <a:lnTo>
                    <a:pt x="144" y="399"/>
                  </a:lnTo>
                  <a:lnTo>
                    <a:pt x="142" y="397"/>
                  </a:lnTo>
                  <a:lnTo>
                    <a:pt x="142" y="396"/>
                  </a:lnTo>
                  <a:lnTo>
                    <a:pt x="143" y="394"/>
                  </a:lnTo>
                  <a:lnTo>
                    <a:pt x="145" y="394"/>
                  </a:lnTo>
                  <a:close/>
                  <a:moveTo>
                    <a:pt x="241" y="368"/>
                  </a:moveTo>
                  <a:lnTo>
                    <a:pt x="246" y="368"/>
                  </a:lnTo>
                  <a:lnTo>
                    <a:pt x="254" y="370"/>
                  </a:lnTo>
                  <a:lnTo>
                    <a:pt x="263" y="375"/>
                  </a:lnTo>
                  <a:lnTo>
                    <a:pt x="272" y="380"/>
                  </a:lnTo>
                  <a:lnTo>
                    <a:pt x="275" y="383"/>
                  </a:lnTo>
                  <a:lnTo>
                    <a:pt x="277" y="386"/>
                  </a:lnTo>
                  <a:lnTo>
                    <a:pt x="279" y="389"/>
                  </a:lnTo>
                  <a:lnTo>
                    <a:pt x="277" y="391"/>
                  </a:lnTo>
                  <a:lnTo>
                    <a:pt x="274" y="393"/>
                  </a:lnTo>
                  <a:lnTo>
                    <a:pt x="269" y="396"/>
                  </a:lnTo>
                  <a:lnTo>
                    <a:pt x="260" y="398"/>
                  </a:lnTo>
                  <a:lnTo>
                    <a:pt x="249" y="399"/>
                  </a:lnTo>
                  <a:lnTo>
                    <a:pt x="244" y="399"/>
                  </a:lnTo>
                  <a:lnTo>
                    <a:pt x="239" y="398"/>
                  </a:lnTo>
                  <a:lnTo>
                    <a:pt x="235" y="397"/>
                  </a:lnTo>
                  <a:lnTo>
                    <a:pt x="232" y="394"/>
                  </a:lnTo>
                  <a:lnTo>
                    <a:pt x="228" y="392"/>
                  </a:lnTo>
                  <a:lnTo>
                    <a:pt x="225" y="390"/>
                  </a:lnTo>
                  <a:lnTo>
                    <a:pt x="224" y="387"/>
                  </a:lnTo>
                  <a:lnTo>
                    <a:pt x="223" y="385"/>
                  </a:lnTo>
                  <a:lnTo>
                    <a:pt x="222" y="381"/>
                  </a:lnTo>
                  <a:lnTo>
                    <a:pt x="222" y="378"/>
                  </a:lnTo>
                  <a:lnTo>
                    <a:pt x="223" y="376"/>
                  </a:lnTo>
                  <a:lnTo>
                    <a:pt x="225" y="373"/>
                  </a:lnTo>
                  <a:lnTo>
                    <a:pt x="227" y="370"/>
                  </a:lnTo>
                  <a:lnTo>
                    <a:pt x="232" y="369"/>
                  </a:lnTo>
                  <a:lnTo>
                    <a:pt x="236" y="368"/>
                  </a:lnTo>
                  <a:lnTo>
                    <a:pt x="241" y="368"/>
                  </a:lnTo>
                  <a:close/>
                  <a:moveTo>
                    <a:pt x="315" y="364"/>
                  </a:moveTo>
                  <a:lnTo>
                    <a:pt x="285" y="399"/>
                  </a:lnTo>
                  <a:lnTo>
                    <a:pt x="284" y="401"/>
                  </a:lnTo>
                  <a:lnTo>
                    <a:pt x="284" y="403"/>
                  </a:lnTo>
                  <a:lnTo>
                    <a:pt x="286" y="404"/>
                  </a:lnTo>
                  <a:lnTo>
                    <a:pt x="289" y="405"/>
                  </a:lnTo>
                  <a:lnTo>
                    <a:pt x="298" y="405"/>
                  </a:lnTo>
                  <a:lnTo>
                    <a:pt x="309" y="404"/>
                  </a:lnTo>
                  <a:lnTo>
                    <a:pt x="320" y="402"/>
                  </a:lnTo>
                  <a:lnTo>
                    <a:pt x="331" y="400"/>
                  </a:lnTo>
                  <a:lnTo>
                    <a:pt x="340" y="397"/>
                  </a:lnTo>
                  <a:lnTo>
                    <a:pt x="345" y="394"/>
                  </a:lnTo>
                  <a:lnTo>
                    <a:pt x="349" y="389"/>
                  </a:lnTo>
                  <a:lnTo>
                    <a:pt x="352" y="386"/>
                  </a:lnTo>
                  <a:lnTo>
                    <a:pt x="353" y="381"/>
                  </a:lnTo>
                  <a:lnTo>
                    <a:pt x="353" y="378"/>
                  </a:lnTo>
                  <a:lnTo>
                    <a:pt x="353" y="376"/>
                  </a:lnTo>
                  <a:lnTo>
                    <a:pt x="351" y="374"/>
                  </a:lnTo>
                  <a:lnTo>
                    <a:pt x="349" y="371"/>
                  </a:lnTo>
                  <a:lnTo>
                    <a:pt x="345" y="369"/>
                  </a:lnTo>
                  <a:lnTo>
                    <a:pt x="338" y="367"/>
                  </a:lnTo>
                  <a:lnTo>
                    <a:pt x="329" y="366"/>
                  </a:lnTo>
                  <a:lnTo>
                    <a:pt x="321" y="365"/>
                  </a:lnTo>
                  <a:lnTo>
                    <a:pt x="315" y="364"/>
                  </a:lnTo>
                  <a:close/>
                  <a:moveTo>
                    <a:pt x="345" y="323"/>
                  </a:moveTo>
                  <a:lnTo>
                    <a:pt x="338" y="328"/>
                  </a:lnTo>
                  <a:lnTo>
                    <a:pt x="331" y="332"/>
                  </a:lnTo>
                  <a:lnTo>
                    <a:pt x="327" y="336"/>
                  </a:lnTo>
                  <a:lnTo>
                    <a:pt x="324" y="341"/>
                  </a:lnTo>
                  <a:lnTo>
                    <a:pt x="323" y="345"/>
                  </a:lnTo>
                  <a:lnTo>
                    <a:pt x="323" y="348"/>
                  </a:lnTo>
                  <a:lnTo>
                    <a:pt x="324" y="352"/>
                  </a:lnTo>
                  <a:lnTo>
                    <a:pt x="327" y="355"/>
                  </a:lnTo>
                  <a:lnTo>
                    <a:pt x="329" y="358"/>
                  </a:lnTo>
                  <a:lnTo>
                    <a:pt x="333" y="361"/>
                  </a:lnTo>
                  <a:lnTo>
                    <a:pt x="338" y="362"/>
                  </a:lnTo>
                  <a:lnTo>
                    <a:pt x="342" y="363"/>
                  </a:lnTo>
                  <a:lnTo>
                    <a:pt x="347" y="363"/>
                  </a:lnTo>
                  <a:lnTo>
                    <a:pt x="353" y="362"/>
                  </a:lnTo>
                  <a:lnTo>
                    <a:pt x="360" y="359"/>
                  </a:lnTo>
                  <a:lnTo>
                    <a:pt x="365" y="357"/>
                  </a:lnTo>
                  <a:lnTo>
                    <a:pt x="372" y="353"/>
                  </a:lnTo>
                  <a:lnTo>
                    <a:pt x="376" y="348"/>
                  </a:lnTo>
                  <a:lnTo>
                    <a:pt x="379" y="345"/>
                  </a:lnTo>
                  <a:lnTo>
                    <a:pt x="381" y="341"/>
                  </a:lnTo>
                  <a:lnTo>
                    <a:pt x="382" y="338"/>
                  </a:lnTo>
                  <a:lnTo>
                    <a:pt x="382" y="334"/>
                  </a:lnTo>
                  <a:lnTo>
                    <a:pt x="380" y="331"/>
                  </a:lnTo>
                  <a:lnTo>
                    <a:pt x="378" y="328"/>
                  </a:lnTo>
                  <a:lnTo>
                    <a:pt x="376" y="326"/>
                  </a:lnTo>
                  <a:lnTo>
                    <a:pt x="373" y="323"/>
                  </a:lnTo>
                  <a:lnTo>
                    <a:pt x="368" y="322"/>
                  </a:lnTo>
                  <a:lnTo>
                    <a:pt x="364" y="321"/>
                  </a:lnTo>
                  <a:lnTo>
                    <a:pt x="360" y="320"/>
                  </a:lnTo>
                  <a:lnTo>
                    <a:pt x="354" y="321"/>
                  </a:lnTo>
                  <a:lnTo>
                    <a:pt x="350" y="322"/>
                  </a:lnTo>
                  <a:lnTo>
                    <a:pt x="345" y="323"/>
                  </a:lnTo>
                  <a:close/>
                  <a:moveTo>
                    <a:pt x="281" y="315"/>
                  </a:moveTo>
                  <a:lnTo>
                    <a:pt x="277" y="319"/>
                  </a:lnTo>
                  <a:lnTo>
                    <a:pt x="273" y="323"/>
                  </a:lnTo>
                  <a:lnTo>
                    <a:pt x="271" y="329"/>
                  </a:lnTo>
                  <a:lnTo>
                    <a:pt x="269" y="333"/>
                  </a:lnTo>
                  <a:lnTo>
                    <a:pt x="268" y="339"/>
                  </a:lnTo>
                  <a:lnTo>
                    <a:pt x="267" y="344"/>
                  </a:lnTo>
                  <a:lnTo>
                    <a:pt x="267" y="350"/>
                  </a:lnTo>
                  <a:lnTo>
                    <a:pt x="268" y="354"/>
                  </a:lnTo>
                  <a:lnTo>
                    <a:pt x="269" y="359"/>
                  </a:lnTo>
                  <a:lnTo>
                    <a:pt x="271" y="364"/>
                  </a:lnTo>
                  <a:lnTo>
                    <a:pt x="273" y="368"/>
                  </a:lnTo>
                  <a:lnTo>
                    <a:pt x="276" y="371"/>
                  </a:lnTo>
                  <a:lnTo>
                    <a:pt x="281" y="375"/>
                  </a:lnTo>
                  <a:lnTo>
                    <a:pt x="284" y="377"/>
                  </a:lnTo>
                  <a:lnTo>
                    <a:pt x="289" y="378"/>
                  </a:lnTo>
                  <a:lnTo>
                    <a:pt x="295" y="378"/>
                  </a:lnTo>
                  <a:lnTo>
                    <a:pt x="296" y="377"/>
                  </a:lnTo>
                  <a:lnTo>
                    <a:pt x="298" y="373"/>
                  </a:lnTo>
                  <a:lnTo>
                    <a:pt x="299" y="367"/>
                  </a:lnTo>
                  <a:lnTo>
                    <a:pt x="300" y="359"/>
                  </a:lnTo>
                  <a:lnTo>
                    <a:pt x="302" y="353"/>
                  </a:lnTo>
                  <a:lnTo>
                    <a:pt x="302" y="346"/>
                  </a:lnTo>
                  <a:lnTo>
                    <a:pt x="302" y="342"/>
                  </a:lnTo>
                  <a:lnTo>
                    <a:pt x="299" y="339"/>
                  </a:lnTo>
                  <a:lnTo>
                    <a:pt x="297" y="334"/>
                  </a:lnTo>
                  <a:lnTo>
                    <a:pt x="291" y="324"/>
                  </a:lnTo>
                  <a:lnTo>
                    <a:pt x="287" y="319"/>
                  </a:lnTo>
                  <a:lnTo>
                    <a:pt x="284" y="316"/>
                  </a:lnTo>
                  <a:lnTo>
                    <a:pt x="283" y="315"/>
                  </a:lnTo>
                  <a:lnTo>
                    <a:pt x="282" y="313"/>
                  </a:lnTo>
                  <a:lnTo>
                    <a:pt x="281" y="315"/>
                  </a:lnTo>
                  <a:close/>
                  <a:moveTo>
                    <a:pt x="196" y="328"/>
                  </a:moveTo>
                  <a:lnTo>
                    <a:pt x="190" y="328"/>
                  </a:lnTo>
                  <a:lnTo>
                    <a:pt x="184" y="330"/>
                  </a:lnTo>
                  <a:lnTo>
                    <a:pt x="181" y="332"/>
                  </a:lnTo>
                  <a:lnTo>
                    <a:pt x="179" y="334"/>
                  </a:lnTo>
                  <a:lnTo>
                    <a:pt x="178" y="338"/>
                  </a:lnTo>
                  <a:lnTo>
                    <a:pt x="178" y="342"/>
                  </a:lnTo>
                  <a:lnTo>
                    <a:pt x="179" y="345"/>
                  </a:lnTo>
                  <a:lnTo>
                    <a:pt x="181" y="350"/>
                  </a:lnTo>
                  <a:lnTo>
                    <a:pt x="184" y="354"/>
                  </a:lnTo>
                  <a:lnTo>
                    <a:pt x="188" y="357"/>
                  </a:lnTo>
                  <a:lnTo>
                    <a:pt x="192" y="362"/>
                  </a:lnTo>
                  <a:lnTo>
                    <a:pt x="196" y="365"/>
                  </a:lnTo>
                  <a:lnTo>
                    <a:pt x="202" y="367"/>
                  </a:lnTo>
                  <a:lnTo>
                    <a:pt x="206" y="369"/>
                  </a:lnTo>
                  <a:lnTo>
                    <a:pt x="212" y="370"/>
                  </a:lnTo>
                  <a:lnTo>
                    <a:pt x="217" y="371"/>
                  </a:lnTo>
                  <a:lnTo>
                    <a:pt x="222" y="370"/>
                  </a:lnTo>
                  <a:lnTo>
                    <a:pt x="225" y="369"/>
                  </a:lnTo>
                  <a:lnTo>
                    <a:pt x="227" y="367"/>
                  </a:lnTo>
                  <a:lnTo>
                    <a:pt x="229" y="364"/>
                  </a:lnTo>
                  <a:lnTo>
                    <a:pt x="230" y="361"/>
                  </a:lnTo>
                  <a:lnTo>
                    <a:pt x="230" y="357"/>
                  </a:lnTo>
                  <a:lnTo>
                    <a:pt x="230" y="353"/>
                  </a:lnTo>
                  <a:lnTo>
                    <a:pt x="229" y="348"/>
                  </a:lnTo>
                  <a:lnTo>
                    <a:pt x="227" y="344"/>
                  </a:lnTo>
                  <a:lnTo>
                    <a:pt x="225" y="341"/>
                  </a:lnTo>
                  <a:lnTo>
                    <a:pt x="222" y="336"/>
                  </a:lnTo>
                  <a:lnTo>
                    <a:pt x="217" y="333"/>
                  </a:lnTo>
                  <a:lnTo>
                    <a:pt x="213" y="331"/>
                  </a:lnTo>
                  <a:lnTo>
                    <a:pt x="209" y="329"/>
                  </a:lnTo>
                  <a:lnTo>
                    <a:pt x="202" y="328"/>
                  </a:lnTo>
                  <a:lnTo>
                    <a:pt x="196" y="328"/>
                  </a:lnTo>
                  <a:close/>
                  <a:moveTo>
                    <a:pt x="365" y="275"/>
                  </a:moveTo>
                  <a:lnTo>
                    <a:pt x="361" y="283"/>
                  </a:lnTo>
                  <a:lnTo>
                    <a:pt x="356" y="289"/>
                  </a:lnTo>
                  <a:lnTo>
                    <a:pt x="354" y="296"/>
                  </a:lnTo>
                  <a:lnTo>
                    <a:pt x="353" y="300"/>
                  </a:lnTo>
                  <a:lnTo>
                    <a:pt x="352" y="305"/>
                  </a:lnTo>
                  <a:lnTo>
                    <a:pt x="353" y="308"/>
                  </a:lnTo>
                  <a:lnTo>
                    <a:pt x="354" y="310"/>
                  </a:lnTo>
                  <a:lnTo>
                    <a:pt x="356" y="312"/>
                  </a:lnTo>
                  <a:lnTo>
                    <a:pt x="360" y="312"/>
                  </a:lnTo>
                  <a:lnTo>
                    <a:pt x="363" y="312"/>
                  </a:lnTo>
                  <a:lnTo>
                    <a:pt x="367" y="312"/>
                  </a:lnTo>
                  <a:lnTo>
                    <a:pt x="372" y="311"/>
                  </a:lnTo>
                  <a:lnTo>
                    <a:pt x="381" y="307"/>
                  </a:lnTo>
                  <a:lnTo>
                    <a:pt x="392" y="301"/>
                  </a:lnTo>
                  <a:lnTo>
                    <a:pt x="395" y="298"/>
                  </a:lnTo>
                  <a:lnTo>
                    <a:pt x="397" y="295"/>
                  </a:lnTo>
                  <a:lnTo>
                    <a:pt x="398" y="289"/>
                  </a:lnTo>
                  <a:lnTo>
                    <a:pt x="399" y="284"/>
                  </a:lnTo>
                  <a:lnTo>
                    <a:pt x="399" y="278"/>
                  </a:lnTo>
                  <a:lnTo>
                    <a:pt x="398" y="274"/>
                  </a:lnTo>
                  <a:lnTo>
                    <a:pt x="397" y="270"/>
                  </a:lnTo>
                  <a:lnTo>
                    <a:pt x="393" y="268"/>
                  </a:lnTo>
                  <a:lnTo>
                    <a:pt x="390" y="266"/>
                  </a:lnTo>
                  <a:lnTo>
                    <a:pt x="386" y="265"/>
                  </a:lnTo>
                  <a:lnTo>
                    <a:pt x="382" y="265"/>
                  </a:lnTo>
                  <a:lnTo>
                    <a:pt x="380" y="265"/>
                  </a:lnTo>
                  <a:lnTo>
                    <a:pt x="378" y="266"/>
                  </a:lnTo>
                  <a:lnTo>
                    <a:pt x="376" y="268"/>
                  </a:lnTo>
                  <a:lnTo>
                    <a:pt x="368" y="272"/>
                  </a:lnTo>
                  <a:lnTo>
                    <a:pt x="365" y="275"/>
                  </a:lnTo>
                  <a:close/>
                  <a:moveTo>
                    <a:pt x="295" y="292"/>
                  </a:moveTo>
                  <a:lnTo>
                    <a:pt x="298" y="287"/>
                  </a:lnTo>
                  <a:lnTo>
                    <a:pt x="303" y="284"/>
                  </a:lnTo>
                  <a:lnTo>
                    <a:pt x="308" y="282"/>
                  </a:lnTo>
                  <a:lnTo>
                    <a:pt x="314" y="278"/>
                  </a:lnTo>
                  <a:lnTo>
                    <a:pt x="320" y="276"/>
                  </a:lnTo>
                  <a:lnTo>
                    <a:pt x="326" y="275"/>
                  </a:lnTo>
                  <a:lnTo>
                    <a:pt x="331" y="274"/>
                  </a:lnTo>
                  <a:lnTo>
                    <a:pt x="337" y="274"/>
                  </a:lnTo>
                  <a:lnTo>
                    <a:pt x="341" y="274"/>
                  </a:lnTo>
                  <a:lnTo>
                    <a:pt x="345" y="275"/>
                  </a:lnTo>
                  <a:lnTo>
                    <a:pt x="347" y="278"/>
                  </a:lnTo>
                  <a:lnTo>
                    <a:pt x="350" y="281"/>
                  </a:lnTo>
                  <a:lnTo>
                    <a:pt x="350" y="285"/>
                  </a:lnTo>
                  <a:lnTo>
                    <a:pt x="349" y="291"/>
                  </a:lnTo>
                  <a:lnTo>
                    <a:pt x="345" y="297"/>
                  </a:lnTo>
                  <a:lnTo>
                    <a:pt x="340" y="305"/>
                  </a:lnTo>
                  <a:lnTo>
                    <a:pt x="337" y="309"/>
                  </a:lnTo>
                  <a:lnTo>
                    <a:pt x="333" y="312"/>
                  </a:lnTo>
                  <a:lnTo>
                    <a:pt x="330" y="315"/>
                  </a:lnTo>
                  <a:lnTo>
                    <a:pt x="327" y="317"/>
                  </a:lnTo>
                  <a:lnTo>
                    <a:pt x="318" y="318"/>
                  </a:lnTo>
                  <a:lnTo>
                    <a:pt x="305" y="319"/>
                  </a:lnTo>
                  <a:lnTo>
                    <a:pt x="302" y="319"/>
                  </a:lnTo>
                  <a:lnTo>
                    <a:pt x="299" y="318"/>
                  </a:lnTo>
                  <a:lnTo>
                    <a:pt x="297" y="317"/>
                  </a:lnTo>
                  <a:lnTo>
                    <a:pt x="295" y="315"/>
                  </a:lnTo>
                  <a:lnTo>
                    <a:pt x="292" y="310"/>
                  </a:lnTo>
                  <a:lnTo>
                    <a:pt x="289" y="305"/>
                  </a:lnTo>
                  <a:lnTo>
                    <a:pt x="288" y="299"/>
                  </a:lnTo>
                  <a:lnTo>
                    <a:pt x="289" y="295"/>
                  </a:lnTo>
                  <a:lnTo>
                    <a:pt x="291" y="294"/>
                  </a:lnTo>
                  <a:lnTo>
                    <a:pt x="292" y="293"/>
                  </a:lnTo>
                  <a:lnTo>
                    <a:pt x="293" y="292"/>
                  </a:lnTo>
                  <a:lnTo>
                    <a:pt x="295" y="292"/>
                  </a:lnTo>
                  <a:close/>
                  <a:moveTo>
                    <a:pt x="236" y="277"/>
                  </a:moveTo>
                  <a:lnTo>
                    <a:pt x="229" y="278"/>
                  </a:lnTo>
                  <a:lnTo>
                    <a:pt x="224" y="281"/>
                  </a:lnTo>
                  <a:lnTo>
                    <a:pt x="221" y="284"/>
                  </a:lnTo>
                  <a:lnTo>
                    <a:pt x="218" y="288"/>
                  </a:lnTo>
                  <a:lnTo>
                    <a:pt x="217" y="293"/>
                  </a:lnTo>
                  <a:lnTo>
                    <a:pt x="218" y="298"/>
                  </a:lnTo>
                  <a:lnTo>
                    <a:pt x="221" y="304"/>
                  </a:lnTo>
                  <a:lnTo>
                    <a:pt x="223" y="309"/>
                  </a:lnTo>
                  <a:lnTo>
                    <a:pt x="227" y="315"/>
                  </a:lnTo>
                  <a:lnTo>
                    <a:pt x="232" y="320"/>
                  </a:lnTo>
                  <a:lnTo>
                    <a:pt x="236" y="323"/>
                  </a:lnTo>
                  <a:lnTo>
                    <a:pt x="241" y="327"/>
                  </a:lnTo>
                  <a:lnTo>
                    <a:pt x="247" y="329"/>
                  </a:lnTo>
                  <a:lnTo>
                    <a:pt x="251" y="329"/>
                  </a:lnTo>
                  <a:lnTo>
                    <a:pt x="257" y="327"/>
                  </a:lnTo>
                  <a:lnTo>
                    <a:pt x="261" y="323"/>
                  </a:lnTo>
                  <a:lnTo>
                    <a:pt x="267" y="317"/>
                  </a:lnTo>
                  <a:lnTo>
                    <a:pt x="271" y="311"/>
                  </a:lnTo>
                  <a:lnTo>
                    <a:pt x="272" y="306"/>
                  </a:lnTo>
                  <a:lnTo>
                    <a:pt x="272" y="300"/>
                  </a:lnTo>
                  <a:lnTo>
                    <a:pt x="271" y="297"/>
                  </a:lnTo>
                  <a:lnTo>
                    <a:pt x="268" y="293"/>
                  </a:lnTo>
                  <a:lnTo>
                    <a:pt x="264" y="289"/>
                  </a:lnTo>
                  <a:lnTo>
                    <a:pt x="260" y="287"/>
                  </a:lnTo>
                  <a:lnTo>
                    <a:pt x="242" y="280"/>
                  </a:lnTo>
                  <a:lnTo>
                    <a:pt x="236" y="277"/>
                  </a:lnTo>
                  <a:close/>
                  <a:moveTo>
                    <a:pt x="421" y="268"/>
                  </a:moveTo>
                  <a:lnTo>
                    <a:pt x="427" y="266"/>
                  </a:lnTo>
                  <a:lnTo>
                    <a:pt x="432" y="264"/>
                  </a:lnTo>
                  <a:lnTo>
                    <a:pt x="435" y="260"/>
                  </a:lnTo>
                  <a:lnTo>
                    <a:pt x="437" y="256"/>
                  </a:lnTo>
                  <a:lnTo>
                    <a:pt x="442" y="242"/>
                  </a:lnTo>
                  <a:lnTo>
                    <a:pt x="443" y="229"/>
                  </a:lnTo>
                  <a:lnTo>
                    <a:pt x="443" y="224"/>
                  </a:lnTo>
                  <a:lnTo>
                    <a:pt x="443" y="219"/>
                  </a:lnTo>
                  <a:lnTo>
                    <a:pt x="442" y="215"/>
                  </a:lnTo>
                  <a:lnTo>
                    <a:pt x="439" y="213"/>
                  </a:lnTo>
                  <a:lnTo>
                    <a:pt x="438" y="211"/>
                  </a:lnTo>
                  <a:lnTo>
                    <a:pt x="436" y="208"/>
                  </a:lnTo>
                  <a:lnTo>
                    <a:pt x="433" y="207"/>
                  </a:lnTo>
                  <a:lnTo>
                    <a:pt x="430" y="207"/>
                  </a:lnTo>
                  <a:lnTo>
                    <a:pt x="423" y="208"/>
                  </a:lnTo>
                  <a:lnTo>
                    <a:pt x="416" y="212"/>
                  </a:lnTo>
                  <a:lnTo>
                    <a:pt x="410" y="216"/>
                  </a:lnTo>
                  <a:lnTo>
                    <a:pt x="403" y="223"/>
                  </a:lnTo>
                  <a:lnTo>
                    <a:pt x="398" y="229"/>
                  </a:lnTo>
                  <a:lnTo>
                    <a:pt x="393" y="236"/>
                  </a:lnTo>
                  <a:lnTo>
                    <a:pt x="391" y="243"/>
                  </a:lnTo>
                  <a:lnTo>
                    <a:pt x="390" y="250"/>
                  </a:lnTo>
                  <a:lnTo>
                    <a:pt x="391" y="253"/>
                  </a:lnTo>
                  <a:lnTo>
                    <a:pt x="393" y="257"/>
                  </a:lnTo>
                  <a:lnTo>
                    <a:pt x="396" y="259"/>
                  </a:lnTo>
                  <a:lnTo>
                    <a:pt x="399" y="262"/>
                  </a:lnTo>
                  <a:lnTo>
                    <a:pt x="403" y="264"/>
                  </a:lnTo>
                  <a:lnTo>
                    <a:pt x="408" y="265"/>
                  </a:lnTo>
                  <a:lnTo>
                    <a:pt x="414" y="266"/>
                  </a:lnTo>
                  <a:lnTo>
                    <a:pt x="421" y="268"/>
                  </a:lnTo>
                  <a:close/>
                  <a:moveTo>
                    <a:pt x="350" y="218"/>
                  </a:moveTo>
                  <a:lnTo>
                    <a:pt x="346" y="221"/>
                  </a:lnTo>
                  <a:lnTo>
                    <a:pt x="343" y="224"/>
                  </a:lnTo>
                  <a:lnTo>
                    <a:pt x="341" y="228"/>
                  </a:lnTo>
                  <a:lnTo>
                    <a:pt x="339" y="234"/>
                  </a:lnTo>
                  <a:lnTo>
                    <a:pt x="338" y="240"/>
                  </a:lnTo>
                  <a:lnTo>
                    <a:pt x="337" y="247"/>
                  </a:lnTo>
                  <a:lnTo>
                    <a:pt x="338" y="253"/>
                  </a:lnTo>
                  <a:lnTo>
                    <a:pt x="339" y="258"/>
                  </a:lnTo>
                  <a:lnTo>
                    <a:pt x="341" y="261"/>
                  </a:lnTo>
                  <a:lnTo>
                    <a:pt x="343" y="264"/>
                  </a:lnTo>
                  <a:lnTo>
                    <a:pt x="346" y="265"/>
                  </a:lnTo>
                  <a:lnTo>
                    <a:pt x="350" y="265"/>
                  </a:lnTo>
                  <a:lnTo>
                    <a:pt x="356" y="264"/>
                  </a:lnTo>
                  <a:lnTo>
                    <a:pt x="362" y="261"/>
                  </a:lnTo>
                  <a:lnTo>
                    <a:pt x="368" y="257"/>
                  </a:lnTo>
                  <a:lnTo>
                    <a:pt x="374" y="251"/>
                  </a:lnTo>
                  <a:lnTo>
                    <a:pt x="377" y="247"/>
                  </a:lnTo>
                  <a:lnTo>
                    <a:pt x="379" y="243"/>
                  </a:lnTo>
                  <a:lnTo>
                    <a:pt x="381" y="238"/>
                  </a:lnTo>
                  <a:lnTo>
                    <a:pt x="382" y="234"/>
                  </a:lnTo>
                  <a:lnTo>
                    <a:pt x="382" y="229"/>
                  </a:lnTo>
                  <a:lnTo>
                    <a:pt x="381" y="226"/>
                  </a:lnTo>
                  <a:lnTo>
                    <a:pt x="380" y="224"/>
                  </a:lnTo>
                  <a:lnTo>
                    <a:pt x="378" y="222"/>
                  </a:lnTo>
                  <a:lnTo>
                    <a:pt x="375" y="219"/>
                  </a:lnTo>
                  <a:lnTo>
                    <a:pt x="372" y="218"/>
                  </a:lnTo>
                  <a:lnTo>
                    <a:pt x="365" y="217"/>
                  </a:lnTo>
                  <a:lnTo>
                    <a:pt x="358" y="217"/>
                  </a:lnTo>
                  <a:lnTo>
                    <a:pt x="353" y="218"/>
                  </a:lnTo>
                  <a:lnTo>
                    <a:pt x="350" y="218"/>
                  </a:lnTo>
                  <a:close/>
                  <a:moveTo>
                    <a:pt x="261" y="224"/>
                  </a:moveTo>
                  <a:lnTo>
                    <a:pt x="253" y="231"/>
                  </a:lnTo>
                  <a:lnTo>
                    <a:pt x="248" y="239"/>
                  </a:lnTo>
                  <a:lnTo>
                    <a:pt x="245" y="247"/>
                  </a:lnTo>
                  <a:lnTo>
                    <a:pt x="244" y="253"/>
                  </a:lnTo>
                  <a:lnTo>
                    <a:pt x="245" y="259"/>
                  </a:lnTo>
                  <a:lnTo>
                    <a:pt x="247" y="265"/>
                  </a:lnTo>
                  <a:lnTo>
                    <a:pt x="251" y="270"/>
                  </a:lnTo>
                  <a:lnTo>
                    <a:pt x="257" y="274"/>
                  </a:lnTo>
                  <a:lnTo>
                    <a:pt x="263" y="276"/>
                  </a:lnTo>
                  <a:lnTo>
                    <a:pt x="270" y="280"/>
                  </a:lnTo>
                  <a:lnTo>
                    <a:pt x="277" y="281"/>
                  </a:lnTo>
                  <a:lnTo>
                    <a:pt x="286" y="281"/>
                  </a:lnTo>
                  <a:lnTo>
                    <a:pt x="294" y="280"/>
                  </a:lnTo>
                  <a:lnTo>
                    <a:pt x="302" y="276"/>
                  </a:lnTo>
                  <a:lnTo>
                    <a:pt x="308" y="273"/>
                  </a:lnTo>
                  <a:lnTo>
                    <a:pt x="315" y="268"/>
                  </a:lnTo>
                  <a:lnTo>
                    <a:pt x="321" y="260"/>
                  </a:lnTo>
                  <a:lnTo>
                    <a:pt x="331" y="247"/>
                  </a:lnTo>
                  <a:lnTo>
                    <a:pt x="332" y="243"/>
                  </a:lnTo>
                  <a:lnTo>
                    <a:pt x="333" y="240"/>
                  </a:lnTo>
                  <a:lnTo>
                    <a:pt x="333" y="237"/>
                  </a:lnTo>
                  <a:lnTo>
                    <a:pt x="332" y="234"/>
                  </a:lnTo>
                  <a:lnTo>
                    <a:pt x="330" y="231"/>
                  </a:lnTo>
                  <a:lnTo>
                    <a:pt x="328" y="229"/>
                  </a:lnTo>
                  <a:lnTo>
                    <a:pt x="323" y="228"/>
                  </a:lnTo>
                  <a:lnTo>
                    <a:pt x="318" y="228"/>
                  </a:lnTo>
                  <a:lnTo>
                    <a:pt x="311" y="227"/>
                  </a:lnTo>
                  <a:lnTo>
                    <a:pt x="303" y="225"/>
                  </a:lnTo>
                  <a:lnTo>
                    <a:pt x="297" y="224"/>
                  </a:lnTo>
                  <a:lnTo>
                    <a:pt x="293" y="224"/>
                  </a:lnTo>
                  <a:lnTo>
                    <a:pt x="289" y="225"/>
                  </a:lnTo>
                  <a:lnTo>
                    <a:pt x="287" y="227"/>
                  </a:lnTo>
                  <a:lnTo>
                    <a:pt x="286" y="229"/>
                  </a:lnTo>
                  <a:lnTo>
                    <a:pt x="284" y="229"/>
                  </a:lnTo>
                  <a:lnTo>
                    <a:pt x="283" y="229"/>
                  </a:lnTo>
                  <a:lnTo>
                    <a:pt x="281" y="229"/>
                  </a:lnTo>
                  <a:lnTo>
                    <a:pt x="277" y="226"/>
                  </a:lnTo>
                  <a:lnTo>
                    <a:pt x="274" y="224"/>
                  </a:lnTo>
                  <a:lnTo>
                    <a:pt x="272" y="222"/>
                  </a:lnTo>
                  <a:lnTo>
                    <a:pt x="270" y="222"/>
                  </a:lnTo>
                  <a:lnTo>
                    <a:pt x="268" y="222"/>
                  </a:lnTo>
                  <a:lnTo>
                    <a:pt x="265" y="222"/>
                  </a:lnTo>
                  <a:lnTo>
                    <a:pt x="262" y="224"/>
                  </a:lnTo>
                  <a:lnTo>
                    <a:pt x="261" y="224"/>
                  </a:lnTo>
                  <a:close/>
                  <a:moveTo>
                    <a:pt x="416" y="165"/>
                  </a:moveTo>
                  <a:lnTo>
                    <a:pt x="421" y="164"/>
                  </a:lnTo>
                  <a:lnTo>
                    <a:pt x="423" y="164"/>
                  </a:lnTo>
                  <a:lnTo>
                    <a:pt x="424" y="165"/>
                  </a:lnTo>
                  <a:lnTo>
                    <a:pt x="423" y="167"/>
                  </a:lnTo>
                  <a:lnTo>
                    <a:pt x="420" y="172"/>
                  </a:lnTo>
                  <a:lnTo>
                    <a:pt x="415" y="180"/>
                  </a:lnTo>
                  <a:lnTo>
                    <a:pt x="413" y="184"/>
                  </a:lnTo>
                  <a:lnTo>
                    <a:pt x="413" y="189"/>
                  </a:lnTo>
                  <a:lnTo>
                    <a:pt x="414" y="192"/>
                  </a:lnTo>
                  <a:lnTo>
                    <a:pt x="416" y="195"/>
                  </a:lnTo>
                  <a:lnTo>
                    <a:pt x="422" y="199"/>
                  </a:lnTo>
                  <a:lnTo>
                    <a:pt x="428" y="201"/>
                  </a:lnTo>
                  <a:lnTo>
                    <a:pt x="439" y="203"/>
                  </a:lnTo>
                  <a:lnTo>
                    <a:pt x="453" y="203"/>
                  </a:lnTo>
                  <a:lnTo>
                    <a:pt x="454" y="202"/>
                  </a:lnTo>
                  <a:lnTo>
                    <a:pt x="456" y="199"/>
                  </a:lnTo>
                  <a:lnTo>
                    <a:pt x="458" y="193"/>
                  </a:lnTo>
                  <a:lnTo>
                    <a:pt x="460" y="187"/>
                  </a:lnTo>
                  <a:lnTo>
                    <a:pt x="461" y="180"/>
                  </a:lnTo>
                  <a:lnTo>
                    <a:pt x="462" y="173"/>
                  </a:lnTo>
                  <a:lnTo>
                    <a:pt x="461" y="169"/>
                  </a:lnTo>
                  <a:lnTo>
                    <a:pt x="459" y="165"/>
                  </a:lnTo>
                  <a:lnTo>
                    <a:pt x="451" y="161"/>
                  </a:lnTo>
                  <a:lnTo>
                    <a:pt x="436" y="158"/>
                  </a:lnTo>
                  <a:lnTo>
                    <a:pt x="428" y="157"/>
                  </a:lnTo>
                  <a:lnTo>
                    <a:pt x="422" y="158"/>
                  </a:lnTo>
                  <a:lnTo>
                    <a:pt x="420" y="159"/>
                  </a:lnTo>
                  <a:lnTo>
                    <a:pt x="417" y="160"/>
                  </a:lnTo>
                  <a:lnTo>
                    <a:pt x="416" y="163"/>
                  </a:lnTo>
                  <a:lnTo>
                    <a:pt x="416" y="165"/>
                  </a:lnTo>
                  <a:close/>
                  <a:moveTo>
                    <a:pt x="349" y="171"/>
                  </a:moveTo>
                  <a:lnTo>
                    <a:pt x="351" y="172"/>
                  </a:lnTo>
                  <a:lnTo>
                    <a:pt x="353" y="175"/>
                  </a:lnTo>
                  <a:lnTo>
                    <a:pt x="354" y="178"/>
                  </a:lnTo>
                  <a:lnTo>
                    <a:pt x="355" y="181"/>
                  </a:lnTo>
                  <a:lnTo>
                    <a:pt x="357" y="191"/>
                  </a:lnTo>
                  <a:lnTo>
                    <a:pt x="361" y="202"/>
                  </a:lnTo>
                  <a:lnTo>
                    <a:pt x="362" y="206"/>
                  </a:lnTo>
                  <a:lnTo>
                    <a:pt x="365" y="210"/>
                  </a:lnTo>
                  <a:lnTo>
                    <a:pt x="367" y="212"/>
                  </a:lnTo>
                  <a:lnTo>
                    <a:pt x="372" y="213"/>
                  </a:lnTo>
                  <a:lnTo>
                    <a:pt x="376" y="213"/>
                  </a:lnTo>
                  <a:lnTo>
                    <a:pt x="382" y="210"/>
                  </a:lnTo>
                  <a:lnTo>
                    <a:pt x="389" y="205"/>
                  </a:lnTo>
                  <a:lnTo>
                    <a:pt x="398" y="198"/>
                  </a:lnTo>
                  <a:lnTo>
                    <a:pt x="403" y="191"/>
                  </a:lnTo>
                  <a:lnTo>
                    <a:pt x="409" y="183"/>
                  </a:lnTo>
                  <a:lnTo>
                    <a:pt x="409" y="179"/>
                  </a:lnTo>
                  <a:lnTo>
                    <a:pt x="409" y="175"/>
                  </a:lnTo>
                  <a:lnTo>
                    <a:pt x="407" y="170"/>
                  </a:lnTo>
                  <a:lnTo>
                    <a:pt x="402" y="165"/>
                  </a:lnTo>
                  <a:lnTo>
                    <a:pt x="399" y="164"/>
                  </a:lnTo>
                  <a:lnTo>
                    <a:pt x="391" y="164"/>
                  </a:lnTo>
                  <a:lnTo>
                    <a:pt x="382" y="164"/>
                  </a:lnTo>
                  <a:lnTo>
                    <a:pt x="374" y="165"/>
                  </a:lnTo>
                  <a:lnTo>
                    <a:pt x="364" y="167"/>
                  </a:lnTo>
                  <a:lnTo>
                    <a:pt x="356" y="168"/>
                  </a:lnTo>
                  <a:lnTo>
                    <a:pt x="351" y="170"/>
                  </a:lnTo>
                  <a:lnTo>
                    <a:pt x="349" y="171"/>
                  </a:lnTo>
                  <a:close/>
                  <a:moveTo>
                    <a:pt x="283" y="165"/>
                  </a:moveTo>
                  <a:lnTo>
                    <a:pt x="279" y="166"/>
                  </a:lnTo>
                  <a:lnTo>
                    <a:pt x="274" y="167"/>
                  </a:lnTo>
                  <a:lnTo>
                    <a:pt x="271" y="169"/>
                  </a:lnTo>
                  <a:lnTo>
                    <a:pt x="268" y="172"/>
                  </a:lnTo>
                  <a:lnTo>
                    <a:pt x="265" y="176"/>
                  </a:lnTo>
                  <a:lnTo>
                    <a:pt x="263" y="180"/>
                  </a:lnTo>
                  <a:lnTo>
                    <a:pt x="262" y="184"/>
                  </a:lnTo>
                  <a:lnTo>
                    <a:pt x="261" y="189"/>
                  </a:lnTo>
                  <a:lnTo>
                    <a:pt x="261" y="194"/>
                  </a:lnTo>
                  <a:lnTo>
                    <a:pt x="261" y="199"/>
                  </a:lnTo>
                  <a:lnTo>
                    <a:pt x="262" y="202"/>
                  </a:lnTo>
                  <a:lnTo>
                    <a:pt x="263" y="206"/>
                  </a:lnTo>
                  <a:lnTo>
                    <a:pt x="264" y="210"/>
                  </a:lnTo>
                  <a:lnTo>
                    <a:pt x="267" y="212"/>
                  </a:lnTo>
                  <a:lnTo>
                    <a:pt x="270" y="213"/>
                  </a:lnTo>
                  <a:lnTo>
                    <a:pt x="273" y="214"/>
                  </a:lnTo>
                  <a:lnTo>
                    <a:pt x="294" y="215"/>
                  </a:lnTo>
                  <a:lnTo>
                    <a:pt x="319" y="216"/>
                  </a:lnTo>
                  <a:lnTo>
                    <a:pt x="324" y="216"/>
                  </a:lnTo>
                  <a:lnTo>
                    <a:pt x="330" y="216"/>
                  </a:lnTo>
                  <a:lnTo>
                    <a:pt x="334" y="214"/>
                  </a:lnTo>
                  <a:lnTo>
                    <a:pt x="339" y="213"/>
                  </a:lnTo>
                  <a:lnTo>
                    <a:pt x="342" y="211"/>
                  </a:lnTo>
                  <a:lnTo>
                    <a:pt x="345" y="207"/>
                  </a:lnTo>
                  <a:lnTo>
                    <a:pt x="346" y="204"/>
                  </a:lnTo>
                  <a:lnTo>
                    <a:pt x="347" y="200"/>
                  </a:lnTo>
                  <a:lnTo>
                    <a:pt x="346" y="196"/>
                  </a:lnTo>
                  <a:lnTo>
                    <a:pt x="345" y="193"/>
                  </a:lnTo>
                  <a:lnTo>
                    <a:pt x="342" y="191"/>
                  </a:lnTo>
                  <a:lnTo>
                    <a:pt x="339" y="188"/>
                  </a:lnTo>
                  <a:lnTo>
                    <a:pt x="329" y="182"/>
                  </a:lnTo>
                  <a:lnTo>
                    <a:pt x="318" y="177"/>
                  </a:lnTo>
                  <a:lnTo>
                    <a:pt x="307" y="171"/>
                  </a:lnTo>
                  <a:lnTo>
                    <a:pt x="296" y="168"/>
                  </a:lnTo>
                  <a:lnTo>
                    <a:pt x="287" y="166"/>
                  </a:lnTo>
                  <a:lnTo>
                    <a:pt x="283" y="165"/>
                  </a:lnTo>
                  <a:close/>
                  <a:moveTo>
                    <a:pt x="462" y="94"/>
                  </a:moveTo>
                  <a:lnTo>
                    <a:pt x="454" y="99"/>
                  </a:lnTo>
                  <a:lnTo>
                    <a:pt x="446" y="106"/>
                  </a:lnTo>
                  <a:lnTo>
                    <a:pt x="444" y="110"/>
                  </a:lnTo>
                  <a:lnTo>
                    <a:pt x="443" y="113"/>
                  </a:lnTo>
                  <a:lnTo>
                    <a:pt x="445" y="118"/>
                  </a:lnTo>
                  <a:lnTo>
                    <a:pt x="449" y="123"/>
                  </a:lnTo>
                  <a:lnTo>
                    <a:pt x="456" y="133"/>
                  </a:lnTo>
                  <a:lnTo>
                    <a:pt x="463" y="142"/>
                  </a:lnTo>
                  <a:lnTo>
                    <a:pt x="468" y="142"/>
                  </a:lnTo>
                  <a:lnTo>
                    <a:pt x="472" y="140"/>
                  </a:lnTo>
                  <a:lnTo>
                    <a:pt x="477" y="137"/>
                  </a:lnTo>
                  <a:lnTo>
                    <a:pt x="480" y="134"/>
                  </a:lnTo>
                  <a:lnTo>
                    <a:pt x="482" y="131"/>
                  </a:lnTo>
                  <a:lnTo>
                    <a:pt x="484" y="126"/>
                  </a:lnTo>
                  <a:lnTo>
                    <a:pt x="486" y="122"/>
                  </a:lnTo>
                  <a:lnTo>
                    <a:pt x="486" y="118"/>
                  </a:lnTo>
                  <a:lnTo>
                    <a:pt x="486" y="112"/>
                  </a:lnTo>
                  <a:lnTo>
                    <a:pt x="485" y="108"/>
                  </a:lnTo>
                  <a:lnTo>
                    <a:pt x="484" y="105"/>
                  </a:lnTo>
                  <a:lnTo>
                    <a:pt x="481" y="100"/>
                  </a:lnTo>
                  <a:lnTo>
                    <a:pt x="478" y="97"/>
                  </a:lnTo>
                  <a:lnTo>
                    <a:pt x="473" y="95"/>
                  </a:lnTo>
                  <a:lnTo>
                    <a:pt x="468" y="94"/>
                  </a:lnTo>
                  <a:lnTo>
                    <a:pt x="462" y="94"/>
                  </a:lnTo>
                  <a:close/>
                  <a:moveTo>
                    <a:pt x="389" y="109"/>
                  </a:moveTo>
                  <a:lnTo>
                    <a:pt x="387" y="109"/>
                  </a:lnTo>
                  <a:lnTo>
                    <a:pt x="386" y="110"/>
                  </a:lnTo>
                  <a:lnTo>
                    <a:pt x="385" y="112"/>
                  </a:lnTo>
                  <a:lnTo>
                    <a:pt x="385" y="114"/>
                  </a:lnTo>
                  <a:lnTo>
                    <a:pt x="385" y="120"/>
                  </a:lnTo>
                  <a:lnTo>
                    <a:pt x="386" y="128"/>
                  </a:lnTo>
                  <a:lnTo>
                    <a:pt x="388" y="135"/>
                  </a:lnTo>
                  <a:lnTo>
                    <a:pt x="390" y="142"/>
                  </a:lnTo>
                  <a:lnTo>
                    <a:pt x="392" y="147"/>
                  </a:lnTo>
                  <a:lnTo>
                    <a:pt x="395" y="151"/>
                  </a:lnTo>
                  <a:lnTo>
                    <a:pt x="398" y="153"/>
                  </a:lnTo>
                  <a:lnTo>
                    <a:pt x="401" y="155"/>
                  </a:lnTo>
                  <a:lnTo>
                    <a:pt x="404" y="155"/>
                  </a:lnTo>
                  <a:lnTo>
                    <a:pt x="409" y="155"/>
                  </a:lnTo>
                  <a:lnTo>
                    <a:pt x="416" y="154"/>
                  </a:lnTo>
                  <a:lnTo>
                    <a:pt x="424" y="151"/>
                  </a:lnTo>
                  <a:lnTo>
                    <a:pt x="432" y="146"/>
                  </a:lnTo>
                  <a:lnTo>
                    <a:pt x="437" y="140"/>
                  </a:lnTo>
                  <a:lnTo>
                    <a:pt x="439" y="136"/>
                  </a:lnTo>
                  <a:lnTo>
                    <a:pt x="442" y="133"/>
                  </a:lnTo>
                  <a:lnTo>
                    <a:pt x="443" y="130"/>
                  </a:lnTo>
                  <a:lnTo>
                    <a:pt x="443" y="126"/>
                  </a:lnTo>
                  <a:lnTo>
                    <a:pt x="442" y="124"/>
                  </a:lnTo>
                  <a:lnTo>
                    <a:pt x="440" y="121"/>
                  </a:lnTo>
                  <a:lnTo>
                    <a:pt x="437" y="118"/>
                  </a:lnTo>
                  <a:lnTo>
                    <a:pt x="434" y="115"/>
                  </a:lnTo>
                  <a:lnTo>
                    <a:pt x="424" y="110"/>
                  </a:lnTo>
                  <a:lnTo>
                    <a:pt x="413" y="106"/>
                  </a:lnTo>
                  <a:lnTo>
                    <a:pt x="403" y="103"/>
                  </a:lnTo>
                  <a:lnTo>
                    <a:pt x="395" y="102"/>
                  </a:lnTo>
                  <a:lnTo>
                    <a:pt x="391" y="102"/>
                  </a:lnTo>
                  <a:lnTo>
                    <a:pt x="389" y="105"/>
                  </a:lnTo>
                  <a:lnTo>
                    <a:pt x="388" y="106"/>
                  </a:lnTo>
                  <a:lnTo>
                    <a:pt x="389" y="109"/>
                  </a:lnTo>
                  <a:close/>
                  <a:moveTo>
                    <a:pt x="494" y="79"/>
                  </a:moveTo>
                  <a:lnTo>
                    <a:pt x="500" y="74"/>
                  </a:lnTo>
                  <a:lnTo>
                    <a:pt x="507" y="66"/>
                  </a:lnTo>
                  <a:lnTo>
                    <a:pt x="510" y="62"/>
                  </a:lnTo>
                  <a:lnTo>
                    <a:pt x="512" y="56"/>
                  </a:lnTo>
                  <a:lnTo>
                    <a:pt x="512" y="54"/>
                  </a:lnTo>
                  <a:lnTo>
                    <a:pt x="510" y="51"/>
                  </a:lnTo>
                  <a:lnTo>
                    <a:pt x="509" y="49"/>
                  </a:lnTo>
                  <a:lnTo>
                    <a:pt x="507" y="47"/>
                  </a:lnTo>
                  <a:lnTo>
                    <a:pt x="502" y="43"/>
                  </a:lnTo>
                  <a:lnTo>
                    <a:pt x="497" y="40"/>
                  </a:lnTo>
                  <a:lnTo>
                    <a:pt x="493" y="38"/>
                  </a:lnTo>
                  <a:lnTo>
                    <a:pt x="489" y="37"/>
                  </a:lnTo>
                  <a:lnTo>
                    <a:pt x="485" y="37"/>
                  </a:lnTo>
                  <a:lnTo>
                    <a:pt x="482" y="37"/>
                  </a:lnTo>
                  <a:lnTo>
                    <a:pt x="479" y="38"/>
                  </a:lnTo>
                  <a:lnTo>
                    <a:pt x="475" y="39"/>
                  </a:lnTo>
                  <a:lnTo>
                    <a:pt x="471" y="43"/>
                  </a:lnTo>
                  <a:lnTo>
                    <a:pt x="468" y="50"/>
                  </a:lnTo>
                  <a:lnTo>
                    <a:pt x="465" y="56"/>
                  </a:lnTo>
                  <a:lnTo>
                    <a:pt x="463" y="64"/>
                  </a:lnTo>
                  <a:lnTo>
                    <a:pt x="463" y="72"/>
                  </a:lnTo>
                  <a:lnTo>
                    <a:pt x="465" y="78"/>
                  </a:lnTo>
                  <a:lnTo>
                    <a:pt x="467" y="84"/>
                  </a:lnTo>
                  <a:lnTo>
                    <a:pt x="470" y="88"/>
                  </a:lnTo>
                  <a:lnTo>
                    <a:pt x="472" y="89"/>
                  </a:lnTo>
                  <a:lnTo>
                    <a:pt x="474" y="90"/>
                  </a:lnTo>
                  <a:lnTo>
                    <a:pt x="477" y="90"/>
                  </a:lnTo>
                  <a:lnTo>
                    <a:pt x="480" y="89"/>
                  </a:lnTo>
                  <a:lnTo>
                    <a:pt x="483" y="88"/>
                  </a:lnTo>
                  <a:lnTo>
                    <a:pt x="486" y="86"/>
                  </a:lnTo>
                  <a:lnTo>
                    <a:pt x="490" y="83"/>
                  </a:lnTo>
                  <a:lnTo>
                    <a:pt x="494" y="79"/>
                  </a:lnTo>
                  <a:close/>
                  <a:moveTo>
                    <a:pt x="427" y="58"/>
                  </a:moveTo>
                  <a:lnTo>
                    <a:pt x="422" y="59"/>
                  </a:lnTo>
                  <a:lnTo>
                    <a:pt x="416" y="61"/>
                  </a:lnTo>
                  <a:lnTo>
                    <a:pt x="413" y="63"/>
                  </a:lnTo>
                  <a:lnTo>
                    <a:pt x="411" y="66"/>
                  </a:lnTo>
                  <a:lnTo>
                    <a:pt x="409" y="70"/>
                  </a:lnTo>
                  <a:lnTo>
                    <a:pt x="409" y="73"/>
                  </a:lnTo>
                  <a:lnTo>
                    <a:pt x="409" y="76"/>
                  </a:lnTo>
                  <a:lnTo>
                    <a:pt x="410" y="79"/>
                  </a:lnTo>
                  <a:lnTo>
                    <a:pt x="411" y="83"/>
                  </a:lnTo>
                  <a:lnTo>
                    <a:pt x="413" y="87"/>
                  </a:lnTo>
                  <a:lnTo>
                    <a:pt x="416" y="89"/>
                  </a:lnTo>
                  <a:lnTo>
                    <a:pt x="421" y="93"/>
                  </a:lnTo>
                  <a:lnTo>
                    <a:pt x="424" y="95"/>
                  </a:lnTo>
                  <a:lnTo>
                    <a:pt x="430" y="97"/>
                  </a:lnTo>
                  <a:lnTo>
                    <a:pt x="434" y="98"/>
                  </a:lnTo>
                  <a:lnTo>
                    <a:pt x="439" y="98"/>
                  </a:lnTo>
                  <a:lnTo>
                    <a:pt x="446" y="97"/>
                  </a:lnTo>
                  <a:lnTo>
                    <a:pt x="450" y="96"/>
                  </a:lnTo>
                  <a:lnTo>
                    <a:pt x="454" y="93"/>
                  </a:lnTo>
                  <a:lnTo>
                    <a:pt x="455" y="88"/>
                  </a:lnTo>
                  <a:lnTo>
                    <a:pt x="454" y="84"/>
                  </a:lnTo>
                  <a:lnTo>
                    <a:pt x="453" y="79"/>
                  </a:lnTo>
                  <a:lnTo>
                    <a:pt x="450" y="74"/>
                  </a:lnTo>
                  <a:lnTo>
                    <a:pt x="447" y="68"/>
                  </a:lnTo>
                  <a:lnTo>
                    <a:pt x="440" y="60"/>
                  </a:lnTo>
                  <a:lnTo>
                    <a:pt x="433" y="54"/>
                  </a:lnTo>
                  <a:lnTo>
                    <a:pt x="431" y="52"/>
                  </a:lnTo>
                  <a:lnTo>
                    <a:pt x="428" y="52"/>
                  </a:lnTo>
                  <a:lnTo>
                    <a:pt x="427" y="54"/>
                  </a:lnTo>
                  <a:lnTo>
                    <a:pt x="427" y="58"/>
                  </a:lnTo>
                  <a:close/>
                  <a:moveTo>
                    <a:pt x="517" y="15"/>
                  </a:moveTo>
                  <a:lnTo>
                    <a:pt x="494" y="13"/>
                  </a:lnTo>
                  <a:lnTo>
                    <a:pt x="481" y="14"/>
                  </a:lnTo>
                  <a:lnTo>
                    <a:pt x="479" y="15"/>
                  </a:lnTo>
                  <a:lnTo>
                    <a:pt x="478" y="16"/>
                  </a:lnTo>
                  <a:lnTo>
                    <a:pt x="478" y="18"/>
                  </a:lnTo>
                  <a:lnTo>
                    <a:pt x="480" y="20"/>
                  </a:lnTo>
                  <a:lnTo>
                    <a:pt x="497" y="32"/>
                  </a:lnTo>
                  <a:lnTo>
                    <a:pt x="518" y="44"/>
                  </a:lnTo>
                  <a:lnTo>
                    <a:pt x="520" y="45"/>
                  </a:lnTo>
                  <a:lnTo>
                    <a:pt x="521" y="44"/>
                  </a:lnTo>
                  <a:lnTo>
                    <a:pt x="524" y="44"/>
                  </a:lnTo>
                  <a:lnTo>
                    <a:pt x="526" y="42"/>
                  </a:lnTo>
                  <a:lnTo>
                    <a:pt x="530" y="38"/>
                  </a:lnTo>
                  <a:lnTo>
                    <a:pt x="532" y="32"/>
                  </a:lnTo>
                  <a:lnTo>
                    <a:pt x="532" y="29"/>
                  </a:lnTo>
                  <a:lnTo>
                    <a:pt x="532" y="26"/>
                  </a:lnTo>
                  <a:lnTo>
                    <a:pt x="532" y="24"/>
                  </a:lnTo>
                  <a:lnTo>
                    <a:pt x="531" y="20"/>
                  </a:lnTo>
                  <a:lnTo>
                    <a:pt x="529" y="18"/>
                  </a:lnTo>
                  <a:lnTo>
                    <a:pt x="526" y="16"/>
                  </a:lnTo>
                  <a:lnTo>
                    <a:pt x="521" y="15"/>
                  </a:lnTo>
                  <a:lnTo>
                    <a:pt x="517" y="15"/>
                  </a:lnTo>
                  <a:close/>
                  <a:moveTo>
                    <a:pt x="445" y="10"/>
                  </a:moveTo>
                  <a:lnTo>
                    <a:pt x="438" y="13"/>
                  </a:lnTo>
                  <a:lnTo>
                    <a:pt x="434" y="15"/>
                  </a:lnTo>
                  <a:lnTo>
                    <a:pt x="431" y="18"/>
                  </a:lnTo>
                  <a:lnTo>
                    <a:pt x="428" y="23"/>
                  </a:lnTo>
                  <a:lnTo>
                    <a:pt x="428" y="27"/>
                  </a:lnTo>
                  <a:lnTo>
                    <a:pt x="428" y="32"/>
                  </a:lnTo>
                  <a:lnTo>
                    <a:pt x="430" y="37"/>
                  </a:lnTo>
                  <a:lnTo>
                    <a:pt x="432" y="41"/>
                  </a:lnTo>
                  <a:lnTo>
                    <a:pt x="435" y="45"/>
                  </a:lnTo>
                  <a:lnTo>
                    <a:pt x="438" y="49"/>
                  </a:lnTo>
                  <a:lnTo>
                    <a:pt x="442" y="51"/>
                  </a:lnTo>
                  <a:lnTo>
                    <a:pt x="446" y="52"/>
                  </a:lnTo>
                  <a:lnTo>
                    <a:pt x="449" y="52"/>
                  </a:lnTo>
                  <a:lnTo>
                    <a:pt x="454" y="51"/>
                  </a:lnTo>
                  <a:lnTo>
                    <a:pt x="458" y="47"/>
                  </a:lnTo>
                  <a:lnTo>
                    <a:pt x="461" y="41"/>
                  </a:lnTo>
                  <a:lnTo>
                    <a:pt x="466" y="33"/>
                  </a:lnTo>
                  <a:lnTo>
                    <a:pt x="468" y="27"/>
                  </a:lnTo>
                  <a:lnTo>
                    <a:pt x="469" y="21"/>
                  </a:lnTo>
                  <a:lnTo>
                    <a:pt x="468" y="17"/>
                  </a:lnTo>
                  <a:lnTo>
                    <a:pt x="465" y="14"/>
                  </a:lnTo>
                  <a:lnTo>
                    <a:pt x="460" y="12"/>
                  </a:lnTo>
                  <a:lnTo>
                    <a:pt x="454" y="10"/>
                  </a:lnTo>
                  <a:lnTo>
                    <a:pt x="445" y="10"/>
                  </a:lnTo>
                  <a:close/>
                  <a:moveTo>
                    <a:pt x="392" y="16"/>
                  </a:moveTo>
                  <a:lnTo>
                    <a:pt x="386" y="16"/>
                  </a:lnTo>
                  <a:lnTo>
                    <a:pt x="378" y="17"/>
                  </a:lnTo>
                  <a:lnTo>
                    <a:pt x="372" y="18"/>
                  </a:lnTo>
                  <a:lnTo>
                    <a:pt x="365" y="20"/>
                  </a:lnTo>
                  <a:lnTo>
                    <a:pt x="358" y="23"/>
                  </a:lnTo>
                  <a:lnTo>
                    <a:pt x="353" y="26"/>
                  </a:lnTo>
                  <a:lnTo>
                    <a:pt x="347" y="29"/>
                  </a:lnTo>
                  <a:lnTo>
                    <a:pt x="343" y="33"/>
                  </a:lnTo>
                  <a:lnTo>
                    <a:pt x="341" y="37"/>
                  </a:lnTo>
                  <a:lnTo>
                    <a:pt x="341" y="40"/>
                  </a:lnTo>
                  <a:lnTo>
                    <a:pt x="342" y="43"/>
                  </a:lnTo>
                  <a:lnTo>
                    <a:pt x="344" y="47"/>
                  </a:lnTo>
                  <a:lnTo>
                    <a:pt x="346" y="50"/>
                  </a:lnTo>
                  <a:lnTo>
                    <a:pt x="351" y="52"/>
                  </a:lnTo>
                  <a:lnTo>
                    <a:pt x="356" y="54"/>
                  </a:lnTo>
                  <a:lnTo>
                    <a:pt x="362" y="56"/>
                  </a:lnTo>
                  <a:lnTo>
                    <a:pt x="373" y="60"/>
                  </a:lnTo>
                  <a:lnTo>
                    <a:pt x="385" y="61"/>
                  </a:lnTo>
                  <a:lnTo>
                    <a:pt x="390" y="60"/>
                  </a:lnTo>
                  <a:lnTo>
                    <a:pt x="395" y="60"/>
                  </a:lnTo>
                  <a:lnTo>
                    <a:pt x="399" y="59"/>
                  </a:lnTo>
                  <a:lnTo>
                    <a:pt x="402" y="56"/>
                  </a:lnTo>
                  <a:lnTo>
                    <a:pt x="407" y="52"/>
                  </a:lnTo>
                  <a:lnTo>
                    <a:pt x="410" y="49"/>
                  </a:lnTo>
                  <a:lnTo>
                    <a:pt x="413" y="44"/>
                  </a:lnTo>
                  <a:lnTo>
                    <a:pt x="414" y="41"/>
                  </a:lnTo>
                  <a:lnTo>
                    <a:pt x="415" y="38"/>
                  </a:lnTo>
                  <a:lnTo>
                    <a:pt x="416" y="35"/>
                  </a:lnTo>
                  <a:lnTo>
                    <a:pt x="415" y="31"/>
                  </a:lnTo>
                  <a:lnTo>
                    <a:pt x="414" y="28"/>
                  </a:lnTo>
                  <a:lnTo>
                    <a:pt x="411" y="24"/>
                  </a:lnTo>
                  <a:lnTo>
                    <a:pt x="405" y="19"/>
                  </a:lnTo>
                  <a:lnTo>
                    <a:pt x="400" y="17"/>
                  </a:lnTo>
                  <a:lnTo>
                    <a:pt x="392" y="16"/>
                  </a:lnTo>
                  <a:close/>
                  <a:moveTo>
                    <a:pt x="324" y="53"/>
                  </a:moveTo>
                  <a:lnTo>
                    <a:pt x="322" y="53"/>
                  </a:lnTo>
                  <a:lnTo>
                    <a:pt x="320" y="55"/>
                  </a:lnTo>
                  <a:lnTo>
                    <a:pt x="318" y="58"/>
                  </a:lnTo>
                  <a:lnTo>
                    <a:pt x="317" y="60"/>
                  </a:lnTo>
                  <a:lnTo>
                    <a:pt x="314" y="66"/>
                  </a:lnTo>
                  <a:lnTo>
                    <a:pt x="312" y="74"/>
                  </a:lnTo>
                  <a:lnTo>
                    <a:pt x="312" y="83"/>
                  </a:lnTo>
                  <a:lnTo>
                    <a:pt x="314" y="89"/>
                  </a:lnTo>
                  <a:lnTo>
                    <a:pt x="315" y="91"/>
                  </a:lnTo>
                  <a:lnTo>
                    <a:pt x="317" y="94"/>
                  </a:lnTo>
                  <a:lnTo>
                    <a:pt x="319" y="95"/>
                  </a:lnTo>
                  <a:lnTo>
                    <a:pt x="322" y="96"/>
                  </a:lnTo>
                  <a:lnTo>
                    <a:pt x="339" y="98"/>
                  </a:lnTo>
                  <a:lnTo>
                    <a:pt x="361" y="101"/>
                  </a:lnTo>
                  <a:lnTo>
                    <a:pt x="372" y="102"/>
                  </a:lnTo>
                  <a:lnTo>
                    <a:pt x="380" y="102"/>
                  </a:lnTo>
                  <a:lnTo>
                    <a:pt x="384" y="101"/>
                  </a:lnTo>
                  <a:lnTo>
                    <a:pt x="387" y="100"/>
                  </a:lnTo>
                  <a:lnTo>
                    <a:pt x="388" y="97"/>
                  </a:lnTo>
                  <a:lnTo>
                    <a:pt x="389" y="95"/>
                  </a:lnTo>
                  <a:lnTo>
                    <a:pt x="388" y="90"/>
                  </a:lnTo>
                  <a:lnTo>
                    <a:pt x="387" y="87"/>
                  </a:lnTo>
                  <a:lnTo>
                    <a:pt x="385" y="83"/>
                  </a:lnTo>
                  <a:lnTo>
                    <a:pt x="381" y="79"/>
                  </a:lnTo>
                  <a:lnTo>
                    <a:pt x="373" y="72"/>
                  </a:lnTo>
                  <a:lnTo>
                    <a:pt x="363" y="65"/>
                  </a:lnTo>
                  <a:lnTo>
                    <a:pt x="353" y="61"/>
                  </a:lnTo>
                  <a:lnTo>
                    <a:pt x="342" y="56"/>
                  </a:lnTo>
                  <a:lnTo>
                    <a:pt x="332" y="54"/>
                  </a:lnTo>
                  <a:lnTo>
                    <a:pt x="324" y="53"/>
                  </a:lnTo>
                  <a:close/>
                  <a:moveTo>
                    <a:pt x="310" y="163"/>
                  </a:moveTo>
                  <a:lnTo>
                    <a:pt x="324" y="164"/>
                  </a:lnTo>
                  <a:lnTo>
                    <a:pt x="334" y="165"/>
                  </a:lnTo>
                  <a:lnTo>
                    <a:pt x="340" y="164"/>
                  </a:lnTo>
                  <a:lnTo>
                    <a:pt x="344" y="163"/>
                  </a:lnTo>
                  <a:lnTo>
                    <a:pt x="349" y="159"/>
                  </a:lnTo>
                  <a:lnTo>
                    <a:pt x="354" y="155"/>
                  </a:lnTo>
                  <a:lnTo>
                    <a:pt x="356" y="153"/>
                  </a:lnTo>
                  <a:lnTo>
                    <a:pt x="361" y="153"/>
                  </a:lnTo>
                  <a:lnTo>
                    <a:pt x="365" y="152"/>
                  </a:lnTo>
                  <a:lnTo>
                    <a:pt x="369" y="152"/>
                  </a:lnTo>
                  <a:lnTo>
                    <a:pt x="373" y="152"/>
                  </a:lnTo>
                  <a:lnTo>
                    <a:pt x="377" y="149"/>
                  </a:lnTo>
                  <a:lnTo>
                    <a:pt x="379" y="146"/>
                  </a:lnTo>
                  <a:lnTo>
                    <a:pt x="380" y="140"/>
                  </a:lnTo>
                  <a:lnTo>
                    <a:pt x="378" y="134"/>
                  </a:lnTo>
                  <a:lnTo>
                    <a:pt x="375" y="129"/>
                  </a:lnTo>
                  <a:lnTo>
                    <a:pt x="370" y="124"/>
                  </a:lnTo>
                  <a:lnTo>
                    <a:pt x="365" y="120"/>
                  </a:lnTo>
                  <a:lnTo>
                    <a:pt x="357" y="117"/>
                  </a:lnTo>
                  <a:lnTo>
                    <a:pt x="351" y="113"/>
                  </a:lnTo>
                  <a:lnTo>
                    <a:pt x="344" y="111"/>
                  </a:lnTo>
                  <a:lnTo>
                    <a:pt x="339" y="110"/>
                  </a:lnTo>
                  <a:lnTo>
                    <a:pt x="303" y="108"/>
                  </a:lnTo>
                  <a:lnTo>
                    <a:pt x="299" y="108"/>
                  </a:lnTo>
                  <a:lnTo>
                    <a:pt x="296" y="109"/>
                  </a:lnTo>
                  <a:lnTo>
                    <a:pt x="294" y="112"/>
                  </a:lnTo>
                  <a:lnTo>
                    <a:pt x="291" y="115"/>
                  </a:lnTo>
                  <a:lnTo>
                    <a:pt x="289" y="120"/>
                  </a:lnTo>
                  <a:lnTo>
                    <a:pt x="288" y="124"/>
                  </a:lnTo>
                  <a:lnTo>
                    <a:pt x="287" y="130"/>
                  </a:lnTo>
                  <a:lnTo>
                    <a:pt x="287" y="134"/>
                  </a:lnTo>
                  <a:lnTo>
                    <a:pt x="287" y="140"/>
                  </a:lnTo>
                  <a:lnTo>
                    <a:pt x="288" y="145"/>
                  </a:lnTo>
                  <a:lnTo>
                    <a:pt x="291" y="149"/>
                  </a:lnTo>
                  <a:lnTo>
                    <a:pt x="293" y="154"/>
                  </a:lnTo>
                  <a:lnTo>
                    <a:pt x="296" y="158"/>
                  </a:lnTo>
                  <a:lnTo>
                    <a:pt x="300" y="160"/>
                  </a:lnTo>
                  <a:lnTo>
                    <a:pt x="305" y="163"/>
                  </a:lnTo>
                  <a:lnTo>
                    <a:pt x="310" y="163"/>
                  </a:lnTo>
                  <a:close/>
                  <a:moveTo>
                    <a:pt x="710" y="373"/>
                  </a:moveTo>
                  <a:lnTo>
                    <a:pt x="709" y="380"/>
                  </a:lnTo>
                  <a:lnTo>
                    <a:pt x="705" y="380"/>
                  </a:lnTo>
                  <a:lnTo>
                    <a:pt x="702" y="382"/>
                  </a:lnTo>
                  <a:lnTo>
                    <a:pt x="699" y="383"/>
                  </a:lnTo>
                  <a:lnTo>
                    <a:pt x="694" y="388"/>
                  </a:lnTo>
                  <a:lnTo>
                    <a:pt x="693" y="394"/>
                  </a:lnTo>
                  <a:lnTo>
                    <a:pt x="693" y="397"/>
                  </a:lnTo>
                  <a:lnTo>
                    <a:pt x="699" y="401"/>
                  </a:lnTo>
                  <a:lnTo>
                    <a:pt x="704" y="408"/>
                  </a:lnTo>
                  <a:lnTo>
                    <a:pt x="706" y="414"/>
                  </a:lnTo>
                  <a:lnTo>
                    <a:pt x="707" y="416"/>
                  </a:lnTo>
                  <a:lnTo>
                    <a:pt x="707" y="417"/>
                  </a:lnTo>
                  <a:lnTo>
                    <a:pt x="711" y="419"/>
                  </a:lnTo>
                  <a:lnTo>
                    <a:pt x="714" y="420"/>
                  </a:lnTo>
                  <a:lnTo>
                    <a:pt x="716" y="420"/>
                  </a:lnTo>
                  <a:lnTo>
                    <a:pt x="716" y="421"/>
                  </a:lnTo>
                  <a:lnTo>
                    <a:pt x="721" y="419"/>
                  </a:lnTo>
                  <a:lnTo>
                    <a:pt x="725" y="415"/>
                  </a:lnTo>
                  <a:lnTo>
                    <a:pt x="726" y="413"/>
                  </a:lnTo>
                  <a:lnTo>
                    <a:pt x="729" y="409"/>
                  </a:lnTo>
                  <a:lnTo>
                    <a:pt x="729" y="404"/>
                  </a:lnTo>
                  <a:lnTo>
                    <a:pt x="729" y="403"/>
                  </a:lnTo>
                  <a:lnTo>
                    <a:pt x="729" y="397"/>
                  </a:lnTo>
                  <a:lnTo>
                    <a:pt x="730" y="391"/>
                  </a:lnTo>
                  <a:lnTo>
                    <a:pt x="730" y="389"/>
                  </a:lnTo>
                  <a:lnTo>
                    <a:pt x="731" y="388"/>
                  </a:lnTo>
                  <a:lnTo>
                    <a:pt x="731" y="385"/>
                  </a:lnTo>
                  <a:lnTo>
                    <a:pt x="730" y="379"/>
                  </a:lnTo>
                  <a:lnTo>
                    <a:pt x="729" y="377"/>
                  </a:lnTo>
                  <a:lnTo>
                    <a:pt x="726" y="375"/>
                  </a:lnTo>
                  <a:lnTo>
                    <a:pt x="722" y="369"/>
                  </a:lnTo>
                  <a:lnTo>
                    <a:pt x="718" y="366"/>
                  </a:lnTo>
                  <a:lnTo>
                    <a:pt x="715" y="366"/>
                  </a:lnTo>
                  <a:lnTo>
                    <a:pt x="712" y="367"/>
                  </a:lnTo>
                  <a:lnTo>
                    <a:pt x="710" y="373"/>
                  </a:lnTo>
                  <a:close/>
                  <a:moveTo>
                    <a:pt x="659" y="375"/>
                  </a:moveTo>
                  <a:lnTo>
                    <a:pt x="659" y="381"/>
                  </a:lnTo>
                  <a:lnTo>
                    <a:pt x="656" y="381"/>
                  </a:lnTo>
                  <a:lnTo>
                    <a:pt x="653" y="387"/>
                  </a:lnTo>
                  <a:lnTo>
                    <a:pt x="654" y="393"/>
                  </a:lnTo>
                  <a:lnTo>
                    <a:pt x="652" y="397"/>
                  </a:lnTo>
                  <a:lnTo>
                    <a:pt x="658" y="401"/>
                  </a:lnTo>
                  <a:lnTo>
                    <a:pt x="665" y="402"/>
                  </a:lnTo>
                  <a:lnTo>
                    <a:pt x="664" y="402"/>
                  </a:lnTo>
                  <a:lnTo>
                    <a:pt x="666" y="405"/>
                  </a:lnTo>
                  <a:lnTo>
                    <a:pt x="669" y="411"/>
                  </a:lnTo>
                  <a:lnTo>
                    <a:pt x="670" y="413"/>
                  </a:lnTo>
                  <a:lnTo>
                    <a:pt x="674" y="419"/>
                  </a:lnTo>
                  <a:lnTo>
                    <a:pt x="678" y="421"/>
                  </a:lnTo>
                  <a:lnTo>
                    <a:pt x="680" y="421"/>
                  </a:lnTo>
                  <a:lnTo>
                    <a:pt x="682" y="421"/>
                  </a:lnTo>
                  <a:lnTo>
                    <a:pt x="684" y="421"/>
                  </a:lnTo>
                  <a:lnTo>
                    <a:pt x="687" y="421"/>
                  </a:lnTo>
                  <a:lnTo>
                    <a:pt x="688" y="420"/>
                  </a:lnTo>
                  <a:lnTo>
                    <a:pt x="690" y="416"/>
                  </a:lnTo>
                  <a:lnTo>
                    <a:pt x="690" y="415"/>
                  </a:lnTo>
                  <a:lnTo>
                    <a:pt x="689" y="410"/>
                  </a:lnTo>
                  <a:lnTo>
                    <a:pt x="686" y="406"/>
                  </a:lnTo>
                  <a:lnTo>
                    <a:pt x="681" y="403"/>
                  </a:lnTo>
                  <a:lnTo>
                    <a:pt x="678" y="400"/>
                  </a:lnTo>
                  <a:lnTo>
                    <a:pt x="677" y="396"/>
                  </a:lnTo>
                  <a:lnTo>
                    <a:pt x="677" y="392"/>
                  </a:lnTo>
                  <a:lnTo>
                    <a:pt x="678" y="389"/>
                  </a:lnTo>
                  <a:lnTo>
                    <a:pt x="680" y="388"/>
                  </a:lnTo>
                  <a:lnTo>
                    <a:pt x="682" y="386"/>
                  </a:lnTo>
                  <a:lnTo>
                    <a:pt x="683" y="385"/>
                  </a:lnTo>
                  <a:lnTo>
                    <a:pt x="686" y="383"/>
                  </a:lnTo>
                  <a:lnTo>
                    <a:pt x="687" y="383"/>
                  </a:lnTo>
                  <a:lnTo>
                    <a:pt x="687" y="382"/>
                  </a:lnTo>
                  <a:lnTo>
                    <a:pt x="687" y="381"/>
                  </a:lnTo>
                  <a:lnTo>
                    <a:pt x="687" y="378"/>
                  </a:lnTo>
                  <a:lnTo>
                    <a:pt x="687" y="376"/>
                  </a:lnTo>
                  <a:lnTo>
                    <a:pt x="684" y="371"/>
                  </a:lnTo>
                  <a:lnTo>
                    <a:pt x="678" y="367"/>
                  </a:lnTo>
                  <a:lnTo>
                    <a:pt x="675" y="366"/>
                  </a:lnTo>
                  <a:lnTo>
                    <a:pt x="670" y="366"/>
                  </a:lnTo>
                  <a:lnTo>
                    <a:pt x="668" y="366"/>
                  </a:lnTo>
                  <a:lnTo>
                    <a:pt x="664" y="367"/>
                  </a:lnTo>
                  <a:lnTo>
                    <a:pt x="663" y="371"/>
                  </a:lnTo>
                  <a:lnTo>
                    <a:pt x="663" y="375"/>
                  </a:lnTo>
                  <a:lnTo>
                    <a:pt x="659" y="375"/>
                  </a:lnTo>
                  <a:close/>
                  <a:moveTo>
                    <a:pt x="621" y="375"/>
                  </a:moveTo>
                  <a:lnTo>
                    <a:pt x="617" y="379"/>
                  </a:lnTo>
                  <a:lnTo>
                    <a:pt x="613" y="379"/>
                  </a:lnTo>
                  <a:lnTo>
                    <a:pt x="610" y="383"/>
                  </a:lnTo>
                  <a:lnTo>
                    <a:pt x="611" y="391"/>
                  </a:lnTo>
                  <a:lnTo>
                    <a:pt x="613" y="398"/>
                  </a:lnTo>
                  <a:lnTo>
                    <a:pt x="620" y="402"/>
                  </a:lnTo>
                  <a:lnTo>
                    <a:pt x="626" y="403"/>
                  </a:lnTo>
                  <a:lnTo>
                    <a:pt x="628" y="406"/>
                  </a:lnTo>
                  <a:lnTo>
                    <a:pt x="631" y="412"/>
                  </a:lnTo>
                  <a:lnTo>
                    <a:pt x="632" y="414"/>
                  </a:lnTo>
                  <a:lnTo>
                    <a:pt x="636" y="420"/>
                  </a:lnTo>
                  <a:lnTo>
                    <a:pt x="640" y="421"/>
                  </a:lnTo>
                  <a:lnTo>
                    <a:pt x="643" y="421"/>
                  </a:lnTo>
                  <a:lnTo>
                    <a:pt x="645" y="421"/>
                  </a:lnTo>
                  <a:lnTo>
                    <a:pt x="647" y="421"/>
                  </a:lnTo>
                  <a:lnTo>
                    <a:pt x="648" y="422"/>
                  </a:lnTo>
                  <a:lnTo>
                    <a:pt x="651" y="421"/>
                  </a:lnTo>
                  <a:lnTo>
                    <a:pt x="652" y="417"/>
                  </a:lnTo>
                  <a:lnTo>
                    <a:pt x="652" y="416"/>
                  </a:lnTo>
                  <a:lnTo>
                    <a:pt x="651" y="411"/>
                  </a:lnTo>
                  <a:lnTo>
                    <a:pt x="648" y="406"/>
                  </a:lnTo>
                  <a:lnTo>
                    <a:pt x="644" y="403"/>
                  </a:lnTo>
                  <a:lnTo>
                    <a:pt x="641" y="400"/>
                  </a:lnTo>
                  <a:lnTo>
                    <a:pt x="638" y="397"/>
                  </a:lnTo>
                  <a:lnTo>
                    <a:pt x="638" y="393"/>
                  </a:lnTo>
                  <a:lnTo>
                    <a:pt x="640" y="390"/>
                  </a:lnTo>
                  <a:lnTo>
                    <a:pt x="642" y="388"/>
                  </a:lnTo>
                  <a:lnTo>
                    <a:pt x="644" y="387"/>
                  </a:lnTo>
                  <a:lnTo>
                    <a:pt x="646" y="386"/>
                  </a:lnTo>
                  <a:lnTo>
                    <a:pt x="647" y="385"/>
                  </a:lnTo>
                  <a:lnTo>
                    <a:pt x="648" y="385"/>
                  </a:lnTo>
                  <a:lnTo>
                    <a:pt x="648" y="383"/>
                  </a:lnTo>
                  <a:lnTo>
                    <a:pt x="648" y="382"/>
                  </a:lnTo>
                  <a:lnTo>
                    <a:pt x="648" y="378"/>
                  </a:lnTo>
                  <a:lnTo>
                    <a:pt x="648" y="377"/>
                  </a:lnTo>
                  <a:lnTo>
                    <a:pt x="646" y="373"/>
                  </a:lnTo>
                  <a:lnTo>
                    <a:pt x="640" y="367"/>
                  </a:lnTo>
                  <a:lnTo>
                    <a:pt x="636" y="367"/>
                  </a:lnTo>
                  <a:lnTo>
                    <a:pt x="632" y="367"/>
                  </a:lnTo>
                  <a:lnTo>
                    <a:pt x="630" y="367"/>
                  </a:lnTo>
                  <a:lnTo>
                    <a:pt x="625" y="367"/>
                  </a:lnTo>
                  <a:lnTo>
                    <a:pt x="623" y="371"/>
                  </a:lnTo>
                  <a:lnTo>
                    <a:pt x="624" y="375"/>
                  </a:lnTo>
                  <a:lnTo>
                    <a:pt x="621" y="375"/>
                  </a:lnTo>
                  <a:close/>
                  <a:moveTo>
                    <a:pt x="576" y="375"/>
                  </a:moveTo>
                  <a:lnTo>
                    <a:pt x="572" y="379"/>
                  </a:lnTo>
                  <a:lnTo>
                    <a:pt x="567" y="379"/>
                  </a:lnTo>
                  <a:lnTo>
                    <a:pt x="564" y="385"/>
                  </a:lnTo>
                  <a:lnTo>
                    <a:pt x="563" y="396"/>
                  </a:lnTo>
                  <a:lnTo>
                    <a:pt x="565" y="402"/>
                  </a:lnTo>
                  <a:lnTo>
                    <a:pt x="572" y="408"/>
                  </a:lnTo>
                  <a:lnTo>
                    <a:pt x="579" y="409"/>
                  </a:lnTo>
                  <a:lnTo>
                    <a:pt x="582" y="412"/>
                  </a:lnTo>
                  <a:lnTo>
                    <a:pt x="586" y="416"/>
                  </a:lnTo>
                  <a:lnTo>
                    <a:pt x="589" y="417"/>
                  </a:lnTo>
                  <a:lnTo>
                    <a:pt x="590" y="419"/>
                  </a:lnTo>
                  <a:lnTo>
                    <a:pt x="593" y="422"/>
                  </a:lnTo>
                  <a:lnTo>
                    <a:pt x="595" y="422"/>
                  </a:lnTo>
                  <a:lnTo>
                    <a:pt x="596" y="422"/>
                  </a:lnTo>
                  <a:lnTo>
                    <a:pt x="598" y="421"/>
                  </a:lnTo>
                  <a:lnTo>
                    <a:pt x="600" y="421"/>
                  </a:lnTo>
                  <a:lnTo>
                    <a:pt x="602" y="421"/>
                  </a:lnTo>
                  <a:lnTo>
                    <a:pt x="605" y="422"/>
                  </a:lnTo>
                  <a:lnTo>
                    <a:pt x="607" y="421"/>
                  </a:lnTo>
                  <a:lnTo>
                    <a:pt x="609" y="419"/>
                  </a:lnTo>
                  <a:lnTo>
                    <a:pt x="611" y="419"/>
                  </a:lnTo>
                  <a:lnTo>
                    <a:pt x="610" y="413"/>
                  </a:lnTo>
                  <a:lnTo>
                    <a:pt x="607" y="409"/>
                  </a:lnTo>
                  <a:lnTo>
                    <a:pt x="601" y="405"/>
                  </a:lnTo>
                  <a:lnTo>
                    <a:pt x="598" y="402"/>
                  </a:lnTo>
                  <a:lnTo>
                    <a:pt x="596" y="398"/>
                  </a:lnTo>
                  <a:lnTo>
                    <a:pt x="596" y="394"/>
                  </a:lnTo>
                  <a:lnTo>
                    <a:pt x="597" y="390"/>
                  </a:lnTo>
                  <a:lnTo>
                    <a:pt x="599" y="389"/>
                  </a:lnTo>
                  <a:lnTo>
                    <a:pt x="601" y="387"/>
                  </a:lnTo>
                  <a:lnTo>
                    <a:pt x="603" y="386"/>
                  </a:lnTo>
                  <a:lnTo>
                    <a:pt x="606" y="385"/>
                  </a:lnTo>
                  <a:lnTo>
                    <a:pt x="607" y="383"/>
                  </a:lnTo>
                  <a:lnTo>
                    <a:pt x="607" y="382"/>
                  </a:lnTo>
                  <a:lnTo>
                    <a:pt x="607" y="378"/>
                  </a:lnTo>
                  <a:lnTo>
                    <a:pt x="607" y="377"/>
                  </a:lnTo>
                  <a:lnTo>
                    <a:pt x="605" y="371"/>
                  </a:lnTo>
                  <a:lnTo>
                    <a:pt x="597" y="366"/>
                  </a:lnTo>
                  <a:lnTo>
                    <a:pt x="593" y="366"/>
                  </a:lnTo>
                  <a:lnTo>
                    <a:pt x="588" y="366"/>
                  </a:lnTo>
                  <a:lnTo>
                    <a:pt x="586" y="366"/>
                  </a:lnTo>
                  <a:lnTo>
                    <a:pt x="581" y="366"/>
                  </a:lnTo>
                  <a:lnTo>
                    <a:pt x="579" y="371"/>
                  </a:lnTo>
                  <a:lnTo>
                    <a:pt x="579" y="375"/>
                  </a:lnTo>
                  <a:lnTo>
                    <a:pt x="576" y="375"/>
                  </a:lnTo>
                  <a:close/>
                  <a:moveTo>
                    <a:pt x="793" y="301"/>
                  </a:moveTo>
                  <a:lnTo>
                    <a:pt x="786" y="307"/>
                  </a:lnTo>
                  <a:lnTo>
                    <a:pt x="780" y="313"/>
                  </a:lnTo>
                  <a:lnTo>
                    <a:pt x="776" y="320"/>
                  </a:lnTo>
                  <a:lnTo>
                    <a:pt x="777" y="328"/>
                  </a:lnTo>
                  <a:lnTo>
                    <a:pt x="783" y="332"/>
                  </a:lnTo>
                  <a:lnTo>
                    <a:pt x="788" y="333"/>
                  </a:lnTo>
                  <a:lnTo>
                    <a:pt x="792" y="340"/>
                  </a:lnTo>
                  <a:lnTo>
                    <a:pt x="794" y="344"/>
                  </a:lnTo>
                  <a:lnTo>
                    <a:pt x="796" y="353"/>
                  </a:lnTo>
                  <a:lnTo>
                    <a:pt x="795" y="354"/>
                  </a:lnTo>
                  <a:lnTo>
                    <a:pt x="797" y="356"/>
                  </a:lnTo>
                  <a:lnTo>
                    <a:pt x="800" y="356"/>
                  </a:lnTo>
                  <a:lnTo>
                    <a:pt x="802" y="357"/>
                  </a:lnTo>
                  <a:lnTo>
                    <a:pt x="807" y="357"/>
                  </a:lnTo>
                  <a:lnTo>
                    <a:pt x="809" y="358"/>
                  </a:lnTo>
                  <a:lnTo>
                    <a:pt x="815" y="361"/>
                  </a:lnTo>
                  <a:lnTo>
                    <a:pt x="819" y="361"/>
                  </a:lnTo>
                  <a:lnTo>
                    <a:pt x="821" y="362"/>
                  </a:lnTo>
                  <a:lnTo>
                    <a:pt x="824" y="362"/>
                  </a:lnTo>
                  <a:lnTo>
                    <a:pt x="826" y="354"/>
                  </a:lnTo>
                  <a:lnTo>
                    <a:pt x="826" y="351"/>
                  </a:lnTo>
                  <a:lnTo>
                    <a:pt x="826" y="348"/>
                  </a:lnTo>
                  <a:lnTo>
                    <a:pt x="826" y="345"/>
                  </a:lnTo>
                  <a:lnTo>
                    <a:pt x="827" y="341"/>
                  </a:lnTo>
                  <a:lnTo>
                    <a:pt x="823" y="339"/>
                  </a:lnTo>
                  <a:lnTo>
                    <a:pt x="818" y="338"/>
                  </a:lnTo>
                  <a:lnTo>
                    <a:pt x="814" y="333"/>
                  </a:lnTo>
                  <a:lnTo>
                    <a:pt x="812" y="330"/>
                  </a:lnTo>
                  <a:lnTo>
                    <a:pt x="815" y="327"/>
                  </a:lnTo>
                  <a:lnTo>
                    <a:pt x="815" y="324"/>
                  </a:lnTo>
                  <a:lnTo>
                    <a:pt x="817" y="321"/>
                  </a:lnTo>
                  <a:lnTo>
                    <a:pt x="818" y="318"/>
                  </a:lnTo>
                  <a:lnTo>
                    <a:pt x="818" y="311"/>
                  </a:lnTo>
                  <a:lnTo>
                    <a:pt x="818" y="307"/>
                  </a:lnTo>
                  <a:lnTo>
                    <a:pt x="818" y="304"/>
                  </a:lnTo>
                  <a:lnTo>
                    <a:pt x="814" y="301"/>
                  </a:lnTo>
                  <a:lnTo>
                    <a:pt x="811" y="299"/>
                  </a:lnTo>
                  <a:lnTo>
                    <a:pt x="807" y="299"/>
                  </a:lnTo>
                  <a:lnTo>
                    <a:pt x="803" y="299"/>
                  </a:lnTo>
                  <a:lnTo>
                    <a:pt x="800" y="299"/>
                  </a:lnTo>
                  <a:lnTo>
                    <a:pt x="797" y="299"/>
                  </a:lnTo>
                  <a:lnTo>
                    <a:pt x="793" y="301"/>
                  </a:lnTo>
                  <a:close/>
                  <a:moveTo>
                    <a:pt x="746" y="303"/>
                  </a:moveTo>
                  <a:lnTo>
                    <a:pt x="739" y="308"/>
                  </a:lnTo>
                  <a:lnTo>
                    <a:pt x="733" y="311"/>
                  </a:lnTo>
                  <a:lnTo>
                    <a:pt x="727" y="320"/>
                  </a:lnTo>
                  <a:lnTo>
                    <a:pt x="731" y="331"/>
                  </a:lnTo>
                  <a:lnTo>
                    <a:pt x="739" y="338"/>
                  </a:lnTo>
                  <a:lnTo>
                    <a:pt x="745" y="342"/>
                  </a:lnTo>
                  <a:lnTo>
                    <a:pt x="751" y="351"/>
                  </a:lnTo>
                  <a:lnTo>
                    <a:pt x="756" y="358"/>
                  </a:lnTo>
                  <a:lnTo>
                    <a:pt x="758" y="359"/>
                  </a:lnTo>
                  <a:lnTo>
                    <a:pt x="763" y="362"/>
                  </a:lnTo>
                  <a:lnTo>
                    <a:pt x="769" y="362"/>
                  </a:lnTo>
                  <a:lnTo>
                    <a:pt x="771" y="362"/>
                  </a:lnTo>
                  <a:lnTo>
                    <a:pt x="780" y="362"/>
                  </a:lnTo>
                  <a:lnTo>
                    <a:pt x="787" y="362"/>
                  </a:lnTo>
                  <a:lnTo>
                    <a:pt x="788" y="361"/>
                  </a:lnTo>
                  <a:lnTo>
                    <a:pt x="789" y="359"/>
                  </a:lnTo>
                  <a:lnTo>
                    <a:pt x="789" y="357"/>
                  </a:lnTo>
                  <a:lnTo>
                    <a:pt x="789" y="351"/>
                  </a:lnTo>
                  <a:lnTo>
                    <a:pt x="789" y="348"/>
                  </a:lnTo>
                  <a:lnTo>
                    <a:pt x="786" y="342"/>
                  </a:lnTo>
                  <a:lnTo>
                    <a:pt x="777" y="338"/>
                  </a:lnTo>
                  <a:lnTo>
                    <a:pt x="771" y="332"/>
                  </a:lnTo>
                  <a:lnTo>
                    <a:pt x="764" y="330"/>
                  </a:lnTo>
                  <a:lnTo>
                    <a:pt x="754" y="324"/>
                  </a:lnTo>
                  <a:lnTo>
                    <a:pt x="758" y="318"/>
                  </a:lnTo>
                  <a:lnTo>
                    <a:pt x="761" y="315"/>
                  </a:lnTo>
                  <a:lnTo>
                    <a:pt x="765" y="311"/>
                  </a:lnTo>
                  <a:lnTo>
                    <a:pt x="766" y="311"/>
                  </a:lnTo>
                  <a:lnTo>
                    <a:pt x="766" y="307"/>
                  </a:lnTo>
                  <a:lnTo>
                    <a:pt x="765" y="303"/>
                  </a:lnTo>
                  <a:lnTo>
                    <a:pt x="765" y="301"/>
                  </a:lnTo>
                  <a:lnTo>
                    <a:pt x="759" y="299"/>
                  </a:lnTo>
                  <a:lnTo>
                    <a:pt x="752" y="298"/>
                  </a:lnTo>
                  <a:lnTo>
                    <a:pt x="745" y="299"/>
                  </a:lnTo>
                  <a:lnTo>
                    <a:pt x="746" y="303"/>
                  </a:lnTo>
                  <a:close/>
                  <a:moveTo>
                    <a:pt x="699" y="301"/>
                  </a:moveTo>
                  <a:lnTo>
                    <a:pt x="692" y="307"/>
                  </a:lnTo>
                  <a:lnTo>
                    <a:pt x="687" y="310"/>
                  </a:lnTo>
                  <a:lnTo>
                    <a:pt x="681" y="319"/>
                  </a:lnTo>
                  <a:lnTo>
                    <a:pt x="686" y="330"/>
                  </a:lnTo>
                  <a:lnTo>
                    <a:pt x="693" y="336"/>
                  </a:lnTo>
                  <a:lnTo>
                    <a:pt x="699" y="341"/>
                  </a:lnTo>
                  <a:lnTo>
                    <a:pt x="705" y="350"/>
                  </a:lnTo>
                  <a:lnTo>
                    <a:pt x="709" y="357"/>
                  </a:lnTo>
                  <a:lnTo>
                    <a:pt x="712" y="358"/>
                  </a:lnTo>
                  <a:lnTo>
                    <a:pt x="717" y="359"/>
                  </a:lnTo>
                  <a:lnTo>
                    <a:pt x="722" y="359"/>
                  </a:lnTo>
                  <a:lnTo>
                    <a:pt x="725" y="359"/>
                  </a:lnTo>
                  <a:lnTo>
                    <a:pt x="733" y="359"/>
                  </a:lnTo>
                  <a:lnTo>
                    <a:pt x="740" y="359"/>
                  </a:lnTo>
                  <a:lnTo>
                    <a:pt x="741" y="359"/>
                  </a:lnTo>
                  <a:lnTo>
                    <a:pt x="742" y="358"/>
                  </a:lnTo>
                  <a:lnTo>
                    <a:pt x="744" y="355"/>
                  </a:lnTo>
                  <a:lnTo>
                    <a:pt x="744" y="350"/>
                  </a:lnTo>
                  <a:lnTo>
                    <a:pt x="744" y="346"/>
                  </a:lnTo>
                  <a:lnTo>
                    <a:pt x="739" y="341"/>
                  </a:lnTo>
                  <a:lnTo>
                    <a:pt x="731" y="336"/>
                  </a:lnTo>
                  <a:lnTo>
                    <a:pt x="725" y="330"/>
                  </a:lnTo>
                  <a:lnTo>
                    <a:pt x="718" y="329"/>
                  </a:lnTo>
                  <a:lnTo>
                    <a:pt x="709" y="323"/>
                  </a:lnTo>
                  <a:lnTo>
                    <a:pt x="711" y="317"/>
                  </a:lnTo>
                  <a:lnTo>
                    <a:pt x="715" y="312"/>
                  </a:lnTo>
                  <a:lnTo>
                    <a:pt x="718" y="310"/>
                  </a:lnTo>
                  <a:lnTo>
                    <a:pt x="719" y="310"/>
                  </a:lnTo>
                  <a:lnTo>
                    <a:pt x="719" y="306"/>
                  </a:lnTo>
                  <a:lnTo>
                    <a:pt x="719" y="301"/>
                  </a:lnTo>
                  <a:lnTo>
                    <a:pt x="718" y="300"/>
                  </a:lnTo>
                  <a:lnTo>
                    <a:pt x="712" y="298"/>
                  </a:lnTo>
                  <a:lnTo>
                    <a:pt x="706" y="297"/>
                  </a:lnTo>
                  <a:lnTo>
                    <a:pt x="698" y="298"/>
                  </a:lnTo>
                  <a:lnTo>
                    <a:pt x="699" y="301"/>
                  </a:lnTo>
                  <a:close/>
                  <a:moveTo>
                    <a:pt x="653" y="301"/>
                  </a:moveTo>
                  <a:lnTo>
                    <a:pt x="646" y="307"/>
                  </a:lnTo>
                  <a:lnTo>
                    <a:pt x="640" y="310"/>
                  </a:lnTo>
                  <a:lnTo>
                    <a:pt x="634" y="319"/>
                  </a:lnTo>
                  <a:lnTo>
                    <a:pt x="638" y="330"/>
                  </a:lnTo>
                  <a:lnTo>
                    <a:pt x="646" y="336"/>
                  </a:lnTo>
                  <a:lnTo>
                    <a:pt x="652" y="341"/>
                  </a:lnTo>
                  <a:lnTo>
                    <a:pt x="658" y="350"/>
                  </a:lnTo>
                  <a:lnTo>
                    <a:pt x="663" y="357"/>
                  </a:lnTo>
                  <a:lnTo>
                    <a:pt x="665" y="358"/>
                  </a:lnTo>
                  <a:lnTo>
                    <a:pt x="670" y="359"/>
                  </a:lnTo>
                  <a:lnTo>
                    <a:pt x="676" y="359"/>
                  </a:lnTo>
                  <a:lnTo>
                    <a:pt x="678" y="359"/>
                  </a:lnTo>
                  <a:lnTo>
                    <a:pt x="687" y="359"/>
                  </a:lnTo>
                  <a:lnTo>
                    <a:pt x="694" y="359"/>
                  </a:lnTo>
                  <a:lnTo>
                    <a:pt x="695" y="359"/>
                  </a:lnTo>
                  <a:lnTo>
                    <a:pt x="696" y="358"/>
                  </a:lnTo>
                  <a:lnTo>
                    <a:pt x="696" y="355"/>
                  </a:lnTo>
                  <a:lnTo>
                    <a:pt x="696" y="350"/>
                  </a:lnTo>
                  <a:lnTo>
                    <a:pt x="696" y="346"/>
                  </a:lnTo>
                  <a:lnTo>
                    <a:pt x="693" y="341"/>
                  </a:lnTo>
                  <a:lnTo>
                    <a:pt x="684" y="336"/>
                  </a:lnTo>
                  <a:lnTo>
                    <a:pt x="678" y="330"/>
                  </a:lnTo>
                  <a:lnTo>
                    <a:pt x="671" y="329"/>
                  </a:lnTo>
                  <a:lnTo>
                    <a:pt x="661" y="323"/>
                  </a:lnTo>
                  <a:lnTo>
                    <a:pt x="665" y="317"/>
                  </a:lnTo>
                  <a:lnTo>
                    <a:pt x="668" y="312"/>
                  </a:lnTo>
                  <a:lnTo>
                    <a:pt x="672" y="310"/>
                  </a:lnTo>
                  <a:lnTo>
                    <a:pt x="674" y="310"/>
                  </a:lnTo>
                  <a:lnTo>
                    <a:pt x="674" y="306"/>
                  </a:lnTo>
                  <a:lnTo>
                    <a:pt x="672" y="301"/>
                  </a:lnTo>
                  <a:lnTo>
                    <a:pt x="672" y="300"/>
                  </a:lnTo>
                  <a:lnTo>
                    <a:pt x="666" y="298"/>
                  </a:lnTo>
                  <a:lnTo>
                    <a:pt x="659" y="297"/>
                  </a:lnTo>
                  <a:lnTo>
                    <a:pt x="652" y="298"/>
                  </a:lnTo>
                  <a:lnTo>
                    <a:pt x="653" y="301"/>
                  </a:lnTo>
                  <a:close/>
                  <a:moveTo>
                    <a:pt x="497" y="301"/>
                  </a:moveTo>
                  <a:lnTo>
                    <a:pt x="493" y="311"/>
                  </a:lnTo>
                  <a:lnTo>
                    <a:pt x="485" y="312"/>
                  </a:lnTo>
                  <a:lnTo>
                    <a:pt x="478" y="319"/>
                  </a:lnTo>
                  <a:lnTo>
                    <a:pt x="477" y="329"/>
                  </a:lnTo>
                  <a:lnTo>
                    <a:pt x="484" y="334"/>
                  </a:lnTo>
                  <a:lnTo>
                    <a:pt x="489" y="343"/>
                  </a:lnTo>
                  <a:lnTo>
                    <a:pt x="491" y="351"/>
                  </a:lnTo>
                  <a:lnTo>
                    <a:pt x="494" y="355"/>
                  </a:lnTo>
                  <a:lnTo>
                    <a:pt x="500" y="361"/>
                  </a:lnTo>
                  <a:lnTo>
                    <a:pt x="504" y="363"/>
                  </a:lnTo>
                  <a:lnTo>
                    <a:pt x="508" y="364"/>
                  </a:lnTo>
                  <a:lnTo>
                    <a:pt x="510" y="365"/>
                  </a:lnTo>
                  <a:lnTo>
                    <a:pt x="514" y="365"/>
                  </a:lnTo>
                  <a:lnTo>
                    <a:pt x="516" y="364"/>
                  </a:lnTo>
                  <a:lnTo>
                    <a:pt x="517" y="363"/>
                  </a:lnTo>
                  <a:lnTo>
                    <a:pt x="520" y="358"/>
                  </a:lnTo>
                  <a:lnTo>
                    <a:pt x="523" y="354"/>
                  </a:lnTo>
                  <a:lnTo>
                    <a:pt x="526" y="350"/>
                  </a:lnTo>
                  <a:lnTo>
                    <a:pt x="529" y="346"/>
                  </a:lnTo>
                  <a:lnTo>
                    <a:pt x="537" y="346"/>
                  </a:lnTo>
                  <a:lnTo>
                    <a:pt x="541" y="348"/>
                  </a:lnTo>
                  <a:lnTo>
                    <a:pt x="542" y="350"/>
                  </a:lnTo>
                  <a:lnTo>
                    <a:pt x="544" y="353"/>
                  </a:lnTo>
                  <a:lnTo>
                    <a:pt x="548" y="356"/>
                  </a:lnTo>
                  <a:lnTo>
                    <a:pt x="549" y="358"/>
                  </a:lnTo>
                  <a:lnTo>
                    <a:pt x="553" y="361"/>
                  </a:lnTo>
                  <a:lnTo>
                    <a:pt x="554" y="361"/>
                  </a:lnTo>
                  <a:lnTo>
                    <a:pt x="556" y="357"/>
                  </a:lnTo>
                  <a:lnTo>
                    <a:pt x="560" y="354"/>
                  </a:lnTo>
                  <a:lnTo>
                    <a:pt x="561" y="353"/>
                  </a:lnTo>
                  <a:lnTo>
                    <a:pt x="566" y="356"/>
                  </a:lnTo>
                  <a:lnTo>
                    <a:pt x="573" y="359"/>
                  </a:lnTo>
                  <a:lnTo>
                    <a:pt x="579" y="359"/>
                  </a:lnTo>
                  <a:lnTo>
                    <a:pt x="585" y="358"/>
                  </a:lnTo>
                  <a:lnTo>
                    <a:pt x="585" y="354"/>
                  </a:lnTo>
                  <a:lnTo>
                    <a:pt x="585" y="348"/>
                  </a:lnTo>
                  <a:lnTo>
                    <a:pt x="585" y="343"/>
                  </a:lnTo>
                  <a:lnTo>
                    <a:pt x="588" y="340"/>
                  </a:lnTo>
                  <a:lnTo>
                    <a:pt x="591" y="343"/>
                  </a:lnTo>
                  <a:lnTo>
                    <a:pt x="594" y="345"/>
                  </a:lnTo>
                  <a:lnTo>
                    <a:pt x="597" y="348"/>
                  </a:lnTo>
                  <a:lnTo>
                    <a:pt x="601" y="352"/>
                  </a:lnTo>
                  <a:lnTo>
                    <a:pt x="606" y="355"/>
                  </a:lnTo>
                  <a:lnTo>
                    <a:pt x="607" y="359"/>
                  </a:lnTo>
                  <a:lnTo>
                    <a:pt x="608" y="363"/>
                  </a:lnTo>
                  <a:lnTo>
                    <a:pt x="613" y="364"/>
                  </a:lnTo>
                  <a:lnTo>
                    <a:pt x="619" y="364"/>
                  </a:lnTo>
                  <a:lnTo>
                    <a:pt x="622" y="364"/>
                  </a:lnTo>
                  <a:lnTo>
                    <a:pt x="626" y="365"/>
                  </a:lnTo>
                  <a:lnTo>
                    <a:pt x="628" y="364"/>
                  </a:lnTo>
                  <a:lnTo>
                    <a:pt x="629" y="363"/>
                  </a:lnTo>
                  <a:lnTo>
                    <a:pt x="632" y="362"/>
                  </a:lnTo>
                  <a:lnTo>
                    <a:pt x="635" y="362"/>
                  </a:lnTo>
                  <a:lnTo>
                    <a:pt x="640" y="362"/>
                  </a:lnTo>
                  <a:lnTo>
                    <a:pt x="643" y="362"/>
                  </a:lnTo>
                  <a:lnTo>
                    <a:pt x="644" y="362"/>
                  </a:lnTo>
                  <a:lnTo>
                    <a:pt x="647" y="359"/>
                  </a:lnTo>
                  <a:lnTo>
                    <a:pt x="646" y="354"/>
                  </a:lnTo>
                  <a:lnTo>
                    <a:pt x="647" y="353"/>
                  </a:lnTo>
                  <a:lnTo>
                    <a:pt x="646" y="350"/>
                  </a:lnTo>
                  <a:lnTo>
                    <a:pt x="643" y="343"/>
                  </a:lnTo>
                  <a:lnTo>
                    <a:pt x="641" y="339"/>
                  </a:lnTo>
                  <a:lnTo>
                    <a:pt x="636" y="334"/>
                  </a:lnTo>
                  <a:lnTo>
                    <a:pt x="631" y="332"/>
                  </a:lnTo>
                  <a:lnTo>
                    <a:pt x="626" y="329"/>
                  </a:lnTo>
                  <a:lnTo>
                    <a:pt x="622" y="329"/>
                  </a:lnTo>
                  <a:lnTo>
                    <a:pt x="619" y="326"/>
                  </a:lnTo>
                  <a:lnTo>
                    <a:pt x="619" y="321"/>
                  </a:lnTo>
                  <a:lnTo>
                    <a:pt x="620" y="317"/>
                  </a:lnTo>
                  <a:lnTo>
                    <a:pt x="621" y="312"/>
                  </a:lnTo>
                  <a:lnTo>
                    <a:pt x="622" y="307"/>
                  </a:lnTo>
                  <a:lnTo>
                    <a:pt x="621" y="299"/>
                  </a:lnTo>
                  <a:lnTo>
                    <a:pt x="616" y="298"/>
                  </a:lnTo>
                  <a:lnTo>
                    <a:pt x="613" y="298"/>
                  </a:lnTo>
                  <a:lnTo>
                    <a:pt x="605" y="298"/>
                  </a:lnTo>
                  <a:lnTo>
                    <a:pt x="601" y="299"/>
                  </a:lnTo>
                  <a:lnTo>
                    <a:pt x="597" y="303"/>
                  </a:lnTo>
                  <a:lnTo>
                    <a:pt x="595" y="307"/>
                  </a:lnTo>
                  <a:lnTo>
                    <a:pt x="594" y="312"/>
                  </a:lnTo>
                  <a:lnTo>
                    <a:pt x="590" y="316"/>
                  </a:lnTo>
                  <a:lnTo>
                    <a:pt x="585" y="317"/>
                  </a:lnTo>
                  <a:lnTo>
                    <a:pt x="578" y="317"/>
                  </a:lnTo>
                  <a:lnTo>
                    <a:pt x="578" y="316"/>
                  </a:lnTo>
                  <a:lnTo>
                    <a:pt x="576" y="312"/>
                  </a:lnTo>
                  <a:lnTo>
                    <a:pt x="575" y="308"/>
                  </a:lnTo>
                  <a:lnTo>
                    <a:pt x="575" y="306"/>
                  </a:lnTo>
                  <a:lnTo>
                    <a:pt x="572" y="301"/>
                  </a:lnTo>
                  <a:lnTo>
                    <a:pt x="567" y="298"/>
                  </a:lnTo>
                  <a:lnTo>
                    <a:pt x="561" y="297"/>
                  </a:lnTo>
                  <a:lnTo>
                    <a:pt x="558" y="297"/>
                  </a:lnTo>
                  <a:lnTo>
                    <a:pt x="550" y="297"/>
                  </a:lnTo>
                  <a:lnTo>
                    <a:pt x="545" y="301"/>
                  </a:lnTo>
                  <a:lnTo>
                    <a:pt x="543" y="304"/>
                  </a:lnTo>
                  <a:lnTo>
                    <a:pt x="539" y="309"/>
                  </a:lnTo>
                  <a:lnTo>
                    <a:pt x="535" y="313"/>
                  </a:lnTo>
                  <a:lnTo>
                    <a:pt x="532" y="315"/>
                  </a:lnTo>
                  <a:lnTo>
                    <a:pt x="528" y="319"/>
                  </a:lnTo>
                  <a:lnTo>
                    <a:pt x="523" y="311"/>
                  </a:lnTo>
                  <a:lnTo>
                    <a:pt x="520" y="308"/>
                  </a:lnTo>
                  <a:lnTo>
                    <a:pt x="517" y="304"/>
                  </a:lnTo>
                  <a:lnTo>
                    <a:pt x="513" y="298"/>
                  </a:lnTo>
                  <a:lnTo>
                    <a:pt x="509" y="295"/>
                  </a:lnTo>
                  <a:lnTo>
                    <a:pt x="506" y="295"/>
                  </a:lnTo>
                  <a:lnTo>
                    <a:pt x="503" y="295"/>
                  </a:lnTo>
                  <a:lnTo>
                    <a:pt x="497" y="296"/>
                  </a:lnTo>
                  <a:lnTo>
                    <a:pt x="497" y="301"/>
                  </a:lnTo>
                  <a:close/>
                  <a:moveTo>
                    <a:pt x="949" y="242"/>
                  </a:moveTo>
                  <a:lnTo>
                    <a:pt x="955" y="243"/>
                  </a:lnTo>
                  <a:lnTo>
                    <a:pt x="958" y="246"/>
                  </a:lnTo>
                  <a:lnTo>
                    <a:pt x="961" y="249"/>
                  </a:lnTo>
                  <a:lnTo>
                    <a:pt x="962" y="253"/>
                  </a:lnTo>
                  <a:lnTo>
                    <a:pt x="961" y="258"/>
                  </a:lnTo>
                  <a:lnTo>
                    <a:pt x="958" y="261"/>
                  </a:lnTo>
                  <a:lnTo>
                    <a:pt x="955" y="263"/>
                  </a:lnTo>
                  <a:lnTo>
                    <a:pt x="949" y="264"/>
                  </a:lnTo>
                  <a:lnTo>
                    <a:pt x="944" y="263"/>
                  </a:lnTo>
                  <a:lnTo>
                    <a:pt x="939" y="261"/>
                  </a:lnTo>
                  <a:lnTo>
                    <a:pt x="937" y="258"/>
                  </a:lnTo>
                  <a:lnTo>
                    <a:pt x="936" y="253"/>
                  </a:lnTo>
                  <a:lnTo>
                    <a:pt x="937" y="249"/>
                  </a:lnTo>
                  <a:lnTo>
                    <a:pt x="939" y="246"/>
                  </a:lnTo>
                  <a:lnTo>
                    <a:pt x="944" y="243"/>
                  </a:lnTo>
                  <a:lnTo>
                    <a:pt x="949" y="242"/>
                  </a:lnTo>
                  <a:close/>
                  <a:moveTo>
                    <a:pt x="731" y="222"/>
                  </a:moveTo>
                  <a:lnTo>
                    <a:pt x="750" y="223"/>
                  </a:lnTo>
                  <a:lnTo>
                    <a:pt x="711" y="253"/>
                  </a:lnTo>
                  <a:lnTo>
                    <a:pt x="750" y="289"/>
                  </a:lnTo>
                  <a:lnTo>
                    <a:pt x="721" y="289"/>
                  </a:lnTo>
                  <a:lnTo>
                    <a:pt x="689" y="253"/>
                  </a:lnTo>
                  <a:lnTo>
                    <a:pt x="731" y="222"/>
                  </a:lnTo>
                  <a:close/>
                  <a:moveTo>
                    <a:pt x="854" y="305"/>
                  </a:moveTo>
                  <a:lnTo>
                    <a:pt x="855" y="354"/>
                  </a:lnTo>
                  <a:lnTo>
                    <a:pt x="847" y="348"/>
                  </a:lnTo>
                  <a:lnTo>
                    <a:pt x="839" y="343"/>
                  </a:lnTo>
                  <a:lnTo>
                    <a:pt x="834" y="341"/>
                  </a:lnTo>
                  <a:lnTo>
                    <a:pt x="831" y="338"/>
                  </a:lnTo>
                  <a:lnTo>
                    <a:pt x="828" y="333"/>
                  </a:lnTo>
                  <a:lnTo>
                    <a:pt x="824" y="329"/>
                  </a:lnTo>
                  <a:lnTo>
                    <a:pt x="830" y="321"/>
                  </a:lnTo>
                  <a:lnTo>
                    <a:pt x="835" y="312"/>
                  </a:lnTo>
                  <a:lnTo>
                    <a:pt x="839" y="309"/>
                  </a:lnTo>
                  <a:lnTo>
                    <a:pt x="842" y="306"/>
                  </a:lnTo>
                  <a:lnTo>
                    <a:pt x="847" y="305"/>
                  </a:lnTo>
                  <a:lnTo>
                    <a:pt x="854" y="305"/>
                  </a:lnTo>
                  <a:close/>
                  <a:moveTo>
                    <a:pt x="919" y="222"/>
                  </a:moveTo>
                  <a:lnTo>
                    <a:pt x="954" y="222"/>
                  </a:lnTo>
                  <a:lnTo>
                    <a:pt x="916" y="253"/>
                  </a:lnTo>
                  <a:lnTo>
                    <a:pt x="954" y="289"/>
                  </a:lnTo>
                  <a:lnTo>
                    <a:pt x="919" y="289"/>
                  </a:lnTo>
                  <a:lnTo>
                    <a:pt x="881" y="253"/>
                  </a:lnTo>
                  <a:lnTo>
                    <a:pt x="919" y="222"/>
                  </a:lnTo>
                  <a:close/>
                  <a:moveTo>
                    <a:pt x="866" y="222"/>
                  </a:moveTo>
                  <a:lnTo>
                    <a:pt x="911" y="222"/>
                  </a:lnTo>
                  <a:lnTo>
                    <a:pt x="864" y="253"/>
                  </a:lnTo>
                  <a:lnTo>
                    <a:pt x="901" y="289"/>
                  </a:lnTo>
                  <a:lnTo>
                    <a:pt x="866" y="289"/>
                  </a:lnTo>
                  <a:lnTo>
                    <a:pt x="829" y="253"/>
                  </a:lnTo>
                  <a:lnTo>
                    <a:pt x="866" y="222"/>
                  </a:lnTo>
                  <a:close/>
                  <a:moveTo>
                    <a:pt x="817" y="222"/>
                  </a:moveTo>
                  <a:lnTo>
                    <a:pt x="852" y="222"/>
                  </a:lnTo>
                  <a:lnTo>
                    <a:pt x="815" y="253"/>
                  </a:lnTo>
                  <a:lnTo>
                    <a:pt x="852" y="289"/>
                  </a:lnTo>
                  <a:lnTo>
                    <a:pt x="817" y="289"/>
                  </a:lnTo>
                  <a:lnTo>
                    <a:pt x="780" y="253"/>
                  </a:lnTo>
                  <a:lnTo>
                    <a:pt x="817" y="222"/>
                  </a:lnTo>
                  <a:close/>
                  <a:moveTo>
                    <a:pt x="762" y="222"/>
                  </a:moveTo>
                  <a:lnTo>
                    <a:pt x="797" y="222"/>
                  </a:lnTo>
                  <a:lnTo>
                    <a:pt x="759" y="253"/>
                  </a:lnTo>
                  <a:lnTo>
                    <a:pt x="797" y="289"/>
                  </a:lnTo>
                  <a:lnTo>
                    <a:pt x="762" y="289"/>
                  </a:lnTo>
                  <a:lnTo>
                    <a:pt x="725" y="253"/>
                  </a:lnTo>
                  <a:lnTo>
                    <a:pt x="762" y="222"/>
                  </a:lnTo>
                  <a:close/>
                  <a:moveTo>
                    <a:pt x="676" y="222"/>
                  </a:moveTo>
                  <a:lnTo>
                    <a:pt x="722" y="222"/>
                  </a:lnTo>
                  <a:lnTo>
                    <a:pt x="674" y="253"/>
                  </a:lnTo>
                  <a:lnTo>
                    <a:pt x="711" y="289"/>
                  </a:lnTo>
                  <a:lnTo>
                    <a:pt x="676" y="289"/>
                  </a:lnTo>
                  <a:lnTo>
                    <a:pt x="638" y="253"/>
                  </a:lnTo>
                  <a:lnTo>
                    <a:pt x="676" y="222"/>
                  </a:lnTo>
                  <a:close/>
                  <a:moveTo>
                    <a:pt x="628" y="222"/>
                  </a:moveTo>
                  <a:lnTo>
                    <a:pt x="663" y="222"/>
                  </a:lnTo>
                  <a:lnTo>
                    <a:pt x="625" y="253"/>
                  </a:lnTo>
                  <a:lnTo>
                    <a:pt x="663" y="289"/>
                  </a:lnTo>
                  <a:lnTo>
                    <a:pt x="628" y="289"/>
                  </a:lnTo>
                  <a:lnTo>
                    <a:pt x="590" y="253"/>
                  </a:lnTo>
                  <a:lnTo>
                    <a:pt x="628" y="222"/>
                  </a:lnTo>
                  <a:close/>
                  <a:moveTo>
                    <a:pt x="570" y="222"/>
                  </a:moveTo>
                  <a:lnTo>
                    <a:pt x="611" y="222"/>
                  </a:lnTo>
                  <a:lnTo>
                    <a:pt x="567" y="253"/>
                  </a:lnTo>
                  <a:lnTo>
                    <a:pt x="605" y="289"/>
                  </a:lnTo>
                  <a:lnTo>
                    <a:pt x="570" y="289"/>
                  </a:lnTo>
                  <a:lnTo>
                    <a:pt x="532" y="253"/>
                  </a:lnTo>
                  <a:lnTo>
                    <a:pt x="570" y="222"/>
                  </a:lnTo>
                  <a:close/>
                  <a:moveTo>
                    <a:pt x="1111" y="146"/>
                  </a:moveTo>
                  <a:lnTo>
                    <a:pt x="1112" y="193"/>
                  </a:lnTo>
                  <a:lnTo>
                    <a:pt x="1083" y="169"/>
                  </a:lnTo>
                  <a:lnTo>
                    <a:pt x="1111" y="146"/>
                  </a:lnTo>
                  <a:close/>
                  <a:moveTo>
                    <a:pt x="1063" y="131"/>
                  </a:moveTo>
                  <a:lnTo>
                    <a:pt x="1102" y="131"/>
                  </a:lnTo>
                  <a:lnTo>
                    <a:pt x="1061" y="168"/>
                  </a:lnTo>
                  <a:lnTo>
                    <a:pt x="1105" y="210"/>
                  </a:lnTo>
                  <a:lnTo>
                    <a:pt x="1063" y="210"/>
                  </a:lnTo>
                  <a:lnTo>
                    <a:pt x="1028" y="168"/>
                  </a:lnTo>
                  <a:lnTo>
                    <a:pt x="1063" y="131"/>
                  </a:lnTo>
                  <a:close/>
                  <a:moveTo>
                    <a:pt x="1006" y="131"/>
                  </a:moveTo>
                  <a:lnTo>
                    <a:pt x="1047" y="131"/>
                  </a:lnTo>
                  <a:lnTo>
                    <a:pt x="1003" y="168"/>
                  </a:lnTo>
                  <a:lnTo>
                    <a:pt x="1039" y="210"/>
                  </a:lnTo>
                  <a:lnTo>
                    <a:pt x="1006" y="210"/>
                  </a:lnTo>
                  <a:lnTo>
                    <a:pt x="970" y="168"/>
                  </a:lnTo>
                  <a:lnTo>
                    <a:pt x="1006" y="131"/>
                  </a:lnTo>
                  <a:close/>
                  <a:moveTo>
                    <a:pt x="959" y="131"/>
                  </a:moveTo>
                  <a:lnTo>
                    <a:pt x="992" y="131"/>
                  </a:lnTo>
                  <a:lnTo>
                    <a:pt x="957" y="168"/>
                  </a:lnTo>
                  <a:lnTo>
                    <a:pt x="992" y="210"/>
                  </a:lnTo>
                  <a:lnTo>
                    <a:pt x="959" y="210"/>
                  </a:lnTo>
                  <a:lnTo>
                    <a:pt x="923" y="168"/>
                  </a:lnTo>
                  <a:lnTo>
                    <a:pt x="959" y="131"/>
                  </a:lnTo>
                  <a:close/>
                  <a:moveTo>
                    <a:pt x="911" y="131"/>
                  </a:moveTo>
                  <a:lnTo>
                    <a:pt x="944" y="131"/>
                  </a:lnTo>
                  <a:lnTo>
                    <a:pt x="909" y="168"/>
                  </a:lnTo>
                  <a:lnTo>
                    <a:pt x="944" y="210"/>
                  </a:lnTo>
                  <a:lnTo>
                    <a:pt x="911" y="210"/>
                  </a:lnTo>
                  <a:lnTo>
                    <a:pt x="875" y="168"/>
                  </a:lnTo>
                  <a:lnTo>
                    <a:pt x="911" y="131"/>
                  </a:lnTo>
                  <a:close/>
                  <a:moveTo>
                    <a:pt x="854" y="131"/>
                  </a:moveTo>
                  <a:lnTo>
                    <a:pt x="897" y="131"/>
                  </a:lnTo>
                  <a:lnTo>
                    <a:pt x="852" y="168"/>
                  </a:lnTo>
                  <a:lnTo>
                    <a:pt x="862" y="176"/>
                  </a:lnTo>
                  <a:lnTo>
                    <a:pt x="870" y="186"/>
                  </a:lnTo>
                  <a:lnTo>
                    <a:pt x="879" y="196"/>
                  </a:lnTo>
                  <a:lnTo>
                    <a:pt x="887" y="210"/>
                  </a:lnTo>
                  <a:lnTo>
                    <a:pt x="854" y="210"/>
                  </a:lnTo>
                  <a:lnTo>
                    <a:pt x="819" y="168"/>
                  </a:lnTo>
                  <a:lnTo>
                    <a:pt x="854" y="131"/>
                  </a:lnTo>
                  <a:close/>
                  <a:moveTo>
                    <a:pt x="811" y="131"/>
                  </a:moveTo>
                  <a:lnTo>
                    <a:pt x="844" y="131"/>
                  </a:lnTo>
                  <a:lnTo>
                    <a:pt x="809" y="168"/>
                  </a:lnTo>
                  <a:lnTo>
                    <a:pt x="844" y="210"/>
                  </a:lnTo>
                  <a:lnTo>
                    <a:pt x="811" y="210"/>
                  </a:lnTo>
                  <a:lnTo>
                    <a:pt x="776" y="168"/>
                  </a:lnTo>
                  <a:lnTo>
                    <a:pt x="811" y="131"/>
                  </a:lnTo>
                  <a:close/>
                  <a:moveTo>
                    <a:pt x="762" y="131"/>
                  </a:moveTo>
                  <a:lnTo>
                    <a:pt x="795" y="131"/>
                  </a:lnTo>
                  <a:lnTo>
                    <a:pt x="760" y="168"/>
                  </a:lnTo>
                  <a:lnTo>
                    <a:pt x="795" y="210"/>
                  </a:lnTo>
                  <a:lnTo>
                    <a:pt x="762" y="210"/>
                  </a:lnTo>
                  <a:lnTo>
                    <a:pt x="727" y="168"/>
                  </a:lnTo>
                  <a:lnTo>
                    <a:pt x="762" y="131"/>
                  </a:lnTo>
                  <a:close/>
                  <a:moveTo>
                    <a:pt x="702" y="131"/>
                  </a:moveTo>
                  <a:lnTo>
                    <a:pt x="746" y="131"/>
                  </a:lnTo>
                  <a:lnTo>
                    <a:pt x="744" y="137"/>
                  </a:lnTo>
                  <a:lnTo>
                    <a:pt x="740" y="143"/>
                  </a:lnTo>
                  <a:lnTo>
                    <a:pt x="736" y="148"/>
                  </a:lnTo>
                  <a:lnTo>
                    <a:pt x="730" y="153"/>
                  </a:lnTo>
                  <a:lnTo>
                    <a:pt x="724" y="157"/>
                  </a:lnTo>
                  <a:lnTo>
                    <a:pt x="717" y="161"/>
                  </a:lnTo>
                  <a:lnTo>
                    <a:pt x="709" y="165"/>
                  </a:lnTo>
                  <a:lnTo>
                    <a:pt x="700" y="168"/>
                  </a:lnTo>
                  <a:lnTo>
                    <a:pt x="735" y="210"/>
                  </a:lnTo>
                  <a:lnTo>
                    <a:pt x="702" y="210"/>
                  </a:lnTo>
                  <a:lnTo>
                    <a:pt x="667" y="168"/>
                  </a:lnTo>
                  <a:lnTo>
                    <a:pt x="702" y="131"/>
                  </a:lnTo>
                  <a:close/>
                  <a:moveTo>
                    <a:pt x="656" y="131"/>
                  </a:moveTo>
                  <a:lnTo>
                    <a:pt x="689" y="131"/>
                  </a:lnTo>
                  <a:lnTo>
                    <a:pt x="654" y="168"/>
                  </a:lnTo>
                  <a:lnTo>
                    <a:pt x="689" y="210"/>
                  </a:lnTo>
                  <a:lnTo>
                    <a:pt x="656" y="210"/>
                  </a:lnTo>
                  <a:lnTo>
                    <a:pt x="621" y="168"/>
                  </a:lnTo>
                  <a:lnTo>
                    <a:pt x="656" y="131"/>
                  </a:lnTo>
                  <a:close/>
                  <a:moveTo>
                    <a:pt x="601" y="131"/>
                  </a:moveTo>
                  <a:lnTo>
                    <a:pt x="641" y="131"/>
                  </a:lnTo>
                  <a:lnTo>
                    <a:pt x="638" y="136"/>
                  </a:lnTo>
                  <a:lnTo>
                    <a:pt x="635" y="141"/>
                  </a:lnTo>
                  <a:lnTo>
                    <a:pt x="632" y="146"/>
                  </a:lnTo>
                  <a:lnTo>
                    <a:pt x="626" y="151"/>
                  </a:lnTo>
                  <a:lnTo>
                    <a:pt x="621" y="155"/>
                  </a:lnTo>
                  <a:lnTo>
                    <a:pt x="614" y="159"/>
                  </a:lnTo>
                  <a:lnTo>
                    <a:pt x="607" y="164"/>
                  </a:lnTo>
                  <a:lnTo>
                    <a:pt x="599" y="168"/>
                  </a:lnTo>
                  <a:lnTo>
                    <a:pt x="634" y="210"/>
                  </a:lnTo>
                  <a:lnTo>
                    <a:pt x="601" y="210"/>
                  </a:lnTo>
                  <a:lnTo>
                    <a:pt x="566" y="168"/>
                  </a:lnTo>
                  <a:lnTo>
                    <a:pt x="601" y="131"/>
                  </a:lnTo>
                  <a:close/>
                  <a:moveTo>
                    <a:pt x="1219" y="43"/>
                  </a:moveTo>
                  <a:lnTo>
                    <a:pt x="1221" y="90"/>
                  </a:lnTo>
                  <a:lnTo>
                    <a:pt x="1191" y="66"/>
                  </a:lnTo>
                  <a:lnTo>
                    <a:pt x="1219" y="43"/>
                  </a:lnTo>
                  <a:close/>
                  <a:moveTo>
                    <a:pt x="1170" y="19"/>
                  </a:moveTo>
                  <a:lnTo>
                    <a:pt x="1203" y="19"/>
                  </a:lnTo>
                  <a:lnTo>
                    <a:pt x="1168" y="65"/>
                  </a:lnTo>
                  <a:lnTo>
                    <a:pt x="1216" y="117"/>
                  </a:lnTo>
                  <a:lnTo>
                    <a:pt x="1170" y="117"/>
                  </a:lnTo>
                  <a:lnTo>
                    <a:pt x="1135" y="65"/>
                  </a:lnTo>
                  <a:lnTo>
                    <a:pt x="1170" y="19"/>
                  </a:lnTo>
                  <a:close/>
                  <a:moveTo>
                    <a:pt x="1108" y="19"/>
                  </a:moveTo>
                  <a:lnTo>
                    <a:pt x="1147" y="19"/>
                  </a:lnTo>
                  <a:lnTo>
                    <a:pt x="1138" y="33"/>
                  </a:lnTo>
                  <a:lnTo>
                    <a:pt x="1129" y="45"/>
                  </a:lnTo>
                  <a:lnTo>
                    <a:pt x="1118" y="55"/>
                  </a:lnTo>
                  <a:lnTo>
                    <a:pt x="1105" y="65"/>
                  </a:lnTo>
                  <a:lnTo>
                    <a:pt x="1148" y="117"/>
                  </a:lnTo>
                  <a:lnTo>
                    <a:pt x="1108" y="117"/>
                  </a:lnTo>
                  <a:lnTo>
                    <a:pt x="1072" y="65"/>
                  </a:lnTo>
                  <a:lnTo>
                    <a:pt x="1108" y="19"/>
                  </a:lnTo>
                  <a:close/>
                  <a:moveTo>
                    <a:pt x="1060" y="19"/>
                  </a:moveTo>
                  <a:lnTo>
                    <a:pt x="1093" y="19"/>
                  </a:lnTo>
                  <a:lnTo>
                    <a:pt x="1056" y="65"/>
                  </a:lnTo>
                  <a:lnTo>
                    <a:pt x="1093" y="117"/>
                  </a:lnTo>
                  <a:lnTo>
                    <a:pt x="1060" y="117"/>
                  </a:lnTo>
                  <a:lnTo>
                    <a:pt x="1024" y="65"/>
                  </a:lnTo>
                  <a:lnTo>
                    <a:pt x="1060" y="19"/>
                  </a:lnTo>
                  <a:close/>
                  <a:moveTo>
                    <a:pt x="1013" y="19"/>
                  </a:moveTo>
                  <a:lnTo>
                    <a:pt x="1045" y="19"/>
                  </a:lnTo>
                  <a:lnTo>
                    <a:pt x="1009" y="65"/>
                  </a:lnTo>
                  <a:lnTo>
                    <a:pt x="1045" y="117"/>
                  </a:lnTo>
                  <a:lnTo>
                    <a:pt x="1013" y="117"/>
                  </a:lnTo>
                  <a:lnTo>
                    <a:pt x="977" y="65"/>
                  </a:lnTo>
                  <a:lnTo>
                    <a:pt x="1013" y="19"/>
                  </a:lnTo>
                  <a:close/>
                  <a:moveTo>
                    <a:pt x="965" y="19"/>
                  </a:moveTo>
                  <a:lnTo>
                    <a:pt x="997" y="19"/>
                  </a:lnTo>
                  <a:lnTo>
                    <a:pt x="961" y="65"/>
                  </a:lnTo>
                  <a:lnTo>
                    <a:pt x="997" y="117"/>
                  </a:lnTo>
                  <a:lnTo>
                    <a:pt x="965" y="117"/>
                  </a:lnTo>
                  <a:lnTo>
                    <a:pt x="928" y="65"/>
                  </a:lnTo>
                  <a:lnTo>
                    <a:pt x="965" y="19"/>
                  </a:lnTo>
                  <a:close/>
                  <a:moveTo>
                    <a:pt x="908" y="19"/>
                  </a:moveTo>
                  <a:lnTo>
                    <a:pt x="950" y="19"/>
                  </a:lnTo>
                  <a:lnTo>
                    <a:pt x="905" y="65"/>
                  </a:lnTo>
                  <a:lnTo>
                    <a:pt x="940" y="117"/>
                  </a:lnTo>
                  <a:lnTo>
                    <a:pt x="908" y="117"/>
                  </a:lnTo>
                  <a:lnTo>
                    <a:pt x="873" y="65"/>
                  </a:lnTo>
                  <a:lnTo>
                    <a:pt x="908" y="19"/>
                  </a:lnTo>
                  <a:close/>
                  <a:moveTo>
                    <a:pt x="865" y="19"/>
                  </a:moveTo>
                  <a:lnTo>
                    <a:pt x="898" y="19"/>
                  </a:lnTo>
                  <a:lnTo>
                    <a:pt x="863" y="65"/>
                  </a:lnTo>
                  <a:lnTo>
                    <a:pt x="898" y="117"/>
                  </a:lnTo>
                  <a:lnTo>
                    <a:pt x="865" y="117"/>
                  </a:lnTo>
                  <a:lnTo>
                    <a:pt x="830" y="65"/>
                  </a:lnTo>
                  <a:lnTo>
                    <a:pt x="865" y="19"/>
                  </a:lnTo>
                  <a:close/>
                  <a:moveTo>
                    <a:pt x="816" y="19"/>
                  </a:moveTo>
                  <a:lnTo>
                    <a:pt x="849" y="19"/>
                  </a:lnTo>
                  <a:lnTo>
                    <a:pt x="814" y="65"/>
                  </a:lnTo>
                  <a:lnTo>
                    <a:pt x="849" y="117"/>
                  </a:lnTo>
                  <a:lnTo>
                    <a:pt x="816" y="117"/>
                  </a:lnTo>
                  <a:lnTo>
                    <a:pt x="781" y="65"/>
                  </a:lnTo>
                  <a:lnTo>
                    <a:pt x="816" y="19"/>
                  </a:lnTo>
                  <a:close/>
                  <a:moveTo>
                    <a:pt x="756" y="19"/>
                  </a:moveTo>
                  <a:lnTo>
                    <a:pt x="799" y="19"/>
                  </a:lnTo>
                  <a:lnTo>
                    <a:pt x="796" y="26"/>
                  </a:lnTo>
                  <a:lnTo>
                    <a:pt x="792" y="32"/>
                  </a:lnTo>
                  <a:lnTo>
                    <a:pt x="786" y="38"/>
                  </a:lnTo>
                  <a:lnTo>
                    <a:pt x="782" y="43"/>
                  </a:lnTo>
                  <a:lnTo>
                    <a:pt x="769" y="55"/>
                  </a:lnTo>
                  <a:lnTo>
                    <a:pt x="753" y="65"/>
                  </a:lnTo>
                  <a:lnTo>
                    <a:pt x="788" y="117"/>
                  </a:lnTo>
                  <a:lnTo>
                    <a:pt x="756" y="117"/>
                  </a:lnTo>
                  <a:lnTo>
                    <a:pt x="719" y="65"/>
                  </a:lnTo>
                  <a:lnTo>
                    <a:pt x="756" y="19"/>
                  </a:lnTo>
                  <a:close/>
                  <a:moveTo>
                    <a:pt x="710" y="19"/>
                  </a:moveTo>
                  <a:lnTo>
                    <a:pt x="742" y="19"/>
                  </a:lnTo>
                  <a:lnTo>
                    <a:pt x="707" y="65"/>
                  </a:lnTo>
                  <a:lnTo>
                    <a:pt x="742" y="117"/>
                  </a:lnTo>
                  <a:lnTo>
                    <a:pt x="710" y="117"/>
                  </a:lnTo>
                  <a:lnTo>
                    <a:pt x="675" y="65"/>
                  </a:lnTo>
                  <a:lnTo>
                    <a:pt x="710" y="19"/>
                  </a:lnTo>
                  <a:close/>
                  <a:moveTo>
                    <a:pt x="655" y="19"/>
                  </a:moveTo>
                  <a:lnTo>
                    <a:pt x="694" y="19"/>
                  </a:lnTo>
                  <a:lnTo>
                    <a:pt x="653" y="65"/>
                  </a:lnTo>
                  <a:lnTo>
                    <a:pt x="688" y="117"/>
                  </a:lnTo>
                  <a:lnTo>
                    <a:pt x="655" y="117"/>
                  </a:lnTo>
                  <a:lnTo>
                    <a:pt x="620" y="65"/>
                  </a:lnTo>
                  <a:lnTo>
                    <a:pt x="655" y="19"/>
                  </a:lnTo>
                  <a:close/>
                  <a:moveTo>
                    <a:pt x="602" y="19"/>
                  </a:moveTo>
                  <a:lnTo>
                    <a:pt x="635" y="19"/>
                  </a:lnTo>
                  <a:lnTo>
                    <a:pt x="600" y="65"/>
                  </a:lnTo>
                  <a:lnTo>
                    <a:pt x="635" y="117"/>
                  </a:lnTo>
                  <a:lnTo>
                    <a:pt x="602" y="117"/>
                  </a:lnTo>
                  <a:lnTo>
                    <a:pt x="567" y="65"/>
                  </a:lnTo>
                  <a:lnTo>
                    <a:pt x="602" y="19"/>
                  </a:lnTo>
                  <a:close/>
                  <a:moveTo>
                    <a:pt x="553" y="19"/>
                  </a:moveTo>
                  <a:lnTo>
                    <a:pt x="586" y="19"/>
                  </a:lnTo>
                  <a:lnTo>
                    <a:pt x="551" y="65"/>
                  </a:lnTo>
                  <a:lnTo>
                    <a:pt x="586" y="117"/>
                  </a:lnTo>
                  <a:lnTo>
                    <a:pt x="553" y="117"/>
                  </a:lnTo>
                  <a:lnTo>
                    <a:pt x="504" y="100"/>
                  </a:lnTo>
                  <a:lnTo>
                    <a:pt x="518" y="65"/>
                  </a:lnTo>
                  <a:lnTo>
                    <a:pt x="553" y="19"/>
                  </a:lnTo>
                  <a:close/>
                </a:path>
              </a:pathLst>
            </a:custGeom>
            <a:solidFill>
              <a:srgbClr val="2C5882"/>
            </a:solidFill>
            <a:ln w="9525">
              <a:noFill/>
              <a:round/>
            </a:ln>
          </p:spPr>
          <p:txBody>
            <a:bodyPr/>
            <a:lstStyle/>
            <a:p>
              <a:endParaRPr lang="zh-CN" altLang="en-US"/>
            </a:p>
          </p:txBody>
        </p:sp>
        <p:sp>
          <p:nvSpPr>
            <p:cNvPr id="49192" name="Freeform 74"/>
            <p:cNvSpPr>
              <a:spLocks noEditPoints="1"/>
            </p:cNvSpPr>
            <p:nvPr/>
          </p:nvSpPr>
          <p:spPr bwMode="auto">
            <a:xfrm>
              <a:off x="242" y="480"/>
              <a:ext cx="412" cy="225"/>
            </a:xfrm>
            <a:custGeom>
              <a:avLst/>
              <a:gdLst>
                <a:gd name="T0" fmla="*/ 0 w 1235"/>
                <a:gd name="T1" fmla="*/ 0 h 674"/>
                <a:gd name="T2" fmla="*/ 2 w 1235"/>
                <a:gd name="T3" fmla="*/ 1 h 674"/>
                <a:gd name="T4" fmla="*/ 1 w 1235"/>
                <a:gd name="T5" fmla="*/ 1 h 674"/>
                <a:gd name="T6" fmla="*/ 2 w 1235"/>
                <a:gd name="T7" fmla="*/ 1 h 674"/>
                <a:gd name="T8" fmla="*/ 1 w 1235"/>
                <a:gd name="T9" fmla="*/ 1 h 674"/>
                <a:gd name="T10" fmla="*/ 2 w 1235"/>
                <a:gd name="T11" fmla="*/ 1 h 674"/>
                <a:gd name="T12" fmla="*/ 1 w 1235"/>
                <a:gd name="T13" fmla="*/ 1 h 674"/>
                <a:gd name="T14" fmla="*/ 1 w 1235"/>
                <a:gd name="T15" fmla="*/ 1 h 674"/>
                <a:gd name="T16" fmla="*/ 2 w 1235"/>
                <a:gd name="T17" fmla="*/ 1 h 674"/>
                <a:gd name="T18" fmla="*/ 1 w 1235"/>
                <a:gd name="T19" fmla="*/ 1 h 674"/>
                <a:gd name="T20" fmla="*/ 2 w 1235"/>
                <a:gd name="T21" fmla="*/ 1 h 674"/>
                <a:gd name="T22" fmla="*/ 1 w 1235"/>
                <a:gd name="T23" fmla="*/ 1 h 674"/>
                <a:gd name="T24" fmla="*/ 2 w 1235"/>
                <a:gd name="T25" fmla="*/ 1 h 674"/>
                <a:gd name="T26" fmla="*/ 1 w 1235"/>
                <a:gd name="T27" fmla="*/ 1 h 674"/>
                <a:gd name="T28" fmla="*/ 2 w 1235"/>
                <a:gd name="T29" fmla="*/ 1 h 674"/>
                <a:gd name="T30" fmla="*/ 1 w 1235"/>
                <a:gd name="T31" fmla="*/ 1 h 674"/>
                <a:gd name="T32" fmla="*/ 2 w 1235"/>
                <a:gd name="T33" fmla="*/ 1 h 674"/>
                <a:gd name="T34" fmla="*/ 1 w 1235"/>
                <a:gd name="T35" fmla="*/ 1 h 674"/>
                <a:gd name="T36" fmla="*/ 1 w 1235"/>
                <a:gd name="T37" fmla="*/ 1 h 674"/>
                <a:gd name="T38" fmla="*/ 1 w 1235"/>
                <a:gd name="T39" fmla="*/ 1 h 674"/>
                <a:gd name="T40" fmla="*/ 1 w 1235"/>
                <a:gd name="T41" fmla="*/ 1 h 674"/>
                <a:gd name="T42" fmla="*/ 1 w 1235"/>
                <a:gd name="T43" fmla="*/ 1 h 674"/>
                <a:gd name="T44" fmla="*/ 1 w 1235"/>
                <a:gd name="T45" fmla="*/ 1 h 674"/>
                <a:gd name="T46" fmla="*/ 2 w 1235"/>
                <a:gd name="T47" fmla="*/ 1 h 674"/>
                <a:gd name="T48" fmla="*/ 2 w 1235"/>
                <a:gd name="T49" fmla="*/ 1 h 674"/>
                <a:gd name="T50" fmla="*/ 1 w 1235"/>
                <a:gd name="T51" fmla="*/ 0 h 674"/>
                <a:gd name="T52" fmla="*/ 1 w 1235"/>
                <a:gd name="T53" fmla="*/ 1 h 674"/>
                <a:gd name="T54" fmla="*/ 1 w 1235"/>
                <a:gd name="T55" fmla="*/ 1 h 674"/>
                <a:gd name="T56" fmla="*/ 1 w 1235"/>
                <a:gd name="T57" fmla="*/ 1 h 674"/>
                <a:gd name="T58" fmla="*/ 1 w 1235"/>
                <a:gd name="T59" fmla="*/ 1 h 674"/>
                <a:gd name="T60" fmla="*/ 1 w 1235"/>
                <a:gd name="T61" fmla="*/ 0 h 674"/>
                <a:gd name="T62" fmla="*/ 1 w 1235"/>
                <a:gd name="T63" fmla="*/ 0 h 674"/>
                <a:gd name="T64" fmla="*/ 1 w 1235"/>
                <a:gd name="T65" fmla="*/ 0 h 674"/>
                <a:gd name="T66" fmla="*/ 1 w 1235"/>
                <a:gd name="T67" fmla="*/ 1 h 674"/>
                <a:gd name="T68" fmla="*/ 1 w 1235"/>
                <a:gd name="T69" fmla="*/ 0 h 674"/>
                <a:gd name="T70" fmla="*/ 1 w 1235"/>
                <a:gd name="T71" fmla="*/ 0 h 674"/>
                <a:gd name="T72" fmla="*/ 1 w 1235"/>
                <a:gd name="T73" fmla="*/ 0 h 674"/>
                <a:gd name="T74" fmla="*/ 1 w 1235"/>
                <a:gd name="T75" fmla="*/ 0 h 674"/>
                <a:gd name="T76" fmla="*/ 1 w 1235"/>
                <a:gd name="T77" fmla="*/ 0 h 674"/>
                <a:gd name="T78" fmla="*/ 1 w 1235"/>
                <a:gd name="T79" fmla="*/ 0 h 674"/>
                <a:gd name="T80" fmla="*/ 1 w 1235"/>
                <a:gd name="T81" fmla="*/ 0 h 674"/>
                <a:gd name="T82" fmla="*/ 1 w 1235"/>
                <a:gd name="T83" fmla="*/ 0 h 674"/>
                <a:gd name="T84" fmla="*/ 1 w 1235"/>
                <a:gd name="T85" fmla="*/ 0 h 674"/>
                <a:gd name="T86" fmla="*/ 1 w 1235"/>
                <a:gd name="T87" fmla="*/ 0 h 674"/>
                <a:gd name="T88" fmla="*/ 1 w 1235"/>
                <a:gd name="T89" fmla="*/ 0 h 674"/>
                <a:gd name="T90" fmla="*/ 1 w 1235"/>
                <a:gd name="T91" fmla="*/ 0 h 674"/>
                <a:gd name="T92" fmla="*/ 1 w 1235"/>
                <a:gd name="T93" fmla="*/ 0 h 674"/>
                <a:gd name="T94" fmla="*/ 1 w 1235"/>
                <a:gd name="T95" fmla="*/ 0 h 674"/>
                <a:gd name="T96" fmla="*/ 1 w 1235"/>
                <a:gd name="T97" fmla="*/ 1 h 674"/>
                <a:gd name="T98" fmla="*/ 1 w 1235"/>
                <a:gd name="T99" fmla="*/ 1 h 674"/>
                <a:gd name="T100" fmla="*/ 1 w 1235"/>
                <a:gd name="T101" fmla="*/ 1 h 674"/>
                <a:gd name="T102" fmla="*/ 1 w 1235"/>
                <a:gd name="T103" fmla="*/ 1 h 674"/>
                <a:gd name="T104" fmla="*/ 1 w 1235"/>
                <a:gd name="T105" fmla="*/ 0 h 674"/>
                <a:gd name="T106" fmla="*/ 1 w 1235"/>
                <a:gd name="T107" fmla="*/ 0 h 674"/>
                <a:gd name="T108" fmla="*/ 1 w 1235"/>
                <a:gd name="T109" fmla="*/ 0 h 674"/>
                <a:gd name="T110" fmla="*/ 1 w 1235"/>
                <a:gd name="T111" fmla="*/ 0 h 674"/>
                <a:gd name="T112" fmla="*/ 1 w 1235"/>
                <a:gd name="T113" fmla="*/ 0 h 674"/>
                <a:gd name="T114" fmla="*/ 1 w 1235"/>
                <a:gd name="T115" fmla="*/ 0 h 674"/>
                <a:gd name="T116" fmla="*/ 1 w 1235"/>
                <a:gd name="T117" fmla="*/ 0 h 674"/>
                <a:gd name="T118" fmla="*/ 1 w 1235"/>
                <a:gd name="T119" fmla="*/ 0 h 674"/>
                <a:gd name="T120" fmla="*/ 0 w 1235"/>
                <a:gd name="T121" fmla="*/ 0 h 674"/>
                <a:gd name="T122" fmla="*/ 1 w 1235"/>
                <a:gd name="T123" fmla="*/ 0 h 674"/>
                <a:gd name="T124" fmla="*/ 1 w 1235"/>
                <a:gd name="T125" fmla="*/ 0 h 6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5"/>
                <a:gd name="T190" fmla="*/ 0 h 674"/>
                <a:gd name="T191" fmla="*/ 1235 w 1235"/>
                <a:gd name="T192" fmla="*/ 674 h 6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5" h="674">
                  <a:moveTo>
                    <a:pt x="1235" y="388"/>
                  </a:moveTo>
                  <a:lnTo>
                    <a:pt x="1235" y="671"/>
                  </a:lnTo>
                  <a:lnTo>
                    <a:pt x="919" y="674"/>
                  </a:lnTo>
                  <a:lnTo>
                    <a:pt x="911" y="653"/>
                  </a:lnTo>
                  <a:lnTo>
                    <a:pt x="896" y="638"/>
                  </a:lnTo>
                  <a:lnTo>
                    <a:pt x="883" y="619"/>
                  </a:lnTo>
                  <a:lnTo>
                    <a:pt x="874" y="606"/>
                  </a:lnTo>
                  <a:lnTo>
                    <a:pt x="866" y="583"/>
                  </a:lnTo>
                  <a:lnTo>
                    <a:pt x="864" y="569"/>
                  </a:lnTo>
                  <a:lnTo>
                    <a:pt x="860" y="556"/>
                  </a:lnTo>
                  <a:lnTo>
                    <a:pt x="856" y="541"/>
                  </a:lnTo>
                  <a:lnTo>
                    <a:pt x="855" y="521"/>
                  </a:lnTo>
                  <a:lnTo>
                    <a:pt x="855" y="508"/>
                  </a:lnTo>
                  <a:lnTo>
                    <a:pt x="851" y="489"/>
                  </a:lnTo>
                  <a:lnTo>
                    <a:pt x="848" y="472"/>
                  </a:lnTo>
                  <a:lnTo>
                    <a:pt x="841" y="460"/>
                  </a:lnTo>
                  <a:lnTo>
                    <a:pt x="833" y="447"/>
                  </a:lnTo>
                  <a:lnTo>
                    <a:pt x="822" y="436"/>
                  </a:lnTo>
                  <a:lnTo>
                    <a:pt x="808" y="429"/>
                  </a:lnTo>
                  <a:lnTo>
                    <a:pt x="790" y="426"/>
                  </a:lnTo>
                  <a:lnTo>
                    <a:pt x="770" y="426"/>
                  </a:lnTo>
                  <a:lnTo>
                    <a:pt x="739" y="426"/>
                  </a:lnTo>
                  <a:lnTo>
                    <a:pt x="716" y="426"/>
                  </a:lnTo>
                  <a:lnTo>
                    <a:pt x="701" y="426"/>
                  </a:lnTo>
                  <a:lnTo>
                    <a:pt x="654" y="428"/>
                  </a:lnTo>
                  <a:lnTo>
                    <a:pt x="615" y="428"/>
                  </a:lnTo>
                  <a:lnTo>
                    <a:pt x="575" y="428"/>
                  </a:lnTo>
                  <a:lnTo>
                    <a:pt x="511" y="429"/>
                  </a:lnTo>
                  <a:lnTo>
                    <a:pt x="492" y="419"/>
                  </a:lnTo>
                  <a:lnTo>
                    <a:pt x="492" y="401"/>
                  </a:lnTo>
                  <a:lnTo>
                    <a:pt x="482" y="378"/>
                  </a:lnTo>
                  <a:lnTo>
                    <a:pt x="453" y="364"/>
                  </a:lnTo>
                  <a:lnTo>
                    <a:pt x="416" y="370"/>
                  </a:lnTo>
                  <a:lnTo>
                    <a:pt x="380" y="370"/>
                  </a:lnTo>
                  <a:lnTo>
                    <a:pt x="368" y="365"/>
                  </a:lnTo>
                  <a:lnTo>
                    <a:pt x="368" y="350"/>
                  </a:lnTo>
                  <a:lnTo>
                    <a:pt x="368" y="336"/>
                  </a:lnTo>
                  <a:lnTo>
                    <a:pt x="360" y="309"/>
                  </a:lnTo>
                  <a:lnTo>
                    <a:pt x="345" y="301"/>
                  </a:lnTo>
                  <a:lnTo>
                    <a:pt x="323" y="300"/>
                  </a:lnTo>
                  <a:lnTo>
                    <a:pt x="305" y="300"/>
                  </a:lnTo>
                  <a:lnTo>
                    <a:pt x="288" y="300"/>
                  </a:lnTo>
                  <a:lnTo>
                    <a:pt x="273" y="300"/>
                  </a:lnTo>
                  <a:lnTo>
                    <a:pt x="263" y="296"/>
                  </a:lnTo>
                  <a:lnTo>
                    <a:pt x="264" y="283"/>
                  </a:lnTo>
                  <a:lnTo>
                    <a:pt x="264" y="263"/>
                  </a:lnTo>
                  <a:lnTo>
                    <a:pt x="264" y="248"/>
                  </a:lnTo>
                  <a:lnTo>
                    <a:pt x="261" y="225"/>
                  </a:lnTo>
                  <a:lnTo>
                    <a:pt x="218" y="222"/>
                  </a:lnTo>
                  <a:lnTo>
                    <a:pt x="166" y="219"/>
                  </a:lnTo>
                  <a:lnTo>
                    <a:pt x="125" y="217"/>
                  </a:lnTo>
                  <a:lnTo>
                    <a:pt x="116" y="212"/>
                  </a:lnTo>
                  <a:lnTo>
                    <a:pt x="112" y="191"/>
                  </a:lnTo>
                  <a:lnTo>
                    <a:pt x="114" y="164"/>
                  </a:lnTo>
                  <a:lnTo>
                    <a:pt x="101" y="143"/>
                  </a:lnTo>
                  <a:lnTo>
                    <a:pt x="89" y="129"/>
                  </a:lnTo>
                  <a:lnTo>
                    <a:pt x="56" y="129"/>
                  </a:lnTo>
                  <a:lnTo>
                    <a:pt x="20" y="129"/>
                  </a:lnTo>
                  <a:lnTo>
                    <a:pt x="10" y="128"/>
                  </a:lnTo>
                  <a:lnTo>
                    <a:pt x="6" y="110"/>
                  </a:lnTo>
                  <a:lnTo>
                    <a:pt x="4" y="87"/>
                  </a:lnTo>
                  <a:lnTo>
                    <a:pt x="4" y="53"/>
                  </a:lnTo>
                  <a:lnTo>
                    <a:pt x="4" y="41"/>
                  </a:lnTo>
                  <a:lnTo>
                    <a:pt x="0" y="24"/>
                  </a:lnTo>
                  <a:lnTo>
                    <a:pt x="8" y="9"/>
                  </a:lnTo>
                  <a:lnTo>
                    <a:pt x="21" y="9"/>
                  </a:lnTo>
                  <a:lnTo>
                    <a:pt x="486" y="3"/>
                  </a:lnTo>
                  <a:lnTo>
                    <a:pt x="585" y="2"/>
                  </a:lnTo>
                  <a:lnTo>
                    <a:pt x="653" y="0"/>
                  </a:lnTo>
                  <a:lnTo>
                    <a:pt x="704" y="3"/>
                  </a:lnTo>
                  <a:lnTo>
                    <a:pt x="739" y="3"/>
                  </a:lnTo>
                  <a:lnTo>
                    <a:pt x="774" y="0"/>
                  </a:lnTo>
                  <a:lnTo>
                    <a:pt x="807" y="0"/>
                  </a:lnTo>
                  <a:lnTo>
                    <a:pt x="856" y="2"/>
                  </a:lnTo>
                  <a:lnTo>
                    <a:pt x="881" y="13"/>
                  </a:lnTo>
                  <a:lnTo>
                    <a:pt x="904" y="26"/>
                  </a:lnTo>
                  <a:lnTo>
                    <a:pt x="921" y="43"/>
                  </a:lnTo>
                  <a:lnTo>
                    <a:pt x="936" y="76"/>
                  </a:lnTo>
                  <a:lnTo>
                    <a:pt x="945" y="100"/>
                  </a:lnTo>
                  <a:lnTo>
                    <a:pt x="962" y="138"/>
                  </a:lnTo>
                  <a:lnTo>
                    <a:pt x="969" y="166"/>
                  </a:lnTo>
                  <a:lnTo>
                    <a:pt x="980" y="191"/>
                  </a:lnTo>
                  <a:lnTo>
                    <a:pt x="992" y="229"/>
                  </a:lnTo>
                  <a:lnTo>
                    <a:pt x="1007" y="261"/>
                  </a:lnTo>
                  <a:lnTo>
                    <a:pt x="1028" y="296"/>
                  </a:lnTo>
                  <a:lnTo>
                    <a:pt x="1047" y="322"/>
                  </a:lnTo>
                  <a:lnTo>
                    <a:pt x="1076" y="347"/>
                  </a:lnTo>
                  <a:lnTo>
                    <a:pt x="1101" y="365"/>
                  </a:lnTo>
                  <a:lnTo>
                    <a:pt x="1124" y="375"/>
                  </a:lnTo>
                  <a:lnTo>
                    <a:pt x="1163" y="382"/>
                  </a:lnTo>
                  <a:lnTo>
                    <a:pt x="1197" y="383"/>
                  </a:lnTo>
                  <a:lnTo>
                    <a:pt x="1235" y="388"/>
                  </a:lnTo>
                  <a:close/>
                  <a:moveTo>
                    <a:pt x="1195" y="648"/>
                  </a:moveTo>
                  <a:lnTo>
                    <a:pt x="1183" y="648"/>
                  </a:lnTo>
                  <a:lnTo>
                    <a:pt x="1171" y="648"/>
                  </a:lnTo>
                  <a:lnTo>
                    <a:pt x="1159" y="648"/>
                  </a:lnTo>
                  <a:lnTo>
                    <a:pt x="1147" y="648"/>
                  </a:lnTo>
                  <a:lnTo>
                    <a:pt x="1147" y="653"/>
                  </a:lnTo>
                  <a:lnTo>
                    <a:pt x="1146" y="657"/>
                  </a:lnTo>
                  <a:lnTo>
                    <a:pt x="1146" y="664"/>
                  </a:lnTo>
                  <a:lnTo>
                    <a:pt x="1147" y="667"/>
                  </a:lnTo>
                  <a:lnTo>
                    <a:pt x="1151" y="667"/>
                  </a:lnTo>
                  <a:lnTo>
                    <a:pt x="1159" y="667"/>
                  </a:lnTo>
                  <a:lnTo>
                    <a:pt x="1168" y="667"/>
                  </a:lnTo>
                  <a:lnTo>
                    <a:pt x="1178" y="667"/>
                  </a:lnTo>
                  <a:lnTo>
                    <a:pt x="1188" y="667"/>
                  </a:lnTo>
                  <a:lnTo>
                    <a:pt x="1197" y="667"/>
                  </a:lnTo>
                  <a:lnTo>
                    <a:pt x="1203" y="667"/>
                  </a:lnTo>
                  <a:lnTo>
                    <a:pt x="1206" y="667"/>
                  </a:lnTo>
                  <a:lnTo>
                    <a:pt x="1207" y="665"/>
                  </a:lnTo>
                  <a:lnTo>
                    <a:pt x="1206" y="659"/>
                  </a:lnTo>
                  <a:lnTo>
                    <a:pt x="1206" y="652"/>
                  </a:lnTo>
                  <a:lnTo>
                    <a:pt x="1205" y="649"/>
                  </a:lnTo>
                  <a:lnTo>
                    <a:pt x="1202" y="648"/>
                  </a:lnTo>
                  <a:lnTo>
                    <a:pt x="1195" y="648"/>
                  </a:lnTo>
                  <a:close/>
                  <a:moveTo>
                    <a:pt x="1125" y="647"/>
                  </a:moveTo>
                  <a:lnTo>
                    <a:pt x="1114" y="647"/>
                  </a:lnTo>
                  <a:lnTo>
                    <a:pt x="1103" y="647"/>
                  </a:lnTo>
                  <a:lnTo>
                    <a:pt x="1099" y="647"/>
                  </a:lnTo>
                  <a:lnTo>
                    <a:pt x="1096" y="647"/>
                  </a:lnTo>
                  <a:lnTo>
                    <a:pt x="1096" y="649"/>
                  </a:lnTo>
                  <a:lnTo>
                    <a:pt x="1097" y="654"/>
                  </a:lnTo>
                  <a:lnTo>
                    <a:pt x="1098" y="659"/>
                  </a:lnTo>
                  <a:lnTo>
                    <a:pt x="1099" y="666"/>
                  </a:lnTo>
                  <a:lnTo>
                    <a:pt x="1109" y="666"/>
                  </a:lnTo>
                  <a:lnTo>
                    <a:pt x="1116" y="666"/>
                  </a:lnTo>
                  <a:lnTo>
                    <a:pt x="1125" y="666"/>
                  </a:lnTo>
                  <a:lnTo>
                    <a:pt x="1135" y="666"/>
                  </a:lnTo>
                  <a:lnTo>
                    <a:pt x="1135" y="661"/>
                  </a:lnTo>
                  <a:lnTo>
                    <a:pt x="1135" y="657"/>
                  </a:lnTo>
                  <a:lnTo>
                    <a:pt x="1136" y="650"/>
                  </a:lnTo>
                  <a:lnTo>
                    <a:pt x="1135" y="647"/>
                  </a:lnTo>
                  <a:lnTo>
                    <a:pt x="1132" y="647"/>
                  </a:lnTo>
                  <a:lnTo>
                    <a:pt x="1125" y="647"/>
                  </a:lnTo>
                  <a:close/>
                  <a:moveTo>
                    <a:pt x="1078" y="646"/>
                  </a:moveTo>
                  <a:lnTo>
                    <a:pt x="1067" y="646"/>
                  </a:lnTo>
                  <a:lnTo>
                    <a:pt x="1056" y="646"/>
                  </a:lnTo>
                  <a:lnTo>
                    <a:pt x="1051" y="645"/>
                  </a:lnTo>
                  <a:lnTo>
                    <a:pt x="1047" y="646"/>
                  </a:lnTo>
                  <a:lnTo>
                    <a:pt x="1046" y="648"/>
                  </a:lnTo>
                  <a:lnTo>
                    <a:pt x="1047" y="654"/>
                  </a:lnTo>
                  <a:lnTo>
                    <a:pt x="1049" y="658"/>
                  </a:lnTo>
                  <a:lnTo>
                    <a:pt x="1050" y="665"/>
                  </a:lnTo>
                  <a:lnTo>
                    <a:pt x="1066" y="665"/>
                  </a:lnTo>
                  <a:lnTo>
                    <a:pt x="1079" y="665"/>
                  </a:lnTo>
                  <a:lnTo>
                    <a:pt x="1087" y="665"/>
                  </a:lnTo>
                  <a:lnTo>
                    <a:pt x="1091" y="664"/>
                  </a:lnTo>
                  <a:lnTo>
                    <a:pt x="1091" y="660"/>
                  </a:lnTo>
                  <a:lnTo>
                    <a:pt x="1089" y="653"/>
                  </a:lnTo>
                  <a:lnTo>
                    <a:pt x="1088" y="647"/>
                  </a:lnTo>
                  <a:lnTo>
                    <a:pt x="1087" y="645"/>
                  </a:lnTo>
                  <a:lnTo>
                    <a:pt x="1085" y="645"/>
                  </a:lnTo>
                  <a:lnTo>
                    <a:pt x="1078" y="646"/>
                  </a:lnTo>
                  <a:close/>
                  <a:moveTo>
                    <a:pt x="1038" y="646"/>
                  </a:moveTo>
                  <a:lnTo>
                    <a:pt x="1026" y="646"/>
                  </a:lnTo>
                  <a:lnTo>
                    <a:pt x="1015" y="646"/>
                  </a:lnTo>
                  <a:lnTo>
                    <a:pt x="1005" y="646"/>
                  </a:lnTo>
                  <a:lnTo>
                    <a:pt x="994" y="646"/>
                  </a:lnTo>
                  <a:lnTo>
                    <a:pt x="987" y="645"/>
                  </a:lnTo>
                  <a:lnTo>
                    <a:pt x="984" y="645"/>
                  </a:lnTo>
                  <a:lnTo>
                    <a:pt x="983" y="647"/>
                  </a:lnTo>
                  <a:lnTo>
                    <a:pt x="982" y="653"/>
                  </a:lnTo>
                  <a:lnTo>
                    <a:pt x="982" y="659"/>
                  </a:lnTo>
                  <a:lnTo>
                    <a:pt x="983" y="662"/>
                  </a:lnTo>
                  <a:lnTo>
                    <a:pt x="987" y="664"/>
                  </a:lnTo>
                  <a:lnTo>
                    <a:pt x="996" y="665"/>
                  </a:lnTo>
                  <a:lnTo>
                    <a:pt x="1012" y="665"/>
                  </a:lnTo>
                  <a:lnTo>
                    <a:pt x="1028" y="665"/>
                  </a:lnTo>
                  <a:lnTo>
                    <a:pt x="1035" y="665"/>
                  </a:lnTo>
                  <a:lnTo>
                    <a:pt x="1039" y="664"/>
                  </a:lnTo>
                  <a:lnTo>
                    <a:pt x="1039" y="659"/>
                  </a:lnTo>
                  <a:lnTo>
                    <a:pt x="1038" y="652"/>
                  </a:lnTo>
                  <a:lnTo>
                    <a:pt x="1038" y="649"/>
                  </a:lnTo>
                  <a:lnTo>
                    <a:pt x="1038" y="646"/>
                  </a:lnTo>
                  <a:close/>
                  <a:moveTo>
                    <a:pt x="1226" y="625"/>
                  </a:moveTo>
                  <a:lnTo>
                    <a:pt x="1221" y="625"/>
                  </a:lnTo>
                  <a:lnTo>
                    <a:pt x="1218" y="625"/>
                  </a:lnTo>
                  <a:lnTo>
                    <a:pt x="1217" y="626"/>
                  </a:lnTo>
                  <a:lnTo>
                    <a:pt x="1216" y="630"/>
                  </a:lnTo>
                  <a:lnTo>
                    <a:pt x="1216" y="634"/>
                  </a:lnTo>
                  <a:lnTo>
                    <a:pt x="1216" y="635"/>
                  </a:lnTo>
                  <a:lnTo>
                    <a:pt x="1218" y="636"/>
                  </a:lnTo>
                  <a:lnTo>
                    <a:pt x="1221" y="636"/>
                  </a:lnTo>
                  <a:lnTo>
                    <a:pt x="1227" y="636"/>
                  </a:lnTo>
                  <a:lnTo>
                    <a:pt x="1232" y="636"/>
                  </a:lnTo>
                  <a:lnTo>
                    <a:pt x="1231" y="634"/>
                  </a:lnTo>
                  <a:lnTo>
                    <a:pt x="1231" y="632"/>
                  </a:lnTo>
                  <a:lnTo>
                    <a:pt x="1231" y="627"/>
                  </a:lnTo>
                  <a:lnTo>
                    <a:pt x="1231" y="626"/>
                  </a:lnTo>
                  <a:lnTo>
                    <a:pt x="1230" y="625"/>
                  </a:lnTo>
                  <a:lnTo>
                    <a:pt x="1226" y="625"/>
                  </a:lnTo>
                  <a:close/>
                  <a:moveTo>
                    <a:pt x="1192" y="620"/>
                  </a:moveTo>
                  <a:lnTo>
                    <a:pt x="1183" y="620"/>
                  </a:lnTo>
                  <a:lnTo>
                    <a:pt x="1174" y="620"/>
                  </a:lnTo>
                  <a:lnTo>
                    <a:pt x="1166" y="620"/>
                  </a:lnTo>
                  <a:lnTo>
                    <a:pt x="1157" y="620"/>
                  </a:lnTo>
                  <a:lnTo>
                    <a:pt x="1149" y="619"/>
                  </a:lnTo>
                  <a:lnTo>
                    <a:pt x="1145" y="619"/>
                  </a:lnTo>
                  <a:lnTo>
                    <a:pt x="1144" y="620"/>
                  </a:lnTo>
                  <a:lnTo>
                    <a:pt x="1144" y="622"/>
                  </a:lnTo>
                  <a:lnTo>
                    <a:pt x="1143" y="624"/>
                  </a:lnTo>
                  <a:lnTo>
                    <a:pt x="1144" y="629"/>
                  </a:lnTo>
                  <a:lnTo>
                    <a:pt x="1144" y="635"/>
                  </a:lnTo>
                  <a:lnTo>
                    <a:pt x="1145" y="638"/>
                  </a:lnTo>
                  <a:lnTo>
                    <a:pt x="1148" y="638"/>
                  </a:lnTo>
                  <a:lnTo>
                    <a:pt x="1156" y="638"/>
                  </a:lnTo>
                  <a:lnTo>
                    <a:pt x="1166" y="638"/>
                  </a:lnTo>
                  <a:lnTo>
                    <a:pt x="1175" y="638"/>
                  </a:lnTo>
                  <a:lnTo>
                    <a:pt x="1185" y="638"/>
                  </a:lnTo>
                  <a:lnTo>
                    <a:pt x="1195" y="638"/>
                  </a:lnTo>
                  <a:lnTo>
                    <a:pt x="1201" y="638"/>
                  </a:lnTo>
                  <a:lnTo>
                    <a:pt x="1202" y="637"/>
                  </a:lnTo>
                  <a:lnTo>
                    <a:pt x="1202" y="634"/>
                  </a:lnTo>
                  <a:lnTo>
                    <a:pt x="1201" y="627"/>
                  </a:lnTo>
                  <a:lnTo>
                    <a:pt x="1201" y="622"/>
                  </a:lnTo>
                  <a:lnTo>
                    <a:pt x="1200" y="620"/>
                  </a:lnTo>
                  <a:lnTo>
                    <a:pt x="1197" y="620"/>
                  </a:lnTo>
                  <a:lnTo>
                    <a:pt x="1192" y="620"/>
                  </a:lnTo>
                  <a:close/>
                  <a:moveTo>
                    <a:pt x="1128" y="618"/>
                  </a:moveTo>
                  <a:lnTo>
                    <a:pt x="1113" y="618"/>
                  </a:lnTo>
                  <a:lnTo>
                    <a:pt x="1098" y="619"/>
                  </a:lnTo>
                  <a:lnTo>
                    <a:pt x="1093" y="618"/>
                  </a:lnTo>
                  <a:lnTo>
                    <a:pt x="1090" y="618"/>
                  </a:lnTo>
                  <a:lnTo>
                    <a:pt x="1089" y="619"/>
                  </a:lnTo>
                  <a:lnTo>
                    <a:pt x="1088" y="620"/>
                  </a:lnTo>
                  <a:lnTo>
                    <a:pt x="1089" y="622"/>
                  </a:lnTo>
                  <a:lnTo>
                    <a:pt x="1089" y="625"/>
                  </a:lnTo>
                  <a:lnTo>
                    <a:pt x="1091" y="634"/>
                  </a:lnTo>
                  <a:lnTo>
                    <a:pt x="1092" y="637"/>
                  </a:lnTo>
                  <a:lnTo>
                    <a:pt x="1096" y="637"/>
                  </a:lnTo>
                  <a:lnTo>
                    <a:pt x="1104" y="637"/>
                  </a:lnTo>
                  <a:lnTo>
                    <a:pt x="1116" y="637"/>
                  </a:lnTo>
                  <a:lnTo>
                    <a:pt x="1128" y="637"/>
                  </a:lnTo>
                  <a:lnTo>
                    <a:pt x="1133" y="637"/>
                  </a:lnTo>
                  <a:lnTo>
                    <a:pt x="1135" y="637"/>
                  </a:lnTo>
                  <a:lnTo>
                    <a:pt x="1135" y="635"/>
                  </a:lnTo>
                  <a:lnTo>
                    <a:pt x="1135" y="630"/>
                  </a:lnTo>
                  <a:lnTo>
                    <a:pt x="1135" y="624"/>
                  </a:lnTo>
                  <a:lnTo>
                    <a:pt x="1135" y="621"/>
                  </a:lnTo>
                  <a:lnTo>
                    <a:pt x="1134" y="620"/>
                  </a:lnTo>
                  <a:lnTo>
                    <a:pt x="1133" y="619"/>
                  </a:lnTo>
                  <a:lnTo>
                    <a:pt x="1131" y="619"/>
                  </a:lnTo>
                  <a:lnTo>
                    <a:pt x="1128" y="618"/>
                  </a:lnTo>
                  <a:close/>
                  <a:moveTo>
                    <a:pt x="1069" y="616"/>
                  </a:moveTo>
                  <a:lnTo>
                    <a:pt x="1055" y="616"/>
                  </a:lnTo>
                  <a:lnTo>
                    <a:pt x="1042" y="616"/>
                  </a:lnTo>
                  <a:lnTo>
                    <a:pt x="1034" y="616"/>
                  </a:lnTo>
                  <a:lnTo>
                    <a:pt x="1031" y="616"/>
                  </a:lnTo>
                  <a:lnTo>
                    <a:pt x="1030" y="618"/>
                  </a:lnTo>
                  <a:lnTo>
                    <a:pt x="1030" y="620"/>
                  </a:lnTo>
                  <a:lnTo>
                    <a:pt x="1030" y="622"/>
                  </a:lnTo>
                  <a:lnTo>
                    <a:pt x="1030" y="626"/>
                  </a:lnTo>
                  <a:lnTo>
                    <a:pt x="1031" y="631"/>
                  </a:lnTo>
                  <a:lnTo>
                    <a:pt x="1031" y="636"/>
                  </a:lnTo>
                  <a:lnTo>
                    <a:pt x="1047" y="636"/>
                  </a:lnTo>
                  <a:lnTo>
                    <a:pt x="1064" y="636"/>
                  </a:lnTo>
                  <a:lnTo>
                    <a:pt x="1073" y="636"/>
                  </a:lnTo>
                  <a:lnTo>
                    <a:pt x="1078" y="636"/>
                  </a:lnTo>
                  <a:lnTo>
                    <a:pt x="1079" y="636"/>
                  </a:lnTo>
                  <a:lnTo>
                    <a:pt x="1080" y="634"/>
                  </a:lnTo>
                  <a:lnTo>
                    <a:pt x="1080" y="631"/>
                  </a:lnTo>
                  <a:lnTo>
                    <a:pt x="1080" y="626"/>
                  </a:lnTo>
                  <a:lnTo>
                    <a:pt x="1079" y="620"/>
                  </a:lnTo>
                  <a:lnTo>
                    <a:pt x="1078" y="618"/>
                  </a:lnTo>
                  <a:lnTo>
                    <a:pt x="1076" y="616"/>
                  </a:lnTo>
                  <a:lnTo>
                    <a:pt x="1069" y="616"/>
                  </a:lnTo>
                  <a:close/>
                  <a:moveTo>
                    <a:pt x="1007" y="616"/>
                  </a:moveTo>
                  <a:lnTo>
                    <a:pt x="992" y="616"/>
                  </a:lnTo>
                  <a:lnTo>
                    <a:pt x="975" y="616"/>
                  </a:lnTo>
                  <a:lnTo>
                    <a:pt x="970" y="616"/>
                  </a:lnTo>
                  <a:lnTo>
                    <a:pt x="969" y="618"/>
                  </a:lnTo>
                  <a:lnTo>
                    <a:pt x="968" y="621"/>
                  </a:lnTo>
                  <a:lnTo>
                    <a:pt x="967" y="626"/>
                  </a:lnTo>
                  <a:lnTo>
                    <a:pt x="967" y="630"/>
                  </a:lnTo>
                  <a:lnTo>
                    <a:pt x="967" y="632"/>
                  </a:lnTo>
                  <a:lnTo>
                    <a:pt x="967" y="633"/>
                  </a:lnTo>
                  <a:lnTo>
                    <a:pt x="968" y="634"/>
                  </a:lnTo>
                  <a:lnTo>
                    <a:pt x="971" y="636"/>
                  </a:lnTo>
                  <a:lnTo>
                    <a:pt x="976" y="636"/>
                  </a:lnTo>
                  <a:lnTo>
                    <a:pt x="988" y="636"/>
                  </a:lnTo>
                  <a:lnTo>
                    <a:pt x="1004" y="636"/>
                  </a:lnTo>
                  <a:lnTo>
                    <a:pt x="1011" y="637"/>
                  </a:lnTo>
                  <a:lnTo>
                    <a:pt x="1016" y="637"/>
                  </a:lnTo>
                  <a:lnTo>
                    <a:pt x="1017" y="636"/>
                  </a:lnTo>
                  <a:lnTo>
                    <a:pt x="1018" y="634"/>
                  </a:lnTo>
                  <a:lnTo>
                    <a:pt x="1018" y="631"/>
                  </a:lnTo>
                  <a:lnTo>
                    <a:pt x="1018" y="626"/>
                  </a:lnTo>
                  <a:lnTo>
                    <a:pt x="1017" y="620"/>
                  </a:lnTo>
                  <a:lnTo>
                    <a:pt x="1016" y="618"/>
                  </a:lnTo>
                  <a:lnTo>
                    <a:pt x="1014" y="616"/>
                  </a:lnTo>
                  <a:lnTo>
                    <a:pt x="1007" y="616"/>
                  </a:lnTo>
                  <a:close/>
                  <a:moveTo>
                    <a:pt x="1224" y="598"/>
                  </a:moveTo>
                  <a:lnTo>
                    <a:pt x="1216" y="598"/>
                  </a:lnTo>
                  <a:lnTo>
                    <a:pt x="1208" y="598"/>
                  </a:lnTo>
                  <a:lnTo>
                    <a:pt x="1208" y="600"/>
                  </a:lnTo>
                  <a:lnTo>
                    <a:pt x="1208" y="601"/>
                  </a:lnTo>
                  <a:lnTo>
                    <a:pt x="1208" y="606"/>
                  </a:lnTo>
                  <a:lnTo>
                    <a:pt x="1208" y="608"/>
                  </a:lnTo>
                  <a:lnTo>
                    <a:pt x="1210" y="608"/>
                  </a:lnTo>
                  <a:lnTo>
                    <a:pt x="1215" y="608"/>
                  </a:lnTo>
                  <a:lnTo>
                    <a:pt x="1220" y="608"/>
                  </a:lnTo>
                  <a:lnTo>
                    <a:pt x="1226" y="608"/>
                  </a:lnTo>
                  <a:lnTo>
                    <a:pt x="1229" y="608"/>
                  </a:lnTo>
                  <a:lnTo>
                    <a:pt x="1231" y="608"/>
                  </a:lnTo>
                  <a:lnTo>
                    <a:pt x="1232" y="607"/>
                  </a:lnTo>
                  <a:lnTo>
                    <a:pt x="1232" y="604"/>
                  </a:lnTo>
                  <a:lnTo>
                    <a:pt x="1232" y="599"/>
                  </a:lnTo>
                  <a:lnTo>
                    <a:pt x="1231" y="598"/>
                  </a:lnTo>
                  <a:lnTo>
                    <a:pt x="1228" y="598"/>
                  </a:lnTo>
                  <a:lnTo>
                    <a:pt x="1224" y="598"/>
                  </a:lnTo>
                  <a:close/>
                  <a:moveTo>
                    <a:pt x="1179" y="592"/>
                  </a:moveTo>
                  <a:lnTo>
                    <a:pt x="1169" y="592"/>
                  </a:lnTo>
                  <a:lnTo>
                    <a:pt x="1159" y="592"/>
                  </a:lnTo>
                  <a:lnTo>
                    <a:pt x="1148" y="592"/>
                  </a:lnTo>
                  <a:lnTo>
                    <a:pt x="1137" y="592"/>
                  </a:lnTo>
                  <a:lnTo>
                    <a:pt x="1137" y="597"/>
                  </a:lnTo>
                  <a:lnTo>
                    <a:pt x="1137" y="600"/>
                  </a:lnTo>
                  <a:lnTo>
                    <a:pt x="1136" y="607"/>
                  </a:lnTo>
                  <a:lnTo>
                    <a:pt x="1137" y="609"/>
                  </a:lnTo>
                  <a:lnTo>
                    <a:pt x="1139" y="610"/>
                  </a:lnTo>
                  <a:lnTo>
                    <a:pt x="1146" y="610"/>
                  </a:lnTo>
                  <a:lnTo>
                    <a:pt x="1156" y="609"/>
                  </a:lnTo>
                  <a:lnTo>
                    <a:pt x="1165" y="609"/>
                  </a:lnTo>
                  <a:lnTo>
                    <a:pt x="1174" y="609"/>
                  </a:lnTo>
                  <a:lnTo>
                    <a:pt x="1183" y="609"/>
                  </a:lnTo>
                  <a:lnTo>
                    <a:pt x="1191" y="610"/>
                  </a:lnTo>
                  <a:lnTo>
                    <a:pt x="1194" y="609"/>
                  </a:lnTo>
                  <a:lnTo>
                    <a:pt x="1194" y="606"/>
                  </a:lnTo>
                  <a:lnTo>
                    <a:pt x="1193" y="599"/>
                  </a:lnTo>
                  <a:lnTo>
                    <a:pt x="1193" y="596"/>
                  </a:lnTo>
                  <a:lnTo>
                    <a:pt x="1192" y="594"/>
                  </a:lnTo>
                  <a:lnTo>
                    <a:pt x="1191" y="592"/>
                  </a:lnTo>
                  <a:lnTo>
                    <a:pt x="1189" y="592"/>
                  </a:lnTo>
                  <a:lnTo>
                    <a:pt x="1185" y="592"/>
                  </a:lnTo>
                  <a:lnTo>
                    <a:pt x="1179" y="592"/>
                  </a:lnTo>
                  <a:close/>
                  <a:moveTo>
                    <a:pt x="1116" y="591"/>
                  </a:moveTo>
                  <a:lnTo>
                    <a:pt x="1109" y="591"/>
                  </a:lnTo>
                  <a:lnTo>
                    <a:pt x="1100" y="591"/>
                  </a:lnTo>
                  <a:lnTo>
                    <a:pt x="1092" y="591"/>
                  </a:lnTo>
                  <a:lnTo>
                    <a:pt x="1084" y="591"/>
                  </a:lnTo>
                  <a:lnTo>
                    <a:pt x="1084" y="595"/>
                  </a:lnTo>
                  <a:lnTo>
                    <a:pt x="1084" y="598"/>
                  </a:lnTo>
                  <a:lnTo>
                    <a:pt x="1082" y="603"/>
                  </a:lnTo>
                  <a:lnTo>
                    <a:pt x="1082" y="607"/>
                  </a:lnTo>
                  <a:lnTo>
                    <a:pt x="1085" y="609"/>
                  </a:lnTo>
                  <a:lnTo>
                    <a:pt x="1090" y="609"/>
                  </a:lnTo>
                  <a:lnTo>
                    <a:pt x="1104" y="609"/>
                  </a:lnTo>
                  <a:lnTo>
                    <a:pt x="1117" y="609"/>
                  </a:lnTo>
                  <a:lnTo>
                    <a:pt x="1125" y="609"/>
                  </a:lnTo>
                  <a:lnTo>
                    <a:pt x="1128" y="608"/>
                  </a:lnTo>
                  <a:lnTo>
                    <a:pt x="1128" y="604"/>
                  </a:lnTo>
                  <a:lnTo>
                    <a:pt x="1128" y="597"/>
                  </a:lnTo>
                  <a:lnTo>
                    <a:pt x="1127" y="595"/>
                  </a:lnTo>
                  <a:lnTo>
                    <a:pt x="1127" y="592"/>
                  </a:lnTo>
                  <a:lnTo>
                    <a:pt x="1126" y="591"/>
                  </a:lnTo>
                  <a:lnTo>
                    <a:pt x="1125" y="591"/>
                  </a:lnTo>
                  <a:lnTo>
                    <a:pt x="1122" y="591"/>
                  </a:lnTo>
                  <a:lnTo>
                    <a:pt x="1116" y="591"/>
                  </a:lnTo>
                  <a:close/>
                  <a:moveTo>
                    <a:pt x="1058" y="590"/>
                  </a:moveTo>
                  <a:lnTo>
                    <a:pt x="1046" y="590"/>
                  </a:lnTo>
                  <a:lnTo>
                    <a:pt x="1034" y="590"/>
                  </a:lnTo>
                  <a:lnTo>
                    <a:pt x="1027" y="590"/>
                  </a:lnTo>
                  <a:lnTo>
                    <a:pt x="1022" y="590"/>
                  </a:lnTo>
                  <a:lnTo>
                    <a:pt x="1021" y="591"/>
                  </a:lnTo>
                  <a:lnTo>
                    <a:pt x="1021" y="594"/>
                  </a:lnTo>
                  <a:lnTo>
                    <a:pt x="1021" y="597"/>
                  </a:lnTo>
                  <a:lnTo>
                    <a:pt x="1022" y="601"/>
                  </a:lnTo>
                  <a:lnTo>
                    <a:pt x="1022" y="604"/>
                  </a:lnTo>
                  <a:lnTo>
                    <a:pt x="1022" y="608"/>
                  </a:lnTo>
                  <a:lnTo>
                    <a:pt x="1032" y="608"/>
                  </a:lnTo>
                  <a:lnTo>
                    <a:pt x="1041" y="608"/>
                  </a:lnTo>
                  <a:lnTo>
                    <a:pt x="1051" y="608"/>
                  </a:lnTo>
                  <a:lnTo>
                    <a:pt x="1060" y="608"/>
                  </a:lnTo>
                  <a:lnTo>
                    <a:pt x="1066" y="608"/>
                  </a:lnTo>
                  <a:lnTo>
                    <a:pt x="1069" y="608"/>
                  </a:lnTo>
                  <a:lnTo>
                    <a:pt x="1070" y="606"/>
                  </a:lnTo>
                  <a:lnTo>
                    <a:pt x="1070" y="601"/>
                  </a:lnTo>
                  <a:lnTo>
                    <a:pt x="1069" y="595"/>
                  </a:lnTo>
                  <a:lnTo>
                    <a:pt x="1068" y="591"/>
                  </a:lnTo>
                  <a:lnTo>
                    <a:pt x="1065" y="590"/>
                  </a:lnTo>
                  <a:lnTo>
                    <a:pt x="1058" y="590"/>
                  </a:lnTo>
                  <a:close/>
                  <a:moveTo>
                    <a:pt x="1004" y="590"/>
                  </a:moveTo>
                  <a:lnTo>
                    <a:pt x="988" y="590"/>
                  </a:lnTo>
                  <a:lnTo>
                    <a:pt x="973" y="590"/>
                  </a:lnTo>
                  <a:lnTo>
                    <a:pt x="967" y="591"/>
                  </a:lnTo>
                  <a:lnTo>
                    <a:pt x="961" y="594"/>
                  </a:lnTo>
                  <a:lnTo>
                    <a:pt x="958" y="596"/>
                  </a:lnTo>
                  <a:lnTo>
                    <a:pt x="956" y="599"/>
                  </a:lnTo>
                  <a:lnTo>
                    <a:pt x="956" y="602"/>
                  </a:lnTo>
                  <a:lnTo>
                    <a:pt x="957" y="604"/>
                  </a:lnTo>
                  <a:lnTo>
                    <a:pt x="961" y="607"/>
                  </a:lnTo>
                  <a:lnTo>
                    <a:pt x="968" y="608"/>
                  </a:lnTo>
                  <a:lnTo>
                    <a:pt x="975" y="608"/>
                  </a:lnTo>
                  <a:lnTo>
                    <a:pt x="984" y="608"/>
                  </a:lnTo>
                  <a:lnTo>
                    <a:pt x="992" y="608"/>
                  </a:lnTo>
                  <a:lnTo>
                    <a:pt x="1000" y="608"/>
                  </a:lnTo>
                  <a:lnTo>
                    <a:pt x="1008" y="608"/>
                  </a:lnTo>
                  <a:lnTo>
                    <a:pt x="1012" y="607"/>
                  </a:lnTo>
                  <a:lnTo>
                    <a:pt x="1012" y="603"/>
                  </a:lnTo>
                  <a:lnTo>
                    <a:pt x="1012" y="596"/>
                  </a:lnTo>
                  <a:lnTo>
                    <a:pt x="1011" y="591"/>
                  </a:lnTo>
                  <a:lnTo>
                    <a:pt x="1010" y="590"/>
                  </a:lnTo>
                  <a:lnTo>
                    <a:pt x="1008" y="590"/>
                  </a:lnTo>
                  <a:lnTo>
                    <a:pt x="1004" y="590"/>
                  </a:lnTo>
                  <a:close/>
                  <a:moveTo>
                    <a:pt x="1224" y="574"/>
                  </a:moveTo>
                  <a:lnTo>
                    <a:pt x="1217" y="574"/>
                  </a:lnTo>
                  <a:lnTo>
                    <a:pt x="1212" y="574"/>
                  </a:lnTo>
                  <a:lnTo>
                    <a:pt x="1212" y="575"/>
                  </a:lnTo>
                  <a:lnTo>
                    <a:pt x="1212" y="577"/>
                  </a:lnTo>
                  <a:lnTo>
                    <a:pt x="1212" y="581"/>
                  </a:lnTo>
                  <a:lnTo>
                    <a:pt x="1212" y="583"/>
                  </a:lnTo>
                  <a:lnTo>
                    <a:pt x="1214" y="583"/>
                  </a:lnTo>
                  <a:lnTo>
                    <a:pt x="1218" y="583"/>
                  </a:lnTo>
                  <a:lnTo>
                    <a:pt x="1225" y="583"/>
                  </a:lnTo>
                  <a:lnTo>
                    <a:pt x="1232" y="583"/>
                  </a:lnTo>
                  <a:lnTo>
                    <a:pt x="1232" y="577"/>
                  </a:lnTo>
                  <a:lnTo>
                    <a:pt x="1231" y="574"/>
                  </a:lnTo>
                  <a:lnTo>
                    <a:pt x="1229" y="574"/>
                  </a:lnTo>
                  <a:lnTo>
                    <a:pt x="1224" y="574"/>
                  </a:lnTo>
                  <a:close/>
                  <a:moveTo>
                    <a:pt x="1192" y="567"/>
                  </a:moveTo>
                  <a:lnTo>
                    <a:pt x="1180" y="567"/>
                  </a:lnTo>
                  <a:lnTo>
                    <a:pt x="1168" y="567"/>
                  </a:lnTo>
                  <a:lnTo>
                    <a:pt x="1156" y="567"/>
                  </a:lnTo>
                  <a:lnTo>
                    <a:pt x="1144" y="567"/>
                  </a:lnTo>
                  <a:lnTo>
                    <a:pt x="1138" y="567"/>
                  </a:lnTo>
                  <a:lnTo>
                    <a:pt x="1135" y="568"/>
                  </a:lnTo>
                  <a:lnTo>
                    <a:pt x="1134" y="571"/>
                  </a:lnTo>
                  <a:lnTo>
                    <a:pt x="1134" y="575"/>
                  </a:lnTo>
                  <a:lnTo>
                    <a:pt x="1134" y="580"/>
                  </a:lnTo>
                  <a:lnTo>
                    <a:pt x="1135" y="583"/>
                  </a:lnTo>
                  <a:lnTo>
                    <a:pt x="1137" y="583"/>
                  </a:lnTo>
                  <a:lnTo>
                    <a:pt x="1143" y="583"/>
                  </a:lnTo>
                  <a:lnTo>
                    <a:pt x="1153" y="583"/>
                  </a:lnTo>
                  <a:lnTo>
                    <a:pt x="1162" y="583"/>
                  </a:lnTo>
                  <a:lnTo>
                    <a:pt x="1171" y="583"/>
                  </a:lnTo>
                  <a:lnTo>
                    <a:pt x="1181" y="583"/>
                  </a:lnTo>
                  <a:lnTo>
                    <a:pt x="1189" y="583"/>
                  </a:lnTo>
                  <a:lnTo>
                    <a:pt x="1192" y="583"/>
                  </a:lnTo>
                  <a:lnTo>
                    <a:pt x="1193" y="579"/>
                  </a:lnTo>
                  <a:lnTo>
                    <a:pt x="1192" y="572"/>
                  </a:lnTo>
                  <a:lnTo>
                    <a:pt x="1192" y="569"/>
                  </a:lnTo>
                  <a:lnTo>
                    <a:pt x="1192" y="567"/>
                  </a:lnTo>
                  <a:close/>
                  <a:moveTo>
                    <a:pt x="1123" y="567"/>
                  </a:moveTo>
                  <a:lnTo>
                    <a:pt x="1114" y="567"/>
                  </a:lnTo>
                  <a:lnTo>
                    <a:pt x="1105" y="567"/>
                  </a:lnTo>
                  <a:lnTo>
                    <a:pt x="1097" y="567"/>
                  </a:lnTo>
                  <a:lnTo>
                    <a:pt x="1088" y="567"/>
                  </a:lnTo>
                  <a:lnTo>
                    <a:pt x="1081" y="566"/>
                  </a:lnTo>
                  <a:lnTo>
                    <a:pt x="1077" y="566"/>
                  </a:lnTo>
                  <a:lnTo>
                    <a:pt x="1076" y="569"/>
                  </a:lnTo>
                  <a:lnTo>
                    <a:pt x="1075" y="575"/>
                  </a:lnTo>
                  <a:lnTo>
                    <a:pt x="1075" y="580"/>
                  </a:lnTo>
                  <a:lnTo>
                    <a:pt x="1076" y="581"/>
                  </a:lnTo>
                  <a:lnTo>
                    <a:pt x="1078" y="581"/>
                  </a:lnTo>
                  <a:lnTo>
                    <a:pt x="1084" y="581"/>
                  </a:lnTo>
                  <a:lnTo>
                    <a:pt x="1098" y="581"/>
                  </a:lnTo>
                  <a:lnTo>
                    <a:pt x="1112" y="581"/>
                  </a:lnTo>
                  <a:lnTo>
                    <a:pt x="1120" y="583"/>
                  </a:lnTo>
                  <a:lnTo>
                    <a:pt x="1123" y="581"/>
                  </a:lnTo>
                  <a:lnTo>
                    <a:pt x="1124" y="579"/>
                  </a:lnTo>
                  <a:lnTo>
                    <a:pt x="1124" y="573"/>
                  </a:lnTo>
                  <a:lnTo>
                    <a:pt x="1123" y="569"/>
                  </a:lnTo>
                  <a:lnTo>
                    <a:pt x="1123" y="567"/>
                  </a:lnTo>
                  <a:close/>
                  <a:moveTo>
                    <a:pt x="1062" y="566"/>
                  </a:moveTo>
                  <a:lnTo>
                    <a:pt x="1046" y="566"/>
                  </a:lnTo>
                  <a:lnTo>
                    <a:pt x="1032" y="566"/>
                  </a:lnTo>
                  <a:lnTo>
                    <a:pt x="1026" y="565"/>
                  </a:lnTo>
                  <a:lnTo>
                    <a:pt x="1021" y="565"/>
                  </a:lnTo>
                  <a:lnTo>
                    <a:pt x="1019" y="565"/>
                  </a:lnTo>
                  <a:lnTo>
                    <a:pt x="1018" y="566"/>
                  </a:lnTo>
                  <a:lnTo>
                    <a:pt x="1017" y="568"/>
                  </a:lnTo>
                  <a:lnTo>
                    <a:pt x="1017" y="572"/>
                  </a:lnTo>
                  <a:lnTo>
                    <a:pt x="1016" y="578"/>
                  </a:lnTo>
                  <a:lnTo>
                    <a:pt x="1017" y="580"/>
                  </a:lnTo>
                  <a:lnTo>
                    <a:pt x="1021" y="581"/>
                  </a:lnTo>
                  <a:lnTo>
                    <a:pt x="1028" y="580"/>
                  </a:lnTo>
                  <a:lnTo>
                    <a:pt x="1041" y="580"/>
                  </a:lnTo>
                  <a:lnTo>
                    <a:pt x="1055" y="580"/>
                  </a:lnTo>
                  <a:lnTo>
                    <a:pt x="1058" y="580"/>
                  </a:lnTo>
                  <a:lnTo>
                    <a:pt x="1063" y="580"/>
                  </a:lnTo>
                  <a:lnTo>
                    <a:pt x="1062" y="574"/>
                  </a:lnTo>
                  <a:lnTo>
                    <a:pt x="1062" y="566"/>
                  </a:lnTo>
                  <a:close/>
                  <a:moveTo>
                    <a:pt x="1005" y="566"/>
                  </a:moveTo>
                  <a:lnTo>
                    <a:pt x="991" y="566"/>
                  </a:lnTo>
                  <a:lnTo>
                    <a:pt x="976" y="566"/>
                  </a:lnTo>
                  <a:lnTo>
                    <a:pt x="962" y="566"/>
                  </a:lnTo>
                  <a:lnTo>
                    <a:pt x="948" y="566"/>
                  </a:lnTo>
                  <a:lnTo>
                    <a:pt x="947" y="568"/>
                  </a:lnTo>
                  <a:lnTo>
                    <a:pt x="947" y="571"/>
                  </a:lnTo>
                  <a:lnTo>
                    <a:pt x="947" y="577"/>
                  </a:lnTo>
                  <a:lnTo>
                    <a:pt x="947" y="580"/>
                  </a:lnTo>
                  <a:lnTo>
                    <a:pt x="950" y="580"/>
                  </a:lnTo>
                  <a:lnTo>
                    <a:pt x="958" y="580"/>
                  </a:lnTo>
                  <a:lnTo>
                    <a:pt x="967" y="580"/>
                  </a:lnTo>
                  <a:lnTo>
                    <a:pt x="976" y="580"/>
                  </a:lnTo>
                  <a:lnTo>
                    <a:pt x="985" y="580"/>
                  </a:lnTo>
                  <a:lnTo>
                    <a:pt x="994" y="580"/>
                  </a:lnTo>
                  <a:lnTo>
                    <a:pt x="1002" y="580"/>
                  </a:lnTo>
                  <a:lnTo>
                    <a:pt x="1005" y="580"/>
                  </a:lnTo>
                  <a:lnTo>
                    <a:pt x="1006" y="577"/>
                  </a:lnTo>
                  <a:lnTo>
                    <a:pt x="1005" y="569"/>
                  </a:lnTo>
                  <a:lnTo>
                    <a:pt x="1005" y="567"/>
                  </a:lnTo>
                  <a:lnTo>
                    <a:pt x="1005" y="566"/>
                  </a:lnTo>
                  <a:close/>
                  <a:moveTo>
                    <a:pt x="1232" y="546"/>
                  </a:moveTo>
                  <a:lnTo>
                    <a:pt x="1225" y="546"/>
                  </a:lnTo>
                  <a:lnTo>
                    <a:pt x="1218" y="546"/>
                  </a:lnTo>
                  <a:lnTo>
                    <a:pt x="1214" y="545"/>
                  </a:lnTo>
                  <a:lnTo>
                    <a:pt x="1213" y="546"/>
                  </a:lnTo>
                  <a:lnTo>
                    <a:pt x="1212" y="548"/>
                  </a:lnTo>
                  <a:lnTo>
                    <a:pt x="1212" y="551"/>
                  </a:lnTo>
                  <a:lnTo>
                    <a:pt x="1212" y="553"/>
                  </a:lnTo>
                  <a:lnTo>
                    <a:pt x="1212" y="556"/>
                  </a:lnTo>
                  <a:lnTo>
                    <a:pt x="1218" y="556"/>
                  </a:lnTo>
                  <a:lnTo>
                    <a:pt x="1226" y="556"/>
                  </a:lnTo>
                  <a:lnTo>
                    <a:pt x="1230" y="555"/>
                  </a:lnTo>
                  <a:lnTo>
                    <a:pt x="1232" y="554"/>
                  </a:lnTo>
                  <a:lnTo>
                    <a:pt x="1232" y="552"/>
                  </a:lnTo>
                  <a:lnTo>
                    <a:pt x="1232" y="546"/>
                  </a:lnTo>
                  <a:close/>
                  <a:moveTo>
                    <a:pt x="1174" y="544"/>
                  </a:moveTo>
                  <a:lnTo>
                    <a:pt x="1163" y="544"/>
                  </a:lnTo>
                  <a:lnTo>
                    <a:pt x="1151" y="544"/>
                  </a:lnTo>
                  <a:lnTo>
                    <a:pt x="1139" y="544"/>
                  </a:lnTo>
                  <a:lnTo>
                    <a:pt x="1127" y="544"/>
                  </a:lnTo>
                  <a:lnTo>
                    <a:pt x="1127" y="548"/>
                  </a:lnTo>
                  <a:lnTo>
                    <a:pt x="1127" y="552"/>
                  </a:lnTo>
                  <a:lnTo>
                    <a:pt x="1127" y="555"/>
                  </a:lnTo>
                  <a:lnTo>
                    <a:pt x="1127" y="557"/>
                  </a:lnTo>
                  <a:lnTo>
                    <a:pt x="1127" y="559"/>
                  </a:lnTo>
                  <a:lnTo>
                    <a:pt x="1128" y="560"/>
                  </a:lnTo>
                  <a:lnTo>
                    <a:pt x="1133" y="560"/>
                  </a:lnTo>
                  <a:lnTo>
                    <a:pt x="1139" y="559"/>
                  </a:lnTo>
                  <a:lnTo>
                    <a:pt x="1149" y="559"/>
                  </a:lnTo>
                  <a:lnTo>
                    <a:pt x="1158" y="559"/>
                  </a:lnTo>
                  <a:lnTo>
                    <a:pt x="1168" y="559"/>
                  </a:lnTo>
                  <a:lnTo>
                    <a:pt x="1178" y="559"/>
                  </a:lnTo>
                  <a:lnTo>
                    <a:pt x="1185" y="560"/>
                  </a:lnTo>
                  <a:lnTo>
                    <a:pt x="1189" y="559"/>
                  </a:lnTo>
                  <a:lnTo>
                    <a:pt x="1189" y="555"/>
                  </a:lnTo>
                  <a:lnTo>
                    <a:pt x="1188" y="549"/>
                  </a:lnTo>
                  <a:lnTo>
                    <a:pt x="1188" y="546"/>
                  </a:lnTo>
                  <a:lnTo>
                    <a:pt x="1186" y="544"/>
                  </a:lnTo>
                  <a:lnTo>
                    <a:pt x="1185" y="544"/>
                  </a:lnTo>
                  <a:lnTo>
                    <a:pt x="1184" y="543"/>
                  </a:lnTo>
                  <a:lnTo>
                    <a:pt x="1180" y="543"/>
                  </a:lnTo>
                  <a:lnTo>
                    <a:pt x="1174" y="544"/>
                  </a:lnTo>
                  <a:close/>
                  <a:moveTo>
                    <a:pt x="1105" y="543"/>
                  </a:moveTo>
                  <a:lnTo>
                    <a:pt x="1096" y="543"/>
                  </a:lnTo>
                  <a:lnTo>
                    <a:pt x="1087" y="543"/>
                  </a:lnTo>
                  <a:lnTo>
                    <a:pt x="1077" y="543"/>
                  </a:lnTo>
                  <a:lnTo>
                    <a:pt x="1067" y="543"/>
                  </a:lnTo>
                  <a:lnTo>
                    <a:pt x="1067" y="551"/>
                  </a:lnTo>
                  <a:lnTo>
                    <a:pt x="1067" y="559"/>
                  </a:lnTo>
                  <a:lnTo>
                    <a:pt x="1077" y="559"/>
                  </a:lnTo>
                  <a:lnTo>
                    <a:pt x="1088" y="559"/>
                  </a:lnTo>
                  <a:lnTo>
                    <a:pt x="1098" y="559"/>
                  </a:lnTo>
                  <a:lnTo>
                    <a:pt x="1109" y="559"/>
                  </a:lnTo>
                  <a:lnTo>
                    <a:pt x="1114" y="559"/>
                  </a:lnTo>
                  <a:lnTo>
                    <a:pt x="1119" y="559"/>
                  </a:lnTo>
                  <a:lnTo>
                    <a:pt x="1119" y="554"/>
                  </a:lnTo>
                  <a:lnTo>
                    <a:pt x="1117" y="550"/>
                  </a:lnTo>
                  <a:lnTo>
                    <a:pt x="1116" y="545"/>
                  </a:lnTo>
                  <a:lnTo>
                    <a:pt x="1115" y="543"/>
                  </a:lnTo>
                  <a:lnTo>
                    <a:pt x="1112" y="543"/>
                  </a:lnTo>
                  <a:lnTo>
                    <a:pt x="1105" y="543"/>
                  </a:lnTo>
                  <a:close/>
                  <a:moveTo>
                    <a:pt x="1052" y="542"/>
                  </a:moveTo>
                  <a:lnTo>
                    <a:pt x="1041" y="542"/>
                  </a:lnTo>
                  <a:lnTo>
                    <a:pt x="1029" y="542"/>
                  </a:lnTo>
                  <a:lnTo>
                    <a:pt x="1018" y="542"/>
                  </a:lnTo>
                  <a:lnTo>
                    <a:pt x="1006" y="542"/>
                  </a:lnTo>
                  <a:lnTo>
                    <a:pt x="1006" y="545"/>
                  </a:lnTo>
                  <a:lnTo>
                    <a:pt x="1006" y="548"/>
                  </a:lnTo>
                  <a:lnTo>
                    <a:pt x="1006" y="554"/>
                  </a:lnTo>
                  <a:lnTo>
                    <a:pt x="1006" y="556"/>
                  </a:lnTo>
                  <a:lnTo>
                    <a:pt x="1009" y="557"/>
                  </a:lnTo>
                  <a:lnTo>
                    <a:pt x="1016" y="557"/>
                  </a:lnTo>
                  <a:lnTo>
                    <a:pt x="1030" y="557"/>
                  </a:lnTo>
                  <a:lnTo>
                    <a:pt x="1044" y="557"/>
                  </a:lnTo>
                  <a:lnTo>
                    <a:pt x="1051" y="557"/>
                  </a:lnTo>
                  <a:lnTo>
                    <a:pt x="1053" y="556"/>
                  </a:lnTo>
                  <a:lnTo>
                    <a:pt x="1053" y="553"/>
                  </a:lnTo>
                  <a:lnTo>
                    <a:pt x="1052" y="546"/>
                  </a:lnTo>
                  <a:lnTo>
                    <a:pt x="1052" y="544"/>
                  </a:lnTo>
                  <a:lnTo>
                    <a:pt x="1052" y="542"/>
                  </a:lnTo>
                  <a:close/>
                  <a:moveTo>
                    <a:pt x="997" y="542"/>
                  </a:moveTo>
                  <a:lnTo>
                    <a:pt x="986" y="542"/>
                  </a:lnTo>
                  <a:lnTo>
                    <a:pt x="974" y="542"/>
                  </a:lnTo>
                  <a:lnTo>
                    <a:pt x="962" y="542"/>
                  </a:lnTo>
                  <a:lnTo>
                    <a:pt x="951" y="542"/>
                  </a:lnTo>
                  <a:lnTo>
                    <a:pt x="945" y="542"/>
                  </a:lnTo>
                  <a:lnTo>
                    <a:pt x="939" y="541"/>
                  </a:lnTo>
                  <a:lnTo>
                    <a:pt x="938" y="542"/>
                  </a:lnTo>
                  <a:lnTo>
                    <a:pt x="936" y="543"/>
                  </a:lnTo>
                  <a:lnTo>
                    <a:pt x="935" y="545"/>
                  </a:lnTo>
                  <a:lnTo>
                    <a:pt x="935" y="548"/>
                  </a:lnTo>
                  <a:lnTo>
                    <a:pt x="935" y="552"/>
                  </a:lnTo>
                  <a:lnTo>
                    <a:pt x="935" y="555"/>
                  </a:lnTo>
                  <a:lnTo>
                    <a:pt x="935" y="556"/>
                  </a:lnTo>
                  <a:lnTo>
                    <a:pt x="936" y="557"/>
                  </a:lnTo>
                  <a:lnTo>
                    <a:pt x="940" y="557"/>
                  </a:lnTo>
                  <a:lnTo>
                    <a:pt x="948" y="557"/>
                  </a:lnTo>
                  <a:lnTo>
                    <a:pt x="959" y="557"/>
                  </a:lnTo>
                  <a:lnTo>
                    <a:pt x="969" y="557"/>
                  </a:lnTo>
                  <a:lnTo>
                    <a:pt x="980" y="557"/>
                  </a:lnTo>
                  <a:lnTo>
                    <a:pt x="991" y="557"/>
                  </a:lnTo>
                  <a:lnTo>
                    <a:pt x="996" y="557"/>
                  </a:lnTo>
                  <a:lnTo>
                    <a:pt x="998" y="556"/>
                  </a:lnTo>
                  <a:lnTo>
                    <a:pt x="999" y="554"/>
                  </a:lnTo>
                  <a:lnTo>
                    <a:pt x="998" y="548"/>
                  </a:lnTo>
                  <a:lnTo>
                    <a:pt x="998" y="545"/>
                  </a:lnTo>
                  <a:lnTo>
                    <a:pt x="997" y="542"/>
                  </a:lnTo>
                  <a:close/>
                  <a:moveTo>
                    <a:pt x="1232" y="520"/>
                  </a:moveTo>
                  <a:lnTo>
                    <a:pt x="1220" y="520"/>
                  </a:lnTo>
                  <a:lnTo>
                    <a:pt x="1208" y="520"/>
                  </a:lnTo>
                  <a:lnTo>
                    <a:pt x="1208" y="521"/>
                  </a:lnTo>
                  <a:lnTo>
                    <a:pt x="1208" y="522"/>
                  </a:lnTo>
                  <a:lnTo>
                    <a:pt x="1208" y="527"/>
                  </a:lnTo>
                  <a:lnTo>
                    <a:pt x="1208" y="529"/>
                  </a:lnTo>
                  <a:lnTo>
                    <a:pt x="1210" y="529"/>
                  </a:lnTo>
                  <a:lnTo>
                    <a:pt x="1215" y="529"/>
                  </a:lnTo>
                  <a:lnTo>
                    <a:pt x="1221" y="529"/>
                  </a:lnTo>
                  <a:lnTo>
                    <a:pt x="1228" y="529"/>
                  </a:lnTo>
                  <a:lnTo>
                    <a:pt x="1231" y="529"/>
                  </a:lnTo>
                  <a:lnTo>
                    <a:pt x="1232" y="527"/>
                  </a:lnTo>
                  <a:lnTo>
                    <a:pt x="1232" y="525"/>
                  </a:lnTo>
                  <a:lnTo>
                    <a:pt x="1232" y="520"/>
                  </a:lnTo>
                  <a:close/>
                  <a:moveTo>
                    <a:pt x="1178" y="516"/>
                  </a:moveTo>
                  <a:lnTo>
                    <a:pt x="1167" y="516"/>
                  </a:lnTo>
                  <a:lnTo>
                    <a:pt x="1157" y="516"/>
                  </a:lnTo>
                  <a:lnTo>
                    <a:pt x="1147" y="516"/>
                  </a:lnTo>
                  <a:lnTo>
                    <a:pt x="1137" y="516"/>
                  </a:lnTo>
                  <a:lnTo>
                    <a:pt x="1133" y="516"/>
                  </a:lnTo>
                  <a:lnTo>
                    <a:pt x="1131" y="516"/>
                  </a:lnTo>
                  <a:lnTo>
                    <a:pt x="1130" y="519"/>
                  </a:lnTo>
                  <a:lnTo>
                    <a:pt x="1130" y="524"/>
                  </a:lnTo>
                  <a:lnTo>
                    <a:pt x="1130" y="528"/>
                  </a:lnTo>
                  <a:lnTo>
                    <a:pt x="1130" y="530"/>
                  </a:lnTo>
                  <a:lnTo>
                    <a:pt x="1132" y="530"/>
                  </a:lnTo>
                  <a:lnTo>
                    <a:pt x="1135" y="530"/>
                  </a:lnTo>
                  <a:lnTo>
                    <a:pt x="1149" y="530"/>
                  </a:lnTo>
                  <a:lnTo>
                    <a:pt x="1163" y="530"/>
                  </a:lnTo>
                  <a:lnTo>
                    <a:pt x="1177" y="530"/>
                  </a:lnTo>
                  <a:lnTo>
                    <a:pt x="1191" y="530"/>
                  </a:lnTo>
                  <a:lnTo>
                    <a:pt x="1191" y="528"/>
                  </a:lnTo>
                  <a:lnTo>
                    <a:pt x="1191" y="525"/>
                  </a:lnTo>
                  <a:lnTo>
                    <a:pt x="1190" y="518"/>
                  </a:lnTo>
                  <a:lnTo>
                    <a:pt x="1188" y="516"/>
                  </a:lnTo>
                  <a:lnTo>
                    <a:pt x="1184" y="516"/>
                  </a:lnTo>
                  <a:lnTo>
                    <a:pt x="1178" y="516"/>
                  </a:lnTo>
                  <a:close/>
                  <a:moveTo>
                    <a:pt x="1117" y="515"/>
                  </a:moveTo>
                  <a:lnTo>
                    <a:pt x="1108" y="515"/>
                  </a:lnTo>
                  <a:lnTo>
                    <a:pt x="1098" y="515"/>
                  </a:lnTo>
                  <a:lnTo>
                    <a:pt x="1089" y="515"/>
                  </a:lnTo>
                  <a:lnTo>
                    <a:pt x="1079" y="515"/>
                  </a:lnTo>
                  <a:lnTo>
                    <a:pt x="1073" y="515"/>
                  </a:lnTo>
                  <a:lnTo>
                    <a:pt x="1069" y="515"/>
                  </a:lnTo>
                  <a:lnTo>
                    <a:pt x="1067" y="517"/>
                  </a:lnTo>
                  <a:lnTo>
                    <a:pt x="1067" y="522"/>
                  </a:lnTo>
                  <a:lnTo>
                    <a:pt x="1067" y="528"/>
                  </a:lnTo>
                  <a:lnTo>
                    <a:pt x="1068" y="530"/>
                  </a:lnTo>
                  <a:lnTo>
                    <a:pt x="1072" y="530"/>
                  </a:lnTo>
                  <a:lnTo>
                    <a:pt x="1078" y="530"/>
                  </a:lnTo>
                  <a:lnTo>
                    <a:pt x="1091" y="530"/>
                  </a:lnTo>
                  <a:lnTo>
                    <a:pt x="1105" y="530"/>
                  </a:lnTo>
                  <a:lnTo>
                    <a:pt x="1113" y="530"/>
                  </a:lnTo>
                  <a:lnTo>
                    <a:pt x="1116" y="530"/>
                  </a:lnTo>
                  <a:lnTo>
                    <a:pt x="1117" y="528"/>
                  </a:lnTo>
                  <a:lnTo>
                    <a:pt x="1117" y="520"/>
                  </a:lnTo>
                  <a:lnTo>
                    <a:pt x="1117" y="518"/>
                  </a:lnTo>
                  <a:lnTo>
                    <a:pt x="1117" y="515"/>
                  </a:lnTo>
                  <a:close/>
                  <a:moveTo>
                    <a:pt x="1044" y="514"/>
                  </a:moveTo>
                  <a:lnTo>
                    <a:pt x="1034" y="514"/>
                  </a:lnTo>
                  <a:lnTo>
                    <a:pt x="1026" y="514"/>
                  </a:lnTo>
                  <a:lnTo>
                    <a:pt x="1016" y="514"/>
                  </a:lnTo>
                  <a:lnTo>
                    <a:pt x="1006" y="514"/>
                  </a:lnTo>
                  <a:lnTo>
                    <a:pt x="1006" y="516"/>
                  </a:lnTo>
                  <a:lnTo>
                    <a:pt x="1006" y="518"/>
                  </a:lnTo>
                  <a:lnTo>
                    <a:pt x="1006" y="526"/>
                  </a:lnTo>
                  <a:lnTo>
                    <a:pt x="1007" y="529"/>
                  </a:lnTo>
                  <a:lnTo>
                    <a:pt x="1010" y="529"/>
                  </a:lnTo>
                  <a:lnTo>
                    <a:pt x="1018" y="529"/>
                  </a:lnTo>
                  <a:lnTo>
                    <a:pt x="1030" y="529"/>
                  </a:lnTo>
                  <a:lnTo>
                    <a:pt x="1043" y="529"/>
                  </a:lnTo>
                  <a:lnTo>
                    <a:pt x="1051" y="529"/>
                  </a:lnTo>
                  <a:lnTo>
                    <a:pt x="1054" y="528"/>
                  </a:lnTo>
                  <a:lnTo>
                    <a:pt x="1054" y="526"/>
                  </a:lnTo>
                  <a:lnTo>
                    <a:pt x="1054" y="518"/>
                  </a:lnTo>
                  <a:lnTo>
                    <a:pt x="1053" y="515"/>
                  </a:lnTo>
                  <a:lnTo>
                    <a:pt x="1051" y="514"/>
                  </a:lnTo>
                  <a:lnTo>
                    <a:pt x="1049" y="514"/>
                  </a:lnTo>
                  <a:lnTo>
                    <a:pt x="1044" y="514"/>
                  </a:lnTo>
                  <a:close/>
                  <a:moveTo>
                    <a:pt x="988" y="514"/>
                  </a:moveTo>
                  <a:lnTo>
                    <a:pt x="979" y="514"/>
                  </a:lnTo>
                  <a:lnTo>
                    <a:pt x="968" y="514"/>
                  </a:lnTo>
                  <a:lnTo>
                    <a:pt x="958" y="514"/>
                  </a:lnTo>
                  <a:lnTo>
                    <a:pt x="947" y="514"/>
                  </a:lnTo>
                  <a:lnTo>
                    <a:pt x="941" y="514"/>
                  </a:lnTo>
                  <a:lnTo>
                    <a:pt x="937" y="514"/>
                  </a:lnTo>
                  <a:lnTo>
                    <a:pt x="936" y="514"/>
                  </a:lnTo>
                  <a:lnTo>
                    <a:pt x="936" y="515"/>
                  </a:lnTo>
                  <a:lnTo>
                    <a:pt x="935" y="517"/>
                  </a:lnTo>
                  <a:lnTo>
                    <a:pt x="935" y="520"/>
                  </a:lnTo>
                  <a:lnTo>
                    <a:pt x="935" y="525"/>
                  </a:lnTo>
                  <a:lnTo>
                    <a:pt x="935" y="529"/>
                  </a:lnTo>
                  <a:lnTo>
                    <a:pt x="946" y="529"/>
                  </a:lnTo>
                  <a:lnTo>
                    <a:pt x="957" y="529"/>
                  </a:lnTo>
                  <a:lnTo>
                    <a:pt x="969" y="529"/>
                  </a:lnTo>
                  <a:lnTo>
                    <a:pt x="980" y="529"/>
                  </a:lnTo>
                  <a:lnTo>
                    <a:pt x="986" y="529"/>
                  </a:lnTo>
                  <a:lnTo>
                    <a:pt x="989" y="528"/>
                  </a:lnTo>
                  <a:lnTo>
                    <a:pt x="989" y="526"/>
                  </a:lnTo>
                  <a:lnTo>
                    <a:pt x="989" y="519"/>
                  </a:lnTo>
                  <a:lnTo>
                    <a:pt x="989" y="517"/>
                  </a:lnTo>
                  <a:lnTo>
                    <a:pt x="988" y="514"/>
                  </a:lnTo>
                  <a:close/>
                  <a:moveTo>
                    <a:pt x="1226" y="493"/>
                  </a:moveTo>
                  <a:lnTo>
                    <a:pt x="1220" y="493"/>
                  </a:lnTo>
                  <a:lnTo>
                    <a:pt x="1218" y="493"/>
                  </a:lnTo>
                  <a:lnTo>
                    <a:pt x="1218" y="496"/>
                  </a:lnTo>
                  <a:lnTo>
                    <a:pt x="1218" y="501"/>
                  </a:lnTo>
                  <a:lnTo>
                    <a:pt x="1224" y="502"/>
                  </a:lnTo>
                  <a:lnTo>
                    <a:pt x="1228" y="502"/>
                  </a:lnTo>
                  <a:lnTo>
                    <a:pt x="1229" y="502"/>
                  </a:lnTo>
                  <a:lnTo>
                    <a:pt x="1231" y="501"/>
                  </a:lnTo>
                  <a:lnTo>
                    <a:pt x="1231" y="499"/>
                  </a:lnTo>
                  <a:lnTo>
                    <a:pt x="1232" y="496"/>
                  </a:lnTo>
                  <a:lnTo>
                    <a:pt x="1232" y="494"/>
                  </a:lnTo>
                  <a:lnTo>
                    <a:pt x="1231" y="493"/>
                  </a:lnTo>
                  <a:lnTo>
                    <a:pt x="1229" y="492"/>
                  </a:lnTo>
                  <a:lnTo>
                    <a:pt x="1226" y="493"/>
                  </a:lnTo>
                  <a:close/>
                  <a:moveTo>
                    <a:pt x="1197" y="486"/>
                  </a:moveTo>
                  <a:lnTo>
                    <a:pt x="1184" y="486"/>
                  </a:lnTo>
                  <a:lnTo>
                    <a:pt x="1171" y="486"/>
                  </a:lnTo>
                  <a:lnTo>
                    <a:pt x="1159" y="486"/>
                  </a:lnTo>
                  <a:lnTo>
                    <a:pt x="1146" y="486"/>
                  </a:lnTo>
                  <a:lnTo>
                    <a:pt x="1140" y="486"/>
                  </a:lnTo>
                  <a:lnTo>
                    <a:pt x="1138" y="486"/>
                  </a:lnTo>
                  <a:lnTo>
                    <a:pt x="1137" y="489"/>
                  </a:lnTo>
                  <a:lnTo>
                    <a:pt x="1137" y="494"/>
                  </a:lnTo>
                  <a:lnTo>
                    <a:pt x="1137" y="497"/>
                  </a:lnTo>
                  <a:lnTo>
                    <a:pt x="1137" y="502"/>
                  </a:lnTo>
                  <a:lnTo>
                    <a:pt x="1149" y="502"/>
                  </a:lnTo>
                  <a:lnTo>
                    <a:pt x="1161" y="502"/>
                  </a:lnTo>
                  <a:lnTo>
                    <a:pt x="1173" y="502"/>
                  </a:lnTo>
                  <a:lnTo>
                    <a:pt x="1185" y="502"/>
                  </a:lnTo>
                  <a:lnTo>
                    <a:pt x="1193" y="502"/>
                  </a:lnTo>
                  <a:lnTo>
                    <a:pt x="1196" y="502"/>
                  </a:lnTo>
                  <a:lnTo>
                    <a:pt x="1197" y="501"/>
                  </a:lnTo>
                  <a:lnTo>
                    <a:pt x="1198" y="499"/>
                  </a:lnTo>
                  <a:lnTo>
                    <a:pt x="1198" y="496"/>
                  </a:lnTo>
                  <a:lnTo>
                    <a:pt x="1197" y="493"/>
                  </a:lnTo>
                  <a:lnTo>
                    <a:pt x="1197" y="490"/>
                  </a:lnTo>
                  <a:lnTo>
                    <a:pt x="1197" y="486"/>
                  </a:lnTo>
                  <a:close/>
                  <a:moveTo>
                    <a:pt x="1113" y="485"/>
                  </a:moveTo>
                  <a:lnTo>
                    <a:pt x="1103" y="485"/>
                  </a:lnTo>
                  <a:lnTo>
                    <a:pt x="1095" y="485"/>
                  </a:lnTo>
                  <a:lnTo>
                    <a:pt x="1085" y="485"/>
                  </a:lnTo>
                  <a:lnTo>
                    <a:pt x="1076" y="485"/>
                  </a:lnTo>
                  <a:lnTo>
                    <a:pt x="1070" y="485"/>
                  </a:lnTo>
                  <a:lnTo>
                    <a:pt x="1068" y="486"/>
                  </a:lnTo>
                  <a:lnTo>
                    <a:pt x="1068" y="489"/>
                  </a:lnTo>
                  <a:lnTo>
                    <a:pt x="1068" y="494"/>
                  </a:lnTo>
                  <a:lnTo>
                    <a:pt x="1068" y="498"/>
                  </a:lnTo>
                  <a:lnTo>
                    <a:pt x="1068" y="501"/>
                  </a:lnTo>
                  <a:lnTo>
                    <a:pt x="1070" y="501"/>
                  </a:lnTo>
                  <a:lnTo>
                    <a:pt x="1076" y="501"/>
                  </a:lnTo>
                  <a:lnTo>
                    <a:pt x="1088" y="501"/>
                  </a:lnTo>
                  <a:lnTo>
                    <a:pt x="1100" y="501"/>
                  </a:lnTo>
                  <a:lnTo>
                    <a:pt x="1113" y="501"/>
                  </a:lnTo>
                  <a:lnTo>
                    <a:pt x="1125" y="501"/>
                  </a:lnTo>
                  <a:lnTo>
                    <a:pt x="1125" y="497"/>
                  </a:lnTo>
                  <a:lnTo>
                    <a:pt x="1124" y="494"/>
                  </a:lnTo>
                  <a:lnTo>
                    <a:pt x="1124" y="489"/>
                  </a:lnTo>
                  <a:lnTo>
                    <a:pt x="1123" y="485"/>
                  </a:lnTo>
                  <a:lnTo>
                    <a:pt x="1120" y="485"/>
                  </a:lnTo>
                  <a:lnTo>
                    <a:pt x="1113" y="485"/>
                  </a:lnTo>
                  <a:close/>
                  <a:moveTo>
                    <a:pt x="1054" y="484"/>
                  </a:moveTo>
                  <a:lnTo>
                    <a:pt x="1045" y="484"/>
                  </a:lnTo>
                  <a:lnTo>
                    <a:pt x="1035" y="484"/>
                  </a:lnTo>
                  <a:lnTo>
                    <a:pt x="1027" y="484"/>
                  </a:lnTo>
                  <a:lnTo>
                    <a:pt x="1017" y="484"/>
                  </a:lnTo>
                  <a:lnTo>
                    <a:pt x="1011" y="484"/>
                  </a:lnTo>
                  <a:lnTo>
                    <a:pt x="1008" y="484"/>
                  </a:lnTo>
                  <a:lnTo>
                    <a:pt x="1007" y="486"/>
                  </a:lnTo>
                  <a:lnTo>
                    <a:pt x="1007" y="492"/>
                  </a:lnTo>
                  <a:lnTo>
                    <a:pt x="1007" y="493"/>
                  </a:lnTo>
                  <a:lnTo>
                    <a:pt x="1007" y="494"/>
                  </a:lnTo>
                  <a:lnTo>
                    <a:pt x="1007" y="498"/>
                  </a:lnTo>
                  <a:lnTo>
                    <a:pt x="1008" y="499"/>
                  </a:lnTo>
                  <a:lnTo>
                    <a:pt x="1010" y="499"/>
                  </a:lnTo>
                  <a:lnTo>
                    <a:pt x="1015" y="499"/>
                  </a:lnTo>
                  <a:lnTo>
                    <a:pt x="1031" y="499"/>
                  </a:lnTo>
                  <a:lnTo>
                    <a:pt x="1046" y="499"/>
                  </a:lnTo>
                  <a:lnTo>
                    <a:pt x="1052" y="499"/>
                  </a:lnTo>
                  <a:lnTo>
                    <a:pt x="1055" y="498"/>
                  </a:lnTo>
                  <a:lnTo>
                    <a:pt x="1055" y="496"/>
                  </a:lnTo>
                  <a:lnTo>
                    <a:pt x="1054" y="490"/>
                  </a:lnTo>
                  <a:lnTo>
                    <a:pt x="1054" y="487"/>
                  </a:lnTo>
                  <a:lnTo>
                    <a:pt x="1054" y="484"/>
                  </a:lnTo>
                  <a:close/>
                  <a:moveTo>
                    <a:pt x="983" y="484"/>
                  </a:moveTo>
                  <a:lnTo>
                    <a:pt x="971" y="484"/>
                  </a:lnTo>
                  <a:lnTo>
                    <a:pt x="959" y="484"/>
                  </a:lnTo>
                  <a:lnTo>
                    <a:pt x="948" y="484"/>
                  </a:lnTo>
                  <a:lnTo>
                    <a:pt x="936" y="484"/>
                  </a:lnTo>
                  <a:lnTo>
                    <a:pt x="936" y="486"/>
                  </a:lnTo>
                  <a:lnTo>
                    <a:pt x="936" y="490"/>
                  </a:lnTo>
                  <a:lnTo>
                    <a:pt x="936" y="496"/>
                  </a:lnTo>
                  <a:lnTo>
                    <a:pt x="937" y="499"/>
                  </a:lnTo>
                  <a:lnTo>
                    <a:pt x="940" y="499"/>
                  </a:lnTo>
                  <a:lnTo>
                    <a:pt x="948" y="499"/>
                  </a:lnTo>
                  <a:lnTo>
                    <a:pt x="963" y="499"/>
                  </a:lnTo>
                  <a:lnTo>
                    <a:pt x="980" y="499"/>
                  </a:lnTo>
                  <a:lnTo>
                    <a:pt x="986" y="499"/>
                  </a:lnTo>
                  <a:lnTo>
                    <a:pt x="991" y="499"/>
                  </a:lnTo>
                  <a:lnTo>
                    <a:pt x="992" y="497"/>
                  </a:lnTo>
                  <a:lnTo>
                    <a:pt x="991" y="490"/>
                  </a:lnTo>
                  <a:lnTo>
                    <a:pt x="991" y="486"/>
                  </a:lnTo>
                  <a:lnTo>
                    <a:pt x="989" y="484"/>
                  </a:lnTo>
                  <a:lnTo>
                    <a:pt x="987" y="484"/>
                  </a:lnTo>
                  <a:lnTo>
                    <a:pt x="983" y="484"/>
                  </a:lnTo>
                  <a:close/>
                  <a:moveTo>
                    <a:pt x="1232" y="463"/>
                  </a:moveTo>
                  <a:lnTo>
                    <a:pt x="1230" y="463"/>
                  </a:lnTo>
                  <a:lnTo>
                    <a:pt x="1228" y="463"/>
                  </a:lnTo>
                  <a:lnTo>
                    <a:pt x="1225" y="462"/>
                  </a:lnTo>
                  <a:lnTo>
                    <a:pt x="1223" y="463"/>
                  </a:lnTo>
                  <a:lnTo>
                    <a:pt x="1223" y="464"/>
                  </a:lnTo>
                  <a:lnTo>
                    <a:pt x="1223" y="468"/>
                  </a:lnTo>
                  <a:lnTo>
                    <a:pt x="1223" y="470"/>
                  </a:lnTo>
                  <a:lnTo>
                    <a:pt x="1224" y="471"/>
                  </a:lnTo>
                  <a:lnTo>
                    <a:pt x="1226" y="472"/>
                  </a:lnTo>
                  <a:lnTo>
                    <a:pt x="1229" y="471"/>
                  </a:lnTo>
                  <a:lnTo>
                    <a:pt x="1232" y="471"/>
                  </a:lnTo>
                  <a:lnTo>
                    <a:pt x="1232" y="467"/>
                  </a:lnTo>
                  <a:lnTo>
                    <a:pt x="1232" y="463"/>
                  </a:lnTo>
                  <a:close/>
                  <a:moveTo>
                    <a:pt x="1206" y="460"/>
                  </a:moveTo>
                  <a:lnTo>
                    <a:pt x="1190" y="459"/>
                  </a:lnTo>
                  <a:lnTo>
                    <a:pt x="1169" y="458"/>
                  </a:lnTo>
                  <a:lnTo>
                    <a:pt x="1160" y="458"/>
                  </a:lnTo>
                  <a:lnTo>
                    <a:pt x="1151" y="460"/>
                  </a:lnTo>
                  <a:lnTo>
                    <a:pt x="1148" y="461"/>
                  </a:lnTo>
                  <a:lnTo>
                    <a:pt x="1146" y="463"/>
                  </a:lnTo>
                  <a:lnTo>
                    <a:pt x="1145" y="466"/>
                  </a:lnTo>
                  <a:lnTo>
                    <a:pt x="1144" y="468"/>
                  </a:lnTo>
                  <a:lnTo>
                    <a:pt x="1144" y="473"/>
                  </a:lnTo>
                  <a:lnTo>
                    <a:pt x="1145" y="475"/>
                  </a:lnTo>
                  <a:lnTo>
                    <a:pt x="1148" y="475"/>
                  </a:lnTo>
                  <a:lnTo>
                    <a:pt x="1154" y="474"/>
                  </a:lnTo>
                  <a:lnTo>
                    <a:pt x="1165" y="474"/>
                  </a:lnTo>
                  <a:lnTo>
                    <a:pt x="1177" y="474"/>
                  </a:lnTo>
                  <a:lnTo>
                    <a:pt x="1188" y="474"/>
                  </a:lnTo>
                  <a:lnTo>
                    <a:pt x="1200" y="474"/>
                  </a:lnTo>
                  <a:lnTo>
                    <a:pt x="1204" y="474"/>
                  </a:lnTo>
                  <a:lnTo>
                    <a:pt x="1206" y="473"/>
                  </a:lnTo>
                  <a:lnTo>
                    <a:pt x="1207" y="471"/>
                  </a:lnTo>
                  <a:lnTo>
                    <a:pt x="1207" y="466"/>
                  </a:lnTo>
                  <a:lnTo>
                    <a:pt x="1206" y="463"/>
                  </a:lnTo>
                  <a:lnTo>
                    <a:pt x="1206" y="460"/>
                  </a:lnTo>
                  <a:close/>
                  <a:moveTo>
                    <a:pt x="1119" y="459"/>
                  </a:moveTo>
                  <a:lnTo>
                    <a:pt x="1109" y="459"/>
                  </a:lnTo>
                  <a:lnTo>
                    <a:pt x="1100" y="459"/>
                  </a:lnTo>
                  <a:lnTo>
                    <a:pt x="1091" y="459"/>
                  </a:lnTo>
                  <a:lnTo>
                    <a:pt x="1081" y="459"/>
                  </a:lnTo>
                  <a:lnTo>
                    <a:pt x="1076" y="459"/>
                  </a:lnTo>
                  <a:lnTo>
                    <a:pt x="1073" y="459"/>
                  </a:lnTo>
                  <a:lnTo>
                    <a:pt x="1072" y="461"/>
                  </a:lnTo>
                  <a:lnTo>
                    <a:pt x="1070" y="467"/>
                  </a:lnTo>
                  <a:lnTo>
                    <a:pt x="1070" y="470"/>
                  </a:lnTo>
                  <a:lnTo>
                    <a:pt x="1070" y="474"/>
                  </a:lnTo>
                  <a:lnTo>
                    <a:pt x="1080" y="474"/>
                  </a:lnTo>
                  <a:lnTo>
                    <a:pt x="1090" y="474"/>
                  </a:lnTo>
                  <a:lnTo>
                    <a:pt x="1100" y="474"/>
                  </a:lnTo>
                  <a:lnTo>
                    <a:pt x="1110" y="474"/>
                  </a:lnTo>
                  <a:lnTo>
                    <a:pt x="1115" y="474"/>
                  </a:lnTo>
                  <a:lnTo>
                    <a:pt x="1119" y="474"/>
                  </a:lnTo>
                  <a:lnTo>
                    <a:pt x="1120" y="472"/>
                  </a:lnTo>
                  <a:lnTo>
                    <a:pt x="1119" y="467"/>
                  </a:lnTo>
                  <a:lnTo>
                    <a:pt x="1119" y="462"/>
                  </a:lnTo>
                  <a:lnTo>
                    <a:pt x="1119" y="459"/>
                  </a:lnTo>
                  <a:close/>
                  <a:moveTo>
                    <a:pt x="1041" y="458"/>
                  </a:moveTo>
                  <a:lnTo>
                    <a:pt x="1032" y="458"/>
                  </a:lnTo>
                  <a:lnTo>
                    <a:pt x="1023" y="458"/>
                  </a:lnTo>
                  <a:lnTo>
                    <a:pt x="1016" y="458"/>
                  </a:lnTo>
                  <a:lnTo>
                    <a:pt x="1007" y="458"/>
                  </a:lnTo>
                  <a:lnTo>
                    <a:pt x="1007" y="461"/>
                  </a:lnTo>
                  <a:lnTo>
                    <a:pt x="1007" y="463"/>
                  </a:lnTo>
                  <a:lnTo>
                    <a:pt x="1007" y="468"/>
                  </a:lnTo>
                  <a:lnTo>
                    <a:pt x="1008" y="471"/>
                  </a:lnTo>
                  <a:lnTo>
                    <a:pt x="1012" y="472"/>
                  </a:lnTo>
                  <a:lnTo>
                    <a:pt x="1020" y="473"/>
                  </a:lnTo>
                  <a:lnTo>
                    <a:pt x="1029" y="473"/>
                  </a:lnTo>
                  <a:lnTo>
                    <a:pt x="1038" y="473"/>
                  </a:lnTo>
                  <a:lnTo>
                    <a:pt x="1046" y="473"/>
                  </a:lnTo>
                  <a:lnTo>
                    <a:pt x="1055" y="473"/>
                  </a:lnTo>
                  <a:lnTo>
                    <a:pt x="1055" y="469"/>
                  </a:lnTo>
                  <a:lnTo>
                    <a:pt x="1055" y="466"/>
                  </a:lnTo>
                  <a:lnTo>
                    <a:pt x="1054" y="462"/>
                  </a:lnTo>
                  <a:lnTo>
                    <a:pt x="1054" y="460"/>
                  </a:lnTo>
                  <a:lnTo>
                    <a:pt x="1053" y="459"/>
                  </a:lnTo>
                  <a:lnTo>
                    <a:pt x="1052" y="458"/>
                  </a:lnTo>
                  <a:lnTo>
                    <a:pt x="1047" y="458"/>
                  </a:lnTo>
                  <a:lnTo>
                    <a:pt x="1041" y="458"/>
                  </a:lnTo>
                  <a:close/>
                  <a:moveTo>
                    <a:pt x="936" y="463"/>
                  </a:moveTo>
                  <a:lnTo>
                    <a:pt x="936" y="470"/>
                  </a:lnTo>
                  <a:lnTo>
                    <a:pt x="937" y="473"/>
                  </a:lnTo>
                  <a:lnTo>
                    <a:pt x="940" y="473"/>
                  </a:lnTo>
                  <a:lnTo>
                    <a:pt x="947" y="473"/>
                  </a:lnTo>
                  <a:lnTo>
                    <a:pt x="958" y="473"/>
                  </a:lnTo>
                  <a:lnTo>
                    <a:pt x="968" y="473"/>
                  </a:lnTo>
                  <a:lnTo>
                    <a:pt x="977" y="473"/>
                  </a:lnTo>
                  <a:lnTo>
                    <a:pt x="988" y="473"/>
                  </a:lnTo>
                  <a:lnTo>
                    <a:pt x="993" y="473"/>
                  </a:lnTo>
                  <a:lnTo>
                    <a:pt x="996" y="473"/>
                  </a:lnTo>
                  <a:lnTo>
                    <a:pt x="997" y="472"/>
                  </a:lnTo>
                  <a:lnTo>
                    <a:pt x="997" y="471"/>
                  </a:lnTo>
                  <a:lnTo>
                    <a:pt x="996" y="469"/>
                  </a:lnTo>
                  <a:lnTo>
                    <a:pt x="996" y="466"/>
                  </a:lnTo>
                  <a:lnTo>
                    <a:pt x="995" y="463"/>
                  </a:lnTo>
                  <a:lnTo>
                    <a:pt x="993" y="461"/>
                  </a:lnTo>
                  <a:lnTo>
                    <a:pt x="991" y="460"/>
                  </a:lnTo>
                  <a:lnTo>
                    <a:pt x="988" y="459"/>
                  </a:lnTo>
                  <a:lnTo>
                    <a:pt x="983" y="457"/>
                  </a:lnTo>
                  <a:lnTo>
                    <a:pt x="976" y="457"/>
                  </a:lnTo>
                  <a:lnTo>
                    <a:pt x="961" y="458"/>
                  </a:lnTo>
                  <a:lnTo>
                    <a:pt x="942" y="458"/>
                  </a:lnTo>
                  <a:lnTo>
                    <a:pt x="939" y="458"/>
                  </a:lnTo>
                  <a:lnTo>
                    <a:pt x="937" y="458"/>
                  </a:lnTo>
                  <a:lnTo>
                    <a:pt x="936" y="460"/>
                  </a:lnTo>
                  <a:lnTo>
                    <a:pt x="936" y="463"/>
                  </a:lnTo>
                  <a:close/>
                  <a:moveTo>
                    <a:pt x="969" y="647"/>
                  </a:moveTo>
                  <a:lnTo>
                    <a:pt x="952" y="647"/>
                  </a:lnTo>
                  <a:lnTo>
                    <a:pt x="938" y="647"/>
                  </a:lnTo>
                  <a:lnTo>
                    <a:pt x="932" y="646"/>
                  </a:lnTo>
                  <a:lnTo>
                    <a:pt x="927" y="646"/>
                  </a:lnTo>
                  <a:lnTo>
                    <a:pt x="925" y="647"/>
                  </a:lnTo>
                  <a:lnTo>
                    <a:pt x="924" y="648"/>
                  </a:lnTo>
                  <a:lnTo>
                    <a:pt x="923" y="649"/>
                  </a:lnTo>
                  <a:lnTo>
                    <a:pt x="923" y="653"/>
                  </a:lnTo>
                  <a:lnTo>
                    <a:pt x="923" y="657"/>
                  </a:lnTo>
                  <a:lnTo>
                    <a:pt x="923" y="660"/>
                  </a:lnTo>
                  <a:lnTo>
                    <a:pt x="924" y="662"/>
                  </a:lnTo>
                  <a:lnTo>
                    <a:pt x="925" y="664"/>
                  </a:lnTo>
                  <a:lnTo>
                    <a:pt x="929" y="665"/>
                  </a:lnTo>
                  <a:lnTo>
                    <a:pt x="937" y="665"/>
                  </a:lnTo>
                  <a:lnTo>
                    <a:pt x="948" y="665"/>
                  </a:lnTo>
                  <a:lnTo>
                    <a:pt x="958" y="665"/>
                  </a:lnTo>
                  <a:lnTo>
                    <a:pt x="965" y="665"/>
                  </a:lnTo>
                  <a:lnTo>
                    <a:pt x="970" y="665"/>
                  </a:lnTo>
                  <a:lnTo>
                    <a:pt x="970" y="661"/>
                  </a:lnTo>
                  <a:lnTo>
                    <a:pt x="970" y="654"/>
                  </a:lnTo>
                  <a:lnTo>
                    <a:pt x="969" y="650"/>
                  </a:lnTo>
                  <a:lnTo>
                    <a:pt x="969" y="647"/>
                  </a:lnTo>
                  <a:close/>
                  <a:moveTo>
                    <a:pt x="941" y="620"/>
                  </a:moveTo>
                  <a:lnTo>
                    <a:pt x="928" y="620"/>
                  </a:lnTo>
                  <a:lnTo>
                    <a:pt x="915" y="620"/>
                  </a:lnTo>
                  <a:lnTo>
                    <a:pt x="909" y="620"/>
                  </a:lnTo>
                  <a:lnTo>
                    <a:pt x="906" y="620"/>
                  </a:lnTo>
                  <a:lnTo>
                    <a:pt x="905" y="623"/>
                  </a:lnTo>
                  <a:lnTo>
                    <a:pt x="905" y="630"/>
                  </a:lnTo>
                  <a:lnTo>
                    <a:pt x="904" y="634"/>
                  </a:lnTo>
                  <a:lnTo>
                    <a:pt x="905" y="637"/>
                  </a:lnTo>
                  <a:lnTo>
                    <a:pt x="906" y="637"/>
                  </a:lnTo>
                  <a:lnTo>
                    <a:pt x="912" y="637"/>
                  </a:lnTo>
                  <a:lnTo>
                    <a:pt x="926" y="637"/>
                  </a:lnTo>
                  <a:lnTo>
                    <a:pt x="940" y="637"/>
                  </a:lnTo>
                  <a:lnTo>
                    <a:pt x="948" y="637"/>
                  </a:lnTo>
                  <a:lnTo>
                    <a:pt x="951" y="637"/>
                  </a:lnTo>
                  <a:lnTo>
                    <a:pt x="951" y="634"/>
                  </a:lnTo>
                  <a:lnTo>
                    <a:pt x="950" y="626"/>
                  </a:lnTo>
                  <a:lnTo>
                    <a:pt x="950" y="621"/>
                  </a:lnTo>
                  <a:lnTo>
                    <a:pt x="949" y="620"/>
                  </a:lnTo>
                  <a:lnTo>
                    <a:pt x="946" y="619"/>
                  </a:lnTo>
                  <a:lnTo>
                    <a:pt x="941" y="620"/>
                  </a:lnTo>
                  <a:close/>
                  <a:moveTo>
                    <a:pt x="934" y="595"/>
                  </a:moveTo>
                  <a:lnTo>
                    <a:pt x="923" y="595"/>
                  </a:lnTo>
                  <a:lnTo>
                    <a:pt x="912" y="595"/>
                  </a:lnTo>
                  <a:lnTo>
                    <a:pt x="901" y="595"/>
                  </a:lnTo>
                  <a:lnTo>
                    <a:pt x="890" y="595"/>
                  </a:lnTo>
                  <a:lnTo>
                    <a:pt x="889" y="604"/>
                  </a:lnTo>
                  <a:lnTo>
                    <a:pt x="889" y="609"/>
                  </a:lnTo>
                  <a:lnTo>
                    <a:pt x="890" y="610"/>
                  </a:lnTo>
                  <a:lnTo>
                    <a:pt x="892" y="611"/>
                  </a:lnTo>
                  <a:lnTo>
                    <a:pt x="895" y="611"/>
                  </a:lnTo>
                  <a:lnTo>
                    <a:pt x="901" y="611"/>
                  </a:lnTo>
                  <a:lnTo>
                    <a:pt x="910" y="611"/>
                  </a:lnTo>
                  <a:lnTo>
                    <a:pt x="917" y="611"/>
                  </a:lnTo>
                  <a:lnTo>
                    <a:pt x="926" y="611"/>
                  </a:lnTo>
                  <a:lnTo>
                    <a:pt x="935" y="611"/>
                  </a:lnTo>
                  <a:lnTo>
                    <a:pt x="941" y="611"/>
                  </a:lnTo>
                  <a:lnTo>
                    <a:pt x="945" y="612"/>
                  </a:lnTo>
                  <a:lnTo>
                    <a:pt x="946" y="611"/>
                  </a:lnTo>
                  <a:lnTo>
                    <a:pt x="947" y="610"/>
                  </a:lnTo>
                  <a:lnTo>
                    <a:pt x="947" y="608"/>
                  </a:lnTo>
                  <a:lnTo>
                    <a:pt x="947" y="604"/>
                  </a:lnTo>
                  <a:lnTo>
                    <a:pt x="946" y="598"/>
                  </a:lnTo>
                  <a:lnTo>
                    <a:pt x="945" y="595"/>
                  </a:lnTo>
                  <a:lnTo>
                    <a:pt x="941" y="595"/>
                  </a:lnTo>
                  <a:lnTo>
                    <a:pt x="934" y="595"/>
                  </a:lnTo>
                  <a:close/>
                  <a:moveTo>
                    <a:pt x="921" y="569"/>
                  </a:moveTo>
                  <a:lnTo>
                    <a:pt x="910" y="569"/>
                  </a:lnTo>
                  <a:lnTo>
                    <a:pt x="900" y="569"/>
                  </a:lnTo>
                  <a:lnTo>
                    <a:pt x="890" y="569"/>
                  </a:lnTo>
                  <a:lnTo>
                    <a:pt x="880" y="569"/>
                  </a:lnTo>
                  <a:lnTo>
                    <a:pt x="880" y="572"/>
                  </a:lnTo>
                  <a:lnTo>
                    <a:pt x="880" y="574"/>
                  </a:lnTo>
                  <a:lnTo>
                    <a:pt x="880" y="578"/>
                  </a:lnTo>
                  <a:lnTo>
                    <a:pt x="880" y="581"/>
                  </a:lnTo>
                  <a:lnTo>
                    <a:pt x="880" y="584"/>
                  </a:lnTo>
                  <a:lnTo>
                    <a:pt x="881" y="584"/>
                  </a:lnTo>
                  <a:lnTo>
                    <a:pt x="887" y="585"/>
                  </a:lnTo>
                  <a:lnTo>
                    <a:pt x="894" y="584"/>
                  </a:lnTo>
                  <a:lnTo>
                    <a:pt x="909" y="584"/>
                  </a:lnTo>
                  <a:lnTo>
                    <a:pt x="923" y="584"/>
                  </a:lnTo>
                  <a:lnTo>
                    <a:pt x="928" y="584"/>
                  </a:lnTo>
                  <a:lnTo>
                    <a:pt x="932" y="584"/>
                  </a:lnTo>
                  <a:lnTo>
                    <a:pt x="933" y="583"/>
                  </a:lnTo>
                  <a:lnTo>
                    <a:pt x="933" y="578"/>
                  </a:lnTo>
                  <a:lnTo>
                    <a:pt x="932" y="573"/>
                  </a:lnTo>
                  <a:lnTo>
                    <a:pt x="930" y="569"/>
                  </a:lnTo>
                  <a:lnTo>
                    <a:pt x="927" y="569"/>
                  </a:lnTo>
                  <a:lnTo>
                    <a:pt x="921" y="569"/>
                  </a:lnTo>
                  <a:close/>
                  <a:moveTo>
                    <a:pt x="922" y="543"/>
                  </a:moveTo>
                  <a:lnTo>
                    <a:pt x="910" y="543"/>
                  </a:lnTo>
                  <a:lnTo>
                    <a:pt x="898" y="543"/>
                  </a:lnTo>
                  <a:lnTo>
                    <a:pt x="886" y="543"/>
                  </a:lnTo>
                  <a:lnTo>
                    <a:pt x="874" y="543"/>
                  </a:lnTo>
                  <a:lnTo>
                    <a:pt x="874" y="546"/>
                  </a:lnTo>
                  <a:lnTo>
                    <a:pt x="874" y="550"/>
                  </a:lnTo>
                  <a:lnTo>
                    <a:pt x="872" y="555"/>
                  </a:lnTo>
                  <a:lnTo>
                    <a:pt x="874" y="557"/>
                  </a:lnTo>
                  <a:lnTo>
                    <a:pt x="876" y="557"/>
                  </a:lnTo>
                  <a:lnTo>
                    <a:pt x="881" y="557"/>
                  </a:lnTo>
                  <a:lnTo>
                    <a:pt x="898" y="557"/>
                  </a:lnTo>
                  <a:lnTo>
                    <a:pt x="914" y="557"/>
                  </a:lnTo>
                  <a:lnTo>
                    <a:pt x="919" y="557"/>
                  </a:lnTo>
                  <a:lnTo>
                    <a:pt x="922" y="557"/>
                  </a:lnTo>
                  <a:lnTo>
                    <a:pt x="923" y="555"/>
                  </a:lnTo>
                  <a:lnTo>
                    <a:pt x="922" y="550"/>
                  </a:lnTo>
                  <a:lnTo>
                    <a:pt x="922" y="546"/>
                  </a:lnTo>
                  <a:lnTo>
                    <a:pt x="922" y="543"/>
                  </a:lnTo>
                  <a:close/>
                  <a:moveTo>
                    <a:pt x="911" y="517"/>
                  </a:moveTo>
                  <a:lnTo>
                    <a:pt x="901" y="517"/>
                  </a:lnTo>
                  <a:lnTo>
                    <a:pt x="891" y="517"/>
                  </a:lnTo>
                  <a:lnTo>
                    <a:pt x="881" y="517"/>
                  </a:lnTo>
                  <a:lnTo>
                    <a:pt x="870" y="517"/>
                  </a:lnTo>
                  <a:lnTo>
                    <a:pt x="870" y="519"/>
                  </a:lnTo>
                  <a:lnTo>
                    <a:pt x="870" y="522"/>
                  </a:lnTo>
                  <a:lnTo>
                    <a:pt x="870" y="528"/>
                  </a:lnTo>
                  <a:lnTo>
                    <a:pt x="871" y="531"/>
                  </a:lnTo>
                  <a:lnTo>
                    <a:pt x="874" y="531"/>
                  </a:lnTo>
                  <a:lnTo>
                    <a:pt x="880" y="531"/>
                  </a:lnTo>
                  <a:lnTo>
                    <a:pt x="894" y="531"/>
                  </a:lnTo>
                  <a:lnTo>
                    <a:pt x="907" y="531"/>
                  </a:lnTo>
                  <a:lnTo>
                    <a:pt x="915" y="531"/>
                  </a:lnTo>
                  <a:lnTo>
                    <a:pt x="918" y="531"/>
                  </a:lnTo>
                  <a:lnTo>
                    <a:pt x="919" y="529"/>
                  </a:lnTo>
                  <a:lnTo>
                    <a:pt x="919" y="522"/>
                  </a:lnTo>
                  <a:lnTo>
                    <a:pt x="918" y="518"/>
                  </a:lnTo>
                  <a:lnTo>
                    <a:pt x="917" y="517"/>
                  </a:lnTo>
                  <a:lnTo>
                    <a:pt x="915" y="517"/>
                  </a:lnTo>
                  <a:lnTo>
                    <a:pt x="911" y="517"/>
                  </a:lnTo>
                  <a:close/>
                  <a:moveTo>
                    <a:pt x="916" y="484"/>
                  </a:moveTo>
                  <a:lnTo>
                    <a:pt x="909" y="484"/>
                  </a:lnTo>
                  <a:lnTo>
                    <a:pt x="900" y="484"/>
                  </a:lnTo>
                  <a:lnTo>
                    <a:pt x="891" y="484"/>
                  </a:lnTo>
                  <a:lnTo>
                    <a:pt x="882" y="484"/>
                  </a:lnTo>
                  <a:lnTo>
                    <a:pt x="876" y="484"/>
                  </a:lnTo>
                  <a:lnTo>
                    <a:pt x="872" y="484"/>
                  </a:lnTo>
                  <a:lnTo>
                    <a:pt x="871" y="487"/>
                  </a:lnTo>
                  <a:lnTo>
                    <a:pt x="871" y="493"/>
                  </a:lnTo>
                  <a:lnTo>
                    <a:pt x="871" y="497"/>
                  </a:lnTo>
                  <a:lnTo>
                    <a:pt x="874" y="499"/>
                  </a:lnTo>
                  <a:lnTo>
                    <a:pt x="876" y="499"/>
                  </a:lnTo>
                  <a:lnTo>
                    <a:pt x="881" y="498"/>
                  </a:lnTo>
                  <a:lnTo>
                    <a:pt x="894" y="498"/>
                  </a:lnTo>
                  <a:lnTo>
                    <a:pt x="907" y="498"/>
                  </a:lnTo>
                  <a:lnTo>
                    <a:pt x="914" y="499"/>
                  </a:lnTo>
                  <a:lnTo>
                    <a:pt x="916" y="498"/>
                  </a:lnTo>
                  <a:lnTo>
                    <a:pt x="917" y="496"/>
                  </a:lnTo>
                  <a:lnTo>
                    <a:pt x="917" y="491"/>
                  </a:lnTo>
                  <a:lnTo>
                    <a:pt x="917" y="487"/>
                  </a:lnTo>
                  <a:lnTo>
                    <a:pt x="916" y="484"/>
                  </a:lnTo>
                  <a:close/>
                  <a:moveTo>
                    <a:pt x="909" y="457"/>
                  </a:moveTo>
                  <a:lnTo>
                    <a:pt x="900" y="457"/>
                  </a:lnTo>
                  <a:lnTo>
                    <a:pt x="891" y="457"/>
                  </a:lnTo>
                  <a:lnTo>
                    <a:pt x="882" y="457"/>
                  </a:lnTo>
                  <a:lnTo>
                    <a:pt x="872" y="457"/>
                  </a:lnTo>
                  <a:lnTo>
                    <a:pt x="869" y="457"/>
                  </a:lnTo>
                  <a:lnTo>
                    <a:pt x="867" y="458"/>
                  </a:lnTo>
                  <a:lnTo>
                    <a:pt x="867" y="459"/>
                  </a:lnTo>
                  <a:lnTo>
                    <a:pt x="867" y="463"/>
                  </a:lnTo>
                  <a:lnTo>
                    <a:pt x="866" y="467"/>
                  </a:lnTo>
                  <a:lnTo>
                    <a:pt x="867" y="470"/>
                  </a:lnTo>
                  <a:lnTo>
                    <a:pt x="867" y="471"/>
                  </a:lnTo>
                  <a:lnTo>
                    <a:pt x="868" y="471"/>
                  </a:lnTo>
                  <a:lnTo>
                    <a:pt x="872" y="472"/>
                  </a:lnTo>
                  <a:lnTo>
                    <a:pt x="879" y="471"/>
                  </a:lnTo>
                  <a:lnTo>
                    <a:pt x="892" y="471"/>
                  </a:lnTo>
                  <a:lnTo>
                    <a:pt x="904" y="471"/>
                  </a:lnTo>
                  <a:lnTo>
                    <a:pt x="912" y="472"/>
                  </a:lnTo>
                  <a:lnTo>
                    <a:pt x="915" y="471"/>
                  </a:lnTo>
                  <a:lnTo>
                    <a:pt x="916" y="469"/>
                  </a:lnTo>
                  <a:lnTo>
                    <a:pt x="915" y="462"/>
                  </a:lnTo>
                  <a:lnTo>
                    <a:pt x="915" y="459"/>
                  </a:lnTo>
                  <a:lnTo>
                    <a:pt x="914" y="457"/>
                  </a:lnTo>
                  <a:lnTo>
                    <a:pt x="913" y="457"/>
                  </a:lnTo>
                  <a:lnTo>
                    <a:pt x="909" y="457"/>
                  </a:lnTo>
                  <a:close/>
                  <a:moveTo>
                    <a:pt x="914" y="427"/>
                  </a:moveTo>
                  <a:lnTo>
                    <a:pt x="899" y="425"/>
                  </a:lnTo>
                  <a:lnTo>
                    <a:pt x="883" y="424"/>
                  </a:lnTo>
                  <a:lnTo>
                    <a:pt x="867" y="425"/>
                  </a:lnTo>
                  <a:lnTo>
                    <a:pt x="852" y="427"/>
                  </a:lnTo>
                  <a:lnTo>
                    <a:pt x="851" y="428"/>
                  </a:lnTo>
                  <a:lnTo>
                    <a:pt x="849" y="431"/>
                  </a:lnTo>
                  <a:lnTo>
                    <a:pt x="848" y="433"/>
                  </a:lnTo>
                  <a:lnTo>
                    <a:pt x="848" y="435"/>
                  </a:lnTo>
                  <a:lnTo>
                    <a:pt x="848" y="437"/>
                  </a:lnTo>
                  <a:lnTo>
                    <a:pt x="848" y="439"/>
                  </a:lnTo>
                  <a:lnTo>
                    <a:pt x="849" y="441"/>
                  </a:lnTo>
                  <a:lnTo>
                    <a:pt x="851" y="441"/>
                  </a:lnTo>
                  <a:lnTo>
                    <a:pt x="859" y="443"/>
                  </a:lnTo>
                  <a:lnTo>
                    <a:pt x="868" y="444"/>
                  </a:lnTo>
                  <a:lnTo>
                    <a:pt x="878" y="443"/>
                  </a:lnTo>
                  <a:lnTo>
                    <a:pt x="887" y="443"/>
                  </a:lnTo>
                  <a:lnTo>
                    <a:pt x="901" y="443"/>
                  </a:lnTo>
                  <a:lnTo>
                    <a:pt x="916" y="441"/>
                  </a:lnTo>
                  <a:lnTo>
                    <a:pt x="917" y="441"/>
                  </a:lnTo>
                  <a:lnTo>
                    <a:pt x="918" y="439"/>
                  </a:lnTo>
                  <a:lnTo>
                    <a:pt x="919" y="437"/>
                  </a:lnTo>
                  <a:lnTo>
                    <a:pt x="918" y="435"/>
                  </a:lnTo>
                  <a:lnTo>
                    <a:pt x="918" y="433"/>
                  </a:lnTo>
                  <a:lnTo>
                    <a:pt x="917" y="431"/>
                  </a:lnTo>
                  <a:lnTo>
                    <a:pt x="916" y="428"/>
                  </a:lnTo>
                  <a:lnTo>
                    <a:pt x="914" y="427"/>
                  </a:lnTo>
                  <a:close/>
                  <a:moveTo>
                    <a:pt x="1061" y="423"/>
                  </a:moveTo>
                  <a:lnTo>
                    <a:pt x="1065" y="423"/>
                  </a:lnTo>
                  <a:lnTo>
                    <a:pt x="1069" y="424"/>
                  </a:lnTo>
                  <a:lnTo>
                    <a:pt x="1068" y="429"/>
                  </a:lnTo>
                  <a:lnTo>
                    <a:pt x="1068" y="434"/>
                  </a:lnTo>
                  <a:lnTo>
                    <a:pt x="1065" y="435"/>
                  </a:lnTo>
                  <a:lnTo>
                    <a:pt x="1063" y="436"/>
                  </a:lnTo>
                  <a:lnTo>
                    <a:pt x="1061" y="437"/>
                  </a:lnTo>
                  <a:lnTo>
                    <a:pt x="1058" y="438"/>
                  </a:lnTo>
                  <a:lnTo>
                    <a:pt x="1052" y="439"/>
                  </a:lnTo>
                  <a:lnTo>
                    <a:pt x="1050" y="440"/>
                  </a:lnTo>
                  <a:lnTo>
                    <a:pt x="1045" y="440"/>
                  </a:lnTo>
                  <a:lnTo>
                    <a:pt x="1041" y="440"/>
                  </a:lnTo>
                  <a:lnTo>
                    <a:pt x="1039" y="440"/>
                  </a:lnTo>
                  <a:lnTo>
                    <a:pt x="1037" y="440"/>
                  </a:lnTo>
                  <a:lnTo>
                    <a:pt x="1033" y="439"/>
                  </a:lnTo>
                  <a:lnTo>
                    <a:pt x="1030" y="438"/>
                  </a:lnTo>
                  <a:lnTo>
                    <a:pt x="1027" y="437"/>
                  </a:lnTo>
                  <a:lnTo>
                    <a:pt x="1025" y="436"/>
                  </a:lnTo>
                  <a:lnTo>
                    <a:pt x="1023" y="429"/>
                  </a:lnTo>
                  <a:lnTo>
                    <a:pt x="1023" y="427"/>
                  </a:lnTo>
                  <a:lnTo>
                    <a:pt x="1026" y="426"/>
                  </a:lnTo>
                  <a:lnTo>
                    <a:pt x="1029" y="424"/>
                  </a:lnTo>
                  <a:lnTo>
                    <a:pt x="1032" y="423"/>
                  </a:lnTo>
                  <a:lnTo>
                    <a:pt x="1034" y="423"/>
                  </a:lnTo>
                  <a:lnTo>
                    <a:pt x="1039" y="423"/>
                  </a:lnTo>
                  <a:lnTo>
                    <a:pt x="1042" y="423"/>
                  </a:lnTo>
                  <a:lnTo>
                    <a:pt x="1046" y="423"/>
                  </a:lnTo>
                  <a:lnTo>
                    <a:pt x="1051" y="423"/>
                  </a:lnTo>
                  <a:lnTo>
                    <a:pt x="1053" y="423"/>
                  </a:lnTo>
                  <a:lnTo>
                    <a:pt x="1055" y="423"/>
                  </a:lnTo>
                  <a:lnTo>
                    <a:pt x="1058" y="423"/>
                  </a:lnTo>
                  <a:lnTo>
                    <a:pt x="1061" y="423"/>
                  </a:lnTo>
                  <a:close/>
                  <a:moveTo>
                    <a:pt x="1124" y="425"/>
                  </a:moveTo>
                  <a:lnTo>
                    <a:pt x="1127" y="425"/>
                  </a:lnTo>
                  <a:lnTo>
                    <a:pt x="1131" y="426"/>
                  </a:lnTo>
                  <a:lnTo>
                    <a:pt x="1135" y="428"/>
                  </a:lnTo>
                  <a:lnTo>
                    <a:pt x="1137" y="432"/>
                  </a:lnTo>
                  <a:lnTo>
                    <a:pt x="1135" y="435"/>
                  </a:lnTo>
                  <a:lnTo>
                    <a:pt x="1132" y="438"/>
                  </a:lnTo>
                  <a:lnTo>
                    <a:pt x="1128" y="440"/>
                  </a:lnTo>
                  <a:lnTo>
                    <a:pt x="1124" y="440"/>
                  </a:lnTo>
                  <a:lnTo>
                    <a:pt x="1112" y="443"/>
                  </a:lnTo>
                  <a:lnTo>
                    <a:pt x="1100" y="441"/>
                  </a:lnTo>
                  <a:lnTo>
                    <a:pt x="1096" y="439"/>
                  </a:lnTo>
                  <a:lnTo>
                    <a:pt x="1093" y="435"/>
                  </a:lnTo>
                  <a:lnTo>
                    <a:pt x="1092" y="433"/>
                  </a:lnTo>
                  <a:lnTo>
                    <a:pt x="1092" y="429"/>
                  </a:lnTo>
                  <a:lnTo>
                    <a:pt x="1093" y="428"/>
                  </a:lnTo>
                  <a:lnTo>
                    <a:pt x="1095" y="427"/>
                  </a:lnTo>
                  <a:lnTo>
                    <a:pt x="1097" y="425"/>
                  </a:lnTo>
                  <a:lnTo>
                    <a:pt x="1099" y="424"/>
                  </a:lnTo>
                  <a:lnTo>
                    <a:pt x="1103" y="423"/>
                  </a:lnTo>
                  <a:lnTo>
                    <a:pt x="1108" y="423"/>
                  </a:lnTo>
                  <a:lnTo>
                    <a:pt x="1115" y="423"/>
                  </a:lnTo>
                  <a:lnTo>
                    <a:pt x="1124" y="425"/>
                  </a:lnTo>
                  <a:close/>
                  <a:moveTo>
                    <a:pt x="1169" y="426"/>
                  </a:moveTo>
                  <a:lnTo>
                    <a:pt x="1173" y="428"/>
                  </a:lnTo>
                  <a:lnTo>
                    <a:pt x="1178" y="429"/>
                  </a:lnTo>
                  <a:lnTo>
                    <a:pt x="1183" y="433"/>
                  </a:lnTo>
                  <a:lnTo>
                    <a:pt x="1186" y="435"/>
                  </a:lnTo>
                  <a:lnTo>
                    <a:pt x="1188" y="438"/>
                  </a:lnTo>
                  <a:lnTo>
                    <a:pt x="1188" y="440"/>
                  </a:lnTo>
                  <a:lnTo>
                    <a:pt x="1186" y="443"/>
                  </a:lnTo>
                  <a:lnTo>
                    <a:pt x="1183" y="444"/>
                  </a:lnTo>
                  <a:lnTo>
                    <a:pt x="1179" y="445"/>
                  </a:lnTo>
                  <a:lnTo>
                    <a:pt x="1173" y="446"/>
                  </a:lnTo>
                  <a:lnTo>
                    <a:pt x="1167" y="446"/>
                  </a:lnTo>
                  <a:lnTo>
                    <a:pt x="1161" y="446"/>
                  </a:lnTo>
                  <a:lnTo>
                    <a:pt x="1158" y="446"/>
                  </a:lnTo>
                  <a:lnTo>
                    <a:pt x="1157" y="445"/>
                  </a:lnTo>
                  <a:lnTo>
                    <a:pt x="1156" y="444"/>
                  </a:lnTo>
                  <a:lnTo>
                    <a:pt x="1155" y="440"/>
                  </a:lnTo>
                  <a:lnTo>
                    <a:pt x="1154" y="437"/>
                  </a:lnTo>
                  <a:lnTo>
                    <a:pt x="1153" y="435"/>
                  </a:lnTo>
                  <a:lnTo>
                    <a:pt x="1150" y="433"/>
                  </a:lnTo>
                  <a:lnTo>
                    <a:pt x="1148" y="432"/>
                  </a:lnTo>
                  <a:lnTo>
                    <a:pt x="1148" y="431"/>
                  </a:lnTo>
                  <a:lnTo>
                    <a:pt x="1150" y="428"/>
                  </a:lnTo>
                  <a:lnTo>
                    <a:pt x="1153" y="426"/>
                  </a:lnTo>
                  <a:lnTo>
                    <a:pt x="1154" y="424"/>
                  </a:lnTo>
                  <a:lnTo>
                    <a:pt x="1155" y="424"/>
                  </a:lnTo>
                  <a:lnTo>
                    <a:pt x="1158" y="424"/>
                  </a:lnTo>
                  <a:lnTo>
                    <a:pt x="1166" y="425"/>
                  </a:lnTo>
                  <a:lnTo>
                    <a:pt x="1169" y="426"/>
                  </a:lnTo>
                  <a:close/>
                  <a:moveTo>
                    <a:pt x="1225" y="443"/>
                  </a:moveTo>
                  <a:lnTo>
                    <a:pt x="1225" y="447"/>
                  </a:lnTo>
                  <a:lnTo>
                    <a:pt x="1224" y="449"/>
                  </a:lnTo>
                  <a:lnTo>
                    <a:pt x="1223" y="450"/>
                  </a:lnTo>
                  <a:lnTo>
                    <a:pt x="1219" y="450"/>
                  </a:lnTo>
                  <a:lnTo>
                    <a:pt x="1217" y="450"/>
                  </a:lnTo>
                  <a:lnTo>
                    <a:pt x="1215" y="449"/>
                  </a:lnTo>
                  <a:lnTo>
                    <a:pt x="1215" y="444"/>
                  </a:lnTo>
                  <a:lnTo>
                    <a:pt x="1215" y="437"/>
                  </a:lnTo>
                  <a:lnTo>
                    <a:pt x="1213" y="435"/>
                  </a:lnTo>
                  <a:lnTo>
                    <a:pt x="1212" y="433"/>
                  </a:lnTo>
                  <a:lnTo>
                    <a:pt x="1212" y="431"/>
                  </a:lnTo>
                  <a:lnTo>
                    <a:pt x="1212" y="429"/>
                  </a:lnTo>
                  <a:lnTo>
                    <a:pt x="1215" y="427"/>
                  </a:lnTo>
                  <a:lnTo>
                    <a:pt x="1219" y="425"/>
                  </a:lnTo>
                  <a:lnTo>
                    <a:pt x="1223" y="424"/>
                  </a:lnTo>
                  <a:lnTo>
                    <a:pt x="1224" y="425"/>
                  </a:lnTo>
                  <a:lnTo>
                    <a:pt x="1225" y="426"/>
                  </a:lnTo>
                  <a:lnTo>
                    <a:pt x="1225" y="428"/>
                  </a:lnTo>
                  <a:lnTo>
                    <a:pt x="1225" y="435"/>
                  </a:lnTo>
                  <a:lnTo>
                    <a:pt x="1225" y="443"/>
                  </a:lnTo>
                  <a:close/>
                  <a:moveTo>
                    <a:pt x="1145" y="409"/>
                  </a:moveTo>
                  <a:lnTo>
                    <a:pt x="1140" y="410"/>
                  </a:lnTo>
                  <a:lnTo>
                    <a:pt x="1134" y="411"/>
                  </a:lnTo>
                  <a:lnTo>
                    <a:pt x="1126" y="411"/>
                  </a:lnTo>
                  <a:lnTo>
                    <a:pt x="1116" y="410"/>
                  </a:lnTo>
                  <a:lnTo>
                    <a:pt x="1114" y="410"/>
                  </a:lnTo>
                  <a:lnTo>
                    <a:pt x="1111" y="408"/>
                  </a:lnTo>
                  <a:lnTo>
                    <a:pt x="1109" y="406"/>
                  </a:lnTo>
                  <a:lnTo>
                    <a:pt x="1109" y="405"/>
                  </a:lnTo>
                  <a:lnTo>
                    <a:pt x="1111" y="403"/>
                  </a:lnTo>
                  <a:lnTo>
                    <a:pt x="1119" y="401"/>
                  </a:lnTo>
                  <a:lnTo>
                    <a:pt x="1127" y="401"/>
                  </a:lnTo>
                  <a:lnTo>
                    <a:pt x="1134" y="401"/>
                  </a:lnTo>
                  <a:lnTo>
                    <a:pt x="1138" y="401"/>
                  </a:lnTo>
                  <a:lnTo>
                    <a:pt x="1144" y="402"/>
                  </a:lnTo>
                  <a:lnTo>
                    <a:pt x="1149" y="403"/>
                  </a:lnTo>
                  <a:lnTo>
                    <a:pt x="1150" y="405"/>
                  </a:lnTo>
                  <a:lnTo>
                    <a:pt x="1150" y="406"/>
                  </a:lnTo>
                  <a:lnTo>
                    <a:pt x="1148" y="408"/>
                  </a:lnTo>
                  <a:lnTo>
                    <a:pt x="1145" y="409"/>
                  </a:lnTo>
                  <a:close/>
                  <a:moveTo>
                    <a:pt x="739" y="107"/>
                  </a:moveTo>
                  <a:lnTo>
                    <a:pt x="744" y="107"/>
                  </a:lnTo>
                  <a:lnTo>
                    <a:pt x="744" y="113"/>
                  </a:lnTo>
                  <a:lnTo>
                    <a:pt x="741" y="115"/>
                  </a:lnTo>
                  <a:lnTo>
                    <a:pt x="739" y="117"/>
                  </a:lnTo>
                  <a:lnTo>
                    <a:pt x="736" y="119"/>
                  </a:lnTo>
                  <a:lnTo>
                    <a:pt x="733" y="119"/>
                  </a:lnTo>
                  <a:lnTo>
                    <a:pt x="728" y="120"/>
                  </a:lnTo>
                  <a:lnTo>
                    <a:pt x="726" y="121"/>
                  </a:lnTo>
                  <a:lnTo>
                    <a:pt x="721" y="121"/>
                  </a:lnTo>
                  <a:lnTo>
                    <a:pt x="717" y="120"/>
                  </a:lnTo>
                  <a:lnTo>
                    <a:pt x="716" y="117"/>
                  </a:lnTo>
                  <a:lnTo>
                    <a:pt x="716" y="114"/>
                  </a:lnTo>
                  <a:lnTo>
                    <a:pt x="718" y="112"/>
                  </a:lnTo>
                  <a:lnTo>
                    <a:pt x="723" y="110"/>
                  </a:lnTo>
                  <a:lnTo>
                    <a:pt x="727" y="109"/>
                  </a:lnTo>
                  <a:lnTo>
                    <a:pt x="732" y="109"/>
                  </a:lnTo>
                  <a:lnTo>
                    <a:pt x="736" y="108"/>
                  </a:lnTo>
                  <a:lnTo>
                    <a:pt x="737" y="108"/>
                  </a:lnTo>
                  <a:lnTo>
                    <a:pt x="739" y="107"/>
                  </a:lnTo>
                  <a:close/>
                  <a:moveTo>
                    <a:pt x="705" y="374"/>
                  </a:moveTo>
                  <a:lnTo>
                    <a:pt x="711" y="378"/>
                  </a:lnTo>
                  <a:lnTo>
                    <a:pt x="715" y="378"/>
                  </a:lnTo>
                  <a:lnTo>
                    <a:pt x="719" y="383"/>
                  </a:lnTo>
                  <a:lnTo>
                    <a:pt x="719" y="391"/>
                  </a:lnTo>
                  <a:lnTo>
                    <a:pt x="718" y="398"/>
                  </a:lnTo>
                  <a:lnTo>
                    <a:pt x="713" y="402"/>
                  </a:lnTo>
                  <a:lnTo>
                    <a:pt x="705" y="404"/>
                  </a:lnTo>
                  <a:lnTo>
                    <a:pt x="704" y="408"/>
                  </a:lnTo>
                  <a:lnTo>
                    <a:pt x="702" y="413"/>
                  </a:lnTo>
                  <a:lnTo>
                    <a:pt x="701" y="416"/>
                  </a:lnTo>
                  <a:lnTo>
                    <a:pt x="698" y="422"/>
                  </a:lnTo>
                  <a:lnTo>
                    <a:pt x="694" y="424"/>
                  </a:lnTo>
                  <a:lnTo>
                    <a:pt x="691" y="424"/>
                  </a:lnTo>
                  <a:lnTo>
                    <a:pt x="689" y="424"/>
                  </a:lnTo>
                  <a:lnTo>
                    <a:pt x="686" y="424"/>
                  </a:lnTo>
                  <a:lnTo>
                    <a:pt x="684" y="425"/>
                  </a:lnTo>
                  <a:lnTo>
                    <a:pt x="682" y="423"/>
                  </a:lnTo>
                  <a:lnTo>
                    <a:pt x="680" y="420"/>
                  </a:lnTo>
                  <a:lnTo>
                    <a:pt x="680" y="419"/>
                  </a:lnTo>
                  <a:lnTo>
                    <a:pt x="680" y="412"/>
                  </a:lnTo>
                  <a:lnTo>
                    <a:pt x="682" y="408"/>
                  </a:lnTo>
                  <a:lnTo>
                    <a:pt x="686" y="404"/>
                  </a:lnTo>
                  <a:lnTo>
                    <a:pt x="690" y="401"/>
                  </a:lnTo>
                  <a:lnTo>
                    <a:pt x="690" y="397"/>
                  </a:lnTo>
                  <a:lnTo>
                    <a:pt x="690" y="393"/>
                  </a:lnTo>
                  <a:lnTo>
                    <a:pt x="688" y="390"/>
                  </a:lnTo>
                  <a:lnTo>
                    <a:pt x="685" y="388"/>
                  </a:lnTo>
                  <a:lnTo>
                    <a:pt x="682" y="387"/>
                  </a:lnTo>
                  <a:lnTo>
                    <a:pt x="680" y="385"/>
                  </a:lnTo>
                  <a:lnTo>
                    <a:pt x="678" y="383"/>
                  </a:lnTo>
                  <a:lnTo>
                    <a:pt x="677" y="383"/>
                  </a:lnTo>
                  <a:lnTo>
                    <a:pt x="677" y="381"/>
                  </a:lnTo>
                  <a:lnTo>
                    <a:pt x="675" y="377"/>
                  </a:lnTo>
                  <a:lnTo>
                    <a:pt x="675" y="376"/>
                  </a:lnTo>
                  <a:lnTo>
                    <a:pt x="677" y="371"/>
                  </a:lnTo>
                  <a:lnTo>
                    <a:pt x="683" y="366"/>
                  </a:lnTo>
                  <a:lnTo>
                    <a:pt x="688" y="365"/>
                  </a:lnTo>
                  <a:lnTo>
                    <a:pt x="692" y="365"/>
                  </a:lnTo>
                  <a:lnTo>
                    <a:pt x="694" y="365"/>
                  </a:lnTo>
                  <a:lnTo>
                    <a:pt x="700" y="366"/>
                  </a:lnTo>
                  <a:lnTo>
                    <a:pt x="702" y="370"/>
                  </a:lnTo>
                  <a:lnTo>
                    <a:pt x="702" y="374"/>
                  </a:lnTo>
                  <a:lnTo>
                    <a:pt x="705" y="374"/>
                  </a:lnTo>
                  <a:close/>
                  <a:moveTo>
                    <a:pt x="844" y="364"/>
                  </a:moveTo>
                  <a:lnTo>
                    <a:pt x="848" y="369"/>
                  </a:lnTo>
                  <a:lnTo>
                    <a:pt x="849" y="370"/>
                  </a:lnTo>
                  <a:lnTo>
                    <a:pt x="852" y="371"/>
                  </a:lnTo>
                  <a:lnTo>
                    <a:pt x="856" y="371"/>
                  </a:lnTo>
                  <a:lnTo>
                    <a:pt x="858" y="371"/>
                  </a:lnTo>
                  <a:lnTo>
                    <a:pt x="864" y="377"/>
                  </a:lnTo>
                  <a:lnTo>
                    <a:pt x="865" y="382"/>
                  </a:lnTo>
                  <a:lnTo>
                    <a:pt x="865" y="391"/>
                  </a:lnTo>
                  <a:lnTo>
                    <a:pt x="869" y="396"/>
                  </a:lnTo>
                  <a:lnTo>
                    <a:pt x="872" y="399"/>
                  </a:lnTo>
                  <a:lnTo>
                    <a:pt x="875" y="402"/>
                  </a:lnTo>
                  <a:lnTo>
                    <a:pt x="877" y="405"/>
                  </a:lnTo>
                  <a:lnTo>
                    <a:pt x="877" y="406"/>
                  </a:lnTo>
                  <a:lnTo>
                    <a:pt x="876" y="408"/>
                  </a:lnTo>
                  <a:lnTo>
                    <a:pt x="875" y="408"/>
                  </a:lnTo>
                  <a:lnTo>
                    <a:pt x="870" y="408"/>
                  </a:lnTo>
                  <a:lnTo>
                    <a:pt x="869" y="408"/>
                  </a:lnTo>
                  <a:lnTo>
                    <a:pt x="864" y="411"/>
                  </a:lnTo>
                  <a:lnTo>
                    <a:pt x="857" y="415"/>
                  </a:lnTo>
                  <a:lnTo>
                    <a:pt x="853" y="419"/>
                  </a:lnTo>
                  <a:lnTo>
                    <a:pt x="846" y="423"/>
                  </a:lnTo>
                  <a:lnTo>
                    <a:pt x="842" y="425"/>
                  </a:lnTo>
                  <a:lnTo>
                    <a:pt x="841" y="426"/>
                  </a:lnTo>
                  <a:lnTo>
                    <a:pt x="835" y="426"/>
                  </a:lnTo>
                  <a:lnTo>
                    <a:pt x="830" y="426"/>
                  </a:lnTo>
                  <a:lnTo>
                    <a:pt x="826" y="422"/>
                  </a:lnTo>
                  <a:lnTo>
                    <a:pt x="824" y="421"/>
                  </a:lnTo>
                  <a:lnTo>
                    <a:pt x="823" y="417"/>
                  </a:lnTo>
                  <a:lnTo>
                    <a:pt x="824" y="414"/>
                  </a:lnTo>
                  <a:lnTo>
                    <a:pt x="831" y="406"/>
                  </a:lnTo>
                  <a:lnTo>
                    <a:pt x="834" y="402"/>
                  </a:lnTo>
                  <a:lnTo>
                    <a:pt x="834" y="400"/>
                  </a:lnTo>
                  <a:lnTo>
                    <a:pt x="832" y="398"/>
                  </a:lnTo>
                  <a:lnTo>
                    <a:pt x="830" y="397"/>
                  </a:lnTo>
                  <a:lnTo>
                    <a:pt x="829" y="398"/>
                  </a:lnTo>
                  <a:lnTo>
                    <a:pt x="825" y="401"/>
                  </a:lnTo>
                  <a:lnTo>
                    <a:pt x="823" y="402"/>
                  </a:lnTo>
                  <a:lnTo>
                    <a:pt x="820" y="402"/>
                  </a:lnTo>
                  <a:lnTo>
                    <a:pt x="812" y="406"/>
                  </a:lnTo>
                  <a:lnTo>
                    <a:pt x="809" y="409"/>
                  </a:lnTo>
                  <a:lnTo>
                    <a:pt x="806" y="413"/>
                  </a:lnTo>
                  <a:lnTo>
                    <a:pt x="803" y="417"/>
                  </a:lnTo>
                  <a:lnTo>
                    <a:pt x="800" y="419"/>
                  </a:lnTo>
                  <a:lnTo>
                    <a:pt x="798" y="419"/>
                  </a:lnTo>
                  <a:lnTo>
                    <a:pt x="793" y="419"/>
                  </a:lnTo>
                  <a:lnTo>
                    <a:pt x="789" y="419"/>
                  </a:lnTo>
                  <a:lnTo>
                    <a:pt x="783" y="419"/>
                  </a:lnTo>
                  <a:lnTo>
                    <a:pt x="778" y="420"/>
                  </a:lnTo>
                  <a:lnTo>
                    <a:pt x="775" y="415"/>
                  </a:lnTo>
                  <a:lnTo>
                    <a:pt x="768" y="413"/>
                  </a:lnTo>
                  <a:lnTo>
                    <a:pt x="766" y="413"/>
                  </a:lnTo>
                  <a:lnTo>
                    <a:pt x="762" y="413"/>
                  </a:lnTo>
                  <a:lnTo>
                    <a:pt x="758" y="413"/>
                  </a:lnTo>
                  <a:lnTo>
                    <a:pt x="753" y="413"/>
                  </a:lnTo>
                  <a:lnTo>
                    <a:pt x="749" y="415"/>
                  </a:lnTo>
                  <a:lnTo>
                    <a:pt x="743" y="419"/>
                  </a:lnTo>
                  <a:lnTo>
                    <a:pt x="741" y="421"/>
                  </a:lnTo>
                  <a:lnTo>
                    <a:pt x="737" y="422"/>
                  </a:lnTo>
                  <a:lnTo>
                    <a:pt x="733" y="423"/>
                  </a:lnTo>
                  <a:lnTo>
                    <a:pt x="730" y="423"/>
                  </a:lnTo>
                  <a:lnTo>
                    <a:pt x="726" y="423"/>
                  </a:lnTo>
                  <a:lnTo>
                    <a:pt x="725" y="423"/>
                  </a:lnTo>
                  <a:lnTo>
                    <a:pt x="725" y="419"/>
                  </a:lnTo>
                  <a:lnTo>
                    <a:pt x="725" y="415"/>
                  </a:lnTo>
                  <a:lnTo>
                    <a:pt x="728" y="410"/>
                  </a:lnTo>
                  <a:lnTo>
                    <a:pt x="733" y="404"/>
                  </a:lnTo>
                  <a:lnTo>
                    <a:pt x="736" y="400"/>
                  </a:lnTo>
                  <a:lnTo>
                    <a:pt x="736" y="396"/>
                  </a:lnTo>
                  <a:lnTo>
                    <a:pt x="732" y="393"/>
                  </a:lnTo>
                  <a:lnTo>
                    <a:pt x="731" y="393"/>
                  </a:lnTo>
                  <a:lnTo>
                    <a:pt x="728" y="388"/>
                  </a:lnTo>
                  <a:lnTo>
                    <a:pt x="727" y="385"/>
                  </a:lnTo>
                  <a:lnTo>
                    <a:pt x="723" y="383"/>
                  </a:lnTo>
                  <a:lnTo>
                    <a:pt x="723" y="382"/>
                  </a:lnTo>
                  <a:lnTo>
                    <a:pt x="723" y="377"/>
                  </a:lnTo>
                  <a:lnTo>
                    <a:pt x="723" y="371"/>
                  </a:lnTo>
                  <a:lnTo>
                    <a:pt x="723" y="370"/>
                  </a:lnTo>
                  <a:lnTo>
                    <a:pt x="726" y="367"/>
                  </a:lnTo>
                  <a:lnTo>
                    <a:pt x="730" y="366"/>
                  </a:lnTo>
                  <a:lnTo>
                    <a:pt x="735" y="366"/>
                  </a:lnTo>
                  <a:lnTo>
                    <a:pt x="743" y="365"/>
                  </a:lnTo>
                  <a:lnTo>
                    <a:pt x="748" y="365"/>
                  </a:lnTo>
                  <a:lnTo>
                    <a:pt x="752" y="366"/>
                  </a:lnTo>
                  <a:lnTo>
                    <a:pt x="753" y="365"/>
                  </a:lnTo>
                  <a:lnTo>
                    <a:pt x="754" y="364"/>
                  </a:lnTo>
                  <a:lnTo>
                    <a:pt x="755" y="364"/>
                  </a:lnTo>
                  <a:lnTo>
                    <a:pt x="756" y="366"/>
                  </a:lnTo>
                  <a:lnTo>
                    <a:pt x="759" y="370"/>
                  </a:lnTo>
                  <a:lnTo>
                    <a:pt x="760" y="373"/>
                  </a:lnTo>
                  <a:lnTo>
                    <a:pt x="761" y="374"/>
                  </a:lnTo>
                  <a:lnTo>
                    <a:pt x="762" y="378"/>
                  </a:lnTo>
                  <a:lnTo>
                    <a:pt x="763" y="382"/>
                  </a:lnTo>
                  <a:lnTo>
                    <a:pt x="764" y="385"/>
                  </a:lnTo>
                  <a:lnTo>
                    <a:pt x="767" y="387"/>
                  </a:lnTo>
                  <a:lnTo>
                    <a:pt x="772" y="391"/>
                  </a:lnTo>
                  <a:lnTo>
                    <a:pt x="775" y="392"/>
                  </a:lnTo>
                  <a:lnTo>
                    <a:pt x="776" y="393"/>
                  </a:lnTo>
                  <a:lnTo>
                    <a:pt x="781" y="393"/>
                  </a:lnTo>
                  <a:lnTo>
                    <a:pt x="785" y="389"/>
                  </a:lnTo>
                  <a:lnTo>
                    <a:pt x="786" y="388"/>
                  </a:lnTo>
                  <a:lnTo>
                    <a:pt x="786" y="387"/>
                  </a:lnTo>
                  <a:lnTo>
                    <a:pt x="786" y="382"/>
                  </a:lnTo>
                  <a:lnTo>
                    <a:pt x="785" y="379"/>
                  </a:lnTo>
                  <a:lnTo>
                    <a:pt x="785" y="377"/>
                  </a:lnTo>
                  <a:lnTo>
                    <a:pt x="785" y="373"/>
                  </a:lnTo>
                  <a:lnTo>
                    <a:pt x="788" y="368"/>
                  </a:lnTo>
                  <a:lnTo>
                    <a:pt x="789" y="367"/>
                  </a:lnTo>
                  <a:lnTo>
                    <a:pt x="794" y="367"/>
                  </a:lnTo>
                  <a:lnTo>
                    <a:pt x="798" y="367"/>
                  </a:lnTo>
                  <a:lnTo>
                    <a:pt x="803" y="367"/>
                  </a:lnTo>
                  <a:lnTo>
                    <a:pt x="805" y="367"/>
                  </a:lnTo>
                  <a:lnTo>
                    <a:pt x="807" y="369"/>
                  </a:lnTo>
                  <a:lnTo>
                    <a:pt x="809" y="373"/>
                  </a:lnTo>
                  <a:lnTo>
                    <a:pt x="811" y="376"/>
                  </a:lnTo>
                  <a:lnTo>
                    <a:pt x="813" y="382"/>
                  </a:lnTo>
                  <a:lnTo>
                    <a:pt x="814" y="385"/>
                  </a:lnTo>
                  <a:lnTo>
                    <a:pt x="816" y="390"/>
                  </a:lnTo>
                  <a:lnTo>
                    <a:pt x="819" y="396"/>
                  </a:lnTo>
                  <a:lnTo>
                    <a:pt x="824" y="394"/>
                  </a:lnTo>
                  <a:lnTo>
                    <a:pt x="826" y="393"/>
                  </a:lnTo>
                  <a:lnTo>
                    <a:pt x="830" y="390"/>
                  </a:lnTo>
                  <a:lnTo>
                    <a:pt x="834" y="390"/>
                  </a:lnTo>
                  <a:lnTo>
                    <a:pt x="836" y="389"/>
                  </a:lnTo>
                  <a:lnTo>
                    <a:pt x="837" y="386"/>
                  </a:lnTo>
                  <a:lnTo>
                    <a:pt x="835" y="381"/>
                  </a:lnTo>
                  <a:lnTo>
                    <a:pt x="835" y="380"/>
                  </a:lnTo>
                  <a:lnTo>
                    <a:pt x="831" y="379"/>
                  </a:lnTo>
                  <a:lnTo>
                    <a:pt x="830" y="374"/>
                  </a:lnTo>
                  <a:lnTo>
                    <a:pt x="830" y="371"/>
                  </a:lnTo>
                  <a:lnTo>
                    <a:pt x="833" y="367"/>
                  </a:lnTo>
                  <a:lnTo>
                    <a:pt x="836" y="366"/>
                  </a:lnTo>
                  <a:lnTo>
                    <a:pt x="841" y="365"/>
                  </a:lnTo>
                  <a:lnTo>
                    <a:pt x="843" y="364"/>
                  </a:lnTo>
                  <a:lnTo>
                    <a:pt x="844" y="364"/>
                  </a:lnTo>
                  <a:close/>
                  <a:moveTo>
                    <a:pt x="1002" y="408"/>
                  </a:moveTo>
                  <a:lnTo>
                    <a:pt x="1006" y="408"/>
                  </a:lnTo>
                  <a:lnTo>
                    <a:pt x="1009" y="409"/>
                  </a:lnTo>
                  <a:lnTo>
                    <a:pt x="1010" y="412"/>
                  </a:lnTo>
                  <a:lnTo>
                    <a:pt x="1010" y="415"/>
                  </a:lnTo>
                  <a:lnTo>
                    <a:pt x="1007" y="417"/>
                  </a:lnTo>
                  <a:lnTo>
                    <a:pt x="1004" y="420"/>
                  </a:lnTo>
                  <a:lnTo>
                    <a:pt x="998" y="421"/>
                  </a:lnTo>
                  <a:lnTo>
                    <a:pt x="996" y="421"/>
                  </a:lnTo>
                  <a:lnTo>
                    <a:pt x="995" y="424"/>
                  </a:lnTo>
                  <a:lnTo>
                    <a:pt x="996" y="426"/>
                  </a:lnTo>
                  <a:lnTo>
                    <a:pt x="998" y="427"/>
                  </a:lnTo>
                  <a:lnTo>
                    <a:pt x="1000" y="428"/>
                  </a:lnTo>
                  <a:lnTo>
                    <a:pt x="1003" y="432"/>
                  </a:lnTo>
                  <a:lnTo>
                    <a:pt x="1004" y="434"/>
                  </a:lnTo>
                  <a:lnTo>
                    <a:pt x="998" y="436"/>
                  </a:lnTo>
                  <a:lnTo>
                    <a:pt x="992" y="437"/>
                  </a:lnTo>
                  <a:lnTo>
                    <a:pt x="986" y="438"/>
                  </a:lnTo>
                  <a:lnTo>
                    <a:pt x="980" y="438"/>
                  </a:lnTo>
                  <a:lnTo>
                    <a:pt x="973" y="439"/>
                  </a:lnTo>
                  <a:lnTo>
                    <a:pt x="968" y="440"/>
                  </a:lnTo>
                  <a:lnTo>
                    <a:pt x="963" y="440"/>
                  </a:lnTo>
                  <a:lnTo>
                    <a:pt x="960" y="440"/>
                  </a:lnTo>
                  <a:lnTo>
                    <a:pt x="956" y="440"/>
                  </a:lnTo>
                  <a:lnTo>
                    <a:pt x="952" y="440"/>
                  </a:lnTo>
                  <a:lnTo>
                    <a:pt x="950" y="440"/>
                  </a:lnTo>
                  <a:lnTo>
                    <a:pt x="948" y="440"/>
                  </a:lnTo>
                  <a:lnTo>
                    <a:pt x="945" y="439"/>
                  </a:lnTo>
                  <a:lnTo>
                    <a:pt x="944" y="437"/>
                  </a:lnTo>
                  <a:lnTo>
                    <a:pt x="942" y="435"/>
                  </a:lnTo>
                  <a:lnTo>
                    <a:pt x="942" y="434"/>
                  </a:lnTo>
                  <a:lnTo>
                    <a:pt x="944" y="431"/>
                  </a:lnTo>
                  <a:lnTo>
                    <a:pt x="944" y="428"/>
                  </a:lnTo>
                  <a:lnTo>
                    <a:pt x="946" y="426"/>
                  </a:lnTo>
                  <a:lnTo>
                    <a:pt x="948" y="424"/>
                  </a:lnTo>
                  <a:lnTo>
                    <a:pt x="950" y="423"/>
                  </a:lnTo>
                  <a:lnTo>
                    <a:pt x="952" y="423"/>
                  </a:lnTo>
                  <a:lnTo>
                    <a:pt x="956" y="423"/>
                  </a:lnTo>
                  <a:lnTo>
                    <a:pt x="960" y="423"/>
                  </a:lnTo>
                  <a:lnTo>
                    <a:pt x="963" y="423"/>
                  </a:lnTo>
                  <a:lnTo>
                    <a:pt x="967" y="423"/>
                  </a:lnTo>
                  <a:lnTo>
                    <a:pt x="971" y="423"/>
                  </a:lnTo>
                  <a:lnTo>
                    <a:pt x="976" y="423"/>
                  </a:lnTo>
                  <a:lnTo>
                    <a:pt x="980" y="423"/>
                  </a:lnTo>
                  <a:lnTo>
                    <a:pt x="984" y="423"/>
                  </a:lnTo>
                  <a:lnTo>
                    <a:pt x="986" y="422"/>
                  </a:lnTo>
                  <a:lnTo>
                    <a:pt x="988" y="421"/>
                  </a:lnTo>
                  <a:lnTo>
                    <a:pt x="987" y="417"/>
                  </a:lnTo>
                  <a:lnTo>
                    <a:pt x="985" y="413"/>
                  </a:lnTo>
                  <a:lnTo>
                    <a:pt x="987" y="410"/>
                  </a:lnTo>
                  <a:lnTo>
                    <a:pt x="988" y="408"/>
                  </a:lnTo>
                  <a:lnTo>
                    <a:pt x="989" y="408"/>
                  </a:lnTo>
                  <a:lnTo>
                    <a:pt x="992" y="406"/>
                  </a:lnTo>
                  <a:lnTo>
                    <a:pt x="999" y="408"/>
                  </a:lnTo>
                  <a:lnTo>
                    <a:pt x="1002" y="408"/>
                  </a:lnTo>
                  <a:close/>
                  <a:moveTo>
                    <a:pt x="777" y="293"/>
                  </a:moveTo>
                  <a:lnTo>
                    <a:pt x="774" y="295"/>
                  </a:lnTo>
                  <a:lnTo>
                    <a:pt x="771" y="298"/>
                  </a:lnTo>
                  <a:lnTo>
                    <a:pt x="768" y="301"/>
                  </a:lnTo>
                  <a:lnTo>
                    <a:pt x="766" y="306"/>
                  </a:lnTo>
                  <a:lnTo>
                    <a:pt x="770" y="312"/>
                  </a:lnTo>
                  <a:lnTo>
                    <a:pt x="772" y="319"/>
                  </a:lnTo>
                  <a:lnTo>
                    <a:pt x="768" y="326"/>
                  </a:lnTo>
                  <a:lnTo>
                    <a:pt x="765" y="332"/>
                  </a:lnTo>
                  <a:lnTo>
                    <a:pt x="760" y="341"/>
                  </a:lnTo>
                  <a:lnTo>
                    <a:pt x="754" y="350"/>
                  </a:lnTo>
                  <a:lnTo>
                    <a:pt x="755" y="354"/>
                  </a:lnTo>
                  <a:lnTo>
                    <a:pt x="756" y="359"/>
                  </a:lnTo>
                  <a:lnTo>
                    <a:pt x="766" y="358"/>
                  </a:lnTo>
                  <a:lnTo>
                    <a:pt x="776" y="357"/>
                  </a:lnTo>
                  <a:lnTo>
                    <a:pt x="784" y="354"/>
                  </a:lnTo>
                  <a:lnTo>
                    <a:pt x="791" y="352"/>
                  </a:lnTo>
                  <a:lnTo>
                    <a:pt x="797" y="343"/>
                  </a:lnTo>
                  <a:lnTo>
                    <a:pt x="801" y="335"/>
                  </a:lnTo>
                  <a:lnTo>
                    <a:pt x="801" y="323"/>
                  </a:lnTo>
                  <a:lnTo>
                    <a:pt x="801" y="312"/>
                  </a:lnTo>
                  <a:lnTo>
                    <a:pt x="798" y="307"/>
                  </a:lnTo>
                  <a:lnTo>
                    <a:pt x="795" y="303"/>
                  </a:lnTo>
                  <a:lnTo>
                    <a:pt x="786" y="297"/>
                  </a:lnTo>
                  <a:lnTo>
                    <a:pt x="777" y="293"/>
                  </a:lnTo>
                  <a:close/>
                  <a:moveTo>
                    <a:pt x="823" y="306"/>
                  </a:moveTo>
                  <a:lnTo>
                    <a:pt x="830" y="309"/>
                  </a:lnTo>
                  <a:lnTo>
                    <a:pt x="835" y="312"/>
                  </a:lnTo>
                  <a:lnTo>
                    <a:pt x="839" y="317"/>
                  </a:lnTo>
                  <a:lnTo>
                    <a:pt x="842" y="322"/>
                  </a:lnTo>
                  <a:lnTo>
                    <a:pt x="841" y="331"/>
                  </a:lnTo>
                  <a:lnTo>
                    <a:pt x="840" y="339"/>
                  </a:lnTo>
                  <a:lnTo>
                    <a:pt x="839" y="347"/>
                  </a:lnTo>
                  <a:lnTo>
                    <a:pt x="837" y="356"/>
                  </a:lnTo>
                  <a:lnTo>
                    <a:pt x="830" y="357"/>
                  </a:lnTo>
                  <a:lnTo>
                    <a:pt x="822" y="361"/>
                  </a:lnTo>
                  <a:lnTo>
                    <a:pt x="818" y="362"/>
                  </a:lnTo>
                  <a:lnTo>
                    <a:pt x="814" y="362"/>
                  </a:lnTo>
                  <a:lnTo>
                    <a:pt x="809" y="362"/>
                  </a:lnTo>
                  <a:lnTo>
                    <a:pt x="805" y="361"/>
                  </a:lnTo>
                  <a:lnTo>
                    <a:pt x="805" y="350"/>
                  </a:lnTo>
                  <a:lnTo>
                    <a:pt x="806" y="338"/>
                  </a:lnTo>
                  <a:lnTo>
                    <a:pt x="807" y="332"/>
                  </a:lnTo>
                  <a:lnTo>
                    <a:pt x="810" y="328"/>
                  </a:lnTo>
                  <a:lnTo>
                    <a:pt x="811" y="326"/>
                  </a:lnTo>
                  <a:lnTo>
                    <a:pt x="813" y="324"/>
                  </a:lnTo>
                  <a:lnTo>
                    <a:pt x="816" y="324"/>
                  </a:lnTo>
                  <a:lnTo>
                    <a:pt x="818" y="323"/>
                  </a:lnTo>
                  <a:lnTo>
                    <a:pt x="818" y="318"/>
                  </a:lnTo>
                  <a:lnTo>
                    <a:pt x="818" y="312"/>
                  </a:lnTo>
                  <a:lnTo>
                    <a:pt x="819" y="310"/>
                  </a:lnTo>
                  <a:lnTo>
                    <a:pt x="820" y="309"/>
                  </a:lnTo>
                  <a:lnTo>
                    <a:pt x="821" y="307"/>
                  </a:lnTo>
                  <a:lnTo>
                    <a:pt x="823" y="306"/>
                  </a:lnTo>
                  <a:close/>
                  <a:moveTo>
                    <a:pt x="775" y="222"/>
                  </a:moveTo>
                  <a:lnTo>
                    <a:pt x="766" y="223"/>
                  </a:lnTo>
                  <a:lnTo>
                    <a:pt x="759" y="223"/>
                  </a:lnTo>
                  <a:lnTo>
                    <a:pt x="751" y="222"/>
                  </a:lnTo>
                  <a:lnTo>
                    <a:pt x="742" y="219"/>
                  </a:lnTo>
                  <a:lnTo>
                    <a:pt x="742" y="236"/>
                  </a:lnTo>
                  <a:lnTo>
                    <a:pt x="764" y="251"/>
                  </a:lnTo>
                  <a:lnTo>
                    <a:pt x="763" y="258"/>
                  </a:lnTo>
                  <a:lnTo>
                    <a:pt x="761" y="263"/>
                  </a:lnTo>
                  <a:lnTo>
                    <a:pt x="758" y="269"/>
                  </a:lnTo>
                  <a:lnTo>
                    <a:pt x="754" y="272"/>
                  </a:lnTo>
                  <a:lnTo>
                    <a:pt x="747" y="280"/>
                  </a:lnTo>
                  <a:lnTo>
                    <a:pt x="740" y="287"/>
                  </a:lnTo>
                  <a:lnTo>
                    <a:pt x="820" y="289"/>
                  </a:lnTo>
                  <a:lnTo>
                    <a:pt x="809" y="281"/>
                  </a:lnTo>
                  <a:lnTo>
                    <a:pt x="800" y="272"/>
                  </a:lnTo>
                  <a:lnTo>
                    <a:pt x="791" y="264"/>
                  </a:lnTo>
                  <a:lnTo>
                    <a:pt x="785" y="256"/>
                  </a:lnTo>
                  <a:lnTo>
                    <a:pt x="781" y="247"/>
                  </a:lnTo>
                  <a:lnTo>
                    <a:pt x="777" y="238"/>
                  </a:lnTo>
                  <a:lnTo>
                    <a:pt x="775" y="229"/>
                  </a:lnTo>
                  <a:lnTo>
                    <a:pt x="775" y="222"/>
                  </a:lnTo>
                  <a:close/>
                  <a:moveTo>
                    <a:pt x="719" y="222"/>
                  </a:moveTo>
                  <a:lnTo>
                    <a:pt x="684" y="222"/>
                  </a:lnTo>
                  <a:lnTo>
                    <a:pt x="721" y="253"/>
                  </a:lnTo>
                  <a:lnTo>
                    <a:pt x="684" y="289"/>
                  </a:lnTo>
                  <a:lnTo>
                    <a:pt x="719" y="289"/>
                  </a:lnTo>
                  <a:lnTo>
                    <a:pt x="756" y="253"/>
                  </a:lnTo>
                  <a:lnTo>
                    <a:pt x="719" y="222"/>
                  </a:lnTo>
                  <a:close/>
                  <a:moveTo>
                    <a:pt x="684" y="131"/>
                  </a:moveTo>
                  <a:lnTo>
                    <a:pt x="651" y="131"/>
                  </a:lnTo>
                  <a:lnTo>
                    <a:pt x="688" y="168"/>
                  </a:lnTo>
                  <a:lnTo>
                    <a:pt x="651" y="210"/>
                  </a:lnTo>
                  <a:lnTo>
                    <a:pt x="684" y="210"/>
                  </a:lnTo>
                  <a:lnTo>
                    <a:pt x="720" y="168"/>
                  </a:lnTo>
                  <a:lnTo>
                    <a:pt x="684" y="131"/>
                  </a:lnTo>
                  <a:close/>
                  <a:moveTo>
                    <a:pt x="735" y="131"/>
                  </a:moveTo>
                  <a:lnTo>
                    <a:pt x="702" y="131"/>
                  </a:lnTo>
                  <a:lnTo>
                    <a:pt x="737" y="168"/>
                  </a:lnTo>
                  <a:lnTo>
                    <a:pt x="702" y="210"/>
                  </a:lnTo>
                  <a:lnTo>
                    <a:pt x="735" y="210"/>
                  </a:lnTo>
                  <a:lnTo>
                    <a:pt x="739" y="208"/>
                  </a:lnTo>
                  <a:lnTo>
                    <a:pt x="743" y="207"/>
                  </a:lnTo>
                  <a:lnTo>
                    <a:pt x="748" y="206"/>
                  </a:lnTo>
                  <a:lnTo>
                    <a:pt x="750" y="204"/>
                  </a:lnTo>
                  <a:lnTo>
                    <a:pt x="755" y="200"/>
                  </a:lnTo>
                  <a:lnTo>
                    <a:pt x="759" y="193"/>
                  </a:lnTo>
                  <a:lnTo>
                    <a:pt x="763" y="180"/>
                  </a:lnTo>
                  <a:lnTo>
                    <a:pt x="770" y="168"/>
                  </a:lnTo>
                  <a:lnTo>
                    <a:pt x="735" y="131"/>
                  </a:lnTo>
                  <a:close/>
                  <a:moveTo>
                    <a:pt x="1088" y="394"/>
                  </a:moveTo>
                  <a:lnTo>
                    <a:pt x="1076" y="390"/>
                  </a:lnTo>
                  <a:lnTo>
                    <a:pt x="1054" y="383"/>
                  </a:lnTo>
                  <a:lnTo>
                    <a:pt x="1049" y="382"/>
                  </a:lnTo>
                  <a:lnTo>
                    <a:pt x="1043" y="382"/>
                  </a:lnTo>
                  <a:lnTo>
                    <a:pt x="1039" y="383"/>
                  </a:lnTo>
                  <a:lnTo>
                    <a:pt x="1035" y="385"/>
                  </a:lnTo>
                  <a:lnTo>
                    <a:pt x="1034" y="388"/>
                  </a:lnTo>
                  <a:lnTo>
                    <a:pt x="1033" y="391"/>
                  </a:lnTo>
                  <a:lnTo>
                    <a:pt x="1034" y="397"/>
                  </a:lnTo>
                  <a:lnTo>
                    <a:pt x="1037" y="403"/>
                  </a:lnTo>
                  <a:lnTo>
                    <a:pt x="1040" y="408"/>
                  </a:lnTo>
                  <a:lnTo>
                    <a:pt x="1043" y="411"/>
                  </a:lnTo>
                  <a:lnTo>
                    <a:pt x="1047" y="412"/>
                  </a:lnTo>
                  <a:lnTo>
                    <a:pt x="1053" y="413"/>
                  </a:lnTo>
                  <a:lnTo>
                    <a:pt x="1058" y="413"/>
                  </a:lnTo>
                  <a:lnTo>
                    <a:pt x="1064" y="412"/>
                  </a:lnTo>
                  <a:lnTo>
                    <a:pt x="1069" y="410"/>
                  </a:lnTo>
                  <a:lnTo>
                    <a:pt x="1075" y="409"/>
                  </a:lnTo>
                  <a:lnTo>
                    <a:pt x="1084" y="403"/>
                  </a:lnTo>
                  <a:lnTo>
                    <a:pt x="1090" y="399"/>
                  </a:lnTo>
                  <a:lnTo>
                    <a:pt x="1091" y="397"/>
                  </a:lnTo>
                  <a:lnTo>
                    <a:pt x="1092" y="396"/>
                  </a:lnTo>
                  <a:lnTo>
                    <a:pt x="1091" y="394"/>
                  </a:lnTo>
                  <a:lnTo>
                    <a:pt x="1088" y="394"/>
                  </a:lnTo>
                  <a:close/>
                  <a:moveTo>
                    <a:pt x="993" y="368"/>
                  </a:moveTo>
                  <a:lnTo>
                    <a:pt x="988" y="368"/>
                  </a:lnTo>
                  <a:lnTo>
                    <a:pt x="980" y="370"/>
                  </a:lnTo>
                  <a:lnTo>
                    <a:pt x="970" y="375"/>
                  </a:lnTo>
                  <a:lnTo>
                    <a:pt x="961" y="380"/>
                  </a:lnTo>
                  <a:lnTo>
                    <a:pt x="958" y="383"/>
                  </a:lnTo>
                  <a:lnTo>
                    <a:pt x="957" y="386"/>
                  </a:lnTo>
                  <a:lnTo>
                    <a:pt x="956" y="389"/>
                  </a:lnTo>
                  <a:lnTo>
                    <a:pt x="957" y="391"/>
                  </a:lnTo>
                  <a:lnTo>
                    <a:pt x="960" y="393"/>
                  </a:lnTo>
                  <a:lnTo>
                    <a:pt x="965" y="396"/>
                  </a:lnTo>
                  <a:lnTo>
                    <a:pt x="973" y="398"/>
                  </a:lnTo>
                  <a:lnTo>
                    <a:pt x="984" y="399"/>
                  </a:lnTo>
                  <a:lnTo>
                    <a:pt x="989" y="399"/>
                  </a:lnTo>
                  <a:lnTo>
                    <a:pt x="995" y="398"/>
                  </a:lnTo>
                  <a:lnTo>
                    <a:pt x="999" y="397"/>
                  </a:lnTo>
                  <a:lnTo>
                    <a:pt x="1003" y="394"/>
                  </a:lnTo>
                  <a:lnTo>
                    <a:pt x="1006" y="392"/>
                  </a:lnTo>
                  <a:lnTo>
                    <a:pt x="1008" y="390"/>
                  </a:lnTo>
                  <a:lnTo>
                    <a:pt x="1010" y="387"/>
                  </a:lnTo>
                  <a:lnTo>
                    <a:pt x="1011" y="385"/>
                  </a:lnTo>
                  <a:lnTo>
                    <a:pt x="1012" y="381"/>
                  </a:lnTo>
                  <a:lnTo>
                    <a:pt x="1011" y="378"/>
                  </a:lnTo>
                  <a:lnTo>
                    <a:pt x="1010" y="376"/>
                  </a:lnTo>
                  <a:lnTo>
                    <a:pt x="1009" y="373"/>
                  </a:lnTo>
                  <a:lnTo>
                    <a:pt x="1006" y="370"/>
                  </a:lnTo>
                  <a:lnTo>
                    <a:pt x="1003" y="369"/>
                  </a:lnTo>
                  <a:lnTo>
                    <a:pt x="998" y="368"/>
                  </a:lnTo>
                  <a:lnTo>
                    <a:pt x="993" y="368"/>
                  </a:lnTo>
                  <a:close/>
                  <a:moveTo>
                    <a:pt x="918" y="364"/>
                  </a:moveTo>
                  <a:lnTo>
                    <a:pt x="949" y="399"/>
                  </a:lnTo>
                  <a:lnTo>
                    <a:pt x="950" y="401"/>
                  </a:lnTo>
                  <a:lnTo>
                    <a:pt x="949" y="403"/>
                  </a:lnTo>
                  <a:lnTo>
                    <a:pt x="948" y="404"/>
                  </a:lnTo>
                  <a:lnTo>
                    <a:pt x="945" y="405"/>
                  </a:lnTo>
                  <a:lnTo>
                    <a:pt x="936" y="405"/>
                  </a:lnTo>
                  <a:lnTo>
                    <a:pt x="925" y="404"/>
                  </a:lnTo>
                  <a:lnTo>
                    <a:pt x="913" y="402"/>
                  </a:lnTo>
                  <a:lnTo>
                    <a:pt x="902" y="400"/>
                  </a:lnTo>
                  <a:lnTo>
                    <a:pt x="893" y="397"/>
                  </a:lnTo>
                  <a:lnTo>
                    <a:pt x="889" y="394"/>
                  </a:lnTo>
                  <a:lnTo>
                    <a:pt x="884" y="389"/>
                  </a:lnTo>
                  <a:lnTo>
                    <a:pt x="882" y="386"/>
                  </a:lnTo>
                  <a:lnTo>
                    <a:pt x="881" y="381"/>
                  </a:lnTo>
                  <a:lnTo>
                    <a:pt x="880" y="378"/>
                  </a:lnTo>
                  <a:lnTo>
                    <a:pt x="881" y="376"/>
                  </a:lnTo>
                  <a:lnTo>
                    <a:pt x="883" y="374"/>
                  </a:lnTo>
                  <a:lnTo>
                    <a:pt x="886" y="371"/>
                  </a:lnTo>
                  <a:lnTo>
                    <a:pt x="889" y="369"/>
                  </a:lnTo>
                  <a:lnTo>
                    <a:pt x="896" y="367"/>
                  </a:lnTo>
                  <a:lnTo>
                    <a:pt x="904" y="366"/>
                  </a:lnTo>
                  <a:lnTo>
                    <a:pt x="912" y="365"/>
                  </a:lnTo>
                  <a:lnTo>
                    <a:pt x="918" y="364"/>
                  </a:lnTo>
                  <a:close/>
                  <a:moveTo>
                    <a:pt x="889" y="323"/>
                  </a:moveTo>
                  <a:lnTo>
                    <a:pt x="898" y="326"/>
                  </a:lnTo>
                  <a:lnTo>
                    <a:pt x="904" y="329"/>
                  </a:lnTo>
                  <a:lnTo>
                    <a:pt x="909" y="332"/>
                  </a:lnTo>
                  <a:lnTo>
                    <a:pt x="912" y="335"/>
                  </a:lnTo>
                  <a:lnTo>
                    <a:pt x="914" y="340"/>
                  </a:lnTo>
                  <a:lnTo>
                    <a:pt x="914" y="344"/>
                  </a:lnTo>
                  <a:lnTo>
                    <a:pt x="913" y="348"/>
                  </a:lnTo>
                  <a:lnTo>
                    <a:pt x="911" y="352"/>
                  </a:lnTo>
                  <a:lnTo>
                    <a:pt x="909" y="355"/>
                  </a:lnTo>
                  <a:lnTo>
                    <a:pt x="904" y="358"/>
                  </a:lnTo>
                  <a:lnTo>
                    <a:pt x="900" y="361"/>
                  </a:lnTo>
                  <a:lnTo>
                    <a:pt x="894" y="363"/>
                  </a:lnTo>
                  <a:lnTo>
                    <a:pt x="889" y="363"/>
                  </a:lnTo>
                  <a:lnTo>
                    <a:pt x="882" y="363"/>
                  </a:lnTo>
                  <a:lnTo>
                    <a:pt x="876" y="361"/>
                  </a:lnTo>
                  <a:lnTo>
                    <a:pt x="869" y="357"/>
                  </a:lnTo>
                  <a:lnTo>
                    <a:pt x="857" y="350"/>
                  </a:lnTo>
                  <a:lnTo>
                    <a:pt x="851" y="343"/>
                  </a:lnTo>
                  <a:lnTo>
                    <a:pt x="847" y="340"/>
                  </a:lnTo>
                  <a:lnTo>
                    <a:pt x="846" y="338"/>
                  </a:lnTo>
                  <a:lnTo>
                    <a:pt x="845" y="335"/>
                  </a:lnTo>
                  <a:lnTo>
                    <a:pt x="845" y="333"/>
                  </a:lnTo>
                  <a:lnTo>
                    <a:pt x="847" y="329"/>
                  </a:lnTo>
                  <a:lnTo>
                    <a:pt x="851" y="327"/>
                  </a:lnTo>
                  <a:lnTo>
                    <a:pt x="856" y="324"/>
                  </a:lnTo>
                  <a:lnTo>
                    <a:pt x="861" y="322"/>
                  </a:lnTo>
                  <a:lnTo>
                    <a:pt x="876" y="321"/>
                  </a:lnTo>
                  <a:lnTo>
                    <a:pt x="887" y="321"/>
                  </a:lnTo>
                  <a:lnTo>
                    <a:pt x="891" y="322"/>
                  </a:lnTo>
                  <a:lnTo>
                    <a:pt x="893" y="322"/>
                  </a:lnTo>
                  <a:lnTo>
                    <a:pt x="892" y="323"/>
                  </a:lnTo>
                  <a:lnTo>
                    <a:pt x="889" y="323"/>
                  </a:lnTo>
                  <a:close/>
                  <a:moveTo>
                    <a:pt x="952" y="315"/>
                  </a:moveTo>
                  <a:lnTo>
                    <a:pt x="957" y="319"/>
                  </a:lnTo>
                  <a:lnTo>
                    <a:pt x="960" y="323"/>
                  </a:lnTo>
                  <a:lnTo>
                    <a:pt x="963" y="329"/>
                  </a:lnTo>
                  <a:lnTo>
                    <a:pt x="964" y="333"/>
                  </a:lnTo>
                  <a:lnTo>
                    <a:pt x="967" y="339"/>
                  </a:lnTo>
                  <a:lnTo>
                    <a:pt x="967" y="344"/>
                  </a:lnTo>
                  <a:lnTo>
                    <a:pt x="967" y="350"/>
                  </a:lnTo>
                  <a:lnTo>
                    <a:pt x="967" y="354"/>
                  </a:lnTo>
                  <a:lnTo>
                    <a:pt x="964" y="359"/>
                  </a:lnTo>
                  <a:lnTo>
                    <a:pt x="963" y="364"/>
                  </a:lnTo>
                  <a:lnTo>
                    <a:pt x="960" y="368"/>
                  </a:lnTo>
                  <a:lnTo>
                    <a:pt x="957" y="371"/>
                  </a:lnTo>
                  <a:lnTo>
                    <a:pt x="953" y="375"/>
                  </a:lnTo>
                  <a:lnTo>
                    <a:pt x="949" y="377"/>
                  </a:lnTo>
                  <a:lnTo>
                    <a:pt x="945" y="378"/>
                  </a:lnTo>
                  <a:lnTo>
                    <a:pt x="939" y="378"/>
                  </a:lnTo>
                  <a:lnTo>
                    <a:pt x="938" y="377"/>
                  </a:lnTo>
                  <a:lnTo>
                    <a:pt x="936" y="373"/>
                  </a:lnTo>
                  <a:lnTo>
                    <a:pt x="935" y="367"/>
                  </a:lnTo>
                  <a:lnTo>
                    <a:pt x="934" y="359"/>
                  </a:lnTo>
                  <a:lnTo>
                    <a:pt x="933" y="353"/>
                  </a:lnTo>
                  <a:lnTo>
                    <a:pt x="932" y="346"/>
                  </a:lnTo>
                  <a:lnTo>
                    <a:pt x="933" y="342"/>
                  </a:lnTo>
                  <a:lnTo>
                    <a:pt x="935" y="339"/>
                  </a:lnTo>
                  <a:lnTo>
                    <a:pt x="937" y="334"/>
                  </a:lnTo>
                  <a:lnTo>
                    <a:pt x="944" y="324"/>
                  </a:lnTo>
                  <a:lnTo>
                    <a:pt x="947" y="319"/>
                  </a:lnTo>
                  <a:lnTo>
                    <a:pt x="950" y="316"/>
                  </a:lnTo>
                  <a:lnTo>
                    <a:pt x="951" y="315"/>
                  </a:lnTo>
                  <a:lnTo>
                    <a:pt x="952" y="313"/>
                  </a:lnTo>
                  <a:lnTo>
                    <a:pt x="952" y="315"/>
                  </a:lnTo>
                  <a:close/>
                  <a:moveTo>
                    <a:pt x="1038" y="328"/>
                  </a:moveTo>
                  <a:lnTo>
                    <a:pt x="1044" y="328"/>
                  </a:lnTo>
                  <a:lnTo>
                    <a:pt x="1050" y="330"/>
                  </a:lnTo>
                  <a:lnTo>
                    <a:pt x="1053" y="332"/>
                  </a:lnTo>
                  <a:lnTo>
                    <a:pt x="1055" y="334"/>
                  </a:lnTo>
                  <a:lnTo>
                    <a:pt x="1056" y="338"/>
                  </a:lnTo>
                  <a:lnTo>
                    <a:pt x="1056" y="342"/>
                  </a:lnTo>
                  <a:lnTo>
                    <a:pt x="1055" y="345"/>
                  </a:lnTo>
                  <a:lnTo>
                    <a:pt x="1053" y="350"/>
                  </a:lnTo>
                  <a:lnTo>
                    <a:pt x="1050" y="354"/>
                  </a:lnTo>
                  <a:lnTo>
                    <a:pt x="1046" y="357"/>
                  </a:lnTo>
                  <a:lnTo>
                    <a:pt x="1042" y="362"/>
                  </a:lnTo>
                  <a:lnTo>
                    <a:pt x="1038" y="365"/>
                  </a:lnTo>
                  <a:lnTo>
                    <a:pt x="1032" y="367"/>
                  </a:lnTo>
                  <a:lnTo>
                    <a:pt x="1027" y="369"/>
                  </a:lnTo>
                  <a:lnTo>
                    <a:pt x="1022" y="370"/>
                  </a:lnTo>
                  <a:lnTo>
                    <a:pt x="1017" y="371"/>
                  </a:lnTo>
                  <a:lnTo>
                    <a:pt x="1012" y="370"/>
                  </a:lnTo>
                  <a:lnTo>
                    <a:pt x="1009" y="369"/>
                  </a:lnTo>
                  <a:lnTo>
                    <a:pt x="1006" y="367"/>
                  </a:lnTo>
                  <a:lnTo>
                    <a:pt x="1005" y="364"/>
                  </a:lnTo>
                  <a:lnTo>
                    <a:pt x="1004" y="361"/>
                  </a:lnTo>
                  <a:lnTo>
                    <a:pt x="1004" y="357"/>
                  </a:lnTo>
                  <a:lnTo>
                    <a:pt x="1004" y="353"/>
                  </a:lnTo>
                  <a:lnTo>
                    <a:pt x="1005" y="348"/>
                  </a:lnTo>
                  <a:lnTo>
                    <a:pt x="1007" y="344"/>
                  </a:lnTo>
                  <a:lnTo>
                    <a:pt x="1009" y="341"/>
                  </a:lnTo>
                  <a:lnTo>
                    <a:pt x="1012" y="336"/>
                  </a:lnTo>
                  <a:lnTo>
                    <a:pt x="1016" y="333"/>
                  </a:lnTo>
                  <a:lnTo>
                    <a:pt x="1021" y="331"/>
                  </a:lnTo>
                  <a:lnTo>
                    <a:pt x="1026" y="329"/>
                  </a:lnTo>
                  <a:lnTo>
                    <a:pt x="1031" y="328"/>
                  </a:lnTo>
                  <a:lnTo>
                    <a:pt x="1038" y="328"/>
                  </a:lnTo>
                  <a:close/>
                  <a:moveTo>
                    <a:pt x="869" y="275"/>
                  </a:moveTo>
                  <a:lnTo>
                    <a:pt x="874" y="283"/>
                  </a:lnTo>
                  <a:lnTo>
                    <a:pt x="877" y="289"/>
                  </a:lnTo>
                  <a:lnTo>
                    <a:pt x="880" y="296"/>
                  </a:lnTo>
                  <a:lnTo>
                    <a:pt x="881" y="300"/>
                  </a:lnTo>
                  <a:lnTo>
                    <a:pt x="881" y="305"/>
                  </a:lnTo>
                  <a:lnTo>
                    <a:pt x="881" y="308"/>
                  </a:lnTo>
                  <a:lnTo>
                    <a:pt x="879" y="310"/>
                  </a:lnTo>
                  <a:lnTo>
                    <a:pt x="877" y="312"/>
                  </a:lnTo>
                  <a:lnTo>
                    <a:pt x="875" y="312"/>
                  </a:lnTo>
                  <a:lnTo>
                    <a:pt x="871" y="312"/>
                  </a:lnTo>
                  <a:lnTo>
                    <a:pt x="867" y="312"/>
                  </a:lnTo>
                  <a:lnTo>
                    <a:pt x="863" y="311"/>
                  </a:lnTo>
                  <a:lnTo>
                    <a:pt x="853" y="307"/>
                  </a:lnTo>
                  <a:lnTo>
                    <a:pt x="841" y="301"/>
                  </a:lnTo>
                  <a:lnTo>
                    <a:pt x="839" y="298"/>
                  </a:lnTo>
                  <a:lnTo>
                    <a:pt x="837" y="295"/>
                  </a:lnTo>
                  <a:lnTo>
                    <a:pt x="835" y="289"/>
                  </a:lnTo>
                  <a:lnTo>
                    <a:pt x="835" y="284"/>
                  </a:lnTo>
                  <a:lnTo>
                    <a:pt x="835" y="278"/>
                  </a:lnTo>
                  <a:lnTo>
                    <a:pt x="835" y="274"/>
                  </a:lnTo>
                  <a:lnTo>
                    <a:pt x="837" y="270"/>
                  </a:lnTo>
                  <a:lnTo>
                    <a:pt x="840" y="268"/>
                  </a:lnTo>
                  <a:lnTo>
                    <a:pt x="844" y="266"/>
                  </a:lnTo>
                  <a:lnTo>
                    <a:pt x="848" y="265"/>
                  </a:lnTo>
                  <a:lnTo>
                    <a:pt x="852" y="265"/>
                  </a:lnTo>
                  <a:lnTo>
                    <a:pt x="854" y="265"/>
                  </a:lnTo>
                  <a:lnTo>
                    <a:pt x="856" y="266"/>
                  </a:lnTo>
                  <a:lnTo>
                    <a:pt x="858" y="268"/>
                  </a:lnTo>
                  <a:lnTo>
                    <a:pt x="865" y="272"/>
                  </a:lnTo>
                  <a:lnTo>
                    <a:pt x="869" y="275"/>
                  </a:lnTo>
                  <a:close/>
                  <a:moveTo>
                    <a:pt x="939" y="292"/>
                  </a:moveTo>
                  <a:lnTo>
                    <a:pt x="935" y="287"/>
                  </a:lnTo>
                  <a:lnTo>
                    <a:pt x="930" y="284"/>
                  </a:lnTo>
                  <a:lnTo>
                    <a:pt x="925" y="282"/>
                  </a:lnTo>
                  <a:lnTo>
                    <a:pt x="919" y="278"/>
                  </a:lnTo>
                  <a:lnTo>
                    <a:pt x="914" y="276"/>
                  </a:lnTo>
                  <a:lnTo>
                    <a:pt x="909" y="275"/>
                  </a:lnTo>
                  <a:lnTo>
                    <a:pt x="902" y="274"/>
                  </a:lnTo>
                  <a:lnTo>
                    <a:pt x="898" y="274"/>
                  </a:lnTo>
                  <a:lnTo>
                    <a:pt x="892" y="274"/>
                  </a:lnTo>
                  <a:lnTo>
                    <a:pt x="889" y="275"/>
                  </a:lnTo>
                  <a:lnTo>
                    <a:pt x="886" y="278"/>
                  </a:lnTo>
                  <a:lnTo>
                    <a:pt x="884" y="281"/>
                  </a:lnTo>
                  <a:lnTo>
                    <a:pt x="884" y="285"/>
                  </a:lnTo>
                  <a:lnTo>
                    <a:pt x="886" y="291"/>
                  </a:lnTo>
                  <a:lnTo>
                    <a:pt x="889" y="297"/>
                  </a:lnTo>
                  <a:lnTo>
                    <a:pt x="893" y="305"/>
                  </a:lnTo>
                  <a:lnTo>
                    <a:pt x="898" y="309"/>
                  </a:lnTo>
                  <a:lnTo>
                    <a:pt x="900" y="312"/>
                  </a:lnTo>
                  <a:lnTo>
                    <a:pt x="903" y="315"/>
                  </a:lnTo>
                  <a:lnTo>
                    <a:pt x="907" y="317"/>
                  </a:lnTo>
                  <a:lnTo>
                    <a:pt x="916" y="318"/>
                  </a:lnTo>
                  <a:lnTo>
                    <a:pt x="929" y="319"/>
                  </a:lnTo>
                  <a:lnTo>
                    <a:pt x="933" y="319"/>
                  </a:lnTo>
                  <a:lnTo>
                    <a:pt x="935" y="318"/>
                  </a:lnTo>
                  <a:lnTo>
                    <a:pt x="937" y="317"/>
                  </a:lnTo>
                  <a:lnTo>
                    <a:pt x="939" y="315"/>
                  </a:lnTo>
                  <a:lnTo>
                    <a:pt x="942" y="310"/>
                  </a:lnTo>
                  <a:lnTo>
                    <a:pt x="945" y="305"/>
                  </a:lnTo>
                  <a:lnTo>
                    <a:pt x="945" y="299"/>
                  </a:lnTo>
                  <a:lnTo>
                    <a:pt x="945" y="295"/>
                  </a:lnTo>
                  <a:lnTo>
                    <a:pt x="944" y="294"/>
                  </a:lnTo>
                  <a:lnTo>
                    <a:pt x="942" y="293"/>
                  </a:lnTo>
                  <a:lnTo>
                    <a:pt x="941" y="292"/>
                  </a:lnTo>
                  <a:lnTo>
                    <a:pt x="939" y="292"/>
                  </a:lnTo>
                  <a:close/>
                  <a:moveTo>
                    <a:pt x="997" y="277"/>
                  </a:moveTo>
                  <a:lnTo>
                    <a:pt x="1005" y="278"/>
                  </a:lnTo>
                  <a:lnTo>
                    <a:pt x="1010" y="281"/>
                  </a:lnTo>
                  <a:lnTo>
                    <a:pt x="1014" y="284"/>
                  </a:lnTo>
                  <a:lnTo>
                    <a:pt x="1016" y="288"/>
                  </a:lnTo>
                  <a:lnTo>
                    <a:pt x="1016" y="293"/>
                  </a:lnTo>
                  <a:lnTo>
                    <a:pt x="1016" y="298"/>
                  </a:lnTo>
                  <a:lnTo>
                    <a:pt x="1014" y="304"/>
                  </a:lnTo>
                  <a:lnTo>
                    <a:pt x="1010" y="309"/>
                  </a:lnTo>
                  <a:lnTo>
                    <a:pt x="1007" y="315"/>
                  </a:lnTo>
                  <a:lnTo>
                    <a:pt x="1003" y="320"/>
                  </a:lnTo>
                  <a:lnTo>
                    <a:pt x="998" y="323"/>
                  </a:lnTo>
                  <a:lnTo>
                    <a:pt x="993" y="327"/>
                  </a:lnTo>
                  <a:lnTo>
                    <a:pt x="987" y="329"/>
                  </a:lnTo>
                  <a:lnTo>
                    <a:pt x="982" y="329"/>
                  </a:lnTo>
                  <a:lnTo>
                    <a:pt x="977" y="327"/>
                  </a:lnTo>
                  <a:lnTo>
                    <a:pt x="973" y="323"/>
                  </a:lnTo>
                  <a:lnTo>
                    <a:pt x="967" y="317"/>
                  </a:lnTo>
                  <a:lnTo>
                    <a:pt x="963" y="311"/>
                  </a:lnTo>
                  <a:lnTo>
                    <a:pt x="962" y="306"/>
                  </a:lnTo>
                  <a:lnTo>
                    <a:pt x="962" y="300"/>
                  </a:lnTo>
                  <a:lnTo>
                    <a:pt x="963" y="297"/>
                  </a:lnTo>
                  <a:lnTo>
                    <a:pt x="965" y="293"/>
                  </a:lnTo>
                  <a:lnTo>
                    <a:pt x="970" y="289"/>
                  </a:lnTo>
                  <a:lnTo>
                    <a:pt x="973" y="287"/>
                  </a:lnTo>
                  <a:lnTo>
                    <a:pt x="991" y="280"/>
                  </a:lnTo>
                  <a:lnTo>
                    <a:pt x="997" y="277"/>
                  </a:lnTo>
                  <a:close/>
                  <a:moveTo>
                    <a:pt x="812" y="268"/>
                  </a:moveTo>
                  <a:lnTo>
                    <a:pt x="807" y="266"/>
                  </a:lnTo>
                  <a:lnTo>
                    <a:pt x="802" y="264"/>
                  </a:lnTo>
                  <a:lnTo>
                    <a:pt x="799" y="260"/>
                  </a:lnTo>
                  <a:lnTo>
                    <a:pt x="796" y="256"/>
                  </a:lnTo>
                  <a:lnTo>
                    <a:pt x="793" y="242"/>
                  </a:lnTo>
                  <a:lnTo>
                    <a:pt x="791" y="229"/>
                  </a:lnTo>
                  <a:lnTo>
                    <a:pt x="790" y="224"/>
                  </a:lnTo>
                  <a:lnTo>
                    <a:pt x="791" y="219"/>
                  </a:lnTo>
                  <a:lnTo>
                    <a:pt x="793" y="215"/>
                  </a:lnTo>
                  <a:lnTo>
                    <a:pt x="794" y="213"/>
                  </a:lnTo>
                  <a:lnTo>
                    <a:pt x="796" y="211"/>
                  </a:lnTo>
                  <a:lnTo>
                    <a:pt x="798" y="208"/>
                  </a:lnTo>
                  <a:lnTo>
                    <a:pt x="801" y="207"/>
                  </a:lnTo>
                  <a:lnTo>
                    <a:pt x="803" y="207"/>
                  </a:lnTo>
                  <a:lnTo>
                    <a:pt x="810" y="208"/>
                  </a:lnTo>
                  <a:lnTo>
                    <a:pt x="818" y="212"/>
                  </a:lnTo>
                  <a:lnTo>
                    <a:pt x="824" y="216"/>
                  </a:lnTo>
                  <a:lnTo>
                    <a:pt x="831" y="223"/>
                  </a:lnTo>
                  <a:lnTo>
                    <a:pt x="836" y="229"/>
                  </a:lnTo>
                  <a:lnTo>
                    <a:pt x="841" y="236"/>
                  </a:lnTo>
                  <a:lnTo>
                    <a:pt x="843" y="243"/>
                  </a:lnTo>
                  <a:lnTo>
                    <a:pt x="843" y="250"/>
                  </a:lnTo>
                  <a:lnTo>
                    <a:pt x="842" y="253"/>
                  </a:lnTo>
                  <a:lnTo>
                    <a:pt x="841" y="257"/>
                  </a:lnTo>
                  <a:lnTo>
                    <a:pt x="839" y="259"/>
                  </a:lnTo>
                  <a:lnTo>
                    <a:pt x="835" y="262"/>
                  </a:lnTo>
                  <a:lnTo>
                    <a:pt x="831" y="264"/>
                  </a:lnTo>
                  <a:lnTo>
                    <a:pt x="825" y="265"/>
                  </a:lnTo>
                  <a:lnTo>
                    <a:pt x="820" y="266"/>
                  </a:lnTo>
                  <a:lnTo>
                    <a:pt x="812" y="268"/>
                  </a:lnTo>
                  <a:close/>
                  <a:moveTo>
                    <a:pt x="884" y="218"/>
                  </a:moveTo>
                  <a:lnTo>
                    <a:pt x="888" y="221"/>
                  </a:lnTo>
                  <a:lnTo>
                    <a:pt x="890" y="224"/>
                  </a:lnTo>
                  <a:lnTo>
                    <a:pt x="893" y="228"/>
                  </a:lnTo>
                  <a:lnTo>
                    <a:pt x="895" y="234"/>
                  </a:lnTo>
                  <a:lnTo>
                    <a:pt x="896" y="240"/>
                  </a:lnTo>
                  <a:lnTo>
                    <a:pt x="896" y="247"/>
                  </a:lnTo>
                  <a:lnTo>
                    <a:pt x="896" y="253"/>
                  </a:lnTo>
                  <a:lnTo>
                    <a:pt x="895" y="258"/>
                  </a:lnTo>
                  <a:lnTo>
                    <a:pt x="893" y="261"/>
                  </a:lnTo>
                  <a:lnTo>
                    <a:pt x="890" y="264"/>
                  </a:lnTo>
                  <a:lnTo>
                    <a:pt x="888" y="265"/>
                  </a:lnTo>
                  <a:lnTo>
                    <a:pt x="884" y="265"/>
                  </a:lnTo>
                  <a:lnTo>
                    <a:pt x="878" y="264"/>
                  </a:lnTo>
                  <a:lnTo>
                    <a:pt x="871" y="261"/>
                  </a:lnTo>
                  <a:lnTo>
                    <a:pt x="866" y="257"/>
                  </a:lnTo>
                  <a:lnTo>
                    <a:pt x="860" y="251"/>
                  </a:lnTo>
                  <a:lnTo>
                    <a:pt x="856" y="247"/>
                  </a:lnTo>
                  <a:lnTo>
                    <a:pt x="854" y="243"/>
                  </a:lnTo>
                  <a:lnTo>
                    <a:pt x="852" y="238"/>
                  </a:lnTo>
                  <a:lnTo>
                    <a:pt x="851" y="234"/>
                  </a:lnTo>
                  <a:lnTo>
                    <a:pt x="851" y="229"/>
                  </a:lnTo>
                  <a:lnTo>
                    <a:pt x="852" y="226"/>
                  </a:lnTo>
                  <a:lnTo>
                    <a:pt x="854" y="224"/>
                  </a:lnTo>
                  <a:lnTo>
                    <a:pt x="856" y="222"/>
                  </a:lnTo>
                  <a:lnTo>
                    <a:pt x="858" y="219"/>
                  </a:lnTo>
                  <a:lnTo>
                    <a:pt x="861" y="218"/>
                  </a:lnTo>
                  <a:lnTo>
                    <a:pt x="869" y="217"/>
                  </a:lnTo>
                  <a:lnTo>
                    <a:pt x="876" y="217"/>
                  </a:lnTo>
                  <a:lnTo>
                    <a:pt x="881" y="218"/>
                  </a:lnTo>
                  <a:lnTo>
                    <a:pt x="884" y="218"/>
                  </a:lnTo>
                  <a:close/>
                  <a:moveTo>
                    <a:pt x="973" y="224"/>
                  </a:moveTo>
                  <a:lnTo>
                    <a:pt x="981" y="231"/>
                  </a:lnTo>
                  <a:lnTo>
                    <a:pt x="986" y="239"/>
                  </a:lnTo>
                  <a:lnTo>
                    <a:pt x="989" y="247"/>
                  </a:lnTo>
                  <a:lnTo>
                    <a:pt x="991" y="253"/>
                  </a:lnTo>
                  <a:lnTo>
                    <a:pt x="989" y="259"/>
                  </a:lnTo>
                  <a:lnTo>
                    <a:pt x="986" y="265"/>
                  </a:lnTo>
                  <a:lnTo>
                    <a:pt x="983" y="270"/>
                  </a:lnTo>
                  <a:lnTo>
                    <a:pt x="977" y="274"/>
                  </a:lnTo>
                  <a:lnTo>
                    <a:pt x="971" y="276"/>
                  </a:lnTo>
                  <a:lnTo>
                    <a:pt x="963" y="280"/>
                  </a:lnTo>
                  <a:lnTo>
                    <a:pt x="956" y="281"/>
                  </a:lnTo>
                  <a:lnTo>
                    <a:pt x="948" y="281"/>
                  </a:lnTo>
                  <a:lnTo>
                    <a:pt x="940" y="280"/>
                  </a:lnTo>
                  <a:lnTo>
                    <a:pt x="933" y="276"/>
                  </a:lnTo>
                  <a:lnTo>
                    <a:pt x="925" y="273"/>
                  </a:lnTo>
                  <a:lnTo>
                    <a:pt x="918" y="268"/>
                  </a:lnTo>
                  <a:lnTo>
                    <a:pt x="912" y="260"/>
                  </a:lnTo>
                  <a:lnTo>
                    <a:pt x="903" y="247"/>
                  </a:lnTo>
                  <a:lnTo>
                    <a:pt x="902" y="243"/>
                  </a:lnTo>
                  <a:lnTo>
                    <a:pt x="901" y="240"/>
                  </a:lnTo>
                  <a:lnTo>
                    <a:pt x="901" y="237"/>
                  </a:lnTo>
                  <a:lnTo>
                    <a:pt x="902" y="234"/>
                  </a:lnTo>
                  <a:lnTo>
                    <a:pt x="903" y="231"/>
                  </a:lnTo>
                  <a:lnTo>
                    <a:pt x="906" y="229"/>
                  </a:lnTo>
                  <a:lnTo>
                    <a:pt x="911" y="228"/>
                  </a:lnTo>
                  <a:lnTo>
                    <a:pt x="916" y="228"/>
                  </a:lnTo>
                  <a:lnTo>
                    <a:pt x="922" y="227"/>
                  </a:lnTo>
                  <a:lnTo>
                    <a:pt x="932" y="225"/>
                  </a:lnTo>
                  <a:lnTo>
                    <a:pt x="936" y="224"/>
                  </a:lnTo>
                  <a:lnTo>
                    <a:pt x="940" y="224"/>
                  </a:lnTo>
                  <a:lnTo>
                    <a:pt x="945" y="225"/>
                  </a:lnTo>
                  <a:lnTo>
                    <a:pt x="947" y="227"/>
                  </a:lnTo>
                  <a:lnTo>
                    <a:pt x="948" y="229"/>
                  </a:lnTo>
                  <a:lnTo>
                    <a:pt x="949" y="229"/>
                  </a:lnTo>
                  <a:lnTo>
                    <a:pt x="951" y="229"/>
                  </a:lnTo>
                  <a:lnTo>
                    <a:pt x="953" y="229"/>
                  </a:lnTo>
                  <a:lnTo>
                    <a:pt x="957" y="226"/>
                  </a:lnTo>
                  <a:lnTo>
                    <a:pt x="960" y="224"/>
                  </a:lnTo>
                  <a:lnTo>
                    <a:pt x="961" y="222"/>
                  </a:lnTo>
                  <a:lnTo>
                    <a:pt x="963" y="222"/>
                  </a:lnTo>
                  <a:lnTo>
                    <a:pt x="965" y="222"/>
                  </a:lnTo>
                  <a:lnTo>
                    <a:pt x="969" y="222"/>
                  </a:lnTo>
                  <a:lnTo>
                    <a:pt x="972" y="224"/>
                  </a:lnTo>
                  <a:lnTo>
                    <a:pt x="973" y="224"/>
                  </a:lnTo>
                  <a:close/>
                  <a:moveTo>
                    <a:pt x="818" y="165"/>
                  </a:moveTo>
                  <a:lnTo>
                    <a:pt x="813" y="164"/>
                  </a:lnTo>
                  <a:lnTo>
                    <a:pt x="811" y="164"/>
                  </a:lnTo>
                  <a:lnTo>
                    <a:pt x="810" y="165"/>
                  </a:lnTo>
                  <a:lnTo>
                    <a:pt x="811" y="167"/>
                  </a:lnTo>
                  <a:lnTo>
                    <a:pt x="814" y="172"/>
                  </a:lnTo>
                  <a:lnTo>
                    <a:pt x="819" y="180"/>
                  </a:lnTo>
                  <a:lnTo>
                    <a:pt x="820" y="184"/>
                  </a:lnTo>
                  <a:lnTo>
                    <a:pt x="821" y="189"/>
                  </a:lnTo>
                  <a:lnTo>
                    <a:pt x="820" y="192"/>
                  </a:lnTo>
                  <a:lnTo>
                    <a:pt x="817" y="195"/>
                  </a:lnTo>
                  <a:lnTo>
                    <a:pt x="812" y="199"/>
                  </a:lnTo>
                  <a:lnTo>
                    <a:pt x="805" y="201"/>
                  </a:lnTo>
                  <a:lnTo>
                    <a:pt x="795" y="203"/>
                  </a:lnTo>
                  <a:lnTo>
                    <a:pt x="782" y="203"/>
                  </a:lnTo>
                  <a:lnTo>
                    <a:pt x="779" y="202"/>
                  </a:lnTo>
                  <a:lnTo>
                    <a:pt x="778" y="199"/>
                  </a:lnTo>
                  <a:lnTo>
                    <a:pt x="776" y="193"/>
                  </a:lnTo>
                  <a:lnTo>
                    <a:pt x="774" y="187"/>
                  </a:lnTo>
                  <a:lnTo>
                    <a:pt x="773" y="180"/>
                  </a:lnTo>
                  <a:lnTo>
                    <a:pt x="772" y="173"/>
                  </a:lnTo>
                  <a:lnTo>
                    <a:pt x="773" y="169"/>
                  </a:lnTo>
                  <a:lnTo>
                    <a:pt x="774" y="165"/>
                  </a:lnTo>
                  <a:lnTo>
                    <a:pt x="783" y="161"/>
                  </a:lnTo>
                  <a:lnTo>
                    <a:pt x="797" y="158"/>
                  </a:lnTo>
                  <a:lnTo>
                    <a:pt x="805" y="157"/>
                  </a:lnTo>
                  <a:lnTo>
                    <a:pt x="811" y="158"/>
                  </a:lnTo>
                  <a:lnTo>
                    <a:pt x="814" y="159"/>
                  </a:lnTo>
                  <a:lnTo>
                    <a:pt x="816" y="160"/>
                  </a:lnTo>
                  <a:lnTo>
                    <a:pt x="818" y="163"/>
                  </a:lnTo>
                  <a:lnTo>
                    <a:pt x="818" y="165"/>
                  </a:lnTo>
                  <a:close/>
                  <a:moveTo>
                    <a:pt x="886" y="171"/>
                  </a:moveTo>
                  <a:lnTo>
                    <a:pt x="883" y="172"/>
                  </a:lnTo>
                  <a:lnTo>
                    <a:pt x="881" y="175"/>
                  </a:lnTo>
                  <a:lnTo>
                    <a:pt x="880" y="178"/>
                  </a:lnTo>
                  <a:lnTo>
                    <a:pt x="879" y="181"/>
                  </a:lnTo>
                  <a:lnTo>
                    <a:pt x="877" y="191"/>
                  </a:lnTo>
                  <a:lnTo>
                    <a:pt x="874" y="202"/>
                  </a:lnTo>
                  <a:lnTo>
                    <a:pt x="871" y="206"/>
                  </a:lnTo>
                  <a:lnTo>
                    <a:pt x="869" y="210"/>
                  </a:lnTo>
                  <a:lnTo>
                    <a:pt x="866" y="212"/>
                  </a:lnTo>
                  <a:lnTo>
                    <a:pt x="863" y="213"/>
                  </a:lnTo>
                  <a:lnTo>
                    <a:pt x="857" y="213"/>
                  </a:lnTo>
                  <a:lnTo>
                    <a:pt x="852" y="210"/>
                  </a:lnTo>
                  <a:lnTo>
                    <a:pt x="845" y="205"/>
                  </a:lnTo>
                  <a:lnTo>
                    <a:pt x="836" y="198"/>
                  </a:lnTo>
                  <a:lnTo>
                    <a:pt x="830" y="191"/>
                  </a:lnTo>
                  <a:lnTo>
                    <a:pt x="825" y="183"/>
                  </a:lnTo>
                  <a:lnTo>
                    <a:pt x="824" y="179"/>
                  </a:lnTo>
                  <a:lnTo>
                    <a:pt x="825" y="175"/>
                  </a:lnTo>
                  <a:lnTo>
                    <a:pt x="828" y="170"/>
                  </a:lnTo>
                  <a:lnTo>
                    <a:pt x="832" y="165"/>
                  </a:lnTo>
                  <a:lnTo>
                    <a:pt x="835" y="164"/>
                  </a:lnTo>
                  <a:lnTo>
                    <a:pt x="842" y="164"/>
                  </a:lnTo>
                  <a:lnTo>
                    <a:pt x="851" y="164"/>
                  </a:lnTo>
                  <a:lnTo>
                    <a:pt x="860" y="165"/>
                  </a:lnTo>
                  <a:lnTo>
                    <a:pt x="870" y="167"/>
                  </a:lnTo>
                  <a:lnTo>
                    <a:pt x="878" y="168"/>
                  </a:lnTo>
                  <a:lnTo>
                    <a:pt x="883" y="170"/>
                  </a:lnTo>
                  <a:lnTo>
                    <a:pt x="886" y="171"/>
                  </a:lnTo>
                  <a:close/>
                  <a:moveTo>
                    <a:pt x="951" y="165"/>
                  </a:moveTo>
                  <a:lnTo>
                    <a:pt x="956" y="166"/>
                  </a:lnTo>
                  <a:lnTo>
                    <a:pt x="960" y="167"/>
                  </a:lnTo>
                  <a:lnTo>
                    <a:pt x="963" y="169"/>
                  </a:lnTo>
                  <a:lnTo>
                    <a:pt x="965" y="172"/>
                  </a:lnTo>
                  <a:lnTo>
                    <a:pt x="969" y="176"/>
                  </a:lnTo>
                  <a:lnTo>
                    <a:pt x="970" y="180"/>
                  </a:lnTo>
                  <a:lnTo>
                    <a:pt x="972" y="184"/>
                  </a:lnTo>
                  <a:lnTo>
                    <a:pt x="972" y="189"/>
                  </a:lnTo>
                  <a:lnTo>
                    <a:pt x="973" y="194"/>
                  </a:lnTo>
                  <a:lnTo>
                    <a:pt x="973" y="199"/>
                  </a:lnTo>
                  <a:lnTo>
                    <a:pt x="972" y="202"/>
                  </a:lnTo>
                  <a:lnTo>
                    <a:pt x="971" y="206"/>
                  </a:lnTo>
                  <a:lnTo>
                    <a:pt x="969" y="210"/>
                  </a:lnTo>
                  <a:lnTo>
                    <a:pt x="967" y="212"/>
                  </a:lnTo>
                  <a:lnTo>
                    <a:pt x="964" y="213"/>
                  </a:lnTo>
                  <a:lnTo>
                    <a:pt x="961" y="214"/>
                  </a:lnTo>
                  <a:lnTo>
                    <a:pt x="939" y="215"/>
                  </a:lnTo>
                  <a:lnTo>
                    <a:pt x="915" y="216"/>
                  </a:lnTo>
                  <a:lnTo>
                    <a:pt x="910" y="216"/>
                  </a:lnTo>
                  <a:lnTo>
                    <a:pt x="904" y="216"/>
                  </a:lnTo>
                  <a:lnTo>
                    <a:pt x="899" y="214"/>
                  </a:lnTo>
                  <a:lnTo>
                    <a:pt x="895" y="213"/>
                  </a:lnTo>
                  <a:lnTo>
                    <a:pt x="891" y="211"/>
                  </a:lnTo>
                  <a:lnTo>
                    <a:pt x="889" y="207"/>
                  </a:lnTo>
                  <a:lnTo>
                    <a:pt x="887" y="204"/>
                  </a:lnTo>
                  <a:lnTo>
                    <a:pt x="887" y="200"/>
                  </a:lnTo>
                  <a:lnTo>
                    <a:pt x="888" y="196"/>
                  </a:lnTo>
                  <a:lnTo>
                    <a:pt x="889" y="193"/>
                  </a:lnTo>
                  <a:lnTo>
                    <a:pt x="892" y="191"/>
                  </a:lnTo>
                  <a:lnTo>
                    <a:pt x="895" y="188"/>
                  </a:lnTo>
                  <a:lnTo>
                    <a:pt x="905" y="182"/>
                  </a:lnTo>
                  <a:lnTo>
                    <a:pt x="916" y="177"/>
                  </a:lnTo>
                  <a:lnTo>
                    <a:pt x="927" y="171"/>
                  </a:lnTo>
                  <a:lnTo>
                    <a:pt x="938" y="168"/>
                  </a:lnTo>
                  <a:lnTo>
                    <a:pt x="946" y="166"/>
                  </a:lnTo>
                  <a:lnTo>
                    <a:pt x="951" y="165"/>
                  </a:lnTo>
                  <a:close/>
                  <a:moveTo>
                    <a:pt x="772" y="94"/>
                  </a:moveTo>
                  <a:lnTo>
                    <a:pt x="781" y="99"/>
                  </a:lnTo>
                  <a:lnTo>
                    <a:pt x="788" y="106"/>
                  </a:lnTo>
                  <a:lnTo>
                    <a:pt x="790" y="110"/>
                  </a:lnTo>
                  <a:lnTo>
                    <a:pt x="790" y="113"/>
                  </a:lnTo>
                  <a:lnTo>
                    <a:pt x="789" y="118"/>
                  </a:lnTo>
                  <a:lnTo>
                    <a:pt x="785" y="123"/>
                  </a:lnTo>
                  <a:lnTo>
                    <a:pt x="778" y="133"/>
                  </a:lnTo>
                  <a:lnTo>
                    <a:pt x="771" y="142"/>
                  </a:lnTo>
                  <a:lnTo>
                    <a:pt x="766" y="142"/>
                  </a:lnTo>
                  <a:lnTo>
                    <a:pt x="762" y="140"/>
                  </a:lnTo>
                  <a:lnTo>
                    <a:pt x="758" y="137"/>
                  </a:lnTo>
                  <a:lnTo>
                    <a:pt x="754" y="134"/>
                  </a:lnTo>
                  <a:lnTo>
                    <a:pt x="751" y="131"/>
                  </a:lnTo>
                  <a:lnTo>
                    <a:pt x="749" y="126"/>
                  </a:lnTo>
                  <a:lnTo>
                    <a:pt x="748" y="122"/>
                  </a:lnTo>
                  <a:lnTo>
                    <a:pt x="748" y="118"/>
                  </a:lnTo>
                  <a:lnTo>
                    <a:pt x="748" y="112"/>
                  </a:lnTo>
                  <a:lnTo>
                    <a:pt x="748" y="108"/>
                  </a:lnTo>
                  <a:lnTo>
                    <a:pt x="750" y="105"/>
                  </a:lnTo>
                  <a:lnTo>
                    <a:pt x="752" y="100"/>
                  </a:lnTo>
                  <a:lnTo>
                    <a:pt x="755" y="97"/>
                  </a:lnTo>
                  <a:lnTo>
                    <a:pt x="760" y="95"/>
                  </a:lnTo>
                  <a:lnTo>
                    <a:pt x="765" y="94"/>
                  </a:lnTo>
                  <a:lnTo>
                    <a:pt x="772" y="94"/>
                  </a:lnTo>
                  <a:close/>
                  <a:moveTo>
                    <a:pt x="845" y="109"/>
                  </a:moveTo>
                  <a:lnTo>
                    <a:pt x="846" y="109"/>
                  </a:lnTo>
                  <a:lnTo>
                    <a:pt x="848" y="110"/>
                  </a:lnTo>
                  <a:lnTo>
                    <a:pt x="848" y="112"/>
                  </a:lnTo>
                  <a:lnTo>
                    <a:pt x="849" y="114"/>
                  </a:lnTo>
                  <a:lnTo>
                    <a:pt x="849" y="120"/>
                  </a:lnTo>
                  <a:lnTo>
                    <a:pt x="848" y="128"/>
                  </a:lnTo>
                  <a:lnTo>
                    <a:pt x="846" y="135"/>
                  </a:lnTo>
                  <a:lnTo>
                    <a:pt x="844" y="142"/>
                  </a:lnTo>
                  <a:lnTo>
                    <a:pt x="841" y="147"/>
                  </a:lnTo>
                  <a:lnTo>
                    <a:pt x="839" y="151"/>
                  </a:lnTo>
                  <a:lnTo>
                    <a:pt x="836" y="153"/>
                  </a:lnTo>
                  <a:lnTo>
                    <a:pt x="833" y="155"/>
                  </a:lnTo>
                  <a:lnTo>
                    <a:pt x="829" y="155"/>
                  </a:lnTo>
                  <a:lnTo>
                    <a:pt x="825" y="155"/>
                  </a:lnTo>
                  <a:lnTo>
                    <a:pt x="818" y="154"/>
                  </a:lnTo>
                  <a:lnTo>
                    <a:pt x="810" y="151"/>
                  </a:lnTo>
                  <a:lnTo>
                    <a:pt x="802" y="146"/>
                  </a:lnTo>
                  <a:lnTo>
                    <a:pt x="797" y="140"/>
                  </a:lnTo>
                  <a:lnTo>
                    <a:pt x="795" y="136"/>
                  </a:lnTo>
                  <a:lnTo>
                    <a:pt x="793" y="133"/>
                  </a:lnTo>
                  <a:lnTo>
                    <a:pt x="791" y="130"/>
                  </a:lnTo>
                  <a:lnTo>
                    <a:pt x="791" y="126"/>
                  </a:lnTo>
                  <a:lnTo>
                    <a:pt x="791" y="124"/>
                  </a:lnTo>
                  <a:lnTo>
                    <a:pt x="794" y="121"/>
                  </a:lnTo>
                  <a:lnTo>
                    <a:pt x="797" y="118"/>
                  </a:lnTo>
                  <a:lnTo>
                    <a:pt x="800" y="115"/>
                  </a:lnTo>
                  <a:lnTo>
                    <a:pt x="810" y="110"/>
                  </a:lnTo>
                  <a:lnTo>
                    <a:pt x="820" y="106"/>
                  </a:lnTo>
                  <a:lnTo>
                    <a:pt x="831" y="103"/>
                  </a:lnTo>
                  <a:lnTo>
                    <a:pt x="839" y="102"/>
                  </a:lnTo>
                  <a:lnTo>
                    <a:pt x="842" y="102"/>
                  </a:lnTo>
                  <a:lnTo>
                    <a:pt x="844" y="105"/>
                  </a:lnTo>
                  <a:lnTo>
                    <a:pt x="845" y="106"/>
                  </a:lnTo>
                  <a:lnTo>
                    <a:pt x="845" y="109"/>
                  </a:lnTo>
                  <a:close/>
                  <a:moveTo>
                    <a:pt x="740" y="79"/>
                  </a:moveTo>
                  <a:lnTo>
                    <a:pt x="735" y="74"/>
                  </a:lnTo>
                  <a:lnTo>
                    <a:pt x="727" y="66"/>
                  </a:lnTo>
                  <a:lnTo>
                    <a:pt x="724" y="62"/>
                  </a:lnTo>
                  <a:lnTo>
                    <a:pt x="723" y="56"/>
                  </a:lnTo>
                  <a:lnTo>
                    <a:pt x="723" y="54"/>
                  </a:lnTo>
                  <a:lnTo>
                    <a:pt x="723" y="51"/>
                  </a:lnTo>
                  <a:lnTo>
                    <a:pt x="725" y="49"/>
                  </a:lnTo>
                  <a:lnTo>
                    <a:pt x="727" y="47"/>
                  </a:lnTo>
                  <a:lnTo>
                    <a:pt x="731" y="43"/>
                  </a:lnTo>
                  <a:lnTo>
                    <a:pt x="737" y="40"/>
                  </a:lnTo>
                  <a:lnTo>
                    <a:pt x="741" y="38"/>
                  </a:lnTo>
                  <a:lnTo>
                    <a:pt x="744" y="37"/>
                  </a:lnTo>
                  <a:lnTo>
                    <a:pt x="749" y="37"/>
                  </a:lnTo>
                  <a:lnTo>
                    <a:pt x="752" y="37"/>
                  </a:lnTo>
                  <a:lnTo>
                    <a:pt x="755" y="38"/>
                  </a:lnTo>
                  <a:lnTo>
                    <a:pt x="759" y="39"/>
                  </a:lnTo>
                  <a:lnTo>
                    <a:pt x="763" y="43"/>
                  </a:lnTo>
                  <a:lnTo>
                    <a:pt x="766" y="50"/>
                  </a:lnTo>
                  <a:lnTo>
                    <a:pt x="768" y="56"/>
                  </a:lnTo>
                  <a:lnTo>
                    <a:pt x="771" y="64"/>
                  </a:lnTo>
                  <a:lnTo>
                    <a:pt x="771" y="72"/>
                  </a:lnTo>
                  <a:lnTo>
                    <a:pt x="770" y="78"/>
                  </a:lnTo>
                  <a:lnTo>
                    <a:pt x="767" y="84"/>
                  </a:lnTo>
                  <a:lnTo>
                    <a:pt x="764" y="88"/>
                  </a:lnTo>
                  <a:lnTo>
                    <a:pt x="762" y="89"/>
                  </a:lnTo>
                  <a:lnTo>
                    <a:pt x="760" y="90"/>
                  </a:lnTo>
                  <a:lnTo>
                    <a:pt x="756" y="90"/>
                  </a:lnTo>
                  <a:lnTo>
                    <a:pt x="754" y="89"/>
                  </a:lnTo>
                  <a:lnTo>
                    <a:pt x="751" y="88"/>
                  </a:lnTo>
                  <a:lnTo>
                    <a:pt x="748" y="86"/>
                  </a:lnTo>
                  <a:lnTo>
                    <a:pt x="743" y="83"/>
                  </a:lnTo>
                  <a:lnTo>
                    <a:pt x="740" y="79"/>
                  </a:lnTo>
                  <a:close/>
                  <a:moveTo>
                    <a:pt x="807" y="58"/>
                  </a:moveTo>
                  <a:lnTo>
                    <a:pt x="812" y="59"/>
                  </a:lnTo>
                  <a:lnTo>
                    <a:pt x="817" y="61"/>
                  </a:lnTo>
                  <a:lnTo>
                    <a:pt x="820" y="63"/>
                  </a:lnTo>
                  <a:lnTo>
                    <a:pt x="823" y="66"/>
                  </a:lnTo>
                  <a:lnTo>
                    <a:pt x="824" y="70"/>
                  </a:lnTo>
                  <a:lnTo>
                    <a:pt x="825" y="73"/>
                  </a:lnTo>
                  <a:lnTo>
                    <a:pt x="825" y="76"/>
                  </a:lnTo>
                  <a:lnTo>
                    <a:pt x="824" y="79"/>
                  </a:lnTo>
                  <a:lnTo>
                    <a:pt x="822" y="83"/>
                  </a:lnTo>
                  <a:lnTo>
                    <a:pt x="820" y="87"/>
                  </a:lnTo>
                  <a:lnTo>
                    <a:pt x="817" y="89"/>
                  </a:lnTo>
                  <a:lnTo>
                    <a:pt x="813" y="93"/>
                  </a:lnTo>
                  <a:lnTo>
                    <a:pt x="809" y="95"/>
                  </a:lnTo>
                  <a:lnTo>
                    <a:pt x="805" y="97"/>
                  </a:lnTo>
                  <a:lnTo>
                    <a:pt x="800" y="98"/>
                  </a:lnTo>
                  <a:lnTo>
                    <a:pt x="795" y="98"/>
                  </a:lnTo>
                  <a:lnTo>
                    <a:pt x="788" y="97"/>
                  </a:lnTo>
                  <a:lnTo>
                    <a:pt x="784" y="96"/>
                  </a:lnTo>
                  <a:lnTo>
                    <a:pt x="781" y="93"/>
                  </a:lnTo>
                  <a:lnTo>
                    <a:pt x="779" y="88"/>
                  </a:lnTo>
                  <a:lnTo>
                    <a:pt x="779" y="84"/>
                  </a:lnTo>
                  <a:lnTo>
                    <a:pt x="782" y="79"/>
                  </a:lnTo>
                  <a:lnTo>
                    <a:pt x="784" y="74"/>
                  </a:lnTo>
                  <a:lnTo>
                    <a:pt x="787" y="68"/>
                  </a:lnTo>
                  <a:lnTo>
                    <a:pt x="794" y="60"/>
                  </a:lnTo>
                  <a:lnTo>
                    <a:pt x="800" y="54"/>
                  </a:lnTo>
                  <a:lnTo>
                    <a:pt x="803" y="52"/>
                  </a:lnTo>
                  <a:lnTo>
                    <a:pt x="806" y="52"/>
                  </a:lnTo>
                  <a:lnTo>
                    <a:pt x="807" y="54"/>
                  </a:lnTo>
                  <a:lnTo>
                    <a:pt x="807" y="58"/>
                  </a:lnTo>
                  <a:close/>
                  <a:moveTo>
                    <a:pt x="717" y="15"/>
                  </a:moveTo>
                  <a:lnTo>
                    <a:pt x="740" y="13"/>
                  </a:lnTo>
                  <a:lnTo>
                    <a:pt x="752" y="14"/>
                  </a:lnTo>
                  <a:lnTo>
                    <a:pt x="755" y="15"/>
                  </a:lnTo>
                  <a:lnTo>
                    <a:pt x="756" y="16"/>
                  </a:lnTo>
                  <a:lnTo>
                    <a:pt x="756" y="18"/>
                  </a:lnTo>
                  <a:lnTo>
                    <a:pt x="754" y="20"/>
                  </a:lnTo>
                  <a:lnTo>
                    <a:pt x="737" y="32"/>
                  </a:lnTo>
                  <a:lnTo>
                    <a:pt x="716" y="44"/>
                  </a:lnTo>
                  <a:lnTo>
                    <a:pt x="714" y="45"/>
                  </a:lnTo>
                  <a:lnTo>
                    <a:pt x="712" y="44"/>
                  </a:lnTo>
                  <a:lnTo>
                    <a:pt x="709" y="44"/>
                  </a:lnTo>
                  <a:lnTo>
                    <a:pt x="707" y="42"/>
                  </a:lnTo>
                  <a:lnTo>
                    <a:pt x="704" y="38"/>
                  </a:lnTo>
                  <a:lnTo>
                    <a:pt x="702" y="32"/>
                  </a:lnTo>
                  <a:lnTo>
                    <a:pt x="701" y="29"/>
                  </a:lnTo>
                  <a:lnTo>
                    <a:pt x="701" y="26"/>
                  </a:lnTo>
                  <a:lnTo>
                    <a:pt x="702" y="24"/>
                  </a:lnTo>
                  <a:lnTo>
                    <a:pt x="703" y="20"/>
                  </a:lnTo>
                  <a:lnTo>
                    <a:pt x="705" y="18"/>
                  </a:lnTo>
                  <a:lnTo>
                    <a:pt x="708" y="16"/>
                  </a:lnTo>
                  <a:lnTo>
                    <a:pt x="712" y="15"/>
                  </a:lnTo>
                  <a:lnTo>
                    <a:pt x="717" y="15"/>
                  </a:lnTo>
                  <a:close/>
                  <a:moveTo>
                    <a:pt x="789" y="10"/>
                  </a:moveTo>
                  <a:lnTo>
                    <a:pt x="795" y="13"/>
                  </a:lnTo>
                  <a:lnTo>
                    <a:pt x="800" y="15"/>
                  </a:lnTo>
                  <a:lnTo>
                    <a:pt x="802" y="18"/>
                  </a:lnTo>
                  <a:lnTo>
                    <a:pt x="805" y="23"/>
                  </a:lnTo>
                  <a:lnTo>
                    <a:pt x="806" y="27"/>
                  </a:lnTo>
                  <a:lnTo>
                    <a:pt x="806" y="32"/>
                  </a:lnTo>
                  <a:lnTo>
                    <a:pt x="803" y="37"/>
                  </a:lnTo>
                  <a:lnTo>
                    <a:pt x="802" y="41"/>
                  </a:lnTo>
                  <a:lnTo>
                    <a:pt x="799" y="45"/>
                  </a:lnTo>
                  <a:lnTo>
                    <a:pt x="796" y="49"/>
                  </a:lnTo>
                  <a:lnTo>
                    <a:pt x="793" y="51"/>
                  </a:lnTo>
                  <a:lnTo>
                    <a:pt x="788" y="52"/>
                  </a:lnTo>
                  <a:lnTo>
                    <a:pt x="784" y="52"/>
                  </a:lnTo>
                  <a:lnTo>
                    <a:pt x="781" y="51"/>
                  </a:lnTo>
                  <a:lnTo>
                    <a:pt x="776" y="47"/>
                  </a:lnTo>
                  <a:lnTo>
                    <a:pt x="772" y="41"/>
                  </a:lnTo>
                  <a:lnTo>
                    <a:pt x="768" y="33"/>
                  </a:lnTo>
                  <a:lnTo>
                    <a:pt x="766" y="27"/>
                  </a:lnTo>
                  <a:lnTo>
                    <a:pt x="765" y="21"/>
                  </a:lnTo>
                  <a:lnTo>
                    <a:pt x="766" y="17"/>
                  </a:lnTo>
                  <a:lnTo>
                    <a:pt x="770" y="14"/>
                  </a:lnTo>
                  <a:lnTo>
                    <a:pt x="774" y="12"/>
                  </a:lnTo>
                  <a:lnTo>
                    <a:pt x="781" y="10"/>
                  </a:lnTo>
                  <a:lnTo>
                    <a:pt x="789" y="10"/>
                  </a:lnTo>
                  <a:close/>
                  <a:moveTo>
                    <a:pt x="841" y="16"/>
                  </a:moveTo>
                  <a:lnTo>
                    <a:pt x="848" y="16"/>
                  </a:lnTo>
                  <a:lnTo>
                    <a:pt x="856" y="17"/>
                  </a:lnTo>
                  <a:lnTo>
                    <a:pt x="863" y="18"/>
                  </a:lnTo>
                  <a:lnTo>
                    <a:pt x="869" y="20"/>
                  </a:lnTo>
                  <a:lnTo>
                    <a:pt x="876" y="23"/>
                  </a:lnTo>
                  <a:lnTo>
                    <a:pt x="881" y="26"/>
                  </a:lnTo>
                  <a:lnTo>
                    <a:pt x="886" y="29"/>
                  </a:lnTo>
                  <a:lnTo>
                    <a:pt x="890" y="33"/>
                  </a:lnTo>
                  <a:lnTo>
                    <a:pt x="892" y="37"/>
                  </a:lnTo>
                  <a:lnTo>
                    <a:pt x="893" y="40"/>
                  </a:lnTo>
                  <a:lnTo>
                    <a:pt x="892" y="43"/>
                  </a:lnTo>
                  <a:lnTo>
                    <a:pt x="890" y="47"/>
                  </a:lnTo>
                  <a:lnTo>
                    <a:pt x="887" y="50"/>
                  </a:lnTo>
                  <a:lnTo>
                    <a:pt x="883" y="52"/>
                  </a:lnTo>
                  <a:lnTo>
                    <a:pt x="878" y="54"/>
                  </a:lnTo>
                  <a:lnTo>
                    <a:pt x="872" y="56"/>
                  </a:lnTo>
                  <a:lnTo>
                    <a:pt x="860" y="60"/>
                  </a:lnTo>
                  <a:lnTo>
                    <a:pt x="849" y="61"/>
                  </a:lnTo>
                  <a:lnTo>
                    <a:pt x="844" y="60"/>
                  </a:lnTo>
                  <a:lnTo>
                    <a:pt x="839" y="60"/>
                  </a:lnTo>
                  <a:lnTo>
                    <a:pt x="835" y="59"/>
                  </a:lnTo>
                  <a:lnTo>
                    <a:pt x="832" y="56"/>
                  </a:lnTo>
                  <a:lnTo>
                    <a:pt x="828" y="52"/>
                  </a:lnTo>
                  <a:lnTo>
                    <a:pt x="823" y="49"/>
                  </a:lnTo>
                  <a:lnTo>
                    <a:pt x="821" y="44"/>
                  </a:lnTo>
                  <a:lnTo>
                    <a:pt x="819" y="41"/>
                  </a:lnTo>
                  <a:lnTo>
                    <a:pt x="818" y="38"/>
                  </a:lnTo>
                  <a:lnTo>
                    <a:pt x="818" y="35"/>
                  </a:lnTo>
                  <a:lnTo>
                    <a:pt x="818" y="31"/>
                  </a:lnTo>
                  <a:lnTo>
                    <a:pt x="819" y="28"/>
                  </a:lnTo>
                  <a:lnTo>
                    <a:pt x="823" y="24"/>
                  </a:lnTo>
                  <a:lnTo>
                    <a:pt x="828" y="19"/>
                  </a:lnTo>
                  <a:lnTo>
                    <a:pt x="834" y="17"/>
                  </a:lnTo>
                  <a:lnTo>
                    <a:pt x="841" y="16"/>
                  </a:lnTo>
                  <a:close/>
                  <a:moveTo>
                    <a:pt x="910" y="53"/>
                  </a:moveTo>
                  <a:lnTo>
                    <a:pt x="912" y="53"/>
                  </a:lnTo>
                  <a:lnTo>
                    <a:pt x="914" y="55"/>
                  </a:lnTo>
                  <a:lnTo>
                    <a:pt x="916" y="58"/>
                  </a:lnTo>
                  <a:lnTo>
                    <a:pt x="917" y="60"/>
                  </a:lnTo>
                  <a:lnTo>
                    <a:pt x="919" y="66"/>
                  </a:lnTo>
                  <a:lnTo>
                    <a:pt x="922" y="74"/>
                  </a:lnTo>
                  <a:lnTo>
                    <a:pt x="922" y="83"/>
                  </a:lnTo>
                  <a:lnTo>
                    <a:pt x="921" y="89"/>
                  </a:lnTo>
                  <a:lnTo>
                    <a:pt x="918" y="91"/>
                  </a:lnTo>
                  <a:lnTo>
                    <a:pt x="917" y="94"/>
                  </a:lnTo>
                  <a:lnTo>
                    <a:pt x="914" y="95"/>
                  </a:lnTo>
                  <a:lnTo>
                    <a:pt x="912" y="96"/>
                  </a:lnTo>
                  <a:lnTo>
                    <a:pt x="895" y="98"/>
                  </a:lnTo>
                  <a:lnTo>
                    <a:pt x="872" y="101"/>
                  </a:lnTo>
                  <a:lnTo>
                    <a:pt x="863" y="102"/>
                  </a:lnTo>
                  <a:lnTo>
                    <a:pt x="853" y="102"/>
                  </a:lnTo>
                  <a:lnTo>
                    <a:pt x="849" y="101"/>
                  </a:lnTo>
                  <a:lnTo>
                    <a:pt x="847" y="100"/>
                  </a:lnTo>
                  <a:lnTo>
                    <a:pt x="845" y="97"/>
                  </a:lnTo>
                  <a:lnTo>
                    <a:pt x="845" y="95"/>
                  </a:lnTo>
                  <a:lnTo>
                    <a:pt x="845" y="90"/>
                  </a:lnTo>
                  <a:lnTo>
                    <a:pt x="847" y="87"/>
                  </a:lnTo>
                  <a:lnTo>
                    <a:pt x="849" y="83"/>
                  </a:lnTo>
                  <a:lnTo>
                    <a:pt x="853" y="79"/>
                  </a:lnTo>
                  <a:lnTo>
                    <a:pt x="860" y="72"/>
                  </a:lnTo>
                  <a:lnTo>
                    <a:pt x="870" y="65"/>
                  </a:lnTo>
                  <a:lnTo>
                    <a:pt x="881" y="61"/>
                  </a:lnTo>
                  <a:lnTo>
                    <a:pt x="892" y="56"/>
                  </a:lnTo>
                  <a:lnTo>
                    <a:pt x="902" y="54"/>
                  </a:lnTo>
                  <a:lnTo>
                    <a:pt x="910" y="53"/>
                  </a:lnTo>
                  <a:close/>
                  <a:moveTo>
                    <a:pt x="923" y="163"/>
                  </a:moveTo>
                  <a:lnTo>
                    <a:pt x="910" y="164"/>
                  </a:lnTo>
                  <a:lnTo>
                    <a:pt x="899" y="165"/>
                  </a:lnTo>
                  <a:lnTo>
                    <a:pt x="894" y="164"/>
                  </a:lnTo>
                  <a:lnTo>
                    <a:pt x="890" y="163"/>
                  </a:lnTo>
                  <a:lnTo>
                    <a:pt x="886" y="159"/>
                  </a:lnTo>
                  <a:lnTo>
                    <a:pt x="880" y="155"/>
                  </a:lnTo>
                  <a:lnTo>
                    <a:pt x="877" y="153"/>
                  </a:lnTo>
                  <a:lnTo>
                    <a:pt x="874" y="153"/>
                  </a:lnTo>
                  <a:lnTo>
                    <a:pt x="869" y="152"/>
                  </a:lnTo>
                  <a:lnTo>
                    <a:pt x="865" y="152"/>
                  </a:lnTo>
                  <a:lnTo>
                    <a:pt x="860" y="152"/>
                  </a:lnTo>
                  <a:lnTo>
                    <a:pt x="857" y="149"/>
                  </a:lnTo>
                  <a:lnTo>
                    <a:pt x="855" y="146"/>
                  </a:lnTo>
                  <a:lnTo>
                    <a:pt x="854" y="140"/>
                  </a:lnTo>
                  <a:lnTo>
                    <a:pt x="855" y="134"/>
                  </a:lnTo>
                  <a:lnTo>
                    <a:pt x="858" y="129"/>
                  </a:lnTo>
                  <a:lnTo>
                    <a:pt x="864" y="124"/>
                  </a:lnTo>
                  <a:lnTo>
                    <a:pt x="869" y="120"/>
                  </a:lnTo>
                  <a:lnTo>
                    <a:pt x="876" y="117"/>
                  </a:lnTo>
                  <a:lnTo>
                    <a:pt x="882" y="113"/>
                  </a:lnTo>
                  <a:lnTo>
                    <a:pt x="889" y="111"/>
                  </a:lnTo>
                  <a:lnTo>
                    <a:pt x="895" y="110"/>
                  </a:lnTo>
                  <a:lnTo>
                    <a:pt x="930" y="108"/>
                  </a:lnTo>
                  <a:lnTo>
                    <a:pt x="935" y="108"/>
                  </a:lnTo>
                  <a:lnTo>
                    <a:pt x="938" y="109"/>
                  </a:lnTo>
                  <a:lnTo>
                    <a:pt x="940" y="112"/>
                  </a:lnTo>
                  <a:lnTo>
                    <a:pt x="942" y="115"/>
                  </a:lnTo>
                  <a:lnTo>
                    <a:pt x="945" y="120"/>
                  </a:lnTo>
                  <a:lnTo>
                    <a:pt x="946" y="124"/>
                  </a:lnTo>
                  <a:lnTo>
                    <a:pt x="947" y="130"/>
                  </a:lnTo>
                  <a:lnTo>
                    <a:pt x="947" y="134"/>
                  </a:lnTo>
                  <a:lnTo>
                    <a:pt x="947" y="140"/>
                  </a:lnTo>
                  <a:lnTo>
                    <a:pt x="946" y="145"/>
                  </a:lnTo>
                  <a:lnTo>
                    <a:pt x="944" y="149"/>
                  </a:lnTo>
                  <a:lnTo>
                    <a:pt x="941" y="154"/>
                  </a:lnTo>
                  <a:lnTo>
                    <a:pt x="938" y="158"/>
                  </a:lnTo>
                  <a:lnTo>
                    <a:pt x="934" y="160"/>
                  </a:lnTo>
                  <a:lnTo>
                    <a:pt x="929" y="163"/>
                  </a:lnTo>
                  <a:lnTo>
                    <a:pt x="923" y="163"/>
                  </a:lnTo>
                  <a:close/>
                  <a:moveTo>
                    <a:pt x="525" y="373"/>
                  </a:moveTo>
                  <a:lnTo>
                    <a:pt x="526" y="380"/>
                  </a:lnTo>
                  <a:lnTo>
                    <a:pt x="529" y="380"/>
                  </a:lnTo>
                  <a:lnTo>
                    <a:pt x="532" y="382"/>
                  </a:lnTo>
                  <a:lnTo>
                    <a:pt x="535" y="383"/>
                  </a:lnTo>
                  <a:lnTo>
                    <a:pt x="539" y="388"/>
                  </a:lnTo>
                  <a:lnTo>
                    <a:pt x="540" y="394"/>
                  </a:lnTo>
                  <a:lnTo>
                    <a:pt x="540" y="397"/>
                  </a:lnTo>
                  <a:lnTo>
                    <a:pt x="535" y="401"/>
                  </a:lnTo>
                  <a:lnTo>
                    <a:pt x="530" y="408"/>
                  </a:lnTo>
                  <a:lnTo>
                    <a:pt x="528" y="414"/>
                  </a:lnTo>
                  <a:lnTo>
                    <a:pt x="527" y="416"/>
                  </a:lnTo>
                  <a:lnTo>
                    <a:pt x="526" y="417"/>
                  </a:lnTo>
                  <a:lnTo>
                    <a:pt x="523" y="419"/>
                  </a:lnTo>
                  <a:lnTo>
                    <a:pt x="520" y="420"/>
                  </a:lnTo>
                  <a:lnTo>
                    <a:pt x="518" y="420"/>
                  </a:lnTo>
                  <a:lnTo>
                    <a:pt x="517" y="421"/>
                  </a:lnTo>
                  <a:lnTo>
                    <a:pt x="514" y="419"/>
                  </a:lnTo>
                  <a:lnTo>
                    <a:pt x="509" y="415"/>
                  </a:lnTo>
                  <a:lnTo>
                    <a:pt x="508" y="413"/>
                  </a:lnTo>
                  <a:lnTo>
                    <a:pt x="505" y="409"/>
                  </a:lnTo>
                  <a:lnTo>
                    <a:pt x="505" y="404"/>
                  </a:lnTo>
                  <a:lnTo>
                    <a:pt x="505" y="403"/>
                  </a:lnTo>
                  <a:lnTo>
                    <a:pt x="505" y="397"/>
                  </a:lnTo>
                  <a:lnTo>
                    <a:pt x="504" y="391"/>
                  </a:lnTo>
                  <a:lnTo>
                    <a:pt x="504" y="389"/>
                  </a:lnTo>
                  <a:lnTo>
                    <a:pt x="503" y="388"/>
                  </a:lnTo>
                  <a:lnTo>
                    <a:pt x="503" y="385"/>
                  </a:lnTo>
                  <a:lnTo>
                    <a:pt x="504" y="379"/>
                  </a:lnTo>
                  <a:lnTo>
                    <a:pt x="505" y="377"/>
                  </a:lnTo>
                  <a:lnTo>
                    <a:pt x="508" y="375"/>
                  </a:lnTo>
                  <a:lnTo>
                    <a:pt x="511" y="369"/>
                  </a:lnTo>
                  <a:lnTo>
                    <a:pt x="516" y="366"/>
                  </a:lnTo>
                  <a:lnTo>
                    <a:pt x="519" y="366"/>
                  </a:lnTo>
                  <a:lnTo>
                    <a:pt x="521" y="367"/>
                  </a:lnTo>
                  <a:lnTo>
                    <a:pt x="522" y="367"/>
                  </a:lnTo>
                  <a:lnTo>
                    <a:pt x="525" y="373"/>
                  </a:lnTo>
                  <a:close/>
                  <a:moveTo>
                    <a:pt x="575" y="375"/>
                  </a:moveTo>
                  <a:lnTo>
                    <a:pt x="575" y="381"/>
                  </a:lnTo>
                  <a:lnTo>
                    <a:pt x="578" y="381"/>
                  </a:lnTo>
                  <a:lnTo>
                    <a:pt x="581" y="387"/>
                  </a:lnTo>
                  <a:lnTo>
                    <a:pt x="580" y="393"/>
                  </a:lnTo>
                  <a:lnTo>
                    <a:pt x="582" y="397"/>
                  </a:lnTo>
                  <a:lnTo>
                    <a:pt x="576" y="401"/>
                  </a:lnTo>
                  <a:lnTo>
                    <a:pt x="569" y="402"/>
                  </a:lnTo>
                  <a:lnTo>
                    <a:pt x="568" y="405"/>
                  </a:lnTo>
                  <a:lnTo>
                    <a:pt x="565" y="411"/>
                  </a:lnTo>
                  <a:lnTo>
                    <a:pt x="564" y="413"/>
                  </a:lnTo>
                  <a:lnTo>
                    <a:pt x="561" y="419"/>
                  </a:lnTo>
                  <a:lnTo>
                    <a:pt x="556" y="421"/>
                  </a:lnTo>
                  <a:lnTo>
                    <a:pt x="554" y="421"/>
                  </a:lnTo>
                  <a:lnTo>
                    <a:pt x="552" y="421"/>
                  </a:lnTo>
                  <a:lnTo>
                    <a:pt x="550" y="421"/>
                  </a:lnTo>
                  <a:lnTo>
                    <a:pt x="547" y="421"/>
                  </a:lnTo>
                  <a:lnTo>
                    <a:pt x="546" y="420"/>
                  </a:lnTo>
                  <a:lnTo>
                    <a:pt x="544" y="416"/>
                  </a:lnTo>
                  <a:lnTo>
                    <a:pt x="544" y="415"/>
                  </a:lnTo>
                  <a:lnTo>
                    <a:pt x="545" y="410"/>
                  </a:lnTo>
                  <a:lnTo>
                    <a:pt x="547" y="406"/>
                  </a:lnTo>
                  <a:lnTo>
                    <a:pt x="552" y="403"/>
                  </a:lnTo>
                  <a:lnTo>
                    <a:pt x="556" y="400"/>
                  </a:lnTo>
                  <a:lnTo>
                    <a:pt x="557" y="396"/>
                  </a:lnTo>
                  <a:lnTo>
                    <a:pt x="557" y="392"/>
                  </a:lnTo>
                  <a:lnTo>
                    <a:pt x="556" y="389"/>
                  </a:lnTo>
                  <a:lnTo>
                    <a:pt x="554" y="388"/>
                  </a:lnTo>
                  <a:lnTo>
                    <a:pt x="552" y="386"/>
                  </a:lnTo>
                  <a:lnTo>
                    <a:pt x="550" y="385"/>
                  </a:lnTo>
                  <a:lnTo>
                    <a:pt x="549" y="383"/>
                  </a:lnTo>
                  <a:lnTo>
                    <a:pt x="547" y="383"/>
                  </a:lnTo>
                  <a:lnTo>
                    <a:pt x="547" y="382"/>
                  </a:lnTo>
                  <a:lnTo>
                    <a:pt x="547" y="381"/>
                  </a:lnTo>
                  <a:lnTo>
                    <a:pt x="547" y="378"/>
                  </a:lnTo>
                  <a:lnTo>
                    <a:pt x="547" y="376"/>
                  </a:lnTo>
                  <a:lnTo>
                    <a:pt x="549" y="371"/>
                  </a:lnTo>
                  <a:lnTo>
                    <a:pt x="556" y="367"/>
                  </a:lnTo>
                  <a:lnTo>
                    <a:pt x="560" y="366"/>
                  </a:lnTo>
                  <a:lnTo>
                    <a:pt x="564" y="366"/>
                  </a:lnTo>
                  <a:lnTo>
                    <a:pt x="566" y="366"/>
                  </a:lnTo>
                  <a:lnTo>
                    <a:pt x="570" y="367"/>
                  </a:lnTo>
                  <a:lnTo>
                    <a:pt x="572" y="371"/>
                  </a:lnTo>
                  <a:lnTo>
                    <a:pt x="572" y="375"/>
                  </a:lnTo>
                  <a:lnTo>
                    <a:pt x="575" y="375"/>
                  </a:lnTo>
                  <a:close/>
                  <a:moveTo>
                    <a:pt x="613" y="375"/>
                  </a:moveTo>
                  <a:lnTo>
                    <a:pt x="618" y="379"/>
                  </a:lnTo>
                  <a:lnTo>
                    <a:pt x="621" y="379"/>
                  </a:lnTo>
                  <a:lnTo>
                    <a:pt x="624" y="383"/>
                  </a:lnTo>
                  <a:lnTo>
                    <a:pt x="622" y="391"/>
                  </a:lnTo>
                  <a:lnTo>
                    <a:pt x="620" y="398"/>
                  </a:lnTo>
                  <a:lnTo>
                    <a:pt x="614" y="402"/>
                  </a:lnTo>
                  <a:lnTo>
                    <a:pt x="608" y="403"/>
                  </a:lnTo>
                  <a:lnTo>
                    <a:pt x="605" y="406"/>
                  </a:lnTo>
                  <a:lnTo>
                    <a:pt x="603" y="412"/>
                  </a:lnTo>
                  <a:lnTo>
                    <a:pt x="601" y="414"/>
                  </a:lnTo>
                  <a:lnTo>
                    <a:pt x="598" y="420"/>
                  </a:lnTo>
                  <a:lnTo>
                    <a:pt x="593" y="421"/>
                  </a:lnTo>
                  <a:lnTo>
                    <a:pt x="591" y="421"/>
                  </a:lnTo>
                  <a:lnTo>
                    <a:pt x="589" y="421"/>
                  </a:lnTo>
                  <a:lnTo>
                    <a:pt x="587" y="421"/>
                  </a:lnTo>
                  <a:lnTo>
                    <a:pt x="585" y="422"/>
                  </a:lnTo>
                  <a:lnTo>
                    <a:pt x="584" y="421"/>
                  </a:lnTo>
                  <a:lnTo>
                    <a:pt x="581" y="417"/>
                  </a:lnTo>
                  <a:lnTo>
                    <a:pt x="581" y="416"/>
                  </a:lnTo>
                  <a:lnTo>
                    <a:pt x="582" y="411"/>
                  </a:lnTo>
                  <a:lnTo>
                    <a:pt x="586" y="406"/>
                  </a:lnTo>
                  <a:lnTo>
                    <a:pt x="590" y="403"/>
                  </a:lnTo>
                  <a:lnTo>
                    <a:pt x="593" y="400"/>
                  </a:lnTo>
                  <a:lnTo>
                    <a:pt x="595" y="397"/>
                  </a:lnTo>
                  <a:lnTo>
                    <a:pt x="595" y="393"/>
                  </a:lnTo>
                  <a:lnTo>
                    <a:pt x="593" y="390"/>
                  </a:lnTo>
                  <a:lnTo>
                    <a:pt x="591" y="388"/>
                  </a:lnTo>
                  <a:lnTo>
                    <a:pt x="590" y="387"/>
                  </a:lnTo>
                  <a:lnTo>
                    <a:pt x="588" y="386"/>
                  </a:lnTo>
                  <a:lnTo>
                    <a:pt x="587" y="385"/>
                  </a:lnTo>
                  <a:lnTo>
                    <a:pt x="586" y="385"/>
                  </a:lnTo>
                  <a:lnTo>
                    <a:pt x="586" y="383"/>
                  </a:lnTo>
                  <a:lnTo>
                    <a:pt x="586" y="382"/>
                  </a:lnTo>
                  <a:lnTo>
                    <a:pt x="586" y="378"/>
                  </a:lnTo>
                  <a:lnTo>
                    <a:pt x="586" y="377"/>
                  </a:lnTo>
                  <a:lnTo>
                    <a:pt x="587" y="373"/>
                  </a:lnTo>
                  <a:lnTo>
                    <a:pt x="595" y="367"/>
                  </a:lnTo>
                  <a:lnTo>
                    <a:pt x="598" y="367"/>
                  </a:lnTo>
                  <a:lnTo>
                    <a:pt x="602" y="367"/>
                  </a:lnTo>
                  <a:lnTo>
                    <a:pt x="604" y="367"/>
                  </a:lnTo>
                  <a:lnTo>
                    <a:pt x="609" y="367"/>
                  </a:lnTo>
                  <a:lnTo>
                    <a:pt x="610" y="371"/>
                  </a:lnTo>
                  <a:lnTo>
                    <a:pt x="610" y="375"/>
                  </a:lnTo>
                  <a:lnTo>
                    <a:pt x="613" y="375"/>
                  </a:lnTo>
                  <a:close/>
                  <a:moveTo>
                    <a:pt x="657" y="375"/>
                  </a:moveTo>
                  <a:lnTo>
                    <a:pt x="662" y="379"/>
                  </a:lnTo>
                  <a:lnTo>
                    <a:pt x="666" y="379"/>
                  </a:lnTo>
                  <a:lnTo>
                    <a:pt x="670" y="385"/>
                  </a:lnTo>
                  <a:lnTo>
                    <a:pt x="671" y="396"/>
                  </a:lnTo>
                  <a:lnTo>
                    <a:pt x="669" y="402"/>
                  </a:lnTo>
                  <a:lnTo>
                    <a:pt x="661" y="408"/>
                  </a:lnTo>
                  <a:lnTo>
                    <a:pt x="655" y="409"/>
                  </a:lnTo>
                  <a:lnTo>
                    <a:pt x="653" y="412"/>
                  </a:lnTo>
                  <a:lnTo>
                    <a:pt x="648" y="416"/>
                  </a:lnTo>
                  <a:lnTo>
                    <a:pt x="645" y="417"/>
                  </a:lnTo>
                  <a:lnTo>
                    <a:pt x="644" y="419"/>
                  </a:lnTo>
                  <a:lnTo>
                    <a:pt x="640" y="422"/>
                  </a:lnTo>
                  <a:lnTo>
                    <a:pt x="639" y="422"/>
                  </a:lnTo>
                  <a:lnTo>
                    <a:pt x="638" y="422"/>
                  </a:lnTo>
                  <a:lnTo>
                    <a:pt x="636" y="421"/>
                  </a:lnTo>
                  <a:lnTo>
                    <a:pt x="634" y="421"/>
                  </a:lnTo>
                  <a:lnTo>
                    <a:pt x="632" y="421"/>
                  </a:lnTo>
                  <a:lnTo>
                    <a:pt x="630" y="422"/>
                  </a:lnTo>
                  <a:lnTo>
                    <a:pt x="627" y="421"/>
                  </a:lnTo>
                  <a:lnTo>
                    <a:pt x="624" y="419"/>
                  </a:lnTo>
                  <a:lnTo>
                    <a:pt x="623" y="419"/>
                  </a:lnTo>
                  <a:lnTo>
                    <a:pt x="624" y="413"/>
                  </a:lnTo>
                  <a:lnTo>
                    <a:pt x="627" y="409"/>
                  </a:lnTo>
                  <a:lnTo>
                    <a:pt x="632" y="405"/>
                  </a:lnTo>
                  <a:lnTo>
                    <a:pt x="636" y="402"/>
                  </a:lnTo>
                  <a:lnTo>
                    <a:pt x="638" y="398"/>
                  </a:lnTo>
                  <a:lnTo>
                    <a:pt x="638" y="394"/>
                  </a:lnTo>
                  <a:lnTo>
                    <a:pt x="636" y="390"/>
                  </a:lnTo>
                  <a:lnTo>
                    <a:pt x="634" y="389"/>
                  </a:lnTo>
                  <a:lnTo>
                    <a:pt x="632" y="387"/>
                  </a:lnTo>
                  <a:lnTo>
                    <a:pt x="631" y="386"/>
                  </a:lnTo>
                  <a:lnTo>
                    <a:pt x="628" y="385"/>
                  </a:lnTo>
                  <a:lnTo>
                    <a:pt x="627" y="385"/>
                  </a:lnTo>
                  <a:lnTo>
                    <a:pt x="627" y="383"/>
                  </a:lnTo>
                  <a:lnTo>
                    <a:pt x="627" y="382"/>
                  </a:lnTo>
                  <a:lnTo>
                    <a:pt x="627" y="378"/>
                  </a:lnTo>
                  <a:lnTo>
                    <a:pt x="627" y="377"/>
                  </a:lnTo>
                  <a:lnTo>
                    <a:pt x="630" y="371"/>
                  </a:lnTo>
                  <a:lnTo>
                    <a:pt x="637" y="366"/>
                  </a:lnTo>
                  <a:lnTo>
                    <a:pt x="642" y="366"/>
                  </a:lnTo>
                  <a:lnTo>
                    <a:pt x="646" y="366"/>
                  </a:lnTo>
                  <a:lnTo>
                    <a:pt x="648" y="366"/>
                  </a:lnTo>
                  <a:lnTo>
                    <a:pt x="654" y="366"/>
                  </a:lnTo>
                  <a:lnTo>
                    <a:pt x="655" y="371"/>
                  </a:lnTo>
                  <a:lnTo>
                    <a:pt x="655" y="375"/>
                  </a:lnTo>
                  <a:lnTo>
                    <a:pt x="657" y="375"/>
                  </a:lnTo>
                  <a:close/>
                  <a:moveTo>
                    <a:pt x="440" y="301"/>
                  </a:moveTo>
                  <a:lnTo>
                    <a:pt x="448" y="307"/>
                  </a:lnTo>
                  <a:lnTo>
                    <a:pt x="453" y="313"/>
                  </a:lnTo>
                  <a:lnTo>
                    <a:pt x="458" y="320"/>
                  </a:lnTo>
                  <a:lnTo>
                    <a:pt x="457" y="328"/>
                  </a:lnTo>
                  <a:lnTo>
                    <a:pt x="451" y="332"/>
                  </a:lnTo>
                  <a:lnTo>
                    <a:pt x="446" y="333"/>
                  </a:lnTo>
                  <a:lnTo>
                    <a:pt x="442" y="340"/>
                  </a:lnTo>
                  <a:lnTo>
                    <a:pt x="439" y="344"/>
                  </a:lnTo>
                  <a:lnTo>
                    <a:pt x="438" y="353"/>
                  </a:lnTo>
                  <a:lnTo>
                    <a:pt x="438" y="354"/>
                  </a:lnTo>
                  <a:lnTo>
                    <a:pt x="437" y="356"/>
                  </a:lnTo>
                  <a:lnTo>
                    <a:pt x="434" y="356"/>
                  </a:lnTo>
                  <a:lnTo>
                    <a:pt x="433" y="357"/>
                  </a:lnTo>
                  <a:lnTo>
                    <a:pt x="427" y="357"/>
                  </a:lnTo>
                  <a:lnTo>
                    <a:pt x="425" y="358"/>
                  </a:lnTo>
                  <a:lnTo>
                    <a:pt x="419" y="361"/>
                  </a:lnTo>
                  <a:lnTo>
                    <a:pt x="415" y="361"/>
                  </a:lnTo>
                  <a:lnTo>
                    <a:pt x="413" y="362"/>
                  </a:lnTo>
                  <a:lnTo>
                    <a:pt x="410" y="362"/>
                  </a:lnTo>
                  <a:lnTo>
                    <a:pt x="409" y="354"/>
                  </a:lnTo>
                  <a:lnTo>
                    <a:pt x="407" y="351"/>
                  </a:lnTo>
                  <a:lnTo>
                    <a:pt x="409" y="348"/>
                  </a:lnTo>
                  <a:lnTo>
                    <a:pt x="407" y="345"/>
                  </a:lnTo>
                  <a:lnTo>
                    <a:pt x="407" y="341"/>
                  </a:lnTo>
                  <a:lnTo>
                    <a:pt x="411" y="339"/>
                  </a:lnTo>
                  <a:lnTo>
                    <a:pt x="416" y="338"/>
                  </a:lnTo>
                  <a:lnTo>
                    <a:pt x="419" y="333"/>
                  </a:lnTo>
                  <a:lnTo>
                    <a:pt x="421" y="330"/>
                  </a:lnTo>
                  <a:lnTo>
                    <a:pt x="419" y="327"/>
                  </a:lnTo>
                  <a:lnTo>
                    <a:pt x="418" y="324"/>
                  </a:lnTo>
                  <a:lnTo>
                    <a:pt x="416" y="321"/>
                  </a:lnTo>
                  <a:lnTo>
                    <a:pt x="416" y="318"/>
                  </a:lnTo>
                  <a:lnTo>
                    <a:pt x="416" y="311"/>
                  </a:lnTo>
                  <a:lnTo>
                    <a:pt x="416" y="307"/>
                  </a:lnTo>
                  <a:lnTo>
                    <a:pt x="416" y="304"/>
                  </a:lnTo>
                  <a:lnTo>
                    <a:pt x="419" y="301"/>
                  </a:lnTo>
                  <a:lnTo>
                    <a:pt x="423" y="299"/>
                  </a:lnTo>
                  <a:lnTo>
                    <a:pt x="427" y="299"/>
                  </a:lnTo>
                  <a:lnTo>
                    <a:pt x="430" y="299"/>
                  </a:lnTo>
                  <a:lnTo>
                    <a:pt x="434" y="299"/>
                  </a:lnTo>
                  <a:lnTo>
                    <a:pt x="437" y="299"/>
                  </a:lnTo>
                  <a:lnTo>
                    <a:pt x="440" y="301"/>
                  </a:lnTo>
                  <a:close/>
                  <a:moveTo>
                    <a:pt x="488" y="303"/>
                  </a:moveTo>
                  <a:lnTo>
                    <a:pt x="495" y="308"/>
                  </a:lnTo>
                  <a:lnTo>
                    <a:pt x="500" y="311"/>
                  </a:lnTo>
                  <a:lnTo>
                    <a:pt x="507" y="320"/>
                  </a:lnTo>
                  <a:lnTo>
                    <a:pt x="502" y="331"/>
                  </a:lnTo>
                  <a:lnTo>
                    <a:pt x="495" y="338"/>
                  </a:lnTo>
                  <a:lnTo>
                    <a:pt x="488" y="342"/>
                  </a:lnTo>
                  <a:lnTo>
                    <a:pt x="483" y="351"/>
                  </a:lnTo>
                  <a:lnTo>
                    <a:pt x="479" y="358"/>
                  </a:lnTo>
                  <a:lnTo>
                    <a:pt x="475" y="359"/>
                  </a:lnTo>
                  <a:lnTo>
                    <a:pt x="471" y="362"/>
                  </a:lnTo>
                  <a:lnTo>
                    <a:pt x="465" y="362"/>
                  </a:lnTo>
                  <a:lnTo>
                    <a:pt x="463" y="362"/>
                  </a:lnTo>
                  <a:lnTo>
                    <a:pt x="454" y="362"/>
                  </a:lnTo>
                  <a:lnTo>
                    <a:pt x="447" y="362"/>
                  </a:lnTo>
                  <a:lnTo>
                    <a:pt x="446" y="361"/>
                  </a:lnTo>
                  <a:lnTo>
                    <a:pt x="445" y="359"/>
                  </a:lnTo>
                  <a:lnTo>
                    <a:pt x="444" y="357"/>
                  </a:lnTo>
                  <a:lnTo>
                    <a:pt x="444" y="351"/>
                  </a:lnTo>
                  <a:lnTo>
                    <a:pt x="444" y="348"/>
                  </a:lnTo>
                  <a:lnTo>
                    <a:pt x="448" y="342"/>
                  </a:lnTo>
                  <a:lnTo>
                    <a:pt x="456" y="338"/>
                  </a:lnTo>
                  <a:lnTo>
                    <a:pt x="463" y="332"/>
                  </a:lnTo>
                  <a:lnTo>
                    <a:pt x="470" y="330"/>
                  </a:lnTo>
                  <a:lnTo>
                    <a:pt x="479" y="324"/>
                  </a:lnTo>
                  <a:lnTo>
                    <a:pt x="476" y="318"/>
                  </a:lnTo>
                  <a:lnTo>
                    <a:pt x="473" y="315"/>
                  </a:lnTo>
                  <a:lnTo>
                    <a:pt x="469" y="311"/>
                  </a:lnTo>
                  <a:lnTo>
                    <a:pt x="468" y="311"/>
                  </a:lnTo>
                  <a:lnTo>
                    <a:pt x="468" y="307"/>
                  </a:lnTo>
                  <a:lnTo>
                    <a:pt x="468" y="303"/>
                  </a:lnTo>
                  <a:lnTo>
                    <a:pt x="469" y="301"/>
                  </a:lnTo>
                  <a:lnTo>
                    <a:pt x="475" y="299"/>
                  </a:lnTo>
                  <a:lnTo>
                    <a:pt x="482" y="298"/>
                  </a:lnTo>
                  <a:lnTo>
                    <a:pt x="490" y="299"/>
                  </a:lnTo>
                  <a:lnTo>
                    <a:pt x="488" y="303"/>
                  </a:lnTo>
                  <a:close/>
                  <a:moveTo>
                    <a:pt x="534" y="301"/>
                  </a:moveTo>
                  <a:lnTo>
                    <a:pt x="542" y="307"/>
                  </a:lnTo>
                  <a:lnTo>
                    <a:pt x="547" y="310"/>
                  </a:lnTo>
                  <a:lnTo>
                    <a:pt x="553" y="319"/>
                  </a:lnTo>
                  <a:lnTo>
                    <a:pt x="549" y="330"/>
                  </a:lnTo>
                  <a:lnTo>
                    <a:pt x="541" y="336"/>
                  </a:lnTo>
                  <a:lnTo>
                    <a:pt x="535" y="341"/>
                  </a:lnTo>
                  <a:lnTo>
                    <a:pt x="529" y="350"/>
                  </a:lnTo>
                  <a:lnTo>
                    <a:pt x="525" y="357"/>
                  </a:lnTo>
                  <a:lnTo>
                    <a:pt x="522" y="358"/>
                  </a:lnTo>
                  <a:lnTo>
                    <a:pt x="517" y="359"/>
                  </a:lnTo>
                  <a:lnTo>
                    <a:pt x="512" y="359"/>
                  </a:lnTo>
                  <a:lnTo>
                    <a:pt x="509" y="359"/>
                  </a:lnTo>
                  <a:lnTo>
                    <a:pt x="500" y="359"/>
                  </a:lnTo>
                  <a:lnTo>
                    <a:pt x="494" y="359"/>
                  </a:lnTo>
                  <a:lnTo>
                    <a:pt x="493" y="359"/>
                  </a:lnTo>
                  <a:lnTo>
                    <a:pt x="492" y="359"/>
                  </a:lnTo>
                  <a:lnTo>
                    <a:pt x="491" y="358"/>
                  </a:lnTo>
                  <a:lnTo>
                    <a:pt x="491" y="355"/>
                  </a:lnTo>
                  <a:lnTo>
                    <a:pt x="491" y="350"/>
                  </a:lnTo>
                  <a:lnTo>
                    <a:pt x="491" y="346"/>
                  </a:lnTo>
                  <a:lnTo>
                    <a:pt x="495" y="341"/>
                  </a:lnTo>
                  <a:lnTo>
                    <a:pt x="503" y="336"/>
                  </a:lnTo>
                  <a:lnTo>
                    <a:pt x="509" y="330"/>
                  </a:lnTo>
                  <a:lnTo>
                    <a:pt x="516" y="329"/>
                  </a:lnTo>
                  <a:lnTo>
                    <a:pt x="526" y="323"/>
                  </a:lnTo>
                  <a:lnTo>
                    <a:pt x="522" y="317"/>
                  </a:lnTo>
                  <a:lnTo>
                    <a:pt x="519" y="312"/>
                  </a:lnTo>
                  <a:lnTo>
                    <a:pt x="515" y="310"/>
                  </a:lnTo>
                  <a:lnTo>
                    <a:pt x="514" y="306"/>
                  </a:lnTo>
                  <a:lnTo>
                    <a:pt x="515" y="301"/>
                  </a:lnTo>
                  <a:lnTo>
                    <a:pt x="515" y="300"/>
                  </a:lnTo>
                  <a:lnTo>
                    <a:pt x="521" y="298"/>
                  </a:lnTo>
                  <a:lnTo>
                    <a:pt x="528" y="297"/>
                  </a:lnTo>
                  <a:lnTo>
                    <a:pt x="535" y="298"/>
                  </a:lnTo>
                  <a:lnTo>
                    <a:pt x="534" y="301"/>
                  </a:lnTo>
                  <a:close/>
                  <a:moveTo>
                    <a:pt x="581" y="301"/>
                  </a:moveTo>
                  <a:lnTo>
                    <a:pt x="588" y="307"/>
                  </a:lnTo>
                  <a:lnTo>
                    <a:pt x="593" y="310"/>
                  </a:lnTo>
                  <a:lnTo>
                    <a:pt x="600" y="319"/>
                  </a:lnTo>
                  <a:lnTo>
                    <a:pt x="595" y="330"/>
                  </a:lnTo>
                  <a:lnTo>
                    <a:pt x="588" y="336"/>
                  </a:lnTo>
                  <a:lnTo>
                    <a:pt x="581" y="341"/>
                  </a:lnTo>
                  <a:lnTo>
                    <a:pt x="576" y="350"/>
                  </a:lnTo>
                  <a:lnTo>
                    <a:pt x="572" y="357"/>
                  </a:lnTo>
                  <a:lnTo>
                    <a:pt x="568" y="358"/>
                  </a:lnTo>
                  <a:lnTo>
                    <a:pt x="564" y="359"/>
                  </a:lnTo>
                  <a:lnTo>
                    <a:pt x="558" y="359"/>
                  </a:lnTo>
                  <a:lnTo>
                    <a:pt x="556" y="359"/>
                  </a:lnTo>
                  <a:lnTo>
                    <a:pt x="547" y="359"/>
                  </a:lnTo>
                  <a:lnTo>
                    <a:pt x="540" y="359"/>
                  </a:lnTo>
                  <a:lnTo>
                    <a:pt x="539" y="359"/>
                  </a:lnTo>
                  <a:lnTo>
                    <a:pt x="538" y="358"/>
                  </a:lnTo>
                  <a:lnTo>
                    <a:pt x="537" y="355"/>
                  </a:lnTo>
                  <a:lnTo>
                    <a:pt x="537" y="350"/>
                  </a:lnTo>
                  <a:lnTo>
                    <a:pt x="537" y="346"/>
                  </a:lnTo>
                  <a:lnTo>
                    <a:pt x="541" y="341"/>
                  </a:lnTo>
                  <a:lnTo>
                    <a:pt x="549" y="336"/>
                  </a:lnTo>
                  <a:lnTo>
                    <a:pt x="556" y="330"/>
                  </a:lnTo>
                  <a:lnTo>
                    <a:pt x="563" y="329"/>
                  </a:lnTo>
                  <a:lnTo>
                    <a:pt x="572" y="323"/>
                  </a:lnTo>
                  <a:lnTo>
                    <a:pt x="569" y="317"/>
                  </a:lnTo>
                  <a:lnTo>
                    <a:pt x="566" y="312"/>
                  </a:lnTo>
                  <a:lnTo>
                    <a:pt x="562" y="310"/>
                  </a:lnTo>
                  <a:lnTo>
                    <a:pt x="561" y="310"/>
                  </a:lnTo>
                  <a:lnTo>
                    <a:pt x="561" y="306"/>
                  </a:lnTo>
                  <a:lnTo>
                    <a:pt x="562" y="301"/>
                  </a:lnTo>
                  <a:lnTo>
                    <a:pt x="562" y="300"/>
                  </a:lnTo>
                  <a:lnTo>
                    <a:pt x="568" y="298"/>
                  </a:lnTo>
                  <a:lnTo>
                    <a:pt x="575" y="297"/>
                  </a:lnTo>
                  <a:lnTo>
                    <a:pt x="582" y="298"/>
                  </a:lnTo>
                  <a:lnTo>
                    <a:pt x="581" y="301"/>
                  </a:lnTo>
                  <a:close/>
                  <a:moveTo>
                    <a:pt x="737" y="301"/>
                  </a:moveTo>
                  <a:lnTo>
                    <a:pt x="741" y="311"/>
                  </a:lnTo>
                  <a:lnTo>
                    <a:pt x="749" y="312"/>
                  </a:lnTo>
                  <a:lnTo>
                    <a:pt x="756" y="319"/>
                  </a:lnTo>
                  <a:lnTo>
                    <a:pt x="758" y="329"/>
                  </a:lnTo>
                  <a:lnTo>
                    <a:pt x="749" y="334"/>
                  </a:lnTo>
                  <a:lnTo>
                    <a:pt x="746" y="343"/>
                  </a:lnTo>
                  <a:lnTo>
                    <a:pt x="743" y="351"/>
                  </a:lnTo>
                  <a:lnTo>
                    <a:pt x="740" y="355"/>
                  </a:lnTo>
                  <a:lnTo>
                    <a:pt x="735" y="361"/>
                  </a:lnTo>
                  <a:lnTo>
                    <a:pt x="729" y="364"/>
                  </a:lnTo>
                  <a:lnTo>
                    <a:pt x="725" y="364"/>
                  </a:lnTo>
                  <a:lnTo>
                    <a:pt x="719" y="364"/>
                  </a:lnTo>
                  <a:lnTo>
                    <a:pt x="717" y="363"/>
                  </a:lnTo>
                  <a:lnTo>
                    <a:pt x="713" y="358"/>
                  </a:lnTo>
                  <a:lnTo>
                    <a:pt x="711" y="354"/>
                  </a:lnTo>
                  <a:lnTo>
                    <a:pt x="708" y="350"/>
                  </a:lnTo>
                  <a:lnTo>
                    <a:pt x="705" y="346"/>
                  </a:lnTo>
                  <a:lnTo>
                    <a:pt x="697" y="346"/>
                  </a:lnTo>
                  <a:lnTo>
                    <a:pt x="693" y="348"/>
                  </a:lnTo>
                  <a:lnTo>
                    <a:pt x="692" y="350"/>
                  </a:lnTo>
                  <a:lnTo>
                    <a:pt x="690" y="353"/>
                  </a:lnTo>
                  <a:lnTo>
                    <a:pt x="686" y="356"/>
                  </a:lnTo>
                  <a:lnTo>
                    <a:pt x="685" y="358"/>
                  </a:lnTo>
                  <a:lnTo>
                    <a:pt x="680" y="361"/>
                  </a:lnTo>
                  <a:lnTo>
                    <a:pt x="679" y="361"/>
                  </a:lnTo>
                  <a:lnTo>
                    <a:pt x="677" y="357"/>
                  </a:lnTo>
                  <a:lnTo>
                    <a:pt x="674" y="354"/>
                  </a:lnTo>
                  <a:lnTo>
                    <a:pt x="673" y="353"/>
                  </a:lnTo>
                  <a:lnTo>
                    <a:pt x="667" y="356"/>
                  </a:lnTo>
                  <a:lnTo>
                    <a:pt x="661" y="359"/>
                  </a:lnTo>
                  <a:lnTo>
                    <a:pt x="654" y="359"/>
                  </a:lnTo>
                  <a:lnTo>
                    <a:pt x="649" y="358"/>
                  </a:lnTo>
                  <a:lnTo>
                    <a:pt x="649" y="354"/>
                  </a:lnTo>
                  <a:lnTo>
                    <a:pt x="649" y="348"/>
                  </a:lnTo>
                  <a:lnTo>
                    <a:pt x="649" y="343"/>
                  </a:lnTo>
                  <a:lnTo>
                    <a:pt x="645" y="340"/>
                  </a:lnTo>
                  <a:lnTo>
                    <a:pt x="642" y="343"/>
                  </a:lnTo>
                  <a:lnTo>
                    <a:pt x="640" y="345"/>
                  </a:lnTo>
                  <a:lnTo>
                    <a:pt x="637" y="348"/>
                  </a:lnTo>
                  <a:lnTo>
                    <a:pt x="632" y="352"/>
                  </a:lnTo>
                  <a:lnTo>
                    <a:pt x="628" y="355"/>
                  </a:lnTo>
                  <a:lnTo>
                    <a:pt x="626" y="359"/>
                  </a:lnTo>
                  <a:lnTo>
                    <a:pt x="626" y="363"/>
                  </a:lnTo>
                  <a:lnTo>
                    <a:pt x="620" y="364"/>
                  </a:lnTo>
                  <a:lnTo>
                    <a:pt x="615" y="364"/>
                  </a:lnTo>
                  <a:lnTo>
                    <a:pt x="612" y="364"/>
                  </a:lnTo>
                  <a:lnTo>
                    <a:pt x="608" y="365"/>
                  </a:lnTo>
                  <a:lnTo>
                    <a:pt x="605" y="364"/>
                  </a:lnTo>
                  <a:lnTo>
                    <a:pt x="605" y="363"/>
                  </a:lnTo>
                  <a:lnTo>
                    <a:pt x="602" y="362"/>
                  </a:lnTo>
                  <a:lnTo>
                    <a:pt x="598" y="362"/>
                  </a:lnTo>
                  <a:lnTo>
                    <a:pt x="595" y="362"/>
                  </a:lnTo>
                  <a:lnTo>
                    <a:pt x="591" y="362"/>
                  </a:lnTo>
                  <a:lnTo>
                    <a:pt x="590" y="362"/>
                  </a:lnTo>
                  <a:lnTo>
                    <a:pt x="587" y="359"/>
                  </a:lnTo>
                  <a:lnTo>
                    <a:pt x="588" y="354"/>
                  </a:lnTo>
                  <a:lnTo>
                    <a:pt x="587" y="353"/>
                  </a:lnTo>
                  <a:lnTo>
                    <a:pt x="588" y="350"/>
                  </a:lnTo>
                  <a:lnTo>
                    <a:pt x="591" y="343"/>
                  </a:lnTo>
                  <a:lnTo>
                    <a:pt x="592" y="339"/>
                  </a:lnTo>
                  <a:lnTo>
                    <a:pt x="598" y="334"/>
                  </a:lnTo>
                  <a:lnTo>
                    <a:pt x="603" y="332"/>
                  </a:lnTo>
                  <a:lnTo>
                    <a:pt x="608" y="329"/>
                  </a:lnTo>
                  <a:lnTo>
                    <a:pt x="612" y="329"/>
                  </a:lnTo>
                  <a:lnTo>
                    <a:pt x="615" y="326"/>
                  </a:lnTo>
                  <a:lnTo>
                    <a:pt x="615" y="321"/>
                  </a:lnTo>
                  <a:lnTo>
                    <a:pt x="614" y="317"/>
                  </a:lnTo>
                  <a:lnTo>
                    <a:pt x="613" y="312"/>
                  </a:lnTo>
                  <a:lnTo>
                    <a:pt x="612" y="307"/>
                  </a:lnTo>
                  <a:lnTo>
                    <a:pt x="613" y="299"/>
                  </a:lnTo>
                  <a:lnTo>
                    <a:pt x="618" y="298"/>
                  </a:lnTo>
                  <a:lnTo>
                    <a:pt x="620" y="298"/>
                  </a:lnTo>
                  <a:lnTo>
                    <a:pt x="628" y="298"/>
                  </a:lnTo>
                  <a:lnTo>
                    <a:pt x="633" y="299"/>
                  </a:lnTo>
                  <a:lnTo>
                    <a:pt x="637" y="303"/>
                  </a:lnTo>
                  <a:lnTo>
                    <a:pt x="639" y="307"/>
                  </a:lnTo>
                  <a:lnTo>
                    <a:pt x="639" y="312"/>
                  </a:lnTo>
                  <a:lnTo>
                    <a:pt x="644" y="316"/>
                  </a:lnTo>
                  <a:lnTo>
                    <a:pt x="649" y="317"/>
                  </a:lnTo>
                  <a:lnTo>
                    <a:pt x="655" y="317"/>
                  </a:lnTo>
                  <a:lnTo>
                    <a:pt x="656" y="316"/>
                  </a:lnTo>
                  <a:lnTo>
                    <a:pt x="657" y="312"/>
                  </a:lnTo>
                  <a:lnTo>
                    <a:pt x="659" y="308"/>
                  </a:lnTo>
                  <a:lnTo>
                    <a:pt x="659" y="306"/>
                  </a:lnTo>
                  <a:lnTo>
                    <a:pt x="662" y="301"/>
                  </a:lnTo>
                  <a:lnTo>
                    <a:pt x="666" y="298"/>
                  </a:lnTo>
                  <a:lnTo>
                    <a:pt x="673" y="297"/>
                  </a:lnTo>
                  <a:lnTo>
                    <a:pt x="675" y="297"/>
                  </a:lnTo>
                  <a:lnTo>
                    <a:pt x="684" y="297"/>
                  </a:lnTo>
                  <a:lnTo>
                    <a:pt x="689" y="301"/>
                  </a:lnTo>
                  <a:lnTo>
                    <a:pt x="691" y="304"/>
                  </a:lnTo>
                  <a:lnTo>
                    <a:pt x="695" y="309"/>
                  </a:lnTo>
                  <a:lnTo>
                    <a:pt x="698" y="313"/>
                  </a:lnTo>
                  <a:lnTo>
                    <a:pt x="701" y="315"/>
                  </a:lnTo>
                  <a:lnTo>
                    <a:pt x="706" y="319"/>
                  </a:lnTo>
                  <a:lnTo>
                    <a:pt x="711" y="311"/>
                  </a:lnTo>
                  <a:lnTo>
                    <a:pt x="714" y="308"/>
                  </a:lnTo>
                  <a:lnTo>
                    <a:pt x="717" y="304"/>
                  </a:lnTo>
                  <a:lnTo>
                    <a:pt x="721" y="298"/>
                  </a:lnTo>
                  <a:lnTo>
                    <a:pt x="725" y="295"/>
                  </a:lnTo>
                  <a:lnTo>
                    <a:pt x="728" y="295"/>
                  </a:lnTo>
                  <a:lnTo>
                    <a:pt x="731" y="295"/>
                  </a:lnTo>
                  <a:lnTo>
                    <a:pt x="736" y="296"/>
                  </a:lnTo>
                  <a:lnTo>
                    <a:pt x="737" y="301"/>
                  </a:lnTo>
                  <a:close/>
                  <a:moveTo>
                    <a:pt x="285" y="242"/>
                  </a:moveTo>
                  <a:lnTo>
                    <a:pt x="279" y="243"/>
                  </a:lnTo>
                  <a:lnTo>
                    <a:pt x="275" y="246"/>
                  </a:lnTo>
                  <a:lnTo>
                    <a:pt x="273" y="249"/>
                  </a:lnTo>
                  <a:lnTo>
                    <a:pt x="272" y="253"/>
                  </a:lnTo>
                  <a:lnTo>
                    <a:pt x="273" y="258"/>
                  </a:lnTo>
                  <a:lnTo>
                    <a:pt x="275" y="261"/>
                  </a:lnTo>
                  <a:lnTo>
                    <a:pt x="279" y="263"/>
                  </a:lnTo>
                  <a:lnTo>
                    <a:pt x="285" y="264"/>
                  </a:lnTo>
                  <a:lnTo>
                    <a:pt x="289" y="263"/>
                  </a:lnTo>
                  <a:lnTo>
                    <a:pt x="294" y="261"/>
                  </a:lnTo>
                  <a:lnTo>
                    <a:pt x="297" y="258"/>
                  </a:lnTo>
                  <a:lnTo>
                    <a:pt x="298" y="253"/>
                  </a:lnTo>
                  <a:lnTo>
                    <a:pt x="297" y="249"/>
                  </a:lnTo>
                  <a:lnTo>
                    <a:pt x="294" y="246"/>
                  </a:lnTo>
                  <a:lnTo>
                    <a:pt x="289" y="243"/>
                  </a:lnTo>
                  <a:lnTo>
                    <a:pt x="285" y="242"/>
                  </a:lnTo>
                  <a:close/>
                  <a:moveTo>
                    <a:pt x="503" y="222"/>
                  </a:moveTo>
                  <a:lnTo>
                    <a:pt x="484" y="223"/>
                  </a:lnTo>
                  <a:lnTo>
                    <a:pt x="522" y="253"/>
                  </a:lnTo>
                  <a:lnTo>
                    <a:pt x="484" y="289"/>
                  </a:lnTo>
                  <a:lnTo>
                    <a:pt x="514" y="289"/>
                  </a:lnTo>
                  <a:lnTo>
                    <a:pt x="545" y="253"/>
                  </a:lnTo>
                  <a:lnTo>
                    <a:pt x="503" y="222"/>
                  </a:lnTo>
                  <a:close/>
                  <a:moveTo>
                    <a:pt x="380" y="305"/>
                  </a:moveTo>
                  <a:lnTo>
                    <a:pt x="379" y="354"/>
                  </a:lnTo>
                  <a:lnTo>
                    <a:pt x="387" y="348"/>
                  </a:lnTo>
                  <a:lnTo>
                    <a:pt x="395" y="343"/>
                  </a:lnTo>
                  <a:lnTo>
                    <a:pt x="399" y="341"/>
                  </a:lnTo>
                  <a:lnTo>
                    <a:pt x="403" y="338"/>
                  </a:lnTo>
                  <a:lnTo>
                    <a:pt x="406" y="333"/>
                  </a:lnTo>
                  <a:lnTo>
                    <a:pt x="410" y="329"/>
                  </a:lnTo>
                  <a:lnTo>
                    <a:pt x="403" y="321"/>
                  </a:lnTo>
                  <a:lnTo>
                    <a:pt x="399" y="312"/>
                  </a:lnTo>
                  <a:lnTo>
                    <a:pt x="395" y="309"/>
                  </a:lnTo>
                  <a:lnTo>
                    <a:pt x="391" y="306"/>
                  </a:lnTo>
                  <a:lnTo>
                    <a:pt x="387" y="305"/>
                  </a:lnTo>
                  <a:lnTo>
                    <a:pt x="380" y="305"/>
                  </a:lnTo>
                  <a:close/>
                  <a:moveTo>
                    <a:pt x="316" y="222"/>
                  </a:moveTo>
                  <a:lnTo>
                    <a:pt x="281" y="222"/>
                  </a:lnTo>
                  <a:lnTo>
                    <a:pt x="318" y="253"/>
                  </a:lnTo>
                  <a:lnTo>
                    <a:pt x="281" y="289"/>
                  </a:lnTo>
                  <a:lnTo>
                    <a:pt x="316" y="289"/>
                  </a:lnTo>
                  <a:lnTo>
                    <a:pt x="353" y="253"/>
                  </a:lnTo>
                  <a:lnTo>
                    <a:pt x="316" y="222"/>
                  </a:lnTo>
                  <a:close/>
                  <a:moveTo>
                    <a:pt x="368" y="222"/>
                  </a:moveTo>
                  <a:lnTo>
                    <a:pt x="323" y="222"/>
                  </a:lnTo>
                  <a:lnTo>
                    <a:pt x="370" y="253"/>
                  </a:lnTo>
                  <a:lnTo>
                    <a:pt x="333" y="289"/>
                  </a:lnTo>
                  <a:lnTo>
                    <a:pt x="368" y="289"/>
                  </a:lnTo>
                  <a:lnTo>
                    <a:pt x="405" y="253"/>
                  </a:lnTo>
                  <a:lnTo>
                    <a:pt x="368" y="222"/>
                  </a:lnTo>
                  <a:close/>
                  <a:moveTo>
                    <a:pt x="417" y="222"/>
                  </a:moveTo>
                  <a:lnTo>
                    <a:pt x="382" y="222"/>
                  </a:lnTo>
                  <a:lnTo>
                    <a:pt x="419" y="253"/>
                  </a:lnTo>
                  <a:lnTo>
                    <a:pt x="382" y="289"/>
                  </a:lnTo>
                  <a:lnTo>
                    <a:pt x="417" y="289"/>
                  </a:lnTo>
                  <a:lnTo>
                    <a:pt x="454" y="253"/>
                  </a:lnTo>
                  <a:lnTo>
                    <a:pt x="417" y="222"/>
                  </a:lnTo>
                  <a:close/>
                  <a:moveTo>
                    <a:pt x="472" y="222"/>
                  </a:moveTo>
                  <a:lnTo>
                    <a:pt x="437" y="222"/>
                  </a:lnTo>
                  <a:lnTo>
                    <a:pt x="474" y="253"/>
                  </a:lnTo>
                  <a:lnTo>
                    <a:pt x="437" y="289"/>
                  </a:lnTo>
                  <a:lnTo>
                    <a:pt x="472" y="289"/>
                  </a:lnTo>
                  <a:lnTo>
                    <a:pt x="509" y="253"/>
                  </a:lnTo>
                  <a:lnTo>
                    <a:pt x="472" y="222"/>
                  </a:lnTo>
                  <a:close/>
                  <a:moveTo>
                    <a:pt x="558" y="222"/>
                  </a:moveTo>
                  <a:lnTo>
                    <a:pt x="512" y="222"/>
                  </a:lnTo>
                  <a:lnTo>
                    <a:pt x="561" y="253"/>
                  </a:lnTo>
                  <a:lnTo>
                    <a:pt x="523" y="289"/>
                  </a:lnTo>
                  <a:lnTo>
                    <a:pt x="558" y="289"/>
                  </a:lnTo>
                  <a:lnTo>
                    <a:pt x="596" y="253"/>
                  </a:lnTo>
                  <a:lnTo>
                    <a:pt x="558" y="222"/>
                  </a:lnTo>
                  <a:close/>
                  <a:moveTo>
                    <a:pt x="607" y="222"/>
                  </a:moveTo>
                  <a:lnTo>
                    <a:pt x="572" y="222"/>
                  </a:lnTo>
                  <a:lnTo>
                    <a:pt x="609" y="253"/>
                  </a:lnTo>
                  <a:lnTo>
                    <a:pt x="572" y="289"/>
                  </a:lnTo>
                  <a:lnTo>
                    <a:pt x="607" y="289"/>
                  </a:lnTo>
                  <a:lnTo>
                    <a:pt x="644" y="253"/>
                  </a:lnTo>
                  <a:lnTo>
                    <a:pt x="607" y="222"/>
                  </a:lnTo>
                  <a:close/>
                  <a:moveTo>
                    <a:pt x="663" y="222"/>
                  </a:moveTo>
                  <a:lnTo>
                    <a:pt x="622" y="222"/>
                  </a:lnTo>
                  <a:lnTo>
                    <a:pt x="667" y="253"/>
                  </a:lnTo>
                  <a:lnTo>
                    <a:pt x="630" y="289"/>
                  </a:lnTo>
                  <a:lnTo>
                    <a:pt x="663" y="289"/>
                  </a:lnTo>
                  <a:lnTo>
                    <a:pt x="701" y="253"/>
                  </a:lnTo>
                  <a:lnTo>
                    <a:pt x="663" y="222"/>
                  </a:lnTo>
                  <a:close/>
                  <a:moveTo>
                    <a:pt x="123" y="146"/>
                  </a:moveTo>
                  <a:lnTo>
                    <a:pt x="122" y="193"/>
                  </a:lnTo>
                  <a:lnTo>
                    <a:pt x="151" y="169"/>
                  </a:lnTo>
                  <a:lnTo>
                    <a:pt x="123" y="146"/>
                  </a:lnTo>
                  <a:close/>
                  <a:moveTo>
                    <a:pt x="170" y="131"/>
                  </a:moveTo>
                  <a:lnTo>
                    <a:pt x="131" y="131"/>
                  </a:lnTo>
                  <a:lnTo>
                    <a:pt x="173" y="168"/>
                  </a:lnTo>
                  <a:lnTo>
                    <a:pt x="130" y="210"/>
                  </a:lnTo>
                  <a:lnTo>
                    <a:pt x="170" y="210"/>
                  </a:lnTo>
                  <a:lnTo>
                    <a:pt x="206" y="168"/>
                  </a:lnTo>
                  <a:lnTo>
                    <a:pt x="170" y="131"/>
                  </a:lnTo>
                  <a:close/>
                  <a:moveTo>
                    <a:pt x="228" y="131"/>
                  </a:moveTo>
                  <a:lnTo>
                    <a:pt x="188" y="131"/>
                  </a:lnTo>
                  <a:lnTo>
                    <a:pt x="230" y="168"/>
                  </a:lnTo>
                  <a:lnTo>
                    <a:pt x="195" y="210"/>
                  </a:lnTo>
                  <a:lnTo>
                    <a:pt x="228" y="210"/>
                  </a:lnTo>
                  <a:lnTo>
                    <a:pt x="263" y="168"/>
                  </a:lnTo>
                  <a:lnTo>
                    <a:pt x="228" y="131"/>
                  </a:lnTo>
                  <a:close/>
                  <a:moveTo>
                    <a:pt x="275" y="131"/>
                  </a:moveTo>
                  <a:lnTo>
                    <a:pt x="242" y="131"/>
                  </a:lnTo>
                  <a:lnTo>
                    <a:pt x="277" y="168"/>
                  </a:lnTo>
                  <a:lnTo>
                    <a:pt x="242" y="210"/>
                  </a:lnTo>
                  <a:lnTo>
                    <a:pt x="275" y="210"/>
                  </a:lnTo>
                  <a:lnTo>
                    <a:pt x="310" y="168"/>
                  </a:lnTo>
                  <a:lnTo>
                    <a:pt x="275" y="131"/>
                  </a:lnTo>
                  <a:close/>
                  <a:moveTo>
                    <a:pt x="323" y="131"/>
                  </a:moveTo>
                  <a:lnTo>
                    <a:pt x="290" y="131"/>
                  </a:lnTo>
                  <a:lnTo>
                    <a:pt x="325" y="168"/>
                  </a:lnTo>
                  <a:lnTo>
                    <a:pt x="290" y="210"/>
                  </a:lnTo>
                  <a:lnTo>
                    <a:pt x="323" y="210"/>
                  </a:lnTo>
                  <a:lnTo>
                    <a:pt x="358" y="168"/>
                  </a:lnTo>
                  <a:lnTo>
                    <a:pt x="323" y="131"/>
                  </a:lnTo>
                  <a:close/>
                  <a:moveTo>
                    <a:pt x="379" y="131"/>
                  </a:moveTo>
                  <a:lnTo>
                    <a:pt x="337" y="131"/>
                  </a:lnTo>
                  <a:lnTo>
                    <a:pt x="382" y="168"/>
                  </a:lnTo>
                  <a:lnTo>
                    <a:pt x="372" y="176"/>
                  </a:lnTo>
                  <a:lnTo>
                    <a:pt x="363" y="186"/>
                  </a:lnTo>
                  <a:lnTo>
                    <a:pt x="354" y="196"/>
                  </a:lnTo>
                  <a:lnTo>
                    <a:pt x="346" y="210"/>
                  </a:lnTo>
                  <a:lnTo>
                    <a:pt x="379" y="210"/>
                  </a:lnTo>
                  <a:lnTo>
                    <a:pt x="415" y="168"/>
                  </a:lnTo>
                  <a:lnTo>
                    <a:pt x="379" y="131"/>
                  </a:lnTo>
                  <a:close/>
                  <a:moveTo>
                    <a:pt x="423" y="131"/>
                  </a:moveTo>
                  <a:lnTo>
                    <a:pt x="389" y="131"/>
                  </a:lnTo>
                  <a:lnTo>
                    <a:pt x="425" y="168"/>
                  </a:lnTo>
                  <a:lnTo>
                    <a:pt x="389" y="210"/>
                  </a:lnTo>
                  <a:lnTo>
                    <a:pt x="423" y="210"/>
                  </a:lnTo>
                  <a:lnTo>
                    <a:pt x="458" y="168"/>
                  </a:lnTo>
                  <a:lnTo>
                    <a:pt x="423" y="131"/>
                  </a:lnTo>
                  <a:close/>
                  <a:moveTo>
                    <a:pt x="472" y="131"/>
                  </a:moveTo>
                  <a:lnTo>
                    <a:pt x="439" y="131"/>
                  </a:lnTo>
                  <a:lnTo>
                    <a:pt x="474" y="168"/>
                  </a:lnTo>
                  <a:lnTo>
                    <a:pt x="439" y="210"/>
                  </a:lnTo>
                  <a:lnTo>
                    <a:pt x="472" y="210"/>
                  </a:lnTo>
                  <a:lnTo>
                    <a:pt x="507" y="168"/>
                  </a:lnTo>
                  <a:lnTo>
                    <a:pt x="472" y="131"/>
                  </a:lnTo>
                  <a:close/>
                  <a:moveTo>
                    <a:pt x="532" y="131"/>
                  </a:moveTo>
                  <a:lnTo>
                    <a:pt x="488" y="131"/>
                  </a:lnTo>
                  <a:lnTo>
                    <a:pt x="491" y="137"/>
                  </a:lnTo>
                  <a:lnTo>
                    <a:pt x="494" y="143"/>
                  </a:lnTo>
                  <a:lnTo>
                    <a:pt x="498" y="148"/>
                  </a:lnTo>
                  <a:lnTo>
                    <a:pt x="504" y="153"/>
                  </a:lnTo>
                  <a:lnTo>
                    <a:pt x="509" y="157"/>
                  </a:lnTo>
                  <a:lnTo>
                    <a:pt x="517" y="161"/>
                  </a:lnTo>
                  <a:lnTo>
                    <a:pt x="526" y="165"/>
                  </a:lnTo>
                  <a:lnTo>
                    <a:pt x="534" y="168"/>
                  </a:lnTo>
                  <a:lnTo>
                    <a:pt x="499" y="210"/>
                  </a:lnTo>
                  <a:lnTo>
                    <a:pt x="532" y="210"/>
                  </a:lnTo>
                  <a:lnTo>
                    <a:pt x="567" y="168"/>
                  </a:lnTo>
                  <a:lnTo>
                    <a:pt x="532" y="131"/>
                  </a:lnTo>
                  <a:close/>
                  <a:moveTo>
                    <a:pt x="577" y="131"/>
                  </a:moveTo>
                  <a:lnTo>
                    <a:pt x="544" y="131"/>
                  </a:lnTo>
                  <a:lnTo>
                    <a:pt x="580" y="168"/>
                  </a:lnTo>
                  <a:lnTo>
                    <a:pt x="544" y="210"/>
                  </a:lnTo>
                  <a:lnTo>
                    <a:pt x="577" y="210"/>
                  </a:lnTo>
                  <a:lnTo>
                    <a:pt x="613" y="168"/>
                  </a:lnTo>
                  <a:lnTo>
                    <a:pt x="577" y="131"/>
                  </a:lnTo>
                  <a:close/>
                  <a:moveTo>
                    <a:pt x="633" y="131"/>
                  </a:moveTo>
                  <a:lnTo>
                    <a:pt x="592" y="131"/>
                  </a:lnTo>
                  <a:lnTo>
                    <a:pt x="596" y="136"/>
                  </a:lnTo>
                  <a:lnTo>
                    <a:pt x="598" y="141"/>
                  </a:lnTo>
                  <a:lnTo>
                    <a:pt x="602" y="146"/>
                  </a:lnTo>
                  <a:lnTo>
                    <a:pt x="608" y="151"/>
                  </a:lnTo>
                  <a:lnTo>
                    <a:pt x="613" y="155"/>
                  </a:lnTo>
                  <a:lnTo>
                    <a:pt x="620" y="159"/>
                  </a:lnTo>
                  <a:lnTo>
                    <a:pt x="626" y="164"/>
                  </a:lnTo>
                  <a:lnTo>
                    <a:pt x="635" y="168"/>
                  </a:lnTo>
                  <a:lnTo>
                    <a:pt x="600" y="210"/>
                  </a:lnTo>
                  <a:lnTo>
                    <a:pt x="633" y="210"/>
                  </a:lnTo>
                  <a:lnTo>
                    <a:pt x="668" y="168"/>
                  </a:lnTo>
                  <a:lnTo>
                    <a:pt x="633" y="131"/>
                  </a:lnTo>
                  <a:close/>
                  <a:moveTo>
                    <a:pt x="15" y="43"/>
                  </a:moveTo>
                  <a:lnTo>
                    <a:pt x="14" y="90"/>
                  </a:lnTo>
                  <a:lnTo>
                    <a:pt x="43" y="66"/>
                  </a:lnTo>
                  <a:lnTo>
                    <a:pt x="15" y="43"/>
                  </a:lnTo>
                  <a:close/>
                  <a:moveTo>
                    <a:pt x="64" y="19"/>
                  </a:moveTo>
                  <a:lnTo>
                    <a:pt x="31" y="19"/>
                  </a:lnTo>
                  <a:lnTo>
                    <a:pt x="66" y="65"/>
                  </a:lnTo>
                  <a:lnTo>
                    <a:pt x="17" y="117"/>
                  </a:lnTo>
                  <a:lnTo>
                    <a:pt x="64" y="117"/>
                  </a:lnTo>
                  <a:lnTo>
                    <a:pt x="99" y="65"/>
                  </a:lnTo>
                  <a:lnTo>
                    <a:pt x="64" y="19"/>
                  </a:lnTo>
                  <a:close/>
                  <a:moveTo>
                    <a:pt x="126" y="19"/>
                  </a:moveTo>
                  <a:lnTo>
                    <a:pt x="87" y="19"/>
                  </a:lnTo>
                  <a:lnTo>
                    <a:pt x="96" y="33"/>
                  </a:lnTo>
                  <a:lnTo>
                    <a:pt x="105" y="45"/>
                  </a:lnTo>
                  <a:lnTo>
                    <a:pt x="116" y="55"/>
                  </a:lnTo>
                  <a:lnTo>
                    <a:pt x="128" y="65"/>
                  </a:lnTo>
                  <a:lnTo>
                    <a:pt x="86" y="117"/>
                  </a:lnTo>
                  <a:lnTo>
                    <a:pt x="126" y="117"/>
                  </a:lnTo>
                  <a:lnTo>
                    <a:pt x="161" y="65"/>
                  </a:lnTo>
                  <a:lnTo>
                    <a:pt x="126" y="19"/>
                  </a:lnTo>
                  <a:close/>
                  <a:moveTo>
                    <a:pt x="174" y="19"/>
                  </a:moveTo>
                  <a:lnTo>
                    <a:pt x="142" y="19"/>
                  </a:lnTo>
                  <a:lnTo>
                    <a:pt x="177" y="65"/>
                  </a:lnTo>
                  <a:lnTo>
                    <a:pt x="142" y="117"/>
                  </a:lnTo>
                  <a:lnTo>
                    <a:pt x="174" y="117"/>
                  </a:lnTo>
                  <a:lnTo>
                    <a:pt x="211" y="65"/>
                  </a:lnTo>
                  <a:lnTo>
                    <a:pt x="174" y="19"/>
                  </a:lnTo>
                  <a:close/>
                  <a:moveTo>
                    <a:pt x="221" y="19"/>
                  </a:moveTo>
                  <a:lnTo>
                    <a:pt x="189" y="19"/>
                  </a:lnTo>
                  <a:lnTo>
                    <a:pt x="224" y="65"/>
                  </a:lnTo>
                  <a:lnTo>
                    <a:pt x="189" y="117"/>
                  </a:lnTo>
                  <a:lnTo>
                    <a:pt x="221" y="117"/>
                  </a:lnTo>
                  <a:lnTo>
                    <a:pt x="256" y="65"/>
                  </a:lnTo>
                  <a:lnTo>
                    <a:pt x="221" y="19"/>
                  </a:lnTo>
                  <a:close/>
                  <a:moveTo>
                    <a:pt x="270" y="19"/>
                  </a:moveTo>
                  <a:lnTo>
                    <a:pt x="237" y="19"/>
                  </a:lnTo>
                  <a:lnTo>
                    <a:pt x="272" y="65"/>
                  </a:lnTo>
                  <a:lnTo>
                    <a:pt x="237" y="117"/>
                  </a:lnTo>
                  <a:lnTo>
                    <a:pt x="270" y="117"/>
                  </a:lnTo>
                  <a:lnTo>
                    <a:pt x="305" y="65"/>
                  </a:lnTo>
                  <a:lnTo>
                    <a:pt x="270" y="19"/>
                  </a:lnTo>
                  <a:close/>
                  <a:moveTo>
                    <a:pt x="325" y="19"/>
                  </a:moveTo>
                  <a:lnTo>
                    <a:pt x="284" y="19"/>
                  </a:lnTo>
                  <a:lnTo>
                    <a:pt x="329" y="65"/>
                  </a:lnTo>
                  <a:lnTo>
                    <a:pt x="293" y="117"/>
                  </a:lnTo>
                  <a:lnTo>
                    <a:pt x="325" y="117"/>
                  </a:lnTo>
                  <a:lnTo>
                    <a:pt x="361" y="65"/>
                  </a:lnTo>
                  <a:lnTo>
                    <a:pt x="325" y="19"/>
                  </a:lnTo>
                  <a:close/>
                  <a:moveTo>
                    <a:pt x="369" y="19"/>
                  </a:moveTo>
                  <a:lnTo>
                    <a:pt x="336" y="19"/>
                  </a:lnTo>
                  <a:lnTo>
                    <a:pt x="371" y="65"/>
                  </a:lnTo>
                  <a:lnTo>
                    <a:pt x="336" y="117"/>
                  </a:lnTo>
                  <a:lnTo>
                    <a:pt x="369" y="117"/>
                  </a:lnTo>
                  <a:lnTo>
                    <a:pt x="404" y="65"/>
                  </a:lnTo>
                  <a:lnTo>
                    <a:pt x="369" y="19"/>
                  </a:lnTo>
                  <a:close/>
                  <a:moveTo>
                    <a:pt x="418" y="19"/>
                  </a:moveTo>
                  <a:lnTo>
                    <a:pt x="386" y="19"/>
                  </a:lnTo>
                  <a:lnTo>
                    <a:pt x="421" y="65"/>
                  </a:lnTo>
                  <a:lnTo>
                    <a:pt x="386" y="117"/>
                  </a:lnTo>
                  <a:lnTo>
                    <a:pt x="418" y="117"/>
                  </a:lnTo>
                  <a:lnTo>
                    <a:pt x="453" y="65"/>
                  </a:lnTo>
                  <a:lnTo>
                    <a:pt x="418" y="19"/>
                  </a:lnTo>
                  <a:close/>
                  <a:moveTo>
                    <a:pt x="479" y="19"/>
                  </a:moveTo>
                  <a:lnTo>
                    <a:pt x="435" y="19"/>
                  </a:lnTo>
                  <a:lnTo>
                    <a:pt x="438" y="26"/>
                  </a:lnTo>
                  <a:lnTo>
                    <a:pt x="442" y="32"/>
                  </a:lnTo>
                  <a:lnTo>
                    <a:pt x="447" y="38"/>
                  </a:lnTo>
                  <a:lnTo>
                    <a:pt x="452" y="43"/>
                  </a:lnTo>
                  <a:lnTo>
                    <a:pt x="459" y="50"/>
                  </a:lnTo>
                  <a:lnTo>
                    <a:pt x="465" y="55"/>
                  </a:lnTo>
                  <a:lnTo>
                    <a:pt x="473" y="60"/>
                  </a:lnTo>
                  <a:lnTo>
                    <a:pt x="481" y="65"/>
                  </a:lnTo>
                  <a:lnTo>
                    <a:pt x="446" y="117"/>
                  </a:lnTo>
                  <a:lnTo>
                    <a:pt x="479" y="117"/>
                  </a:lnTo>
                  <a:lnTo>
                    <a:pt x="514" y="65"/>
                  </a:lnTo>
                  <a:lnTo>
                    <a:pt x="479" y="19"/>
                  </a:lnTo>
                  <a:close/>
                  <a:moveTo>
                    <a:pt x="525" y="19"/>
                  </a:moveTo>
                  <a:lnTo>
                    <a:pt x="491" y="19"/>
                  </a:lnTo>
                  <a:lnTo>
                    <a:pt x="527" y="65"/>
                  </a:lnTo>
                  <a:lnTo>
                    <a:pt x="491" y="117"/>
                  </a:lnTo>
                  <a:lnTo>
                    <a:pt x="525" y="117"/>
                  </a:lnTo>
                  <a:lnTo>
                    <a:pt x="560" y="65"/>
                  </a:lnTo>
                  <a:lnTo>
                    <a:pt x="525" y="19"/>
                  </a:lnTo>
                  <a:close/>
                  <a:moveTo>
                    <a:pt x="579" y="19"/>
                  </a:moveTo>
                  <a:lnTo>
                    <a:pt x="539" y="19"/>
                  </a:lnTo>
                  <a:lnTo>
                    <a:pt x="581" y="65"/>
                  </a:lnTo>
                  <a:lnTo>
                    <a:pt x="546" y="117"/>
                  </a:lnTo>
                  <a:lnTo>
                    <a:pt x="579" y="117"/>
                  </a:lnTo>
                  <a:lnTo>
                    <a:pt x="614" y="65"/>
                  </a:lnTo>
                  <a:lnTo>
                    <a:pt x="579" y="19"/>
                  </a:lnTo>
                  <a:close/>
                  <a:moveTo>
                    <a:pt x="631" y="19"/>
                  </a:moveTo>
                  <a:lnTo>
                    <a:pt x="598" y="19"/>
                  </a:lnTo>
                  <a:lnTo>
                    <a:pt x="634" y="65"/>
                  </a:lnTo>
                  <a:lnTo>
                    <a:pt x="598" y="117"/>
                  </a:lnTo>
                  <a:lnTo>
                    <a:pt x="631" y="117"/>
                  </a:lnTo>
                  <a:lnTo>
                    <a:pt x="667" y="65"/>
                  </a:lnTo>
                  <a:lnTo>
                    <a:pt x="631" y="19"/>
                  </a:lnTo>
                  <a:close/>
                  <a:moveTo>
                    <a:pt x="681" y="19"/>
                  </a:moveTo>
                  <a:lnTo>
                    <a:pt x="648" y="19"/>
                  </a:lnTo>
                  <a:lnTo>
                    <a:pt x="683" y="65"/>
                  </a:lnTo>
                  <a:lnTo>
                    <a:pt x="648" y="117"/>
                  </a:lnTo>
                  <a:lnTo>
                    <a:pt x="681" y="117"/>
                  </a:lnTo>
                  <a:lnTo>
                    <a:pt x="730" y="100"/>
                  </a:lnTo>
                  <a:lnTo>
                    <a:pt x="716" y="65"/>
                  </a:lnTo>
                  <a:lnTo>
                    <a:pt x="681" y="19"/>
                  </a:lnTo>
                  <a:close/>
                </a:path>
              </a:pathLst>
            </a:custGeom>
            <a:solidFill>
              <a:srgbClr val="2C5882"/>
            </a:solidFill>
            <a:ln w="9525">
              <a:noFill/>
              <a:round/>
            </a:ln>
          </p:spPr>
          <p:txBody>
            <a:bodyPr/>
            <a:lstStyle/>
            <a:p>
              <a:endParaRPr lang="zh-CN" altLang="en-US"/>
            </a:p>
          </p:txBody>
        </p:sp>
        <p:sp>
          <p:nvSpPr>
            <p:cNvPr id="49193" name="Freeform 73"/>
            <p:cNvSpPr>
              <a:spLocks noEditPoints="1"/>
            </p:cNvSpPr>
            <p:nvPr/>
          </p:nvSpPr>
          <p:spPr bwMode="auto">
            <a:xfrm>
              <a:off x="749" y="50"/>
              <a:ext cx="107" cy="144"/>
            </a:xfrm>
            <a:custGeom>
              <a:avLst/>
              <a:gdLst>
                <a:gd name="T0" fmla="*/ 0 w 321"/>
                <a:gd name="T1" fmla="*/ 0 h 434"/>
                <a:gd name="T2" fmla="*/ 0 w 321"/>
                <a:gd name="T3" fmla="*/ 0 h 434"/>
                <a:gd name="T4" fmla="*/ 0 w 321"/>
                <a:gd name="T5" fmla="*/ 0 h 434"/>
                <a:gd name="T6" fmla="*/ 0 w 321"/>
                <a:gd name="T7" fmla="*/ 0 h 434"/>
                <a:gd name="T8" fmla="*/ 0 w 321"/>
                <a:gd name="T9" fmla="*/ 0 h 434"/>
                <a:gd name="T10" fmla="*/ 0 w 321"/>
                <a:gd name="T11" fmla="*/ 0 h 434"/>
                <a:gd name="T12" fmla="*/ 0 w 321"/>
                <a:gd name="T13" fmla="*/ 0 h 434"/>
                <a:gd name="T14" fmla="*/ 0 w 321"/>
                <a:gd name="T15" fmla="*/ 0 h 434"/>
                <a:gd name="T16" fmla="*/ 0 w 321"/>
                <a:gd name="T17" fmla="*/ 0 h 434"/>
                <a:gd name="T18" fmla="*/ 0 w 321"/>
                <a:gd name="T19" fmla="*/ 0 h 434"/>
                <a:gd name="T20" fmla="*/ 0 w 321"/>
                <a:gd name="T21" fmla="*/ 0 h 434"/>
                <a:gd name="T22" fmla="*/ 0 w 321"/>
                <a:gd name="T23" fmla="*/ 0 h 434"/>
                <a:gd name="T24" fmla="*/ 0 w 321"/>
                <a:gd name="T25" fmla="*/ 0 h 434"/>
                <a:gd name="T26" fmla="*/ 0 w 321"/>
                <a:gd name="T27" fmla="*/ 0 h 434"/>
                <a:gd name="T28" fmla="*/ 0 w 321"/>
                <a:gd name="T29" fmla="*/ 0 h 434"/>
                <a:gd name="T30" fmla="*/ 0 w 321"/>
                <a:gd name="T31" fmla="*/ 0 h 434"/>
                <a:gd name="T32" fmla="*/ 0 w 321"/>
                <a:gd name="T33" fmla="*/ 0 h 434"/>
                <a:gd name="T34" fmla="*/ 0 w 321"/>
                <a:gd name="T35" fmla="*/ 0 h 434"/>
                <a:gd name="T36" fmla="*/ 0 w 321"/>
                <a:gd name="T37" fmla="*/ 0 h 434"/>
                <a:gd name="T38" fmla="*/ 0 w 321"/>
                <a:gd name="T39" fmla="*/ 0 h 434"/>
                <a:gd name="T40" fmla="*/ 0 w 321"/>
                <a:gd name="T41" fmla="*/ 0 h 434"/>
                <a:gd name="T42" fmla="*/ 0 w 321"/>
                <a:gd name="T43" fmla="*/ 0 h 434"/>
                <a:gd name="T44" fmla="*/ 0 w 321"/>
                <a:gd name="T45" fmla="*/ 0 h 434"/>
                <a:gd name="T46" fmla="*/ 0 w 321"/>
                <a:gd name="T47" fmla="*/ 0 h 434"/>
                <a:gd name="T48" fmla="*/ 0 w 321"/>
                <a:gd name="T49" fmla="*/ 0 h 434"/>
                <a:gd name="T50" fmla="*/ 0 w 321"/>
                <a:gd name="T51" fmla="*/ 0 h 434"/>
                <a:gd name="T52" fmla="*/ 0 w 321"/>
                <a:gd name="T53" fmla="*/ 0 h 434"/>
                <a:gd name="T54" fmla="*/ 0 w 321"/>
                <a:gd name="T55" fmla="*/ 0 h 434"/>
                <a:gd name="T56" fmla="*/ 0 w 321"/>
                <a:gd name="T57" fmla="*/ 0 h 434"/>
                <a:gd name="T58" fmla="*/ 0 w 321"/>
                <a:gd name="T59" fmla="*/ 0 h 434"/>
                <a:gd name="T60" fmla="*/ 0 w 321"/>
                <a:gd name="T61" fmla="*/ 0 h 434"/>
                <a:gd name="T62" fmla="*/ 0 w 321"/>
                <a:gd name="T63" fmla="*/ 0 h 434"/>
                <a:gd name="T64" fmla="*/ 0 w 321"/>
                <a:gd name="T65" fmla="*/ 0 h 434"/>
                <a:gd name="T66" fmla="*/ 0 w 321"/>
                <a:gd name="T67" fmla="*/ 0 h 434"/>
                <a:gd name="T68" fmla="*/ 0 w 321"/>
                <a:gd name="T69" fmla="*/ 0 h 434"/>
                <a:gd name="T70" fmla="*/ 0 w 321"/>
                <a:gd name="T71" fmla="*/ 0 h 434"/>
                <a:gd name="T72" fmla="*/ 0 w 321"/>
                <a:gd name="T73" fmla="*/ 0 h 434"/>
                <a:gd name="T74" fmla="*/ 0 w 321"/>
                <a:gd name="T75" fmla="*/ 0 h 434"/>
                <a:gd name="T76" fmla="*/ 0 w 321"/>
                <a:gd name="T77" fmla="*/ 0 h 434"/>
                <a:gd name="T78" fmla="*/ 0 w 321"/>
                <a:gd name="T79" fmla="*/ 0 h 434"/>
                <a:gd name="T80" fmla="*/ 0 w 321"/>
                <a:gd name="T81" fmla="*/ 0 h 434"/>
                <a:gd name="T82" fmla="*/ 0 w 321"/>
                <a:gd name="T83" fmla="*/ 0 h 434"/>
                <a:gd name="T84" fmla="*/ 0 w 321"/>
                <a:gd name="T85" fmla="*/ 0 h 434"/>
                <a:gd name="T86" fmla="*/ 0 w 321"/>
                <a:gd name="T87" fmla="*/ 1 h 434"/>
                <a:gd name="T88" fmla="*/ 0 w 321"/>
                <a:gd name="T89" fmla="*/ 1 h 434"/>
                <a:gd name="T90" fmla="*/ 0 w 321"/>
                <a:gd name="T91" fmla="*/ 1 h 434"/>
                <a:gd name="T92" fmla="*/ 0 w 321"/>
                <a:gd name="T93" fmla="*/ 1 h 434"/>
                <a:gd name="T94" fmla="*/ 0 w 321"/>
                <a:gd name="T95" fmla="*/ 1 h 434"/>
                <a:gd name="T96" fmla="*/ 0 w 321"/>
                <a:gd name="T97" fmla="*/ 0 h 434"/>
                <a:gd name="T98" fmla="*/ 0 w 321"/>
                <a:gd name="T99" fmla="*/ 0 h 434"/>
                <a:gd name="T100" fmla="*/ 0 w 321"/>
                <a:gd name="T101" fmla="*/ 1 h 434"/>
                <a:gd name="T102" fmla="*/ 0 w 321"/>
                <a:gd name="T103" fmla="*/ 0 h 434"/>
                <a:gd name="T104" fmla="*/ 0 w 321"/>
                <a:gd name="T105" fmla="*/ 0 h 434"/>
                <a:gd name="T106" fmla="*/ 0 w 321"/>
                <a:gd name="T107" fmla="*/ 0 h 434"/>
                <a:gd name="T108" fmla="*/ 0 w 321"/>
                <a:gd name="T109" fmla="*/ 0 h 434"/>
                <a:gd name="T110" fmla="*/ 0 w 321"/>
                <a:gd name="T111" fmla="*/ 0 h 434"/>
                <a:gd name="T112" fmla="*/ 0 w 321"/>
                <a:gd name="T113" fmla="*/ 0 h 434"/>
                <a:gd name="T114" fmla="*/ 0 w 321"/>
                <a:gd name="T115" fmla="*/ 0 h 434"/>
                <a:gd name="T116" fmla="*/ 0 w 321"/>
                <a:gd name="T117" fmla="*/ 0 h 434"/>
                <a:gd name="T118" fmla="*/ 0 w 321"/>
                <a:gd name="T119" fmla="*/ 0 h 434"/>
                <a:gd name="T120" fmla="*/ 0 w 321"/>
                <a:gd name="T121" fmla="*/ 0 h 434"/>
                <a:gd name="T122" fmla="*/ 0 w 321"/>
                <a:gd name="T123" fmla="*/ 0 h 434"/>
                <a:gd name="T124" fmla="*/ 0 w 321"/>
                <a:gd name="T125" fmla="*/ 0 h 4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1"/>
                <a:gd name="T190" fmla="*/ 0 h 434"/>
                <a:gd name="T191" fmla="*/ 321 w 321"/>
                <a:gd name="T192" fmla="*/ 434 h 4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1" h="434">
                  <a:moveTo>
                    <a:pt x="190" y="0"/>
                  </a:moveTo>
                  <a:lnTo>
                    <a:pt x="192" y="2"/>
                  </a:lnTo>
                  <a:lnTo>
                    <a:pt x="193" y="4"/>
                  </a:lnTo>
                  <a:lnTo>
                    <a:pt x="194" y="5"/>
                  </a:lnTo>
                  <a:lnTo>
                    <a:pt x="196" y="6"/>
                  </a:lnTo>
                  <a:lnTo>
                    <a:pt x="197" y="6"/>
                  </a:lnTo>
                  <a:lnTo>
                    <a:pt x="201" y="11"/>
                  </a:lnTo>
                  <a:lnTo>
                    <a:pt x="202" y="15"/>
                  </a:lnTo>
                  <a:lnTo>
                    <a:pt x="202" y="16"/>
                  </a:lnTo>
                  <a:lnTo>
                    <a:pt x="202" y="17"/>
                  </a:lnTo>
                  <a:lnTo>
                    <a:pt x="203" y="18"/>
                  </a:lnTo>
                  <a:lnTo>
                    <a:pt x="205" y="21"/>
                  </a:lnTo>
                  <a:lnTo>
                    <a:pt x="204" y="22"/>
                  </a:lnTo>
                  <a:lnTo>
                    <a:pt x="204" y="24"/>
                  </a:lnTo>
                  <a:lnTo>
                    <a:pt x="205" y="26"/>
                  </a:lnTo>
                  <a:lnTo>
                    <a:pt x="205" y="28"/>
                  </a:lnTo>
                  <a:lnTo>
                    <a:pt x="205" y="36"/>
                  </a:lnTo>
                  <a:lnTo>
                    <a:pt x="203" y="45"/>
                  </a:lnTo>
                  <a:lnTo>
                    <a:pt x="199" y="49"/>
                  </a:lnTo>
                  <a:lnTo>
                    <a:pt x="196" y="53"/>
                  </a:lnTo>
                  <a:lnTo>
                    <a:pt x="194" y="57"/>
                  </a:lnTo>
                  <a:lnTo>
                    <a:pt x="193" y="59"/>
                  </a:lnTo>
                  <a:lnTo>
                    <a:pt x="191" y="61"/>
                  </a:lnTo>
                  <a:lnTo>
                    <a:pt x="188" y="63"/>
                  </a:lnTo>
                  <a:lnTo>
                    <a:pt x="186" y="68"/>
                  </a:lnTo>
                  <a:lnTo>
                    <a:pt x="185" y="71"/>
                  </a:lnTo>
                  <a:lnTo>
                    <a:pt x="184" y="73"/>
                  </a:lnTo>
                  <a:lnTo>
                    <a:pt x="182" y="74"/>
                  </a:lnTo>
                  <a:lnTo>
                    <a:pt x="181" y="76"/>
                  </a:lnTo>
                  <a:lnTo>
                    <a:pt x="180" y="80"/>
                  </a:lnTo>
                  <a:lnTo>
                    <a:pt x="179" y="81"/>
                  </a:lnTo>
                  <a:lnTo>
                    <a:pt x="179" y="82"/>
                  </a:lnTo>
                  <a:lnTo>
                    <a:pt x="176" y="85"/>
                  </a:lnTo>
                  <a:lnTo>
                    <a:pt x="175" y="88"/>
                  </a:lnTo>
                  <a:lnTo>
                    <a:pt x="173" y="91"/>
                  </a:lnTo>
                  <a:lnTo>
                    <a:pt x="171" y="94"/>
                  </a:lnTo>
                  <a:lnTo>
                    <a:pt x="170" y="97"/>
                  </a:lnTo>
                  <a:lnTo>
                    <a:pt x="168" y="99"/>
                  </a:lnTo>
                  <a:lnTo>
                    <a:pt x="168" y="100"/>
                  </a:lnTo>
                  <a:lnTo>
                    <a:pt x="167" y="100"/>
                  </a:lnTo>
                  <a:lnTo>
                    <a:pt x="166" y="101"/>
                  </a:lnTo>
                  <a:lnTo>
                    <a:pt x="166" y="103"/>
                  </a:lnTo>
                  <a:lnTo>
                    <a:pt x="163" y="105"/>
                  </a:lnTo>
                  <a:lnTo>
                    <a:pt x="160" y="107"/>
                  </a:lnTo>
                  <a:lnTo>
                    <a:pt x="160" y="109"/>
                  </a:lnTo>
                  <a:lnTo>
                    <a:pt x="159" y="111"/>
                  </a:lnTo>
                  <a:lnTo>
                    <a:pt x="158" y="111"/>
                  </a:lnTo>
                  <a:lnTo>
                    <a:pt x="157" y="112"/>
                  </a:lnTo>
                  <a:lnTo>
                    <a:pt x="153" y="116"/>
                  </a:lnTo>
                  <a:lnTo>
                    <a:pt x="151" y="120"/>
                  </a:lnTo>
                  <a:lnTo>
                    <a:pt x="151" y="121"/>
                  </a:lnTo>
                  <a:lnTo>
                    <a:pt x="151" y="122"/>
                  </a:lnTo>
                  <a:lnTo>
                    <a:pt x="150" y="123"/>
                  </a:lnTo>
                  <a:lnTo>
                    <a:pt x="149" y="123"/>
                  </a:lnTo>
                  <a:lnTo>
                    <a:pt x="149" y="124"/>
                  </a:lnTo>
                  <a:lnTo>
                    <a:pt x="148" y="127"/>
                  </a:lnTo>
                  <a:lnTo>
                    <a:pt x="147" y="129"/>
                  </a:lnTo>
                  <a:lnTo>
                    <a:pt x="145" y="132"/>
                  </a:lnTo>
                  <a:lnTo>
                    <a:pt x="143" y="132"/>
                  </a:lnTo>
                  <a:lnTo>
                    <a:pt x="140" y="133"/>
                  </a:lnTo>
                  <a:lnTo>
                    <a:pt x="140" y="134"/>
                  </a:lnTo>
                  <a:lnTo>
                    <a:pt x="139" y="135"/>
                  </a:lnTo>
                  <a:lnTo>
                    <a:pt x="137" y="138"/>
                  </a:lnTo>
                  <a:lnTo>
                    <a:pt x="134" y="138"/>
                  </a:lnTo>
                  <a:lnTo>
                    <a:pt x="134" y="137"/>
                  </a:lnTo>
                  <a:lnTo>
                    <a:pt x="134" y="135"/>
                  </a:lnTo>
                  <a:lnTo>
                    <a:pt x="134" y="134"/>
                  </a:lnTo>
                  <a:lnTo>
                    <a:pt x="132" y="135"/>
                  </a:lnTo>
                  <a:lnTo>
                    <a:pt x="130" y="135"/>
                  </a:lnTo>
                  <a:lnTo>
                    <a:pt x="130" y="137"/>
                  </a:lnTo>
                  <a:lnTo>
                    <a:pt x="129" y="138"/>
                  </a:lnTo>
                  <a:lnTo>
                    <a:pt x="126" y="138"/>
                  </a:lnTo>
                  <a:lnTo>
                    <a:pt x="123" y="138"/>
                  </a:lnTo>
                  <a:lnTo>
                    <a:pt x="122" y="139"/>
                  </a:lnTo>
                  <a:lnTo>
                    <a:pt x="121" y="139"/>
                  </a:lnTo>
                  <a:lnTo>
                    <a:pt x="117" y="139"/>
                  </a:lnTo>
                  <a:lnTo>
                    <a:pt x="115" y="140"/>
                  </a:lnTo>
                  <a:lnTo>
                    <a:pt x="113" y="141"/>
                  </a:lnTo>
                  <a:lnTo>
                    <a:pt x="111" y="143"/>
                  </a:lnTo>
                  <a:lnTo>
                    <a:pt x="110" y="143"/>
                  </a:lnTo>
                  <a:lnTo>
                    <a:pt x="111" y="144"/>
                  </a:lnTo>
                  <a:lnTo>
                    <a:pt x="116" y="144"/>
                  </a:lnTo>
                  <a:lnTo>
                    <a:pt x="123" y="144"/>
                  </a:lnTo>
                  <a:lnTo>
                    <a:pt x="127" y="145"/>
                  </a:lnTo>
                  <a:lnTo>
                    <a:pt x="132" y="146"/>
                  </a:lnTo>
                  <a:lnTo>
                    <a:pt x="134" y="145"/>
                  </a:lnTo>
                  <a:lnTo>
                    <a:pt x="136" y="145"/>
                  </a:lnTo>
                  <a:lnTo>
                    <a:pt x="140" y="146"/>
                  </a:lnTo>
                  <a:lnTo>
                    <a:pt x="144" y="146"/>
                  </a:lnTo>
                  <a:lnTo>
                    <a:pt x="149" y="147"/>
                  </a:lnTo>
                  <a:lnTo>
                    <a:pt x="153" y="147"/>
                  </a:lnTo>
                  <a:lnTo>
                    <a:pt x="155" y="147"/>
                  </a:lnTo>
                  <a:lnTo>
                    <a:pt x="156" y="146"/>
                  </a:lnTo>
                  <a:lnTo>
                    <a:pt x="157" y="146"/>
                  </a:lnTo>
                  <a:lnTo>
                    <a:pt x="158" y="147"/>
                  </a:lnTo>
                  <a:lnTo>
                    <a:pt x="162" y="146"/>
                  </a:lnTo>
                  <a:lnTo>
                    <a:pt x="166" y="146"/>
                  </a:lnTo>
                  <a:lnTo>
                    <a:pt x="167" y="145"/>
                  </a:lnTo>
                  <a:lnTo>
                    <a:pt x="168" y="145"/>
                  </a:lnTo>
                  <a:lnTo>
                    <a:pt x="173" y="145"/>
                  </a:lnTo>
                  <a:lnTo>
                    <a:pt x="179" y="145"/>
                  </a:lnTo>
                  <a:lnTo>
                    <a:pt x="181" y="145"/>
                  </a:lnTo>
                  <a:lnTo>
                    <a:pt x="182" y="145"/>
                  </a:lnTo>
                  <a:lnTo>
                    <a:pt x="183" y="145"/>
                  </a:lnTo>
                  <a:lnTo>
                    <a:pt x="184" y="145"/>
                  </a:lnTo>
                  <a:lnTo>
                    <a:pt x="185" y="145"/>
                  </a:lnTo>
                  <a:lnTo>
                    <a:pt x="187" y="144"/>
                  </a:lnTo>
                  <a:lnTo>
                    <a:pt x="191" y="145"/>
                  </a:lnTo>
                  <a:lnTo>
                    <a:pt x="194" y="146"/>
                  </a:lnTo>
                  <a:lnTo>
                    <a:pt x="195" y="146"/>
                  </a:lnTo>
                  <a:lnTo>
                    <a:pt x="197" y="146"/>
                  </a:lnTo>
                  <a:lnTo>
                    <a:pt x="197" y="149"/>
                  </a:lnTo>
                  <a:lnTo>
                    <a:pt x="197" y="150"/>
                  </a:lnTo>
                  <a:lnTo>
                    <a:pt x="197" y="151"/>
                  </a:lnTo>
                  <a:lnTo>
                    <a:pt x="196" y="151"/>
                  </a:lnTo>
                  <a:lnTo>
                    <a:pt x="196" y="153"/>
                  </a:lnTo>
                  <a:lnTo>
                    <a:pt x="195" y="155"/>
                  </a:lnTo>
                  <a:lnTo>
                    <a:pt x="196" y="155"/>
                  </a:lnTo>
                  <a:lnTo>
                    <a:pt x="199" y="151"/>
                  </a:lnTo>
                  <a:lnTo>
                    <a:pt x="203" y="146"/>
                  </a:lnTo>
                  <a:lnTo>
                    <a:pt x="207" y="147"/>
                  </a:lnTo>
                  <a:lnTo>
                    <a:pt x="213" y="149"/>
                  </a:lnTo>
                  <a:lnTo>
                    <a:pt x="214" y="147"/>
                  </a:lnTo>
                  <a:lnTo>
                    <a:pt x="220" y="149"/>
                  </a:lnTo>
                  <a:lnTo>
                    <a:pt x="226" y="150"/>
                  </a:lnTo>
                  <a:lnTo>
                    <a:pt x="238" y="151"/>
                  </a:lnTo>
                  <a:lnTo>
                    <a:pt x="249" y="154"/>
                  </a:lnTo>
                  <a:lnTo>
                    <a:pt x="252" y="154"/>
                  </a:lnTo>
                  <a:lnTo>
                    <a:pt x="256" y="154"/>
                  </a:lnTo>
                  <a:lnTo>
                    <a:pt x="257" y="156"/>
                  </a:lnTo>
                  <a:lnTo>
                    <a:pt x="258" y="158"/>
                  </a:lnTo>
                  <a:lnTo>
                    <a:pt x="263" y="158"/>
                  </a:lnTo>
                  <a:lnTo>
                    <a:pt x="267" y="157"/>
                  </a:lnTo>
                  <a:lnTo>
                    <a:pt x="271" y="159"/>
                  </a:lnTo>
                  <a:lnTo>
                    <a:pt x="276" y="161"/>
                  </a:lnTo>
                  <a:lnTo>
                    <a:pt x="277" y="165"/>
                  </a:lnTo>
                  <a:lnTo>
                    <a:pt x="278" y="170"/>
                  </a:lnTo>
                  <a:lnTo>
                    <a:pt x="279" y="172"/>
                  </a:lnTo>
                  <a:lnTo>
                    <a:pt x="280" y="172"/>
                  </a:lnTo>
                  <a:lnTo>
                    <a:pt x="281" y="172"/>
                  </a:lnTo>
                  <a:lnTo>
                    <a:pt x="283" y="170"/>
                  </a:lnTo>
                  <a:lnTo>
                    <a:pt x="281" y="169"/>
                  </a:lnTo>
                  <a:lnTo>
                    <a:pt x="285" y="168"/>
                  </a:lnTo>
                  <a:lnTo>
                    <a:pt x="288" y="168"/>
                  </a:lnTo>
                  <a:lnTo>
                    <a:pt x="290" y="166"/>
                  </a:lnTo>
                  <a:lnTo>
                    <a:pt x="292" y="163"/>
                  </a:lnTo>
                  <a:lnTo>
                    <a:pt x="295" y="163"/>
                  </a:lnTo>
                  <a:lnTo>
                    <a:pt x="298" y="163"/>
                  </a:lnTo>
                  <a:lnTo>
                    <a:pt x="299" y="166"/>
                  </a:lnTo>
                  <a:lnTo>
                    <a:pt x="299" y="168"/>
                  </a:lnTo>
                  <a:lnTo>
                    <a:pt x="300" y="169"/>
                  </a:lnTo>
                  <a:lnTo>
                    <a:pt x="301" y="170"/>
                  </a:lnTo>
                  <a:lnTo>
                    <a:pt x="301" y="172"/>
                  </a:lnTo>
                  <a:lnTo>
                    <a:pt x="302" y="173"/>
                  </a:lnTo>
                  <a:lnTo>
                    <a:pt x="303" y="173"/>
                  </a:lnTo>
                  <a:lnTo>
                    <a:pt x="304" y="173"/>
                  </a:lnTo>
                  <a:lnTo>
                    <a:pt x="306" y="174"/>
                  </a:lnTo>
                  <a:lnTo>
                    <a:pt x="308" y="174"/>
                  </a:lnTo>
                  <a:lnTo>
                    <a:pt x="310" y="173"/>
                  </a:lnTo>
                  <a:lnTo>
                    <a:pt x="313" y="172"/>
                  </a:lnTo>
                  <a:lnTo>
                    <a:pt x="318" y="174"/>
                  </a:lnTo>
                  <a:lnTo>
                    <a:pt x="321" y="175"/>
                  </a:lnTo>
                  <a:lnTo>
                    <a:pt x="320" y="178"/>
                  </a:lnTo>
                  <a:lnTo>
                    <a:pt x="316" y="179"/>
                  </a:lnTo>
                  <a:lnTo>
                    <a:pt x="316" y="180"/>
                  </a:lnTo>
                  <a:lnTo>
                    <a:pt x="315" y="181"/>
                  </a:lnTo>
                  <a:lnTo>
                    <a:pt x="314" y="182"/>
                  </a:lnTo>
                  <a:lnTo>
                    <a:pt x="313" y="182"/>
                  </a:lnTo>
                  <a:lnTo>
                    <a:pt x="311" y="184"/>
                  </a:lnTo>
                  <a:lnTo>
                    <a:pt x="309" y="186"/>
                  </a:lnTo>
                  <a:lnTo>
                    <a:pt x="307" y="186"/>
                  </a:lnTo>
                  <a:lnTo>
                    <a:pt x="304" y="186"/>
                  </a:lnTo>
                  <a:lnTo>
                    <a:pt x="303" y="187"/>
                  </a:lnTo>
                  <a:lnTo>
                    <a:pt x="302" y="187"/>
                  </a:lnTo>
                  <a:lnTo>
                    <a:pt x="301" y="187"/>
                  </a:lnTo>
                  <a:lnTo>
                    <a:pt x="300" y="186"/>
                  </a:lnTo>
                  <a:lnTo>
                    <a:pt x="299" y="185"/>
                  </a:lnTo>
                  <a:lnTo>
                    <a:pt x="297" y="187"/>
                  </a:lnTo>
                  <a:lnTo>
                    <a:pt x="296" y="190"/>
                  </a:lnTo>
                  <a:lnTo>
                    <a:pt x="292" y="191"/>
                  </a:lnTo>
                  <a:lnTo>
                    <a:pt x="290" y="191"/>
                  </a:lnTo>
                  <a:lnTo>
                    <a:pt x="287" y="190"/>
                  </a:lnTo>
                  <a:lnTo>
                    <a:pt x="286" y="188"/>
                  </a:lnTo>
                  <a:lnTo>
                    <a:pt x="286" y="187"/>
                  </a:lnTo>
                  <a:lnTo>
                    <a:pt x="279" y="185"/>
                  </a:lnTo>
                  <a:lnTo>
                    <a:pt x="274" y="185"/>
                  </a:lnTo>
                  <a:lnTo>
                    <a:pt x="273" y="184"/>
                  </a:lnTo>
                  <a:lnTo>
                    <a:pt x="272" y="181"/>
                  </a:lnTo>
                  <a:lnTo>
                    <a:pt x="268" y="180"/>
                  </a:lnTo>
                  <a:lnTo>
                    <a:pt x="265" y="180"/>
                  </a:lnTo>
                  <a:lnTo>
                    <a:pt x="264" y="181"/>
                  </a:lnTo>
                  <a:lnTo>
                    <a:pt x="263" y="181"/>
                  </a:lnTo>
                  <a:lnTo>
                    <a:pt x="262" y="181"/>
                  </a:lnTo>
                  <a:lnTo>
                    <a:pt x="261" y="179"/>
                  </a:lnTo>
                  <a:lnTo>
                    <a:pt x="258" y="180"/>
                  </a:lnTo>
                  <a:lnTo>
                    <a:pt x="257" y="179"/>
                  </a:lnTo>
                  <a:lnTo>
                    <a:pt x="256" y="179"/>
                  </a:lnTo>
                  <a:lnTo>
                    <a:pt x="255" y="179"/>
                  </a:lnTo>
                  <a:lnTo>
                    <a:pt x="254" y="177"/>
                  </a:lnTo>
                  <a:lnTo>
                    <a:pt x="252" y="176"/>
                  </a:lnTo>
                  <a:lnTo>
                    <a:pt x="251" y="176"/>
                  </a:lnTo>
                  <a:lnTo>
                    <a:pt x="249" y="177"/>
                  </a:lnTo>
                  <a:lnTo>
                    <a:pt x="242" y="175"/>
                  </a:lnTo>
                  <a:lnTo>
                    <a:pt x="236" y="173"/>
                  </a:lnTo>
                  <a:lnTo>
                    <a:pt x="234" y="173"/>
                  </a:lnTo>
                  <a:lnTo>
                    <a:pt x="232" y="173"/>
                  </a:lnTo>
                  <a:lnTo>
                    <a:pt x="231" y="172"/>
                  </a:lnTo>
                  <a:lnTo>
                    <a:pt x="230" y="172"/>
                  </a:lnTo>
                  <a:lnTo>
                    <a:pt x="226" y="172"/>
                  </a:lnTo>
                  <a:lnTo>
                    <a:pt x="220" y="169"/>
                  </a:lnTo>
                  <a:lnTo>
                    <a:pt x="219" y="169"/>
                  </a:lnTo>
                  <a:lnTo>
                    <a:pt x="218" y="170"/>
                  </a:lnTo>
                  <a:lnTo>
                    <a:pt x="213" y="169"/>
                  </a:lnTo>
                  <a:lnTo>
                    <a:pt x="208" y="168"/>
                  </a:lnTo>
                  <a:lnTo>
                    <a:pt x="207" y="168"/>
                  </a:lnTo>
                  <a:lnTo>
                    <a:pt x="206" y="168"/>
                  </a:lnTo>
                  <a:lnTo>
                    <a:pt x="204" y="167"/>
                  </a:lnTo>
                  <a:lnTo>
                    <a:pt x="201" y="166"/>
                  </a:lnTo>
                  <a:lnTo>
                    <a:pt x="195" y="166"/>
                  </a:lnTo>
                  <a:lnTo>
                    <a:pt x="187" y="164"/>
                  </a:lnTo>
                  <a:lnTo>
                    <a:pt x="187" y="163"/>
                  </a:lnTo>
                  <a:lnTo>
                    <a:pt x="186" y="163"/>
                  </a:lnTo>
                  <a:lnTo>
                    <a:pt x="183" y="164"/>
                  </a:lnTo>
                  <a:lnTo>
                    <a:pt x="181" y="165"/>
                  </a:lnTo>
                  <a:lnTo>
                    <a:pt x="178" y="164"/>
                  </a:lnTo>
                  <a:lnTo>
                    <a:pt x="175" y="164"/>
                  </a:lnTo>
                  <a:lnTo>
                    <a:pt x="173" y="164"/>
                  </a:lnTo>
                  <a:lnTo>
                    <a:pt x="170" y="164"/>
                  </a:lnTo>
                  <a:lnTo>
                    <a:pt x="164" y="164"/>
                  </a:lnTo>
                  <a:lnTo>
                    <a:pt x="159" y="165"/>
                  </a:lnTo>
                  <a:lnTo>
                    <a:pt x="156" y="165"/>
                  </a:lnTo>
                  <a:lnTo>
                    <a:pt x="153" y="166"/>
                  </a:lnTo>
                  <a:lnTo>
                    <a:pt x="151" y="165"/>
                  </a:lnTo>
                  <a:lnTo>
                    <a:pt x="150" y="165"/>
                  </a:lnTo>
                  <a:lnTo>
                    <a:pt x="148" y="166"/>
                  </a:lnTo>
                  <a:lnTo>
                    <a:pt x="147" y="166"/>
                  </a:lnTo>
                  <a:lnTo>
                    <a:pt x="141" y="168"/>
                  </a:lnTo>
                  <a:lnTo>
                    <a:pt x="136" y="169"/>
                  </a:lnTo>
                  <a:lnTo>
                    <a:pt x="134" y="169"/>
                  </a:lnTo>
                  <a:lnTo>
                    <a:pt x="133" y="169"/>
                  </a:lnTo>
                  <a:lnTo>
                    <a:pt x="132" y="169"/>
                  </a:lnTo>
                  <a:lnTo>
                    <a:pt x="129" y="169"/>
                  </a:lnTo>
                  <a:lnTo>
                    <a:pt x="128" y="170"/>
                  </a:lnTo>
                  <a:lnTo>
                    <a:pt x="127" y="170"/>
                  </a:lnTo>
                  <a:lnTo>
                    <a:pt x="126" y="170"/>
                  </a:lnTo>
                  <a:lnTo>
                    <a:pt x="125" y="170"/>
                  </a:lnTo>
                  <a:lnTo>
                    <a:pt x="124" y="170"/>
                  </a:lnTo>
                  <a:lnTo>
                    <a:pt x="123" y="170"/>
                  </a:lnTo>
                  <a:lnTo>
                    <a:pt x="121" y="170"/>
                  </a:lnTo>
                  <a:lnTo>
                    <a:pt x="120" y="170"/>
                  </a:lnTo>
                  <a:lnTo>
                    <a:pt x="117" y="170"/>
                  </a:lnTo>
                  <a:lnTo>
                    <a:pt x="115" y="169"/>
                  </a:lnTo>
                  <a:lnTo>
                    <a:pt x="114" y="169"/>
                  </a:lnTo>
                  <a:lnTo>
                    <a:pt x="113" y="169"/>
                  </a:lnTo>
                  <a:lnTo>
                    <a:pt x="113" y="170"/>
                  </a:lnTo>
                  <a:lnTo>
                    <a:pt x="114" y="176"/>
                  </a:lnTo>
                  <a:lnTo>
                    <a:pt x="116" y="181"/>
                  </a:lnTo>
                  <a:lnTo>
                    <a:pt x="118" y="187"/>
                  </a:lnTo>
                  <a:lnTo>
                    <a:pt x="122" y="191"/>
                  </a:lnTo>
                  <a:lnTo>
                    <a:pt x="123" y="193"/>
                  </a:lnTo>
                  <a:lnTo>
                    <a:pt x="125" y="196"/>
                  </a:lnTo>
                  <a:lnTo>
                    <a:pt x="129" y="196"/>
                  </a:lnTo>
                  <a:lnTo>
                    <a:pt x="133" y="194"/>
                  </a:lnTo>
                  <a:lnTo>
                    <a:pt x="129" y="197"/>
                  </a:lnTo>
                  <a:lnTo>
                    <a:pt x="126" y="199"/>
                  </a:lnTo>
                  <a:lnTo>
                    <a:pt x="125" y="199"/>
                  </a:lnTo>
                  <a:lnTo>
                    <a:pt x="125" y="200"/>
                  </a:lnTo>
                  <a:lnTo>
                    <a:pt x="124" y="200"/>
                  </a:lnTo>
                  <a:lnTo>
                    <a:pt x="122" y="201"/>
                  </a:lnTo>
                  <a:lnTo>
                    <a:pt x="122" y="202"/>
                  </a:lnTo>
                  <a:lnTo>
                    <a:pt x="121" y="203"/>
                  </a:lnTo>
                  <a:lnTo>
                    <a:pt x="118" y="204"/>
                  </a:lnTo>
                  <a:lnTo>
                    <a:pt x="117" y="204"/>
                  </a:lnTo>
                  <a:lnTo>
                    <a:pt x="116" y="207"/>
                  </a:lnTo>
                  <a:lnTo>
                    <a:pt x="115" y="208"/>
                  </a:lnTo>
                  <a:lnTo>
                    <a:pt x="111" y="207"/>
                  </a:lnTo>
                  <a:lnTo>
                    <a:pt x="106" y="207"/>
                  </a:lnTo>
                  <a:lnTo>
                    <a:pt x="103" y="208"/>
                  </a:lnTo>
                  <a:lnTo>
                    <a:pt x="100" y="209"/>
                  </a:lnTo>
                  <a:lnTo>
                    <a:pt x="99" y="208"/>
                  </a:lnTo>
                  <a:lnTo>
                    <a:pt x="98" y="207"/>
                  </a:lnTo>
                  <a:lnTo>
                    <a:pt x="95" y="203"/>
                  </a:lnTo>
                  <a:lnTo>
                    <a:pt x="92" y="201"/>
                  </a:lnTo>
                  <a:lnTo>
                    <a:pt x="91" y="200"/>
                  </a:lnTo>
                  <a:lnTo>
                    <a:pt x="91" y="198"/>
                  </a:lnTo>
                  <a:lnTo>
                    <a:pt x="90" y="197"/>
                  </a:lnTo>
                  <a:lnTo>
                    <a:pt x="89" y="196"/>
                  </a:lnTo>
                  <a:lnTo>
                    <a:pt x="89" y="193"/>
                  </a:lnTo>
                  <a:lnTo>
                    <a:pt x="88" y="190"/>
                  </a:lnTo>
                  <a:lnTo>
                    <a:pt x="87" y="189"/>
                  </a:lnTo>
                  <a:lnTo>
                    <a:pt x="87" y="188"/>
                  </a:lnTo>
                  <a:lnTo>
                    <a:pt x="86" y="188"/>
                  </a:lnTo>
                  <a:lnTo>
                    <a:pt x="85" y="186"/>
                  </a:lnTo>
                  <a:lnTo>
                    <a:pt x="83" y="184"/>
                  </a:lnTo>
                  <a:lnTo>
                    <a:pt x="80" y="175"/>
                  </a:lnTo>
                  <a:lnTo>
                    <a:pt x="76" y="166"/>
                  </a:lnTo>
                  <a:lnTo>
                    <a:pt x="67" y="164"/>
                  </a:lnTo>
                  <a:lnTo>
                    <a:pt x="58" y="164"/>
                  </a:lnTo>
                  <a:lnTo>
                    <a:pt x="56" y="163"/>
                  </a:lnTo>
                  <a:lnTo>
                    <a:pt x="55" y="163"/>
                  </a:lnTo>
                  <a:lnTo>
                    <a:pt x="52" y="163"/>
                  </a:lnTo>
                  <a:lnTo>
                    <a:pt x="48" y="162"/>
                  </a:lnTo>
                  <a:lnTo>
                    <a:pt x="45" y="162"/>
                  </a:lnTo>
                  <a:lnTo>
                    <a:pt x="42" y="161"/>
                  </a:lnTo>
                  <a:lnTo>
                    <a:pt x="30" y="159"/>
                  </a:lnTo>
                  <a:lnTo>
                    <a:pt x="18" y="158"/>
                  </a:lnTo>
                  <a:lnTo>
                    <a:pt x="9" y="155"/>
                  </a:lnTo>
                  <a:lnTo>
                    <a:pt x="1" y="152"/>
                  </a:lnTo>
                  <a:lnTo>
                    <a:pt x="1" y="151"/>
                  </a:lnTo>
                  <a:lnTo>
                    <a:pt x="1" y="150"/>
                  </a:lnTo>
                  <a:lnTo>
                    <a:pt x="1" y="149"/>
                  </a:lnTo>
                  <a:lnTo>
                    <a:pt x="0" y="147"/>
                  </a:lnTo>
                  <a:lnTo>
                    <a:pt x="2" y="144"/>
                  </a:lnTo>
                  <a:lnTo>
                    <a:pt x="8" y="141"/>
                  </a:lnTo>
                  <a:lnTo>
                    <a:pt x="13" y="139"/>
                  </a:lnTo>
                  <a:lnTo>
                    <a:pt x="18" y="137"/>
                  </a:lnTo>
                  <a:lnTo>
                    <a:pt x="20" y="135"/>
                  </a:lnTo>
                  <a:lnTo>
                    <a:pt x="23" y="135"/>
                  </a:lnTo>
                  <a:lnTo>
                    <a:pt x="24" y="137"/>
                  </a:lnTo>
                  <a:lnTo>
                    <a:pt x="25" y="139"/>
                  </a:lnTo>
                  <a:lnTo>
                    <a:pt x="32" y="139"/>
                  </a:lnTo>
                  <a:lnTo>
                    <a:pt x="40" y="139"/>
                  </a:lnTo>
                  <a:lnTo>
                    <a:pt x="47" y="141"/>
                  </a:lnTo>
                  <a:lnTo>
                    <a:pt x="54" y="142"/>
                  </a:lnTo>
                  <a:lnTo>
                    <a:pt x="58" y="142"/>
                  </a:lnTo>
                  <a:lnTo>
                    <a:pt x="62" y="142"/>
                  </a:lnTo>
                  <a:lnTo>
                    <a:pt x="64" y="143"/>
                  </a:lnTo>
                  <a:lnTo>
                    <a:pt x="66" y="143"/>
                  </a:lnTo>
                  <a:lnTo>
                    <a:pt x="67" y="143"/>
                  </a:lnTo>
                  <a:lnTo>
                    <a:pt x="69" y="143"/>
                  </a:lnTo>
                  <a:lnTo>
                    <a:pt x="70" y="143"/>
                  </a:lnTo>
                  <a:lnTo>
                    <a:pt x="71" y="143"/>
                  </a:lnTo>
                  <a:lnTo>
                    <a:pt x="73" y="143"/>
                  </a:lnTo>
                  <a:lnTo>
                    <a:pt x="75" y="143"/>
                  </a:lnTo>
                  <a:lnTo>
                    <a:pt x="77" y="144"/>
                  </a:lnTo>
                  <a:lnTo>
                    <a:pt x="81" y="143"/>
                  </a:lnTo>
                  <a:lnTo>
                    <a:pt x="86" y="142"/>
                  </a:lnTo>
                  <a:lnTo>
                    <a:pt x="87" y="140"/>
                  </a:lnTo>
                  <a:lnTo>
                    <a:pt x="89" y="138"/>
                  </a:lnTo>
                  <a:lnTo>
                    <a:pt x="90" y="138"/>
                  </a:lnTo>
                  <a:lnTo>
                    <a:pt x="92" y="137"/>
                  </a:lnTo>
                  <a:lnTo>
                    <a:pt x="93" y="135"/>
                  </a:lnTo>
                  <a:lnTo>
                    <a:pt x="95" y="134"/>
                  </a:lnTo>
                  <a:lnTo>
                    <a:pt x="98" y="137"/>
                  </a:lnTo>
                  <a:lnTo>
                    <a:pt x="102" y="138"/>
                  </a:lnTo>
                  <a:lnTo>
                    <a:pt x="103" y="138"/>
                  </a:lnTo>
                  <a:lnTo>
                    <a:pt x="103" y="137"/>
                  </a:lnTo>
                  <a:lnTo>
                    <a:pt x="104" y="138"/>
                  </a:lnTo>
                  <a:lnTo>
                    <a:pt x="104" y="140"/>
                  </a:lnTo>
                  <a:lnTo>
                    <a:pt x="105" y="142"/>
                  </a:lnTo>
                  <a:lnTo>
                    <a:pt x="105" y="143"/>
                  </a:lnTo>
                  <a:lnTo>
                    <a:pt x="106" y="143"/>
                  </a:lnTo>
                  <a:lnTo>
                    <a:pt x="113" y="140"/>
                  </a:lnTo>
                  <a:lnTo>
                    <a:pt x="118" y="135"/>
                  </a:lnTo>
                  <a:lnTo>
                    <a:pt x="120" y="133"/>
                  </a:lnTo>
                  <a:lnTo>
                    <a:pt x="120" y="131"/>
                  </a:lnTo>
                  <a:lnTo>
                    <a:pt x="121" y="130"/>
                  </a:lnTo>
                  <a:lnTo>
                    <a:pt x="122" y="129"/>
                  </a:lnTo>
                  <a:lnTo>
                    <a:pt x="123" y="127"/>
                  </a:lnTo>
                  <a:lnTo>
                    <a:pt x="124" y="126"/>
                  </a:lnTo>
                  <a:lnTo>
                    <a:pt x="125" y="124"/>
                  </a:lnTo>
                  <a:lnTo>
                    <a:pt x="126" y="121"/>
                  </a:lnTo>
                  <a:lnTo>
                    <a:pt x="127" y="118"/>
                  </a:lnTo>
                  <a:lnTo>
                    <a:pt x="128" y="117"/>
                  </a:lnTo>
                  <a:lnTo>
                    <a:pt x="129" y="115"/>
                  </a:lnTo>
                  <a:lnTo>
                    <a:pt x="129" y="114"/>
                  </a:lnTo>
                  <a:lnTo>
                    <a:pt x="129" y="112"/>
                  </a:lnTo>
                  <a:lnTo>
                    <a:pt x="132" y="108"/>
                  </a:lnTo>
                  <a:lnTo>
                    <a:pt x="134" y="104"/>
                  </a:lnTo>
                  <a:lnTo>
                    <a:pt x="135" y="104"/>
                  </a:lnTo>
                  <a:lnTo>
                    <a:pt x="136" y="101"/>
                  </a:lnTo>
                  <a:lnTo>
                    <a:pt x="137" y="98"/>
                  </a:lnTo>
                  <a:lnTo>
                    <a:pt x="136" y="98"/>
                  </a:lnTo>
                  <a:lnTo>
                    <a:pt x="134" y="98"/>
                  </a:lnTo>
                  <a:lnTo>
                    <a:pt x="133" y="98"/>
                  </a:lnTo>
                  <a:lnTo>
                    <a:pt x="128" y="98"/>
                  </a:lnTo>
                  <a:lnTo>
                    <a:pt x="126" y="98"/>
                  </a:lnTo>
                  <a:lnTo>
                    <a:pt x="124" y="99"/>
                  </a:lnTo>
                  <a:lnTo>
                    <a:pt x="122" y="101"/>
                  </a:lnTo>
                  <a:lnTo>
                    <a:pt x="123" y="103"/>
                  </a:lnTo>
                  <a:lnTo>
                    <a:pt x="122" y="104"/>
                  </a:lnTo>
                  <a:lnTo>
                    <a:pt x="122" y="105"/>
                  </a:lnTo>
                  <a:lnTo>
                    <a:pt x="115" y="104"/>
                  </a:lnTo>
                  <a:lnTo>
                    <a:pt x="109" y="101"/>
                  </a:lnTo>
                  <a:lnTo>
                    <a:pt x="104" y="98"/>
                  </a:lnTo>
                  <a:lnTo>
                    <a:pt x="100" y="95"/>
                  </a:lnTo>
                  <a:lnTo>
                    <a:pt x="98" y="92"/>
                  </a:lnTo>
                  <a:lnTo>
                    <a:pt x="97" y="88"/>
                  </a:lnTo>
                  <a:lnTo>
                    <a:pt x="95" y="87"/>
                  </a:lnTo>
                  <a:lnTo>
                    <a:pt x="95" y="86"/>
                  </a:lnTo>
                  <a:lnTo>
                    <a:pt x="91" y="80"/>
                  </a:lnTo>
                  <a:lnTo>
                    <a:pt x="88" y="72"/>
                  </a:lnTo>
                  <a:lnTo>
                    <a:pt x="90" y="71"/>
                  </a:lnTo>
                  <a:lnTo>
                    <a:pt x="91" y="69"/>
                  </a:lnTo>
                  <a:lnTo>
                    <a:pt x="92" y="69"/>
                  </a:lnTo>
                  <a:lnTo>
                    <a:pt x="93" y="63"/>
                  </a:lnTo>
                  <a:lnTo>
                    <a:pt x="94" y="58"/>
                  </a:lnTo>
                  <a:lnTo>
                    <a:pt x="97" y="54"/>
                  </a:lnTo>
                  <a:lnTo>
                    <a:pt x="99" y="52"/>
                  </a:lnTo>
                  <a:lnTo>
                    <a:pt x="99" y="51"/>
                  </a:lnTo>
                  <a:lnTo>
                    <a:pt x="100" y="51"/>
                  </a:lnTo>
                  <a:lnTo>
                    <a:pt x="101" y="49"/>
                  </a:lnTo>
                  <a:lnTo>
                    <a:pt x="101" y="48"/>
                  </a:lnTo>
                  <a:lnTo>
                    <a:pt x="102" y="47"/>
                  </a:lnTo>
                  <a:lnTo>
                    <a:pt x="103" y="46"/>
                  </a:lnTo>
                  <a:lnTo>
                    <a:pt x="103" y="45"/>
                  </a:lnTo>
                  <a:lnTo>
                    <a:pt x="104" y="42"/>
                  </a:lnTo>
                  <a:lnTo>
                    <a:pt x="105" y="42"/>
                  </a:lnTo>
                  <a:lnTo>
                    <a:pt x="106" y="41"/>
                  </a:lnTo>
                  <a:lnTo>
                    <a:pt x="106" y="39"/>
                  </a:lnTo>
                  <a:lnTo>
                    <a:pt x="108" y="38"/>
                  </a:lnTo>
                  <a:lnTo>
                    <a:pt x="110" y="37"/>
                  </a:lnTo>
                  <a:lnTo>
                    <a:pt x="111" y="37"/>
                  </a:lnTo>
                  <a:lnTo>
                    <a:pt x="112" y="36"/>
                  </a:lnTo>
                  <a:lnTo>
                    <a:pt x="112" y="35"/>
                  </a:lnTo>
                  <a:lnTo>
                    <a:pt x="114" y="34"/>
                  </a:lnTo>
                  <a:lnTo>
                    <a:pt x="117" y="31"/>
                  </a:lnTo>
                  <a:lnTo>
                    <a:pt x="121" y="30"/>
                  </a:lnTo>
                  <a:lnTo>
                    <a:pt x="124" y="30"/>
                  </a:lnTo>
                  <a:lnTo>
                    <a:pt x="125" y="29"/>
                  </a:lnTo>
                  <a:lnTo>
                    <a:pt x="128" y="30"/>
                  </a:lnTo>
                  <a:lnTo>
                    <a:pt x="128" y="31"/>
                  </a:lnTo>
                  <a:lnTo>
                    <a:pt x="132" y="31"/>
                  </a:lnTo>
                  <a:lnTo>
                    <a:pt x="135" y="31"/>
                  </a:lnTo>
                  <a:lnTo>
                    <a:pt x="137" y="31"/>
                  </a:lnTo>
                  <a:lnTo>
                    <a:pt x="139" y="33"/>
                  </a:lnTo>
                  <a:lnTo>
                    <a:pt x="141" y="34"/>
                  </a:lnTo>
                  <a:lnTo>
                    <a:pt x="143" y="36"/>
                  </a:lnTo>
                  <a:lnTo>
                    <a:pt x="146" y="40"/>
                  </a:lnTo>
                  <a:lnTo>
                    <a:pt x="147" y="45"/>
                  </a:lnTo>
                  <a:lnTo>
                    <a:pt x="147" y="48"/>
                  </a:lnTo>
                  <a:lnTo>
                    <a:pt x="148" y="51"/>
                  </a:lnTo>
                  <a:lnTo>
                    <a:pt x="148" y="52"/>
                  </a:lnTo>
                  <a:lnTo>
                    <a:pt x="149" y="53"/>
                  </a:lnTo>
                  <a:lnTo>
                    <a:pt x="151" y="60"/>
                  </a:lnTo>
                  <a:lnTo>
                    <a:pt x="153" y="64"/>
                  </a:lnTo>
                  <a:lnTo>
                    <a:pt x="155" y="64"/>
                  </a:lnTo>
                  <a:lnTo>
                    <a:pt x="155" y="61"/>
                  </a:lnTo>
                  <a:lnTo>
                    <a:pt x="156" y="59"/>
                  </a:lnTo>
                  <a:lnTo>
                    <a:pt x="159" y="52"/>
                  </a:lnTo>
                  <a:lnTo>
                    <a:pt x="162" y="46"/>
                  </a:lnTo>
                  <a:lnTo>
                    <a:pt x="163" y="42"/>
                  </a:lnTo>
                  <a:lnTo>
                    <a:pt x="166" y="39"/>
                  </a:lnTo>
                  <a:lnTo>
                    <a:pt x="166" y="38"/>
                  </a:lnTo>
                  <a:lnTo>
                    <a:pt x="167" y="37"/>
                  </a:lnTo>
                  <a:lnTo>
                    <a:pt x="167" y="36"/>
                  </a:lnTo>
                  <a:lnTo>
                    <a:pt x="168" y="35"/>
                  </a:lnTo>
                  <a:lnTo>
                    <a:pt x="169" y="34"/>
                  </a:lnTo>
                  <a:lnTo>
                    <a:pt x="170" y="33"/>
                  </a:lnTo>
                  <a:lnTo>
                    <a:pt x="170" y="30"/>
                  </a:lnTo>
                  <a:lnTo>
                    <a:pt x="172" y="28"/>
                  </a:lnTo>
                  <a:lnTo>
                    <a:pt x="173" y="24"/>
                  </a:lnTo>
                  <a:lnTo>
                    <a:pt x="181" y="13"/>
                  </a:lnTo>
                  <a:lnTo>
                    <a:pt x="188" y="1"/>
                  </a:lnTo>
                  <a:lnTo>
                    <a:pt x="190" y="0"/>
                  </a:lnTo>
                  <a:close/>
                  <a:moveTo>
                    <a:pt x="213" y="64"/>
                  </a:moveTo>
                  <a:lnTo>
                    <a:pt x="214" y="64"/>
                  </a:lnTo>
                  <a:lnTo>
                    <a:pt x="215" y="66"/>
                  </a:lnTo>
                  <a:lnTo>
                    <a:pt x="216" y="68"/>
                  </a:lnTo>
                  <a:lnTo>
                    <a:pt x="216" y="72"/>
                  </a:lnTo>
                  <a:lnTo>
                    <a:pt x="217" y="75"/>
                  </a:lnTo>
                  <a:lnTo>
                    <a:pt x="218" y="76"/>
                  </a:lnTo>
                  <a:lnTo>
                    <a:pt x="218" y="79"/>
                  </a:lnTo>
                  <a:lnTo>
                    <a:pt x="218" y="80"/>
                  </a:lnTo>
                  <a:lnTo>
                    <a:pt x="219" y="83"/>
                  </a:lnTo>
                  <a:lnTo>
                    <a:pt x="220" y="86"/>
                  </a:lnTo>
                  <a:lnTo>
                    <a:pt x="220" y="88"/>
                  </a:lnTo>
                  <a:lnTo>
                    <a:pt x="220" y="91"/>
                  </a:lnTo>
                  <a:lnTo>
                    <a:pt x="223" y="94"/>
                  </a:lnTo>
                  <a:lnTo>
                    <a:pt x="227" y="95"/>
                  </a:lnTo>
                  <a:lnTo>
                    <a:pt x="233" y="93"/>
                  </a:lnTo>
                  <a:lnTo>
                    <a:pt x="239" y="89"/>
                  </a:lnTo>
                  <a:lnTo>
                    <a:pt x="239" y="88"/>
                  </a:lnTo>
                  <a:lnTo>
                    <a:pt x="239" y="87"/>
                  </a:lnTo>
                  <a:lnTo>
                    <a:pt x="243" y="86"/>
                  </a:lnTo>
                  <a:lnTo>
                    <a:pt x="248" y="84"/>
                  </a:lnTo>
                  <a:lnTo>
                    <a:pt x="249" y="85"/>
                  </a:lnTo>
                  <a:lnTo>
                    <a:pt x="250" y="85"/>
                  </a:lnTo>
                  <a:lnTo>
                    <a:pt x="253" y="84"/>
                  </a:lnTo>
                  <a:lnTo>
                    <a:pt x="256" y="83"/>
                  </a:lnTo>
                  <a:lnTo>
                    <a:pt x="258" y="84"/>
                  </a:lnTo>
                  <a:lnTo>
                    <a:pt x="262" y="85"/>
                  </a:lnTo>
                  <a:lnTo>
                    <a:pt x="267" y="85"/>
                  </a:lnTo>
                  <a:lnTo>
                    <a:pt x="273" y="87"/>
                  </a:lnTo>
                  <a:lnTo>
                    <a:pt x="277" y="89"/>
                  </a:lnTo>
                  <a:lnTo>
                    <a:pt x="280" y="93"/>
                  </a:lnTo>
                  <a:lnTo>
                    <a:pt x="284" y="96"/>
                  </a:lnTo>
                  <a:lnTo>
                    <a:pt x="287" y="100"/>
                  </a:lnTo>
                  <a:lnTo>
                    <a:pt x="288" y="104"/>
                  </a:lnTo>
                  <a:lnTo>
                    <a:pt x="290" y="108"/>
                  </a:lnTo>
                  <a:lnTo>
                    <a:pt x="289" y="110"/>
                  </a:lnTo>
                  <a:lnTo>
                    <a:pt x="289" y="112"/>
                  </a:lnTo>
                  <a:lnTo>
                    <a:pt x="290" y="117"/>
                  </a:lnTo>
                  <a:lnTo>
                    <a:pt x="292" y="122"/>
                  </a:lnTo>
                  <a:lnTo>
                    <a:pt x="291" y="123"/>
                  </a:lnTo>
                  <a:lnTo>
                    <a:pt x="291" y="124"/>
                  </a:lnTo>
                  <a:lnTo>
                    <a:pt x="289" y="124"/>
                  </a:lnTo>
                  <a:lnTo>
                    <a:pt x="288" y="124"/>
                  </a:lnTo>
                  <a:lnTo>
                    <a:pt x="285" y="128"/>
                  </a:lnTo>
                  <a:lnTo>
                    <a:pt x="281" y="131"/>
                  </a:lnTo>
                  <a:lnTo>
                    <a:pt x="280" y="131"/>
                  </a:lnTo>
                  <a:lnTo>
                    <a:pt x="279" y="130"/>
                  </a:lnTo>
                  <a:lnTo>
                    <a:pt x="276" y="132"/>
                  </a:lnTo>
                  <a:lnTo>
                    <a:pt x="273" y="133"/>
                  </a:lnTo>
                  <a:lnTo>
                    <a:pt x="269" y="132"/>
                  </a:lnTo>
                  <a:lnTo>
                    <a:pt x="266" y="131"/>
                  </a:lnTo>
                  <a:lnTo>
                    <a:pt x="264" y="130"/>
                  </a:lnTo>
                  <a:lnTo>
                    <a:pt x="261" y="128"/>
                  </a:lnTo>
                  <a:lnTo>
                    <a:pt x="258" y="130"/>
                  </a:lnTo>
                  <a:lnTo>
                    <a:pt x="257" y="131"/>
                  </a:lnTo>
                  <a:lnTo>
                    <a:pt x="255" y="130"/>
                  </a:lnTo>
                  <a:lnTo>
                    <a:pt x="254" y="129"/>
                  </a:lnTo>
                  <a:lnTo>
                    <a:pt x="253" y="129"/>
                  </a:lnTo>
                  <a:lnTo>
                    <a:pt x="252" y="129"/>
                  </a:lnTo>
                  <a:lnTo>
                    <a:pt x="251" y="129"/>
                  </a:lnTo>
                  <a:lnTo>
                    <a:pt x="250" y="129"/>
                  </a:lnTo>
                  <a:lnTo>
                    <a:pt x="248" y="130"/>
                  </a:lnTo>
                  <a:lnTo>
                    <a:pt x="246" y="130"/>
                  </a:lnTo>
                  <a:lnTo>
                    <a:pt x="241" y="129"/>
                  </a:lnTo>
                  <a:lnTo>
                    <a:pt x="236" y="126"/>
                  </a:lnTo>
                  <a:lnTo>
                    <a:pt x="232" y="122"/>
                  </a:lnTo>
                  <a:lnTo>
                    <a:pt x="229" y="119"/>
                  </a:lnTo>
                  <a:lnTo>
                    <a:pt x="228" y="117"/>
                  </a:lnTo>
                  <a:lnTo>
                    <a:pt x="227" y="115"/>
                  </a:lnTo>
                  <a:lnTo>
                    <a:pt x="226" y="115"/>
                  </a:lnTo>
                  <a:lnTo>
                    <a:pt x="225" y="115"/>
                  </a:lnTo>
                  <a:lnTo>
                    <a:pt x="223" y="117"/>
                  </a:lnTo>
                  <a:lnTo>
                    <a:pt x="223" y="118"/>
                  </a:lnTo>
                  <a:lnTo>
                    <a:pt x="220" y="123"/>
                  </a:lnTo>
                  <a:lnTo>
                    <a:pt x="217" y="129"/>
                  </a:lnTo>
                  <a:lnTo>
                    <a:pt x="214" y="132"/>
                  </a:lnTo>
                  <a:lnTo>
                    <a:pt x="210" y="134"/>
                  </a:lnTo>
                  <a:lnTo>
                    <a:pt x="208" y="133"/>
                  </a:lnTo>
                  <a:lnTo>
                    <a:pt x="206" y="133"/>
                  </a:lnTo>
                  <a:lnTo>
                    <a:pt x="204" y="134"/>
                  </a:lnTo>
                  <a:lnTo>
                    <a:pt x="203" y="135"/>
                  </a:lnTo>
                  <a:lnTo>
                    <a:pt x="198" y="137"/>
                  </a:lnTo>
                  <a:lnTo>
                    <a:pt x="195" y="137"/>
                  </a:lnTo>
                  <a:lnTo>
                    <a:pt x="193" y="138"/>
                  </a:lnTo>
                  <a:lnTo>
                    <a:pt x="192" y="139"/>
                  </a:lnTo>
                  <a:lnTo>
                    <a:pt x="187" y="139"/>
                  </a:lnTo>
                  <a:lnTo>
                    <a:pt x="182" y="138"/>
                  </a:lnTo>
                  <a:lnTo>
                    <a:pt x="178" y="135"/>
                  </a:lnTo>
                  <a:lnTo>
                    <a:pt x="173" y="133"/>
                  </a:lnTo>
                  <a:lnTo>
                    <a:pt x="173" y="132"/>
                  </a:lnTo>
                  <a:lnTo>
                    <a:pt x="173" y="131"/>
                  </a:lnTo>
                  <a:lnTo>
                    <a:pt x="172" y="130"/>
                  </a:lnTo>
                  <a:lnTo>
                    <a:pt x="170" y="129"/>
                  </a:lnTo>
                  <a:lnTo>
                    <a:pt x="170" y="126"/>
                  </a:lnTo>
                  <a:lnTo>
                    <a:pt x="171" y="121"/>
                  </a:lnTo>
                  <a:lnTo>
                    <a:pt x="170" y="121"/>
                  </a:lnTo>
                  <a:lnTo>
                    <a:pt x="170" y="120"/>
                  </a:lnTo>
                  <a:lnTo>
                    <a:pt x="170" y="118"/>
                  </a:lnTo>
                  <a:lnTo>
                    <a:pt x="171" y="117"/>
                  </a:lnTo>
                  <a:lnTo>
                    <a:pt x="170" y="114"/>
                  </a:lnTo>
                  <a:lnTo>
                    <a:pt x="171" y="109"/>
                  </a:lnTo>
                  <a:lnTo>
                    <a:pt x="172" y="109"/>
                  </a:lnTo>
                  <a:lnTo>
                    <a:pt x="173" y="108"/>
                  </a:lnTo>
                  <a:lnTo>
                    <a:pt x="173" y="106"/>
                  </a:lnTo>
                  <a:lnTo>
                    <a:pt x="174" y="104"/>
                  </a:lnTo>
                  <a:lnTo>
                    <a:pt x="175" y="103"/>
                  </a:lnTo>
                  <a:lnTo>
                    <a:pt x="175" y="100"/>
                  </a:lnTo>
                  <a:lnTo>
                    <a:pt x="176" y="99"/>
                  </a:lnTo>
                  <a:lnTo>
                    <a:pt x="178" y="96"/>
                  </a:lnTo>
                  <a:lnTo>
                    <a:pt x="179" y="93"/>
                  </a:lnTo>
                  <a:lnTo>
                    <a:pt x="179" y="91"/>
                  </a:lnTo>
                  <a:lnTo>
                    <a:pt x="181" y="88"/>
                  </a:lnTo>
                  <a:lnTo>
                    <a:pt x="183" y="85"/>
                  </a:lnTo>
                  <a:lnTo>
                    <a:pt x="185" y="82"/>
                  </a:lnTo>
                  <a:lnTo>
                    <a:pt x="187" y="80"/>
                  </a:lnTo>
                  <a:lnTo>
                    <a:pt x="191" y="73"/>
                  </a:lnTo>
                  <a:lnTo>
                    <a:pt x="195" y="68"/>
                  </a:lnTo>
                  <a:lnTo>
                    <a:pt x="193" y="65"/>
                  </a:lnTo>
                  <a:lnTo>
                    <a:pt x="193" y="63"/>
                  </a:lnTo>
                  <a:lnTo>
                    <a:pt x="203" y="63"/>
                  </a:lnTo>
                  <a:lnTo>
                    <a:pt x="213" y="64"/>
                  </a:lnTo>
                  <a:close/>
                  <a:moveTo>
                    <a:pt x="223" y="103"/>
                  </a:moveTo>
                  <a:lnTo>
                    <a:pt x="222" y="104"/>
                  </a:lnTo>
                  <a:lnTo>
                    <a:pt x="222" y="105"/>
                  </a:lnTo>
                  <a:lnTo>
                    <a:pt x="223" y="105"/>
                  </a:lnTo>
                  <a:lnTo>
                    <a:pt x="223" y="104"/>
                  </a:lnTo>
                  <a:lnTo>
                    <a:pt x="223" y="103"/>
                  </a:lnTo>
                  <a:close/>
                  <a:moveTo>
                    <a:pt x="208" y="174"/>
                  </a:moveTo>
                  <a:lnTo>
                    <a:pt x="208" y="174"/>
                  </a:lnTo>
                  <a:lnTo>
                    <a:pt x="209" y="175"/>
                  </a:lnTo>
                  <a:lnTo>
                    <a:pt x="208" y="177"/>
                  </a:lnTo>
                  <a:lnTo>
                    <a:pt x="208" y="179"/>
                  </a:lnTo>
                  <a:lnTo>
                    <a:pt x="194" y="189"/>
                  </a:lnTo>
                  <a:lnTo>
                    <a:pt x="180" y="199"/>
                  </a:lnTo>
                  <a:lnTo>
                    <a:pt x="178" y="200"/>
                  </a:lnTo>
                  <a:lnTo>
                    <a:pt x="175" y="201"/>
                  </a:lnTo>
                  <a:lnTo>
                    <a:pt x="172" y="203"/>
                  </a:lnTo>
                  <a:lnTo>
                    <a:pt x="169" y="205"/>
                  </a:lnTo>
                  <a:lnTo>
                    <a:pt x="168" y="205"/>
                  </a:lnTo>
                  <a:lnTo>
                    <a:pt x="168" y="207"/>
                  </a:lnTo>
                  <a:lnTo>
                    <a:pt x="166" y="208"/>
                  </a:lnTo>
                  <a:lnTo>
                    <a:pt x="163" y="209"/>
                  </a:lnTo>
                  <a:lnTo>
                    <a:pt x="162" y="209"/>
                  </a:lnTo>
                  <a:lnTo>
                    <a:pt x="162" y="210"/>
                  </a:lnTo>
                  <a:lnTo>
                    <a:pt x="158" y="211"/>
                  </a:lnTo>
                  <a:lnTo>
                    <a:pt x="156" y="211"/>
                  </a:lnTo>
                  <a:lnTo>
                    <a:pt x="155" y="213"/>
                  </a:lnTo>
                  <a:lnTo>
                    <a:pt x="153" y="214"/>
                  </a:lnTo>
                  <a:lnTo>
                    <a:pt x="151" y="214"/>
                  </a:lnTo>
                  <a:lnTo>
                    <a:pt x="150" y="214"/>
                  </a:lnTo>
                  <a:lnTo>
                    <a:pt x="148" y="215"/>
                  </a:lnTo>
                  <a:lnTo>
                    <a:pt x="146" y="216"/>
                  </a:lnTo>
                  <a:lnTo>
                    <a:pt x="144" y="216"/>
                  </a:lnTo>
                  <a:lnTo>
                    <a:pt x="141" y="216"/>
                  </a:lnTo>
                  <a:lnTo>
                    <a:pt x="141" y="217"/>
                  </a:lnTo>
                  <a:lnTo>
                    <a:pt x="143" y="220"/>
                  </a:lnTo>
                  <a:lnTo>
                    <a:pt x="145" y="220"/>
                  </a:lnTo>
                  <a:lnTo>
                    <a:pt x="147" y="220"/>
                  </a:lnTo>
                  <a:lnTo>
                    <a:pt x="148" y="220"/>
                  </a:lnTo>
                  <a:lnTo>
                    <a:pt x="148" y="221"/>
                  </a:lnTo>
                  <a:lnTo>
                    <a:pt x="151" y="221"/>
                  </a:lnTo>
                  <a:lnTo>
                    <a:pt x="155" y="221"/>
                  </a:lnTo>
                  <a:lnTo>
                    <a:pt x="157" y="222"/>
                  </a:lnTo>
                  <a:lnTo>
                    <a:pt x="158" y="221"/>
                  </a:lnTo>
                  <a:lnTo>
                    <a:pt x="160" y="222"/>
                  </a:lnTo>
                  <a:lnTo>
                    <a:pt x="161" y="223"/>
                  </a:lnTo>
                  <a:lnTo>
                    <a:pt x="164" y="224"/>
                  </a:lnTo>
                  <a:lnTo>
                    <a:pt x="169" y="224"/>
                  </a:lnTo>
                  <a:lnTo>
                    <a:pt x="173" y="225"/>
                  </a:lnTo>
                  <a:lnTo>
                    <a:pt x="179" y="227"/>
                  </a:lnTo>
                  <a:lnTo>
                    <a:pt x="180" y="228"/>
                  </a:lnTo>
                  <a:lnTo>
                    <a:pt x="181" y="228"/>
                  </a:lnTo>
                  <a:lnTo>
                    <a:pt x="182" y="228"/>
                  </a:lnTo>
                  <a:lnTo>
                    <a:pt x="182" y="229"/>
                  </a:lnTo>
                  <a:lnTo>
                    <a:pt x="183" y="231"/>
                  </a:lnTo>
                  <a:lnTo>
                    <a:pt x="185" y="232"/>
                  </a:lnTo>
                  <a:lnTo>
                    <a:pt x="186" y="232"/>
                  </a:lnTo>
                  <a:lnTo>
                    <a:pt x="188" y="232"/>
                  </a:lnTo>
                  <a:lnTo>
                    <a:pt x="191" y="231"/>
                  </a:lnTo>
                  <a:lnTo>
                    <a:pt x="193" y="234"/>
                  </a:lnTo>
                  <a:lnTo>
                    <a:pt x="196" y="235"/>
                  </a:lnTo>
                  <a:lnTo>
                    <a:pt x="197" y="234"/>
                  </a:lnTo>
                  <a:lnTo>
                    <a:pt x="203" y="235"/>
                  </a:lnTo>
                  <a:lnTo>
                    <a:pt x="206" y="237"/>
                  </a:lnTo>
                  <a:lnTo>
                    <a:pt x="208" y="237"/>
                  </a:lnTo>
                  <a:lnTo>
                    <a:pt x="209" y="237"/>
                  </a:lnTo>
                  <a:lnTo>
                    <a:pt x="211" y="239"/>
                  </a:lnTo>
                  <a:lnTo>
                    <a:pt x="214" y="240"/>
                  </a:lnTo>
                  <a:lnTo>
                    <a:pt x="216" y="240"/>
                  </a:lnTo>
                  <a:lnTo>
                    <a:pt x="218" y="242"/>
                  </a:lnTo>
                  <a:lnTo>
                    <a:pt x="219" y="243"/>
                  </a:lnTo>
                  <a:lnTo>
                    <a:pt x="221" y="243"/>
                  </a:lnTo>
                  <a:lnTo>
                    <a:pt x="225" y="243"/>
                  </a:lnTo>
                  <a:lnTo>
                    <a:pt x="228" y="244"/>
                  </a:lnTo>
                  <a:lnTo>
                    <a:pt x="229" y="245"/>
                  </a:lnTo>
                  <a:lnTo>
                    <a:pt x="233" y="246"/>
                  </a:lnTo>
                  <a:lnTo>
                    <a:pt x="238" y="247"/>
                  </a:lnTo>
                  <a:lnTo>
                    <a:pt x="238" y="248"/>
                  </a:lnTo>
                  <a:lnTo>
                    <a:pt x="238" y="249"/>
                  </a:lnTo>
                  <a:lnTo>
                    <a:pt x="236" y="249"/>
                  </a:lnTo>
                  <a:lnTo>
                    <a:pt x="233" y="250"/>
                  </a:lnTo>
                  <a:lnTo>
                    <a:pt x="231" y="251"/>
                  </a:lnTo>
                  <a:lnTo>
                    <a:pt x="230" y="252"/>
                  </a:lnTo>
                  <a:lnTo>
                    <a:pt x="228" y="252"/>
                  </a:lnTo>
                  <a:lnTo>
                    <a:pt x="226" y="252"/>
                  </a:lnTo>
                  <a:lnTo>
                    <a:pt x="225" y="255"/>
                  </a:lnTo>
                  <a:lnTo>
                    <a:pt x="223" y="256"/>
                  </a:lnTo>
                  <a:lnTo>
                    <a:pt x="217" y="255"/>
                  </a:lnTo>
                  <a:lnTo>
                    <a:pt x="209" y="254"/>
                  </a:lnTo>
                  <a:lnTo>
                    <a:pt x="207" y="252"/>
                  </a:lnTo>
                  <a:lnTo>
                    <a:pt x="204" y="251"/>
                  </a:lnTo>
                  <a:lnTo>
                    <a:pt x="199" y="251"/>
                  </a:lnTo>
                  <a:lnTo>
                    <a:pt x="195" y="250"/>
                  </a:lnTo>
                  <a:lnTo>
                    <a:pt x="194" y="249"/>
                  </a:lnTo>
                  <a:lnTo>
                    <a:pt x="192" y="249"/>
                  </a:lnTo>
                  <a:lnTo>
                    <a:pt x="188" y="248"/>
                  </a:lnTo>
                  <a:lnTo>
                    <a:pt x="186" y="247"/>
                  </a:lnTo>
                  <a:lnTo>
                    <a:pt x="182" y="246"/>
                  </a:lnTo>
                  <a:lnTo>
                    <a:pt x="179" y="245"/>
                  </a:lnTo>
                  <a:lnTo>
                    <a:pt x="172" y="244"/>
                  </a:lnTo>
                  <a:lnTo>
                    <a:pt x="166" y="242"/>
                  </a:lnTo>
                  <a:lnTo>
                    <a:pt x="157" y="237"/>
                  </a:lnTo>
                  <a:lnTo>
                    <a:pt x="147" y="236"/>
                  </a:lnTo>
                  <a:lnTo>
                    <a:pt x="143" y="235"/>
                  </a:lnTo>
                  <a:lnTo>
                    <a:pt x="138" y="234"/>
                  </a:lnTo>
                  <a:lnTo>
                    <a:pt x="134" y="233"/>
                  </a:lnTo>
                  <a:lnTo>
                    <a:pt x="127" y="233"/>
                  </a:lnTo>
                  <a:lnTo>
                    <a:pt x="122" y="232"/>
                  </a:lnTo>
                  <a:lnTo>
                    <a:pt x="118" y="233"/>
                  </a:lnTo>
                  <a:lnTo>
                    <a:pt x="118" y="236"/>
                  </a:lnTo>
                  <a:lnTo>
                    <a:pt x="118" y="238"/>
                  </a:lnTo>
                  <a:lnTo>
                    <a:pt x="118" y="239"/>
                  </a:lnTo>
                  <a:lnTo>
                    <a:pt x="120" y="240"/>
                  </a:lnTo>
                  <a:lnTo>
                    <a:pt x="118" y="244"/>
                  </a:lnTo>
                  <a:lnTo>
                    <a:pt x="117" y="248"/>
                  </a:lnTo>
                  <a:lnTo>
                    <a:pt x="117" y="255"/>
                  </a:lnTo>
                  <a:lnTo>
                    <a:pt x="117" y="260"/>
                  </a:lnTo>
                  <a:lnTo>
                    <a:pt x="122" y="261"/>
                  </a:lnTo>
                  <a:lnTo>
                    <a:pt x="126" y="262"/>
                  </a:lnTo>
                  <a:lnTo>
                    <a:pt x="130" y="263"/>
                  </a:lnTo>
                  <a:lnTo>
                    <a:pt x="134" y="264"/>
                  </a:lnTo>
                  <a:lnTo>
                    <a:pt x="139" y="264"/>
                  </a:lnTo>
                  <a:lnTo>
                    <a:pt x="144" y="264"/>
                  </a:lnTo>
                  <a:lnTo>
                    <a:pt x="147" y="264"/>
                  </a:lnTo>
                  <a:lnTo>
                    <a:pt x="151" y="266"/>
                  </a:lnTo>
                  <a:lnTo>
                    <a:pt x="152" y="264"/>
                  </a:lnTo>
                  <a:lnTo>
                    <a:pt x="156" y="266"/>
                  </a:lnTo>
                  <a:lnTo>
                    <a:pt x="158" y="266"/>
                  </a:lnTo>
                  <a:lnTo>
                    <a:pt x="159" y="266"/>
                  </a:lnTo>
                  <a:lnTo>
                    <a:pt x="160" y="266"/>
                  </a:lnTo>
                  <a:lnTo>
                    <a:pt x="167" y="268"/>
                  </a:lnTo>
                  <a:lnTo>
                    <a:pt x="173" y="269"/>
                  </a:lnTo>
                  <a:lnTo>
                    <a:pt x="180" y="270"/>
                  </a:lnTo>
                  <a:lnTo>
                    <a:pt x="188" y="272"/>
                  </a:lnTo>
                  <a:lnTo>
                    <a:pt x="197" y="274"/>
                  </a:lnTo>
                  <a:lnTo>
                    <a:pt x="204" y="277"/>
                  </a:lnTo>
                  <a:lnTo>
                    <a:pt x="207" y="278"/>
                  </a:lnTo>
                  <a:lnTo>
                    <a:pt x="210" y="279"/>
                  </a:lnTo>
                  <a:lnTo>
                    <a:pt x="215" y="280"/>
                  </a:lnTo>
                  <a:lnTo>
                    <a:pt x="218" y="281"/>
                  </a:lnTo>
                  <a:lnTo>
                    <a:pt x="220" y="283"/>
                  </a:lnTo>
                  <a:lnTo>
                    <a:pt x="223" y="285"/>
                  </a:lnTo>
                  <a:lnTo>
                    <a:pt x="221" y="287"/>
                  </a:lnTo>
                  <a:lnTo>
                    <a:pt x="220" y="289"/>
                  </a:lnTo>
                  <a:lnTo>
                    <a:pt x="219" y="291"/>
                  </a:lnTo>
                  <a:lnTo>
                    <a:pt x="219" y="292"/>
                  </a:lnTo>
                  <a:lnTo>
                    <a:pt x="217" y="293"/>
                  </a:lnTo>
                  <a:lnTo>
                    <a:pt x="215" y="294"/>
                  </a:lnTo>
                  <a:lnTo>
                    <a:pt x="214" y="294"/>
                  </a:lnTo>
                  <a:lnTo>
                    <a:pt x="213" y="294"/>
                  </a:lnTo>
                  <a:lnTo>
                    <a:pt x="211" y="295"/>
                  </a:lnTo>
                  <a:lnTo>
                    <a:pt x="210" y="295"/>
                  </a:lnTo>
                  <a:lnTo>
                    <a:pt x="209" y="296"/>
                  </a:lnTo>
                  <a:lnTo>
                    <a:pt x="208" y="296"/>
                  </a:lnTo>
                  <a:lnTo>
                    <a:pt x="205" y="295"/>
                  </a:lnTo>
                  <a:lnTo>
                    <a:pt x="202" y="294"/>
                  </a:lnTo>
                  <a:lnTo>
                    <a:pt x="196" y="293"/>
                  </a:lnTo>
                  <a:lnTo>
                    <a:pt x="191" y="291"/>
                  </a:lnTo>
                  <a:lnTo>
                    <a:pt x="191" y="290"/>
                  </a:lnTo>
                  <a:lnTo>
                    <a:pt x="187" y="290"/>
                  </a:lnTo>
                  <a:lnTo>
                    <a:pt x="185" y="289"/>
                  </a:lnTo>
                  <a:lnTo>
                    <a:pt x="184" y="289"/>
                  </a:lnTo>
                  <a:lnTo>
                    <a:pt x="183" y="289"/>
                  </a:lnTo>
                  <a:lnTo>
                    <a:pt x="171" y="286"/>
                  </a:lnTo>
                  <a:lnTo>
                    <a:pt x="159" y="286"/>
                  </a:lnTo>
                  <a:lnTo>
                    <a:pt x="157" y="286"/>
                  </a:lnTo>
                  <a:lnTo>
                    <a:pt x="155" y="285"/>
                  </a:lnTo>
                  <a:lnTo>
                    <a:pt x="153" y="286"/>
                  </a:lnTo>
                  <a:lnTo>
                    <a:pt x="151" y="286"/>
                  </a:lnTo>
                  <a:lnTo>
                    <a:pt x="150" y="286"/>
                  </a:lnTo>
                  <a:lnTo>
                    <a:pt x="148" y="286"/>
                  </a:lnTo>
                  <a:lnTo>
                    <a:pt x="147" y="286"/>
                  </a:lnTo>
                  <a:lnTo>
                    <a:pt x="145" y="286"/>
                  </a:lnTo>
                  <a:lnTo>
                    <a:pt x="143" y="285"/>
                  </a:lnTo>
                  <a:lnTo>
                    <a:pt x="140" y="285"/>
                  </a:lnTo>
                  <a:lnTo>
                    <a:pt x="137" y="286"/>
                  </a:lnTo>
                  <a:lnTo>
                    <a:pt x="136" y="286"/>
                  </a:lnTo>
                  <a:lnTo>
                    <a:pt x="134" y="286"/>
                  </a:lnTo>
                  <a:lnTo>
                    <a:pt x="133" y="285"/>
                  </a:lnTo>
                  <a:lnTo>
                    <a:pt x="125" y="285"/>
                  </a:lnTo>
                  <a:lnTo>
                    <a:pt x="118" y="284"/>
                  </a:lnTo>
                  <a:lnTo>
                    <a:pt x="117" y="284"/>
                  </a:lnTo>
                  <a:lnTo>
                    <a:pt x="117" y="285"/>
                  </a:lnTo>
                  <a:lnTo>
                    <a:pt x="116" y="291"/>
                  </a:lnTo>
                  <a:lnTo>
                    <a:pt x="116" y="296"/>
                  </a:lnTo>
                  <a:lnTo>
                    <a:pt x="121" y="298"/>
                  </a:lnTo>
                  <a:lnTo>
                    <a:pt x="127" y="301"/>
                  </a:lnTo>
                  <a:lnTo>
                    <a:pt x="135" y="302"/>
                  </a:lnTo>
                  <a:lnTo>
                    <a:pt x="139" y="301"/>
                  </a:lnTo>
                  <a:lnTo>
                    <a:pt x="139" y="302"/>
                  </a:lnTo>
                  <a:lnTo>
                    <a:pt x="140" y="303"/>
                  </a:lnTo>
                  <a:lnTo>
                    <a:pt x="140" y="302"/>
                  </a:lnTo>
                  <a:lnTo>
                    <a:pt x="144" y="302"/>
                  </a:lnTo>
                  <a:lnTo>
                    <a:pt x="146" y="303"/>
                  </a:lnTo>
                  <a:lnTo>
                    <a:pt x="147" y="302"/>
                  </a:lnTo>
                  <a:lnTo>
                    <a:pt x="148" y="302"/>
                  </a:lnTo>
                  <a:lnTo>
                    <a:pt x="150" y="302"/>
                  </a:lnTo>
                  <a:lnTo>
                    <a:pt x="152" y="302"/>
                  </a:lnTo>
                  <a:lnTo>
                    <a:pt x="153" y="302"/>
                  </a:lnTo>
                  <a:lnTo>
                    <a:pt x="155" y="303"/>
                  </a:lnTo>
                  <a:lnTo>
                    <a:pt x="157" y="304"/>
                  </a:lnTo>
                  <a:lnTo>
                    <a:pt x="158" y="303"/>
                  </a:lnTo>
                  <a:lnTo>
                    <a:pt x="160" y="304"/>
                  </a:lnTo>
                  <a:lnTo>
                    <a:pt x="162" y="305"/>
                  </a:lnTo>
                  <a:lnTo>
                    <a:pt x="164" y="305"/>
                  </a:lnTo>
                  <a:lnTo>
                    <a:pt x="167" y="304"/>
                  </a:lnTo>
                  <a:lnTo>
                    <a:pt x="170" y="305"/>
                  </a:lnTo>
                  <a:lnTo>
                    <a:pt x="173" y="307"/>
                  </a:lnTo>
                  <a:lnTo>
                    <a:pt x="174" y="307"/>
                  </a:lnTo>
                  <a:lnTo>
                    <a:pt x="176" y="307"/>
                  </a:lnTo>
                  <a:lnTo>
                    <a:pt x="178" y="307"/>
                  </a:lnTo>
                  <a:lnTo>
                    <a:pt x="179" y="308"/>
                  </a:lnTo>
                  <a:lnTo>
                    <a:pt x="180" y="308"/>
                  </a:lnTo>
                  <a:lnTo>
                    <a:pt x="181" y="308"/>
                  </a:lnTo>
                  <a:lnTo>
                    <a:pt x="181" y="309"/>
                  </a:lnTo>
                  <a:lnTo>
                    <a:pt x="182" y="309"/>
                  </a:lnTo>
                  <a:lnTo>
                    <a:pt x="182" y="310"/>
                  </a:lnTo>
                  <a:lnTo>
                    <a:pt x="183" y="312"/>
                  </a:lnTo>
                  <a:lnTo>
                    <a:pt x="186" y="312"/>
                  </a:lnTo>
                  <a:lnTo>
                    <a:pt x="190" y="310"/>
                  </a:lnTo>
                  <a:lnTo>
                    <a:pt x="192" y="312"/>
                  </a:lnTo>
                  <a:lnTo>
                    <a:pt x="194" y="313"/>
                  </a:lnTo>
                  <a:lnTo>
                    <a:pt x="194" y="314"/>
                  </a:lnTo>
                  <a:lnTo>
                    <a:pt x="194" y="316"/>
                  </a:lnTo>
                  <a:lnTo>
                    <a:pt x="199" y="316"/>
                  </a:lnTo>
                  <a:lnTo>
                    <a:pt x="205" y="317"/>
                  </a:lnTo>
                  <a:lnTo>
                    <a:pt x="208" y="321"/>
                  </a:lnTo>
                  <a:lnTo>
                    <a:pt x="210" y="326"/>
                  </a:lnTo>
                  <a:lnTo>
                    <a:pt x="211" y="327"/>
                  </a:lnTo>
                  <a:lnTo>
                    <a:pt x="213" y="328"/>
                  </a:lnTo>
                  <a:lnTo>
                    <a:pt x="211" y="331"/>
                  </a:lnTo>
                  <a:lnTo>
                    <a:pt x="210" y="333"/>
                  </a:lnTo>
                  <a:lnTo>
                    <a:pt x="210" y="336"/>
                  </a:lnTo>
                  <a:lnTo>
                    <a:pt x="209" y="338"/>
                  </a:lnTo>
                  <a:lnTo>
                    <a:pt x="205" y="340"/>
                  </a:lnTo>
                  <a:lnTo>
                    <a:pt x="201" y="341"/>
                  </a:lnTo>
                  <a:lnTo>
                    <a:pt x="195" y="340"/>
                  </a:lnTo>
                  <a:lnTo>
                    <a:pt x="188" y="339"/>
                  </a:lnTo>
                  <a:lnTo>
                    <a:pt x="185" y="338"/>
                  </a:lnTo>
                  <a:lnTo>
                    <a:pt x="182" y="337"/>
                  </a:lnTo>
                  <a:lnTo>
                    <a:pt x="176" y="334"/>
                  </a:lnTo>
                  <a:lnTo>
                    <a:pt x="172" y="333"/>
                  </a:lnTo>
                  <a:lnTo>
                    <a:pt x="167" y="332"/>
                  </a:lnTo>
                  <a:lnTo>
                    <a:pt x="161" y="331"/>
                  </a:lnTo>
                  <a:lnTo>
                    <a:pt x="158" y="330"/>
                  </a:lnTo>
                  <a:lnTo>
                    <a:pt x="153" y="329"/>
                  </a:lnTo>
                  <a:lnTo>
                    <a:pt x="153" y="330"/>
                  </a:lnTo>
                  <a:lnTo>
                    <a:pt x="152" y="330"/>
                  </a:lnTo>
                  <a:lnTo>
                    <a:pt x="148" y="329"/>
                  </a:lnTo>
                  <a:lnTo>
                    <a:pt x="144" y="328"/>
                  </a:lnTo>
                  <a:lnTo>
                    <a:pt x="137" y="328"/>
                  </a:lnTo>
                  <a:lnTo>
                    <a:pt x="129" y="328"/>
                  </a:lnTo>
                  <a:lnTo>
                    <a:pt x="123" y="327"/>
                  </a:lnTo>
                  <a:lnTo>
                    <a:pt x="117" y="328"/>
                  </a:lnTo>
                  <a:lnTo>
                    <a:pt x="122" y="329"/>
                  </a:lnTo>
                  <a:lnTo>
                    <a:pt x="126" y="329"/>
                  </a:lnTo>
                  <a:lnTo>
                    <a:pt x="129" y="330"/>
                  </a:lnTo>
                  <a:lnTo>
                    <a:pt x="133" y="332"/>
                  </a:lnTo>
                  <a:lnTo>
                    <a:pt x="138" y="333"/>
                  </a:lnTo>
                  <a:lnTo>
                    <a:pt x="143" y="334"/>
                  </a:lnTo>
                  <a:lnTo>
                    <a:pt x="144" y="337"/>
                  </a:lnTo>
                  <a:lnTo>
                    <a:pt x="146" y="339"/>
                  </a:lnTo>
                  <a:lnTo>
                    <a:pt x="148" y="340"/>
                  </a:lnTo>
                  <a:lnTo>
                    <a:pt x="151" y="341"/>
                  </a:lnTo>
                  <a:lnTo>
                    <a:pt x="153" y="345"/>
                  </a:lnTo>
                  <a:lnTo>
                    <a:pt x="156" y="349"/>
                  </a:lnTo>
                  <a:lnTo>
                    <a:pt x="158" y="350"/>
                  </a:lnTo>
                  <a:lnTo>
                    <a:pt x="159" y="351"/>
                  </a:lnTo>
                  <a:lnTo>
                    <a:pt x="160" y="354"/>
                  </a:lnTo>
                  <a:lnTo>
                    <a:pt x="161" y="356"/>
                  </a:lnTo>
                  <a:lnTo>
                    <a:pt x="162" y="356"/>
                  </a:lnTo>
                  <a:lnTo>
                    <a:pt x="162" y="357"/>
                  </a:lnTo>
                  <a:lnTo>
                    <a:pt x="163" y="359"/>
                  </a:lnTo>
                  <a:lnTo>
                    <a:pt x="164" y="361"/>
                  </a:lnTo>
                  <a:lnTo>
                    <a:pt x="164" y="362"/>
                  </a:lnTo>
                  <a:lnTo>
                    <a:pt x="166" y="362"/>
                  </a:lnTo>
                  <a:lnTo>
                    <a:pt x="167" y="365"/>
                  </a:lnTo>
                  <a:lnTo>
                    <a:pt x="168" y="367"/>
                  </a:lnTo>
                  <a:lnTo>
                    <a:pt x="169" y="367"/>
                  </a:lnTo>
                  <a:lnTo>
                    <a:pt x="170" y="368"/>
                  </a:lnTo>
                  <a:lnTo>
                    <a:pt x="171" y="369"/>
                  </a:lnTo>
                  <a:lnTo>
                    <a:pt x="172" y="372"/>
                  </a:lnTo>
                  <a:lnTo>
                    <a:pt x="173" y="373"/>
                  </a:lnTo>
                  <a:lnTo>
                    <a:pt x="174" y="373"/>
                  </a:lnTo>
                  <a:lnTo>
                    <a:pt x="176" y="377"/>
                  </a:lnTo>
                  <a:lnTo>
                    <a:pt x="178" y="380"/>
                  </a:lnTo>
                  <a:lnTo>
                    <a:pt x="179" y="380"/>
                  </a:lnTo>
                  <a:lnTo>
                    <a:pt x="180" y="382"/>
                  </a:lnTo>
                  <a:lnTo>
                    <a:pt x="184" y="385"/>
                  </a:lnTo>
                  <a:lnTo>
                    <a:pt x="188" y="389"/>
                  </a:lnTo>
                  <a:lnTo>
                    <a:pt x="190" y="391"/>
                  </a:lnTo>
                  <a:lnTo>
                    <a:pt x="191" y="394"/>
                  </a:lnTo>
                  <a:lnTo>
                    <a:pt x="190" y="396"/>
                  </a:lnTo>
                  <a:lnTo>
                    <a:pt x="190" y="397"/>
                  </a:lnTo>
                  <a:lnTo>
                    <a:pt x="191" y="397"/>
                  </a:lnTo>
                  <a:lnTo>
                    <a:pt x="192" y="397"/>
                  </a:lnTo>
                  <a:lnTo>
                    <a:pt x="192" y="398"/>
                  </a:lnTo>
                  <a:lnTo>
                    <a:pt x="193" y="398"/>
                  </a:lnTo>
                  <a:lnTo>
                    <a:pt x="192" y="399"/>
                  </a:lnTo>
                  <a:lnTo>
                    <a:pt x="191" y="400"/>
                  </a:lnTo>
                  <a:lnTo>
                    <a:pt x="193" y="402"/>
                  </a:lnTo>
                  <a:lnTo>
                    <a:pt x="194" y="405"/>
                  </a:lnTo>
                  <a:lnTo>
                    <a:pt x="194" y="406"/>
                  </a:lnTo>
                  <a:lnTo>
                    <a:pt x="192" y="407"/>
                  </a:lnTo>
                  <a:lnTo>
                    <a:pt x="190" y="407"/>
                  </a:lnTo>
                  <a:lnTo>
                    <a:pt x="188" y="407"/>
                  </a:lnTo>
                  <a:lnTo>
                    <a:pt x="187" y="407"/>
                  </a:lnTo>
                  <a:lnTo>
                    <a:pt x="186" y="408"/>
                  </a:lnTo>
                  <a:lnTo>
                    <a:pt x="186" y="409"/>
                  </a:lnTo>
                  <a:lnTo>
                    <a:pt x="182" y="410"/>
                  </a:lnTo>
                  <a:lnTo>
                    <a:pt x="179" y="411"/>
                  </a:lnTo>
                  <a:lnTo>
                    <a:pt x="178" y="413"/>
                  </a:lnTo>
                  <a:lnTo>
                    <a:pt x="176" y="415"/>
                  </a:lnTo>
                  <a:lnTo>
                    <a:pt x="173" y="418"/>
                  </a:lnTo>
                  <a:lnTo>
                    <a:pt x="170" y="420"/>
                  </a:lnTo>
                  <a:lnTo>
                    <a:pt x="164" y="421"/>
                  </a:lnTo>
                  <a:lnTo>
                    <a:pt x="158" y="419"/>
                  </a:lnTo>
                  <a:lnTo>
                    <a:pt x="151" y="417"/>
                  </a:lnTo>
                  <a:lnTo>
                    <a:pt x="146" y="414"/>
                  </a:lnTo>
                  <a:lnTo>
                    <a:pt x="146" y="413"/>
                  </a:lnTo>
                  <a:lnTo>
                    <a:pt x="147" y="413"/>
                  </a:lnTo>
                  <a:lnTo>
                    <a:pt x="148" y="412"/>
                  </a:lnTo>
                  <a:lnTo>
                    <a:pt x="148" y="411"/>
                  </a:lnTo>
                  <a:lnTo>
                    <a:pt x="147" y="411"/>
                  </a:lnTo>
                  <a:lnTo>
                    <a:pt x="146" y="409"/>
                  </a:lnTo>
                  <a:lnTo>
                    <a:pt x="145" y="407"/>
                  </a:lnTo>
                  <a:lnTo>
                    <a:pt x="141" y="403"/>
                  </a:lnTo>
                  <a:lnTo>
                    <a:pt x="137" y="401"/>
                  </a:lnTo>
                  <a:lnTo>
                    <a:pt x="136" y="397"/>
                  </a:lnTo>
                  <a:lnTo>
                    <a:pt x="135" y="392"/>
                  </a:lnTo>
                  <a:lnTo>
                    <a:pt x="132" y="390"/>
                  </a:lnTo>
                  <a:lnTo>
                    <a:pt x="129" y="388"/>
                  </a:lnTo>
                  <a:lnTo>
                    <a:pt x="130" y="387"/>
                  </a:lnTo>
                  <a:lnTo>
                    <a:pt x="130" y="385"/>
                  </a:lnTo>
                  <a:lnTo>
                    <a:pt x="126" y="377"/>
                  </a:lnTo>
                  <a:lnTo>
                    <a:pt x="121" y="368"/>
                  </a:lnTo>
                  <a:lnTo>
                    <a:pt x="118" y="367"/>
                  </a:lnTo>
                  <a:lnTo>
                    <a:pt x="117" y="366"/>
                  </a:lnTo>
                  <a:lnTo>
                    <a:pt x="116" y="364"/>
                  </a:lnTo>
                  <a:lnTo>
                    <a:pt x="116" y="363"/>
                  </a:lnTo>
                  <a:lnTo>
                    <a:pt x="114" y="362"/>
                  </a:lnTo>
                  <a:lnTo>
                    <a:pt x="112" y="361"/>
                  </a:lnTo>
                  <a:lnTo>
                    <a:pt x="111" y="363"/>
                  </a:lnTo>
                  <a:lnTo>
                    <a:pt x="110" y="366"/>
                  </a:lnTo>
                  <a:lnTo>
                    <a:pt x="109" y="367"/>
                  </a:lnTo>
                  <a:lnTo>
                    <a:pt x="106" y="372"/>
                  </a:lnTo>
                  <a:lnTo>
                    <a:pt x="105" y="376"/>
                  </a:lnTo>
                  <a:lnTo>
                    <a:pt x="103" y="383"/>
                  </a:lnTo>
                  <a:lnTo>
                    <a:pt x="101" y="388"/>
                  </a:lnTo>
                  <a:lnTo>
                    <a:pt x="100" y="394"/>
                  </a:lnTo>
                  <a:lnTo>
                    <a:pt x="98" y="398"/>
                  </a:lnTo>
                  <a:lnTo>
                    <a:pt x="97" y="402"/>
                  </a:lnTo>
                  <a:lnTo>
                    <a:pt x="97" y="407"/>
                  </a:lnTo>
                  <a:lnTo>
                    <a:pt x="95" y="408"/>
                  </a:lnTo>
                  <a:lnTo>
                    <a:pt x="95" y="409"/>
                  </a:lnTo>
                  <a:lnTo>
                    <a:pt x="94" y="412"/>
                  </a:lnTo>
                  <a:lnTo>
                    <a:pt x="94" y="415"/>
                  </a:lnTo>
                  <a:lnTo>
                    <a:pt x="93" y="417"/>
                  </a:lnTo>
                  <a:lnTo>
                    <a:pt x="92" y="418"/>
                  </a:lnTo>
                  <a:lnTo>
                    <a:pt x="90" y="426"/>
                  </a:lnTo>
                  <a:lnTo>
                    <a:pt x="88" y="434"/>
                  </a:lnTo>
                  <a:lnTo>
                    <a:pt x="85" y="432"/>
                  </a:lnTo>
                  <a:lnTo>
                    <a:pt x="82" y="430"/>
                  </a:lnTo>
                  <a:lnTo>
                    <a:pt x="79" y="430"/>
                  </a:lnTo>
                  <a:lnTo>
                    <a:pt x="76" y="429"/>
                  </a:lnTo>
                  <a:lnTo>
                    <a:pt x="74" y="425"/>
                  </a:lnTo>
                  <a:lnTo>
                    <a:pt x="73" y="421"/>
                  </a:lnTo>
                  <a:lnTo>
                    <a:pt x="73" y="419"/>
                  </a:lnTo>
                  <a:lnTo>
                    <a:pt x="74" y="417"/>
                  </a:lnTo>
                  <a:lnTo>
                    <a:pt x="74" y="413"/>
                  </a:lnTo>
                  <a:lnTo>
                    <a:pt x="75" y="409"/>
                  </a:lnTo>
                  <a:lnTo>
                    <a:pt x="76" y="405"/>
                  </a:lnTo>
                  <a:lnTo>
                    <a:pt x="78" y="400"/>
                  </a:lnTo>
                  <a:lnTo>
                    <a:pt x="79" y="396"/>
                  </a:lnTo>
                  <a:lnTo>
                    <a:pt x="80" y="391"/>
                  </a:lnTo>
                  <a:lnTo>
                    <a:pt x="82" y="385"/>
                  </a:lnTo>
                  <a:lnTo>
                    <a:pt x="86" y="379"/>
                  </a:lnTo>
                  <a:lnTo>
                    <a:pt x="86" y="377"/>
                  </a:lnTo>
                  <a:lnTo>
                    <a:pt x="87" y="374"/>
                  </a:lnTo>
                  <a:lnTo>
                    <a:pt x="88" y="374"/>
                  </a:lnTo>
                  <a:lnTo>
                    <a:pt x="89" y="372"/>
                  </a:lnTo>
                  <a:lnTo>
                    <a:pt x="90" y="369"/>
                  </a:lnTo>
                  <a:lnTo>
                    <a:pt x="91" y="364"/>
                  </a:lnTo>
                  <a:lnTo>
                    <a:pt x="93" y="360"/>
                  </a:lnTo>
                  <a:lnTo>
                    <a:pt x="94" y="356"/>
                  </a:lnTo>
                  <a:lnTo>
                    <a:pt x="95" y="353"/>
                  </a:lnTo>
                  <a:lnTo>
                    <a:pt x="98" y="347"/>
                  </a:lnTo>
                  <a:lnTo>
                    <a:pt x="99" y="339"/>
                  </a:lnTo>
                  <a:lnTo>
                    <a:pt x="99" y="331"/>
                  </a:lnTo>
                  <a:lnTo>
                    <a:pt x="97" y="327"/>
                  </a:lnTo>
                  <a:lnTo>
                    <a:pt x="95" y="327"/>
                  </a:lnTo>
                  <a:lnTo>
                    <a:pt x="95" y="329"/>
                  </a:lnTo>
                  <a:lnTo>
                    <a:pt x="93" y="330"/>
                  </a:lnTo>
                  <a:lnTo>
                    <a:pt x="93" y="331"/>
                  </a:lnTo>
                  <a:lnTo>
                    <a:pt x="92" y="332"/>
                  </a:lnTo>
                  <a:lnTo>
                    <a:pt x="91" y="334"/>
                  </a:lnTo>
                  <a:lnTo>
                    <a:pt x="90" y="337"/>
                  </a:lnTo>
                  <a:lnTo>
                    <a:pt x="89" y="338"/>
                  </a:lnTo>
                  <a:lnTo>
                    <a:pt x="89" y="339"/>
                  </a:lnTo>
                  <a:lnTo>
                    <a:pt x="86" y="342"/>
                  </a:lnTo>
                  <a:lnTo>
                    <a:pt x="82" y="344"/>
                  </a:lnTo>
                  <a:lnTo>
                    <a:pt x="79" y="348"/>
                  </a:lnTo>
                  <a:lnTo>
                    <a:pt x="76" y="352"/>
                  </a:lnTo>
                  <a:lnTo>
                    <a:pt x="75" y="353"/>
                  </a:lnTo>
                  <a:lnTo>
                    <a:pt x="74" y="354"/>
                  </a:lnTo>
                  <a:lnTo>
                    <a:pt x="73" y="354"/>
                  </a:lnTo>
                  <a:lnTo>
                    <a:pt x="71" y="354"/>
                  </a:lnTo>
                  <a:lnTo>
                    <a:pt x="69" y="356"/>
                  </a:lnTo>
                  <a:lnTo>
                    <a:pt x="68" y="359"/>
                  </a:lnTo>
                  <a:lnTo>
                    <a:pt x="66" y="360"/>
                  </a:lnTo>
                  <a:lnTo>
                    <a:pt x="64" y="361"/>
                  </a:lnTo>
                  <a:lnTo>
                    <a:pt x="63" y="362"/>
                  </a:lnTo>
                  <a:lnTo>
                    <a:pt x="62" y="363"/>
                  </a:lnTo>
                  <a:lnTo>
                    <a:pt x="60" y="363"/>
                  </a:lnTo>
                  <a:lnTo>
                    <a:pt x="59" y="363"/>
                  </a:lnTo>
                  <a:lnTo>
                    <a:pt x="57" y="364"/>
                  </a:lnTo>
                  <a:lnTo>
                    <a:pt x="56" y="365"/>
                  </a:lnTo>
                  <a:lnTo>
                    <a:pt x="54" y="366"/>
                  </a:lnTo>
                  <a:lnTo>
                    <a:pt x="53" y="366"/>
                  </a:lnTo>
                  <a:lnTo>
                    <a:pt x="48" y="369"/>
                  </a:lnTo>
                  <a:lnTo>
                    <a:pt x="44" y="374"/>
                  </a:lnTo>
                  <a:lnTo>
                    <a:pt x="41" y="375"/>
                  </a:lnTo>
                  <a:lnTo>
                    <a:pt x="36" y="376"/>
                  </a:lnTo>
                  <a:lnTo>
                    <a:pt x="34" y="377"/>
                  </a:lnTo>
                  <a:lnTo>
                    <a:pt x="32" y="379"/>
                  </a:lnTo>
                  <a:lnTo>
                    <a:pt x="30" y="379"/>
                  </a:lnTo>
                  <a:lnTo>
                    <a:pt x="29" y="380"/>
                  </a:lnTo>
                  <a:lnTo>
                    <a:pt x="29" y="379"/>
                  </a:lnTo>
                  <a:lnTo>
                    <a:pt x="27" y="376"/>
                  </a:lnTo>
                  <a:lnTo>
                    <a:pt x="25" y="371"/>
                  </a:lnTo>
                  <a:lnTo>
                    <a:pt x="25" y="368"/>
                  </a:lnTo>
                  <a:lnTo>
                    <a:pt x="27" y="365"/>
                  </a:lnTo>
                  <a:lnTo>
                    <a:pt x="23" y="364"/>
                  </a:lnTo>
                  <a:lnTo>
                    <a:pt x="22" y="363"/>
                  </a:lnTo>
                  <a:lnTo>
                    <a:pt x="22" y="362"/>
                  </a:lnTo>
                  <a:lnTo>
                    <a:pt x="22" y="361"/>
                  </a:lnTo>
                  <a:lnTo>
                    <a:pt x="21" y="359"/>
                  </a:lnTo>
                  <a:lnTo>
                    <a:pt x="20" y="356"/>
                  </a:lnTo>
                  <a:lnTo>
                    <a:pt x="21" y="353"/>
                  </a:lnTo>
                  <a:lnTo>
                    <a:pt x="23" y="352"/>
                  </a:lnTo>
                  <a:lnTo>
                    <a:pt x="24" y="349"/>
                  </a:lnTo>
                  <a:lnTo>
                    <a:pt x="25" y="347"/>
                  </a:lnTo>
                  <a:lnTo>
                    <a:pt x="29" y="344"/>
                  </a:lnTo>
                  <a:lnTo>
                    <a:pt x="31" y="342"/>
                  </a:lnTo>
                  <a:lnTo>
                    <a:pt x="32" y="339"/>
                  </a:lnTo>
                  <a:lnTo>
                    <a:pt x="33" y="336"/>
                  </a:lnTo>
                  <a:lnTo>
                    <a:pt x="36" y="336"/>
                  </a:lnTo>
                  <a:lnTo>
                    <a:pt x="39" y="334"/>
                  </a:lnTo>
                  <a:lnTo>
                    <a:pt x="40" y="334"/>
                  </a:lnTo>
                  <a:lnTo>
                    <a:pt x="41" y="333"/>
                  </a:lnTo>
                  <a:lnTo>
                    <a:pt x="44" y="333"/>
                  </a:lnTo>
                  <a:lnTo>
                    <a:pt x="47" y="332"/>
                  </a:lnTo>
                  <a:lnTo>
                    <a:pt x="48" y="332"/>
                  </a:lnTo>
                  <a:lnTo>
                    <a:pt x="48" y="331"/>
                  </a:lnTo>
                  <a:lnTo>
                    <a:pt x="52" y="330"/>
                  </a:lnTo>
                  <a:lnTo>
                    <a:pt x="54" y="329"/>
                  </a:lnTo>
                  <a:lnTo>
                    <a:pt x="59" y="328"/>
                  </a:lnTo>
                  <a:lnTo>
                    <a:pt x="63" y="324"/>
                  </a:lnTo>
                  <a:lnTo>
                    <a:pt x="53" y="321"/>
                  </a:lnTo>
                  <a:lnTo>
                    <a:pt x="42" y="320"/>
                  </a:lnTo>
                  <a:lnTo>
                    <a:pt x="40" y="319"/>
                  </a:lnTo>
                  <a:lnTo>
                    <a:pt x="37" y="318"/>
                  </a:lnTo>
                  <a:lnTo>
                    <a:pt x="36" y="319"/>
                  </a:lnTo>
                  <a:lnTo>
                    <a:pt x="35" y="319"/>
                  </a:lnTo>
                  <a:lnTo>
                    <a:pt x="31" y="318"/>
                  </a:lnTo>
                  <a:lnTo>
                    <a:pt x="27" y="317"/>
                  </a:lnTo>
                  <a:lnTo>
                    <a:pt x="20" y="316"/>
                  </a:lnTo>
                  <a:lnTo>
                    <a:pt x="13" y="315"/>
                  </a:lnTo>
                  <a:lnTo>
                    <a:pt x="12" y="313"/>
                  </a:lnTo>
                  <a:lnTo>
                    <a:pt x="11" y="310"/>
                  </a:lnTo>
                  <a:lnTo>
                    <a:pt x="9" y="310"/>
                  </a:lnTo>
                  <a:lnTo>
                    <a:pt x="8" y="310"/>
                  </a:lnTo>
                  <a:lnTo>
                    <a:pt x="6" y="308"/>
                  </a:lnTo>
                  <a:lnTo>
                    <a:pt x="2" y="306"/>
                  </a:lnTo>
                  <a:lnTo>
                    <a:pt x="1" y="305"/>
                  </a:lnTo>
                  <a:lnTo>
                    <a:pt x="0" y="305"/>
                  </a:lnTo>
                  <a:lnTo>
                    <a:pt x="2" y="303"/>
                  </a:lnTo>
                  <a:lnTo>
                    <a:pt x="6" y="302"/>
                  </a:lnTo>
                  <a:lnTo>
                    <a:pt x="7" y="299"/>
                  </a:lnTo>
                  <a:lnTo>
                    <a:pt x="8" y="297"/>
                  </a:lnTo>
                  <a:lnTo>
                    <a:pt x="12" y="295"/>
                  </a:lnTo>
                  <a:lnTo>
                    <a:pt x="17" y="294"/>
                  </a:lnTo>
                  <a:lnTo>
                    <a:pt x="25" y="291"/>
                  </a:lnTo>
                  <a:lnTo>
                    <a:pt x="35" y="290"/>
                  </a:lnTo>
                  <a:lnTo>
                    <a:pt x="37" y="290"/>
                  </a:lnTo>
                  <a:lnTo>
                    <a:pt x="39" y="291"/>
                  </a:lnTo>
                  <a:lnTo>
                    <a:pt x="40" y="290"/>
                  </a:lnTo>
                  <a:lnTo>
                    <a:pt x="41" y="290"/>
                  </a:lnTo>
                  <a:lnTo>
                    <a:pt x="44" y="290"/>
                  </a:lnTo>
                  <a:lnTo>
                    <a:pt x="47" y="291"/>
                  </a:lnTo>
                  <a:lnTo>
                    <a:pt x="50" y="291"/>
                  </a:lnTo>
                  <a:lnTo>
                    <a:pt x="52" y="291"/>
                  </a:lnTo>
                  <a:lnTo>
                    <a:pt x="55" y="291"/>
                  </a:lnTo>
                  <a:lnTo>
                    <a:pt x="58" y="292"/>
                  </a:lnTo>
                  <a:lnTo>
                    <a:pt x="63" y="293"/>
                  </a:lnTo>
                  <a:lnTo>
                    <a:pt x="67" y="293"/>
                  </a:lnTo>
                  <a:lnTo>
                    <a:pt x="68" y="294"/>
                  </a:lnTo>
                  <a:lnTo>
                    <a:pt x="70" y="295"/>
                  </a:lnTo>
                  <a:lnTo>
                    <a:pt x="71" y="294"/>
                  </a:lnTo>
                  <a:lnTo>
                    <a:pt x="73" y="294"/>
                  </a:lnTo>
                  <a:lnTo>
                    <a:pt x="74" y="294"/>
                  </a:lnTo>
                  <a:lnTo>
                    <a:pt x="76" y="295"/>
                  </a:lnTo>
                  <a:lnTo>
                    <a:pt x="76" y="294"/>
                  </a:lnTo>
                  <a:lnTo>
                    <a:pt x="77" y="294"/>
                  </a:lnTo>
                  <a:lnTo>
                    <a:pt x="78" y="294"/>
                  </a:lnTo>
                  <a:lnTo>
                    <a:pt x="80" y="294"/>
                  </a:lnTo>
                  <a:lnTo>
                    <a:pt x="83" y="295"/>
                  </a:lnTo>
                  <a:lnTo>
                    <a:pt x="87" y="295"/>
                  </a:lnTo>
                  <a:lnTo>
                    <a:pt x="89" y="295"/>
                  </a:lnTo>
                  <a:lnTo>
                    <a:pt x="90" y="296"/>
                  </a:lnTo>
                  <a:lnTo>
                    <a:pt x="91" y="295"/>
                  </a:lnTo>
                  <a:lnTo>
                    <a:pt x="92" y="295"/>
                  </a:lnTo>
                  <a:lnTo>
                    <a:pt x="95" y="296"/>
                  </a:lnTo>
                  <a:lnTo>
                    <a:pt x="99" y="297"/>
                  </a:lnTo>
                  <a:lnTo>
                    <a:pt x="100" y="298"/>
                  </a:lnTo>
                  <a:lnTo>
                    <a:pt x="101" y="298"/>
                  </a:lnTo>
                  <a:lnTo>
                    <a:pt x="103" y="290"/>
                  </a:lnTo>
                  <a:lnTo>
                    <a:pt x="103" y="281"/>
                  </a:lnTo>
                  <a:lnTo>
                    <a:pt x="94" y="278"/>
                  </a:lnTo>
                  <a:lnTo>
                    <a:pt x="85" y="274"/>
                  </a:lnTo>
                  <a:lnTo>
                    <a:pt x="82" y="274"/>
                  </a:lnTo>
                  <a:lnTo>
                    <a:pt x="81" y="274"/>
                  </a:lnTo>
                  <a:lnTo>
                    <a:pt x="77" y="274"/>
                  </a:lnTo>
                  <a:lnTo>
                    <a:pt x="74" y="273"/>
                  </a:lnTo>
                  <a:lnTo>
                    <a:pt x="73" y="274"/>
                  </a:lnTo>
                  <a:lnTo>
                    <a:pt x="70" y="274"/>
                  </a:lnTo>
                  <a:lnTo>
                    <a:pt x="63" y="272"/>
                  </a:lnTo>
                  <a:lnTo>
                    <a:pt x="55" y="270"/>
                  </a:lnTo>
                  <a:lnTo>
                    <a:pt x="54" y="269"/>
                  </a:lnTo>
                  <a:lnTo>
                    <a:pt x="53" y="267"/>
                  </a:lnTo>
                  <a:lnTo>
                    <a:pt x="46" y="264"/>
                  </a:lnTo>
                  <a:lnTo>
                    <a:pt x="41" y="261"/>
                  </a:lnTo>
                  <a:lnTo>
                    <a:pt x="41" y="260"/>
                  </a:lnTo>
                  <a:lnTo>
                    <a:pt x="40" y="260"/>
                  </a:lnTo>
                  <a:lnTo>
                    <a:pt x="39" y="259"/>
                  </a:lnTo>
                  <a:lnTo>
                    <a:pt x="34" y="256"/>
                  </a:lnTo>
                  <a:lnTo>
                    <a:pt x="30" y="251"/>
                  </a:lnTo>
                  <a:lnTo>
                    <a:pt x="32" y="251"/>
                  </a:lnTo>
                  <a:lnTo>
                    <a:pt x="35" y="252"/>
                  </a:lnTo>
                  <a:lnTo>
                    <a:pt x="37" y="251"/>
                  </a:lnTo>
                  <a:lnTo>
                    <a:pt x="40" y="250"/>
                  </a:lnTo>
                  <a:lnTo>
                    <a:pt x="41" y="251"/>
                  </a:lnTo>
                  <a:lnTo>
                    <a:pt x="42" y="251"/>
                  </a:lnTo>
                  <a:lnTo>
                    <a:pt x="43" y="250"/>
                  </a:lnTo>
                  <a:lnTo>
                    <a:pt x="44" y="250"/>
                  </a:lnTo>
                  <a:lnTo>
                    <a:pt x="46" y="250"/>
                  </a:lnTo>
                  <a:lnTo>
                    <a:pt x="48" y="250"/>
                  </a:lnTo>
                  <a:lnTo>
                    <a:pt x="51" y="251"/>
                  </a:lnTo>
                  <a:lnTo>
                    <a:pt x="53" y="251"/>
                  </a:lnTo>
                  <a:lnTo>
                    <a:pt x="62" y="254"/>
                  </a:lnTo>
                  <a:lnTo>
                    <a:pt x="71" y="255"/>
                  </a:lnTo>
                  <a:lnTo>
                    <a:pt x="76" y="256"/>
                  </a:lnTo>
                  <a:lnTo>
                    <a:pt x="79" y="257"/>
                  </a:lnTo>
                  <a:lnTo>
                    <a:pt x="80" y="256"/>
                  </a:lnTo>
                  <a:lnTo>
                    <a:pt x="81" y="256"/>
                  </a:lnTo>
                  <a:lnTo>
                    <a:pt x="85" y="257"/>
                  </a:lnTo>
                  <a:lnTo>
                    <a:pt x="89" y="258"/>
                  </a:lnTo>
                  <a:lnTo>
                    <a:pt x="99" y="260"/>
                  </a:lnTo>
                  <a:lnTo>
                    <a:pt x="109" y="260"/>
                  </a:lnTo>
                  <a:lnTo>
                    <a:pt x="111" y="252"/>
                  </a:lnTo>
                  <a:lnTo>
                    <a:pt x="113" y="245"/>
                  </a:lnTo>
                  <a:lnTo>
                    <a:pt x="114" y="239"/>
                  </a:lnTo>
                  <a:lnTo>
                    <a:pt x="116" y="233"/>
                  </a:lnTo>
                  <a:lnTo>
                    <a:pt x="106" y="231"/>
                  </a:lnTo>
                  <a:lnTo>
                    <a:pt x="95" y="229"/>
                  </a:lnTo>
                  <a:lnTo>
                    <a:pt x="95" y="231"/>
                  </a:lnTo>
                  <a:lnTo>
                    <a:pt x="94" y="231"/>
                  </a:lnTo>
                  <a:lnTo>
                    <a:pt x="90" y="229"/>
                  </a:lnTo>
                  <a:lnTo>
                    <a:pt x="87" y="229"/>
                  </a:lnTo>
                  <a:lnTo>
                    <a:pt x="82" y="229"/>
                  </a:lnTo>
                  <a:lnTo>
                    <a:pt x="78" y="229"/>
                  </a:lnTo>
                  <a:lnTo>
                    <a:pt x="76" y="228"/>
                  </a:lnTo>
                  <a:lnTo>
                    <a:pt x="74" y="228"/>
                  </a:lnTo>
                  <a:lnTo>
                    <a:pt x="71" y="228"/>
                  </a:lnTo>
                  <a:lnTo>
                    <a:pt x="69" y="228"/>
                  </a:lnTo>
                  <a:lnTo>
                    <a:pt x="66" y="228"/>
                  </a:lnTo>
                  <a:lnTo>
                    <a:pt x="63" y="227"/>
                  </a:lnTo>
                  <a:lnTo>
                    <a:pt x="55" y="227"/>
                  </a:lnTo>
                  <a:lnTo>
                    <a:pt x="46" y="225"/>
                  </a:lnTo>
                  <a:lnTo>
                    <a:pt x="37" y="223"/>
                  </a:lnTo>
                  <a:lnTo>
                    <a:pt x="30" y="220"/>
                  </a:lnTo>
                  <a:lnTo>
                    <a:pt x="32" y="217"/>
                  </a:lnTo>
                  <a:lnTo>
                    <a:pt x="32" y="214"/>
                  </a:lnTo>
                  <a:lnTo>
                    <a:pt x="33" y="213"/>
                  </a:lnTo>
                  <a:lnTo>
                    <a:pt x="41" y="212"/>
                  </a:lnTo>
                  <a:lnTo>
                    <a:pt x="48" y="212"/>
                  </a:lnTo>
                  <a:lnTo>
                    <a:pt x="53" y="213"/>
                  </a:lnTo>
                  <a:lnTo>
                    <a:pt x="58" y="214"/>
                  </a:lnTo>
                  <a:lnTo>
                    <a:pt x="60" y="214"/>
                  </a:lnTo>
                  <a:lnTo>
                    <a:pt x="64" y="214"/>
                  </a:lnTo>
                  <a:lnTo>
                    <a:pt x="68" y="215"/>
                  </a:lnTo>
                  <a:lnTo>
                    <a:pt x="71" y="215"/>
                  </a:lnTo>
                  <a:lnTo>
                    <a:pt x="73" y="214"/>
                  </a:lnTo>
                  <a:lnTo>
                    <a:pt x="74" y="214"/>
                  </a:lnTo>
                  <a:lnTo>
                    <a:pt x="75" y="214"/>
                  </a:lnTo>
                  <a:lnTo>
                    <a:pt x="76" y="215"/>
                  </a:lnTo>
                  <a:lnTo>
                    <a:pt x="83" y="215"/>
                  </a:lnTo>
                  <a:lnTo>
                    <a:pt x="91" y="217"/>
                  </a:lnTo>
                  <a:lnTo>
                    <a:pt x="93" y="216"/>
                  </a:lnTo>
                  <a:lnTo>
                    <a:pt x="98" y="216"/>
                  </a:lnTo>
                  <a:lnTo>
                    <a:pt x="99" y="216"/>
                  </a:lnTo>
                  <a:lnTo>
                    <a:pt x="100" y="217"/>
                  </a:lnTo>
                  <a:lnTo>
                    <a:pt x="101" y="216"/>
                  </a:lnTo>
                  <a:lnTo>
                    <a:pt x="102" y="216"/>
                  </a:lnTo>
                  <a:lnTo>
                    <a:pt x="103" y="217"/>
                  </a:lnTo>
                  <a:lnTo>
                    <a:pt x="105" y="219"/>
                  </a:lnTo>
                  <a:lnTo>
                    <a:pt x="108" y="219"/>
                  </a:lnTo>
                  <a:lnTo>
                    <a:pt x="109" y="217"/>
                  </a:lnTo>
                  <a:lnTo>
                    <a:pt x="111" y="219"/>
                  </a:lnTo>
                  <a:lnTo>
                    <a:pt x="113" y="219"/>
                  </a:lnTo>
                  <a:lnTo>
                    <a:pt x="116" y="219"/>
                  </a:lnTo>
                  <a:lnTo>
                    <a:pt x="120" y="217"/>
                  </a:lnTo>
                  <a:lnTo>
                    <a:pt x="121" y="215"/>
                  </a:lnTo>
                  <a:lnTo>
                    <a:pt x="121" y="212"/>
                  </a:lnTo>
                  <a:lnTo>
                    <a:pt x="120" y="211"/>
                  </a:lnTo>
                  <a:lnTo>
                    <a:pt x="120" y="210"/>
                  </a:lnTo>
                  <a:lnTo>
                    <a:pt x="121" y="208"/>
                  </a:lnTo>
                  <a:lnTo>
                    <a:pt x="125" y="203"/>
                  </a:lnTo>
                  <a:lnTo>
                    <a:pt x="130" y="200"/>
                  </a:lnTo>
                  <a:lnTo>
                    <a:pt x="134" y="199"/>
                  </a:lnTo>
                  <a:lnTo>
                    <a:pt x="137" y="199"/>
                  </a:lnTo>
                  <a:lnTo>
                    <a:pt x="140" y="199"/>
                  </a:lnTo>
                  <a:lnTo>
                    <a:pt x="144" y="194"/>
                  </a:lnTo>
                  <a:lnTo>
                    <a:pt x="148" y="191"/>
                  </a:lnTo>
                  <a:lnTo>
                    <a:pt x="152" y="190"/>
                  </a:lnTo>
                  <a:lnTo>
                    <a:pt x="157" y="188"/>
                  </a:lnTo>
                  <a:lnTo>
                    <a:pt x="159" y="187"/>
                  </a:lnTo>
                  <a:lnTo>
                    <a:pt x="160" y="186"/>
                  </a:lnTo>
                  <a:lnTo>
                    <a:pt x="162" y="186"/>
                  </a:lnTo>
                  <a:lnTo>
                    <a:pt x="164" y="186"/>
                  </a:lnTo>
                  <a:lnTo>
                    <a:pt x="166" y="185"/>
                  </a:lnTo>
                  <a:lnTo>
                    <a:pt x="168" y="184"/>
                  </a:lnTo>
                  <a:lnTo>
                    <a:pt x="169" y="184"/>
                  </a:lnTo>
                  <a:lnTo>
                    <a:pt x="170" y="185"/>
                  </a:lnTo>
                  <a:lnTo>
                    <a:pt x="172" y="184"/>
                  </a:lnTo>
                  <a:lnTo>
                    <a:pt x="173" y="181"/>
                  </a:lnTo>
                  <a:lnTo>
                    <a:pt x="178" y="181"/>
                  </a:lnTo>
                  <a:lnTo>
                    <a:pt x="181" y="180"/>
                  </a:lnTo>
                  <a:lnTo>
                    <a:pt x="182" y="179"/>
                  </a:lnTo>
                  <a:lnTo>
                    <a:pt x="183" y="179"/>
                  </a:lnTo>
                  <a:lnTo>
                    <a:pt x="196" y="177"/>
                  </a:lnTo>
                  <a:lnTo>
                    <a:pt x="208" y="174"/>
                  </a:lnTo>
                  <a:close/>
                  <a:moveTo>
                    <a:pt x="137" y="203"/>
                  </a:moveTo>
                  <a:lnTo>
                    <a:pt x="136" y="204"/>
                  </a:lnTo>
                  <a:lnTo>
                    <a:pt x="135" y="204"/>
                  </a:lnTo>
                  <a:lnTo>
                    <a:pt x="135" y="205"/>
                  </a:lnTo>
                  <a:lnTo>
                    <a:pt x="136" y="205"/>
                  </a:lnTo>
                  <a:lnTo>
                    <a:pt x="137" y="205"/>
                  </a:lnTo>
                  <a:lnTo>
                    <a:pt x="137" y="207"/>
                  </a:lnTo>
                  <a:lnTo>
                    <a:pt x="138" y="205"/>
                  </a:lnTo>
                  <a:lnTo>
                    <a:pt x="138" y="204"/>
                  </a:lnTo>
                  <a:lnTo>
                    <a:pt x="137" y="203"/>
                  </a:lnTo>
                  <a:close/>
                  <a:moveTo>
                    <a:pt x="128" y="211"/>
                  </a:moveTo>
                  <a:lnTo>
                    <a:pt x="128" y="211"/>
                  </a:lnTo>
                  <a:lnTo>
                    <a:pt x="128" y="212"/>
                  </a:lnTo>
                  <a:lnTo>
                    <a:pt x="129" y="212"/>
                  </a:lnTo>
                  <a:lnTo>
                    <a:pt x="129" y="211"/>
                  </a:lnTo>
                  <a:lnTo>
                    <a:pt x="128" y="211"/>
                  </a:lnTo>
                  <a:close/>
                  <a:moveTo>
                    <a:pt x="66" y="305"/>
                  </a:moveTo>
                  <a:lnTo>
                    <a:pt x="66" y="305"/>
                  </a:lnTo>
                  <a:lnTo>
                    <a:pt x="66" y="306"/>
                  </a:lnTo>
                  <a:lnTo>
                    <a:pt x="66" y="305"/>
                  </a:lnTo>
                  <a:lnTo>
                    <a:pt x="67" y="305"/>
                  </a:lnTo>
                  <a:lnTo>
                    <a:pt x="66" y="305"/>
                  </a:lnTo>
                  <a:close/>
                </a:path>
              </a:pathLst>
            </a:custGeom>
            <a:solidFill>
              <a:srgbClr val="2C5882"/>
            </a:solidFill>
            <a:ln w="9525">
              <a:noFill/>
              <a:round/>
            </a:ln>
          </p:spPr>
          <p:txBody>
            <a:bodyPr/>
            <a:lstStyle/>
            <a:p>
              <a:endParaRPr lang="zh-CN" altLang="en-US"/>
            </a:p>
          </p:txBody>
        </p:sp>
        <p:sp>
          <p:nvSpPr>
            <p:cNvPr id="49194" name="Freeform 72"/>
            <p:cNvSpPr>
              <a:spLocks noEditPoints="1"/>
            </p:cNvSpPr>
            <p:nvPr/>
          </p:nvSpPr>
          <p:spPr bwMode="auto">
            <a:xfrm>
              <a:off x="194" y="213"/>
              <a:ext cx="137" cy="109"/>
            </a:xfrm>
            <a:custGeom>
              <a:avLst/>
              <a:gdLst>
                <a:gd name="T0" fmla="*/ 0 w 411"/>
                <a:gd name="T1" fmla="*/ 0 h 325"/>
                <a:gd name="T2" fmla="*/ 0 w 411"/>
                <a:gd name="T3" fmla="*/ 0 h 325"/>
                <a:gd name="T4" fmla="*/ 0 w 411"/>
                <a:gd name="T5" fmla="*/ 0 h 325"/>
                <a:gd name="T6" fmla="*/ 0 w 411"/>
                <a:gd name="T7" fmla="*/ 0 h 325"/>
                <a:gd name="T8" fmla="*/ 0 w 411"/>
                <a:gd name="T9" fmla="*/ 0 h 325"/>
                <a:gd name="T10" fmla="*/ 0 w 411"/>
                <a:gd name="T11" fmla="*/ 0 h 325"/>
                <a:gd name="T12" fmla="*/ 0 w 411"/>
                <a:gd name="T13" fmla="*/ 0 h 325"/>
                <a:gd name="T14" fmla="*/ 0 w 411"/>
                <a:gd name="T15" fmla="*/ 0 h 325"/>
                <a:gd name="T16" fmla="*/ 0 w 411"/>
                <a:gd name="T17" fmla="*/ 0 h 325"/>
                <a:gd name="T18" fmla="*/ 0 w 411"/>
                <a:gd name="T19" fmla="*/ 0 h 325"/>
                <a:gd name="T20" fmla="*/ 0 w 411"/>
                <a:gd name="T21" fmla="*/ 0 h 325"/>
                <a:gd name="T22" fmla="*/ 0 w 411"/>
                <a:gd name="T23" fmla="*/ 0 h 325"/>
                <a:gd name="T24" fmla="*/ 0 w 411"/>
                <a:gd name="T25" fmla="*/ 0 h 325"/>
                <a:gd name="T26" fmla="*/ 0 w 411"/>
                <a:gd name="T27" fmla="*/ 0 h 325"/>
                <a:gd name="T28" fmla="*/ 0 w 411"/>
                <a:gd name="T29" fmla="*/ 0 h 325"/>
                <a:gd name="T30" fmla="*/ 0 w 411"/>
                <a:gd name="T31" fmla="*/ 0 h 325"/>
                <a:gd name="T32" fmla="*/ 0 w 411"/>
                <a:gd name="T33" fmla="*/ 0 h 325"/>
                <a:gd name="T34" fmla="*/ 0 w 411"/>
                <a:gd name="T35" fmla="*/ 0 h 325"/>
                <a:gd name="T36" fmla="*/ 0 w 411"/>
                <a:gd name="T37" fmla="*/ 0 h 325"/>
                <a:gd name="T38" fmla="*/ 0 w 411"/>
                <a:gd name="T39" fmla="*/ 0 h 325"/>
                <a:gd name="T40" fmla="*/ 0 w 411"/>
                <a:gd name="T41" fmla="*/ 0 h 325"/>
                <a:gd name="T42" fmla="*/ 0 w 411"/>
                <a:gd name="T43" fmla="*/ 0 h 325"/>
                <a:gd name="T44" fmla="*/ 0 w 411"/>
                <a:gd name="T45" fmla="*/ 0 h 325"/>
                <a:gd name="T46" fmla="*/ 0 w 411"/>
                <a:gd name="T47" fmla="*/ 0 h 325"/>
                <a:gd name="T48" fmla="*/ 0 w 411"/>
                <a:gd name="T49" fmla="*/ 0 h 325"/>
                <a:gd name="T50" fmla="*/ 0 w 411"/>
                <a:gd name="T51" fmla="*/ 0 h 325"/>
                <a:gd name="T52" fmla="*/ 0 w 411"/>
                <a:gd name="T53" fmla="*/ 0 h 325"/>
                <a:gd name="T54" fmla="*/ 0 w 411"/>
                <a:gd name="T55" fmla="*/ 0 h 325"/>
                <a:gd name="T56" fmla="*/ 0 w 411"/>
                <a:gd name="T57" fmla="*/ 0 h 325"/>
                <a:gd name="T58" fmla="*/ 0 w 411"/>
                <a:gd name="T59" fmla="*/ 0 h 325"/>
                <a:gd name="T60" fmla="*/ 0 w 411"/>
                <a:gd name="T61" fmla="*/ 0 h 325"/>
                <a:gd name="T62" fmla="*/ 1 w 411"/>
                <a:gd name="T63" fmla="*/ 0 h 325"/>
                <a:gd name="T64" fmla="*/ 1 w 411"/>
                <a:gd name="T65" fmla="*/ 0 h 325"/>
                <a:gd name="T66" fmla="*/ 1 w 411"/>
                <a:gd name="T67" fmla="*/ 0 h 325"/>
                <a:gd name="T68" fmla="*/ 0 w 411"/>
                <a:gd name="T69" fmla="*/ 0 h 325"/>
                <a:gd name="T70" fmla="*/ 0 w 411"/>
                <a:gd name="T71" fmla="*/ 0 h 325"/>
                <a:gd name="T72" fmla="*/ 0 w 411"/>
                <a:gd name="T73" fmla="*/ 0 h 325"/>
                <a:gd name="T74" fmla="*/ 0 w 411"/>
                <a:gd name="T75" fmla="*/ 0 h 325"/>
                <a:gd name="T76" fmla="*/ 0 w 411"/>
                <a:gd name="T77" fmla="*/ 0 h 325"/>
                <a:gd name="T78" fmla="*/ 0 w 411"/>
                <a:gd name="T79" fmla="*/ 0 h 325"/>
                <a:gd name="T80" fmla="*/ 0 w 411"/>
                <a:gd name="T81" fmla="*/ 0 h 325"/>
                <a:gd name="T82" fmla="*/ 0 w 411"/>
                <a:gd name="T83" fmla="*/ 0 h 325"/>
                <a:gd name="T84" fmla="*/ 0 w 411"/>
                <a:gd name="T85" fmla="*/ 0 h 325"/>
                <a:gd name="T86" fmla="*/ 0 w 411"/>
                <a:gd name="T87" fmla="*/ 0 h 325"/>
                <a:gd name="T88" fmla="*/ 0 w 411"/>
                <a:gd name="T89" fmla="*/ 0 h 325"/>
                <a:gd name="T90" fmla="*/ 0 w 411"/>
                <a:gd name="T91" fmla="*/ 0 h 325"/>
                <a:gd name="T92" fmla="*/ 0 w 411"/>
                <a:gd name="T93" fmla="*/ 0 h 325"/>
                <a:gd name="T94" fmla="*/ 0 w 411"/>
                <a:gd name="T95" fmla="*/ 0 h 325"/>
                <a:gd name="T96" fmla="*/ 0 w 411"/>
                <a:gd name="T97" fmla="*/ 0 h 325"/>
                <a:gd name="T98" fmla="*/ 0 w 411"/>
                <a:gd name="T99" fmla="*/ 0 h 325"/>
                <a:gd name="T100" fmla="*/ 0 w 411"/>
                <a:gd name="T101" fmla="*/ 0 h 325"/>
                <a:gd name="T102" fmla="*/ 0 w 411"/>
                <a:gd name="T103" fmla="*/ 0 h 325"/>
                <a:gd name="T104" fmla="*/ 0 w 411"/>
                <a:gd name="T105" fmla="*/ 0 h 325"/>
                <a:gd name="T106" fmla="*/ 0 w 411"/>
                <a:gd name="T107" fmla="*/ 0 h 325"/>
                <a:gd name="T108" fmla="*/ 0 w 411"/>
                <a:gd name="T109" fmla="*/ 0 h 325"/>
                <a:gd name="T110" fmla="*/ 0 w 411"/>
                <a:gd name="T111" fmla="*/ 0 h 325"/>
                <a:gd name="T112" fmla="*/ 0 w 411"/>
                <a:gd name="T113" fmla="*/ 0 h 325"/>
                <a:gd name="T114" fmla="*/ 0 w 411"/>
                <a:gd name="T115" fmla="*/ 0 h 325"/>
                <a:gd name="T116" fmla="*/ 0 w 411"/>
                <a:gd name="T117" fmla="*/ 0 h 325"/>
                <a:gd name="T118" fmla="*/ 0 w 411"/>
                <a:gd name="T119" fmla="*/ 0 h 325"/>
                <a:gd name="T120" fmla="*/ 0 w 411"/>
                <a:gd name="T121" fmla="*/ 0 h 325"/>
                <a:gd name="T122" fmla="*/ 0 w 411"/>
                <a:gd name="T123" fmla="*/ 0 h 325"/>
                <a:gd name="T124" fmla="*/ 0 w 411"/>
                <a:gd name="T125" fmla="*/ 0 h 32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11"/>
                <a:gd name="T190" fmla="*/ 0 h 325"/>
                <a:gd name="T191" fmla="*/ 411 w 411"/>
                <a:gd name="T192" fmla="*/ 325 h 32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11" h="325">
                  <a:moveTo>
                    <a:pt x="0" y="87"/>
                  </a:moveTo>
                  <a:lnTo>
                    <a:pt x="1" y="86"/>
                  </a:lnTo>
                  <a:lnTo>
                    <a:pt x="3" y="84"/>
                  </a:lnTo>
                  <a:lnTo>
                    <a:pt x="9" y="86"/>
                  </a:lnTo>
                  <a:lnTo>
                    <a:pt x="13" y="90"/>
                  </a:lnTo>
                  <a:lnTo>
                    <a:pt x="16" y="90"/>
                  </a:lnTo>
                  <a:lnTo>
                    <a:pt x="20" y="90"/>
                  </a:lnTo>
                  <a:lnTo>
                    <a:pt x="23" y="92"/>
                  </a:lnTo>
                  <a:lnTo>
                    <a:pt x="26" y="94"/>
                  </a:lnTo>
                  <a:lnTo>
                    <a:pt x="26" y="95"/>
                  </a:lnTo>
                  <a:lnTo>
                    <a:pt x="26" y="96"/>
                  </a:lnTo>
                  <a:lnTo>
                    <a:pt x="25" y="97"/>
                  </a:lnTo>
                  <a:lnTo>
                    <a:pt x="24" y="98"/>
                  </a:lnTo>
                  <a:lnTo>
                    <a:pt x="24" y="99"/>
                  </a:lnTo>
                  <a:lnTo>
                    <a:pt x="27" y="99"/>
                  </a:lnTo>
                  <a:lnTo>
                    <a:pt x="30" y="99"/>
                  </a:lnTo>
                  <a:lnTo>
                    <a:pt x="33" y="102"/>
                  </a:lnTo>
                  <a:lnTo>
                    <a:pt x="35" y="104"/>
                  </a:lnTo>
                  <a:lnTo>
                    <a:pt x="37" y="105"/>
                  </a:lnTo>
                  <a:lnTo>
                    <a:pt x="41" y="106"/>
                  </a:lnTo>
                  <a:lnTo>
                    <a:pt x="42" y="107"/>
                  </a:lnTo>
                  <a:lnTo>
                    <a:pt x="43" y="108"/>
                  </a:lnTo>
                  <a:lnTo>
                    <a:pt x="44" y="108"/>
                  </a:lnTo>
                  <a:lnTo>
                    <a:pt x="46" y="108"/>
                  </a:lnTo>
                  <a:lnTo>
                    <a:pt x="48" y="109"/>
                  </a:lnTo>
                  <a:lnTo>
                    <a:pt x="50" y="111"/>
                  </a:lnTo>
                  <a:lnTo>
                    <a:pt x="56" y="115"/>
                  </a:lnTo>
                  <a:lnTo>
                    <a:pt x="62" y="119"/>
                  </a:lnTo>
                  <a:lnTo>
                    <a:pt x="63" y="121"/>
                  </a:lnTo>
                  <a:lnTo>
                    <a:pt x="65" y="124"/>
                  </a:lnTo>
                  <a:lnTo>
                    <a:pt x="68" y="125"/>
                  </a:lnTo>
                  <a:lnTo>
                    <a:pt x="71" y="126"/>
                  </a:lnTo>
                  <a:lnTo>
                    <a:pt x="72" y="127"/>
                  </a:lnTo>
                  <a:lnTo>
                    <a:pt x="73" y="128"/>
                  </a:lnTo>
                  <a:lnTo>
                    <a:pt x="79" y="131"/>
                  </a:lnTo>
                  <a:lnTo>
                    <a:pt x="83" y="134"/>
                  </a:lnTo>
                  <a:lnTo>
                    <a:pt x="84" y="136"/>
                  </a:lnTo>
                  <a:lnTo>
                    <a:pt x="86" y="137"/>
                  </a:lnTo>
                  <a:lnTo>
                    <a:pt x="88" y="136"/>
                  </a:lnTo>
                  <a:lnTo>
                    <a:pt x="88" y="133"/>
                  </a:lnTo>
                  <a:lnTo>
                    <a:pt x="89" y="132"/>
                  </a:lnTo>
                  <a:lnTo>
                    <a:pt x="90" y="131"/>
                  </a:lnTo>
                  <a:lnTo>
                    <a:pt x="91" y="129"/>
                  </a:lnTo>
                  <a:lnTo>
                    <a:pt x="92" y="127"/>
                  </a:lnTo>
                  <a:lnTo>
                    <a:pt x="93" y="122"/>
                  </a:lnTo>
                  <a:lnTo>
                    <a:pt x="93" y="117"/>
                  </a:lnTo>
                  <a:lnTo>
                    <a:pt x="90" y="111"/>
                  </a:lnTo>
                  <a:lnTo>
                    <a:pt x="84" y="107"/>
                  </a:lnTo>
                  <a:lnTo>
                    <a:pt x="78" y="104"/>
                  </a:lnTo>
                  <a:lnTo>
                    <a:pt x="72" y="102"/>
                  </a:lnTo>
                  <a:lnTo>
                    <a:pt x="68" y="101"/>
                  </a:lnTo>
                  <a:lnTo>
                    <a:pt x="65" y="98"/>
                  </a:lnTo>
                  <a:lnTo>
                    <a:pt x="65" y="97"/>
                  </a:lnTo>
                  <a:lnTo>
                    <a:pt x="66" y="97"/>
                  </a:lnTo>
                  <a:lnTo>
                    <a:pt x="67" y="97"/>
                  </a:lnTo>
                  <a:lnTo>
                    <a:pt x="68" y="97"/>
                  </a:lnTo>
                  <a:lnTo>
                    <a:pt x="69" y="98"/>
                  </a:lnTo>
                  <a:lnTo>
                    <a:pt x="70" y="98"/>
                  </a:lnTo>
                  <a:lnTo>
                    <a:pt x="71" y="98"/>
                  </a:lnTo>
                  <a:lnTo>
                    <a:pt x="72" y="97"/>
                  </a:lnTo>
                  <a:lnTo>
                    <a:pt x="74" y="97"/>
                  </a:lnTo>
                  <a:lnTo>
                    <a:pt x="76" y="97"/>
                  </a:lnTo>
                  <a:lnTo>
                    <a:pt x="78" y="97"/>
                  </a:lnTo>
                  <a:lnTo>
                    <a:pt x="79" y="97"/>
                  </a:lnTo>
                  <a:lnTo>
                    <a:pt x="82" y="97"/>
                  </a:lnTo>
                  <a:lnTo>
                    <a:pt x="85" y="98"/>
                  </a:lnTo>
                  <a:lnTo>
                    <a:pt x="85" y="99"/>
                  </a:lnTo>
                  <a:lnTo>
                    <a:pt x="85" y="101"/>
                  </a:lnTo>
                  <a:lnTo>
                    <a:pt x="86" y="101"/>
                  </a:lnTo>
                  <a:lnTo>
                    <a:pt x="88" y="99"/>
                  </a:lnTo>
                  <a:lnTo>
                    <a:pt x="90" y="99"/>
                  </a:lnTo>
                  <a:lnTo>
                    <a:pt x="93" y="102"/>
                  </a:lnTo>
                  <a:lnTo>
                    <a:pt x="97" y="103"/>
                  </a:lnTo>
                  <a:lnTo>
                    <a:pt x="100" y="101"/>
                  </a:lnTo>
                  <a:lnTo>
                    <a:pt x="102" y="99"/>
                  </a:lnTo>
                  <a:lnTo>
                    <a:pt x="104" y="98"/>
                  </a:lnTo>
                  <a:lnTo>
                    <a:pt x="106" y="98"/>
                  </a:lnTo>
                  <a:lnTo>
                    <a:pt x="106" y="99"/>
                  </a:lnTo>
                  <a:lnTo>
                    <a:pt x="106" y="101"/>
                  </a:lnTo>
                  <a:lnTo>
                    <a:pt x="108" y="103"/>
                  </a:lnTo>
                  <a:lnTo>
                    <a:pt x="111" y="104"/>
                  </a:lnTo>
                  <a:lnTo>
                    <a:pt x="113" y="105"/>
                  </a:lnTo>
                  <a:lnTo>
                    <a:pt x="114" y="106"/>
                  </a:lnTo>
                  <a:lnTo>
                    <a:pt x="116" y="107"/>
                  </a:lnTo>
                  <a:lnTo>
                    <a:pt x="116" y="109"/>
                  </a:lnTo>
                  <a:lnTo>
                    <a:pt x="114" y="113"/>
                  </a:lnTo>
                  <a:lnTo>
                    <a:pt x="113" y="116"/>
                  </a:lnTo>
                  <a:lnTo>
                    <a:pt x="112" y="120"/>
                  </a:lnTo>
                  <a:lnTo>
                    <a:pt x="111" y="125"/>
                  </a:lnTo>
                  <a:lnTo>
                    <a:pt x="109" y="127"/>
                  </a:lnTo>
                  <a:lnTo>
                    <a:pt x="109" y="128"/>
                  </a:lnTo>
                  <a:lnTo>
                    <a:pt x="109" y="129"/>
                  </a:lnTo>
                  <a:lnTo>
                    <a:pt x="109" y="130"/>
                  </a:lnTo>
                  <a:lnTo>
                    <a:pt x="108" y="131"/>
                  </a:lnTo>
                  <a:lnTo>
                    <a:pt x="108" y="132"/>
                  </a:lnTo>
                  <a:lnTo>
                    <a:pt x="108" y="133"/>
                  </a:lnTo>
                  <a:lnTo>
                    <a:pt x="108" y="134"/>
                  </a:lnTo>
                  <a:lnTo>
                    <a:pt x="106" y="141"/>
                  </a:lnTo>
                  <a:lnTo>
                    <a:pt x="105" y="147"/>
                  </a:lnTo>
                  <a:lnTo>
                    <a:pt x="106" y="147"/>
                  </a:lnTo>
                  <a:lnTo>
                    <a:pt x="107" y="147"/>
                  </a:lnTo>
                  <a:lnTo>
                    <a:pt x="111" y="150"/>
                  </a:lnTo>
                  <a:lnTo>
                    <a:pt x="113" y="152"/>
                  </a:lnTo>
                  <a:lnTo>
                    <a:pt x="112" y="153"/>
                  </a:lnTo>
                  <a:lnTo>
                    <a:pt x="111" y="154"/>
                  </a:lnTo>
                  <a:lnTo>
                    <a:pt x="111" y="155"/>
                  </a:lnTo>
                  <a:lnTo>
                    <a:pt x="113" y="159"/>
                  </a:lnTo>
                  <a:lnTo>
                    <a:pt x="115" y="163"/>
                  </a:lnTo>
                  <a:lnTo>
                    <a:pt x="115" y="164"/>
                  </a:lnTo>
                  <a:lnTo>
                    <a:pt x="112" y="163"/>
                  </a:lnTo>
                  <a:lnTo>
                    <a:pt x="109" y="161"/>
                  </a:lnTo>
                  <a:lnTo>
                    <a:pt x="107" y="162"/>
                  </a:lnTo>
                  <a:lnTo>
                    <a:pt x="105" y="162"/>
                  </a:lnTo>
                  <a:lnTo>
                    <a:pt x="105" y="163"/>
                  </a:lnTo>
                  <a:lnTo>
                    <a:pt x="105" y="164"/>
                  </a:lnTo>
                  <a:lnTo>
                    <a:pt x="105" y="165"/>
                  </a:lnTo>
                  <a:lnTo>
                    <a:pt x="103" y="164"/>
                  </a:lnTo>
                  <a:lnTo>
                    <a:pt x="101" y="163"/>
                  </a:lnTo>
                  <a:lnTo>
                    <a:pt x="100" y="163"/>
                  </a:lnTo>
                  <a:lnTo>
                    <a:pt x="95" y="168"/>
                  </a:lnTo>
                  <a:lnTo>
                    <a:pt x="95" y="171"/>
                  </a:lnTo>
                  <a:lnTo>
                    <a:pt x="96" y="172"/>
                  </a:lnTo>
                  <a:lnTo>
                    <a:pt x="95" y="174"/>
                  </a:lnTo>
                  <a:lnTo>
                    <a:pt x="94" y="176"/>
                  </a:lnTo>
                  <a:lnTo>
                    <a:pt x="94" y="178"/>
                  </a:lnTo>
                  <a:lnTo>
                    <a:pt x="94" y="179"/>
                  </a:lnTo>
                  <a:lnTo>
                    <a:pt x="93" y="180"/>
                  </a:lnTo>
                  <a:lnTo>
                    <a:pt x="92" y="182"/>
                  </a:lnTo>
                  <a:lnTo>
                    <a:pt x="92" y="183"/>
                  </a:lnTo>
                  <a:lnTo>
                    <a:pt x="93" y="183"/>
                  </a:lnTo>
                  <a:lnTo>
                    <a:pt x="92" y="184"/>
                  </a:lnTo>
                  <a:lnTo>
                    <a:pt x="91" y="185"/>
                  </a:lnTo>
                  <a:lnTo>
                    <a:pt x="89" y="190"/>
                  </a:lnTo>
                  <a:lnTo>
                    <a:pt x="86" y="195"/>
                  </a:lnTo>
                  <a:lnTo>
                    <a:pt x="84" y="197"/>
                  </a:lnTo>
                  <a:lnTo>
                    <a:pt x="83" y="198"/>
                  </a:lnTo>
                  <a:lnTo>
                    <a:pt x="83" y="199"/>
                  </a:lnTo>
                  <a:lnTo>
                    <a:pt x="83" y="200"/>
                  </a:lnTo>
                  <a:lnTo>
                    <a:pt x="81" y="201"/>
                  </a:lnTo>
                  <a:lnTo>
                    <a:pt x="80" y="203"/>
                  </a:lnTo>
                  <a:lnTo>
                    <a:pt x="80" y="204"/>
                  </a:lnTo>
                  <a:lnTo>
                    <a:pt x="80" y="206"/>
                  </a:lnTo>
                  <a:lnTo>
                    <a:pt x="77" y="210"/>
                  </a:lnTo>
                  <a:lnTo>
                    <a:pt x="72" y="214"/>
                  </a:lnTo>
                  <a:lnTo>
                    <a:pt x="70" y="217"/>
                  </a:lnTo>
                  <a:lnTo>
                    <a:pt x="69" y="219"/>
                  </a:lnTo>
                  <a:lnTo>
                    <a:pt x="68" y="219"/>
                  </a:lnTo>
                  <a:lnTo>
                    <a:pt x="67" y="219"/>
                  </a:lnTo>
                  <a:lnTo>
                    <a:pt x="67" y="220"/>
                  </a:lnTo>
                  <a:lnTo>
                    <a:pt x="66" y="221"/>
                  </a:lnTo>
                  <a:lnTo>
                    <a:pt x="63" y="222"/>
                  </a:lnTo>
                  <a:lnTo>
                    <a:pt x="61" y="223"/>
                  </a:lnTo>
                  <a:lnTo>
                    <a:pt x="60" y="225"/>
                  </a:lnTo>
                  <a:lnTo>
                    <a:pt x="58" y="226"/>
                  </a:lnTo>
                  <a:lnTo>
                    <a:pt x="53" y="231"/>
                  </a:lnTo>
                  <a:lnTo>
                    <a:pt x="46" y="234"/>
                  </a:lnTo>
                  <a:lnTo>
                    <a:pt x="47" y="230"/>
                  </a:lnTo>
                  <a:lnTo>
                    <a:pt x="47" y="226"/>
                  </a:lnTo>
                  <a:lnTo>
                    <a:pt x="47" y="224"/>
                  </a:lnTo>
                  <a:lnTo>
                    <a:pt x="48" y="222"/>
                  </a:lnTo>
                  <a:lnTo>
                    <a:pt x="48" y="220"/>
                  </a:lnTo>
                  <a:lnTo>
                    <a:pt x="48" y="219"/>
                  </a:lnTo>
                  <a:lnTo>
                    <a:pt x="50" y="213"/>
                  </a:lnTo>
                  <a:lnTo>
                    <a:pt x="53" y="208"/>
                  </a:lnTo>
                  <a:lnTo>
                    <a:pt x="53" y="207"/>
                  </a:lnTo>
                  <a:lnTo>
                    <a:pt x="53" y="206"/>
                  </a:lnTo>
                  <a:lnTo>
                    <a:pt x="53" y="204"/>
                  </a:lnTo>
                  <a:lnTo>
                    <a:pt x="54" y="203"/>
                  </a:lnTo>
                  <a:lnTo>
                    <a:pt x="55" y="201"/>
                  </a:lnTo>
                  <a:lnTo>
                    <a:pt x="57" y="199"/>
                  </a:lnTo>
                  <a:lnTo>
                    <a:pt x="59" y="195"/>
                  </a:lnTo>
                  <a:lnTo>
                    <a:pt x="61" y="190"/>
                  </a:lnTo>
                  <a:lnTo>
                    <a:pt x="63" y="187"/>
                  </a:lnTo>
                  <a:lnTo>
                    <a:pt x="67" y="184"/>
                  </a:lnTo>
                  <a:lnTo>
                    <a:pt x="66" y="183"/>
                  </a:lnTo>
                  <a:lnTo>
                    <a:pt x="66" y="182"/>
                  </a:lnTo>
                  <a:lnTo>
                    <a:pt x="68" y="178"/>
                  </a:lnTo>
                  <a:lnTo>
                    <a:pt x="69" y="176"/>
                  </a:lnTo>
                  <a:lnTo>
                    <a:pt x="72" y="171"/>
                  </a:lnTo>
                  <a:lnTo>
                    <a:pt x="74" y="166"/>
                  </a:lnTo>
                  <a:lnTo>
                    <a:pt x="74" y="165"/>
                  </a:lnTo>
                  <a:lnTo>
                    <a:pt x="74" y="164"/>
                  </a:lnTo>
                  <a:lnTo>
                    <a:pt x="76" y="162"/>
                  </a:lnTo>
                  <a:lnTo>
                    <a:pt x="77" y="160"/>
                  </a:lnTo>
                  <a:lnTo>
                    <a:pt x="79" y="155"/>
                  </a:lnTo>
                  <a:lnTo>
                    <a:pt x="81" y="152"/>
                  </a:lnTo>
                  <a:lnTo>
                    <a:pt x="79" y="149"/>
                  </a:lnTo>
                  <a:lnTo>
                    <a:pt x="78" y="147"/>
                  </a:lnTo>
                  <a:lnTo>
                    <a:pt x="77" y="148"/>
                  </a:lnTo>
                  <a:lnTo>
                    <a:pt x="76" y="148"/>
                  </a:lnTo>
                  <a:lnTo>
                    <a:pt x="73" y="147"/>
                  </a:lnTo>
                  <a:lnTo>
                    <a:pt x="70" y="145"/>
                  </a:lnTo>
                  <a:lnTo>
                    <a:pt x="67" y="142"/>
                  </a:lnTo>
                  <a:lnTo>
                    <a:pt x="65" y="139"/>
                  </a:lnTo>
                  <a:lnTo>
                    <a:pt x="62" y="139"/>
                  </a:lnTo>
                  <a:lnTo>
                    <a:pt x="61" y="139"/>
                  </a:lnTo>
                  <a:lnTo>
                    <a:pt x="59" y="136"/>
                  </a:lnTo>
                  <a:lnTo>
                    <a:pt x="58" y="132"/>
                  </a:lnTo>
                  <a:lnTo>
                    <a:pt x="57" y="132"/>
                  </a:lnTo>
                  <a:lnTo>
                    <a:pt x="56" y="132"/>
                  </a:lnTo>
                  <a:lnTo>
                    <a:pt x="55" y="132"/>
                  </a:lnTo>
                  <a:lnTo>
                    <a:pt x="54" y="133"/>
                  </a:lnTo>
                  <a:lnTo>
                    <a:pt x="53" y="133"/>
                  </a:lnTo>
                  <a:lnTo>
                    <a:pt x="50" y="132"/>
                  </a:lnTo>
                  <a:lnTo>
                    <a:pt x="50" y="131"/>
                  </a:lnTo>
                  <a:lnTo>
                    <a:pt x="50" y="130"/>
                  </a:lnTo>
                  <a:lnTo>
                    <a:pt x="50" y="129"/>
                  </a:lnTo>
                  <a:lnTo>
                    <a:pt x="47" y="128"/>
                  </a:lnTo>
                  <a:lnTo>
                    <a:pt x="45" y="128"/>
                  </a:lnTo>
                  <a:lnTo>
                    <a:pt x="43" y="126"/>
                  </a:lnTo>
                  <a:lnTo>
                    <a:pt x="42" y="124"/>
                  </a:lnTo>
                  <a:lnTo>
                    <a:pt x="38" y="122"/>
                  </a:lnTo>
                  <a:lnTo>
                    <a:pt x="35" y="120"/>
                  </a:lnTo>
                  <a:lnTo>
                    <a:pt x="32" y="119"/>
                  </a:lnTo>
                  <a:lnTo>
                    <a:pt x="30" y="117"/>
                  </a:lnTo>
                  <a:lnTo>
                    <a:pt x="28" y="116"/>
                  </a:lnTo>
                  <a:lnTo>
                    <a:pt x="27" y="114"/>
                  </a:lnTo>
                  <a:lnTo>
                    <a:pt x="26" y="114"/>
                  </a:lnTo>
                  <a:lnTo>
                    <a:pt x="24" y="114"/>
                  </a:lnTo>
                  <a:lnTo>
                    <a:pt x="21" y="111"/>
                  </a:lnTo>
                  <a:lnTo>
                    <a:pt x="18" y="109"/>
                  </a:lnTo>
                  <a:lnTo>
                    <a:pt x="16" y="109"/>
                  </a:lnTo>
                  <a:lnTo>
                    <a:pt x="15" y="110"/>
                  </a:lnTo>
                  <a:lnTo>
                    <a:pt x="15" y="109"/>
                  </a:lnTo>
                  <a:lnTo>
                    <a:pt x="15" y="108"/>
                  </a:lnTo>
                  <a:lnTo>
                    <a:pt x="15" y="107"/>
                  </a:lnTo>
                  <a:lnTo>
                    <a:pt x="14" y="106"/>
                  </a:lnTo>
                  <a:lnTo>
                    <a:pt x="13" y="105"/>
                  </a:lnTo>
                  <a:lnTo>
                    <a:pt x="12" y="106"/>
                  </a:lnTo>
                  <a:lnTo>
                    <a:pt x="11" y="105"/>
                  </a:lnTo>
                  <a:lnTo>
                    <a:pt x="10" y="103"/>
                  </a:lnTo>
                  <a:lnTo>
                    <a:pt x="9" y="102"/>
                  </a:lnTo>
                  <a:lnTo>
                    <a:pt x="7" y="98"/>
                  </a:lnTo>
                  <a:lnTo>
                    <a:pt x="6" y="96"/>
                  </a:lnTo>
                  <a:lnTo>
                    <a:pt x="4" y="94"/>
                  </a:lnTo>
                  <a:lnTo>
                    <a:pt x="2" y="93"/>
                  </a:lnTo>
                  <a:lnTo>
                    <a:pt x="1" y="91"/>
                  </a:lnTo>
                  <a:lnTo>
                    <a:pt x="0" y="87"/>
                  </a:lnTo>
                  <a:close/>
                  <a:moveTo>
                    <a:pt x="12" y="99"/>
                  </a:moveTo>
                  <a:lnTo>
                    <a:pt x="13" y="102"/>
                  </a:lnTo>
                  <a:lnTo>
                    <a:pt x="13" y="103"/>
                  </a:lnTo>
                  <a:lnTo>
                    <a:pt x="14" y="104"/>
                  </a:lnTo>
                  <a:lnTo>
                    <a:pt x="15" y="105"/>
                  </a:lnTo>
                  <a:lnTo>
                    <a:pt x="16" y="104"/>
                  </a:lnTo>
                  <a:lnTo>
                    <a:pt x="18" y="102"/>
                  </a:lnTo>
                  <a:lnTo>
                    <a:pt x="18" y="99"/>
                  </a:lnTo>
                  <a:lnTo>
                    <a:pt x="16" y="98"/>
                  </a:lnTo>
                  <a:lnTo>
                    <a:pt x="14" y="97"/>
                  </a:lnTo>
                  <a:lnTo>
                    <a:pt x="13" y="98"/>
                  </a:lnTo>
                  <a:lnTo>
                    <a:pt x="12" y="99"/>
                  </a:lnTo>
                  <a:close/>
                  <a:moveTo>
                    <a:pt x="21" y="99"/>
                  </a:moveTo>
                  <a:lnTo>
                    <a:pt x="21" y="101"/>
                  </a:lnTo>
                  <a:lnTo>
                    <a:pt x="22" y="101"/>
                  </a:lnTo>
                  <a:lnTo>
                    <a:pt x="22" y="99"/>
                  </a:lnTo>
                  <a:lnTo>
                    <a:pt x="21" y="99"/>
                  </a:lnTo>
                  <a:close/>
                  <a:moveTo>
                    <a:pt x="123" y="52"/>
                  </a:moveTo>
                  <a:lnTo>
                    <a:pt x="124" y="51"/>
                  </a:lnTo>
                  <a:lnTo>
                    <a:pt x="125" y="52"/>
                  </a:lnTo>
                  <a:lnTo>
                    <a:pt x="126" y="52"/>
                  </a:lnTo>
                  <a:lnTo>
                    <a:pt x="126" y="54"/>
                  </a:lnTo>
                  <a:lnTo>
                    <a:pt x="125" y="54"/>
                  </a:lnTo>
                  <a:lnTo>
                    <a:pt x="124" y="54"/>
                  </a:lnTo>
                  <a:lnTo>
                    <a:pt x="123" y="52"/>
                  </a:lnTo>
                  <a:close/>
                  <a:moveTo>
                    <a:pt x="117" y="62"/>
                  </a:moveTo>
                  <a:lnTo>
                    <a:pt x="117" y="62"/>
                  </a:lnTo>
                  <a:lnTo>
                    <a:pt x="117" y="61"/>
                  </a:lnTo>
                  <a:lnTo>
                    <a:pt x="118" y="61"/>
                  </a:lnTo>
                  <a:lnTo>
                    <a:pt x="118" y="62"/>
                  </a:lnTo>
                  <a:lnTo>
                    <a:pt x="118" y="63"/>
                  </a:lnTo>
                  <a:lnTo>
                    <a:pt x="118" y="64"/>
                  </a:lnTo>
                  <a:lnTo>
                    <a:pt x="117" y="64"/>
                  </a:lnTo>
                  <a:lnTo>
                    <a:pt x="117" y="63"/>
                  </a:lnTo>
                  <a:lnTo>
                    <a:pt x="117" y="62"/>
                  </a:lnTo>
                  <a:close/>
                  <a:moveTo>
                    <a:pt x="129" y="51"/>
                  </a:moveTo>
                  <a:lnTo>
                    <a:pt x="129" y="51"/>
                  </a:lnTo>
                  <a:lnTo>
                    <a:pt x="129" y="50"/>
                  </a:lnTo>
                  <a:lnTo>
                    <a:pt x="132" y="50"/>
                  </a:lnTo>
                  <a:lnTo>
                    <a:pt x="136" y="50"/>
                  </a:lnTo>
                  <a:lnTo>
                    <a:pt x="138" y="51"/>
                  </a:lnTo>
                  <a:lnTo>
                    <a:pt x="141" y="52"/>
                  </a:lnTo>
                  <a:lnTo>
                    <a:pt x="142" y="51"/>
                  </a:lnTo>
                  <a:lnTo>
                    <a:pt x="143" y="50"/>
                  </a:lnTo>
                  <a:lnTo>
                    <a:pt x="147" y="54"/>
                  </a:lnTo>
                  <a:lnTo>
                    <a:pt x="149" y="57"/>
                  </a:lnTo>
                  <a:lnTo>
                    <a:pt x="151" y="57"/>
                  </a:lnTo>
                  <a:lnTo>
                    <a:pt x="152" y="58"/>
                  </a:lnTo>
                  <a:lnTo>
                    <a:pt x="152" y="60"/>
                  </a:lnTo>
                  <a:lnTo>
                    <a:pt x="152" y="61"/>
                  </a:lnTo>
                  <a:lnTo>
                    <a:pt x="155" y="62"/>
                  </a:lnTo>
                  <a:lnTo>
                    <a:pt x="158" y="64"/>
                  </a:lnTo>
                  <a:lnTo>
                    <a:pt x="158" y="66"/>
                  </a:lnTo>
                  <a:lnTo>
                    <a:pt x="159" y="68"/>
                  </a:lnTo>
                  <a:lnTo>
                    <a:pt x="160" y="71"/>
                  </a:lnTo>
                  <a:lnTo>
                    <a:pt x="162" y="74"/>
                  </a:lnTo>
                  <a:lnTo>
                    <a:pt x="161" y="76"/>
                  </a:lnTo>
                  <a:lnTo>
                    <a:pt x="160" y="78"/>
                  </a:lnTo>
                  <a:lnTo>
                    <a:pt x="161" y="79"/>
                  </a:lnTo>
                  <a:lnTo>
                    <a:pt x="162" y="80"/>
                  </a:lnTo>
                  <a:lnTo>
                    <a:pt x="163" y="86"/>
                  </a:lnTo>
                  <a:lnTo>
                    <a:pt x="162" y="89"/>
                  </a:lnTo>
                  <a:lnTo>
                    <a:pt x="161" y="91"/>
                  </a:lnTo>
                  <a:lnTo>
                    <a:pt x="162" y="92"/>
                  </a:lnTo>
                  <a:lnTo>
                    <a:pt x="163" y="93"/>
                  </a:lnTo>
                  <a:lnTo>
                    <a:pt x="161" y="94"/>
                  </a:lnTo>
                  <a:lnTo>
                    <a:pt x="159" y="96"/>
                  </a:lnTo>
                  <a:lnTo>
                    <a:pt x="160" y="96"/>
                  </a:lnTo>
                  <a:lnTo>
                    <a:pt x="162" y="97"/>
                  </a:lnTo>
                  <a:lnTo>
                    <a:pt x="164" y="99"/>
                  </a:lnTo>
                  <a:lnTo>
                    <a:pt x="165" y="102"/>
                  </a:lnTo>
                  <a:lnTo>
                    <a:pt x="166" y="104"/>
                  </a:lnTo>
                  <a:lnTo>
                    <a:pt x="164" y="107"/>
                  </a:lnTo>
                  <a:lnTo>
                    <a:pt x="164" y="109"/>
                  </a:lnTo>
                  <a:lnTo>
                    <a:pt x="164" y="111"/>
                  </a:lnTo>
                  <a:lnTo>
                    <a:pt x="165" y="114"/>
                  </a:lnTo>
                  <a:lnTo>
                    <a:pt x="164" y="115"/>
                  </a:lnTo>
                  <a:lnTo>
                    <a:pt x="164" y="116"/>
                  </a:lnTo>
                  <a:lnTo>
                    <a:pt x="164" y="118"/>
                  </a:lnTo>
                  <a:lnTo>
                    <a:pt x="165" y="119"/>
                  </a:lnTo>
                  <a:lnTo>
                    <a:pt x="164" y="119"/>
                  </a:lnTo>
                  <a:lnTo>
                    <a:pt x="162" y="119"/>
                  </a:lnTo>
                  <a:lnTo>
                    <a:pt x="162" y="120"/>
                  </a:lnTo>
                  <a:lnTo>
                    <a:pt x="162" y="121"/>
                  </a:lnTo>
                  <a:lnTo>
                    <a:pt x="163" y="124"/>
                  </a:lnTo>
                  <a:lnTo>
                    <a:pt x="165" y="126"/>
                  </a:lnTo>
                  <a:lnTo>
                    <a:pt x="163" y="130"/>
                  </a:lnTo>
                  <a:lnTo>
                    <a:pt x="163" y="133"/>
                  </a:lnTo>
                  <a:lnTo>
                    <a:pt x="164" y="136"/>
                  </a:lnTo>
                  <a:lnTo>
                    <a:pt x="165" y="137"/>
                  </a:lnTo>
                  <a:lnTo>
                    <a:pt x="164" y="139"/>
                  </a:lnTo>
                  <a:lnTo>
                    <a:pt x="162" y="141"/>
                  </a:lnTo>
                  <a:lnTo>
                    <a:pt x="162" y="143"/>
                  </a:lnTo>
                  <a:lnTo>
                    <a:pt x="162" y="144"/>
                  </a:lnTo>
                  <a:lnTo>
                    <a:pt x="163" y="144"/>
                  </a:lnTo>
                  <a:lnTo>
                    <a:pt x="163" y="145"/>
                  </a:lnTo>
                  <a:lnTo>
                    <a:pt x="162" y="147"/>
                  </a:lnTo>
                  <a:lnTo>
                    <a:pt x="161" y="148"/>
                  </a:lnTo>
                  <a:lnTo>
                    <a:pt x="161" y="150"/>
                  </a:lnTo>
                  <a:lnTo>
                    <a:pt x="162" y="152"/>
                  </a:lnTo>
                  <a:lnTo>
                    <a:pt x="161" y="156"/>
                  </a:lnTo>
                  <a:lnTo>
                    <a:pt x="161" y="161"/>
                  </a:lnTo>
                  <a:lnTo>
                    <a:pt x="160" y="162"/>
                  </a:lnTo>
                  <a:lnTo>
                    <a:pt x="159" y="162"/>
                  </a:lnTo>
                  <a:lnTo>
                    <a:pt x="159" y="163"/>
                  </a:lnTo>
                  <a:lnTo>
                    <a:pt x="159" y="165"/>
                  </a:lnTo>
                  <a:lnTo>
                    <a:pt x="159" y="166"/>
                  </a:lnTo>
                  <a:lnTo>
                    <a:pt x="158" y="166"/>
                  </a:lnTo>
                  <a:lnTo>
                    <a:pt x="156" y="166"/>
                  </a:lnTo>
                  <a:lnTo>
                    <a:pt x="156" y="167"/>
                  </a:lnTo>
                  <a:lnTo>
                    <a:pt x="158" y="169"/>
                  </a:lnTo>
                  <a:lnTo>
                    <a:pt x="159" y="172"/>
                  </a:lnTo>
                  <a:lnTo>
                    <a:pt x="158" y="173"/>
                  </a:lnTo>
                  <a:lnTo>
                    <a:pt x="156" y="173"/>
                  </a:lnTo>
                  <a:lnTo>
                    <a:pt x="155" y="173"/>
                  </a:lnTo>
                  <a:lnTo>
                    <a:pt x="154" y="174"/>
                  </a:lnTo>
                  <a:lnTo>
                    <a:pt x="155" y="177"/>
                  </a:lnTo>
                  <a:lnTo>
                    <a:pt x="155" y="180"/>
                  </a:lnTo>
                  <a:lnTo>
                    <a:pt x="156" y="184"/>
                  </a:lnTo>
                  <a:lnTo>
                    <a:pt x="156" y="185"/>
                  </a:lnTo>
                  <a:lnTo>
                    <a:pt x="158" y="186"/>
                  </a:lnTo>
                  <a:lnTo>
                    <a:pt x="158" y="187"/>
                  </a:lnTo>
                  <a:lnTo>
                    <a:pt x="158" y="189"/>
                  </a:lnTo>
                  <a:lnTo>
                    <a:pt x="158" y="190"/>
                  </a:lnTo>
                  <a:lnTo>
                    <a:pt x="159" y="192"/>
                  </a:lnTo>
                  <a:lnTo>
                    <a:pt x="160" y="194"/>
                  </a:lnTo>
                  <a:lnTo>
                    <a:pt x="159" y="197"/>
                  </a:lnTo>
                  <a:lnTo>
                    <a:pt x="159" y="199"/>
                  </a:lnTo>
                  <a:lnTo>
                    <a:pt x="160" y="200"/>
                  </a:lnTo>
                  <a:lnTo>
                    <a:pt x="160" y="202"/>
                  </a:lnTo>
                  <a:lnTo>
                    <a:pt x="161" y="203"/>
                  </a:lnTo>
                  <a:lnTo>
                    <a:pt x="162" y="204"/>
                  </a:lnTo>
                  <a:lnTo>
                    <a:pt x="162" y="207"/>
                  </a:lnTo>
                  <a:lnTo>
                    <a:pt x="162" y="209"/>
                  </a:lnTo>
                  <a:lnTo>
                    <a:pt x="162" y="210"/>
                  </a:lnTo>
                  <a:lnTo>
                    <a:pt x="164" y="214"/>
                  </a:lnTo>
                  <a:lnTo>
                    <a:pt x="164" y="219"/>
                  </a:lnTo>
                  <a:lnTo>
                    <a:pt x="165" y="220"/>
                  </a:lnTo>
                  <a:lnTo>
                    <a:pt x="166" y="221"/>
                  </a:lnTo>
                  <a:lnTo>
                    <a:pt x="166" y="223"/>
                  </a:lnTo>
                  <a:lnTo>
                    <a:pt x="166" y="225"/>
                  </a:lnTo>
                  <a:lnTo>
                    <a:pt x="169" y="229"/>
                  </a:lnTo>
                  <a:lnTo>
                    <a:pt x="170" y="231"/>
                  </a:lnTo>
                  <a:lnTo>
                    <a:pt x="172" y="237"/>
                  </a:lnTo>
                  <a:lnTo>
                    <a:pt x="173" y="243"/>
                  </a:lnTo>
                  <a:lnTo>
                    <a:pt x="173" y="245"/>
                  </a:lnTo>
                  <a:lnTo>
                    <a:pt x="173" y="248"/>
                  </a:lnTo>
                  <a:lnTo>
                    <a:pt x="174" y="250"/>
                  </a:lnTo>
                  <a:lnTo>
                    <a:pt x="174" y="253"/>
                  </a:lnTo>
                  <a:lnTo>
                    <a:pt x="173" y="256"/>
                  </a:lnTo>
                  <a:lnTo>
                    <a:pt x="171" y="258"/>
                  </a:lnTo>
                  <a:lnTo>
                    <a:pt x="172" y="261"/>
                  </a:lnTo>
                  <a:lnTo>
                    <a:pt x="174" y="266"/>
                  </a:lnTo>
                  <a:lnTo>
                    <a:pt x="174" y="267"/>
                  </a:lnTo>
                  <a:lnTo>
                    <a:pt x="174" y="268"/>
                  </a:lnTo>
                  <a:lnTo>
                    <a:pt x="175" y="270"/>
                  </a:lnTo>
                  <a:lnTo>
                    <a:pt x="176" y="271"/>
                  </a:lnTo>
                  <a:lnTo>
                    <a:pt x="176" y="273"/>
                  </a:lnTo>
                  <a:lnTo>
                    <a:pt x="176" y="276"/>
                  </a:lnTo>
                  <a:lnTo>
                    <a:pt x="177" y="278"/>
                  </a:lnTo>
                  <a:lnTo>
                    <a:pt x="179" y="281"/>
                  </a:lnTo>
                  <a:lnTo>
                    <a:pt x="179" y="283"/>
                  </a:lnTo>
                  <a:lnTo>
                    <a:pt x="179" y="285"/>
                  </a:lnTo>
                  <a:lnTo>
                    <a:pt x="181" y="288"/>
                  </a:lnTo>
                  <a:lnTo>
                    <a:pt x="182" y="290"/>
                  </a:lnTo>
                  <a:lnTo>
                    <a:pt x="182" y="293"/>
                  </a:lnTo>
                  <a:lnTo>
                    <a:pt x="182" y="295"/>
                  </a:lnTo>
                  <a:lnTo>
                    <a:pt x="184" y="300"/>
                  </a:lnTo>
                  <a:lnTo>
                    <a:pt x="186" y="305"/>
                  </a:lnTo>
                  <a:lnTo>
                    <a:pt x="186" y="306"/>
                  </a:lnTo>
                  <a:lnTo>
                    <a:pt x="186" y="308"/>
                  </a:lnTo>
                  <a:lnTo>
                    <a:pt x="187" y="312"/>
                  </a:lnTo>
                  <a:lnTo>
                    <a:pt x="188" y="315"/>
                  </a:lnTo>
                  <a:lnTo>
                    <a:pt x="187" y="316"/>
                  </a:lnTo>
                  <a:lnTo>
                    <a:pt x="188" y="319"/>
                  </a:lnTo>
                  <a:lnTo>
                    <a:pt x="189" y="322"/>
                  </a:lnTo>
                  <a:lnTo>
                    <a:pt x="188" y="323"/>
                  </a:lnTo>
                  <a:lnTo>
                    <a:pt x="185" y="323"/>
                  </a:lnTo>
                  <a:lnTo>
                    <a:pt x="183" y="323"/>
                  </a:lnTo>
                  <a:lnTo>
                    <a:pt x="182" y="324"/>
                  </a:lnTo>
                  <a:lnTo>
                    <a:pt x="181" y="325"/>
                  </a:lnTo>
                  <a:lnTo>
                    <a:pt x="175" y="325"/>
                  </a:lnTo>
                  <a:lnTo>
                    <a:pt x="174" y="324"/>
                  </a:lnTo>
                  <a:lnTo>
                    <a:pt x="173" y="324"/>
                  </a:lnTo>
                  <a:lnTo>
                    <a:pt x="172" y="323"/>
                  </a:lnTo>
                  <a:lnTo>
                    <a:pt x="171" y="323"/>
                  </a:lnTo>
                  <a:lnTo>
                    <a:pt x="170" y="322"/>
                  </a:lnTo>
                  <a:lnTo>
                    <a:pt x="169" y="320"/>
                  </a:lnTo>
                  <a:lnTo>
                    <a:pt x="165" y="319"/>
                  </a:lnTo>
                  <a:lnTo>
                    <a:pt x="162" y="319"/>
                  </a:lnTo>
                  <a:lnTo>
                    <a:pt x="159" y="315"/>
                  </a:lnTo>
                  <a:lnTo>
                    <a:pt x="156" y="311"/>
                  </a:lnTo>
                  <a:lnTo>
                    <a:pt x="156" y="307"/>
                  </a:lnTo>
                  <a:lnTo>
                    <a:pt x="155" y="305"/>
                  </a:lnTo>
                  <a:lnTo>
                    <a:pt x="154" y="303"/>
                  </a:lnTo>
                  <a:lnTo>
                    <a:pt x="152" y="302"/>
                  </a:lnTo>
                  <a:lnTo>
                    <a:pt x="153" y="301"/>
                  </a:lnTo>
                  <a:lnTo>
                    <a:pt x="154" y="299"/>
                  </a:lnTo>
                  <a:lnTo>
                    <a:pt x="154" y="297"/>
                  </a:lnTo>
                  <a:lnTo>
                    <a:pt x="154" y="296"/>
                  </a:lnTo>
                  <a:lnTo>
                    <a:pt x="156" y="295"/>
                  </a:lnTo>
                  <a:lnTo>
                    <a:pt x="158" y="294"/>
                  </a:lnTo>
                  <a:lnTo>
                    <a:pt x="156" y="289"/>
                  </a:lnTo>
                  <a:lnTo>
                    <a:pt x="154" y="284"/>
                  </a:lnTo>
                  <a:lnTo>
                    <a:pt x="152" y="283"/>
                  </a:lnTo>
                  <a:lnTo>
                    <a:pt x="151" y="282"/>
                  </a:lnTo>
                  <a:lnTo>
                    <a:pt x="150" y="278"/>
                  </a:lnTo>
                  <a:lnTo>
                    <a:pt x="149" y="274"/>
                  </a:lnTo>
                  <a:lnTo>
                    <a:pt x="150" y="273"/>
                  </a:lnTo>
                  <a:lnTo>
                    <a:pt x="151" y="277"/>
                  </a:lnTo>
                  <a:lnTo>
                    <a:pt x="152" y="279"/>
                  </a:lnTo>
                  <a:lnTo>
                    <a:pt x="153" y="279"/>
                  </a:lnTo>
                  <a:lnTo>
                    <a:pt x="153" y="278"/>
                  </a:lnTo>
                  <a:lnTo>
                    <a:pt x="152" y="276"/>
                  </a:lnTo>
                  <a:lnTo>
                    <a:pt x="152" y="273"/>
                  </a:lnTo>
                  <a:lnTo>
                    <a:pt x="152" y="272"/>
                  </a:lnTo>
                  <a:lnTo>
                    <a:pt x="153" y="271"/>
                  </a:lnTo>
                  <a:lnTo>
                    <a:pt x="153" y="272"/>
                  </a:lnTo>
                  <a:lnTo>
                    <a:pt x="154" y="272"/>
                  </a:lnTo>
                  <a:lnTo>
                    <a:pt x="155" y="273"/>
                  </a:lnTo>
                  <a:lnTo>
                    <a:pt x="155" y="272"/>
                  </a:lnTo>
                  <a:lnTo>
                    <a:pt x="153" y="269"/>
                  </a:lnTo>
                  <a:lnTo>
                    <a:pt x="151" y="266"/>
                  </a:lnTo>
                  <a:lnTo>
                    <a:pt x="150" y="262"/>
                  </a:lnTo>
                  <a:lnTo>
                    <a:pt x="150" y="259"/>
                  </a:lnTo>
                  <a:lnTo>
                    <a:pt x="150" y="257"/>
                  </a:lnTo>
                  <a:lnTo>
                    <a:pt x="150" y="256"/>
                  </a:lnTo>
                  <a:lnTo>
                    <a:pt x="150" y="254"/>
                  </a:lnTo>
                  <a:lnTo>
                    <a:pt x="149" y="253"/>
                  </a:lnTo>
                  <a:lnTo>
                    <a:pt x="149" y="252"/>
                  </a:lnTo>
                  <a:lnTo>
                    <a:pt x="149" y="249"/>
                  </a:lnTo>
                  <a:lnTo>
                    <a:pt x="149" y="248"/>
                  </a:lnTo>
                  <a:lnTo>
                    <a:pt x="149" y="247"/>
                  </a:lnTo>
                  <a:lnTo>
                    <a:pt x="149" y="245"/>
                  </a:lnTo>
                  <a:lnTo>
                    <a:pt x="149" y="243"/>
                  </a:lnTo>
                  <a:lnTo>
                    <a:pt x="149" y="242"/>
                  </a:lnTo>
                  <a:lnTo>
                    <a:pt x="148" y="241"/>
                  </a:lnTo>
                  <a:lnTo>
                    <a:pt x="148" y="239"/>
                  </a:lnTo>
                  <a:lnTo>
                    <a:pt x="148" y="237"/>
                  </a:lnTo>
                  <a:lnTo>
                    <a:pt x="147" y="236"/>
                  </a:lnTo>
                  <a:lnTo>
                    <a:pt x="147" y="235"/>
                  </a:lnTo>
                  <a:lnTo>
                    <a:pt x="147" y="233"/>
                  </a:lnTo>
                  <a:lnTo>
                    <a:pt x="147" y="231"/>
                  </a:lnTo>
                  <a:lnTo>
                    <a:pt x="146" y="226"/>
                  </a:lnTo>
                  <a:lnTo>
                    <a:pt x="146" y="223"/>
                  </a:lnTo>
                  <a:lnTo>
                    <a:pt x="144" y="222"/>
                  </a:lnTo>
                  <a:lnTo>
                    <a:pt x="143" y="222"/>
                  </a:lnTo>
                  <a:lnTo>
                    <a:pt x="142" y="229"/>
                  </a:lnTo>
                  <a:lnTo>
                    <a:pt x="142" y="236"/>
                  </a:lnTo>
                  <a:lnTo>
                    <a:pt x="141" y="236"/>
                  </a:lnTo>
                  <a:lnTo>
                    <a:pt x="140" y="231"/>
                  </a:lnTo>
                  <a:lnTo>
                    <a:pt x="140" y="224"/>
                  </a:lnTo>
                  <a:lnTo>
                    <a:pt x="139" y="224"/>
                  </a:lnTo>
                  <a:lnTo>
                    <a:pt x="138" y="224"/>
                  </a:lnTo>
                  <a:lnTo>
                    <a:pt x="137" y="225"/>
                  </a:lnTo>
                  <a:lnTo>
                    <a:pt x="137" y="229"/>
                  </a:lnTo>
                  <a:lnTo>
                    <a:pt x="137" y="232"/>
                  </a:lnTo>
                  <a:lnTo>
                    <a:pt x="136" y="233"/>
                  </a:lnTo>
                  <a:lnTo>
                    <a:pt x="134" y="234"/>
                  </a:lnTo>
                  <a:lnTo>
                    <a:pt x="132" y="236"/>
                  </a:lnTo>
                  <a:lnTo>
                    <a:pt x="131" y="238"/>
                  </a:lnTo>
                  <a:lnTo>
                    <a:pt x="130" y="239"/>
                  </a:lnTo>
                  <a:lnTo>
                    <a:pt x="129" y="239"/>
                  </a:lnTo>
                  <a:lnTo>
                    <a:pt x="127" y="243"/>
                  </a:lnTo>
                  <a:lnTo>
                    <a:pt x="125" y="245"/>
                  </a:lnTo>
                  <a:lnTo>
                    <a:pt x="125" y="246"/>
                  </a:lnTo>
                  <a:lnTo>
                    <a:pt x="125" y="247"/>
                  </a:lnTo>
                  <a:lnTo>
                    <a:pt x="126" y="248"/>
                  </a:lnTo>
                  <a:lnTo>
                    <a:pt x="125" y="250"/>
                  </a:lnTo>
                  <a:lnTo>
                    <a:pt x="124" y="252"/>
                  </a:lnTo>
                  <a:lnTo>
                    <a:pt x="125" y="254"/>
                  </a:lnTo>
                  <a:lnTo>
                    <a:pt x="125" y="256"/>
                  </a:lnTo>
                  <a:lnTo>
                    <a:pt x="125" y="257"/>
                  </a:lnTo>
                  <a:lnTo>
                    <a:pt x="124" y="259"/>
                  </a:lnTo>
                  <a:lnTo>
                    <a:pt x="120" y="262"/>
                  </a:lnTo>
                  <a:lnTo>
                    <a:pt x="118" y="266"/>
                  </a:lnTo>
                  <a:lnTo>
                    <a:pt x="117" y="268"/>
                  </a:lnTo>
                  <a:lnTo>
                    <a:pt x="116" y="271"/>
                  </a:lnTo>
                  <a:lnTo>
                    <a:pt x="115" y="272"/>
                  </a:lnTo>
                  <a:lnTo>
                    <a:pt x="114" y="273"/>
                  </a:lnTo>
                  <a:lnTo>
                    <a:pt x="114" y="274"/>
                  </a:lnTo>
                  <a:lnTo>
                    <a:pt x="115" y="276"/>
                  </a:lnTo>
                  <a:lnTo>
                    <a:pt x="113" y="279"/>
                  </a:lnTo>
                  <a:lnTo>
                    <a:pt x="111" y="282"/>
                  </a:lnTo>
                  <a:lnTo>
                    <a:pt x="109" y="284"/>
                  </a:lnTo>
                  <a:lnTo>
                    <a:pt x="109" y="287"/>
                  </a:lnTo>
                  <a:lnTo>
                    <a:pt x="108" y="288"/>
                  </a:lnTo>
                  <a:lnTo>
                    <a:pt x="107" y="289"/>
                  </a:lnTo>
                  <a:lnTo>
                    <a:pt x="107" y="292"/>
                  </a:lnTo>
                  <a:lnTo>
                    <a:pt x="106" y="295"/>
                  </a:lnTo>
                  <a:lnTo>
                    <a:pt x="104" y="300"/>
                  </a:lnTo>
                  <a:lnTo>
                    <a:pt x="100" y="304"/>
                  </a:lnTo>
                  <a:lnTo>
                    <a:pt x="95" y="308"/>
                  </a:lnTo>
                  <a:lnTo>
                    <a:pt x="92" y="312"/>
                  </a:lnTo>
                  <a:lnTo>
                    <a:pt x="90" y="312"/>
                  </a:lnTo>
                  <a:lnTo>
                    <a:pt x="89" y="313"/>
                  </a:lnTo>
                  <a:lnTo>
                    <a:pt x="86" y="314"/>
                  </a:lnTo>
                  <a:lnTo>
                    <a:pt x="85" y="314"/>
                  </a:lnTo>
                  <a:lnTo>
                    <a:pt x="84" y="314"/>
                  </a:lnTo>
                  <a:lnTo>
                    <a:pt x="86" y="311"/>
                  </a:lnTo>
                  <a:lnTo>
                    <a:pt x="86" y="307"/>
                  </a:lnTo>
                  <a:lnTo>
                    <a:pt x="88" y="304"/>
                  </a:lnTo>
                  <a:lnTo>
                    <a:pt x="89" y="301"/>
                  </a:lnTo>
                  <a:lnTo>
                    <a:pt x="91" y="297"/>
                  </a:lnTo>
                  <a:lnTo>
                    <a:pt x="92" y="294"/>
                  </a:lnTo>
                  <a:lnTo>
                    <a:pt x="93" y="293"/>
                  </a:lnTo>
                  <a:lnTo>
                    <a:pt x="94" y="292"/>
                  </a:lnTo>
                  <a:lnTo>
                    <a:pt x="94" y="291"/>
                  </a:lnTo>
                  <a:lnTo>
                    <a:pt x="94" y="290"/>
                  </a:lnTo>
                  <a:lnTo>
                    <a:pt x="95" y="289"/>
                  </a:lnTo>
                  <a:lnTo>
                    <a:pt x="96" y="288"/>
                  </a:lnTo>
                  <a:lnTo>
                    <a:pt x="99" y="283"/>
                  </a:lnTo>
                  <a:lnTo>
                    <a:pt x="101" y="278"/>
                  </a:lnTo>
                  <a:lnTo>
                    <a:pt x="102" y="274"/>
                  </a:lnTo>
                  <a:lnTo>
                    <a:pt x="102" y="271"/>
                  </a:lnTo>
                  <a:lnTo>
                    <a:pt x="105" y="262"/>
                  </a:lnTo>
                  <a:lnTo>
                    <a:pt x="108" y="254"/>
                  </a:lnTo>
                  <a:lnTo>
                    <a:pt x="109" y="250"/>
                  </a:lnTo>
                  <a:lnTo>
                    <a:pt x="109" y="247"/>
                  </a:lnTo>
                  <a:lnTo>
                    <a:pt x="111" y="246"/>
                  </a:lnTo>
                  <a:lnTo>
                    <a:pt x="112" y="245"/>
                  </a:lnTo>
                  <a:lnTo>
                    <a:pt x="112" y="243"/>
                  </a:lnTo>
                  <a:lnTo>
                    <a:pt x="113" y="239"/>
                  </a:lnTo>
                  <a:lnTo>
                    <a:pt x="114" y="239"/>
                  </a:lnTo>
                  <a:lnTo>
                    <a:pt x="114" y="238"/>
                  </a:lnTo>
                  <a:lnTo>
                    <a:pt x="114" y="237"/>
                  </a:lnTo>
                  <a:lnTo>
                    <a:pt x="114" y="235"/>
                  </a:lnTo>
                  <a:lnTo>
                    <a:pt x="115" y="235"/>
                  </a:lnTo>
                  <a:lnTo>
                    <a:pt x="116" y="234"/>
                  </a:lnTo>
                  <a:lnTo>
                    <a:pt x="117" y="231"/>
                  </a:lnTo>
                  <a:lnTo>
                    <a:pt x="117" y="229"/>
                  </a:lnTo>
                  <a:lnTo>
                    <a:pt x="118" y="227"/>
                  </a:lnTo>
                  <a:lnTo>
                    <a:pt x="119" y="226"/>
                  </a:lnTo>
                  <a:lnTo>
                    <a:pt x="119" y="224"/>
                  </a:lnTo>
                  <a:lnTo>
                    <a:pt x="119" y="222"/>
                  </a:lnTo>
                  <a:lnTo>
                    <a:pt x="120" y="219"/>
                  </a:lnTo>
                  <a:lnTo>
                    <a:pt x="121" y="217"/>
                  </a:lnTo>
                  <a:lnTo>
                    <a:pt x="123" y="215"/>
                  </a:lnTo>
                  <a:lnTo>
                    <a:pt x="124" y="214"/>
                  </a:lnTo>
                  <a:lnTo>
                    <a:pt x="124" y="211"/>
                  </a:lnTo>
                  <a:lnTo>
                    <a:pt x="125" y="208"/>
                  </a:lnTo>
                  <a:lnTo>
                    <a:pt x="127" y="203"/>
                  </a:lnTo>
                  <a:lnTo>
                    <a:pt x="129" y="200"/>
                  </a:lnTo>
                  <a:lnTo>
                    <a:pt x="130" y="196"/>
                  </a:lnTo>
                  <a:lnTo>
                    <a:pt x="130" y="194"/>
                  </a:lnTo>
                  <a:lnTo>
                    <a:pt x="131" y="191"/>
                  </a:lnTo>
                  <a:lnTo>
                    <a:pt x="132" y="190"/>
                  </a:lnTo>
                  <a:lnTo>
                    <a:pt x="132" y="188"/>
                  </a:lnTo>
                  <a:lnTo>
                    <a:pt x="132" y="186"/>
                  </a:lnTo>
                  <a:lnTo>
                    <a:pt x="135" y="180"/>
                  </a:lnTo>
                  <a:lnTo>
                    <a:pt x="136" y="176"/>
                  </a:lnTo>
                  <a:lnTo>
                    <a:pt x="136" y="175"/>
                  </a:lnTo>
                  <a:lnTo>
                    <a:pt x="134" y="173"/>
                  </a:lnTo>
                  <a:lnTo>
                    <a:pt x="132" y="168"/>
                  </a:lnTo>
                  <a:lnTo>
                    <a:pt x="132" y="165"/>
                  </a:lnTo>
                  <a:lnTo>
                    <a:pt x="131" y="164"/>
                  </a:lnTo>
                  <a:lnTo>
                    <a:pt x="131" y="163"/>
                  </a:lnTo>
                  <a:lnTo>
                    <a:pt x="132" y="162"/>
                  </a:lnTo>
                  <a:lnTo>
                    <a:pt x="131" y="160"/>
                  </a:lnTo>
                  <a:lnTo>
                    <a:pt x="130" y="157"/>
                  </a:lnTo>
                  <a:lnTo>
                    <a:pt x="131" y="155"/>
                  </a:lnTo>
                  <a:lnTo>
                    <a:pt x="131" y="153"/>
                  </a:lnTo>
                  <a:lnTo>
                    <a:pt x="130" y="151"/>
                  </a:lnTo>
                  <a:lnTo>
                    <a:pt x="129" y="150"/>
                  </a:lnTo>
                  <a:lnTo>
                    <a:pt x="129" y="149"/>
                  </a:lnTo>
                  <a:lnTo>
                    <a:pt x="130" y="147"/>
                  </a:lnTo>
                  <a:lnTo>
                    <a:pt x="129" y="145"/>
                  </a:lnTo>
                  <a:lnTo>
                    <a:pt x="128" y="144"/>
                  </a:lnTo>
                  <a:lnTo>
                    <a:pt x="128" y="143"/>
                  </a:lnTo>
                  <a:lnTo>
                    <a:pt x="128" y="142"/>
                  </a:lnTo>
                  <a:lnTo>
                    <a:pt x="127" y="141"/>
                  </a:lnTo>
                  <a:lnTo>
                    <a:pt x="126" y="139"/>
                  </a:lnTo>
                  <a:lnTo>
                    <a:pt x="126" y="137"/>
                  </a:lnTo>
                  <a:lnTo>
                    <a:pt x="127" y="134"/>
                  </a:lnTo>
                  <a:lnTo>
                    <a:pt x="128" y="134"/>
                  </a:lnTo>
                  <a:lnTo>
                    <a:pt x="129" y="136"/>
                  </a:lnTo>
                  <a:lnTo>
                    <a:pt x="130" y="137"/>
                  </a:lnTo>
                  <a:lnTo>
                    <a:pt x="131" y="139"/>
                  </a:lnTo>
                  <a:lnTo>
                    <a:pt x="132" y="138"/>
                  </a:lnTo>
                  <a:lnTo>
                    <a:pt x="132" y="133"/>
                  </a:lnTo>
                  <a:lnTo>
                    <a:pt x="131" y="130"/>
                  </a:lnTo>
                  <a:lnTo>
                    <a:pt x="131" y="129"/>
                  </a:lnTo>
                  <a:lnTo>
                    <a:pt x="130" y="130"/>
                  </a:lnTo>
                  <a:lnTo>
                    <a:pt x="129" y="130"/>
                  </a:lnTo>
                  <a:lnTo>
                    <a:pt x="128" y="129"/>
                  </a:lnTo>
                  <a:lnTo>
                    <a:pt x="130" y="126"/>
                  </a:lnTo>
                  <a:lnTo>
                    <a:pt x="131" y="124"/>
                  </a:lnTo>
                  <a:lnTo>
                    <a:pt x="132" y="125"/>
                  </a:lnTo>
                  <a:lnTo>
                    <a:pt x="135" y="126"/>
                  </a:lnTo>
                  <a:lnTo>
                    <a:pt x="135" y="131"/>
                  </a:lnTo>
                  <a:lnTo>
                    <a:pt x="135" y="136"/>
                  </a:lnTo>
                  <a:lnTo>
                    <a:pt x="136" y="136"/>
                  </a:lnTo>
                  <a:lnTo>
                    <a:pt x="139" y="134"/>
                  </a:lnTo>
                  <a:lnTo>
                    <a:pt x="138" y="132"/>
                  </a:lnTo>
                  <a:lnTo>
                    <a:pt x="139" y="129"/>
                  </a:lnTo>
                  <a:lnTo>
                    <a:pt x="141" y="130"/>
                  </a:lnTo>
                  <a:lnTo>
                    <a:pt x="142" y="132"/>
                  </a:lnTo>
                  <a:lnTo>
                    <a:pt x="144" y="133"/>
                  </a:lnTo>
                  <a:lnTo>
                    <a:pt x="146" y="136"/>
                  </a:lnTo>
                  <a:lnTo>
                    <a:pt x="147" y="137"/>
                  </a:lnTo>
                  <a:lnTo>
                    <a:pt x="146" y="140"/>
                  </a:lnTo>
                  <a:lnTo>
                    <a:pt x="147" y="140"/>
                  </a:lnTo>
                  <a:lnTo>
                    <a:pt x="148" y="141"/>
                  </a:lnTo>
                  <a:lnTo>
                    <a:pt x="148" y="140"/>
                  </a:lnTo>
                  <a:lnTo>
                    <a:pt x="149" y="139"/>
                  </a:lnTo>
                  <a:lnTo>
                    <a:pt x="149" y="138"/>
                  </a:lnTo>
                  <a:lnTo>
                    <a:pt x="148" y="138"/>
                  </a:lnTo>
                  <a:lnTo>
                    <a:pt x="148" y="137"/>
                  </a:lnTo>
                  <a:lnTo>
                    <a:pt x="148" y="133"/>
                  </a:lnTo>
                  <a:lnTo>
                    <a:pt x="149" y="131"/>
                  </a:lnTo>
                  <a:lnTo>
                    <a:pt x="149" y="130"/>
                  </a:lnTo>
                  <a:lnTo>
                    <a:pt x="149" y="129"/>
                  </a:lnTo>
                  <a:lnTo>
                    <a:pt x="149" y="126"/>
                  </a:lnTo>
                  <a:lnTo>
                    <a:pt x="150" y="124"/>
                  </a:lnTo>
                  <a:lnTo>
                    <a:pt x="149" y="122"/>
                  </a:lnTo>
                  <a:lnTo>
                    <a:pt x="149" y="121"/>
                  </a:lnTo>
                  <a:lnTo>
                    <a:pt x="150" y="120"/>
                  </a:lnTo>
                  <a:lnTo>
                    <a:pt x="150" y="119"/>
                  </a:lnTo>
                  <a:lnTo>
                    <a:pt x="150" y="114"/>
                  </a:lnTo>
                  <a:lnTo>
                    <a:pt x="152" y="108"/>
                  </a:lnTo>
                  <a:lnTo>
                    <a:pt x="151" y="107"/>
                  </a:lnTo>
                  <a:lnTo>
                    <a:pt x="151" y="106"/>
                  </a:lnTo>
                  <a:lnTo>
                    <a:pt x="152" y="105"/>
                  </a:lnTo>
                  <a:lnTo>
                    <a:pt x="153" y="104"/>
                  </a:lnTo>
                  <a:lnTo>
                    <a:pt x="152" y="101"/>
                  </a:lnTo>
                  <a:lnTo>
                    <a:pt x="152" y="97"/>
                  </a:lnTo>
                  <a:lnTo>
                    <a:pt x="152" y="94"/>
                  </a:lnTo>
                  <a:lnTo>
                    <a:pt x="153" y="92"/>
                  </a:lnTo>
                  <a:lnTo>
                    <a:pt x="155" y="90"/>
                  </a:lnTo>
                  <a:lnTo>
                    <a:pt x="156" y="87"/>
                  </a:lnTo>
                  <a:lnTo>
                    <a:pt x="154" y="84"/>
                  </a:lnTo>
                  <a:lnTo>
                    <a:pt x="152" y="83"/>
                  </a:lnTo>
                  <a:lnTo>
                    <a:pt x="151" y="78"/>
                  </a:lnTo>
                  <a:lnTo>
                    <a:pt x="150" y="72"/>
                  </a:lnTo>
                  <a:lnTo>
                    <a:pt x="151" y="71"/>
                  </a:lnTo>
                  <a:lnTo>
                    <a:pt x="151" y="70"/>
                  </a:lnTo>
                  <a:lnTo>
                    <a:pt x="150" y="69"/>
                  </a:lnTo>
                  <a:lnTo>
                    <a:pt x="149" y="68"/>
                  </a:lnTo>
                  <a:lnTo>
                    <a:pt x="149" y="66"/>
                  </a:lnTo>
                  <a:lnTo>
                    <a:pt x="148" y="62"/>
                  </a:lnTo>
                  <a:lnTo>
                    <a:pt x="146" y="59"/>
                  </a:lnTo>
                  <a:lnTo>
                    <a:pt x="143" y="57"/>
                  </a:lnTo>
                  <a:lnTo>
                    <a:pt x="142" y="57"/>
                  </a:lnTo>
                  <a:lnTo>
                    <a:pt x="139" y="62"/>
                  </a:lnTo>
                  <a:lnTo>
                    <a:pt x="138" y="67"/>
                  </a:lnTo>
                  <a:lnTo>
                    <a:pt x="137" y="67"/>
                  </a:lnTo>
                  <a:lnTo>
                    <a:pt x="137" y="63"/>
                  </a:lnTo>
                  <a:lnTo>
                    <a:pt x="137" y="61"/>
                  </a:lnTo>
                  <a:lnTo>
                    <a:pt x="138" y="59"/>
                  </a:lnTo>
                  <a:lnTo>
                    <a:pt x="138" y="57"/>
                  </a:lnTo>
                  <a:lnTo>
                    <a:pt x="137" y="56"/>
                  </a:lnTo>
                  <a:lnTo>
                    <a:pt x="136" y="56"/>
                  </a:lnTo>
                  <a:lnTo>
                    <a:pt x="135" y="60"/>
                  </a:lnTo>
                  <a:lnTo>
                    <a:pt x="132" y="63"/>
                  </a:lnTo>
                  <a:lnTo>
                    <a:pt x="129" y="62"/>
                  </a:lnTo>
                  <a:lnTo>
                    <a:pt x="127" y="62"/>
                  </a:lnTo>
                  <a:lnTo>
                    <a:pt x="127" y="60"/>
                  </a:lnTo>
                  <a:lnTo>
                    <a:pt x="128" y="58"/>
                  </a:lnTo>
                  <a:lnTo>
                    <a:pt x="127" y="57"/>
                  </a:lnTo>
                  <a:lnTo>
                    <a:pt x="127" y="56"/>
                  </a:lnTo>
                  <a:lnTo>
                    <a:pt x="128" y="54"/>
                  </a:lnTo>
                  <a:lnTo>
                    <a:pt x="129" y="51"/>
                  </a:lnTo>
                  <a:close/>
                  <a:moveTo>
                    <a:pt x="123" y="61"/>
                  </a:moveTo>
                  <a:lnTo>
                    <a:pt x="124" y="61"/>
                  </a:lnTo>
                  <a:lnTo>
                    <a:pt x="124" y="60"/>
                  </a:lnTo>
                  <a:lnTo>
                    <a:pt x="125" y="60"/>
                  </a:lnTo>
                  <a:lnTo>
                    <a:pt x="125" y="61"/>
                  </a:lnTo>
                  <a:lnTo>
                    <a:pt x="126" y="62"/>
                  </a:lnTo>
                  <a:lnTo>
                    <a:pt x="125" y="63"/>
                  </a:lnTo>
                  <a:lnTo>
                    <a:pt x="124" y="64"/>
                  </a:lnTo>
                  <a:lnTo>
                    <a:pt x="123" y="64"/>
                  </a:lnTo>
                  <a:lnTo>
                    <a:pt x="123" y="63"/>
                  </a:lnTo>
                  <a:lnTo>
                    <a:pt x="123" y="62"/>
                  </a:lnTo>
                  <a:lnTo>
                    <a:pt x="123" y="61"/>
                  </a:lnTo>
                  <a:close/>
                  <a:moveTo>
                    <a:pt x="130" y="56"/>
                  </a:moveTo>
                  <a:lnTo>
                    <a:pt x="130" y="56"/>
                  </a:lnTo>
                  <a:lnTo>
                    <a:pt x="130" y="57"/>
                  </a:lnTo>
                  <a:lnTo>
                    <a:pt x="131" y="57"/>
                  </a:lnTo>
                  <a:lnTo>
                    <a:pt x="132" y="56"/>
                  </a:lnTo>
                  <a:lnTo>
                    <a:pt x="135" y="55"/>
                  </a:lnTo>
                  <a:lnTo>
                    <a:pt x="135" y="54"/>
                  </a:lnTo>
                  <a:lnTo>
                    <a:pt x="134" y="54"/>
                  </a:lnTo>
                  <a:lnTo>
                    <a:pt x="132" y="54"/>
                  </a:lnTo>
                  <a:lnTo>
                    <a:pt x="130" y="56"/>
                  </a:lnTo>
                  <a:close/>
                  <a:moveTo>
                    <a:pt x="116" y="74"/>
                  </a:moveTo>
                  <a:lnTo>
                    <a:pt x="116" y="73"/>
                  </a:lnTo>
                  <a:lnTo>
                    <a:pt x="117" y="74"/>
                  </a:lnTo>
                  <a:lnTo>
                    <a:pt x="117" y="75"/>
                  </a:lnTo>
                  <a:lnTo>
                    <a:pt x="116" y="75"/>
                  </a:lnTo>
                  <a:lnTo>
                    <a:pt x="116" y="74"/>
                  </a:lnTo>
                  <a:close/>
                  <a:moveTo>
                    <a:pt x="131" y="60"/>
                  </a:moveTo>
                  <a:lnTo>
                    <a:pt x="131" y="61"/>
                  </a:lnTo>
                  <a:lnTo>
                    <a:pt x="131" y="62"/>
                  </a:lnTo>
                  <a:lnTo>
                    <a:pt x="132" y="62"/>
                  </a:lnTo>
                  <a:lnTo>
                    <a:pt x="132" y="61"/>
                  </a:lnTo>
                  <a:lnTo>
                    <a:pt x="132" y="60"/>
                  </a:lnTo>
                  <a:lnTo>
                    <a:pt x="131" y="60"/>
                  </a:lnTo>
                  <a:close/>
                  <a:moveTo>
                    <a:pt x="126" y="69"/>
                  </a:moveTo>
                  <a:lnTo>
                    <a:pt x="127" y="69"/>
                  </a:lnTo>
                  <a:lnTo>
                    <a:pt x="127" y="70"/>
                  </a:lnTo>
                  <a:lnTo>
                    <a:pt x="127" y="71"/>
                  </a:lnTo>
                  <a:lnTo>
                    <a:pt x="127" y="72"/>
                  </a:lnTo>
                  <a:lnTo>
                    <a:pt x="126" y="72"/>
                  </a:lnTo>
                  <a:lnTo>
                    <a:pt x="126" y="70"/>
                  </a:lnTo>
                  <a:lnTo>
                    <a:pt x="126" y="69"/>
                  </a:lnTo>
                  <a:close/>
                  <a:moveTo>
                    <a:pt x="200" y="4"/>
                  </a:moveTo>
                  <a:lnTo>
                    <a:pt x="201" y="2"/>
                  </a:lnTo>
                  <a:lnTo>
                    <a:pt x="202" y="1"/>
                  </a:lnTo>
                  <a:lnTo>
                    <a:pt x="206" y="0"/>
                  </a:lnTo>
                  <a:lnTo>
                    <a:pt x="211" y="0"/>
                  </a:lnTo>
                  <a:lnTo>
                    <a:pt x="213" y="0"/>
                  </a:lnTo>
                  <a:lnTo>
                    <a:pt x="217" y="1"/>
                  </a:lnTo>
                  <a:lnTo>
                    <a:pt x="219" y="2"/>
                  </a:lnTo>
                  <a:lnTo>
                    <a:pt x="220" y="4"/>
                  </a:lnTo>
                  <a:lnTo>
                    <a:pt x="220" y="5"/>
                  </a:lnTo>
                  <a:lnTo>
                    <a:pt x="220" y="6"/>
                  </a:lnTo>
                  <a:lnTo>
                    <a:pt x="221" y="6"/>
                  </a:lnTo>
                  <a:lnTo>
                    <a:pt x="222" y="8"/>
                  </a:lnTo>
                  <a:lnTo>
                    <a:pt x="223" y="10"/>
                  </a:lnTo>
                  <a:lnTo>
                    <a:pt x="224" y="12"/>
                  </a:lnTo>
                  <a:lnTo>
                    <a:pt x="225" y="16"/>
                  </a:lnTo>
                  <a:lnTo>
                    <a:pt x="225" y="20"/>
                  </a:lnTo>
                  <a:lnTo>
                    <a:pt x="227" y="22"/>
                  </a:lnTo>
                  <a:lnTo>
                    <a:pt x="227" y="23"/>
                  </a:lnTo>
                  <a:lnTo>
                    <a:pt x="227" y="24"/>
                  </a:lnTo>
                  <a:lnTo>
                    <a:pt x="227" y="25"/>
                  </a:lnTo>
                  <a:lnTo>
                    <a:pt x="228" y="27"/>
                  </a:lnTo>
                  <a:lnTo>
                    <a:pt x="228" y="29"/>
                  </a:lnTo>
                  <a:lnTo>
                    <a:pt x="228" y="34"/>
                  </a:lnTo>
                  <a:lnTo>
                    <a:pt x="227" y="38"/>
                  </a:lnTo>
                  <a:lnTo>
                    <a:pt x="225" y="38"/>
                  </a:lnTo>
                  <a:lnTo>
                    <a:pt x="224" y="38"/>
                  </a:lnTo>
                  <a:lnTo>
                    <a:pt x="224" y="40"/>
                  </a:lnTo>
                  <a:lnTo>
                    <a:pt x="223" y="41"/>
                  </a:lnTo>
                  <a:lnTo>
                    <a:pt x="222" y="41"/>
                  </a:lnTo>
                  <a:lnTo>
                    <a:pt x="220" y="44"/>
                  </a:lnTo>
                  <a:lnTo>
                    <a:pt x="220" y="45"/>
                  </a:lnTo>
                  <a:lnTo>
                    <a:pt x="221" y="47"/>
                  </a:lnTo>
                  <a:lnTo>
                    <a:pt x="221" y="48"/>
                  </a:lnTo>
                  <a:lnTo>
                    <a:pt x="220" y="50"/>
                  </a:lnTo>
                  <a:lnTo>
                    <a:pt x="221" y="50"/>
                  </a:lnTo>
                  <a:lnTo>
                    <a:pt x="222" y="50"/>
                  </a:lnTo>
                  <a:lnTo>
                    <a:pt x="224" y="51"/>
                  </a:lnTo>
                  <a:lnTo>
                    <a:pt x="225" y="51"/>
                  </a:lnTo>
                  <a:lnTo>
                    <a:pt x="225" y="52"/>
                  </a:lnTo>
                  <a:lnTo>
                    <a:pt x="227" y="54"/>
                  </a:lnTo>
                  <a:lnTo>
                    <a:pt x="228" y="54"/>
                  </a:lnTo>
                  <a:lnTo>
                    <a:pt x="228" y="56"/>
                  </a:lnTo>
                  <a:lnTo>
                    <a:pt x="228" y="57"/>
                  </a:lnTo>
                  <a:lnTo>
                    <a:pt x="228" y="58"/>
                  </a:lnTo>
                  <a:lnTo>
                    <a:pt x="229" y="59"/>
                  </a:lnTo>
                  <a:lnTo>
                    <a:pt x="229" y="62"/>
                  </a:lnTo>
                  <a:lnTo>
                    <a:pt x="231" y="67"/>
                  </a:lnTo>
                  <a:lnTo>
                    <a:pt x="236" y="64"/>
                  </a:lnTo>
                  <a:lnTo>
                    <a:pt x="242" y="61"/>
                  </a:lnTo>
                  <a:lnTo>
                    <a:pt x="243" y="61"/>
                  </a:lnTo>
                  <a:lnTo>
                    <a:pt x="244" y="61"/>
                  </a:lnTo>
                  <a:lnTo>
                    <a:pt x="246" y="60"/>
                  </a:lnTo>
                  <a:lnTo>
                    <a:pt x="249" y="59"/>
                  </a:lnTo>
                  <a:lnTo>
                    <a:pt x="251" y="58"/>
                  </a:lnTo>
                  <a:lnTo>
                    <a:pt x="253" y="58"/>
                  </a:lnTo>
                  <a:lnTo>
                    <a:pt x="259" y="56"/>
                  </a:lnTo>
                  <a:lnTo>
                    <a:pt x="266" y="54"/>
                  </a:lnTo>
                  <a:lnTo>
                    <a:pt x="267" y="54"/>
                  </a:lnTo>
                  <a:lnTo>
                    <a:pt x="269" y="54"/>
                  </a:lnTo>
                  <a:lnTo>
                    <a:pt x="270" y="54"/>
                  </a:lnTo>
                  <a:lnTo>
                    <a:pt x="270" y="52"/>
                  </a:lnTo>
                  <a:lnTo>
                    <a:pt x="272" y="52"/>
                  </a:lnTo>
                  <a:lnTo>
                    <a:pt x="275" y="52"/>
                  </a:lnTo>
                  <a:lnTo>
                    <a:pt x="276" y="51"/>
                  </a:lnTo>
                  <a:lnTo>
                    <a:pt x="278" y="51"/>
                  </a:lnTo>
                  <a:lnTo>
                    <a:pt x="280" y="51"/>
                  </a:lnTo>
                  <a:lnTo>
                    <a:pt x="281" y="51"/>
                  </a:lnTo>
                  <a:lnTo>
                    <a:pt x="282" y="51"/>
                  </a:lnTo>
                  <a:lnTo>
                    <a:pt x="287" y="52"/>
                  </a:lnTo>
                  <a:lnTo>
                    <a:pt x="291" y="54"/>
                  </a:lnTo>
                  <a:lnTo>
                    <a:pt x="292" y="54"/>
                  </a:lnTo>
                  <a:lnTo>
                    <a:pt x="294" y="52"/>
                  </a:lnTo>
                  <a:lnTo>
                    <a:pt x="299" y="56"/>
                  </a:lnTo>
                  <a:lnTo>
                    <a:pt x="303" y="57"/>
                  </a:lnTo>
                  <a:lnTo>
                    <a:pt x="305" y="57"/>
                  </a:lnTo>
                  <a:lnTo>
                    <a:pt x="307" y="58"/>
                  </a:lnTo>
                  <a:lnTo>
                    <a:pt x="316" y="62"/>
                  </a:lnTo>
                  <a:lnTo>
                    <a:pt x="324" y="70"/>
                  </a:lnTo>
                  <a:lnTo>
                    <a:pt x="327" y="72"/>
                  </a:lnTo>
                  <a:lnTo>
                    <a:pt x="330" y="73"/>
                  </a:lnTo>
                  <a:lnTo>
                    <a:pt x="330" y="74"/>
                  </a:lnTo>
                  <a:lnTo>
                    <a:pt x="330" y="75"/>
                  </a:lnTo>
                  <a:lnTo>
                    <a:pt x="332" y="78"/>
                  </a:lnTo>
                  <a:lnTo>
                    <a:pt x="333" y="79"/>
                  </a:lnTo>
                  <a:lnTo>
                    <a:pt x="333" y="80"/>
                  </a:lnTo>
                  <a:lnTo>
                    <a:pt x="333" y="82"/>
                  </a:lnTo>
                  <a:lnTo>
                    <a:pt x="334" y="82"/>
                  </a:lnTo>
                  <a:lnTo>
                    <a:pt x="334" y="85"/>
                  </a:lnTo>
                  <a:lnTo>
                    <a:pt x="335" y="87"/>
                  </a:lnTo>
                  <a:lnTo>
                    <a:pt x="333" y="91"/>
                  </a:lnTo>
                  <a:lnTo>
                    <a:pt x="330" y="93"/>
                  </a:lnTo>
                  <a:lnTo>
                    <a:pt x="329" y="97"/>
                  </a:lnTo>
                  <a:lnTo>
                    <a:pt x="329" y="102"/>
                  </a:lnTo>
                  <a:lnTo>
                    <a:pt x="327" y="103"/>
                  </a:lnTo>
                  <a:lnTo>
                    <a:pt x="326" y="104"/>
                  </a:lnTo>
                  <a:lnTo>
                    <a:pt x="325" y="108"/>
                  </a:lnTo>
                  <a:lnTo>
                    <a:pt x="323" y="111"/>
                  </a:lnTo>
                  <a:lnTo>
                    <a:pt x="322" y="111"/>
                  </a:lnTo>
                  <a:lnTo>
                    <a:pt x="320" y="111"/>
                  </a:lnTo>
                  <a:lnTo>
                    <a:pt x="318" y="113"/>
                  </a:lnTo>
                  <a:lnTo>
                    <a:pt x="318" y="114"/>
                  </a:lnTo>
                  <a:lnTo>
                    <a:pt x="318" y="115"/>
                  </a:lnTo>
                  <a:lnTo>
                    <a:pt x="320" y="117"/>
                  </a:lnTo>
                  <a:lnTo>
                    <a:pt x="316" y="118"/>
                  </a:lnTo>
                  <a:lnTo>
                    <a:pt x="313" y="118"/>
                  </a:lnTo>
                  <a:lnTo>
                    <a:pt x="311" y="121"/>
                  </a:lnTo>
                  <a:lnTo>
                    <a:pt x="311" y="124"/>
                  </a:lnTo>
                  <a:lnTo>
                    <a:pt x="312" y="124"/>
                  </a:lnTo>
                  <a:lnTo>
                    <a:pt x="312" y="121"/>
                  </a:lnTo>
                  <a:lnTo>
                    <a:pt x="313" y="119"/>
                  </a:lnTo>
                  <a:lnTo>
                    <a:pt x="314" y="120"/>
                  </a:lnTo>
                  <a:lnTo>
                    <a:pt x="315" y="120"/>
                  </a:lnTo>
                  <a:lnTo>
                    <a:pt x="314" y="122"/>
                  </a:lnTo>
                  <a:lnTo>
                    <a:pt x="314" y="125"/>
                  </a:lnTo>
                  <a:lnTo>
                    <a:pt x="312" y="126"/>
                  </a:lnTo>
                  <a:lnTo>
                    <a:pt x="311" y="128"/>
                  </a:lnTo>
                  <a:lnTo>
                    <a:pt x="311" y="129"/>
                  </a:lnTo>
                  <a:lnTo>
                    <a:pt x="311" y="131"/>
                  </a:lnTo>
                  <a:lnTo>
                    <a:pt x="311" y="132"/>
                  </a:lnTo>
                  <a:lnTo>
                    <a:pt x="310" y="133"/>
                  </a:lnTo>
                  <a:lnTo>
                    <a:pt x="309" y="134"/>
                  </a:lnTo>
                  <a:lnTo>
                    <a:pt x="307" y="136"/>
                  </a:lnTo>
                  <a:lnTo>
                    <a:pt x="307" y="138"/>
                  </a:lnTo>
                  <a:lnTo>
                    <a:pt x="306" y="140"/>
                  </a:lnTo>
                  <a:lnTo>
                    <a:pt x="305" y="142"/>
                  </a:lnTo>
                  <a:lnTo>
                    <a:pt x="303" y="145"/>
                  </a:lnTo>
                  <a:lnTo>
                    <a:pt x="301" y="147"/>
                  </a:lnTo>
                  <a:lnTo>
                    <a:pt x="299" y="148"/>
                  </a:lnTo>
                  <a:lnTo>
                    <a:pt x="299" y="150"/>
                  </a:lnTo>
                  <a:lnTo>
                    <a:pt x="299" y="151"/>
                  </a:lnTo>
                  <a:lnTo>
                    <a:pt x="295" y="153"/>
                  </a:lnTo>
                  <a:lnTo>
                    <a:pt x="292" y="155"/>
                  </a:lnTo>
                  <a:lnTo>
                    <a:pt x="290" y="156"/>
                  </a:lnTo>
                  <a:lnTo>
                    <a:pt x="288" y="156"/>
                  </a:lnTo>
                  <a:lnTo>
                    <a:pt x="287" y="157"/>
                  </a:lnTo>
                  <a:lnTo>
                    <a:pt x="288" y="159"/>
                  </a:lnTo>
                  <a:lnTo>
                    <a:pt x="288" y="161"/>
                  </a:lnTo>
                  <a:lnTo>
                    <a:pt x="284" y="163"/>
                  </a:lnTo>
                  <a:lnTo>
                    <a:pt x="280" y="163"/>
                  </a:lnTo>
                  <a:lnTo>
                    <a:pt x="276" y="160"/>
                  </a:lnTo>
                  <a:lnTo>
                    <a:pt x="271" y="155"/>
                  </a:lnTo>
                  <a:lnTo>
                    <a:pt x="271" y="154"/>
                  </a:lnTo>
                  <a:lnTo>
                    <a:pt x="271" y="153"/>
                  </a:lnTo>
                  <a:lnTo>
                    <a:pt x="270" y="153"/>
                  </a:lnTo>
                  <a:lnTo>
                    <a:pt x="269" y="153"/>
                  </a:lnTo>
                  <a:lnTo>
                    <a:pt x="268" y="153"/>
                  </a:lnTo>
                  <a:lnTo>
                    <a:pt x="267" y="152"/>
                  </a:lnTo>
                  <a:lnTo>
                    <a:pt x="266" y="152"/>
                  </a:lnTo>
                  <a:lnTo>
                    <a:pt x="266" y="153"/>
                  </a:lnTo>
                  <a:lnTo>
                    <a:pt x="267" y="154"/>
                  </a:lnTo>
                  <a:lnTo>
                    <a:pt x="272" y="159"/>
                  </a:lnTo>
                  <a:lnTo>
                    <a:pt x="276" y="163"/>
                  </a:lnTo>
                  <a:lnTo>
                    <a:pt x="278" y="164"/>
                  </a:lnTo>
                  <a:lnTo>
                    <a:pt x="280" y="166"/>
                  </a:lnTo>
                  <a:lnTo>
                    <a:pt x="282" y="171"/>
                  </a:lnTo>
                  <a:lnTo>
                    <a:pt x="286" y="174"/>
                  </a:lnTo>
                  <a:lnTo>
                    <a:pt x="287" y="174"/>
                  </a:lnTo>
                  <a:lnTo>
                    <a:pt x="288" y="175"/>
                  </a:lnTo>
                  <a:lnTo>
                    <a:pt x="289" y="176"/>
                  </a:lnTo>
                  <a:lnTo>
                    <a:pt x="290" y="177"/>
                  </a:lnTo>
                  <a:lnTo>
                    <a:pt x="292" y="178"/>
                  </a:lnTo>
                  <a:lnTo>
                    <a:pt x="294" y="178"/>
                  </a:lnTo>
                  <a:lnTo>
                    <a:pt x="297" y="180"/>
                  </a:lnTo>
                  <a:lnTo>
                    <a:pt x="297" y="183"/>
                  </a:lnTo>
                  <a:lnTo>
                    <a:pt x="298" y="184"/>
                  </a:lnTo>
                  <a:lnTo>
                    <a:pt x="299" y="184"/>
                  </a:lnTo>
                  <a:lnTo>
                    <a:pt x="303" y="188"/>
                  </a:lnTo>
                  <a:lnTo>
                    <a:pt x="307" y="192"/>
                  </a:lnTo>
                  <a:lnTo>
                    <a:pt x="309" y="194"/>
                  </a:lnTo>
                  <a:lnTo>
                    <a:pt x="309" y="196"/>
                  </a:lnTo>
                  <a:lnTo>
                    <a:pt x="311" y="197"/>
                  </a:lnTo>
                  <a:lnTo>
                    <a:pt x="313" y="198"/>
                  </a:lnTo>
                  <a:lnTo>
                    <a:pt x="313" y="199"/>
                  </a:lnTo>
                  <a:lnTo>
                    <a:pt x="316" y="202"/>
                  </a:lnTo>
                  <a:lnTo>
                    <a:pt x="320" y="204"/>
                  </a:lnTo>
                  <a:lnTo>
                    <a:pt x="321" y="206"/>
                  </a:lnTo>
                  <a:lnTo>
                    <a:pt x="321" y="207"/>
                  </a:lnTo>
                  <a:lnTo>
                    <a:pt x="325" y="210"/>
                  </a:lnTo>
                  <a:lnTo>
                    <a:pt x="328" y="212"/>
                  </a:lnTo>
                  <a:lnTo>
                    <a:pt x="330" y="214"/>
                  </a:lnTo>
                  <a:lnTo>
                    <a:pt x="333" y="217"/>
                  </a:lnTo>
                  <a:lnTo>
                    <a:pt x="336" y="221"/>
                  </a:lnTo>
                  <a:lnTo>
                    <a:pt x="341" y="224"/>
                  </a:lnTo>
                  <a:lnTo>
                    <a:pt x="345" y="226"/>
                  </a:lnTo>
                  <a:lnTo>
                    <a:pt x="348" y="229"/>
                  </a:lnTo>
                  <a:lnTo>
                    <a:pt x="348" y="230"/>
                  </a:lnTo>
                  <a:lnTo>
                    <a:pt x="348" y="231"/>
                  </a:lnTo>
                  <a:lnTo>
                    <a:pt x="351" y="232"/>
                  </a:lnTo>
                  <a:lnTo>
                    <a:pt x="356" y="233"/>
                  </a:lnTo>
                  <a:lnTo>
                    <a:pt x="357" y="234"/>
                  </a:lnTo>
                  <a:lnTo>
                    <a:pt x="358" y="235"/>
                  </a:lnTo>
                  <a:lnTo>
                    <a:pt x="359" y="236"/>
                  </a:lnTo>
                  <a:lnTo>
                    <a:pt x="360" y="237"/>
                  </a:lnTo>
                  <a:lnTo>
                    <a:pt x="362" y="239"/>
                  </a:lnTo>
                  <a:lnTo>
                    <a:pt x="364" y="243"/>
                  </a:lnTo>
                  <a:lnTo>
                    <a:pt x="365" y="243"/>
                  </a:lnTo>
                  <a:lnTo>
                    <a:pt x="367" y="243"/>
                  </a:lnTo>
                  <a:lnTo>
                    <a:pt x="369" y="247"/>
                  </a:lnTo>
                  <a:lnTo>
                    <a:pt x="372" y="250"/>
                  </a:lnTo>
                  <a:lnTo>
                    <a:pt x="373" y="250"/>
                  </a:lnTo>
                  <a:lnTo>
                    <a:pt x="374" y="249"/>
                  </a:lnTo>
                  <a:lnTo>
                    <a:pt x="375" y="248"/>
                  </a:lnTo>
                  <a:lnTo>
                    <a:pt x="377" y="249"/>
                  </a:lnTo>
                  <a:lnTo>
                    <a:pt x="379" y="252"/>
                  </a:lnTo>
                  <a:lnTo>
                    <a:pt x="381" y="252"/>
                  </a:lnTo>
                  <a:lnTo>
                    <a:pt x="383" y="253"/>
                  </a:lnTo>
                  <a:lnTo>
                    <a:pt x="386" y="255"/>
                  </a:lnTo>
                  <a:lnTo>
                    <a:pt x="388" y="257"/>
                  </a:lnTo>
                  <a:lnTo>
                    <a:pt x="390" y="259"/>
                  </a:lnTo>
                  <a:lnTo>
                    <a:pt x="390" y="261"/>
                  </a:lnTo>
                  <a:lnTo>
                    <a:pt x="392" y="262"/>
                  </a:lnTo>
                  <a:lnTo>
                    <a:pt x="393" y="265"/>
                  </a:lnTo>
                  <a:lnTo>
                    <a:pt x="394" y="265"/>
                  </a:lnTo>
                  <a:lnTo>
                    <a:pt x="395" y="262"/>
                  </a:lnTo>
                  <a:lnTo>
                    <a:pt x="396" y="262"/>
                  </a:lnTo>
                  <a:lnTo>
                    <a:pt x="400" y="265"/>
                  </a:lnTo>
                  <a:lnTo>
                    <a:pt x="403" y="269"/>
                  </a:lnTo>
                  <a:lnTo>
                    <a:pt x="403" y="270"/>
                  </a:lnTo>
                  <a:lnTo>
                    <a:pt x="403" y="272"/>
                  </a:lnTo>
                  <a:lnTo>
                    <a:pt x="404" y="273"/>
                  </a:lnTo>
                  <a:lnTo>
                    <a:pt x="405" y="273"/>
                  </a:lnTo>
                  <a:lnTo>
                    <a:pt x="406" y="272"/>
                  </a:lnTo>
                  <a:lnTo>
                    <a:pt x="407" y="272"/>
                  </a:lnTo>
                  <a:lnTo>
                    <a:pt x="409" y="272"/>
                  </a:lnTo>
                  <a:lnTo>
                    <a:pt x="411" y="273"/>
                  </a:lnTo>
                  <a:lnTo>
                    <a:pt x="410" y="274"/>
                  </a:lnTo>
                  <a:lnTo>
                    <a:pt x="409" y="277"/>
                  </a:lnTo>
                  <a:lnTo>
                    <a:pt x="410" y="277"/>
                  </a:lnTo>
                  <a:lnTo>
                    <a:pt x="411" y="278"/>
                  </a:lnTo>
                  <a:lnTo>
                    <a:pt x="408" y="280"/>
                  </a:lnTo>
                  <a:lnTo>
                    <a:pt x="407" y="282"/>
                  </a:lnTo>
                  <a:lnTo>
                    <a:pt x="408" y="283"/>
                  </a:lnTo>
                  <a:lnTo>
                    <a:pt x="409" y="284"/>
                  </a:lnTo>
                  <a:lnTo>
                    <a:pt x="409" y="285"/>
                  </a:lnTo>
                  <a:lnTo>
                    <a:pt x="409" y="287"/>
                  </a:lnTo>
                  <a:lnTo>
                    <a:pt x="408" y="288"/>
                  </a:lnTo>
                  <a:lnTo>
                    <a:pt x="407" y="289"/>
                  </a:lnTo>
                  <a:lnTo>
                    <a:pt x="405" y="288"/>
                  </a:lnTo>
                  <a:lnTo>
                    <a:pt x="403" y="288"/>
                  </a:lnTo>
                  <a:lnTo>
                    <a:pt x="400" y="289"/>
                  </a:lnTo>
                  <a:lnTo>
                    <a:pt x="398" y="291"/>
                  </a:lnTo>
                  <a:lnTo>
                    <a:pt x="396" y="289"/>
                  </a:lnTo>
                  <a:lnTo>
                    <a:pt x="395" y="285"/>
                  </a:lnTo>
                  <a:lnTo>
                    <a:pt x="390" y="287"/>
                  </a:lnTo>
                  <a:lnTo>
                    <a:pt x="385" y="288"/>
                  </a:lnTo>
                  <a:lnTo>
                    <a:pt x="382" y="288"/>
                  </a:lnTo>
                  <a:lnTo>
                    <a:pt x="380" y="285"/>
                  </a:lnTo>
                  <a:lnTo>
                    <a:pt x="375" y="285"/>
                  </a:lnTo>
                  <a:lnTo>
                    <a:pt x="372" y="284"/>
                  </a:lnTo>
                  <a:lnTo>
                    <a:pt x="372" y="283"/>
                  </a:lnTo>
                  <a:lnTo>
                    <a:pt x="376" y="282"/>
                  </a:lnTo>
                  <a:lnTo>
                    <a:pt x="381" y="282"/>
                  </a:lnTo>
                  <a:lnTo>
                    <a:pt x="381" y="281"/>
                  </a:lnTo>
                  <a:lnTo>
                    <a:pt x="382" y="280"/>
                  </a:lnTo>
                  <a:lnTo>
                    <a:pt x="379" y="278"/>
                  </a:lnTo>
                  <a:lnTo>
                    <a:pt x="376" y="276"/>
                  </a:lnTo>
                  <a:lnTo>
                    <a:pt x="374" y="276"/>
                  </a:lnTo>
                  <a:lnTo>
                    <a:pt x="373" y="273"/>
                  </a:lnTo>
                  <a:lnTo>
                    <a:pt x="371" y="272"/>
                  </a:lnTo>
                  <a:lnTo>
                    <a:pt x="369" y="270"/>
                  </a:lnTo>
                  <a:lnTo>
                    <a:pt x="368" y="269"/>
                  </a:lnTo>
                  <a:lnTo>
                    <a:pt x="367" y="269"/>
                  </a:lnTo>
                  <a:lnTo>
                    <a:pt x="367" y="268"/>
                  </a:lnTo>
                  <a:lnTo>
                    <a:pt x="364" y="267"/>
                  </a:lnTo>
                  <a:lnTo>
                    <a:pt x="363" y="266"/>
                  </a:lnTo>
                  <a:lnTo>
                    <a:pt x="357" y="259"/>
                  </a:lnTo>
                  <a:lnTo>
                    <a:pt x="348" y="254"/>
                  </a:lnTo>
                  <a:lnTo>
                    <a:pt x="342" y="249"/>
                  </a:lnTo>
                  <a:lnTo>
                    <a:pt x="337" y="245"/>
                  </a:lnTo>
                  <a:lnTo>
                    <a:pt x="334" y="244"/>
                  </a:lnTo>
                  <a:lnTo>
                    <a:pt x="330" y="243"/>
                  </a:lnTo>
                  <a:lnTo>
                    <a:pt x="330" y="242"/>
                  </a:lnTo>
                  <a:lnTo>
                    <a:pt x="330" y="241"/>
                  </a:lnTo>
                  <a:lnTo>
                    <a:pt x="325" y="238"/>
                  </a:lnTo>
                  <a:lnTo>
                    <a:pt x="320" y="235"/>
                  </a:lnTo>
                  <a:lnTo>
                    <a:pt x="313" y="231"/>
                  </a:lnTo>
                  <a:lnTo>
                    <a:pt x="309" y="225"/>
                  </a:lnTo>
                  <a:lnTo>
                    <a:pt x="305" y="222"/>
                  </a:lnTo>
                  <a:lnTo>
                    <a:pt x="301" y="219"/>
                  </a:lnTo>
                  <a:lnTo>
                    <a:pt x="300" y="219"/>
                  </a:lnTo>
                  <a:lnTo>
                    <a:pt x="299" y="219"/>
                  </a:lnTo>
                  <a:lnTo>
                    <a:pt x="297" y="215"/>
                  </a:lnTo>
                  <a:lnTo>
                    <a:pt x="294" y="212"/>
                  </a:lnTo>
                  <a:lnTo>
                    <a:pt x="291" y="210"/>
                  </a:lnTo>
                  <a:lnTo>
                    <a:pt x="289" y="208"/>
                  </a:lnTo>
                  <a:lnTo>
                    <a:pt x="288" y="207"/>
                  </a:lnTo>
                  <a:lnTo>
                    <a:pt x="287" y="204"/>
                  </a:lnTo>
                  <a:lnTo>
                    <a:pt x="284" y="202"/>
                  </a:lnTo>
                  <a:lnTo>
                    <a:pt x="282" y="199"/>
                  </a:lnTo>
                  <a:lnTo>
                    <a:pt x="278" y="194"/>
                  </a:lnTo>
                  <a:lnTo>
                    <a:pt x="274" y="188"/>
                  </a:lnTo>
                  <a:lnTo>
                    <a:pt x="274" y="187"/>
                  </a:lnTo>
                  <a:lnTo>
                    <a:pt x="274" y="186"/>
                  </a:lnTo>
                  <a:lnTo>
                    <a:pt x="270" y="184"/>
                  </a:lnTo>
                  <a:lnTo>
                    <a:pt x="268" y="180"/>
                  </a:lnTo>
                  <a:lnTo>
                    <a:pt x="266" y="178"/>
                  </a:lnTo>
                  <a:lnTo>
                    <a:pt x="265" y="176"/>
                  </a:lnTo>
                  <a:lnTo>
                    <a:pt x="264" y="174"/>
                  </a:lnTo>
                  <a:lnTo>
                    <a:pt x="262" y="173"/>
                  </a:lnTo>
                  <a:lnTo>
                    <a:pt x="262" y="171"/>
                  </a:lnTo>
                  <a:lnTo>
                    <a:pt x="260" y="169"/>
                  </a:lnTo>
                  <a:lnTo>
                    <a:pt x="259" y="167"/>
                  </a:lnTo>
                  <a:lnTo>
                    <a:pt x="257" y="166"/>
                  </a:lnTo>
                  <a:lnTo>
                    <a:pt x="254" y="162"/>
                  </a:lnTo>
                  <a:lnTo>
                    <a:pt x="247" y="157"/>
                  </a:lnTo>
                  <a:lnTo>
                    <a:pt x="240" y="151"/>
                  </a:lnTo>
                  <a:lnTo>
                    <a:pt x="233" y="144"/>
                  </a:lnTo>
                  <a:lnTo>
                    <a:pt x="232" y="143"/>
                  </a:lnTo>
                  <a:lnTo>
                    <a:pt x="230" y="143"/>
                  </a:lnTo>
                  <a:lnTo>
                    <a:pt x="230" y="141"/>
                  </a:lnTo>
                  <a:lnTo>
                    <a:pt x="230" y="140"/>
                  </a:lnTo>
                  <a:lnTo>
                    <a:pt x="230" y="139"/>
                  </a:lnTo>
                  <a:lnTo>
                    <a:pt x="229" y="139"/>
                  </a:lnTo>
                  <a:lnTo>
                    <a:pt x="227" y="139"/>
                  </a:lnTo>
                  <a:lnTo>
                    <a:pt x="224" y="138"/>
                  </a:lnTo>
                  <a:lnTo>
                    <a:pt x="221" y="136"/>
                  </a:lnTo>
                  <a:lnTo>
                    <a:pt x="219" y="133"/>
                  </a:lnTo>
                  <a:lnTo>
                    <a:pt x="214" y="129"/>
                  </a:lnTo>
                  <a:lnTo>
                    <a:pt x="210" y="126"/>
                  </a:lnTo>
                  <a:lnTo>
                    <a:pt x="206" y="120"/>
                  </a:lnTo>
                  <a:lnTo>
                    <a:pt x="200" y="115"/>
                  </a:lnTo>
                  <a:lnTo>
                    <a:pt x="198" y="113"/>
                  </a:lnTo>
                  <a:lnTo>
                    <a:pt x="195" y="110"/>
                  </a:lnTo>
                  <a:lnTo>
                    <a:pt x="195" y="109"/>
                  </a:lnTo>
                  <a:lnTo>
                    <a:pt x="195" y="108"/>
                  </a:lnTo>
                  <a:lnTo>
                    <a:pt x="192" y="106"/>
                  </a:lnTo>
                  <a:lnTo>
                    <a:pt x="188" y="103"/>
                  </a:lnTo>
                  <a:lnTo>
                    <a:pt x="186" y="99"/>
                  </a:lnTo>
                  <a:lnTo>
                    <a:pt x="183" y="96"/>
                  </a:lnTo>
                  <a:lnTo>
                    <a:pt x="181" y="94"/>
                  </a:lnTo>
                  <a:lnTo>
                    <a:pt x="177" y="92"/>
                  </a:lnTo>
                  <a:lnTo>
                    <a:pt x="177" y="89"/>
                  </a:lnTo>
                  <a:lnTo>
                    <a:pt x="176" y="86"/>
                  </a:lnTo>
                  <a:lnTo>
                    <a:pt x="174" y="85"/>
                  </a:lnTo>
                  <a:lnTo>
                    <a:pt x="172" y="83"/>
                  </a:lnTo>
                  <a:lnTo>
                    <a:pt x="171" y="83"/>
                  </a:lnTo>
                  <a:lnTo>
                    <a:pt x="170" y="84"/>
                  </a:lnTo>
                  <a:lnTo>
                    <a:pt x="169" y="85"/>
                  </a:lnTo>
                  <a:lnTo>
                    <a:pt x="169" y="84"/>
                  </a:lnTo>
                  <a:lnTo>
                    <a:pt x="167" y="84"/>
                  </a:lnTo>
                  <a:lnTo>
                    <a:pt x="169" y="82"/>
                  </a:lnTo>
                  <a:lnTo>
                    <a:pt x="169" y="80"/>
                  </a:lnTo>
                  <a:lnTo>
                    <a:pt x="165" y="73"/>
                  </a:lnTo>
                  <a:lnTo>
                    <a:pt x="160" y="66"/>
                  </a:lnTo>
                  <a:lnTo>
                    <a:pt x="160" y="64"/>
                  </a:lnTo>
                  <a:lnTo>
                    <a:pt x="161" y="66"/>
                  </a:lnTo>
                  <a:lnTo>
                    <a:pt x="163" y="67"/>
                  </a:lnTo>
                  <a:lnTo>
                    <a:pt x="165" y="68"/>
                  </a:lnTo>
                  <a:lnTo>
                    <a:pt x="166" y="68"/>
                  </a:lnTo>
                  <a:lnTo>
                    <a:pt x="167" y="67"/>
                  </a:lnTo>
                  <a:lnTo>
                    <a:pt x="170" y="68"/>
                  </a:lnTo>
                  <a:lnTo>
                    <a:pt x="171" y="68"/>
                  </a:lnTo>
                  <a:lnTo>
                    <a:pt x="172" y="68"/>
                  </a:lnTo>
                  <a:lnTo>
                    <a:pt x="173" y="64"/>
                  </a:lnTo>
                  <a:lnTo>
                    <a:pt x="173" y="61"/>
                  </a:lnTo>
                  <a:lnTo>
                    <a:pt x="175" y="57"/>
                  </a:lnTo>
                  <a:lnTo>
                    <a:pt x="177" y="52"/>
                  </a:lnTo>
                  <a:lnTo>
                    <a:pt x="181" y="46"/>
                  </a:lnTo>
                  <a:lnTo>
                    <a:pt x="183" y="39"/>
                  </a:lnTo>
                  <a:lnTo>
                    <a:pt x="185" y="36"/>
                  </a:lnTo>
                  <a:lnTo>
                    <a:pt x="187" y="33"/>
                  </a:lnTo>
                  <a:lnTo>
                    <a:pt x="187" y="31"/>
                  </a:lnTo>
                  <a:lnTo>
                    <a:pt x="187" y="28"/>
                  </a:lnTo>
                  <a:lnTo>
                    <a:pt x="189" y="25"/>
                  </a:lnTo>
                  <a:lnTo>
                    <a:pt x="192" y="21"/>
                  </a:lnTo>
                  <a:lnTo>
                    <a:pt x="192" y="19"/>
                  </a:lnTo>
                  <a:lnTo>
                    <a:pt x="193" y="17"/>
                  </a:lnTo>
                  <a:lnTo>
                    <a:pt x="194" y="15"/>
                  </a:lnTo>
                  <a:lnTo>
                    <a:pt x="196" y="13"/>
                  </a:lnTo>
                  <a:lnTo>
                    <a:pt x="198" y="9"/>
                  </a:lnTo>
                  <a:lnTo>
                    <a:pt x="200" y="4"/>
                  </a:lnTo>
                  <a:close/>
                  <a:moveTo>
                    <a:pt x="120" y="107"/>
                  </a:moveTo>
                  <a:lnTo>
                    <a:pt x="120" y="107"/>
                  </a:lnTo>
                  <a:lnTo>
                    <a:pt x="121" y="107"/>
                  </a:lnTo>
                  <a:lnTo>
                    <a:pt x="121" y="109"/>
                  </a:lnTo>
                  <a:lnTo>
                    <a:pt x="121" y="110"/>
                  </a:lnTo>
                  <a:lnTo>
                    <a:pt x="120" y="110"/>
                  </a:lnTo>
                  <a:lnTo>
                    <a:pt x="120" y="109"/>
                  </a:lnTo>
                  <a:lnTo>
                    <a:pt x="120" y="108"/>
                  </a:lnTo>
                  <a:lnTo>
                    <a:pt x="120" y="107"/>
                  </a:lnTo>
                  <a:close/>
                  <a:moveTo>
                    <a:pt x="124" y="108"/>
                  </a:moveTo>
                  <a:lnTo>
                    <a:pt x="125" y="108"/>
                  </a:lnTo>
                  <a:lnTo>
                    <a:pt x="125" y="109"/>
                  </a:lnTo>
                  <a:lnTo>
                    <a:pt x="124" y="108"/>
                  </a:lnTo>
                  <a:close/>
                  <a:moveTo>
                    <a:pt x="125" y="114"/>
                  </a:moveTo>
                  <a:lnTo>
                    <a:pt x="126" y="113"/>
                  </a:lnTo>
                  <a:lnTo>
                    <a:pt x="127" y="111"/>
                  </a:lnTo>
                  <a:lnTo>
                    <a:pt x="127" y="114"/>
                  </a:lnTo>
                  <a:lnTo>
                    <a:pt x="127" y="116"/>
                  </a:lnTo>
                  <a:lnTo>
                    <a:pt x="127" y="118"/>
                  </a:lnTo>
                  <a:lnTo>
                    <a:pt x="128" y="120"/>
                  </a:lnTo>
                  <a:lnTo>
                    <a:pt x="129" y="122"/>
                  </a:lnTo>
                  <a:lnTo>
                    <a:pt x="127" y="124"/>
                  </a:lnTo>
                  <a:lnTo>
                    <a:pt x="126" y="119"/>
                  </a:lnTo>
                  <a:lnTo>
                    <a:pt x="125" y="114"/>
                  </a:lnTo>
                  <a:close/>
                  <a:moveTo>
                    <a:pt x="152" y="87"/>
                  </a:moveTo>
                  <a:lnTo>
                    <a:pt x="152" y="87"/>
                  </a:lnTo>
                  <a:close/>
                  <a:moveTo>
                    <a:pt x="138" y="111"/>
                  </a:moveTo>
                  <a:lnTo>
                    <a:pt x="138" y="110"/>
                  </a:lnTo>
                  <a:lnTo>
                    <a:pt x="139" y="110"/>
                  </a:lnTo>
                  <a:lnTo>
                    <a:pt x="139" y="111"/>
                  </a:lnTo>
                  <a:lnTo>
                    <a:pt x="139" y="113"/>
                  </a:lnTo>
                  <a:lnTo>
                    <a:pt x="138" y="113"/>
                  </a:lnTo>
                  <a:lnTo>
                    <a:pt x="138" y="111"/>
                  </a:lnTo>
                  <a:close/>
                  <a:moveTo>
                    <a:pt x="153" y="93"/>
                  </a:moveTo>
                  <a:lnTo>
                    <a:pt x="154" y="96"/>
                  </a:lnTo>
                  <a:lnTo>
                    <a:pt x="156" y="98"/>
                  </a:lnTo>
                  <a:lnTo>
                    <a:pt x="158" y="98"/>
                  </a:lnTo>
                  <a:lnTo>
                    <a:pt x="158" y="97"/>
                  </a:lnTo>
                  <a:lnTo>
                    <a:pt x="156" y="96"/>
                  </a:lnTo>
                  <a:lnTo>
                    <a:pt x="158" y="96"/>
                  </a:lnTo>
                  <a:lnTo>
                    <a:pt x="158" y="95"/>
                  </a:lnTo>
                  <a:lnTo>
                    <a:pt x="158" y="94"/>
                  </a:lnTo>
                  <a:lnTo>
                    <a:pt x="158" y="92"/>
                  </a:lnTo>
                  <a:lnTo>
                    <a:pt x="155" y="92"/>
                  </a:lnTo>
                  <a:lnTo>
                    <a:pt x="153" y="93"/>
                  </a:lnTo>
                  <a:close/>
                  <a:moveTo>
                    <a:pt x="220" y="21"/>
                  </a:moveTo>
                  <a:lnTo>
                    <a:pt x="220" y="23"/>
                  </a:lnTo>
                  <a:lnTo>
                    <a:pt x="220" y="24"/>
                  </a:lnTo>
                  <a:lnTo>
                    <a:pt x="220" y="23"/>
                  </a:lnTo>
                  <a:lnTo>
                    <a:pt x="221" y="22"/>
                  </a:lnTo>
                  <a:lnTo>
                    <a:pt x="221" y="21"/>
                  </a:lnTo>
                  <a:lnTo>
                    <a:pt x="220" y="21"/>
                  </a:lnTo>
                  <a:close/>
                  <a:moveTo>
                    <a:pt x="140" y="124"/>
                  </a:moveTo>
                  <a:lnTo>
                    <a:pt x="141" y="124"/>
                  </a:lnTo>
                  <a:lnTo>
                    <a:pt x="142" y="125"/>
                  </a:lnTo>
                  <a:lnTo>
                    <a:pt x="141" y="125"/>
                  </a:lnTo>
                  <a:lnTo>
                    <a:pt x="140" y="125"/>
                  </a:lnTo>
                  <a:lnTo>
                    <a:pt x="140" y="124"/>
                  </a:lnTo>
                  <a:close/>
                  <a:moveTo>
                    <a:pt x="114" y="155"/>
                  </a:moveTo>
                  <a:lnTo>
                    <a:pt x="114" y="155"/>
                  </a:lnTo>
                  <a:lnTo>
                    <a:pt x="115" y="155"/>
                  </a:lnTo>
                  <a:lnTo>
                    <a:pt x="116" y="155"/>
                  </a:lnTo>
                  <a:lnTo>
                    <a:pt x="116" y="156"/>
                  </a:lnTo>
                  <a:lnTo>
                    <a:pt x="116" y="157"/>
                  </a:lnTo>
                  <a:lnTo>
                    <a:pt x="115" y="156"/>
                  </a:lnTo>
                  <a:lnTo>
                    <a:pt x="114" y="155"/>
                  </a:lnTo>
                  <a:close/>
                  <a:moveTo>
                    <a:pt x="106" y="166"/>
                  </a:moveTo>
                  <a:lnTo>
                    <a:pt x="107" y="166"/>
                  </a:lnTo>
                  <a:lnTo>
                    <a:pt x="108" y="166"/>
                  </a:lnTo>
                  <a:lnTo>
                    <a:pt x="107" y="167"/>
                  </a:lnTo>
                  <a:lnTo>
                    <a:pt x="106" y="166"/>
                  </a:lnTo>
                  <a:close/>
                  <a:moveTo>
                    <a:pt x="131" y="142"/>
                  </a:moveTo>
                  <a:lnTo>
                    <a:pt x="131" y="142"/>
                  </a:lnTo>
                  <a:lnTo>
                    <a:pt x="132" y="143"/>
                  </a:lnTo>
                  <a:lnTo>
                    <a:pt x="132" y="142"/>
                  </a:lnTo>
                  <a:lnTo>
                    <a:pt x="132" y="141"/>
                  </a:lnTo>
                  <a:lnTo>
                    <a:pt x="131" y="142"/>
                  </a:lnTo>
                  <a:close/>
                  <a:moveTo>
                    <a:pt x="135" y="141"/>
                  </a:moveTo>
                  <a:lnTo>
                    <a:pt x="136" y="144"/>
                  </a:lnTo>
                  <a:lnTo>
                    <a:pt x="138" y="148"/>
                  </a:lnTo>
                  <a:lnTo>
                    <a:pt x="139" y="148"/>
                  </a:lnTo>
                  <a:lnTo>
                    <a:pt x="139" y="147"/>
                  </a:lnTo>
                  <a:lnTo>
                    <a:pt x="138" y="143"/>
                  </a:lnTo>
                  <a:lnTo>
                    <a:pt x="136" y="140"/>
                  </a:lnTo>
                  <a:lnTo>
                    <a:pt x="136" y="141"/>
                  </a:lnTo>
                  <a:lnTo>
                    <a:pt x="135" y="141"/>
                  </a:lnTo>
                  <a:close/>
                  <a:moveTo>
                    <a:pt x="134" y="147"/>
                  </a:moveTo>
                  <a:lnTo>
                    <a:pt x="134" y="147"/>
                  </a:lnTo>
                  <a:lnTo>
                    <a:pt x="134" y="148"/>
                  </a:lnTo>
                  <a:lnTo>
                    <a:pt x="134" y="147"/>
                  </a:lnTo>
                  <a:close/>
                  <a:moveTo>
                    <a:pt x="143" y="137"/>
                  </a:moveTo>
                  <a:lnTo>
                    <a:pt x="144" y="137"/>
                  </a:lnTo>
                  <a:lnTo>
                    <a:pt x="143" y="136"/>
                  </a:lnTo>
                  <a:lnTo>
                    <a:pt x="142" y="136"/>
                  </a:lnTo>
                  <a:lnTo>
                    <a:pt x="142" y="137"/>
                  </a:lnTo>
                  <a:lnTo>
                    <a:pt x="143" y="137"/>
                  </a:lnTo>
                  <a:close/>
                  <a:moveTo>
                    <a:pt x="134" y="148"/>
                  </a:moveTo>
                  <a:lnTo>
                    <a:pt x="135" y="149"/>
                  </a:lnTo>
                  <a:lnTo>
                    <a:pt x="135" y="150"/>
                  </a:lnTo>
                  <a:lnTo>
                    <a:pt x="136" y="150"/>
                  </a:lnTo>
                  <a:lnTo>
                    <a:pt x="137" y="150"/>
                  </a:lnTo>
                  <a:lnTo>
                    <a:pt x="136" y="150"/>
                  </a:lnTo>
                  <a:lnTo>
                    <a:pt x="136" y="149"/>
                  </a:lnTo>
                  <a:lnTo>
                    <a:pt x="135" y="149"/>
                  </a:lnTo>
                  <a:lnTo>
                    <a:pt x="134" y="148"/>
                  </a:lnTo>
                  <a:close/>
                  <a:moveTo>
                    <a:pt x="141" y="141"/>
                  </a:moveTo>
                  <a:lnTo>
                    <a:pt x="141" y="141"/>
                  </a:lnTo>
                  <a:lnTo>
                    <a:pt x="141" y="142"/>
                  </a:lnTo>
                  <a:lnTo>
                    <a:pt x="141" y="141"/>
                  </a:lnTo>
                  <a:close/>
                  <a:moveTo>
                    <a:pt x="135" y="152"/>
                  </a:moveTo>
                  <a:lnTo>
                    <a:pt x="135" y="154"/>
                  </a:lnTo>
                  <a:lnTo>
                    <a:pt x="135" y="157"/>
                  </a:lnTo>
                  <a:lnTo>
                    <a:pt x="136" y="157"/>
                  </a:lnTo>
                  <a:lnTo>
                    <a:pt x="137" y="155"/>
                  </a:lnTo>
                  <a:lnTo>
                    <a:pt x="137" y="152"/>
                  </a:lnTo>
                  <a:lnTo>
                    <a:pt x="136" y="151"/>
                  </a:lnTo>
                  <a:lnTo>
                    <a:pt x="136" y="152"/>
                  </a:lnTo>
                  <a:lnTo>
                    <a:pt x="135" y="152"/>
                  </a:lnTo>
                  <a:close/>
                  <a:moveTo>
                    <a:pt x="218" y="57"/>
                  </a:moveTo>
                  <a:lnTo>
                    <a:pt x="218" y="58"/>
                  </a:lnTo>
                  <a:lnTo>
                    <a:pt x="219" y="58"/>
                  </a:lnTo>
                  <a:lnTo>
                    <a:pt x="219" y="57"/>
                  </a:lnTo>
                  <a:lnTo>
                    <a:pt x="218" y="57"/>
                  </a:lnTo>
                  <a:close/>
                  <a:moveTo>
                    <a:pt x="221" y="56"/>
                  </a:moveTo>
                  <a:lnTo>
                    <a:pt x="221" y="57"/>
                  </a:lnTo>
                  <a:lnTo>
                    <a:pt x="222" y="59"/>
                  </a:lnTo>
                  <a:lnTo>
                    <a:pt x="223" y="61"/>
                  </a:lnTo>
                  <a:lnTo>
                    <a:pt x="224" y="60"/>
                  </a:lnTo>
                  <a:lnTo>
                    <a:pt x="225" y="59"/>
                  </a:lnTo>
                  <a:lnTo>
                    <a:pt x="225" y="57"/>
                  </a:lnTo>
                  <a:lnTo>
                    <a:pt x="224" y="55"/>
                  </a:lnTo>
                  <a:lnTo>
                    <a:pt x="223" y="55"/>
                  </a:lnTo>
                  <a:lnTo>
                    <a:pt x="222" y="55"/>
                  </a:lnTo>
                  <a:lnTo>
                    <a:pt x="222" y="56"/>
                  </a:lnTo>
                  <a:lnTo>
                    <a:pt x="221" y="56"/>
                  </a:lnTo>
                  <a:close/>
                  <a:moveTo>
                    <a:pt x="278" y="265"/>
                  </a:moveTo>
                  <a:lnTo>
                    <a:pt x="277" y="264"/>
                  </a:lnTo>
                  <a:lnTo>
                    <a:pt x="276" y="264"/>
                  </a:lnTo>
                  <a:lnTo>
                    <a:pt x="275" y="266"/>
                  </a:lnTo>
                  <a:lnTo>
                    <a:pt x="274" y="268"/>
                  </a:lnTo>
                  <a:lnTo>
                    <a:pt x="271" y="268"/>
                  </a:lnTo>
                  <a:lnTo>
                    <a:pt x="269" y="268"/>
                  </a:lnTo>
                  <a:lnTo>
                    <a:pt x="268" y="268"/>
                  </a:lnTo>
                  <a:lnTo>
                    <a:pt x="267" y="268"/>
                  </a:lnTo>
                  <a:lnTo>
                    <a:pt x="266" y="267"/>
                  </a:lnTo>
                  <a:lnTo>
                    <a:pt x="264" y="266"/>
                  </a:lnTo>
                  <a:lnTo>
                    <a:pt x="262" y="267"/>
                  </a:lnTo>
                  <a:lnTo>
                    <a:pt x="259" y="268"/>
                  </a:lnTo>
                  <a:lnTo>
                    <a:pt x="258" y="268"/>
                  </a:lnTo>
                  <a:lnTo>
                    <a:pt x="257" y="267"/>
                  </a:lnTo>
                  <a:lnTo>
                    <a:pt x="256" y="268"/>
                  </a:lnTo>
                  <a:lnTo>
                    <a:pt x="254" y="268"/>
                  </a:lnTo>
                  <a:lnTo>
                    <a:pt x="253" y="267"/>
                  </a:lnTo>
                  <a:lnTo>
                    <a:pt x="252" y="266"/>
                  </a:lnTo>
                  <a:lnTo>
                    <a:pt x="249" y="266"/>
                  </a:lnTo>
                  <a:lnTo>
                    <a:pt x="247" y="267"/>
                  </a:lnTo>
                  <a:lnTo>
                    <a:pt x="244" y="266"/>
                  </a:lnTo>
                  <a:lnTo>
                    <a:pt x="243" y="266"/>
                  </a:lnTo>
                  <a:lnTo>
                    <a:pt x="239" y="262"/>
                  </a:lnTo>
                  <a:lnTo>
                    <a:pt x="235" y="258"/>
                  </a:lnTo>
                  <a:lnTo>
                    <a:pt x="231" y="256"/>
                  </a:lnTo>
                  <a:lnTo>
                    <a:pt x="228" y="254"/>
                  </a:lnTo>
                  <a:lnTo>
                    <a:pt x="228" y="257"/>
                  </a:lnTo>
                  <a:lnTo>
                    <a:pt x="229" y="260"/>
                  </a:lnTo>
                  <a:lnTo>
                    <a:pt x="229" y="262"/>
                  </a:lnTo>
                  <a:lnTo>
                    <a:pt x="228" y="265"/>
                  </a:lnTo>
                  <a:lnTo>
                    <a:pt x="229" y="267"/>
                  </a:lnTo>
                  <a:lnTo>
                    <a:pt x="230" y="268"/>
                  </a:lnTo>
                  <a:lnTo>
                    <a:pt x="229" y="269"/>
                  </a:lnTo>
                  <a:lnTo>
                    <a:pt x="229" y="270"/>
                  </a:lnTo>
                  <a:lnTo>
                    <a:pt x="230" y="273"/>
                  </a:lnTo>
                  <a:lnTo>
                    <a:pt x="233" y="276"/>
                  </a:lnTo>
                  <a:lnTo>
                    <a:pt x="233" y="274"/>
                  </a:lnTo>
                  <a:lnTo>
                    <a:pt x="233" y="273"/>
                  </a:lnTo>
                  <a:lnTo>
                    <a:pt x="234" y="273"/>
                  </a:lnTo>
                  <a:lnTo>
                    <a:pt x="235" y="277"/>
                  </a:lnTo>
                  <a:lnTo>
                    <a:pt x="234" y="280"/>
                  </a:lnTo>
                  <a:lnTo>
                    <a:pt x="236" y="282"/>
                  </a:lnTo>
                  <a:lnTo>
                    <a:pt x="239" y="285"/>
                  </a:lnTo>
                  <a:lnTo>
                    <a:pt x="241" y="284"/>
                  </a:lnTo>
                  <a:lnTo>
                    <a:pt x="243" y="285"/>
                  </a:lnTo>
                  <a:lnTo>
                    <a:pt x="245" y="287"/>
                  </a:lnTo>
                  <a:lnTo>
                    <a:pt x="247" y="289"/>
                  </a:lnTo>
                  <a:lnTo>
                    <a:pt x="247" y="290"/>
                  </a:lnTo>
                  <a:lnTo>
                    <a:pt x="247" y="291"/>
                  </a:lnTo>
                  <a:lnTo>
                    <a:pt x="248" y="292"/>
                  </a:lnTo>
                  <a:lnTo>
                    <a:pt x="249" y="293"/>
                  </a:lnTo>
                  <a:lnTo>
                    <a:pt x="252" y="295"/>
                  </a:lnTo>
                  <a:lnTo>
                    <a:pt x="253" y="297"/>
                  </a:lnTo>
                  <a:lnTo>
                    <a:pt x="253" y="299"/>
                  </a:lnTo>
                  <a:lnTo>
                    <a:pt x="252" y="299"/>
                  </a:lnTo>
                  <a:lnTo>
                    <a:pt x="251" y="299"/>
                  </a:lnTo>
                  <a:lnTo>
                    <a:pt x="249" y="299"/>
                  </a:lnTo>
                  <a:lnTo>
                    <a:pt x="247" y="300"/>
                  </a:lnTo>
                  <a:lnTo>
                    <a:pt x="244" y="301"/>
                  </a:lnTo>
                  <a:lnTo>
                    <a:pt x="243" y="301"/>
                  </a:lnTo>
                  <a:lnTo>
                    <a:pt x="241" y="300"/>
                  </a:lnTo>
                  <a:lnTo>
                    <a:pt x="239" y="301"/>
                  </a:lnTo>
                  <a:lnTo>
                    <a:pt x="236" y="302"/>
                  </a:lnTo>
                  <a:lnTo>
                    <a:pt x="233" y="300"/>
                  </a:lnTo>
                  <a:lnTo>
                    <a:pt x="230" y="297"/>
                  </a:lnTo>
                  <a:lnTo>
                    <a:pt x="227" y="297"/>
                  </a:lnTo>
                  <a:lnTo>
                    <a:pt x="224" y="297"/>
                  </a:lnTo>
                  <a:lnTo>
                    <a:pt x="221" y="296"/>
                  </a:lnTo>
                  <a:lnTo>
                    <a:pt x="220" y="295"/>
                  </a:lnTo>
                  <a:lnTo>
                    <a:pt x="218" y="296"/>
                  </a:lnTo>
                  <a:lnTo>
                    <a:pt x="216" y="297"/>
                  </a:lnTo>
                  <a:lnTo>
                    <a:pt x="214" y="299"/>
                  </a:lnTo>
                  <a:lnTo>
                    <a:pt x="213" y="300"/>
                  </a:lnTo>
                  <a:lnTo>
                    <a:pt x="212" y="300"/>
                  </a:lnTo>
                  <a:lnTo>
                    <a:pt x="212" y="299"/>
                  </a:lnTo>
                  <a:lnTo>
                    <a:pt x="211" y="297"/>
                  </a:lnTo>
                  <a:lnTo>
                    <a:pt x="213" y="296"/>
                  </a:lnTo>
                  <a:lnTo>
                    <a:pt x="216" y="294"/>
                  </a:lnTo>
                  <a:lnTo>
                    <a:pt x="213" y="292"/>
                  </a:lnTo>
                  <a:lnTo>
                    <a:pt x="212" y="290"/>
                  </a:lnTo>
                  <a:lnTo>
                    <a:pt x="211" y="287"/>
                  </a:lnTo>
                  <a:lnTo>
                    <a:pt x="211" y="284"/>
                  </a:lnTo>
                  <a:lnTo>
                    <a:pt x="210" y="284"/>
                  </a:lnTo>
                  <a:lnTo>
                    <a:pt x="209" y="284"/>
                  </a:lnTo>
                  <a:lnTo>
                    <a:pt x="206" y="278"/>
                  </a:lnTo>
                  <a:lnTo>
                    <a:pt x="201" y="271"/>
                  </a:lnTo>
                  <a:lnTo>
                    <a:pt x="199" y="269"/>
                  </a:lnTo>
                  <a:lnTo>
                    <a:pt x="198" y="268"/>
                  </a:lnTo>
                  <a:lnTo>
                    <a:pt x="198" y="267"/>
                  </a:lnTo>
                  <a:lnTo>
                    <a:pt x="197" y="266"/>
                  </a:lnTo>
                  <a:lnTo>
                    <a:pt x="196" y="265"/>
                  </a:lnTo>
                  <a:lnTo>
                    <a:pt x="195" y="264"/>
                  </a:lnTo>
                  <a:lnTo>
                    <a:pt x="194" y="261"/>
                  </a:lnTo>
                  <a:lnTo>
                    <a:pt x="193" y="260"/>
                  </a:lnTo>
                  <a:lnTo>
                    <a:pt x="190" y="258"/>
                  </a:lnTo>
                  <a:lnTo>
                    <a:pt x="188" y="256"/>
                  </a:lnTo>
                  <a:lnTo>
                    <a:pt x="186" y="254"/>
                  </a:lnTo>
                  <a:lnTo>
                    <a:pt x="185" y="252"/>
                  </a:lnTo>
                  <a:lnTo>
                    <a:pt x="185" y="250"/>
                  </a:lnTo>
                  <a:lnTo>
                    <a:pt x="184" y="248"/>
                  </a:lnTo>
                  <a:lnTo>
                    <a:pt x="182" y="246"/>
                  </a:lnTo>
                  <a:lnTo>
                    <a:pt x="179" y="243"/>
                  </a:lnTo>
                  <a:lnTo>
                    <a:pt x="177" y="239"/>
                  </a:lnTo>
                  <a:lnTo>
                    <a:pt x="177" y="238"/>
                  </a:lnTo>
                  <a:lnTo>
                    <a:pt x="175" y="233"/>
                  </a:lnTo>
                  <a:lnTo>
                    <a:pt x="174" y="229"/>
                  </a:lnTo>
                  <a:lnTo>
                    <a:pt x="175" y="227"/>
                  </a:lnTo>
                  <a:lnTo>
                    <a:pt x="176" y="229"/>
                  </a:lnTo>
                  <a:lnTo>
                    <a:pt x="178" y="230"/>
                  </a:lnTo>
                  <a:lnTo>
                    <a:pt x="178" y="229"/>
                  </a:lnTo>
                  <a:lnTo>
                    <a:pt x="178" y="227"/>
                  </a:lnTo>
                  <a:lnTo>
                    <a:pt x="179" y="227"/>
                  </a:lnTo>
                  <a:lnTo>
                    <a:pt x="181" y="226"/>
                  </a:lnTo>
                  <a:lnTo>
                    <a:pt x="181" y="225"/>
                  </a:lnTo>
                  <a:lnTo>
                    <a:pt x="181" y="224"/>
                  </a:lnTo>
                  <a:lnTo>
                    <a:pt x="182" y="224"/>
                  </a:lnTo>
                  <a:lnTo>
                    <a:pt x="184" y="226"/>
                  </a:lnTo>
                  <a:lnTo>
                    <a:pt x="187" y="227"/>
                  </a:lnTo>
                  <a:lnTo>
                    <a:pt x="188" y="227"/>
                  </a:lnTo>
                  <a:lnTo>
                    <a:pt x="189" y="227"/>
                  </a:lnTo>
                  <a:lnTo>
                    <a:pt x="189" y="226"/>
                  </a:lnTo>
                  <a:lnTo>
                    <a:pt x="189" y="225"/>
                  </a:lnTo>
                  <a:lnTo>
                    <a:pt x="188" y="224"/>
                  </a:lnTo>
                  <a:lnTo>
                    <a:pt x="188" y="223"/>
                  </a:lnTo>
                  <a:lnTo>
                    <a:pt x="190" y="223"/>
                  </a:lnTo>
                  <a:lnTo>
                    <a:pt x="192" y="223"/>
                  </a:lnTo>
                  <a:lnTo>
                    <a:pt x="192" y="224"/>
                  </a:lnTo>
                  <a:lnTo>
                    <a:pt x="192" y="225"/>
                  </a:lnTo>
                  <a:lnTo>
                    <a:pt x="195" y="229"/>
                  </a:lnTo>
                  <a:lnTo>
                    <a:pt x="197" y="231"/>
                  </a:lnTo>
                  <a:lnTo>
                    <a:pt x="197" y="223"/>
                  </a:lnTo>
                  <a:lnTo>
                    <a:pt x="194" y="217"/>
                  </a:lnTo>
                  <a:lnTo>
                    <a:pt x="194" y="214"/>
                  </a:lnTo>
                  <a:lnTo>
                    <a:pt x="194" y="211"/>
                  </a:lnTo>
                  <a:lnTo>
                    <a:pt x="193" y="210"/>
                  </a:lnTo>
                  <a:lnTo>
                    <a:pt x="193" y="209"/>
                  </a:lnTo>
                  <a:lnTo>
                    <a:pt x="193" y="207"/>
                  </a:lnTo>
                  <a:lnTo>
                    <a:pt x="193" y="206"/>
                  </a:lnTo>
                  <a:lnTo>
                    <a:pt x="192" y="203"/>
                  </a:lnTo>
                  <a:lnTo>
                    <a:pt x="190" y="200"/>
                  </a:lnTo>
                  <a:lnTo>
                    <a:pt x="189" y="192"/>
                  </a:lnTo>
                  <a:lnTo>
                    <a:pt x="189" y="184"/>
                  </a:lnTo>
                  <a:lnTo>
                    <a:pt x="188" y="180"/>
                  </a:lnTo>
                  <a:lnTo>
                    <a:pt x="188" y="178"/>
                  </a:lnTo>
                  <a:lnTo>
                    <a:pt x="188" y="175"/>
                  </a:lnTo>
                  <a:lnTo>
                    <a:pt x="189" y="172"/>
                  </a:lnTo>
                  <a:lnTo>
                    <a:pt x="189" y="171"/>
                  </a:lnTo>
                  <a:lnTo>
                    <a:pt x="188" y="169"/>
                  </a:lnTo>
                  <a:lnTo>
                    <a:pt x="189" y="166"/>
                  </a:lnTo>
                  <a:lnTo>
                    <a:pt x="189" y="162"/>
                  </a:lnTo>
                  <a:lnTo>
                    <a:pt x="192" y="159"/>
                  </a:lnTo>
                  <a:lnTo>
                    <a:pt x="195" y="155"/>
                  </a:lnTo>
                  <a:lnTo>
                    <a:pt x="197" y="154"/>
                  </a:lnTo>
                  <a:lnTo>
                    <a:pt x="199" y="154"/>
                  </a:lnTo>
                  <a:lnTo>
                    <a:pt x="200" y="153"/>
                  </a:lnTo>
                  <a:lnTo>
                    <a:pt x="202" y="152"/>
                  </a:lnTo>
                  <a:lnTo>
                    <a:pt x="205" y="151"/>
                  </a:lnTo>
                  <a:lnTo>
                    <a:pt x="207" y="151"/>
                  </a:lnTo>
                  <a:lnTo>
                    <a:pt x="208" y="150"/>
                  </a:lnTo>
                  <a:lnTo>
                    <a:pt x="209" y="149"/>
                  </a:lnTo>
                  <a:lnTo>
                    <a:pt x="214" y="148"/>
                  </a:lnTo>
                  <a:lnTo>
                    <a:pt x="221" y="145"/>
                  </a:lnTo>
                  <a:lnTo>
                    <a:pt x="224" y="149"/>
                  </a:lnTo>
                  <a:lnTo>
                    <a:pt x="228" y="151"/>
                  </a:lnTo>
                  <a:lnTo>
                    <a:pt x="228" y="152"/>
                  </a:lnTo>
                  <a:lnTo>
                    <a:pt x="229" y="153"/>
                  </a:lnTo>
                  <a:lnTo>
                    <a:pt x="230" y="153"/>
                  </a:lnTo>
                  <a:lnTo>
                    <a:pt x="232" y="153"/>
                  </a:lnTo>
                  <a:lnTo>
                    <a:pt x="234" y="155"/>
                  </a:lnTo>
                  <a:lnTo>
                    <a:pt x="236" y="156"/>
                  </a:lnTo>
                  <a:lnTo>
                    <a:pt x="237" y="156"/>
                  </a:lnTo>
                  <a:lnTo>
                    <a:pt x="239" y="156"/>
                  </a:lnTo>
                  <a:lnTo>
                    <a:pt x="241" y="159"/>
                  </a:lnTo>
                  <a:lnTo>
                    <a:pt x="242" y="161"/>
                  </a:lnTo>
                  <a:lnTo>
                    <a:pt x="244" y="163"/>
                  </a:lnTo>
                  <a:lnTo>
                    <a:pt x="246" y="165"/>
                  </a:lnTo>
                  <a:lnTo>
                    <a:pt x="246" y="166"/>
                  </a:lnTo>
                  <a:lnTo>
                    <a:pt x="247" y="167"/>
                  </a:lnTo>
                  <a:lnTo>
                    <a:pt x="249" y="168"/>
                  </a:lnTo>
                  <a:lnTo>
                    <a:pt x="249" y="169"/>
                  </a:lnTo>
                  <a:lnTo>
                    <a:pt x="251" y="171"/>
                  </a:lnTo>
                  <a:lnTo>
                    <a:pt x="252" y="172"/>
                  </a:lnTo>
                  <a:lnTo>
                    <a:pt x="254" y="173"/>
                  </a:lnTo>
                  <a:lnTo>
                    <a:pt x="254" y="175"/>
                  </a:lnTo>
                  <a:lnTo>
                    <a:pt x="255" y="176"/>
                  </a:lnTo>
                  <a:lnTo>
                    <a:pt x="256" y="176"/>
                  </a:lnTo>
                  <a:lnTo>
                    <a:pt x="257" y="176"/>
                  </a:lnTo>
                  <a:lnTo>
                    <a:pt x="258" y="180"/>
                  </a:lnTo>
                  <a:lnTo>
                    <a:pt x="259" y="183"/>
                  </a:lnTo>
                  <a:lnTo>
                    <a:pt x="262" y="184"/>
                  </a:lnTo>
                  <a:lnTo>
                    <a:pt x="263" y="186"/>
                  </a:lnTo>
                  <a:lnTo>
                    <a:pt x="264" y="187"/>
                  </a:lnTo>
                  <a:lnTo>
                    <a:pt x="265" y="187"/>
                  </a:lnTo>
                  <a:lnTo>
                    <a:pt x="266" y="186"/>
                  </a:lnTo>
                  <a:lnTo>
                    <a:pt x="267" y="186"/>
                  </a:lnTo>
                  <a:lnTo>
                    <a:pt x="268" y="187"/>
                  </a:lnTo>
                  <a:lnTo>
                    <a:pt x="269" y="188"/>
                  </a:lnTo>
                  <a:lnTo>
                    <a:pt x="267" y="188"/>
                  </a:lnTo>
                  <a:lnTo>
                    <a:pt x="266" y="190"/>
                  </a:lnTo>
                  <a:lnTo>
                    <a:pt x="267" y="192"/>
                  </a:lnTo>
                  <a:lnTo>
                    <a:pt x="268" y="194"/>
                  </a:lnTo>
                  <a:lnTo>
                    <a:pt x="269" y="192"/>
                  </a:lnTo>
                  <a:lnTo>
                    <a:pt x="270" y="192"/>
                  </a:lnTo>
                  <a:lnTo>
                    <a:pt x="272" y="195"/>
                  </a:lnTo>
                  <a:lnTo>
                    <a:pt x="274" y="198"/>
                  </a:lnTo>
                  <a:lnTo>
                    <a:pt x="274" y="200"/>
                  </a:lnTo>
                  <a:lnTo>
                    <a:pt x="274" y="203"/>
                  </a:lnTo>
                  <a:lnTo>
                    <a:pt x="275" y="203"/>
                  </a:lnTo>
                  <a:lnTo>
                    <a:pt x="276" y="202"/>
                  </a:lnTo>
                  <a:lnTo>
                    <a:pt x="277" y="202"/>
                  </a:lnTo>
                  <a:lnTo>
                    <a:pt x="278" y="203"/>
                  </a:lnTo>
                  <a:lnTo>
                    <a:pt x="279" y="203"/>
                  </a:lnTo>
                  <a:lnTo>
                    <a:pt x="278" y="208"/>
                  </a:lnTo>
                  <a:lnTo>
                    <a:pt x="278" y="211"/>
                  </a:lnTo>
                  <a:lnTo>
                    <a:pt x="278" y="212"/>
                  </a:lnTo>
                  <a:lnTo>
                    <a:pt x="279" y="213"/>
                  </a:lnTo>
                  <a:lnTo>
                    <a:pt x="279" y="214"/>
                  </a:lnTo>
                  <a:lnTo>
                    <a:pt x="280" y="215"/>
                  </a:lnTo>
                  <a:lnTo>
                    <a:pt x="280" y="217"/>
                  </a:lnTo>
                  <a:lnTo>
                    <a:pt x="278" y="220"/>
                  </a:lnTo>
                  <a:lnTo>
                    <a:pt x="276" y="223"/>
                  </a:lnTo>
                  <a:lnTo>
                    <a:pt x="278" y="227"/>
                  </a:lnTo>
                  <a:lnTo>
                    <a:pt x="279" y="232"/>
                  </a:lnTo>
                  <a:lnTo>
                    <a:pt x="280" y="232"/>
                  </a:lnTo>
                  <a:lnTo>
                    <a:pt x="282" y="231"/>
                  </a:lnTo>
                  <a:lnTo>
                    <a:pt x="283" y="234"/>
                  </a:lnTo>
                  <a:lnTo>
                    <a:pt x="284" y="238"/>
                  </a:lnTo>
                  <a:lnTo>
                    <a:pt x="282" y="239"/>
                  </a:lnTo>
                  <a:lnTo>
                    <a:pt x="281" y="241"/>
                  </a:lnTo>
                  <a:lnTo>
                    <a:pt x="284" y="243"/>
                  </a:lnTo>
                  <a:lnTo>
                    <a:pt x="286" y="244"/>
                  </a:lnTo>
                  <a:lnTo>
                    <a:pt x="286" y="245"/>
                  </a:lnTo>
                  <a:lnTo>
                    <a:pt x="286" y="247"/>
                  </a:lnTo>
                  <a:lnTo>
                    <a:pt x="287" y="247"/>
                  </a:lnTo>
                  <a:lnTo>
                    <a:pt x="287" y="248"/>
                  </a:lnTo>
                  <a:lnTo>
                    <a:pt x="287" y="249"/>
                  </a:lnTo>
                  <a:lnTo>
                    <a:pt x="287" y="250"/>
                  </a:lnTo>
                  <a:lnTo>
                    <a:pt x="289" y="253"/>
                  </a:lnTo>
                  <a:lnTo>
                    <a:pt x="290" y="254"/>
                  </a:lnTo>
                  <a:lnTo>
                    <a:pt x="290" y="258"/>
                  </a:lnTo>
                  <a:lnTo>
                    <a:pt x="291" y="261"/>
                  </a:lnTo>
                  <a:lnTo>
                    <a:pt x="292" y="261"/>
                  </a:lnTo>
                  <a:lnTo>
                    <a:pt x="294" y="262"/>
                  </a:lnTo>
                  <a:lnTo>
                    <a:pt x="292" y="264"/>
                  </a:lnTo>
                  <a:lnTo>
                    <a:pt x="290" y="265"/>
                  </a:lnTo>
                  <a:lnTo>
                    <a:pt x="289" y="265"/>
                  </a:lnTo>
                  <a:lnTo>
                    <a:pt x="289" y="264"/>
                  </a:lnTo>
                  <a:lnTo>
                    <a:pt x="286" y="265"/>
                  </a:lnTo>
                  <a:lnTo>
                    <a:pt x="282" y="264"/>
                  </a:lnTo>
                  <a:lnTo>
                    <a:pt x="281" y="264"/>
                  </a:lnTo>
                  <a:lnTo>
                    <a:pt x="280" y="265"/>
                  </a:lnTo>
                  <a:lnTo>
                    <a:pt x="279" y="264"/>
                  </a:lnTo>
                  <a:lnTo>
                    <a:pt x="278" y="264"/>
                  </a:lnTo>
                  <a:lnTo>
                    <a:pt x="278" y="265"/>
                  </a:lnTo>
                  <a:close/>
                  <a:moveTo>
                    <a:pt x="146" y="268"/>
                  </a:moveTo>
                  <a:lnTo>
                    <a:pt x="146" y="268"/>
                  </a:lnTo>
                  <a:lnTo>
                    <a:pt x="147" y="268"/>
                  </a:lnTo>
                  <a:lnTo>
                    <a:pt x="148" y="268"/>
                  </a:lnTo>
                  <a:lnTo>
                    <a:pt x="148" y="269"/>
                  </a:lnTo>
                  <a:lnTo>
                    <a:pt x="147" y="270"/>
                  </a:lnTo>
                  <a:lnTo>
                    <a:pt x="146" y="269"/>
                  </a:lnTo>
                  <a:lnTo>
                    <a:pt x="146" y="268"/>
                  </a:lnTo>
                  <a:close/>
                  <a:moveTo>
                    <a:pt x="304" y="95"/>
                  </a:moveTo>
                  <a:lnTo>
                    <a:pt x="304" y="95"/>
                  </a:lnTo>
                  <a:lnTo>
                    <a:pt x="304" y="96"/>
                  </a:lnTo>
                  <a:lnTo>
                    <a:pt x="305" y="96"/>
                  </a:lnTo>
                  <a:lnTo>
                    <a:pt x="305" y="95"/>
                  </a:lnTo>
                  <a:lnTo>
                    <a:pt x="305" y="94"/>
                  </a:lnTo>
                  <a:lnTo>
                    <a:pt x="304" y="95"/>
                  </a:lnTo>
                  <a:close/>
                  <a:moveTo>
                    <a:pt x="151" y="302"/>
                  </a:moveTo>
                  <a:lnTo>
                    <a:pt x="151" y="302"/>
                  </a:lnTo>
                  <a:close/>
                  <a:moveTo>
                    <a:pt x="159" y="293"/>
                  </a:moveTo>
                  <a:lnTo>
                    <a:pt x="159" y="294"/>
                  </a:lnTo>
                  <a:lnTo>
                    <a:pt x="159" y="295"/>
                  </a:lnTo>
                  <a:lnTo>
                    <a:pt x="160" y="295"/>
                  </a:lnTo>
                  <a:lnTo>
                    <a:pt x="161" y="295"/>
                  </a:lnTo>
                  <a:lnTo>
                    <a:pt x="161" y="294"/>
                  </a:lnTo>
                  <a:lnTo>
                    <a:pt x="161" y="293"/>
                  </a:lnTo>
                  <a:lnTo>
                    <a:pt x="161" y="292"/>
                  </a:lnTo>
                  <a:lnTo>
                    <a:pt x="160" y="292"/>
                  </a:lnTo>
                  <a:lnTo>
                    <a:pt x="159" y="293"/>
                  </a:lnTo>
                  <a:close/>
                  <a:moveTo>
                    <a:pt x="183" y="284"/>
                  </a:moveTo>
                  <a:lnTo>
                    <a:pt x="183" y="284"/>
                  </a:lnTo>
                  <a:lnTo>
                    <a:pt x="184" y="284"/>
                  </a:lnTo>
                  <a:lnTo>
                    <a:pt x="184" y="287"/>
                  </a:lnTo>
                  <a:lnTo>
                    <a:pt x="185" y="288"/>
                  </a:lnTo>
                  <a:lnTo>
                    <a:pt x="185" y="289"/>
                  </a:lnTo>
                  <a:lnTo>
                    <a:pt x="185" y="290"/>
                  </a:lnTo>
                  <a:lnTo>
                    <a:pt x="184" y="290"/>
                  </a:lnTo>
                  <a:lnTo>
                    <a:pt x="183" y="288"/>
                  </a:lnTo>
                  <a:lnTo>
                    <a:pt x="183" y="284"/>
                  </a:lnTo>
                  <a:close/>
                  <a:moveTo>
                    <a:pt x="262" y="194"/>
                  </a:moveTo>
                  <a:lnTo>
                    <a:pt x="263" y="195"/>
                  </a:lnTo>
                  <a:lnTo>
                    <a:pt x="264" y="195"/>
                  </a:lnTo>
                  <a:lnTo>
                    <a:pt x="264" y="194"/>
                  </a:lnTo>
                  <a:lnTo>
                    <a:pt x="263" y="194"/>
                  </a:lnTo>
                  <a:lnTo>
                    <a:pt x="262" y="194"/>
                  </a:lnTo>
                  <a:close/>
                  <a:moveTo>
                    <a:pt x="197" y="34"/>
                  </a:moveTo>
                  <a:lnTo>
                    <a:pt x="194" y="40"/>
                  </a:lnTo>
                  <a:lnTo>
                    <a:pt x="190" y="48"/>
                  </a:lnTo>
                  <a:lnTo>
                    <a:pt x="189" y="49"/>
                  </a:lnTo>
                  <a:lnTo>
                    <a:pt x="188" y="50"/>
                  </a:lnTo>
                  <a:lnTo>
                    <a:pt x="188" y="51"/>
                  </a:lnTo>
                  <a:lnTo>
                    <a:pt x="187" y="54"/>
                  </a:lnTo>
                  <a:lnTo>
                    <a:pt x="187" y="55"/>
                  </a:lnTo>
                  <a:lnTo>
                    <a:pt x="186" y="56"/>
                  </a:lnTo>
                  <a:lnTo>
                    <a:pt x="185" y="58"/>
                  </a:lnTo>
                  <a:lnTo>
                    <a:pt x="185" y="59"/>
                  </a:lnTo>
                  <a:lnTo>
                    <a:pt x="184" y="61"/>
                  </a:lnTo>
                  <a:lnTo>
                    <a:pt x="179" y="67"/>
                  </a:lnTo>
                  <a:lnTo>
                    <a:pt x="177" y="71"/>
                  </a:lnTo>
                  <a:lnTo>
                    <a:pt x="177" y="72"/>
                  </a:lnTo>
                  <a:lnTo>
                    <a:pt x="181" y="74"/>
                  </a:lnTo>
                  <a:lnTo>
                    <a:pt x="184" y="75"/>
                  </a:lnTo>
                  <a:lnTo>
                    <a:pt x="187" y="79"/>
                  </a:lnTo>
                  <a:lnTo>
                    <a:pt x="188" y="81"/>
                  </a:lnTo>
                  <a:lnTo>
                    <a:pt x="189" y="81"/>
                  </a:lnTo>
                  <a:lnTo>
                    <a:pt x="192" y="82"/>
                  </a:lnTo>
                  <a:lnTo>
                    <a:pt x="192" y="84"/>
                  </a:lnTo>
                  <a:lnTo>
                    <a:pt x="193" y="85"/>
                  </a:lnTo>
                  <a:lnTo>
                    <a:pt x="194" y="85"/>
                  </a:lnTo>
                  <a:lnTo>
                    <a:pt x="195" y="85"/>
                  </a:lnTo>
                  <a:lnTo>
                    <a:pt x="196" y="86"/>
                  </a:lnTo>
                  <a:lnTo>
                    <a:pt x="197" y="87"/>
                  </a:lnTo>
                  <a:lnTo>
                    <a:pt x="201" y="92"/>
                  </a:lnTo>
                  <a:lnTo>
                    <a:pt x="206" y="97"/>
                  </a:lnTo>
                  <a:lnTo>
                    <a:pt x="207" y="97"/>
                  </a:lnTo>
                  <a:lnTo>
                    <a:pt x="209" y="98"/>
                  </a:lnTo>
                  <a:lnTo>
                    <a:pt x="210" y="101"/>
                  </a:lnTo>
                  <a:lnTo>
                    <a:pt x="211" y="103"/>
                  </a:lnTo>
                  <a:lnTo>
                    <a:pt x="214" y="105"/>
                  </a:lnTo>
                  <a:lnTo>
                    <a:pt x="220" y="108"/>
                  </a:lnTo>
                  <a:lnTo>
                    <a:pt x="221" y="110"/>
                  </a:lnTo>
                  <a:lnTo>
                    <a:pt x="223" y="113"/>
                  </a:lnTo>
                  <a:lnTo>
                    <a:pt x="225" y="114"/>
                  </a:lnTo>
                  <a:lnTo>
                    <a:pt x="228" y="116"/>
                  </a:lnTo>
                  <a:lnTo>
                    <a:pt x="228" y="117"/>
                  </a:lnTo>
                  <a:lnTo>
                    <a:pt x="229" y="119"/>
                  </a:lnTo>
                  <a:lnTo>
                    <a:pt x="231" y="121"/>
                  </a:lnTo>
                  <a:lnTo>
                    <a:pt x="233" y="125"/>
                  </a:lnTo>
                  <a:lnTo>
                    <a:pt x="232" y="128"/>
                  </a:lnTo>
                  <a:lnTo>
                    <a:pt x="232" y="131"/>
                  </a:lnTo>
                  <a:lnTo>
                    <a:pt x="234" y="131"/>
                  </a:lnTo>
                  <a:lnTo>
                    <a:pt x="235" y="130"/>
                  </a:lnTo>
                  <a:lnTo>
                    <a:pt x="236" y="130"/>
                  </a:lnTo>
                  <a:lnTo>
                    <a:pt x="236" y="131"/>
                  </a:lnTo>
                  <a:lnTo>
                    <a:pt x="234" y="134"/>
                  </a:lnTo>
                  <a:lnTo>
                    <a:pt x="234" y="139"/>
                  </a:lnTo>
                  <a:lnTo>
                    <a:pt x="235" y="140"/>
                  </a:lnTo>
                  <a:lnTo>
                    <a:pt x="237" y="138"/>
                  </a:lnTo>
                  <a:lnTo>
                    <a:pt x="240" y="136"/>
                  </a:lnTo>
                  <a:lnTo>
                    <a:pt x="242" y="137"/>
                  </a:lnTo>
                  <a:lnTo>
                    <a:pt x="243" y="138"/>
                  </a:lnTo>
                  <a:lnTo>
                    <a:pt x="244" y="137"/>
                  </a:lnTo>
                  <a:lnTo>
                    <a:pt x="245" y="137"/>
                  </a:lnTo>
                  <a:lnTo>
                    <a:pt x="247" y="139"/>
                  </a:lnTo>
                  <a:lnTo>
                    <a:pt x="249" y="141"/>
                  </a:lnTo>
                  <a:lnTo>
                    <a:pt x="249" y="142"/>
                  </a:lnTo>
                  <a:lnTo>
                    <a:pt x="249" y="143"/>
                  </a:lnTo>
                  <a:lnTo>
                    <a:pt x="252" y="143"/>
                  </a:lnTo>
                  <a:lnTo>
                    <a:pt x="254" y="145"/>
                  </a:lnTo>
                  <a:lnTo>
                    <a:pt x="255" y="147"/>
                  </a:lnTo>
                  <a:lnTo>
                    <a:pt x="255" y="149"/>
                  </a:lnTo>
                  <a:lnTo>
                    <a:pt x="257" y="150"/>
                  </a:lnTo>
                  <a:lnTo>
                    <a:pt x="259" y="151"/>
                  </a:lnTo>
                  <a:lnTo>
                    <a:pt x="260" y="151"/>
                  </a:lnTo>
                  <a:lnTo>
                    <a:pt x="263" y="152"/>
                  </a:lnTo>
                  <a:lnTo>
                    <a:pt x="263" y="151"/>
                  </a:lnTo>
                  <a:lnTo>
                    <a:pt x="262" y="151"/>
                  </a:lnTo>
                  <a:lnTo>
                    <a:pt x="262" y="148"/>
                  </a:lnTo>
                  <a:lnTo>
                    <a:pt x="262" y="145"/>
                  </a:lnTo>
                  <a:lnTo>
                    <a:pt x="260" y="144"/>
                  </a:lnTo>
                  <a:lnTo>
                    <a:pt x="259" y="144"/>
                  </a:lnTo>
                  <a:lnTo>
                    <a:pt x="259" y="142"/>
                  </a:lnTo>
                  <a:lnTo>
                    <a:pt x="260" y="141"/>
                  </a:lnTo>
                  <a:lnTo>
                    <a:pt x="258" y="139"/>
                  </a:lnTo>
                  <a:lnTo>
                    <a:pt x="256" y="138"/>
                  </a:lnTo>
                  <a:lnTo>
                    <a:pt x="258" y="137"/>
                  </a:lnTo>
                  <a:lnTo>
                    <a:pt x="260" y="137"/>
                  </a:lnTo>
                  <a:lnTo>
                    <a:pt x="265" y="130"/>
                  </a:lnTo>
                  <a:lnTo>
                    <a:pt x="269" y="124"/>
                  </a:lnTo>
                  <a:lnTo>
                    <a:pt x="271" y="120"/>
                  </a:lnTo>
                  <a:lnTo>
                    <a:pt x="274" y="118"/>
                  </a:lnTo>
                  <a:lnTo>
                    <a:pt x="274" y="116"/>
                  </a:lnTo>
                  <a:lnTo>
                    <a:pt x="274" y="114"/>
                  </a:lnTo>
                  <a:lnTo>
                    <a:pt x="276" y="111"/>
                  </a:lnTo>
                  <a:lnTo>
                    <a:pt x="277" y="109"/>
                  </a:lnTo>
                  <a:lnTo>
                    <a:pt x="277" y="107"/>
                  </a:lnTo>
                  <a:lnTo>
                    <a:pt x="278" y="105"/>
                  </a:lnTo>
                  <a:lnTo>
                    <a:pt x="280" y="102"/>
                  </a:lnTo>
                  <a:lnTo>
                    <a:pt x="281" y="98"/>
                  </a:lnTo>
                  <a:lnTo>
                    <a:pt x="281" y="97"/>
                  </a:lnTo>
                  <a:lnTo>
                    <a:pt x="281" y="96"/>
                  </a:lnTo>
                  <a:lnTo>
                    <a:pt x="282" y="93"/>
                  </a:lnTo>
                  <a:lnTo>
                    <a:pt x="283" y="91"/>
                  </a:lnTo>
                  <a:lnTo>
                    <a:pt x="282" y="90"/>
                  </a:lnTo>
                  <a:lnTo>
                    <a:pt x="281" y="89"/>
                  </a:lnTo>
                  <a:lnTo>
                    <a:pt x="279" y="90"/>
                  </a:lnTo>
                  <a:lnTo>
                    <a:pt x="277" y="90"/>
                  </a:lnTo>
                  <a:lnTo>
                    <a:pt x="276" y="89"/>
                  </a:lnTo>
                  <a:lnTo>
                    <a:pt x="272" y="91"/>
                  </a:lnTo>
                  <a:lnTo>
                    <a:pt x="270" y="92"/>
                  </a:lnTo>
                  <a:lnTo>
                    <a:pt x="268" y="91"/>
                  </a:lnTo>
                  <a:lnTo>
                    <a:pt x="267" y="90"/>
                  </a:lnTo>
                  <a:lnTo>
                    <a:pt x="270" y="89"/>
                  </a:lnTo>
                  <a:lnTo>
                    <a:pt x="271" y="86"/>
                  </a:lnTo>
                  <a:lnTo>
                    <a:pt x="270" y="86"/>
                  </a:lnTo>
                  <a:lnTo>
                    <a:pt x="267" y="87"/>
                  </a:lnTo>
                  <a:lnTo>
                    <a:pt x="265" y="90"/>
                  </a:lnTo>
                  <a:lnTo>
                    <a:pt x="263" y="92"/>
                  </a:lnTo>
                  <a:lnTo>
                    <a:pt x="260" y="94"/>
                  </a:lnTo>
                  <a:lnTo>
                    <a:pt x="259" y="94"/>
                  </a:lnTo>
                  <a:lnTo>
                    <a:pt x="258" y="94"/>
                  </a:lnTo>
                  <a:lnTo>
                    <a:pt x="256" y="95"/>
                  </a:lnTo>
                  <a:lnTo>
                    <a:pt x="253" y="96"/>
                  </a:lnTo>
                  <a:lnTo>
                    <a:pt x="249" y="96"/>
                  </a:lnTo>
                  <a:lnTo>
                    <a:pt x="247" y="96"/>
                  </a:lnTo>
                  <a:lnTo>
                    <a:pt x="245" y="97"/>
                  </a:lnTo>
                  <a:lnTo>
                    <a:pt x="244" y="98"/>
                  </a:lnTo>
                  <a:lnTo>
                    <a:pt x="243" y="98"/>
                  </a:lnTo>
                  <a:lnTo>
                    <a:pt x="242" y="98"/>
                  </a:lnTo>
                  <a:lnTo>
                    <a:pt x="237" y="101"/>
                  </a:lnTo>
                  <a:lnTo>
                    <a:pt x="233" y="101"/>
                  </a:lnTo>
                  <a:lnTo>
                    <a:pt x="231" y="101"/>
                  </a:lnTo>
                  <a:lnTo>
                    <a:pt x="230" y="99"/>
                  </a:lnTo>
                  <a:lnTo>
                    <a:pt x="225" y="101"/>
                  </a:lnTo>
                  <a:lnTo>
                    <a:pt x="222" y="101"/>
                  </a:lnTo>
                  <a:lnTo>
                    <a:pt x="220" y="99"/>
                  </a:lnTo>
                  <a:lnTo>
                    <a:pt x="218" y="99"/>
                  </a:lnTo>
                  <a:lnTo>
                    <a:pt x="213" y="98"/>
                  </a:lnTo>
                  <a:lnTo>
                    <a:pt x="208" y="95"/>
                  </a:lnTo>
                  <a:lnTo>
                    <a:pt x="206" y="91"/>
                  </a:lnTo>
                  <a:lnTo>
                    <a:pt x="205" y="87"/>
                  </a:lnTo>
                  <a:lnTo>
                    <a:pt x="206" y="86"/>
                  </a:lnTo>
                  <a:lnTo>
                    <a:pt x="206" y="85"/>
                  </a:lnTo>
                  <a:lnTo>
                    <a:pt x="204" y="83"/>
                  </a:lnTo>
                  <a:lnTo>
                    <a:pt x="202" y="81"/>
                  </a:lnTo>
                  <a:lnTo>
                    <a:pt x="201" y="76"/>
                  </a:lnTo>
                  <a:lnTo>
                    <a:pt x="201" y="73"/>
                  </a:lnTo>
                  <a:lnTo>
                    <a:pt x="201" y="70"/>
                  </a:lnTo>
                  <a:lnTo>
                    <a:pt x="202" y="66"/>
                  </a:lnTo>
                  <a:lnTo>
                    <a:pt x="202" y="64"/>
                  </a:lnTo>
                  <a:lnTo>
                    <a:pt x="201" y="63"/>
                  </a:lnTo>
                  <a:lnTo>
                    <a:pt x="200" y="61"/>
                  </a:lnTo>
                  <a:lnTo>
                    <a:pt x="200" y="58"/>
                  </a:lnTo>
                  <a:lnTo>
                    <a:pt x="200" y="55"/>
                  </a:lnTo>
                  <a:lnTo>
                    <a:pt x="199" y="51"/>
                  </a:lnTo>
                  <a:lnTo>
                    <a:pt x="200" y="43"/>
                  </a:lnTo>
                  <a:lnTo>
                    <a:pt x="199" y="34"/>
                  </a:lnTo>
                  <a:lnTo>
                    <a:pt x="199" y="33"/>
                  </a:lnTo>
                  <a:lnTo>
                    <a:pt x="198" y="33"/>
                  </a:lnTo>
                  <a:lnTo>
                    <a:pt x="197" y="33"/>
                  </a:lnTo>
                  <a:lnTo>
                    <a:pt x="197" y="34"/>
                  </a:lnTo>
                  <a:close/>
                  <a:moveTo>
                    <a:pt x="209" y="218"/>
                  </a:moveTo>
                  <a:lnTo>
                    <a:pt x="209" y="221"/>
                  </a:lnTo>
                  <a:lnTo>
                    <a:pt x="210" y="223"/>
                  </a:lnTo>
                  <a:lnTo>
                    <a:pt x="210" y="225"/>
                  </a:lnTo>
                  <a:lnTo>
                    <a:pt x="212" y="229"/>
                  </a:lnTo>
                  <a:lnTo>
                    <a:pt x="211" y="232"/>
                  </a:lnTo>
                  <a:lnTo>
                    <a:pt x="211" y="235"/>
                  </a:lnTo>
                  <a:lnTo>
                    <a:pt x="212" y="237"/>
                  </a:lnTo>
                  <a:lnTo>
                    <a:pt x="214" y="241"/>
                  </a:lnTo>
                  <a:lnTo>
                    <a:pt x="216" y="241"/>
                  </a:lnTo>
                  <a:lnTo>
                    <a:pt x="217" y="241"/>
                  </a:lnTo>
                  <a:lnTo>
                    <a:pt x="218" y="239"/>
                  </a:lnTo>
                  <a:lnTo>
                    <a:pt x="218" y="237"/>
                  </a:lnTo>
                  <a:lnTo>
                    <a:pt x="217" y="234"/>
                  </a:lnTo>
                  <a:lnTo>
                    <a:pt x="217" y="232"/>
                  </a:lnTo>
                  <a:lnTo>
                    <a:pt x="217" y="230"/>
                  </a:lnTo>
                  <a:lnTo>
                    <a:pt x="216" y="223"/>
                  </a:lnTo>
                  <a:lnTo>
                    <a:pt x="214" y="218"/>
                  </a:lnTo>
                  <a:lnTo>
                    <a:pt x="213" y="217"/>
                  </a:lnTo>
                  <a:lnTo>
                    <a:pt x="211" y="217"/>
                  </a:lnTo>
                  <a:lnTo>
                    <a:pt x="209" y="218"/>
                  </a:lnTo>
                  <a:close/>
                  <a:moveTo>
                    <a:pt x="222" y="204"/>
                  </a:moveTo>
                  <a:lnTo>
                    <a:pt x="221" y="208"/>
                  </a:lnTo>
                  <a:lnTo>
                    <a:pt x="221" y="211"/>
                  </a:lnTo>
                  <a:lnTo>
                    <a:pt x="221" y="212"/>
                  </a:lnTo>
                  <a:lnTo>
                    <a:pt x="221" y="213"/>
                  </a:lnTo>
                  <a:lnTo>
                    <a:pt x="222" y="215"/>
                  </a:lnTo>
                  <a:lnTo>
                    <a:pt x="223" y="219"/>
                  </a:lnTo>
                  <a:lnTo>
                    <a:pt x="222" y="218"/>
                  </a:lnTo>
                  <a:lnTo>
                    <a:pt x="220" y="222"/>
                  </a:lnTo>
                  <a:lnTo>
                    <a:pt x="220" y="225"/>
                  </a:lnTo>
                  <a:lnTo>
                    <a:pt x="222" y="226"/>
                  </a:lnTo>
                  <a:lnTo>
                    <a:pt x="223" y="227"/>
                  </a:lnTo>
                  <a:lnTo>
                    <a:pt x="230" y="225"/>
                  </a:lnTo>
                  <a:lnTo>
                    <a:pt x="237" y="225"/>
                  </a:lnTo>
                  <a:lnTo>
                    <a:pt x="237" y="224"/>
                  </a:lnTo>
                  <a:lnTo>
                    <a:pt x="235" y="221"/>
                  </a:lnTo>
                  <a:lnTo>
                    <a:pt x="232" y="217"/>
                  </a:lnTo>
                  <a:lnTo>
                    <a:pt x="228" y="210"/>
                  </a:lnTo>
                  <a:lnTo>
                    <a:pt x="222" y="204"/>
                  </a:lnTo>
                  <a:close/>
                  <a:moveTo>
                    <a:pt x="217" y="246"/>
                  </a:moveTo>
                  <a:lnTo>
                    <a:pt x="218" y="249"/>
                  </a:lnTo>
                  <a:lnTo>
                    <a:pt x="219" y="252"/>
                  </a:lnTo>
                  <a:lnTo>
                    <a:pt x="219" y="254"/>
                  </a:lnTo>
                  <a:lnTo>
                    <a:pt x="219" y="255"/>
                  </a:lnTo>
                  <a:lnTo>
                    <a:pt x="220" y="255"/>
                  </a:lnTo>
                  <a:lnTo>
                    <a:pt x="220" y="256"/>
                  </a:lnTo>
                  <a:lnTo>
                    <a:pt x="221" y="255"/>
                  </a:lnTo>
                  <a:lnTo>
                    <a:pt x="221" y="250"/>
                  </a:lnTo>
                  <a:lnTo>
                    <a:pt x="220" y="246"/>
                  </a:lnTo>
                  <a:lnTo>
                    <a:pt x="219" y="246"/>
                  </a:lnTo>
                  <a:lnTo>
                    <a:pt x="217" y="246"/>
                  </a:lnTo>
                  <a:close/>
                  <a:moveTo>
                    <a:pt x="223" y="258"/>
                  </a:moveTo>
                  <a:lnTo>
                    <a:pt x="223" y="259"/>
                  </a:lnTo>
                  <a:lnTo>
                    <a:pt x="223" y="260"/>
                  </a:lnTo>
                  <a:lnTo>
                    <a:pt x="224" y="261"/>
                  </a:lnTo>
                  <a:lnTo>
                    <a:pt x="225" y="260"/>
                  </a:lnTo>
                  <a:lnTo>
                    <a:pt x="225" y="259"/>
                  </a:lnTo>
                  <a:lnTo>
                    <a:pt x="224" y="258"/>
                  </a:lnTo>
                  <a:lnTo>
                    <a:pt x="223" y="258"/>
                  </a:lnTo>
                  <a:close/>
                </a:path>
              </a:pathLst>
            </a:custGeom>
            <a:solidFill>
              <a:srgbClr val="2C5882"/>
            </a:solidFill>
            <a:ln w="9525">
              <a:noFill/>
              <a:round/>
            </a:ln>
          </p:spPr>
          <p:txBody>
            <a:bodyPr/>
            <a:lstStyle/>
            <a:p>
              <a:endParaRPr lang="zh-CN" altLang="en-US"/>
            </a:p>
          </p:txBody>
        </p:sp>
        <p:sp>
          <p:nvSpPr>
            <p:cNvPr id="49195" name="Freeform 71"/>
            <p:cNvSpPr>
              <a:spLocks noEditPoints="1"/>
            </p:cNvSpPr>
            <p:nvPr/>
          </p:nvSpPr>
          <p:spPr bwMode="auto">
            <a:xfrm>
              <a:off x="986" y="199"/>
              <a:ext cx="116" cy="108"/>
            </a:xfrm>
            <a:custGeom>
              <a:avLst/>
              <a:gdLst>
                <a:gd name="T0" fmla="*/ 0 w 346"/>
                <a:gd name="T1" fmla="*/ 0 h 325"/>
                <a:gd name="T2" fmla="*/ 0 w 346"/>
                <a:gd name="T3" fmla="*/ 0 h 325"/>
                <a:gd name="T4" fmla="*/ 0 w 346"/>
                <a:gd name="T5" fmla="*/ 0 h 325"/>
                <a:gd name="T6" fmla="*/ 0 w 346"/>
                <a:gd name="T7" fmla="*/ 0 h 325"/>
                <a:gd name="T8" fmla="*/ 0 w 346"/>
                <a:gd name="T9" fmla="*/ 0 h 325"/>
                <a:gd name="T10" fmla="*/ 0 w 346"/>
                <a:gd name="T11" fmla="*/ 0 h 325"/>
                <a:gd name="T12" fmla="*/ 0 w 346"/>
                <a:gd name="T13" fmla="*/ 0 h 325"/>
                <a:gd name="T14" fmla="*/ 0 w 346"/>
                <a:gd name="T15" fmla="*/ 0 h 325"/>
                <a:gd name="T16" fmla="*/ 0 w 346"/>
                <a:gd name="T17" fmla="*/ 0 h 325"/>
                <a:gd name="T18" fmla="*/ 0 w 346"/>
                <a:gd name="T19" fmla="*/ 0 h 325"/>
                <a:gd name="T20" fmla="*/ 0 w 346"/>
                <a:gd name="T21" fmla="*/ 0 h 325"/>
                <a:gd name="T22" fmla="*/ 0 w 346"/>
                <a:gd name="T23" fmla="*/ 0 h 325"/>
                <a:gd name="T24" fmla="*/ 0 w 346"/>
                <a:gd name="T25" fmla="*/ 0 h 325"/>
                <a:gd name="T26" fmla="*/ 0 w 346"/>
                <a:gd name="T27" fmla="*/ 0 h 325"/>
                <a:gd name="T28" fmla="*/ 0 w 346"/>
                <a:gd name="T29" fmla="*/ 0 h 325"/>
                <a:gd name="T30" fmla="*/ 0 w 346"/>
                <a:gd name="T31" fmla="*/ 0 h 325"/>
                <a:gd name="T32" fmla="*/ 0 w 346"/>
                <a:gd name="T33" fmla="*/ 0 h 325"/>
                <a:gd name="T34" fmla="*/ 0 w 346"/>
                <a:gd name="T35" fmla="*/ 0 h 325"/>
                <a:gd name="T36" fmla="*/ 0 w 346"/>
                <a:gd name="T37" fmla="*/ 0 h 325"/>
                <a:gd name="T38" fmla="*/ 0 w 346"/>
                <a:gd name="T39" fmla="*/ 0 h 325"/>
                <a:gd name="T40" fmla="*/ 0 w 346"/>
                <a:gd name="T41" fmla="*/ 0 h 325"/>
                <a:gd name="T42" fmla="*/ 0 w 346"/>
                <a:gd name="T43" fmla="*/ 0 h 325"/>
                <a:gd name="T44" fmla="*/ 0 w 346"/>
                <a:gd name="T45" fmla="*/ 0 h 325"/>
                <a:gd name="T46" fmla="*/ 0 w 346"/>
                <a:gd name="T47" fmla="*/ 0 h 325"/>
                <a:gd name="T48" fmla="*/ 0 w 346"/>
                <a:gd name="T49" fmla="*/ 0 h 325"/>
                <a:gd name="T50" fmla="*/ 0 w 346"/>
                <a:gd name="T51" fmla="*/ 0 h 325"/>
                <a:gd name="T52" fmla="*/ 0 w 346"/>
                <a:gd name="T53" fmla="*/ 0 h 325"/>
                <a:gd name="T54" fmla="*/ 0 w 346"/>
                <a:gd name="T55" fmla="*/ 0 h 325"/>
                <a:gd name="T56" fmla="*/ 0 w 346"/>
                <a:gd name="T57" fmla="*/ 0 h 325"/>
                <a:gd name="T58" fmla="*/ 0 w 346"/>
                <a:gd name="T59" fmla="*/ 0 h 325"/>
                <a:gd name="T60" fmla="*/ 0 w 346"/>
                <a:gd name="T61" fmla="*/ 0 h 325"/>
                <a:gd name="T62" fmla="*/ 0 w 346"/>
                <a:gd name="T63" fmla="*/ 0 h 325"/>
                <a:gd name="T64" fmla="*/ 0 w 346"/>
                <a:gd name="T65" fmla="*/ 0 h 325"/>
                <a:gd name="T66" fmla="*/ 0 w 346"/>
                <a:gd name="T67" fmla="*/ 0 h 325"/>
                <a:gd name="T68" fmla="*/ 0 w 346"/>
                <a:gd name="T69" fmla="*/ 0 h 325"/>
                <a:gd name="T70" fmla="*/ 0 w 346"/>
                <a:gd name="T71" fmla="*/ 0 h 325"/>
                <a:gd name="T72" fmla="*/ 0 w 346"/>
                <a:gd name="T73" fmla="*/ 0 h 325"/>
                <a:gd name="T74" fmla="*/ 0 w 346"/>
                <a:gd name="T75" fmla="*/ 0 h 325"/>
                <a:gd name="T76" fmla="*/ 0 w 346"/>
                <a:gd name="T77" fmla="*/ 0 h 325"/>
                <a:gd name="T78" fmla="*/ 0 w 346"/>
                <a:gd name="T79" fmla="*/ 0 h 325"/>
                <a:gd name="T80" fmla="*/ 0 w 346"/>
                <a:gd name="T81" fmla="*/ 0 h 325"/>
                <a:gd name="T82" fmla="*/ 0 w 346"/>
                <a:gd name="T83" fmla="*/ 0 h 325"/>
                <a:gd name="T84" fmla="*/ 0 w 346"/>
                <a:gd name="T85" fmla="*/ 0 h 325"/>
                <a:gd name="T86" fmla="*/ 0 w 346"/>
                <a:gd name="T87" fmla="*/ 0 h 325"/>
                <a:gd name="T88" fmla="*/ 0 w 346"/>
                <a:gd name="T89" fmla="*/ 0 h 325"/>
                <a:gd name="T90" fmla="*/ 0 w 346"/>
                <a:gd name="T91" fmla="*/ 0 h 325"/>
                <a:gd name="T92" fmla="*/ 0 w 346"/>
                <a:gd name="T93" fmla="*/ 0 h 325"/>
                <a:gd name="T94" fmla="*/ 0 w 346"/>
                <a:gd name="T95" fmla="*/ 0 h 325"/>
                <a:gd name="T96" fmla="*/ 0 w 346"/>
                <a:gd name="T97" fmla="*/ 0 h 325"/>
                <a:gd name="T98" fmla="*/ 0 w 346"/>
                <a:gd name="T99" fmla="*/ 0 h 325"/>
                <a:gd name="T100" fmla="*/ 0 w 346"/>
                <a:gd name="T101" fmla="*/ 0 h 325"/>
                <a:gd name="T102" fmla="*/ 0 w 346"/>
                <a:gd name="T103" fmla="*/ 0 h 325"/>
                <a:gd name="T104" fmla="*/ 0 w 346"/>
                <a:gd name="T105" fmla="*/ 0 h 325"/>
                <a:gd name="T106" fmla="*/ 0 w 346"/>
                <a:gd name="T107" fmla="*/ 0 h 325"/>
                <a:gd name="T108" fmla="*/ 0 w 346"/>
                <a:gd name="T109" fmla="*/ 0 h 325"/>
                <a:gd name="T110" fmla="*/ 0 w 346"/>
                <a:gd name="T111" fmla="*/ 0 h 325"/>
                <a:gd name="T112" fmla="*/ 0 w 346"/>
                <a:gd name="T113" fmla="*/ 0 h 325"/>
                <a:gd name="T114" fmla="*/ 0 w 346"/>
                <a:gd name="T115" fmla="*/ 0 h 325"/>
                <a:gd name="T116" fmla="*/ 0 w 346"/>
                <a:gd name="T117" fmla="*/ 0 h 325"/>
                <a:gd name="T118" fmla="*/ 0 w 346"/>
                <a:gd name="T119" fmla="*/ 0 h 325"/>
                <a:gd name="T120" fmla="*/ 0 w 346"/>
                <a:gd name="T121" fmla="*/ 0 h 325"/>
                <a:gd name="T122" fmla="*/ 0 w 346"/>
                <a:gd name="T123" fmla="*/ 0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6"/>
                <a:gd name="T187" fmla="*/ 0 h 325"/>
                <a:gd name="T188" fmla="*/ 346 w 346"/>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6" h="325">
                  <a:moveTo>
                    <a:pt x="273" y="1"/>
                  </a:moveTo>
                  <a:lnTo>
                    <a:pt x="274" y="6"/>
                  </a:lnTo>
                  <a:lnTo>
                    <a:pt x="273" y="11"/>
                  </a:lnTo>
                  <a:lnTo>
                    <a:pt x="274" y="12"/>
                  </a:lnTo>
                  <a:lnTo>
                    <a:pt x="275" y="13"/>
                  </a:lnTo>
                  <a:lnTo>
                    <a:pt x="272" y="20"/>
                  </a:lnTo>
                  <a:lnTo>
                    <a:pt x="268" y="27"/>
                  </a:lnTo>
                  <a:lnTo>
                    <a:pt x="268" y="28"/>
                  </a:lnTo>
                  <a:lnTo>
                    <a:pt x="268" y="29"/>
                  </a:lnTo>
                  <a:lnTo>
                    <a:pt x="265" y="34"/>
                  </a:lnTo>
                  <a:lnTo>
                    <a:pt x="261" y="39"/>
                  </a:lnTo>
                  <a:lnTo>
                    <a:pt x="255" y="42"/>
                  </a:lnTo>
                  <a:lnTo>
                    <a:pt x="249" y="47"/>
                  </a:lnTo>
                  <a:lnTo>
                    <a:pt x="248" y="49"/>
                  </a:lnTo>
                  <a:lnTo>
                    <a:pt x="248" y="51"/>
                  </a:lnTo>
                  <a:lnTo>
                    <a:pt x="246" y="52"/>
                  </a:lnTo>
                  <a:lnTo>
                    <a:pt x="244" y="53"/>
                  </a:lnTo>
                  <a:lnTo>
                    <a:pt x="244" y="54"/>
                  </a:lnTo>
                  <a:lnTo>
                    <a:pt x="244" y="55"/>
                  </a:lnTo>
                  <a:lnTo>
                    <a:pt x="242" y="56"/>
                  </a:lnTo>
                  <a:lnTo>
                    <a:pt x="240" y="58"/>
                  </a:lnTo>
                  <a:lnTo>
                    <a:pt x="236" y="63"/>
                  </a:lnTo>
                  <a:lnTo>
                    <a:pt x="231" y="66"/>
                  </a:lnTo>
                  <a:lnTo>
                    <a:pt x="231" y="67"/>
                  </a:lnTo>
                  <a:lnTo>
                    <a:pt x="231" y="68"/>
                  </a:lnTo>
                  <a:lnTo>
                    <a:pt x="232" y="70"/>
                  </a:lnTo>
                  <a:lnTo>
                    <a:pt x="235" y="72"/>
                  </a:lnTo>
                  <a:lnTo>
                    <a:pt x="235" y="75"/>
                  </a:lnTo>
                  <a:lnTo>
                    <a:pt x="237" y="77"/>
                  </a:lnTo>
                  <a:lnTo>
                    <a:pt x="240" y="78"/>
                  </a:lnTo>
                  <a:lnTo>
                    <a:pt x="242" y="79"/>
                  </a:lnTo>
                  <a:lnTo>
                    <a:pt x="244" y="82"/>
                  </a:lnTo>
                  <a:lnTo>
                    <a:pt x="247" y="84"/>
                  </a:lnTo>
                  <a:lnTo>
                    <a:pt x="248" y="83"/>
                  </a:lnTo>
                  <a:lnTo>
                    <a:pt x="249" y="81"/>
                  </a:lnTo>
                  <a:lnTo>
                    <a:pt x="250" y="82"/>
                  </a:lnTo>
                  <a:lnTo>
                    <a:pt x="251" y="83"/>
                  </a:lnTo>
                  <a:lnTo>
                    <a:pt x="254" y="82"/>
                  </a:lnTo>
                  <a:lnTo>
                    <a:pt x="256" y="83"/>
                  </a:lnTo>
                  <a:lnTo>
                    <a:pt x="258" y="84"/>
                  </a:lnTo>
                  <a:lnTo>
                    <a:pt x="259" y="86"/>
                  </a:lnTo>
                  <a:lnTo>
                    <a:pt x="261" y="86"/>
                  </a:lnTo>
                  <a:lnTo>
                    <a:pt x="262" y="86"/>
                  </a:lnTo>
                  <a:lnTo>
                    <a:pt x="263" y="87"/>
                  </a:lnTo>
                  <a:lnTo>
                    <a:pt x="263" y="88"/>
                  </a:lnTo>
                  <a:lnTo>
                    <a:pt x="264" y="88"/>
                  </a:lnTo>
                  <a:lnTo>
                    <a:pt x="265" y="88"/>
                  </a:lnTo>
                  <a:lnTo>
                    <a:pt x="267" y="89"/>
                  </a:lnTo>
                  <a:lnTo>
                    <a:pt x="268" y="89"/>
                  </a:lnTo>
                  <a:lnTo>
                    <a:pt x="270" y="88"/>
                  </a:lnTo>
                  <a:lnTo>
                    <a:pt x="273" y="89"/>
                  </a:lnTo>
                  <a:lnTo>
                    <a:pt x="276" y="89"/>
                  </a:lnTo>
                  <a:lnTo>
                    <a:pt x="278" y="90"/>
                  </a:lnTo>
                  <a:lnTo>
                    <a:pt x="279" y="91"/>
                  </a:lnTo>
                  <a:lnTo>
                    <a:pt x="282" y="91"/>
                  </a:lnTo>
                  <a:lnTo>
                    <a:pt x="283" y="90"/>
                  </a:lnTo>
                  <a:lnTo>
                    <a:pt x="285" y="90"/>
                  </a:lnTo>
                  <a:lnTo>
                    <a:pt x="286" y="90"/>
                  </a:lnTo>
                  <a:lnTo>
                    <a:pt x="288" y="91"/>
                  </a:lnTo>
                  <a:lnTo>
                    <a:pt x="290" y="91"/>
                  </a:lnTo>
                  <a:lnTo>
                    <a:pt x="294" y="91"/>
                  </a:lnTo>
                  <a:lnTo>
                    <a:pt x="296" y="91"/>
                  </a:lnTo>
                  <a:lnTo>
                    <a:pt x="297" y="93"/>
                  </a:lnTo>
                  <a:lnTo>
                    <a:pt x="296" y="95"/>
                  </a:lnTo>
                  <a:lnTo>
                    <a:pt x="294" y="98"/>
                  </a:lnTo>
                  <a:lnTo>
                    <a:pt x="293" y="99"/>
                  </a:lnTo>
                  <a:lnTo>
                    <a:pt x="293" y="101"/>
                  </a:lnTo>
                  <a:lnTo>
                    <a:pt x="293" y="103"/>
                  </a:lnTo>
                  <a:lnTo>
                    <a:pt x="289" y="104"/>
                  </a:lnTo>
                  <a:lnTo>
                    <a:pt x="287" y="104"/>
                  </a:lnTo>
                  <a:lnTo>
                    <a:pt x="284" y="104"/>
                  </a:lnTo>
                  <a:lnTo>
                    <a:pt x="281" y="104"/>
                  </a:lnTo>
                  <a:lnTo>
                    <a:pt x="278" y="104"/>
                  </a:lnTo>
                  <a:lnTo>
                    <a:pt x="276" y="104"/>
                  </a:lnTo>
                  <a:lnTo>
                    <a:pt x="274" y="104"/>
                  </a:lnTo>
                  <a:lnTo>
                    <a:pt x="273" y="103"/>
                  </a:lnTo>
                  <a:lnTo>
                    <a:pt x="272" y="103"/>
                  </a:lnTo>
                  <a:lnTo>
                    <a:pt x="270" y="104"/>
                  </a:lnTo>
                  <a:lnTo>
                    <a:pt x="268" y="103"/>
                  </a:lnTo>
                  <a:lnTo>
                    <a:pt x="266" y="103"/>
                  </a:lnTo>
                  <a:lnTo>
                    <a:pt x="265" y="103"/>
                  </a:lnTo>
                  <a:lnTo>
                    <a:pt x="264" y="103"/>
                  </a:lnTo>
                  <a:lnTo>
                    <a:pt x="263" y="102"/>
                  </a:lnTo>
                  <a:lnTo>
                    <a:pt x="261" y="101"/>
                  </a:lnTo>
                  <a:lnTo>
                    <a:pt x="259" y="101"/>
                  </a:lnTo>
                  <a:lnTo>
                    <a:pt x="255" y="101"/>
                  </a:lnTo>
                  <a:lnTo>
                    <a:pt x="254" y="99"/>
                  </a:lnTo>
                  <a:lnTo>
                    <a:pt x="252" y="99"/>
                  </a:lnTo>
                  <a:lnTo>
                    <a:pt x="258" y="111"/>
                  </a:lnTo>
                  <a:lnTo>
                    <a:pt x="264" y="123"/>
                  </a:lnTo>
                  <a:lnTo>
                    <a:pt x="263" y="124"/>
                  </a:lnTo>
                  <a:lnTo>
                    <a:pt x="262" y="125"/>
                  </a:lnTo>
                  <a:lnTo>
                    <a:pt x="262" y="126"/>
                  </a:lnTo>
                  <a:lnTo>
                    <a:pt x="262" y="127"/>
                  </a:lnTo>
                  <a:lnTo>
                    <a:pt x="261" y="127"/>
                  </a:lnTo>
                  <a:lnTo>
                    <a:pt x="261" y="128"/>
                  </a:lnTo>
                  <a:lnTo>
                    <a:pt x="261" y="127"/>
                  </a:lnTo>
                  <a:lnTo>
                    <a:pt x="260" y="126"/>
                  </a:lnTo>
                  <a:lnTo>
                    <a:pt x="259" y="125"/>
                  </a:lnTo>
                  <a:lnTo>
                    <a:pt x="258" y="125"/>
                  </a:lnTo>
                  <a:lnTo>
                    <a:pt x="255" y="126"/>
                  </a:lnTo>
                  <a:lnTo>
                    <a:pt x="254" y="123"/>
                  </a:lnTo>
                  <a:lnTo>
                    <a:pt x="253" y="119"/>
                  </a:lnTo>
                  <a:lnTo>
                    <a:pt x="254" y="118"/>
                  </a:lnTo>
                  <a:lnTo>
                    <a:pt x="254" y="116"/>
                  </a:lnTo>
                  <a:lnTo>
                    <a:pt x="252" y="114"/>
                  </a:lnTo>
                  <a:lnTo>
                    <a:pt x="249" y="112"/>
                  </a:lnTo>
                  <a:lnTo>
                    <a:pt x="249" y="111"/>
                  </a:lnTo>
                  <a:lnTo>
                    <a:pt x="248" y="110"/>
                  </a:lnTo>
                  <a:lnTo>
                    <a:pt x="247" y="107"/>
                  </a:lnTo>
                  <a:lnTo>
                    <a:pt x="246" y="106"/>
                  </a:lnTo>
                  <a:lnTo>
                    <a:pt x="241" y="100"/>
                  </a:lnTo>
                  <a:lnTo>
                    <a:pt x="237" y="94"/>
                  </a:lnTo>
                  <a:lnTo>
                    <a:pt x="233" y="93"/>
                  </a:lnTo>
                  <a:lnTo>
                    <a:pt x="230" y="93"/>
                  </a:lnTo>
                  <a:lnTo>
                    <a:pt x="228" y="93"/>
                  </a:lnTo>
                  <a:lnTo>
                    <a:pt x="227" y="93"/>
                  </a:lnTo>
                  <a:lnTo>
                    <a:pt x="227" y="92"/>
                  </a:lnTo>
                  <a:lnTo>
                    <a:pt x="227" y="90"/>
                  </a:lnTo>
                  <a:lnTo>
                    <a:pt x="226" y="89"/>
                  </a:lnTo>
                  <a:lnTo>
                    <a:pt x="225" y="88"/>
                  </a:lnTo>
                  <a:lnTo>
                    <a:pt x="226" y="87"/>
                  </a:lnTo>
                  <a:lnTo>
                    <a:pt x="227" y="86"/>
                  </a:lnTo>
                  <a:lnTo>
                    <a:pt x="228" y="84"/>
                  </a:lnTo>
                  <a:lnTo>
                    <a:pt x="229" y="84"/>
                  </a:lnTo>
                  <a:lnTo>
                    <a:pt x="229" y="83"/>
                  </a:lnTo>
                  <a:lnTo>
                    <a:pt x="228" y="82"/>
                  </a:lnTo>
                  <a:lnTo>
                    <a:pt x="227" y="81"/>
                  </a:lnTo>
                  <a:lnTo>
                    <a:pt x="228" y="80"/>
                  </a:lnTo>
                  <a:lnTo>
                    <a:pt x="229" y="80"/>
                  </a:lnTo>
                  <a:lnTo>
                    <a:pt x="228" y="78"/>
                  </a:lnTo>
                  <a:lnTo>
                    <a:pt x="228" y="77"/>
                  </a:lnTo>
                  <a:lnTo>
                    <a:pt x="230" y="76"/>
                  </a:lnTo>
                  <a:lnTo>
                    <a:pt x="231" y="75"/>
                  </a:lnTo>
                  <a:lnTo>
                    <a:pt x="230" y="71"/>
                  </a:lnTo>
                  <a:lnTo>
                    <a:pt x="228" y="69"/>
                  </a:lnTo>
                  <a:lnTo>
                    <a:pt x="227" y="69"/>
                  </a:lnTo>
                  <a:lnTo>
                    <a:pt x="226" y="68"/>
                  </a:lnTo>
                  <a:lnTo>
                    <a:pt x="225" y="70"/>
                  </a:lnTo>
                  <a:lnTo>
                    <a:pt x="224" y="72"/>
                  </a:lnTo>
                  <a:lnTo>
                    <a:pt x="223" y="72"/>
                  </a:lnTo>
                  <a:lnTo>
                    <a:pt x="221" y="72"/>
                  </a:lnTo>
                  <a:lnTo>
                    <a:pt x="218" y="75"/>
                  </a:lnTo>
                  <a:lnTo>
                    <a:pt x="215" y="77"/>
                  </a:lnTo>
                  <a:lnTo>
                    <a:pt x="215" y="78"/>
                  </a:lnTo>
                  <a:lnTo>
                    <a:pt x="215" y="79"/>
                  </a:lnTo>
                  <a:lnTo>
                    <a:pt x="213" y="80"/>
                  </a:lnTo>
                  <a:lnTo>
                    <a:pt x="212" y="81"/>
                  </a:lnTo>
                  <a:lnTo>
                    <a:pt x="207" y="83"/>
                  </a:lnTo>
                  <a:lnTo>
                    <a:pt x="204" y="87"/>
                  </a:lnTo>
                  <a:lnTo>
                    <a:pt x="207" y="91"/>
                  </a:lnTo>
                  <a:lnTo>
                    <a:pt x="210" y="95"/>
                  </a:lnTo>
                  <a:lnTo>
                    <a:pt x="213" y="103"/>
                  </a:lnTo>
                  <a:lnTo>
                    <a:pt x="214" y="111"/>
                  </a:lnTo>
                  <a:lnTo>
                    <a:pt x="213" y="115"/>
                  </a:lnTo>
                  <a:lnTo>
                    <a:pt x="214" y="118"/>
                  </a:lnTo>
                  <a:lnTo>
                    <a:pt x="215" y="121"/>
                  </a:lnTo>
                  <a:lnTo>
                    <a:pt x="217" y="121"/>
                  </a:lnTo>
                  <a:lnTo>
                    <a:pt x="217" y="122"/>
                  </a:lnTo>
                  <a:lnTo>
                    <a:pt x="218" y="123"/>
                  </a:lnTo>
                  <a:lnTo>
                    <a:pt x="219" y="123"/>
                  </a:lnTo>
                  <a:lnTo>
                    <a:pt x="219" y="122"/>
                  </a:lnTo>
                  <a:lnTo>
                    <a:pt x="219" y="121"/>
                  </a:lnTo>
                  <a:lnTo>
                    <a:pt x="223" y="123"/>
                  </a:lnTo>
                  <a:lnTo>
                    <a:pt x="226" y="124"/>
                  </a:lnTo>
                  <a:lnTo>
                    <a:pt x="227" y="124"/>
                  </a:lnTo>
                  <a:lnTo>
                    <a:pt x="229" y="123"/>
                  </a:lnTo>
                  <a:lnTo>
                    <a:pt x="231" y="125"/>
                  </a:lnTo>
                  <a:lnTo>
                    <a:pt x="235" y="126"/>
                  </a:lnTo>
                  <a:lnTo>
                    <a:pt x="236" y="126"/>
                  </a:lnTo>
                  <a:lnTo>
                    <a:pt x="238" y="127"/>
                  </a:lnTo>
                  <a:lnTo>
                    <a:pt x="239" y="128"/>
                  </a:lnTo>
                  <a:lnTo>
                    <a:pt x="240" y="129"/>
                  </a:lnTo>
                  <a:lnTo>
                    <a:pt x="242" y="129"/>
                  </a:lnTo>
                  <a:lnTo>
                    <a:pt x="244" y="128"/>
                  </a:lnTo>
                  <a:lnTo>
                    <a:pt x="249" y="133"/>
                  </a:lnTo>
                  <a:lnTo>
                    <a:pt x="253" y="136"/>
                  </a:lnTo>
                  <a:lnTo>
                    <a:pt x="254" y="135"/>
                  </a:lnTo>
                  <a:lnTo>
                    <a:pt x="256" y="135"/>
                  </a:lnTo>
                  <a:lnTo>
                    <a:pt x="259" y="136"/>
                  </a:lnTo>
                  <a:lnTo>
                    <a:pt x="261" y="135"/>
                  </a:lnTo>
                  <a:lnTo>
                    <a:pt x="267" y="139"/>
                  </a:lnTo>
                  <a:lnTo>
                    <a:pt x="274" y="145"/>
                  </a:lnTo>
                  <a:lnTo>
                    <a:pt x="278" y="149"/>
                  </a:lnTo>
                  <a:lnTo>
                    <a:pt x="282" y="152"/>
                  </a:lnTo>
                  <a:lnTo>
                    <a:pt x="283" y="151"/>
                  </a:lnTo>
                  <a:lnTo>
                    <a:pt x="284" y="150"/>
                  </a:lnTo>
                  <a:lnTo>
                    <a:pt x="287" y="151"/>
                  </a:lnTo>
                  <a:lnTo>
                    <a:pt x="289" y="151"/>
                  </a:lnTo>
                  <a:lnTo>
                    <a:pt x="289" y="149"/>
                  </a:lnTo>
                  <a:lnTo>
                    <a:pt x="290" y="148"/>
                  </a:lnTo>
                  <a:lnTo>
                    <a:pt x="294" y="146"/>
                  </a:lnTo>
                  <a:lnTo>
                    <a:pt x="297" y="145"/>
                  </a:lnTo>
                  <a:lnTo>
                    <a:pt x="299" y="144"/>
                  </a:lnTo>
                  <a:lnTo>
                    <a:pt x="300" y="141"/>
                  </a:lnTo>
                  <a:lnTo>
                    <a:pt x="306" y="139"/>
                  </a:lnTo>
                  <a:lnTo>
                    <a:pt x="310" y="138"/>
                  </a:lnTo>
                  <a:lnTo>
                    <a:pt x="313" y="135"/>
                  </a:lnTo>
                  <a:lnTo>
                    <a:pt x="314" y="132"/>
                  </a:lnTo>
                  <a:lnTo>
                    <a:pt x="313" y="130"/>
                  </a:lnTo>
                  <a:lnTo>
                    <a:pt x="312" y="129"/>
                  </a:lnTo>
                  <a:lnTo>
                    <a:pt x="312" y="128"/>
                  </a:lnTo>
                  <a:lnTo>
                    <a:pt x="311" y="127"/>
                  </a:lnTo>
                  <a:lnTo>
                    <a:pt x="310" y="127"/>
                  </a:lnTo>
                  <a:lnTo>
                    <a:pt x="310" y="126"/>
                  </a:lnTo>
                  <a:lnTo>
                    <a:pt x="309" y="125"/>
                  </a:lnTo>
                  <a:lnTo>
                    <a:pt x="308" y="125"/>
                  </a:lnTo>
                  <a:lnTo>
                    <a:pt x="303" y="119"/>
                  </a:lnTo>
                  <a:lnTo>
                    <a:pt x="298" y="113"/>
                  </a:lnTo>
                  <a:lnTo>
                    <a:pt x="298" y="112"/>
                  </a:lnTo>
                  <a:lnTo>
                    <a:pt x="298" y="110"/>
                  </a:lnTo>
                  <a:lnTo>
                    <a:pt x="297" y="109"/>
                  </a:lnTo>
                  <a:lnTo>
                    <a:pt x="298" y="106"/>
                  </a:lnTo>
                  <a:lnTo>
                    <a:pt x="299" y="105"/>
                  </a:lnTo>
                  <a:lnTo>
                    <a:pt x="303" y="106"/>
                  </a:lnTo>
                  <a:lnTo>
                    <a:pt x="309" y="107"/>
                  </a:lnTo>
                  <a:lnTo>
                    <a:pt x="311" y="106"/>
                  </a:lnTo>
                  <a:lnTo>
                    <a:pt x="314" y="106"/>
                  </a:lnTo>
                  <a:lnTo>
                    <a:pt x="318" y="109"/>
                  </a:lnTo>
                  <a:lnTo>
                    <a:pt x="321" y="111"/>
                  </a:lnTo>
                  <a:lnTo>
                    <a:pt x="324" y="111"/>
                  </a:lnTo>
                  <a:lnTo>
                    <a:pt x="328" y="112"/>
                  </a:lnTo>
                  <a:lnTo>
                    <a:pt x="329" y="112"/>
                  </a:lnTo>
                  <a:lnTo>
                    <a:pt x="330" y="114"/>
                  </a:lnTo>
                  <a:lnTo>
                    <a:pt x="331" y="114"/>
                  </a:lnTo>
                  <a:lnTo>
                    <a:pt x="332" y="114"/>
                  </a:lnTo>
                  <a:lnTo>
                    <a:pt x="333" y="115"/>
                  </a:lnTo>
                  <a:lnTo>
                    <a:pt x="335" y="116"/>
                  </a:lnTo>
                  <a:lnTo>
                    <a:pt x="341" y="119"/>
                  </a:lnTo>
                  <a:lnTo>
                    <a:pt x="346" y="125"/>
                  </a:lnTo>
                  <a:lnTo>
                    <a:pt x="345" y="128"/>
                  </a:lnTo>
                  <a:lnTo>
                    <a:pt x="344" y="132"/>
                  </a:lnTo>
                  <a:lnTo>
                    <a:pt x="343" y="133"/>
                  </a:lnTo>
                  <a:lnTo>
                    <a:pt x="342" y="133"/>
                  </a:lnTo>
                  <a:lnTo>
                    <a:pt x="342" y="134"/>
                  </a:lnTo>
                  <a:lnTo>
                    <a:pt x="342" y="135"/>
                  </a:lnTo>
                  <a:lnTo>
                    <a:pt x="341" y="138"/>
                  </a:lnTo>
                  <a:lnTo>
                    <a:pt x="337" y="141"/>
                  </a:lnTo>
                  <a:lnTo>
                    <a:pt x="336" y="144"/>
                  </a:lnTo>
                  <a:lnTo>
                    <a:pt x="336" y="146"/>
                  </a:lnTo>
                  <a:lnTo>
                    <a:pt x="334" y="146"/>
                  </a:lnTo>
                  <a:lnTo>
                    <a:pt x="333" y="146"/>
                  </a:lnTo>
                  <a:lnTo>
                    <a:pt x="331" y="146"/>
                  </a:lnTo>
                  <a:lnTo>
                    <a:pt x="330" y="148"/>
                  </a:lnTo>
                  <a:lnTo>
                    <a:pt x="329" y="149"/>
                  </a:lnTo>
                  <a:lnTo>
                    <a:pt x="329" y="150"/>
                  </a:lnTo>
                  <a:lnTo>
                    <a:pt x="328" y="150"/>
                  </a:lnTo>
                  <a:lnTo>
                    <a:pt x="326" y="150"/>
                  </a:lnTo>
                  <a:lnTo>
                    <a:pt x="321" y="153"/>
                  </a:lnTo>
                  <a:lnTo>
                    <a:pt x="318" y="156"/>
                  </a:lnTo>
                  <a:lnTo>
                    <a:pt x="317" y="158"/>
                  </a:lnTo>
                  <a:lnTo>
                    <a:pt x="316" y="159"/>
                  </a:lnTo>
                  <a:lnTo>
                    <a:pt x="312" y="161"/>
                  </a:lnTo>
                  <a:lnTo>
                    <a:pt x="308" y="161"/>
                  </a:lnTo>
                  <a:lnTo>
                    <a:pt x="306" y="163"/>
                  </a:lnTo>
                  <a:lnTo>
                    <a:pt x="305" y="163"/>
                  </a:lnTo>
                  <a:lnTo>
                    <a:pt x="302" y="165"/>
                  </a:lnTo>
                  <a:lnTo>
                    <a:pt x="302" y="167"/>
                  </a:lnTo>
                  <a:lnTo>
                    <a:pt x="301" y="167"/>
                  </a:lnTo>
                  <a:lnTo>
                    <a:pt x="300" y="168"/>
                  </a:lnTo>
                  <a:lnTo>
                    <a:pt x="300" y="169"/>
                  </a:lnTo>
                  <a:lnTo>
                    <a:pt x="295" y="171"/>
                  </a:lnTo>
                  <a:lnTo>
                    <a:pt x="290" y="174"/>
                  </a:lnTo>
                  <a:lnTo>
                    <a:pt x="290" y="175"/>
                  </a:lnTo>
                  <a:lnTo>
                    <a:pt x="289" y="176"/>
                  </a:lnTo>
                  <a:lnTo>
                    <a:pt x="288" y="176"/>
                  </a:lnTo>
                  <a:lnTo>
                    <a:pt x="287" y="176"/>
                  </a:lnTo>
                  <a:lnTo>
                    <a:pt x="285" y="176"/>
                  </a:lnTo>
                  <a:lnTo>
                    <a:pt x="284" y="177"/>
                  </a:lnTo>
                  <a:lnTo>
                    <a:pt x="283" y="176"/>
                  </a:lnTo>
                  <a:lnTo>
                    <a:pt x="281" y="176"/>
                  </a:lnTo>
                  <a:lnTo>
                    <a:pt x="279" y="177"/>
                  </a:lnTo>
                  <a:lnTo>
                    <a:pt x="281" y="179"/>
                  </a:lnTo>
                  <a:lnTo>
                    <a:pt x="281" y="180"/>
                  </a:lnTo>
                  <a:lnTo>
                    <a:pt x="279" y="181"/>
                  </a:lnTo>
                  <a:lnTo>
                    <a:pt x="278" y="181"/>
                  </a:lnTo>
                  <a:lnTo>
                    <a:pt x="277" y="180"/>
                  </a:lnTo>
                  <a:lnTo>
                    <a:pt x="276" y="182"/>
                  </a:lnTo>
                  <a:lnTo>
                    <a:pt x="275" y="184"/>
                  </a:lnTo>
                  <a:lnTo>
                    <a:pt x="274" y="183"/>
                  </a:lnTo>
                  <a:lnTo>
                    <a:pt x="273" y="183"/>
                  </a:lnTo>
                  <a:lnTo>
                    <a:pt x="272" y="183"/>
                  </a:lnTo>
                  <a:lnTo>
                    <a:pt x="271" y="184"/>
                  </a:lnTo>
                  <a:lnTo>
                    <a:pt x="270" y="186"/>
                  </a:lnTo>
                  <a:lnTo>
                    <a:pt x="268" y="186"/>
                  </a:lnTo>
                  <a:lnTo>
                    <a:pt x="267" y="187"/>
                  </a:lnTo>
                  <a:lnTo>
                    <a:pt x="266" y="187"/>
                  </a:lnTo>
                  <a:lnTo>
                    <a:pt x="265" y="190"/>
                  </a:lnTo>
                  <a:lnTo>
                    <a:pt x="263" y="192"/>
                  </a:lnTo>
                  <a:lnTo>
                    <a:pt x="263" y="191"/>
                  </a:lnTo>
                  <a:lnTo>
                    <a:pt x="263" y="190"/>
                  </a:lnTo>
                  <a:lnTo>
                    <a:pt x="263" y="188"/>
                  </a:lnTo>
                  <a:lnTo>
                    <a:pt x="262" y="187"/>
                  </a:lnTo>
                  <a:lnTo>
                    <a:pt x="261" y="188"/>
                  </a:lnTo>
                  <a:lnTo>
                    <a:pt x="259" y="188"/>
                  </a:lnTo>
                  <a:lnTo>
                    <a:pt x="256" y="187"/>
                  </a:lnTo>
                  <a:lnTo>
                    <a:pt x="254" y="188"/>
                  </a:lnTo>
                  <a:lnTo>
                    <a:pt x="254" y="190"/>
                  </a:lnTo>
                  <a:lnTo>
                    <a:pt x="251" y="190"/>
                  </a:lnTo>
                  <a:lnTo>
                    <a:pt x="249" y="191"/>
                  </a:lnTo>
                  <a:lnTo>
                    <a:pt x="247" y="191"/>
                  </a:lnTo>
                  <a:lnTo>
                    <a:pt x="244" y="191"/>
                  </a:lnTo>
                  <a:lnTo>
                    <a:pt x="243" y="188"/>
                  </a:lnTo>
                  <a:lnTo>
                    <a:pt x="242" y="186"/>
                  </a:lnTo>
                  <a:lnTo>
                    <a:pt x="241" y="186"/>
                  </a:lnTo>
                  <a:lnTo>
                    <a:pt x="241" y="187"/>
                  </a:lnTo>
                  <a:lnTo>
                    <a:pt x="240" y="187"/>
                  </a:lnTo>
                  <a:lnTo>
                    <a:pt x="240" y="188"/>
                  </a:lnTo>
                  <a:lnTo>
                    <a:pt x="240" y="191"/>
                  </a:lnTo>
                  <a:lnTo>
                    <a:pt x="242" y="192"/>
                  </a:lnTo>
                  <a:lnTo>
                    <a:pt x="244" y="193"/>
                  </a:lnTo>
                  <a:lnTo>
                    <a:pt x="248" y="198"/>
                  </a:lnTo>
                  <a:lnTo>
                    <a:pt x="252" y="203"/>
                  </a:lnTo>
                  <a:lnTo>
                    <a:pt x="251" y="205"/>
                  </a:lnTo>
                  <a:lnTo>
                    <a:pt x="250" y="207"/>
                  </a:lnTo>
                  <a:lnTo>
                    <a:pt x="252" y="209"/>
                  </a:lnTo>
                  <a:lnTo>
                    <a:pt x="254" y="211"/>
                  </a:lnTo>
                  <a:lnTo>
                    <a:pt x="256" y="214"/>
                  </a:lnTo>
                  <a:lnTo>
                    <a:pt x="258" y="215"/>
                  </a:lnTo>
                  <a:lnTo>
                    <a:pt x="259" y="214"/>
                  </a:lnTo>
                  <a:lnTo>
                    <a:pt x="260" y="212"/>
                  </a:lnTo>
                  <a:lnTo>
                    <a:pt x="263" y="217"/>
                  </a:lnTo>
                  <a:lnTo>
                    <a:pt x="265" y="221"/>
                  </a:lnTo>
                  <a:lnTo>
                    <a:pt x="267" y="225"/>
                  </a:lnTo>
                  <a:lnTo>
                    <a:pt x="271" y="227"/>
                  </a:lnTo>
                  <a:lnTo>
                    <a:pt x="270" y="228"/>
                  </a:lnTo>
                  <a:lnTo>
                    <a:pt x="270" y="229"/>
                  </a:lnTo>
                  <a:lnTo>
                    <a:pt x="272" y="231"/>
                  </a:lnTo>
                  <a:lnTo>
                    <a:pt x="274" y="232"/>
                  </a:lnTo>
                  <a:lnTo>
                    <a:pt x="276" y="234"/>
                  </a:lnTo>
                  <a:lnTo>
                    <a:pt x="276" y="237"/>
                  </a:lnTo>
                  <a:lnTo>
                    <a:pt x="281" y="241"/>
                  </a:lnTo>
                  <a:lnTo>
                    <a:pt x="285" y="244"/>
                  </a:lnTo>
                  <a:lnTo>
                    <a:pt x="285" y="245"/>
                  </a:lnTo>
                  <a:lnTo>
                    <a:pt x="285" y="247"/>
                  </a:lnTo>
                  <a:lnTo>
                    <a:pt x="286" y="253"/>
                  </a:lnTo>
                  <a:lnTo>
                    <a:pt x="286" y="258"/>
                  </a:lnTo>
                  <a:lnTo>
                    <a:pt x="285" y="261"/>
                  </a:lnTo>
                  <a:lnTo>
                    <a:pt x="285" y="262"/>
                  </a:lnTo>
                  <a:lnTo>
                    <a:pt x="284" y="266"/>
                  </a:lnTo>
                  <a:lnTo>
                    <a:pt x="285" y="269"/>
                  </a:lnTo>
                  <a:lnTo>
                    <a:pt x="284" y="272"/>
                  </a:lnTo>
                  <a:lnTo>
                    <a:pt x="284" y="274"/>
                  </a:lnTo>
                  <a:lnTo>
                    <a:pt x="281" y="275"/>
                  </a:lnTo>
                  <a:lnTo>
                    <a:pt x="277" y="276"/>
                  </a:lnTo>
                  <a:lnTo>
                    <a:pt x="273" y="274"/>
                  </a:lnTo>
                  <a:lnTo>
                    <a:pt x="270" y="272"/>
                  </a:lnTo>
                  <a:lnTo>
                    <a:pt x="270" y="270"/>
                  </a:lnTo>
                  <a:lnTo>
                    <a:pt x="268" y="269"/>
                  </a:lnTo>
                  <a:lnTo>
                    <a:pt x="266" y="267"/>
                  </a:lnTo>
                  <a:lnTo>
                    <a:pt x="264" y="265"/>
                  </a:lnTo>
                  <a:lnTo>
                    <a:pt x="263" y="266"/>
                  </a:lnTo>
                  <a:lnTo>
                    <a:pt x="262" y="266"/>
                  </a:lnTo>
                  <a:lnTo>
                    <a:pt x="260" y="267"/>
                  </a:lnTo>
                  <a:lnTo>
                    <a:pt x="259" y="268"/>
                  </a:lnTo>
                  <a:lnTo>
                    <a:pt x="258" y="268"/>
                  </a:lnTo>
                  <a:lnTo>
                    <a:pt x="255" y="266"/>
                  </a:lnTo>
                  <a:lnTo>
                    <a:pt x="254" y="265"/>
                  </a:lnTo>
                  <a:lnTo>
                    <a:pt x="253" y="266"/>
                  </a:lnTo>
                  <a:lnTo>
                    <a:pt x="252" y="267"/>
                  </a:lnTo>
                  <a:lnTo>
                    <a:pt x="251" y="267"/>
                  </a:lnTo>
                  <a:lnTo>
                    <a:pt x="250" y="265"/>
                  </a:lnTo>
                  <a:lnTo>
                    <a:pt x="249" y="264"/>
                  </a:lnTo>
                  <a:lnTo>
                    <a:pt x="243" y="262"/>
                  </a:lnTo>
                  <a:lnTo>
                    <a:pt x="239" y="261"/>
                  </a:lnTo>
                  <a:lnTo>
                    <a:pt x="238" y="260"/>
                  </a:lnTo>
                  <a:lnTo>
                    <a:pt x="237" y="258"/>
                  </a:lnTo>
                  <a:lnTo>
                    <a:pt x="236" y="257"/>
                  </a:lnTo>
                  <a:lnTo>
                    <a:pt x="233" y="256"/>
                  </a:lnTo>
                  <a:lnTo>
                    <a:pt x="232" y="255"/>
                  </a:lnTo>
                  <a:lnTo>
                    <a:pt x="229" y="255"/>
                  </a:lnTo>
                  <a:lnTo>
                    <a:pt x="227" y="254"/>
                  </a:lnTo>
                  <a:lnTo>
                    <a:pt x="226" y="255"/>
                  </a:lnTo>
                  <a:lnTo>
                    <a:pt x="225" y="255"/>
                  </a:lnTo>
                  <a:lnTo>
                    <a:pt x="224" y="252"/>
                  </a:lnTo>
                  <a:lnTo>
                    <a:pt x="223" y="251"/>
                  </a:lnTo>
                  <a:lnTo>
                    <a:pt x="220" y="252"/>
                  </a:lnTo>
                  <a:lnTo>
                    <a:pt x="218" y="252"/>
                  </a:lnTo>
                  <a:lnTo>
                    <a:pt x="214" y="250"/>
                  </a:lnTo>
                  <a:lnTo>
                    <a:pt x="209" y="246"/>
                  </a:lnTo>
                  <a:lnTo>
                    <a:pt x="210" y="245"/>
                  </a:lnTo>
                  <a:lnTo>
                    <a:pt x="210" y="244"/>
                  </a:lnTo>
                  <a:lnTo>
                    <a:pt x="206" y="241"/>
                  </a:lnTo>
                  <a:lnTo>
                    <a:pt x="202" y="239"/>
                  </a:lnTo>
                  <a:lnTo>
                    <a:pt x="202" y="237"/>
                  </a:lnTo>
                  <a:lnTo>
                    <a:pt x="202" y="233"/>
                  </a:lnTo>
                  <a:lnTo>
                    <a:pt x="201" y="232"/>
                  </a:lnTo>
                  <a:lnTo>
                    <a:pt x="200" y="231"/>
                  </a:lnTo>
                  <a:lnTo>
                    <a:pt x="198" y="232"/>
                  </a:lnTo>
                  <a:lnTo>
                    <a:pt x="197" y="233"/>
                  </a:lnTo>
                  <a:lnTo>
                    <a:pt x="197" y="232"/>
                  </a:lnTo>
                  <a:lnTo>
                    <a:pt x="196" y="232"/>
                  </a:lnTo>
                  <a:lnTo>
                    <a:pt x="195" y="230"/>
                  </a:lnTo>
                  <a:lnTo>
                    <a:pt x="194" y="228"/>
                  </a:lnTo>
                  <a:lnTo>
                    <a:pt x="194" y="227"/>
                  </a:lnTo>
                  <a:lnTo>
                    <a:pt x="195" y="226"/>
                  </a:lnTo>
                  <a:lnTo>
                    <a:pt x="193" y="223"/>
                  </a:lnTo>
                  <a:lnTo>
                    <a:pt x="191" y="220"/>
                  </a:lnTo>
                  <a:lnTo>
                    <a:pt x="190" y="220"/>
                  </a:lnTo>
                  <a:lnTo>
                    <a:pt x="188" y="220"/>
                  </a:lnTo>
                  <a:lnTo>
                    <a:pt x="186" y="219"/>
                  </a:lnTo>
                  <a:lnTo>
                    <a:pt x="188" y="218"/>
                  </a:lnTo>
                  <a:lnTo>
                    <a:pt x="188" y="216"/>
                  </a:lnTo>
                  <a:lnTo>
                    <a:pt x="186" y="215"/>
                  </a:lnTo>
                  <a:lnTo>
                    <a:pt x="185" y="214"/>
                  </a:lnTo>
                  <a:lnTo>
                    <a:pt x="184" y="215"/>
                  </a:lnTo>
                  <a:lnTo>
                    <a:pt x="183" y="215"/>
                  </a:lnTo>
                  <a:lnTo>
                    <a:pt x="183" y="214"/>
                  </a:lnTo>
                  <a:lnTo>
                    <a:pt x="184" y="212"/>
                  </a:lnTo>
                  <a:lnTo>
                    <a:pt x="184" y="211"/>
                  </a:lnTo>
                  <a:lnTo>
                    <a:pt x="184" y="209"/>
                  </a:lnTo>
                  <a:lnTo>
                    <a:pt x="185" y="210"/>
                  </a:lnTo>
                  <a:lnTo>
                    <a:pt x="186" y="210"/>
                  </a:lnTo>
                  <a:lnTo>
                    <a:pt x="186" y="209"/>
                  </a:lnTo>
                  <a:lnTo>
                    <a:pt x="188" y="209"/>
                  </a:lnTo>
                  <a:lnTo>
                    <a:pt x="188" y="208"/>
                  </a:lnTo>
                  <a:lnTo>
                    <a:pt x="188" y="207"/>
                  </a:lnTo>
                  <a:lnTo>
                    <a:pt x="190" y="209"/>
                  </a:lnTo>
                  <a:lnTo>
                    <a:pt x="193" y="210"/>
                  </a:lnTo>
                  <a:lnTo>
                    <a:pt x="194" y="209"/>
                  </a:lnTo>
                  <a:lnTo>
                    <a:pt x="195" y="209"/>
                  </a:lnTo>
                  <a:lnTo>
                    <a:pt x="197" y="210"/>
                  </a:lnTo>
                  <a:lnTo>
                    <a:pt x="197" y="212"/>
                  </a:lnTo>
                  <a:lnTo>
                    <a:pt x="200" y="214"/>
                  </a:lnTo>
                  <a:lnTo>
                    <a:pt x="201" y="216"/>
                  </a:lnTo>
                  <a:lnTo>
                    <a:pt x="198" y="215"/>
                  </a:lnTo>
                  <a:lnTo>
                    <a:pt x="196" y="215"/>
                  </a:lnTo>
                  <a:lnTo>
                    <a:pt x="196" y="216"/>
                  </a:lnTo>
                  <a:lnTo>
                    <a:pt x="197" y="218"/>
                  </a:lnTo>
                  <a:lnTo>
                    <a:pt x="200" y="218"/>
                  </a:lnTo>
                  <a:lnTo>
                    <a:pt x="202" y="217"/>
                  </a:lnTo>
                  <a:lnTo>
                    <a:pt x="203" y="214"/>
                  </a:lnTo>
                  <a:lnTo>
                    <a:pt x="204" y="215"/>
                  </a:lnTo>
                  <a:lnTo>
                    <a:pt x="205" y="216"/>
                  </a:lnTo>
                  <a:lnTo>
                    <a:pt x="206" y="217"/>
                  </a:lnTo>
                  <a:lnTo>
                    <a:pt x="205" y="218"/>
                  </a:lnTo>
                  <a:lnTo>
                    <a:pt x="204" y="218"/>
                  </a:lnTo>
                  <a:lnTo>
                    <a:pt x="203" y="218"/>
                  </a:lnTo>
                  <a:lnTo>
                    <a:pt x="206" y="220"/>
                  </a:lnTo>
                  <a:lnTo>
                    <a:pt x="208" y="220"/>
                  </a:lnTo>
                  <a:lnTo>
                    <a:pt x="209" y="221"/>
                  </a:lnTo>
                  <a:lnTo>
                    <a:pt x="210" y="222"/>
                  </a:lnTo>
                  <a:lnTo>
                    <a:pt x="213" y="222"/>
                  </a:lnTo>
                  <a:lnTo>
                    <a:pt x="215" y="223"/>
                  </a:lnTo>
                  <a:lnTo>
                    <a:pt x="216" y="222"/>
                  </a:lnTo>
                  <a:lnTo>
                    <a:pt x="217" y="221"/>
                  </a:lnTo>
                  <a:lnTo>
                    <a:pt x="215" y="219"/>
                  </a:lnTo>
                  <a:lnTo>
                    <a:pt x="215" y="217"/>
                  </a:lnTo>
                  <a:lnTo>
                    <a:pt x="219" y="218"/>
                  </a:lnTo>
                  <a:lnTo>
                    <a:pt x="224" y="219"/>
                  </a:lnTo>
                  <a:lnTo>
                    <a:pt x="227" y="220"/>
                  </a:lnTo>
                  <a:lnTo>
                    <a:pt x="231" y="221"/>
                  </a:lnTo>
                  <a:lnTo>
                    <a:pt x="232" y="222"/>
                  </a:lnTo>
                  <a:lnTo>
                    <a:pt x="233" y="223"/>
                  </a:lnTo>
                  <a:lnTo>
                    <a:pt x="237" y="225"/>
                  </a:lnTo>
                  <a:lnTo>
                    <a:pt x="240" y="225"/>
                  </a:lnTo>
                  <a:lnTo>
                    <a:pt x="241" y="225"/>
                  </a:lnTo>
                  <a:lnTo>
                    <a:pt x="242" y="226"/>
                  </a:lnTo>
                  <a:lnTo>
                    <a:pt x="244" y="226"/>
                  </a:lnTo>
                  <a:lnTo>
                    <a:pt x="247" y="225"/>
                  </a:lnTo>
                  <a:lnTo>
                    <a:pt x="248" y="226"/>
                  </a:lnTo>
                  <a:lnTo>
                    <a:pt x="249" y="226"/>
                  </a:lnTo>
                  <a:lnTo>
                    <a:pt x="250" y="226"/>
                  </a:lnTo>
                  <a:lnTo>
                    <a:pt x="250" y="225"/>
                  </a:lnTo>
                  <a:lnTo>
                    <a:pt x="250" y="223"/>
                  </a:lnTo>
                  <a:lnTo>
                    <a:pt x="250" y="222"/>
                  </a:lnTo>
                  <a:lnTo>
                    <a:pt x="251" y="221"/>
                  </a:lnTo>
                  <a:lnTo>
                    <a:pt x="251" y="220"/>
                  </a:lnTo>
                  <a:lnTo>
                    <a:pt x="250" y="220"/>
                  </a:lnTo>
                  <a:lnTo>
                    <a:pt x="249" y="221"/>
                  </a:lnTo>
                  <a:lnTo>
                    <a:pt x="247" y="219"/>
                  </a:lnTo>
                  <a:lnTo>
                    <a:pt x="246" y="219"/>
                  </a:lnTo>
                  <a:lnTo>
                    <a:pt x="246" y="217"/>
                  </a:lnTo>
                  <a:lnTo>
                    <a:pt x="246" y="216"/>
                  </a:lnTo>
                  <a:lnTo>
                    <a:pt x="240" y="211"/>
                  </a:lnTo>
                  <a:lnTo>
                    <a:pt x="237" y="206"/>
                  </a:lnTo>
                  <a:lnTo>
                    <a:pt x="233" y="202"/>
                  </a:lnTo>
                  <a:lnTo>
                    <a:pt x="229" y="198"/>
                  </a:lnTo>
                  <a:lnTo>
                    <a:pt x="227" y="195"/>
                  </a:lnTo>
                  <a:lnTo>
                    <a:pt x="225" y="193"/>
                  </a:lnTo>
                  <a:lnTo>
                    <a:pt x="223" y="193"/>
                  </a:lnTo>
                  <a:lnTo>
                    <a:pt x="221" y="193"/>
                  </a:lnTo>
                  <a:lnTo>
                    <a:pt x="219" y="192"/>
                  </a:lnTo>
                  <a:lnTo>
                    <a:pt x="218" y="192"/>
                  </a:lnTo>
                  <a:lnTo>
                    <a:pt x="215" y="193"/>
                  </a:lnTo>
                  <a:lnTo>
                    <a:pt x="213" y="195"/>
                  </a:lnTo>
                  <a:lnTo>
                    <a:pt x="213" y="194"/>
                  </a:lnTo>
                  <a:lnTo>
                    <a:pt x="214" y="192"/>
                  </a:lnTo>
                  <a:lnTo>
                    <a:pt x="214" y="190"/>
                  </a:lnTo>
                  <a:lnTo>
                    <a:pt x="213" y="188"/>
                  </a:lnTo>
                  <a:lnTo>
                    <a:pt x="210" y="186"/>
                  </a:lnTo>
                  <a:lnTo>
                    <a:pt x="210" y="185"/>
                  </a:lnTo>
                  <a:lnTo>
                    <a:pt x="210" y="184"/>
                  </a:lnTo>
                  <a:lnTo>
                    <a:pt x="209" y="182"/>
                  </a:lnTo>
                  <a:lnTo>
                    <a:pt x="208" y="181"/>
                  </a:lnTo>
                  <a:lnTo>
                    <a:pt x="208" y="179"/>
                  </a:lnTo>
                  <a:lnTo>
                    <a:pt x="209" y="176"/>
                  </a:lnTo>
                  <a:lnTo>
                    <a:pt x="208" y="175"/>
                  </a:lnTo>
                  <a:lnTo>
                    <a:pt x="205" y="176"/>
                  </a:lnTo>
                  <a:lnTo>
                    <a:pt x="203" y="176"/>
                  </a:lnTo>
                  <a:lnTo>
                    <a:pt x="202" y="175"/>
                  </a:lnTo>
                  <a:lnTo>
                    <a:pt x="202" y="174"/>
                  </a:lnTo>
                  <a:lnTo>
                    <a:pt x="198" y="174"/>
                  </a:lnTo>
                  <a:lnTo>
                    <a:pt x="196" y="172"/>
                  </a:lnTo>
                  <a:lnTo>
                    <a:pt x="197" y="171"/>
                  </a:lnTo>
                  <a:lnTo>
                    <a:pt x="197" y="169"/>
                  </a:lnTo>
                  <a:lnTo>
                    <a:pt x="196" y="169"/>
                  </a:lnTo>
                  <a:lnTo>
                    <a:pt x="194" y="169"/>
                  </a:lnTo>
                  <a:lnTo>
                    <a:pt x="193" y="170"/>
                  </a:lnTo>
                  <a:lnTo>
                    <a:pt x="191" y="169"/>
                  </a:lnTo>
                  <a:lnTo>
                    <a:pt x="190" y="168"/>
                  </a:lnTo>
                  <a:lnTo>
                    <a:pt x="188" y="169"/>
                  </a:lnTo>
                  <a:lnTo>
                    <a:pt x="186" y="169"/>
                  </a:lnTo>
                  <a:lnTo>
                    <a:pt x="185" y="169"/>
                  </a:lnTo>
                  <a:lnTo>
                    <a:pt x="184" y="167"/>
                  </a:lnTo>
                  <a:lnTo>
                    <a:pt x="183" y="164"/>
                  </a:lnTo>
                  <a:lnTo>
                    <a:pt x="180" y="164"/>
                  </a:lnTo>
                  <a:lnTo>
                    <a:pt x="178" y="163"/>
                  </a:lnTo>
                  <a:lnTo>
                    <a:pt x="175" y="162"/>
                  </a:lnTo>
                  <a:lnTo>
                    <a:pt x="174" y="160"/>
                  </a:lnTo>
                  <a:lnTo>
                    <a:pt x="172" y="160"/>
                  </a:lnTo>
                  <a:lnTo>
                    <a:pt x="171" y="159"/>
                  </a:lnTo>
                  <a:lnTo>
                    <a:pt x="169" y="157"/>
                  </a:lnTo>
                  <a:lnTo>
                    <a:pt x="168" y="154"/>
                  </a:lnTo>
                  <a:lnTo>
                    <a:pt x="163" y="151"/>
                  </a:lnTo>
                  <a:lnTo>
                    <a:pt x="158" y="149"/>
                  </a:lnTo>
                  <a:lnTo>
                    <a:pt x="157" y="147"/>
                  </a:lnTo>
                  <a:lnTo>
                    <a:pt x="155" y="144"/>
                  </a:lnTo>
                  <a:lnTo>
                    <a:pt x="154" y="144"/>
                  </a:lnTo>
                  <a:lnTo>
                    <a:pt x="151" y="142"/>
                  </a:lnTo>
                  <a:lnTo>
                    <a:pt x="150" y="140"/>
                  </a:lnTo>
                  <a:lnTo>
                    <a:pt x="148" y="138"/>
                  </a:lnTo>
                  <a:lnTo>
                    <a:pt x="147" y="138"/>
                  </a:lnTo>
                  <a:lnTo>
                    <a:pt x="145" y="137"/>
                  </a:lnTo>
                  <a:lnTo>
                    <a:pt x="144" y="135"/>
                  </a:lnTo>
                  <a:lnTo>
                    <a:pt x="142" y="133"/>
                  </a:lnTo>
                  <a:lnTo>
                    <a:pt x="140" y="133"/>
                  </a:lnTo>
                  <a:lnTo>
                    <a:pt x="139" y="133"/>
                  </a:lnTo>
                  <a:lnTo>
                    <a:pt x="139" y="132"/>
                  </a:lnTo>
                  <a:lnTo>
                    <a:pt x="139" y="130"/>
                  </a:lnTo>
                  <a:lnTo>
                    <a:pt x="138" y="130"/>
                  </a:lnTo>
                  <a:lnTo>
                    <a:pt x="137" y="130"/>
                  </a:lnTo>
                  <a:lnTo>
                    <a:pt x="135" y="129"/>
                  </a:lnTo>
                  <a:lnTo>
                    <a:pt x="132" y="127"/>
                  </a:lnTo>
                  <a:lnTo>
                    <a:pt x="130" y="125"/>
                  </a:lnTo>
                  <a:lnTo>
                    <a:pt x="127" y="124"/>
                  </a:lnTo>
                  <a:lnTo>
                    <a:pt x="126" y="122"/>
                  </a:lnTo>
                  <a:lnTo>
                    <a:pt x="126" y="121"/>
                  </a:lnTo>
                  <a:lnTo>
                    <a:pt x="124" y="121"/>
                  </a:lnTo>
                  <a:lnTo>
                    <a:pt x="122" y="121"/>
                  </a:lnTo>
                  <a:lnTo>
                    <a:pt x="118" y="115"/>
                  </a:lnTo>
                  <a:lnTo>
                    <a:pt x="112" y="111"/>
                  </a:lnTo>
                  <a:lnTo>
                    <a:pt x="112" y="110"/>
                  </a:lnTo>
                  <a:lnTo>
                    <a:pt x="112" y="109"/>
                  </a:lnTo>
                  <a:lnTo>
                    <a:pt x="110" y="107"/>
                  </a:lnTo>
                  <a:lnTo>
                    <a:pt x="109" y="106"/>
                  </a:lnTo>
                  <a:lnTo>
                    <a:pt x="105" y="103"/>
                  </a:lnTo>
                  <a:lnTo>
                    <a:pt x="103" y="100"/>
                  </a:lnTo>
                  <a:lnTo>
                    <a:pt x="102" y="99"/>
                  </a:lnTo>
                  <a:lnTo>
                    <a:pt x="102" y="98"/>
                  </a:lnTo>
                  <a:lnTo>
                    <a:pt x="97" y="92"/>
                  </a:lnTo>
                  <a:lnTo>
                    <a:pt x="92" y="87"/>
                  </a:lnTo>
                  <a:lnTo>
                    <a:pt x="92" y="86"/>
                  </a:lnTo>
                  <a:lnTo>
                    <a:pt x="96" y="87"/>
                  </a:lnTo>
                  <a:lnTo>
                    <a:pt x="99" y="88"/>
                  </a:lnTo>
                  <a:lnTo>
                    <a:pt x="99" y="87"/>
                  </a:lnTo>
                  <a:lnTo>
                    <a:pt x="99" y="86"/>
                  </a:lnTo>
                  <a:lnTo>
                    <a:pt x="98" y="84"/>
                  </a:lnTo>
                  <a:lnTo>
                    <a:pt x="99" y="84"/>
                  </a:lnTo>
                  <a:lnTo>
                    <a:pt x="100" y="86"/>
                  </a:lnTo>
                  <a:lnTo>
                    <a:pt x="102" y="86"/>
                  </a:lnTo>
                  <a:lnTo>
                    <a:pt x="102" y="87"/>
                  </a:lnTo>
                  <a:lnTo>
                    <a:pt x="103" y="87"/>
                  </a:lnTo>
                  <a:lnTo>
                    <a:pt x="108" y="90"/>
                  </a:lnTo>
                  <a:lnTo>
                    <a:pt x="112" y="93"/>
                  </a:lnTo>
                  <a:lnTo>
                    <a:pt x="116" y="98"/>
                  </a:lnTo>
                  <a:lnTo>
                    <a:pt x="120" y="101"/>
                  </a:lnTo>
                  <a:lnTo>
                    <a:pt x="121" y="102"/>
                  </a:lnTo>
                  <a:lnTo>
                    <a:pt x="122" y="104"/>
                  </a:lnTo>
                  <a:lnTo>
                    <a:pt x="123" y="104"/>
                  </a:lnTo>
                  <a:lnTo>
                    <a:pt x="124" y="104"/>
                  </a:lnTo>
                  <a:lnTo>
                    <a:pt x="125" y="105"/>
                  </a:lnTo>
                  <a:lnTo>
                    <a:pt x="126" y="106"/>
                  </a:lnTo>
                  <a:lnTo>
                    <a:pt x="128" y="107"/>
                  </a:lnTo>
                  <a:lnTo>
                    <a:pt x="130" y="109"/>
                  </a:lnTo>
                  <a:lnTo>
                    <a:pt x="131" y="107"/>
                  </a:lnTo>
                  <a:lnTo>
                    <a:pt x="132" y="106"/>
                  </a:lnTo>
                  <a:lnTo>
                    <a:pt x="135" y="104"/>
                  </a:lnTo>
                  <a:lnTo>
                    <a:pt x="138" y="103"/>
                  </a:lnTo>
                  <a:lnTo>
                    <a:pt x="138" y="101"/>
                  </a:lnTo>
                  <a:lnTo>
                    <a:pt x="139" y="99"/>
                  </a:lnTo>
                  <a:lnTo>
                    <a:pt x="142" y="99"/>
                  </a:lnTo>
                  <a:lnTo>
                    <a:pt x="144" y="98"/>
                  </a:lnTo>
                  <a:lnTo>
                    <a:pt x="143" y="97"/>
                  </a:lnTo>
                  <a:lnTo>
                    <a:pt x="140" y="97"/>
                  </a:lnTo>
                  <a:lnTo>
                    <a:pt x="139" y="97"/>
                  </a:lnTo>
                  <a:lnTo>
                    <a:pt x="138" y="97"/>
                  </a:lnTo>
                  <a:lnTo>
                    <a:pt x="139" y="97"/>
                  </a:lnTo>
                  <a:lnTo>
                    <a:pt x="143" y="94"/>
                  </a:lnTo>
                  <a:lnTo>
                    <a:pt x="148" y="94"/>
                  </a:lnTo>
                  <a:lnTo>
                    <a:pt x="150" y="93"/>
                  </a:lnTo>
                  <a:lnTo>
                    <a:pt x="153" y="92"/>
                  </a:lnTo>
                  <a:lnTo>
                    <a:pt x="154" y="92"/>
                  </a:lnTo>
                  <a:lnTo>
                    <a:pt x="155" y="92"/>
                  </a:lnTo>
                  <a:lnTo>
                    <a:pt x="158" y="91"/>
                  </a:lnTo>
                  <a:lnTo>
                    <a:pt x="160" y="89"/>
                  </a:lnTo>
                  <a:lnTo>
                    <a:pt x="162" y="89"/>
                  </a:lnTo>
                  <a:lnTo>
                    <a:pt x="165" y="88"/>
                  </a:lnTo>
                  <a:lnTo>
                    <a:pt x="167" y="87"/>
                  </a:lnTo>
                  <a:lnTo>
                    <a:pt x="168" y="86"/>
                  </a:lnTo>
                  <a:lnTo>
                    <a:pt x="170" y="86"/>
                  </a:lnTo>
                  <a:lnTo>
                    <a:pt x="172" y="86"/>
                  </a:lnTo>
                  <a:lnTo>
                    <a:pt x="173" y="84"/>
                  </a:lnTo>
                  <a:lnTo>
                    <a:pt x="174" y="83"/>
                  </a:lnTo>
                  <a:lnTo>
                    <a:pt x="177" y="82"/>
                  </a:lnTo>
                  <a:lnTo>
                    <a:pt x="179" y="81"/>
                  </a:lnTo>
                  <a:lnTo>
                    <a:pt x="180" y="79"/>
                  </a:lnTo>
                  <a:lnTo>
                    <a:pt x="181" y="78"/>
                  </a:lnTo>
                  <a:lnTo>
                    <a:pt x="184" y="76"/>
                  </a:lnTo>
                  <a:lnTo>
                    <a:pt x="188" y="74"/>
                  </a:lnTo>
                  <a:lnTo>
                    <a:pt x="191" y="71"/>
                  </a:lnTo>
                  <a:lnTo>
                    <a:pt x="194" y="70"/>
                  </a:lnTo>
                  <a:lnTo>
                    <a:pt x="194" y="69"/>
                  </a:lnTo>
                  <a:lnTo>
                    <a:pt x="194" y="68"/>
                  </a:lnTo>
                  <a:lnTo>
                    <a:pt x="196" y="67"/>
                  </a:lnTo>
                  <a:lnTo>
                    <a:pt x="197" y="66"/>
                  </a:lnTo>
                  <a:lnTo>
                    <a:pt x="200" y="64"/>
                  </a:lnTo>
                  <a:lnTo>
                    <a:pt x="201" y="62"/>
                  </a:lnTo>
                  <a:lnTo>
                    <a:pt x="203" y="60"/>
                  </a:lnTo>
                  <a:lnTo>
                    <a:pt x="205" y="58"/>
                  </a:lnTo>
                  <a:lnTo>
                    <a:pt x="207" y="56"/>
                  </a:lnTo>
                  <a:lnTo>
                    <a:pt x="209" y="53"/>
                  </a:lnTo>
                  <a:lnTo>
                    <a:pt x="212" y="53"/>
                  </a:lnTo>
                  <a:lnTo>
                    <a:pt x="214" y="52"/>
                  </a:lnTo>
                  <a:lnTo>
                    <a:pt x="216" y="48"/>
                  </a:lnTo>
                  <a:lnTo>
                    <a:pt x="220" y="45"/>
                  </a:lnTo>
                  <a:lnTo>
                    <a:pt x="221" y="44"/>
                  </a:lnTo>
                  <a:lnTo>
                    <a:pt x="221" y="43"/>
                  </a:lnTo>
                  <a:lnTo>
                    <a:pt x="226" y="42"/>
                  </a:lnTo>
                  <a:lnTo>
                    <a:pt x="229" y="40"/>
                  </a:lnTo>
                  <a:lnTo>
                    <a:pt x="233" y="34"/>
                  </a:lnTo>
                  <a:lnTo>
                    <a:pt x="239" y="31"/>
                  </a:lnTo>
                  <a:lnTo>
                    <a:pt x="242" y="29"/>
                  </a:lnTo>
                  <a:lnTo>
                    <a:pt x="244" y="27"/>
                  </a:lnTo>
                  <a:lnTo>
                    <a:pt x="246" y="25"/>
                  </a:lnTo>
                  <a:lnTo>
                    <a:pt x="247" y="24"/>
                  </a:lnTo>
                  <a:lnTo>
                    <a:pt x="253" y="20"/>
                  </a:lnTo>
                  <a:lnTo>
                    <a:pt x="261" y="13"/>
                  </a:lnTo>
                  <a:lnTo>
                    <a:pt x="267" y="6"/>
                  </a:lnTo>
                  <a:lnTo>
                    <a:pt x="271" y="0"/>
                  </a:lnTo>
                  <a:lnTo>
                    <a:pt x="272" y="0"/>
                  </a:lnTo>
                  <a:lnTo>
                    <a:pt x="273" y="1"/>
                  </a:lnTo>
                  <a:close/>
                  <a:moveTo>
                    <a:pt x="218" y="9"/>
                  </a:moveTo>
                  <a:lnTo>
                    <a:pt x="218" y="11"/>
                  </a:lnTo>
                  <a:lnTo>
                    <a:pt x="218" y="13"/>
                  </a:lnTo>
                  <a:lnTo>
                    <a:pt x="220" y="13"/>
                  </a:lnTo>
                  <a:lnTo>
                    <a:pt x="221" y="13"/>
                  </a:lnTo>
                  <a:lnTo>
                    <a:pt x="215" y="20"/>
                  </a:lnTo>
                  <a:lnTo>
                    <a:pt x="208" y="23"/>
                  </a:lnTo>
                  <a:lnTo>
                    <a:pt x="203" y="28"/>
                  </a:lnTo>
                  <a:lnTo>
                    <a:pt x="198" y="32"/>
                  </a:lnTo>
                  <a:lnTo>
                    <a:pt x="195" y="32"/>
                  </a:lnTo>
                  <a:lnTo>
                    <a:pt x="192" y="33"/>
                  </a:lnTo>
                  <a:lnTo>
                    <a:pt x="189" y="36"/>
                  </a:lnTo>
                  <a:lnTo>
                    <a:pt x="185" y="40"/>
                  </a:lnTo>
                  <a:lnTo>
                    <a:pt x="186" y="42"/>
                  </a:lnTo>
                  <a:lnTo>
                    <a:pt x="186" y="44"/>
                  </a:lnTo>
                  <a:lnTo>
                    <a:pt x="184" y="44"/>
                  </a:lnTo>
                  <a:lnTo>
                    <a:pt x="182" y="44"/>
                  </a:lnTo>
                  <a:lnTo>
                    <a:pt x="181" y="45"/>
                  </a:lnTo>
                  <a:lnTo>
                    <a:pt x="180" y="46"/>
                  </a:lnTo>
                  <a:lnTo>
                    <a:pt x="179" y="46"/>
                  </a:lnTo>
                  <a:lnTo>
                    <a:pt x="177" y="47"/>
                  </a:lnTo>
                  <a:lnTo>
                    <a:pt x="175" y="48"/>
                  </a:lnTo>
                  <a:lnTo>
                    <a:pt x="169" y="49"/>
                  </a:lnTo>
                  <a:lnTo>
                    <a:pt x="169" y="48"/>
                  </a:lnTo>
                  <a:lnTo>
                    <a:pt x="172" y="44"/>
                  </a:lnTo>
                  <a:lnTo>
                    <a:pt x="177" y="41"/>
                  </a:lnTo>
                  <a:lnTo>
                    <a:pt x="177" y="39"/>
                  </a:lnTo>
                  <a:lnTo>
                    <a:pt x="177" y="37"/>
                  </a:lnTo>
                  <a:lnTo>
                    <a:pt x="178" y="36"/>
                  </a:lnTo>
                  <a:lnTo>
                    <a:pt x="178" y="35"/>
                  </a:lnTo>
                  <a:lnTo>
                    <a:pt x="177" y="34"/>
                  </a:lnTo>
                  <a:lnTo>
                    <a:pt x="177" y="33"/>
                  </a:lnTo>
                  <a:lnTo>
                    <a:pt x="180" y="30"/>
                  </a:lnTo>
                  <a:lnTo>
                    <a:pt x="185" y="28"/>
                  </a:lnTo>
                  <a:lnTo>
                    <a:pt x="188" y="25"/>
                  </a:lnTo>
                  <a:lnTo>
                    <a:pt x="191" y="23"/>
                  </a:lnTo>
                  <a:lnTo>
                    <a:pt x="192" y="23"/>
                  </a:lnTo>
                  <a:lnTo>
                    <a:pt x="194" y="22"/>
                  </a:lnTo>
                  <a:lnTo>
                    <a:pt x="193" y="21"/>
                  </a:lnTo>
                  <a:lnTo>
                    <a:pt x="193" y="20"/>
                  </a:lnTo>
                  <a:lnTo>
                    <a:pt x="193" y="19"/>
                  </a:lnTo>
                  <a:lnTo>
                    <a:pt x="192" y="19"/>
                  </a:lnTo>
                  <a:lnTo>
                    <a:pt x="190" y="20"/>
                  </a:lnTo>
                  <a:lnTo>
                    <a:pt x="189" y="21"/>
                  </a:lnTo>
                  <a:lnTo>
                    <a:pt x="189" y="20"/>
                  </a:lnTo>
                  <a:lnTo>
                    <a:pt x="190" y="19"/>
                  </a:lnTo>
                  <a:lnTo>
                    <a:pt x="190" y="17"/>
                  </a:lnTo>
                  <a:lnTo>
                    <a:pt x="191" y="17"/>
                  </a:lnTo>
                  <a:lnTo>
                    <a:pt x="193" y="17"/>
                  </a:lnTo>
                  <a:lnTo>
                    <a:pt x="198" y="14"/>
                  </a:lnTo>
                  <a:lnTo>
                    <a:pt x="203" y="12"/>
                  </a:lnTo>
                  <a:lnTo>
                    <a:pt x="204" y="12"/>
                  </a:lnTo>
                  <a:lnTo>
                    <a:pt x="206" y="12"/>
                  </a:lnTo>
                  <a:lnTo>
                    <a:pt x="210" y="10"/>
                  </a:lnTo>
                  <a:lnTo>
                    <a:pt x="215" y="8"/>
                  </a:lnTo>
                  <a:lnTo>
                    <a:pt x="217" y="8"/>
                  </a:lnTo>
                  <a:lnTo>
                    <a:pt x="218" y="9"/>
                  </a:lnTo>
                  <a:close/>
                  <a:moveTo>
                    <a:pt x="316" y="136"/>
                  </a:moveTo>
                  <a:lnTo>
                    <a:pt x="314" y="136"/>
                  </a:lnTo>
                  <a:lnTo>
                    <a:pt x="314" y="137"/>
                  </a:lnTo>
                  <a:lnTo>
                    <a:pt x="316" y="138"/>
                  </a:lnTo>
                  <a:lnTo>
                    <a:pt x="317" y="139"/>
                  </a:lnTo>
                  <a:lnTo>
                    <a:pt x="317" y="138"/>
                  </a:lnTo>
                  <a:lnTo>
                    <a:pt x="316" y="137"/>
                  </a:lnTo>
                  <a:lnTo>
                    <a:pt x="316" y="136"/>
                  </a:lnTo>
                  <a:close/>
                  <a:moveTo>
                    <a:pt x="312" y="151"/>
                  </a:moveTo>
                  <a:lnTo>
                    <a:pt x="310" y="151"/>
                  </a:lnTo>
                  <a:lnTo>
                    <a:pt x="309" y="151"/>
                  </a:lnTo>
                  <a:lnTo>
                    <a:pt x="308" y="151"/>
                  </a:lnTo>
                  <a:lnTo>
                    <a:pt x="311" y="154"/>
                  </a:lnTo>
                  <a:lnTo>
                    <a:pt x="314" y="156"/>
                  </a:lnTo>
                  <a:lnTo>
                    <a:pt x="316" y="156"/>
                  </a:lnTo>
                  <a:lnTo>
                    <a:pt x="316" y="154"/>
                  </a:lnTo>
                  <a:lnTo>
                    <a:pt x="314" y="153"/>
                  </a:lnTo>
                  <a:lnTo>
                    <a:pt x="312" y="151"/>
                  </a:lnTo>
                  <a:close/>
                  <a:moveTo>
                    <a:pt x="265" y="126"/>
                  </a:moveTo>
                  <a:lnTo>
                    <a:pt x="265" y="126"/>
                  </a:lnTo>
                  <a:lnTo>
                    <a:pt x="264" y="127"/>
                  </a:lnTo>
                  <a:lnTo>
                    <a:pt x="264" y="126"/>
                  </a:lnTo>
                  <a:lnTo>
                    <a:pt x="265" y="126"/>
                  </a:lnTo>
                  <a:close/>
                  <a:moveTo>
                    <a:pt x="253" y="127"/>
                  </a:moveTo>
                  <a:lnTo>
                    <a:pt x="253" y="128"/>
                  </a:lnTo>
                  <a:lnTo>
                    <a:pt x="252" y="129"/>
                  </a:lnTo>
                  <a:lnTo>
                    <a:pt x="251" y="129"/>
                  </a:lnTo>
                  <a:lnTo>
                    <a:pt x="251" y="128"/>
                  </a:lnTo>
                  <a:lnTo>
                    <a:pt x="252" y="128"/>
                  </a:lnTo>
                  <a:lnTo>
                    <a:pt x="253" y="127"/>
                  </a:lnTo>
                  <a:close/>
                  <a:moveTo>
                    <a:pt x="243" y="138"/>
                  </a:moveTo>
                  <a:lnTo>
                    <a:pt x="240" y="136"/>
                  </a:lnTo>
                  <a:lnTo>
                    <a:pt x="237" y="133"/>
                  </a:lnTo>
                  <a:lnTo>
                    <a:pt x="235" y="133"/>
                  </a:lnTo>
                  <a:lnTo>
                    <a:pt x="232" y="133"/>
                  </a:lnTo>
                  <a:lnTo>
                    <a:pt x="231" y="132"/>
                  </a:lnTo>
                  <a:lnTo>
                    <a:pt x="229" y="132"/>
                  </a:lnTo>
                  <a:lnTo>
                    <a:pt x="221" y="130"/>
                  </a:lnTo>
                  <a:lnTo>
                    <a:pt x="214" y="129"/>
                  </a:lnTo>
                  <a:lnTo>
                    <a:pt x="213" y="130"/>
                  </a:lnTo>
                  <a:lnTo>
                    <a:pt x="213" y="132"/>
                  </a:lnTo>
                  <a:lnTo>
                    <a:pt x="212" y="133"/>
                  </a:lnTo>
                  <a:lnTo>
                    <a:pt x="210" y="134"/>
                  </a:lnTo>
                  <a:lnTo>
                    <a:pt x="210" y="137"/>
                  </a:lnTo>
                  <a:lnTo>
                    <a:pt x="212" y="140"/>
                  </a:lnTo>
                  <a:lnTo>
                    <a:pt x="210" y="142"/>
                  </a:lnTo>
                  <a:lnTo>
                    <a:pt x="210" y="144"/>
                  </a:lnTo>
                  <a:lnTo>
                    <a:pt x="210" y="146"/>
                  </a:lnTo>
                  <a:lnTo>
                    <a:pt x="212" y="147"/>
                  </a:lnTo>
                  <a:lnTo>
                    <a:pt x="210" y="148"/>
                  </a:lnTo>
                  <a:lnTo>
                    <a:pt x="210" y="150"/>
                  </a:lnTo>
                  <a:lnTo>
                    <a:pt x="213" y="152"/>
                  </a:lnTo>
                  <a:lnTo>
                    <a:pt x="215" y="153"/>
                  </a:lnTo>
                  <a:lnTo>
                    <a:pt x="216" y="153"/>
                  </a:lnTo>
                  <a:lnTo>
                    <a:pt x="217" y="154"/>
                  </a:lnTo>
                  <a:lnTo>
                    <a:pt x="220" y="158"/>
                  </a:lnTo>
                  <a:lnTo>
                    <a:pt x="225" y="160"/>
                  </a:lnTo>
                  <a:lnTo>
                    <a:pt x="226" y="161"/>
                  </a:lnTo>
                  <a:lnTo>
                    <a:pt x="227" y="161"/>
                  </a:lnTo>
                  <a:lnTo>
                    <a:pt x="229" y="163"/>
                  </a:lnTo>
                  <a:lnTo>
                    <a:pt x="232" y="167"/>
                  </a:lnTo>
                  <a:lnTo>
                    <a:pt x="235" y="168"/>
                  </a:lnTo>
                  <a:lnTo>
                    <a:pt x="237" y="168"/>
                  </a:lnTo>
                  <a:lnTo>
                    <a:pt x="242" y="167"/>
                  </a:lnTo>
                  <a:lnTo>
                    <a:pt x="247" y="168"/>
                  </a:lnTo>
                  <a:lnTo>
                    <a:pt x="248" y="167"/>
                  </a:lnTo>
                  <a:lnTo>
                    <a:pt x="249" y="165"/>
                  </a:lnTo>
                  <a:lnTo>
                    <a:pt x="253" y="165"/>
                  </a:lnTo>
                  <a:lnTo>
                    <a:pt x="256" y="163"/>
                  </a:lnTo>
                  <a:lnTo>
                    <a:pt x="255" y="161"/>
                  </a:lnTo>
                  <a:lnTo>
                    <a:pt x="253" y="160"/>
                  </a:lnTo>
                  <a:lnTo>
                    <a:pt x="251" y="157"/>
                  </a:lnTo>
                  <a:lnTo>
                    <a:pt x="250" y="153"/>
                  </a:lnTo>
                  <a:lnTo>
                    <a:pt x="250" y="152"/>
                  </a:lnTo>
                  <a:lnTo>
                    <a:pt x="250" y="150"/>
                  </a:lnTo>
                  <a:lnTo>
                    <a:pt x="248" y="145"/>
                  </a:lnTo>
                  <a:lnTo>
                    <a:pt x="243" y="138"/>
                  </a:lnTo>
                  <a:close/>
                  <a:moveTo>
                    <a:pt x="263" y="163"/>
                  </a:moveTo>
                  <a:lnTo>
                    <a:pt x="262" y="163"/>
                  </a:lnTo>
                  <a:lnTo>
                    <a:pt x="262" y="164"/>
                  </a:lnTo>
                  <a:lnTo>
                    <a:pt x="262" y="165"/>
                  </a:lnTo>
                  <a:lnTo>
                    <a:pt x="263" y="164"/>
                  </a:lnTo>
                  <a:lnTo>
                    <a:pt x="263" y="163"/>
                  </a:lnTo>
                  <a:close/>
                  <a:moveTo>
                    <a:pt x="200" y="89"/>
                  </a:moveTo>
                  <a:lnTo>
                    <a:pt x="197" y="90"/>
                  </a:lnTo>
                  <a:lnTo>
                    <a:pt x="195" y="91"/>
                  </a:lnTo>
                  <a:lnTo>
                    <a:pt x="193" y="92"/>
                  </a:lnTo>
                  <a:lnTo>
                    <a:pt x="190" y="92"/>
                  </a:lnTo>
                  <a:lnTo>
                    <a:pt x="189" y="94"/>
                  </a:lnTo>
                  <a:lnTo>
                    <a:pt x="188" y="95"/>
                  </a:lnTo>
                  <a:lnTo>
                    <a:pt x="186" y="95"/>
                  </a:lnTo>
                  <a:lnTo>
                    <a:pt x="184" y="95"/>
                  </a:lnTo>
                  <a:lnTo>
                    <a:pt x="183" y="97"/>
                  </a:lnTo>
                  <a:lnTo>
                    <a:pt x="183" y="98"/>
                  </a:lnTo>
                  <a:lnTo>
                    <a:pt x="181" y="100"/>
                  </a:lnTo>
                  <a:lnTo>
                    <a:pt x="178" y="100"/>
                  </a:lnTo>
                  <a:lnTo>
                    <a:pt x="177" y="102"/>
                  </a:lnTo>
                  <a:lnTo>
                    <a:pt x="175" y="104"/>
                  </a:lnTo>
                  <a:lnTo>
                    <a:pt x="173" y="104"/>
                  </a:lnTo>
                  <a:lnTo>
                    <a:pt x="171" y="104"/>
                  </a:lnTo>
                  <a:lnTo>
                    <a:pt x="171" y="105"/>
                  </a:lnTo>
                  <a:lnTo>
                    <a:pt x="173" y="107"/>
                  </a:lnTo>
                  <a:lnTo>
                    <a:pt x="177" y="107"/>
                  </a:lnTo>
                  <a:lnTo>
                    <a:pt x="180" y="110"/>
                  </a:lnTo>
                  <a:lnTo>
                    <a:pt x="183" y="113"/>
                  </a:lnTo>
                  <a:lnTo>
                    <a:pt x="185" y="112"/>
                  </a:lnTo>
                  <a:lnTo>
                    <a:pt x="189" y="112"/>
                  </a:lnTo>
                  <a:lnTo>
                    <a:pt x="190" y="113"/>
                  </a:lnTo>
                  <a:lnTo>
                    <a:pt x="191" y="113"/>
                  </a:lnTo>
                  <a:lnTo>
                    <a:pt x="194" y="112"/>
                  </a:lnTo>
                  <a:lnTo>
                    <a:pt x="196" y="109"/>
                  </a:lnTo>
                  <a:lnTo>
                    <a:pt x="196" y="106"/>
                  </a:lnTo>
                  <a:lnTo>
                    <a:pt x="196" y="104"/>
                  </a:lnTo>
                  <a:lnTo>
                    <a:pt x="197" y="103"/>
                  </a:lnTo>
                  <a:lnTo>
                    <a:pt x="197" y="102"/>
                  </a:lnTo>
                  <a:lnTo>
                    <a:pt x="197" y="100"/>
                  </a:lnTo>
                  <a:lnTo>
                    <a:pt x="197" y="98"/>
                  </a:lnTo>
                  <a:lnTo>
                    <a:pt x="198" y="93"/>
                  </a:lnTo>
                  <a:lnTo>
                    <a:pt x="200" y="90"/>
                  </a:lnTo>
                  <a:lnTo>
                    <a:pt x="200" y="89"/>
                  </a:lnTo>
                  <a:close/>
                  <a:moveTo>
                    <a:pt x="168" y="52"/>
                  </a:moveTo>
                  <a:lnTo>
                    <a:pt x="168" y="53"/>
                  </a:lnTo>
                  <a:lnTo>
                    <a:pt x="167" y="54"/>
                  </a:lnTo>
                  <a:lnTo>
                    <a:pt x="165" y="55"/>
                  </a:lnTo>
                  <a:lnTo>
                    <a:pt x="163" y="58"/>
                  </a:lnTo>
                  <a:lnTo>
                    <a:pt x="160" y="60"/>
                  </a:lnTo>
                  <a:lnTo>
                    <a:pt x="159" y="60"/>
                  </a:lnTo>
                  <a:lnTo>
                    <a:pt x="158" y="60"/>
                  </a:lnTo>
                  <a:lnTo>
                    <a:pt x="154" y="63"/>
                  </a:lnTo>
                  <a:lnTo>
                    <a:pt x="150" y="65"/>
                  </a:lnTo>
                  <a:lnTo>
                    <a:pt x="147" y="68"/>
                  </a:lnTo>
                  <a:lnTo>
                    <a:pt x="145" y="70"/>
                  </a:lnTo>
                  <a:lnTo>
                    <a:pt x="142" y="71"/>
                  </a:lnTo>
                  <a:lnTo>
                    <a:pt x="139" y="72"/>
                  </a:lnTo>
                  <a:lnTo>
                    <a:pt x="138" y="74"/>
                  </a:lnTo>
                  <a:lnTo>
                    <a:pt x="138" y="75"/>
                  </a:lnTo>
                  <a:lnTo>
                    <a:pt x="138" y="74"/>
                  </a:lnTo>
                  <a:lnTo>
                    <a:pt x="137" y="74"/>
                  </a:lnTo>
                  <a:lnTo>
                    <a:pt x="137" y="71"/>
                  </a:lnTo>
                  <a:lnTo>
                    <a:pt x="137" y="69"/>
                  </a:lnTo>
                  <a:lnTo>
                    <a:pt x="136" y="69"/>
                  </a:lnTo>
                  <a:lnTo>
                    <a:pt x="136" y="68"/>
                  </a:lnTo>
                  <a:lnTo>
                    <a:pt x="136" y="66"/>
                  </a:lnTo>
                  <a:lnTo>
                    <a:pt x="137" y="64"/>
                  </a:lnTo>
                  <a:lnTo>
                    <a:pt x="136" y="64"/>
                  </a:lnTo>
                  <a:lnTo>
                    <a:pt x="135" y="63"/>
                  </a:lnTo>
                  <a:lnTo>
                    <a:pt x="134" y="64"/>
                  </a:lnTo>
                  <a:lnTo>
                    <a:pt x="133" y="66"/>
                  </a:lnTo>
                  <a:lnTo>
                    <a:pt x="132" y="64"/>
                  </a:lnTo>
                  <a:lnTo>
                    <a:pt x="131" y="63"/>
                  </a:lnTo>
                  <a:lnTo>
                    <a:pt x="127" y="64"/>
                  </a:lnTo>
                  <a:lnTo>
                    <a:pt x="123" y="63"/>
                  </a:lnTo>
                  <a:lnTo>
                    <a:pt x="122" y="63"/>
                  </a:lnTo>
                  <a:lnTo>
                    <a:pt x="123" y="62"/>
                  </a:lnTo>
                  <a:lnTo>
                    <a:pt x="125" y="60"/>
                  </a:lnTo>
                  <a:lnTo>
                    <a:pt x="127" y="60"/>
                  </a:lnTo>
                  <a:lnTo>
                    <a:pt x="128" y="60"/>
                  </a:lnTo>
                  <a:lnTo>
                    <a:pt x="130" y="60"/>
                  </a:lnTo>
                  <a:lnTo>
                    <a:pt x="131" y="59"/>
                  </a:lnTo>
                  <a:lnTo>
                    <a:pt x="132" y="59"/>
                  </a:lnTo>
                  <a:lnTo>
                    <a:pt x="133" y="60"/>
                  </a:lnTo>
                  <a:lnTo>
                    <a:pt x="134" y="62"/>
                  </a:lnTo>
                  <a:lnTo>
                    <a:pt x="138" y="64"/>
                  </a:lnTo>
                  <a:lnTo>
                    <a:pt x="142" y="67"/>
                  </a:lnTo>
                  <a:lnTo>
                    <a:pt x="143" y="67"/>
                  </a:lnTo>
                  <a:lnTo>
                    <a:pt x="145" y="66"/>
                  </a:lnTo>
                  <a:lnTo>
                    <a:pt x="146" y="66"/>
                  </a:lnTo>
                  <a:lnTo>
                    <a:pt x="147" y="65"/>
                  </a:lnTo>
                  <a:lnTo>
                    <a:pt x="148" y="65"/>
                  </a:lnTo>
                  <a:lnTo>
                    <a:pt x="150" y="65"/>
                  </a:lnTo>
                  <a:lnTo>
                    <a:pt x="153" y="62"/>
                  </a:lnTo>
                  <a:lnTo>
                    <a:pt x="154" y="58"/>
                  </a:lnTo>
                  <a:lnTo>
                    <a:pt x="154" y="57"/>
                  </a:lnTo>
                  <a:lnTo>
                    <a:pt x="154" y="56"/>
                  </a:lnTo>
                  <a:lnTo>
                    <a:pt x="155" y="56"/>
                  </a:lnTo>
                  <a:lnTo>
                    <a:pt x="158" y="55"/>
                  </a:lnTo>
                  <a:lnTo>
                    <a:pt x="161" y="54"/>
                  </a:lnTo>
                  <a:lnTo>
                    <a:pt x="162" y="53"/>
                  </a:lnTo>
                  <a:lnTo>
                    <a:pt x="163" y="51"/>
                  </a:lnTo>
                  <a:lnTo>
                    <a:pt x="166" y="52"/>
                  </a:lnTo>
                  <a:lnTo>
                    <a:pt x="168" y="52"/>
                  </a:lnTo>
                  <a:close/>
                  <a:moveTo>
                    <a:pt x="150" y="54"/>
                  </a:moveTo>
                  <a:lnTo>
                    <a:pt x="150" y="54"/>
                  </a:lnTo>
                  <a:lnTo>
                    <a:pt x="151" y="54"/>
                  </a:lnTo>
                  <a:lnTo>
                    <a:pt x="150" y="55"/>
                  </a:lnTo>
                  <a:lnTo>
                    <a:pt x="150" y="54"/>
                  </a:lnTo>
                  <a:close/>
                  <a:moveTo>
                    <a:pt x="180" y="99"/>
                  </a:moveTo>
                  <a:lnTo>
                    <a:pt x="180" y="99"/>
                  </a:lnTo>
                  <a:lnTo>
                    <a:pt x="180" y="98"/>
                  </a:lnTo>
                  <a:lnTo>
                    <a:pt x="179" y="98"/>
                  </a:lnTo>
                  <a:lnTo>
                    <a:pt x="180" y="99"/>
                  </a:lnTo>
                  <a:close/>
                  <a:moveTo>
                    <a:pt x="136" y="56"/>
                  </a:moveTo>
                  <a:lnTo>
                    <a:pt x="136" y="57"/>
                  </a:lnTo>
                  <a:lnTo>
                    <a:pt x="137" y="57"/>
                  </a:lnTo>
                  <a:lnTo>
                    <a:pt x="136" y="57"/>
                  </a:lnTo>
                  <a:lnTo>
                    <a:pt x="136" y="58"/>
                  </a:lnTo>
                  <a:lnTo>
                    <a:pt x="136" y="57"/>
                  </a:lnTo>
                  <a:lnTo>
                    <a:pt x="135" y="57"/>
                  </a:lnTo>
                  <a:lnTo>
                    <a:pt x="136" y="57"/>
                  </a:lnTo>
                  <a:lnTo>
                    <a:pt x="136" y="56"/>
                  </a:lnTo>
                  <a:close/>
                  <a:moveTo>
                    <a:pt x="189" y="124"/>
                  </a:moveTo>
                  <a:lnTo>
                    <a:pt x="184" y="122"/>
                  </a:lnTo>
                  <a:lnTo>
                    <a:pt x="180" y="118"/>
                  </a:lnTo>
                  <a:lnTo>
                    <a:pt x="179" y="118"/>
                  </a:lnTo>
                  <a:lnTo>
                    <a:pt x="178" y="118"/>
                  </a:lnTo>
                  <a:lnTo>
                    <a:pt x="177" y="118"/>
                  </a:lnTo>
                  <a:lnTo>
                    <a:pt x="175" y="117"/>
                  </a:lnTo>
                  <a:lnTo>
                    <a:pt x="172" y="116"/>
                  </a:lnTo>
                  <a:lnTo>
                    <a:pt x="170" y="116"/>
                  </a:lnTo>
                  <a:lnTo>
                    <a:pt x="169" y="114"/>
                  </a:lnTo>
                  <a:lnTo>
                    <a:pt x="169" y="112"/>
                  </a:lnTo>
                  <a:lnTo>
                    <a:pt x="170" y="112"/>
                  </a:lnTo>
                  <a:lnTo>
                    <a:pt x="171" y="111"/>
                  </a:lnTo>
                  <a:lnTo>
                    <a:pt x="171" y="110"/>
                  </a:lnTo>
                  <a:lnTo>
                    <a:pt x="171" y="109"/>
                  </a:lnTo>
                  <a:lnTo>
                    <a:pt x="170" y="106"/>
                  </a:lnTo>
                  <a:lnTo>
                    <a:pt x="168" y="107"/>
                  </a:lnTo>
                  <a:lnTo>
                    <a:pt x="167" y="109"/>
                  </a:lnTo>
                  <a:lnTo>
                    <a:pt x="166" y="110"/>
                  </a:lnTo>
                  <a:lnTo>
                    <a:pt x="163" y="110"/>
                  </a:lnTo>
                  <a:lnTo>
                    <a:pt x="161" y="109"/>
                  </a:lnTo>
                  <a:lnTo>
                    <a:pt x="158" y="111"/>
                  </a:lnTo>
                  <a:lnTo>
                    <a:pt x="155" y="114"/>
                  </a:lnTo>
                  <a:lnTo>
                    <a:pt x="153" y="113"/>
                  </a:lnTo>
                  <a:lnTo>
                    <a:pt x="151" y="113"/>
                  </a:lnTo>
                  <a:lnTo>
                    <a:pt x="149" y="114"/>
                  </a:lnTo>
                  <a:lnTo>
                    <a:pt x="147" y="115"/>
                  </a:lnTo>
                  <a:lnTo>
                    <a:pt x="146" y="114"/>
                  </a:lnTo>
                  <a:lnTo>
                    <a:pt x="144" y="112"/>
                  </a:lnTo>
                  <a:lnTo>
                    <a:pt x="143" y="112"/>
                  </a:lnTo>
                  <a:lnTo>
                    <a:pt x="142" y="112"/>
                  </a:lnTo>
                  <a:lnTo>
                    <a:pt x="142" y="113"/>
                  </a:lnTo>
                  <a:lnTo>
                    <a:pt x="142" y="114"/>
                  </a:lnTo>
                  <a:lnTo>
                    <a:pt x="142" y="115"/>
                  </a:lnTo>
                  <a:lnTo>
                    <a:pt x="143" y="116"/>
                  </a:lnTo>
                  <a:lnTo>
                    <a:pt x="142" y="116"/>
                  </a:lnTo>
                  <a:lnTo>
                    <a:pt x="140" y="115"/>
                  </a:lnTo>
                  <a:lnTo>
                    <a:pt x="139" y="113"/>
                  </a:lnTo>
                  <a:lnTo>
                    <a:pt x="138" y="112"/>
                  </a:lnTo>
                  <a:lnTo>
                    <a:pt x="136" y="110"/>
                  </a:lnTo>
                  <a:lnTo>
                    <a:pt x="134" y="111"/>
                  </a:lnTo>
                  <a:lnTo>
                    <a:pt x="133" y="111"/>
                  </a:lnTo>
                  <a:lnTo>
                    <a:pt x="133" y="112"/>
                  </a:lnTo>
                  <a:lnTo>
                    <a:pt x="136" y="115"/>
                  </a:lnTo>
                  <a:lnTo>
                    <a:pt x="139" y="117"/>
                  </a:lnTo>
                  <a:lnTo>
                    <a:pt x="140" y="117"/>
                  </a:lnTo>
                  <a:lnTo>
                    <a:pt x="143" y="118"/>
                  </a:lnTo>
                  <a:lnTo>
                    <a:pt x="144" y="121"/>
                  </a:lnTo>
                  <a:lnTo>
                    <a:pt x="146" y="122"/>
                  </a:lnTo>
                  <a:lnTo>
                    <a:pt x="148" y="123"/>
                  </a:lnTo>
                  <a:lnTo>
                    <a:pt x="149" y="125"/>
                  </a:lnTo>
                  <a:lnTo>
                    <a:pt x="150" y="127"/>
                  </a:lnTo>
                  <a:lnTo>
                    <a:pt x="154" y="129"/>
                  </a:lnTo>
                  <a:lnTo>
                    <a:pt x="158" y="132"/>
                  </a:lnTo>
                  <a:lnTo>
                    <a:pt x="159" y="133"/>
                  </a:lnTo>
                  <a:lnTo>
                    <a:pt x="161" y="135"/>
                  </a:lnTo>
                  <a:lnTo>
                    <a:pt x="163" y="136"/>
                  </a:lnTo>
                  <a:lnTo>
                    <a:pt x="166" y="138"/>
                  </a:lnTo>
                  <a:lnTo>
                    <a:pt x="168" y="140"/>
                  </a:lnTo>
                  <a:lnTo>
                    <a:pt x="170" y="140"/>
                  </a:lnTo>
                  <a:lnTo>
                    <a:pt x="171" y="141"/>
                  </a:lnTo>
                  <a:lnTo>
                    <a:pt x="173" y="144"/>
                  </a:lnTo>
                  <a:lnTo>
                    <a:pt x="175" y="146"/>
                  </a:lnTo>
                  <a:lnTo>
                    <a:pt x="177" y="146"/>
                  </a:lnTo>
                  <a:lnTo>
                    <a:pt x="178" y="146"/>
                  </a:lnTo>
                  <a:lnTo>
                    <a:pt x="181" y="149"/>
                  </a:lnTo>
                  <a:lnTo>
                    <a:pt x="184" y="151"/>
                  </a:lnTo>
                  <a:lnTo>
                    <a:pt x="185" y="151"/>
                  </a:lnTo>
                  <a:lnTo>
                    <a:pt x="185" y="150"/>
                  </a:lnTo>
                  <a:lnTo>
                    <a:pt x="185" y="149"/>
                  </a:lnTo>
                  <a:lnTo>
                    <a:pt x="186" y="147"/>
                  </a:lnTo>
                  <a:lnTo>
                    <a:pt x="186" y="146"/>
                  </a:lnTo>
                  <a:lnTo>
                    <a:pt x="186" y="144"/>
                  </a:lnTo>
                  <a:lnTo>
                    <a:pt x="186" y="141"/>
                  </a:lnTo>
                  <a:lnTo>
                    <a:pt x="188" y="140"/>
                  </a:lnTo>
                  <a:lnTo>
                    <a:pt x="188" y="139"/>
                  </a:lnTo>
                  <a:lnTo>
                    <a:pt x="188" y="138"/>
                  </a:lnTo>
                  <a:lnTo>
                    <a:pt x="188" y="137"/>
                  </a:lnTo>
                  <a:lnTo>
                    <a:pt x="189" y="136"/>
                  </a:lnTo>
                  <a:lnTo>
                    <a:pt x="189" y="135"/>
                  </a:lnTo>
                  <a:lnTo>
                    <a:pt x="189" y="133"/>
                  </a:lnTo>
                  <a:lnTo>
                    <a:pt x="190" y="128"/>
                  </a:lnTo>
                  <a:lnTo>
                    <a:pt x="189" y="124"/>
                  </a:lnTo>
                  <a:close/>
                  <a:moveTo>
                    <a:pt x="206" y="158"/>
                  </a:moveTo>
                  <a:lnTo>
                    <a:pt x="204" y="158"/>
                  </a:lnTo>
                  <a:lnTo>
                    <a:pt x="202" y="158"/>
                  </a:lnTo>
                  <a:lnTo>
                    <a:pt x="201" y="157"/>
                  </a:lnTo>
                  <a:lnTo>
                    <a:pt x="201" y="156"/>
                  </a:lnTo>
                  <a:lnTo>
                    <a:pt x="196" y="156"/>
                  </a:lnTo>
                  <a:lnTo>
                    <a:pt x="192" y="154"/>
                  </a:lnTo>
                  <a:lnTo>
                    <a:pt x="191" y="156"/>
                  </a:lnTo>
                  <a:lnTo>
                    <a:pt x="191" y="157"/>
                  </a:lnTo>
                  <a:lnTo>
                    <a:pt x="195" y="159"/>
                  </a:lnTo>
                  <a:lnTo>
                    <a:pt x="201" y="162"/>
                  </a:lnTo>
                  <a:lnTo>
                    <a:pt x="202" y="163"/>
                  </a:lnTo>
                  <a:lnTo>
                    <a:pt x="203" y="165"/>
                  </a:lnTo>
                  <a:lnTo>
                    <a:pt x="205" y="164"/>
                  </a:lnTo>
                  <a:lnTo>
                    <a:pt x="207" y="163"/>
                  </a:lnTo>
                  <a:lnTo>
                    <a:pt x="207" y="162"/>
                  </a:lnTo>
                  <a:lnTo>
                    <a:pt x="207" y="160"/>
                  </a:lnTo>
                  <a:lnTo>
                    <a:pt x="207" y="159"/>
                  </a:lnTo>
                  <a:lnTo>
                    <a:pt x="206" y="158"/>
                  </a:lnTo>
                  <a:close/>
                  <a:moveTo>
                    <a:pt x="214" y="185"/>
                  </a:moveTo>
                  <a:lnTo>
                    <a:pt x="213" y="185"/>
                  </a:lnTo>
                  <a:lnTo>
                    <a:pt x="212" y="185"/>
                  </a:lnTo>
                  <a:lnTo>
                    <a:pt x="212" y="186"/>
                  </a:lnTo>
                  <a:lnTo>
                    <a:pt x="213" y="186"/>
                  </a:lnTo>
                  <a:lnTo>
                    <a:pt x="213" y="187"/>
                  </a:lnTo>
                  <a:lnTo>
                    <a:pt x="214" y="187"/>
                  </a:lnTo>
                  <a:lnTo>
                    <a:pt x="215" y="186"/>
                  </a:lnTo>
                  <a:lnTo>
                    <a:pt x="215" y="185"/>
                  </a:lnTo>
                  <a:lnTo>
                    <a:pt x="214" y="185"/>
                  </a:lnTo>
                  <a:close/>
                  <a:moveTo>
                    <a:pt x="99" y="65"/>
                  </a:moveTo>
                  <a:lnTo>
                    <a:pt x="99" y="67"/>
                  </a:lnTo>
                  <a:lnTo>
                    <a:pt x="98" y="69"/>
                  </a:lnTo>
                  <a:lnTo>
                    <a:pt x="97" y="70"/>
                  </a:lnTo>
                  <a:lnTo>
                    <a:pt x="97" y="71"/>
                  </a:lnTo>
                  <a:lnTo>
                    <a:pt x="92" y="77"/>
                  </a:lnTo>
                  <a:lnTo>
                    <a:pt x="88" y="82"/>
                  </a:lnTo>
                  <a:lnTo>
                    <a:pt x="86" y="83"/>
                  </a:lnTo>
                  <a:lnTo>
                    <a:pt x="85" y="86"/>
                  </a:lnTo>
                  <a:lnTo>
                    <a:pt x="82" y="87"/>
                  </a:lnTo>
                  <a:lnTo>
                    <a:pt x="81" y="89"/>
                  </a:lnTo>
                  <a:lnTo>
                    <a:pt x="79" y="91"/>
                  </a:lnTo>
                  <a:lnTo>
                    <a:pt x="76" y="93"/>
                  </a:lnTo>
                  <a:lnTo>
                    <a:pt x="76" y="95"/>
                  </a:lnTo>
                  <a:lnTo>
                    <a:pt x="74" y="98"/>
                  </a:lnTo>
                  <a:lnTo>
                    <a:pt x="73" y="98"/>
                  </a:lnTo>
                  <a:lnTo>
                    <a:pt x="72" y="98"/>
                  </a:lnTo>
                  <a:lnTo>
                    <a:pt x="69" y="99"/>
                  </a:lnTo>
                  <a:lnTo>
                    <a:pt x="67" y="100"/>
                  </a:lnTo>
                  <a:lnTo>
                    <a:pt x="66" y="100"/>
                  </a:lnTo>
                  <a:lnTo>
                    <a:pt x="65" y="100"/>
                  </a:lnTo>
                  <a:lnTo>
                    <a:pt x="65" y="101"/>
                  </a:lnTo>
                  <a:lnTo>
                    <a:pt x="64" y="103"/>
                  </a:lnTo>
                  <a:lnTo>
                    <a:pt x="62" y="105"/>
                  </a:lnTo>
                  <a:lnTo>
                    <a:pt x="60" y="107"/>
                  </a:lnTo>
                  <a:lnTo>
                    <a:pt x="57" y="110"/>
                  </a:lnTo>
                  <a:lnTo>
                    <a:pt x="57" y="111"/>
                  </a:lnTo>
                  <a:lnTo>
                    <a:pt x="54" y="113"/>
                  </a:lnTo>
                  <a:lnTo>
                    <a:pt x="52" y="115"/>
                  </a:lnTo>
                  <a:lnTo>
                    <a:pt x="51" y="116"/>
                  </a:lnTo>
                  <a:lnTo>
                    <a:pt x="51" y="117"/>
                  </a:lnTo>
                  <a:lnTo>
                    <a:pt x="50" y="118"/>
                  </a:lnTo>
                  <a:lnTo>
                    <a:pt x="47" y="119"/>
                  </a:lnTo>
                  <a:lnTo>
                    <a:pt x="46" y="121"/>
                  </a:lnTo>
                  <a:lnTo>
                    <a:pt x="44" y="123"/>
                  </a:lnTo>
                  <a:lnTo>
                    <a:pt x="43" y="124"/>
                  </a:lnTo>
                  <a:lnTo>
                    <a:pt x="41" y="125"/>
                  </a:lnTo>
                  <a:lnTo>
                    <a:pt x="41" y="126"/>
                  </a:lnTo>
                  <a:lnTo>
                    <a:pt x="41" y="127"/>
                  </a:lnTo>
                  <a:lnTo>
                    <a:pt x="39" y="128"/>
                  </a:lnTo>
                  <a:lnTo>
                    <a:pt x="38" y="128"/>
                  </a:lnTo>
                  <a:lnTo>
                    <a:pt x="37" y="129"/>
                  </a:lnTo>
                  <a:lnTo>
                    <a:pt x="34" y="132"/>
                  </a:lnTo>
                  <a:lnTo>
                    <a:pt x="30" y="133"/>
                  </a:lnTo>
                  <a:lnTo>
                    <a:pt x="26" y="135"/>
                  </a:lnTo>
                  <a:lnTo>
                    <a:pt x="26" y="137"/>
                  </a:lnTo>
                  <a:lnTo>
                    <a:pt x="26" y="139"/>
                  </a:lnTo>
                  <a:lnTo>
                    <a:pt x="23" y="141"/>
                  </a:lnTo>
                  <a:lnTo>
                    <a:pt x="20" y="142"/>
                  </a:lnTo>
                  <a:lnTo>
                    <a:pt x="18" y="140"/>
                  </a:lnTo>
                  <a:lnTo>
                    <a:pt x="16" y="137"/>
                  </a:lnTo>
                  <a:lnTo>
                    <a:pt x="15" y="138"/>
                  </a:lnTo>
                  <a:lnTo>
                    <a:pt x="14" y="138"/>
                  </a:lnTo>
                  <a:lnTo>
                    <a:pt x="12" y="138"/>
                  </a:lnTo>
                  <a:lnTo>
                    <a:pt x="12" y="137"/>
                  </a:lnTo>
                  <a:lnTo>
                    <a:pt x="14" y="135"/>
                  </a:lnTo>
                  <a:lnTo>
                    <a:pt x="14" y="133"/>
                  </a:lnTo>
                  <a:lnTo>
                    <a:pt x="16" y="132"/>
                  </a:lnTo>
                  <a:lnTo>
                    <a:pt x="17" y="130"/>
                  </a:lnTo>
                  <a:lnTo>
                    <a:pt x="18" y="132"/>
                  </a:lnTo>
                  <a:lnTo>
                    <a:pt x="19" y="132"/>
                  </a:lnTo>
                  <a:lnTo>
                    <a:pt x="20" y="130"/>
                  </a:lnTo>
                  <a:lnTo>
                    <a:pt x="22" y="129"/>
                  </a:lnTo>
                  <a:lnTo>
                    <a:pt x="22" y="128"/>
                  </a:lnTo>
                  <a:lnTo>
                    <a:pt x="21" y="127"/>
                  </a:lnTo>
                  <a:lnTo>
                    <a:pt x="20" y="127"/>
                  </a:lnTo>
                  <a:lnTo>
                    <a:pt x="19" y="127"/>
                  </a:lnTo>
                  <a:lnTo>
                    <a:pt x="17" y="127"/>
                  </a:lnTo>
                  <a:lnTo>
                    <a:pt x="14" y="124"/>
                  </a:lnTo>
                  <a:lnTo>
                    <a:pt x="9" y="122"/>
                  </a:lnTo>
                  <a:lnTo>
                    <a:pt x="8" y="119"/>
                  </a:lnTo>
                  <a:lnTo>
                    <a:pt x="7" y="118"/>
                  </a:lnTo>
                  <a:lnTo>
                    <a:pt x="6" y="119"/>
                  </a:lnTo>
                  <a:lnTo>
                    <a:pt x="5" y="121"/>
                  </a:lnTo>
                  <a:lnTo>
                    <a:pt x="4" y="119"/>
                  </a:lnTo>
                  <a:lnTo>
                    <a:pt x="3" y="118"/>
                  </a:lnTo>
                  <a:lnTo>
                    <a:pt x="2" y="118"/>
                  </a:lnTo>
                  <a:lnTo>
                    <a:pt x="0" y="118"/>
                  </a:lnTo>
                  <a:lnTo>
                    <a:pt x="0" y="115"/>
                  </a:lnTo>
                  <a:lnTo>
                    <a:pt x="0" y="113"/>
                  </a:lnTo>
                  <a:lnTo>
                    <a:pt x="2" y="112"/>
                  </a:lnTo>
                  <a:lnTo>
                    <a:pt x="3" y="110"/>
                  </a:lnTo>
                  <a:lnTo>
                    <a:pt x="3" y="109"/>
                  </a:lnTo>
                  <a:lnTo>
                    <a:pt x="3" y="107"/>
                  </a:lnTo>
                  <a:lnTo>
                    <a:pt x="6" y="105"/>
                  </a:lnTo>
                  <a:lnTo>
                    <a:pt x="9" y="103"/>
                  </a:lnTo>
                  <a:lnTo>
                    <a:pt x="10" y="104"/>
                  </a:lnTo>
                  <a:lnTo>
                    <a:pt x="14" y="101"/>
                  </a:lnTo>
                  <a:lnTo>
                    <a:pt x="16" y="98"/>
                  </a:lnTo>
                  <a:lnTo>
                    <a:pt x="16" y="97"/>
                  </a:lnTo>
                  <a:lnTo>
                    <a:pt x="16" y="94"/>
                  </a:lnTo>
                  <a:lnTo>
                    <a:pt x="18" y="94"/>
                  </a:lnTo>
                  <a:lnTo>
                    <a:pt x="21" y="93"/>
                  </a:lnTo>
                  <a:lnTo>
                    <a:pt x="23" y="92"/>
                  </a:lnTo>
                  <a:lnTo>
                    <a:pt x="27" y="90"/>
                  </a:lnTo>
                  <a:lnTo>
                    <a:pt x="29" y="87"/>
                  </a:lnTo>
                  <a:lnTo>
                    <a:pt x="33" y="84"/>
                  </a:lnTo>
                  <a:lnTo>
                    <a:pt x="39" y="80"/>
                  </a:lnTo>
                  <a:lnTo>
                    <a:pt x="44" y="76"/>
                  </a:lnTo>
                  <a:lnTo>
                    <a:pt x="46" y="74"/>
                  </a:lnTo>
                  <a:lnTo>
                    <a:pt x="49" y="71"/>
                  </a:lnTo>
                  <a:lnTo>
                    <a:pt x="51" y="70"/>
                  </a:lnTo>
                  <a:lnTo>
                    <a:pt x="53" y="69"/>
                  </a:lnTo>
                  <a:lnTo>
                    <a:pt x="54" y="70"/>
                  </a:lnTo>
                  <a:lnTo>
                    <a:pt x="55" y="70"/>
                  </a:lnTo>
                  <a:lnTo>
                    <a:pt x="57" y="68"/>
                  </a:lnTo>
                  <a:lnTo>
                    <a:pt x="58" y="67"/>
                  </a:lnTo>
                  <a:lnTo>
                    <a:pt x="61" y="66"/>
                  </a:lnTo>
                  <a:lnTo>
                    <a:pt x="62" y="66"/>
                  </a:lnTo>
                  <a:lnTo>
                    <a:pt x="66" y="65"/>
                  </a:lnTo>
                  <a:lnTo>
                    <a:pt x="70" y="62"/>
                  </a:lnTo>
                  <a:lnTo>
                    <a:pt x="73" y="63"/>
                  </a:lnTo>
                  <a:lnTo>
                    <a:pt x="75" y="63"/>
                  </a:lnTo>
                  <a:lnTo>
                    <a:pt x="76" y="63"/>
                  </a:lnTo>
                  <a:lnTo>
                    <a:pt x="77" y="63"/>
                  </a:lnTo>
                  <a:lnTo>
                    <a:pt x="78" y="63"/>
                  </a:lnTo>
                  <a:lnTo>
                    <a:pt x="80" y="63"/>
                  </a:lnTo>
                  <a:lnTo>
                    <a:pt x="81" y="62"/>
                  </a:lnTo>
                  <a:lnTo>
                    <a:pt x="86" y="62"/>
                  </a:lnTo>
                  <a:lnTo>
                    <a:pt x="90" y="62"/>
                  </a:lnTo>
                  <a:lnTo>
                    <a:pt x="91" y="63"/>
                  </a:lnTo>
                  <a:lnTo>
                    <a:pt x="93" y="64"/>
                  </a:lnTo>
                  <a:lnTo>
                    <a:pt x="96" y="64"/>
                  </a:lnTo>
                  <a:lnTo>
                    <a:pt x="97" y="64"/>
                  </a:lnTo>
                  <a:lnTo>
                    <a:pt x="98" y="65"/>
                  </a:lnTo>
                  <a:lnTo>
                    <a:pt x="99" y="65"/>
                  </a:lnTo>
                  <a:close/>
                  <a:moveTo>
                    <a:pt x="251" y="261"/>
                  </a:moveTo>
                  <a:lnTo>
                    <a:pt x="250" y="262"/>
                  </a:lnTo>
                  <a:lnTo>
                    <a:pt x="250" y="263"/>
                  </a:lnTo>
                  <a:lnTo>
                    <a:pt x="251" y="264"/>
                  </a:lnTo>
                  <a:lnTo>
                    <a:pt x="251" y="263"/>
                  </a:lnTo>
                  <a:lnTo>
                    <a:pt x="252" y="263"/>
                  </a:lnTo>
                  <a:lnTo>
                    <a:pt x="252" y="262"/>
                  </a:lnTo>
                  <a:lnTo>
                    <a:pt x="251" y="261"/>
                  </a:lnTo>
                  <a:close/>
                  <a:moveTo>
                    <a:pt x="243" y="265"/>
                  </a:moveTo>
                  <a:lnTo>
                    <a:pt x="244" y="265"/>
                  </a:lnTo>
                  <a:lnTo>
                    <a:pt x="244" y="266"/>
                  </a:lnTo>
                  <a:lnTo>
                    <a:pt x="243" y="266"/>
                  </a:lnTo>
                  <a:lnTo>
                    <a:pt x="243" y="265"/>
                  </a:lnTo>
                  <a:close/>
                  <a:moveTo>
                    <a:pt x="236" y="264"/>
                  </a:moveTo>
                  <a:lnTo>
                    <a:pt x="236" y="264"/>
                  </a:lnTo>
                  <a:close/>
                  <a:moveTo>
                    <a:pt x="178" y="202"/>
                  </a:moveTo>
                  <a:lnTo>
                    <a:pt x="179" y="203"/>
                  </a:lnTo>
                  <a:lnTo>
                    <a:pt x="178" y="203"/>
                  </a:lnTo>
                  <a:lnTo>
                    <a:pt x="178" y="202"/>
                  </a:lnTo>
                  <a:close/>
                  <a:moveTo>
                    <a:pt x="161" y="187"/>
                  </a:moveTo>
                  <a:lnTo>
                    <a:pt x="162" y="188"/>
                  </a:lnTo>
                  <a:lnTo>
                    <a:pt x="165" y="191"/>
                  </a:lnTo>
                  <a:lnTo>
                    <a:pt x="163" y="192"/>
                  </a:lnTo>
                  <a:lnTo>
                    <a:pt x="163" y="194"/>
                  </a:lnTo>
                  <a:lnTo>
                    <a:pt x="166" y="195"/>
                  </a:lnTo>
                  <a:lnTo>
                    <a:pt x="167" y="197"/>
                  </a:lnTo>
                  <a:lnTo>
                    <a:pt x="166" y="198"/>
                  </a:lnTo>
                  <a:lnTo>
                    <a:pt x="165" y="200"/>
                  </a:lnTo>
                  <a:lnTo>
                    <a:pt x="166" y="204"/>
                  </a:lnTo>
                  <a:lnTo>
                    <a:pt x="167" y="206"/>
                  </a:lnTo>
                  <a:lnTo>
                    <a:pt x="167" y="208"/>
                  </a:lnTo>
                  <a:lnTo>
                    <a:pt x="167" y="210"/>
                  </a:lnTo>
                  <a:lnTo>
                    <a:pt x="167" y="211"/>
                  </a:lnTo>
                  <a:lnTo>
                    <a:pt x="168" y="214"/>
                  </a:lnTo>
                  <a:lnTo>
                    <a:pt x="168" y="215"/>
                  </a:lnTo>
                  <a:lnTo>
                    <a:pt x="169" y="217"/>
                  </a:lnTo>
                  <a:lnTo>
                    <a:pt x="169" y="221"/>
                  </a:lnTo>
                  <a:lnTo>
                    <a:pt x="169" y="225"/>
                  </a:lnTo>
                  <a:lnTo>
                    <a:pt x="168" y="225"/>
                  </a:lnTo>
                  <a:lnTo>
                    <a:pt x="168" y="226"/>
                  </a:lnTo>
                  <a:lnTo>
                    <a:pt x="165" y="223"/>
                  </a:lnTo>
                  <a:lnTo>
                    <a:pt x="162" y="222"/>
                  </a:lnTo>
                  <a:lnTo>
                    <a:pt x="162" y="223"/>
                  </a:lnTo>
                  <a:lnTo>
                    <a:pt x="163" y="225"/>
                  </a:lnTo>
                  <a:lnTo>
                    <a:pt x="165" y="225"/>
                  </a:lnTo>
                  <a:lnTo>
                    <a:pt x="165" y="226"/>
                  </a:lnTo>
                  <a:lnTo>
                    <a:pt x="166" y="227"/>
                  </a:lnTo>
                  <a:lnTo>
                    <a:pt x="167" y="227"/>
                  </a:lnTo>
                  <a:lnTo>
                    <a:pt x="168" y="227"/>
                  </a:lnTo>
                  <a:lnTo>
                    <a:pt x="168" y="229"/>
                  </a:lnTo>
                  <a:lnTo>
                    <a:pt x="167" y="229"/>
                  </a:lnTo>
                  <a:lnTo>
                    <a:pt x="166" y="230"/>
                  </a:lnTo>
                  <a:lnTo>
                    <a:pt x="165" y="230"/>
                  </a:lnTo>
                  <a:lnTo>
                    <a:pt x="161" y="230"/>
                  </a:lnTo>
                  <a:lnTo>
                    <a:pt x="159" y="229"/>
                  </a:lnTo>
                  <a:lnTo>
                    <a:pt x="159" y="228"/>
                  </a:lnTo>
                  <a:lnTo>
                    <a:pt x="158" y="226"/>
                  </a:lnTo>
                  <a:lnTo>
                    <a:pt x="156" y="226"/>
                  </a:lnTo>
                  <a:lnTo>
                    <a:pt x="155" y="226"/>
                  </a:lnTo>
                  <a:lnTo>
                    <a:pt x="154" y="226"/>
                  </a:lnTo>
                  <a:lnTo>
                    <a:pt x="151" y="226"/>
                  </a:lnTo>
                  <a:lnTo>
                    <a:pt x="153" y="228"/>
                  </a:lnTo>
                  <a:lnTo>
                    <a:pt x="155" y="229"/>
                  </a:lnTo>
                  <a:lnTo>
                    <a:pt x="153" y="231"/>
                  </a:lnTo>
                  <a:lnTo>
                    <a:pt x="151" y="232"/>
                  </a:lnTo>
                  <a:lnTo>
                    <a:pt x="150" y="229"/>
                  </a:lnTo>
                  <a:lnTo>
                    <a:pt x="148" y="226"/>
                  </a:lnTo>
                  <a:lnTo>
                    <a:pt x="147" y="226"/>
                  </a:lnTo>
                  <a:lnTo>
                    <a:pt x="146" y="226"/>
                  </a:lnTo>
                  <a:lnTo>
                    <a:pt x="146" y="227"/>
                  </a:lnTo>
                  <a:lnTo>
                    <a:pt x="146" y="228"/>
                  </a:lnTo>
                  <a:lnTo>
                    <a:pt x="140" y="229"/>
                  </a:lnTo>
                  <a:lnTo>
                    <a:pt x="135" y="233"/>
                  </a:lnTo>
                  <a:lnTo>
                    <a:pt x="133" y="231"/>
                  </a:lnTo>
                  <a:lnTo>
                    <a:pt x="130" y="229"/>
                  </a:lnTo>
                  <a:lnTo>
                    <a:pt x="130" y="230"/>
                  </a:lnTo>
                  <a:lnTo>
                    <a:pt x="130" y="231"/>
                  </a:lnTo>
                  <a:lnTo>
                    <a:pt x="130" y="232"/>
                  </a:lnTo>
                  <a:lnTo>
                    <a:pt x="130" y="231"/>
                  </a:lnTo>
                  <a:lnTo>
                    <a:pt x="128" y="231"/>
                  </a:lnTo>
                  <a:lnTo>
                    <a:pt x="127" y="230"/>
                  </a:lnTo>
                  <a:lnTo>
                    <a:pt x="125" y="228"/>
                  </a:lnTo>
                  <a:lnTo>
                    <a:pt x="119" y="228"/>
                  </a:lnTo>
                  <a:lnTo>
                    <a:pt x="113" y="228"/>
                  </a:lnTo>
                  <a:lnTo>
                    <a:pt x="112" y="227"/>
                  </a:lnTo>
                  <a:lnTo>
                    <a:pt x="111" y="226"/>
                  </a:lnTo>
                  <a:lnTo>
                    <a:pt x="107" y="225"/>
                  </a:lnTo>
                  <a:lnTo>
                    <a:pt x="103" y="226"/>
                  </a:lnTo>
                  <a:lnTo>
                    <a:pt x="103" y="228"/>
                  </a:lnTo>
                  <a:lnTo>
                    <a:pt x="103" y="229"/>
                  </a:lnTo>
                  <a:lnTo>
                    <a:pt x="103" y="230"/>
                  </a:lnTo>
                  <a:lnTo>
                    <a:pt x="102" y="231"/>
                  </a:lnTo>
                  <a:lnTo>
                    <a:pt x="104" y="235"/>
                  </a:lnTo>
                  <a:lnTo>
                    <a:pt x="108" y="238"/>
                  </a:lnTo>
                  <a:lnTo>
                    <a:pt x="108" y="239"/>
                  </a:lnTo>
                  <a:lnTo>
                    <a:pt x="109" y="240"/>
                  </a:lnTo>
                  <a:lnTo>
                    <a:pt x="110" y="240"/>
                  </a:lnTo>
                  <a:lnTo>
                    <a:pt x="111" y="241"/>
                  </a:lnTo>
                  <a:lnTo>
                    <a:pt x="111" y="242"/>
                  </a:lnTo>
                  <a:lnTo>
                    <a:pt x="111" y="244"/>
                  </a:lnTo>
                  <a:lnTo>
                    <a:pt x="114" y="245"/>
                  </a:lnTo>
                  <a:lnTo>
                    <a:pt x="118" y="247"/>
                  </a:lnTo>
                  <a:lnTo>
                    <a:pt x="119" y="247"/>
                  </a:lnTo>
                  <a:lnTo>
                    <a:pt x="121" y="247"/>
                  </a:lnTo>
                  <a:lnTo>
                    <a:pt x="123" y="251"/>
                  </a:lnTo>
                  <a:lnTo>
                    <a:pt x="125" y="254"/>
                  </a:lnTo>
                  <a:lnTo>
                    <a:pt x="125" y="256"/>
                  </a:lnTo>
                  <a:lnTo>
                    <a:pt x="126" y="258"/>
                  </a:lnTo>
                  <a:lnTo>
                    <a:pt x="127" y="258"/>
                  </a:lnTo>
                  <a:lnTo>
                    <a:pt x="128" y="260"/>
                  </a:lnTo>
                  <a:lnTo>
                    <a:pt x="127" y="261"/>
                  </a:lnTo>
                  <a:lnTo>
                    <a:pt x="128" y="263"/>
                  </a:lnTo>
                  <a:lnTo>
                    <a:pt x="131" y="264"/>
                  </a:lnTo>
                  <a:lnTo>
                    <a:pt x="133" y="263"/>
                  </a:lnTo>
                  <a:lnTo>
                    <a:pt x="134" y="263"/>
                  </a:lnTo>
                  <a:lnTo>
                    <a:pt x="133" y="265"/>
                  </a:lnTo>
                  <a:lnTo>
                    <a:pt x="133" y="267"/>
                  </a:lnTo>
                  <a:lnTo>
                    <a:pt x="133" y="268"/>
                  </a:lnTo>
                  <a:lnTo>
                    <a:pt x="134" y="268"/>
                  </a:lnTo>
                  <a:lnTo>
                    <a:pt x="135" y="268"/>
                  </a:lnTo>
                  <a:lnTo>
                    <a:pt x="137" y="270"/>
                  </a:lnTo>
                  <a:lnTo>
                    <a:pt x="139" y="272"/>
                  </a:lnTo>
                  <a:lnTo>
                    <a:pt x="140" y="273"/>
                  </a:lnTo>
                  <a:lnTo>
                    <a:pt x="139" y="275"/>
                  </a:lnTo>
                  <a:lnTo>
                    <a:pt x="138" y="278"/>
                  </a:lnTo>
                  <a:lnTo>
                    <a:pt x="142" y="279"/>
                  </a:lnTo>
                  <a:lnTo>
                    <a:pt x="145" y="278"/>
                  </a:lnTo>
                  <a:lnTo>
                    <a:pt x="146" y="280"/>
                  </a:lnTo>
                  <a:lnTo>
                    <a:pt x="146" y="281"/>
                  </a:lnTo>
                  <a:lnTo>
                    <a:pt x="147" y="282"/>
                  </a:lnTo>
                  <a:lnTo>
                    <a:pt x="148" y="284"/>
                  </a:lnTo>
                  <a:lnTo>
                    <a:pt x="148" y="286"/>
                  </a:lnTo>
                  <a:lnTo>
                    <a:pt x="149" y="286"/>
                  </a:lnTo>
                  <a:lnTo>
                    <a:pt x="150" y="288"/>
                  </a:lnTo>
                  <a:lnTo>
                    <a:pt x="153" y="291"/>
                  </a:lnTo>
                  <a:lnTo>
                    <a:pt x="154" y="295"/>
                  </a:lnTo>
                  <a:lnTo>
                    <a:pt x="155" y="298"/>
                  </a:lnTo>
                  <a:lnTo>
                    <a:pt x="157" y="297"/>
                  </a:lnTo>
                  <a:lnTo>
                    <a:pt x="158" y="297"/>
                  </a:lnTo>
                  <a:lnTo>
                    <a:pt x="160" y="301"/>
                  </a:lnTo>
                  <a:lnTo>
                    <a:pt x="160" y="304"/>
                  </a:lnTo>
                  <a:lnTo>
                    <a:pt x="162" y="307"/>
                  </a:lnTo>
                  <a:lnTo>
                    <a:pt x="165" y="308"/>
                  </a:lnTo>
                  <a:lnTo>
                    <a:pt x="165" y="310"/>
                  </a:lnTo>
                  <a:lnTo>
                    <a:pt x="165" y="311"/>
                  </a:lnTo>
                  <a:lnTo>
                    <a:pt x="165" y="312"/>
                  </a:lnTo>
                  <a:lnTo>
                    <a:pt x="160" y="311"/>
                  </a:lnTo>
                  <a:lnTo>
                    <a:pt x="156" y="311"/>
                  </a:lnTo>
                  <a:lnTo>
                    <a:pt x="154" y="309"/>
                  </a:lnTo>
                  <a:lnTo>
                    <a:pt x="153" y="308"/>
                  </a:lnTo>
                  <a:lnTo>
                    <a:pt x="151" y="309"/>
                  </a:lnTo>
                  <a:lnTo>
                    <a:pt x="150" y="310"/>
                  </a:lnTo>
                  <a:lnTo>
                    <a:pt x="151" y="312"/>
                  </a:lnTo>
                  <a:lnTo>
                    <a:pt x="153" y="315"/>
                  </a:lnTo>
                  <a:lnTo>
                    <a:pt x="150" y="316"/>
                  </a:lnTo>
                  <a:lnTo>
                    <a:pt x="147" y="317"/>
                  </a:lnTo>
                  <a:lnTo>
                    <a:pt x="144" y="313"/>
                  </a:lnTo>
                  <a:lnTo>
                    <a:pt x="140" y="309"/>
                  </a:lnTo>
                  <a:lnTo>
                    <a:pt x="139" y="308"/>
                  </a:lnTo>
                  <a:lnTo>
                    <a:pt x="138" y="307"/>
                  </a:lnTo>
                  <a:lnTo>
                    <a:pt x="136" y="303"/>
                  </a:lnTo>
                  <a:lnTo>
                    <a:pt x="134" y="300"/>
                  </a:lnTo>
                  <a:lnTo>
                    <a:pt x="132" y="299"/>
                  </a:lnTo>
                  <a:lnTo>
                    <a:pt x="130" y="296"/>
                  </a:lnTo>
                  <a:lnTo>
                    <a:pt x="128" y="293"/>
                  </a:lnTo>
                  <a:lnTo>
                    <a:pt x="127" y="292"/>
                  </a:lnTo>
                  <a:lnTo>
                    <a:pt x="126" y="291"/>
                  </a:lnTo>
                  <a:lnTo>
                    <a:pt x="125" y="290"/>
                  </a:lnTo>
                  <a:lnTo>
                    <a:pt x="125" y="288"/>
                  </a:lnTo>
                  <a:lnTo>
                    <a:pt x="125" y="287"/>
                  </a:lnTo>
                  <a:lnTo>
                    <a:pt x="124" y="285"/>
                  </a:lnTo>
                  <a:lnTo>
                    <a:pt x="124" y="284"/>
                  </a:lnTo>
                  <a:lnTo>
                    <a:pt x="122" y="285"/>
                  </a:lnTo>
                  <a:lnTo>
                    <a:pt x="121" y="285"/>
                  </a:lnTo>
                  <a:lnTo>
                    <a:pt x="120" y="285"/>
                  </a:lnTo>
                  <a:lnTo>
                    <a:pt x="121" y="284"/>
                  </a:lnTo>
                  <a:lnTo>
                    <a:pt x="121" y="282"/>
                  </a:lnTo>
                  <a:lnTo>
                    <a:pt x="120" y="281"/>
                  </a:lnTo>
                  <a:lnTo>
                    <a:pt x="119" y="280"/>
                  </a:lnTo>
                  <a:lnTo>
                    <a:pt x="119" y="278"/>
                  </a:lnTo>
                  <a:lnTo>
                    <a:pt x="118" y="277"/>
                  </a:lnTo>
                  <a:lnTo>
                    <a:pt x="115" y="276"/>
                  </a:lnTo>
                  <a:lnTo>
                    <a:pt x="113" y="276"/>
                  </a:lnTo>
                  <a:lnTo>
                    <a:pt x="112" y="275"/>
                  </a:lnTo>
                  <a:lnTo>
                    <a:pt x="112" y="273"/>
                  </a:lnTo>
                  <a:lnTo>
                    <a:pt x="113" y="270"/>
                  </a:lnTo>
                  <a:lnTo>
                    <a:pt x="112" y="270"/>
                  </a:lnTo>
                  <a:lnTo>
                    <a:pt x="112" y="269"/>
                  </a:lnTo>
                  <a:lnTo>
                    <a:pt x="111" y="270"/>
                  </a:lnTo>
                  <a:lnTo>
                    <a:pt x="110" y="270"/>
                  </a:lnTo>
                  <a:lnTo>
                    <a:pt x="107" y="268"/>
                  </a:lnTo>
                  <a:lnTo>
                    <a:pt x="107" y="265"/>
                  </a:lnTo>
                  <a:lnTo>
                    <a:pt x="103" y="262"/>
                  </a:lnTo>
                  <a:lnTo>
                    <a:pt x="99" y="258"/>
                  </a:lnTo>
                  <a:lnTo>
                    <a:pt x="98" y="258"/>
                  </a:lnTo>
                  <a:lnTo>
                    <a:pt x="95" y="264"/>
                  </a:lnTo>
                  <a:lnTo>
                    <a:pt x="92" y="270"/>
                  </a:lnTo>
                  <a:lnTo>
                    <a:pt x="92" y="272"/>
                  </a:lnTo>
                  <a:lnTo>
                    <a:pt x="91" y="273"/>
                  </a:lnTo>
                  <a:lnTo>
                    <a:pt x="90" y="274"/>
                  </a:lnTo>
                  <a:lnTo>
                    <a:pt x="89" y="274"/>
                  </a:lnTo>
                  <a:lnTo>
                    <a:pt x="89" y="276"/>
                  </a:lnTo>
                  <a:lnTo>
                    <a:pt x="88" y="278"/>
                  </a:lnTo>
                  <a:lnTo>
                    <a:pt x="86" y="280"/>
                  </a:lnTo>
                  <a:lnTo>
                    <a:pt x="82" y="282"/>
                  </a:lnTo>
                  <a:lnTo>
                    <a:pt x="80" y="286"/>
                  </a:lnTo>
                  <a:lnTo>
                    <a:pt x="78" y="289"/>
                  </a:lnTo>
                  <a:lnTo>
                    <a:pt x="77" y="289"/>
                  </a:lnTo>
                  <a:lnTo>
                    <a:pt x="75" y="289"/>
                  </a:lnTo>
                  <a:lnTo>
                    <a:pt x="73" y="289"/>
                  </a:lnTo>
                  <a:lnTo>
                    <a:pt x="73" y="290"/>
                  </a:lnTo>
                  <a:lnTo>
                    <a:pt x="73" y="291"/>
                  </a:lnTo>
                  <a:lnTo>
                    <a:pt x="73" y="292"/>
                  </a:lnTo>
                  <a:lnTo>
                    <a:pt x="70" y="295"/>
                  </a:lnTo>
                  <a:lnTo>
                    <a:pt x="68" y="297"/>
                  </a:lnTo>
                  <a:lnTo>
                    <a:pt x="68" y="298"/>
                  </a:lnTo>
                  <a:lnTo>
                    <a:pt x="67" y="300"/>
                  </a:lnTo>
                  <a:lnTo>
                    <a:pt x="65" y="301"/>
                  </a:lnTo>
                  <a:lnTo>
                    <a:pt x="63" y="302"/>
                  </a:lnTo>
                  <a:lnTo>
                    <a:pt x="63" y="304"/>
                  </a:lnTo>
                  <a:lnTo>
                    <a:pt x="63" y="305"/>
                  </a:lnTo>
                  <a:lnTo>
                    <a:pt x="62" y="307"/>
                  </a:lnTo>
                  <a:lnTo>
                    <a:pt x="61" y="308"/>
                  </a:lnTo>
                  <a:lnTo>
                    <a:pt x="60" y="310"/>
                  </a:lnTo>
                  <a:lnTo>
                    <a:pt x="57" y="313"/>
                  </a:lnTo>
                  <a:lnTo>
                    <a:pt x="56" y="314"/>
                  </a:lnTo>
                  <a:lnTo>
                    <a:pt x="55" y="314"/>
                  </a:lnTo>
                  <a:lnTo>
                    <a:pt x="54" y="316"/>
                  </a:lnTo>
                  <a:lnTo>
                    <a:pt x="53" y="317"/>
                  </a:lnTo>
                  <a:lnTo>
                    <a:pt x="49" y="320"/>
                  </a:lnTo>
                  <a:lnTo>
                    <a:pt x="43" y="323"/>
                  </a:lnTo>
                  <a:lnTo>
                    <a:pt x="42" y="324"/>
                  </a:lnTo>
                  <a:lnTo>
                    <a:pt x="40" y="325"/>
                  </a:lnTo>
                  <a:lnTo>
                    <a:pt x="39" y="325"/>
                  </a:lnTo>
                  <a:lnTo>
                    <a:pt x="38" y="325"/>
                  </a:lnTo>
                  <a:lnTo>
                    <a:pt x="37" y="325"/>
                  </a:lnTo>
                  <a:lnTo>
                    <a:pt x="35" y="325"/>
                  </a:lnTo>
                  <a:lnTo>
                    <a:pt x="33" y="323"/>
                  </a:lnTo>
                  <a:lnTo>
                    <a:pt x="31" y="321"/>
                  </a:lnTo>
                  <a:lnTo>
                    <a:pt x="31" y="319"/>
                  </a:lnTo>
                  <a:lnTo>
                    <a:pt x="30" y="316"/>
                  </a:lnTo>
                  <a:lnTo>
                    <a:pt x="28" y="314"/>
                  </a:lnTo>
                  <a:lnTo>
                    <a:pt x="26" y="312"/>
                  </a:lnTo>
                  <a:lnTo>
                    <a:pt x="25" y="309"/>
                  </a:lnTo>
                  <a:lnTo>
                    <a:pt x="22" y="305"/>
                  </a:lnTo>
                  <a:lnTo>
                    <a:pt x="23" y="304"/>
                  </a:lnTo>
                  <a:lnTo>
                    <a:pt x="23" y="303"/>
                  </a:lnTo>
                  <a:lnTo>
                    <a:pt x="21" y="301"/>
                  </a:lnTo>
                  <a:lnTo>
                    <a:pt x="20" y="299"/>
                  </a:lnTo>
                  <a:lnTo>
                    <a:pt x="19" y="297"/>
                  </a:lnTo>
                  <a:lnTo>
                    <a:pt x="18" y="295"/>
                  </a:lnTo>
                  <a:lnTo>
                    <a:pt x="18" y="293"/>
                  </a:lnTo>
                  <a:lnTo>
                    <a:pt x="18" y="291"/>
                  </a:lnTo>
                  <a:lnTo>
                    <a:pt x="16" y="287"/>
                  </a:lnTo>
                  <a:lnTo>
                    <a:pt x="15" y="282"/>
                  </a:lnTo>
                  <a:lnTo>
                    <a:pt x="15" y="281"/>
                  </a:lnTo>
                  <a:lnTo>
                    <a:pt x="15" y="280"/>
                  </a:lnTo>
                  <a:lnTo>
                    <a:pt x="14" y="278"/>
                  </a:lnTo>
                  <a:lnTo>
                    <a:pt x="14" y="277"/>
                  </a:lnTo>
                  <a:lnTo>
                    <a:pt x="12" y="274"/>
                  </a:lnTo>
                  <a:lnTo>
                    <a:pt x="12" y="269"/>
                  </a:lnTo>
                  <a:lnTo>
                    <a:pt x="11" y="268"/>
                  </a:lnTo>
                  <a:lnTo>
                    <a:pt x="10" y="267"/>
                  </a:lnTo>
                  <a:lnTo>
                    <a:pt x="10" y="266"/>
                  </a:lnTo>
                  <a:lnTo>
                    <a:pt x="10" y="265"/>
                  </a:lnTo>
                  <a:lnTo>
                    <a:pt x="9" y="264"/>
                  </a:lnTo>
                  <a:lnTo>
                    <a:pt x="9" y="263"/>
                  </a:lnTo>
                  <a:lnTo>
                    <a:pt x="8" y="261"/>
                  </a:lnTo>
                  <a:lnTo>
                    <a:pt x="8" y="258"/>
                  </a:lnTo>
                  <a:lnTo>
                    <a:pt x="8" y="257"/>
                  </a:lnTo>
                  <a:lnTo>
                    <a:pt x="7" y="254"/>
                  </a:lnTo>
                  <a:lnTo>
                    <a:pt x="5" y="252"/>
                  </a:lnTo>
                  <a:lnTo>
                    <a:pt x="5" y="251"/>
                  </a:lnTo>
                  <a:lnTo>
                    <a:pt x="5" y="250"/>
                  </a:lnTo>
                  <a:lnTo>
                    <a:pt x="5" y="249"/>
                  </a:lnTo>
                  <a:lnTo>
                    <a:pt x="4" y="247"/>
                  </a:lnTo>
                  <a:lnTo>
                    <a:pt x="4" y="246"/>
                  </a:lnTo>
                  <a:lnTo>
                    <a:pt x="4" y="245"/>
                  </a:lnTo>
                  <a:lnTo>
                    <a:pt x="3" y="243"/>
                  </a:lnTo>
                  <a:lnTo>
                    <a:pt x="2" y="241"/>
                  </a:lnTo>
                  <a:lnTo>
                    <a:pt x="2" y="240"/>
                  </a:lnTo>
                  <a:lnTo>
                    <a:pt x="0" y="238"/>
                  </a:lnTo>
                  <a:lnTo>
                    <a:pt x="2" y="235"/>
                  </a:lnTo>
                  <a:lnTo>
                    <a:pt x="3" y="233"/>
                  </a:lnTo>
                  <a:lnTo>
                    <a:pt x="4" y="235"/>
                  </a:lnTo>
                  <a:lnTo>
                    <a:pt x="6" y="237"/>
                  </a:lnTo>
                  <a:lnTo>
                    <a:pt x="6" y="235"/>
                  </a:lnTo>
                  <a:lnTo>
                    <a:pt x="7" y="235"/>
                  </a:lnTo>
                  <a:lnTo>
                    <a:pt x="7" y="234"/>
                  </a:lnTo>
                  <a:lnTo>
                    <a:pt x="7" y="230"/>
                  </a:lnTo>
                  <a:lnTo>
                    <a:pt x="8" y="228"/>
                  </a:lnTo>
                  <a:lnTo>
                    <a:pt x="8" y="226"/>
                  </a:lnTo>
                  <a:lnTo>
                    <a:pt x="8" y="222"/>
                  </a:lnTo>
                  <a:lnTo>
                    <a:pt x="9" y="221"/>
                  </a:lnTo>
                  <a:lnTo>
                    <a:pt x="10" y="220"/>
                  </a:lnTo>
                  <a:lnTo>
                    <a:pt x="10" y="218"/>
                  </a:lnTo>
                  <a:lnTo>
                    <a:pt x="10" y="216"/>
                  </a:lnTo>
                  <a:lnTo>
                    <a:pt x="11" y="212"/>
                  </a:lnTo>
                  <a:lnTo>
                    <a:pt x="12" y="208"/>
                  </a:lnTo>
                  <a:lnTo>
                    <a:pt x="14" y="203"/>
                  </a:lnTo>
                  <a:lnTo>
                    <a:pt x="16" y="197"/>
                  </a:lnTo>
                  <a:lnTo>
                    <a:pt x="16" y="199"/>
                  </a:lnTo>
                  <a:lnTo>
                    <a:pt x="15" y="199"/>
                  </a:lnTo>
                  <a:lnTo>
                    <a:pt x="17" y="204"/>
                  </a:lnTo>
                  <a:lnTo>
                    <a:pt x="18" y="208"/>
                  </a:lnTo>
                  <a:lnTo>
                    <a:pt x="16" y="211"/>
                  </a:lnTo>
                  <a:lnTo>
                    <a:pt x="15" y="214"/>
                  </a:lnTo>
                  <a:lnTo>
                    <a:pt x="15" y="217"/>
                  </a:lnTo>
                  <a:lnTo>
                    <a:pt x="15" y="219"/>
                  </a:lnTo>
                  <a:lnTo>
                    <a:pt x="14" y="220"/>
                  </a:lnTo>
                  <a:lnTo>
                    <a:pt x="12" y="221"/>
                  </a:lnTo>
                  <a:lnTo>
                    <a:pt x="14" y="223"/>
                  </a:lnTo>
                  <a:lnTo>
                    <a:pt x="14" y="225"/>
                  </a:lnTo>
                  <a:lnTo>
                    <a:pt x="14" y="228"/>
                  </a:lnTo>
                  <a:lnTo>
                    <a:pt x="14" y="231"/>
                  </a:lnTo>
                  <a:lnTo>
                    <a:pt x="15" y="235"/>
                  </a:lnTo>
                  <a:lnTo>
                    <a:pt x="17" y="241"/>
                  </a:lnTo>
                  <a:lnTo>
                    <a:pt x="17" y="244"/>
                  </a:lnTo>
                  <a:lnTo>
                    <a:pt x="17" y="247"/>
                  </a:lnTo>
                  <a:lnTo>
                    <a:pt x="18" y="249"/>
                  </a:lnTo>
                  <a:lnTo>
                    <a:pt x="18" y="250"/>
                  </a:lnTo>
                  <a:lnTo>
                    <a:pt x="20" y="254"/>
                  </a:lnTo>
                  <a:lnTo>
                    <a:pt x="22" y="258"/>
                  </a:lnTo>
                  <a:lnTo>
                    <a:pt x="22" y="261"/>
                  </a:lnTo>
                  <a:lnTo>
                    <a:pt x="23" y="263"/>
                  </a:lnTo>
                  <a:lnTo>
                    <a:pt x="26" y="269"/>
                  </a:lnTo>
                  <a:lnTo>
                    <a:pt x="29" y="275"/>
                  </a:lnTo>
                  <a:lnTo>
                    <a:pt x="29" y="278"/>
                  </a:lnTo>
                  <a:lnTo>
                    <a:pt x="29" y="281"/>
                  </a:lnTo>
                  <a:lnTo>
                    <a:pt x="31" y="285"/>
                  </a:lnTo>
                  <a:lnTo>
                    <a:pt x="32" y="288"/>
                  </a:lnTo>
                  <a:lnTo>
                    <a:pt x="34" y="288"/>
                  </a:lnTo>
                  <a:lnTo>
                    <a:pt x="35" y="288"/>
                  </a:lnTo>
                  <a:lnTo>
                    <a:pt x="37" y="290"/>
                  </a:lnTo>
                  <a:lnTo>
                    <a:pt x="38" y="291"/>
                  </a:lnTo>
                  <a:lnTo>
                    <a:pt x="39" y="291"/>
                  </a:lnTo>
                  <a:lnTo>
                    <a:pt x="40" y="291"/>
                  </a:lnTo>
                  <a:lnTo>
                    <a:pt x="44" y="286"/>
                  </a:lnTo>
                  <a:lnTo>
                    <a:pt x="49" y="281"/>
                  </a:lnTo>
                  <a:lnTo>
                    <a:pt x="51" y="279"/>
                  </a:lnTo>
                  <a:lnTo>
                    <a:pt x="53" y="277"/>
                  </a:lnTo>
                  <a:lnTo>
                    <a:pt x="53" y="276"/>
                  </a:lnTo>
                  <a:lnTo>
                    <a:pt x="53" y="275"/>
                  </a:lnTo>
                  <a:lnTo>
                    <a:pt x="54" y="274"/>
                  </a:lnTo>
                  <a:lnTo>
                    <a:pt x="55" y="273"/>
                  </a:lnTo>
                  <a:lnTo>
                    <a:pt x="64" y="264"/>
                  </a:lnTo>
                  <a:lnTo>
                    <a:pt x="70" y="254"/>
                  </a:lnTo>
                  <a:lnTo>
                    <a:pt x="74" y="250"/>
                  </a:lnTo>
                  <a:lnTo>
                    <a:pt x="76" y="244"/>
                  </a:lnTo>
                  <a:lnTo>
                    <a:pt x="73" y="240"/>
                  </a:lnTo>
                  <a:lnTo>
                    <a:pt x="68" y="237"/>
                  </a:lnTo>
                  <a:lnTo>
                    <a:pt x="67" y="234"/>
                  </a:lnTo>
                  <a:lnTo>
                    <a:pt x="64" y="232"/>
                  </a:lnTo>
                  <a:lnTo>
                    <a:pt x="62" y="229"/>
                  </a:lnTo>
                  <a:lnTo>
                    <a:pt x="58" y="226"/>
                  </a:lnTo>
                  <a:lnTo>
                    <a:pt x="53" y="219"/>
                  </a:lnTo>
                  <a:lnTo>
                    <a:pt x="46" y="211"/>
                  </a:lnTo>
                  <a:lnTo>
                    <a:pt x="45" y="209"/>
                  </a:lnTo>
                  <a:lnTo>
                    <a:pt x="43" y="206"/>
                  </a:lnTo>
                  <a:lnTo>
                    <a:pt x="42" y="205"/>
                  </a:lnTo>
                  <a:lnTo>
                    <a:pt x="41" y="204"/>
                  </a:lnTo>
                  <a:lnTo>
                    <a:pt x="41" y="202"/>
                  </a:lnTo>
                  <a:lnTo>
                    <a:pt x="41" y="199"/>
                  </a:lnTo>
                  <a:lnTo>
                    <a:pt x="40" y="198"/>
                  </a:lnTo>
                  <a:lnTo>
                    <a:pt x="40" y="197"/>
                  </a:lnTo>
                  <a:lnTo>
                    <a:pt x="41" y="193"/>
                  </a:lnTo>
                  <a:lnTo>
                    <a:pt x="41" y="188"/>
                  </a:lnTo>
                  <a:lnTo>
                    <a:pt x="40" y="187"/>
                  </a:lnTo>
                  <a:lnTo>
                    <a:pt x="39" y="186"/>
                  </a:lnTo>
                  <a:lnTo>
                    <a:pt x="39" y="185"/>
                  </a:lnTo>
                  <a:lnTo>
                    <a:pt x="40" y="184"/>
                  </a:lnTo>
                  <a:lnTo>
                    <a:pt x="40" y="182"/>
                  </a:lnTo>
                  <a:lnTo>
                    <a:pt x="39" y="181"/>
                  </a:lnTo>
                  <a:lnTo>
                    <a:pt x="39" y="172"/>
                  </a:lnTo>
                  <a:lnTo>
                    <a:pt x="40" y="171"/>
                  </a:lnTo>
                  <a:lnTo>
                    <a:pt x="42" y="170"/>
                  </a:lnTo>
                  <a:lnTo>
                    <a:pt x="47" y="175"/>
                  </a:lnTo>
                  <a:lnTo>
                    <a:pt x="52" y="182"/>
                  </a:lnTo>
                  <a:lnTo>
                    <a:pt x="53" y="184"/>
                  </a:lnTo>
                  <a:lnTo>
                    <a:pt x="53" y="185"/>
                  </a:lnTo>
                  <a:lnTo>
                    <a:pt x="58" y="192"/>
                  </a:lnTo>
                  <a:lnTo>
                    <a:pt x="63" y="197"/>
                  </a:lnTo>
                  <a:lnTo>
                    <a:pt x="64" y="197"/>
                  </a:lnTo>
                  <a:lnTo>
                    <a:pt x="65" y="197"/>
                  </a:lnTo>
                  <a:lnTo>
                    <a:pt x="65" y="199"/>
                  </a:lnTo>
                  <a:lnTo>
                    <a:pt x="65" y="202"/>
                  </a:lnTo>
                  <a:lnTo>
                    <a:pt x="67" y="203"/>
                  </a:lnTo>
                  <a:lnTo>
                    <a:pt x="68" y="205"/>
                  </a:lnTo>
                  <a:lnTo>
                    <a:pt x="69" y="205"/>
                  </a:lnTo>
                  <a:lnTo>
                    <a:pt x="70" y="205"/>
                  </a:lnTo>
                  <a:lnTo>
                    <a:pt x="74" y="207"/>
                  </a:lnTo>
                  <a:lnTo>
                    <a:pt x="76" y="210"/>
                  </a:lnTo>
                  <a:lnTo>
                    <a:pt x="77" y="210"/>
                  </a:lnTo>
                  <a:lnTo>
                    <a:pt x="78" y="211"/>
                  </a:lnTo>
                  <a:lnTo>
                    <a:pt x="80" y="212"/>
                  </a:lnTo>
                  <a:lnTo>
                    <a:pt x="81" y="214"/>
                  </a:lnTo>
                  <a:lnTo>
                    <a:pt x="82" y="214"/>
                  </a:lnTo>
                  <a:lnTo>
                    <a:pt x="85" y="212"/>
                  </a:lnTo>
                  <a:lnTo>
                    <a:pt x="85" y="209"/>
                  </a:lnTo>
                  <a:lnTo>
                    <a:pt x="87" y="205"/>
                  </a:lnTo>
                  <a:lnTo>
                    <a:pt x="87" y="204"/>
                  </a:lnTo>
                  <a:lnTo>
                    <a:pt x="87" y="203"/>
                  </a:lnTo>
                  <a:lnTo>
                    <a:pt x="88" y="202"/>
                  </a:lnTo>
                  <a:lnTo>
                    <a:pt x="89" y="199"/>
                  </a:lnTo>
                  <a:lnTo>
                    <a:pt x="91" y="194"/>
                  </a:lnTo>
                  <a:lnTo>
                    <a:pt x="93" y="188"/>
                  </a:lnTo>
                  <a:lnTo>
                    <a:pt x="97" y="186"/>
                  </a:lnTo>
                  <a:lnTo>
                    <a:pt x="100" y="185"/>
                  </a:lnTo>
                  <a:lnTo>
                    <a:pt x="103" y="184"/>
                  </a:lnTo>
                  <a:lnTo>
                    <a:pt x="105" y="185"/>
                  </a:lnTo>
                  <a:lnTo>
                    <a:pt x="108" y="186"/>
                  </a:lnTo>
                  <a:lnTo>
                    <a:pt x="110" y="187"/>
                  </a:lnTo>
                  <a:lnTo>
                    <a:pt x="111" y="187"/>
                  </a:lnTo>
                  <a:lnTo>
                    <a:pt x="112" y="187"/>
                  </a:lnTo>
                  <a:lnTo>
                    <a:pt x="114" y="187"/>
                  </a:lnTo>
                  <a:lnTo>
                    <a:pt x="118" y="187"/>
                  </a:lnTo>
                  <a:lnTo>
                    <a:pt x="119" y="187"/>
                  </a:lnTo>
                  <a:lnTo>
                    <a:pt x="120" y="187"/>
                  </a:lnTo>
                  <a:lnTo>
                    <a:pt x="124" y="188"/>
                  </a:lnTo>
                  <a:lnTo>
                    <a:pt x="128" y="188"/>
                  </a:lnTo>
                  <a:lnTo>
                    <a:pt x="127" y="187"/>
                  </a:lnTo>
                  <a:lnTo>
                    <a:pt x="126" y="187"/>
                  </a:lnTo>
                  <a:lnTo>
                    <a:pt x="125" y="186"/>
                  </a:lnTo>
                  <a:lnTo>
                    <a:pt x="123" y="184"/>
                  </a:lnTo>
                  <a:lnTo>
                    <a:pt x="121" y="181"/>
                  </a:lnTo>
                  <a:lnTo>
                    <a:pt x="119" y="181"/>
                  </a:lnTo>
                  <a:lnTo>
                    <a:pt x="116" y="180"/>
                  </a:lnTo>
                  <a:lnTo>
                    <a:pt x="114" y="177"/>
                  </a:lnTo>
                  <a:lnTo>
                    <a:pt x="112" y="175"/>
                  </a:lnTo>
                  <a:lnTo>
                    <a:pt x="103" y="168"/>
                  </a:lnTo>
                  <a:lnTo>
                    <a:pt x="96" y="159"/>
                  </a:lnTo>
                  <a:lnTo>
                    <a:pt x="91" y="154"/>
                  </a:lnTo>
                  <a:lnTo>
                    <a:pt x="88" y="150"/>
                  </a:lnTo>
                  <a:lnTo>
                    <a:pt x="87" y="148"/>
                  </a:lnTo>
                  <a:lnTo>
                    <a:pt x="87" y="146"/>
                  </a:lnTo>
                  <a:lnTo>
                    <a:pt x="87" y="144"/>
                  </a:lnTo>
                  <a:lnTo>
                    <a:pt x="88" y="141"/>
                  </a:lnTo>
                  <a:lnTo>
                    <a:pt x="93" y="146"/>
                  </a:lnTo>
                  <a:lnTo>
                    <a:pt x="99" y="151"/>
                  </a:lnTo>
                  <a:lnTo>
                    <a:pt x="100" y="151"/>
                  </a:lnTo>
                  <a:lnTo>
                    <a:pt x="101" y="151"/>
                  </a:lnTo>
                  <a:lnTo>
                    <a:pt x="102" y="151"/>
                  </a:lnTo>
                  <a:lnTo>
                    <a:pt x="104" y="152"/>
                  </a:lnTo>
                  <a:lnTo>
                    <a:pt x="107" y="152"/>
                  </a:lnTo>
                  <a:lnTo>
                    <a:pt x="109" y="153"/>
                  </a:lnTo>
                  <a:lnTo>
                    <a:pt x="110" y="154"/>
                  </a:lnTo>
                  <a:lnTo>
                    <a:pt x="111" y="154"/>
                  </a:lnTo>
                  <a:lnTo>
                    <a:pt x="112" y="156"/>
                  </a:lnTo>
                  <a:lnTo>
                    <a:pt x="113" y="156"/>
                  </a:lnTo>
                  <a:lnTo>
                    <a:pt x="115" y="158"/>
                  </a:lnTo>
                  <a:lnTo>
                    <a:pt x="118" y="160"/>
                  </a:lnTo>
                  <a:lnTo>
                    <a:pt x="120" y="161"/>
                  </a:lnTo>
                  <a:lnTo>
                    <a:pt x="122" y="162"/>
                  </a:lnTo>
                  <a:lnTo>
                    <a:pt x="128" y="167"/>
                  </a:lnTo>
                  <a:lnTo>
                    <a:pt x="134" y="171"/>
                  </a:lnTo>
                  <a:lnTo>
                    <a:pt x="136" y="171"/>
                  </a:lnTo>
                  <a:lnTo>
                    <a:pt x="137" y="172"/>
                  </a:lnTo>
                  <a:lnTo>
                    <a:pt x="140" y="174"/>
                  </a:lnTo>
                  <a:lnTo>
                    <a:pt x="144" y="177"/>
                  </a:lnTo>
                  <a:lnTo>
                    <a:pt x="145" y="177"/>
                  </a:lnTo>
                  <a:lnTo>
                    <a:pt x="146" y="177"/>
                  </a:lnTo>
                  <a:lnTo>
                    <a:pt x="147" y="180"/>
                  </a:lnTo>
                  <a:lnTo>
                    <a:pt x="148" y="181"/>
                  </a:lnTo>
                  <a:lnTo>
                    <a:pt x="149" y="181"/>
                  </a:lnTo>
                  <a:lnTo>
                    <a:pt x="150" y="181"/>
                  </a:lnTo>
                  <a:lnTo>
                    <a:pt x="153" y="183"/>
                  </a:lnTo>
                  <a:lnTo>
                    <a:pt x="155" y="185"/>
                  </a:lnTo>
                  <a:lnTo>
                    <a:pt x="158" y="186"/>
                  </a:lnTo>
                  <a:lnTo>
                    <a:pt x="161" y="187"/>
                  </a:lnTo>
                  <a:close/>
                  <a:moveTo>
                    <a:pt x="89" y="144"/>
                  </a:moveTo>
                  <a:lnTo>
                    <a:pt x="89" y="144"/>
                  </a:lnTo>
                  <a:lnTo>
                    <a:pt x="88" y="144"/>
                  </a:lnTo>
                  <a:lnTo>
                    <a:pt x="88" y="145"/>
                  </a:lnTo>
                  <a:lnTo>
                    <a:pt x="89" y="146"/>
                  </a:lnTo>
                  <a:lnTo>
                    <a:pt x="89" y="147"/>
                  </a:lnTo>
                  <a:lnTo>
                    <a:pt x="89" y="146"/>
                  </a:lnTo>
                  <a:lnTo>
                    <a:pt x="90" y="146"/>
                  </a:lnTo>
                  <a:lnTo>
                    <a:pt x="89" y="145"/>
                  </a:lnTo>
                  <a:lnTo>
                    <a:pt x="89" y="144"/>
                  </a:lnTo>
                  <a:close/>
                  <a:moveTo>
                    <a:pt x="125" y="220"/>
                  </a:moveTo>
                  <a:lnTo>
                    <a:pt x="125" y="220"/>
                  </a:lnTo>
                  <a:lnTo>
                    <a:pt x="125" y="219"/>
                  </a:lnTo>
                  <a:lnTo>
                    <a:pt x="124" y="219"/>
                  </a:lnTo>
                  <a:lnTo>
                    <a:pt x="124" y="220"/>
                  </a:lnTo>
                  <a:lnTo>
                    <a:pt x="125" y="220"/>
                  </a:lnTo>
                  <a:close/>
                  <a:moveTo>
                    <a:pt x="11" y="116"/>
                  </a:moveTo>
                  <a:lnTo>
                    <a:pt x="11" y="116"/>
                  </a:lnTo>
                  <a:lnTo>
                    <a:pt x="10" y="117"/>
                  </a:lnTo>
                  <a:lnTo>
                    <a:pt x="11" y="117"/>
                  </a:lnTo>
                  <a:lnTo>
                    <a:pt x="11" y="118"/>
                  </a:lnTo>
                  <a:lnTo>
                    <a:pt x="11" y="117"/>
                  </a:lnTo>
                  <a:lnTo>
                    <a:pt x="11" y="116"/>
                  </a:lnTo>
                  <a:close/>
                  <a:moveTo>
                    <a:pt x="160" y="308"/>
                  </a:moveTo>
                  <a:lnTo>
                    <a:pt x="159" y="308"/>
                  </a:lnTo>
                  <a:lnTo>
                    <a:pt x="159" y="309"/>
                  </a:lnTo>
                  <a:lnTo>
                    <a:pt x="160" y="310"/>
                  </a:lnTo>
                  <a:lnTo>
                    <a:pt x="160" y="309"/>
                  </a:lnTo>
                  <a:lnTo>
                    <a:pt x="160" y="308"/>
                  </a:lnTo>
                  <a:close/>
                  <a:moveTo>
                    <a:pt x="16" y="194"/>
                  </a:moveTo>
                  <a:lnTo>
                    <a:pt x="16" y="195"/>
                  </a:lnTo>
                  <a:lnTo>
                    <a:pt x="16" y="196"/>
                  </a:lnTo>
                  <a:lnTo>
                    <a:pt x="16" y="195"/>
                  </a:lnTo>
                  <a:lnTo>
                    <a:pt x="16" y="194"/>
                  </a:lnTo>
                  <a:close/>
                  <a:moveTo>
                    <a:pt x="14" y="208"/>
                  </a:moveTo>
                  <a:lnTo>
                    <a:pt x="14" y="208"/>
                  </a:lnTo>
                  <a:lnTo>
                    <a:pt x="12" y="209"/>
                  </a:lnTo>
                  <a:lnTo>
                    <a:pt x="14" y="209"/>
                  </a:lnTo>
                  <a:lnTo>
                    <a:pt x="14" y="208"/>
                  </a:lnTo>
                  <a:close/>
                </a:path>
              </a:pathLst>
            </a:custGeom>
            <a:solidFill>
              <a:srgbClr val="2C5882"/>
            </a:solidFill>
            <a:ln w="9525">
              <a:noFill/>
              <a:round/>
            </a:ln>
          </p:spPr>
          <p:txBody>
            <a:bodyPr/>
            <a:lstStyle/>
            <a:p>
              <a:endParaRPr lang="zh-CN" altLang="en-US"/>
            </a:p>
          </p:txBody>
        </p:sp>
        <p:sp>
          <p:nvSpPr>
            <p:cNvPr id="49196" name="Freeform 70"/>
            <p:cNvSpPr>
              <a:spLocks noEditPoints="1"/>
            </p:cNvSpPr>
            <p:nvPr/>
          </p:nvSpPr>
          <p:spPr bwMode="auto">
            <a:xfrm>
              <a:off x="83" y="424"/>
              <a:ext cx="133" cy="113"/>
            </a:xfrm>
            <a:custGeom>
              <a:avLst/>
              <a:gdLst>
                <a:gd name="T0" fmla="*/ 0 w 398"/>
                <a:gd name="T1" fmla="*/ 0 h 340"/>
                <a:gd name="T2" fmla="*/ 0 w 398"/>
                <a:gd name="T3" fmla="*/ 0 h 340"/>
                <a:gd name="T4" fmla="*/ 0 w 398"/>
                <a:gd name="T5" fmla="*/ 0 h 340"/>
                <a:gd name="T6" fmla="*/ 0 w 398"/>
                <a:gd name="T7" fmla="*/ 0 h 340"/>
                <a:gd name="T8" fmla="*/ 0 w 398"/>
                <a:gd name="T9" fmla="*/ 0 h 340"/>
                <a:gd name="T10" fmla="*/ 0 w 398"/>
                <a:gd name="T11" fmla="*/ 0 h 340"/>
                <a:gd name="T12" fmla="*/ 0 w 398"/>
                <a:gd name="T13" fmla="*/ 0 h 340"/>
                <a:gd name="T14" fmla="*/ 0 w 398"/>
                <a:gd name="T15" fmla="*/ 0 h 340"/>
                <a:gd name="T16" fmla="*/ 0 w 398"/>
                <a:gd name="T17" fmla="*/ 0 h 340"/>
                <a:gd name="T18" fmla="*/ 0 w 398"/>
                <a:gd name="T19" fmla="*/ 0 h 340"/>
                <a:gd name="T20" fmla="*/ 0 w 398"/>
                <a:gd name="T21" fmla="*/ 0 h 340"/>
                <a:gd name="T22" fmla="*/ 0 w 398"/>
                <a:gd name="T23" fmla="*/ 0 h 340"/>
                <a:gd name="T24" fmla="*/ 0 w 398"/>
                <a:gd name="T25" fmla="*/ 0 h 340"/>
                <a:gd name="T26" fmla="*/ 0 w 398"/>
                <a:gd name="T27" fmla="*/ 0 h 340"/>
                <a:gd name="T28" fmla="*/ 0 w 398"/>
                <a:gd name="T29" fmla="*/ 0 h 340"/>
                <a:gd name="T30" fmla="*/ 0 w 398"/>
                <a:gd name="T31" fmla="*/ 0 h 340"/>
                <a:gd name="T32" fmla="*/ 0 w 398"/>
                <a:gd name="T33" fmla="*/ 0 h 340"/>
                <a:gd name="T34" fmla="*/ 0 w 398"/>
                <a:gd name="T35" fmla="*/ 0 h 340"/>
                <a:gd name="T36" fmla="*/ 0 w 398"/>
                <a:gd name="T37" fmla="*/ 0 h 340"/>
                <a:gd name="T38" fmla="*/ 0 w 398"/>
                <a:gd name="T39" fmla="*/ 0 h 340"/>
                <a:gd name="T40" fmla="*/ 0 w 398"/>
                <a:gd name="T41" fmla="*/ 0 h 340"/>
                <a:gd name="T42" fmla="*/ 0 w 398"/>
                <a:gd name="T43" fmla="*/ 0 h 340"/>
                <a:gd name="T44" fmla="*/ 0 w 398"/>
                <a:gd name="T45" fmla="*/ 0 h 340"/>
                <a:gd name="T46" fmla="*/ 0 w 398"/>
                <a:gd name="T47" fmla="*/ 0 h 340"/>
                <a:gd name="T48" fmla="*/ 1 w 398"/>
                <a:gd name="T49" fmla="*/ 0 h 340"/>
                <a:gd name="T50" fmla="*/ 1 w 398"/>
                <a:gd name="T51" fmla="*/ 0 h 340"/>
                <a:gd name="T52" fmla="*/ 1 w 398"/>
                <a:gd name="T53" fmla="*/ 0 h 340"/>
                <a:gd name="T54" fmla="*/ 1 w 398"/>
                <a:gd name="T55" fmla="*/ 0 h 340"/>
                <a:gd name="T56" fmla="*/ 0 w 398"/>
                <a:gd name="T57" fmla="*/ 0 h 340"/>
                <a:gd name="T58" fmla="*/ 0 w 398"/>
                <a:gd name="T59" fmla="*/ 0 h 340"/>
                <a:gd name="T60" fmla="*/ 0 w 398"/>
                <a:gd name="T61" fmla="*/ 0 h 340"/>
                <a:gd name="T62" fmla="*/ 0 w 398"/>
                <a:gd name="T63" fmla="*/ 0 h 340"/>
                <a:gd name="T64" fmla="*/ 0 w 398"/>
                <a:gd name="T65" fmla="*/ 0 h 340"/>
                <a:gd name="T66" fmla="*/ 0 w 398"/>
                <a:gd name="T67" fmla="*/ 0 h 340"/>
                <a:gd name="T68" fmla="*/ 0 w 398"/>
                <a:gd name="T69" fmla="*/ 0 h 340"/>
                <a:gd name="T70" fmla="*/ 0 w 398"/>
                <a:gd name="T71" fmla="*/ 0 h 340"/>
                <a:gd name="T72" fmla="*/ 0 w 398"/>
                <a:gd name="T73" fmla="*/ 0 h 340"/>
                <a:gd name="T74" fmla="*/ 0 w 398"/>
                <a:gd name="T75" fmla="*/ 0 h 340"/>
                <a:gd name="T76" fmla="*/ 0 w 398"/>
                <a:gd name="T77" fmla="*/ 0 h 340"/>
                <a:gd name="T78" fmla="*/ 0 w 398"/>
                <a:gd name="T79" fmla="*/ 0 h 340"/>
                <a:gd name="T80" fmla="*/ 0 w 398"/>
                <a:gd name="T81" fmla="*/ 0 h 340"/>
                <a:gd name="T82" fmla="*/ 0 w 398"/>
                <a:gd name="T83" fmla="*/ 0 h 340"/>
                <a:gd name="T84" fmla="*/ 0 w 398"/>
                <a:gd name="T85" fmla="*/ 0 h 340"/>
                <a:gd name="T86" fmla="*/ 0 w 398"/>
                <a:gd name="T87" fmla="*/ 0 h 340"/>
                <a:gd name="T88" fmla="*/ 0 w 398"/>
                <a:gd name="T89" fmla="*/ 0 h 340"/>
                <a:gd name="T90" fmla="*/ 0 w 398"/>
                <a:gd name="T91" fmla="*/ 0 h 340"/>
                <a:gd name="T92" fmla="*/ 0 w 398"/>
                <a:gd name="T93" fmla="*/ 0 h 340"/>
                <a:gd name="T94" fmla="*/ 0 w 398"/>
                <a:gd name="T95" fmla="*/ 0 h 340"/>
                <a:gd name="T96" fmla="*/ 0 w 398"/>
                <a:gd name="T97" fmla="*/ 0 h 340"/>
                <a:gd name="T98" fmla="*/ 0 w 398"/>
                <a:gd name="T99" fmla="*/ 0 h 340"/>
                <a:gd name="T100" fmla="*/ 0 w 398"/>
                <a:gd name="T101" fmla="*/ 0 h 340"/>
                <a:gd name="T102" fmla="*/ 0 w 398"/>
                <a:gd name="T103" fmla="*/ 0 h 340"/>
                <a:gd name="T104" fmla="*/ 0 w 398"/>
                <a:gd name="T105" fmla="*/ 0 h 340"/>
                <a:gd name="T106" fmla="*/ 0 w 398"/>
                <a:gd name="T107" fmla="*/ 0 h 340"/>
                <a:gd name="T108" fmla="*/ 0 w 398"/>
                <a:gd name="T109" fmla="*/ 0 h 340"/>
                <a:gd name="T110" fmla="*/ 0 w 398"/>
                <a:gd name="T111" fmla="*/ 0 h 340"/>
                <a:gd name="T112" fmla="*/ 0 w 398"/>
                <a:gd name="T113" fmla="*/ 0 h 340"/>
                <a:gd name="T114" fmla="*/ 0 w 398"/>
                <a:gd name="T115" fmla="*/ 0 h 340"/>
                <a:gd name="T116" fmla="*/ 0 w 398"/>
                <a:gd name="T117" fmla="*/ 0 h 340"/>
                <a:gd name="T118" fmla="*/ 0 w 398"/>
                <a:gd name="T119" fmla="*/ 0 h 340"/>
                <a:gd name="T120" fmla="*/ 0 w 398"/>
                <a:gd name="T121" fmla="*/ 0 h 340"/>
                <a:gd name="T122" fmla="*/ 0 w 398"/>
                <a:gd name="T123" fmla="*/ 0 h 340"/>
                <a:gd name="T124" fmla="*/ 0 w 398"/>
                <a:gd name="T125" fmla="*/ 0 h 3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8"/>
                <a:gd name="T190" fmla="*/ 0 h 340"/>
                <a:gd name="T191" fmla="*/ 398 w 398"/>
                <a:gd name="T192" fmla="*/ 340 h 34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8" h="340">
                  <a:moveTo>
                    <a:pt x="52" y="42"/>
                  </a:moveTo>
                  <a:lnTo>
                    <a:pt x="53" y="38"/>
                  </a:lnTo>
                  <a:lnTo>
                    <a:pt x="54" y="35"/>
                  </a:lnTo>
                  <a:lnTo>
                    <a:pt x="54" y="33"/>
                  </a:lnTo>
                  <a:lnTo>
                    <a:pt x="54" y="31"/>
                  </a:lnTo>
                  <a:lnTo>
                    <a:pt x="56" y="25"/>
                  </a:lnTo>
                  <a:lnTo>
                    <a:pt x="58" y="21"/>
                  </a:lnTo>
                  <a:lnTo>
                    <a:pt x="60" y="20"/>
                  </a:lnTo>
                  <a:lnTo>
                    <a:pt x="60" y="19"/>
                  </a:lnTo>
                  <a:lnTo>
                    <a:pt x="62" y="18"/>
                  </a:lnTo>
                  <a:lnTo>
                    <a:pt x="63" y="17"/>
                  </a:lnTo>
                  <a:lnTo>
                    <a:pt x="64" y="15"/>
                  </a:lnTo>
                  <a:lnTo>
                    <a:pt x="65" y="13"/>
                  </a:lnTo>
                  <a:lnTo>
                    <a:pt x="67" y="12"/>
                  </a:lnTo>
                  <a:lnTo>
                    <a:pt x="69" y="12"/>
                  </a:lnTo>
                  <a:lnTo>
                    <a:pt x="72" y="9"/>
                  </a:lnTo>
                  <a:lnTo>
                    <a:pt x="73" y="7"/>
                  </a:lnTo>
                  <a:lnTo>
                    <a:pt x="77" y="6"/>
                  </a:lnTo>
                  <a:lnTo>
                    <a:pt x="81" y="3"/>
                  </a:lnTo>
                  <a:lnTo>
                    <a:pt x="84" y="3"/>
                  </a:lnTo>
                  <a:lnTo>
                    <a:pt x="86" y="3"/>
                  </a:lnTo>
                  <a:lnTo>
                    <a:pt x="88" y="1"/>
                  </a:lnTo>
                  <a:lnTo>
                    <a:pt x="91" y="0"/>
                  </a:lnTo>
                  <a:lnTo>
                    <a:pt x="97" y="1"/>
                  </a:lnTo>
                  <a:lnTo>
                    <a:pt x="104" y="3"/>
                  </a:lnTo>
                  <a:lnTo>
                    <a:pt x="105" y="3"/>
                  </a:lnTo>
                  <a:lnTo>
                    <a:pt x="108" y="3"/>
                  </a:lnTo>
                  <a:lnTo>
                    <a:pt x="109" y="2"/>
                  </a:lnTo>
                  <a:lnTo>
                    <a:pt x="111" y="2"/>
                  </a:lnTo>
                  <a:lnTo>
                    <a:pt x="112" y="3"/>
                  </a:lnTo>
                  <a:lnTo>
                    <a:pt x="113" y="6"/>
                  </a:lnTo>
                  <a:lnTo>
                    <a:pt x="115" y="5"/>
                  </a:lnTo>
                  <a:lnTo>
                    <a:pt x="119" y="5"/>
                  </a:lnTo>
                  <a:lnTo>
                    <a:pt x="122" y="5"/>
                  </a:lnTo>
                  <a:lnTo>
                    <a:pt x="124" y="7"/>
                  </a:lnTo>
                  <a:lnTo>
                    <a:pt x="125" y="9"/>
                  </a:lnTo>
                  <a:lnTo>
                    <a:pt x="125" y="11"/>
                  </a:lnTo>
                  <a:lnTo>
                    <a:pt x="127" y="13"/>
                  </a:lnTo>
                  <a:lnTo>
                    <a:pt x="128" y="15"/>
                  </a:lnTo>
                  <a:lnTo>
                    <a:pt x="128" y="19"/>
                  </a:lnTo>
                  <a:lnTo>
                    <a:pt x="128" y="22"/>
                  </a:lnTo>
                  <a:lnTo>
                    <a:pt x="131" y="24"/>
                  </a:lnTo>
                  <a:lnTo>
                    <a:pt x="132" y="26"/>
                  </a:lnTo>
                  <a:lnTo>
                    <a:pt x="132" y="30"/>
                  </a:lnTo>
                  <a:lnTo>
                    <a:pt x="131" y="32"/>
                  </a:lnTo>
                  <a:lnTo>
                    <a:pt x="132" y="34"/>
                  </a:lnTo>
                  <a:lnTo>
                    <a:pt x="132" y="36"/>
                  </a:lnTo>
                  <a:lnTo>
                    <a:pt x="132" y="37"/>
                  </a:lnTo>
                  <a:lnTo>
                    <a:pt x="131" y="40"/>
                  </a:lnTo>
                  <a:lnTo>
                    <a:pt x="132" y="43"/>
                  </a:lnTo>
                  <a:lnTo>
                    <a:pt x="131" y="46"/>
                  </a:lnTo>
                  <a:lnTo>
                    <a:pt x="128" y="48"/>
                  </a:lnTo>
                  <a:lnTo>
                    <a:pt x="127" y="49"/>
                  </a:lnTo>
                  <a:lnTo>
                    <a:pt x="125" y="52"/>
                  </a:lnTo>
                  <a:lnTo>
                    <a:pt x="124" y="53"/>
                  </a:lnTo>
                  <a:lnTo>
                    <a:pt x="122" y="54"/>
                  </a:lnTo>
                  <a:lnTo>
                    <a:pt x="120" y="56"/>
                  </a:lnTo>
                  <a:lnTo>
                    <a:pt x="116" y="58"/>
                  </a:lnTo>
                  <a:lnTo>
                    <a:pt x="112" y="60"/>
                  </a:lnTo>
                  <a:lnTo>
                    <a:pt x="112" y="59"/>
                  </a:lnTo>
                  <a:lnTo>
                    <a:pt x="112" y="58"/>
                  </a:lnTo>
                  <a:lnTo>
                    <a:pt x="112" y="57"/>
                  </a:lnTo>
                  <a:lnTo>
                    <a:pt x="108" y="57"/>
                  </a:lnTo>
                  <a:lnTo>
                    <a:pt x="103" y="58"/>
                  </a:lnTo>
                  <a:lnTo>
                    <a:pt x="101" y="58"/>
                  </a:lnTo>
                  <a:lnTo>
                    <a:pt x="100" y="58"/>
                  </a:lnTo>
                  <a:lnTo>
                    <a:pt x="99" y="58"/>
                  </a:lnTo>
                  <a:lnTo>
                    <a:pt x="98" y="59"/>
                  </a:lnTo>
                  <a:lnTo>
                    <a:pt x="96" y="58"/>
                  </a:lnTo>
                  <a:lnTo>
                    <a:pt x="95" y="58"/>
                  </a:lnTo>
                  <a:lnTo>
                    <a:pt x="93" y="58"/>
                  </a:lnTo>
                  <a:lnTo>
                    <a:pt x="92" y="59"/>
                  </a:lnTo>
                  <a:lnTo>
                    <a:pt x="90" y="59"/>
                  </a:lnTo>
                  <a:lnTo>
                    <a:pt x="89" y="58"/>
                  </a:lnTo>
                  <a:lnTo>
                    <a:pt x="87" y="59"/>
                  </a:lnTo>
                  <a:lnTo>
                    <a:pt x="86" y="60"/>
                  </a:lnTo>
                  <a:lnTo>
                    <a:pt x="81" y="60"/>
                  </a:lnTo>
                  <a:lnTo>
                    <a:pt x="77" y="60"/>
                  </a:lnTo>
                  <a:lnTo>
                    <a:pt x="72" y="59"/>
                  </a:lnTo>
                  <a:lnTo>
                    <a:pt x="68" y="56"/>
                  </a:lnTo>
                  <a:lnTo>
                    <a:pt x="64" y="55"/>
                  </a:lnTo>
                  <a:lnTo>
                    <a:pt x="58" y="54"/>
                  </a:lnTo>
                  <a:lnTo>
                    <a:pt x="57" y="55"/>
                  </a:lnTo>
                  <a:lnTo>
                    <a:pt x="56" y="55"/>
                  </a:lnTo>
                  <a:lnTo>
                    <a:pt x="55" y="54"/>
                  </a:lnTo>
                  <a:lnTo>
                    <a:pt x="54" y="52"/>
                  </a:lnTo>
                  <a:lnTo>
                    <a:pt x="54" y="49"/>
                  </a:lnTo>
                  <a:lnTo>
                    <a:pt x="54" y="47"/>
                  </a:lnTo>
                  <a:lnTo>
                    <a:pt x="52" y="45"/>
                  </a:lnTo>
                  <a:lnTo>
                    <a:pt x="52" y="42"/>
                  </a:lnTo>
                  <a:close/>
                  <a:moveTo>
                    <a:pt x="217" y="143"/>
                  </a:moveTo>
                  <a:lnTo>
                    <a:pt x="217" y="143"/>
                  </a:lnTo>
                  <a:lnTo>
                    <a:pt x="218" y="143"/>
                  </a:lnTo>
                  <a:lnTo>
                    <a:pt x="218" y="145"/>
                  </a:lnTo>
                  <a:lnTo>
                    <a:pt x="217" y="145"/>
                  </a:lnTo>
                  <a:lnTo>
                    <a:pt x="217" y="143"/>
                  </a:lnTo>
                  <a:close/>
                  <a:moveTo>
                    <a:pt x="224" y="147"/>
                  </a:moveTo>
                  <a:lnTo>
                    <a:pt x="224" y="147"/>
                  </a:lnTo>
                  <a:lnTo>
                    <a:pt x="225" y="147"/>
                  </a:lnTo>
                  <a:lnTo>
                    <a:pt x="225" y="148"/>
                  </a:lnTo>
                  <a:lnTo>
                    <a:pt x="224" y="147"/>
                  </a:lnTo>
                  <a:close/>
                  <a:moveTo>
                    <a:pt x="229" y="148"/>
                  </a:moveTo>
                  <a:lnTo>
                    <a:pt x="229" y="147"/>
                  </a:lnTo>
                  <a:lnTo>
                    <a:pt x="230" y="147"/>
                  </a:lnTo>
                  <a:lnTo>
                    <a:pt x="230" y="148"/>
                  </a:lnTo>
                  <a:lnTo>
                    <a:pt x="229" y="148"/>
                  </a:lnTo>
                  <a:close/>
                  <a:moveTo>
                    <a:pt x="232" y="154"/>
                  </a:moveTo>
                  <a:lnTo>
                    <a:pt x="236" y="154"/>
                  </a:lnTo>
                  <a:lnTo>
                    <a:pt x="240" y="156"/>
                  </a:lnTo>
                  <a:lnTo>
                    <a:pt x="241" y="158"/>
                  </a:lnTo>
                  <a:lnTo>
                    <a:pt x="242" y="160"/>
                  </a:lnTo>
                  <a:lnTo>
                    <a:pt x="241" y="160"/>
                  </a:lnTo>
                  <a:lnTo>
                    <a:pt x="237" y="158"/>
                  </a:lnTo>
                  <a:lnTo>
                    <a:pt x="232" y="154"/>
                  </a:lnTo>
                  <a:close/>
                  <a:moveTo>
                    <a:pt x="237" y="151"/>
                  </a:moveTo>
                  <a:lnTo>
                    <a:pt x="237" y="150"/>
                  </a:lnTo>
                  <a:lnTo>
                    <a:pt x="237" y="151"/>
                  </a:lnTo>
                  <a:close/>
                  <a:moveTo>
                    <a:pt x="0" y="134"/>
                  </a:moveTo>
                  <a:lnTo>
                    <a:pt x="3" y="129"/>
                  </a:lnTo>
                  <a:lnTo>
                    <a:pt x="6" y="125"/>
                  </a:lnTo>
                  <a:lnTo>
                    <a:pt x="9" y="122"/>
                  </a:lnTo>
                  <a:lnTo>
                    <a:pt x="12" y="119"/>
                  </a:lnTo>
                  <a:lnTo>
                    <a:pt x="15" y="119"/>
                  </a:lnTo>
                  <a:lnTo>
                    <a:pt x="17" y="118"/>
                  </a:lnTo>
                  <a:lnTo>
                    <a:pt x="18" y="117"/>
                  </a:lnTo>
                  <a:lnTo>
                    <a:pt x="19" y="116"/>
                  </a:lnTo>
                  <a:lnTo>
                    <a:pt x="20" y="116"/>
                  </a:lnTo>
                  <a:lnTo>
                    <a:pt x="21" y="116"/>
                  </a:lnTo>
                  <a:lnTo>
                    <a:pt x="25" y="115"/>
                  </a:lnTo>
                  <a:lnTo>
                    <a:pt x="29" y="114"/>
                  </a:lnTo>
                  <a:lnTo>
                    <a:pt x="32" y="113"/>
                  </a:lnTo>
                  <a:lnTo>
                    <a:pt x="34" y="113"/>
                  </a:lnTo>
                  <a:lnTo>
                    <a:pt x="39" y="112"/>
                  </a:lnTo>
                  <a:lnTo>
                    <a:pt x="44" y="111"/>
                  </a:lnTo>
                  <a:lnTo>
                    <a:pt x="45" y="110"/>
                  </a:lnTo>
                  <a:lnTo>
                    <a:pt x="46" y="110"/>
                  </a:lnTo>
                  <a:lnTo>
                    <a:pt x="51" y="110"/>
                  </a:lnTo>
                  <a:lnTo>
                    <a:pt x="55" y="108"/>
                  </a:lnTo>
                  <a:lnTo>
                    <a:pt x="58" y="107"/>
                  </a:lnTo>
                  <a:lnTo>
                    <a:pt x="62" y="106"/>
                  </a:lnTo>
                  <a:lnTo>
                    <a:pt x="65" y="107"/>
                  </a:lnTo>
                  <a:lnTo>
                    <a:pt x="68" y="107"/>
                  </a:lnTo>
                  <a:lnTo>
                    <a:pt x="69" y="107"/>
                  </a:lnTo>
                  <a:lnTo>
                    <a:pt x="70" y="106"/>
                  </a:lnTo>
                  <a:lnTo>
                    <a:pt x="73" y="106"/>
                  </a:lnTo>
                  <a:lnTo>
                    <a:pt x="76" y="106"/>
                  </a:lnTo>
                  <a:lnTo>
                    <a:pt x="79" y="106"/>
                  </a:lnTo>
                  <a:lnTo>
                    <a:pt x="83" y="106"/>
                  </a:lnTo>
                  <a:lnTo>
                    <a:pt x="86" y="108"/>
                  </a:lnTo>
                  <a:lnTo>
                    <a:pt x="88" y="110"/>
                  </a:lnTo>
                  <a:lnTo>
                    <a:pt x="91" y="111"/>
                  </a:lnTo>
                  <a:lnTo>
                    <a:pt x="95" y="111"/>
                  </a:lnTo>
                  <a:lnTo>
                    <a:pt x="98" y="105"/>
                  </a:lnTo>
                  <a:lnTo>
                    <a:pt x="102" y="101"/>
                  </a:lnTo>
                  <a:lnTo>
                    <a:pt x="103" y="99"/>
                  </a:lnTo>
                  <a:lnTo>
                    <a:pt x="104" y="98"/>
                  </a:lnTo>
                  <a:lnTo>
                    <a:pt x="107" y="95"/>
                  </a:lnTo>
                  <a:lnTo>
                    <a:pt x="109" y="94"/>
                  </a:lnTo>
                  <a:lnTo>
                    <a:pt x="110" y="93"/>
                  </a:lnTo>
                  <a:lnTo>
                    <a:pt x="110" y="92"/>
                  </a:lnTo>
                  <a:lnTo>
                    <a:pt x="113" y="93"/>
                  </a:lnTo>
                  <a:lnTo>
                    <a:pt x="115" y="95"/>
                  </a:lnTo>
                  <a:lnTo>
                    <a:pt x="116" y="95"/>
                  </a:lnTo>
                  <a:lnTo>
                    <a:pt x="118" y="95"/>
                  </a:lnTo>
                  <a:lnTo>
                    <a:pt x="118" y="96"/>
                  </a:lnTo>
                  <a:lnTo>
                    <a:pt x="118" y="98"/>
                  </a:lnTo>
                  <a:lnTo>
                    <a:pt x="119" y="98"/>
                  </a:lnTo>
                  <a:lnTo>
                    <a:pt x="120" y="99"/>
                  </a:lnTo>
                  <a:lnTo>
                    <a:pt x="120" y="98"/>
                  </a:lnTo>
                  <a:lnTo>
                    <a:pt x="120" y="96"/>
                  </a:lnTo>
                  <a:lnTo>
                    <a:pt x="121" y="95"/>
                  </a:lnTo>
                  <a:lnTo>
                    <a:pt x="122" y="95"/>
                  </a:lnTo>
                  <a:lnTo>
                    <a:pt x="122" y="96"/>
                  </a:lnTo>
                  <a:lnTo>
                    <a:pt x="123" y="98"/>
                  </a:lnTo>
                  <a:lnTo>
                    <a:pt x="123" y="99"/>
                  </a:lnTo>
                  <a:lnTo>
                    <a:pt x="125" y="100"/>
                  </a:lnTo>
                  <a:lnTo>
                    <a:pt x="126" y="101"/>
                  </a:lnTo>
                  <a:lnTo>
                    <a:pt x="126" y="100"/>
                  </a:lnTo>
                  <a:lnTo>
                    <a:pt x="127" y="99"/>
                  </a:lnTo>
                  <a:lnTo>
                    <a:pt x="128" y="98"/>
                  </a:lnTo>
                  <a:lnTo>
                    <a:pt x="133" y="98"/>
                  </a:lnTo>
                  <a:lnTo>
                    <a:pt x="136" y="99"/>
                  </a:lnTo>
                  <a:lnTo>
                    <a:pt x="137" y="100"/>
                  </a:lnTo>
                  <a:lnTo>
                    <a:pt x="138" y="100"/>
                  </a:lnTo>
                  <a:lnTo>
                    <a:pt x="139" y="99"/>
                  </a:lnTo>
                  <a:lnTo>
                    <a:pt x="142" y="99"/>
                  </a:lnTo>
                  <a:lnTo>
                    <a:pt x="145" y="99"/>
                  </a:lnTo>
                  <a:lnTo>
                    <a:pt x="149" y="100"/>
                  </a:lnTo>
                  <a:lnTo>
                    <a:pt x="150" y="102"/>
                  </a:lnTo>
                  <a:lnTo>
                    <a:pt x="150" y="104"/>
                  </a:lnTo>
                  <a:lnTo>
                    <a:pt x="154" y="104"/>
                  </a:lnTo>
                  <a:lnTo>
                    <a:pt x="157" y="103"/>
                  </a:lnTo>
                  <a:lnTo>
                    <a:pt x="158" y="104"/>
                  </a:lnTo>
                  <a:lnTo>
                    <a:pt x="157" y="105"/>
                  </a:lnTo>
                  <a:lnTo>
                    <a:pt x="157" y="107"/>
                  </a:lnTo>
                  <a:lnTo>
                    <a:pt x="158" y="107"/>
                  </a:lnTo>
                  <a:lnTo>
                    <a:pt x="159" y="108"/>
                  </a:lnTo>
                  <a:lnTo>
                    <a:pt x="159" y="112"/>
                  </a:lnTo>
                  <a:lnTo>
                    <a:pt x="160" y="114"/>
                  </a:lnTo>
                  <a:lnTo>
                    <a:pt x="162" y="115"/>
                  </a:lnTo>
                  <a:lnTo>
                    <a:pt x="166" y="116"/>
                  </a:lnTo>
                  <a:lnTo>
                    <a:pt x="169" y="117"/>
                  </a:lnTo>
                  <a:lnTo>
                    <a:pt x="172" y="116"/>
                  </a:lnTo>
                  <a:lnTo>
                    <a:pt x="178" y="116"/>
                  </a:lnTo>
                  <a:lnTo>
                    <a:pt x="183" y="115"/>
                  </a:lnTo>
                  <a:lnTo>
                    <a:pt x="188" y="115"/>
                  </a:lnTo>
                  <a:lnTo>
                    <a:pt x="192" y="115"/>
                  </a:lnTo>
                  <a:lnTo>
                    <a:pt x="193" y="114"/>
                  </a:lnTo>
                  <a:lnTo>
                    <a:pt x="193" y="113"/>
                  </a:lnTo>
                  <a:lnTo>
                    <a:pt x="201" y="112"/>
                  </a:lnTo>
                  <a:lnTo>
                    <a:pt x="207" y="111"/>
                  </a:lnTo>
                  <a:lnTo>
                    <a:pt x="208" y="110"/>
                  </a:lnTo>
                  <a:lnTo>
                    <a:pt x="208" y="108"/>
                  </a:lnTo>
                  <a:lnTo>
                    <a:pt x="207" y="107"/>
                  </a:lnTo>
                  <a:lnTo>
                    <a:pt x="206" y="107"/>
                  </a:lnTo>
                  <a:lnTo>
                    <a:pt x="205" y="105"/>
                  </a:lnTo>
                  <a:lnTo>
                    <a:pt x="204" y="102"/>
                  </a:lnTo>
                  <a:lnTo>
                    <a:pt x="203" y="102"/>
                  </a:lnTo>
                  <a:lnTo>
                    <a:pt x="201" y="101"/>
                  </a:lnTo>
                  <a:lnTo>
                    <a:pt x="201" y="99"/>
                  </a:lnTo>
                  <a:lnTo>
                    <a:pt x="200" y="98"/>
                  </a:lnTo>
                  <a:lnTo>
                    <a:pt x="196" y="95"/>
                  </a:lnTo>
                  <a:lnTo>
                    <a:pt x="194" y="93"/>
                  </a:lnTo>
                  <a:lnTo>
                    <a:pt x="188" y="86"/>
                  </a:lnTo>
                  <a:lnTo>
                    <a:pt x="181" y="77"/>
                  </a:lnTo>
                  <a:lnTo>
                    <a:pt x="180" y="77"/>
                  </a:lnTo>
                  <a:lnTo>
                    <a:pt x="179" y="76"/>
                  </a:lnTo>
                  <a:lnTo>
                    <a:pt x="178" y="75"/>
                  </a:lnTo>
                  <a:lnTo>
                    <a:pt x="177" y="72"/>
                  </a:lnTo>
                  <a:lnTo>
                    <a:pt x="175" y="72"/>
                  </a:lnTo>
                  <a:lnTo>
                    <a:pt x="175" y="71"/>
                  </a:lnTo>
                  <a:lnTo>
                    <a:pt x="174" y="71"/>
                  </a:lnTo>
                  <a:lnTo>
                    <a:pt x="174" y="70"/>
                  </a:lnTo>
                  <a:lnTo>
                    <a:pt x="172" y="68"/>
                  </a:lnTo>
                  <a:lnTo>
                    <a:pt x="170" y="65"/>
                  </a:lnTo>
                  <a:lnTo>
                    <a:pt x="169" y="64"/>
                  </a:lnTo>
                  <a:lnTo>
                    <a:pt x="169" y="63"/>
                  </a:lnTo>
                  <a:lnTo>
                    <a:pt x="167" y="61"/>
                  </a:lnTo>
                  <a:lnTo>
                    <a:pt x="163" y="59"/>
                  </a:lnTo>
                  <a:lnTo>
                    <a:pt x="162" y="57"/>
                  </a:lnTo>
                  <a:lnTo>
                    <a:pt x="161" y="55"/>
                  </a:lnTo>
                  <a:lnTo>
                    <a:pt x="158" y="53"/>
                  </a:lnTo>
                  <a:lnTo>
                    <a:pt x="156" y="51"/>
                  </a:lnTo>
                  <a:lnTo>
                    <a:pt x="155" y="47"/>
                  </a:lnTo>
                  <a:lnTo>
                    <a:pt x="156" y="43"/>
                  </a:lnTo>
                  <a:lnTo>
                    <a:pt x="158" y="44"/>
                  </a:lnTo>
                  <a:lnTo>
                    <a:pt x="160" y="45"/>
                  </a:lnTo>
                  <a:lnTo>
                    <a:pt x="161" y="44"/>
                  </a:lnTo>
                  <a:lnTo>
                    <a:pt x="161" y="43"/>
                  </a:lnTo>
                  <a:lnTo>
                    <a:pt x="167" y="46"/>
                  </a:lnTo>
                  <a:lnTo>
                    <a:pt x="171" y="49"/>
                  </a:lnTo>
                  <a:lnTo>
                    <a:pt x="172" y="49"/>
                  </a:lnTo>
                  <a:lnTo>
                    <a:pt x="174" y="52"/>
                  </a:lnTo>
                  <a:lnTo>
                    <a:pt x="175" y="53"/>
                  </a:lnTo>
                  <a:lnTo>
                    <a:pt x="180" y="55"/>
                  </a:lnTo>
                  <a:lnTo>
                    <a:pt x="183" y="58"/>
                  </a:lnTo>
                  <a:lnTo>
                    <a:pt x="184" y="58"/>
                  </a:lnTo>
                  <a:lnTo>
                    <a:pt x="185" y="58"/>
                  </a:lnTo>
                  <a:lnTo>
                    <a:pt x="185" y="59"/>
                  </a:lnTo>
                  <a:lnTo>
                    <a:pt x="186" y="60"/>
                  </a:lnTo>
                  <a:lnTo>
                    <a:pt x="190" y="63"/>
                  </a:lnTo>
                  <a:lnTo>
                    <a:pt x="193" y="64"/>
                  </a:lnTo>
                  <a:lnTo>
                    <a:pt x="194" y="65"/>
                  </a:lnTo>
                  <a:lnTo>
                    <a:pt x="195" y="66"/>
                  </a:lnTo>
                  <a:lnTo>
                    <a:pt x="196" y="66"/>
                  </a:lnTo>
                  <a:lnTo>
                    <a:pt x="197" y="66"/>
                  </a:lnTo>
                  <a:lnTo>
                    <a:pt x="198" y="68"/>
                  </a:lnTo>
                  <a:lnTo>
                    <a:pt x="201" y="69"/>
                  </a:lnTo>
                  <a:lnTo>
                    <a:pt x="203" y="70"/>
                  </a:lnTo>
                  <a:lnTo>
                    <a:pt x="206" y="71"/>
                  </a:lnTo>
                  <a:lnTo>
                    <a:pt x="208" y="73"/>
                  </a:lnTo>
                  <a:lnTo>
                    <a:pt x="212" y="76"/>
                  </a:lnTo>
                  <a:lnTo>
                    <a:pt x="213" y="78"/>
                  </a:lnTo>
                  <a:lnTo>
                    <a:pt x="215" y="79"/>
                  </a:lnTo>
                  <a:lnTo>
                    <a:pt x="216" y="80"/>
                  </a:lnTo>
                  <a:lnTo>
                    <a:pt x="217" y="82"/>
                  </a:lnTo>
                  <a:lnTo>
                    <a:pt x="219" y="84"/>
                  </a:lnTo>
                  <a:lnTo>
                    <a:pt x="223" y="86"/>
                  </a:lnTo>
                  <a:lnTo>
                    <a:pt x="223" y="88"/>
                  </a:lnTo>
                  <a:lnTo>
                    <a:pt x="223" y="89"/>
                  </a:lnTo>
                  <a:lnTo>
                    <a:pt x="226" y="91"/>
                  </a:lnTo>
                  <a:lnTo>
                    <a:pt x="229" y="92"/>
                  </a:lnTo>
                  <a:lnTo>
                    <a:pt x="230" y="94"/>
                  </a:lnTo>
                  <a:lnTo>
                    <a:pt x="232" y="96"/>
                  </a:lnTo>
                  <a:lnTo>
                    <a:pt x="233" y="98"/>
                  </a:lnTo>
                  <a:lnTo>
                    <a:pt x="235" y="99"/>
                  </a:lnTo>
                  <a:lnTo>
                    <a:pt x="236" y="100"/>
                  </a:lnTo>
                  <a:lnTo>
                    <a:pt x="238" y="102"/>
                  </a:lnTo>
                  <a:lnTo>
                    <a:pt x="238" y="103"/>
                  </a:lnTo>
                  <a:lnTo>
                    <a:pt x="241" y="106"/>
                  </a:lnTo>
                  <a:lnTo>
                    <a:pt x="243" y="110"/>
                  </a:lnTo>
                  <a:lnTo>
                    <a:pt x="247" y="112"/>
                  </a:lnTo>
                  <a:lnTo>
                    <a:pt x="250" y="112"/>
                  </a:lnTo>
                  <a:lnTo>
                    <a:pt x="251" y="112"/>
                  </a:lnTo>
                  <a:lnTo>
                    <a:pt x="253" y="111"/>
                  </a:lnTo>
                  <a:lnTo>
                    <a:pt x="254" y="112"/>
                  </a:lnTo>
                  <a:lnTo>
                    <a:pt x="255" y="112"/>
                  </a:lnTo>
                  <a:lnTo>
                    <a:pt x="259" y="111"/>
                  </a:lnTo>
                  <a:lnTo>
                    <a:pt x="262" y="111"/>
                  </a:lnTo>
                  <a:lnTo>
                    <a:pt x="264" y="111"/>
                  </a:lnTo>
                  <a:lnTo>
                    <a:pt x="265" y="110"/>
                  </a:lnTo>
                  <a:lnTo>
                    <a:pt x="267" y="110"/>
                  </a:lnTo>
                  <a:lnTo>
                    <a:pt x="270" y="108"/>
                  </a:lnTo>
                  <a:lnTo>
                    <a:pt x="273" y="108"/>
                  </a:lnTo>
                  <a:lnTo>
                    <a:pt x="276" y="108"/>
                  </a:lnTo>
                  <a:lnTo>
                    <a:pt x="278" y="107"/>
                  </a:lnTo>
                  <a:lnTo>
                    <a:pt x="279" y="107"/>
                  </a:lnTo>
                  <a:lnTo>
                    <a:pt x="282" y="106"/>
                  </a:lnTo>
                  <a:lnTo>
                    <a:pt x="285" y="106"/>
                  </a:lnTo>
                  <a:lnTo>
                    <a:pt x="286" y="106"/>
                  </a:lnTo>
                  <a:lnTo>
                    <a:pt x="288" y="106"/>
                  </a:lnTo>
                  <a:lnTo>
                    <a:pt x="289" y="105"/>
                  </a:lnTo>
                  <a:lnTo>
                    <a:pt x="291" y="104"/>
                  </a:lnTo>
                  <a:lnTo>
                    <a:pt x="293" y="104"/>
                  </a:lnTo>
                  <a:lnTo>
                    <a:pt x="295" y="103"/>
                  </a:lnTo>
                  <a:lnTo>
                    <a:pt x="296" y="102"/>
                  </a:lnTo>
                  <a:lnTo>
                    <a:pt x="297" y="102"/>
                  </a:lnTo>
                  <a:lnTo>
                    <a:pt x="299" y="102"/>
                  </a:lnTo>
                  <a:lnTo>
                    <a:pt x="300" y="102"/>
                  </a:lnTo>
                  <a:lnTo>
                    <a:pt x="301" y="102"/>
                  </a:lnTo>
                  <a:lnTo>
                    <a:pt x="302" y="102"/>
                  </a:lnTo>
                  <a:lnTo>
                    <a:pt x="304" y="102"/>
                  </a:lnTo>
                  <a:lnTo>
                    <a:pt x="306" y="101"/>
                  </a:lnTo>
                  <a:lnTo>
                    <a:pt x="307" y="100"/>
                  </a:lnTo>
                  <a:lnTo>
                    <a:pt x="308" y="100"/>
                  </a:lnTo>
                  <a:lnTo>
                    <a:pt x="309" y="100"/>
                  </a:lnTo>
                  <a:lnTo>
                    <a:pt x="316" y="99"/>
                  </a:lnTo>
                  <a:lnTo>
                    <a:pt x="322" y="98"/>
                  </a:lnTo>
                  <a:lnTo>
                    <a:pt x="324" y="98"/>
                  </a:lnTo>
                  <a:lnTo>
                    <a:pt x="325" y="98"/>
                  </a:lnTo>
                  <a:lnTo>
                    <a:pt x="326" y="98"/>
                  </a:lnTo>
                  <a:lnTo>
                    <a:pt x="328" y="96"/>
                  </a:lnTo>
                  <a:lnTo>
                    <a:pt x="333" y="95"/>
                  </a:lnTo>
                  <a:lnTo>
                    <a:pt x="337" y="94"/>
                  </a:lnTo>
                  <a:lnTo>
                    <a:pt x="339" y="94"/>
                  </a:lnTo>
                  <a:lnTo>
                    <a:pt x="340" y="95"/>
                  </a:lnTo>
                  <a:lnTo>
                    <a:pt x="341" y="94"/>
                  </a:lnTo>
                  <a:lnTo>
                    <a:pt x="343" y="94"/>
                  </a:lnTo>
                  <a:lnTo>
                    <a:pt x="343" y="92"/>
                  </a:lnTo>
                  <a:lnTo>
                    <a:pt x="343" y="91"/>
                  </a:lnTo>
                  <a:lnTo>
                    <a:pt x="343" y="90"/>
                  </a:lnTo>
                  <a:lnTo>
                    <a:pt x="344" y="90"/>
                  </a:lnTo>
                  <a:lnTo>
                    <a:pt x="345" y="91"/>
                  </a:lnTo>
                  <a:lnTo>
                    <a:pt x="345" y="93"/>
                  </a:lnTo>
                  <a:lnTo>
                    <a:pt x="346" y="93"/>
                  </a:lnTo>
                  <a:lnTo>
                    <a:pt x="346" y="92"/>
                  </a:lnTo>
                  <a:lnTo>
                    <a:pt x="347" y="91"/>
                  </a:lnTo>
                  <a:lnTo>
                    <a:pt x="351" y="90"/>
                  </a:lnTo>
                  <a:lnTo>
                    <a:pt x="354" y="90"/>
                  </a:lnTo>
                  <a:lnTo>
                    <a:pt x="356" y="89"/>
                  </a:lnTo>
                  <a:lnTo>
                    <a:pt x="358" y="88"/>
                  </a:lnTo>
                  <a:lnTo>
                    <a:pt x="360" y="88"/>
                  </a:lnTo>
                  <a:lnTo>
                    <a:pt x="363" y="87"/>
                  </a:lnTo>
                  <a:lnTo>
                    <a:pt x="364" y="84"/>
                  </a:lnTo>
                  <a:lnTo>
                    <a:pt x="366" y="83"/>
                  </a:lnTo>
                  <a:lnTo>
                    <a:pt x="367" y="84"/>
                  </a:lnTo>
                  <a:lnTo>
                    <a:pt x="368" y="84"/>
                  </a:lnTo>
                  <a:lnTo>
                    <a:pt x="369" y="83"/>
                  </a:lnTo>
                  <a:lnTo>
                    <a:pt x="370" y="82"/>
                  </a:lnTo>
                  <a:lnTo>
                    <a:pt x="375" y="83"/>
                  </a:lnTo>
                  <a:lnTo>
                    <a:pt x="379" y="84"/>
                  </a:lnTo>
                  <a:lnTo>
                    <a:pt x="382" y="87"/>
                  </a:lnTo>
                  <a:lnTo>
                    <a:pt x="384" y="89"/>
                  </a:lnTo>
                  <a:lnTo>
                    <a:pt x="384" y="90"/>
                  </a:lnTo>
                  <a:lnTo>
                    <a:pt x="384" y="91"/>
                  </a:lnTo>
                  <a:lnTo>
                    <a:pt x="387" y="91"/>
                  </a:lnTo>
                  <a:lnTo>
                    <a:pt x="389" y="90"/>
                  </a:lnTo>
                  <a:lnTo>
                    <a:pt x="390" y="91"/>
                  </a:lnTo>
                  <a:lnTo>
                    <a:pt x="391" y="91"/>
                  </a:lnTo>
                  <a:lnTo>
                    <a:pt x="389" y="98"/>
                  </a:lnTo>
                  <a:lnTo>
                    <a:pt x="388" y="104"/>
                  </a:lnTo>
                  <a:lnTo>
                    <a:pt x="389" y="104"/>
                  </a:lnTo>
                  <a:lnTo>
                    <a:pt x="390" y="100"/>
                  </a:lnTo>
                  <a:lnTo>
                    <a:pt x="392" y="96"/>
                  </a:lnTo>
                  <a:lnTo>
                    <a:pt x="394" y="96"/>
                  </a:lnTo>
                  <a:lnTo>
                    <a:pt x="398" y="96"/>
                  </a:lnTo>
                  <a:lnTo>
                    <a:pt x="398" y="98"/>
                  </a:lnTo>
                  <a:lnTo>
                    <a:pt x="398" y="99"/>
                  </a:lnTo>
                  <a:lnTo>
                    <a:pt x="396" y="100"/>
                  </a:lnTo>
                  <a:lnTo>
                    <a:pt x="395" y="99"/>
                  </a:lnTo>
                  <a:lnTo>
                    <a:pt x="395" y="98"/>
                  </a:lnTo>
                  <a:lnTo>
                    <a:pt x="394" y="98"/>
                  </a:lnTo>
                  <a:lnTo>
                    <a:pt x="393" y="100"/>
                  </a:lnTo>
                  <a:lnTo>
                    <a:pt x="393" y="102"/>
                  </a:lnTo>
                  <a:lnTo>
                    <a:pt x="394" y="103"/>
                  </a:lnTo>
                  <a:lnTo>
                    <a:pt x="394" y="104"/>
                  </a:lnTo>
                  <a:lnTo>
                    <a:pt x="394" y="105"/>
                  </a:lnTo>
                  <a:lnTo>
                    <a:pt x="392" y="106"/>
                  </a:lnTo>
                  <a:lnTo>
                    <a:pt x="391" y="106"/>
                  </a:lnTo>
                  <a:lnTo>
                    <a:pt x="390" y="106"/>
                  </a:lnTo>
                  <a:lnTo>
                    <a:pt x="388" y="105"/>
                  </a:lnTo>
                  <a:lnTo>
                    <a:pt x="384" y="106"/>
                  </a:lnTo>
                  <a:lnTo>
                    <a:pt x="382" y="108"/>
                  </a:lnTo>
                  <a:lnTo>
                    <a:pt x="379" y="108"/>
                  </a:lnTo>
                  <a:lnTo>
                    <a:pt x="376" y="110"/>
                  </a:lnTo>
                  <a:lnTo>
                    <a:pt x="375" y="111"/>
                  </a:lnTo>
                  <a:lnTo>
                    <a:pt x="371" y="112"/>
                  </a:lnTo>
                  <a:lnTo>
                    <a:pt x="368" y="112"/>
                  </a:lnTo>
                  <a:lnTo>
                    <a:pt x="367" y="113"/>
                  </a:lnTo>
                  <a:lnTo>
                    <a:pt x="366" y="114"/>
                  </a:lnTo>
                  <a:lnTo>
                    <a:pt x="364" y="115"/>
                  </a:lnTo>
                  <a:lnTo>
                    <a:pt x="361" y="115"/>
                  </a:lnTo>
                  <a:lnTo>
                    <a:pt x="359" y="116"/>
                  </a:lnTo>
                  <a:lnTo>
                    <a:pt x="357" y="117"/>
                  </a:lnTo>
                  <a:lnTo>
                    <a:pt x="354" y="117"/>
                  </a:lnTo>
                  <a:lnTo>
                    <a:pt x="352" y="117"/>
                  </a:lnTo>
                  <a:lnTo>
                    <a:pt x="351" y="118"/>
                  </a:lnTo>
                  <a:lnTo>
                    <a:pt x="349" y="118"/>
                  </a:lnTo>
                  <a:lnTo>
                    <a:pt x="344" y="118"/>
                  </a:lnTo>
                  <a:lnTo>
                    <a:pt x="340" y="118"/>
                  </a:lnTo>
                  <a:lnTo>
                    <a:pt x="337" y="119"/>
                  </a:lnTo>
                  <a:lnTo>
                    <a:pt x="336" y="121"/>
                  </a:lnTo>
                  <a:lnTo>
                    <a:pt x="333" y="121"/>
                  </a:lnTo>
                  <a:lnTo>
                    <a:pt x="331" y="119"/>
                  </a:lnTo>
                  <a:lnTo>
                    <a:pt x="329" y="121"/>
                  </a:lnTo>
                  <a:lnTo>
                    <a:pt x="325" y="122"/>
                  </a:lnTo>
                  <a:lnTo>
                    <a:pt x="323" y="123"/>
                  </a:lnTo>
                  <a:lnTo>
                    <a:pt x="321" y="122"/>
                  </a:lnTo>
                  <a:lnTo>
                    <a:pt x="321" y="121"/>
                  </a:lnTo>
                  <a:lnTo>
                    <a:pt x="321" y="119"/>
                  </a:lnTo>
                  <a:lnTo>
                    <a:pt x="318" y="122"/>
                  </a:lnTo>
                  <a:lnTo>
                    <a:pt x="314" y="124"/>
                  </a:lnTo>
                  <a:lnTo>
                    <a:pt x="313" y="124"/>
                  </a:lnTo>
                  <a:lnTo>
                    <a:pt x="314" y="122"/>
                  </a:lnTo>
                  <a:lnTo>
                    <a:pt x="316" y="119"/>
                  </a:lnTo>
                  <a:lnTo>
                    <a:pt x="314" y="119"/>
                  </a:lnTo>
                  <a:lnTo>
                    <a:pt x="312" y="119"/>
                  </a:lnTo>
                  <a:lnTo>
                    <a:pt x="310" y="121"/>
                  </a:lnTo>
                  <a:lnTo>
                    <a:pt x="309" y="124"/>
                  </a:lnTo>
                  <a:lnTo>
                    <a:pt x="308" y="127"/>
                  </a:lnTo>
                  <a:lnTo>
                    <a:pt x="306" y="127"/>
                  </a:lnTo>
                  <a:lnTo>
                    <a:pt x="304" y="127"/>
                  </a:lnTo>
                  <a:lnTo>
                    <a:pt x="304" y="128"/>
                  </a:lnTo>
                  <a:lnTo>
                    <a:pt x="302" y="129"/>
                  </a:lnTo>
                  <a:lnTo>
                    <a:pt x="301" y="129"/>
                  </a:lnTo>
                  <a:lnTo>
                    <a:pt x="300" y="130"/>
                  </a:lnTo>
                  <a:lnTo>
                    <a:pt x="298" y="130"/>
                  </a:lnTo>
                  <a:lnTo>
                    <a:pt x="296" y="130"/>
                  </a:lnTo>
                  <a:lnTo>
                    <a:pt x="294" y="131"/>
                  </a:lnTo>
                  <a:lnTo>
                    <a:pt x="291" y="134"/>
                  </a:lnTo>
                  <a:lnTo>
                    <a:pt x="290" y="133"/>
                  </a:lnTo>
                  <a:lnTo>
                    <a:pt x="288" y="133"/>
                  </a:lnTo>
                  <a:lnTo>
                    <a:pt x="287" y="133"/>
                  </a:lnTo>
                  <a:lnTo>
                    <a:pt x="284" y="133"/>
                  </a:lnTo>
                  <a:lnTo>
                    <a:pt x="282" y="134"/>
                  </a:lnTo>
                  <a:lnTo>
                    <a:pt x="279" y="135"/>
                  </a:lnTo>
                  <a:lnTo>
                    <a:pt x="276" y="135"/>
                  </a:lnTo>
                  <a:lnTo>
                    <a:pt x="273" y="135"/>
                  </a:lnTo>
                  <a:lnTo>
                    <a:pt x="268" y="136"/>
                  </a:lnTo>
                  <a:lnTo>
                    <a:pt x="271" y="140"/>
                  </a:lnTo>
                  <a:lnTo>
                    <a:pt x="275" y="146"/>
                  </a:lnTo>
                  <a:lnTo>
                    <a:pt x="276" y="147"/>
                  </a:lnTo>
                  <a:lnTo>
                    <a:pt x="276" y="148"/>
                  </a:lnTo>
                  <a:lnTo>
                    <a:pt x="277" y="150"/>
                  </a:lnTo>
                  <a:lnTo>
                    <a:pt x="279" y="151"/>
                  </a:lnTo>
                  <a:lnTo>
                    <a:pt x="281" y="154"/>
                  </a:lnTo>
                  <a:lnTo>
                    <a:pt x="282" y="157"/>
                  </a:lnTo>
                  <a:lnTo>
                    <a:pt x="286" y="161"/>
                  </a:lnTo>
                  <a:lnTo>
                    <a:pt x="289" y="164"/>
                  </a:lnTo>
                  <a:lnTo>
                    <a:pt x="290" y="165"/>
                  </a:lnTo>
                  <a:lnTo>
                    <a:pt x="293" y="165"/>
                  </a:lnTo>
                  <a:lnTo>
                    <a:pt x="293" y="168"/>
                  </a:lnTo>
                  <a:lnTo>
                    <a:pt x="293" y="169"/>
                  </a:lnTo>
                  <a:lnTo>
                    <a:pt x="295" y="171"/>
                  </a:lnTo>
                  <a:lnTo>
                    <a:pt x="296" y="175"/>
                  </a:lnTo>
                  <a:lnTo>
                    <a:pt x="294" y="175"/>
                  </a:lnTo>
                  <a:lnTo>
                    <a:pt x="291" y="176"/>
                  </a:lnTo>
                  <a:lnTo>
                    <a:pt x="289" y="177"/>
                  </a:lnTo>
                  <a:lnTo>
                    <a:pt x="288" y="178"/>
                  </a:lnTo>
                  <a:lnTo>
                    <a:pt x="286" y="178"/>
                  </a:lnTo>
                  <a:lnTo>
                    <a:pt x="285" y="178"/>
                  </a:lnTo>
                  <a:lnTo>
                    <a:pt x="281" y="182"/>
                  </a:lnTo>
                  <a:lnTo>
                    <a:pt x="275" y="184"/>
                  </a:lnTo>
                  <a:lnTo>
                    <a:pt x="271" y="183"/>
                  </a:lnTo>
                  <a:lnTo>
                    <a:pt x="267" y="181"/>
                  </a:lnTo>
                  <a:lnTo>
                    <a:pt x="267" y="180"/>
                  </a:lnTo>
                  <a:lnTo>
                    <a:pt x="266" y="178"/>
                  </a:lnTo>
                  <a:lnTo>
                    <a:pt x="264" y="176"/>
                  </a:lnTo>
                  <a:lnTo>
                    <a:pt x="261" y="174"/>
                  </a:lnTo>
                  <a:lnTo>
                    <a:pt x="259" y="172"/>
                  </a:lnTo>
                  <a:lnTo>
                    <a:pt x="255" y="169"/>
                  </a:lnTo>
                  <a:lnTo>
                    <a:pt x="249" y="165"/>
                  </a:lnTo>
                  <a:lnTo>
                    <a:pt x="243" y="161"/>
                  </a:lnTo>
                  <a:lnTo>
                    <a:pt x="244" y="161"/>
                  </a:lnTo>
                  <a:lnTo>
                    <a:pt x="246" y="160"/>
                  </a:lnTo>
                  <a:lnTo>
                    <a:pt x="246" y="159"/>
                  </a:lnTo>
                  <a:lnTo>
                    <a:pt x="248" y="159"/>
                  </a:lnTo>
                  <a:lnTo>
                    <a:pt x="249" y="158"/>
                  </a:lnTo>
                  <a:lnTo>
                    <a:pt x="243" y="156"/>
                  </a:lnTo>
                  <a:lnTo>
                    <a:pt x="239" y="152"/>
                  </a:lnTo>
                  <a:lnTo>
                    <a:pt x="239" y="151"/>
                  </a:lnTo>
                  <a:lnTo>
                    <a:pt x="241" y="151"/>
                  </a:lnTo>
                  <a:lnTo>
                    <a:pt x="243" y="152"/>
                  </a:lnTo>
                  <a:lnTo>
                    <a:pt x="243" y="151"/>
                  </a:lnTo>
                  <a:lnTo>
                    <a:pt x="242" y="150"/>
                  </a:lnTo>
                  <a:lnTo>
                    <a:pt x="241" y="148"/>
                  </a:lnTo>
                  <a:lnTo>
                    <a:pt x="240" y="148"/>
                  </a:lnTo>
                  <a:lnTo>
                    <a:pt x="240" y="147"/>
                  </a:lnTo>
                  <a:lnTo>
                    <a:pt x="239" y="146"/>
                  </a:lnTo>
                  <a:lnTo>
                    <a:pt x="240" y="146"/>
                  </a:lnTo>
                  <a:lnTo>
                    <a:pt x="240" y="145"/>
                  </a:lnTo>
                  <a:lnTo>
                    <a:pt x="242" y="146"/>
                  </a:lnTo>
                  <a:lnTo>
                    <a:pt x="244" y="146"/>
                  </a:lnTo>
                  <a:lnTo>
                    <a:pt x="244" y="145"/>
                  </a:lnTo>
                  <a:lnTo>
                    <a:pt x="243" y="142"/>
                  </a:lnTo>
                  <a:lnTo>
                    <a:pt x="240" y="141"/>
                  </a:lnTo>
                  <a:lnTo>
                    <a:pt x="239" y="142"/>
                  </a:lnTo>
                  <a:lnTo>
                    <a:pt x="238" y="143"/>
                  </a:lnTo>
                  <a:lnTo>
                    <a:pt x="238" y="142"/>
                  </a:lnTo>
                  <a:lnTo>
                    <a:pt x="237" y="140"/>
                  </a:lnTo>
                  <a:lnTo>
                    <a:pt x="233" y="138"/>
                  </a:lnTo>
                  <a:lnTo>
                    <a:pt x="229" y="137"/>
                  </a:lnTo>
                  <a:lnTo>
                    <a:pt x="224" y="137"/>
                  </a:lnTo>
                  <a:lnTo>
                    <a:pt x="219" y="137"/>
                  </a:lnTo>
                  <a:lnTo>
                    <a:pt x="217" y="138"/>
                  </a:lnTo>
                  <a:lnTo>
                    <a:pt x="215" y="138"/>
                  </a:lnTo>
                  <a:lnTo>
                    <a:pt x="214" y="138"/>
                  </a:lnTo>
                  <a:lnTo>
                    <a:pt x="211" y="139"/>
                  </a:lnTo>
                  <a:lnTo>
                    <a:pt x="208" y="141"/>
                  </a:lnTo>
                  <a:lnTo>
                    <a:pt x="206" y="141"/>
                  </a:lnTo>
                  <a:lnTo>
                    <a:pt x="204" y="141"/>
                  </a:lnTo>
                  <a:lnTo>
                    <a:pt x="208" y="145"/>
                  </a:lnTo>
                  <a:lnTo>
                    <a:pt x="213" y="148"/>
                  </a:lnTo>
                  <a:lnTo>
                    <a:pt x="213" y="150"/>
                  </a:lnTo>
                  <a:lnTo>
                    <a:pt x="214" y="152"/>
                  </a:lnTo>
                  <a:lnTo>
                    <a:pt x="214" y="153"/>
                  </a:lnTo>
                  <a:lnTo>
                    <a:pt x="215" y="154"/>
                  </a:lnTo>
                  <a:lnTo>
                    <a:pt x="214" y="159"/>
                  </a:lnTo>
                  <a:lnTo>
                    <a:pt x="212" y="164"/>
                  </a:lnTo>
                  <a:lnTo>
                    <a:pt x="211" y="168"/>
                  </a:lnTo>
                  <a:lnTo>
                    <a:pt x="209" y="172"/>
                  </a:lnTo>
                  <a:lnTo>
                    <a:pt x="209" y="177"/>
                  </a:lnTo>
                  <a:lnTo>
                    <a:pt x="208" y="182"/>
                  </a:lnTo>
                  <a:lnTo>
                    <a:pt x="208" y="183"/>
                  </a:lnTo>
                  <a:lnTo>
                    <a:pt x="207" y="184"/>
                  </a:lnTo>
                  <a:lnTo>
                    <a:pt x="208" y="189"/>
                  </a:lnTo>
                  <a:lnTo>
                    <a:pt x="209" y="193"/>
                  </a:lnTo>
                  <a:lnTo>
                    <a:pt x="216" y="194"/>
                  </a:lnTo>
                  <a:lnTo>
                    <a:pt x="223" y="196"/>
                  </a:lnTo>
                  <a:lnTo>
                    <a:pt x="224" y="197"/>
                  </a:lnTo>
                  <a:lnTo>
                    <a:pt x="226" y="197"/>
                  </a:lnTo>
                  <a:lnTo>
                    <a:pt x="229" y="198"/>
                  </a:lnTo>
                  <a:lnTo>
                    <a:pt x="229" y="199"/>
                  </a:lnTo>
                  <a:lnTo>
                    <a:pt x="230" y="201"/>
                  </a:lnTo>
                  <a:lnTo>
                    <a:pt x="233" y="203"/>
                  </a:lnTo>
                  <a:lnTo>
                    <a:pt x="236" y="204"/>
                  </a:lnTo>
                  <a:lnTo>
                    <a:pt x="236" y="206"/>
                  </a:lnTo>
                  <a:lnTo>
                    <a:pt x="237" y="207"/>
                  </a:lnTo>
                  <a:lnTo>
                    <a:pt x="238" y="207"/>
                  </a:lnTo>
                  <a:lnTo>
                    <a:pt x="238" y="206"/>
                  </a:lnTo>
                  <a:lnTo>
                    <a:pt x="239" y="205"/>
                  </a:lnTo>
                  <a:lnTo>
                    <a:pt x="240" y="205"/>
                  </a:lnTo>
                  <a:lnTo>
                    <a:pt x="241" y="205"/>
                  </a:lnTo>
                  <a:lnTo>
                    <a:pt x="246" y="208"/>
                  </a:lnTo>
                  <a:lnTo>
                    <a:pt x="250" y="210"/>
                  </a:lnTo>
                  <a:lnTo>
                    <a:pt x="251" y="209"/>
                  </a:lnTo>
                  <a:lnTo>
                    <a:pt x="252" y="209"/>
                  </a:lnTo>
                  <a:lnTo>
                    <a:pt x="256" y="210"/>
                  </a:lnTo>
                  <a:lnTo>
                    <a:pt x="261" y="211"/>
                  </a:lnTo>
                  <a:lnTo>
                    <a:pt x="262" y="213"/>
                  </a:lnTo>
                  <a:lnTo>
                    <a:pt x="264" y="215"/>
                  </a:lnTo>
                  <a:lnTo>
                    <a:pt x="265" y="213"/>
                  </a:lnTo>
                  <a:lnTo>
                    <a:pt x="266" y="213"/>
                  </a:lnTo>
                  <a:lnTo>
                    <a:pt x="274" y="215"/>
                  </a:lnTo>
                  <a:lnTo>
                    <a:pt x="282" y="218"/>
                  </a:lnTo>
                  <a:lnTo>
                    <a:pt x="281" y="219"/>
                  </a:lnTo>
                  <a:lnTo>
                    <a:pt x="279" y="220"/>
                  </a:lnTo>
                  <a:lnTo>
                    <a:pt x="278" y="223"/>
                  </a:lnTo>
                  <a:lnTo>
                    <a:pt x="279" y="227"/>
                  </a:lnTo>
                  <a:lnTo>
                    <a:pt x="278" y="229"/>
                  </a:lnTo>
                  <a:lnTo>
                    <a:pt x="276" y="231"/>
                  </a:lnTo>
                  <a:lnTo>
                    <a:pt x="275" y="232"/>
                  </a:lnTo>
                  <a:lnTo>
                    <a:pt x="275" y="234"/>
                  </a:lnTo>
                  <a:lnTo>
                    <a:pt x="274" y="234"/>
                  </a:lnTo>
                  <a:lnTo>
                    <a:pt x="273" y="235"/>
                  </a:lnTo>
                  <a:lnTo>
                    <a:pt x="272" y="235"/>
                  </a:lnTo>
                  <a:lnTo>
                    <a:pt x="270" y="234"/>
                  </a:lnTo>
                  <a:lnTo>
                    <a:pt x="267" y="235"/>
                  </a:lnTo>
                  <a:lnTo>
                    <a:pt x="264" y="234"/>
                  </a:lnTo>
                  <a:lnTo>
                    <a:pt x="264" y="233"/>
                  </a:lnTo>
                  <a:lnTo>
                    <a:pt x="263" y="232"/>
                  </a:lnTo>
                  <a:lnTo>
                    <a:pt x="261" y="232"/>
                  </a:lnTo>
                  <a:lnTo>
                    <a:pt x="259" y="231"/>
                  </a:lnTo>
                  <a:lnTo>
                    <a:pt x="259" y="230"/>
                  </a:lnTo>
                  <a:lnTo>
                    <a:pt x="260" y="230"/>
                  </a:lnTo>
                  <a:lnTo>
                    <a:pt x="261" y="230"/>
                  </a:lnTo>
                  <a:lnTo>
                    <a:pt x="263" y="230"/>
                  </a:lnTo>
                  <a:lnTo>
                    <a:pt x="263" y="229"/>
                  </a:lnTo>
                  <a:lnTo>
                    <a:pt x="259" y="228"/>
                  </a:lnTo>
                  <a:lnTo>
                    <a:pt x="255" y="227"/>
                  </a:lnTo>
                  <a:lnTo>
                    <a:pt x="254" y="228"/>
                  </a:lnTo>
                  <a:lnTo>
                    <a:pt x="253" y="229"/>
                  </a:lnTo>
                  <a:lnTo>
                    <a:pt x="252" y="227"/>
                  </a:lnTo>
                  <a:lnTo>
                    <a:pt x="252" y="224"/>
                  </a:lnTo>
                  <a:lnTo>
                    <a:pt x="251" y="224"/>
                  </a:lnTo>
                  <a:lnTo>
                    <a:pt x="250" y="224"/>
                  </a:lnTo>
                  <a:lnTo>
                    <a:pt x="249" y="226"/>
                  </a:lnTo>
                  <a:lnTo>
                    <a:pt x="247" y="224"/>
                  </a:lnTo>
                  <a:lnTo>
                    <a:pt x="246" y="224"/>
                  </a:lnTo>
                  <a:lnTo>
                    <a:pt x="246" y="223"/>
                  </a:lnTo>
                  <a:lnTo>
                    <a:pt x="246" y="222"/>
                  </a:lnTo>
                  <a:lnTo>
                    <a:pt x="246" y="221"/>
                  </a:lnTo>
                  <a:lnTo>
                    <a:pt x="244" y="222"/>
                  </a:lnTo>
                  <a:lnTo>
                    <a:pt x="243" y="222"/>
                  </a:lnTo>
                  <a:lnTo>
                    <a:pt x="243" y="223"/>
                  </a:lnTo>
                  <a:lnTo>
                    <a:pt x="242" y="223"/>
                  </a:lnTo>
                  <a:lnTo>
                    <a:pt x="241" y="222"/>
                  </a:lnTo>
                  <a:lnTo>
                    <a:pt x="241" y="221"/>
                  </a:lnTo>
                  <a:lnTo>
                    <a:pt x="240" y="221"/>
                  </a:lnTo>
                  <a:lnTo>
                    <a:pt x="239" y="220"/>
                  </a:lnTo>
                  <a:lnTo>
                    <a:pt x="238" y="221"/>
                  </a:lnTo>
                  <a:lnTo>
                    <a:pt x="237" y="222"/>
                  </a:lnTo>
                  <a:lnTo>
                    <a:pt x="232" y="220"/>
                  </a:lnTo>
                  <a:lnTo>
                    <a:pt x="229" y="218"/>
                  </a:lnTo>
                  <a:lnTo>
                    <a:pt x="229" y="219"/>
                  </a:lnTo>
                  <a:lnTo>
                    <a:pt x="228" y="219"/>
                  </a:lnTo>
                  <a:lnTo>
                    <a:pt x="227" y="218"/>
                  </a:lnTo>
                  <a:lnTo>
                    <a:pt x="227" y="217"/>
                  </a:lnTo>
                  <a:lnTo>
                    <a:pt x="224" y="216"/>
                  </a:lnTo>
                  <a:lnTo>
                    <a:pt x="220" y="216"/>
                  </a:lnTo>
                  <a:lnTo>
                    <a:pt x="219" y="216"/>
                  </a:lnTo>
                  <a:lnTo>
                    <a:pt x="218" y="215"/>
                  </a:lnTo>
                  <a:lnTo>
                    <a:pt x="214" y="213"/>
                  </a:lnTo>
                  <a:lnTo>
                    <a:pt x="209" y="212"/>
                  </a:lnTo>
                  <a:lnTo>
                    <a:pt x="208" y="213"/>
                  </a:lnTo>
                  <a:lnTo>
                    <a:pt x="207" y="215"/>
                  </a:lnTo>
                  <a:lnTo>
                    <a:pt x="206" y="220"/>
                  </a:lnTo>
                  <a:lnTo>
                    <a:pt x="205" y="228"/>
                  </a:lnTo>
                  <a:lnTo>
                    <a:pt x="203" y="236"/>
                  </a:lnTo>
                  <a:lnTo>
                    <a:pt x="201" y="241"/>
                  </a:lnTo>
                  <a:lnTo>
                    <a:pt x="200" y="236"/>
                  </a:lnTo>
                  <a:lnTo>
                    <a:pt x="196" y="232"/>
                  </a:lnTo>
                  <a:lnTo>
                    <a:pt x="196" y="233"/>
                  </a:lnTo>
                  <a:lnTo>
                    <a:pt x="195" y="233"/>
                  </a:lnTo>
                  <a:lnTo>
                    <a:pt x="193" y="226"/>
                  </a:lnTo>
                  <a:lnTo>
                    <a:pt x="193" y="218"/>
                  </a:lnTo>
                  <a:lnTo>
                    <a:pt x="192" y="216"/>
                  </a:lnTo>
                  <a:lnTo>
                    <a:pt x="191" y="213"/>
                  </a:lnTo>
                  <a:lnTo>
                    <a:pt x="190" y="204"/>
                  </a:lnTo>
                  <a:lnTo>
                    <a:pt x="189" y="193"/>
                  </a:lnTo>
                  <a:lnTo>
                    <a:pt x="189" y="192"/>
                  </a:lnTo>
                  <a:lnTo>
                    <a:pt x="188" y="192"/>
                  </a:lnTo>
                  <a:lnTo>
                    <a:pt x="188" y="186"/>
                  </a:lnTo>
                  <a:lnTo>
                    <a:pt x="188" y="180"/>
                  </a:lnTo>
                  <a:lnTo>
                    <a:pt x="186" y="178"/>
                  </a:lnTo>
                  <a:lnTo>
                    <a:pt x="186" y="173"/>
                  </a:lnTo>
                  <a:lnTo>
                    <a:pt x="185" y="168"/>
                  </a:lnTo>
                  <a:lnTo>
                    <a:pt x="186" y="164"/>
                  </a:lnTo>
                  <a:lnTo>
                    <a:pt x="186" y="161"/>
                  </a:lnTo>
                  <a:lnTo>
                    <a:pt x="186" y="160"/>
                  </a:lnTo>
                  <a:lnTo>
                    <a:pt x="186" y="156"/>
                  </a:lnTo>
                  <a:lnTo>
                    <a:pt x="188" y="151"/>
                  </a:lnTo>
                  <a:lnTo>
                    <a:pt x="188" y="148"/>
                  </a:lnTo>
                  <a:lnTo>
                    <a:pt x="189" y="143"/>
                  </a:lnTo>
                  <a:lnTo>
                    <a:pt x="188" y="143"/>
                  </a:lnTo>
                  <a:lnTo>
                    <a:pt x="186" y="142"/>
                  </a:lnTo>
                  <a:lnTo>
                    <a:pt x="183" y="143"/>
                  </a:lnTo>
                  <a:lnTo>
                    <a:pt x="179" y="142"/>
                  </a:lnTo>
                  <a:lnTo>
                    <a:pt x="177" y="143"/>
                  </a:lnTo>
                  <a:lnTo>
                    <a:pt x="172" y="143"/>
                  </a:lnTo>
                  <a:lnTo>
                    <a:pt x="170" y="145"/>
                  </a:lnTo>
                  <a:lnTo>
                    <a:pt x="169" y="146"/>
                  </a:lnTo>
                  <a:lnTo>
                    <a:pt x="167" y="146"/>
                  </a:lnTo>
                  <a:lnTo>
                    <a:pt x="166" y="145"/>
                  </a:lnTo>
                  <a:lnTo>
                    <a:pt x="162" y="146"/>
                  </a:lnTo>
                  <a:lnTo>
                    <a:pt x="159" y="147"/>
                  </a:lnTo>
                  <a:lnTo>
                    <a:pt x="158" y="154"/>
                  </a:lnTo>
                  <a:lnTo>
                    <a:pt x="156" y="163"/>
                  </a:lnTo>
                  <a:lnTo>
                    <a:pt x="153" y="172"/>
                  </a:lnTo>
                  <a:lnTo>
                    <a:pt x="149" y="178"/>
                  </a:lnTo>
                  <a:lnTo>
                    <a:pt x="148" y="180"/>
                  </a:lnTo>
                  <a:lnTo>
                    <a:pt x="146" y="181"/>
                  </a:lnTo>
                  <a:lnTo>
                    <a:pt x="144" y="184"/>
                  </a:lnTo>
                  <a:lnTo>
                    <a:pt x="140" y="187"/>
                  </a:lnTo>
                  <a:lnTo>
                    <a:pt x="139" y="188"/>
                  </a:lnTo>
                  <a:lnTo>
                    <a:pt x="138" y="188"/>
                  </a:lnTo>
                  <a:lnTo>
                    <a:pt x="136" y="193"/>
                  </a:lnTo>
                  <a:lnTo>
                    <a:pt x="134" y="196"/>
                  </a:lnTo>
                  <a:lnTo>
                    <a:pt x="133" y="197"/>
                  </a:lnTo>
                  <a:lnTo>
                    <a:pt x="131" y="198"/>
                  </a:lnTo>
                  <a:lnTo>
                    <a:pt x="128" y="201"/>
                  </a:lnTo>
                  <a:lnTo>
                    <a:pt x="126" y="205"/>
                  </a:lnTo>
                  <a:lnTo>
                    <a:pt x="125" y="206"/>
                  </a:lnTo>
                  <a:lnTo>
                    <a:pt x="124" y="206"/>
                  </a:lnTo>
                  <a:lnTo>
                    <a:pt x="122" y="208"/>
                  </a:lnTo>
                  <a:lnTo>
                    <a:pt x="121" y="210"/>
                  </a:lnTo>
                  <a:lnTo>
                    <a:pt x="122" y="211"/>
                  </a:lnTo>
                  <a:lnTo>
                    <a:pt x="122" y="212"/>
                  </a:lnTo>
                  <a:lnTo>
                    <a:pt x="127" y="213"/>
                  </a:lnTo>
                  <a:lnTo>
                    <a:pt x="133" y="215"/>
                  </a:lnTo>
                  <a:lnTo>
                    <a:pt x="136" y="217"/>
                  </a:lnTo>
                  <a:lnTo>
                    <a:pt x="140" y="219"/>
                  </a:lnTo>
                  <a:lnTo>
                    <a:pt x="145" y="220"/>
                  </a:lnTo>
                  <a:lnTo>
                    <a:pt x="148" y="221"/>
                  </a:lnTo>
                  <a:lnTo>
                    <a:pt x="150" y="221"/>
                  </a:lnTo>
                  <a:lnTo>
                    <a:pt x="154" y="222"/>
                  </a:lnTo>
                  <a:lnTo>
                    <a:pt x="154" y="223"/>
                  </a:lnTo>
                  <a:lnTo>
                    <a:pt x="155" y="224"/>
                  </a:lnTo>
                  <a:lnTo>
                    <a:pt x="156" y="224"/>
                  </a:lnTo>
                  <a:lnTo>
                    <a:pt x="158" y="226"/>
                  </a:lnTo>
                  <a:lnTo>
                    <a:pt x="161" y="227"/>
                  </a:lnTo>
                  <a:lnTo>
                    <a:pt x="165" y="229"/>
                  </a:lnTo>
                  <a:lnTo>
                    <a:pt x="168" y="230"/>
                  </a:lnTo>
                  <a:lnTo>
                    <a:pt x="170" y="232"/>
                  </a:lnTo>
                  <a:lnTo>
                    <a:pt x="170" y="233"/>
                  </a:lnTo>
                  <a:lnTo>
                    <a:pt x="171" y="233"/>
                  </a:lnTo>
                  <a:lnTo>
                    <a:pt x="174" y="235"/>
                  </a:lnTo>
                  <a:lnTo>
                    <a:pt x="178" y="238"/>
                  </a:lnTo>
                  <a:lnTo>
                    <a:pt x="178" y="239"/>
                  </a:lnTo>
                  <a:lnTo>
                    <a:pt x="179" y="240"/>
                  </a:lnTo>
                  <a:lnTo>
                    <a:pt x="180" y="241"/>
                  </a:lnTo>
                  <a:lnTo>
                    <a:pt x="181" y="241"/>
                  </a:lnTo>
                  <a:lnTo>
                    <a:pt x="183" y="243"/>
                  </a:lnTo>
                  <a:lnTo>
                    <a:pt x="185" y="245"/>
                  </a:lnTo>
                  <a:lnTo>
                    <a:pt x="186" y="246"/>
                  </a:lnTo>
                  <a:lnTo>
                    <a:pt x="188" y="247"/>
                  </a:lnTo>
                  <a:lnTo>
                    <a:pt x="190" y="250"/>
                  </a:lnTo>
                  <a:lnTo>
                    <a:pt x="192" y="252"/>
                  </a:lnTo>
                  <a:lnTo>
                    <a:pt x="194" y="254"/>
                  </a:lnTo>
                  <a:lnTo>
                    <a:pt x="195" y="255"/>
                  </a:lnTo>
                  <a:lnTo>
                    <a:pt x="197" y="257"/>
                  </a:lnTo>
                  <a:lnTo>
                    <a:pt x="201" y="258"/>
                  </a:lnTo>
                  <a:lnTo>
                    <a:pt x="204" y="263"/>
                  </a:lnTo>
                  <a:lnTo>
                    <a:pt x="207" y="266"/>
                  </a:lnTo>
                  <a:lnTo>
                    <a:pt x="208" y="267"/>
                  </a:lnTo>
                  <a:lnTo>
                    <a:pt x="209" y="267"/>
                  </a:lnTo>
                  <a:lnTo>
                    <a:pt x="209" y="268"/>
                  </a:lnTo>
                  <a:lnTo>
                    <a:pt x="209" y="269"/>
                  </a:lnTo>
                  <a:lnTo>
                    <a:pt x="213" y="271"/>
                  </a:lnTo>
                  <a:lnTo>
                    <a:pt x="216" y="273"/>
                  </a:lnTo>
                  <a:lnTo>
                    <a:pt x="218" y="275"/>
                  </a:lnTo>
                  <a:lnTo>
                    <a:pt x="219" y="276"/>
                  </a:lnTo>
                  <a:lnTo>
                    <a:pt x="221" y="278"/>
                  </a:lnTo>
                  <a:lnTo>
                    <a:pt x="224" y="280"/>
                  </a:lnTo>
                  <a:lnTo>
                    <a:pt x="226" y="281"/>
                  </a:lnTo>
                  <a:lnTo>
                    <a:pt x="227" y="283"/>
                  </a:lnTo>
                  <a:lnTo>
                    <a:pt x="230" y="286"/>
                  </a:lnTo>
                  <a:lnTo>
                    <a:pt x="233" y="288"/>
                  </a:lnTo>
                  <a:lnTo>
                    <a:pt x="233" y="289"/>
                  </a:lnTo>
                  <a:lnTo>
                    <a:pt x="235" y="290"/>
                  </a:lnTo>
                  <a:lnTo>
                    <a:pt x="236" y="291"/>
                  </a:lnTo>
                  <a:lnTo>
                    <a:pt x="237" y="291"/>
                  </a:lnTo>
                  <a:lnTo>
                    <a:pt x="238" y="293"/>
                  </a:lnTo>
                  <a:lnTo>
                    <a:pt x="240" y="294"/>
                  </a:lnTo>
                  <a:lnTo>
                    <a:pt x="241" y="296"/>
                  </a:lnTo>
                  <a:lnTo>
                    <a:pt x="243" y="297"/>
                  </a:lnTo>
                  <a:lnTo>
                    <a:pt x="246" y="299"/>
                  </a:lnTo>
                  <a:lnTo>
                    <a:pt x="247" y="301"/>
                  </a:lnTo>
                  <a:lnTo>
                    <a:pt x="250" y="302"/>
                  </a:lnTo>
                  <a:lnTo>
                    <a:pt x="252" y="305"/>
                  </a:lnTo>
                  <a:lnTo>
                    <a:pt x="253" y="308"/>
                  </a:lnTo>
                  <a:lnTo>
                    <a:pt x="254" y="311"/>
                  </a:lnTo>
                  <a:lnTo>
                    <a:pt x="252" y="313"/>
                  </a:lnTo>
                  <a:lnTo>
                    <a:pt x="253" y="316"/>
                  </a:lnTo>
                  <a:lnTo>
                    <a:pt x="256" y="320"/>
                  </a:lnTo>
                  <a:lnTo>
                    <a:pt x="259" y="322"/>
                  </a:lnTo>
                  <a:lnTo>
                    <a:pt x="259" y="323"/>
                  </a:lnTo>
                  <a:lnTo>
                    <a:pt x="254" y="321"/>
                  </a:lnTo>
                  <a:lnTo>
                    <a:pt x="252" y="319"/>
                  </a:lnTo>
                  <a:lnTo>
                    <a:pt x="249" y="320"/>
                  </a:lnTo>
                  <a:lnTo>
                    <a:pt x="246" y="321"/>
                  </a:lnTo>
                  <a:lnTo>
                    <a:pt x="246" y="322"/>
                  </a:lnTo>
                  <a:lnTo>
                    <a:pt x="246" y="323"/>
                  </a:lnTo>
                  <a:lnTo>
                    <a:pt x="247" y="324"/>
                  </a:lnTo>
                  <a:lnTo>
                    <a:pt x="248" y="324"/>
                  </a:lnTo>
                  <a:lnTo>
                    <a:pt x="248" y="325"/>
                  </a:lnTo>
                  <a:lnTo>
                    <a:pt x="247" y="325"/>
                  </a:lnTo>
                  <a:lnTo>
                    <a:pt x="246" y="325"/>
                  </a:lnTo>
                  <a:lnTo>
                    <a:pt x="244" y="325"/>
                  </a:lnTo>
                  <a:lnTo>
                    <a:pt x="243" y="329"/>
                  </a:lnTo>
                  <a:lnTo>
                    <a:pt x="243" y="332"/>
                  </a:lnTo>
                  <a:lnTo>
                    <a:pt x="240" y="335"/>
                  </a:lnTo>
                  <a:lnTo>
                    <a:pt x="236" y="337"/>
                  </a:lnTo>
                  <a:lnTo>
                    <a:pt x="233" y="337"/>
                  </a:lnTo>
                  <a:lnTo>
                    <a:pt x="231" y="338"/>
                  </a:lnTo>
                  <a:lnTo>
                    <a:pt x="230" y="339"/>
                  </a:lnTo>
                  <a:lnTo>
                    <a:pt x="229" y="340"/>
                  </a:lnTo>
                  <a:lnTo>
                    <a:pt x="224" y="339"/>
                  </a:lnTo>
                  <a:lnTo>
                    <a:pt x="219" y="337"/>
                  </a:lnTo>
                  <a:lnTo>
                    <a:pt x="213" y="336"/>
                  </a:lnTo>
                  <a:lnTo>
                    <a:pt x="206" y="334"/>
                  </a:lnTo>
                  <a:lnTo>
                    <a:pt x="205" y="331"/>
                  </a:lnTo>
                  <a:lnTo>
                    <a:pt x="203" y="328"/>
                  </a:lnTo>
                  <a:lnTo>
                    <a:pt x="200" y="327"/>
                  </a:lnTo>
                  <a:lnTo>
                    <a:pt x="195" y="326"/>
                  </a:lnTo>
                  <a:lnTo>
                    <a:pt x="194" y="324"/>
                  </a:lnTo>
                  <a:lnTo>
                    <a:pt x="193" y="323"/>
                  </a:lnTo>
                  <a:lnTo>
                    <a:pt x="190" y="321"/>
                  </a:lnTo>
                  <a:lnTo>
                    <a:pt x="185" y="319"/>
                  </a:lnTo>
                  <a:lnTo>
                    <a:pt x="183" y="316"/>
                  </a:lnTo>
                  <a:lnTo>
                    <a:pt x="181" y="314"/>
                  </a:lnTo>
                  <a:lnTo>
                    <a:pt x="178" y="312"/>
                  </a:lnTo>
                  <a:lnTo>
                    <a:pt x="173" y="310"/>
                  </a:lnTo>
                  <a:lnTo>
                    <a:pt x="173" y="309"/>
                  </a:lnTo>
                  <a:lnTo>
                    <a:pt x="172" y="308"/>
                  </a:lnTo>
                  <a:lnTo>
                    <a:pt x="170" y="306"/>
                  </a:lnTo>
                  <a:lnTo>
                    <a:pt x="168" y="305"/>
                  </a:lnTo>
                  <a:lnTo>
                    <a:pt x="166" y="304"/>
                  </a:lnTo>
                  <a:lnTo>
                    <a:pt x="165" y="302"/>
                  </a:lnTo>
                  <a:lnTo>
                    <a:pt x="161" y="301"/>
                  </a:lnTo>
                  <a:lnTo>
                    <a:pt x="158" y="300"/>
                  </a:lnTo>
                  <a:lnTo>
                    <a:pt x="158" y="299"/>
                  </a:lnTo>
                  <a:lnTo>
                    <a:pt x="157" y="298"/>
                  </a:lnTo>
                  <a:lnTo>
                    <a:pt x="156" y="297"/>
                  </a:lnTo>
                  <a:lnTo>
                    <a:pt x="155" y="297"/>
                  </a:lnTo>
                  <a:lnTo>
                    <a:pt x="153" y="294"/>
                  </a:lnTo>
                  <a:lnTo>
                    <a:pt x="149" y="293"/>
                  </a:lnTo>
                  <a:lnTo>
                    <a:pt x="149" y="291"/>
                  </a:lnTo>
                  <a:lnTo>
                    <a:pt x="148" y="290"/>
                  </a:lnTo>
                  <a:lnTo>
                    <a:pt x="146" y="288"/>
                  </a:lnTo>
                  <a:lnTo>
                    <a:pt x="143" y="286"/>
                  </a:lnTo>
                  <a:lnTo>
                    <a:pt x="142" y="285"/>
                  </a:lnTo>
                  <a:lnTo>
                    <a:pt x="140" y="282"/>
                  </a:lnTo>
                  <a:lnTo>
                    <a:pt x="130" y="276"/>
                  </a:lnTo>
                  <a:lnTo>
                    <a:pt x="121" y="268"/>
                  </a:lnTo>
                  <a:lnTo>
                    <a:pt x="119" y="265"/>
                  </a:lnTo>
                  <a:lnTo>
                    <a:pt x="118" y="262"/>
                  </a:lnTo>
                  <a:lnTo>
                    <a:pt x="115" y="259"/>
                  </a:lnTo>
                  <a:lnTo>
                    <a:pt x="113" y="258"/>
                  </a:lnTo>
                  <a:lnTo>
                    <a:pt x="113" y="257"/>
                  </a:lnTo>
                  <a:lnTo>
                    <a:pt x="113" y="256"/>
                  </a:lnTo>
                  <a:lnTo>
                    <a:pt x="107" y="250"/>
                  </a:lnTo>
                  <a:lnTo>
                    <a:pt x="99" y="244"/>
                  </a:lnTo>
                  <a:lnTo>
                    <a:pt x="95" y="240"/>
                  </a:lnTo>
                  <a:lnTo>
                    <a:pt x="88" y="234"/>
                  </a:lnTo>
                  <a:lnTo>
                    <a:pt x="86" y="234"/>
                  </a:lnTo>
                  <a:lnTo>
                    <a:pt x="83" y="234"/>
                  </a:lnTo>
                  <a:lnTo>
                    <a:pt x="81" y="234"/>
                  </a:lnTo>
                  <a:lnTo>
                    <a:pt x="80" y="235"/>
                  </a:lnTo>
                  <a:lnTo>
                    <a:pt x="78" y="234"/>
                  </a:lnTo>
                  <a:lnTo>
                    <a:pt x="76" y="234"/>
                  </a:lnTo>
                  <a:lnTo>
                    <a:pt x="75" y="234"/>
                  </a:lnTo>
                  <a:lnTo>
                    <a:pt x="74" y="235"/>
                  </a:lnTo>
                  <a:lnTo>
                    <a:pt x="73" y="234"/>
                  </a:lnTo>
                  <a:lnTo>
                    <a:pt x="70" y="234"/>
                  </a:lnTo>
                  <a:lnTo>
                    <a:pt x="68" y="230"/>
                  </a:lnTo>
                  <a:lnTo>
                    <a:pt x="67" y="227"/>
                  </a:lnTo>
                  <a:lnTo>
                    <a:pt x="67" y="224"/>
                  </a:lnTo>
                  <a:lnTo>
                    <a:pt x="66" y="222"/>
                  </a:lnTo>
                  <a:lnTo>
                    <a:pt x="65" y="221"/>
                  </a:lnTo>
                  <a:lnTo>
                    <a:pt x="64" y="220"/>
                  </a:lnTo>
                  <a:lnTo>
                    <a:pt x="64" y="219"/>
                  </a:lnTo>
                  <a:lnTo>
                    <a:pt x="63" y="218"/>
                  </a:lnTo>
                  <a:lnTo>
                    <a:pt x="63" y="217"/>
                  </a:lnTo>
                  <a:lnTo>
                    <a:pt x="62" y="216"/>
                  </a:lnTo>
                  <a:lnTo>
                    <a:pt x="61" y="215"/>
                  </a:lnTo>
                  <a:lnTo>
                    <a:pt x="61" y="212"/>
                  </a:lnTo>
                  <a:lnTo>
                    <a:pt x="60" y="211"/>
                  </a:lnTo>
                  <a:lnTo>
                    <a:pt x="58" y="210"/>
                  </a:lnTo>
                  <a:lnTo>
                    <a:pt x="56" y="208"/>
                  </a:lnTo>
                  <a:lnTo>
                    <a:pt x="55" y="205"/>
                  </a:lnTo>
                  <a:lnTo>
                    <a:pt x="55" y="201"/>
                  </a:lnTo>
                  <a:lnTo>
                    <a:pt x="56" y="199"/>
                  </a:lnTo>
                  <a:lnTo>
                    <a:pt x="56" y="198"/>
                  </a:lnTo>
                  <a:lnTo>
                    <a:pt x="56" y="196"/>
                  </a:lnTo>
                  <a:lnTo>
                    <a:pt x="57" y="192"/>
                  </a:lnTo>
                  <a:lnTo>
                    <a:pt x="58" y="187"/>
                  </a:lnTo>
                  <a:lnTo>
                    <a:pt x="57" y="184"/>
                  </a:lnTo>
                  <a:lnTo>
                    <a:pt x="56" y="181"/>
                  </a:lnTo>
                  <a:lnTo>
                    <a:pt x="55" y="180"/>
                  </a:lnTo>
                  <a:lnTo>
                    <a:pt x="54" y="178"/>
                  </a:lnTo>
                  <a:lnTo>
                    <a:pt x="55" y="176"/>
                  </a:lnTo>
                  <a:lnTo>
                    <a:pt x="57" y="175"/>
                  </a:lnTo>
                  <a:lnTo>
                    <a:pt x="58" y="170"/>
                  </a:lnTo>
                  <a:lnTo>
                    <a:pt x="58" y="164"/>
                  </a:lnTo>
                  <a:lnTo>
                    <a:pt x="60" y="160"/>
                  </a:lnTo>
                  <a:lnTo>
                    <a:pt x="62" y="157"/>
                  </a:lnTo>
                  <a:lnTo>
                    <a:pt x="63" y="156"/>
                  </a:lnTo>
                  <a:lnTo>
                    <a:pt x="63" y="153"/>
                  </a:lnTo>
                  <a:lnTo>
                    <a:pt x="64" y="152"/>
                  </a:lnTo>
                  <a:lnTo>
                    <a:pt x="66" y="151"/>
                  </a:lnTo>
                  <a:lnTo>
                    <a:pt x="68" y="148"/>
                  </a:lnTo>
                  <a:lnTo>
                    <a:pt x="70" y="145"/>
                  </a:lnTo>
                  <a:lnTo>
                    <a:pt x="72" y="145"/>
                  </a:lnTo>
                  <a:lnTo>
                    <a:pt x="73" y="145"/>
                  </a:lnTo>
                  <a:lnTo>
                    <a:pt x="76" y="141"/>
                  </a:lnTo>
                  <a:lnTo>
                    <a:pt x="79" y="139"/>
                  </a:lnTo>
                  <a:lnTo>
                    <a:pt x="79" y="138"/>
                  </a:lnTo>
                  <a:lnTo>
                    <a:pt x="73" y="136"/>
                  </a:lnTo>
                  <a:lnTo>
                    <a:pt x="67" y="135"/>
                  </a:lnTo>
                  <a:lnTo>
                    <a:pt x="66" y="136"/>
                  </a:lnTo>
                  <a:lnTo>
                    <a:pt x="65" y="136"/>
                  </a:lnTo>
                  <a:lnTo>
                    <a:pt x="61" y="136"/>
                  </a:lnTo>
                  <a:lnTo>
                    <a:pt x="57" y="136"/>
                  </a:lnTo>
                  <a:lnTo>
                    <a:pt x="54" y="136"/>
                  </a:lnTo>
                  <a:lnTo>
                    <a:pt x="52" y="136"/>
                  </a:lnTo>
                  <a:lnTo>
                    <a:pt x="52" y="137"/>
                  </a:lnTo>
                  <a:lnTo>
                    <a:pt x="51" y="137"/>
                  </a:lnTo>
                  <a:lnTo>
                    <a:pt x="50" y="137"/>
                  </a:lnTo>
                  <a:lnTo>
                    <a:pt x="49" y="137"/>
                  </a:lnTo>
                  <a:lnTo>
                    <a:pt x="45" y="137"/>
                  </a:lnTo>
                  <a:lnTo>
                    <a:pt x="42" y="138"/>
                  </a:lnTo>
                  <a:lnTo>
                    <a:pt x="41" y="139"/>
                  </a:lnTo>
                  <a:lnTo>
                    <a:pt x="40" y="139"/>
                  </a:lnTo>
                  <a:lnTo>
                    <a:pt x="37" y="139"/>
                  </a:lnTo>
                  <a:lnTo>
                    <a:pt x="33" y="139"/>
                  </a:lnTo>
                  <a:lnTo>
                    <a:pt x="31" y="140"/>
                  </a:lnTo>
                  <a:lnTo>
                    <a:pt x="29" y="141"/>
                  </a:lnTo>
                  <a:lnTo>
                    <a:pt x="21" y="141"/>
                  </a:lnTo>
                  <a:lnTo>
                    <a:pt x="15" y="143"/>
                  </a:lnTo>
                  <a:lnTo>
                    <a:pt x="15" y="145"/>
                  </a:lnTo>
                  <a:lnTo>
                    <a:pt x="16" y="147"/>
                  </a:lnTo>
                  <a:lnTo>
                    <a:pt x="17" y="149"/>
                  </a:lnTo>
                  <a:lnTo>
                    <a:pt x="16" y="150"/>
                  </a:lnTo>
                  <a:lnTo>
                    <a:pt x="14" y="150"/>
                  </a:lnTo>
                  <a:lnTo>
                    <a:pt x="12" y="151"/>
                  </a:lnTo>
                  <a:lnTo>
                    <a:pt x="10" y="152"/>
                  </a:lnTo>
                  <a:lnTo>
                    <a:pt x="6" y="151"/>
                  </a:lnTo>
                  <a:lnTo>
                    <a:pt x="3" y="149"/>
                  </a:lnTo>
                  <a:lnTo>
                    <a:pt x="2" y="148"/>
                  </a:lnTo>
                  <a:lnTo>
                    <a:pt x="0" y="146"/>
                  </a:lnTo>
                  <a:lnTo>
                    <a:pt x="2" y="140"/>
                  </a:lnTo>
                  <a:lnTo>
                    <a:pt x="0" y="134"/>
                  </a:lnTo>
                  <a:close/>
                </a:path>
              </a:pathLst>
            </a:custGeom>
            <a:solidFill>
              <a:srgbClr val="2C5882"/>
            </a:solidFill>
            <a:ln w="9525">
              <a:noFill/>
              <a:round/>
            </a:ln>
          </p:spPr>
          <p:txBody>
            <a:bodyPr/>
            <a:lstStyle/>
            <a:p>
              <a:endParaRPr lang="zh-CN" altLang="en-US"/>
            </a:p>
          </p:txBody>
        </p:sp>
        <p:sp>
          <p:nvSpPr>
            <p:cNvPr id="49197" name="Freeform 69"/>
            <p:cNvSpPr>
              <a:spLocks noEditPoints="1"/>
            </p:cNvSpPr>
            <p:nvPr/>
          </p:nvSpPr>
          <p:spPr bwMode="auto">
            <a:xfrm>
              <a:off x="1114" y="409"/>
              <a:ext cx="130" cy="136"/>
            </a:xfrm>
            <a:custGeom>
              <a:avLst/>
              <a:gdLst>
                <a:gd name="T0" fmla="*/ 1 w 388"/>
                <a:gd name="T1" fmla="*/ 0 h 407"/>
                <a:gd name="T2" fmla="*/ 0 w 388"/>
                <a:gd name="T3" fmla="*/ 0 h 407"/>
                <a:gd name="T4" fmla="*/ 1 w 388"/>
                <a:gd name="T5" fmla="*/ 0 h 407"/>
                <a:gd name="T6" fmla="*/ 0 w 388"/>
                <a:gd name="T7" fmla="*/ 0 h 407"/>
                <a:gd name="T8" fmla="*/ 0 w 388"/>
                <a:gd name="T9" fmla="*/ 0 h 407"/>
                <a:gd name="T10" fmla="*/ 0 w 388"/>
                <a:gd name="T11" fmla="*/ 0 h 407"/>
                <a:gd name="T12" fmla="*/ 0 w 388"/>
                <a:gd name="T13" fmla="*/ 0 h 407"/>
                <a:gd name="T14" fmla="*/ 0 w 388"/>
                <a:gd name="T15" fmla="*/ 0 h 407"/>
                <a:gd name="T16" fmla="*/ 0 w 388"/>
                <a:gd name="T17" fmla="*/ 0 h 407"/>
                <a:gd name="T18" fmla="*/ 0 w 388"/>
                <a:gd name="T19" fmla="*/ 0 h 407"/>
                <a:gd name="T20" fmla="*/ 0 w 388"/>
                <a:gd name="T21" fmla="*/ 0 h 407"/>
                <a:gd name="T22" fmla="*/ 0 w 388"/>
                <a:gd name="T23" fmla="*/ 0 h 407"/>
                <a:gd name="T24" fmla="*/ 0 w 388"/>
                <a:gd name="T25" fmla="*/ 0 h 407"/>
                <a:gd name="T26" fmla="*/ 0 w 388"/>
                <a:gd name="T27" fmla="*/ 0 h 407"/>
                <a:gd name="T28" fmla="*/ 0 w 388"/>
                <a:gd name="T29" fmla="*/ 0 h 407"/>
                <a:gd name="T30" fmla="*/ 0 w 388"/>
                <a:gd name="T31" fmla="*/ 0 h 407"/>
                <a:gd name="T32" fmla="*/ 0 w 388"/>
                <a:gd name="T33" fmla="*/ 0 h 407"/>
                <a:gd name="T34" fmla="*/ 0 w 388"/>
                <a:gd name="T35" fmla="*/ 0 h 407"/>
                <a:gd name="T36" fmla="*/ 0 w 388"/>
                <a:gd name="T37" fmla="*/ 0 h 407"/>
                <a:gd name="T38" fmla="*/ 0 w 388"/>
                <a:gd name="T39" fmla="*/ 0 h 407"/>
                <a:gd name="T40" fmla="*/ 0 w 388"/>
                <a:gd name="T41" fmla="*/ 0 h 407"/>
                <a:gd name="T42" fmla="*/ 0 w 388"/>
                <a:gd name="T43" fmla="*/ 0 h 407"/>
                <a:gd name="T44" fmla="*/ 0 w 388"/>
                <a:gd name="T45" fmla="*/ 0 h 407"/>
                <a:gd name="T46" fmla="*/ 0 w 388"/>
                <a:gd name="T47" fmla="*/ 0 h 407"/>
                <a:gd name="T48" fmla="*/ 0 w 388"/>
                <a:gd name="T49" fmla="*/ 0 h 407"/>
                <a:gd name="T50" fmla="*/ 0 w 388"/>
                <a:gd name="T51" fmla="*/ 0 h 407"/>
                <a:gd name="T52" fmla="*/ 0 w 388"/>
                <a:gd name="T53" fmla="*/ 0 h 407"/>
                <a:gd name="T54" fmla="*/ 0 w 388"/>
                <a:gd name="T55" fmla="*/ 0 h 407"/>
                <a:gd name="T56" fmla="*/ 0 w 388"/>
                <a:gd name="T57" fmla="*/ 0 h 407"/>
                <a:gd name="T58" fmla="*/ 0 w 388"/>
                <a:gd name="T59" fmla="*/ 0 h 407"/>
                <a:gd name="T60" fmla="*/ 0 w 388"/>
                <a:gd name="T61" fmla="*/ 0 h 407"/>
                <a:gd name="T62" fmla="*/ 0 w 388"/>
                <a:gd name="T63" fmla="*/ 0 h 407"/>
                <a:gd name="T64" fmla="*/ 0 w 388"/>
                <a:gd name="T65" fmla="*/ 0 h 407"/>
                <a:gd name="T66" fmla="*/ 0 w 388"/>
                <a:gd name="T67" fmla="*/ 0 h 407"/>
                <a:gd name="T68" fmla="*/ 0 w 388"/>
                <a:gd name="T69" fmla="*/ 0 h 407"/>
                <a:gd name="T70" fmla="*/ 0 w 388"/>
                <a:gd name="T71" fmla="*/ 0 h 407"/>
                <a:gd name="T72" fmla="*/ 0 w 388"/>
                <a:gd name="T73" fmla="*/ 0 h 407"/>
                <a:gd name="T74" fmla="*/ 0 w 388"/>
                <a:gd name="T75" fmla="*/ 0 h 407"/>
                <a:gd name="T76" fmla="*/ 0 w 388"/>
                <a:gd name="T77" fmla="*/ 0 h 407"/>
                <a:gd name="T78" fmla="*/ 0 w 388"/>
                <a:gd name="T79" fmla="*/ 0 h 407"/>
                <a:gd name="T80" fmla="*/ 0 w 388"/>
                <a:gd name="T81" fmla="*/ 0 h 407"/>
                <a:gd name="T82" fmla="*/ 0 w 388"/>
                <a:gd name="T83" fmla="*/ 0 h 407"/>
                <a:gd name="T84" fmla="*/ 0 w 388"/>
                <a:gd name="T85" fmla="*/ 0 h 407"/>
                <a:gd name="T86" fmla="*/ 0 w 388"/>
                <a:gd name="T87" fmla="*/ 0 h 407"/>
                <a:gd name="T88" fmla="*/ 0 w 388"/>
                <a:gd name="T89" fmla="*/ 0 h 407"/>
                <a:gd name="T90" fmla="*/ 0 w 388"/>
                <a:gd name="T91" fmla="*/ 0 h 407"/>
                <a:gd name="T92" fmla="*/ 0 w 388"/>
                <a:gd name="T93" fmla="*/ 0 h 407"/>
                <a:gd name="T94" fmla="*/ 0 w 388"/>
                <a:gd name="T95" fmla="*/ 0 h 407"/>
                <a:gd name="T96" fmla="*/ 0 w 388"/>
                <a:gd name="T97" fmla="*/ 0 h 407"/>
                <a:gd name="T98" fmla="*/ 0 w 388"/>
                <a:gd name="T99" fmla="*/ 0 h 407"/>
                <a:gd name="T100" fmla="*/ 0 w 388"/>
                <a:gd name="T101" fmla="*/ 0 h 407"/>
                <a:gd name="T102" fmla="*/ 0 w 388"/>
                <a:gd name="T103" fmla="*/ 0 h 407"/>
                <a:gd name="T104" fmla="*/ 0 w 388"/>
                <a:gd name="T105" fmla="*/ 0 h 407"/>
                <a:gd name="T106" fmla="*/ 0 w 388"/>
                <a:gd name="T107" fmla="*/ 0 h 407"/>
                <a:gd name="T108" fmla="*/ 0 w 388"/>
                <a:gd name="T109" fmla="*/ 0 h 407"/>
                <a:gd name="T110" fmla="*/ 0 w 388"/>
                <a:gd name="T111" fmla="*/ 1 h 407"/>
                <a:gd name="T112" fmla="*/ 0 w 388"/>
                <a:gd name="T113" fmla="*/ 1 h 407"/>
                <a:gd name="T114" fmla="*/ 0 w 388"/>
                <a:gd name="T115" fmla="*/ 1 h 407"/>
                <a:gd name="T116" fmla="*/ 0 w 388"/>
                <a:gd name="T117" fmla="*/ 0 h 407"/>
                <a:gd name="T118" fmla="*/ 0 w 388"/>
                <a:gd name="T119" fmla="*/ 0 h 407"/>
                <a:gd name="T120" fmla="*/ 0 w 388"/>
                <a:gd name="T121" fmla="*/ 0 h 407"/>
                <a:gd name="T122" fmla="*/ 0 w 388"/>
                <a:gd name="T123" fmla="*/ 0 h 407"/>
                <a:gd name="T124" fmla="*/ 0 w 388"/>
                <a:gd name="T125" fmla="*/ 0 h 4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88"/>
                <a:gd name="T190" fmla="*/ 0 h 407"/>
                <a:gd name="T191" fmla="*/ 388 w 388"/>
                <a:gd name="T192" fmla="*/ 407 h 40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88" h="407">
                  <a:moveTo>
                    <a:pt x="382" y="158"/>
                  </a:moveTo>
                  <a:lnTo>
                    <a:pt x="383" y="161"/>
                  </a:lnTo>
                  <a:lnTo>
                    <a:pt x="384" y="164"/>
                  </a:lnTo>
                  <a:lnTo>
                    <a:pt x="382" y="166"/>
                  </a:lnTo>
                  <a:lnTo>
                    <a:pt x="381" y="166"/>
                  </a:lnTo>
                  <a:lnTo>
                    <a:pt x="381" y="167"/>
                  </a:lnTo>
                  <a:lnTo>
                    <a:pt x="380" y="168"/>
                  </a:lnTo>
                  <a:lnTo>
                    <a:pt x="383" y="170"/>
                  </a:lnTo>
                  <a:lnTo>
                    <a:pt x="386" y="174"/>
                  </a:lnTo>
                  <a:lnTo>
                    <a:pt x="384" y="174"/>
                  </a:lnTo>
                  <a:lnTo>
                    <a:pt x="383" y="173"/>
                  </a:lnTo>
                  <a:lnTo>
                    <a:pt x="383" y="174"/>
                  </a:lnTo>
                  <a:lnTo>
                    <a:pt x="383" y="175"/>
                  </a:lnTo>
                  <a:lnTo>
                    <a:pt x="384" y="175"/>
                  </a:lnTo>
                  <a:lnTo>
                    <a:pt x="384" y="176"/>
                  </a:lnTo>
                  <a:lnTo>
                    <a:pt x="384" y="178"/>
                  </a:lnTo>
                  <a:lnTo>
                    <a:pt x="387" y="180"/>
                  </a:lnTo>
                  <a:lnTo>
                    <a:pt x="388" y="183"/>
                  </a:lnTo>
                  <a:lnTo>
                    <a:pt x="386" y="188"/>
                  </a:lnTo>
                  <a:lnTo>
                    <a:pt x="387" y="194"/>
                  </a:lnTo>
                  <a:lnTo>
                    <a:pt x="386" y="195"/>
                  </a:lnTo>
                  <a:lnTo>
                    <a:pt x="384" y="196"/>
                  </a:lnTo>
                  <a:lnTo>
                    <a:pt x="384" y="198"/>
                  </a:lnTo>
                  <a:lnTo>
                    <a:pt x="384" y="202"/>
                  </a:lnTo>
                  <a:lnTo>
                    <a:pt x="382" y="204"/>
                  </a:lnTo>
                  <a:lnTo>
                    <a:pt x="380" y="205"/>
                  </a:lnTo>
                  <a:lnTo>
                    <a:pt x="380" y="206"/>
                  </a:lnTo>
                  <a:lnTo>
                    <a:pt x="380" y="207"/>
                  </a:lnTo>
                  <a:lnTo>
                    <a:pt x="378" y="209"/>
                  </a:lnTo>
                  <a:lnTo>
                    <a:pt x="374" y="211"/>
                  </a:lnTo>
                  <a:lnTo>
                    <a:pt x="369" y="214"/>
                  </a:lnTo>
                  <a:lnTo>
                    <a:pt x="365" y="215"/>
                  </a:lnTo>
                  <a:lnTo>
                    <a:pt x="363" y="215"/>
                  </a:lnTo>
                  <a:lnTo>
                    <a:pt x="361" y="214"/>
                  </a:lnTo>
                  <a:lnTo>
                    <a:pt x="358" y="215"/>
                  </a:lnTo>
                  <a:lnTo>
                    <a:pt x="355" y="216"/>
                  </a:lnTo>
                  <a:lnTo>
                    <a:pt x="354" y="215"/>
                  </a:lnTo>
                  <a:lnTo>
                    <a:pt x="353" y="215"/>
                  </a:lnTo>
                  <a:lnTo>
                    <a:pt x="352" y="215"/>
                  </a:lnTo>
                  <a:lnTo>
                    <a:pt x="351" y="215"/>
                  </a:lnTo>
                  <a:lnTo>
                    <a:pt x="346" y="217"/>
                  </a:lnTo>
                  <a:lnTo>
                    <a:pt x="341" y="218"/>
                  </a:lnTo>
                  <a:lnTo>
                    <a:pt x="340" y="218"/>
                  </a:lnTo>
                  <a:lnTo>
                    <a:pt x="339" y="217"/>
                  </a:lnTo>
                  <a:lnTo>
                    <a:pt x="336" y="217"/>
                  </a:lnTo>
                  <a:lnTo>
                    <a:pt x="335" y="215"/>
                  </a:lnTo>
                  <a:lnTo>
                    <a:pt x="335" y="214"/>
                  </a:lnTo>
                  <a:lnTo>
                    <a:pt x="336" y="213"/>
                  </a:lnTo>
                  <a:lnTo>
                    <a:pt x="334" y="208"/>
                  </a:lnTo>
                  <a:lnTo>
                    <a:pt x="330" y="205"/>
                  </a:lnTo>
                  <a:lnTo>
                    <a:pt x="329" y="205"/>
                  </a:lnTo>
                  <a:lnTo>
                    <a:pt x="328" y="205"/>
                  </a:lnTo>
                  <a:lnTo>
                    <a:pt x="326" y="204"/>
                  </a:lnTo>
                  <a:lnTo>
                    <a:pt x="324" y="203"/>
                  </a:lnTo>
                  <a:lnTo>
                    <a:pt x="325" y="201"/>
                  </a:lnTo>
                  <a:lnTo>
                    <a:pt x="326" y="199"/>
                  </a:lnTo>
                  <a:lnTo>
                    <a:pt x="326" y="193"/>
                  </a:lnTo>
                  <a:lnTo>
                    <a:pt x="326" y="187"/>
                  </a:lnTo>
                  <a:lnTo>
                    <a:pt x="328" y="187"/>
                  </a:lnTo>
                  <a:lnTo>
                    <a:pt x="328" y="186"/>
                  </a:lnTo>
                  <a:lnTo>
                    <a:pt x="328" y="184"/>
                  </a:lnTo>
                  <a:lnTo>
                    <a:pt x="328" y="183"/>
                  </a:lnTo>
                  <a:lnTo>
                    <a:pt x="328" y="182"/>
                  </a:lnTo>
                  <a:lnTo>
                    <a:pt x="330" y="181"/>
                  </a:lnTo>
                  <a:lnTo>
                    <a:pt x="330" y="173"/>
                  </a:lnTo>
                  <a:lnTo>
                    <a:pt x="331" y="167"/>
                  </a:lnTo>
                  <a:lnTo>
                    <a:pt x="335" y="163"/>
                  </a:lnTo>
                  <a:lnTo>
                    <a:pt x="340" y="161"/>
                  </a:lnTo>
                  <a:lnTo>
                    <a:pt x="342" y="160"/>
                  </a:lnTo>
                  <a:lnTo>
                    <a:pt x="344" y="160"/>
                  </a:lnTo>
                  <a:lnTo>
                    <a:pt x="351" y="155"/>
                  </a:lnTo>
                  <a:lnTo>
                    <a:pt x="357" y="150"/>
                  </a:lnTo>
                  <a:lnTo>
                    <a:pt x="359" y="149"/>
                  </a:lnTo>
                  <a:lnTo>
                    <a:pt x="360" y="149"/>
                  </a:lnTo>
                  <a:lnTo>
                    <a:pt x="365" y="147"/>
                  </a:lnTo>
                  <a:lnTo>
                    <a:pt x="369" y="146"/>
                  </a:lnTo>
                  <a:lnTo>
                    <a:pt x="369" y="144"/>
                  </a:lnTo>
                  <a:lnTo>
                    <a:pt x="369" y="141"/>
                  </a:lnTo>
                  <a:lnTo>
                    <a:pt x="371" y="146"/>
                  </a:lnTo>
                  <a:lnTo>
                    <a:pt x="375" y="149"/>
                  </a:lnTo>
                  <a:lnTo>
                    <a:pt x="376" y="150"/>
                  </a:lnTo>
                  <a:lnTo>
                    <a:pt x="378" y="151"/>
                  </a:lnTo>
                  <a:lnTo>
                    <a:pt x="380" y="155"/>
                  </a:lnTo>
                  <a:lnTo>
                    <a:pt x="382" y="158"/>
                  </a:lnTo>
                  <a:close/>
                  <a:moveTo>
                    <a:pt x="322" y="48"/>
                  </a:moveTo>
                  <a:lnTo>
                    <a:pt x="324" y="56"/>
                  </a:lnTo>
                  <a:lnTo>
                    <a:pt x="325" y="63"/>
                  </a:lnTo>
                  <a:lnTo>
                    <a:pt x="326" y="65"/>
                  </a:lnTo>
                  <a:lnTo>
                    <a:pt x="328" y="67"/>
                  </a:lnTo>
                  <a:lnTo>
                    <a:pt x="326" y="69"/>
                  </a:lnTo>
                  <a:lnTo>
                    <a:pt x="326" y="71"/>
                  </a:lnTo>
                  <a:lnTo>
                    <a:pt x="326" y="75"/>
                  </a:lnTo>
                  <a:lnTo>
                    <a:pt x="326" y="79"/>
                  </a:lnTo>
                  <a:lnTo>
                    <a:pt x="326" y="80"/>
                  </a:lnTo>
                  <a:lnTo>
                    <a:pt x="325" y="82"/>
                  </a:lnTo>
                  <a:lnTo>
                    <a:pt x="325" y="85"/>
                  </a:lnTo>
                  <a:lnTo>
                    <a:pt x="324" y="87"/>
                  </a:lnTo>
                  <a:lnTo>
                    <a:pt x="324" y="88"/>
                  </a:lnTo>
                  <a:lnTo>
                    <a:pt x="324" y="90"/>
                  </a:lnTo>
                  <a:lnTo>
                    <a:pt x="324" y="91"/>
                  </a:lnTo>
                  <a:lnTo>
                    <a:pt x="323" y="92"/>
                  </a:lnTo>
                  <a:lnTo>
                    <a:pt x="322" y="98"/>
                  </a:lnTo>
                  <a:lnTo>
                    <a:pt x="320" y="102"/>
                  </a:lnTo>
                  <a:lnTo>
                    <a:pt x="319" y="104"/>
                  </a:lnTo>
                  <a:lnTo>
                    <a:pt x="318" y="106"/>
                  </a:lnTo>
                  <a:lnTo>
                    <a:pt x="316" y="109"/>
                  </a:lnTo>
                  <a:lnTo>
                    <a:pt x="313" y="110"/>
                  </a:lnTo>
                  <a:lnTo>
                    <a:pt x="312" y="111"/>
                  </a:lnTo>
                  <a:lnTo>
                    <a:pt x="311" y="113"/>
                  </a:lnTo>
                  <a:lnTo>
                    <a:pt x="308" y="114"/>
                  </a:lnTo>
                  <a:lnTo>
                    <a:pt x="305" y="115"/>
                  </a:lnTo>
                  <a:lnTo>
                    <a:pt x="304" y="114"/>
                  </a:lnTo>
                  <a:lnTo>
                    <a:pt x="301" y="113"/>
                  </a:lnTo>
                  <a:lnTo>
                    <a:pt x="297" y="113"/>
                  </a:lnTo>
                  <a:lnTo>
                    <a:pt x="293" y="112"/>
                  </a:lnTo>
                  <a:lnTo>
                    <a:pt x="291" y="110"/>
                  </a:lnTo>
                  <a:lnTo>
                    <a:pt x="289" y="106"/>
                  </a:lnTo>
                  <a:lnTo>
                    <a:pt x="285" y="105"/>
                  </a:lnTo>
                  <a:lnTo>
                    <a:pt x="281" y="104"/>
                  </a:lnTo>
                  <a:lnTo>
                    <a:pt x="279" y="104"/>
                  </a:lnTo>
                  <a:lnTo>
                    <a:pt x="278" y="103"/>
                  </a:lnTo>
                  <a:lnTo>
                    <a:pt x="274" y="102"/>
                  </a:lnTo>
                  <a:lnTo>
                    <a:pt x="270" y="103"/>
                  </a:lnTo>
                  <a:lnTo>
                    <a:pt x="264" y="111"/>
                  </a:lnTo>
                  <a:lnTo>
                    <a:pt x="259" y="120"/>
                  </a:lnTo>
                  <a:lnTo>
                    <a:pt x="254" y="126"/>
                  </a:lnTo>
                  <a:lnTo>
                    <a:pt x="248" y="132"/>
                  </a:lnTo>
                  <a:lnTo>
                    <a:pt x="244" y="133"/>
                  </a:lnTo>
                  <a:lnTo>
                    <a:pt x="241" y="134"/>
                  </a:lnTo>
                  <a:lnTo>
                    <a:pt x="241" y="135"/>
                  </a:lnTo>
                  <a:lnTo>
                    <a:pt x="241" y="136"/>
                  </a:lnTo>
                  <a:lnTo>
                    <a:pt x="248" y="137"/>
                  </a:lnTo>
                  <a:lnTo>
                    <a:pt x="254" y="137"/>
                  </a:lnTo>
                  <a:lnTo>
                    <a:pt x="255" y="137"/>
                  </a:lnTo>
                  <a:lnTo>
                    <a:pt x="255" y="138"/>
                  </a:lnTo>
                  <a:lnTo>
                    <a:pt x="263" y="137"/>
                  </a:lnTo>
                  <a:lnTo>
                    <a:pt x="270" y="138"/>
                  </a:lnTo>
                  <a:lnTo>
                    <a:pt x="271" y="138"/>
                  </a:lnTo>
                  <a:lnTo>
                    <a:pt x="271" y="136"/>
                  </a:lnTo>
                  <a:lnTo>
                    <a:pt x="272" y="134"/>
                  </a:lnTo>
                  <a:lnTo>
                    <a:pt x="275" y="134"/>
                  </a:lnTo>
                  <a:lnTo>
                    <a:pt x="278" y="135"/>
                  </a:lnTo>
                  <a:lnTo>
                    <a:pt x="281" y="136"/>
                  </a:lnTo>
                  <a:lnTo>
                    <a:pt x="284" y="138"/>
                  </a:lnTo>
                  <a:lnTo>
                    <a:pt x="285" y="139"/>
                  </a:lnTo>
                  <a:lnTo>
                    <a:pt x="287" y="139"/>
                  </a:lnTo>
                  <a:lnTo>
                    <a:pt x="287" y="140"/>
                  </a:lnTo>
                  <a:lnTo>
                    <a:pt x="288" y="141"/>
                  </a:lnTo>
                  <a:lnTo>
                    <a:pt x="289" y="144"/>
                  </a:lnTo>
                  <a:lnTo>
                    <a:pt x="291" y="145"/>
                  </a:lnTo>
                  <a:lnTo>
                    <a:pt x="291" y="146"/>
                  </a:lnTo>
                  <a:lnTo>
                    <a:pt x="293" y="148"/>
                  </a:lnTo>
                  <a:lnTo>
                    <a:pt x="294" y="148"/>
                  </a:lnTo>
                  <a:lnTo>
                    <a:pt x="295" y="149"/>
                  </a:lnTo>
                  <a:lnTo>
                    <a:pt x="296" y="151"/>
                  </a:lnTo>
                  <a:lnTo>
                    <a:pt x="297" y="152"/>
                  </a:lnTo>
                  <a:lnTo>
                    <a:pt x="299" y="159"/>
                  </a:lnTo>
                  <a:lnTo>
                    <a:pt x="301" y="163"/>
                  </a:lnTo>
                  <a:lnTo>
                    <a:pt x="305" y="166"/>
                  </a:lnTo>
                  <a:lnTo>
                    <a:pt x="307" y="168"/>
                  </a:lnTo>
                  <a:lnTo>
                    <a:pt x="308" y="169"/>
                  </a:lnTo>
                  <a:lnTo>
                    <a:pt x="308" y="170"/>
                  </a:lnTo>
                  <a:lnTo>
                    <a:pt x="309" y="171"/>
                  </a:lnTo>
                  <a:lnTo>
                    <a:pt x="310" y="172"/>
                  </a:lnTo>
                  <a:lnTo>
                    <a:pt x="311" y="174"/>
                  </a:lnTo>
                  <a:lnTo>
                    <a:pt x="310" y="175"/>
                  </a:lnTo>
                  <a:lnTo>
                    <a:pt x="312" y="179"/>
                  </a:lnTo>
                  <a:lnTo>
                    <a:pt x="314" y="180"/>
                  </a:lnTo>
                  <a:lnTo>
                    <a:pt x="314" y="182"/>
                  </a:lnTo>
                  <a:lnTo>
                    <a:pt x="314" y="184"/>
                  </a:lnTo>
                  <a:lnTo>
                    <a:pt x="316" y="187"/>
                  </a:lnTo>
                  <a:lnTo>
                    <a:pt x="316" y="190"/>
                  </a:lnTo>
                  <a:lnTo>
                    <a:pt x="317" y="194"/>
                  </a:lnTo>
                  <a:lnTo>
                    <a:pt x="317" y="197"/>
                  </a:lnTo>
                  <a:lnTo>
                    <a:pt x="319" y="203"/>
                  </a:lnTo>
                  <a:lnTo>
                    <a:pt x="320" y="207"/>
                  </a:lnTo>
                  <a:lnTo>
                    <a:pt x="322" y="208"/>
                  </a:lnTo>
                  <a:lnTo>
                    <a:pt x="323" y="210"/>
                  </a:lnTo>
                  <a:lnTo>
                    <a:pt x="323" y="214"/>
                  </a:lnTo>
                  <a:lnTo>
                    <a:pt x="322" y="217"/>
                  </a:lnTo>
                  <a:lnTo>
                    <a:pt x="324" y="217"/>
                  </a:lnTo>
                  <a:lnTo>
                    <a:pt x="325" y="218"/>
                  </a:lnTo>
                  <a:lnTo>
                    <a:pt x="326" y="222"/>
                  </a:lnTo>
                  <a:lnTo>
                    <a:pt x="325" y="226"/>
                  </a:lnTo>
                  <a:lnTo>
                    <a:pt x="326" y="228"/>
                  </a:lnTo>
                  <a:lnTo>
                    <a:pt x="328" y="229"/>
                  </a:lnTo>
                  <a:lnTo>
                    <a:pt x="326" y="232"/>
                  </a:lnTo>
                  <a:lnTo>
                    <a:pt x="325" y="234"/>
                  </a:lnTo>
                  <a:lnTo>
                    <a:pt x="325" y="237"/>
                  </a:lnTo>
                  <a:lnTo>
                    <a:pt x="326" y="238"/>
                  </a:lnTo>
                  <a:lnTo>
                    <a:pt x="329" y="238"/>
                  </a:lnTo>
                  <a:lnTo>
                    <a:pt x="330" y="238"/>
                  </a:lnTo>
                  <a:lnTo>
                    <a:pt x="330" y="239"/>
                  </a:lnTo>
                  <a:lnTo>
                    <a:pt x="330" y="244"/>
                  </a:lnTo>
                  <a:lnTo>
                    <a:pt x="333" y="251"/>
                  </a:lnTo>
                  <a:lnTo>
                    <a:pt x="334" y="251"/>
                  </a:lnTo>
                  <a:lnTo>
                    <a:pt x="336" y="251"/>
                  </a:lnTo>
                  <a:lnTo>
                    <a:pt x="337" y="261"/>
                  </a:lnTo>
                  <a:lnTo>
                    <a:pt x="337" y="269"/>
                  </a:lnTo>
                  <a:lnTo>
                    <a:pt x="339" y="272"/>
                  </a:lnTo>
                  <a:lnTo>
                    <a:pt x="340" y="273"/>
                  </a:lnTo>
                  <a:lnTo>
                    <a:pt x="340" y="274"/>
                  </a:lnTo>
                  <a:lnTo>
                    <a:pt x="339" y="275"/>
                  </a:lnTo>
                  <a:lnTo>
                    <a:pt x="340" y="278"/>
                  </a:lnTo>
                  <a:lnTo>
                    <a:pt x="340" y="280"/>
                  </a:lnTo>
                  <a:lnTo>
                    <a:pt x="339" y="281"/>
                  </a:lnTo>
                  <a:lnTo>
                    <a:pt x="339" y="283"/>
                  </a:lnTo>
                  <a:lnTo>
                    <a:pt x="339" y="284"/>
                  </a:lnTo>
                  <a:lnTo>
                    <a:pt x="340" y="286"/>
                  </a:lnTo>
                  <a:lnTo>
                    <a:pt x="339" y="288"/>
                  </a:lnTo>
                  <a:lnTo>
                    <a:pt x="339" y="289"/>
                  </a:lnTo>
                  <a:lnTo>
                    <a:pt x="339" y="291"/>
                  </a:lnTo>
                  <a:lnTo>
                    <a:pt x="339" y="292"/>
                  </a:lnTo>
                  <a:lnTo>
                    <a:pt x="337" y="295"/>
                  </a:lnTo>
                  <a:lnTo>
                    <a:pt x="336" y="297"/>
                  </a:lnTo>
                  <a:lnTo>
                    <a:pt x="336" y="298"/>
                  </a:lnTo>
                  <a:lnTo>
                    <a:pt x="336" y="299"/>
                  </a:lnTo>
                  <a:lnTo>
                    <a:pt x="334" y="302"/>
                  </a:lnTo>
                  <a:lnTo>
                    <a:pt x="331" y="304"/>
                  </a:lnTo>
                  <a:lnTo>
                    <a:pt x="331" y="306"/>
                  </a:lnTo>
                  <a:lnTo>
                    <a:pt x="331" y="307"/>
                  </a:lnTo>
                  <a:lnTo>
                    <a:pt x="329" y="308"/>
                  </a:lnTo>
                  <a:lnTo>
                    <a:pt x="328" y="309"/>
                  </a:lnTo>
                  <a:lnTo>
                    <a:pt x="326" y="310"/>
                  </a:lnTo>
                  <a:lnTo>
                    <a:pt x="325" y="311"/>
                  </a:lnTo>
                  <a:lnTo>
                    <a:pt x="324" y="313"/>
                  </a:lnTo>
                  <a:lnTo>
                    <a:pt x="321" y="314"/>
                  </a:lnTo>
                  <a:lnTo>
                    <a:pt x="318" y="315"/>
                  </a:lnTo>
                  <a:lnTo>
                    <a:pt x="316" y="315"/>
                  </a:lnTo>
                  <a:lnTo>
                    <a:pt x="311" y="311"/>
                  </a:lnTo>
                  <a:lnTo>
                    <a:pt x="307" y="308"/>
                  </a:lnTo>
                  <a:lnTo>
                    <a:pt x="306" y="306"/>
                  </a:lnTo>
                  <a:lnTo>
                    <a:pt x="305" y="303"/>
                  </a:lnTo>
                  <a:lnTo>
                    <a:pt x="304" y="303"/>
                  </a:lnTo>
                  <a:lnTo>
                    <a:pt x="302" y="303"/>
                  </a:lnTo>
                  <a:lnTo>
                    <a:pt x="300" y="300"/>
                  </a:lnTo>
                  <a:lnTo>
                    <a:pt x="297" y="297"/>
                  </a:lnTo>
                  <a:lnTo>
                    <a:pt x="297" y="296"/>
                  </a:lnTo>
                  <a:lnTo>
                    <a:pt x="297" y="295"/>
                  </a:lnTo>
                  <a:lnTo>
                    <a:pt x="295" y="292"/>
                  </a:lnTo>
                  <a:lnTo>
                    <a:pt x="293" y="290"/>
                  </a:lnTo>
                  <a:lnTo>
                    <a:pt x="290" y="290"/>
                  </a:lnTo>
                  <a:lnTo>
                    <a:pt x="289" y="291"/>
                  </a:lnTo>
                  <a:lnTo>
                    <a:pt x="288" y="291"/>
                  </a:lnTo>
                  <a:lnTo>
                    <a:pt x="288" y="288"/>
                  </a:lnTo>
                  <a:lnTo>
                    <a:pt x="288" y="286"/>
                  </a:lnTo>
                  <a:lnTo>
                    <a:pt x="287" y="286"/>
                  </a:lnTo>
                  <a:lnTo>
                    <a:pt x="286" y="285"/>
                  </a:lnTo>
                  <a:lnTo>
                    <a:pt x="283" y="280"/>
                  </a:lnTo>
                  <a:lnTo>
                    <a:pt x="279" y="277"/>
                  </a:lnTo>
                  <a:lnTo>
                    <a:pt x="279" y="276"/>
                  </a:lnTo>
                  <a:lnTo>
                    <a:pt x="279" y="274"/>
                  </a:lnTo>
                  <a:lnTo>
                    <a:pt x="277" y="274"/>
                  </a:lnTo>
                  <a:lnTo>
                    <a:pt x="275" y="275"/>
                  </a:lnTo>
                  <a:lnTo>
                    <a:pt x="273" y="273"/>
                  </a:lnTo>
                  <a:lnTo>
                    <a:pt x="272" y="272"/>
                  </a:lnTo>
                  <a:lnTo>
                    <a:pt x="271" y="268"/>
                  </a:lnTo>
                  <a:lnTo>
                    <a:pt x="270" y="266"/>
                  </a:lnTo>
                  <a:lnTo>
                    <a:pt x="266" y="265"/>
                  </a:lnTo>
                  <a:lnTo>
                    <a:pt x="263" y="264"/>
                  </a:lnTo>
                  <a:lnTo>
                    <a:pt x="262" y="262"/>
                  </a:lnTo>
                  <a:lnTo>
                    <a:pt x="262" y="261"/>
                  </a:lnTo>
                  <a:lnTo>
                    <a:pt x="261" y="260"/>
                  </a:lnTo>
                  <a:lnTo>
                    <a:pt x="260" y="260"/>
                  </a:lnTo>
                  <a:lnTo>
                    <a:pt x="259" y="257"/>
                  </a:lnTo>
                  <a:lnTo>
                    <a:pt x="259" y="256"/>
                  </a:lnTo>
                  <a:lnTo>
                    <a:pt x="260" y="256"/>
                  </a:lnTo>
                  <a:lnTo>
                    <a:pt x="261" y="256"/>
                  </a:lnTo>
                  <a:lnTo>
                    <a:pt x="262" y="255"/>
                  </a:lnTo>
                  <a:lnTo>
                    <a:pt x="262" y="253"/>
                  </a:lnTo>
                  <a:lnTo>
                    <a:pt x="263" y="253"/>
                  </a:lnTo>
                  <a:lnTo>
                    <a:pt x="264" y="252"/>
                  </a:lnTo>
                  <a:lnTo>
                    <a:pt x="265" y="251"/>
                  </a:lnTo>
                  <a:lnTo>
                    <a:pt x="264" y="250"/>
                  </a:lnTo>
                  <a:lnTo>
                    <a:pt x="262" y="251"/>
                  </a:lnTo>
                  <a:lnTo>
                    <a:pt x="260" y="251"/>
                  </a:lnTo>
                  <a:lnTo>
                    <a:pt x="259" y="248"/>
                  </a:lnTo>
                  <a:lnTo>
                    <a:pt x="255" y="246"/>
                  </a:lnTo>
                  <a:lnTo>
                    <a:pt x="253" y="248"/>
                  </a:lnTo>
                  <a:lnTo>
                    <a:pt x="250" y="250"/>
                  </a:lnTo>
                  <a:lnTo>
                    <a:pt x="250" y="253"/>
                  </a:lnTo>
                  <a:lnTo>
                    <a:pt x="249" y="256"/>
                  </a:lnTo>
                  <a:lnTo>
                    <a:pt x="249" y="260"/>
                  </a:lnTo>
                  <a:lnTo>
                    <a:pt x="249" y="263"/>
                  </a:lnTo>
                  <a:lnTo>
                    <a:pt x="246" y="262"/>
                  </a:lnTo>
                  <a:lnTo>
                    <a:pt x="242" y="261"/>
                  </a:lnTo>
                  <a:lnTo>
                    <a:pt x="242" y="260"/>
                  </a:lnTo>
                  <a:lnTo>
                    <a:pt x="244" y="258"/>
                  </a:lnTo>
                  <a:lnTo>
                    <a:pt x="247" y="257"/>
                  </a:lnTo>
                  <a:lnTo>
                    <a:pt x="246" y="256"/>
                  </a:lnTo>
                  <a:lnTo>
                    <a:pt x="243" y="257"/>
                  </a:lnTo>
                  <a:lnTo>
                    <a:pt x="241" y="257"/>
                  </a:lnTo>
                  <a:lnTo>
                    <a:pt x="239" y="256"/>
                  </a:lnTo>
                  <a:lnTo>
                    <a:pt x="237" y="256"/>
                  </a:lnTo>
                  <a:lnTo>
                    <a:pt x="235" y="252"/>
                  </a:lnTo>
                  <a:lnTo>
                    <a:pt x="232" y="248"/>
                  </a:lnTo>
                  <a:lnTo>
                    <a:pt x="232" y="246"/>
                  </a:lnTo>
                  <a:lnTo>
                    <a:pt x="233" y="245"/>
                  </a:lnTo>
                  <a:lnTo>
                    <a:pt x="231" y="240"/>
                  </a:lnTo>
                  <a:lnTo>
                    <a:pt x="229" y="234"/>
                  </a:lnTo>
                  <a:lnTo>
                    <a:pt x="226" y="230"/>
                  </a:lnTo>
                  <a:lnTo>
                    <a:pt x="221" y="225"/>
                  </a:lnTo>
                  <a:lnTo>
                    <a:pt x="221" y="223"/>
                  </a:lnTo>
                  <a:lnTo>
                    <a:pt x="221" y="222"/>
                  </a:lnTo>
                  <a:lnTo>
                    <a:pt x="218" y="217"/>
                  </a:lnTo>
                  <a:lnTo>
                    <a:pt x="215" y="213"/>
                  </a:lnTo>
                  <a:lnTo>
                    <a:pt x="214" y="209"/>
                  </a:lnTo>
                  <a:lnTo>
                    <a:pt x="212" y="206"/>
                  </a:lnTo>
                  <a:lnTo>
                    <a:pt x="211" y="205"/>
                  </a:lnTo>
                  <a:lnTo>
                    <a:pt x="208" y="202"/>
                  </a:lnTo>
                  <a:lnTo>
                    <a:pt x="207" y="197"/>
                  </a:lnTo>
                  <a:lnTo>
                    <a:pt x="206" y="195"/>
                  </a:lnTo>
                  <a:lnTo>
                    <a:pt x="206" y="193"/>
                  </a:lnTo>
                  <a:lnTo>
                    <a:pt x="205" y="191"/>
                  </a:lnTo>
                  <a:lnTo>
                    <a:pt x="205" y="188"/>
                  </a:lnTo>
                  <a:lnTo>
                    <a:pt x="205" y="187"/>
                  </a:lnTo>
                  <a:lnTo>
                    <a:pt x="205" y="186"/>
                  </a:lnTo>
                  <a:lnTo>
                    <a:pt x="205" y="185"/>
                  </a:lnTo>
                  <a:lnTo>
                    <a:pt x="205" y="184"/>
                  </a:lnTo>
                  <a:lnTo>
                    <a:pt x="204" y="181"/>
                  </a:lnTo>
                  <a:lnTo>
                    <a:pt x="204" y="178"/>
                  </a:lnTo>
                  <a:lnTo>
                    <a:pt x="203" y="178"/>
                  </a:lnTo>
                  <a:lnTo>
                    <a:pt x="197" y="179"/>
                  </a:lnTo>
                  <a:lnTo>
                    <a:pt x="193" y="180"/>
                  </a:lnTo>
                  <a:lnTo>
                    <a:pt x="192" y="181"/>
                  </a:lnTo>
                  <a:lnTo>
                    <a:pt x="191" y="182"/>
                  </a:lnTo>
                  <a:lnTo>
                    <a:pt x="189" y="182"/>
                  </a:lnTo>
                  <a:lnTo>
                    <a:pt x="186" y="182"/>
                  </a:lnTo>
                  <a:lnTo>
                    <a:pt x="185" y="183"/>
                  </a:lnTo>
                  <a:lnTo>
                    <a:pt x="184" y="183"/>
                  </a:lnTo>
                  <a:lnTo>
                    <a:pt x="182" y="183"/>
                  </a:lnTo>
                  <a:lnTo>
                    <a:pt x="181" y="182"/>
                  </a:lnTo>
                  <a:lnTo>
                    <a:pt x="180" y="181"/>
                  </a:lnTo>
                  <a:lnTo>
                    <a:pt x="178" y="179"/>
                  </a:lnTo>
                  <a:lnTo>
                    <a:pt x="177" y="179"/>
                  </a:lnTo>
                  <a:lnTo>
                    <a:pt x="177" y="180"/>
                  </a:lnTo>
                  <a:lnTo>
                    <a:pt x="177" y="182"/>
                  </a:lnTo>
                  <a:lnTo>
                    <a:pt x="178" y="184"/>
                  </a:lnTo>
                  <a:lnTo>
                    <a:pt x="174" y="185"/>
                  </a:lnTo>
                  <a:lnTo>
                    <a:pt x="171" y="186"/>
                  </a:lnTo>
                  <a:lnTo>
                    <a:pt x="170" y="187"/>
                  </a:lnTo>
                  <a:lnTo>
                    <a:pt x="168" y="188"/>
                  </a:lnTo>
                  <a:lnTo>
                    <a:pt x="167" y="187"/>
                  </a:lnTo>
                  <a:lnTo>
                    <a:pt x="165" y="188"/>
                  </a:lnTo>
                  <a:lnTo>
                    <a:pt x="165" y="190"/>
                  </a:lnTo>
                  <a:lnTo>
                    <a:pt x="163" y="190"/>
                  </a:lnTo>
                  <a:lnTo>
                    <a:pt x="162" y="190"/>
                  </a:lnTo>
                  <a:lnTo>
                    <a:pt x="161" y="188"/>
                  </a:lnTo>
                  <a:lnTo>
                    <a:pt x="161" y="183"/>
                  </a:lnTo>
                  <a:lnTo>
                    <a:pt x="160" y="179"/>
                  </a:lnTo>
                  <a:lnTo>
                    <a:pt x="157" y="175"/>
                  </a:lnTo>
                  <a:lnTo>
                    <a:pt x="153" y="173"/>
                  </a:lnTo>
                  <a:lnTo>
                    <a:pt x="153" y="172"/>
                  </a:lnTo>
                  <a:lnTo>
                    <a:pt x="154" y="171"/>
                  </a:lnTo>
                  <a:lnTo>
                    <a:pt x="155" y="170"/>
                  </a:lnTo>
                  <a:lnTo>
                    <a:pt x="155" y="168"/>
                  </a:lnTo>
                  <a:lnTo>
                    <a:pt x="156" y="166"/>
                  </a:lnTo>
                  <a:lnTo>
                    <a:pt x="157" y="166"/>
                  </a:lnTo>
                  <a:lnTo>
                    <a:pt x="158" y="164"/>
                  </a:lnTo>
                  <a:lnTo>
                    <a:pt x="158" y="162"/>
                  </a:lnTo>
                  <a:lnTo>
                    <a:pt x="157" y="160"/>
                  </a:lnTo>
                  <a:lnTo>
                    <a:pt x="159" y="159"/>
                  </a:lnTo>
                  <a:lnTo>
                    <a:pt x="161" y="159"/>
                  </a:lnTo>
                  <a:lnTo>
                    <a:pt x="161" y="158"/>
                  </a:lnTo>
                  <a:lnTo>
                    <a:pt x="160" y="158"/>
                  </a:lnTo>
                  <a:lnTo>
                    <a:pt x="159" y="157"/>
                  </a:lnTo>
                  <a:lnTo>
                    <a:pt x="158" y="156"/>
                  </a:lnTo>
                  <a:lnTo>
                    <a:pt x="158" y="155"/>
                  </a:lnTo>
                  <a:lnTo>
                    <a:pt x="158" y="153"/>
                  </a:lnTo>
                  <a:lnTo>
                    <a:pt x="159" y="153"/>
                  </a:lnTo>
                  <a:lnTo>
                    <a:pt x="161" y="152"/>
                  </a:lnTo>
                  <a:lnTo>
                    <a:pt x="163" y="151"/>
                  </a:lnTo>
                  <a:lnTo>
                    <a:pt x="168" y="149"/>
                  </a:lnTo>
                  <a:lnTo>
                    <a:pt x="174" y="150"/>
                  </a:lnTo>
                  <a:lnTo>
                    <a:pt x="181" y="152"/>
                  </a:lnTo>
                  <a:lnTo>
                    <a:pt x="182" y="151"/>
                  </a:lnTo>
                  <a:lnTo>
                    <a:pt x="183" y="151"/>
                  </a:lnTo>
                  <a:lnTo>
                    <a:pt x="184" y="148"/>
                  </a:lnTo>
                  <a:lnTo>
                    <a:pt x="185" y="145"/>
                  </a:lnTo>
                  <a:lnTo>
                    <a:pt x="190" y="144"/>
                  </a:lnTo>
                  <a:lnTo>
                    <a:pt x="194" y="143"/>
                  </a:lnTo>
                  <a:lnTo>
                    <a:pt x="198" y="140"/>
                  </a:lnTo>
                  <a:lnTo>
                    <a:pt x="205" y="138"/>
                  </a:lnTo>
                  <a:lnTo>
                    <a:pt x="205" y="137"/>
                  </a:lnTo>
                  <a:lnTo>
                    <a:pt x="203" y="137"/>
                  </a:lnTo>
                  <a:lnTo>
                    <a:pt x="202" y="137"/>
                  </a:lnTo>
                  <a:lnTo>
                    <a:pt x="198" y="135"/>
                  </a:lnTo>
                  <a:lnTo>
                    <a:pt x="195" y="133"/>
                  </a:lnTo>
                  <a:lnTo>
                    <a:pt x="192" y="133"/>
                  </a:lnTo>
                  <a:lnTo>
                    <a:pt x="190" y="132"/>
                  </a:lnTo>
                  <a:lnTo>
                    <a:pt x="189" y="129"/>
                  </a:lnTo>
                  <a:lnTo>
                    <a:pt x="190" y="127"/>
                  </a:lnTo>
                  <a:lnTo>
                    <a:pt x="191" y="126"/>
                  </a:lnTo>
                  <a:lnTo>
                    <a:pt x="192" y="125"/>
                  </a:lnTo>
                  <a:lnTo>
                    <a:pt x="192" y="123"/>
                  </a:lnTo>
                  <a:lnTo>
                    <a:pt x="192" y="122"/>
                  </a:lnTo>
                  <a:lnTo>
                    <a:pt x="192" y="121"/>
                  </a:lnTo>
                  <a:lnTo>
                    <a:pt x="191" y="121"/>
                  </a:lnTo>
                  <a:lnTo>
                    <a:pt x="190" y="121"/>
                  </a:lnTo>
                  <a:lnTo>
                    <a:pt x="189" y="118"/>
                  </a:lnTo>
                  <a:lnTo>
                    <a:pt x="189" y="116"/>
                  </a:lnTo>
                  <a:lnTo>
                    <a:pt x="189" y="115"/>
                  </a:lnTo>
                  <a:lnTo>
                    <a:pt x="190" y="114"/>
                  </a:lnTo>
                  <a:lnTo>
                    <a:pt x="189" y="112"/>
                  </a:lnTo>
                  <a:lnTo>
                    <a:pt x="190" y="110"/>
                  </a:lnTo>
                  <a:lnTo>
                    <a:pt x="189" y="110"/>
                  </a:lnTo>
                  <a:lnTo>
                    <a:pt x="189" y="109"/>
                  </a:lnTo>
                  <a:lnTo>
                    <a:pt x="190" y="106"/>
                  </a:lnTo>
                  <a:lnTo>
                    <a:pt x="191" y="104"/>
                  </a:lnTo>
                  <a:lnTo>
                    <a:pt x="191" y="103"/>
                  </a:lnTo>
                  <a:lnTo>
                    <a:pt x="190" y="101"/>
                  </a:lnTo>
                  <a:lnTo>
                    <a:pt x="193" y="99"/>
                  </a:lnTo>
                  <a:lnTo>
                    <a:pt x="197" y="98"/>
                  </a:lnTo>
                  <a:lnTo>
                    <a:pt x="198" y="99"/>
                  </a:lnTo>
                  <a:lnTo>
                    <a:pt x="200" y="99"/>
                  </a:lnTo>
                  <a:lnTo>
                    <a:pt x="203" y="98"/>
                  </a:lnTo>
                  <a:lnTo>
                    <a:pt x="205" y="97"/>
                  </a:lnTo>
                  <a:lnTo>
                    <a:pt x="207" y="97"/>
                  </a:lnTo>
                  <a:lnTo>
                    <a:pt x="208" y="97"/>
                  </a:lnTo>
                  <a:lnTo>
                    <a:pt x="209" y="96"/>
                  </a:lnTo>
                  <a:lnTo>
                    <a:pt x="211" y="94"/>
                  </a:lnTo>
                  <a:lnTo>
                    <a:pt x="211" y="97"/>
                  </a:lnTo>
                  <a:lnTo>
                    <a:pt x="213" y="98"/>
                  </a:lnTo>
                  <a:lnTo>
                    <a:pt x="213" y="97"/>
                  </a:lnTo>
                  <a:lnTo>
                    <a:pt x="216" y="94"/>
                  </a:lnTo>
                  <a:lnTo>
                    <a:pt x="220" y="92"/>
                  </a:lnTo>
                  <a:lnTo>
                    <a:pt x="220" y="93"/>
                  </a:lnTo>
                  <a:lnTo>
                    <a:pt x="218" y="94"/>
                  </a:lnTo>
                  <a:lnTo>
                    <a:pt x="217" y="94"/>
                  </a:lnTo>
                  <a:lnTo>
                    <a:pt x="216" y="98"/>
                  </a:lnTo>
                  <a:lnTo>
                    <a:pt x="214" y="101"/>
                  </a:lnTo>
                  <a:lnTo>
                    <a:pt x="215" y="101"/>
                  </a:lnTo>
                  <a:lnTo>
                    <a:pt x="215" y="102"/>
                  </a:lnTo>
                  <a:lnTo>
                    <a:pt x="221" y="101"/>
                  </a:lnTo>
                  <a:lnTo>
                    <a:pt x="226" y="98"/>
                  </a:lnTo>
                  <a:lnTo>
                    <a:pt x="227" y="97"/>
                  </a:lnTo>
                  <a:lnTo>
                    <a:pt x="227" y="96"/>
                  </a:lnTo>
                  <a:lnTo>
                    <a:pt x="228" y="93"/>
                  </a:lnTo>
                  <a:lnTo>
                    <a:pt x="229" y="90"/>
                  </a:lnTo>
                  <a:lnTo>
                    <a:pt x="228" y="89"/>
                  </a:lnTo>
                  <a:lnTo>
                    <a:pt x="228" y="87"/>
                  </a:lnTo>
                  <a:lnTo>
                    <a:pt x="228" y="86"/>
                  </a:lnTo>
                  <a:lnTo>
                    <a:pt x="229" y="83"/>
                  </a:lnTo>
                  <a:lnTo>
                    <a:pt x="228" y="81"/>
                  </a:lnTo>
                  <a:lnTo>
                    <a:pt x="227" y="79"/>
                  </a:lnTo>
                  <a:lnTo>
                    <a:pt x="228" y="78"/>
                  </a:lnTo>
                  <a:lnTo>
                    <a:pt x="229" y="77"/>
                  </a:lnTo>
                  <a:lnTo>
                    <a:pt x="228" y="74"/>
                  </a:lnTo>
                  <a:lnTo>
                    <a:pt x="228" y="70"/>
                  </a:lnTo>
                  <a:lnTo>
                    <a:pt x="233" y="64"/>
                  </a:lnTo>
                  <a:lnTo>
                    <a:pt x="237" y="62"/>
                  </a:lnTo>
                  <a:lnTo>
                    <a:pt x="239" y="60"/>
                  </a:lnTo>
                  <a:lnTo>
                    <a:pt x="238" y="58"/>
                  </a:lnTo>
                  <a:lnTo>
                    <a:pt x="236" y="59"/>
                  </a:lnTo>
                  <a:lnTo>
                    <a:pt x="232" y="60"/>
                  </a:lnTo>
                  <a:lnTo>
                    <a:pt x="230" y="62"/>
                  </a:lnTo>
                  <a:lnTo>
                    <a:pt x="229" y="60"/>
                  </a:lnTo>
                  <a:lnTo>
                    <a:pt x="228" y="60"/>
                  </a:lnTo>
                  <a:lnTo>
                    <a:pt x="226" y="62"/>
                  </a:lnTo>
                  <a:lnTo>
                    <a:pt x="223" y="63"/>
                  </a:lnTo>
                  <a:lnTo>
                    <a:pt x="220" y="62"/>
                  </a:lnTo>
                  <a:lnTo>
                    <a:pt x="218" y="62"/>
                  </a:lnTo>
                  <a:lnTo>
                    <a:pt x="214" y="63"/>
                  </a:lnTo>
                  <a:lnTo>
                    <a:pt x="211" y="63"/>
                  </a:lnTo>
                  <a:lnTo>
                    <a:pt x="209" y="63"/>
                  </a:lnTo>
                  <a:lnTo>
                    <a:pt x="208" y="64"/>
                  </a:lnTo>
                  <a:lnTo>
                    <a:pt x="207" y="65"/>
                  </a:lnTo>
                  <a:lnTo>
                    <a:pt x="205" y="63"/>
                  </a:lnTo>
                  <a:lnTo>
                    <a:pt x="204" y="62"/>
                  </a:lnTo>
                  <a:lnTo>
                    <a:pt x="203" y="62"/>
                  </a:lnTo>
                  <a:lnTo>
                    <a:pt x="202" y="63"/>
                  </a:lnTo>
                  <a:lnTo>
                    <a:pt x="202" y="64"/>
                  </a:lnTo>
                  <a:lnTo>
                    <a:pt x="202" y="66"/>
                  </a:lnTo>
                  <a:lnTo>
                    <a:pt x="194" y="70"/>
                  </a:lnTo>
                  <a:lnTo>
                    <a:pt x="185" y="75"/>
                  </a:lnTo>
                  <a:lnTo>
                    <a:pt x="184" y="77"/>
                  </a:lnTo>
                  <a:lnTo>
                    <a:pt x="183" y="78"/>
                  </a:lnTo>
                  <a:lnTo>
                    <a:pt x="178" y="81"/>
                  </a:lnTo>
                  <a:lnTo>
                    <a:pt x="172" y="85"/>
                  </a:lnTo>
                  <a:lnTo>
                    <a:pt x="170" y="86"/>
                  </a:lnTo>
                  <a:lnTo>
                    <a:pt x="168" y="86"/>
                  </a:lnTo>
                  <a:lnTo>
                    <a:pt x="168" y="87"/>
                  </a:lnTo>
                  <a:lnTo>
                    <a:pt x="168" y="88"/>
                  </a:lnTo>
                  <a:lnTo>
                    <a:pt x="166" y="88"/>
                  </a:lnTo>
                  <a:lnTo>
                    <a:pt x="163" y="89"/>
                  </a:lnTo>
                  <a:lnTo>
                    <a:pt x="158" y="92"/>
                  </a:lnTo>
                  <a:lnTo>
                    <a:pt x="151" y="94"/>
                  </a:lnTo>
                  <a:lnTo>
                    <a:pt x="144" y="97"/>
                  </a:lnTo>
                  <a:lnTo>
                    <a:pt x="136" y="99"/>
                  </a:lnTo>
                  <a:lnTo>
                    <a:pt x="133" y="100"/>
                  </a:lnTo>
                  <a:lnTo>
                    <a:pt x="130" y="101"/>
                  </a:lnTo>
                  <a:lnTo>
                    <a:pt x="126" y="101"/>
                  </a:lnTo>
                  <a:lnTo>
                    <a:pt x="124" y="101"/>
                  </a:lnTo>
                  <a:lnTo>
                    <a:pt x="123" y="102"/>
                  </a:lnTo>
                  <a:lnTo>
                    <a:pt x="123" y="103"/>
                  </a:lnTo>
                  <a:lnTo>
                    <a:pt x="118" y="104"/>
                  </a:lnTo>
                  <a:lnTo>
                    <a:pt x="113" y="106"/>
                  </a:lnTo>
                  <a:lnTo>
                    <a:pt x="112" y="108"/>
                  </a:lnTo>
                  <a:lnTo>
                    <a:pt x="111" y="108"/>
                  </a:lnTo>
                  <a:lnTo>
                    <a:pt x="109" y="108"/>
                  </a:lnTo>
                  <a:lnTo>
                    <a:pt x="105" y="109"/>
                  </a:lnTo>
                  <a:lnTo>
                    <a:pt x="102" y="111"/>
                  </a:lnTo>
                  <a:lnTo>
                    <a:pt x="99" y="112"/>
                  </a:lnTo>
                  <a:lnTo>
                    <a:pt x="97" y="112"/>
                  </a:lnTo>
                  <a:lnTo>
                    <a:pt x="95" y="111"/>
                  </a:lnTo>
                  <a:lnTo>
                    <a:pt x="91" y="112"/>
                  </a:lnTo>
                  <a:lnTo>
                    <a:pt x="90" y="113"/>
                  </a:lnTo>
                  <a:lnTo>
                    <a:pt x="84" y="115"/>
                  </a:lnTo>
                  <a:lnTo>
                    <a:pt x="76" y="116"/>
                  </a:lnTo>
                  <a:lnTo>
                    <a:pt x="75" y="116"/>
                  </a:lnTo>
                  <a:lnTo>
                    <a:pt x="74" y="117"/>
                  </a:lnTo>
                  <a:lnTo>
                    <a:pt x="70" y="117"/>
                  </a:lnTo>
                  <a:lnTo>
                    <a:pt x="66" y="117"/>
                  </a:lnTo>
                  <a:lnTo>
                    <a:pt x="65" y="117"/>
                  </a:lnTo>
                  <a:lnTo>
                    <a:pt x="63" y="117"/>
                  </a:lnTo>
                  <a:lnTo>
                    <a:pt x="61" y="117"/>
                  </a:lnTo>
                  <a:lnTo>
                    <a:pt x="58" y="117"/>
                  </a:lnTo>
                  <a:lnTo>
                    <a:pt x="56" y="118"/>
                  </a:lnTo>
                  <a:lnTo>
                    <a:pt x="52" y="118"/>
                  </a:lnTo>
                  <a:lnTo>
                    <a:pt x="49" y="120"/>
                  </a:lnTo>
                  <a:lnTo>
                    <a:pt x="46" y="120"/>
                  </a:lnTo>
                  <a:lnTo>
                    <a:pt x="44" y="121"/>
                  </a:lnTo>
                  <a:lnTo>
                    <a:pt x="42" y="120"/>
                  </a:lnTo>
                  <a:lnTo>
                    <a:pt x="40" y="117"/>
                  </a:lnTo>
                  <a:lnTo>
                    <a:pt x="38" y="120"/>
                  </a:lnTo>
                  <a:lnTo>
                    <a:pt x="34" y="122"/>
                  </a:lnTo>
                  <a:lnTo>
                    <a:pt x="23" y="124"/>
                  </a:lnTo>
                  <a:lnTo>
                    <a:pt x="15" y="124"/>
                  </a:lnTo>
                  <a:lnTo>
                    <a:pt x="14" y="124"/>
                  </a:lnTo>
                  <a:lnTo>
                    <a:pt x="14" y="123"/>
                  </a:lnTo>
                  <a:lnTo>
                    <a:pt x="15" y="121"/>
                  </a:lnTo>
                  <a:lnTo>
                    <a:pt x="16" y="117"/>
                  </a:lnTo>
                  <a:lnTo>
                    <a:pt x="14" y="116"/>
                  </a:lnTo>
                  <a:lnTo>
                    <a:pt x="11" y="115"/>
                  </a:lnTo>
                  <a:lnTo>
                    <a:pt x="9" y="113"/>
                  </a:lnTo>
                  <a:lnTo>
                    <a:pt x="7" y="110"/>
                  </a:lnTo>
                  <a:lnTo>
                    <a:pt x="5" y="108"/>
                  </a:lnTo>
                  <a:lnTo>
                    <a:pt x="3" y="106"/>
                  </a:lnTo>
                  <a:lnTo>
                    <a:pt x="2" y="104"/>
                  </a:lnTo>
                  <a:lnTo>
                    <a:pt x="0" y="101"/>
                  </a:lnTo>
                  <a:lnTo>
                    <a:pt x="2" y="99"/>
                  </a:lnTo>
                  <a:lnTo>
                    <a:pt x="4" y="98"/>
                  </a:lnTo>
                  <a:lnTo>
                    <a:pt x="6" y="97"/>
                  </a:lnTo>
                  <a:lnTo>
                    <a:pt x="9" y="97"/>
                  </a:lnTo>
                  <a:lnTo>
                    <a:pt x="14" y="97"/>
                  </a:lnTo>
                  <a:lnTo>
                    <a:pt x="19" y="96"/>
                  </a:lnTo>
                  <a:lnTo>
                    <a:pt x="20" y="96"/>
                  </a:lnTo>
                  <a:lnTo>
                    <a:pt x="22" y="94"/>
                  </a:lnTo>
                  <a:lnTo>
                    <a:pt x="27" y="96"/>
                  </a:lnTo>
                  <a:lnTo>
                    <a:pt x="31" y="96"/>
                  </a:lnTo>
                  <a:lnTo>
                    <a:pt x="38" y="93"/>
                  </a:lnTo>
                  <a:lnTo>
                    <a:pt x="44" y="92"/>
                  </a:lnTo>
                  <a:lnTo>
                    <a:pt x="44" y="94"/>
                  </a:lnTo>
                  <a:lnTo>
                    <a:pt x="44" y="96"/>
                  </a:lnTo>
                  <a:lnTo>
                    <a:pt x="46" y="97"/>
                  </a:lnTo>
                  <a:lnTo>
                    <a:pt x="47" y="98"/>
                  </a:lnTo>
                  <a:lnTo>
                    <a:pt x="50" y="99"/>
                  </a:lnTo>
                  <a:lnTo>
                    <a:pt x="53" y="100"/>
                  </a:lnTo>
                  <a:lnTo>
                    <a:pt x="54" y="99"/>
                  </a:lnTo>
                  <a:lnTo>
                    <a:pt x="53" y="97"/>
                  </a:lnTo>
                  <a:lnTo>
                    <a:pt x="52" y="96"/>
                  </a:lnTo>
                  <a:lnTo>
                    <a:pt x="52" y="94"/>
                  </a:lnTo>
                  <a:lnTo>
                    <a:pt x="51" y="94"/>
                  </a:lnTo>
                  <a:lnTo>
                    <a:pt x="52" y="94"/>
                  </a:lnTo>
                  <a:lnTo>
                    <a:pt x="52" y="92"/>
                  </a:lnTo>
                  <a:lnTo>
                    <a:pt x="52" y="90"/>
                  </a:lnTo>
                  <a:lnTo>
                    <a:pt x="54" y="91"/>
                  </a:lnTo>
                  <a:lnTo>
                    <a:pt x="55" y="91"/>
                  </a:lnTo>
                  <a:lnTo>
                    <a:pt x="57" y="90"/>
                  </a:lnTo>
                  <a:lnTo>
                    <a:pt x="58" y="90"/>
                  </a:lnTo>
                  <a:lnTo>
                    <a:pt x="64" y="89"/>
                  </a:lnTo>
                  <a:lnTo>
                    <a:pt x="69" y="89"/>
                  </a:lnTo>
                  <a:lnTo>
                    <a:pt x="76" y="87"/>
                  </a:lnTo>
                  <a:lnTo>
                    <a:pt x="83" y="85"/>
                  </a:lnTo>
                  <a:lnTo>
                    <a:pt x="85" y="86"/>
                  </a:lnTo>
                  <a:lnTo>
                    <a:pt x="86" y="86"/>
                  </a:lnTo>
                  <a:lnTo>
                    <a:pt x="88" y="86"/>
                  </a:lnTo>
                  <a:lnTo>
                    <a:pt x="90" y="85"/>
                  </a:lnTo>
                  <a:lnTo>
                    <a:pt x="93" y="85"/>
                  </a:lnTo>
                  <a:lnTo>
                    <a:pt x="97" y="85"/>
                  </a:lnTo>
                  <a:lnTo>
                    <a:pt x="99" y="83"/>
                  </a:lnTo>
                  <a:lnTo>
                    <a:pt x="99" y="82"/>
                  </a:lnTo>
                  <a:lnTo>
                    <a:pt x="101" y="81"/>
                  </a:lnTo>
                  <a:lnTo>
                    <a:pt x="102" y="80"/>
                  </a:lnTo>
                  <a:lnTo>
                    <a:pt x="104" y="79"/>
                  </a:lnTo>
                  <a:lnTo>
                    <a:pt x="108" y="80"/>
                  </a:lnTo>
                  <a:lnTo>
                    <a:pt x="110" y="78"/>
                  </a:lnTo>
                  <a:lnTo>
                    <a:pt x="113" y="76"/>
                  </a:lnTo>
                  <a:lnTo>
                    <a:pt x="114" y="77"/>
                  </a:lnTo>
                  <a:lnTo>
                    <a:pt x="115" y="78"/>
                  </a:lnTo>
                  <a:lnTo>
                    <a:pt x="118" y="77"/>
                  </a:lnTo>
                  <a:lnTo>
                    <a:pt x="119" y="76"/>
                  </a:lnTo>
                  <a:lnTo>
                    <a:pt x="121" y="76"/>
                  </a:lnTo>
                  <a:lnTo>
                    <a:pt x="124" y="75"/>
                  </a:lnTo>
                  <a:lnTo>
                    <a:pt x="127" y="73"/>
                  </a:lnTo>
                  <a:lnTo>
                    <a:pt x="132" y="71"/>
                  </a:lnTo>
                  <a:lnTo>
                    <a:pt x="136" y="70"/>
                  </a:lnTo>
                  <a:lnTo>
                    <a:pt x="139" y="69"/>
                  </a:lnTo>
                  <a:lnTo>
                    <a:pt x="142" y="68"/>
                  </a:lnTo>
                  <a:lnTo>
                    <a:pt x="144" y="67"/>
                  </a:lnTo>
                  <a:lnTo>
                    <a:pt x="147" y="66"/>
                  </a:lnTo>
                  <a:lnTo>
                    <a:pt x="150" y="64"/>
                  </a:lnTo>
                  <a:lnTo>
                    <a:pt x="151" y="64"/>
                  </a:lnTo>
                  <a:lnTo>
                    <a:pt x="154" y="64"/>
                  </a:lnTo>
                  <a:lnTo>
                    <a:pt x="156" y="62"/>
                  </a:lnTo>
                  <a:lnTo>
                    <a:pt x="159" y="60"/>
                  </a:lnTo>
                  <a:lnTo>
                    <a:pt x="160" y="59"/>
                  </a:lnTo>
                  <a:lnTo>
                    <a:pt x="162" y="59"/>
                  </a:lnTo>
                  <a:lnTo>
                    <a:pt x="163" y="57"/>
                  </a:lnTo>
                  <a:lnTo>
                    <a:pt x="165" y="56"/>
                  </a:lnTo>
                  <a:lnTo>
                    <a:pt x="168" y="55"/>
                  </a:lnTo>
                  <a:lnTo>
                    <a:pt x="170" y="55"/>
                  </a:lnTo>
                  <a:lnTo>
                    <a:pt x="173" y="53"/>
                  </a:lnTo>
                  <a:lnTo>
                    <a:pt x="177" y="51"/>
                  </a:lnTo>
                  <a:lnTo>
                    <a:pt x="181" y="48"/>
                  </a:lnTo>
                  <a:lnTo>
                    <a:pt x="184" y="48"/>
                  </a:lnTo>
                  <a:lnTo>
                    <a:pt x="188" y="46"/>
                  </a:lnTo>
                  <a:lnTo>
                    <a:pt x="190" y="45"/>
                  </a:lnTo>
                  <a:lnTo>
                    <a:pt x="193" y="44"/>
                  </a:lnTo>
                  <a:lnTo>
                    <a:pt x="195" y="44"/>
                  </a:lnTo>
                  <a:lnTo>
                    <a:pt x="198" y="44"/>
                  </a:lnTo>
                  <a:lnTo>
                    <a:pt x="202" y="43"/>
                  </a:lnTo>
                  <a:lnTo>
                    <a:pt x="204" y="42"/>
                  </a:lnTo>
                  <a:lnTo>
                    <a:pt x="207" y="40"/>
                  </a:lnTo>
                  <a:lnTo>
                    <a:pt x="212" y="40"/>
                  </a:lnTo>
                  <a:lnTo>
                    <a:pt x="214" y="40"/>
                  </a:lnTo>
                  <a:lnTo>
                    <a:pt x="216" y="39"/>
                  </a:lnTo>
                  <a:lnTo>
                    <a:pt x="217" y="39"/>
                  </a:lnTo>
                  <a:lnTo>
                    <a:pt x="218" y="40"/>
                  </a:lnTo>
                  <a:lnTo>
                    <a:pt x="224" y="39"/>
                  </a:lnTo>
                  <a:lnTo>
                    <a:pt x="228" y="39"/>
                  </a:lnTo>
                  <a:lnTo>
                    <a:pt x="231" y="39"/>
                  </a:lnTo>
                  <a:lnTo>
                    <a:pt x="233" y="39"/>
                  </a:lnTo>
                  <a:lnTo>
                    <a:pt x="235" y="39"/>
                  </a:lnTo>
                  <a:lnTo>
                    <a:pt x="236" y="39"/>
                  </a:lnTo>
                  <a:lnTo>
                    <a:pt x="240" y="39"/>
                  </a:lnTo>
                  <a:lnTo>
                    <a:pt x="246" y="39"/>
                  </a:lnTo>
                  <a:lnTo>
                    <a:pt x="248" y="39"/>
                  </a:lnTo>
                  <a:lnTo>
                    <a:pt x="250" y="40"/>
                  </a:lnTo>
                  <a:lnTo>
                    <a:pt x="253" y="39"/>
                  </a:lnTo>
                  <a:lnTo>
                    <a:pt x="256" y="38"/>
                  </a:lnTo>
                  <a:lnTo>
                    <a:pt x="262" y="39"/>
                  </a:lnTo>
                  <a:lnTo>
                    <a:pt x="266" y="39"/>
                  </a:lnTo>
                  <a:lnTo>
                    <a:pt x="267" y="33"/>
                  </a:lnTo>
                  <a:lnTo>
                    <a:pt x="266" y="27"/>
                  </a:lnTo>
                  <a:lnTo>
                    <a:pt x="267" y="23"/>
                  </a:lnTo>
                  <a:lnTo>
                    <a:pt x="269" y="20"/>
                  </a:lnTo>
                  <a:lnTo>
                    <a:pt x="270" y="20"/>
                  </a:lnTo>
                  <a:lnTo>
                    <a:pt x="271" y="19"/>
                  </a:lnTo>
                  <a:lnTo>
                    <a:pt x="272" y="16"/>
                  </a:lnTo>
                  <a:lnTo>
                    <a:pt x="274" y="11"/>
                  </a:lnTo>
                  <a:lnTo>
                    <a:pt x="275" y="10"/>
                  </a:lnTo>
                  <a:lnTo>
                    <a:pt x="276" y="9"/>
                  </a:lnTo>
                  <a:lnTo>
                    <a:pt x="276" y="8"/>
                  </a:lnTo>
                  <a:lnTo>
                    <a:pt x="277" y="7"/>
                  </a:lnTo>
                  <a:lnTo>
                    <a:pt x="283" y="5"/>
                  </a:lnTo>
                  <a:lnTo>
                    <a:pt x="288" y="3"/>
                  </a:lnTo>
                  <a:lnTo>
                    <a:pt x="289" y="1"/>
                  </a:lnTo>
                  <a:lnTo>
                    <a:pt x="291" y="0"/>
                  </a:lnTo>
                  <a:lnTo>
                    <a:pt x="294" y="4"/>
                  </a:lnTo>
                  <a:lnTo>
                    <a:pt x="295" y="7"/>
                  </a:lnTo>
                  <a:lnTo>
                    <a:pt x="296" y="7"/>
                  </a:lnTo>
                  <a:lnTo>
                    <a:pt x="298" y="10"/>
                  </a:lnTo>
                  <a:lnTo>
                    <a:pt x="300" y="15"/>
                  </a:lnTo>
                  <a:lnTo>
                    <a:pt x="301" y="15"/>
                  </a:lnTo>
                  <a:lnTo>
                    <a:pt x="302" y="16"/>
                  </a:lnTo>
                  <a:lnTo>
                    <a:pt x="304" y="20"/>
                  </a:lnTo>
                  <a:lnTo>
                    <a:pt x="305" y="24"/>
                  </a:lnTo>
                  <a:lnTo>
                    <a:pt x="307" y="24"/>
                  </a:lnTo>
                  <a:lnTo>
                    <a:pt x="308" y="25"/>
                  </a:lnTo>
                  <a:lnTo>
                    <a:pt x="310" y="30"/>
                  </a:lnTo>
                  <a:lnTo>
                    <a:pt x="312" y="35"/>
                  </a:lnTo>
                  <a:lnTo>
                    <a:pt x="314" y="39"/>
                  </a:lnTo>
                  <a:lnTo>
                    <a:pt x="317" y="42"/>
                  </a:lnTo>
                  <a:lnTo>
                    <a:pt x="318" y="43"/>
                  </a:lnTo>
                  <a:lnTo>
                    <a:pt x="320" y="45"/>
                  </a:lnTo>
                  <a:lnTo>
                    <a:pt x="321" y="47"/>
                  </a:lnTo>
                  <a:lnTo>
                    <a:pt x="322" y="48"/>
                  </a:lnTo>
                  <a:close/>
                  <a:moveTo>
                    <a:pt x="348" y="163"/>
                  </a:moveTo>
                  <a:lnTo>
                    <a:pt x="347" y="163"/>
                  </a:lnTo>
                  <a:lnTo>
                    <a:pt x="347" y="164"/>
                  </a:lnTo>
                  <a:lnTo>
                    <a:pt x="347" y="166"/>
                  </a:lnTo>
                  <a:lnTo>
                    <a:pt x="348" y="166"/>
                  </a:lnTo>
                  <a:lnTo>
                    <a:pt x="348" y="164"/>
                  </a:lnTo>
                  <a:lnTo>
                    <a:pt x="348" y="163"/>
                  </a:lnTo>
                  <a:close/>
                  <a:moveTo>
                    <a:pt x="270" y="50"/>
                  </a:moveTo>
                  <a:lnTo>
                    <a:pt x="269" y="48"/>
                  </a:lnTo>
                  <a:lnTo>
                    <a:pt x="267" y="47"/>
                  </a:lnTo>
                  <a:lnTo>
                    <a:pt x="264" y="48"/>
                  </a:lnTo>
                  <a:lnTo>
                    <a:pt x="261" y="50"/>
                  </a:lnTo>
                  <a:lnTo>
                    <a:pt x="261" y="51"/>
                  </a:lnTo>
                  <a:lnTo>
                    <a:pt x="260" y="51"/>
                  </a:lnTo>
                  <a:lnTo>
                    <a:pt x="259" y="52"/>
                  </a:lnTo>
                  <a:lnTo>
                    <a:pt x="253" y="55"/>
                  </a:lnTo>
                  <a:lnTo>
                    <a:pt x="247" y="57"/>
                  </a:lnTo>
                  <a:lnTo>
                    <a:pt x="243" y="58"/>
                  </a:lnTo>
                  <a:lnTo>
                    <a:pt x="240" y="59"/>
                  </a:lnTo>
                  <a:lnTo>
                    <a:pt x="241" y="60"/>
                  </a:lnTo>
                  <a:lnTo>
                    <a:pt x="242" y="62"/>
                  </a:lnTo>
                  <a:lnTo>
                    <a:pt x="244" y="62"/>
                  </a:lnTo>
                  <a:lnTo>
                    <a:pt x="247" y="62"/>
                  </a:lnTo>
                  <a:lnTo>
                    <a:pt x="250" y="60"/>
                  </a:lnTo>
                  <a:lnTo>
                    <a:pt x="253" y="60"/>
                  </a:lnTo>
                  <a:lnTo>
                    <a:pt x="255" y="60"/>
                  </a:lnTo>
                  <a:lnTo>
                    <a:pt x="258" y="62"/>
                  </a:lnTo>
                  <a:lnTo>
                    <a:pt x="263" y="64"/>
                  </a:lnTo>
                  <a:lnTo>
                    <a:pt x="269" y="66"/>
                  </a:lnTo>
                  <a:lnTo>
                    <a:pt x="271" y="65"/>
                  </a:lnTo>
                  <a:lnTo>
                    <a:pt x="271" y="60"/>
                  </a:lnTo>
                  <a:lnTo>
                    <a:pt x="271" y="58"/>
                  </a:lnTo>
                  <a:lnTo>
                    <a:pt x="270" y="57"/>
                  </a:lnTo>
                  <a:lnTo>
                    <a:pt x="270" y="56"/>
                  </a:lnTo>
                  <a:lnTo>
                    <a:pt x="270" y="55"/>
                  </a:lnTo>
                  <a:lnTo>
                    <a:pt x="270" y="54"/>
                  </a:lnTo>
                  <a:lnTo>
                    <a:pt x="270" y="52"/>
                  </a:lnTo>
                  <a:lnTo>
                    <a:pt x="270" y="50"/>
                  </a:lnTo>
                  <a:close/>
                  <a:moveTo>
                    <a:pt x="323" y="229"/>
                  </a:moveTo>
                  <a:lnTo>
                    <a:pt x="323" y="229"/>
                  </a:lnTo>
                  <a:lnTo>
                    <a:pt x="322" y="229"/>
                  </a:lnTo>
                  <a:lnTo>
                    <a:pt x="322" y="230"/>
                  </a:lnTo>
                  <a:lnTo>
                    <a:pt x="323" y="230"/>
                  </a:lnTo>
                  <a:lnTo>
                    <a:pt x="323" y="229"/>
                  </a:lnTo>
                  <a:close/>
                  <a:moveTo>
                    <a:pt x="320" y="221"/>
                  </a:moveTo>
                  <a:lnTo>
                    <a:pt x="319" y="221"/>
                  </a:lnTo>
                  <a:lnTo>
                    <a:pt x="317" y="221"/>
                  </a:lnTo>
                  <a:lnTo>
                    <a:pt x="316" y="223"/>
                  </a:lnTo>
                  <a:lnTo>
                    <a:pt x="316" y="226"/>
                  </a:lnTo>
                  <a:lnTo>
                    <a:pt x="312" y="228"/>
                  </a:lnTo>
                  <a:lnTo>
                    <a:pt x="309" y="229"/>
                  </a:lnTo>
                  <a:lnTo>
                    <a:pt x="306" y="229"/>
                  </a:lnTo>
                  <a:lnTo>
                    <a:pt x="304" y="229"/>
                  </a:lnTo>
                  <a:lnTo>
                    <a:pt x="304" y="227"/>
                  </a:lnTo>
                  <a:lnTo>
                    <a:pt x="302" y="225"/>
                  </a:lnTo>
                  <a:lnTo>
                    <a:pt x="300" y="227"/>
                  </a:lnTo>
                  <a:lnTo>
                    <a:pt x="298" y="230"/>
                  </a:lnTo>
                  <a:lnTo>
                    <a:pt x="297" y="230"/>
                  </a:lnTo>
                  <a:lnTo>
                    <a:pt x="296" y="228"/>
                  </a:lnTo>
                  <a:lnTo>
                    <a:pt x="295" y="228"/>
                  </a:lnTo>
                  <a:lnTo>
                    <a:pt x="294" y="223"/>
                  </a:lnTo>
                  <a:lnTo>
                    <a:pt x="294" y="220"/>
                  </a:lnTo>
                  <a:lnTo>
                    <a:pt x="293" y="215"/>
                  </a:lnTo>
                  <a:lnTo>
                    <a:pt x="289" y="210"/>
                  </a:lnTo>
                  <a:lnTo>
                    <a:pt x="289" y="204"/>
                  </a:lnTo>
                  <a:lnTo>
                    <a:pt x="290" y="199"/>
                  </a:lnTo>
                  <a:lnTo>
                    <a:pt x="286" y="196"/>
                  </a:lnTo>
                  <a:lnTo>
                    <a:pt x="283" y="193"/>
                  </a:lnTo>
                  <a:lnTo>
                    <a:pt x="283" y="191"/>
                  </a:lnTo>
                  <a:lnTo>
                    <a:pt x="283" y="190"/>
                  </a:lnTo>
                  <a:lnTo>
                    <a:pt x="283" y="187"/>
                  </a:lnTo>
                  <a:lnTo>
                    <a:pt x="282" y="186"/>
                  </a:lnTo>
                  <a:lnTo>
                    <a:pt x="282" y="185"/>
                  </a:lnTo>
                  <a:lnTo>
                    <a:pt x="281" y="182"/>
                  </a:lnTo>
                  <a:lnTo>
                    <a:pt x="279" y="180"/>
                  </a:lnTo>
                  <a:lnTo>
                    <a:pt x="279" y="173"/>
                  </a:lnTo>
                  <a:lnTo>
                    <a:pt x="278" y="167"/>
                  </a:lnTo>
                  <a:lnTo>
                    <a:pt x="276" y="160"/>
                  </a:lnTo>
                  <a:lnTo>
                    <a:pt x="274" y="153"/>
                  </a:lnTo>
                  <a:lnTo>
                    <a:pt x="269" y="153"/>
                  </a:lnTo>
                  <a:lnTo>
                    <a:pt x="264" y="155"/>
                  </a:lnTo>
                  <a:lnTo>
                    <a:pt x="263" y="156"/>
                  </a:lnTo>
                  <a:lnTo>
                    <a:pt x="262" y="156"/>
                  </a:lnTo>
                  <a:lnTo>
                    <a:pt x="260" y="156"/>
                  </a:lnTo>
                  <a:lnTo>
                    <a:pt x="259" y="156"/>
                  </a:lnTo>
                  <a:lnTo>
                    <a:pt x="258" y="158"/>
                  </a:lnTo>
                  <a:lnTo>
                    <a:pt x="254" y="158"/>
                  </a:lnTo>
                  <a:lnTo>
                    <a:pt x="253" y="158"/>
                  </a:lnTo>
                  <a:lnTo>
                    <a:pt x="251" y="159"/>
                  </a:lnTo>
                  <a:lnTo>
                    <a:pt x="250" y="160"/>
                  </a:lnTo>
                  <a:lnTo>
                    <a:pt x="248" y="159"/>
                  </a:lnTo>
                  <a:lnTo>
                    <a:pt x="247" y="159"/>
                  </a:lnTo>
                  <a:lnTo>
                    <a:pt x="246" y="161"/>
                  </a:lnTo>
                  <a:lnTo>
                    <a:pt x="244" y="162"/>
                  </a:lnTo>
                  <a:lnTo>
                    <a:pt x="229" y="168"/>
                  </a:lnTo>
                  <a:lnTo>
                    <a:pt x="214" y="171"/>
                  </a:lnTo>
                  <a:lnTo>
                    <a:pt x="214" y="172"/>
                  </a:lnTo>
                  <a:lnTo>
                    <a:pt x="214" y="173"/>
                  </a:lnTo>
                  <a:lnTo>
                    <a:pt x="209" y="174"/>
                  </a:lnTo>
                  <a:lnTo>
                    <a:pt x="206" y="176"/>
                  </a:lnTo>
                  <a:lnTo>
                    <a:pt x="205" y="176"/>
                  </a:lnTo>
                  <a:lnTo>
                    <a:pt x="205" y="178"/>
                  </a:lnTo>
                  <a:lnTo>
                    <a:pt x="207" y="180"/>
                  </a:lnTo>
                  <a:lnTo>
                    <a:pt x="209" y="182"/>
                  </a:lnTo>
                  <a:lnTo>
                    <a:pt x="214" y="187"/>
                  </a:lnTo>
                  <a:lnTo>
                    <a:pt x="215" y="188"/>
                  </a:lnTo>
                  <a:lnTo>
                    <a:pt x="215" y="190"/>
                  </a:lnTo>
                  <a:lnTo>
                    <a:pt x="216" y="192"/>
                  </a:lnTo>
                  <a:lnTo>
                    <a:pt x="218" y="193"/>
                  </a:lnTo>
                  <a:lnTo>
                    <a:pt x="219" y="195"/>
                  </a:lnTo>
                  <a:lnTo>
                    <a:pt x="220" y="197"/>
                  </a:lnTo>
                  <a:lnTo>
                    <a:pt x="223" y="199"/>
                  </a:lnTo>
                  <a:lnTo>
                    <a:pt x="225" y="203"/>
                  </a:lnTo>
                  <a:lnTo>
                    <a:pt x="226" y="204"/>
                  </a:lnTo>
                  <a:lnTo>
                    <a:pt x="228" y="205"/>
                  </a:lnTo>
                  <a:lnTo>
                    <a:pt x="229" y="208"/>
                  </a:lnTo>
                  <a:lnTo>
                    <a:pt x="230" y="210"/>
                  </a:lnTo>
                  <a:lnTo>
                    <a:pt x="231" y="213"/>
                  </a:lnTo>
                  <a:lnTo>
                    <a:pt x="233" y="215"/>
                  </a:lnTo>
                  <a:lnTo>
                    <a:pt x="233" y="216"/>
                  </a:lnTo>
                  <a:lnTo>
                    <a:pt x="235" y="218"/>
                  </a:lnTo>
                  <a:lnTo>
                    <a:pt x="236" y="219"/>
                  </a:lnTo>
                  <a:lnTo>
                    <a:pt x="238" y="221"/>
                  </a:lnTo>
                  <a:lnTo>
                    <a:pt x="238" y="222"/>
                  </a:lnTo>
                  <a:lnTo>
                    <a:pt x="238" y="223"/>
                  </a:lnTo>
                  <a:lnTo>
                    <a:pt x="239" y="225"/>
                  </a:lnTo>
                  <a:lnTo>
                    <a:pt x="240" y="225"/>
                  </a:lnTo>
                  <a:lnTo>
                    <a:pt x="241" y="227"/>
                  </a:lnTo>
                  <a:lnTo>
                    <a:pt x="241" y="230"/>
                  </a:lnTo>
                  <a:lnTo>
                    <a:pt x="242" y="232"/>
                  </a:lnTo>
                  <a:lnTo>
                    <a:pt x="244" y="236"/>
                  </a:lnTo>
                  <a:lnTo>
                    <a:pt x="244" y="237"/>
                  </a:lnTo>
                  <a:lnTo>
                    <a:pt x="246" y="241"/>
                  </a:lnTo>
                  <a:lnTo>
                    <a:pt x="248" y="244"/>
                  </a:lnTo>
                  <a:lnTo>
                    <a:pt x="250" y="241"/>
                  </a:lnTo>
                  <a:lnTo>
                    <a:pt x="251" y="238"/>
                  </a:lnTo>
                  <a:lnTo>
                    <a:pt x="249" y="233"/>
                  </a:lnTo>
                  <a:lnTo>
                    <a:pt x="248" y="229"/>
                  </a:lnTo>
                  <a:lnTo>
                    <a:pt x="248" y="228"/>
                  </a:lnTo>
                  <a:lnTo>
                    <a:pt x="249" y="228"/>
                  </a:lnTo>
                  <a:lnTo>
                    <a:pt x="251" y="228"/>
                  </a:lnTo>
                  <a:lnTo>
                    <a:pt x="255" y="230"/>
                  </a:lnTo>
                  <a:lnTo>
                    <a:pt x="259" y="233"/>
                  </a:lnTo>
                  <a:lnTo>
                    <a:pt x="259" y="234"/>
                  </a:lnTo>
                  <a:lnTo>
                    <a:pt x="259" y="236"/>
                  </a:lnTo>
                  <a:lnTo>
                    <a:pt x="260" y="238"/>
                  </a:lnTo>
                  <a:lnTo>
                    <a:pt x="262" y="240"/>
                  </a:lnTo>
                  <a:lnTo>
                    <a:pt x="263" y="240"/>
                  </a:lnTo>
                  <a:lnTo>
                    <a:pt x="263" y="241"/>
                  </a:lnTo>
                  <a:lnTo>
                    <a:pt x="263" y="242"/>
                  </a:lnTo>
                  <a:lnTo>
                    <a:pt x="262" y="243"/>
                  </a:lnTo>
                  <a:lnTo>
                    <a:pt x="263" y="245"/>
                  </a:lnTo>
                  <a:lnTo>
                    <a:pt x="263" y="248"/>
                  </a:lnTo>
                  <a:lnTo>
                    <a:pt x="264" y="248"/>
                  </a:lnTo>
                  <a:lnTo>
                    <a:pt x="265" y="248"/>
                  </a:lnTo>
                  <a:lnTo>
                    <a:pt x="266" y="244"/>
                  </a:lnTo>
                  <a:lnTo>
                    <a:pt x="269" y="241"/>
                  </a:lnTo>
                  <a:lnTo>
                    <a:pt x="270" y="241"/>
                  </a:lnTo>
                  <a:lnTo>
                    <a:pt x="270" y="242"/>
                  </a:lnTo>
                  <a:lnTo>
                    <a:pt x="271" y="242"/>
                  </a:lnTo>
                  <a:lnTo>
                    <a:pt x="269" y="246"/>
                  </a:lnTo>
                  <a:lnTo>
                    <a:pt x="270" y="251"/>
                  </a:lnTo>
                  <a:lnTo>
                    <a:pt x="272" y="250"/>
                  </a:lnTo>
                  <a:lnTo>
                    <a:pt x="273" y="249"/>
                  </a:lnTo>
                  <a:lnTo>
                    <a:pt x="274" y="249"/>
                  </a:lnTo>
                  <a:lnTo>
                    <a:pt x="273" y="251"/>
                  </a:lnTo>
                  <a:lnTo>
                    <a:pt x="271" y="252"/>
                  </a:lnTo>
                  <a:lnTo>
                    <a:pt x="272" y="253"/>
                  </a:lnTo>
                  <a:lnTo>
                    <a:pt x="273" y="254"/>
                  </a:lnTo>
                  <a:lnTo>
                    <a:pt x="275" y="254"/>
                  </a:lnTo>
                  <a:lnTo>
                    <a:pt x="277" y="253"/>
                  </a:lnTo>
                  <a:lnTo>
                    <a:pt x="278" y="252"/>
                  </a:lnTo>
                  <a:lnTo>
                    <a:pt x="279" y="253"/>
                  </a:lnTo>
                  <a:lnTo>
                    <a:pt x="281" y="253"/>
                  </a:lnTo>
                  <a:lnTo>
                    <a:pt x="282" y="252"/>
                  </a:lnTo>
                  <a:lnTo>
                    <a:pt x="284" y="251"/>
                  </a:lnTo>
                  <a:lnTo>
                    <a:pt x="288" y="254"/>
                  </a:lnTo>
                  <a:lnTo>
                    <a:pt x="291" y="258"/>
                  </a:lnTo>
                  <a:lnTo>
                    <a:pt x="293" y="261"/>
                  </a:lnTo>
                  <a:lnTo>
                    <a:pt x="294" y="262"/>
                  </a:lnTo>
                  <a:lnTo>
                    <a:pt x="296" y="262"/>
                  </a:lnTo>
                  <a:lnTo>
                    <a:pt x="298" y="263"/>
                  </a:lnTo>
                  <a:lnTo>
                    <a:pt x="300" y="264"/>
                  </a:lnTo>
                  <a:lnTo>
                    <a:pt x="301" y="265"/>
                  </a:lnTo>
                  <a:lnTo>
                    <a:pt x="301" y="267"/>
                  </a:lnTo>
                  <a:lnTo>
                    <a:pt x="302" y="269"/>
                  </a:lnTo>
                  <a:lnTo>
                    <a:pt x="304" y="271"/>
                  </a:lnTo>
                  <a:lnTo>
                    <a:pt x="305" y="271"/>
                  </a:lnTo>
                  <a:lnTo>
                    <a:pt x="307" y="271"/>
                  </a:lnTo>
                  <a:lnTo>
                    <a:pt x="308" y="268"/>
                  </a:lnTo>
                  <a:lnTo>
                    <a:pt x="307" y="265"/>
                  </a:lnTo>
                  <a:lnTo>
                    <a:pt x="305" y="261"/>
                  </a:lnTo>
                  <a:lnTo>
                    <a:pt x="305" y="260"/>
                  </a:lnTo>
                  <a:lnTo>
                    <a:pt x="305" y="258"/>
                  </a:lnTo>
                  <a:lnTo>
                    <a:pt x="305" y="256"/>
                  </a:lnTo>
                  <a:lnTo>
                    <a:pt x="304" y="255"/>
                  </a:lnTo>
                  <a:lnTo>
                    <a:pt x="304" y="253"/>
                  </a:lnTo>
                  <a:lnTo>
                    <a:pt x="305" y="251"/>
                  </a:lnTo>
                  <a:lnTo>
                    <a:pt x="304" y="250"/>
                  </a:lnTo>
                  <a:lnTo>
                    <a:pt x="301" y="244"/>
                  </a:lnTo>
                  <a:lnTo>
                    <a:pt x="302" y="239"/>
                  </a:lnTo>
                  <a:lnTo>
                    <a:pt x="304" y="239"/>
                  </a:lnTo>
                  <a:lnTo>
                    <a:pt x="305" y="238"/>
                  </a:lnTo>
                  <a:lnTo>
                    <a:pt x="306" y="237"/>
                  </a:lnTo>
                  <a:lnTo>
                    <a:pt x="307" y="236"/>
                  </a:lnTo>
                  <a:lnTo>
                    <a:pt x="308" y="236"/>
                  </a:lnTo>
                  <a:lnTo>
                    <a:pt x="310" y="236"/>
                  </a:lnTo>
                  <a:lnTo>
                    <a:pt x="311" y="233"/>
                  </a:lnTo>
                  <a:lnTo>
                    <a:pt x="314" y="232"/>
                  </a:lnTo>
                  <a:lnTo>
                    <a:pt x="316" y="232"/>
                  </a:lnTo>
                  <a:lnTo>
                    <a:pt x="318" y="230"/>
                  </a:lnTo>
                  <a:lnTo>
                    <a:pt x="319" y="226"/>
                  </a:lnTo>
                  <a:lnTo>
                    <a:pt x="320" y="225"/>
                  </a:lnTo>
                  <a:lnTo>
                    <a:pt x="320" y="223"/>
                  </a:lnTo>
                  <a:lnTo>
                    <a:pt x="320" y="222"/>
                  </a:lnTo>
                  <a:lnTo>
                    <a:pt x="320" y="221"/>
                  </a:lnTo>
                  <a:close/>
                  <a:moveTo>
                    <a:pt x="316" y="267"/>
                  </a:moveTo>
                  <a:lnTo>
                    <a:pt x="311" y="267"/>
                  </a:lnTo>
                  <a:lnTo>
                    <a:pt x="308" y="269"/>
                  </a:lnTo>
                  <a:lnTo>
                    <a:pt x="309" y="272"/>
                  </a:lnTo>
                  <a:lnTo>
                    <a:pt x="311" y="273"/>
                  </a:lnTo>
                  <a:lnTo>
                    <a:pt x="313" y="273"/>
                  </a:lnTo>
                  <a:lnTo>
                    <a:pt x="314" y="272"/>
                  </a:lnTo>
                  <a:lnTo>
                    <a:pt x="313" y="272"/>
                  </a:lnTo>
                  <a:lnTo>
                    <a:pt x="313" y="271"/>
                  </a:lnTo>
                  <a:lnTo>
                    <a:pt x="314" y="269"/>
                  </a:lnTo>
                  <a:lnTo>
                    <a:pt x="316" y="269"/>
                  </a:lnTo>
                  <a:lnTo>
                    <a:pt x="316" y="268"/>
                  </a:lnTo>
                  <a:lnTo>
                    <a:pt x="316" y="267"/>
                  </a:lnTo>
                  <a:close/>
                  <a:moveTo>
                    <a:pt x="306" y="298"/>
                  </a:moveTo>
                  <a:lnTo>
                    <a:pt x="306" y="298"/>
                  </a:lnTo>
                  <a:lnTo>
                    <a:pt x="305" y="297"/>
                  </a:lnTo>
                  <a:lnTo>
                    <a:pt x="304" y="297"/>
                  </a:lnTo>
                  <a:lnTo>
                    <a:pt x="302" y="297"/>
                  </a:lnTo>
                  <a:lnTo>
                    <a:pt x="301" y="299"/>
                  </a:lnTo>
                  <a:lnTo>
                    <a:pt x="304" y="300"/>
                  </a:lnTo>
                  <a:lnTo>
                    <a:pt x="305" y="299"/>
                  </a:lnTo>
                  <a:lnTo>
                    <a:pt x="306" y="299"/>
                  </a:lnTo>
                  <a:lnTo>
                    <a:pt x="306" y="298"/>
                  </a:lnTo>
                  <a:close/>
                  <a:moveTo>
                    <a:pt x="286" y="287"/>
                  </a:moveTo>
                  <a:lnTo>
                    <a:pt x="286" y="288"/>
                  </a:lnTo>
                  <a:lnTo>
                    <a:pt x="285" y="288"/>
                  </a:lnTo>
                  <a:lnTo>
                    <a:pt x="285" y="287"/>
                  </a:lnTo>
                  <a:lnTo>
                    <a:pt x="286" y="287"/>
                  </a:lnTo>
                  <a:close/>
                  <a:moveTo>
                    <a:pt x="250" y="226"/>
                  </a:moveTo>
                  <a:lnTo>
                    <a:pt x="250" y="227"/>
                  </a:lnTo>
                  <a:lnTo>
                    <a:pt x="249" y="227"/>
                  </a:lnTo>
                  <a:lnTo>
                    <a:pt x="248" y="226"/>
                  </a:lnTo>
                  <a:lnTo>
                    <a:pt x="249" y="226"/>
                  </a:lnTo>
                  <a:lnTo>
                    <a:pt x="250" y="226"/>
                  </a:lnTo>
                  <a:close/>
                  <a:moveTo>
                    <a:pt x="216" y="263"/>
                  </a:moveTo>
                  <a:lnTo>
                    <a:pt x="217" y="266"/>
                  </a:lnTo>
                  <a:lnTo>
                    <a:pt x="217" y="269"/>
                  </a:lnTo>
                  <a:lnTo>
                    <a:pt x="214" y="269"/>
                  </a:lnTo>
                  <a:lnTo>
                    <a:pt x="212" y="271"/>
                  </a:lnTo>
                  <a:lnTo>
                    <a:pt x="212" y="274"/>
                  </a:lnTo>
                  <a:lnTo>
                    <a:pt x="212" y="276"/>
                  </a:lnTo>
                  <a:lnTo>
                    <a:pt x="211" y="277"/>
                  </a:lnTo>
                  <a:lnTo>
                    <a:pt x="207" y="277"/>
                  </a:lnTo>
                  <a:lnTo>
                    <a:pt x="206" y="277"/>
                  </a:lnTo>
                  <a:lnTo>
                    <a:pt x="205" y="277"/>
                  </a:lnTo>
                  <a:lnTo>
                    <a:pt x="203" y="275"/>
                  </a:lnTo>
                  <a:lnTo>
                    <a:pt x="201" y="274"/>
                  </a:lnTo>
                  <a:lnTo>
                    <a:pt x="200" y="275"/>
                  </a:lnTo>
                  <a:lnTo>
                    <a:pt x="198" y="275"/>
                  </a:lnTo>
                  <a:lnTo>
                    <a:pt x="197" y="275"/>
                  </a:lnTo>
                  <a:lnTo>
                    <a:pt x="197" y="274"/>
                  </a:lnTo>
                  <a:lnTo>
                    <a:pt x="197" y="273"/>
                  </a:lnTo>
                  <a:lnTo>
                    <a:pt x="197" y="272"/>
                  </a:lnTo>
                  <a:lnTo>
                    <a:pt x="194" y="268"/>
                  </a:lnTo>
                  <a:lnTo>
                    <a:pt x="192" y="266"/>
                  </a:lnTo>
                  <a:lnTo>
                    <a:pt x="189" y="264"/>
                  </a:lnTo>
                  <a:lnTo>
                    <a:pt x="186" y="262"/>
                  </a:lnTo>
                  <a:lnTo>
                    <a:pt x="185" y="261"/>
                  </a:lnTo>
                  <a:lnTo>
                    <a:pt x="183" y="260"/>
                  </a:lnTo>
                  <a:lnTo>
                    <a:pt x="183" y="258"/>
                  </a:lnTo>
                  <a:lnTo>
                    <a:pt x="182" y="257"/>
                  </a:lnTo>
                  <a:lnTo>
                    <a:pt x="179" y="256"/>
                  </a:lnTo>
                  <a:lnTo>
                    <a:pt x="177" y="254"/>
                  </a:lnTo>
                  <a:lnTo>
                    <a:pt x="174" y="253"/>
                  </a:lnTo>
                  <a:lnTo>
                    <a:pt x="172" y="253"/>
                  </a:lnTo>
                  <a:lnTo>
                    <a:pt x="172" y="252"/>
                  </a:lnTo>
                  <a:lnTo>
                    <a:pt x="170" y="250"/>
                  </a:lnTo>
                  <a:lnTo>
                    <a:pt x="168" y="248"/>
                  </a:lnTo>
                  <a:lnTo>
                    <a:pt x="167" y="246"/>
                  </a:lnTo>
                  <a:lnTo>
                    <a:pt x="167" y="245"/>
                  </a:lnTo>
                  <a:lnTo>
                    <a:pt x="165" y="244"/>
                  </a:lnTo>
                  <a:lnTo>
                    <a:pt x="162" y="243"/>
                  </a:lnTo>
                  <a:lnTo>
                    <a:pt x="161" y="242"/>
                  </a:lnTo>
                  <a:lnTo>
                    <a:pt x="160" y="241"/>
                  </a:lnTo>
                  <a:lnTo>
                    <a:pt x="159" y="240"/>
                  </a:lnTo>
                  <a:lnTo>
                    <a:pt x="156" y="239"/>
                  </a:lnTo>
                  <a:lnTo>
                    <a:pt x="155" y="240"/>
                  </a:lnTo>
                  <a:lnTo>
                    <a:pt x="155" y="241"/>
                  </a:lnTo>
                  <a:lnTo>
                    <a:pt x="149" y="240"/>
                  </a:lnTo>
                  <a:lnTo>
                    <a:pt x="144" y="239"/>
                  </a:lnTo>
                  <a:lnTo>
                    <a:pt x="143" y="236"/>
                  </a:lnTo>
                  <a:lnTo>
                    <a:pt x="140" y="233"/>
                  </a:lnTo>
                  <a:lnTo>
                    <a:pt x="140" y="234"/>
                  </a:lnTo>
                  <a:lnTo>
                    <a:pt x="142" y="234"/>
                  </a:lnTo>
                  <a:lnTo>
                    <a:pt x="140" y="236"/>
                  </a:lnTo>
                  <a:lnTo>
                    <a:pt x="139" y="237"/>
                  </a:lnTo>
                  <a:lnTo>
                    <a:pt x="136" y="234"/>
                  </a:lnTo>
                  <a:lnTo>
                    <a:pt x="133" y="233"/>
                  </a:lnTo>
                  <a:lnTo>
                    <a:pt x="133" y="231"/>
                  </a:lnTo>
                  <a:lnTo>
                    <a:pt x="132" y="228"/>
                  </a:lnTo>
                  <a:lnTo>
                    <a:pt x="131" y="228"/>
                  </a:lnTo>
                  <a:lnTo>
                    <a:pt x="130" y="229"/>
                  </a:lnTo>
                  <a:lnTo>
                    <a:pt x="130" y="231"/>
                  </a:lnTo>
                  <a:lnTo>
                    <a:pt x="128" y="231"/>
                  </a:lnTo>
                  <a:lnTo>
                    <a:pt x="127" y="231"/>
                  </a:lnTo>
                  <a:lnTo>
                    <a:pt x="127" y="229"/>
                  </a:lnTo>
                  <a:lnTo>
                    <a:pt x="126" y="227"/>
                  </a:lnTo>
                  <a:lnTo>
                    <a:pt x="125" y="226"/>
                  </a:lnTo>
                  <a:lnTo>
                    <a:pt x="124" y="226"/>
                  </a:lnTo>
                  <a:lnTo>
                    <a:pt x="124" y="227"/>
                  </a:lnTo>
                  <a:lnTo>
                    <a:pt x="124" y="229"/>
                  </a:lnTo>
                  <a:lnTo>
                    <a:pt x="122" y="226"/>
                  </a:lnTo>
                  <a:lnTo>
                    <a:pt x="120" y="223"/>
                  </a:lnTo>
                  <a:lnTo>
                    <a:pt x="118" y="223"/>
                  </a:lnTo>
                  <a:lnTo>
                    <a:pt x="115" y="223"/>
                  </a:lnTo>
                  <a:lnTo>
                    <a:pt x="114" y="222"/>
                  </a:lnTo>
                  <a:lnTo>
                    <a:pt x="114" y="221"/>
                  </a:lnTo>
                  <a:lnTo>
                    <a:pt x="111" y="220"/>
                  </a:lnTo>
                  <a:lnTo>
                    <a:pt x="109" y="219"/>
                  </a:lnTo>
                  <a:lnTo>
                    <a:pt x="109" y="218"/>
                  </a:lnTo>
                  <a:lnTo>
                    <a:pt x="110" y="218"/>
                  </a:lnTo>
                  <a:lnTo>
                    <a:pt x="112" y="219"/>
                  </a:lnTo>
                  <a:lnTo>
                    <a:pt x="112" y="218"/>
                  </a:lnTo>
                  <a:lnTo>
                    <a:pt x="112" y="217"/>
                  </a:lnTo>
                  <a:lnTo>
                    <a:pt x="111" y="215"/>
                  </a:lnTo>
                  <a:lnTo>
                    <a:pt x="108" y="214"/>
                  </a:lnTo>
                  <a:lnTo>
                    <a:pt x="104" y="211"/>
                  </a:lnTo>
                  <a:lnTo>
                    <a:pt x="103" y="210"/>
                  </a:lnTo>
                  <a:lnTo>
                    <a:pt x="103" y="209"/>
                  </a:lnTo>
                  <a:lnTo>
                    <a:pt x="101" y="209"/>
                  </a:lnTo>
                  <a:lnTo>
                    <a:pt x="100" y="209"/>
                  </a:lnTo>
                  <a:lnTo>
                    <a:pt x="99" y="209"/>
                  </a:lnTo>
                  <a:lnTo>
                    <a:pt x="100" y="210"/>
                  </a:lnTo>
                  <a:lnTo>
                    <a:pt x="100" y="211"/>
                  </a:lnTo>
                  <a:lnTo>
                    <a:pt x="99" y="211"/>
                  </a:lnTo>
                  <a:lnTo>
                    <a:pt x="98" y="210"/>
                  </a:lnTo>
                  <a:lnTo>
                    <a:pt x="97" y="208"/>
                  </a:lnTo>
                  <a:lnTo>
                    <a:pt x="93" y="207"/>
                  </a:lnTo>
                  <a:lnTo>
                    <a:pt x="91" y="206"/>
                  </a:lnTo>
                  <a:lnTo>
                    <a:pt x="90" y="207"/>
                  </a:lnTo>
                  <a:lnTo>
                    <a:pt x="90" y="208"/>
                  </a:lnTo>
                  <a:lnTo>
                    <a:pt x="87" y="207"/>
                  </a:lnTo>
                  <a:lnTo>
                    <a:pt x="85" y="205"/>
                  </a:lnTo>
                  <a:lnTo>
                    <a:pt x="84" y="206"/>
                  </a:lnTo>
                  <a:lnTo>
                    <a:pt x="84" y="208"/>
                  </a:lnTo>
                  <a:lnTo>
                    <a:pt x="85" y="209"/>
                  </a:lnTo>
                  <a:lnTo>
                    <a:pt x="84" y="208"/>
                  </a:lnTo>
                  <a:lnTo>
                    <a:pt x="83" y="208"/>
                  </a:lnTo>
                  <a:lnTo>
                    <a:pt x="83" y="206"/>
                  </a:lnTo>
                  <a:lnTo>
                    <a:pt x="83" y="205"/>
                  </a:lnTo>
                  <a:lnTo>
                    <a:pt x="80" y="206"/>
                  </a:lnTo>
                  <a:lnTo>
                    <a:pt x="79" y="206"/>
                  </a:lnTo>
                  <a:lnTo>
                    <a:pt x="78" y="205"/>
                  </a:lnTo>
                  <a:lnTo>
                    <a:pt x="77" y="204"/>
                  </a:lnTo>
                  <a:lnTo>
                    <a:pt x="74" y="202"/>
                  </a:lnTo>
                  <a:lnTo>
                    <a:pt x="72" y="199"/>
                  </a:lnTo>
                  <a:lnTo>
                    <a:pt x="73" y="197"/>
                  </a:lnTo>
                  <a:lnTo>
                    <a:pt x="74" y="194"/>
                  </a:lnTo>
                  <a:lnTo>
                    <a:pt x="75" y="192"/>
                  </a:lnTo>
                  <a:lnTo>
                    <a:pt x="76" y="190"/>
                  </a:lnTo>
                  <a:lnTo>
                    <a:pt x="74" y="187"/>
                  </a:lnTo>
                  <a:lnTo>
                    <a:pt x="72" y="184"/>
                  </a:lnTo>
                  <a:lnTo>
                    <a:pt x="75" y="183"/>
                  </a:lnTo>
                  <a:lnTo>
                    <a:pt x="77" y="182"/>
                  </a:lnTo>
                  <a:lnTo>
                    <a:pt x="77" y="181"/>
                  </a:lnTo>
                  <a:lnTo>
                    <a:pt x="75" y="181"/>
                  </a:lnTo>
                  <a:lnTo>
                    <a:pt x="74" y="179"/>
                  </a:lnTo>
                  <a:lnTo>
                    <a:pt x="73" y="178"/>
                  </a:lnTo>
                  <a:lnTo>
                    <a:pt x="73" y="175"/>
                  </a:lnTo>
                  <a:lnTo>
                    <a:pt x="73" y="173"/>
                  </a:lnTo>
                  <a:lnTo>
                    <a:pt x="74" y="171"/>
                  </a:lnTo>
                  <a:lnTo>
                    <a:pt x="76" y="170"/>
                  </a:lnTo>
                  <a:lnTo>
                    <a:pt x="78" y="169"/>
                  </a:lnTo>
                  <a:lnTo>
                    <a:pt x="80" y="169"/>
                  </a:lnTo>
                  <a:lnTo>
                    <a:pt x="81" y="171"/>
                  </a:lnTo>
                  <a:lnTo>
                    <a:pt x="81" y="173"/>
                  </a:lnTo>
                  <a:lnTo>
                    <a:pt x="83" y="174"/>
                  </a:lnTo>
                  <a:lnTo>
                    <a:pt x="84" y="175"/>
                  </a:lnTo>
                  <a:lnTo>
                    <a:pt x="85" y="178"/>
                  </a:lnTo>
                  <a:lnTo>
                    <a:pt x="84" y="180"/>
                  </a:lnTo>
                  <a:lnTo>
                    <a:pt x="83" y="181"/>
                  </a:lnTo>
                  <a:lnTo>
                    <a:pt x="83" y="182"/>
                  </a:lnTo>
                  <a:lnTo>
                    <a:pt x="84" y="182"/>
                  </a:lnTo>
                  <a:lnTo>
                    <a:pt x="85" y="183"/>
                  </a:lnTo>
                  <a:lnTo>
                    <a:pt x="88" y="182"/>
                  </a:lnTo>
                  <a:lnTo>
                    <a:pt x="90" y="180"/>
                  </a:lnTo>
                  <a:lnTo>
                    <a:pt x="91" y="182"/>
                  </a:lnTo>
                  <a:lnTo>
                    <a:pt x="93" y="184"/>
                  </a:lnTo>
                  <a:lnTo>
                    <a:pt x="96" y="185"/>
                  </a:lnTo>
                  <a:lnTo>
                    <a:pt x="98" y="185"/>
                  </a:lnTo>
                  <a:lnTo>
                    <a:pt x="100" y="185"/>
                  </a:lnTo>
                  <a:lnTo>
                    <a:pt x="101" y="185"/>
                  </a:lnTo>
                  <a:lnTo>
                    <a:pt x="102" y="186"/>
                  </a:lnTo>
                  <a:lnTo>
                    <a:pt x="103" y="187"/>
                  </a:lnTo>
                  <a:lnTo>
                    <a:pt x="105" y="187"/>
                  </a:lnTo>
                  <a:lnTo>
                    <a:pt x="107" y="190"/>
                  </a:lnTo>
                  <a:lnTo>
                    <a:pt x="109" y="190"/>
                  </a:lnTo>
                  <a:lnTo>
                    <a:pt x="111" y="190"/>
                  </a:lnTo>
                  <a:lnTo>
                    <a:pt x="112" y="191"/>
                  </a:lnTo>
                  <a:lnTo>
                    <a:pt x="112" y="192"/>
                  </a:lnTo>
                  <a:lnTo>
                    <a:pt x="114" y="192"/>
                  </a:lnTo>
                  <a:lnTo>
                    <a:pt x="116" y="193"/>
                  </a:lnTo>
                  <a:lnTo>
                    <a:pt x="118" y="194"/>
                  </a:lnTo>
                  <a:lnTo>
                    <a:pt x="119" y="196"/>
                  </a:lnTo>
                  <a:lnTo>
                    <a:pt x="121" y="196"/>
                  </a:lnTo>
                  <a:lnTo>
                    <a:pt x="123" y="196"/>
                  </a:lnTo>
                  <a:lnTo>
                    <a:pt x="124" y="197"/>
                  </a:lnTo>
                  <a:lnTo>
                    <a:pt x="125" y="199"/>
                  </a:lnTo>
                  <a:lnTo>
                    <a:pt x="126" y="199"/>
                  </a:lnTo>
                  <a:lnTo>
                    <a:pt x="127" y="199"/>
                  </a:lnTo>
                  <a:lnTo>
                    <a:pt x="127" y="201"/>
                  </a:lnTo>
                  <a:lnTo>
                    <a:pt x="126" y="202"/>
                  </a:lnTo>
                  <a:lnTo>
                    <a:pt x="127" y="203"/>
                  </a:lnTo>
                  <a:lnTo>
                    <a:pt x="127" y="204"/>
                  </a:lnTo>
                  <a:lnTo>
                    <a:pt x="130" y="204"/>
                  </a:lnTo>
                  <a:lnTo>
                    <a:pt x="132" y="203"/>
                  </a:lnTo>
                  <a:lnTo>
                    <a:pt x="131" y="203"/>
                  </a:lnTo>
                  <a:lnTo>
                    <a:pt x="131" y="202"/>
                  </a:lnTo>
                  <a:lnTo>
                    <a:pt x="133" y="202"/>
                  </a:lnTo>
                  <a:lnTo>
                    <a:pt x="135" y="203"/>
                  </a:lnTo>
                  <a:lnTo>
                    <a:pt x="137" y="204"/>
                  </a:lnTo>
                  <a:lnTo>
                    <a:pt x="139" y="205"/>
                  </a:lnTo>
                  <a:lnTo>
                    <a:pt x="139" y="204"/>
                  </a:lnTo>
                  <a:lnTo>
                    <a:pt x="140" y="204"/>
                  </a:lnTo>
                  <a:lnTo>
                    <a:pt x="142" y="206"/>
                  </a:lnTo>
                  <a:lnTo>
                    <a:pt x="143" y="208"/>
                  </a:lnTo>
                  <a:lnTo>
                    <a:pt x="144" y="208"/>
                  </a:lnTo>
                  <a:lnTo>
                    <a:pt x="146" y="208"/>
                  </a:lnTo>
                  <a:lnTo>
                    <a:pt x="147" y="209"/>
                  </a:lnTo>
                  <a:lnTo>
                    <a:pt x="147" y="211"/>
                  </a:lnTo>
                  <a:lnTo>
                    <a:pt x="148" y="211"/>
                  </a:lnTo>
                  <a:lnTo>
                    <a:pt x="149" y="211"/>
                  </a:lnTo>
                  <a:lnTo>
                    <a:pt x="150" y="213"/>
                  </a:lnTo>
                  <a:lnTo>
                    <a:pt x="153" y="214"/>
                  </a:lnTo>
                  <a:lnTo>
                    <a:pt x="155" y="215"/>
                  </a:lnTo>
                  <a:lnTo>
                    <a:pt x="157" y="215"/>
                  </a:lnTo>
                  <a:lnTo>
                    <a:pt x="159" y="218"/>
                  </a:lnTo>
                  <a:lnTo>
                    <a:pt x="160" y="219"/>
                  </a:lnTo>
                  <a:lnTo>
                    <a:pt x="160" y="221"/>
                  </a:lnTo>
                  <a:lnTo>
                    <a:pt x="162" y="221"/>
                  </a:lnTo>
                  <a:lnTo>
                    <a:pt x="163" y="222"/>
                  </a:lnTo>
                  <a:lnTo>
                    <a:pt x="166" y="223"/>
                  </a:lnTo>
                  <a:lnTo>
                    <a:pt x="167" y="225"/>
                  </a:lnTo>
                  <a:lnTo>
                    <a:pt x="169" y="226"/>
                  </a:lnTo>
                  <a:lnTo>
                    <a:pt x="170" y="227"/>
                  </a:lnTo>
                  <a:lnTo>
                    <a:pt x="172" y="230"/>
                  </a:lnTo>
                  <a:lnTo>
                    <a:pt x="176" y="233"/>
                  </a:lnTo>
                  <a:lnTo>
                    <a:pt x="178" y="233"/>
                  </a:lnTo>
                  <a:lnTo>
                    <a:pt x="179" y="234"/>
                  </a:lnTo>
                  <a:lnTo>
                    <a:pt x="180" y="234"/>
                  </a:lnTo>
                  <a:lnTo>
                    <a:pt x="181" y="233"/>
                  </a:lnTo>
                  <a:lnTo>
                    <a:pt x="184" y="234"/>
                  </a:lnTo>
                  <a:lnTo>
                    <a:pt x="186" y="236"/>
                  </a:lnTo>
                  <a:lnTo>
                    <a:pt x="188" y="234"/>
                  </a:lnTo>
                  <a:lnTo>
                    <a:pt x="185" y="230"/>
                  </a:lnTo>
                  <a:lnTo>
                    <a:pt x="183" y="226"/>
                  </a:lnTo>
                  <a:lnTo>
                    <a:pt x="182" y="225"/>
                  </a:lnTo>
                  <a:lnTo>
                    <a:pt x="181" y="221"/>
                  </a:lnTo>
                  <a:lnTo>
                    <a:pt x="181" y="218"/>
                  </a:lnTo>
                  <a:lnTo>
                    <a:pt x="179" y="215"/>
                  </a:lnTo>
                  <a:lnTo>
                    <a:pt x="179" y="213"/>
                  </a:lnTo>
                  <a:lnTo>
                    <a:pt x="178" y="210"/>
                  </a:lnTo>
                  <a:lnTo>
                    <a:pt x="177" y="208"/>
                  </a:lnTo>
                  <a:lnTo>
                    <a:pt x="176" y="202"/>
                  </a:lnTo>
                  <a:lnTo>
                    <a:pt x="173" y="194"/>
                  </a:lnTo>
                  <a:lnTo>
                    <a:pt x="174" y="194"/>
                  </a:lnTo>
                  <a:lnTo>
                    <a:pt x="177" y="196"/>
                  </a:lnTo>
                  <a:lnTo>
                    <a:pt x="180" y="197"/>
                  </a:lnTo>
                  <a:lnTo>
                    <a:pt x="181" y="199"/>
                  </a:lnTo>
                  <a:lnTo>
                    <a:pt x="182" y="202"/>
                  </a:lnTo>
                  <a:lnTo>
                    <a:pt x="183" y="204"/>
                  </a:lnTo>
                  <a:lnTo>
                    <a:pt x="183" y="205"/>
                  </a:lnTo>
                  <a:lnTo>
                    <a:pt x="185" y="207"/>
                  </a:lnTo>
                  <a:lnTo>
                    <a:pt x="186" y="209"/>
                  </a:lnTo>
                  <a:lnTo>
                    <a:pt x="186" y="211"/>
                  </a:lnTo>
                  <a:lnTo>
                    <a:pt x="188" y="214"/>
                  </a:lnTo>
                  <a:lnTo>
                    <a:pt x="189" y="215"/>
                  </a:lnTo>
                  <a:lnTo>
                    <a:pt x="192" y="218"/>
                  </a:lnTo>
                  <a:lnTo>
                    <a:pt x="192" y="222"/>
                  </a:lnTo>
                  <a:lnTo>
                    <a:pt x="191" y="222"/>
                  </a:lnTo>
                  <a:lnTo>
                    <a:pt x="190" y="221"/>
                  </a:lnTo>
                  <a:lnTo>
                    <a:pt x="189" y="222"/>
                  </a:lnTo>
                  <a:lnTo>
                    <a:pt x="190" y="223"/>
                  </a:lnTo>
                  <a:lnTo>
                    <a:pt x="192" y="225"/>
                  </a:lnTo>
                  <a:lnTo>
                    <a:pt x="193" y="225"/>
                  </a:lnTo>
                  <a:lnTo>
                    <a:pt x="194" y="226"/>
                  </a:lnTo>
                  <a:lnTo>
                    <a:pt x="194" y="227"/>
                  </a:lnTo>
                  <a:lnTo>
                    <a:pt x="193" y="228"/>
                  </a:lnTo>
                  <a:lnTo>
                    <a:pt x="192" y="229"/>
                  </a:lnTo>
                  <a:lnTo>
                    <a:pt x="193" y="231"/>
                  </a:lnTo>
                  <a:lnTo>
                    <a:pt x="194" y="233"/>
                  </a:lnTo>
                  <a:lnTo>
                    <a:pt x="196" y="232"/>
                  </a:lnTo>
                  <a:lnTo>
                    <a:pt x="197" y="233"/>
                  </a:lnTo>
                  <a:lnTo>
                    <a:pt x="198" y="234"/>
                  </a:lnTo>
                  <a:lnTo>
                    <a:pt x="197" y="236"/>
                  </a:lnTo>
                  <a:lnTo>
                    <a:pt x="196" y="237"/>
                  </a:lnTo>
                  <a:lnTo>
                    <a:pt x="197" y="240"/>
                  </a:lnTo>
                  <a:lnTo>
                    <a:pt x="198" y="243"/>
                  </a:lnTo>
                  <a:lnTo>
                    <a:pt x="198" y="244"/>
                  </a:lnTo>
                  <a:lnTo>
                    <a:pt x="198" y="245"/>
                  </a:lnTo>
                  <a:lnTo>
                    <a:pt x="200" y="245"/>
                  </a:lnTo>
                  <a:lnTo>
                    <a:pt x="201" y="243"/>
                  </a:lnTo>
                  <a:lnTo>
                    <a:pt x="202" y="241"/>
                  </a:lnTo>
                  <a:lnTo>
                    <a:pt x="201" y="240"/>
                  </a:lnTo>
                  <a:lnTo>
                    <a:pt x="201" y="238"/>
                  </a:lnTo>
                  <a:lnTo>
                    <a:pt x="203" y="239"/>
                  </a:lnTo>
                  <a:lnTo>
                    <a:pt x="205" y="241"/>
                  </a:lnTo>
                  <a:lnTo>
                    <a:pt x="205" y="242"/>
                  </a:lnTo>
                  <a:lnTo>
                    <a:pt x="204" y="242"/>
                  </a:lnTo>
                  <a:lnTo>
                    <a:pt x="203" y="242"/>
                  </a:lnTo>
                  <a:lnTo>
                    <a:pt x="203" y="243"/>
                  </a:lnTo>
                  <a:lnTo>
                    <a:pt x="203" y="244"/>
                  </a:lnTo>
                  <a:lnTo>
                    <a:pt x="204" y="244"/>
                  </a:lnTo>
                  <a:lnTo>
                    <a:pt x="205" y="244"/>
                  </a:lnTo>
                  <a:lnTo>
                    <a:pt x="205" y="245"/>
                  </a:lnTo>
                  <a:lnTo>
                    <a:pt x="204" y="245"/>
                  </a:lnTo>
                  <a:lnTo>
                    <a:pt x="203" y="244"/>
                  </a:lnTo>
                  <a:lnTo>
                    <a:pt x="201" y="244"/>
                  </a:lnTo>
                  <a:lnTo>
                    <a:pt x="203" y="248"/>
                  </a:lnTo>
                  <a:lnTo>
                    <a:pt x="204" y="251"/>
                  </a:lnTo>
                  <a:lnTo>
                    <a:pt x="205" y="251"/>
                  </a:lnTo>
                  <a:lnTo>
                    <a:pt x="205" y="252"/>
                  </a:lnTo>
                  <a:lnTo>
                    <a:pt x="207" y="251"/>
                  </a:lnTo>
                  <a:lnTo>
                    <a:pt x="208" y="251"/>
                  </a:lnTo>
                  <a:lnTo>
                    <a:pt x="209" y="252"/>
                  </a:lnTo>
                  <a:lnTo>
                    <a:pt x="212" y="254"/>
                  </a:lnTo>
                  <a:lnTo>
                    <a:pt x="212" y="255"/>
                  </a:lnTo>
                  <a:lnTo>
                    <a:pt x="212" y="256"/>
                  </a:lnTo>
                  <a:lnTo>
                    <a:pt x="213" y="257"/>
                  </a:lnTo>
                  <a:lnTo>
                    <a:pt x="214" y="258"/>
                  </a:lnTo>
                  <a:lnTo>
                    <a:pt x="214" y="261"/>
                  </a:lnTo>
                  <a:lnTo>
                    <a:pt x="214" y="263"/>
                  </a:lnTo>
                  <a:lnTo>
                    <a:pt x="215" y="263"/>
                  </a:lnTo>
                  <a:lnTo>
                    <a:pt x="216" y="263"/>
                  </a:lnTo>
                  <a:close/>
                  <a:moveTo>
                    <a:pt x="197" y="230"/>
                  </a:moveTo>
                  <a:lnTo>
                    <a:pt x="196" y="231"/>
                  </a:lnTo>
                  <a:lnTo>
                    <a:pt x="194" y="231"/>
                  </a:lnTo>
                  <a:lnTo>
                    <a:pt x="194" y="230"/>
                  </a:lnTo>
                  <a:lnTo>
                    <a:pt x="196" y="230"/>
                  </a:lnTo>
                  <a:lnTo>
                    <a:pt x="197" y="230"/>
                  </a:lnTo>
                  <a:close/>
                  <a:moveTo>
                    <a:pt x="163" y="170"/>
                  </a:moveTo>
                  <a:lnTo>
                    <a:pt x="161" y="168"/>
                  </a:lnTo>
                  <a:lnTo>
                    <a:pt x="158" y="169"/>
                  </a:lnTo>
                  <a:lnTo>
                    <a:pt x="157" y="170"/>
                  </a:lnTo>
                  <a:lnTo>
                    <a:pt x="157" y="171"/>
                  </a:lnTo>
                  <a:lnTo>
                    <a:pt x="157" y="172"/>
                  </a:lnTo>
                  <a:lnTo>
                    <a:pt x="158" y="172"/>
                  </a:lnTo>
                  <a:lnTo>
                    <a:pt x="161" y="172"/>
                  </a:lnTo>
                  <a:lnTo>
                    <a:pt x="163" y="170"/>
                  </a:lnTo>
                  <a:close/>
                  <a:moveTo>
                    <a:pt x="166" y="180"/>
                  </a:moveTo>
                  <a:lnTo>
                    <a:pt x="166" y="180"/>
                  </a:lnTo>
                  <a:lnTo>
                    <a:pt x="166" y="179"/>
                  </a:lnTo>
                  <a:lnTo>
                    <a:pt x="165" y="180"/>
                  </a:lnTo>
                  <a:lnTo>
                    <a:pt x="165" y="181"/>
                  </a:lnTo>
                  <a:lnTo>
                    <a:pt x="165" y="182"/>
                  </a:lnTo>
                  <a:lnTo>
                    <a:pt x="166" y="182"/>
                  </a:lnTo>
                  <a:lnTo>
                    <a:pt x="167" y="181"/>
                  </a:lnTo>
                  <a:lnTo>
                    <a:pt x="166" y="180"/>
                  </a:lnTo>
                  <a:close/>
                  <a:moveTo>
                    <a:pt x="174" y="226"/>
                  </a:moveTo>
                  <a:lnTo>
                    <a:pt x="174" y="227"/>
                  </a:lnTo>
                  <a:lnTo>
                    <a:pt x="171" y="226"/>
                  </a:lnTo>
                  <a:lnTo>
                    <a:pt x="169" y="222"/>
                  </a:lnTo>
                  <a:lnTo>
                    <a:pt x="170" y="222"/>
                  </a:lnTo>
                  <a:lnTo>
                    <a:pt x="172" y="225"/>
                  </a:lnTo>
                  <a:lnTo>
                    <a:pt x="174" y="226"/>
                  </a:lnTo>
                  <a:close/>
                  <a:moveTo>
                    <a:pt x="150" y="169"/>
                  </a:moveTo>
                  <a:lnTo>
                    <a:pt x="150" y="169"/>
                  </a:lnTo>
                  <a:lnTo>
                    <a:pt x="150" y="170"/>
                  </a:lnTo>
                  <a:lnTo>
                    <a:pt x="150" y="169"/>
                  </a:lnTo>
                  <a:close/>
                  <a:moveTo>
                    <a:pt x="181" y="266"/>
                  </a:moveTo>
                  <a:lnTo>
                    <a:pt x="181" y="266"/>
                  </a:lnTo>
                  <a:lnTo>
                    <a:pt x="181" y="267"/>
                  </a:lnTo>
                  <a:lnTo>
                    <a:pt x="180" y="268"/>
                  </a:lnTo>
                  <a:lnTo>
                    <a:pt x="177" y="268"/>
                  </a:lnTo>
                  <a:lnTo>
                    <a:pt x="173" y="268"/>
                  </a:lnTo>
                  <a:lnTo>
                    <a:pt x="171" y="268"/>
                  </a:lnTo>
                  <a:lnTo>
                    <a:pt x="169" y="269"/>
                  </a:lnTo>
                  <a:lnTo>
                    <a:pt x="169" y="268"/>
                  </a:lnTo>
                  <a:lnTo>
                    <a:pt x="168" y="268"/>
                  </a:lnTo>
                  <a:lnTo>
                    <a:pt x="166" y="268"/>
                  </a:lnTo>
                  <a:lnTo>
                    <a:pt x="163" y="268"/>
                  </a:lnTo>
                  <a:lnTo>
                    <a:pt x="160" y="269"/>
                  </a:lnTo>
                  <a:lnTo>
                    <a:pt x="157" y="271"/>
                  </a:lnTo>
                  <a:lnTo>
                    <a:pt x="149" y="273"/>
                  </a:lnTo>
                  <a:lnTo>
                    <a:pt x="143" y="274"/>
                  </a:lnTo>
                  <a:lnTo>
                    <a:pt x="139" y="275"/>
                  </a:lnTo>
                  <a:lnTo>
                    <a:pt x="135" y="276"/>
                  </a:lnTo>
                  <a:lnTo>
                    <a:pt x="132" y="275"/>
                  </a:lnTo>
                  <a:lnTo>
                    <a:pt x="127" y="276"/>
                  </a:lnTo>
                  <a:lnTo>
                    <a:pt x="124" y="277"/>
                  </a:lnTo>
                  <a:lnTo>
                    <a:pt x="122" y="277"/>
                  </a:lnTo>
                  <a:lnTo>
                    <a:pt x="121" y="277"/>
                  </a:lnTo>
                  <a:lnTo>
                    <a:pt x="120" y="278"/>
                  </a:lnTo>
                  <a:lnTo>
                    <a:pt x="116" y="279"/>
                  </a:lnTo>
                  <a:lnTo>
                    <a:pt x="113" y="279"/>
                  </a:lnTo>
                  <a:lnTo>
                    <a:pt x="112" y="278"/>
                  </a:lnTo>
                  <a:lnTo>
                    <a:pt x="112" y="277"/>
                  </a:lnTo>
                  <a:lnTo>
                    <a:pt x="107" y="279"/>
                  </a:lnTo>
                  <a:lnTo>
                    <a:pt x="103" y="281"/>
                  </a:lnTo>
                  <a:lnTo>
                    <a:pt x="102" y="281"/>
                  </a:lnTo>
                  <a:lnTo>
                    <a:pt x="101" y="281"/>
                  </a:lnTo>
                  <a:lnTo>
                    <a:pt x="100" y="281"/>
                  </a:lnTo>
                  <a:lnTo>
                    <a:pt x="98" y="285"/>
                  </a:lnTo>
                  <a:lnTo>
                    <a:pt x="95" y="287"/>
                  </a:lnTo>
                  <a:lnTo>
                    <a:pt x="92" y="290"/>
                  </a:lnTo>
                  <a:lnTo>
                    <a:pt x="90" y="292"/>
                  </a:lnTo>
                  <a:lnTo>
                    <a:pt x="87" y="295"/>
                  </a:lnTo>
                  <a:lnTo>
                    <a:pt x="85" y="297"/>
                  </a:lnTo>
                  <a:lnTo>
                    <a:pt x="81" y="302"/>
                  </a:lnTo>
                  <a:lnTo>
                    <a:pt x="81" y="303"/>
                  </a:lnTo>
                  <a:lnTo>
                    <a:pt x="81" y="306"/>
                  </a:lnTo>
                  <a:lnTo>
                    <a:pt x="80" y="308"/>
                  </a:lnTo>
                  <a:lnTo>
                    <a:pt x="79" y="309"/>
                  </a:lnTo>
                  <a:lnTo>
                    <a:pt x="78" y="312"/>
                  </a:lnTo>
                  <a:lnTo>
                    <a:pt x="79" y="314"/>
                  </a:lnTo>
                  <a:lnTo>
                    <a:pt x="86" y="319"/>
                  </a:lnTo>
                  <a:lnTo>
                    <a:pt x="91" y="320"/>
                  </a:lnTo>
                  <a:lnTo>
                    <a:pt x="93" y="323"/>
                  </a:lnTo>
                  <a:lnTo>
                    <a:pt x="96" y="326"/>
                  </a:lnTo>
                  <a:lnTo>
                    <a:pt x="97" y="330"/>
                  </a:lnTo>
                  <a:lnTo>
                    <a:pt x="98" y="333"/>
                  </a:lnTo>
                  <a:lnTo>
                    <a:pt x="100" y="334"/>
                  </a:lnTo>
                  <a:lnTo>
                    <a:pt x="101" y="334"/>
                  </a:lnTo>
                  <a:lnTo>
                    <a:pt x="105" y="342"/>
                  </a:lnTo>
                  <a:lnTo>
                    <a:pt x="112" y="347"/>
                  </a:lnTo>
                  <a:lnTo>
                    <a:pt x="112" y="350"/>
                  </a:lnTo>
                  <a:lnTo>
                    <a:pt x="113" y="354"/>
                  </a:lnTo>
                  <a:lnTo>
                    <a:pt x="115" y="355"/>
                  </a:lnTo>
                  <a:lnTo>
                    <a:pt x="118" y="355"/>
                  </a:lnTo>
                  <a:lnTo>
                    <a:pt x="118" y="357"/>
                  </a:lnTo>
                  <a:lnTo>
                    <a:pt x="119" y="359"/>
                  </a:lnTo>
                  <a:lnTo>
                    <a:pt x="122" y="361"/>
                  </a:lnTo>
                  <a:lnTo>
                    <a:pt x="125" y="362"/>
                  </a:lnTo>
                  <a:lnTo>
                    <a:pt x="125" y="365"/>
                  </a:lnTo>
                  <a:lnTo>
                    <a:pt x="126" y="367"/>
                  </a:lnTo>
                  <a:lnTo>
                    <a:pt x="127" y="367"/>
                  </a:lnTo>
                  <a:lnTo>
                    <a:pt x="128" y="368"/>
                  </a:lnTo>
                  <a:lnTo>
                    <a:pt x="130" y="370"/>
                  </a:lnTo>
                  <a:lnTo>
                    <a:pt x="132" y="372"/>
                  </a:lnTo>
                  <a:lnTo>
                    <a:pt x="133" y="373"/>
                  </a:lnTo>
                  <a:lnTo>
                    <a:pt x="134" y="376"/>
                  </a:lnTo>
                  <a:lnTo>
                    <a:pt x="135" y="378"/>
                  </a:lnTo>
                  <a:lnTo>
                    <a:pt x="138" y="382"/>
                  </a:lnTo>
                  <a:lnTo>
                    <a:pt x="144" y="384"/>
                  </a:lnTo>
                  <a:lnTo>
                    <a:pt x="146" y="384"/>
                  </a:lnTo>
                  <a:lnTo>
                    <a:pt x="149" y="384"/>
                  </a:lnTo>
                  <a:lnTo>
                    <a:pt x="150" y="385"/>
                  </a:lnTo>
                  <a:lnTo>
                    <a:pt x="151" y="385"/>
                  </a:lnTo>
                  <a:lnTo>
                    <a:pt x="154" y="385"/>
                  </a:lnTo>
                  <a:lnTo>
                    <a:pt x="156" y="385"/>
                  </a:lnTo>
                  <a:lnTo>
                    <a:pt x="159" y="385"/>
                  </a:lnTo>
                  <a:lnTo>
                    <a:pt x="161" y="384"/>
                  </a:lnTo>
                  <a:lnTo>
                    <a:pt x="163" y="384"/>
                  </a:lnTo>
                  <a:lnTo>
                    <a:pt x="166" y="385"/>
                  </a:lnTo>
                  <a:lnTo>
                    <a:pt x="170" y="384"/>
                  </a:lnTo>
                  <a:lnTo>
                    <a:pt x="172" y="385"/>
                  </a:lnTo>
                  <a:lnTo>
                    <a:pt x="174" y="386"/>
                  </a:lnTo>
                  <a:lnTo>
                    <a:pt x="177" y="388"/>
                  </a:lnTo>
                  <a:lnTo>
                    <a:pt x="181" y="388"/>
                  </a:lnTo>
                  <a:lnTo>
                    <a:pt x="184" y="389"/>
                  </a:lnTo>
                  <a:lnTo>
                    <a:pt x="184" y="390"/>
                  </a:lnTo>
                  <a:lnTo>
                    <a:pt x="184" y="391"/>
                  </a:lnTo>
                  <a:lnTo>
                    <a:pt x="185" y="391"/>
                  </a:lnTo>
                  <a:lnTo>
                    <a:pt x="186" y="392"/>
                  </a:lnTo>
                  <a:lnTo>
                    <a:pt x="190" y="390"/>
                  </a:lnTo>
                  <a:lnTo>
                    <a:pt x="194" y="386"/>
                  </a:lnTo>
                  <a:lnTo>
                    <a:pt x="194" y="385"/>
                  </a:lnTo>
                  <a:lnTo>
                    <a:pt x="194" y="384"/>
                  </a:lnTo>
                  <a:lnTo>
                    <a:pt x="201" y="382"/>
                  </a:lnTo>
                  <a:lnTo>
                    <a:pt x="207" y="380"/>
                  </a:lnTo>
                  <a:lnTo>
                    <a:pt x="207" y="381"/>
                  </a:lnTo>
                  <a:lnTo>
                    <a:pt x="206" y="382"/>
                  </a:lnTo>
                  <a:lnTo>
                    <a:pt x="205" y="383"/>
                  </a:lnTo>
                  <a:lnTo>
                    <a:pt x="201" y="386"/>
                  </a:lnTo>
                  <a:lnTo>
                    <a:pt x="196" y="389"/>
                  </a:lnTo>
                  <a:lnTo>
                    <a:pt x="196" y="390"/>
                  </a:lnTo>
                  <a:lnTo>
                    <a:pt x="195" y="391"/>
                  </a:lnTo>
                  <a:lnTo>
                    <a:pt x="191" y="393"/>
                  </a:lnTo>
                  <a:lnTo>
                    <a:pt x="189" y="394"/>
                  </a:lnTo>
                  <a:lnTo>
                    <a:pt x="189" y="396"/>
                  </a:lnTo>
                  <a:lnTo>
                    <a:pt x="188" y="397"/>
                  </a:lnTo>
                  <a:lnTo>
                    <a:pt x="184" y="399"/>
                  </a:lnTo>
                  <a:lnTo>
                    <a:pt x="180" y="400"/>
                  </a:lnTo>
                  <a:lnTo>
                    <a:pt x="178" y="403"/>
                  </a:lnTo>
                  <a:lnTo>
                    <a:pt x="173" y="404"/>
                  </a:lnTo>
                  <a:lnTo>
                    <a:pt x="171" y="404"/>
                  </a:lnTo>
                  <a:lnTo>
                    <a:pt x="170" y="403"/>
                  </a:lnTo>
                  <a:lnTo>
                    <a:pt x="167" y="404"/>
                  </a:lnTo>
                  <a:lnTo>
                    <a:pt x="166" y="405"/>
                  </a:lnTo>
                  <a:lnTo>
                    <a:pt x="163" y="406"/>
                  </a:lnTo>
                  <a:lnTo>
                    <a:pt x="161" y="405"/>
                  </a:lnTo>
                  <a:lnTo>
                    <a:pt x="160" y="406"/>
                  </a:lnTo>
                  <a:lnTo>
                    <a:pt x="159" y="406"/>
                  </a:lnTo>
                  <a:lnTo>
                    <a:pt x="157" y="406"/>
                  </a:lnTo>
                  <a:lnTo>
                    <a:pt x="155" y="406"/>
                  </a:lnTo>
                  <a:lnTo>
                    <a:pt x="153" y="406"/>
                  </a:lnTo>
                  <a:lnTo>
                    <a:pt x="151" y="406"/>
                  </a:lnTo>
                  <a:lnTo>
                    <a:pt x="150" y="406"/>
                  </a:lnTo>
                  <a:lnTo>
                    <a:pt x="149" y="406"/>
                  </a:lnTo>
                  <a:lnTo>
                    <a:pt x="147" y="406"/>
                  </a:lnTo>
                  <a:lnTo>
                    <a:pt x="144" y="407"/>
                  </a:lnTo>
                  <a:lnTo>
                    <a:pt x="143" y="406"/>
                  </a:lnTo>
                  <a:lnTo>
                    <a:pt x="142" y="406"/>
                  </a:lnTo>
                  <a:lnTo>
                    <a:pt x="139" y="406"/>
                  </a:lnTo>
                  <a:lnTo>
                    <a:pt x="136" y="406"/>
                  </a:lnTo>
                  <a:lnTo>
                    <a:pt x="135" y="406"/>
                  </a:lnTo>
                  <a:lnTo>
                    <a:pt x="135" y="405"/>
                  </a:lnTo>
                  <a:lnTo>
                    <a:pt x="128" y="405"/>
                  </a:lnTo>
                  <a:lnTo>
                    <a:pt x="122" y="406"/>
                  </a:lnTo>
                  <a:lnTo>
                    <a:pt x="121" y="405"/>
                  </a:lnTo>
                  <a:lnTo>
                    <a:pt x="120" y="404"/>
                  </a:lnTo>
                  <a:lnTo>
                    <a:pt x="118" y="404"/>
                  </a:lnTo>
                  <a:lnTo>
                    <a:pt x="115" y="404"/>
                  </a:lnTo>
                  <a:lnTo>
                    <a:pt x="111" y="400"/>
                  </a:lnTo>
                  <a:lnTo>
                    <a:pt x="108" y="395"/>
                  </a:lnTo>
                  <a:lnTo>
                    <a:pt x="104" y="391"/>
                  </a:lnTo>
                  <a:lnTo>
                    <a:pt x="101" y="388"/>
                  </a:lnTo>
                  <a:lnTo>
                    <a:pt x="100" y="386"/>
                  </a:lnTo>
                  <a:lnTo>
                    <a:pt x="99" y="386"/>
                  </a:lnTo>
                  <a:lnTo>
                    <a:pt x="98" y="384"/>
                  </a:lnTo>
                  <a:lnTo>
                    <a:pt x="98" y="383"/>
                  </a:lnTo>
                  <a:lnTo>
                    <a:pt x="96" y="381"/>
                  </a:lnTo>
                  <a:lnTo>
                    <a:pt x="93" y="379"/>
                  </a:lnTo>
                  <a:lnTo>
                    <a:pt x="92" y="377"/>
                  </a:lnTo>
                  <a:lnTo>
                    <a:pt x="91" y="374"/>
                  </a:lnTo>
                  <a:lnTo>
                    <a:pt x="88" y="371"/>
                  </a:lnTo>
                  <a:lnTo>
                    <a:pt x="84" y="369"/>
                  </a:lnTo>
                  <a:lnTo>
                    <a:pt x="81" y="365"/>
                  </a:lnTo>
                  <a:lnTo>
                    <a:pt x="78" y="361"/>
                  </a:lnTo>
                  <a:lnTo>
                    <a:pt x="77" y="360"/>
                  </a:lnTo>
                  <a:lnTo>
                    <a:pt x="75" y="359"/>
                  </a:lnTo>
                  <a:lnTo>
                    <a:pt x="74" y="357"/>
                  </a:lnTo>
                  <a:lnTo>
                    <a:pt x="74" y="356"/>
                  </a:lnTo>
                  <a:lnTo>
                    <a:pt x="72" y="354"/>
                  </a:lnTo>
                  <a:lnTo>
                    <a:pt x="69" y="350"/>
                  </a:lnTo>
                  <a:lnTo>
                    <a:pt x="69" y="349"/>
                  </a:lnTo>
                  <a:lnTo>
                    <a:pt x="68" y="347"/>
                  </a:lnTo>
                  <a:lnTo>
                    <a:pt x="65" y="345"/>
                  </a:lnTo>
                  <a:lnTo>
                    <a:pt x="61" y="343"/>
                  </a:lnTo>
                  <a:lnTo>
                    <a:pt x="58" y="338"/>
                  </a:lnTo>
                  <a:lnTo>
                    <a:pt x="57" y="335"/>
                  </a:lnTo>
                  <a:lnTo>
                    <a:pt x="57" y="333"/>
                  </a:lnTo>
                  <a:lnTo>
                    <a:pt x="56" y="330"/>
                  </a:lnTo>
                  <a:lnTo>
                    <a:pt x="54" y="327"/>
                  </a:lnTo>
                  <a:lnTo>
                    <a:pt x="53" y="326"/>
                  </a:lnTo>
                  <a:lnTo>
                    <a:pt x="52" y="324"/>
                  </a:lnTo>
                  <a:lnTo>
                    <a:pt x="51" y="321"/>
                  </a:lnTo>
                  <a:lnTo>
                    <a:pt x="49" y="316"/>
                  </a:lnTo>
                  <a:lnTo>
                    <a:pt x="47" y="311"/>
                  </a:lnTo>
                  <a:lnTo>
                    <a:pt x="46" y="308"/>
                  </a:lnTo>
                  <a:lnTo>
                    <a:pt x="44" y="304"/>
                  </a:lnTo>
                  <a:lnTo>
                    <a:pt x="45" y="302"/>
                  </a:lnTo>
                  <a:lnTo>
                    <a:pt x="47" y="300"/>
                  </a:lnTo>
                  <a:lnTo>
                    <a:pt x="47" y="297"/>
                  </a:lnTo>
                  <a:lnTo>
                    <a:pt x="47" y="293"/>
                  </a:lnTo>
                  <a:lnTo>
                    <a:pt x="49" y="292"/>
                  </a:lnTo>
                  <a:lnTo>
                    <a:pt x="51" y="289"/>
                  </a:lnTo>
                  <a:lnTo>
                    <a:pt x="51" y="288"/>
                  </a:lnTo>
                  <a:lnTo>
                    <a:pt x="52" y="287"/>
                  </a:lnTo>
                  <a:lnTo>
                    <a:pt x="53" y="286"/>
                  </a:lnTo>
                  <a:lnTo>
                    <a:pt x="55" y="285"/>
                  </a:lnTo>
                  <a:lnTo>
                    <a:pt x="58" y="284"/>
                  </a:lnTo>
                  <a:lnTo>
                    <a:pt x="61" y="281"/>
                  </a:lnTo>
                  <a:lnTo>
                    <a:pt x="62" y="280"/>
                  </a:lnTo>
                  <a:lnTo>
                    <a:pt x="62" y="279"/>
                  </a:lnTo>
                  <a:lnTo>
                    <a:pt x="64" y="277"/>
                  </a:lnTo>
                  <a:lnTo>
                    <a:pt x="66" y="275"/>
                  </a:lnTo>
                  <a:lnTo>
                    <a:pt x="67" y="275"/>
                  </a:lnTo>
                  <a:lnTo>
                    <a:pt x="69" y="274"/>
                  </a:lnTo>
                  <a:lnTo>
                    <a:pt x="69" y="273"/>
                  </a:lnTo>
                  <a:lnTo>
                    <a:pt x="69" y="272"/>
                  </a:lnTo>
                  <a:lnTo>
                    <a:pt x="73" y="268"/>
                  </a:lnTo>
                  <a:lnTo>
                    <a:pt x="77" y="266"/>
                  </a:lnTo>
                  <a:lnTo>
                    <a:pt x="77" y="265"/>
                  </a:lnTo>
                  <a:lnTo>
                    <a:pt x="78" y="264"/>
                  </a:lnTo>
                  <a:lnTo>
                    <a:pt x="78" y="263"/>
                  </a:lnTo>
                  <a:lnTo>
                    <a:pt x="79" y="263"/>
                  </a:lnTo>
                  <a:lnTo>
                    <a:pt x="81" y="261"/>
                  </a:lnTo>
                  <a:lnTo>
                    <a:pt x="85" y="258"/>
                  </a:lnTo>
                  <a:lnTo>
                    <a:pt x="93" y="256"/>
                  </a:lnTo>
                  <a:lnTo>
                    <a:pt x="101" y="255"/>
                  </a:lnTo>
                  <a:lnTo>
                    <a:pt x="111" y="253"/>
                  </a:lnTo>
                  <a:lnTo>
                    <a:pt x="121" y="253"/>
                  </a:lnTo>
                  <a:lnTo>
                    <a:pt x="125" y="252"/>
                  </a:lnTo>
                  <a:lnTo>
                    <a:pt x="130" y="251"/>
                  </a:lnTo>
                  <a:lnTo>
                    <a:pt x="131" y="251"/>
                  </a:lnTo>
                  <a:lnTo>
                    <a:pt x="133" y="252"/>
                  </a:lnTo>
                  <a:lnTo>
                    <a:pt x="135" y="251"/>
                  </a:lnTo>
                  <a:lnTo>
                    <a:pt x="136" y="251"/>
                  </a:lnTo>
                  <a:lnTo>
                    <a:pt x="139" y="250"/>
                  </a:lnTo>
                  <a:lnTo>
                    <a:pt x="143" y="250"/>
                  </a:lnTo>
                  <a:lnTo>
                    <a:pt x="144" y="251"/>
                  </a:lnTo>
                  <a:lnTo>
                    <a:pt x="145" y="252"/>
                  </a:lnTo>
                  <a:lnTo>
                    <a:pt x="149" y="252"/>
                  </a:lnTo>
                  <a:lnTo>
                    <a:pt x="153" y="252"/>
                  </a:lnTo>
                  <a:lnTo>
                    <a:pt x="154" y="253"/>
                  </a:lnTo>
                  <a:lnTo>
                    <a:pt x="155" y="254"/>
                  </a:lnTo>
                  <a:lnTo>
                    <a:pt x="156" y="254"/>
                  </a:lnTo>
                  <a:lnTo>
                    <a:pt x="158" y="254"/>
                  </a:lnTo>
                  <a:lnTo>
                    <a:pt x="160" y="255"/>
                  </a:lnTo>
                  <a:lnTo>
                    <a:pt x="161" y="256"/>
                  </a:lnTo>
                  <a:lnTo>
                    <a:pt x="165" y="257"/>
                  </a:lnTo>
                  <a:lnTo>
                    <a:pt x="167" y="257"/>
                  </a:lnTo>
                  <a:lnTo>
                    <a:pt x="171" y="258"/>
                  </a:lnTo>
                  <a:lnTo>
                    <a:pt x="176" y="258"/>
                  </a:lnTo>
                  <a:lnTo>
                    <a:pt x="176" y="260"/>
                  </a:lnTo>
                  <a:lnTo>
                    <a:pt x="170" y="260"/>
                  </a:lnTo>
                  <a:lnTo>
                    <a:pt x="167" y="261"/>
                  </a:lnTo>
                  <a:lnTo>
                    <a:pt x="167" y="262"/>
                  </a:lnTo>
                  <a:lnTo>
                    <a:pt x="173" y="262"/>
                  </a:lnTo>
                  <a:lnTo>
                    <a:pt x="178" y="263"/>
                  </a:lnTo>
                  <a:lnTo>
                    <a:pt x="179" y="265"/>
                  </a:lnTo>
                  <a:lnTo>
                    <a:pt x="181" y="266"/>
                  </a:lnTo>
                  <a:close/>
                  <a:moveTo>
                    <a:pt x="148" y="214"/>
                  </a:moveTo>
                  <a:lnTo>
                    <a:pt x="148" y="214"/>
                  </a:lnTo>
                  <a:lnTo>
                    <a:pt x="148" y="215"/>
                  </a:lnTo>
                  <a:lnTo>
                    <a:pt x="149" y="215"/>
                  </a:lnTo>
                  <a:lnTo>
                    <a:pt x="149" y="214"/>
                  </a:lnTo>
                  <a:lnTo>
                    <a:pt x="148" y="214"/>
                  </a:lnTo>
                  <a:close/>
                  <a:moveTo>
                    <a:pt x="144" y="210"/>
                  </a:moveTo>
                  <a:lnTo>
                    <a:pt x="143" y="210"/>
                  </a:lnTo>
                  <a:lnTo>
                    <a:pt x="140" y="209"/>
                  </a:lnTo>
                  <a:lnTo>
                    <a:pt x="138" y="206"/>
                  </a:lnTo>
                  <a:lnTo>
                    <a:pt x="136" y="205"/>
                  </a:lnTo>
                  <a:lnTo>
                    <a:pt x="135" y="206"/>
                  </a:lnTo>
                  <a:lnTo>
                    <a:pt x="134" y="206"/>
                  </a:lnTo>
                  <a:lnTo>
                    <a:pt x="134" y="207"/>
                  </a:lnTo>
                  <a:lnTo>
                    <a:pt x="135" y="208"/>
                  </a:lnTo>
                  <a:lnTo>
                    <a:pt x="136" y="209"/>
                  </a:lnTo>
                  <a:lnTo>
                    <a:pt x="138" y="210"/>
                  </a:lnTo>
                  <a:lnTo>
                    <a:pt x="142" y="214"/>
                  </a:lnTo>
                  <a:lnTo>
                    <a:pt x="144" y="214"/>
                  </a:lnTo>
                  <a:lnTo>
                    <a:pt x="145" y="213"/>
                  </a:lnTo>
                  <a:lnTo>
                    <a:pt x="145" y="211"/>
                  </a:lnTo>
                  <a:lnTo>
                    <a:pt x="144" y="210"/>
                  </a:lnTo>
                  <a:close/>
                  <a:moveTo>
                    <a:pt x="189" y="386"/>
                  </a:moveTo>
                  <a:lnTo>
                    <a:pt x="189" y="388"/>
                  </a:lnTo>
                  <a:lnTo>
                    <a:pt x="189" y="389"/>
                  </a:lnTo>
                  <a:lnTo>
                    <a:pt x="188" y="389"/>
                  </a:lnTo>
                  <a:lnTo>
                    <a:pt x="185" y="389"/>
                  </a:lnTo>
                  <a:lnTo>
                    <a:pt x="185" y="388"/>
                  </a:lnTo>
                  <a:lnTo>
                    <a:pt x="185" y="386"/>
                  </a:lnTo>
                  <a:lnTo>
                    <a:pt x="188" y="386"/>
                  </a:lnTo>
                  <a:lnTo>
                    <a:pt x="189" y="386"/>
                  </a:lnTo>
                  <a:close/>
                </a:path>
              </a:pathLst>
            </a:custGeom>
            <a:solidFill>
              <a:srgbClr val="2C5882"/>
            </a:solidFill>
            <a:ln w="9525">
              <a:noFill/>
              <a:round/>
            </a:ln>
          </p:spPr>
          <p:txBody>
            <a:bodyPr/>
            <a:lstStyle/>
            <a:p>
              <a:endParaRPr lang="zh-CN" altLang="en-US"/>
            </a:p>
          </p:txBody>
        </p:sp>
        <p:sp>
          <p:nvSpPr>
            <p:cNvPr id="49198" name="Freeform 68"/>
            <p:cNvSpPr>
              <a:spLocks noEditPoints="1"/>
            </p:cNvSpPr>
            <p:nvPr/>
          </p:nvSpPr>
          <p:spPr bwMode="auto">
            <a:xfrm>
              <a:off x="454" y="90"/>
              <a:ext cx="102" cy="90"/>
            </a:xfrm>
            <a:custGeom>
              <a:avLst/>
              <a:gdLst>
                <a:gd name="T0" fmla="*/ 0 w 305"/>
                <a:gd name="T1" fmla="*/ 0 h 269"/>
                <a:gd name="T2" fmla="*/ 0 w 305"/>
                <a:gd name="T3" fmla="*/ 0 h 269"/>
                <a:gd name="T4" fmla="*/ 0 w 305"/>
                <a:gd name="T5" fmla="*/ 0 h 269"/>
                <a:gd name="T6" fmla="*/ 0 w 305"/>
                <a:gd name="T7" fmla="*/ 0 h 269"/>
                <a:gd name="T8" fmla="*/ 0 w 305"/>
                <a:gd name="T9" fmla="*/ 0 h 269"/>
                <a:gd name="T10" fmla="*/ 0 w 305"/>
                <a:gd name="T11" fmla="*/ 0 h 269"/>
                <a:gd name="T12" fmla="*/ 0 w 305"/>
                <a:gd name="T13" fmla="*/ 0 h 269"/>
                <a:gd name="T14" fmla="*/ 0 w 305"/>
                <a:gd name="T15" fmla="*/ 0 h 269"/>
                <a:gd name="T16" fmla="*/ 0 w 305"/>
                <a:gd name="T17" fmla="*/ 0 h 269"/>
                <a:gd name="T18" fmla="*/ 0 w 305"/>
                <a:gd name="T19" fmla="*/ 0 h 269"/>
                <a:gd name="T20" fmla="*/ 0 w 305"/>
                <a:gd name="T21" fmla="*/ 0 h 269"/>
                <a:gd name="T22" fmla="*/ 0 w 305"/>
                <a:gd name="T23" fmla="*/ 0 h 269"/>
                <a:gd name="T24" fmla="*/ 0 w 305"/>
                <a:gd name="T25" fmla="*/ 0 h 269"/>
                <a:gd name="T26" fmla="*/ 0 w 305"/>
                <a:gd name="T27" fmla="*/ 0 h 269"/>
                <a:gd name="T28" fmla="*/ 0 w 305"/>
                <a:gd name="T29" fmla="*/ 0 h 269"/>
                <a:gd name="T30" fmla="*/ 0 w 305"/>
                <a:gd name="T31" fmla="*/ 0 h 269"/>
                <a:gd name="T32" fmla="*/ 0 w 305"/>
                <a:gd name="T33" fmla="*/ 0 h 269"/>
                <a:gd name="T34" fmla="*/ 0 w 305"/>
                <a:gd name="T35" fmla="*/ 0 h 269"/>
                <a:gd name="T36" fmla="*/ 0 w 305"/>
                <a:gd name="T37" fmla="*/ 0 h 269"/>
                <a:gd name="T38" fmla="*/ 0 w 305"/>
                <a:gd name="T39" fmla="*/ 0 h 269"/>
                <a:gd name="T40" fmla="*/ 0 w 305"/>
                <a:gd name="T41" fmla="*/ 0 h 269"/>
                <a:gd name="T42" fmla="*/ 0 w 305"/>
                <a:gd name="T43" fmla="*/ 0 h 269"/>
                <a:gd name="T44" fmla="*/ 0 w 305"/>
                <a:gd name="T45" fmla="*/ 0 h 269"/>
                <a:gd name="T46" fmla="*/ 0 w 305"/>
                <a:gd name="T47" fmla="*/ 0 h 269"/>
                <a:gd name="T48" fmla="*/ 0 w 305"/>
                <a:gd name="T49" fmla="*/ 0 h 269"/>
                <a:gd name="T50" fmla="*/ 0 w 305"/>
                <a:gd name="T51" fmla="*/ 0 h 269"/>
                <a:gd name="T52" fmla="*/ 0 w 305"/>
                <a:gd name="T53" fmla="*/ 0 h 269"/>
                <a:gd name="T54" fmla="*/ 0 w 305"/>
                <a:gd name="T55" fmla="*/ 0 h 269"/>
                <a:gd name="T56" fmla="*/ 0 w 305"/>
                <a:gd name="T57" fmla="*/ 0 h 269"/>
                <a:gd name="T58" fmla="*/ 0 w 305"/>
                <a:gd name="T59" fmla="*/ 0 h 269"/>
                <a:gd name="T60" fmla="*/ 0 w 305"/>
                <a:gd name="T61" fmla="*/ 0 h 269"/>
                <a:gd name="T62" fmla="*/ 0 w 305"/>
                <a:gd name="T63" fmla="*/ 0 h 269"/>
                <a:gd name="T64" fmla="*/ 0 w 305"/>
                <a:gd name="T65" fmla="*/ 0 h 269"/>
                <a:gd name="T66" fmla="*/ 0 w 305"/>
                <a:gd name="T67" fmla="*/ 0 h 269"/>
                <a:gd name="T68" fmla="*/ 0 w 305"/>
                <a:gd name="T69" fmla="*/ 0 h 269"/>
                <a:gd name="T70" fmla="*/ 0 w 305"/>
                <a:gd name="T71" fmla="*/ 0 h 269"/>
                <a:gd name="T72" fmla="*/ 0 w 305"/>
                <a:gd name="T73" fmla="*/ 0 h 269"/>
                <a:gd name="T74" fmla="*/ 0 w 305"/>
                <a:gd name="T75" fmla="*/ 0 h 269"/>
                <a:gd name="T76" fmla="*/ 0 w 305"/>
                <a:gd name="T77" fmla="*/ 0 h 269"/>
                <a:gd name="T78" fmla="*/ 0 w 305"/>
                <a:gd name="T79" fmla="*/ 0 h 269"/>
                <a:gd name="T80" fmla="*/ 0 w 305"/>
                <a:gd name="T81" fmla="*/ 0 h 269"/>
                <a:gd name="T82" fmla="*/ 0 w 305"/>
                <a:gd name="T83" fmla="*/ 0 h 269"/>
                <a:gd name="T84" fmla="*/ 0 w 305"/>
                <a:gd name="T85" fmla="*/ 0 h 269"/>
                <a:gd name="T86" fmla="*/ 0 w 305"/>
                <a:gd name="T87" fmla="*/ 0 h 269"/>
                <a:gd name="T88" fmla="*/ 0 w 305"/>
                <a:gd name="T89" fmla="*/ 0 h 269"/>
                <a:gd name="T90" fmla="*/ 0 w 305"/>
                <a:gd name="T91" fmla="*/ 0 h 269"/>
                <a:gd name="T92" fmla="*/ 0 w 305"/>
                <a:gd name="T93" fmla="*/ 0 h 269"/>
                <a:gd name="T94" fmla="*/ 0 w 305"/>
                <a:gd name="T95" fmla="*/ 0 h 269"/>
                <a:gd name="T96" fmla="*/ 0 w 305"/>
                <a:gd name="T97" fmla="*/ 0 h 269"/>
                <a:gd name="T98" fmla="*/ 0 w 305"/>
                <a:gd name="T99" fmla="*/ 0 h 269"/>
                <a:gd name="T100" fmla="*/ 0 w 305"/>
                <a:gd name="T101" fmla="*/ 0 h 269"/>
                <a:gd name="T102" fmla="*/ 0 w 305"/>
                <a:gd name="T103" fmla="*/ 0 h 269"/>
                <a:gd name="T104" fmla="*/ 0 w 305"/>
                <a:gd name="T105" fmla="*/ 0 h 269"/>
                <a:gd name="T106" fmla="*/ 0 w 305"/>
                <a:gd name="T107" fmla="*/ 0 h 269"/>
                <a:gd name="T108" fmla="*/ 0 w 305"/>
                <a:gd name="T109" fmla="*/ 0 h 269"/>
                <a:gd name="T110" fmla="*/ 0 w 305"/>
                <a:gd name="T111" fmla="*/ 0 h 269"/>
                <a:gd name="T112" fmla="*/ 0 w 305"/>
                <a:gd name="T113" fmla="*/ 0 h 269"/>
                <a:gd name="T114" fmla="*/ 0 w 305"/>
                <a:gd name="T115" fmla="*/ 0 h 269"/>
                <a:gd name="T116" fmla="*/ 0 w 305"/>
                <a:gd name="T117" fmla="*/ 0 h 269"/>
                <a:gd name="T118" fmla="*/ 0 w 305"/>
                <a:gd name="T119" fmla="*/ 0 h 269"/>
                <a:gd name="T120" fmla="*/ 0 w 305"/>
                <a:gd name="T121" fmla="*/ 0 h 269"/>
                <a:gd name="T122" fmla="*/ 0 w 305"/>
                <a:gd name="T123" fmla="*/ 0 h 2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5"/>
                <a:gd name="T187" fmla="*/ 0 h 269"/>
                <a:gd name="T188" fmla="*/ 305 w 305"/>
                <a:gd name="T189" fmla="*/ 269 h 2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5" h="269">
                  <a:moveTo>
                    <a:pt x="151" y="10"/>
                  </a:moveTo>
                  <a:lnTo>
                    <a:pt x="153" y="9"/>
                  </a:lnTo>
                  <a:lnTo>
                    <a:pt x="155" y="9"/>
                  </a:lnTo>
                  <a:lnTo>
                    <a:pt x="158" y="11"/>
                  </a:lnTo>
                  <a:lnTo>
                    <a:pt x="160" y="13"/>
                  </a:lnTo>
                  <a:lnTo>
                    <a:pt x="165" y="13"/>
                  </a:lnTo>
                  <a:lnTo>
                    <a:pt x="170" y="13"/>
                  </a:lnTo>
                  <a:lnTo>
                    <a:pt x="172" y="17"/>
                  </a:lnTo>
                  <a:lnTo>
                    <a:pt x="174" y="18"/>
                  </a:lnTo>
                  <a:lnTo>
                    <a:pt x="175" y="16"/>
                  </a:lnTo>
                  <a:lnTo>
                    <a:pt x="175" y="13"/>
                  </a:lnTo>
                  <a:lnTo>
                    <a:pt x="177" y="12"/>
                  </a:lnTo>
                  <a:lnTo>
                    <a:pt x="178" y="11"/>
                  </a:lnTo>
                  <a:lnTo>
                    <a:pt x="177" y="10"/>
                  </a:lnTo>
                  <a:lnTo>
                    <a:pt x="176" y="10"/>
                  </a:lnTo>
                  <a:lnTo>
                    <a:pt x="175" y="9"/>
                  </a:lnTo>
                  <a:lnTo>
                    <a:pt x="174" y="9"/>
                  </a:lnTo>
                  <a:lnTo>
                    <a:pt x="172" y="9"/>
                  </a:lnTo>
                  <a:lnTo>
                    <a:pt x="171" y="9"/>
                  </a:lnTo>
                  <a:lnTo>
                    <a:pt x="169" y="8"/>
                  </a:lnTo>
                  <a:lnTo>
                    <a:pt x="170" y="8"/>
                  </a:lnTo>
                  <a:lnTo>
                    <a:pt x="172" y="8"/>
                  </a:lnTo>
                  <a:lnTo>
                    <a:pt x="173" y="6"/>
                  </a:lnTo>
                  <a:lnTo>
                    <a:pt x="176" y="4"/>
                  </a:lnTo>
                  <a:lnTo>
                    <a:pt x="177" y="5"/>
                  </a:lnTo>
                  <a:lnTo>
                    <a:pt x="180" y="6"/>
                  </a:lnTo>
                  <a:lnTo>
                    <a:pt x="184" y="5"/>
                  </a:lnTo>
                  <a:lnTo>
                    <a:pt x="189" y="2"/>
                  </a:lnTo>
                  <a:lnTo>
                    <a:pt x="189" y="1"/>
                  </a:lnTo>
                  <a:lnTo>
                    <a:pt x="190" y="0"/>
                  </a:lnTo>
                  <a:lnTo>
                    <a:pt x="193" y="1"/>
                  </a:lnTo>
                  <a:lnTo>
                    <a:pt x="194" y="1"/>
                  </a:lnTo>
                  <a:lnTo>
                    <a:pt x="195" y="1"/>
                  </a:lnTo>
                  <a:lnTo>
                    <a:pt x="196" y="0"/>
                  </a:lnTo>
                  <a:lnTo>
                    <a:pt x="197" y="1"/>
                  </a:lnTo>
                  <a:lnTo>
                    <a:pt x="197" y="2"/>
                  </a:lnTo>
                  <a:lnTo>
                    <a:pt x="196" y="4"/>
                  </a:lnTo>
                  <a:lnTo>
                    <a:pt x="195" y="6"/>
                  </a:lnTo>
                  <a:lnTo>
                    <a:pt x="196" y="6"/>
                  </a:lnTo>
                  <a:lnTo>
                    <a:pt x="197" y="7"/>
                  </a:lnTo>
                  <a:lnTo>
                    <a:pt x="198" y="8"/>
                  </a:lnTo>
                  <a:lnTo>
                    <a:pt x="198" y="10"/>
                  </a:lnTo>
                  <a:lnTo>
                    <a:pt x="197" y="10"/>
                  </a:lnTo>
                  <a:lnTo>
                    <a:pt x="197" y="11"/>
                  </a:lnTo>
                  <a:lnTo>
                    <a:pt x="197" y="13"/>
                  </a:lnTo>
                  <a:lnTo>
                    <a:pt x="198" y="15"/>
                  </a:lnTo>
                  <a:lnTo>
                    <a:pt x="196" y="13"/>
                  </a:lnTo>
                  <a:lnTo>
                    <a:pt x="194" y="12"/>
                  </a:lnTo>
                  <a:lnTo>
                    <a:pt x="195" y="16"/>
                  </a:lnTo>
                  <a:lnTo>
                    <a:pt x="196" y="19"/>
                  </a:lnTo>
                  <a:lnTo>
                    <a:pt x="196" y="21"/>
                  </a:lnTo>
                  <a:lnTo>
                    <a:pt x="195" y="23"/>
                  </a:lnTo>
                  <a:lnTo>
                    <a:pt x="195" y="24"/>
                  </a:lnTo>
                  <a:lnTo>
                    <a:pt x="196" y="27"/>
                  </a:lnTo>
                  <a:lnTo>
                    <a:pt x="195" y="27"/>
                  </a:lnTo>
                  <a:lnTo>
                    <a:pt x="194" y="27"/>
                  </a:lnTo>
                  <a:lnTo>
                    <a:pt x="194" y="28"/>
                  </a:lnTo>
                  <a:lnTo>
                    <a:pt x="193" y="29"/>
                  </a:lnTo>
                  <a:lnTo>
                    <a:pt x="188" y="30"/>
                  </a:lnTo>
                  <a:lnTo>
                    <a:pt x="184" y="29"/>
                  </a:lnTo>
                  <a:lnTo>
                    <a:pt x="183" y="30"/>
                  </a:lnTo>
                  <a:lnTo>
                    <a:pt x="184" y="31"/>
                  </a:lnTo>
                  <a:lnTo>
                    <a:pt x="184" y="32"/>
                  </a:lnTo>
                  <a:lnTo>
                    <a:pt x="184" y="33"/>
                  </a:lnTo>
                  <a:lnTo>
                    <a:pt x="184" y="34"/>
                  </a:lnTo>
                  <a:lnTo>
                    <a:pt x="185" y="34"/>
                  </a:lnTo>
                  <a:lnTo>
                    <a:pt x="186" y="35"/>
                  </a:lnTo>
                  <a:lnTo>
                    <a:pt x="186" y="37"/>
                  </a:lnTo>
                  <a:lnTo>
                    <a:pt x="186" y="40"/>
                  </a:lnTo>
                  <a:lnTo>
                    <a:pt x="185" y="41"/>
                  </a:lnTo>
                  <a:lnTo>
                    <a:pt x="186" y="42"/>
                  </a:lnTo>
                  <a:lnTo>
                    <a:pt x="186" y="43"/>
                  </a:lnTo>
                  <a:lnTo>
                    <a:pt x="183" y="44"/>
                  </a:lnTo>
                  <a:lnTo>
                    <a:pt x="181" y="44"/>
                  </a:lnTo>
                  <a:lnTo>
                    <a:pt x="181" y="45"/>
                  </a:lnTo>
                  <a:lnTo>
                    <a:pt x="180" y="46"/>
                  </a:lnTo>
                  <a:lnTo>
                    <a:pt x="178" y="46"/>
                  </a:lnTo>
                  <a:lnTo>
                    <a:pt x="177" y="47"/>
                  </a:lnTo>
                  <a:lnTo>
                    <a:pt x="175" y="46"/>
                  </a:lnTo>
                  <a:lnTo>
                    <a:pt x="174" y="45"/>
                  </a:lnTo>
                  <a:lnTo>
                    <a:pt x="171" y="46"/>
                  </a:lnTo>
                  <a:lnTo>
                    <a:pt x="167" y="47"/>
                  </a:lnTo>
                  <a:lnTo>
                    <a:pt x="167" y="48"/>
                  </a:lnTo>
                  <a:lnTo>
                    <a:pt x="169" y="50"/>
                  </a:lnTo>
                  <a:lnTo>
                    <a:pt x="166" y="52"/>
                  </a:lnTo>
                  <a:lnTo>
                    <a:pt x="164" y="53"/>
                  </a:lnTo>
                  <a:lnTo>
                    <a:pt x="163" y="53"/>
                  </a:lnTo>
                  <a:lnTo>
                    <a:pt x="163" y="52"/>
                  </a:lnTo>
                  <a:lnTo>
                    <a:pt x="164" y="51"/>
                  </a:lnTo>
                  <a:lnTo>
                    <a:pt x="165" y="51"/>
                  </a:lnTo>
                  <a:lnTo>
                    <a:pt x="165" y="50"/>
                  </a:lnTo>
                  <a:lnTo>
                    <a:pt x="165" y="48"/>
                  </a:lnTo>
                  <a:lnTo>
                    <a:pt x="164" y="48"/>
                  </a:lnTo>
                  <a:lnTo>
                    <a:pt x="161" y="50"/>
                  </a:lnTo>
                  <a:lnTo>
                    <a:pt x="158" y="51"/>
                  </a:lnTo>
                  <a:lnTo>
                    <a:pt x="157" y="53"/>
                  </a:lnTo>
                  <a:lnTo>
                    <a:pt x="155" y="54"/>
                  </a:lnTo>
                  <a:lnTo>
                    <a:pt x="155" y="55"/>
                  </a:lnTo>
                  <a:lnTo>
                    <a:pt x="154" y="56"/>
                  </a:lnTo>
                  <a:lnTo>
                    <a:pt x="152" y="56"/>
                  </a:lnTo>
                  <a:lnTo>
                    <a:pt x="151" y="57"/>
                  </a:lnTo>
                  <a:lnTo>
                    <a:pt x="150" y="56"/>
                  </a:lnTo>
                  <a:lnTo>
                    <a:pt x="150" y="55"/>
                  </a:lnTo>
                  <a:lnTo>
                    <a:pt x="151" y="55"/>
                  </a:lnTo>
                  <a:lnTo>
                    <a:pt x="152" y="54"/>
                  </a:lnTo>
                  <a:lnTo>
                    <a:pt x="153" y="53"/>
                  </a:lnTo>
                  <a:lnTo>
                    <a:pt x="154" y="51"/>
                  </a:lnTo>
                  <a:lnTo>
                    <a:pt x="158" y="50"/>
                  </a:lnTo>
                  <a:lnTo>
                    <a:pt x="162" y="48"/>
                  </a:lnTo>
                  <a:lnTo>
                    <a:pt x="163" y="46"/>
                  </a:lnTo>
                  <a:lnTo>
                    <a:pt x="164" y="45"/>
                  </a:lnTo>
                  <a:lnTo>
                    <a:pt x="172" y="43"/>
                  </a:lnTo>
                  <a:lnTo>
                    <a:pt x="177" y="40"/>
                  </a:lnTo>
                  <a:lnTo>
                    <a:pt x="176" y="39"/>
                  </a:lnTo>
                  <a:lnTo>
                    <a:pt x="175" y="39"/>
                  </a:lnTo>
                  <a:lnTo>
                    <a:pt x="175" y="37"/>
                  </a:lnTo>
                  <a:lnTo>
                    <a:pt x="174" y="37"/>
                  </a:lnTo>
                  <a:lnTo>
                    <a:pt x="175" y="36"/>
                  </a:lnTo>
                  <a:lnTo>
                    <a:pt x="175" y="35"/>
                  </a:lnTo>
                  <a:lnTo>
                    <a:pt x="174" y="34"/>
                  </a:lnTo>
                  <a:lnTo>
                    <a:pt x="172" y="35"/>
                  </a:lnTo>
                  <a:lnTo>
                    <a:pt x="172" y="36"/>
                  </a:lnTo>
                  <a:lnTo>
                    <a:pt x="172" y="39"/>
                  </a:lnTo>
                  <a:lnTo>
                    <a:pt x="171" y="39"/>
                  </a:lnTo>
                  <a:lnTo>
                    <a:pt x="169" y="40"/>
                  </a:lnTo>
                  <a:lnTo>
                    <a:pt x="167" y="41"/>
                  </a:lnTo>
                  <a:lnTo>
                    <a:pt x="166" y="42"/>
                  </a:lnTo>
                  <a:lnTo>
                    <a:pt x="165" y="41"/>
                  </a:lnTo>
                  <a:lnTo>
                    <a:pt x="166" y="40"/>
                  </a:lnTo>
                  <a:lnTo>
                    <a:pt x="165" y="37"/>
                  </a:lnTo>
                  <a:lnTo>
                    <a:pt x="162" y="37"/>
                  </a:lnTo>
                  <a:lnTo>
                    <a:pt x="157" y="40"/>
                  </a:lnTo>
                  <a:lnTo>
                    <a:pt x="152" y="42"/>
                  </a:lnTo>
                  <a:lnTo>
                    <a:pt x="149" y="44"/>
                  </a:lnTo>
                  <a:lnTo>
                    <a:pt x="145" y="45"/>
                  </a:lnTo>
                  <a:lnTo>
                    <a:pt x="140" y="47"/>
                  </a:lnTo>
                  <a:lnTo>
                    <a:pt x="138" y="48"/>
                  </a:lnTo>
                  <a:lnTo>
                    <a:pt x="137" y="51"/>
                  </a:lnTo>
                  <a:lnTo>
                    <a:pt x="134" y="51"/>
                  </a:lnTo>
                  <a:lnTo>
                    <a:pt x="130" y="51"/>
                  </a:lnTo>
                  <a:lnTo>
                    <a:pt x="129" y="53"/>
                  </a:lnTo>
                  <a:lnTo>
                    <a:pt x="128" y="54"/>
                  </a:lnTo>
                  <a:lnTo>
                    <a:pt x="123" y="58"/>
                  </a:lnTo>
                  <a:lnTo>
                    <a:pt x="119" y="64"/>
                  </a:lnTo>
                  <a:lnTo>
                    <a:pt x="120" y="65"/>
                  </a:lnTo>
                  <a:lnTo>
                    <a:pt x="122" y="66"/>
                  </a:lnTo>
                  <a:lnTo>
                    <a:pt x="123" y="66"/>
                  </a:lnTo>
                  <a:lnTo>
                    <a:pt x="125" y="65"/>
                  </a:lnTo>
                  <a:lnTo>
                    <a:pt x="127" y="64"/>
                  </a:lnTo>
                  <a:lnTo>
                    <a:pt x="131" y="62"/>
                  </a:lnTo>
                  <a:lnTo>
                    <a:pt x="136" y="60"/>
                  </a:lnTo>
                  <a:lnTo>
                    <a:pt x="136" y="59"/>
                  </a:lnTo>
                  <a:lnTo>
                    <a:pt x="136" y="58"/>
                  </a:lnTo>
                  <a:lnTo>
                    <a:pt x="140" y="57"/>
                  </a:lnTo>
                  <a:lnTo>
                    <a:pt x="143" y="56"/>
                  </a:lnTo>
                  <a:lnTo>
                    <a:pt x="145" y="57"/>
                  </a:lnTo>
                  <a:lnTo>
                    <a:pt x="146" y="58"/>
                  </a:lnTo>
                  <a:lnTo>
                    <a:pt x="148" y="57"/>
                  </a:lnTo>
                  <a:lnTo>
                    <a:pt x="149" y="57"/>
                  </a:lnTo>
                  <a:lnTo>
                    <a:pt x="150" y="58"/>
                  </a:lnTo>
                  <a:lnTo>
                    <a:pt x="148" y="59"/>
                  </a:lnTo>
                  <a:lnTo>
                    <a:pt x="146" y="60"/>
                  </a:lnTo>
                  <a:lnTo>
                    <a:pt x="145" y="62"/>
                  </a:lnTo>
                  <a:lnTo>
                    <a:pt x="145" y="63"/>
                  </a:lnTo>
                  <a:lnTo>
                    <a:pt x="141" y="64"/>
                  </a:lnTo>
                  <a:lnTo>
                    <a:pt x="139" y="65"/>
                  </a:lnTo>
                  <a:lnTo>
                    <a:pt x="138" y="66"/>
                  </a:lnTo>
                  <a:lnTo>
                    <a:pt x="136" y="66"/>
                  </a:lnTo>
                  <a:lnTo>
                    <a:pt x="135" y="67"/>
                  </a:lnTo>
                  <a:lnTo>
                    <a:pt x="129" y="69"/>
                  </a:lnTo>
                  <a:lnTo>
                    <a:pt x="125" y="71"/>
                  </a:lnTo>
                  <a:lnTo>
                    <a:pt x="124" y="70"/>
                  </a:lnTo>
                  <a:lnTo>
                    <a:pt x="117" y="74"/>
                  </a:lnTo>
                  <a:lnTo>
                    <a:pt x="112" y="77"/>
                  </a:lnTo>
                  <a:lnTo>
                    <a:pt x="112" y="79"/>
                  </a:lnTo>
                  <a:lnTo>
                    <a:pt x="111" y="81"/>
                  </a:lnTo>
                  <a:lnTo>
                    <a:pt x="110" y="82"/>
                  </a:lnTo>
                  <a:lnTo>
                    <a:pt x="108" y="83"/>
                  </a:lnTo>
                  <a:lnTo>
                    <a:pt x="108" y="85"/>
                  </a:lnTo>
                  <a:lnTo>
                    <a:pt x="108" y="87"/>
                  </a:lnTo>
                  <a:lnTo>
                    <a:pt x="106" y="89"/>
                  </a:lnTo>
                  <a:lnTo>
                    <a:pt x="102" y="90"/>
                  </a:lnTo>
                  <a:lnTo>
                    <a:pt x="102" y="89"/>
                  </a:lnTo>
                  <a:lnTo>
                    <a:pt x="104" y="88"/>
                  </a:lnTo>
                  <a:lnTo>
                    <a:pt x="105" y="86"/>
                  </a:lnTo>
                  <a:lnTo>
                    <a:pt x="104" y="85"/>
                  </a:lnTo>
                  <a:lnTo>
                    <a:pt x="103" y="83"/>
                  </a:lnTo>
                  <a:lnTo>
                    <a:pt x="105" y="81"/>
                  </a:lnTo>
                  <a:lnTo>
                    <a:pt x="105" y="80"/>
                  </a:lnTo>
                  <a:lnTo>
                    <a:pt x="101" y="81"/>
                  </a:lnTo>
                  <a:lnTo>
                    <a:pt x="96" y="83"/>
                  </a:lnTo>
                  <a:lnTo>
                    <a:pt x="94" y="83"/>
                  </a:lnTo>
                  <a:lnTo>
                    <a:pt x="92" y="83"/>
                  </a:lnTo>
                  <a:lnTo>
                    <a:pt x="91" y="85"/>
                  </a:lnTo>
                  <a:lnTo>
                    <a:pt x="90" y="86"/>
                  </a:lnTo>
                  <a:lnTo>
                    <a:pt x="88" y="88"/>
                  </a:lnTo>
                  <a:lnTo>
                    <a:pt x="84" y="90"/>
                  </a:lnTo>
                  <a:lnTo>
                    <a:pt x="83" y="89"/>
                  </a:lnTo>
                  <a:lnTo>
                    <a:pt x="82" y="89"/>
                  </a:lnTo>
                  <a:lnTo>
                    <a:pt x="80" y="89"/>
                  </a:lnTo>
                  <a:lnTo>
                    <a:pt x="79" y="90"/>
                  </a:lnTo>
                  <a:lnTo>
                    <a:pt x="76" y="90"/>
                  </a:lnTo>
                  <a:lnTo>
                    <a:pt x="73" y="90"/>
                  </a:lnTo>
                  <a:lnTo>
                    <a:pt x="73" y="89"/>
                  </a:lnTo>
                  <a:lnTo>
                    <a:pt x="73" y="88"/>
                  </a:lnTo>
                  <a:lnTo>
                    <a:pt x="75" y="86"/>
                  </a:lnTo>
                  <a:lnTo>
                    <a:pt x="78" y="87"/>
                  </a:lnTo>
                  <a:lnTo>
                    <a:pt x="82" y="87"/>
                  </a:lnTo>
                  <a:lnTo>
                    <a:pt x="82" y="86"/>
                  </a:lnTo>
                  <a:lnTo>
                    <a:pt x="80" y="86"/>
                  </a:lnTo>
                  <a:lnTo>
                    <a:pt x="78" y="86"/>
                  </a:lnTo>
                  <a:lnTo>
                    <a:pt x="77" y="85"/>
                  </a:lnTo>
                  <a:lnTo>
                    <a:pt x="77" y="83"/>
                  </a:lnTo>
                  <a:lnTo>
                    <a:pt x="78" y="83"/>
                  </a:lnTo>
                  <a:lnTo>
                    <a:pt x="79" y="83"/>
                  </a:lnTo>
                  <a:lnTo>
                    <a:pt x="81" y="82"/>
                  </a:lnTo>
                  <a:lnTo>
                    <a:pt x="82" y="81"/>
                  </a:lnTo>
                  <a:lnTo>
                    <a:pt x="82" y="80"/>
                  </a:lnTo>
                  <a:lnTo>
                    <a:pt x="84" y="80"/>
                  </a:lnTo>
                  <a:lnTo>
                    <a:pt x="87" y="80"/>
                  </a:lnTo>
                  <a:lnTo>
                    <a:pt x="88" y="78"/>
                  </a:lnTo>
                  <a:lnTo>
                    <a:pt x="89" y="77"/>
                  </a:lnTo>
                  <a:lnTo>
                    <a:pt x="87" y="76"/>
                  </a:lnTo>
                  <a:lnTo>
                    <a:pt x="84" y="76"/>
                  </a:lnTo>
                  <a:lnTo>
                    <a:pt x="83" y="77"/>
                  </a:lnTo>
                  <a:lnTo>
                    <a:pt x="83" y="78"/>
                  </a:lnTo>
                  <a:lnTo>
                    <a:pt x="81" y="79"/>
                  </a:lnTo>
                  <a:lnTo>
                    <a:pt x="80" y="79"/>
                  </a:lnTo>
                  <a:lnTo>
                    <a:pt x="80" y="80"/>
                  </a:lnTo>
                  <a:lnTo>
                    <a:pt x="78" y="81"/>
                  </a:lnTo>
                  <a:lnTo>
                    <a:pt x="76" y="82"/>
                  </a:lnTo>
                  <a:lnTo>
                    <a:pt x="73" y="83"/>
                  </a:lnTo>
                  <a:lnTo>
                    <a:pt x="71" y="85"/>
                  </a:lnTo>
                  <a:lnTo>
                    <a:pt x="69" y="85"/>
                  </a:lnTo>
                  <a:lnTo>
                    <a:pt x="67" y="85"/>
                  </a:lnTo>
                  <a:lnTo>
                    <a:pt x="66" y="85"/>
                  </a:lnTo>
                  <a:lnTo>
                    <a:pt x="66" y="86"/>
                  </a:lnTo>
                  <a:lnTo>
                    <a:pt x="65" y="87"/>
                  </a:lnTo>
                  <a:lnTo>
                    <a:pt x="66" y="88"/>
                  </a:lnTo>
                  <a:lnTo>
                    <a:pt x="67" y="88"/>
                  </a:lnTo>
                  <a:lnTo>
                    <a:pt x="68" y="91"/>
                  </a:lnTo>
                  <a:lnTo>
                    <a:pt x="67" y="93"/>
                  </a:lnTo>
                  <a:lnTo>
                    <a:pt x="67" y="94"/>
                  </a:lnTo>
                  <a:lnTo>
                    <a:pt x="64" y="95"/>
                  </a:lnTo>
                  <a:lnTo>
                    <a:pt x="62" y="99"/>
                  </a:lnTo>
                  <a:lnTo>
                    <a:pt x="56" y="100"/>
                  </a:lnTo>
                  <a:lnTo>
                    <a:pt x="52" y="100"/>
                  </a:lnTo>
                  <a:lnTo>
                    <a:pt x="50" y="101"/>
                  </a:lnTo>
                  <a:lnTo>
                    <a:pt x="49" y="103"/>
                  </a:lnTo>
                  <a:lnTo>
                    <a:pt x="45" y="104"/>
                  </a:lnTo>
                  <a:lnTo>
                    <a:pt x="41" y="105"/>
                  </a:lnTo>
                  <a:lnTo>
                    <a:pt x="41" y="106"/>
                  </a:lnTo>
                  <a:lnTo>
                    <a:pt x="41" y="109"/>
                  </a:lnTo>
                  <a:lnTo>
                    <a:pt x="42" y="111"/>
                  </a:lnTo>
                  <a:lnTo>
                    <a:pt x="41" y="111"/>
                  </a:lnTo>
                  <a:lnTo>
                    <a:pt x="38" y="111"/>
                  </a:lnTo>
                  <a:lnTo>
                    <a:pt x="37" y="110"/>
                  </a:lnTo>
                  <a:lnTo>
                    <a:pt x="38" y="107"/>
                  </a:lnTo>
                  <a:lnTo>
                    <a:pt x="39" y="105"/>
                  </a:lnTo>
                  <a:lnTo>
                    <a:pt x="38" y="104"/>
                  </a:lnTo>
                  <a:lnTo>
                    <a:pt x="36" y="104"/>
                  </a:lnTo>
                  <a:lnTo>
                    <a:pt x="35" y="105"/>
                  </a:lnTo>
                  <a:lnTo>
                    <a:pt x="33" y="106"/>
                  </a:lnTo>
                  <a:lnTo>
                    <a:pt x="31" y="106"/>
                  </a:lnTo>
                  <a:lnTo>
                    <a:pt x="27" y="106"/>
                  </a:lnTo>
                  <a:lnTo>
                    <a:pt x="26" y="107"/>
                  </a:lnTo>
                  <a:lnTo>
                    <a:pt x="26" y="110"/>
                  </a:lnTo>
                  <a:lnTo>
                    <a:pt x="30" y="111"/>
                  </a:lnTo>
                  <a:lnTo>
                    <a:pt x="33" y="113"/>
                  </a:lnTo>
                  <a:lnTo>
                    <a:pt x="30" y="115"/>
                  </a:lnTo>
                  <a:lnTo>
                    <a:pt x="25" y="116"/>
                  </a:lnTo>
                  <a:lnTo>
                    <a:pt x="23" y="118"/>
                  </a:lnTo>
                  <a:lnTo>
                    <a:pt x="21" y="121"/>
                  </a:lnTo>
                  <a:lnTo>
                    <a:pt x="19" y="122"/>
                  </a:lnTo>
                  <a:lnTo>
                    <a:pt x="18" y="122"/>
                  </a:lnTo>
                  <a:lnTo>
                    <a:pt x="17" y="124"/>
                  </a:lnTo>
                  <a:lnTo>
                    <a:pt x="15" y="125"/>
                  </a:lnTo>
                  <a:lnTo>
                    <a:pt x="13" y="126"/>
                  </a:lnTo>
                  <a:lnTo>
                    <a:pt x="10" y="127"/>
                  </a:lnTo>
                  <a:lnTo>
                    <a:pt x="6" y="130"/>
                  </a:lnTo>
                  <a:lnTo>
                    <a:pt x="0" y="133"/>
                  </a:lnTo>
                  <a:lnTo>
                    <a:pt x="0" y="132"/>
                  </a:lnTo>
                  <a:lnTo>
                    <a:pt x="0" y="129"/>
                  </a:lnTo>
                  <a:lnTo>
                    <a:pt x="1" y="126"/>
                  </a:lnTo>
                  <a:lnTo>
                    <a:pt x="2" y="123"/>
                  </a:lnTo>
                  <a:lnTo>
                    <a:pt x="3" y="118"/>
                  </a:lnTo>
                  <a:lnTo>
                    <a:pt x="3" y="116"/>
                  </a:lnTo>
                  <a:lnTo>
                    <a:pt x="2" y="115"/>
                  </a:lnTo>
                  <a:lnTo>
                    <a:pt x="3" y="113"/>
                  </a:lnTo>
                  <a:lnTo>
                    <a:pt x="4" y="111"/>
                  </a:lnTo>
                  <a:lnTo>
                    <a:pt x="6" y="109"/>
                  </a:lnTo>
                  <a:lnTo>
                    <a:pt x="7" y="105"/>
                  </a:lnTo>
                  <a:lnTo>
                    <a:pt x="7" y="103"/>
                  </a:lnTo>
                  <a:lnTo>
                    <a:pt x="7" y="101"/>
                  </a:lnTo>
                  <a:lnTo>
                    <a:pt x="8" y="99"/>
                  </a:lnTo>
                  <a:lnTo>
                    <a:pt x="9" y="98"/>
                  </a:lnTo>
                  <a:lnTo>
                    <a:pt x="10" y="97"/>
                  </a:lnTo>
                  <a:lnTo>
                    <a:pt x="10" y="95"/>
                  </a:lnTo>
                  <a:lnTo>
                    <a:pt x="11" y="92"/>
                  </a:lnTo>
                  <a:lnTo>
                    <a:pt x="13" y="90"/>
                  </a:lnTo>
                  <a:lnTo>
                    <a:pt x="14" y="89"/>
                  </a:lnTo>
                  <a:lnTo>
                    <a:pt x="14" y="87"/>
                  </a:lnTo>
                  <a:lnTo>
                    <a:pt x="17" y="85"/>
                  </a:lnTo>
                  <a:lnTo>
                    <a:pt x="20" y="82"/>
                  </a:lnTo>
                  <a:lnTo>
                    <a:pt x="20" y="81"/>
                  </a:lnTo>
                  <a:lnTo>
                    <a:pt x="20" y="80"/>
                  </a:lnTo>
                  <a:lnTo>
                    <a:pt x="23" y="78"/>
                  </a:lnTo>
                  <a:lnTo>
                    <a:pt x="25" y="75"/>
                  </a:lnTo>
                  <a:lnTo>
                    <a:pt x="26" y="75"/>
                  </a:lnTo>
                  <a:lnTo>
                    <a:pt x="26" y="74"/>
                  </a:lnTo>
                  <a:lnTo>
                    <a:pt x="30" y="70"/>
                  </a:lnTo>
                  <a:lnTo>
                    <a:pt x="33" y="68"/>
                  </a:lnTo>
                  <a:lnTo>
                    <a:pt x="34" y="68"/>
                  </a:lnTo>
                  <a:lnTo>
                    <a:pt x="35" y="67"/>
                  </a:lnTo>
                  <a:lnTo>
                    <a:pt x="36" y="66"/>
                  </a:lnTo>
                  <a:lnTo>
                    <a:pt x="36" y="65"/>
                  </a:lnTo>
                  <a:lnTo>
                    <a:pt x="37" y="64"/>
                  </a:lnTo>
                  <a:lnTo>
                    <a:pt x="39" y="63"/>
                  </a:lnTo>
                  <a:lnTo>
                    <a:pt x="42" y="62"/>
                  </a:lnTo>
                  <a:lnTo>
                    <a:pt x="44" y="60"/>
                  </a:lnTo>
                  <a:lnTo>
                    <a:pt x="45" y="59"/>
                  </a:lnTo>
                  <a:lnTo>
                    <a:pt x="45" y="58"/>
                  </a:lnTo>
                  <a:lnTo>
                    <a:pt x="48" y="58"/>
                  </a:lnTo>
                  <a:lnTo>
                    <a:pt x="52" y="57"/>
                  </a:lnTo>
                  <a:lnTo>
                    <a:pt x="52" y="56"/>
                  </a:lnTo>
                  <a:lnTo>
                    <a:pt x="53" y="55"/>
                  </a:lnTo>
                  <a:lnTo>
                    <a:pt x="56" y="54"/>
                  </a:lnTo>
                  <a:lnTo>
                    <a:pt x="59" y="53"/>
                  </a:lnTo>
                  <a:lnTo>
                    <a:pt x="61" y="52"/>
                  </a:lnTo>
                  <a:lnTo>
                    <a:pt x="64" y="52"/>
                  </a:lnTo>
                  <a:lnTo>
                    <a:pt x="65" y="51"/>
                  </a:lnTo>
                  <a:lnTo>
                    <a:pt x="65" y="48"/>
                  </a:lnTo>
                  <a:lnTo>
                    <a:pt x="69" y="47"/>
                  </a:lnTo>
                  <a:lnTo>
                    <a:pt x="73" y="46"/>
                  </a:lnTo>
                  <a:lnTo>
                    <a:pt x="75" y="46"/>
                  </a:lnTo>
                  <a:lnTo>
                    <a:pt x="77" y="46"/>
                  </a:lnTo>
                  <a:lnTo>
                    <a:pt x="78" y="46"/>
                  </a:lnTo>
                  <a:lnTo>
                    <a:pt x="80" y="45"/>
                  </a:lnTo>
                  <a:lnTo>
                    <a:pt x="81" y="45"/>
                  </a:lnTo>
                  <a:lnTo>
                    <a:pt x="83" y="45"/>
                  </a:lnTo>
                  <a:lnTo>
                    <a:pt x="84" y="43"/>
                  </a:lnTo>
                  <a:lnTo>
                    <a:pt x="84" y="42"/>
                  </a:lnTo>
                  <a:lnTo>
                    <a:pt x="85" y="42"/>
                  </a:lnTo>
                  <a:lnTo>
                    <a:pt x="87" y="42"/>
                  </a:lnTo>
                  <a:lnTo>
                    <a:pt x="88" y="43"/>
                  </a:lnTo>
                  <a:lnTo>
                    <a:pt x="90" y="44"/>
                  </a:lnTo>
                  <a:lnTo>
                    <a:pt x="93" y="42"/>
                  </a:lnTo>
                  <a:lnTo>
                    <a:pt x="96" y="40"/>
                  </a:lnTo>
                  <a:lnTo>
                    <a:pt x="97" y="40"/>
                  </a:lnTo>
                  <a:lnTo>
                    <a:pt x="99" y="39"/>
                  </a:lnTo>
                  <a:lnTo>
                    <a:pt x="100" y="37"/>
                  </a:lnTo>
                  <a:lnTo>
                    <a:pt x="100" y="36"/>
                  </a:lnTo>
                  <a:lnTo>
                    <a:pt x="101" y="36"/>
                  </a:lnTo>
                  <a:lnTo>
                    <a:pt x="102" y="36"/>
                  </a:lnTo>
                  <a:lnTo>
                    <a:pt x="105" y="34"/>
                  </a:lnTo>
                  <a:lnTo>
                    <a:pt x="108" y="32"/>
                  </a:lnTo>
                  <a:lnTo>
                    <a:pt x="112" y="31"/>
                  </a:lnTo>
                  <a:lnTo>
                    <a:pt x="115" y="30"/>
                  </a:lnTo>
                  <a:lnTo>
                    <a:pt x="119" y="28"/>
                  </a:lnTo>
                  <a:lnTo>
                    <a:pt x="123" y="25"/>
                  </a:lnTo>
                  <a:lnTo>
                    <a:pt x="127" y="24"/>
                  </a:lnTo>
                  <a:lnTo>
                    <a:pt x="129" y="21"/>
                  </a:lnTo>
                  <a:lnTo>
                    <a:pt x="130" y="22"/>
                  </a:lnTo>
                  <a:lnTo>
                    <a:pt x="131" y="23"/>
                  </a:lnTo>
                  <a:lnTo>
                    <a:pt x="132" y="22"/>
                  </a:lnTo>
                  <a:lnTo>
                    <a:pt x="132" y="21"/>
                  </a:lnTo>
                  <a:lnTo>
                    <a:pt x="132" y="19"/>
                  </a:lnTo>
                  <a:lnTo>
                    <a:pt x="138" y="17"/>
                  </a:lnTo>
                  <a:lnTo>
                    <a:pt x="145" y="13"/>
                  </a:lnTo>
                  <a:lnTo>
                    <a:pt x="146" y="15"/>
                  </a:lnTo>
                  <a:lnTo>
                    <a:pt x="147" y="15"/>
                  </a:lnTo>
                  <a:lnTo>
                    <a:pt x="148" y="13"/>
                  </a:lnTo>
                  <a:lnTo>
                    <a:pt x="148" y="12"/>
                  </a:lnTo>
                  <a:lnTo>
                    <a:pt x="150" y="11"/>
                  </a:lnTo>
                  <a:lnTo>
                    <a:pt x="151" y="10"/>
                  </a:lnTo>
                  <a:close/>
                  <a:moveTo>
                    <a:pt x="161" y="9"/>
                  </a:moveTo>
                  <a:lnTo>
                    <a:pt x="162" y="9"/>
                  </a:lnTo>
                  <a:lnTo>
                    <a:pt x="163" y="10"/>
                  </a:lnTo>
                  <a:lnTo>
                    <a:pt x="163" y="11"/>
                  </a:lnTo>
                  <a:lnTo>
                    <a:pt x="161" y="10"/>
                  </a:lnTo>
                  <a:lnTo>
                    <a:pt x="161" y="9"/>
                  </a:lnTo>
                  <a:close/>
                  <a:moveTo>
                    <a:pt x="148" y="17"/>
                  </a:moveTo>
                  <a:lnTo>
                    <a:pt x="147" y="18"/>
                  </a:lnTo>
                  <a:lnTo>
                    <a:pt x="147" y="19"/>
                  </a:lnTo>
                  <a:lnTo>
                    <a:pt x="148" y="19"/>
                  </a:lnTo>
                  <a:lnTo>
                    <a:pt x="149" y="19"/>
                  </a:lnTo>
                  <a:lnTo>
                    <a:pt x="150" y="19"/>
                  </a:lnTo>
                  <a:lnTo>
                    <a:pt x="151" y="19"/>
                  </a:lnTo>
                  <a:lnTo>
                    <a:pt x="151" y="18"/>
                  </a:lnTo>
                  <a:lnTo>
                    <a:pt x="151" y="17"/>
                  </a:lnTo>
                  <a:lnTo>
                    <a:pt x="150" y="17"/>
                  </a:lnTo>
                  <a:lnTo>
                    <a:pt x="148" y="17"/>
                  </a:lnTo>
                  <a:close/>
                  <a:moveTo>
                    <a:pt x="192" y="6"/>
                  </a:moveTo>
                  <a:lnTo>
                    <a:pt x="192" y="6"/>
                  </a:lnTo>
                  <a:lnTo>
                    <a:pt x="192" y="7"/>
                  </a:lnTo>
                  <a:lnTo>
                    <a:pt x="193" y="7"/>
                  </a:lnTo>
                  <a:lnTo>
                    <a:pt x="193" y="6"/>
                  </a:lnTo>
                  <a:lnTo>
                    <a:pt x="192" y="6"/>
                  </a:lnTo>
                  <a:close/>
                  <a:moveTo>
                    <a:pt x="157" y="20"/>
                  </a:moveTo>
                  <a:lnTo>
                    <a:pt x="157" y="20"/>
                  </a:lnTo>
                  <a:lnTo>
                    <a:pt x="158" y="21"/>
                  </a:lnTo>
                  <a:lnTo>
                    <a:pt x="159" y="20"/>
                  </a:lnTo>
                  <a:lnTo>
                    <a:pt x="158" y="19"/>
                  </a:lnTo>
                  <a:lnTo>
                    <a:pt x="158" y="20"/>
                  </a:lnTo>
                  <a:lnTo>
                    <a:pt x="157" y="20"/>
                  </a:lnTo>
                  <a:close/>
                  <a:moveTo>
                    <a:pt x="187" y="9"/>
                  </a:moveTo>
                  <a:lnTo>
                    <a:pt x="187" y="10"/>
                  </a:lnTo>
                  <a:lnTo>
                    <a:pt x="188" y="11"/>
                  </a:lnTo>
                  <a:lnTo>
                    <a:pt x="190" y="11"/>
                  </a:lnTo>
                  <a:lnTo>
                    <a:pt x="189" y="10"/>
                  </a:lnTo>
                  <a:lnTo>
                    <a:pt x="188" y="9"/>
                  </a:lnTo>
                  <a:lnTo>
                    <a:pt x="187" y="9"/>
                  </a:lnTo>
                  <a:close/>
                  <a:moveTo>
                    <a:pt x="79" y="48"/>
                  </a:moveTo>
                  <a:lnTo>
                    <a:pt x="79" y="50"/>
                  </a:lnTo>
                  <a:lnTo>
                    <a:pt x="78" y="51"/>
                  </a:lnTo>
                  <a:lnTo>
                    <a:pt x="78" y="53"/>
                  </a:lnTo>
                  <a:lnTo>
                    <a:pt x="79" y="55"/>
                  </a:lnTo>
                  <a:lnTo>
                    <a:pt x="80" y="56"/>
                  </a:lnTo>
                  <a:lnTo>
                    <a:pt x="82" y="56"/>
                  </a:lnTo>
                  <a:lnTo>
                    <a:pt x="82" y="54"/>
                  </a:lnTo>
                  <a:lnTo>
                    <a:pt x="83" y="53"/>
                  </a:lnTo>
                  <a:lnTo>
                    <a:pt x="82" y="51"/>
                  </a:lnTo>
                  <a:lnTo>
                    <a:pt x="81" y="48"/>
                  </a:lnTo>
                  <a:lnTo>
                    <a:pt x="80" y="48"/>
                  </a:lnTo>
                  <a:lnTo>
                    <a:pt x="79" y="48"/>
                  </a:lnTo>
                  <a:close/>
                  <a:moveTo>
                    <a:pt x="199" y="10"/>
                  </a:moveTo>
                  <a:lnTo>
                    <a:pt x="200" y="10"/>
                  </a:lnTo>
                  <a:lnTo>
                    <a:pt x="201" y="10"/>
                  </a:lnTo>
                  <a:lnTo>
                    <a:pt x="203" y="11"/>
                  </a:lnTo>
                  <a:lnTo>
                    <a:pt x="201" y="12"/>
                  </a:lnTo>
                  <a:lnTo>
                    <a:pt x="200" y="12"/>
                  </a:lnTo>
                  <a:lnTo>
                    <a:pt x="199" y="12"/>
                  </a:lnTo>
                  <a:lnTo>
                    <a:pt x="199" y="11"/>
                  </a:lnTo>
                  <a:lnTo>
                    <a:pt x="199" y="10"/>
                  </a:lnTo>
                  <a:close/>
                  <a:moveTo>
                    <a:pt x="192" y="22"/>
                  </a:moveTo>
                  <a:lnTo>
                    <a:pt x="192" y="23"/>
                  </a:lnTo>
                  <a:lnTo>
                    <a:pt x="192" y="24"/>
                  </a:lnTo>
                  <a:lnTo>
                    <a:pt x="192" y="25"/>
                  </a:lnTo>
                  <a:lnTo>
                    <a:pt x="193" y="25"/>
                  </a:lnTo>
                  <a:lnTo>
                    <a:pt x="193" y="24"/>
                  </a:lnTo>
                  <a:lnTo>
                    <a:pt x="194" y="24"/>
                  </a:lnTo>
                  <a:lnTo>
                    <a:pt x="193" y="23"/>
                  </a:lnTo>
                  <a:lnTo>
                    <a:pt x="192" y="22"/>
                  </a:lnTo>
                  <a:close/>
                  <a:moveTo>
                    <a:pt x="199" y="21"/>
                  </a:moveTo>
                  <a:lnTo>
                    <a:pt x="199" y="21"/>
                  </a:lnTo>
                  <a:lnTo>
                    <a:pt x="199" y="20"/>
                  </a:lnTo>
                  <a:lnTo>
                    <a:pt x="199" y="21"/>
                  </a:lnTo>
                  <a:lnTo>
                    <a:pt x="200" y="21"/>
                  </a:lnTo>
                  <a:lnTo>
                    <a:pt x="199" y="21"/>
                  </a:lnTo>
                  <a:lnTo>
                    <a:pt x="199" y="22"/>
                  </a:lnTo>
                  <a:lnTo>
                    <a:pt x="199" y="21"/>
                  </a:lnTo>
                  <a:close/>
                  <a:moveTo>
                    <a:pt x="185" y="25"/>
                  </a:moveTo>
                  <a:lnTo>
                    <a:pt x="185" y="27"/>
                  </a:lnTo>
                  <a:lnTo>
                    <a:pt x="185" y="28"/>
                  </a:lnTo>
                  <a:lnTo>
                    <a:pt x="186" y="29"/>
                  </a:lnTo>
                  <a:lnTo>
                    <a:pt x="187" y="29"/>
                  </a:lnTo>
                  <a:lnTo>
                    <a:pt x="188" y="29"/>
                  </a:lnTo>
                  <a:lnTo>
                    <a:pt x="188" y="28"/>
                  </a:lnTo>
                  <a:lnTo>
                    <a:pt x="188" y="27"/>
                  </a:lnTo>
                  <a:lnTo>
                    <a:pt x="186" y="27"/>
                  </a:lnTo>
                  <a:lnTo>
                    <a:pt x="185" y="25"/>
                  </a:lnTo>
                  <a:close/>
                  <a:moveTo>
                    <a:pt x="173" y="32"/>
                  </a:moveTo>
                  <a:lnTo>
                    <a:pt x="172" y="32"/>
                  </a:lnTo>
                  <a:lnTo>
                    <a:pt x="173" y="32"/>
                  </a:lnTo>
                  <a:close/>
                  <a:moveTo>
                    <a:pt x="143" y="47"/>
                  </a:moveTo>
                  <a:lnTo>
                    <a:pt x="143" y="47"/>
                  </a:lnTo>
                  <a:lnTo>
                    <a:pt x="145" y="47"/>
                  </a:lnTo>
                  <a:lnTo>
                    <a:pt x="145" y="48"/>
                  </a:lnTo>
                  <a:lnTo>
                    <a:pt x="143" y="48"/>
                  </a:lnTo>
                  <a:lnTo>
                    <a:pt x="142" y="50"/>
                  </a:lnTo>
                  <a:lnTo>
                    <a:pt x="142" y="48"/>
                  </a:lnTo>
                  <a:lnTo>
                    <a:pt x="143" y="48"/>
                  </a:lnTo>
                  <a:lnTo>
                    <a:pt x="143" y="47"/>
                  </a:lnTo>
                  <a:close/>
                  <a:moveTo>
                    <a:pt x="158" y="42"/>
                  </a:moveTo>
                  <a:lnTo>
                    <a:pt x="160" y="42"/>
                  </a:lnTo>
                  <a:lnTo>
                    <a:pt x="161" y="42"/>
                  </a:lnTo>
                  <a:lnTo>
                    <a:pt x="161" y="43"/>
                  </a:lnTo>
                  <a:lnTo>
                    <a:pt x="161" y="44"/>
                  </a:lnTo>
                  <a:lnTo>
                    <a:pt x="161" y="45"/>
                  </a:lnTo>
                  <a:lnTo>
                    <a:pt x="160" y="44"/>
                  </a:lnTo>
                  <a:lnTo>
                    <a:pt x="158" y="44"/>
                  </a:lnTo>
                  <a:lnTo>
                    <a:pt x="158" y="43"/>
                  </a:lnTo>
                  <a:lnTo>
                    <a:pt x="158" y="42"/>
                  </a:lnTo>
                  <a:close/>
                  <a:moveTo>
                    <a:pt x="134" y="53"/>
                  </a:moveTo>
                  <a:lnTo>
                    <a:pt x="136" y="52"/>
                  </a:lnTo>
                  <a:lnTo>
                    <a:pt x="136" y="53"/>
                  </a:lnTo>
                  <a:lnTo>
                    <a:pt x="135" y="53"/>
                  </a:lnTo>
                  <a:lnTo>
                    <a:pt x="134" y="53"/>
                  </a:lnTo>
                  <a:close/>
                  <a:moveTo>
                    <a:pt x="140" y="51"/>
                  </a:moveTo>
                  <a:lnTo>
                    <a:pt x="140" y="51"/>
                  </a:lnTo>
                  <a:lnTo>
                    <a:pt x="141" y="50"/>
                  </a:lnTo>
                  <a:lnTo>
                    <a:pt x="141" y="51"/>
                  </a:lnTo>
                  <a:lnTo>
                    <a:pt x="140" y="52"/>
                  </a:lnTo>
                  <a:lnTo>
                    <a:pt x="140" y="51"/>
                  </a:lnTo>
                  <a:close/>
                  <a:moveTo>
                    <a:pt x="189" y="33"/>
                  </a:moveTo>
                  <a:lnTo>
                    <a:pt x="190" y="33"/>
                  </a:lnTo>
                  <a:lnTo>
                    <a:pt x="192" y="32"/>
                  </a:lnTo>
                  <a:lnTo>
                    <a:pt x="193" y="34"/>
                  </a:lnTo>
                  <a:lnTo>
                    <a:pt x="195" y="34"/>
                  </a:lnTo>
                  <a:lnTo>
                    <a:pt x="196" y="36"/>
                  </a:lnTo>
                  <a:lnTo>
                    <a:pt x="196" y="39"/>
                  </a:lnTo>
                  <a:lnTo>
                    <a:pt x="194" y="40"/>
                  </a:lnTo>
                  <a:lnTo>
                    <a:pt x="193" y="41"/>
                  </a:lnTo>
                  <a:lnTo>
                    <a:pt x="192" y="42"/>
                  </a:lnTo>
                  <a:lnTo>
                    <a:pt x="194" y="44"/>
                  </a:lnTo>
                  <a:lnTo>
                    <a:pt x="194" y="45"/>
                  </a:lnTo>
                  <a:lnTo>
                    <a:pt x="193" y="45"/>
                  </a:lnTo>
                  <a:lnTo>
                    <a:pt x="192" y="45"/>
                  </a:lnTo>
                  <a:lnTo>
                    <a:pt x="190" y="42"/>
                  </a:lnTo>
                  <a:lnTo>
                    <a:pt x="190" y="40"/>
                  </a:lnTo>
                  <a:lnTo>
                    <a:pt x="190" y="37"/>
                  </a:lnTo>
                  <a:lnTo>
                    <a:pt x="192" y="35"/>
                  </a:lnTo>
                  <a:lnTo>
                    <a:pt x="192" y="34"/>
                  </a:lnTo>
                  <a:lnTo>
                    <a:pt x="190" y="34"/>
                  </a:lnTo>
                  <a:lnTo>
                    <a:pt x="189" y="34"/>
                  </a:lnTo>
                  <a:lnTo>
                    <a:pt x="189" y="33"/>
                  </a:lnTo>
                  <a:close/>
                  <a:moveTo>
                    <a:pt x="46" y="91"/>
                  </a:moveTo>
                  <a:lnTo>
                    <a:pt x="45" y="92"/>
                  </a:lnTo>
                  <a:lnTo>
                    <a:pt x="45" y="94"/>
                  </a:lnTo>
                  <a:lnTo>
                    <a:pt x="46" y="94"/>
                  </a:lnTo>
                  <a:lnTo>
                    <a:pt x="46" y="95"/>
                  </a:lnTo>
                  <a:lnTo>
                    <a:pt x="50" y="94"/>
                  </a:lnTo>
                  <a:lnTo>
                    <a:pt x="55" y="93"/>
                  </a:lnTo>
                  <a:lnTo>
                    <a:pt x="55" y="92"/>
                  </a:lnTo>
                  <a:lnTo>
                    <a:pt x="55" y="91"/>
                  </a:lnTo>
                  <a:lnTo>
                    <a:pt x="56" y="91"/>
                  </a:lnTo>
                  <a:lnTo>
                    <a:pt x="56" y="92"/>
                  </a:lnTo>
                  <a:lnTo>
                    <a:pt x="57" y="93"/>
                  </a:lnTo>
                  <a:lnTo>
                    <a:pt x="58" y="92"/>
                  </a:lnTo>
                  <a:lnTo>
                    <a:pt x="59" y="91"/>
                  </a:lnTo>
                  <a:lnTo>
                    <a:pt x="59" y="89"/>
                  </a:lnTo>
                  <a:lnTo>
                    <a:pt x="58" y="89"/>
                  </a:lnTo>
                  <a:lnTo>
                    <a:pt x="57" y="88"/>
                  </a:lnTo>
                  <a:lnTo>
                    <a:pt x="56" y="88"/>
                  </a:lnTo>
                  <a:lnTo>
                    <a:pt x="56" y="89"/>
                  </a:lnTo>
                  <a:lnTo>
                    <a:pt x="55" y="89"/>
                  </a:lnTo>
                  <a:lnTo>
                    <a:pt x="54" y="89"/>
                  </a:lnTo>
                  <a:lnTo>
                    <a:pt x="49" y="90"/>
                  </a:lnTo>
                  <a:lnTo>
                    <a:pt x="46" y="91"/>
                  </a:lnTo>
                  <a:close/>
                  <a:moveTo>
                    <a:pt x="37" y="101"/>
                  </a:moveTo>
                  <a:lnTo>
                    <a:pt x="36" y="101"/>
                  </a:lnTo>
                  <a:lnTo>
                    <a:pt x="37" y="103"/>
                  </a:lnTo>
                  <a:lnTo>
                    <a:pt x="39" y="103"/>
                  </a:lnTo>
                  <a:lnTo>
                    <a:pt x="41" y="101"/>
                  </a:lnTo>
                  <a:lnTo>
                    <a:pt x="38" y="100"/>
                  </a:lnTo>
                  <a:lnTo>
                    <a:pt x="37" y="101"/>
                  </a:lnTo>
                  <a:close/>
                  <a:moveTo>
                    <a:pt x="175" y="52"/>
                  </a:moveTo>
                  <a:lnTo>
                    <a:pt x="178" y="51"/>
                  </a:lnTo>
                  <a:lnTo>
                    <a:pt x="182" y="50"/>
                  </a:lnTo>
                  <a:lnTo>
                    <a:pt x="183" y="51"/>
                  </a:lnTo>
                  <a:lnTo>
                    <a:pt x="185" y="51"/>
                  </a:lnTo>
                  <a:lnTo>
                    <a:pt x="186" y="51"/>
                  </a:lnTo>
                  <a:lnTo>
                    <a:pt x="188" y="50"/>
                  </a:lnTo>
                  <a:lnTo>
                    <a:pt x="188" y="48"/>
                  </a:lnTo>
                  <a:lnTo>
                    <a:pt x="188" y="47"/>
                  </a:lnTo>
                  <a:lnTo>
                    <a:pt x="189" y="47"/>
                  </a:lnTo>
                  <a:lnTo>
                    <a:pt x="192" y="46"/>
                  </a:lnTo>
                  <a:lnTo>
                    <a:pt x="193" y="47"/>
                  </a:lnTo>
                  <a:lnTo>
                    <a:pt x="194" y="47"/>
                  </a:lnTo>
                  <a:lnTo>
                    <a:pt x="194" y="48"/>
                  </a:lnTo>
                  <a:lnTo>
                    <a:pt x="192" y="48"/>
                  </a:lnTo>
                  <a:lnTo>
                    <a:pt x="190" y="50"/>
                  </a:lnTo>
                  <a:lnTo>
                    <a:pt x="190" y="51"/>
                  </a:lnTo>
                  <a:lnTo>
                    <a:pt x="188" y="52"/>
                  </a:lnTo>
                  <a:lnTo>
                    <a:pt x="187" y="53"/>
                  </a:lnTo>
                  <a:lnTo>
                    <a:pt x="186" y="53"/>
                  </a:lnTo>
                  <a:lnTo>
                    <a:pt x="185" y="54"/>
                  </a:lnTo>
                  <a:lnTo>
                    <a:pt x="184" y="55"/>
                  </a:lnTo>
                  <a:lnTo>
                    <a:pt x="182" y="57"/>
                  </a:lnTo>
                  <a:lnTo>
                    <a:pt x="180" y="57"/>
                  </a:lnTo>
                  <a:lnTo>
                    <a:pt x="178" y="57"/>
                  </a:lnTo>
                  <a:lnTo>
                    <a:pt x="176" y="59"/>
                  </a:lnTo>
                  <a:lnTo>
                    <a:pt x="175" y="62"/>
                  </a:lnTo>
                  <a:lnTo>
                    <a:pt x="172" y="59"/>
                  </a:lnTo>
                  <a:lnTo>
                    <a:pt x="170" y="57"/>
                  </a:lnTo>
                  <a:lnTo>
                    <a:pt x="169" y="57"/>
                  </a:lnTo>
                  <a:lnTo>
                    <a:pt x="166" y="56"/>
                  </a:lnTo>
                  <a:lnTo>
                    <a:pt x="167" y="55"/>
                  </a:lnTo>
                  <a:lnTo>
                    <a:pt x="169" y="54"/>
                  </a:lnTo>
                  <a:lnTo>
                    <a:pt x="171" y="55"/>
                  </a:lnTo>
                  <a:lnTo>
                    <a:pt x="174" y="54"/>
                  </a:lnTo>
                  <a:lnTo>
                    <a:pt x="174" y="53"/>
                  </a:lnTo>
                  <a:lnTo>
                    <a:pt x="175" y="52"/>
                  </a:lnTo>
                  <a:close/>
                  <a:moveTo>
                    <a:pt x="107" y="79"/>
                  </a:moveTo>
                  <a:lnTo>
                    <a:pt x="106" y="79"/>
                  </a:lnTo>
                  <a:lnTo>
                    <a:pt x="106" y="80"/>
                  </a:lnTo>
                  <a:lnTo>
                    <a:pt x="107" y="80"/>
                  </a:lnTo>
                  <a:lnTo>
                    <a:pt x="108" y="80"/>
                  </a:lnTo>
                  <a:lnTo>
                    <a:pt x="108" y="79"/>
                  </a:lnTo>
                  <a:lnTo>
                    <a:pt x="108" y="78"/>
                  </a:lnTo>
                  <a:lnTo>
                    <a:pt x="107" y="79"/>
                  </a:lnTo>
                  <a:close/>
                  <a:moveTo>
                    <a:pt x="73" y="93"/>
                  </a:moveTo>
                  <a:lnTo>
                    <a:pt x="73" y="93"/>
                  </a:lnTo>
                  <a:lnTo>
                    <a:pt x="73" y="94"/>
                  </a:lnTo>
                  <a:lnTo>
                    <a:pt x="72" y="94"/>
                  </a:lnTo>
                  <a:lnTo>
                    <a:pt x="73" y="93"/>
                  </a:lnTo>
                  <a:close/>
                  <a:moveTo>
                    <a:pt x="87" y="95"/>
                  </a:moveTo>
                  <a:lnTo>
                    <a:pt x="89" y="95"/>
                  </a:lnTo>
                  <a:lnTo>
                    <a:pt x="91" y="95"/>
                  </a:lnTo>
                  <a:lnTo>
                    <a:pt x="93" y="94"/>
                  </a:lnTo>
                  <a:lnTo>
                    <a:pt x="95" y="92"/>
                  </a:lnTo>
                  <a:lnTo>
                    <a:pt x="97" y="92"/>
                  </a:lnTo>
                  <a:lnTo>
                    <a:pt x="101" y="92"/>
                  </a:lnTo>
                  <a:lnTo>
                    <a:pt x="104" y="99"/>
                  </a:lnTo>
                  <a:lnTo>
                    <a:pt x="107" y="104"/>
                  </a:lnTo>
                  <a:lnTo>
                    <a:pt x="108" y="103"/>
                  </a:lnTo>
                  <a:lnTo>
                    <a:pt x="110" y="103"/>
                  </a:lnTo>
                  <a:lnTo>
                    <a:pt x="114" y="112"/>
                  </a:lnTo>
                  <a:lnTo>
                    <a:pt x="117" y="120"/>
                  </a:lnTo>
                  <a:lnTo>
                    <a:pt x="128" y="125"/>
                  </a:lnTo>
                  <a:lnTo>
                    <a:pt x="138" y="130"/>
                  </a:lnTo>
                  <a:lnTo>
                    <a:pt x="143" y="133"/>
                  </a:lnTo>
                  <a:lnTo>
                    <a:pt x="148" y="135"/>
                  </a:lnTo>
                  <a:lnTo>
                    <a:pt x="149" y="137"/>
                  </a:lnTo>
                  <a:lnTo>
                    <a:pt x="149" y="138"/>
                  </a:lnTo>
                  <a:lnTo>
                    <a:pt x="153" y="139"/>
                  </a:lnTo>
                  <a:lnTo>
                    <a:pt x="157" y="142"/>
                  </a:lnTo>
                  <a:lnTo>
                    <a:pt x="154" y="142"/>
                  </a:lnTo>
                  <a:lnTo>
                    <a:pt x="153" y="144"/>
                  </a:lnTo>
                  <a:lnTo>
                    <a:pt x="154" y="147"/>
                  </a:lnTo>
                  <a:lnTo>
                    <a:pt x="157" y="148"/>
                  </a:lnTo>
                  <a:lnTo>
                    <a:pt x="158" y="149"/>
                  </a:lnTo>
                  <a:lnTo>
                    <a:pt x="158" y="151"/>
                  </a:lnTo>
                  <a:lnTo>
                    <a:pt x="159" y="151"/>
                  </a:lnTo>
                  <a:lnTo>
                    <a:pt x="159" y="150"/>
                  </a:lnTo>
                  <a:lnTo>
                    <a:pt x="159" y="149"/>
                  </a:lnTo>
                  <a:lnTo>
                    <a:pt x="158" y="147"/>
                  </a:lnTo>
                  <a:lnTo>
                    <a:pt x="159" y="147"/>
                  </a:lnTo>
                  <a:lnTo>
                    <a:pt x="160" y="147"/>
                  </a:lnTo>
                  <a:lnTo>
                    <a:pt x="161" y="151"/>
                  </a:lnTo>
                  <a:lnTo>
                    <a:pt x="162" y="156"/>
                  </a:lnTo>
                  <a:lnTo>
                    <a:pt x="161" y="158"/>
                  </a:lnTo>
                  <a:lnTo>
                    <a:pt x="161" y="160"/>
                  </a:lnTo>
                  <a:lnTo>
                    <a:pt x="160" y="161"/>
                  </a:lnTo>
                  <a:lnTo>
                    <a:pt x="159" y="162"/>
                  </a:lnTo>
                  <a:lnTo>
                    <a:pt x="158" y="165"/>
                  </a:lnTo>
                  <a:lnTo>
                    <a:pt x="158" y="169"/>
                  </a:lnTo>
                  <a:lnTo>
                    <a:pt x="157" y="170"/>
                  </a:lnTo>
                  <a:lnTo>
                    <a:pt x="155" y="171"/>
                  </a:lnTo>
                  <a:lnTo>
                    <a:pt x="154" y="174"/>
                  </a:lnTo>
                  <a:lnTo>
                    <a:pt x="154" y="177"/>
                  </a:lnTo>
                  <a:lnTo>
                    <a:pt x="155" y="179"/>
                  </a:lnTo>
                  <a:lnTo>
                    <a:pt x="157" y="180"/>
                  </a:lnTo>
                  <a:lnTo>
                    <a:pt x="155" y="182"/>
                  </a:lnTo>
                  <a:lnTo>
                    <a:pt x="155" y="183"/>
                  </a:lnTo>
                  <a:lnTo>
                    <a:pt x="155" y="184"/>
                  </a:lnTo>
                  <a:lnTo>
                    <a:pt x="160" y="183"/>
                  </a:lnTo>
                  <a:lnTo>
                    <a:pt x="164" y="183"/>
                  </a:lnTo>
                  <a:lnTo>
                    <a:pt x="166" y="182"/>
                  </a:lnTo>
                  <a:lnTo>
                    <a:pt x="169" y="181"/>
                  </a:lnTo>
                  <a:lnTo>
                    <a:pt x="169" y="180"/>
                  </a:lnTo>
                  <a:lnTo>
                    <a:pt x="171" y="179"/>
                  </a:lnTo>
                  <a:lnTo>
                    <a:pt x="173" y="177"/>
                  </a:lnTo>
                  <a:lnTo>
                    <a:pt x="174" y="176"/>
                  </a:lnTo>
                  <a:lnTo>
                    <a:pt x="175" y="175"/>
                  </a:lnTo>
                  <a:lnTo>
                    <a:pt x="177" y="175"/>
                  </a:lnTo>
                  <a:lnTo>
                    <a:pt x="180" y="174"/>
                  </a:lnTo>
                  <a:lnTo>
                    <a:pt x="181" y="173"/>
                  </a:lnTo>
                  <a:lnTo>
                    <a:pt x="183" y="172"/>
                  </a:lnTo>
                  <a:lnTo>
                    <a:pt x="185" y="171"/>
                  </a:lnTo>
                  <a:lnTo>
                    <a:pt x="188" y="171"/>
                  </a:lnTo>
                  <a:lnTo>
                    <a:pt x="188" y="170"/>
                  </a:lnTo>
                  <a:lnTo>
                    <a:pt x="189" y="169"/>
                  </a:lnTo>
                  <a:lnTo>
                    <a:pt x="193" y="168"/>
                  </a:lnTo>
                  <a:lnTo>
                    <a:pt x="197" y="167"/>
                  </a:lnTo>
                  <a:lnTo>
                    <a:pt x="199" y="164"/>
                  </a:lnTo>
                  <a:lnTo>
                    <a:pt x="203" y="162"/>
                  </a:lnTo>
                  <a:lnTo>
                    <a:pt x="205" y="163"/>
                  </a:lnTo>
                  <a:lnTo>
                    <a:pt x="207" y="162"/>
                  </a:lnTo>
                  <a:lnTo>
                    <a:pt x="209" y="161"/>
                  </a:lnTo>
                  <a:lnTo>
                    <a:pt x="211" y="159"/>
                  </a:lnTo>
                  <a:lnTo>
                    <a:pt x="213" y="161"/>
                  </a:lnTo>
                  <a:lnTo>
                    <a:pt x="216" y="160"/>
                  </a:lnTo>
                  <a:lnTo>
                    <a:pt x="217" y="159"/>
                  </a:lnTo>
                  <a:lnTo>
                    <a:pt x="217" y="157"/>
                  </a:lnTo>
                  <a:lnTo>
                    <a:pt x="218" y="158"/>
                  </a:lnTo>
                  <a:lnTo>
                    <a:pt x="219" y="158"/>
                  </a:lnTo>
                  <a:lnTo>
                    <a:pt x="220" y="157"/>
                  </a:lnTo>
                  <a:lnTo>
                    <a:pt x="221" y="157"/>
                  </a:lnTo>
                  <a:lnTo>
                    <a:pt x="222" y="157"/>
                  </a:lnTo>
                  <a:lnTo>
                    <a:pt x="223" y="157"/>
                  </a:lnTo>
                  <a:lnTo>
                    <a:pt x="227" y="157"/>
                  </a:lnTo>
                  <a:lnTo>
                    <a:pt x="228" y="155"/>
                  </a:lnTo>
                  <a:lnTo>
                    <a:pt x="228" y="153"/>
                  </a:lnTo>
                  <a:lnTo>
                    <a:pt x="228" y="152"/>
                  </a:lnTo>
                  <a:lnTo>
                    <a:pt x="231" y="151"/>
                  </a:lnTo>
                  <a:lnTo>
                    <a:pt x="233" y="152"/>
                  </a:lnTo>
                  <a:lnTo>
                    <a:pt x="234" y="151"/>
                  </a:lnTo>
                  <a:lnTo>
                    <a:pt x="235" y="150"/>
                  </a:lnTo>
                  <a:lnTo>
                    <a:pt x="236" y="149"/>
                  </a:lnTo>
                  <a:lnTo>
                    <a:pt x="240" y="148"/>
                  </a:lnTo>
                  <a:lnTo>
                    <a:pt x="243" y="147"/>
                  </a:lnTo>
                  <a:lnTo>
                    <a:pt x="246" y="145"/>
                  </a:lnTo>
                  <a:lnTo>
                    <a:pt x="250" y="144"/>
                  </a:lnTo>
                  <a:lnTo>
                    <a:pt x="252" y="144"/>
                  </a:lnTo>
                  <a:lnTo>
                    <a:pt x="254" y="144"/>
                  </a:lnTo>
                  <a:lnTo>
                    <a:pt x="255" y="142"/>
                  </a:lnTo>
                  <a:lnTo>
                    <a:pt x="255" y="141"/>
                  </a:lnTo>
                  <a:lnTo>
                    <a:pt x="258" y="141"/>
                  </a:lnTo>
                  <a:lnTo>
                    <a:pt x="260" y="140"/>
                  </a:lnTo>
                  <a:lnTo>
                    <a:pt x="263" y="140"/>
                  </a:lnTo>
                  <a:lnTo>
                    <a:pt x="264" y="139"/>
                  </a:lnTo>
                  <a:lnTo>
                    <a:pt x="265" y="139"/>
                  </a:lnTo>
                  <a:lnTo>
                    <a:pt x="266" y="139"/>
                  </a:lnTo>
                  <a:lnTo>
                    <a:pt x="267" y="138"/>
                  </a:lnTo>
                  <a:lnTo>
                    <a:pt x="269" y="138"/>
                  </a:lnTo>
                  <a:lnTo>
                    <a:pt x="271" y="138"/>
                  </a:lnTo>
                  <a:lnTo>
                    <a:pt x="274" y="137"/>
                  </a:lnTo>
                  <a:lnTo>
                    <a:pt x="274" y="136"/>
                  </a:lnTo>
                  <a:lnTo>
                    <a:pt x="275" y="135"/>
                  </a:lnTo>
                  <a:lnTo>
                    <a:pt x="276" y="135"/>
                  </a:lnTo>
                  <a:lnTo>
                    <a:pt x="277" y="136"/>
                  </a:lnTo>
                  <a:lnTo>
                    <a:pt x="278" y="137"/>
                  </a:lnTo>
                  <a:lnTo>
                    <a:pt x="282" y="135"/>
                  </a:lnTo>
                  <a:lnTo>
                    <a:pt x="287" y="133"/>
                  </a:lnTo>
                  <a:lnTo>
                    <a:pt x="289" y="132"/>
                  </a:lnTo>
                  <a:lnTo>
                    <a:pt x="291" y="130"/>
                  </a:lnTo>
                  <a:lnTo>
                    <a:pt x="292" y="130"/>
                  </a:lnTo>
                  <a:lnTo>
                    <a:pt x="293" y="132"/>
                  </a:lnTo>
                  <a:lnTo>
                    <a:pt x="297" y="130"/>
                  </a:lnTo>
                  <a:lnTo>
                    <a:pt x="299" y="128"/>
                  </a:lnTo>
                  <a:lnTo>
                    <a:pt x="299" y="129"/>
                  </a:lnTo>
                  <a:lnTo>
                    <a:pt x="300" y="129"/>
                  </a:lnTo>
                  <a:lnTo>
                    <a:pt x="299" y="130"/>
                  </a:lnTo>
                  <a:lnTo>
                    <a:pt x="296" y="133"/>
                  </a:lnTo>
                  <a:lnTo>
                    <a:pt x="293" y="134"/>
                  </a:lnTo>
                  <a:lnTo>
                    <a:pt x="291" y="135"/>
                  </a:lnTo>
                  <a:lnTo>
                    <a:pt x="289" y="135"/>
                  </a:lnTo>
                  <a:lnTo>
                    <a:pt x="283" y="136"/>
                  </a:lnTo>
                  <a:lnTo>
                    <a:pt x="279" y="139"/>
                  </a:lnTo>
                  <a:lnTo>
                    <a:pt x="271" y="141"/>
                  </a:lnTo>
                  <a:lnTo>
                    <a:pt x="264" y="145"/>
                  </a:lnTo>
                  <a:lnTo>
                    <a:pt x="264" y="146"/>
                  </a:lnTo>
                  <a:lnTo>
                    <a:pt x="265" y="146"/>
                  </a:lnTo>
                  <a:lnTo>
                    <a:pt x="271" y="145"/>
                  </a:lnTo>
                  <a:lnTo>
                    <a:pt x="278" y="141"/>
                  </a:lnTo>
                  <a:lnTo>
                    <a:pt x="280" y="141"/>
                  </a:lnTo>
                  <a:lnTo>
                    <a:pt x="282" y="141"/>
                  </a:lnTo>
                  <a:lnTo>
                    <a:pt x="287" y="140"/>
                  </a:lnTo>
                  <a:lnTo>
                    <a:pt x="290" y="138"/>
                  </a:lnTo>
                  <a:lnTo>
                    <a:pt x="294" y="137"/>
                  </a:lnTo>
                  <a:lnTo>
                    <a:pt x="299" y="136"/>
                  </a:lnTo>
                  <a:lnTo>
                    <a:pt x="300" y="137"/>
                  </a:lnTo>
                  <a:lnTo>
                    <a:pt x="299" y="139"/>
                  </a:lnTo>
                  <a:lnTo>
                    <a:pt x="299" y="141"/>
                  </a:lnTo>
                  <a:lnTo>
                    <a:pt x="299" y="142"/>
                  </a:lnTo>
                  <a:lnTo>
                    <a:pt x="300" y="142"/>
                  </a:lnTo>
                  <a:lnTo>
                    <a:pt x="301" y="142"/>
                  </a:lnTo>
                  <a:lnTo>
                    <a:pt x="302" y="145"/>
                  </a:lnTo>
                  <a:lnTo>
                    <a:pt x="303" y="147"/>
                  </a:lnTo>
                  <a:lnTo>
                    <a:pt x="302" y="147"/>
                  </a:lnTo>
                  <a:lnTo>
                    <a:pt x="301" y="147"/>
                  </a:lnTo>
                  <a:lnTo>
                    <a:pt x="300" y="148"/>
                  </a:lnTo>
                  <a:lnTo>
                    <a:pt x="300" y="150"/>
                  </a:lnTo>
                  <a:lnTo>
                    <a:pt x="301" y="152"/>
                  </a:lnTo>
                  <a:lnTo>
                    <a:pt x="302" y="156"/>
                  </a:lnTo>
                  <a:lnTo>
                    <a:pt x="302" y="157"/>
                  </a:lnTo>
                  <a:lnTo>
                    <a:pt x="301" y="158"/>
                  </a:lnTo>
                  <a:lnTo>
                    <a:pt x="302" y="160"/>
                  </a:lnTo>
                  <a:lnTo>
                    <a:pt x="304" y="163"/>
                  </a:lnTo>
                  <a:lnTo>
                    <a:pt x="305" y="162"/>
                  </a:lnTo>
                  <a:lnTo>
                    <a:pt x="305" y="163"/>
                  </a:lnTo>
                  <a:lnTo>
                    <a:pt x="300" y="168"/>
                  </a:lnTo>
                  <a:lnTo>
                    <a:pt x="297" y="173"/>
                  </a:lnTo>
                  <a:lnTo>
                    <a:pt x="294" y="172"/>
                  </a:lnTo>
                  <a:lnTo>
                    <a:pt x="291" y="173"/>
                  </a:lnTo>
                  <a:lnTo>
                    <a:pt x="289" y="175"/>
                  </a:lnTo>
                  <a:lnTo>
                    <a:pt x="285" y="176"/>
                  </a:lnTo>
                  <a:lnTo>
                    <a:pt x="282" y="176"/>
                  </a:lnTo>
                  <a:lnTo>
                    <a:pt x="280" y="176"/>
                  </a:lnTo>
                  <a:lnTo>
                    <a:pt x="273" y="180"/>
                  </a:lnTo>
                  <a:lnTo>
                    <a:pt x="264" y="183"/>
                  </a:lnTo>
                  <a:lnTo>
                    <a:pt x="262" y="184"/>
                  </a:lnTo>
                  <a:lnTo>
                    <a:pt x="259" y="185"/>
                  </a:lnTo>
                  <a:lnTo>
                    <a:pt x="256" y="185"/>
                  </a:lnTo>
                  <a:lnTo>
                    <a:pt x="253" y="186"/>
                  </a:lnTo>
                  <a:lnTo>
                    <a:pt x="248" y="190"/>
                  </a:lnTo>
                  <a:lnTo>
                    <a:pt x="243" y="191"/>
                  </a:lnTo>
                  <a:lnTo>
                    <a:pt x="238" y="192"/>
                  </a:lnTo>
                  <a:lnTo>
                    <a:pt x="232" y="195"/>
                  </a:lnTo>
                  <a:lnTo>
                    <a:pt x="229" y="196"/>
                  </a:lnTo>
                  <a:lnTo>
                    <a:pt x="224" y="197"/>
                  </a:lnTo>
                  <a:lnTo>
                    <a:pt x="222" y="198"/>
                  </a:lnTo>
                  <a:lnTo>
                    <a:pt x="220" y="199"/>
                  </a:lnTo>
                  <a:lnTo>
                    <a:pt x="217" y="200"/>
                  </a:lnTo>
                  <a:lnTo>
                    <a:pt x="215" y="202"/>
                  </a:lnTo>
                  <a:lnTo>
                    <a:pt x="211" y="203"/>
                  </a:lnTo>
                  <a:lnTo>
                    <a:pt x="209" y="204"/>
                  </a:lnTo>
                  <a:lnTo>
                    <a:pt x="206" y="206"/>
                  </a:lnTo>
                  <a:lnTo>
                    <a:pt x="204" y="207"/>
                  </a:lnTo>
                  <a:lnTo>
                    <a:pt x="199" y="209"/>
                  </a:lnTo>
                  <a:lnTo>
                    <a:pt x="196" y="210"/>
                  </a:lnTo>
                  <a:lnTo>
                    <a:pt x="188" y="216"/>
                  </a:lnTo>
                  <a:lnTo>
                    <a:pt x="181" y="220"/>
                  </a:lnTo>
                  <a:lnTo>
                    <a:pt x="175" y="222"/>
                  </a:lnTo>
                  <a:lnTo>
                    <a:pt x="171" y="225"/>
                  </a:lnTo>
                  <a:lnTo>
                    <a:pt x="169" y="226"/>
                  </a:lnTo>
                  <a:lnTo>
                    <a:pt x="167" y="227"/>
                  </a:lnTo>
                  <a:lnTo>
                    <a:pt x="164" y="230"/>
                  </a:lnTo>
                  <a:lnTo>
                    <a:pt x="161" y="232"/>
                  </a:lnTo>
                  <a:lnTo>
                    <a:pt x="154" y="234"/>
                  </a:lnTo>
                  <a:lnTo>
                    <a:pt x="149" y="237"/>
                  </a:lnTo>
                  <a:lnTo>
                    <a:pt x="147" y="239"/>
                  </a:lnTo>
                  <a:lnTo>
                    <a:pt x="143" y="241"/>
                  </a:lnTo>
                  <a:lnTo>
                    <a:pt x="142" y="240"/>
                  </a:lnTo>
                  <a:lnTo>
                    <a:pt x="141" y="239"/>
                  </a:lnTo>
                  <a:lnTo>
                    <a:pt x="140" y="239"/>
                  </a:lnTo>
                  <a:lnTo>
                    <a:pt x="139" y="239"/>
                  </a:lnTo>
                  <a:lnTo>
                    <a:pt x="139" y="240"/>
                  </a:lnTo>
                  <a:lnTo>
                    <a:pt x="139" y="242"/>
                  </a:lnTo>
                  <a:lnTo>
                    <a:pt x="139" y="243"/>
                  </a:lnTo>
                  <a:lnTo>
                    <a:pt x="136" y="245"/>
                  </a:lnTo>
                  <a:lnTo>
                    <a:pt x="132" y="245"/>
                  </a:lnTo>
                  <a:lnTo>
                    <a:pt x="132" y="244"/>
                  </a:lnTo>
                  <a:lnTo>
                    <a:pt x="131" y="243"/>
                  </a:lnTo>
                  <a:lnTo>
                    <a:pt x="129" y="242"/>
                  </a:lnTo>
                  <a:lnTo>
                    <a:pt x="126" y="242"/>
                  </a:lnTo>
                  <a:lnTo>
                    <a:pt x="124" y="245"/>
                  </a:lnTo>
                  <a:lnTo>
                    <a:pt x="123" y="249"/>
                  </a:lnTo>
                  <a:lnTo>
                    <a:pt x="119" y="249"/>
                  </a:lnTo>
                  <a:lnTo>
                    <a:pt x="117" y="249"/>
                  </a:lnTo>
                  <a:lnTo>
                    <a:pt x="116" y="247"/>
                  </a:lnTo>
                  <a:lnTo>
                    <a:pt x="115" y="246"/>
                  </a:lnTo>
                  <a:lnTo>
                    <a:pt x="114" y="247"/>
                  </a:lnTo>
                  <a:lnTo>
                    <a:pt x="112" y="247"/>
                  </a:lnTo>
                  <a:lnTo>
                    <a:pt x="111" y="246"/>
                  </a:lnTo>
                  <a:lnTo>
                    <a:pt x="110" y="246"/>
                  </a:lnTo>
                  <a:lnTo>
                    <a:pt x="105" y="247"/>
                  </a:lnTo>
                  <a:lnTo>
                    <a:pt x="103" y="247"/>
                  </a:lnTo>
                  <a:lnTo>
                    <a:pt x="102" y="245"/>
                  </a:lnTo>
                  <a:lnTo>
                    <a:pt x="101" y="244"/>
                  </a:lnTo>
                  <a:lnTo>
                    <a:pt x="103" y="241"/>
                  </a:lnTo>
                  <a:lnTo>
                    <a:pt x="103" y="239"/>
                  </a:lnTo>
                  <a:lnTo>
                    <a:pt x="105" y="238"/>
                  </a:lnTo>
                  <a:lnTo>
                    <a:pt x="107" y="238"/>
                  </a:lnTo>
                  <a:lnTo>
                    <a:pt x="107" y="237"/>
                  </a:lnTo>
                  <a:lnTo>
                    <a:pt x="107" y="235"/>
                  </a:lnTo>
                  <a:lnTo>
                    <a:pt x="105" y="234"/>
                  </a:lnTo>
                  <a:lnTo>
                    <a:pt x="103" y="234"/>
                  </a:lnTo>
                  <a:lnTo>
                    <a:pt x="102" y="234"/>
                  </a:lnTo>
                  <a:lnTo>
                    <a:pt x="103" y="235"/>
                  </a:lnTo>
                  <a:lnTo>
                    <a:pt x="103" y="237"/>
                  </a:lnTo>
                  <a:lnTo>
                    <a:pt x="102" y="237"/>
                  </a:lnTo>
                  <a:lnTo>
                    <a:pt x="101" y="237"/>
                  </a:lnTo>
                  <a:lnTo>
                    <a:pt x="100" y="233"/>
                  </a:lnTo>
                  <a:lnTo>
                    <a:pt x="99" y="229"/>
                  </a:lnTo>
                  <a:lnTo>
                    <a:pt x="96" y="230"/>
                  </a:lnTo>
                  <a:lnTo>
                    <a:pt x="95" y="230"/>
                  </a:lnTo>
                  <a:lnTo>
                    <a:pt x="95" y="233"/>
                  </a:lnTo>
                  <a:lnTo>
                    <a:pt x="95" y="237"/>
                  </a:lnTo>
                  <a:lnTo>
                    <a:pt x="96" y="238"/>
                  </a:lnTo>
                  <a:lnTo>
                    <a:pt x="97" y="240"/>
                  </a:lnTo>
                  <a:lnTo>
                    <a:pt x="96" y="241"/>
                  </a:lnTo>
                  <a:lnTo>
                    <a:pt x="97" y="245"/>
                  </a:lnTo>
                  <a:lnTo>
                    <a:pt x="97" y="249"/>
                  </a:lnTo>
                  <a:lnTo>
                    <a:pt x="92" y="251"/>
                  </a:lnTo>
                  <a:lnTo>
                    <a:pt x="87" y="252"/>
                  </a:lnTo>
                  <a:lnTo>
                    <a:pt x="85" y="253"/>
                  </a:lnTo>
                  <a:lnTo>
                    <a:pt x="85" y="254"/>
                  </a:lnTo>
                  <a:lnTo>
                    <a:pt x="85" y="256"/>
                  </a:lnTo>
                  <a:lnTo>
                    <a:pt x="87" y="258"/>
                  </a:lnTo>
                  <a:lnTo>
                    <a:pt x="85" y="258"/>
                  </a:lnTo>
                  <a:lnTo>
                    <a:pt x="85" y="260"/>
                  </a:lnTo>
                  <a:lnTo>
                    <a:pt x="83" y="258"/>
                  </a:lnTo>
                  <a:lnTo>
                    <a:pt x="82" y="258"/>
                  </a:lnTo>
                  <a:lnTo>
                    <a:pt x="80" y="256"/>
                  </a:lnTo>
                  <a:lnTo>
                    <a:pt x="79" y="255"/>
                  </a:lnTo>
                  <a:lnTo>
                    <a:pt x="78" y="255"/>
                  </a:lnTo>
                  <a:lnTo>
                    <a:pt x="77" y="257"/>
                  </a:lnTo>
                  <a:lnTo>
                    <a:pt x="76" y="260"/>
                  </a:lnTo>
                  <a:lnTo>
                    <a:pt x="75" y="261"/>
                  </a:lnTo>
                  <a:lnTo>
                    <a:pt x="69" y="264"/>
                  </a:lnTo>
                  <a:lnTo>
                    <a:pt x="62" y="266"/>
                  </a:lnTo>
                  <a:lnTo>
                    <a:pt x="61" y="267"/>
                  </a:lnTo>
                  <a:lnTo>
                    <a:pt x="59" y="268"/>
                  </a:lnTo>
                  <a:lnTo>
                    <a:pt x="55" y="267"/>
                  </a:lnTo>
                  <a:lnTo>
                    <a:pt x="52" y="267"/>
                  </a:lnTo>
                  <a:lnTo>
                    <a:pt x="48" y="268"/>
                  </a:lnTo>
                  <a:lnTo>
                    <a:pt x="45" y="269"/>
                  </a:lnTo>
                  <a:lnTo>
                    <a:pt x="43" y="268"/>
                  </a:lnTo>
                  <a:lnTo>
                    <a:pt x="42" y="267"/>
                  </a:lnTo>
                  <a:lnTo>
                    <a:pt x="39" y="267"/>
                  </a:lnTo>
                  <a:lnTo>
                    <a:pt x="38" y="267"/>
                  </a:lnTo>
                  <a:lnTo>
                    <a:pt x="34" y="265"/>
                  </a:lnTo>
                  <a:lnTo>
                    <a:pt x="31" y="264"/>
                  </a:lnTo>
                  <a:lnTo>
                    <a:pt x="24" y="265"/>
                  </a:lnTo>
                  <a:lnTo>
                    <a:pt x="20" y="266"/>
                  </a:lnTo>
                  <a:lnTo>
                    <a:pt x="18" y="266"/>
                  </a:lnTo>
                  <a:lnTo>
                    <a:pt x="15" y="265"/>
                  </a:lnTo>
                  <a:lnTo>
                    <a:pt x="12" y="266"/>
                  </a:lnTo>
                  <a:lnTo>
                    <a:pt x="9" y="266"/>
                  </a:lnTo>
                  <a:lnTo>
                    <a:pt x="9" y="264"/>
                  </a:lnTo>
                  <a:lnTo>
                    <a:pt x="10" y="263"/>
                  </a:lnTo>
                  <a:lnTo>
                    <a:pt x="9" y="261"/>
                  </a:lnTo>
                  <a:lnTo>
                    <a:pt x="8" y="258"/>
                  </a:lnTo>
                  <a:lnTo>
                    <a:pt x="10" y="256"/>
                  </a:lnTo>
                  <a:lnTo>
                    <a:pt x="12" y="253"/>
                  </a:lnTo>
                  <a:lnTo>
                    <a:pt x="11" y="252"/>
                  </a:lnTo>
                  <a:lnTo>
                    <a:pt x="11" y="251"/>
                  </a:lnTo>
                  <a:lnTo>
                    <a:pt x="10" y="249"/>
                  </a:lnTo>
                  <a:lnTo>
                    <a:pt x="9" y="246"/>
                  </a:lnTo>
                  <a:lnTo>
                    <a:pt x="11" y="244"/>
                  </a:lnTo>
                  <a:lnTo>
                    <a:pt x="13" y="243"/>
                  </a:lnTo>
                  <a:lnTo>
                    <a:pt x="13" y="242"/>
                  </a:lnTo>
                  <a:lnTo>
                    <a:pt x="10" y="242"/>
                  </a:lnTo>
                  <a:lnTo>
                    <a:pt x="7" y="242"/>
                  </a:lnTo>
                  <a:lnTo>
                    <a:pt x="7" y="241"/>
                  </a:lnTo>
                  <a:lnTo>
                    <a:pt x="8" y="240"/>
                  </a:lnTo>
                  <a:lnTo>
                    <a:pt x="9" y="239"/>
                  </a:lnTo>
                  <a:lnTo>
                    <a:pt x="10" y="237"/>
                  </a:lnTo>
                  <a:lnTo>
                    <a:pt x="12" y="237"/>
                  </a:lnTo>
                  <a:lnTo>
                    <a:pt x="13" y="235"/>
                  </a:lnTo>
                  <a:lnTo>
                    <a:pt x="13" y="234"/>
                  </a:lnTo>
                  <a:lnTo>
                    <a:pt x="13" y="233"/>
                  </a:lnTo>
                  <a:lnTo>
                    <a:pt x="18" y="232"/>
                  </a:lnTo>
                  <a:lnTo>
                    <a:pt x="22" y="231"/>
                  </a:lnTo>
                  <a:lnTo>
                    <a:pt x="34" y="227"/>
                  </a:lnTo>
                  <a:lnTo>
                    <a:pt x="46" y="225"/>
                  </a:lnTo>
                  <a:lnTo>
                    <a:pt x="49" y="222"/>
                  </a:lnTo>
                  <a:lnTo>
                    <a:pt x="52" y="220"/>
                  </a:lnTo>
                  <a:lnTo>
                    <a:pt x="54" y="220"/>
                  </a:lnTo>
                  <a:lnTo>
                    <a:pt x="56" y="219"/>
                  </a:lnTo>
                  <a:lnTo>
                    <a:pt x="58" y="218"/>
                  </a:lnTo>
                  <a:lnTo>
                    <a:pt x="60" y="216"/>
                  </a:lnTo>
                  <a:lnTo>
                    <a:pt x="64" y="215"/>
                  </a:lnTo>
                  <a:lnTo>
                    <a:pt x="68" y="214"/>
                  </a:lnTo>
                  <a:lnTo>
                    <a:pt x="69" y="212"/>
                  </a:lnTo>
                  <a:lnTo>
                    <a:pt x="71" y="211"/>
                  </a:lnTo>
                  <a:lnTo>
                    <a:pt x="75" y="217"/>
                  </a:lnTo>
                  <a:lnTo>
                    <a:pt x="76" y="221"/>
                  </a:lnTo>
                  <a:lnTo>
                    <a:pt x="77" y="221"/>
                  </a:lnTo>
                  <a:lnTo>
                    <a:pt x="78" y="220"/>
                  </a:lnTo>
                  <a:lnTo>
                    <a:pt x="78" y="219"/>
                  </a:lnTo>
                  <a:lnTo>
                    <a:pt x="80" y="219"/>
                  </a:lnTo>
                  <a:lnTo>
                    <a:pt x="82" y="218"/>
                  </a:lnTo>
                  <a:lnTo>
                    <a:pt x="82" y="217"/>
                  </a:lnTo>
                  <a:lnTo>
                    <a:pt x="79" y="217"/>
                  </a:lnTo>
                  <a:lnTo>
                    <a:pt x="77" y="216"/>
                  </a:lnTo>
                  <a:lnTo>
                    <a:pt x="77" y="212"/>
                  </a:lnTo>
                  <a:lnTo>
                    <a:pt x="77" y="209"/>
                  </a:lnTo>
                  <a:lnTo>
                    <a:pt x="79" y="209"/>
                  </a:lnTo>
                  <a:lnTo>
                    <a:pt x="80" y="208"/>
                  </a:lnTo>
                  <a:lnTo>
                    <a:pt x="81" y="207"/>
                  </a:lnTo>
                  <a:lnTo>
                    <a:pt x="81" y="205"/>
                  </a:lnTo>
                  <a:lnTo>
                    <a:pt x="84" y="204"/>
                  </a:lnTo>
                  <a:lnTo>
                    <a:pt x="88" y="205"/>
                  </a:lnTo>
                  <a:lnTo>
                    <a:pt x="89" y="204"/>
                  </a:lnTo>
                  <a:lnTo>
                    <a:pt x="90" y="204"/>
                  </a:lnTo>
                  <a:lnTo>
                    <a:pt x="91" y="204"/>
                  </a:lnTo>
                  <a:lnTo>
                    <a:pt x="91" y="205"/>
                  </a:lnTo>
                  <a:lnTo>
                    <a:pt x="92" y="207"/>
                  </a:lnTo>
                  <a:lnTo>
                    <a:pt x="92" y="209"/>
                  </a:lnTo>
                  <a:lnTo>
                    <a:pt x="90" y="210"/>
                  </a:lnTo>
                  <a:lnTo>
                    <a:pt x="87" y="211"/>
                  </a:lnTo>
                  <a:lnTo>
                    <a:pt x="88" y="214"/>
                  </a:lnTo>
                  <a:lnTo>
                    <a:pt x="89" y="216"/>
                  </a:lnTo>
                  <a:lnTo>
                    <a:pt x="91" y="216"/>
                  </a:lnTo>
                  <a:lnTo>
                    <a:pt x="93" y="216"/>
                  </a:lnTo>
                  <a:lnTo>
                    <a:pt x="94" y="220"/>
                  </a:lnTo>
                  <a:lnTo>
                    <a:pt x="95" y="223"/>
                  </a:lnTo>
                  <a:lnTo>
                    <a:pt x="96" y="223"/>
                  </a:lnTo>
                  <a:lnTo>
                    <a:pt x="96" y="220"/>
                  </a:lnTo>
                  <a:lnTo>
                    <a:pt x="95" y="215"/>
                  </a:lnTo>
                  <a:lnTo>
                    <a:pt x="96" y="212"/>
                  </a:lnTo>
                  <a:lnTo>
                    <a:pt x="97" y="209"/>
                  </a:lnTo>
                  <a:lnTo>
                    <a:pt x="96" y="209"/>
                  </a:lnTo>
                  <a:lnTo>
                    <a:pt x="95" y="208"/>
                  </a:lnTo>
                  <a:lnTo>
                    <a:pt x="94" y="205"/>
                  </a:lnTo>
                  <a:lnTo>
                    <a:pt x="95" y="202"/>
                  </a:lnTo>
                  <a:lnTo>
                    <a:pt x="99" y="199"/>
                  </a:lnTo>
                  <a:lnTo>
                    <a:pt x="102" y="198"/>
                  </a:lnTo>
                  <a:lnTo>
                    <a:pt x="105" y="197"/>
                  </a:lnTo>
                  <a:lnTo>
                    <a:pt x="107" y="197"/>
                  </a:lnTo>
                  <a:lnTo>
                    <a:pt x="107" y="199"/>
                  </a:lnTo>
                  <a:lnTo>
                    <a:pt x="107" y="200"/>
                  </a:lnTo>
                  <a:lnTo>
                    <a:pt x="110" y="203"/>
                  </a:lnTo>
                  <a:lnTo>
                    <a:pt x="111" y="205"/>
                  </a:lnTo>
                  <a:lnTo>
                    <a:pt x="113" y="205"/>
                  </a:lnTo>
                  <a:lnTo>
                    <a:pt x="114" y="205"/>
                  </a:lnTo>
                  <a:lnTo>
                    <a:pt x="115" y="203"/>
                  </a:lnTo>
                  <a:lnTo>
                    <a:pt x="115" y="200"/>
                  </a:lnTo>
                  <a:lnTo>
                    <a:pt x="114" y="197"/>
                  </a:lnTo>
                  <a:lnTo>
                    <a:pt x="113" y="194"/>
                  </a:lnTo>
                  <a:lnTo>
                    <a:pt x="114" y="192"/>
                  </a:lnTo>
                  <a:lnTo>
                    <a:pt x="116" y="191"/>
                  </a:lnTo>
                  <a:lnTo>
                    <a:pt x="115" y="188"/>
                  </a:lnTo>
                  <a:lnTo>
                    <a:pt x="114" y="187"/>
                  </a:lnTo>
                  <a:lnTo>
                    <a:pt x="114" y="185"/>
                  </a:lnTo>
                  <a:lnTo>
                    <a:pt x="114" y="183"/>
                  </a:lnTo>
                  <a:lnTo>
                    <a:pt x="113" y="181"/>
                  </a:lnTo>
                  <a:lnTo>
                    <a:pt x="112" y="179"/>
                  </a:lnTo>
                  <a:lnTo>
                    <a:pt x="112" y="175"/>
                  </a:lnTo>
                  <a:lnTo>
                    <a:pt x="112" y="173"/>
                  </a:lnTo>
                  <a:lnTo>
                    <a:pt x="113" y="172"/>
                  </a:lnTo>
                  <a:lnTo>
                    <a:pt x="113" y="170"/>
                  </a:lnTo>
                  <a:lnTo>
                    <a:pt x="112" y="169"/>
                  </a:lnTo>
                  <a:lnTo>
                    <a:pt x="113" y="168"/>
                  </a:lnTo>
                  <a:lnTo>
                    <a:pt x="113" y="165"/>
                  </a:lnTo>
                  <a:lnTo>
                    <a:pt x="112" y="161"/>
                  </a:lnTo>
                  <a:lnTo>
                    <a:pt x="112" y="158"/>
                  </a:lnTo>
                  <a:lnTo>
                    <a:pt x="108" y="153"/>
                  </a:lnTo>
                  <a:lnTo>
                    <a:pt x="105" y="147"/>
                  </a:lnTo>
                  <a:lnTo>
                    <a:pt x="103" y="146"/>
                  </a:lnTo>
                  <a:lnTo>
                    <a:pt x="101" y="145"/>
                  </a:lnTo>
                  <a:lnTo>
                    <a:pt x="101" y="144"/>
                  </a:lnTo>
                  <a:lnTo>
                    <a:pt x="100" y="142"/>
                  </a:lnTo>
                  <a:lnTo>
                    <a:pt x="99" y="141"/>
                  </a:lnTo>
                  <a:lnTo>
                    <a:pt x="97" y="140"/>
                  </a:lnTo>
                  <a:lnTo>
                    <a:pt x="96" y="139"/>
                  </a:lnTo>
                  <a:lnTo>
                    <a:pt x="95" y="137"/>
                  </a:lnTo>
                  <a:lnTo>
                    <a:pt x="94" y="135"/>
                  </a:lnTo>
                  <a:lnTo>
                    <a:pt x="94" y="134"/>
                  </a:lnTo>
                  <a:lnTo>
                    <a:pt x="93" y="133"/>
                  </a:lnTo>
                  <a:lnTo>
                    <a:pt x="92" y="133"/>
                  </a:lnTo>
                  <a:lnTo>
                    <a:pt x="90" y="128"/>
                  </a:lnTo>
                  <a:lnTo>
                    <a:pt x="88" y="123"/>
                  </a:lnTo>
                  <a:lnTo>
                    <a:pt x="88" y="120"/>
                  </a:lnTo>
                  <a:lnTo>
                    <a:pt x="89" y="116"/>
                  </a:lnTo>
                  <a:lnTo>
                    <a:pt x="88" y="115"/>
                  </a:lnTo>
                  <a:lnTo>
                    <a:pt x="87" y="113"/>
                  </a:lnTo>
                  <a:lnTo>
                    <a:pt x="88" y="107"/>
                  </a:lnTo>
                  <a:lnTo>
                    <a:pt x="89" y="102"/>
                  </a:lnTo>
                  <a:lnTo>
                    <a:pt x="87" y="100"/>
                  </a:lnTo>
                  <a:lnTo>
                    <a:pt x="85" y="97"/>
                  </a:lnTo>
                  <a:lnTo>
                    <a:pt x="87" y="95"/>
                  </a:lnTo>
                  <a:close/>
                  <a:moveTo>
                    <a:pt x="146" y="132"/>
                  </a:moveTo>
                  <a:lnTo>
                    <a:pt x="146" y="132"/>
                  </a:lnTo>
                  <a:lnTo>
                    <a:pt x="147" y="132"/>
                  </a:lnTo>
                  <a:lnTo>
                    <a:pt x="146" y="132"/>
                  </a:lnTo>
                  <a:close/>
                  <a:moveTo>
                    <a:pt x="230" y="156"/>
                  </a:moveTo>
                  <a:lnTo>
                    <a:pt x="223" y="159"/>
                  </a:lnTo>
                  <a:lnTo>
                    <a:pt x="215" y="162"/>
                  </a:lnTo>
                  <a:lnTo>
                    <a:pt x="213" y="163"/>
                  </a:lnTo>
                  <a:lnTo>
                    <a:pt x="212" y="163"/>
                  </a:lnTo>
                  <a:lnTo>
                    <a:pt x="209" y="164"/>
                  </a:lnTo>
                  <a:lnTo>
                    <a:pt x="206" y="167"/>
                  </a:lnTo>
                  <a:lnTo>
                    <a:pt x="205" y="167"/>
                  </a:lnTo>
                  <a:lnTo>
                    <a:pt x="205" y="168"/>
                  </a:lnTo>
                  <a:lnTo>
                    <a:pt x="200" y="170"/>
                  </a:lnTo>
                  <a:lnTo>
                    <a:pt x="196" y="172"/>
                  </a:lnTo>
                  <a:lnTo>
                    <a:pt x="188" y="174"/>
                  </a:lnTo>
                  <a:lnTo>
                    <a:pt x="184" y="177"/>
                  </a:lnTo>
                  <a:lnTo>
                    <a:pt x="184" y="179"/>
                  </a:lnTo>
                  <a:lnTo>
                    <a:pt x="186" y="180"/>
                  </a:lnTo>
                  <a:lnTo>
                    <a:pt x="187" y="180"/>
                  </a:lnTo>
                  <a:lnTo>
                    <a:pt x="190" y="179"/>
                  </a:lnTo>
                  <a:lnTo>
                    <a:pt x="192" y="176"/>
                  </a:lnTo>
                  <a:lnTo>
                    <a:pt x="194" y="175"/>
                  </a:lnTo>
                  <a:lnTo>
                    <a:pt x="196" y="175"/>
                  </a:lnTo>
                  <a:lnTo>
                    <a:pt x="199" y="173"/>
                  </a:lnTo>
                  <a:lnTo>
                    <a:pt x="203" y="171"/>
                  </a:lnTo>
                  <a:lnTo>
                    <a:pt x="207" y="170"/>
                  </a:lnTo>
                  <a:lnTo>
                    <a:pt x="212" y="168"/>
                  </a:lnTo>
                  <a:lnTo>
                    <a:pt x="217" y="165"/>
                  </a:lnTo>
                  <a:lnTo>
                    <a:pt x="222" y="163"/>
                  </a:lnTo>
                  <a:lnTo>
                    <a:pt x="224" y="162"/>
                  </a:lnTo>
                  <a:lnTo>
                    <a:pt x="228" y="162"/>
                  </a:lnTo>
                  <a:lnTo>
                    <a:pt x="229" y="161"/>
                  </a:lnTo>
                  <a:lnTo>
                    <a:pt x="230" y="160"/>
                  </a:lnTo>
                  <a:lnTo>
                    <a:pt x="231" y="160"/>
                  </a:lnTo>
                  <a:lnTo>
                    <a:pt x="232" y="160"/>
                  </a:lnTo>
                  <a:lnTo>
                    <a:pt x="239" y="157"/>
                  </a:lnTo>
                  <a:lnTo>
                    <a:pt x="244" y="152"/>
                  </a:lnTo>
                  <a:lnTo>
                    <a:pt x="238" y="153"/>
                  </a:lnTo>
                  <a:lnTo>
                    <a:pt x="230" y="156"/>
                  </a:lnTo>
                  <a:close/>
                  <a:moveTo>
                    <a:pt x="151" y="184"/>
                  </a:moveTo>
                  <a:lnTo>
                    <a:pt x="151" y="185"/>
                  </a:lnTo>
                  <a:lnTo>
                    <a:pt x="152" y="185"/>
                  </a:lnTo>
                  <a:lnTo>
                    <a:pt x="153" y="185"/>
                  </a:lnTo>
                  <a:lnTo>
                    <a:pt x="153" y="184"/>
                  </a:lnTo>
                  <a:lnTo>
                    <a:pt x="152" y="184"/>
                  </a:lnTo>
                  <a:lnTo>
                    <a:pt x="151" y="184"/>
                  </a:lnTo>
                  <a:close/>
                  <a:moveTo>
                    <a:pt x="256" y="148"/>
                  </a:moveTo>
                  <a:lnTo>
                    <a:pt x="256" y="148"/>
                  </a:lnTo>
                  <a:lnTo>
                    <a:pt x="256" y="149"/>
                  </a:lnTo>
                  <a:lnTo>
                    <a:pt x="257" y="148"/>
                  </a:lnTo>
                  <a:lnTo>
                    <a:pt x="256" y="148"/>
                  </a:lnTo>
                  <a:close/>
                  <a:moveTo>
                    <a:pt x="57" y="233"/>
                  </a:moveTo>
                  <a:lnTo>
                    <a:pt x="57" y="235"/>
                  </a:lnTo>
                  <a:lnTo>
                    <a:pt x="58" y="238"/>
                  </a:lnTo>
                  <a:lnTo>
                    <a:pt x="59" y="237"/>
                  </a:lnTo>
                  <a:lnTo>
                    <a:pt x="60" y="235"/>
                  </a:lnTo>
                  <a:lnTo>
                    <a:pt x="60" y="234"/>
                  </a:lnTo>
                  <a:lnTo>
                    <a:pt x="59" y="233"/>
                  </a:lnTo>
                  <a:lnTo>
                    <a:pt x="58" y="233"/>
                  </a:lnTo>
                  <a:lnTo>
                    <a:pt x="57" y="233"/>
                  </a:lnTo>
                  <a:close/>
                  <a:moveTo>
                    <a:pt x="302" y="149"/>
                  </a:moveTo>
                  <a:lnTo>
                    <a:pt x="302" y="149"/>
                  </a:lnTo>
                  <a:lnTo>
                    <a:pt x="303" y="149"/>
                  </a:lnTo>
                  <a:lnTo>
                    <a:pt x="303" y="150"/>
                  </a:lnTo>
                  <a:lnTo>
                    <a:pt x="302" y="151"/>
                  </a:lnTo>
                  <a:lnTo>
                    <a:pt x="301" y="150"/>
                  </a:lnTo>
                  <a:lnTo>
                    <a:pt x="302" y="150"/>
                  </a:lnTo>
                  <a:lnTo>
                    <a:pt x="302" y="149"/>
                  </a:lnTo>
                  <a:close/>
                  <a:moveTo>
                    <a:pt x="118" y="220"/>
                  </a:moveTo>
                  <a:lnTo>
                    <a:pt x="117" y="222"/>
                  </a:lnTo>
                  <a:lnTo>
                    <a:pt x="118" y="223"/>
                  </a:lnTo>
                  <a:lnTo>
                    <a:pt x="119" y="222"/>
                  </a:lnTo>
                  <a:lnTo>
                    <a:pt x="119" y="220"/>
                  </a:lnTo>
                  <a:lnTo>
                    <a:pt x="118" y="220"/>
                  </a:lnTo>
                  <a:close/>
                  <a:moveTo>
                    <a:pt x="77" y="235"/>
                  </a:moveTo>
                  <a:lnTo>
                    <a:pt x="76" y="238"/>
                  </a:lnTo>
                  <a:lnTo>
                    <a:pt x="76" y="239"/>
                  </a:lnTo>
                  <a:lnTo>
                    <a:pt x="77" y="241"/>
                  </a:lnTo>
                  <a:lnTo>
                    <a:pt x="78" y="241"/>
                  </a:lnTo>
                  <a:lnTo>
                    <a:pt x="79" y="240"/>
                  </a:lnTo>
                  <a:lnTo>
                    <a:pt x="79" y="239"/>
                  </a:lnTo>
                  <a:lnTo>
                    <a:pt x="79" y="238"/>
                  </a:lnTo>
                  <a:lnTo>
                    <a:pt x="79" y="237"/>
                  </a:lnTo>
                  <a:lnTo>
                    <a:pt x="78" y="237"/>
                  </a:lnTo>
                  <a:lnTo>
                    <a:pt x="78" y="235"/>
                  </a:lnTo>
                  <a:lnTo>
                    <a:pt x="77" y="235"/>
                  </a:lnTo>
                  <a:close/>
                  <a:moveTo>
                    <a:pt x="296" y="159"/>
                  </a:moveTo>
                  <a:lnTo>
                    <a:pt x="293" y="161"/>
                  </a:lnTo>
                  <a:lnTo>
                    <a:pt x="291" y="164"/>
                  </a:lnTo>
                  <a:lnTo>
                    <a:pt x="294" y="165"/>
                  </a:lnTo>
                  <a:lnTo>
                    <a:pt x="297" y="165"/>
                  </a:lnTo>
                  <a:lnTo>
                    <a:pt x="298" y="164"/>
                  </a:lnTo>
                  <a:lnTo>
                    <a:pt x="301" y="163"/>
                  </a:lnTo>
                  <a:lnTo>
                    <a:pt x="301" y="162"/>
                  </a:lnTo>
                  <a:lnTo>
                    <a:pt x="299" y="160"/>
                  </a:lnTo>
                  <a:lnTo>
                    <a:pt x="297" y="159"/>
                  </a:lnTo>
                  <a:lnTo>
                    <a:pt x="296" y="159"/>
                  </a:lnTo>
                  <a:close/>
                  <a:moveTo>
                    <a:pt x="125" y="229"/>
                  </a:moveTo>
                  <a:lnTo>
                    <a:pt x="125" y="232"/>
                  </a:lnTo>
                  <a:lnTo>
                    <a:pt x="125" y="235"/>
                  </a:lnTo>
                  <a:lnTo>
                    <a:pt x="126" y="235"/>
                  </a:lnTo>
                  <a:lnTo>
                    <a:pt x="128" y="237"/>
                  </a:lnTo>
                  <a:lnTo>
                    <a:pt x="129" y="234"/>
                  </a:lnTo>
                  <a:lnTo>
                    <a:pt x="129" y="232"/>
                  </a:lnTo>
                  <a:lnTo>
                    <a:pt x="129" y="231"/>
                  </a:lnTo>
                  <a:lnTo>
                    <a:pt x="128" y="230"/>
                  </a:lnTo>
                  <a:lnTo>
                    <a:pt x="127" y="229"/>
                  </a:lnTo>
                  <a:lnTo>
                    <a:pt x="125" y="229"/>
                  </a:lnTo>
                  <a:close/>
                </a:path>
              </a:pathLst>
            </a:custGeom>
            <a:solidFill>
              <a:srgbClr val="2C5882"/>
            </a:solidFill>
            <a:ln w="9525">
              <a:noFill/>
              <a:round/>
            </a:ln>
          </p:spPr>
          <p:txBody>
            <a:bodyPr/>
            <a:lstStyle/>
            <a:p>
              <a:endParaRPr lang="zh-CN" altLang="en-US"/>
            </a:p>
          </p:txBody>
        </p:sp>
        <p:sp>
          <p:nvSpPr>
            <p:cNvPr id="49199" name="Freeform 67"/>
            <p:cNvSpPr/>
            <p:nvPr/>
          </p:nvSpPr>
          <p:spPr bwMode="auto">
            <a:xfrm>
              <a:off x="51" y="673"/>
              <a:ext cx="85" cy="72"/>
            </a:xfrm>
            <a:custGeom>
              <a:avLst/>
              <a:gdLst>
                <a:gd name="T0" fmla="*/ 0 w 253"/>
                <a:gd name="T1" fmla="*/ 0 h 216"/>
                <a:gd name="T2" fmla="*/ 0 w 253"/>
                <a:gd name="T3" fmla="*/ 0 h 216"/>
                <a:gd name="T4" fmla="*/ 0 w 253"/>
                <a:gd name="T5" fmla="*/ 0 h 216"/>
                <a:gd name="T6" fmla="*/ 0 w 253"/>
                <a:gd name="T7" fmla="*/ 0 h 216"/>
                <a:gd name="T8" fmla="*/ 0 w 253"/>
                <a:gd name="T9" fmla="*/ 0 h 216"/>
                <a:gd name="T10" fmla="*/ 0 w 253"/>
                <a:gd name="T11" fmla="*/ 0 h 216"/>
                <a:gd name="T12" fmla="*/ 0 w 253"/>
                <a:gd name="T13" fmla="*/ 0 h 216"/>
                <a:gd name="T14" fmla="*/ 0 w 253"/>
                <a:gd name="T15" fmla="*/ 0 h 216"/>
                <a:gd name="T16" fmla="*/ 0 w 253"/>
                <a:gd name="T17" fmla="*/ 0 h 216"/>
                <a:gd name="T18" fmla="*/ 0 w 253"/>
                <a:gd name="T19" fmla="*/ 0 h 216"/>
                <a:gd name="T20" fmla="*/ 0 w 253"/>
                <a:gd name="T21" fmla="*/ 0 h 216"/>
                <a:gd name="T22" fmla="*/ 0 w 253"/>
                <a:gd name="T23" fmla="*/ 0 h 216"/>
                <a:gd name="T24" fmla="*/ 0 w 253"/>
                <a:gd name="T25" fmla="*/ 0 h 216"/>
                <a:gd name="T26" fmla="*/ 0 w 253"/>
                <a:gd name="T27" fmla="*/ 0 h 216"/>
                <a:gd name="T28" fmla="*/ 0 w 253"/>
                <a:gd name="T29" fmla="*/ 0 h 216"/>
                <a:gd name="T30" fmla="*/ 0 w 253"/>
                <a:gd name="T31" fmla="*/ 0 h 216"/>
                <a:gd name="T32" fmla="*/ 0 w 253"/>
                <a:gd name="T33" fmla="*/ 0 h 216"/>
                <a:gd name="T34" fmla="*/ 0 w 253"/>
                <a:gd name="T35" fmla="*/ 0 h 216"/>
                <a:gd name="T36" fmla="*/ 0 w 253"/>
                <a:gd name="T37" fmla="*/ 0 h 216"/>
                <a:gd name="T38" fmla="*/ 0 w 253"/>
                <a:gd name="T39" fmla="*/ 0 h 216"/>
                <a:gd name="T40" fmla="*/ 0 w 253"/>
                <a:gd name="T41" fmla="*/ 0 h 216"/>
                <a:gd name="T42" fmla="*/ 0 w 253"/>
                <a:gd name="T43" fmla="*/ 0 h 216"/>
                <a:gd name="T44" fmla="*/ 0 w 253"/>
                <a:gd name="T45" fmla="*/ 0 h 216"/>
                <a:gd name="T46" fmla="*/ 0 w 253"/>
                <a:gd name="T47" fmla="*/ 0 h 216"/>
                <a:gd name="T48" fmla="*/ 0 w 253"/>
                <a:gd name="T49" fmla="*/ 0 h 216"/>
                <a:gd name="T50" fmla="*/ 0 w 253"/>
                <a:gd name="T51" fmla="*/ 0 h 216"/>
                <a:gd name="T52" fmla="*/ 0 w 253"/>
                <a:gd name="T53" fmla="*/ 0 h 216"/>
                <a:gd name="T54" fmla="*/ 0 w 253"/>
                <a:gd name="T55" fmla="*/ 0 h 216"/>
                <a:gd name="T56" fmla="*/ 0 w 253"/>
                <a:gd name="T57" fmla="*/ 0 h 216"/>
                <a:gd name="T58" fmla="*/ 0 w 253"/>
                <a:gd name="T59" fmla="*/ 0 h 216"/>
                <a:gd name="T60" fmla="*/ 0 w 253"/>
                <a:gd name="T61" fmla="*/ 0 h 216"/>
                <a:gd name="T62" fmla="*/ 0 w 253"/>
                <a:gd name="T63" fmla="*/ 0 h 216"/>
                <a:gd name="T64" fmla="*/ 0 w 253"/>
                <a:gd name="T65" fmla="*/ 0 h 216"/>
                <a:gd name="T66" fmla="*/ 0 w 253"/>
                <a:gd name="T67" fmla="*/ 0 h 216"/>
                <a:gd name="T68" fmla="*/ 0 w 253"/>
                <a:gd name="T69" fmla="*/ 0 h 216"/>
                <a:gd name="T70" fmla="*/ 0 w 253"/>
                <a:gd name="T71" fmla="*/ 0 h 216"/>
                <a:gd name="T72" fmla="*/ 0 w 253"/>
                <a:gd name="T73" fmla="*/ 0 h 216"/>
                <a:gd name="T74" fmla="*/ 0 w 253"/>
                <a:gd name="T75" fmla="*/ 0 h 216"/>
                <a:gd name="T76" fmla="*/ 0 w 253"/>
                <a:gd name="T77" fmla="*/ 0 h 216"/>
                <a:gd name="T78" fmla="*/ 0 w 253"/>
                <a:gd name="T79" fmla="*/ 0 h 216"/>
                <a:gd name="T80" fmla="*/ 0 w 253"/>
                <a:gd name="T81" fmla="*/ 0 h 216"/>
                <a:gd name="T82" fmla="*/ 0 w 253"/>
                <a:gd name="T83" fmla="*/ 0 h 216"/>
                <a:gd name="T84" fmla="*/ 0 w 253"/>
                <a:gd name="T85" fmla="*/ 0 h 216"/>
                <a:gd name="T86" fmla="*/ 0 w 253"/>
                <a:gd name="T87" fmla="*/ 0 h 216"/>
                <a:gd name="T88" fmla="*/ 0 w 253"/>
                <a:gd name="T89" fmla="*/ 0 h 216"/>
                <a:gd name="T90" fmla="*/ 0 w 253"/>
                <a:gd name="T91" fmla="*/ 0 h 216"/>
                <a:gd name="T92" fmla="*/ 0 w 253"/>
                <a:gd name="T93" fmla="*/ 0 h 216"/>
                <a:gd name="T94" fmla="*/ 0 w 253"/>
                <a:gd name="T95" fmla="*/ 0 h 216"/>
                <a:gd name="T96" fmla="*/ 0 w 253"/>
                <a:gd name="T97" fmla="*/ 0 h 216"/>
                <a:gd name="T98" fmla="*/ 0 w 253"/>
                <a:gd name="T99" fmla="*/ 0 h 216"/>
                <a:gd name="T100" fmla="*/ 0 w 253"/>
                <a:gd name="T101" fmla="*/ 0 h 216"/>
                <a:gd name="T102" fmla="*/ 0 w 253"/>
                <a:gd name="T103" fmla="*/ 0 h 216"/>
                <a:gd name="T104" fmla="*/ 0 w 253"/>
                <a:gd name="T105" fmla="*/ 0 h 216"/>
                <a:gd name="T106" fmla="*/ 0 w 253"/>
                <a:gd name="T107" fmla="*/ 0 h 216"/>
                <a:gd name="T108" fmla="*/ 0 w 253"/>
                <a:gd name="T109" fmla="*/ 0 h 216"/>
                <a:gd name="T110" fmla="*/ 0 w 253"/>
                <a:gd name="T111" fmla="*/ 0 h 216"/>
                <a:gd name="T112" fmla="*/ 0 w 253"/>
                <a:gd name="T113" fmla="*/ 0 h 216"/>
                <a:gd name="T114" fmla="*/ 0 w 253"/>
                <a:gd name="T115" fmla="*/ 0 h 216"/>
                <a:gd name="T116" fmla="*/ 0 w 253"/>
                <a:gd name="T117" fmla="*/ 0 h 216"/>
                <a:gd name="T118" fmla="*/ 0 w 253"/>
                <a:gd name="T119" fmla="*/ 0 h 2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3"/>
                <a:gd name="T181" fmla="*/ 0 h 216"/>
                <a:gd name="T182" fmla="*/ 253 w 253"/>
                <a:gd name="T183" fmla="*/ 216 h 21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3" h="216">
                  <a:moveTo>
                    <a:pt x="103" y="216"/>
                  </a:moveTo>
                  <a:lnTo>
                    <a:pt x="92" y="215"/>
                  </a:lnTo>
                  <a:lnTo>
                    <a:pt x="81" y="213"/>
                  </a:lnTo>
                  <a:lnTo>
                    <a:pt x="71" y="210"/>
                  </a:lnTo>
                  <a:lnTo>
                    <a:pt x="63" y="207"/>
                  </a:lnTo>
                  <a:lnTo>
                    <a:pt x="54" y="203"/>
                  </a:lnTo>
                  <a:lnTo>
                    <a:pt x="46" y="198"/>
                  </a:lnTo>
                  <a:lnTo>
                    <a:pt x="39" y="193"/>
                  </a:lnTo>
                  <a:lnTo>
                    <a:pt x="31" y="186"/>
                  </a:lnTo>
                  <a:lnTo>
                    <a:pt x="24" y="180"/>
                  </a:lnTo>
                  <a:lnTo>
                    <a:pt x="19" y="173"/>
                  </a:lnTo>
                  <a:lnTo>
                    <a:pt x="14" y="164"/>
                  </a:lnTo>
                  <a:lnTo>
                    <a:pt x="10" y="157"/>
                  </a:lnTo>
                  <a:lnTo>
                    <a:pt x="7" y="148"/>
                  </a:lnTo>
                  <a:lnTo>
                    <a:pt x="4" y="138"/>
                  </a:lnTo>
                  <a:lnTo>
                    <a:pt x="2" y="128"/>
                  </a:lnTo>
                  <a:lnTo>
                    <a:pt x="1" y="118"/>
                  </a:lnTo>
                  <a:lnTo>
                    <a:pt x="0" y="106"/>
                  </a:lnTo>
                  <a:lnTo>
                    <a:pt x="1" y="94"/>
                  </a:lnTo>
                  <a:lnTo>
                    <a:pt x="4" y="83"/>
                  </a:lnTo>
                  <a:lnTo>
                    <a:pt x="6" y="74"/>
                  </a:lnTo>
                  <a:lnTo>
                    <a:pt x="10" y="64"/>
                  </a:lnTo>
                  <a:lnTo>
                    <a:pt x="16" y="54"/>
                  </a:lnTo>
                  <a:lnTo>
                    <a:pt x="22" y="45"/>
                  </a:lnTo>
                  <a:lnTo>
                    <a:pt x="30" y="37"/>
                  </a:lnTo>
                  <a:lnTo>
                    <a:pt x="37" y="30"/>
                  </a:lnTo>
                  <a:lnTo>
                    <a:pt x="47" y="23"/>
                  </a:lnTo>
                  <a:lnTo>
                    <a:pt x="57" y="17"/>
                  </a:lnTo>
                  <a:lnTo>
                    <a:pt x="68" y="12"/>
                  </a:lnTo>
                  <a:lnTo>
                    <a:pt x="79" y="8"/>
                  </a:lnTo>
                  <a:lnTo>
                    <a:pt x="92" y="5"/>
                  </a:lnTo>
                  <a:lnTo>
                    <a:pt x="105" y="2"/>
                  </a:lnTo>
                  <a:lnTo>
                    <a:pt x="120" y="1"/>
                  </a:lnTo>
                  <a:lnTo>
                    <a:pt x="133" y="0"/>
                  </a:lnTo>
                  <a:lnTo>
                    <a:pt x="147" y="1"/>
                  </a:lnTo>
                  <a:lnTo>
                    <a:pt x="159" y="2"/>
                  </a:lnTo>
                  <a:lnTo>
                    <a:pt x="171" y="5"/>
                  </a:lnTo>
                  <a:lnTo>
                    <a:pt x="183" y="9"/>
                  </a:lnTo>
                  <a:lnTo>
                    <a:pt x="194" y="13"/>
                  </a:lnTo>
                  <a:lnTo>
                    <a:pt x="204" y="19"/>
                  </a:lnTo>
                  <a:lnTo>
                    <a:pt x="213" y="25"/>
                  </a:lnTo>
                  <a:lnTo>
                    <a:pt x="221" y="32"/>
                  </a:lnTo>
                  <a:lnTo>
                    <a:pt x="229" y="41"/>
                  </a:lnTo>
                  <a:lnTo>
                    <a:pt x="235" y="50"/>
                  </a:lnTo>
                  <a:lnTo>
                    <a:pt x="241" y="59"/>
                  </a:lnTo>
                  <a:lnTo>
                    <a:pt x="245" y="69"/>
                  </a:lnTo>
                  <a:lnTo>
                    <a:pt x="250" y="80"/>
                  </a:lnTo>
                  <a:lnTo>
                    <a:pt x="252" y="92"/>
                  </a:lnTo>
                  <a:lnTo>
                    <a:pt x="253" y="104"/>
                  </a:lnTo>
                  <a:lnTo>
                    <a:pt x="253" y="114"/>
                  </a:lnTo>
                  <a:lnTo>
                    <a:pt x="253" y="124"/>
                  </a:lnTo>
                  <a:lnTo>
                    <a:pt x="252" y="133"/>
                  </a:lnTo>
                  <a:lnTo>
                    <a:pt x="251" y="141"/>
                  </a:lnTo>
                  <a:lnTo>
                    <a:pt x="249" y="150"/>
                  </a:lnTo>
                  <a:lnTo>
                    <a:pt x="245" y="158"/>
                  </a:lnTo>
                  <a:lnTo>
                    <a:pt x="241" y="165"/>
                  </a:lnTo>
                  <a:lnTo>
                    <a:pt x="237" y="172"/>
                  </a:lnTo>
                  <a:lnTo>
                    <a:pt x="232" y="179"/>
                  </a:lnTo>
                  <a:lnTo>
                    <a:pt x="227" y="185"/>
                  </a:lnTo>
                  <a:lnTo>
                    <a:pt x="220" y="191"/>
                  </a:lnTo>
                  <a:lnTo>
                    <a:pt x="214" y="195"/>
                  </a:lnTo>
                  <a:lnTo>
                    <a:pt x="207" y="199"/>
                  </a:lnTo>
                  <a:lnTo>
                    <a:pt x="199" y="203"/>
                  </a:lnTo>
                  <a:lnTo>
                    <a:pt x="191" y="206"/>
                  </a:lnTo>
                  <a:lnTo>
                    <a:pt x="182" y="208"/>
                  </a:lnTo>
                  <a:lnTo>
                    <a:pt x="180" y="176"/>
                  </a:lnTo>
                  <a:lnTo>
                    <a:pt x="191" y="173"/>
                  </a:lnTo>
                  <a:lnTo>
                    <a:pt x="200" y="168"/>
                  </a:lnTo>
                  <a:lnTo>
                    <a:pt x="208" y="160"/>
                  </a:lnTo>
                  <a:lnTo>
                    <a:pt x="215" y="152"/>
                  </a:lnTo>
                  <a:lnTo>
                    <a:pt x="220" y="143"/>
                  </a:lnTo>
                  <a:lnTo>
                    <a:pt x="223" y="132"/>
                  </a:lnTo>
                  <a:lnTo>
                    <a:pt x="225" y="120"/>
                  </a:lnTo>
                  <a:lnTo>
                    <a:pt x="225" y="106"/>
                  </a:lnTo>
                  <a:lnTo>
                    <a:pt x="223" y="98"/>
                  </a:lnTo>
                  <a:lnTo>
                    <a:pt x="221" y="89"/>
                  </a:lnTo>
                  <a:lnTo>
                    <a:pt x="219" y="81"/>
                  </a:lnTo>
                  <a:lnTo>
                    <a:pt x="216" y="75"/>
                  </a:lnTo>
                  <a:lnTo>
                    <a:pt x="211" y="67"/>
                  </a:lnTo>
                  <a:lnTo>
                    <a:pt x="206" y="62"/>
                  </a:lnTo>
                  <a:lnTo>
                    <a:pt x="200" y="56"/>
                  </a:lnTo>
                  <a:lnTo>
                    <a:pt x="194" y="51"/>
                  </a:lnTo>
                  <a:lnTo>
                    <a:pt x="186" y="46"/>
                  </a:lnTo>
                  <a:lnTo>
                    <a:pt x="179" y="42"/>
                  </a:lnTo>
                  <a:lnTo>
                    <a:pt x="171" y="40"/>
                  </a:lnTo>
                  <a:lnTo>
                    <a:pt x="162" y="37"/>
                  </a:lnTo>
                  <a:lnTo>
                    <a:pt x="152" y="35"/>
                  </a:lnTo>
                  <a:lnTo>
                    <a:pt x="142" y="34"/>
                  </a:lnTo>
                  <a:lnTo>
                    <a:pt x="133" y="34"/>
                  </a:lnTo>
                  <a:lnTo>
                    <a:pt x="122" y="34"/>
                  </a:lnTo>
                  <a:lnTo>
                    <a:pt x="110" y="35"/>
                  </a:lnTo>
                  <a:lnTo>
                    <a:pt x="99" y="37"/>
                  </a:lnTo>
                  <a:lnTo>
                    <a:pt x="89" y="40"/>
                  </a:lnTo>
                  <a:lnTo>
                    <a:pt x="80" y="43"/>
                  </a:lnTo>
                  <a:lnTo>
                    <a:pt x="71" y="46"/>
                  </a:lnTo>
                  <a:lnTo>
                    <a:pt x="64" y="50"/>
                  </a:lnTo>
                  <a:lnTo>
                    <a:pt x="57" y="54"/>
                  </a:lnTo>
                  <a:lnTo>
                    <a:pt x="51" y="59"/>
                  </a:lnTo>
                  <a:lnTo>
                    <a:pt x="45" y="65"/>
                  </a:lnTo>
                  <a:lnTo>
                    <a:pt x="41" y="71"/>
                  </a:lnTo>
                  <a:lnTo>
                    <a:pt x="36" y="78"/>
                  </a:lnTo>
                  <a:lnTo>
                    <a:pt x="33" y="85"/>
                  </a:lnTo>
                  <a:lnTo>
                    <a:pt x="31" y="92"/>
                  </a:lnTo>
                  <a:lnTo>
                    <a:pt x="30" y="101"/>
                  </a:lnTo>
                  <a:lnTo>
                    <a:pt x="30" y="110"/>
                  </a:lnTo>
                  <a:lnTo>
                    <a:pt x="30" y="118"/>
                  </a:lnTo>
                  <a:lnTo>
                    <a:pt x="31" y="125"/>
                  </a:lnTo>
                  <a:lnTo>
                    <a:pt x="32" y="132"/>
                  </a:lnTo>
                  <a:lnTo>
                    <a:pt x="33" y="138"/>
                  </a:lnTo>
                  <a:lnTo>
                    <a:pt x="35" y="144"/>
                  </a:lnTo>
                  <a:lnTo>
                    <a:pt x="39" y="149"/>
                  </a:lnTo>
                  <a:lnTo>
                    <a:pt x="42" y="155"/>
                  </a:lnTo>
                  <a:lnTo>
                    <a:pt x="46" y="159"/>
                  </a:lnTo>
                  <a:lnTo>
                    <a:pt x="51" y="163"/>
                  </a:lnTo>
                  <a:lnTo>
                    <a:pt x="55" y="168"/>
                  </a:lnTo>
                  <a:lnTo>
                    <a:pt x="60" y="171"/>
                  </a:lnTo>
                  <a:lnTo>
                    <a:pt x="66" y="174"/>
                  </a:lnTo>
                  <a:lnTo>
                    <a:pt x="72" y="178"/>
                  </a:lnTo>
                  <a:lnTo>
                    <a:pt x="86" y="182"/>
                  </a:lnTo>
                  <a:lnTo>
                    <a:pt x="101" y="184"/>
                  </a:lnTo>
                  <a:lnTo>
                    <a:pt x="103" y="216"/>
                  </a:lnTo>
                  <a:close/>
                </a:path>
              </a:pathLst>
            </a:custGeom>
            <a:solidFill>
              <a:srgbClr val="2C5882"/>
            </a:solidFill>
            <a:ln w="9525">
              <a:noFill/>
              <a:round/>
            </a:ln>
          </p:spPr>
          <p:txBody>
            <a:bodyPr/>
            <a:lstStyle/>
            <a:p>
              <a:endParaRPr lang="zh-CN" altLang="en-US"/>
            </a:p>
          </p:txBody>
        </p:sp>
        <p:sp>
          <p:nvSpPr>
            <p:cNvPr id="49200" name="Freeform 66"/>
            <p:cNvSpPr/>
            <p:nvPr/>
          </p:nvSpPr>
          <p:spPr bwMode="auto">
            <a:xfrm>
              <a:off x="60" y="746"/>
              <a:ext cx="80" cy="64"/>
            </a:xfrm>
            <a:custGeom>
              <a:avLst/>
              <a:gdLst>
                <a:gd name="T0" fmla="*/ 0 w 239"/>
                <a:gd name="T1" fmla="*/ 0 h 193"/>
                <a:gd name="T2" fmla="*/ 0 w 239"/>
                <a:gd name="T3" fmla="*/ 0 h 193"/>
                <a:gd name="T4" fmla="*/ 0 w 239"/>
                <a:gd name="T5" fmla="*/ 0 h 193"/>
                <a:gd name="T6" fmla="*/ 0 w 239"/>
                <a:gd name="T7" fmla="*/ 0 h 193"/>
                <a:gd name="T8" fmla="*/ 0 w 239"/>
                <a:gd name="T9" fmla="*/ 0 h 193"/>
                <a:gd name="T10" fmla="*/ 0 w 239"/>
                <a:gd name="T11" fmla="*/ 0 h 193"/>
                <a:gd name="T12" fmla="*/ 0 w 239"/>
                <a:gd name="T13" fmla="*/ 0 h 193"/>
                <a:gd name="T14" fmla="*/ 0 w 239"/>
                <a:gd name="T15" fmla="*/ 0 h 193"/>
                <a:gd name="T16" fmla="*/ 0 w 239"/>
                <a:gd name="T17" fmla="*/ 0 h 193"/>
                <a:gd name="T18" fmla="*/ 0 w 239"/>
                <a:gd name="T19" fmla="*/ 0 h 193"/>
                <a:gd name="T20" fmla="*/ 0 w 239"/>
                <a:gd name="T21" fmla="*/ 0 h 193"/>
                <a:gd name="T22" fmla="*/ 0 w 239"/>
                <a:gd name="T23" fmla="*/ 0 h 193"/>
                <a:gd name="T24" fmla="*/ 0 w 239"/>
                <a:gd name="T25" fmla="*/ 0 h 193"/>
                <a:gd name="T26" fmla="*/ 0 w 239"/>
                <a:gd name="T27" fmla="*/ 0 h 193"/>
                <a:gd name="T28" fmla="*/ 0 w 239"/>
                <a:gd name="T29" fmla="*/ 0 h 193"/>
                <a:gd name="T30" fmla="*/ 0 w 239"/>
                <a:gd name="T31" fmla="*/ 0 h 193"/>
                <a:gd name="T32" fmla="*/ 0 w 239"/>
                <a:gd name="T33" fmla="*/ 0 h 193"/>
                <a:gd name="T34" fmla="*/ 0 w 239"/>
                <a:gd name="T35" fmla="*/ 0 h 193"/>
                <a:gd name="T36" fmla="*/ 0 w 239"/>
                <a:gd name="T37" fmla="*/ 0 h 193"/>
                <a:gd name="T38" fmla="*/ 0 w 239"/>
                <a:gd name="T39" fmla="*/ 0 h 193"/>
                <a:gd name="T40" fmla="*/ 0 w 239"/>
                <a:gd name="T41" fmla="*/ 0 h 193"/>
                <a:gd name="T42" fmla="*/ 0 w 239"/>
                <a:gd name="T43" fmla="*/ 0 h 193"/>
                <a:gd name="T44" fmla="*/ 0 w 239"/>
                <a:gd name="T45" fmla="*/ 0 h 193"/>
                <a:gd name="T46" fmla="*/ 0 w 239"/>
                <a:gd name="T47" fmla="*/ 0 h 193"/>
                <a:gd name="T48" fmla="*/ 0 w 239"/>
                <a:gd name="T49" fmla="*/ 0 h 193"/>
                <a:gd name="T50" fmla="*/ 0 w 239"/>
                <a:gd name="T51" fmla="*/ 0 h 193"/>
                <a:gd name="T52" fmla="*/ 0 w 239"/>
                <a:gd name="T53" fmla="*/ 0 h 193"/>
                <a:gd name="T54" fmla="*/ 0 w 239"/>
                <a:gd name="T55" fmla="*/ 0 h 193"/>
                <a:gd name="T56" fmla="*/ 0 w 239"/>
                <a:gd name="T57" fmla="*/ 0 h 193"/>
                <a:gd name="T58" fmla="*/ 0 w 239"/>
                <a:gd name="T59" fmla="*/ 0 h 193"/>
                <a:gd name="T60" fmla="*/ 0 w 239"/>
                <a:gd name="T61" fmla="*/ 0 h 193"/>
                <a:gd name="T62" fmla="*/ 0 w 239"/>
                <a:gd name="T63" fmla="*/ 0 h 193"/>
                <a:gd name="T64" fmla="*/ 0 w 239"/>
                <a:gd name="T65" fmla="*/ 0 h 193"/>
                <a:gd name="T66" fmla="*/ 0 w 239"/>
                <a:gd name="T67" fmla="*/ 0 h 193"/>
                <a:gd name="T68" fmla="*/ 0 w 239"/>
                <a:gd name="T69" fmla="*/ 0 h 193"/>
                <a:gd name="T70" fmla="*/ 0 w 239"/>
                <a:gd name="T71" fmla="*/ 0 h 193"/>
                <a:gd name="T72" fmla="*/ 0 w 239"/>
                <a:gd name="T73" fmla="*/ 0 h 193"/>
                <a:gd name="T74" fmla="*/ 0 w 239"/>
                <a:gd name="T75" fmla="*/ 0 h 193"/>
                <a:gd name="T76" fmla="*/ 0 w 239"/>
                <a:gd name="T77" fmla="*/ 0 h 193"/>
                <a:gd name="T78" fmla="*/ 0 w 239"/>
                <a:gd name="T79" fmla="*/ 0 h 193"/>
                <a:gd name="T80" fmla="*/ 0 w 239"/>
                <a:gd name="T81" fmla="*/ 0 h 193"/>
                <a:gd name="T82" fmla="*/ 0 w 239"/>
                <a:gd name="T83" fmla="*/ 0 h 193"/>
                <a:gd name="T84" fmla="*/ 0 w 239"/>
                <a:gd name="T85" fmla="*/ 0 h 193"/>
                <a:gd name="T86" fmla="*/ 0 w 239"/>
                <a:gd name="T87" fmla="*/ 0 h 193"/>
                <a:gd name="T88" fmla="*/ 0 w 239"/>
                <a:gd name="T89" fmla="*/ 0 h 193"/>
                <a:gd name="T90" fmla="*/ 0 w 239"/>
                <a:gd name="T91" fmla="*/ 0 h 193"/>
                <a:gd name="T92" fmla="*/ 0 w 239"/>
                <a:gd name="T93" fmla="*/ 0 h 193"/>
                <a:gd name="T94" fmla="*/ 0 w 239"/>
                <a:gd name="T95" fmla="*/ 0 h 193"/>
                <a:gd name="T96" fmla="*/ 0 w 239"/>
                <a:gd name="T97" fmla="*/ 0 h 193"/>
                <a:gd name="T98" fmla="*/ 0 w 239"/>
                <a:gd name="T99" fmla="*/ 0 h 193"/>
                <a:gd name="T100" fmla="*/ 0 w 239"/>
                <a:gd name="T101" fmla="*/ 0 h 193"/>
                <a:gd name="T102" fmla="*/ 0 w 239"/>
                <a:gd name="T103" fmla="*/ 0 h 193"/>
                <a:gd name="T104" fmla="*/ 0 w 239"/>
                <a:gd name="T105" fmla="*/ 0 h 1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93"/>
                <a:gd name="T161" fmla="*/ 239 w 239"/>
                <a:gd name="T162" fmla="*/ 193 h 1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93">
                  <a:moveTo>
                    <a:pt x="0" y="54"/>
                  </a:moveTo>
                  <a:lnTo>
                    <a:pt x="233" y="0"/>
                  </a:lnTo>
                  <a:lnTo>
                    <a:pt x="236" y="14"/>
                  </a:lnTo>
                  <a:lnTo>
                    <a:pt x="239" y="29"/>
                  </a:lnTo>
                  <a:lnTo>
                    <a:pt x="153" y="48"/>
                  </a:lnTo>
                  <a:lnTo>
                    <a:pt x="160" y="51"/>
                  </a:lnTo>
                  <a:lnTo>
                    <a:pt x="166" y="56"/>
                  </a:lnTo>
                  <a:lnTo>
                    <a:pt x="171" y="59"/>
                  </a:lnTo>
                  <a:lnTo>
                    <a:pt x="177" y="65"/>
                  </a:lnTo>
                  <a:lnTo>
                    <a:pt x="181" y="69"/>
                  </a:lnTo>
                  <a:lnTo>
                    <a:pt x="186" y="74"/>
                  </a:lnTo>
                  <a:lnTo>
                    <a:pt x="188" y="80"/>
                  </a:lnTo>
                  <a:lnTo>
                    <a:pt x="191" y="86"/>
                  </a:lnTo>
                  <a:lnTo>
                    <a:pt x="193" y="93"/>
                  </a:lnTo>
                  <a:lnTo>
                    <a:pt x="194" y="107"/>
                  </a:lnTo>
                  <a:lnTo>
                    <a:pt x="194" y="119"/>
                  </a:lnTo>
                  <a:lnTo>
                    <a:pt x="193" y="125"/>
                  </a:lnTo>
                  <a:lnTo>
                    <a:pt x="192" y="130"/>
                  </a:lnTo>
                  <a:lnTo>
                    <a:pt x="190" y="136"/>
                  </a:lnTo>
                  <a:lnTo>
                    <a:pt x="188" y="140"/>
                  </a:lnTo>
                  <a:lnTo>
                    <a:pt x="184" y="144"/>
                  </a:lnTo>
                  <a:lnTo>
                    <a:pt x="180" y="149"/>
                  </a:lnTo>
                  <a:lnTo>
                    <a:pt x="177" y="152"/>
                  </a:lnTo>
                  <a:lnTo>
                    <a:pt x="171" y="157"/>
                  </a:lnTo>
                  <a:lnTo>
                    <a:pt x="167" y="159"/>
                  </a:lnTo>
                  <a:lnTo>
                    <a:pt x="160" y="162"/>
                  </a:lnTo>
                  <a:lnTo>
                    <a:pt x="155" y="164"/>
                  </a:lnTo>
                  <a:lnTo>
                    <a:pt x="147" y="165"/>
                  </a:lnTo>
                  <a:lnTo>
                    <a:pt x="31" y="193"/>
                  </a:lnTo>
                  <a:lnTo>
                    <a:pt x="28" y="178"/>
                  </a:lnTo>
                  <a:lnTo>
                    <a:pt x="25" y="164"/>
                  </a:lnTo>
                  <a:lnTo>
                    <a:pt x="134" y="139"/>
                  </a:lnTo>
                  <a:lnTo>
                    <a:pt x="144" y="136"/>
                  </a:lnTo>
                  <a:lnTo>
                    <a:pt x="152" y="132"/>
                  </a:lnTo>
                  <a:lnTo>
                    <a:pt x="158" y="128"/>
                  </a:lnTo>
                  <a:lnTo>
                    <a:pt x="163" y="124"/>
                  </a:lnTo>
                  <a:lnTo>
                    <a:pt x="166" y="118"/>
                  </a:lnTo>
                  <a:lnTo>
                    <a:pt x="167" y="112"/>
                  </a:lnTo>
                  <a:lnTo>
                    <a:pt x="167" y="104"/>
                  </a:lnTo>
                  <a:lnTo>
                    <a:pt x="166" y="95"/>
                  </a:lnTo>
                  <a:lnTo>
                    <a:pt x="163" y="85"/>
                  </a:lnTo>
                  <a:lnTo>
                    <a:pt x="157" y="77"/>
                  </a:lnTo>
                  <a:lnTo>
                    <a:pt x="154" y="73"/>
                  </a:lnTo>
                  <a:lnTo>
                    <a:pt x="151" y="70"/>
                  </a:lnTo>
                  <a:lnTo>
                    <a:pt x="146" y="67"/>
                  </a:lnTo>
                  <a:lnTo>
                    <a:pt x="142" y="65"/>
                  </a:lnTo>
                  <a:lnTo>
                    <a:pt x="132" y="61"/>
                  </a:lnTo>
                  <a:lnTo>
                    <a:pt x="121" y="59"/>
                  </a:lnTo>
                  <a:lnTo>
                    <a:pt x="110" y="59"/>
                  </a:lnTo>
                  <a:lnTo>
                    <a:pt x="97" y="61"/>
                  </a:lnTo>
                  <a:lnTo>
                    <a:pt x="6" y="83"/>
                  </a:lnTo>
                  <a:lnTo>
                    <a:pt x="3" y="68"/>
                  </a:lnTo>
                  <a:lnTo>
                    <a:pt x="0" y="54"/>
                  </a:lnTo>
                  <a:close/>
                </a:path>
              </a:pathLst>
            </a:custGeom>
            <a:solidFill>
              <a:srgbClr val="2C5882"/>
            </a:solidFill>
            <a:ln w="9525">
              <a:noFill/>
              <a:round/>
            </a:ln>
          </p:spPr>
          <p:txBody>
            <a:bodyPr/>
            <a:lstStyle/>
            <a:p>
              <a:endParaRPr lang="zh-CN" altLang="en-US"/>
            </a:p>
          </p:txBody>
        </p:sp>
        <p:sp>
          <p:nvSpPr>
            <p:cNvPr id="49201" name="Freeform 65"/>
            <p:cNvSpPr>
              <a:spLocks noEditPoints="1"/>
            </p:cNvSpPr>
            <p:nvPr/>
          </p:nvSpPr>
          <p:spPr bwMode="auto">
            <a:xfrm>
              <a:off x="82" y="817"/>
              <a:ext cx="61" cy="55"/>
            </a:xfrm>
            <a:custGeom>
              <a:avLst/>
              <a:gdLst>
                <a:gd name="T0" fmla="*/ 0 w 185"/>
                <a:gd name="T1" fmla="*/ 0 h 164"/>
                <a:gd name="T2" fmla="*/ 0 w 185"/>
                <a:gd name="T3" fmla="*/ 0 h 164"/>
                <a:gd name="T4" fmla="*/ 0 w 185"/>
                <a:gd name="T5" fmla="*/ 0 h 164"/>
                <a:gd name="T6" fmla="*/ 0 w 185"/>
                <a:gd name="T7" fmla="*/ 0 h 164"/>
                <a:gd name="T8" fmla="*/ 0 w 185"/>
                <a:gd name="T9" fmla="*/ 0 h 164"/>
                <a:gd name="T10" fmla="*/ 0 w 185"/>
                <a:gd name="T11" fmla="*/ 0 h 164"/>
                <a:gd name="T12" fmla="*/ 0 w 185"/>
                <a:gd name="T13" fmla="*/ 0 h 164"/>
                <a:gd name="T14" fmla="*/ 0 w 185"/>
                <a:gd name="T15" fmla="*/ 0 h 164"/>
                <a:gd name="T16" fmla="*/ 0 w 185"/>
                <a:gd name="T17" fmla="*/ 0 h 164"/>
                <a:gd name="T18" fmla="*/ 0 w 185"/>
                <a:gd name="T19" fmla="*/ 0 h 164"/>
                <a:gd name="T20" fmla="*/ 0 w 185"/>
                <a:gd name="T21" fmla="*/ 0 h 164"/>
                <a:gd name="T22" fmla="*/ 0 w 185"/>
                <a:gd name="T23" fmla="*/ 0 h 164"/>
                <a:gd name="T24" fmla="*/ 0 w 185"/>
                <a:gd name="T25" fmla="*/ 0 h 164"/>
                <a:gd name="T26" fmla="*/ 0 w 185"/>
                <a:gd name="T27" fmla="*/ 0 h 164"/>
                <a:gd name="T28" fmla="*/ 0 w 185"/>
                <a:gd name="T29" fmla="*/ 0 h 164"/>
                <a:gd name="T30" fmla="*/ 0 w 185"/>
                <a:gd name="T31" fmla="*/ 0 h 164"/>
                <a:gd name="T32" fmla="*/ 0 w 185"/>
                <a:gd name="T33" fmla="*/ 0 h 164"/>
                <a:gd name="T34" fmla="*/ 0 w 185"/>
                <a:gd name="T35" fmla="*/ 0 h 164"/>
                <a:gd name="T36" fmla="*/ 0 w 185"/>
                <a:gd name="T37" fmla="*/ 0 h 164"/>
                <a:gd name="T38" fmla="*/ 0 w 185"/>
                <a:gd name="T39" fmla="*/ 0 h 164"/>
                <a:gd name="T40" fmla="*/ 0 w 185"/>
                <a:gd name="T41" fmla="*/ 0 h 164"/>
                <a:gd name="T42" fmla="*/ 0 w 185"/>
                <a:gd name="T43" fmla="*/ 0 h 164"/>
                <a:gd name="T44" fmla="*/ 0 w 185"/>
                <a:gd name="T45" fmla="*/ 0 h 164"/>
                <a:gd name="T46" fmla="*/ 0 w 185"/>
                <a:gd name="T47" fmla="*/ 0 h 164"/>
                <a:gd name="T48" fmla="*/ 0 w 185"/>
                <a:gd name="T49" fmla="*/ 0 h 164"/>
                <a:gd name="T50" fmla="*/ 0 w 185"/>
                <a:gd name="T51" fmla="*/ 0 h 164"/>
                <a:gd name="T52" fmla="*/ 0 w 185"/>
                <a:gd name="T53" fmla="*/ 0 h 164"/>
                <a:gd name="T54" fmla="*/ 0 w 185"/>
                <a:gd name="T55" fmla="*/ 0 h 164"/>
                <a:gd name="T56" fmla="*/ 0 w 185"/>
                <a:gd name="T57" fmla="*/ 0 h 164"/>
                <a:gd name="T58" fmla="*/ 0 w 185"/>
                <a:gd name="T59" fmla="*/ 0 h 164"/>
                <a:gd name="T60" fmla="*/ 0 w 185"/>
                <a:gd name="T61" fmla="*/ 0 h 164"/>
                <a:gd name="T62" fmla="*/ 0 w 185"/>
                <a:gd name="T63" fmla="*/ 0 h 164"/>
                <a:gd name="T64" fmla="*/ 0 w 185"/>
                <a:gd name="T65" fmla="*/ 0 h 164"/>
                <a:gd name="T66" fmla="*/ 0 w 185"/>
                <a:gd name="T67" fmla="*/ 0 h 164"/>
                <a:gd name="T68" fmla="*/ 0 w 185"/>
                <a:gd name="T69" fmla="*/ 0 h 164"/>
                <a:gd name="T70" fmla="*/ 0 w 185"/>
                <a:gd name="T71" fmla="*/ 0 h 164"/>
                <a:gd name="T72" fmla="*/ 0 w 185"/>
                <a:gd name="T73" fmla="*/ 0 h 164"/>
                <a:gd name="T74" fmla="*/ 0 w 185"/>
                <a:gd name="T75" fmla="*/ 0 h 164"/>
                <a:gd name="T76" fmla="*/ 0 w 185"/>
                <a:gd name="T77" fmla="*/ 0 h 164"/>
                <a:gd name="T78" fmla="*/ 0 w 185"/>
                <a:gd name="T79" fmla="*/ 0 h 164"/>
                <a:gd name="T80" fmla="*/ 0 w 185"/>
                <a:gd name="T81" fmla="*/ 0 h 164"/>
                <a:gd name="T82" fmla="*/ 0 w 185"/>
                <a:gd name="T83" fmla="*/ 0 h 164"/>
                <a:gd name="T84" fmla="*/ 0 w 185"/>
                <a:gd name="T85" fmla="*/ 0 h 164"/>
                <a:gd name="T86" fmla="*/ 0 w 185"/>
                <a:gd name="T87" fmla="*/ 0 h 164"/>
                <a:gd name="T88" fmla="*/ 0 w 185"/>
                <a:gd name="T89" fmla="*/ 0 h 164"/>
                <a:gd name="T90" fmla="*/ 0 w 185"/>
                <a:gd name="T91" fmla="*/ 0 h 164"/>
                <a:gd name="T92" fmla="*/ 0 w 185"/>
                <a:gd name="T93" fmla="*/ 0 h 164"/>
                <a:gd name="T94" fmla="*/ 0 w 185"/>
                <a:gd name="T95" fmla="*/ 0 h 164"/>
                <a:gd name="T96" fmla="*/ 0 w 185"/>
                <a:gd name="T97" fmla="*/ 0 h 164"/>
                <a:gd name="T98" fmla="*/ 0 w 185"/>
                <a:gd name="T99" fmla="*/ 0 h 164"/>
                <a:gd name="T100" fmla="*/ 0 w 185"/>
                <a:gd name="T101" fmla="*/ 0 h 164"/>
                <a:gd name="T102" fmla="*/ 0 w 185"/>
                <a:gd name="T103" fmla="*/ 0 h 164"/>
                <a:gd name="T104" fmla="*/ 0 w 185"/>
                <a:gd name="T105" fmla="*/ 0 h 164"/>
                <a:gd name="T106" fmla="*/ 0 w 185"/>
                <a:gd name="T107" fmla="*/ 0 h 1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5"/>
                <a:gd name="T163" fmla="*/ 0 h 164"/>
                <a:gd name="T164" fmla="*/ 185 w 185"/>
                <a:gd name="T165" fmla="*/ 164 h 1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5" h="164">
                  <a:moveTo>
                    <a:pt x="6" y="110"/>
                  </a:moveTo>
                  <a:lnTo>
                    <a:pt x="2" y="101"/>
                  </a:lnTo>
                  <a:lnTo>
                    <a:pt x="1" y="92"/>
                  </a:lnTo>
                  <a:lnTo>
                    <a:pt x="0" y="85"/>
                  </a:lnTo>
                  <a:lnTo>
                    <a:pt x="0" y="77"/>
                  </a:lnTo>
                  <a:lnTo>
                    <a:pt x="1" y="69"/>
                  </a:lnTo>
                  <a:lnTo>
                    <a:pt x="3" y="62"/>
                  </a:lnTo>
                  <a:lnTo>
                    <a:pt x="6" y="54"/>
                  </a:lnTo>
                  <a:lnTo>
                    <a:pt x="10" y="47"/>
                  </a:lnTo>
                  <a:lnTo>
                    <a:pt x="13" y="41"/>
                  </a:lnTo>
                  <a:lnTo>
                    <a:pt x="19" y="34"/>
                  </a:lnTo>
                  <a:lnTo>
                    <a:pt x="24" y="29"/>
                  </a:lnTo>
                  <a:lnTo>
                    <a:pt x="31" y="23"/>
                  </a:lnTo>
                  <a:lnTo>
                    <a:pt x="38" y="19"/>
                  </a:lnTo>
                  <a:lnTo>
                    <a:pt x="46" y="15"/>
                  </a:lnTo>
                  <a:lnTo>
                    <a:pt x="55" y="10"/>
                  </a:lnTo>
                  <a:lnTo>
                    <a:pt x="65" y="7"/>
                  </a:lnTo>
                  <a:lnTo>
                    <a:pt x="74" y="4"/>
                  </a:lnTo>
                  <a:lnTo>
                    <a:pt x="84" y="1"/>
                  </a:lnTo>
                  <a:lnTo>
                    <a:pt x="94" y="0"/>
                  </a:lnTo>
                  <a:lnTo>
                    <a:pt x="104" y="0"/>
                  </a:lnTo>
                  <a:lnTo>
                    <a:pt x="113" y="0"/>
                  </a:lnTo>
                  <a:lnTo>
                    <a:pt x="122" y="1"/>
                  </a:lnTo>
                  <a:lnTo>
                    <a:pt x="130" y="4"/>
                  </a:lnTo>
                  <a:lnTo>
                    <a:pt x="138" y="7"/>
                  </a:lnTo>
                  <a:lnTo>
                    <a:pt x="146" y="10"/>
                  </a:lnTo>
                  <a:lnTo>
                    <a:pt x="152" y="15"/>
                  </a:lnTo>
                  <a:lnTo>
                    <a:pt x="159" y="20"/>
                  </a:lnTo>
                  <a:lnTo>
                    <a:pt x="164" y="26"/>
                  </a:lnTo>
                  <a:lnTo>
                    <a:pt x="170" y="32"/>
                  </a:lnTo>
                  <a:lnTo>
                    <a:pt x="174" y="39"/>
                  </a:lnTo>
                  <a:lnTo>
                    <a:pt x="178" y="47"/>
                  </a:lnTo>
                  <a:lnTo>
                    <a:pt x="182" y="56"/>
                  </a:lnTo>
                  <a:lnTo>
                    <a:pt x="184" y="64"/>
                  </a:lnTo>
                  <a:lnTo>
                    <a:pt x="185" y="71"/>
                  </a:lnTo>
                  <a:lnTo>
                    <a:pt x="185" y="79"/>
                  </a:lnTo>
                  <a:lnTo>
                    <a:pt x="185" y="87"/>
                  </a:lnTo>
                  <a:lnTo>
                    <a:pt x="184" y="94"/>
                  </a:lnTo>
                  <a:lnTo>
                    <a:pt x="182" y="102"/>
                  </a:lnTo>
                  <a:lnTo>
                    <a:pt x="178" y="109"/>
                  </a:lnTo>
                  <a:lnTo>
                    <a:pt x="174" y="116"/>
                  </a:lnTo>
                  <a:lnTo>
                    <a:pt x="170" y="123"/>
                  </a:lnTo>
                  <a:lnTo>
                    <a:pt x="164" y="129"/>
                  </a:lnTo>
                  <a:lnTo>
                    <a:pt x="158" y="135"/>
                  </a:lnTo>
                  <a:lnTo>
                    <a:pt x="151" y="140"/>
                  </a:lnTo>
                  <a:lnTo>
                    <a:pt x="143" y="145"/>
                  </a:lnTo>
                  <a:lnTo>
                    <a:pt x="136" y="149"/>
                  </a:lnTo>
                  <a:lnTo>
                    <a:pt x="127" y="154"/>
                  </a:lnTo>
                  <a:lnTo>
                    <a:pt x="117" y="157"/>
                  </a:lnTo>
                  <a:lnTo>
                    <a:pt x="107" y="160"/>
                  </a:lnTo>
                  <a:lnTo>
                    <a:pt x="68" y="39"/>
                  </a:lnTo>
                  <a:lnTo>
                    <a:pt x="57" y="44"/>
                  </a:lnTo>
                  <a:lnTo>
                    <a:pt x="47" y="50"/>
                  </a:lnTo>
                  <a:lnTo>
                    <a:pt x="39" y="56"/>
                  </a:lnTo>
                  <a:lnTo>
                    <a:pt x="34" y="63"/>
                  </a:lnTo>
                  <a:lnTo>
                    <a:pt x="31" y="67"/>
                  </a:lnTo>
                  <a:lnTo>
                    <a:pt x="29" y="71"/>
                  </a:lnTo>
                  <a:lnTo>
                    <a:pt x="27" y="76"/>
                  </a:lnTo>
                  <a:lnTo>
                    <a:pt x="26" y="81"/>
                  </a:lnTo>
                  <a:lnTo>
                    <a:pt x="26" y="87"/>
                  </a:lnTo>
                  <a:lnTo>
                    <a:pt x="27" y="92"/>
                  </a:lnTo>
                  <a:lnTo>
                    <a:pt x="29" y="99"/>
                  </a:lnTo>
                  <a:lnTo>
                    <a:pt x="30" y="104"/>
                  </a:lnTo>
                  <a:lnTo>
                    <a:pt x="33" y="112"/>
                  </a:lnTo>
                  <a:lnTo>
                    <a:pt x="37" y="119"/>
                  </a:lnTo>
                  <a:lnTo>
                    <a:pt x="42" y="125"/>
                  </a:lnTo>
                  <a:lnTo>
                    <a:pt x="48" y="129"/>
                  </a:lnTo>
                  <a:lnTo>
                    <a:pt x="55" y="134"/>
                  </a:lnTo>
                  <a:lnTo>
                    <a:pt x="61" y="136"/>
                  </a:lnTo>
                  <a:lnTo>
                    <a:pt x="69" y="137"/>
                  </a:lnTo>
                  <a:lnTo>
                    <a:pt x="76" y="137"/>
                  </a:lnTo>
                  <a:lnTo>
                    <a:pt x="84" y="164"/>
                  </a:lnTo>
                  <a:lnTo>
                    <a:pt x="71" y="164"/>
                  </a:lnTo>
                  <a:lnTo>
                    <a:pt x="58" y="162"/>
                  </a:lnTo>
                  <a:lnTo>
                    <a:pt x="51" y="161"/>
                  </a:lnTo>
                  <a:lnTo>
                    <a:pt x="46" y="159"/>
                  </a:lnTo>
                  <a:lnTo>
                    <a:pt x="41" y="157"/>
                  </a:lnTo>
                  <a:lnTo>
                    <a:pt x="35" y="154"/>
                  </a:lnTo>
                  <a:lnTo>
                    <a:pt x="31" y="149"/>
                  </a:lnTo>
                  <a:lnTo>
                    <a:pt x="25" y="145"/>
                  </a:lnTo>
                  <a:lnTo>
                    <a:pt x="21" y="140"/>
                  </a:lnTo>
                  <a:lnTo>
                    <a:pt x="18" y="135"/>
                  </a:lnTo>
                  <a:lnTo>
                    <a:pt x="11" y="124"/>
                  </a:lnTo>
                  <a:lnTo>
                    <a:pt x="6" y="110"/>
                  </a:lnTo>
                  <a:close/>
                  <a:moveTo>
                    <a:pt x="120" y="124"/>
                  </a:moveTo>
                  <a:lnTo>
                    <a:pt x="131" y="119"/>
                  </a:lnTo>
                  <a:lnTo>
                    <a:pt x="140" y="113"/>
                  </a:lnTo>
                  <a:lnTo>
                    <a:pt x="147" y="108"/>
                  </a:lnTo>
                  <a:lnTo>
                    <a:pt x="152" y="100"/>
                  </a:lnTo>
                  <a:lnTo>
                    <a:pt x="155" y="97"/>
                  </a:lnTo>
                  <a:lnTo>
                    <a:pt x="157" y="92"/>
                  </a:lnTo>
                  <a:lnTo>
                    <a:pt x="158" y="88"/>
                  </a:lnTo>
                  <a:lnTo>
                    <a:pt x="159" y="84"/>
                  </a:lnTo>
                  <a:lnTo>
                    <a:pt x="159" y="74"/>
                  </a:lnTo>
                  <a:lnTo>
                    <a:pt x="157" y="63"/>
                  </a:lnTo>
                  <a:lnTo>
                    <a:pt x="154" y="57"/>
                  </a:lnTo>
                  <a:lnTo>
                    <a:pt x="152" y="53"/>
                  </a:lnTo>
                  <a:lnTo>
                    <a:pt x="149" y="49"/>
                  </a:lnTo>
                  <a:lnTo>
                    <a:pt x="146" y="44"/>
                  </a:lnTo>
                  <a:lnTo>
                    <a:pt x="142" y="41"/>
                  </a:lnTo>
                  <a:lnTo>
                    <a:pt x="138" y="38"/>
                  </a:lnTo>
                  <a:lnTo>
                    <a:pt x="134" y="35"/>
                  </a:lnTo>
                  <a:lnTo>
                    <a:pt x="128" y="33"/>
                  </a:lnTo>
                  <a:lnTo>
                    <a:pt x="119" y="31"/>
                  </a:lnTo>
                  <a:lnTo>
                    <a:pt x="111" y="30"/>
                  </a:lnTo>
                  <a:lnTo>
                    <a:pt x="101" y="30"/>
                  </a:lnTo>
                  <a:lnTo>
                    <a:pt x="90" y="31"/>
                  </a:lnTo>
                  <a:lnTo>
                    <a:pt x="120" y="124"/>
                  </a:lnTo>
                  <a:close/>
                </a:path>
              </a:pathLst>
            </a:custGeom>
            <a:solidFill>
              <a:srgbClr val="2C5882"/>
            </a:solidFill>
            <a:ln w="9525">
              <a:noFill/>
              <a:round/>
            </a:ln>
          </p:spPr>
          <p:txBody>
            <a:bodyPr/>
            <a:lstStyle/>
            <a:p>
              <a:endParaRPr lang="zh-CN" altLang="en-US"/>
            </a:p>
          </p:txBody>
        </p:sp>
        <p:sp>
          <p:nvSpPr>
            <p:cNvPr id="49202" name="Freeform 64"/>
            <p:cNvSpPr/>
            <p:nvPr/>
          </p:nvSpPr>
          <p:spPr bwMode="auto">
            <a:xfrm>
              <a:off x="100" y="868"/>
              <a:ext cx="68" cy="69"/>
            </a:xfrm>
            <a:custGeom>
              <a:avLst/>
              <a:gdLst>
                <a:gd name="T0" fmla="*/ 0 w 205"/>
                <a:gd name="T1" fmla="*/ 0 h 206"/>
                <a:gd name="T2" fmla="*/ 0 w 205"/>
                <a:gd name="T3" fmla="*/ 0 h 206"/>
                <a:gd name="T4" fmla="*/ 0 w 205"/>
                <a:gd name="T5" fmla="*/ 0 h 206"/>
                <a:gd name="T6" fmla="*/ 0 w 205"/>
                <a:gd name="T7" fmla="*/ 0 h 206"/>
                <a:gd name="T8" fmla="*/ 0 w 205"/>
                <a:gd name="T9" fmla="*/ 0 h 206"/>
                <a:gd name="T10" fmla="*/ 0 w 205"/>
                <a:gd name="T11" fmla="*/ 0 h 206"/>
                <a:gd name="T12" fmla="*/ 0 w 205"/>
                <a:gd name="T13" fmla="*/ 0 h 206"/>
                <a:gd name="T14" fmla="*/ 0 w 205"/>
                <a:gd name="T15" fmla="*/ 0 h 206"/>
                <a:gd name="T16" fmla="*/ 0 w 205"/>
                <a:gd name="T17" fmla="*/ 0 h 206"/>
                <a:gd name="T18" fmla="*/ 0 w 205"/>
                <a:gd name="T19" fmla="*/ 0 h 206"/>
                <a:gd name="T20" fmla="*/ 0 w 205"/>
                <a:gd name="T21" fmla="*/ 0 h 206"/>
                <a:gd name="T22" fmla="*/ 0 w 205"/>
                <a:gd name="T23" fmla="*/ 0 h 206"/>
                <a:gd name="T24" fmla="*/ 0 w 205"/>
                <a:gd name="T25" fmla="*/ 0 h 206"/>
                <a:gd name="T26" fmla="*/ 0 w 205"/>
                <a:gd name="T27" fmla="*/ 0 h 206"/>
                <a:gd name="T28" fmla="*/ 0 w 205"/>
                <a:gd name="T29" fmla="*/ 0 h 206"/>
                <a:gd name="T30" fmla="*/ 0 w 205"/>
                <a:gd name="T31" fmla="*/ 0 h 206"/>
                <a:gd name="T32" fmla="*/ 0 w 205"/>
                <a:gd name="T33" fmla="*/ 0 h 206"/>
                <a:gd name="T34" fmla="*/ 0 w 205"/>
                <a:gd name="T35" fmla="*/ 0 h 206"/>
                <a:gd name="T36" fmla="*/ 0 w 205"/>
                <a:gd name="T37" fmla="*/ 0 h 206"/>
                <a:gd name="T38" fmla="*/ 0 w 205"/>
                <a:gd name="T39" fmla="*/ 0 h 206"/>
                <a:gd name="T40" fmla="*/ 0 w 205"/>
                <a:gd name="T41" fmla="*/ 0 h 206"/>
                <a:gd name="T42" fmla="*/ 0 w 205"/>
                <a:gd name="T43" fmla="*/ 0 h 206"/>
                <a:gd name="T44" fmla="*/ 0 w 205"/>
                <a:gd name="T45" fmla="*/ 0 h 206"/>
                <a:gd name="T46" fmla="*/ 0 w 205"/>
                <a:gd name="T47" fmla="*/ 0 h 206"/>
                <a:gd name="T48" fmla="*/ 0 w 205"/>
                <a:gd name="T49" fmla="*/ 0 h 206"/>
                <a:gd name="T50" fmla="*/ 0 w 205"/>
                <a:gd name="T51" fmla="*/ 0 h 206"/>
                <a:gd name="T52" fmla="*/ 0 w 205"/>
                <a:gd name="T53" fmla="*/ 0 h 206"/>
                <a:gd name="T54" fmla="*/ 0 w 205"/>
                <a:gd name="T55" fmla="*/ 0 h 206"/>
                <a:gd name="T56" fmla="*/ 0 w 205"/>
                <a:gd name="T57" fmla="*/ 0 h 206"/>
                <a:gd name="T58" fmla="*/ 0 w 205"/>
                <a:gd name="T59" fmla="*/ 0 h 206"/>
                <a:gd name="T60" fmla="*/ 0 w 205"/>
                <a:gd name="T61" fmla="*/ 0 h 206"/>
                <a:gd name="T62" fmla="*/ 0 w 205"/>
                <a:gd name="T63" fmla="*/ 0 h 206"/>
                <a:gd name="T64" fmla="*/ 0 w 205"/>
                <a:gd name="T65" fmla="*/ 0 h 206"/>
                <a:gd name="T66" fmla="*/ 0 w 205"/>
                <a:gd name="T67" fmla="*/ 0 h 206"/>
                <a:gd name="T68" fmla="*/ 0 w 205"/>
                <a:gd name="T69" fmla="*/ 0 h 206"/>
                <a:gd name="T70" fmla="*/ 0 w 205"/>
                <a:gd name="T71" fmla="*/ 0 h 206"/>
                <a:gd name="T72" fmla="*/ 0 w 205"/>
                <a:gd name="T73" fmla="*/ 0 h 206"/>
                <a:gd name="T74" fmla="*/ 0 w 205"/>
                <a:gd name="T75" fmla="*/ 0 h 206"/>
                <a:gd name="T76" fmla="*/ 0 w 205"/>
                <a:gd name="T77" fmla="*/ 0 h 206"/>
                <a:gd name="T78" fmla="*/ 0 w 205"/>
                <a:gd name="T79" fmla="*/ 0 h 206"/>
                <a:gd name="T80" fmla="*/ 0 w 205"/>
                <a:gd name="T81" fmla="*/ 0 h 206"/>
                <a:gd name="T82" fmla="*/ 0 w 205"/>
                <a:gd name="T83" fmla="*/ 0 h 206"/>
                <a:gd name="T84" fmla="*/ 0 w 205"/>
                <a:gd name="T85" fmla="*/ 0 h 206"/>
                <a:gd name="T86" fmla="*/ 0 w 205"/>
                <a:gd name="T87" fmla="*/ 0 h 206"/>
                <a:gd name="T88" fmla="*/ 0 w 205"/>
                <a:gd name="T89" fmla="*/ 0 h 206"/>
                <a:gd name="T90" fmla="*/ 0 w 205"/>
                <a:gd name="T91" fmla="*/ 0 h 206"/>
                <a:gd name="T92" fmla="*/ 0 w 205"/>
                <a:gd name="T93" fmla="*/ 0 h 206"/>
                <a:gd name="T94" fmla="*/ 0 w 205"/>
                <a:gd name="T95" fmla="*/ 0 h 206"/>
                <a:gd name="T96" fmla="*/ 0 w 205"/>
                <a:gd name="T97" fmla="*/ 0 h 206"/>
                <a:gd name="T98" fmla="*/ 0 w 205"/>
                <a:gd name="T99" fmla="*/ 0 h 206"/>
                <a:gd name="T100" fmla="*/ 0 w 205"/>
                <a:gd name="T101" fmla="*/ 0 h 206"/>
                <a:gd name="T102" fmla="*/ 0 w 205"/>
                <a:gd name="T103" fmla="*/ 0 h 206"/>
                <a:gd name="T104" fmla="*/ 0 w 205"/>
                <a:gd name="T105" fmla="*/ 0 h 2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05"/>
                <a:gd name="T160" fmla="*/ 0 h 206"/>
                <a:gd name="T161" fmla="*/ 205 w 205"/>
                <a:gd name="T162" fmla="*/ 206 h 2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05" h="206">
                  <a:moveTo>
                    <a:pt x="0" y="79"/>
                  </a:moveTo>
                  <a:lnTo>
                    <a:pt x="155" y="0"/>
                  </a:lnTo>
                  <a:lnTo>
                    <a:pt x="162" y="12"/>
                  </a:lnTo>
                  <a:lnTo>
                    <a:pt x="167" y="25"/>
                  </a:lnTo>
                  <a:lnTo>
                    <a:pt x="145" y="37"/>
                  </a:lnTo>
                  <a:lnTo>
                    <a:pt x="155" y="38"/>
                  </a:lnTo>
                  <a:lnTo>
                    <a:pt x="163" y="40"/>
                  </a:lnTo>
                  <a:lnTo>
                    <a:pt x="168" y="42"/>
                  </a:lnTo>
                  <a:lnTo>
                    <a:pt x="175" y="45"/>
                  </a:lnTo>
                  <a:lnTo>
                    <a:pt x="180" y="50"/>
                  </a:lnTo>
                  <a:lnTo>
                    <a:pt x="185" y="54"/>
                  </a:lnTo>
                  <a:lnTo>
                    <a:pt x="189" y="59"/>
                  </a:lnTo>
                  <a:lnTo>
                    <a:pt x="193" y="64"/>
                  </a:lnTo>
                  <a:lnTo>
                    <a:pt x="197" y="71"/>
                  </a:lnTo>
                  <a:lnTo>
                    <a:pt x="202" y="83"/>
                  </a:lnTo>
                  <a:lnTo>
                    <a:pt x="205" y="95"/>
                  </a:lnTo>
                  <a:lnTo>
                    <a:pt x="205" y="101"/>
                  </a:lnTo>
                  <a:lnTo>
                    <a:pt x="205" y="107"/>
                  </a:lnTo>
                  <a:lnTo>
                    <a:pt x="204" y="112"/>
                  </a:lnTo>
                  <a:lnTo>
                    <a:pt x="203" y="118"/>
                  </a:lnTo>
                  <a:lnTo>
                    <a:pt x="201" y="122"/>
                  </a:lnTo>
                  <a:lnTo>
                    <a:pt x="199" y="128"/>
                  </a:lnTo>
                  <a:lnTo>
                    <a:pt x="196" y="132"/>
                  </a:lnTo>
                  <a:lnTo>
                    <a:pt x="192" y="136"/>
                  </a:lnTo>
                  <a:lnTo>
                    <a:pt x="188" y="141"/>
                  </a:lnTo>
                  <a:lnTo>
                    <a:pt x="182" y="144"/>
                  </a:lnTo>
                  <a:lnTo>
                    <a:pt x="177" y="148"/>
                  </a:lnTo>
                  <a:lnTo>
                    <a:pt x="170" y="152"/>
                  </a:lnTo>
                  <a:lnTo>
                    <a:pt x="64" y="206"/>
                  </a:lnTo>
                  <a:lnTo>
                    <a:pt x="58" y="193"/>
                  </a:lnTo>
                  <a:lnTo>
                    <a:pt x="51" y="180"/>
                  </a:lnTo>
                  <a:lnTo>
                    <a:pt x="149" y="130"/>
                  </a:lnTo>
                  <a:lnTo>
                    <a:pt x="158" y="124"/>
                  </a:lnTo>
                  <a:lnTo>
                    <a:pt x="165" y="119"/>
                  </a:lnTo>
                  <a:lnTo>
                    <a:pt x="170" y="113"/>
                  </a:lnTo>
                  <a:lnTo>
                    <a:pt x="174" y="107"/>
                  </a:lnTo>
                  <a:lnTo>
                    <a:pt x="176" y="100"/>
                  </a:lnTo>
                  <a:lnTo>
                    <a:pt x="176" y="93"/>
                  </a:lnTo>
                  <a:lnTo>
                    <a:pt x="174" y="85"/>
                  </a:lnTo>
                  <a:lnTo>
                    <a:pt x="170" y="76"/>
                  </a:lnTo>
                  <a:lnTo>
                    <a:pt x="165" y="68"/>
                  </a:lnTo>
                  <a:lnTo>
                    <a:pt x="158" y="62"/>
                  </a:lnTo>
                  <a:lnTo>
                    <a:pt x="154" y="59"/>
                  </a:lnTo>
                  <a:lnTo>
                    <a:pt x="150" y="56"/>
                  </a:lnTo>
                  <a:lnTo>
                    <a:pt x="145" y="55"/>
                  </a:lnTo>
                  <a:lnTo>
                    <a:pt x="141" y="54"/>
                  </a:lnTo>
                  <a:lnTo>
                    <a:pt x="130" y="53"/>
                  </a:lnTo>
                  <a:lnTo>
                    <a:pt x="119" y="54"/>
                  </a:lnTo>
                  <a:lnTo>
                    <a:pt x="108" y="58"/>
                  </a:lnTo>
                  <a:lnTo>
                    <a:pt x="96" y="63"/>
                  </a:lnTo>
                  <a:lnTo>
                    <a:pt x="13" y="106"/>
                  </a:lnTo>
                  <a:lnTo>
                    <a:pt x="6" y="93"/>
                  </a:lnTo>
                  <a:lnTo>
                    <a:pt x="0" y="79"/>
                  </a:lnTo>
                  <a:close/>
                </a:path>
              </a:pathLst>
            </a:custGeom>
            <a:solidFill>
              <a:srgbClr val="2C5882"/>
            </a:solidFill>
            <a:ln w="9525">
              <a:noFill/>
              <a:round/>
            </a:ln>
          </p:spPr>
          <p:txBody>
            <a:bodyPr/>
            <a:lstStyle/>
            <a:p>
              <a:endParaRPr lang="zh-CN" altLang="en-US"/>
            </a:p>
          </p:txBody>
        </p:sp>
        <p:sp>
          <p:nvSpPr>
            <p:cNvPr id="49203" name="Freeform 63"/>
            <p:cNvSpPr>
              <a:spLocks noEditPoints="1"/>
            </p:cNvSpPr>
            <p:nvPr/>
          </p:nvSpPr>
          <p:spPr bwMode="auto">
            <a:xfrm>
              <a:off x="118" y="930"/>
              <a:ext cx="89" cy="69"/>
            </a:xfrm>
            <a:custGeom>
              <a:avLst/>
              <a:gdLst>
                <a:gd name="T0" fmla="*/ 0 w 267"/>
                <a:gd name="T1" fmla="*/ 0 h 208"/>
                <a:gd name="T2" fmla="*/ 0 w 267"/>
                <a:gd name="T3" fmla="*/ 0 h 208"/>
                <a:gd name="T4" fmla="*/ 0 w 267"/>
                <a:gd name="T5" fmla="*/ 0 h 208"/>
                <a:gd name="T6" fmla="*/ 0 w 267"/>
                <a:gd name="T7" fmla="*/ 0 h 208"/>
                <a:gd name="T8" fmla="*/ 0 w 267"/>
                <a:gd name="T9" fmla="*/ 0 h 208"/>
                <a:gd name="T10" fmla="*/ 0 w 267"/>
                <a:gd name="T11" fmla="*/ 0 h 208"/>
                <a:gd name="T12" fmla="*/ 0 w 267"/>
                <a:gd name="T13" fmla="*/ 0 h 208"/>
                <a:gd name="T14" fmla="*/ 0 w 267"/>
                <a:gd name="T15" fmla="*/ 0 h 208"/>
                <a:gd name="T16" fmla="*/ 0 w 267"/>
                <a:gd name="T17" fmla="*/ 0 h 208"/>
                <a:gd name="T18" fmla="*/ 0 w 267"/>
                <a:gd name="T19" fmla="*/ 0 h 208"/>
                <a:gd name="T20" fmla="*/ 0 w 267"/>
                <a:gd name="T21" fmla="*/ 0 h 208"/>
                <a:gd name="T22" fmla="*/ 0 w 267"/>
                <a:gd name="T23" fmla="*/ 0 h 208"/>
                <a:gd name="T24" fmla="*/ 0 w 267"/>
                <a:gd name="T25" fmla="*/ 0 h 208"/>
                <a:gd name="T26" fmla="*/ 0 w 267"/>
                <a:gd name="T27" fmla="*/ 0 h 208"/>
                <a:gd name="T28" fmla="*/ 0 w 267"/>
                <a:gd name="T29" fmla="*/ 0 h 208"/>
                <a:gd name="T30" fmla="*/ 0 w 267"/>
                <a:gd name="T31" fmla="*/ 0 h 208"/>
                <a:gd name="T32" fmla="*/ 0 w 267"/>
                <a:gd name="T33" fmla="*/ 0 h 208"/>
                <a:gd name="T34" fmla="*/ 0 w 267"/>
                <a:gd name="T35" fmla="*/ 0 h 208"/>
                <a:gd name="T36" fmla="*/ 0 w 267"/>
                <a:gd name="T37" fmla="*/ 0 h 208"/>
                <a:gd name="T38" fmla="*/ 0 w 267"/>
                <a:gd name="T39" fmla="*/ 0 h 208"/>
                <a:gd name="T40" fmla="*/ 0 w 267"/>
                <a:gd name="T41" fmla="*/ 0 h 208"/>
                <a:gd name="T42" fmla="*/ 0 w 267"/>
                <a:gd name="T43" fmla="*/ 0 h 208"/>
                <a:gd name="T44" fmla="*/ 0 w 267"/>
                <a:gd name="T45" fmla="*/ 0 h 208"/>
                <a:gd name="T46" fmla="*/ 0 w 267"/>
                <a:gd name="T47" fmla="*/ 0 h 208"/>
                <a:gd name="T48" fmla="*/ 0 w 267"/>
                <a:gd name="T49" fmla="*/ 0 h 208"/>
                <a:gd name="T50" fmla="*/ 0 w 267"/>
                <a:gd name="T51" fmla="*/ 0 h 208"/>
                <a:gd name="T52" fmla="*/ 0 w 267"/>
                <a:gd name="T53" fmla="*/ 0 h 208"/>
                <a:gd name="T54" fmla="*/ 0 w 267"/>
                <a:gd name="T55" fmla="*/ 0 h 208"/>
                <a:gd name="T56" fmla="*/ 0 w 267"/>
                <a:gd name="T57" fmla="*/ 0 h 208"/>
                <a:gd name="T58" fmla="*/ 0 w 267"/>
                <a:gd name="T59" fmla="*/ 0 h 208"/>
                <a:gd name="T60" fmla="*/ 0 w 267"/>
                <a:gd name="T61" fmla="*/ 0 h 208"/>
                <a:gd name="T62" fmla="*/ 0 w 267"/>
                <a:gd name="T63" fmla="*/ 0 h 208"/>
                <a:gd name="T64" fmla="*/ 0 w 267"/>
                <a:gd name="T65" fmla="*/ 0 h 208"/>
                <a:gd name="T66" fmla="*/ 0 w 267"/>
                <a:gd name="T67" fmla="*/ 0 h 208"/>
                <a:gd name="T68" fmla="*/ 0 w 267"/>
                <a:gd name="T69" fmla="*/ 0 h 208"/>
                <a:gd name="T70" fmla="*/ 0 w 267"/>
                <a:gd name="T71" fmla="*/ 0 h 208"/>
                <a:gd name="T72" fmla="*/ 0 w 267"/>
                <a:gd name="T73" fmla="*/ 0 h 208"/>
                <a:gd name="T74" fmla="*/ 0 w 267"/>
                <a:gd name="T75" fmla="*/ 0 h 208"/>
                <a:gd name="T76" fmla="*/ 0 w 267"/>
                <a:gd name="T77" fmla="*/ 0 h 208"/>
                <a:gd name="T78" fmla="*/ 0 w 267"/>
                <a:gd name="T79" fmla="*/ 0 h 208"/>
                <a:gd name="T80" fmla="*/ 0 w 267"/>
                <a:gd name="T81" fmla="*/ 0 h 208"/>
                <a:gd name="T82" fmla="*/ 0 w 267"/>
                <a:gd name="T83" fmla="*/ 0 h 208"/>
                <a:gd name="T84" fmla="*/ 0 w 267"/>
                <a:gd name="T85" fmla="*/ 0 h 208"/>
                <a:gd name="T86" fmla="*/ 0 w 267"/>
                <a:gd name="T87" fmla="*/ 0 h 208"/>
                <a:gd name="T88" fmla="*/ 0 w 267"/>
                <a:gd name="T89" fmla="*/ 0 h 208"/>
                <a:gd name="T90" fmla="*/ 0 w 267"/>
                <a:gd name="T91" fmla="*/ 0 h 208"/>
                <a:gd name="T92" fmla="*/ 0 w 267"/>
                <a:gd name="T93" fmla="*/ 0 h 208"/>
                <a:gd name="T94" fmla="*/ 0 w 267"/>
                <a:gd name="T95" fmla="*/ 0 h 208"/>
                <a:gd name="T96" fmla="*/ 0 w 267"/>
                <a:gd name="T97" fmla="*/ 0 h 208"/>
                <a:gd name="T98" fmla="*/ 0 w 267"/>
                <a:gd name="T99" fmla="*/ 0 h 208"/>
                <a:gd name="T100" fmla="*/ 0 w 267"/>
                <a:gd name="T101" fmla="*/ 0 h 2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7"/>
                <a:gd name="T154" fmla="*/ 0 h 208"/>
                <a:gd name="T155" fmla="*/ 267 w 267"/>
                <a:gd name="T156" fmla="*/ 208 h 2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7" h="208">
                  <a:moveTo>
                    <a:pt x="34" y="154"/>
                  </a:moveTo>
                  <a:lnTo>
                    <a:pt x="38" y="159"/>
                  </a:lnTo>
                  <a:lnTo>
                    <a:pt x="42" y="163"/>
                  </a:lnTo>
                  <a:lnTo>
                    <a:pt x="45" y="167"/>
                  </a:lnTo>
                  <a:lnTo>
                    <a:pt x="50" y="170"/>
                  </a:lnTo>
                  <a:lnTo>
                    <a:pt x="54" y="173"/>
                  </a:lnTo>
                  <a:lnTo>
                    <a:pt x="58" y="176"/>
                  </a:lnTo>
                  <a:lnTo>
                    <a:pt x="64" y="177"/>
                  </a:lnTo>
                  <a:lnTo>
                    <a:pt x="68" y="178"/>
                  </a:lnTo>
                  <a:lnTo>
                    <a:pt x="74" y="179"/>
                  </a:lnTo>
                  <a:lnTo>
                    <a:pt x="79" y="178"/>
                  </a:lnTo>
                  <a:lnTo>
                    <a:pt x="85" y="178"/>
                  </a:lnTo>
                  <a:lnTo>
                    <a:pt x="90" y="176"/>
                  </a:lnTo>
                  <a:lnTo>
                    <a:pt x="102" y="171"/>
                  </a:lnTo>
                  <a:lnTo>
                    <a:pt x="115" y="165"/>
                  </a:lnTo>
                  <a:lnTo>
                    <a:pt x="120" y="161"/>
                  </a:lnTo>
                  <a:lnTo>
                    <a:pt x="112" y="160"/>
                  </a:lnTo>
                  <a:lnTo>
                    <a:pt x="105" y="158"/>
                  </a:lnTo>
                  <a:lnTo>
                    <a:pt x="99" y="156"/>
                  </a:lnTo>
                  <a:lnTo>
                    <a:pt x="93" y="153"/>
                  </a:lnTo>
                  <a:lnTo>
                    <a:pt x="88" y="149"/>
                  </a:lnTo>
                  <a:lnTo>
                    <a:pt x="84" y="145"/>
                  </a:lnTo>
                  <a:lnTo>
                    <a:pt x="79" y="139"/>
                  </a:lnTo>
                  <a:lnTo>
                    <a:pt x="75" y="134"/>
                  </a:lnTo>
                  <a:lnTo>
                    <a:pt x="70" y="126"/>
                  </a:lnTo>
                  <a:lnTo>
                    <a:pt x="67" y="119"/>
                  </a:lnTo>
                  <a:lnTo>
                    <a:pt x="65" y="111"/>
                  </a:lnTo>
                  <a:lnTo>
                    <a:pt x="64" y="103"/>
                  </a:lnTo>
                  <a:lnTo>
                    <a:pt x="63" y="96"/>
                  </a:lnTo>
                  <a:lnTo>
                    <a:pt x="64" y="88"/>
                  </a:lnTo>
                  <a:lnTo>
                    <a:pt x="65" y="80"/>
                  </a:lnTo>
                  <a:lnTo>
                    <a:pt x="67" y="73"/>
                  </a:lnTo>
                  <a:lnTo>
                    <a:pt x="70" y="65"/>
                  </a:lnTo>
                  <a:lnTo>
                    <a:pt x="75" y="57"/>
                  </a:lnTo>
                  <a:lnTo>
                    <a:pt x="79" y="50"/>
                  </a:lnTo>
                  <a:lnTo>
                    <a:pt x="85" y="43"/>
                  </a:lnTo>
                  <a:lnTo>
                    <a:pt x="91" y="37"/>
                  </a:lnTo>
                  <a:lnTo>
                    <a:pt x="99" y="30"/>
                  </a:lnTo>
                  <a:lnTo>
                    <a:pt x="107" y="23"/>
                  </a:lnTo>
                  <a:lnTo>
                    <a:pt x="116" y="18"/>
                  </a:lnTo>
                  <a:lnTo>
                    <a:pt x="124" y="13"/>
                  </a:lnTo>
                  <a:lnTo>
                    <a:pt x="133" y="8"/>
                  </a:lnTo>
                  <a:lnTo>
                    <a:pt x="140" y="6"/>
                  </a:lnTo>
                  <a:lnTo>
                    <a:pt x="149" y="3"/>
                  </a:lnTo>
                  <a:lnTo>
                    <a:pt x="157" y="2"/>
                  </a:lnTo>
                  <a:lnTo>
                    <a:pt x="164" y="0"/>
                  </a:lnTo>
                  <a:lnTo>
                    <a:pt x="172" y="0"/>
                  </a:lnTo>
                  <a:lnTo>
                    <a:pt x="181" y="2"/>
                  </a:lnTo>
                  <a:lnTo>
                    <a:pt x="189" y="3"/>
                  </a:lnTo>
                  <a:lnTo>
                    <a:pt x="195" y="5"/>
                  </a:lnTo>
                  <a:lnTo>
                    <a:pt x="202" y="8"/>
                  </a:lnTo>
                  <a:lnTo>
                    <a:pt x="208" y="11"/>
                  </a:lnTo>
                  <a:lnTo>
                    <a:pt x="214" y="16"/>
                  </a:lnTo>
                  <a:lnTo>
                    <a:pt x="219" y="21"/>
                  </a:lnTo>
                  <a:lnTo>
                    <a:pt x="225" y="27"/>
                  </a:lnTo>
                  <a:lnTo>
                    <a:pt x="229" y="33"/>
                  </a:lnTo>
                  <a:lnTo>
                    <a:pt x="233" y="40"/>
                  </a:lnTo>
                  <a:lnTo>
                    <a:pt x="236" y="46"/>
                  </a:lnTo>
                  <a:lnTo>
                    <a:pt x="238" y="54"/>
                  </a:lnTo>
                  <a:lnTo>
                    <a:pt x="239" y="61"/>
                  </a:lnTo>
                  <a:lnTo>
                    <a:pt x="239" y="68"/>
                  </a:lnTo>
                  <a:lnTo>
                    <a:pt x="238" y="75"/>
                  </a:lnTo>
                  <a:lnTo>
                    <a:pt x="236" y="83"/>
                  </a:lnTo>
                  <a:lnTo>
                    <a:pt x="232" y="90"/>
                  </a:lnTo>
                  <a:lnTo>
                    <a:pt x="231" y="93"/>
                  </a:lnTo>
                  <a:lnTo>
                    <a:pt x="252" y="80"/>
                  </a:lnTo>
                  <a:lnTo>
                    <a:pt x="267" y="103"/>
                  </a:lnTo>
                  <a:lnTo>
                    <a:pt x="131" y="190"/>
                  </a:lnTo>
                  <a:lnTo>
                    <a:pt x="121" y="195"/>
                  </a:lnTo>
                  <a:lnTo>
                    <a:pt x="112" y="200"/>
                  </a:lnTo>
                  <a:lnTo>
                    <a:pt x="103" y="203"/>
                  </a:lnTo>
                  <a:lnTo>
                    <a:pt x="96" y="205"/>
                  </a:lnTo>
                  <a:lnTo>
                    <a:pt x="87" y="207"/>
                  </a:lnTo>
                  <a:lnTo>
                    <a:pt x="79" y="208"/>
                  </a:lnTo>
                  <a:lnTo>
                    <a:pt x="71" y="208"/>
                  </a:lnTo>
                  <a:lnTo>
                    <a:pt x="65" y="207"/>
                  </a:lnTo>
                  <a:lnTo>
                    <a:pt x="57" y="205"/>
                  </a:lnTo>
                  <a:lnTo>
                    <a:pt x="51" y="203"/>
                  </a:lnTo>
                  <a:lnTo>
                    <a:pt x="44" y="198"/>
                  </a:lnTo>
                  <a:lnTo>
                    <a:pt x="38" y="194"/>
                  </a:lnTo>
                  <a:lnTo>
                    <a:pt x="31" y="189"/>
                  </a:lnTo>
                  <a:lnTo>
                    <a:pt x="26" y="182"/>
                  </a:lnTo>
                  <a:lnTo>
                    <a:pt x="20" y="176"/>
                  </a:lnTo>
                  <a:lnTo>
                    <a:pt x="15" y="167"/>
                  </a:lnTo>
                  <a:lnTo>
                    <a:pt x="8" y="155"/>
                  </a:lnTo>
                  <a:lnTo>
                    <a:pt x="3" y="143"/>
                  </a:lnTo>
                  <a:lnTo>
                    <a:pt x="1" y="137"/>
                  </a:lnTo>
                  <a:lnTo>
                    <a:pt x="0" y="131"/>
                  </a:lnTo>
                  <a:lnTo>
                    <a:pt x="0" y="125"/>
                  </a:lnTo>
                  <a:lnTo>
                    <a:pt x="0" y="120"/>
                  </a:lnTo>
                  <a:lnTo>
                    <a:pt x="1" y="114"/>
                  </a:lnTo>
                  <a:lnTo>
                    <a:pt x="3" y="109"/>
                  </a:lnTo>
                  <a:lnTo>
                    <a:pt x="5" y="104"/>
                  </a:lnTo>
                  <a:lnTo>
                    <a:pt x="8" y="99"/>
                  </a:lnTo>
                  <a:lnTo>
                    <a:pt x="15" y="90"/>
                  </a:lnTo>
                  <a:lnTo>
                    <a:pt x="23" y="81"/>
                  </a:lnTo>
                  <a:lnTo>
                    <a:pt x="40" y="107"/>
                  </a:lnTo>
                  <a:lnTo>
                    <a:pt x="34" y="111"/>
                  </a:lnTo>
                  <a:lnTo>
                    <a:pt x="31" y="116"/>
                  </a:lnTo>
                  <a:lnTo>
                    <a:pt x="29" y="122"/>
                  </a:lnTo>
                  <a:lnTo>
                    <a:pt x="28" y="128"/>
                  </a:lnTo>
                  <a:lnTo>
                    <a:pt x="28" y="135"/>
                  </a:lnTo>
                  <a:lnTo>
                    <a:pt x="29" y="141"/>
                  </a:lnTo>
                  <a:lnTo>
                    <a:pt x="31" y="147"/>
                  </a:lnTo>
                  <a:lnTo>
                    <a:pt x="34" y="154"/>
                  </a:lnTo>
                  <a:close/>
                  <a:moveTo>
                    <a:pt x="209" y="51"/>
                  </a:moveTo>
                  <a:lnTo>
                    <a:pt x="205" y="46"/>
                  </a:lnTo>
                  <a:lnTo>
                    <a:pt x="202" y="42"/>
                  </a:lnTo>
                  <a:lnTo>
                    <a:pt x="198" y="39"/>
                  </a:lnTo>
                  <a:lnTo>
                    <a:pt x="194" y="35"/>
                  </a:lnTo>
                  <a:lnTo>
                    <a:pt x="190" y="32"/>
                  </a:lnTo>
                  <a:lnTo>
                    <a:pt x="185" y="31"/>
                  </a:lnTo>
                  <a:lnTo>
                    <a:pt x="181" y="30"/>
                  </a:lnTo>
                  <a:lnTo>
                    <a:pt x="177" y="29"/>
                  </a:lnTo>
                  <a:lnTo>
                    <a:pt x="167" y="30"/>
                  </a:lnTo>
                  <a:lnTo>
                    <a:pt x="155" y="32"/>
                  </a:lnTo>
                  <a:lnTo>
                    <a:pt x="143" y="38"/>
                  </a:lnTo>
                  <a:lnTo>
                    <a:pt x="128" y="45"/>
                  </a:lnTo>
                  <a:lnTo>
                    <a:pt x="116" y="54"/>
                  </a:lnTo>
                  <a:lnTo>
                    <a:pt x="105" y="64"/>
                  </a:lnTo>
                  <a:lnTo>
                    <a:pt x="98" y="73"/>
                  </a:lnTo>
                  <a:lnTo>
                    <a:pt x="93" y="83"/>
                  </a:lnTo>
                  <a:lnTo>
                    <a:pt x="91" y="87"/>
                  </a:lnTo>
                  <a:lnTo>
                    <a:pt x="90" y="92"/>
                  </a:lnTo>
                  <a:lnTo>
                    <a:pt x="90" y="97"/>
                  </a:lnTo>
                  <a:lnTo>
                    <a:pt x="90" y="102"/>
                  </a:lnTo>
                  <a:lnTo>
                    <a:pt x="91" y="107"/>
                  </a:lnTo>
                  <a:lnTo>
                    <a:pt x="92" y="112"/>
                  </a:lnTo>
                  <a:lnTo>
                    <a:pt x="94" y="116"/>
                  </a:lnTo>
                  <a:lnTo>
                    <a:pt x="97" y="121"/>
                  </a:lnTo>
                  <a:lnTo>
                    <a:pt x="103" y="130"/>
                  </a:lnTo>
                  <a:lnTo>
                    <a:pt x="111" y="135"/>
                  </a:lnTo>
                  <a:lnTo>
                    <a:pt x="114" y="138"/>
                  </a:lnTo>
                  <a:lnTo>
                    <a:pt x="119" y="139"/>
                  </a:lnTo>
                  <a:lnTo>
                    <a:pt x="124" y="142"/>
                  </a:lnTo>
                  <a:lnTo>
                    <a:pt x="128" y="142"/>
                  </a:lnTo>
                  <a:lnTo>
                    <a:pt x="139" y="143"/>
                  </a:lnTo>
                  <a:lnTo>
                    <a:pt x="149" y="141"/>
                  </a:lnTo>
                  <a:lnTo>
                    <a:pt x="160" y="136"/>
                  </a:lnTo>
                  <a:lnTo>
                    <a:pt x="171" y="131"/>
                  </a:lnTo>
                  <a:lnTo>
                    <a:pt x="185" y="121"/>
                  </a:lnTo>
                  <a:lnTo>
                    <a:pt x="197" y="111"/>
                  </a:lnTo>
                  <a:lnTo>
                    <a:pt x="202" y="106"/>
                  </a:lnTo>
                  <a:lnTo>
                    <a:pt x="206" y="101"/>
                  </a:lnTo>
                  <a:lnTo>
                    <a:pt x="209" y="96"/>
                  </a:lnTo>
                  <a:lnTo>
                    <a:pt x="212" y="91"/>
                  </a:lnTo>
                  <a:lnTo>
                    <a:pt x="214" y="86"/>
                  </a:lnTo>
                  <a:lnTo>
                    <a:pt x="216" y="81"/>
                  </a:lnTo>
                  <a:lnTo>
                    <a:pt x="216" y="76"/>
                  </a:lnTo>
                  <a:lnTo>
                    <a:pt x="216" y="72"/>
                  </a:lnTo>
                  <a:lnTo>
                    <a:pt x="215" y="66"/>
                  </a:lnTo>
                  <a:lnTo>
                    <a:pt x="214" y="62"/>
                  </a:lnTo>
                  <a:lnTo>
                    <a:pt x="212" y="56"/>
                  </a:lnTo>
                  <a:lnTo>
                    <a:pt x="209" y="51"/>
                  </a:lnTo>
                  <a:close/>
                </a:path>
              </a:pathLst>
            </a:custGeom>
            <a:solidFill>
              <a:srgbClr val="2C5882"/>
            </a:solidFill>
            <a:ln w="9525">
              <a:noFill/>
              <a:round/>
            </a:ln>
          </p:spPr>
          <p:txBody>
            <a:bodyPr/>
            <a:lstStyle/>
            <a:p>
              <a:endParaRPr lang="zh-CN" altLang="en-US"/>
            </a:p>
          </p:txBody>
        </p:sp>
        <p:sp>
          <p:nvSpPr>
            <p:cNvPr id="49204" name="Freeform 62"/>
            <p:cNvSpPr>
              <a:spLocks noEditPoints="1"/>
            </p:cNvSpPr>
            <p:nvPr/>
          </p:nvSpPr>
          <p:spPr bwMode="auto">
            <a:xfrm>
              <a:off x="177" y="983"/>
              <a:ext cx="85" cy="67"/>
            </a:xfrm>
            <a:custGeom>
              <a:avLst/>
              <a:gdLst>
                <a:gd name="T0" fmla="*/ 0 w 256"/>
                <a:gd name="T1" fmla="*/ 0 h 201"/>
                <a:gd name="T2" fmla="*/ 0 w 256"/>
                <a:gd name="T3" fmla="*/ 0 h 201"/>
                <a:gd name="T4" fmla="*/ 0 w 256"/>
                <a:gd name="T5" fmla="*/ 0 h 201"/>
                <a:gd name="T6" fmla="*/ 0 w 256"/>
                <a:gd name="T7" fmla="*/ 0 h 201"/>
                <a:gd name="T8" fmla="*/ 0 w 256"/>
                <a:gd name="T9" fmla="*/ 0 h 201"/>
                <a:gd name="T10" fmla="*/ 0 w 256"/>
                <a:gd name="T11" fmla="*/ 0 h 201"/>
                <a:gd name="T12" fmla="*/ 0 w 256"/>
                <a:gd name="T13" fmla="*/ 0 h 201"/>
                <a:gd name="T14" fmla="*/ 0 w 256"/>
                <a:gd name="T15" fmla="*/ 0 h 201"/>
                <a:gd name="T16" fmla="*/ 0 w 256"/>
                <a:gd name="T17" fmla="*/ 0 h 201"/>
                <a:gd name="T18" fmla="*/ 0 w 256"/>
                <a:gd name="T19" fmla="*/ 0 h 201"/>
                <a:gd name="T20" fmla="*/ 0 w 256"/>
                <a:gd name="T21" fmla="*/ 0 h 201"/>
                <a:gd name="T22" fmla="*/ 0 w 256"/>
                <a:gd name="T23" fmla="*/ 0 h 201"/>
                <a:gd name="T24" fmla="*/ 0 w 256"/>
                <a:gd name="T25" fmla="*/ 0 h 201"/>
                <a:gd name="T26" fmla="*/ 0 w 256"/>
                <a:gd name="T27" fmla="*/ 0 h 201"/>
                <a:gd name="T28" fmla="*/ 0 w 256"/>
                <a:gd name="T29" fmla="*/ 0 h 201"/>
                <a:gd name="T30" fmla="*/ 0 w 256"/>
                <a:gd name="T31" fmla="*/ 0 h 201"/>
                <a:gd name="T32" fmla="*/ 0 w 256"/>
                <a:gd name="T33" fmla="*/ 0 h 201"/>
                <a:gd name="T34" fmla="*/ 0 w 256"/>
                <a:gd name="T35" fmla="*/ 0 h 201"/>
                <a:gd name="T36" fmla="*/ 0 w 256"/>
                <a:gd name="T37" fmla="*/ 0 h 201"/>
                <a:gd name="T38" fmla="*/ 0 w 256"/>
                <a:gd name="T39" fmla="*/ 0 h 201"/>
                <a:gd name="T40" fmla="*/ 0 w 256"/>
                <a:gd name="T41" fmla="*/ 0 h 201"/>
                <a:gd name="T42" fmla="*/ 0 w 256"/>
                <a:gd name="T43" fmla="*/ 0 h 201"/>
                <a:gd name="T44" fmla="*/ 0 w 256"/>
                <a:gd name="T45" fmla="*/ 0 h 201"/>
                <a:gd name="T46" fmla="*/ 0 w 256"/>
                <a:gd name="T47" fmla="*/ 0 h 201"/>
                <a:gd name="T48" fmla="*/ 0 w 256"/>
                <a:gd name="T49" fmla="*/ 0 h 201"/>
                <a:gd name="T50" fmla="*/ 0 w 256"/>
                <a:gd name="T51" fmla="*/ 0 h 201"/>
                <a:gd name="T52" fmla="*/ 0 w 256"/>
                <a:gd name="T53" fmla="*/ 0 h 201"/>
                <a:gd name="T54" fmla="*/ 0 w 256"/>
                <a:gd name="T55" fmla="*/ 0 h 201"/>
                <a:gd name="T56" fmla="*/ 0 w 256"/>
                <a:gd name="T57" fmla="*/ 0 h 201"/>
                <a:gd name="T58" fmla="*/ 0 w 256"/>
                <a:gd name="T59" fmla="*/ 0 h 201"/>
                <a:gd name="T60" fmla="*/ 0 w 256"/>
                <a:gd name="T61" fmla="*/ 0 h 201"/>
                <a:gd name="T62" fmla="*/ 0 w 256"/>
                <a:gd name="T63" fmla="*/ 0 h 201"/>
                <a:gd name="T64" fmla="*/ 0 w 256"/>
                <a:gd name="T65" fmla="*/ 0 h 201"/>
                <a:gd name="T66" fmla="*/ 0 w 256"/>
                <a:gd name="T67" fmla="*/ 0 h 201"/>
                <a:gd name="T68" fmla="*/ 0 w 256"/>
                <a:gd name="T69" fmla="*/ 0 h 201"/>
                <a:gd name="T70" fmla="*/ 0 w 256"/>
                <a:gd name="T71" fmla="*/ 0 h 201"/>
                <a:gd name="T72" fmla="*/ 0 w 256"/>
                <a:gd name="T73" fmla="*/ 0 h 201"/>
                <a:gd name="T74" fmla="*/ 0 w 256"/>
                <a:gd name="T75" fmla="*/ 0 h 201"/>
                <a:gd name="T76" fmla="*/ 0 w 256"/>
                <a:gd name="T77" fmla="*/ 0 h 201"/>
                <a:gd name="T78" fmla="*/ 0 w 256"/>
                <a:gd name="T79" fmla="*/ 0 h 201"/>
                <a:gd name="T80" fmla="*/ 0 w 256"/>
                <a:gd name="T81" fmla="*/ 0 h 201"/>
                <a:gd name="T82" fmla="*/ 0 w 256"/>
                <a:gd name="T83" fmla="*/ 0 h 201"/>
                <a:gd name="T84" fmla="*/ 0 w 256"/>
                <a:gd name="T85" fmla="*/ 0 h 201"/>
                <a:gd name="T86" fmla="*/ 0 w 256"/>
                <a:gd name="T87" fmla="*/ 0 h 201"/>
                <a:gd name="T88" fmla="*/ 0 w 256"/>
                <a:gd name="T89" fmla="*/ 0 h 201"/>
                <a:gd name="T90" fmla="*/ 0 w 256"/>
                <a:gd name="T91" fmla="*/ 0 h 201"/>
                <a:gd name="T92" fmla="*/ 0 w 256"/>
                <a:gd name="T93" fmla="*/ 0 h 201"/>
                <a:gd name="T94" fmla="*/ 0 w 256"/>
                <a:gd name="T95" fmla="*/ 0 h 201"/>
                <a:gd name="T96" fmla="*/ 0 w 256"/>
                <a:gd name="T97" fmla="*/ 0 h 201"/>
                <a:gd name="T98" fmla="*/ 0 w 256"/>
                <a:gd name="T99" fmla="*/ 0 h 201"/>
                <a:gd name="T100" fmla="*/ 0 w 256"/>
                <a:gd name="T101" fmla="*/ 0 h 201"/>
                <a:gd name="T102" fmla="*/ 0 w 256"/>
                <a:gd name="T103" fmla="*/ 0 h 201"/>
                <a:gd name="T104" fmla="*/ 0 w 256"/>
                <a:gd name="T105" fmla="*/ 0 h 201"/>
                <a:gd name="T106" fmla="*/ 0 w 256"/>
                <a:gd name="T107" fmla="*/ 0 h 201"/>
                <a:gd name="T108" fmla="*/ 0 w 256"/>
                <a:gd name="T109" fmla="*/ 0 h 2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6"/>
                <a:gd name="T166" fmla="*/ 0 h 201"/>
                <a:gd name="T167" fmla="*/ 256 w 256"/>
                <a:gd name="T168" fmla="*/ 201 h 2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6" h="201">
                  <a:moveTo>
                    <a:pt x="15" y="143"/>
                  </a:moveTo>
                  <a:lnTo>
                    <a:pt x="10" y="136"/>
                  </a:lnTo>
                  <a:lnTo>
                    <a:pt x="6" y="129"/>
                  </a:lnTo>
                  <a:lnTo>
                    <a:pt x="3" y="121"/>
                  </a:lnTo>
                  <a:lnTo>
                    <a:pt x="1" y="114"/>
                  </a:lnTo>
                  <a:lnTo>
                    <a:pt x="0" y="106"/>
                  </a:lnTo>
                  <a:lnTo>
                    <a:pt x="0" y="98"/>
                  </a:lnTo>
                  <a:lnTo>
                    <a:pt x="0" y="91"/>
                  </a:lnTo>
                  <a:lnTo>
                    <a:pt x="2" y="83"/>
                  </a:lnTo>
                  <a:lnTo>
                    <a:pt x="4" y="75"/>
                  </a:lnTo>
                  <a:lnTo>
                    <a:pt x="7" y="67"/>
                  </a:lnTo>
                  <a:lnTo>
                    <a:pt x="12" y="59"/>
                  </a:lnTo>
                  <a:lnTo>
                    <a:pt x="16" y="51"/>
                  </a:lnTo>
                  <a:lnTo>
                    <a:pt x="21" y="45"/>
                  </a:lnTo>
                  <a:lnTo>
                    <a:pt x="29" y="37"/>
                  </a:lnTo>
                  <a:lnTo>
                    <a:pt x="36" y="30"/>
                  </a:lnTo>
                  <a:lnTo>
                    <a:pt x="44" y="23"/>
                  </a:lnTo>
                  <a:lnTo>
                    <a:pt x="52" y="18"/>
                  </a:lnTo>
                  <a:lnTo>
                    <a:pt x="60" y="13"/>
                  </a:lnTo>
                  <a:lnTo>
                    <a:pt x="67" y="9"/>
                  </a:lnTo>
                  <a:lnTo>
                    <a:pt x="75" y="5"/>
                  </a:lnTo>
                  <a:lnTo>
                    <a:pt x="83" y="2"/>
                  </a:lnTo>
                  <a:lnTo>
                    <a:pt x="91" y="1"/>
                  </a:lnTo>
                  <a:lnTo>
                    <a:pt x="99" y="0"/>
                  </a:lnTo>
                  <a:lnTo>
                    <a:pt x="107" y="0"/>
                  </a:lnTo>
                  <a:lnTo>
                    <a:pt x="114" y="0"/>
                  </a:lnTo>
                  <a:lnTo>
                    <a:pt x="122" y="2"/>
                  </a:lnTo>
                  <a:lnTo>
                    <a:pt x="129" y="4"/>
                  </a:lnTo>
                  <a:lnTo>
                    <a:pt x="135" y="7"/>
                  </a:lnTo>
                  <a:lnTo>
                    <a:pt x="142" y="11"/>
                  </a:lnTo>
                  <a:lnTo>
                    <a:pt x="147" y="15"/>
                  </a:lnTo>
                  <a:lnTo>
                    <a:pt x="153" y="20"/>
                  </a:lnTo>
                  <a:lnTo>
                    <a:pt x="158" y="26"/>
                  </a:lnTo>
                  <a:lnTo>
                    <a:pt x="163" y="33"/>
                  </a:lnTo>
                  <a:lnTo>
                    <a:pt x="166" y="39"/>
                  </a:lnTo>
                  <a:lnTo>
                    <a:pt x="168" y="46"/>
                  </a:lnTo>
                  <a:lnTo>
                    <a:pt x="170" y="53"/>
                  </a:lnTo>
                  <a:lnTo>
                    <a:pt x="171" y="60"/>
                  </a:lnTo>
                  <a:lnTo>
                    <a:pt x="171" y="68"/>
                  </a:lnTo>
                  <a:lnTo>
                    <a:pt x="170" y="75"/>
                  </a:lnTo>
                  <a:lnTo>
                    <a:pt x="168" y="83"/>
                  </a:lnTo>
                  <a:lnTo>
                    <a:pt x="167" y="86"/>
                  </a:lnTo>
                  <a:lnTo>
                    <a:pt x="238" y="31"/>
                  </a:lnTo>
                  <a:lnTo>
                    <a:pt x="247" y="43"/>
                  </a:lnTo>
                  <a:lnTo>
                    <a:pt x="256" y="54"/>
                  </a:lnTo>
                  <a:lnTo>
                    <a:pt x="67" y="201"/>
                  </a:lnTo>
                  <a:lnTo>
                    <a:pt x="59" y="191"/>
                  </a:lnTo>
                  <a:lnTo>
                    <a:pt x="51" y="180"/>
                  </a:lnTo>
                  <a:lnTo>
                    <a:pt x="70" y="165"/>
                  </a:lnTo>
                  <a:lnTo>
                    <a:pt x="63" y="166"/>
                  </a:lnTo>
                  <a:lnTo>
                    <a:pt x="55" y="165"/>
                  </a:lnTo>
                  <a:lnTo>
                    <a:pt x="49" y="164"/>
                  </a:lnTo>
                  <a:lnTo>
                    <a:pt x="42" y="163"/>
                  </a:lnTo>
                  <a:lnTo>
                    <a:pt x="37" y="160"/>
                  </a:lnTo>
                  <a:lnTo>
                    <a:pt x="30" y="158"/>
                  </a:lnTo>
                  <a:lnTo>
                    <a:pt x="25" y="153"/>
                  </a:lnTo>
                  <a:lnTo>
                    <a:pt x="20" y="149"/>
                  </a:lnTo>
                  <a:lnTo>
                    <a:pt x="15" y="143"/>
                  </a:lnTo>
                  <a:close/>
                  <a:moveTo>
                    <a:pt x="141" y="47"/>
                  </a:moveTo>
                  <a:lnTo>
                    <a:pt x="136" y="43"/>
                  </a:lnTo>
                  <a:lnTo>
                    <a:pt x="133" y="38"/>
                  </a:lnTo>
                  <a:lnTo>
                    <a:pt x="129" y="35"/>
                  </a:lnTo>
                  <a:lnTo>
                    <a:pt x="124" y="33"/>
                  </a:lnTo>
                  <a:lnTo>
                    <a:pt x="120" y="31"/>
                  </a:lnTo>
                  <a:lnTo>
                    <a:pt x="115" y="30"/>
                  </a:lnTo>
                  <a:lnTo>
                    <a:pt x="111" y="28"/>
                  </a:lnTo>
                  <a:lnTo>
                    <a:pt x="106" y="28"/>
                  </a:lnTo>
                  <a:lnTo>
                    <a:pt x="101" y="28"/>
                  </a:lnTo>
                  <a:lnTo>
                    <a:pt x="96" y="30"/>
                  </a:lnTo>
                  <a:lnTo>
                    <a:pt x="90" y="32"/>
                  </a:lnTo>
                  <a:lnTo>
                    <a:pt x="85" y="34"/>
                  </a:lnTo>
                  <a:lnTo>
                    <a:pt x="73" y="40"/>
                  </a:lnTo>
                  <a:lnTo>
                    <a:pt x="60" y="50"/>
                  </a:lnTo>
                  <a:lnTo>
                    <a:pt x="48" y="60"/>
                  </a:lnTo>
                  <a:lnTo>
                    <a:pt x="39" y="70"/>
                  </a:lnTo>
                  <a:lnTo>
                    <a:pt x="32" y="80"/>
                  </a:lnTo>
                  <a:lnTo>
                    <a:pt x="28" y="91"/>
                  </a:lnTo>
                  <a:lnTo>
                    <a:pt x="27" y="95"/>
                  </a:lnTo>
                  <a:lnTo>
                    <a:pt x="26" y="101"/>
                  </a:lnTo>
                  <a:lnTo>
                    <a:pt x="27" y="105"/>
                  </a:lnTo>
                  <a:lnTo>
                    <a:pt x="27" y="110"/>
                  </a:lnTo>
                  <a:lnTo>
                    <a:pt x="28" y="115"/>
                  </a:lnTo>
                  <a:lnTo>
                    <a:pt x="30" y="119"/>
                  </a:lnTo>
                  <a:lnTo>
                    <a:pt x="32" y="125"/>
                  </a:lnTo>
                  <a:lnTo>
                    <a:pt x="36" y="129"/>
                  </a:lnTo>
                  <a:lnTo>
                    <a:pt x="39" y="132"/>
                  </a:lnTo>
                  <a:lnTo>
                    <a:pt x="43" y="136"/>
                  </a:lnTo>
                  <a:lnTo>
                    <a:pt x="47" y="139"/>
                  </a:lnTo>
                  <a:lnTo>
                    <a:pt x="51" y="141"/>
                  </a:lnTo>
                  <a:lnTo>
                    <a:pt x="55" y="143"/>
                  </a:lnTo>
                  <a:lnTo>
                    <a:pt x="60" y="144"/>
                  </a:lnTo>
                  <a:lnTo>
                    <a:pt x="65" y="145"/>
                  </a:lnTo>
                  <a:lnTo>
                    <a:pt x="70" y="145"/>
                  </a:lnTo>
                  <a:lnTo>
                    <a:pt x="80" y="145"/>
                  </a:lnTo>
                  <a:lnTo>
                    <a:pt x="90" y="142"/>
                  </a:lnTo>
                  <a:lnTo>
                    <a:pt x="101" y="137"/>
                  </a:lnTo>
                  <a:lnTo>
                    <a:pt x="111" y="130"/>
                  </a:lnTo>
                  <a:lnTo>
                    <a:pt x="124" y="119"/>
                  </a:lnTo>
                  <a:lnTo>
                    <a:pt x="134" y="108"/>
                  </a:lnTo>
                  <a:lnTo>
                    <a:pt x="138" y="103"/>
                  </a:lnTo>
                  <a:lnTo>
                    <a:pt x="142" y="97"/>
                  </a:lnTo>
                  <a:lnTo>
                    <a:pt x="145" y="92"/>
                  </a:lnTo>
                  <a:lnTo>
                    <a:pt x="147" y="86"/>
                  </a:lnTo>
                  <a:lnTo>
                    <a:pt x="148" y="81"/>
                  </a:lnTo>
                  <a:lnTo>
                    <a:pt x="149" y="75"/>
                  </a:lnTo>
                  <a:lnTo>
                    <a:pt x="149" y="71"/>
                  </a:lnTo>
                  <a:lnTo>
                    <a:pt x="149" y="66"/>
                  </a:lnTo>
                  <a:lnTo>
                    <a:pt x="148" y="61"/>
                  </a:lnTo>
                  <a:lnTo>
                    <a:pt x="146" y="56"/>
                  </a:lnTo>
                  <a:lnTo>
                    <a:pt x="144" y="51"/>
                  </a:lnTo>
                  <a:lnTo>
                    <a:pt x="141" y="47"/>
                  </a:lnTo>
                  <a:close/>
                </a:path>
              </a:pathLst>
            </a:custGeom>
            <a:solidFill>
              <a:srgbClr val="2C5882"/>
            </a:solidFill>
            <a:ln w="9525">
              <a:noFill/>
              <a:round/>
            </a:ln>
          </p:spPr>
          <p:txBody>
            <a:bodyPr/>
            <a:lstStyle/>
            <a:p>
              <a:endParaRPr lang="zh-CN" altLang="en-US"/>
            </a:p>
          </p:txBody>
        </p:sp>
        <p:sp>
          <p:nvSpPr>
            <p:cNvPr id="49205" name="Freeform 61"/>
            <p:cNvSpPr/>
            <p:nvPr/>
          </p:nvSpPr>
          <p:spPr bwMode="auto">
            <a:xfrm>
              <a:off x="219" y="1023"/>
              <a:ext cx="68" cy="74"/>
            </a:xfrm>
            <a:custGeom>
              <a:avLst/>
              <a:gdLst>
                <a:gd name="T0" fmla="*/ 0 w 205"/>
                <a:gd name="T1" fmla="*/ 0 h 222"/>
                <a:gd name="T2" fmla="*/ 0 w 205"/>
                <a:gd name="T3" fmla="*/ 0 h 222"/>
                <a:gd name="T4" fmla="*/ 0 w 205"/>
                <a:gd name="T5" fmla="*/ 0 h 222"/>
                <a:gd name="T6" fmla="*/ 0 w 205"/>
                <a:gd name="T7" fmla="*/ 0 h 222"/>
                <a:gd name="T8" fmla="*/ 0 w 205"/>
                <a:gd name="T9" fmla="*/ 0 h 222"/>
                <a:gd name="T10" fmla="*/ 0 w 205"/>
                <a:gd name="T11" fmla="*/ 0 h 222"/>
                <a:gd name="T12" fmla="*/ 0 w 205"/>
                <a:gd name="T13" fmla="*/ 0 h 222"/>
                <a:gd name="T14" fmla="*/ 0 w 205"/>
                <a:gd name="T15" fmla="*/ 0 h 222"/>
                <a:gd name="T16" fmla="*/ 0 w 205"/>
                <a:gd name="T17" fmla="*/ 0 h 222"/>
                <a:gd name="T18" fmla="*/ 0 w 205"/>
                <a:gd name="T19" fmla="*/ 0 h 222"/>
                <a:gd name="T20" fmla="*/ 0 w 205"/>
                <a:gd name="T21" fmla="*/ 0 h 222"/>
                <a:gd name="T22" fmla="*/ 0 w 205"/>
                <a:gd name="T23" fmla="*/ 0 h 222"/>
                <a:gd name="T24" fmla="*/ 0 w 205"/>
                <a:gd name="T25" fmla="*/ 0 h 222"/>
                <a:gd name="T26" fmla="*/ 0 w 205"/>
                <a:gd name="T27" fmla="*/ 0 h 222"/>
                <a:gd name="T28" fmla="*/ 0 w 205"/>
                <a:gd name="T29" fmla="*/ 0 h 222"/>
                <a:gd name="T30" fmla="*/ 0 w 205"/>
                <a:gd name="T31" fmla="*/ 0 h 222"/>
                <a:gd name="T32" fmla="*/ 0 w 205"/>
                <a:gd name="T33" fmla="*/ 0 h 222"/>
                <a:gd name="T34" fmla="*/ 0 w 205"/>
                <a:gd name="T35" fmla="*/ 0 h 222"/>
                <a:gd name="T36" fmla="*/ 0 w 205"/>
                <a:gd name="T37" fmla="*/ 0 h 222"/>
                <a:gd name="T38" fmla="*/ 0 w 205"/>
                <a:gd name="T39" fmla="*/ 0 h 222"/>
                <a:gd name="T40" fmla="*/ 0 w 205"/>
                <a:gd name="T41" fmla="*/ 0 h 222"/>
                <a:gd name="T42" fmla="*/ 0 w 205"/>
                <a:gd name="T43" fmla="*/ 0 h 222"/>
                <a:gd name="T44" fmla="*/ 0 w 205"/>
                <a:gd name="T45" fmla="*/ 0 h 222"/>
                <a:gd name="T46" fmla="*/ 0 w 205"/>
                <a:gd name="T47" fmla="*/ 0 h 222"/>
                <a:gd name="T48" fmla="*/ 0 w 205"/>
                <a:gd name="T49" fmla="*/ 0 h 222"/>
                <a:gd name="T50" fmla="*/ 0 w 205"/>
                <a:gd name="T51" fmla="*/ 0 h 222"/>
                <a:gd name="T52" fmla="*/ 0 w 205"/>
                <a:gd name="T53" fmla="*/ 0 h 222"/>
                <a:gd name="T54" fmla="*/ 0 w 205"/>
                <a:gd name="T55" fmla="*/ 0 h 222"/>
                <a:gd name="T56" fmla="*/ 0 w 205"/>
                <a:gd name="T57" fmla="*/ 0 h 222"/>
                <a:gd name="T58" fmla="*/ 0 w 205"/>
                <a:gd name="T59" fmla="*/ 0 h 222"/>
                <a:gd name="T60" fmla="*/ 0 w 205"/>
                <a:gd name="T61" fmla="*/ 0 h 222"/>
                <a:gd name="T62" fmla="*/ 0 w 205"/>
                <a:gd name="T63" fmla="*/ 0 h 222"/>
                <a:gd name="T64" fmla="*/ 0 w 205"/>
                <a:gd name="T65" fmla="*/ 0 h 222"/>
                <a:gd name="T66" fmla="*/ 0 w 205"/>
                <a:gd name="T67" fmla="*/ 0 h 222"/>
                <a:gd name="T68" fmla="*/ 0 w 205"/>
                <a:gd name="T69" fmla="*/ 0 h 222"/>
                <a:gd name="T70" fmla="*/ 0 w 205"/>
                <a:gd name="T71" fmla="*/ 0 h 222"/>
                <a:gd name="T72" fmla="*/ 0 w 205"/>
                <a:gd name="T73" fmla="*/ 0 h 222"/>
                <a:gd name="T74" fmla="*/ 0 w 205"/>
                <a:gd name="T75" fmla="*/ 0 h 222"/>
                <a:gd name="T76" fmla="*/ 0 w 205"/>
                <a:gd name="T77" fmla="*/ 0 h 222"/>
                <a:gd name="T78" fmla="*/ 0 w 205"/>
                <a:gd name="T79" fmla="*/ 0 h 222"/>
                <a:gd name="T80" fmla="*/ 0 w 205"/>
                <a:gd name="T81" fmla="*/ 0 h 222"/>
                <a:gd name="T82" fmla="*/ 0 w 205"/>
                <a:gd name="T83" fmla="*/ 0 h 222"/>
                <a:gd name="T84" fmla="*/ 0 w 205"/>
                <a:gd name="T85" fmla="*/ 0 h 222"/>
                <a:gd name="T86" fmla="*/ 0 w 205"/>
                <a:gd name="T87" fmla="*/ 0 h 222"/>
                <a:gd name="T88" fmla="*/ 0 w 205"/>
                <a:gd name="T89" fmla="*/ 0 h 222"/>
                <a:gd name="T90" fmla="*/ 0 w 205"/>
                <a:gd name="T91" fmla="*/ 0 h 222"/>
                <a:gd name="T92" fmla="*/ 0 w 205"/>
                <a:gd name="T93" fmla="*/ 0 h 222"/>
                <a:gd name="T94" fmla="*/ 0 w 205"/>
                <a:gd name="T95" fmla="*/ 0 h 222"/>
                <a:gd name="T96" fmla="*/ 0 w 205"/>
                <a:gd name="T97" fmla="*/ 0 h 222"/>
                <a:gd name="T98" fmla="*/ 0 w 205"/>
                <a:gd name="T99" fmla="*/ 0 h 222"/>
                <a:gd name="T100" fmla="*/ 0 w 205"/>
                <a:gd name="T101" fmla="*/ 0 h 222"/>
                <a:gd name="T102" fmla="*/ 0 w 205"/>
                <a:gd name="T103" fmla="*/ 0 h 222"/>
                <a:gd name="T104" fmla="*/ 0 w 205"/>
                <a:gd name="T105" fmla="*/ 0 h 222"/>
                <a:gd name="T106" fmla="*/ 0 w 205"/>
                <a:gd name="T107" fmla="*/ 0 h 22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05"/>
                <a:gd name="T163" fmla="*/ 0 h 222"/>
                <a:gd name="T164" fmla="*/ 205 w 205"/>
                <a:gd name="T165" fmla="*/ 222 h 22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05" h="222">
                  <a:moveTo>
                    <a:pt x="124" y="20"/>
                  </a:moveTo>
                  <a:lnTo>
                    <a:pt x="46" y="101"/>
                  </a:lnTo>
                  <a:lnTo>
                    <a:pt x="40" y="109"/>
                  </a:lnTo>
                  <a:lnTo>
                    <a:pt x="34" y="116"/>
                  </a:lnTo>
                  <a:lnTo>
                    <a:pt x="32" y="123"/>
                  </a:lnTo>
                  <a:lnTo>
                    <a:pt x="31" y="130"/>
                  </a:lnTo>
                  <a:lnTo>
                    <a:pt x="31" y="136"/>
                  </a:lnTo>
                  <a:lnTo>
                    <a:pt x="33" y="143"/>
                  </a:lnTo>
                  <a:lnTo>
                    <a:pt x="38" y="149"/>
                  </a:lnTo>
                  <a:lnTo>
                    <a:pt x="44" y="156"/>
                  </a:lnTo>
                  <a:lnTo>
                    <a:pt x="47" y="159"/>
                  </a:lnTo>
                  <a:lnTo>
                    <a:pt x="52" y="162"/>
                  </a:lnTo>
                  <a:lnTo>
                    <a:pt x="56" y="165"/>
                  </a:lnTo>
                  <a:lnTo>
                    <a:pt x="61" y="167"/>
                  </a:lnTo>
                  <a:lnTo>
                    <a:pt x="65" y="168"/>
                  </a:lnTo>
                  <a:lnTo>
                    <a:pt x="69" y="168"/>
                  </a:lnTo>
                  <a:lnTo>
                    <a:pt x="74" y="168"/>
                  </a:lnTo>
                  <a:lnTo>
                    <a:pt x="79" y="168"/>
                  </a:lnTo>
                  <a:lnTo>
                    <a:pt x="89" y="165"/>
                  </a:lnTo>
                  <a:lnTo>
                    <a:pt x="99" y="160"/>
                  </a:lnTo>
                  <a:lnTo>
                    <a:pt x="109" y="154"/>
                  </a:lnTo>
                  <a:lnTo>
                    <a:pt x="119" y="144"/>
                  </a:lnTo>
                  <a:lnTo>
                    <a:pt x="183" y="77"/>
                  </a:lnTo>
                  <a:lnTo>
                    <a:pt x="194" y="87"/>
                  </a:lnTo>
                  <a:lnTo>
                    <a:pt x="205" y="98"/>
                  </a:lnTo>
                  <a:lnTo>
                    <a:pt x="84" y="222"/>
                  </a:lnTo>
                  <a:lnTo>
                    <a:pt x="74" y="214"/>
                  </a:lnTo>
                  <a:lnTo>
                    <a:pt x="64" y="204"/>
                  </a:lnTo>
                  <a:lnTo>
                    <a:pt x="82" y="184"/>
                  </a:lnTo>
                  <a:lnTo>
                    <a:pt x="77" y="185"/>
                  </a:lnTo>
                  <a:lnTo>
                    <a:pt x="72" y="186"/>
                  </a:lnTo>
                  <a:lnTo>
                    <a:pt x="64" y="187"/>
                  </a:lnTo>
                  <a:lnTo>
                    <a:pt x="57" y="186"/>
                  </a:lnTo>
                  <a:lnTo>
                    <a:pt x="51" y="185"/>
                  </a:lnTo>
                  <a:lnTo>
                    <a:pt x="44" y="184"/>
                  </a:lnTo>
                  <a:lnTo>
                    <a:pt x="39" y="182"/>
                  </a:lnTo>
                  <a:lnTo>
                    <a:pt x="32" y="179"/>
                  </a:lnTo>
                  <a:lnTo>
                    <a:pt x="27" y="174"/>
                  </a:lnTo>
                  <a:lnTo>
                    <a:pt x="22" y="170"/>
                  </a:lnTo>
                  <a:lnTo>
                    <a:pt x="12" y="160"/>
                  </a:lnTo>
                  <a:lnTo>
                    <a:pt x="6" y="149"/>
                  </a:lnTo>
                  <a:lnTo>
                    <a:pt x="4" y="144"/>
                  </a:lnTo>
                  <a:lnTo>
                    <a:pt x="2" y="139"/>
                  </a:lnTo>
                  <a:lnTo>
                    <a:pt x="0" y="134"/>
                  </a:lnTo>
                  <a:lnTo>
                    <a:pt x="0" y="128"/>
                  </a:lnTo>
                  <a:lnTo>
                    <a:pt x="0" y="123"/>
                  </a:lnTo>
                  <a:lnTo>
                    <a:pt x="2" y="119"/>
                  </a:lnTo>
                  <a:lnTo>
                    <a:pt x="3" y="113"/>
                  </a:lnTo>
                  <a:lnTo>
                    <a:pt x="5" y="108"/>
                  </a:lnTo>
                  <a:lnTo>
                    <a:pt x="11" y="97"/>
                  </a:lnTo>
                  <a:lnTo>
                    <a:pt x="20" y="86"/>
                  </a:lnTo>
                  <a:lnTo>
                    <a:pt x="103" y="0"/>
                  </a:lnTo>
                  <a:lnTo>
                    <a:pt x="114" y="10"/>
                  </a:lnTo>
                  <a:lnTo>
                    <a:pt x="124" y="20"/>
                  </a:lnTo>
                  <a:close/>
                </a:path>
              </a:pathLst>
            </a:custGeom>
            <a:solidFill>
              <a:srgbClr val="2C5882"/>
            </a:solidFill>
            <a:ln w="9525">
              <a:noFill/>
              <a:round/>
            </a:ln>
          </p:spPr>
          <p:txBody>
            <a:bodyPr/>
            <a:lstStyle/>
            <a:p>
              <a:endParaRPr lang="zh-CN" altLang="en-US"/>
            </a:p>
          </p:txBody>
        </p:sp>
        <p:sp>
          <p:nvSpPr>
            <p:cNvPr id="49206" name="Freeform 60"/>
            <p:cNvSpPr/>
            <p:nvPr/>
          </p:nvSpPr>
          <p:spPr bwMode="auto">
            <a:xfrm>
              <a:off x="299" y="1058"/>
              <a:ext cx="77" cy="87"/>
            </a:xfrm>
            <a:custGeom>
              <a:avLst/>
              <a:gdLst>
                <a:gd name="T0" fmla="*/ 0 w 233"/>
                <a:gd name="T1" fmla="*/ 0 h 261"/>
                <a:gd name="T2" fmla="*/ 0 w 233"/>
                <a:gd name="T3" fmla="*/ 0 h 261"/>
                <a:gd name="T4" fmla="*/ 0 w 233"/>
                <a:gd name="T5" fmla="*/ 0 h 261"/>
                <a:gd name="T6" fmla="*/ 0 w 233"/>
                <a:gd name="T7" fmla="*/ 0 h 261"/>
                <a:gd name="T8" fmla="*/ 0 w 233"/>
                <a:gd name="T9" fmla="*/ 0 h 261"/>
                <a:gd name="T10" fmla="*/ 0 w 233"/>
                <a:gd name="T11" fmla="*/ 0 h 261"/>
                <a:gd name="T12" fmla="*/ 0 w 233"/>
                <a:gd name="T13" fmla="*/ 0 h 261"/>
                <a:gd name="T14" fmla="*/ 0 w 233"/>
                <a:gd name="T15" fmla="*/ 0 h 261"/>
                <a:gd name="T16" fmla="*/ 0 w 233"/>
                <a:gd name="T17" fmla="*/ 0 h 261"/>
                <a:gd name="T18" fmla="*/ 0 w 233"/>
                <a:gd name="T19" fmla="*/ 0 h 261"/>
                <a:gd name="T20" fmla="*/ 0 w 233"/>
                <a:gd name="T21" fmla="*/ 0 h 261"/>
                <a:gd name="T22" fmla="*/ 0 w 233"/>
                <a:gd name="T23" fmla="*/ 0 h 2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3"/>
                <a:gd name="T37" fmla="*/ 0 h 261"/>
                <a:gd name="T38" fmla="*/ 233 w 233"/>
                <a:gd name="T39" fmla="*/ 261 h 2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3" h="261">
                  <a:moveTo>
                    <a:pt x="0" y="242"/>
                  </a:moveTo>
                  <a:lnTo>
                    <a:pt x="124" y="72"/>
                  </a:lnTo>
                  <a:lnTo>
                    <a:pt x="58" y="23"/>
                  </a:lnTo>
                  <a:lnTo>
                    <a:pt x="67" y="12"/>
                  </a:lnTo>
                  <a:lnTo>
                    <a:pt x="76" y="0"/>
                  </a:lnTo>
                  <a:lnTo>
                    <a:pt x="233" y="114"/>
                  </a:lnTo>
                  <a:lnTo>
                    <a:pt x="224" y="126"/>
                  </a:lnTo>
                  <a:lnTo>
                    <a:pt x="216" y="138"/>
                  </a:lnTo>
                  <a:lnTo>
                    <a:pt x="150" y="90"/>
                  </a:lnTo>
                  <a:lnTo>
                    <a:pt x="26" y="261"/>
                  </a:lnTo>
                  <a:lnTo>
                    <a:pt x="13" y="252"/>
                  </a:lnTo>
                  <a:lnTo>
                    <a:pt x="0" y="242"/>
                  </a:lnTo>
                  <a:close/>
                </a:path>
              </a:pathLst>
            </a:custGeom>
            <a:solidFill>
              <a:srgbClr val="2C5882"/>
            </a:solidFill>
            <a:ln w="9525">
              <a:noFill/>
              <a:round/>
            </a:ln>
          </p:spPr>
          <p:txBody>
            <a:bodyPr/>
            <a:lstStyle/>
            <a:p>
              <a:endParaRPr lang="zh-CN" altLang="en-US"/>
            </a:p>
          </p:txBody>
        </p:sp>
        <p:sp>
          <p:nvSpPr>
            <p:cNvPr id="49207" name="Freeform 59"/>
            <p:cNvSpPr>
              <a:spLocks noEditPoints="1"/>
            </p:cNvSpPr>
            <p:nvPr/>
          </p:nvSpPr>
          <p:spPr bwMode="auto">
            <a:xfrm>
              <a:off x="349" y="1126"/>
              <a:ext cx="57" cy="60"/>
            </a:xfrm>
            <a:custGeom>
              <a:avLst/>
              <a:gdLst>
                <a:gd name="T0" fmla="*/ 0 w 172"/>
                <a:gd name="T1" fmla="*/ 0 h 181"/>
                <a:gd name="T2" fmla="*/ 0 w 172"/>
                <a:gd name="T3" fmla="*/ 0 h 181"/>
                <a:gd name="T4" fmla="*/ 0 w 172"/>
                <a:gd name="T5" fmla="*/ 0 h 181"/>
                <a:gd name="T6" fmla="*/ 0 w 172"/>
                <a:gd name="T7" fmla="*/ 0 h 181"/>
                <a:gd name="T8" fmla="*/ 0 w 172"/>
                <a:gd name="T9" fmla="*/ 0 h 181"/>
                <a:gd name="T10" fmla="*/ 0 w 172"/>
                <a:gd name="T11" fmla="*/ 0 h 181"/>
                <a:gd name="T12" fmla="*/ 0 w 172"/>
                <a:gd name="T13" fmla="*/ 0 h 181"/>
                <a:gd name="T14" fmla="*/ 0 w 172"/>
                <a:gd name="T15" fmla="*/ 0 h 181"/>
                <a:gd name="T16" fmla="*/ 0 w 172"/>
                <a:gd name="T17" fmla="*/ 0 h 181"/>
                <a:gd name="T18" fmla="*/ 0 w 172"/>
                <a:gd name="T19" fmla="*/ 0 h 181"/>
                <a:gd name="T20" fmla="*/ 0 w 172"/>
                <a:gd name="T21" fmla="*/ 0 h 181"/>
                <a:gd name="T22" fmla="*/ 0 w 172"/>
                <a:gd name="T23" fmla="*/ 0 h 181"/>
                <a:gd name="T24" fmla="*/ 0 w 172"/>
                <a:gd name="T25" fmla="*/ 0 h 181"/>
                <a:gd name="T26" fmla="*/ 0 w 172"/>
                <a:gd name="T27" fmla="*/ 0 h 181"/>
                <a:gd name="T28" fmla="*/ 0 w 172"/>
                <a:gd name="T29" fmla="*/ 0 h 181"/>
                <a:gd name="T30" fmla="*/ 0 w 172"/>
                <a:gd name="T31" fmla="*/ 0 h 181"/>
                <a:gd name="T32" fmla="*/ 0 w 172"/>
                <a:gd name="T33" fmla="*/ 0 h 181"/>
                <a:gd name="T34" fmla="*/ 0 w 172"/>
                <a:gd name="T35" fmla="*/ 0 h 181"/>
                <a:gd name="T36" fmla="*/ 0 w 172"/>
                <a:gd name="T37" fmla="*/ 0 h 181"/>
                <a:gd name="T38" fmla="*/ 0 w 172"/>
                <a:gd name="T39" fmla="*/ 0 h 181"/>
                <a:gd name="T40" fmla="*/ 0 w 172"/>
                <a:gd name="T41" fmla="*/ 0 h 181"/>
                <a:gd name="T42" fmla="*/ 0 w 172"/>
                <a:gd name="T43" fmla="*/ 0 h 181"/>
                <a:gd name="T44" fmla="*/ 0 w 172"/>
                <a:gd name="T45" fmla="*/ 0 h 181"/>
                <a:gd name="T46" fmla="*/ 0 w 172"/>
                <a:gd name="T47" fmla="*/ 0 h 181"/>
                <a:gd name="T48" fmla="*/ 0 w 172"/>
                <a:gd name="T49" fmla="*/ 0 h 181"/>
                <a:gd name="T50" fmla="*/ 0 w 172"/>
                <a:gd name="T51" fmla="*/ 0 h 181"/>
                <a:gd name="T52" fmla="*/ 0 w 172"/>
                <a:gd name="T53" fmla="*/ 0 h 181"/>
                <a:gd name="T54" fmla="*/ 0 w 172"/>
                <a:gd name="T55" fmla="*/ 0 h 181"/>
                <a:gd name="T56" fmla="*/ 0 w 172"/>
                <a:gd name="T57" fmla="*/ 0 h 181"/>
                <a:gd name="T58" fmla="*/ 0 w 172"/>
                <a:gd name="T59" fmla="*/ 0 h 181"/>
                <a:gd name="T60" fmla="*/ 0 w 172"/>
                <a:gd name="T61" fmla="*/ 0 h 181"/>
                <a:gd name="T62" fmla="*/ 0 w 172"/>
                <a:gd name="T63" fmla="*/ 0 h 181"/>
                <a:gd name="T64" fmla="*/ 0 w 172"/>
                <a:gd name="T65" fmla="*/ 0 h 181"/>
                <a:gd name="T66" fmla="*/ 0 w 172"/>
                <a:gd name="T67" fmla="*/ 0 h 181"/>
                <a:gd name="T68" fmla="*/ 0 w 172"/>
                <a:gd name="T69" fmla="*/ 0 h 181"/>
                <a:gd name="T70" fmla="*/ 0 w 172"/>
                <a:gd name="T71" fmla="*/ 0 h 181"/>
                <a:gd name="T72" fmla="*/ 0 w 172"/>
                <a:gd name="T73" fmla="*/ 0 h 181"/>
                <a:gd name="T74" fmla="*/ 0 w 172"/>
                <a:gd name="T75" fmla="*/ 0 h 181"/>
                <a:gd name="T76" fmla="*/ 0 w 172"/>
                <a:gd name="T77" fmla="*/ 0 h 181"/>
                <a:gd name="T78" fmla="*/ 0 w 172"/>
                <a:gd name="T79" fmla="*/ 0 h 181"/>
                <a:gd name="T80" fmla="*/ 0 w 172"/>
                <a:gd name="T81" fmla="*/ 0 h 181"/>
                <a:gd name="T82" fmla="*/ 0 w 172"/>
                <a:gd name="T83" fmla="*/ 0 h 181"/>
                <a:gd name="T84" fmla="*/ 0 w 172"/>
                <a:gd name="T85" fmla="*/ 0 h 181"/>
                <a:gd name="T86" fmla="*/ 0 w 172"/>
                <a:gd name="T87" fmla="*/ 0 h 181"/>
                <a:gd name="T88" fmla="*/ 0 w 172"/>
                <a:gd name="T89" fmla="*/ 0 h 181"/>
                <a:gd name="T90" fmla="*/ 0 w 172"/>
                <a:gd name="T91" fmla="*/ 0 h 181"/>
                <a:gd name="T92" fmla="*/ 0 w 172"/>
                <a:gd name="T93" fmla="*/ 0 h 181"/>
                <a:gd name="T94" fmla="*/ 0 w 172"/>
                <a:gd name="T95" fmla="*/ 0 h 181"/>
                <a:gd name="T96" fmla="*/ 0 w 172"/>
                <a:gd name="T97" fmla="*/ 0 h 181"/>
                <a:gd name="T98" fmla="*/ 0 w 172"/>
                <a:gd name="T99" fmla="*/ 0 h 181"/>
                <a:gd name="T100" fmla="*/ 0 w 172"/>
                <a:gd name="T101" fmla="*/ 0 h 181"/>
                <a:gd name="T102" fmla="*/ 0 w 172"/>
                <a:gd name="T103" fmla="*/ 0 h 181"/>
                <a:gd name="T104" fmla="*/ 0 w 172"/>
                <a:gd name="T105" fmla="*/ 0 h 181"/>
                <a:gd name="T106" fmla="*/ 0 w 172"/>
                <a:gd name="T107" fmla="*/ 0 h 1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2"/>
                <a:gd name="T163" fmla="*/ 0 h 181"/>
                <a:gd name="T164" fmla="*/ 172 w 172"/>
                <a:gd name="T165" fmla="*/ 181 h 18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2" h="181">
                  <a:moveTo>
                    <a:pt x="40" y="169"/>
                  </a:moveTo>
                  <a:lnTo>
                    <a:pt x="33" y="165"/>
                  </a:lnTo>
                  <a:lnTo>
                    <a:pt x="26" y="160"/>
                  </a:lnTo>
                  <a:lnTo>
                    <a:pt x="20" y="154"/>
                  </a:lnTo>
                  <a:lnTo>
                    <a:pt x="14" y="147"/>
                  </a:lnTo>
                  <a:lnTo>
                    <a:pt x="10" y="141"/>
                  </a:lnTo>
                  <a:lnTo>
                    <a:pt x="7" y="134"/>
                  </a:lnTo>
                  <a:lnTo>
                    <a:pt x="3" y="128"/>
                  </a:lnTo>
                  <a:lnTo>
                    <a:pt x="2" y="120"/>
                  </a:lnTo>
                  <a:lnTo>
                    <a:pt x="0" y="112"/>
                  </a:lnTo>
                  <a:lnTo>
                    <a:pt x="0" y="104"/>
                  </a:lnTo>
                  <a:lnTo>
                    <a:pt x="0" y="96"/>
                  </a:lnTo>
                  <a:lnTo>
                    <a:pt x="2" y="87"/>
                  </a:lnTo>
                  <a:lnTo>
                    <a:pt x="4" y="80"/>
                  </a:lnTo>
                  <a:lnTo>
                    <a:pt x="7" y="71"/>
                  </a:lnTo>
                  <a:lnTo>
                    <a:pt x="11" y="62"/>
                  </a:lnTo>
                  <a:lnTo>
                    <a:pt x="15" y="53"/>
                  </a:lnTo>
                  <a:lnTo>
                    <a:pt x="21" y="44"/>
                  </a:lnTo>
                  <a:lnTo>
                    <a:pt x="27" y="36"/>
                  </a:lnTo>
                  <a:lnTo>
                    <a:pt x="34" y="28"/>
                  </a:lnTo>
                  <a:lnTo>
                    <a:pt x="40" y="22"/>
                  </a:lnTo>
                  <a:lnTo>
                    <a:pt x="47" y="16"/>
                  </a:lnTo>
                  <a:lnTo>
                    <a:pt x="55" y="11"/>
                  </a:lnTo>
                  <a:lnTo>
                    <a:pt x="62" y="6"/>
                  </a:lnTo>
                  <a:lnTo>
                    <a:pt x="70" y="3"/>
                  </a:lnTo>
                  <a:lnTo>
                    <a:pt x="78" y="1"/>
                  </a:lnTo>
                  <a:lnTo>
                    <a:pt x="86" y="0"/>
                  </a:lnTo>
                  <a:lnTo>
                    <a:pt x="94" y="0"/>
                  </a:lnTo>
                  <a:lnTo>
                    <a:pt x="103" y="0"/>
                  </a:lnTo>
                  <a:lnTo>
                    <a:pt x="111" y="1"/>
                  </a:lnTo>
                  <a:lnTo>
                    <a:pt x="119" y="3"/>
                  </a:lnTo>
                  <a:lnTo>
                    <a:pt x="127" y="6"/>
                  </a:lnTo>
                  <a:lnTo>
                    <a:pt x="135" y="11"/>
                  </a:lnTo>
                  <a:lnTo>
                    <a:pt x="142" y="15"/>
                  </a:lnTo>
                  <a:lnTo>
                    <a:pt x="149" y="21"/>
                  </a:lnTo>
                  <a:lnTo>
                    <a:pt x="154" y="26"/>
                  </a:lnTo>
                  <a:lnTo>
                    <a:pt x="159" y="32"/>
                  </a:lnTo>
                  <a:lnTo>
                    <a:pt x="163" y="38"/>
                  </a:lnTo>
                  <a:lnTo>
                    <a:pt x="166" y="46"/>
                  </a:lnTo>
                  <a:lnTo>
                    <a:pt x="169" y="52"/>
                  </a:lnTo>
                  <a:lnTo>
                    <a:pt x="171" y="61"/>
                  </a:lnTo>
                  <a:lnTo>
                    <a:pt x="172" y="69"/>
                  </a:lnTo>
                  <a:lnTo>
                    <a:pt x="172" y="77"/>
                  </a:lnTo>
                  <a:lnTo>
                    <a:pt x="171" y="85"/>
                  </a:lnTo>
                  <a:lnTo>
                    <a:pt x="170" y="94"/>
                  </a:lnTo>
                  <a:lnTo>
                    <a:pt x="167" y="103"/>
                  </a:lnTo>
                  <a:lnTo>
                    <a:pt x="164" y="111"/>
                  </a:lnTo>
                  <a:lnTo>
                    <a:pt x="160" y="120"/>
                  </a:lnTo>
                  <a:lnTo>
                    <a:pt x="155" y="129"/>
                  </a:lnTo>
                  <a:lnTo>
                    <a:pt x="150" y="138"/>
                  </a:lnTo>
                  <a:lnTo>
                    <a:pt x="39" y="74"/>
                  </a:lnTo>
                  <a:lnTo>
                    <a:pt x="34" y="86"/>
                  </a:lnTo>
                  <a:lnTo>
                    <a:pt x="32" y="96"/>
                  </a:lnTo>
                  <a:lnTo>
                    <a:pt x="30" y="106"/>
                  </a:lnTo>
                  <a:lnTo>
                    <a:pt x="30" y="115"/>
                  </a:lnTo>
                  <a:lnTo>
                    <a:pt x="31" y="120"/>
                  </a:lnTo>
                  <a:lnTo>
                    <a:pt x="33" y="125"/>
                  </a:lnTo>
                  <a:lnTo>
                    <a:pt x="35" y="129"/>
                  </a:lnTo>
                  <a:lnTo>
                    <a:pt x="37" y="133"/>
                  </a:lnTo>
                  <a:lnTo>
                    <a:pt x="40" y="138"/>
                  </a:lnTo>
                  <a:lnTo>
                    <a:pt x="45" y="142"/>
                  </a:lnTo>
                  <a:lnTo>
                    <a:pt x="50" y="145"/>
                  </a:lnTo>
                  <a:lnTo>
                    <a:pt x="56" y="149"/>
                  </a:lnTo>
                  <a:lnTo>
                    <a:pt x="62" y="152"/>
                  </a:lnTo>
                  <a:lnTo>
                    <a:pt x="70" y="154"/>
                  </a:lnTo>
                  <a:lnTo>
                    <a:pt x="78" y="155"/>
                  </a:lnTo>
                  <a:lnTo>
                    <a:pt x="85" y="155"/>
                  </a:lnTo>
                  <a:lnTo>
                    <a:pt x="93" y="154"/>
                  </a:lnTo>
                  <a:lnTo>
                    <a:pt x="100" y="151"/>
                  </a:lnTo>
                  <a:lnTo>
                    <a:pt x="106" y="147"/>
                  </a:lnTo>
                  <a:lnTo>
                    <a:pt x="111" y="142"/>
                  </a:lnTo>
                  <a:lnTo>
                    <a:pt x="136" y="156"/>
                  </a:lnTo>
                  <a:lnTo>
                    <a:pt x="126" y="166"/>
                  </a:lnTo>
                  <a:lnTo>
                    <a:pt x="115" y="174"/>
                  </a:lnTo>
                  <a:lnTo>
                    <a:pt x="109" y="176"/>
                  </a:lnTo>
                  <a:lnTo>
                    <a:pt x="104" y="178"/>
                  </a:lnTo>
                  <a:lnTo>
                    <a:pt x="97" y="180"/>
                  </a:lnTo>
                  <a:lnTo>
                    <a:pt x="92" y="181"/>
                  </a:lnTo>
                  <a:lnTo>
                    <a:pt x="85" y="181"/>
                  </a:lnTo>
                  <a:lnTo>
                    <a:pt x="79" y="181"/>
                  </a:lnTo>
                  <a:lnTo>
                    <a:pt x="73" y="181"/>
                  </a:lnTo>
                  <a:lnTo>
                    <a:pt x="67" y="180"/>
                  </a:lnTo>
                  <a:lnTo>
                    <a:pt x="54" y="176"/>
                  </a:lnTo>
                  <a:lnTo>
                    <a:pt x="40" y="169"/>
                  </a:lnTo>
                  <a:close/>
                  <a:moveTo>
                    <a:pt x="136" y="103"/>
                  </a:moveTo>
                  <a:lnTo>
                    <a:pt x="140" y="92"/>
                  </a:lnTo>
                  <a:lnTo>
                    <a:pt x="143" y="82"/>
                  </a:lnTo>
                  <a:lnTo>
                    <a:pt x="144" y="72"/>
                  </a:lnTo>
                  <a:lnTo>
                    <a:pt x="143" y="63"/>
                  </a:lnTo>
                  <a:lnTo>
                    <a:pt x="142" y="59"/>
                  </a:lnTo>
                  <a:lnTo>
                    <a:pt x="141" y="55"/>
                  </a:lnTo>
                  <a:lnTo>
                    <a:pt x="139" y="50"/>
                  </a:lnTo>
                  <a:lnTo>
                    <a:pt x="137" y="47"/>
                  </a:lnTo>
                  <a:lnTo>
                    <a:pt x="130" y="39"/>
                  </a:lnTo>
                  <a:lnTo>
                    <a:pt x="120" y="33"/>
                  </a:lnTo>
                  <a:lnTo>
                    <a:pt x="116" y="30"/>
                  </a:lnTo>
                  <a:lnTo>
                    <a:pt x="111" y="28"/>
                  </a:lnTo>
                  <a:lnTo>
                    <a:pt x="106" y="27"/>
                  </a:lnTo>
                  <a:lnTo>
                    <a:pt x="101" y="26"/>
                  </a:lnTo>
                  <a:lnTo>
                    <a:pt x="95" y="26"/>
                  </a:lnTo>
                  <a:lnTo>
                    <a:pt x="91" y="27"/>
                  </a:lnTo>
                  <a:lnTo>
                    <a:pt x="85" y="28"/>
                  </a:lnTo>
                  <a:lnTo>
                    <a:pt x="80" y="29"/>
                  </a:lnTo>
                  <a:lnTo>
                    <a:pt x="72" y="34"/>
                  </a:lnTo>
                  <a:lnTo>
                    <a:pt x="65" y="39"/>
                  </a:lnTo>
                  <a:lnTo>
                    <a:pt x="58" y="46"/>
                  </a:lnTo>
                  <a:lnTo>
                    <a:pt x="51" y="55"/>
                  </a:lnTo>
                  <a:lnTo>
                    <a:pt x="136" y="103"/>
                  </a:lnTo>
                  <a:close/>
                </a:path>
              </a:pathLst>
            </a:custGeom>
            <a:solidFill>
              <a:srgbClr val="2C5882"/>
            </a:solidFill>
            <a:ln w="9525">
              <a:noFill/>
              <a:round/>
            </a:ln>
          </p:spPr>
          <p:txBody>
            <a:bodyPr/>
            <a:lstStyle/>
            <a:p>
              <a:endParaRPr lang="zh-CN" altLang="en-US"/>
            </a:p>
          </p:txBody>
        </p:sp>
        <p:sp>
          <p:nvSpPr>
            <p:cNvPr id="49208" name="Freeform 58"/>
            <p:cNvSpPr/>
            <p:nvPr/>
          </p:nvSpPr>
          <p:spPr bwMode="auto">
            <a:xfrm>
              <a:off x="406" y="1151"/>
              <a:ext cx="55" cy="61"/>
            </a:xfrm>
            <a:custGeom>
              <a:avLst/>
              <a:gdLst>
                <a:gd name="T0" fmla="*/ 0 w 163"/>
                <a:gd name="T1" fmla="*/ 0 h 183"/>
                <a:gd name="T2" fmla="*/ 0 w 163"/>
                <a:gd name="T3" fmla="*/ 0 h 183"/>
                <a:gd name="T4" fmla="*/ 0 w 163"/>
                <a:gd name="T5" fmla="*/ 0 h 183"/>
                <a:gd name="T6" fmla="*/ 0 w 163"/>
                <a:gd name="T7" fmla="*/ 0 h 183"/>
                <a:gd name="T8" fmla="*/ 0 w 163"/>
                <a:gd name="T9" fmla="*/ 0 h 183"/>
                <a:gd name="T10" fmla="*/ 0 w 163"/>
                <a:gd name="T11" fmla="*/ 0 h 183"/>
                <a:gd name="T12" fmla="*/ 0 w 163"/>
                <a:gd name="T13" fmla="*/ 0 h 183"/>
                <a:gd name="T14" fmla="*/ 0 w 163"/>
                <a:gd name="T15" fmla="*/ 0 h 183"/>
                <a:gd name="T16" fmla="*/ 0 w 163"/>
                <a:gd name="T17" fmla="*/ 0 h 183"/>
                <a:gd name="T18" fmla="*/ 0 w 163"/>
                <a:gd name="T19" fmla="*/ 0 h 183"/>
                <a:gd name="T20" fmla="*/ 0 w 163"/>
                <a:gd name="T21" fmla="*/ 0 h 183"/>
                <a:gd name="T22" fmla="*/ 0 w 163"/>
                <a:gd name="T23" fmla="*/ 0 h 183"/>
                <a:gd name="T24" fmla="*/ 0 w 163"/>
                <a:gd name="T25" fmla="*/ 0 h 183"/>
                <a:gd name="T26" fmla="*/ 0 w 163"/>
                <a:gd name="T27" fmla="*/ 0 h 183"/>
                <a:gd name="T28" fmla="*/ 0 w 163"/>
                <a:gd name="T29" fmla="*/ 0 h 183"/>
                <a:gd name="T30" fmla="*/ 0 w 163"/>
                <a:gd name="T31" fmla="*/ 0 h 183"/>
                <a:gd name="T32" fmla="*/ 0 w 163"/>
                <a:gd name="T33" fmla="*/ 0 h 183"/>
                <a:gd name="T34" fmla="*/ 0 w 163"/>
                <a:gd name="T35" fmla="*/ 0 h 183"/>
                <a:gd name="T36" fmla="*/ 0 w 163"/>
                <a:gd name="T37" fmla="*/ 0 h 183"/>
                <a:gd name="T38" fmla="*/ 0 w 163"/>
                <a:gd name="T39" fmla="*/ 0 h 183"/>
                <a:gd name="T40" fmla="*/ 0 w 163"/>
                <a:gd name="T41" fmla="*/ 0 h 183"/>
                <a:gd name="T42" fmla="*/ 0 w 163"/>
                <a:gd name="T43" fmla="*/ 0 h 183"/>
                <a:gd name="T44" fmla="*/ 0 w 163"/>
                <a:gd name="T45" fmla="*/ 0 h 183"/>
                <a:gd name="T46" fmla="*/ 0 w 163"/>
                <a:gd name="T47" fmla="*/ 0 h 183"/>
                <a:gd name="T48" fmla="*/ 0 w 163"/>
                <a:gd name="T49" fmla="*/ 0 h 183"/>
                <a:gd name="T50" fmla="*/ 0 w 163"/>
                <a:gd name="T51" fmla="*/ 0 h 183"/>
                <a:gd name="T52" fmla="*/ 0 w 163"/>
                <a:gd name="T53" fmla="*/ 0 h 183"/>
                <a:gd name="T54" fmla="*/ 0 w 163"/>
                <a:gd name="T55" fmla="*/ 0 h 183"/>
                <a:gd name="T56" fmla="*/ 0 w 163"/>
                <a:gd name="T57" fmla="*/ 0 h 183"/>
                <a:gd name="T58" fmla="*/ 0 w 163"/>
                <a:gd name="T59" fmla="*/ 0 h 183"/>
                <a:gd name="T60" fmla="*/ 0 w 163"/>
                <a:gd name="T61" fmla="*/ 0 h 183"/>
                <a:gd name="T62" fmla="*/ 0 w 163"/>
                <a:gd name="T63" fmla="*/ 0 h 183"/>
                <a:gd name="T64" fmla="*/ 0 w 163"/>
                <a:gd name="T65" fmla="*/ 0 h 183"/>
                <a:gd name="T66" fmla="*/ 0 w 163"/>
                <a:gd name="T67" fmla="*/ 0 h 183"/>
                <a:gd name="T68" fmla="*/ 0 w 163"/>
                <a:gd name="T69" fmla="*/ 0 h 183"/>
                <a:gd name="T70" fmla="*/ 0 w 163"/>
                <a:gd name="T71" fmla="*/ 0 h 183"/>
                <a:gd name="T72" fmla="*/ 0 w 163"/>
                <a:gd name="T73" fmla="*/ 0 h 183"/>
                <a:gd name="T74" fmla="*/ 0 w 163"/>
                <a:gd name="T75" fmla="*/ 0 h 183"/>
                <a:gd name="T76" fmla="*/ 0 w 163"/>
                <a:gd name="T77" fmla="*/ 0 h 183"/>
                <a:gd name="T78" fmla="*/ 0 w 163"/>
                <a:gd name="T79" fmla="*/ 0 h 183"/>
                <a:gd name="T80" fmla="*/ 0 w 163"/>
                <a:gd name="T81" fmla="*/ 0 h 183"/>
                <a:gd name="T82" fmla="*/ 0 w 163"/>
                <a:gd name="T83" fmla="*/ 0 h 183"/>
                <a:gd name="T84" fmla="*/ 0 w 163"/>
                <a:gd name="T85" fmla="*/ 0 h 183"/>
                <a:gd name="T86" fmla="*/ 0 w 163"/>
                <a:gd name="T87" fmla="*/ 0 h 183"/>
                <a:gd name="T88" fmla="*/ 0 w 163"/>
                <a:gd name="T89" fmla="*/ 0 h 183"/>
                <a:gd name="T90" fmla="*/ 0 w 163"/>
                <a:gd name="T91" fmla="*/ 0 h 183"/>
                <a:gd name="T92" fmla="*/ 0 w 163"/>
                <a:gd name="T93" fmla="*/ 0 h 183"/>
                <a:gd name="T94" fmla="*/ 0 w 163"/>
                <a:gd name="T95" fmla="*/ 0 h 183"/>
                <a:gd name="T96" fmla="*/ 0 w 163"/>
                <a:gd name="T97" fmla="*/ 0 h 183"/>
                <a:gd name="T98" fmla="*/ 0 w 163"/>
                <a:gd name="T99" fmla="*/ 0 h 183"/>
                <a:gd name="T100" fmla="*/ 0 w 163"/>
                <a:gd name="T101" fmla="*/ 0 h 183"/>
                <a:gd name="T102" fmla="*/ 0 w 163"/>
                <a:gd name="T103" fmla="*/ 0 h 183"/>
                <a:gd name="T104" fmla="*/ 0 w 163"/>
                <a:gd name="T105" fmla="*/ 0 h 183"/>
                <a:gd name="T106" fmla="*/ 0 w 163"/>
                <a:gd name="T107" fmla="*/ 0 h 1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3"/>
                <a:gd name="T163" fmla="*/ 0 h 183"/>
                <a:gd name="T164" fmla="*/ 163 w 163"/>
                <a:gd name="T165" fmla="*/ 183 h 1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3" h="183">
                  <a:moveTo>
                    <a:pt x="139" y="140"/>
                  </a:moveTo>
                  <a:lnTo>
                    <a:pt x="134" y="148"/>
                  </a:lnTo>
                  <a:lnTo>
                    <a:pt x="130" y="154"/>
                  </a:lnTo>
                  <a:lnTo>
                    <a:pt x="126" y="160"/>
                  </a:lnTo>
                  <a:lnTo>
                    <a:pt x="120" y="164"/>
                  </a:lnTo>
                  <a:lnTo>
                    <a:pt x="116" y="169"/>
                  </a:lnTo>
                  <a:lnTo>
                    <a:pt x="110" y="173"/>
                  </a:lnTo>
                  <a:lnTo>
                    <a:pt x="105" y="176"/>
                  </a:lnTo>
                  <a:lnTo>
                    <a:pt x="98" y="179"/>
                  </a:lnTo>
                  <a:lnTo>
                    <a:pt x="93" y="181"/>
                  </a:lnTo>
                  <a:lnTo>
                    <a:pt x="86" y="182"/>
                  </a:lnTo>
                  <a:lnTo>
                    <a:pt x="80" y="183"/>
                  </a:lnTo>
                  <a:lnTo>
                    <a:pt x="73" y="183"/>
                  </a:lnTo>
                  <a:lnTo>
                    <a:pt x="67" y="182"/>
                  </a:lnTo>
                  <a:lnTo>
                    <a:pt x="60" y="181"/>
                  </a:lnTo>
                  <a:lnTo>
                    <a:pt x="53" y="179"/>
                  </a:lnTo>
                  <a:lnTo>
                    <a:pt x="46" y="176"/>
                  </a:lnTo>
                  <a:lnTo>
                    <a:pt x="38" y="173"/>
                  </a:lnTo>
                  <a:lnTo>
                    <a:pt x="32" y="169"/>
                  </a:lnTo>
                  <a:lnTo>
                    <a:pt x="25" y="164"/>
                  </a:lnTo>
                  <a:lnTo>
                    <a:pt x="19" y="159"/>
                  </a:lnTo>
                  <a:lnTo>
                    <a:pt x="14" y="154"/>
                  </a:lnTo>
                  <a:lnTo>
                    <a:pt x="11" y="147"/>
                  </a:lnTo>
                  <a:lnTo>
                    <a:pt x="6" y="139"/>
                  </a:lnTo>
                  <a:lnTo>
                    <a:pt x="4" y="133"/>
                  </a:lnTo>
                  <a:lnTo>
                    <a:pt x="2" y="125"/>
                  </a:lnTo>
                  <a:lnTo>
                    <a:pt x="1" y="116"/>
                  </a:lnTo>
                  <a:lnTo>
                    <a:pt x="0" y="108"/>
                  </a:lnTo>
                  <a:lnTo>
                    <a:pt x="1" y="100"/>
                  </a:lnTo>
                  <a:lnTo>
                    <a:pt x="2" y="90"/>
                  </a:lnTo>
                  <a:lnTo>
                    <a:pt x="3" y="81"/>
                  </a:lnTo>
                  <a:lnTo>
                    <a:pt x="6" y="73"/>
                  </a:lnTo>
                  <a:lnTo>
                    <a:pt x="10" y="63"/>
                  </a:lnTo>
                  <a:lnTo>
                    <a:pt x="14" y="53"/>
                  </a:lnTo>
                  <a:lnTo>
                    <a:pt x="18" y="44"/>
                  </a:lnTo>
                  <a:lnTo>
                    <a:pt x="24" y="36"/>
                  </a:lnTo>
                  <a:lnTo>
                    <a:pt x="29" y="29"/>
                  </a:lnTo>
                  <a:lnTo>
                    <a:pt x="35" y="23"/>
                  </a:lnTo>
                  <a:lnTo>
                    <a:pt x="41" y="17"/>
                  </a:lnTo>
                  <a:lnTo>
                    <a:pt x="48" y="12"/>
                  </a:lnTo>
                  <a:lnTo>
                    <a:pt x="54" y="8"/>
                  </a:lnTo>
                  <a:lnTo>
                    <a:pt x="62" y="5"/>
                  </a:lnTo>
                  <a:lnTo>
                    <a:pt x="70" y="3"/>
                  </a:lnTo>
                  <a:lnTo>
                    <a:pt x="77" y="0"/>
                  </a:lnTo>
                  <a:lnTo>
                    <a:pt x="85" y="0"/>
                  </a:lnTo>
                  <a:lnTo>
                    <a:pt x="93" y="0"/>
                  </a:lnTo>
                  <a:lnTo>
                    <a:pt x="100" y="1"/>
                  </a:lnTo>
                  <a:lnTo>
                    <a:pt x="109" y="4"/>
                  </a:lnTo>
                  <a:lnTo>
                    <a:pt x="118" y="6"/>
                  </a:lnTo>
                  <a:lnTo>
                    <a:pt x="125" y="9"/>
                  </a:lnTo>
                  <a:lnTo>
                    <a:pt x="131" y="12"/>
                  </a:lnTo>
                  <a:lnTo>
                    <a:pt x="137" y="17"/>
                  </a:lnTo>
                  <a:lnTo>
                    <a:pt x="142" y="21"/>
                  </a:lnTo>
                  <a:lnTo>
                    <a:pt x="146" y="26"/>
                  </a:lnTo>
                  <a:lnTo>
                    <a:pt x="151" y="30"/>
                  </a:lnTo>
                  <a:lnTo>
                    <a:pt x="154" y="35"/>
                  </a:lnTo>
                  <a:lnTo>
                    <a:pt x="157" y="41"/>
                  </a:lnTo>
                  <a:lnTo>
                    <a:pt x="160" y="46"/>
                  </a:lnTo>
                  <a:lnTo>
                    <a:pt x="162" y="53"/>
                  </a:lnTo>
                  <a:lnTo>
                    <a:pt x="163" y="59"/>
                  </a:lnTo>
                  <a:lnTo>
                    <a:pt x="163" y="65"/>
                  </a:lnTo>
                  <a:lnTo>
                    <a:pt x="163" y="71"/>
                  </a:lnTo>
                  <a:lnTo>
                    <a:pt x="162" y="78"/>
                  </a:lnTo>
                  <a:lnTo>
                    <a:pt x="161" y="86"/>
                  </a:lnTo>
                  <a:lnTo>
                    <a:pt x="158" y="92"/>
                  </a:lnTo>
                  <a:lnTo>
                    <a:pt x="132" y="81"/>
                  </a:lnTo>
                  <a:lnTo>
                    <a:pt x="134" y="73"/>
                  </a:lnTo>
                  <a:lnTo>
                    <a:pt x="134" y="65"/>
                  </a:lnTo>
                  <a:lnTo>
                    <a:pt x="133" y="57"/>
                  </a:lnTo>
                  <a:lnTo>
                    <a:pt x="131" y="50"/>
                  </a:lnTo>
                  <a:lnTo>
                    <a:pt x="127" y="44"/>
                  </a:lnTo>
                  <a:lnTo>
                    <a:pt x="122" y="38"/>
                  </a:lnTo>
                  <a:lnTo>
                    <a:pt x="115" y="33"/>
                  </a:lnTo>
                  <a:lnTo>
                    <a:pt x="107" y="29"/>
                  </a:lnTo>
                  <a:lnTo>
                    <a:pt x="102" y="28"/>
                  </a:lnTo>
                  <a:lnTo>
                    <a:pt x="97" y="27"/>
                  </a:lnTo>
                  <a:lnTo>
                    <a:pt x="92" y="26"/>
                  </a:lnTo>
                  <a:lnTo>
                    <a:pt x="87" y="27"/>
                  </a:lnTo>
                  <a:lnTo>
                    <a:pt x="82" y="27"/>
                  </a:lnTo>
                  <a:lnTo>
                    <a:pt x="77" y="28"/>
                  </a:lnTo>
                  <a:lnTo>
                    <a:pt x="73" y="30"/>
                  </a:lnTo>
                  <a:lnTo>
                    <a:pt x="69" y="33"/>
                  </a:lnTo>
                  <a:lnTo>
                    <a:pt x="59" y="40"/>
                  </a:lnTo>
                  <a:lnTo>
                    <a:pt x="51" y="50"/>
                  </a:lnTo>
                  <a:lnTo>
                    <a:pt x="45" y="61"/>
                  </a:lnTo>
                  <a:lnTo>
                    <a:pt x="38" y="74"/>
                  </a:lnTo>
                  <a:lnTo>
                    <a:pt x="33" y="89"/>
                  </a:lnTo>
                  <a:lnTo>
                    <a:pt x="30" y="102"/>
                  </a:lnTo>
                  <a:lnTo>
                    <a:pt x="29" y="109"/>
                  </a:lnTo>
                  <a:lnTo>
                    <a:pt x="29" y="114"/>
                  </a:lnTo>
                  <a:lnTo>
                    <a:pt x="29" y="120"/>
                  </a:lnTo>
                  <a:lnTo>
                    <a:pt x="30" y="125"/>
                  </a:lnTo>
                  <a:lnTo>
                    <a:pt x="32" y="129"/>
                  </a:lnTo>
                  <a:lnTo>
                    <a:pt x="34" y="134"/>
                  </a:lnTo>
                  <a:lnTo>
                    <a:pt x="36" y="138"/>
                  </a:lnTo>
                  <a:lnTo>
                    <a:pt x="39" y="141"/>
                  </a:lnTo>
                  <a:lnTo>
                    <a:pt x="42" y="145"/>
                  </a:lnTo>
                  <a:lnTo>
                    <a:pt x="47" y="148"/>
                  </a:lnTo>
                  <a:lnTo>
                    <a:pt x="51" y="151"/>
                  </a:lnTo>
                  <a:lnTo>
                    <a:pt x="57" y="154"/>
                  </a:lnTo>
                  <a:lnTo>
                    <a:pt x="64" y="156"/>
                  </a:lnTo>
                  <a:lnTo>
                    <a:pt x="72" y="157"/>
                  </a:lnTo>
                  <a:lnTo>
                    <a:pt x="80" y="156"/>
                  </a:lnTo>
                  <a:lnTo>
                    <a:pt x="87" y="154"/>
                  </a:lnTo>
                  <a:lnTo>
                    <a:pt x="94" y="150"/>
                  </a:lnTo>
                  <a:lnTo>
                    <a:pt x="100" y="145"/>
                  </a:lnTo>
                  <a:lnTo>
                    <a:pt x="107" y="138"/>
                  </a:lnTo>
                  <a:lnTo>
                    <a:pt x="112" y="131"/>
                  </a:lnTo>
                  <a:lnTo>
                    <a:pt x="139" y="140"/>
                  </a:lnTo>
                  <a:close/>
                </a:path>
              </a:pathLst>
            </a:custGeom>
            <a:solidFill>
              <a:srgbClr val="2C5882"/>
            </a:solidFill>
            <a:ln w="9525">
              <a:noFill/>
              <a:round/>
            </a:ln>
          </p:spPr>
          <p:txBody>
            <a:bodyPr/>
            <a:lstStyle/>
            <a:p>
              <a:endParaRPr lang="zh-CN" altLang="en-US"/>
            </a:p>
          </p:txBody>
        </p:sp>
        <p:sp>
          <p:nvSpPr>
            <p:cNvPr id="49209" name="Freeform 57"/>
            <p:cNvSpPr/>
            <p:nvPr/>
          </p:nvSpPr>
          <p:spPr bwMode="auto">
            <a:xfrm>
              <a:off x="460" y="1147"/>
              <a:ext cx="57" cy="90"/>
            </a:xfrm>
            <a:custGeom>
              <a:avLst/>
              <a:gdLst>
                <a:gd name="T0" fmla="*/ 0 w 172"/>
                <a:gd name="T1" fmla="*/ 0 h 271"/>
                <a:gd name="T2" fmla="*/ 0 w 172"/>
                <a:gd name="T3" fmla="*/ 0 h 271"/>
                <a:gd name="T4" fmla="*/ 0 w 172"/>
                <a:gd name="T5" fmla="*/ 0 h 271"/>
                <a:gd name="T6" fmla="*/ 0 w 172"/>
                <a:gd name="T7" fmla="*/ 0 h 271"/>
                <a:gd name="T8" fmla="*/ 0 w 172"/>
                <a:gd name="T9" fmla="*/ 0 h 271"/>
                <a:gd name="T10" fmla="*/ 0 w 172"/>
                <a:gd name="T11" fmla="*/ 0 h 271"/>
                <a:gd name="T12" fmla="*/ 0 w 172"/>
                <a:gd name="T13" fmla="*/ 0 h 271"/>
                <a:gd name="T14" fmla="*/ 0 w 172"/>
                <a:gd name="T15" fmla="*/ 0 h 271"/>
                <a:gd name="T16" fmla="*/ 0 w 172"/>
                <a:gd name="T17" fmla="*/ 0 h 271"/>
                <a:gd name="T18" fmla="*/ 0 w 172"/>
                <a:gd name="T19" fmla="*/ 0 h 271"/>
                <a:gd name="T20" fmla="*/ 0 w 172"/>
                <a:gd name="T21" fmla="*/ 0 h 271"/>
                <a:gd name="T22" fmla="*/ 0 w 172"/>
                <a:gd name="T23" fmla="*/ 0 h 271"/>
                <a:gd name="T24" fmla="*/ 0 w 172"/>
                <a:gd name="T25" fmla="*/ 0 h 271"/>
                <a:gd name="T26" fmla="*/ 0 w 172"/>
                <a:gd name="T27" fmla="*/ 0 h 271"/>
                <a:gd name="T28" fmla="*/ 0 w 172"/>
                <a:gd name="T29" fmla="*/ 0 h 271"/>
                <a:gd name="T30" fmla="*/ 0 w 172"/>
                <a:gd name="T31" fmla="*/ 0 h 271"/>
                <a:gd name="T32" fmla="*/ 0 w 172"/>
                <a:gd name="T33" fmla="*/ 0 h 271"/>
                <a:gd name="T34" fmla="*/ 0 w 172"/>
                <a:gd name="T35" fmla="*/ 0 h 271"/>
                <a:gd name="T36" fmla="*/ 0 w 172"/>
                <a:gd name="T37" fmla="*/ 0 h 271"/>
                <a:gd name="T38" fmla="*/ 0 w 172"/>
                <a:gd name="T39" fmla="*/ 0 h 271"/>
                <a:gd name="T40" fmla="*/ 0 w 172"/>
                <a:gd name="T41" fmla="*/ 0 h 271"/>
                <a:gd name="T42" fmla="*/ 0 w 172"/>
                <a:gd name="T43" fmla="*/ 0 h 271"/>
                <a:gd name="T44" fmla="*/ 0 w 172"/>
                <a:gd name="T45" fmla="*/ 0 h 271"/>
                <a:gd name="T46" fmla="*/ 0 w 172"/>
                <a:gd name="T47" fmla="*/ 0 h 271"/>
                <a:gd name="T48" fmla="*/ 0 w 172"/>
                <a:gd name="T49" fmla="*/ 0 h 271"/>
                <a:gd name="T50" fmla="*/ 0 w 172"/>
                <a:gd name="T51" fmla="*/ 0 h 271"/>
                <a:gd name="T52" fmla="*/ 0 w 172"/>
                <a:gd name="T53" fmla="*/ 0 h 271"/>
                <a:gd name="T54" fmla="*/ 0 w 172"/>
                <a:gd name="T55" fmla="*/ 0 h 271"/>
                <a:gd name="T56" fmla="*/ 0 w 172"/>
                <a:gd name="T57" fmla="*/ 0 h 271"/>
                <a:gd name="T58" fmla="*/ 0 w 172"/>
                <a:gd name="T59" fmla="*/ 0 h 271"/>
                <a:gd name="T60" fmla="*/ 0 w 172"/>
                <a:gd name="T61" fmla="*/ 0 h 271"/>
                <a:gd name="T62" fmla="*/ 0 w 172"/>
                <a:gd name="T63" fmla="*/ 0 h 271"/>
                <a:gd name="T64" fmla="*/ 0 w 172"/>
                <a:gd name="T65" fmla="*/ 0 h 271"/>
                <a:gd name="T66" fmla="*/ 0 w 172"/>
                <a:gd name="T67" fmla="*/ 0 h 271"/>
                <a:gd name="T68" fmla="*/ 0 w 172"/>
                <a:gd name="T69" fmla="*/ 0 h 271"/>
                <a:gd name="T70" fmla="*/ 0 w 172"/>
                <a:gd name="T71" fmla="*/ 0 h 271"/>
                <a:gd name="T72" fmla="*/ 0 w 172"/>
                <a:gd name="T73" fmla="*/ 0 h 271"/>
                <a:gd name="T74" fmla="*/ 0 w 172"/>
                <a:gd name="T75" fmla="*/ 0 h 271"/>
                <a:gd name="T76" fmla="*/ 0 w 172"/>
                <a:gd name="T77" fmla="*/ 0 h 271"/>
                <a:gd name="T78" fmla="*/ 0 w 172"/>
                <a:gd name="T79" fmla="*/ 0 h 271"/>
                <a:gd name="T80" fmla="*/ 0 w 172"/>
                <a:gd name="T81" fmla="*/ 0 h 271"/>
                <a:gd name="T82" fmla="*/ 0 w 172"/>
                <a:gd name="T83" fmla="*/ 0 h 271"/>
                <a:gd name="T84" fmla="*/ 0 w 172"/>
                <a:gd name="T85" fmla="*/ 0 h 271"/>
                <a:gd name="T86" fmla="*/ 0 w 172"/>
                <a:gd name="T87" fmla="*/ 0 h 271"/>
                <a:gd name="T88" fmla="*/ 0 w 172"/>
                <a:gd name="T89" fmla="*/ 0 h 271"/>
                <a:gd name="T90" fmla="*/ 0 w 172"/>
                <a:gd name="T91" fmla="*/ 0 h 271"/>
                <a:gd name="T92" fmla="*/ 0 w 172"/>
                <a:gd name="T93" fmla="*/ 0 h 271"/>
                <a:gd name="T94" fmla="*/ 0 w 172"/>
                <a:gd name="T95" fmla="*/ 0 h 271"/>
                <a:gd name="T96" fmla="*/ 0 w 172"/>
                <a:gd name="T97" fmla="*/ 0 h 271"/>
                <a:gd name="T98" fmla="*/ 0 w 172"/>
                <a:gd name="T99" fmla="*/ 0 h 271"/>
                <a:gd name="T100" fmla="*/ 0 w 172"/>
                <a:gd name="T101" fmla="*/ 0 h 27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2"/>
                <a:gd name="T154" fmla="*/ 0 h 271"/>
                <a:gd name="T155" fmla="*/ 172 w 172"/>
                <a:gd name="T156" fmla="*/ 271 h 27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2" h="271">
                  <a:moveTo>
                    <a:pt x="0" y="231"/>
                  </a:moveTo>
                  <a:lnTo>
                    <a:pt x="65" y="0"/>
                  </a:lnTo>
                  <a:lnTo>
                    <a:pt x="79" y="5"/>
                  </a:lnTo>
                  <a:lnTo>
                    <a:pt x="94" y="9"/>
                  </a:lnTo>
                  <a:lnTo>
                    <a:pt x="70" y="94"/>
                  </a:lnTo>
                  <a:lnTo>
                    <a:pt x="76" y="89"/>
                  </a:lnTo>
                  <a:lnTo>
                    <a:pt x="82" y="86"/>
                  </a:lnTo>
                  <a:lnTo>
                    <a:pt x="88" y="82"/>
                  </a:lnTo>
                  <a:lnTo>
                    <a:pt x="95" y="80"/>
                  </a:lnTo>
                  <a:lnTo>
                    <a:pt x="101" y="79"/>
                  </a:lnTo>
                  <a:lnTo>
                    <a:pt x="108" y="78"/>
                  </a:lnTo>
                  <a:lnTo>
                    <a:pt x="114" y="78"/>
                  </a:lnTo>
                  <a:lnTo>
                    <a:pt x="121" y="79"/>
                  </a:lnTo>
                  <a:lnTo>
                    <a:pt x="128" y="81"/>
                  </a:lnTo>
                  <a:lnTo>
                    <a:pt x="141" y="86"/>
                  </a:lnTo>
                  <a:lnTo>
                    <a:pt x="152" y="91"/>
                  </a:lnTo>
                  <a:lnTo>
                    <a:pt x="156" y="96"/>
                  </a:lnTo>
                  <a:lnTo>
                    <a:pt x="160" y="99"/>
                  </a:lnTo>
                  <a:lnTo>
                    <a:pt x="164" y="103"/>
                  </a:lnTo>
                  <a:lnTo>
                    <a:pt x="167" y="109"/>
                  </a:lnTo>
                  <a:lnTo>
                    <a:pt x="169" y="113"/>
                  </a:lnTo>
                  <a:lnTo>
                    <a:pt x="170" y="118"/>
                  </a:lnTo>
                  <a:lnTo>
                    <a:pt x="171" y="124"/>
                  </a:lnTo>
                  <a:lnTo>
                    <a:pt x="172" y="129"/>
                  </a:lnTo>
                  <a:lnTo>
                    <a:pt x="172" y="141"/>
                  </a:lnTo>
                  <a:lnTo>
                    <a:pt x="169" y="156"/>
                  </a:lnTo>
                  <a:lnTo>
                    <a:pt x="136" y="271"/>
                  </a:lnTo>
                  <a:lnTo>
                    <a:pt x="122" y="266"/>
                  </a:lnTo>
                  <a:lnTo>
                    <a:pt x="108" y="262"/>
                  </a:lnTo>
                  <a:lnTo>
                    <a:pt x="140" y="155"/>
                  </a:lnTo>
                  <a:lnTo>
                    <a:pt x="142" y="145"/>
                  </a:lnTo>
                  <a:lnTo>
                    <a:pt x="142" y="136"/>
                  </a:lnTo>
                  <a:lnTo>
                    <a:pt x="142" y="128"/>
                  </a:lnTo>
                  <a:lnTo>
                    <a:pt x="140" y="122"/>
                  </a:lnTo>
                  <a:lnTo>
                    <a:pt x="136" y="116"/>
                  </a:lnTo>
                  <a:lnTo>
                    <a:pt x="131" y="112"/>
                  </a:lnTo>
                  <a:lnTo>
                    <a:pt x="124" y="109"/>
                  </a:lnTo>
                  <a:lnTo>
                    <a:pt x="117" y="105"/>
                  </a:lnTo>
                  <a:lnTo>
                    <a:pt x="106" y="103"/>
                  </a:lnTo>
                  <a:lnTo>
                    <a:pt x="96" y="104"/>
                  </a:lnTo>
                  <a:lnTo>
                    <a:pt x="92" y="104"/>
                  </a:lnTo>
                  <a:lnTo>
                    <a:pt x="87" y="106"/>
                  </a:lnTo>
                  <a:lnTo>
                    <a:pt x="83" y="109"/>
                  </a:lnTo>
                  <a:lnTo>
                    <a:pt x="78" y="111"/>
                  </a:lnTo>
                  <a:lnTo>
                    <a:pt x="70" y="118"/>
                  </a:lnTo>
                  <a:lnTo>
                    <a:pt x="63" y="126"/>
                  </a:lnTo>
                  <a:lnTo>
                    <a:pt x="58" y="137"/>
                  </a:lnTo>
                  <a:lnTo>
                    <a:pt x="53" y="149"/>
                  </a:lnTo>
                  <a:lnTo>
                    <a:pt x="28" y="239"/>
                  </a:lnTo>
                  <a:lnTo>
                    <a:pt x="14" y="236"/>
                  </a:lnTo>
                  <a:lnTo>
                    <a:pt x="0" y="231"/>
                  </a:lnTo>
                  <a:close/>
                </a:path>
              </a:pathLst>
            </a:custGeom>
            <a:solidFill>
              <a:srgbClr val="2C5882"/>
            </a:solidFill>
            <a:ln w="9525">
              <a:noFill/>
              <a:round/>
            </a:ln>
          </p:spPr>
          <p:txBody>
            <a:bodyPr/>
            <a:lstStyle/>
            <a:p>
              <a:endParaRPr lang="zh-CN" altLang="en-US"/>
            </a:p>
          </p:txBody>
        </p:sp>
        <p:sp>
          <p:nvSpPr>
            <p:cNvPr id="49210" name="Freeform 56"/>
            <p:cNvSpPr/>
            <p:nvPr/>
          </p:nvSpPr>
          <p:spPr bwMode="auto">
            <a:xfrm>
              <a:off x="526" y="1184"/>
              <a:ext cx="55" cy="66"/>
            </a:xfrm>
            <a:custGeom>
              <a:avLst/>
              <a:gdLst>
                <a:gd name="T0" fmla="*/ 0 w 164"/>
                <a:gd name="T1" fmla="*/ 0 h 198"/>
                <a:gd name="T2" fmla="*/ 0 w 164"/>
                <a:gd name="T3" fmla="*/ 0 h 198"/>
                <a:gd name="T4" fmla="*/ 0 w 164"/>
                <a:gd name="T5" fmla="*/ 0 h 198"/>
                <a:gd name="T6" fmla="*/ 0 w 164"/>
                <a:gd name="T7" fmla="*/ 0 h 198"/>
                <a:gd name="T8" fmla="*/ 0 w 164"/>
                <a:gd name="T9" fmla="*/ 0 h 198"/>
                <a:gd name="T10" fmla="*/ 0 w 164"/>
                <a:gd name="T11" fmla="*/ 0 h 198"/>
                <a:gd name="T12" fmla="*/ 0 w 164"/>
                <a:gd name="T13" fmla="*/ 0 h 198"/>
                <a:gd name="T14" fmla="*/ 0 w 164"/>
                <a:gd name="T15" fmla="*/ 0 h 198"/>
                <a:gd name="T16" fmla="*/ 0 w 164"/>
                <a:gd name="T17" fmla="*/ 0 h 198"/>
                <a:gd name="T18" fmla="*/ 0 w 164"/>
                <a:gd name="T19" fmla="*/ 0 h 198"/>
                <a:gd name="T20" fmla="*/ 0 w 164"/>
                <a:gd name="T21" fmla="*/ 0 h 198"/>
                <a:gd name="T22" fmla="*/ 0 w 164"/>
                <a:gd name="T23" fmla="*/ 0 h 198"/>
                <a:gd name="T24" fmla="*/ 0 w 164"/>
                <a:gd name="T25" fmla="*/ 0 h 198"/>
                <a:gd name="T26" fmla="*/ 0 w 164"/>
                <a:gd name="T27" fmla="*/ 0 h 198"/>
                <a:gd name="T28" fmla="*/ 0 w 164"/>
                <a:gd name="T29" fmla="*/ 0 h 198"/>
                <a:gd name="T30" fmla="*/ 0 w 164"/>
                <a:gd name="T31" fmla="*/ 0 h 198"/>
                <a:gd name="T32" fmla="*/ 0 w 164"/>
                <a:gd name="T33" fmla="*/ 0 h 198"/>
                <a:gd name="T34" fmla="*/ 0 w 164"/>
                <a:gd name="T35" fmla="*/ 0 h 198"/>
                <a:gd name="T36" fmla="*/ 0 w 164"/>
                <a:gd name="T37" fmla="*/ 0 h 198"/>
                <a:gd name="T38" fmla="*/ 0 w 164"/>
                <a:gd name="T39" fmla="*/ 0 h 198"/>
                <a:gd name="T40" fmla="*/ 0 w 164"/>
                <a:gd name="T41" fmla="*/ 0 h 198"/>
                <a:gd name="T42" fmla="*/ 0 w 164"/>
                <a:gd name="T43" fmla="*/ 0 h 198"/>
                <a:gd name="T44" fmla="*/ 0 w 164"/>
                <a:gd name="T45" fmla="*/ 0 h 198"/>
                <a:gd name="T46" fmla="*/ 0 w 164"/>
                <a:gd name="T47" fmla="*/ 0 h 198"/>
                <a:gd name="T48" fmla="*/ 0 w 164"/>
                <a:gd name="T49" fmla="*/ 0 h 198"/>
                <a:gd name="T50" fmla="*/ 0 w 164"/>
                <a:gd name="T51" fmla="*/ 0 h 198"/>
                <a:gd name="T52" fmla="*/ 0 w 164"/>
                <a:gd name="T53" fmla="*/ 0 h 198"/>
                <a:gd name="T54" fmla="*/ 0 w 164"/>
                <a:gd name="T55" fmla="*/ 0 h 198"/>
                <a:gd name="T56" fmla="*/ 0 w 164"/>
                <a:gd name="T57" fmla="*/ 0 h 198"/>
                <a:gd name="T58" fmla="*/ 0 w 164"/>
                <a:gd name="T59" fmla="*/ 0 h 198"/>
                <a:gd name="T60" fmla="*/ 0 w 164"/>
                <a:gd name="T61" fmla="*/ 0 h 198"/>
                <a:gd name="T62" fmla="*/ 0 w 164"/>
                <a:gd name="T63" fmla="*/ 0 h 198"/>
                <a:gd name="T64" fmla="*/ 0 w 164"/>
                <a:gd name="T65" fmla="*/ 0 h 198"/>
                <a:gd name="T66" fmla="*/ 0 w 164"/>
                <a:gd name="T67" fmla="*/ 0 h 198"/>
                <a:gd name="T68" fmla="*/ 0 w 164"/>
                <a:gd name="T69" fmla="*/ 0 h 198"/>
                <a:gd name="T70" fmla="*/ 0 w 164"/>
                <a:gd name="T71" fmla="*/ 0 h 198"/>
                <a:gd name="T72" fmla="*/ 0 w 164"/>
                <a:gd name="T73" fmla="*/ 0 h 198"/>
                <a:gd name="T74" fmla="*/ 0 w 164"/>
                <a:gd name="T75" fmla="*/ 0 h 198"/>
                <a:gd name="T76" fmla="*/ 0 w 164"/>
                <a:gd name="T77" fmla="*/ 0 h 198"/>
                <a:gd name="T78" fmla="*/ 0 w 164"/>
                <a:gd name="T79" fmla="*/ 0 h 198"/>
                <a:gd name="T80" fmla="*/ 0 w 164"/>
                <a:gd name="T81" fmla="*/ 0 h 198"/>
                <a:gd name="T82" fmla="*/ 0 w 164"/>
                <a:gd name="T83" fmla="*/ 0 h 198"/>
                <a:gd name="T84" fmla="*/ 0 w 164"/>
                <a:gd name="T85" fmla="*/ 0 h 198"/>
                <a:gd name="T86" fmla="*/ 0 w 164"/>
                <a:gd name="T87" fmla="*/ 0 h 198"/>
                <a:gd name="T88" fmla="*/ 0 w 164"/>
                <a:gd name="T89" fmla="*/ 0 h 198"/>
                <a:gd name="T90" fmla="*/ 0 w 164"/>
                <a:gd name="T91" fmla="*/ 0 h 198"/>
                <a:gd name="T92" fmla="*/ 0 w 164"/>
                <a:gd name="T93" fmla="*/ 0 h 198"/>
                <a:gd name="T94" fmla="*/ 0 w 164"/>
                <a:gd name="T95" fmla="*/ 0 h 198"/>
                <a:gd name="T96" fmla="*/ 0 w 164"/>
                <a:gd name="T97" fmla="*/ 0 h 198"/>
                <a:gd name="T98" fmla="*/ 0 w 164"/>
                <a:gd name="T99" fmla="*/ 0 h 198"/>
                <a:gd name="T100" fmla="*/ 0 w 164"/>
                <a:gd name="T101" fmla="*/ 0 h 198"/>
                <a:gd name="T102" fmla="*/ 0 w 164"/>
                <a:gd name="T103" fmla="*/ 0 h 198"/>
                <a:gd name="T104" fmla="*/ 0 w 164"/>
                <a:gd name="T105" fmla="*/ 0 h 1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4"/>
                <a:gd name="T160" fmla="*/ 0 h 198"/>
                <a:gd name="T161" fmla="*/ 164 w 164"/>
                <a:gd name="T162" fmla="*/ 198 h 19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4" h="198">
                  <a:moveTo>
                    <a:pt x="0" y="171"/>
                  </a:moveTo>
                  <a:lnTo>
                    <a:pt x="32" y="0"/>
                  </a:lnTo>
                  <a:lnTo>
                    <a:pt x="47" y="2"/>
                  </a:lnTo>
                  <a:lnTo>
                    <a:pt x="60" y="4"/>
                  </a:lnTo>
                  <a:lnTo>
                    <a:pt x="55" y="29"/>
                  </a:lnTo>
                  <a:lnTo>
                    <a:pt x="63" y="23"/>
                  </a:lnTo>
                  <a:lnTo>
                    <a:pt x="70" y="19"/>
                  </a:lnTo>
                  <a:lnTo>
                    <a:pt x="75" y="15"/>
                  </a:lnTo>
                  <a:lnTo>
                    <a:pt x="82" y="12"/>
                  </a:lnTo>
                  <a:lnTo>
                    <a:pt x="87" y="11"/>
                  </a:lnTo>
                  <a:lnTo>
                    <a:pt x="94" y="9"/>
                  </a:lnTo>
                  <a:lnTo>
                    <a:pt x="100" y="9"/>
                  </a:lnTo>
                  <a:lnTo>
                    <a:pt x="108" y="9"/>
                  </a:lnTo>
                  <a:lnTo>
                    <a:pt x="115" y="10"/>
                  </a:lnTo>
                  <a:lnTo>
                    <a:pt x="121" y="11"/>
                  </a:lnTo>
                  <a:lnTo>
                    <a:pt x="128" y="13"/>
                  </a:lnTo>
                  <a:lnTo>
                    <a:pt x="133" y="15"/>
                  </a:lnTo>
                  <a:lnTo>
                    <a:pt x="139" y="19"/>
                  </a:lnTo>
                  <a:lnTo>
                    <a:pt x="144" y="22"/>
                  </a:lnTo>
                  <a:lnTo>
                    <a:pt x="148" y="25"/>
                  </a:lnTo>
                  <a:lnTo>
                    <a:pt x="152" y="29"/>
                  </a:lnTo>
                  <a:lnTo>
                    <a:pt x="155" y="34"/>
                  </a:lnTo>
                  <a:lnTo>
                    <a:pt x="158" y="38"/>
                  </a:lnTo>
                  <a:lnTo>
                    <a:pt x="160" y="44"/>
                  </a:lnTo>
                  <a:lnTo>
                    <a:pt x="162" y="49"/>
                  </a:lnTo>
                  <a:lnTo>
                    <a:pt x="163" y="55"/>
                  </a:lnTo>
                  <a:lnTo>
                    <a:pt x="164" y="67"/>
                  </a:lnTo>
                  <a:lnTo>
                    <a:pt x="162" y="80"/>
                  </a:lnTo>
                  <a:lnTo>
                    <a:pt x="140" y="198"/>
                  </a:lnTo>
                  <a:lnTo>
                    <a:pt x="125" y="195"/>
                  </a:lnTo>
                  <a:lnTo>
                    <a:pt x="110" y="192"/>
                  </a:lnTo>
                  <a:lnTo>
                    <a:pt x="131" y="84"/>
                  </a:lnTo>
                  <a:lnTo>
                    <a:pt x="133" y="74"/>
                  </a:lnTo>
                  <a:lnTo>
                    <a:pt x="133" y="64"/>
                  </a:lnTo>
                  <a:lnTo>
                    <a:pt x="132" y="57"/>
                  </a:lnTo>
                  <a:lnTo>
                    <a:pt x="129" y="50"/>
                  </a:lnTo>
                  <a:lnTo>
                    <a:pt x="124" y="45"/>
                  </a:lnTo>
                  <a:lnTo>
                    <a:pt x="119" y="40"/>
                  </a:lnTo>
                  <a:lnTo>
                    <a:pt x="111" y="37"/>
                  </a:lnTo>
                  <a:lnTo>
                    <a:pt x="102" y="35"/>
                  </a:lnTo>
                  <a:lnTo>
                    <a:pt x="93" y="34"/>
                  </a:lnTo>
                  <a:lnTo>
                    <a:pt x="83" y="35"/>
                  </a:lnTo>
                  <a:lnTo>
                    <a:pt x="78" y="37"/>
                  </a:lnTo>
                  <a:lnTo>
                    <a:pt x="74" y="38"/>
                  </a:lnTo>
                  <a:lnTo>
                    <a:pt x="71" y="41"/>
                  </a:lnTo>
                  <a:lnTo>
                    <a:pt x="66" y="44"/>
                  </a:lnTo>
                  <a:lnTo>
                    <a:pt x="60" y="51"/>
                  </a:lnTo>
                  <a:lnTo>
                    <a:pt x="54" y="61"/>
                  </a:lnTo>
                  <a:lnTo>
                    <a:pt x="50" y="72"/>
                  </a:lnTo>
                  <a:lnTo>
                    <a:pt x="47" y="84"/>
                  </a:lnTo>
                  <a:lnTo>
                    <a:pt x="28" y="176"/>
                  </a:lnTo>
                  <a:lnTo>
                    <a:pt x="14" y="174"/>
                  </a:lnTo>
                  <a:lnTo>
                    <a:pt x="0" y="171"/>
                  </a:lnTo>
                  <a:close/>
                </a:path>
              </a:pathLst>
            </a:custGeom>
            <a:solidFill>
              <a:srgbClr val="2C5882"/>
            </a:solidFill>
            <a:ln w="9525">
              <a:noFill/>
              <a:round/>
            </a:ln>
          </p:spPr>
          <p:txBody>
            <a:bodyPr/>
            <a:lstStyle/>
            <a:p>
              <a:endParaRPr lang="zh-CN" altLang="en-US"/>
            </a:p>
          </p:txBody>
        </p:sp>
        <p:sp>
          <p:nvSpPr>
            <p:cNvPr id="49211" name="Freeform 55"/>
            <p:cNvSpPr>
              <a:spLocks noEditPoints="1"/>
            </p:cNvSpPr>
            <p:nvPr/>
          </p:nvSpPr>
          <p:spPr bwMode="auto">
            <a:xfrm>
              <a:off x="592" y="1194"/>
              <a:ext cx="54" cy="61"/>
            </a:xfrm>
            <a:custGeom>
              <a:avLst/>
              <a:gdLst>
                <a:gd name="T0" fmla="*/ 0 w 163"/>
                <a:gd name="T1" fmla="*/ 0 h 185"/>
                <a:gd name="T2" fmla="*/ 0 w 163"/>
                <a:gd name="T3" fmla="*/ 0 h 185"/>
                <a:gd name="T4" fmla="*/ 0 w 163"/>
                <a:gd name="T5" fmla="*/ 0 h 185"/>
                <a:gd name="T6" fmla="*/ 0 w 163"/>
                <a:gd name="T7" fmla="*/ 0 h 185"/>
                <a:gd name="T8" fmla="*/ 0 w 163"/>
                <a:gd name="T9" fmla="*/ 0 h 185"/>
                <a:gd name="T10" fmla="*/ 0 w 163"/>
                <a:gd name="T11" fmla="*/ 0 h 185"/>
                <a:gd name="T12" fmla="*/ 0 w 163"/>
                <a:gd name="T13" fmla="*/ 0 h 185"/>
                <a:gd name="T14" fmla="*/ 0 w 163"/>
                <a:gd name="T15" fmla="*/ 0 h 185"/>
                <a:gd name="T16" fmla="*/ 0 w 163"/>
                <a:gd name="T17" fmla="*/ 0 h 185"/>
                <a:gd name="T18" fmla="*/ 0 w 163"/>
                <a:gd name="T19" fmla="*/ 0 h 185"/>
                <a:gd name="T20" fmla="*/ 0 w 163"/>
                <a:gd name="T21" fmla="*/ 0 h 185"/>
                <a:gd name="T22" fmla="*/ 0 w 163"/>
                <a:gd name="T23" fmla="*/ 0 h 185"/>
                <a:gd name="T24" fmla="*/ 0 w 163"/>
                <a:gd name="T25" fmla="*/ 0 h 185"/>
                <a:gd name="T26" fmla="*/ 0 w 163"/>
                <a:gd name="T27" fmla="*/ 0 h 185"/>
                <a:gd name="T28" fmla="*/ 0 w 163"/>
                <a:gd name="T29" fmla="*/ 0 h 185"/>
                <a:gd name="T30" fmla="*/ 0 w 163"/>
                <a:gd name="T31" fmla="*/ 0 h 185"/>
                <a:gd name="T32" fmla="*/ 0 w 163"/>
                <a:gd name="T33" fmla="*/ 0 h 185"/>
                <a:gd name="T34" fmla="*/ 0 w 163"/>
                <a:gd name="T35" fmla="*/ 0 h 185"/>
                <a:gd name="T36" fmla="*/ 0 w 163"/>
                <a:gd name="T37" fmla="*/ 0 h 185"/>
                <a:gd name="T38" fmla="*/ 0 w 163"/>
                <a:gd name="T39" fmla="*/ 0 h 185"/>
                <a:gd name="T40" fmla="*/ 0 w 163"/>
                <a:gd name="T41" fmla="*/ 0 h 185"/>
                <a:gd name="T42" fmla="*/ 0 w 163"/>
                <a:gd name="T43" fmla="*/ 0 h 185"/>
                <a:gd name="T44" fmla="*/ 0 w 163"/>
                <a:gd name="T45" fmla="*/ 0 h 185"/>
                <a:gd name="T46" fmla="*/ 0 w 163"/>
                <a:gd name="T47" fmla="*/ 0 h 185"/>
                <a:gd name="T48" fmla="*/ 0 w 163"/>
                <a:gd name="T49" fmla="*/ 0 h 185"/>
                <a:gd name="T50" fmla="*/ 0 w 163"/>
                <a:gd name="T51" fmla="*/ 0 h 185"/>
                <a:gd name="T52" fmla="*/ 0 w 163"/>
                <a:gd name="T53" fmla="*/ 0 h 185"/>
                <a:gd name="T54" fmla="*/ 0 w 163"/>
                <a:gd name="T55" fmla="*/ 0 h 185"/>
                <a:gd name="T56" fmla="*/ 0 w 163"/>
                <a:gd name="T57" fmla="*/ 0 h 185"/>
                <a:gd name="T58" fmla="*/ 0 w 163"/>
                <a:gd name="T59" fmla="*/ 0 h 185"/>
                <a:gd name="T60" fmla="*/ 0 w 163"/>
                <a:gd name="T61" fmla="*/ 0 h 185"/>
                <a:gd name="T62" fmla="*/ 0 w 163"/>
                <a:gd name="T63" fmla="*/ 0 h 185"/>
                <a:gd name="T64" fmla="*/ 0 w 163"/>
                <a:gd name="T65" fmla="*/ 0 h 185"/>
                <a:gd name="T66" fmla="*/ 0 w 163"/>
                <a:gd name="T67" fmla="*/ 0 h 185"/>
                <a:gd name="T68" fmla="*/ 0 w 163"/>
                <a:gd name="T69" fmla="*/ 0 h 185"/>
                <a:gd name="T70" fmla="*/ 0 w 163"/>
                <a:gd name="T71" fmla="*/ 0 h 185"/>
                <a:gd name="T72" fmla="*/ 0 w 163"/>
                <a:gd name="T73" fmla="*/ 0 h 185"/>
                <a:gd name="T74" fmla="*/ 0 w 163"/>
                <a:gd name="T75" fmla="*/ 0 h 185"/>
                <a:gd name="T76" fmla="*/ 0 w 163"/>
                <a:gd name="T77" fmla="*/ 0 h 185"/>
                <a:gd name="T78" fmla="*/ 0 w 163"/>
                <a:gd name="T79" fmla="*/ 0 h 185"/>
                <a:gd name="T80" fmla="*/ 0 w 163"/>
                <a:gd name="T81" fmla="*/ 0 h 185"/>
                <a:gd name="T82" fmla="*/ 0 w 163"/>
                <a:gd name="T83" fmla="*/ 0 h 185"/>
                <a:gd name="T84" fmla="*/ 0 w 163"/>
                <a:gd name="T85" fmla="*/ 0 h 185"/>
                <a:gd name="T86" fmla="*/ 0 w 163"/>
                <a:gd name="T87" fmla="*/ 0 h 185"/>
                <a:gd name="T88" fmla="*/ 0 w 163"/>
                <a:gd name="T89" fmla="*/ 0 h 185"/>
                <a:gd name="T90" fmla="*/ 0 w 163"/>
                <a:gd name="T91" fmla="*/ 0 h 185"/>
                <a:gd name="T92" fmla="*/ 0 w 163"/>
                <a:gd name="T93" fmla="*/ 0 h 185"/>
                <a:gd name="T94" fmla="*/ 0 w 163"/>
                <a:gd name="T95" fmla="*/ 0 h 185"/>
                <a:gd name="T96" fmla="*/ 0 w 163"/>
                <a:gd name="T97" fmla="*/ 0 h 185"/>
                <a:gd name="T98" fmla="*/ 0 w 163"/>
                <a:gd name="T99" fmla="*/ 0 h 185"/>
                <a:gd name="T100" fmla="*/ 0 w 163"/>
                <a:gd name="T101" fmla="*/ 0 h 185"/>
                <a:gd name="T102" fmla="*/ 0 w 163"/>
                <a:gd name="T103" fmla="*/ 0 h 185"/>
                <a:gd name="T104" fmla="*/ 0 w 163"/>
                <a:gd name="T105" fmla="*/ 0 h 185"/>
                <a:gd name="T106" fmla="*/ 0 w 163"/>
                <a:gd name="T107" fmla="*/ 0 h 185"/>
                <a:gd name="T108" fmla="*/ 0 w 163"/>
                <a:gd name="T109" fmla="*/ 0 h 185"/>
                <a:gd name="T110" fmla="*/ 0 w 163"/>
                <a:gd name="T111" fmla="*/ 0 h 185"/>
                <a:gd name="T112" fmla="*/ 0 w 163"/>
                <a:gd name="T113" fmla="*/ 0 h 185"/>
                <a:gd name="T114" fmla="*/ 0 w 163"/>
                <a:gd name="T115" fmla="*/ 0 h 185"/>
                <a:gd name="T116" fmla="*/ 0 w 163"/>
                <a:gd name="T117" fmla="*/ 0 h 185"/>
                <a:gd name="T118" fmla="*/ 0 w 163"/>
                <a:gd name="T119" fmla="*/ 0 h 185"/>
                <a:gd name="T120" fmla="*/ 0 w 163"/>
                <a:gd name="T121" fmla="*/ 0 h 1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3"/>
                <a:gd name="T184" fmla="*/ 0 h 185"/>
                <a:gd name="T185" fmla="*/ 163 w 163"/>
                <a:gd name="T186" fmla="*/ 185 h 1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3" h="185">
                  <a:moveTo>
                    <a:pt x="73" y="184"/>
                  </a:moveTo>
                  <a:lnTo>
                    <a:pt x="64" y="183"/>
                  </a:lnTo>
                  <a:lnTo>
                    <a:pt x="57" y="182"/>
                  </a:lnTo>
                  <a:lnTo>
                    <a:pt x="49" y="179"/>
                  </a:lnTo>
                  <a:lnTo>
                    <a:pt x="41" y="175"/>
                  </a:lnTo>
                  <a:lnTo>
                    <a:pt x="35" y="171"/>
                  </a:lnTo>
                  <a:lnTo>
                    <a:pt x="28" y="167"/>
                  </a:lnTo>
                  <a:lnTo>
                    <a:pt x="23" y="161"/>
                  </a:lnTo>
                  <a:lnTo>
                    <a:pt x="17" y="155"/>
                  </a:lnTo>
                  <a:lnTo>
                    <a:pt x="13" y="147"/>
                  </a:lnTo>
                  <a:lnTo>
                    <a:pt x="8" y="139"/>
                  </a:lnTo>
                  <a:lnTo>
                    <a:pt x="5" y="132"/>
                  </a:lnTo>
                  <a:lnTo>
                    <a:pt x="3" y="124"/>
                  </a:lnTo>
                  <a:lnTo>
                    <a:pt x="1" y="115"/>
                  </a:lnTo>
                  <a:lnTo>
                    <a:pt x="0" y="105"/>
                  </a:lnTo>
                  <a:lnTo>
                    <a:pt x="0" y="96"/>
                  </a:lnTo>
                  <a:lnTo>
                    <a:pt x="1" y="86"/>
                  </a:lnTo>
                  <a:lnTo>
                    <a:pt x="2" y="76"/>
                  </a:lnTo>
                  <a:lnTo>
                    <a:pt x="4" y="66"/>
                  </a:lnTo>
                  <a:lnTo>
                    <a:pt x="6" y="57"/>
                  </a:lnTo>
                  <a:lnTo>
                    <a:pt x="10" y="50"/>
                  </a:lnTo>
                  <a:lnTo>
                    <a:pt x="13" y="41"/>
                  </a:lnTo>
                  <a:lnTo>
                    <a:pt x="17" y="34"/>
                  </a:lnTo>
                  <a:lnTo>
                    <a:pt x="23" y="28"/>
                  </a:lnTo>
                  <a:lnTo>
                    <a:pt x="28" y="21"/>
                  </a:lnTo>
                  <a:lnTo>
                    <a:pt x="35" y="16"/>
                  </a:lnTo>
                  <a:lnTo>
                    <a:pt x="41" y="11"/>
                  </a:lnTo>
                  <a:lnTo>
                    <a:pt x="49" y="7"/>
                  </a:lnTo>
                  <a:lnTo>
                    <a:pt x="55" y="5"/>
                  </a:lnTo>
                  <a:lnTo>
                    <a:pt x="63" y="3"/>
                  </a:lnTo>
                  <a:lnTo>
                    <a:pt x="72" y="1"/>
                  </a:lnTo>
                  <a:lnTo>
                    <a:pt x="81" y="0"/>
                  </a:lnTo>
                  <a:lnTo>
                    <a:pt x="89" y="0"/>
                  </a:lnTo>
                  <a:lnTo>
                    <a:pt x="98" y="3"/>
                  </a:lnTo>
                  <a:lnTo>
                    <a:pt x="106" y="4"/>
                  </a:lnTo>
                  <a:lnTo>
                    <a:pt x="115" y="7"/>
                  </a:lnTo>
                  <a:lnTo>
                    <a:pt x="121" y="10"/>
                  </a:lnTo>
                  <a:lnTo>
                    <a:pt x="128" y="15"/>
                  </a:lnTo>
                  <a:lnTo>
                    <a:pt x="134" y="19"/>
                  </a:lnTo>
                  <a:lnTo>
                    <a:pt x="140" y="24"/>
                  </a:lnTo>
                  <a:lnTo>
                    <a:pt x="145" y="31"/>
                  </a:lnTo>
                  <a:lnTo>
                    <a:pt x="151" y="39"/>
                  </a:lnTo>
                  <a:lnTo>
                    <a:pt x="154" y="46"/>
                  </a:lnTo>
                  <a:lnTo>
                    <a:pt x="157" y="54"/>
                  </a:lnTo>
                  <a:lnTo>
                    <a:pt x="159" y="62"/>
                  </a:lnTo>
                  <a:lnTo>
                    <a:pt x="162" y="70"/>
                  </a:lnTo>
                  <a:lnTo>
                    <a:pt x="163" y="80"/>
                  </a:lnTo>
                  <a:lnTo>
                    <a:pt x="163" y="90"/>
                  </a:lnTo>
                  <a:lnTo>
                    <a:pt x="162" y="100"/>
                  </a:lnTo>
                  <a:lnTo>
                    <a:pt x="160" y="110"/>
                  </a:lnTo>
                  <a:lnTo>
                    <a:pt x="159" y="120"/>
                  </a:lnTo>
                  <a:lnTo>
                    <a:pt x="156" y="128"/>
                  </a:lnTo>
                  <a:lnTo>
                    <a:pt x="153" y="136"/>
                  </a:lnTo>
                  <a:lnTo>
                    <a:pt x="150" y="144"/>
                  </a:lnTo>
                  <a:lnTo>
                    <a:pt x="145" y="151"/>
                  </a:lnTo>
                  <a:lnTo>
                    <a:pt x="140" y="158"/>
                  </a:lnTo>
                  <a:lnTo>
                    <a:pt x="134" y="164"/>
                  </a:lnTo>
                  <a:lnTo>
                    <a:pt x="128" y="170"/>
                  </a:lnTo>
                  <a:lnTo>
                    <a:pt x="121" y="174"/>
                  </a:lnTo>
                  <a:lnTo>
                    <a:pt x="115" y="178"/>
                  </a:lnTo>
                  <a:lnTo>
                    <a:pt x="107" y="181"/>
                  </a:lnTo>
                  <a:lnTo>
                    <a:pt x="99" y="183"/>
                  </a:lnTo>
                  <a:lnTo>
                    <a:pt x="90" y="184"/>
                  </a:lnTo>
                  <a:lnTo>
                    <a:pt x="82" y="185"/>
                  </a:lnTo>
                  <a:lnTo>
                    <a:pt x="73" y="184"/>
                  </a:lnTo>
                  <a:close/>
                  <a:moveTo>
                    <a:pt x="75" y="159"/>
                  </a:moveTo>
                  <a:lnTo>
                    <a:pt x="81" y="160"/>
                  </a:lnTo>
                  <a:lnTo>
                    <a:pt x="86" y="159"/>
                  </a:lnTo>
                  <a:lnTo>
                    <a:pt x="92" y="158"/>
                  </a:lnTo>
                  <a:lnTo>
                    <a:pt x="97" y="157"/>
                  </a:lnTo>
                  <a:lnTo>
                    <a:pt x="101" y="155"/>
                  </a:lnTo>
                  <a:lnTo>
                    <a:pt x="106" y="151"/>
                  </a:lnTo>
                  <a:lnTo>
                    <a:pt x="110" y="148"/>
                  </a:lnTo>
                  <a:lnTo>
                    <a:pt x="113" y="145"/>
                  </a:lnTo>
                  <a:lnTo>
                    <a:pt x="117" y="140"/>
                  </a:lnTo>
                  <a:lnTo>
                    <a:pt x="120" y="135"/>
                  </a:lnTo>
                  <a:lnTo>
                    <a:pt x="123" y="129"/>
                  </a:lnTo>
                  <a:lnTo>
                    <a:pt x="125" y="124"/>
                  </a:lnTo>
                  <a:lnTo>
                    <a:pt x="130" y="112"/>
                  </a:lnTo>
                  <a:lnTo>
                    <a:pt x="131" y="97"/>
                  </a:lnTo>
                  <a:lnTo>
                    <a:pt x="132" y="82"/>
                  </a:lnTo>
                  <a:lnTo>
                    <a:pt x="130" y="69"/>
                  </a:lnTo>
                  <a:lnTo>
                    <a:pt x="129" y="64"/>
                  </a:lnTo>
                  <a:lnTo>
                    <a:pt x="128" y="57"/>
                  </a:lnTo>
                  <a:lnTo>
                    <a:pt x="124" y="52"/>
                  </a:lnTo>
                  <a:lnTo>
                    <a:pt x="122" y="47"/>
                  </a:lnTo>
                  <a:lnTo>
                    <a:pt x="119" y="43"/>
                  </a:lnTo>
                  <a:lnTo>
                    <a:pt x="116" y="39"/>
                  </a:lnTo>
                  <a:lnTo>
                    <a:pt x="111" y="35"/>
                  </a:lnTo>
                  <a:lnTo>
                    <a:pt x="107" y="32"/>
                  </a:lnTo>
                  <a:lnTo>
                    <a:pt x="103" y="30"/>
                  </a:lnTo>
                  <a:lnTo>
                    <a:pt x="98" y="28"/>
                  </a:lnTo>
                  <a:lnTo>
                    <a:pt x="93" y="27"/>
                  </a:lnTo>
                  <a:lnTo>
                    <a:pt x="87" y="26"/>
                  </a:lnTo>
                  <a:lnTo>
                    <a:pt x="82" y="26"/>
                  </a:lnTo>
                  <a:lnTo>
                    <a:pt x="76" y="27"/>
                  </a:lnTo>
                  <a:lnTo>
                    <a:pt x="71" y="28"/>
                  </a:lnTo>
                  <a:lnTo>
                    <a:pt x="65" y="29"/>
                  </a:lnTo>
                  <a:lnTo>
                    <a:pt x="61" y="31"/>
                  </a:lnTo>
                  <a:lnTo>
                    <a:pt x="57" y="34"/>
                  </a:lnTo>
                  <a:lnTo>
                    <a:pt x="52" y="38"/>
                  </a:lnTo>
                  <a:lnTo>
                    <a:pt x="49" y="41"/>
                  </a:lnTo>
                  <a:lnTo>
                    <a:pt x="46" y="45"/>
                  </a:lnTo>
                  <a:lnTo>
                    <a:pt x="42" y="51"/>
                  </a:lnTo>
                  <a:lnTo>
                    <a:pt x="39" y="56"/>
                  </a:lnTo>
                  <a:lnTo>
                    <a:pt x="37" y="62"/>
                  </a:lnTo>
                  <a:lnTo>
                    <a:pt x="34" y="74"/>
                  </a:lnTo>
                  <a:lnTo>
                    <a:pt x="31" y="89"/>
                  </a:lnTo>
                  <a:lnTo>
                    <a:pt x="30" y="103"/>
                  </a:lnTo>
                  <a:lnTo>
                    <a:pt x="32" y="116"/>
                  </a:lnTo>
                  <a:lnTo>
                    <a:pt x="34" y="122"/>
                  </a:lnTo>
                  <a:lnTo>
                    <a:pt x="36" y="128"/>
                  </a:lnTo>
                  <a:lnTo>
                    <a:pt x="38" y="134"/>
                  </a:lnTo>
                  <a:lnTo>
                    <a:pt x="40" y="138"/>
                  </a:lnTo>
                  <a:lnTo>
                    <a:pt x="43" y="143"/>
                  </a:lnTo>
                  <a:lnTo>
                    <a:pt x="47" y="147"/>
                  </a:lnTo>
                  <a:lnTo>
                    <a:pt x="51" y="150"/>
                  </a:lnTo>
                  <a:lnTo>
                    <a:pt x="55" y="154"/>
                  </a:lnTo>
                  <a:lnTo>
                    <a:pt x="60" y="156"/>
                  </a:lnTo>
                  <a:lnTo>
                    <a:pt x="64" y="158"/>
                  </a:lnTo>
                  <a:lnTo>
                    <a:pt x="70" y="159"/>
                  </a:lnTo>
                  <a:lnTo>
                    <a:pt x="75" y="159"/>
                  </a:lnTo>
                  <a:close/>
                </a:path>
              </a:pathLst>
            </a:custGeom>
            <a:solidFill>
              <a:srgbClr val="2C5882"/>
            </a:solidFill>
            <a:ln w="9525">
              <a:noFill/>
              <a:round/>
            </a:ln>
          </p:spPr>
          <p:txBody>
            <a:bodyPr/>
            <a:lstStyle/>
            <a:p>
              <a:endParaRPr lang="zh-CN" altLang="en-US"/>
            </a:p>
          </p:txBody>
        </p:sp>
        <p:sp>
          <p:nvSpPr>
            <p:cNvPr id="49212" name="Freeform 54"/>
            <p:cNvSpPr/>
            <p:nvPr/>
          </p:nvSpPr>
          <p:spPr bwMode="auto">
            <a:xfrm>
              <a:off x="659" y="1174"/>
              <a:ext cx="12" cy="80"/>
            </a:xfrm>
            <a:custGeom>
              <a:avLst/>
              <a:gdLst>
                <a:gd name="T0" fmla="*/ 0 w 37"/>
                <a:gd name="T1" fmla="*/ 0 h 240"/>
                <a:gd name="T2" fmla="*/ 0 w 37"/>
                <a:gd name="T3" fmla="*/ 0 h 240"/>
                <a:gd name="T4" fmla="*/ 0 w 37"/>
                <a:gd name="T5" fmla="*/ 0 h 240"/>
                <a:gd name="T6" fmla="*/ 0 w 37"/>
                <a:gd name="T7" fmla="*/ 0 h 240"/>
                <a:gd name="T8" fmla="*/ 0 w 37"/>
                <a:gd name="T9" fmla="*/ 0 h 240"/>
                <a:gd name="T10" fmla="*/ 0 w 37"/>
                <a:gd name="T11" fmla="*/ 0 h 240"/>
                <a:gd name="T12" fmla="*/ 0 w 37"/>
                <a:gd name="T13" fmla="*/ 0 h 240"/>
                <a:gd name="T14" fmla="*/ 0 60000 65536"/>
                <a:gd name="T15" fmla="*/ 0 60000 65536"/>
                <a:gd name="T16" fmla="*/ 0 60000 65536"/>
                <a:gd name="T17" fmla="*/ 0 60000 65536"/>
                <a:gd name="T18" fmla="*/ 0 60000 65536"/>
                <a:gd name="T19" fmla="*/ 0 60000 65536"/>
                <a:gd name="T20" fmla="*/ 0 60000 65536"/>
                <a:gd name="T21" fmla="*/ 0 w 37"/>
                <a:gd name="T22" fmla="*/ 0 h 240"/>
                <a:gd name="T23" fmla="*/ 37 w 37"/>
                <a:gd name="T24" fmla="*/ 240 h 2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 h="240">
                  <a:moveTo>
                    <a:pt x="8" y="240"/>
                  </a:moveTo>
                  <a:lnTo>
                    <a:pt x="0" y="0"/>
                  </a:lnTo>
                  <a:lnTo>
                    <a:pt x="14" y="0"/>
                  </a:lnTo>
                  <a:lnTo>
                    <a:pt x="29" y="0"/>
                  </a:lnTo>
                  <a:lnTo>
                    <a:pt x="37" y="239"/>
                  </a:lnTo>
                  <a:lnTo>
                    <a:pt x="23" y="240"/>
                  </a:lnTo>
                  <a:lnTo>
                    <a:pt x="8" y="240"/>
                  </a:lnTo>
                  <a:close/>
                </a:path>
              </a:pathLst>
            </a:custGeom>
            <a:solidFill>
              <a:srgbClr val="2C5882"/>
            </a:solidFill>
            <a:ln w="9525">
              <a:noFill/>
              <a:round/>
            </a:ln>
          </p:spPr>
          <p:txBody>
            <a:bodyPr/>
            <a:lstStyle/>
            <a:p>
              <a:endParaRPr lang="zh-CN" altLang="en-US"/>
            </a:p>
          </p:txBody>
        </p:sp>
        <p:sp>
          <p:nvSpPr>
            <p:cNvPr id="49213" name="Freeform 53"/>
            <p:cNvSpPr>
              <a:spLocks noEditPoints="1"/>
            </p:cNvSpPr>
            <p:nvPr/>
          </p:nvSpPr>
          <p:spPr bwMode="auto">
            <a:xfrm>
              <a:off x="684" y="1192"/>
              <a:ext cx="54" cy="61"/>
            </a:xfrm>
            <a:custGeom>
              <a:avLst/>
              <a:gdLst>
                <a:gd name="T0" fmla="*/ 0 w 163"/>
                <a:gd name="T1" fmla="*/ 0 h 184"/>
                <a:gd name="T2" fmla="*/ 0 w 163"/>
                <a:gd name="T3" fmla="*/ 0 h 184"/>
                <a:gd name="T4" fmla="*/ 0 w 163"/>
                <a:gd name="T5" fmla="*/ 0 h 184"/>
                <a:gd name="T6" fmla="*/ 0 w 163"/>
                <a:gd name="T7" fmla="*/ 0 h 184"/>
                <a:gd name="T8" fmla="*/ 0 w 163"/>
                <a:gd name="T9" fmla="*/ 0 h 184"/>
                <a:gd name="T10" fmla="*/ 0 w 163"/>
                <a:gd name="T11" fmla="*/ 0 h 184"/>
                <a:gd name="T12" fmla="*/ 0 w 163"/>
                <a:gd name="T13" fmla="*/ 0 h 184"/>
                <a:gd name="T14" fmla="*/ 0 w 163"/>
                <a:gd name="T15" fmla="*/ 0 h 184"/>
                <a:gd name="T16" fmla="*/ 0 w 163"/>
                <a:gd name="T17" fmla="*/ 0 h 184"/>
                <a:gd name="T18" fmla="*/ 0 w 163"/>
                <a:gd name="T19" fmla="*/ 0 h 184"/>
                <a:gd name="T20" fmla="*/ 0 w 163"/>
                <a:gd name="T21" fmla="*/ 0 h 184"/>
                <a:gd name="T22" fmla="*/ 0 w 163"/>
                <a:gd name="T23" fmla="*/ 0 h 184"/>
                <a:gd name="T24" fmla="*/ 0 w 163"/>
                <a:gd name="T25" fmla="*/ 0 h 184"/>
                <a:gd name="T26" fmla="*/ 0 w 163"/>
                <a:gd name="T27" fmla="*/ 0 h 184"/>
                <a:gd name="T28" fmla="*/ 0 w 163"/>
                <a:gd name="T29" fmla="*/ 0 h 184"/>
                <a:gd name="T30" fmla="*/ 0 w 163"/>
                <a:gd name="T31" fmla="*/ 0 h 184"/>
                <a:gd name="T32" fmla="*/ 0 w 163"/>
                <a:gd name="T33" fmla="*/ 0 h 184"/>
                <a:gd name="T34" fmla="*/ 0 w 163"/>
                <a:gd name="T35" fmla="*/ 0 h 184"/>
                <a:gd name="T36" fmla="*/ 0 w 163"/>
                <a:gd name="T37" fmla="*/ 0 h 184"/>
                <a:gd name="T38" fmla="*/ 0 w 163"/>
                <a:gd name="T39" fmla="*/ 0 h 184"/>
                <a:gd name="T40" fmla="*/ 0 w 163"/>
                <a:gd name="T41" fmla="*/ 0 h 184"/>
                <a:gd name="T42" fmla="*/ 0 w 163"/>
                <a:gd name="T43" fmla="*/ 0 h 184"/>
                <a:gd name="T44" fmla="*/ 0 w 163"/>
                <a:gd name="T45" fmla="*/ 0 h 184"/>
                <a:gd name="T46" fmla="*/ 0 w 163"/>
                <a:gd name="T47" fmla="*/ 0 h 184"/>
                <a:gd name="T48" fmla="*/ 0 w 163"/>
                <a:gd name="T49" fmla="*/ 0 h 184"/>
                <a:gd name="T50" fmla="*/ 0 w 163"/>
                <a:gd name="T51" fmla="*/ 0 h 184"/>
                <a:gd name="T52" fmla="*/ 0 w 163"/>
                <a:gd name="T53" fmla="*/ 0 h 184"/>
                <a:gd name="T54" fmla="*/ 0 w 163"/>
                <a:gd name="T55" fmla="*/ 0 h 184"/>
                <a:gd name="T56" fmla="*/ 0 w 163"/>
                <a:gd name="T57" fmla="*/ 0 h 184"/>
                <a:gd name="T58" fmla="*/ 0 w 163"/>
                <a:gd name="T59" fmla="*/ 0 h 184"/>
                <a:gd name="T60" fmla="*/ 0 w 163"/>
                <a:gd name="T61" fmla="*/ 0 h 184"/>
                <a:gd name="T62" fmla="*/ 0 w 163"/>
                <a:gd name="T63" fmla="*/ 0 h 184"/>
                <a:gd name="T64" fmla="*/ 0 w 163"/>
                <a:gd name="T65" fmla="*/ 0 h 184"/>
                <a:gd name="T66" fmla="*/ 0 w 163"/>
                <a:gd name="T67" fmla="*/ 0 h 184"/>
                <a:gd name="T68" fmla="*/ 0 w 163"/>
                <a:gd name="T69" fmla="*/ 0 h 184"/>
                <a:gd name="T70" fmla="*/ 0 w 163"/>
                <a:gd name="T71" fmla="*/ 0 h 184"/>
                <a:gd name="T72" fmla="*/ 0 w 163"/>
                <a:gd name="T73" fmla="*/ 0 h 184"/>
                <a:gd name="T74" fmla="*/ 0 w 163"/>
                <a:gd name="T75" fmla="*/ 0 h 184"/>
                <a:gd name="T76" fmla="*/ 0 w 163"/>
                <a:gd name="T77" fmla="*/ 0 h 184"/>
                <a:gd name="T78" fmla="*/ 0 w 163"/>
                <a:gd name="T79" fmla="*/ 0 h 184"/>
                <a:gd name="T80" fmla="*/ 0 w 163"/>
                <a:gd name="T81" fmla="*/ 0 h 184"/>
                <a:gd name="T82" fmla="*/ 0 w 163"/>
                <a:gd name="T83" fmla="*/ 0 h 184"/>
                <a:gd name="T84" fmla="*/ 0 w 163"/>
                <a:gd name="T85" fmla="*/ 0 h 184"/>
                <a:gd name="T86" fmla="*/ 0 w 163"/>
                <a:gd name="T87" fmla="*/ 0 h 184"/>
                <a:gd name="T88" fmla="*/ 0 w 163"/>
                <a:gd name="T89" fmla="*/ 0 h 184"/>
                <a:gd name="T90" fmla="*/ 0 w 163"/>
                <a:gd name="T91" fmla="*/ 0 h 184"/>
                <a:gd name="T92" fmla="*/ 0 w 163"/>
                <a:gd name="T93" fmla="*/ 0 h 184"/>
                <a:gd name="T94" fmla="*/ 0 w 163"/>
                <a:gd name="T95" fmla="*/ 0 h 184"/>
                <a:gd name="T96" fmla="*/ 0 w 163"/>
                <a:gd name="T97" fmla="*/ 0 h 184"/>
                <a:gd name="T98" fmla="*/ 0 w 163"/>
                <a:gd name="T99" fmla="*/ 0 h 184"/>
                <a:gd name="T100" fmla="*/ 0 w 163"/>
                <a:gd name="T101" fmla="*/ 0 h 184"/>
                <a:gd name="T102" fmla="*/ 0 w 163"/>
                <a:gd name="T103" fmla="*/ 0 h 184"/>
                <a:gd name="T104" fmla="*/ 0 w 163"/>
                <a:gd name="T105" fmla="*/ 0 h 184"/>
                <a:gd name="T106" fmla="*/ 0 w 163"/>
                <a:gd name="T107" fmla="*/ 0 h 184"/>
                <a:gd name="T108" fmla="*/ 0 w 163"/>
                <a:gd name="T109" fmla="*/ 0 h 184"/>
                <a:gd name="T110" fmla="*/ 0 w 163"/>
                <a:gd name="T111" fmla="*/ 0 h 184"/>
                <a:gd name="T112" fmla="*/ 0 w 163"/>
                <a:gd name="T113" fmla="*/ 0 h 184"/>
                <a:gd name="T114" fmla="*/ 0 w 163"/>
                <a:gd name="T115" fmla="*/ 0 h 184"/>
                <a:gd name="T116" fmla="*/ 0 w 163"/>
                <a:gd name="T117" fmla="*/ 0 h 184"/>
                <a:gd name="T118" fmla="*/ 0 w 163"/>
                <a:gd name="T119" fmla="*/ 0 h 184"/>
                <a:gd name="T120" fmla="*/ 0 w 163"/>
                <a:gd name="T121" fmla="*/ 0 h 1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3"/>
                <a:gd name="T184" fmla="*/ 0 h 184"/>
                <a:gd name="T185" fmla="*/ 163 w 163"/>
                <a:gd name="T186" fmla="*/ 184 h 1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3" h="184">
                  <a:moveTo>
                    <a:pt x="95" y="184"/>
                  </a:moveTo>
                  <a:lnTo>
                    <a:pt x="86" y="184"/>
                  </a:lnTo>
                  <a:lnTo>
                    <a:pt x="77" y="184"/>
                  </a:lnTo>
                  <a:lnTo>
                    <a:pt x="69" y="184"/>
                  </a:lnTo>
                  <a:lnTo>
                    <a:pt x="62" y="181"/>
                  </a:lnTo>
                  <a:lnTo>
                    <a:pt x="54" y="179"/>
                  </a:lnTo>
                  <a:lnTo>
                    <a:pt x="46" y="176"/>
                  </a:lnTo>
                  <a:lnTo>
                    <a:pt x="40" y="172"/>
                  </a:lnTo>
                  <a:lnTo>
                    <a:pt x="33" y="166"/>
                  </a:lnTo>
                  <a:lnTo>
                    <a:pt x="27" y="161"/>
                  </a:lnTo>
                  <a:lnTo>
                    <a:pt x="21" y="154"/>
                  </a:lnTo>
                  <a:lnTo>
                    <a:pt x="17" y="146"/>
                  </a:lnTo>
                  <a:lnTo>
                    <a:pt x="12" y="139"/>
                  </a:lnTo>
                  <a:lnTo>
                    <a:pt x="9" y="131"/>
                  </a:lnTo>
                  <a:lnTo>
                    <a:pt x="6" y="122"/>
                  </a:lnTo>
                  <a:lnTo>
                    <a:pt x="4" y="114"/>
                  </a:lnTo>
                  <a:lnTo>
                    <a:pt x="2" y="103"/>
                  </a:lnTo>
                  <a:lnTo>
                    <a:pt x="0" y="93"/>
                  </a:lnTo>
                  <a:lnTo>
                    <a:pt x="0" y="83"/>
                  </a:lnTo>
                  <a:lnTo>
                    <a:pt x="0" y="74"/>
                  </a:lnTo>
                  <a:lnTo>
                    <a:pt x="3" y="65"/>
                  </a:lnTo>
                  <a:lnTo>
                    <a:pt x="4" y="57"/>
                  </a:lnTo>
                  <a:lnTo>
                    <a:pt x="7" y="49"/>
                  </a:lnTo>
                  <a:lnTo>
                    <a:pt x="10" y="41"/>
                  </a:lnTo>
                  <a:lnTo>
                    <a:pt x="15" y="34"/>
                  </a:lnTo>
                  <a:lnTo>
                    <a:pt x="20" y="27"/>
                  </a:lnTo>
                  <a:lnTo>
                    <a:pt x="26" y="22"/>
                  </a:lnTo>
                  <a:lnTo>
                    <a:pt x="31" y="16"/>
                  </a:lnTo>
                  <a:lnTo>
                    <a:pt x="38" y="12"/>
                  </a:lnTo>
                  <a:lnTo>
                    <a:pt x="45" y="7"/>
                  </a:lnTo>
                  <a:lnTo>
                    <a:pt x="53" y="4"/>
                  </a:lnTo>
                  <a:lnTo>
                    <a:pt x="61" y="2"/>
                  </a:lnTo>
                  <a:lnTo>
                    <a:pt x="69" y="1"/>
                  </a:lnTo>
                  <a:lnTo>
                    <a:pt x="78" y="0"/>
                  </a:lnTo>
                  <a:lnTo>
                    <a:pt x="87" y="0"/>
                  </a:lnTo>
                  <a:lnTo>
                    <a:pt x="95" y="1"/>
                  </a:lnTo>
                  <a:lnTo>
                    <a:pt x="103" y="2"/>
                  </a:lnTo>
                  <a:lnTo>
                    <a:pt x="111" y="5"/>
                  </a:lnTo>
                  <a:lnTo>
                    <a:pt x="118" y="9"/>
                  </a:lnTo>
                  <a:lnTo>
                    <a:pt x="124" y="13"/>
                  </a:lnTo>
                  <a:lnTo>
                    <a:pt x="131" y="17"/>
                  </a:lnTo>
                  <a:lnTo>
                    <a:pt x="137" y="24"/>
                  </a:lnTo>
                  <a:lnTo>
                    <a:pt x="143" y="30"/>
                  </a:lnTo>
                  <a:lnTo>
                    <a:pt x="147" y="37"/>
                  </a:lnTo>
                  <a:lnTo>
                    <a:pt x="151" y="45"/>
                  </a:lnTo>
                  <a:lnTo>
                    <a:pt x="156" y="52"/>
                  </a:lnTo>
                  <a:lnTo>
                    <a:pt x="158" y="61"/>
                  </a:lnTo>
                  <a:lnTo>
                    <a:pt x="160" y="71"/>
                  </a:lnTo>
                  <a:lnTo>
                    <a:pt x="162" y="81"/>
                  </a:lnTo>
                  <a:lnTo>
                    <a:pt x="163" y="91"/>
                  </a:lnTo>
                  <a:lnTo>
                    <a:pt x="163" y="100"/>
                  </a:lnTo>
                  <a:lnTo>
                    <a:pt x="163" y="109"/>
                  </a:lnTo>
                  <a:lnTo>
                    <a:pt x="162" y="119"/>
                  </a:lnTo>
                  <a:lnTo>
                    <a:pt x="160" y="127"/>
                  </a:lnTo>
                  <a:lnTo>
                    <a:pt x="157" y="135"/>
                  </a:lnTo>
                  <a:lnTo>
                    <a:pt x="154" y="143"/>
                  </a:lnTo>
                  <a:lnTo>
                    <a:pt x="149" y="150"/>
                  </a:lnTo>
                  <a:lnTo>
                    <a:pt x="145" y="156"/>
                  </a:lnTo>
                  <a:lnTo>
                    <a:pt x="139" y="163"/>
                  </a:lnTo>
                  <a:lnTo>
                    <a:pt x="133" y="168"/>
                  </a:lnTo>
                  <a:lnTo>
                    <a:pt x="126" y="173"/>
                  </a:lnTo>
                  <a:lnTo>
                    <a:pt x="120" y="176"/>
                  </a:lnTo>
                  <a:lnTo>
                    <a:pt x="112" y="179"/>
                  </a:lnTo>
                  <a:lnTo>
                    <a:pt x="103" y="181"/>
                  </a:lnTo>
                  <a:lnTo>
                    <a:pt x="95" y="184"/>
                  </a:lnTo>
                  <a:close/>
                  <a:moveTo>
                    <a:pt x="91" y="158"/>
                  </a:moveTo>
                  <a:lnTo>
                    <a:pt x="97" y="157"/>
                  </a:lnTo>
                  <a:lnTo>
                    <a:pt x="102" y="155"/>
                  </a:lnTo>
                  <a:lnTo>
                    <a:pt x="107" y="153"/>
                  </a:lnTo>
                  <a:lnTo>
                    <a:pt x="111" y="151"/>
                  </a:lnTo>
                  <a:lnTo>
                    <a:pt x="115" y="147"/>
                  </a:lnTo>
                  <a:lnTo>
                    <a:pt x="119" y="144"/>
                  </a:lnTo>
                  <a:lnTo>
                    <a:pt x="122" y="140"/>
                  </a:lnTo>
                  <a:lnTo>
                    <a:pt x="125" y="135"/>
                  </a:lnTo>
                  <a:lnTo>
                    <a:pt x="127" y="130"/>
                  </a:lnTo>
                  <a:lnTo>
                    <a:pt x="130" y="125"/>
                  </a:lnTo>
                  <a:lnTo>
                    <a:pt x="132" y="119"/>
                  </a:lnTo>
                  <a:lnTo>
                    <a:pt x="133" y="112"/>
                  </a:lnTo>
                  <a:lnTo>
                    <a:pt x="133" y="99"/>
                  </a:lnTo>
                  <a:lnTo>
                    <a:pt x="132" y="85"/>
                  </a:lnTo>
                  <a:lnTo>
                    <a:pt x="130" y="71"/>
                  </a:lnTo>
                  <a:lnTo>
                    <a:pt x="125" y="58"/>
                  </a:lnTo>
                  <a:lnTo>
                    <a:pt x="122" y="52"/>
                  </a:lnTo>
                  <a:lnTo>
                    <a:pt x="119" y="48"/>
                  </a:lnTo>
                  <a:lnTo>
                    <a:pt x="115" y="42"/>
                  </a:lnTo>
                  <a:lnTo>
                    <a:pt x="112" y="38"/>
                  </a:lnTo>
                  <a:lnTo>
                    <a:pt x="108" y="35"/>
                  </a:lnTo>
                  <a:lnTo>
                    <a:pt x="103" y="32"/>
                  </a:lnTo>
                  <a:lnTo>
                    <a:pt x="99" y="29"/>
                  </a:lnTo>
                  <a:lnTo>
                    <a:pt x="95" y="27"/>
                  </a:lnTo>
                  <a:lnTo>
                    <a:pt x="89" y="26"/>
                  </a:lnTo>
                  <a:lnTo>
                    <a:pt x="84" y="25"/>
                  </a:lnTo>
                  <a:lnTo>
                    <a:pt x="78" y="25"/>
                  </a:lnTo>
                  <a:lnTo>
                    <a:pt x="73" y="26"/>
                  </a:lnTo>
                  <a:lnTo>
                    <a:pt x="67" y="27"/>
                  </a:lnTo>
                  <a:lnTo>
                    <a:pt x="62" y="28"/>
                  </a:lnTo>
                  <a:lnTo>
                    <a:pt x="57" y="30"/>
                  </a:lnTo>
                  <a:lnTo>
                    <a:pt x="53" y="33"/>
                  </a:lnTo>
                  <a:lnTo>
                    <a:pt x="49" y="36"/>
                  </a:lnTo>
                  <a:lnTo>
                    <a:pt x="45" y="40"/>
                  </a:lnTo>
                  <a:lnTo>
                    <a:pt x="42" y="44"/>
                  </a:lnTo>
                  <a:lnTo>
                    <a:pt x="39" y="49"/>
                  </a:lnTo>
                  <a:lnTo>
                    <a:pt x="37" y="53"/>
                  </a:lnTo>
                  <a:lnTo>
                    <a:pt x="34" y="59"/>
                  </a:lnTo>
                  <a:lnTo>
                    <a:pt x="33" y="65"/>
                  </a:lnTo>
                  <a:lnTo>
                    <a:pt x="32" y="71"/>
                  </a:lnTo>
                  <a:lnTo>
                    <a:pt x="31" y="84"/>
                  </a:lnTo>
                  <a:lnTo>
                    <a:pt x="32" y="99"/>
                  </a:lnTo>
                  <a:lnTo>
                    <a:pt x="35" y="114"/>
                  </a:lnTo>
                  <a:lnTo>
                    <a:pt x="40" y="126"/>
                  </a:lnTo>
                  <a:lnTo>
                    <a:pt x="42" y="131"/>
                  </a:lnTo>
                  <a:lnTo>
                    <a:pt x="45" y="137"/>
                  </a:lnTo>
                  <a:lnTo>
                    <a:pt x="49" y="141"/>
                  </a:lnTo>
                  <a:lnTo>
                    <a:pt x="52" y="145"/>
                  </a:lnTo>
                  <a:lnTo>
                    <a:pt x="56" y="149"/>
                  </a:lnTo>
                  <a:lnTo>
                    <a:pt x="61" y="152"/>
                  </a:lnTo>
                  <a:lnTo>
                    <a:pt x="65" y="155"/>
                  </a:lnTo>
                  <a:lnTo>
                    <a:pt x="70" y="156"/>
                  </a:lnTo>
                  <a:lnTo>
                    <a:pt x="75" y="157"/>
                  </a:lnTo>
                  <a:lnTo>
                    <a:pt x="80" y="158"/>
                  </a:lnTo>
                  <a:lnTo>
                    <a:pt x="86" y="158"/>
                  </a:lnTo>
                  <a:lnTo>
                    <a:pt x="91" y="158"/>
                  </a:lnTo>
                  <a:close/>
                </a:path>
              </a:pathLst>
            </a:custGeom>
            <a:solidFill>
              <a:srgbClr val="2C5882"/>
            </a:solidFill>
            <a:ln w="9525">
              <a:noFill/>
              <a:round/>
            </a:ln>
          </p:spPr>
          <p:txBody>
            <a:bodyPr/>
            <a:lstStyle/>
            <a:p>
              <a:endParaRPr lang="zh-CN" altLang="en-US"/>
            </a:p>
          </p:txBody>
        </p:sp>
        <p:sp>
          <p:nvSpPr>
            <p:cNvPr id="49214" name="Freeform 52"/>
            <p:cNvSpPr>
              <a:spLocks noEditPoints="1"/>
            </p:cNvSpPr>
            <p:nvPr/>
          </p:nvSpPr>
          <p:spPr bwMode="auto">
            <a:xfrm>
              <a:off x="748" y="1178"/>
              <a:ext cx="59" cy="88"/>
            </a:xfrm>
            <a:custGeom>
              <a:avLst/>
              <a:gdLst>
                <a:gd name="T0" fmla="*/ 0 w 176"/>
                <a:gd name="T1" fmla="*/ 0 h 264"/>
                <a:gd name="T2" fmla="*/ 0 w 176"/>
                <a:gd name="T3" fmla="*/ 0 h 264"/>
                <a:gd name="T4" fmla="*/ 0 w 176"/>
                <a:gd name="T5" fmla="*/ 0 h 264"/>
                <a:gd name="T6" fmla="*/ 0 w 176"/>
                <a:gd name="T7" fmla="*/ 0 h 264"/>
                <a:gd name="T8" fmla="*/ 0 w 176"/>
                <a:gd name="T9" fmla="*/ 0 h 264"/>
                <a:gd name="T10" fmla="*/ 0 w 176"/>
                <a:gd name="T11" fmla="*/ 0 h 264"/>
                <a:gd name="T12" fmla="*/ 0 w 176"/>
                <a:gd name="T13" fmla="*/ 0 h 264"/>
                <a:gd name="T14" fmla="*/ 0 w 176"/>
                <a:gd name="T15" fmla="*/ 0 h 264"/>
                <a:gd name="T16" fmla="*/ 0 w 176"/>
                <a:gd name="T17" fmla="*/ 0 h 264"/>
                <a:gd name="T18" fmla="*/ 0 w 176"/>
                <a:gd name="T19" fmla="*/ 0 h 264"/>
                <a:gd name="T20" fmla="*/ 0 w 176"/>
                <a:gd name="T21" fmla="*/ 0 h 264"/>
                <a:gd name="T22" fmla="*/ 0 w 176"/>
                <a:gd name="T23" fmla="*/ 0 h 264"/>
                <a:gd name="T24" fmla="*/ 0 w 176"/>
                <a:gd name="T25" fmla="*/ 0 h 264"/>
                <a:gd name="T26" fmla="*/ 0 w 176"/>
                <a:gd name="T27" fmla="*/ 0 h 264"/>
                <a:gd name="T28" fmla="*/ 0 w 176"/>
                <a:gd name="T29" fmla="*/ 0 h 264"/>
                <a:gd name="T30" fmla="*/ 0 w 176"/>
                <a:gd name="T31" fmla="*/ 0 h 264"/>
                <a:gd name="T32" fmla="*/ 0 w 176"/>
                <a:gd name="T33" fmla="*/ 0 h 264"/>
                <a:gd name="T34" fmla="*/ 0 w 176"/>
                <a:gd name="T35" fmla="*/ 0 h 264"/>
                <a:gd name="T36" fmla="*/ 0 w 176"/>
                <a:gd name="T37" fmla="*/ 0 h 264"/>
                <a:gd name="T38" fmla="*/ 0 w 176"/>
                <a:gd name="T39" fmla="*/ 0 h 264"/>
                <a:gd name="T40" fmla="*/ 0 w 176"/>
                <a:gd name="T41" fmla="*/ 0 h 264"/>
                <a:gd name="T42" fmla="*/ 0 w 176"/>
                <a:gd name="T43" fmla="*/ 0 h 264"/>
                <a:gd name="T44" fmla="*/ 0 w 176"/>
                <a:gd name="T45" fmla="*/ 0 h 264"/>
                <a:gd name="T46" fmla="*/ 0 w 176"/>
                <a:gd name="T47" fmla="*/ 0 h 264"/>
                <a:gd name="T48" fmla="*/ 0 w 176"/>
                <a:gd name="T49" fmla="*/ 0 h 264"/>
                <a:gd name="T50" fmla="*/ 0 w 176"/>
                <a:gd name="T51" fmla="*/ 0 h 264"/>
                <a:gd name="T52" fmla="*/ 0 w 176"/>
                <a:gd name="T53" fmla="*/ 0 h 264"/>
                <a:gd name="T54" fmla="*/ 0 w 176"/>
                <a:gd name="T55" fmla="*/ 0 h 264"/>
                <a:gd name="T56" fmla="*/ 0 w 176"/>
                <a:gd name="T57" fmla="*/ 0 h 264"/>
                <a:gd name="T58" fmla="*/ 0 w 176"/>
                <a:gd name="T59" fmla="*/ 0 h 264"/>
                <a:gd name="T60" fmla="*/ 0 w 176"/>
                <a:gd name="T61" fmla="*/ 0 h 264"/>
                <a:gd name="T62" fmla="*/ 0 w 176"/>
                <a:gd name="T63" fmla="*/ 0 h 264"/>
                <a:gd name="T64" fmla="*/ 0 w 176"/>
                <a:gd name="T65" fmla="*/ 0 h 264"/>
                <a:gd name="T66" fmla="*/ 0 w 176"/>
                <a:gd name="T67" fmla="*/ 0 h 264"/>
                <a:gd name="T68" fmla="*/ 0 w 176"/>
                <a:gd name="T69" fmla="*/ 0 h 264"/>
                <a:gd name="T70" fmla="*/ 0 w 176"/>
                <a:gd name="T71" fmla="*/ 0 h 264"/>
                <a:gd name="T72" fmla="*/ 0 w 176"/>
                <a:gd name="T73" fmla="*/ 0 h 264"/>
                <a:gd name="T74" fmla="*/ 0 w 176"/>
                <a:gd name="T75" fmla="*/ 0 h 264"/>
                <a:gd name="T76" fmla="*/ 0 w 176"/>
                <a:gd name="T77" fmla="*/ 0 h 264"/>
                <a:gd name="T78" fmla="*/ 0 w 176"/>
                <a:gd name="T79" fmla="*/ 0 h 264"/>
                <a:gd name="T80" fmla="*/ 0 w 176"/>
                <a:gd name="T81" fmla="*/ 0 h 264"/>
                <a:gd name="T82" fmla="*/ 0 w 176"/>
                <a:gd name="T83" fmla="*/ 0 h 264"/>
                <a:gd name="T84" fmla="*/ 0 w 176"/>
                <a:gd name="T85" fmla="*/ 0 h 264"/>
                <a:gd name="T86" fmla="*/ 0 w 176"/>
                <a:gd name="T87" fmla="*/ 0 h 264"/>
                <a:gd name="T88" fmla="*/ 0 w 176"/>
                <a:gd name="T89" fmla="*/ 0 h 264"/>
                <a:gd name="T90" fmla="*/ 0 w 176"/>
                <a:gd name="T91" fmla="*/ 0 h 264"/>
                <a:gd name="T92" fmla="*/ 0 w 176"/>
                <a:gd name="T93" fmla="*/ 0 h 264"/>
                <a:gd name="T94" fmla="*/ 0 w 176"/>
                <a:gd name="T95" fmla="*/ 0 h 264"/>
                <a:gd name="T96" fmla="*/ 0 w 176"/>
                <a:gd name="T97" fmla="*/ 0 h 264"/>
                <a:gd name="T98" fmla="*/ 0 w 176"/>
                <a:gd name="T99" fmla="*/ 0 h 264"/>
                <a:gd name="T100" fmla="*/ 0 w 176"/>
                <a:gd name="T101" fmla="*/ 0 h 264"/>
                <a:gd name="T102" fmla="*/ 0 w 176"/>
                <a:gd name="T103" fmla="*/ 0 h 264"/>
                <a:gd name="T104" fmla="*/ 0 w 176"/>
                <a:gd name="T105" fmla="*/ 0 h 2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6"/>
                <a:gd name="T160" fmla="*/ 0 h 264"/>
                <a:gd name="T161" fmla="*/ 176 w 176"/>
                <a:gd name="T162" fmla="*/ 264 h 2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6" h="264">
                  <a:moveTo>
                    <a:pt x="108" y="238"/>
                  </a:moveTo>
                  <a:lnTo>
                    <a:pt x="114" y="235"/>
                  </a:lnTo>
                  <a:lnTo>
                    <a:pt x="119" y="233"/>
                  </a:lnTo>
                  <a:lnTo>
                    <a:pt x="125" y="231"/>
                  </a:lnTo>
                  <a:lnTo>
                    <a:pt x="129" y="228"/>
                  </a:lnTo>
                  <a:lnTo>
                    <a:pt x="132" y="224"/>
                  </a:lnTo>
                  <a:lnTo>
                    <a:pt x="137" y="221"/>
                  </a:lnTo>
                  <a:lnTo>
                    <a:pt x="139" y="217"/>
                  </a:lnTo>
                  <a:lnTo>
                    <a:pt x="142" y="212"/>
                  </a:lnTo>
                  <a:lnTo>
                    <a:pt x="143" y="208"/>
                  </a:lnTo>
                  <a:lnTo>
                    <a:pt x="146" y="203"/>
                  </a:lnTo>
                  <a:lnTo>
                    <a:pt x="147" y="197"/>
                  </a:lnTo>
                  <a:lnTo>
                    <a:pt x="147" y="192"/>
                  </a:lnTo>
                  <a:lnTo>
                    <a:pt x="147" y="179"/>
                  </a:lnTo>
                  <a:lnTo>
                    <a:pt x="143" y="164"/>
                  </a:lnTo>
                  <a:lnTo>
                    <a:pt x="142" y="159"/>
                  </a:lnTo>
                  <a:lnTo>
                    <a:pt x="139" y="165"/>
                  </a:lnTo>
                  <a:lnTo>
                    <a:pt x="135" y="171"/>
                  </a:lnTo>
                  <a:lnTo>
                    <a:pt x="130" y="176"/>
                  </a:lnTo>
                  <a:lnTo>
                    <a:pt x="126" y="181"/>
                  </a:lnTo>
                  <a:lnTo>
                    <a:pt x="120" y="185"/>
                  </a:lnTo>
                  <a:lnTo>
                    <a:pt x="115" y="188"/>
                  </a:lnTo>
                  <a:lnTo>
                    <a:pt x="108" y="191"/>
                  </a:lnTo>
                  <a:lnTo>
                    <a:pt x="102" y="193"/>
                  </a:lnTo>
                  <a:lnTo>
                    <a:pt x="93" y="195"/>
                  </a:lnTo>
                  <a:lnTo>
                    <a:pt x="85" y="195"/>
                  </a:lnTo>
                  <a:lnTo>
                    <a:pt x="78" y="195"/>
                  </a:lnTo>
                  <a:lnTo>
                    <a:pt x="70" y="194"/>
                  </a:lnTo>
                  <a:lnTo>
                    <a:pt x="62" y="192"/>
                  </a:lnTo>
                  <a:lnTo>
                    <a:pt x="55" y="189"/>
                  </a:lnTo>
                  <a:lnTo>
                    <a:pt x="48" y="185"/>
                  </a:lnTo>
                  <a:lnTo>
                    <a:pt x="42" y="181"/>
                  </a:lnTo>
                  <a:lnTo>
                    <a:pt x="35" y="175"/>
                  </a:lnTo>
                  <a:lnTo>
                    <a:pt x="30" y="170"/>
                  </a:lnTo>
                  <a:lnTo>
                    <a:pt x="24" y="162"/>
                  </a:lnTo>
                  <a:lnTo>
                    <a:pt x="19" y="154"/>
                  </a:lnTo>
                  <a:lnTo>
                    <a:pt x="14" y="147"/>
                  </a:lnTo>
                  <a:lnTo>
                    <a:pt x="11" y="137"/>
                  </a:lnTo>
                  <a:lnTo>
                    <a:pt x="7" y="128"/>
                  </a:lnTo>
                  <a:lnTo>
                    <a:pt x="4" y="117"/>
                  </a:lnTo>
                  <a:lnTo>
                    <a:pt x="2" y="107"/>
                  </a:lnTo>
                  <a:lnTo>
                    <a:pt x="1" y="99"/>
                  </a:lnTo>
                  <a:lnTo>
                    <a:pt x="0" y="90"/>
                  </a:lnTo>
                  <a:lnTo>
                    <a:pt x="1" y="81"/>
                  </a:lnTo>
                  <a:lnTo>
                    <a:pt x="1" y="74"/>
                  </a:lnTo>
                  <a:lnTo>
                    <a:pt x="3" y="66"/>
                  </a:lnTo>
                  <a:lnTo>
                    <a:pt x="5" y="58"/>
                  </a:lnTo>
                  <a:lnTo>
                    <a:pt x="9" y="51"/>
                  </a:lnTo>
                  <a:lnTo>
                    <a:pt x="12" y="44"/>
                  </a:lnTo>
                  <a:lnTo>
                    <a:pt x="16" y="37"/>
                  </a:lnTo>
                  <a:lnTo>
                    <a:pt x="22" y="33"/>
                  </a:lnTo>
                  <a:lnTo>
                    <a:pt x="27" y="28"/>
                  </a:lnTo>
                  <a:lnTo>
                    <a:pt x="33" y="23"/>
                  </a:lnTo>
                  <a:lnTo>
                    <a:pt x="39" y="20"/>
                  </a:lnTo>
                  <a:lnTo>
                    <a:pt x="47" y="17"/>
                  </a:lnTo>
                  <a:lnTo>
                    <a:pt x="55" y="14"/>
                  </a:lnTo>
                  <a:lnTo>
                    <a:pt x="62" y="13"/>
                  </a:lnTo>
                  <a:lnTo>
                    <a:pt x="70" y="12"/>
                  </a:lnTo>
                  <a:lnTo>
                    <a:pt x="77" y="13"/>
                  </a:lnTo>
                  <a:lnTo>
                    <a:pt x="83" y="14"/>
                  </a:lnTo>
                  <a:lnTo>
                    <a:pt x="91" y="17"/>
                  </a:lnTo>
                  <a:lnTo>
                    <a:pt x="97" y="20"/>
                  </a:lnTo>
                  <a:lnTo>
                    <a:pt x="104" y="24"/>
                  </a:lnTo>
                  <a:lnTo>
                    <a:pt x="109" y="29"/>
                  </a:lnTo>
                  <a:lnTo>
                    <a:pt x="113" y="32"/>
                  </a:lnTo>
                  <a:lnTo>
                    <a:pt x="106" y="7"/>
                  </a:lnTo>
                  <a:lnTo>
                    <a:pt x="133" y="0"/>
                  </a:lnTo>
                  <a:lnTo>
                    <a:pt x="172" y="158"/>
                  </a:lnTo>
                  <a:lnTo>
                    <a:pt x="174" y="168"/>
                  </a:lnTo>
                  <a:lnTo>
                    <a:pt x="176" y="177"/>
                  </a:lnTo>
                  <a:lnTo>
                    <a:pt x="176" y="187"/>
                  </a:lnTo>
                  <a:lnTo>
                    <a:pt x="176" y="196"/>
                  </a:lnTo>
                  <a:lnTo>
                    <a:pt x="175" y="204"/>
                  </a:lnTo>
                  <a:lnTo>
                    <a:pt x="174" y="211"/>
                  </a:lnTo>
                  <a:lnTo>
                    <a:pt x="172" y="219"/>
                  </a:lnTo>
                  <a:lnTo>
                    <a:pt x="169" y="226"/>
                  </a:lnTo>
                  <a:lnTo>
                    <a:pt x="164" y="232"/>
                  </a:lnTo>
                  <a:lnTo>
                    <a:pt x="160" y="238"/>
                  </a:lnTo>
                  <a:lnTo>
                    <a:pt x="154" y="242"/>
                  </a:lnTo>
                  <a:lnTo>
                    <a:pt x="148" y="247"/>
                  </a:lnTo>
                  <a:lnTo>
                    <a:pt x="141" y="251"/>
                  </a:lnTo>
                  <a:lnTo>
                    <a:pt x="132" y="255"/>
                  </a:lnTo>
                  <a:lnTo>
                    <a:pt x="124" y="258"/>
                  </a:lnTo>
                  <a:lnTo>
                    <a:pt x="115" y="261"/>
                  </a:lnTo>
                  <a:lnTo>
                    <a:pt x="101" y="263"/>
                  </a:lnTo>
                  <a:lnTo>
                    <a:pt x="88" y="264"/>
                  </a:lnTo>
                  <a:lnTo>
                    <a:pt x="82" y="263"/>
                  </a:lnTo>
                  <a:lnTo>
                    <a:pt x="77" y="263"/>
                  </a:lnTo>
                  <a:lnTo>
                    <a:pt x="71" y="261"/>
                  </a:lnTo>
                  <a:lnTo>
                    <a:pt x="66" y="258"/>
                  </a:lnTo>
                  <a:lnTo>
                    <a:pt x="60" y="256"/>
                  </a:lnTo>
                  <a:lnTo>
                    <a:pt x="56" y="253"/>
                  </a:lnTo>
                  <a:lnTo>
                    <a:pt x="51" y="250"/>
                  </a:lnTo>
                  <a:lnTo>
                    <a:pt x="48" y="245"/>
                  </a:lnTo>
                  <a:lnTo>
                    <a:pt x="42" y="237"/>
                  </a:lnTo>
                  <a:lnTo>
                    <a:pt x="36" y="226"/>
                  </a:lnTo>
                  <a:lnTo>
                    <a:pt x="65" y="218"/>
                  </a:lnTo>
                  <a:lnTo>
                    <a:pt x="68" y="224"/>
                  </a:lnTo>
                  <a:lnTo>
                    <a:pt x="72" y="229"/>
                  </a:lnTo>
                  <a:lnTo>
                    <a:pt x="77" y="233"/>
                  </a:lnTo>
                  <a:lnTo>
                    <a:pt x="82" y="235"/>
                  </a:lnTo>
                  <a:lnTo>
                    <a:pt x="88" y="238"/>
                  </a:lnTo>
                  <a:lnTo>
                    <a:pt x="94" y="239"/>
                  </a:lnTo>
                  <a:lnTo>
                    <a:pt x="101" y="239"/>
                  </a:lnTo>
                  <a:lnTo>
                    <a:pt x="108" y="238"/>
                  </a:lnTo>
                  <a:close/>
                  <a:moveTo>
                    <a:pt x="66" y="40"/>
                  </a:moveTo>
                  <a:lnTo>
                    <a:pt x="59" y="41"/>
                  </a:lnTo>
                  <a:lnTo>
                    <a:pt x="55" y="43"/>
                  </a:lnTo>
                  <a:lnTo>
                    <a:pt x="49" y="46"/>
                  </a:lnTo>
                  <a:lnTo>
                    <a:pt x="46" y="48"/>
                  </a:lnTo>
                  <a:lnTo>
                    <a:pt x="42" y="52"/>
                  </a:lnTo>
                  <a:lnTo>
                    <a:pt x="38" y="55"/>
                  </a:lnTo>
                  <a:lnTo>
                    <a:pt x="36" y="59"/>
                  </a:lnTo>
                  <a:lnTo>
                    <a:pt x="34" y="64"/>
                  </a:lnTo>
                  <a:lnTo>
                    <a:pt x="33" y="68"/>
                  </a:lnTo>
                  <a:lnTo>
                    <a:pt x="32" y="74"/>
                  </a:lnTo>
                  <a:lnTo>
                    <a:pt x="31" y="79"/>
                  </a:lnTo>
                  <a:lnTo>
                    <a:pt x="31" y="86"/>
                  </a:lnTo>
                  <a:lnTo>
                    <a:pt x="32" y="99"/>
                  </a:lnTo>
                  <a:lnTo>
                    <a:pt x="35" y="114"/>
                  </a:lnTo>
                  <a:lnTo>
                    <a:pt x="39" y="129"/>
                  </a:lnTo>
                  <a:lnTo>
                    <a:pt x="45" y="141"/>
                  </a:lnTo>
                  <a:lnTo>
                    <a:pt x="48" y="147"/>
                  </a:lnTo>
                  <a:lnTo>
                    <a:pt x="51" y="151"/>
                  </a:lnTo>
                  <a:lnTo>
                    <a:pt x="55" y="156"/>
                  </a:lnTo>
                  <a:lnTo>
                    <a:pt x="59" y="159"/>
                  </a:lnTo>
                  <a:lnTo>
                    <a:pt x="63" y="162"/>
                  </a:lnTo>
                  <a:lnTo>
                    <a:pt x="68" y="165"/>
                  </a:lnTo>
                  <a:lnTo>
                    <a:pt x="72" y="168"/>
                  </a:lnTo>
                  <a:lnTo>
                    <a:pt x="77" y="169"/>
                  </a:lnTo>
                  <a:lnTo>
                    <a:pt x="81" y="169"/>
                  </a:lnTo>
                  <a:lnTo>
                    <a:pt x="86" y="170"/>
                  </a:lnTo>
                  <a:lnTo>
                    <a:pt x="92" y="169"/>
                  </a:lnTo>
                  <a:lnTo>
                    <a:pt x="97" y="168"/>
                  </a:lnTo>
                  <a:lnTo>
                    <a:pt x="106" y="164"/>
                  </a:lnTo>
                  <a:lnTo>
                    <a:pt x="115" y="159"/>
                  </a:lnTo>
                  <a:lnTo>
                    <a:pt x="118" y="157"/>
                  </a:lnTo>
                  <a:lnTo>
                    <a:pt x="121" y="152"/>
                  </a:lnTo>
                  <a:lnTo>
                    <a:pt x="124" y="149"/>
                  </a:lnTo>
                  <a:lnTo>
                    <a:pt x="127" y="144"/>
                  </a:lnTo>
                  <a:lnTo>
                    <a:pt x="130" y="135"/>
                  </a:lnTo>
                  <a:lnTo>
                    <a:pt x="131" y="124"/>
                  </a:lnTo>
                  <a:lnTo>
                    <a:pt x="131" y="112"/>
                  </a:lnTo>
                  <a:lnTo>
                    <a:pt x="129" y="100"/>
                  </a:lnTo>
                  <a:lnTo>
                    <a:pt x="124" y="83"/>
                  </a:lnTo>
                  <a:lnTo>
                    <a:pt x="118" y="69"/>
                  </a:lnTo>
                  <a:lnTo>
                    <a:pt x="115" y="64"/>
                  </a:lnTo>
                  <a:lnTo>
                    <a:pt x="112" y="58"/>
                  </a:lnTo>
                  <a:lnTo>
                    <a:pt x="108" y="53"/>
                  </a:lnTo>
                  <a:lnTo>
                    <a:pt x="104" y="49"/>
                  </a:lnTo>
                  <a:lnTo>
                    <a:pt x="100" y="45"/>
                  </a:lnTo>
                  <a:lnTo>
                    <a:pt x="96" y="43"/>
                  </a:lnTo>
                  <a:lnTo>
                    <a:pt x="91" y="41"/>
                  </a:lnTo>
                  <a:lnTo>
                    <a:pt x="86" y="39"/>
                  </a:lnTo>
                  <a:lnTo>
                    <a:pt x="81" y="39"/>
                  </a:lnTo>
                  <a:lnTo>
                    <a:pt x="77" y="39"/>
                  </a:lnTo>
                  <a:lnTo>
                    <a:pt x="71" y="39"/>
                  </a:lnTo>
                  <a:lnTo>
                    <a:pt x="66" y="40"/>
                  </a:lnTo>
                  <a:close/>
                </a:path>
              </a:pathLst>
            </a:custGeom>
            <a:solidFill>
              <a:srgbClr val="2C5882"/>
            </a:solidFill>
            <a:ln w="9525">
              <a:noFill/>
              <a:round/>
            </a:ln>
          </p:spPr>
          <p:txBody>
            <a:bodyPr/>
            <a:lstStyle/>
            <a:p>
              <a:endParaRPr lang="zh-CN" altLang="en-US"/>
            </a:p>
          </p:txBody>
        </p:sp>
        <p:sp>
          <p:nvSpPr>
            <p:cNvPr id="49215" name="Freeform 51"/>
            <p:cNvSpPr>
              <a:spLocks noEditPoints="1"/>
            </p:cNvSpPr>
            <p:nvPr/>
          </p:nvSpPr>
          <p:spPr bwMode="auto">
            <a:xfrm>
              <a:off x="804" y="1149"/>
              <a:ext cx="31" cy="80"/>
            </a:xfrm>
            <a:custGeom>
              <a:avLst/>
              <a:gdLst>
                <a:gd name="T0" fmla="*/ 0 w 94"/>
                <a:gd name="T1" fmla="*/ 0 h 238"/>
                <a:gd name="T2" fmla="*/ 0 w 94"/>
                <a:gd name="T3" fmla="*/ 0 h 238"/>
                <a:gd name="T4" fmla="*/ 0 w 94"/>
                <a:gd name="T5" fmla="*/ 0 h 238"/>
                <a:gd name="T6" fmla="*/ 0 w 94"/>
                <a:gd name="T7" fmla="*/ 0 h 238"/>
                <a:gd name="T8" fmla="*/ 0 w 94"/>
                <a:gd name="T9" fmla="*/ 0 h 238"/>
                <a:gd name="T10" fmla="*/ 0 w 94"/>
                <a:gd name="T11" fmla="*/ 0 h 238"/>
                <a:gd name="T12" fmla="*/ 0 w 94"/>
                <a:gd name="T13" fmla="*/ 0 h 238"/>
                <a:gd name="T14" fmla="*/ 0 w 94"/>
                <a:gd name="T15" fmla="*/ 0 h 238"/>
                <a:gd name="T16" fmla="*/ 0 w 94"/>
                <a:gd name="T17" fmla="*/ 0 h 238"/>
                <a:gd name="T18" fmla="*/ 0 w 94"/>
                <a:gd name="T19" fmla="*/ 0 h 238"/>
                <a:gd name="T20" fmla="*/ 0 w 94"/>
                <a:gd name="T21" fmla="*/ 0 h 238"/>
                <a:gd name="T22" fmla="*/ 0 w 94"/>
                <a:gd name="T23" fmla="*/ 0 h 2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4"/>
                <a:gd name="T37" fmla="*/ 0 h 238"/>
                <a:gd name="T38" fmla="*/ 94 w 94"/>
                <a:gd name="T39" fmla="*/ 238 h 2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4" h="238">
                  <a:moveTo>
                    <a:pt x="67" y="238"/>
                  </a:moveTo>
                  <a:lnTo>
                    <a:pt x="19" y="71"/>
                  </a:lnTo>
                  <a:lnTo>
                    <a:pt x="33" y="67"/>
                  </a:lnTo>
                  <a:lnTo>
                    <a:pt x="47" y="63"/>
                  </a:lnTo>
                  <a:lnTo>
                    <a:pt x="94" y="231"/>
                  </a:lnTo>
                  <a:lnTo>
                    <a:pt x="81" y="235"/>
                  </a:lnTo>
                  <a:lnTo>
                    <a:pt x="67" y="238"/>
                  </a:lnTo>
                  <a:close/>
                  <a:moveTo>
                    <a:pt x="0" y="9"/>
                  </a:moveTo>
                  <a:lnTo>
                    <a:pt x="30" y="0"/>
                  </a:lnTo>
                  <a:lnTo>
                    <a:pt x="39" y="32"/>
                  </a:lnTo>
                  <a:lnTo>
                    <a:pt x="10" y="40"/>
                  </a:lnTo>
                  <a:lnTo>
                    <a:pt x="0" y="9"/>
                  </a:lnTo>
                  <a:close/>
                </a:path>
              </a:pathLst>
            </a:custGeom>
            <a:solidFill>
              <a:srgbClr val="2C5882"/>
            </a:solidFill>
            <a:ln w="9525">
              <a:noFill/>
              <a:round/>
            </a:ln>
          </p:spPr>
          <p:txBody>
            <a:bodyPr/>
            <a:lstStyle/>
            <a:p>
              <a:endParaRPr lang="zh-CN" altLang="en-US"/>
            </a:p>
          </p:txBody>
        </p:sp>
        <p:sp>
          <p:nvSpPr>
            <p:cNvPr id="49216" name="Freeform 50"/>
            <p:cNvSpPr/>
            <p:nvPr/>
          </p:nvSpPr>
          <p:spPr bwMode="auto">
            <a:xfrm>
              <a:off x="838" y="1154"/>
              <a:ext cx="53" cy="62"/>
            </a:xfrm>
            <a:custGeom>
              <a:avLst/>
              <a:gdLst>
                <a:gd name="T0" fmla="*/ 0 w 160"/>
                <a:gd name="T1" fmla="*/ 0 h 185"/>
                <a:gd name="T2" fmla="*/ 0 w 160"/>
                <a:gd name="T3" fmla="*/ 0 h 185"/>
                <a:gd name="T4" fmla="*/ 0 w 160"/>
                <a:gd name="T5" fmla="*/ 0 h 185"/>
                <a:gd name="T6" fmla="*/ 0 w 160"/>
                <a:gd name="T7" fmla="*/ 0 h 185"/>
                <a:gd name="T8" fmla="*/ 0 w 160"/>
                <a:gd name="T9" fmla="*/ 0 h 185"/>
                <a:gd name="T10" fmla="*/ 0 w 160"/>
                <a:gd name="T11" fmla="*/ 0 h 185"/>
                <a:gd name="T12" fmla="*/ 0 w 160"/>
                <a:gd name="T13" fmla="*/ 0 h 185"/>
                <a:gd name="T14" fmla="*/ 0 w 160"/>
                <a:gd name="T15" fmla="*/ 0 h 185"/>
                <a:gd name="T16" fmla="*/ 0 w 160"/>
                <a:gd name="T17" fmla="*/ 0 h 185"/>
                <a:gd name="T18" fmla="*/ 0 w 160"/>
                <a:gd name="T19" fmla="*/ 0 h 185"/>
                <a:gd name="T20" fmla="*/ 0 w 160"/>
                <a:gd name="T21" fmla="*/ 0 h 185"/>
                <a:gd name="T22" fmla="*/ 0 w 160"/>
                <a:gd name="T23" fmla="*/ 0 h 185"/>
                <a:gd name="T24" fmla="*/ 0 w 160"/>
                <a:gd name="T25" fmla="*/ 0 h 185"/>
                <a:gd name="T26" fmla="*/ 0 w 160"/>
                <a:gd name="T27" fmla="*/ 0 h 185"/>
                <a:gd name="T28" fmla="*/ 0 w 160"/>
                <a:gd name="T29" fmla="*/ 0 h 185"/>
                <a:gd name="T30" fmla="*/ 0 w 160"/>
                <a:gd name="T31" fmla="*/ 0 h 185"/>
                <a:gd name="T32" fmla="*/ 0 w 160"/>
                <a:gd name="T33" fmla="*/ 0 h 185"/>
                <a:gd name="T34" fmla="*/ 0 w 160"/>
                <a:gd name="T35" fmla="*/ 0 h 185"/>
                <a:gd name="T36" fmla="*/ 0 w 160"/>
                <a:gd name="T37" fmla="*/ 0 h 185"/>
                <a:gd name="T38" fmla="*/ 0 w 160"/>
                <a:gd name="T39" fmla="*/ 0 h 185"/>
                <a:gd name="T40" fmla="*/ 0 w 160"/>
                <a:gd name="T41" fmla="*/ 0 h 185"/>
                <a:gd name="T42" fmla="*/ 0 w 160"/>
                <a:gd name="T43" fmla="*/ 0 h 185"/>
                <a:gd name="T44" fmla="*/ 0 w 160"/>
                <a:gd name="T45" fmla="*/ 0 h 185"/>
                <a:gd name="T46" fmla="*/ 0 w 160"/>
                <a:gd name="T47" fmla="*/ 0 h 185"/>
                <a:gd name="T48" fmla="*/ 0 w 160"/>
                <a:gd name="T49" fmla="*/ 0 h 185"/>
                <a:gd name="T50" fmla="*/ 0 w 160"/>
                <a:gd name="T51" fmla="*/ 0 h 185"/>
                <a:gd name="T52" fmla="*/ 0 w 160"/>
                <a:gd name="T53" fmla="*/ 0 h 185"/>
                <a:gd name="T54" fmla="*/ 0 w 160"/>
                <a:gd name="T55" fmla="*/ 0 h 185"/>
                <a:gd name="T56" fmla="*/ 0 w 160"/>
                <a:gd name="T57" fmla="*/ 0 h 185"/>
                <a:gd name="T58" fmla="*/ 0 w 160"/>
                <a:gd name="T59" fmla="*/ 0 h 185"/>
                <a:gd name="T60" fmla="*/ 0 w 160"/>
                <a:gd name="T61" fmla="*/ 0 h 185"/>
                <a:gd name="T62" fmla="*/ 0 w 160"/>
                <a:gd name="T63" fmla="*/ 0 h 185"/>
                <a:gd name="T64" fmla="*/ 0 w 160"/>
                <a:gd name="T65" fmla="*/ 0 h 185"/>
                <a:gd name="T66" fmla="*/ 0 w 160"/>
                <a:gd name="T67" fmla="*/ 0 h 185"/>
                <a:gd name="T68" fmla="*/ 0 w 160"/>
                <a:gd name="T69" fmla="*/ 0 h 185"/>
                <a:gd name="T70" fmla="*/ 0 w 160"/>
                <a:gd name="T71" fmla="*/ 0 h 185"/>
                <a:gd name="T72" fmla="*/ 0 w 160"/>
                <a:gd name="T73" fmla="*/ 0 h 185"/>
                <a:gd name="T74" fmla="*/ 0 w 160"/>
                <a:gd name="T75" fmla="*/ 0 h 185"/>
                <a:gd name="T76" fmla="*/ 0 w 160"/>
                <a:gd name="T77" fmla="*/ 0 h 185"/>
                <a:gd name="T78" fmla="*/ 0 w 160"/>
                <a:gd name="T79" fmla="*/ 0 h 185"/>
                <a:gd name="T80" fmla="*/ 0 w 160"/>
                <a:gd name="T81" fmla="*/ 0 h 185"/>
                <a:gd name="T82" fmla="*/ 0 w 160"/>
                <a:gd name="T83" fmla="*/ 0 h 185"/>
                <a:gd name="T84" fmla="*/ 0 w 160"/>
                <a:gd name="T85" fmla="*/ 0 h 185"/>
                <a:gd name="T86" fmla="*/ 0 w 160"/>
                <a:gd name="T87" fmla="*/ 0 h 185"/>
                <a:gd name="T88" fmla="*/ 0 w 160"/>
                <a:gd name="T89" fmla="*/ 0 h 185"/>
                <a:gd name="T90" fmla="*/ 0 w 160"/>
                <a:gd name="T91" fmla="*/ 0 h 185"/>
                <a:gd name="T92" fmla="*/ 0 w 160"/>
                <a:gd name="T93" fmla="*/ 0 h 185"/>
                <a:gd name="T94" fmla="*/ 0 w 160"/>
                <a:gd name="T95" fmla="*/ 0 h 185"/>
                <a:gd name="T96" fmla="*/ 0 w 160"/>
                <a:gd name="T97" fmla="*/ 0 h 185"/>
                <a:gd name="T98" fmla="*/ 0 w 160"/>
                <a:gd name="T99" fmla="*/ 0 h 185"/>
                <a:gd name="T100" fmla="*/ 0 w 160"/>
                <a:gd name="T101" fmla="*/ 0 h 185"/>
                <a:gd name="T102" fmla="*/ 0 w 160"/>
                <a:gd name="T103" fmla="*/ 0 h 185"/>
                <a:gd name="T104" fmla="*/ 0 w 160"/>
                <a:gd name="T105" fmla="*/ 0 h 185"/>
                <a:gd name="T106" fmla="*/ 0 w 160"/>
                <a:gd name="T107" fmla="*/ 0 h 185"/>
                <a:gd name="T108" fmla="*/ 0 w 160"/>
                <a:gd name="T109" fmla="*/ 0 h 18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60"/>
                <a:gd name="T166" fmla="*/ 0 h 185"/>
                <a:gd name="T167" fmla="*/ 160 w 160"/>
                <a:gd name="T168" fmla="*/ 185 h 18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60" h="185">
                  <a:moveTo>
                    <a:pt x="157" y="89"/>
                  </a:moveTo>
                  <a:lnTo>
                    <a:pt x="159" y="96"/>
                  </a:lnTo>
                  <a:lnTo>
                    <a:pt x="160" y="104"/>
                  </a:lnTo>
                  <a:lnTo>
                    <a:pt x="160" y="112"/>
                  </a:lnTo>
                  <a:lnTo>
                    <a:pt x="160" y="118"/>
                  </a:lnTo>
                  <a:lnTo>
                    <a:pt x="159" y="126"/>
                  </a:lnTo>
                  <a:lnTo>
                    <a:pt x="158" y="133"/>
                  </a:lnTo>
                  <a:lnTo>
                    <a:pt x="157" y="138"/>
                  </a:lnTo>
                  <a:lnTo>
                    <a:pt x="153" y="145"/>
                  </a:lnTo>
                  <a:lnTo>
                    <a:pt x="151" y="150"/>
                  </a:lnTo>
                  <a:lnTo>
                    <a:pt x="147" y="154"/>
                  </a:lnTo>
                  <a:lnTo>
                    <a:pt x="143" y="160"/>
                  </a:lnTo>
                  <a:lnTo>
                    <a:pt x="138" y="164"/>
                  </a:lnTo>
                  <a:lnTo>
                    <a:pt x="132" y="169"/>
                  </a:lnTo>
                  <a:lnTo>
                    <a:pt x="127" y="172"/>
                  </a:lnTo>
                  <a:lnTo>
                    <a:pt x="120" y="175"/>
                  </a:lnTo>
                  <a:lnTo>
                    <a:pt x="114" y="179"/>
                  </a:lnTo>
                  <a:lnTo>
                    <a:pt x="106" y="182"/>
                  </a:lnTo>
                  <a:lnTo>
                    <a:pt x="99" y="184"/>
                  </a:lnTo>
                  <a:lnTo>
                    <a:pt x="90" y="184"/>
                  </a:lnTo>
                  <a:lnTo>
                    <a:pt x="82" y="185"/>
                  </a:lnTo>
                  <a:lnTo>
                    <a:pt x="76" y="184"/>
                  </a:lnTo>
                  <a:lnTo>
                    <a:pt x="68" y="182"/>
                  </a:lnTo>
                  <a:lnTo>
                    <a:pt x="60" y="180"/>
                  </a:lnTo>
                  <a:lnTo>
                    <a:pt x="54" y="176"/>
                  </a:lnTo>
                  <a:lnTo>
                    <a:pt x="46" y="172"/>
                  </a:lnTo>
                  <a:lnTo>
                    <a:pt x="39" y="168"/>
                  </a:lnTo>
                  <a:lnTo>
                    <a:pt x="34" y="161"/>
                  </a:lnTo>
                  <a:lnTo>
                    <a:pt x="27" y="154"/>
                  </a:lnTo>
                  <a:lnTo>
                    <a:pt x="23" y="148"/>
                  </a:lnTo>
                  <a:lnTo>
                    <a:pt x="18" y="140"/>
                  </a:lnTo>
                  <a:lnTo>
                    <a:pt x="13" y="131"/>
                  </a:lnTo>
                  <a:lnTo>
                    <a:pt x="9" y="122"/>
                  </a:lnTo>
                  <a:lnTo>
                    <a:pt x="6" y="112"/>
                  </a:lnTo>
                  <a:lnTo>
                    <a:pt x="2" y="103"/>
                  </a:lnTo>
                  <a:lnTo>
                    <a:pt x="1" y="93"/>
                  </a:lnTo>
                  <a:lnTo>
                    <a:pt x="0" y="84"/>
                  </a:lnTo>
                  <a:lnTo>
                    <a:pt x="0" y="76"/>
                  </a:lnTo>
                  <a:lnTo>
                    <a:pt x="0" y="67"/>
                  </a:lnTo>
                  <a:lnTo>
                    <a:pt x="1" y="59"/>
                  </a:lnTo>
                  <a:lnTo>
                    <a:pt x="3" y="52"/>
                  </a:lnTo>
                  <a:lnTo>
                    <a:pt x="7" y="44"/>
                  </a:lnTo>
                  <a:lnTo>
                    <a:pt x="10" y="37"/>
                  </a:lnTo>
                  <a:lnTo>
                    <a:pt x="15" y="31"/>
                  </a:lnTo>
                  <a:lnTo>
                    <a:pt x="20" y="24"/>
                  </a:lnTo>
                  <a:lnTo>
                    <a:pt x="26" y="19"/>
                  </a:lnTo>
                  <a:lnTo>
                    <a:pt x="33" y="14"/>
                  </a:lnTo>
                  <a:lnTo>
                    <a:pt x="39" y="10"/>
                  </a:lnTo>
                  <a:lnTo>
                    <a:pt x="48" y="7"/>
                  </a:lnTo>
                  <a:lnTo>
                    <a:pt x="55" y="5"/>
                  </a:lnTo>
                  <a:lnTo>
                    <a:pt x="62" y="2"/>
                  </a:lnTo>
                  <a:lnTo>
                    <a:pt x="69" y="1"/>
                  </a:lnTo>
                  <a:lnTo>
                    <a:pt x="76" y="0"/>
                  </a:lnTo>
                  <a:lnTo>
                    <a:pt x="82" y="0"/>
                  </a:lnTo>
                  <a:lnTo>
                    <a:pt x="89" y="0"/>
                  </a:lnTo>
                  <a:lnTo>
                    <a:pt x="95" y="2"/>
                  </a:lnTo>
                  <a:lnTo>
                    <a:pt x="101" y="4"/>
                  </a:lnTo>
                  <a:lnTo>
                    <a:pt x="106" y="7"/>
                  </a:lnTo>
                  <a:lnTo>
                    <a:pt x="112" y="10"/>
                  </a:lnTo>
                  <a:lnTo>
                    <a:pt x="117" y="13"/>
                  </a:lnTo>
                  <a:lnTo>
                    <a:pt x="122" y="18"/>
                  </a:lnTo>
                  <a:lnTo>
                    <a:pt x="126" y="22"/>
                  </a:lnTo>
                  <a:lnTo>
                    <a:pt x="130" y="28"/>
                  </a:lnTo>
                  <a:lnTo>
                    <a:pt x="134" y="34"/>
                  </a:lnTo>
                  <a:lnTo>
                    <a:pt x="137" y="41"/>
                  </a:lnTo>
                  <a:lnTo>
                    <a:pt x="111" y="51"/>
                  </a:lnTo>
                  <a:lnTo>
                    <a:pt x="106" y="43"/>
                  </a:lnTo>
                  <a:lnTo>
                    <a:pt x="101" y="37"/>
                  </a:lnTo>
                  <a:lnTo>
                    <a:pt x="95" y="32"/>
                  </a:lnTo>
                  <a:lnTo>
                    <a:pt x="88" y="29"/>
                  </a:lnTo>
                  <a:lnTo>
                    <a:pt x="81" y="26"/>
                  </a:lnTo>
                  <a:lnTo>
                    <a:pt x="73" y="26"/>
                  </a:lnTo>
                  <a:lnTo>
                    <a:pt x="65" y="28"/>
                  </a:lnTo>
                  <a:lnTo>
                    <a:pt x="56" y="31"/>
                  </a:lnTo>
                  <a:lnTo>
                    <a:pt x="51" y="33"/>
                  </a:lnTo>
                  <a:lnTo>
                    <a:pt x="47" y="35"/>
                  </a:lnTo>
                  <a:lnTo>
                    <a:pt x="43" y="39"/>
                  </a:lnTo>
                  <a:lnTo>
                    <a:pt x="39" y="42"/>
                  </a:lnTo>
                  <a:lnTo>
                    <a:pt x="36" y="46"/>
                  </a:lnTo>
                  <a:lnTo>
                    <a:pt x="34" y="51"/>
                  </a:lnTo>
                  <a:lnTo>
                    <a:pt x="32" y="55"/>
                  </a:lnTo>
                  <a:lnTo>
                    <a:pt x="31" y="60"/>
                  </a:lnTo>
                  <a:lnTo>
                    <a:pt x="30" y="66"/>
                  </a:lnTo>
                  <a:lnTo>
                    <a:pt x="30" y="71"/>
                  </a:lnTo>
                  <a:lnTo>
                    <a:pt x="30" y="77"/>
                  </a:lnTo>
                  <a:lnTo>
                    <a:pt x="30" y="83"/>
                  </a:lnTo>
                  <a:lnTo>
                    <a:pt x="33" y="96"/>
                  </a:lnTo>
                  <a:lnTo>
                    <a:pt x="37" y="111"/>
                  </a:lnTo>
                  <a:lnTo>
                    <a:pt x="44" y="125"/>
                  </a:lnTo>
                  <a:lnTo>
                    <a:pt x="51" y="136"/>
                  </a:lnTo>
                  <a:lnTo>
                    <a:pt x="55" y="141"/>
                  </a:lnTo>
                  <a:lnTo>
                    <a:pt x="59" y="146"/>
                  </a:lnTo>
                  <a:lnTo>
                    <a:pt x="62" y="149"/>
                  </a:lnTo>
                  <a:lnTo>
                    <a:pt x="67" y="152"/>
                  </a:lnTo>
                  <a:lnTo>
                    <a:pt x="71" y="154"/>
                  </a:lnTo>
                  <a:lnTo>
                    <a:pt x="76" y="157"/>
                  </a:lnTo>
                  <a:lnTo>
                    <a:pt x="80" y="158"/>
                  </a:lnTo>
                  <a:lnTo>
                    <a:pt x="85" y="159"/>
                  </a:lnTo>
                  <a:lnTo>
                    <a:pt x="90" y="159"/>
                  </a:lnTo>
                  <a:lnTo>
                    <a:pt x="95" y="158"/>
                  </a:lnTo>
                  <a:lnTo>
                    <a:pt x="101" y="157"/>
                  </a:lnTo>
                  <a:lnTo>
                    <a:pt x="105" y="154"/>
                  </a:lnTo>
                  <a:lnTo>
                    <a:pt x="113" y="151"/>
                  </a:lnTo>
                  <a:lnTo>
                    <a:pt x="119" y="147"/>
                  </a:lnTo>
                  <a:lnTo>
                    <a:pt x="124" y="141"/>
                  </a:lnTo>
                  <a:lnTo>
                    <a:pt x="128" y="134"/>
                  </a:lnTo>
                  <a:lnTo>
                    <a:pt x="130" y="126"/>
                  </a:lnTo>
                  <a:lnTo>
                    <a:pt x="131" y="118"/>
                  </a:lnTo>
                  <a:lnTo>
                    <a:pt x="131" y="110"/>
                  </a:lnTo>
                  <a:lnTo>
                    <a:pt x="130" y="100"/>
                  </a:lnTo>
                  <a:lnTo>
                    <a:pt x="157" y="89"/>
                  </a:lnTo>
                  <a:close/>
                </a:path>
              </a:pathLst>
            </a:custGeom>
            <a:solidFill>
              <a:srgbClr val="2C5882"/>
            </a:solidFill>
            <a:ln w="9525">
              <a:noFill/>
              <a:round/>
            </a:ln>
          </p:spPr>
          <p:txBody>
            <a:bodyPr/>
            <a:lstStyle/>
            <a:p>
              <a:endParaRPr lang="zh-CN" altLang="en-US"/>
            </a:p>
          </p:txBody>
        </p:sp>
        <p:sp>
          <p:nvSpPr>
            <p:cNvPr id="49217" name="Freeform 49"/>
            <p:cNvSpPr>
              <a:spLocks noEditPoints="1"/>
            </p:cNvSpPr>
            <p:nvPr/>
          </p:nvSpPr>
          <p:spPr bwMode="auto">
            <a:xfrm>
              <a:off x="891" y="1129"/>
              <a:ext cx="67" cy="64"/>
            </a:xfrm>
            <a:custGeom>
              <a:avLst/>
              <a:gdLst>
                <a:gd name="T0" fmla="*/ 0 w 202"/>
                <a:gd name="T1" fmla="*/ 0 h 194"/>
                <a:gd name="T2" fmla="*/ 0 w 202"/>
                <a:gd name="T3" fmla="*/ 0 h 194"/>
                <a:gd name="T4" fmla="*/ 0 w 202"/>
                <a:gd name="T5" fmla="*/ 0 h 194"/>
                <a:gd name="T6" fmla="*/ 0 w 202"/>
                <a:gd name="T7" fmla="*/ 0 h 194"/>
                <a:gd name="T8" fmla="*/ 0 w 202"/>
                <a:gd name="T9" fmla="*/ 0 h 194"/>
                <a:gd name="T10" fmla="*/ 0 w 202"/>
                <a:gd name="T11" fmla="*/ 0 h 194"/>
                <a:gd name="T12" fmla="*/ 0 w 202"/>
                <a:gd name="T13" fmla="*/ 0 h 194"/>
                <a:gd name="T14" fmla="*/ 0 w 202"/>
                <a:gd name="T15" fmla="*/ 0 h 194"/>
                <a:gd name="T16" fmla="*/ 0 w 202"/>
                <a:gd name="T17" fmla="*/ 0 h 194"/>
                <a:gd name="T18" fmla="*/ 0 w 202"/>
                <a:gd name="T19" fmla="*/ 0 h 194"/>
                <a:gd name="T20" fmla="*/ 0 w 202"/>
                <a:gd name="T21" fmla="*/ 0 h 194"/>
                <a:gd name="T22" fmla="*/ 0 w 202"/>
                <a:gd name="T23" fmla="*/ 0 h 194"/>
                <a:gd name="T24" fmla="*/ 0 w 202"/>
                <a:gd name="T25" fmla="*/ 0 h 194"/>
                <a:gd name="T26" fmla="*/ 0 w 202"/>
                <a:gd name="T27" fmla="*/ 0 h 194"/>
                <a:gd name="T28" fmla="*/ 0 w 202"/>
                <a:gd name="T29" fmla="*/ 0 h 194"/>
                <a:gd name="T30" fmla="*/ 0 w 202"/>
                <a:gd name="T31" fmla="*/ 0 h 194"/>
                <a:gd name="T32" fmla="*/ 0 w 202"/>
                <a:gd name="T33" fmla="*/ 0 h 194"/>
                <a:gd name="T34" fmla="*/ 0 w 202"/>
                <a:gd name="T35" fmla="*/ 0 h 194"/>
                <a:gd name="T36" fmla="*/ 0 w 202"/>
                <a:gd name="T37" fmla="*/ 0 h 194"/>
                <a:gd name="T38" fmla="*/ 0 w 202"/>
                <a:gd name="T39" fmla="*/ 0 h 194"/>
                <a:gd name="T40" fmla="*/ 0 w 202"/>
                <a:gd name="T41" fmla="*/ 0 h 194"/>
                <a:gd name="T42" fmla="*/ 0 w 202"/>
                <a:gd name="T43" fmla="*/ 0 h 194"/>
                <a:gd name="T44" fmla="*/ 0 w 202"/>
                <a:gd name="T45" fmla="*/ 0 h 194"/>
                <a:gd name="T46" fmla="*/ 0 w 202"/>
                <a:gd name="T47" fmla="*/ 0 h 194"/>
                <a:gd name="T48" fmla="*/ 0 w 202"/>
                <a:gd name="T49" fmla="*/ 0 h 194"/>
                <a:gd name="T50" fmla="*/ 0 w 202"/>
                <a:gd name="T51" fmla="*/ 0 h 194"/>
                <a:gd name="T52" fmla="*/ 0 w 202"/>
                <a:gd name="T53" fmla="*/ 0 h 194"/>
                <a:gd name="T54" fmla="*/ 0 w 202"/>
                <a:gd name="T55" fmla="*/ 0 h 194"/>
                <a:gd name="T56" fmla="*/ 0 w 202"/>
                <a:gd name="T57" fmla="*/ 0 h 194"/>
                <a:gd name="T58" fmla="*/ 0 w 202"/>
                <a:gd name="T59" fmla="*/ 0 h 194"/>
                <a:gd name="T60" fmla="*/ 0 w 202"/>
                <a:gd name="T61" fmla="*/ 0 h 194"/>
                <a:gd name="T62" fmla="*/ 0 w 202"/>
                <a:gd name="T63" fmla="*/ 0 h 194"/>
                <a:gd name="T64" fmla="*/ 0 w 202"/>
                <a:gd name="T65" fmla="*/ 0 h 194"/>
                <a:gd name="T66" fmla="*/ 0 w 202"/>
                <a:gd name="T67" fmla="*/ 0 h 194"/>
                <a:gd name="T68" fmla="*/ 0 w 202"/>
                <a:gd name="T69" fmla="*/ 0 h 194"/>
                <a:gd name="T70" fmla="*/ 0 w 202"/>
                <a:gd name="T71" fmla="*/ 0 h 194"/>
                <a:gd name="T72" fmla="*/ 0 w 202"/>
                <a:gd name="T73" fmla="*/ 0 h 194"/>
                <a:gd name="T74" fmla="*/ 0 w 202"/>
                <a:gd name="T75" fmla="*/ 0 h 194"/>
                <a:gd name="T76" fmla="*/ 0 w 202"/>
                <a:gd name="T77" fmla="*/ 0 h 194"/>
                <a:gd name="T78" fmla="*/ 0 w 202"/>
                <a:gd name="T79" fmla="*/ 0 h 194"/>
                <a:gd name="T80" fmla="*/ 0 w 202"/>
                <a:gd name="T81" fmla="*/ 0 h 194"/>
                <a:gd name="T82" fmla="*/ 0 w 202"/>
                <a:gd name="T83" fmla="*/ 0 h 194"/>
                <a:gd name="T84" fmla="*/ 0 w 202"/>
                <a:gd name="T85" fmla="*/ 0 h 194"/>
                <a:gd name="T86" fmla="*/ 0 w 202"/>
                <a:gd name="T87" fmla="*/ 0 h 194"/>
                <a:gd name="T88" fmla="*/ 0 w 202"/>
                <a:gd name="T89" fmla="*/ 0 h 1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2"/>
                <a:gd name="T136" fmla="*/ 0 h 194"/>
                <a:gd name="T137" fmla="*/ 202 w 202"/>
                <a:gd name="T138" fmla="*/ 194 h 1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2" h="194">
                  <a:moveTo>
                    <a:pt x="107" y="186"/>
                  </a:moveTo>
                  <a:lnTo>
                    <a:pt x="96" y="191"/>
                  </a:lnTo>
                  <a:lnTo>
                    <a:pt x="85" y="193"/>
                  </a:lnTo>
                  <a:lnTo>
                    <a:pt x="75" y="194"/>
                  </a:lnTo>
                  <a:lnTo>
                    <a:pt x="65" y="193"/>
                  </a:lnTo>
                  <a:lnTo>
                    <a:pt x="60" y="191"/>
                  </a:lnTo>
                  <a:lnTo>
                    <a:pt x="55" y="189"/>
                  </a:lnTo>
                  <a:lnTo>
                    <a:pt x="51" y="187"/>
                  </a:lnTo>
                  <a:lnTo>
                    <a:pt x="48" y="183"/>
                  </a:lnTo>
                  <a:lnTo>
                    <a:pt x="40" y="177"/>
                  </a:lnTo>
                  <a:lnTo>
                    <a:pt x="35" y="167"/>
                  </a:lnTo>
                  <a:lnTo>
                    <a:pt x="30" y="157"/>
                  </a:lnTo>
                  <a:lnTo>
                    <a:pt x="28" y="147"/>
                  </a:lnTo>
                  <a:lnTo>
                    <a:pt x="27" y="137"/>
                  </a:lnTo>
                  <a:lnTo>
                    <a:pt x="29" y="128"/>
                  </a:lnTo>
                  <a:lnTo>
                    <a:pt x="34" y="119"/>
                  </a:lnTo>
                  <a:lnTo>
                    <a:pt x="39" y="109"/>
                  </a:lnTo>
                  <a:lnTo>
                    <a:pt x="48" y="101"/>
                  </a:lnTo>
                  <a:lnTo>
                    <a:pt x="58" y="93"/>
                  </a:lnTo>
                  <a:lnTo>
                    <a:pt x="91" y="70"/>
                  </a:lnTo>
                  <a:lnTo>
                    <a:pt x="95" y="67"/>
                  </a:lnTo>
                  <a:lnTo>
                    <a:pt x="98" y="64"/>
                  </a:lnTo>
                  <a:lnTo>
                    <a:pt x="101" y="60"/>
                  </a:lnTo>
                  <a:lnTo>
                    <a:pt x="104" y="54"/>
                  </a:lnTo>
                  <a:lnTo>
                    <a:pt x="103" y="49"/>
                  </a:lnTo>
                  <a:lnTo>
                    <a:pt x="100" y="43"/>
                  </a:lnTo>
                  <a:lnTo>
                    <a:pt x="100" y="42"/>
                  </a:lnTo>
                  <a:lnTo>
                    <a:pt x="96" y="37"/>
                  </a:lnTo>
                  <a:lnTo>
                    <a:pt x="92" y="32"/>
                  </a:lnTo>
                  <a:lnTo>
                    <a:pt x="86" y="29"/>
                  </a:lnTo>
                  <a:lnTo>
                    <a:pt x="81" y="28"/>
                  </a:lnTo>
                  <a:lnTo>
                    <a:pt x="74" y="28"/>
                  </a:lnTo>
                  <a:lnTo>
                    <a:pt x="66" y="28"/>
                  </a:lnTo>
                  <a:lnTo>
                    <a:pt x="59" y="31"/>
                  </a:lnTo>
                  <a:lnTo>
                    <a:pt x="51" y="35"/>
                  </a:lnTo>
                  <a:lnTo>
                    <a:pt x="43" y="39"/>
                  </a:lnTo>
                  <a:lnTo>
                    <a:pt x="37" y="44"/>
                  </a:lnTo>
                  <a:lnTo>
                    <a:pt x="33" y="50"/>
                  </a:lnTo>
                  <a:lnTo>
                    <a:pt x="29" y="55"/>
                  </a:lnTo>
                  <a:lnTo>
                    <a:pt x="28" y="62"/>
                  </a:lnTo>
                  <a:lnTo>
                    <a:pt x="27" y="68"/>
                  </a:lnTo>
                  <a:lnTo>
                    <a:pt x="28" y="75"/>
                  </a:lnTo>
                  <a:lnTo>
                    <a:pt x="30" y="83"/>
                  </a:lnTo>
                  <a:lnTo>
                    <a:pt x="6" y="96"/>
                  </a:lnTo>
                  <a:lnTo>
                    <a:pt x="4" y="89"/>
                  </a:lnTo>
                  <a:lnTo>
                    <a:pt x="2" y="83"/>
                  </a:lnTo>
                  <a:lnTo>
                    <a:pt x="1" y="77"/>
                  </a:lnTo>
                  <a:lnTo>
                    <a:pt x="0" y="71"/>
                  </a:lnTo>
                  <a:lnTo>
                    <a:pt x="0" y="65"/>
                  </a:lnTo>
                  <a:lnTo>
                    <a:pt x="1" y="60"/>
                  </a:lnTo>
                  <a:lnTo>
                    <a:pt x="2" y="53"/>
                  </a:lnTo>
                  <a:lnTo>
                    <a:pt x="4" y="49"/>
                  </a:lnTo>
                  <a:lnTo>
                    <a:pt x="7" y="43"/>
                  </a:lnTo>
                  <a:lnTo>
                    <a:pt x="11" y="38"/>
                  </a:lnTo>
                  <a:lnTo>
                    <a:pt x="14" y="33"/>
                  </a:lnTo>
                  <a:lnTo>
                    <a:pt x="18" y="28"/>
                  </a:lnTo>
                  <a:lnTo>
                    <a:pt x="29" y="19"/>
                  </a:lnTo>
                  <a:lnTo>
                    <a:pt x="43" y="12"/>
                  </a:lnTo>
                  <a:lnTo>
                    <a:pt x="57" y="5"/>
                  </a:lnTo>
                  <a:lnTo>
                    <a:pt x="70" y="2"/>
                  </a:lnTo>
                  <a:lnTo>
                    <a:pt x="75" y="1"/>
                  </a:lnTo>
                  <a:lnTo>
                    <a:pt x="82" y="0"/>
                  </a:lnTo>
                  <a:lnTo>
                    <a:pt x="87" y="0"/>
                  </a:lnTo>
                  <a:lnTo>
                    <a:pt x="93" y="1"/>
                  </a:lnTo>
                  <a:lnTo>
                    <a:pt x="97" y="2"/>
                  </a:lnTo>
                  <a:lnTo>
                    <a:pt x="103" y="4"/>
                  </a:lnTo>
                  <a:lnTo>
                    <a:pt x="107" y="7"/>
                  </a:lnTo>
                  <a:lnTo>
                    <a:pt x="111" y="9"/>
                  </a:lnTo>
                  <a:lnTo>
                    <a:pt x="116" y="14"/>
                  </a:lnTo>
                  <a:lnTo>
                    <a:pt x="119" y="18"/>
                  </a:lnTo>
                  <a:lnTo>
                    <a:pt x="122" y="23"/>
                  </a:lnTo>
                  <a:lnTo>
                    <a:pt x="126" y="28"/>
                  </a:lnTo>
                  <a:lnTo>
                    <a:pt x="170" y="113"/>
                  </a:lnTo>
                  <a:lnTo>
                    <a:pt x="174" y="117"/>
                  </a:lnTo>
                  <a:lnTo>
                    <a:pt x="177" y="118"/>
                  </a:lnTo>
                  <a:lnTo>
                    <a:pt x="180" y="119"/>
                  </a:lnTo>
                  <a:lnTo>
                    <a:pt x="185" y="118"/>
                  </a:lnTo>
                  <a:lnTo>
                    <a:pt x="186" y="117"/>
                  </a:lnTo>
                  <a:lnTo>
                    <a:pt x="188" y="116"/>
                  </a:lnTo>
                  <a:lnTo>
                    <a:pt x="189" y="113"/>
                  </a:lnTo>
                  <a:lnTo>
                    <a:pt x="192" y="112"/>
                  </a:lnTo>
                  <a:lnTo>
                    <a:pt x="202" y="131"/>
                  </a:lnTo>
                  <a:lnTo>
                    <a:pt x="199" y="134"/>
                  </a:lnTo>
                  <a:lnTo>
                    <a:pt x="194" y="137"/>
                  </a:lnTo>
                  <a:lnTo>
                    <a:pt x="191" y="140"/>
                  </a:lnTo>
                  <a:lnTo>
                    <a:pt x="188" y="142"/>
                  </a:lnTo>
                  <a:lnTo>
                    <a:pt x="181" y="145"/>
                  </a:lnTo>
                  <a:lnTo>
                    <a:pt x="175" y="146"/>
                  </a:lnTo>
                  <a:lnTo>
                    <a:pt x="168" y="146"/>
                  </a:lnTo>
                  <a:lnTo>
                    <a:pt x="163" y="145"/>
                  </a:lnTo>
                  <a:lnTo>
                    <a:pt x="159" y="143"/>
                  </a:lnTo>
                  <a:lnTo>
                    <a:pt x="156" y="141"/>
                  </a:lnTo>
                  <a:lnTo>
                    <a:pt x="152" y="137"/>
                  </a:lnTo>
                  <a:lnTo>
                    <a:pt x="148" y="133"/>
                  </a:lnTo>
                  <a:lnTo>
                    <a:pt x="147" y="138"/>
                  </a:lnTo>
                  <a:lnTo>
                    <a:pt x="145" y="143"/>
                  </a:lnTo>
                  <a:lnTo>
                    <a:pt x="143" y="151"/>
                  </a:lnTo>
                  <a:lnTo>
                    <a:pt x="140" y="156"/>
                  </a:lnTo>
                  <a:lnTo>
                    <a:pt x="135" y="163"/>
                  </a:lnTo>
                  <a:lnTo>
                    <a:pt x="131" y="168"/>
                  </a:lnTo>
                  <a:lnTo>
                    <a:pt x="126" y="173"/>
                  </a:lnTo>
                  <a:lnTo>
                    <a:pt x="120" y="178"/>
                  </a:lnTo>
                  <a:lnTo>
                    <a:pt x="115" y="182"/>
                  </a:lnTo>
                  <a:lnTo>
                    <a:pt x="107" y="186"/>
                  </a:lnTo>
                  <a:close/>
                  <a:moveTo>
                    <a:pt x="127" y="93"/>
                  </a:moveTo>
                  <a:lnTo>
                    <a:pt x="118" y="75"/>
                  </a:lnTo>
                  <a:lnTo>
                    <a:pt x="111" y="83"/>
                  </a:lnTo>
                  <a:lnTo>
                    <a:pt x="105" y="89"/>
                  </a:lnTo>
                  <a:lnTo>
                    <a:pt x="83" y="105"/>
                  </a:lnTo>
                  <a:lnTo>
                    <a:pt x="74" y="111"/>
                  </a:lnTo>
                  <a:lnTo>
                    <a:pt x="68" y="117"/>
                  </a:lnTo>
                  <a:lnTo>
                    <a:pt x="63" y="122"/>
                  </a:lnTo>
                  <a:lnTo>
                    <a:pt x="60" y="128"/>
                  </a:lnTo>
                  <a:lnTo>
                    <a:pt x="58" y="133"/>
                  </a:lnTo>
                  <a:lnTo>
                    <a:pt x="57" y="138"/>
                  </a:lnTo>
                  <a:lnTo>
                    <a:pt x="58" y="144"/>
                  </a:lnTo>
                  <a:lnTo>
                    <a:pt x="60" y="149"/>
                  </a:lnTo>
                  <a:lnTo>
                    <a:pt x="63" y="155"/>
                  </a:lnTo>
                  <a:lnTo>
                    <a:pt x="68" y="159"/>
                  </a:lnTo>
                  <a:lnTo>
                    <a:pt x="72" y="164"/>
                  </a:lnTo>
                  <a:lnTo>
                    <a:pt x="77" y="166"/>
                  </a:lnTo>
                  <a:lnTo>
                    <a:pt x="83" y="166"/>
                  </a:lnTo>
                  <a:lnTo>
                    <a:pt x="88" y="166"/>
                  </a:lnTo>
                  <a:lnTo>
                    <a:pt x="95" y="165"/>
                  </a:lnTo>
                  <a:lnTo>
                    <a:pt x="101" y="161"/>
                  </a:lnTo>
                  <a:lnTo>
                    <a:pt x="110" y="156"/>
                  </a:lnTo>
                  <a:lnTo>
                    <a:pt x="119" y="149"/>
                  </a:lnTo>
                  <a:lnTo>
                    <a:pt x="124" y="141"/>
                  </a:lnTo>
                  <a:lnTo>
                    <a:pt x="130" y="132"/>
                  </a:lnTo>
                  <a:lnTo>
                    <a:pt x="132" y="126"/>
                  </a:lnTo>
                  <a:lnTo>
                    <a:pt x="133" y="120"/>
                  </a:lnTo>
                  <a:lnTo>
                    <a:pt x="134" y="114"/>
                  </a:lnTo>
                  <a:lnTo>
                    <a:pt x="133" y="108"/>
                  </a:lnTo>
                  <a:lnTo>
                    <a:pt x="132" y="106"/>
                  </a:lnTo>
                  <a:lnTo>
                    <a:pt x="131" y="101"/>
                  </a:lnTo>
                  <a:lnTo>
                    <a:pt x="129" y="97"/>
                  </a:lnTo>
                  <a:lnTo>
                    <a:pt x="127" y="93"/>
                  </a:lnTo>
                  <a:close/>
                </a:path>
              </a:pathLst>
            </a:custGeom>
            <a:solidFill>
              <a:srgbClr val="2C5882"/>
            </a:solidFill>
            <a:ln w="9525">
              <a:noFill/>
              <a:round/>
            </a:ln>
          </p:spPr>
          <p:txBody>
            <a:bodyPr/>
            <a:lstStyle/>
            <a:p>
              <a:endParaRPr lang="zh-CN" altLang="en-US"/>
            </a:p>
          </p:txBody>
        </p:sp>
        <p:sp>
          <p:nvSpPr>
            <p:cNvPr id="49218" name="Freeform 48"/>
            <p:cNvSpPr/>
            <p:nvPr/>
          </p:nvSpPr>
          <p:spPr bwMode="auto">
            <a:xfrm>
              <a:off x="928" y="1090"/>
              <a:ext cx="52" cy="72"/>
            </a:xfrm>
            <a:custGeom>
              <a:avLst/>
              <a:gdLst>
                <a:gd name="T0" fmla="*/ 0 w 156"/>
                <a:gd name="T1" fmla="*/ 0 h 217"/>
                <a:gd name="T2" fmla="*/ 0 w 156"/>
                <a:gd name="T3" fmla="*/ 0 h 217"/>
                <a:gd name="T4" fmla="*/ 0 w 156"/>
                <a:gd name="T5" fmla="*/ 0 h 217"/>
                <a:gd name="T6" fmla="*/ 0 w 156"/>
                <a:gd name="T7" fmla="*/ 0 h 217"/>
                <a:gd name="T8" fmla="*/ 0 w 156"/>
                <a:gd name="T9" fmla="*/ 0 h 217"/>
                <a:gd name="T10" fmla="*/ 0 w 156"/>
                <a:gd name="T11" fmla="*/ 0 h 217"/>
                <a:gd name="T12" fmla="*/ 0 w 156"/>
                <a:gd name="T13" fmla="*/ 0 h 217"/>
                <a:gd name="T14" fmla="*/ 0 60000 65536"/>
                <a:gd name="T15" fmla="*/ 0 60000 65536"/>
                <a:gd name="T16" fmla="*/ 0 60000 65536"/>
                <a:gd name="T17" fmla="*/ 0 60000 65536"/>
                <a:gd name="T18" fmla="*/ 0 60000 65536"/>
                <a:gd name="T19" fmla="*/ 0 60000 65536"/>
                <a:gd name="T20" fmla="*/ 0 60000 65536"/>
                <a:gd name="T21" fmla="*/ 0 w 156"/>
                <a:gd name="T22" fmla="*/ 0 h 217"/>
                <a:gd name="T23" fmla="*/ 156 w 156"/>
                <a:gd name="T24" fmla="*/ 217 h 2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217">
                  <a:moveTo>
                    <a:pt x="130" y="217"/>
                  </a:moveTo>
                  <a:lnTo>
                    <a:pt x="0" y="16"/>
                  </a:lnTo>
                  <a:lnTo>
                    <a:pt x="12" y="8"/>
                  </a:lnTo>
                  <a:lnTo>
                    <a:pt x="25" y="0"/>
                  </a:lnTo>
                  <a:lnTo>
                    <a:pt x="156" y="201"/>
                  </a:lnTo>
                  <a:lnTo>
                    <a:pt x="143" y="210"/>
                  </a:lnTo>
                  <a:lnTo>
                    <a:pt x="130" y="217"/>
                  </a:lnTo>
                  <a:close/>
                </a:path>
              </a:pathLst>
            </a:custGeom>
            <a:solidFill>
              <a:srgbClr val="2C5882"/>
            </a:solidFill>
            <a:ln w="9525">
              <a:noFill/>
              <a:round/>
            </a:ln>
          </p:spPr>
          <p:txBody>
            <a:bodyPr/>
            <a:lstStyle/>
            <a:p>
              <a:endParaRPr lang="zh-CN" altLang="en-US"/>
            </a:p>
          </p:txBody>
        </p:sp>
        <p:sp>
          <p:nvSpPr>
            <p:cNvPr id="49219" name="Freeform 47"/>
            <p:cNvSpPr/>
            <p:nvPr/>
          </p:nvSpPr>
          <p:spPr bwMode="auto">
            <a:xfrm>
              <a:off x="967" y="1029"/>
              <a:ext cx="89" cy="92"/>
            </a:xfrm>
            <a:custGeom>
              <a:avLst/>
              <a:gdLst>
                <a:gd name="T0" fmla="*/ 0 w 268"/>
                <a:gd name="T1" fmla="*/ 0 h 276"/>
                <a:gd name="T2" fmla="*/ 0 w 268"/>
                <a:gd name="T3" fmla="*/ 0 h 276"/>
                <a:gd name="T4" fmla="*/ 0 w 268"/>
                <a:gd name="T5" fmla="*/ 0 h 276"/>
                <a:gd name="T6" fmla="*/ 0 w 268"/>
                <a:gd name="T7" fmla="*/ 0 h 276"/>
                <a:gd name="T8" fmla="*/ 0 w 268"/>
                <a:gd name="T9" fmla="*/ 0 h 276"/>
                <a:gd name="T10" fmla="*/ 0 w 268"/>
                <a:gd name="T11" fmla="*/ 0 h 276"/>
                <a:gd name="T12" fmla="*/ 0 w 268"/>
                <a:gd name="T13" fmla="*/ 0 h 276"/>
                <a:gd name="T14" fmla="*/ 0 w 268"/>
                <a:gd name="T15" fmla="*/ 0 h 276"/>
                <a:gd name="T16" fmla="*/ 0 w 268"/>
                <a:gd name="T17" fmla="*/ 0 h 276"/>
                <a:gd name="T18" fmla="*/ 0 w 268"/>
                <a:gd name="T19" fmla="*/ 0 h 276"/>
                <a:gd name="T20" fmla="*/ 0 w 268"/>
                <a:gd name="T21" fmla="*/ 0 h 276"/>
                <a:gd name="T22" fmla="*/ 0 w 268"/>
                <a:gd name="T23" fmla="*/ 0 h 276"/>
                <a:gd name="T24" fmla="*/ 0 w 268"/>
                <a:gd name="T25" fmla="*/ 0 h 276"/>
                <a:gd name="T26" fmla="*/ 0 w 268"/>
                <a:gd name="T27" fmla="*/ 0 h 276"/>
                <a:gd name="T28" fmla="*/ 0 w 268"/>
                <a:gd name="T29" fmla="*/ 0 h 276"/>
                <a:gd name="T30" fmla="*/ 0 w 268"/>
                <a:gd name="T31" fmla="*/ 0 h 276"/>
                <a:gd name="T32" fmla="*/ 0 w 268"/>
                <a:gd name="T33" fmla="*/ 0 h 276"/>
                <a:gd name="T34" fmla="*/ 0 w 268"/>
                <a:gd name="T35" fmla="*/ 0 h 276"/>
                <a:gd name="T36" fmla="*/ 0 w 268"/>
                <a:gd name="T37" fmla="*/ 0 h 276"/>
                <a:gd name="T38" fmla="*/ 0 w 268"/>
                <a:gd name="T39" fmla="*/ 0 h 276"/>
                <a:gd name="T40" fmla="*/ 0 w 268"/>
                <a:gd name="T41" fmla="*/ 0 h 276"/>
                <a:gd name="T42" fmla="*/ 0 w 268"/>
                <a:gd name="T43" fmla="*/ 0 h 276"/>
                <a:gd name="T44" fmla="*/ 0 w 268"/>
                <a:gd name="T45" fmla="*/ 0 h 276"/>
                <a:gd name="T46" fmla="*/ 0 w 268"/>
                <a:gd name="T47" fmla="*/ 0 h 276"/>
                <a:gd name="T48" fmla="*/ 0 w 268"/>
                <a:gd name="T49" fmla="*/ 0 h 276"/>
                <a:gd name="T50" fmla="*/ 0 w 268"/>
                <a:gd name="T51" fmla="*/ 0 h 276"/>
                <a:gd name="T52" fmla="*/ 0 w 268"/>
                <a:gd name="T53" fmla="*/ 0 h 276"/>
                <a:gd name="T54" fmla="*/ 0 w 268"/>
                <a:gd name="T55" fmla="*/ 0 h 276"/>
                <a:gd name="T56" fmla="*/ 0 w 268"/>
                <a:gd name="T57" fmla="*/ 0 h 276"/>
                <a:gd name="T58" fmla="*/ 0 w 268"/>
                <a:gd name="T59" fmla="*/ 0 h 276"/>
                <a:gd name="T60" fmla="*/ 0 w 268"/>
                <a:gd name="T61" fmla="*/ 0 h 276"/>
                <a:gd name="T62" fmla="*/ 0 w 268"/>
                <a:gd name="T63" fmla="*/ 0 h 276"/>
                <a:gd name="T64" fmla="*/ 0 w 268"/>
                <a:gd name="T65" fmla="*/ 0 h 276"/>
                <a:gd name="T66" fmla="*/ 0 w 268"/>
                <a:gd name="T67" fmla="*/ 0 h 276"/>
                <a:gd name="T68" fmla="*/ 0 w 268"/>
                <a:gd name="T69" fmla="*/ 0 h 276"/>
                <a:gd name="T70" fmla="*/ 0 w 268"/>
                <a:gd name="T71" fmla="*/ 0 h 2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8"/>
                <a:gd name="T109" fmla="*/ 0 h 276"/>
                <a:gd name="T110" fmla="*/ 268 w 268"/>
                <a:gd name="T111" fmla="*/ 276 h 27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8" h="276">
                  <a:moveTo>
                    <a:pt x="242" y="115"/>
                  </a:moveTo>
                  <a:lnTo>
                    <a:pt x="249" y="124"/>
                  </a:lnTo>
                  <a:lnTo>
                    <a:pt x="255" y="132"/>
                  </a:lnTo>
                  <a:lnTo>
                    <a:pt x="260" y="140"/>
                  </a:lnTo>
                  <a:lnTo>
                    <a:pt x="263" y="149"/>
                  </a:lnTo>
                  <a:lnTo>
                    <a:pt x="266" y="157"/>
                  </a:lnTo>
                  <a:lnTo>
                    <a:pt x="268" y="166"/>
                  </a:lnTo>
                  <a:lnTo>
                    <a:pt x="268" y="175"/>
                  </a:lnTo>
                  <a:lnTo>
                    <a:pt x="268" y="184"/>
                  </a:lnTo>
                  <a:lnTo>
                    <a:pt x="267" y="192"/>
                  </a:lnTo>
                  <a:lnTo>
                    <a:pt x="265" y="201"/>
                  </a:lnTo>
                  <a:lnTo>
                    <a:pt x="263" y="209"/>
                  </a:lnTo>
                  <a:lnTo>
                    <a:pt x="259" y="218"/>
                  </a:lnTo>
                  <a:lnTo>
                    <a:pt x="253" y="225"/>
                  </a:lnTo>
                  <a:lnTo>
                    <a:pt x="248" y="233"/>
                  </a:lnTo>
                  <a:lnTo>
                    <a:pt x="241" y="241"/>
                  </a:lnTo>
                  <a:lnTo>
                    <a:pt x="233" y="248"/>
                  </a:lnTo>
                  <a:lnTo>
                    <a:pt x="225" y="255"/>
                  </a:lnTo>
                  <a:lnTo>
                    <a:pt x="216" y="261"/>
                  </a:lnTo>
                  <a:lnTo>
                    <a:pt x="207" y="266"/>
                  </a:lnTo>
                  <a:lnTo>
                    <a:pt x="198" y="270"/>
                  </a:lnTo>
                  <a:lnTo>
                    <a:pt x="190" y="273"/>
                  </a:lnTo>
                  <a:lnTo>
                    <a:pt x="181" y="274"/>
                  </a:lnTo>
                  <a:lnTo>
                    <a:pt x="172" y="276"/>
                  </a:lnTo>
                  <a:lnTo>
                    <a:pt x="165" y="276"/>
                  </a:lnTo>
                  <a:lnTo>
                    <a:pt x="156" y="274"/>
                  </a:lnTo>
                  <a:lnTo>
                    <a:pt x="147" y="272"/>
                  </a:lnTo>
                  <a:lnTo>
                    <a:pt x="139" y="269"/>
                  </a:lnTo>
                  <a:lnTo>
                    <a:pt x="131" y="266"/>
                  </a:lnTo>
                  <a:lnTo>
                    <a:pt x="123" y="260"/>
                  </a:lnTo>
                  <a:lnTo>
                    <a:pt x="115" y="254"/>
                  </a:lnTo>
                  <a:lnTo>
                    <a:pt x="108" y="247"/>
                  </a:lnTo>
                  <a:lnTo>
                    <a:pt x="100" y="238"/>
                  </a:lnTo>
                  <a:lnTo>
                    <a:pt x="0" y="124"/>
                  </a:lnTo>
                  <a:lnTo>
                    <a:pt x="12" y="114"/>
                  </a:lnTo>
                  <a:lnTo>
                    <a:pt x="25" y="103"/>
                  </a:lnTo>
                  <a:lnTo>
                    <a:pt x="123" y="215"/>
                  </a:lnTo>
                  <a:lnTo>
                    <a:pt x="128" y="221"/>
                  </a:lnTo>
                  <a:lnTo>
                    <a:pt x="134" y="226"/>
                  </a:lnTo>
                  <a:lnTo>
                    <a:pt x="139" y="231"/>
                  </a:lnTo>
                  <a:lnTo>
                    <a:pt x="145" y="235"/>
                  </a:lnTo>
                  <a:lnTo>
                    <a:pt x="150" y="238"/>
                  </a:lnTo>
                  <a:lnTo>
                    <a:pt x="156" y="241"/>
                  </a:lnTo>
                  <a:lnTo>
                    <a:pt x="162" y="243"/>
                  </a:lnTo>
                  <a:lnTo>
                    <a:pt x="168" y="244"/>
                  </a:lnTo>
                  <a:lnTo>
                    <a:pt x="173" y="244"/>
                  </a:lnTo>
                  <a:lnTo>
                    <a:pt x="180" y="244"/>
                  </a:lnTo>
                  <a:lnTo>
                    <a:pt x="185" y="243"/>
                  </a:lnTo>
                  <a:lnTo>
                    <a:pt x="191" y="241"/>
                  </a:lnTo>
                  <a:lnTo>
                    <a:pt x="197" y="238"/>
                  </a:lnTo>
                  <a:lnTo>
                    <a:pt x="203" y="235"/>
                  </a:lnTo>
                  <a:lnTo>
                    <a:pt x="208" y="231"/>
                  </a:lnTo>
                  <a:lnTo>
                    <a:pt x="214" y="226"/>
                  </a:lnTo>
                  <a:lnTo>
                    <a:pt x="219" y="221"/>
                  </a:lnTo>
                  <a:lnTo>
                    <a:pt x="224" y="217"/>
                  </a:lnTo>
                  <a:lnTo>
                    <a:pt x="228" y="211"/>
                  </a:lnTo>
                  <a:lnTo>
                    <a:pt x="231" y="206"/>
                  </a:lnTo>
                  <a:lnTo>
                    <a:pt x="233" y="200"/>
                  </a:lnTo>
                  <a:lnTo>
                    <a:pt x="236" y="195"/>
                  </a:lnTo>
                  <a:lnTo>
                    <a:pt x="237" y="189"/>
                  </a:lnTo>
                  <a:lnTo>
                    <a:pt x="238" y="183"/>
                  </a:lnTo>
                  <a:lnTo>
                    <a:pt x="238" y="177"/>
                  </a:lnTo>
                  <a:lnTo>
                    <a:pt x="237" y="172"/>
                  </a:lnTo>
                  <a:lnTo>
                    <a:pt x="235" y="165"/>
                  </a:lnTo>
                  <a:lnTo>
                    <a:pt x="232" y="160"/>
                  </a:lnTo>
                  <a:lnTo>
                    <a:pt x="229" y="153"/>
                  </a:lnTo>
                  <a:lnTo>
                    <a:pt x="226" y="147"/>
                  </a:lnTo>
                  <a:lnTo>
                    <a:pt x="221" y="141"/>
                  </a:lnTo>
                  <a:lnTo>
                    <a:pt x="216" y="134"/>
                  </a:lnTo>
                  <a:lnTo>
                    <a:pt x="119" y="22"/>
                  </a:lnTo>
                  <a:lnTo>
                    <a:pt x="131" y="11"/>
                  </a:lnTo>
                  <a:lnTo>
                    <a:pt x="143" y="0"/>
                  </a:lnTo>
                  <a:lnTo>
                    <a:pt x="242" y="115"/>
                  </a:lnTo>
                  <a:close/>
                </a:path>
              </a:pathLst>
            </a:custGeom>
            <a:solidFill>
              <a:srgbClr val="2C5882"/>
            </a:solidFill>
            <a:ln w="9525">
              <a:noFill/>
              <a:round/>
            </a:ln>
          </p:spPr>
          <p:txBody>
            <a:bodyPr/>
            <a:lstStyle/>
            <a:p>
              <a:endParaRPr lang="zh-CN" altLang="en-US"/>
            </a:p>
          </p:txBody>
        </p:sp>
        <p:sp>
          <p:nvSpPr>
            <p:cNvPr id="49220" name="Freeform 46"/>
            <p:cNvSpPr/>
            <p:nvPr/>
          </p:nvSpPr>
          <p:spPr bwMode="auto">
            <a:xfrm>
              <a:off x="1038" y="1008"/>
              <a:ext cx="75" cy="67"/>
            </a:xfrm>
            <a:custGeom>
              <a:avLst/>
              <a:gdLst>
                <a:gd name="T0" fmla="*/ 0 w 225"/>
                <a:gd name="T1" fmla="*/ 0 h 203"/>
                <a:gd name="T2" fmla="*/ 0 w 225"/>
                <a:gd name="T3" fmla="*/ 0 h 203"/>
                <a:gd name="T4" fmla="*/ 0 w 225"/>
                <a:gd name="T5" fmla="*/ 0 h 203"/>
                <a:gd name="T6" fmla="*/ 0 w 225"/>
                <a:gd name="T7" fmla="*/ 0 h 203"/>
                <a:gd name="T8" fmla="*/ 0 w 225"/>
                <a:gd name="T9" fmla="*/ 0 h 203"/>
                <a:gd name="T10" fmla="*/ 0 w 225"/>
                <a:gd name="T11" fmla="*/ 0 h 203"/>
                <a:gd name="T12" fmla="*/ 0 w 225"/>
                <a:gd name="T13" fmla="*/ 0 h 203"/>
                <a:gd name="T14" fmla="*/ 0 w 225"/>
                <a:gd name="T15" fmla="*/ 0 h 203"/>
                <a:gd name="T16" fmla="*/ 0 w 225"/>
                <a:gd name="T17" fmla="*/ 0 h 203"/>
                <a:gd name="T18" fmla="*/ 0 w 225"/>
                <a:gd name="T19" fmla="*/ 0 h 203"/>
                <a:gd name="T20" fmla="*/ 0 w 225"/>
                <a:gd name="T21" fmla="*/ 0 h 203"/>
                <a:gd name="T22" fmla="*/ 0 w 225"/>
                <a:gd name="T23" fmla="*/ 0 h 203"/>
                <a:gd name="T24" fmla="*/ 0 w 225"/>
                <a:gd name="T25" fmla="*/ 0 h 203"/>
                <a:gd name="T26" fmla="*/ 0 w 225"/>
                <a:gd name="T27" fmla="*/ 0 h 203"/>
                <a:gd name="T28" fmla="*/ 0 w 225"/>
                <a:gd name="T29" fmla="*/ 0 h 203"/>
                <a:gd name="T30" fmla="*/ 0 w 225"/>
                <a:gd name="T31" fmla="*/ 0 h 203"/>
                <a:gd name="T32" fmla="*/ 0 w 225"/>
                <a:gd name="T33" fmla="*/ 0 h 203"/>
                <a:gd name="T34" fmla="*/ 0 w 225"/>
                <a:gd name="T35" fmla="*/ 0 h 203"/>
                <a:gd name="T36" fmla="*/ 0 w 225"/>
                <a:gd name="T37" fmla="*/ 0 h 203"/>
                <a:gd name="T38" fmla="*/ 0 w 225"/>
                <a:gd name="T39" fmla="*/ 0 h 203"/>
                <a:gd name="T40" fmla="*/ 0 w 225"/>
                <a:gd name="T41" fmla="*/ 0 h 203"/>
                <a:gd name="T42" fmla="*/ 0 w 225"/>
                <a:gd name="T43" fmla="*/ 0 h 203"/>
                <a:gd name="T44" fmla="*/ 0 w 225"/>
                <a:gd name="T45" fmla="*/ 0 h 203"/>
                <a:gd name="T46" fmla="*/ 0 w 225"/>
                <a:gd name="T47" fmla="*/ 0 h 203"/>
                <a:gd name="T48" fmla="*/ 0 w 225"/>
                <a:gd name="T49" fmla="*/ 0 h 203"/>
                <a:gd name="T50" fmla="*/ 0 w 225"/>
                <a:gd name="T51" fmla="*/ 0 h 203"/>
                <a:gd name="T52" fmla="*/ 0 w 225"/>
                <a:gd name="T53" fmla="*/ 0 h 203"/>
                <a:gd name="T54" fmla="*/ 0 w 225"/>
                <a:gd name="T55" fmla="*/ 0 h 203"/>
                <a:gd name="T56" fmla="*/ 0 w 225"/>
                <a:gd name="T57" fmla="*/ 0 h 203"/>
                <a:gd name="T58" fmla="*/ 0 w 225"/>
                <a:gd name="T59" fmla="*/ 0 h 203"/>
                <a:gd name="T60" fmla="*/ 0 w 225"/>
                <a:gd name="T61" fmla="*/ 0 h 203"/>
                <a:gd name="T62" fmla="*/ 0 w 225"/>
                <a:gd name="T63" fmla="*/ 0 h 203"/>
                <a:gd name="T64" fmla="*/ 0 w 225"/>
                <a:gd name="T65" fmla="*/ 0 h 203"/>
                <a:gd name="T66" fmla="*/ 0 w 225"/>
                <a:gd name="T67" fmla="*/ 0 h 203"/>
                <a:gd name="T68" fmla="*/ 0 w 225"/>
                <a:gd name="T69" fmla="*/ 0 h 203"/>
                <a:gd name="T70" fmla="*/ 0 w 225"/>
                <a:gd name="T71" fmla="*/ 0 h 203"/>
                <a:gd name="T72" fmla="*/ 0 w 225"/>
                <a:gd name="T73" fmla="*/ 0 h 203"/>
                <a:gd name="T74" fmla="*/ 0 w 225"/>
                <a:gd name="T75" fmla="*/ 0 h 203"/>
                <a:gd name="T76" fmla="*/ 0 w 225"/>
                <a:gd name="T77" fmla="*/ 0 h 203"/>
                <a:gd name="T78" fmla="*/ 0 w 225"/>
                <a:gd name="T79" fmla="*/ 0 h 203"/>
                <a:gd name="T80" fmla="*/ 0 w 225"/>
                <a:gd name="T81" fmla="*/ 0 h 203"/>
                <a:gd name="T82" fmla="*/ 0 w 225"/>
                <a:gd name="T83" fmla="*/ 0 h 203"/>
                <a:gd name="T84" fmla="*/ 0 w 225"/>
                <a:gd name="T85" fmla="*/ 0 h 203"/>
                <a:gd name="T86" fmla="*/ 0 w 225"/>
                <a:gd name="T87" fmla="*/ 0 h 203"/>
                <a:gd name="T88" fmla="*/ 0 w 225"/>
                <a:gd name="T89" fmla="*/ 0 h 203"/>
                <a:gd name="T90" fmla="*/ 0 w 225"/>
                <a:gd name="T91" fmla="*/ 0 h 203"/>
                <a:gd name="T92" fmla="*/ 0 w 225"/>
                <a:gd name="T93" fmla="*/ 0 h 203"/>
                <a:gd name="T94" fmla="*/ 0 w 225"/>
                <a:gd name="T95" fmla="*/ 0 h 203"/>
                <a:gd name="T96" fmla="*/ 0 w 225"/>
                <a:gd name="T97" fmla="*/ 0 h 203"/>
                <a:gd name="T98" fmla="*/ 0 w 225"/>
                <a:gd name="T99" fmla="*/ 0 h 203"/>
                <a:gd name="T100" fmla="*/ 0 w 225"/>
                <a:gd name="T101" fmla="*/ 0 h 203"/>
                <a:gd name="T102" fmla="*/ 0 w 225"/>
                <a:gd name="T103" fmla="*/ 0 h 203"/>
                <a:gd name="T104" fmla="*/ 0 w 225"/>
                <a:gd name="T105" fmla="*/ 0 h 203"/>
                <a:gd name="T106" fmla="*/ 0 w 225"/>
                <a:gd name="T107" fmla="*/ 0 h 203"/>
                <a:gd name="T108" fmla="*/ 0 w 225"/>
                <a:gd name="T109" fmla="*/ 0 h 2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25"/>
                <a:gd name="T166" fmla="*/ 0 h 203"/>
                <a:gd name="T167" fmla="*/ 225 w 225"/>
                <a:gd name="T168" fmla="*/ 203 h 2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25" h="203">
                  <a:moveTo>
                    <a:pt x="133" y="203"/>
                  </a:moveTo>
                  <a:lnTo>
                    <a:pt x="0" y="90"/>
                  </a:lnTo>
                  <a:lnTo>
                    <a:pt x="9" y="79"/>
                  </a:lnTo>
                  <a:lnTo>
                    <a:pt x="18" y="69"/>
                  </a:lnTo>
                  <a:lnTo>
                    <a:pt x="38" y="86"/>
                  </a:lnTo>
                  <a:lnTo>
                    <a:pt x="35" y="75"/>
                  </a:lnTo>
                  <a:lnTo>
                    <a:pt x="35" y="68"/>
                  </a:lnTo>
                  <a:lnTo>
                    <a:pt x="35" y="61"/>
                  </a:lnTo>
                  <a:lnTo>
                    <a:pt x="35" y="54"/>
                  </a:lnTo>
                  <a:lnTo>
                    <a:pt x="36" y="48"/>
                  </a:lnTo>
                  <a:lnTo>
                    <a:pt x="38" y="42"/>
                  </a:lnTo>
                  <a:lnTo>
                    <a:pt x="41" y="35"/>
                  </a:lnTo>
                  <a:lnTo>
                    <a:pt x="45" y="30"/>
                  </a:lnTo>
                  <a:lnTo>
                    <a:pt x="49" y="25"/>
                  </a:lnTo>
                  <a:lnTo>
                    <a:pt x="53" y="19"/>
                  </a:lnTo>
                  <a:lnTo>
                    <a:pt x="59" y="15"/>
                  </a:lnTo>
                  <a:lnTo>
                    <a:pt x="63" y="10"/>
                  </a:lnTo>
                  <a:lnTo>
                    <a:pt x="69" y="7"/>
                  </a:lnTo>
                  <a:lnTo>
                    <a:pt x="73" y="5"/>
                  </a:lnTo>
                  <a:lnTo>
                    <a:pt x="79" y="3"/>
                  </a:lnTo>
                  <a:lnTo>
                    <a:pt x="84" y="2"/>
                  </a:lnTo>
                  <a:lnTo>
                    <a:pt x="90" y="0"/>
                  </a:lnTo>
                  <a:lnTo>
                    <a:pt x="95" y="0"/>
                  </a:lnTo>
                  <a:lnTo>
                    <a:pt x="100" y="0"/>
                  </a:lnTo>
                  <a:lnTo>
                    <a:pt x="106" y="2"/>
                  </a:lnTo>
                  <a:lnTo>
                    <a:pt x="111" y="4"/>
                  </a:lnTo>
                  <a:lnTo>
                    <a:pt x="122" y="9"/>
                  </a:lnTo>
                  <a:lnTo>
                    <a:pt x="133" y="17"/>
                  </a:lnTo>
                  <a:lnTo>
                    <a:pt x="225" y="93"/>
                  </a:lnTo>
                  <a:lnTo>
                    <a:pt x="215" y="105"/>
                  </a:lnTo>
                  <a:lnTo>
                    <a:pt x="207" y="116"/>
                  </a:lnTo>
                  <a:lnTo>
                    <a:pt x="122" y="45"/>
                  </a:lnTo>
                  <a:lnTo>
                    <a:pt x="114" y="39"/>
                  </a:lnTo>
                  <a:lnTo>
                    <a:pt x="106" y="34"/>
                  </a:lnTo>
                  <a:lnTo>
                    <a:pt x="98" y="32"/>
                  </a:lnTo>
                  <a:lnTo>
                    <a:pt x="92" y="31"/>
                  </a:lnTo>
                  <a:lnTo>
                    <a:pt x="85" y="32"/>
                  </a:lnTo>
                  <a:lnTo>
                    <a:pt x="77" y="35"/>
                  </a:lnTo>
                  <a:lnTo>
                    <a:pt x="71" y="40"/>
                  </a:lnTo>
                  <a:lnTo>
                    <a:pt x="65" y="46"/>
                  </a:lnTo>
                  <a:lnTo>
                    <a:pt x="62" y="51"/>
                  </a:lnTo>
                  <a:lnTo>
                    <a:pt x="59" y="55"/>
                  </a:lnTo>
                  <a:lnTo>
                    <a:pt x="58" y="60"/>
                  </a:lnTo>
                  <a:lnTo>
                    <a:pt x="56" y="64"/>
                  </a:lnTo>
                  <a:lnTo>
                    <a:pt x="54" y="68"/>
                  </a:lnTo>
                  <a:lnTo>
                    <a:pt x="54" y="73"/>
                  </a:lnTo>
                  <a:lnTo>
                    <a:pt x="54" y="78"/>
                  </a:lnTo>
                  <a:lnTo>
                    <a:pt x="56" y="83"/>
                  </a:lnTo>
                  <a:lnTo>
                    <a:pt x="59" y="92"/>
                  </a:lnTo>
                  <a:lnTo>
                    <a:pt x="64" y="102"/>
                  </a:lnTo>
                  <a:lnTo>
                    <a:pt x="72" y="111"/>
                  </a:lnTo>
                  <a:lnTo>
                    <a:pt x="81" y="120"/>
                  </a:lnTo>
                  <a:lnTo>
                    <a:pt x="152" y="180"/>
                  </a:lnTo>
                  <a:lnTo>
                    <a:pt x="143" y="192"/>
                  </a:lnTo>
                  <a:lnTo>
                    <a:pt x="133" y="203"/>
                  </a:lnTo>
                  <a:close/>
                </a:path>
              </a:pathLst>
            </a:custGeom>
            <a:solidFill>
              <a:srgbClr val="2C5882"/>
            </a:solidFill>
            <a:ln w="9525">
              <a:noFill/>
              <a:round/>
            </a:ln>
          </p:spPr>
          <p:txBody>
            <a:bodyPr/>
            <a:lstStyle/>
            <a:p>
              <a:endParaRPr lang="zh-CN" altLang="en-US"/>
            </a:p>
          </p:txBody>
        </p:sp>
        <p:sp>
          <p:nvSpPr>
            <p:cNvPr id="49221" name="Freeform 45"/>
            <p:cNvSpPr>
              <a:spLocks noEditPoints="1"/>
            </p:cNvSpPr>
            <p:nvPr/>
          </p:nvSpPr>
          <p:spPr bwMode="auto">
            <a:xfrm>
              <a:off x="1063" y="966"/>
              <a:ext cx="69" cy="56"/>
            </a:xfrm>
            <a:custGeom>
              <a:avLst/>
              <a:gdLst>
                <a:gd name="T0" fmla="*/ 0 w 207"/>
                <a:gd name="T1" fmla="*/ 0 h 170"/>
                <a:gd name="T2" fmla="*/ 0 w 207"/>
                <a:gd name="T3" fmla="*/ 0 h 170"/>
                <a:gd name="T4" fmla="*/ 0 w 207"/>
                <a:gd name="T5" fmla="*/ 0 h 170"/>
                <a:gd name="T6" fmla="*/ 0 w 207"/>
                <a:gd name="T7" fmla="*/ 0 h 170"/>
                <a:gd name="T8" fmla="*/ 0 w 207"/>
                <a:gd name="T9" fmla="*/ 0 h 170"/>
                <a:gd name="T10" fmla="*/ 0 w 207"/>
                <a:gd name="T11" fmla="*/ 0 h 170"/>
                <a:gd name="T12" fmla="*/ 0 w 207"/>
                <a:gd name="T13" fmla="*/ 0 h 170"/>
                <a:gd name="T14" fmla="*/ 0 w 207"/>
                <a:gd name="T15" fmla="*/ 0 h 170"/>
                <a:gd name="T16" fmla="*/ 0 w 207"/>
                <a:gd name="T17" fmla="*/ 0 h 170"/>
                <a:gd name="T18" fmla="*/ 0 w 207"/>
                <a:gd name="T19" fmla="*/ 0 h 170"/>
                <a:gd name="T20" fmla="*/ 0 w 207"/>
                <a:gd name="T21" fmla="*/ 0 h 170"/>
                <a:gd name="T22" fmla="*/ 0 w 207"/>
                <a:gd name="T23" fmla="*/ 0 h 1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7"/>
                <a:gd name="T37" fmla="*/ 0 h 170"/>
                <a:gd name="T38" fmla="*/ 207 w 207"/>
                <a:gd name="T39" fmla="*/ 170 h 17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7" h="170">
                  <a:moveTo>
                    <a:pt x="190" y="170"/>
                  </a:moveTo>
                  <a:lnTo>
                    <a:pt x="52" y="63"/>
                  </a:lnTo>
                  <a:lnTo>
                    <a:pt x="62" y="51"/>
                  </a:lnTo>
                  <a:lnTo>
                    <a:pt x="70" y="40"/>
                  </a:lnTo>
                  <a:lnTo>
                    <a:pt x="207" y="147"/>
                  </a:lnTo>
                  <a:lnTo>
                    <a:pt x="198" y="159"/>
                  </a:lnTo>
                  <a:lnTo>
                    <a:pt x="190" y="170"/>
                  </a:lnTo>
                  <a:close/>
                  <a:moveTo>
                    <a:pt x="0" y="23"/>
                  </a:moveTo>
                  <a:lnTo>
                    <a:pt x="19" y="0"/>
                  </a:lnTo>
                  <a:lnTo>
                    <a:pt x="45" y="20"/>
                  </a:lnTo>
                  <a:lnTo>
                    <a:pt x="27" y="43"/>
                  </a:lnTo>
                  <a:lnTo>
                    <a:pt x="0" y="23"/>
                  </a:lnTo>
                  <a:close/>
                </a:path>
              </a:pathLst>
            </a:custGeom>
            <a:solidFill>
              <a:srgbClr val="2C5882"/>
            </a:solidFill>
            <a:ln w="9525">
              <a:noFill/>
              <a:round/>
            </a:ln>
          </p:spPr>
          <p:txBody>
            <a:bodyPr/>
            <a:lstStyle/>
            <a:p>
              <a:endParaRPr lang="zh-CN" altLang="en-US"/>
            </a:p>
          </p:txBody>
        </p:sp>
        <p:sp>
          <p:nvSpPr>
            <p:cNvPr id="49222" name="Freeform 44"/>
            <p:cNvSpPr/>
            <p:nvPr/>
          </p:nvSpPr>
          <p:spPr bwMode="auto">
            <a:xfrm>
              <a:off x="1093" y="928"/>
              <a:ext cx="66" cy="58"/>
            </a:xfrm>
            <a:custGeom>
              <a:avLst/>
              <a:gdLst>
                <a:gd name="T0" fmla="*/ 0 w 199"/>
                <a:gd name="T1" fmla="*/ 0 h 174"/>
                <a:gd name="T2" fmla="*/ 0 w 199"/>
                <a:gd name="T3" fmla="*/ 0 h 174"/>
                <a:gd name="T4" fmla="*/ 0 w 199"/>
                <a:gd name="T5" fmla="*/ 0 h 174"/>
                <a:gd name="T6" fmla="*/ 0 w 199"/>
                <a:gd name="T7" fmla="*/ 0 h 174"/>
                <a:gd name="T8" fmla="*/ 0 w 199"/>
                <a:gd name="T9" fmla="*/ 0 h 174"/>
                <a:gd name="T10" fmla="*/ 0 w 199"/>
                <a:gd name="T11" fmla="*/ 0 h 174"/>
                <a:gd name="T12" fmla="*/ 0 w 199"/>
                <a:gd name="T13" fmla="*/ 0 h 174"/>
                <a:gd name="T14" fmla="*/ 0 w 199"/>
                <a:gd name="T15" fmla="*/ 0 h 174"/>
                <a:gd name="T16" fmla="*/ 0 w 199"/>
                <a:gd name="T17" fmla="*/ 0 h 174"/>
                <a:gd name="T18" fmla="*/ 0 w 199"/>
                <a:gd name="T19" fmla="*/ 0 h 174"/>
                <a:gd name="T20" fmla="*/ 0 w 199"/>
                <a:gd name="T21" fmla="*/ 0 h 174"/>
                <a:gd name="T22" fmla="*/ 0 w 199"/>
                <a:gd name="T23" fmla="*/ 0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9"/>
                <a:gd name="T37" fmla="*/ 0 h 174"/>
                <a:gd name="T38" fmla="*/ 199 w 199"/>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9" h="174">
                  <a:moveTo>
                    <a:pt x="0" y="137"/>
                  </a:moveTo>
                  <a:lnTo>
                    <a:pt x="10" y="122"/>
                  </a:lnTo>
                  <a:lnTo>
                    <a:pt x="18" y="107"/>
                  </a:lnTo>
                  <a:lnTo>
                    <a:pt x="164" y="143"/>
                  </a:lnTo>
                  <a:lnTo>
                    <a:pt x="69" y="27"/>
                  </a:lnTo>
                  <a:lnTo>
                    <a:pt x="77" y="13"/>
                  </a:lnTo>
                  <a:lnTo>
                    <a:pt x="86" y="0"/>
                  </a:lnTo>
                  <a:lnTo>
                    <a:pt x="199" y="148"/>
                  </a:lnTo>
                  <a:lnTo>
                    <a:pt x="191" y="161"/>
                  </a:lnTo>
                  <a:lnTo>
                    <a:pt x="183" y="174"/>
                  </a:lnTo>
                  <a:lnTo>
                    <a:pt x="0" y="137"/>
                  </a:lnTo>
                  <a:close/>
                </a:path>
              </a:pathLst>
            </a:custGeom>
            <a:solidFill>
              <a:srgbClr val="2C5882"/>
            </a:solidFill>
            <a:ln w="9525">
              <a:noFill/>
              <a:round/>
            </a:ln>
          </p:spPr>
          <p:txBody>
            <a:bodyPr/>
            <a:lstStyle/>
            <a:p>
              <a:endParaRPr lang="zh-CN" altLang="en-US"/>
            </a:p>
          </p:txBody>
        </p:sp>
        <p:sp>
          <p:nvSpPr>
            <p:cNvPr id="49223" name="Freeform 43"/>
            <p:cNvSpPr>
              <a:spLocks noEditPoints="1"/>
            </p:cNvSpPr>
            <p:nvPr/>
          </p:nvSpPr>
          <p:spPr bwMode="auto">
            <a:xfrm>
              <a:off x="1133" y="884"/>
              <a:ext cx="62" cy="56"/>
            </a:xfrm>
            <a:custGeom>
              <a:avLst/>
              <a:gdLst>
                <a:gd name="T0" fmla="*/ 0 w 184"/>
                <a:gd name="T1" fmla="*/ 0 h 169"/>
                <a:gd name="T2" fmla="*/ 0 w 184"/>
                <a:gd name="T3" fmla="*/ 0 h 169"/>
                <a:gd name="T4" fmla="*/ 0 w 184"/>
                <a:gd name="T5" fmla="*/ 0 h 169"/>
                <a:gd name="T6" fmla="*/ 0 w 184"/>
                <a:gd name="T7" fmla="*/ 0 h 169"/>
                <a:gd name="T8" fmla="*/ 0 w 184"/>
                <a:gd name="T9" fmla="*/ 0 h 169"/>
                <a:gd name="T10" fmla="*/ 0 w 184"/>
                <a:gd name="T11" fmla="*/ 0 h 169"/>
                <a:gd name="T12" fmla="*/ 0 w 184"/>
                <a:gd name="T13" fmla="*/ 0 h 169"/>
                <a:gd name="T14" fmla="*/ 0 w 184"/>
                <a:gd name="T15" fmla="*/ 0 h 169"/>
                <a:gd name="T16" fmla="*/ 0 w 184"/>
                <a:gd name="T17" fmla="*/ 0 h 169"/>
                <a:gd name="T18" fmla="*/ 0 w 184"/>
                <a:gd name="T19" fmla="*/ 0 h 169"/>
                <a:gd name="T20" fmla="*/ 0 w 184"/>
                <a:gd name="T21" fmla="*/ 0 h 169"/>
                <a:gd name="T22" fmla="*/ 0 w 184"/>
                <a:gd name="T23" fmla="*/ 0 h 169"/>
                <a:gd name="T24" fmla="*/ 0 w 184"/>
                <a:gd name="T25" fmla="*/ 0 h 169"/>
                <a:gd name="T26" fmla="*/ 0 w 184"/>
                <a:gd name="T27" fmla="*/ 0 h 169"/>
                <a:gd name="T28" fmla="*/ 0 w 184"/>
                <a:gd name="T29" fmla="*/ 0 h 169"/>
                <a:gd name="T30" fmla="*/ 0 w 184"/>
                <a:gd name="T31" fmla="*/ 0 h 169"/>
                <a:gd name="T32" fmla="*/ 0 w 184"/>
                <a:gd name="T33" fmla="*/ 0 h 169"/>
                <a:gd name="T34" fmla="*/ 0 w 184"/>
                <a:gd name="T35" fmla="*/ 0 h 169"/>
                <a:gd name="T36" fmla="*/ 0 w 184"/>
                <a:gd name="T37" fmla="*/ 0 h 169"/>
                <a:gd name="T38" fmla="*/ 0 w 184"/>
                <a:gd name="T39" fmla="*/ 0 h 169"/>
                <a:gd name="T40" fmla="*/ 0 w 184"/>
                <a:gd name="T41" fmla="*/ 0 h 169"/>
                <a:gd name="T42" fmla="*/ 0 w 184"/>
                <a:gd name="T43" fmla="*/ 0 h 169"/>
                <a:gd name="T44" fmla="*/ 0 w 184"/>
                <a:gd name="T45" fmla="*/ 0 h 169"/>
                <a:gd name="T46" fmla="*/ 0 w 184"/>
                <a:gd name="T47" fmla="*/ 0 h 169"/>
                <a:gd name="T48" fmla="*/ 0 w 184"/>
                <a:gd name="T49" fmla="*/ 0 h 169"/>
                <a:gd name="T50" fmla="*/ 0 w 184"/>
                <a:gd name="T51" fmla="*/ 0 h 169"/>
                <a:gd name="T52" fmla="*/ 0 w 184"/>
                <a:gd name="T53" fmla="*/ 0 h 169"/>
                <a:gd name="T54" fmla="*/ 0 w 184"/>
                <a:gd name="T55" fmla="*/ 0 h 169"/>
                <a:gd name="T56" fmla="*/ 0 w 184"/>
                <a:gd name="T57" fmla="*/ 0 h 169"/>
                <a:gd name="T58" fmla="*/ 0 w 184"/>
                <a:gd name="T59" fmla="*/ 0 h 169"/>
                <a:gd name="T60" fmla="*/ 0 w 184"/>
                <a:gd name="T61" fmla="*/ 0 h 169"/>
                <a:gd name="T62" fmla="*/ 0 w 184"/>
                <a:gd name="T63" fmla="*/ 0 h 169"/>
                <a:gd name="T64" fmla="*/ 0 w 184"/>
                <a:gd name="T65" fmla="*/ 0 h 169"/>
                <a:gd name="T66" fmla="*/ 0 w 184"/>
                <a:gd name="T67" fmla="*/ 0 h 169"/>
                <a:gd name="T68" fmla="*/ 0 w 184"/>
                <a:gd name="T69" fmla="*/ 0 h 169"/>
                <a:gd name="T70" fmla="*/ 0 w 184"/>
                <a:gd name="T71" fmla="*/ 0 h 169"/>
                <a:gd name="T72" fmla="*/ 0 w 184"/>
                <a:gd name="T73" fmla="*/ 0 h 169"/>
                <a:gd name="T74" fmla="*/ 0 w 184"/>
                <a:gd name="T75" fmla="*/ 0 h 169"/>
                <a:gd name="T76" fmla="*/ 0 w 184"/>
                <a:gd name="T77" fmla="*/ 0 h 169"/>
                <a:gd name="T78" fmla="*/ 0 w 184"/>
                <a:gd name="T79" fmla="*/ 0 h 169"/>
                <a:gd name="T80" fmla="*/ 0 w 184"/>
                <a:gd name="T81" fmla="*/ 0 h 169"/>
                <a:gd name="T82" fmla="*/ 0 w 184"/>
                <a:gd name="T83" fmla="*/ 0 h 169"/>
                <a:gd name="T84" fmla="*/ 0 w 184"/>
                <a:gd name="T85" fmla="*/ 0 h 169"/>
                <a:gd name="T86" fmla="*/ 0 w 184"/>
                <a:gd name="T87" fmla="*/ 0 h 169"/>
                <a:gd name="T88" fmla="*/ 0 w 184"/>
                <a:gd name="T89" fmla="*/ 0 h 169"/>
                <a:gd name="T90" fmla="*/ 0 w 184"/>
                <a:gd name="T91" fmla="*/ 0 h 169"/>
                <a:gd name="T92" fmla="*/ 0 w 184"/>
                <a:gd name="T93" fmla="*/ 0 h 169"/>
                <a:gd name="T94" fmla="*/ 0 w 184"/>
                <a:gd name="T95" fmla="*/ 0 h 169"/>
                <a:gd name="T96" fmla="*/ 0 w 184"/>
                <a:gd name="T97" fmla="*/ 0 h 169"/>
                <a:gd name="T98" fmla="*/ 0 w 184"/>
                <a:gd name="T99" fmla="*/ 0 h 169"/>
                <a:gd name="T100" fmla="*/ 0 w 184"/>
                <a:gd name="T101" fmla="*/ 0 h 169"/>
                <a:gd name="T102" fmla="*/ 0 w 184"/>
                <a:gd name="T103" fmla="*/ 0 h 169"/>
                <a:gd name="T104" fmla="*/ 0 w 184"/>
                <a:gd name="T105" fmla="*/ 0 h 169"/>
                <a:gd name="T106" fmla="*/ 0 w 184"/>
                <a:gd name="T107" fmla="*/ 0 h 1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4"/>
                <a:gd name="T163" fmla="*/ 0 h 169"/>
                <a:gd name="T164" fmla="*/ 184 w 184"/>
                <a:gd name="T165" fmla="*/ 169 h 16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4" h="169">
                  <a:moveTo>
                    <a:pt x="173" y="126"/>
                  </a:moveTo>
                  <a:lnTo>
                    <a:pt x="169" y="134"/>
                  </a:lnTo>
                  <a:lnTo>
                    <a:pt x="163" y="141"/>
                  </a:lnTo>
                  <a:lnTo>
                    <a:pt x="159" y="147"/>
                  </a:lnTo>
                  <a:lnTo>
                    <a:pt x="152" y="153"/>
                  </a:lnTo>
                  <a:lnTo>
                    <a:pt x="147" y="157"/>
                  </a:lnTo>
                  <a:lnTo>
                    <a:pt x="140" y="161"/>
                  </a:lnTo>
                  <a:lnTo>
                    <a:pt x="133" y="165"/>
                  </a:lnTo>
                  <a:lnTo>
                    <a:pt x="126" y="167"/>
                  </a:lnTo>
                  <a:lnTo>
                    <a:pt x="117" y="169"/>
                  </a:lnTo>
                  <a:lnTo>
                    <a:pt x="110" y="169"/>
                  </a:lnTo>
                  <a:lnTo>
                    <a:pt x="102" y="169"/>
                  </a:lnTo>
                  <a:lnTo>
                    <a:pt x="93" y="169"/>
                  </a:lnTo>
                  <a:lnTo>
                    <a:pt x="85" y="167"/>
                  </a:lnTo>
                  <a:lnTo>
                    <a:pt x="76" y="165"/>
                  </a:lnTo>
                  <a:lnTo>
                    <a:pt x="67" y="160"/>
                  </a:lnTo>
                  <a:lnTo>
                    <a:pt x="58" y="156"/>
                  </a:lnTo>
                  <a:lnTo>
                    <a:pt x="48" y="152"/>
                  </a:lnTo>
                  <a:lnTo>
                    <a:pt x="41" y="146"/>
                  </a:lnTo>
                  <a:lnTo>
                    <a:pt x="32" y="140"/>
                  </a:lnTo>
                  <a:lnTo>
                    <a:pt x="26" y="133"/>
                  </a:lnTo>
                  <a:lnTo>
                    <a:pt x="20" y="126"/>
                  </a:lnTo>
                  <a:lnTo>
                    <a:pt x="15" y="120"/>
                  </a:lnTo>
                  <a:lnTo>
                    <a:pt x="10" y="112"/>
                  </a:lnTo>
                  <a:lnTo>
                    <a:pt x="6" y="105"/>
                  </a:lnTo>
                  <a:lnTo>
                    <a:pt x="4" y="97"/>
                  </a:lnTo>
                  <a:lnTo>
                    <a:pt x="1" y="88"/>
                  </a:lnTo>
                  <a:lnTo>
                    <a:pt x="0" y="81"/>
                  </a:lnTo>
                  <a:lnTo>
                    <a:pt x="0" y="73"/>
                  </a:lnTo>
                  <a:lnTo>
                    <a:pt x="1" y="64"/>
                  </a:lnTo>
                  <a:lnTo>
                    <a:pt x="4" y="56"/>
                  </a:lnTo>
                  <a:lnTo>
                    <a:pt x="7" y="48"/>
                  </a:lnTo>
                  <a:lnTo>
                    <a:pt x="10" y="39"/>
                  </a:lnTo>
                  <a:lnTo>
                    <a:pt x="15" y="32"/>
                  </a:lnTo>
                  <a:lnTo>
                    <a:pt x="19" y="26"/>
                  </a:lnTo>
                  <a:lnTo>
                    <a:pt x="24" y="19"/>
                  </a:lnTo>
                  <a:lnTo>
                    <a:pt x="30" y="15"/>
                  </a:lnTo>
                  <a:lnTo>
                    <a:pt x="36" y="11"/>
                  </a:lnTo>
                  <a:lnTo>
                    <a:pt x="43" y="7"/>
                  </a:lnTo>
                  <a:lnTo>
                    <a:pt x="51" y="4"/>
                  </a:lnTo>
                  <a:lnTo>
                    <a:pt x="58" y="2"/>
                  </a:lnTo>
                  <a:lnTo>
                    <a:pt x="66" y="1"/>
                  </a:lnTo>
                  <a:lnTo>
                    <a:pt x="75" y="0"/>
                  </a:lnTo>
                  <a:lnTo>
                    <a:pt x="83" y="0"/>
                  </a:lnTo>
                  <a:lnTo>
                    <a:pt x="91" y="1"/>
                  </a:lnTo>
                  <a:lnTo>
                    <a:pt x="100" y="3"/>
                  </a:lnTo>
                  <a:lnTo>
                    <a:pt x="109" y="6"/>
                  </a:lnTo>
                  <a:lnTo>
                    <a:pt x="119" y="9"/>
                  </a:lnTo>
                  <a:lnTo>
                    <a:pt x="127" y="14"/>
                  </a:lnTo>
                  <a:lnTo>
                    <a:pt x="136" y="18"/>
                  </a:lnTo>
                  <a:lnTo>
                    <a:pt x="78" y="132"/>
                  </a:lnTo>
                  <a:lnTo>
                    <a:pt x="90" y="136"/>
                  </a:lnTo>
                  <a:lnTo>
                    <a:pt x="101" y="138"/>
                  </a:lnTo>
                  <a:lnTo>
                    <a:pt x="111" y="140"/>
                  </a:lnTo>
                  <a:lnTo>
                    <a:pt x="120" y="140"/>
                  </a:lnTo>
                  <a:lnTo>
                    <a:pt x="124" y="138"/>
                  </a:lnTo>
                  <a:lnTo>
                    <a:pt x="129" y="136"/>
                  </a:lnTo>
                  <a:lnTo>
                    <a:pt x="134" y="134"/>
                  </a:lnTo>
                  <a:lnTo>
                    <a:pt x="137" y="131"/>
                  </a:lnTo>
                  <a:lnTo>
                    <a:pt x="141" y="128"/>
                  </a:lnTo>
                  <a:lnTo>
                    <a:pt x="145" y="123"/>
                  </a:lnTo>
                  <a:lnTo>
                    <a:pt x="149" y="118"/>
                  </a:lnTo>
                  <a:lnTo>
                    <a:pt x="152" y="112"/>
                  </a:lnTo>
                  <a:lnTo>
                    <a:pt x="155" y="105"/>
                  </a:lnTo>
                  <a:lnTo>
                    <a:pt x="157" y="97"/>
                  </a:lnTo>
                  <a:lnTo>
                    <a:pt x="158" y="89"/>
                  </a:lnTo>
                  <a:lnTo>
                    <a:pt x="157" y="82"/>
                  </a:lnTo>
                  <a:lnTo>
                    <a:pt x="155" y="74"/>
                  </a:lnTo>
                  <a:lnTo>
                    <a:pt x="151" y="67"/>
                  </a:lnTo>
                  <a:lnTo>
                    <a:pt x="148" y="62"/>
                  </a:lnTo>
                  <a:lnTo>
                    <a:pt x="143" y="58"/>
                  </a:lnTo>
                  <a:lnTo>
                    <a:pt x="156" y="31"/>
                  </a:lnTo>
                  <a:lnTo>
                    <a:pt x="166" y="41"/>
                  </a:lnTo>
                  <a:lnTo>
                    <a:pt x="173" y="52"/>
                  </a:lnTo>
                  <a:lnTo>
                    <a:pt x="176" y="58"/>
                  </a:lnTo>
                  <a:lnTo>
                    <a:pt x="179" y="63"/>
                  </a:lnTo>
                  <a:lnTo>
                    <a:pt x="181" y="68"/>
                  </a:lnTo>
                  <a:lnTo>
                    <a:pt x="183" y="74"/>
                  </a:lnTo>
                  <a:lnTo>
                    <a:pt x="183" y="81"/>
                  </a:lnTo>
                  <a:lnTo>
                    <a:pt x="184" y="87"/>
                  </a:lnTo>
                  <a:lnTo>
                    <a:pt x="183" y="94"/>
                  </a:lnTo>
                  <a:lnTo>
                    <a:pt x="182" y="99"/>
                  </a:lnTo>
                  <a:lnTo>
                    <a:pt x="179" y="112"/>
                  </a:lnTo>
                  <a:lnTo>
                    <a:pt x="173" y="126"/>
                  </a:lnTo>
                  <a:close/>
                  <a:moveTo>
                    <a:pt x="102" y="35"/>
                  </a:moveTo>
                  <a:lnTo>
                    <a:pt x="91" y="30"/>
                  </a:lnTo>
                  <a:lnTo>
                    <a:pt x="80" y="28"/>
                  </a:lnTo>
                  <a:lnTo>
                    <a:pt x="71" y="27"/>
                  </a:lnTo>
                  <a:lnTo>
                    <a:pt x="63" y="28"/>
                  </a:lnTo>
                  <a:lnTo>
                    <a:pt x="58" y="29"/>
                  </a:lnTo>
                  <a:lnTo>
                    <a:pt x="54" y="31"/>
                  </a:lnTo>
                  <a:lnTo>
                    <a:pt x="50" y="33"/>
                  </a:lnTo>
                  <a:lnTo>
                    <a:pt x="46" y="36"/>
                  </a:lnTo>
                  <a:lnTo>
                    <a:pt x="39" y="43"/>
                  </a:lnTo>
                  <a:lnTo>
                    <a:pt x="33" y="52"/>
                  </a:lnTo>
                  <a:lnTo>
                    <a:pt x="31" y="58"/>
                  </a:lnTo>
                  <a:lnTo>
                    <a:pt x="29" y="63"/>
                  </a:lnTo>
                  <a:lnTo>
                    <a:pt x="28" y="67"/>
                  </a:lnTo>
                  <a:lnTo>
                    <a:pt x="28" y="73"/>
                  </a:lnTo>
                  <a:lnTo>
                    <a:pt x="28" y="78"/>
                  </a:lnTo>
                  <a:lnTo>
                    <a:pt x="29" y="83"/>
                  </a:lnTo>
                  <a:lnTo>
                    <a:pt x="30" y="88"/>
                  </a:lnTo>
                  <a:lnTo>
                    <a:pt x="32" y="94"/>
                  </a:lnTo>
                  <a:lnTo>
                    <a:pt x="36" y="101"/>
                  </a:lnTo>
                  <a:lnTo>
                    <a:pt x="42" y="108"/>
                  </a:lnTo>
                  <a:lnTo>
                    <a:pt x="48" y="114"/>
                  </a:lnTo>
                  <a:lnTo>
                    <a:pt x="57" y="121"/>
                  </a:lnTo>
                  <a:lnTo>
                    <a:pt x="102" y="35"/>
                  </a:lnTo>
                  <a:close/>
                </a:path>
              </a:pathLst>
            </a:custGeom>
            <a:solidFill>
              <a:srgbClr val="2C5882"/>
            </a:solidFill>
            <a:ln w="9525">
              <a:noFill/>
              <a:round/>
            </a:ln>
          </p:spPr>
          <p:txBody>
            <a:bodyPr/>
            <a:lstStyle/>
            <a:p>
              <a:endParaRPr lang="zh-CN" altLang="en-US"/>
            </a:p>
          </p:txBody>
        </p:sp>
        <p:sp>
          <p:nvSpPr>
            <p:cNvPr id="49224" name="Freeform 42"/>
            <p:cNvSpPr/>
            <p:nvPr/>
          </p:nvSpPr>
          <p:spPr bwMode="auto">
            <a:xfrm>
              <a:off x="1155" y="836"/>
              <a:ext cx="57" cy="47"/>
            </a:xfrm>
            <a:custGeom>
              <a:avLst/>
              <a:gdLst>
                <a:gd name="T0" fmla="*/ 0 w 173"/>
                <a:gd name="T1" fmla="*/ 0 h 143"/>
                <a:gd name="T2" fmla="*/ 0 w 173"/>
                <a:gd name="T3" fmla="*/ 0 h 143"/>
                <a:gd name="T4" fmla="*/ 0 w 173"/>
                <a:gd name="T5" fmla="*/ 0 h 143"/>
                <a:gd name="T6" fmla="*/ 0 w 173"/>
                <a:gd name="T7" fmla="*/ 0 h 143"/>
                <a:gd name="T8" fmla="*/ 0 w 173"/>
                <a:gd name="T9" fmla="*/ 0 h 143"/>
                <a:gd name="T10" fmla="*/ 0 w 173"/>
                <a:gd name="T11" fmla="*/ 0 h 143"/>
                <a:gd name="T12" fmla="*/ 0 w 173"/>
                <a:gd name="T13" fmla="*/ 0 h 143"/>
                <a:gd name="T14" fmla="*/ 0 w 173"/>
                <a:gd name="T15" fmla="*/ 0 h 143"/>
                <a:gd name="T16" fmla="*/ 0 w 173"/>
                <a:gd name="T17" fmla="*/ 0 h 143"/>
                <a:gd name="T18" fmla="*/ 0 w 173"/>
                <a:gd name="T19" fmla="*/ 0 h 143"/>
                <a:gd name="T20" fmla="*/ 0 w 173"/>
                <a:gd name="T21" fmla="*/ 0 h 143"/>
                <a:gd name="T22" fmla="*/ 0 w 173"/>
                <a:gd name="T23" fmla="*/ 0 h 143"/>
                <a:gd name="T24" fmla="*/ 0 w 173"/>
                <a:gd name="T25" fmla="*/ 0 h 143"/>
                <a:gd name="T26" fmla="*/ 0 w 173"/>
                <a:gd name="T27" fmla="*/ 0 h 143"/>
                <a:gd name="T28" fmla="*/ 0 w 173"/>
                <a:gd name="T29" fmla="*/ 0 h 143"/>
                <a:gd name="T30" fmla="*/ 0 w 173"/>
                <a:gd name="T31" fmla="*/ 0 h 143"/>
                <a:gd name="T32" fmla="*/ 0 w 173"/>
                <a:gd name="T33" fmla="*/ 0 h 143"/>
                <a:gd name="T34" fmla="*/ 0 w 173"/>
                <a:gd name="T35" fmla="*/ 0 h 143"/>
                <a:gd name="T36" fmla="*/ 0 w 173"/>
                <a:gd name="T37" fmla="*/ 0 h 143"/>
                <a:gd name="T38" fmla="*/ 0 w 173"/>
                <a:gd name="T39" fmla="*/ 0 h 143"/>
                <a:gd name="T40" fmla="*/ 0 w 173"/>
                <a:gd name="T41" fmla="*/ 0 h 143"/>
                <a:gd name="T42" fmla="*/ 0 w 173"/>
                <a:gd name="T43" fmla="*/ 0 h 143"/>
                <a:gd name="T44" fmla="*/ 0 w 173"/>
                <a:gd name="T45" fmla="*/ 0 h 143"/>
                <a:gd name="T46" fmla="*/ 0 w 173"/>
                <a:gd name="T47" fmla="*/ 0 h 143"/>
                <a:gd name="T48" fmla="*/ 0 w 173"/>
                <a:gd name="T49" fmla="*/ 0 h 143"/>
                <a:gd name="T50" fmla="*/ 0 w 173"/>
                <a:gd name="T51" fmla="*/ 0 h 143"/>
                <a:gd name="T52" fmla="*/ 0 w 173"/>
                <a:gd name="T53" fmla="*/ 0 h 143"/>
                <a:gd name="T54" fmla="*/ 0 w 173"/>
                <a:gd name="T55" fmla="*/ 0 h 143"/>
                <a:gd name="T56" fmla="*/ 0 w 173"/>
                <a:gd name="T57" fmla="*/ 0 h 143"/>
                <a:gd name="T58" fmla="*/ 0 w 173"/>
                <a:gd name="T59" fmla="*/ 0 h 143"/>
                <a:gd name="T60" fmla="*/ 0 w 173"/>
                <a:gd name="T61" fmla="*/ 0 h 143"/>
                <a:gd name="T62" fmla="*/ 0 w 173"/>
                <a:gd name="T63" fmla="*/ 0 h 143"/>
                <a:gd name="T64" fmla="*/ 0 w 173"/>
                <a:gd name="T65" fmla="*/ 0 h 143"/>
                <a:gd name="T66" fmla="*/ 0 w 173"/>
                <a:gd name="T67" fmla="*/ 0 h 1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3"/>
                <a:gd name="T103" fmla="*/ 0 h 143"/>
                <a:gd name="T104" fmla="*/ 173 w 173"/>
                <a:gd name="T105" fmla="*/ 143 h 14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3" h="143">
                  <a:moveTo>
                    <a:pt x="163" y="143"/>
                  </a:moveTo>
                  <a:lnTo>
                    <a:pt x="0" y="81"/>
                  </a:lnTo>
                  <a:lnTo>
                    <a:pt x="5" y="68"/>
                  </a:lnTo>
                  <a:lnTo>
                    <a:pt x="10" y="55"/>
                  </a:lnTo>
                  <a:lnTo>
                    <a:pt x="38" y="66"/>
                  </a:lnTo>
                  <a:lnTo>
                    <a:pt x="33" y="60"/>
                  </a:lnTo>
                  <a:lnTo>
                    <a:pt x="29" y="54"/>
                  </a:lnTo>
                  <a:lnTo>
                    <a:pt x="25" y="48"/>
                  </a:lnTo>
                  <a:lnTo>
                    <a:pt x="23" y="42"/>
                  </a:lnTo>
                  <a:lnTo>
                    <a:pt x="21" y="36"/>
                  </a:lnTo>
                  <a:lnTo>
                    <a:pt x="19" y="31"/>
                  </a:lnTo>
                  <a:lnTo>
                    <a:pt x="19" y="25"/>
                  </a:lnTo>
                  <a:lnTo>
                    <a:pt x="19" y="19"/>
                  </a:lnTo>
                  <a:lnTo>
                    <a:pt x="21" y="13"/>
                  </a:lnTo>
                  <a:lnTo>
                    <a:pt x="23" y="8"/>
                  </a:lnTo>
                  <a:lnTo>
                    <a:pt x="25" y="3"/>
                  </a:lnTo>
                  <a:lnTo>
                    <a:pt x="27" y="0"/>
                  </a:lnTo>
                  <a:lnTo>
                    <a:pt x="56" y="11"/>
                  </a:lnTo>
                  <a:lnTo>
                    <a:pt x="52" y="17"/>
                  </a:lnTo>
                  <a:lnTo>
                    <a:pt x="49" y="28"/>
                  </a:lnTo>
                  <a:lnTo>
                    <a:pt x="48" y="37"/>
                  </a:lnTo>
                  <a:lnTo>
                    <a:pt x="49" y="43"/>
                  </a:lnTo>
                  <a:lnTo>
                    <a:pt x="49" y="47"/>
                  </a:lnTo>
                  <a:lnTo>
                    <a:pt x="51" y="52"/>
                  </a:lnTo>
                  <a:lnTo>
                    <a:pt x="52" y="56"/>
                  </a:lnTo>
                  <a:lnTo>
                    <a:pt x="56" y="60"/>
                  </a:lnTo>
                  <a:lnTo>
                    <a:pt x="58" y="65"/>
                  </a:lnTo>
                  <a:lnTo>
                    <a:pt x="61" y="68"/>
                  </a:lnTo>
                  <a:lnTo>
                    <a:pt x="65" y="71"/>
                  </a:lnTo>
                  <a:lnTo>
                    <a:pt x="75" y="78"/>
                  </a:lnTo>
                  <a:lnTo>
                    <a:pt x="86" y="83"/>
                  </a:lnTo>
                  <a:lnTo>
                    <a:pt x="173" y="116"/>
                  </a:lnTo>
                  <a:lnTo>
                    <a:pt x="168" y="130"/>
                  </a:lnTo>
                  <a:lnTo>
                    <a:pt x="163" y="143"/>
                  </a:lnTo>
                  <a:close/>
                </a:path>
              </a:pathLst>
            </a:custGeom>
            <a:solidFill>
              <a:srgbClr val="2C5882"/>
            </a:solidFill>
            <a:ln w="9525">
              <a:noFill/>
              <a:round/>
            </a:ln>
          </p:spPr>
          <p:txBody>
            <a:bodyPr/>
            <a:lstStyle/>
            <a:p>
              <a:endParaRPr lang="zh-CN" altLang="en-US"/>
            </a:p>
          </p:txBody>
        </p:sp>
        <p:sp>
          <p:nvSpPr>
            <p:cNvPr id="49225" name="Freeform 41"/>
            <p:cNvSpPr/>
            <p:nvPr/>
          </p:nvSpPr>
          <p:spPr bwMode="auto">
            <a:xfrm>
              <a:off x="1170" y="792"/>
              <a:ext cx="63" cy="52"/>
            </a:xfrm>
            <a:custGeom>
              <a:avLst/>
              <a:gdLst>
                <a:gd name="T0" fmla="*/ 0 w 187"/>
                <a:gd name="T1" fmla="*/ 0 h 154"/>
                <a:gd name="T2" fmla="*/ 0 w 187"/>
                <a:gd name="T3" fmla="*/ 0 h 154"/>
                <a:gd name="T4" fmla="*/ 0 w 187"/>
                <a:gd name="T5" fmla="*/ 0 h 154"/>
                <a:gd name="T6" fmla="*/ 0 w 187"/>
                <a:gd name="T7" fmla="*/ 0 h 154"/>
                <a:gd name="T8" fmla="*/ 0 w 187"/>
                <a:gd name="T9" fmla="*/ 0 h 154"/>
                <a:gd name="T10" fmla="*/ 0 w 187"/>
                <a:gd name="T11" fmla="*/ 0 h 154"/>
                <a:gd name="T12" fmla="*/ 0 w 187"/>
                <a:gd name="T13" fmla="*/ 0 h 154"/>
                <a:gd name="T14" fmla="*/ 0 w 187"/>
                <a:gd name="T15" fmla="*/ 0 h 154"/>
                <a:gd name="T16" fmla="*/ 0 w 187"/>
                <a:gd name="T17" fmla="*/ 0 h 154"/>
                <a:gd name="T18" fmla="*/ 0 w 187"/>
                <a:gd name="T19" fmla="*/ 0 h 154"/>
                <a:gd name="T20" fmla="*/ 0 w 187"/>
                <a:gd name="T21" fmla="*/ 0 h 154"/>
                <a:gd name="T22" fmla="*/ 0 w 187"/>
                <a:gd name="T23" fmla="*/ 0 h 154"/>
                <a:gd name="T24" fmla="*/ 0 w 187"/>
                <a:gd name="T25" fmla="*/ 0 h 154"/>
                <a:gd name="T26" fmla="*/ 0 w 187"/>
                <a:gd name="T27" fmla="*/ 0 h 154"/>
                <a:gd name="T28" fmla="*/ 0 w 187"/>
                <a:gd name="T29" fmla="*/ 0 h 154"/>
                <a:gd name="T30" fmla="*/ 0 w 187"/>
                <a:gd name="T31" fmla="*/ 0 h 154"/>
                <a:gd name="T32" fmla="*/ 0 w 187"/>
                <a:gd name="T33" fmla="*/ 0 h 154"/>
                <a:gd name="T34" fmla="*/ 0 w 187"/>
                <a:gd name="T35" fmla="*/ 0 h 154"/>
                <a:gd name="T36" fmla="*/ 0 w 187"/>
                <a:gd name="T37" fmla="*/ 0 h 154"/>
                <a:gd name="T38" fmla="*/ 0 w 187"/>
                <a:gd name="T39" fmla="*/ 0 h 154"/>
                <a:gd name="T40" fmla="*/ 0 w 187"/>
                <a:gd name="T41" fmla="*/ 0 h 154"/>
                <a:gd name="T42" fmla="*/ 0 w 187"/>
                <a:gd name="T43" fmla="*/ 0 h 154"/>
                <a:gd name="T44" fmla="*/ 0 w 187"/>
                <a:gd name="T45" fmla="*/ 0 h 154"/>
                <a:gd name="T46" fmla="*/ 0 w 187"/>
                <a:gd name="T47" fmla="*/ 0 h 154"/>
                <a:gd name="T48" fmla="*/ 0 w 187"/>
                <a:gd name="T49" fmla="*/ 0 h 154"/>
                <a:gd name="T50" fmla="*/ 0 w 187"/>
                <a:gd name="T51" fmla="*/ 0 h 154"/>
                <a:gd name="T52" fmla="*/ 0 w 187"/>
                <a:gd name="T53" fmla="*/ 0 h 154"/>
                <a:gd name="T54" fmla="*/ 0 w 187"/>
                <a:gd name="T55" fmla="*/ 0 h 154"/>
                <a:gd name="T56" fmla="*/ 0 w 187"/>
                <a:gd name="T57" fmla="*/ 0 h 154"/>
                <a:gd name="T58" fmla="*/ 0 w 187"/>
                <a:gd name="T59" fmla="*/ 0 h 154"/>
                <a:gd name="T60" fmla="*/ 0 w 187"/>
                <a:gd name="T61" fmla="*/ 0 h 154"/>
                <a:gd name="T62" fmla="*/ 0 w 187"/>
                <a:gd name="T63" fmla="*/ 0 h 154"/>
                <a:gd name="T64" fmla="*/ 0 w 187"/>
                <a:gd name="T65" fmla="*/ 0 h 154"/>
                <a:gd name="T66" fmla="*/ 0 w 187"/>
                <a:gd name="T67" fmla="*/ 0 h 154"/>
                <a:gd name="T68" fmla="*/ 0 w 187"/>
                <a:gd name="T69" fmla="*/ 0 h 154"/>
                <a:gd name="T70" fmla="*/ 0 w 187"/>
                <a:gd name="T71" fmla="*/ 0 h 154"/>
                <a:gd name="T72" fmla="*/ 0 w 187"/>
                <a:gd name="T73" fmla="*/ 0 h 154"/>
                <a:gd name="T74" fmla="*/ 0 w 187"/>
                <a:gd name="T75" fmla="*/ 0 h 154"/>
                <a:gd name="T76" fmla="*/ 0 w 187"/>
                <a:gd name="T77" fmla="*/ 0 h 154"/>
                <a:gd name="T78" fmla="*/ 0 w 187"/>
                <a:gd name="T79" fmla="*/ 0 h 154"/>
                <a:gd name="T80" fmla="*/ 0 w 187"/>
                <a:gd name="T81" fmla="*/ 0 h 154"/>
                <a:gd name="T82" fmla="*/ 0 w 187"/>
                <a:gd name="T83" fmla="*/ 0 h 154"/>
                <a:gd name="T84" fmla="*/ 0 w 187"/>
                <a:gd name="T85" fmla="*/ 0 h 154"/>
                <a:gd name="T86" fmla="*/ 0 w 187"/>
                <a:gd name="T87" fmla="*/ 0 h 154"/>
                <a:gd name="T88" fmla="*/ 0 w 187"/>
                <a:gd name="T89" fmla="*/ 0 h 154"/>
                <a:gd name="T90" fmla="*/ 0 w 187"/>
                <a:gd name="T91" fmla="*/ 0 h 154"/>
                <a:gd name="T92" fmla="*/ 0 w 187"/>
                <a:gd name="T93" fmla="*/ 0 h 154"/>
                <a:gd name="T94" fmla="*/ 0 w 187"/>
                <a:gd name="T95" fmla="*/ 0 h 154"/>
                <a:gd name="T96" fmla="*/ 0 w 187"/>
                <a:gd name="T97" fmla="*/ 0 h 154"/>
                <a:gd name="T98" fmla="*/ 0 w 187"/>
                <a:gd name="T99" fmla="*/ 0 h 154"/>
                <a:gd name="T100" fmla="*/ 0 w 187"/>
                <a:gd name="T101" fmla="*/ 0 h 154"/>
                <a:gd name="T102" fmla="*/ 0 w 187"/>
                <a:gd name="T103" fmla="*/ 0 h 154"/>
                <a:gd name="T104" fmla="*/ 0 w 187"/>
                <a:gd name="T105" fmla="*/ 0 h 154"/>
                <a:gd name="T106" fmla="*/ 0 w 187"/>
                <a:gd name="T107" fmla="*/ 0 h 154"/>
                <a:gd name="T108" fmla="*/ 0 w 187"/>
                <a:gd name="T109" fmla="*/ 0 h 154"/>
                <a:gd name="T110" fmla="*/ 0 w 187"/>
                <a:gd name="T111" fmla="*/ 0 h 154"/>
                <a:gd name="T112" fmla="*/ 0 w 187"/>
                <a:gd name="T113" fmla="*/ 0 h 154"/>
                <a:gd name="T114" fmla="*/ 0 w 187"/>
                <a:gd name="T115" fmla="*/ 0 h 154"/>
                <a:gd name="T116" fmla="*/ 0 w 187"/>
                <a:gd name="T117" fmla="*/ 0 h 154"/>
                <a:gd name="T118" fmla="*/ 0 w 187"/>
                <a:gd name="T119" fmla="*/ 0 h 154"/>
                <a:gd name="T120" fmla="*/ 0 w 187"/>
                <a:gd name="T121" fmla="*/ 0 h 154"/>
                <a:gd name="T122" fmla="*/ 0 w 187"/>
                <a:gd name="T123" fmla="*/ 0 h 1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7"/>
                <a:gd name="T187" fmla="*/ 0 h 154"/>
                <a:gd name="T188" fmla="*/ 187 w 187"/>
                <a:gd name="T189" fmla="*/ 154 h 1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7" h="154">
                  <a:moveTo>
                    <a:pt x="68" y="28"/>
                  </a:moveTo>
                  <a:lnTo>
                    <a:pt x="61" y="27"/>
                  </a:lnTo>
                  <a:lnTo>
                    <a:pt x="55" y="28"/>
                  </a:lnTo>
                  <a:lnTo>
                    <a:pt x="49" y="31"/>
                  </a:lnTo>
                  <a:lnTo>
                    <a:pt x="44" y="34"/>
                  </a:lnTo>
                  <a:lnTo>
                    <a:pt x="38" y="38"/>
                  </a:lnTo>
                  <a:lnTo>
                    <a:pt x="34" y="44"/>
                  </a:lnTo>
                  <a:lnTo>
                    <a:pt x="30" y="51"/>
                  </a:lnTo>
                  <a:lnTo>
                    <a:pt x="28" y="59"/>
                  </a:lnTo>
                  <a:lnTo>
                    <a:pt x="26" y="68"/>
                  </a:lnTo>
                  <a:lnTo>
                    <a:pt x="25" y="74"/>
                  </a:lnTo>
                  <a:lnTo>
                    <a:pt x="26" y="82"/>
                  </a:lnTo>
                  <a:lnTo>
                    <a:pt x="27" y="88"/>
                  </a:lnTo>
                  <a:lnTo>
                    <a:pt x="29" y="92"/>
                  </a:lnTo>
                  <a:lnTo>
                    <a:pt x="33" y="96"/>
                  </a:lnTo>
                  <a:lnTo>
                    <a:pt x="37" y="100"/>
                  </a:lnTo>
                  <a:lnTo>
                    <a:pt x="43" y="102"/>
                  </a:lnTo>
                  <a:lnTo>
                    <a:pt x="47" y="102"/>
                  </a:lnTo>
                  <a:lnTo>
                    <a:pt x="51" y="102"/>
                  </a:lnTo>
                  <a:lnTo>
                    <a:pt x="55" y="101"/>
                  </a:lnTo>
                  <a:lnTo>
                    <a:pt x="58" y="98"/>
                  </a:lnTo>
                  <a:lnTo>
                    <a:pt x="61" y="95"/>
                  </a:lnTo>
                  <a:lnTo>
                    <a:pt x="64" y="90"/>
                  </a:lnTo>
                  <a:lnTo>
                    <a:pt x="69" y="83"/>
                  </a:lnTo>
                  <a:lnTo>
                    <a:pt x="74" y="75"/>
                  </a:lnTo>
                  <a:lnTo>
                    <a:pt x="88" y="48"/>
                  </a:lnTo>
                  <a:lnTo>
                    <a:pt x="95" y="37"/>
                  </a:lnTo>
                  <a:lnTo>
                    <a:pt x="102" y="28"/>
                  </a:lnTo>
                  <a:lnTo>
                    <a:pt x="108" y="22"/>
                  </a:lnTo>
                  <a:lnTo>
                    <a:pt x="115" y="18"/>
                  </a:lnTo>
                  <a:lnTo>
                    <a:pt x="121" y="14"/>
                  </a:lnTo>
                  <a:lnTo>
                    <a:pt x="129" y="13"/>
                  </a:lnTo>
                  <a:lnTo>
                    <a:pt x="138" y="13"/>
                  </a:lnTo>
                  <a:lnTo>
                    <a:pt x="146" y="15"/>
                  </a:lnTo>
                  <a:lnTo>
                    <a:pt x="153" y="16"/>
                  </a:lnTo>
                  <a:lnTo>
                    <a:pt x="158" y="20"/>
                  </a:lnTo>
                  <a:lnTo>
                    <a:pt x="163" y="22"/>
                  </a:lnTo>
                  <a:lnTo>
                    <a:pt x="167" y="25"/>
                  </a:lnTo>
                  <a:lnTo>
                    <a:pt x="172" y="30"/>
                  </a:lnTo>
                  <a:lnTo>
                    <a:pt x="176" y="34"/>
                  </a:lnTo>
                  <a:lnTo>
                    <a:pt x="178" y="38"/>
                  </a:lnTo>
                  <a:lnTo>
                    <a:pt x="181" y="44"/>
                  </a:lnTo>
                  <a:lnTo>
                    <a:pt x="184" y="49"/>
                  </a:lnTo>
                  <a:lnTo>
                    <a:pt x="185" y="55"/>
                  </a:lnTo>
                  <a:lnTo>
                    <a:pt x="186" y="61"/>
                  </a:lnTo>
                  <a:lnTo>
                    <a:pt x="187" y="68"/>
                  </a:lnTo>
                  <a:lnTo>
                    <a:pt x="186" y="81"/>
                  </a:lnTo>
                  <a:lnTo>
                    <a:pt x="183" y="96"/>
                  </a:lnTo>
                  <a:lnTo>
                    <a:pt x="177" y="113"/>
                  </a:lnTo>
                  <a:lnTo>
                    <a:pt x="171" y="126"/>
                  </a:lnTo>
                  <a:lnTo>
                    <a:pt x="167" y="132"/>
                  </a:lnTo>
                  <a:lnTo>
                    <a:pt x="163" y="137"/>
                  </a:lnTo>
                  <a:lnTo>
                    <a:pt x="158" y="142"/>
                  </a:lnTo>
                  <a:lnTo>
                    <a:pt x="154" y="145"/>
                  </a:lnTo>
                  <a:lnTo>
                    <a:pt x="150" y="149"/>
                  </a:lnTo>
                  <a:lnTo>
                    <a:pt x="144" y="151"/>
                  </a:lnTo>
                  <a:lnTo>
                    <a:pt x="139" y="153"/>
                  </a:lnTo>
                  <a:lnTo>
                    <a:pt x="132" y="154"/>
                  </a:lnTo>
                  <a:lnTo>
                    <a:pt x="127" y="154"/>
                  </a:lnTo>
                  <a:lnTo>
                    <a:pt x="119" y="154"/>
                  </a:lnTo>
                  <a:lnTo>
                    <a:pt x="113" y="154"/>
                  </a:lnTo>
                  <a:lnTo>
                    <a:pt x="105" y="153"/>
                  </a:lnTo>
                  <a:lnTo>
                    <a:pt x="113" y="126"/>
                  </a:lnTo>
                  <a:lnTo>
                    <a:pt x="121" y="126"/>
                  </a:lnTo>
                  <a:lnTo>
                    <a:pt x="129" y="126"/>
                  </a:lnTo>
                  <a:lnTo>
                    <a:pt x="136" y="124"/>
                  </a:lnTo>
                  <a:lnTo>
                    <a:pt x="142" y="120"/>
                  </a:lnTo>
                  <a:lnTo>
                    <a:pt x="146" y="115"/>
                  </a:lnTo>
                  <a:lnTo>
                    <a:pt x="151" y="108"/>
                  </a:lnTo>
                  <a:lnTo>
                    <a:pt x="155" y="100"/>
                  </a:lnTo>
                  <a:lnTo>
                    <a:pt x="158" y="90"/>
                  </a:lnTo>
                  <a:lnTo>
                    <a:pt x="161" y="81"/>
                  </a:lnTo>
                  <a:lnTo>
                    <a:pt x="161" y="72"/>
                  </a:lnTo>
                  <a:lnTo>
                    <a:pt x="161" y="66"/>
                  </a:lnTo>
                  <a:lnTo>
                    <a:pt x="158" y="59"/>
                  </a:lnTo>
                  <a:lnTo>
                    <a:pt x="156" y="54"/>
                  </a:lnTo>
                  <a:lnTo>
                    <a:pt x="152" y="49"/>
                  </a:lnTo>
                  <a:lnTo>
                    <a:pt x="146" y="46"/>
                  </a:lnTo>
                  <a:lnTo>
                    <a:pt x="141" y="44"/>
                  </a:lnTo>
                  <a:lnTo>
                    <a:pt x="137" y="43"/>
                  </a:lnTo>
                  <a:lnTo>
                    <a:pt x="132" y="43"/>
                  </a:lnTo>
                  <a:lnTo>
                    <a:pt x="129" y="44"/>
                  </a:lnTo>
                  <a:lnTo>
                    <a:pt x="126" y="46"/>
                  </a:lnTo>
                  <a:lnTo>
                    <a:pt x="122" y="49"/>
                  </a:lnTo>
                  <a:lnTo>
                    <a:pt x="118" y="55"/>
                  </a:lnTo>
                  <a:lnTo>
                    <a:pt x="114" y="61"/>
                  </a:lnTo>
                  <a:lnTo>
                    <a:pt x="109" y="70"/>
                  </a:lnTo>
                  <a:lnTo>
                    <a:pt x="95" y="97"/>
                  </a:lnTo>
                  <a:lnTo>
                    <a:pt x="88" y="107"/>
                  </a:lnTo>
                  <a:lnTo>
                    <a:pt x="82" y="116"/>
                  </a:lnTo>
                  <a:lnTo>
                    <a:pt x="76" y="123"/>
                  </a:lnTo>
                  <a:lnTo>
                    <a:pt x="70" y="127"/>
                  </a:lnTo>
                  <a:lnTo>
                    <a:pt x="62" y="129"/>
                  </a:lnTo>
                  <a:lnTo>
                    <a:pt x="56" y="131"/>
                  </a:lnTo>
                  <a:lnTo>
                    <a:pt x="47" y="130"/>
                  </a:lnTo>
                  <a:lnTo>
                    <a:pt x="38" y="129"/>
                  </a:lnTo>
                  <a:lnTo>
                    <a:pt x="33" y="127"/>
                  </a:lnTo>
                  <a:lnTo>
                    <a:pt x="27" y="125"/>
                  </a:lnTo>
                  <a:lnTo>
                    <a:pt x="23" y="123"/>
                  </a:lnTo>
                  <a:lnTo>
                    <a:pt x="18" y="119"/>
                  </a:lnTo>
                  <a:lnTo>
                    <a:pt x="14" y="116"/>
                  </a:lnTo>
                  <a:lnTo>
                    <a:pt x="11" y="112"/>
                  </a:lnTo>
                  <a:lnTo>
                    <a:pt x="8" y="107"/>
                  </a:lnTo>
                  <a:lnTo>
                    <a:pt x="5" y="102"/>
                  </a:lnTo>
                  <a:lnTo>
                    <a:pt x="3" y="96"/>
                  </a:lnTo>
                  <a:lnTo>
                    <a:pt x="2" y="91"/>
                  </a:lnTo>
                  <a:lnTo>
                    <a:pt x="1" y="85"/>
                  </a:lnTo>
                  <a:lnTo>
                    <a:pt x="0" y="79"/>
                  </a:lnTo>
                  <a:lnTo>
                    <a:pt x="1" y="67"/>
                  </a:lnTo>
                  <a:lnTo>
                    <a:pt x="4" y="53"/>
                  </a:lnTo>
                  <a:lnTo>
                    <a:pt x="9" y="38"/>
                  </a:lnTo>
                  <a:lnTo>
                    <a:pt x="14" y="27"/>
                  </a:lnTo>
                  <a:lnTo>
                    <a:pt x="18" y="22"/>
                  </a:lnTo>
                  <a:lnTo>
                    <a:pt x="22" y="18"/>
                  </a:lnTo>
                  <a:lnTo>
                    <a:pt x="26" y="13"/>
                  </a:lnTo>
                  <a:lnTo>
                    <a:pt x="30" y="10"/>
                  </a:lnTo>
                  <a:lnTo>
                    <a:pt x="36" y="7"/>
                  </a:lnTo>
                  <a:lnTo>
                    <a:pt x="40" y="4"/>
                  </a:lnTo>
                  <a:lnTo>
                    <a:pt x="46" y="2"/>
                  </a:lnTo>
                  <a:lnTo>
                    <a:pt x="51" y="1"/>
                  </a:lnTo>
                  <a:lnTo>
                    <a:pt x="57" y="0"/>
                  </a:lnTo>
                  <a:lnTo>
                    <a:pt x="63" y="0"/>
                  </a:lnTo>
                  <a:lnTo>
                    <a:pt x="69" y="0"/>
                  </a:lnTo>
                  <a:lnTo>
                    <a:pt x="75" y="1"/>
                  </a:lnTo>
                  <a:lnTo>
                    <a:pt x="68" y="28"/>
                  </a:lnTo>
                  <a:close/>
                </a:path>
              </a:pathLst>
            </a:custGeom>
            <a:solidFill>
              <a:srgbClr val="2C5882"/>
            </a:solidFill>
            <a:ln w="9525">
              <a:noFill/>
              <a:round/>
            </a:ln>
          </p:spPr>
          <p:txBody>
            <a:bodyPr/>
            <a:lstStyle/>
            <a:p>
              <a:endParaRPr lang="zh-CN" altLang="en-US"/>
            </a:p>
          </p:txBody>
        </p:sp>
        <p:sp>
          <p:nvSpPr>
            <p:cNvPr id="49226" name="Freeform 40"/>
            <p:cNvSpPr>
              <a:spLocks noEditPoints="1"/>
            </p:cNvSpPr>
            <p:nvPr/>
          </p:nvSpPr>
          <p:spPr bwMode="auto">
            <a:xfrm>
              <a:off x="1162" y="757"/>
              <a:ext cx="80" cy="27"/>
            </a:xfrm>
            <a:custGeom>
              <a:avLst/>
              <a:gdLst>
                <a:gd name="T0" fmla="*/ 0 w 240"/>
                <a:gd name="T1" fmla="*/ 0 h 83"/>
                <a:gd name="T2" fmla="*/ 0 w 240"/>
                <a:gd name="T3" fmla="*/ 0 h 83"/>
                <a:gd name="T4" fmla="*/ 0 w 240"/>
                <a:gd name="T5" fmla="*/ 0 h 83"/>
                <a:gd name="T6" fmla="*/ 0 w 240"/>
                <a:gd name="T7" fmla="*/ 0 h 83"/>
                <a:gd name="T8" fmla="*/ 0 w 240"/>
                <a:gd name="T9" fmla="*/ 0 h 83"/>
                <a:gd name="T10" fmla="*/ 0 w 240"/>
                <a:gd name="T11" fmla="*/ 0 h 83"/>
                <a:gd name="T12" fmla="*/ 0 w 240"/>
                <a:gd name="T13" fmla="*/ 0 h 83"/>
                <a:gd name="T14" fmla="*/ 0 w 240"/>
                <a:gd name="T15" fmla="*/ 0 h 83"/>
                <a:gd name="T16" fmla="*/ 0 w 240"/>
                <a:gd name="T17" fmla="*/ 0 h 83"/>
                <a:gd name="T18" fmla="*/ 0 w 240"/>
                <a:gd name="T19" fmla="*/ 0 h 83"/>
                <a:gd name="T20" fmla="*/ 0 w 240"/>
                <a:gd name="T21" fmla="*/ 0 h 83"/>
                <a:gd name="T22" fmla="*/ 0 w 240"/>
                <a:gd name="T23" fmla="*/ 0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0"/>
                <a:gd name="T37" fmla="*/ 0 h 83"/>
                <a:gd name="T38" fmla="*/ 240 w 240"/>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0" h="83">
                  <a:moveTo>
                    <a:pt x="234" y="83"/>
                  </a:moveTo>
                  <a:lnTo>
                    <a:pt x="64" y="42"/>
                  </a:lnTo>
                  <a:lnTo>
                    <a:pt x="68" y="28"/>
                  </a:lnTo>
                  <a:lnTo>
                    <a:pt x="71" y="14"/>
                  </a:lnTo>
                  <a:lnTo>
                    <a:pt x="240" y="53"/>
                  </a:lnTo>
                  <a:lnTo>
                    <a:pt x="237" y="68"/>
                  </a:lnTo>
                  <a:lnTo>
                    <a:pt x="234" y="83"/>
                  </a:lnTo>
                  <a:close/>
                  <a:moveTo>
                    <a:pt x="0" y="28"/>
                  </a:moveTo>
                  <a:lnTo>
                    <a:pt x="7" y="0"/>
                  </a:lnTo>
                  <a:lnTo>
                    <a:pt x="39" y="6"/>
                  </a:lnTo>
                  <a:lnTo>
                    <a:pt x="33" y="36"/>
                  </a:lnTo>
                  <a:lnTo>
                    <a:pt x="0" y="28"/>
                  </a:lnTo>
                  <a:close/>
                </a:path>
              </a:pathLst>
            </a:custGeom>
            <a:solidFill>
              <a:srgbClr val="2C5882"/>
            </a:solidFill>
            <a:ln w="9525">
              <a:noFill/>
              <a:round/>
            </a:ln>
          </p:spPr>
          <p:txBody>
            <a:bodyPr/>
            <a:lstStyle/>
            <a:p>
              <a:endParaRPr lang="zh-CN" altLang="en-US"/>
            </a:p>
          </p:txBody>
        </p:sp>
        <p:sp>
          <p:nvSpPr>
            <p:cNvPr id="49227" name="Freeform 39"/>
            <p:cNvSpPr/>
            <p:nvPr/>
          </p:nvSpPr>
          <p:spPr bwMode="auto">
            <a:xfrm>
              <a:off x="1173" y="723"/>
              <a:ext cx="77" cy="28"/>
            </a:xfrm>
            <a:custGeom>
              <a:avLst/>
              <a:gdLst>
                <a:gd name="T0" fmla="*/ 0 w 229"/>
                <a:gd name="T1" fmla="*/ 0 h 84"/>
                <a:gd name="T2" fmla="*/ 0 w 229"/>
                <a:gd name="T3" fmla="*/ 0 h 84"/>
                <a:gd name="T4" fmla="*/ 0 w 229"/>
                <a:gd name="T5" fmla="*/ 0 h 84"/>
                <a:gd name="T6" fmla="*/ 0 w 229"/>
                <a:gd name="T7" fmla="*/ 0 h 84"/>
                <a:gd name="T8" fmla="*/ 0 w 229"/>
                <a:gd name="T9" fmla="*/ 0 h 84"/>
                <a:gd name="T10" fmla="*/ 0 w 229"/>
                <a:gd name="T11" fmla="*/ 0 h 84"/>
                <a:gd name="T12" fmla="*/ 0 w 229"/>
                <a:gd name="T13" fmla="*/ 0 h 84"/>
                <a:gd name="T14" fmla="*/ 0 w 229"/>
                <a:gd name="T15" fmla="*/ 0 h 84"/>
                <a:gd name="T16" fmla="*/ 0 w 229"/>
                <a:gd name="T17" fmla="*/ 0 h 84"/>
                <a:gd name="T18" fmla="*/ 0 w 229"/>
                <a:gd name="T19" fmla="*/ 0 h 84"/>
                <a:gd name="T20" fmla="*/ 0 w 229"/>
                <a:gd name="T21" fmla="*/ 0 h 84"/>
                <a:gd name="T22" fmla="*/ 0 w 229"/>
                <a:gd name="T23" fmla="*/ 0 h 84"/>
                <a:gd name="T24" fmla="*/ 0 w 229"/>
                <a:gd name="T25" fmla="*/ 0 h 84"/>
                <a:gd name="T26" fmla="*/ 0 w 229"/>
                <a:gd name="T27" fmla="*/ 0 h 84"/>
                <a:gd name="T28" fmla="*/ 0 w 229"/>
                <a:gd name="T29" fmla="*/ 0 h 84"/>
                <a:gd name="T30" fmla="*/ 0 w 229"/>
                <a:gd name="T31" fmla="*/ 0 h 84"/>
                <a:gd name="T32" fmla="*/ 0 w 229"/>
                <a:gd name="T33" fmla="*/ 0 h 84"/>
                <a:gd name="T34" fmla="*/ 0 w 229"/>
                <a:gd name="T35" fmla="*/ 0 h 84"/>
                <a:gd name="T36" fmla="*/ 0 w 229"/>
                <a:gd name="T37" fmla="*/ 0 h 84"/>
                <a:gd name="T38" fmla="*/ 0 w 229"/>
                <a:gd name="T39" fmla="*/ 0 h 84"/>
                <a:gd name="T40" fmla="*/ 0 w 229"/>
                <a:gd name="T41" fmla="*/ 0 h 84"/>
                <a:gd name="T42" fmla="*/ 0 w 229"/>
                <a:gd name="T43" fmla="*/ 0 h 84"/>
                <a:gd name="T44" fmla="*/ 0 w 229"/>
                <a:gd name="T45" fmla="*/ 0 h 84"/>
                <a:gd name="T46" fmla="*/ 0 w 229"/>
                <a:gd name="T47" fmla="*/ 0 h 84"/>
                <a:gd name="T48" fmla="*/ 0 w 229"/>
                <a:gd name="T49" fmla="*/ 0 h 84"/>
                <a:gd name="T50" fmla="*/ 0 w 229"/>
                <a:gd name="T51" fmla="*/ 0 h 84"/>
                <a:gd name="T52" fmla="*/ 0 w 229"/>
                <a:gd name="T53" fmla="*/ 0 h 84"/>
                <a:gd name="T54" fmla="*/ 0 w 229"/>
                <a:gd name="T55" fmla="*/ 0 h 84"/>
                <a:gd name="T56" fmla="*/ 0 w 229"/>
                <a:gd name="T57" fmla="*/ 0 h 84"/>
                <a:gd name="T58" fmla="*/ 0 w 229"/>
                <a:gd name="T59" fmla="*/ 0 h 8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29"/>
                <a:gd name="T91" fmla="*/ 0 h 84"/>
                <a:gd name="T92" fmla="*/ 229 w 229"/>
                <a:gd name="T93" fmla="*/ 84 h 8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29" h="84">
                  <a:moveTo>
                    <a:pt x="229" y="31"/>
                  </a:moveTo>
                  <a:lnTo>
                    <a:pt x="229" y="44"/>
                  </a:lnTo>
                  <a:lnTo>
                    <a:pt x="228" y="53"/>
                  </a:lnTo>
                  <a:lnTo>
                    <a:pt x="226" y="61"/>
                  </a:lnTo>
                  <a:lnTo>
                    <a:pt x="223" y="69"/>
                  </a:lnTo>
                  <a:lnTo>
                    <a:pt x="220" y="75"/>
                  </a:lnTo>
                  <a:lnTo>
                    <a:pt x="215" y="78"/>
                  </a:lnTo>
                  <a:lnTo>
                    <a:pt x="210" y="81"/>
                  </a:lnTo>
                  <a:lnTo>
                    <a:pt x="202" y="82"/>
                  </a:lnTo>
                  <a:lnTo>
                    <a:pt x="194" y="82"/>
                  </a:lnTo>
                  <a:lnTo>
                    <a:pt x="184" y="81"/>
                  </a:lnTo>
                  <a:lnTo>
                    <a:pt x="72" y="60"/>
                  </a:lnTo>
                  <a:lnTo>
                    <a:pt x="67" y="84"/>
                  </a:lnTo>
                  <a:lnTo>
                    <a:pt x="44" y="80"/>
                  </a:lnTo>
                  <a:lnTo>
                    <a:pt x="48" y="56"/>
                  </a:lnTo>
                  <a:lnTo>
                    <a:pt x="0" y="48"/>
                  </a:lnTo>
                  <a:lnTo>
                    <a:pt x="5" y="19"/>
                  </a:lnTo>
                  <a:lnTo>
                    <a:pt x="53" y="28"/>
                  </a:lnTo>
                  <a:lnTo>
                    <a:pt x="59" y="0"/>
                  </a:lnTo>
                  <a:lnTo>
                    <a:pt x="82" y="5"/>
                  </a:lnTo>
                  <a:lnTo>
                    <a:pt x="77" y="32"/>
                  </a:lnTo>
                  <a:lnTo>
                    <a:pt x="190" y="52"/>
                  </a:lnTo>
                  <a:lnTo>
                    <a:pt x="193" y="53"/>
                  </a:lnTo>
                  <a:lnTo>
                    <a:pt x="195" y="52"/>
                  </a:lnTo>
                  <a:lnTo>
                    <a:pt x="198" y="50"/>
                  </a:lnTo>
                  <a:lnTo>
                    <a:pt x="200" y="49"/>
                  </a:lnTo>
                  <a:lnTo>
                    <a:pt x="203" y="44"/>
                  </a:lnTo>
                  <a:lnTo>
                    <a:pt x="205" y="37"/>
                  </a:lnTo>
                  <a:lnTo>
                    <a:pt x="207" y="28"/>
                  </a:lnTo>
                  <a:lnTo>
                    <a:pt x="229" y="31"/>
                  </a:lnTo>
                  <a:close/>
                </a:path>
              </a:pathLst>
            </a:custGeom>
            <a:solidFill>
              <a:srgbClr val="2C5882"/>
            </a:solidFill>
            <a:ln w="9525">
              <a:noFill/>
              <a:round/>
            </a:ln>
          </p:spPr>
          <p:txBody>
            <a:bodyPr/>
            <a:lstStyle/>
            <a:p>
              <a:endParaRPr lang="zh-CN" altLang="en-US"/>
            </a:p>
          </p:txBody>
        </p:sp>
        <p:sp>
          <p:nvSpPr>
            <p:cNvPr id="49228" name="Freeform 38"/>
            <p:cNvSpPr/>
            <p:nvPr/>
          </p:nvSpPr>
          <p:spPr bwMode="auto">
            <a:xfrm>
              <a:off x="1193" y="667"/>
              <a:ext cx="82" cy="53"/>
            </a:xfrm>
            <a:custGeom>
              <a:avLst/>
              <a:gdLst>
                <a:gd name="T0" fmla="*/ 0 w 247"/>
                <a:gd name="T1" fmla="*/ 0 h 160"/>
                <a:gd name="T2" fmla="*/ 0 w 247"/>
                <a:gd name="T3" fmla="*/ 0 h 160"/>
                <a:gd name="T4" fmla="*/ 0 w 247"/>
                <a:gd name="T5" fmla="*/ 0 h 160"/>
                <a:gd name="T6" fmla="*/ 0 w 247"/>
                <a:gd name="T7" fmla="*/ 0 h 160"/>
                <a:gd name="T8" fmla="*/ 0 w 247"/>
                <a:gd name="T9" fmla="*/ 0 h 160"/>
                <a:gd name="T10" fmla="*/ 0 w 247"/>
                <a:gd name="T11" fmla="*/ 0 h 160"/>
                <a:gd name="T12" fmla="*/ 0 w 247"/>
                <a:gd name="T13" fmla="*/ 0 h 160"/>
                <a:gd name="T14" fmla="*/ 0 w 247"/>
                <a:gd name="T15" fmla="*/ 0 h 160"/>
                <a:gd name="T16" fmla="*/ 0 w 247"/>
                <a:gd name="T17" fmla="*/ 0 h 160"/>
                <a:gd name="T18" fmla="*/ 0 w 247"/>
                <a:gd name="T19" fmla="*/ 0 h 160"/>
                <a:gd name="T20" fmla="*/ 0 w 247"/>
                <a:gd name="T21" fmla="*/ 0 h 160"/>
                <a:gd name="T22" fmla="*/ 0 w 247"/>
                <a:gd name="T23" fmla="*/ 0 h 160"/>
                <a:gd name="T24" fmla="*/ 0 w 247"/>
                <a:gd name="T25" fmla="*/ 0 h 160"/>
                <a:gd name="T26" fmla="*/ 0 w 247"/>
                <a:gd name="T27" fmla="*/ 0 h 160"/>
                <a:gd name="T28" fmla="*/ 0 w 247"/>
                <a:gd name="T29" fmla="*/ 0 h 160"/>
                <a:gd name="T30" fmla="*/ 0 w 247"/>
                <a:gd name="T31" fmla="*/ 0 h 160"/>
                <a:gd name="T32" fmla="*/ 0 w 247"/>
                <a:gd name="T33" fmla="*/ 0 h 160"/>
                <a:gd name="T34" fmla="*/ 0 w 247"/>
                <a:gd name="T35" fmla="*/ 0 h 160"/>
                <a:gd name="T36" fmla="*/ 0 w 247"/>
                <a:gd name="T37" fmla="*/ 0 h 160"/>
                <a:gd name="T38" fmla="*/ 0 w 247"/>
                <a:gd name="T39" fmla="*/ 0 h 160"/>
                <a:gd name="T40" fmla="*/ 0 w 247"/>
                <a:gd name="T41" fmla="*/ 0 h 160"/>
                <a:gd name="T42" fmla="*/ 0 w 247"/>
                <a:gd name="T43" fmla="*/ 0 h 160"/>
                <a:gd name="T44" fmla="*/ 0 w 247"/>
                <a:gd name="T45" fmla="*/ 0 h 160"/>
                <a:gd name="T46" fmla="*/ 0 w 247"/>
                <a:gd name="T47" fmla="*/ 0 h 160"/>
                <a:gd name="T48" fmla="*/ 0 w 247"/>
                <a:gd name="T49" fmla="*/ 0 h 160"/>
                <a:gd name="T50" fmla="*/ 0 w 247"/>
                <a:gd name="T51" fmla="*/ 0 h 160"/>
                <a:gd name="T52" fmla="*/ 0 w 247"/>
                <a:gd name="T53" fmla="*/ 0 h 160"/>
                <a:gd name="T54" fmla="*/ 0 w 247"/>
                <a:gd name="T55" fmla="*/ 0 h 160"/>
                <a:gd name="T56" fmla="*/ 0 w 247"/>
                <a:gd name="T57" fmla="*/ 0 h 160"/>
                <a:gd name="T58" fmla="*/ 0 w 247"/>
                <a:gd name="T59" fmla="*/ 0 h 160"/>
                <a:gd name="T60" fmla="*/ 0 w 247"/>
                <a:gd name="T61" fmla="*/ 0 h 16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7"/>
                <a:gd name="T94" fmla="*/ 0 h 160"/>
                <a:gd name="T95" fmla="*/ 247 w 247"/>
                <a:gd name="T96" fmla="*/ 160 h 16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7" h="160">
                  <a:moveTo>
                    <a:pt x="12" y="0"/>
                  </a:moveTo>
                  <a:lnTo>
                    <a:pt x="187" y="78"/>
                  </a:lnTo>
                  <a:lnTo>
                    <a:pt x="204" y="87"/>
                  </a:lnTo>
                  <a:lnTo>
                    <a:pt x="218" y="95"/>
                  </a:lnTo>
                  <a:lnTo>
                    <a:pt x="229" y="102"/>
                  </a:lnTo>
                  <a:lnTo>
                    <a:pt x="237" y="109"/>
                  </a:lnTo>
                  <a:lnTo>
                    <a:pt x="241" y="117"/>
                  </a:lnTo>
                  <a:lnTo>
                    <a:pt x="245" y="124"/>
                  </a:lnTo>
                  <a:lnTo>
                    <a:pt x="247" y="134"/>
                  </a:lnTo>
                  <a:lnTo>
                    <a:pt x="247" y="146"/>
                  </a:lnTo>
                  <a:lnTo>
                    <a:pt x="246" y="153"/>
                  </a:lnTo>
                  <a:lnTo>
                    <a:pt x="244" y="160"/>
                  </a:lnTo>
                  <a:lnTo>
                    <a:pt x="216" y="158"/>
                  </a:lnTo>
                  <a:lnTo>
                    <a:pt x="218" y="151"/>
                  </a:lnTo>
                  <a:lnTo>
                    <a:pt x="221" y="142"/>
                  </a:lnTo>
                  <a:lnTo>
                    <a:pt x="221" y="136"/>
                  </a:lnTo>
                  <a:lnTo>
                    <a:pt x="218" y="132"/>
                  </a:lnTo>
                  <a:lnTo>
                    <a:pt x="216" y="128"/>
                  </a:lnTo>
                  <a:lnTo>
                    <a:pt x="213" y="124"/>
                  </a:lnTo>
                  <a:lnTo>
                    <a:pt x="209" y="120"/>
                  </a:lnTo>
                  <a:lnTo>
                    <a:pt x="202" y="117"/>
                  </a:lnTo>
                  <a:lnTo>
                    <a:pt x="194" y="112"/>
                  </a:lnTo>
                  <a:lnTo>
                    <a:pt x="185" y="107"/>
                  </a:lnTo>
                  <a:lnTo>
                    <a:pt x="181" y="107"/>
                  </a:lnTo>
                  <a:lnTo>
                    <a:pt x="0" y="158"/>
                  </a:lnTo>
                  <a:lnTo>
                    <a:pt x="1" y="142"/>
                  </a:lnTo>
                  <a:lnTo>
                    <a:pt x="2" y="124"/>
                  </a:lnTo>
                  <a:lnTo>
                    <a:pt x="150" y="88"/>
                  </a:lnTo>
                  <a:lnTo>
                    <a:pt x="10" y="31"/>
                  </a:lnTo>
                  <a:lnTo>
                    <a:pt x="11" y="15"/>
                  </a:lnTo>
                  <a:lnTo>
                    <a:pt x="12" y="0"/>
                  </a:lnTo>
                  <a:close/>
                </a:path>
              </a:pathLst>
            </a:custGeom>
            <a:solidFill>
              <a:srgbClr val="2C5882"/>
            </a:solidFill>
            <a:ln w="9525">
              <a:noFill/>
              <a:round/>
            </a:ln>
          </p:spPr>
          <p:txBody>
            <a:bodyPr/>
            <a:lstStyle/>
            <a:p>
              <a:endParaRPr lang="zh-CN" altLang="en-US"/>
            </a:p>
          </p:txBody>
        </p:sp>
        <p:sp>
          <p:nvSpPr>
            <p:cNvPr id="49229" name="Freeform 37"/>
            <p:cNvSpPr>
              <a:spLocks noEditPoints="1"/>
            </p:cNvSpPr>
            <p:nvPr/>
          </p:nvSpPr>
          <p:spPr bwMode="auto">
            <a:xfrm>
              <a:off x="3791" y="115"/>
              <a:ext cx="496" cy="696"/>
            </a:xfrm>
            <a:custGeom>
              <a:avLst/>
              <a:gdLst>
                <a:gd name="T0" fmla="*/ 1 w 1486"/>
                <a:gd name="T1" fmla="*/ 0 h 2086"/>
                <a:gd name="T2" fmla="*/ 1 w 1486"/>
                <a:gd name="T3" fmla="*/ 1 h 2086"/>
                <a:gd name="T4" fmla="*/ 1 w 1486"/>
                <a:gd name="T5" fmla="*/ 1 h 2086"/>
                <a:gd name="T6" fmla="*/ 1 w 1486"/>
                <a:gd name="T7" fmla="*/ 1 h 2086"/>
                <a:gd name="T8" fmla="*/ 1 w 1486"/>
                <a:gd name="T9" fmla="*/ 1 h 2086"/>
                <a:gd name="T10" fmla="*/ 2 w 1486"/>
                <a:gd name="T11" fmla="*/ 1 h 2086"/>
                <a:gd name="T12" fmla="*/ 2 w 1486"/>
                <a:gd name="T13" fmla="*/ 1 h 2086"/>
                <a:gd name="T14" fmla="*/ 2 w 1486"/>
                <a:gd name="T15" fmla="*/ 1 h 2086"/>
                <a:gd name="T16" fmla="*/ 2 w 1486"/>
                <a:gd name="T17" fmla="*/ 1 h 2086"/>
                <a:gd name="T18" fmla="*/ 2 w 1486"/>
                <a:gd name="T19" fmla="*/ 1 h 2086"/>
                <a:gd name="T20" fmla="*/ 1 w 1486"/>
                <a:gd name="T21" fmla="*/ 1 h 2086"/>
                <a:gd name="T22" fmla="*/ 1 w 1486"/>
                <a:gd name="T23" fmla="*/ 1 h 2086"/>
                <a:gd name="T24" fmla="*/ 1 w 1486"/>
                <a:gd name="T25" fmla="*/ 1 h 2086"/>
                <a:gd name="T26" fmla="*/ 0 w 1486"/>
                <a:gd name="T27" fmla="*/ 1 h 2086"/>
                <a:gd name="T28" fmla="*/ 0 w 1486"/>
                <a:gd name="T29" fmla="*/ 1 h 2086"/>
                <a:gd name="T30" fmla="*/ 1 w 1486"/>
                <a:gd name="T31" fmla="*/ 1 h 2086"/>
                <a:gd name="T32" fmla="*/ 1 w 1486"/>
                <a:gd name="T33" fmla="*/ 1 h 2086"/>
                <a:gd name="T34" fmla="*/ 1 w 1486"/>
                <a:gd name="T35" fmla="*/ 1 h 2086"/>
                <a:gd name="T36" fmla="*/ 0 w 1486"/>
                <a:gd name="T37" fmla="*/ 1 h 2086"/>
                <a:gd name="T38" fmla="*/ 1 w 1486"/>
                <a:gd name="T39" fmla="*/ 0 h 2086"/>
                <a:gd name="T40" fmla="*/ 1 w 1486"/>
                <a:gd name="T41" fmla="*/ 0 h 2086"/>
                <a:gd name="T42" fmla="*/ 1 w 1486"/>
                <a:gd name="T43" fmla="*/ 0 h 2086"/>
                <a:gd name="T44" fmla="*/ 2 w 1486"/>
                <a:gd name="T45" fmla="*/ 0 h 2086"/>
                <a:gd name="T46" fmla="*/ 2 w 1486"/>
                <a:gd name="T47" fmla="*/ 1 h 2086"/>
                <a:gd name="T48" fmla="*/ 2 w 1486"/>
                <a:gd name="T49" fmla="*/ 1 h 2086"/>
                <a:gd name="T50" fmla="*/ 1 w 1486"/>
                <a:gd name="T51" fmla="*/ 1 h 2086"/>
                <a:gd name="T52" fmla="*/ 1 w 1486"/>
                <a:gd name="T53" fmla="*/ 1 h 2086"/>
                <a:gd name="T54" fmla="*/ 1 w 1486"/>
                <a:gd name="T55" fmla="*/ 0 h 2086"/>
                <a:gd name="T56" fmla="*/ 1 w 1486"/>
                <a:gd name="T57" fmla="*/ 1 h 2086"/>
                <a:gd name="T58" fmla="*/ 1 w 1486"/>
                <a:gd name="T59" fmla="*/ 1 h 2086"/>
                <a:gd name="T60" fmla="*/ 1 w 1486"/>
                <a:gd name="T61" fmla="*/ 1 h 2086"/>
                <a:gd name="T62" fmla="*/ 2 w 1486"/>
                <a:gd name="T63" fmla="*/ 1 h 2086"/>
                <a:gd name="T64" fmla="*/ 1 w 1486"/>
                <a:gd name="T65" fmla="*/ 2 h 2086"/>
                <a:gd name="T66" fmla="*/ 1 w 1486"/>
                <a:gd name="T67" fmla="*/ 2 h 2086"/>
                <a:gd name="T68" fmla="*/ 1 w 1486"/>
                <a:gd name="T69" fmla="*/ 2 h 2086"/>
                <a:gd name="T70" fmla="*/ 2 w 1486"/>
                <a:gd name="T71" fmla="*/ 2 h 2086"/>
                <a:gd name="T72" fmla="*/ 1 w 1486"/>
                <a:gd name="T73" fmla="*/ 2 h 2086"/>
                <a:gd name="T74" fmla="*/ 1 w 1486"/>
                <a:gd name="T75" fmla="*/ 2 h 2086"/>
                <a:gd name="T76" fmla="*/ 1 w 1486"/>
                <a:gd name="T77" fmla="*/ 2 h 2086"/>
                <a:gd name="T78" fmla="*/ 1 w 1486"/>
                <a:gd name="T79" fmla="*/ 2 h 2086"/>
                <a:gd name="T80" fmla="*/ 1 w 1486"/>
                <a:gd name="T81" fmla="*/ 2 h 2086"/>
                <a:gd name="T82" fmla="*/ 1 w 1486"/>
                <a:gd name="T83" fmla="*/ 2 h 2086"/>
                <a:gd name="T84" fmla="*/ 1 w 1486"/>
                <a:gd name="T85" fmla="*/ 2 h 2086"/>
                <a:gd name="T86" fmla="*/ 2 w 1486"/>
                <a:gd name="T87" fmla="*/ 3 h 2086"/>
                <a:gd name="T88" fmla="*/ 1 w 1486"/>
                <a:gd name="T89" fmla="*/ 3 h 2086"/>
                <a:gd name="T90" fmla="*/ 1 w 1486"/>
                <a:gd name="T91" fmla="*/ 2 h 2086"/>
                <a:gd name="T92" fmla="*/ 1 w 1486"/>
                <a:gd name="T93" fmla="*/ 3 h 2086"/>
                <a:gd name="T94" fmla="*/ 1 w 1486"/>
                <a:gd name="T95" fmla="*/ 3 h 2086"/>
                <a:gd name="T96" fmla="*/ 1 w 1486"/>
                <a:gd name="T97" fmla="*/ 2 h 2086"/>
                <a:gd name="T98" fmla="*/ 1 w 1486"/>
                <a:gd name="T99" fmla="*/ 2 h 2086"/>
                <a:gd name="T100" fmla="*/ 0 w 1486"/>
                <a:gd name="T101" fmla="*/ 2 h 2086"/>
                <a:gd name="T102" fmla="*/ 1 w 1486"/>
                <a:gd name="T103" fmla="*/ 2 h 2086"/>
                <a:gd name="T104" fmla="*/ 0 w 1486"/>
                <a:gd name="T105" fmla="*/ 2 h 2086"/>
                <a:gd name="T106" fmla="*/ 1 w 1486"/>
                <a:gd name="T107" fmla="*/ 2 h 2086"/>
                <a:gd name="T108" fmla="*/ 1 w 1486"/>
                <a:gd name="T109" fmla="*/ 2 h 2086"/>
                <a:gd name="T110" fmla="*/ 0 w 1486"/>
                <a:gd name="T111" fmla="*/ 2 h 2086"/>
                <a:gd name="T112" fmla="*/ 1 w 1486"/>
                <a:gd name="T113" fmla="*/ 2 h 2086"/>
                <a:gd name="T114" fmla="*/ 0 w 1486"/>
                <a:gd name="T115" fmla="*/ 2 h 2086"/>
                <a:gd name="T116" fmla="*/ 1 w 1486"/>
                <a:gd name="T117" fmla="*/ 2 h 2086"/>
                <a:gd name="T118" fmla="*/ 1 w 1486"/>
                <a:gd name="T119" fmla="*/ 1 h 2086"/>
                <a:gd name="T120" fmla="*/ 1 w 1486"/>
                <a:gd name="T121" fmla="*/ 1 h 2086"/>
                <a:gd name="T122" fmla="*/ 1 w 1486"/>
                <a:gd name="T123" fmla="*/ 1 h 20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86"/>
                <a:gd name="T187" fmla="*/ 0 h 2086"/>
                <a:gd name="T188" fmla="*/ 1486 w 1486"/>
                <a:gd name="T189" fmla="*/ 2086 h 208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86" h="2086">
                  <a:moveTo>
                    <a:pt x="677" y="0"/>
                  </a:moveTo>
                  <a:lnTo>
                    <a:pt x="684" y="3"/>
                  </a:lnTo>
                  <a:lnTo>
                    <a:pt x="689" y="6"/>
                  </a:lnTo>
                  <a:lnTo>
                    <a:pt x="694" y="11"/>
                  </a:lnTo>
                  <a:lnTo>
                    <a:pt x="698" y="14"/>
                  </a:lnTo>
                  <a:lnTo>
                    <a:pt x="707" y="17"/>
                  </a:lnTo>
                  <a:lnTo>
                    <a:pt x="714" y="20"/>
                  </a:lnTo>
                  <a:lnTo>
                    <a:pt x="716" y="19"/>
                  </a:lnTo>
                  <a:lnTo>
                    <a:pt x="720" y="18"/>
                  </a:lnTo>
                  <a:lnTo>
                    <a:pt x="727" y="23"/>
                  </a:lnTo>
                  <a:lnTo>
                    <a:pt x="737" y="32"/>
                  </a:lnTo>
                  <a:lnTo>
                    <a:pt x="746" y="42"/>
                  </a:lnTo>
                  <a:lnTo>
                    <a:pt x="751" y="50"/>
                  </a:lnTo>
                  <a:lnTo>
                    <a:pt x="753" y="55"/>
                  </a:lnTo>
                  <a:lnTo>
                    <a:pt x="754" y="61"/>
                  </a:lnTo>
                  <a:lnTo>
                    <a:pt x="761" y="66"/>
                  </a:lnTo>
                  <a:lnTo>
                    <a:pt x="770" y="73"/>
                  </a:lnTo>
                  <a:lnTo>
                    <a:pt x="771" y="81"/>
                  </a:lnTo>
                  <a:lnTo>
                    <a:pt x="772" y="88"/>
                  </a:lnTo>
                  <a:lnTo>
                    <a:pt x="778" y="98"/>
                  </a:lnTo>
                  <a:lnTo>
                    <a:pt x="783" y="107"/>
                  </a:lnTo>
                  <a:lnTo>
                    <a:pt x="787" y="121"/>
                  </a:lnTo>
                  <a:lnTo>
                    <a:pt x="790" y="144"/>
                  </a:lnTo>
                  <a:lnTo>
                    <a:pt x="792" y="168"/>
                  </a:lnTo>
                  <a:lnTo>
                    <a:pt x="793" y="181"/>
                  </a:lnTo>
                  <a:lnTo>
                    <a:pt x="789" y="197"/>
                  </a:lnTo>
                  <a:lnTo>
                    <a:pt x="783" y="210"/>
                  </a:lnTo>
                  <a:lnTo>
                    <a:pt x="778" y="222"/>
                  </a:lnTo>
                  <a:lnTo>
                    <a:pt x="772" y="234"/>
                  </a:lnTo>
                  <a:lnTo>
                    <a:pt x="768" y="247"/>
                  </a:lnTo>
                  <a:lnTo>
                    <a:pt x="765" y="261"/>
                  </a:lnTo>
                  <a:lnTo>
                    <a:pt x="757" y="274"/>
                  </a:lnTo>
                  <a:lnTo>
                    <a:pt x="749" y="288"/>
                  </a:lnTo>
                  <a:lnTo>
                    <a:pt x="747" y="298"/>
                  </a:lnTo>
                  <a:lnTo>
                    <a:pt x="746" y="307"/>
                  </a:lnTo>
                  <a:lnTo>
                    <a:pt x="745" y="316"/>
                  </a:lnTo>
                  <a:lnTo>
                    <a:pt x="744" y="326"/>
                  </a:lnTo>
                  <a:lnTo>
                    <a:pt x="738" y="334"/>
                  </a:lnTo>
                  <a:lnTo>
                    <a:pt x="734" y="341"/>
                  </a:lnTo>
                  <a:lnTo>
                    <a:pt x="732" y="355"/>
                  </a:lnTo>
                  <a:lnTo>
                    <a:pt x="731" y="369"/>
                  </a:lnTo>
                  <a:lnTo>
                    <a:pt x="729" y="376"/>
                  </a:lnTo>
                  <a:lnTo>
                    <a:pt x="725" y="384"/>
                  </a:lnTo>
                  <a:lnTo>
                    <a:pt x="723" y="399"/>
                  </a:lnTo>
                  <a:lnTo>
                    <a:pt x="722" y="415"/>
                  </a:lnTo>
                  <a:lnTo>
                    <a:pt x="714" y="431"/>
                  </a:lnTo>
                  <a:lnTo>
                    <a:pt x="707" y="445"/>
                  </a:lnTo>
                  <a:lnTo>
                    <a:pt x="703" y="460"/>
                  </a:lnTo>
                  <a:lnTo>
                    <a:pt x="700" y="473"/>
                  </a:lnTo>
                  <a:lnTo>
                    <a:pt x="697" y="478"/>
                  </a:lnTo>
                  <a:lnTo>
                    <a:pt x="695" y="482"/>
                  </a:lnTo>
                  <a:lnTo>
                    <a:pt x="694" y="486"/>
                  </a:lnTo>
                  <a:lnTo>
                    <a:pt x="694" y="491"/>
                  </a:lnTo>
                  <a:lnTo>
                    <a:pt x="684" y="504"/>
                  </a:lnTo>
                  <a:lnTo>
                    <a:pt x="676" y="518"/>
                  </a:lnTo>
                  <a:lnTo>
                    <a:pt x="675" y="529"/>
                  </a:lnTo>
                  <a:lnTo>
                    <a:pt x="673" y="538"/>
                  </a:lnTo>
                  <a:lnTo>
                    <a:pt x="668" y="542"/>
                  </a:lnTo>
                  <a:lnTo>
                    <a:pt x="664" y="547"/>
                  </a:lnTo>
                  <a:lnTo>
                    <a:pt x="660" y="556"/>
                  </a:lnTo>
                  <a:lnTo>
                    <a:pt x="656" y="566"/>
                  </a:lnTo>
                  <a:lnTo>
                    <a:pt x="654" y="577"/>
                  </a:lnTo>
                  <a:lnTo>
                    <a:pt x="651" y="586"/>
                  </a:lnTo>
                  <a:lnTo>
                    <a:pt x="651" y="593"/>
                  </a:lnTo>
                  <a:lnTo>
                    <a:pt x="651" y="599"/>
                  </a:lnTo>
                  <a:lnTo>
                    <a:pt x="649" y="602"/>
                  </a:lnTo>
                  <a:lnTo>
                    <a:pt x="645" y="606"/>
                  </a:lnTo>
                  <a:lnTo>
                    <a:pt x="645" y="613"/>
                  </a:lnTo>
                  <a:lnTo>
                    <a:pt x="645" y="621"/>
                  </a:lnTo>
                  <a:lnTo>
                    <a:pt x="640" y="635"/>
                  </a:lnTo>
                  <a:lnTo>
                    <a:pt x="636" y="651"/>
                  </a:lnTo>
                  <a:lnTo>
                    <a:pt x="625" y="656"/>
                  </a:lnTo>
                  <a:lnTo>
                    <a:pt x="615" y="659"/>
                  </a:lnTo>
                  <a:lnTo>
                    <a:pt x="615" y="665"/>
                  </a:lnTo>
                  <a:lnTo>
                    <a:pt x="615" y="670"/>
                  </a:lnTo>
                  <a:lnTo>
                    <a:pt x="611" y="676"/>
                  </a:lnTo>
                  <a:lnTo>
                    <a:pt x="607" y="682"/>
                  </a:lnTo>
                  <a:lnTo>
                    <a:pt x="604" y="686"/>
                  </a:lnTo>
                  <a:lnTo>
                    <a:pt x="601" y="688"/>
                  </a:lnTo>
                  <a:lnTo>
                    <a:pt x="597" y="690"/>
                  </a:lnTo>
                  <a:lnTo>
                    <a:pt x="594" y="691"/>
                  </a:lnTo>
                  <a:lnTo>
                    <a:pt x="594" y="690"/>
                  </a:lnTo>
                  <a:lnTo>
                    <a:pt x="593" y="689"/>
                  </a:lnTo>
                  <a:lnTo>
                    <a:pt x="592" y="683"/>
                  </a:lnTo>
                  <a:lnTo>
                    <a:pt x="592" y="678"/>
                  </a:lnTo>
                  <a:lnTo>
                    <a:pt x="588" y="677"/>
                  </a:lnTo>
                  <a:lnTo>
                    <a:pt x="586" y="676"/>
                  </a:lnTo>
                  <a:lnTo>
                    <a:pt x="581" y="679"/>
                  </a:lnTo>
                  <a:lnTo>
                    <a:pt x="576" y="681"/>
                  </a:lnTo>
                  <a:lnTo>
                    <a:pt x="573" y="688"/>
                  </a:lnTo>
                  <a:lnTo>
                    <a:pt x="570" y="693"/>
                  </a:lnTo>
                  <a:lnTo>
                    <a:pt x="557" y="698"/>
                  </a:lnTo>
                  <a:lnTo>
                    <a:pt x="544" y="701"/>
                  </a:lnTo>
                  <a:lnTo>
                    <a:pt x="538" y="706"/>
                  </a:lnTo>
                  <a:lnTo>
                    <a:pt x="533" y="712"/>
                  </a:lnTo>
                  <a:lnTo>
                    <a:pt x="521" y="716"/>
                  </a:lnTo>
                  <a:lnTo>
                    <a:pt x="510" y="721"/>
                  </a:lnTo>
                  <a:lnTo>
                    <a:pt x="500" y="730"/>
                  </a:lnTo>
                  <a:lnTo>
                    <a:pt x="491" y="740"/>
                  </a:lnTo>
                  <a:lnTo>
                    <a:pt x="492" y="742"/>
                  </a:lnTo>
                  <a:lnTo>
                    <a:pt x="492" y="745"/>
                  </a:lnTo>
                  <a:lnTo>
                    <a:pt x="493" y="745"/>
                  </a:lnTo>
                  <a:lnTo>
                    <a:pt x="508" y="742"/>
                  </a:lnTo>
                  <a:lnTo>
                    <a:pt x="522" y="740"/>
                  </a:lnTo>
                  <a:lnTo>
                    <a:pt x="536" y="737"/>
                  </a:lnTo>
                  <a:lnTo>
                    <a:pt x="549" y="734"/>
                  </a:lnTo>
                  <a:lnTo>
                    <a:pt x="560" y="733"/>
                  </a:lnTo>
                  <a:lnTo>
                    <a:pt x="571" y="733"/>
                  </a:lnTo>
                  <a:lnTo>
                    <a:pt x="582" y="733"/>
                  </a:lnTo>
                  <a:lnTo>
                    <a:pt x="592" y="730"/>
                  </a:lnTo>
                  <a:lnTo>
                    <a:pt x="601" y="726"/>
                  </a:lnTo>
                  <a:lnTo>
                    <a:pt x="610" y="722"/>
                  </a:lnTo>
                  <a:lnTo>
                    <a:pt x="620" y="719"/>
                  </a:lnTo>
                  <a:lnTo>
                    <a:pt x="629" y="719"/>
                  </a:lnTo>
                  <a:lnTo>
                    <a:pt x="639" y="719"/>
                  </a:lnTo>
                  <a:lnTo>
                    <a:pt x="649" y="718"/>
                  </a:lnTo>
                  <a:lnTo>
                    <a:pt x="658" y="716"/>
                  </a:lnTo>
                  <a:lnTo>
                    <a:pt x="671" y="714"/>
                  </a:lnTo>
                  <a:lnTo>
                    <a:pt x="683" y="712"/>
                  </a:lnTo>
                  <a:lnTo>
                    <a:pt x="694" y="709"/>
                  </a:lnTo>
                  <a:lnTo>
                    <a:pt x="697" y="706"/>
                  </a:lnTo>
                  <a:lnTo>
                    <a:pt x="700" y="703"/>
                  </a:lnTo>
                  <a:lnTo>
                    <a:pt x="707" y="703"/>
                  </a:lnTo>
                  <a:lnTo>
                    <a:pt x="713" y="703"/>
                  </a:lnTo>
                  <a:lnTo>
                    <a:pt x="720" y="701"/>
                  </a:lnTo>
                  <a:lnTo>
                    <a:pt x="730" y="696"/>
                  </a:lnTo>
                  <a:lnTo>
                    <a:pt x="739" y="691"/>
                  </a:lnTo>
                  <a:lnTo>
                    <a:pt x="746" y="688"/>
                  </a:lnTo>
                  <a:lnTo>
                    <a:pt x="749" y="684"/>
                  </a:lnTo>
                  <a:lnTo>
                    <a:pt x="751" y="681"/>
                  </a:lnTo>
                  <a:lnTo>
                    <a:pt x="765" y="677"/>
                  </a:lnTo>
                  <a:lnTo>
                    <a:pt x="778" y="675"/>
                  </a:lnTo>
                  <a:lnTo>
                    <a:pt x="791" y="672"/>
                  </a:lnTo>
                  <a:lnTo>
                    <a:pt x="805" y="669"/>
                  </a:lnTo>
                  <a:lnTo>
                    <a:pt x="812" y="666"/>
                  </a:lnTo>
                  <a:lnTo>
                    <a:pt x="819" y="663"/>
                  </a:lnTo>
                  <a:lnTo>
                    <a:pt x="824" y="663"/>
                  </a:lnTo>
                  <a:lnTo>
                    <a:pt x="828" y="663"/>
                  </a:lnTo>
                  <a:lnTo>
                    <a:pt x="836" y="658"/>
                  </a:lnTo>
                  <a:lnTo>
                    <a:pt x="844" y="654"/>
                  </a:lnTo>
                  <a:lnTo>
                    <a:pt x="858" y="654"/>
                  </a:lnTo>
                  <a:lnTo>
                    <a:pt x="872" y="654"/>
                  </a:lnTo>
                  <a:lnTo>
                    <a:pt x="880" y="652"/>
                  </a:lnTo>
                  <a:lnTo>
                    <a:pt x="889" y="652"/>
                  </a:lnTo>
                  <a:lnTo>
                    <a:pt x="894" y="660"/>
                  </a:lnTo>
                  <a:lnTo>
                    <a:pt x="896" y="668"/>
                  </a:lnTo>
                  <a:lnTo>
                    <a:pt x="894" y="670"/>
                  </a:lnTo>
                  <a:lnTo>
                    <a:pt x="892" y="671"/>
                  </a:lnTo>
                  <a:lnTo>
                    <a:pt x="892" y="682"/>
                  </a:lnTo>
                  <a:lnTo>
                    <a:pt x="892" y="692"/>
                  </a:lnTo>
                  <a:lnTo>
                    <a:pt x="894" y="693"/>
                  </a:lnTo>
                  <a:lnTo>
                    <a:pt x="897" y="693"/>
                  </a:lnTo>
                  <a:lnTo>
                    <a:pt x="900" y="689"/>
                  </a:lnTo>
                  <a:lnTo>
                    <a:pt x="902" y="683"/>
                  </a:lnTo>
                  <a:lnTo>
                    <a:pt x="904" y="676"/>
                  </a:lnTo>
                  <a:lnTo>
                    <a:pt x="905" y="668"/>
                  </a:lnTo>
                  <a:lnTo>
                    <a:pt x="907" y="661"/>
                  </a:lnTo>
                  <a:lnTo>
                    <a:pt x="908" y="655"/>
                  </a:lnTo>
                  <a:lnTo>
                    <a:pt x="911" y="649"/>
                  </a:lnTo>
                  <a:lnTo>
                    <a:pt x="915" y="645"/>
                  </a:lnTo>
                  <a:lnTo>
                    <a:pt x="925" y="643"/>
                  </a:lnTo>
                  <a:lnTo>
                    <a:pt x="937" y="643"/>
                  </a:lnTo>
                  <a:lnTo>
                    <a:pt x="950" y="644"/>
                  </a:lnTo>
                  <a:lnTo>
                    <a:pt x="960" y="642"/>
                  </a:lnTo>
                  <a:lnTo>
                    <a:pt x="964" y="638"/>
                  </a:lnTo>
                  <a:lnTo>
                    <a:pt x="967" y="635"/>
                  </a:lnTo>
                  <a:lnTo>
                    <a:pt x="972" y="634"/>
                  </a:lnTo>
                  <a:lnTo>
                    <a:pt x="979" y="633"/>
                  </a:lnTo>
                  <a:lnTo>
                    <a:pt x="987" y="633"/>
                  </a:lnTo>
                  <a:lnTo>
                    <a:pt x="994" y="633"/>
                  </a:lnTo>
                  <a:lnTo>
                    <a:pt x="1010" y="634"/>
                  </a:lnTo>
                  <a:lnTo>
                    <a:pt x="1023" y="632"/>
                  </a:lnTo>
                  <a:lnTo>
                    <a:pt x="1046" y="628"/>
                  </a:lnTo>
                  <a:lnTo>
                    <a:pt x="1076" y="623"/>
                  </a:lnTo>
                  <a:lnTo>
                    <a:pt x="1093" y="622"/>
                  </a:lnTo>
                  <a:lnTo>
                    <a:pt x="1107" y="622"/>
                  </a:lnTo>
                  <a:lnTo>
                    <a:pt x="1120" y="622"/>
                  </a:lnTo>
                  <a:lnTo>
                    <a:pt x="1130" y="623"/>
                  </a:lnTo>
                  <a:lnTo>
                    <a:pt x="1134" y="623"/>
                  </a:lnTo>
                  <a:lnTo>
                    <a:pt x="1139" y="622"/>
                  </a:lnTo>
                  <a:lnTo>
                    <a:pt x="1142" y="620"/>
                  </a:lnTo>
                  <a:lnTo>
                    <a:pt x="1146" y="618"/>
                  </a:lnTo>
                  <a:lnTo>
                    <a:pt x="1151" y="614"/>
                  </a:lnTo>
                  <a:lnTo>
                    <a:pt x="1155" y="613"/>
                  </a:lnTo>
                  <a:lnTo>
                    <a:pt x="1161" y="613"/>
                  </a:lnTo>
                  <a:lnTo>
                    <a:pt x="1167" y="614"/>
                  </a:lnTo>
                  <a:lnTo>
                    <a:pt x="1175" y="621"/>
                  </a:lnTo>
                  <a:lnTo>
                    <a:pt x="1181" y="630"/>
                  </a:lnTo>
                  <a:lnTo>
                    <a:pt x="1188" y="629"/>
                  </a:lnTo>
                  <a:lnTo>
                    <a:pt x="1193" y="629"/>
                  </a:lnTo>
                  <a:lnTo>
                    <a:pt x="1199" y="628"/>
                  </a:lnTo>
                  <a:lnTo>
                    <a:pt x="1203" y="625"/>
                  </a:lnTo>
                  <a:lnTo>
                    <a:pt x="1212" y="621"/>
                  </a:lnTo>
                  <a:lnTo>
                    <a:pt x="1220" y="617"/>
                  </a:lnTo>
                  <a:lnTo>
                    <a:pt x="1229" y="619"/>
                  </a:lnTo>
                  <a:lnTo>
                    <a:pt x="1239" y="619"/>
                  </a:lnTo>
                  <a:lnTo>
                    <a:pt x="1250" y="620"/>
                  </a:lnTo>
                  <a:lnTo>
                    <a:pt x="1260" y="621"/>
                  </a:lnTo>
                  <a:lnTo>
                    <a:pt x="1265" y="628"/>
                  </a:lnTo>
                  <a:lnTo>
                    <a:pt x="1268" y="632"/>
                  </a:lnTo>
                  <a:lnTo>
                    <a:pt x="1271" y="635"/>
                  </a:lnTo>
                  <a:lnTo>
                    <a:pt x="1276" y="638"/>
                  </a:lnTo>
                  <a:lnTo>
                    <a:pt x="1279" y="643"/>
                  </a:lnTo>
                  <a:lnTo>
                    <a:pt x="1282" y="647"/>
                  </a:lnTo>
                  <a:lnTo>
                    <a:pt x="1285" y="654"/>
                  </a:lnTo>
                  <a:lnTo>
                    <a:pt x="1288" y="663"/>
                  </a:lnTo>
                  <a:lnTo>
                    <a:pt x="1290" y="664"/>
                  </a:lnTo>
                  <a:lnTo>
                    <a:pt x="1292" y="666"/>
                  </a:lnTo>
                  <a:lnTo>
                    <a:pt x="1296" y="666"/>
                  </a:lnTo>
                  <a:lnTo>
                    <a:pt x="1299" y="666"/>
                  </a:lnTo>
                  <a:lnTo>
                    <a:pt x="1302" y="665"/>
                  </a:lnTo>
                  <a:lnTo>
                    <a:pt x="1303" y="663"/>
                  </a:lnTo>
                  <a:lnTo>
                    <a:pt x="1303" y="659"/>
                  </a:lnTo>
                  <a:lnTo>
                    <a:pt x="1303" y="657"/>
                  </a:lnTo>
                  <a:lnTo>
                    <a:pt x="1302" y="655"/>
                  </a:lnTo>
                  <a:lnTo>
                    <a:pt x="1300" y="653"/>
                  </a:lnTo>
                  <a:lnTo>
                    <a:pt x="1313" y="646"/>
                  </a:lnTo>
                  <a:lnTo>
                    <a:pt x="1328" y="641"/>
                  </a:lnTo>
                  <a:lnTo>
                    <a:pt x="1330" y="638"/>
                  </a:lnTo>
                  <a:lnTo>
                    <a:pt x="1332" y="635"/>
                  </a:lnTo>
                  <a:lnTo>
                    <a:pt x="1334" y="631"/>
                  </a:lnTo>
                  <a:lnTo>
                    <a:pt x="1336" y="626"/>
                  </a:lnTo>
                  <a:lnTo>
                    <a:pt x="1338" y="619"/>
                  </a:lnTo>
                  <a:lnTo>
                    <a:pt x="1340" y="611"/>
                  </a:lnTo>
                  <a:lnTo>
                    <a:pt x="1346" y="608"/>
                  </a:lnTo>
                  <a:lnTo>
                    <a:pt x="1351" y="606"/>
                  </a:lnTo>
                  <a:lnTo>
                    <a:pt x="1358" y="605"/>
                  </a:lnTo>
                  <a:lnTo>
                    <a:pt x="1365" y="606"/>
                  </a:lnTo>
                  <a:lnTo>
                    <a:pt x="1372" y="616"/>
                  </a:lnTo>
                  <a:lnTo>
                    <a:pt x="1378" y="628"/>
                  </a:lnTo>
                  <a:lnTo>
                    <a:pt x="1384" y="632"/>
                  </a:lnTo>
                  <a:lnTo>
                    <a:pt x="1390" y="636"/>
                  </a:lnTo>
                  <a:lnTo>
                    <a:pt x="1392" y="641"/>
                  </a:lnTo>
                  <a:lnTo>
                    <a:pt x="1395" y="644"/>
                  </a:lnTo>
                  <a:lnTo>
                    <a:pt x="1398" y="644"/>
                  </a:lnTo>
                  <a:lnTo>
                    <a:pt x="1400" y="644"/>
                  </a:lnTo>
                  <a:lnTo>
                    <a:pt x="1404" y="643"/>
                  </a:lnTo>
                  <a:lnTo>
                    <a:pt x="1406" y="642"/>
                  </a:lnTo>
                  <a:lnTo>
                    <a:pt x="1413" y="642"/>
                  </a:lnTo>
                  <a:lnTo>
                    <a:pt x="1421" y="642"/>
                  </a:lnTo>
                  <a:lnTo>
                    <a:pt x="1427" y="638"/>
                  </a:lnTo>
                  <a:lnTo>
                    <a:pt x="1433" y="635"/>
                  </a:lnTo>
                  <a:lnTo>
                    <a:pt x="1439" y="630"/>
                  </a:lnTo>
                  <a:lnTo>
                    <a:pt x="1443" y="626"/>
                  </a:lnTo>
                  <a:lnTo>
                    <a:pt x="1454" y="626"/>
                  </a:lnTo>
                  <a:lnTo>
                    <a:pt x="1467" y="628"/>
                  </a:lnTo>
                  <a:lnTo>
                    <a:pt x="1474" y="628"/>
                  </a:lnTo>
                  <a:lnTo>
                    <a:pt x="1479" y="629"/>
                  </a:lnTo>
                  <a:lnTo>
                    <a:pt x="1482" y="631"/>
                  </a:lnTo>
                  <a:lnTo>
                    <a:pt x="1485" y="632"/>
                  </a:lnTo>
                  <a:lnTo>
                    <a:pt x="1486" y="636"/>
                  </a:lnTo>
                  <a:lnTo>
                    <a:pt x="1485" y="640"/>
                  </a:lnTo>
                  <a:lnTo>
                    <a:pt x="1483" y="642"/>
                  </a:lnTo>
                  <a:lnTo>
                    <a:pt x="1480" y="645"/>
                  </a:lnTo>
                  <a:lnTo>
                    <a:pt x="1475" y="651"/>
                  </a:lnTo>
                  <a:lnTo>
                    <a:pt x="1471" y="654"/>
                  </a:lnTo>
                  <a:lnTo>
                    <a:pt x="1469" y="661"/>
                  </a:lnTo>
                  <a:lnTo>
                    <a:pt x="1467" y="669"/>
                  </a:lnTo>
                  <a:lnTo>
                    <a:pt x="1463" y="671"/>
                  </a:lnTo>
                  <a:lnTo>
                    <a:pt x="1458" y="675"/>
                  </a:lnTo>
                  <a:lnTo>
                    <a:pt x="1451" y="684"/>
                  </a:lnTo>
                  <a:lnTo>
                    <a:pt x="1443" y="693"/>
                  </a:lnTo>
                  <a:lnTo>
                    <a:pt x="1433" y="696"/>
                  </a:lnTo>
                  <a:lnTo>
                    <a:pt x="1424" y="699"/>
                  </a:lnTo>
                  <a:lnTo>
                    <a:pt x="1420" y="704"/>
                  </a:lnTo>
                  <a:lnTo>
                    <a:pt x="1416" y="709"/>
                  </a:lnTo>
                  <a:lnTo>
                    <a:pt x="1411" y="709"/>
                  </a:lnTo>
                  <a:lnTo>
                    <a:pt x="1408" y="709"/>
                  </a:lnTo>
                  <a:lnTo>
                    <a:pt x="1406" y="705"/>
                  </a:lnTo>
                  <a:lnTo>
                    <a:pt x="1404" y="703"/>
                  </a:lnTo>
                  <a:lnTo>
                    <a:pt x="1401" y="701"/>
                  </a:lnTo>
                  <a:lnTo>
                    <a:pt x="1397" y="699"/>
                  </a:lnTo>
                  <a:lnTo>
                    <a:pt x="1395" y="703"/>
                  </a:lnTo>
                  <a:lnTo>
                    <a:pt x="1393" y="706"/>
                  </a:lnTo>
                  <a:lnTo>
                    <a:pt x="1390" y="711"/>
                  </a:lnTo>
                  <a:lnTo>
                    <a:pt x="1390" y="714"/>
                  </a:lnTo>
                  <a:lnTo>
                    <a:pt x="1389" y="723"/>
                  </a:lnTo>
                  <a:lnTo>
                    <a:pt x="1387" y="733"/>
                  </a:lnTo>
                  <a:lnTo>
                    <a:pt x="1383" y="735"/>
                  </a:lnTo>
                  <a:lnTo>
                    <a:pt x="1376" y="738"/>
                  </a:lnTo>
                  <a:lnTo>
                    <a:pt x="1370" y="740"/>
                  </a:lnTo>
                  <a:lnTo>
                    <a:pt x="1362" y="741"/>
                  </a:lnTo>
                  <a:lnTo>
                    <a:pt x="1355" y="741"/>
                  </a:lnTo>
                  <a:lnTo>
                    <a:pt x="1349" y="741"/>
                  </a:lnTo>
                  <a:lnTo>
                    <a:pt x="1346" y="740"/>
                  </a:lnTo>
                  <a:lnTo>
                    <a:pt x="1343" y="738"/>
                  </a:lnTo>
                  <a:lnTo>
                    <a:pt x="1341" y="737"/>
                  </a:lnTo>
                  <a:lnTo>
                    <a:pt x="1339" y="735"/>
                  </a:lnTo>
                  <a:lnTo>
                    <a:pt x="1338" y="730"/>
                  </a:lnTo>
                  <a:lnTo>
                    <a:pt x="1338" y="727"/>
                  </a:lnTo>
                  <a:lnTo>
                    <a:pt x="1328" y="724"/>
                  </a:lnTo>
                  <a:lnTo>
                    <a:pt x="1320" y="723"/>
                  </a:lnTo>
                  <a:lnTo>
                    <a:pt x="1314" y="724"/>
                  </a:lnTo>
                  <a:lnTo>
                    <a:pt x="1308" y="726"/>
                  </a:lnTo>
                  <a:lnTo>
                    <a:pt x="1303" y="729"/>
                  </a:lnTo>
                  <a:lnTo>
                    <a:pt x="1297" y="731"/>
                  </a:lnTo>
                  <a:lnTo>
                    <a:pt x="1291" y="733"/>
                  </a:lnTo>
                  <a:lnTo>
                    <a:pt x="1284" y="731"/>
                  </a:lnTo>
                  <a:lnTo>
                    <a:pt x="1277" y="726"/>
                  </a:lnTo>
                  <a:lnTo>
                    <a:pt x="1269" y="721"/>
                  </a:lnTo>
                  <a:lnTo>
                    <a:pt x="1264" y="721"/>
                  </a:lnTo>
                  <a:lnTo>
                    <a:pt x="1254" y="721"/>
                  </a:lnTo>
                  <a:lnTo>
                    <a:pt x="1243" y="722"/>
                  </a:lnTo>
                  <a:lnTo>
                    <a:pt x="1237" y="724"/>
                  </a:lnTo>
                  <a:lnTo>
                    <a:pt x="1234" y="727"/>
                  </a:lnTo>
                  <a:lnTo>
                    <a:pt x="1232" y="730"/>
                  </a:lnTo>
                  <a:lnTo>
                    <a:pt x="1227" y="731"/>
                  </a:lnTo>
                  <a:lnTo>
                    <a:pt x="1224" y="730"/>
                  </a:lnTo>
                  <a:lnTo>
                    <a:pt x="1221" y="728"/>
                  </a:lnTo>
                  <a:lnTo>
                    <a:pt x="1219" y="725"/>
                  </a:lnTo>
                  <a:lnTo>
                    <a:pt x="1213" y="728"/>
                  </a:lnTo>
                  <a:lnTo>
                    <a:pt x="1209" y="729"/>
                  </a:lnTo>
                  <a:lnTo>
                    <a:pt x="1207" y="730"/>
                  </a:lnTo>
                  <a:lnTo>
                    <a:pt x="1206" y="729"/>
                  </a:lnTo>
                  <a:lnTo>
                    <a:pt x="1203" y="728"/>
                  </a:lnTo>
                  <a:lnTo>
                    <a:pt x="1200" y="725"/>
                  </a:lnTo>
                  <a:lnTo>
                    <a:pt x="1196" y="727"/>
                  </a:lnTo>
                  <a:lnTo>
                    <a:pt x="1191" y="729"/>
                  </a:lnTo>
                  <a:lnTo>
                    <a:pt x="1188" y="726"/>
                  </a:lnTo>
                  <a:lnTo>
                    <a:pt x="1184" y="724"/>
                  </a:lnTo>
                  <a:lnTo>
                    <a:pt x="1178" y="722"/>
                  </a:lnTo>
                  <a:lnTo>
                    <a:pt x="1174" y="721"/>
                  </a:lnTo>
                  <a:lnTo>
                    <a:pt x="1166" y="723"/>
                  </a:lnTo>
                  <a:lnTo>
                    <a:pt x="1161" y="725"/>
                  </a:lnTo>
                  <a:lnTo>
                    <a:pt x="1153" y="726"/>
                  </a:lnTo>
                  <a:lnTo>
                    <a:pt x="1144" y="727"/>
                  </a:lnTo>
                  <a:lnTo>
                    <a:pt x="1137" y="726"/>
                  </a:lnTo>
                  <a:lnTo>
                    <a:pt x="1128" y="725"/>
                  </a:lnTo>
                  <a:lnTo>
                    <a:pt x="1110" y="724"/>
                  </a:lnTo>
                  <a:lnTo>
                    <a:pt x="1096" y="724"/>
                  </a:lnTo>
                  <a:lnTo>
                    <a:pt x="1088" y="726"/>
                  </a:lnTo>
                  <a:lnTo>
                    <a:pt x="1081" y="729"/>
                  </a:lnTo>
                  <a:lnTo>
                    <a:pt x="1079" y="727"/>
                  </a:lnTo>
                  <a:lnTo>
                    <a:pt x="1076" y="725"/>
                  </a:lnTo>
                  <a:lnTo>
                    <a:pt x="1072" y="725"/>
                  </a:lnTo>
                  <a:lnTo>
                    <a:pt x="1069" y="726"/>
                  </a:lnTo>
                  <a:lnTo>
                    <a:pt x="1060" y="729"/>
                  </a:lnTo>
                  <a:lnTo>
                    <a:pt x="1047" y="731"/>
                  </a:lnTo>
                  <a:lnTo>
                    <a:pt x="1040" y="731"/>
                  </a:lnTo>
                  <a:lnTo>
                    <a:pt x="1035" y="731"/>
                  </a:lnTo>
                  <a:lnTo>
                    <a:pt x="1028" y="730"/>
                  </a:lnTo>
                  <a:lnTo>
                    <a:pt x="1024" y="728"/>
                  </a:lnTo>
                  <a:lnTo>
                    <a:pt x="1017" y="731"/>
                  </a:lnTo>
                  <a:lnTo>
                    <a:pt x="1011" y="735"/>
                  </a:lnTo>
                  <a:lnTo>
                    <a:pt x="1000" y="735"/>
                  </a:lnTo>
                  <a:lnTo>
                    <a:pt x="989" y="735"/>
                  </a:lnTo>
                  <a:lnTo>
                    <a:pt x="978" y="735"/>
                  </a:lnTo>
                  <a:lnTo>
                    <a:pt x="967" y="735"/>
                  </a:lnTo>
                  <a:lnTo>
                    <a:pt x="963" y="736"/>
                  </a:lnTo>
                  <a:lnTo>
                    <a:pt x="957" y="737"/>
                  </a:lnTo>
                  <a:lnTo>
                    <a:pt x="943" y="737"/>
                  </a:lnTo>
                  <a:lnTo>
                    <a:pt x="930" y="736"/>
                  </a:lnTo>
                  <a:lnTo>
                    <a:pt x="918" y="739"/>
                  </a:lnTo>
                  <a:lnTo>
                    <a:pt x="902" y="744"/>
                  </a:lnTo>
                  <a:lnTo>
                    <a:pt x="894" y="745"/>
                  </a:lnTo>
                  <a:lnTo>
                    <a:pt x="885" y="746"/>
                  </a:lnTo>
                  <a:lnTo>
                    <a:pt x="876" y="746"/>
                  </a:lnTo>
                  <a:lnTo>
                    <a:pt x="869" y="744"/>
                  </a:lnTo>
                  <a:lnTo>
                    <a:pt x="864" y="740"/>
                  </a:lnTo>
                  <a:lnTo>
                    <a:pt x="860" y="737"/>
                  </a:lnTo>
                  <a:lnTo>
                    <a:pt x="848" y="747"/>
                  </a:lnTo>
                  <a:lnTo>
                    <a:pt x="836" y="756"/>
                  </a:lnTo>
                  <a:lnTo>
                    <a:pt x="825" y="756"/>
                  </a:lnTo>
                  <a:lnTo>
                    <a:pt x="813" y="756"/>
                  </a:lnTo>
                  <a:lnTo>
                    <a:pt x="801" y="759"/>
                  </a:lnTo>
                  <a:lnTo>
                    <a:pt x="785" y="762"/>
                  </a:lnTo>
                  <a:lnTo>
                    <a:pt x="773" y="766"/>
                  </a:lnTo>
                  <a:lnTo>
                    <a:pt x="761" y="771"/>
                  </a:lnTo>
                  <a:lnTo>
                    <a:pt x="749" y="776"/>
                  </a:lnTo>
                  <a:lnTo>
                    <a:pt x="736" y="781"/>
                  </a:lnTo>
                  <a:lnTo>
                    <a:pt x="726" y="786"/>
                  </a:lnTo>
                  <a:lnTo>
                    <a:pt x="715" y="793"/>
                  </a:lnTo>
                  <a:lnTo>
                    <a:pt x="707" y="793"/>
                  </a:lnTo>
                  <a:lnTo>
                    <a:pt x="697" y="792"/>
                  </a:lnTo>
                  <a:lnTo>
                    <a:pt x="691" y="798"/>
                  </a:lnTo>
                  <a:lnTo>
                    <a:pt x="685" y="804"/>
                  </a:lnTo>
                  <a:lnTo>
                    <a:pt x="673" y="811"/>
                  </a:lnTo>
                  <a:lnTo>
                    <a:pt x="662" y="817"/>
                  </a:lnTo>
                  <a:lnTo>
                    <a:pt x="650" y="822"/>
                  </a:lnTo>
                  <a:lnTo>
                    <a:pt x="638" y="828"/>
                  </a:lnTo>
                  <a:lnTo>
                    <a:pt x="632" y="832"/>
                  </a:lnTo>
                  <a:lnTo>
                    <a:pt x="627" y="835"/>
                  </a:lnTo>
                  <a:lnTo>
                    <a:pt x="619" y="838"/>
                  </a:lnTo>
                  <a:lnTo>
                    <a:pt x="611" y="839"/>
                  </a:lnTo>
                  <a:lnTo>
                    <a:pt x="608" y="842"/>
                  </a:lnTo>
                  <a:lnTo>
                    <a:pt x="605" y="845"/>
                  </a:lnTo>
                  <a:lnTo>
                    <a:pt x="601" y="845"/>
                  </a:lnTo>
                  <a:lnTo>
                    <a:pt x="595" y="845"/>
                  </a:lnTo>
                  <a:lnTo>
                    <a:pt x="591" y="847"/>
                  </a:lnTo>
                  <a:lnTo>
                    <a:pt x="586" y="851"/>
                  </a:lnTo>
                  <a:lnTo>
                    <a:pt x="580" y="851"/>
                  </a:lnTo>
                  <a:lnTo>
                    <a:pt x="574" y="851"/>
                  </a:lnTo>
                  <a:lnTo>
                    <a:pt x="564" y="854"/>
                  </a:lnTo>
                  <a:lnTo>
                    <a:pt x="556" y="857"/>
                  </a:lnTo>
                  <a:lnTo>
                    <a:pt x="548" y="856"/>
                  </a:lnTo>
                  <a:lnTo>
                    <a:pt x="540" y="856"/>
                  </a:lnTo>
                  <a:lnTo>
                    <a:pt x="539" y="859"/>
                  </a:lnTo>
                  <a:lnTo>
                    <a:pt x="538" y="863"/>
                  </a:lnTo>
                  <a:lnTo>
                    <a:pt x="544" y="875"/>
                  </a:lnTo>
                  <a:lnTo>
                    <a:pt x="550" y="887"/>
                  </a:lnTo>
                  <a:lnTo>
                    <a:pt x="558" y="899"/>
                  </a:lnTo>
                  <a:lnTo>
                    <a:pt x="566" y="910"/>
                  </a:lnTo>
                  <a:lnTo>
                    <a:pt x="574" y="921"/>
                  </a:lnTo>
                  <a:lnTo>
                    <a:pt x="583" y="931"/>
                  </a:lnTo>
                  <a:lnTo>
                    <a:pt x="594" y="939"/>
                  </a:lnTo>
                  <a:lnTo>
                    <a:pt x="605" y="946"/>
                  </a:lnTo>
                  <a:lnTo>
                    <a:pt x="611" y="954"/>
                  </a:lnTo>
                  <a:lnTo>
                    <a:pt x="620" y="961"/>
                  </a:lnTo>
                  <a:lnTo>
                    <a:pt x="626" y="962"/>
                  </a:lnTo>
                  <a:lnTo>
                    <a:pt x="631" y="961"/>
                  </a:lnTo>
                  <a:lnTo>
                    <a:pt x="637" y="960"/>
                  </a:lnTo>
                  <a:lnTo>
                    <a:pt x="641" y="958"/>
                  </a:lnTo>
                  <a:lnTo>
                    <a:pt x="649" y="952"/>
                  </a:lnTo>
                  <a:lnTo>
                    <a:pt x="655" y="948"/>
                  </a:lnTo>
                  <a:lnTo>
                    <a:pt x="655" y="949"/>
                  </a:lnTo>
                  <a:lnTo>
                    <a:pt x="644" y="962"/>
                  </a:lnTo>
                  <a:lnTo>
                    <a:pt x="631" y="973"/>
                  </a:lnTo>
                  <a:lnTo>
                    <a:pt x="629" y="978"/>
                  </a:lnTo>
                  <a:lnTo>
                    <a:pt x="626" y="982"/>
                  </a:lnTo>
                  <a:lnTo>
                    <a:pt x="621" y="985"/>
                  </a:lnTo>
                  <a:lnTo>
                    <a:pt x="616" y="989"/>
                  </a:lnTo>
                  <a:lnTo>
                    <a:pt x="614" y="996"/>
                  </a:lnTo>
                  <a:lnTo>
                    <a:pt x="610" y="1003"/>
                  </a:lnTo>
                  <a:lnTo>
                    <a:pt x="605" y="1008"/>
                  </a:lnTo>
                  <a:lnTo>
                    <a:pt x="599" y="1013"/>
                  </a:lnTo>
                  <a:lnTo>
                    <a:pt x="595" y="1020"/>
                  </a:lnTo>
                  <a:lnTo>
                    <a:pt x="592" y="1028"/>
                  </a:lnTo>
                  <a:lnTo>
                    <a:pt x="582" y="1029"/>
                  </a:lnTo>
                  <a:lnTo>
                    <a:pt x="572" y="1030"/>
                  </a:lnTo>
                  <a:lnTo>
                    <a:pt x="562" y="1030"/>
                  </a:lnTo>
                  <a:lnTo>
                    <a:pt x="552" y="1032"/>
                  </a:lnTo>
                  <a:lnTo>
                    <a:pt x="539" y="1041"/>
                  </a:lnTo>
                  <a:lnTo>
                    <a:pt x="525" y="1051"/>
                  </a:lnTo>
                  <a:lnTo>
                    <a:pt x="521" y="1049"/>
                  </a:lnTo>
                  <a:lnTo>
                    <a:pt x="518" y="1048"/>
                  </a:lnTo>
                  <a:lnTo>
                    <a:pt x="516" y="1044"/>
                  </a:lnTo>
                  <a:lnTo>
                    <a:pt x="514" y="1042"/>
                  </a:lnTo>
                  <a:lnTo>
                    <a:pt x="498" y="1034"/>
                  </a:lnTo>
                  <a:lnTo>
                    <a:pt x="481" y="1028"/>
                  </a:lnTo>
                  <a:lnTo>
                    <a:pt x="476" y="1020"/>
                  </a:lnTo>
                  <a:lnTo>
                    <a:pt x="470" y="1013"/>
                  </a:lnTo>
                  <a:lnTo>
                    <a:pt x="466" y="1009"/>
                  </a:lnTo>
                  <a:lnTo>
                    <a:pt x="460" y="1007"/>
                  </a:lnTo>
                  <a:lnTo>
                    <a:pt x="455" y="994"/>
                  </a:lnTo>
                  <a:lnTo>
                    <a:pt x="450" y="982"/>
                  </a:lnTo>
                  <a:lnTo>
                    <a:pt x="445" y="981"/>
                  </a:lnTo>
                  <a:lnTo>
                    <a:pt x="440" y="979"/>
                  </a:lnTo>
                  <a:lnTo>
                    <a:pt x="439" y="975"/>
                  </a:lnTo>
                  <a:lnTo>
                    <a:pt x="436" y="972"/>
                  </a:lnTo>
                  <a:lnTo>
                    <a:pt x="428" y="967"/>
                  </a:lnTo>
                  <a:lnTo>
                    <a:pt x="418" y="961"/>
                  </a:lnTo>
                  <a:lnTo>
                    <a:pt x="407" y="943"/>
                  </a:lnTo>
                  <a:lnTo>
                    <a:pt x="395" y="920"/>
                  </a:lnTo>
                  <a:lnTo>
                    <a:pt x="387" y="909"/>
                  </a:lnTo>
                  <a:lnTo>
                    <a:pt x="381" y="900"/>
                  </a:lnTo>
                  <a:lnTo>
                    <a:pt x="377" y="896"/>
                  </a:lnTo>
                  <a:lnTo>
                    <a:pt x="373" y="892"/>
                  </a:lnTo>
                  <a:lnTo>
                    <a:pt x="370" y="890"/>
                  </a:lnTo>
                  <a:lnTo>
                    <a:pt x="365" y="888"/>
                  </a:lnTo>
                  <a:lnTo>
                    <a:pt x="358" y="887"/>
                  </a:lnTo>
                  <a:lnTo>
                    <a:pt x="348" y="887"/>
                  </a:lnTo>
                  <a:lnTo>
                    <a:pt x="336" y="888"/>
                  </a:lnTo>
                  <a:lnTo>
                    <a:pt x="323" y="889"/>
                  </a:lnTo>
                  <a:lnTo>
                    <a:pt x="299" y="893"/>
                  </a:lnTo>
                  <a:lnTo>
                    <a:pt x="283" y="897"/>
                  </a:lnTo>
                  <a:lnTo>
                    <a:pt x="273" y="897"/>
                  </a:lnTo>
                  <a:lnTo>
                    <a:pt x="264" y="897"/>
                  </a:lnTo>
                  <a:lnTo>
                    <a:pt x="248" y="900"/>
                  </a:lnTo>
                  <a:lnTo>
                    <a:pt x="234" y="903"/>
                  </a:lnTo>
                  <a:lnTo>
                    <a:pt x="220" y="903"/>
                  </a:lnTo>
                  <a:lnTo>
                    <a:pt x="206" y="903"/>
                  </a:lnTo>
                  <a:lnTo>
                    <a:pt x="191" y="906"/>
                  </a:lnTo>
                  <a:lnTo>
                    <a:pt x="177" y="909"/>
                  </a:lnTo>
                  <a:lnTo>
                    <a:pt x="163" y="911"/>
                  </a:lnTo>
                  <a:lnTo>
                    <a:pt x="148" y="913"/>
                  </a:lnTo>
                  <a:lnTo>
                    <a:pt x="118" y="916"/>
                  </a:lnTo>
                  <a:lnTo>
                    <a:pt x="90" y="922"/>
                  </a:lnTo>
                  <a:lnTo>
                    <a:pt x="74" y="922"/>
                  </a:lnTo>
                  <a:lnTo>
                    <a:pt x="48" y="921"/>
                  </a:lnTo>
                  <a:lnTo>
                    <a:pt x="22" y="919"/>
                  </a:lnTo>
                  <a:lnTo>
                    <a:pt x="9" y="915"/>
                  </a:lnTo>
                  <a:lnTo>
                    <a:pt x="8" y="910"/>
                  </a:lnTo>
                  <a:lnTo>
                    <a:pt x="8" y="903"/>
                  </a:lnTo>
                  <a:lnTo>
                    <a:pt x="4" y="899"/>
                  </a:lnTo>
                  <a:lnTo>
                    <a:pt x="0" y="894"/>
                  </a:lnTo>
                  <a:lnTo>
                    <a:pt x="0" y="890"/>
                  </a:lnTo>
                  <a:lnTo>
                    <a:pt x="1" y="886"/>
                  </a:lnTo>
                  <a:lnTo>
                    <a:pt x="3" y="881"/>
                  </a:lnTo>
                  <a:lnTo>
                    <a:pt x="6" y="876"/>
                  </a:lnTo>
                  <a:lnTo>
                    <a:pt x="15" y="866"/>
                  </a:lnTo>
                  <a:lnTo>
                    <a:pt x="25" y="855"/>
                  </a:lnTo>
                  <a:lnTo>
                    <a:pt x="48" y="838"/>
                  </a:lnTo>
                  <a:lnTo>
                    <a:pt x="64" y="826"/>
                  </a:lnTo>
                  <a:lnTo>
                    <a:pt x="70" y="822"/>
                  </a:lnTo>
                  <a:lnTo>
                    <a:pt x="75" y="817"/>
                  </a:lnTo>
                  <a:lnTo>
                    <a:pt x="78" y="816"/>
                  </a:lnTo>
                  <a:lnTo>
                    <a:pt x="82" y="814"/>
                  </a:lnTo>
                  <a:lnTo>
                    <a:pt x="85" y="814"/>
                  </a:lnTo>
                  <a:lnTo>
                    <a:pt x="90" y="814"/>
                  </a:lnTo>
                  <a:lnTo>
                    <a:pt x="97" y="818"/>
                  </a:lnTo>
                  <a:lnTo>
                    <a:pt x="105" y="822"/>
                  </a:lnTo>
                  <a:lnTo>
                    <a:pt x="115" y="821"/>
                  </a:lnTo>
                  <a:lnTo>
                    <a:pt x="134" y="816"/>
                  </a:lnTo>
                  <a:lnTo>
                    <a:pt x="156" y="810"/>
                  </a:lnTo>
                  <a:lnTo>
                    <a:pt x="168" y="807"/>
                  </a:lnTo>
                  <a:lnTo>
                    <a:pt x="186" y="807"/>
                  </a:lnTo>
                  <a:lnTo>
                    <a:pt x="202" y="807"/>
                  </a:lnTo>
                  <a:lnTo>
                    <a:pt x="220" y="807"/>
                  </a:lnTo>
                  <a:lnTo>
                    <a:pt x="237" y="807"/>
                  </a:lnTo>
                  <a:lnTo>
                    <a:pt x="245" y="805"/>
                  </a:lnTo>
                  <a:lnTo>
                    <a:pt x="255" y="803"/>
                  </a:lnTo>
                  <a:lnTo>
                    <a:pt x="265" y="800"/>
                  </a:lnTo>
                  <a:lnTo>
                    <a:pt x="272" y="798"/>
                  </a:lnTo>
                  <a:lnTo>
                    <a:pt x="282" y="798"/>
                  </a:lnTo>
                  <a:lnTo>
                    <a:pt x="291" y="798"/>
                  </a:lnTo>
                  <a:lnTo>
                    <a:pt x="294" y="795"/>
                  </a:lnTo>
                  <a:lnTo>
                    <a:pt x="297" y="792"/>
                  </a:lnTo>
                  <a:lnTo>
                    <a:pt x="305" y="792"/>
                  </a:lnTo>
                  <a:lnTo>
                    <a:pt x="314" y="792"/>
                  </a:lnTo>
                  <a:lnTo>
                    <a:pt x="318" y="788"/>
                  </a:lnTo>
                  <a:lnTo>
                    <a:pt x="322" y="786"/>
                  </a:lnTo>
                  <a:lnTo>
                    <a:pt x="331" y="786"/>
                  </a:lnTo>
                  <a:lnTo>
                    <a:pt x="341" y="786"/>
                  </a:lnTo>
                  <a:lnTo>
                    <a:pt x="349" y="783"/>
                  </a:lnTo>
                  <a:lnTo>
                    <a:pt x="360" y="777"/>
                  </a:lnTo>
                  <a:lnTo>
                    <a:pt x="371" y="772"/>
                  </a:lnTo>
                  <a:lnTo>
                    <a:pt x="378" y="768"/>
                  </a:lnTo>
                  <a:lnTo>
                    <a:pt x="383" y="756"/>
                  </a:lnTo>
                  <a:lnTo>
                    <a:pt x="387" y="744"/>
                  </a:lnTo>
                  <a:lnTo>
                    <a:pt x="395" y="739"/>
                  </a:lnTo>
                  <a:lnTo>
                    <a:pt x="402" y="735"/>
                  </a:lnTo>
                  <a:lnTo>
                    <a:pt x="408" y="727"/>
                  </a:lnTo>
                  <a:lnTo>
                    <a:pt x="411" y="719"/>
                  </a:lnTo>
                  <a:lnTo>
                    <a:pt x="421" y="722"/>
                  </a:lnTo>
                  <a:lnTo>
                    <a:pt x="430" y="727"/>
                  </a:lnTo>
                  <a:lnTo>
                    <a:pt x="434" y="729"/>
                  </a:lnTo>
                  <a:lnTo>
                    <a:pt x="439" y="730"/>
                  </a:lnTo>
                  <a:lnTo>
                    <a:pt x="443" y="730"/>
                  </a:lnTo>
                  <a:lnTo>
                    <a:pt x="447" y="729"/>
                  </a:lnTo>
                  <a:lnTo>
                    <a:pt x="452" y="726"/>
                  </a:lnTo>
                  <a:lnTo>
                    <a:pt x="455" y="723"/>
                  </a:lnTo>
                  <a:lnTo>
                    <a:pt x="458" y="724"/>
                  </a:lnTo>
                  <a:lnTo>
                    <a:pt x="460" y="725"/>
                  </a:lnTo>
                  <a:lnTo>
                    <a:pt x="460" y="730"/>
                  </a:lnTo>
                  <a:lnTo>
                    <a:pt x="462" y="737"/>
                  </a:lnTo>
                  <a:lnTo>
                    <a:pt x="464" y="741"/>
                  </a:lnTo>
                  <a:lnTo>
                    <a:pt x="467" y="745"/>
                  </a:lnTo>
                  <a:lnTo>
                    <a:pt x="469" y="746"/>
                  </a:lnTo>
                  <a:lnTo>
                    <a:pt x="473" y="746"/>
                  </a:lnTo>
                  <a:lnTo>
                    <a:pt x="485" y="737"/>
                  </a:lnTo>
                  <a:lnTo>
                    <a:pt x="500" y="724"/>
                  </a:lnTo>
                  <a:lnTo>
                    <a:pt x="508" y="717"/>
                  </a:lnTo>
                  <a:lnTo>
                    <a:pt x="514" y="710"/>
                  </a:lnTo>
                  <a:lnTo>
                    <a:pt x="518" y="703"/>
                  </a:lnTo>
                  <a:lnTo>
                    <a:pt x="522" y="698"/>
                  </a:lnTo>
                  <a:lnTo>
                    <a:pt x="521" y="686"/>
                  </a:lnTo>
                  <a:lnTo>
                    <a:pt x="520" y="676"/>
                  </a:lnTo>
                  <a:lnTo>
                    <a:pt x="524" y="670"/>
                  </a:lnTo>
                  <a:lnTo>
                    <a:pt x="527" y="664"/>
                  </a:lnTo>
                  <a:lnTo>
                    <a:pt x="529" y="654"/>
                  </a:lnTo>
                  <a:lnTo>
                    <a:pt x="532" y="646"/>
                  </a:lnTo>
                  <a:lnTo>
                    <a:pt x="534" y="644"/>
                  </a:lnTo>
                  <a:lnTo>
                    <a:pt x="537" y="642"/>
                  </a:lnTo>
                  <a:lnTo>
                    <a:pt x="537" y="633"/>
                  </a:lnTo>
                  <a:lnTo>
                    <a:pt x="537" y="624"/>
                  </a:lnTo>
                  <a:lnTo>
                    <a:pt x="537" y="617"/>
                  </a:lnTo>
                  <a:lnTo>
                    <a:pt x="537" y="608"/>
                  </a:lnTo>
                  <a:lnTo>
                    <a:pt x="540" y="600"/>
                  </a:lnTo>
                  <a:lnTo>
                    <a:pt x="543" y="594"/>
                  </a:lnTo>
                  <a:lnTo>
                    <a:pt x="543" y="587"/>
                  </a:lnTo>
                  <a:lnTo>
                    <a:pt x="543" y="581"/>
                  </a:lnTo>
                  <a:lnTo>
                    <a:pt x="545" y="570"/>
                  </a:lnTo>
                  <a:lnTo>
                    <a:pt x="547" y="559"/>
                  </a:lnTo>
                  <a:lnTo>
                    <a:pt x="549" y="548"/>
                  </a:lnTo>
                  <a:lnTo>
                    <a:pt x="552" y="537"/>
                  </a:lnTo>
                  <a:lnTo>
                    <a:pt x="555" y="535"/>
                  </a:lnTo>
                  <a:lnTo>
                    <a:pt x="558" y="532"/>
                  </a:lnTo>
                  <a:lnTo>
                    <a:pt x="558" y="520"/>
                  </a:lnTo>
                  <a:lnTo>
                    <a:pt x="558" y="508"/>
                  </a:lnTo>
                  <a:lnTo>
                    <a:pt x="557" y="508"/>
                  </a:lnTo>
                  <a:lnTo>
                    <a:pt x="556" y="508"/>
                  </a:lnTo>
                  <a:lnTo>
                    <a:pt x="552" y="507"/>
                  </a:lnTo>
                  <a:lnTo>
                    <a:pt x="550" y="507"/>
                  </a:lnTo>
                  <a:lnTo>
                    <a:pt x="548" y="508"/>
                  </a:lnTo>
                  <a:lnTo>
                    <a:pt x="546" y="509"/>
                  </a:lnTo>
                  <a:lnTo>
                    <a:pt x="541" y="512"/>
                  </a:lnTo>
                  <a:lnTo>
                    <a:pt x="538" y="514"/>
                  </a:lnTo>
                  <a:lnTo>
                    <a:pt x="521" y="516"/>
                  </a:lnTo>
                  <a:lnTo>
                    <a:pt x="509" y="518"/>
                  </a:lnTo>
                  <a:lnTo>
                    <a:pt x="504" y="521"/>
                  </a:lnTo>
                  <a:lnTo>
                    <a:pt x="500" y="525"/>
                  </a:lnTo>
                  <a:lnTo>
                    <a:pt x="498" y="532"/>
                  </a:lnTo>
                  <a:lnTo>
                    <a:pt x="495" y="542"/>
                  </a:lnTo>
                  <a:lnTo>
                    <a:pt x="498" y="544"/>
                  </a:lnTo>
                  <a:lnTo>
                    <a:pt x="499" y="547"/>
                  </a:lnTo>
                  <a:lnTo>
                    <a:pt x="500" y="549"/>
                  </a:lnTo>
                  <a:lnTo>
                    <a:pt x="499" y="552"/>
                  </a:lnTo>
                  <a:lnTo>
                    <a:pt x="499" y="553"/>
                  </a:lnTo>
                  <a:lnTo>
                    <a:pt x="498" y="554"/>
                  </a:lnTo>
                  <a:lnTo>
                    <a:pt x="482" y="558"/>
                  </a:lnTo>
                  <a:lnTo>
                    <a:pt x="467" y="559"/>
                  </a:lnTo>
                  <a:lnTo>
                    <a:pt x="452" y="559"/>
                  </a:lnTo>
                  <a:lnTo>
                    <a:pt x="436" y="556"/>
                  </a:lnTo>
                  <a:lnTo>
                    <a:pt x="422" y="553"/>
                  </a:lnTo>
                  <a:lnTo>
                    <a:pt x="409" y="549"/>
                  </a:lnTo>
                  <a:lnTo>
                    <a:pt x="397" y="543"/>
                  </a:lnTo>
                  <a:lnTo>
                    <a:pt x="386" y="537"/>
                  </a:lnTo>
                  <a:lnTo>
                    <a:pt x="374" y="526"/>
                  </a:lnTo>
                  <a:lnTo>
                    <a:pt x="363" y="514"/>
                  </a:lnTo>
                  <a:lnTo>
                    <a:pt x="360" y="507"/>
                  </a:lnTo>
                  <a:lnTo>
                    <a:pt x="357" y="501"/>
                  </a:lnTo>
                  <a:lnTo>
                    <a:pt x="343" y="491"/>
                  </a:lnTo>
                  <a:lnTo>
                    <a:pt x="328" y="478"/>
                  </a:lnTo>
                  <a:lnTo>
                    <a:pt x="320" y="470"/>
                  </a:lnTo>
                  <a:lnTo>
                    <a:pt x="314" y="462"/>
                  </a:lnTo>
                  <a:lnTo>
                    <a:pt x="308" y="455"/>
                  </a:lnTo>
                  <a:lnTo>
                    <a:pt x="306" y="448"/>
                  </a:lnTo>
                  <a:lnTo>
                    <a:pt x="309" y="445"/>
                  </a:lnTo>
                  <a:lnTo>
                    <a:pt x="312" y="442"/>
                  </a:lnTo>
                  <a:lnTo>
                    <a:pt x="313" y="437"/>
                  </a:lnTo>
                  <a:lnTo>
                    <a:pt x="314" y="431"/>
                  </a:lnTo>
                  <a:lnTo>
                    <a:pt x="318" y="430"/>
                  </a:lnTo>
                  <a:lnTo>
                    <a:pt x="322" y="426"/>
                  </a:lnTo>
                  <a:lnTo>
                    <a:pt x="322" y="416"/>
                  </a:lnTo>
                  <a:lnTo>
                    <a:pt x="319" y="402"/>
                  </a:lnTo>
                  <a:lnTo>
                    <a:pt x="318" y="395"/>
                  </a:lnTo>
                  <a:lnTo>
                    <a:pt x="318" y="387"/>
                  </a:lnTo>
                  <a:lnTo>
                    <a:pt x="318" y="380"/>
                  </a:lnTo>
                  <a:lnTo>
                    <a:pt x="319" y="374"/>
                  </a:lnTo>
                  <a:lnTo>
                    <a:pt x="323" y="358"/>
                  </a:lnTo>
                  <a:lnTo>
                    <a:pt x="328" y="343"/>
                  </a:lnTo>
                  <a:lnTo>
                    <a:pt x="331" y="341"/>
                  </a:lnTo>
                  <a:lnTo>
                    <a:pt x="335" y="338"/>
                  </a:lnTo>
                  <a:lnTo>
                    <a:pt x="335" y="330"/>
                  </a:lnTo>
                  <a:lnTo>
                    <a:pt x="335" y="321"/>
                  </a:lnTo>
                  <a:lnTo>
                    <a:pt x="337" y="317"/>
                  </a:lnTo>
                  <a:lnTo>
                    <a:pt x="340" y="313"/>
                  </a:lnTo>
                  <a:lnTo>
                    <a:pt x="340" y="304"/>
                  </a:lnTo>
                  <a:lnTo>
                    <a:pt x="341" y="295"/>
                  </a:lnTo>
                  <a:lnTo>
                    <a:pt x="346" y="291"/>
                  </a:lnTo>
                  <a:lnTo>
                    <a:pt x="350" y="286"/>
                  </a:lnTo>
                  <a:lnTo>
                    <a:pt x="351" y="276"/>
                  </a:lnTo>
                  <a:lnTo>
                    <a:pt x="353" y="269"/>
                  </a:lnTo>
                  <a:lnTo>
                    <a:pt x="360" y="264"/>
                  </a:lnTo>
                  <a:lnTo>
                    <a:pt x="367" y="260"/>
                  </a:lnTo>
                  <a:lnTo>
                    <a:pt x="367" y="256"/>
                  </a:lnTo>
                  <a:lnTo>
                    <a:pt x="369" y="252"/>
                  </a:lnTo>
                  <a:lnTo>
                    <a:pt x="373" y="246"/>
                  </a:lnTo>
                  <a:lnTo>
                    <a:pt x="377" y="240"/>
                  </a:lnTo>
                  <a:lnTo>
                    <a:pt x="383" y="235"/>
                  </a:lnTo>
                  <a:lnTo>
                    <a:pt x="389" y="229"/>
                  </a:lnTo>
                  <a:lnTo>
                    <a:pt x="396" y="225"/>
                  </a:lnTo>
                  <a:lnTo>
                    <a:pt x="402" y="222"/>
                  </a:lnTo>
                  <a:lnTo>
                    <a:pt x="409" y="217"/>
                  </a:lnTo>
                  <a:lnTo>
                    <a:pt x="417" y="215"/>
                  </a:lnTo>
                  <a:lnTo>
                    <a:pt x="421" y="213"/>
                  </a:lnTo>
                  <a:lnTo>
                    <a:pt x="423" y="211"/>
                  </a:lnTo>
                  <a:lnTo>
                    <a:pt x="428" y="210"/>
                  </a:lnTo>
                  <a:lnTo>
                    <a:pt x="434" y="209"/>
                  </a:lnTo>
                  <a:lnTo>
                    <a:pt x="436" y="212"/>
                  </a:lnTo>
                  <a:lnTo>
                    <a:pt x="440" y="215"/>
                  </a:lnTo>
                  <a:lnTo>
                    <a:pt x="453" y="211"/>
                  </a:lnTo>
                  <a:lnTo>
                    <a:pt x="466" y="205"/>
                  </a:lnTo>
                  <a:lnTo>
                    <a:pt x="471" y="204"/>
                  </a:lnTo>
                  <a:lnTo>
                    <a:pt x="478" y="204"/>
                  </a:lnTo>
                  <a:lnTo>
                    <a:pt x="483" y="205"/>
                  </a:lnTo>
                  <a:lnTo>
                    <a:pt x="489" y="206"/>
                  </a:lnTo>
                  <a:lnTo>
                    <a:pt x="500" y="212"/>
                  </a:lnTo>
                  <a:lnTo>
                    <a:pt x="510" y="218"/>
                  </a:lnTo>
                  <a:lnTo>
                    <a:pt x="518" y="227"/>
                  </a:lnTo>
                  <a:lnTo>
                    <a:pt x="526" y="236"/>
                  </a:lnTo>
                  <a:lnTo>
                    <a:pt x="533" y="244"/>
                  </a:lnTo>
                  <a:lnTo>
                    <a:pt x="538" y="251"/>
                  </a:lnTo>
                  <a:lnTo>
                    <a:pt x="545" y="265"/>
                  </a:lnTo>
                  <a:lnTo>
                    <a:pt x="550" y="282"/>
                  </a:lnTo>
                  <a:lnTo>
                    <a:pt x="555" y="284"/>
                  </a:lnTo>
                  <a:lnTo>
                    <a:pt x="559" y="287"/>
                  </a:lnTo>
                  <a:lnTo>
                    <a:pt x="566" y="299"/>
                  </a:lnTo>
                  <a:lnTo>
                    <a:pt x="574" y="315"/>
                  </a:lnTo>
                  <a:lnTo>
                    <a:pt x="579" y="322"/>
                  </a:lnTo>
                  <a:lnTo>
                    <a:pt x="584" y="329"/>
                  </a:lnTo>
                  <a:lnTo>
                    <a:pt x="586" y="331"/>
                  </a:lnTo>
                  <a:lnTo>
                    <a:pt x="588" y="332"/>
                  </a:lnTo>
                  <a:lnTo>
                    <a:pt x="591" y="333"/>
                  </a:lnTo>
                  <a:lnTo>
                    <a:pt x="594" y="333"/>
                  </a:lnTo>
                  <a:lnTo>
                    <a:pt x="594" y="332"/>
                  </a:lnTo>
                  <a:lnTo>
                    <a:pt x="594" y="331"/>
                  </a:lnTo>
                  <a:lnTo>
                    <a:pt x="595" y="319"/>
                  </a:lnTo>
                  <a:lnTo>
                    <a:pt x="595" y="307"/>
                  </a:lnTo>
                  <a:lnTo>
                    <a:pt x="599" y="291"/>
                  </a:lnTo>
                  <a:lnTo>
                    <a:pt x="603" y="273"/>
                  </a:lnTo>
                  <a:lnTo>
                    <a:pt x="606" y="257"/>
                  </a:lnTo>
                  <a:lnTo>
                    <a:pt x="610" y="240"/>
                  </a:lnTo>
                  <a:lnTo>
                    <a:pt x="613" y="230"/>
                  </a:lnTo>
                  <a:lnTo>
                    <a:pt x="613" y="222"/>
                  </a:lnTo>
                  <a:lnTo>
                    <a:pt x="613" y="214"/>
                  </a:lnTo>
                  <a:lnTo>
                    <a:pt x="614" y="204"/>
                  </a:lnTo>
                  <a:lnTo>
                    <a:pt x="617" y="200"/>
                  </a:lnTo>
                  <a:lnTo>
                    <a:pt x="620" y="194"/>
                  </a:lnTo>
                  <a:lnTo>
                    <a:pt x="620" y="189"/>
                  </a:lnTo>
                  <a:lnTo>
                    <a:pt x="620" y="185"/>
                  </a:lnTo>
                  <a:lnTo>
                    <a:pt x="622" y="181"/>
                  </a:lnTo>
                  <a:lnTo>
                    <a:pt x="626" y="178"/>
                  </a:lnTo>
                  <a:lnTo>
                    <a:pt x="626" y="170"/>
                  </a:lnTo>
                  <a:lnTo>
                    <a:pt x="626" y="162"/>
                  </a:lnTo>
                  <a:lnTo>
                    <a:pt x="628" y="154"/>
                  </a:lnTo>
                  <a:lnTo>
                    <a:pt x="630" y="145"/>
                  </a:lnTo>
                  <a:lnTo>
                    <a:pt x="632" y="137"/>
                  </a:lnTo>
                  <a:lnTo>
                    <a:pt x="636" y="128"/>
                  </a:lnTo>
                  <a:lnTo>
                    <a:pt x="645" y="98"/>
                  </a:lnTo>
                  <a:lnTo>
                    <a:pt x="655" y="69"/>
                  </a:lnTo>
                  <a:lnTo>
                    <a:pt x="661" y="53"/>
                  </a:lnTo>
                  <a:lnTo>
                    <a:pt x="665" y="37"/>
                  </a:lnTo>
                  <a:lnTo>
                    <a:pt x="669" y="20"/>
                  </a:lnTo>
                  <a:lnTo>
                    <a:pt x="673" y="4"/>
                  </a:lnTo>
                  <a:lnTo>
                    <a:pt x="675" y="2"/>
                  </a:lnTo>
                  <a:lnTo>
                    <a:pt x="677" y="0"/>
                  </a:lnTo>
                  <a:close/>
                  <a:moveTo>
                    <a:pt x="860" y="261"/>
                  </a:moveTo>
                  <a:lnTo>
                    <a:pt x="862" y="261"/>
                  </a:lnTo>
                  <a:lnTo>
                    <a:pt x="864" y="261"/>
                  </a:lnTo>
                  <a:lnTo>
                    <a:pt x="872" y="268"/>
                  </a:lnTo>
                  <a:lnTo>
                    <a:pt x="877" y="274"/>
                  </a:lnTo>
                  <a:lnTo>
                    <a:pt x="885" y="290"/>
                  </a:lnTo>
                  <a:lnTo>
                    <a:pt x="892" y="305"/>
                  </a:lnTo>
                  <a:lnTo>
                    <a:pt x="897" y="311"/>
                  </a:lnTo>
                  <a:lnTo>
                    <a:pt x="902" y="317"/>
                  </a:lnTo>
                  <a:lnTo>
                    <a:pt x="902" y="321"/>
                  </a:lnTo>
                  <a:lnTo>
                    <a:pt x="904" y="326"/>
                  </a:lnTo>
                  <a:lnTo>
                    <a:pt x="910" y="340"/>
                  </a:lnTo>
                  <a:lnTo>
                    <a:pt x="919" y="352"/>
                  </a:lnTo>
                  <a:lnTo>
                    <a:pt x="922" y="363"/>
                  </a:lnTo>
                  <a:lnTo>
                    <a:pt x="927" y="373"/>
                  </a:lnTo>
                  <a:lnTo>
                    <a:pt x="932" y="376"/>
                  </a:lnTo>
                  <a:lnTo>
                    <a:pt x="942" y="380"/>
                  </a:lnTo>
                  <a:lnTo>
                    <a:pt x="947" y="381"/>
                  </a:lnTo>
                  <a:lnTo>
                    <a:pt x="953" y="383"/>
                  </a:lnTo>
                  <a:lnTo>
                    <a:pt x="957" y="384"/>
                  </a:lnTo>
                  <a:lnTo>
                    <a:pt x="960" y="383"/>
                  </a:lnTo>
                  <a:lnTo>
                    <a:pt x="974" y="375"/>
                  </a:lnTo>
                  <a:lnTo>
                    <a:pt x="987" y="365"/>
                  </a:lnTo>
                  <a:lnTo>
                    <a:pt x="992" y="361"/>
                  </a:lnTo>
                  <a:lnTo>
                    <a:pt x="997" y="355"/>
                  </a:lnTo>
                  <a:lnTo>
                    <a:pt x="1002" y="349"/>
                  </a:lnTo>
                  <a:lnTo>
                    <a:pt x="1006" y="342"/>
                  </a:lnTo>
                  <a:lnTo>
                    <a:pt x="1006" y="338"/>
                  </a:lnTo>
                  <a:lnTo>
                    <a:pt x="1008" y="332"/>
                  </a:lnTo>
                  <a:lnTo>
                    <a:pt x="1013" y="329"/>
                  </a:lnTo>
                  <a:lnTo>
                    <a:pt x="1024" y="321"/>
                  </a:lnTo>
                  <a:lnTo>
                    <a:pt x="1035" y="315"/>
                  </a:lnTo>
                  <a:lnTo>
                    <a:pt x="1041" y="310"/>
                  </a:lnTo>
                  <a:lnTo>
                    <a:pt x="1048" y="310"/>
                  </a:lnTo>
                  <a:lnTo>
                    <a:pt x="1055" y="309"/>
                  </a:lnTo>
                  <a:lnTo>
                    <a:pt x="1067" y="302"/>
                  </a:lnTo>
                  <a:lnTo>
                    <a:pt x="1080" y="295"/>
                  </a:lnTo>
                  <a:lnTo>
                    <a:pt x="1092" y="295"/>
                  </a:lnTo>
                  <a:lnTo>
                    <a:pt x="1105" y="295"/>
                  </a:lnTo>
                  <a:lnTo>
                    <a:pt x="1118" y="292"/>
                  </a:lnTo>
                  <a:lnTo>
                    <a:pt x="1132" y="291"/>
                  </a:lnTo>
                  <a:lnTo>
                    <a:pt x="1144" y="291"/>
                  </a:lnTo>
                  <a:lnTo>
                    <a:pt x="1157" y="293"/>
                  </a:lnTo>
                  <a:lnTo>
                    <a:pt x="1169" y="295"/>
                  </a:lnTo>
                  <a:lnTo>
                    <a:pt x="1180" y="298"/>
                  </a:lnTo>
                  <a:lnTo>
                    <a:pt x="1191" y="303"/>
                  </a:lnTo>
                  <a:lnTo>
                    <a:pt x="1202" y="308"/>
                  </a:lnTo>
                  <a:lnTo>
                    <a:pt x="1212" y="314"/>
                  </a:lnTo>
                  <a:lnTo>
                    <a:pt x="1221" y="320"/>
                  </a:lnTo>
                  <a:lnTo>
                    <a:pt x="1230" y="327"/>
                  </a:lnTo>
                  <a:lnTo>
                    <a:pt x="1237" y="334"/>
                  </a:lnTo>
                  <a:lnTo>
                    <a:pt x="1245" y="342"/>
                  </a:lnTo>
                  <a:lnTo>
                    <a:pt x="1251" y="350"/>
                  </a:lnTo>
                  <a:lnTo>
                    <a:pt x="1257" y="357"/>
                  </a:lnTo>
                  <a:lnTo>
                    <a:pt x="1261" y="366"/>
                  </a:lnTo>
                  <a:lnTo>
                    <a:pt x="1264" y="375"/>
                  </a:lnTo>
                  <a:lnTo>
                    <a:pt x="1266" y="385"/>
                  </a:lnTo>
                  <a:lnTo>
                    <a:pt x="1270" y="395"/>
                  </a:lnTo>
                  <a:lnTo>
                    <a:pt x="1276" y="407"/>
                  </a:lnTo>
                  <a:lnTo>
                    <a:pt x="1283" y="418"/>
                  </a:lnTo>
                  <a:lnTo>
                    <a:pt x="1290" y="426"/>
                  </a:lnTo>
                  <a:lnTo>
                    <a:pt x="1290" y="431"/>
                  </a:lnTo>
                  <a:lnTo>
                    <a:pt x="1290" y="435"/>
                  </a:lnTo>
                  <a:lnTo>
                    <a:pt x="1289" y="438"/>
                  </a:lnTo>
                  <a:lnTo>
                    <a:pt x="1286" y="439"/>
                  </a:lnTo>
                  <a:lnTo>
                    <a:pt x="1281" y="443"/>
                  </a:lnTo>
                  <a:lnTo>
                    <a:pt x="1273" y="444"/>
                  </a:lnTo>
                  <a:lnTo>
                    <a:pt x="1269" y="451"/>
                  </a:lnTo>
                  <a:lnTo>
                    <a:pt x="1265" y="462"/>
                  </a:lnTo>
                  <a:lnTo>
                    <a:pt x="1258" y="472"/>
                  </a:lnTo>
                  <a:lnTo>
                    <a:pt x="1253" y="478"/>
                  </a:lnTo>
                  <a:lnTo>
                    <a:pt x="1246" y="479"/>
                  </a:lnTo>
                  <a:lnTo>
                    <a:pt x="1239" y="480"/>
                  </a:lnTo>
                  <a:lnTo>
                    <a:pt x="1234" y="485"/>
                  </a:lnTo>
                  <a:lnTo>
                    <a:pt x="1230" y="492"/>
                  </a:lnTo>
                  <a:lnTo>
                    <a:pt x="1226" y="494"/>
                  </a:lnTo>
                  <a:lnTo>
                    <a:pt x="1224" y="497"/>
                  </a:lnTo>
                  <a:lnTo>
                    <a:pt x="1221" y="500"/>
                  </a:lnTo>
                  <a:lnTo>
                    <a:pt x="1216" y="501"/>
                  </a:lnTo>
                  <a:lnTo>
                    <a:pt x="1208" y="501"/>
                  </a:lnTo>
                  <a:lnTo>
                    <a:pt x="1199" y="501"/>
                  </a:lnTo>
                  <a:lnTo>
                    <a:pt x="1190" y="501"/>
                  </a:lnTo>
                  <a:lnTo>
                    <a:pt x="1181" y="501"/>
                  </a:lnTo>
                  <a:lnTo>
                    <a:pt x="1176" y="498"/>
                  </a:lnTo>
                  <a:lnTo>
                    <a:pt x="1172" y="494"/>
                  </a:lnTo>
                  <a:lnTo>
                    <a:pt x="1168" y="493"/>
                  </a:lnTo>
                  <a:lnTo>
                    <a:pt x="1165" y="492"/>
                  </a:lnTo>
                  <a:lnTo>
                    <a:pt x="1162" y="491"/>
                  </a:lnTo>
                  <a:lnTo>
                    <a:pt x="1157" y="492"/>
                  </a:lnTo>
                  <a:lnTo>
                    <a:pt x="1154" y="493"/>
                  </a:lnTo>
                  <a:lnTo>
                    <a:pt x="1152" y="495"/>
                  </a:lnTo>
                  <a:lnTo>
                    <a:pt x="1150" y="497"/>
                  </a:lnTo>
                  <a:lnTo>
                    <a:pt x="1149" y="500"/>
                  </a:lnTo>
                  <a:lnTo>
                    <a:pt x="1146" y="505"/>
                  </a:lnTo>
                  <a:lnTo>
                    <a:pt x="1142" y="509"/>
                  </a:lnTo>
                  <a:lnTo>
                    <a:pt x="1140" y="511"/>
                  </a:lnTo>
                  <a:lnTo>
                    <a:pt x="1137" y="511"/>
                  </a:lnTo>
                  <a:lnTo>
                    <a:pt x="1134" y="509"/>
                  </a:lnTo>
                  <a:lnTo>
                    <a:pt x="1132" y="508"/>
                  </a:lnTo>
                  <a:lnTo>
                    <a:pt x="1129" y="505"/>
                  </a:lnTo>
                  <a:lnTo>
                    <a:pt x="1127" y="501"/>
                  </a:lnTo>
                  <a:lnTo>
                    <a:pt x="1121" y="504"/>
                  </a:lnTo>
                  <a:lnTo>
                    <a:pt x="1118" y="507"/>
                  </a:lnTo>
                  <a:lnTo>
                    <a:pt x="1110" y="508"/>
                  </a:lnTo>
                  <a:lnTo>
                    <a:pt x="1104" y="511"/>
                  </a:lnTo>
                  <a:lnTo>
                    <a:pt x="1098" y="515"/>
                  </a:lnTo>
                  <a:lnTo>
                    <a:pt x="1094" y="519"/>
                  </a:lnTo>
                  <a:lnTo>
                    <a:pt x="1087" y="520"/>
                  </a:lnTo>
                  <a:lnTo>
                    <a:pt x="1081" y="521"/>
                  </a:lnTo>
                  <a:lnTo>
                    <a:pt x="1074" y="521"/>
                  </a:lnTo>
                  <a:lnTo>
                    <a:pt x="1068" y="520"/>
                  </a:lnTo>
                  <a:lnTo>
                    <a:pt x="1053" y="517"/>
                  </a:lnTo>
                  <a:lnTo>
                    <a:pt x="1040" y="513"/>
                  </a:lnTo>
                  <a:lnTo>
                    <a:pt x="1028" y="507"/>
                  </a:lnTo>
                  <a:lnTo>
                    <a:pt x="1017" y="501"/>
                  </a:lnTo>
                  <a:lnTo>
                    <a:pt x="1008" y="495"/>
                  </a:lnTo>
                  <a:lnTo>
                    <a:pt x="1001" y="491"/>
                  </a:lnTo>
                  <a:lnTo>
                    <a:pt x="994" y="482"/>
                  </a:lnTo>
                  <a:lnTo>
                    <a:pt x="986" y="474"/>
                  </a:lnTo>
                  <a:lnTo>
                    <a:pt x="980" y="474"/>
                  </a:lnTo>
                  <a:lnTo>
                    <a:pt x="975" y="474"/>
                  </a:lnTo>
                  <a:lnTo>
                    <a:pt x="975" y="476"/>
                  </a:lnTo>
                  <a:lnTo>
                    <a:pt x="975" y="477"/>
                  </a:lnTo>
                  <a:lnTo>
                    <a:pt x="974" y="484"/>
                  </a:lnTo>
                  <a:lnTo>
                    <a:pt x="974" y="492"/>
                  </a:lnTo>
                  <a:lnTo>
                    <a:pt x="970" y="506"/>
                  </a:lnTo>
                  <a:lnTo>
                    <a:pt x="967" y="520"/>
                  </a:lnTo>
                  <a:lnTo>
                    <a:pt x="963" y="536"/>
                  </a:lnTo>
                  <a:lnTo>
                    <a:pt x="958" y="550"/>
                  </a:lnTo>
                  <a:lnTo>
                    <a:pt x="946" y="566"/>
                  </a:lnTo>
                  <a:lnTo>
                    <a:pt x="933" y="581"/>
                  </a:lnTo>
                  <a:lnTo>
                    <a:pt x="923" y="579"/>
                  </a:lnTo>
                  <a:lnTo>
                    <a:pt x="915" y="581"/>
                  </a:lnTo>
                  <a:lnTo>
                    <a:pt x="907" y="589"/>
                  </a:lnTo>
                  <a:lnTo>
                    <a:pt x="900" y="598"/>
                  </a:lnTo>
                  <a:lnTo>
                    <a:pt x="892" y="601"/>
                  </a:lnTo>
                  <a:lnTo>
                    <a:pt x="883" y="605"/>
                  </a:lnTo>
                  <a:lnTo>
                    <a:pt x="875" y="609"/>
                  </a:lnTo>
                  <a:lnTo>
                    <a:pt x="866" y="612"/>
                  </a:lnTo>
                  <a:lnTo>
                    <a:pt x="862" y="617"/>
                  </a:lnTo>
                  <a:lnTo>
                    <a:pt x="857" y="621"/>
                  </a:lnTo>
                  <a:lnTo>
                    <a:pt x="847" y="624"/>
                  </a:lnTo>
                  <a:lnTo>
                    <a:pt x="836" y="628"/>
                  </a:lnTo>
                  <a:lnTo>
                    <a:pt x="824" y="629"/>
                  </a:lnTo>
                  <a:lnTo>
                    <a:pt x="811" y="630"/>
                  </a:lnTo>
                  <a:lnTo>
                    <a:pt x="797" y="630"/>
                  </a:lnTo>
                  <a:lnTo>
                    <a:pt x="785" y="629"/>
                  </a:lnTo>
                  <a:lnTo>
                    <a:pt x="780" y="626"/>
                  </a:lnTo>
                  <a:lnTo>
                    <a:pt x="774" y="625"/>
                  </a:lnTo>
                  <a:lnTo>
                    <a:pt x="770" y="623"/>
                  </a:lnTo>
                  <a:lnTo>
                    <a:pt x="766" y="620"/>
                  </a:lnTo>
                  <a:lnTo>
                    <a:pt x="764" y="617"/>
                  </a:lnTo>
                  <a:lnTo>
                    <a:pt x="761" y="613"/>
                  </a:lnTo>
                  <a:lnTo>
                    <a:pt x="754" y="610"/>
                  </a:lnTo>
                  <a:lnTo>
                    <a:pt x="747" y="606"/>
                  </a:lnTo>
                  <a:lnTo>
                    <a:pt x="745" y="598"/>
                  </a:lnTo>
                  <a:lnTo>
                    <a:pt x="743" y="589"/>
                  </a:lnTo>
                  <a:lnTo>
                    <a:pt x="742" y="579"/>
                  </a:lnTo>
                  <a:lnTo>
                    <a:pt x="739" y="572"/>
                  </a:lnTo>
                  <a:lnTo>
                    <a:pt x="736" y="568"/>
                  </a:lnTo>
                  <a:lnTo>
                    <a:pt x="733" y="565"/>
                  </a:lnTo>
                  <a:lnTo>
                    <a:pt x="733" y="558"/>
                  </a:lnTo>
                  <a:lnTo>
                    <a:pt x="733" y="550"/>
                  </a:lnTo>
                  <a:lnTo>
                    <a:pt x="731" y="542"/>
                  </a:lnTo>
                  <a:lnTo>
                    <a:pt x="729" y="535"/>
                  </a:lnTo>
                  <a:lnTo>
                    <a:pt x="727" y="530"/>
                  </a:lnTo>
                  <a:lnTo>
                    <a:pt x="726" y="525"/>
                  </a:lnTo>
                  <a:lnTo>
                    <a:pt x="726" y="520"/>
                  </a:lnTo>
                  <a:lnTo>
                    <a:pt x="727" y="516"/>
                  </a:lnTo>
                  <a:lnTo>
                    <a:pt x="731" y="512"/>
                  </a:lnTo>
                  <a:lnTo>
                    <a:pt x="733" y="507"/>
                  </a:lnTo>
                  <a:lnTo>
                    <a:pt x="733" y="497"/>
                  </a:lnTo>
                  <a:lnTo>
                    <a:pt x="733" y="488"/>
                  </a:lnTo>
                  <a:lnTo>
                    <a:pt x="736" y="485"/>
                  </a:lnTo>
                  <a:lnTo>
                    <a:pt x="738" y="481"/>
                  </a:lnTo>
                  <a:lnTo>
                    <a:pt x="736" y="480"/>
                  </a:lnTo>
                  <a:lnTo>
                    <a:pt x="735" y="478"/>
                  </a:lnTo>
                  <a:lnTo>
                    <a:pt x="734" y="476"/>
                  </a:lnTo>
                  <a:lnTo>
                    <a:pt x="733" y="472"/>
                  </a:lnTo>
                  <a:lnTo>
                    <a:pt x="736" y="468"/>
                  </a:lnTo>
                  <a:lnTo>
                    <a:pt x="738" y="462"/>
                  </a:lnTo>
                  <a:lnTo>
                    <a:pt x="739" y="456"/>
                  </a:lnTo>
                  <a:lnTo>
                    <a:pt x="739" y="448"/>
                  </a:lnTo>
                  <a:lnTo>
                    <a:pt x="738" y="433"/>
                  </a:lnTo>
                  <a:lnTo>
                    <a:pt x="736" y="421"/>
                  </a:lnTo>
                  <a:lnTo>
                    <a:pt x="739" y="419"/>
                  </a:lnTo>
                  <a:lnTo>
                    <a:pt x="742" y="415"/>
                  </a:lnTo>
                  <a:lnTo>
                    <a:pt x="744" y="413"/>
                  </a:lnTo>
                  <a:lnTo>
                    <a:pt x="745" y="410"/>
                  </a:lnTo>
                  <a:lnTo>
                    <a:pt x="747" y="402"/>
                  </a:lnTo>
                  <a:lnTo>
                    <a:pt x="749" y="392"/>
                  </a:lnTo>
                  <a:lnTo>
                    <a:pt x="751" y="384"/>
                  </a:lnTo>
                  <a:lnTo>
                    <a:pt x="757" y="376"/>
                  </a:lnTo>
                  <a:lnTo>
                    <a:pt x="761" y="368"/>
                  </a:lnTo>
                  <a:lnTo>
                    <a:pt x="765" y="360"/>
                  </a:lnTo>
                  <a:lnTo>
                    <a:pt x="768" y="343"/>
                  </a:lnTo>
                  <a:lnTo>
                    <a:pt x="770" y="327"/>
                  </a:lnTo>
                  <a:lnTo>
                    <a:pt x="772" y="319"/>
                  </a:lnTo>
                  <a:lnTo>
                    <a:pt x="774" y="313"/>
                  </a:lnTo>
                  <a:lnTo>
                    <a:pt x="778" y="306"/>
                  </a:lnTo>
                  <a:lnTo>
                    <a:pt x="782" y="300"/>
                  </a:lnTo>
                  <a:lnTo>
                    <a:pt x="782" y="299"/>
                  </a:lnTo>
                  <a:lnTo>
                    <a:pt x="782" y="298"/>
                  </a:lnTo>
                  <a:lnTo>
                    <a:pt x="778" y="295"/>
                  </a:lnTo>
                  <a:lnTo>
                    <a:pt x="773" y="291"/>
                  </a:lnTo>
                  <a:lnTo>
                    <a:pt x="771" y="288"/>
                  </a:lnTo>
                  <a:lnTo>
                    <a:pt x="770" y="286"/>
                  </a:lnTo>
                  <a:lnTo>
                    <a:pt x="770" y="283"/>
                  </a:lnTo>
                  <a:lnTo>
                    <a:pt x="771" y="280"/>
                  </a:lnTo>
                  <a:lnTo>
                    <a:pt x="773" y="275"/>
                  </a:lnTo>
                  <a:lnTo>
                    <a:pt x="778" y="273"/>
                  </a:lnTo>
                  <a:lnTo>
                    <a:pt x="782" y="272"/>
                  </a:lnTo>
                  <a:lnTo>
                    <a:pt x="788" y="270"/>
                  </a:lnTo>
                  <a:lnTo>
                    <a:pt x="800" y="270"/>
                  </a:lnTo>
                  <a:lnTo>
                    <a:pt x="814" y="270"/>
                  </a:lnTo>
                  <a:lnTo>
                    <a:pt x="828" y="270"/>
                  </a:lnTo>
                  <a:lnTo>
                    <a:pt x="841" y="270"/>
                  </a:lnTo>
                  <a:lnTo>
                    <a:pt x="847" y="269"/>
                  </a:lnTo>
                  <a:lnTo>
                    <a:pt x="852" y="268"/>
                  </a:lnTo>
                  <a:lnTo>
                    <a:pt x="857" y="264"/>
                  </a:lnTo>
                  <a:lnTo>
                    <a:pt x="860" y="261"/>
                  </a:lnTo>
                  <a:close/>
                  <a:moveTo>
                    <a:pt x="954" y="423"/>
                  </a:moveTo>
                  <a:lnTo>
                    <a:pt x="953" y="426"/>
                  </a:lnTo>
                  <a:lnTo>
                    <a:pt x="953" y="428"/>
                  </a:lnTo>
                  <a:lnTo>
                    <a:pt x="955" y="431"/>
                  </a:lnTo>
                  <a:lnTo>
                    <a:pt x="957" y="434"/>
                  </a:lnTo>
                  <a:lnTo>
                    <a:pt x="958" y="433"/>
                  </a:lnTo>
                  <a:lnTo>
                    <a:pt x="960" y="432"/>
                  </a:lnTo>
                  <a:lnTo>
                    <a:pt x="958" y="427"/>
                  </a:lnTo>
                  <a:lnTo>
                    <a:pt x="954" y="423"/>
                  </a:lnTo>
                  <a:close/>
                  <a:moveTo>
                    <a:pt x="972" y="763"/>
                  </a:moveTo>
                  <a:lnTo>
                    <a:pt x="975" y="763"/>
                  </a:lnTo>
                  <a:lnTo>
                    <a:pt x="976" y="764"/>
                  </a:lnTo>
                  <a:lnTo>
                    <a:pt x="976" y="773"/>
                  </a:lnTo>
                  <a:lnTo>
                    <a:pt x="976" y="776"/>
                  </a:lnTo>
                  <a:lnTo>
                    <a:pt x="978" y="781"/>
                  </a:lnTo>
                  <a:lnTo>
                    <a:pt x="980" y="786"/>
                  </a:lnTo>
                  <a:lnTo>
                    <a:pt x="954" y="819"/>
                  </a:lnTo>
                  <a:lnTo>
                    <a:pt x="927" y="849"/>
                  </a:lnTo>
                  <a:lnTo>
                    <a:pt x="913" y="864"/>
                  </a:lnTo>
                  <a:lnTo>
                    <a:pt x="900" y="879"/>
                  </a:lnTo>
                  <a:lnTo>
                    <a:pt x="887" y="896"/>
                  </a:lnTo>
                  <a:lnTo>
                    <a:pt x="875" y="912"/>
                  </a:lnTo>
                  <a:lnTo>
                    <a:pt x="865" y="920"/>
                  </a:lnTo>
                  <a:lnTo>
                    <a:pt x="855" y="927"/>
                  </a:lnTo>
                  <a:lnTo>
                    <a:pt x="843" y="939"/>
                  </a:lnTo>
                  <a:lnTo>
                    <a:pt x="832" y="951"/>
                  </a:lnTo>
                  <a:lnTo>
                    <a:pt x="830" y="957"/>
                  </a:lnTo>
                  <a:lnTo>
                    <a:pt x="827" y="961"/>
                  </a:lnTo>
                  <a:lnTo>
                    <a:pt x="819" y="967"/>
                  </a:lnTo>
                  <a:lnTo>
                    <a:pt x="813" y="973"/>
                  </a:lnTo>
                  <a:lnTo>
                    <a:pt x="809" y="978"/>
                  </a:lnTo>
                  <a:lnTo>
                    <a:pt x="807" y="982"/>
                  </a:lnTo>
                  <a:lnTo>
                    <a:pt x="800" y="985"/>
                  </a:lnTo>
                  <a:lnTo>
                    <a:pt x="791" y="989"/>
                  </a:lnTo>
                  <a:lnTo>
                    <a:pt x="788" y="990"/>
                  </a:lnTo>
                  <a:lnTo>
                    <a:pt x="783" y="992"/>
                  </a:lnTo>
                  <a:lnTo>
                    <a:pt x="780" y="994"/>
                  </a:lnTo>
                  <a:lnTo>
                    <a:pt x="778" y="997"/>
                  </a:lnTo>
                  <a:lnTo>
                    <a:pt x="776" y="1006"/>
                  </a:lnTo>
                  <a:lnTo>
                    <a:pt x="772" y="1014"/>
                  </a:lnTo>
                  <a:lnTo>
                    <a:pt x="765" y="1016"/>
                  </a:lnTo>
                  <a:lnTo>
                    <a:pt x="757" y="1018"/>
                  </a:lnTo>
                  <a:lnTo>
                    <a:pt x="748" y="1025"/>
                  </a:lnTo>
                  <a:lnTo>
                    <a:pt x="739" y="1031"/>
                  </a:lnTo>
                  <a:lnTo>
                    <a:pt x="735" y="1032"/>
                  </a:lnTo>
                  <a:lnTo>
                    <a:pt x="731" y="1032"/>
                  </a:lnTo>
                  <a:lnTo>
                    <a:pt x="729" y="1033"/>
                  </a:lnTo>
                  <a:lnTo>
                    <a:pt x="726" y="1033"/>
                  </a:lnTo>
                  <a:lnTo>
                    <a:pt x="725" y="1034"/>
                  </a:lnTo>
                  <a:lnTo>
                    <a:pt x="723" y="1036"/>
                  </a:lnTo>
                  <a:lnTo>
                    <a:pt x="723" y="1038"/>
                  </a:lnTo>
                  <a:lnTo>
                    <a:pt x="723" y="1039"/>
                  </a:lnTo>
                  <a:lnTo>
                    <a:pt x="724" y="1042"/>
                  </a:lnTo>
                  <a:lnTo>
                    <a:pt x="726" y="1044"/>
                  </a:lnTo>
                  <a:lnTo>
                    <a:pt x="729" y="1047"/>
                  </a:lnTo>
                  <a:lnTo>
                    <a:pt x="731" y="1048"/>
                  </a:lnTo>
                  <a:lnTo>
                    <a:pt x="735" y="1048"/>
                  </a:lnTo>
                  <a:lnTo>
                    <a:pt x="739" y="1047"/>
                  </a:lnTo>
                  <a:lnTo>
                    <a:pt x="748" y="1043"/>
                  </a:lnTo>
                  <a:lnTo>
                    <a:pt x="754" y="1041"/>
                  </a:lnTo>
                  <a:lnTo>
                    <a:pt x="757" y="1044"/>
                  </a:lnTo>
                  <a:lnTo>
                    <a:pt x="759" y="1047"/>
                  </a:lnTo>
                  <a:lnTo>
                    <a:pt x="772" y="1043"/>
                  </a:lnTo>
                  <a:lnTo>
                    <a:pt x="790" y="1041"/>
                  </a:lnTo>
                  <a:lnTo>
                    <a:pt x="794" y="1041"/>
                  </a:lnTo>
                  <a:lnTo>
                    <a:pt x="796" y="1040"/>
                  </a:lnTo>
                  <a:lnTo>
                    <a:pt x="800" y="1039"/>
                  </a:lnTo>
                  <a:lnTo>
                    <a:pt x="804" y="1038"/>
                  </a:lnTo>
                  <a:lnTo>
                    <a:pt x="812" y="1038"/>
                  </a:lnTo>
                  <a:lnTo>
                    <a:pt x="816" y="1041"/>
                  </a:lnTo>
                  <a:lnTo>
                    <a:pt x="825" y="1041"/>
                  </a:lnTo>
                  <a:lnTo>
                    <a:pt x="836" y="1040"/>
                  </a:lnTo>
                  <a:lnTo>
                    <a:pt x="847" y="1039"/>
                  </a:lnTo>
                  <a:lnTo>
                    <a:pt x="853" y="1038"/>
                  </a:lnTo>
                  <a:lnTo>
                    <a:pt x="865" y="1038"/>
                  </a:lnTo>
                  <a:lnTo>
                    <a:pt x="877" y="1038"/>
                  </a:lnTo>
                  <a:lnTo>
                    <a:pt x="890" y="1038"/>
                  </a:lnTo>
                  <a:lnTo>
                    <a:pt x="902" y="1039"/>
                  </a:lnTo>
                  <a:lnTo>
                    <a:pt x="906" y="1042"/>
                  </a:lnTo>
                  <a:lnTo>
                    <a:pt x="908" y="1047"/>
                  </a:lnTo>
                  <a:lnTo>
                    <a:pt x="910" y="1044"/>
                  </a:lnTo>
                  <a:lnTo>
                    <a:pt x="912" y="1042"/>
                  </a:lnTo>
                  <a:lnTo>
                    <a:pt x="916" y="1041"/>
                  </a:lnTo>
                  <a:lnTo>
                    <a:pt x="919" y="1041"/>
                  </a:lnTo>
                  <a:lnTo>
                    <a:pt x="922" y="1045"/>
                  </a:lnTo>
                  <a:lnTo>
                    <a:pt x="925" y="1049"/>
                  </a:lnTo>
                  <a:lnTo>
                    <a:pt x="931" y="1052"/>
                  </a:lnTo>
                  <a:lnTo>
                    <a:pt x="936" y="1053"/>
                  </a:lnTo>
                  <a:lnTo>
                    <a:pt x="941" y="1053"/>
                  </a:lnTo>
                  <a:lnTo>
                    <a:pt x="945" y="1051"/>
                  </a:lnTo>
                  <a:lnTo>
                    <a:pt x="953" y="1047"/>
                  </a:lnTo>
                  <a:lnTo>
                    <a:pt x="960" y="1041"/>
                  </a:lnTo>
                  <a:lnTo>
                    <a:pt x="963" y="1041"/>
                  </a:lnTo>
                  <a:lnTo>
                    <a:pt x="965" y="1041"/>
                  </a:lnTo>
                  <a:lnTo>
                    <a:pt x="969" y="1045"/>
                  </a:lnTo>
                  <a:lnTo>
                    <a:pt x="977" y="1050"/>
                  </a:lnTo>
                  <a:lnTo>
                    <a:pt x="980" y="1053"/>
                  </a:lnTo>
                  <a:lnTo>
                    <a:pt x="983" y="1054"/>
                  </a:lnTo>
                  <a:lnTo>
                    <a:pt x="988" y="1055"/>
                  </a:lnTo>
                  <a:lnTo>
                    <a:pt x="991" y="1055"/>
                  </a:lnTo>
                  <a:lnTo>
                    <a:pt x="994" y="1052"/>
                  </a:lnTo>
                  <a:lnTo>
                    <a:pt x="998" y="1048"/>
                  </a:lnTo>
                  <a:lnTo>
                    <a:pt x="1003" y="1045"/>
                  </a:lnTo>
                  <a:lnTo>
                    <a:pt x="1010" y="1045"/>
                  </a:lnTo>
                  <a:lnTo>
                    <a:pt x="1015" y="1045"/>
                  </a:lnTo>
                  <a:lnTo>
                    <a:pt x="1022" y="1047"/>
                  </a:lnTo>
                  <a:lnTo>
                    <a:pt x="1033" y="1050"/>
                  </a:lnTo>
                  <a:lnTo>
                    <a:pt x="1043" y="1052"/>
                  </a:lnTo>
                  <a:lnTo>
                    <a:pt x="1048" y="1051"/>
                  </a:lnTo>
                  <a:lnTo>
                    <a:pt x="1053" y="1050"/>
                  </a:lnTo>
                  <a:lnTo>
                    <a:pt x="1065" y="1053"/>
                  </a:lnTo>
                  <a:lnTo>
                    <a:pt x="1078" y="1056"/>
                  </a:lnTo>
                  <a:lnTo>
                    <a:pt x="1087" y="1056"/>
                  </a:lnTo>
                  <a:lnTo>
                    <a:pt x="1096" y="1056"/>
                  </a:lnTo>
                  <a:lnTo>
                    <a:pt x="1099" y="1059"/>
                  </a:lnTo>
                  <a:lnTo>
                    <a:pt x="1104" y="1062"/>
                  </a:lnTo>
                  <a:lnTo>
                    <a:pt x="1117" y="1059"/>
                  </a:lnTo>
                  <a:lnTo>
                    <a:pt x="1132" y="1056"/>
                  </a:lnTo>
                  <a:lnTo>
                    <a:pt x="1139" y="1055"/>
                  </a:lnTo>
                  <a:lnTo>
                    <a:pt x="1144" y="1056"/>
                  </a:lnTo>
                  <a:lnTo>
                    <a:pt x="1150" y="1057"/>
                  </a:lnTo>
                  <a:lnTo>
                    <a:pt x="1154" y="1059"/>
                  </a:lnTo>
                  <a:lnTo>
                    <a:pt x="1164" y="1060"/>
                  </a:lnTo>
                  <a:lnTo>
                    <a:pt x="1174" y="1060"/>
                  </a:lnTo>
                  <a:lnTo>
                    <a:pt x="1184" y="1060"/>
                  </a:lnTo>
                  <a:lnTo>
                    <a:pt x="1193" y="1060"/>
                  </a:lnTo>
                  <a:lnTo>
                    <a:pt x="1193" y="1063"/>
                  </a:lnTo>
                  <a:lnTo>
                    <a:pt x="1195" y="1066"/>
                  </a:lnTo>
                  <a:lnTo>
                    <a:pt x="1188" y="1072"/>
                  </a:lnTo>
                  <a:lnTo>
                    <a:pt x="1178" y="1077"/>
                  </a:lnTo>
                  <a:lnTo>
                    <a:pt x="1172" y="1084"/>
                  </a:lnTo>
                  <a:lnTo>
                    <a:pt x="1166" y="1089"/>
                  </a:lnTo>
                  <a:lnTo>
                    <a:pt x="1155" y="1094"/>
                  </a:lnTo>
                  <a:lnTo>
                    <a:pt x="1148" y="1099"/>
                  </a:lnTo>
                  <a:lnTo>
                    <a:pt x="1144" y="1107"/>
                  </a:lnTo>
                  <a:lnTo>
                    <a:pt x="1141" y="1114"/>
                  </a:lnTo>
                  <a:lnTo>
                    <a:pt x="1126" y="1117"/>
                  </a:lnTo>
                  <a:lnTo>
                    <a:pt x="1108" y="1119"/>
                  </a:lnTo>
                  <a:lnTo>
                    <a:pt x="1091" y="1120"/>
                  </a:lnTo>
                  <a:lnTo>
                    <a:pt x="1075" y="1121"/>
                  </a:lnTo>
                  <a:lnTo>
                    <a:pt x="1061" y="1120"/>
                  </a:lnTo>
                  <a:lnTo>
                    <a:pt x="1047" y="1118"/>
                  </a:lnTo>
                  <a:lnTo>
                    <a:pt x="1038" y="1120"/>
                  </a:lnTo>
                  <a:lnTo>
                    <a:pt x="1025" y="1122"/>
                  </a:lnTo>
                  <a:lnTo>
                    <a:pt x="1012" y="1124"/>
                  </a:lnTo>
                  <a:lnTo>
                    <a:pt x="1003" y="1124"/>
                  </a:lnTo>
                  <a:lnTo>
                    <a:pt x="998" y="1122"/>
                  </a:lnTo>
                  <a:lnTo>
                    <a:pt x="989" y="1121"/>
                  </a:lnTo>
                  <a:lnTo>
                    <a:pt x="975" y="1122"/>
                  </a:lnTo>
                  <a:lnTo>
                    <a:pt x="962" y="1121"/>
                  </a:lnTo>
                  <a:lnTo>
                    <a:pt x="952" y="1121"/>
                  </a:lnTo>
                  <a:lnTo>
                    <a:pt x="943" y="1121"/>
                  </a:lnTo>
                  <a:lnTo>
                    <a:pt x="933" y="1121"/>
                  </a:lnTo>
                  <a:lnTo>
                    <a:pt x="923" y="1121"/>
                  </a:lnTo>
                  <a:lnTo>
                    <a:pt x="910" y="1120"/>
                  </a:lnTo>
                  <a:lnTo>
                    <a:pt x="895" y="1120"/>
                  </a:lnTo>
                  <a:lnTo>
                    <a:pt x="878" y="1120"/>
                  </a:lnTo>
                  <a:lnTo>
                    <a:pt x="862" y="1118"/>
                  </a:lnTo>
                  <a:lnTo>
                    <a:pt x="853" y="1117"/>
                  </a:lnTo>
                  <a:lnTo>
                    <a:pt x="841" y="1115"/>
                  </a:lnTo>
                  <a:lnTo>
                    <a:pt x="829" y="1114"/>
                  </a:lnTo>
                  <a:lnTo>
                    <a:pt x="817" y="1114"/>
                  </a:lnTo>
                  <a:lnTo>
                    <a:pt x="804" y="1114"/>
                  </a:lnTo>
                  <a:lnTo>
                    <a:pt x="792" y="1115"/>
                  </a:lnTo>
                  <a:lnTo>
                    <a:pt x="781" y="1117"/>
                  </a:lnTo>
                  <a:lnTo>
                    <a:pt x="771" y="1118"/>
                  </a:lnTo>
                  <a:lnTo>
                    <a:pt x="761" y="1118"/>
                  </a:lnTo>
                  <a:lnTo>
                    <a:pt x="750" y="1118"/>
                  </a:lnTo>
                  <a:lnTo>
                    <a:pt x="741" y="1118"/>
                  </a:lnTo>
                  <a:lnTo>
                    <a:pt x="731" y="1118"/>
                  </a:lnTo>
                  <a:lnTo>
                    <a:pt x="707" y="1122"/>
                  </a:lnTo>
                  <a:lnTo>
                    <a:pt x="678" y="1125"/>
                  </a:lnTo>
                  <a:lnTo>
                    <a:pt x="664" y="1127"/>
                  </a:lnTo>
                  <a:lnTo>
                    <a:pt x="652" y="1131"/>
                  </a:lnTo>
                  <a:lnTo>
                    <a:pt x="646" y="1133"/>
                  </a:lnTo>
                  <a:lnTo>
                    <a:pt x="642" y="1135"/>
                  </a:lnTo>
                  <a:lnTo>
                    <a:pt x="639" y="1137"/>
                  </a:lnTo>
                  <a:lnTo>
                    <a:pt x="636" y="1141"/>
                  </a:lnTo>
                  <a:lnTo>
                    <a:pt x="641" y="1153"/>
                  </a:lnTo>
                  <a:lnTo>
                    <a:pt x="645" y="1165"/>
                  </a:lnTo>
                  <a:lnTo>
                    <a:pt x="649" y="1167"/>
                  </a:lnTo>
                  <a:lnTo>
                    <a:pt x="651" y="1169"/>
                  </a:lnTo>
                  <a:lnTo>
                    <a:pt x="651" y="1179"/>
                  </a:lnTo>
                  <a:lnTo>
                    <a:pt x="651" y="1189"/>
                  </a:lnTo>
                  <a:lnTo>
                    <a:pt x="651" y="1197"/>
                  </a:lnTo>
                  <a:lnTo>
                    <a:pt x="651" y="1207"/>
                  </a:lnTo>
                  <a:lnTo>
                    <a:pt x="655" y="1223"/>
                  </a:lnTo>
                  <a:lnTo>
                    <a:pt x="658" y="1238"/>
                  </a:lnTo>
                  <a:lnTo>
                    <a:pt x="660" y="1245"/>
                  </a:lnTo>
                  <a:lnTo>
                    <a:pt x="662" y="1251"/>
                  </a:lnTo>
                  <a:lnTo>
                    <a:pt x="665" y="1258"/>
                  </a:lnTo>
                  <a:lnTo>
                    <a:pt x="668" y="1264"/>
                  </a:lnTo>
                  <a:lnTo>
                    <a:pt x="678" y="1265"/>
                  </a:lnTo>
                  <a:lnTo>
                    <a:pt x="690" y="1264"/>
                  </a:lnTo>
                  <a:lnTo>
                    <a:pt x="700" y="1263"/>
                  </a:lnTo>
                  <a:lnTo>
                    <a:pt x="709" y="1262"/>
                  </a:lnTo>
                  <a:lnTo>
                    <a:pt x="719" y="1262"/>
                  </a:lnTo>
                  <a:lnTo>
                    <a:pt x="727" y="1262"/>
                  </a:lnTo>
                  <a:lnTo>
                    <a:pt x="737" y="1262"/>
                  </a:lnTo>
                  <a:lnTo>
                    <a:pt x="746" y="1262"/>
                  </a:lnTo>
                  <a:lnTo>
                    <a:pt x="757" y="1259"/>
                  </a:lnTo>
                  <a:lnTo>
                    <a:pt x="768" y="1255"/>
                  </a:lnTo>
                  <a:lnTo>
                    <a:pt x="779" y="1252"/>
                  </a:lnTo>
                  <a:lnTo>
                    <a:pt x="789" y="1249"/>
                  </a:lnTo>
                  <a:lnTo>
                    <a:pt x="797" y="1248"/>
                  </a:lnTo>
                  <a:lnTo>
                    <a:pt x="807" y="1248"/>
                  </a:lnTo>
                  <a:lnTo>
                    <a:pt x="817" y="1248"/>
                  </a:lnTo>
                  <a:lnTo>
                    <a:pt x="826" y="1247"/>
                  </a:lnTo>
                  <a:lnTo>
                    <a:pt x="828" y="1243"/>
                  </a:lnTo>
                  <a:lnTo>
                    <a:pt x="831" y="1240"/>
                  </a:lnTo>
                  <a:lnTo>
                    <a:pt x="843" y="1240"/>
                  </a:lnTo>
                  <a:lnTo>
                    <a:pt x="855" y="1240"/>
                  </a:lnTo>
                  <a:lnTo>
                    <a:pt x="863" y="1239"/>
                  </a:lnTo>
                  <a:lnTo>
                    <a:pt x="869" y="1237"/>
                  </a:lnTo>
                  <a:lnTo>
                    <a:pt x="884" y="1237"/>
                  </a:lnTo>
                  <a:lnTo>
                    <a:pt x="899" y="1237"/>
                  </a:lnTo>
                  <a:lnTo>
                    <a:pt x="916" y="1237"/>
                  </a:lnTo>
                  <a:lnTo>
                    <a:pt x="931" y="1237"/>
                  </a:lnTo>
                  <a:lnTo>
                    <a:pt x="944" y="1235"/>
                  </a:lnTo>
                  <a:lnTo>
                    <a:pt x="960" y="1232"/>
                  </a:lnTo>
                  <a:lnTo>
                    <a:pt x="981" y="1230"/>
                  </a:lnTo>
                  <a:lnTo>
                    <a:pt x="1003" y="1229"/>
                  </a:lnTo>
                  <a:lnTo>
                    <a:pt x="1025" y="1229"/>
                  </a:lnTo>
                  <a:lnTo>
                    <a:pt x="1046" y="1230"/>
                  </a:lnTo>
                  <a:lnTo>
                    <a:pt x="1063" y="1231"/>
                  </a:lnTo>
                  <a:lnTo>
                    <a:pt x="1078" y="1234"/>
                  </a:lnTo>
                  <a:lnTo>
                    <a:pt x="1093" y="1234"/>
                  </a:lnTo>
                  <a:lnTo>
                    <a:pt x="1108" y="1234"/>
                  </a:lnTo>
                  <a:lnTo>
                    <a:pt x="1119" y="1235"/>
                  </a:lnTo>
                  <a:lnTo>
                    <a:pt x="1130" y="1235"/>
                  </a:lnTo>
                  <a:lnTo>
                    <a:pt x="1139" y="1236"/>
                  </a:lnTo>
                  <a:lnTo>
                    <a:pt x="1148" y="1238"/>
                  </a:lnTo>
                  <a:lnTo>
                    <a:pt x="1155" y="1240"/>
                  </a:lnTo>
                  <a:lnTo>
                    <a:pt x="1162" y="1242"/>
                  </a:lnTo>
                  <a:lnTo>
                    <a:pt x="1168" y="1246"/>
                  </a:lnTo>
                  <a:lnTo>
                    <a:pt x="1176" y="1250"/>
                  </a:lnTo>
                  <a:lnTo>
                    <a:pt x="1175" y="1254"/>
                  </a:lnTo>
                  <a:lnTo>
                    <a:pt x="1174" y="1257"/>
                  </a:lnTo>
                  <a:lnTo>
                    <a:pt x="1173" y="1259"/>
                  </a:lnTo>
                  <a:lnTo>
                    <a:pt x="1172" y="1260"/>
                  </a:lnTo>
                  <a:lnTo>
                    <a:pt x="1168" y="1262"/>
                  </a:lnTo>
                  <a:lnTo>
                    <a:pt x="1165" y="1265"/>
                  </a:lnTo>
                  <a:lnTo>
                    <a:pt x="1165" y="1276"/>
                  </a:lnTo>
                  <a:lnTo>
                    <a:pt x="1163" y="1286"/>
                  </a:lnTo>
                  <a:lnTo>
                    <a:pt x="1157" y="1288"/>
                  </a:lnTo>
                  <a:lnTo>
                    <a:pt x="1154" y="1290"/>
                  </a:lnTo>
                  <a:lnTo>
                    <a:pt x="1153" y="1293"/>
                  </a:lnTo>
                  <a:lnTo>
                    <a:pt x="1150" y="1296"/>
                  </a:lnTo>
                  <a:lnTo>
                    <a:pt x="1143" y="1298"/>
                  </a:lnTo>
                  <a:lnTo>
                    <a:pt x="1138" y="1300"/>
                  </a:lnTo>
                  <a:lnTo>
                    <a:pt x="1137" y="1304"/>
                  </a:lnTo>
                  <a:lnTo>
                    <a:pt x="1136" y="1307"/>
                  </a:lnTo>
                  <a:lnTo>
                    <a:pt x="1132" y="1308"/>
                  </a:lnTo>
                  <a:lnTo>
                    <a:pt x="1129" y="1309"/>
                  </a:lnTo>
                  <a:lnTo>
                    <a:pt x="1126" y="1313"/>
                  </a:lnTo>
                  <a:lnTo>
                    <a:pt x="1123" y="1317"/>
                  </a:lnTo>
                  <a:lnTo>
                    <a:pt x="1117" y="1319"/>
                  </a:lnTo>
                  <a:lnTo>
                    <a:pt x="1113" y="1320"/>
                  </a:lnTo>
                  <a:lnTo>
                    <a:pt x="1108" y="1319"/>
                  </a:lnTo>
                  <a:lnTo>
                    <a:pt x="1104" y="1318"/>
                  </a:lnTo>
                  <a:lnTo>
                    <a:pt x="1101" y="1317"/>
                  </a:lnTo>
                  <a:lnTo>
                    <a:pt x="1096" y="1315"/>
                  </a:lnTo>
                  <a:lnTo>
                    <a:pt x="1092" y="1315"/>
                  </a:lnTo>
                  <a:lnTo>
                    <a:pt x="1086" y="1315"/>
                  </a:lnTo>
                  <a:lnTo>
                    <a:pt x="1078" y="1316"/>
                  </a:lnTo>
                  <a:lnTo>
                    <a:pt x="1064" y="1317"/>
                  </a:lnTo>
                  <a:lnTo>
                    <a:pt x="1049" y="1317"/>
                  </a:lnTo>
                  <a:lnTo>
                    <a:pt x="1037" y="1315"/>
                  </a:lnTo>
                  <a:lnTo>
                    <a:pt x="1035" y="1311"/>
                  </a:lnTo>
                  <a:lnTo>
                    <a:pt x="1032" y="1308"/>
                  </a:lnTo>
                  <a:lnTo>
                    <a:pt x="1027" y="1308"/>
                  </a:lnTo>
                  <a:lnTo>
                    <a:pt x="1025" y="1309"/>
                  </a:lnTo>
                  <a:lnTo>
                    <a:pt x="1023" y="1311"/>
                  </a:lnTo>
                  <a:lnTo>
                    <a:pt x="1021" y="1313"/>
                  </a:lnTo>
                  <a:lnTo>
                    <a:pt x="1018" y="1315"/>
                  </a:lnTo>
                  <a:lnTo>
                    <a:pt x="1015" y="1315"/>
                  </a:lnTo>
                  <a:lnTo>
                    <a:pt x="1012" y="1313"/>
                  </a:lnTo>
                  <a:lnTo>
                    <a:pt x="1006" y="1308"/>
                  </a:lnTo>
                  <a:lnTo>
                    <a:pt x="1002" y="1309"/>
                  </a:lnTo>
                  <a:lnTo>
                    <a:pt x="1000" y="1310"/>
                  </a:lnTo>
                  <a:lnTo>
                    <a:pt x="998" y="1311"/>
                  </a:lnTo>
                  <a:lnTo>
                    <a:pt x="995" y="1313"/>
                  </a:lnTo>
                  <a:lnTo>
                    <a:pt x="985" y="1312"/>
                  </a:lnTo>
                  <a:lnTo>
                    <a:pt x="971" y="1313"/>
                  </a:lnTo>
                  <a:lnTo>
                    <a:pt x="957" y="1316"/>
                  </a:lnTo>
                  <a:lnTo>
                    <a:pt x="941" y="1319"/>
                  </a:lnTo>
                  <a:lnTo>
                    <a:pt x="910" y="1327"/>
                  </a:lnTo>
                  <a:lnTo>
                    <a:pt x="885" y="1333"/>
                  </a:lnTo>
                  <a:lnTo>
                    <a:pt x="875" y="1333"/>
                  </a:lnTo>
                  <a:lnTo>
                    <a:pt x="866" y="1333"/>
                  </a:lnTo>
                  <a:lnTo>
                    <a:pt x="861" y="1337"/>
                  </a:lnTo>
                  <a:lnTo>
                    <a:pt x="854" y="1342"/>
                  </a:lnTo>
                  <a:lnTo>
                    <a:pt x="849" y="1342"/>
                  </a:lnTo>
                  <a:lnTo>
                    <a:pt x="844" y="1342"/>
                  </a:lnTo>
                  <a:lnTo>
                    <a:pt x="838" y="1345"/>
                  </a:lnTo>
                  <a:lnTo>
                    <a:pt x="832" y="1348"/>
                  </a:lnTo>
                  <a:lnTo>
                    <a:pt x="822" y="1348"/>
                  </a:lnTo>
                  <a:lnTo>
                    <a:pt x="811" y="1348"/>
                  </a:lnTo>
                  <a:lnTo>
                    <a:pt x="800" y="1351"/>
                  </a:lnTo>
                  <a:lnTo>
                    <a:pt x="788" y="1355"/>
                  </a:lnTo>
                  <a:lnTo>
                    <a:pt x="785" y="1358"/>
                  </a:lnTo>
                  <a:lnTo>
                    <a:pt x="783" y="1360"/>
                  </a:lnTo>
                  <a:lnTo>
                    <a:pt x="773" y="1360"/>
                  </a:lnTo>
                  <a:lnTo>
                    <a:pt x="765" y="1360"/>
                  </a:lnTo>
                  <a:lnTo>
                    <a:pt x="748" y="1364"/>
                  </a:lnTo>
                  <a:lnTo>
                    <a:pt x="732" y="1366"/>
                  </a:lnTo>
                  <a:lnTo>
                    <a:pt x="716" y="1368"/>
                  </a:lnTo>
                  <a:lnTo>
                    <a:pt x="698" y="1370"/>
                  </a:lnTo>
                  <a:lnTo>
                    <a:pt x="696" y="1372"/>
                  </a:lnTo>
                  <a:lnTo>
                    <a:pt x="695" y="1376"/>
                  </a:lnTo>
                  <a:lnTo>
                    <a:pt x="696" y="1388"/>
                  </a:lnTo>
                  <a:lnTo>
                    <a:pt x="698" y="1405"/>
                  </a:lnTo>
                  <a:lnTo>
                    <a:pt x="700" y="1414"/>
                  </a:lnTo>
                  <a:lnTo>
                    <a:pt x="702" y="1422"/>
                  </a:lnTo>
                  <a:lnTo>
                    <a:pt x="704" y="1427"/>
                  </a:lnTo>
                  <a:lnTo>
                    <a:pt x="707" y="1429"/>
                  </a:lnTo>
                  <a:lnTo>
                    <a:pt x="715" y="1432"/>
                  </a:lnTo>
                  <a:lnTo>
                    <a:pt x="729" y="1433"/>
                  </a:lnTo>
                  <a:lnTo>
                    <a:pt x="745" y="1434"/>
                  </a:lnTo>
                  <a:lnTo>
                    <a:pt x="761" y="1433"/>
                  </a:lnTo>
                  <a:lnTo>
                    <a:pt x="778" y="1432"/>
                  </a:lnTo>
                  <a:lnTo>
                    <a:pt x="793" y="1428"/>
                  </a:lnTo>
                  <a:lnTo>
                    <a:pt x="805" y="1426"/>
                  </a:lnTo>
                  <a:lnTo>
                    <a:pt x="813" y="1422"/>
                  </a:lnTo>
                  <a:lnTo>
                    <a:pt x="816" y="1424"/>
                  </a:lnTo>
                  <a:lnTo>
                    <a:pt x="819" y="1427"/>
                  </a:lnTo>
                  <a:lnTo>
                    <a:pt x="820" y="1426"/>
                  </a:lnTo>
                  <a:lnTo>
                    <a:pt x="823" y="1425"/>
                  </a:lnTo>
                  <a:lnTo>
                    <a:pt x="827" y="1422"/>
                  </a:lnTo>
                  <a:lnTo>
                    <a:pt x="830" y="1420"/>
                  </a:lnTo>
                  <a:lnTo>
                    <a:pt x="834" y="1420"/>
                  </a:lnTo>
                  <a:lnTo>
                    <a:pt x="836" y="1421"/>
                  </a:lnTo>
                  <a:lnTo>
                    <a:pt x="838" y="1422"/>
                  </a:lnTo>
                  <a:lnTo>
                    <a:pt x="840" y="1422"/>
                  </a:lnTo>
                  <a:lnTo>
                    <a:pt x="843" y="1422"/>
                  </a:lnTo>
                  <a:lnTo>
                    <a:pt x="848" y="1422"/>
                  </a:lnTo>
                  <a:lnTo>
                    <a:pt x="852" y="1417"/>
                  </a:lnTo>
                  <a:lnTo>
                    <a:pt x="857" y="1414"/>
                  </a:lnTo>
                  <a:lnTo>
                    <a:pt x="865" y="1411"/>
                  </a:lnTo>
                  <a:lnTo>
                    <a:pt x="875" y="1409"/>
                  </a:lnTo>
                  <a:lnTo>
                    <a:pt x="880" y="1410"/>
                  </a:lnTo>
                  <a:lnTo>
                    <a:pt x="884" y="1412"/>
                  </a:lnTo>
                  <a:lnTo>
                    <a:pt x="889" y="1413"/>
                  </a:lnTo>
                  <a:lnTo>
                    <a:pt x="895" y="1412"/>
                  </a:lnTo>
                  <a:lnTo>
                    <a:pt x="899" y="1411"/>
                  </a:lnTo>
                  <a:lnTo>
                    <a:pt x="902" y="1409"/>
                  </a:lnTo>
                  <a:lnTo>
                    <a:pt x="913" y="1410"/>
                  </a:lnTo>
                  <a:lnTo>
                    <a:pt x="924" y="1411"/>
                  </a:lnTo>
                  <a:lnTo>
                    <a:pt x="933" y="1406"/>
                  </a:lnTo>
                  <a:lnTo>
                    <a:pt x="942" y="1403"/>
                  </a:lnTo>
                  <a:lnTo>
                    <a:pt x="951" y="1402"/>
                  </a:lnTo>
                  <a:lnTo>
                    <a:pt x="959" y="1404"/>
                  </a:lnTo>
                  <a:lnTo>
                    <a:pt x="967" y="1406"/>
                  </a:lnTo>
                  <a:lnTo>
                    <a:pt x="975" y="1409"/>
                  </a:lnTo>
                  <a:lnTo>
                    <a:pt x="982" y="1406"/>
                  </a:lnTo>
                  <a:lnTo>
                    <a:pt x="988" y="1403"/>
                  </a:lnTo>
                  <a:lnTo>
                    <a:pt x="989" y="1403"/>
                  </a:lnTo>
                  <a:lnTo>
                    <a:pt x="990" y="1403"/>
                  </a:lnTo>
                  <a:lnTo>
                    <a:pt x="995" y="1405"/>
                  </a:lnTo>
                  <a:lnTo>
                    <a:pt x="1001" y="1409"/>
                  </a:lnTo>
                  <a:lnTo>
                    <a:pt x="1008" y="1407"/>
                  </a:lnTo>
                  <a:lnTo>
                    <a:pt x="1014" y="1406"/>
                  </a:lnTo>
                  <a:lnTo>
                    <a:pt x="1015" y="1406"/>
                  </a:lnTo>
                  <a:lnTo>
                    <a:pt x="1016" y="1406"/>
                  </a:lnTo>
                  <a:lnTo>
                    <a:pt x="1017" y="1406"/>
                  </a:lnTo>
                  <a:lnTo>
                    <a:pt x="1018" y="1406"/>
                  </a:lnTo>
                  <a:lnTo>
                    <a:pt x="1021" y="1412"/>
                  </a:lnTo>
                  <a:lnTo>
                    <a:pt x="1024" y="1416"/>
                  </a:lnTo>
                  <a:lnTo>
                    <a:pt x="1028" y="1418"/>
                  </a:lnTo>
                  <a:lnTo>
                    <a:pt x="1033" y="1418"/>
                  </a:lnTo>
                  <a:lnTo>
                    <a:pt x="1037" y="1416"/>
                  </a:lnTo>
                  <a:lnTo>
                    <a:pt x="1040" y="1413"/>
                  </a:lnTo>
                  <a:lnTo>
                    <a:pt x="1044" y="1410"/>
                  </a:lnTo>
                  <a:lnTo>
                    <a:pt x="1047" y="1406"/>
                  </a:lnTo>
                  <a:lnTo>
                    <a:pt x="1051" y="1404"/>
                  </a:lnTo>
                  <a:lnTo>
                    <a:pt x="1056" y="1403"/>
                  </a:lnTo>
                  <a:lnTo>
                    <a:pt x="1065" y="1406"/>
                  </a:lnTo>
                  <a:lnTo>
                    <a:pt x="1074" y="1410"/>
                  </a:lnTo>
                  <a:lnTo>
                    <a:pt x="1079" y="1415"/>
                  </a:lnTo>
                  <a:lnTo>
                    <a:pt x="1082" y="1420"/>
                  </a:lnTo>
                  <a:lnTo>
                    <a:pt x="1087" y="1421"/>
                  </a:lnTo>
                  <a:lnTo>
                    <a:pt x="1094" y="1420"/>
                  </a:lnTo>
                  <a:lnTo>
                    <a:pt x="1099" y="1418"/>
                  </a:lnTo>
                  <a:lnTo>
                    <a:pt x="1106" y="1417"/>
                  </a:lnTo>
                  <a:lnTo>
                    <a:pt x="1114" y="1415"/>
                  </a:lnTo>
                  <a:lnTo>
                    <a:pt x="1120" y="1414"/>
                  </a:lnTo>
                  <a:lnTo>
                    <a:pt x="1127" y="1414"/>
                  </a:lnTo>
                  <a:lnTo>
                    <a:pt x="1133" y="1416"/>
                  </a:lnTo>
                  <a:lnTo>
                    <a:pt x="1134" y="1416"/>
                  </a:lnTo>
                  <a:lnTo>
                    <a:pt x="1150" y="1432"/>
                  </a:lnTo>
                  <a:lnTo>
                    <a:pt x="1166" y="1448"/>
                  </a:lnTo>
                  <a:lnTo>
                    <a:pt x="1169" y="1450"/>
                  </a:lnTo>
                  <a:lnTo>
                    <a:pt x="1173" y="1450"/>
                  </a:lnTo>
                  <a:lnTo>
                    <a:pt x="1176" y="1451"/>
                  </a:lnTo>
                  <a:lnTo>
                    <a:pt x="1178" y="1455"/>
                  </a:lnTo>
                  <a:lnTo>
                    <a:pt x="1179" y="1462"/>
                  </a:lnTo>
                  <a:lnTo>
                    <a:pt x="1179" y="1470"/>
                  </a:lnTo>
                  <a:lnTo>
                    <a:pt x="1178" y="1476"/>
                  </a:lnTo>
                  <a:lnTo>
                    <a:pt x="1176" y="1483"/>
                  </a:lnTo>
                  <a:lnTo>
                    <a:pt x="1176" y="1492"/>
                  </a:lnTo>
                  <a:lnTo>
                    <a:pt x="1176" y="1502"/>
                  </a:lnTo>
                  <a:lnTo>
                    <a:pt x="1173" y="1506"/>
                  </a:lnTo>
                  <a:lnTo>
                    <a:pt x="1169" y="1510"/>
                  </a:lnTo>
                  <a:lnTo>
                    <a:pt x="1165" y="1514"/>
                  </a:lnTo>
                  <a:lnTo>
                    <a:pt x="1162" y="1517"/>
                  </a:lnTo>
                  <a:lnTo>
                    <a:pt x="1152" y="1522"/>
                  </a:lnTo>
                  <a:lnTo>
                    <a:pt x="1141" y="1527"/>
                  </a:lnTo>
                  <a:lnTo>
                    <a:pt x="1128" y="1529"/>
                  </a:lnTo>
                  <a:lnTo>
                    <a:pt x="1115" y="1531"/>
                  </a:lnTo>
                  <a:lnTo>
                    <a:pt x="1101" y="1532"/>
                  </a:lnTo>
                  <a:lnTo>
                    <a:pt x="1086" y="1532"/>
                  </a:lnTo>
                  <a:lnTo>
                    <a:pt x="1076" y="1532"/>
                  </a:lnTo>
                  <a:lnTo>
                    <a:pt x="1068" y="1532"/>
                  </a:lnTo>
                  <a:lnTo>
                    <a:pt x="1059" y="1532"/>
                  </a:lnTo>
                  <a:lnTo>
                    <a:pt x="1050" y="1532"/>
                  </a:lnTo>
                  <a:lnTo>
                    <a:pt x="1038" y="1530"/>
                  </a:lnTo>
                  <a:lnTo>
                    <a:pt x="1026" y="1529"/>
                  </a:lnTo>
                  <a:lnTo>
                    <a:pt x="1013" y="1528"/>
                  </a:lnTo>
                  <a:lnTo>
                    <a:pt x="1001" y="1527"/>
                  </a:lnTo>
                  <a:lnTo>
                    <a:pt x="988" y="1528"/>
                  </a:lnTo>
                  <a:lnTo>
                    <a:pt x="976" y="1529"/>
                  </a:lnTo>
                  <a:lnTo>
                    <a:pt x="964" y="1530"/>
                  </a:lnTo>
                  <a:lnTo>
                    <a:pt x="952" y="1532"/>
                  </a:lnTo>
                  <a:lnTo>
                    <a:pt x="943" y="1532"/>
                  </a:lnTo>
                  <a:lnTo>
                    <a:pt x="934" y="1532"/>
                  </a:lnTo>
                  <a:lnTo>
                    <a:pt x="924" y="1532"/>
                  </a:lnTo>
                  <a:lnTo>
                    <a:pt x="916" y="1532"/>
                  </a:lnTo>
                  <a:lnTo>
                    <a:pt x="912" y="1535"/>
                  </a:lnTo>
                  <a:lnTo>
                    <a:pt x="909" y="1539"/>
                  </a:lnTo>
                  <a:lnTo>
                    <a:pt x="899" y="1539"/>
                  </a:lnTo>
                  <a:lnTo>
                    <a:pt x="889" y="1539"/>
                  </a:lnTo>
                  <a:lnTo>
                    <a:pt x="878" y="1539"/>
                  </a:lnTo>
                  <a:lnTo>
                    <a:pt x="869" y="1539"/>
                  </a:lnTo>
                  <a:lnTo>
                    <a:pt x="853" y="1543"/>
                  </a:lnTo>
                  <a:lnTo>
                    <a:pt x="837" y="1546"/>
                  </a:lnTo>
                  <a:lnTo>
                    <a:pt x="820" y="1551"/>
                  </a:lnTo>
                  <a:lnTo>
                    <a:pt x="805" y="1554"/>
                  </a:lnTo>
                  <a:lnTo>
                    <a:pt x="789" y="1557"/>
                  </a:lnTo>
                  <a:lnTo>
                    <a:pt x="772" y="1560"/>
                  </a:lnTo>
                  <a:lnTo>
                    <a:pt x="765" y="1561"/>
                  </a:lnTo>
                  <a:lnTo>
                    <a:pt x="758" y="1563"/>
                  </a:lnTo>
                  <a:lnTo>
                    <a:pt x="751" y="1565"/>
                  </a:lnTo>
                  <a:lnTo>
                    <a:pt x="746" y="1569"/>
                  </a:lnTo>
                  <a:lnTo>
                    <a:pt x="746" y="1570"/>
                  </a:lnTo>
                  <a:lnTo>
                    <a:pt x="747" y="1572"/>
                  </a:lnTo>
                  <a:lnTo>
                    <a:pt x="760" y="1570"/>
                  </a:lnTo>
                  <a:lnTo>
                    <a:pt x="770" y="1568"/>
                  </a:lnTo>
                  <a:lnTo>
                    <a:pt x="779" y="1565"/>
                  </a:lnTo>
                  <a:lnTo>
                    <a:pt x="789" y="1563"/>
                  </a:lnTo>
                  <a:lnTo>
                    <a:pt x="797" y="1563"/>
                  </a:lnTo>
                  <a:lnTo>
                    <a:pt x="807" y="1566"/>
                  </a:lnTo>
                  <a:lnTo>
                    <a:pt x="817" y="1569"/>
                  </a:lnTo>
                  <a:lnTo>
                    <a:pt x="826" y="1572"/>
                  </a:lnTo>
                  <a:lnTo>
                    <a:pt x="831" y="1573"/>
                  </a:lnTo>
                  <a:lnTo>
                    <a:pt x="837" y="1573"/>
                  </a:lnTo>
                  <a:lnTo>
                    <a:pt x="842" y="1572"/>
                  </a:lnTo>
                  <a:lnTo>
                    <a:pt x="848" y="1570"/>
                  </a:lnTo>
                  <a:lnTo>
                    <a:pt x="853" y="1568"/>
                  </a:lnTo>
                  <a:lnTo>
                    <a:pt x="859" y="1568"/>
                  </a:lnTo>
                  <a:lnTo>
                    <a:pt x="863" y="1567"/>
                  </a:lnTo>
                  <a:lnTo>
                    <a:pt x="870" y="1568"/>
                  </a:lnTo>
                  <a:lnTo>
                    <a:pt x="880" y="1578"/>
                  </a:lnTo>
                  <a:lnTo>
                    <a:pt x="890" y="1587"/>
                  </a:lnTo>
                  <a:lnTo>
                    <a:pt x="904" y="1589"/>
                  </a:lnTo>
                  <a:lnTo>
                    <a:pt x="918" y="1591"/>
                  </a:lnTo>
                  <a:lnTo>
                    <a:pt x="927" y="1596"/>
                  </a:lnTo>
                  <a:lnTo>
                    <a:pt x="934" y="1602"/>
                  </a:lnTo>
                  <a:lnTo>
                    <a:pt x="941" y="1610"/>
                  </a:lnTo>
                  <a:lnTo>
                    <a:pt x="948" y="1616"/>
                  </a:lnTo>
                  <a:lnTo>
                    <a:pt x="956" y="1621"/>
                  </a:lnTo>
                  <a:lnTo>
                    <a:pt x="964" y="1625"/>
                  </a:lnTo>
                  <a:lnTo>
                    <a:pt x="970" y="1635"/>
                  </a:lnTo>
                  <a:lnTo>
                    <a:pt x="979" y="1644"/>
                  </a:lnTo>
                  <a:lnTo>
                    <a:pt x="983" y="1645"/>
                  </a:lnTo>
                  <a:lnTo>
                    <a:pt x="988" y="1647"/>
                  </a:lnTo>
                  <a:lnTo>
                    <a:pt x="994" y="1655"/>
                  </a:lnTo>
                  <a:lnTo>
                    <a:pt x="1001" y="1662"/>
                  </a:lnTo>
                  <a:lnTo>
                    <a:pt x="1003" y="1663"/>
                  </a:lnTo>
                  <a:lnTo>
                    <a:pt x="1006" y="1666"/>
                  </a:lnTo>
                  <a:lnTo>
                    <a:pt x="1015" y="1678"/>
                  </a:lnTo>
                  <a:lnTo>
                    <a:pt x="1024" y="1688"/>
                  </a:lnTo>
                  <a:lnTo>
                    <a:pt x="1029" y="1688"/>
                  </a:lnTo>
                  <a:lnTo>
                    <a:pt x="1035" y="1689"/>
                  </a:lnTo>
                  <a:lnTo>
                    <a:pt x="1040" y="1695"/>
                  </a:lnTo>
                  <a:lnTo>
                    <a:pt x="1047" y="1702"/>
                  </a:lnTo>
                  <a:lnTo>
                    <a:pt x="1053" y="1704"/>
                  </a:lnTo>
                  <a:lnTo>
                    <a:pt x="1060" y="1705"/>
                  </a:lnTo>
                  <a:lnTo>
                    <a:pt x="1073" y="1719"/>
                  </a:lnTo>
                  <a:lnTo>
                    <a:pt x="1086" y="1733"/>
                  </a:lnTo>
                  <a:lnTo>
                    <a:pt x="1091" y="1735"/>
                  </a:lnTo>
                  <a:lnTo>
                    <a:pt x="1095" y="1736"/>
                  </a:lnTo>
                  <a:lnTo>
                    <a:pt x="1107" y="1742"/>
                  </a:lnTo>
                  <a:lnTo>
                    <a:pt x="1119" y="1749"/>
                  </a:lnTo>
                  <a:lnTo>
                    <a:pt x="1131" y="1756"/>
                  </a:lnTo>
                  <a:lnTo>
                    <a:pt x="1142" y="1764"/>
                  </a:lnTo>
                  <a:lnTo>
                    <a:pt x="1150" y="1772"/>
                  </a:lnTo>
                  <a:lnTo>
                    <a:pt x="1157" y="1781"/>
                  </a:lnTo>
                  <a:lnTo>
                    <a:pt x="1158" y="1787"/>
                  </a:lnTo>
                  <a:lnTo>
                    <a:pt x="1160" y="1793"/>
                  </a:lnTo>
                  <a:lnTo>
                    <a:pt x="1165" y="1793"/>
                  </a:lnTo>
                  <a:lnTo>
                    <a:pt x="1172" y="1794"/>
                  </a:lnTo>
                  <a:lnTo>
                    <a:pt x="1172" y="1795"/>
                  </a:lnTo>
                  <a:lnTo>
                    <a:pt x="1173" y="1796"/>
                  </a:lnTo>
                  <a:lnTo>
                    <a:pt x="1173" y="1802"/>
                  </a:lnTo>
                  <a:lnTo>
                    <a:pt x="1171" y="1808"/>
                  </a:lnTo>
                  <a:lnTo>
                    <a:pt x="1179" y="1817"/>
                  </a:lnTo>
                  <a:lnTo>
                    <a:pt x="1188" y="1825"/>
                  </a:lnTo>
                  <a:lnTo>
                    <a:pt x="1188" y="1828"/>
                  </a:lnTo>
                  <a:lnTo>
                    <a:pt x="1188" y="1829"/>
                  </a:lnTo>
                  <a:lnTo>
                    <a:pt x="1179" y="1834"/>
                  </a:lnTo>
                  <a:lnTo>
                    <a:pt x="1171" y="1840"/>
                  </a:lnTo>
                  <a:lnTo>
                    <a:pt x="1164" y="1840"/>
                  </a:lnTo>
                  <a:lnTo>
                    <a:pt x="1158" y="1841"/>
                  </a:lnTo>
                  <a:lnTo>
                    <a:pt x="1157" y="1847"/>
                  </a:lnTo>
                  <a:lnTo>
                    <a:pt x="1157" y="1854"/>
                  </a:lnTo>
                  <a:lnTo>
                    <a:pt x="1150" y="1858"/>
                  </a:lnTo>
                  <a:lnTo>
                    <a:pt x="1141" y="1861"/>
                  </a:lnTo>
                  <a:lnTo>
                    <a:pt x="1138" y="1864"/>
                  </a:lnTo>
                  <a:lnTo>
                    <a:pt x="1133" y="1866"/>
                  </a:lnTo>
                  <a:lnTo>
                    <a:pt x="1130" y="1868"/>
                  </a:lnTo>
                  <a:lnTo>
                    <a:pt x="1128" y="1871"/>
                  </a:lnTo>
                  <a:lnTo>
                    <a:pt x="1126" y="1882"/>
                  </a:lnTo>
                  <a:lnTo>
                    <a:pt x="1125" y="1895"/>
                  </a:lnTo>
                  <a:lnTo>
                    <a:pt x="1110" y="1910"/>
                  </a:lnTo>
                  <a:lnTo>
                    <a:pt x="1096" y="1925"/>
                  </a:lnTo>
                  <a:lnTo>
                    <a:pt x="1092" y="1927"/>
                  </a:lnTo>
                  <a:lnTo>
                    <a:pt x="1086" y="1929"/>
                  </a:lnTo>
                  <a:lnTo>
                    <a:pt x="1081" y="1930"/>
                  </a:lnTo>
                  <a:lnTo>
                    <a:pt x="1074" y="1931"/>
                  </a:lnTo>
                  <a:lnTo>
                    <a:pt x="1059" y="1934"/>
                  </a:lnTo>
                  <a:lnTo>
                    <a:pt x="1041" y="1934"/>
                  </a:lnTo>
                  <a:lnTo>
                    <a:pt x="1025" y="1934"/>
                  </a:lnTo>
                  <a:lnTo>
                    <a:pt x="1008" y="1933"/>
                  </a:lnTo>
                  <a:lnTo>
                    <a:pt x="993" y="1930"/>
                  </a:lnTo>
                  <a:lnTo>
                    <a:pt x="980" y="1928"/>
                  </a:lnTo>
                  <a:lnTo>
                    <a:pt x="980" y="1926"/>
                  </a:lnTo>
                  <a:lnTo>
                    <a:pt x="980" y="1924"/>
                  </a:lnTo>
                  <a:lnTo>
                    <a:pt x="983" y="1919"/>
                  </a:lnTo>
                  <a:lnTo>
                    <a:pt x="988" y="1915"/>
                  </a:lnTo>
                  <a:lnTo>
                    <a:pt x="987" y="1911"/>
                  </a:lnTo>
                  <a:lnTo>
                    <a:pt x="985" y="1907"/>
                  </a:lnTo>
                  <a:lnTo>
                    <a:pt x="980" y="1907"/>
                  </a:lnTo>
                  <a:lnTo>
                    <a:pt x="977" y="1905"/>
                  </a:lnTo>
                  <a:lnTo>
                    <a:pt x="975" y="1904"/>
                  </a:lnTo>
                  <a:lnTo>
                    <a:pt x="974" y="1902"/>
                  </a:lnTo>
                  <a:lnTo>
                    <a:pt x="969" y="1896"/>
                  </a:lnTo>
                  <a:lnTo>
                    <a:pt x="965" y="1892"/>
                  </a:lnTo>
                  <a:lnTo>
                    <a:pt x="957" y="1888"/>
                  </a:lnTo>
                  <a:lnTo>
                    <a:pt x="948" y="1883"/>
                  </a:lnTo>
                  <a:lnTo>
                    <a:pt x="940" y="1881"/>
                  </a:lnTo>
                  <a:lnTo>
                    <a:pt x="928" y="1879"/>
                  </a:lnTo>
                  <a:lnTo>
                    <a:pt x="922" y="1869"/>
                  </a:lnTo>
                  <a:lnTo>
                    <a:pt x="917" y="1859"/>
                  </a:lnTo>
                  <a:lnTo>
                    <a:pt x="915" y="1854"/>
                  </a:lnTo>
                  <a:lnTo>
                    <a:pt x="911" y="1849"/>
                  </a:lnTo>
                  <a:lnTo>
                    <a:pt x="908" y="1845"/>
                  </a:lnTo>
                  <a:lnTo>
                    <a:pt x="904" y="1842"/>
                  </a:lnTo>
                  <a:lnTo>
                    <a:pt x="897" y="1838"/>
                  </a:lnTo>
                  <a:lnTo>
                    <a:pt x="889" y="1836"/>
                  </a:lnTo>
                  <a:lnTo>
                    <a:pt x="886" y="1835"/>
                  </a:lnTo>
                  <a:lnTo>
                    <a:pt x="883" y="1833"/>
                  </a:lnTo>
                  <a:lnTo>
                    <a:pt x="881" y="1831"/>
                  </a:lnTo>
                  <a:lnTo>
                    <a:pt x="878" y="1828"/>
                  </a:lnTo>
                  <a:lnTo>
                    <a:pt x="878" y="1820"/>
                  </a:lnTo>
                  <a:lnTo>
                    <a:pt x="877" y="1811"/>
                  </a:lnTo>
                  <a:lnTo>
                    <a:pt x="874" y="1806"/>
                  </a:lnTo>
                  <a:lnTo>
                    <a:pt x="867" y="1798"/>
                  </a:lnTo>
                  <a:lnTo>
                    <a:pt x="859" y="1789"/>
                  </a:lnTo>
                  <a:lnTo>
                    <a:pt x="848" y="1781"/>
                  </a:lnTo>
                  <a:lnTo>
                    <a:pt x="827" y="1762"/>
                  </a:lnTo>
                  <a:lnTo>
                    <a:pt x="813" y="1751"/>
                  </a:lnTo>
                  <a:lnTo>
                    <a:pt x="803" y="1748"/>
                  </a:lnTo>
                  <a:lnTo>
                    <a:pt x="793" y="1743"/>
                  </a:lnTo>
                  <a:lnTo>
                    <a:pt x="789" y="1737"/>
                  </a:lnTo>
                  <a:lnTo>
                    <a:pt x="783" y="1730"/>
                  </a:lnTo>
                  <a:lnTo>
                    <a:pt x="778" y="1728"/>
                  </a:lnTo>
                  <a:lnTo>
                    <a:pt x="772" y="1726"/>
                  </a:lnTo>
                  <a:lnTo>
                    <a:pt x="767" y="1726"/>
                  </a:lnTo>
                  <a:lnTo>
                    <a:pt x="762" y="1727"/>
                  </a:lnTo>
                  <a:lnTo>
                    <a:pt x="762" y="1739"/>
                  </a:lnTo>
                  <a:lnTo>
                    <a:pt x="761" y="1751"/>
                  </a:lnTo>
                  <a:lnTo>
                    <a:pt x="759" y="1753"/>
                  </a:lnTo>
                  <a:lnTo>
                    <a:pt x="756" y="1756"/>
                  </a:lnTo>
                  <a:lnTo>
                    <a:pt x="754" y="1767"/>
                  </a:lnTo>
                  <a:lnTo>
                    <a:pt x="754" y="1779"/>
                  </a:lnTo>
                  <a:lnTo>
                    <a:pt x="754" y="1793"/>
                  </a:lnTo>
                  <a:lnTo>
                    <a:pt x="753" y="1802"/>
                  </a:lnTo>
                  <a:lnTo>
                    <a:pt x="751" y="1809"/>
                  </a:lnTo>
                  <a:lnTo>
                    <a:pt x="750" y="1817"/>
                  </a:lnTo>
                  <a:lnTo>
                    <a:pt x="750" y="1825"/>
                  </a:lnTo>
                  <a:lnTo>
                    <a:pt x="750" y="1833"/>
                  </a:lnTo>
                  <a:lnTo>
                    <a:pt x="751" y="1849"/>
                  </a:lnTo>
                  <a:lnTo>
                    <a:pt x="749" y="1864"/>
                  </a:lnTo>
                  <a:lnTo>
                    <a:pt x="748" y="1876"/>
                  </a:lnTo>
                  <a:lnTo>
                    <a:pt x="747" y="1889"/>
                  </a:lnTo>
                  <a:lnTo>
                    <a:pt x="748" y="1902"/>
                  </a:lnTo>
                  <a:lnTo>
                    <a:pt x="746" y="1913"/>
                  </a:lnTo>
                  <a:lnTo>
                    <a:pt x="745" y="1922"/>
                  </a:lnTo>
                  <a:lnTo>
                    <a:pt x="746" y="1933"/>
                  </a:lnTo>
                  <a:lnTo>
                    <a:pt x="747" y="1942"/>
                  </a:lnTo>
                  <a:lnTo>
                    <a:pt x="749" y="1950"/>
                  </a:lnTo>
                  <a:lnTo>
                    <a:pt x="747" y="1957"/>
                  </a:lnTo>
                  <a:lnTo>
                    <a:pt x="746" y="1964"/>
                  </a:lnTo>
                  <a:lnTo>
                    <a:pt x="748" y="1981"/>
                  </a:lnTo>
                  <a:lnTo>
                    <a:pt x="749" y="1996"/>
                  </a:lnTo>
                  <a:lnTo>
                    <a:pt x="749" y="1997"/>
                  </a:lnTo>
                  <a:lnTo>
                    <a:pt x="746" y="2003"/>
                  </a:lnTo>
                  <a:lnTo>
                    <a:pt x="744" y="2008"/>
                  </a:lnTo>
                  <a:lnTo>
                    <a:pt x="742" y="2018"/>
                  </a:lnTo>
                  <a:lnTo>
                    <a:pt x="742" y="2029"/>
                  </a:lnTo>
                  <a:lnTo>
                    <a:pt x="742" y="2039"/>
                  </a:lnTo>
                  <a:lnTo>
                    <a:pt x="744" y="2049"/>
                  </a:lnTo>
                  <a:lnTo>
                    <a:pt x="745" y="2058"/>
                  </a:lnTo>
                  <a:lnTo>
                    <a:pt x="745" y="2068"/>
                  </a:lnTo>
                  <a:lnTo>
                    <a:pt x="744" y="2077"/>
                  </a:lnTo>
                  <a:lnTo>
                    <a:pt x="741" y="2086"/>
                  </a:lnTo>
                  <a:lnTo>
                    <a:pt x="736" y="2085"/>
                  </a:lnTo>
                  <a:lnTo>
                    <a:pt x="732" y="2084"/>
                  </a:lnTo>
                  <a:lnTo>
                    <a:pt x="729" y="2082"/>
                  </a:lnTo>
                  <a:lnTo>
                    <a:pt x="725" y="2080"/>
                  </a:lnTo>
                  <a:lnTo>
                    <a:pt x="720" y="2077"/>
                  </a:lnTo>
                  <a:lnTo>
                    <a:pt x="713" y="2074"/>
                  </a:lnTo>
                  <a:lnTo>
                    <a:pt x="709" y="2075"/>
                  </a:lnTo>
                  <a:lnTo>
                    <a:pt x="701" y="2078"/>
                  </a:lnTo>
                  <a:lnTo>
                    <a:pt x="697" y="2079"/>
                  </a:lnTo>
                  <a:lnTo>
                    <a:pt x="691" y="2079"/>
                  </a:lnTo>
                  <a:lnTo>
                    <a:pt x="686" y="2079"/>
                  </a:lnTo>
                  <a:lnTo>
                    <a:pt x="681" y="2077"/>
                  </a:lnTo>
                  <a:lnTo>
                    <a:pt x="668" y="2063"/>
                  </a:lnTo>
                  <a:lnTo>
                    <a:pt x="656" y="2046"/>
                  </a:lnTo>
                  <a:lnTo>
                    <a:pt x="656" y="2036"/>
                  </a:lnTo>
                  <a:lnTo>
                    <a:pt x="656" y="2027"/>
                  </a:lnTo>
                  <a:lnTo>
                    <a:pt x="654" y="2017"/>
                  </a:lnTo>
                  <a:lnTo>
                    <a:pt x="653" y="2007"/>
                  </a:lnTo>
                  <a:lnTo>
                    <a:pt x="652" y="1997"/>
                  </a:lnTo>
                  <a:lnTo>
                    <a:pt x="652" y="1987"/>
                  </a:lnTo>
                  <a:lnTo>
                    <a:pt x="652" y="1976"/>
                  </a:lnTo>
                  <a:lnTo>
                    <a:pt x="653" y="1965"/>
                  </a:lnTo>
                  <a:lnTo>
                    <a:pt x="654" y="1954"/>
                  </a:lnTo>
                  <a:lnTo>
                    <a:pt x="656" y="1943"/>
                  </a:lnTo>
                  <a:lnTo>
                    <a:pt x="657" y="1934"/>
                  </a:lnTo>
                  <a:lnTo>
                    <a:pt x="656" y="1923"/>
                  </a:lnTo>
                  <a:lnTo>
                    <a:pt x="655" y="1913"/>
                  </a:lnTo>
                  <a:lnTo>
                    <a:pt x="655" y="1903"/>
                  </a:lnTo>
                  <a:lnTo>
                    <a:pt x="657" y="1888"/>
                  </a:lnTo>
                  <a:lnTo>
                    <a:pt x="660" y="1871"/>
                  </a:lnTo>
                  <a:lnTo>
                    <a:pt x="663" y="1855"/>
                  </a:lnTo>
                  <a:lnTo>
                    <a:pt x="666" y="1840"/>
                  </a:lnTo>
                  <a:lnTo>
                    <a:pt x="666" y="1829"/>
                  </a:lnTo>
                  <a:lnTo>
                    <a:pt x="666" y="1818"/>
                  </a:lnTo>
                  <a:lnTo>
                    <a:pt x="669" y="1814"/>
                  </a:lnTo>
                  <a:lnTo>
                    <a:pt x="672" y="1811"/>
                  </a:lnTo>
                  <a:lnTo>
                    <a:pt x="672" y="1800"/>
                  </a:lnTo>
                  <a:lnTo>
                    <a:pt x="672" y="1789"/>
                  </a:lnTo>
                  <a:lnTo>
                    <a:pt x="674" y="1779"/>
                  </a:lnTo>
                  <a:lnTo>
                    <a:pt x="675" y="1767"/>
                  </a:lnTo>
                  <a:lnTo>
                    <a:pt x="676" y="1754"/>
                  </a:lnTo>
                  <a:lnTo>
                    <a:pt x="678" y="1744"/>
                  </a:lnTo>
                  <a:lnTo>
                    <a:pt x="678" y="1729"/>
                  </a:lnTo>
                  <a:lnTo>
                    <a:pt x="678" y="1713"/>
                  </a:lnTo>
                  <a:lnTo>
                    <a:pt x="680" y="1696"/>
                  </a:lnTo>
                  <a:lnTo>
                    <a:pt x="681" y="1679"/>
                  </a:lnTo>
                  <a:lnTo>
                    <a:pt x="680" y="1660"/>
                  </a:lnTo>
                  <a:lnTo>
                    <a:pt x="678" y="1642"/>
                  </a:lnTo>
                  <a:lnTo>
                    <a:pt x="674" y="1624"/>
                  </a:lnTo>
                  <a:lnTo>
                    <a:pt x="668" y="1609"/>
                  </a:lnTo>
                  <a:lnTo>
                    <a:pt x="665" y="1602"/>
                  </a:lnTo>
                  <a:lnTo>
                    <a:pt x="662" y="1597"/>
                  </a:lnTo>
                  <a:lnTo>
                    <a:pt x="657" y="1591"/>
                  </a:lnTo>
                  <a:lnTo>
                    <a:pt x="654" y="1588"/>
                  </a:lnTo>
                  <a:lnTo>
                    <a:pt x="652" y="1588"/>
                  </a:lnTo>
                  <a:lnTo>
                    <a:pt x="650" y="1589"/>
                  </a:lnTo>
                  <a:lnTo>
                    <a:pt x="649" y="1589"/>
                  </a:lnTo>
                  <a:lnTo>
                    <a:pt x="650" y="1592"/>
                  </a:lnTo>
                  <a:lnTo>
                    <a:pt x="650" y="1596"/>
                  </a:lnTo>
                  <a:lnTo>
                    <a:pt x="650" y="1598"/>
                  </a:lnTo>
                  <a:lnTo>
                    <a:pt x="648" y="1601"/>
                  </a:lnTo>
                  <a:lnTo>
                    <a:pt x="645" y="1605"/>
                  </a:lnTo>
                  <a:lnTo>
                    <a:pt x="642" y="1612"/>
                  </a:lnTo>
                  <a:lnTo>
                    <a:pt x="642" y="1616"/>
                  </a:lnTo>
                  <a:lnTo>
                    <a:pt x="642" y="1622"/>
                  </a:lnTo>
                  <a:lnTo>
                    <a:pt x="638" y="1632"/>
                  </a:lnTo>
                  <a:lnTo>
                    <a:pt x="633" y="1643"/>
                  </a:lnTo>
                  <a:lnTo>
                    <a:pt x="632" y="1648"/>
                  </a:lnTo>
                  <a:lnTo>
                    <a:pt x="632" y="1655"/>
                  </a:lnTo>
                  <a:lnTo>
                    <a:pt x="628" y="1663"/>
                  </a:lnTo>
                  <a:lnTo>
                    <a:pt x="621" y="1672"/>
                  </a:lnTo>
                  <a:lnTo>
                    <a:pt x="615" y="1680"/>
                  </a:lnTo>
                  <a:lnTo>
                    <a:pt x="609" y="1688"/>
                  </a:lnTo>
                  <a:lnTo>
                    <a:pt x="603" y="1697"/>
                  </a:lnTo>
                  <a:lnTo>
                    <a:pt x="597" y="1707"/>
                  </a:lnTo>
                  <a:lnTo>
                    <a:pt x="592" y="1718"/>
                  </a:lnTo>
                  <a:lnTo>
                    <a:pt x="586" y="1728"/>
                  </a:lnTo>
                  <a:lnTo>
                    <a:pt x="585" y="1735"/>
                  </a:lnTo>
                  <a:lnTo>
                    <a:pt x="583" y="1740"/>
                  </a:lnTo>
                  <a:lnTo>
                    <a:pt x="579" y="1743"/>
                  </a:lnTo>
                  <a:lnTo>
                    <a:pt x="574" y="1746"/>
                  </a:lnTo>
                  <a:lnTo>
                    <a:pt x="568" y="1758"/>
                  </a:lnTo>
                  <a:lnTo>
                    <a:pt x="561" y="1768"/>
                  </a:lnTo>
                  <a:lnTo>
                    <a:pt x="552" y="1776"/>
                  </a:lnTo>
                  <a:lnTo>
                    <a:pt x="544" y="1784"/>
                  </a:lnTo>
                  <a:lnTo>
                    <a:pt x="540" y="1789"/>
                  </a:lnTo>
                  <a:lnTo>
                    <a:pt x="536" y="1796"/>
                  </a:lnTo>
                  <a:lnTo>
                    <a:pt x="532" y="1797"/>
                  </a:lnTo>
                  <a:lnTo>
                    <a:pt x="527" y="1799"/>
                  </a:lnTo>
                  <a:lnTo>
                    <a:pt x="521" y="1807"/>
                  </a:lnTo>
                  <a:lnTo>
                    <a:pt x="515" y="1814"/>
                  </a:lnTo>
                  <a:lnTo>
                    <a:pt x="509" y="1818"/>
                  </a:lnTo>
                  <a:lnTo>
                    <a:pt x="502" y="1820"/>
                  </a:lnTo>
                  <a:lnTo>
                    <a:pt x="494" y="1832"/>
                  </a:lnTo>
                  <a:lnTo>
                    <a:pt x="487" y="1843"/>
                  </a:lnTo>
                  <a:lnTo>
                    <a:pt x="478" y="1854"/>
                  </a:lnTo>
                  <a:lnTo>
                    <a:pt x="470" y="1865"/>
                  </a:lnTo>
                  <a:lnTo>
                    <a:pt x="464" y="1871"/>
                  </a:lnTo>
                  <a:lnTo>
                    <a:pt x="456" y="1876"/>
                  </a:lnTo>
                  <a:lnTo>
                    <a:pt x="448" y="1880"/>
                  </a:lnTo>
                  <a:lnTo>
                    <a:pt x="441" y="1884"/>
                  </a:lnTo>
                  <a:lnTo>
                    <a:pt x="433" y="1894"/>
                  </a:lnTo>
                  <a:lnTo>
                    <a:pt x="427" y="1903"/>
                  </a:lnTo>
                  <a:lnTo>
                    <a:pt x="417" y="1908"/>
                  </a:lnTo>
                  <a:lnTo>
                    <a:pt x="409" y="1913"/>
                  </a:lnTo>
                  <a:lnTo>
                    <a:pt x="408" y="1913"/>
                  </a:lnTo>
                  <a:lnTo>
                    <a:pt x="402" y="1906"/>
                  </a:lnTo>
                  <a:lnTo>
                    <a:pt x="395" y="1896"/>
                  </a:lnTo>
                  <a:lnTo>
                    <a:pt x="387" y="1884"/>
                  </a:lnTo>
                  <a:lnTo>
                    <a:pt x="384" y="1877"/>
                  </a:lnTo>
                  <a:lnTo>
                    <a:pt x="383" y="1861"/>
                  </a:lnTo>
                  <a:lnTo>
                    <a:pt x="382" y="1848"/>
                  </a:lnTo>
                  <a:lnTo>
                    <a:pt x="375" y="1848"/>
                  </a:lnTo>
                  <a:lnTo>
                    <a:pt x="369" y="1848"/>
                  </a:lnTo>
                  <a:lnTo>
                    <a:pt x="366" y="1847"/>
                  </a:lnTo>
                  <a:lnTo>
                    <a:pt x="363" y="1846"/>
                  </a:lnTo>
                  <a:lnTo>
                    <a:pt x="361" y="1845"/>
                  </a:lnTo>
                  <a:lnTo>
                    <a:pt x="360" y="1843"/>
                  </a:lnTo>
                  <a:lnTo>
                    <a:pt x="359" y="1837"/>
                  </a:lnTo>
                  <a:lnTo>
                    <a:pt x="358" y="1832"/>
                  </a:lnTo>
                  <a:lnTo>
                    <a:pt x="351" y="1824"/>
                  </a:lnTo>
                  <a:lnTo>
                    <a:pt x="345" y="1816"/>
                  </a:lnTo>
                  <a:lnTo>
                    <a:pt x="343" y="1812"/>
                  </a:lnTo>
                  <a:lnTo>
                    <a:pt x="343" y="1809"/>
                  </a:lnTo>
                  <a:lnTo>
                    <a:pt x="345" y="1806"/>
                  </a:lnTo>
                  <a:lnTo>
                    <a:pt x="345" y="1802"/>
                  </a:lnTo>
                  <a:lnTo>
                    <a:pt x="348" y="1798"/>
                  </a:lnTo>
                  <a:lnTo>
                    <a:pt x="350" y="1794"/>
                  </a:lnTo>
                  <a:lnTo>
                    <a:pt x="351" y="1777"/>
                  </a:lnTo>
                  <a:lnTo>
                    <a:pt x="353" y="1764"/>
                  </a:lnTo>
                  <a:lnTo>
                    <a:pt x="364" y="1752"/>
                  </a:lnTo>
                  <a:lnTo>
                    <a:pt x="374" y="1738"/>
                  </a:lnTo>
                  <a:lnTo>
                    <a:pt x="374" y="1724"/>
                  </a:lnTo>
                  <a:lnTo>
                    <a:pt x="375" y="1708"/>
                  </a:lnTo>
                  <a:lnTo>
                    <a:pt x="383" y="1706"/>
                  </a:lnTo>
                  <a:lnTo>
                    <a:pt x="390" y="1703"/>
                  </a:lnTo>
                  <a:lnTo>
                    <a:pt x="396" y="1701"/>
                  </a:lnTo>
                  <a:lnTo>
                    <a:pt x="402" y="1696"/>
                  </a:lnTo>
                  <a:lnTo>
                    <a:pt x="406" y="1691"/>
                  </a:lnTo>
                  <a:lnTo>
                    <a:pt x="409" y="1686"/>
                  </a:lnTo>
                  <a:lnTo>
                    <a:pt x="423" y="1682"/>
                  </a:lnTo>
                  <a:lnTo>
                    <a:pt x="436" y="1678"/>
                  </a:lnTo>
                  <a:lnTo>
                    <a:pt x="440" y="1673"/>
                  </a:lnTo>
                  <a:lnTo>
                    <a:pt x="443" y="1669"/>
                  </a:lnTo>
                  <a:lnTo>
                    <a:pt x="453" y="1660"/>
                  </a:lnTo>
                  <a:lnTo>
                    <a:pt x="463" y="1654"/>
                  </a:lnTo>
                  <a:lnTo>
                    <a:pt x="474" y="1647"/>
                  </a:lnTo>
                  <a:lnTo>
                    <a:pt x="483" y="1638"/>
                  </a:lnTo>
                  <a:lnTo>
                    <a:pt x="489" y="1634"/>
                  </a:lnTo>
                  <a:lnTo>
                    <a:pt x="493" y="1630"/>
                  </a:lnTo>
                  <a:lnTo>
                    <a:pt x="497" y="1624"/>
                  </a:lnTo>
                  <a:lnTo>
                    <a:pt x="499" y="1619"/>
                  </a:lnTo>
                  <a:lnTo>
                    <a:pt x="497" y="1618"/>
                  </a:lnTo>
                  <a:lnTo>
                    <a:pt x="495" y="1616"/>
                  </a:lnTo>
                  <a:lnTo>
                    <a:pt x="471" y="1619"/>
                  </a:lnTo>
                  <a:lnTo>
                    <a:pt x="446" y="1620"/>
                  </a:lnTo>
                  <a:lnTo>
                    <a:pt x="422" y="1621"/>
                  </a:lnTo>
                  <a:lnTo>
                    <a:pt x="399" y="1625"/>
                  </a:lnTo>
                  <a:lnTo>
                    <a:pt x="387" y="1625"/>
                  </a:lnTo>
                  <a:lnTo>
                    <a:pt x="375" y="1625"/>
                  </a:lnTo>
                  <a:lnTo>
                    <a:pt x="372" y="1627"/>
                  </a:lnTo>
                  <a:lnTo>
                    <a:pt x="369" y="1631"/>
                  </a:lnTo>
                  <a:lnTo>
                    <a:pt x="358" y="1631"/>
                  </a:lnTo>
                  <a:lnTo>
                    <a:pt x="347" y="1631"/>
                  </a:lnTo>
                  <a:lnTo>
                    <a:pt x="336" y="1631"/>
                  </a:lnTo>
                  <a:lnTo>
                    <a:pt x="325" y="1631"/>
                  </a:lnTo>
                  <a:lnTo>
                    <a:pt x="311" y="1632"/>
                  </a:lnTo>
                  <a:lnTo>
                    <a:pt x="295" y="1634"/>
                  </a:lnTo>
                  <a:lnTo>
                    <a:pt x="288" y="1635"/>
                  </a:lnTo>
                  <a:lnTo>
                    <a:pt x="280" y="1636"/>
                  </a:lnTo>
                  <a:lnTo>
                    <a:pt x="271" y="1635"/>
                  </a:lnTo>
                  <a:lnTo>
                    <a:pt x="264" y="1634"/>
                  </a:lnTo>
                  <a:lnTo>
                    <a:pt x="255" y="1627"/>
                  </a:lnTo>
                  <a:lnTo>
                    <a:pt x="246" y="1622"/>
                  </a:lnTo>
                  <a:lnTo>
                    <a:pt x="239" y="1622"/>
                  </a:lnTo>
                  <a:lnTo>
                    <a:pt x="233" y="1622"/>
                  </a:lnTo>
                  <a:lnTo>
                    <a:pt x="219" y="1615"/>
                  </a:lnTo>
                  <a:lnTo>
                    <a:pt x="203" y="1610"/>
                  </a:lnTo>
                  <a:lnTo>
                    <a:pt x="195" y="1609"/>
                  </a:lnTo>
                  <a:lnTo>
                    <a:pt x="188" y="1608"/>
                  </a:lnTo>
                  <a:lnTo>
                    <a:pt x="188" y="1607"/>
                  </a:lnTo>
                  <a:lnTo>
                    <a:pt x="190" y="1603"/>
                  </a:lnTo>
                  <a:lnTo>
                    <a:pt x="192" y="1600"/>
                  </a:lnTo>
                  <a:lnTo>
                    <a:pt x="196" y="1598"/>
                  </a:lnTo>
                  <a:lnTo>
                    <a:pt x="200" y="1596"/>
                  </a:lnTo>
                  <a:lnTo>
                    <a:pt x="207" y="1590"/>
                  </a:lnTo>
                  <a:lnTo>
                    <a:pt x="213" y="1585"/>
                  </a:lnTo>
                  <a:lnTo>
                    <a:pt x="214" y="1575"/>
                  </a:lnTo>
                  <a:lnTo>
                    <a:pt x="216" y="1566"/>
                  </a:lnTo>
                  <a:lnTo>
                    <a:pt x="220" y="1562"/>
                  </a:lnTo>
                  <a:lnTo>
                    <a:pt x="224" y="1557"/>
                  </a:lnTo>
                  <a:lnTo>
                    <a:pt x="229" y="1554"/>
                  </a:lnTo>
                  <a:lnTo>
                    <a:pt x="233" y="1552"/>
                  </a:lnTo>
                  <a:lnTo>
                    <a:pt x="243" y="1546"/>
                  </a:lnTo>
                  <a:lnTo>
                    <a:pt x="253" y="1540"/>
                  </a:lnTo>
                  <a:lnTo>
                    <a:pt x="269" y="1527"/>
                  </a:lnTo>
                  <a:lnTo>
                    <a:pt x="289" y="1514"/>
                  </a:lnTo>
                  <a:lnTo>
                    <a:pt x="299" y="1508"/>
                  </a:lnTo>
                  <a:lnTo>
                    <a:pt x="309" y="1503"/>
                  </a:lnTo>
                  <a:lnTo>
                    <a:pt x="320" y="1498"/>
                  </a:lnTo>
                  <a:lnTo>
                    <a:pt x="331" y="1495"/>
                  </a:lnTo>
                  <a:lnTo>
                    <a:pt x="339" y="1495"/>
                  </a:lnTo>
                  <a:lnTo>
                    <a:pt x="347" y="1495"/>
                  </a:lnTo>
                  <a:lnTo>
                    <a:pt x="350" y="1492"/>
                  </a:lnTo>
                  <a:lnTo>
                    <a:pt x="352" y="1488"/>
                  </a:lnTo>
                  <a:lnTo>
                    <a:pt x="361" y="1487"/>
                  </a:lnTo>
                  <a:lnTo>
                    <a:pt x="370" y="1487"/>
                  </a:lnTo>
                  <a:lnTo>
                    <a:pt x="377" y="1487"/>
                  </a:lnTo>
                  <a:lnTo>
                    <a:pt x="387" y="1486"/>
                  </a:lnTo>
                  <a:lnTo>
                    <a:pt x="397" y="1483"/>
                  </a:lnTo>
                  <a:lnTo>
                    <a:pt x="408" y="1480"/>
                  </a:lnTo>
                  <a:lnTo>
                    <a:pt x="422" y="1480"/>
                  </a:lnTo>
                  <a:lnTo>
                    <a:pt x="436" y="1480"/>
                  </a:lnTo>
                  <a:lnTo>
                    <a:pt x="445" y="1477"/>
                  </a:lnTo>
                  <a:lnTo>
                    <a:pt x="456" y="1476"/>
                  </a:lnTo>
                  <a:lnTo>
                    <a:pt x="468" y="1474"/>
                  </a:lnTo>
                  <a:lnTo>
                    <a:pt x="477" y="1473"/>
                  </a:lnTo>
                  <a:lnTo>
                    <a:pt x="485" y="1475"/>
                  </a:lnTo>
                  <a:lnTo>
                    <a:pt x="494" y="1476"/>
                  </a:lnTo>
                  <a:lnTo>
                    <a:pt x="499" y="1473"/>
                  </a:lnTo>
                  <a:lnTo>
                    <a:pt x="503" y="1471"/>
                  </a:lnTo>
                  <a:lnTo>
                    <a:pt x="511" y="1471"/>
                  </a:lnTo>
                  <a:lnTo>
                    <a:pt x="518" y="1471"/>
                  </a:lnTo>
                  <a:lnTo>
                    <a:pt x="522" y="1468"/>
                  </a:lnTo>
                  <a:lnTo>
                    <a:pt x="525" y="1464"/>
                  </a:lnTo>
                  <a:lnTo>
                    <a:pt x="532" y="1464"/>
                  </a:lnTo>
                  <a:lnTo>
                    <a:pt x="538" y="1464"/>
                  </a:lnTo>
                  <a:lnTo>
                    <a:pt x="546" y="1463"/>
                  </a:lnTo>
                  <a:lnTo>
                    <a:pt x="555" y="1461"/>
                  </a:lnTo>
                  <a:lnTo>
                    <a:pt x="563" y="1460"/>
                  </a:lnTo>
                  <a:lnTo>
                    <a:pt x="571" y="1458"/>
                  </a:lnTo>
                  <a:lnTo>
                    <a:pt x="579" y="1458"/>
                  </a:lnTo>
                  <a:lnTo>
                    <a:pt x="586" y="1458"/>
                  </a:lnTo>
                  <a:lnTo>
                    <a:pt x="591" y="1455"/>
                  </a:lnTo>
                  <a:lnTo>
                    <a:pt x="595" y="1452"/>
                  </a:lnTo>
                  <a:lnTo>
                    <a:pt x="611" y="1452"/>
                  </a:lnTo>
                  <a:lnTo>
                    <a:pt x="627" y="1452"/>
                  </a:lnTo>
                  <a:lnTo>
                    <a:pt x="632" y="1456"/>
                  </a:lnTo>
                  <a:lnTo>
                    <a:pt x="638" y="1459"/>
                  </a:lnTo>
                  <a:lnTo>
                    <a:pt x="638" y="1458"/>
                  </a:lnTo>
                  <a:lnTo>
                    <a:pt x="639" y="1450"/>
                  </a:lnTo>
                  <a:lnTo>
                    <a:pt x="640" y="1438"/>
                  </a:lnTo>
                  <a:lnTo>
                    <a:pt x="639" y="1425"/>
                  </a:lnTo>
                  <a:lnTo>
                    <a:pt x="638" y="1412"/>
                  </a:lnTo>
                  <a:lnTo>
                    <a:pt x="636" y="1398"/>
                  </a:lnTo>
                  <a:lnTo>
                    <a:pt x="633" y="1387"/>
                  </a:lnTo>
                  <a:lnTo>
                    <a:pt x="631" y="1378"/>
                  </a:lnTo>
                  <a:lnTo>
                    <a:pt x="629" y="1374"/>
                  </a:lnTo>
                  <a:lnTo>
                    <a:pt x="613" y="1370"/>
                  </a:lnTo>
                  <a:lnTo>
                    <a:pt x="583" y="1368"/>
                  </a:lnTo>
                  <a:lnTo>
                    <a:pt x="552" y="1366"/>
                  </a:lnTo>
                  <a:lnTo>
                    <a:pt x="534" y="1367"/>
                  </a:lnTo>
                  <a:lnTo>
                    <a:pt x="526" y="1370"/>
                  </a:lnTo>
                  <a:lnTo>
                    <a:pt x="520" y="1372"/>
                  </a:lnTo>
                  <a:lnTo>
                    <a:pt x="510" y="1375"/>
                  </a:lnTo>
                  <a:lnTo>
                    <a:pt x="502" y="1374"/>
                  </a:lnTo>
                  <a:lnTo>
                    <a:pt x="494" y="1375"/>
                  </a:lnTo>
                  <a:lnTo>
                    <a:pt x="486" y="1376"/>
                  </a:lnTo>
                  <a:lnTo>
                    <a:pt x="480" y="1380"/>
                  </a:lnTo>
                  <a:lnTo>
                    <a:pt x="474" y="1386"/>
                  </a:lnTo>
                  <a:lnTo>
                    <a:pt x="456" y="1387"/>
                  </a:lnTo>
                  <a:lnTo>
                    <a:pt x="433" y="1387"/>
                  </a:lnTo>
                  <a:lnTo>
                    <a:pt x="410" y="1385"/>
                  </a:lnTo>
                  <a:lnTo>
                    <a:pt x="396" y="1382"/>
                  </a:lnTo>
                  <a:lnTo>
                    <a:pt x="389" y="1378"/>
                  </a:lnTo>
                  <a:lnTo>
                    <a:pt x="381" y="1372"/>
                  </a:lnTo>
                  <a:lnTo>
                    <a:pt x="366" y="1369"/>
                  </a:lnTo>
                  <a:lnTo>
                    <a:pt x="351" y="1367"/>
                  </a:lnTo>
                  <a:lnTo>
                    <a:pt x="337" y="1365"/>
                  </a:lnTo>
                  <a:lnTo>
                    <a:pt x="322" y="1360"/>
                  </a:lnTo>
                  <a:lnTo>
                    <a:pt x="319" y="1357"/>
                  </a:lnTo>
                  <a:lnTo>
                    <a:pt x="316" y="1355"/>
                  </a:lnTo>
                  <a:lnTo>
                    <a:pt x="312" y="1355"/>
                  </a:lnTo>
                  <a:lnTo>
                    <a:pt x="306" y="1355"/>
                  </a:lnTo>
                  <a:lnTo>
                    <a:pt x="296" y="1351"/>
                  </a:lnTo>
                  <a:lnTo>
                    <a:pt x="282" y="1344"/>
                  </a:lnTo>
                  <a:lnTo>
                    <a:pt x="268" y="1336"/>
                  </a:lnTo>
                  <a:lnTo>
                    <a:pt x="260" y="1332"/>
                  </a:lnTo>
                  <a:lnTo>
                    <a:pt x="260" y="1330"/>
                  </a:lnTo>
                  <a:lnTo>
                    <a:pt x="260" y="1329"/>
                  </a:lnTo>
                  <a:lnTo>
                    <a:pt x="271" y="1328"/>
                  </a:lnTo>
                  <a:lnTo>
                    <a:pt x="283" y="1327"/>
                  </a:lnTo>
                  <a:lnTo>
                    <a:pt x="293" y="1320"/>
                  </a:lnTo>
                  <a:lnTo>
                    <a:pt x="304" y="1313"/>
                  </a:lnTo>
                  <a:lnTo>
                    <a:pt x="309" y="1313"/>
                  </a:lnTo>
                  <a:lnTo>
                    <a:pt x="316" y="1313"/>
                  </a:lnTo>
                  <a:lnTo>
                    <a:pt x="319" y="1311"/>
                  </a:lnTo>
                  <a:lnTo>
                    <a:pt x="322" y="1308"/>
                  </a:lnTo>
                  <a:lnTo>
                    <a:pt x="331" y="1306"/>
                  </a:lnTo>
                  <a:lnTo>
                    <a:pt x="340" y="1305"/>
                  </a:lnTo>
                  <a:lnTo>
                    <a:pt x="351" y="1305"/>
                  </a:lnTo>
                  <a:lnTo>
                    <a:pt x="363" y="1305"/>
                  </a:lnTo>
                  <a:lnTo>
                    <a:pt x="384" y="1300"/>
                  </a:lnTo>
                  <a:lnTo>
                    <a:pt x="407" y="1298"/>
                  </a:lnTo>
                  <a:lnTo>
                    <a:pt x="430" y="1296"/>
                  </a:lnTo>
                  <a:lnTo>
                    <a:pt x="451" y="1293"/>
                  </a:lnTo>
                  <a:lnTo>
                    <a:pt x="460" y="1293"/>
                  </a:lnTo>
                  <a:lnTo>
                    <a:pt x="470" y="1293"/>
                  </a:lnTo>
                  <a:lnTo>
                    <a:pt x="481" y="1293"/>
                  </a:lnTo>
                  <a:lnTo>
                    <a:pt x="491" y="1293"/>
                  </a:lnTo>
                  <a:lnTo>
                    <a:pt x="494" y="1289"/>
                  </a:lnTo>
                  <a:lnTo>
                    <a:pt x="497" y="1286"/>
                  </a:lnTo>
                  <a:lnTo>
                    <a:pt x="506" y="1286"/>
                  </a:lnTo>
                  <a:lnTo>
                    <a:pt x="515" y="1286"/>
                  </a:lnTo>
                  <a:lnTo>
                    <a:pt x="525" y="1286"/>
                  </a:lnTo>
                  <a:lnTo>
                    <a:pt x="534" y="1286"/>
                  </a:lnTo>
                  <a:lnTo>
                    <a:pt x="555" y="1285"/>
                  </a:lnTo>
                  <a:lnTo>
                    <a:pt x="582" y="1283"/>
                  </a:lnTo>
                  <a:lnTo>
                    <a:pt x="596" y="1282"/>
                  </a:lnTo>
                  <a:lnTo>
                    <a:pt x="609" y="1280"/>
                  </a:lnTo>
                  <a:lnTo>
                    <a:pt x="619" y="1277"/>
                  </a:lnTo>
                  <a:lnTo>
                    <a:pt x="626" y="1275"/>
                  </a:lnTo>
                  <a:lnTo>
                    <a:pt x="628" y="1267"/>
                  </a:lnTo>
                  <a:lnTo>
                    <a:pt x="629" y="1258"/>
                  </a:lnTo>
                  <a:lnTo>
                    <a:pt x="630" y="1248"/>
                  </a:lnTo>
                  <a:lnTo>
                    <a:pt x="630" y="1238"/>
                  </a:lnTo>
                  <a:lnTo>
                    <a:pt x="629" y="1217"/>
                  </a:lnTo>
                  <a:lnTo>
                    <a:pt x="626" y="1201"/>
                  </a:lnTo>
                  <a:lnTo>
                    <a:pt x="625" y="1193"/>
                  </a:lnTo>
                  <a:lnTo>
                    <a:pt x="625" y="1185"/>
                  </a:lnTo>
                  <a:lnTo>
                    <a:pt x="626" y="1178"/>
                  </a:lnTo>
                  <a:lnTo>
                    <a:pt x="627" y="1171"/>
                  </a:lnTo>
                  <a:lnTo>
                    <a:pt x="628" y="1164"/>
                  </a:lnTo>
                  <a:lnTo>
                    <a:pt x="629" y="1157"/>
                  </a:lnTo>
                  <a:lnTo>
                    <a:pt x="629" y="1149"/>
                  </a:lnTo>
                  <a:lnTo>
                    <a:pt x="628" y="1142"/>
                  </a:lnTo>
                  <a:lnTo>
                    <a:pt x="627" y="1141"/>
                  </a:lnTo>
                  <a:lnTo>
                    <a:pt x="626" y="1141"/>
                  </a:lnTo>
                  <a:lnTo>
                    <a:pt x="611" y="1142"/>
                  </a:lnTo>
                  <a:lnTo>
                    <a:pt x="581" y="1145"/>
                  </a:lnTo>
                  <a:lnTo>
                    <a:pt x="549" y="1149"/>
                  </a:lnTo>
                  <a:lnTo>
                    <a:pt x="532" y="1152"/>
                  </a:lnTo>
                  <a:lnTo>
                    <a:pt x="528" y="1155"/>
                  </a:lnTo>
                  <a:lnTo>
                    <a:pt x="525" y="1158"/>
                  </a:lnTo>
                  <a:lnTo>
                    <a:pt x="516" y="1160"/>
                  </a:lnTo>
                  <a:lnTo>
                    <a:pt x="508" y="1160"/>
                  </a:lnTo>
                  <a:lnTo>
                    <a:pt x="498" y="1159"/>
                  </a:lnTo>
                  <a:lnTo>
                    <a:pt x="488" y="1161"/>
                  </a:lnTo>
                  <a:lnTo>
                    <a:pt x="479" y="1164"/>
                  </a:lnTo>
                  <a:lnTo>
                    <a:pt x="470" y="1166"/>
                  </a:lnTo>
                  <a:lnTo>
                    <a:pt x="460" y="1168"/>
                  </a:lnTo>
                  <a:lnTo>
                    <a:pt x="452" y="1170"/>
                  </a:lnTo>
                  <a:lnTo>
                    <a:pt x="441" y="1170"/>
                  </a:lnTo>
                  <a:lnTo>
                    <a:pt x="430" y="1170"/>
                  </a:lnTo>
                  <a:lnTo>
                    <a:pt x="420" y="1176"/>
                  </a:lnTo>
                  <a:lnTo>
                    <a:pt x="411" y="1180"/>
                  </a:lnTo>
                  <a:lnTo>
                    <a:pt x="404" y="1181"/>
                  </a:lnTo>
                  <a:lnTo>
                    <a:pt x="395" y="1181"/>
                  </a:lnTo>
                  <a:lnTo>
                    <a:pt x="386" y="1181"/>
                  </a:lnTo>
                  <a:lnTo>
                    <a:pt x="377" y="1182"/>
                  </a:lnTo>
                  <a:lnTo>
                    <a:pt x="361" y="1187"/>
                  </a:lnTo>
                  <a:lnTo>
                    <a:pt x="342" y="1189"/>
                  </a:lnTo>
                  <a:lnTo>
                    <a:pt x="322" y="1191"/>
                  </a:lnTo>
                  <a:lnTo>
                    <a:pt x="301" y="1193"/>
                  </a:lnTo>
                  <a:lnTo>
                    <a:pt x="279" y="1193"/>
                  </a:lnTo>
                  <a:lnTo>
                    <a:pt x="258" y="1192"/>
                  </a:lnTo>
                  <a:lnTo>
                    <a:pt x="238" y="1191"/>
                  </a:lnTo>
                  <a:lnTo>
                    <a:pt x="221" y="1188"/>
                  </a:lnTo>
                  <a:lnTo>
                    <a:pt x="221" y="1187"/>
                  </a:lnTo>
                  <a:lnTo>
                    <a:pt x="221" y="1184"/>
                  </a:lnTo>
                  <a:lnTo>
                    <a:pt x="224" y="1183"/>
                  </a:lnTo>
                  <a:lnTo>
                    <a:pt x="226" y="1180"/>
                  </a:lnTo>
                  <a:lnTo>
                    <a:pt x="226" y="1178"/>
                  </a:lnTo>
                  <a:lnTo>
                    <a:pt x="226" y="1174"/>
                  </a:lnTo>
                  <a:lnTo>
                    <a:pt x="224" y="1168"/>
                  </a:lnTo>
                  <a:lnTo>
                    <a:pt x="224" y="1161"/>
                  </a:lnTo>
                  <a:lnTo>
                    <a:pt x="226" y="1157"/>
                  </a:lnTo>
                  <a:lnTo>
                    <a:pt x="227" y="1153"/>
                  </a:lnTo>
                  <a:lnTo>
                    <a:pt x="244" y="1145"/>
                  </a:lnTo>
                  <a:lnTo>
                    <a:pt x="261" y="1138"/>
                  </a:lnTo>
                  <a:lnTo>
                    <a:pt x="279" y="1131"/>
                  </a:lnTo>
                  <a:lnTo>
                    <a:pt x="297" y="1126"/>
                  </a:lnTo>
                  <a:lnTo>
                    <a:pt x="306" y="1126"/>
                  </a:lnTo>
                  <a:lnTo>
                    <a:pt x="317" y="1129"/>
                  </a:lnTo>
                  <a:lnTo>
                    <a:pt x="324" y="1130"/>
                  </a:lnTo>
                  <a:lnTo>
                    <a:pt x="329" y="1131"/>
                  </a:lnTo>
                  <a:lnTo>
                    <a:pt x="336" y="1131"/>
                  </a:lnTo>
                  <a:lnTo>
                    <a:pt x="341" y="1130"/>
                  </a:lnTo>
                  <a:lnTo>
                    <a:pt x="354" y="1125"/>
                  </a:lnTo>
                  <a:lnTo>
                    <a:pt x="369" y="1121"/>
                  </a:lnTo>
                  <a:lnTo>
                    <a:pt x="378" y="1119"/>
                  </a:lnTo>
                  <a:lnTo>
                    <a:pt x="387" y="1118"/>
                  </a:lnTo>
                  <a:lnTo>
                    <a:pt x="396" y="1117"/>
                  </a:lnTo>
                  <a:lnTo>
                    <a:pt x="405" y="1114"/>
                  </a:lnTo>
                  <a:lnTo>
                    <a:pt x="408" y="1111"/>
                  </a:lnTo>
                  <a:lnTo>
                    <a:pt x="411" y="1108"/>
                  </a:lnTo>
                  <a:lnTo>
                    <a:pt x="418" y="1108"/>
                  </a:lnTo>
                  <a:lnTo>
                    <a:pt x="424" y="1108"/>
                  </a:lnTo>
                  <a:lnTo>
                    <a:pt x="442" y="1103"/>
                  </a:lnTo>
                  <a:lnTo>
                    <a:pt x="458" y="1100"/>
                  </a:lnTo>
                  <a:lnTo>
                    <a:pt x="466" y="1099"/>
                  </a:lnTo>
                  <a:lnTo>
                    <a:pt x="475" y="1099"/>
                  </a:lnTo>
                  <a:lnTo>
                    <a:pt x="483" y="1099"/>
                  </a:lnTo>
                  <a:lnTo>
                    <a:pt x="494" y="1100"/>
                  </a:lnTo>
                  <a:lnTo>
                    <a:pt x="500" y="1097"/>
                  </a:lnTo>
                  <a:lnTo>
                    <a:pt x="506" y="1094"/>
                  </a:lnTo>
                  <a:lnTo>
                    <a:pt x="514" y="1091"/>
                  </a:lnTo>
                  <a:lnTo>
                    <a:pt x="522" y="1089"/>
                  </a:lnTo>
                  <a:lnTo>
                    <a:pt x="529" y="1089"/>
                  </a:lnTo>
                  <a:lnTo>
                    <a:pt x="537" y="1089"/>
                  </a:lnTo>
                  <a:lnTo>
                    <a:pt x="540" y="1087"/>
                  </a:lnTo>
                  <a:lnTo>
                    <a:pt x="543" y="1084"/>
                  </a:lnTo>
                  <a:lnTo>
                    <a:pt x="551" y="1087"/>
                  </a:lnTo>
                  <a:lnTo>
                    <a:pt x="561" y="1089"/>
                  </a:lnTo>
                  <a:lnTo>
                    <a:pt x="569" y="1085"/>
                  </a:lnTo>
                  <a:lnTo>
                    <a:pt x="576" y="1080"/>
                  </a:lnTo>
                  <a:lnTo>
                    <a:pt x="586" y="1080"/>
                  </a:lnTo>
                  <a:lnTo>
                    <a:pt x="596" y="1080"/>
                  </a:lnTo>
                  <a:lnTo>
                    <a:pt x="604" y="1078"/>
                  </a:lnTo>
                  <a:lnTo>
                    <a:pt x="611" y="1075"/>
                  </a:lnTo>
                  <a:lnTo>
                    <a:pt x="619" y="1071"/>
                  </a:lnTo>
                  <a:lnTo>
                    <a:pt x="626" y="1066"/>
                  </a:lnTo>
                  <a:lnTo>
                    <a:pt x="627" y="1060"/>
                  </a:lnTo>
                  <a:lnTo>
                    <a:pt x="627" y="1054"/>
                  </a:lnTo>
                  <a:lnTo>
                    <a:pt x="627" y="1048"/>
                  </a:lnTo>
                  <a:lnTo>
                    <a:pt x="623" y="1041"/>
                  </a:lnTo>
                  <a:lnTo>
                    <a:pt x="621" y="1040"/>
                  </a:lnTo>
                  <a:lnTo>
                    <a:pt x="618" y="1039"/>
                  </a:lnTo>
                  <a:lnTo>
                    <a:pt x="616" y="1038"/>
                  </a:lnTo>
                  <a:lnTo>
                    <a:pt x="615" y="1036"/>
                  </a:lnTo>
                  <a:lnTo>
                    <a:pt x="615" y="1032"/>
                  </a:lnTo>
                  <a:lnTo>
                    <a:pt x="615" y="1029"/>
                  </a:lnTo>
                  <a:lnTo>
                    <a:pt x="617" y="1025"/>
                  </a:lnTo>
                  <a:lnTo>
                    <a:pt x="619" y="1020"/>
                  </a:lnTo>
                  <a:lnTo>
                    <a:pt x="626" y="1009"/>
                  </a:lnTo>
                  <a:lnTo>
                    <a:pt x="634" y="997"/>
                  </a:lnTo>
                  <a:lnTo>
                    <a:pt x="643" y="986"/>
                  </a:lnTo>
                  <a:lnTo>
                    <a:pt x="652" y="977"/>
                  </a:lnTo>
                  <a:lnTo>
                    <a:pt x="658" y="969"/>
                  </a:lnTo>
                  <a:lnTo>
                    <a:pt x="664" y="964"/>
                  </a:lnTo>
                  <a:lnTo>
                    <a:pt x="678" y="961"/>
                  </a:lnTo>
                  <a:lnTo>
                    <a:pt x="694" y="959"/>
                  </a:lnTo>
                  <a:lnTo>
                    <a:pt x="699" y="946"/>
                  </a:lnTo>
                  <a:lnTo>
                    <a:pt x="704" y="935"/>
                  </a:lnTo>
                  <a:lnTo>
                    <a:pt x="712" y="925"/>
                  </a:lnTo>
                  <a:lnTo>
                    <a:pt x="721" y="917"/>
                  </a:lnTo>
                  <a:lnTo>
                    <a:pt x="738" y="902"/>
                  </a:lnTo>
                  <a:lnTo>
                    <a:pt x="759" y="887"/>
                  </a:lnTo>
                  <a:lnTo>
                    <a:pt x="764" y="881"/>
                  </a:lnTo>
                  <a:lnTo>
                    <a:pt x="768" y="876"/>
                  </a:lnTo>
                  <a:lnTo>
                    <a:pt x="779" y="871"/>
                  </a:lnTo>
                  <a:lnTo>
                    <a:pt x="790" y="867"/>
                  </a:lnTo>
                  <a:lnTo>
                    <a:pt x="794" y="861"/>
                  </a:lnTo>
                  <a:lnTo>
                    <a:pt x="799" y="855"/>
                  </a:lnTo>
                  <a:lnTo>
                    <a:pt x="806" y="856"/>
                  </a:lnTo>
                  <a:lnTo>
                    <a:pt x="813" y="858"/>
                  </a:lnTo>
                  <a:lnTo>
                    <a:pt x="819" y="849"/>
                  </a:lnTo>
                  <a:lnTo>
                    <a:pt x="824" y="839"/>
                  </a:lnTo>
                  <a:lnTo>
                    <a:pt x="834" y="836"/>
                  </a:lnTo>
                  <a:lnTo>
                    <a:pt x="842" y="832"/>
                  </a:lnTo>
                  <a:lnTo>
                    <a:pt x="850" y="828"/>
                  </a:lnTo>
                  <a:lnTo>
                    <a:pt x="857" y="822"/>
                  </a:lnTo>
                  <a:lnTo>
                    <a:pt x="860" y="820"/>
                  </a:lnTo>
                  <a:lnTo>
                    <a:pt x="862" y="817"/>
                  </a:lnTo>
                  <a:lnTo>
                    <a:pt x="893" y="805"/>
                  </a:lnTo>
                  <a:lnTo>
                    <a:pt x="921" y="793"/>
                  </a:lnTo>
                  <a:lnTo>
                    <a:pt x="934" y="785"/>
                  </a:lnTo>
                  <a:lnTo>
                    <a:pt x="947" y="779"/>
                  </a:lnTo>
                  <a:lnTo>
                    <a:pt x="960" y="771"/>
                  </a:lnTo>
                  <a:lnTo>
                    <a:pt x="972" y="763"/>
                  </a:lnTo>
                  <a:close/>
                  <a:moveTo>
                    <a:pt x="687" y="983"/>
                  </a:moveTo>
                  <a:lnTo>
                    <a:pt x="684" y="986"/>
                  </a:lnTo>
                  <a:lnTo>
                    <a:pt x="679" y="991"/>
                  </a:lnTo>
                  <a:lnTo>
                    <a:pt x="680" y="993"/>
                  </a:lnTo>
                  <a:lnTo>
                    <a:pt x="681" y="994"/>
                  </a:lnTo>
                  <a:lnTo>
                    <a:pt x="687" y="994"/>
                  </a:lnTo>
                  <a:lnTo>
                    <a:pt x="692" y="994"/>
                  </a:lnTo>
                  <a:lnTo>
                    <a:pt x="692" y="993"/>
                  </a:lnTo>
                  <a:lnTo>
                    <a:pt x="692" y="992"/>
                  </a:lnTo>
                  <a:lnTo>
                    <a:pt x="692" y="989"/>
                  </a:lnTo>
                  <a:lnTo>
                    <a:pt x="692" y="984"/>
                  </a:lnTo>
                  <a:lnTo>
                    <a:pt x="691" y="984"/>
                  </a:lnTo>
                  <a:lnTo>
                    <a:pt x="690" y="984"/>
                  </a:lnTo>
                  <a:lnTo>
                    <a:pt x="689" y="983"/>
                  </a:lnTo>
                  <a:lnTo>
                    <a:pt x="687" y="983"/>
                  </a:lnTo>
                  <a:close/>
                  <a:moveTo>
                    <a:pt x="657" y="1026"/>
                  </a:moveTo>
                  <a:lnTo>
                    <a:pt x="656" y="1028"/>
                  </a:lnTo>
                  <a:lnTo>
                    <a:pt x="655" y="1029"/>
                  </a:lnTo>
                  <a:lnTo>
                    <a:pt x="655" y="1031"/>
                  </a:lnTo>
                  <a:lnTo>
                    <a:pt x="655" y="1033"/>
                  </a:lnTo>
                  <a:lnTo>
                    <a:pt x="657" y="1033"/>
                  </a:lnTo>
                  <a:lnTo>
                    <a:pt x="658" y="1033"/>
                  </a:lnTo>
                  <a:lnTo>
                    <a:pt x="660" y="1032"/>
                  </a:lnTo>
                  <a:lnTo>
                    <a:pt x="662" y="1030"/>
                  </a:lnTo>
                  <a:lnTo>
                    <a:pt x="662" y="1029"/>
                  </a:lnTo>
                  <a:lnTo>
                    <a:pt x="662" y="1028"/>
                  </a:lnTo>
                  <a:lnTo>
                    <a:pt x="661" y="1027"/>
                  </a:lnTo>
                  <a:lnTo>
                    <a:pt x="660" y="1027"/>
                  </a:lnTo>
                  <a:lnTo>
                    <a:pt x="658" y="1027"/>
                  </a:lnTo>
                  <a:lnTo>
                    <a:pt x="657" y="1026"/>
                  </a:lnTo>
                  <a:close/>
                  <a:moveTo>
                    <a:pt x="488" y="1527"/>
                  </a:moveTo>
                  <a:lnTo>
                    <a:pt x="488" y="1529"/>
                  </a:lnTo>
                  <a:lnTo>
                    <a:pt x="487" y="1531"/>
                  </a:lnTo>
                  <a:lnTo>
                    <a:pt x="489" y="1531"/>
                  </a:lnTo>
                  <a:lnTo>
                    <a:pt x="490" y="1531"/>
                  </a:lnTo>
                  <a:lnTo>
                    <a:pt x="491" y="1530"/>
                  </a:lnTo>
                  <a:lnTo>
                    <a:pt x="490" y="1529"/>
                  </a:lnTo>
                  <a:lnTo>
                    <a:pt x="489" y="1528"/>
                  </a:lnTo>
                  <a:lnTo>
                    <a:pt x="488" y="1527"/>
                  </a:lnTo>
                  <a:close/>
                </a:path>
              </a:pathLst>
            </a:custGeom>
            <a:solidFill>
              <a:srgbClr val="2C5882"/>
            </a:solidFill>
            <a:ln w="9525">
              <a:noFill/>
              <a:round/>
            </a:ln>
          </p:spPr>
          <p:txBody>
            <a:bodyPr/>
            <a:lstStyle/>
            <a:p>
              <a:endParaRPr lang="zh-CN" altLang="en-US"/>
            </a:p>
          </p:txBody>
        </p:sp>
        <p:sp>
          <p:nvSpPr>
            <p:cNvPr id="49230" name="Freeform 36"/>
            <p:cNvSpPr>
              <a:spLocks noEditPoints="1"/>
            </p:cNvSpPr>
            <p:nvPr/>
          </p:nvSpPr>
          <p:spPr bwMode="auto">
            <a:xfrm>
              <a:off x="2269" y="160"/>
              <a:ext cx="534" cy="690"/>
            </a:xfrm>
            <a:custGeom>
              <a:avLst/>
              <a:gdLst>
                <a:gd name="T0" fmla="*/ 1 w 1602"/>
                <a:gd name="T1" fmla="*/ 0 h 2070"/>
                <a:gd name="T2" fmla="*/ 1 w 1602"/>
                <a:gd name="T3" fmla="*/ 0 h 2070"/>
                <a:gd name="T4" fmla="*/ 1 w 1602"/>
                <a:gd name="T5" fmla="*/ 1 h 2070"/>
                <a:gd name="T6" fmla="*/ 1 w 1602"/>
                <a:gd name="T7" fmla="*/ 1 h 2070"/>
                <a:gd name="T8" fmla="*/ 0 w 1602"/>
                <a:gd name="T9" fmla="*/ 1 h 2070"/>
                <a:gd name="T10" fmla="*/ 1 w 1602"/>
                <a:gd name="T11" fmla="*/ 1 h 2070"/>
                <a:gd name="T12" fmla="*/ 1 w 1602"/>
                <a:gd name="T13" fmla="*/ 0 h 2070"/>
                <a:gd name="T14" fmla="*/ 1 w 1602"/>
                <a:gd name="T15" fmla="*/ 0 h 2070"/>
                <a:gd name="T16" fmla="*/ 1 w 1602"/>
                <a:gd name="T17" fmla="*/ 0 h 2070"/>
                <a:gd name="T18" fmla="*/ 2 w 1602"/>
                <a:gd name="T19" fmla="*/ 1 h 2070"/>
                <a:gd name="T20" fmla="*/ 1 w 1602"/>
                <a:gd name="T21" fmla="*/ 1 h 2070"/>
                <a:gd name="T22" fmla="*/ 1 w 1602"/>
                <a:gd name="T23" fmla="*/ 1 h 2070"/>
                <a:gd name="T24" fmla="*/ 1 w 1602"/>
                <a:gd name="T25" fmla="*/ 1 h 2070"/>
                <a:gd name="T26" fmla="*/ 0 w 1602"/>
                <a:gd name="T27" fmla="*/ 2 h 2070"/>
                <a:gd name="T28" fmla="*/ 0 w 1602"/>
                <a:gd name="T29" fmla="*/ 2 h 2070"/>
                <a:gd name="T30" fmla="*/ 1 w 1602"/>
                <a:gd name="T31" fmla="*/ 1 h 2070"/>
                <a:gd name="T32" fmla="*/ 1 w 1602"/>
                <a:gd name="T33" fmla="*/ 1 h 2070"/>
                <a:gd name="T34" fmla="*/ 0 w 1602"/>
                <a:gd name="T35" fmla="*/ 1 h 2070"/>
                <a:gd name="T36" fmla="*/ 1 w 1602"/>
                <a:gd name="T37" fmla="*/ 1 h 2070"/>
                <a:gd name="T38" fmla="*/ 1 w 1602"/>
                <a:gd name="T39" fmla="*/ 1 h 2070"/>
                <a:gd name="T40" fmla="*/ 1 w 1602"/>
                <a:gd name="T41" fmla="*/ 1 h 2070"/>
                <a:gd name="T42" fmla="*/ 1 w 1602"/>
                <a:gd name="T43" fmla="*/ 1 h 2070"/>
                <a:gd name="T44" fmla="*/ 1 w 1602"/>
                <a:gd name="T45" fmla="*/ 1 h 2070"/>
                <a:gd name="T46" fmla="*/ 1 w 1602"/>
                <a:gd name="T47" fmla="*/ 1 h 2070"/>
                <a:gd name="T48" fmla="*/ 1 w 1602"/>
                <a:gd name="T49" fmla="*/ 1 h 2070"/>
                <a:gd name="T50" fmla="*/ 2 w 1602"/>
                <a:gd name="T51" fmla="*/ 1 h 2070"/>
                <a:gd name="T52" fmla="*/ 2 w 1602"/>
                <a:gd name="T53" fmla="*/ 1 h 2070"/>
                <a:gd name="T54" fmla="*/ 2 w 1602"/>
                <a:gd name="T55" fmla="*/ 2 h 2070"/>
                <a:gd name="T56" fmla="*/ 2 w 1602"/>
                <a:gd name="T57" fmla="*/ 2 h 2070"/>
                <a:gd name="T58" fmla="*/ 2 w 1602"/>
                <a:gd name="T59" fmla="*/ 2 h 2070"/>
                <a:gd name="T60" fmla="*/ 2 w 1602"/>
                <a:gd name="T61" fmla="*/ 2 h 2070"/>
                <a:gd name="T62" fmla="*/ 2 w 1602"/>
                <a:gd name="T63" fmla="*/ 2 h 2070"/>
                <a:gd name="T64" fmla="*/ 2 w 1602"/>
                <a:gd name="T65" fmla="*/ 3 h 2070"/>
                <a:gd name="T66" fmla="*/ 1 w 1602"/>
                <a:gd name="T67" fmla="*/ 3 h 2070"/>
                <a:gd name="T68" fmla="*/ 1 w 1602"/>
                <a:gd name="T69" fmla="*/ 2 h 2070"/>
                <a:gd name="T70" fmla="*/ 1 w 1602"/>
                <a:gd name="T71" fmla="*/ 2 h 2070"/>
                <a:gd name="T72" fmla="*/ 1 w 1602"/>
                <a:gd name="T73" fmla="*/ 1 h 2070"/>
                <a:gd name="T74" fmla="*/ 2 w 1602"/>
                <a:gd name="T75" fmla="*/ 1 h 2070"/>
                <a:gd name="T76" fmla="*/ 1 w 1602"/>
                <a:gd name="T77" fmla="*/ 1 h 2070"/>
                <a:gd name="T78" fmla="*/ 1 w 1602"/>
                <a:gd name="T79" fmla="*/ 1 h 2070"/>
                <a:gd name="T80" fmla="*/ 1 w 1602"/>
                <a:gd name="T81" fmla="*/ 1 h 2070"/>
                <a:gd name="T82" fmla="*/ 1 w 1602"/>
                <a:gd name="T83" fmla="*/ 1 h 2070"/>
                <a:gd name="T84" fmla="*/ 1 w 1602"/>
                <a:gd name="T85" fmla="*/ 1 h 2070"/>
                <a:gd name="T86" fmla="*/ 2 w 1602"/>
                <a:gd name="T87" fmla="*/ 1 h 2070"/>
                <a:gd name="T88" fmla="*/ 1 w 1602"/>
                <a:gd name="T89" fmla="*/ 2 h 2070"/>
                <a:gd name="T90" fmla="*/ 1 w 1602"/>
                <a:gd name="T91" fmla="*/ 2 h 2070"/>
                <a:gd name="T92" fmla="*/ 1 w 1602"/>
                <a:gd name="T93" fmla="*/ 2 h 2070"/>
                <a:gd name="T94" fmla="*/ 1 w 1602"/>
                <a:gd name="T95" fmla="*/ 1 h 2070"/>
                <a:gd name="T96" fmla="*/ 1 w 1602"/>
                <a:gd name="T97" fmla="*/ 2 h 2070"/>
                <a:gd name="T98" fmla="*/ 1 w 1602"/>
                <a:gd name="T99" fmla="*/ 1 h 2070"/>
                <a:gd name="T100" fmla="*/ 1 w 1602"/>
                <a:gd name="T101" fmla="*/ 2 h 2070"/>
                <a:gd name="T102" fmla="*/ 1 w 1602"/>
                <a:gd name="T103" fmla="*/ 2 h 2070"/>
                <a:gd name="T104" fmla="*/ 1 w 1602"/>
                <a:gd name="T105" fmla="*/ 2 h 2070"/>
                <a:gd name="T106" fmla="*/ 2 w 1602"/>
                <a:gd name="T107" fmla="*/ 2 h 2070"/>
                <a:gd name="T108" fmla="*/ 1 w 1602"/>
                <a:gd name="T109" fmla="*/ 2 h 2070"/>
                <a:gd name="T110" fmla="*/ 2 w 1602"/>
                <a:gd name="T111" fmla="*/ 1 h 2070"/>
                <a:gd name="T112" fmla="*/ 1 w 1602"/>
                <a:gd name="T113" fmla="*/ 1 h 2070"/>
                <a:gd name="T114" fmla="*/ 2 w 1602"/>
                <a:gd name="T115" fmla="*/ 1 h 2070"/>
                <a:gd name="T116" fmla="*/ 2 w 1602"/>
                <a:gd name="T117" fmla="*/ 1 h 2070"/>
                <a:gd name="T118" fmla="*/ 2 w 1602"/>
                <a:gd name="T119" fmla="*/ 1 h 2070"/>
                <a:gd name="T120" fmla="*/ 1 w 1602"/>
                <a:gd name="T121" fmla="*/ 2 h 2070"/>
                <a:gd name="T122" fmla="*/ 1 w 1602"/>
                <a:gd name="T123" fmla="*/ 2 h 20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2"/>
                <a:gd name="T187" fmla="*/ 0 h 2070"/>
                <a:gd name="T188" fmla="*/ 1602 w 1602"/>
                <a:gd name="T189" fmla="*/ 2070 h 20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2" h="2070">
                  <a:moveTo>
                    <a:pt x="559" y="0"/>
                  </a:moveTo>
                  <a:lnTo>
                    <a:pt x="569" y="1"/>
                  </a:lnTo>
                  <a:lnTo>
                    <a:pt x="579" y="4"/>
                  </a:lnTo>
                  <a:lnTo>
                    <a:pt x="581" y="9"/>
                  </a:lnTo>
                  <a:lnTo>
                    <a:pt x="583" y="16"/>
                  </a:lnTo>
                  <a:lnTo>
                    <a:pt x="585" y="21"/>
                  </a:lnTo>
                  <a:lnTo>
                    <a:pt x="587" y="29"/>
                  </a:lnTo>
                  <a:lnTo>
                    <a:pt x="589" y="42"/>
                  </a:lnTo>
                  <a:lnTo>
                    <a:pt x="592" y="56"/>
                  </a:lnTo>
                  <a:lnTo>
                    <a:pt x="594" y="63"/>
                  </a:lnTo>
                  <a:lnTo>
                    <a:pt x="599" y="68"/>
                  </a:lnTo>
                  <a:lnTo>
                    <a:pt x="604" y="73"/>
                  </a:lnTo>
                  <a:lnTo>
                    <a:pt x="607" y="78"/>
                  </a:lnTo>
                  <a:lnTo>
                    <a:pt x="611" y="86"/>
                  </a:lnTo>
                  <a:lnTo>
                    <a:pt x="612" y="95"/>
                  </a:lnTo>
                  <a:lnTo>
                    <a:pt x="612" y="105"/>
                  </a:lnTo>
                  <a:lnTo>
                    <a:pt x="613" y="115"/>
                  </a:lnTo>
                  <a:lnTo>
                    <a:pt x="610" y="117"/>
                  </a:lnTo>
                  <a:lnTo>
                    <a:pt x="607" y="120"/>
                  </a:lnTo>
                  <a:lnTo>
                    <a:pt x="596" y="120"/>
                  </a:lnTo>
                  <a:lnTo>
                    <a:pt x="589" y="120"/>
                  </a:lnTo>
                  <a:lnTo>
                    <a:pt x="589" y="123"/>
                  </a:lnTo>
                  <a:lnTo>
                    <a:pt x="589" y="126"/>
                  </a:lnTo>
                  <a:lnTo>
                    <a:pt x="596" y="134"/>
                  </a:lnTo>
                  <a:lnTo>
                    <a:pt x="603" y="141"/>
                  </a:lnTo>
                  <a:lnTo>
                    <a:pt x="605" y="150"/>
                  </a:lnTo>
                  <a:lnTo>
                    <a:pt x="606" y="160"/>
                  </a:lnTo>
                  <a:lnTo>
                    <a:pt x="605" y="169"/>
                  </a:lnTo>
                  <a:lnTo>
                    <a:pt x="604" y="175"/>
                  </a:lnTo>
                  <a:lnTo>
                    <a:pt x="608" y="190"/>
                  </a:lnTo>
                  <a:lnTo>
                    <a:pt x="613" y="203"/>
                  </a:lnTo>
                  <a:lnTo>
                    <a:pt x="613" y="209"/>
                  </a:lnTo>
                  <a:lnTo>
                    <a:pt x="613" y="216"/>
                  </a:lnTo>
                  <a:lnTo>
                    <a:pt x="617" y="221"/>
                  </a:lnTo>
                  <a:lnTo>
                    <a:pt x="623" y="227"/>
                  </a:lnTo>
                  <a:lnTo>
                    <a:pt x="623" y="240"/>
                  </a:lnTo>
                  <a:lnTo>
                    <a:pt x="623" y="252"/>
                  </a:lnTo>
                  <a:lnTo>
                    <a:pt x="625" y="265"/>
                  </a:lnTo>
                  <a:lnTo>
                    <a:pt x="628" y="286"/>
                  </a:lnTo>
                  <a:lnTo>
                    <a:pt x="631" y="308"/>
                  </a:lnTo>
                  <a:lnTo>
                    <a:pt x="631" y="320"/>
                  </a:lnTo>
                  <a:lnTo>
                    <a:pt x="629" y="324"/>
                  </a:lnTo>
                  <a:lnTo>
                    <a:pt x="627" y="328"/>
                  </a:lnTo>
                  <a:lnTo>
                    <a:pt x="626" y="332"/>
                  </a:lnTo>
                  <a:lnTo>
                    <a:pt x="625" y="334"/>
                  </a:lnTo>
                  <a:lnTo>
                    <a:pt x="625" y="337"/>
                  </a:lnTo>
                  <a:lnTo>
                    <a:pt x="625" y="342"/>
                  </a:lnTo>
                  <a:lnTo>
                    <a:pt x="631" y="356"/>
                  </a:lnTo>
                  <a:lnTo>
                    <a:pt x="636" y="371"/>
                  </a:lnTo>
                  <a:lnTo>
                    <a:pt x="636" y="378"/>
                  </a:lnTo>
                  <a:lnTo>
                    <a:pt x="635" y="384"/>
                  </a:lnTo>
                  <a:lnTo>
                    <a:pt x="636" y="397"/>
                  </a:lnTo>
                  <a:lnTo>
                    <a:pt x="637" y="414"/>
                  </a:lnTo>
                  <a:lnTo>
                    <a:pt x="638" y="429"/>
                  </a:lnTo>
                  <a:lnTo>
                    <a:pt x="640" y="442"/>
                  </a:lnTo>
                  <a:lnTo>
                    <a:pt x="639" y="451"/>
                  </a:lnTo>
                  <a:lnTo>
                    <a:pt x="639" y="460"/>
                  </a:lnTo>
                  <a:lnTo>
                    <a:pt x="646" y="460"/>
                  </a:lnTo>
                  <a:lnTo>
                    <a:pt x="651" y="459"/>
                  </a:lnTo>
                  <a:lnTo>
                    <a:pt x="654" y="456"/>
                  </a:lnTo>
                  <a:lnTo>
                    <a:pt x="659" y="454"/>
                  </a:lnTo>
                  <a:lnTo>
                    <a:pt x="664" y="454"/>
                  </a:lnTo>
                  <a:lnTo>
                    <a:pt x="671" y="454"/>
                  </a:lnTo>
                  <a:lnTo>
                    <a:pt x="681" y="452"/>
                  </a:lnTo>
                  <a:lnTo>
                    <a:pt x="692" y="448"/>
                  </a:lnTo>
                  <a:lnTo>
                    <a:pt x="703" y="444"/>
                  </a:lnTo>
                  <a:lnTo>
                    <a:pt x="713" y="438"/>
                  </a:lnTo>
                  <a:lnTo>
                    <a:pt x="726" y="430"/>
                  </a:lnTo>
                  <a:lnTo>
                    <a:pt x="735" y="425"/>
                  </a:lnTo>
                  <a:lnTo>
                    <a:pt x="739" y="409"/>
                  </a:lnTo>
                  <a:lnTo>
                    <a:pt x="741" y="394"/>
                  </a:lnTo>
                  <a:lnTo>
                    <a:pt x="741" y="378"/>
                  </a:lnTo>
                  <a:lnTo>
                    <a:pt x="740" y="360"/>
                  </a:lnTo>
                  <a:lnTo>
                    <a:pt x="738" y="345"/>
                  </a:lnTo>
                  <a:lnTo>
                    <a:pt x="734" y="330"/>
                  </a:lnTo>
                  <a:lnTo>
                    <a:pt x="729" y="315"/>
                  </a:lnTo>
                  <a:lnTo>
                    <a:pt x="723" y="303"/>
                  </a:lnTo>
                  <a:lnTo>
                    <a:pt x="721" y="296"/>
                  </a:lnTo>
                  <a:lnTo>
                    <a:pt x="718" y="284"/>
                  </a:lnTo>
                  <a:lnTo>
                    <a:pt x="716" y="272"/>
                  </a:lnTo>
                  <a:lnTo>
                    <a:pt x="716" y="265"/>
                  </a:lnTo>
                  <a:lnTo>
                    <a:pt x="718" y="265"/>
                  </a:lnTo>
                  <a:lnTo>
                    <a:pt x="719" y="265"/>
                  </a:lnTo>
                  <a:lnTo>
                    <a:pt x="722" y="269"/>
                  </a:lnTo>
                  <a:lnTo>
                    <a:pt x="726" y="274"/>
                  </a:lnTo>
                  <a:lnTo>
                    <a:pt x="727" y="280"/>
                  </a:lnTo>
                  <a:lnTo>
                    <a:pt x="728" y="286"/>
                  </a:lnTo>
                  <a:lnTo>
                    <a:pt x="734" y="288"/>
                  </a:lnTo>
                  <a:lnTo>
                    <a:pt x="741" y="289"/>
                  </a:lnTo>
                  <a:lnTo>
                    <a:pt x="745" y="297"/>
                  </a:lnTo>
                  <a:lnTo>
                    <a:pt x="750" y="304"/>
                  </a:lnTo>
                  <a:lnTo>
                    <a:pt x="756" y="309"/>
                  </a:lnTo>
                  <a:lnTo>
                    <a:pt x="763" y="314"/>
                  </a:lnTo>
                  <a:lnTo>
                    <a:pt x="769" y="326"/>
                  </a:lnTo>
                  <a:lnTo>
                    <a:pt x="777" y="339"/>
                  </a:lnTo>
                  <a:lnTo>
                    <a:pt x="773" y="343"/>
                  </a:lnTo>
                  <a:lnTo>
                    <a:pt x="769" y="346"/>
                  </a:lnTo>
                  <a:lnTo>
                    <a:pt x="770" y="349"/>
                  </a:lnTo>
                  <a:lnTo>
                    <a:pt x="771" y="353"/>
                  </a:lnTo>
                  <a:lnTo>
                    <a:pt x="778" y="354"/>
                  </a:lnTo>
                  <a:lnTo>
                    <a:pt x="785" y="357"/>
                  </a:lnTo>
                  <a:lnTo>
                    <a:pt x="786" y="367"/>
                  </a:lnTo>
                  <a:lnTo>
                    <a:pt x="789" y="377"/>
                  </a:lnTo>
                  <a:lnTo>
                    <a:pt x="792" y="388"/>
                  </a:lnTo>
                  <a:lnTo>
                    <a:pt x="796" y="395"/>
                  </a:lnTo>
                  <a:lnTo>
                    <a:pt x="809" y="397"/>
                  </a:lnTo>
                  <a:lnTo>
                    <a:pt x="822" y="400"/>
                  </a:lnTo>
                  <a:lnTo>
                    <a:pt x="827" y="402"/>
                  </a:lnTo>
                  <a:lnTo>
                    <a:pt x="832" y="405"/>
                  </a:lnTo>
                  <a:lnTo>
                    <a:pt x="835" y="409"/>
                  </a:lnTo>
                  <a:lnTo>
                    <a:pt x="837" y="415"/>
                  </a:lnTo>
                  <a:lnTo>
                    <a:pt x="834" y="419"/>
                  </a:lnTo>
                  <a:lnTo>
                    <a:pt x="831" y="424"/>
                  </a:lnTo>
                  <a:lnTo>
                    <a:pt x="833" y="427"/>
                  </a:lnTo>
                  <a:lnTo>
                    <a:pt x="833" y="430"/>
                  </a:lnTo>
                  <a:lnTo>
                    <a:pt x="833" y="433"/>
                  </a:lnTo>
                  <a:lnTo>
                    <a:pt x="833" y="436"/>
                  </a:lnTo>
                  <a:lnTo>
                    <a:pt x="831" y="440"/>
                  </a:lnTo>
                  <a:lnTo>
                    <a:pt x="831" y="446"/>
                  </a:lnTo>
                  <a:lnTo>
                    <a:pt x="834" y="455"/>
                  </a:lnTo>
                  <a:lnTo>
                    <a:pt x="837" y="466"/>
                  </a:lnTo>
                  <a:lnTo>
                    <a:pt x="837" y="472"/>
                  </a:lnTo>
                  <a:lnTo>
                    <a:pt x="836" y="476"/>
                  </a:lnTo>
                  <a:lnTo>
                    <a:pt x="833" y="481"/>
                  </a:lnTo>
                  <a:lnTo>
                    <a:pt x="828" y="485"/>
                  </a:lnTo>
                  <a:lnTo>
                    <a:pt x="821" y="487"/>
                  </a:lnTo>
                  <a:lnTo>
                    <a:pt x="812" y="487"/>
                  </a:lnTo>
                  <a:lnTo>
                    <a:pt x="803" y="488"/>
                  </a:lnTo>
                  <a:lnTo>
                    <a:pt x="794" y="489"/>
                  </a:lnTo>
                  <a:lnTo>
                    <a:pt x="785" y="494"/>
                  </a:lnTo>
                  <a:lnTo>
                    <a:pt x="776" y="500"/>
                  </a:lnTo>
                  <a:lnTo>
                    <a:pt x="766" y="506"/>
                  </a:lnTo>
                  <a:lnTo>
                    <a:pt x="757" y="510"/>
                  </a:lnTo>
                  <a:lnTo>
                    <a:pt x="750" y="512"/>
                  </a:lnTo>
                  <a:lnTo>
                    <a:pt x="742" y="514"/>
                  </a:lnTo>
                  <a:lnTo>
                    <a:pt x="738" y="519"/>
                  </a:lnTo>
                  <a:lnTo>
                    <a:pt x="733" y="522"/>
                  </a:lnTo>
                  <a:lnTo>
                    <a:pt x="729" y="523"/>
                  </a:lnTo>
                  <a:lnTo>
                    <a:pt x="726" y="523"/>
                  </a:lnTo>
                  <a:lnTo>
                    <a:pt x="721" y="528"/>
                  </a:lnTo>
                  <a:lnTo>
                    <a:pt x="718" y="532"/>
                  </a:lnTo>
                  <a:lnTo>
                    <a:pt x="701" y="537"/>
                  </a:lnTo>
                  <a:lnTo>
                    <a:pt x="686" y="541"/>
                  </a:lnTo>
                  <a:lnTo>
                    <a:pt x="680" y="543"/>
                  </a:lnTo>
                  <a:lnTo>
                    <a:pt x="673" y="546"/>
                  </a:lnTo>
                  <a:lnTo>
                    <a:pt x="668" y="551"/>
                  </a:lnTo>
                  <a:lnTo>
                    <a:pt x="662" y="556"/>
                  </a:lnTo>
                  <a:lnTo>
                    <a:pt x="665" y="561"/>
                  </a:lnTo>
                  <a:lnTo>
                    <a:pt x="669" y="565"/>
                  </a:lnTo>
                  <a:lnTo>
                    <a:pt x="669" y="574"/>
                  </a:lnTo>
                  <a:lnTo>
                    <a:pt x="668" y="583"/>
                  </a:lnTo>
                  <a:lnTo>
                    <a:pt x="668" y="592"/>
                  </a:lnTo>
                  <a:lnTo>
                    <a:pt x="668" y="601"/>
                  </a:lnTo>
                  <a:lnTo>
                    <a:pt x="666" y="601"/>
                  </a:lnTo>
                  <a:lnTo>
                    <a:pt x="665" y="602"/>
                  </a:lnTo>
                  <a:lnTo>
                    <a:pt x="663" y="602"/>
                  </a:lnTo>
                  <a:lnTo>
                    <a:pt x="661" y="602"/>
                  </a:lnTo>
                  <a:lnTo>
                    <a:pt x="659" y="602"/>
                  </a:lnTo>
                  <a:lnTo>
                    <a:pt x="658" y="601"/>
                  </a:lnTo>
                  <a:lnTo>
                    <a:pt x="654" y="599"/>
                  </a:lnTo>
                  <a:lnTo>
                    <a:pt x="651" y="598"/>
                  </a:lnTo>
                  <a:lnTo>
                    <a:pt x="649" y="599"/>
                  </a:lnTo>
                  <a:lnTo>
                    <a:pt x="648" y="600"/>
                  </a:lnTo>
                  <a:lnTo>
                    <a:pt x="646" y="609"/>
                  </a:lnTo>
                  <a:lnTo>
                    <a:pt x="642" y="623"/>
                  </a:lnTo>
                  <a:lnTo>
                    <a:pt x="640" y="629"/>
                  </a:lnTo>
                  <a:lnTo>
                    <a:pt x="638" y="635"/>
                  </a:lnTo>
                  <a:lnTo>
                    <a:pt x="637" y="639"/>
                  </a:lnTo>
                  <a:lnTo>
                    <a:pt x="635" y="641"/>
                  </a:lnTo>
                  <a:lnTo>
                    <a:pt x="631" y="641"/>
                  </a:lnTo>
                  <a:lnTo>
                    <a:pt x="629" y="641"/>
                  </a:lnTo>
                  <a:lnTo>
                    <a:pt x="626" y="629"/>
                  </a:lnTo>
                  <a:lnTo>
                    <a:pt x="624" y="616"/>
                  </a:lnTo>
                  <a:lnTo>
                    <a:pt x="619" y="614"/>
                  </a:lnTo>
                  <a:lnTo>
                    <a:pt x="616" y="610"/>
                  </a:lnTo>
                  <a:lnTo>
                    <a:pt x="613" y="606"/>
                  </a:lnTo>
                  <a:lnTo>
                    <a:pt x="610" y="602"/>
                  </a:lnTo>
                  <a:lnTo>
                    <a:pt x="605" y="603"/>
                  </a:lnTo>
                  <a:lnTo>
                    <a:pt x="603" y="605"/>
                  </a:lnTo>
                  <a:lnTo>
                    <a:pt x="601" y="607"/>
                  </a:lnTo>
                  <a:lnTo>
                    <a:pt x="599" y="611"/>
                  </a:lnTo>
                  <a:lnTo>
                    <a:pt x="596" y="611"/>
                  </a:lnTo>
                  <a:lnTo>
                    <a:pt x="594" y="610"/>
                  </a:lnTo>
                  <a:lnTo>
                    <a:pt x="592" y="600"/>
                  </a:lnTo>
                  <a:lnTo>
                    <a:pt x="590" y="589"/>
                  </a:lnTo>
                  <a:lnTo>
                    <a:pt x="589" y="588"/>
                  </a:lnTo>
                  <a:lnTo>
                    <a:pt x="588" y="588"/>
                  </a:lnTo>
                  <a:lnTo>
                    <a:pt x="553" y="589"/>
                  </a:lnTo>
                  <a:lnTo>
                    <a:pt x="549" y="594"/>
                  </a:lnTo>
                  <a:lnTo>
                    <a:pt x="545" y="600"/>
                  </a:lnTo>
                  <a:lnTo>
                    <a:pt x="533" y="603"/>
                  </a:lnTo>
                  <a:lnTo>
                    <a:pt x="521" y="606"/>
                  </a:lnTo>
                  <a:lnTo>
                    <a:pt x="515" y="611"/>
                  </a:lnTo>
                  <a:lnTo>
                    <a:pt x="509" y="615"/>
                  </a:lnTo>
                  <a:lnTo>
                    <a:pt x="505" y="615"/>
                  </a:lnTo>
                  <a:lnTo>
                    <a:pt x="499" y="615"/>
                  </a:lnTo>
                  <a:lnTo>
                    <a:pt x="497" y="617"/>
                  </a:lnTo>
                  <a:lnTo>
                    <a:pt x="494" y="621"/>
                  </a:lnTo>
                  <a:lnTo>
                    <a:pt x="487" y="621"/>
                  </a:lnTo>
                  <a:lnTo>
                    <a:pt x="480" y="621"/>
                  </a:lnTo>
                  <a:lnTo>
                    <a:pt x="470" y="624"/>
                  </a:lnTo>
                  <a:lnTo>
                    <a:pt x="457" y="627"/>
                  </a:lnTo>
                  <a:lnTo>
                    <a:pt x="447" y="630"/>
                  </a:lnTo>
                  <a:lnTo>
                    <a:pt x="435" y="634"/>
                  </a:lnTo>
                  <a:lnTo>
                    <a:pt x="422" y="634"/>
                  </a:lnTo>
                  <a:lnTo>
                    <a:pt x="409" y="634"/>
                  </a:lnTo>
                  <a:lnTo>
                    <a:pt x="407" y="635"/>
                  </a:lnTo>
                  <a:lnTo>
                    <a:pt x="404" y="636"/>
                  </a:lnTo>
                  <a:lnTo>
                    <a:pt x="394" y="636"/>
                  </a:lnTo>
                  <a:lnTo>
                    <a:pt x="383" y="636"/>
                  </a:lnTo>
                  <a:lnTo>
                    <a:pt x="380" y="639"/>
                  </a:lnTo>
                  <a:lnTo>
                    <a:pt x="377" y="642"/>
                  </a:lnTo>
                  <a:lnTo>
                    <a:pt x="362" y="642"/>
                  </a:lnTo>
                  <a:lnTo>
                    <a:pt x="348" y="642"/>
                  </a:lnTo>
                  <a:lnTo>
                    <a:pt x="334" y="642"/>
                  </a:lnTo>
                  <a:lnTo>
                    <a:pt x="320" y="642"/>
                  </a:lnTo>
                  <a:lnTo>
                    <a:pt x="308" y="642"/>
                  </a:lnTo>
                  <a:lnTo>
                    <a:pt x="296" y="642"/>
                  </a:lnTo>
                  <a:lnTo>
                    <a:pt x="293" y="639"/>
                  </a:lnTo>
                  <a:lnTo>
                    <a:pt x="290" y="636"/>
                  </a:lnTo>
                  <a:lnTo>
                    <a:pt x="284" y="636"/>
                  </a:lnTo>
                  <a:lnTo>
                    <a:pt x="278" y="636"/>
                  </a:lnTo>
                  <a:lnTo>
                    <a:pt x="266" y="634"/>
                  </a:lnTo>
                  <a:lnTo>
                    <a:pt x="254" y="630"/>
                  </a:lnTo>
                  <a:lnTo>
                    <a:pt x="244" y="630"/>
                  </a:lnTo>
                  <a:lnTo>
                    <a:pt x="234" y="630"/>
                  </a:lnTo>
                  <a:lnTo>
                    <a:pt x="220" y="627"/>
                  </a:lnTo>
                  <a:lnTo>
                    <a:pt x="199" y="621"/>
                  </a:lnTo>
                  <a:lnTo>
                    <a:pt x="188" y="618"/>
                  </a:lnTo>
                  <a:lnTo>
                    <a:pt x="180" y="615"/>
                  </a:lnTo>
                  <a:lnTo>
                    <a:pt x="173" y="612"/>
                  </a:lnTo>
                  <a:lnTo>
                    <a:pt x="170" y="609"/>
                  </a:lnTo>
                  <a:lnTo>
                    <a:pt x="171" y="609"/>
                  </a:lnTo>
                  <a:lnTo>
                    <a:pt x="187" y="599"/>
                  </a:lnTo>
                  <a:lnTo>
                    <a:pt x="201" y="587"/>
                  </a:lnTo>
                  <a:lnTo>
                    <a:pt x="211" y="583"/>
                  </a:lnTo>
                  <a:lnTo>
                    <a:pt x="221" y="579"/>
                  </a:lnTo>
                  <a:lnTo>
                    <a:pt x="228" y="575"/>
                  </a:lnTo>
                  <a:lnTo>
                    <a:pt x="233" y="569"/>
                  </a:lnTo>
                  <a:lnTo>
                    <a:pt x="239" y="566"/>
                  </a:lnTo>
                  <a:lnTo>
                    <a:pt x="245" y="563"/>
                  </a:lnTo>
                  <a:lnTo>
                    <a:pt x="251" y="561"/>
                  </a:lnTo>
                  <a:lnTo>
                    <a:pt x="257" y="559"/>
                  </a:lnTo>
                  <a:lnTo>
                    <a:pt x="270" y="557"/>
                  </a:lnTo>
                  <a:lnTo>
                    <a:pt x="284" y="553"/>
                  </a:lnTo>
                  <a:lnTo>
                    <a:pt x="287" y="548"/>
                  </a:lnTo>
                  <a:lnTo>
                    <a:pt x="291" y="544"/>
                  </a:lnTo>
                  <a:lnTo>
                    <a:pt x="298" y="542"/>
                  </a:lnTo>
                  <a:lnTo>
                    <a:pt x="304" y="541"/>
                  </a:lnTo>
                  <a:lnTo>
                    <a:pt x="317" y="541"/>
                  </a:lnTo>
                  <a:lnTo>
                    <a:pt x="329" y="541"/>
                  </a:lnTo>
                  <a:lnTo>
                    <a:pt x="339" y="538"/>
                  </a:lnTo>
                  <a:lnTo>
                    <a:pt x="350" y="536"/>
                  </a:lnTo>
                  <a:lnTo>
                    <a:pt x="362" y="533"/>
                  </a:lnTo>
                  <a:lnTo>
                    <a:pt x="372" y="531"/>
                  </a:lnTo>
                  <a:lnTo>
                    <a:pt x="383" y="530"/>
                  </a:lnTo>
                  <a:lnTo>
                    <a:pt x="393" y="530"/>
                  </a:lnTo>
                  <a:lnTo>
                    <a:pt x="403" y="530"/>
                  </a:lnTo>
                  <a:lnTo>
                    <a:pt x="413" y="528"/>
                  </a:lnTo>
                  <a:lnTo>
                    <a:pt x="416" y="525"/>
                  </a:lnTo>
                  <a:lnTo>
                    <a:pt x="419" y="522"/>
                  </a:lnTo>
                  <a:lnTo>
                    <a:pt x="433" y="518"/>
                  </a:lnTo>
                  <a:lnTo>
                    <a:pt x="449" y="512"/>
                  </a:lnTo>
                  <a:lnTo>
                    <a:pt x="462" y="510"/>
                  </a:lnTo>
                  <a:lnTo>
                    <a:pt x="476" y="510"/>
                  </a:lnTo>
                  <a:lnTo>
                    <a:pt x="489" y="509"/>
                  </a:lnTo>
                  <a:lnTo>
                    <a:pt x="501" y="507"/>
                  </a:lnTo>
                  <a:lnTo>
                    <a:pt x="505" y="503"/>
                  </a:lnTo>
                  <a:lnTo>
                    <a:pt x="507" y="501"/>
                  </a:lnTo>
                  <a:lnTo>
                    <a:pt x="518" y="497"/>
                  </a:lnTo>
                  <a:lnTo>
                    <a:pt x="529" y="495"/>
                  </a:lnTo>
                  <a:lnTo>
                    <a:pt x="542" y="491"/>
                  </a:lnTo>
                  <a:lnTo>
                    <a:pt x="552" y="490"/>
                  </a:lnTo>
                  <a:lnTo>
                    <a:pt x="557" y="489"/>
                  </a:lnTo>
                  <a:lnTo>
                    <a:pt x="561" y="488"/>
                  </a:lnTo>
                  <a:lnTo>
                    <a:pt x="567" y="486"/>
                  </a:lnTo>
                  <a:lnTo>
                    <a:pt x="571" y="484"/>
                  </a:lnTo>
                  <a:lnTo>
                    <a:pt x="573" y="477"/>
                  </a:lnTo>
                  <a:lnTo>
                    <a:pt x="577" y="470"/>
                  </a:lnTo>
                  <a:lnTo>
                    <a:pt x="578" y="463"/>
                  </a:lnTo>
                  <a:lnTo>
                    <a:pt x="578" y="459"/>
                  </a:lnTo>
                  <a:lnTo>
                    <a:pt x="573" y="454"/>
                  </a:lnTo>
                  <a:lnTo>
                    <a:pt x="570" y="451"/>
                  </a:lnTo>
                  <a:lnTo>
                    <a:pt x="566" y="440"/>
                  </a:lnTo>
                  <a:lnTo>
                    <a:pt x="564" y="428"/>
                  </a:lnTo>
                  <a:lnTo>
                    <a:pt x="563" y="421"/>
                  </a:lnTo>
                  <a:lnTo>
                    <a:pt x="563" y="416"/>
                  </a:lnTo>
                  <a:lnTo>
                    <a:pt x="564" y="411"/>
                  </a:lnTo>
                  <a:lnTo>
                    <a:pt x="566" y="405"/>
                  </a:lnTo>
                  <a:lnTo>
                    <a:pt x="568" y="401"/>
                  </a:lnTo>
                  <a:lnTo>
                    <a:pt x="569" y="396"/>
                  </a:lnTo>
                  <a:lnTo>
                    <a:pt x="569" y="392"/>
                  </a:lnTo>
                  <a:lnTo>
                    <a:pt x="569" y="388"/>
                  </a:lnTo>
                  <a:lnTo>
                    <a:pt x="564" y="381"/>
                  </a:lnTo>
                  <a:lnTo>
                    <a:pt x="557" y="376"/>
                  </a:lnTo>
                  <a:lnTo>
                    <a:pt x="557" y="369"/>
                  </a:lnTo>
                  <a:lnTo>
                    <a:pt x="558" y="363"/>
                  </a:lnTo>
                  <a:lnTo>
                    <a:pt x="560" y="360"/>
                  </a:lnTo>
                  <a:lnTo>
                    <a:pt x="563" y="357"/>
                  </a:lnTo>
                  <a:lnTo>
                    <a:pt x="565" y="355"/>
                  </a:lnTo>
                  <a:lnTo>
                    <a:pt x="566" y="351"/>
                  </a:lnTo>
                  <a:lnTo>
                    <a:pt x="568" y="348"/>
                  </a:lnTo>
                  <a:lnTo>
                    <a:pt x="569" y="344"/>
                  </a:lnTo>
                  <a:lnTo>
                    <a:pt x="567" y="339"/>
                  </a:lnTo>
                  <a:lnTo>
                    <a:pt x="565" y="336"/>
                  </a:lnTo>
                  <a:lnTo>
                    <a:pt x="560" y="335"/>
                  </a:lnTo>
                  <a:lnTo>
                    <a:pt x="557" y="333"/>
                  </a:lnTo>
                  <a:lnTo>
                    <a:pt x="553" y="325"/>
                  </a:lnTo>
                  <a:lnTo>
                    <a:pt x="548" y="318"/>
                  </a:lnTo>
                  <a:lnTo>
                    <a:pt x="549" y="315"/>
                  </a:lnTo>
                  <a:lnTo>
                    <a:pt x="550" y="313"/>
                  </a:lnTo>
                  <a:lnTo>
                    <a:pt x="553" y="312"/>
                  </a:lnTo>
                  <a:lnTo>
                    <a:pt x="556" y="310"/>
                  </a:lnTo>
                  <a:lnTo>
                    <a:pt x="558" y="308"/>
                  </a:lnTo>
                  <a:lnTo>
                    <a:pt x="559" y="304"/>
                  </a:lnTo>
                  <a:lnTo>
                    <a:pt x="560" y="300"/>
                  </a:lnTo>
                  <a:lnTo>
                    <a:pt x="559" y="297"/>
                  </a:lnTo>
                  <a:lnTo>
                    <a:pt x="558" y="295"/>
                  </a:lnTo>
                  <a:lnTo>
                    <a:pt x="556" y="292"/>
                  </a:lnTo>
                  <a:lnTo>
                    <a:pt x="552" y="288"/>
                  </a:lnTo>
                  <a:lnTo>
                    <a:pt x="548" y="284"/>
                  </a:lnTo>
                  <a:lnTo>
                    <a:pt x="547" y="279"/>
                  </a:lnTo>
                  <a:lnTo>
                    <a:pt x="547" y="275"/>
                  </a:lnTo>
                  <a:lnTo>
                    <a:pt x="547" y="272"/>
                  </a:lnTo>
                  <a:lnTo>
                    <a:pt x="548" y="268"/>
                  </a:lnTo>
                  <a:lnTo>
                    <a:pt x="550" y="262"/>
                  </a:lnTo>
                  <a:lnTo>
                    <a:pt x="553" y="257"/>
                  </a:lnTo>
                  <a:lnTo>
                    <a:pt x="549" y="253"/>
                  </a:lnTo>
                  <a:lnTo>
                    <a:pt x="547" y="249"/>
                  </a:lnTo>
                  <a:lnTo>
                    <a:pt x="546" y="245"/>
                  </a:lnTo>
                  <a:lnTo>
                    <a:pt x="546" y="243"/>
                  </a:lnTo>
                  <a:lnTo>
                    <a:pt x="546" y="235"/>
                  </a:lnTo>
                  <a:lnTo>
                    <a:pt x="545" y="225"/>
                  </a:lnTo>
                  <a:lnTo>
                    <a:pt x="543" y="219"/>
                  </a:lnTo>
                  <a:lnTo>
                    <a:pt x="542" y="211"/>
                  </a:lnTo>
                  <a:lnTo>
                    <a:pt x="541" y="204"/>
                  </a:lnTo>
                  <a:lnTo>
                    <a:pt x="542" y="196"/>
                  </a:lnTo>
                  <a:lnTo>
                    <a:pt x="543" y="193"/>
                  </a:lnTo>
                  <a:lnTo>
                    <a:pt x="544" y="188"/>
                  </a:lnTo>
                  <a:lnTo>
                    <a:pt x="545" y="183"/>
                  </a:lnTo>
                  <a:lnTo>
                    <a:pt x="545" y="178"/>
                  </a:lnTo>
                  <a:lnTo>
                    <a:pt x="542" y="173"/>
                  </a:lnTo>
                  <a:lnTo>
                    <a:pt x="538" y="168"/>
                  </a:lnTo>
                  <a:lnTo>
                    <a:pt x="536" y="158"/>
                  </a:lnTo>
                  <a:lnTo>
                    <a:pt x="536" y="148"/>
                  </a:lnTo>
                  <a:lnTo>
                    <a:pt x="535" y="138"/>
                  </a:lnTo>
                  <a:lnTo>
                    <a:pt x="534" y="129"/>
                  </a:lnTo>
                  <a:lnTo>
                    <a:pt x="530" y="127"/>
                  </a:lnTo>
                  <a:lnTo>
                    <a:pt x="525" y="126"/>
                  </a:lnTo>
                  <a:lnTo>
                    <a:pt x="524" y="124"/>
                  </a:lnTo>
                  <a:lnTo>
                    <a:pt x="524" y="122"/>
                  </a:lnTo>
                  <a:lnTo>
                    <a:pt x="525" y="121"/>
                  </a:lnTo>
                  <a:lnTo>
                    <a:pt x="525" y="120"/>
                  </a:lnTo>
                  <a:lnTo>
                    <a:pt x="529" y="120"/>
                  </a:lnTo>
                  <a:lnTo>
                    <a:pt x="532" y="120"/>
                  </a:lnTo>
                  <a:lnTo>
                    <a:pt x="533" y="118"/>
                  </a:lnTo>
                  <a:lnTo>
                    <a:pt x="535" y="116"/>
                  </a:lnTo>
                  <a:lnTo>
                    <a:pt x="535" y="109"/>
                  </a:lnTo>
                  <a:lnTo>
                    <a:pt x="535" y="101"/>
                  </a:lnTo>
                  <a:lnTo>
                    <a:pt x="532" y="100"/>
                  </a:lnTo>
                  <a:lnTo>
                    <a:pt x="530" y="99"/>
                  </a:lnTo>
                  <a:lnTo>
                    <a:pt x="529" y="98"/>
                  </a:lnTo>
                  <a:lnTo>
                    <a:pt x="528" y="94"/>
                  </a:lnTo>
                  <a:lnTo>
                    <a:pt x="532" y="88"/>
                  </a:lnTo>
                  <a:lnTo>
                    <a:pt x="532" y="83"/>
                  </a:lnTo>
                  <a:lnTo>
                    <a:pt x="532" y="80"/>
                  </a:lnTo>
                  <a:lnTo>
                    <a:pt x="533" y="73"/>
                  </a:lnTo>
                  <a:lnTo>
                    <a:pt x="538" y="59"/>
                  </a:lnTo>
                  <a:lnTo>
                    <a:pt x="545" y="46"/>
                  </a:lnTo>
                  <a:lnTo>
                    <a:pt x="545" y="36"/>
                  </a:lnTo>
                  <a:lnTo>
                    <a:pt x="545" y="27"/>
                  </a:lnTo>
                  <a:lnTo>
                    <a:pt x="547" y="19"/>
                  </a:lnTo>
                  <a:lnTo>
                    <a:pt x="550" y="12"/>
                  </a:lnTo>
                  <a:lnTo>
                    <a:pt x="555" y="6"/>
                  </a:lnTo>
                  <a:lnTo>
                    <a:pt x="559" y="0"/>
                  </a:lnTo>
                  <a:close/>
                  <a:moveTo>
                    <a:pt x="550" y="83"/>
                  </a:moveTo>
                  <a:lnTo>
                    <a:pt x="547" y="88"/>
                  </a:lnTo>
                  <a:lnTo>
                    <a:pt x="543" y="92"/>
                  </a:lnTo>
                  <a:lnTo>
                    <a:pt x="543" y="101"/>
                  </a:lnTo>
                  <a:lnTo>
                    <a:pt x="544" y="109"/>
                  </a:lnTo>
                  <a:lnTo>
                    <a:pt x="546" y="110"/>
                  </a:lnTo>
                  <a:lnTo>
                    <a:pt x="548" y="111"/>
                  </a:lnTo>
                  <a:lnTo>
                    <a:pt x="554" y="110"/>
                  </a:lnTo>
                  <a:lnTo>
                    <a:pt x="560" y="108"/>
                  </a:lnTo>
                  <a:lnTo>
                    <a:pt x="565" y="105"/>
                  </a:lnTo>
                  <a:lnTo>
                    <a:pt x="569" y="102"/>
                  </a:lnTo>
                  <a:lnTo>
                    <a:pt x="569" y="98"/>
                  </a:lnTo>
                  <a:lnTo>
                    <a:pt x="569" y="92"/>
                  </a:lnTo>
                  <a:lnTo>
                    <a:pt x="568" y="88"/>
                  </a:lnTo>
                  <a:lnTo>
                    <a:pt x="566" y="86"/>
                  </a:lnTo>
                  <a:lnTo>
                    <a:pt x="559" y="83"/>
                  </a:lnTo>
                  <a:lnTo>
                    <a:pt x="550" y="83"/>
                  </a:lnTo>
                  <a:close/>
                  <a:moveTo>
                    <a:pt x="576" y="111"/>
                  </a:moveTo>
                  <a:lnTo>
                    <a:pt x="575" y="113"/>
                  </a:lnTo>
                  <a:lnTo>
                    <a:pt x="573" y="115"/>
                  </a:lnTo>
                  <a:lnTo>
                    <a:pt x="575" y="115"/>
                  </a:lnTo>
                  <a:lnTo>
                    <a:pt x="575" y="116"/>
                  </a:lnTo>
                  <a:lnTo>
                    <a:pt x="578" y="115"/>
                  </a:lnTo>
                  <a:lnTo>
                    <a:pt x="580" y="115"/>
                  </a:lnTo>
                  <a:lnTo>
                    <a:pt x="580" y="113"/>
                  </a:lnTo>
                  <a:lnTo>
                    <a:pt x="580" y="112"/>
                  </a:lnTo>
                  <a:lnTo>
                    <a:pt x="579" y="112"/>
                  </a:lnTo>
                  <a:lnTo>
                    <a:pt x="577" y="112"/>
                  </a:lnTo>
                  <a:lnTo>
                    <a:pt x="576" y="111"/>
                  </a:lnTo>
                  <a:close/>
                  <a:moveTo>
                    <a:pt x="1055" y="335"/>
                  </a:moveTo>
                  <a:lnTo>
                    <a:pt x="1057" y="335"/>
                  </a:lnTo>
                  <a:lnTo>
                    <a:pt x="1059" y="336"/>
                  </a:lnTo>
                  <a:lnTo>
                    <a:pt x="1060" y="337"/>
                  </a:lnTo>
                  <a:lnTo>
                    <a:pt x="1060" y="343"/>
                  </a:lnTo>
                  <a:lnTo>
                    <a:pt x="1060" y="347"/>
                  </a:lnTo>
                  <a:lnTo>
                    <a:pt x="1059" y="349"/>
                  </a:lnTo>
                  <a:lnTo>
                    <a:pt x="1058" y="349"/>
                  </a:lnTo>
                  <a:lnTo>
                    <a:pt x="1056" y="349"/>
                  </a:lnTo>
                  <a:lnTo>
                    <a:pt x="1055" y="348"/>
                  </a:lnTo>
                  <a:lnTo>
                    <a:pt x="1053" y="345"/>
                  </a:lnTo>
                  <a:lnTo>
                    <a:pt x="1049" y="343"/>
                  </a:lnTo>
                  <a:lnTo>
                    <a:pt x="1050" y="342"/>
                  </a:lnTo>
                  <a:lnTo>
                    <a:pt x="1050" y="341"/>
                  </a:lnTo>
                  <a:lnTo>
                    <a:pt x="1053" y="338"/>
                  </a:lnTo>
                  <a:lnTo>
                    <a:pt x="1055" y="335"/>
                  </a:lnTo>
                  <a:close/>
                  <a:moveTo>
                    <a:pt x="999" y="344"/>
                  </a:moveTo>
                  <a:lnTo>
                    <a:pt x="1002" y="344"/>
                  </a:lnTo>
                  <a:lnTo>
                    <a:pt x="1005" y="345"/>
                  </a:lnTo>
                  <a:lnTo>
                    <a:pt x="1006" y="346"/>
                  </a:lnTo>
                  <a:lnTo>
                    <a:pt x="1005" y="349"/>
                  </a:lnTo>
                  <a:lnTo>
                    <a:pt x="1003" y="353"/>
                  </a:lnTo>
                  <a:lnTo>
                    <a:pt x="999" y="353"/>
                  </a:lnTo>
                  <a:lnTo>
                    <a:pt x="996" y="354"/>
                  </a:lnTo>
                  <a:lnTo>
                    <a:pt x="996" y="353"/>
                  </a:lnTo>
                  <a:lnTo>
                    <a:pt x="995" y="351"/>
                  </a:lnTo>
                  <a:lnTo>
                    <a:pt x="995" y="350"/>
                  </a:lnTo>
                  <a:lnTo>
                    <a:pt x="995" y="349"/>
                  </a:lnTo>
                  <a:lnTo>
                    <a:pt x="997" y="346"/>
                  </a:lnTo>
                  <a:lnTo>
                    <a:pt x="999" y="344"/>
                  </a:lnTo>
                  <a:close/>
                  <a:moveTo>
                    <a:pt x="1076" y="355"/>
                  </a:moveTo>
                  <a:lnTo>
                    <a:pt x="1078" y="355"/>
                  </a:lnTo>
                  <a:lnTo>
                    <a:pt x="1080" y="355"/>
                  </a:lnTo>
                  <a:lnTo>
                    <a:pt x="1089" y="366"/>
                  </a:lnTo>
                  <a:lnTo>
                    <a:pt x="1098" y="376"/>
                  </a:lnTo>
                  <a:lnTo>
                    <a:pt x="1103" y="388"/>
                  </a:lnTo>
                  <a:lnTo>
                    <a:pt x="1108" y="400"/>
                  </a:lnTo>
                  <a:lnTo>
                    <a:pt x="1115" y="403"/>
                  </a:lnTo>
                  <a:lnTo>
                    <a:pt x="1122" y="405"/>
                  </a:lnTo>
                  <a:lnTo>
                    <a:pt x="1124" y="411"/>
                  </a:lnTo>
                  <a:lnTo>
                    <a:pt x="1124" y="415"/>
                  </a:lnTo>
                  <a:lnTo>
                    <a:pt x="1123" y="420"/>
                  </a:lnTo>
                  <a:lnTo>
                    <a:pt x="1122" y="425"/>
                  </a:lnTo>
                  <a:lnTo>
                    <a:pt x="1119" y="435"/>
                  </a:lnTo>
                  <a:lnTo>
                    <a:pt x="1119" y="442"/>
                  </a:lnTo>
                  <a:lnTo>
                    <a:pt x="1122" y="449"/>
                  </a:lnTo>
                  <a:lnTo>
                    <a:pt x="1123" y="456"/>
                  </a:lnTo>
                  <a:lnTo>
                    <a:pt x="1123" y="458"/>
                  </a:lnTo>
                  <a:lnTo>
                    <a:pt x="1123" y="459"/>
                  </a:lnTo>
                  <a:lnTo>
                    <a:pt x="1117" y="465"/>
                  </a:lnTo>
                  <a:lnTo>
                    <a:pt x="1111" y="471"/>
                  </a:lnTo>
                  <a:lnTo>
                    <a:pt x="1113" y="475"/>
                  </a:lnTo>
                  <a:lnTo>
                    <a:pt x="1116" y="481"/>
                  </a:lnTo>
                  <a:lnTo>
                    <a:pt x="1117" y="484"/>
                  </a:lnTo>
                  <a:lnTo>
                    <a:pt x="1117" y="487"/>
                  </a:lnTo>
                  <a:lnTo>
                    <a:pt x="1117" y="490"/>
                  </a:lnTo>
                  <a:lnTo>
                    <a:pt x="1116" y="495"/>
                  </a:lnTo>
                  <a:lnTo>
                    <a:pt x="1112" y="502"/>
                  </a:lnTo>
                  <a:lnTo>
                    <a:pt x="1105" y="510"/>
                  </a:lnTo>
                  <a:lnTo>
                    <a:pt x="1099" y="526"/>
                  </a:lnTo>
                  <a:lnTo>
                    <a:pt x="1092" y="543"/>
                  </a:lnTo>
                  <a:lnTo>
                    <a:pt x="1082" y="544"/>
                  </a:lnTo>
                  <a:lnTo>
                    <a:pt x="1073" y="546"/>
                  </a:lnTo>
                  <a:lnTo>
                    <a:pt x="1073" y="553"/>
                  </a:lnTo>
                  <a:lnTo>
                    <a:pt x="1073" y="559"/>
                  </a:lnTo>
                  <a:lnTo>
                    <a:pt x="1053" y="583"/>
                  </a:lnTo>
                  <a:lnTo>
                    <a:pt x="1041" y="586"/>
                  </a:lnTo>
                  <a:lnTo>
                    <a:pt x="1031" y="590"/>
                  </a:lnTo>
                  <a:lnTo>
                    <a:pt x="1031" y="595"/>
                  </a:lnTo>
                  <a:lnTo>
                    <a:pt x="1032" y="602"/>
                  </a:lnTo>
                  <a:lnTo>
                    <a:pt x="1030" y="602"/>
                  </a:lnTo>
                  <a:lnTo>
                    <a:pt x="1029" y="602"/>
                  </a:lnTo>
                  <a:lnTo>
                    <a:pt x="1024" y="600"/>
                  </a:lnTo>
                  <a:lnTo>
                    <a:pt x="1019" y="598"/>
                  </a:lnTo>
                  <a:lnTo>
                    <a:pt x="1013" y="596"/>
                  </a:lnTo>
                  <a:lnTo>
                    <a:pt x="1007" y="598"/>
                  </a:lnTo>
                  <a:lnTo>
                    <a:pt x="1007" y="599"/>
                  </a:lnTo>
                  <a:lnTo>
                    <a:pt x="1007" y="600"/>
                  </a:lnTo>
                  <a:lnTo>
                    <a:pt x="1009" y="605"/>
                  </a:lnTo>
                  <a:lnTo>
                    <a:pt x="1010" y="611"/>
                  </a:lnTo>
                  <a:lnTo>
                    <a:pt x="1011" y="617"/>
                  </a:lnTo>
                  <a:lnTo>
                    <a:pt x="1010" y="624"/>
                  </a:lnTo>
                  <a:lnTo>
                    <a:pt x="1009" y="630"/>
                  </a:lnTo>
                  <a:lnTo>
                    <a:pt x="1007" y="636"/>
                  </a:lnTo>
                  <a:lnTo>
                    <a:pt x="1003" y="641"/>
                  </a:lnTo>
                  <a:lnTo>
                    <a:pt x="1000" y="645"/>
                  </a:lnTo>
                  <a:lnTo>
                    <a:pt x="985" y="650"/>
                  </a:lnTo>
                  <a:lnTo>
                    <a:pt x="972" y="657"/>
                  </a:lnTo>
                  <a:lnTo>
                    <a:pt x="965" y="664"/>
                  </a:lnTo>
                  <a:lnTo>
                    <a:pt x="959" y="672"/>
                  </a:lnTo>
                  <a:lnTo>
                    <a:pt x="953" y="674"/>
                  </a:lnTo>
                  <a:lnTo>
                    <a:pt x="948" y="675"/>
                  </a:lnTo>
                  <a:lnTo>
                    <a:pt x="945" y="683"/>
                  </a:lnTo>
                  <a:lnTo>
                    <a:pt x="942" y="689"/>
                  </a:lnTo>
                  <a:lnTo>
                    <a:pt x="937" y="685"/>
                  </a:lnTo>
                  <a:lnTo>
                    <a:pt x="932" y="680"/>
                  </a:lnTo>
                  <a:lnTo>
                    <a:pt x="928" y="681"/>
                  </a:lnTo>
                  <a:lnTo>
                    <a:pt x="924" y="682"/>
                  </a:lnTo>
                  <a:lnTo>
                    <a:pt x="921" y="696"/>
                  </a:lnTo>
                  <a:lnTo>
                    <a:pt x="918" y="709"/>
                  </a:lnTo>
                  <a:lnTo>
                    <a:pt x="909" y="711"/>
                  </a:lnTo>
                  <a:lnTo>
                    <a:pt x="899" y="714"/>
                  </a:lnTo>
                  <a:lnTo>
                    <a:pt x="894" y="716"/>
                  </a:lnTo>
                  <a:lnTo>
                    <a:pt x="890" y="718"/>
                  </a:lnTo>
                  <a:lnTo>
                    <a:pt x="886" y="720"/>
                  </a:lnTo>
                  <a:lnTo>
                    <a:pt x="884" y="723"/>
                  </a:lnTo>
                  <a:lnTo>
                    <a:pt x="883" y="729"/>
                  </a:lnTo>
                  <a:lnTo>
                    <a:pt x="882" y="734"/>
                  </a:lnTo>
                  <a:lnTo>
                    <a:pt x="880" y="740"/>
                  </a:lnTo>
                  <a:lnTo>
                    <a:pt x="878" y="743"/>
                  </a:lnTo>
                  <a:lnTo>
                    <a:pt x="866" y="743"/>
                  </a:lnTo>
                  <a:lnTo>
                    <a:pt x="855" y="744"/>
                  </a:lnTo>
                  <a:lnTo>
                    <a:pt x="848" y="749"/>
                  </a:lnTo>
                  <a:lnTo>
                    <a:pt x="841" y="755"/>
                  </a:lnTo>
                  <a:lnTo>
                    <a:pt x="843" y="757"/>
                  </a:lnTo>
                  <a:lnTo>
                    <a:pt x="844" y="759"/>
                  </a:lnTo>
                  <a:lnTo>
                    <a:pt x="844" y="761"/>
                  </a:lnTo>
                  <a:lnTo>
                    <a:pt x="841" y="762"/>
                  </a:lnTo>
                  <a:lnTo>
                    <a:pt x="838" y="763"/>
                  </a:lnTo>
                  <a:lnTo>
                    <a:pt x="835" y="762"/>
                  </a:lnTo>
                  <a:lnTo>
                    <a:pt x="832" y="761"/>
                  </a:lnTo>
                  <a:lnTo>
                    <a:pt x="827" y="759"/>
                  </a:lnTo>
                  <a:lnTo>
                    <a:pt x="820" y="768"/>
                  </a:lnTo>
                  <a:lnTo>
                    <a:pt x="813" y="777"/>
                  </a:lnTo>
                  <a:lnTo>
                    <a:pt x="802" y="781"/>
                  </a:lnTo>
                  <a:lnTo>
                    <a:pt x="793" y="786"/>
                  </a:lnTo>
                  <a:lnTo>
                    <a:pt x="785" y="791"/>
                  </a:lnTo>
                  <a:lnTo>
                    <a:pt x="777" y="798"/>
                  </a:lnTo>
                  <a:lnTo>
                    <a:pt x="773" y="796"/>
                  </a:lnTo>
                  <a:lnTo>
                    <a:pt x="770" y="793"/>
                  </a:lnTo>
                  <a:lnTo>
                    <a:pt x="767" y="792"/>
                  </a:lnTo>
                  <a:lnTo>
                    <a:pt x="765" y="793"/>
                  </a:lnTo>
                  <a:lnTo>
                    <a:pt x="764" y="796"/>
                  </a:lnTo>
                  <a:lnTo>
                    <a:pt x="763" y="798"/>
                  </a:lnTo>
                  <a:lnTo>
                    <a:pt x="759" y="803"/>
                  </a:lnTo>
                  <a:lnTo>
                    <a:pt x="757" y="808"/>
                  </a:lnTo>
                  <a:lnTo>
                    <a:pt x="755" y="808"/>
                  </a:lnTo>
                  <a:lnTo>
                    <a:pt x="752" y="808"/>
                  </a:lnTo>
                  <a:lnTo>
                    <a:pt x="751" y="803"/>
                  </a:lnTo>
                  <a:lnTo>
                    <a:pt x="747" y="800"/>
                  </a:lnTo>
                  <a:lnTo>
                    <a:pt x="745" y="800"/>
                  </a:lnTo>
                  <a:lnTo>
                    <a:pt x="742" y="801"/>
                  </a:lnTo>
                  <a:lnTo>
                    <a:pt x="741" y="806"/>
                  </a:lnTo>
                  <a:lnTo>
                    <a:pt x="739" y="813"/>
                  </a:lnTo>
                  <a:lnTo>
                    <a:pt x="735" y="819"/>
                  </a:lnTo>
                  <a:lnTo>
                    <a:pt x="733" y="823"/>
                  </a:lnTo>
                  <a:lnTo>
                    <a:pt x="729" y="823"/>
                  </a:lnTo>
                  <a:lnTo>
                    <a:pt x="724" y="823"/>
                  </a:lnTo>
                  <a:lnTo>
                    <a:pt x="721" y="819"/>
                  </a:lnTo>
                  <a:lnTo>
                    <a:pt x="717" y="815"/>
                  </a:lnTo>
                  <a:lnTo>
                    <a:pt x="716" y="816"/>
                  </a:lnTo>
                  <a:lnTo>
                    <a:pt x="715" y="816"/>
                  </a:lnTo>
                  <a:lnTo>
                    <a:pt x="713" y="821"/>
                  </a:lnTo>
                  <a:lnTo>
                    <a:pt x="711" y="824"/>
                  </a:lnTo>
                  <a:lnTo>
                    <a:pt x="708" y="827"/>
                  </a:lnTo>
                  <a:lnTo>
                    <a:pt x="705" y="829"/>
                  </a:lnTo>
                  <a:lnTo>
                    <a:pt x="698" y="835"/>
                  </a:lnTo>
                  <a:lnTo>
                    <a:pt x="693" y="842"/>
                  </a:lnTo>
                  <a:lnTo>
                    <a:pt x="685" y="850"/>
                  </a:lnTo>
                  <a:lnTo>
                    <a:pt x="678" y="857"/>
                  </a:lnTo>
                  <a:lnTo>
                    <a:pt x="677" y="862"/>
                  </a:lnTo>
                  <a:lnTo>
                    <a:pt x="676" y="867"/>
                  </a:lnTo>
                  <a:lnTo>
                    <a:pt x="669" y="872"/>
                  </a:lnTo>
                  <a:lnTo>
                    <a:pt x="662" y="878"/>
                  </a:lnTo>
                  <a:lnTo>
                    <a:pt x="660" y="885"/>
                  </a:lnTo>
                  <a:lnTo>
                    <a:pt x="657" y="892"/>
                  </a:lnTo>
                  <a:lnTo>
                    <a:pt x="646" y="899"/>
                  </a:lnTo>
                  <a:lnTo>
                    <a:pt x="636" y="906"/>
                  </a:lnTo>
                  <a:lnTo>
                    <a:pt x="635" y="912"/>
                  </a:lnTo>
                  <a:lnTo>
                    <a:pt x="635" y="916"/>
                  </a:lnTo>
                  <a:lnTo>
                    <a:pt x="630" y="920"/>
                  </a:lnTo>
                  <a:lnTo>
                    <a:pt x="626" y="925"/>
                  </a:lnTo>
                  <a:lnTo>
                    <a:pt x="624" y="930"/>
                  </a:lnTo>
                  <a:lnTo>
                    <a:pt x="624" y="934"/>
                  </a:lnTo>
                  <a:lnTo>
                    <a:pt x="624" y="937"/>
                  </a:lnTo>
                  <a:lnTo>
                    <a:pt x="623" y="939"/>
                  </a:lnTo>
                  <a:lnTo>
                    <a:pt x="622" y="941"/>
                  </a:lnTo>
                  <a:lnTo>
                    <a:pt x="619" y="942"/>
                  </a:lnTo>
                  <a:lnTo>
                    <a:pt x="612" y="945"/>
                  </a:lnTo>
                  <a:lnTo>
                    <a:pt x="605" y="950"/>
                  </a:lnTo>
                  <a:lnTo>
                    <a:pt x="603" y="956"/>
                  </a:lnTo>
                  <a:lnTo>
                    <a:pt x="601" y="962"/>
                  </a:lnTo>
                  <a:lnTo>
                    <a:pt x="599" y="966"/>
                  </a:lnTo>
                  <a:lnTo>
                    <a:pt x="595" y="971"/>
                  </a:lnTo>
                  <a:lnTo>
                    <a:pt x="590" y="977"/>
                  </a:lnTo>
                  <a:lnTo>
                    <a:pt x="582" y="986"/>
                  </a:lnTo>
                  <a:lnTo>
                    <a:pt x="580" y="992"/>
                  </a:lnTo>
                  <a:lnTo>
                    <a:pt x="579" y="1000"/>
                  </a:lnTo>
                  <a:lnTo>
                    <a:pt x="571" y="1007"/>
                  </a:lnTo>
                  <a:lnTo>
                    <a:pt x="565" y="1014"/>
                  </a:lnTo>
                  <a:lnTo>
                    <a:pt x="559" y="1029"/>
                  </a:lnTo>
                  <a:lnTo>
                    <a:pt x="554" y="1043"/>
                  </a:lnTo>
                  <a:lnTo>
                    <a:pt x="546" y="1055"/>
                  </a:lnTo>
                  <a:lnTo>
                    <a:pt x="538" y="1067"/>
                  </a:lnTo>
                  <a:lnTo>
                    <a:pt x="531" y="1079"/>
                  </a:lnTo>
                  <a:lnTo>
                    <a:pt x="522" y="1091"/>
                  </a:lnTo>
                  <a:lnTo>
                    <a:pt x="513" y="1099"/>
                  </a:lnTo>
                  <a:lnTo>
                    <a:pt x="503" y="1106"/>
                  </a:lnTo>
                  <a:lnTo>
                    <a:pt x="500" y="1111"/>
                  </a:lnTo>
                  <a:lnTo>
                    <a:pt x="498" y="1114"/>
                  </a:lnTo>
                  <a:lnTo>
                    <a:pt x="495" y="1118"/>
                  </a:lnTo>
                  <a:lnTo>
                    <a:pt x="491" y="1122"/>
                  </a:lnTo>
                  <a:lnTo>
                    <a:pt x="475" y="1126"/>
                  </a:lnTo>
                  <a:lnTo>
                    <a:pt x="461" y="1129"/>
                  </a:lnTo>
                  <a:lnTo>
                    <a:pt x="457" y="1131"/>
                  </a:lnTo>
                  <a:lnTo>
                    <a:pt x="454" y="1136"/>
                  </a:lnTo>
                  <a:lnTo>
                    <a:pt x="453" y="1140"/>
                  </a:lnTo>
                  <a:lnTo>
                    <a:pt x="451" y="1145"/>
                  </a:lnTo>
                  <a:lnTo>
                    <a:pt x="448" y="1154"/>
                  </a:lnTo>
                  <a:lnTo>
                    <a:pt x="443" y="1163"/>
                  </a:lnTo>
                  <a:lnTo>
                    <a:pt x="438" y="1166"/>
                  </a:lnTo>
                  <a:lnTo>
                    <a:pt x="432" y="1171"/>
                  </a:lnTo>
                  <a:lnTo>
                    <a:pt x="430" y="1178"/>
                  </a:lnTo>
                  <a:lnTo>
                    <a:pt x="427" y="1186"/>
                  </a:lnTo>
                  <a:lnTo>
                    <a:pt x="420" y="1192"/>
                  </a:lnTo>
                  <a:lnTo>
                    <a:pt x="414" y="1198"/>
                  </a:lnTo>
                  <a:lnTo>
                    <a:pt x="408" y="1213"/>
                  </a:lnTo>
                  <a:lnTo>
                    <a:pt x="403" y="1229"/>
                  </a:lnTo>
                  <a:lnTo>
                    <a:pt x="396" y="1235"/>
                  </a:lnTo>
                  <a:lnTo>
                    <a:pt x="390" y="1241"/>
                  </a:lnTo>
                  <a:lnTo>
                    <a:pt x="386" y="1247"/>
                  </a:lnTo>
                  <a:lnTo>
                    <a:pt x="384" y="1252"/>
                  </a:lnTo>
                  <a:lnTo>
                    <a:pt x="381" y="1256"/>
                  </a:lnTo>
                  <a:lnTo>
                    <a:pt x="377" y="1260"/>
                  </a:lnTo>
                  <a:lnTo>
                    <a:pt x="367" y="1269"/>
                  </a:lnTo>
                  <a:lnTo>
                    <a:pt x="359" y="1278"/>
                  </a:lnTo>
                  <a:lnTo>
                    <a:pt x="354" y="1289"/>
                  </a:lnTo>
                  <a:lnTo>
                    <a:pt x="349" y="1301"/>
                  </a:lnTo>
                  <a:lnTo>
                    <a:pt x="344" y="1313"/>
                  </a:lnTo>
                  <a:lnTo>
                    <a:pt x="338" y="1324"/>
                  </a:lnTo>
                  <a:lnTo>
                    <a:pt x="332" y="1328"/>
                  </a:lnTo>
                  <a:lnTo>
                    <a:pt x="324" y="1333"/>
                  </a:lnTo>
                  <a:lnTo>
                    <a:pt x="316" y="1346"/>
                  </a:lnTo>
                  <a:lnTo>
                    <a:pt x="309" y="1359"/>
                  </a:lnTo>
                  <a:lnTo>
                    <a:pt x="304" y="1361"/>
                  </a:lnTo>
                  <a:lnTo>
                    <a:pt x="301" y="1363"/>
                  </a:lnTo>
                  <a:lnTo>
                    <a:pt x="294" y="1373"/>
                  </a:lnTo>
                  <a:lnTo>
                    <a:pt x="288" y="1384"/>
                  </a:lnTo>
                  <a:lnTo>
                    <a:pt x="285" y="1385"/>
                  </a:lnTo>
                  <a:lnTo>
                    <a:pt x="280" y="1384"/>
                  </a:lnTo>
                  <a:lnTo>
                    <a:pt x="273" y="1374"/>
                  </a:lnTo>
                  <a:lnTo>
                    <a:pt x="265" y="1364"/>
                  </a:lnTo>
                  <a:lnTo>
                    <a:pt x="258" y="1364"/>
                  </a:lnTo>
                  <a:lnTo>
                    <a:pt x="252" y="1363"/>
                  </a:lnTo>
                  <a:lnTo>
                    <a:pt x="232" y="1344"/>
                  </a:lnTo>
                  <a:lnTo>
                    <a:pt x="232" y="1337"/>
                  </a:lnTo>
                  <a:lnTo>
                    <a:pt x="232" y="1330"/>
                  </a:lnTo>
                  <a:lnTo>
                    <a:pt x="229" y="1326"/>
                  </a:lnTo>
                  <a:lnTo>
                    <a:pt x="226" y="1322"/>
                  </a:lnTo>
                  <a:lnTo>
                    <a:pt x="227" y="1315"/>
                  </a:lnTo>
                  <a:lnTo>
                    <a:pt x="229" y="1309"/>
                  </a:lnTo>
                  <a:lnTo>
                    <a:pt x="227" y="1301"/>
                  </a:lnTo>
                  <a:lnTo>
                    <a:pt x="222" y="1294"/>
                  </a:lnTo>
                  <a:lnTo>
                    <a:pt x="218" y="1289"/>
                  </a:lnTo>
                  <a:lnTo>
                    <a:pt x="214" y="1285"/>
                  </a:lnTo>
                  <a:lnTo>
                    <a:pt x="214" y="1277"/>
                  </a:lnTo>
                  <a:lnTo>
                    <a:pt x="215" y="1269"/>
                  </a:lnTo>
                  <a:lnTo>
                    <a:pt x="216" y="1262"/>
                  </a:lnTo>
                  <a:lnTo>
                    <a:pt x="218" y="1255"/>
                  </a:lnTo>
                  <a:lnTo>
                    <a:pt x="223" y="1242"/>
                  </a:lnTo>
                  <a:lnTo>
                    <a:pt x="229" y="1232"/>
                  </a:lnTo>
                  <a:lnTo>
                    <a:pt x="238" y="1223"/>
                  </a:lnTo>
                  <a:lnTo>
                    <a:pt x="246" y="1215"/>
                  </a:lnTo>
                  <a:lnTo>
                    <a:pt x="247" y="1204"/>
                  </a:lnTo>
                  <a:lnTo>
                    <a:pt x="249" y="1192"/>
                  </a:lnTo>
                  <a:lnTo>
                    <a:pt x="256" y="1192"/>
                  </a:lnTo>
                  <a:lnTo>
                    <a:pt x="263" y="1192"/>
                  </a:lnTo>
                  <a:lnTo>
                    <a:pt x="269" y="1188"/>
                  </a:lnTo>
                  <a:lnTo>
                    <a:pt x="275" y="1185"/>
                  </a:lnTo>
                  <a:lnTo>
                    <a:pt x="282" y="1187"/>
                  </a:lnTo>
                  <a:lnTo>
                    <a:pt x="291" y="1187"/>
                  </a:lnTo>
                  <a:lnTo>
                    <a:pt x="297" y="1184"/>
                  </a:lnTo>
                  <a:lnTo>
                    <a:pt x="300" y="1181"/>
                  </a:lnTo>
                  <a:lnTo>
                    <a:pt x="303" y="1176"/>
                  </a:lnTo>
                  <a:lnTo>
                    <a:pt x="307" y="1172"/>
                  </a:lnTo>
                  <a:lnTo>
                    <a:pt x="311" y="1161"/>
                  </a:lnTo>
                  <a:lnTo>
                    <a:pt x="314" y="1148"/>
                  </a:lnTo>
                  <a:lnTo>
                    <a:pt x="314" y="1139"/>
                  </a:lnTo>
                  <a:lnTo>
                    <a:pt x="314" y="1129"/>
                  </a:lnTo>
                  <a:lnTo>
                    <a:pt x="319" y="1119"/>
                  </a:lnTo>
                  <a:lnTo>
                    <a:pt x="323" y="1112"/>
                  </a:lnTo>
                  <a:lnTo>
                    <a:pt x="329" y="1104"/>
                  </a:lnTo>
                  <a:lnTo>
                    <a:pt x="335" y="1096"/>
                  </a:lnTo>
                  <a:lnTo>
                    <a:pt x="337" y="1097"/>
                  </a:lnTo>
                  <a:lnTo>
                    <a:pt x="339" y="1099"/>
                  </a:lnTo>
                  <a:lnTo>
                    <a:pt x="337" y="1105"/>
                  </a:lnTo>
                  <a:lnTo>
                    <a:pt x="334" y="1112"/>
                  </a:lnTo>
                  <a:lnTo>
                    <a:pt x="333" y="1114"/>
                  </a:lnTo>
                  <a:lnTo>
                    <a:pt x="332" y="1117"/>
                  </a:lnTo>
                  <a:lnTo>
                    <a:pt x="331" y="1120"/>
                  </a:lnTo>
                  <a:lnTo>
                    <a:pt x="332" y="1125"/>
                  </a:lnTo>
                  <a:lnTo>
                    <a:pt x="334" y="1124"/>
                  </a:lnTo>
                  <a:lnTo>
                    <a:pt x="335" y="1124"/>
                  </a:lnTo>
                  <a:lnTo>
                    <a:pt x="339" y="1120"/>
                  </a:lnTo>
                  <a:lnTo>
                    <a:pt x="342" y="1116"/>
                  </a:lnTo>
                  <a:lnTo>
                    <a:pt x="345" y="1111"/>
                  </a:lnTo>
                  <a:lnTo>
                    <a:pt x="347" y="1106"/>
                  </a:lnTo>
                  <a:lnTo>
                    <a:pt x="352" y="1104"/>
                  </a:lnTo>
                  <a:lnTo>
                    <a:pt x="358" y="1104"/>
                  </a:lnTo>
                  <a:lnTo>
                    <a:pt x="358" y="1105"/>
                  </a:lnTo>
                  <a:lnTo>
                    <a:pt x="358" y="1106"/>
                  </a:lnTo>
                  <a:lnTo>
                    <a:pt x="358" y="1111"/>
                  </a:lnTo>
                  <a:lnTo>
                    <a:pt x="358" y="1116"/>
                  </a:lnTo>
                  <a:lnTo>
                    <a:pt x="359" y="1116"/>
                  </a:lnTo>
                  <a:lnTo>
                    <a:pt x="360" y="1116"/>
                  </a:lnTo>
                  <a:lnTo>
                    <a:pt x="361" y="1115"/>
                  </a:lnTo>
                  <a:lnTo>
                    <a:pt x="362" y="1114"/>
                  </a:lnTo>
                  <a:lnTo>
                    <a:pt x="364" y="1104"/>
                  </a:lnTo>
                  <a:lnTo>
                    <a:pt x="367" y="1095"/>
                  </a:lnTo>
                  <a:lnTo>
                    <a:pt x="369" y="1088"/>
                  </a:lnTo>
                  <a:lnTo>
                    <a:pt x="372" y="1080"/>
                  </a:lnTo>
                  <a:lnTo>
                    <a:pt x="377" y="1073"/>
                  </a:lnTo>
                  <a:lnTo>
                    <a:pt x="381" y="1067"/>
                  </a:lnTo>
                  <a:lnTo>
                    <a:pt x="386" y="1061"/>
                  </a:lnTo>
                  <a:lnTo>
                    <a:pt x="392" y="1057"/>
                  </a:lnTo>
                  <a:lnTo>
                    <a:pt x="401" y="1052"/>
                  </a:lnTo>
                  <a:lnTo>
                    <a:pt x="407" y="1045"/>
                  </a:lnTo>
                  <a:lnTo>
                    <a:pt x="410" y="1038"/>
                  </a:lnTo>
                  <a:lnTo>
                    <a:pt x="414" y="1032"/>
                  </a:lnTo>
                  <a:lnTo>
                    <a:pt x="419" y="1029"/>
                  </a:lnTo>
                  <a:lnTo>
                    <a:pt x="426" y="1024"/>
                  </a:lnTo>
                  <a:lnTo>
                    <a:pt x="429" y="1019"/>
                  </a:lnTo>
                  <a:lnTo>
                    <a:pt x="432" y="1014"/>
                  </a:lnTo>
                  <a:lnTo>
                    <a:pt x="442" y="1009"/>
                  </a:lnTo>
                  <a:lnTo>
                    <a:pt x="450" y="1002"/>
                  </a:lnTo>
                  <a:lnTo>
                    <a:pt x="452" y="997"/>
                  </a:lnTo>
                  <a:lnTo>
                    <a:pt x="453" y="992"/>
                  </a:lnTo>
                  <a:lnTo>
                    <a:pt x="460" y="988"/>
                  </a:lnTo>
                  <a:lnTo>
                    <a:pt x="465" y="983"/>
                  </a:lnTo>
                  <a:lnTo>
                    <a:pt x="467" y="977"/>
                  </a:lnTo>
                  <a:lnTo>
                    <a:pt x="468" y="971"/>
                  </a:lnTo>
                  <a:lnTo>
                    <a:pt x="476" y="963"/>
                  </a:lnTo>
                  <a:lnTo>
                    <a:pt x="486" y="957"/>
                  </a:lnTo>
                  <a:lnTo>
                    <a:pt x="498" y="944"/>
                  </a:lnTo>
                  <a:lnTo>
                    <a:pt x="511" y="930"/>
                  </a:lnTo>
                  <a:lnTo>
                    <a:pt x="511" y="927"/>
                  </a:lnTo>
                  <a:lnTo>
                    <a:pt x="510" y="924"/>
                  </a:lnTo>
                  <a:lnTo>
                    <a:pt x="509" y="922"/>
                  </a:lnTo>
                  <a:lnTo>
                    <a:pt x="508" y="922"/>
                  </a:lnTo>
                  <a:lnTo>
                    <a:pt x="506" y="922"/>
                  </a:lnTo>
                  <a:lnTo>
                    <a:pt x="502" y="922"/>
                  </a:lnTo>
                  <a:lnTo>
                    <a:pt x="498" y="924"/>
                  </a:lnTo>
                  <a:lnTo>
                    <a:pt x="495" y="926"/>
                  </a:lnTo>
                  <a:lnTo>
                    <a:pt x="487" y="931"/>
                  </a:lnTo>
                  <a:lnTo>
                    <a:pt x="478" y="938"/>
                  </a:lnTo>
                  <a:lnTo>
                    <a:pt x="463" y="951"/>
                  </a:lnTo>
                  <a:lnTo>
                    <a:pt x="452" y="960"/>
                  </a:lnTo>
                  <a:lnTo>
                    <a:pt x="451" y="960"/>
                  </a:lnTo>
                  <a:lnTo>
                    <a:pt x="450" y="960"/>
                  </a:lnTo>
                  <a:lnTo>
                    <a:pt x="450" y="957"/>
                  </a:lnTo>
                  <a:lnTo>
                    <a:pt x="450" y="955"/>
                  </a:lnTo>
                  <a:lnTo>
                    <a:pt x="459" y="944"/>
                  </a:lnTo>
                  <a:lnTo>
                    <a:pt x="467" y="934"/>
                  </a:lnTo>
                  <a:lnTo>
                    <a:pt x="477" y="925"/>
                  </a:lnTo>
                  <a:lnTo>
                    <a:pt x="486" y="915"/>
                  </a:lnTo>
                  <a:lnTo>
                    <a:pt x="486" y="912"/>
                  </a:lnTo>
                  <a:lnTo>
                    <a:pt x="486" y="908"/>
                  </a:lnTo>
                  <a:lnTo>
                    <a:pt x="485" y="907"/>
                  </a:lnTo>
                  <a:lnTo>
                    <a:pt x="484" y="907"/>
                  </a:lnTo>
                  <a:lnTo>
                    <a:pt x="480" y="907"/>
                  </a:lnTo>
                  <a:lnTo>
                    <a:pt x="478" y="907"/>
                  </a:lnTo>
                  <a:lnTo>
                    <a:pt x="465" y="916"/>
                  </a:lnTo>
                  <a:lnTo>
                    <a:pt x="452" y="924"/>
                  </a:lnTo>
                  <a:lnTo>
                    <a:pt x="444" y="922"/>
                  </a:lnTo>
                  <a:lnTo>
                    <a:pt x="438" y="921"/>
                  </a:lnTo>
                  <a:lnTo>
                    <a:pt x="431" y="924"/>
                  </a:lnTo>
                  <a:lnTo>
                    <a:pt x="424" y="925"/>
                  </a:lnTo>
                  <a:lnTo>
                    <a:pt x="416" y="927"/>
                  </a:lnTo>
                  <a:lnTo>
                    <a:pt x="409" y="927"/>
                  </a:lnTo>
                  <a:lnTo>
                    <a:pt x="405" y="924"/>
                  </a:lnTo>
                  <a:lnTo>
                    <a:pt x="402" y="921"/>
                  </a:lnTo>
                  <a:lnTo>
                    <a:pt x="395" y="921"/>
                  </a:lnTo>
                  <a:lnTo>
                    <a:pt x="384" y="922"/>
                  </a:lnTo>
                  <a:lnTo>
                    <a:pt x="373" y="924"/>
                  </a:lnTo>
                  <a:lnTo>
                    <a:pt x="367" y="925"/>
                  </a:lnTo>
                  <a:lnTo>
                    <a:pt x="367" y="926"/>
                  </a:lnTo>
                  <a:lnTo>
                    <a:pt x="366" y="926"/>
                  </a:lnTo>
                  <a:lnTo>
                    <a:pt x="361" y="930"/>
                  </a:lnTo>
                  <a:lnTo>
                    <a:pt x="358" y="936"/>
                  </a:lnTo>
                  <a:lnTo>
                    <a:pt x="349" y="938"/>
                  </a:lnTo>
                  <a:lnTo>
                    <a:pt x="340" y="940"/>
                  </a:lnTo>
                  <a:lnTo>
                    <a:pt x="339" y="945"/>
                  </a:lnTo>
                  <a:lnTo>
                    <a:pt x="337" y="949"/>
                  </a:lnTo>
                  <a:lnTo>
                    <a:pt x="334" y="952"/>
                  </a:lnTo>
                  <a:lnTo>
                    <a:pt x="332" y="955"/>
                  </a:lnTo>
                  <a:lnTo>
                    <a:pt x="324" y="957"/>
                  </a:lnTo>
                  <a:lnTo>
                    <a:pt x="315" y="960"/>
                  </a:lnTo>
                  <a:lnTo>
                    <a:pt x="296" y="960"/>
                  </a:lnTo>
                  <a:lnTo>
                    <a:pt x="275" y="962"/>
                  </a:lnTo>
                  <a:lnTo>
                    <a:pt x="262" y="966"/>
                  </a:lnTo>
                  <a:lnTo>
                    <a:pt x="247" y="971"/>
                  </a:lnTo>
                  <a:lnTo>
                    <a:pt x="241" y="971"/>
                  </a:lnTo>
                  <a:lnTo>
                    <a:pt x="234" y="971"/>
                  </a:lnTo>
                  <a:lnTo>
                    <a:pt x="230" y="975"/>
                  </a:lnTo>
                  <a:lnTo>
                    <a:pt x="227" y="979"/>
                  </a:lnTo>
                  <a:lnTo>
                    <a:pt x="217" y="980"/>
                  </a:lnTo>
                  <a:lnTo>
                    <a:pt x="208" y="982"/>
                  </a:lnTo>
                  <a:lnTo>
                    <a:pt x="198" y="983"/>
                  </a:lnTo>
                  <a:lnTo>
                    <a:pt x="189" y="984"/>
                  </a:lnTo>
                  <a:lnTo>
                    <a:pt x="180" y="988"/>
                  </a:lnTo>
                  <a:lnTo>
                    <a:pt x="171" y="992"/>
                  </a:lnTo>
                  <a:lnTo>
                    <a:pt x="164" y="992"/>
                  </a:lnTo>
                  <a:lnTo>
                    <a:pt x="159" y="994"/>
                  </a:lnTo>
                  <a:lnTo>
                    <a:pt x="147" y="1000"/>
                  </a:lnTo>
                  <a:lnTo>
                    <a:pt x="134" y="1008"/>
                  </a:lnTo>
                  <a:lnTo>
                    <a:pt x="122" y="1010"/>
                  </a:lnTo>
                  <a:lnTo>
                    <a:pt x="108" y="1012"/>
                  </a:lnTo>
                  <a:lnTo>
                    <a:pt x="95" y="1013"/>
                  </a:lnTo>
                  <a:lnTo>
                    <a:pt x="81" y="1013"/>
                  </a:lnTo>
                  <a:lnTo>
                    <a:pt x="67" y="1012"/>
                  </a:lnTo>
                  <a:lnTo>
                    <a:pt x="53" y="1011"/>
                  </a:lnTo>
                  <a:lnTo>
                    <a:pt x="40" y="1008"/>
                  </a:lnTo>
                  <a:lnTo>
                    <a:pt x="29" y="1004"/>
                  </a:lnTo>
                  <a:lnTo>
                    <a:pt x="23" y="1000"/>
                  </a:lnTo>
                  <a:lnTo>
                    <a:pt x="18" y="996"/>
                  </a:lnTo>
                  <a:lnTo>
                    <a:pt x="8" y="992"/>
                  </a:lnTo>
                  <a:lnTo>
                    <a:pt x="0" y="988"/>
                  </a:lnTo>
                  <a:lnTo>
                    <a:pt x="0" y="987"/>
                  </a:lnTo>
                  <a:lnTo>
                    <a:pt x="1" y="986"/>
                  </a:lnTo>
                  <a:lnTo>
                    <a:pt x="7" y="985"/>
                  </a:lnTo>
                  <a:lnTo>
                    <a:pt x="11" y="984"/>
                  </a:lnTo>
                  <a:lnTo>
                    <a:pt x="14" y="982"/>
                  </a:lnTo>
                  <a:lnTo>
                    <a:pt x="18" y="980"/>
                  </a:lnTo>
                  <a:lnTo>
                    <a:pt x="23" y="976"/>
                  </a:lnTo>
                  <a:lnTo>
                    <a:pt x="30" y="971"/>
                  </a:lnTo>
                  <a:lnTo>
                    <a:pt x="45" y="966"/>
                  </a:lnTo>
                  <a:lnTo>
                    <a:pt x="59" y="961"/>
                  </a:lnTo>
                  <a:lnTo>
                    <a:pt x="68" y="959"/>
                  </a:lnTo>
                  <a:lnTo>
                    <a:pt x="77" y="957"/>
                  </a:lnTo>
                  <a:lnTo>
                    <a:pt x="85" y="956"/>
                  </a:lnTo>
                  <a:lnTo>
                    <a:pt x="93" y="954"/>
                  </a:lnTo>
                  <a:lnTo>
                    <a:pt x="101" y="954"/>
                  </a:lnTo>
                  <a:lnTo>
                    <a:pt x="108" y="954"/>
                  </a:lnTo>
                  <a:lnTo>
                    <a:pt x="112" y="952"/>
                  </a:lnTo>
                  <a:lnTo>
                    <a:pt x="115" y="949"/>
                  </a:lnTo>
                  <a:lnTo>
                    <a:pt x="122" y="949"/>
                  </a:lnTo>
                  <a:lnTo>
                    <a:pt x="128" y="949"/>
                  </a:lnTo>
                  <a:lnTo>
                    <a:pt x="139" y="945"/>
                  </a:lnTo>
                  <a:lnTo>
                    <a:pt x="152" y="943"/>
                  </a:lnTo>
                  <a:lnTo>
                    <a:pt x="164" y="940"/>
                  </a:lnTo>
                  <a:lnTo>
                    <a:pt x="177" y="937"/>
                  </a:lnTo>
                  <a:lnTo>
                    <a:pt x="192" y="929"/>
                  </a:lnTo>
                  <a:lnTo>
                    <a:pt x="206" y="921"/>
                  </a:lnTo>
                  <a:lnTo>
                    <a:pt x="228" y="914"/>
                  </a:lnTo>
                  <a:lnTo>
                    <a:pt x="246" y="907"/>
                  </a:lnTo>
                  <a:lnTo>
                    <a:pt x="266" y="901"/>
                  </a:lnTo>
                  <a:lnTo>
                    <a:pt x="288" y="893"/>
                  </a:lnTo>
                  <a:lnTo>
                    <a:pt x="302" y="885"/>
                  </a:lnTo>
                  <a:lnTo>
                    <a:pt x="315" y="875"/>
                  </a:lnTo>
                  <a:lnTo>
                    <a:pt x="322" y="875"/>
                  </a:lnTo>
                  <a:lnTo>
                    <a:pt x="327" y="875"/>
                  </a:lnTo>
                  <a:lnTo>
                    <a:pt x="339" y="870"/>
                  </a:lnTo>
                  <a:lnTo>
                    <a:pt x="350" y="866"/>
                  </a:lnTo>
                  <a:lnTo>
                    <a:pt x="356" y="866"/>
                  </a:lnTo>
                  <a:lnTo>
                    <a:pt x="360" y="866"/>
                  </a:lnTo>
                  <a:lnTo>
                    <a:pt x="366" y="861"/>
                  </a:lnTo>
                  <a:lnTo>
                    <a:pt x="371" y="857"/>
                  </a:lnTo>
                  <a:lnTo>
                    <a:pt x="377" y="857"/>
                  </a:lnTo>
                  <a:lnTo>
                    <a:pt x="383" y="858"/>
                  </a:lnTo>
                  <a:lnTo>
                    <a:pt x="394" y="852"/>
                  </a:lnTo>
                  <a:lnTo>
                    <a:pt x="404" y="847"/>
                  </a:lnTo>
                  <a:lnTo>
                    <a:pt x="412" y="847"/>
                  </a:lnTo>
                  <a:lnTo>
                    <a:pt x="419" y="847"/>
                  </a:lnTo>
                  <a:lnTo>
                    <a:pt x="428" y="842"/>
                  </a:lnTo>
                  <a:lnTo>
                    <a:pt x="437" y="835"/>
                  </a:lnTo>
                  <a:lnTo>
                    <a:pt x="450" y="831"/>
                  </a:lnTo>
                  <a:lnTo>
                    <a:pt x="461" y="826"/>
                  </a:lnTo>
                  <a:lnTo>
                    <a:pt x="468" y="826"/>
                  </a:lnTo>
                  <a:lnTo>
                    <a:pt x="475" y="826"/>
                  </a:lnTo>
                  <a:lnTo>
                    <a:pt x="488" y="819"/>
                  </a:lnTo>
                  <a:lnTo>
                    <a:pt x="501" y="811"/>
                  </a:lnTo>
                  <a:lnTo>
                    <a:pt x="513" y="808"/>
                  </a:lnTo>
                  <a:lnTo>
                    <a:pt x="523" y="808"/>
                  </a:lnTo>
                  <a:lnTo>
                    <a:pt x="534" y="806"/>
                  </a:lnTo>
                  <a:lnTo>
                    <a:pt x="545" y="804"/>
                  </a:lnTo>
                  <a:lnTo>
                    <a:pt x="550" y="802"/>
                  </a:lnTo>
                  <a:lnTo>
                    <a:pt x="554" y="801"/>
                  </a:lnTo>
                  <a:lnTo>
                    <a:pt x="557" y="798"/>
                  </a:lnTo>
                  <a:lnTo>
                    <a:pt x="559" y="796"/>
                  </a:lnTo>
                  <a:lnTo>
                    <a:pt x="565" y="791"/>
                  </a:lnTo>
                  <a:lnTo>
                    <a:pt x="570" y="787"/>
                  </a:lnTo>
                  <a:lnTo>
                    <a:pt x="579" y="787"/>
                  </a:lnTo>
                  <a:lnTo>
                    <a:pt x="589" y="786"/>
                  </a:lnTo>
                  <a:lnTo>
                    <a:pt x="599" y="779"/>
                  </a:lnTo>
                  <a:lnTo>
                    <a:pt x="607" y="773"/>
                  </a:lnTo>
                  <a:lnTo>
                    <a:pt x="618" y="768"/>
                  </a:lnTo>
                  <a:lnTo>
                    <a:pt x="628" y="766"/>
                  </a:lnTo>
                  <a:lnTo>
                    <a:pt x="638" y="763"/>
                  </a:lnTo>
                  <a:lnTo>
                    <a:pt x="648" y="757"/>
                  </a:lnTo>
                  <a:lnTo>
                    <a:pt x="651" y="756"/>
                  </a:lnTo>
                  <a:lnTo>
                    <a:pt x="652" y="754"/>
                  </a:lnTo>
                  <a:lnTo>
                    <a:pt x="653" y="752"/>
                  </a:lnTo>
                  <a:lnTo>
                    <a:pt x="653" y="751"/>
                  </a:lnTo>
                  <a:lnTo>
                    <a:pt x="654" y="745"/>
                  </a:lnTo>
                  <a:lnTo>
                    <a:pt x="656" y="739"/>
                  </a:lnTo>
                  <a:lnTo>
                    <a:pt x="658" y="734"/>
                  </a:lnTo>
                  <a:lnTo>
                    <a:pt x="660" y="730"/>
                  </a:lnTo>
                  <a:lnTo>
                    <a:pt x="663" y="727"/>
                  </a:lnTo>
                  <a:lnTo>
                    <a:pt x="666" y="722"/>
                  </a:lnTo>
                  <a:lnTo>
                    <a:pt x="673" y="716"/>
                  </a:lnTo>
                  <a:lnTo>
                    <a:pt x="680" y="708"/>
                  </a:lnTo>
                  <a:lnTo>
                    <a:pt x="680" y="705"/>
                  </a:lnTo>
                  <a:lnTo>
                    <a:pt x="680" y="703"/>
                  </a:lnTo>
                  <a:lnTo>
                    <a:pt x="684" y="700"/>
                  </a:lnTo>
                  <a:lnTo>
                    <a:pt x="688" y="699"/>
                  </a:lnTo>
                  <a:lnTo>
                    <a:pt x="694" y="691"/>
                  </a:lnTo>
                  <a:lnTo>
                    <a:pt x="699" y="682"/>
                  </a:lnTo>
                  <a:lnTo>
                    <a:pt x="708" y="675"/>
                  </a:lnTo>
                  <a:lnTo>
                    <a:pt x="718" y="669"/>
                  </a:lnTo>
                  <a:lnTo>
                    <a:pt x="719" y="669"/>
                  </a:lnTo>
                  <a:lnTo>
                    <a:pt x="721" y="661"/>
                  </a:lnTo>
                  <a:lnTo>
                    <a:pt x="723" y="654"/>
                  </a:lnTo>
                  <a:lnTo>
                    <a:pt x="731" y="649"/>
                  </a:lnTo>
                  <a:lnTo>
                    <a:pt x="738" y="644"/>
                  </a:lnTo>
                  <a:lnTo>
                    <a:pt x="738" y="638"/>
                  </a:lnTo>
                  <a:lnTo>
                    <a:pt x="739" y="631"/>
                  </a:lnTo>
                  <a:lnTo>
                    <a:pt x="742" y="628"/>
                  </a:lnTo>
                  <a:lnTo>
                    <a:pt x="746" y="625"/>
                  </a:lnTo>
                  <a:lnTo>
                    <a:pt x="750" y="616"/>
                  </a:lnTo>
                  <a:lnTo>
                    <a:pt x="753" y="607"/>
                  </a:lnTo>
                  <a:lnTo>
                    <a:pt x="762" y="602"/>
                  </a:lnTo>
                  <a:lnTo>
                    <a:pt x="771" y="598"/>
                  </a:lnTo>
                  <a:lnTo>
                    <a:pt x="771" y="599"/>
                  </a:lnTo>
                  <a:lnTo>
                    <a:pt x="771" y="600"/>
                  </a:lnTo>
                  <a:lnTo>
                    <a:pt x="774" y="605"/>
                  </a:lnTo>
                  <a:lnTo>
                    <a:pt x="777" y="610"/>
                  </a:lnTo>
                  <a:lnTo>
                    <a:pt x="774" y="614"/>
                  </a:lnTo>
                  <a:lnTo>
                    <a:pt x="771" y="618"/>
                  </a:lnTo>
                  <a:lnTo>
                    <a:pt x="770" y="623"/>
                  </a:lnTo>
                  <a:lnTo>
                    <a:pt x="769" y="628"/>
                  </a:lnTo>
                  <a:lnTo>
                    <a:pt x="770" y="628"/>
                  </a:lnTo>
                  <a:lnTo>
                    <a:pt x="775" y="628"/>
                  </a:lnTo>
                  <a:lnTo>
                    <a:pt x="779" y="628"/>
                  </a:lnTo>
                  <a:lnTo>
                    <a:pt x="782" y="626"/>
                  </a:lnTo>
                  <a:lnTo>
                    <a:pt x="787" y="624"/>
                  </a:lnTo>
                  <a:lnTo>
                    <a:pt x="789" y="619"/>
                  </a:lnTo>
                  <a:lnTo>
                    <a:pt x="792" y="616"/>
                  </a:lnTo>
                  <a:lnTo>
                    <a:pt x="797" y="609"/>
                  </a:lnTo>
                  <a:lnTo>
                    <a:pt x="803" y="602"/>
                  </a:lnTo>
                  <a:lnTo>
                    <a:pt x="802" y="600"/>
                  </a:lnTo>
                  <a:lnTo>
                    <a:pt x="802" y="598"/>
                  </a:lnTo>
                  <a:lnTo>
                    <a:pt x="798" y="596"/>
                  </a:lnTo>
                  <a:lnTo>
                    <a:pt x="794" y="593"/>
                  </a:lnTo>
                  <a:lnTo>
                    <a:pt x="793" y="590"/>
                  </a:lnTo>
                  <a:lnTo>
                    <a:pt x="796" y="587"/>
                  </a:lnTo>
                  <a:lnTo>
                    <a:pt x="811" y="583"/>
                  </a:lnTo>
                  <a:lnTo>
                    <a:pt x="823" y="581"/>
                  </a:lnTo>
                  <a:lnTo>
                    <a:pt x="824" y="582"/>
                  </a:lnTo>
                  <a:lnTo>
                    <a:pt x="824" y="583"/>
                  </a:lnTo>
                  <a:lnTo>
                    <a:pt x="824" y="591"/>
                  </a:lnTo>
                  <a:lnTo>
                    <a:pt x="824" y="598"/>
                  </a:lnTo>
                  <a:lnTo>
                    <a:pt x="808" y="614"/>
                  </a:lnTo>
                  <a:lnTo>
                    <a:pt x="792" y="630"/>
                  </a:lnTo>
                  <a:lnTo>
                    <a:pt x="792" y="631"/>
                  </a:lnTo>
                  <a:lnTo>
                    <a:pt x="792" y="633"/>
                  </a:lnTo>
                  <a:lnTo>
                    <a:pt x="808" y="644"/>
                  </a:lnTo>
                  <a:lnTo>
                    <a:pt x="812" y="638"/>
                  </a:lnTo>
                  <a:lnTo>
                    <a:pt x="814" y="631"/>
                  </a:lnTo>
                  <a:lnTo>
                    <a:pt x="815" y="629"/>
                  </a:lnTo>
                  <a:lnTo>
                    <a:pt x="819" y="627"/>
                  </a:lnTo>
                  <a:lnTo>
                    <a:pt x="822" y="627"/>
                  </a:lnTo>
                  <a:lnTo>
                    <a:pt x="826" y="627"/>
                  </a:lnTo>
                  <a:lnTo>
                    <a:pt x="828" y="633"/>
                  </a:lnTo>
                  <a:lnTo>
                    <a:pt x="828" y="637"/>
                  </a:lnTo>
                  <a:lnTo>
                    <a:pt x="827" y="642"/>
                  </a:lnTo>
                  <a:lnTo>
                    <a:pt x="825" y="648"/>
                  </a:lnTo>
                  <a:lnTo>
                    <a:pt x="827" y="654"/>
                  </a:lnTo>
                  <a:lnTo>
                    <a:pt x="828" y="661"/>
                  </a:lnTo>
                  <a:lnTo>
                    <a:pt x="828" y="665"/>
                  </a:lnTo>
                  <a:lnTo>
                    <a:pt x="826" y="669"/>
                  </a:lnTo>
                  <a:lnTo>
                    <a:pt x="824" y="672"/>
                  </a:lnTo>
                  <a:lnTo>
                    <a:pt x="821" y="675"/>
                  </a:lnTo>
                  <a:lnTo>
                    <a:pt x="815" y="679"/>
                  </a:lnTo>
                  <a:lnTo>
                    <a:pt x="810" y="682"/>
                  </a:lnTo>
                  <a:lnTo>
                    <a:pt x="810" y="686"/>
                  </a:lnTo>
                  <a:lnTo>
                    <a:pt x="811" y="689"/>
                  </a:lnTo>
                  <a:lnTo>
                    <a:pt x="813" y="691"/>
                  </a:lnTo>
                  <a:lnTo>
                    <a:pt x="815" y="691"/>
                  </a:lnTo>
                  <a:lnTo>
                    <a:pt x="820" y="688"/>
                  </a:lnTo>
                  <a:lnTo>
                    <a:pt x="823" y="686"/>
                  </a:lnTo>
                  <a:lnTo>
                    <a:pt x="825" y="682"/>
                  </a:lnTo>
                  <a:lnTo>
                    <a:pt x="826" y="676"/>
                  </a:lnTo>
                  <a:lnTo>
                    <a:pt x="839" y="672"/>
                  </a:lnTo>
                  <a:lnTo>
                    <a:pt x="851" y="666"/>
                  </a:lnTo>
                  <a:lnTo>
                    <a:pt x="855" y="661"/>
                  </a:lnTo>
                  <a:lnTo>
                    <a:pt x="857" y="657"/>
                  </a:lnTo>
                  <a:lnTo>
                    <a:pt x="868" y="652"/>
                  </a:lnTo>
                  <a:lnTo>
                    <a:pt x="879" y="647"/>
                  </a:lnTo>
                  <a:lnTo>
                    <a:pt x="883" y="641"/>
                  </a:lnTo>
                  <a:lnTo>
                    <a:pt x="887" y="636"/>
                  </a:lnTo>
                  <a:lnTo>
                    <a:pt x="891" y="636"/>
                  </a:lnTo>
                  <a:lnTo>
                    <a:pt x="894" y="635"/>
                  </a:lnTo>
                  <a:lnTo>
                    <a:pt x="905" y="627"/>
                  </a:lnTo>
                  <a:lnTo>
                    <a:pt x="915" y="621"/>
                  </a:lnTo>
                  <a:lnTo>
                    <a:pt x="920" y="617"/>
                  </a:lnTo>
                  <a:lnTo>
                    <a:pt x="926" y="614"/>
                  </a:lnTo>
                  <a:lnTo>
                    <a:pt x="932" y="612"/>
                  </a:lnTo>
                  <a:lnTo>
                    <a:pt x="940" y="610"/>
                  </a:lnTo>
                  <a:lnTo>
                    <a:pt x="943" y="604"/>
                  </a:lnTo>
                  <a:lnTo>
                    <a:pt x="947" y="600"/>
                  </a:lnTo>
                  <a:lnTo>
                    <a:pt x="954" y="599"/>
                  </a:lnTo>
                  <a:lnTo>
                    <a:pt x="962" y="598"/>
                  </a:lnTo>
                  <a:lnTo>
                    <a:pt x="970" y="587"/>
                  </a:lnTo>
                  <a:lnTo>
                    <a:pt x="979" y="576"/>
                  </a:lnTo>
                  <a:lnTo>
                    <a:pt x="985" y="571"/>
                  </a:lnTo>
                  <a:lnTo>
                    <a:pt x="990" y="567"/>
                  </a:lnTo>
                  <a:lnTo>
                    <a:pt x="997" y="564"/>
                  </a:lnTo>
                  <a:lnTo>
                    <a:pt x="1005" y="561"/>
                  </a:lnTo>
                  <a:lnTo>
                    <a:pt x="1011" y="561"/>
                  </a:lnTo>
                  <a:lnTo>
                    <a:pt x="1018" y="563"/>
                  </a:lnTo>
                  <a:lnTo>
                    <a:pt x="1020" y="564"/>
                  </a:lnTo>
                  <a:lnTo>
                    <a:pt x="1023" y="564"/>
                  </a:lnTo>
                  <a:lnTo>
                    <a:pt x="1026" y="563"/>
                  </a:lnTo>
                  <a:lnTo>
                    <a:pt x="1030" y="560"/>
                  </a:lnTo>
                  <a:lnTo>
                    <a:pt x="1033" y="557"/>
                  </a:lnTo>
                  <a:lnTo>
                    <a:pt x="1034" y="555"/>
                  </a:lnTo>
                  <a:lnTo>
                    <a:pt x="1034" y="552"/>
                  </a:lnTo>
                  <a:lnTo>
                    <a:pt x="1034" y="548"/>
                  </a:lnTo>
                  <a:lnTo>
                    <a:pt x="1034" y="541"/>
                  </a:lnTo>
                  <a:lnTo>
                    <a:pt x="1034" y="533"/>
                  </a:lnTo>
                  <a:lnTo>
                    <a:pt x="1040" y="526"/>
                  </a:lnTo>
                  <a:lnTo>
                    <a:pt x="1049" y="513"/>
                  </a:lnTo>
                  <a:lnTo>
                    <a:pt x="1059" y="501"/>
                  </a:lnTo>
                  <a:lnTo>
                    <a:pt x="1065" y="495"/>
                  </a:lnTo>
                  <a:lnTo>
                    <a:pt x="1070" y="493"/>
                  </a:lnTo>
                  <a:lnTo>
                    <a:pt x="1076" y="490"/>
                  </a:lnTo>
                  <a:lnTo>
                    <a:pt x="1078" y="484"/>
                  </a:lnTo>
                  <a:lnTo>
                    <a:pt x="1080" y="476"/>
                  </a:lnTo>
                  <a:lnTo>
                    <a:pt x="1087" y="466"/>
                  </a:lnTo>
                  <a:lnTo>
                    <a:pt x="1095" y="454"/>
                  </a:lnTo>
                  <a:lnTo>
                    <a:pt x="1099" y="447"/>
                  </a:lnTo>
                  <a:lnTo>
                    <a:pt x="1101" y="439"/>
                  </a:lnTo>
                  <a:lnTo>
                    <a:pt x="1101" y="436"/>
                  </a:lnTo>
                  <a:lnTo>
                    <a:pt x="1102" y="431"/>
                  </a:lnTo>
                  <a:lnTo>
                    <a:pt x="1101" y="427"/>
                  </a:lnTo>
                  <a:lnTo>
                    <a:pt x="1100" y="424"/>
                  </a:lnTo>
                  <a:lnTo>
                    <a:pt x="1098" y="421"/>
                  </a:lnTo>
                  <a:lnTo>
                    <a:pt x="1095" y="418"/>
                  </a:lnTo>
                  <a:lnTo>
                    <a:pt x="1088" y="419"/>
                  </a:lnTo>
                  <a:lnTo>
                    <a:pt x="1080" y="420"/>
                  </a:lnTo>
                  <a:lnTo>
                    <a:pt x="1075" y="423"/>
                  </a:lnTo>
                  <a:lnTo>
                    <a:pt x="1068" y="426"/>
                  </a:lnTo>
                  <a:lnTo>
                    <a:pt x="1062" y="428"/>
                  </a:lnTo>
                  <a:lnTo>
                    <a:pt x="1056" y="431"/>
                  </a:lnTo>
                  <a:lnTo>
                    <a:pt x="1050" y="432"/>
                  </a:lnTo>
                  <a:lnTo>
                    <a:pt x="1045" y="432"/>
                  </a:lnTo>
                  <a:lnTo>
                    <a:pt x="1045" y="431"/>
                  </a:lnTo>
                  <a:lnTo>
                    <a:pt x="1046" y="429"/>
                  </a:lnTo>
                  <a:lnTo>
                    <a:pt x="1049" y="428"/>
                  </a:lnTo>
                  <a:lnTo>
                    <a:pt x="1053" y="426"/>
                  </a:lnTo>
                  <a:lnTo>
                    <a:pt x="1055" y="424"/>
                  </a:lnTo>
                  <a:lnTo>
                    <a:pt x="1057" y="421"/>
                  </a:lnTo>
                  <a:lnTo>
                    <a:pt x="1061" y="416"/>
                  </a:lnTo>
                  <a:lnTo>
                    <a:pt x="1066" y="412"/>
                  </a:lnTo>
                  <a:lnTo>
                    <a:pt x="1076" y="408"/>
                  </a:lnTo>
                  <a:lnTo>
                    <a:pt x="1084" y="405"/>
                  </a:lnTo>
                  <a:lnTo>
                    <a:pt x="1085" y="402"/>
                  </a:lnTo>
                  <a:lnTo>
                    <a:pt x="1084" y="398"/>
                  </a:lnTo>
                  <a:lnTo>
                    <a:pt x="1082" y="395"/>
                  </a:lnTo>
                  <a:lnTo>
                    <a:pt x="1081" y="394"/>
                  </a:lnTo>
                  <a:lnTo>
                    <a:pt x="1073" y="396"/>
                  </a:lnTo>
                  <a:lnTo>
                    <a:pt x="1064" y="400"/>
                  </a:lnTo>
                  <a:lnTo>
                    <a:pt x="1053" y="402"/>
                  </a:lnTo>
                  <a:lnTo>
                    <a:pt x="1045" y="402"/>
                  </a:lnTo>
                  <a:lnTo>
                    <a:pt x="1038" y="391"/>
                  </a:lnTo>
                  <a:lnTo>
                    <a:pt x="1030" y="381"/>
                  </a:lnTo>
                  <a:lnTo>
                    <a:pt x="1032" y="378"/>
                  </a:lnTo>
                  <a:lnTo>
                    <a:pt x="1035" y="376"/>
                  </a:lnTo>
                  <a:lnTo>
                    <a:pt x="1037" y="374"/>
                  </a:lnTo>
                  <a:lnTo>
                    <a:pt x="1040" y="374"/>
                  </a:lnTo>
                  <a:lnTo>
                    <a:pt x="1045" y="373"/>
                  </a:lnTo>
                  <a:lnTo>
                    <a:pt x="1049" y="371"/>
                  </a:lnTo>
                  <a:lnTo>
                    <a:pt x="1052" y="365"/>
                  </a:lnTo>
                  <a:lnTo>
                    <a:pt x="1054" y="359"/>
                  </a:lnTo>
                  <a:lnTo>
                    <a:pt x="1059" y="358"/>
                  </a:lnTo>
                  <a:lnTo>
                    <a:pt x="1065" y="358"/>
                  </a:lnTo>
                  <a:lnTo>
                    <a:pt x="1070" y="357"/>
                  </a:lnTo>
                  <a:lnTo>
                    <a:pt x="1076" y="355"/>
                  </a:lnTo>
                  <a:close/>
                  <a:moveTo>
                    <a:pt x="1020" y="362"/>
                  </a:moveTo>
                  <a:lnTo>
                    <a:pt x="1025" y="362"/>
                  </a:lnTo>
                  <a:lnTo>
                    <a:pt x="1032" y="363"/>
                  </a:lnTo>
                  <a:lnTo>
                    <a:pt x="1032" y="365"/>
                  </a:lnTo>
                  <a:lnTo>
                    <a:pt x="1030" y="369"/>
                  </a:lnTo>
                  <a:lnTo>
                    <a:pt x="1027" y="373"/>
                  </a:lnTo>
                  <a:lnTo>
                    <a:pt x="1024" y="374"/>
                  </a:lnTo>
                  <a:lnTo>
                    <a:pt x="1020" y="376"/>
                  </a:lnTo>
                  <a:lnTo>
                    <a:pt x="1017" y="374"/>
                  </a:lnTo>
                  <a:lnTo>
                    <a:pt x="1013" y="373"/>
                  </a:lnTo>
                  <a:lnTo>
                    <a:pt x="1013" y="372"/>
                  </a:lnTo>
                  <a:lnTo>
                    <a:pt x="1013" y="371"/>
                  </a:lnTo>
                  <a:lnTo>
                    <a:pt x="1017" y="367"/>
                  </a:lnTo>
                  <a:lnTo>
                    <a:pt x="1020" y="362"/>
                  </a:lnTo>
                  <a:close/>
                  <a:moveTo>
                    <a:pt x="1067" y="372"/>
                  </a:moveTo>
                  <a:lnTo>
                    <a:pt x="1064" y="374"/>
                  </a:lnTo>
                  <a:lnTo>
                    <a:pt x="1060" y="378"/>
                  </a:lnTo>
                  <a:lnTo>
                    <a:pt x="1061" y="379"/>
                  </a:lnTo>
                  <a:lnTo>
                    <a:pt x="1062" y="380"/>
                  </a:lnTo>
                  <a:lnTo>
                    <a:pt x="1072" y="381"/>
                  </a:lnTo>
                  <a:lnTo>
                    <a:pt x="1082" y="383"/>
                  </a:lnTo>
                  <a:lnTo>
                    <a:pt x="1083" y="382"/>
                  </a:lnTo>
                  <a:lnTo>
                    <a:pt x="1084" y="381"/>
                  </a:lnTo>
                  <a:lnTo>
                    <a:pt x="1084" y="380"/>
                  </a:lnTo>
                  <a:lnTo>
                    <a:pt x="1083" y="379"/>
                  </a:lnTo>
                  <a:lnTo>
                    <a:pt x="1081" y="376"/>
                  </a:lnTo>
                  <a:lnTo>
                    <a:pt x="1078" y="373"/>
                  </a:lnTo>
                  <a:lnTo>
                    <a:pt x="1073" y="372"/>
                  </a:lnTo>
                  <a:lnTo>
                    <a:pt x="1067" y="372"/>
                  </a:lnTo>
                  <a:close/>
                  <a:moveTo>
                    <a:pt x="954" y="376"/>
                  </a:moveTo>
                  <a:lnTo>
                    <a:pt x="956" y="376"/>
                  </a:lnTo>
                  <a:lnTo>
                    <a:pt x="960" y="376"/>
                  </a:lnTo>
                  <a:lnTo>
                    <a:pt x="959" y="379"/>
                  </a:lnTo>
                  <a:lnTo>
                    <a:pt x="957" y="381"/>
                  </a:lnTo>
                  <a:lnTo>
                    <a:pt x="954" y="382"/>
                  </a:lnTo>
                  <a:lnTo>
                    <a:pt x="952" y="383"/>
                  </a:lnTo>
                  <a:lnTo>
                    <a:pt x="951" y="382"/>
                  </a:lnTo>
                  <a:lnTo>
                    <a:pt x="952" y="378"/>
                  </a:lnTo>
                  <a:lnTo>
                    <a:pt x="954" y="376"/>
                  </a:lnTo>
                  <a:close/>
                  <a:moveTo>
                    <a:pt x="1052" y="391"/>
                  </a:moveTo>
                  <a:lnTo>
                    <a:pt x="1049" y="394"/>
                  </a:lnTo>
                  <a:lnTo>
                    <a:pt x="1047" y="396"/>
                  </a:lnTo>
                  <a:lnTo>
                    <a:pt x="1047" y="397"/>
                  </a:lnTo>
                  <a:lnTo>
                    <a:pt x="1047" y="398"/>
                  </a:lnTo>
                  <a:lnTo>
                    <a:pt x="1049" y="397"/>
                  </a:lnTo>
                  <a:lnTo>
                    <a:pt x="1053" y="396"/>
                  </a:lnTo>
                  <a:lnTo>
                    <a:pt x="1053" y="395"/>
                  </a:lnTo>
                  <a:lnTo>
                    <a:pt x="1054" y="394"/>
                  </a:lnTo>
                  <a:lnTo>
                    <a:pt x="1053" y="393"/>
                  </a:lnTo>
                  <a:lnTo>
                    <a:pt x="1052" y="391"/>
                  </a:lnTo>
                  <a:close/>
                  <a:moveTo>
                    <a:pt x="1007" y="396"/>
                  </a:moveTo>
                  <a:lnTo>
                    <a:pt x="1006" y="402"/>
                  </a:lnTo>
                  <a:lnTo>
                    <a:pt x="1003" y="404"/>
                  </a:lnTo>
                  <a:lnTo>
                    <a:pt x="999" y="406"/>
                  </a:lnTo>
                  <a:lnTo>
                    <a:pt x="995" y="408"/>
                  </a:lnTo>
                  <a:lnTo>
                    <a:pt x="992" y="407"/>
                  </a:lnTo>
                  <a:lnTo>
                    <a:pt x="991" y="405"/>
                  </a:lnTo>
                  <a:lnTo>
                    <a:pt x="995" y="403"/>
                  </a:lnTo>
                  <a:lnTo>
                    <a:pt x="998" y="400"/>
                  </a:lnTo>
                  <a:lnTo>
                    <a:pt x="1001" y="397"/>
                  </a:lnTo>
                  <a:lnTo>
                    <a:pt x="1007" y="396"/>
                  </a:lnTo>
                  <a:close/>
                  <a:moveTo>
                    <a:pt x="1459" y="466"/>
                  </a:moveTo>
                  <a:lnTo>
                    <a:pt x="1469" y="466"/>
                  </a:lnTo>
                  <a:lnTo>
                    <a:pt x="1479" y="466"/>
                  </a:lnTo>
                  <a:lnTo>
                    <a:pt x="1485" y="470"/>
                  </a:lnTo>
                  <a:lnTo>
                    <a:pt x="1492" y="476"/>
                  </a:lnTo>
                  <a:lnTo>
                    <a:pt x="1501" y="485"/>
                  </a:lnTo>
                  <a:lnTo>
                    <a:pt x="1509" y="495"/>
                  </a:lnTo>
                  <a:lnTo>
                    <a:pt x="1514" y="506"/>
                  </a:lnTo>
                  <a:lnTo>
                    <a:pt x="1519" y="518"/>
                  </a:lnTo>
                  <a:lnTo>
                    <a:pt x="1521" y="523"/>
                  </a:lnTo>
                  <a:lnTo>
                    <a:pt x="1521" y="530"/>
                  </a:lnTo>
                  <a:lnTo>
                    <a:pt x="1521" y="535"/>
                  </a:lnTo>
                  <a:lnTo>
                    <a:pt x="1519" y="541"/>
                  </a:lnTo>
                  <a:lnTo>
                    <a:pt x="1515" y="544"/>
                  </a:lnTo>
                  <a:lnTo>
                    <a:pt x="1513" y="546"/>
                  </a:lnTo>
                  <a:lnTo>
                    <a:pt x="1513" y="552"/>
                  </a:lnTo>
                  <a:lnTo>
                    <a:pt x="1513" y="556"/>
                  </a:lnTo>
                  <a:lnTo>
                    <a:pt x="1508" y="568"/>
                  </a:lnTo>
                  <a:lnTo>
                    <a:pt x="1503" y="579"/>
                  </a:lnTo>
                  <a:lnTo>
                    <a:pt x="1492" y="592"/>
                  </a:lnTo>
                  <a:lnTo>
                    <a:pt x="1479" y="605"/>
                  </a:lnTo>
                  <a:lnTo>
                    <a:pt x="1476" y="614"/>
                  </a:lnTo>
                  <a:lnTo>
                    <a:pt x="1472" y="623"/>
                  </a:lnTo>
                  <a:lnTo>
                    <a:pt x="1467" y="624"/>
                  </a:lnTo>
                  <a:lnTo>
                    <a:pt x="1464" y="626"/>
                  </a:lnTo>
                  <a:lnTo>
                    <a:pt x="1457" y="635"/>
                  </a:lnTo>
                  <a:lnTo>
                    <a:pt x="1451" y="644"/>
                  </a:lnTo>
                  <a:lnTo>
                    <a:pt x="1434" y="654"/>
                  </a:lnTo>
                  <a:lnTo>
                    <a:pt x="1419" y="666"/>
                  </a:lnTo>
                  <a:lnTo>
                    <a:pt x="1417" y="666"/>
                  </a:lnTo>
                  <a:lnTo>
                    <a:pt x="1415" y="666"/>
                  </a:lnTo>
                  <a:lnTo>
                    <a:pt x="1414" y="662"/>
                  </a:lnTo>
                  <a:lnTo>
                    <a:pt x="1412" y="659"/>
                  </a:lnTo>
                  <a:lnTo>
                    <a:pt x="1408" y="661"/>
                  </a:lnTo>
                  <a:lnTo>
                    <a:pt x="1405" y="663"/>
                  </a:lnTo>
                  <a:lnTo>
                    <a:pt x="1403" y="664"/>
                  </a:lnTo>
                  <a:lnTo>
                    <a:pt x="1401" y="664"/>
                  </a:lnTo>
                  <a:lnTo>
                    <a:pt x="1398" y="664"/>
                  </a:lnTo>
                  <a:lnTo>
                    <a:pt x="1395" y="663"/>
                  </a:lnTo>
                  <a:lnTo>
                    <a:pt x="1392" y="661"/>
                  </a:lnTo>
                  <a:lnTo>
                    <a:pt x="1390" y="659"/>
                  </a:lnTo>
                  <a:lnTo>
                    <a:pt x="1387" y="658"/>
                  </a:lnTo>
                  <a:lnTo>
                    <a:pt x="1385" y="658"/>
                  </a:lnTo>
                  <a:lnTo>
                    <a:pt x="1383" y="658"/>
                  </a:lnTo>
                  <a:lnTo>
                    <a:pt x="1381" y="659"/>
                  </a:lnTo>
                  <a:lnTo>
                    <a:pt x="1374" y="664"/>
                  </a:lnTo>
                  <a:lnTo>
                    <a:pt x="1369" y="671"/>
                  </a:lnTo>
                  <a:lnTo>
                    <a:pt x="1363" y="674"/>
                  </a:lnTo>
                  <a:lnTo>
                    <a:pt x="1357" y="677"/>
                  </a:lnTo>
                  <a:lnTo>
                    <a:pt x="1357" y="679"/>
                  </a:lnTo>
                  <a:lnTo>
                    <a:pt x="1358" y="680"/>
                  </a:lnTo>
                  <a:lnTo>
                    <a:pt x="1362" y="688"/>
                  </a:lnTo>
                  <a:lnTo>
                    <a:pt x="1366" y="697"/>
                  </a:lnTo>
                  <a:lnTo>
                    <a:pt x="1364" y="701"/>
                  </a:lnTo>
                  <a:lnTo>
                    <a:pt x="1362" y="705"/>
                  </a:lnTo>
                  <a:lnTo>
                    <a:pt x="1363" y="711"/>
                  </a:lnTo>
                  <a:lnTo>
                    <a:pt x="1363" y="718"/>
                  </a:lnTo>
                  <a:lnTo>
                    <a:pt x="1359" y="721"/>
                  </a:lnTo>
                  <a:lnTo>
                    <a:pt x="1352" y="723"/>
                  </a:lnTo>
                  <a:lnTo>
                    <a:pt x="1350" y="729"/>
                  </a:lnTo>
                  <a:lnTo>
                    <a:pt x="1349" y="733"/>
                  </a:lnTo>
                  <a:lnTo>
                    <a:pt x="1343" y="740"/>
                  </a:lnTo>
                  <a:lnTo>
                    <a:pt x="1336" y="746"/>
                  </a:lnTo>
                  <a:lnTo>
                    <a:pt x="1333" y="751"/>
                  </a:lnTo>
                  <a:lnTo>
                    <a:pt x="1331" y="754"/>
                  </a:lnTo>
                  <a:lnTo>
                    <a:pt x="1328" y="759"/>
                  </a:lnTo>
                  <a:lnTo>
                    <a:pt x="1327" y="764"/>
                  </a:lnTo>
                  <a:lnTo>
                    <a:pt x="1333" y="769"/>
                  </a:lnTo>
                  <a:lnTo>
                    <a:pt x="1339" y="774"/>
                  </a:lnTo>
                  <a:lnTo>
                    <a:pt x="1345" y="777"/>
                  </a:lnTo>
                  <a:lnTo>
                    <a:pt x="1350" y="779"/>
                  </a:lnTo>
                  <a:lnTo>
                    <a:pt x="1364" y="784"/>
                  </a:lnTo>
                  <a:lnTo>
                    <a:pt x="1381" y="789"/>
                  </a:lnTo>
                  <a:lnTo>
                    <a:pt x="1385" y="793"/>
                  </a:lnTo>
                  <a:lnTo>
                    <a:pt x="1389" y="798"/>
                  </a:lnTo>
                  <a:lnTo>
                    <a:pt x="1401" y="802"/>
                  </a:lnTo>
                  <a:lnTo>
                    <a:pt x="1413" y="808"/>
                  </a:lnTo>
                  <a:lnTo>
                    <a:pt x="1419" y="813"/>
                  </a:lnTo>
                  <a:lnTo>
                    <a:pt x="1426" y="820"/>
                  </a:lnTo>
                  <a:lnTo>
                    <a:pt x="1439" y="828"/>
                  </a:lnTo>
                  <a:lnTo>
                    <a:pt x="1452" y="836"/>
                  </a:lnTo>
                  <a:lnTo>
                    <a:pt x="1466" y="844"/>
                  </a:lnTo>
                  <a:lnTo>
                    <a:pt x="1479" y="851"/>
                  </a:lnTo>
                  <a:lnTo>
                    <a:pt x="1485" y="858"/>
                  </a:lnTo>
                  <a:lnTo>
                    <a:pt x="1489" y="864"/>
                  </a:lnTo>
                  <a:lnTo>
                    <a:pt x="1494" y="866"/>
                  </a:lnTo>
                  <a:lnTo>
                    <a:pt x="1497" y="868"/>
                  </a:lnTo>
                  <a:lnTo>
                    <a:pt x="1503" y="873"/>
                  </a:lnTo>
                  <a:lnTo>
                    <a:pt x="1509" y="880"/>
                  </a:lnTo>
                  <a:lnTo>
                    <a:pt x="1513" y="881"/>
                  </a:lnTo>
                  <a:lnTo>
                    <a:pt x="1518" y="882"/>
                  </a:lnTo>
                  <a:lnTo>
                    <a:pt x="1524" y="891"/>
                  </a:lnTo>
                  <a:lnTo>
                    <a:pt x="1532" y="899"/>
                  </a:lnTo>
                  <a:lnTo>
                    <a:pt x="1536" y="902"/>
                  </a:lnTo>
                  <a:lnTo>
                    <a:pt x="1540" y="904"/>
                  </a:lnTo>
                  <a:lnTo>
                    <a:pt x="1545" y="914"/>
                  </a:lnTo>
                  <a:lnTo>
                    <a:pt x="1548" y="924"/>
                  </a:lnTo>
                  <a:lnTo>
                    <a:pt x="1552" y="934"/>
                  </a:lnTo>
                  <a:lnTo>
                    <a:pt x="1556" y="944"/>
                  </a:lnTo>
                  <a:lnTo>
                    <a:pt x="1561" y="948"/>
                  </a:lnTo>
                  <a:lnTo>
                    <a:pt x="1567" y="952"/>
                  </a:lnTo>
                  <a:lnTo>
                    <a:pt x="1571" y="964"/>
                  </a:lnTo>
                  <a:lnTo>
                    <a:pt x="1573" y="975"/>
                  </a:lnTo>
                  <a:lnTo>
                    <a:pt x="1576" y="987"/>
                  </a:lnTo>
                  <a:lnTo>
                    <a:pt x="1580" y="998"/>
                  </a:lnTo>
                  <a:lnTo>
                    <a:pt x="1585" y="1006"/>
                  </a:lnTo>
                  <a:lnTo>
                    <a:pt x="1592" y="1014"/>
                  </a:lnTo>
                  <a:lnTo>
                    <a:pt x="1595" y="1023"/>
                  </a:lnTo>
                  <a:lnTo>
                    <a:pt x="1597" y="1035"/>
                  </a:lnTo>
                  <a:lnTo>
                    <a:pt x="1599" y="1048"/>
                  </a:lnTo>
                  <a:lnTo>
                    <a:pt x="1600" y="1061"/>
                  </a:lnTo>
                  <a:lnTo>
                    <a:pt x="1600" y="1089"/>
                  </a:lnTo>
                  <a:lnTo>
                    <a:pt x="1599" y="1111"/>
                  </a:lnTo>
                  <a:lnTo>
                    <a:pt x="1601" y="1129"/>
                  </a:lnTo>
                  <a:lnTo>
                    <a:pt x="1602" y="1142"/>
                  </a:lnTo>
                  <a:lnTo>
                    <a:pt x="1597" y="1147"/>
                  </a:lnTo>
                  <a:lnTo>
                    <a:pt x="1594" y="1151"/>
                  </a:lnTo>
                  <a:lnTo>
                    <a:pt x="1593" y="1159"/>
                  </a:lnTo>
                  <a:lnTo>
                    <a:pt x="1592" y="1165"/>
                  </a:lnTo>
                  <a:lnTo>
                    <a:pt x="1587" y="1171"/>
                  </a:lnTo>
                  <a:lnTo>
                    <a:pt x="1580" y="1176"/>
                  </a:lnTo>
                  <a:lnTo>
                    <a:pt x="1580" y="1180"/>
                  </a:lnTo>
                  <a:lnTo>
                    <a:pt x="1580" y="1183"/>
                  </a:lnTo>
                  <a:lnTo>
                    <a:pt x="1573" y="1193"/>
                  </a:lnTo>
                  <a:lnTo>
                    <a:pt x="1565" y="1202"/>
                  </a:lnTo>
                  <a:lnTo>
                    <a:pt x="1560" y="1206"/>
                  </a:lnTo>
                  <a:lnTo>
                    <a:pt x="1557" y="1207"/>
                  </a:lnTo>
                  <a:lnTo>
                    <a:pt x="1554" y="1207"/>
                  </a:lnTo>
                  <a:lnTo>
                    <a:pt x="1549" y="1206"/>
                  </a:lnTo>
                  <a:lnTo>
                    <a:pt x="1542" y="1204"/>
                  </a:lnTo>
                  <a:lnTo>
                    <a:pt x="1533" y="1205"/>
                  </a:lnTo>
                  <a:lnTo>
                    <a:pt x="1525" y="1208"/>
                  </a:lnTo>
                  <a:lnTo>
                    <a:pt x="1514" y="1213"/>
                  </a:lnTo>
                  <a:lnTo>
                    <a:pt x="1504" y="1220"/>
                  </a:lnTo>
                  <a:lnTo>
                    <a:pt x="1497" y="1225"/>
                  </a:lnTo>
                  <a:lnTo>
                    <a:pt x="1488" y="1221"/>
                  </a:lnTo>
                  <a:lnTo>
                    <a:pt x="1479" y="1220"/>
                  </a:lnTo>
                  <a:lnTo>
                    <a:pt x="1472" y="1223"/>
                  </a:lnTo>
                  <a:lnTo>
                    <a:pt x="1464" y="1230"/>
                  </a:lnTo>
                  <a:lnTo>
                    <a:pt x="1459" y="1233"/>
                  </a:lnTo>
                  <a:lnTo>
                    <a:pt x="1454" y="1234"/>
                  </a:lnTo>
                  <a:lnTo>
                    <a:pt x="1450" y="1235"/>
                  </a:lnTo>
                  <a:lnTo>
                    <a:pt x="1444" y="1234"/>
                  </a:lnTo>
                  <a:lnTo>
                    <a:pt x="1438" y="1227"/>
                  </a:lnTo>
                  <a:lnTo>
                    <a:pt x="1432" y="1220"/>
                  </a:lnTo>
                  <a:lnTo>
                    <a:pt x="1428" y="1220"/>
                  </a:lnTo>
                  <a:lnTo>
                    <a:pt x="1424" y="1220"/>
                  </a:lnTo>
                  <a:lnTo>
                    <a:pt x="1420" y="1223"/>
                  </a:lnTo>
                  <a:lnTo>
                    <a:pt x="1417" y="1228"/>
                  </a:lnTo>
                  <a:lnTo>
                    <a:pt x="1415" y="1232"/>
                  </a:lnTo>
                  <a:lnTo>
                    <a:pt x="1413" y="1236"/>
                  </a:lnTo>
                  <a:lnTo>
                    <a:pt x="1407" y="1235"/>
                  </a:lnTo>
                  <a:lnTo>
                    <a:pt x="1403" y="1233"/>
                  </a:lnTo>
                  <a:lnTo>
                    <a:pt x="1401" y="1231"/>
                  </a:lnTo>
                  <a:lnTo>
                    <a:pt x="1398" y="1228"/>
                  </a:lnTo>
                  <a:lnTo>
                    <a:pt x="1395" y="1221"/>
                  </a:lnTo>
                  <a:lnTo>
                    <a:pt x="1390" y="1213"/>
                  </a:lnTo>
                  <a:lnTo>
                    <a:pt x="1382" y="1215"/>
                  </a:lnTo>
                  <a:lnTo>
                    <a:pt x="1373" y="1216"/>
                  </a:lnTo>
                  <a:lnTo>
                    <a:pt x="1369" y="1218"/>
                  </a:lnTo>
                  <a:lnTo>
                    <a:pt x="1366" y="1219"/>
                  </a:lnTo>
                  <a:lnTo>
                    <a:pt x="1363" y="1222"/>
                  </a:lnTo>
                  <a:lnTo>
                    <a:pt x="1362" y="1225"/>
                  </a:lnTo>
                  <a:lnTo>
                    <a:pt x="1364" y="1227"/>
                  </a:lnTo>
                  <a:lnTo>
                    <a:pt x="1367" y="1228"/>
                  </a:lnTo>
                  <a:lnTo>
                    <a:pt x="1376" y="1224"/>
                  </a:lnTo>
                  <a:lnTo>
                    <a:pt x="1386" y="1221"/>
                  </a:lnTo>
                  <a:lnTo>
                    <a:pt x="1387" y="1225"/>
                  </a:lnTo>
                  <a:lnTo>
                    <a:pt x="1390" y="1230"/>
                  </a:lnTo>
                  <a:lnTo>
                    <a:pt x="1387" y="1230"/>
                  </a:lnTo>
                  <a:lnTo>
                    <a:pt x="1386" y="1231"/>
                  </a:lnTo>
                  <a:lnTo>
                    <a:pt x="1382" y="1233"/>
                  </a:lnTo>
                  <a:lnTo>
                    <a:pt x="1379" y="1235"/>
                  </a:lnTo>
                  <a:lnTo>
                    <a:pt x="1375" y="1236"/>
                  </a:lnTo>
                  <a:lnTo>
                    <a:pt x="1372" y="1241"/>
                  </a:lnTo>
                  <a:lnTo>
                    <a:pt x="1368" y="1239"/>
                  </a:lnTo>
                  <a:lnTo>
                    <a:pt x="1362" y="1236"/>
                  </a:lnTo>
                  <a:lnTo>
                    <a:pt x="1360" y="1235"/>
                  </a:lnTo>
                  <a:lnTo>
                    <a:pt x="1357" y="1234"/>
                  </a:lnTo>
                  <a:lnTo>
                    <a:pt x="1354" y="1234"/>
                  </a:lnTo>
                  <a:lnTo>
                    <a:pt x="1349" y="1235"/>
                  </a:lnTo>
                  <a:lnTo>
                    <a:pt x="1343" y="1241"/>
                  </a:lnTo>
                  <a:lnTo>
                    <a:pt x="1338" y="1247"/>
                  </a:lnTo>
                  <a:lnTo>
                    <a:pt x="1331" y="1251"/>
                  </a:lnTo>
                  <a:lnTo>
                    <a:pt x="1324" y="1252"/>
                  </a:lnTo>
                  <a:lnTo>
                    <a:pt x="1317" y="1251"/>
                  </a:lnTo>
                  <a:lnTo>
                    <a:pt x="1310" y="1251"/>
                  </a:lnTo>
                  <a:lnTo>
                    <a:pt x="1301" y="1255"/>
                  </a:lnTo>
                  <a:lnTo>
                    <a:pt x="1294" y="1259"/>
                  </a:lnTo>
                  <a:lnTo>
                    <a:pt x="1279" y="1262"/>
                  </a:lnTo>
                  <a:lnTo>
                    <a:pt x="1266" y="1263"/>
                  </a:lnTo>
                  <a:lnTo>
                    <a:pt x="1261" y="1260"/>
                  </a:lnTo>
                  <a:lnTo>
                    <a:pt x="1254" y="1257"/>
                  </a:lnTo>
                  <a:lnTo>
                    <a:pt x="1251" y="1256"/>
                  </a:lnTo>
                  <a:lnTo>
                    <a:pt x="1246" y="1255"/>
                  </a:lnTo>
                  <a:lnTo>
                    <a:pt x="1243" y="1254"/>
                  </a:lnTo>
                  <a:lnTo>
                    <a:pt x="1240" y="1255"/>
                  </a:lnTo>
                  <a:lnTo>
                    <a:pt x="1235" y="1258"/>
                  </a:lnTo>
                  <a:lnTo>
                    <a:pt x="1230" y="1260"/>
                  </a:lnTo>
                  <a:lnTo>
                    <a:pt x="1222" y="1260"/>
                  </a:lnTo>
                  <a:lnTo>
                    <a:pt x="1211" y="1259"/>
                  </a:lnTo>
                  <a:lnTo>
                    <a:pt x="1200" y="1257"/>
                  </a:lnTo>
                  <a:lnTo>
                    <a:pt x="1194" y="1256"/>
                  </a:lnTo>
                  <a:lnTo>
                    <a:pt x="1187" y="1248"/>
                  </a:lnTo>
                  <a:lnTo>
                    <a:pt x="1181" y="1241"/>
                  </a:lnTo>
                  <a:lnTo>
                    <a:pt x="1176" y="1242"/>
                  </a:lnTo>
                  <a:lnTo>
                    <a:pt x="1172" y="1242"/>
                  </a:lnTo>
                  <a:lnTo>
                    <a:pt x="1168" y="1247"/>
                  </a:lnTo>
                  <a:lnTo>
                    <a:pt x="1163" y="1253"/>
                  </a:lnTo>
                  <a:lnTo>
                    <a:pt x="1158" y="1254"/>
                  </a:lnTo>
                  <a:lnTo>
                    <a:pt x="1153" y="1253"/>
                  </a:lnTo>
                  <a:lnTo>
                    <a:pt x="1149" y="1251"/>
                  </a:lnTo>
                  <a:lnTo>
                    <a:pt x="1145" y="1247"/>
                  </a:lnTo>
                  <a:lnTo>
                    <a:pt x="1137" y="1241"/>
                  </a:lnTo>
                  <a:lnTo>
                    <a:pt x="1131" y="1235"/>
                  </a:lnTo>
                  <a:lnTo>
                    <a:pt x="1131" y="1222"/>
                  </a:lnTo>
                  <a:lnTo>
                    <a:pt x="1131" y="1208"/>
                  </a:lnTo>
                  <a:lnTo>
                    <a:pt x="1131" y="1195"/>
                  </a:lnTo>
                  <a:lnTo>
                    <a:pt x="1131" y="1182"/>
                  </a:lnTo>
                  <a:lnTo>
                    <a:pt x="1133" y="1180"/>
                  </a:lnTo>
                  <a:lnTo>
                    <a:pt x="1136" y="1177"/>
                  </a:lnTo>
                  <a:lnTo>
                    <a:pt x="1137" y="1175"/>
                  </a:lnTo>
                  <a:lnTo>
                    <a:pt x="1137" y="1171"/>
                  </a:lnTo>
                  <a:lnTo>
                    <a:pt x="1135" y="1167"/>
                  </a:lnTo>
                  <a:lnTo>
                    <a:pt x="1131" y="1164"/>
                  </a:lnTo>
                  <a:lnTo>
                    <a:pt x="1130" y="1158"/>
                  </a:lnTo>
                  <a:lnTo>
                    <a:pt x="1130" y="1152"/>
                  </a:lnTo>
                  <a:lnTo>
                    <a:pt x="1129" y="1151"/>
                  </a:lnTo>
                  <a:lnTo>
                    <a:pt x="1127" y="1152"/>
                  </a:lnTo>
                  <a:lnTo>
                    <a:pt x="1126" y="1153"/>
                  </a:lnTo>
                  <a:lnTo>
                    <a:pt x="1124" y="1158"/>
                  </a:lnTo>
                  <a:lnTo>
                    <a:pt x="1122" y="1162"/>
                  </a:lnTo>
                  <a:lnTo>
                    <a:pt x="1123" y="1176"/>
                  </a:lnTo>
                  <a:lnTo>
                    <a:pt x="1123" y="1193"/>
                  </a:lnTo>
                  <a:lnTo>
                    <a:pt x="1122" y="1207"/>
                  </a:lnTo>
                  <a:lnTo>
                    <a:pt x="1119" y="1219"/>
                  </a:lnTo>
                  <a:lnTo>
                    <a:pt x="1119" y="1231"/>
                  </a:lnTo>
                  <a:lnTo>
                    <a:pt x="1119" y="1244"/>
                  </a:lnTo>
                  <a:lnTo>
                    <a:pt x="1116" y="1253"/>
                  </a:lnTo>
                  <a:lnTo>
                    <a:pt x="1112" y="1265"/>
                  </a:lnTo>
                  <a:lnTo>
                    <a:pt x="1110" y="1270"/>
                  </a:lnTo>
                  <a:lnTo>
                    <a:pt x="1107" y="1276"/>
                  </a:lnTo>
                  <a:lnTo>
                    <a:pt x="1107" y="1280"/>
                  </a:lnTo>
                  <a:lnTo>
                    <a:pt x="1107" y="1285"/>
                  </a:lnTo>
                  <a:lnTo>
                    <a:pt x="1110" y="1290"/>
                  </a:lnTo>
                  <a:lnTo>
                    <a:pt x="1111" y="1297"/>
                  </a:lnTo>
                  <a:lnTo>
                    <a:pt x="1110" y="1300"/>
                  </a:lnTo>
                  <a:lnTo>
                    <a:pt x="1107" y="1303"/>
                  </a:lnTo>
                  <a:lnTo>
                    <a:pt x="1107" y="1307"/>
                  </a:lnTo>
                  <a:lnTo>
                    <a:pt x="1107" y="1312"/>
                  </a:lnTo>
                  <a:lnTo>
                    <a:pt x="1114" y="1321"/>
                  </a:lnTo>
                  <a:lnTo>
                    <a:pt x="1119" y="1329"/>
                  </a:lnTo>
                  <a:lnTo>
                    <a:pt x="1120" y="1334"/>
                  </a:lnTo>
                  <a:lnTo>
                    <a:pt x="1120" y="1337"/>
                  </a:lnTo>
                  <a:lnTo>
                    <a:pt x="1119" y="1340"/>
                  </a:lnTo>
                  <a:lnTo>
                    <a:pt x="1117" y="1342"/>
                  </a:lnTo>
                  <a:lnTo>
                    <a:pt x="1114" y="1347"/>
                  </a:lnTo>
                  <a:lnTo>
                    <a:pt x="1111" y="1351"/>
                  </a:lnTo>
                  <a:lnTo>
                    <a:pt x="1111" y="1358"/>
                  </a:lnTo>
                  <a:lnTo>
                    <a:pt x="1111" y="1363"/>
                  </a:lnTo>
                  <a:lnTo>
                    <a:pt x="1108" y="1376"/>
                  </a:lnTo>
                  <a:lnTo>
                    <a:pt x="1108" y="1392"/>
                  </a:lnTo>
                  <a:lnTo>
                    <a:pt x="1108" y="1407"/>
                  </a:lnTo>
                  <a:lnTo>
                    <a:pt x="1107" y="1419"/>
                  </a:lnTo>
                  <a:lnTo>
                    <a:pt x="1104" y="1427"/>
                  </a:lnTo>
                  <a:lnTo>
                    <a:pt x="1101" y="1433"/>
                  </a:lnTo>
                  <a:lnTo>
                    <a:pt x="1102" y="1446"/>
                  </a:lnTo>
                  <a:lnTo>
                    <a:pt x="1104" y="1456"/>
                  </a:lnTo>
                  <a:lnTo>
                    <a:pt x="1103" y="1458"/>
                  </a:lnTo>
                  <a:lnTo>
                    <a:pt x="1101" y="1462"/>
                  </a:lnTo>
                  <a:lnTo>
                    <a:pt x="1101" y="1472"/>
                  </a:lnTo>
                  <a:lnTo>
                    <a:pt x="1101" y="1481"/>
                  </a:lnTo>
                  <a:lnTo>
                    <a:pt x="1101" y="1491"/>
                  </a:lnTo>
                  <a:lnTo>
                    <a:pt x="1101" y="1502"/>
                  </a:lnTo>
                  <a:lnTo>
                    <a:pt x="1099" y="1507"/>
                  </a:lnTo>
                  <a:lnTo>
                    <a:pt x="1095" y="1510"/>
                  </a:lnTo>
                  <a:lnTo>
                    <a:pt x="1094" y="1516"/>
                  </a:lnTo>
                  <a:lnTo>
                    <a:pt x="1094" y="1523"/>
                  </a:lnTo>
                  <a:lnTo>
                    <a:pt x="1094" y="1528"/>
                  </a:lnTo>
                  <a:lnTo>
                    <a:pt x="1096" y="1535"/>
                  </a:lnTo>
                  <a:lnTo>
                    <a:pt x="1098" y="1540"/>
                  </a:lnTo>
                  <a:lnTo>
                    <a:pt x="1099" y="1546"/>
                  </a:lnTo>
                  <a:lnTo>
                    <a:pt x="1099" y="1551"/>
                  </a:lnTo>
                  <a:lnTo>
                    <a:pt x="1099" y="1557"/>
                  </a:lnTo>
                  <a:lnTo>
                    <a:pt x="1099" y="1568"/>
                  </a:lnTo>
                  <a:lnTo>
                    <a:pt x="1099" y="1582"/>
                  </a:lnTo>
                  <a:lnTo>
                    <a:pt x="1096" y="1593"/>
                  </a:lnTo>
                  <a:lnTo>
                    <a:pt x="1094" y="1608"/>
                  </a:lnTo>
                  <a:lnTo>
                    <a:pt x="1093" y="1625"/>
                  </a:lnTo>
                  <a:lnTo>
                    <a:pt x="1093" y="1637"/>
                  </a:lnTo>
                  <a:lnTo>
                    <a:pt x="1095" y="1646"/>
                  </a:lnTo>
                  <a:lnTo>
                    <a:pt x="1096" y="1656"/>
                  </a:lnTo>
                  <a:lnTo>
                    <a:pt x="1098" y="1666"/>
                  </a:lnTo>
                  <a:lnTo>
                    <a:pt x="1098" y="1674"/>
                  </a:lnTo>
                  <a:lnTo>
                    <a:pt x="1094" y="1677"/>
                  </a:lnTo>
                  <a:lnTo>
                    <a:pt x="1092" y="1681"/>
                  </a:lnTo>
                  <a:lnTo>
                    <a:pt x="1093" y="1685"/>
                  </a:lnTo>
                  <a:lnTo>
                    <a:pt x="1094" y="1690"/>
                  </a:lnTo>
                  <a:lnTo>
                    <a:pt x="1096" y="1694"/>
                  </a:lnTo>
                  <a:lnTo>
                    <a:pt x="1100" y="1698"/>
                  </a:lnTo>
                  <a:lnTo>
                    <a:pt x="1104" y="1706"/>
                  </a:lnTo>
                  <a:lnTo>
                    <a:pt x="1107" y="1713"/>
                  </a:lnTo>
                  <a:lnTo>
                    <a:pt x="1107" y="1721"/>
                  </a:lnTo>
                  <a:lnTo>
                    <a:pt x="1105" y="1726"/>
                  </a:lnTo>
                  <a:lnTo>
                    <a:pt x="1106" y="1735"/>
                  </a:lnTo>
                  <a:lnTo>
                    <a:pt x="1107" y="1745"/>
                  </a:lnTo>
                  <a:lnTo>
                    <a:pt x="1105" y="1753"/>
                  </a:lnTo>
                  <a:lnTo>
                    <a:pt x="1102" y="1759"/>
                  </a:lnTo>
                  <a:lnTo>
                    <a:pt x="1100" y="1768"/>
                  </a:lnTo>
                  <a:lnTo>
                    <a:pt x="1099" y="1778"/>
                  </a:lnTo>
                  <a:lnTo>
                    <a:pt x="1101" y="1782"/>
                  </a:lnTo>
                  <a:lnTo>
                    <a:pt x="1104" y="1786"/>
                  </a:lnTo>
                  <a:lnTo>
                    <a:pt x="1101" y="1794"/>
                  </a:lnTo>
                  <a:lnTo>
                    <a:pt x="1095" y="1804"/>
                  </a:lnTo>
                  <a:lnTo>
                    <a:pt x="1093" y="1810"/>
                  </a:lnTo>
                  <a:lnTo>
                    <a:pt x="1091" y="1816"/>
                  </a:lnTo>
                  <a:lnTo>
                    <a:pt x="1091" y="1822"/>
                  </a:lnTo>
                  <a:lnTo>
                    <a:pt x="1093" y="1828"/>
                  </a:lnTo>
                  <a:lnTo>
                    <a:pt x="1094" y="1830"/>
                  </a:lnTo>
                  <a:lnTo>
                    <a:pt x="1096" y="1833"/>
                  </a:lnTo>
                  <a:lnTo>
                    <a:pt x="1104" y="1831"/>
                  </a:lnTo>
                  <a:lnTo>
                    <a:pt x="1110" y="1831"/>
                  </a:lnTo>
                  <a:lnTo>
                    <a:pt x="1113" y="1840"/>
                  </a:lnTo>
                  <a:lnTo>
                    <a:pt x="1115" y="1845"/>
                  </a:lnTo>
                  <a:lnTo>
                    <a:pt x="1115" y="1847"/>
                  </a:lnTo>
                  <a:lnTo>
                    <a:pt x="1115" y="1849"/>
                  </a:lnTo>
                  <a:lnTo>
                    <a:pt x="1113" y="1851"/>
                  </a:lnTo>
                  <a:lnTo>
                    <a:pt x="1111" y="1856"/>
                  </a:lnTo>
                  <a:lnTo>
                    <a:pt x="1115" y="1864"/>
                  </a:lnTo>
                  <a:lnTo>
                    <a:pt x="1119" y="1873"/>
                  </a:lnTo>
                  <a:lnTo>
                    <a:pt x="1122" y="1881"/>
                  </a:lnTo>
                  <a:lnTo>
                    <a:pt x="1122" y="1889"/>
                  </a:lnTo>
                  <a:lnTo>
                    <a:pt x="1120" y="1897"/>
                  </a:lnTo>
                  <a:lnTo>
                    <a:pt x="1119" y="1904"/>
                  </a:lnTo>
                  <a:lnTo>
                    <a:pt x="1117" y="1910"/>
                  </a:lnTo>
                  <a:lnTo>
                    <a:pt x="1114" y="1916"/>
                  </a:lnTo>
                  <a:lnTo>
                    <a:pt x="1111" y="1921"/>
                  </a:lnTo>
                  <a:lnTo>
                    <a:pt x="1107" y="1924"/>
                  </a:lnTo>
                  <a:lnTo>
                    <a:pt x="1108" y="1934"/>
                  </a:lnTo>
                  <a:lnTo>
                    <a:pt x="1107" y="1944"/>
                  </a:lnTo>
                  <a:lnTo>
                    <a:pt x="1108" y="1945"/>
                  </a:lnTo>
                  <a:lnTo>
                    <a:pt x="1110" y="1946"/>
                  </a:lnTo>
                  <a:lnTo>
                    <a:pt x="1114" y="1946"/>
                  </a:lnTo>
                  <a:lnTo>
                    <a:pt x="1118" y="1946"/>
                  </a:lnTo>
                  <a:lnTo>
                    <a:pt x="1122" y="1947"/>
                  </a:lnTo>
                  <a:lnTo>
                    <a:pt x="1124" y="1951"/>
                  </a:lnTo>
                  <a:lnTo>
                    <a:pt x="1126" y="1961"/>
                  </a:lnTo>
                  <a:lnTo>
                    <a:pt x="1126" y="1973"/>
                  </a:lnTo>
                  <a:lnTo>
                    <a:pt x="1125" y="1978"/>
                  </a:lnTo>
                  <a:lnTo>
                    <a:pt x="1124" y="1984"/>
                  </a:lnTo>
                  <a:lnTo>
                    <a:pt x="1123" y="1989"/>
                  </a:lnTo>
                  <a:lnTo>
                    <a:pt x="1120" y="1993"/>
                  </a:lnTo>
                  <a:lnTo>
                    <a:pt x="1116" y="1994"/>
                  </a:lnTo>
                  <a:lnTo>
                    <a:pt x="1113" y="1997"/>
                  </a:lnTo>
                  <a:lnTo>
                    <a:pt x="1111" y="1999"/>
                  </a:lnTo>
                  <a:lnTo>
                    <a:pt x="1107" y="2002"/>
                  </a:lnTo>
                  <a:lnTo>
                    <a:pt x="1107" y="2009"/>
                  </a:lnTo>
                  <a:lnTo>
                    <a:pt x="1110" y="2014"/>
                  </a:lnTo>
                  <a:lnTo>
                    <a:pt x="1117" y="2014"/>
                  </a:lnTo>
                  <a:lnTo>
                    <a:pt x="1122" y="2016"/>
                  </a:lnTo>
                  <a:lnTo>
                    <a:pt x="1124" y="2023"/>
                  </a:lnTo>
                  <a:lnTo>
                    <a:pt x="1125" y="2027"/>
                  </a:lnTo>
                  <a:lnTo>
                    <a:pt x="1127" y="2031"/>
                  </a:lnTo>
                  <a:lnTo>
                    <a:pt x="1130" y="2035"/>
                  </a:lnTo>
                  <a:lnTo>
                    <a:pt x="1129" y="2037"/>
                  </a:lnTo>
                  <a:lnTo>
                    <a:pt x="1127" y="2038"/>
                  </a:lnTo>
                  <a:lnTo>
                    <a:pt x="1125" y="2039"/>
                  </a:lnTo>
                  <a:lnTo>
                    <a:pt x="1123" y="2039"/>
                  </a:lnTo>
                  <a:lnTo>
                    <a:pt x="1118" y="2038"/>
                  </a:lnTo>
                  <a:lnTo>
                    <a:pt x="1112" y="2037"/>
                  </a:lnTo>
                  <a:lnTo>
                    <a:pt x="1112" y="2038"/>
                  </a:lnTo>
                  <a:lnTo>
                    <a:pt x="1112" y="2039"/>
                  </a:lnTo>
                  <a:lnTo>
                    <a:pt x="1113" y="2041"/>
                  </a:lnTo>
                  <a:lnTo>
                    <a:pt x="1115" y="2044"/>
                  </a:lnTo>
                  <a:lnTo>
                    <a:pt x="1115" y="2046"/>
                  </a:lnTo>
                  <a:lnTo>
                    <a:pt x="1114" y="2048"/>
                  </a:lnTo>
                  <a:lnTo>
                    <a:pt x="1105" y="2047"/>
                  </a:lnTo>
                  <a:lnTo>
                    <a:pt x="1098" y="2045"/>
                  </a:lnTo>
                  <a:lnTo>
                    <a:pt x="1094" y="2044"/>
                  </a:lnTo>
                  <a:lnTo>
                    <a:pt x="1091" y="2044"/>
                  </a:lnTo>
                  <a:lnTo>
                    <a:pt x="1088" y="2044"/>
                  </a:lnTo>
                  <a:lnTo>
                    <a:pt x="1083" y="2046"/>
                  </a:lnTo>
                  <a:lnTo>
                    <a:pt x="1083" y="2047"/>
                  </a:lnTo>
                  <a:lnTo>
                    <a:pt x="1083" y="2048"/>
                  </a:lnTo>
                  <a:lnTo>
                    <a:pt x="1084" y="2056"/>
                  </a:lnTo>
                  <a:lnTo>
                    <a:pt x="1085" y="2062"/>
                  </a:lnTo>
                  <a:lnTo>
                    <a:pt x="1081" y="2067"/>
                  </a:lnTo>
                  <a:lnTo>
                    <a:pt x="1078" y="2070"/>
                  </a:lnTo>
                  <a:lnTo>
                    <a:pt x="1069" y="2070"/>
                  </a:lnTo>
                  <a:lnTo>
                    <a:pt x="1064" y="2068"/>
                  </a:lnTo>
                  <a:lnTo>
                    <a:pt x="1061" y="2061"/>
                  </a:lnTo>
                  <a:lnTo>
                    <a:pt x="1058" y="2056"/>
                  </a:lnTo>
                  <a:lnTo>
                    <a:pt x="1055" y="2051"/>
                  </a:lnTo>
                  <a:lnTo>
                    <a:pt x="1052" y="2048"/>
                  </a:lnTo>
                  <a:lnTo>
                    <a:pt x="1046" y="2047"/>
                  </a:lnTo>
                  <a:lnTo>
                    <a:pt x="1042" y="2046"/>
                  </a:lnTo>
                  <a:lnTo>
                    <a:pt x="1035" y="2045"/>
                  </a:lnTo>
                  <a:lnTo>
                    <a:pt x="1029" y="2045"/>
                  </a:lnTo>
                  <a:lnTo>
                    <a:pt x="1027" y="2044"/>
                  </a:lnTo>
                  <a:lnTo>
                    <a:pt x="1026" y="2043"/>
                  </a:lnTo>
                  <a:lnTo>
                    <a:pt x="1031" y="2028"/>
                  </a:lnTo>
                  <a:lnTo>
                    <a:pt x="1036" y="2015"/>
                  </a:lnTo>
                  <a:lnTo>
                    <a:pt x="1033" y="2011"/>
                  </a:lnTo>
                  <a:lnTo>
                    <a:pt x="1030" y="2006"/>
                  </a:lnTo>
                  <a:lnTo>
                    <a:pt x="1024" y="2003"/>
                  </a:lnTo>
                  <a:lnTo>
                    <a:pt x="1019" y="2000"/>
                  </a:lnTo>
                  <a:lnTo>
                    <a:pt x="1008" y="1993"/>
                  </a:lnTo>
                  <a:lnTo>
                    <a:pt x="998" y="1987"/>
                  </a:lnTo>
                  <a:lnTo>
                    <a:pt x="997" y="1986"/>
                  </a:lnTo>
                  <a:lnTo>
                    <a:pt x="992" y="1974"/>
                  </a:lnTo>
                  <a:lnTo>
                    <a:pt x="989" y="1961"/>
                  </a:lnTo>
                  <a:lnTo>
                    <a:pt x="985" y="1953"/>
                  </a:lnTo>
                  <a:lnTo>
                    <a:pt x="979" y="1946"/>
                  </a:lnTo>
                  <a:lnTo>
                    <a:pt x="977" y="1942"/>
                  </a:lnTo>
                  <a:lnTo>
                    <a:pt x="974" y="1939"/>
                  </a:lnTo>
                  <a:lnTo>
                    <a:pt x="973" y="1934"/>
                  </a:lnTo>
                  <a:lnTo>
                    <a:pt x="972" y="1929"/>
                  </a:lnTo>
                  <a:lnTo>
                    <a:pt x="973" y="1928"/>
                  </a:lnTo>
                  <a:lnTo>
                    <a:pt x="974" y="1927"/>
                  </a:lnTo>
                  <a:lnTo>
                    <a:pt x="984" y="1931"/>
                  </a:lnTo>
                  <a:lnTo>
                    <a:pt x="992" y="1938"/>
                  </a:lnTo>
                  <a:lnTo>
                    <a:pt x="1000" y="1945"/>
                  </a:lnTo>
                  <a:lnTo>
                    <a:pt x="1008" y="1953"/>
                  </a:lnTo>
                  <a:lnTo>
                    <a:pt x="1011" y="1952"/>
                  </a:lnTo>
                  <a:lnTo>
                    <a:pt x="1013" y="1951"/>
                  </a:lnTo>
                  <a:lnTo>
                    <a:pt x="1014" y="1942"/>
                  </a:lnTo>
                  <a:lnTo>
                    <a:pt x="1014" y="1933"/>
                  </a:lnTo>
                  <a:lnTo>
                    <a:pt x="1014" y="1926"/>
                  </a:lnTo>
                  <a:lnTo>
                    <a:pt x="1014" y="1917"/>
                  </a:lnTo>
                  <a:lnTo>
                    <a:pt x="1013" y="1914"/>
                  </a:lnTo>
                  <a:lnTo>
                    <a:pt x="1012" y="1909"/>
                  </a:lnTo>
                  <a:lnTo>
                    <a:pt x="1011" y="1905"/>
                  </a:lnTo>
                  <a:lnTo>
                    <a:pt x="1011" y="1899"/>
                  </a:lnTo>
                  <a:lnTo>
                    <a:pt x="1013" y="1895"/>
                  </a:lnTo>
                  <a:lnTo>
                    <a:pt x="1014" y="1888"/>
                  </a:lnTo>
                  <a:lnTo>
                    <a:pt x="1015" y="1881"/>
                  </a:lnTo>
                  <a:lnTo>
                    <a:pt x="1014" y="1873"/>
                  </a:lnTo>
                  <a:lnTo>
                    <a:pt x="1013" y="1870"/>
                  </a:lnTo>
                  <a:lnTo>
                    <a:pt x="1011" y="1866"/>
                  </a:lnTo>
                  <a:lnTo>
                    <a:pt x="1013" y="1864"/>
                  </a:lnTo>
                  <a:lnTo>
                    <a:pt x="1014" y="1861"/>
                  </a:lnTo>
                  <a:lnTo>
                    <a:pt x="1013" y="1849"/>
                  </a:lnTo>
                  <a:lnTo>
                    <a:pt x="1011" y="1839"/>
                  </a:lnTo>
                  <a:lnTo>
                    <a:pt x="1012" y="1819"/>
                  </a:lnTo>
                  <a:lnTo>
                    <a:pt x="1013" y="1798"/>
                  </a:lnTo>
                  <a:lnTo>
                    <a:pt x="1013" y="1786"/>
                  </a:lnTo>
                  <a:lnTo>
                    <a:pt x="1012" y="1773"/>
                  </a:lnTo>
                  <a:lnTo>
                    <a:pt x="1011" y="1763"/>
                  </a:lnTo>
                  <a:lnTo>
                    <a:pt x="1009" y="1752"/>
                  </a:lnTo>
                  <a:lnTo>
                    <a:pt x="1009" y="1735"/>
                  </a:lnTo>
                  <a:lnTo>
                    <a:pt x="1009" y="1719"/>
                  </a:lnTo>
                  <a:lnTo>
                    <a:pt x="1009" y="1702"/>
                  </a:lnTo>
                  <a:lnTo>
                    <a:pt x="1009" y="1686"/>
                  </a:lnTo>
                  <a:lnTo>
                    <a:pt x="1002" y="1670"/>
                  </a:lnTo>
                  <a:lnTo>
                    <a:pt x="997" y="1654"/>
                  </a:lnTo>
                  <a:lnTo>
                    <a:pt x="999" y="1651"/>
                  </a:lnTo>
                  <a:lnTo>
                    <a:pt x="1002" y="1649"/>
                  </a:lnTo>
                  <a:lnTo>
                    <a:pt x="999" y="1637"/>
                  </a:lnTo>
                  <a:lnTo>
                    <a:pt x="996" y="1623"/>
                  </a:lnTo>
                  <a:lnTo>
                    <a:pt x="992" y="1606"/>
                  </a:lnTo>
                  <a:lnTo>
                    <a:pt x="990" y="1590"/>
                  </a:lnTo>
                  <a:lnTo>
                    <a:pt x="989" y="1573"/>
                  </a:lnTo>
                  <a:lnTo>
                    <a:pt x="988" y="1556"/>
                  </a:lnTo>
                  <a:lnTo>
                    <a:pt x="990" y="1539"/>
                  </a:lnTo>
                  <a:lnTo>
                    <a:pt x="994" y="1523"/>
                  </a:lnTo>
                  <a:lnTo>
                    <a:pt x="994" y="1512"/>
                  </a:lnTo>
                  <a:lnTo>
                    <a:pt x="994" y="1500"/>
                  </a:lnTo>
                  <a:lnTo>
                    <a:pt x="994" y="1489"/>
                  </a:lnTo>
                  <a:lnTo>
                    <a:pt x="994" y="1477"/>
                  </a:lnTo>
                  <a:lnTo>
                    <a:pt x="990" y="1473"/>
                  </a:lnTo>
                  <a:lnTo>
                    <a:pt x="987" y="1469"/>
                  </a:lnTo>
                  <a:lnTo>
                    <a:pt x="987" y="1461"/>
                  </a:lnTo>
                  <a:lnTo>
                    <a:pt x="990" y="1450"/>
                  </a:lnTo>
                  <a:lnTo>
                    <a:pt x="994" y="1439"/>
                  </a:lnTo>
                  <a:lnTo>
                    <a:pt x="996" y="1431"/>
                  </a:lnTo>
                  <a:lnTo>
                    <a:pt x="995" y="1415"/>
                  </a:lnTo>
                  <a:lnTo>
                    <a:pt x="994" y="1399"/>
                  </a:lnTo>
                  <a:lnTo>
                    <a:pt x="998" y="1392"/>
                  </a:lnTo>
                  <a:lnTo>
                    <a:pt x="1002" y="1384"/>
                  </a:lnTo>
                  <a:lnTo>
                    <a:pt x="1003" y="1376"/>
                  </a:lnTo>
                  <a:lnTo>
                    <a:pt x="1005" y="1368"/>
                  </a:lnTo>
                  <a:lnTo>
                    <a:pt x="1005" y="1359"/>
                  </a:lnTo>
                  <a:lnTo>
                    <a:pt x="1006" y="1350"/>
                  </a:lnTo>
                  <a:lnTo>
                    <a:pt x="1009" y="1335"/>
                  </a:lnTo>
                  <a:lnTo>
                    <a:pt x="1012" y="1318"/>
                  </a:lnTo>
                  <a:lnTo>
                    <a:pt x="1015" y="1302"/>
                  </a:lnTo>
                  <a:lnTo>
                    <a:pt x="1021" y="1287"/>
                  </a:lnTo>
                  <a:lnTo>
                    <a:pt x="1024" y="1283"/>
                  </a:lnTo>
                  <a:lnTo>
                    <a:pt x="1026" y="1280"/>
                  </a:lnTo>
                  <a:lnTo>
                    <a:pt x="1029" y="1271"/>
                  </a:lnTo>
                  <a:lnTo>
                    <a:pt x="1029" y="1262"/>
                  </a:lnTo>
                  <a:lnTo>
                    <a:pt x="1029" y="1253"/>
                  </a:lnTo>
                  <a:lnTo>
                    <a:pt x="1030" y="1243"/>
                  </a:lnTo>
                  <a:lnTo>
                    <a:pt x="1034" y="1230"/>
                  </a:lnTo>
                  <a:lnTo>
                    <a:pt x="1040" y="1217"/>
                  </a:lnTo>
                  <a:lnTo>
                    <a:pt x="1041" y="1207"/>
                  </a:lnTo>
                  <a:lnTo>
                    <a:pt x="1042" y="1197"/>
                  </a:lnTo>
                  <a:lnTo>
                    <a:pt x="1047" y="1190"/>
                  </a:lnTo>
                  <a:lnTo>
                    <a:pt x="1052" y="1183"/>
                  </a:lnTo>
                  <a:lnTo>
                    <a:pt x="1050" y="1171"/>
                  </a:lnTo>
                  <a:lnTo>
                    <a:pt x="1049" y="1163"/>
                  </a:lnTo>
                  <a:lnTo>
                    <a:pt x="1052" y="1157"/>
                  </a:lnTo>
                  <a:lnTo>
                    <a:pt x="1053" y="1150"/>
                  </a:lnTo>
                  <a:lnTo>
                    <a:pt x="1053" y="1143"/>
                  </a:lnTo>
                  <a:lnTo>
                    <a:pt x="1053" y="1136"/>
                  </a:lnTo>
                  <a:lnTo>
                    <a:pt x="1052" y="1119"/>
                  </a:lnTo>
                  <a:lnTo>
                    <a:pt x="1052" y="1102"/>
                  </a:lnTo>
                  <a:lnTo>
                    <a:pt x="1052" y="1076"/>
                  </a:lnTo>
                  <a:lnTo>
                    <a:pt x="1053" y="1053"/>
                  </a:lnTo>
                  <a:lnTo>
                    <a:pt x="1054" y="1031"/>
                  </a:lnTo>
                  <a:lnTo>
                    <a:pt x="1057" y="1009"/>
                  </a:lnTo>
                  <a:lnTo>
                    <a:pt x="1054" y="1002"/>
                  </a:lnTo>
                  <a:lnTo>
                    <a:pt x="1053" y="995"/>
                  </a:lnTo>
                  <a:lnTo>
                    <a:pt x="1057" y="989"/>
                  </a:lnTo>
                  <a:lnTo>
                    <a:pt x="1064" y="983"/>
                  </a:lnTo>
                  <a:lnTo>
                    <a:pt x="1064" y="980"/>
                  </a:lnTo>
                  <a:lnTo>
                    <a:pt x="1062" y="977"/>
                  </a:lnTo>
                  <a:lnTo>
                    <a:pt x="1057" y="969"/>
                  </a:lnTo>
                  <a:lnTo>
                    <a:pt x="1052" y="960"/>
                  </a:lnTo>
                  <a:lnTo>
                    <a:pt x="1050" y="950"/>
                  </a:lnTo>
                  <a:lnTo>
                    <a:pt x="1052" y="940"/>
                  </a:lnTo>
                  <a:lnTo>
                    <a:pt x="1053" y="931"/>
                  </a:lnTo>
                  <a:lnTo>
                    <a:pt x="1055" y="924"/>
                  </a:lnTo>
                  <a:lnTo>
                    <a:pt x="1055" y="910"/>
                  </a:lnTo>
                  <a:lnTo>
                    <a:pt x="1055" y="897"/>
                  </a:lnTo>
                  <a:lnTo>
                    <a:pt x="1055" y="884"/>
                  </a:lnTo>
                  <a:lnTo>
                    <a:pt x="1055" y="871"/>
                  </a:lnTo>
                  <a:lnTo>
                    <a:pt x="1057" y="855"/>
                  </a:lnTo>
                  <a:lnTo>
                    <a:pt x="1059" y="837"/>
                  </a:lnTo>
                  <a:lnTo>
                    <a:pt x="1061" y="819"/>
                  </a:lnTo>
                  <a:lnTo>
                    <a:pt x="1064" y="801"/>
                  </a:lnTo>
                  <a:lnTo>
                    <a:pt x="1064" y="786"/>
                  </a:lnTo>
                  <a:lnTo>
                    <a:pt x="1064" y="770"/>
                  </a:lnTo>
                  <a:lnTo>
                    <a:pt x="1067" y="767"/>
                  </a:lnTo>
                  <a:lnTo>
                    <a:pt x="1070" y="764"/>
                  </a:lnTo>
                  <a:lnTo>
                    <a:pt x="1070" y="754"/>
                  </a:lnTo>
                  <a:lnTo>
                    <a:pt x="1070" y="743"/>
                  </a:lnTo>
                  <a:lnTo>
                    <a:pt x="1070" y="732"/>
                  </a:lnTo>
                  <a:lnTo>
                    <a:pt x="1070" y="721"/>
                  </a:lnTo>
                  <a:lnTo>
                    <a:pt x="1072" y="712"/>
                  </a:lnTo>
                  <a:lnTo>
                    <a:pt x="1075" y="703"/>
                  </a:lnTo>
                  <a:lnTo>
                    <a:pt x="1077" y="693"/>
                  </a:lnTo>
                  <a:lnTo>
                    <a:pt x="1079" y="685"/>
                  </a:lnTo>
                  <a:lnTo>
                    <a:pt x="1079" y="676"/>
                  </a:lnTo>
                  <a:lnTo>
                    <a:pt x="1079" y="668"/>
                  </a:lnTo>
                  <a:lnTo>
                    <a:pt x="1079" y="659"/>
                  </a:lnTo>
                  <a:lnTo>
                    <a:pt x="1079" y="650"/>
                  </a:lnTo>
                  <a:lnTo>
                    <a:pt x="1085" y="640"/>
                  </a:lnTo>
                  <a:lnTo>
                    <a:pt x="1093" y="630"/>
                  </a:lnTo>
                  <a:lnTo>
                    <a:pt x="1091" y="625"/>
                  </a:lnTo>
                  <a:lnTo>
                    <a:pt x="1091" y="617"/>
                  </a:lnTo>
                  <a:lnTo>
                    <a:pt x="1092" y="610"/>
                  </a:lnTo>
                  <a:lnTo>
                    <a:pt x="1093" y="604"/>
                  </a:lnTo>
                  <a:lnTo>
                    <a:pt x="1092" y="602"/>
                  </a:lnTo>
                  <a:lnTo>
                    <a:pt x="1091" y="600"/>
                  </a:lnTo>
                  <a:lnTo>
                    <a:pt x="1082" y="600"/>
                  </a:lnTo>
                  <a:lnTo>
                    <a:pt x="1075" y="598"/>
                  </a:lnTo>
                  <a:lnTo>
                    <a:pt x="1075" y="595"/>
                  </a:lnTo>
                  <a:lnTo>
                    <a:pt x="1075" y="594"/>
                  </a:lnTo>
                  <a:lnTo>
                    <a:pt x="1083" y="589"/>
                  </a:lnTo>
                  <a:lnTo>
                    <a:pt x="1091" y="584"/>
                  </a:lnTo>
                  <a:lnTo>
                    <a:pt x="1096" y="577"/>
                  </a:lnTo>
                  <a:lnTo>
                    <a:pt x="1101" y="569"/>
                  </a:lnTo>
                  <a:lnTo>
                    <a:pt x="1104" y="560"/>
                  </a:lnTo>
                  <a:lnTo>
                    <a:pt x="1107" y="551"/>
                  </a:lnTo>
                  <a:lnTo>
                    <a:pt x="1113" y="531"/>
                  </a:lnTo>
                  <a:lnTo>
                    <a:pt x="1116" y="510"/>
                  </a:lnTo>
                  <a:lnTo>
                    <a:pt x="1118" y="509"/>
                  </a:lnTo>
                  <a:lnTo>
                    <a:pt x="1119" y="508"/>
                  </a:lnTo>
                  <a:lnTo>
                    <a:pt x="1120" y="508"/>
                  </a:lnTo>
                  <a:lnTo>
                    <a:pt x="1122" y="508"/>
                  </a:lnTo>
                  <a:lnTo>
                    <a:pt x="1122" y="509"/>
                  </a:lnTo>
                  <a:lnTo>
                    <a:pt x="1122" y="510"/>
                  </a:lnTo>
                  <a:lnTo>
                    <a:pt x="1125" y="522"/>
                  </a:lnTo>
                  <a:lnTo>
                    <a:pt x="1127" y="535"/>
                  </a:lnTo>
                  <a:lnTo>
                    <a:pt x="1133" y="538"/>
                  </a:lnTo>
                  <a:lnTo>
                    <a:pt x="1137" y="542"/>
                  </a:lnTo>
                  <a:lnTo>
                    <a:pt x="1139" y="548"/>
                  </a:lnTo>
                  <a:lnTo>
                    <a:pt x="1142" y="554"/>
                  </a:lnTo>
                  <a:lnTo>
                    <a:pt x="1145" y="555"/>
                  </a:lnTo>
                  <a:lnTo>
                    <a:pt x="1148" y="556"/>
                  </a:lnTo>
                  <a:lnTo>
                    <a:pt x="1161" y="549"/>
                  </a:lnTo>
                  <a:lnTo>
                    <a:pt x="1173" y="543"/>
                  </a:lnTo>
                  <a:lnTo>
                    <a:pt x="1185" y="541"/>
                  </a:lnTo>
                  <a:lnTo>
                    <a:pt x="1196" y="538"/>
                  </a:lnTo>
                  <a:lnTo>
                    <a:pt x="1207" y="537"/>
                  </a:lnTo>
                  <a:lnTo>
                    <a:pt x="1218" y="534"/>
                  </a:lnTo>
                  <a:lnTo>
                    <a:pt x="1234" y="529"/>
                  </a:lnTo>
                  <a:lnTo>
                    <a:pt x="1251" y="523"/>
                  </a:lnTo>
                  <a:lnTo>
                    <a:pt x="1267" y="518"/>
                  </a:lnTo>
                  <a:lnTo>
                    <a:pt x="1283" y="512"/>
                  </a:lnTo>
                  <a:lnTo>
                    <a:pt x="1293" y="511"/>
                  </a:lnTo>
                  <a:lnTo>
                    <a:pt x="1302" y="510"/>
                  </a:lnTo>
                  <a:lnTo>
                    <a:pt x="1310" y="509"/>
                  </a:lnTo>
                  <a:lnTo>
                    <a:pt x="1319" y="507"/>
                  </a:lnTo>
                  <a:lnTo>
                    <a:pt x="1325" y="502"/>
                  </a:lnTo>
                  <a:lnTo>
                    <a:pt x="1333" y="497"/>
                  </a:lnTo>
                  <a:lnTo>
                    <a:pt x="1344" y="495"/>
                  </a:lnTo>
                  <a:lnTo>
                    <a:pt x="1355" y="493"/>
                  </a:lnTo>
                  <a:lnTo>
                    <a:pt x="1364" y="491"/>
                  </a:lnTo>
                  <a:lnTo>
                    <a:pt x="1374" y="488"/>
                  </a:lnTo>
                  <a:lnTo>
                    <a:pt x="1382" y="484"/>
                  </a:lnTo>
                  <a:lnTo>
                    <a:pt x="1390" y="478"/>
                  </a:lnTo>
                  <a:lnTo>
                    <a:pt x="1404" y="478"/>
                  </a:lnTo>
                  <a:lnTo>
                    <a:pt x="1418" y="478"/>
                  </a:lnTo>
                  <a:lnTo>
                    <a:pt x="1426" y="477"/>
                  </a:lnTo>
                  <a:lnTo>
                    <a:pt x="1439" y="473"/>
                  </a:lnTo>
                  <a:lnTo>
                    <a:pt x="1452" y="468"/>
                  </a:lnTo>
                  <a:lnTo>
                    <a:pt x="1459" y="466"/>
                  </a:lnTo>
                  <a:close/>
                  <a:moveTo>
                    <a:pt x="851" y="493"/>
                  </a:moveTo>
                  <a:lnTo>
                    <a:pt x="852" y="493"/>
                  </a:lnTo>
                  <a:lnTo>
                    <a:pt x="854" y="493"/>
                  </a:lnTo>
                  <a:lnTo>
                    <a:pt x="855" y="494"/>
                  </a:lnTo>
                  <a:lnTo>
                    <a:pt x="855" y="495"/>
                  </a:lnTo>
                  <a:lnTo>
                    <a:pt x="855" y="496"/>
                  </a:lnTo>
                  <a:lnTo>
                    <a:pt x="854" y="497"/>
                  </a:lnTo>
                  <a:lnTo>
                    <a:pt x="847" y="502"/>
                  </a:lnTo>
                  <a:lnTo>
                    <a:pt x="840" y="506"/>
                  </a:lnTo>
                  <a:lnTo>
                    <a:pt x="840" y="505"/>
                  </a:lnTo>
                  <a:lnTo>
                    <a:pt x="839" y="502"/>
                  </a:lnTo>
                  <a:lnTo>
                    <a:pt x="840" y="500"/>
                  </a:lnTo>
                  <a:lnTo>
                    <a:pt x="840" y="499"/>
                  </a:lnTo>
                  <a:lnTo>
                    <a:pt x="841" y="497"/>
                  </a:lnTo>
                  <a:lnTo>
                    <a:pt x="846" y="495"/>
                  </a:lnTo>
                  <a:lnTo>
                    <a:pt x="851" y="493"/>
                  </a:lnTo>
                  <a:close/>
                  <a:moveTo>
                    <a:pt x="858" y="509"/>
                  </a:moveTo>
                  <a:lnTo>
                    <a:pt x="859" y="510"/>
                  </a:lnTo>
                  <a:lnTo>
                    <a:pt x="859" y="512"/>
                  </a:lnTo>
                  <a:lnTo>
                    <a:pt x="858" y="514"/>
                  </a:lnTo>
                  <a:lnTo>
                    <a:pt x="857" y="516"/>
                  </a:lnTo>
                  <a:lnTo>
                    <a:pt x="855" y="517"/>
                  </a:lnTo>
                  <a:lnTo>
                    <a:pt x="856" y="512"/>
                  </a:lnTo>
                  <a:lnTo>
                    <a:pt x="858" y="509"/>
                  </a:lnTo>
                  <a:close/>
                  <a:moveTo>
                    <a:pt x="841" y="528"/>
                  </a:moveTo>
                  <a:lnTo>
                    <a:pt x="846" y="529"/>
                  </a:lnTo>
                  <a:lnTo>
                    <a:pt x="851" y="529"/>
                  </a:lnTo>
                  <a:lnTo>
                    <a:pt x="851" y="532"/>
                  </a:lnTo>
                  <a:lnTo>
                    <a:pt x="850" y="534"/>
                  </a:lnTo>
                  <a:lnTo>
                    <a:pt x="848" y="535"/>
                  </a:lnTo>
                  <a:lnTo>
                    <a:pt x="846" y="536"/>
                  </a:lnTo>
                  <a:lnTo>
                    <a:pt x="841" y="537"/>
                  </a:lnTo>
                  <a:lnTo>
                    <a:pt x="837" y="541"/>
                  </a:lnTo>
                  <a:lnTo>
                    <a:pt x="833" y="551"/>
                  </a:lnTo>
                  <a:lnTo>
                    <a:pt x="828" y="559"/>
                  </a:lnTo>
                  <a:lnTo>
                    <a:pt x="825" y="564"/>
                  </a:lnTo>
                  <a:lnTo>
                    <a:pt x="822" y="567"/>
                  </a:lnTo>
                  <a:lnTo>
                    <a:pt x="816" y="568"/>
                  </a:lnTo>
                  <a:lnTo>
                    <a:pt x="811" y="568"/>
                  </a:lnTo>
                  <a:lnTo>
                    <a:pt x="810" y="566"/>
                  </a:lnTo>
                  <a:lnTo>
                    <a:pt x="809" y="565"/>
                  </a:lnTo>
                  <a:lnTo>
                    <a:pt x="815" y="555"/>
                  </a:lnTo>
                  <a:lnTo>
                    <a:pt x="824" y="545"/>
                  </a:lnTo>
                  <a:lnTo>
                    <a:pt x="833" y="536"/>
                  </a:lnTo>
                  <a:lnTo>
                    <a:pt x="841" y="528"/>
                  </a:lnTo>
                  <a:close/>
                  <a:moveTo>
                    <a:pt x="1015" y="549"/>
                  </a:moveTo>
                  <a:lnTo>
                    <a:pt x="1017" y="549"/>
                  </a:lnTo>
                  <a:lnTo>
                    <a:pt x="1015" y="549"/>
                  </a:lnTo>
                  <a:close/>
                  <a:moveTo>
                    <a:pt x="887" y="566"/>
                  </a:moveTo>
                  <a:lnTo>
                    <a:pt x="891" y="566"/>
                  </a:lnTo>
                  <a:lnTo>
                    <a:pt x="892" y="568"/>
                  </a:lnTo>
                  <a:lnTo>
                    <a:pt x="892" y="570"/>
                  </a:lnTo>
                  <a:lnTo>
                    <a:pt x="892" y="571"/>
                  </a:lnTo>
                  <a:lnTo>
                    <a:pt x="891" y="572"/>
                  </a:lnTo>
                  <a:lnTo>
                    <a:pt x="891" y="574"/>
                  </a:lnTo>
                  <a:lnTo>
                    <a:pt x="889" y="574"/>
                  </a:lnTo>
                  <a:lnTo>
                    <a:pt x="886" y="574"/>
                  </a:lnTo>
                  <a:lnTo>
                    <a:pt x="886" y="572"/>
                  </a:lnTo>
                  <a:lnTo>
                    <a:pt x="886" y="571"/>
                  </a:lnTo>
                  <a:lnTo>
                    <a:pt x="886" y="570"/>
                  </a:lnTo>
                  <a:lnTo>
                    <a:pt x="885" y="568"/>
                  </a:lnTo>
                  <a:lnTo>
                    <a:pt x="886" y="567"/>
                  </a:lnTo>
                  <a:lnTo>
                    <a:pt x="887" y="566"/>
                  </a:lnTo>
                  <a:close/>
                  <a:moveTo>
                    <a:pt x="999" y="569"/>
                  </a:moveTo>
                  <a:lnTo>
                    <a:pt x="996" y="575"/>
                  </a:lnTo>
                  <a:lnTo>
                    <a:pt x="991" y="582"/>
                  </a:lnTo>
                  <a:lnTo>
                    <a:pt x="989" y="587"/>
                  </a:lnTo>
                  <a:lnTo>
                    <a:pt x="988" y="591"/>
                  </a:lnTo>
                  <a:lnTo>
                    <a:pt x="988" y="594"/>
                  </a:lnTo>
                  <a:lnTo>
                    <a:pt x="989" y="598"/>
                  </a:lnTo>
                  <a:lnTo>
                    <a:pt x="991" y="598"/>
                  </a:lnTo>
                  <a:lnTo>
                    <a:pt x="995" y="598"/>
                  </a:lnTo>
                  <a:lnTo>
                    <a:pt x="996" y="594"/>
                  </a:lnTo>
                  <a:lnTo>
                    <a:pt x="998" y="590"/>
                  </a:lnTo>
                  <a:lnTo>
                    <a:pt x="1002" y="591"/>
                  </a:lnTo>
                  <a:lnTo>
                    <a:pt x="1006" y="590"/>
                  </a:lnTo>
                  <a:lnTo>
                    <a:pt x="1010" y="586"/>
                  </a:lnTo>
                  <a:lnTo>
                    <a:pt x="1013" y="579"/>
                  </a:lnTo>
                  <a:lnTo>
                    <a:pt x="1011" y="576"/>
                  </a:lnTo>
                  <a:lnTo>
                    <a:pt x="1009" y="572"/>
                  </a:lnTo>
                  <a:lnTo>
                    <a:pt x="1005" y="569"/>
                  </a:lnTo>
                  <a:lnTo>
                    <a:pt x="999" y="569"/>
                  </a:lnTo>
                  <a:close/>
                  <a:moveTo>
                    <a:pt x="1456" y="589"/>
                  </a:moveTo>
                  <a:lnTo>
                    <a:pt x="1453" y="592"/>
                  </a:lnTo>
                  <a:lnTo>
                    <a:pt x="1449" y="596"/>
                  </a:lnTo>
                  <a:lnTo>
                    <a:pt x="1450" y="598"/>
                  </a:lnTo>
                  <a:lnTo>
                    <a:pt x="1451" y="598"/>
                  </a:lnTo>
                  <a:lnTo>
                    <a:pt x="1452" y="598"/>
                  </a:lnTo>
                  <a:lnTo>
                    <a:pt x="1454" y="598"/>
                  </a:lnTo>
                  <a:lnTo>
                    <a:pt x="1459" y="596"/>
                  </a:lnTo>
                  <a:lnTo>
                    <a:pt x="1462" y="593"/>
                  </a:lnTo>
                  <a:lnTo>
                    <a:pt x="1462" y="592"/>
                  </a:lnTo>
                  <a:lnTo>
                    <a:pt x="1462" y="591"/>
                  </a:lnTo>
                  <a:lnTo>
                    <a:pt x="1461" y="590"/>
                  </a:lnTo>
                  <a:lnTo>
                    <a:pt x="1459" y="589"/>
                  </a:lnTo>
                  <a:lnTo>
                    <a:pt x="1457" y="589"/>
                  </a:lnTo>
                  <a:lnTo>
                    <a:pt x="1456" y="589"/>
                  </a:lnTo>
                  <a:close/>
                  <a:moveTo>
                    <a:pt x="851" y="613"/>
                  </a:moveTo>
                  <a:lnTo>
                    <a:pt x="854" y="613"/>
                  </a:lnTo>
                  <a:lnTo>
                    <a:pt x="855" y="615"/>
                  </a:lnTo>
                  <a:lnTo>
                    <a:pt x="855" y="618"/>
                  </a:lnTo>
                  <a:lnTo>
                    <a:pt x="855" y="622"/>
                  </a:lnTo>
                  <a:lnTo>
                    <a:pt x="854" y="623"/>
                  </a:lnTo>
                  <a:lnTo>
                    <a:pt x="851" y="621"/>
                  </a:lnTo>
                  <a:lnTo>
                    <a:pt x="849" y="618"/>
                  </a:lnTo>
                  <a:lnTo>
                    <a:pt x="849" y="617"/>
                  </a:lnTo>
                  <a:lnTo>
                    <a:pt x="849" y="616"/>
                  </a:lnTo>
                  <a:lnTo>
                    <a:pt x="850" y="614"/>
                  </a:lnTo>
                  <a:lnTo>
                    <a:pt x="851" y="613"/>
                  </a:lnTo>
                  <a:close/>
                  <a:moveTo>
                    <a:pt x="657" y="615"/>
                  </a:moveTo>
                  <a:lnTo>
                    <a:pt x="659" y="615"/>
                  </a:lnTo>
                  <a:lnTo>
                    <a:pt x="661" y="615"/>
                  </a:lnTo>
                  <a:lnTo>
                    <a:pt x="664" y="618"/>
                  </a:lnTo>
                  <a:lnTo>
                    <a:pt x="666" y="622"/>
                  </a:lnTo>
                  <a:lnTo>
                    <a:pt x="662" y="625"/>
                  </a:lnTo>
                  <a:lnTo>
                    <a:pt x="658" y="628"/>
                  </a:lnTo>
                  <a:lnTo>
                    <a:pt x="657" y="628"/>
                  </a:lnTo>
                  <a:lnTo>
                    <a:pt x="656" y="627"/>
                  </a:lnTo>
                  <a:lnTo>
                    <a:pt x="656" y="621"/>
                  </a:lnTo>
                  <a:lnTo>
                    <a:pt x="657" y="615"/>
                  </a:lnTo>
                  <a:close/>
                  <a:moveTo>
                    <a:pt x="595" y="621"/>
                  </a:moveTo>
                  <a:lnTo>
                    <a:pt x="598" y="622"/>
                  </a:lnTo>
                  <a:lnTo>
                    <a:pt x="600" y="623"/>
                  </a:lnTo>
                  <a:lnTo>
                    <a:pt x="600" y="624"/>
                  </a:lnTo>
                  <a:lnTo>
                    <a:pt x="600" y="625"/>
                  </a:lnTo>
                  <a:lnTo>
                    <a:pt x="599" y="626"/>
                  </a:lnTo>
                  <a:lnTo>
                    <a:pt x="596" y="626"/>
                  </a:lnTo>
                  <a:lnTo>
                    <a:pt x="594" y="625"/>
                  </a:lnTo>
                  <a:lnTo>
                    <a:pt x="595" y="623"/>
                  </a:lnTo>
                  <a:lnTo>
                    <a:pt x="595" y="621"/>
                  </a:lnTo>
                  <a:close/>
                  <a:moveTo>
                    <a:pt x="759" y="637"/>
                  </a:moveTo>
                  <a:lnTo>
                    <a:pt x="757" y="639"/>
                  </a:lnTo>
                  <a:lnTo>
                    <a:pt x="755" y="642"/>
                  </a:lnTo>
                  <a:lnTo>
                    <a:pt x="755" y="644"/>
                  </a:lnTo>
                  <a:lnTo>
                    <a:pt x="756" y="644"/>
                  </a:lnTo>
                  <a:lnTo>
                    <a:pt x="757" y="645"/>
                  </a:lnTo>
                  <a:lnTo>
                    <a:pt x="758" y="645"/>
                  </a:lnTo>
                  <a:lnTo>
                    <a:pt x="761" y="644"/>
                  </a:lnTo>
                  <a:lnTo>
                    <a:pt x="762" y="641"/>
                  </a:lnTo>
                  <a:lnTo>
                    <a:pt x="762" y="639"/>
                  </a:lnTo>
                  <a:lnTo>
                    <a:pt x="762" y="638"/>
                  </a:lnTo>
                  <a:lnTo>
                    <a:pt x="761" y="637"/>
                  </a:lnTo>
                  <a:lnTo>
                    <a:pt x="759" y="637"/>
                  </a:lnTo>
                  <a:close/>
                  <a:moveTo>
                    <a:pt x="771" y="646"/>
                  </a:moveTo>
                  <a:lnTo>
                    <a:pt x="767" y="651"/>
                  </a:lnTo>
                  <a:lnTo>
                    <a:pt x="764" y="660"/>
                  </a:lnTo>
                  <a:lnTo>
                    <a:pt x="761" y="669"/>
                  </a:lnTo>
                  <a:lnTo>
                    <a:pt x="757" y="676"/>
                  </a:lnTo>
                  <a:lnTo>
                    <a:pt x="758" y="677"/>
                  </a:lnTo>
                  <a:lnTo>
                    <a:pt x="761" y="680"/>
                  </a:lnTo>
                  <a:lnTo>
                    <a:pt x="762" y="680"/>
                  </a:lnTo>
                  <a:lnTo>
                    <a:pt x="764" y="679"/>
                  </a:lnTo>
                  <a:lnTo>
                    <a:pt x="766" y="676"/>
                  </a:lnTo>
                  <a:lnTo>
                    <a:pt x="768" y="673"/>
                  </a:lnTo>
                  <a:lnTo>
                    <a:pt x="770" y="669"/>
                  </a:lnTo>
                  <a:lnTo>
                    <a:pt x="773" y="664"/>
                  </a:lnTo>
                  <a:lnTo>
                    <a:pt x="777" y="654"/>
                  </a:lnTo>
                  <a:lnTo>
                    <a:pt x="777" y="647"/>
                  </a:lnTo>
                  <a:lnTo>
                    <a:pt x="776" y="647"/>
                  </a:lnTo>
                  <a:lnTo>
                    <a:pt x="775" y="646"/>
                  </a:lnTo>
                  <a:lnTo>
                    <a:pt x="774" y="646"/>
                  </a:lnTo>
                  <a:lnTo>
                    <a:pt x="771" y="646"/>
                  </a:lnTo>
                  <a:close/>
                  <a:moveTo>
                    <a:pt x="746" y="658"/>
                  </a:moveTo>
                  <a:lnTo>
                    <a:pt x="746" y="659"/>
                  </a:lnTo>
                  <a:lnTo>
                    <a:pt x="746" y="658"/>
                  </a:lnTo>
                  <a:close/>
                  <a:moveTo>
                    <a:pt x="812" y="665"/>
                  </a:moveTo>
                  <a:lnTo>
                    <a:pt x="814" y="665"/>
                  </a:lnTo>
                  <a:lnTo>
                    <a:pt x="815" y="665"/>
                  </a:lnTo>
                  <a:lnTo>
                    <a:pt x="816" y="664"/>
                  </a:lnTo>
                  <a:lnTo>
                    <a:pt x="817" y="663"/>
                  </a:lnTo>
                  <a:lnTo>
                    <a:pt x="817" y="662"/>
                  </a:lnTo>
                  <a:lnTo>
                    <a:pt x="819" y="661"/>
                  </a:lnTo>
                  <a:lnTo>
                    <a:pt x="816" y="660"/>
                  </a:lnTo>
                  <a:lnTo>
                    <a:pt x="815" y="659"/>
                  </a:lnTo>
                  <a:lnTo>
                    <a:pt x="814" y="659"/>
                  </a:lnTo>
                  <a:lnTo>
                    <a:pt x="813" y="660"/>
                  </a:lnTo>
                  <a:lnTo>
                    <a:pt x="812" y="661"/>
                  </a:lnTo>
                  <a:lnTo>
                    <a:pt x="812" y="663"/>
                  </a:lnTo>
                  <a:lnTo>
                    <a:pt x="812" y="665"/>
                  </a:lnTo>
                  <a:close/>
                  <a:moveTo>
                    <a:pt x="745" y="661"/>
                  </a:moveTo>
                  <a:lnTo>
                    <a:pt x="742" y="668"/>
                  </a:lnTo>
                  <a:lnTo>
                    <a:pt x="739" y="673"/>
                  </a:lnTo>
                  <a:lnTo>
                    <a:pt x="740" y="675"/>
                  </a:lnTo>
                  <a:lnTo>
                    <a:pt x="741" y="676"/>
                  </a:lnTo>
                  <a:lnTo>
                    <a:pt x="743" y="677"/>
                  </a:lnTo>
                  <a:lnTo>
                    <a:pt x="745" y="677"/>
                  </a:lnTo>
                  <a:lnTo>
                    <a:pt x="746" y="676"/>
                  </a:lnTo>
                  <a:lnTo>
                    <a:pt x="746" y="675"/>
                  </a:lnTo>
                  <a:lnTo>
                    <a:pt x="746" y="669"/>
                  </a:lnTo>
                  <a:lnTo>
                    <a:pt x="745" y="661"/>
                  </a:lnTo>
                  <a:close/>
                  <a:moveTo>
                    <a:pt x="790" y="666"/>
                  </a:moveTo>
                  <a:lnTo>
                    <a:pt x="790" y="668"/>
                  </a:lnTo>
                  <a:lnTo>
                    <a:pt x="789" y="669"/>
                  </a:lnTo>
                  <a:lnTo>
                    <a:pt x="789" y="670"/>
                  </a:lnTo>
                  <a:lnTo>
                    <a:pt x="789" y="671"/>
                  </a:lnTo>
                  <a:lnTo>
                    <a:pt x="790" y="671"/>
                  </a:lnTo>
                  <a:lnTo>
                    <a:pt x="790" y="672"/>
                  </a:lnTo>
                  <a:lnTo>
                    <a:pt x="791" y="671"/>
                  </a:lnTo>
                  <a:lnTo>
                    <a:pt x="792" y="670"/>
                  </a:lnTo>
                  <a:lnTo>
                    <a:pt x="792" y="668"/>
                  </a:lnTo>
                  <a:lnTo>
                    <a:pt x="790" y="666"/>
                  </a:lnTo>
                  <a:close/>
                  <a:moveTo>
                    <a:pt x="732" y="680"/>
                  </a:moveTo>
                  <a:lnTo>
                    <a:pt x="728" y="684"/>
                  </a:lnTo>
                  <a:lnTo>
                    <a:pt x="723" y="688"/>
                  </a:lnTo>
                  <a:lnTo>
                    <a:pt x="719" y="693"/>
                  </a:lnTo>
                  <a:lnTo>
                    <a:pt x="713" y="695"/>
                  </a:lnTo>
                  <a:lnTo>
                    <a:pt x="713" y="697"/>
                  </a:lnTo>
                  <a:lnTo>
                    <a:pt x="713" y="698"/>
                  </a:lnTo>
                  <a:lnTo>
                    <a:pt x="716" y="699"/>
                  </a:lnTo>
                  <a:lnTo>
                    <a:pt x="719" y="699"/>
                  </a:lnTo>
                  <a:lnTo>
                    <a:pt x="723" y="699"/>
                  </a:lnTo>
                  <a:lnTo>
                    <a:pt x="727" y="698"/>
                  </a:lnTo>
                  <a:lnTo>
                    <a:pt x="730" y="696"/>
                  </a:lnTo>
                  <a:lnTo>
                    <a:pt x="733" y="694"/>
                  </a:lnTo>
                  <a:lnTo>
                    <a:pt x="735" y="692"/>
                  </a:lnTo>
                  <a:lnTo>
                    <a:pt x="738" y="688"/>
                  </a:lnTo>
                  <a:lnTo>
                    <a:pt x="738" y="685"/>
                  </a:lnTo>
                  <a:lnTo>
                    <a:pt x="738" y="681"/>
                  </a:lnTo>
                  <a:lnTo>
                    <a:pt x="736" y="681"/>
                  </a:lnTo>
                  <a:lnTo>
                    <a:pt x="735" y="680"/>
                  </a:lnTo>
                  <a:lnTo>
                    <a:pt x="733" y="680"/>
                  </a:lnTo>
                  <a:lnTo>
                    <a:pt x="732" y="680"/>
                  </a:lnTo>
                  <a:close/>
                  <a:moveTo>
                    <a:pt x="1323" y="692"/>
                  </a:moveTo>
                  <a:lnTo>
                    <a:pt x="1321" y="694"/>
                  </a:lnTo>
                  <a:lnTo>
                    <a:pt x="1321" y="696"/>
                  </a:lnTo>
                  <a:lnTo>
                    <a:pt x="1322" y="697"/>
                  </a:lnTo>
                  <a:lnTo>
                    <a:pt x="1325" y="698"/>
                  </a:lnTo>
                  <a:lnTo>
                    <a:pt x="1326" y="697"/>
                  </a:lnTo>
                  <a:lnTo>
                    <a:pt x="1327" y="695"/>
                  </a:lnTo>
                  <a:lnTo>
                    <a:pt x="1326" y="693"/>
                  </a:lnTo>
                  <a:lnTo>
                    <a:pt x="1325" y="693"/>
                  </a:lnTo>
                  <a:lnTo>
                    <a:pt x="1324" y="692"/>
                  </a:lnTo>
                  <a:lnTo>
                    <a:pt x="1323" y="692"/>
                  </a:lnTo>
                  <a:close/>
                  <a:moveTo>
                    <a:pt x="1337" y="700"/>
                  </a:moveTo>
                  <a:lnTo>
                    <a:pt x="1335" y="703"/>
                  </a:lnTo>
                  <a:lnTo>
                    <a:pt x="1333" y="704"/>
                  </a:lnTo>
                  <a:lnTo>
                    <a:pt x="1332" y="710"/>
                  </a:lnTo>
                  <a:lnTo>
                    <a:pt x="1329" y="715"/>
                  </a:lnTo>
                  <a:lnTo>
                    <a:pt x="1328" y="718"/>
                  </a:lnTo>
                  <a:lnTo>
                    <a:pt x="1325" y="722"/>
                  </a:lnTo>
                  <a:lnTo>
                    <a:pt x="1325" y="723"/>
                  </a:lnTo>
                  <a:lnTo>
                    <a:pt x="1326" y="724"/>
                  </a:lnTo>
                  <a:lnTo>
                    <a:pt x="1332" y="724"/>
                  </a:lnTo>
                  <a:lnTo>
                    <a:pt x="1338" y="723"/>
                  </a:lnTo>
                  <a:lnTo>
                    <a:pt x="1343" y="721"/>
                  </a:lnTo>
                  <a:lnTo>
                    <a:pt x="1346" y="718"/>
                  </a:lnTo>
                  <a:lnTo>
                    <a:pt x="1349" y="714"/>
                  </a:lnTo>
                  <a:lnTo>
                    <a:pt x="1352" y="709"/>
                  </a:lnTo>
                  <a:lnTo>
                    <a:pt x="1351" y="706"/>
                  </a:lnTo>
                  <a:lnTo>
                    <a:pt x="1350" y="704"/>
                  </a:lnTo>
                  <a:lnTo>
                    <a:pt x="1349" y="703"/>
                  </a:lnTo>
                  <a:lnTo>
                    <a:pt x="1347" y="700"/>
                  </a:lnTo>
                  <a:lnTo>
                    <a:pt x="1341" y="700"/>
                  </a:lnTo>
                  <a:lnTo>
                    <a:pt x="1337" y="700"/>
                  </a:lnTo>
                  <a:close/>
                  <a:moveTo>
                    <a:pt x="759" y="1531"/>
                  </a:moveTo>
                  <a:lnTo>
                    <a:pt x="759" y="1526"/>
                  </a:lnTo>
                  <a:lnTo>
                    <a:pt x="759" y="1522"/>
                  </a:lnTo>
                  <a:lnTo>
                    <a:pt x="757" y="1522"/>
                  </a:lnTo>
                  <a:lnTo>
                    <a:pt x="756" y="1521"/>
                  </a:lnTo>
                  <a:lnTo>
                    <a:pt x="743" y="1523"/>
                  </a:lnTo>
                  <a:lnTo>
                    <a:pt x="731" y="1526"/>
                  </a:lnTo>
                  <a:lnTo>
                    <a:pt x="729" y="1524"/>
                  </a:lnTo>
                  <a:lnTo>
                    <a:pt x="728" y="1523"/>
                  </a:lnTo>
                  <a:lnTo>
                    <a:pt x="727" y="1521"/>
                  </a:lnTo>
                  <a:lnTo>
                    <a:pt x="726" y="1519"/>
                  </a:lnTo>
                  <a:lnTo>
                    <a:pt x="724" y="1514"/>
                  </a:lnTo>
                  <a:lnTo>
                    <a:pt x="722" y="1510"/>
                  </a:lnTo>
                  <a:lnTo>
                    <a:pt x="718" y="1508"/>
                  </a:lnTo>
                  <a:lnTo>
                    <a:pt x="713" y="1505"/>
                  </a:lnTo>
                  <a:lnTo>
                    <a:pt x="716" y="1500"/>
                  </a:lnTo>
                  <a:lnTo>
                    <a:pt x="716" y="1493"/>
                  </a:lnTo>
                  <a:lnTo>
                    <a:pt x="716" y="1487"/>
                  </a:lnTo>
                  <a:lnTo>
                    <a:pt x="712" y="1483"/>
                  </a:lnTo>
                  <a:lnTo>
                    <a:pt x="701" y="1478"/>
                  </a:lnTo>
                  <a:lnTo>
                    <a:pt x="689" y="1474"/>
                  </a:lnTo>
                  <a:lnTo>
                    <a:pt x="689" y="1470"/>
                  </a:lnTo>
                  <a:lnTo>
                    <a:pt x="688" y="1467"/>
                  </a:lnTo>
                  <a:lnTo>
                    <a:pt x="682" y="1462"/>
                  </a:lnTo>
                  <a:lnTo>
                    <a:pt x="676" y="1456"/>
                  </a:lnTo>
                  <a:lnTo>
                    <a:pt x="676" y="1450"/>
                  </a:lnTo>
                  <a:lnTo>
                    <a:pt x="676" y="1442"/>
                  </a:lnTo>
                  <a:lnTo>
                    <a:pt x="676" y="1438"/>
                  </a:lnTo>
                  <a:lnTo>
                    <a:pt x="674" y="1435"/>
                  </a:lnTo>
                  <a:lnTo>
                    <a:pt x="673" y="1433"/>
                  </a:lnTo>
                  <a:lnTo>
                    <a:pt x="671" y="1431"/>
                  </a:lnTo>
                  <a:lnTo>
                    <a:pt x="665" y="1429"/>
                  </a:lnTo>
                  <a:lnTo>
                    <a:pt x="659" y="1426"/>
                  </a:lnTo>
                  <a:lnTo>
                    <a:pt x="654" y="1416"/>
                  </a:lnTo>
                  <a:lnTo>
                    <a:pt x="649" y="1407"/>
                  </a:lnTo>
                  <a:lnTo>
                    <a:pt x="648" y="1402"/>
                  </a:lnTo>
                  <a:lnTo>
                    <a:pt x="648" y="1395"/>
                  </a:lnTo>
                  <a:lnTo>
                    <a:pt x="648" y="1388"/>
                  </a:lnTo>
                  <a:lnTo>
                    <a:pt x="648" y="1381"/>
                  </a:lnTo>
                  <a:lnTo>
                    <a:pt x="650" y="1368"/>
                  </a:lnTo>
                  <a:lnTo>
                    <a:pt x="652" y="1358"/>
                  </a:lnTo>
                  <a:lnTo>
                    <a:pt x="651" y="1348"/>
                  </a:lnTo>
                  <a:lnTo>
                    <a:pt x="650" y="1338"/>
                  </a:lnTo>
                  <a:lnTo>
                    <a:pt x="649" y="1329"/>
                  </a:lnTo>
                  <a:lnTo>
                    <a:pt x="648" y="1320"/>
                  </a:lnTo>
                  <a:lnTo>
                    <a:pt x="647" y="1318"/>
                  </a:lnTo>
                  <a:lnTo>
                    <a:pt x="646" y="1318"/>
                  </a:lnTo>
                  <a:lnTo>
                    <a:pt x="642" y="1318"/>
                  </a:lnTo>
                  <a:lnTo>
                    <a:pt x="639" y="1320"/>
                  </a:lnTo>
                  <a:lnTo>
                    <a:pt x="636" y="1323"/>
                  </a:lnTo>
                  <a:lnTo>
                    <a:pt x="634" y="1327"/>
                  </a:lnTo>
                  <a:lnTo>
                    <a:pt x="629" y="1336"/>
                  </a:lnTo>
                  <a:lnTo>
                    <a:pt x="625" y="1344"/>
                  </a:lnTo>
                  <a:lnTo>
                    <a:pt x="616" y="1349"/>
                  </a:lnTo>
                  <a:lnTo>
                    <a:pt x="606" y="1353"/>
                  </a:lnTo>
                  <a:lnTo>
                    <a:pt x="603" y="1361"/>
                  </a:lnTo>
                  <a:lnTo>
                    <a:pt x="600" y="1369"/>
                  </a:lnTo>
                  <a:lnTo>
                    <a:pt x="595" y="1370"/>
                  </a:lnTo>
                  <a:lnTo>
                    <a:pt x="591" y="1372"/>
                  </a:lnTo>
                  <a:lnTo>
                    <a:pt x="588" y="1376"/>
                  </a:lnTo>
                  <a:lnTo>
                    <a:pt x="584" y="1385"/>
                  </a:lnTo>
                  <a:lnTo>
                    <a:pt x="583" y="1390"/>
                  </a:lnTo>
                  <a:lnTo>
                    <a:pt x="583" y="1395"/>
                  </a:lnTo>
                  <a:lnTo>
                    <a:pt x="583" y="1398"/>
                  </a:lnTo>
                  <a:lnTo>
                    <a:pt x="584" y="1403"/>
                  </a:lnTo>
                  <a:lnTo>
                    <a:pt x="587" y="1403"/>
                  </a:lnTo>
                  <a:lnTo>
                    <a:pt x="589" y="1402"/>
                  </a:lnTo>
                  <a:lnTo>
                    <a:pt x="590" y="1400"/>
                  </a:lnTo>
                  <a:lnTo>
                    <a:pt x="592" y="1399"/>
                  </a:lnTo>
                  <a:lnTo>
                    <a:pt x="593" y="1400"/>
                  </a:lnTo>
                  <a:lnTo>
                    <a:pt x="594" y="1402"/>
                  </a:lnTo>
                  <a:lnTo>
                    <a:pt x="594" y="1405"/>
                  </a:lnTo>
                  <a:lnTo>
                    <a:pt x="593" y="1408"/>
                  </a:lnTo>
                  <a:lnTo>
                    <a:pt x="591" y="1410"/>
                  </a:lnTo>
                  <a:lnTo>
                    <a:pt x="588" y="1413"/>
                  </a:lnTo>
                  <a:lnTo>
                    <a:pt x="580" y="1416"/>
                  </a:lnTo>
                  <a:lnTo>
                    <a:pt x="573" y="1418"/>
                  </a:lnTo>
                  <a:lnTo>
                    <a:pt x="572" y="1429"/>
                  </a:lnTo>
                  <a:lnTo>
                    <a:pt x="571" y="1437"/>
                  </a:lnTo>
                  <a:lnTo>
                    <a:pt x="570" y="1444"/>
                  </a:lnTo>
                  <a:lnTo>
                    <a:pt x="569" y="1453"/>
                  </a:lnTo>
                  <a:lnTo>
                    <a:pt x="572" y="1456"/>
                  </a:lnTo>
                  <a:lnTo>
                    <a:pt x="576" y="1461"/>
                  </a:lnTo>
                  <a:lnTo>
                    <a:pt x="578" y="1465"/>
                  </a:lnTo>
                  <a:lnTo>
                    <a:pt x="580" y="1469"/>
                  </a:lnTo>
                  <a:lnTo>
                    <a:pt x="581" y="1475"/>
                  </a:lnTo>
                  <a:lnTo>
                    <a:pt x="582" y="1480"/>
                  </a:lnTo>
                  <a:lnTo>
                    <a:pt x="581" y="1487"/>
                  </a:lnTo>
                  <a:lnTo>
                    <a:pt x="579" y="1492"/>
                  </a:lnTo>
                  <a:lnTo>
                    <a:pt x="577" y="1496"/>
                  </a:lnTo>
                  <a:lnTo>
                    <a:pt x="573" y="1498"/>
                  </a:lnTo>
                  <a:lnTo>
                    <a:pt x="573" y="1507"/>
                  </a:lnTo>
                  <a:lnTo>
                    <a:pt x="573" y="1514"/>
                  </a:lnTo>
                  <a:lnTo>
                    <a:pt x="569" y="1527"/>
                  </a:lnTo>
                  <a:lnTo>
                    <a:pt x="564" y="1540"/>
                  </a:lnTo>
                  <a:lnTo>
                    <a:pt x="560" y="1542"/>
                  </a:lnTo>
                  <a:lnTo>
                    <a:pt x="557" y="1542"/>
                  </a:lnTo>
                  <a:lnTo>
                    <a:pt x="555" y="1537"/>
                  </a:lnTo>
                  <a:lnTo>
                    <a:pt x="553" y="1534"/>
                  </a:lnTo>
                  <a:lnTo>
                    <a:pt x="538" y="1527"/>
                  </a:lnTo>
                  <a:lnTo>
                    <a:pt x="526" y="1521"/>
                  </a:lnTo>
                  <a:lnTo>
                    <a:pt x="523" y="1513"/>
                  </a:lnTo>
                  <a:lnTo>
                    <a:pt x="521" y="1505"/>
                  </a:lnTo>
                  <a:lnTo>
                    <a:pt x="515" y="1503"/>
                  </a:lnTo>
                  <a:lnTo>
                    <a:pt x="510" y="1501"/>
                  </a:lnTo>
                  <a:lnTo>
                    <a:pt x="506" y="1498"/>
                  </a:lnTo>
                  <a:lnTo>
                    <a:pt x="502" y="1493"/>
                  </a:lnTo>
                  <a:lnTo>
                    <a:pt x="500" y="1485"/>
                  </a:lnTo>
                  <a:lnTo>
                    <a:pt x="499" y="1477"/>
                  </a:lnTo>
                  <a:lnTo>
                    <a:pt x="498" y="1468"/>
                  </a:lnTo>
                  <a:lnTo>
                    <a:pt x="496" y="1458"/>
                  </a:lnTo>
                  <a:lnTo>
                    <a:pt x="488" y="1448"/>
                  </a:lnTo>
                  <a:lnTo>
                    <a:pt x="480" y="1435"/>
                  </a:lnTo>
                  <a:lnTo>
                    <a:pt x="477" y="1425"/>
                  </a:lnTo>
                  <a:lnTo>
                    <a:pt x="474" y="1414"/>
                  </a:lnTo>
                  <a:lnTo>
                    <a:pt x="464" y="1410"/>
                  </a:lnTo>
                  <a:lnTo>
                    <a:pt x="455" y="1407"/>
                  </a:lnTo>
                  <a:lnTo>
                    <a:pt x="445" y="1406"/>
                  </a:lnTo>
                  <a:lnTo>
                    <a:pt x="436" y="1405"/>
                  </a:lnTo>
                  <a:lnTo>
                    <a:pt x="437" y="1402"/>
                  </a:lnTo>
                  <a:lnTo>
                    <a:pt x="437" y="1398"/>
                  </a:lnTo>
                  <a:lnTo>
                    <a:pt x="439" y="1396"/>
                  </a:lnTo>
                  <a:lnTo>
                    <a:pt x="440" y="1395"/>
                  </a:lnTo>
                  <a:lnTo>
                    <a:pt x="453" y="1395"/>
                  </a:lnTo>
                  <a:lnTo>
                    <a:pt x="466" y="1395"/>
                  </a:lnTo>
                  <a:lnTo>
                    <a:pt x="465" y="1388"/>
                  </a:lnTo>
                  <a:lnTo>
                    <a:pt x="466" y="1382"/>
                  </a:lnTo>
                  <a:lnTo>
                    <a:pt x="468" y="1376"/>
                  </a:lnTo>
                  <a:lnTo>
                    <a:pt x="472" y="1370"/>
                  </a:lnTo>
                  <a:lnTo>
                    <a:pt x="479" y="1359"/>
                  </a:lnTo>
                  <a:lnTo>
                    <a:pt x="486" y="1351"/>
                  </a:lnTo>
                  <a:lnTo>
                    <a:pt x="484" y="1346"/>
                  </a:lnTo>
                  <a:lnTo>
                    <a:pt x="480" y="1341"/>
                  </a:lnTo>
                  <a:lnTo>
                    <a:pt x="485" y="1335"/>
                  </a:lnTo>
                  <a:lnTo>
                    <a:pt x="489" y="1328"/>
                  </a:lnTo>
                  <a:lnTo>
                    <a:pt x="492" y="1320"/>
                  </a:lnTo>
                  <a:lnTo>
                    <a:pt x="496" y="1311"/>
                  </a:lnTo>
                  <a:lnTo>
                    <a:pt x="500" y="1292"/>
                  </a:lnTo>
                  <a:lnTo>
                    <a:pt x="505" y="1274"/>
                  </a:lnTo>
                  <a:lnTo>
                    <a:pt x="505" y="1265"/>
                  </a:lnTo>
                  <a:lnTo>
                    <a:pt x="505" y="1255"/>
                  </a:lnTo>
                  <a:lnTo>
                    <a:pt x="509" y="1251"/>
                  </a:lnTo>
                  <a:lnTo>
                    <a:pt x="513" y="1245"/>
                  </a:lnTo>
                  <a:lnTo>
                    <a:pt x="513" y="1237"/>
                  </a:lnTo>
                  <a:lnTo>
                    <a:pt x="514" y="1230"/>
                  </a:lnTo>
                  <a:lnTo>
                    <a:pt x="518" y="1221"/>
                  </a:lnTo>
                  <a:lnTo>
                    <a:pt x="520" y="1212"/>
                  </a:lnTo>
                  <a:lnTo>
                    <a:pt x="520" y="1197"/>
                  </a:lnTo>
                  <a:lnTo>
                    <a:pt x="520" y="1181"/>
                  </a:lnTo>
                  <a:lnTo>
                    <a:pt x="523" y="1171"/>
                  </a:lnTo>
                  <a:lnTo>
                    <a:pt x="526" y="1160"/>
                  </a:lnTo>
                  <a:lnTo>
                    <a:pt x="530" y="1157"/>
                  </a:lnTo>
                  <a:lnTo>
                    <a:pt x="533" y="1154"/>
                  </a:lnTo>
                  <a:lnTo>
                    <a:pt x="534" y="1143"/>
                  </a:lnTo>
                  <a:lnTo>
                    <a:pt x="535" y="1132"/>
                  </a:lnTo>
                  <a:lnTo>
                    <a:pt x="538" y="1123"/>
                  </a:lnTo>
                  <a:lnTo>
                    <a:pt x="542" y="1114"/>
                  </a:lnTo>
                  <a:lnTo>
                    <a:pt x="545" y="1104"/>
                  </a:lnTo>
                  <a:lnTo>
                    <a:pt x="548" y="1095"/>
                  </a:lnTo>
                  <a:lnTo>
                    <a:pt x="550" y="1093"/>
                  </a:lnTo>
                  <a:lnTo>
                    <a:pt x="553" y="1091"/>
                  </a:lnTo>
                  <a:lnTo>
                    <a:pt x="558" y="1081"/>
                  </a:lnTo>
                  <a:lnTo>
                    <a:pt x="561" y="1069"/>
                  </a:lnTo>
                  <a:lnTo>
                    <a:pt x="564" y="1064"/>
                  </a:lnTo>
                  <a:lnTo>
                    <a:pt x="567" y="1058"/>
                  </a:lnTo>
                  <a:lnTo>
                    <a:pt x="570" y="1054"/>
                  </a:lnTo>
                  <a:lnTo>
                    <a:pt x="575" y="1050"/>
                  </a:lnTo>
                  <a:lnTo>
                    <a:pt x="579" y="1050"/>
                  </a:lnTo>
                  <a:lnTo>
                    <a:pt x="583" y="1049"/>
                  </a:lnTo>
                  <a:lnTo>
                    <a:pt x="582" y="1055"/>
                  </a:lnTo>
                  <a:lnTo>
                    <a:pt x="582" y="1060"/>
                  </a:lnTo>
                  <a:lnTo>
                    <a:pt x="582" y="1066"/>
                  </a:lnTo>
                  <a:lnTo>
                    <a:pt x="584" y="1070"/>
                  </a:lnTo>
                  <a:lnTo>
                    <a:pt x="585" y="1070"/>
                  </a:lnTo>
                  <a:lnTo>
                    <a:pt x="587" y="1070"/>
                  </a:lnTo>
                  <a:lnTo>
                    <a:pt x="590" y="1068"/>
                  </a:lnTo>
                  <a:lnTo>
                    <a:pt x="592" y="1065"/>
                  </a:lnTo>
                  <a:lnTo>
                    <a:pt x="594" y="1066"/>
                  </a:lnTo>
                  <a:lnTo>
                    <a:pt x="598" y="1068"/>
                  </a:lnTo>
                  <a:lnTo>
                    <a:pt x="600" y="1068"/>
                  </a:lnTo>
                  <a:lnTo>
                    <a:pt x="603" y="1068"/>
                  </a:lnTo>
                  <a:lnTo>
                    <a:pt x="606" y="1065"/>
                  </a:lnTo>
                  <a:lnTo>
                    <a:pt x="610" y="1060"/>
                  </a:lnTo>
                  <a:lnTo>
                    <a:pt x="611" y="1060"/>
                  </a:lnTo>
                  <a:lnTo>
                    <a:pt x="612" y="1060"/>
                  </a:lnTo>
                  <a:lnTo>
                    <a:pt x="612" y="1061"/>
                  </a:lnTo>
                  <a:lnTo>
                    <a:pt x="613" y="1062"/>
                  </a:lnTo>
                  <a:lnTo>
                    <a:pt x="614" y="1070"/>
                  </a:lnTo>
                  <a:lnTo>
                    <a:pt x="615" y="1080"/>
                  </a:lnTo>
                  <a:lnTo>
                    <a:pt x="616" y="1090"/>
                  </a:lnTo>
                  <a:lnTo>
                    <a:pt x="619" y="1096"/>
                  </a:lnTo>
                  <a:lnTo>
                    <a:pt x="623" y="1100"/>
                  </a:lnTo>
                  <a:lnTo>
                    <a:pt x="625" y="1102"/>
                  </a:lnTo>
                  <a:lnTo>
                    <a:pt x="628" y="1101"/>
                  </a:lnTo>
                  <a:lnTo>
                    <a:pt x="630" y="1100"/>
                  </a:lnTo>
                  <a:lnTo>
                    <a:pt x="633" y="1093"/>
                  </a:lnTo>
                  <a:lnTo>
                    <a:pt x="635" y="1085"/>
                  </a:lnTo>
                  <a:lnTo>
                    <a:pt x="636" y="1085"/>
                  </a:lnTo>
                  <a:lnTo>
                    <a:pt x="637" y="1087"/>
                  </a:lnTo>
                  <a:lnTo>
                    <a:pt x="638" y="1087"/>
                  </a:lnTo>
                  <a:lnTo>
                    <a:pt x="642" y="1093"/>
                  </a:lnTo>
                  <a:lnTo>
                    <a:pt x="646" y="1099"/>
                  </a:lnTo>
                  <a:lnTo>
                    <a:pt x="646" y="1101"/>
                  </a:lnTo>
                  <a:lnTo>
                    <a:pt x="645" y="1103"/>
                  </a:lnTo>
                  <a:lnTo>
                    <a:pt x="642" y="1104"/>
                  </a:lnTo>
                  <a:lnTo>
                    <a:pt x="640" y="1105"/>
                  </a:lnTo>
                  <a:lnTo>
                    <a:pt x="639" y="1112"/>
                  </a:lnTo>
                  <a:lnTo>
                    <a:pt x="638" y="1123"/>
                  </a:lnTo>
                  <a:lnTo>
                    <a:pt x="638" y="1132"/>
                  </a:lnTo>
                  <a:lnTo>
                    <a:pt x="638" y="1140"/>
                  </a:lnTo>
                  <a:lnTo>
                    <a:pt x="639" y="1140"/>
                  </a:lnTo>
                  <a:lnTo>
                    <a:pt x="645" y="1137"/>
                  </a:lnTo>
                  <a:lnTo>
                    <a:pt x="650" y="1131"/>
                  </a:lnTo>
                  <a:lnTo>
                    <a:pt x="656" y="1124"/>
                  </a:lnTo>
                  <a:lnTo>
                    <a:pt x="662" y="1116"/>
                  </a:lnTo>
                  <a:lnTo>
                    <a:pt x="673" y="1097"/>
                  </a:lnTo>
                  <a:lnTo>
                    <a:pt x="681" y="1084"/>
                  </a:lnTo>
                  <a:lnTo>
                    <a:pt x="688" y="1078"/>
                  </a:lnTo>
                  <a:lnTo>
                    <a:pt x="696" y="1070"/>
                  </a:lnTo>
                  <a:lnTo>
                    <a:pt x="699" y="1064"/>
                  </a:lnTo>
                  <a:lnTo>
                    <a:pt x="703" y="1057"/>
                  </a:lnTo>
                  <a:lnTo>
                    <a:pt x="708" y="1053"/>
                  </a:lnTo>
                  <a:lnTo>
                    <a:pt x="715" y="1048"/>
                  </a:lnTo>
                  <a:lnTo>
                    <a:pt x="721" y="1037"/>
                  </a:lnTo>
                  <a:lnTo>
                    <a:pt x="727" y="1026"/>
                  </a:lnTo>
                  <a:lnTo>
                    <a:pt x="740" y="1010"/>
                  </a:lnTo>
                  <a:lnTo>
                    <a:pt x="754" y="996"/>
                  </a:lnTo>
                  <a:lnTo>
                    <a:pt x="768" y="982"/>
                  </a:lnTo>
                  <a:lnTo>
                    <a:pt x="782" y="967"/>
                  </a:lnTo>
                  <a:lnTo>
                    <a:pt x="790" y="957"/>
                  </a:lnTo>
                  <a:lnTo>
                    <a:pt x="799" y="949"/>
                  </a:lnTo>
                  <a:lnTo>
                    <a:pt x="812" y="940"/>
                  </a:lnTo>
                  <a:lnTo>
                    <a:pt x="826" y="932"/>
                  </a:lnTo>
                  <a:lnTo>
                    <a:pt x="828" y="929"/>
                  </a:lnTo>
                  <a:lnTo>
                    <a:pt x="831" y="925"/>
                  </a:lnTo>
                  <a:lnTo>
                    <a:pt x="844" y="917"/>
                  </a:lnTo>
                  <a:lnTo>
                    <a:pt x="861" y="907"/>
                  </a:lnTo>
                  <a:lnTo>
                    <a:pt x="871" y="904"/>
                  </a:lnTo>
                  <a:lnTo>
                    <a:pt x="882" y="902"/>
                  </a:lnTo>
                  <a:lnTo>
                    <a:pt x="886" y="901"/>
                  </a:lnTo>
                  <a:lnTo>
                    <a:pt x="892" y="901"/>
                  </a:lnTo>
                  <a:lnTo>
                    <a:pt x="897" y="902"/>
                  </a:lnTo>
                  <a:lnTo>
                    <a:pt x="902" y="903"/>
                  </a:lnTo>
                  <a:lnTo>
                    <a:pt x="910" y="910"/>
                  </a:lnTo>
                  <a:lnTo>
                    <a:pt x="918" y="918"/>
                  </a:lnTo>
                  <a:lnTo>
                    <a:pt x="926" y="920"/>
                  </a:lnTo>
                  <a:lnTo>
                    <a:pt x="934" y="921"/>
                  </a:lnTo>
                  <a:lnTo>
                    <a:pt x="944" y="928"/>
                  </a:lnTo>
                  <a:lnTo>
                    <a:pt x="954" y="933"/>
                  </a:lnTo>
                  <a:lnTo>
                    <a:pt x="961" y="934"/>
                  </a:lnTo>
                  <a:lnTo>
                    <a:pt x="967" y="937"/>
                  </a:lnTo>
                  <a:lnTo>
                    <a:pt x="979" y="944"/>
                  </a:lnTo>
                  <a:lnTo>
                    <a:pt x="990" y="953"/>
                  </a:lnTo>
                  <a:lnTo>
                    <a:pt x="1002" y="962"/>
                  </a:lnTo>
                  <a:lnTo>
                    <a:pt x="1013" y="971"/>
                  </a:lnTo>
                  <a:lnTo>
                    <a:pt x="1015" y="980"/>
                  </a:lnTo>
                  <a:lnTo>
                    <a:pt x="1017" y="990"/>
                  </a:lnTo>
                  <a:lnTo>
                    <a:pt x="1017" y="1000"/>
                  </a:lnTo>
                  <a:lnTo>
                    <a:pt x="1018" y="1009"/>
                  </a:lnTo>
                  <a:lnTo>
                    <a:pt x="1014" y="1011"/>
                  </a:lnTo>
                  <a:lnTo>
                    <a:pt x="1012" y="1013"/>
                  </a:lnTo>
                  <a:lnTo>
                    <a:pt x="1011" y="1017"/>
                  </a:lnTo>
                  <a:lnTo>
                    <a:pt x="1009" y="1020"/>
                  </a:lnTo>
                  <a:lnTo>
                    <a:pt x="1015" y="1025"/>
                  </a:lnTo>
                  <a:lnTo>
                    <a:pt x="1021" y="1032"/>
                  </a:lnTo>
                  <a:lnTo>
                    <a:pt x="1021" y="1045"/>
                  </a:lnTo>
                  <a:lnTo>
                    <a:pt x="1020" y="1057"/>
                  </a:lnTo>
                  <a:lnTo>
                    <a:pt x="1024" y="1061"/>
                  </a:lnTo>
                  <a:lnTo>
                    <a:pt x="1027" y="1066"/>
                  </a:lnTo>
                  <a:lnTo>
                    <a:pt x="1029" y="1069"/>
                  </a:lnTo>
                  <a:lnTo>
                    <a:pt x="1029" y="1073"/>
                  </a:lnTo>
                  <a:lnTo>
                    <a:pt x="1027" y="1076"/>
                  </a:lnTo>
                  <a:lnTo>
                    <a:pt x="1026" y="1079"/>
                  </a:lnTo>
                  <a:lnTo>
                    <a:pt x="1023" y="1083"/>
                  </a:lnTo>
                  <a:lnTo>
                    <a:pt x="1021" y="1089"/>
                  </a:lnTo>
                  <a:lnTo>
                    <a:pt x="1021" y="1102"/>
                  </a:lnTo>
                  <a:lnTo>
                    <a:pt x="1021" y="1115"/>
                  </a:lnTo>
                  <a:lnTo>
                    <a:pt x="1019" y="1118"/>
                  </a:lnTo>
                  <a:lnTo>
                    <a:pt x="1017" y="1122"/>
                  </a:lnTo>
                  <a:lnTo>
                    <a:pt x="1018" y="1130"/>
                  </a:lnTo>
                  <a:lnTo>
                    <a:pt x="1019" y="1140"/>
                  </a:lnTo>
                  <a:lnTo>
                    <a:pt x="1015" y="1146"/>
                  </a:lnTo>
                  <a:lnTo>
                    <a:pt x="1012" y="1151"/>
                  </a:lnTo>
                  <a:lnTo>
                    <a:pt x="1013" y="1161"/>
                  </a:lnTo>
                  <a:lnTo>
                    <a:pt x="1014" y="1169"/>
                  </a:lnTo>
                  <a:lnTo>
                    <a:pt x="1011" y="1176"/>
                  </a:lnTo>
                  <a:lnTo>
                    <a:pt x="1008" y="1186"/>
                  </a:lnTo>
                  <a:lnTo>
                    <a:pt x="1011" y="1189"/>
                  </a:lnTo>
                  <a:lnTo>
                    <a:pt x="1013" y="1194"/>
                  </a:lnTo>
                  <a:lnTo>
                    <a:pt x="1009" y="1199"/>
                  </a:lnTo>
                  <a:lnTo>
                    <a:pt x="1002" y="1206"/>
                  </a:lnTo>
                  <a:lnTo>
                    <a:pt x="1000" y="1208"/>
                  </a:lnTo>
                  <a:lnTo>
                    <a:pt x="997" y="1211"/>
                  </a:lnTo>
                  <a:lnTo>
                    <a:pt x="996" y="1215"/>
                  </a:lnTo>
                  <a:lnTo>
                    <a:pt x="995" y="1218"/>
                  </a:lnTo>
                  <a:lnTo>
                    <a:pt x="998" y="1225"/>
                  </a:lnTo>
                  <a:lnTo>
                    <a:pt x="1001" y="1230"/>
                  </a:lnTo>
                  <a:lnTo>
                    <a:pt x="1001" y="1232"/>
                  </a:lnTo>
                  <a:lnTo>
                    <a:pt x="1001" y="1235"/>
                  </a:lnTo>
                  <a:lnTo>
                    <a:pt x="999" y="1237"/>
                  </a:lnTo>
                  <a:lnTo>
                    <a:pt x="997" y="1241"/>
                  </a:lnTo>
                  <a:lnTo>
                    <a:pt x="998" y="1246"/>
                  </a:lnTo>
                  <a:lnTo>
                    <a:pt x="1000" y="1251"/>
                  </a:lnTo>
                  <a:lnTo>
                    <a:pt x="1005" y="1251"/>
                  </a:lnTo>
                  <a:lnTo>
                    <a:pt x="1009" y="1253"/>
                  </a:lnTo>
                  <a:lnTo>
                    <a:pt x="1009" y="1260"/>
                  </a:lnTo>
                  <a:lnTo>
                    <a:pt x="1009" y="1267"/>
                  </a:lnTo>
                  <a:lnTo>
                    <a:pt x="1008" y="1267"/>
                  </a:lnTo>
                  <a:lnTo>
                    <a:pt x="1007" y="1268"/>
                  </a:lnTo>
                  <a:lnTo>
                    <a:pt x="1003" y="1266"/>
                  </a:lnTo>
                  <a:lnTo>
                    <a:pt x="1000" y="1264"/>
                  </a:lnTo>
                  <a:lnTo>
                    <a:pt x="998" y="1263"/>
                  </a:lnTo>
                  <a:lnTo>
                    <a:pt x="996" y="1263"/>
                  </a:lnTo>
                  <a:lnTo>
                    <a:pt x="994" y="1263"/>
                  </a:lnTo>
                  <a:lnTo>
                    <a:pt x="990" y="1264"/>
                  </a:lnTo>
                  <a:lnTo>
                    <a:pt x="989" y="1264"/>
                  </a:lnTo>
                  <a:lnTo>
                    <a:pt x="988" y="1265"/>
                  </a:lnTo>
                  <a:lnTo>
                    <a:pt x="986" y="1272"/>
                  </a:lnTo>
                  <a:lnTo>
                    <a:pt x="985" y="1281"/>
                  </a:lnTo>
                  <a:lnTo>
                    <a:pt x="986" y="1282"/>
                  </a:lnTo>
                  <a:lnTo>
                    <a:pt x="989" y="1282"/>
                  </a:lnTo>
                  <a:lnTo>
                    <a:pt x="992" y="1283"/>
                  </a:lnTo>
                  <a:lnTo>
                    <a:pt x="995" y="1285"/>
                  </a:lnTo>
                  <a:lnTo>
                    <a:pt x="996" y="1287"/>
                  </a:lnTo>
                  <a:lnTo>
                    <a:pt x="997" y="1290"/>
                  </a:lnTo>
                  <a:lnTo>
                    <a:pt x="997" y="1294"/>
                  </a:lnTo>
                  <a:lnTo>
                    <a:pt x="997" y="1298"/>
                  </a:lnTo>
                  <a:lnTo>
                    <a:pt x="996" y="1301"/>
                  </a:lnTo>
                  <a:lnTo>
                    <a:pt x="991" y="1306"/>
                  </a:lnTo>
                  <a:lnTo>
                    <a:pt x="986" y="1312"/>
                  </a:lnTo>
                  <a:lnTo>
                    <a:pt x="974" y="1322"/>
                  </a:lnTo>
                  <a:lnTo>
                    <a:pt x="967" y="1329"/>
                  </a:lnTo>
                  <a:lnTo>
                    <a:pt x="966" y="1334"/>
                  </a:lnTo>
                  <a:lnTo>
                    <a:pt x="967" y="1338"/>
                  </a:lnTo>
                  <a:lnTo>
                    <a:pt x="972" y="1338"/>
                  </a:lnTo>
                  <a:lnTo>
                    <a:pt x="975" y="1338"/>
                  </a:lnTo>
                  <a:lnTo>
                    <a:pt x="978" y="1339"/>
                  </a:lnTo>
                  <a:lnTo>
                    <a:pt x="980" y="1341"/>
                  </a:lnTo>
                  <a:lnTo>
                    <a:pt x="980" y="1346"/>
                  </a:lnTo>
                  <a:lnTo>
                    <a:pt x="980" y="1350"/>
                  </a:lnTo>
                  <a:lnTo>
                    <a:pt x="964" y="1359"/>
                  </a:lnTo>
                  <a:lnTo>
                    <a:pt x="950" y="1369"/>
                  </a:lnTo>
                  <a:lnTo>
                    <a:pt x="949" y="1374"/>
                  </a:lnTo>
                  <a:lnTo>
                    <a:pt x="948" y="1380"/>
                  </a:lnTo>
                  <a:lnTo>
                    <a:pt x="944" y="1382"/>
                  </a:lnTo>
                  <a:lnTo>
                    <a:pt x="942" y="1384"/>
                  </a:lnTo>
                  <a:lnTo>
                    <a:pt x="940" y="1391"/>
                  </a:lnTo>
                  <a:lnTo>
                    <a:pt x="939" y="1396"/>
                  </a:lnTo>
                  <a:lnTo>
                    <a:pt x="928" y="1397"/>
                  </a:lnTo>
                  <a:lnTo>
                    <a:pt x="919" y="1396"/>
                  </a:lnTo>
                  <a:lnTo>
                    <a:pt x="915" y="1396"/>
                  </a:lnTo>
                  <a:lnTo>
                    <a:pt x="910" y="1396"/>
                  </a:lnTo>
                  <a:lnTo>
                    <a:pt x="906" y="1397"/>
                  </a:lnTo>
                  <a:lnTo>
                    <a:pt x="902" y="1399"/>
                  </a:lnTo>
                  <a:lnTo>
                    <a:pt x="902" y="1407"/>
                  </a:lnTo>
                  <a:lnTo>
                    <a:pt x="899" y="1413"/>
                  </a:lnTo>
                  <a:lnTo>
                    <a:pt x="897" y="1418"/>
                  </a:lnTo>
                  <a:lnTo>
                    <a:pt x="894" y="1421"/>
                  </a:lnTo>
                  <a:lnTo>
                    <a:pt x="886" y="1429"/>
                  </a:lnTo>
                  <a:lnTo>
                    <a:pt x="880" y="1438"/>
                  </a:lnTo>
                  <a:lnTo>
                    <a:pt x="885" y="1441"/>
                  </a:lnTo>
                  <a:lnTo>
                    <a:pt x="891" y="1445"/>
                  </a:lnTo>
                  <a:lnTo>
                    <a:pt x="892" y="1445"/>
                  </a:lnTo>
                  <a:lnTo>
                    <a:pt x="892" y="1446"/>
                  </a:lnTo>
                  <a:lnTo>
                    <a:pt x="889" y="1453"/>
                  </a:lnTo>
                  <a:lnTo>
                    <a:pt x="884" y="1462"/>
                  </a:lnTo>
                  <a:lnTo>
                    <a:pt x="882" y="1466"/>
                  </a:lnTo>
                  <a:lnTo>
                    <a:pt x="879" y="1470"/>
                  </a:lnTo>
                  <a:lnTo>
                    <a:pt x="877" y="1473"/>
                  </a:lnTo>
                  <a:lnTo>
                    <a:pt x="874" y="1475"/>
                  </a:lnTo>
                  <a:lnTo>
                    <a:pt x="864" y="1474"/>
                  </a:lnTo>
                  <a:lnTo>
                    <a:pt x="856" y="1474"/>
                  </a:lnTo>
                  <a:lnTo>
                    <a:pt x="857" y="1480"/>
                  </a:lnTo>
                  <a:lnTo>
                    <a:pt x="858" y="1487"/>
                  </a:lnTo>
                  <a:lnTo>
                    <a:pt x="859" y="1490"/>
                  </a:lnTo>
                  <a:lnTo>
                    <a:pt x="859" y="1493"/>
                  </a:lnTo>
                  <a:lnTo>
                    <a:pt x="858" y="1497"/>
                  </a:lnTo>
                  <a:lnTo>
                    <a:pt x="857" y="1499"/>
                  </a:lnTo>
                  <a:lnTo>
                    <a:pt x="852" y="1503"/>
                  </a:lnTo>
                  <a:lnTo>
                    <a:pt x="848" y="1508"/>
                  </a:lnTo>
                  <a:lnTo>
                    <a:pt x="847" y="1512"/>
                  </a:lnTo>
                  <a:lnTo>
                    <a:pt x="846" y="1515"/>
                  </a:lnTo>
                  <a:lnTo>
                    <a:pt x="841" y="1519"/>
                  </a:lnTo>
                  <a:lnTo>
                    <a:pt x="837" y="1523"/>
                  </a:lnTo>
                  <a:lnTo>
                    <a:pt x="836" y="1535"/>
                  </a:lnTo>
                  <a:lnTo>
                    <a:pt x="835" y="1545"/>
                  </a:lnTo>
                  <a:lnTo>
                    <a:pt x="827" y="1548"/>
                  </a:lnTo>
                  <a:lnTo>
                    <a:pt x="821" y="1555"/>
                  </a:lnTo>
                  <a:lnTo>
                    <a:pt x="816" y="1561"/>
                  </a:lnTo>
                  <a:lnTo>
                    <a:pt x="813" y="1569"/>
                  </a:lnTo>
                  <a:lnTo>
                    <a:pt x="813" y="1575"/>
                  </a:lnTo>
                  <a:lnTo>
                    <a:pt x="815" y="1582"/>
                  </a:lnTo>
                  <a:lnTo>
                    <a:pt x="805" y="1580"/>
                  </a:lnTo>
                  <a:lnTo>
                    <a:pt x="796" y="1578"/>
                  </a:lnTo>
                  <a:lnTo>
                    <a:pt x="794" y="1577"/>
                  </a:lnTo>
                  <a:lnTo>
                    <a:pt x="793" y="1575"/>
                  </a:lnTo>
                  <a:lnTo>
                    <a:pt x="794" y="1572"/>
                  </a:lnTo>
                  <a:lnTo>
                    <a:pt x="796" y="1568"/>
                  </a:lnTo>
                  <a:lnTo>
                    <a:pt x="789" y="1562"/>
                  </a:lnTo>
                  <a:lnTo>
                    <a:pt x="784" y="1559"/>
                  </a:lnTo>
                  <a:lnTo>
                    <a:pt x="782" y="1556"/>
                  </a:lnTo>
                  <a:lnTo>
                    <a:pt x="780" y="1554"/>
                  </a:lnTo>
                  <a:lnTo>
                    <a:pt x="778" y="1549"/>
                  </a:lnTo>
                  <a:lnTo>
                    <a:pt x="777" y="1544"/>
                  </a:lnTo>
                  <a:lnTo>
                    <a:pt x="771" y="1542"/>
                  </a:lnTo>
                  <a:lnTo>
                    <a:pt x="766" y="1539"/>
                  </a:lnTo>
                  <a:lnTo>
                    <a:pt x="765" y="1534"/>
                  </a:lnTo>
                  <a:lnTo>
                    <a:pt x="764" y="1531"/>
                  </a:lnTo>
                  <a:lnTo>
                    <a:pt x="762" y="1531"/>
                  </a:lnTo>
                  <a:lnTo>
                    <a:pt x="759" y="1531"/>
                  </a:lnTo>
                  <a:close/>
                  <a:moveTo>
                    <a:pt x="348" y="1068"/>
                  </a:moveTo>
                  <a:lnTo>
                    <a:pt x="350" y="1069"/>
                  </a:lnTo>
                  <a:lnTo>
                    <a:pt x="352" y="1069"/>
                  </a:lnTo>
                  <a:lnTo>
                    <a:pt x="354" y="1070"/>
                  </a:lnTo>
                  <a:lnTo>
                    <a:pt x="355" y="1070"/>
                  </a:lnTo>
                  <a:lnTo>
                    <a:pt x="354" y="1072"/>
                  </a:lnTo>
                  <a:lnTo>
                    <a:pt x="354" y="1073"/>
                  </a:lnTo>
                  <a:lnTo>
                    <a:pt x="351" y="1076"/>
                  </a:lnTo>
                  <a:lnTo>
                    <a:pt x="347" y="1077"/>
                  </a:lnTo>
                  <a:lnTo>
                    <a:pt x="346" y="1076"/>
                  </a:lnTo>
                  <a:lnTo>
                    <a:pt x="345" y="1076"/>
                  </a:lnTo>
                  <a:lnTo>
                    <a:pt x="346" y="1071"/>
                  </a:lnTo>
                  <a:lnTo>
                    <a:pt x="347" y="1069"/>
                  </a:lnTo>
                  <a:lnTo>
                    <a:pt x="348" y="1068"/>
                  </a:lnTo>
                  <a:close/>
                  <a:moveTo>
                    <a:pt x="1445" y="1115"/>
                  </a:moveTo>
                  <a:lnTo>
                    <a:pt x="1445" y="1116"/>
                  </a:lnTo>
                  <a:lnTo>
                    <a:pt x="1444" y="1117"/>
                  </a:lnTo>
                  <a:lnTo>
                    <a:pt x="1445" y="1118"/>
                  </a:lnTo>
                  <a:lnTo>
                    <a:pt x="1445" y="1119"/>
                  </a:lnTo>
                  <a:lnTo>
                    <a:pt x="1447" y="1119"/>
                  </a:lnTo>
                  <a:lnTo>
                    <a:pt x="1449" y="1119"/>
                  </a:lnTo>
                  <a:lnTo>
                    <a:pt x="1451" y="1119"/>
                  </a:lnTo>
                  <a:lnTo>
                    <a:pt x="1452" y="1117"/>
                  </a:lnTo>
                  <a:lnTo>
                    <a:pt x="1452" y="1116"/>
                  </a:lnTo>
                  <a:lnTo>
                    <a:pt x="1449" y="1116"/>
                  </a:lnTo>
                  <a:lnTo>
                    <a:pt x="1445" y="1115"/>
                  </a:lnTo>
                  <a:close/>
                  <a:moveTo>
                    <a:pt x="242" y="1187"/>
                  </a:moveTo>
                  <a:lnTo>
                    <a:pt x="243" y="1188"/>
                  </a:lnTo>
                  <a:lnTo>
                    <a:pt x="243" y="1189"/>
                  </a:lnTo>
                  <a:lnTo>
                    <a:pt x="242" y="1189"/>
                  </a:lnTo>
                  <a:lnTo>
                    <a:pt x="242" y="1188"/>
                  </a:lnTo>
                  <a:lnTo>
                    <a:pt x="242" y="1187"/>
                  </a:lnTo>
                  <a:close/>
                  <a:moveTo>
                    <a:pt x="296" y="1189"/>
                  </a:moveTo>
                  <a:lnTo>
                    <a:pt x="293" y="1192"/>
                  </a:lnTo>
                  <a:lnTo>
                    <a:pt x="291" y="1194"/>
                  </a:lnTo>
                  <a:lnTo>
                    <a:pt x="291" y="1199"/>
                  </a:lnTo>
                  <a:lnTo>
                    <a:pt x="293" y="1204"/>
                  </a:lnTo>
                  <a:lnTo>
                    <a:pt x="297" y="1202"/>
                  </a:lnTo>
                  <a:lnTo>
                    <a:pt x="299" y="1202"/>
                  </a:lnTo>
                  <a:lnTo>
                    <a:pt x="303" y="1198"/>
                  </a:lnTo>
                  <a:lnTo>
                    <a:pt x="309" y="1194"/>
                  </a:lnTo>
                  <a:lnTo>
                    <a:pt x="308" y="1193"/>
                  </a:lnTo>
                  <a:lnTo>
                    <a:pt x="308" y="1190"/>
                  </a:lnTo>
                  <a:lnTo>
                    <a:pt x="307" y="1190"/>
                  </a:lnTo>
                  <a:lnTo>
                    <a:pt x="305" y="1189"/>
                  </a:lnTo>
                  <a:lnTo>
                    <a:pt x="300" y="1189"/>
                  </a:lnTo>
                  <a:lnTo>
                    <a:pt x="296" y="1189"/>
                  </a:lnTo>
                  <a:close/>
                  <a:moveTo>
                    <a:pt x="401" y="1252"/>
                  </a:moveTo>
                  <a:lnTo>
                    <a:pt x="402" y="1253"/>
                  </a:lnTo>
                  <a:lnTo>
                    <a:pt x="399" y="1260"/>
                  </a:lnTo>
                  <a:lnTo>
                    <a:pt x="396" y="1268"/>
                  </a:lnTo>
                  <a:lnTo>
                    <a:pt x="392" y="1270"/>
                  </a:lnTo>
                  <a:lnTo>
                    <a:pt x="387" y="1274"/>
                  </a:lnTo>
                  <a:lnTo>
                    <a:pt x="386" y="1272"/>
                  </a:lnTo>
                  <a:lnTo>
                    <a:pt x="385" y="1271"/>
                  </a:lnTo>
                  <a:lnTo>
                    <a:pt x="385" y="1267"/>
                  </a:lnTo>
                  <a:lnTo>
                    <a:pt x="386" y="1263"/>
                  </a:lnTo>
                  <a:lnTo>
                    <a:pt x="387" y="1260"/>
                  </a:lnTo>
                  <a:lnTo>
                    <a:pt x="390" y="1258"/>
                  </a:lnTo>
                  <a:lnTo>
                    <a:pt x="394" y="1255"/>
                  </a:lnTo>
                  <a:lnTo>
                    <a:pt x="401" y="1252"/>
                  </a:lnTo>
                  <a:close/>
                  <a:moveTo>
                    <a:pt x="967" y="1260"/>
                  </a:moveTo>
                  <a:lnTo>
                    <a:pt x="964" y="1264"/>
                  </a:lnTo>
                  <a:lnTo>
                    <a:pt x="963" y="1268"/>
                  </a:lnTo>
                  <a:lnTo>
                    <a:pt x="964" y="1269"/>
                  </a:lnTo>
                  <a:lnTo>
                    <a:pt x="965" y="1270"/>
                  </a:lnTo>
                  <a:lnTo>
                    <a:pt x="967" y="1270"/>
                  </a:lnTo>
                  <a:lnTo>
                    <a:pt x="970" y="1270"/>
                  </a:lnTo>
                  <a:lnTo>
                    <a:pt x="971" y="1269"/>
                  </a:lnTo>
                  <a:lnTo>
                    <a:pt x="971" y="1268"/>
                  </a:lnTo>
                  <a:lnTo>
                    <a:pt x="971" y="1265"/>
                  </a:lnTo>
                  <a:lnTo>
                    <a:pt x="971" y="1263"/>
                  </a:lnTo>
                  <a:lnTo>
                    <a:pt x="971" y="1262"/>
                  </a:lnTo>
                  <a:lnTo>
                    <a:pt x="970" y="1260"/>
                  </a:lnTo>
                  <a:lnTo>
                    <a:pt x="968" y="1260"/>
                  </a:lnTo>
                  <a:lnTo>
                    <a:pt x="967" y="1260"/>
                  </a:lnTo>
                  <a:close/>
                  <a:moveTo>
                    <a:pt x="1343" y="544"/>
                  </a:moveTo>
                  <a:lnTo>
                    <a:pt x="1336" y="548"/>
                  </a:lnTo>
                  <a:lnTo>
                    <a:pt x="1328" y="552"/>
                  </a:lnTo>
                  <a:lnTo>
                    <a:pt x="1320" y="554"/>
                  </a:lnTo>
                  <a:lnTo>
                    <a:pt x="1311" y="557"/>
                  </a:lnTo>
                  <a:lnTo>
                    <a:pt x="1293" y="561"/>
                  </a:lnTo>
                  <a:lnTo>
                    <a:pt x="1276" y="566"/>
                  </a:lnTo>
                  <a:lnTo>
                    <a:pt x="1268" y="566"/>
                  </a:lnTo>
                  <a:lnTo>
                    <a:pt x="1261" y="566"/>
                  </a:lnTo>
                  <a:lnTo>
                    <a:pt x="1253" y="567"/>
                  </a:lnTo>
                  <a:lnTo>
                    <a:pt x="1244" y="569"/>
                  </a:lnTo>
                  <a:lnTo>
                    <a:pt x="1242" y="572"/>
                  </a:lnTo>
                  <a:lnTo>
                    <a:pt x="1240" y="575"/>
                  </a:lnTo>
                  <a:lnTo>
                    <a:pt x="1231" y="575"/>
                  </a:lnTo>
                  <a:lnTo>
                    <a:pt x="1223" y="575"/>
                  </a:lnTo>
                  <a:lnTo>
                    <a:pt x="1215" y="578"/>
                  </a:lnTo>
                  <a:lnTo>
                    <a:pt x="1206" y="581"/>
                  </a:lnTo>
                  <a:lnTo>
                    <a:pt x="1191" y="583"/>
                  </a:lnTo>
                  <a:lnTo>
                    <a:pt x="1175" y="582"/>
                  </a:lnTo>
                  <a:lnTo>
                    <a:pt x="1168" y="583"/>
                  </a:lnTo>
                  <a:lnTo>
                    <a:pt x="1161" y="583"/>
                  </a:lnTo>
                  <a:lnTo>
                    <a:pt x="1154" y="584"/>
                  </a:lnTo>
                  <a:lnTo>
                    <a:pt x="1148" y="587"/>
                  </a:lnTo>
                  <a:lnTo>
                    <a:pt x="1148" y="588"/>
                  </a:lnTo>
                  <a:lnTo>
                    <a:pt x="1148" y="589"/>
                  </a:lnTo>
                  <a:lnTo>
                    <a:pt x="1148" y="598"/>
                  </a:lnTo>
                  <a:lnTo>
                    <a:pt x="1150" y="609"/>
                  </a:lnTo>
                  <a:lnTo>
                    <a:pt x="1151" y="617"/>
                  </a:lnTo>
                  <a:lnTo>
                    <a:pt x="1153" y="626"/>
                  </a:lnTo>
                  <a:lnTo>
                    <a:pt x="1154" y="635"/>
                  </a:lnTo>
                  <a:lnTo>
                    <a:pt x="1153" y="642"/>
                  </a:lnTo>
                  <a:lnTo>
                    <a:pt x="1152" y="650"/>
                  </a:lnTo>
                  <a:lnTo>
                    <a:pt x="1150" y="657"/>
                  </a:lnTo>
                  <a:lnTo>
                    <a:pt x="1151" y="664"/>
                  </a:lnTo>
                  <a:lnTo>
                    <a:pt x="1152" y="672"/>
                  </a:lnTo>
                  <a:lnTo>
                    <a:pt x="1151" y="674"/>
                  </a:lnTo>
                  <a:lnTo>
                    <a:pt x="1149" y="677"/>
                  </a:lnTo>
                  <a:lnTo>
                    <a:pt x="1148" y="681"/>
                  </a:lnTo>
                  <a:lnTo>
                    <a:pt x="1148" y="685"/>
                  </a:lnTo>
                  <a:lnTo>
                    <a:pt x="1150" y="688"/>
                  </a:lnTo>
                  <a:lnTo>
                    <a:pt x="1152" y="693"/>
                  </a:lnTo>
                  <a:lnTo>
                    <a:pt x="1151" y="699"/>
                  </a:lnTo>
                  <a:lnTo>
                    <a:pt x="1150" y="705"/>
                  </a:lnTo>
                  <a:lnTo>
                    <a:pt x="1151" y="721"/>
                  </a:lnTo>
                  <a:lnTo>
                    <a:pt x="1150" y="736"/>
                  </a:lnTo>
                  <a:lnTo>
                    <a:pt x="1148" y="752"/>
                  </a:lnTo>
                  <a:lnTo>
                    <a:pt x="1145" y="767"/>
                  </a:lnTo>
                  <a:lnTo>
                    <a:pt x="1145" y="776"/>
                  </a:lnTo>
                  <a:lnTo>
                    <a:pt x="1146" y="784"/>
                  </a:lnTo>
                  <a:lnTo>
                    <a:pt x="1143" y="794"/>
                  </a:lnTo>
                  <a:lnTo>
                    <a:pt x="1141" y="803"/>
                  </a:lnTo>
                  <a:lnTo>
                    <a:pt x="1141" y="812"/>
                  </a:lnTo>
                  <a:lnTo>
                    <a:pt x="1143" y="825"/>
                  </a:lnTo>
                  <a:lnTo>
                    <a:pt x="1145" y="832"/>
                  </a:lnTo>
                  <a:lnTo>
                    <a:pt x="1145" y="839"/>
                  </a:lnTo>
                  <a:lnTo>
                    <a:pt x="1145" y="846"/>
                  </a:lnTo>
                  <a:lnTo>
                    <a:pt x="1145" y="851"/>
                  </a:lnTo>
                  <a:lnTo>
                    <a:pt x="1141" y="862"/>
                  </a:lnTo>
                  <a:lnTo>
                    <a:pt x="1140" y="875"/>
                  </a:lnTo>
                  <a:lnTo>
                    <a:pt x="1141" y="887"/>
                  </a:lnTo>
                  <a:lnTo>
                    <a:pt x="1141" y="901"/>
                  </a:lnTo>
                  <a:lnTo>
                    <a:pt x="1137" y="908"/>
                  </a:lnTo>
                  <a:lnTo>
                    <a:pt x="1133" y="915"/>
                  </a:lnTo>
                  <a:lnTo>
                    <a:pt x="1130" y="924"/>
                  </a:lnTo>
                  <a:lnTo>
                    <a:pt x="1129" y="932"/>
                  </a:lnTo>
                  <a:lnTo>
                    <a:pt x="1129" y="937"/>
                  </a:lnTo>
                  <a:lnTo>
                    <a:pt x="1128" y="941"/>
                  </a:lnTo>
                  <a:lnTo>
                    <a:pt x="1127" y="944"/>
                  </a:lnTo>
                  <a:lnTo>
                    <a:pt x="1125" y="948"/>
                  </a:lnTo>
                  <a:lnTo>
                    <a:pt x="1112" y="956"/>
                  </a:lnTo>
                  <a:lnTo>
                    <a:pt x="1099" y="965"/>
                  </a:lnTo>
                  <a:lnTo>
                    <a:pt x="1099" y="967"/>
                  </a:lnTo>
                  <a:lnTo>
                    <a:pt x="1101" y="968"/>
                  </a:lnTo>
                  <a:lnTo>
                    <a:pt x="1103" y="971"/>
                  </a:lnTo>
                  <a:lnTo>
                    <a:pt x="1105" y="972"/>
                  </a:lnTo>
                  <a:lnTo>
                    <a:pt x="1110" y="973"/>
                  </a:lnTo>
                  <a:lnTo>
                    <a:pt x="1115" y="974"/>
                  </a:lnTo>
                  <a:lnTo>
                    <a:pt x="1115" y="975"/>
                  </a:lnTo>
                  <a:lnTo>
                    <a:pt x="1116" y="975"/>
                  </a:lnTo>
                  <a:lnTo>
                    <a:pt x="1115" y="978"/>
                  </a:lnTo>
                  <a:lnTo>
                    <a:pt x="1114" y="979"/>
                  </a:lnTo>
                  <a:lnTo>
                    <a:pt x="1104" y="983"/>
                  </a:lnTo>
                  <a:lnTo>
                    <a:pt x="1094" y="985"/>
                  </a:lnTo>
                  <a:lnTo>
                    <a:pt x="1089" y="986"/>
                  </a:lnTo>
                  <a:lnTo>
                    <a:pt x="1083" y="988"/>
                  </a:lnTo>
                  <a:lnTo>
                    <a:pt x="1080" y="990"/>
                  </a:lnTo>
                  <a:lnTo>
                    <a:pt x="1078" y="994"/>
                  </a:lnTo>
                  <a:lnTo>
                    <a:pt x="1078" y="998"/>
                  </a:lnTo>
                  <a:lnTo>
                    <a:pt x="1078" y="1002"/>
                  </a:lnTo>
                  <a:lnTo>
                    <a:pt x="1078" y="1003"/>
                  </a:lnTo>
                  <a:lnTo>
                    <a:pt x="1079" y="1006"/>
                  </a:lnTo>
                  <a:lnTo>
                    <a:pt x="1092" y="1006"/>
                  </a:lnTo>
                  <a:lnTo>
                    <a:pt x="1106" y="1004"/>
                  </a:lnTo>
                  <a:lnTo>
                    <a:pt x="1106" y="1006"/>
                  </a:lnTo>
                  <a:lnTo>
                    <a:pt x="1106" y="1007"/>
                  </a:lnTo>
                  <a:lnTo>
                    <a:pt x="1107" y="1017"/>
                  </a:lnTo>
                  <a:lnTo>
                    <a:pt x="1108" y="1024"/>
                  </a:lnTo>
                  <a:lnTo>
                    <a:pt x="1112" y="1025"/>
                  </a:lnTo>
                  <a:lnTo>
                    <a:pt x="1115" y="1025"/>
                  </a:lnTo>
                  <a:lnTo>
                    <a:pt x="1117" y="1026"/>
                  </a:lnTo>
                  <a:lnTo>
                    <a:pt x="1119" y="1029"/>
                  </a:lnTo>
                  <a:lnTo>
                    <a:pt x="1119" y="1034"/>
                  </a:lnTo>
                  <a:lnTo>
                    <a:pt x="1118" y="1044"/>
                  </a:lnTo>
                  <a:lnTo>
                    <a:pt x="1117" y="1053"/>
                  </a:lnTo>
                  <a:lnTo>
                    <a:pt x="1116" y="1058"/>
                  </a:lnTo>
                  <a:lnTo>
                    <a:pt x="1113" y="1060"/>
                  </a:lnTo>
                  <a:lnTo>
                    <a:pt x="1111" y="1062"/>
                  </a:lnTo>
                  <a:lnTo>
                    <a:pt x="1114" y="1073"/>
                  </a:lnTo>
                  <a:lnTo>
                    <a:pt x="1116" y="1088"/>
                  </a:lnTo>
                  <a:lnTo>
                    <a:pt x="1112" y="1093"/>
                  </a:lnTo>
                  <a:lnTo>
                    <a:pt x="1108" y="1102"/>
                  </a:lnTo>
                  <a:lnTo>
                    <a:pt x="1110" y="1112"/>
                  </a:lnTo>
                  <a:lnTo>
                    <a:pt x="1108" y="1122"/>
                  </a:lnTo>
                  <a:lnTo>
                    <a:pt x="1113" y="1128"/>
                  </a:lnTo>
                  <a:lnTo>
                    <a:pt x="1117" y="1137"/>
                  </a:lnTo>
                  <a:lnTo>
                    <a:pt x="1120" y="1136"/>
                  </a:lnTo>
                  <a:lnTo>
                    <a:pt x="1120" y="1134"/>
                  </a:lnTo>
                  <a:lnTo>
                    <a:pt x="1120" y="1131"/>
                  </a:lnTo>
                  <a:lnTo>
                    <a:pt x="1119" y="1129"/>
                  </a:lnTo>
                  <a:lnTo>
                    <a:pt x="1128" y="1122"/>
                  </a:lnTo>
                  <a:lnTo>
                    <a:pt x="1137" y="1114"/>
                  </a:lnTo>
                  <a:lnTo>
                    <a:pt x="1137" y="1110"/>
                  </a:lnTo>
                  <a:lnTo>
                    <a:pt x="1137" y="1106"/>
                  </a:lnTo>
                  <a:lnTo>
                    <a:pt x="1136" y="1104"/>
                  </a:lnTo>
                  <a:lnTo>
                    <a:pt x="1134" y="1102"/>
                  </a:lnTo>
                  <a:lnTo>
                    <a:pt x="1135" y="1101"/>
                  </a:lnTo>
                  <a:lnTo>
                    <a:pt x="1136" y="1100"/>
                  </a:lnTo>
                  <a:lnTo>
                    <a:pt x="1142" y="1097"/>
                  </a:lnTo>
                  <a:lnTo>
                    <a:pt x="1149" y="1094"/>
                  </a:lnTo>
                  <a:lnTo>
                    <a:pt x="1150" y="1082"/>
                  </a:lnTo>
                  <a:lnTo>
                    <a:pt x="1150" y="1070"/>
                  </a:lnTo>
                  <a:lnTo>
                    <a:pt x="1151" y="1070"/>
                  </a:lnTo>
                  <a:lnTo>
                    <a:pt x="1159" y="1077"/>
                  </a:lnTo>
                  <a:lnTo>
                    <a:pt x="1166" y="1083"/>
                  </a:lnTo>
                  <a:lnTo>
                    <a:pt x="1184" y="1081"/>
                  </a:lnTo>
                  <a:lnTo>
                    <a:pt x="1203" y="1080"/>
                  </a:lnTo>
                  <a:lnTo>
                    <a:pt x="1221" y="1078"/>
                  </a:lnTo>
                  <a:lnTo>
                    <a:pt x="1239" y="1074"/>
                  </a:lnTo>
                  <a:lnTo>
                    <a:pt x="1247" y="1074"/>
                  </a:lnTo>
                  <a:lnTo>
                    <a:pt x="1256" y="1074"/>
                  </a:lnTo>
                  <a:lnTo>
                    <a:pt x="1265" y="1074"/>
                  </a:lnTo>
                  <a:lnTo>
                    <a:pt x="1274" y="1074"/>
                  </a:lnTo>
                  <a:lnTo>
                    <a:pt x="1282" y="1068"/>
                  </a:lnTo>
                  <a:lnTo>
                    <a:pt x="1291" y="1062"/>
                  </a:lnTo>
                  <a:lnTo>
                    <a:pt x="1302" y="1060"/>
                  </a:lnTo>
                  <a:lnTo>
                    <a:pt x="1313" y="1059"/>
                  </a:lnTo>
                  <a:lnTo>
                    <a:pt x="1324" y="1055"/>
                  </a:lnTo>
                  <a:lnTo>
                    <a:pt x="1334" y="1049"/>
                  </a:lnTo>
                  <a:lnTo>
                    <a:pt x="1343" y="1048"/>
                  </a:lnTo>
                  <a:lnTo>
                    <a:pt x="1351" y="1047"/>
                  </a:lnTo>
                  <a:lnTo>
                    <a:pt x="1360" y="1046"/>
                  </a:lnTo>
                  <a:lnTo>
                    <a:pt x="1368" y="1044"/>
                  </a:lnTo>
                  <a:lnTo>
                    <a:pt x="1371" y="1039"/>
                  </a:lnTo>
                  <a:lnTo>
                    <a:pt x="1374" y="1035"/>
                  </a:lnTo>
                  <a:lnTo>
                    <a:pt x="1387" y="1032"/>
                  </a:lnTo>
                  <a:lnTo>
                    <a:pt x="1401" y="1027"/>
                  </a:lnTo>
                  <a:lnTo>
                    <a:pt x="1401" y="1026"/>
                  </a:lnTo>
                  <a:lnTo>
                    <a:pt x="1402" y="1026"/>
                  </a:lnTo>
                  <a:lnTo>
                    <a:pt x="1401" y="1021"/>
                  </a:lnTo>
                  <a:lnTo>
                    <a:pt x="1401" y="1017"/>
                  </a:lnTo>
                  <a:lnTo>
                    <a:pt x="1397" y="1012"/>
                  </a:lnTo>
                  <a:lnTo>
                    <a:pt x="1394" y="1008"/>
                  </a:lnTo>
                  <a:lnTo>
                    <a:pt x="1389" y="1006"/>
                  </a:lnTo>
                  <a:lnTo>
                    <a:pt x="1384" y="1003"/>
                  </a:lnTo>
                  <a:lnTo>
                    <a:pt x="1383" y="999"/>
                  </a:lnTo>
                  <a:lnTo>
                    <a:pt x="1382" y="994"/>
                  </a:lnTo>
                  <a:lnTo>
                    <a:pt x="1369" y="988"/>
                  </a:lnTo>
                  <a:lnTo>
                    <a:pt x="1356" y="982"/>
                  </a:lnTo>
                  <a:lnTo>
                    <a:pt x="1355" y="978"/>
                  </a:lnTo>
                  <a:lnTo>
                    <a:pt x="1354" y="975"/>
                  </a:lnTo>
                  <a:lnTo>
                    <a:pt x="1354" y="972"/>
                  </a:lnTo>
                  <a:lnTo>
                    <a:pt x="1355" y="968"/>
                  </a:lnTo>
                  <a:lnTo>
                    <a:pt x="1361" y="971"/>
                  </a:lnTo>
                  <a:lnTo>
                    <a:pt x="1367" y="973"/>
                  </a:lnTo>
                  <a:lnTo>
                    <a:pt x="1370" y="973"/>
                  </a:lnTo>
                  <a:lnTo>
                    <a:pt x="1373" y="973"/>
                  </a:lnTo>
                  <a:lnTo>
                    <a:pt x="1375" y="972"/>
                  </a:lnTo>
                  <a:lnTo>
                    <a:pt x="1379" y="971"/>
                  </a:lnTo>
                  <a:lnTo>
                    <a:pt x="1379" y="968"/>
                  </a:lnTo>
                  <a:lnTo>
                    <a:pt x="1378" y="966"/>
                  </a:lnTo>
                  <a:lnTo>
                    <a:pt x="1362" y="961"/>
                  </a:lnTo>
                  <a:lnTo>
                    <a:pt x="1347" y="955"/>
                  </a:lnTo>
                  <a:lnTo>
                    <a:pt x="1333" y="955"/>
                  </a:lnTo>
                  <a:lnTo>
                    <a:pt x="1319" y="955"/>
                  </a:lnTo>
                  <a:lnTo>
                    <a:pt x="1316" y="952"/>
                  </a:lnTo>
                  <a:lnTo>
                    <a:pt x="1313" y="950"/>
                  </a:lnTo>
                  <a:lnTo>
                    <a:pt x="1301" y="941"/>
                  </a:lnTo>
                  <a:lnTo>
                    <a:pt x="1289" y="933"/>
                  </a:lnTo>
                  <a:lnTo>
                    <a:pt x="1280" y="924"/>
                  </a:lnTo>
                  <a:lnTo>
                    <a:pt x="1271" y="914"/>
                  </a:lnTo>
                  <a:lnTo>
                    <a:pt x="1262" y="913"/>
                  </a:lnTo>
                  <a:lnTo>
                    <a:pt x="1253" y="912"/>
                  </a:lnTo>
                  <a:lnTo>
                    <a:pt x="1250" y="908"/>
                  </a:lnTo>
                  <a:lnTo>
                    <a:pt x="1247" y="904"/>
                  </a:lnTo>
                  <a:lnTo>
                    <a:pt x="1238" y="898"/>
                  </a:lnTo>
                  <a:lnTo>
                    <a:pt x="1228" y="892"/>
                  </a:lnTo>
                  <a:lnTo>
                    <a:pt x="1219" y="885"/>
                  </a:lnTo>
                  <a:lnTo>
                    <a:pt x="1211" y="878"/>
                  </a:lnTo>
                  <a:lnTo>
                    <a:pt x="1208" y="870"/>
                  </a:lnTo>
                  <a:lnTo>
                    <a:pt x="1205" y="862"/>
                  </a:lnTo>
                  <a:lnTo>
                    <a:pt x="1192" y="850"/>
                  </a:lnTo>
                  <a:lnTo>
                    <a:pt x="1177" y="836"/>
                  </a:lnTo>
                  <a:lnTo>
                    <a:pt x="1174" y="826"/>
                  </a:lnTo>
                  <a:lnTo>
                    <a:pt x="1171" y="816"/>
                  </a:lnTo>
                  <a:lnTo>
                    <a:pt x="1166" y="808"/>
                  </a:lnTo>
                  <a:lnTo>
                    <a:pt x="1161" y="797"/>
                  </a:lnTo>
                  <a:lnTo>
                    <a:pt x="1159" y="790"/>
                  </a:lnTo>
                  <a:lnTo>
                    <a:pt x="1158" y="784"/>
                  </a:lnTo>
                  <a:lnTo>
                    <a:pt x="1158" y="777"/>
                  </a:lnTo>
                  <a:lnTo>
                    <a:pt x="1159" y="769"/>
                  </a:lnTo>
                  <a:lnTo>
                    <a:pt x="1162" y="761"/>
                  </a:lnTo>
                  <a:lnTo>
                    <a:pt x="1166" y="752"/>
                  </a:lnTo>
                  <a:lnTo>
                    <a:pt x="1172" y="743"/>
                  </a:lnTo>
                  <a:lnTo>
                    <a:pt x="1177" y="736"/>
                  </a:lnTo>
                  <a:lnTo>
                    <a:pt x="1182" y="733"/>
                  </a:lnTo>
                  <a:lnTo>
                    <a:pt x="1186" y="730"/>
                  </a:lnTo>
                  <a:lnTo>
                    <a:pt x="1189" y="718"/>
                  </a:lnTo>
                  <a:lnTo>
                    <a:pt x="1193" y="705"/>
                  </a:lnTo>
                  <a:lnTo>
                    <a:pt x="1204" y="692"/>
                  </a:lnTo>
                  <a:lnTo>
                    <a:pt x="1215" y="680"/>
                  </a:lnTo>
                  <a:lnTo>
                    <a:pt x="1230" y="671"/>
                  </a:lnTo>
                  <a:lnTo>
                    <a:pt x="1245" y="663"/>
                  </a:lnTo>
                  <a:lnTo>
                    <a:pt x="1247" y="658"/>
                  </a:lnTo>
                  <a:lnTo>
                    <a:pt x="1247" y="651"/>
                  </a:lnTo>
                  <a:lnTo>
                    <a:pt x="1257" y="640"/>
                  </a:lnTo>
                  <a:lnTo>
                    <a:pt x="1267" y="630"/>
                  </a:lnTo>
                  <a:lnTo>
                    <a:pt x="1278" y="618"/>
                  </a:lnTo>
                  <a:lnTo>
                    <a:pt x="1289" y="609"/>
                  </a:lnTo>
                  <a:lnTo>
                    <a:pt x="1305" y="596"/>
                  </a:lnTo>
                  <a:lnTo>
                    <a:pt x="1322" y="582"/>
                  </a:lnTo>
                  <a:lnTo>
                    <a:pt x="1337" y="568"/>
                  </a:lnTo>
                  <a:lnTo>
                    <a:pt x="1352" y="554"/>
                  </a:lnTo>
                  <a:lnTo>
                    <a:pt x="1352" y="549"/>
                  </a:lnTo>
                  <a:lnTo>
                    <a:pt x="1351" y="546"/>
                  </a:lnTo>
                  <a:lnTo>
                    <a:pt x="1350" y="545"/>
                  </a:lnTo>
                  <a:lnTo>
                    <a:pt x="1349" y="545"/>
                  </a:lnTo>
                  <a:lnTo>
                    <a:pt x="1346" y="544"/>
                  </a:lnTo>
                  <a:lnTo>
                    <a:pt x="1343" y="544"/>
                  </a:lnTo>
                  <a:close/>
                  <a:moveTo>
                    <a:pt x="720" y="1146"/>
                  </a:moveTo>
                  <a:lnTo>
                    <a:pt x="710" y="1154"/>
                  </a:lnTo>
                  <a:lnTo>
                    <a:pt x="701" y="1162"/>
                  </a:lnTo>
                  <a:lnTo>
                    <a:pt x="698" y="1166"/>
                  </a:lnTo>
                  <a:lnTo>
                    <a:pt x="696" y="1173"/>
                  </a:lnTo>
                  <a:lnTo>
                    <a:pt x="694" y="1180"/>
                  </a:lnTo>
                  <a:lnTo>
                    <a:pt x="692" y="1187"/>
                  </a:lnTo>
                  <a:lnTo>
                    <a:pt x="685" y="1190"/>
                  </a:lnTo>
                  <a:lnTo>
                    <a:pt x="678" y="1194"/>
                  </a:lnTo>
                  <a:lnTo>
                    <a:pt x="673" y="1198"/>
                  </a:lnTo>
                  <a:lnTo>
                    <a:pt x="668" y="1204"/>
                  </a:lnTo>
                  <a:lnTo>
                    <a:pt x="662" y="1209"/>
                  </a:lnTo>
                  <a:lnTo>
                    <a:pt x="659" y="1216"/>
                  </a:lnTo>
                  <a:lnTo>
                    <a:pt x="656" y="1223"/>
                  </a:lnTo>
                  <a:lnTo>
                    <a:pt x="654" y="1232"/>
                  </a:lnTo>
                  <a:lnTo>
                    <a:pt x="657" y="1235"/>
                  </a:lnTo>
                  <a:lnTo>
                    <a:pt x="659" y="1239"/>
                  </a:lnTo>
                  <a:lnTo>
                    <a:pt x="663" y="1240"/>
                  </a:lnTo>
                  <a:lnTo>
                    <a:pt x="669" y="1240"/>
                  </a:lnTo>
                  <a:lnTo>
                    <a:pt x="673" y="1236"/>
                  </a:lnTo>
                  <a:lnTo>
                    <a:pt x="676" y="1231"/>
                  </a:lnTo>
                  <a:lnTo>
                    <a:pt x="680" y="1225"/>
                  </a:lnTo>
                  <a:lnTo>
                    <a:pt x="683" y="1221"/>
                  </a:lnTo>
                  <a:lnTo>
                    <a:pt x="693" y="1213"/>
                  </a:lnTo>
                  <a:lnTo>
                    <a:pt x="703" y="1205"/>
                  </a:lnTo>
                  <a:lnTo>
                    <a:pt x="710" y="1194"/>
                  </a:lnTo>
                  <a:lnTo>
                    <a:pt x="719" y="1182"/>
                  </a:lnTo>
                  <a:lnTo>
                    <a:pt x="729" y="1172"/>
                  </a:lnTo>
                  <a:lnTo>
                    <a:pt x="739" y="1161"/>
                  </a:lnTo>
                  <a:lnTo>
                    <a:pt x="738" y="1158"/>
                  </a:lnTo>
                  <a:lnTo>
                    <a:pt x="738" y="1153"/>
                  </a:lnTo>
                  <a:lnTo>
                    <a:pt x="734" y="1151"/>
                  </a:lnTo>
                  <a:lnTo>
                    <a:pt x="730" y="1148"/>
                  </a:lnTo>
                  <a:lnTo>
                    <a:pt x="724" y="1147"/>
                  </a:lnTo>
                  <a:lnTo>
                    <a:pt x="720" y="1146"/>
                  </a:lnTo>
                  <a:close/>
                  <a:moveTo>
                    <a:pt x="804" y="1150"/>
                  </a:moveTo>
                  <a:lnTo>
                    <a:pt x="793" y="1159"/>
                  </a:lnTo>
                  <a:lnTo>
                    <a:pt x="782" y="1167"/>
                  </a:lnTo>
                  <a:lnTo>
                    <a:pt x="777" y="1170"/>
                  </a:lnTo>
                  <a:lnTo>
                    <a:pt x="771" y="1173"/>
                  </a:lnTo>
                  <a:lnTo>
                    <a:pt x="766" y="1184"/>
                  </a:lnTo>
                  <a:lnTo>
                    <a:pt x="762" y="1196"/>
                  </a:lnTo>
                  <a:lnTo>
                    <a:pt x="759" y="1193"/>
                  </a:lnTo>
                  <a:lnTo>
                    <a:pt x="756" y="1189"/>
                  </a:lnTo>
                  <a:lnTo>
                    <a:pt x="752" y="1188"/>
                  </a:lnTo>
                  <a:lnTo>
                    <a:pt x="749" y="1189"/>
                  </a:lnTo>
                  <a:lnTo>
                    <a:pt x="744" y="1192"/>
                  </a:lnTo>
                  <a:lnTo>
                    <a:pt x="740" y="1195"/>
                  </a:lnTo>
                  <a:lnTo>
                    <a:pt x="733" y="1201"/>
                  </a:lnTo>
                  <a:lnTo>
                    <a:pt x="727" y="1207"/>
                  </a:lnTo>
                  <a:lnTo>
                    <a:pt x="727" y="1216"/>
                  </a:lnTo>
                  <a:lnTo>
                    <a:pt x="728" y="1224"/>
                  </a:lnTo>
                  <a:lnTo>
                    <a:pt x="736" y="1227"/>
                  </a:lnTo>
                  <a:lnTo>
                    <a:pt x="743" y="1231"/>
                  </a:lnTo>
                  <a:lnTo>
                    <a:pt x="750" y="1236"/>
                  </a:lnTo>
                  <a:lnTo>
                    <a:pt x="755" y="1243"/>
                  </a:lnTo>
                  <a:lnTo>
                    <a:pt x="766" y="1256"/>
                  </a:lnTo>
                  <a:lnTo>
                    <a:pt x="776" y="1268"/>
                  </a:lnTo>
                  <a:lnTo>
                    <a:pt x="779" y="1267"/>
                  </a:lnTo>
                  <a:lnTo>
                    <a:pt x="782" y="1267"/>
                  </a:lnTo>
                  <a:lnTo>
                    <a:pt x="787" y="1256"/>
                  </a:lnTo>
                  <a:lnTo>
                    <a:pt x="789" y="1245"/>
                  </a:lnTo>
                  <a:lnTo>
                    <a:pt x="790" y="1233"/>
                  </a:lnTo>
                  <a:lnTo>
                    <a:pt x="793" y="1221"/>
                  </a:lnTo>
                  <a:lnTo>
                    <a:pt x="799" y="1206"/>
                  </a:lnTo>
                  <a:lnTo>
                    <a:pt x="804" y="1188"/>
                  </a:lnTo>
                  <a:lnTo>
                    <a:pt x="806" y="1180"/>
                  </a:lnTo>
                  <a:lnTo>
                    <a:pt x="809" y="1171"/>
                  </a:lnTo>
                  <a:lnTo>
                    <a:pt x="809" y="1161"/>
                  </a:lnTo>
                  <a:lnTo>
                    <a:pt x="808" y="1150"/>
                  </a:lnTo>
                  <a:lnTo>
                    <a:pt x="806" y="1150"/>
                  </a:lnTo>
                  <a:lnTo>
                    <a:pt x="804" y="1150"/>
                  </a:lnTo>
                  <a:close/>
                  <a:moveTo>
                    <a:pt x="641" y="1257"/>
                  </a:moveTo>
                  <a:lnTo>
                    <a:pt x="634" y="1268"/>
                  </a:lnTo>
                  <a:lnTo>
                    <a:pt x="627" y="1281"/>
                  </a:lnTo>
                  <a:lnTo>
                    <a:pt x="622" y="1286"/>
                  </a:lnTo>
                  <a:lnTo>
                    <a:pt x="616" y="1290"/>
                  </a:lnTo>
                  <a:lnTo>
                    <a:pt x="617" y="1294"/>
                  </a:lnTo>
                  <a:lnTo>
                    <a:pt x="617" y="1298"/>
                  </a:lnTo>
                  <a:lnTo>
                    <a:pt x="622" y="1298"/>
                  </a:lnTo>
                  <a:lnTo>
                    <a:pt x="625" y="1298"/>
                  </a:lnTo>
                  <a:lnTo>
                    <a:pt x="630" y="1293"/>
                  </a:lnTo>
                  <a:lnTo>
                    <a:pt x="638" y="1285"/>
                  </a:lnTo>
                  <a:lnTo>
                    <a:pt x="645" y="1275"/>
                  </a:lnTo>
                  <a:lnTo>
                    <a:pt x="649" y="1268"/>
                  </a:lnTo>
                  <a:lnTo>
                    <a:pt x="649" y="1265"/>
                  </a:lnTo>
                  <a:lnTo>
                    <a:pt x="648" y="1262"/>
                  </a:lnTo>
                  <a:lnTo>
                    <a:pt x="646" y="1259"/>
                  </a:lnTo>
                  <a:lnTo>
                    <a:pt x="643" y="1257"/>
                  </a:lnTo>
                  <a:lnTo>
                    <a:pt x="642" y="1257"/>
                  </a:lnTo>
                  <a:lnTo>
                    <a:pt x="641" y="1257"/>
                  </a:lnTo>
                  <a:close/>
                  <a:moveTo>
                    <a:pt x="617" y="1315"/>
                  </a:moveTo>
                  <a:lnTo>
                    <a:pt x="614" y="1317"/>
                  </a:lnTo>
                  <a:lnTo>
                    <a:pt x="610" y="1320"/>
                  </a:lnTo>
                  <a:lnTo>
                    <a:pt x="611" y="1325"/>
                  </a:lnTo>
                  <a:lnTo>
                    <a:pt x="612" y="1328"/>
                  </a:lnTo>
                  <a:lnTo>
                    <a:pt x="616" y="1328"/>
                  </a:lnTo>
                  <a:lnTo>
                    <a:pt x="620" y="1328"/>
                  </a:lnTo>
                  <a:lnTo>
                    <a:pt x="620" y="1327"/>
                  </a:lnTo>
                  <a:lnTo>
                    <a:pt x="620" y="1326"/>
                  </a:lnTo>
                  <a:lnTo>
                    <a:pt x="620" y="1322"/>
                  </a:lnTo>
                  <a:lnTo>
                    <a:pt x="620" y="1317"/>
                  </a:lnTo>
                  <a:lnTo>
                    <a:pt x="619" y="1316"/>
                  </a:lnTo>
                  <a:lnTo>
                    <a:pt x="618" y="1316"/>
                  </a:lnTo>
                  <a:lnTo>
                    <a:pt x="617" y="1315"/>
                  </a:lnTo>
                  <a:close/>
                </a:path>
              </a:pathLst>
            </a:custGeom>
            <a:solidFill>
              <a:srgbClr val="2C5882"/>
            </a:solidFill>
            <a:ln w="9525">
              <a:noFill/>
              <a:round/>
            </a:ln>
          </p:spPr>
          <p:txBody>
            <a:bodyPr/>
            <a:lstStyle/>
            <a:p>
              <a:endParaRPr lang="zh-CN" altLang="en-US"/>
            </a:p>
          </p:txBody>
        </p:sp>
        <p:sp>
          <p:nvSpPr>
            <p:cNvPr id="49231" name="Freeform 35"/>
            <p:cNvSpPr>
              <a:spLocks noEditPoints="1"/>
            </p:cNvSpPr>
            <p:nvPr/>
          </p:nvSpPr>
          <p:spPr bwMode="auto">
            <a:xfrm>
              <a:off x="4531" y="172"/>
              <a:ext cx="483" cy="610"/>
            </a:xfrm>
            <a:custGeom>
              <a:avLst/>
              <a:gdLst>
                <a:gd name="T0" fmla="*/ 1 w 1449"/>
                <a:gd name="T1" fmla="*/ 0 h 1828"/>
                <a:gd name="T2" fmla="*/ 1 w 1449"/>
                <a:gd name="T3" fmla="*/ 0 h 1828"/>
                <a:gd name="T4" fmla="*/ 1 w 1449"/>
                <a:gd name="T5" fmla="*/ 0 h 1828"/>
                <a:gd name="T6" fmla="*/ 1 w 1449"/>
                <a:gd name="T7" fmla="*/ 1 h 1828"/>
                <a:gd name="T8" fmla="*/ 1 w 1449"/>
                <a:gd name="T9" fmla="*/ 1 h 1828"/>
                <a:gd name="T10" fmla="*/ 1 w 1449"/>
                <a:gd name="T11" fmla="*/ 1 h 1828"/>
                <a:gd name="T12" fmla="*/ 1 w 1449"/>
                <a:gd name="T13" fmla="*/ 1 h 1828"/>
                <a:gd name="T14" fmla="*/ 1 w 1449"/>
                <a:gd name="T15" fmla="*/ 0 h 1828"/>
                <a:gd name="T16" fmla="*/ 1 w 1449"/>
                <a:gd name="T17" fmla="*/ 0 h 1828"/>
                <a:gd name="T18" fmla="*/ 2 w 1449"/>
                <a:gd name="T19" fmla="*/ 1 h 1828"/>
                <a:gd name="T20" fmla="*/ 1 w 1449"/>
                <a:gd name="T21" fmla="*/ 1 h 1828"/>
                <a:gd name="T22" fmla="*/ 1 w 1449"/>
                <a:gd name="T23" fmla="*/ 1 h 1828"/>
                <a:gd name="T24" fmla="*/ 2 w 1449"/>
                <a:gd name="T25" fmla="*/ 1 h 1828"/>
                <a:gd name="T26" fmla="*/ 2 w 1449"/>
                <a:gd name="T27" fmla="*/ 1 h 1828"/>
                <a:gd name="T28" fmla="*/ 2 w 1449"/>
                <a:gd name="T29" fmla="*/ 1 h 1828"/>
                <a:gd name="T30" fmla="*/ 1 w 1449"/>
                <a:gd name="T31" fmla="*/ 1 h 1828"/>
                <a:gd name="T32" fmla="*/ 1 w 1449"/>
                <a:gd name="T33" fmla="*/ 1 h 1828"/>
                <a:gd name="T34" fmla="*/ 2 w 1449"/>
                <a:gd name="T35" fmla="*/ 1 h 1828"/>
                <a:gd name="T36" fmla="*/ 1 w 1449"/>
                <a:gd name="T37" fmla="*/ 1 h 1828"/>
                <a:gd name="T38" fmla="*/ 1 w 1449"/>
                <a:gd name="T39" fmla="*/ 1 h 1828"/>
                <a:gd name="T40" fmla="*/ 1 w 1449"/>
                <a:gd name="T41" fmla="*/ 1 h 1828"/>
                <a:gd name="T42" fmla="*/ 0 w 1449"/>
                <a:gd name="T43" fmla="*/ 1 h 1828"/>
                <a:gd name="T44" fmla="*/ 1 w 1449"/>
                <a:gd name="T45" fmla="*/ 1 h 1828"/>
                <a:gd name="T46" fmla="*/ 1 w 1449"/>
                <a:gd name="T47" fmla="*/ 1 h 1828"/>
                <a:gd name="T48" fmla="*/ 0 w 1449"/>
                <a:gd name="T49" fmla="*/ 0 h 1828"/>
                <a:gd name="T50" fmla="*/ 0 w 1449"/>
                <a:gd name="T51" fmla="*/ 1 h 1828"/>
                <a:gd name="T52" fmla="*/ 0 w 1449"/>
                <a:gd name="T53" fmla="*/ 0 h 1828"/>
                <a:gd name="T54" fmla="*/ 1 w 1449"/>
                <a:gd name="T55" fmla="*/ 1 h 1828"/>
                <a:gd name="T56" fmla="*/ 1 w 1449"/>
                <a:gd name="T57" fmla="*/ 1 h 1828"/>
                <a:gd name="T58" fmla="*/ 1 w 1449"/>
                <a:gd name="T59" fmla="*/ 1 h 1828"/>
                <a:gd name="T60" fmla="*/ 1 w 1449"/>
                <a:gd name="T61" fmla="*/ 1 h 1828"/>
                <a:gd name="T62" fmla="*/ 0 w 1449"/>
                <a:gd name="T63" fmla="*/ 1 h 1828"/>
                <a:gd name="T64" fmla="*/ 0 w 1449"/>
                <a:gd name="T65" fmla="*/ 1 h 1828"/>
                <a:gd name="T66" fmla="*/ 0 w 1449"/>
                <a:gd name="T67" fmla="*/ 1 h 1828"/>
                <a:gd name="T68" fmla="*/ 1 w 1449"/>
                <a:gd name="T69" fmla="*/ 1 h 1828"/>
                <a:gd name="T70" fmla="*/ 1 w 1449"/>
                <a:gd name="T71" fmla="*/ 1 h 1828"/>
                <a:gd name="T72" fmla="*/ 1 w 1449"/>
                <a:gd name="T73" fmla="*/ 1 h 1828"/>
                <a:gd name="T74" fmla="*/ 1 w 1449"/>
                <a:gd name="T75" fmla="*/ 1 h 1828"/>
                <a:gd name="T76" fmla="*/ 0 w 1449"/>
                <a:gd name="T77" fmla="*/ 1 h 1828"/>
                <a:gd name="T78" fmla="*/ 0 w 1449"/>
                <a:gd name="T79" fmla="*/ 2 h 1828"/>
                <a:gd name="T80" fmla="*/ 0 w 1449"/>
                <a:gd name="T81" fmla="*/ 2 h 1828"/>
                <a:gd name="T82" fmla="*/ 0 w 1449"/>
                <a:gd name="T83" fmla="*/ 2 h 1828"/>
                <a:gd name="T84" fmla="*/ 0 w 1449"/>
                <a:gd name="T85" fmla="*/ 1 h 1828"/>
                <a:gd name="T86" fmla="*/ 1 w 1449"/>
                <a:gd name="T87" fmla="*/ 1 h 1828"/>
                <a:gd name="T88" fmla="*/ 1 w 1449"/>
                <a:gd name="T89" fmla="*/ 1 h 1828"/>
                <a:gd name="T90" fmla="*/ 1 w 1449"/>
                <a:gd name="T91" fmla="*/ 2 h 1828"/>
                <a:gd name="T92" fmla="*/ 1 w 1449"/>
                <a:gd name="T93" fmla="*/ 2 h 1828"/>
                <a:gd name="T94" fmla="*/ 1 w 1449"/>
                <a:gd name="T95" fmla="*/ 2 h 1828"/>
                <a:gd name="T96" fmla="*/ 2 w 1449"/>
                <a:gd name="T97" fmla="*/ 2 h 1828"/>
                <a:gd name="T98" fmla="*/ 1 w 1449"/>
                <a:gd name="T99" fmla="*/ 2 h 1828"/>
                <a:gd name="T100" fmla="*/ 1 w 1449"/>
                <a:gd name="T101" fmla="*/ 2 h 1828"/>
                <a:gd name="T102" fmla="*/ 1 w 1449"/>
                <a:gd name="T103" fmla="*/ 2 h 1828"/>
                <a:gd name="T104" fmla="*/ 1 w 1449"/>
                <a:gd name="T105" fmla="*/ 2 h 1828"/>
                <a:gd name="T106" fmla="*/ 1 w 1449"/>
                <a:gd name="T107" fmla="*/ 2 h 1828"/>
                <a:gd name="T108" fmla="*/ 1 w 1449"/>
                <a:gd name="T109" fmla="*/ 2 h 1828"/>
                <a:gd name="T110" fmla="*/ 1 w 1449"/>
                <a:gd name="T111" fmla="*/ 2 h 1828"/>
                <a:gd name="T112" fmla="*/ 1 w 1449"/>
                <a:gd name="T113" fmla="*/ 2 h 1828"/>
                <a:gd name="T114" fmla="*/ 1 w 1449"/>
                <a:gd name="T115" fmla="*/ 2 h 1828"/>
                <a:gd name="T116" fmla="*/ 1 w 1449"/>
                <a:gd name="T117" fmla="*/ 2 h 1828"/>
                <a:gd name="T118" fmla="*/ 1 w 1449"/>
                <a:gd name="T119" fmla="*/ 1 h 1828"/>
                <a:gd name="T120" fmla="*/ 1 w 1449"/>
                <a:gd name="T121" fmla="*/ 2 h 1828"/>
                <a:gd name="T122" fmla="*/ 2 w 1449"/>
                <a:gd name="T123" fmla="*/ 2 h 18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49"/>
                <a:gd name="T187" fmla="*/ 0 h 1828"/>
                <a:gd name="T188" fmla="*/ 1449 w 1449"/>
                <a:gd name="T189" fmla="*/ 1828 h 18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49" h="1828">
                  <a:moveTo>
                    <a:pt x="437" y="0"/>
                  </a:moveTo>
                  <a:lnTo>
                    <a:pt x="445" y="3"/>
                  </a:lnTo>
                  <a:lnTo>
                    <a:pt x="450" y="5"/>
                  </a:lnTo>
                  <a:lnTo>
                    <a:pt x="454" y="9"/>
                  </a:lnTo>
                  <a:lnTo>
                    <a:pt x="457" y="14"/>
                  </a:lnTo>
                  <a:lnTo>
                    <a:pt x="460" y="18"/>
                  </a:lnTo>
                  <a:lnTo>
                    <a:pt x="462" y="23"/>
                  </a:lnTo>
                  <a:lnTo>
                    <a:pt x="466" y="28"/>
                  </a:lnTo>
                  <a:lnTo>
                    <a:pt x="471" y="31"/>
                  </a:lnTo>
                  <a:lnTo>
                    <a:pt x="479" y="31"/>
                  </a:lnTo>
                  <a:lnTo>
                    <a:pt x="488" y="32"/>
                  </a:lnTo>
                  <a:lnTo>
                    <a:pt x="495" y="46"/>
                  </a:lnTo>
                  <a:lnTo>
                    <a:pt x="502" y="61"/>
                  </a:lnTo>
                  <a:lnTo>
                    <a:pt x="507" y="76"/>
                  </a:lnTo>
                  <a:lnTo>
                    <a:pt x="514" y="92"/>
                  </a:lnTo>
                  <a:lnTo>
                    <a:pt x="518" y="97"/>
                  </a:lnTo>
                  <a:lnTo>
                    <a:pt x="523" y="102"/>
                  </a:lnTo>
                  <a:lnTo>
                    <a:pt x="526" y="113"/>
                  </a:lnTo>
                  <a:lnTo>
                    <a:pt x="529" y="128"/>
                  </a:lnTo>
                  <a:lnTo>
                    <a:pt x="532" y="144"/>
                  </a:lnTo>
                  <a:lnTo>
                    <a:pt x="535" y="155"/>
                  </a:lnTo>
                  <a:lnTo>
                    <a:pt x="532" y="169"/>
                  </a:lnTo>
                  <a:lnTo>
                    <a:pt x="530" y="189"/>
                  </a:lnTo>
                  <a:lnTo>
                    <a:pt x="529" y="198"/>
                  </a:lnTo>
                  <a:lnTo>
                    <a:pt x="529" y="208"/>
                  </a:lnTo>
                  <a:lnTo>
                    <a:pt x="530" y="218"/>
                  </a:lnTo>
                  <a:lnTo>
                    <a:pt x="531" y="228"/>
                  </a:lnTo>
                  <a:lnTo>
                    <a:pt x="535" y="233"/>
                  </a:lnTo>
                  <a:lnTo>
                    <a:pt x="538" y="240"/>
                  </a:lnTo>
                  <a:lnTo>
                    <a:pt x="538" y="249"/>
                  </a:lnTo>
                  <a:lnTo>
                    <a:pt x="538" y="259"/>
                  </a:lnTo>
                  <a:lnTo>
                    <a:pt x="540" y="262"/>
                  </a:lnTo>
                  <a:lnTo>
                    <a:pt x="543" y="265"/>
                  </a:lnTo>
                  <a:lnTo>
                    <a:pt x="543" y="277"/>
                  </a:lnTo>
                  <a:lnTo>
                    <a:pt x="543" y="289"/>
                  </a:lnTo>
                  <a:lnTo>
                    <a:pt x="543" y="306"/>
                  </a:lnTo>
                  <a:lnTo>
                    <a:pt x="544" y="320"/>
                  </a:lnTo>
                  <a:lnTo>
                    <a:pt x="544" y="333"/>
                  </a:lnTo>
                  <a:lnTo>
                    <a:pt x="544" y="347"/>
                  </a:lnTo>
                  <a:lnTo>
                    <a:pt x="548" y="350"/>
                  </a:lnTo>
                  <a:lnTo>
                    <a:pt x="552" y="353"/>
                  </a:lnTo>
                  <a:lnTo>
                    <a:pt x="564" y="354"/>
                  </a:lnTo>
                  <a:lnTo>
                    <a:pt x="577" y="354"/>
                  </a:lnTo>
                  <a:lnTo>
                    <a:pt x="582" y="356"/>
                  </a:lnTo>
                  <a:lnTo>
                    <a:pt x="586" y="359"/>
                  </a:lnTo>
                  <a:lnTo>
                    <a:pt x="589" y="360"/>
                  </a:lnTo>
                  <a:lnTo>
                    <a:pt x="593" y="361"/>
                  </a:lnTo>
                  <a:lnTo>
                    <a:pt x="597" y="361"/>
                  </a:lnTo>
                  <a:lnTo>
                    <a:pt x="601" y="360"/>
                  </a:lnTo>
                  <a:lnTo>
                    <a:pt x="613" y="353"/>
                  </a:lnTo>
                  <a:lnTo>
                    <a:pt x="625" y="345"/>
                  </a:lnTo>
                  <a:lnTo>
                    <a:pt x="633" y="345"/>
                  </a:lnTo>
                  <a:lnTo>
                    <a:pt x="641" y="347"/>
                  </a:lnTo>
                  <a:lnTo>
                    <a:pt x="645" y="348"/>
                  </a:lnTo>
                  <a:lnTo>
                    <a:pt x="648" y="348"/>
                  </a:lnTo>
                  <a:lnTo>
                    <a:pt x="652" y="347"/>
                  </a:lnTo>
                  <a:lnTo>
                    <a:pt x="655" y="345"/>
                  </a:lnTo>
                  <a:lnTo>
                    <a:pt x="656" y="342"/>
                  </a:lnTo>
                  <a:lnTo>
                    <a:pt x="656" y="337"/>
                  </a:lnTo>
                  <a:lnTo>
                    <a:pt x="655" y="332"/>
                  </a:lnTo>
                  <a:lnTo>
                    <a:pt x="654" y="327"/>
                  </a:lnTo>
                  <a:lnTo>
                    <a:pt x="659" y="326"/>
                  </a:lnTo>
                  <a:lnTo>
                    <a:pt x="664" y="325"/>
                  </a:lnTo>
                  <a:lnTo>
                    <a:pt x="667" y="320"/>
                  </a:lnTo>
                  <a:lnTo>
                    <a:pt x="672" y="313"/>
                  </a:lnTo>
                  <a:lnTo>
                    <a:pt x="679" y="308"/>
                  </a:lnTo>
                  <a:lnTo>
                    <a:pt x="685" y="305"/>
                  </a:lnTo>
                  <a:lnTo>
                    <a:pt x="692" y="305"/>
                  </a:lnTo>
                  <a:lnTo>
                    <a:pt x="700" y="305"/>
                  </a:lnTo>
                  <a:lnTo>
                    <a:pt x="704" y="299"/>
                  </a:lnTo>
                  <a:lnTo>
                    <a:pt x="709" y="294"/>
                  </a:lnTo>
                  <a:lnTo>
                    <a:pt x="714" y="295"/>
                  </a:lnTo>
                  <a:lnTo>
                    <a:pt x="718" y="296"/>
                  </a:lnTo>
                  <a:lnTo>
                    <a:pt x="723" y="291"/>
                  </a:lnTo>
                  <a:lnTo>
                    <a:pt x="725" y="287"/>
                  </a:lnTo>
                  <a:lnTo>
                    <a:pt x="732" y="284"/>
                  </a:lnTo>
                  <a:lnTo>
                    <a:pt x="736" y="284"/>
                  </a:lnTo>
                  <a:lnTo>
                    <a:pt x="737" y="284"/>
                  </a:lnTo>
                  <a:lnTo>
                    <a:pt x="738" y="282"/>
                  </a:lnTo>
                  <a:lnTo>
                    <a:pt x="739" y="278"/>
                  </a:lnTo>
                  <a:lnTo>
                    <a:pt x="740" y="273"/>
                  </a:lnTo>
                  <a:lnTo>
                    <a:pt x="751" y="263"/>
                  </a:lnTo>
                  <a:lnTo>
                    <a:pt x="761" y="253"/>
                  </a:lnTo>
                  <a:lnTo>
                    <a:pt x="772" y="251"/>
                  </a:lnTo>
                  <a:lnTo>
                    <a:pt x="782" y="248"/>
                  </a:lnTo>
                  <a:lnTo>
                    <a:pt x="783" y="239"/>
                  </a:lnTo>
                  <a:lnTo>
                    <a:pt x="784" y="231"/>
                  </a:lnTo>
                  <a:lnTo>
                    <a:pt x="788" y="229"/>
                  </a:lnTo>
                  <a:lnTo>
                    <a:pt x="792" y="226"/>
                  </a:lnTo>
                  <a:lnTo>
                    <a:pt x="794" y="222"/>
                  </a:lnTo>
                  <a:lnTo>
                    <a:pt x="796" y="219"/>
                  </a:lnTo>
                  <a:lnTo>
                    <a:pt x="805" y="214"/>
                  </a:lnTo>
                  <a:lnTo>
                    <a:pt x="814" y="208"/>
                  </a:lnTo>
                  <a:lnTo>
                    <a:pt x="821" y="198"/>
                  </a:lnTo>
                  <a:lnTo>
                    <a:pt x="831" y="189"/>
                  </a:lnTo>
                  <a:lnTo>
                    <a:pt x="833" y="189"/>
                  </a:lnTo>
                  <a:lnTo>
                    <a:pt x="837" y="189"/>
                  </a:lnTo>
                  <a:lnTo>
                    <a:pt x="839" y="190"/>
                  </a:lnTo>
                  <a:lnTo>
                    <a:pt x="841" y="191"/>
                  </a:lnTo>
                  <a:lnTo>
                    <a:pt x="843" y="195"/>
                  </a:lnTo>
                  <a:lnTo>
                    <a:pt x="844" y="201"/>
                  </a:lnTo>
                  <a:lnTo>
                    <a:pt x="845" y="214"/>
                  </a:lnTo>
                  <a:lnTo>
                    <a:pt x="849" y="225"/>
                  </a:lnTo>
                  <a:lnTo>
                    <a:pt x="855" y="230"/>
                  </a:lnTo>
                  <a:lnTo>
                    <a:pt x="863" y="237"/>
                  </a:lnTo>
                  <a:lnTo>
                    <a:pt x="862" y="244"/>
                  </a:lnTo>
                  <a:lnTo>
                    <a:pt x="858" y="252"/>
                  </a:lnTo>
                  <a:lnTo>
                    <a:pt x="855" y="257"/>
                  </a:lnTo>
                  <a:lnTo>
                    <a:pt x="850" y="262"/>
                  </a:lnTo>
                  <a:lnTo>
                    <a:pt x="839" y="271"/>
                  </a:lnTo>
                  <a:lnTo>
                    <a:pt x="829" y="280"/>
                  </a:lnTo>
                  <a:lnTo>
                    <a:pt x="823" y="290"/>
                  </a:lnTo>
                  <a:lnTo>
                    <a:pt x="817" y="301"/>
                  </a:lnTo>
                  <a:lnTo>
                    <a:pt x="810" y="302"/>
                  </a:lnTo>
                  <a:lnTo>
                    <a:pt x="803" y="305"/>
                  </a:lnTo>
                  <a:lnTo>
                    <a:pt x="800" y="312"/>
                  </a:lnTo>
                  <a:lnTo>
                    <a:pt x="797" y="320"/>
                  </a:lnTo>
                  <a:lnTo>
                    <a:pt x="790" y="324"/>
                  </a:lnTo>
                  <a:lnTo>
                    <a:pt x="782" y="329"/>
                  </a:lnTo>
                  <a:lnTo>
                    <a:pt x="780" y="333"/>
                  </a:lnTo>
                  <a:lnTo>
                    <a:pt x="776" y="337"/>
                  </a:lnTo>
                  <a:lnTo>
                    <a:pt x="768" y="340"/>
                  </a:lnTo>
                  <a:lnTo>
                    <a:pt x="760" y="342"/>
                  </a:lnTo>
                  <a:lnTo>
                    <a:pt x="751" y="353"/>
                  </a:lnTo>
                  <a:lnTo>
                    <a:pt x="743" y="361"/>
                  </a:lnTo>
                  <a:lnTo>
                    <a:pt x="737" y="362"/>
                  </a:lnTo>
                  <a:lnTo>
                    <a:pt x="732" y="364"/>
                  </a:lnTo>
                  <a:lnTo>
                    <a:pt x="729" y="365"/>
                  </a:lnTo>
                  <a:lnTo>
                    <a:pt x="727" y="365"/>
                  </a:lnTo>
                  <a:lnTo>
                    <a:pt x="726" y="367"/>
                  </a:lnTo>
                  <a:lnTo>
                    <a:pt x="725" y="369"/>
                  </a:lnTo>
                  <a:lnTo>
                    <a:pt x="728" y="373"/>
                  </a:lnTo>
                  <a:lnTo>
                    <a:pt x="733" y="377"/>
                  </a:lnTo>
                  <a:lnTo>
                    <a:pt x="739" y="380"/>
                  </a:lnTo>
                  <a:lnTo>
                    <a:pt x="747" y="382"/>
                  </a:lnTo>
                  <a:lnTo>
                    <a:pt x="764" y="384"/>
                  </a:lnTo>
                  <a:lnTo>
                    <a:pt x="785" y="385"/>
                  </a:lnTo>
                  <a:lnTo>
                    <a:pt x="806" y="387"/>
                  </a:lnTo>
                  <a:lnTo>
                    <a:pt x="825" y="389"/>
                  </a:lnTo>
                  <a:lnTo>
                    <a:pt x="832" y="390"/>
                  </a:lnTo>
                  <a:lnTo>
                    <a:pt x="839" y="392"/>
                  </a:lnTo>
                  <a:lnTo>
                    <a:pt x="843" y="394"/>
                  </a:lnTo>
                  <a:lnTo>
                    <a:pt x="846" y="396"/>
                  </a:lnTo>
                  <a:lnTo>
                    <a:pt x="848" y="404"/>
                  </a:lnTo>
                  <a:lnTo>
                    <a:pt x="849" y="411"/>
                  </a:lnTo>
                  <a:lnTo>
                    <a:pt x="853" y="414"/>
                  </a:lnTo>
                  <a:lnTo>
                    <a:pt x="858" y="417"/>
                  </a:lnTo>
                  <a:lnTo>
                    <a:pt x="858" y="418"/>
                  </a:lnTo>
                  <a:lnTo>
                    <a:pt x="858" y="419"/>
                  </a:lnTo>
                  <a:lnTo>
                    <a:pt x="856" y="423"/>
                  </a:lnTo>
                  <a:lnTo>
                    <a:pt x="855" y="425"/>
                  </a:lnTo>
                  <a:lnTo>
                    <a:pt x="854" y="425"/>
                  </a:lnTo>
                  <a:lnTo>
                    <a:pt x="852" y="425"/>
                  </a:lnTo>
                  <a:lnTo>
                    <a:pt x="849" y="422"/>
                  </a:lnTo>
                  <a:lnTo>
                    <a:pt x="845" y="420"/>
                  </a:lnTo>
                  <a:lnTo>
                    <a:pt x="843" y="420"/>
                  </a:lnTo>
                  <a:lnTo>
                    <a:pt x="841" y="423"/>
                  </a:lnTo>
                  <a:lnTo>
                    <a:pt x="837" y="430"/>
                  </a:lnTo>
                  <a:lnTo>
                    <a:pt x="833" y="437"/>
                  </a:lnTo>
                  <a:lnTo>
                    <a:pt x="818" y="432"/>
                  </a:lnTo>
                  <a:lnTo>
                    <a:pt x="804" y="427"/>
                  </a:lnTo>
                  <a:lnTo>
                    <a:pt x="799" y="419"/>
                  </a:lnTo>
                  <a:lnTo>
                    <a:pt x="794" y="413"/>
                  </a:lnTo>
                  <a:lnTo>
                    <a:pt x="787" y="415"/>
                  </a:lnTo>
                  <a:lnTo>
                    <a:pt x="781" y="418"/>
                  </a:lnTo>
                  <a:lnTo>
                    <a:pt x="776" y="419"/>
                  </a:lnTo>
                  <a:lnTo>
                    <a:pt x="772" y="419"/>
                  </a:lnTo>
                  <a:lnTo>
                    <a:pt x="769" y="419"/>
                  </a:lnTo>
                  <a:lnTo>
                    <a:pt x="764" y="419"/>
                  </a:lnTo>
                  <a:lnTo>
                    <a:pt x="759" y="416"/>
                  </a:lnTo>
                  <a:lnTo>
                    <a:pt x="751" y="415"/>
                  </a:lnTo>
                  <a:lnTo>
                    <a:pt x="741" y="416"/>
                  </a:lnTo>
                  <a:lnTo>
                    <a:pt x="730" y="416"/>
                  </a:lnTo>
                  <a:lnTo>
                    <a:pt x="714" y="412"/>
                  </a:lnTo>
                  <a:lnTo>
                    <a:pt x="697" y="408"/>
                  </a:lnTo>
                  <a:lnTo>
                    <a:pt x="688" y="407"/>
                  </a:lnTo>
                  <a:lnTo>
                    <a:pt x="679" y="407"/>
                  </a:lnTo>
                  <a:lnTo>
                    <a:pt x="670" y="408"/>
                  </a:lnTo>
                  <a:lnTo>
                    <a:pt x="663" y="410"/>
                  </a:lnTo>
                  <a:lnTo>
                    <a:pt x="656" y="413"/>
                  </a:lnTo>
                  <a:lnTo>
                    <a:pt x="648" y="418"/>
                  </a:lnTo>
                  <a:lnTo>
                    <a:pt x="642" y="425"/>
                  </a:lnTo>
                  <a:lnTo>
                    <a:pt x="637" y="430"/>
                  </a:lnTo>
                  <a:lnTo>
                    <a:pt x="635" y="437"/>
                  </a:lnTo>
                  <a:lnTo>
                    <a:pt x="632" y="442"/>
                  </a:lnTo>
                  <a:lnTo>
                    <a:pt x="631" y="442"/>
                  </a:lnTo>
                  <a:lnTo>
                    <a:pt x="630" y="442"/>
                  </a:lnTo>
                  <a:lnTo>
                    <a:pt x="628" y="443"/>
                  </a:lnTo>
                  <a:lnTo>
                    <a:pt x="625" y="443"/>
                  </a:lnTo>
                  <a:lnTo>
                    <a:pt x="624" y="442"/>
                  </a:lnTo>
                  <a:lnTo>
                    <a:pt x="623" y="440"/>
                  </a:lnTo>
                  <a:lnTo>
                    <a:pt x="621" y="437"/>
                  </a:lnTo>
                  <a:lnTo>
                    <a:pt x="618" y="435"/>
                  </a:lnTo>
                  <a:lnTo>
                    <a:pt x="609" y="434"/>
                  </a:lnTo>
                  <a:lnTo>
                    <a:pt x="602" y="431"/>
                  </a:lnTo>
                  <a:lnTo>
                    <a:pt x="600" y="426"/>
                  </a:lnTo>
                  <a:lnTo>
                    <a:pt x="599" y="419"/>
                  </a:lnTo>
                  <a:lnTo>
                    <a:pt x="601" y="414"/>
                  </a:lnTo>
                  <a:lnTo>
                    <a:pt x="604" y="408"/>
                  </a:lnTo>
                  <a:lnTo>
                    <a:pt x="602" y="408"/>
                  </a:lnTo>
                  <a:lnTo>
                    <a:pt x="601" y="407"/>
                  </a:lnTo>
                  <a:lnTo>
                    <a:pt x="595" y="407"/>
                  </a:lnTo>
                  <a:lnTo>
                    <a:pt x="589" y="406"/>
                  </a:lnTo>
                  <a:lnTo>
                    <a:pt x="588" y="400"/>
                  </a:lnTo>
                  <a:lnTo>
                    <a:pt x="586" y="394"/>
                  </a:lnTo>
                  <a:lnTo>
                    <a:pt x="579" y="393"/>
                  </a:lnTo>
                  <a:lnTo>
                    <a:pt x="575" y="390"/>
                  </a:lnTo>
                  <a:lnTo>
                    <a:pt x="576" y="384"/>
                  </a:lnTo>
                  <a:lnTo>
                    <a:pt x="576" y="380"/>
                  </a:lnTo>
                  <a:lnTo>
                    <a:pt x="576" y="375"/>
                  </a:lnTo>
                  <a:lnTo>
                    <a:pt x="574" y="370"/>
                  </a:lnTo>
                  <a:lnTo>
                    <a:pt x="569" y="367"/>
                  </a:lnTo>
                  <a:lnTo>
                    <a:pt x="562" y="365"/>
                  </a:lnTo>
                  <a:lnTo>
                    <a:pt x="559" y="364"/>
                  </a:lnTo>
                  <a:lnTo>
                    <a:pt x="555" y="362"/>
                  </a:lnTo>
                  <a:lnTo>
                    <a:pt x="551" y="364"/>
                  </a:lnTo>
                  <a:lnTo>
                    <a:pt x="547" y="365"/>
                  </a:lnTo>
                  <a:lnTo>
                    <a:pt x="542" y="369"/>
                  </a:lnTo>
                  <a:lnTo>
                    <a:pt x="538" y="373"/>
                  </a:lnTo>
                  <a:lnTo>
                    <a:pt x="539" y="378"/>
                  </a:lnTo>
                  <a:lnTo>
                    <a:pt x="542" y="382"/>
                  </a:lnTo>
                  <a:lnTo>
                    <a:pt x="543" y="384"/>
                  </a:lnTo>
                  <a:lnTo>
                    <a:pt x="543" y="385"/>
                  </a:lnTo>
                  <a:lnTo>
                    <a:pt x="544" y="389"/>
                  </a:lnTo>
                  <a:lnTo>
                    <a:pt x="543" y="391"/>
                  </a:lnTo>
                  <a:lnTo>
                    <a:pt x="540" y="394"/>
                  </a:lnTo>
                  <a:lnTo>
                    <a:pt x="538" y="397"/>
                  </a:lnTo>
                  <a:lnTo>
                    <a:pt x="537" y="405"/>
                  </a:lnTo>
                  <a:lnTo>
                    <a:pt x="536" y="419"/>
                  </a:lnTo>
                  <a:lnTo>
                    <a:pt x="536" y="431"/>
                  </a:lnTo>
                  <a:lnTo>
                    <a:pt x="535" y="438"/>
                  </a:lnTo>
                  <a:lnTo>
                    <a:pt x="539" y="440"/>
                  </a:lnTo>
                  <a:lnTo>
                    <a:pt x="542" y="442"/>
                  </a:lnTo>
                  <a:lnTo>
                    <a:pt x="543" y="447"/>
                  </a:lnTo>
                  <a:lnTo>
                    <a:pt x="544" y="450"/>
                  </a:lnTo>
                  <a:lnTo>
                    <a:pt x="543" y="452"/>
                  </a:lnTo>
                  <a:lnTo>
                    <a:pt x="542" y="454"/>
                  </a:lnTo>
                  <a:lnTo>
                    <a:pt x="540" y="459"/>
                  </a:lnTo>
                  <a:lnTo>
                    <a:pt x="538" y="462"/>
                  </a:lnTo>
                  <a:lnTo>
                    <a:pt x="536" y="471"/>
                  </a:lnTo>
                  <a:lnTo>
                    <a:pt x="536" y="485"/>
                  </a:lnTo>
                  <a:lnTo>
                    <a:pt x="535" y="499"/>
                  </a:lnTo>
                  <a:lnTo>
                    <a:pt x="535" y="506"/>
                  </a:lnTo>
                  <a:lnTo>
                    <a:pt x="542" y="508"/>
                  </a:lnTo>
                  <a:lnTo>
                    <a:pt x="550" y="509"/>
                  </a:lnTo>
                  <a:lnTo>
                    <a:pt x="557" y="508"/>
                  </a:lnTo>
                  <a:lnTo>
                    <a:pt x="562" y="508"/>
                  </a:lnTo>
                  <a:lnTo>
                    <a:pt x="569" y="507"/>
                  </a:lnTo>
                  <a:lnTo>
                    <a:pt x="576" y="506"/>
                  </a:lnTo>
                  <a:lnTo>
                    <a:pt x="583" y="506"/>
                  </a:lnTo>
                  <a:lnTo>
                    <a:pt x="590" y="507"/>
                  </a:lnTo>
                  <a:lnTo>
                    <a:pt x="599" y="510"/>
                  </a:lnTo>
                  <a:lnTo>
                    <a:pt x="607" y="515"/>
                  </a:lnTo>
                  <a:lnTo>
                    <a:pt x="616" y="519"/>
                  </a:lnTo>
                  <a:lnTo>
                    <a:pt x="623" y="524"/>
                  </a:lnTo>
                  <a:lnTo>
                    <a:pt x="639" y="534"/>
                  </a:lnTo>
                  <a:lnTo>
                    <a:pt x="653" y="545"/>
                  </a:lnTo>
                  <a:lnTo>
                    <a:pt x="660" y="551"/>
                  </a:lnTo>
                  <a:lnTo>
                    <a:pt x="666" y="558"/>
                  </a:lnTo>
                  <a:lnTo>
                    <a:pt x="669" y="562"/>
                  </a:lnTo>
                  <a:lnTo>
                    <a:pt x="672" y="565"/>
                  </a:lnTo>
                  <a:lnTo>
                    <a:pt x="676" y="567"/>
                  </a:lnTo>
                  <a:lnTo>
                    <a:pt x="681" y="569"/>
                  </a:lnTo>
                  <a:lnTo>
                    <a:pt x="686" y="568"/>
                  </a:lnTo>
                  <a:lnTo>
                    <a:pt x="691" y="566"/>
                  </a:lnTo>
                  <a:lnTo>
                    <a:pt x="695" y="564"/>
                  </a:lnTo>
                  <a:lnTo>
                    <a:pt x="698" y="562"/>
                  </a:lnTo>
                  <a:lnTo>
                    <a:pt x="700" y="564"/>
                  </a:lnTo>
                  <a:lnTo>
                    <a:pt x="702" y="564"/>
                  </a:lnTo>
                  <a:lnTo>
                    <a:pt x="707" y="563"/>
                  </a:lnTo>
                  <a:lnTo>
                    <a:pt x="712" y="560"/>
                  </a:lnTo>
                  <a:lnTo>
                    <a:pt x="711" y="557"/>
                  </a:lnTo>
                  <a:lnTo>
                    <a:pt x="710" y="555"/>
                  </a:lnTo>
                  <a:lnTo>
                    <a:pt x="707" y="554"/>
                  </a:lnTo>
                  <a:lnTo>
                    <a:pt x="704" y="552"/>
                  </a:lnTo>
                  <a:lnTo>
                    <a:pt x="704" y="551"/>
                  </a:lnTo>
                  <a:lnTo>
                    <a:pt x="705" y="550"/>
                  </a:lnTo>
                  <a:lnTo>
                    <a:pt x="712" y="547"/>
                  </a:lnTo>
                  <a:lnTo>
                    <a:pt x="724" y="544"/>
                  </a:lnTo>
                  <a:lnTo>
                    <a:pt x="734" y="542"/>
                  </a:lnTo>
                  <a:lnTo>
                    <a:pt x="739" y="539"/>
                  </a:lnTo>
                  <a:lnTo>
                    <a:pt x="739" y="532"/>
                  </a:lnTo>
                  <a:lnTo>
                    <a:pt x="740" y="524"/>
                  </a:lnTo>
                  <a:lnTo>
                    <a:pt x="757" y="521"/>
                  </a:lnTo>
                  <a:lnTo>
                    <a:pt x="772" y="516"/>
                  </a:lnTo>
                  <a:lnTo>
                    <a:pt x="776" y="510"/>
                  </a:lnTo>
                  <a:lnTo>
                    <a:pt x="782" y="505"/>
                  </a:lnTo>
                  <a:lnTo>
                    <a:pt x="792" y="504"/>
                  </a:lnTo>
                  <a:lnTo>
                    <a:pt x="800" y="504"/>
                  </a:lnTo>
                  <a:lnTo>
                    <a:pt x="803" y="500"/>
                  </a:lnTo>
                  <a:lnTo>
                    <a:pt x="805" y="494"/>
                  </a:lnTo>
                  <a:lnTo>
                    <a:pt x="807" y="487"/>
                  </a:lnTo>
                  <a:lnTo>
                    <a:pt x="809" y="483"/>
                  </a:lnTo>
                  <a:lnTo>
                    <a:pt x="820" y="482"/>
                  </a:lnTo>
                  <a:lnTo>
                    <a:pt x="834" y="482"/>
                  </a:lnTo>
                  <a:lnTo>
                    <a:pt x="842" y="481"/>
                  </a:lnTo>
                  <a:lnTo>
                    <a:pt x="849" y="480"/>
                  </a:lnTo>
                  <a:lnTo>
                    <a:pt x="855" y="477"/>
                  </a:lnTo>
                  <a:lnTo>
                    <a:pt x="860" y="475"/>
                  </a:lnTo>
                  <a:lnTo>
                    <a:pt x="864" y="467"/>
                  </a:lnTo>
                  <a:lnTo>
                    <a:pt x="867" y="461"/>
                  </a:lnTo>
                  <a:lnTo>
                    <a:pt x="873" y="457"/>
                  </a:lnTo>
                  <a:lnTo>
                    <a:pt x="877" y="455"/>
                  </a:lnTo>
                  <a:lnTo>
                    <a:pt x="878" y="454"/>
                  </a:lnTo>
                  <a:lnTo>
                    <a:pt x="879" y="452"/>
                  </a:lnTo>
                  <a:lnTo>
                    <a:pt x="880" y="449"/>
                  </a:lnTo>
                  <a:lnTo>
                    <a:pt x="881" y="445"/>
                  </a:lnTo>
                  <a:lnTo>
                    <a:pt x="889" y="441"/>
                  </a:lnTo>
                  <a:lnTo>
                    <a:pt x="899" y="438"/>
                  </a:lnTo>
                  <a:lnTo>
                    <a:pt x="908" y="436"/>
                  </a:lnTo>
                  <a:lnTo>
                    <a:pt x="918" y="435"/>
                  </a:lnTo>
                  <a:lnTo>
                    <a:pt x="938" y="431"/>
                  </a:lnTo>
                  <a:lnTo>
                    <a:pt x="957" y="427"/>
                  </a:lnTo>
                  <a:lnTo>
                    <a:pt x="971" y="426"/>
                  </a:lnTo>
                  <a:lnTo>
                    <a:pt x="984" y="426"/>
                  </a:lnTo>
                  <a:lnTo>
                    <a:pt x="991" y="426"/>
                  </a:lnTo>
                  <a:lnTo>
                    <a:pt x="996" y="426"/>
                  </a:lnTo>
                  <a:lnTo>
                    <a:pt x="1002" y="425"/>
                  </a:lnTo>
                  <a:lnTo>
                    <a:pt x="1006" y="423"/>
                  </a:lnTo>
                  <a:lnTo>
                    <a:pt x="1007" y="415"/>
                  </a:lnTo>
                  <a:lnTo>
                    <a:pt x="1007" y="407"/>
                  </a:lnTo>
                  <a:lnTo>
                    <a:pt x="1016" y="401"/>
                  </a:lnTo>
                  <a:lnTo>
                    <a:pt x="1024" y="393"/>
                  </a:lnTo>
                  <a:lnTo>
                    <a:pt x="1019" y="385"/>
                  </a:lnTo>
                  <a:lnTo>
                    <a:pt x="1016" y="379"/>
                  </a:lnTo>
                  <a:lnTo>
                    <a:pt x="1015" y="376"/>
                  </a:lnTo>
                  <a:lnTo>
                    <a:pt x="1016" y="370"/>
                  </a:lnTo>
                  <a:lnTo>
                    <a:pt x="1017" y="366"/>
                  </a:lnTo>
                  <a:lnTo>
                    <a:pt x="1018" y="360"/>
                  </a:lnTo>
                  <a:lnTo>
                    <a:pt x="1023" y="352"/>
                  </a:lnTo>
                  <a:lnTo>
                    <a:pt x="1025" y="345"/>
                  </a:lnTo>
                  <a:lnTo>
                    <a:pt x="1025" y="335"/>
                  </a:lnTo>
                  <a:lnTo>
                    <a:pt x="1025" y="323"/>
                  </a:lnTo>
                  <a:lnTo>
                    <a:pt x="1028" y="311"/>
                  </a:lnTo>
                  <a:lnTo>
                    <a:pt x="1031" y="298"/>
                  </a:lnTo>
                  <a:lnTo>
                    <a:pt x="1036" y="286"/>
                  </a:lnTo>
                  <a:lnTo>
                    <a:pt x="1040" y="276"/>
                  </a:lnTo>
                  <a:lnTo>
                    <a:pt x="1038" y="267"/>
                  </a:lnTo>
                  <a:lnTo>
                    <a:pt x="1036" y="257"/>
                  </a:lnTo>
                  <a:lnTo>
                    <a:pt x="1035" y="249"/>
                  </a:lnTo>
                  <a:lnTo>
                    <a:pt x="1031" y="241"/>
                  </a:lnTo>
                  <a:lnTo>
                    <a:pt x="1021" y="242"/>
                  </a:lnTo>
                  <a:lnTo>
                    <a:pt x="1014" y="244"/>
                  </a:lnTo>
                  <a:lnTo>
                    <a:pt x="1012" y="243"/>
                  </a:lnTo>
                  <a:lnTo>
                    <a:pt x="1011" y="242"/>
                  </a:lnTo>
                  <a:lnTo>
                    <a:pt x="1008" y="241"/>
                  </a:lnTo>
                  <a:lnTo>
                    <a:pt x="1005" y="241"/>
                  </a:lnTo>
                  <a:lnTo>
                    <a:pt x="1002" y="243"/>
                  </a:lnTo>
                  <a:lnTo>
                    <a:pt x="1000" y="244"/>
                  </a:lnTo>
                  <a:lnTo>
                    <a:pt x="997" y="243"/>
                  </a:lnTo>
                  <a:lnTo>
                    <a:pt x="995" y="242"/>
                  </a:lnTo>
                  <a:lnTo>
                    <a:pt x="992" y="244"/>
                  </a:lnTo>
                  <a:lnTo>
                    <a:pt x="989" y="248"/>
                  </a:lnTo>
                  <a:lnTo>
                    <a:pt x="970" y="248"/>
                  </a:lnTo>
                  <a:lnTo>
                    <a:pt x="951" y="248"/>
                  </a:lnTo>
                  <a:lnTo>
                    <a:pt x="933" y="248"/>
                  </a:lnTo>
                  <a:lnTo>
                    <a:pt x="914" y="248"/>
                  </a:lnTo>
                  <a:lnTo>
                    <a:pt x="912" y="244"/>
                  </a:lnTo>
                  <a:lnTo>
                    <a:pt x="909" y="241"/>
                  </a:lnTo>
                  <a:lnTo>
                    <a:pt x="901" y="238"/>
                  </a:lnTo>
                  <a:lnTo>
                    <a:pt x="895" y="234"/>
                  </a:lnTo>
                  <a:lnTo>
                    <a:pt x="892" y="232"/>
                  </a:lnTo>
                  <a:lnTo>
                    <a:pt x="890" y="229"/>
                  </a:lnTo>
                  <a:lnTo>
                    <a:pt x="890" y="226"/>
                  </a:lnTo>
                  <a:lnTo>
                    <a:pt x="890" y="220"/>
                  </a:lnTo>
                  <a:lnTo>
                    <a:pt x="898" y="213"/>
                  </a:lnTo>
                  <a:lnTo>
                    <a:pt x="908" y="204"/>
                  </a:lnTo>
                  <a:lnTo>
                    <a:pt x="916" y="196"/>
                  </a:lnTo>
                  <a:lnTo>
                    <a:pt x="925" y="189"/>
                  </a:lnTo>
                  <a:lnTo>
                    <a:pt x="931" y="178"/>
                  </a:lnTo>
                  <a:lnTo>
                    <a:pt x="936" y="168"/>
                  </a:lnTo>
                  <a:lnTo>
                    <a:pt x="946" y="164"/>
                  </a:lnTo>
                  <a:lnTo>
                    <a:pt x="956" y="162"/>
                  </a:lnTo>
                  <a:lnTo>
                    <a:pt x="965" y="159"/>
                  </a:lnTo>
                  <a:lnTo>
                    <a:pt x="974" y="157"/>
                  </a:lnTo>
                  <a:lnTo>
                    <a:pt x="985" y="146"/>
                  </a:lnTo>
                  <a:lnTo>
                    <a:pt x="996" y="136"/>
                  </a:lnTo>
                  <a:lnTo>
                    <a:pt x="1004" y="134"/>
                  </a:lnTo>
                  <a:lnTo>
                    <a:pt x="1013" y="133"/>
                  </a:lnTo>
                  <a:lnTo>
                    <a:pt x="1016" y="129"/>
                  </a:lnTo>
                  <a:lnTo>
                    <a:pt x="1018" y="126"/>
                  </a:lnTo>
                  <a:lnTo>
                    <a:pt x="1027" y="125"/>
                  </a:lnTo>
                  <a:lnTo>
                    <a:pt x="1037" y="124"/>
                  </a:lnTo>
                  <a:lnTo>
                    <a:pt x="1050" y="120"/>
                  </a:lnTo>
                  <a:lnTo>
                    <a:pt x="1067" y="113"/>
                  </a:lnTo>
                  <a:lnTo>
                    <a:pt x="1077" y="111"/>
                  </a:lnTo>
                  <a:lnTo>
                    <a:pt x="1086" y="110"/>
                  </a:lnTo>
                  <a:lnTo>
                    <a:pt x="1095" y="110"/>
                  </a:lnTo>
                  <a:lnTo>
                    <a:pt x="1101" y="112"/>
                  </a:lnTo>
                  <a:lnTo>
                    <a:pt x="1107" y="116"/>
                  </a:lnTo>
                  <a:lnTo>
                    <a:pt x="1111" y="122"/>
                  </a:lnTo>
                  <a:lnTo>
                    <a:pt x="1116" y="128"/>
                  </a:lnTo>
                  <a:lnTo>
                    <a:pt x="1118" y="135"/>
                  </a:lnTo>
                  <a:lnTo>
                    <a:pt x="1118" y="142"/>
                  </a:lnTo>
                  <a:lnTo>
                    <a:pt x="1119" y="147"/>
                  </a:lnTo>
                  <a:lnTo>
                    <a:pt x="1123" y="150"/>
                  </a:lnTo>
                  <a:lnTo>
                    <a:pt x="1127" y="154"/>
                  </a:lnTo>
                  <a:lnTo>
                    <a:pt x="1130" y="161"/>
                  </a:lnTo>
                  <a:lnTo>
                    <a:pt x="1133" y="171"/>
                  </a:lnTo>
                  <a:lnTo>
                    <a:pt x="1134" y="182"/>
                  </a:lnTo>
                  <a:lnTo>
                    <a:pt x="1136" y="191"/>
                  </a:lnTo>
                  <a:lnTo>
                    <a:pt x="1141" y="201"/>
                  </a:lnTo>
                  <a:lnTo>
                    <a:pt x="1146" y="209"/>
                  </a:lnTo>
                  <a:lnTo>
                    <a:pt x="1140" y="214"/>
                  </a:lnTo>
                  <a:lnTo>
                    <a:pt x="1134" y="218"/>
                  </a:lnTo>
                  <a:lnTo>
                    <a:pt x="1133" y="222"/>
                  </a:lnTo>
                  <a:lnTo>
                    <a:pt x="1132" y="226"/>
                  </a:lnTo>
                  <a:lnTo>
                    <a:pt x="1132" y="231"/>
                  </a:lnTo>
                  <a:lnTo>
                    <a:pt x="1133" y="237"/>
                  </a:lnTo>
                  <a:lnTo>
                    <a:pt x="1135" y="242"/>
                  </a:lnTo>
                  <a:lnTo>
                    <a:pt x="1136" y="248"/>
                  </a:lnTo>
                  <a:lnTo>
                    <a:pt x="1133" y="252"/>
                  </a:lnTo>
                  <a:lnTo>
                    <a:pt x="1130" y="255"/>
                  </a:lnTo>
                  <a:lnTo>
                    <a:pt x="1129" y="264"/>
                  </a:lnTo>
                  <a:lnTo>
                    <a:pt x="1128" y="282"/>
                  </a:lnTo>
                  <a:lnTo>
                    <a:pt x="1128" y="298"/>
                  </a:lnTo>
                  <a:lnTo>
                    <a:pt x="1127" y="305"/>
                  </a:lnTo>
                  <a:lnTo>
                    <a:pt x="1130" y="313"/>
                  </a:lnTo>
                  <a:lnTo>
                    <a:pt x="1133" y="322"/>
                  </a:lnTo>
                  <a:lnTo>
                    <a:pt x="1131" y="332"/>
                  </a:lnTo>
                  <a:lnTo>
                    <a:pt x="1127" y="340"/>
                  </a:lnTo>
                  <a:lnTo>
                    <a:pt x="1122" y="347"/>
                  </a:lnTo>
                  <a:lnTo>
                    <a:pt x="1118" y="355"/>
                  </a:lnTo>
                  <a:lnTo>
                    <a:pt x="1119" y="364"/>
                  </a:lnTo>
                  <a:lnTo>
                    <a:pt x="1119" y="367"/>
                  </a:lnTo>
                  <a:lnTo>
                    <a:pt x="1117" y="369"/>
                  </a:lnTo>
                  <a:lnTo>
                    <a:pt x="1114" y="376"/>
                  </a:lnTo>
                  <a:lnTo>
                    <a:pt x="1114" y="381"/>
                  </a:lnTo>
                  <a:lnTo>
                    <a:pt x="1116" y="384"/>
                  </a:lnTo>
                  <a:lnTo>
                    <a:pt x="1118" y="388"/>
                  </a:lnTo>
                  <a:lnTo>
                    <a:pt x="1119" y="391"/>
                  </a:lnTo>
                  <a:lnTo>
                    <a:pt x="1118" y="396"/>
                  </a:lnTo>
                  <a:lnTo>
                    <a:pt x="1116" y="402"/>
                  </a:lnTo>
                  <a:lnTo>
                    <a:pt x="1118" y="405"/>
                  </a:lnTo>
                  <a:lnTo>
                    <a:pt x="1121" y="408"/>
                  </a:lnTo>
                  <a:lnTo>
                    <a:pt x="1118" y="420"/>
                  </a:lnTo>
                  <a:lnTo>
                    <a:pt x="1114" y="434"/>
                  </a:lnTo>
                  <a:lnTo>
                    <a:pt x="1111" y="446"/>
                  </a:lnTo>
                  <a:lnTo>
                    <a:pt x="1109" y="458"/>
                  </a:lnTo>
                  <a:lnTo>
                    <a:pt x="1111" y="460"/>
                  </a:lnTo>
                  <a:lnTo>
                    <a:pt x="1113" y="462"/>
                  </a:lnTo>
                  <a:lnTo>
                    <a:pt x="1114" y="465"/>
                  </a:lnTo>
                  <a:lnTo>
                    <a:pt x="1113" y="469"/>
                  </a:lnTo>
                  <a:lnTo>
                    <a:pt x="1110" y="473"/>
                  </a:lnTo>
                  <a:lnTo>
                    <a:pt x="1107" y="476"/>
                  </a:lnTo>
                  <a:lnTo>
                    <a:pt x="1105" y="484"/>
                  </a:lnTo>
                  <a:lnTo>
                    <a:pt x="1102" y="490"/>
                  </a:lnTo>
                  <a:lnTo>
                    <a:pt x="1096" y="495"/>
                  </a:lnTo>
                  <a:lnTo>
                    <a:pt x="1090" y="498"/>
                  </a:lnTo>
                  <a:lnTo>
                    <a:pt x="1090" y="502"/>
                  </a:lnTo>
                  <a:lnTo>
                    <a:pt x="1090" y="506"/>
                  </a:lnTo>
                  <a:lnTo>
                    <a:pt x="1097" y="508"/>
                  </a:lnTo>
                  <a:lnTo>
                    <a:pt x="1102" y="510"/>
                  </a:lnTo>
                  <a:lnTo>
                    <a:pt x="1102" y="512"/>
                  </a:lnTo>
                  <a:lnTo>
                    <a:pt x="1101" y="515"/>
                  </a:lnTo>
                  <a:lnTo>
                    <a:pt x="1098" y="519"/>
                  </a:lnTo>
                  <a:lnTo>
                    <a:pt x="1094" y="522"/>
                  </a:lnTo>
                  <a:lnTo>
                    <a:pt x="1094" y="529"/>
                  </a:lnTo>
                  <a:lnTo>
                    <a:pt x="1096" y="533"/>
                  </a:lnTo>
                  <a:lnTo>
                    <a:pt x="1098" y="536"/>
                  </a:lnTo>
                  <a:lnTo>
                    <a:pt x="1101" y="541"/>
                  </a:lnTo>
                  <a:lnTo>
                    <a:pt x="1101" y="543"/>
                  </a:lnTo>
                  <a:lnTo>
                    <a:pt x="1099" y="544"/>
                  </a:lnTo>
                  <a:lnTo>
                    <a:pt x="1094" y="545"/>
                  </a:lnTo>
                  <a:lnTo>
                    <a:pt x="1088" y="545"/>
                  </a:lnTo>
                  <a:lnTo>
                    <a:pt x="1088" y="547"/>
                  </a:lnTo>
                  <a:lnTo>
                    <a:pt x="1088" y="548"/>
                  </a:lnTo>
                  <a:lnTo>
                    <a:pt x="1089" y="556"/>
                  </a:lnTo>
                  <a:lnTo>
                    <a:pt x="1090" y="567"/>
                  </a:lnTo>
                  <a:lnTo>
                    <a:pt x="1088" y="573"/>
                  </a:lnTo>
                  <a:lnTo>
                    <a:pt x="1087" y="580"/>
                  </a:lnTo>
                  <a:lnTo>
                    <a:pt x="1087" y="581"/>
                  </a:lnTo>
                  <a:lnTo>
                    <a:pt x="1089" y="587"/>
                  </a:lnTo>
                  <a:lnTo>
                    <a:pt x="1093" y="593"/>
                  </a:lnTo>
                  <a:lnTo>
                    <a:pt x="1094" y="598"/>
                  </a:lnTo>
                  <a:lnTo>
                    <a:pt x="1094" y="601"/>
                  </a:lnTo>
                  <a:lnTo>
                    <a:pt x="1093" y="604"/>
                  </a:lnTo>
                  <a:lnTo>
                    <a:pt x="1090" y="608"/>
                  </a:lnTo>
                  <a:lnTo>
                    <a:pt x="1087" y="604"/>
                  </a:lnTo>
                  <a:lnTo>
                    <a:pt x="1083" y="600"/>
                  </a:lnTo>
                  <a:lnTo>
                    <a:pt x="1079" y="601"/>
                  </a:lnTo>
                  <a:lnTo>
                    <a:pt x="1075" y="601"/>
                  </a:lnTo>
                  <a:lnTo>
                    <a:pt x="1071" y="606"/>
                  </a:lnTo>
                  <a:lnTo>
                    <a:pt x="1067" y="614"/>
                  </a:lnTo>
                  <a:lnTo>
                    <a:pt x="1063" y="616"/>
                  </a:lnTo>
                  <a:lnTo>
                    <a:pt x="1058" y="617"/>
                  </a:lnTo>
                  <a:lnTo>
                    <a:pt x="1055" y="620"/>
                  </a:lnTo>
                  <a:lnTo>
                    <a:pt x="1053" y="621"/>
                  </a:lnTo>
                  <a:lnTo>
                    <a:pt x="1053" y="623"/>
                  </a:lnTo>
                  <a:lnTo>
                    <a:pt x="1053" y="627"/>
                  </a:lnTo>
                  <a:lnTo>
                    <a:pt x="1056" y="630"/>
                  </a:lnTo>
                  <a:lnTo>
                    <a:pt x="1059" y="636"/>
                  </a:lnTo>
                  <a:lnTo>
                    <a:pt x="1055" y="638"/>
                  </a:lnTo>
                  <a:lnTo>
                    <a:pt x="1053" y="640"/>
                  </a:lnTo>
                  <a:lnTo>
                    <a:pt x="1051" y="643"/>
                  </a:lnTo>
                  <a:lnTo>
                    <a:pt x="1051" y="646"/>
                  </a:lnTo>
                  <a:lnTo>
                    <a:pt x="1049" y="651"/>
                  </a:lnTo>
                  <a:lnTo>
                    <a:pt x="1047" y="658"/>
                  </a:lnTo>
                  <a:lnTo>
                    <a:pt x="1039" y="665"/>
                  </a:lnTo>
                  <a:lnTo>
                    <a:pt x="1031" y="674"/>
                  </a:lnTo>
                  <a:lnTo>
                    <a:pt x="1020" y="670"/>
                  </a:lnTo>
                  <a:lnTo>
                    <a:pt x="1008" y="669"/>
                  </a:lnTo>
                  <a:lnTo>
                    <a:pt x="1008" y="670"/>
                  </a:lnTo>
                  <a:lnTo>
                    <a:pt x="1008" y="671"/>
                  </a:lnTo>
                  <a:lnTo>
                    <a:pt x="1008" y="673"/>
                  </a:lnTo>
                  <a:lnTo>
                    <a:pt x="1008" y="676"/>
                  </a:lnTo>
                  <a:lnTo>
                    <a:pt x="1013" y="681"/>
                  </a:lnTo>
                  <a:lnTo>
                    <a:pt x="1018" y="685"/>
                  </a:lnTo>
                  <a:lnTo>
                    <a:pt x="1030" y="683"/>
                  </a:lnTo>
                  <a:lnTo>
                    <a:pt x="1041" y="680"/>
                  </a:lnTo>
                  <a:lnTo>
                    <a:pt x="1050" y="681"/>
                  </a:lnTo>
                  <a:lnTo>
                    <a:pt x="1070" y="681"/>
                  </a:lnTo>
                  <a:lnTo>
                    <a:pt x="1090" y="682"/>
                  </a:lnTo>
                  <a:lnTo>
                    <a:pt x="1099" y="682"/>
                  </a:lnTo>
                  <a:lnTo>
                    <a:pt x="1105" y="691"/>
                  </a:lnTo>
                  <a:lnTo>
                    <a:pt x="1109" y="700"/>
                  </a:lnTo>
                  <a:lnTo>
                    <a:pt x="1113" y="703"/>
                  </a:lnTo>
                  <a:lnTo>
                    <a:pt x="1117" y="703"/>
                  </a:lnTo>
                  <a:lnTo>
                    <a:pt x="1120" y="703"/>
                  </a:lnTo>
                  <a:lnTo>
                    <a:pt x="1123" y="703"/>
                  </a:lnTo>
                  <a:lnTo>
                    <a:pt x="1129" y="700"/>
                  </a:lnTo>
                  <a:lnTo>
                    <a:pt x="1135" y="697"/>
                  </a:lnTo>
                  <a:lnTo>
                    <a:pt x="1149" y="697"/>
                  </a:lnTo>
                  <a:lnTo>
                    <a:pt x="1160" y="695"/>
                  </a:lnTo>
                  <a:lnTo>
                    <a:pt x="1158" y="688"/>
                  </a:lnTo>
                  <a:lnTo>
                    <a:pt x="1158" y="683"/>
                  </a:lnTo>
                  <a:lnTo>
                    <a:pt x="1169" y="684"/>
                  </a:lnTo>
                  <a:lnTo>
                    <a:pt x="1182" y="685"/>
                  </a:lnTo>
                  <a:lnTo>
                    <a:pt x="1195" y="686"/>
                  </a:lnTo>
                  <a:lnTo>
                    <a:pt x="1206" y="688"/>
                  </a:lnTo>
                  <a:lnTo>
                    <a:pt x="1215" y="688"/>
                  </a:lnTo>
                  <a:lnTo>
                    <a:pt x="1223" y="688"/>
                  </a:lnTo>
                  <a:lnTo>
                    <a:pt x="1232" y="688"/>
                  </a:lnTo>
                  <a:lnTo>
                    <a:pt x="1240" y="688"/>
                  </a:lnTo>
                  <a:lnTo>
                    <a:pt x="1244" y="692"/>
                  </a:lnTo>
                  <a:lnTo>
                    <a:pt x="1247" y="695"/>
                  </a:lnTo>
                  <a:lnTo>
                    <a:pt x="1251" y="696"/>
                  </a:lnTo>
                  <a:lnTo>
                    <a:pt x="1255" y="696"/>
                  </a:lnTo>
                  <a:lnTo>
                    <a:pt x="1258" y="695"/>
                  </a:lnTo>
                  <a:lnTo>
                    <a:pt x="1261" y="694"/>
                  </a:lnTo>
                  <a:lnTo>
                    <a:pt x="1267" y="691"/>
                  </a:lnTo>
                  <a:lnTo>
                    <a:pt x="1271" y="688"/>
                  </a:lnTo>
                  <a:lnTo>
                    <a:pt x="1274" y="687"/>
                  </a:lnTo>
                  <a:lnTo>
                    <a:pt x="1279" y="687"/>
                  </a:lnTo>
                  <a:lnTo>
                    <a:pt x="1282" y="688"/>
                  </a:lnTo>
                  <a:lnTo>
                    <a:pt x="1284" y="690"/>
                  </a:lnTo>
                  <a:lnTo>
                    <a:pt x="1288" y="693"/>
                  </a:lnTo>
                  <a:lnTo>
                    <a:pt x="1293" y="695"/>
                  </a:lnTo>
                  <a:lnTo>
                    <a:pt x="1300" y="696"/>
                  </a:lnTo>
                  <a:lnTo>
                    <a:pt x="1308" y="696"/>
                  </a:lnTo>
                  <a:lnTo>
                    <a:pt x="1314" y="694"/>
                  </a:lnTo>
                  <a:lnTo>
                    <a:pt x="1320" y="692"/>
                  </a:lnTo>
                  <a:lnTo>
                    <a:pt x="1327" y="688"/>
                  </a:lnTo>
                  <a:lnTo>
                    <a:pt x="1333" y="687"/>
                  </a:lnTo>
                  <a:lnTo>
                    <a:pt x="1340" y="686"/>
                  </a:lnTo>
                  <a:lnTo>
                    <a:pt x="1348" y="688"/>
                  </a:lnTo>
                  <a:lnTo>
                    <a:pt x="1352" y="693"/>
                  </a:lnTo>
                  <a:lnTo>
                    <a:pt x="1356" y="696"/>
                  </a:lnTo>
                  <a:lnTo>
                    <a:pt x="1369" y="703"/>
                  </a:lnTo>
                  <a:lnTo>
                    <a:pt x="1381" y="709"/>
                  </a:lnTo>
                  <a:lnTo>
                    <a:pt x="1388" y="713"/>
                  </a:lnTo>
                  <a:lnTo>
                    <a:pt x="1393" y="717"/>
                  </a:lnTo>
                  <a:lnTo>
                    <a:pt x="1399" y="721"/>
                  </a:lnTo>
                  <a:lnTo>
                    <a:pt x="1402" y="726"/>
                  </a:lnTo>
                  <a:lnTo>
                    <a:pt x="1407" y="734"/>
                  </a:lnTo>
                  <a:lnTo>
                    <a:pt x="1410" y="742"/>
                  </a:lnTo>
                  <a:lnTo>
                    <a:pt x="1415" y="749"/>
                  </a:lnTo>
                  <a:lnTo>
                    <a:pt x="1423" y="755"/>
                  </a:lnTo>
                  <a:lnTo>
                    <a:pt x="1431" y="760"/>
                  </a:lnTo>
                  <a:lnTo>
                    <a:pt x="1438" y="765"/>
                  </a:lnTo>
                  <a:lnTo>
                    <a:pt x="1444" y="773"/>
                  </a:lnTo>
                  <a:lnTo>
                    <a:pt x="1449" y="780"/>
                  </a:lnTo>
                  <a:lnTo>
                    <a:pt x="1448" y="789"/>
                  </a:lnTo>
                  <a:lnTo>
                    <a:pt x="1446" y="797"/>
                  </a:lnTo>
                  <a:lnTo>
                    <a:pt x="1443" y="804"/>
                  </a:lnTo>
                  <a:lnTo>
                    <a:pt x="1438" y="811"/>
                  </a:lnTo>
                  <a:lnTo>
                    <a:pt x="1427" y="814"/>
                  </a:lnTo>
                  <a:lnTo>
                    <a:pt x="1418" y="818"/>
                  </a:lnTo>
                  <a:lnTo>
                    <a:pt x="1409" y="821"/>
                  </a:lnTo>
                  <a:lnTo>
                    <a:pt x="1399" y="823"/>
                  </a:lnTo>
                  <a:lnTo>
                    <a:pt x="1396" y="822"/>
                  </a:lnTo>
                  <a:lnTo>
                    <a:pt x="1391" y="821"/>
                  </a:lnTo>
                  <a:lnTo>
                    <a:pt x="1375" y="823"/>
                  </a:lnTo>
                  <a:lnTo>
                    <a:pt x="1361" y="825"/>
                  </a:lnTo>
                  <a:lnTo>
                    <a:pt x="1357" y="831"/>
                  </a:lnTo>
                  <a:lnTo>
                    <a:pt x="1354" y="836"/>
                  </a:lnTo>
                  <a:lnTo>
                    <a:pt x="1354" y="846"/>
                  </a:lnTo>
                  <a:lnTo>
                    <a:pt x="1353" y="855"/>
                  </a:lnTo>
                  <a:lnTo>
                    <a:pt x="1351" y="856"/>
                  </a:lnTo>
                  <a:lnTo>
                    <a:pt x="1349" y="857"/>
                  </a:lnTo>
                  <a:lnTo>
                    <a:pt x="1343" y="858"/>
                  </a:lnTo>
                  <a:lnTo>
                    <a:pt x="1338" y="857"/>
                  </a:lnTo>
                  <a:lnTo>
                    <a:pt x="1333" y="857"/>
                  </a:lnTo>
                  <a:lnTo>
                    <a:pt x="1328" y="859"/>
                  </a:lnTo>
                  <a:lnTo>
                    <a:pt x="1328" y="868"/>
                  </a:lnTo>
                  <a:lnTo>
                    <a:pt x="1329" y="874"/>
                  </a:lnTo>
                  <a:lnTo>
                    <a:pt x="1327" y="877"/>
                  </a:lnTo>
                  <a:lnTo>
                    <a:pt x="1325" y="879"/>
                  </a:lnTo>
                  <a:lnTo>
                    <a:pt x="1316" y="878"/>
                  </a:lnTo>
                  <a:lnTo>
                    <a:pt x="1307" y="877"/>
                  </a:lnTo>
                  <a:lnTo>
                    <a:pt x="1302" y="879"/>
                  </a:lnTo>
                  <a:lnTo>
                    <a:pt x="1296" y="881"/>
                  </a:lnTo>
                  <a:lnTo>
                    <a:pt x="1291" y="884"/>
                  </a:lnTo>
                  <a:lnTo>
                    <a:pt x="1286" y="888"/>
                  </a:lnTo>
                  <a:lnTo>
                    <a:pt x="1277" y="895"/>
                  </a:lnTo>
                  <a:lnTo>
                    <a:pt x="1268" y="901"/>
                  </a:lnTo>
                  <a:lnTo>
                    <a:pt x="1260" y="901"/>
                  </a:lnTo>
                  <a:lnTo>
                    <a:pt x="1252" y="901"/>
                  </a:lnTo>
                  <a:lnTo>
                    <a:pt x="1249" y="904"/>
                  </a:lnTo>
                  <a:lnTo>
                    <a:pt x="1246" y="906"/>
                  </a:lnTo>
                  <a:lnTo>
                    <a:pt x="1238" y="908"/>
                  </a:lnTo>
                  <a:lnTo>
                    <a:pt x="1232" y="909"/>
                  </a:lnTo>
                  <a:lnTo>
                    <a:pt x="1229" y="914"/>
                  </a:lnTo>
                  <a:lnTo>
                    <a:pt x="1227" y="916"/>
                  </a:lnTo>
                  <a:lnTo>
                    <a:pt x="1224" y="918"/>
                  </a:lnTo>
                  <a:lnTo>
                    <a:pt x="1221" y="919"/>
                  </a:lnTo>
                  <a:lnTo>
                    <a:pt x="1216" y="920"/>
                  </a:lnTo>
                  <a:lnTo>
                    <a:pt x="1213" y="921"/>
                  </a:lnTo>
                  <a:lnTo>
                    <a:pt x="1210" y="924"/>
                  </a:lnTo>
                  <a:lnTo>
                    <a:pt x="1207" y="927"/>
                  </a:lnTo>
                  <a:lnTo>
                    <a:pt x="1206" y="932"/>
                  </a:lnTo>
                  <a:lnTo>
                    <a:pt x="1204" y="937"/>
                  </a:lnTo>
                  <a:lnTo>
                    <a:pt x="1198" y="936"/>
                  </a:lnTo>
                  <a:lnTo>
                    <a:pt x="1191" y="932"/>
                  </a:lnTo>
                  <a:lnTo>
                    <a:pt x="1188" y="931"/>
                  </a:lnTo>
                  <a:lnTo>
                    <a:pt x="1186" y="930"/>
                  </a:lnTo>
                  <a:lnTo>
                    <a:pt x="1182" y="930"/>
                  </a:lnTo>
                  <a:lnTo>
                    <a:pt x="1180" y="931"/>
                  </a:lnTo>
                  <a:lnTo>
                    <a:pt x="1178" y="942"/>
                  </a:lnTo>
                  <a:lnTo>
                    <a:pt x="1176" y="951"/>
                  </a:lnTo>
                  <a:lnTo>
                    <a:pt x="1168" y="955"/>
                  </a:lnTo>
                  <a:lnTo>
                    <a:pt x="1155" y="961"/>
                  </a:lnTo>
                  <a:lnTo>
                    <a:pt x="1147" y="963"/>
                  </a:lnTo>
                  <a:lnTo>
                    <a:pt x="1141" y="965"/>
                  </a:lnTo>
                  <a:lnTo>
                    <a:pt x="1134" y="966"/>
                  </a:lnTo>
                  <a:lnTo>
                    <a:pt x="1131" y="965"/>
                  </a:lnTo>
                  <a:lnTo>
                    <a:pt x="1130" y="963"/>
                  </a:lnTo>
                  <a:lnTo>
                    <a:pt x="1129" y="961"/>
                  </a:lnTo>
                  <a:lnTo>
                    <a:pt x="1127" y="959"/>
                  </a:lnTo>
                  <a:lnTo>
                    <a:pt x="1124" y="958"/>
                  </a:lnTo>
                  <a:lnTo>
                    <a:pt x="1119" y="956"/>
                  </a:lnTo>
                  <a:lnTo>
                    <a:pt x="1112" y="956"/>
                  </a:lnTo>
                  <a:lnTo>
                    <a:pt x="1107" y="959"/>
                  </a:lnTo>
                  <a:lnTo>
                    <a:pt x="1100" y="962"/>
                  </a:lnTo>
                  <a:lnTo>
                    <a:pt x="1088" y="967"/>
                  </a:lnTo>
                  <a:lnTo>
                    <a:pt x="1077" y="972"/>
                  </a:lnTo>
                  <a:lnTo>
                    <a:pt x="1067" y="962"/>
                  </a:lnTo>
                  <a:lnTo>
                    <a:pt x="1060" y="954"/>
                  </a:lnTo>
                  <a:lnTo>
                    <a:pt x="1052" y="954"/>
                  </a:lnTo>
                  <a:lnTo>
                    <a:pt x="1046" y="954"/>
                  </a:lnTo>
                  <a:lnTo>
                    <a:pt x="1044" y="961"/>
                  </a:lnTo>
                  <a:lnTo>
                    <a:pt x="1043" y="967"/>
                  </a:lnTo>
                  <a:lnTo>
                    <a:pt x="1041" y="970"/>
                  </a:lnTo>
                  <a:lnTo>
                    <a:pt x="1039" y="971"/>
                  </a:lnTo>
                  <a:lnTo>
                    <a:pt x="1036" y="972"/>
                  </a:lnTo>
                  <a:lnTo>
                    <a:pt x="1032" y="972"/>
                  </a:lnTo>
                  <a:lnTo>
                    <a:pt x="1029" y="971"/>
                  </a:lnTo>
                  <a:lnTo>
                    <a:pt x="1026" y="970"/>
                  </a:lnTo>
                  <a:lnTo>
                    <a:pt x="1020" y="967"/>
                  </a:lnTo>
                  <a:lnTo>
                    <a:pt x="1014" y="965"/>
                  </a:lnTo>
                  <a:lnTo>
                    <a:pt x="1013" y="961"/>
                  </a:lnTo>
                  <a:lnTo>
                    <a:pt x="1011" y="958"/>
                  </a:lnTo>
                  <a:lnTo>
                    <a:pt x="1004" y="955"/>
                  </a:lnTo>
                  <a:lnTo>
                    <a:pt x="996" y="953"/>
                  </a:lnTo>
                  <a:lnTo>
                    <a:pt x="992" y="953"/>
                  </a:lnTo>
                  <a:lnTo>
                    <a:pt x="988" y="952"/>
                  </a:lnTo>
                  <a:lnTo>
                    <a:pt x="983" y="953"/>
                  </a:lnTo>
                  <a:lnTo>
                    <a:pt x="980" y="954"/>
                  </a:lnTo>
                  <a:lnTo>
                    <a:pt x="974" y="960"/>
                  </a:lnTo>
                  <a:lnTo>
                    <a:pt x="970" y="965"/>
                  </a:lnTo>
                  <a:lnTo>
                    <a:pt x="966" y="965"/>
                  </a:lnTo>
                  <a:lnTo>
                    <a:pt x="962" y="965"/>
                  </a:lnTo>
                  <a:lnTo>
                    <a:pt x="958" y="959"/>
                  </a:lnTo>
                  <a:lnTo>
                    <a:pt x="955" y="953"/>
                  </a:lnTo>
                  <a:lnTo>
                    <a:pt x="946" y="953"/>
                  </a:lnTo>
                  <a:lnTo>
                    <a:pt x="938" y="954"/>
                  </a:lnTo>
                  <a:lnTo>
                    <a:pt x="936" y="961"/>
                  </a:lnTo>
                  <a:lnTo>
                    <a:pt x="934" y="967"/>
                  </a:lnTo>
                  <a:lnTo>
                    <a:pt x="932" y="964"/>
                  </a:lnTo>
                  <a:lnTo>
                    <a:pt x="931" y="961"/>
                  </a:lnTo>
                  <a:lnTo>
                    <a:pt x="931" y="958"/>
                  </a:lnTo>
                  <a:lnTo>
                    <a:pt x="930" y="952"/>
                  </a:lnTo>
                  <a:lnTo>
                    <a:pt x="925" y="949"/>
                  </a:lnTo>
                  <a:lnTo>
                    <a:pt x="921" y="944"/>
                  </a:lnTo>
                  <a:lnTo>
                    <a:pt x="924" y="942"/>
                  </a:lnTo>
                  <a:lnTo>
                    <a:pt x="926" y="940"/>
                  </a:lnTo>
                  <a:lnTo>
                    <a:pt x="926" y="936"/>
                  </a:lnTo>
                  <a:lnTo>
                    <a:pt x="926" y="931"/>
                  </a:lnTo>
                  <a:lnTo>
                    <a:pt x="923" y="929"/>
                  </a:lnTo>
                  <a:lnTo>
                    <a:pt x="921" y="926"/>
                  </a:lnTo>
                  <a:lnTo>
                    <a:pt x="927" y="925"/>
                  </a:lnTo>
                  <a:lnTo>
                    <a:pt x="936" y="923"/>
                  </a:lnTo>
                  <a:lnTo>
                    <a:pt x="941" y="921"/>
                  </a:lnTo>
                  <a:lnTo>
                    <a:pt x="944" y="920"/>
                  </a:lnTo>
                  <a:lnTo>
                    <a:pt x="947" y="919"/>
                  </a:lnTo>
                  <a:lnTo>
                    <a:pt x="948" y="917"/>
                  </a:lnTo>
                  <a:lnTo>
                    <a:pt x="949" y="908"/>
                  </a:lnTo>
                  <a:lnTo>
                    <a:pt x="951" y="902"/>
                  </a:lnTo>
                  <a:lnTo>
                    <a:pt x="957" y="902"/>
                  </a:lnTo>
                  <a:lnTo>
                    <a:pt x="961" y="903"/>
                  </a:lnTo>
                  <a:lnTo>
                    <a:pt x="966" y="904"/>
                  </a:lnTo>
                  <a:lnTo>
                    <a:pt x="971" y="906"/>
                  </a:lnTo>
                  <a:lnTo>
                    <a:pt x="981" y="905"/>
                  </a:lnTo>
                  <a:lnTo>
                    <a:pt x="992" y="904"/>
                  </a:lnTo>
                  <a:lnTo>
                    <a:pt x="992" y="905"/>
                  </a:lnTo>
                  <a:lnTo>
                    <a:pt x="992" y="906"/>
                  </a:lnTo>
                  <a:lnTo>
                    <a:pt x="986" y="907"/>
                  </a:lnTo>
                  <a:lnTo>
                    <a:pt x="982" y="909"/>
                  </a:lnTo>
                  <a:lnTo>
                    <a:pt x="978" y="912"/>
                  </a:lnTo>
                  <a:lnTo>
                    <a:pt x="974" y="915"/>
                  </a:lnTo>
                  <a:lnTo>
                    <a:pt x="974" y="916"/>
                  </a:lnTo>
                  <a:lnTo>
                    <a:pt x="974" y="918"/>
                  </a:lnTo>
                  <a:lnTo>
                    <a:pt x="977" y="920"/>
                  </a:lnTo>
                  <a:lnTo>
                    <a:pt x="979" y="921"/>
                  </a:lnTo>
                  <a:lnTo>
                    <a:pt x="984" y="923"/>
                  </a:lnTo>
                  <a:lnTo>
                    <a:pt x="989" y="921"/>
                  </a:lnTo>
                  <a:lnTo>
                    <a:pt x="993" y="920"/>
                  </a:lnTo>
                  <a:lnTo>
                    <a:pt x="995" y="918"/>
                  </a:lnTo>
                  <a:lnTo>
                    <a:pt x="997" y="915"/>
                  </a:lnTo>
                  <a:lnTo>
                    <a:pt x="1000" y="912"/>
                  </a:lnTo>
                  <a:lnTo>
                    <a:pt x="1000" y="907"/>
                  </a:lnTo>
                  <a:lnTo>
                    <a:pt x="1000" y="904"/>
                  </a:lnTo>
                  <a:lnTo>
                    <a:pt x="997" y="896"/>
                  </a:lnTo>
                  <a:lnTo>
                    <a:pt x="993" y="891"/>
                  </a:lnTo>
                  <a:lnTo>
                    <a:pt x="994" y="890"/>
                  </a:lnTo>
                  <a:lnTo>
                    <a:pt x="995" y="889"/>
                  </a:lnTo>
                  <a:lnTo>
                    <a:pt x="1000" y="889"/>
                  </a:lnTo>
                  <a:lnTo>
                    <a:pt x="1004" y="889"/>
                  </a:lnTo>
                  <a:lnTo>
                    <a:pt x="1008" y="891"/>
                  </a:lnTo>
                  <a:lnTo>
                    <a:pt x="1012" y="892"/>
                  </a:lnTo>
                  <a:lnTo>
                    <a:pt x="1013" y="893"/>
                  </a:lnTo>
                  <a:lnTo>
                    <a:pt x="1013" y="895"/>
                  </a:lnTo>
                  <a:lnTo>
                    <a:pt x="1013" y="896"/>
                  </a:lnTo>
                  <a:lnTo>
                    <a:pt x="1008" y="900"/>
                  </a:lnTo>
                  <a:lnTo>
                    <a:pt x="1006" y="903"/>
                  </a:lnTo>
                  <a:lnTo>
                    <a:pt x="1006" y="904"/>
                  </a:lnTo>
                  <a:lnTo>
                    <a:pt x="1014" y="903"/>
                  </a:lnTo>
                  <a:lnTo>
                    <a:pt x="1018" y="902"/>
                  </a:lnTo>
                  <a:lnTo>
                    <a:pt x="1021" y="901"/>
                  </a:lnTo>
                  <a:lnTo>
                    <a:pt x="1024" y="898"/>
                  </a:lnTo>
                  <a:lnTo>
                    <a:pt x="1026" y="894"/>
                  </a:lnTo>
                  <a:lnTo>
                    <a:pt x="1031" y="889"/>
                  </a:lnTo>
                  <a:lnTo>
                    <a:pt x="1038" y="889"/>
                  </a:lnTo>
                  <a:lnTo>
                    <a:pt x="1044" y="888"/>
                  </a:lnTo>
                  <a:lnTo>
                    <a:pt x="1053" y="883"/>
                  </a:lnTo>
                  <a:lnTo>
                    <a:pt x="1062" y="877"/>
                  </a:lnTo>
                  <a:lnTo>
                    <a:pt x="1062" y="872"/>
                  </a:lnTo>
                  <a:lnTo>
                    <a:pt x="1062" y="869"/>
                  </a:lnTo>
                  <a:lnTo>
                    <a:pt x="1062" y="866"/>
                  </a:lnTo>
                  <a:lnTo>
                    <a:pt x="1060" y="862"/>
                  </a:lnTo>
                  <a:lnTo>
                    <a:pt x="1054" y="862"/>
                  </a:lnTo>
                  <a:lnTo>
                    <a:pt x="1048" y="861"/>
                  </a:lnTo>
                  <a:lnTo>
                    <a:pt x="1041" y="860"/>
                  </a:lnTo>
                  <a:lnTo>
                    <a:pt x="1037" y="858"/>
                  </a:lnTo>
                  <a:lnTo>
                    <a:pt x="1042" y="856"/>
                  </a:lnTo>
                  <a:lnTo>
                    <a:pt x="1048" y="854"/>
                  </a:lnTo>
                  <a:lnTo>
                    <a:pt x="1051" y="850"/>
                  </a:lnTo>
                  <a:lnTo>
                    <a:pt x="1055" y="846"/>
                  </a:lnTo>
                  <a:lnTo>
                    <a:pt x="1063" y="838"/>
                  </a:lnTo>
                  <a:lnTo>
                    <a:pt x="1071" y="832"/>
                  </a:lnTo>
                  <a:lnTo>
                    <a:pt x="1086" y="821"/>
                  </a:lnTo>
                  <a:lnTo>
                    <a:pt x="1102" y="812"/>
                  </a:lnTo>
                  <a:lnTo>
                    <a:pt x="1111" y="811"/>
                  </a:lnTo>
                  <a:lnTo>
                    <a:pt x="1120" y="811"/>
                  </a:lnTo>
                  <a:lnTo>
                    <a:pt x="1120" y="810"/>
                  </a:lnTo>
                  <a:lnTo>
                    <a:pt x="1121" y="810"/>
                  </a:lnTo>
                  <a:lnTo>
                    <a:pt x="1131" y="799"/>
                  </a:lnTo>
                  <a:lnTo>
                    <a:pt x="1142" y="788"/>
                  </a:lnTo>
                  <a:lnTo>
                    <a:pt x="1147" y="786"/>
                  </a:lnTo>
                  <a:lnTo>
                    <a:pt x="1153" y="785"/>
                  </a:lnTo>
                  <a:lnTo>
                    <a:pt x="1156" y="776"/>
                  </a:lnTo>
                  <a:lnTo>
                    <a:pt x="1160" y="767"/>
                  </a:lnTo>
                  <a:lnTo>
                    <a:pt x="1166" y="764"/>
                  </a:lnTo>
                  <a:lnTo>
                    <a:pt x="1170" y="762"/>
                  </a:lnTo>
                  <a:lnTo>
                    <a:pt x="1172" y="757"/>
                  </a:lnTo>
                  <a:lnTo>
                    <a:pt x="1171" y="752"/>
                  </a:lnTo>
                  <a:lnTo>
                    <a:pt x="1168" y="749"/>
                  </a:lnTo>
                  <a:lnTo>
                    <a:pt x="1164" y="746"/>
                  </a:lnTo>
                  <a:lnTo>
                    <a:pt x="1163" y="741"/>
                  </a:lnTo>
                  <a:lnTo>
                    <a:pt x="1160" y="737"/>
                  </a:lnTo>
                  <a:lnTo>
                    <a:pt x="1157" y="741"/>
                  </a:lnTo>
                  <a:lnTo>
                    <a:pt x="1154" y="746"/>
                  </a:lnTo>
                  <a:lnTo>
                    <a:pt x="1144" y="749"/>
                  </a:lnTo>
                  <a:lnTo>
                    <a:pt x="1137" y="752"/>
                  </a:lnTo>
                  <a:lnTo>
                    <a:pt x="1131" y="748"/>
                  </a:lnTo>
                  <a:lnTo>
                    <a:pt x="1124" y="744"/>
                  </a:lnTo>
                  <a:lnTo>
                    <a:pt x="1118" y="748"/>
                  </a:lnTo>
                  <a:lnTo>
                    <a:pt x="1110" y="749"/>
                  </a:lnTo>
                  <a:lnTo>
                    <a:pt x="1104" y="750"/>
                  </a:lnTo>
                  <a:lnTo>
                    <a:pt x="1096" y="750"/>
                  </a:lnTo>
                  <a:lnTo>
                    <a:pt x="1081" y="748"/>
                  </a:lnTo>
                  <a:lnTo>
                    <a:pt x="1065" y="744"/>
                  </a:lnTo>
                  <a:lnTo>
                    <a:pt x="1059" y="743"/>
                  </a:lnTo>
                  <a:lnTo>
                    <a:pt x="1051" y="743"/>
                  </a:lnTo>
                  <a:lnTo>
                    <a:pt x="1044" y="744"/>
                  </a:lnTo>
                  <a:lnTo>
                    <a:pt x="1037" y="744"/>
                  </a:lnTo>
                  <a:lnTo>
                    <a:pt x="1025" y="748"/>
                  </a:lnTo>
                  <a:lnTo>
                    <a:pt x="1014" y="751"/>
                  </a:lnTo>
                  <a:lnTo>
                    <a:pt x="1005" y="751"/>
                  </a:lnTo>
                  <a:lnTo>
                    <a:pt x="996" y="751"/>
                  </a:lnTo>
                  <a:lnTo>
                    <a:pt x="988" y="751"/>
                  </a:lnTo>
                  <a:lnTo>
                    <a:pt x="979" y="751"/>
                  </a:lnTo>
                  <a:lnTo>
                    <a:pt x="973" y="756"/>
                  </a:lnTo>
                  <a:lnTo>
                    <a:pt x="969" y="762"/>
                  </a:lnTo>
                  <a:lnTo>
                    <a:pt x="965" y="764"/>
                  </a:lnTo>
                  <a:lnTo>
                    <a:pt x="961" y="764"/>
                  </a:lnTo>
                  <a:lnTo>
                    <a:pt x="958" y="765"/>
                  </a:lnTo>
                  <a:lnTo>
                    <a:pt x="956" y="768"/>
                  </a:lnTo>
                  <a:lnTo>
                    <a:pt x="953" y="784"/>
                  </a:lnTo>
                  <a:lnTo>
                    <a:pt x="951" y="798"/>
                  </a:lnTo>
                  <a:lnTo>
                    <a:pt x="950" y="798"/>
                  </a:lnTo>
                  <a:lnTo>
                    <a:pt x="949" y="797"/>
                  </a:lnTo>
                  <a:lnTo>
                    <a:pt x="948" y="797"/>
                  </a:lnTo>
                  <a:lnTo>
                    <a:pt x="945" y="789"/>
                  </a:lnTo>
                  <a:lnTo>
                    <a:pt x="943" y="785"/>
                  </a:lnTo>
                  <a:lnTo>
                    <a:pt x="941" y="783"/>
                  </a:lnTo>
                  <a:lnTo>
                    <a:pt x="937" y="781"/>
                  </a:lnTo>
                  <a:lnTo>
                    <a:pt x="928" y="780"/>
                  </a:lnTo>
                  <a:lnTo>
                    <a:pt x="915" y="778"/>
                  </a:lnTo>
                  <a:lnTo>
                    <a:pt x="911" y="775"/>
                  </a:lnTo>
                  <a:lnTo>
                    <a:pt x="906" y="772"/>
                  </a:lnTo>
                  <a:lnTo>
                    <a:pt x="898" y="772"/>
                  </a:lnTo>
                  <a:lnTo>
                    <a:pt x="890" y="772"/>
                  </a:lnTo>
                  <a:lnTo>
                    <a:pt x="886" y="769"/>
                  </a:lnTo>
                  <a:lnTo>
                    <a:pt x="881" y="765"/>
                  </a:lnTo>
                  <a:lnTo>
                    <a:pt x="878" y="761"/>
                  </a:lnTo>
                  <a:lnTo>
                    <a:pt x="875" y="756"/>
                  </a:lnTo>
                  <a:lnTo>
                    <a:pt x="871" y="757"/>
                  </a:lnTo>
                  <a:lnTo>
                    <a:pt x="867" y="757"/>
                  </a:lnTo>
                  <a:lnTo>
                    <a:pt x="866" y="764"/>
                  </a:lnTo>
                  <a:lnTo>
                    <a:pt x="864" y="769"/>
                  </a:lnTo>
                  <a:lnTo>
                    <a:pt x="863" y="773"/>
                  </a:lnTo>
                  <a:lnTo>
                    <a:pt x="862" y="775"/>
                  </a:lnTo>
                  <a:lnTo>
                    <a:pt x="860" y="777"/>
                  </a:lnTo>
                  <a:lnTo>
                    <a:pt x="856" y="778"/>
                  </a:lnTo>
                  <a:lnTo>
                    <a:pt x="852" y="778"/>
                  </a:lnTo>
                  <a:lnTo>
                    <a:pt x="846" y="779"/>
                  </a:lnTo>
                  <a:lnTo>
                    <a:pt x="841" y="783"/>
                  </a:lnTo>
                  <a:lnTo>
                    <a:pt x="835" y="786"/>
                  </a:lnTo>
                  <a:lnTo>
                    <a:pt x="829" y="788"/>
                  </a:lnTo>
                  <a:lnTo>
                    <a:pt x="821" y="790"/>
                  </a:lnTo>
                  <a:lnTo>
                    <a:pt x="820" y="789"/>
                  </a:lnTo>
                  <a:lnTo>
                    <a:pt x="820" y="788"/>
                  </a:lnTo>
                  <a:lnTo>
                    <a:pt x="819" y="784"/>
                  </a:lnTo>
                  <a:lnTo>
                    <a:pt x="819" y="780"/>
                  </a:lnTo>
                  <a:lnTo>
                    <a:pt x="818" y="778"/>
                  </a:lnTo>
                  <a:lnTo>
                    <a:pt x="817" y="777"/>
                  </a:lnTo>
                  <a:lnTo>
                    <a:pt x="815" y="777"/>
                  </a:lnTo>
                  <a:lnTo>
                    <a:pt x="814" y="777"/>
                  </a:lnTo>
                  <a:lnTo>
                    <a:pt x="810" y="779"/>
                  </a:lnTo>
                  <a:lnTo>
                    <a:pt x="808" y="781"/>
                  </a:lnTo>
                  <a:lnTo>
                    <a:pt x="804" y="789"/>
                  </a:lnTo>
                  <a:lnTo>
                    <a:pt x="802" y="795"/>
                  </a:lnTo>
                  <a:lnTo>
                    <a:pt x="794" y="799"/>
                  </a:lnTo>
                  <a:lnTo>
                    <a:pt x="785" y="803"/>
                  </a:lnTo>
                  <a:lnTo>
                    <a:pt x="782" y="809"/>
                  </a:lnTo>
                  <a:lnTo>
                    <a:pt x="778" y="815"/>
                  </a:lnTo>
                  <a:lnTo>
                    <a:pt x="776" y="816"/>
                  </a:lnTo>
                  <a:lnTo>
                    <a:pt x="776" y="818"/>
                  </a:lnTo>
                  <a:lnTo>
                    <a:pt x="767" y="816"/>
                  </a:lnTo>
                  <a:lnTo>
                    <a:pt x="755" y="815"/>
                  </a:lnTo>
                  <a:lnTo>
                    <a:pt x="745" y="823"/>
                  </a:lnTo>
                  <a:lnTo>
                    <a:pt x="734" y="831"/>
                  </a:lnTo>
                  <a:lnTo>
                    <a:pt x="723" y="832"/>
                  </a:lnTo>
                  <a:lnTo>
                    <a:pt x="712" y="834"/>
                  </a:lnTo>
                  <a:lnTo>
                    <a:pt x="704" y="838"/>
                  </a:lnTo>
                  <a:lnTo>
                    <a:pt x="697" y="843"/>
                  </a:lnTo>
                  <a:lnTo>
                    <a:pt x="686" y="841"/>
                  </a:lnTo>
                  <a:lnTo>
                    <a:pt x="671" y="839"/>
                  </a:lnTo>
                  <a:lnTo>
                    <a:pt x="660" y="844"/>
                  </a:lnTo>
                  <a:lnTo>
                    <a:pt x="647" y="847"/>
                  </a:lnTo>
                  <a:lnTo>
                    <a:pt x="635" y="851"/>
                  </a:lnTo>
                  <a:lnTo>
                    <a:pt x="623" y="855"/>
                  </a:lnTo>
                  <a:lnTo>
                    <a:pt x="609" y="855"/>
                  </a:lnTo>
                  <a:lnTo>
                    <a:pt x="595" y="855"/>
                  </a:lnTo>
                  <a:lnTo>
                    <a:pt x="593" y="857"/>
                  </a:lnTo>
                  <a:lnTo>
                    <a:pt x="589" y="859"/>
                  </a:lnTo>
                  <a:lnTo>
                    <a:pt x="587" y="861"/>
                  </a:lnTo>
                  <a:lnTo>
                    <a:pt x="583" y="861"/>
                  </a:lnTo>
                  <a:lnTo>
                    <a:pt x="577" y="860"/>
                  </a:lnTo>
                  <a:lnTo>
                    <a:pt x="570" y="858"/>
                  </a:lnTo>
                  <a:lnTo>
                    <a:pt x="562" y="858"/>
                  </a:lnTo>
                  <a:lnTo>
                    <a:pt x="555" y="859"/>
                  </a:lnTo>
                  <a:lnTo>
                    <a:pt x="549" y="865"/>
                  </a:lnTo>
                  <a:lnTo>
                    <a:pt x="540" y="870"/>
                  </a:lnTo>
                  <a:lnTo>
                    <a:pt x="528" y="869"/>
                  </a:lnTo>
                  <a:lnTo>
                    <a:pt x="515" y="868"/>
                  </a:lnTo>
                  <a:lnTo>
                    <a:pt x="511" y="871"/>
                  </a:lnTo>
                  <a:lnTo>
                    <a:pt x="507" y="876"/>
                  </a:lnTo>
                  <a:lnTo>
                    <a:pt x="503" y="873"/>
                  </a:lnTo>
                  <a:lnTo>
                    <a:pt x="500" y="871"/>
                  </a:lnTo>
                  <a:lnTo>
                    <a:pt x="497" y="873"/>
                  </a:lnTo>
                  <a:lnTo>
                    <a:pt x="494" y="877"/>
                  </a:lnTo>
                  <a:lnTo>
                    <a:pt x="480" y="882"/>
                  </a:lnTo>
                  <a:lnTo>
                    <a:pt x="467" y="885"/>
                  </a:lnTo>
                  <a:lnTo>
                    <a:pt x="453" y="889"/>
                  </a:lnTo>
                  <a:lnTo>
                    <a:pt x="439" y="891"/>
                  </a:lnTo>
                  <a:lnTo>
                    <a:pt x="433" y="890"/>
                  </a:lnTo>
                  <a:lnTo>
                    <a:pt x="426" y="889"/>
                  </a:lnTo>
                  <a:lnTo>
                    <a:pt x="419" y="894"/>
                  </a:lnTo>
                  <a:lnTo>
                    <a:pt x="413" y="901"/>
                  </a:lnTo>
                  <a:lnTo>
                    <a:pt x="398" y="900"/>
                  </a:lnTo>
                  <a:lnTo>
                    <a:pt x="381" y="901"/>
                  </a:lnTo>
                  <a:lnTo>
                    <a:pt x="365" y="903"/>
                  </a:lnTo>
                  <a:lnTo>
                    <a:pt x="350" y="906"/>
                  </a:lnTo>
                  <a:lnTo>
                    <a:pt x="344" y="906"/>
                  </a:lnTo>
                  <a:lnTo>
                    <a:pt x="341" y="904"/>
                  </a:lnTo>
                  <a:lnTo>
                    <a:pt x="336" y="904"/>
                  </a:lnTo>
                  <a:lnTo>
                    <a:pt x="330" y="905"/>
                  </a:lnTo>
                  <a:lnTo>
                    <a:pt x="326" y="906"/>
                  </a:lnTo>
                  <a:lnTo>
                    <a:pt x="322" y="907"/>
                  </a:lnTo>
                  <a:lnTo>
                    <a:pt x="311" y="907"/>
                  </a:lnTo>
                  <a:lnTo>
                    <a:pt x="300" y="907"/>
                  </a:lnTo>
                  <a:lnTo>
                    <a:pt x="290" y="907"/>
                  </a:lnTo>
                  <a:lnTo>
                    <a:pt x="279" y="907"/>
                  </a:lnTo>
                  <a:lnTo>
                    <a:pt x="274" y="905"/>
                  </a:lnTo>
                  <a:lnTo>
                    <a:pt x="270" y="904"/>
                  </a:lnTo>
                  <a:lnTo>
                    <a:pt x="256" y="906"/>
                  </a:lnTo>
                  <a:lnTo>
                    <a:pt x="236" y="908"/>
                  </a:lnTo>
                  <a:lnTo>
                    <a:pt x="225" y="908"/>
                  </a:lnTo>
                  <a:lnTo>
                    <a:pt x="215" y="908"/>
                  </a:lnTo>
                  <a:lnTo>
                    <a:pt x="206" y="908"/>
                  </a:lnTo>
                  <a:lnTo>
                    <a:pt x="200" y="906"/>
                  </a:lnTo>
                  <a:lnTo>
                    <a:pt x="199" y="906"/>
                  </a:lnTo>
                  <a:lnTo>
                    <a:pt x="198" y="905"/>
                  </a:lnTo>
                  <a:lnTo>
                    <a:pt x="198" y="904"/>
                  </a:lnTo>
                  <a:lnTo>
                    <a:pt x="210" y="895"/>
                  </a:lnTo>
                  <a:lnTo>
                    <a:pt x="224" y="888"/>
                  </a:lnTo>
                  <a:lnTo>
                    <a:pt x="224" y="886"/>
                  </a:lnTo>
                  <a:lnTo>
                    <a:pt x="223" y="885"/>
                  </a:lnTo>
                  <a:lnTo>
                    <a:pt x="218" y="883"/>
                  </a:lnTo>
                  <a:lnTo>
                    <a:pt x="213" y="881"/>
                  </a:lnTo>
                  <a:lnTo>
                    <a:pt x="215" y="880"/>
                  </a:lnTo>
                  <a:lnTo>
                    <a:pt x="216" y="878"/>
                  </a:lnTo>
                  <a:lnTo>
                    <a:pt x="222" y="873"/>
                  </a:lnTo>
                  <a:lnTo>
                    <a:pt x="226" y="870"/>
                  </a:lnTo>
                  <a:lnTo>
                    <a:pt x="232" y="870"/>
                  </a:lnTo>
                  <a:lnTo>
                    <a:pt x="237" y="870"/>
                  </a:lnTo>
                  <a:lnTo>
                    <a:pt x="248" y="867"/>
                  </a:lnTo>
                  <a:lnTo>
                    <a:pt x="260" y="863"/>
                  </a:lnTo>
                  <a:lnTo>
                    <a:pt x="273" y="860"/>
                  </a:lnTo>
                  <a:lnTo>
                    <a:pt x="285" y="857"/>
                  </a:lnTo>
                  <a:lnTo>
                    <a:pt x="298" y="855"/>
                  </a:lnTo>
                  <a:lnTo>
                    <a:pt x="311" y="854"/>
                  </a:lnTo>
                  <a:lnTo>
                    <a:pt x="325" y="854"/>
                  </a:lnTo>
                  <a:lnTo>
                    <a:pt x="337" y="851"/>
                  </a:lnTo>
                  <a:lnTo>
                    <a:pt x="344" y="851"/>
                  </a:lnTo>
                  <a:lnTo>
                    <a:pt x="352" y="851"/>
                  </a:lnTo>
                  <a:lnTo>
                    <a:pt x="355" y="848"/>
                  </a:lnTo>
                  <a:lnTo>
                    <a:pt x="358" y="845"/>
                  </a:lnTo>
                  <a:lnTo>
                    <a:pt x="366" y="845"/>
                  </a:lnTo>
                  <a:lnTo>
                    <a:pt x="375" y="845"/>
                  </a:lnTo>
                  <a:lnTo>
                    <a:pt x="384" y="842"/>
                  </a:lnTo>
                  <a:lnTo>
                    <a:pt x="392" y="836"/>
                  </a:lnTo>
                  <a:lnTo>
                    <a:pt x="391" y="830"/>
                  </a:lnTo>
                  <a:lnTo>
                    <a:pt x="389" y="823"/>
                  </a:lnTo>
                  <a:lnTo>
                    <a:pt x="393" y="808"/>
                  </a:lnTo>
                  <a:lnTo>
                    <a:pt x="399" y="792"/>
                  </a:lnTo>
                  <a:lnTo>
                    <a:pt x="393" y="784"/>
                  </a:lnTo>
                  <a:lnTo>
                    <a:pt x="388" y="774"/>
                  </a:lnTo>
                  <a:lnTo>
                    <a:pt x="390" y="769"/>
                  </a:lnTo>
                  <a:lnTo>
                    <a:pt x="392" y="765"/>
                  </a:lnTo>
                  <a:lnTo>
                    <a:pt x="393" y="762"/>
                  </a:lnTo>
                  <a:lnTo>
                    <a:pt x="395" y="760"/>
                  </a:lnTo>
                  <a:lnTo>
                    <a:pt x="395" y="757"/>
                  </a:lnTo>
                  <a:lnTo>
                    <a:pt x="393" y="754"/>
                  </a:lnTo>
                  <a:lnTo>
                    <a:pt x="391" y="754"/>
                  </a:lnTo>
                  <a:lnTo>
                    <a:pt x="388" y="754"/>
                  </a:lnTo>
                  <a:lnTo>
                    <a:pt x="387" y="760"/>
                  </a:lnTo>
                  <a:lnTo>
                    <a:pt x="385" y="764"/>
                  </a:lnTo>
                  <a:lnTo>
                    <a:pt x="383" y="767"/>
                  </a:lnTo>
                  <a:lnTo>
                    <a:pt x="378" y="770"/>
                  </a:lnTo>
                  <a:lnTo>
                    <a:pt x="377" y="769"/>
                  </a:lnTo>
                  <a:lnTo>
                    <a:pt x="376" y="767"/>
                  </a:lnTo>
                  <a:lnTo>
                    <a:pt x="375" y="763"/>
                  </a:lnTo>
                  <a:lnTo>
                    <a:pt x="376" y="757"/>
                  </a:lnTo>
                  <a:lnTo>
                    <a:pt x="378" y="752"/>
                  </a:lnTo>
                  <a:lnTo>
                    <a:pt x="383" y="748"/>
                  </a:lnTo>
                  <a:lnTo>
                    <a:pt x="389" y="737"/>
                  </a:lnTo>
                  <a:lnTo>
                    <a:pt x="395" y="728"/>
                  </a:lnTo>
                  <a:lnTo>
                    <a:pt x="397" y="718"/>
                  </a:lnTo>
                  <a:lnTo>
                    <a:pt x="399" y="708"/>
                  </a:lnTo>
                  <a:lnTo>
                    <a:pt x="403" y="703"/>
                  </a:lnTo>
                  <a:lnTo>
                    <a:pt x="408" y="698"/>
                  </a:lnTo>
                  <a:lnTo>
                    <a:pt x="411" y="684"/>
                  </a:lnTo>
                  <a:lnTo>
                    <a:pt x="414" y="670"/>
                  </a:lnTo>
                  <a:lnTo>
                    <a:pt x="419" y="661"/>
                  </a:lnTo>
                  <a:lnTo>
                    <a:pt x="423" y="652"/>
                  </a:lnTo>
                  <a:lnTo>
                    <a:pt x="424" y="641"/>
                  </a:lnTo>
                  <a:lnTo>
                    <a:pt x="426" y="630"/>
                  </a:lnTo>
                  <a:lnTo>
                    <a:pt x="431" y="624"/>
                  </a:lnTo>
                  <a:lnTo>
                    <a:pt x="435" y="615"/>
                  </a:lnTo>
                  <a:lnTo>
                    <a:pt x="435" y="609"/>
                  </a:lnTo>
                  <a:lnTo>
                    <a:pt x="435" y="602"/>
                  </a:lnTo>
                  <a:lnTo>
                    <a:pt x="437" y="598"/>
                  </a:lnTo>
                  <a:lnTo>
                    <a:pt x="439" y="593"/>
                  </a:lnTo>
                  <a:lnTo>
                    <a:pt x="441" y="591"/>
                  </a:lnTo>
                  <a:lnTo>
                    <a:pt x="442" y="588"/>
                  </a:lnTo>
                  <a:lnTo>
                    <a:pt x="442" y="585"/>
                  </a:lnTo>
                  <a:lnTo>
                    <a:pt x="442" y="581"/>
                  </a:lnTo>
                  <a:lnTo>
                    <a:pt x="438" y="571"/>
                  </a:lnTo>
                  <a:lnTo>
                    <a:pt x="437" y="559"/>
                  </a:lnTo>
                  <a:lnTo>
                    <a:pt x="438" y="551"/>
                  </a:lnTo>
                  <a:lnTo>
                    <a:pt x="439" y="543"/>
                  </a:lnTo>
                  <a:lnTo>
                    <a:pt x="439" y="536"/>
                  </a:lnTo>
                  <a:lnTo>
                    <a:pt x="438" y="527"/>
                  </a:lnTo>
                  <a:lnTo>
                    <a:pt x="438" y="522"/>
                  </a:lnTo>
                  <a:lnTo>
                    <a:pt x="438" y="518"/>
                  </a:lnTo>
                  <a:lnTo>
                    <a:pt x="441" y="513"/>
                  </a:lnTo>
                  <a:lnTo>
                    <a:pt x="442" y="508"/>
                  </a:lnTo>
                  <a:lnTo>
                    <a:pt x="445" y="498"/>
                  </a:lnTo>
                  <a:lnTo>
                    <a:pt x="446" y="492"/>
                  </a:lnTo>
                  <a:lnTo>
                    <a:pt x="444" y="488"/>
                  </a:lnTo>
                  <a:lnTo>
                    <a:pt x="442" y="484"/>
                  </a:lnTo>
                  <a:lnTo>
                    <a:pt x="442" y="474"/>
                  </a:lnTo>
                  <a:lnTo>
                    <a:pt x="442" y="464"/>
                  </a:lnTo>
                  <a:lnTo>
                    <a:pt x="441" y="451"/>
                  </a:lnTo>
                  <a:lnTo>
                    <a:pt x="438" y="440"/>
                  </a:lnTo>
                  <a:lnTo>
                    <a:pt x="438" y="429"/>
                  </a:lnTo>
                  <a:lnTo>
                    <a:pt x="438" y="418"/>
                  </a:lnTo>
                  <a:lnTo>
                    <a:pt x="436" y="411"/>
                  </a:lnTo>
                  <a:lnTo>
                    <a:pt x="434" y="401"/>
                  </a:lnTo>
                  <a:lnTo>
                    <a:pt x="433" y="390"/>
                  </a:lnTo>
                  <a:lnTo>
                    <a:pt x="433" y="382"/>
                  </a:lnTo>
                  <a:lnTo>
                    <a:pt x="437" y="373"/>
                  </a:lnTo>
                  <a:lnTo>
                    <a:pt x="441" y="366"/>
                  </a:lnTo>
                  <a:lnTo>
                    <a:pt x="438" y="364"/>
                  </a:lnTo>
                  <a:lnTo>
                    <a:pt x="437" y="361"/>
                  </a:lnTo>
                  <a:lnTo>
                    <a:pt x="436" y="359"/>
                  </a:lnTo>
                  <a:lnTo>
                    <a:pt x="435" y="356"/>
                  </a:lnTo>
                  <a:lnTo>
                    <a:pt x="435" y="352"/>
                  </a:lnTo>
                  <a:lnTo>
                    <a:pt x="436" y="345"/>
                  </a:lnTo>
                  <a:lnTo>
                    <a:pt x="437" y="340"/>
                  </a:lnTo>
                  <a:lnTo>
                    <a:pt x="438" y="334"/>
                  </a:lnTo>
                  <a:lnTo>
                    <a:pt x="439" y="327"/>
                  </a:lnTo>
                  <a:lnTo>
                    <a:pt x="438" y="322"/>
                  </a:lnTo>
                  <a:lnTo>
                    <a:pt x="436" y="318"/>
                  </a:lnTo>
                  <a:lnTo>
                    <a:pt x="435" y="311"/>
                  </a:lnTo>
                  <a:lnTo>
                    <a:pt x="437" y="303"/>
                  </a:lnTo>
                  <a:lnTo>
                    <a:pt x="439" y="294"/>
                  </a:lnTo>
                  <a:lnTo>
                    <a:pt x="441" y="283"/>
                  </a:lnTo>
                  <a:lnTo>
                    <a:pt x="441" y="275"/>
                  </a:lnTo>
                  <a:lnTo>
                    <a:pt x="438" y="260"/>
                  </a:lnTo>
                  <a:lnTo>
                    <a:pt x="438" y="242"/>
                  </a:lnTo>
                  <a:lnTo>
                    <a:pt x="439" y="225"/>
                  </a:lnTo>
                  <a:lnTo>
                    <a:pt x="442" y="210"/>
                  </a:lnTo>
                  <a:lnTo>
                    <a:pt x="443" y="194"/>
                  </a:lnTo>
                  <a:lnTo>
                    <a:pt x="443" y="179"/>
                  </a:lnTo>
                  <a:lnTo>
                    <a:pt x="441" y="171"/>
                  </a:lnTo>
                  <a:lnTo>
                    <a:pt x="439" y="164"/>
                  </a:lnTo>
                  <a:lnTo>
                    <a:pt x="442" y="147"/>
                  </a:lnTo>
                  <a:lnTo>
                    <a:pt x="443" y="126"/>
                  </a:lnTo>
                  <a:lnTo>
                    <a:pt x="444" y="103"/>
                  </a:lnTo>
                  <a:lnTo>
                    <a:pt x="443" y="80"/>
                  </a:lnTo>
                  <a:lnTo>
                    <a:pt x="441" y="57"/>
                  </a:lnTo>
                  <a:lnTo>
                    <a:pt x="437" y="37"/>
                  </a:lnTo>
                  <a:lnTo>
                    <a:pt x="435" y="28"/>
                  </a:lnTo>
                  <a:lnTo>
                    <a:pt x="433" y="20"/>
                  </a:lnTo>
                  <a:lnTo>
                    <a:pt x="430" y="14"/>
                  </a:lnTo>
                  <a:lnTo>
                    <a:pt x="427" y="8"/>
                  </a:lnTo>
                  <a:lnTo>
                    <a:pt x="432" y="4"/>
                  </a:lnTo>
                  <a:lnTo>
                    <a:pt x="437" y="0"/>
                  </a:lnTo>
                  <a:close/>
                  <a:moveTo>
                    <a:pt x="298" y="221"/>
                  </a:moveTo>
                  <a:lnTo>
                    <a:pt x="307" y="228"/>
                  </a:lnTo>
                  <a:lnTo>
                    <a:pt x="316" y="234"/>
                  </a:lnTo>
                  <a:lnTo>
                    <a:pt x="321" y="228"/>
                  </a:lnTo>
                  <a:lnTo>
                    <a:pt x="326" y="221"/>
                  </a:lnTo>
                  <a:lnTo>
                    <a:pt x="327" y="221"/>
                  </a:lnTo>
                  <a:lnTo>
                    <a:pt x="328" y="221"/>
                  </a:lnTo>
                  <a:lnTo>
                    <a:pt x="329" y="221"/>
                  </a:lnTo>
                  <a:lnTo>
                    <a:pt x="328" y="244"/>
                  </a:lnTo>
                  <a:lnTo>
                    <a:pt x="328" y="265"/>
                  </a:lnTo>
                  <a:lnTo>
                    <a:pt x="326" y="285"/>
                  </a:lnTo>
                  <a:lnTo>
                    <a:pt x="322" y="301"/>
                  </a:lnTo>
                  <a:lnTo>
                    <a:pt x="322" y="317"/>
                  </a:lnTo>
                  <a:lnTo>
                    <a:pt x="322" y="331"/>
                  </a:lnTo>
                  <a:lnTo>
                    <a:pt x="322" y="346"/>
                  </a:lnTo>
                  <a:lnTo>
                    <a:pt x="322" y="360"/>
                  </a:lnTo>
                  <a:lnTo>
                    <a:pt x="315" y="375"/>
                  </a:lnTo>
                  <a:lnTo>
                    <a:pt x="307" y="388"/>
                  </a:lnTo>
                  <a:lnTo>
                    <a:pt x="308" y="394"/>
                  </a:lnTo>
                  <a:lnTo>
                    <a:pt x="310" y="408"/>
                  </a:lnTo>
                  <a:lnTo>
                    <a:pt x="313" y="423"/>
                  </a:lnTo>
                  <a:lnTo>
                    <a:pt x="314" y="432"/>
                  </a:lnTo>
                  <a:lnTo>
                    <a:pt x="319" y="434"/>
                  </a:lnTo>
                  <a:lnTo>
                    <a:pt x="322" y="435"/>
                  </a:lnTo>
                  <a:lnTo>
                    <a:pt x="326" y="437"/>
                  </a:lnTo>
                  <a:lnTo>
                    <a:pt x="329" y="440"/>
                  </a:lnTo>
                  <a:lnTo>
                    <a:pt x="323" y="448"/>
                  </a:lnTo>
                  <a:lnTo>
                    <a:pt x="319" y="455"/>
                  </a:lnTo>
                  <a:lnTo>
                    <a:pt x="319" y="462"/>
                  </a:lnTo>
                  <a:lnTo>
                    <a:pt x="319" y="469"/>
                  </a:lnTo>
                  <a:lnTo>
                    <a:pt x="316" y="471"/>
                  </a:lnTo>
                  <a:lnTo>
                    <a:pt x="314" y="474"/>
                  </a:lnTo>
                  <a:lnTo>
                    <a:pt x="314" y="485"/>
                  </a:lnTo>
                  <a:lnTo>
                    <a:pt x="314" y="496"/>
                  </a:lnTo>
                  <a:lnTo>
                    <a:pt x="298" y="517"/>
                  </a:lnTo>
                  <a:lnTo>
                    <a:pt x="295" y="517"/>
                  </a:lnTo>
                  <a:lnTo>
                    <a:pt x="293" y="517"/>
                  </a:lnTo>
                  <a:lnTo>
                    <a:pt x="291" y="510"/>
                  </a:lnTo>
                  <a:lnTo>
                    <a:pt x="290" y="504"/>
                  </a:lnTo>
                  <a:lnTo>
                    <a:pt x="290" y="497"/>
                  </a:lnTo>
                  <a:lnTo>
                    <a:pt x="290" y="490"/>
                  </a:lnTo>
                  <a:lnTo>
                    <a:pt x="291" y="478"/>
                  </a:lnTo>
                  <a:lnTo>
                    <a:pt x="291" y="466"/>
                  </a:lnTo>
                  <a:lnTo>
                    <a:pt x="284" y="461"/>
                  </a:lnTo>
                  <a:lnTo>
                    <a:pt x="278" y="455"/>
                  </a:lnTo>
                  <a:lnTo>
                    <a:pt x="275" y="450"/>
                  </a:lnTo>
                  <a:lnTo>
                    <a:pt x="274" y="445"/>
                  </a:lnTo>
                  <a:lnTo>
                    <a:pt x="270" y="445"/>
                  </a:lnTo>
                  <a:lnTo>
                    <a:pt x="267" y="443"/>
                  </a:lnTo>
                  <a:lnTo>
                    <a:pt x="263" y="442"/>
                  </a:lnTo>
                  <a:lnTo>
                    <a:pt x="261" y="440"/>
                  </a:lnTo>
                  <a:lnTo>
                    <a:pt x="260" y="431"/>
                  </a:lnTo>
                  <a:lnTo>
                    <a:pt x="261" y="419"/>
                  </a:lnTo>
                  <a:lnTo>
                    <a:pt x="263" y="406"/>
                  </a:lnTo>
                  <a:lnTo>
                    <a:pt x="265" y="396"/>
                  </a:lnTo>
                  <a:lnTo>
                    <a:pt x="265" y="389"/>
                  </a:lnTo>
                  <a:lnTo>
                    <a:pt x="265" y="381"/>
                  </a:lnTo>
                  <a:lnTo>
                    <a:pt x="264" y="372"/>
                  </a:lnTo>
                  <a:lnTo>
                    <a:pt x="267" y="362"/>
                  </a:lnTo>
                  <a:lnTo>
                    <a:pt x="269" y="360"/>
                  </a:lnTo>
                  <a:lnTo>
                    <a:pt x="271" y="357"/>
                  </a:lnTo>
                  <a:lnTo>
                    <a:pt x="273" y="356"/>
                  </a:lnTo>
                  <a:lnTo>
                    <a:pt x="273" y="354"/>
                  </a:lnTo>
                  <a:lnTo>
                    <a:pt x="273" y="350"/>
                  </a:lnTo>
                  <a:lnTo>
                    <a:pt x="272" y="347"/>
                  </a:lnTo>
                  <a:lnTo>
                    <a:pt x="268" y="345"/>
                  </a:lnTo>
                  <a:lnTo>
                    <a:pt x="263" y="343"/>
                  </a:lnTo>
                  <a:lnTo>
                    <a:pt x="261" y="343"/>
                  </a:lnTo>
                  <a:lnTo>
                    <a:pt x="259" y="343"/>
                  </a:lnTo>
                  <a:lnTo>
                    <a:pt x="258" y="344"/>
                  </a:lnTo>
                  <a:lnTo>
                    <a:pt x="257" y="346"/>
                  </a:lnTo>
                  <a:lnTo>
                    <a:pt x="255" y="354"/>
                  </a:lnTo>
                  <a:lnTo>
                    <a:pt x="253" y="361"/>
                  </a:lnTo>
                  <a:lnTo>
                    <a:pt x="252" y="361"/>
                  </a:lnTo>
                  <a:lnTo>
                    <a:pt x="252" y="360"/>
                  </a:lnTo>
                  <a:lnTo>
                    <a:pt x="248" y="355"/>
                  </a:lnTo>
                  <a:lnTo>
                    <a:pt x="243" y="350"/>
                  </a:lnTo>
                  <a:lnTo>
                    <a:pt x="244" y="344"/>
                  </a:lnTo>
                  <a:lnTo>
                    <a:pt x="246" y="340"/>
                  </a:lnTo>
                  <a:lnTo>
                    <a:pt x="249" y="336"/>
                  </a:lnTo>
                  <a:lnTo>
                    <a:pt x="251" y="332"/>
                  </a:lnTo>
                  <a:lnTo>
                    <a:pt x="256" y="321"/>
                  </a:lnTo>
                  <a:lnTo>
                    <a:pt x="259" y="309"/>
                  </a:lnTo>
                  <a:lnTo>
                    <a:pt x="262" y="298"/>
                  </a:lnTo>
                  <a:lnTo>
                    <a:pt x="267" y="286"/>
                  </a:lnTo>
                  <a:lnTo>
                    <a:pt x="271" y="280"/>
                  </a:lnTo>
                  <a:lnTo>
                    <a:pt x="275" y="275"/>
                  </a:lnTo>
                  <a:lnTo>
                    <a:pt x="279" y="263"/>
                  </a:lnTo>
                  <a:lnTo>
                    <a:pt x="281" y="250"/>
                  </a:lnTo>
                  <a:lnTo>
                    <a:pt x="282" y="244"/>
                  </a:lnTo>
                  <a:lnTo>
                    <a:pt x="284" y="239"/>
                  </a:lnTo>
                  <a:lnTo>
                    <a:pt x="286" y="233"/>
                  </a:lnTo>
                  <a:lnTo>
                    <a:pt x="288" y="229"/>
                  </a:lnTo>
                  <a:lnTo>
                    <a:pt x="293" y="225"/>
                  </a:lnTo>
                  <a:lnTo>
                    <a:pt x="298" y="221"/>
                  </a:lnTo>
                  <a:close/>
                  <a:moveTo>
                    <a:pt x="1048" y="253"/>
                  </a:moveTo>
                  <a:lnTo>
                    <a:pt x="1047" y="255"/>
                  </a:lnTo>
                  <a:lnTo>
                    <a:pt x="1047" y="257"/>
                  </a:lnTo>
                  <a:lnTo>
                    <a:pt x="1048" y="260"/>
                  </a:lnTo>
                  <a:lnTo>
                    <a:pt x="1050" y="261"/>
                  </a:lnTo>
                  <a:lnTo>
                    <a:pt x="1056" y="260"/>
                  </a:lnTo>
                  <a:lnTo>
                    <a:pt x="1062" y="256"/>
                  </a:lnTo>
                  <a:lnTo>
                    <a:pt x="1062" y="255"/>
                  </a:lnTo>
                  <a:lnTo>
                    <a:pt x="1061" y="254"/>
                  </a:lnTo>
                  <a:lnTo>
                    <a:pt x="1054" y="254"/>
                  </a:lnTo>
                  <a:lnTo>
                    <a:pt x="1048" y="253"/>
                  </a:lnTo>
                  <a:close/>
                  <a:moveTo>
                    <a:pt x="1096" y="309"/>
                  </a:moveTo>
                  <a:lnTo>
                    <a:pt x="1088" y="315"/>
                  </a:lnTo>
                  <a:lnTo>
                    <a:pt x="1082" y="322"/>
                  </a:lnTo>
                  <a:lnTo>
                    <a:pt x="1082" y="323"/>
                  </a:lnTo>
                  <a:lnTo>
                    <a:pt x="1082" y="324"/>
                  </a:lnTo>
                  <a:lnTo>
                    <a:pt x="1083" y="324"/>
                  </a:lnTo>
                  <a:lnTo>
                    <a:pt x="1084" y="325"/>
                  </a:lnTo>
                  <a:lnTo>
                    <a:pt x="1093" y="324"/>
                  </a:lnTo>
                  <a:lnTo>
                    <a:pt x="1101" y="322"/>
                  </a:lnTo>
                  <a:lnTo>
                    <a:pt x="1110" y="321"/>
                  </a:lnTo>
                  <a:lnTo>
                    <a:pt x="1117" y="318"/>
                  </a:lnTo>
                  <a:lnTo>
                    <a:pt x="1118" y="314"/>
                  </a:lnTo>
                  <a:lnTo>
                    <a:pt x="1119" y="311"/>
                  </a:lnTo>
                  <a:lnTo>
                    <a:pt x="1119" y="310"/>
                  </a:lnTo>
                  <a:lnTo>
                    <a:pt x="1118" y="309"/>
                  </a:lnTo>
                  <a:lnTo>
                    <a:pt x="1107" y="309"/>
                  </a:lnTo>
                  <a:lnTo>
                    <a:pt x="1096" y="309"/>
                  </a:lnTo>
                  <a:close/>
                  <a:moveTo>
                    <a:pt x="860" y="404"/>
                  </a:moveTo>
                  <a:lnTo>
                    <a:pt x="862" y="406"/>
                  </a:lnTo>
                  <a:lnTo>
                    <a:pt x="862" y="408"/>
                  </a:lnTo>
                  <a:lnTo>
                    <a:pt x="861" y="408"/>
                  </a:lnTo>
                  <a:lnTo>
                    <a:pt x="858" y="410"/>
                  </a:lnTo>
                  <a:lnTo>
                    <a:pt x="857" y="408"/>
                  </a:lnTo>
                  <a:lnTo>
                    <a:pt x="857" y="407"/>
                  </a:lnTo>
                  <a:lnTo>
                    <a:pt x="857" y="406"/>
                  </a:lnTo>
                  <a:lnTo>
                    <a:pt x="858" y="405"/>
                  </a:lnTo>
                  <a:lnTo>
                    <a:pt x="860" y="404"/>
                  </a:lnTo>
                  <a:close/>
                  <a:moveTo>
                    <a:pt x="830" y="453"/>
                  </a:moveTo>
                  <a:lnTo>
                    <a:pt x="833" y="453"/>
                  </a:lnTo>
                  <a:lnTo>
                    <a:pt x="834" y="455"/>
                  </a:lnTo>
                  <a:lnTo>
                    <a:pt x="834" y="458"/>
                  </a:lnTo>
                  <a:lnTo>
                    <a:pt x="834" y="461"/>
                  </a:lnTo>
                  <a:lnTo>
                    <a:pt x="831" y="462"/>
                  </a:lnTo>
                  <a:lnTo>
                    <a:pt x="828" y="463"/>
                  </a:lnTo>
                  <a:lnTo>
                    <a:pt x="828" y="462"/>
                  </a:lnTo>
                  <a:lnTo>
                    <a:pt x="828" y="461"/>
                  </a:lnTo>
                  <a:lnTo>
                    <a:pt x="829" y="457"/>
                  </a:lnTo>
                  <a:lnTo>
                    <a:pt x="830" y="453"/>
                  </a:lnTo>
                  <a:close/>
                  <a:moveTo>
                    <a:pt x="841" y="520"/>
                  </a:moveTo>
                  <a:lnTo>
                    <a:pt x="837" y="522"/>
                  </a:lnTo>
                  <a:lnTo>
                    <a:pt x="832" y="523"/>
                  </a:lnTo>
                  <a:lnTo>
                    <a:pt x="827" y="524"/>
                  </a:lnTo>
                  <a:lnTo>
                    <a:pt x="821" y="524"/>
                  </a:lnTo>
                  <a:lnTo>
                    <a:pt x="810" y="524"/>
                  </a:lnTo>
                  <a:lnTo>
                    <a:pt x="800" y="527"/>
                  </a:lnTo>
                  <a:lnTo>
                    <a:pt x="794" y="533"/>
                  </a:lnTo>
                  <a:lnTo>
                    <a:pt x="788" y="541"/>
                  </a:lnTo>
                  <a:lnTo>
                    <a:pt x="781" y="544"/>
                  </a:lnTo>
                  <a:lnTo>
                    <a:pt x="773" y="548"/>
                  </a:lnTo>
                  <a:lnTo>
                    <a:pt x="762" y="557"/>
                  </a:lnTo>
                  <a:lnTo>
                    <a:pt x="745" y="573"/>
                  </a:lnTo>
                  <a:lnTo>
                    <a:pt x="737" y="581"/>
                  </a:lnTo>
                  <a:lnTo>
                    <a:pt x="729" y="589"/>
                  </a:lnTo>
                  <a:lnTo>
                    <a:pt x="724" y="595"/>
                  </a:lnTo>
                  <a:lnTo>
                    <a:pt x="722" y="600"/>
                  </a:lnTo>
                  <a:lnTo>
                    <a:pt x="722" y="603"/>
                  </a:lnTo>
                  <a:lnTo>
                    <a:pt x="723" y="606"/>
                  </a:lnTo>
                  <a:lnTo>
                    <a:pt x="724" y="609"/>
                  </a:lnTo>
                  <a:lnTo>
                    <a:pt x="725" y="611"/>
                  </a:lnTo>
                  <a:lnTo>
                    <a:pt x="725" y="617"/>
                  </a:lnTo>
                  <a:lnTo>
                    <a:pt x="725" y="625"/>
                  </a:lnTo>
                  <a:lnTo>
                    <a:pt x="726" y="627"/>
                  </a:lnTo>
                  <a:lnTo>
                    <a:pt x="729" y="630"/>
                  </a:lnTo>
                  <a:lnTo>
                    <a:pt x="733" y="632"/>
                  </a:lnTo>
                  <a:lnTo>
                    <a:pt x="737" y="634"/>
                  </a:lnTo>
                  <a:lnTo>
                    <a:pt x="746" y="637"/>
                  </a:lnTo>
                  <a:lnTo>
                    <a:pt x="752" y="640"/>
                  </a:lnTo>
                  <a:lnTo>
                    <a:pt x="758" y="647"/>
                  </a:lnTo>
                  <a:lnTo>
                    <a:pt x="762" y="653"/>
                  </a:lnTo>
                  <a:lnTo>
                    <a:pt x="769" y="657"/>
                  </a:lnTo>
                  <a:lnTo>
                    <a:pt x="776" y="659"/>
                  </a:lnTo>
                  <a:lnTo>
                    <a:pt x="779" y="667"/>
                  </a:lnTo>
                  <a:lnTo>
                    <a:pt x="782" y="672"/>
                  </a:lnTo>
                  <a:lnTo>
                    <a:pt x="783" y="673"/>
                  </a:lnTo>
                  <a:lnTo>
                    <a:pt x="787" y="674"/>
                  </a:lnTo>
                  <a:lnTo>
                    <a:pt x="792" y="674"/>
                  </a:lnTo>
                  <a:lnTo>
                    <a:pt x="795" y="673"/>
                  </a:lnTo>
                  <a:lnTo>
                    <a:pt x="798" y="671"/>
                  </a:lnTo>
                  <a:lnTo>
                    <a:pt x="804" y="667"/>
                  </a:lnTo>
                  <a:lnTo>
                    <a:pt x="810" y="664"/>
                  </a:lnTo>
                  <a:lnTo>
                    <a:pt x="815" y="664"/>
                  </a:lnTo>
                  <a:lnTo>
                    <a:pt x="820" y="664"/>
                  </a:lnTo>
                  <a:lnTo>
                    <a:pt x="831" y="661"/>
                  </a:lnTo>
                  <a:lnTo>
                    <a:pt x="842" y="659"/>
                  </a:lnTo>
                  <a:lnTo>
                    <a:pt x="854" y="656"/>
                  </a:lnTo>
                  <a:lnTo>
                    <a:pt x="865" y="651"/>
                  </a:lnTo>
                  <a:lnTo>
                    <a:pt x="868" y="649"/>
                  </a:lnTo>
                  <a:lnTo>
                    <a:pt x="872" y="646"/>
                  </a:lnTo>
                  <a:lnTo>
                    <a:pt x="880" y="644"/>
                  </a:lnTo>
                  <a:lnTo>
                    <a:pt x="889" y="644"/>
                  </a:lnTo>
                  <a:lnTo>
                    <a:pt x="899" y="644"/>
                  </a:lnTo>
                  <a:lnTo>
                    <a:pt x="909" y="643"/>
                  </a:lnTo>
                  <a:lnTo>
                    <a:pt x="920" y="637"/>
                  </a:lnTo>
                  <a:lnTo>
                    <a:pt x="930" y="630"/>
                  </a:lnTo>
                  <a:lnTo>
                    <a:pt x="931" y="623"/>
                  </a:lnTo>
                  <a:lnTo>
                    <a:pt x="933" y="617"/>
                  </a:lnTo>
                  <a:lnTo>
                    <a:pt x="936" y="613"/>
                  </a:lnTo>
                  <a:lnTo>
                    <a:pt x="939" y="609"/>
                  </a:lnTo>
                  <a:lnTo>
                    <a:pt x="948" y="602"/>
                  </a:lnTo>
                  <a:lnTo>
                    <a:pt x="956" y="594"/>
                  </a:lnTo>
                  <a:lnTo>
                    <a:pt x="957" y="588"/>
                  </a:lnTo>
                  <a:lnTo>
                    <a:pt x="957" y="581"/>
                  </a:lnTo>
                  <a:lnTo>
                    <a:pt x="962" y="574"/>
                  </a:lnTo>
                  <a:lnTo>
                    <a:pt x="969" y="566"/>
                  </a:lnTo>
                  <a:lnTo>
                    <a:pt x="972" y="562"/>
                  </a:lnTo>
                  <a:lnTo>
                    <a:pt x="974" y="557"/>
                  </a:lnTo>
                  <a:lnTo>
                    <a:pt x="974" y="553"/>
                  </a:lnTo>
                  <a:lnTo>
                    <a:pt x="973" y="546"/>
                  </a:lnTo>
                  <a:lnTo>
                    <a:pt x="966" y="545"/>
                  </a:lnTo>
                  <a:lnTo>
                    <a:pt x="959" y="546"/>
                  </a:lnTo>
                  <a:lnTo>
                    <a:pt x="951" y="547"/>
                  </a:lnTo>
                  <a:lnTo>
                    <a:pt x="946" y="548"/>
                  </a:lnTo>
                  <a:lnTo>
                    <a:pt x="932" y="545"/>
                  </a:lnTo>
                  <a:lnTo>
                    <a:pt x="918" y="542"/>
                  </a:lnTo>
                  <a:lnTo>
                    <a:pt x="910" y="536"/>
                  </a:lnTo>
                  <a:lnTo>
                    <a:pt x="902" y="530"/>
                  </a:lnTo>
                  <a:lnTo>
                    <a:pt x="888" y="525"/>
                  </a:lnTo>
                  <a:lnTo>
                    <a:pt x="874" y="522"/>
                  </a:lnTo>
                  <a:lnTo>
                    <a:pt x="857" y="521"/>
                  </a:lnTo>
                  <a:lnTo>
                    <a:pt x="841" y="520"/>
                  </a:lnTo>
                  <a:close/>
                  <a:moveTo>
                    <a:pt x="990" y="525"/>
                  </a:moveTo>
                  <a:lnTo>
                    <a:pt x="988" y="528"/>
                  </a:lnTo>
                  <a:lnTo>
                    <a:pt x="986" y="530"/>
                  </a:lnTo>
                  <a:lnTo>
                    <a:pt x="990" y="532"/>
                  </a:lnTo>
                  <a:lnTo>
                    <a:pt x="993" y="533"/>
                  </a:lnTo>
                  <a:lnTo>
                    <a:pt x="994" y="533"/>
                  </a:lnTo>
                  <a:lnTo>
                    <a:pt x="994" y="529"/>
                  </a:lnTo>
                  <a:lnTo>
                    <a:pt x="993" y="525"/>
                  </a:lnTo>
                  <a:lnTo>
                    <a:pt x="992" y="525"/>
                  </a:lnTo>
                  <a:lnTo>
                    <a:pt x="990" y="525"/>
                  </a:lnTo>
                  <a:close/>
                  <a:moveTo>
                    <a:pt x="532" y="530"/>
                  </a:moveTo>
                  <a:lnTo>
                    <a:pt x="529" y="540"/>
                  </a:lnTo>
                  <a:lnTo>
                    <a:pt x="528" y="552"/>
                  </a:lnTo>
                  <a:lnTo>
                    <a:pt x="522" y="563"/>
                  </a:lnTo>
                  <a:lnTo>
                    <a:pt x="516" y="573"/>
                  </a:lnTo>
                  <a:lnTo>
                    <a:pt x="518" y="583"/>
                  </a:lnTo>
                  <a:lnTo>
                    <a:pt x="522" y="591"/>
                  </a:lnTo>
                  <a:lnTo>
                    <a:pt x="518" y="594"/>
                  </a:lnTo>
                  <a:lnTo>
                    <a:pt x="515" y="598"/>
                  </a:lnTo>
                  <a:lnTo>
                    <a:pt x="512" y="600"/>
                  </a:lnTo>
                  <a:lnTo>
                    <a:pt x="509" y="605"/>
                  </a:lnTo>
                  <a:lnTo>
                    <a:pt x="513" y="610"/>
                  </a:lnTo>
                  <a:lnTo>
                    <a:pt x="516" y="614"/>
                  </a:lnTo>
                  <a:lnTo>
                    <a:pt x="516" y="617"/>
                  </a:lnTo>
                  <a:lnTo>
                    <a:pt x="516" y="621"/>
                  </a:lnTo>
                  <a:lnTo>
                    <a:pt x="515" y="624"/>
                  </a:lnTo>
                  <a:lnTo>
                    <a:pt x="513" y="628"/>
                  </a:lnTo>
                  <a:lnTo>
                    <a:pt x="509" y="635"/>
                  </a:lnTo>
                  <a:lnTo>
                    <a:pt x="507" y="640"/>
                  </a:lnTo>
                  <a:lnTo>
                    <a:pt x="511" y="650"/>
                  </a:lnTo>
                  <a:lnTo>
                    <a:pt x="513" y="659"/>
                  </a:lnTo>
                  <a:lnTo>
                    <a:pt x="509" y="663"/>
                  </a:lnTo>
                  <a:lnTo>
                    <a:pt x="506" y="668"/>
                  </a:lnTo>
                  <a:lnTo>
                    <a:pt x="503" y="672"/>
                  </a:lnTo>
                  <a:lnTo>
                    <a:pt x="502" y="679"/>
                  </a:lnTo>
                  <a:lnTo>
                    <a:pt x="504" y="681"/>
                  </a:lnTo>
                  <a:lnTo>
                    <a:pt x="506" y="682"/>
                  </a:lnTo>
                  <a:lnTo>
                    <a:pt x="512" y="682"/>
                  </a:lnTo>
                  <a:lnTo>
                    <a:pt x="516" y="681"/>
                  </a:lnTo>
                  <a:lnTo>
                    <a:pt x="519" y="679"/>
                  </a:lnTo>
                  <a:lnTo>
                    <a:pt x="522" y="676"/>
                  </a:lnTo>
                  <a:lnTo>
                    <a:pt x="525" y="671"/>
                  </a:lnTo>
                  <a:lnTo>
                    <a:pt x="530" y="665"/>
                  </a:lnTo>
                  <a:lnTo>
                    <a:pt x="538" y="662"/>
                  </a:lnTo>
                  <a:lnTo>
                    <a:pt x="548" y="659"/>
                  </a:lnTo>
                  <a:lnTo>
                    <a:pt x="558" y="659"/>
                  </a:lnTo>
                  <a:lnTo>
                    <a:pt x="567" y="659"/>
                  </a:lnTo>
                  <a:lnTo>
                    <a:pt x="570" y="653"/>
                  </a:lnTo>
                  <a:lnTo>
                    <a:pt x="572" y="647"/>
                  </a:lnTo>
                  <a:lnTo>
                    <a:pt x="575" y="641"/>
                  </a:lnTo>
                  <a:lnTo>
                    <a:pt x="579" y="638"/>
                  </a:lnTo>
                  <a:lnTo>
                    <a:pt x="587" y="636"/>
                  </a:lnTo>
                  <a:lnTo>
                    <a:pt x="594" y="633"/>
                  </a:lnTo>
                  <a:lnTo>
                    <a:pt x="596" y="629"/>
                  </a:lnTo>
                  <a:lnTo>
                    <a:pt x="597" y="625"/>
                  </a:lnTo>
                  <a:lnTo>
                    <a:pt x="598" y="621"/>
                  </a:lnTo>
                  <a:lnTo>
                    <a:pt x="597" y="616"/>
                  </a:lnTo>
                  <a:lnTo>
                    <a:pt x="595" y="608"/>
                  </a:lnTo>
                  <a:lnTo>
                    <a:pt x="592" y="600"/>
                  </a:lnTo>
                  <a:lnTo>
                    <a:pt x="585" y="594"/>
                  </a:lnTo>
                  <a:lnTo>
                    <a:pt x="578" y="588"/>
                  </a:lnTo>
                  <a:lnTo>
                    <a:pt x="575" y="580"/>
                  </a:lnTo>
                  <a:lnTo>
                    <a:pt x="573" y="573"/>
                  </a:lnTo>
                  <a:lnTo>
                    <a:pt x="564" y="566"/>
                  </a:lnTo>
                  <a:lnTo>
                    <a:pt x="557" y="560"/>
                  </a:lnTo>
                  <a:lnTo>
                    <a:pt x="548" y="545"/>
                  </a:lnTo>
                  <a:lnTo>
                    <a:pt x="537" y="530"/>
                  </a:lnTo>
                  <a:lnTo>
                    <a:pt x="535" y="530"/>
                  </a:lnTo>
                  <a:lnTo>
                    <a:pt x="532" y="530"/>
                  </a:lnTo>
                  <a:close/>
                  <a:moveTo>
                    <a:pt x="304" y="532"/>
                  </a:moveTo>
                  <a:lnTo>
                    <a:pt x="306" y="532"/>
                  </a:lnTo>
                  <a:lnTo>
                    <a:pt x="308" y="533"/>
                  </a:lnTo>
                  <a:lnTo>
                    <a:pt x="308" y="542"/>
                  </a:lnTo>
                  <a:lnTo>
                    <a:pt x="307" y="552"/>
                  </a:lnTo>
                  <a:lnTo>
                    <a:pt x="308" y="559"/>
                  </a:lnTo>
                  <a:lnTo>
                    <a:pt x="310" y="567"/>
                  </a:lnTo>
                  <a:lnTo>
                    <a:pt x="311" y="570"/>
                  </a:lnTo>
                  <a:lnTo>
                    <a:pt x="311" y="575"/>
                  </a:lnTo>
                  <a:lnTo>
                    <a:pt x="311" y="578"/>
                  </a:lnTo>
                  <a:lnTo>
                    <a:pt x="310" y="582"/>
                  </a:lnTo>
                  <a:lnTo>
                    <a:pt x="307" y="587"/>
                  </a:lnTo>
                  <a:lnTo>
                    <a:pt x="304" y="590"/>
                  </a:lnTo>
                  <a:lnTo>
                    <a:pt x="302" y="601"/>
                  </a:lnTo>
                  <a:lnTo>
                    <a:pt x="300" y="613"/>
                  </a:lnTo>
                  <a:lnTo>
                    <a:pt x="299" y="625"/>
                  </a:lnTo>
                  <a:lnTo>
                    <a:pt x="298" y="636"/>
                  </a:lnTo>
                  <a:lnTo>
                    <a:pt x="297" y="640"/>
                  </a:lnTo>
                  <a:lnTo>
                    <a:pt x="297" y="646"/>
                  </a:lnTo>
                  <a:lnTo>
                    <a:pt x="298" y="650"/>
                  </a:lnTo>
                  <a:lnTo>
                    <a:pt x="299" y="653"/>
                  </a:lnTo>
                  <a:lnTo>
                    <a:pt x="300" y="658"/>
                  </a:lnTo>
                  <a:lnTo>
                    <a:pt x="302" y="662"/>
                  </a:lnTo>
                  <a:lnTo>
                    <a:pt x="302" y="667"/>
                  </a:lnTo>
                  <a:lnTo>
                    <a:pt x="300" y="672"/>
                  </a:lnTo>
                  <a:lnTo>
                    <a:pt x="296" y="684"/>
                  </a:lnTo>
                  <a:lnTo>
                    <a:pt x="292" y="697"/>
                  </a:lnTo>
                  <a:lnTo>
                    <a:pt x="294" y="700"/>
                  </a:lnTo>
                  <a:lnTo>
                    <a:pt x="296" y="704"/>
                  </a:lnTo>
                  <a:lnTo>
                    <a:pt x="294" y="704"/>
                  </a:lnTo>
                  <a:lnTo>
                    <a:pt x="293" y="705"/>
                  </a:lnTo>
                  <a:lnTo>
                    <a:pt x="292" y="706"/>
                  </a:lnTo>
                  <a:lnTo>
                    <a:pt x="290" y="706"/>
                  </a:lnTo>
                  <a:lnTo>
                    <a:pt x="282" y="700"/>
                  </a:lnTo>
                  <a:lnTo>
                    <a:pt x="273" y="695"/>
                  </a:lnTo>
                  <a:lnTo>
                    <a:pt x="269" y="695"/>
                  </a:lnTo>
                  <a:lnTo>
                    <a:pt x="264" y="695"/>
                  </a:lnTo>
                  <a:lnTo>
                    <a:pt x="260" y="687"/>
                  </a:lnTo>
                  <a:lnTo>
                    <a:pt x="255" y="680"/>
                  </a:lnTo>
                  <a:lnTo>
                    <a:pt x="249" y="681"/>
                  </a:lnTo>
                  <a:lnTo>
                    <a:pt x="245" y="681"/>
                  </a:lnTo>
                  <a:lnTo>
                    <a:pt x="244" y="682"/>
                  </a:lnTo>
                  <a:lnTo>
                    <a:pt x="244" y="683"/>
                  </a:lnTo>
                  <a:lnTo>
                    <a:pt x="244" y="686"/>
                  </a:lnTo>
                  <a:lnTo>
                    <a:pt x="245" y="691"/>
                  </a:lnTo>
                  <a:lnTo>
                    <a:pt x="247" y="694"/>
                  </a:lnTo>
                  <a:lnTo>
                    <a:pt x="249" y="697"/>
                  </a:lnTo>
                  <a:lnTo>
                    <a:pt x="240" y="696"/>
                  </a:lnTo>
                  <a:lnTo>
                    <a:pt x="232" y="696"/>
                  </a:lnTo>
                  <a:lnTo>
                    <a:pt x="227" y="705"/>
                  </a:lnTo>
                  <a:lnTo>
                    <a:pt x="223" y="714"/>
                  </a:lnTo>
                  <a:lnTo>
                    <a:pt x="220" y="717"/>
                  </a:lnTo>
                  <a:lnTo>
                    <a:pt x="216" y="721"/>
                  </a:lnTo>
                  <a:lnTo>
                    <a:pt x="212" y="723"/>
                  </a:lnTo>
                  <a:lnTo>
                    <a:pt x="209" y="726"/>
                  </a:lnTo>
                  <a:lnTo>
                    <a:pt x="205" y="726"/>
                  </a:lnTo>
                  <a:lnTo>
                    <a:pt x="203" y="726"/>
                  </a:lnTo>
                  <a:lnTo>
                    <a:pt x="203" y="722"/>
                  </a:lnTo>
                  <a:lnTo>
                    <a:pt x="202" y="719"/>
                  </a:lnTo>
                  <a:lnTo>
                    <a:pt x="208" y="709"/>
                  </a:lnTo>
                  <a:lnTo>
                    <a:pt x="212" y="699"/>
                  </a:lnTo>
                  <a:lnTo>
                    <a:pt x="216" y="697"/>
                  </a:lnTo>
                  <a:lnTo>
                    <a:pt x="220" y="695"/>
                  </a:lnTo>
                  <a:lnTo>
                    <a:pt x="221" y="688"/>
                  </a:lnTo>
                  <a:lnTo>
                    <a:pt x="221" y="682"/>
                  </a:lnTo>
                  <a:lnTo>
                    <a:pt x="222" y="681"/>
                  </a:lnTo>
                  <a:lnTo>
                    <a:pt x="229" y="683"/>
                  </a:lnTo>
                  <a:lnTo>
                    <a:pt x="237" y="684"/>
                  </a:lnTo>
                  <a:lnTo>
                    <a:pt x="238" y="681"/>
                  </a:lnTo>
                  <a:lnTo>
                    <a:pt x="240" y="678"/>
                  </a:lnTo>
                  <a:lnTo>
                    <a:pt x="243" y="676"/>
                  </a:lnTo>
                  <a:lnTo>
                    <a:pt x="245" y="675"/>
                  </a:lnTo>
                  <a:lnTo>
                    <a:pt x="250" y="674"/>
                  </a:lnTo>
                  <a:lnTo>
                    <a:pt x="256" y="674"/>
                  </a:lnTo>
                  <a:lnTo>
                    <a:pt x="261" y="674"/>
                  </a:lnTo>
                  <a:lnTo>
                    <a:pt x="267" y="674"/>
                  </a:lnTo>
                  <a:lnTo>
                    <a:pt x="272" y="674"/>
                  </a:lnTo>
                  <a:lnTo>
                    <a:pt x="279" y="671"/>
                  </a:lnTo>
                  <a:lnTo>
                    <a:pt x="282" y="664"/>
                  </a:lnTo>
                  <a:lnTo>
                    <a:pt x="285" y="659"/>
                  </a:lnTo>
                  <a:lnTo>
                    <a:pt x="285" y="652"/>
                  </a:lnTo>
                  <a:lnTo>
                    <a:pt x="285" y="646"/>
                  </a:lnTo>
                  <a:lnTo>
                    <a:pt x="291" y="638"/>
                  </a:lnTo>
                  <a:lnTo>
                    <a:pt x="296" y="630"/>
                  </a:lnTo>
                  <a:lnTo>
                    <a:pt x="293" y="623"/>
                  </a:lnTo>
                  <a:lnTo>
                    <a:pt x="290" y="615"/>
                  </a:lnTo>
                  <a:lnTo>
                    <a:pt x="287" y="606"/>
                  </a:lnTo>
                  <a:lnTo>
                    <a:pt x="283" y="598"/>
                  </a:lnTo>
                  <a:lnTo>
                    <a:pt x="280" y="598"/>
                  </a:lnTo>
                  <a:lnTo>
                    <a:pt x="275" y="597"/>
                  </a:lnTo>
                  <a:lnTo>
                    <a:pt x="275" y="594"/>
                  </a:lnTo>
                  <a:lnTo>
                    <a:pt x="276" y="593"/>
                  </a:lnTo>
                  <a:lnTo>
                    <a:pt x="278" y="592"/>
                  </a:lnTo>
                  <a:lnTo>
                    <a:pt x="279" y="591"/>
                  </a:lnTo>
                  <a:lnTo>
                    <a:pt x="285" y="577"/>
                  </a:lnTo>
                  <a:lnTo>
                    <a:pt x="291" y="564"/>
                  </a:lnTo>
                  <a:lnTo>
                    <a:pt x="291" y="552"/>
                  </a:lnTo>
                  <a:lnTo>
                    <a:pt x="288" y="543"/>
                  </a:lnTo>
                  <a:lnTo>
                    <a:pt x="296" y="538"/>
                  </a:lnTo>
                  <a:lnTo>
                    <a:pt x="304" y="532"/>
                  </a:lnTo>
                  <a:close/>
                  <a:moveTo>
                    <a:pt x="260" y="600"/>
                  </a:moveTo>
                  <a:lnTo>
                    <a:pt x="261" y="600"/>
                  </a:lnTo>
                  <a:lnTo>
                    <a:pt x="262" y="600"/>
                  </a:lnTo>
                  <a:lnTo>
                    <a:pt x="261" y="602"/>
                  </a:lnTo>
                  <a:lnTo>
                    <a:pt x="260" y="604"/>
                  </a:lnTo>
                  <a:lnTo>
                    <a:pt x="259" y="603"/>
                  </a:lnTo>
                  <a:lnTo>
                    <a:pt x="258" y="602"/>
                  </a:lnTo>
                  <a:lnTo>
                    <a:pt x="259" y="601"/>
                  </a:lnTo>
                  <a:lnTo>
                    <a:pt x="260" y="600"/>
                  </a:lnTo>
                  <a:close/>
                  <a:moveTo>
                    <a:pt x="506" y="629"/>
                  </a:moveTo>
                  <a:lnTo>
                    <a:pt x="506" y="627"/>
                  </a:lnTo>
                  <a:lnTo>
                    <a:pt x="506" y="625"/>
                  </a:lnTo>
                  <a:lnTo>
                    <a:pt x="505" y="624"/>
                  </a:lnTo>
                  <a:lnTo>
                    <a:pt x="504" y="623"/>
                  </a:lnTo>
                  <a:lnTo>
                    <a:pt x="502" y="624"/>
                  </a:lnTo>
                  <a:lnTo>
                    <a:pt x="501" y="625"/>
                  </a:lnTo>
                  <a:lnTo>
                    <a:pt x="501" y="626"/>
                  </a:lnTo>
                  <a:lnTo>
                    <a:pt x="502" y="628"/>
                  </a:lnTo>
                  <a:lnTo>
                    <a:pt x="504" y="629"/>
                  </a:lnTo>
                  <a:lnTo>
                    <a:pt x="506" y="629"/>
                  </a:lnTo>
                  <a:close/>
                  <a:moveTo>
                    <a:pt x="225" y="659"/>
                  </a:moveTo>
                  <a:lnTo>
                    <a:pt x="227" y="659"/>
                  </a:lnTo>
                  <a:lnTo>
                    <a:pt x="229" y="659"/>
                  </a:lnTo>
                  <a:lnTo>
                    <a:pt x="229" y="660"/>
                  </a:lnTo>
                  <a:lnTo>
                    <a:pt x="229" y="662"/>
                  </a:lnTo>
                  <a:lnTo>
                    <a:pt x="228" y="664"/>
                  </a:lnTo>
                  <a:lnTo>
                    <a:pt x="226" y="663"/>
                  </a:lnTo>
                  <a:lnTo>
                    <a:pt x="224" y="662"/>
                  </a:lnTo>
                  <a:lnTo>
                    <a:pt x="224" y="661"/>
                  </a:lnTo>
                  <a:lnTo>
                    <a:pt x="225" y="660"/>
                  </a:lnTo>
                  <a:lnTo>
                    <a:pt x="225" y="659"/>
                  </a:lnTo>
                  <a:close/>
                  <a:moveTo>
                    <a:pt x="624" y="671"/>
                  </a:moveTo>
                  <a:lnTo>
                    <a:pt x="614" y="678"/>
                  </a:lnTo>
                  <a:lnTo>
                    <a:pt x="604" y="682"/>
                  </a:lnTo>
                  <a:lnTo>
                    <a:pt x="593" y="685"/>
                  </a:lnTo>
                  <a:lnTo>
                    <a:pt x="581" y="690"/>
                  </a:lnTo>
                  <a:lnTo>
                    <a:pt x="577" y="694"/>
                  </a:lnTo>
                  <a:lnTo>
                    <a:pt x="574" y="697"/>
                  </a:lnTo>
                  <a:lnTo>
                    <a:pt x="567" y="699"/>
                  </a:lnTo>
                  <a:lnTo>
                    <a:pt x="561" y="702"/>
                  </a:lnTo>
                  <a:lnTo>
                    <a:pt x="551" y="708"/>
                  </a:lnTo>
                  <a:lnTo>
                    <a:pt x="541" y="716"/>
                  </a:lnTo>
                  <a:lnTo>
                    <a:pt x="531" y="713"/>
                  </a:lnTo>
                  <a:lnTo>
                    <a:pt x="524" y="707"/>
                  </a:lnTo>
                  <a:lnTo>
                    <a:pt x="524" y="703"/>
                  </a:lnTo>
                  <a:lnTo>
                    <a:pt x="526" y="697"/>
                  </a:lnTo>
                  <a:lnTo>
                    <a:pt x="523" y="694"/>
                  </a:lnTo>
                  <a:lnTo>
                    <a:pt x="519" y="690"/>
                  </a:lnTo>
                  <a:lnTo>
                    <a:pt x="512" y="688"/>
                  </a:lnTo>
                  <a:lnTo>
                    <a:pt x="506" y="690"/>
                  </a:lnTo>
                  <a:lnTo>
                    <a:pt x="505" y="691"/>
                  </a:lnTo>
                  <a:lnTo>
                    <a:pt x="504" y="692"/>
                  </a:lnTo>
                  <a:lnTo>
                    <a:pt x="504" y="694"/>
                  </a:lnTo>
                  <a:lnTo>
                    <a:pt x="504" y="695"/>
                  </a:lnTo>
                  <a:lnTo>
                    <a:pt x="505" y="699"/>
                  </a:lnTo>
                  <a:lnTo>
                    <a:pt x="506" y="705"/>
                  </a:lnTo>
                  <a:lnTo>
                    <a:pt x="505" y="709"/>
                  </a:lnTo>
                  <a:lnTo>
                    <a:pt x="504" y="715"/>
                  </a:lnTo>
                  <a:lnTo>
                    <a:pt x="496" y="719"/>
                  </a:lnTo>
                  <a:lnTo>
                    <a:pt x="489" y="726"/>
                  </a:lnTo>
                  <a:lnTo>
                    <a:pt x="488" y="734"/>
                  </a:lnTo>
                  <a:lnTo>
                    <a:pt x="486" y="744"/>
                  </a:lnTo>
                  <a:lnTo>
                    <a:pt x="485" y="754"/>
                  </a:lnTo>
                  <a:lnTo>
                    <a:pt x="484" y="765"/>
                  </a:lnTo>
                  <a:lnTo>
                    <a:pt x="478" y="769"/>
                  </a:lnTo>
                  <a:lnTo>
                    <a:pt x="471" y="774"/>
                  </a:lnTo>
                  <a:lnTo>
                    <a:pt x="470" y="784"/>
                  </a:lnTo>
                  <a:lnTo>
                    <a:pt x="469" y="792"/>
                  </a:lnTo>
                  <a:lnTo>
                    <a:pt x="458" y="796"/>
                  </a:lnTo>
                  <a:lnTo>
                    <a:pt x="448" y="799"/>
                  </a:lnTo>
                  <a:lnTo>
                    <a:pt x="445" y="802"/>
                  </a:lnTo>
                  <a:lnTo>
                    <a:pt x="443" y="806"/>
                  </a:lnTo>
                  <a:lnTo>
                    <a:pt x="443" y="807"/>
                  </a:lnTo>
                  <a:lnTo>
                    <a:pt x="443" y="809"/>
                  </a:lnTo>
                  <a:lnTo>
                    <a:pt x="445" y="812"/>
                  </a:lnTo>
                  <a:lnTo>
                    <a:pt x="447" y="813"/>
                  </a:lnTo>
                  <a:lnTo>
                    <a:pt x="453" y="814"/>
                  </a:lnTo>
                  <a:lnTo>
                    <a:pt x="458" y="814"/>
                  </a:lnTo>
                  <a:lnTo>
                    <a:pt x="458" y="815"/>
                  </a:lnTo>
                  <a:lnTo>
                    <a:pt x="457" y="819"/>
                  </a:lnTo>
                  <a:lnTo>
                    <a:pt x="455" y="821"/>
                  </a:lnTo>
                  <a:lnTo>
                    <a:pt x="446" y="819"/>
                  </a:lnTo>
                  <a:lnTo>
                    <a:pt x="439" y="815"/>
                  </a:lnTo>
                  <a:lnTo>
                    <a:pt x="429" y="818"/>
                  </a:lnTo>
                  <a:lnTo>
                    <a:pt x="416" y="822"/>
                  </a:lnTo>
                  <a:lnTo>
                    <a:pt x="414" y="827"/>
                  </a:lnTo>
                  <a:lnTo>
                    <a:pt x="412" y="834"/>
                  </a:lnTo>
                  <a:lnTo>
                    <a:pt x="413" y="835"/>
                  </a:lnTo>
                  <a:lnTo>
                    <a:pt x="414" y="836"/>
                  </a:lnTo>
                  <a:lnTo>
                    <a:pt x="425" y="836"/>
                  </a:lnTo>
                  <a:lnTo>
                    <a:pt x="435" y="835"/>
                  </a:lnTo>
                  <a:lnTo>
                    <a:pt x="445" y="833"/>
                  </a:lnTo>
                  <a:lnTo>
                    <a:pt x="453" y="828"/>
                  </a:lnTo>
                  <a:lnTo>
                    <a:pt x="454" y="826"/>
                  </a:lnTo>
                  <a:lnTo>
                    <a:pt x="456" y="823"/>
                  </a:lnTo>
                  <a:lnTo>
                    <a:pt x="468" y="823"/>
                  </a:lnTo>
                  <a:lnTo>
                    <a:pt x="479" y="823"/>
                  </a:lnTo>
                  <a:lnTo>
                    <a:pt x="490" y="821"/>
                  </a:lnTo>
                  <a:lnTo>
                    <a:pt x="500" y="818"/>
                  </a:lnTo>
                  <a:lnTo>
                    <a:pt x="511" y="818"/>
                  </a:lnTo>
                  <a:lnTo>
                    <a:pt x="523" y="818"/>
                  </a:lnTo>
                  <a:lnTo>
                    <a:pt x="531" y="815"/>
                  </a:lnTo>
                  <a:lnTo>
                    <a:pt x="542" y="813"/>
                  </a:lnTo>
                  <a:lnTo>
                    <a:pt x="552" y="811"/>
                  </a:lnTo>
                  <a:lnTo>
                    <a:pt x="561" y="808"/>
                  </a:lnTo>
                  <a:lnTo>
                    <a:pt x="564" y="806"/>
                  </a:lnTo>
                  <a:lnTo>
                    <a:pt x="567" y="802"/>
                  </a:lnTo>
                  <a:lnTo>
                    <a:pt x="579" y="802"/>
                  </a:lnTo>
                  <a:lnTo>
                    <a:pt x="593" y="802"/>
                  </a:lnTo>
                  <a:lnTo>
                    <a:pt x="606" y="799"/>
                  </a:lnTo>
                  <a:lnTo>
                    <a:pt x="620" y="796"/>
                  </a:lnTo>
                  <a:lnTo>
                    <a:pt x="628" y="791"/>
                  </a:lnTo>
                  <a:lnTo>
                    <a:pt x="635" y="787"/>
                  </a:lnTo>
                  <a:lnTo>
                    <a:pt x="648" y="787"/>
                  </a:lnTo>
                  <a:lnTo>
                    <a:pt x="664" y="787"/>
                  </a:lnTo>
                  <a:lnTo>
                    <a:pt x="667" y="783"/>
                  </a:lnTo>
                  <a:lnTo>
                    <a:pt x="671" y="777"/>
                  </a:lnTo>
                  <a:lnTo>
                    <a:pt x="682" y="775"/>
                  </a:lnTo>
                  <a:lnTo>
                    <a:pt x="693" y="775"/>
                  </a:lnTo>
                  <a:lnTo>
                    <a:pt x="699" y="774"/>
                  </a:lnTo>
                  <a:lnTo>
                    <a:pt x="703" y="773"/>
                  </a:lnTo>
                  <a:lnTo>
                    <a:pt x="707" y="770"/>
                  </a:lnTo>
                  <a:lnTo>
                    <a:pt x="710" y="767"/>
                  </a:lnTo>
                  <a:lnTo>
                    <a:pt x="711" y="766"/>
                  </a:lnTo>
                  <a:lnTo>
                    <a:pt x="711" y="764"/>
                  </a:lnTo>
                  <a:lnTo>
                    <a:pt x="705" y="757"/>
                  </a:lnTo>
                  <a:lnTo>
                    <a:pt x="701" y="750"/>
                  </a:lnTo>
                  <a:lnTo>
                    <a:pt x="694" y="745"/>
                  </a:lnTo>
                  <a:lnTo>
                    <a:pt x="689" y="741"/>
                  </a:lnTo>
                  <a:lnTo>
                    <a:pt x="685" y="732"/>
                  </a:lnTo>
                  <a:lnTo>
                    <a:pt x="679" y="725"/>
                  </a:lnTo>
                  <a:lnTo>
                    <a:pt x="675" y="722"/>
                  </a:lnTo>
                  <a:lnTo>
                    <a:pt x="670" y="720"/>
                  </a:lnTo>
                  <a:lnTo>
                    <a:pt x="669" y="716"/>
                  </a:lnTo>
                  <a:lnTo>
                    <a:pt x="668" y="710"/>
                  </a:lnTo>
                  <a:lnTo>
                    <a:pt x="662" y="705"/>
                  </a:lnTo>
                  <a:lnTo>
                    <a:pt x="655" y="698"/>
                  </a:lnTo>
                  <a:lnTo>
                    <a:pt x="648" y="690"/>
                  </a:lnTo>
                  <a:lnTo>
                    <a:pt x="642" y="682"/>
                  </a:lnTo>
                  <a:lnTo>
                    <a:pt x="639" y="679"/>
                  </a:lnTo>
                  <a:lnTo>
                    <a:pt x="634" y="675"/>
                  </a:lnTo>
                  <a:lnTo>
                    <a:pt x="630" y="673"/>
                  </a:lnTo>
                  <a:lnTo>
                    <a:pt x="624" y="671"/>
                  </a:lnTo>
                  <a:close/>
                  <a:moveTo>
                    <a:pt x="802" y="710"/>
                  </a:moveTo>
                  <a:lnTo>
                    <a:pt x="798" y="715"/>
                  </a:lnTo>
                  <a:lnTo>
                    <a:pt x="795" y="719"/>
                  </a:lnTo>
                  <a:lnTo>
                    <a:pt x="791" y="723"/>
                  </a:lnTo>
                  <a:lnTo>
                    <a:pt x="786" y="726"/>
                  </a:lnTo>
                  <a:lnTo>
                    <a:pt x="781" y="727"/>
                  </a:lnTo>
                  <a:lnTo>
                    <a:pt x="774" y="727"/>
                  </a:lnTo>
                  <a:lnTo>
                    <a:pt x="760" y="740"/>
                  </a:lnTo>
                  <a:lnTo>
                    <a:pt x="746" y="753"/>
                  </a:lnTo>
                  <a:lnTo>
                    <a:pt x="747" y="758"/>
                  </a:lnTo>
                  <a:lnTo>
                    <a:pt x="747" y="764"/>
                  </a:lnTo>
                  <a:lnTo>
                    <a:pt x="749" y="764"/>
                  </a:lnTo>
                  <a:lnTo>
                    <a:pt x="751" y="764"/>
                  </a:lnTo>
                  <a:lnTo>
                    <a:pt x="760" y="758"/>
                  </a:lnTo>
                  <a:lnTo>
                    <a:pt x="771" y="753"/>
                  </a:lnTo>
                  <a:lnTo>
                    <a:pt x="783" y="748"/>
                  </a:lnTo>
                  <a:lnTo>
                    <a:pt x="795" y="744"/>
                  </a:lnTo>
                  <a:lnTo>
                    <a:pt x="805" y="745"/>
                  </a:lnTo>
                  <a:lnTo>
                    <a:pt x="816" y="746"/>
                  </a:lnTo>
                  <a:lnTo>
                    <a:pt x="818" y="742"/>
                  </a:lnTo>
                  <a:lnTo>
                    <a:pt x="822" y="735"/>
                  </a:lnTo>
                  <a:lnTo>
                    <a:pt x="825" y="730"/>
                  </a:lnTo>
                  <a:lnTo>
                    <a:pt x="825" y="725"/>
                  </a:lnTo>
                  <a:lnTo>
                    <a:pt x="818" y="717"/>
                  </a:lnTo>
                  <a:lnTo>
                    <a:pt x="810" y="710"/>
                  </a:lnTo>
                  <a:lnTo>
                    <a:pt x="806" y="710"/>
                  </a:lnTo>
                  <a:lnTo>
                    <a:pt x="802" y="710"/>
                  </a:lnTo>
                  <a:close/>
                  <a:moveTo>
                    <a:pt x="921" y="763"/>
                  </a:moveTo>
                  <a:lnTo>
                    <a:pt x="919" y="765"/>
                  </a:lnTo>
                  <a:lnTo>
                    <a:pt x="916" y="766"/>
                  </a:lnTo>
                  <a:lnTo>
                    <a:pt x="915" y="768"/>
                  </a:lnTo>
                  <a:lnTo>
                    <a:pt x="915" y="772"/>
                  </a:lnTo>
                  <a:lnTo>
                    <a:pt x="916" y="773"/>
                  </a:lnTo>
                  <a:lnTo>
                    <a:pt x="918" y="775"/>
                  </a:lnTo>
                  <a:lnTo>
                    <a:pt x="921" y="775"/>
                  </a:lnTo>
                  <a:lnTo>
                    <a:pt x="924" y="775"/>
                  </a:lnTo>
                  <a:lnTo>
                    <a:pt x="927" y="773"/>
                  </a:lnTo>
                  <a:lnTo>
                    <a:pt x="928" y="770"/>
                  </a:lnTo>
                  <a:lnTo>
                    <a:pt x="930" y="767"/>
                  </a:lnTo>
                  <a:lnTo>
                    <a:pt x="928" y="764"/>
                  </a:lnTo>
                  <a:lnTo>
                    <a:pt x="924" y="763"/>
                  </a:lnTo>
                  <a:lnTo>
                    <a:pt x="921" y="763"/>
                  </a:lnTo>
                  <a:close/>
                  <a:moveTo>
                    <a:pt x="144" y="819"/>
                  </a:moveTo>
                  <a:lnTo>
                    <a:pt x="148" y="819"/>
                  </a:lnTo>
                  <a:lnTo>
                    <a:pt x="151" y="821"/>
                  </a:lnTo>
                  <a:lnTo>
                    <a:pt x="153" y="823"/>
                  </a:lnTo>
                  <a:lnTo>
                    <a:pt x="153" y="825"/>
                  </a:lnTo>
                  <a:lnTo>
                    <a:pt x="154" y="832"/>
                  </a:lnTo>
                  <a:lnTo>
                    <a:pt x="156" y="838"/>
                  </a:lnTo>
                  <a:lnTo>
                    <a:pt x="159" y="842"/>
                  </a:lnTo>
                  <a:lnTo>
                    <a:pt x="163" y="845"/>
                  </a:lnTo>
                  <a:lnTo>
                    <a:pt x="166" y="860"/>
                  </a:lnTo>
                  <a:lnTo>
                    <a:pt x="168" y="877"/>
                  </a:lnTo>
                  <a:lnTo>
                    <a:pt x="169" y="894"/>
                  </a:lnTo>
                  <a:lnTo>
                    <a:pt x="172" y="908"/>
                  </a:lnTo>
                  <a:lnTo>
                    <a:pt x="172" y="920"/>
                  </a:lnTo>
                  <a:lnTo>
                    <a:pt x="172" y="931"/>
                  </a:lnTo>
                  <a:lnTo>
                    <a:pt x="175" y="942"/>
                  </a:lnTo>
                  <a:lnTo>
                    <a:pt x="178" y="952"/>
                  </a:lnTo>
                  <a:lnTo>
                    <a:pt x="178" y="961"/>
                  </a:lnTo>
                  <a:lnTo>
                    <a:pt x="178" y="968"/>
                  </a:lnTo>
                  <a:lnTo>
                    <a:pt x="178" y="977"/>
                  </a:lnTo>
                  <a:lnTo>
                    <a:pt x="178" y="986"/>
                  </a:lnTo>
                  <a:lnTo>
                    <a:pt x="180" y="990"/>
                  </a:lnTo>
                  <a:lnTo>
                    <a:pt x="183" y="995"/>
                  </a:lnTo>
                  <a:lnTo>
                    <a:pt x="185" y="998"/>
                  </a:lnTo>
                  <a:lnTo>
                    <a:pt x="186" y="1001"/>
                  </a:lnTo>
                  <a:lnTo>
                    <a:pt x="186" y="1005"/>
                  </a:lnTo>
                  <a:lnTo>
                    <a:pt x="185" y="1009"/>
                  </a:lnTo>
                  <a:lnTo>
                    <a:pt x="181" y="1011"/>
                  </a:lnTo>
                  <a:lnTo>
                    <a:pt x="178" y="1014"/>
                  </a:lnTo>
                  <a:lnTo>
                    <a:pt x="177" y="1025"/>
                  </a:lnTo>
                  <a:lnTo>
                    <a:pt x="175" y="1037"/>
                  </a:lnTo>
                  <a:lnTo>
                    <a:pt x="172" y="1040"/>
                  </a:lnTo>
                  <a:lnTo>
                    <a:pt x="169" y="1043"/>
                  </a:lnTo>
                  <a:lnTo>
                    <a:pt x="170" y="1045"/>
                  </a:lnTo>
                  <a:lnTo>
                    <a:pt x="170" y="1047"/>
                  </a:lnTo>
                  <a:lnTo>
                    <a:pt x="175" y="1059"/>
                  </a:lnTo>
                  <a:lnTo>
                    <a:pt x="178" y="1071"/>
                  </a:lnTo>
                  <a:lnTo>
                    <a:pt x="178" y="1086"/>
                  </a:lnTo>
                  <a:lnTo>
                    <a:pt x="178" y="1100"/>
                  </a:lnTo>
                  <a:lnTo>
                    <a:pt x="181" y="1103"/>
                  </a:lnTo>
                  <a:lnTo>
                    <a:pt x="185" y="1106"/>
                  </a:lnTo>
                  <a:lnTo>
                    <a:pt x="185" y="1114"/>
                  </a:lnTo>
                  <a:lnTo>
                    <a:pt x="185" y="1123"/>
                  </a:lnTo>
                  <a:lnTo>
                    <a:pt x="185" y="1131"/>
                  </a:lnTo>
                  <a:lnTo>
                    <a:pt x="185" y="1140"/>
                  </a:lnTo>
                  <a:lnTo>
                    <a:pt x="186" y="1145"/>
                  </a:lnTo>
                  <a:lnTo>
                    <a:pt x="188" y="1149"/>
                  </a:lnTo>
                  <a:lnTo>
                    <a:pt x="188" y="1154"/>
                  </a:lnTo>
                  <a:lnTo>
                    <a:pt x="187" y="1158"/>
                  </a:lnTo>
                  <a:lnTo>
                    <a:pt x="186" y="1161"/>
                  </a:lnTo>
                  <a:lnTo>
                    <a:pt x="185" y="1164"/>
                  </a:lnTo>
                  <a:lnTo>
                    <a:pt x="186" y="1175"/>
                  </a:lnTo>
                  <a:lnTo>
                    <a:pt x="188" y="1186"/>
                  </a:lnTo>
                  <a:lnTo>
                    <a:pt x="188" y="1197"/>
                  </a:lnTo>
                  <a:lnTo>
                    <a:pt x="188" y="1208"/>
                  </a:lnTo>
                  <a:lnTo>
                    <a:pt x="190" y="1211"/>
                  </a:lnTo>
                  <a:lnTo>
                    <a:pt x="193" y="1215"/>
                  </a:lnTo>
                  <a:lnTo>
                    <a:pt x="193" y="1219"/>
                  </a:lnTo>
                  <a:lnTo>
                    <a:pt x="191" y="1222"/>
                  </a:lnTo>
                  <a:lnTo>
                    <a:pt x="189" y="1226"/>
                  </a:lnTo>
                  <a:lnTo>
                    <a:pt x="188" y="1229"/>
                  </a:lnTo>
                  <a:lnTo>
                    <a:pt x="188" y="1239"/>
                  </a:lnTo>
                  <a:lnTo>
                    <a:pt x="189" y="1249"/>
                  </a:lnTo>
                  <a:lnTo>
                    <a:pt x="186" y="1258"/>
                  </a:lnTo>
                  <a:lnTo>
                    <a:pt x="180" y="1270"/>
                  </a:lnTo>
                  <a:lnTo>
                    <a:pt x="178" y="1276"/>
                  </a:lnTo>
                  <a:lnTo>
                    <a:pt x="176" y="1281"/>
                  </a:lnTo>
                  <a:lnTo>
                    <a:pt x="176" y="1287"/>
                  </a:lnTo>
                  <a:lnTo>
                    <a:pt x="176" y="1292"/>
                  </a:lnTo>
                  <a:lnTo>
                    <a:pt x="182" y="1299"/>
                  </a:lnTo>
                  <a:lnTo>
                    <a:pt x="190" y="1304"/>
                  </a:lnTo>
                  <a:lnTo>
                    <a:pt x="191" y="1312"/>
                  </a:lnTo>
                  <a:lnTo>
                    <a:pt x="191" y="1322"/>
                  </a:lnTo>
                  <a:lnTo>
                    <a:pt x="190" y="1329"/>
                  </a:lnTo>
                  <a:lnTo>
                    <a:pt x="188" y="1336"/>
                  </a:lnTo>
                  <a:lnTo>
                    <a:pt x="180" y="1335"/>
                  </a:lnTo>
                  <a:lnTo>
                    <a:pt x="170" y="1334"/>
                  </a:lnTo>
                  <a:lnTo>
                    <a:pt x="160" y="1334"/>
                  </a:lnTo>
                  <a:lnTo>
                    <a:pt x="153" y="1336"/>
                  </a:lnTo>
                  <a:lnTo>
                    <a:pt x="153" y="1338"/>
                  </a:lnTo>
                  <a:lnTo>
                    <a:pt x="152" y="1342"/>
                  </a:lnTo>
                  <a:lnTo>
                    <a:pt x="150" y="1344"/>
                  </a:lnTo>
                  <a:lnTo>
                    <a:pt x="148" y="1346"/>
                  </a:lnTo>
                  <a:lnTo>
                    <a:pt x="146" y="1346"/>
                  </a:lnTo>
                  <a:lnTo>
                    <a:pt x="145" y="1346"/>
                  </a:lnTo>
                  <a:lnTo>
                    <a:pt x="139" y="1337"/>
                  </a:lnTo>
                  <a:lnTo>
                    <a:pt x="132" y="1328"/>
                  </a:lnTo>
                  <a:lnTo>
                    <a:pt x="131" y="1324"/>
                  </a:lnTo>
                  <a:lnTo>
                    <a:pt x="132" y="1319"/>
                  </a:lnTo>
                  <a:lnTo>
                    <a:pt x="133" y="1314"/>
                  </a:lnTo>
                  <a:lnTo>
                    <a:pt x="134" y="1310"/>
                  </a:lnTo>
                  <a:lnTo>
                    <a:pt x="139" y="1309"/>
                  </a:lnTo>
                  <a:lnTo>
                    <a:pt x="144" y="1306"/>
                  </a:lnTo>
                  <a:lnTo>
                    <a:pt x="143" y="1297"/>
                  </a:lnTo>
                  <a:lnTo>
                    <a:pt x="143" y="1287"/>
                  </a:lnTo>
                  <a:lnTo>
                    <a:pt x="142" y="1286"/>
                  </a:lnTo>
                  <a:lnTo>
                    <a:pt x="141" y="1286"/>
                  </a:lnTo>
                  <a:lnTo>
                    <a:pt x="136" y="1286"/>
                  </a:lnTo>
                  <a:lnTo>
                    <a:pt x="131" y="1286"/>
                  </a:lnTo>
                  <a:lnTo>
                    <a:pt x="128" y="1288"/>
                  </a:lnTo>
                  <a:lnTo>
                    <a:pt x="125" y="1291"/>
                  </a:lnTo>
                  <a:lnTo>
                    <a:pt x="123" y="1296"/>
                  </a:lnTo>
                  <a:lnTo>
                    <a:pt x="121" y="1300"/>
                  </a:lnTo>
                  <a:lnTo>
                    <a:pt x="108" y="1301"/>
                  </a:lnTo>
                  <a:lnTo>
                    <a:pt x="97" y="1303"/>
                  </a:lnTo>
                  <a:lnTo>
                    <a:pt x="92" y="1304"/>
                  </a:lnTo>
                  <a:lnTo>
                    <a:pt x="86" y="1305"/>
                  </a:lnTo>
                  <a:lnTo>
                    <a:pt x="82" y="1308"/>
                  </a:lnTo>
                  <a:lnTo>
                    <a:pt x="77" y="1311"/>
                  </a:lnTo>
                  <a:lnTo>
                    <a:pt x="73" y="1310"/>
                  </a:lnTo>
                  <a:lnTo>
                    <a:pt x="70" y="1309"/>
                  </a:lnTo>
                  <a:lnTo>
                    <a:pt x="65" y="1309"/>
                  </a:lnTo>
                  <a:lnTo>
                    <a:pt x="62" y="1310"/>
                  </a:lnTo>
                  <a:lnTo>
                    <a:pt x="61" y="1320"/>
                  </a:lnTo>
                  <a:lnTo>
                    <a:pt x="60" y="1323"/>
                  </a:lnTo>
                  <a:lnTo>
                    <a:pt x="57" y="1323"/>
                  </a:lnTo>
                  <a:lnTo>
                    <a:pt x="49" y="1325"/>
                  </a:lnTo>
                  <a:lnTo>
                    <a:pt x="43" y="1327"/>
                  </a:lnTo>
                  <a:lnTo>
                    <a:pt x="39" y="1331"/>
                  </a:lnTo>
                  <a:lnTo>
                    <a:pt x="34" y="1329"/>
                  </a:lnTo>
                  <a:lnTo>
                    <a:pt x="29" y="1326"/>
                  </a:lnTo>
                  <a:lnTo>
                    <a:pt x="26" y="1322"/>
                  </a:lnTo>
                  <a:lnTo>
                    <a:pt x="23" y="1317"/>
                  </a:lnTo>
                  <a:lnTo>
                    <a:pt x="19" y="1306"/>
                  </a:lnTo>
                  <a:lnTo>
                    <a:pt x="15" y="1297"/>
                  </a:lnTo>
                  <a:lnTo>
                    <a:pt x="12" y="1293"/>
                  </a:lnTo>
                  <a:lnTo>
                    <a:pt x="8" y="1291"/>
                  </a:lnTo>
                  <a:lnTo>
                    <a:pt x="7" y="1287"/>
                  </a:lnTo>
                  <a:lnTo>
                    <a:pt x="7" y="1282"/>
                  </a:lnTo>
                  <a:lnTo>
                    <a:pt x="7" y="1278"/>
                  </a:lnTo>
                  <a:lnTo>
                    <a:pt x="8" y="1274"/>
                  </a:lnTo>
                  <a:lnTo>
                    <a:pt x="11" y="1265"/>
                  </a:lnTo>
                  <a:lnTo>
                    <a:pt x="13" y="1258"/>
                  </a:lnTo>
                  <a:lnTo>
                    <a:pt x="17" y="1256"/>
                  </a:lnTo>
                  <a:lnTo>
                    <a:pt x="20" y="1253"/>
                  </a:lnTo>
                  <a:lnTo>
                    <a:pt x="19" y="1245"/>
                  </a:lnTo>
                  <a:lnTo>
                    <a:pt x="16" y="1233"/>
                  </a:lnTo>
                  <a:lnTo>
                    <a:pt x="13" y="1221"/>
                  </a:lnTo>
                  <a:lnTo>
                    <a:pt x="9" y="1215"/>
                  </a:lnTo>
                  <a:lnTo>
                    <a:pt x="5" y="1211"/>
                  </a:lnTo>
                  <a:lnTo>
                    <a:pt x="0" y="1209"/>
                  </a:lnTo>
                  <a:lnTo>
                    <a:pt x="0" y="1208"/>
                  </a:lnTo>
                  <a:lnTo>
                    <a:pt x="0" y="1207"/>
                  </a:lnTo>
                  <a:lnTo>
                    <a:pt x="3" y="1203"/>
                  </a:lnTo>
                  <a:lnTo>
                    <a:pt x="6" y="1197"/>
                  </a:lnTo>
                  <a:lnTo>
                    <a:pt x="9" y="1192"/>
                  </a:lnTo>
                  <a:lnTo>
                    <a:pt x="13" y="1185"/>
                  </a:lnTo>
                  <a:lnTo>
                    <a:pt x="15" y="1177"/>
                  </a:lnTo>
                  <a:lnTo>
                    <a:pt x="16" y="1170"/>
                  </a:lnTo>
                  <a:lnTo>
                    <a:pt x="17" y="1162"/>
                  </a:lnTo>
                  <a:lnTo>
                    <a:pt x="16" y="1156"/>
                  </a:lnTo>
                  <a:lnTo>
                    <a:pt x="15" y="1146"/>
                  </a:lnTo>
                  <a:lnTo>
                    <a:pt x="14" y="1135"/>
                  </a:lnTo>
                  <a:lnTo>
                    <a:pt x="14" y="1123"/>
                  </a:lnTo>
                  <a:lnTo>
                    <a:pt x="15" y="1112"/>
                  </a:lnTo>
                  <a:lnTo>
                    <a:pt x="17" y="1099"/>
                  </a:lnTo>
                  <a:lnTo>
                    <a:pt x="20" y="1080"/>
                  </a:lnTo>
                  <a:lnTo>
                    <a:pt x="22" y="1070"/>
                  </a:lnTo>
                  <a:lnTo>
                    <a:pt x="22" y="1061"/>
                  </a:lnTo>
                  <a:lnTo>
                    <a:pt x="22" y="1054"/>
                  </a:lnTo>
                  <a:lnTo>
                    <a:pt x="20" y="1047"/>
                  </a:lnTo>
                  <a:lnTo>
                    <a:pt x="18" y="1042"/>
                  </a:lnTo>
                  <a:lnTo>
                    <a:pt x="16" y="1035"/>
                  </a:lnTo>
                  <a:lnTo>
                    <a:pt x="15" y="1031"/>
                  </a:lnTo>
                  <a:lnTo>
                    <a:pt x="14" y="1026"/>
                  </a:lnTo>
                  <a:lnTo>
                    <a:pt x="14" y="1022"/>
                  </a:lnTo>
                  <a:lnTo>
                    <a:pt x="15" y="1017"/>
                  </a:lnTo>
                  <a:lnTo>
                    <a:pt x="17" y="1007"/>
                  </a:lnTo>
                  <a:lnTo>
                    <a:pt x="22" y="997"/>
                  </a:lnTo>
                  <a:lnTo>
                    <a:pt x="26" y="994"/>
                  </a:lnTo>
                  <a:lnTo>
                    <a:pt x="30" y="990"/>
                  </a:lnTo>
                  <a:lnTo>
                    <a:pt x="30" y="979"/>
                  </a:lnTo>
                  <a:lnTo>
                    <a:pt x="30" y="967"/>
                  </a:lnTo>
                  <a:lnTo>
                    <a:pt x="31" y="962"/>
                  </a:lnTo>
                  <a:lnTo>
                    <a:pt x="34" y="954"/>
                  </a:lnTo>
                  <a:lnTo>
                    <a:pt x="38" y="952"/>
                  </a:lnTo>
                  <a:lnTo>
                    <a:pt x="40" y="950"/>
                  </a:lnTo>
                  <a:lnTo>
                    <a:pt x="42" y="947"/>
                  </a:lnTo>
                  <a:lnTo>
                    <a:pt x="44" y="944"/>
                  </a:lnTo>
                  <a:lnTo>
                    <a:pt x="44" y="939"/>
                  </a:lnTo>
                  <a:lnTo>
                    <a:pt x="44" y="933"/>
                  </a:lnTo>
                  <a:lnTo>
                    <a:pt x="43" y="928"/>
                  </a:lnTo>
                  <a:lnTo>
                    <a:pt x="42" y="923"/>
                  </a:lnTo>
                  <a:lnTo>
                    <a:pt x="43" y="917"/>
                  </a:lnTo>
                  <a:lnTo>
                    <a:pt x="47" y="911"/>
                  </a:lnTo>
                  <a:lnTo>
                    <a:pt x="54" y="905"/>
                  </a:lnTo>
                  <a:lnTo>
                    <a:pt x="62" y="898"/>
                  </a:lnTo>
                  <a:lnTo>
                    <a:pt x="64" y="894"/>
                  </a:lnTo>
                  <a:lnTo>
                    <a:pt x="66" y="890"/>
                  </a:lnTo>
                  <a:lnTo>
                    <a:pt x="71" y="888"/>
                  </a:lnTo>
                  <a:lnTo>
                    <a:pt x="74" y="885"/>
                  </a:lnTo>
                  <a:lnTo>
                    <a:pt x="77" y="879"/>
                  </a:lnTo>
                  <a:lnTo>
                    <a:pt x="79" y="872"/>
                  </a:lnTo>
                  <a:lnTo>
                    <a:pt x="84" y="866"/>
                  </a:lnTo>
                  <a:lnTo>
                    <a:pt x="92" y="854"/>
                  </a:lnTo>
                  <a:lnTo>
                    <a:pt x="99" y="843"/>
                  </a:lnTo>
                  <a:lnTo>
                    <a:pt x="104" y="837"/>
                  </a:lnTo>
                  <a:lnTo>
                    <a:pt x="112" y="836"/>
                  </a:lnTo>
                  <a:lnTo>
                    <a:pt x="123" y="836"/>
                  </a:lnTo>
                  <a:lnTo>
                    <a:pt x="130" y="830"/>
                  </a:lnTo>
                  <a:lnTo>
                    <a:pt x="134" y="822"/>
                  </a:lnTo>
                  <a:lnTo>
                    <a:pt x="140" y="820"/>
                  </a:lnTo>
                  <a:lnTo>
                    <a:pt x="144" y="819"/>
                  </a:lnTo>
                  <a:close/>
                  <a:moveTo>
                    <a:pt x="1307" y="859"/>
                  </a:moveTo>
                  <a:lnTo>
                    <a:pt x="1306" y="863"/>
                  </a:lnTo>
                  <a:lnTo>
                    <a:pt x="1306" y="868"/>
                  </a:lnTo>
                  <a:lnTo>
                    <a:pt x="1307" y="869"/>
                  </a:lnTo>
                  <a:lnTo>
                    <a:pt x="1308" y="869"/>
                  </a:lnTo>
                  <a:lnTo>
                    <a:pt x="1310" y="869"/>
                  </a:lnTo>
                  <a:lnTo>
                    <a:pt x="1314" y="868"/>
                  </a:lnTo>
                  <a:lnTo>
                    <a:pt x="1314" y="865"/>
                  </a:lnTo>
                  <a:lnTo>
                    <a:pt x="1313" y="862"/>
                  </a:lnTo>
                  <a:lnTo>
                    <a:pt x="1313" y="861"/>
                  </a:lnTo>
                  <a:lnTo>
                    <a:pt x="1311" y="859"/>
                  </a:lnTo>
                  <a:lnTo>
                    <a:pt x="1309" y="859"/>
                  </a:lnTo>
                  <a:lnTo>
                    <a:pt x="1307" y="859"/>
                  </a:lnTo>
                  <a:close/>
                  <a:moveTo>
                    <a:pt x="1298" y="898"/>
                  </a:moveTo>
                  <a:lnTo>
                    <a:pt x="1300" y="898"/>
                  </a:lnTo>
                  <a:lnTo>
                    <a:pt x="1303" y="898"/>
                  </a:lnTo>
                  <a:lnTo>
                    <a:pt x="1303" y="900"/>
                  </a:lnTo>
                  <a:lnTo>
                    <a:pt x="1302" y="900"/>
                  </a:lnTo>
                  <a:lnTo>
                    <a:pt x="1302" y="901"/>
                  </a:lnTo>
                  <a:lnTo>
                    <a:pt x="1299" y="900"/>
                  </a:lnTo>
                  <a:lnTo>
                    <a:pt x="1298" y="898"/>
                  </a:lnTo>
                  <a:close/>
                  <a:moveTo>
                    <a:pt x="1269" y="921"/>
                  </a:moveTo>
                  <a:lnTo>
                    <a:pt x="1270" y="921"/>
                  </a:lnTo>
                  <a:lnTo>
                    <a:pt x="1271" y="921"/>
                  </a:lnTo>
                  <a:lnTo>
                    <a:pt x="1270" y="921"/>
                  </a:lnTo>
                  <a:lnTo>
                    <a:pt x="1269" y="921"/>
                  </a:lnTo>
                  <a:close/>
                  <a:moveTo>
                    <a:pt x="874" y="944"/>
                  </a:moveTo>
                  <a:lnTo>
                    <a:pt x="876" y="944"/>
                  </a:lnTo>
                  <a:lnTo>
                    <a:pt x="877" y="944"/>
                  </a:lnTo>
                  <a:lnTo>
                    <a:pt x="877" y="948"/>
                  </a:lnTo>
                  <a:lnTo>
                    <a:pt x="877" y="949"/>
                  </a:lnTo>
                  <a:lnTo>
                    <a:pt x="876" y="949"/>
                  </a:lnTo>
                  <a:lnTo>
                    <a:pt x="873" y="950"/>
                  </a:lnTo>
                  <a:lnTo>
                    <a:pt x="873" y="949"/>
                  </a:lnTo>
                  <a:lnTo>
                    <a:pt x="873" y="948"/>
                  </a:lnTo>
                  <a:lnTo>
                    <a:pt x="873" y="946"/>
                  </a:lnTo>
                  <a:lnTo>
                    <a:pt x="874" y="944"/>
                  </a:lnTo>
                  <a:close/>
                  <a:moveTo>
                    <a:pt x="770" y="959"/>
                  </a:moveTo>
                  <a:lnTo>
                    <a:pt x="780" y="959"/>
                  </a:lnTo>
                  <a:lnTo>
                    <a:pt x="790" y="960"/>
                  </a:lnTo>
                  <a:lnTo>
                    <a:pt x="796" y="966"/>
                  </a:lnTo>
                  <a:lnTo>
                    <a:pt x="803" y="973"/>
                  </a:lnTo>
                  <a:lnTo>
                    <a:pt x="811" y="972"/>
                  </a:lnTo>
                  <a:lnTo>
                    <a:pt x="821" y="972"/>
                  </a:lnTo>
                  <a:lnTo>
                    <a:pt x="825" y="975"/>
                  </a:lnTo>
                  <a:lnTo>
                    <a:pt x="826" y="978"/>
                  </a:lnTo>
                  <a:lnTo>
                    <a:pt x="826" y="984"/>
                  </a:lnTo>
                  <a:lnTo>
                    <a:pt x="827" y="988"/>
                  </a:lnTo>
                  <a:lnTo>
                    <a:pt x="841" y="995"/>
                  </a:lnTo>
                  <a:lnTo>
                    <a:pt x="856" y="999"/>
                  </a:lnTo>
                  <a:lnTo>
                    <a:pt x="863" y="1006"/>
                  </a:lnTo>
                  <a:lnTo>
                    <a:pt x="871" y="1011"/>
                  </a:lnTo>
                  <a:lnTo>
                    <a:pt x="877" y="1013"/>
                  </a:lnTo>
                  <a:lnTo>
                    <a:pt x="884" y="1014"/>
                  </a:lnTo>
                  <a:lnTo>
                    <a:pt x="888" y="1018"/>
                  </a:lnTo>
                  <a:lnTo>
                    <a:pt x="891" y="1020"/>
                  </a:lnTo>
                  <a:lnTo>
                    <a:pt x="895" y="1022"/>
                  </a:lnTo>
                  <a:lnTo>
                    <a:pt x="901" y="1024"/>
                  </a:lnTo>
                  <a:lnTo>
                    <a:pt x="913" y="1036"/>
                  </a:lnTo>
                  <a:lnTo>
                    <a:pt x="926" y="1047"/>
                  </a:lnTo>
                  <a:lnTo>
                    <a:pt x="926" y="1051"/>
                  </a:lnTo>
                  <a:lnTo>
                    <a:pt x="926" y="1053"/>
                  </a:lnTo>
                  <a:lnTo>
                    <a:pt x="913" y="1056"/>
                  </a:lnTo>
                  <a:lnTo>
                    <a:pt x="900" y="1060"/>
                  </a:lnTo>
                  <a:lnTo>
                    <a:pt x="900" y="1061"/>
                  </a:lnTo>
                  <a:lnTo>
                    <a:pt x="900" y="1063"/>
                  </a:lnTo>
                  <a:lnTo>
                    <a:pt x="903" y="1065"/>
                  </a:lnTo>
                  <a:lnTo>
                    <a:pt x="906" y="1066"/>
                  </a:lnTo>
                  <a:lnTo>
                    <a:pt x="910" y="1064"/>
                  </a:lnTo>
                  <a:lnTo>
                    <a:pt x="913" y="1060"/>
                  </a:lnTo>
                  <a:lnTo>
                    <a:pt x="919" y="1061"/>
                  </a:lnTo>
                  <a:lnTo>
                    <a:pt x="924" y="1063"/>
                  </a:lnTo>
                  <a:lnTo>
                    <a:pt x="930" y="1059"/>
                  </a:lnTo>
                  <a:lnTo>
                    <a:pt x="934" y="1055"/>
                  </a:lnTo>
                  <a:lnTo>
                    <a:pt x="937" y="1058"/>
                  </a:lnTo>
                  <a:lnTo>
                    <a:pt x="938" y="1060"/>
                  </a:lnTo>
                  <a:lnTo>
                    <a:pt x="939" y="1064"/>
                  </a:lnTo>
                  <a:lnTo>
                    <a:pt x="939" y="1066"/>
                  </a:lnTo>
                  <a:lnTo>
                    <a:pt x="937" y="1072"/>
                  </a:lnTo>
                  <a:lnTo>
                    <a:pt x="934" y="1078"/>
                  </a:lnTo>
                  <a:lnTo>
                    <a:pt x="930" y="1083"/>
                  </a:lnTo>
                  <a:lnTo>
                    <a:pt x="924" y="1089"/>
                  </a:lnTo>
                  <a:lnTo>
                    <a:pt x="919" y="1092"/>
                  </a:lnTo>
                  <a:lnTo>
                    <a:pt x="914" y="1094"/>
                  </a:lnTo>
                  <a:lnTo>
                    <a:pt x="910" y="1092"/>
                  </a:lnTo>
                  <a:lnTo>
                    <a:pt x="907" y="1090"/>
                  </a:lnTo>
                  <a:lnTo>
                    <a:pt x="906" y="1089"/>
                  </a:lnTo>
                  <a:lnTo>
                    <a:pt x="903" y="1089"/>
                  </a:lnTo>
                  <a:lnTo>
                    <a:pt x="901" y="1089"/>
                  </a:lnTo>
                  <a:lnTo>
                    <a:pt x="899" y="1089"/>
                  </a:lnTo>
                  <a:lnTo>
                    <a:pt x="895" y="1094"/>
                  </a:lnTo>
                  <a:lnTo>
                    <a:pt x="891" y="1101"/>
                  </a:lnTo>
                  <a:lnTo>
                    <a:pt x="884" y="1104"/>
                  </a:lnTo>
                  <a:lnTo>
                    <a:pt x="878" y="1110"/>
                  </a:lnTo>
                  <a:lnTo>
                    <a:pt x="878" y="1112"/>
                  </a:lnTo>
                  <a:lnTo>
                    <a:pt x="879" y="1114"/>
                  </a:lnTo>
                  <a:lnTo>
                    <a:pt x="890" y="1113"/>
                  </a:lnTo>
                  <a:lnTo>
                    <a:pt x="901" y="1110"/>
                  </a:lnTo>
                  <a:lnTo>
                    <a:pt x="901" y="1111"/>
                  </a:lnTo>
                  <a:lnTo>
                    <a:pt x="902" y="1112"/>
                  </a:lnTo>
                  <a:lnTo>
                    <a:pt x="903" y="1117"/>
                  </a:lnTo>
                  <a:lnTo>
                    <a:pt x="904" y="1123"/>
                  </a:lnTo>
                  <a:lnTo>
                    <a:pt x="902" y="1127"/>
                  </a:lnTo>
                  <a:lnTo>
                    <a:pt x="900" y="1131"/>
                  </a:lnTo>
                  <a:lnTo>
                    <a:pt x="885" y="1126"/>
                  </a:lnTo>
                  <a:lnTo>
                    <a:pt x="872" y="1123"/>
                  </a:lnTo>
                  <a:lnTo>
                    <a:pt x="867" y="1126"/>
                  </a:lnTo>
                  <a:lnTo>
                    <a:pt x="864" y="1129"/>
                  </a:lnTo>
                  <a:lnTo>
                    <a:pt x="864" y="1130"/>
                  </a:lnTo>
                  <a:lnTo>
                    <a:pt x="864" y="1131"/>
                  </a:lnTo>
                  <a:lnTo>
                    <a:pt x="867" y="1134"/>
                  </a:lnTo>
                  <a:lnTo>
                    <a:pt x="871" y="1135"/>
                  </a:lnTo>
                  <a:lnTo>
                    <a:pt x="871" y="1137"/>
                  </a:lnTo>
                  <a:lnTo>
                    <a:pt x="871" y="1138"/>
                  </a:lnTo>
                  <a:lnTo>
                    <a:pt x="865" y="1145"/>
                  </a:lnTo>
                  <a:lnTo>
                    <a:pt x="862" y="1151"/>
                  </a:lnTo>
                  <a:lnTo>
                    <a:pt x="861" y="1157"/>
                  </a:lnTo>
                  <a:lnTo>
                    <a:pt x="860" y="1162"/>
                  </a:lnTo>
                  <a:lnTo>
                    <a:pt x="858" y="1176"/>
                  </a:lnTo>
                  <a:lnTo>
                    <a:pt x="856" y="1194"/>
                  </a:lnTo>
                  <a:lnTo>
                    <a:pt x="848" y="1195"/>
                  </a:lnTo>
                  <a:lnTo>
                    <a:pt x="841" y="1195"/>
                  </a:lnTo>
                  <a:lnTo>
                    <a:pt x="838" y="1195"/>
                  </a:lnTo>
                  <a:lnTo>
                    <a:pt x="834" y="1195"/>
                  </a:lnTo>
                  <a:lnTo>
                    <a:pt x="831" y="1197"/>
                  </a:lnTo>
                  <a:lnTo>
                    <a:pt x="828" y="1199"/>
                  </a:lnTo>
                  <a:lnTo>
                    <a:pt x="828" y="1200"/>
                  </a:lnTo>
                  <a:lnTo>
                    <a:pt x="828" y="1201"/>
                  </a:lnTo>
                  <a:lnTo>
                    <a:pt x="831" y="1205"/>
                  </a:lnTo>
                  <a:lnTo>
                    <a:pt x="834" y="1207"/>
                  </a:lnTo>
                  <a:lnTo>
                    <a:pt x="834" y="1208"/>
                  </a:lnTo>
                  <a:lnTo>
                    <a:pt x="834" y="1209"/>
                  </a:lnTo>
                  <a:lnTo>
                    <a:pt x="833" y="1210"/>
                  </a:lnTo>
                  <a:lnTo>
                    <a:pt x="832" y="1210"/>
                  </a:lnTo>
                  <a:lnTo>
                    <a:pt x="821" y="1214"/>
                  </a:lnTo>
                  <a:lnTo>
                    <a:pt x="808" y="1215"/>
                  </a:lnTo>
                  <a:lnTo>
                    <a:pt x="799" y="1226"/>
                  </a:lnTo>
                  <a:lnTo>
                    <a:pt x="790" y="1235"/>
                  </a:lnTo>
                  <a:lnTo>
                    <a:pt x="781" y="1245"/>
                  </a:lnTo>
                  <a:lnTo>
                    <a:pt x="772" y="1256"/>
                  </a:lnTo>
                  <a:lnTo>
                    <a:pt x="763" y="1257"/>
                  </a:lnTo>
                  <a:lnTo>
                    <a:pt x="755" y="1257"/>
                  </a:lnTo>
                  <a:lnTo>
                    <a:pt x="749" y="1261"/>
                  </a:lnTo>
                  <a:lnTo>
                    <a:pt x="743" y="1268"/>
                  </a:lnTo>
                  <a:lnTo>
                    <a:pt x="739" y="1273"/>
                  </a:lnTo>
                  <a:lnTo>
                    <a:pt x="736" y="1276"/>
                  </a:lnTo>
                  <a:lnTo>
                    <a:pt x="735" y="1280"/>
                  </a:lnTo>
                  <a:lnTo>
                    <a:pt x="735" y="1284"/>
                  </a:lnTo>
                  <a:lnTo>
                    <a:pt x="741" y="1289"/>
                  </a:lnTo>
                  <a:lnTo>
                    <a:pt x="749" y="1294"/>
                  </a:lnTo>
                  <a:lnTo>
                    <a:pt x="751" y="1300"/>
                  </a:lnTo>
                  <a:lnTo>
                    <a:pt x="753" y="1304"/>
                  </a:lnTo>
                  <a:lnTo>
                    <a:pt x="759" y="1308"/>
                  </a:lnTo>
                  <a:lnTo>
                    <a:pt x="763" y="1309"/>
                  </a:lnTo>
                  <a:lnTo>
                    <a:pt x="768" y="1309"/>
                  </a:lnTo>
                  <a:lnTo>
                    <a:pt x="772" y="1309"/>
                  </a:lnTo>
                  <a:lnTo>
                    <a:pt x="780" y="1306"/>
                  </a:lnTo>
                  <a:lnTo>
                    <a:pt x="788" y="1305"/>
                  </a:lnTo>
                  <a:lnTo>
                    <a:pt x="794" y="1306"/>
                  </a:lnTo>
                  <a:lnTo>
                    <a:pt x="800" y="1308"/>
                  </a:lnTo>
                  <a:lnTo>
                    <a:pt x="804" y="1306"/>
                  </a:lnTo>
                  <a:lnTo>
                    <a:pt x="806" y="1304"/>
                  </a:lnTo>
                  <a:lnTo>
                    <a:pt x="810" y="1303"/>
                  </a:lnTo>
                  <a:lnTo>
                    <a:pt x="816" y="1303"/>
                  </a:lnTo>
                  <a:lnTo>
                    <a:pt x="819" y="1306"/>
                  </a:lnTo>
                  <a:lnTo>
                    <a:pt x="823" y="1310"/>
                  </a:lnTo>
                  <a:lnTo>
                    <a:pt x="832" y="1309"/>
                  </a:lnTo>
                  <a:lnTo>
                    <a:pt x="840" y="1306"/>
                  </a:lnTo>
                  <a:lnTo>
                    <a:pt x="848" y="1303"/>
                  </a:lnTo>
                  <a:lnTo>
                    <a:pt x="854" y="1300"/>
                  </a:lnTo>
                  <a:lnTo>
                    <a:pt x="858" y="1292"/>
                  </a:lnTo>
                  <a:lnTo>
                    <a:pt x="865" y="1287"/>
                  </a:lnTo>
                  <a:lnTo>
                    <a:pt x="873" y="1287"/>
                  </a:lnTo>
                  <a:lnTo>
                    <a:pt x="884" y="1288"/>
                  </a:lnTo>
                  <a:lnTo>
                    <a:pt x="896" y="1290"/>
                  </a:lnTo>
                  <a:lnTo>
                    <a:pt x="904" y="1291"/>
                  </a:lnTo>
                  <a:lnTo>
                    <a:pt x="907" y="1296"/>
                  </a:lnTo>
                  <a:lnTo>
                    <a:pt x="910" y="1300"/>
                  </a:lnTo>
                  <a:lnTo>
                    <a:pt x="914" y="1302"/>
                  </a:lnTo>
                  <a:lnTo>
                    <a:pt x="921" y="1302"/>
                  </a:lnTo>
                  <a:lnTo>
                    <a:pt x="925" y="1299"/>
                  </a:lnTo>
                  <a:lnTo>
                    <a:pt x="930" y="1296"/>
                  </a:lnTo>
                  <a:lnTo>
                    <a:pt x="932" y="1300"/>
                  </a:lnTo>
                  <a:lnTo>
                    <a:pt x="935" y="1303"/>
                  </a:lnTo>
                  <a:lnTo>
                    <a:pt x="941" y="1304"/>
                  </a:lnTo>
                  <a:lnTo>
                    <a:pt x="946" y="1305"/>
                  </a:lnTo>
                  <a:lnTo>
                    <a:pt x="950" y="1302"/>
                  </a:lnTo>
                  <a:lnTo>
                    <a:pt x="955" y="1300"/>
                  </a:lnTo>
                  <a:lnTo>
                    <a:pt x="957" y="1297"/>
                  </a:lnTo>
                  <a:lnTo>
                    <a:pt x="958" y="1289"/>
                  </a:lnTo>
                  <a:lnTo>
                    <a:pt x="959" y="1289"/>
                  </a:lnTo>
                  <a:lnTo>
                    <a:pt x="967" y="1297"/>
                  </a:lnTo>
                  <a:lnTo>
                    <a:pt x="973" y="1305"/>
                  </a:lnTo>
                  <a:lnTo>
                    <a:pt x="974" y="1305"/>
                  </a:lnTo>
                  <a:lnTo>
                    <a:pt x="976" y="1305"/>
                  </a:lnTo>
                  <a:lnTo>
                    <a:pt x="980" y="1301"/>
                  </a:lnTo>
                  <a:lnTo>
                    <a:pt x="983" y="1296"/>
                  </a:lnTo>
                  <a:lnTo>
                    <a:pt x="990" y="1298"/>
                  </a:lnTo>
                  <a:lnTo>
                    <a:pt x="995" y="1299"/>
                  </a:lnTo>
                  <a:lnTo>
                    <a:pt x="999" y="1299"/>
                  </a:lnTo>
                  <a:lnTo>
                    <a:pt x="1002" y="1298"/>
                  </a:lnTo>
                  <a:lnTo>
                    <a:pt x="1004" y="1296"/>
                  </a:lnTo>
                  <a:lnTo>
                    <a:pt x="1006" y="1293"/>
                  </a:lnTo>
                  <a:lnTo>
                    <a:pt x="1011" y="1293"/>
                  </a:lnTo>
                  <a:lnTo>
                    <a:pt x="1015" y="1294"/>
                  </a:lnTo>
                  <a:lnTo>
                    <a:pt x="1021" y="1304"/>
                  </a:lnTo>
                  <a:lnTo>
                    <a:pt x="1029" y="1314"/>
                  </a:lnTo>
                  <a:lnTo>
                    <a:pt x="1032" y="1314"/>
                  </a:lnTo>
                  <a:lnTo>
                    <a:pt x="1036" y="1313"/>
                  </a:lnTo>
                  <a:lnTo>
                    <a:pt x="1039" y="1311"/>
                  </a:lnTo>
                  <a:lnTo>
                    <a:pt x="1041" y="1308"/>
                  </a:lnTo>
                  <a:lnTo>
                    <a:pt x="1044" y="1300"/>
                  </a:lnTo>
                  <a:lnTo>
                    <a:pt x="1050" y="1294"/>
                  </a:lnTo>
                  <a:lnTo>
                    <a:pt x="1052" y="1293"/>
                  </a:lnTo>
                  <a:lnTo>
                    <a:pt x="1054" y="1293"/>
                  </a:lnTo>
                  <a:lnTo>
                    <a:pt x="1055" y="1294"/>
                  </a:lnTo>
                  <a:lnTo>
                    <a:pt x="1058" y="1294"/>
                  </a:lnTo>
                  <a:lnTo>
                    <a:pt x="1060" y="1298"/>
                  </a:lnTo>
                  <a:lnTo>
                    <a:pt x="1062" y="1300"/>
                  </a:lnTo>
                  <a:lnTo>
                    <a:pt x="1071" y="1300"/>
                  </a:lnTo>
                  <a:lnTo>
                    <a:pt x="1079" y="1300"/>
                  </a:lnTo>
                  <a:lnTo>
                    <a:pt x="1085" y="1301"/>
                  </a:lnTo>
                  <a:lnTo>
                    <a:pt x="1089" y="1302"/>
                  </a:lnTo>
                  <a:lnTo>
                    <a:pt x="1104" y="1302"/>
                  </a:lnTo>
                  <a:lnTo>
                    <a:pt x="1118" y="1302"/>
                  </a:lnTo>
                  <a:lnTo>
                    <a:pt x="1125" y="1305"/>
                  </a:lnTo>
                  <a:lnTo>
                    <a:pt x="1132" y="1311"/>
                  </a:lnTo>
                  <a:lnTo>
                    <a:pt x="1136" y="1312"/>
                  </a:lnTo>
                  <a:lnTo>
                    <a:pt x="1140" y="1314"/>
                  </a:lnTo>
                  <a:lnTo>
                    <a:pt x="1144" y="1314"/>
                  </a:lnTo>
                  <a:lnTo>
                    <a:pt x="1147" y="1314"/>
                  </a:lnTo>
                  <a:lnTo>
                    <a:pt x="1153" y="1308"/>
                  </a:lnTo>
                  <a:lnTo>
                    <a:pt x="1157" y="1300"/>
                  </a:lnTo>
                  <a:lnTo>
                    <a:pt x="1163" y="1299"/>
                  </a:lnTo>
                  <a:lnTo>
                    <a:pt x="1168" y="1299"/>
                  </a:lnTo>
                  <a:lnTo>
                    <a:pt x="1172" y="1301"/>
                  </a:lnTo>
                  <a:lnTo>
                    <a:pt x="1176" y="1304"/>
                  </a:lnTo>
                  <a:lnTo>
                    <a:pt x="1182" y="1311"/>
                  </a:lnTo>
                  <a:lnTo>
                    <a:pt x="1188" y="1315"/>
                  </a:lnTo>
                  <a:lnTo>
                    <a:pt x="1192" y="1316"/>
                  </a:lnTo>
                  <a:lnTo>
                    <a:pt x="1195" y="1316"/>
                  </a:lnTo>
                  <a:lnTo>
                    <a:pt x="1199" y="1316"/>
                  </a:lnTo>
                  <a:lnTo>
                    <a:pt x="1202" y="1315"/>
                  </a:lnTo>
                  <a:lnTo>
                    <a:pt x="1207" y="1314"/>
                  </a:lnTo>
                  <a:lnTo>
                    <a:pt x="1214" y="1312"/>
                  </a:lnTo>
                  <a:lnTo>
                    <a:pt x="1221" y="1316"/>
                  </a:lnTo>
                  <a:lnTo>
                    <a:pt x="1227" y="1320"/>
                  </a:lnTo>
                  <a:lnTo>
                    <a:pt x="1228" y="1323"/>
                  </a:lnTo>
                  <a:lnTo>
                    <a:pt x="1229" y="1325"/>
                  </a:lnTo>
                  <a:lnTo>
                    <a:pt x="1223" y="1326"/>
                  </a:lnTo>
                  <a:lnTo>
                    <a:pt x="1218" y="1328"/>
                  </a:lnTo>
                  <a:lnTo>
                    <a:pt x="1214" y="1332"/>
                  </a:lnTo>
                  <a:lnTo>
                    <a:pt x="1211" y="1336"/>
                  </a:lnTo>
                  <a:lnTo>
                    <a:pt x="1207" y="1340"/>
                  </a:lnTo>
                  <a:lnTo>
                    <a:pt x="1204" y="1345"/>
                  </a:lnTo>
                  <a:lnTo>
                    <a:pt x="1201" y="1348"/>
                  </a:lnTo>
                  <a:lnTo>
                    <a:pt x="1197" y="1351"/>
                  </a:lnTo>
                  <a:lnTo>
                    <a:pt x="1187" y="1354"/>
                  </a:lnTo>
                  <a:lnTo>
                    <a:pt x="1178" y="1356"/>
                  </a:lnTo>
                  <a:lnTo>
                    <a:pt x="1179" y="1362"/>
                  </a:lnTo>
                  <a:lnTo>
                    <a:pt x="1180" y="1369"/>
                  </a:lnTo>
                  <a:lnTo>
                    <a:pt x="1186" y="1371"/>
                  </a:lnTo>
                  <a:lnTo>
                    <a:pt x="1191" y="1372"/>
                  </a:lnTo>
                  <a:lnTo>
                    <a:pt x="1199" y="1373"/>
                  </a:lnTo>
                  <a:lnTo>
                    <a:pt x="1205" y="1374"/>
                  </a:lnTo>
                  <a:lnTo>
                    <a:pt x="1205" y="1375"/>
                  </a:lnTo>
                  <a:lnTo>
                    <a:pt x="1206" y="1377"/>
                  </a:lnTo>
                  <a:lnTo>
                    <a:pt x="1206" y="1382"/>
                  </a:lnTo>
                  <a:lnTo>
                    <a:pt x="1204" y="1390"/>
                  </a:lnTo>
                  <a:lnTo>
                    <a:pt x="1201" y="1396"/>
                  </a:lnTo>
                  <a:lnTo>
                    <a:pt x="1198" y="1401"/>
                  </a:lnTo>
                  <a:lnTo>
                    <a:pt x="1191" y="1403"/>
                  </a:lnTo>
                  <a:lnTo>
                    <a:pt x="1185" y="1403"/>
                  </a:lnTo>
                  <a:lnTo>
                    <a:pt x="1178" y="1403"/>
                  </a:lnTo>
                  <a:lnTo>
                    <a:pt x="1170" y="1402"/>
                  </a:lnTo>
                  <a:lnTo>
                    <a:pt x="1156" y="1399"/>
                  </a:lnTo>
                  <a:lnTo>
                    <a:pt x="1145" y="1398"/>
                  </a:lnTo>
                  <a:lnTo>
                    <a:pt x="1137" y="1399"/>
                  </a:lnTo>
                  <a:lnTo>
                    <a:pt x="1130" y="1402"/>
                  </a:lnTo>
                  <a:lnTo>
                    <a:pt x="1123" y="1401"/>
                  </a:lnTo>
                  <a:lnTo>
                    <a:pt x="1114" y="1398"/>
                  </a:lnTo>
                  <a:lnTo>
                    <a:pt x="1106" y="1397"/>
                  </a:lnTo>
                  <a:lnTo>
                    <a:pt x="1096" y="1398"/>
                  </a:lnTo>
                  <a:lnTo>
                    <a:pt x="1090" y="1399"/>
                  </a:lnTo>
                  <a:lnTo>
                    <a:pt x="1082" y="1402"/>
                  </a:lnTo>
                  <a:lnTo>
                    <a:pt x="1073" y="1403"/>
                  </a:lnTo>
                  <a:lnTo>
                    <a:pt x="1065" y="1402"/>
                  </a:lnTo>
                  <a:lnTo>
                    <a:pt x="1056" y="1398"/>
                  </a:lnTo>
                  <a:lnTo>
                    <a:pt x="1047" y="1395"/>
                  </a:lnTo>
                  <a:lnTo>
                    <a:pt x="1044" y="1397"/>
                  </a:lnTo>
                  <a:lnTo>
                    <a:pt x="1041" y="1399"/>
                  </a:lnTo>
                  <a:lnTo>
                    <a:pt x="1037" y="1401"/>
                  </a:lnTo>
                  <a:lnTo>
                    <a:pt x="1031" y="1402"/>
                  </a:lnTo>
                  <a:lnTo>
                    <a:pt x="1027" y="1398"/>
                  </a:lnTo>
                  <a:lnTo>
                    <a:pt x="1025" y="1395"/>
                  </a:lnTo>
                  <a:lnTo>
                    <a:pt x="1023" y="1392"/>
                  </a:lnTo>
                  <a:lnTo>
                    <a:pt x="1020" y="1387"/>
                  </a:lnTo>
                  <a:lnTo>
                    <a:pt x="1013" y="1387"/>
                  </a:lnTo>
                  <a:lnTo>
                    <a:pt x="1006" y="1387"/>
                  </a:lnTo>
                  <a:lnTo>
                    <a:pt x="1003" y="1394"/>
                  </a:lnTo>
                  <a:lnTo>
                    <a:pt x="999" y="1401"/>
                  </a:lnTo>
                  <a:lnTo>
                    <a:pt x="997" y="1401"/>
                  </a:lnTo>
                  <a:lnTo>
                    <a:pt x="995" y="1401"/>
                  </a:lnTo>
                  <a:lnTo>
                    <a:pt x="994" y="1397"/>
                  </a:lnTo>
                  <a:lnTo>
                    <a:pt x="993" y="1393"/>
                  </a:lnTo>
                  <a:lnTo>
                    <a:pt x="984" y="1393"/>
                  </a:lnTo>
                  <a:lnTo>
                    <a:pt x="976" y="1392"/>
                  </a:lnTo>
                  <a:lnTo>
                    <a:pt x="972" y="1391"/>
                  </a:lnTo>
                  <a:lnTo>
                    <a:pt x="970" y="1387"/>
                  </a:lnTo>
                  <a:lnTo>
                    <a:pt x="968" y="1386"/>
                  </a:lnTo>
                  <a:lnTo>
                    <a:pt x="967" y="1386"/>
                  </a:lnTo>
                  <a:lnTo>
                    <a:pt x="965" y="1386"/>
                  </a:lnTo>
                  <a:lnTo>
                    <a:pt x="961" y="1387"/>
                  </a:lnTo>
                  <a:lnTo>
                    <a:pt x="953" y="1394"/>
                  </a:lnTo>
                  <a:lnTo>
                    <a:pt x="944" y="1402"/>
                  </a:lnTo>
                  <a:lnTo>
                    <a:pt x="941" y="1402"/>
                  </a:lnTo>
                  <a:lnTo>
                    <a:pt x="937" y="1401"/>
                  </a:lnTo>
                  <a:lnTo>
                    <a:pt x="932" y="1393"/>
                  </a:lnTo>
                  <a:lnTo>
                    <a:pt x="926" y="1386"/>
                  </a:lnTo>
                  <a:lnTo>
                    <a:pt x="923" y="1386"/>
                  </a:lnTo>
                  <a:lnTo>
                    <a:pt x="920" y="1387"/>
                  </a:lnTo>
                  <a:lnTo>
                    <a:pt x="919" y="1393"/>
                  </a:lnTo>
                  <a:lnTo>
                    <a:pt x="915" y="1397"/>
                  </a:lnTo>
                  <a:lnTo>
                    <a:pt x="910" y="1399"/>
                  </a:lnTo>
                  <a:lnTo>
                    <a:pt x="906" y="1399"/>
                  </a:lnTo>
                  <a:lnTo>
                    <a:pt x="902" y="1398"/>
                  </a:lnTo>
                  <a:lnTo>
                    <a:pt x="898" y="1397"/>
                  </a:lnTo>
                  <a:lnTo>
                    <a:pt x="890" y="1395"/>
                  </a:lnTo>
                  <a:lnTo>
                    <a:pt x="885" y="1392"/>
                  </a:lnTo>
                  <a:lnTo>
                    <a:pt x="876" y="1392"/>
                  </a:lnTo>
                  <a:lnTo>
                    <a:pt x="863" y="1393"/>
                  </a:lnTo>
                  <a:lnTo>
                    <a:pt x="849" y="1395"/>
                  </a:lnTo>
                  <a:lnTo>
                    <a:pt x="840" y="1396"/>
                  </a:lnTo>
                  <a:lnTo>
                    <a:pt x="838" y="1398"/>
                  </a:lnTo>
                  <a:lnTo>
                    <a:pt x="835" y="1401"/>
                  </a:lnTo>
                  <a:lnTo>
                    <a:pt x="837" y="1407"/>
                  </a:lnTo>
                  <a:lnTo>
                    <a:pt x="838" y="1415"/>
                  </a:lnTo>
                  <a:lnTo>
                    <a:pt x="842" y="1421"/>
                  </a:lnTo>
                  <a:lnTo>
                    <a:pt x="846" y="1429"/>
                  </a:lnTo>
                  <a:lnTo>
                    <a:pt x="856" y="1443"/>
                  </a:lnTo>
                  <a:lnTo>
                    <a:pt x="863" y="1455"/>
                  </a:lnTo>
                  <a:lnTo>
                    <a:pt x="866" y="1464"/>
                  </a:lnTo>
                  <a:lnTo>
                    <a:pt x="869" y="1472"/>
                  </a:lnTo>
                  <a:lnTo>
                    <a:pt x="867" y="1476"/>
                  </a:lnTo>
                  <a:lnTo>
                    <a:pt x="867" y="1480"/>
                  </a:lnTo>
                  <a:lnTo>
                    <a:pt x="873" y="1488"/>
                  </a:lnTo>
                  <a:lnTo>
                    <a:pt x="878" y="1496"/>
                  </a:lnTo>
                  <a:lnTo>
                    <a:pt x="878" y="1504"/>
                  </a:lnTo>
                  <a:lnTo>
                    <a:pt x="878" y="1513"/>
                  </a:lnTo>
                  <a:lnTo>
                    <a:pt x="878" y="1522"/>
                  </a:lnTo>
                  <a:lnTo>
                    <a:pt x="878" y="1531"/>
                  </a:lnTo>
                  <a:lnTo>
                    <a:pt x="880" y="1538"/>
                  </a:lnTo>
                  <a:lnTo>
                    <a:pt x="883" y="1548"/>
                  </a:lnTo>
                  <a:lnTo>
                    <a:pt x="884" y="1559"/>
                  </a:lnTo>
                  <a:lnTo>
                    <a:pt x="885" y="1567"/>
                  </a:lnTo>
                  <a:lnTo>
                    <a:pt x="885" y="1568"/>
                  </a:lnTo>
                  <a:lnTo>
                    <a:pt x="878" y="1578"/>
                  </a:lnTo>
                  <a:lnTo>
                    <a:pt x="872" y="1587"/>
                  </a:lnTo>
                  <a:lnTo>
                    <a:pt x="873" y="1588"/>
                  </a:lnTo>
                  <a:lnTo>
                    <a:pt x="873" y="1589"/>
                  </a:lnTo>
                  <a:lnTo>
                    <a:pt x="878" y="1592"/>
                  </a:lnTo>
                  <a:lnTo>
                    <a:pt x="884" y="1595"/>
                  </a:lnTo>
                  <a:lnTo>
                    <a:pt x="886" y="1599"/>
                  </a:lnTo>
                  <a:lnTo>
                    <a:pt x="887" y="1603"/>
                  </a:lnTo>
                  <a:lnTo>
                    <a:pt x="887" y="1606"/>
                  </a:lnTo>
                  <a:lnTo>
                    <a:pt x="886" y="1611"/>
                  </a:lnTo>
                  <a:lnTo>
                    <a:pt x="885" y="1617"/>
                  </a:lnTo>
                  <a:lnTo>
                    <a:pt x="885" y="1624"/>
                  </a:lnTo>
                  <a:lnTo>
                    <a:pt x="888" y="1629"/>
                  </a:lnTo>
                  <a:lnTo>
                    <a:pt x="892" y="1637"/>
                  </a:lnTo>
                  <a:lnTo>
                    <a:pt x="891" y="1648"/>
                  </a:lnTo>
                  <a:lnTo>
                    <a:pt x="890" y="1660"/>
                  </a:lnTo>
                  <a:lnTo>
                    <a:pt x="896" y="1665"/>
                  </a:lnTo>
                  <a:lnTo>
                    <a:pt x="902" y="1671"/>
                  </a:lnTo>
                  <a:lnTo>
                    <a:pt x="902" y="1677"/>
                  </a:lnTo>
                  <a:lnTo>
                    <a:pt x="903" y="1684"/>
                  </a:lnTo>
                  <a:lnTo>
                    <a:pt x="908" y="1697"/>
                  </a:lnTo>
                  <a:lnTo>
                    <a:pt x="912" y="1710"/>
                  </a:lnTo>
                  <a:lnTo>
                    <a:pt x="911" y="1719"/>
                  </a:lnTo>
                  <a:lnTo>
                    <a:pt x="909" y="1727"/>
                  </a:lnTo>
                  <a:lnTo>
                    <a:pt x="911" y="1730"/>
                  </a:lnTo>
                  <a:lnTo>
                    <a:pt x="913" y="1732"/>
                  </a:lnTo>
                  <a:lnTo>
                    <a:pt x="914" y="1734"/>
                  </a:lnTo>
                  <a:lnTo>
                    <a:pt x="915" y="1735"/>
                  </a:lnTo>
                  <a:lnTo>
                    <a:pt x="915" y="1737"/>
                  </a:lnTo>
                  <a:lnTo>
                    <a:pt x="915" y="1740"/>
                  </a:lnTo>
                  <a:lnTo>
                    <a:pt x="912" y="1753"/>
                  </a:lnTo>
                  <a:lnTo>
                    <a:pt x="910" y="1767"/>
                  </a:lnTo>
                  <a:lnTo>
                    <a:pt x="907" y="1781"/>
                  </a:lnTo>
                  <a:lnTo>
                    <a:pt x="904" y="1794"/>
                  </a:lnTo>
                  <a:lnTo>
                    <a:pt x="904" y="1803"/>
                  </a:lnTo>
                  <a:lnTo>
                    <a:pt x="903" y="1814"/>
                  </a:lnTo>
                  <a:lnTo>
                    <a:pt x="899" y="1816"/>
                  </a:lnTo>
                  <a:lnTo>
                    <a:pt x="895" y="1820"/>
                  </a:lnTo>
                  <a:lnTo>
                    <a:pt x="892" y="1824"/>
                  </a:lnTo>
                  <a:lnTo>
                    <a:pt x="891" y="1828"/>
                  </a:lnTo>
                  <a:lnTo>
                    <a:pt x="875" y="1828"/>
                  </a:lnTo>
                  <a:lnTo>
                    <a:pt x="860" y="1828"/>
                  </a:lnTo>
                  <a:lnTo>
                    <a:pt x="855" y="1826"/>
                  </a:lnTo>
                  <a:lnTo>
                    <a:pt x="852" y="1823"/>
                  </a:lnTo>
                  <a:lnTo>
                    <a:pt x="849" y="1821"/>
                  </a:lnTo>
                  <a:lnTo>
                    <a:pt x="842" y="1820"/>
                  </a:lnTo>
                  <a:lnTo>
                    <a:pt x="835" y="1822"/>
                  </a:lnTo>
                  <a:lnTo>
                    <a:pt x="828" y="1823"/>
                  </a:lnTo>
                  <a:lnTo>
                    <a:pt x="820" y="1823"/>
                  </a:lnTo>
                  <a:lnTo>
                    <a:pt x="813" y="1823"/>
                  </a:lnTo>
                  <a:lnTo>
                    <a:pt x="796" y="1820"/>
                  </a:lnTo>
                  <a:lnTo>
                    <a:pt x="781" y="1815"/>
                  </a:lnTo>
                  <a:lnTo>
                    <a:pt x="780" y="1812"/>
                  </a:lnTo>
                  <a:lnTo>
                    <a:pt x="779" y="1809"/>
                  </a:lnTo>
                  <a:lnTo>
                    <a:pt x="776" y="1806"/>
                  </a:lnTo>
                  <a:lnTo>
                    <a:pt x="774" y="1804"/>
                  </a:lnTo>
                  <a:lnTo>
                    <a:pt x="760" y="1804"/>
                  </a:lnTo>
                  <a:lnTo>
                    <a:pt x="748" y="1804"/>
                  </a:lnTo>
                  <a:lnTo>
                    <a:pt x="736" y="1801"/>
                  </a:lnTo>
                  <a:lnTo>
                    <a:pt x="725" y="1797"/>
                  </a:lnTo>
                  <a:lnTo>
                    <a:pt x="722" y="1792"/>
                  </a:lnTo>
                  <a:lnTo>
                    <a:pt x="717" y="1788"/>
                  </a:lnTo>
                  <a:lnTo>
                    <a:pt x="706" y="1786"/>
                  </a:lnTo>
                  <a:lnTo>
                    <a:pt x="694" y="1782"/>
                  </a:lnTo>
                  <a:lnTo>
                    <a:pt x="682" y="1780"/>
                  </a:lnTo>
                  <a:lnTo>
                    <a:pt x="672" y="1776"/>
                  </a:lnTo>
                  <a:lnTo>
                    <a:pt x="669" y="1770"/>
                  </a:lnTo>
                  <a:lnTo>
                    <a:pt x="665" y="1765"/>
                  </a:lnTo>
                  <a:lnTo>
                    <a:pt x="657" y="1764"/>
                  </a:lnTo>
                  <a:lnTo>
                    <a:pt x="650" y="1764"/>
                  </a:lnTo>
                  <a:lnTo>
                    <a:pt x="641" y="1760"/>
                  </a:lnTo>
                  <a:lnTo>
                    <a:pt x="633" y="1754"/>
                  </a:lnTo>
                  <a:lnTo>
                    <a:pt x="627" y="1748"/>
                  </a:lnTo>
                  <a:lnTo>
                    <a:pt x="620" y="1742"/>
                  </a:lnTo>
                  <a:lnTo>
                    <a:pt x="613" y="1744"/>
                  </a:lnTo>
                  <a:lnTo>
                    <a:pt x="607" y="1744"/>
                  </a:lnTo>
                  <a:lnTo>
                    <a:pt x="601" y="1741"/>
                  </a:lnTo>
                  <a:lnTo>
                    <a:pt x="597" y="1736"/>
                  </a:lnTo>
                  <a:lnTo>
                    <a:pt x="592" y="1736"/>
                  </a:lnTo>
                  <a:lnTo>
                    <a:pt x="585" y="1736"/>
                  </a:lnTo>
                  <a:lnTo>
                    <a:pt x="576" y="1732"/>
                  </a:lnTo>
                  <a:lnTo>
                    <a:pt x="566" y="1727"/>
                  </a:lnTo>
                  <a:lnTo>
                    <a:pt x="564" y="1724"/>
                  </a:lnTo>
                  <a:lnTo>
                    <a:pt x="561" y="1721"/>
                  </a:lnTo>
                  <a:lnTo>
                    <a:pt x="549" y="1719"/>
                  </a:lnTo>
                  <a:lnTo>
                    <a:pt x="536" y="1718"/>
                  </a:lnTo>
                  <a:lnTo>
                    <a:pt x="531" y="1713"/>
                  </a:lnTo>
                  <a:lnTo>
                    <a:pt x="527" y="1709"/>
                  </a:lnTo>
                  <a:lnTo>
                    <a:pt x="523" y="1709"/>
                  </a:lnTo>
                  <a:lnTo>
                    <a:pt x="517" y="1709"/>
                  </a:lnTo>
                  <a:lnTo>
                    <a:pt x="512" y="1704"/>
                  </a:lnTo>
                  <a:lnTo>
                    <a:pt x="506" y="1699"/>
                  </a:lnTo>
                  <a:lnTo>
                    <a:pt x="494" y="1698"/>
                  </a:lnTo>
                  <a:lnTo>
                    <a:pt x="484" y="1698"/>
                  </a:lnTo>
                  <a:lnTo>
                    <a:pt x="479" y="1695"/>
                  </a:lnTo>
                  <a:lnTo>
                    <a:pt x="471" y="1693"/>
                  </a:lnTo>
                  <a:lnTo>
                    <a:pt x="467" y="1682"/>
                  </a:lnTo>
                  <a:lnTo>
                    <a:pt x="464" y="1670"/>
                  </a:lnTo>
                  <a:lnTo>
                    <a:pt x="468" y="1671"/>
                  </a:lnTo>
                  <a:lnTo>
                    <a:pt x="472" y="1671"/>
                  </a:lnTo>
                  <a:lnTo>
                    <a:pt x="476" y="1670"/>
                  </a:lnTo>
                  <a:lnTo>
                    <a:pt x="479" y="1667"/>
                  </a:lnTo>
                  <a:lnTo>
                    <a:pt x="479" y="1666"/>
                  </a:lnTo>
                  <a:lnTo>
                    <a:pt x="479" y="1661"/>
                  </a:lnTo>
                  <a:lnTo>
                    <a:pt x="478" y="1654"/>
                  </a:lnTo>
                  <a:lnTo>
                    <a:pt x="471" y="1652"/>
                  </a:lnTo>
                  <a:lnTo>
                    <a:pt x="468" y="1649"/>
                  </a:lnTo>
                  <a:lnTo>
                    <a:pt x="466" y="1646"/>
                  </a:lnTo>
                  <a:lnTo>
                    <a:pt x="464" y="1643"/>
                  </a:lnTo>
                  <a:lnTo>
                    <a:pt x="462" y="1638"/>
                  </a:lnTo>
                  <a:lnTo>
                    <a:pt x="458" y="1631"/>
                  </a:lnTo>
                  <a:lnTo>
                    <a:pt x="453" y="1629"/>
                  </a:lnTo>
                  <a:lnTo>
                    <a:pt x="447" y="1626"/>
                  </a:lnTo>
                  <a:lnTo>
                    <a:pt x="443" y="1623"/>
                  </a:lnTo>
                  <a:lnTo>
                    <a:pt x="439" y="1618"/>
                  </a:lnTo>
                  <a:lnTo>
                    <a:pt x="437" y="1610"/>
                  </a:lnTo>
                  <a:lnTo>
                    <a:pt x="435" y="1602"/>
                  </a:lnTo>
                  <a:lnTo>
                    <a:pt x="427" y="1596"/>
                  </a:lnTo>
                  <a:lnTo>
                    <a:pt x="421" y="1591"/>
                  </a:lnTo>
                  <a:lnTo>
                    <a:pt x="409" y="1576"/>
                  </a:lnTo>
                  <a:lnTo>
                    <a:pt x="399" y="1559"/>
                  </a:lnTo>
                  <a:lnTo>
                    <a:pt x="391" y="1549"/>
                  </a:lnTo>
                  <a:lnTo>
                    <a:pt x="383" y="1541"/>
                  </a:lnTo>
                  <a:lnTo>
                    <a:pt x="378" y="1536"/>
                  </a:lnTo>
                  <a:lnTo>
                    <a:pt x="375" y="1532"/>
                  </a:lnTo>
                  <a:lnTo>
                    <a:pt x="372" y="1525"/>
                  </a:lnTo>
                  <a:lnTo>
                    <a:pt x="371" y="1518"/>
                  </a:lnTo>
                  <a:lnTo>
                    <a:pt x="373" y="1519"/>
                  </a:lnTo>
                  <a:lnTo>
                    <a:pt x="374" y="1521"/>
                  </a:lnTo>
                  <a:lnTo>
                    <a:pt x="375" y="1523"/>
                  </a:lnTo>
                  <a:lnTo>
                    <a:pt x="376" y="1526"/>
                  </a:lnTo>
                  <a:lnTo>
                    <a:pt x="386" y="1527"/>
                  </a:lnTo>
                  <a:lnTo>
                    <a:pt x="398" y="1530"/>
                  </a:lnTo>
                  <a:lnTo>
                    <a:pt x="404" y="1532"/>
                  </a:lnTo>
                  <a:lnTo>
                    <a:pt x="410" y="1534"/>
                  </a:lnTo>
                  <a:lnTo>
                    <a:pt x="414" y="1536"/>
                  </a:lnTo>
                  <a:lnTo>
                    <a:pt x="416" y="1538"/>
                  </a:lnTo>
                  <a:lnTo>
                    <a:pt x="421" y="1555"/>
                  </a:lnTo>
                  <a:lnTo>
                    <a:pt x="425" y="1570"/>
                  </a:lnTo>
                  <a:lnTo>
                    <a:pt x="435" y="1578"/>
                  </a:lnTo>
                  <a:lnTo>
                    <a:pt x="445" y="1585"/>
                  </a:lnTo>
                  <a:lnTo>
                    <a:pt x="446" y="1592"/>
                  </a:lnTo>
                  <a:lnTo>
                    <a:pt x="448" y="1597"/>
                  </a:lnTo>
                  <a:lnTo>
                    <a:pt x="455" y="1602"/>
                  </a:lnTo>
                  <a:lnTo>
                    <a:pt x="460" y="1605"/>
                  </a:lnTo>
                  <a:lnTo>
                    <a:pt x="473" y="1615"/>
                  </a:lnTo>
                  <a:lnTo>
                    <a:pt x="486" y="1625"/>
                  </a:lnTo>
                  <a:lnTo>
                    <a:pt x="496" y="1629"/>
                  </a:lnTo>
                  <a:lnTo>
                    <a:pt x="507" y="1634"/>
                  </a:lnTo>
                  <a:lnTo>
                    <a:pt x="517" y="1637"/>
                  </a:lnTo>
                  <a:lnTo>
                    <a:pt x="528" y="1640"/>
                  </a:lnTo>
                  <a:lnTo>
                    <a:pt x="541" y="1650"/>
                  </a:lnTo>
                  <a:lnTo>
                    <a:pt x="553" y="1661"/>
                  </a:lnTo>
                  <a:lnTo>
                    <a:pt x="559" y="1661"/>
                  </a:lnTo>
                  <a:lnTo>
                    <a:pt x="565" y="1662"/>
                  </a:lnTo>
                  <a:lnTo>
                    <a:pt x="575" y="1664"/>
                  </a:lnTo>
                  <a:lnTo>
                    <a:pt x="586" y="1667"/>
                  </a:lnTo>
                  <a:lnTo>
                    <a:pt x="597" y="1671"/>
                  </a:lnTo>
                  <a:lnTo>
                    <a:pt x="608" y="1674"/>
                  </a:lnTo>
                  <a:lnTo>
                    <a:pt x="619" y="1681"/>
                  </a:lnTo>
                  <a:lnTo>
                    <a:pt x="629" y="1686"/>
                  </a:lnTo>
                  <a:lnTo>
                    <a:pt x="644" y="1690"/>
                  </a:lnTo>
                  <a:lnTo>
                    <a:pt x="658" y="1694"/>
                  </a:lnTo>
                  <a:lnTo>
                    <a:pt x="674" y="1696"/>
                  </a:lnTo>
                  <a:lnTo>
                    <a:pt x="689" y="1699"/>
                  </a:lnTo>
                  <a:lnTo>
                    <a:pt x="693" y="1705"/>
                  </a:lnTo>
                  <a:lnTo>
                    <a:pt x="699" y="1709"/>
                  </a:lnTo>
                  <a:lnTo>
                    <a:pt x="705" y="1713"/>
                  </a:lnTo>
                  <a:lnTo>
                    <a:pt x="713" y="1718"/>
                  </a:lnTo>
                  <a:lnTo>
                    <a:pt x="722" y="1721"/>
                  </a:lnTo>
                  <a:lnTo>
                    <a:pt x="730" y="1724"/>
                  </a:lnTo>
                  <a:lnTo>
                    <a:pt x="738" y="1725"/>
                  </a:lnTo>
                  <a:lnTo>
                    <a:pt x="746" y="1727"/>
                  </a:lnTo>
                  <a:lnTo>
                    <a:pt x="751" y="1720"/>
                  </a:lnTo>
                  <a:lnTo>
                    <a:pt x="757" y="1715"/>
                  </a:lnTo>
                  <a:lnTo>
                    <a:pt x="765" y="1717"/>
                  </a:lnTo>
                  <a:lnTo>
                    <a:pt x="775" y="1717"/>
                  </a:lnTo>
                  <a:lnTo>
                    <a:pt x="778" y="1715"/>
                  </a:lnTo>
                  <a:lnTo>
                    <a:pt x="780" y="1712"/>
                  </a:lnTo>
                  <a:lnTo>
                    <a:pt x="779" y="1695"/>
                  </a:lnTo>
                  <a:lnTo>
                    <a:pt x="776" y="1677"/>
                  </a:lnTo>
                  <a:lnTo>
                    <a:pt x="773" y="1661"/>
                  </a:lnTo>
                  <a:lnTo>
                    <a:pt x="770" y="1647"/>
                  </a:lnTo>
                  <a:lnTo>
                    <a:pt x="769" y="1632"/>
                  </a:lnTo>
                  <a:lnTo>
                    <a:pt x="767" y="1619"/>
                  </a:lnTo>
                  <a:lnTo>
                    <a:pt x="764" y="1616"/>
                  </a:lnTo>
                  <a:lnTo>
                    <a:pt x="761" y="1614"/>
                  </a:lnTo>
                  <a:lnTo>
                    <a:pt x="761" y="1605"/>
                  </a:lnTo>
                  <a:lnTo>
                    <a:pt x="761" y="1597"/>
                  </a:lnTo>
                  <a:lnTo>
                    <a:pt x="756" y="1570"/>
                  </a:lnTo>
                  <a:lnTo>
                    <a:pt x="751" y="1543"/>
                  </a:lnTo>
                  <a:lnTo>
                    <a:pt x="749" y="1529"/>
                  </a:lnTo>
                  <a:lnTo>
                    <a:pt x="747" y="1515"/>
                  </a:lnTo>
                  <a:lnTo>
                    <a:pt x="744" y="1502"/>
                  </a:lnTo>
                  <a:lnTo>
                    <a:pt x="739" y="1490"/>
                  </a:lnTo>
                  <a:lnTo>
                    <a:pt x="736" y="1478"/>
                  </a:lnTo>
                  <a:lnTo>
                    <a:pt x="732" y="1463"/>
                  </a:lnTo>
                  <a:lnTo>
                    <a:pt x="729" y="1456"/>
                  </a:lnTo>
                  <a:lnTo>
                    <a:pt x="727" y="1450"/>
                  </a:lnTo>
                  <a:lnTo>
                    <a:pt x="725" y="1444"/>
                  </a:lnTo>
                  <a:lnTo>
                    <a:pt x="722" y="1440"/>
                  </a:lnTo>
                  <a:lnTo>
                    <a:pt x="718" y="1438"/>
                  </a:lnTo>
                  <a:lnTo>
                    <a:pt x="715" y="1436"/>
                  </a:lnTo>
                  <a:lnTo>
                    <a:pt x="712" y="1434"/>
                  </a:lnTo>
                  <a:lnTo>
                    <a:pt x="709" y="1434"/>
                  </a:lnTo>
                  <a:lnTo>
                    <a:pt x="701" y="1434"/>
                  </a:lnTo>
                  <a:lnTo>
                    <a:pt x="694" y="1437"/>
                  </a:lnTo>
                  <a:lnTo>
                    <a:pt x="688" y="1439"/>
                  </a:lnTo>
                  <a:lnTo>
                    <a:pt x="681" y="1441"/>
                  </a:lnTo>
                  <a:lnTo>
                    <a:pt x="675" y="1442"/>
                  </a:lnTo>
                  <a:lnTo>
                    <a:pt x="669" y="1441"/>
                  </a:lnTo>
                  <a:lnTo>
                    <a:pt x="662" y="1441"/>
                  </a:lnTo>
                  <a:lnTo>
                    <a:pt x="655" y="1441"/>
                  </a:lnTo>
                  <a:lnTo>
                    <a:pt x="647" y="1442"/>
                  </a:lnTo>
                  <a:lnTo>
                    <a:pt x="640" y="1444"/>
                  </a:lnTo>
                  <a:lnTo>
                    <a:pt x="630" y="1444"/>
                  </a:lnTo>
                  <a:lnTo>
                    <a:pt x="620" y="1444"/>
                  </a:lnTo>
                  <a:lnTo>
                    <a:pt x="611" y="1444"/>
                  </a:lnTo>
                  <a:lnTo>
                    <a:pt x="601" y="1444"/>
                  </a:lnTo>
                  <a:lnTo>
                    <a:pt x="585" y="1447"/>
                  </a:lnTo>
                  <a:lnTo>
                    <a:pt x="560" y="1449"/>
                  </a:lnTo>
                  <a:lnTo>
                    <a:pt x="547" y="1450"/>
                  </a:lnTo>
                  <a:lnTo>
                    <a:pt x="534" y="1449"/>
                  </a:lnTo>
                  <a:lnTo>
                    <a:pt x="523" y="1449"/>
                  </a:lnTo>
                  <a:lnTo>
                    <a:pt x="515" y="1448"/>
                  </a:lnTo>
                  <a:lnTo>
                    <a:pt x="500" y="1444"/>
                  </a:lnTo>
                  <a:lnTo>
                    <a:pt x="485" y="1441"/>
                  </a:lnTo>
                  <a:lnTo>
                    <a:pt x="477" y="1441"/>
                  </a:lnTo>
                  <a:lnTo>
                    <a:pt x="469" y="1441"/>
                  </a:lnTo>
                  <a:lnTo>
                    <a:pt x="459" y="1436"/>
                  </a:lnTo>
                  <a:lnTo>
                    <a:pt x="450" y="1429"/>
                  </a:lnTo>
                  <a:lnTo>
                    <a:pt x="446" y="1428"/>
                  </a:lnTo>
                  <a:lnTo>
                    <a:pt x="442" y="1428"/>
                  </a:lnTo>
                  <a:lnTo>
                    <a:pt x="429" y="1412"/>
                  </a:lnTo>
                  <a:lnTo>
                    <a:pt x="414" y="1396"/>
                  </a:lnTo>
                  <a:lnTo>
                    <a:pt x="406" y="1397"/>
                  </a:lnTo>
                  <a:lnTo>
                    <a:pt x="396" y="1399"/>
                  </a:lnTo>
                  <a:lnTo>
                    <a:pt x="396" y="1398"/>
                  </a:lnTo>
                  <a:lnTo>
                    <a:pt x="396" y="1397"/>
                  </a:lnTo>
                  <a:lnTo>
                    <a:pt x="395" y="1392"/>
                  </a:lnTo>
                  <a:lnTo>
                    <a:pt x="393" y="1385"/>
                  </a:lnTo>
                  <a:lnTo>
                    <a:pt x="388" y="1382"/>
                  </a:lnTo>
                  <a:lnTo>
                    <a:pt x="380" y="1380"/>
                  </a:lnTo>
                  <a:lnTo>
                    <a:pt x="348" y="1359"/>
                  </a:lnTo>
                  <a:lnTo>
                    <a:pt x="345" y="1354"/>
                  </a:lnTo>
                  <a:lnTo>
                    <a:pt x="345" y="1348"/>
                  </a:lnTo>
                  <a:lnTo>
                    <a:pt x="345" y="1346"/>
                  </a:lnTo>
                  <a:lnTo>
                    <a:pt x="346" y="1344"/>
                  </a:lnTo>
                  <a:lnTo>
                    <a:pt x="348" y="1342"/>
                  </a:lnTo>
                  <a:lnTo>
                    <a:pt x="350" y="1340"/>
                  </a:lnTo>
                  <a:lnTo>
                    <a:pt x="364" y="1337"/>
                  </a:lnTo>
                  <a:lnTo>
                    <a:pt x="385" y="1335"/>
                  </a:lnTo>
                  <a:lnTo>
                    <a:pt x="396" y="1335"/>
                  </a:lnTo>
                  <a:lnTo>
                    <a:pt x="407" y="1335"/>
                  </a:lnTo>
                  <a:lnTo>
                    <a:pt x="416" y="1335"/>
                  </a:lnTo>
                  <a:lnTo>
                    <a:pt x="424" y="1336"/>
                  </a:lnTo>
                  <a:lnTo>
                    <a:pt x="432" y="1340"/>
                  </a:lnTo>
                  <a:lnTo>
                    <a:pt x="439" y="1346"/>
                  </a:lnTo>
                  <a:lnTo>
                    <a:pt x="457" y="1346"/>
                  </a:lnTo>
                  <a:lnTo>
                    <a:pt x="476" y="1346"/>
                  </a:lnTo>
                  <a:lnTo>
                    <a:pt x="494" y="1346"/>
                  </a:lnTo>
                  <a:lnTo>
                    <a:pt x="512" y="1346"/>
                  </a:lnTo>
                  <a:lnTo>
                    <a:pt x="515" y="1343"/>
                  </a:lnTo>
                  <a:lnTo>
                    <a:pt x="518" y="1339"/>
                  </a:lnTo>
                  <a:lnTo>
                    <a:pt x="520" y="1339"/>
                  </a:lnTo>
                  <a:lnTo>
                    <a:pt x="523" y="1339"/>
                  </a:lnTo>
                  <a:lnTo>
                    <a:pt x="525" y="1340"/>
                  </a:lnTo>
                  <a:lnTo>
                    <a:pt x="526" y="1343"/>
                  </a:lnTo>
                  <a:lnTo>
                    <a:pt x="529" y="1346"/>
                  </a:lnTo>
                  <a:lnTo>
                    <a:pt x="532" y="1348"/>
                  </a:lnTo>
                  <a:lnTo>
                    <a:pt x="542" y="1347"/>
                  </a:lnTo>
                  <a:lnTo>
                    <a:pt x="555" y="1346"/>
                  </a:lnTo>
                  <a:lnTo>
                    <a:pt x="559" y="1343"/>
                  </a:lnTo>
                  <a:lnTo>
                    <a:pt x="561" y="1339"/>
                  </a:lnTo>
                  <a:lnTo>
                    <a:pt x="571" y="1337"/>
                  </a:lnTo>
                  <a:lnTo>
                    <a:pt x="579" y="1337"/>
                  </a:lnTo>
                  <a:lnTo>
                    <a:pt x="589" y="1338"/>
                  </a:lnTo>
                  <a:lnTo>
                    <a:pt x="599" y="1336"/>
                  </a:lnTo>
                  <a:lnTo>
                    <a:pt x="604" y="1333"/>
                  </a:lnTo>
                  <a:lnTo>
                    <a:pt x="607" y="1331"/>
                  </a:lnTo>
                  <a:lnTo>
                    <a:pt x="618" y="1328"/>
                  </a:lnTo>
                  <a:lnTo>
                    <a:pt x="625" y="1328"/>
                  </a:lnTo>
                  <a:lnTo>
                    <a:pt x="628" y="1327"/>
                  </a:lnTo>
                  <a:lnTo>
                    <a:pt x="630" y="1325"/>
                  </a:lnTo>
                  <a:lnTo>
                    <a:pt x="631" y="1321"/>
                  </a:lnTo>
                  <a:lnTo>
                    <a:pt x="632" y="1315"/>
                  </a:lnTo>
                  <a:lnTo>
                    <a:pt x="628" y="1312"/>
                  </a:lnTo>
                  <a:lnTo>
                    <a:pt x="624" y="1308"/>
                  </a:lnTo>
                  <a:lnTo>
                    <a:pt x="622" y="1303"/>
                  </a:lnTo>
                  <a:lnTo>
                    <a:pt x="620" y="1299"/>
                  </a:lnTo>
                  <a:lnTo>
                    <a:pt x="616" y="1290"/>
                  </a:lnTo>
                  <a:lnTo>
                    <a:pt x="610" y="1281"/>
                  </a:lnTo>
                  <a:lnTo>
                    <a:pt x="607" y="1278"/>
                  </a:lnTo>
                  <a:lnTo>
                    <a:pt x="605" y="1276"/>
                  </a:lnTo>
                  <a:lnTo>
                    <a:pt x="602" y="1266"/>
                  </a:lnTo>
                  <a:lnTo>
                    <a:pt x="600" y="1257"/>
                  </a:lnTo>
                  <a:lnTo>
                    <a:pt x="594" y="1245"/>
                  </a:lnTo>
                  <a:lnTo>
                    <a:pt x="584" y="1233"/>
                  </a:lnTo>
                  <a:lnTo>
                    <a:pt x="579" y="1227"/>
                  </a:lnTo>
                  <a:lnTo>
                    <a:pt x="576" y="1221"/>
                  </a:lnTo>
                  <a:lnTo>
                    <a:pt x="573" y="1215"/>
                  </a:lnTo>
                  <a:lnTo>
                    <a:pt x="571" y="1208"/>
                  </a:lnTo>
                  <a:lnTo>
                    <a:pt x="570" y="1199"/>
                  </a:lnTo>
                  <a:lnTo>
                    <a:pt x="570" y="1191"/>
                  </a:lnTo>
                  <a:lnTo>
                    <a:pt x="573" y="1183"/>
                  </a:lnTo>
                  <a:lnTo>
                    <a:pt x="576" y="1175"/>
                  </a:lnTo>
                  <a:lnTo>
                    <a:pt x="581" y="1168"/>
                  </a:lnTo>
                  <a:lnTo>
                    <a:pt x="585" y="1162"/>
                  </a:lnTo>
                  <a:lnTo>
                    <a:pt x="590" y="1158"/>
                  </a:lnTo>
                  <a:lnTo>
                    <a:pt x="595" y="1153"/>
                  </a:lnTo>
                  <a:lnTo>
                    <a:pt x="606" y="1149"/>
                  </a:lnTo>
                  <a:lnTo>
                    <a:pt x="618" y="1145"/>
                  </a:lnTo>
                  <a:lnTo>
                    <a:pt x="620" y="1140"/>
                  </a:lnTo>
                  <a:lnTo>
                    <a:pt x="622" y="1136"/>
                  </a:lnTo>
                  <a:lnTo>
                    <a:pt x="631" y="1128"/>
                  </a:lnTo>
                  <a:lnTo>
                    <a:pt x="641" y="1122"/>
                  </a:lnTo>
                  <a:lnTo>
                    <a:pt x="643" y="1115"/>
                  </a:lnTo>
                  <a:lnTo>
                    <a:pt x="647" y="1111"/>
                  </a:lnTo>
                  <a:lnTo>
                    <a:pt x="655" y="1105"/>
                  </a:lnTo>
                  <a:lnTo>
                    <a:pt x="663" y="1099"/>
                  </a:lnTo>
                  <a:lnTo>
                    <a:pt x="670" y="1092"/>
                  </a:lnTo>
                  <a:lnTo>
                    <a:pt x="677" y="1086"/>
                  </a:lnTo>
                  <a:lnTo>
                    <a:pt x="676" y="1083"/>
                  </a:lnTo>
                  <a:lnTo>
                    <a:pt x="675" y="1083"/>
                  </a:lnTo>
                  <a:lnTo>
                    <a:pt x="672" y="1083"/>
                  </a:lnTo>
                  <a:lnTo>
                    <a:pt x="671" y="1083"/>
                  </a:lnTo>
                  <a:lnTo>
                    <a:pt x="665" y="1087"/>
                  </a:lnTo>
                  <a:lnTo>
                    <a:pt x="658" y="1090"/>
                  </a:lnTo>
                  <a:lnTo>
                    <a:pt x="642" y="1089"/>
                  </a:lnTo>
                  <a:lnTo>
                    <a:pt x="625" y="1089"/>
                  </a:lnTo>
                  <a:lnTo>
                    <a:pt x="617" y="1094"/>
                  </a:lnTo>
                  <a:lnTo>
                    <a:pt x="608" y="1101"/>
                  </a:lnTo>
                  <a:lnTo>
                    <a:pt x="594" y="1101"/>
                  </a:lnTo>
                  <a:lnTo>
                    <a:pt x="579" y="1101"/>
                  </a:lnTo>
                  <a:lnTo>
                    <a:pt x="554" y="1106"/>
                  </a:lnTo>
                  <a:lnTo>
                    <a:pt x="528" y="1110"/>
                  </a:lnTo>
                  <a:lnTo>
                    <a:pt x="500" y="1112"/>
                  </a:lnTo>
                  <a:lnTo>
                    <a:pt x="470" y="1113"/>
                  </a:lnTo>
                  <a:lnTo>
                    <a:pt x="443" y="1114"/>
                  </a:lnTo>
                  <a:lnTo>
                    <a:pt x="416" y="1113"/>
                  </a:lnTo>
                  <a:lnTo>
                    <a:pt x="410" y="1112"/>
                  </a:lnTo>
                  <a:lnTo>
                    <a:pt x="404" y="1110"/>
                  </a:lnTo>
                  <a:lnTo>
                    <a:pt x="400" y="1107"/>
                  </a:lnTo>
                  <a:lnTo>
                    <a:pt x="396" y="1105"/>
                  </a:lnTo>
                  <a:lnTo>
                    <a:pt x="392" y="1102"/>
                  </a:lnTo>
                  <a:lnTo>
                    <a:pt x="389" y="1098"/>
                  </a:lnTo>
                  <a:lnTo>
                    <a:pt x="387" y="1093"/>
                  </a:lnTo>
                  <a:lnTo>
                    <a:pt x="386" y="1088"/>
                  </a:lnTo>
                  <a:lnTo>
                    <a:pt x="389" y="1084"/>
                  </a:lnTo>
                  <a:lnTo>
                    <a:pt x="393" y="1082"/>
                  </a:lnTo>
                  <a:lnTo>
                    <a:pt x="397" y="1080"/>
                  </a:lnTo>
                  <a:lnTo>
                    <a:pt x="400" y="1079"/>
                  </a:lnTo>
                  <a:lnTo>
                    <a:pt x="409" y="1078"/>
                  </a:lnTo>
                  <a:lnTo>
                    <a:pt x="418" y="1078"/>
                  </a:lnTo>
                  <a:lnTo>
                    <a:pt x="426" y="1078"/>
                  </a:lnTo>
                  <a:lnTo>
                    <a:pt x="435" y="1078"/>
                  </a:lnTo>
                  <a:lnTo>
                    <a:pt x="444" y="1078"/>
                  </a:lnTo>
                  <a:lnTo>
                    <a:pt x="454" y="1076"/>
                  </a:lnTo>
                  <a:lnTo>
                    <a:pt x="456" y="1072"/>
                  </a:lnTo>
                  <a:lnTo>
                    <a:pt x="458" y="1070"/>
                  </a:lnTo>
                  <a:lnTo>
                    <a:pt x="466" y="1067"/>
                  </a:lnTo>
                  <a:lnTo>
                    <a:pt x="473" y="1063"/>
                  </a:lnTo>
                  <a:lnTo>
                    <a:pt x="481" y="1055"/>
                  </a:lnTo>
                  <a:lnTo>
                    <a:pt x="491" y="1047"/>
                  </a:lnTo>
                  <a:lnTo>
                    <a:pt x="497" y="1046"/>
                  </a:lnTo>
                  <a:lnTo>
                    <a:pt x="504" y="1045"/>
                  </a:lnTo>
                  <a:lnTo>
                    <a:pt x="508" y="1042"/>
                  </a:lnTo>
                  <a:lnTo>
                    <a:pt x="512" y="1038"/>
                  </a:lnTo>
                  <a:lnTo>
                    <a:pt x="528" y="1036"/>
                  </a:lnTo>
                  <a:lnTo>
                    <a:pt x="543" y="1035"/>
                  </a:lnTo>
                  <a:lnTo>
                    <a:pt x="553" y="1031"/>
                  </a:lnTo>
                  <a:lnTo>
                    <a:pt x="561" y="1026"/>
                  </a:lnTo>
                  <a:lnTo>
                    <a:pt x="578" y="1021"/>
                  </a:lnTo>
                  <a:lnTo>
                    <a:pt x="597" y="1019"/>
                  </a:lnTo>
                  <a:lnTo>
                    <a:pt x="606" y="1018"/>
                  </a:lnTo>
                  <a:lnTo>
                    <a:pt x="614" y="1016"/>
                  </a:lnTo>
                  <a:lnTo>
                    <a:pt x="623" y="1013"/>
                  </a:lnTo>
                  <a:lnTo>
                    <a:pt x="632" y="1010"/>
                  </a:lnTo>
                  <a:lnTo>
                    <a:pt x="636" y="1006"/>
                  </a:lnTo>
                  <a:lnTo>
                    <a:pt x="641" y="1001"/>
                  </a:lnTo>
                  <a:lnTo>
                    <a:pt x="651" y="999"/>
                  </a:lnTo>
                  <a:lnTo>
                    <a:pt x="662" y="998"/>
                  </a:lnTo>
                  <a:lnTo>
                    <a:pt x="671" y="998"/>
                  </a:lnTo>
                  <a:lnTo>
                    <a:pt x="681" y="996"/>
                  </a:lnTo>
                  <a:lnTo>
                    <a:pt x="686" y="993"/>
                  </a:lnTo>
                  <a:lnTo>
                    <a:pt x="690" y="989"/>
                  </a:lnTo>
                  <a:lnTo>
                    <a:pt x="700" y="988"/>
                  </a:lnTo>
                  <a:lnTo>
                    <a:pt x="709" y="986"/>
                  </a:lnTo>
                  <a:lnTo>
                    <a:pt x="712" y="983"/>
                  </a:lnTo>
                  <a:lnTo>
                    <a:pt x="715" y="981"/>
                  </a:lnTo>
                  <a:lnTo>
                    <a:pt x="729" y="978"/>
                  </a:lnTo>
                  <a:lnTo>
                    <a:pt x="744" y="977"/>
                  </a:lnTo>
                  <a:lnTo>
                    <a:pt x="750" y="974"/>
                  </a:lnTo>
                  <a:lnTo>
                    <a:pt x="758" y="970"/>
                  </a:lnTo>
                  <a:lnTo>
                    <a:pt x="764" y="964"/>
                  </a:lnTo>
                  <a:lnTo>
                    <a:pt x="770" y="959"/>
                  </a:lnTo>
                  <a:close/>
                  <a:moveTo>
                    <a:pt x="397" y="1089"/>
                  </a:moveTo>
                  <a:lnTo>
                    <a:pt x="396" y="1091"/>
                  </a:lnTo>
                  <a:lnTo>
                    <a:pt x="395" y="1094"/>
                  </a:lnTo>
                  <a:lnTo>
                    <a:pt x="397" y="1096"/>
                  </a:lnTo>
                  <a:lnTo>
                    <a:pt x="398" y="1099"/>
                  </a:lnTo>
                  <a:lnTo>
                    <a:pt x="401" y="1100"/>
                  </a:lnTo>
                  <a:lnTo>
                    <a:pt x="404" y="1099"/>
                  </a:lnTo>
                  <a:lnTo>
                    <a:pt x="407" y="1099"/>
                  </a:lnTo>
                  <a:lnTo>
                    <a:pt x="408" y="1098"/>
                  </a:lnTo>
                  <a:lnTo>
                    <a:pt x="407" y="1094"/>
                  </a:lnTo>
                  <a:lnTo>
                    <a:pt x="406" y="1091"/>
                  </a:lnTo>
                  <a:lnTo>
                    <a:pt x="401" y="1090"/>
                  </a:lnTo>
                  <a:lnTo>
                    <a:pt x="397" y="1089"/>
                  </a:lnTo>
                  <a:close/>
                  <a:moveTo>
                    <a:pt x="780" y="1192"/>
                  </a:moveTo>
                  <a:lnTo>
                    <a:pt x="780" y="1188"/>
                  </a:lnTo>
                  <a:lnTo>
                    <a:pt x="780" y="1186"/>
                  </a:lnTo>
                  <a:lnTo>
                    <a:pt x="778" y="1185"/>
                  </a:lnTo>
                  <a:lnTo>
                    <a:pt x="776" y="1184"/>
                  </a:lnTo>
                  <a:lnTo>
                    <a:pt x="774" y="1187"/>
                  </a:lnTo>
                  <a:lnTo>
                    <a:pt x="774" y="1191"/>
                  </a:lnTo>
                  <a:lnTo>
                    <a:pt x="778" y="1191"/>
                  </a:lnTo>
                  <a:lnTo>
                    <a:pt x="780" y="1192"/>
                  </a:lnTo>
                  <a:close/>
                  <a:moveTo>
                    <a:pt x="67" y="1288"/>
                  </a:moveTo>
                  <a:lnTo>
                    <a:pt x="66" y="1288"/>
                  </a:lnTo>
                  <a:lnTo>
                    <a:pt x="66" y="1289"/>
                  </a:lnTo>
                  <a:lnTo>
                    <a:pt x="66" y="1291"/>
                  </a:lnTo>
                  <a:lnTo>
                    <a:pt x="67" y="1292"/>
                  </a:lnTo>
                  <a:lnTo>
                    <a:pt x="70" y="1292"/>
                  </a:lnTo>
                  <a:lnTo>
                    <a:pt x="72" y="1292"/>
                  </a:lnTo>
                  <a:lnTo>
                    <a:pt x="72" y="1291"/>
                  </a:lnTo>
                  <a:lnTo>
                    <a:pt x="72" y="1290"/>
                  </a:lnTo>
                  <a:lnTo>
                    <a:pt x="71" y="1289"/>
                  </a:lnTo>
                  <a:lnTo>
                    <a:pt x="70" y="1289"/>
                  </a:lnTo>
                  <a:lnTo>
                    <a:pt x="69" y="1288"/>
                  </a:lnTo>
                  <a:lnTo>
                    <a:pt x="67" y="1288"/>
                  </a:lnTo>
                  <a:close/>
                  <a:moveTo>
                    <a:pt x="1201" y="1327"/>
                  </a:moveTo>
                  <a:lnTo>
                    <a:pt x="1200" y="1331"/>
                  </a:lnTo>
                  <a:lnTo>
                    <a:pt x="1199" y="1333"/>
                  </a:lnTo>
                  <a:lnTo>
                    <a:pt x="1200" y="1334"/>
                  </a:lnTo>
                  <a:lnTo>
                    <a:pt x="1202" y="1334"/>
                  </a:lnTo>
                  <a:lnTo>
                    <a:pt x="1203" y="1334"/>
                  </a:lnTo>
                  <a:lnTo>
                    <a:pt x="1205" y="1333"/>
                  </a:lnTo>
                  <a:lnTo>
                    <a:pt x="1205" y="1332"/>
                  </a:lnTo>
                  <a:lnTo>
                    <a:pt x="1205" y="1331"/>
                  </a:lnTo>
                  <a:lnTo>
                    <a:pt x="1204" y="1329"/>
                  </a:lnTo>
                  <a:lnTo>
                    <a:pt x="1203" y="1328"/>
                  </a:lnTo>
                  <a:lnTo>
                    <a:pt x="1202" y="1328"/>
                  </a:lnTo>
                  <a:lnTo>
                    <a:pt x="1201" y="1327"/>
                  </a:lnTo>
                  <a:close/>
                  <a:moveTo>
                    <a:pt x="358" y="1504"/>
                  </a:moveTo>
                  <a:lnTo>
                    <a:pt x="361" y="1504"/>
                  </a:lnTo>
                  <a:lnTo>
                    <a:pt x="363" y="1506"/>
                  </a:lnTo>
                  <a:lnTo>
                    <a:pt x="364" y="1508"/>
                  </a:lnTo>
                  <a:lnTo>
                    <a:pt x="365" y="1510"/>
                  </a:lnTo>
                  <a:lnTo>
                    <a:pt x="362" y="1508"/>
                  </a:lnTo>
                  <a:lnTo>
                    <a:pt x="358" y="1507"/>
                  </a:lnTo>
                  <a:lnTo>
                    <a:pt x="358" y="1506"/>
                  </a:lnTo>
                  <a:lnTo>
                    <a:pt x="358" y="1504"/>
                  </a:lnTo>
                  <a:close/>
                  <a:moveTo>
                    <a:pt x="401" y="1554"/>
                  </a:moveTo>
                  <a:lnTo>
                    <a:pt x="401" y="1557"/>
                  </a:lnTo>
                  <a:lnTo>
                    <a:pt x="403" y="1559"/>
                  </a:lnTo>
                  <a:lnTo>
                    <a:pt x="406" y="1559"/>
                  </a:lnTo>
                  <a:lnTo>
                    <a:pt x="407" y="1559"/>
                  </a:lnTo>
                  <a:lnTo>
                    <a:pt x="407" y="1558"/>
                  </a:lnTo>
                  <a:lnTo>
                    <a:pt x="407" y="1557"/>
                  </a:lnTo>
                  <a:lnTo>
                    <a:pt x="404" y="1556"/>
                  </a:lnTo>
                  <a:lnTo>
                    <a:pt x="401" y="1554"/>
                  </a:lnTo>
                  <a:close/>
                </a:path>
              </a:pathLst>
            </a:custGeom>
            <a:solidFill>
              <a:srgbClr val="2C5882"/>
            </a:solidFill>
            <a:ln w="9525">
              <a:noFill/>
              <a:round/>
            </a:ln>
          </p:spPr>
          <p:txBody>
            <a:bodyPr/>
            <a:lstStyle/>
            <a:p>
              <a:endParaRPr lang="zh-CN" altLang="en-US"/>
            </a:p>
          </p:txBody>
        </p:sp>
        <p:sp>
          <p:nvSpPr>
            <p:cNvPr id="49232" name="Freeform 34"/>
            <p:cNvSpPr>
              <a:spLocks noEditPoints="1"/>
            </p:cNvSpPr>
            <p:nvPr/>
          </p:nvSpPr>
          <p:spPr bwMode="auto">
            <a:xfrm>
              <a:off x="1560" y="187"/>
              <a:ext cx="464" cy="585"/>
            </a:xfrm>
            <a:custGeom>
              <a:avLst/>
              <a:gdLst>
                <a:gd name="T0" fmla="*/ 2 w 1392"/>
                <a:gd name="T1" fmla="*/ 0 h 1754"/>
                <a:gd name="T2" fmla="*/ 2 w 1392"/>
                <a:gd name="T3" fmla="*/ 0 h 1754"/>
                <a:gd name="T4" fmla="*/ 2 w 1392"/>
                <a:gd name="T5" fmla="*/ 1 h 1754"/>
                <a:gd name="T6" fmla="*/ 2 w 1392"/>
                <a:gd name="T7" fmla="*/ 1 h 1754"/>
                <a:gd name="T8" fmla="*/ 2 w 1392"/>
                <a:gd name="T9" fmla="*/ 0 h 1754"/>
                <a:gd name="T10" fmla="*/ 2 w 1392"/>
                <a:gd name="T11" fmla="*/ 0 h 1754"/>
                <a:gd name="T12" fmla="*/ 1 w 1392"/>
                <a:gd name="T13" fmla="*/ 1 h 1754"/>
                <a:gd name="T14" fmla="*/ 1 w 1392"/>
                <a:gd name="T15" fmla="*/ 2 h 1754"/>
                <a:gd name="T16" fmla="*/ 1 w 1392"/>
                <a:gd name="T17" fmla="*/ 0 h 1754"/>
                <a:gd name="T18" fmla="*/ 1 w 1392"/>
                <a:gd name="T19" fmla="*/ 0 h 1754"/>
                <a:gd name="T20" fmla="*/ 1 w 1392"/>
                <a:gd name="T21" fmla="*/ 1 h 1754"/>
                <a:gd name="T22" fmla="*/ 1 w 1392"/>
                <a:gd name="T23" fmla="*/ 1 h 1754"/>
                <a:gd name="T24" fmla="*/ 1 w 1392"/>
                <a:gd name="T25" fmla="*/ 1 h 1754"/>
                <a:gd name="T26" fmla="*/ 1 w 1392"/>
                <a:gd name="T27" fmla="*/ 1 h 1754"/>
                <a:gd name="T28" fmla="*/ 1 w 1392"/>
                <a:gd name="T29" fmla="*/ 1 h 1754"/>
                <a:gd name="T30" fmla="*/ 2 w 1392"/>
                <a:gd name="T31" fmla="*/ 1 h 1754"/>
                <a:gd name="T32" fmla="*/ 2 w 1392"/>
                <a:gd name="T33" fmla="*/ 1 h 1754"/>
                <a:gd name="T34" fmla="*/ 2 w 1392"/>
                <a:gd name="T35" fmla="*/ 1 h 1754"/>
                <a:gd name="T36" fmla="*/ 1 w 1392"/>
                <a:gd name="T37" fmla="*/ 1 h 1754"/>
                <a:gd name="T38" fmla="*/ 2 w 1392"/>
                <a:gd name="T39" fmla="*/ 2 h 1754"/>
                <a:gd name="T40" fmla="*/ 2 w 1392"/>
                <a:gd name="T41" fmla="*/ 2 h 1754"/>
                <a:gd name="T42" fmla="*/ 2 w 1392"/>
                <a:gd name="T43" fmla="*/ 2 h 1754"/>
                <a:gd name="T44" fmla="*/ 2 w 1392"/>
                <a:gd name="T45" fmla="*/ 2 h 1754"/>
                <a:gd name="T46" fmla="*/ 2 w 1392"/>
                <a:gd name="T47" fmla="*/ 2 h 1754"/>
                <a:gd name="T48" fmla="*/ 2 w 1392"/>
                <a:gd name="T49" fmla="*/ 2 h 1754"/>
                <a:gd name="T50" fmla="*/ 2 w 1392"/>
                <a:gd name="T51" fmla="*/ 2 h 1754"/>
                <a:gd name="T52" fmla="*/ 2 w 1392"/>
                <a:gd name="T53" fmla="*/ 2 h 1754"/>
                <a:gd name="T54" fmla="*/ 1 w 1392"/>
                <a:gd name="T55" fmla="*/ 2 h 1754"/>
                <a:gd name="T56" fmla="*/ 1 w 1392"/>
                <a:gd name="T57" fmla="*/ 2 h 1754"/>
                <a:gd name="T58" fmla="*/ 1 w 1392"/>
                <a:gd name="T59" fmla="*/ 2 h 1754"/>
                <a:gd name="T60" fmla="*/ 1 w 1392"/>
                <a:gd name="T61" fmla="*/ 2 h 1754"/>
                <a:gd name="T62" fmla="*/ 1 w 1392"/>
                <a:gd name="T63" fmla="*/ 2 h 1754"/>
                <a:gd name="T64" fmla="*/ 1 w 1392"/>
                <a:gd name="T65" fmla="*/ 2 h 1754"/>
                <a:gd name="T66" fmla="*/ 1 w 1392"/>
                <a:gd name="T67" fmla="*/ 1 h 1754"/>
                <a:gd name="T68" fmla="*/ 1 w 1392"/>
                <a:gd name="T69" fmla="*/ 1 h 1754"/>
                <a:gd name="T70" fmla="*/ 1 w 1392"/>
                <a:gd name="T71" fmla="*/ 1 h 1754"/>
                <a:gd name="T72" fmla="*/ 1 w 1392"/>
                <a:gd name="T73" fmla="*/ 2 h 1754"/>
                <a:gd name="T74" fmla="*/ 1 w 1392"/>
                <a:gd name="T75" fmla="*/ 2 h 1754"/>
                <a:gd name="T76" fmla="*/ 1 w 1392"/>
                <a:gd name="T77" fmla="*/ 2 h 1754"/>
                <a:gd name="T78" fmla="*/ 1 w 1392"/>
                <a:gd name="T79" fmla="*/ 2 h 1754"/>
                <a:gd name="T80" fmla="*/ 1 w 1392"/>
                <a:gd name="T81" fmla="*/ 2 h 1754"/>
                <a:gd name="T82" fmla="*/ 1 w 1392"/>
                <a:gd name="T83" fmla="*/ 2 h 1754"/>
                <a:gd name="T84" fmla="*/ 1 w 1392"/>
                <a:gd name="T85" fmla="*/ 1 h 1754"/>
                <a:gd name="T86" fmla="*/ 1 w 1392"/>
                <a:gd name="T87" fmla="*/ 1 h 1754"/>
                <a:gd name="T88" fmla="*/ 1 w 1392"/>
                <a:gd name="T89" fmla="*/ 1 h 1754"/>
                <a:gd name="T90" fmla="*/ 1 w 1392"/>
                <a:gd name="T91" fmla="*/ 1 h 1754"/>
                <a:gd name="T92" fmla="*/ 1 w 1392"/>
                <a:gd name="T93" fmla="*/ 1 h 1754"/>
                <a:gd name="T94" fmla="*/ 1 w 1392"/>
                <a:gd name="T95" fmla="*/ 1 h 1754"/>
                <a:gd name="T96" fmla="*/ 1 w 1392"/>
                <a:gd name="T97" fmla="*/ 1 h 1754"/>
                <a:gd name="T98" fmla="*/ 0 w 1392"/>
                <a:gd name="T99" fmla="*/ 2 h 1754"/>
                <a:gd name="T100" fmla="*/ 0 w 1392"/>
                <a:gd name="T101" fmla="*/ 2 h 1754"/>
                <a:gd name="T102" fmla="*/ 0 w 1392"/>
                <a:gd name="T103" fmla="*/ 2 h 1754"/>
                <a:gd name="T104" fmla="*/ 0 w 1392"/>
                <a:gd name="T105" fmla="*/ 2 h 1754"/>
                <a:gd name="T106" fmla="*/ 0 w 1392"/>
                <a:gd name="T107" fmla="*/ 1 h 1754"/>
                <a:gd name="T108" fmla="*/ 0 w 1392"/>
                <a:gd name="T109" fmla="*/ 1 h 1754"/>
                <a:gd name="T110" fmla="*/ 0 w 1392"/>
                <a:gd name="T111" fmla="*/ 1 h 1754"/>
                <a:gd name="T112" fmla="*/ 0 w 1392"/>
                <a:gd name="T113" fmla="*/ 1 h 1754"/>
                <a:gd name="T114" fmla="*/ 1 w 1392"/>
                <a:gd name="T115" fmla="*/ 0 h 1754"/>
                <a:gd name="T116" fmla="*/ 1 w 1392"/>
                <a:gd name="T117" fmla="*/ 0 h 1754"/>
                <a:gd name="T118" fmla="*/ 1 w 1392"/>
                <a:gd name="T119" fmla="*/ 0 h 1754"/>
                <a:gd name="T120" fmla="*/ 1 w 1392"/>
                <a:gd name="T121" fmla="*/ 0 h 17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92"/>
                <a:gd name="T184" fmla="*/ 0 h 1754"/>
                <a:gd name="T185" fmla="*/ 1392 w 1392"/>
                <a:gd name="T186" fmla="*/ 1754 h 175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92" h="1754">
                  <a:moveTo>
                    <a:pt x="1140" y="116"/>
                  </a:moveTo>
                  <a:lnTo>
                    <a:pt x="1148" y="117"/>
                  </a:lnTo>
                  <a:lnTo>
                    <a:pt x="1157" y="118"/>
                  </a:lnTo>
                  <a:lnTo>
                    <a:pt x="1166" y="120"/>
                  </a:lnTo>
                  <a:lnTo>
                    <a:pt x="1173" y="122"/>
                  </a:lnTo>
                  <a:lnTo>
                    <a:pt x="1183" y="119"/>
                  </a:lnTo>
                  <a:lnTo>
                    <a:pt x="1192" y="116"/>
                  </a:lnTo>
                  <a:lnTo>
                    <a:pt x="1199" y="115"/>
                  </a:lnTo>
                  <a:lnTo>
                    <a:pt x="1207" y="115"/>
                  </a:lnTo>
                  <a:lnTo>
                    <a:pt x="1214" y="116"/>
                  </a:lnTo>
                  <a:lnTo>
                    <a:pt x="1220" y="117"/>
                  </a:lnTo>
                  <a:lnTo>
                    <a:pt x="1232" y="122"/>
                  </a:lnTo>
                  <a:lnTo>
                    <a:pt x="1242" y="126"/>
                  </a:lnTo>
                  <a:lnTo>
                    <a:pt x="1249" y="126"/>
                  </a:lnTo>
                  <a:lnTo>
                    <a:pt x="1255" y="126"/>
                  </a:lnTo>
                  <a:lnTo>
                    <a:pt x="1261" y="133"/>
                  </a:lnTo>
                  <a:lnTo>
                    <a:pt x="1266" y="139"/>
                  </a:lnTo>
                  <a:lnTo>
                    <a:pt x="1276" y="141"/>
                  </a:lnTo>
                  <a:lnTo>
                    <a:pt x="1286" y="142"/>
                  </a:lnTo>
                  <a:lnTo>
                    <a:pt x="1291" y="152"/>
                  </a:lnTo>
                  <a:lnTo>
                    <a:pt x="1297" y="161"/>
                  </a:lnTo>
                  <a:lnTo>
                    <a:pt x="1310" y="168"/>
                  </a:lnTo>
                  <a:lnTo>
                    <a:pt x="1323" y="173"/>
                  </a:lnTo>
                  <a:lnTo>
                    <a:pt x="1327" y="178"/>
                  </a:lnTo>
                  <a:lnTo>
                    <a:pt x="1336" y="189"/>
                  </a:lnTo>
                  <a:lnTo>
                    <a:pt x="1345" y="201"/>
                  </a:lnTo>
                  <a:lnTo>
                    <a:pt x="1349" y="207"/>
                  </a:lnTo>
                  <a:lnTo>
                    <a:pt x="1352" y="216"/>
                  </a:lnTo>
                  <a:lnTo>
                    <a:pt x="1354" y="223"/>
                  </a:lnTo>
                  <a:lnTo>
                    <a:pt x="1365" y="233"/>
                  </a:lnTo>
                  <a:lnTo>
                    <a:pt x="1375" y="245"/>
                  </a:lnTo>
                  <a:lnTo>
                    <a:pt x="1377" y="252"/>
                  </a:lnTo>
                  <a:lnTo>
                    <a:pt x="1377" y="259"/>
                  </a:lnTo>
                  <a:lnTo>
                    <a:pt x="1377" y="267"/>
                  </a:lnTo>
                  <a:lnTo>
                    <a:pt x="1377" y="276"/>
                  </a:lnTo>
                  <a:lnTo>
                    <a:pt x="1376" y="283"/>
                  </a:lnTo>
                  <a:lnTo>
                    <a:pt x="1376" y="292"/>
                  </a:lnTo>
                  <a:lnTo>
                    <a:pt x="1377" y="301"/>
                  </a:lnTo>
                  <a:lnTo>
                    <a:pt x="1378" y="309"/>
                  </a:lnTo>
                  <a:lnTo>
                    <a:pt x="1379" y="315"/>
                  </a:lnTo>
                  <a:lnTo>
                    <a:pt x="1381" y="323"/>
                  </a:lnTo>
                  <a:lnTo>
                    <a:pt x="1385" y="329"/>
                  </a:lnTo>
                  <a:lnTo>
                    <a:pt x="1390" y="337"/>
                  </a:lnTo>
                  <a:lnTo>
                    <a:pt x="1385" y="345"/>
                  </a:lnTo>
                  <a:lnTo>
                    <a:pt x="1379" y="350"/>
                  </a:lnTo>
                  <a:lnTo>
                    <a:pt x="1383" y="361"/>
                  </a:lnTo>
                  <a:lnTo>
                    <a:pt x="1389" y="375"/>
                  </a:lnTo>
                  <a:lnTo>
                    <a:pt x="1391" y="383"/>
                  </a:lnTo>
                  <a:lnTo>
                    <a:pt x="1392" y="391"/>
                  </a:lnTo>
                  <a:lnTo>
                    <a:pt x="1392" y="395"/>
                  </a:lnTo>
                  <a:lnTo>
                    <a:pt x="1391" y="398"/>
                  </a:lnTo>
                  <a:lnTo>
                    <a:pt x="1390" y="402"/>
                  </a:lnTo>
                  <a:lnTo>
                    <a:pt x="1388" y="405"/>
                  </a:lnTo>
                  <a:lnTo>
                    <a:pt x="1383" y="408"/>
                  </a:lnTo>
                  <a:lnTo>
                    <a:pt x="1378" y="410"/>
                  </a:lnTo>
                  <a:lnTo>
                    <a:pt x="1372" y="413"/>
                  </a:lnTo>
                  <a:lnTo>
                    <a:pt x="1367" y="415"/>
                  </a:lnTo>
                  <a:lnTo>
                    <a:pt x="1364" y="422"/>
                  </a:lnTo>
                  <a:lnTo>
                    <a:pt x="1360" y="427"/>
                  </a:lnTo>
                  <a:lnTo>
                    <a:pt x="1356" y="431"/>
                  </a:lnTo>
                  <a:lnTo>
                    <a:pt x="1350" y="433"/>
                  </a:lnTo>
                  <a:lnTo>
                    <a:pt x="1337" y="438"/>
                  </a:lnTo>
                  <a:lnTo>
                    <a:pt x="1325" y="442"/>
                  </a:lnTo>
                  <a:lnTo>
                    <a:pt x="1315" y="451"/>
                  </a:lnTo>
                  <a:lnTo>
                    <a:pt x="1306" y="461"/>
                  </a:lnTo>
                  <a:lnTo>
                    <a:pt x="1294" y="463"/>
                  </a:lnTo>
                  <a:lnTo>
                    <a:pt x="1279" y="464"/>
                  </a:lnTo>
                  <a:lnTo>
                    <a:pt x="1270" y="469"/>
                  </a:lnTo>
                  <a:lnTo>
                    <a:pt x="1261" y="475"/>
                  </a:lnTo>
                  <a:lnTo>
                    <a:pt x="1254" y="474"/>
                  </a:lnTo>
                  <a:lnTo>
                    <a:pt x="1248" y="474"/>
                  </a:lnTo>
                  <a:lnTo>
                    <a:pt x="1241" y="476"/>
                  </a:lnTo>
                  <a:lnTo>
                    <a:pt x="1233" y="478"/>
                  </a:lnTo>
                  <a:lnTo>
                    <a:pt x="1229" y="480"/>
                  </a:lnTo>
                  <a:lnTo>
                    <a:pt x="1225" y="481"/>
                  </a:lnTo>
                  <a:lnTo>
                    <a:pt x="1220" y="481"/>
                  </a:lnTo>
                  <a:lnTo>
                    <a:pt x="1217" y="481"/>
                  </a:lnTo>
                  <a:lnTo>
                    <a:pt x="1210" y="478"/>
                  </a:lnTo>
                  <a:lnTo>
                    <a:pt x="1206" y="475"/>
                  </a:lnTo>
                  <a:lnTo>
                    <a:pt x="1202" y="471"/>
                  </a:lnTo>
                  <a:lnTo>
                    <a:pt x="1196" y="467"/>
                  </a:lnTo>
                  <a:lnTo>
                    <a:pt x="1187" y="464"/>
                  </a:lnTo>
                  <a:lnTo>
                    <a:pt x="1179" y="461"/>
                  </a:lnTo>
                  <a:lnTo>
                    <a:pt x="1169" y="452"/>
                  </a:lnTo>
                  <a:lnTo>
                    <a:pt x="1160" y="442"/>
                  </a:lnTo>
                  <a:lnTo>
                    <a:pt x="1151" y="437"/>
                  </a:lnTo>
                  <a:lnTo>
                    <a:pt x="1142" y="430"/>
                  </a:lnTo>
                  <a:lnTo>
                    <a:pt x="1137" y="427"/>
                  </a:lnTo>
                  <a:lnTo>
                    <a:pt x="1134" y="422"/>
                  </a:lnTo>
                  <a:lnTo>
                    <a:pt x="1131" y="418"/>
                  </a:lnTo>
                  <a:lnTo>
                    <a:pt x="1128" y="414"/>
                  </a:lnTo>
                  <a:lnTo>
                    <a:pt x="1129" y="413"/>
                  </a:lnTo>
                  <a:lnTo>
                    <a:pt x="1131" y="411"/>
                  </a:lnTo>
                  <a:lnTo>
                    <a:pt x="1136" y="411"/>
                  </a:lnTo>
                  <a:lnTo>
                    <a:pt x="1142" y="411"/>
                  </a:lnTo>
                  <a:lnTo>
                    <a:pt x="1142" y="410"/>
                  </a:lnTo>
                  <a:lnTo>
                    <a:pt x="1143" y="409"/>
                  </a:lnTo>
                  <a:lnTo>
                    <a:pt x="1143" y="405"/>
                  </a:lnTo>
                  <a:lnTo>
                    <a:pt x="1142" y="401"/>
                  </a:lnTo>
                  <a:lnTo>
                    <a:pt x="1140" y="395"/>
                  </a:lnTo>
                  <a:lnTo>
                    <a:pt x="1138" y="391"/>
                  </a:lnTo>
                  <a:lnTo>
                    <a:pt x="1133" y="382"/>
                  </a:lnTo>
                  <a:lnTo>
                    <a:pt x="1128" y="373"/>
                  </a:lnTo>
                  <a:lnTo>
                    <a:pt x="1127" y="363"/>
                  </a:lnTo>
                  <a:lnTo>
                    <a:pt x="1125" y="355"/>
                  </a:lnTo>
                  <a:lnTo>
                    <a:pt x="1122" y="351"/>
                  </a:lnTo>
                  <a:lnTo>
                    <a:pt x="1120" y="348"/>
                  </a:lnTo>
                  <a:lnTo>
                    <a:pt x="1119" y="339"/>
                  </a:lnTo>
                  <a:lnTo>
                    <a:pt x="1119" y="329"/>
                  </a:lnTo>
                  <a:lnTo>
                    <a:pt x="1114" y="325"/>
                  </a:lnTo>
                  <a:lnTo>
                    <a:pt x="1110" y="321"/>
                  </a:lnTo>
                  <a:lnTo>
                    <a:pt x="1110" y="314"/>
                  </a:lnTo>
                  <a:lnTo>
                    <a:pt x="1109" y="309"/>
                  </a:lnTo>
                  <a:lnTo>
                    <a:pt x="1103" y="301"/>
                  </a:lnTo>
                  <a:lnTo>
                    <a:pt x="1098" y="293"/>
                  </a:lnTo>
                  <a:lnTo>
                    <a:pt x="1094" y="282"/>
                  </a:lnTo>
                  <a:lnTo>
                    <a:pt x="1091" y="273"/>
                  </a:lnTo>
                  <a:lnTo>
                    <a:pt x="1088" y="264"/>
                  </a:lnTo>
                  <a:lnTo>
                    <a:pt x="1086" y="253"/>
                  </a:lnTo>
                  <a:lnTo>
                    <a:pt x="1085" y="246"/>
                  </a:lnTo>
                  <a:lnTo>
                    <a:pt x="1085" y="241"/>
                  </a:lnTo>
                  <a:lnTo>
                    <a:pt x="1085" y="235"/>
                  </a:lnTo>
                  <a:lnTo>
                    <a:pt x="1086" y="230"/>
                  </a:lnTo>
                  <a:lnTo>
                    <a:pt x="1090" y="220"/>
                  </a:lnTo>
                  <a:lnTo>
                    <a:pt x="1093" y="213"/>
                  </a:lnTo>
                  <a:lnTo>
                    <a:pt x="1096" y="205"/>
                  </a:lnTo>
                  <a:lnTo>
                    <a:pt x="1097" y="190"/>
                  </a:lnTo>
                  <a:lnTo>
                    <a:pt x="1097" y="182"/>
                  </a:lnTo>
                  <a:lnTo>
                    <a:pt x="1096" y="175"/>
                  </a:lnTo>
                  <a:lnTo>
                    <a:pt x="1096" y="169"/>
                  </a:lnTo>
                  <a:lnTo>
                    <a:pt x="1093" y="164"/>
                  </a:lnTo>
                  <a:lnTo>
                    <a:pt x="1090" y="161"/>
                  </a:lnTo>
                  <a:lnTo>
                    <a:pt x="1086" y="158"/>
                  </a:lnTo>
                  <a:lnTo>
                    <a:pt x="1086" y="155"/>
                  </a:lnTo>
                  <a:lnTo>
                    <a:pt x="1086" y="152"/>
                  </a:lnTo>
                  <a:lnTo>
                    <a:pt x="1091" y="147"/>
                  </a:lnTo>
                  <a:lnTo>
                    <a:pt x="1096" y="139"/>
                  </a:lnTo>
                  <a:lnTo>
                    <a:pt x="1105" y="137"/>
                  </a:lnTo>
                  <a:lnTo>
                    <a:pt x="1117" y="134"/>
                  </a:lnTo>
                  <a:lnTo>
                    <a:pt x="1120" y="129"/>
                  </a:lnTo>
                  <a:lnTo>
                    <a:pt x="1122" y="126"/>
                  </a:lnTo>
                  <a:lnTo>
                    <a:pt x="1124" y="124"/>
                  </a:lnTo>
                  <a:lnTo>
                    <a:pt x="1126" y="123"/>
                  </a:lnTo>
                  <a:lnTo>
                    <a:pt x="1133" y="120"/>
                  </a:lnTo>
                  <a:lnTo>
                    <a:pt x="1140" y="116"/>
                  </a:lnTo>
                  <a:close/>
                  <a:moveTo>
                    <a:pt x="880" y="990"/>
                  </a:moveTo>
                  <a:lnTo>
                    <a:pt x="880" y="991"/>
                  </a:lnTo>
                  <a:lnTo>
                    <a:pt x="881" y="992"/>
                  </a:lnTo>
                  <a:lnTo>
                    <a:pt x="880" y="994"/>
                  </a:lnTo>
                  <a:lnTo>
                    <a:pt x="879" y="996"/>
                  </a:lnTo>
                  <a:lnTo>
                    <a:pt x="878" y="996"/>
                  </a:lnTo>
                  <a:lnTo>
                    <a:pt x="877" y="996"/>
                  </a:lnTo>
                  <a:lnTo>
                    <a:pt x="877" y="994"/>
                  </a:lnTo>
                  <a:lnTo>
                    <a:pt x="878" y="992"/>
                  </a:lnTo>
                  <a:lnTo>
                    <a:pt x="880" y="990"/>
                  </a:lnTo>
                  <a:close/>
                  <a:moveTo>
                    <a:pt x="871" y="1024"/>
                  </a:moveTo>
                  <a:lnTo>
                    <a:pt x="873" y="1025"/>
                  </a:lnTo>
                  <a:lnTo>
                    <a:pt x="875" y="1026"/>
                  </a:lnTo>
                  <a:lnTo>
                    <a:pt x="873" y="1028"/>
                  </a:lnTo>
                  <a:lnTo>
                    <a:pt x="873" y="1030"/>
                  </a:lnTo>
                  <a:lnTo>
                    <a:pt x="872" y="1030"/>
                  </a:lnTo>
                  <a:lnTo>
                    <a:pt x="870" y="1030"/>
                  </a:lnTo>
                  <a:lnTo>
                    <a:pt x="871" y="1026"/>
                  </a:lnTo>
                  <a:lnTo>
                    <a:pt x="871" y="1024"/>
                  </a:lnTo>
                  <a:close/>
                  <a:moveTo>
                    <a:pt x="878" y="1049"/>
                  </a:moveTo>
                  <a:lnTo>
                    <a:pt x="879" y="1050"/>
                  </a:lnTo>
                  <a:lnTo>
                    <a:pt x="880" y="1051"/>
                  </a:lnTo>
                  <a:lnTo>
                    <a:pt x="880" y="1052"/>
                  </a:lnTo>
                  <a:lnTo>
                    <a:pt x="880" y="1055"/>
                  </a:lnTo>
                  <a:lnTo>
                    <a:pt x="878" y="1054"/>
                  </a:lnTo>
                  <a:lnTo>
                    <a:pt x="877" y="1054"/>
                  </a:lnTo>
                  <a:lnTo>
                    <a:pt x="877" y="1051"/>
                  </a:lnTo>
                  <a:lnTo>
                    <a:pt x="878" y="1049"/>
                  </a:lnTo>
                  <a:close/>
                  <a:moveTo>
                    <a:pt x="849" y="1073"/>
                  </a:moveTo>
                  <a:lnTo>
                    <a:pt x="852" y="1079"/>
                  </a:lnTo>
                  <a:lnTo>
                    <a:pt x="852" y="1090"/>
                  </a:lnTo>
                  <a:lnTo>
                    <a:pt x="852" y="1102"/>
                  </a:lnTo>
                  <a:lnTo>
                    <a:pt x="852" y="1108"/>
                  </a:lnTo>
                  <a:lnTo>
                    <a:pt x="849" y="1113"/>
                  </a:lnTo>
                  <a:lnTo>
                    <a:pt x="845" y="1117"/>
                  </a:lnTo>
                  <a:lnTo>
                    <a:pt x="841" y="1120"/>
                  </a:lnTo>
                  <a:lnTo>
                    <a:pt x="837" y="1124"/>
                  </a:lnTo>
                  <a:lnTo>
                    <a:pt x="835" y="1122"/>
                  </a:lnTo>
                  <a:lnTo>
                    <a:pt x="834" y="1121"/>
                  </a:lnTo>
                  <a:lnTo>
                    <a:pt x="837" y="1108"/>
                  </a:lnTo>
                  <a:lnTo>
                    <a:pt x="842" y="1097"/>
                  </a:lnTo>
                  <a:lnTo>
                    <a:pt x="845" y="1085"/>
                  </a:lnTo>
                  <a:lnTo>
                    <a:pt x="849" y="1073"/>
                  </a:lnTo>
                  <a:close/>
                  <a:moveTo>
                    <a:pt x="871" y="1085"/>
                  </a:moveTo>
                  <a:lnTo>
                    <a:pt x="872" y="1086"/>
                  </a:lnTo>
                  <a:lnTo>
                    <a:pt x="872" y="1089"/>
                  </a:lnTo>
                  <a:lnTo>
                    <a:pt x="871" y="1089"/>
                  </a:lnTo>
                  <a:lnTo>
                    <a:pt x="871" y="1087"/>
                  </a:lnTo>
                  <a:lnTo>
                    <a:pt x="871" y="1085"/>
                  </a:lnTo>
                  <a:close/>
                  <a:moveTo>
                    <a:pt x="661" y="0"/>
                  </a:moveTo>
                  <a:lnTo>
                    <a:pt x="672" y="0"/>
                  </a:lnTo>
                  <a:lnTo>
                    <a:pt x="683" y="2"/>
                  </a:lnTo>
                  <a:lnTo>
                    <a:pt x="695" y="7"/>
                  </a:lnTo>
                  <a:lnTo>
                    <a:pt x="707" y="11"/>
                  </a:lnTo>
                  <a:lnTo>
                    <a:pt x="718" y="15"/>
                  </a:lnTo>
                  <a:lnTo>
                    <a:pt x="728" y="22"/>
                  </a:lnTo>
                  <a:lnTo>
                    <a:pt x="736" y="28"/>
                  </a:lnTo>
                  <a:lnTo>
                    <a:pt x="741" y="33"/>
                  </a:lnTo>
                  <a:lnTo>
                    <a:pt x="745" y="43"/>
                  </a:lnTo>
                  <a:lnTo>
                    <a:pt x="749" y="52"/>
                  </a:lnTo>
                  <a:lnTo>
                    <a:pt x="755" y="57"/>
                  </a:lnTo>
                  <a:lnTo>
                    <a:pt x="762" y="61"/>
                  </a:lnTo>
                  <a:lnTo>
                    <a:pt x="763" y="66"/>
                  </a:lnTo>
                  <a:lnTo>
                    <a:pt x="764" y="70"/>
                  </a:lnTo>
                  <a:lnTo>
                    <a:pt x="776" y="85"/>
                  </a:lnTo>
                  <a:lnTo>
                    <a:pt x="788" y="103"/>
                  </a:lnTo>
                  <a:lnTo>
                    <a:pt x="793" y="114"/>
                  </a:lnTo>
                  <a:lnTo>
                    <a:pt x="797" y="126"/>
                  </a:lnTo>
                  <a:lnTo>
                    <a:pt x="802" y="135"/>
                  </a:lnTo>
                  <a:lnTo>
                    <a:pt x="808" y="146"/>
                  </a:lnTo>
                  <a:lnTo>
                    <a:pt x="812" y="155"/>
                  </a:lnTo>
                  <a:lnTo>
                    <a:pt x="819" y="165"/>
                  </a:lnTo>
                  <a:lnTo>
                    <a:pt x="823" y="171"/>
                  </a:lnTo>
                  <a:lnTo>
                    <a:pt x="828" y="176"/>
                  </a:lnTo>
                  <a:lnTo>
                    <a:pt x="831" y="185"/>
                  </a:lnTo>
                  <a:lnTo>
                    <a:pt x="833" y="195"/>
                  </a:lnTo>
                  <a:lnTo>
                    <a:pt x="836" y="204"/>
                  </a:lnTo>
                  <a:lnTo>
                    <a:pt x="841" y="212"/>
                  </a:lnTo>
                  <a:lnTo>
                    <a:pt x="849" y="228"/>
                  </a:lnTo>
                  <a:lnTo>
                    <a:pt x="858" y="244"/>
                  </a:lnTo>
                  <a:lnTo>
                    <a:pt x="860" y="257"/>
                  </a:lnTo>
                  <a:lnTo>
                    <a:pt x="863" y="271"/>
                  </a:lnTo>
                  <a:lnTo>
                    <a:pt x="866" y="277"/>
                  </a:lnTo>
                  <a:lnTo>
                    <a:pt x="870" y="280"/>
                  </a:lnTo>
                  <a:lnTo>
                    <a:pt x="875" y="292"/>
                  </a:lnTo>
                  <a:lnTo>
                    <a:pt x="878" y="304"/>
                  </a:lnTo>
                  <a:lnTo>
                    <a:pt x="879" y="312"/>
                  </a:lnTo>
                  <a:lnTo>
                    <a:pt x="881" y="322"/>
                  </a:lnTo>
                  <a:lnTo>
                    <a:pt x="883" y="332"/>
                  </a:lnTo>
                  <a:lnTo>
                    <a:pt x="883" y="337"/>
                  </a:lnTo>
                  <a:lnTo>
                    <a:pt x="880" y="352"/>
                  </a:lnTo>
                  <a:lnTo>
                    <a:pt x="877" y="368"/>
                  </a:lnTo>
                  <a:lnTo>
                    <a:pt x="876" y="375"/>
                  </a:lnTo>
                  <a:lnTo>
                    <a:pt x="876" y="383"/>
                  </a:lnTo>
                  <a:lnTo>
                    <a:pt x="877" y="390"/>
                  </a:lnTo>
                  <a:lnTo>
                    <a:pt x="880" y="397"/>
                  </a:lnTo>
                  <a:lnTo>
                    <a:pt x="893" y="402"/>
                  </a:lnTo>
                  <a:lnTo>
                    <a:pt x="906" y="406"/>
                  </a:lnTo>
                  <a:lnTo>
                    <a:pt x="921" y="411"/>
                  </a:lnTo>
                  <a:lnTo>
                    <a:pt x="933" y="417"/>
                  </a:lnTo>
                  <a:lnTo>
                    <a:pt x="942" y="419"/>
                  </a:lnTo>
                  <a:lnTo>
                    <a:pt x="952" y="421"/>
                  </a:lnTo>
                  <a:lnTo>
                    <a:pt x="962" y="431"/>
                  </a:lnTo>
                  <a:lnTo>
                    <a:pt x="972" y="440"/>
                  </a:lnTo>
                  <a:lnTo>
                    <a:pt x="976" y="442"/>
                  </a:lnTo>
                  <a:lnTo>
                    <a:pt x="981" y="445"/>
                  </a:lnTo>
                  <a:lnTo>
                    <a:pt x="982" y="453"/>
                  </a:lnTo>
                  <a:lnTo>
                    <a:pt x="982" y="460"/>
                  </a:lnTo>
                  <a:lnTo>
                    <a:pt x="980" y="465"/>
                  </a:lnTo>
                  <a:lnTo>
                    <a:pt x="975" y="469"/>
                  </a:lnTo>
                  <a:lnTo>
                    <a:pt x="976" y="476"/>
                  </a:lnTo>
                  <a:lnTo>
                    <a:pt x="978" y="481"/>
                  </a:lnTo>
                  <a:lnTo>
                    <a:pt x="977" y="481"/>
                  </a:lnTo>
                  <a:lnTo>
                    <a:pt x="972" y="481"/>
                  </a:lnTo>
                  <a:lnTo>
                    <a:pt x="966" y="481"/>
                  </a:lnTo>
                  <a:lnTo>
                    <a:pt x="966" y="487"/>
                  </a:lnTo>
                  <a:lnTo>
                    <a:pt x="966" y="491"/>
                  </a:lnTo>
                  <a:lnTo>
                    <a:pt x="968" y="492"/>
                  </a:lnTo>
                  <a:lnTo>
                    <a:pt x="969" y="494"/>
                  </a:lnTo>
                  <a:lnTo>
                    <a:pt x="974" y="495"/>
                  </a:lnTo>
                  <a:lnTo>
                    <a:pt x="981" y="495"/>
                  </a:lnTo>
                  <a:lnTo>
                    <a:pt x="981" y="497"/>
                  </a:lnTo>
                  <a:lnTo>
                    <a:pt x="982" y="498"/>
                  </a:lnTo>
                  <a:lnTo>
                    <a:pt x="981" y="500"/>
                  </a:lnTo>
                  <a:lnTo>
                    <a:pt x="981" y="503"/>
                  </a:lnTo>
                  <a:lnTo>
                    <a:pt x="976" y="504"/>
                  </a:lnTo>
                  <a:lnTo>
                    <a:pt x="973" y="507"/>
                  </a:lnTo>
                  <a:lnTo>
                    <a:pt x="970" y="509"/>
                  </a:lnTo>
                  <a:lnTo>
                    <a:pt x="968" y="512"/>
                  </a:lnTo>
                  <a:lnTo>
                    <a:pt x="965" y="519"/>
                  </a:lnTo>
                  <a:lnTo>
                    <a:pt x="964" y="525"/>
                  </a:lnTo>
                  <a:lnTo>
                    <a:pt x="965" y="526"/>
                  </a:lnTo>
                  <a:lnTo>
                    <a:pt x="966" y="527"/>
                  </a:lnTo>
                  <a:lnTo>
                    <a:pt x="975" y="531"/>
                  </a:lnTo>
                  <a:lnTo>
                    <a:pt x="983" y="534"/>
                  </a:lnTo>
                  <a:lnTo>
                    <a:pt x="985" y="543"/>
                  </a:lnTo>
                  <a:lnTo>
                    <a:pt x="985" y="551"/>
                  </a:lnTo>
                  <a:lnTo>
                    <a:pt x="986" y="561"/>
                  </a:lnTo>
                  <a:lnTo>
                    <a:pt x="987" y="569"/>
                  </a:lnTo>
                  <a:lnTo>
                    <a:pt x="984" y="571"/>
                  </a:lnTo>
                  <a:lnTo>
                    <a:pt x="982" y="573"/>
                  </a:lnTo>
                  <a:lnTo>
                    <a:pt x="982" y="578"/>
                  </a:lnTo>
                  <a:lnTo>
                    <a:pt x="983" y="581"/>
                  </a:lnTo>
                  <a:lnTo>
                    <a:pt x="987" y="586"/>
                  </a:lnTo>
                  <a:lnTo>
                    <a:pt x="994" y="591"/>
                  </a:lnTo>
                  <a:lnTo>
                    <a:pt x="996" y="599"/>
                  </a:lnTo>
                  <a:lnTo>
                    <a:pt x="998" y="609"/>
                  </a:lnTo>
                  <a:lnTo>
                    <a:pt x="998" y="615"/>
                  </a:lnTo>
                  <a:lnTo>
                    <a:pt x="997" y="621"/>
                  </a:lnTo>
                  <a:lnTo>
                    <a:pt x="997" y="626"/>
                  </a:lnTo>
                  <a:lnTo>
                    <a:pt x="995" y="629"/>
                  </a:lnTo>
                  <a:lnTo>
                    <a:pt x="986" y="636"/>
                  </a:lnTo>
                  <a:lnTo>
                    <a:pt x="976" y="641"/>
                  </a:lnTo>
                  <a:lnTo>
                    <a:pt x="984" y="654"/>
                  </a:lnTo>
                  <a:lnTo>
                    <a:pt x="991" y="666"/>
                  </a:lnTo>
                  <a:lnTo>
                    <a:pt x="989" y="670"/>
                  </a:lnTo>
                  <a:lnTo>
                    <a:pt x="988" y="673"/>
                  </a:lnTo>
                  <a:lnTo>
                    <a:pt x="981" y="673"/>
                  </a:lnTo>
                  <a:lnTo>
                    <a:pt x="973" y="674"/>
                  </a:lnTo>
                  <a:lnTo>
                    <a:pt x="970" y="678"/>
                  </a:lnTo>
                  <a:lnTo>
                    <a:pt x="968" y="683"/>
                  </a:lnTo>
                  <a:lnTo>
                    <a:pt x="956" y="688"/>
                  </a:lnTo>
                  <a:lnTo>
                    <a:pt x="945" y="695"/>
                  </a:lnTo>
                  <a:lnTo>
                    <a:pt x="942" y="702"/>
                  </a:lnTo>
                  <a:lnTo>
                    <a:pt x="941" y="710"/>
                  </a:lnTo>
                  <a:lnTo>
                    <a:pt x="940" y="718"/>
                  </a:lnTo>
                  <a:lnTo>
                    <a:pt x="940" y="725"/>
                  </a:lnTo>
                  <a:lnTo>
                    <a:pt x="943" y="740"/>
                  </a:lnTo>
                  <a:lnTo>
                    <a:pt x="947" y="753"/>
                  </a:lnTo>
                  <a:lnTo>
                    <a:pt x="959" y="778"/>
                  </a:lnTo>
                  <a:lnTo>
                    <a:pt x="969" y="800"/>
                  </a:lnTo>
                  <a:lnTo>
                    <a:pt x="971" y="811"/>
                  </a:lnTo>
                  <a:lnTo>
                    <a:pt x="973" y="823"/>
                  </a:lnTo>
                  <a:lnTo>
                    <a:pt x="973" y="828"/>
                  </a:lnTo>
                  <a:lnTo>
                    <a:pt x="974" y="834"/>
                  </a:lnTo>
                  <a:lnTo>
                    <a:pt x="975" y="839"/>
                  </a:lnTo>
                  <a:lnTo>
                    <a:pt x="977" y="844"/>
                  </a:lnTo>
                  <a:lnTo>
                    <a:pt x="984" y="845"/>
                  </a:lnTo>
                  <a:lnTo>
                    <a:pt x="989" y="845"/>
                  </a:lnTo>
                  <a:lnTo>
                    <a:pt x="994" y="858"/>
                  </a:lnTo>
                  <a:lnTo>
                    <a:pt x="1003" y="879"/>
                  </a:lnTo>
                  <a:lnTo>
                    <a:pt x="1012" y="898"/>
                  </a:lnTo>
                  <a:lnTo>
                    <a:pt x="1017" y="908"/>
                  </a:lnTo>
                  <a:lnTo>
                    <a:pt x="1021" y="908"/>
                  </a:lnTo>
                  <a:lnTo>
                    <a:pt x="1026" y="908"/>
                  </a:lnTo>
                  <a:lnTo>
                    <a:pt x="1026" y="907"/>
                  </a:lnTo>
                  <a:lnTo>
                    <a:pt x="1027" y="907"/>
                  </a:lnTo>
                  <a:lnTo>
                    <a:pt x="1029" y="900"/>
                  </a:lnTo>
                  <a:lnTo>
                    <a:pt x="1031" y="894"/>
                  </a:lnTo>
                  <a:lnTo>
                    <a:pt x="1041" y="887"/>
                  </a:lnTo>
                  <a:lnTo>
                    <a:pt x="1050" y="881"/>
                  </a:lnTo>
                  <a:lnTo>
                    <a:pt x="1051" y="881"/>
                  </a:lnTo>
                  <a:lnTo>
                    <a:pt x="1051" y="880"/>
                  </a:lnTo>
                  <a:lnTo>
                    <a:pt x="1052" y="873"/>
                  </a:lnTo>
                  <a:lnTo>
                    <a:pt x="1053" y="867"/>
                  </a:lnTo>
                  <a:lnTo>
                    <a:pt x="1061" y="861"/>
                  </a:lnTo>
                  <a:lnTo>
                    <a:pt x="1069" y="854"/>
                  </a:lnTo>
                  <a:lnTo>
                    <a:pt x="1074" y="839"/>
                  </a:lnTo>
                  <a:lnTo>
                    <a:pt x="1078" y="824"/>
                  </a:lnTo>
                  <a:lnTo>
                    <a:pt x="1092" y="804"/>
                  </a:lnTo>
                  <a:lnTo>
                    <a:pt x="1108" y="783"/>
                  </a:lnTo>
                  <a:lnTo>
                    <a:pt x="1122" y="764"/>
                  </a:lnTo>
                  <a:lnTo>
                    <a:pt x="1137" y="744"/>
                  </a:lnTo>
                  <a:lnTo>
                    <a:pt x="1139" y="739"/>
                  </a:lnTo>
                  <a:lnTo>
                    <a:pt x="1140" y="733"/>
                  </a:lnTo>
                  <a:lnTo>
                    <a:pt x="1147" y="726"/>
                  </a:lnTo>
                  <a:lnTo>
                    <a:pt x="1152" y="720"/>
                  </a:lnTo>
                  <a:lnTo>
                    <a:pt x="1152" y="717"/>
                  </a:lnTo>
                  <a:lnTo>
                    <a:pt x="1154" y="712"/>
                  </a:lnTo>
                  <a:lnTo>
                    <a:pt x="1158" y="710"/>
                  </a:lnTo>
                  <a:lnTo>
                    <a:pt x="1161" y="708"/>
                  </a:lnTo>
                  <a:lnTo>
                    <a:pt x="1170" y="694"/>
                  </a:lnTo>
                  <a:lnTo>
                    <a:pt x="1178" y="681"/>
                  </a:lnTo>
                  <a:lnTo>
                    <a:pt x="1182" y="677"/>
                  </a:lnTo>
                  <a:lnTo>
                    <a:pt x="1186" y="674"/>
                  </a:lnTo>
                  <a:lnTo>
                    <a:pt x="1192" y="660"/>
                  </a:lnTo>
                  <a:lnTo>
                    <a:pt x="1199" y="647"/>
                  </a:lnTo>
                  <a:lnTo>
                    <a:pt x="1206" y="638"/>
                  </a:lnTo>
                  <a:lnTo>
                    <a:pt x="1214" y="628"/>
                  </a:lnTo>
                  <a:lnTo>
                    <a:pt x="1220" y="614"/>
                  </a:lnTo>
                  <a:lnTo>
                    <a:pt x="1229" y="601"/>
                  </a:lnTo>
                  <a:lnTo>
                    <a:pt x="1235" y="595"/>
                  </a:lnTo>
                  <a:lnTo>
                    <a:pt x="1241" y="591"/>
                  </a:lnTo>
                  <a:lnTo>
                    <a:pt x="1245" y="590"/>
                  </a:lnTo>
                  <a:lnTo>
                    <a:pt x="1250" y="590"/>
                  </a:lnTo>
                  <a:lnTo>
                    <a:pt x="1254" y="590"/>
                  </a:lnTo>
                  <a:lnTo>
                    <a:pt x="1260" y="590"/>
                  </a:lnTo>
                  <a:lnTo>
                    <a:pt x="1261" y="603"/>
                  </a:lnTo>
                  <a:lnTo>
                    <a:pt x="1259" y="614"/>
                  </a:lnTo>
                  <a:lnTo>
                    <a:pt x="1263" y="615"/>
                  </a:lnTo>
                  <a:lnTo>
                    <a:pt x="1266" y="616"/>
                  </a:lnTo>
                  <a:lnTo>
                    <a:pt x="1264" y="629"/>
                  </a:lnTo>
                  <a:lnTo>
                    <a:pt x="1260" y="642"/>
                  </a:lnTo>
                  <a:lnTo>
                    <a:pt x="1256" y="653"/>
                  </a:lnTo>
                  <a:lnTo>
                    <a:pt x="1252" y="665"/>
                  </a:lnTo>
                  <a:lnTo>
                    <a:pt x="1252" y="670"/>
                  </a:lnTo>
                  <a:lnTo>
                    <a:pt x="1251" y="674"/>
                  </a:lnTo>
                  <a:lnTo>
                    <a:pt x="1245" y="683"/>
                  </a:lnTo>
                  <a:lnTo>
                    <a:pt x="1240" y="693"/>
                  </a:lnTo>
                  <a:lnTo>
                    <a:pt x="1237" y="704"/>
                  </a:lnTo>
                  <a:lnTo>
                    <a:pt x="1233" y="713"/>
                  </a:lnTo>
                  <a:lnTo>
                    <a:pt x="1230" y="723"/>
                  </a:lnTo>
                  <a:lnTo>
                    <a:pt x="1228" y="733"/>
                  </a:lnTo>
                  <a:lnTo>
                    <a:pt x="1227" y="737"/>
                  </a:lnTo>
                  <a:lnTo>
                    <a:pt x="1227" y="742"/>
                  </a:lnTo>
                  <a:lnTo>
                    <a:pt x="1222" y="746"/>
                  </a:lnTo>
                  <a:lnTo>
                    <a:pt x="1218" y="752"/>
                  </a:lnTo>
                  <a:lnTo>
                    <a:pt x="1215" y="766"/>
                  </a:lnTo>
                  <a:lnTo>
                    <a:pt x="1213" y="782"/>
                  </a:lnTo>
                  <a:lnTo>
                    <a:pt x="1209" y="789"/>
                  </a:lnTo>
                  <a:lnTo>
                    <a:pt x="1206" y="794"/>
                  </a:lnTo>
                  <a:lnTo>
                    <a:pt x="1206" y="801"/>
                  </a:lnTo>
                  <a:lnTo>
                    <a:pt x="1206" y="807"/>
                  </a:lnTo>
                  <a:lnTo>
                    <a:pt x="1202" y="815"/>
                  </a:lnTo>
                  <a:lnTo>
                    <a:pt x="1196" y="825"/>
                  </a:lnTo>
                  <a:lnTo>
                    <a:pt x="1195" y="838"/>
                  </a:lnTo>
                  <a:lnTo>
                    <a:pt x="1194" y="851"/>
                  </a:lnTo>
                  <a:lnTo>
                    <a:pt x="1186" y="867"/>
                  </a:lnTo>
                  <a:lnTo>
                    <a:pt x="1179" y="881"/>
                  </a:lnTo>
                  <a:lnTo>
                    <a:pt x="1174" y="892"/>
                  </a:lnTo>
                  <a:lnTo>
                    <a:pt x="1171" y="903"/>
                  </a:lnTo>
                  <a:lnTo>
                    <a:pt x="1164" y="908"/>
                  </a:lnTo>
                  <a:lnTo>
                    <a:pt x="1158" y="914"/>
                  </a:lnTo>
                  <a:lnTo>
                    <a:pt x="1152" y="929"/>
                  </a:lnTo>
                  <a:lnTo>
                    <a:pt x="1148" y="944"/>
                  </a:lnTo>
                  <a:lnTo>
                    <a:pt x="1139" y="946"/>
                  </a:lnTo>
                  <a:lnTo>
                    <a:pt x="1133" y="949"/>
                  </a:lnTo>
                  <a:lnTo>
                    <a:pt x="1132" y="958"/>
                  </a:lnTo>
                  <a:lnTo>
                    <a:pt x="1131" y="967"/>
                  </a:lnTo>
                  <a:lnTo>
                    <a:pt x="1129" y="974"/>
                  </a:lnTo>
                  <a:lnTo>
                    <a:pt x="1126" y="980"/>
                  </a:lnTo>
                  <a:lnTo>
                    <a:pt x="1120" y="991"/>
                  </a:lnTo>
                  <a:lnTo>
                    <a:pt x="1112" y="1002"/>
                  </a:lnTo>
                  <a:lnTo>
                    <a:pt x="1109" y="1009"/>
                  </a:lnTo>
                  <a:lnTo>
                    <a:pt x="1106" y="1015"/>
                  </a:lnTo>
                  <a:lnTo>
                    <a:pt x="1101" y="1023"/>
                  </a:lnTo>
                  <a:lnTo>
                    <a:pt x="1094" y="1031"/>
                  </a:lnTo>
                  <a:lnTo>
                    <a:pt x="1091" y="1033"/>
                  </a:lnTo>
                  <a:lnTo>
                    <a:pt x="1087" y="1035"/>
                  </a:lnTo>
                  <a:lnTo>
                    <a:pt x="1081" y="1045"/>
                  </a:lnTo>
                  <a:lnTo>
                    <a:pt x="1078" y="1052"/>
                  </a:lnTo>
                  <a:lnTo>
                    <a:pt x="1076" y="1057"/>
                  </a:lnTo>
                  <a:lnTo>
                    <a:pt x="1074" y="1060"/>
                  </a:lnTo>
                  <a:lnTo>
                    <a:pt x="1070" y="1063"/>
                  </a:lnTo>
                  <a:lnTo>
                    <a:pt x="1065" y="1068"/>
                  </a:lnTo>
                  <a:lnTo>
                    <a:pt x="1064" y="1077"/>
                  </a:lnTo>
                  <a:lnTo>
                    <a:pt x="1062" y="1085"/>
                  </a:lnTo>
                  <a:lnTo>
                    <a:pt x="1061" y="1093"/>
                  </a:lnTo>
                  <a:lnTo>
                    <a:pt x="1062" y="1101"/>
                  </a:lnTo>
                  <a:lnTo>
                    <a:pt x="1066" y="1106"/>
                  </a:lnTo>
                  <a:lnTo>
                    <a:pt x="1070" y="1112"/>
                  </a:lnTo>
                  <a:lnTo>
                    <a:pt x="1070" y="1118"/>
                  </a:lnTo>
                  <a:lnTo>
                    <a:pt x="1070" y="1125"/>
                  </a:lnTo>
                  <a:lnTo>
                    <a:pt x="1078" y="1139"/>
                  </a:lnTo>
                  <a:lnTo>
                    <a:pt x="1086" y="1152"/>
                  </a:lnTo>
                  <a:lnTo>
                    <a:pt x="1088" y="1161"/>
                  </a:lnTo>
                  <a:lnTo>
                    <a:pt x="1090" y="1168"/>
                  </a:lnTo>
                  <a:lnTo>
                    <a:pt x="1096" y="1175"/>
                  </a:lnTo>
                  <a:lnTo>
                    <a:pt x="1101" y="1184"/>
                  </a:lnTo>
                  <a:lnTo>
                    <a:pt x="1103" y="1191"/>
                  </a:lnTo>
                  <a:lnTo>
                    <a:pt x="1105" y="1200"/>
                  </a:lnTo>
                  <a:lnTo>
                    <a:pt x="1108" y="1208"/>
                  </a:lnTo>
                  <a:lnTo>
                    <a:pt x="1111" y="1217"/>
                  </a:lnTo>
                  <a:lnTo>
                    <a:pt x="1115" y="1222"/>
                  </a:lnTo>
                  <a:lnTo>
                    <a:pt x="1121" y="1227"/>
                  </a:lnTo>
                  <a:lnTo>
                    <a:pt x="1127" y="1238"/>
                  </a:lnTo>
                  <a:lnTo>
                    <a:pt x="1132" y="1250"/>
                  </a:lnTo>
                  <a:lnTo>
                    <a:pt x="1133" y="1258"/>
                  </a:lnTo>
                  <a:lnTo>
                    <a:pt x="1133" y="1266"/>
                  </a:lnTo>
                  <a:lnTo>
                    <a:pt x="1140" y="1271"/>
                  </a:lnTo>
                  <a:lnTo>
                    <a:pt x="1148" y="1277"/>
                  </a:lnTo>
                  <a:lnTo>
                    <a:pt x="1151" y="1284"/>
                  </a:lnTo>
                  <a:lnTo>
                    <a:pt x="1156" y="1292"/>
                  </a:lnTo>
                  <a:lnTo>
                    <a:pt x="1161" y="1294"/>
                  </a:lnTo>
                  <a:lnTo>
                    <a:pt x="1166" y="1296"/>
                  </a:lnTo>
                  <a:lnTo>
                    <a:pt x="1166" y="1303"/>
                  </a:lnTo>
                  <a:lnTo>
                    <a:pt x="1166" y="1310"/>
                  </a:lnTo>
                  <a:lnTo>
                    <a:pt x="1169" y="1314"/>
                  </a:lnTo>
                  <a:lnTo>
                    <a:pt x="1172" y="1317"/>
                  </a:lnTo>
                  <a:lnTo>
                    <a:pt x="1172" y="1324"/>
                  </a:lnTo>
                  <a:lnTo>
                    <a:pt x="1172" y="1330"/>
                  </a:lnTo>
                  <a:lnTo>
                    <a:pt x="1180" y="1337"/>
                  </a:lnTo>
                  <a:lnTo>
                    <a:pt x="1186" y="1343"/>
                  </a:lnTo>
                  <a:lnTo>
                    <a:pt x="1187" y="1348"/>
                  </a:lnTo>
                  <a:lnTo>
                    <a:pt x="1189" y="1353"/>
                  </a:lnTo>
                  <a:lnTo>
                    <a:pt x="1196" y="1368"/>
                  </a:lnTo>
                  <a:lnTo>
                    <a:pt x="1204" y="1381"/>
                  </a:lnTo>
                  <a:lnTo>
                    <a:pt x="1212" y="1396"/>
                  </a:lnTo>
                  <a:lnTo>
                    <a:pt x="1217" y="1410"/>
                  </a:lnTo>
                  <a:lnTo>
                    <a:pt x="1218" y="1418"/>
                  </a:lnTo>
                  <a:lnTo>
                    <a:pt x="1218" y="1425"/>
                  </a:lnTo>
                  <a:lnTo>
                    <a:pt x="1221" y="1429"/>
                  </a:lnTo>
                  <a:lnTo>
                    <a:pt x="1226" y="1431"/>
                  </a:lnTo>
                  <a:lnTo>
                    <a:pt x="1230" y="1439"/>
                  </a:lnTo>
                  <a:lnTo>
                    <a:pt x="1239" y="1454"/>
                  </a:lnTo>
                  <a:lnTo>
                    <a:pt x="1248" y="1469"/>
                  </a:lnTo>
                  <a:lnTo>
                    <a:pt x="1251" y="1477"/>
                  </a:lnTo>
                  <a:lnTo>
                    <a:pt x="1249" y="1480"/>
                  </a:lnTo>
                  <a:lnTo>
                    <a:pt x="1247" y="1485"/>
                  </a:lnTo>
                  <a:lnTo>
                    <a:pt x="1252" y="1491"/>
                  </a:lnTo>
                  <a:lnTo>
                    <a:pt x="1257" y="1498"/>
                  </a:lnTo>
                  <a:lnTo>
                    <a:pt x="1265" y="1495"/>
                  </a:lnTo>
                  <a:lnTo>
                    <a:pt x="1273" y="1495"/>
                  </a:lnTo>
                  <a:lnTo>
                    <a:pt x="1274" y="1497"/>
                  </a:lnTo>
                  <a:lnTo>
                    <a:pt x="1275" y="1498"/>
                  </a:lnTo>
                  <a:lnTo>
                    <a:pt x="1271" y="1504"/>
                  </a:lnTo>
                  <a:lnTo>
                    <a:pt x="1265" y="1509"/>
                  </a:lnTo>
                  <a:lnTo>
                    <a:pt x="1265" y="1510"/>
                  </a:lnTo>
                  <a:lnTo>
                    <a:pt x="1265" y="1512"/>
                  </a:lnTo>
                  <a:lnTo>
                    <a:pt x="1270" y="1513"/>
                  </a:lnTo>
                  <a:lnTo>
                    <a:pt x="1275" y="1514"/>
                  </a:lnTo>
                  <a:lnTo>
                    <a:pt x="1278" y="1516"/>
                  </a:lnTo>
                  <a:lnTo>
                    <a:pt x="1280" y="1520"/>
                  </a:lnTo>
                  <a:lnTo>
                    <a:pt x="1282" y="1524"/>
                  </a:lnTo>
                  <a:lnTo>
                    <a:pt x="1284" y="1528"/>
                  </a:lnTo>
                  <a:lnTo>
                    <a:pt x="1285" y="1538"/>
                  </a:lnTo>
                  <a:lnTo>
                    <a:pt x="1289" y="1546"/>
                  </a:lnTo>
                  <a:lnTo>
                    <a:pt x="1296" y="1552"/>
                  </a:lnTo>
                  <a:lnTo>
                    <a:pt x="1302" y="1559"/>
                  </a:lnTo>
                  <a:lnTo>
                    <a:pt x="1305" y="1564"/>
                  </a:lnTo>
                  <a:lnTo>
                    <a:pt x="1307" y="1570"/>
                  </a:lnTo>
                  <a:lnTo>
                    <a:pt x="1309" y="1575"/>
                  </a:lnTo>
                  <a:lnTo>
                    <a:pt x="1313" y="1580"/>
                  </a:lnTo>
                  <a:lnTo>
                    <a:pt x="1319" y="1582"/>
                  </a:lnTo>
                  <a:lnTo>
                    <a:pt x="1323" y="1583"/>
                  </a:lnTo>
                  <a:lnTo>
                    <a:pt x="1327" y="1585"/>
                  </a:lnTo>
                  <a:lnTo>
                    <a:pt x="1331" y="1588"/>
                  </a:lnTo>
                  <a:lnTo>
                    <a:pt x="1332" y="1595"/>
                  </a:lnTo>
                  <a:lnTo>
                    <a:pt x="1332" y="1601"/>
                  </a:lnTo>
                  <a:lnTo>
                    <a:pt x="1336" y="1605"/>
                  </a:lnTo>
                  <a:lnTo>
                    <a:pt x="1341" y="1609"/>
                  </a:lnTo>
                  <a:lnTo>
                    <a:pt x="1344" y="1619"/>
                  </a:lnTo>
                  <a:lnTo>
                    <a:pt x="1346" y="1630"/>
                  </a:lnTo>
                  <a:lnTo>
                    <a:pt x="1346" y="1640"/>
                  </a:lnTo>
                  <a:lnTo>
                    <a:pt x="1346" y="1651"/>
                  </a:lnTo>
                  <a:lnTo>
                    <a:pt x="1344" y="1660"/>
                  </a:lnTo>
                  <a:lnTo>
                    <a:pt x="1340" y="1668"/>
                  </a:lnTo>
                  <a:lnTo>
                    <a:pt x="1337" y="1673"/>
                  </a:lnTo>
                  <a:lnTo>
                    <a:pt x="1335" y="1676"/>
                  </a:lnTo>
                  <a:lnTo>
                    <a:pt x="1332" y="1679"/>
                  </a:lnTo>
                  <a:lnTo>
                    <a:pt x="1329" y="1683"/>
                  </a:lnTo>
                  <a:lnTo>
                    <a:pt x="1324" y="1684"/>
                  </a:lnTo>
                  <a:lnTo>
                    <a:pt x="1320" y="1685"/>
                  </a:lnTo>
                  <a:lnTo>
                    <a:pt x="1321" y="1690"/>
                  </a:lnTo>
                  <a:lnTo>
                    <a:pt x="1323" y="1695"/>
                  </a:lnTo>
                  <a:lnTo>
                    <a:pt x="1325" y="1698"/>
                  </a:lnTo>
                  <a:lnTo>
                    <a:pt x="1329" y="1701"/>
                  </a:lnTo>
                  <a:lnTo>
                    <a:pt x="1327" y="1706"/>
                  </a:lnTo>
                  <a:lnTo>
                    <a:pt x="1326" y="1708"/>
                  </a:lnTo>
                  <a:lnTo>
                    <a:pt x="1326" y="1710"/>
                  </a:lnTo>
                  <a:lnTo>
                    <a:pt x="1327" y="1713"/>
                  </a:lnTo>
                  <a:lnTo>
                    <a:pt x="1327" y="1714"/>
                  </a:lnTo>
                  <a:lnTo>
                    <a:pt x="1327" y="1715"/>
                  </a:lnTo>
                  <a:lnTo>
                    <a:pt x="1314" y="1713"/>
                  </a:lnTo>
                  <a:lnTo>
                    <a:pt x="1298" y="1710"/>
                  </a:lnTo>
                  <a:lnTo>
                    <a:pt x="1289" y="1710"/>
                  </a:lnTo>
                  <a:lnTo>
                    <a:pt x="1282" y="1710"/>
                  </a:lnTo>
                  <a:lnTo>
                    <a:pt x="1274" y="1711"/>
                  </a:lnTo>
                  <a:lnTo>
                    <a:pt x="1267" y="1713"/>
                  </a:lnTo>
                  <a:lnTo>
                    <a:pt x="1267" y="1716"/>
                  </a:lnTo>
                  <a:lnTo>
                    <a:pt x="1268" y="1719"/>
                  </a:lnTo>
                  <a:lnTo>
                    <a:pt x="1277" y="1721"/>
                  </a:lnTo>
                  <a:lnTo>
                    <a:pt x="1288" y="1721"/>
                  </a:lnTo>
                  <a:lnTo>
                    <a:pt x="1299" y="1722"/>
                  </a:lnTo>
                  <a:lnTo>
                    <a:pt x="1307" y="1724"/>
                  </a:lnTo>
                  <a:lnTo>
                    <a:pt x="1310" y="1735"/>
                  </a:lnTo>
                  <a:lnTo>
                    <a:pt x="1313" y="1747"/>
                  </a:lnTo>
                  <a:lnTo>
                    <a:pt x="1311" y="1750"/>
                  </a:lnTo>
                  <a:lnTo>
                    <a:pt x="1308" y="1753"/>
                  </a:lnTo>
                  <a:lnTo>
                    <a:pt x="1303" y="1754"/>
                  </a:lnTo>
                  <a:lnTo>
                    <a:pt x="1300" y="1753"/>
                  </a:lnTo>
                  <a:lnTo>
                    <a:pt x="1297" y="1750"/>
                  </a:lnTo>
                  <a:lnTo>
                    <a:pt x="1295" y="1747"/>
                  </a:lnTo>
                  <a:lnTo>
                    <a:pt x="1299" y="1744"/>
                  </a:lnTo>
                  <a:lnTo>
                    <a:pt x="1303" y="1739"/>
                  </a:lnTo>
                  <a:lnTo>
                    <a:pt x="1302" y="1738"/>
                  </a:lnTo>
                  <a:lnTo>
                    <a:pt x="1301" y="1736"/>
                  </a:lnTo>
                  <a:lnTo>
                    <a:pt x="1290" y="1736"/>
                  </a:lnTo>
                  <a:lnTo>
                    <a:pt x="1279" y="1737"/>
                  </a:lnTo>
                  <a:lnTo>
                    <a:pt x="1276" y="1741"/>
                  </a:lnTo>
                  <a:lnTo>
                    <a:pt x="1274" y="1744"/>
                  </a:lnTo>
                  <a:lnTo>
                    <a:pt x="1272" y="1744"/>
                  </a:lnTo>
                  <a:lnTo>
                    <a:pt x="1270" y="1744"/>
                  </a:lnTo>
                  <a:lnTo>
                    <a:pt x="1265" y="1742"/>
                  </a:lnTo>
                  <a:lnTo>
                    <a:pt x="1262" y="1738"/>
                  </a:lnTo>
                  <a:lnTo>
                    <a:pt x="1260" y="1735"/>
                  </a:lnTo>
                  <a:lnTo>
                    <a:pt x="1260" y="1732"/>
                  </a:lnTo>
                  <a:lnTo>
                    <a:pt x="1260" y="1725"/>
                  </a:lnTo>
                  <a:lnTo>
                    <a:pt x="1260" y="1716"/>
                  </a:lnTo>
                  <a:lnTo>
                    <a:pt x="1257" y="1711"/>
                  </a:lnTo>
                  <a:lnTo>
                    <a:pt x="1255" y="1707"/>
                  </a:lnTo>
                  <a:lnTo>
                    <a:pt x="1252" y="1703"/>
                  </a:lnTo>
                  <a:lnTo>
                    <a:pt x="1249" y="1701"/>
                  </a:lnTo>
                  <a:lnTo>
                    <a:pt x="1243" y="1698"/>
                  </a:lnTo>
                  <a:lnTo>
                    <a:pt x="1238" y="1692"/>
                  </a:lnTo>
                  <a:lnTo>
                    <a:pt x="1232" y="1680"/>
                  </a:lnTo>
                  <a:lnTo>
                    <a:pt x="1228" y="1668"/>
                  </a:lnTo>
                  <a:lnTo>
                    <a:pt x="1224" y="1667"/>
                  </a:lnTo>
                  <a:lnTo>
                    <a:pt x="1219" y="1665"/>
                  </a:lnTo>
                  <a:lnTo>
                    <a:pt x="1212" y="1651"/>
                  </a:lnTo>
                  <a:lnTo>
                    <a:pt x="1204" y="1636"/>
                  </a:lnTo>
                  <a:lnTo>
                    <a:pt x="1198" y="1630"/>
                  </a:lnTo>
                  <a:lnTo>
                    <a:pt x="1192" y="1626"/>
                  </a:lnTo>
                  <a:lnTo>
                    <a:pt x="1189" y="1617"/>
                  </a:lnTo>
                  <a:lnTo>
                    <a:pt x="1185" y="1609"/>
                  </a:lnTo>
                  <a:lnTo>
                    <a:pt x="1177" y="1602"/>
                  </a:lnTo>
                  <a:lnTo>
                    <a:pt x="1169" y="1593"/>
                  </a:lnTo>
                  <a:lnTo>
                    <a:pt x="1164" y="1579"/>
                  </a:lnTo>
                  <a:lnTo>
                    <a:pt x="1161" y="1564"/>
                  </a:lnTo>
                  <a:lnTo>
                    <a:pt x="1157" y="1561"/>
                  </a:lnTo>
                  <a:lnTo>
                    <a:pt x="1152" y="1559"/>
                  </a:lnTo>
                  <a:lnTo>
                    <a:pt x="1149" y="1547"/>
                  </a:lnTo>
                  <a:lnTo>
                    <a:pt x="1146" y="1535"/>
                  </a:lnTo>
                  <a:lnTo>
                    <a:pt x="1144" y="1524"/>
                  </a:lnTo>
                  <a:lnTo>
                    <a:pt x="1140" y="1512"/>
                  </a:lnTo>
                  <a:lnTo>
                    <a:pt x="1135" y="1505"/>
                  </a:lnTo>
                  <a:lnTo>
                    <a:pt x="1129" y="1499"/>
                  </a:lnTo>
                  <a:lnTo>
                    <a:pt x="1126" y="1487"/>
                  </a:lnTo>
                  <a:lnTo>
                    <a:pt x="1125" y="1475"/>
                  </a:lnTo>
                  <a:lnTo>
                    <a:pt x="1119" y="1466"/>
                  </a:lnTo>
                  <a:lnTo>
                    <a:pt x="1110" y="1455"/>
                  </a:lnTo>
                  <a:lnTo>
                    <a:pt x="1106" y="1450"/>
                  </a:lnTo>
                  <a:lnTo>
                    <a:pt x="1104" y="1444"/>
                  </a:lnTo>
                  <a:lnTo>
                    <a:pt x="1103" y="1441"/>
                  </a:lnTo>
                  <a:lnTo>
                    <a:pt x="1103" y="1438"/>
                  </a:lnTo>
                  <a:lnTo>
                    <a:pt x="1104" y="1434"/>
                  </a:lnTo>
                  <a:lnTo>
                    <a:pt x="1105" y="1431"/>
                  </a:lnTo>
                  <a:lnTo>
                    <a:pt x="1111" y="1430"/>
                  </a:lnTo>
                  <a:lnTo>
                    <a:pt x="1116" y="1430"/>
                  </a:lnTo>
                  <a:lnTo>
                    <a:pt x="1102" y="1419"/>
                  </a:lnTo>
                  <a:lnTo>
                    <a:pt x="1086" y="1407"/>
                  </a:lnTo>
                  <a:lnTo>
                    <a:pt x="1086" y="1406"/>
                  </a:lnTo>
                  <a:lnTo>
                    <a:pt x="1087" y="1404"/>
                  </a:lnTo>
                  <a:lnTo>
                    <a:pt x="1099" y="1404"/>
                  </a:lnTo>
                  <a:lnTo>
                    <a:pt x="1109" y="1405"/>
                  </a:lnTo>
                  <a:lnTo>
                    <a:pt x="1109" y="1404"/>
                  </a:lnTo>
                  <a:lnTo>
                    <a:pt x="1110" y="1403"/>
                  </a:lnTo>
                  <a:lnTo>
                    <a:pt x="1109" y="1397"/>
                  </a:lnTo>
                  <a:lnTo>
                    <a:pt x="1105" y="1392"/>
                  </a:lnTo>
                  <a:lnTo>
                    <a:pt x="1102" y="1386"/>
                  </a:lnTo>
                  <a:lnTo>
                    <a:pt x="1099" y="1383"/>
                  </a:lnTo>
                  <a:lnTo>
                    <a:pt x="1090" y="1381"/>
                  </a:lnTo>
                  <a:lnTo>
                    <a:pt x="1081" y="1381"/>
                  </a:lnTo>
                  <a:lnTo>
                    <a:pt x="1073" y="1380"/>
                  </a:lnTo>
                  <a:lnTo>
                    <a:pt x="1065" y="1378"/>
                  </a:lnTo>
                  <a:lnTo>
                    <a:pt x="1061" y="1371"/>
                  </a:lnTo>
                  <a:lnTo>
                    <a:pt x="1057" y="1362"/>
                  </a:lnTo>
                  <a:lnTo>
                    <a:pt x="1054" y="1361"/>
                  </a:lnTo>
                  <a:lnTo>
                    <a:pt x="1050" y="1360"/>
                  </a:lnTo>
                  <a:lnTo>
                    <a:pt x="1046" y="1354"/>
                  </a:lnTo>
                  <a:lnTo>
                    <a:pt x="1042" y="1349"/>
                  </a:lnTo>
                  <a:lnTo>
                    <a:pt x="1040" y="1339"/>
                  </a:lnTo>
                  <a:lnTo>
                    <a:pt x="1035" y="1330"/>
                  </a:lnTo>
                  <a:lnTo>
                    <a:pt x="1031" y="1327"/>
                  </a:lnTo>
                  <a:lnTo>
                    <a:pt x="1026" y="1324"/>
                  </a:lnTo>
                  <a:lnTo>
                    <a:pt x="1023" y="1323"/>
                  </a:lnTo>
                  <a:lnTo>
                    <a:pt x="1021" y="1322"/>
                  </a:lnTo>
                  <a:lnTo>
                    <a:pt x="1019" y="1319"/>
                  </a:lnTo>
                  <a:lnTo>
                    <a:pt x="1018" y="1316"/>
                  </a:lnTo>
                  <a:lnTo>
                    <a:pt x="1018" y="1307"/>
                  </a:lnTo>
                  <a:lnTo>
                    <a:pt x="1018" y="1300"/>
                  </a:lnTo>
                  <a:lnTo>
                    <a:pt x="1015" y="1295"/>
                  </a:lnTo>
                  <a:lnTo>
                    <a:pt x="1011" y="1292"/>
                  </a:lnTo>
                  <a:lnTo>
                    <a:pt x="1008" y="1279"/>
                  </a:lnTo>
                  <a:lnTo>
                    <a:pt x="1005" y="1267"/>
                  </a:lnTo>
                  <a:lnTo>
                    <a:pt x="997" y="1258"/>
                  </a:lnTo>
                  <a:lnTo>
                    <a:pt x="991" y="1248"/>
                  </a:lnTo>
                  <a:lnTo>
                    <a:pt x="988" y="1238"/>
                  </a:lnTo>
                  <a:lnTo>
                    <a:pt x="986" y="1230"/>
                  </a:lnTo>
                  <a:lnTo>
                    <a:pt x="985" y="1225"/>
                  </a:lnTo>
                  <a:lnTo>
                    <a:pt x="984" y="1221"/>
                  </a:lnTo>
                  <a:lnTo>
                    <a:pt x="982" y="1218"/>
                  </a:lnTo>
                  <a:lnTo>
                    <a:pt x="980" y="1214"/>
                  </a:lnTo>
                  <a:lnTo>
                    <a:pt x="973" y="1215"/>
                  </a:lnTo>
                  <a:lnTo>
                    <a:pt x="968" y="1220"/>
                  </a:lnTo>
                  <a:lnTo>
                    <a:pt x="963" y="1225"/>
                  </a:lnTo>
                  <a:lnTo>
                    <a:pt x="958" y="1231"/>
                  </a:lnTo>
                  <a:lnTo>
                    <a:pt x="950" y="1245"/>
                  </a:lnTo>
                  <a:lnTo>
                    <a:pt x="943" y="1256"/>
                  </a:lnTo>
                  <a:lnTo>
                    <a:pt x="938" y="1260"/>
                  </a:lnTo>
                  <a:lnTo>
                    <a:pt x="931" y="1264"/>
                  </a:lnTo>
                  <a:lnTo>
                    <a:pt x="926" y="1271"/>
                  </a:lnTo>
                  <a:lnTo>
                    <a:pt x="922" y="1281"/>
                  </a:lnTo>
                  <a:lnTo>
                    <a:pt x="910" y="1290"/>
                  </a:lnTo>
                  <a:lnTo>
                    <a:pt x="899" y="1300"/>
                  </a:lnTo>
                  <a:lnTo>
                    <a:pt x="892" y="1310"/>
                  </a:lnTo>
                  <a:lnTo>
                    <a:pt x="887" y="1320"/>
                  </a:lnTo>
                  <a:lnTo>
                    <a:pt x="881" y="1331"/>
                  </a:lnTo>
                  <a:lnTo>
                    <a:pt x="875" y="1342"/>
                  </a:lnTo>
                  <a:lnTo>
                    <a:pt x="872" y="1349"/>
                  </a:lnTo>
                  <a:lnTo>
                    <a:pt x="870" y="1355"/>
                  </a:lnTo>
                  <a:lnTo>
                    <a:pt x="865" y="1360"/>
                  </a:lnTo>
                  <a:lnTo>
                    <a:pt x="858" y="1363"/>
                  </a:lnTo>
                  <a:lnTo>
                    <a:pt x="854" y="1370"/>
                  </a:lnTo>
                  <a:lnTo>
                    <a:pt x="849" y="1377"/>
                  </a:lnTo>
                  <a:lnTo>
                    <a:pt x="846" y="1381"/>
                  </a:lnTo>
                  <a:lnTo>
                    <a:pt x="843" y="1383"/>
                  </a:lnTo>
                  <a:lnTo>
                    <a:pt x="840" y="1384"/>
                  </a:lnTo>
                  <a:lnTo>
                    <a:pt x="834" y="1384"/>
                  </a:lnTo>
                  <a:lnTo>
                    <a:pt x="832" y="1382"/>
                  </a:lnTo>
                  <a:lnTo>
                    <a:pt x="830" y="1380"/>
                  </a:lnTo>
                  <a:lnTo>
                    <a:pt x="829" y="1378"/>
                  </a:lnTo>
                  <a:lnTo>
                    <a:pt x="828" y="1375"/>
                  </a:lnTo>
                  <a:lnTo>
                    <a:pt x="826" y="1371"/>
                  </a:lnTo>
                  <a:lnTo>
                    <a:pt x="823" y="1365"/>
                  </a:lnTo>
                  <a:lnTo>
                    <a:pt x="814" y="1359"/>
                  </a:lnTo>
                  <a:lnTo>
                    <a:pt x="806" y="1353"/>
                  </a:lnTo>
                  <a:lnTo>
                    <a:pt x="805" y="1346"/>
                  </a:lnTo>
                  <a:lnTo>
                    <a:pt x="802" y="1338"/>
                  </a:lnTo>
                  <a:lnTo>
                    <a:pt x="795" y="1329"/>
                  </a:lnTo>
                  <a:lnTo>
                    <a:pt x="784" y="1322"/>
                  </a:lnTo>
                  <a:lnTo>
                    <a:pt x="778" y="1317"/>
                  </a:lnTo>
                  <a:lnTo>
                    <a:pt x="773" y="1313"/>
                  </a:lnTo>
                  <a:lnTo>
                    <a:pt x="768" y="1308"/>
                  </a:lnTo>
                  <a:lnTo>
                    <a:pt x="766" y="1304"/>
                  </a:lnTo>
                  <a:lnTo>
                    <a:pt x="766" y="1295"/>
                  </a:lnTo>
                  <a:lnTo>
                    <a:pt x="767" y="1282"/>
                  </a:lnTo>
                  <a:lnTo>
                    <a:pt x="771" y="1269"/>
                  </a:lnTo>
                  <a:lnTo>
                    <a:pt x="773" y="1262"/>
                  </a:lnTo>
                  <a:lnTo>
                    <a:pt x="777" y="1259"/>
                  </a:lnTo>
                  <a:lnTo>
                    <a:pt x="780" y="1257"/>
                  </a:lnTo>
                  <a:lnTo>
                    <a:pt x="788" y="1243"/>
                  </a:lnTo>
                  <a:lnTo>
                    <a:pt x="794" y="1226"/>
                  </a:lnTo>
                  <a:lnTo>
                    <a:pt x="802" y="1212"/>
                  </a:lnTo>
                  <a:lnTo>
                    <a:pt x="811" y="1196"/>
                  </a:lnTo>
                  <a:lnTo>
                    <a:pt x="815" y="1180"/>
                  </a:lnTo>
                  <a:lnTo>
                    <a:pt x="820" y="1162"/>
                  </a:lnTo>
                  <a:lnTo>
                    <a:pt x="822" y="1152"/>
                  </a:lnTo>
                  <a:lnTo>
                    <a:pt x="825" y="1143"/>
                  </a:lnTo>
                  <a:lnTo>
                    <a:pt x="829" y="1137"/>
                  </a:lnTo>
                  <a:lnTo>
                    <a:pt x="832" y="1132"/>
                  </a:lnTo>
                  <a:lnTo>
                    <a:pt x="833" y="1132"/>
                  </a:lnTo>
                  <a:lnTo>
                    <a:pt x="834" y="1132"/>
                  </a:lnTo>
                  <a:lnTo>
                    <a:pt x="835" y="1137"/>
                  </a:lnTo>
                  <a:lnTo>
                    <a:pt x="837" y="1138"/>
                  </a:lnTo>
                  <a:lnTo>
                    <a:pt x="841" y="1138"/>
                  </a:lnTo>
                  <a:lnTo>
                    <a:pt x="844" y="1140"/>
                  </a:lnTo>
                  <a:lnTo>
                    <a:pt x="847" y="1143"/>
                  </a:lnTo>
                  <a:lnTo>
                    <a:pt x="848" y="1148"/>
                  </a:lnTo>
                  <a:lnTo>
                    <a:pt x="848" y="1150"/>
                  </a:lnTo>
                  <a:lnTo>
                    <a:pt x="849" y="1152"/>
                  </a:lnTo>
                  <a:lnTo>
                    <a:pt x="852" y="1152"/>
                  </a:lnTo>
                  <a:lnTo>
                    <a:pt x="855" y="1152"/>
                  </a:lnTo>
                  <a:lnTo>
                    <a:pt x="856" y="1139"/>
                  </a:lnTo>
                  <a:lnTo>
                    <a:pt x="858" y="1125"/>
                  </a:lnTo>
                  <a:lnTo>
                    <a:pt x="861" y="1110"/>
                  </a:lnTo>
                  <a:lnTo>
                    <a:pt x="866" y="1100"/>
                  </a:lnTo>
                  <a:lnTo>
                    <a:pt x="868" y="1100"/>
                  </a:lnTo>
                  <a:lnTo>
                    <a:pt x="870" y="1098"/>
                  </a:lnTo>
                  <a:lnTo>
                    <a:pt x="873" y="1103"/>
                  </a:lnTo>
                  <a:lnTo>
                    <a:pt x="873" y="1107"/>
                  </a:lnTo>
                  <a:lnTo>
                    <a:pt x="872" y="1112"/>
                  </a:lnTo>
                  <a:lnTo>
                    <a:pt x="872" y="1117"/>
                  </a:lnTo>
                  <a:lnTo>
                    <a:pt x="875" y="1117"/>
                  </a:lnTo>
                  <a:lnTo>
                    <a:pt x="876" y="1117"/>
                  </a:lnTo>
                  <a:lnTo>
                    <a:pt x="883" y="1110"/>
                  </a:lnTo>
                  <a:lnTo>
                    <a:pt x="891" y="1106"/>
                  </a:lnTo>
                  <a:lnTo>
                    <a:pt x="889" y="1103"/>
                  </a:lnTo>
                  <a:lnTo>
                    <a:pt x="888" y="1100"/>
                  </a:lnTo>
                  <a:lnTo>
                    <a:pt x="890" y="1097"/>
                  </a:lnTo>
                  <a:lnTo>
                    <a:pt x="892" y="1095"/>
                  </a:lnTo>
                  <a:lnTo>
                    <a:pt x="894" y="1094"/>
                  </a:lnTo>
                  <a:lnTo>
                    <a:pt x="899" y="1093"/>
                  </a:lnTo>
                  <a:lnTo>
                    <a:pt x="900" y="1094"/>
                  </a:lnTo>
                  <a:lnTo>
                    <a:pt x="901" y="1095"/>
                  </a:lnTo>
                  <a:lnTo>
                    <a:pt x="903" y="1105"/>
                  </a:lnTo>
                  <a:lnTo>
                    <a:pt x="904" y="1114"/>
                  </a:lnTo>
                  <a:lnTo>
                    <a:pt x="907" y="1114"/>
                  </a:lnTo>
                  <a:lnTo>
                    <a:pt x="910" y="1114"/>
                  </a:lnTo>
                  <a:lnTo>
                    <a:pt x="914" y="1110"/>
                  </a:lnTo>
                  <a:lnTo>
                    <a:pt x="917" y="1105"/>
                  </a:lnTo>
                  <a:lnTo>
                    <a:pt x="919" y="1098"/>
                  </a:lnTo>
                  <a:lnTo>
                    <a:pt x="918" y="1092"/>
                  </a:lnTo>
                  <a:lnTo>
                    <a:pt x="913" y="1089"/>
                  </a:lnTo>
                  <a:lnTo>
                    <a:pt x="906" y="1085"/>
                  </a:lnTo>
                  <a:lnTo>
                    <a:pt x="906" y="1084"/>
                  </a:lnTo>
                  <a:lnTo>
                    <a:pt x="906" y="1083"/>
                  </a:lnTo>
                  <a:lnTo>
                    <a:pt x="912" y="1080"/>
                  </a:lnTo>
                  <a:lnTo>
                    <a:pt x="918" y="1077"/>
                  </a:lnTo>
                  <a:lnTo>
                    <a:pt x="922" y="1069"/>
                  </a:lnTo>
                  <a:lnTo>
                    <a:pt x="923" y="1059"/>
                  </a:lnTo>
                  <a:lnTo>
                    <a:pt x="923" y="1047"/>
                  </a:lnTo>
                  <a:lnTo>
                    <a:pt x="923" y="1034"/>
                  </a:lnTo>
                  <a:lnTo>
                    <a:pt x="922" y="1021"/>
                  </a:lnTo>
                  <a:lnTo>
                    <a:pt x="919" y="1009"/>
                  </a:lnTo>
                  <a:lnTo>
                    <a:pt x="916" y="999"/>
                  </a:lnTo>
                  <a:lnTo>
                    <a:pt x="913" y="990"/>
                  </a:lnTo>
                  <a:lnTo>
                    <a:pt x="906" y="984"/>
                  </a:lnTo>
                  <a:lnTo>
                    <a:pt x="901" y="975"/>
                  </a:lnTo>
                  <a:lnTo>
                    <a:pt x="901" y="970"/>
                  </a:lnTo>
                  <a:lnTo>
                    <a:pt x="901" y="966"/>
                  </a:lnTo>
                  <a:lnTo>
                    <a:pt x="896" y="962"/>
                  </a:lnTo>
                  <a:lnTo>
                    <a:pt x="891" y="957"/>
                  </a:lnTo>
                  <a:lnTo>
                    <a:pt x="885" y="953"/>
                  </a:lnTo>
                  <a:lnTo>
                    <a:pt x="880" y="950"/>
                  </a:lnTo>
                  <a:lnTo>
                    <a:pt x="880" y="944"/>
                  </a:lnTo>
                  <a:lnTo>
                    <a:pt x="879" y="938"/>
                  </a:lnTo>
                  <a:lnTo>
                    <a:pt x="879" y="933"/>
                  </a:lnTo>
                  <a:lnTo>
                    <a:pt x="877" y="929"/>
                  </a:lnTo>
                  <a:lnTo>
                    <a:pt x="876" y="929"/>
                  </a:lnTo>
                  <a:lnTo>
                    <a:pt x="871" y="937"/>
                  </a:lnTo>
                  <a:lnTo>
                    <a:pt x="866" y="952"/>
                  </a:lnTo>
                  <a:lnTo>
                    <a:pt x="860" y="967"/>
                  </a:lnTo>
                  <a:lnTo>
                    <a:pt x="856" y="976"/>
                  </a:lnTo>
                  <a:lnTo>
                    <a:pt x="845" y="980"/>
                  </a:lnTo>
                  <a:lnTo>
                    <a:pt x="835" y="984"/>
                  </a:lnTo>
                  <a:lnTo>
                    <a:pt x="832" y="988"/>
                  </a:lnTo>
                  <a:lnTo>
                    <a:pt x="829" y="992"/>
                  </a:lnTo>
                  <a:lnTo>
                    <a:pt x="823" y="993"/>
                  </a:lnTo>
                  <a:lnTo>
                    <a:pt x="817" y="993"/>
                  </a:lnTo>
                  <a:lnTo>
                    <a:pt x="810" y="993"/>
                  </a:lnTo>
                  <a:lnTo>
                    <a:pt x="805" y="992"/>
                  </a:lnTo>
                  <a:lnTo>
                    <a:pt x="791" y="991"/>
                  </a:lnTo>
                  <a:lnTo>
                    <a:pt x="782" y="990"/>
                  </a:lnTo>
                  <a:lnTo>
                    <a:pt x="773" y="991"/>
                  </a:lnTo>
                  <a:lnTo>
                    <a:pt x="762" y="991"/>
                  </a:lnTo>
                  <a:lnTo>
                    <a:pt x="751" y="991"/>
                  </a:lnTo>
                  <a:lnTo>
                    <a:pt x="741" y="992"/>
                  </a:lnTo>
                  <a:lnTo>
                    <a:pt x="732" y="994"/>
                  </a:lnTo>
                  <a:lnTo>
                    <a:pt x="719" y="997"/>
                  </a:lnTo>
                  <a:lnTo>
                    <a:pt x="713" y="998"/>
                  </a:lnTo>
                  <a:lnTo>
                    <a:pt x="706" y="999"/>
                  </a:lnTo>
                  <a:lnTo>
                    <a:pt x="700" y="999"/>
                  </a:lnTo>
                  <a:lnTo>
                    <a:pt x="695" y="998"/>
                  </a:lnTo>
                  <a:lnTo>
                    <a:pt x="690" y="997"/>
                  </a:lnTo>
                  <a:lnTo>
                    <a:pt x="683" y="996"/>
                  </a:lnTo>
                  <a:lnTo>
                    <a:pt x="680" y="998"/>
                  </a:lnTo>
                  <a:lnTo>
                    <a:pt x="675" y="1001"/>
                  </a:lnTo>
                  <a:lnTo>
                    <a:pt x="670" y="1003"/>
                  </a:lnTo>
                  <a:lnTo>
                    <a:pt x="663" y="1007"/>
                  </a:lnTo>
                  <a:lnTo>
                    <a:pt x="652" y="1011"/>
                  </a:lnTo>
                  <a:lnTo>
                    <a:pt x="647" y="1015"/>
                  </a:lnTo>
                  <a:lnTo>
                    <a:pt x="646" y="1021"/>
                  </a:lnTo>
                  <a:lnTo>
                    <a:pt x="646" y="1027"/>
                  </a:lnTo>
                  <a:lnTo>
                    <a:pt x="647" y="1035"/>
                  </a:lnTo>
                  <a:lnTo>
                    <a:pt x="648" y="1044"/>
                  </a:lnTo>
                  <a:lnTo>
                    <a:pt x="650" y="1052"/>
                  </a:lnTo>
                  <a:lnTo>
                    <a:pt x="651" y="1061"/>
                  </a:lnTo>
                  <a:lnTo>
                    <a:pt x="651" y="1070"/>
                  </a:lnTo>
                  <a:lnTo>
                    <a:pt x="650" y="1078"/>
                  </a:lnTo>
                  <a:lnTo>
                    <a:pt x="649" y="1080"/>
                  </a:lnTo>
                  <a:lnTo>
                    <a:pt x="647" y="1083"/>
                  </a:lnTo>
                  <a:lnTo>
                    <a:pt x="647" y="1095"/>
                  </a:lnTo>
                  <a:lnTo>
                    <a:pt x="647" y="1108"/>
                  </a:lnTo>
                  <a:lnTo>
                    <a:pt x="640" y="1114"/>
                  </a:lnTo>
                  <a:lnTo>
                    <a:pt x="635" y="1119"/>
                  </a:lnTo>
                  <a:lnTo>
                    <a:pt x="632" y="1135"/>
                  </a:lnTo>
                  <a:lnTo>
                    <a:pt x="628" y="1148"/>
                  </a:lnTo>
                  <a:lnTo>
                    <a:pt x="622" y="1150"/>
                  </a:lnTo>
                  <a:lnTo>
                    <a:pt x="616" y="1153"/>
                  </a:lnTo>
                  <a:lnTo>
                    <a:pt x="616" y="1155"/>
                  </a:lnTo>
                  <a:lnTo>
                    <a:pt x="617" y="1157"/>
                  </a:lnTo>
                  <a:lnTo>
                    <a:pt x="617" y="1159"/>
                  </a:lnTo>
                  <a:lnTo>
                    <a:pt x="619" y="1160"/>
                  </a:lnTo>
                  <a:lnTo>
                    <a:pt x="625" y="1161"/>
                  </a:lnTo>
                  <a:lnTo>
                    <a:pt x="631" y="1163"/>
                  </a:lnTo>
                  <a:lnTo>
                    <a:pt x="633" y="1168"/>
                  </a:lnTo>
                  <a:lnTo>
                    <a:pt x="634" y="1175"/>
                  </a:lnTo>
                  <a:lnTo>
                    <a:pt x="629" y="1185"/>
                  </a:lnTo>
                  <a:lnTo>
                    <a:pt x="624" y="1197"/>
                  </a:lnTo>
                  <a:lnTo>
                    <a:pt x="621" y="1202"/>
                  </a:lnTo>
                  <a:lnTo>
                    <a:pt x="619" y="1208"/>
                  </a:lnTo>
                  <a:lnTo>
                    <a:pt x="616" y="1213"/>
                  </a:lnTo>
                  <a:lnTo>
                    <a:pt x="617" y="1217"/>
                  </a:lnTo>
                  <a:lnTo>
                    <a:pt x="622" y="1221"/>
                  </a:lnTo>
                  <a:lnTo>
                    <a:pt x="625" y="1225"/>
                  </a:lnTo>
                  <a:lnTo>
                    <a:pt x="627" y="1234"/>
                  </a:lnTo>
                  <a:lnTo>
                    <a:pt x="627" y="1247"/>
                  </a:lnTo>
                  <a:lnTo>
                    <a:pt x="627" y="1261"/>
                  </a:lnTo>
                  <a:lnTo>
                    <a:pt x="625" y="1271"/>
                  </a:lnTo>
                  <a:lnTo>
                    <a:pt x="623" y="1275"/>
                  </a:lnTo>
                  <a:lnTo>
                    <a:pt x="621" y="1279"/>
                  </a:lnTo>
                  <a:lnTo>
                    <a:pt x="619" y="1280"/>
                  </a:lnTo>
                  <a:lnTo>
                    <a:pt x="617" y="1282"/>
                  </a:lnTo>
                  <a:lnTo>
                    <a:pt x="617" y="1285"/>
                  </a:lnTo>
                  <a:lnTo>
                    <a:pt x="617" y="1288"/>
                  </a:lnTo>
                  <a:lnTo>
                    <a:pt x="622" y="1294"/>
                  </a:lnTo>
                  <a:lnTo>
                    <a:pt x="625" y="1300"/>
                  </a:lnTo>
                  <a:lnTo>
                    <a:pt x="627" y="1313"/>
                  </a:lnTo>
                  <a:lnTo>
                    <a:pt x="626" y="1336"/>
                  </a:lnTo>
                  <a:lnTo>
                    <a:pt x="625" y="1359"/>
                  </a:lnTo>
                  <a:lnTo>
                    <a:pt x="624" y="1372"/>
                  </a:lnTo>
                  <a:lnTo>
                    <a:pt x="623" y="1373"/>
                  </a:lnTo>
                  <a:lnTo>
                    <a:pt x="617" y="1372"/>
                  </a:lnTo>
                  <a:lnTo>
                    <a:pt x="614" y="1370"/>
                  </a:lnTo>
                  <a:lnTo>
                    <a:pt x="612" y="1368"/>
                  </a:lnTo>
                  <a:lnTo>
                    <a:pt x="610" y="1364"/>
                  </a:lnTo>
                  <a:lnTo>
                    <a:pt x="604" y="1363"/>
                  </a:lnTo>
                  <a:lnTo>
                    <a:pt x="600" y="1363"/>
                  </a:lnTo>
                  <a:lnTo>
                    <a:pt x="596" y="1364"/>
                  </a:lnTo>
                  <a:lnTo>
                    <a:pt x="592" y="1365"/>
                  </a:lnTo>
                  <a:lnTo>
                    <a:pt x="586" y="1370"/>
                  </a:lnTo>
                  <a:lnTo>
                    <a:pt x="579" y="1373"/>
                  </a:lnTo>
                  <a:lnTo>
                    <a:pt x="576" y="1373"/>
                  </a:lnTo>
                  <a:lnTo>
                    <a:pt x="572" y="1372"/>
                  </a:lnTo>
                  <a:lnTo>
                    <a:pt x="569" y="1371"/>
                  </a:lnTo>
                  <a:lnTo>
                    <a:pt x="566" y="1369"/>
                  </a:lnTo>
                  <a:lnTo>
                    <a:pt x="562" y="1364"/>
                  </a:lnTo>
                  <a:lnTo>
                    <a:pt x="557" y="1361"/>
                  </a:lnTo>
                  <a:lnTo>
                    <a:pt x="549" y="1361"/>
                  </a:lnTo>
                  <a:lnTo>
                    <a:pt x="540" y="1362"/>
                  </a:lnTo>
                  <a:lnTo>
                    <a:pt x="536" y="1359"/>
                  </a:lnTo>
                  <a:lnTo>
                    <a:pt x="533" y="1355"/>
                  </a:lnTo>
                  <a:lnTo>
                    <a:pt x="533" y="1348"/>
                  </a:lnTo>
                  <a:lnTo>
                    <a:pt x="533" y="1340"/>
                  </a:lnTo>
                  <a:lnTo>
                    <a:pt x="530" y="1336"/>
                  </a:lnTo>
                  <a:lnTo>
                    <a:pt x="527" y="1329"/>
                  </a:lnTo>
                  <a:lnTo>
                    <a:pt x="526" y="1326"/>
                  </a:lnTo>
                  <a:lnTo>
                    <a:pt x="526" y="1322"/>
                  </a:lnTo>
                  <a:lnTo>
                    <a:pt x="526" y="1317"/>
                  </a:lnTo>
                  <a:lnTo>
                    <a:pt x="527" y="1313"/>
                  </a:lnTo>
                  <a:lnTo>
                    <a:pt x="530" y="1311"/>
                  </a:lnTo>
                  <a:lnTo>
                    <a:pt x="533" y="1307"/>
                  </a:lnTo>
                  <a:lnTo>
                    <a:pt x="533" y="1294"/>
                  </a:lnTo>
                  <a:lnTo>
                    <a:pt x="535" y="1284"/>
                  </a:lnTo>
                  <a:lnTo>
                    <a:pt x="538" y="1284"/>
                  </a:lnTo>
                  <a:lnTo>
                    <a:pt x="539" y="1284"/>
                  </a:lnTo>
                  <a:lnTo>
                    <a:pt x="540" y="1285"/>
                  </a:lnTo>
                  <a:lnTo>
                    <a:pt x="541" y="1285"/>
                  </a:lnTo>
                  <a:lnTo>
                    <a:pt x="542" y="1293"/>
                  </a:lnTo>
                  <a:lnTo>
                    <a:pt x="545" y="1301"/>
                  </a:lnTo>
                  <a:lnTo>
                    <a:pt x="546" y="1300"/>
                  </a:lnTo>
                  <a:lnTo>
                    <a:pt x="547" y="1300"/>
                  </a:lnTo>
                  <a:lnTo>
                    <a:pt x="549" y="1291"/>
                  </a:lnTo>
                  <a:lnTo>
                    <a:pt x="551" y="1281"/>
                  </a:lnTo>
                  <a:lnTo>
                    <a:pt x="551" y="1272"/>
                  </a:lnTo>
                  <a:lnTo>
                    <a:pt x="550" y="1262"/>
                  </a:lnTo>
                  <a:lnTo>
                    <a:pt x="545" y="1259"/>
                  </a:lnTo>
                  <a:lnTo>
                    <a:pt x="541" y="1257"/>
                  </a:lnTo>
                  <a:lnTo>
                    <a:pt x="541" y="1254"/>
                  </a:lnTo>
                  <a:lnTo>
                    <a:pt x="543" y="1252"/>
                  </a:lnTo>
                  <a:lnTo>
                    <a:pt x="544" y="1250"/>
                  </a:lnTo>
                  <a:lnTo>
                    <a:pt x="546" y="1249"/>
                  </a:lnTo>
                  <a:lnTo>
                    <a:pt x="552" y="1247"/>
                  </a:lnTo>
                  <a:lnTo>
                    <a:pt x="556" y="1245"/>
                  </a:lnTo>
                  <a:lnTo>
                    <a:pt x="556" y="1243"/>
                  </a:lnTo>
                  <a:lnTo>
                    <a:pt x="556" y="1240"/>
                  </a:lnTo>
                  <a:lnTo>
                    <a:pt x="552" y="1236"/>
                  </a:lnTo>
                  <a:lnTo>
                    <a:pt x="547" y="1232"/>
                  </a:lnTo>
                  <a:lnTo>
                    <a:pt x="547" y="1224"/>
                  </a:lnTo>
                  <a:lnTo>
                    <a:pt x="546" y="1217"/>
                  </a:lnTo>
                  <a:lnTo>
                    <a:pt x="547" y="1217"/>
                  </a:lnTo>
                  <a:lnTo>
                    <a:pt x="549" y="1215"/>
                  </a:lnTo>
                  <a:lnTo>
                    <a:pt x="553" y="1215"/>
                  </a:lnTo>
                  <a:lnTo>
                    <a:pt x="558" y="1214"/>
                  </a:lnTo>
                  <a:lnTo>
                    <a:pt x="559" y="1213"/>
                  </a:lnTo>
                  <a:lnTo>
                    <a:pt x="561" y="1212"/>
                  </a:lnTo>
                  <a:lnTo>
                    <a:pt x="558" y="1208"/>
                  </a:lnTo>
                  <a:lnTo>
                    <a:pt x="556" y="1205"/>
                  </a:lnTo>
                  <a:lnTo>
                    <a:pt x="552" y="1203"/>
                  </a:lnTo>
                  <a:lnTo>
                    <a:pt x="549" y="1201"/>
                  </a:lnTo>
                  <a:lnTo>
                    <a:pt x="549" y="1200"/>
                  </a:lnTo>
                  <a:lnTo>
                    <a:pt x="549" y="1199"/>
                  </a:lnTo>
                  <a:lnTo>
                    <a:pt x="551" y="1197"/>
                  </a:lnTo>
                  <a:lnTo>
                    <a:pt x="553" y="1195"/>
                  </a:lnTo>
                  <a:lnTo>
                    <a:pt x="556" y="1194"/>
                  </a:lnTo>
                  <a:lnTo>
                    <a:pt x="561" y="1194"/>
                  </a:lnTo>
                  <a:lnTo>
                    <a:pt x="559" y="1189"/>
                  </a:lnTo>
                  <a:lnTo>
                    <a:pt x="558" y="1186"/>
                  </a:lnTo>
                  <a:lnTo>
                    <a:pt x="558" y="1184"/>
                  </a:lnTo>
                  <a:lnTo>
                    <a:pt x="559" y="1179"/>
                  </a:lnTo>
                  <a:lnTo>
                    <a:pt x="554" y="1176"/>
                  </a:lnTo>
                  <a:lnTo>
                    <a:pt x="549" y="1172"/>
                  </a:lnTo>
                  <a:lnTo>
                    <a:pt x="549" y="1165"/>
                  </a:lnTo>
                  <a:lnTo>
                    <a:pt x="550" y="1160"/>
                  </a:lnTo>
                  <a:lnTo>
                    <a:pt x="551" y="1155"/>
                  </a:lnTo>
                  <a:lnTo>
                    <a:pt x="552" y="1152"/>
                  </a:lnTo>
                  <a:lnTo>
                    <a:pt x="555" y="1145"/>
                  </a:lnTo>
                  <a:lnTo>
                    <a:pt x="557" y="1137"/>
                  </a:lnTo>
                  <a:lnTo>
                    <a:pt x="554" y="1133"/>
                  </a:lnTo>
                  <a:lnTo>
                    <a:pt x="551" y="1129"/>
                  </a:lnTo>
                  <a:lnTo>
                    <a:pt x="555" y="1126"/>
                  </a:lnTo>
                  <a:lnTo>
                    <a:pt x="559" y="1122"/>
                  </a:lnTo>
                  <a:lnTo>
                    <a:pt x="561" y="1119"/>
                  </a:lnTo>
                  <a:lnTo>
                    <a:pt x="561" y="1116"/>
                  </a:lnTo>
                  <a:lnTo>
                    <a:pt x="561" y="1113"/>
                  </a:lnTo>
                  <a:lnTo>
                    <a:pt x="559" y="1109"/>
                  </a:lnTo>
                  <a:lnTo>
                    <a:pt x="558" y="1102"/>
                  </a:lnTo>
                  <a:lnTo>
                    <a:pt x="557" y="1094"/>
                  </a:lnTo>
                  <a:lnTo>
                    <a:pt x="558" y="1087"/>
                  </a:lnTo>
                  <a:lnTo>
                    <a:pt x="561" y="1083"/>
                  </a:lnTo>
                  <a:lnTo>
                    <a:pt x="561" y="1072"/>
                  </a:lnTo>
                  <a:lnTo>
                    <a:pt x="561" y="1060"/>
                  </a:lnTo>
                  <a:lnTo>
                    <a:pt x="558" y="1048"/>
                  </a:lnTo>
                  <a:lnTo>
                    <a:pt x="556" y="1037"/>
                  </a:lnTo>
                  <a:lnTo>
                    <a:pt x="552" y="1033"/>
                  </a:lnTo>
                  <a:lnTo>
                    <a:pt x="546" y="1030"/>
                  </a:lnTo>
                  <a:lnTo>
                    <a:pt x="538" y="1032"/>
                  </a:lnTo>
                  <a:lnTo>
                    <a:pt x="522" y="1034"/>
                  </a:lnTo>
                  <a:lnTo>
                    <a:pt x="504" y="1036"/>
                  </a:lnTo>
                  <a:lnTo>
                    <a:pt x="483" y="1037"/>
                  </a:lnTo>
                  <a:lnTo>
                    <a:pt x="462" y="1037"/>
                  </a:lnTo>
                  <a:lnTo>
                    <a:pt x="443" y="1037"/>
                  </a:lnTo>
                  <a:lnTo>
                    <a:pt x="428" y="1036"/>
                  </a:lnTo>
                  <a:lnTo>
                    <a:pt x="418" y="1034"/>
                  </a:lnTo>
                  <a:lnTo>
                    <a:pt x="418" y="1033"/>
                  </a:lnTo>
                  <a:lnTo>
                    <a:pt x="419" y="1032"/>
                  </a:lnTo>
                  <a:lnTo>
                    <a:pt x="428" y="1027"/>
                  </a:lnTo>
                  <a:lnTo>
                    <a:pt x="439" y="1021"/>
                  </a:lnTo>
                  <a:lnTo>
                    <a:pt x="443" y="1017"/>
                  </a:lnTo>
                  <a:lnTo>
                    <a:pt x="448" y="1013"/>
                  </a:lnTo>
                  <a:lnTo>
                    <a:pt x="451" y="1009"/>
                  </a:lnTo>
                  <a:lnTo>
                    <a:pt x="453" y="1004"/>
                  </a:lnTo>
                  <a:lnTo>
                    <a:pt x="450" y="1002"/>
                  </a:lnTo>
                  <a:lnTo>
                    <a:pt x="446" y="1000"/>
                  </a:lnTo>
                  <a:lnTo>
                    <a:pt x="446" y="999"/>
                  </a:lnTo>
                  <a:lnTo>
                    <a:pt x="446" y="998"/>
                  </a:lnTo>
                  <a:lnTo>
                    <a:pt x="462" y="989"/>
                  </a:lnTo>
                  <a:lnTo>
                    <a:pt x="480" y="982"/>
                  </a:lnTo>
                  <a:lnTo>
                    <a:pt x="497" y="976"/>
                  </a:lnTo>
                  <a:lnTo>
                    <a:pt x="515" y="968"/>
                  </a:lnTo>
                  <a:lnTo>
                    <a:pt x="522" y="963"/>
                  </a:lnTo>
                  <a:lnTo>
                    <a:pt x="530" y="957"/>
                  </a:lnTo>
                  <a:lnTo>
                    <a:pt x="553" y="947"/>
                  </a:lnTo>
                  <a:lnTo>
                    <a:pt x="575" y="939"/>
                  </a:lnTo>
                  <a:lnTo>
                    <a:pt x="598" y="930"/>
                  </a:lnTo>
                  <a:lnTo>
                    <a:pt x="622" y="921"/>
                  </a:lnTo>
                  <a:lnTo>
                    <a:pt x="625" y="918"/>
                  </a:lnTo>
                  <a:lnTo>
                    <a:pt x="628" y="915"/>
                  </a:lnTo>
                  <a:lnTo>
                    <a:pt x="640" y="910"/>
                  </a:lnTo>
                  <a:lnTo>
                    <a:pt x="654" y="907"/>
                  </a:lnTo>
                  <a:lnTo>
                    <a:pt x="667" y="904"/>
                  </a:lnTo>
                  <a:lnTo>
                    <a:pt x="680" y="899"/>
                  </a:lnTo>
                  <a:lnTo>
                    <a:pt x="683" y="896"/>
                  </a:lnTo>
                  <a:lnTo>
                    <a:pt x="686" y="893"/>
                  </a:lnTo>
                  <a:lnTo>
                    <a:pt x="697" y="889"/>
                  </a:lnTo>
                  <a:lnTo>
                    <a:pt x="709" y="885"/>
                  </a:lnTo>
                  <a:lnTo>
                    <a:pt x="720" y="882"/>
                  </a:lnTo>
                  <a:lnTo>
                    <a:pt x="731" y="877"/>
                  </a:lnTo>
                  <a:lnTo>
                    <a:pt x="748" y="876"/>
                  </a:lnTo>
                  <a:lnTo>
                    <a:pt x="763" y="874"/>
                  </a:lnTo>
                  <a:lnTo>
                    <a:pt x="766" y="872"/>
                  </a:lnTo>
                  <a:lnTo>
                    <a:pt x="770" y="869"/>
                  </a:lnTo>
                  <a:lnTo>
                    <a:pt x="779" y="867"/>
                  </a:lnTo>
                  <a:lnTo>
                    <a:pt x="789" y="867"/>
                  </a:lnTo>
                  <a:lnTo>
                    <a:pt x="800" y="867"/>
                  </a:lnTo>
                  <a:lnTo>
                    <a:pt x="812" y="865"/>
                  </a:lnTo>
                  <a:lnTo>
                    <a:pt x="828" y="862"/>
                  </a:lnTo>
                  <a:lnTo>
                    <a:pt x="844" y="859"/>
                  </a:lnTo>
                  <a:lnTo>
                    <a:pt x="845" y="856"/>
                  </a:lnTo>
                  <a:lnTo>
                    <a:pt x="846" y="851"/>
                  </a:lnTo>
                  <a:lnTo>
                    <a:pt x="842" y="847"/>
                  </a:lnTo>
                  <a:lnTo>
                    <a:pt x="840" y="842"/>
                  </a:lnTo>
                  <a:lnTo>
                    <a:pt x="838" y="839"/>
                  </a:lnTo>
                  <a:lnTo>
                    <a:pt x="838" y="836"/>
                  </a:lnTo>
                  <a:lnTo>
                    <a:pt x="838" y="829"/>
                  </a:lnTo>
                  <a:lnTo>
                    <a:pt x="836" y="817"/>
                  </a:lnTo>
                  <a:lnTo>
                    <a:pt x="833" y="810"/>
                  </a:lnTo>
                  <a:lnTo>
                    <a:pt x="829" y="805"/>
                  </a:lnTo>
                  <a:lnTo>
                    <a:pt x="828" y="803"/>
                  </a:lnTo>
                  <a:lnTo>
                    <a:pt x="826" y="799"/>
                  </a:lnTo>
                  <a:lnTo>
                    <a:pt x="826" y="794"/>
                  </a:lnTo>
                  <a:lnTo>
                    <a:pt x="826" y="788"/>
                  </a:lnTo>
                  <a:lnTo>
                    <a:pt x="819" y="780"/>
                  </a:lnTo>
                  <a:lnTo>
                    <a:pt x="812" y="772"/>
                  </a:lnTo>
                  <a:lnTo>
                    <a:pt x="812" y="766"/>
                  </a:lnTo>
                  <a:lnTo>
                    <a:pt x="812" y="759"/>
                  </a:lnTo>
                  <a:lnTo>
                    <a:pt x="809" y="749"/>
                  </a:lnTo>
                  <a:lnTo>
                    <a:pt x="806" y="742"/>
                  </a:lnTo>
                  <a:lnTo>
                    <a:pt x="803" y="739"/>
                  </a:lnTo>
                  <a:lnTo>
                    <a:pt x="800" y="735"/>
                  </a:lnTo>
                  <a:lnTo>
                    <a:pt x="797" y="733"/>
                  </a:lnTo>
                  <a:lnTo>
                    <a:pt x="793" y="731"/>
                  </a:lnTo>
                  <a:lnTo>
                    <a:pt x="777" y="733"/>
                  </a:lnTo>
                  <a:lnTo>
                    <a:pt x="757" y="735"/>
                  </a:lnTo>
                  <a:lnTo>
                    <a:pt x="737" y="735"/>
                  </a:lnTo>
                  <a:lnTo>
                    <a:pt x="714" y="735"/>
                  </a:lnTo>
                  <a:lnTo>
                    <a:pt x="692" y="734"/>
                  </a:lnTo>
                  <a:lnTo>
                    <a:pt x="671" y="732"/>
                  </a:lnTo>
                  <a:lnTo>
                    <a:pt x="654" y="729"/>
                  </a:lnTo>
                  <a:lnTo>
                    <a:pt x="639" y="725"/>
                  </a:lnTo>
                  <a:lnTo>
                    <a:pt x="632" y="720"/>
                  </a:lnTo>
                  <a:lnTo>
                    <a:pt x="626" y="713"/>
                  </a:lnTo>
                  <a:lnTo>
                    <a:pt x="617" y="709"/>
                  </a:lnTo>
                  <a:lnTo>
                    <a:pt x="609" y="706"/>
                  </a:lnTo>
                  <a:lnTo>
                    <a:pt x="599" y="702"/>
                  </a:lnTo>
                  <a:lnTo>
                    <a:pt x="590" y="697"/>
                  </a:lnTo>
                  <a:lnTo>
                    <a:pt x="586" y="693"/>
                  </a:lnTo>
                  <a:lnTo>
                    <a:pt x="579" y="688"/>
                  </a:lnTo>
                  <a:lnTo>
                    <a:pt x="570" y="685"/>
                  </a:lnTo>
                  <a:lnTo>
                    <a:pt x="561" y="682"/>
                  </a:lnTo>
                  <a:lnTo>
                    <a:pt x="551" y="679"/>
                  </a:lnTo>
                  <a:lnTo>
                    <a:pt x="541" y="676"/>
                  </a:lnTo>
                  <a:lnTo>
                    <a:pt x="535" y="671"/>
                  </a:lnTo>
                  <a:lnTo>
                    <a:pt x="530" y="666"/>
                  </a:lnTo>
                  <a:lnTo>
                    <a:pt x="520" y="663"/>
                  </a:lnTo>
                  <a:lnTo>
                    <a:pt x="510" y="660"/>
                  </a:lnTo>
                  <a:lnTo>
                    <a:pt x="500" y="656"/>
                  </a:lnTo>
                  <a:lnTo>
                    <a:pt x="492" y="651"/>
                  </a:lnTo>
                  <a:lnTo>
                    <a:pt x="487" y="647"/>
                  </a:lnTo>
                  <a:lnTo>
                    <a:pt x="483" y="643"/>
                  </a:lnTo>
                  <a:lnTo>
                    <a:pt x="479" y="641"/>
                  </a:lnTo>
                  <a:lnTo>
                    <a:pt x="472" y="638"/>
                  </a:lnTo>
                  <a:lnTo>
                    <a:pt x="465" y="637"/>
                  </a:lnTo>
                  <a:lnTo>
                    <a:pt x="460" y="637"/>
                  </a:lnTo>
                  <a:lnTo>
                    <a:pt x="457" y="639"/>
                  </a:lnTo>
                  <a:lnTo>
                    <a:pt x="454" y="642"/>
                  </a:lnTo>
                  <a:lnTo>
                    <a:pt x="454" y="655"/>
                  </a:lnTo>
                  <a:lnTo>
                    <a:pt x="454" y="667"/>
                  </a:lnTo>
                  <a:lnTo>
                    <a:pt x="453" y="681"/>
                  </a:lnTo>
                  <a:lnTo>
                    <a:pt x="453" y="694"/>
                  </a:lnTo>
                  <a:lnTo>
                    <a:pt x="452" y="704"/>
                  </a:lnTo>
                  <a:lnTo>
                    <a:pt x="451" y="714"/>
                  </a:lnTo>
                  <a:lnTo>
                    <a:pt x="449" y="726"/>
                  </a:lnTo>
                  <a:lnTo>
                    <a:pt x="448" y="736"/>
                  </a:lnTo>
                  <a:lnTo>
                    <a:pt x="448" y="745"/>
                  </a:lnTo>
                  <a:lnTo>
                    <a:pt x="448" y="755"/>
                  </a:lnTo>
                  <a:lnTo>
                    <a:pt x="448" y="764"/>
                  </a:lnTo>
                  <a:lnTo>
                    <a:pt x="448" y="774"/>
                  </a:lnTo>
                  <a:lnTo>
                    <a:pt x="447" y="784"/>
                  </a:lnTo>
                  <a:lnTo>
                    <a:pt x="445" y="798"/>
                  </a:lnTo>
                  <a:lnTo>
                    <a:pt x="441" y="801"/>
                  </a:lnTo>
                  <a:lnTo>
                    <a:pt x="438" y="804"/>
                  </a:lnTo>
                  <a:lnTo>
                    <a:pt x="438" y="812"/>
                  </a:lnTo>
                  <a:lnTo>
                    <a:pt x="438" y="819"/>
                  </a:lnTo>
                  <a:lnTo>
                    <a:pt x="437" y="828"/>
                  </a:lnTo>
                  <a:lnTo>
                    <a:pt x="436" y="837"/>
                  </a:lnTo>
                  <a:lnTo>
                    <a:pt x="434" y="847"/>
                  </a:lnTo>
                  <a:lnTo>
                    <a:pt x="433" y="857"/>
                  </a:lnTo>
                  <a:lnTo>
                    <a:pt x="427" y="871"/>
                  </a:lnTo>
                  <a:lnTo>
                    <a:pt x="423" y="885"/>
                  </a:lnTo>
                  <a:lnTo>
                    <a:pt x="419" y="887"/>
                  </a:lnTo>
                  <a:lnTo>
                    <a:pt x="417" y="891"/>
                  </a:lnTo>
                  <a:lnTo>
                    <a:pt x="414" y="899"/>
                  </a:lnTo>
                  <a:lnTo>
                    <a:pt x="412" y="907"/>
                  </a:lnTo>
                  <a:lnTo>
                    <a:pt x="410" y="915"/>
                  </a:lnTo>
                  <a:lnTo>
                    <a:pt x="406" y="923"/>
                  </a:lnTo>
                  <a:lnTo>
                    <a:pt x="402" y="929"/>
                  </a:lnTo>
                  <a:lnTo>
                    <a:pt x="396" y="934"/>
                  </a:lnTo>
                  <a:lnTo>
                    <a:pt x="395" y="940"/>
                  </a:lnTo>
                  <a:lnTo>
                    <a:pt x="394" y="944"/>
                  </a:lnTo>
                  <a:lnTo>
                    <a:pt x="389" y="956"/>
                  </a:lnTo>
                  <a:lnTo>
                    <a:pt x="383" y="967"/>
                  </a:lnTo>
                  <a:lnTo>
                    <a:pt x="378" y="975"/>
                  </a:lnTo>
                  <a:lnTo>
                    <a:pt x="371" y="980"/>
                  </a:lnTo>
                  <a:lnTo>
                    <a:pt x="366" y="994"/>
                  </a:lnTo>
                  <a:lnTo>
                    <a:pt x="360" y="1009"/>
                  </a:lnTo>
                  <a:lnTo>
                    <a:pt x="354" y="1019"/>
                  </a:lnTo>
                  <a:lnTo>
                    <a:pt x="347" y="1026"/>
                  </a:lnTo>
                  <a:lnTo>
                    <a:pt x="343" y="1040"/>
                  </a:lnTo>
                  <a:lnTo>
                    <a:pt x="340" y="1055"/>
                  </a:lnTo>
                  <a:lnTo>
                    <a:pt x="334" y="1066"/>
                  </a:lnTo>
                  <a:lnTo>
                    <a:pt x="326" y="1075"/>
                  </a:lnTo>
                  <a:lnTo>
                    <a:pt x="320" y="1084"/>
                  </a:lnTo>
                  <a:lnTo>
                    <a:pt x="313" y="1093"/>
                  </a:lnTo>
                  <a:lnTo>
                    <a:pt x="312" y="1098"/>
                  </a:lnTo>
                  <a:lnTo>
                    <a:pt x="311" y="1103"/>
                  </a:lnTo>
                  <a:lnTo>
                    <a:pt x="307" y="1105"/>
                  </a:lnTo>
                  <a:lnTo>
                    <a:pt x="303" y="1107"/>
                  </a:lnTo>
                  <a:lnTo>
                    <a:pt x="301" y="1110"/>
                  </a:lnTo>
                  <a:lnTo>
                    <a:pt x="299" y="1115"/>
                  </a:lnTo>
                  <a:lnTo>
                    <a:pt x="298" y="1120"/>
                  </a:lnTo>
                  <a:lnTo>
                    <a:pt x="297" y="1125"/>
                  </a:lnTo>
                  <a:lnTo>
                    <a:pt x="296" y="1135"/>
                  </a:lnTo>
                  <a:lnTo>
                    <a:pt x="294" y="1144"/>
                  </a:lnTo>
                  <a:lnTo>
                    <a:pt x="288" y="1152"/>
                  </a:lnTo>
                  <a:lnTo>
                    <a:pt x="283" y="1159"/>
                  </a:lnTo>
                  <a:lnTo>
                    <a:pt x="277" y="1173"/>
                  </a:lnTo>
                  <a:lnTo>
                    <a:pt x="272" y="1187"/>
                  </a:lnTo>
                  <a:lnTo>
                    <a:pt x="266" y="1196"/>
                  </a:lnTo>
                  <a:lnTo>
                    <a:pt x="260" y="1202"/>
                  </a:lnTo>
                  <a:lnTo>
                    <a:pt x="256" y="1211"/>
                  </a:lnTo>
                  <a:lnTo>
                    <a:pt x="253" y="1220"/>
                  </a:lnTo>
                  <a:lnTo>
                    <a:pt x="251" y="1227"/>
                  </a:lnTo>
                  <a:lnTo>
                    <a:pt x="248" y="1236"/>
                  </a:lnTo>
                  <a:lnTo>
                    <a:pt x="243" y="1242"/>
                  </a:lnTo>
                  <a:lnTo>
                    <a:pt x="238" y="1247"/>
                  </a:lnTo>
                  <a:lnTo>
                    <a:pt x="237" y="1253"/>
                  </a:lnTo>
                  <a:lnTo>
                    <a:pt x="235" y="1258"/>
                  </a:lnTo>
                  <a:lnTo>
                    <a:pt x="229" y="1267"/>
                  </a:lnTo>
                  <a:lnTo>
                    <a:pt x="224" y="1276"/>
                  </a:lnTo>
                  <a:lnTo>
                    <a:pt x="221" y="1285"/>
                  </a:lnTo>
                  <a:lnTo>
                    <a:pt x="219" y="1294"/>
                  </a:lnTo>
                  <a:lnTo>
                    <a:pt x="212" y="1304"/>
                  </a:lnTo>
                  <a:lnTo>
                    <a:pt x="205" y="1316"/>
                  </a:lnTo>
                  <a:lnTo>
                    <a:pt x="200" y="1329"/>
                  </a:lnTo>
                  <a:lnTo>
                    <a:pt x="192" y="1342"/>
                  </a:lnTo>
                  <a:lnTo>
                    <a:pt x="186" y="1349"/>
                  </a:lnTo>
                  <a:lnTo>
                    <a:pt x="181" y="1353"/>
                  </a:lnTo>
                  <a:lnTo>
                    <a:pt x="175" y="1357"/>
                  </a:lnTo>
                  <a:lnTo>
                    <a:pt x="168" y="1359"/>
                  </a:lnTo>
                  <a:lnTo>
                    <a:pt x="161" y="1357"/>
                  </a:lnTo>
                  <a:lnTo>
                    <a:pt x="155" y="1355"/>
                  </a:lnTo>
                  <a:lnTo>
                    <a:pt x="150" y="1357"/>
                  </a:lnTo>
                  <a:lnTo>
                    <a:pt x="147" y="1358"/>
                  </a:lnTo>
                  <a:lnTo>
                    <a:pt x="143" y="1359"/>
                  </a:lnTo>
                  <a:lnTo>
                    <a:pt x="139" y="1361"/>
                  </a:lnTo>
                  <a:lnTo>
                    <a:pt x="137" y="1369"/>
                  </a:lnTo>
                  <a:lnTo>
                    <a:pt x="132" y="1380"/>
                  </a:lnTo>
                  <a:lnTo>
                    <a:pt x="126" y="1389"/>
                  </a:lnTo>
                  <a:lnTo>
                    <a:pt x="121" y="1395"/>
                  </a:lnTo>
                  <a:lnTo>
                    <a:pt x="120" y="1396"/>
                  </a:lnTo>
                  <a:lnTo>
                    <a:pt x="119" y="1396"/>
                  </a:lnTo>
                  <a:lnTo>
                    <a:pt x="119" y="1395"/>
                  </a:lnTo>
                  <a:lnTo>
                    <a:pt x="119" y="1389"/>
                  </a:lnTo>
                  <a:lnTo>
                    <a:pt x="120" y="1384"/>
                  </a:lnTo>
                  <a:lnTo>
                    <a:pt x="122" y="1380"/>
                  </a:lnTo>
                  <a:lnTo>
                    <a:pt x="124" y="1375"/>
                  </a:lnTo>
                  <a:lnTo>
                    <a:pt x="128" y="1368"/>
                  </a:lnTo>
                  <a:lnTo>
                    <a:pt x="129" y="1362"/>
                  </a:lnTo>
                  <a:lnTo>
                    <a:pt x="123" y="1348"/>
                  </a:lnTo>
                  <a:lnTo>
                    <a:pt x="115" y="1334"/>
                  </a:lnTo>
                  <a:lnTo>
                    <a:pt x="111" y="1333"/>
                  </a:lnTo>
                  <a:lnTo>
                    <a:pt x="108" y="1334"/>
                  </a:lnTo>
                  <a:lnTo>
                    <a:pt x="104" y="1335"/>
                  </a:lnTo>
                  <a:lnTo>
                    <a:pt x="101" y="1336"/>
                  </a:lnTo>
                  <a:lnTo>
                    <a:pt x="100" y="1342"/>
                  </a:lnTo>
                  <a:lnTo>
                    <a:pt x="98" y="1348"/>
                  </a:lnTo>
                  <a:lnTo>
                    <a:pt x="96" y="1347"/>
                  </a:lnTo>
                  <a:lnTo>
                    <a:pt x="93" y="1346"/>
                  </a:lnTo>
                  <a:lnTo>
                    <a:pt x="93" y="1340"/>
                  </a:lnTo>
                  <a:lnTo>
                    <a:pt x="92" y="1334"/>
                  </a:lnTo>
                  <a:lnTo>
                    <a:pt x="91" y="1334"/>
                  </a:lnTo>
                  <a:lnTo>
                    <a:pt x="90" y="1333"/>
                  </a:lnTo>
                  <a:lnTo>
                    <a:pt x="73" y="1336"/>
                  </a:lnTo>
                  <a:lnTo>
                    <a:pt x="59" y="1339"/>
                  </a:lnTo>
                  <a:lnTo>
                    <a:pt x="51" y="1334"/>
                  </a:lnTo>
                  <a:lnTo>
                    <a:pt x="40" y="1326"/>
                  </a:lnTo>
                  <a:lnTo>
                    <a:pt x="31" y="1317"/>
                  </a:lnTo>
                  <a:lnTo>
                    <a:pt x="23" y="1308"/>
                  </a:lnTo>
                  <a:lnTo>
                    <a:pt x="21" y="1299"/>
                  </a:lnTo>
                  <a:lnTo>
                    <a:pt x="18" y="1291"/>
                  </a:lnTo>
                  <a:lnTo>
                    <a:pt x="10" y="1288"/>
                  </a:lnTo>
                  <a:lnTo>
                    <a:pt x="1" y="1284"/>
                  </a:lnTo>
                  <a:lnTo>
                    <a:pt x="0" y="1271"/>
                  </a:lnTo>
                  <a:lnTo>
                    <a:pt x="1" y="1257"/>
                  </a:lnTo>
                  <a:lnTo>
                    <a:pt x="3" y="1244"/>
                  </a:lnTo>
                  <a:lnTo>
                    <a:pt x="5" y="1233"/>
                  </a:lnTo>
                  <a:lnTo>
                    <a:pt x="6" y="1218"/>
                  </a:lnTo>
                  <a:lnTo>
                    <a:pt x="5" y="1201"/>
                  </a:lnTo>
                  <a:lnTo>
                    <a:pt x="5" y="1192"/>
                  </a:lnTo>
                  <a:lnTo>
                    <a:pt x="5" y="1185"/>
                  </a:lnTo>
                  <a:lnTo>
                    <a:pt x="6" y="1177"/>
                  </a:lnTo>
                  <a:lnTo>
                    <a:pt x="8" y="1171"/>
                  </a:lnTo>
                  <a:lnTo>
                    <a:pt x="17" y="1161"/>
                  </a:lnTo>
                  <a:lnTo>
                    <a:pt x="26" y="1150"/>
                  </a:lnTo>
                  <a:lnTo>
                    <a:pt x="27" y="1142"/>
                  </a:lnTo>
                  <a:lnTo>
                    <a:pt x="27" y="1132"/>
                  </a:lnTo>
                  <a:lnTo>
                    <a:pt x="28" y="1121"/>
                  </a:lnTo>
                  <a:lnTo>
                    <a:pt x="29" y="1113"/>
                  </a:lnTo>
                  <a:lnTo>
                    <a:pt x="34" y="1106"/>
                  </a:lnTo>
                  <a:lnTo>
                    <a:pt x="41" y="1101"/>
                  </a:lnTo>
                  <a:lnTo>
                    <a:pt x="44" y="1091"/>
                  </a:lnTo>
                  <a:lnTo>
                    <a:pt x="46" y="1080"/>
                  </a:lnTo>
                  <a:lnTo>
                    <a:pt x="49" y="1069"/>
                  </a:lnTo>
                  <a:lnTo>
                    <a:pt x="51" y="1057"/>
                  </a:lnTo>
                  <a:lnTo>
                    <a:pt x="56" y="1046"/>
                  </a:lnTo>
                  <a:lnTo>
                    <a:pt x="62" y="1036"/>
                  </a:lnTo>
                  <a:lnTo>
                    <a:pt x="66" y="1026"/>
                  </a:lnTo>
                  <a:lnTo>
                    <a:pt x="69" y="1015"/>
                  </a:lnTo>
                  <a:lnTo>
                    <a:pt x="72" y="1004"/>
                  </a:lnTo>
                  <a:lnTo>
                    <a:pt x="76" y="994"/>
                  </a:lnTo>
                  <a:lnTo>
                    <a:pt x="80" y="990"/>
                  </a:lnTo>
                  <a:lnTo>
                    <a:pt x="84" y="987"/>
                  </a:lnTo>
                  <a:lnTo>
                    <a:pt x="86" y="975"/>
                  </a:lnTo>
                  <a:lnTo>
                    <a:pt x="87" y="963"/>
                  </a:lnTo>
                  <a:lnTo>
                    <a:pt x="91" y="954"/>
                  </a:lnTo>
                  <a:lnTo>
                    <a:pt x="96" y="944"/>
                  </a:lnTo>
                  <a:lnTo>
                    <a:pt x="99" y="929"/>
                  </a:lnTo>
                  <a:lnTo>
                    <a:pt x="103" y="914"/>
                  </a:lnTo>
                  <a:lnTo>
                    <a:pt x="107" y="909"/>
                  </a:lnTo>
                  <a:lnTo>
                    <a:pt x="111" y="905"/>
                  </a:lnTo>
                  <a:lnTo>
                    <a:pt x="112" y="898"/>
                  </a:lnTo>
                  <a:lnTo>
                    <a:pt x="112" y="892"/>
                  </a:lnTo>
                  <a:lnTo>
                    <a:pt x="116" y="879"/>
                  </a:lnTo>
                  <a:lnTo>
                    <a:pt x="122" y="865"/>
                  </a:lnTo>
                  <a:lnTo>
                    <a:pt x="127" y="861"/>
                  </a:lnTo>
                  <a:lnTo>
                    <a:pt x="132" y="857"/>
                  </a:lnTo>
                  <a:lnTo>
                    <a:pt x="139" y="840"/>
                  </a:lnTo>
                  <a:lnTo>
                    <a:pt x="146" y="825"/>
                  </a:lnTo>
                  <a:lnTo>
                    <a:pt x="151" y="817"/>
                  </a:lnTo>
                  <a:lnTo>
                    <a:pt x="157" y="810"/>
                  </a:lnTo>
                  <a:lnTo>
                    <a:pt x="168" y="783"/>
                  </a:lnTo>
                  <a:lnTo>
                    <a:pt x="178" y="756"/>
                  </a:lnTo>
                  <a:lnTo>
                    <a:pt x="183" y="742"/>
                  </a:lnTo>
                  <a:lnTo>
                    <a:pt x="189" y="729"/>
                  </a:lnTo>
                  <a:lnTo>
                    <a:pt x="194" y="717"/>
                  </a:lnTo>
                  <a:lnTo>
                    <a:pt x="201" y="705"/>
                  </a:lnTo>
                  <a:lnTo>
                    <a:pt x="213" y="693"/>
                  </a:lnTo>
                  <a:lnTo>
                    <a:pt x="224" y="682"/>
                  </a:lnTo>
                  <a:lnTo>
                    <a:pt x="230" y="671"/>
                  </a:lnTo>
                  <a:lnTo>
                    <a:pt x="237" y="659"/>
                  </a:lnTo>
                  <a:lnTo>
                    <a:pt x="241" y="656"/>
                  </a:lnTo>
                  <a:lnTo>
                    <a:pt x="245" y="653"/>
                  </a:lnTo>
                  <a:lnTo>
                    <a:pt x="255" y="636"/>
                  </a:lnTo>
                  <a:lnTo>
                    <a:pt x="264" y="617"/>
                  </a:lnTo>
                  <a:lnTo>
                    <a:pt x="272" y="599"/>
                  </a:lnTo>
                  <a:lnTo>
                    <a:pt x="280" y="579"/>
                  </a:lnTo>
                  <a:lnTo>
                    <a:pt x="289" y="565"/>
                  </a:lnTo>
                  <a:lnTo>
                    <a:pt x="298" y="550"/>
                  </a:lnTo>
                  <a:lnTo>
                    <a:pt x="302" y="543"/>
                  </a:lnTo>
                  <a:lnTo>
                    <a:pt x="306" y="534"/>
                  </a:lnTo>
                  <a:lnTo>
                    <a:pt x="309" y="526"/>
                  </a:lnTo>
                  <a:lnTo>
                    <a:pt x="311" y="518"/>
                  </a:lnTo>
                  <a:lnTo>
                    <a:pt x="310" y="504"/>
                  </a:lnTo>
                  <a:lnTo>
                    <a:pt x="308" y="490"/>
                  </a:lnTo>
                  <a:lnTo>
                    <a:pt x="303" y="487"/>
                  </a:lnTo>
                  <a:lnTo>
                    <a:pt x="299" y="484"/>
                  </a:lnTo>
                  <a:lnTo>
                    <a:pt x="299" y="472"/>
                  </a:lnTo>
                  <a:lnTo>
                    <a:pt x="299" y="460"/>
                  </a:lnTo>
                  <a:lnTo>
                    <a:pt x="295" y="456"/>
                  </a:lnTo>
                  <a:lnTo>
                    <a:pt x="291" y="453"/>
                  </a:lnTo>
                  <a:lnTo>
                    <a:pt x="293" y="445"/>
                  </a:lnTo>
                  <a:lnTo>
                    <a:pt x="294" y="438"/>
                  </a:lnTo>
                  <a:lnTo>
                    <a:pt x="298" y="431"/>
                  </a:lnTo>
                  <a:lnTo>
                    <a:pt x="307" y="423"/>
                  </a:lnTo>
                  <a:lnTo>
                    <a:pt x="317" y="416"/>
                  </a:lnTo>
                  <a:lnTo>
                    <a:pt x="323" y="411"/>
                  </a:lnTo>
                  <a:lnTo>
                    <a:pt x="332" y="408"/>
                  </a:lnTo>
                  <a:lnTo>
                    <a:pt x="341" y="404"/>
                  </a:lnTo>
                  <a:lnTo>
                    <a:pt x="344" y="398"/>
                  </a:lnTo>
                  <a:lnTo>
                    <a:pt x="347" y="392"/>
                  </a:lnTo>
                  <a:lnTo>
                    <a:pt x="354" y="388"/>
                  </a:lnTo>
                  <a:lnTo>
                    <a:pt x="359" y="383"/>
                  </a:lnTo>
                  <a:lnTo>
                    <a:pt x="361" y="379"/>
                  </a:lnTo>
                  <a:lnTo>
                    <a:pt x="363" y="373"/>
                  </a:lnTo>
                  <a:lnTo>
                    <a:pt x="370" y="370"/>
                  </a:lnTo>
                  <a:lnTo>
                    <a:pt x="379" y="367"/>
                  </a:lnTo>
                  <a:lnTo>
                    <a:pt x="382" y="360"/>
                  </a:lnTo>
                  <a:lnTo>
                    <a:pt x="386" y="351"/>
                  </a:lnTo>
                  <a:lnTo>
                    <a:pt x="395" y="340"/>
                  </a:lnTo>
                  <a:lnTo>
                    <a:pt x="406" y="329"/>
                  </a:lnTo>
                  <a:lnTo>
                    <a:pt x="410" y="327"/>
                  </a:lnTo>
                  <a:lnTo>
                    <a:pt x="413" y="326"/>
                  </a:lnTo>
                  <a:lnTo>
                    <a:pt x="416" y="326"/>
                  </a:lnTo>
                  <a:lnTo>
                    <a:pt x="419" y="326"/>
                  </a:lnTo>
                  <a:lnTo>
                    <a:pt x="426" y="328"/>
                  </a:lnTo>
                  <a:lnTo>
                    <a:pt x="433" y="332"/>
                  </a:lnTo>
                  <a:lnTo>
                    <a:pt x="439" y="328"/>
                  </a:lnTo>
                  <a:lnTo>
                    <a:pt x="446" y="325"/>
                  </a:lnTo>
                  <a:lnTo>
                    <a:pt x="457" y="325"/>
                  </a:lnTo>
                  <a:lnTo>
                    <a:pt x="468" y="325"/>
                  </a:lnTo>
                  <a:lnTo>
                    <a:pt x="479" y="325"/>
                  </a:lnTo>
                  <a:lnTo>
                    <a:pt x="489" y="324"/>
                  </a:lnTo>
                  <a:lnTo>
                    <a:pt x="503" y="316"/>
                  </a:lnTo>
                  <a:lnTo>
                    <a:pt x="516" y="306"/>
                  </a:lnTo>
                  <a:lnTo>
                    <a:pt x="519" y="301"/>
                  </a:lnTo>
                  <a:lnTo>
                    <a:pt x="522" y="296"/>
                  </a:lnTo>
                  <a:lnTo>
                    <a:pt x="534" y="299"/>
                  </a:lnTo>
                  <a:lnTo>
                    <a:pt x="545" y="303"/>
                  </a:lnTo>
                  <a:lnTo>
                    <a:pt x="555" y="304"/>
                  </a:lnTo>
                  <a:lnTo>
                    <a:pt x="569" y="302"/>
                  </a:lnTo>
                  <a:lnTo>
                    <a:pt x="584" y="300"/>
                  </a:lnTo>
                  <a:lnTo>
                    <a:pt x="593" y="298"/>
                  </a:lnTo>
                  <a:lnTo>
                    <a:pt x="602" y="297"/>
                  </a:lnTo>
                  <a:lnTo>
                    <a:pt x="613" y="299"/>
                  </a:lnTo>
                  <a:lnTo>
                    <a:pt x="623" y="301"/>
                  </a:lnTo>
                  <a:lnTo>
                    <a:pt x="631" y="303"/>
                  </a:lnTo>
                  <a:lnTo>
                    <a:pt x="640" y="303"/>
                  </a:lnTo>
                  <a:lnTo>
                    <a:pt x="650" y="303"/>
                  </a:lnTo>
                  <a:lnTo>
                    <a:pt x="658" y="309"/>
                  </a:lnTo>
                  <a:lnTo>
                    <a:pt x="664" y="315"/>
                  </a:lnTo>
                  <a:lnTo>
                    <a:pt x="680" y="323"/>
                  </a:lnTo>
                  <a:lnTo>
                    <a:pt x="696" y="329"/>
                  </a:lnTo>
                  <a:lnTo>
                    <a:pt x="698" y="335"/>
                  </a:lnTo>
                  <a:lnTo>
                    <a:pt x="702" y="339"/>
                  </a:lnTo>
                  <a:lnTo>
                    <a:pt x="718" y="349"/>
                  </a:lnTo>
                  <a:lnTo>
                    <a:pt x="733" y="359"/>
                  </a:lnTo>
                  <a:lnTo>
                    <a:pt x="737" y="359"/>
                  </a:lnTo>
                  <a:lnTo>
                    <a:pt x="740" y="358"/>
                  </a:lnTo>
                  <a:lnTo>
                    <a:pt x="741" y="348"/>
                  </a:lnTo>
                  <a:lnTo>
                    <a:pt x="741" y="329"/>
                  </a:lnTo>
                  <a:lnTo>
                    <a:pt x="740" y="310"/>
                  </a:lnTo>
                  <a:lnTo>
                    <a:pt x="738" y="299"/>
                  </a:lnTo>
                  <a:lnTo>
                    <a:pt x="733" y="296"/>
                  </a:lnTo>
                  <a:lnTo>
                    <a:pt x="729" y="293"/>
                  </a:lnTo>
                  <a:lnTo>
                    <a:pt x="726" y="283"/>
                  </a:lnTo>
                  <a:lnTo>
                    <a:pt x="724" y="275"/>
                  </a:lnTo>
                  <a:lnTo>
                    <a:pt x="722" y="265"/>
                  </a:lnTo>
                  <a:lnTo>
                    <a:pt x="720" y="255"/>
                  </a:lnTo>
                  <a:lnTo>
                    <a:pt x="717" y="245"/>
                  </a:lnTo>
                  <a:lnTo>
                    <a:pt x="713" y="235"/>
                  </a:lnTo>
                  <a:lnTo>
                    <a:pt x="710" y="233"/>
                  </a:lnTo>
                  <a:lnTo>
                    <a:pt x="708" y="232"/>
                  </a:lnTo>
                  <a:lnTo>
                    <a:pt x="707" y="226"/>
                  </a:lnTo>
                  <a:lnTo>
                    <a:pt x="707" y="219"/>
                  </a:lnTo>
                  <a:lnTo>
                    <a:pt x="701" y="205"/>
                  </a:lnTo>
                  <a:lnTo>
                    <a:pt x="693" y="189"/>
                  </a:lnTo>
                  <a:lnTo>
                    <a:pt x="689" y="186"/>
                  </a:lnTo>
                  <a:lnTo>
                    <a:pt x="683" y="183"/>
                  </a:lnTo>
                  <a:lnTo>
                    <a:pt x="680" y="168"/>
                  </a:lnTo>
                  <a:lnTo>
                    <a:pt x="677" y="152"/>
                  </a:lnTo>
                  <a:lnTo>
                    <a:pt x="669" y="145"/>
                  </a:lnTo>
                  <a:lnTo>
                    <a:pt x="661" y="136"/>
                  </a:lnTo>
                  <a:lnTo>
                    <a:pt x="655" y="119"/>
                  </a:lnTo>
                  <a:lnTo>
                    <a:pt x="650" y="103"/>
                  </a:lnTo>
                  <a:lnTo>
                    <a:pt x="648" y="95"/>
                  </a:lnTo>
                  <a:lnTo>
                    <a:pt x="645" y="89"/>
                  </a:lnTo>
                  <a:lnTo>
                    <a:pt x="640" y="81"/>
                  </a:lnTo>
                  <a:lnTo>
                    <a:pt x="635" y="75"/>
                  </a:lnTo>
                  <a:lnTo>
                    <a:pt x="633" y="75"/>
                  </a:lnTo>
                  <a:lnTo>
                    <a:pt x="631" y="75"/>
                  </a:lnTo>
                  <a:lnTo>
                    <a:pt x="622" y="83"/>
                  </a:lnTo>
                  <a:lnTo>
                    <a:pt x="614" y="92"/>
                  </a:lnTo>
                  <a:lnTo>
                    <a:pt x="613" y="91"/>
                  </a:lnTo>
                  <a:lnTo>
                    <a:pt x="611" y="91"/>
                  </a:lnTo>
                  <a:lnTo>
                    <a:pt x="607" y="85"/>
                  </a:lnTo>
                  <a:lnTo>
                    <a:pt x="604" y="79"/>
                  </a:lnTo>
                  <a:lnTo>
                    <a:pt x="597" y="72"/>
                  </a:lnTo>
                  <a:lnTo>
                    <a:pt x="588" y="66"/>
                  </a:lnTo>
                  <a:lnTo>
                    <a:pt x="588" y="53"/>
                  </a:lnTo>
                  <a:lnTo>
                    <a:pt x="589" y="42"/>
                  </a:lnTo>
                  <a:lnTo>
                    <a:pt x="591" y="33"/>
                  </a:lnTo>
                  <a:lnTo>
                    <a:pt x="593" y="26"/>
                  </a:lnTo>
                  <a:lnTo>
                    <a:pt x="596" y="22"/>
                  </a:lnTo>
                  <a:lnTo>
                    <a:pt x="600" y="18"/>
                  </a:lnTo>
                  <a:lnTo>
                    <a:pt x="603" y="15"/>
                  </a:lnTo>
                  <a:lnTo>
                    <a:pt x="609" y="13"/>
                  </a:lnTo>
                  <a:lnTo>
                    <a:pt x="619" y="12"/>
                  </a:lnTo>
                  <a:lnTo>
                    <a:pt x="632" y="10"/>
                  </a:lnTo>
                  <a:lnTo>
                    <a:pt x="638" y="9"/>
                  </a:lnTo>
                  <a:lnTo>
                    <a:pt x="646" y="7"/>
                  </a:lnTo>
                  <a:lnTo>
                    <a:pt x="654" y="3"/>
                  </a:lnTo>
                  <a:lnTo>
                    <a:pt x="661" y="0"/>
                  </a:lnTo>
                  <a:close/>
                </a:path>
              </a:pathLst>
            </a:custGeom>
            <a:solidFill>
              <a:srgbClr val="2C5882"/>
            </a:solidFill>
            <a:ln w="9525">
              <a:noFill/>
              <a:round/>
            </a:ln>
          </p:spPr>
          <p:txBody>
            <a:bodyPr/>
            <a:lstStyle/>
            <a:p>
              <a:endParaRPr lang="zh-CN" altLang="en-US"/>
            </a:p>
          </p:txBody>
        </p:sp>
        <p:sp>
          <p:nvSpPr>
            <p:cNvPr id="49233" name="Freeform 33"/>
            <p:cNvSpPr>
              <a:spLocks noEditPoints="1"/>
            </p:cNvSpPr>
            <p:nvPr/>
          </p:nvSpPr>
          <p:spPr bwMode="auto">
            <a:xfrm>
              <a:off x="5259" y="209"/>
              <a:ext cx="539" cy="574"/>
            </a:xfrm>
            <a:custGeom>
              <a:avLst/>
              <a:gdLst>
                <a:gd name="T0" fmla="*/ 1 w 1617"/>
                <a:gd name="T1" fmla="*/ 0 h 1722"/>
                <a:gd name="T2" fmla="*/ 1 w 1617"/>
                <a:gd name="T3" fmla="*/ 0 h 1722"/>
                <a:gd name="T4" fmla="*/ 1 w 1617"/>
                <a:gd name="T5" fmla="*/ 0 h 1722"/>
                <a:gd name="T6" fmla="*/ 1 w 1617"/>
                <a:gd name="T7" fmla="*/ 0 h 1722"/>
                <a:gd name="T8" fmla="*/ 1 w 1617"/>
                <a:gd name="T9" fmla="*/ 1 h 1722"/>
                <a:gd name="T10" fmla="*/ 1 w 1617"/>
                <a:gd name="T11" fmla="*/ 1 h 1722"/>
                <a:gd name="T12" fmla="*/ 1 w 1617"/>
                <a:gd name="T13" fmla="*/ 0 h 1722"/>
                <a:gd name="T14" fmla="*/ 2 w 1617"/>
                <a:gd name="T15" fmla="*/ 0 h 1722"/>
                <a:gd name="T16" fmla="*/ 2 w 1617"/>
                <a:gd name="T17" fmla="*/ 1 h 1722"/>
                <a:gd name="T18" fmla="*/ 2 w 1617"/>
                <a:gd name="T19" fmla="*/ 1 h 1722"/>
                <a:gd name="T20" fmla="*/ 1 w 1617"/>
                <a:gd name="T21" fmla="*/ 1 h 1722"/>
                <a:gd name="T22" fmla="*/ 1 w 1617"/>
                <a:gd name="T23" fmla="*/ 1 h 1722"/>
                <a:gd name="T24" fmla="*/ 1 w 1617"/>
                <a:gd name="T25" fmla="*/ 1 h 1722"/>
                <a:gd name="T26" fmla="*/ 1 w 1617"/>
                <a:gd name="T27" fmla="*/ 1 h 1722"/>
                <a:gd name="T28" fmla="*/ 1 w 1617"/>
                <a:gd name="T29" fmla="*/ 1 h 1722"/>
                <a:gd name="T30" fmla="*/ 1 w 1617"/>
                <a:gd name="T31" fmla="*/ 1 h 1722"/>
                <a:gd name="T32" fmla="*/ 0 w 1617"/>
                <a:gd name="T33" fmla="*/ 1 h 1722"/>
                <a:gd name="T34" fmla="*/ 0 w 1617"/>
                <a:gd name="T35" fmla="*/ 1 h 1722"/>
                <a:gd name="T36" fmla="*/ 0 w 1617"/>
                <a:gd name="T37" fmla="*/ 1 h 1722"/>
                <a:gd name="T38" fmla="*/ 0 w 1617"/>
                <a:gd name="T39" fmla="*/ 1 h 1722"/>
                <a:gd name="T40" fmla="*/ 0 w 1617"/>
                <a:gd name="T41" fmla="*/ 2 h 1722"/>
                <a:gd name="T42" fmla="*/ 0 w 1617"/>
                <a:gd name="T43" fmla="*/ 2 h 1722"/>
                <a:gd name="T44" fmla="*/ 0 w 1617"/>
                <a:gd name="T45" fmla="*/ 2 h 1722"/>
                <a:gd name="T46" fmla="*/ 0 w 1617"/>
                <a:gd name="T47" fmla="*/ 2 h 1722"/>
                <a:gd name="T48" fmla="*/ 0 w 1617"/>
                <a:gd name="T49" fmla="*/ 1 h 1722"/>
                <a:gd name="T50" fmla="*/ 0 w 1617"/>
                <a:gd name="T51" fmla="*/ 1 h 1722"/>
                <a:gd name="T52" fmla="*/ 0 w 1617"/>
                <a:gd name="T53" fmla="*/ 0 h 1722"/>
                <a:gd name="T54" fmla="*/ 1 w 1617"/>
                <a:gd name="T55" fmla="*/ 0 h 1722"/>
                <a:gd name="T56" fmla="*/ 0 w 1617"/>
                <a:gd name="T57" fmla="*/ 1 h 1722"/>
                <a:gd name="T58" fmla="*/ 1 w 1617"/>
                <a:gd name="T59" fmla="*/ 1 h 1722"/>
                <a:gd name="T60" fmla="*/ 1 w 1617"/>
                <a:gd name="T61" fmla="*/ 1 h 1722"/>
                <a:gd name="T62" fmla="*/ 1 w 1617"/>
                <a:gd name="T63" fmla="*/ 1 h 1722"/>
                <a:gd name="T64" fmla="*/ 1 w 1617"/>
                <a:gd name="T65" fmla="*/ 1 h 1722"/>
                <a:gd name="T66" fmla="*/ 1 w 1617"/>
                <a:gd name="T67" fmla="*/ 1 h 1722"/>
                <a:gd name="T68" fmla="*/ 1 w 1617"/>
                <a:gd name="T69" fmla="*/ 1 h 1722"/>
                <a:gd name="T70" fmla="*/ 2 w 1617"/>
                <a:gd name="T71" fmla="*/ 1 h 1722"/>
                <a:gd name="T72" fmla="*/ 1 w 1617"/>
                <a:gd name="T73" fmla="*/ 1 h 1722"/>
                <a:gd name="T74" fmla="*/ 2 w 1617"/>
                <a:gd name="T75" fmla="*/ 1 h 1722"/>
                <a:gd name="T76" fmla="*/ 2 w 1617"/>
                <a:gd name="T77" fmla="*/ 1 h 1722"/>
                <a:gd name="T78" fmla="*/ 1 w 1617"/>
                <a:gd name="T79" fmla="*/ 1 h 1722"/>
                <a:gd name="T80" fmla="*/ 1 w 1617"/>
                <a:gd name="T81" fmla="*/ 2 h 1722"/>
                <a:gd name="T82" fmla="*/ 1 w 1617"/>
                <a:gd name="T83" fmla="*/ 2 h 1722"/>
                <a:gd name="T84" fmla="*/ 1 w 1617"/>
                <a:gd name="T85" fmla="*/ 2 h 1722"/>
                <a:gd name="T86" fmla="*/ 1 w 1617"/>
                <a:gd name="T87" fmla="*/ 2 h 1722"/>
                <a:gd name="T88" fmla="*/ 1 w 1617"/>
                <a:gd name="T89" fmla="*/ 2 h 1722"/>
                <a:gd name="T90" fmla="*/ 1 w 1617"/>
                <a:gd name="T91" fmla="*/ 2 h 1722"/>
                <a:gd name="T92" fmla="*/ 1 w 1617"/>
                <a:gd name="T93" fmla="*/ 1 h 1722"/>
                <a:gd name="T94" fmla="*/ 1 w 1617"/>
                <a:gd name="T95" fmla="*/ 1 h 1722"/>
                <a:gd name="T96" fmla="*/ 1 w 1617"/>
                <a:gd name="T97" fmla="*/ 1 h 1722"/>
                <a:gd name="T98" fmla="*/ 1 w 1617"/>
                <a:gd name="T99" fmla="*/ 1 h 1722"/>
                <a:gd name="T100" fmla="*/ 1 w 1617"/>
                <a:gd name="T101" fmla="*/ 1 h 1722"/>
                <a:gd name="T102" fmla="*/ 1 w 1617"/>
                <a:gd name="T103" fmla="*/ 1 h 1722"/>
                <a:gd name="T104" fmla="*/ 1 w 1617"/>
                <a:gd name="T105" fmla="*/ 2 h 1722"/>
                <a:gd name="T106" fmla="*/ 1 w 1617"/>
                <a:gd name="T107" fmla="*/ 2 h 1722"/>
                <a:gd name="T108" fmla="*/ 2 w 1617"/>
                <a:gd name="T109" fmla="*/ 2 h 1722"/>
                <a:gd name="T110" fmla="*/ 2 w 1617"/>
                <a:gd name="T111" fmla="*/ 2 h 1722"/>
                <a:gd name="T112" fmla="*/ 2 w 1617"/>
                <a:gd name="T113" fmla="*/ 2 h 1722"/>
                <a:gd name="T114" fmla="*/ 2 w 1617"/>
                <a:gd name="T115" fmla="*/ 2 h 1722"/>
                <a:gd name="T116" fmla="*/ 2 w 1617"/>
                <a:gd name="T117" fmla="*/ 2 h 1722"/>
                <a:gd name="T118" fmla="*/ 1 w 1617"/>
                <a:gd name="T119" fmla="*/ 2 h 1722"/>
                <a:gd name="T120" fmla="*/ 1 w 1617"/>
                <a:gd name="T121" fmla="*/ 2 h 1722"/>
                <a:gd name="T122" fmla="*/ 1 w 1617"/>
                <a:gd name="T123" fmla="*/ 2 h 1722"/>
                <a:gd name="T124" fmla="*/ 1 w 1617"/>
                <a:gd name="T125" fmla="*/ 2 h 17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17"/>
                <a:gd name="T190" fmla="*/ 0 h 1722"/>
                <a:gd name="T191" fmla="*/ 1617 w 1617"/>
                <a:gd name="T192" fmla="*/ 1722 h 17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17" h="1722">
                  <a:moveTo>
                    <a:pt x="842" y="0"/>
                  </a:moveTo>
                  <a:lnTo>
                    <a:pt x="850" y="0"/>
                  </a:lnTo>
                  <a:lnTo>
                    <a:pt x="860" y="0"/>
                  </a:lnTo>
                  <a:lnTo>
                    <a:pt x="869" y="1"/>
                  </a:lnTo>
                  <a:lnTo>
                    <a:pt x="876" y="2"/>
                  </a:lnTo>
                  <a:lnTo>
                    <a:pt x="875" y="9"/>
                  </a:lnTo>
                  <a:lnTo>
                    <a:pt x="875" y="14"/>
                  </a:lnTo>
                  <a:lnTo>
                    <a:pt x="879" y="18"/>
                  </a:lnTo>
                  <a:lnTo>
                    <a:pt x="882" y="22"/>
                  </a:lnTo>
                  <a:lnTo>
                    <a:pt x="889" y="21"/>
                  </a:lnTo>
                  <a:lnTo>
                    <a:pt x="899" y="15"/>
                  </a:lnTo>
                  <a:lnTo>
                    <a:pt x="903" y="13"/>
                  </a:lnTo>
                  <a:lnTo>
                    <a:pt x="908" y="11"/>
                  </a:lnTo>
                  <a:lnTo>
                    <a:pt x="914" y="10"/>
                  </a:lnTo>
                  <a:lnTo>
                    <a:pt x="919" y="10"/>
                  </a:lnTo>
                  <a:lnTo>
                    <a:pt x="919" y="11"/>
                  </a:lnTo>
                  <a:lnTo>
                    <a:pt x="916" y="15"/>
                  </a:lnTo>
                  <a:lnTo>
                    <a:pt x="913" y="18"/>
                  </a:lnTo>
                  <a:lnTo>
                    <a:pt x="914" y="20"/>
                  </a:lnTo>
                  <a:lnTo>
                    <a:pt x="915" y="21"/>
                  </a:lnTo>
                  <a:lnTo>
                    <a:pt x="916" y="22"/>
                  </a:lnTo>
                  <a:lnTo>
                    <a:pt x="919" y="20"/>
                  </a:lnTo>
                  <a:lnTo>
                    <a:pt x="923" y="18"/>
                  </a:lnTo>
                  <a:lnTo>
                    <a:pt x="927" y="20"/>
                  </a:lnTo>
                  <a:lnTo>
                    <a:pt x="931" y="21"/>
                  </a:lnTo>
                  <a:lnTo>
                    <a:pt x="934" y="18"/>
                  </a:lnTo>
                  <a:lnTo>
                    <a:pt x="937" y="17"/>
                  </a:lnTo>
                  <a:lnTo>
                    <a:pt x="940" y="16"/>
                  </a:lnTo>
                  <a:lnTo>
                    <a:pt x="945" y="15"/>
                  </a:lnTo>
                  <a:lnTo>
                    <a:pt x="953" y="15"/>
                  </a:lnTo>
                  <a:lnTo>
                    <a:pt x="962" y="15"/>
                  </a:lnTo>
                  <a:lnTo>
                    <a:pt x="966" y="20"/>
                  </a:lnTo>
                  <a:lnTo>
                    <a:pt x="971" y="24"/>
                  </a:lnTo>
                  <a:lnTo>
                    <a:pt x="977" y="26"/>
                  </a:lnTo>
                  <a:lnTo>
                    <a:pt x="983" y="28"/>
                  </a:lnTo>
                  <a:lnTo>
                    <a:pt x="996" y="33"/>
                  </a:lnTo>
                  <a:lnTo>
                    <a:pt x="1008" y="37"/>
                  </a:lnTo>
                  <a:lnTo>
                    <a:pt x="1012" y="41"/>
                  </a:lnTo>
                  <a:lnTo>
                    <a:pt x="1016" y="46"/>
                  </a:lnTo>
                  <a:lnTo>
                    <a:pt x="1028" y="51"/>
                  </a:lnTo>
                  <a:lnTo>
                    <a:pt x="1040" y="57"/>
                  </a:lnTo>
                  <a:lnTo>
                    <a:pt x="1044" y="68"/>
                  </a:lnTo>
                  <a:lnTo>
                    <a:pt x="1048" y="79"/>
                  </a:lnTo>
                  <a:lnTo>
                    <a:pt x="1052" y="81"/>
                  </a:lnTo>
                  <a:lnTo>
                    <a:pt x="1055" y="82"/>
                  </a:lnTo>
                  <a:lnTo>
                    <a:pt x="1059" y="90"/>
                  </a:lnTo>
                  <a:lnTo>
                    <a:pt x="1064" y="98"/>
                  </a:lnTo>
                  <a:lnTo>
                    <a:pt x="1066" y="108"/>
                  </a:lnTo>
                  <a:lnTo>
                    <a:pt x="1068" y="119"/>
                  </a:lnTo>
                  <a:lnTo>
                    <a:pt x="1069" y="131"/>
                  </a:lnTo>
                  <a:lnTo>
                    <a:pt x="1069" y="143"/>
                  </a:lnTo>
                  <a:lnTo>
                    <a:pt x="1068" y="154"/>
                  </a:lnTo>
                  <a:lnTo>
                    <a:pt x="1066" y="165"/>
                  </a:lnTo>
                  <a:lnTo>
                    <a:pt x="1063" y="171"/>
                  </a:lnTo>
                  <a:lnTo>
                    <a:pt x="1059" y="177"/>
                  </a:lnTo>
                  <a:lnTo>
                    <a:pt x="1058" y="192"/>
                  </a:lnTo>
                  <a:lnTo>
                    <a:pt x="1057" y="208"/>
                  </a:lnTo>
                  <a:lnTo>
                    <a:pt x="1053" y="211"/>
                  </a:lnTo>
                  <a:lnTo>
                    <a:pt x="1048" y="214"/>
                  </a:lnTo>
                  <a:lnTo>
                    <a:pt x="1046" y="222"/>
                  </a:lnTo>
                  <a:lnTo>
                    <a:pt x="1044" y="229"/>
                  </a:lnTo>
                  <a:lnTo>
                    <a:pt x="1044" y="234"/>
                  </a:lnTo>
                  <a:lnTo>
                    <a:pt x="1044" y="239"/>
                  </a:lnTo>
                  <a:lnTo>
                    <a:pt x="1045" y="245"/>
                  </a:lnTo>
                  <a:lnTo>
                    <a:pt x="1047" y="250"/>
                  </a:lnTo>
                  <a:lnTo>
                    <a:pt x="1048" y="257"/>
                  </a:lnTo>
                  <a:lnTo>
                    <a:pt x="1050" y="262"/>
                  </a:lnTo>
                  <a:lnTo>
                    <a:pt x="1050" y="269"/>
                  </a:lnTo>
                  <a:lnTo>
                    <a:pt x="1047" y="276"/>
                  </a:lnTo>
                  <a:lnTo>
                    <a:pt x="1043" y="280"/>
                  </a:lnTo>
                  <a:lnTo>
                    <a:pt x="1038" y="284"/>
                  </a:lnTo>
                  <a:lnTo>
                    <a:pt x="1035" y="289"/>
                  </a:lnTo>
                  <a:lnTo>
                    <a:pt x="1033" y="293"/>
                  </a:lnTo>
                  <a:lnTo>
                    <a:pt x="1030" y="295"/>
                  </a:lnTo>
                  <a:lnTo>
                    <a:pt x="1023" y="297"/>
                  </a:lnTo>
                  <a:lnTo>
                    <a:pt x="1020" y="291"/>
                  </a:lnTo>
                  <a:lnTo>
                    <a:pt x="1016" y="284"/>
                  </a:lnTo>
                  <a:lnTo>
                    <a:pt x="1007" y="286"/>
                  </a:lnTo>
                  <a:lnTo>
                    <a:pt x="994" y="292"/>
                  </a:lnTo>
                  <a:lnTo>
                    <a:pt x="980" y="299"/>
                  </a:lnTo>
                  <a:lnTo>
                    <a:pt x="972" y="303"/>
                  </a:lnTo>
                  <a:lnTo>
                    <a:pt x="971" y="309"/>
                  </a:lnTo>
                  <a:lnTo>
                    <a:pt x="969" y="314"/>
                  </a:lnTo>
                  <a:lnTo>
                    <a:pt x="960" y="318"/>
                  </a:lnTo>
                  <a:lnTo>
                    <a:pt x="953" y="323"/>
                  </a:lnTo>
                  <a:lnTo>
                    <a:pt x="950" y="321"/>
                  </a:lnTo>
                  <a:lnTo>
                    <a:pt x="948" y="320"/>
                  </a:lnTo>
                  <a:lnTo>
                    <a:pt x="947" y="319"/>
                  </a:lnTo>
                  <a:lnTo>
                    <a:pt x="946" y="317"/>
                  </a:lnTo>
                  <a:lnTo>
                    <a:pt x="943" y="313"/>
                  </a:lnTo>
                  <a:lnTo>
                    <a:pt x="940" y="308"/>
                  </a:lnTo>
                  <a:lnTo>
                    <a:pt x="928" y="305"/>
                  </a:lnTo>
                  <a:lnTo>
                    <a:pt x="914" y="301"/>
                  </a:lnTo>
                  <a:lnTo>
                    <a:pt x="907" y="300"/>
                  </a:lnTo>
                  <a:lnTo>
                    <a:pt x="901" y="297"/>
                  </a:lnTo>
                  <a:lnTo>
                    <a:pt x="894" y="295"/>
                  </a:lnTo>
                  <a:lnTo>
                    <a:pt x="890" y="292"/>
                  </a:lnTo>
                  <a:lnTo>
                    <a:pt x="887" y="288"/>
                  </a:lnTo>
                  <a:lnTo>
                    <a:pt x="884" y="283"/>
                  </a:lnTo>
                  <a:lnTo>
                    <a:pt x="880" y="281"/>
                  </a:lnTo>
                  <a:lnTo>
                    <a:pt x="876" y="280"/>
                  </a:lnTo>
                  <a:lnTo>
                    <a:pt x="872" y="281"/>
                  </a:lnTo>
                  <a:lnTo>
                    <a:pt x="870" y="281"/>
                  </a:lnTo>
                  <a:lnTo>
                    <a:pt x="868" y="280"/>
                  </a:lnTo>
                  <a:lnTo>
                    <a:pt x="866" y="278"/>
                  </a:lnTo>
                  <a:lnTo>
                    <a:pt x="864" y="273"/>
                  </a:lnTo>
                  <a:lnTo>
                    <a:pt x="861" y="266"/>
                  </a:lnTo>
                  <a:lnTo>
                    <a:pt x="847" y="261"/>
                  </a:lnTo>
                  <a:lnTo>
                    <a:pt x="829" y="255"/>
                  </a:lnTo>
                  <a:lnTo>
                    <a:pt x="820" y="251"/>
                  </a:lnTo>
                  <a:lnTo>
                    <a:pt x="812" y="247"/>
                  </a:lnTo>
                  <a:lnTo>
                    <a:pt x="807" y="243"/>
                  </a:lnTo>
                  <a:lnTo>
                    <a:pt x="802" y="238"/>
                  </a:lnTo>
                  <a:lnTo>
                    <a:pt x="798" y="229"/>
                  </a:lnTo>
                  <a:lnTo>
                    <a:pt x="796" y="216"/>
                  </a:lnTo>
                  <a:lnTo>
                    <a:pt x="794" y="204"/>
                  </a:lnTo>
                  <a:lnTo>
                    <a:pt x="792" y="194"/>
                  </a:lnTo>
                  <a:lnTo>
                    <a:pt x="792" y="184"/>
                  </a:lnTo>
                  <a:lnTo>
                    <a:pt x="792" y="175"/>
                  </a:lnTo>
                  <a:lnTo>
                    <a:pt x="786" y="155"/>
                  </a:lnTo>
                  <a:lnTo>
                    <a:pt x="779" y="137"/>
                  </a:lnTo>
                  <a:lnTo>
                    <a:pt x="774" y="117"/>
                  </a:lnTo>
                  <a:lnTo>
                    <a:pt x="770" y="98"/>
                  </a:lnTo>
                  <a:lnTo>
                    <a:pt x="770" y="90"/>
                  </a:lnTo>
                  <a:lnTo>
                    <a:pt x="771" y="81"/>
                  </a:lnTo>
                  <a:lnTo>
                    <a:pt x="771" y="70"/>
                  </a:lnTo>
                  <a:lnTo>
                    <a:pt x="770" y="60"/>
                  </a:lnTo>
                  <a:lnTo>
                    <a:pt x="768" y="50"/>
                  </a:lnTo>
                  <a:lnTo>
                    <a:pt x="766" y="41"/>
                  </a:lnTo>
                  <a:lnTo>
                    <a:pt x="756" y="37"/>
                  </a:lnTo>
                  <a:lnTo>
                    <a:pt x="749" y="33"/>
                  </a:lnTo>
                  <a:lnTo>
                    <a:pt x="749" y="32"/>
                  </a:lnTo>
                  <a:lnTo>
                    <a:pt x="750" y="31"/>
                  </a:lnTo>
                  <a:lnTo>
                    <a:pt x="760" y="28"/>
                  </a:lnTo>
                  <a:lnTo>
                    <a:pt x="771" y="26"/>
                  </a:lnTo>
                  <a:lnTo>
                    <a:pt x="782" y="24"/>
                  </a:lnTo>
                  <a:lnTo>
                    <a:pt x="792" y="22"/>
                  </a:lnTo>
                  <a:lnTo>
                    <a:pt x="798" y="15"/>
                  </a:lnTo>
                  <a:lnTo>
                    <a:pt x="805" y="10"/>
                  </a:lnTo>
                  <a:lnTo>
                    <a:pt x="813" y="8"/>
                  </a:lnTo>
                  <a:lnTo>
                    <a:pt x="823" y="5"/>
                  </a:lnTo>
                  <a:lnTo>
                    <a:pt x="833" y="4"/>
                  </a:lnTo>
                  <a:lnTo>
                    <a:pt x="842" y="0"/>
                  </a:lnTo>
                  <a:close/>
                  <a:moveTo>
                    <a:pt x="267" y="102"/>
                  </a:moveTo>
                  <a:lnTo>
                    <a:pt x="284" y="102"/>
                  </a:lnTo>
                  <a:lnTo>
                    <a:pt x="301" y="102"/>
                  </a:lnTo>
                  <a:lnTo>
                    <a:pt x="318" y="103"/>
                  </a:lnTo>
                  <a:lnTo>
                    <a:pt x="332" y="105"/>
                  </a:lnTo>
                  <a:lnTo>
                    <a:pt x="345" y="105"/>
                  </a:lnTo>
                  <a:lnTo>
                    <a:pt x="357" y="105"/>
                  </a:lnTo>
                  <a:lnTo>
                    <a:pt x="365" y="110"/>
                  </a:lnTo>
                  <a:lnTo>
                    <a:pt x="372" y="116"/>
                  </a:lnTo>
                  <a:lnTo>
                    <a:pt x="381" y="119"/>
                  </a:lnTo>
                  <a:lnTo>
                    <a:pt x="390" y="121"/>
                  </a:lnTo>
                  <a:lnTo>
                    <a:pt x="398" y="123"/>
                  </a:lnTo>
                  <a:lnTo>
                    <a:pt x="406" y="126"/>
                  </a:lnTo>
                  <a:lnTo>
                    <a:pt x="413" y="131"/>
                  </a:lnTo>
                  <a:lnTo>
                    <a:pt x="419" y="137"/>
                  </a:lnTo>
                  <a:lnTo>
                    <a:pt x="430" y="142"/>
                  </a:lnTo>
                  <a:lnTo>
                    <a:pt x="440" y="146"/>
                  </a:lnTo>
                  <a:lnTo>
                    <a:pt x="447" y="149"/>
                  </a:lnTo>
                  <a:lnTo>
                    <a:pt x="452" y="151"/>
                  </a:lnTo>
                  <a:lnTo>
                    <a:pt x="458" y="156"/>
                  </a:lnTo>
                  <a:lnTo>
                    <a:pt x="462" y="162"/>
                  </a:lnTo>
                  <a:lnTo>
                    <a:pt x="474" y="168"/>
                  </a:lnTo>
                  <a:lnTo>
                    <a:pt x="484" y="173"/>
                  </a:lnTo>
                  <a:lnTo>
                    <a:pt x="488" y="175"/>
                  </a:lnTo>
                  <a:lnTo>
                    <a:pt x="493" y="178"/>
                  </a:lnTo>
                  <a:lnTo>
                    <a:pt x="497" y="184"/>
                  </a:lnTo>
                  <a:lnTo>
                    <a:pt x="501" y="190"/>
                  </a:lnTo>
                  <a:lnTo>
                    <a:pt x="509" y="198"/>
                  </a:lnTo>
                  <a:lnTo>
                    <a:pt x="517" y="206"/>
                  </a:lnTo>
                  <a:lnTo>
                    <a:pt x="520" y="219"/>
                  </a:lnTo>
                  <a:lnTo>
                    <a:pt x="523" y="233"/>
                  </a:lnTo>
                  <a:lnTo>
                    <a:pt x="529" y="238"/>
                  </a:lnTo>
                  <a:lnTo>
                    <a:pt x="535" y="244"/>
                  </a:lnTo>
                  <a:lnTo>
                    <a:pt x="535" y="253"/>
                  </a:lnTo>
                  <a:lnTo>
                    <a:pt x="535" y="261"/>
                  </a:lnTo>
                  <a:lnTo>
                    <a:pt x="535" y="270"/>
                  </a:lnTo>
                  <a:lnTo>
                    <a:pt x="535" y="278"/>
                  </a:lnTo>
                  <a:lnTo>
                    <a:pt x="529" y="283"/>
                  </a:lnTo>
                  <a:lnTo>
                    <a:pt x="522" y="289"/>
                  </a:lnTo>
                  <a:lnTo>
                    <a:pt x="518" y="297"/>
                  </a:lnTo>
                  <a:lnTo>
                    <a:pt x="513" y="308"/>
                  </a:lnTo>
                  <a:lnTo>
                    <a:pt x="508" y="319"/>
                  </a:lnTo>
                  <a:lnTo>
                    <a:pt x="504" y="326"/>
                  </a:lnTo>
                  <a:lnTo>
                    <a:pt x="489" y="329"/>
                  </a:lnTo>
                  <a:lnTo>
                    <a:pt x="475" y="334"/>
                  </a:lnTo>
                  <a:lnTo>
                    <a:pt x="471" y="337"/>
                  </a:lnTo>
                  <a:lnTo>
                    <a:pt x="468" y="340"/>
                  </a:lnTo>
                  <a:lnTo>
                    <a:pt x="464" y="346"/>
                  </a:lnTo>
                  <a:lnTo>
                    <a:pt x="462" y="350"/>
                  </a:lnTo>
                  <a:lnTo>
                    <a:pt x="457" y="360"/>
                  </a:lnTo>
                  <a:lnTo>
                    <a:pt x="451" y="369"/>
                  </a:lnTo>
                  <a:lnTo>
                    <a:pt x="446" y="373"/>
                  </a:lnTo>
                  <a:lnTo>
                    <a:pt x="440" y="376"/>
                  </a:lnTo>
                  <a:lnTo>
                    <a:pt x="437" y="384"/>
                  </a:lnTo>
                  <a:lnTo>
                    <a:pt x="433" y="395"/>
                  </a:lnTo>
                  <a:lnTo>
                    <a:pt x="428" y="407"/>
                  </a:lnTo>
                  <a:lnTo>
                    <a:pt x="427" y="414"/>
                  </a:lnTo>
                  <a:lnTo>
                    <a:pt x="431" y="424"/>
                  </a:lnTo>
                  <a:lnTo>
                    <a:pt x="437" y="434"/>
                  </a:lnTo>
                  <a:lnTo>
                    <a:pt x="445" y="444"/>
                  </a:lnTo>
                  <a:lnTo>
                    <a:pt x="453" y="453"/>
                  </a:lnTo>
                  <a:lnTo>
                    <a:pt x="471" y="471"/>
                  </a:lnTo>
                  <a:lnTo>
                    <a:pt x="484" y="488"/>
                  </a:lnTo>
                  <a:lnTo>
                    <a:pt x="495" y="503"/>
                  </a:lnTo>
                  <a:lnTo>
                    <a:pt x="506" y="519"/>
                  </a:lnTo>
                  <a:lnTo>
                    <a:pt x="510" y="528"/>
                  </a:lnTo>
                  <a:lnTo>
                    <a:pt x="515" y="536"/>
                  </a:lnTo>
                  <a:lnTo>
                    <a:pt x="519" y="546"/>
                  </a:lnTo>
                  <a:lnTo>
                    <a:pt x="522" y="554"/>
                  </a:lnTo>
                  <a:lnTo>
                    <a:pt x="522" y="563"/>
                  </a:lnTo>
                  <a:lnTo>
                    <a:pt x="523" y="571"/>
                  </a:lnTo>
                  <a:lnTo>
                    <a:pt x="523" y="580"/>
                  </a:lnTo>
                  <a:lnTo>
                    <a:pt x="523" y="588"/>
                  </a:lnTo>
                  <a:lnTo>
                    <a:pt x="526" y="591"/>
                  </a:lnTo>
                  <a:lnTo>
                    <a:pt x="528" y="592"/>
                  </a:lnTo>
                  <a:lnTo>
                    <a:pt x="529" y="592"/>
                  </a:lnTo>
                  <a:lnTo>
                    <a:pt x="530" y="592"/>
                  </a:lnTo>
                  <a:lnTo>
                    <a:pt x="533" y="589"/>
                  </a:lnTo>
                  <a:lnTo>
                    <a:pt x="536" y="586"/>
                  </a:lnTo>
                  <a:lnTo>
                    <a:pt x="539" y="584"/>
                  </a:lnTo>
                  <a:lnTo>
                    <a:pt x="541" y="581"/>
                  </a:lnTo>
                  <a:lnTo>
                    <a:pt x="543" y="573"/>
                  </a:lnTo>
                  <a:lnTo>
                    <a:pt x="546" y="565"/>
                  </a:lnTo>
                  <a:lnTo>
                    <a:pt x="549" y="557"/>
                  </a:lnTo>
                  <a:lnTo>
                    <a:pt x="550" y="548"/>
                  </a:lnTo>
                  <a:lnTo>
                    <a:pt x="553" y="540"/>
                  </a:lnTo>
                  <a:lnTo>
                    <a:pt x="556" y="533"/>
                  </a:lnTo>
                  <a:lnTo>
                    <a:pt x="559" y="532"/>
                  </a:lnTo>
                  <a:lnTo>
                    <a:pt x="562" y="529"/>
                  </a:lnTo>
                  <a:lnTo>
                    <a:pt x="567" y="513"/>
                  </a:lnTo>
                  <a:lnTo>
                    <a:pt x="569" y="497"/>
                  </a:lnTo>
                  <a:lnTo>
                    <a:pt x="571" y="490"/>
                  </a:lnTo>
                  <a:lnTo>
                    <a:pt x="575" y="482"/>
                  </a:lnTo>
                  <a:lnTo>
                    <a:pt x="578" y="477"/>
                  </a:lnTo>
                  <a:lnTo>
                    <a:pt x="584" y="470"/>
                  </a:lnTo>
                  <a:lnTo>
                    <a:pt x="582" y="467"/>
                  </a:lnTo>
                  <a:lnTo>
                    <a:pt x="582" y="464"/>
                  </a:lnTo>
                  <a:lnTo>
                    <a:pt x="575" y="458"/>
                  </a:lnTo>
                  <a:lnTo>
                    <a:pt x="566" y="454"/>
                  </a:lnTo>
                  <a:lnTo>
                    <a:pt x="567" y="445"/>
                  </a:lnTo>
                  <a:lnTo>
                    <a:pt x="570" y="437"/>
                  </a:lnTo>
                  <a:lnTo>
                    <a:pt x="575" y="431"/>
                  </a:lnTo>
                  <a:lnTo>
                    <a:pt x="580" y="425"/>
                  </a:lnTo>
                  <a:lnTo>
                    <a:pt x="593" y="417"/>
                  </a:lnTo>
                  <a:lnTo>
                    <a:pt x="605" y="407"/>
                  </a:lnTo>
                  <a:lnTo>
                    <a:pt x="609" y="404"/>
                  </a:lnTo>
                  <a:lnTo>
                    <a:pt x="610" y="399"/>
                  </a:lnTo>
                  <a:lnTo>
                    <a:pt x="611" y="398"/>
                  </a:lnTo>
                  <a:lnTo>
                    <a:pt x="612" y="396"/>
                  </a:lnTo>
                  <a:lnTo>
                    <a:pt x="614" y="395"/>
                  </a:lnTo>
                  <a:lnTo>
                    <a:pt x="617" y="394"/>
                  </a:lnTo>
                  <a:lnTo>
                    <a:pt x="622" y="394"/>
                  </a:lnTo>
                  <a:lnTo>
                    <a:pt x="627" y="394"/>
                  </a:lnTo>
                  <a:lnTo>
                    <a:pt x="635" y="388"/>
                  </a:lnTo>
                  <a:lnTo>
                    <a:pt x="645" y="384"/>
                  </a:lnTo>
                  <a:lnTo>
                    <a:pt x="652" y="384"/>
                  </a:lnTo>
                  <a:lnTo>
                    <a:pt x="660" y="383"/>
                  </a:lnTo>
                  <a:lnTo>
                    <a:pt x="664" y="379"/>
                  </a:lnTo>
                  <a:lnTo>
                    <a:pt x="668" y="375"/>
                  </a:lnTo>
                  <a:lnTo>
                    <a:pt x="679" y="372"/>
                  </a:lnTo>
                  <a:lnTo>
                    <a:pt x="691" y="369"/>
                  </a:lnTo>
                  <a:lnTo>
                    <a:pt x="698" y="367"/>
                  </a:lnTo>
                  <a:lnTo>
                    <a:pt x="706" y="366"/>
                  </a:lnTo>
                  <a:lnTo>
                    <a:pt x="713" y="367"/>
                  </a:lnTo>
                  <a:lnTo>
                    <a:pt x="719" y="367"/>
                  </a:lnTo>
                  <a:lnTo>
                    <a:pt x="726" y="369"/>
                  </a:lnTo>
                  <a:lnTo>
                    <a:pt x="732" y="369"/>
                  </a:lnTo>
                  <a:lnTo>
                    <a:pt x="739" y="367"/>
                  </a:lnTo>
                  <a:lnTo>
                    <a:pt x="745" y="365"/>
                  </a:lnTo>
                  <a:lnTo>
                    <a:pt x="760" y="356"/>
                  </a:lnTo>
                  <a:lnTo>
                    <a:pt x="774" y="348"/>
                  </a:lnTo>
                  <a:lnTo>
                    <a:pt x="778" y="348"/>
                  </a:lnTo>
                  <a:lnTo>
                    <a:pt x="784" y="348"/>
                  </a:lnTo>
                  <a:lnTo>
                    <a:pt x="791" y="343"/>
                  </a:lnTo>
                  <a:lnTo>
                    <a:pt x="798" y="339"/>
                  </a:lnTo>
                  <a:lnTo>
                    <a:pt x="806" y="341"/>
                  </a:lnTo>
                  <a:lnTo>
                    <a:pt x="811" y="344"/>
                  </a:lnTo>
                  <a:lnTo>
                    <a:pt x="815" y="344"/>
                  </a:lnTo>
                  <a:lnTo>
                    <a:pt x="819" y="343"/>
                  </a:lnTo>
                  <a:lnTo>
                    <a:pt x="823" y="342"/>
                  </a:lnTo>
                  <a:lnTo>
                    <a:pt x="826" y="340"/>
                  </a:lnTo>
                  <a:lnTo>
                    <a:pt x="833" y="336"/>
                  </a:lnTo>
                  <a:lnTo>
                    <a:pt x="838" y="331"/>
                  </a:lnTo>
                  <a:lnTo>
                    <a:pt x="848" y="336"/>
                  </a:lnTo>
                  <a:lnTo>
                    <a:pt x="857" y="341"/>
                  </a:lnTo>
                  <a:lnTo>
                    <a:pt x="868" y="341"/>
                  </a:lnTo>
                  <a:lnTo>
                    <a:pt x="880" y="341"/>
                  </a:lnTo>
                  <a:lnTo>
                    <a:pt x="889" y="343"/>
                  </a:lnTo>
                  <a:lnTo>
                    <a:pt x="900" y="346"/>
                  </a:lnTo>
                  <a:lnTo>
                    <a:pt x="910" y="349"/>
                  </a:lnTo>
                  <a:lnTo>
                    <a:pt x="918" y="350"/>
                  </a:lnTo>
                  <a:lnTo>
                    <a:pt x="930" y="350"/>
                  </a:lnTo>
                  <a:lnTo>
                    <a:pt x="941" y="350"/>
                  </a:lnTo>
                  <a:lnTo>
                    <a:pt x="953" y="350"/>
                  </a:lnTo>
                  <a:lnTo>
                    <a:pt x="964" y="350"/>
                  </a:lnTo>
                  <a:lnTo>
                    <a:pt x="970" y="348"/>
                  </a:lnTo>
                  <a:lnTo>
                    <a:pt x="974" y="343"/>
                  </a:lnTo>
                  <a:lnTo>
                    <a:pt x="976" y="342"/>
                  </a:lnTo>
                  <a:lnTo>
                    <a:pt x="980" y="341"/>
                  </a:lnTo>
                  <a:lnTo>
                    <a:pt x="983" y="340"/>
                  </a:lnTo>
                  <a:lnTo>
                    <a:pt x="987" y="341"/>
                  </a:lnTo>
                  <a:lnTo>
                    <a:pt x="998" y="348"/>
                  </a:lnTo>
                  <a:lnTo>
                    <a:pt x="1011" y="353"/>
                  </a:lnTo>
                  <a:lnTo>
                    <a:pt x="1017" y="348"/>
                  </a:lnTo>
                  <a:lnTo>
                    <a:pt x="1022" y="341"/>
                  </a:lnTo>
                  <a:lnTo>
                    <a:pt x="1028" y="341"/>
                  </a:lnTo>
                  <a:lnTo>
                    <a:pt x="1032" y="342"/>
                  </a:lnTo>
                  <a:lnTo>
                    <a:pt x="1036" y="344"/>
                  </a:lnTo>
                  <a:lnTo>
                    <a:pt x="1041" y="347"/>
                  </a:lnTo>
                  <a:lnTo>
                    <a:pt x="1048" y="350"/>
                  </a:lnTo>
                  <a:lnTo>
                    <a:pt x="1057" y="353"/>
                  </a:lnTo>
                  <a:lnTo>
                    <a:pt x="1062" y="353"/>
                  </a:lnTo>
                  <a:lnTo>
                    <a:pt x="1065" y="352"/>
                  </a:lnTo>
                  <a:lnTo>
                    <a:pt x="1068" y="350"/>
                  </a:lnTo>
                  <a:lnTo>
                    <a:pt x="1073" y="349"/>
                  </a:lnTo>
                  <a:lnTo>
                    <a:pt x="1085" y="358"/>
                  </a:lnTo>
                  <a:lnTo>
                    <a:pt x="1096" y="367"/>
                  </a:lnTo>
                  <a:lnTo>
                    <a:pt x="1100" y="369"/>
                  </a:lnTo>
                  <a:lnTo>
                    <a:pt x="1104" y="369"/>
                  </a:lnTo>
                  <a:lnTo>
                    <a:pt x="1109" y="367"/>
                  </a:lnTo>
                  <a:lnTo>
                    <a:pt x="1111" y="366"/>
                  </a:lnTo>
                  <a:lnTo>
                    <a:pt x="1113" y="360"/>
                  </a:lnTo>
                  <a:lnTo>
                    <a:pt x="1116" y="354"/>
                  </a:lnTo>
                  <a:lnTo>
                    <a:pt x="1119" y="354"/>
                  </a:lnTo>
                  <a:lnTo>
                    <a:pt x="1120" y="354"/>
                  </a:lnTo>
                  <a:lnTo>
                    <a:pt x="1123" y="356"/>
                  </a:lnTo>
                  <a:lnTo>
                    <a:pt x="1129" y="358"/>
                  </a:lnTo>
                  <a:lnTo>
                    <a:pt x="1138" y="360"/>
                  </a:lnTo>
                  <a:lnTo>
                    <a:pt x="1148" y="362"/>
                  </a:lnTo>
                  <a:lnTo>
                    <a:pt x="1158" y="363"/>
                  </a:lnTo>
                  <a:lnTo>
                    <a:pt x="1167" y="363"/>
                  </a:lnTo>
                  <a:lnTo>
                    <a:pt x="1174" y="363"/>
                  </a:lnTo>
                  <a:lnTo>
                    <a:pt x="1180" y="361"/>
                  </a:lnTo>
                  <a:lnTo>
                    <a:pt x="1182" y="353"/>
                  </a:lnTo>
                  <a:lnTo>
                    <a:pt x="1183" y="344"/>
                  </a:lnTo>
                  <a:lnTo>
                    <a:pt x="1184" y="344"/>
                  </a:lnTo>
                  <a:lnTo>
                    <a:pt x="1185" y="344"/>
                  </a:lnTo>
                  <a:lnTo>
                    <a:pt x="1197" y="344"/>
                  </a:lnTo>
                  <a:lnTo>
                    <a:pt x="1208" y="347"/>
                  </a:lnTo>
                  <a:lnTo>
                    <a:pt x="1219" y="349"/>
                  </a:lnTo>
                  <a:lnTo>
                    <a:pt x="1229" y="352"/>
                  </a:lnTo>
                  <a:lnTo>
                    <a:pt x="1249" y="360"/>
                  </a:lnTo>
                  <a:lnTo>
                    <a:pt x="1268" y="365"/>
                  </a:lnTo>
                  <a:lnTo>
                    <a:pt x="1279" y="364"/>
                  </a:lnTo>
                  <a:lnTo>
                    <a:pt x="1287" y="363"/>
                  </a:lnTo>
                  <a:lnTo>
                    <a:pt x="1290" y="365"/>
                  </a:lnTo>
                  <a:lnTo>
                    <a:pt x="1294" y="369"/>
                  </a:lnTo>
                  <a:lnTo>
                    <a:pt x="1309" y="372"/>
                  </a:lnTo>
                  <a:lnTo>
                    <a:pt x="1322" y="375"/>
                  </a:lnTo>
                  <a:lnTo>
                    <a:pt x="1325" y="379"/>
                  </a:lnTo>
                  <a:lnTo>
                    <a:pt x="1327" y="383"/>
                  </a:lnTo>
                  <a:lnTo>
                    <a:pt x="1335" y="384"/>
                  </a:lnTo>
                  <a:lnTo>
                    <a:pt x="1343" y="384"/>
                  </a:lnTo>
                  <a:lnTo>
                    <a:pt x="1350" y="389"/>
                  </a:lnTo>
                  <a:lnTo>
                    <a:pt x="1358" y="396"/>
                  </a:lnTo>
                  <a:lnTo>
                    <a:pt x="1367" y="397"/>
                  </a:lnTo>
                  <a:lnTo>
                    <a:pt x="1373" y="399"/>
                  </a:lnTo>
                  <a:lnTo>
                    <a:pt x="1380" y="407"/>
                  </a:lnTo>
                  <a:lnTo>
                    <a:pt x="1387" y="414"/>
                  </a:lnTo>
                  <a:lnTo>
                    <a:pt x="1393" y="417"/>
                  </a:lnTo>
                  <a:lnTo>
                    <a:pt x="1400" y="420"/>
                  </a:lnTo>
                  <a:lnTo>
                    <a:pt x="1407" y="434"/>
                  </a:lnTo>
                  <a:lnTo>
                    <a:pt x="1415" y="448"/>
                  </a:lnTo>
                  <a:lnTo>
                    <a:pt x="1418" y="452"/>
                  </a:lnTo>
                  <a:lnTo>
                    <a:pt x="1423" y="455"/>
                  </a:lnTo>
                  <a:lnTo>
                    <a:pt x="1425" y="463"/>
                  </a:lnTo>
                  <a:lnTo>
                    <a:pt x="1426" y="471"/>
                  </a:lnTo>
                  <a:lnTo>
                    <a:pt x="1430" y="478"/>
                  </a:lnTo>
                  <a:lnTo>
                    <a:pt x="1436" y="482"/>
                  </a:lnTo>
                  <a:lnTo>
                    <a:pt x="1438" y="488"/>
                  </a:lnTo>
                  <a:lnTo>
                    <a:pt x="1440" y="494"/>
                  </a:lnTo>
                  <a:lnTo>
                    <a:pt x="1442" y="502"/>
                  </a:lnTo>
                  <a:lnTo>
                    <a:pt x="1442" y="509"/>
                  </a:lnTo>
                  <a:lnTo>
                    <a:pt x="1442" y="516"/>
                  </a:lnTo>
                  <a:lnTo>
                    <a:pt x="1441" y="523"/>
                  </a:lnTo>
                  <a:lnTo>
                    <a:pt x="1439" y="529"/>
                  </a:lnTo>
                  <a:lnTo>
                    <a:pt x="1436" y="535"/>
                  </a:lnTo>
                  <a:lnTo>
                    <a:pt x="1425" y="538"/>
                  </a:lnTo>
                  <a:lnTo>
                    <a:pt x="1411" y="546"/>
                  </a:lnTo>
                  <a:lnTo>
                    <a:pt x="1404" y="550"/>
                  </a:lnTo>
                  <a:lnTo>
                    <a:pt x="1397" y="554"/>
                  </a:lnTo>
                  <a:lnTo>
                    <a:pt x="1393" y="559"/>
                  </a:lnTo>
                  <a:lnTo>
                    <a:pt x="1390" y="562"/>
                  </a:lnTo>
                  <a:lnTo>
                    <a:pt x="1379" y="564"/>
                  </a:lnTo>
                  <a:lnTo>
                    <a:pt x="1369" y="567"/>
                  </a:lnTo>
                  <a:lnTo>
                    <a:pt x="1367" y="571"/>
                  </a:lnTo>
                  <a:lnTo>
                    <a:pt x="1366" y="574"/>
                  </a:lnTo>
                  <a:lnTo>
                    <a:pt x="1354" y="576"/>
                  </a:lnTo>
                  <a:lnTo>
                    <a:pt x="1345" y="579"/>
                  </a:lnTo>
                  <a:lnTo>
                    <a:pt x="1337" y="582"/>
                  </a:lnTo>
                  <a:lnTo>
                    <a:pt x="1331" y="587"/>
                  </a:lnTo>
                  <a:lnTo>
                    <a:pt x="1324" y="586"/>
                  </a:lnTo>
                  <a:lnTo>
                    <a:pt x="1318" y="584"/>
                  </a:lnTo>
                  <a:lnTo>
                    <a:pt x="1307" y="592"/>
                  </a:lnTo>
                  <a:lnTo>
                    <a:pt x="1291" y="600"/>
                  </a:lnTo>
                  <a:lnTo>
                    <a:pt x="1291" y="604"/>
                  </a:lnTo>
                  <a:lnTo>
                    <a:pt x="1290" y="607"/>
                  </a:lnTo>
                  <a:lnTo>
                    <a:pt x="1291" y="610"/>
                  </a:lnTo>
                  <a:lnTo>
                    <a:pt x="1292" y="612"/>
                  </a:lnTo>
                  <a:lnTo>
                    <a:pt x="1291" y="615"/>
                  </a:lnTo>
                  <a:lnTo>
                    <a:pt x="1289" y="617"/>
                  </a:lnTo>
                  <a:lnTo>
                    <a:pt x="1285" y="615"/>
                  </a:lnTo>
                  <a:lnTo>
                    <a:pt x="1278" y="612"/>
                  </a:lnTo>
                  <a:lnTo>
                    <a:pt x="1276" y="611"/>
                  </a:lnTo>
                  <a:lnTo>
                    <a:pt x="1273" y="611"/>
                  </a:lnTo>
                  <a:lnTo>
                    <a:pt x="1269" y="611"/>
                  </a:lnTo>
                  <a:lnTo>
                    <a:pt x="1266" y="612"/>
                  </a:lnTo>
                  <a:lnTo>
                    <a:pt x="1263" y="615"/>
                  </a:lnTo>
                  <a:lnTo>
                    <a:pt x="1260" y="618"/>
                  </a:lnTo>
                  <a:lnTo>
                    <a:pt x="1247" y="622"/>
                  </a:lnTo>
                  <a:lnTo>
                    <a:pt x="1236" y="627"/>
                  </a:lnTo>
                  <a:lnTo>
                    <a:pt x="1226" y="631"/>
                  </a:lnTo>
                  <a:lnTo>
                    <a:pt x="1216" y="638"/>
                  </a:lnTo>
                  <a:lnTo>
                    <a:pt x="1213" y="637"/>
                  </a:lnTo>
                  <a:lnTo>
                    <a:pt x="1209" y="634"/>
                  </a:lnTo>
                  <a:lnTo>
                    <a:pt x="1205" y="633"/>
                  </a:lnTo>
                  <a:lnTo>
                    <a:pt x="1201" y="634"/>
                  </a:lnTo>
                  <a:lnTo>
                    <a:pt x="1197" y="637"/>
                  </a:lnTo>
                  <a:lnTo>
                    <a:pt x="1196" y="639"/>
                  </a:lnTo>
                  <a:lnTo>
                    <a:pt x="1196" y="641"/>
                  </a:lnTo>
                  <a:lnTo>
                    <a:pt x="1196" y="643"/>
                  </a:lnTo>
                  <a:lnTo>
                    <a:pt x="1197" y="649"/>
                  </a:lnTo>
                  <a:lnTo>
                    <a:pt x="1196" y="654"/>
                  </a:lnTo>
                  <a:lnTo>
                    <a:pt x="1185" y="659"/>
                  </a:lnTo>
                  <a:lnTo>
                    <a:pt x="1176" y="664"/>
                  </a:lnTo>
                  <a:lnTo>
                    <a:pt x="1162" y="664"/>
                  </a:lnTo>
                  <a:lnTo>
                    <a:pt x="1150" y="666"/>
                  </a:lnTo>
                  <a:lnTo>
                    <a:pt x="1147" y="672"/>
                  </a:lnTo>
                  <a:lnTo>
                    <a:pt x="1141" y="679"/>
                  </a:lnTo>
                  <a:lnTo>
                    <a:pt x="1135" y="686"/>
                  </a:lnTo>
                  <a:lnTo>
                    <a:pt x="1131" y="689"/>
                  </a:lnTo>
                  <a:lnTo>
                    <a:pt x="1122" y="689"/>
                  </a:lnTo>
                  <a:lnTo>
                    <a:pt x="1113" y="689"/>
                  </a:lnTo>
                  <a:lnTo>
                    <a:pt x="1110" y="693"/>
                  </a:lnTo>
                  <a:lnTo>
                    <a:pt x="1106" y="698"/>
                  </a:lnTo>
                  <a:lnTo>
                    <a:pt x="1101" y="698"/>
                  </a:lnTo>
                  <a:lnTo>
                    <a:pt x="1098" y="698"/>
                  </a:lnTo>
                  <a:lnTo>
                    <a:pt x="1093" y="697"/>
                  </a:lnTo>
                  <a:lnTo>
                    <a:pt x="1091" y="696"/>
                  </a:lnTo>
                  <a:lnTo>
                    <a:pt x="1091" y="695"/>
                  </a:lnTo>
                  <a:lnTo>
                    <a:pt x="1092" y="690"/>
                  </a:lnTo>
                  <a:lnTo>
                    <a:pt x="1092" y="685"/>
                  </a:lnTo>
                  <a:lnTo>
                    <a:pt x="1088" y="680"/>
                  </a:lnTo>
                  <a:lnTo>
                    <a:pt x="1084" y="677"/>
                  </a:lnTo>
                  <a:lnTo>
                    <a:pt x="1080" y="672"/>
                  </a:lnTo>
                  <a:lnTo>
                    <a:pt x="1079" y="665"/>
                  </a:lnTo>
                  <a:lnTo>
                    <a:pt x="1077" y="662"/>
                  </a:lnTo>
                  <a:lnTo>
                    <a:pt x="1076" y="661"/>
                  </a:lnTo>
                  <a:lnTo>
                    <a:pt x="1073" y="662"/>
                  </a:lnTo>
                  <a:lnTo>
                    <a:pt x="1070" y="664"/>
                  </a:lnTo>
                  <a:lnTo>
                    <a:pt x="1071" y="669"/>
                  </a:lnTo>
                  <a:lnTo>
                    <a:pt x="1071" y="674"/>
                  </a:lnTo>
                  <a:lnTo>
                    <a:pt x="1070" y="678"/>
                  </a:lnTo>
                  <a:lnTo>
                    <a:pt x="1068" y="681"/>
                  </a:lnTo>
                  <a:lnTo>
                    <a:pt x="1059" y="684"/>
                  </a:lnTo>
                  <a:lnTo>
                    <a:pt x="1053" y="686"/>
                  </a:lnTo>
                  <a:lnTo>
                    <a:pt x="1046" y="689"/>
                  </a:lnTo>
                  <a:lnTo>
                    <a:pt x="1042" y="695"/>
                  </a:lnTo>
                  <a:lnTo>
                    <a:pt x="1045" y="710"/>
                  </a:lnTo>
                  <a:lnTo>
                    <a:pt x="1050" y="725"/>
                  </a:lnTo>
                  <a:lnTo>
                    <a:pt x="1063" y="733"/>
                  </a:lnTo>
                  <a:lnTo>
                    <a:pt x="1075" y="740"/>
                  </a:lnTo>
                  <a:lnTo>
                    <a:pt x="1091" y="744"/>
                  </a:lnTo>
                  <a:lnTo>
                    <a:pt x="1106" y="748"/>
                  </a:lnTo>
                  <a:lnTo>
                    <a:pt x="1105" y="751"/>
                  </a:lnTo>
                  <a:lnTo>
                    <a:pt x="1104" y="752"/>
                  </a:lnTo>
                  <a:lnTo>
                    <a:pt x="1094" y="766"/>
                  </a:lnTo>
                  <a:lnTo>
                    <a:pt x="1084" y="777"/>
                  </a:lnTo>
                  <a:lnTo>
                    <a:pt x="1081" y="777"/>
                  </a:lnTo>
                  <a:lnTo>
                    <a:pt x="1080" y="777"/>
                  </a:lnTo>
                  <a:lnTo>
                    <a:pt x="1079" y="777"/>
                  </a:lnTo>
                  <a:lnTo>
                    <a:pt x="1078" y="775"/>
                  </a:lnTo>
                  <a:lnTo>
                    <a:pt x="1078" y="770"/>
                  </a:lnTo>
                  <a:lnTo>
                    <a:pt x="1078" y="763"/>
                  </a:lnTo>
                  <a:lnTo>
                    <a:pt x="1077" y="758"/>
                  </a:lnTo>
                  <a:lnTo>
                    <a:pt x="1075" y="754"/>
                  </a:lnTo>
                  <a:lnTo>
                    <a:pt x="1073" y="756"/>
                  </a:lnTo>
                  <a:lnTo>
                    <a:pt x="1070" y="757"/>
                  </a:lnTo>
                  <a:lnTo>
                    <a:pt x="1069" y="767"/>
                  </a:lnTo>
                  <a:lnTo>
                    <a:pt x="1067" y="774"/>
                  </a:lnTo>
                  <a:lnTo>
                    <a:pt x="1064" y="777"/>
                  </a:lnTo>
                  <a:lnTo>
                    <a:pt x="1062" y="778"/>
                  </a:lnTo>
                  <a:lnTo>
                    <a:pt x="1061" y="780"/>
                  </a:lnTo>
                  <a:lnTo>
                    <a:pt x="1059" y="782"/>
                  </a:lnTo>
                  <a:lnTo>
                    <a:pt x="1057" y="786"/>
                  </a:lnTo>
                  <a:lnTo>
                    <a:pt x="1055" y="792"/>
                  </a:lnTo>
                  <a:lnTo>
                    <a:pt x="1047" y="794"/>
                  </a:lnTo>
                  <a:lnTo>
                    <a:pt x="1034" y="796"/>
                  </a:lnTo>
                  <a:lnTo>
                    <a:pt x="1020" y="798"/>
                  </a:lnTo>
                  <a:lnTo>
                    <a:pt x="1013" y="800"/>
                  </a:lnTo>
                  <a:lnTo>
                    <a:pt x="1007" y="796"/>
                  </a:lnTo>
                  <a:lnTo>
                    <a:pt x="1001" y="793"/>
                  </a:lnTo>
                  <a:lnTo>
                    <a:pt x="988" y="793"/>
                  </a:lnTo>
                  <a:lnTo>
                    <a:pt x="975" y="793"/>
                  </a:lnTo>
                  <a:lnTo>
                    <a:pt x="962" y="793"/>
                  </a:lnTo>
                  <a:lnTo>
                    <a:pt x="949" y="793"/>
                  </a:lnTo>
                  <a:lnTo>
                    <a:pt x="935" y="797"/>
                  </a:lnTo>
                  <a:lnTo>
                    <a:pt x="922" y="803"/>
                  </a:lnTo>
                  <a:lnTo>
                    <a:pt x="908" y="807"/>
                  </a:lnTo>
                  <a:lnTo>
                    <a:pt x="895" y="812"/>
                  </a:lnTo>
                  <a:lnTo>
                    <a:pt x="889" y="812"/>
                  </a:lnTo>
                  <a:lnTo>
                    <a:pt x="882" y="812"/>
                  </a:lnTo>
                  <a:lnTo>
                    <a:pt x="869" y="815"/>
                  </a:lnTo>
                  <a:lnTo>
                    <a:pt x="855" y="817"/>
                  </a:lnTo>
                  <a:lnTo>
                    <a:pt x="841" y="820"/>
                  </a:lnTo>
                  <a:lnTo>
                    <a:pt x="827" y="824"/>
                  </a:lnTo>
                  <a:lnTo>
                    <a:pt x="811" y="825"/>
                  </a:lnTo>
                  <a:lnTo>
                    <a:pt x="796" y="827"/>
                  </a:lnTo>
                  <a:lnTo>
                    <a:pt x="792" y="830"/>
                  </a:lnTo>
                  <a:lnTo>
                    <a:pt x="789" y="833"/>
                  </a:lnTo>
                  <a:lnTo>
                    <a:pt x="780" y="835"/>
                  </a:lnTo>
                  <a:lnTo>
                    <a:pt x="770" y="835"/>
                  </a:lnTo>
                  <a:lnTo>
                    <a:pt x="759" y="836"/>
                  </a:lnTo>
                  <a:lnTo>
                    <a:pt x="751" y="836"/>
                  </a:lnTo>
                  <a:lnTo>
                    <a:pt x="744" y="837"/>
                  </a:lnTo>
                  <a:lnTo>
                    <a:pt x="738" y="836"/>
                  </a:lnTo>
                  <a:lnTo>
                    <a:pt x="732" y="835"/>
                  </a:lnTo>
                  <a:lnTo>
                    <a:pt x="728" y="833"/>
                  </a:lnTo>
                  <a:lnTo>
                    <a:pt x="717" y="833"/>
                  </a:lnTo>
                  <a:lnTo>
                    <a:pt x="706" y="833"/>
                  </a:lnTo>
                  <a:lnTo>
                    <a:pt x="704" y="830"/>
                  </a:lnTo>
                  <a:lnTo>
                    <a:pt x="701" y="827"/>
                  </a:lnTo>
                  <a:lnTo>
                    <a:pt x="694" y="827"/>
                  </a:lnTo>
                  <a:lnTo>
                    <a:pt x="687" y="827"/>
                  </a:lnTo>
                  <a:lnTo>
                    <a:pt x="681" y="825"/>
                  </a:lnTo>
                  <a:lnTo>
                    <a:pt x="674" y="822"/>
                  </a:lnTo>
                  <a:lnTo>
                    <a:pt x="668" y="821"/>
                  </a:lnTo>
                  <a:lnTo>
                    <a:pt x="659" y="821"/>
                  </a:lnTo>
                  <a:lnTo>
                    <a:pt x="657" y="824"/>
                  </a:lnTo>
                  <a:lnTo>
                    <a:pt x="656" y="826"/>
                  </a:lnTo>
                  <a:lnTo>
                    <a:pt x="655" y="835"/>
                  </a:lnTo>
                  <a:lnTo>
                    <a:pt x="654" y="850"/>
                  </a:lnTo>
                  <a:lnTo>
                    <a:pt x="652" y="865"/>
                  </a:lnTo>
                  <a:lnTo>
                    <a:pt x="651" y="872"/>
                  </a:lnTo>
                  <a:lnTo>
                    <a:pt x="655" y="878"/>
                  </a:lnTo>
                  <a:lnTo>
                    <a:pt x="658" y="884"/>
                  </a:lnTo>
                  <a:lnTo>
                    <a:pt x="655" y="894"/>
                  </a:lnTo>
                  <a:lnTo>
                    <a:pt x="651" y="903"/>
                  </a:lnTo>
                  <a:lnTo>
                    <a:pt x="654" y="909"/>
                  </a:lnTo>
                  <a:lnTo>
                    <a:pt x="655" y="914"/>
                  </a:lnTo>
                  <a:lnTo>
                    <a:pt x="649" y="922"/>
                  </a:lnTo>
                  <a:lnTo>
                    <a:pt x="644" y="931"/>
                  </a:lnTo>
                  <a:lnTo>
                    <a:pt x="634" y="933"/>
                  </a:lnTo>
                  <a:lnTo>
                    <a:pt x="623" y="935"/>
                  </a:lnTo>
                  <a:lnTo>
                    <a:pt x="622" y="938"/>
                  </a:lnTo>
                  <a:lnTo>
                    <a:pt x="621" y="942"/>
                  </a:lnTo>
                  <a:lnTo>
                    <a:pt x="622" y="944"/>
                  </a:lnTo>
                  <a:lnTo>
                    <a:pt x="624" y="945"/>
                  </a:lnTo>
                  <a:lnTo>
                    <a:pt x="635" y="945"/>
                  </a:lnTo>
                  <a:lnTo>
                    <a:pt x="645" y="946"/>
                  </a:lnTo>
                  <a:lnTo>
                    <a:pt x="645" y="961"/>
                  </a:lnTo>
                  <a:lnTo>
                    <a:pt x="646" y="976"/>
                  </a:lnTo>
                  <a:lnTo>
                    <a:pt x="647" y="979"/>
                  </a:lnTo>
                  <a:lnTo>
                    <a:pt x="650" y="982"/>
                  </a:lnTo>
                  <a:lnTo>
                    <a:pt x="651" y="984"/>
                  </a:lnTo>
                  <a:lnTo>
                    <a:pt x="652" y="988"/>
                  </a:lnTo>
                  <a:lnTo>
                    <a:pt x="652" y="990"/>
                  </a:lnTo>
                  <a:lnTo>
                    <a:pt x="651" y="993"/>
                  </a:lnTo>
                  <a:lnTo>
                    <a:pt x="649" y="996"/>
                  </a:lnTo>
                  <a:lnTo>
                    <a:pt x="647" y="999"/>
                  </a:lnTo>
                  <a:lnTo>
                    <a:pt x="646" y="1002"/>
                  </a:lnTo>
                  <a:lnTo>
                    <a:pt x="646" y="1008"/>
                  </a:lnTo>
                  <a:lnTo>
                    <a:pt x="649" y="1011"/>
                  </a:lnTo>
                  <a:lnTo>
                    <a:pt x="651" y="1014"/>
                  </a:lnTo>
                  <a:lnTo>
                    <a:pt x="651" y="1017"/>
                  </a:lnTo>
                  <a:lnTo>
                    <a:pt x="649" y="1020"/>
                  </a:lnTo>
                  <a:lnTo>
                    <a:pt x="646" y="1023"/>
                  </a:lnTo>
                  <a:lnTo>
                    <a:pt x="643" y="1025"/>
                  </a:lnTo>
                  <a:lnTo>
                    <a:pt x="636" y="1024"/>
                  </a:lnTo>
                  <a:lnTo>
                    <a:pt x="629" y="1022"/>
                  </a:lnTo>
                  <a:lnTo>
                    <a:pt x="624" y="1019"/>
                  </a:lnTo>
                  <a:lnTo>
                    <a:pt x="620" y="1016"/>
                  </a:lnTo>
                  <a:lnTo>
                    <a:pt x="614" y="1014"/>
                  </a:lnTo>
                  <a:lnTo>
                    <a:pt x="609" y="1012"/>
                  </a:lnTo>
                  <a:lnTo>
                    <a:pt x="602" y="1012"/>
                  </a:lnTo>
                  <a:lnTo>
                    <a:pt x="594" y="1012"/>
                  </a:lnTo>
                  <a:lnTo>
                    <a:pt x="586" y="1019"/>
                  </a:lnTo>
                  <a:lnTo>
                    <a:pt x="577" y="1027"/>
                  </a:lnTo>
                  <a:lnTo>
                    <a:pt x="569" y="1035"/>
                  </a:lnTo>
                  <a:lnTo>
                    <a:pt x="561" y="1042"/>
                  </a:lnTo>
                  <a:lnTo>
                    <a:pt x="557" y="1041"/>
                  </a:lnTo>
                  <a:lnTo>
                    <a:pt x="554" y="1041"/>
                  </a:lnTo>
                  <a:lnTo>
                    <a:pt x="553" y="1034"/>
                  </a:lnTo>
                  <a:lnTo>
                    <a:pt x="551" y="1026"/>
                  </a:lnTo>
                  <a:lnTo>
                    <a:pt x="545" y="1025"/>
                  </a:lnTo>
                  <a:lnTo>
                    <a:pt x="541" y="1023"/>
                  </a:lnTo>
                  <a:lnTo>
                    <a:pt x="536" y="1020"/>
                  </a:lnTo>
                  <a:lnTo>
                    <a:pt x="532" y="1017"/>
                  </a:lnTo>
                  <a:lnTo>
                    <a:pt x="531" y="1010"/>
                  </a:lnTo>
                  <a:lnTo>
                    <a:pt x="529" y="1002"/>
                  </a:lnTo>
                  <a:lnTo>
                    <a:pt x="520" y="1002"/>
                  </a:lnTo>
                  <a:lnTo>
                    <a:pt x="511" y="1001"/>
                  </a:lnTo>
                  <a:lnTo>
                    <a:pt x="509" y="991"/>
                  </a:lnTo>
                  <a:lnTo>
                    <a:pt x="508" y="981"/>
                  </a:lnTo>
                  <a:lnTo>
                    <a:pt x="506" y="981"/>
                  </a:lnTo>
                  <a:lnTo>
                    <a:pt x="504" y="981"/>
                  </a:lnTo>
                  <a:lnTo>
                    <a:pt x="500" y="982"/>
                  </a:lnTo>
                  <a:lnTo>
                    <a:pt x="497" y="984"/>
                  </a:lnTo>
                  <a:lnTo>
                    <a:pt x="495" y="987"/>
                  </a:lnTo>
                  <a:lnTo>
                    <a:pt x="492" y="990"/>
                  </a:lnTo>
                  <a:lnTo>
                    <a:pt x="486" y="989"/>
                  </a:lnTo>
                  <a:lnTo>
                    <a:pt x="481" y="989"/>
                  </a:lnTo>
                  <a:lnTo>
                    <a:pt x="481" y="981"/>
                  </a:lnTo>
                  <a:lnTo>
                    <a:pt x="482" y="972"/>
                  </a:lnTo>
                  <a:lnTo>
                    <a:pt x="481" y="966"/>
                  </a:lnTo>
                  <a:lnTo>
                    <a:pt x="478" y="957"/>
                  </a:lnTo>
                  <a:lnTo>
                    <a:pt x="477" y="947"/>
                  </a:lnTo>
                  <a:lnTo>
                    <a:pt x="478" y="937"/>
                  </a:lnTo>
                  <a:lnTo>
                    <a:pt x="484" y="924"/>
                  </a:lnTo>
                  <a:lnTo>
                    <a:pt x="493" y="908"/>
                  </a:lnTo>
                  <a:lnTo>
                    <a:pt x="504" y="892"/>
                  </a:lnTo>
                  <a:lnTo>
                    <a:pt x="511" y="883"/>
                  </a:lnTo>
                  <a:lnTo>
                    <a:pt x="510" y="876"/>
                  </a:lnTo>
                  <a:lnTo>
                    <a:pt x="509" y="870"/>
                  </a:lnTo>
                  <a:lnTo>
                    <a:pt x="496" y="861"/>
                  </a:lnTo>
                  <a:lnTo>
                    <a:pt x="485" y="854"/>
                  </a:lnTo>
                  <a:lnTo>
                    <a:pt x="484" y="849"/>
                  </a:lnTo>
                  <a:lnTo>
                    <a:pt x="484" y="843"/>
                  </a:lnTo>
                  <a:lnTo>
                    <a:pt x="484" y="838"/>
                  </a:lnTo>
                  <a:lnTo>
                    <a:pt x="484" y="831"/>
                  </a:lnTo>
                  <a:lnTo>
                    <a:pt x="486" y="820"/>
                  </a:lnTo>
                  <a:lnTo>
                    <a:pt x="488" y="813"/>
                  </a:lnTo>
                  <a:lnTo>
                    <a:pt x="488" y="804"/>
                  </a:lnTo>
                  <a:lnTo>
                    <a:pt x="487" y="786"/>
                  </a:lnTo>
                  <a:lnTo>
                    <a:pt x="486" y="767"/>
                  </a:lnTo>
                  <a:lnTo>
                    <a:pt x="484" y="756"/>
                  </a:lnTo>
                  <a:lnTo>
                    <a:pt x="482" y="756"/>
                  </a:lnTo>
                  <a:lnTo>
                    <a:pt x="481" y="756"/>
                  </a:lnTo>
                  <a:lnTo>
                    <a:pt x="478" y="757"/>
                  </a:lnTo>
                  <a:lnTo>
                    <a:pt x="476" y="758"/>
                  </a:lnTo>
                  <a:lnTo>
                    <a:pt x="475" y="759"/>
                  </a:lnTo>
                  <a:lnTo>
                    <a:pt x="475" y="761"/>
                  </a:lnTo>
                  <a:lnTo>
                    <a:pt x="475" y="765"/>
                  </a:lnTo>
                  <a:lnTo>
                    <a:pt x="473" y="769"/>
                  </a:lnTo>
                  <a:lnTo>
                    <a:pt x="459" y="781"/>
                  </a:lnTo>
                  <a:lnTo>
                    <a:pt x="443" y="792"/>
                  </a:lnTo>
                  <a:lnTo>
                    <a:pt x="440" y="798"/>
                  </a:lnTo>
                  <a:lnTo>
                    <a:pt x="439" y="805"/>
                  </a:lnTo>
                  <a:lnTo>
                    <a:pt x="438" y="807"/>
                  </a:lnTo>
                  <a:lnTo>
                    <a:pt x="437" y="809"/>
                  </a:lnTo>
                  <a:lnTo>
                    <a:pt x="435" y="812"/>
                  </a:lnTo>
                  <a:lnTo>
                    <a:pt x="431" y="814"/>
                  </a:lnTo>
                  <a:lnTo>
                    <a:pt x="426" y="815"/>
                  </a:lnTo>
                  <a:lnTo>
                    <a:pt x="422" y="814"/>
                  </a:lnTo>
                  <a:lnTo>
                    <a:pt x="417" y="812"/>
                  </a:lnTo>
                  <a:lnTo>
                    <a:pt x="414" y="808"/>
                  </a:lnTo>
                  <a:lnTo>
                    <a:pt x="410" y="802"/>
                  </a:lnTo>
                  <a:lnTo>
                    <a:pt x="404" y="795"/>
                  </a:lnTo>
                  <a:lnTo>
                    <a:pt x="399" y="791"/>
                  </a:lnTo>
                  <a:lnTo>
                    <a:pt x="393" y="787"/>
                  </a:lnTo>
                  <a:lnTo>
                    <a:pt x="391" y="787"/>
                  </a:lnTo>
                  <a:lnTo>
                    <a:pt x="389" y="787"/>
                  </a:lnTo>
                  <a:lnTo>
                    <a:pt x="388" y="792"/>
                  </a:lnTo>
                  <a:lnTo>
                    <a:pt x="385" y="795"/>
                  </a:lnTo>
                  <a:lnTo>
                    <a:pt x="375" y="795"/>
                  </a:lnTo>
                  <a:lnTo>
                    <a:pt x="361" y="795"/>
                  </a:lnTo>
                  <a:lnTo>
                    <a:pt x="359" y="791"/>
                  </a:lnTo>
                  <a:lnTo>
                    <a:pt x="357" y="787"/>
                  </a:lnTo>
                  <a:lnTo>
                    <a:pt x="349" y="787"/>
                  </a:lnTo>
                  <a:lnTo>
                    <a:pt x="345" y="786"/>
                  </a:lnTo>
                  <a:lnTo>
                    <a:pt x="341" y="784"/>
                  </a:lnTo>
                  <a:lnTo>
                    <a:pt x="337" y="781"/>
                  </a:lnTo>
                  <a:lnTo>
                    <a:pt x="333" y="783"/>
                  </a:lnTo>
                  <a:lnTo>
                    <a:pt x="330" y="784"/>
                  </a:lnTo>
                  <a:lnTo>
                    <a:pt x="326" y="780"/>
                  </a:lnTo>
                  <a:lnTo>
                    <a:pt x="323" y="774"/>
                  </a:lnTo>
                  <a:lnTo>
                    <a:pt x="319" y="770"/>
                  </a:lnTo>
                  <a:lnTo>
                    <a:pt x="314" y="767"/>
                  </a:lnTo>
                  <a:lnTo>
                    <a:pt x="306" y="766"/>
                  </a:lnTo>
                  <a:lnTo>
                    <a:pt x="296" y="765"/>
                  </a:lnTo>
                  <a:lnTo>
                    <a:pt x="295" y="758"/>
                  </a:lnTo>
                  <a:lnTo>
                    <a:pt x="294" y="747"/>
                  </a:lnTo>
                  <a:lnTo>
                    <a:pt x="294" y="736"/>
                  </a:lnTo>
                  <a:lnTo>
                    <a:pt x="295" y="728"/>
                  </a:lnTo>
                  <a:lnTo>
                    <a:pt x="299" y="723"/>
                  </a:lnTo>
                  <a:lnTo>
                    <a:pt x="303" y="717"/>
                  </a:lnTo>
                  <a:lnTo>
                    <a:pt x="305" y="711"/>
                  </a:lnTo>
                  <a:lnTo>
                    <a:pt x="305" y="703"/>
                  </a:lnTo>
                  <a:lnTo>
                    <a:pt x="303" y="696"/>
                  </a:lnTo>
                  <a:lnTo>
                    <a:pt x="302" y="690"/>
                  </a:lnTo>
                  <a:lnTo>
                    <a:pt x="303" y="687"/>
                  </a:lnTo>
                  <a:lnTo>
                    <a:pt x="306" y="685"/>
                  </a:lnTo>
                  <a:lnTo>
                    <a:pt x="307" y="681"/>
                  </a:lnTo>
                  <a:lnTo>
                    <a:pt x="307" y="676"/>
                  </a:lnTo>
                  <a:lnTo>
                    <a:pt x="305" y="674"/>
                  </a:lnTo>
                  <a:lnTo>
                    <a:pt x="302" y="672"/>
                  </a:lnTo>
                  <a:lnTo>
                    <a:pt x="301" y="669"/>
                  </a:lnTo>
                  <a:lnTo>
                    <a:pt x="300" y="666"/>
                  </a:lnTo>
                  <a:lnTo>
                    <a:pt x="300" y="665"/>
                  </a:lnTo>
                  <a:lnTo>
                    <a:pt x="301" y="664"/>
                  </a:lnTo>
                  <a:lnTo>
                    <a:pt x="306" y="665"/>
                  </a:lnTo>
                  <a:lnTo>
                    <a:pt x="309" y="665"/>
                  </a:lnTo>
                  <a:lnTo>
                    <a:pt x="312" y="664"/>
                  </a:lnTo>
                  <a:lnTo>
                    <a:pt x="317" y="661"/>
                  </a:lnTo>
                  <a:lnTo>
                    <a:pt x="315" y="659"/>
                  </a:lnTo>
                  <a:lnTo>
                    <a:pt x="315" y="657"/>
                  </a:lnTo>
                  <a:lnTo>
                    <a:pt x="310" y="649"/>
                  </a:lnTo>
                  <a:lnTo>
                    <a:pt x="307" y="638"/>
                  </a:lnTo>
                  <a:lnTo>
                    <a:pt x="306" y="632"/>
                  </a:lnTo>
                  <a:lnTo>
                    <a:pt x="305" y="627"/>
                  </a:lnTo>
                  <a:lnTo>
                    <a:pt x="305" y="621"/>
                  </a:lnTo>
                  <a:lnTo>
                    <a:pt x="306" y="616"/>
                  </a:lnTo>
                  <a:lnTo>
                    <a:pt x="308" y="617"/>
                  </a:lnTo>
                  <a:lnTo>
                    <a:pt x="310" y="618"/>
                  </a:lnTo>
                  <a:lnTo>
                    <a:pt x="310" y="619"/>
                  </a:lnTo>
                  <a:lnTo>
                    <a:pt x="311" y="620"/>
                  </a:lnTo>
                  <a:lnTo>
                    <a:pt x="310" y="627"/>
                  </a:lnTo>
                  <a:lnTo>
                    <a:pt x="309" y="634"/>
                  </a:lnTo>
                  <a:lnTo>
                    <a:pt x="314" y="638"/>
                  </a:lnTo>
                  <a:lnTo>
                    <a:pt x="319" y="640"/>
                  </a:lnTo>
                  <a:lnTo>
                    <a:pt x="321" y="643"/>
                  </a:lnTo>
                  <a:lnTo>
                    <a:pt x="323" y="646"/>
                  </a:lnTo>
                  <a:lnTo>
                    <a:pt x="326" y="652"/>
                  </a:lnTo>
                  <a:lnTo>
                    <a:pt x="332" y="656"/>
                  </a:lnTo>
                  <a:lnTo>
                    <a:pt x="335" y="657"/>
                  </a:lnTo>
                  <a:lnTo>
                    <a:pt x="337" y="657"/>
                  </a:lnTo>
                  <a:lnTo>
                    <a:pt x="338" y="656"/>
                  </a:lnTo>
                  <a:lnTo>
                    <a:pt x="341" y="655"/>
                  </a:lnTo>
                  <a:lnTo>
                    <a:pt x="342" y="641"/>
                  </a:lnTo>
                  <a:lnTo>
                    <a:pt x="343" y="626"/>
                  </a:lnTo>
                  <a:lnTo>
                    <a:pt x="343" y="619"/>
                  </a:lnTo>
                  <a:lnTo>
                    <a:pt x="342" y="612"/>
                  </a:lnTo>
                  <a:lnTo>
                    <a:pt x="341" y="606"/>
                  </a:lnTo>
                  <a:lnTo>
                    <a:pt x="337" y="599"/>
                  </a:lnTo>
                  <a:lnTo>
                    <a:pt x="334" y="597"/>
                  </a:lnTo>
                  <a:lnTo>
                    <a:pt x="331" y="594"/>
                  </a:lnTo>
                  <a:lnTo>
                    <a:pt x="325" y="588"/>
                  </a:lnTo>
                  <a:lnTo>
                    <a:pt x="321" y="583"/>
                  </a:lnTo>
                  <a:lnTo>
                    <a:pt x="319" y="581"/>
                  </a:lnTo>
                  <a:lnTo>
                    <a:pt x="315" y="579"/>
                  </a:lnTo>
                  <a:lnTo>
                    <a:pt x="312" y="576"/>
                  </a:lnTo>
                  <a:lnTo>
                    <a:pt x="308" y="575"/>
                  </a:lnTo>
                  <a:lnTo>
                    <a:pt x="301" y="575"/>
                  </a:lnTo>
                  <a:lnTo>
                    <a:pt x="295" y="575"/>
                  </a:lnTo>
                  <a:lnTo>
                    <a:pt x="286" y="571"/>
                  </a:lnTo>
                  <a:lnTo>
                    <a:pt x="277" y="565"/>
                  </a:lnTo>
                  <a:lnTo>
                    <a:pt x="267" y="565"/>
                  </a:lnTo>
                  <a:lnTo>
                    <a:pt x="257" y="565"/>
                  </a:lnTo>
                  <a:lnTo>
                    <a:pt x="253" y="561"/>
                  </a:lnTo>
                  <a:lnTo>
                    <a:pt x="250" y="557"/>
                  </a:lnTo>
                  <a:lnTo>
                    <a:pt x="233" y="553"/>
                  </a:lnTo>
                  <a:lnTo>
                    <a:pt x="218" y="549"/>
                  </a:lnTo>
                  <a:lnTo>
                    <a:pt x="196" y="516"/>
                  </a:lnTo>
                  <a:lnTo>
                    <a:pt x="195" y="507"/>
                  </a:lnTo>
                  <a:lnTo>
                    <a:pt x="195" y="499"/>
                  </a:lnTo>
                  <a:lnTo>
                    <a:pt x="195" y="494"/>
                  </a:lnTo>
                  <a:lnTo>
                    <a:pt x="194" y="491"/>
                  </a:lnTo>
                  <a:lnTo>
                    <a:pt x="193" y="488"/>
                  </a:lnTo>
                  <a:lnTo>
                    <a:pt x="191" y="486"/>
                  </a:lnTo>
                  <a:lnTo>
                    <a:pt x="187" y="486"/>
                  </a:lnTo>
                  <a:lnTo>
                    <a:pt x="185" y="486"/>
                  </a:lnTo>
                  <a:lnTo>
                    <a:pt x="184" y="487"/>
                  </a:lnTo>
                  <a:lnTo>
                    <a:pt x="183" y="489"/>
                  </a:lnTo>
                  <a:lnTo>
                    <a:pt x="182" y="494"/>
                  </a:lnTo>
                  <a:lnTo>
                    <a:pt x="182" y="501"/>
                  </a:lnTo>
                  <a:lnTo>
                    <a:pt x="182" y="507"/>
                  </a:lnTo>
                  <a:lnTo>
                    <a:pt x="183" y="515"/>
                  </a:lnTo>
                  <a:lnTo>
                    <a:pt x="183" y="522"/>
                  </a:lnTo>
                  <a:lnTo>
                    <a:pt x="182" y="527"/>
                  </a:lnTo>
                  <a:lnTo>
                    <a:pt x="179" y="529"/>
                  </a:lnTo>
                  <a:lnTo>
                    <a:pt x="175" y="533"/>
                  </a:lnTo>
                  <a:lnTo>
                    <a:pt x="175" y="547"/>
                  </a:lnTo>
                  <a:lnTo>
                    <a:pt x="175" y="561"/>
                  </a:lnTo>
                  <a:lnTo>
                    <a:pt x="171" y="571"/>
                  </a:lnTo>
                  <a:lnTo>
                    <a:pt x="167" y="582"/>
                  </a:lnTo>
                  <a:lnTo>
                    <a:pt x="164" y="591"/>
                  </a:lnTo>
                  <a:lnTo>
                    <a:pt x="164" y="599"/>
                  </a:lnTo>
                  <a:lnTo>
                    <a:pt x="163" y="607"/>
                  </a:lnTo>
                  <a:lnTo>
                    <a:pt x="160" y="616"/>
                  </a:lnTo>
                  <a:lnTo>
                    <a:pt x="158" y="617"/>
                  </a:lnTo>
                  <a:lnTo>
                    <a:pt x="156" y="619"/>
                  </a:lnTo>
                  <a:lnTo>
                    <a:pt x="159" y="626"/>
                  </a:lnTo>
                  <a:lnTo>
                    <a:pt x="163" y="633"/>
                  </a:lnTo>
                  <a:lnTo>
                    <a:pt x="152" y="639"/>
                  </a:lnTo>
                  <a:lnTo>
                    <a:pt x="143" y="645"/>
                  </a:lnTo>
                  <a:lnTo>
                    <a:pt x="143" y="651"/>
                  </a:lnTo>
                  <a:lnTo>
                    <a:pt x="143" y="656"/>
                  </a:lnTo>
                  <a:lnTo>
                    <a:pt x="150" y="658"/>
                  </a:lnTo>
                  <a:lnTo>
                    <a:pt x="158" y="661"/>
                  </a:lnTo>
                  <a:lnTo>
                    <a:pt x="160" y="663"/>
                  </a:lnTo>
                  <a:lnTo>
                    <a:pt x="162" y="666"/>
                  </a:lnTo>
                  <a:lnTo>
                    <a:pt x="163" y="670"/>
                  </a:lnTo>
                  <a:lnTo>
                    <a:pt x="166" y="675"/>
                  </a:lnTo>
                  <a:lnTo>
                    <a:pt x="168" y="687"/>
                  </a:lnTo>
                  <a:lnTo>
                    <a:pt x="169" y="700"/>
                  </a:lnTo>
                  <a:lnTo>
                    <a:pt x="172" y="726"/>
                  </a:lnTo>
                  <a:lnTo>
                    <a:pt x="175" y="746"/>
                  </a:lnTo>
                  <a:lnTo>
                    <a:pt x="180" y="754"/>
                  </a:lnTo>
                  <a:lnTo>
                    <a:pt x="185" y="761"/>
                  </a:lnTo>
                  <a:lnTo>
                    <a:pt x="189" y="775"/>
                  </a:lnTo>
                  <a:lnTo>
                    <a:pt x="191" y="790"/>
                  </a:lnTo>
                  <a:lnTo>
                    <a:pt x="194" y="805"/>
                  </a:lnTo>
                  <a:lnTo>
                    <a:pt x="197" y="819"/>
                  </a:lnTo>
                  <a:lnTo>
                    <a:pt x="197" y="829"/>
                  </a:lnTo>
                  <a:lnTo>
                    <a:pt x="197" y="839"/>
                  </a:lnTo>
                  <a:lnTo>
                    <a:pt x="201" y="841"/>
                  </a:lnTo>
                  <a:lnTo>
                    <a:pt x="203" y="843"/>
                  </a:lnTo>
                  <a:lnTo>
                    <a:pt x="203" y="853"/>
                  </a:lnTo>
                  <a:lnTo>
                    <a:pt x="203" y="863"/>
                  </a:lnTo>
                  <a:lnTo>
                    <a:pt x="206" y="877"/>
                  </a:lnTo>
                  <a:lnTo>
                    <a:pt x="208" y="894"/>
                  </a:lnTo>
                  <a:lnTo>
                    <a:pt x="209" y="911"/>
                  </a:lnTo>
                  <a:lnTo>
                    <a:pt x="209" y="926"/>
                  </a:lnTo>
                  <a:lnTo>
                    <a:pt x="209" y="945"/>
                  </a:lnTo>
                  <a:lnTo>
                    <a:pt x="209" y="965"/>
                  </a:lnTo>
                  <a:lnTo>
                    <a:pt x="208" y="983"/>
                  </a:lnTo>
                  <a:lnTo>
                    <a:pt x="206" y="999"/>
                  </a:lnTo>
                  <a:lnTo>
                    <a:pt x="206" y="1007"/>
                  </a:lnTo>
                  <a:lnTo>
                    <a:pt x="206" y="1016"/>
                  </a:lnTo>
                  <a:lnTo>
                    <a:pt x="206" y="1025"/>
                  </a:lnTo>
                  <a:lnTo>
                    <a:pt x="206" y="1034"/>
                  </a:lnTo>
                  <a:lnTo>
                    <a:pt x="204" y="1040"/>
                  </a:lnTo>
                  <a:lnTo>
                    <a:pt x="201" y="1047"/>
                  </a:lnTo>
                  <a:lnTo>
                    <a:pt x="198" y="1050"/>
                  </a:lnTo>
                  <a:lnTo>
                    <a:pt x="197" y="1052"/>
                  </a:lnTo>
                  <a:lnTo>
                    <a:pt x="197" y="1055"/>
                  </a:lnTo>
                  <a:lnTo>
                    <a:pt x="198" y="1060"/>
                  </a:lnTo>
                  <a:lnTo>
                    <a:pt x="201" y="1062"/>
                  </a:lnTo>
                  <a:lnTo>
                    <a:pt x="203" y="1065"/>
                  </a:lnTo>
                  <a:lnTo>
                    <a:pt x="203" y="1066"/>
                  </a:lnTo>
                  <a:lnTo>
                    <a:pt x="203" y="1077"/>
                  </a:lnTo>
                  <a:lnTo>
                    <a:pt x="203" y="1089"/>
                  </a:lnTo>
                  <a:lnTo>
                    <a:pt x="203" y="1100"/>
                  </a:lnTo>
                  <a:lnTo>
                    <a:pt x="203" y="1111"/>
                  </a:lnTo>
                  <a:lnTo>
                    <a:pt x="205" y="1116"/>
                  </a:lnTo>
                  <a:lnTo>
                    <a:pt x="206" y="1121"/>
                  </a:lnTo>
                  <a:lnTo>
                    <a:pt x="206" y="1122"/>
                  </a:lnTo>
                  <a:lnTo>
                    <a:pt x="205" y="1128"/>
                  </a:lnTo>
                  <a:lnTo>
                    <a:pt x="204" y="1134"/>
                  </a:lnTo>
                  <a:lnTo>
                    <a:pt x="203" y="1141"/>
                  </a:lnTo>
                  <a:lnTo>
                    <a:pt x="203" y="1148"/>
                  </a:lnTo>
                  <a:lnTo>
                    <a:pt x="205" y="1156"/>
                  </a:lnTo>
                  <a:lnTo>
                    <a:pt x="208" y="1167"/>
                  </a:lnTo>
                  <a:lnTo>
                    <a:pt x="209" y="1173"/>
                  </a:lnTo>
                  <a:lnTo>
                    <a:pt x="210" y="1178"/>
                  </a:lnTo>
                  <a:lnTo>
                    <a:pt x="210" y="1182"/>
                  </a:lnTo>
                  <a:lnTo>
                    <a:pt x="209" y="1187"/>
                  </a:lnTo>
                  <a:lnTo>
                    <a:pt x="202" y="1195"/>
                  </a:lnTo>
                  <a:lnTo>
                    <a:pt x="194" y="1204"/>
                  </a:lnTo>
                  <a:lnTo>
                    <a:pt x="193" y="1211"/>
                  </a:lnTo>
                  <a:lnTo>
                    <a:pt x="194" y="1216"/>
                  </a:lnTo>
                  <a:lnTo>
                    <a:pt x="196" y="1221"/>
                  </a:lnTo>
                  <a:lnTo>
                    <a:pt x="197" y="1225"/>
                  </a:lnTo>
                  <a:lnTo>
                    <a:pt x="198" y="1233"/>
                  </a:lnTo>
                  <a:lnTo>
                    <a:pt x="200" y="1241"/>
                  </a:lnTo>
                  <a:lnTo>
                    <a:pt x="198" y="1251"/>
                  </a:lnTo>
                  <a:lnTo>
                    <a:pt x="197" y="1260"/>
                  </a:lnTo>
                  <a:lnTo>
                    <a:pt x="194" y="1276"/>
                  </a:lnTo>
                  <a:lnTo>
                    <a:pt x="191" y="1291"/>
                  </a:lnTo>
                  <a:lnTo>
                    <a:pt x="191" y="1297"/>
                  </a:lnTo>
                  <a:lnTo>
                    <a:pt x="191" y="1304"/>
                  </a:lnTo>
                  <a:lnTo>
                    <a:pt x="186" y="1321"/>
                  </a:lnTo>
                  <a:lnTo>
                    <a:pt x="182" y="1337"/>
                  </a:lnTo>
                  <a:lnTo>
                    <a:pt x="182" y="1342"/>
                  </a:lnTo>
                  <a:lnTo>
                    <a:pt x="182" y="1346"/>
                  </a:lnTo>
                  <a:lnTo>
                    <a:pt x="177" y="1353"/>
                  </a:lnTo>
                  <a:lnTo>
                    <a:pt x="172" y="1361"/>
                  </a:lnTo>
                  <a:lnTo>
                    <a:pt x="172" y="1373"/>
                  </a:lnTo>
                  <a:lnTo>
                    <a:pt x="172" y="1384"/>
                  </a:lnTo>
                  <a:lnTo>
                    <a:pt x="170" y="1392"/>
                  </a:lnTo>
                  <a:lnTo>
                    <a:pt x="168" y="1402"/>
                  </a:lnTo>
                  <a:lnTo>
                    <a:pt x="166" y="1411"/>
                  </a:lnTo>
                  <a:lnTo>
                    <a:pt x="163" y="1420"/>
                  </a:lnTo>
                  <a:lnTo>
                    <a:pt x="162" y="1431"/>
                  </a:lnTo>
                  <a:lnTo>
                    <a:pt x="160" y="1442"/>
                  </a:lnTo>
                  <a:lnTo>
                    <a:pt x="152" y="1448"/>
                  </a:lnTo>
                  <a:lnTo>
                    <a:pt x="145" y="1454"/>
                  </a:lnTo>
                  <a:lnTo>
                    <a:pt x="147" y="1469"/>
                  </a:lnTo>
                  <a:lnTo>
                    <a:pt x="151" y="1485"/>
                  </a:lnTo>
                  <a:lnTo>
                    <a:pt x="150" y="1509"/>
                  </a:lnTo>
                  <a:lnTo>
                    <a:pt x="146" y="1536"/>
                  </a:lnTo>
                  <a:lnTo>
                    <a:pt x="144" y="1549"/>
                  </a:lnTo>
                  <a:lnTo>
                    <a:pt x="140" y="1561"/>
                  </a:lnTo>
                  <a:lnTo>
                    <a:pt x="137" y="1572"/>
                  </a:lnTo>
                  <a:lnTo>
                    <a:pt x="134" y="1579"/>
                  </a:lnTo>
                  <a:lnTo>
                    <a:pt x="128" y="1581"/>
                  </a:lnTo>
                  <a:lnTo>
                    <a:pt x="123" y="1581"/>
                  </a:lnTo>
                  <a:lnTo>
                    <a:pt x="122" y="1575"/>
                  </a:lnTo>
                  <a:lnTo>
                    <a:pt x="117" y="1570"/>
                  </a:lnTo>
                  <a:lnTo>
                    <a:pt x="115" y="1567"/>
                  </a:lnTo>
                  <a:lnTo>
                    <a:pt x="112" y="1565"/>
                  </a:lnTo>
                  <a:lnTo>
                    <a:pt x="109" y="1564"/>
                  </a:lnTo>
                  <a:lnTo>
                    <a:pt x="105" y="1564"/>
                  </a:lnTo>
                  <a:lnTo>
                    <a:pt x="99" y="1571"/>
                  </a:lnTo>
                  <a:lnTo>
                    <a:pt x="90" y="1576"/>
                  </a:lnTo>
                  <a:lnTo>
                    <a:pt x="75" y="1582"/>
                  </a:lnTo>
                  <a:lnTo>
                    <a:pt x="58" y="1587"/>
                  </a:lnTo>
                  <a:lnTo>
                    <a:pt x="47" y="1595"/>
                  </a:lnTo>
                  <a:lnTo>
                    <a:pt x="38" y="1601"/>
                  </a:lnTo>
                  <a:lnTo>
                    <a:pt x="32" y="1605"/>
                  </a:lnTo>
                  <a:lnTo>
                    <a:pt x="26" y="1607"/>
                  </a:lnTo>
                  <a:lnTo>
                    <a:pt x="18" y="1607"/>
                  </a:lnTo>
                  <a:lnTo>
                    <a:pt x="8" y="1606"/>
                  </a:lnTo>
                  <a:lnTo>
                    <a:pt x="4" y="1602"/>
                  </a:lnTo>
                  <a:lnTo>
                    <a:pt x="1" y="1598"/>
                  </a:lnTo>
                  <a:lnTo>
                    <a:pt x="0" y="1593"/>
                  </a:lnTo>
                  <a:lnTo>
                    <a:pt x="0" y="1586"/>
                  </a:lnTo>
                  <a:lnTo>
                    <a:pt x="0" y="1573"/>
                  </a:lnTo>
                  <a:lnTo>
                    <a:pt x="3" y="1561"/>
                  </a:lnTo>
                  <a:lnTo>
                    <a:pt x="6" y="1549"/>
                  </a:lnTo>
                  <a:lnTo>
                    <a:pt x="9" y="1538"/>
                  </a:lnTo>
                  <a:lnTo>
                    <a:pt x="12" y="1526"/>
                  </a:lnTo>
                  <a:lnTo>
                    <a:pt x="16" y="1515"/>
                  </a:lnTo>
                  <a:lnTo>
                    <a:pt x="16" y="1507"/>
                  </a:lnTo>
                  <a:lnTo>
                    <a:pt x="16" y="1500"/>
                  </a:lnTo>
                  <a:lnTo>
                    <a:pt x="19" y="1490"/>
                  </a:lnTo>
                  <a:lnTo>
                    <a:pt x="23" y="1480"/>
                  </a:lnTo>
                  <a:lnTo>
                    <a:pt x="28" y="1470"/>
                  </a:lnTo>
                  <a:lnTo>
                    <a:pt x="31" y="1460"/>
                  </a:lnTo>
                  <a:lnTo>
                    <a:pt x="32" y="1445"/>
                  </a:lnTo>
                  <a:lnTo>
                    <a:pt x="31" y="1426"/>
                  </a:lnTo>
                  <a:lnTo>
                    <a:pt x="31" y="1418"/>
                  </a:lnTo>
                  <a:lnTo>
                    <a:pt x="32" y="1410"/>
                  </a:lnTo>
                  <a:lnTo>
                    <a:pt x="33" y="1407"/>
                  </a:lnTo>
                  <a:lnTo>
                    <a:pt x="34" y="1403"/>
                  </a:lnTo>
                  <a:lnTo>
                    <a:pt x="35" y="1401"/>
                  </a:lnTo>
                  <a:lnTo>
                    <a:pt x="38" y="1399"/>
                  </a:lnTo>
                  <a:lnTo>
                    <a:pt x="44" y="1401"/>
                  </a:lnTo>
                  <a:lnTo>
                    <a:pt x="52" y="1403"/>
                  </a:lnTo>
                  <a:lnTo>
                    <a:pt x="53" y="1400"/>
                  </a:lnTo>
                  <a:lnTo>
                    <a:pt x="54" y="1398"/>
                  </a:lnTo>
                  <a:lnTo>
                    <a:pt x="55" y="1396"/>
                  </a:lnTo>
                  <a:lnTo>
                    <a:pt x="57" y="1395"/>
                  </a:lnTo>
                  <a:lnTo>
                    <a:pt x="62" y="1393"/>
                  </a:lnTo>
                  <a:lnTo>
                    <a:pt x="67" y="1390"/>
                  </a:lnTo>
                  <a:lnTo>
                    <a:pt x="74" y="1380"/>
                  </a:lnTo>
                  <a:lnTo>
                    <a:pt x="82" y="1371"/>
                  </a:lnTo>
                  <a:lnTo>
                    <a:pt x="82" y="1365"/>
                  </a:lnTo>
                  <a:lnTo>
                    <a:pt x="81" y="1362"/>
                  </a:lnTo>
                  <a:lnTo>
                    <a:pt x="77" y="1362"/>
                  </a:lnTo>
                  <a:lnTo>
                    <a:pt x="74" y="1362"/>
                  </a:lnTo>
                  <a:lnTo>
                    <a:pt x="70" y="1363"/>
                  </a:lnTo>
                  <a:lnTo>
                    <a:pt x="68" y="1364"/>
                  </a:lnTo>
                  <a:lnTo>
                    <a:pt x="65" y="1367"/>
                  </a:lnTo>
                  <a:lnTo>
                    <a:pt x="61" y="1369"/>
                  </a:lnTo>
                  <a:lnTo>
                    <a:pt x="59" y="1369"/>
                  </a:lnTo>
                  <a:lnTo>
                    <a:pt x="57" y="1369"/>
                  </a:lnTo>
                  <a:lnTo>
                    <a:pt x="56" y="1369"/>
                  </a:lnTo>
                  <a:lnTo>
                    <a:pt x="56" y="1368"/>
                  </a:lnTo>
                  <a:lnTo>
                    <a:pt x="47" y="1365"/>
                  </a:lnTo>
                  <a:lnTo>
                    <a:pt x="40" y="1361"/>
                  </a:lnTo>
                  <a:lnTo>
                    <a:pt x="44" y="1353"/>
                  </a:lnTo>
                  <a:lnTo>
                    <a:pt x="49" y="1346"/>
                  </a:lnTo>
                  <a:lnTo>
                    <a:pt x="49" y="1339"/>
                  </a:lnTo>
                  <a:lnTo>
                    <a:pt x="49" y="1330"/>
                  </a:lnTo>
                  <a:lnTo>
                    <a:pt x="52" y="1319"/>
                  </a:lnTo>
                  <a:lnTo>
                    <a:pt x="53" y="1306"/>
                  </a:lnTo>
                  <a:lnTo>
                    <a:pt x="55" y="1294"/>
                  </a:lnTo>
                  <a:lnTo>
                    <a:pt x="58" y="1282"/>
                  </a:lnTo>
                  <a:lnTo>
                    <a:pt x="59" y="1274"/>
                  </a:lnTo>
                  <a:lnTo>
                    <a:pt x="59" y="1267"/>
                  </a:lnTo>
                  <a:lnTo>
                    <a:pt x="59" y="1258"/>
                  </a:lnTo>
                  <a:lnTo>
                    <a:pt x="59" y="1249"/>
                  </a:lnTo>
                  <a:lnTo>
                    <a:pt x="59" y="1240"/>
                  </a:lnTo>
                  <a:lnTo>
                    <a:pt x="59" y="1232"/>
                  </a:lnTo>
                  <a:lnTo>
                    <a:pt x="59" y="1224"/>
                  </a:lnTo>
                  <a:lnTo>
                    <a:pt x="62" y="1216"/>
                  </a:lnTo>
                  <a:lnTo>
                    <a:pt x="67" y="1210"/>
                  </a:lnTo>
                  <a:lnTo>
                    <a:pt x="74" y="1202"/>
                  </a:lnTo>
                  <a:lnTo>
                    <a:pt x="74" y="1192"/>
                  </a:lnTo>
                  <a:lnTo>
                    <a:pt x="74" y="1182"/>
                  </a:lnTo>
                  <a:lnTo>
                    <a:pt x="78" y="1168"/>
                  </a:lnTo>
                  <a:lnTo>
                    <a:pt x="81" y="1153"/>
                  </a:lnTo>
                  <a:lnTo>
                    <a:pt x="81" y="1147"/>
                  </a:lnTo>
                  <a:lnTo>
                    <a:pt x="79" y="1144"/>
                  </a:lnTo>
                  <a:lnTo>
                    <a:pt x="77" y="1140"/>
                  </a:lnTo>
                  <a:lnTo>
                    <a:pt x="75" y="1138"/>
                  </a:lnTo>
                  <a:lnTo>
                    <a:pt x="74" y="1131"/>
                  </a:lnTo>
                  <a:lnTo>
                    <a:pt x="74" y="1123"/>
                  </a:lnTo>
                  <a:lnTo>
                    <a:pt x="71" y="1115"/>
                  </a:lnTo>
                  <a:lnTo>
                    <a:pt x="73" y="1109"/>
                  </a:lnTo>
                  <a:lnTo>
                    <a:pt x="75" y="1104"/>
                  </a:lnTo>
                  <a:lnTo>
                    <a:pt x="79" y="1098"/>
                  </a:lnTo>
                  <a:lnTo>
                    <a:pt x="77" y="1092"/>
                  </a:lnTo>
                  <a:lnTo>
                    <a:pt x="71" y="1085"/>
                  </a:lnTo>
                  <a:lnTo>
                    <a:pt x="69" y="1081"/>
                  </a:lnTo>
                  <a:lnTo>
                    <a:pt x="68" y="1076"/>
                  </a:lnTo>
                  <a:lnTo>
                    <a:pt x="69" y="1072"/>
                  </a:lnTo>
                  <a:lnTo>
                    <a:pt x="71" y="1068"/>
                  </a:lnTo>
                  <a:lnTo>
                    <a:pt x="77" y="1064"/>
                  </a:lnTo>
                  <a:lnTo>
                    <a:pt x="82" y="1061"/>
                  </a:lnTo>
                  <a:lnTo>
                    <a:pt x="79" y="1051"/>
                  </a:lnTo>
                  <a:lnTo>
                    <a:pt x="75" y="1043"/>
                  </a:lnTo>
                  <a:lnTo>
                    <a:pt x="77" y="1038"/>
                  </a:lnTo>
                  <a:lnTo>
                    <a:pt x="79" y="1033"/>
                  </a:lnTo>
                  <a:lnTo>
                    <a:pt x="80" y="1026"/>
                  </a:lnTo>
                  <a:lnTo>
                    <a:pt x="79" y="1018"/>
                  </a:lnTo>
                  <a:lnTo>
                    <a:pt x="78" y="1011"/>
                  </a:lnTo>
                  <a:lnTo>
                    <a:pt x="76" y="1001"/>
                  </a:lnTo>
                  <a:lnTo>
                    <a:pt x="76" y="990"/>
                  </a:lnTo>
                  <a:lnTo>
                    <a:pt x="77" y="980"/>
                  </a:lnTo>
                  <a:lnTo>
                    <a:pt x="78" y="971"/>
                  </a:lnTo>
                  <a:lnTo>
                    <a:pt x="79" y="959"/>
                  </a:lnTo>
                  <a:lnTo>
                    <a:pt x="80" y="947"/>
                  </a:lnTo>
                  <a:lnTo>
                    <a:pt x="79" y="938"/>
                  </a:lnTo>
                  <a:lnTo>
                    <a:pt x="78" y="935"/>
                  </a:lnTo>
                  <a:lnTo>
                    <a:pt x="77" y="930"/>
                  </a:lnTo>
                  <a:lnTo>
                    <a:pt x="76" y="924"/>
                  </a:lnTo>
                  <a:lnTo>
                    <a:pt x="77" y="919"/>
                  </a:lnTo>
                  <a:lnTo>
                    <a:pt x="78" y="910"/>
                  </a:lnTo>
                  <a:lnTo>
                    <a:pt x="77" y="902"/>
                  </a:lnTo>
                  <a:lnTo>
                    <a:pt x="76" y="894"/>
                  </a:lnTo>
                  <a:lnTo>
                    <a:pt x="74" y="885"/>
                  </a:lnTo>
                  <a:lnTo>
                    <a:pt x="76" y="877"/>
                  </a:lnTo>
                  <a:lnTo>
                    <a:pt x="77" y="868"/>
                  </a:lnTo>
                  <a:lnTo>
                    <a:pt x="74" y="855"/>
                  </a:lnTo>
                  <a:lnTo>
                    <a:pt x="70" y="842"/>
                  </a:lnTo>
                  <a:lnTo>
                    <a:pt x="70" y="833"/>
                  </a:lnTo>
                  <a:lnTo>
                    <a:pt x="70" y="826"/>
                  </a:lnTo>
                  <a:lnTo>
                    <a:pt x="66" y="816"/>
                  </a:lnTo>
                  <a:lnTo>
                    <a:pt x="62" y="807"/>
                  </a:lnTo>
                  <a:lnTo>
                    <a:pt x="62" y="795"/>
                  </a:lnTo>
                  <a:lnTo>
                    <a:pt x="62" y="782"/>
                  </a:lnTo>
                  <a:lnTo>
                    <a:pt x="59" y="774"/>
                  </a:lnTo>
                  <a:lnTo>
                    <a:pt x="57" y="766"/>
                  </a:lnTo>
                  <a:lnTo>
                    <a:pt x="54" y="756"/>
                  </a:lnTo>
                  <a:lnTo>
                    <a:pt x="52" y="747"/>
                  </a:lnTo>
                  <a:lnTo>
                    <a:pt x="51" y="737"/>
                  </a:lnTo>
                  <a:lnTo>
                    <a:pt x="52" y="726"/>
                  </a:lnTo>
                  <a:lnTo>
                    <a:pt x="53" y="715"/>
                  </a:lnTo>
                  <a:lnTo>
                    <a:pt x="55" y="708"/>
                  </a:lnTo>
                  <a:lnTo>
                    <a:pt x="52" y="693"/>
                  </a:lnTo>
                  <a:lnTo>
                    <a:pt x="49" y="679"/>
                  </a:lnTo>
                  <a:lnTo>
                    <a:pt x="51" y="667"/>
                  </a:lnTo>
                  <a:lnTo>
                    <a:pt x="52" y="654"/>
                  </a:lnTo>
                  <a:lnTo>
                    <a:pt x="55" y="646"/>
                  </a:lnTo>
                  <a:lnTo>
                    <a:pt x="57" y="640"/>
                  </a:lnTo>
                  <a:lnTo>
                    <a:pt x="61" y="632"/>
                  </a:lnTo>
                  <a:lnTo>
                    <a:pt x="62" y="623"/>
                  </a:lnTo>
                  <a:lnTo>
                    <a:pt x="59" y="621"/>
                  </a:lnTo>
                  <a:lnTo>
                    <a:pt x="57" y="619"/>
                  </a:lnTo>
                  <a:lnTo>
                    <a:pt x="56" y="616"/>
                  </a:lnTo>
                  <a:lnTo>
                    <a:pt x="55" y="612"/>
                  </a:lnTo>
                  <a:lnTo>
                    <a:pt x="54" y="604"/>
                  </a:lnTo>
                  <a:lnTo>
                    <a:pt x="55" y="595"/>
                  </a:lnTo>
                  <a:lnTo>
                    <a:pt x="57" y="577"/>
                  </a:lnTo>
                  <a:lnTo>
                    <a:pt x="62" y="563"/>
                  </a:lnTo>
                  <a:lnTo>
                    <a:pt x="62" y="558"/>
                  </a:lnTo>
                  <a:lnTo>
                    <a:pt x="62" y="551"/>
                  </a:lnTo>
                  <a:lnTo>
                    <a:pt x="66" y="548"/>
                  </a:lnTo>
                  <a:lnTo>
                    <a:pt x="70" y="546"/>
                  </a:lnTo>
                  <a:lnTo>
                    <a:pt x="69" y="539"/>
                  </a:lnTo>
                  <a:lnTo>
                    <a:pt x="69" y="533"/>
                  </a:lnTo>
                  <a:lnTo>
                    <a:pt x="70" y="527"/>
                  </a:lnTo>
                  <a:lnTo>
                    <a:pt x="71" y="522"/>
                  </a:lnTo>
                  <a:lnTo>
                    <a:pt x="76" y="511"/>
                  </a:lnTo>
                  <a:lnTo>
                    <a:pt x="79" y="499"/>
                  </a:lnTo>
                  <a:lnTo>
                    <a:pt x="82" y="488"/>
                  </a:lnTo>
                  <a:lnTo>
                    <a:pt x="85" y="478"/>
                  </a:lnTo>
                  <a:lnTo>
                    <a:pt x="89" y="475"/>
                  </a:lnTo>
                  <a:lnTo>
                    <a:pt x="92" y="470"/>
                  </a:lnTo>
                  <a:lnTo>
                    <a:pt x="96" y="459"/>
                  </a:lnTo>
                  <a:lnTo>
                    <a:pt x="99" y="447"/>
                  </a:lnTo>
                  <a:lnTo>
                    <a:pt x="101" y="436"/>
                  </a:lnTo>
                  <a:lnTo>
                    <a:pt x="104" y="424"/>
                  </a:lnTo>
                  <a:lnTo>
                    <a:pt x="111" y="414"/>
                  </a:lnTo>
                  <a:lnTo>
                    <a:pt x="116" y="404"/>
                  </a:lnTo>
                  <a:lnTo>
                    <a:pt x="119" y="388"/>
                  </a:lnTo>
                  <a:lnTo>
                    <a:pt x="120" y="375"/>
                  </a:lnTo>
                  <a:lnTo>
                    <a:pt x="124" y="365"/>
                  </a:lnTo>
                  <a:lnTo>
                    <a:pt x="131" y="353"/>
                  </a:lnTo>
                  <a:lnTo>
                    <a:pt x="134" y="347"/>
                  </a:lnTo>
                  <a:lnTo>
                    <a:pt x="136" y="340"/>
                  </a:lnTo>
                  <a:lnTo>
                    <a:pt x="137" y="335"/>
                  </a:lnTo>
                  <a:lnTo>
                    <a:pt x="137" y="331"/>
                  </a:lnTo>
                  <a:lnTo>
                    <a:pt x="134" y="328"/>
                  </a:lnTo>
                  <a:lnTo>
                    <a:pt x="128" y="325"/>
                  </a:lnTo>
                  <a:lnTo>
                    <a:pt x="122" y="323"/>
                  </a:lnTo>
                  <a:lnTo>
                    <a:pt x="113" y="320"/>
                  </a:lnTo>
                  <a:lnTo>
                    <a:pt x="98" y="317"/>
                  </a:lnTo>
                  <a:lnTo>
                    <a:pt x="85" y="314"/>
                  </a:lnTo>
                  <a:lnTo>
                    <a:pt x="73" y="304"/>
                  </a:lnTo>
                  <a:lnTo>
                    <a:pt x="61" y="293"/>
                  </a:lnTo>
                  <a:lnTo>
                    <a:pt x="59" y="289"/>
                  </a:lnTo>
                  <a:lnTo>
                    <a:pt x="57" y="283"/>
                  </a:lnTo>
                  <a:lnTo>
                    <a:pt x="44" y="270"/>
                  </a:lnTo>
                  <a:lnTo>
                    <a:pt x="30" y="257"/>
                  </a:lnTo>
                  <a:lnTo>
                    <a:pt x="27" y="250"/>
                  </a:lnTo>
                  <a:lnTo>
                    <a:pt x="23" y="244"/>
                  </a:lnTo>
                  <a:lnTo>
                    <a:pt x="18" y="239"/>
                  </a:lnTo>
                  <a:lnTo>
                    <a:pt x="12" y="233"/>
                  </a:lnTo>
                  <a:lnTo>
                    <a:pt x="11" y="226"/>
                  </a:lnTo>
                  <a:lnTo>
                    <a:pt x="10" y="220"/>
                  </a:lnTo>
                  <a:lnTo>
                    <a:pt x="10" y="213"/>
                  </a:lnTo>
                  <a:lnTo>
                    <a:pt x="10" y="207"/>
                  </a:lnTo>
                  <a:lnTo>
                    <a:pt x="11" y="199"/>
                  </a:lnTo>
                  <a:lnTo>
                    <a:pt x="11" y="192"/>
                  </a:lnTo>
                  <a:lnTo>
                    <a:pt x="10" y="185"/>
                  </a:lnTo>
                  <a:lnTo>
                    <a:pt x="9" y="177"/>
                  </a:lnTo>
                  <a:lnTo>
                    <a:pt x="6" y="171"/>
                  </a:lnTo>
                  <a:lnTo>
                    <a:pt x="3" y="163"/>
                  </a:lnTo>
                  <a:lnTo>
                    <a:pt x="4" y="162"/>
                  </a:lnTo>
                  <a:lnTo>
                    <a:pt x="9" y="160"/>
                  </a:lnTo>
                  <a:lnTo>
                    <a:pt x="14" y="159"/>
                  </a:lnTo>
                  <a:lnTo>
                    <a:pt x="18" y="159"/>
                  </a:lnTo>
                  <a:lnTo>
                    <a:pt x="22" y="159"/>
                  </a:lnTo>
                  <a:lnTo>
                    <a:pt x="26" y="160"/>
                  </a:lnTo>
                  <a:lnTo>
                    <a:pt x="29" y="160"/>
                  </a:lnTo>
                  <a:lnTo>
                    <a:pt x="33" y="160"/>
                  </a:lnTo>
                  <a:lnTo>
                    <a:pt x="36" y="160"/>
                  </a:lnTo>
                  <a:lnTo>
                    <a:pt x="40" y="155"/>
                  </a:lnTo>
                  <a:lnTo>
                    <a:pt x="43" y="152"/>
                  </a:lnTo>
                  <a:lnTo>
                    <a:pt x="53" y="149"/>
                  </a:lnTo>
                  <a:lnTo>
                    <a:pt x="62" y="148"/>
                  </a:lnTo>
                  <a:lnTo>
                    <a:pt x="70" y="146"/>
                  </a:lnTo>
                  <a:lnTo>
                    <a:pt x="80" y="144"/>
                  </a:lnTo>
                  <a:lnTo>
                    <a:pt x="85" y="141"/>
                  </a:lnTo>
                  <a:lnTo>
                    <a:pt x="89" y="139"/>
                  </a:lnTo>
                  <a:lnTo>
                    <a:pt x="100" y="139"/>
                  </a:lnTo>
                  <a:lnTo>
                    <a:pt x="111" y="139"/>
                  </a:lnTo>
                  <a:lnTo>
                    <a:pt x="122" y="139"/>
                  </a:lnTo>
                  <a:lnTo>
                    <a:pt x="133" y="139"/>
                  </a:lnTo>
                  <a:lnTo>
                    <a:pt x="137" y="133"/>
                  </a:lnTo>
                  <a:lnTo>
                    <a:pt x="142" y="127"/>
                  </a:lnTo>
                  <a:lnTo>
                    <a:pt x="146" y="126"/>
                  </a:lnTo>
                  <a:lnTo>
                    <a:pt x="151" y="125"/>
                  </a:lnTo>
                  <a:lnTo>
                    <a:pt x="158" y="125"/>
                  </a:lnTo>
                  <a:lnTo>
                    <a:pt x="164" y="125"/>
                  </a:lnTo>
                  <a:lnTo>
                    <a:pt x="178" y="125"/>
                  </a:lnTo>
                  <a:lnTo>
                    <a:pt x="191" y="123"/>
                  </a:lnTo>
                  <a:lnTo>
                    <a:pt x="200" y="121"/>
                  </a:lnTo>
                  <a:lnTo>
                    <a:pt x="210" y="119"/>
                  </a:lnTo>
                  <a:lnTo>
                    <a:pt x="220" y="117"/>
                  </a:lnTo>
                  <a:lnTo>
                    <a:pt x="230" y="114"/>
                  </a:lnTo>
                  <a:lnTo>
                    <a:pt x="237" y="109"/>
                  </a:lnTo>
                  <a:lnTo>
                    <a:pt x="245" y="105"/>
                  </a:lnTo>
                  <a:lnTo>
                    <a:pt x="257" y="104"/>
                  </a:lnTo>
                  <a:lnTo>
                    <a:pt x="267" y="102"/>
                  </a:lnTo>
                  <a:close/>
                  <a:moveTo>
                    <a:pt x="815" y="159"/>
                  </a:moveTo>
                  <a:lnTo>
                    <a:pt x="814" y="161"/>
                  </a:lnTo>
                  <a:lnTo>
                    <a:pt x="813" y="164"/>
                  </a:lnTo>
                  <a:lnTo>
                    <a:pt x="815" y="165"/>
                  </a:lnTo>
                  <a:lnTo>
                    <a:pt x="818" y="166"/>
                  </a:lnTo>
                  <a:lnTo>
                    <a:pt x="819" y="166"/>
                  </a:lnTo>
                  <a:lnTo>
                    <a:pt x="821" y="165"/>
                  </a:lnTo>
                  <a:lnTo>
                    <a:pt x="822" y="164"/>
                  </a:lnTo>
                  <a:lnTo>
                    <a:pt x="823" y="162"/>
                  </a:lnTo>
                  <a:lnTo>
                    <a:pt x="821" y="161"/>
                  </a:lnTo>
                  <a:lnTo>
                    <a:pt x="820" y="160"/>
                  </a:lnTo>
                  <a:lnTo>
                    <a:pt x="818" y="159"/>
                  </a:lnTo>
                  <a:lnTo>
                    <a:pt x="815" y="159"/>
                  </a:lnTo>
                  <a:close/>
                  <a:moveTo>
                    <a:pt x="189" y="336"/>
                  </a:moveTo>
                  <a:lnTo>
                    <a:pt x="182" y="338"/>
                  </a:lnTo>
                  <a:lnTo>
                    <a:pt x="177" y="342"/>
                  </a:lnTo>
                  <a:lnTo>
                    <a:pt x="177" y="356"/>
                  </a:lnTo>
                  <a:lnTo>
                    <a:pt x="177" y="371"/>
                  </a:lnTo>
                  <a:lnTo>
                    <a:pt x="179" y="372"/>
                  </a:lnTo>
                  <a:lnTo>
                    <a:pt x="182" y="374"/>
                  </a:lnTo>
                  <a:lnTo>
                    <a:pt x="182" y="379"/>
                  </a:lnTo>
                  <a:lnTo>
                    <a:pt x="182" y="384"/>
                  </a:lnTo>
                  <a:lnTo>
                    <a:pt x="185" y="399"/>
                  </a:lnTo>
                  <a:lnTo>
                    <a:pt x="189" y="414"/>
                  </a:lnTo>
                  <a:lnTo>
                    <a:pt x="190" y="422"/>
                  </a:lnTo>
                  <a:lnTo>
                    <a:pt x="190" y="431"/>
                  </a:lnTo>
                  <a:lnTo>
                    <a:pt x="190" y="439"/>
                  </a:lnTo>
                  <a:lnTo>
                    <a:pt x="187" y="446"/>
                  </a:lnTo>
                  <a:lnTo>
                    <a:pt x="187" y="454"/>
                  </a:lnTo>
                  <a:lnTo>
                    <a:pt x="187" y="464"/>
                  </a:lnTo>
                  <a:lnTo>
                    <a:pt x="187" y="469"/>
                  </a:lnTo>
                  <a:lnTo>
                    <a:pt x="189" y="474"/>
                  </a:lnTo>
                  <a:lnTo>
                    <a:pt x="190" y="477"/>
                  </a:lnTo>
                  <a:lnTo>
                    <a:pt x="191" y="478"/>
                  </a:lnTo>
                  <a:lnTo>
                    <a:pt x="194" y="479"/>
                  </a:lnTo>
                  <a:lnTo>
                    <a:pt x="197" y="478"/>
                  </a:lnTo>
                  <a:lnTo>
                    <a:pt x="200" y="476"/>
                  </a:lnTo>
                  <a:lnTo>
                    <a:pt x="203" y="474"/>
                  </a:lnTo>
                  <a:lnTo>
                    <a:pt x="205" y="463"/>
                  </a:lnTo>
                  <a:lnTo>
                    <a:pt x="208" y="453"/>
                  </a:lnTo>
                  <a:lnTo>
                    <a:pt x="210" y="439"/>
                  </a:lnTo>
                  <a:lnTo>
                    <a:pt x="212" y="424"/>
                  </a:lnTo>
                  <a:lnTo>
                    <a:pt x="215" y="418"/>
                  </a:lnTo>
                  <a:lnTo>
                    <a:pt x="218" y="413"/>
                  </a:lnTo>
                  <a:lnTo>
                    <a:pt x="222" y="410"/>
                  </a:lnTo>
                  <a:lnTo>
                    <a:pt x="226" y="406"/>
                  </a:lnTo>
                  <a:lnTo>
                    <a:pt x="235" y="394"/>
                  </a:lnTo>
                  <a:lnTo>
                    <a:pt x="242" y="383"/>
                  </a:lnTo>
                  <a:lnTo>
                    <a:pt x="251" y="372"/>
                  </a:lnTo>
                  <a:lnTo>
                    <a:pt x="261" y="361"/>
                  </a:lnTo>
                  <a:lnTo>
                    <a:pt x="261" y="355"/>
                  </a:lnTo>
                  <a:lnTo>
                    <a:pt x="259" y="351"/>
                  </a:lnTo>
                  <a:lnTo>
                    <a:pt x="249" y="350"/>
                  </a:lnTo>
                  <a:lnTo>
                    <a:pt x="242" y="348"/>
                  </a:lnTo>
                  <a:lnTo>
                    <a:pt x="237" y="344"/>
                  </a:lnTo>
                  <a:lnTo>
                    <a:pt x="230" y="342"/>
                  </a:lnTo>
                  <a:lnTo>
                    <a:pt x="225" y="343"/>
                  </a:lnTo>
                  <a:lnTo>
                    <a:pt x="219" y="344"/>
                  </a:lnTo>
                  <a:lnTo>
                    <a:pt x="215" y="341"/>
                  </a:lnTo>
                  <a:lnTo>
                    <a:pt x="209" y="339"/>
                  </a:lnTo>
                  <a:lnTo>
                    <a:pt x="198" y="337"/>
                  </a:lnTo>
                  <a:lnTo>
                    <a:pt x="189" y="336"/>
                  </a:lnTo>
                  <a:close/>
                  <a:moveTo>
                    <a:pt x="1067" y="370"/>
                  </a:moveTo>
                  <a:lnTo>
                    <a:pt x="1067" y="370"/>
                  </a:lnTo>
                  <a:lnTo>
                    <a:pt x="1066" y="371"/>
                  </a:lnTo>
                  <a:lnTo>
                    <a:pt x="1067" y="372"/>
                  </a:lnTo>
                  <a:lnTo>
                    <a:pt x="1067" y="373"/>
                  </a:lnTo>
                  <a:lnTo>
                    <a:pt x="1069" y="374"/>
                  </a:lnTo>
                  <a:lnTo>
                    <a:pt x="1070" y="375"/>
                  </a:lnTo>
                  <a:lnTo>
                    <a:pt x="1073" y="374"/>
                  </a:lnTo>
                  <a:lnTo>
                    <a:pt x="1074" y="374"/>
                  </a:lnTo>
                  <a:lnTo>
                    <a:pt x="1074" y="373"/>
                  </a:lnTo>
                  <a:lnTo>
                    <a:pt x="1073" y="372"/>
                  </a:lnTo>
                  <a:lnTo>
                    <a:pt x="1071" y="371"/>
                  </a:lnTo>
                  <a:lnTo>
                    <a:pt x="1069" y="370"/>
                  </a:lnTo>
                  <a:lnTo>
                    <a:pt x="1067" y="370"/>
                  </a:lnTo>
                  <a:close/>
                  <a:moveTo>
                    <a:pt x="1029" y="373"/>
                  </a:moveTo>
                  <a:lnTo>
                    <a:pt x="1026" y="378"/>
                  </a:lnTo>
                  <a:lnTo>
                    <a:pt x="1023" y="386"/>
                  </a:lnTo>
                  <a:lnTo>
                    <a:pt x="1033" y="394"/>
                  </a:lnTo>
                  <a:lnTo>
                    <a:pt x="1042" y="401"/>
                  </a:lnTo>
                  <a:lnTo>
                    <a:pt x="1043" y="407"/>
                  </a:lnTo>
                  <a:lnTo>
                    <a:pt x="1044" y="414"/>
                  </a:lnTo>
                  <a:lnTo>
                    <a:pt x="1044" y="422"/>
                  </a:lnTo>
                  <a:lnTo>
                    <a:pt x="1044" y="430"/>
                  </a:lnTo>
                  <a:lnTo>
                    <a:pt x="1043" y="439"/>
                  </a:lnTo>
                  <a:lnTo>
                    <a:pt x="1041" y="445"/>
                  </a:lnTo>
                  <a:lnTo>
                    <a:pt x="1039" y="451"/>
                  </a:lnTo>
                  <a:lnTo>
                    <a:pt x="1036" y="455"/>
                  </a:lnTo>
                  <a:lnTo>
                    <a:pt x="1028" y="453"/>
                  </a:lnTo>
                  <a:lnTo>
                    <a:pt x="1019" y="453"/>
                  </a:lnTo>
                  <a:lnTo>
                    <a:pt x="1018" y="456"/>
                  </a:lnTo>
                  <a:lnTo>
                    <a:pt x="1019" y="459"/>
                  </a:lnTo>
                  <a:lnTo>
                    <a:pt x="1020" y="464"/>
                  </a:lnTo>
                  <a:lnTo>
                    <a:pt x="1022" y="467"/>
                  </a:lnTo>
                  <a:lnTo>
                    <a:pt x="1028" y="474"/>
                  </a:lnTo>
                  <a:lnTo>
                    <a:pt x="1032" y="479"/>
                  </a:lnTo>
                  <a:lnTo>
                    <a:pt x="1032" y="483"/>
                  </a:lnTo>
                  <a:lnTo>
                    <a:pt x="1031" y="486"/>
                  </a:lnTo>
                  <a:lnTo>
                    <a:pt x="1026" y="487"/>
                  </a:lnTo>
                  <a:lnTo>
                    <a:pt x="1022" y="489"/>
                  </a:lnTo>
                  <a:lnTo>
                    <a:pt x="1020" y="492"/>
                  </a:lnTo>
                  <a:lnTo>
                    <a:pt x="1017" y="495"/>
                  </a:lnTo>
                  <a:lnTo>
                    <a:pt x="1008" y="494"/>
                  </a:lnTo>
                  <a:lnTo>
                    <a:pt x="1000" y="492"/>
                  </a:lnTo>
                  <a:lnTo>
                    <a:pt x="992" y="489"/>
                  </a:lnTo>
                  <a:lnTo>
                    <a:pt x="983" y="487"/>
                  </a:lnTo>
                  <a:lnTo>
                    <a:pt x="975" y="484"/>
                  </a:lnTo>
                  <a:lnTo>
                    <a:pt x="969" y="484"/>
                  </a:lnTo>
                  <a:lnTo>
                    <a:pt x="962" y="484"/>
                  </a:lnTo>
                  <a:lnTo>
                    <a:pt x="955" y="484"/>
                  </a:lnTo>
                  <a:lnTo>
                    <a:pt x="945" y="487"/>
                  </a:lnTo>
                  <a:lnTo>
                    <a:pt x="934" y="489"/>
                  </a:lnTo>
                  <a:lnTo>
                    <a:pt x="927" y="490"/>
                  </a:lnTo>
                  <a:lnTo>
                    <a:pt x="920" y="489"/>
                  </a:lnTo>
                  <a:lnTo>
                    <a:pt x="913" y="486"/>
                  </a:lnTo>
                  <a:lnTo>
                    <a:pt x="906" y="482"/>
                  </a:lnTo>
                  <a:lnTo>
                    <a:pt x="893" y="475"/>
                  </a:lnTo>
                  <a:lnTo>
                    <a:pt x="884" y="468"/>
                  </a:lnTo>
                  <a:lnTo>
                    <a:pt x="877" y="474"/>
                  </a:lnTo>
                  <a:lnTo>
                    <a:pt x="864" y="483"/>
                  </a:lnTo>
                  <a:lnTo>
                    <a:pt x="852" y="491"/>
                  </a:lnTo>
                  <a:lnTo>
                    <a:pt x="845" y="495"/>
                  </a:lnTo>
                  <a:lnTo>
                    <a:pt x="837" y="492"/>
                  </a:lnTo>
                  <a:lnTo>
                    <a:pt x="830" y="487"/>
                  </a:lnTo>
                  <a:lnTo>
                    <a:pt x="822" y="487"/>
                  </a:lnTo>
                  <a:lnTo>
                    <a:pt x="818" y="489"/>
                  </a:lnTo>
                  <a:lnTo>
                    <a:pt x="813" y="488"/>
                  </a:lnTo>
                  <a:lnTo>
                    <a:pt x="808" y="487"/>
                  </a:lnTo>
                  <a:lnTo>
                    <a:pt x="796" y="487"/>
                  </a:lnTo>
                  <a:lnTo>
                    <a:pt x="783" y="487"/>
                  </a:lnTo>
                  <a:lnTo>
                    <a:pt x="755" y="479"/>
                  </a:lnTo>
                  <a:lnTo>
                    <a:pt x="725" y="475"/>
                  </a:lnTo>
                  <a:lnTo>
                    <a:pt x="708" y="472"/>
                  </a:lnTo>
                  <a:lnTo>
                    <a:pt x="692" y="471"/>
                  </a:lnTo>
                  <a:lnTo>
                    <a:pt x="675" y="472"/>
                  </a:lnTo>
                  <a:lnTo>
                    <a:pt x="659" y="475"/>
                  </a:lnTo>
                  <a:lnTo>
                    <a:pt x="655" y="482"/>
                  </a:lnTo>
                  <a:lnTo>
                    <a:pt x="650" y="495"/>
                  </a:lnTo>
                  <a:lnTo>
                    <a:pt x="647" y="509"/>
                  </a:lnTo>
                  <a:lnTo>
                    <a:pt x="646" y="517"/>
                  </a:lnTo>
                  <a:lnTo>
                    <a:pt x="649" y="519"/>
                  </a:lnTo>
                  <a:lnTo>
                    <a:pt x="651" y="522"/>
                  </a:lnTo>
                  <a:lnTo>
                    <a:pt x="649" y="532"/>
                  </a:lnTo>
                  <a:lnTo>
                    <a:pt x="646" y="538"/>
                  </a:lnTo>
                  <a:lnTo>
                    <a:pt x="646" y="540"/>
                  </a:lnTo>
                  <a:lnTo>
                    <a:pt x="646" y="544"/>
                  </a:lnTo>
                  <a:lnTo>
                    <a:pt x="648" y="548"/>
                  </a:lnTo>
                  <a:lnTo>
                    <a:pt x="651" y="553"/>
                  </a:lnTo>
                  <a:lnTo>
                    <a:pt x="651" y="560"/>
                  </a:lnTo>
                  <a:lnTo>
                    <a:pt x="650" y="565"/>
                  </a:lnTo>
                  <a:lnTo>
                    <a:pt x="648" y="569"/>
                  </a:lnTo>
                  <a:lnTo>
                    <a:pt x="645" y="573"/>
                  </a:lnTo>
                  <a:lnTo>
                    <a:pt x="646" y="580"/>
                  </a:lnTo>
                  <a:lnTo>
                    <a:pt x="647" y="584"/>
                  </a:lnTo>
                  <a:lnTo>
                    <a:pt x="649" y="587"/>
                  </a:lnTo>
                  <a:lnTo>
                    <a:pt x="651" y="592"/>
                  </a:lnTo>
                  <a:lnTo>
                    <a:pt x="648" y="594"/>
                  </a:lnTo>
                  <a:lnTo>
                    <a:pt x="645" y="596"/>
                  </a:lnTo>
                  <a:lnTo>
                    <a:pt x="642" y="599"/>
                  </a:lnTo>
                  <a:lnTo>
                    <a:pt x="640" y="604"/>
                  </a:lnTo>
                  <a:lnTo>
                    <a:pt x="646" y="610"/>
                  </a:lnTo>
                  <a:lnTo>
                    <a:pt x="651" y="617"/>
                  </a:lnTo>
                  <a:lnTo>
                    <a:pt x="652" y="654"/>
                  </a:lnTo>
                  <a:lnTo>
                    <a:pt x="654" y="695"/>
                  </a:lnTo>
                  <a:lnTo>
                    <a:pt x="654" y="715"/>
                  </a:lnTo>
                  <a:lnTo>
                    <a:pt x="651" y="734"/>
                  </a:lnTo>
                  <a:lnTo>
                    <a:pt x="649" y="750"/>
                  </a:lnTo>
                  <a:lnTo>
                    <a:pt x="646" y="765"/>
                  </a:lnTo>
                  <a:lnTo>
                    <a:pt x="648" y="768"/>
                  </a:lnTo>
                  <a:lnTo>
                    <a:pt x="651" y="770"/>
                  </a:lnTo>
                  <a:lnTo>
                    <a:pt x="654" y="778"/>
                  </a:lnTo>
                  <a:lnTo>
                    <a:pt x="654" y="789"/>
                  </a:lnTo>
                  <a:lnTo>
                    <a:pt x="655" y="801"/>
                  </a:lnTo>
                  <a:lnTo>
                    <a:pt x="656" y="809"/>
                  </a:lnTo>
                  <a:lnTo>
                    <a:pt x="658" y="812"/>
                  </a:lnTo>
                  <a:lnTo>
                    <a:pt x="660" y="813"/>
                  </a:lnTo>
                  <a:lnTo>
                    <a:pt x="664" y="814"/>
                  </a:lnTo>
                  <a:lnTo>
                    <a:pt x="668" y="813"/>
                  </a:lnTo>
                  <a:lnTo>
                    <a:pt x="671" y="812"/>
                  </a:lnTo>
                  <a:lnTo>
                    <a:pt x="674" y="809"/>
                  </a:lnTo>
                  <a:lnTo>
                    <a:pt x="680" y="805"/>
                  </a:lnTo>
                  <a:lnTo>
                    <a:pt x="684" y="800"/>
                  </a:lnTo>
                  <a:lnTo>
                    <a:pt x="715" y="790"/>
                  </a:lnTo>
                  <a:lnTo>
                    <a:pt x="721" y="790"/>
                  </a:lnTo>
                  <a:lnTo>
                    <a:pt x="728" y="790"/>
                  </a:lnTo>
                  <a:lnTo>
                    <a:pt x="738" y="785"/>
                  </a:lnTo>
                  <a:lnTo>
                    <a:pt x="745" y="780"/>
                  </a:lnTo>
                  <a:lnTo>
                    <a:pt x="757" y="779"/>
                  </a:lnTo>
                  <a:lnTo>
                    <a:pt x="768" y="777"/>
                  </a:lnTo>
                  <a:lnTo>
                    <a:pt x="783" y="772"/>
                  </a:lnTo>
                  <a:lnTo>
                    <a:pt x="798" y="767"/>
                  </a:lnTo>
                  <a:lnTo>
                    <a:pt x="808" y="761"/>
                  </a:lnTo>
                  <a:lnTo>
                    <a:pt x="817" y="756"/>
                  </a:lnTo>
                  <a:lnTo>
                    <a:pt x="832" y="755"/>
                  </a:lnTo>
                  <a:lnTo>
                    <a:pt x="845" y="756"/>
                  </a:lnTo>
                  <a:lnTo>
                    <a:pt x="855" y="751"/>
                  </a:lnTo>
                  <a:lnTo>
                    <a:pt x="866" y="746"/>
                  </a:lnTo>
                  <a:lnTo>
                    <a:pt x="873" y="746"/>
                  </a:lnTo>
                  <a:lnTo>
                    <a:pt x="882" y="746"/>
                  </a:lnTo>
                  <a:lnTo>
                    <a:pt x="888" y="744"/>
                  </a:lnTo>
                  <a:lnTo>
                    <a:pt x="893" y="742"/>
                  </a:lnTo>
                  <a:lnTo>
                    <a:pt x="899" y="737"/>
                  </a:lnTo>
                  <a:lnTo>
                    <a:pt x="903" y="734"/>
                  </a:lnTo>
                  <a:lnTo>
                    <a:pt x="908" y="736"/>
                  </a:lnTo>
                  <a:lnTo>
                    <a:pt x="913" y="739"/>
                  </a:lnTo>
                  <a:lnTo>
                    <a:pt x="918" y="735"/>
                  </a:lnTo>
                  <a:lnTo>
                    <a:pt x="924" y="731"/>
                  </a:lnTo>
                  <a:lnTo>
                    <a:pt x="935" y="733"/>
                  </a:lnTo>
                  <a:lnTo>
                    <a:pt x="947" y="734"/>
                  </a:lnTo>
                  <a:lnTo>
                    <a:pt x="961" y="732"/>
                  </a:lnTo>
                  <a:lnTo>
                    <a:pt x="975" y="728"/>
                  </a:lnTo>
                  <a:lnTo>
                    <a:pt x="978" y="730"/>
                  </a:lnTo>
                  <a:lnTo>
                    <a:pt x="983" y="731"/>
                  </a:lnTo>
                  <a:lnTo>
                    <a:pt x="988" y="731"/>
                  </a:lnTo>
                  <a:lnTo>
                    <a:pt x="1000" y="730"/>
                  </a:lnTo>
                  <a:lnTo>
                    <a:pt x="1013" y="728"/>
                  </a:lnTo>
                  <a:lnTo>
                    <a:pt x="1019" y="728"/>
                  </a:lnTo>
                  <a:lnTo>
                    <a:pt x="1019" y="726"/>
                  </a:lnTo>
                  <a:lnTo>
                    <a:pt x="1019" y="725"/>
                  </a:lnTo>
                  <a:lnTo>
                    <a:pt x="1015" y="717"/>
                  </a:lnTo>
                  <a:lnTo>
                    <a:pt x="1009" y="711"/>
                  </a:lnTo>
                  <a:lnTo>
                    <a:pt x="1006" y="708"/>
                  </a:lnTo>
                  <a:lnTo>
                    <a:pt x="1003" y="704"/>
                  </a:lnTo>
                  <a:lnTo>
                    <a:pt x="999" y="702"/>
                  </a:lnTo>
                  <a:lnTo>
                    <a:pt x="996" y="701"/>
                  </a:lnTo>
                  <a:lnTo>
                    <a:pt x="989" y="700"/>
                  </a:lnTo>
                  <a:lnTo>
                    <a:pt x="983" y="701"/>
                  </a:lnTo>
                  <a:lnTo>
                    <a:pt x="977" y="702"/>
                  </a:lnTo>
                  <a:lnTo>
                    <a:pt x="972" y="704"/>
                  </a:lnTo>
                  <a:lnTo>
                    <a:pt x="965" y="705"/>
                  </a:lnTo>
                  <a:lnTo>
                    <a:pt x="960" y="707"/>
                  </a:lnTo>
                  <a:lnTo>
                    <a:pt x="954" y="707"/>
                  </a:lnTo>
                  <a:lnTo>
                    <a:pt x="949" y="704"/>
                  </a:lnTo>
                  <a:lnTo>
                    <a:pt x="949" y="703"/>
                  </a:lnTo>
                  <a:lnTo>
                    <a:pt x="948" y="699"/>
                  </a:lnTo>
                  <a:lnTo>
                    <a:pt x="948" y="695"/>
                  </a:lnTo>
                  <a:lnTo>
                    <a:pt x="949" y="691"/>
                  </a:lnTo>
                  <a:lnTo>
                    <a:pt x="950" y="688"/>
                  </a:lnTo>
                  <a:lnTo>
                    <a:pt x="957" y="681"/>
                  </a:lnTo>
                  <a:lnTo>
                    <a:pt x="969" y="673"/>
                  </a:lnTo>
                  <a:lnTo>
                    <a:pt x="975" y="668"/>
                  </a:lnTo>
                  <a:lnTo>
                    <a:pt x="981" y="665"/>
                  </a:lnTo>
                  <a:lnTo>
                    <a:pt x="986" y="663"/>
                  </a:lnTo>
                  <a:lnTo>
                    <a:pt x="991" y="661"/>
                  </a:lnTo>
                  <a:lnTo>
                    <a:pt x="993" y="664"/>
                  </a:lnTo>
                  <a:lnTo>
                    <a:pt x="996" y="666"/>
                  </a:lnTo>
                  <a:lnTo>
                    <a:pt x="1003" y="666"/>
                  </a:lnTo>
                  <a:lnTo>
                    <a:pt x="1010" y="664"/>
                  </a:lnTo>
                  <a:lnTo>
                    <a:pt x="1017" y="661"/>
                  </a:lnTo>
                  <a:lnTo>
                    <a:pt x="1022" y="658"/>
                  </a:lnTo>
                  <a:lnTo>
                    <a:pt x="1023" y="655"/>
                  </a:lnTo>
                  <a:lnTo>
                    <a:pt x="1023" y="653"/>
                  </a:lnTo>
                  <a:lnTo>
                    <a:pt x="1026" y="653"/>
                  </a:lnTo>
                  <a:lnTo>
                    <a:pt x="1027" y="653"/>
                  </a:lnTo>
                  <a:lnTo>
                    <a:pt x="1032" y="657"/>
                  </a:lnTo>
                  <a:lnTo>
                    <a:pt x="1038" y="663"/>
                  </a:lnTo>
                  <a:lnTo>
                    <a:pt x="1048" y="663"/>
                  </a:lnTo>
                  <a:lnTo>
                    <a:pt x="1058" y="663"/>
                  </a:lnTo>
                  <a:lnTo>
                    <a:pt x="1061" y="661"/>
                  </a:lnTo>
                  <a:lnTo>
                    <a:pt x="1063" y="658"/>
                  </a:lnTo>
                  <a:lnTo>
                    <a:pt x="1062" y="656"/>
                  </a:lnTo>
                  <a:lnTo>
                    <a:pt x="1062" y="654"/>
                  </a:lnTo>
                  <a:lnTo>
                    <a:pt x="1058" y="651"/>
                  </a:lnTo>
                  <a:lnTo>
                    <a:pt x="1055" y="649"/>
                  </a:lnTo>
                  <a:lnTo>
                    <a:pt x="1052" y="646"/>
                  </a:lnTo>
                  <a:lnTo>
                    <a:pt x="1048" y="645"/>
                  </a:lnTo>
                  <a:lnTo>
                    <a:pt x="1044" y="643"/>
                  </a:lnTo>
                  <a:lnTo>
                    <a:pt x="1042" y="640"/>
                  </a:lnTo>
                  <a:lnTo>
                    <a:pt x="1040" y="637"/>
                  </a:lnTo>
                  <a:lnTo>
                    <a:pt x="1039" y="631"/>
                  </a:lnTo>
                  <a:lnTo>
                    <a:pt x="1041" y="628"/>
                  </a:lnTo>
                  <a:lnTo>
                    <a:pt x="1043" y="624"/>
                  </a:lnTo>
                  <a:lnTo>
                    <a:pt x="1044" y="624"/>
                  </a:lnTo>
                  <a:lnTo>
                    <a:pt x="1046" y="624"/>
                  </a:lnTo>
                  <a:lnTo>
                    <a:pt x="1052" y="630"/>
                  </a:lnTo>
                  <a:lnTo>
                    <a:pt x="1061" y="637"/>
                  </a:lnTo>
                  <a:lnTo>
                    <a:pt x="1066" y="639"/>
                  </a:lnTo>
                  <a:lnTo>
                    <a:pt x="1070" y="641"/>
                  </a:lnTo>
                  <a:lnTo>
                    <a:pt x="1076" y="642"/>
                  </a:lnTo>
                  <a:lnTo>
                    <a:pt x="1081" y="642"/>
                  </a:lnTo>
                  <a:lnTo>
                    <a:pt x="1082" y="641"/>
                  </a:lnTo>
                  <a:lnTo>
                    <a:pt x="1084" y="639"/>
                  </a:lnTo>
                  <a:lnTo>
                    <a:pt x="1081" y="634"/>
                  </a:lnTo>
                  <a:lnTo>
                    <a:pt x="1079" y="630"/>
                  </a:lnTo>
                  <a:lnTo>
                    <a:pt x="1078" y="626"/>
                  </a:lnTo>
                  <a:lnTo>
                    <a:pt x="1078" y="620"/>
                  </a:lnTo>
                  <a:lnTo>
                    <a:pt x="1079" y="619"/>
                  </a:lnTo>
                  <a:lnTo>
                    <a:pt x="1080" y="619"/>
                  </a:lnTo>
                  <a:lnTo>
                    <a:pt x="1085" y="621"/>
                  </a:lnTo>
                  <a:lnTo>
                    <a:pt x="1087" y="626"/>
                  </a:lnTo>
                  <a:lnTo>
                    <a:pt x="1088" y="630"/>
                  </a:lnTo>
                  <a:lnTo>
                    <a:pt x="1090" y="635"/>
                  </a:lnTo>
                  <a:lnTo>
                    <a:pt x="1096" y="633"/>
                  </a:lnTo>
                  <a:lnTo>
                    <a:pt x="1102" y="630"/>
                  </a:lnTo>
                  <a:lnTo>
                    <a:pt x="1103" y="626"/>
                  </a:lnTo>
                  <a:lnTo>
                    <a:pt x="1105" y="621"/>
                  </a:lnTo>
                  <a:lnTo>
                    <a:pt x="1105" y="617"/>
                  </a:lnTo>
                  <a:lnTo>
                    <a:pt x="1105" y="610"/>
                  </a:lnTo>
                  <a:lnTo>
                    <a:pt x="1103" y="607"/>
                  </a:lnTo>
                  <a:lnTo>
                    <a:pt x="1102" y="603"/>
                  </a:lnTo>
                  <a:lnTo>
                    <a:pt x="1105" y="598"/>
                  </a:lnTo>
                  <a:lnTo>
                    <a:pt x="1109" y="594"/>
                  </a:lnTo>
                  <a:lnTo>
                    <a:pt x="1108" y="586"/>
                  </a:lnTo>
                  <a:lnTo>
                    <a:pt x="1106" y="579"/>
                  </a:lnTo>
                  <a:lnTo>
                    <a:pt x="1113" y="573"/>
                  </a:lnTo>
                  <a:lnTo>
                    <a:pt x="1127" y="565"/>
                  </a:lnTo>
                  <a:lnTo>
                    <a:pt x="1140" y="557"/>
                  </a:lnTo>
                  <a:lnTo>
                    <a:pt x="1148" y="553"/>
                  </a:lnTo>
                  <a:lnTo>
                    <a:pt x="1160" y="552"/>
                  </a:lnTo>
                  <a:lnTo>
                    <a:pt x="1170" y="550"/>
                  </a:lnTo>
                  <a:lnTo>
                    <a:pt x="1171" y="546"/>
                  </a:lnTo>
                  <a:lnTo>
                    <a:pt x="1173" y="541"/>
                  </a:lnTo>
                  <a:lnTo>
                    <a:pt x="1175" y="537"/>
                  </a:lnTo>
                  <a:lnTo>
                    <a:pt x="1179" y="533"/>
                  </a:lnTo>
                  <a:lnTo>
                    <a:pt x="1183" y="529"/>
                  </a:lnTo>
                  <a:lnTo>
                    <a:pt x="1187" y="527"/>
                  </a:lnTo>
                  <a:lnTo>
                    <a:pt x="1192" y="525"/>
                  </a:lnTo>
                  <a:lnTo>
                    <a:pt x="1196" y="523"/>
                  </a:lnTo>
                  <a:lnTo>
                    <a:pt x="1205" y="524"/>
                  </a:lnTo>
                  <a:lnTo>
                    <a:pt x="1215" y="525"/>
                  </a:lnTo>
                  <a:lnTo>
                    <a:pt x="1220" y="519"/>
                  </a:lnTo>
                  <a:lnTo>
                    <a:pt x="1225" y="514"/>
                  </a:lnTo>
                  <a:lnTo>
                    <a:pt x="1225" y="510"/>
                  </a:lnTo>
                  <a:lnTo>
                    <a:pt x="1225" y="505"/>
                  </a:lnTo>
                  <a:lnTo>
                    <a:pt x="1222" y="502"/>
                  </a:lnTo>
                  <a:lnTo>
                    <a:pt x="1219" y="499"/>
                  </a:lnTo>
                  <a:lnTo>
                    <a:pt x="1215" y="498"/>
                  </a:lnTo>
                  <a:lnTo>
                    <a:pt x="1210" y="498"/>
                  </a:lnTo>
                  <a:lnTo>
                    <a:pt x="1207" y="498"/>
                  </a:lnTo>
                  <a:lnTo>
                    <a:pt x="1203" y="499"/>
                  </a:lnTo>
                  <a:lnTo>
                    <a:pt x="1198" y="499"/>
                  </a:lnTo>
                  <a:lnTo>
                    <a:pt x="1193" y="500"/>
                  </a:lnTo>
                  <a:lnTo>
                    <a:pt x="1187" y="500"/>
                  </a:lnTo>
                  <a:lnTo>
                    <a:pt x="1182" y="499"/>
                  </a:lnTo>
                  <a:lnTo>
                    <a:pt x="1178" y="497"/>
                  </a:lnTo>
                  <a:lnTo>
                    <a:pt x="1172" y="495"/>
                  </a:lnTo>
                  <a:lnTo>
                    <a:pt x="1162" y="495"/>
                  </a:lnTo>
                  <a:lnTo>
                    <a:pt x="1152" y="495"/>
                  </a:lnTo>
                  <a:lnTo>
                    <a:pt x="1145" y="491"/>
                  </a:lnTo>
                  <a:lnTo>
                    <a:pt x="1136" y="487"/>
                  </a:lnTo>
                  <a:lnTo>
                    <a:pt x="1132" y="488"/>
                  </a:lnTo>
                  <a:lnTo>
                    <a:pt x="1127" y="489"/>
                  </a:lnTo>
                  <a:lnTo>
                    <a:pt x="1121" y="490"/>
                  </a:lnTo>
                  <a:lnTo>
                    <a:pt x="1114" y="490"/>
                  </a:lnTo>
                  <a:lnTo>
                    <a:pt x="1106" y="490"/>
                  </a:lnTo>
                  <a:lnTo>
                    <a:pt x="1100" y="489"/>
                  </a:lnTo>
                  <a:lnTo>
                    <a:pt x="1093" y="487"/>
                  </a:lnTo>
                  <a:lnTo>
                    <a:pt x="1088" y="484"/>
                  </a:lnTo>
                  <a:lnTo>
                    <a:pt x="1082" y="482"/>
                  </a:lnTo>
                  <a:lnTo>
                    <a:pt x="1080" y="479"/>
                  </a:lnTo>
                  <a:lnTo>
                    <a:pt x="1078" y="472"/>
                  </a:lnTo>
                  <a:lnTo>
                    <a:pt x="1078" y="464"/>
                  </a:lnTo>
                  <a:lnTo>
                    <a:pt x="1074" y="457"/>
                  </a:lnTo>
                  <a:lnTo>
                    <a:pt x="1071" y="454"/>
                  </a:lnTo>
                  <a:lnTo>
                    <a:pt x="1070" y="452"/>
                  </a:lnTo>
                  <a:lnTo>
                    <a:pt x="1071" y="448"/>
                  </a:lnTo>
                  <a:lnTo>
                    <a:pt x="1074" y="445"/>
                  </a:lnTo>
                  <a:lnTo>
                    <a:pt x="1077" y="440"/>
                  </a:lnTo>
                  <a:lnTo>
                    <a:pt x="1074" y="434"/>
                  </a:lnTo>
                  <a:lnTo>
                    <a:pt x="1069" y="428"/>
                  </a:lnTo>
                  <a:lnTo>
                    <a:pt x="1068" y="425"/>
                  </a:lnTo>
                  <a:lnTo>
                    <a:pt x="1067" y="421"/>
                  </a:lnTo>
                  <a:lnTo>
                    <a:pt x="1066" y="418"/>
                  </a:lnTo>
                  <a:lnTo>
                    <a:pt x="1066" y="414"/>
                  </a:lnTo>
                  <a:lnTo>
                    <a:pt x="1069" y="411"/>
                  </a:lnTo>
                  <a:lnTo>
                    <a:pt x="1071" y="409"/>
                  </a:lnTo>
                  <a:lnTo>
                    <a:pt x="1067" y="399"/>
                  </a:lnTo>
                  <a:lnTo>
                    <a:pt x="1063" y="394"/>
                  </a:lnTo>
                  <a:lnTo>
                    <a:pt x="1057" y="389"/>
                  </a:lnTo>
                  <a:lnTo>
                    <a:pt x="1048" y="384"/>
                  </a:lnTo>
                  <a:lnTo>
                    <a:pt x="1044" y="378"/>
                  </a:lnTo>
                  <a:lnTo>
                    <a:pt x="1040" y="373"/>
                  </a:lnTo>
                  <a:lnTo>
                    <a:pt x="1034" y="373"/>
                  </a:lnTo>
                  <a:lnTo>
                    <a:pt x="1029" y="373"/>
                  </a:lnTo>
                  <a:close/>
                  <a:moveTo>
                    <a:pt x="1225" y="463"/>
                  </a:moveTo>
                  <a:lnTo>
                    <a:pt x="1224" y="466"/>
                  </a:lnTo>
                  <a:lnTo>
                    <a:pt x="1221" y="470"/>
                  </a:lnTo>
                  <a:lnTo>
                    <a:pt x="1220" y="476"/>
                  </a:lnTo>
                  <a:lnTo>
                    <a:pt x="1220" y="480"/>
                  </a:lnTo>
                  <a:lnTo>
                    <a:pt x="1220" y="486"/>
                  </a:lnTo>
                  <a:lnTo>
                    <a:pt x="1221" y="490"/>
                  </a:lnTo>
                  <a:lnTo>
                    <a:pt x="1224" y="494"/>
                  </a:lnTo>
                  <a:lnTo>
                    <a:pt x="1226" y="497"/>
                  </a:lnTo>
                  <a:lnTo>
                    <a:pt x="1230" y="498"/>
                  </a:lnTo>
                  <a:lnTo>
                    <a:pt x="1234" y="497"/>
                  </a:lnTo>
                  <a:lnTo>
                    <a:pt x="1239" y="494"/>
                  </a:lnTo>
                  <a:lnTo>
                    <a:pt x="1242" y="490"/>
                  </a:lnTo>
                  <a:lnTo>
                    <a:pt x="1244" y="487"/>
                  </a:lnTo>
                  <a:lnTo>
                    <a:pt x="1245" y="482"/>
                  </a:lnTo>
                  <a:lnTo>
                    <a:pt x="1245" y="478"/>
                  </a:lnTo>
                  <a:lnTo>
                    <a:pt x="1244" y="475"/>
                  </a:lnTo>
                  <a:lnTo>
                    <a:pt x="1241" y="477"/>
                  </a:lnTo>
                  <a:lnTo>
                    <a:pt x="1239" y="479"/>
                  </a:lnTo>
                  <a:lnTo>
                    <a:pt x="1237" y="478"/>
                  </a:lnTo>
                  <a:lnTo>
                    <a:pt x="1234" y="478"/>
                  </a:lnTo>
                  <a:lnTo>
                    <a:pt x="1234" y="471"/>
                  </a:lnTo>
                  <a:lnTo>
                    <a:pt x="1233" y="466"/>
                  </a:lnTo>
                  <a:lnTo>
                    <a:pt x="1229" y="464"/>
                  </a:lnTo>
                  <a:lnTo>
                    <a:pt x="1225" y="463"/>
                  </a:lnTo>
                  <a:close/>
                  <a:moveTo>
                    <a:pt x="1346" y="551"/>
                  </a:moveTo>
                  <a:lnTo>
                    <a:pt x="1343" y="553"/>
                  </a:lnTo>
                  <a:lnTo>
                    <a:pt x="1341" y="556"/>
                  </a:lnTo>
                  <a:lnTo>
                    <a:pt x="1338" y="561"/>
                  </a:lnTo>
                  <a:lnTo>
                    <a:pt x="1337" y="567"/>
                  </a:lnTo>
                  <a:lnTo>
                    <a:pt x="1338" y="569"/>
                  </a:lnTo>
                  <a:lnTo>
                    <a:pt x="1340" y="570"/>
                  </a:lnTo>
                  <a:lnTo>
                    <a:pt x="1342" y="571"/>
                  </a:lnTo>
                  <a:lnTo>
                    <a:pt x="1344" y="570"/>
                  </a:lnTo>
                  <a:lnTo>
                    <a:pt x="1347" y="569"/>
                  </a:lnTo>
                  <a:lnTo>
                    <a:pt x="1350" y="565"/>
                  </a:lnTo>
                  <a:lnTo>
                    <a:pt x="1350" y="562"/>
                  </a:lnTo>
                  <a:lnTo>
                    <a:pt x="1350" y="558"/>
                  </a:lnTo>
                  <a:lnTo>
                    <a:pt x="1350" y="554"/>
                  </a:lnTo>
                  <a:lnTo>
                    <a:pt x="1349" y="551"/>
                  </a:lnTo>
                  <a:lnTo>
                    <a:pt x="1348" y="551"/>
                  </a:lnTo>
                  <a:lnTo>
                    <a:pt x="1347" y="551"/>
                  </a:lnTo>
                  <a:lnTo>
                    <a:pt x="1346" y="551"/>
                  </a:lnTo>
                  <a:close/>
                  <a:moveTo>
                    <a:pt x="1268" y="622"/>
                  </a:moveTo>
                  <a:lnTo>
                    <a:pt x="1271" y="624"/>
                  </a:lnTo>
                  <a:lnTo>
                    <a:pt x="1272" y="627"/>
                  </a:lnTo>
                  <a:lnTo>
                    <a:pt x="1271" y="628"/>
                  </a:lnTo>
                  <a:lnTo>
                    <a:pt x="1268" y="628"/>
                  </a:lnTo>
                  <a:lnTo>
                    <a:pt x="1268" y="627"/>
                  </a:lnTo>
                  <a:lnTo>
                    <a:pt x="1268" y="624"/>
                  </a:lnTo>
                  <a:lnTo>
                    <a:pt x="1268" y="622"/>
                  </a:lnTo>
                  <a:close/>
                  <a:moveTo>
                    <a:pt x="939" y="691"/>
                  </a:moveTo>
                  <a:lnTo>
                    <a:pt x="941" y="691"/>
                  </a:lnTo>
                  <a:lnTo>
                    <a:pt x="943" y="692"/>
                  </a:lnTo>
                  <a:lnTo>
                    <a:pt x="945" y="693"/>
                  </a:lnTo>
                  <a:lnTo>
                    <a:pt x="945" y="695"/>
                  </a:lnTo>
                  <a:lnTo>
                    <a:pt x="945" y="696"/>
                  </a:lnTo>
                  <a:lnTo>
                    <a:pt x="943" y="697"/>
                  </a:lnTo>
                  <a:lnTo>
                    <a:pt x="941" y="698"/>
                  </a:lnTo>
                  <a:lnTo>
                    <a:pt x="939" y="698"/>
                  </a:lnTo>
                  <a:lnTo>
                    <a:pt x="938" y="697"/>
                  </a:lnTo>
                  <a:lnTo>
                    <a:pt x="937" y="695"/>
                  </a:lnTo>
                  <a:lnTo>
                    <a:pt x="937" y="693"/>
                  </a:lnTo>
                  <a:lnTo>
                    <a:pt x="938" y="692"/>
                  </a:lnTo>
                  <a:lnTo>
                    <a:pt x="939" y="691"/>
                  </a:lnTo>
                  <a:close/>
                  <a:moveTo>
                    <a:pt x="1057" y="897"/>
                  </a:moveTo>
                  <a:lnTo>
                    <a:pt x="1070" y="898"/>
                  </a:lnTo>
                  <a:lnTo>
                    <a:pt x="1084" y="901"/>
                  </a:lnTo>
                  <a:lnTo>
                    <a:pt x="1082" y="908"/>
                  </a:lnTo>
                  <a:lnTo>
                    <a:pt x="1081" y="915"/>
                  </a:lnTo>
                  <a:lnTo>
                    <a:pt x="1081" y="919"/>
                  </a:lnTo>
                  <a:lnTo>
                    <a:pt x="1081" y="922"/>
                  </a:lnTo>
                  <a:lnTo>
                    <a:pt x="1082" y="925"/>
                  </a:lnTo>
                  <a:lnTo>
                    <a:pt x="1085" y="926"/>
                  </a:lnTo>
                  <a:lnTo>
                    <a:pt x="1094" y="931"/>
                  </a:lnTo>
                  <a:lnTo>
                    <a:pt x="1103" y="936"/>
                  </a:lnTo>
                  <a:lnTo>
                    <a:pt x="1106" y="940"/>
                  </a:lnTo>
                  <a:lnTo>
                    <a:pt x="1108" y="944"/>
                  </a:lnTo>
                  <a:lnTo>
                    <a:pt x="1108" y="949"/>
                  </a:lnTo>
                  <a:lnTo>
                    <a:pt x="1106" y="955"/>
                  </a:lnTo>
                  <a:lnTo>
                    <a:pt x="1103" y="959"/>
                  </a:lnTo>
                  <a:lnTo>
                    <a:pt x="1101" y="965"/>
                  </a:lnTo>
                  <a:lnTo>
                    <a:pt x="1096" y="968"/>
                  </a:lnTo>
                  <a:lnTo>
                    <a:pt x="1089" y="970"/>
                  </a:lnTo>
                  <a:lnTo>
                    <a:pt x="1082" y="975"/>
                  </a:lnTo>
                  <a:lnTo>
                    <a:pt x="1078" y="979"/>
                  </a:lnTo>
                  <a:lnTo>
                    <a:pt x="1080" y="982"/>
                  </a:lnTo>
                  <a:lnTo>
                    <a:pt x="1081" y="985"/>
                  </a:lnTo>
                  <a:lnTo>
                    <a:pt x="1081" y="989"/>
                  </a:lnTo>
                  <a:lnTo>
                    <a:pt x="1080" y="992"/>
                  </a:lnTo>
                  <a:lnTo>
                    <a:pt x="1078" y="994"/>
                  </a:lnTo>
                  <a:lnTo>
                    <a:pt x="1076" y="995"/>
                  </a:lnTo>
                  <a:lnTo>
                    <a:pt x="1069" y="994"/>
                  </a:lnTo>
                  <a:lnTo>
                    <a:pt x="1063" y="993"/>
                  </a:lnTo>
                  <a:lnTo>
                    <a:pt x="1055" y="995"/>
                  </a:lnTo>
                  <a:lnTo>
                    <a:pt x="1047" y="1001"/>
                  </a:lnTo>
                  <a:lnTo>
                    <a:pt x="1040" y="1006"/>
                  </a:lnTo>
                  <a:lnTo>
                    <a:pt x="1034" y="1011"/>
                  </a:lnTo>
                  <a:lnTo>
                    <a:pt x="1018" y="1017"/>
                  </a:lnTo>
                  <a:lnTo>
                    <a:pt x="1003" y="1024"/>
                  </a:lnTo>
                  <a:lnTo>
                    <a:pt x="997" y="1030"/>
                  </a:lnTo>
                  <a:lnTo>
                    <a:pt x="991" y="1036"/>
                  </a:lnTo>
                  <a:lnTo>
                    <a:pt x="984" y="1037"/>
                  </a:lnTo>
                  <a:lnTo>
                    <a:pt x="980" y="1038"/>
                  </a:lnTo>
                  <a:lnTo>
                    <a:pt x="978" y="1042"/>
                  </a:lnTo>
                  <a:lnTo>
                    <a:pt x="976" y="1046"/>
                  </a:lnTo>
                  <a:lnTo>
                    <a:pt x="974" y="1049"/>
                  </a:lnTo>
                  <a:lnTo>
                    <a:pt x="971" y="1051"/>
                  </a:lnTo>
                  <a:lnTo>
                    <a:pt x="964" y="1054"/>
                  </a:lnTo>
                  <a:lnTo>
                    <a:pt x="957" y="1058"/>
                  </a:lnTo>
                  <a:lnTo>
                    <a:pt x="952" y="1062"/>
                  </a:lnTo>
                  <a:lnTo>
                    <a:pt x="950" y="1066"/>
                  </a:lnTo>
                  <a:lnTo>
                    <a:pt x="948" y="1071"/>
                  </a:lnTo>
                  <a:lnTo>
                    <a:pt x="945" y="1076"/>
                  </a:lnTo>
                  <a:lnTo>
                    <a:pt x="941" y="1074"/>
                  </a:lnTo>
                  <a:lnTo>
                    <a:pt x="937" y="1073"/>
                  </a:lnTo>
                  <a:lnTo>
                    <a:pt x="925" y="1081"/>
                  </a:lnTo>
                  <a:lnTo>
                    <a:pt x="913" y="1088"/>
                  </a:lnTo>
                  <a:lnTo>
                    <a:pt x="907" y="1088"/>
                  </a:lnTo>
                  <a:lnTo>
                    <a:pt x="901" y="1088"/>
                  </a:lnTo>
                  <a:lnTo>
                    <a:pt x="894" y="1095"/>
                  </a:lnTo>
                  <a:lnTo>
                    <a:pt x="888" y="1103"/>
                  </a:lnTo>
                  <a:lnTo>
                    <a:pt x="877" y="1108"/>
                  </a:lnTo>
                  <a:lnTo>
                    <a:pt x="870" y="1110"/>
                  </a:lnTo>
                  <a:lnTo>
                    <a:pt x="867" y="1111"/>
                  </a:lnTo>
                  <a:lnTo>
                    <a:pt x="865" y="1115"/>
                  </a:lnTo>
                  <a:lnTo>
                    <a:pt x="861" y="1119"/>
                  </a:lnTo>
                  <a:lnTo>
                    <a:pt x="858" y="1127"/>
                  </a:lnTo>
                  <a:lnTo>
                    <a:pt x="860" y="1130"/>
                  </a:lnTo>
                  <a:lnTo>
                    <a:pt x="864" y="1133"/>
                  </a:lnTo>
                  <a:lnTo>
                    <a:pt x="859" y="1144"/>
                  </a:lnTo>
                  <a:lnTo>
                    <a:pt x="852" y="1157"/>
                  </a:lnTo>
                  <a:lnTo>
                    <a:pt x="844" y="1169"/>
                  </a:lnTo>
                  <a:lnTo>
                    <a:pt x="836" y="1177"/>
                  </a:lnTo>
                  <a:lnTo>
                    <a:pt x="833" y="1179"/>
                  </a:lnTo>
                  <a:lnTo>
                    <a:pt x="829" y="1179"/>
                  </a:lnTo>
                  <a:lnTo>
                    <a:pt x="825" y="1180"/>
                  </a:lnTo>
                  <a:lnTo>
                    <a:pt x="821" y="1179"/>
                  </a:lnTo>
                  <a:lnTo>
                    <a:pt x="817" y="1179"/>
                  </a:lnTo>
                  <a:lnTo>
                    <a:pt x="813" y="1180"/>
                  </a:lnTo>
                  <a:lnTo>
                    <a:pt x="810" y="1181"/>
                  </a:lnTo>
                  <a:lnTo>
                    <a:pt x="808" y="1183"/>
                  </a:lnTo>
                  <a:lnTo>
                    <a:pt x="809" y="1186"/>
                  </a:lnTo>
                  <a:lnTo>
                    <a:pt x="810" y="1188"/>
                  </a:lnTo>
                  <a:lnTo>
                    <a:pt x="813" y="1186"/>
                  </a:lnTo>
                  <a:lnTo>
                    <a:pt x="817" y="1185"/>
                  </a:lnTo>
                  <a:lnTo>
                    <a:pt x="819" y="1189"/>
                  </a:lnTo>
                  <a:lnTo>
                    <a:pt x="821" y="1193"/>
                  </a:lnTo>
                  <a:lnTo>
                    <a:pt x="808" y="1204"/>
                  </a:lnTo>
                  <a:lnTo>
                    <a:pt x="797" y="1216"/>
                  </a:lnTo>
                  <a:lnTo>
                    <a:pt x="785" y="1216"/>
                  </a:lnTo>
                  <a:lnTo>
                    <a:pt x="774" y="1216"/>
                  </a:lnTo>
                  <a:lnTo>
                    <a:pt x="773" y="1217"/>
                  </a:lnTo>
                  <a:lnTo>
                    <a:pt x="772" y="1220"/>
                  </a:lnTo>
                  <a:lnTo>
                    <a:pt x="776" y="1226"/>
                  </a:lnTo>
                  <a:lnTo>
                    <a:pt x="780" y="1231"/>
                  </a:lnTo>
                  <a:lnTo>
                    <a:pt x="779" y="1234"/>
                  </a:lnTo>
                  <a:lnTo>
                    <a:pt x="779" y="1237"/>
                  </a:lnTo>
                  <a:lnTo>
                    <a:pt x="778" y="1237"/>
                  </a:lnTo>
                  <a:lnTo>
                    <a:pt x="768" y="1236"/>
                  </a:lnTo>
                  <a:lnTo>
                    <a:pt x="757" y="1236"/>
                  </a:lnTo>
                  <a:lnTo>
                    <a:pt x="753" y="1240"/>
                  </a:lnTo>
                  <a:lnTo>
                    <a:pt x="749" y="1245"/>
                  </a:lnTo>
                  <a:lnTo>
                    <a:pt x="750" y="1247"/>
                  </a:lnTo>
                  <a:lnTo>
                    <a:pt x="750" y="1248"/>
                  </a:lnTo>
                  <a:lnTo>
                    <a:pt x="754" y="1248"/>
                  </a:lnTo>
                  <a:lnTo>
                    <a:pt x="757" y="1247"/>
                  </a:lnTo>
                  <a:lnTo>
                    <a:pt x="760" y="1248"/>
                  </a:lnTo>
                  <a:lnTo>
                    <a:pt x="763" y="1249"/>
                  </a:lnTo>
                  <a:lnTo>
                    <a:pt x="763" y="1250"/>
                  </a:lnTo>
                  <a:lnTo>
                    <a:pt x="749" y="1257"/>
                  </a:lnTo>
                  <a:lnTo>
                    <a:pt x="736" y="1264"/>
                  </a:lnTo>
                  <a:lnTo>
                    <a:pt x="731" y="1272"/>
                  </a:lnTo>
                  <a:lnTo>
                    <a:pt x="727" y="1281"/>
                  </a:lnTo>
                  <a:lnTo>
                    <a:pt x="720" y="1283"/>
                  </a:lnTo>
                  <a:lnTo>
                    <a:pt x="714" y="1285"/>
                  </a:lnTo>
                  <a:lnTo>
                    <a:pt x="705" y="1295"/>
                  </a:lnTo>
                  <a:lnTo>
                    <a:pt x="697" y="1305"/>
                  </a:lnTo>
                  <a:lnTo>
                    <a:pt x="694" y="1305"/>
                  </a:lnTo>
                  <a:lnTo>
                    <a:pt x="692" y="1304"/>
                  </a:lnTo>
                  <a:lnTo>
                    <a:pt x="691" y="1303"/>
                  </a:lnTo>
                  <a:lnTo>
                    <a:pt x="691" y="1302"/>
                  </a:lnTo>
                  <a:lnTo>
                    <a:pt x="692" y="1298"/>
                  </a:lnTo>
                  <a:lnTo>
                    <a:pt x="694" y="1296"/>
                  </a:lnTo>
                  <a:lnTo>
                    <a:pt x="697" y="1294"/>
                  </a:lnTo>
                  <a:lnTo>
                    <a:pt x="699" y="1292"/>
                  </a:lnTo>
                  <a:lnTo>
                    <a:pt x="699" y="1291"/>
                  </a:lnTo>
                  <a:lnTo>
                    <a:pt x="698" y="1288"/>
                  </a:lnTo>
                  <a:lnTo>
                    <a:pt x="697" y="1287"/>
                  </a:lnTo>
                  <a:lnTo>
                    <a:pt x="691" y="1287"/>
                  </a:lnTo>
                  <a:lnTo>
                    <a:pt x="684" y="1288"/>
                  </a:lnTo>
                  <a:lnTo>
                    <a:pt x="679" y="1296"/>
                  </a:lnTo>
                  <a:lnTo>
                    <a:pt x="673" y="1303"/>
                  </a:lnTo>
                  <a:lnTo>
                    <a:pt x="667" y="1308"/>
                  </a:lnTo>
                  <a:lnTo>
                    <a:pt x="659" y="1311"/>
                  </a:lnTo>
                  <a:lnTo>
                    <a:pt x="652" y="1314"/>
                  </a:lnTo>
                  <a:lnTo>
                    <a:pt x="647" y="1316"/>
                  </a:lnTo>
                  <a:lnTo>
                    <a:pt x="644" y="1322"/>
                  </a:lnTo>
                  <a:lnTo>
                    <a:pt x="638" y="1329"/>
                  </a:lnTo>
                  <a:lnTo>
                    <a:pt x="639" y="1330"/>
                  </a:lnTo>
                  <a:lnTo>
                    <a:pt x="639" y="1331"/>
                  </a:lnTo>
                  <a:lnTo>
                    <a:pt x="645" y="1331"/>
                  </a:lnTo>
                  <a:lnTo>
                    <a:pt x="650" y="1330"/>
                  </a:lnTo>
                  <a:lnTo>
                    <a:pt x="650" y="1331"/>
                  </a:lnTo>
                  <a:lnTo>
                    <a:pt x="651" y="1332"/>
                  </a:lnTo>
                  <a:lnTo>
                    <a:pt x="650" y="1336"/>
                  </a:lnTo>
                  <a:lnTo>
                    <a:pt x="650" y="1339"/>
                  </a:lnTo>
                  <a:lnTo>
                    <a:pt x="640" y="1341"/>
                  </a:lnTo>
                  <a:lnTo>
                    <a:pt x="632" y="1343"/>
                  </a:lnTo>
                  <a:lnTo>
                    <a:pt x="628" y="1349"/>
                  </a:lnTo>
                  <a:lnTo>
                    <a:pt x="624" y="1353"/>
                  </a:lnTo>
                  <a:lnTo>
                    <a:pt x="619" y="1356"/>
                  </a:lnTo>
                  <a:lnTo>
                    <a:pt x="612" y="1360"/>
                  </a:lnTo>
                  <a:lnTo>
                    <a:pt x="612" y="1365"/>
                  </a:lnTo>
                  <a:lnTo>
                    <a:pt x="614" y="1367"/>
                  </a:lnTo>
                  <a:lnTo>
                    <a:pt x="616" y="1369"/>
                  </a:lnTo>
                  <a:lnTo>
                    <a:pt x="620" y="1372"/>
                  </a:lnTo>
                  <a:lnTo>
                    <a:pt x="610" y="1381"/>
                  </a:lnTo>
                  <a:lnTo>
                    <a:pt x="600" y="1389"/>
                  </a:lnTo>
                  <a:lnTo>
                    <a:pt x="600" y="1393"/>
                  </a:lnTo>
                  <a:lnTo>
                    <a:pt x="602" y="1397"/>
                  </a:lnTo>
                  <a:lnTo>
                    <a:pt x="610" y="1397"/>
                  </a:lnTo>
                  <a:lnTo>
                    <a:pt x="615" y="1395"/>
                  </a:lnTo>
                  <a:lnTo>
                    <a:pt x="613" y="1399"/>
                  </a:lnTo>
                  <a:lnTo>
                    <a:pt x="609" y="1402"/>
                  </a:lnTo>
                  <a:lnTo>
                    <a:pt x="602" y="1401"/>
                  </a:lnTo>
                  <a:lnTo>
                    <a:pt x="594" y="1401"/>
                  </a:lnTo>
                  <a:lnTo>
                    <a:pt x="596" y="1409"/>
                  </a:lnTo>
                  <a:lnTo>
                    <a:pt x="594" y="1415"/>
                  </a:lnTo>
                  <a:lnTo>
                    <a:pt x="592" y="1418"/>
                  </a:lnTo>
                  <a:lnTo>
                    <a:pt x="588" y="1420"/>
                  </a:lnTo>
                  <a:lnTo>
                    <a:pt x="584" y="1420"/>
                  </a:lnTo>
                  <a:lnTo>
                    <a:pt x="579" y="1420"/>
                  </a:lnTo>
                  <a:lnTo>
                    <a:pt x="575" y="1426"/>
                  </a:lnTo>
                  <a:lnTo>
                    <a:pt x="568" y="1433"/>
                  </a:lnTo>
                  <a:lnTo>
                    <a:pt x="565" y="1435"/>
                  </a:lnTo>
                  <a:lnTo>
                    <a:pt x="561" y="1437"/>
                  </a:lnTo>
                  <a:lnTo>
                    <a:pt x="557" y="1438"/>
                  </a:lnTo>
                  <a:lnTo>
                    <a:pt x="553" y="1438"/>
                  </a:lnTo>
                  <a:lnTo>
                    <a:pt x="552" y="1435"/>
                  </a:lnTo>
                  <a:lnTo>
                    <a:pt x="551" y="1432"/>
                  </a:lnTo>
                  <a:lnTo>
                    <a:pt x="549" y="1430"/>
                  </a:lnTo>
                  <a:lnTo>
                    <a:pt x="546" y="1428"/>
                  </a:lnTo>
                  <a:lnTo>
                    <a:pt x="541" y="1427"/>
                  </a:lnTo>
                  <a:lnTo>
                    <a:pt x="534" y="1424"/>
                  </a:lnTo>
                  <a:lnTo>
                    <a:pt x="524" y="1415"/>
                  </a:lnTo>
                  <a:lnTo>
                    <a:pt x="516" y="1407"/>
                  </a:lnTo>
                  <a:lnTo>
                    <a:pt x="508" y="1410"/>
                  </a:lnTo>
                  <a:lnTo>
                    <a:pt x="501" y="1413"/>
                  </a:lnTo>
                  <a:lnTo>
                    <a:pt x="498" y="1414"/>
                  </a:lnTo>
                  <a:lnTo>
                    <a:pt x="494" y="1415"/>
                  </a:lnTo>
                  <a:lnTo>
                    <a:pt x="489" y="1416"/>
                  </a:lnTo>
                  <a:lnTo>
                    <a:pt x="484" y="1415"/>
                  </a:lnTo>
                  <a:lnTo>
                    <a:pt x="483" y="1401"/>
                  </a:lnTo>
                  <a:lnTo>
                    <a:pt x="484" y="1387"/>
                  </a:lnTo>
                  <a:lnTo>
                    <a:pt x="482" y="1388"/>
                  </a:lnTo>
                  <a:lnTo>
                    <a:pt x="480" y="1389"/>
                  </a:lnTo>
                  <a:lnTo>
                    <a:pt x="477" y="1393"/>
                  </a:lnTo>
                  <a:lnTo>
                    <a:pt x="474" y="1397"/>
                  </a:lnTo>
                  <a:lnTo>
                    <a:pt x="471" y="1399"/>
                  </a:lnTo>
                  <a:lnTo>
                    <a:pt x="466" y="1400"/>
                  </a:lnTo>
                  <a:lnTo>
                    <a:pt x="462" y="1400"/>
                  </a:lnTo>
                  <a:lnTo>
                    <a:pt x="457" y="1400"/>
                  </a:lnTo>
                  <a:lnTo>
                    <a:pt x="452" y="1399"/>
                  </a:lnTo>
                  <a:lnTo>
                    <a:pt x="448" y="1397"/>
                  </a:lnTo>
                  <a:lnTo>
                    <a:pt x="442" y="1395"/>
                  </a:lnTo>
                  <a:lnTo>
                    <a:pt x="438" y="1391"/>
                  </a:lnTo>
                  <a:lnTo>
                    <a:pt x="435" y="1388"/>
                  </a:lnTo>
                  <a:lnTo>
                    <a:pt x="431" y="1384"/>
                  </a:lnTo>
                  <a:lnTo>
                    <a:pt x="429" y="1379"/>
                  </a:lnTo>
                  <a:lnTo>
                    <a:pt x="427" y="1375"/>
                  </a:lnTo>
                  <a:lnTo>
                    <a:pt x="426" y="1369"/>
                  </a:lnTo>
                  <a:lnTo>
                    <a:pt x="427" y="1364"/>
                  </a:lnTo>
                  <a:lnTo>
                    <a:pt x="427" y="1361"/>
                  </a:lnTo>
                  <a:lnTo>
                    <a:pt x="429" y="1357"/>
                  </a:lnTo>
                  <a:lnTo>
                    <a:pt x="430" y="1355"/>
                  </a:lnTo>
                  <a:lnTo>
                    <a:pt x="433" y="1353"/>
                  </a:lnTo>
                  <a:lnTo>
                    <a:pt x="437" y="1352"/>
                  </a:lnTo>
                  <a:lnTo>
                    <a:pt x="441" y="1352"/>
                  </a:lnTo>
                  <a:lnTo>
                    <a:pt x="452" y="1354"/>
                  </a:lnTo>
                  <a:lnTo>
                    <a:pt x="460" y="1355"/>
                  </a:lnTo>
                  <a:lnTo>
                    <a:pt x="464" y="1353"/>
                  </a:lnTo>
                  <a:lnTo>
                    <a:pt x="468" y="1351"/>
                  </a:lnTo>
                  <a:lnTo>
                    <a:pt x="470" y="1350"/>
                  </a:lnTo>
                  <a:lnTo>
                    <a:pt x="472" y="1349"/>
                  </a:lnTo>
                  <a:lnTo>
                    <a:pt x="474" y="1349"/>
                  </a:lnTo>
                  <a:lnTo>
                    <a:pt x="478" y="1349"/>
                  </a:lnTo>
                  <a:lnTo>
                    <a:pt x="483" y="1356"/>
                  </a:lnTo>
                  <a:lnTo>
                    <a:pt x="488" y="1363"/>
                  </a:lnTo>
                  <a:lnTo>
                    <a:pt x="489" y="1363"/>
                  </a:lnTo>
                  <a:lnTo>
                    <a:pt x="492" y="1363"/>
                  </a:lnTo>
                  <a:lnTo>
                    <a:pt x="496" y="1360"/>
                  </a:lnTo>
                  <a:lnTo>
                    <a:pt x="500" y="1355"/>
                  </a:lnTo>
                  <a:lnTo>
                    <a:pt x="498" y="1341"/>
                  </a:lnTo>
                  <a:lnTo>
                    <a:pt x="495" y="1329"/>
                  </a:lnTo>
                  <a:lnTo>
                    <a:pt x="496" y="1328"/>
                  </a:lnTo>
                  <a:lnTo>
                    <a:pt x="503" y="1326"/>
                  </a:lnTo>
                  <a:lnTo>
                    <a:pt x="508" y="1323"/>
                  </a:lnTo>
                  <a:lnTo>
                    <a:pt x="513" y="1321"/>
                  </a:lnTo>
                  <a:lnTo>
                    <a:pt x="519" y="1318"/>
                  </a:lnTo>
                  <a:lnTo>
                    <a:pt x="522" y="1315"/>
                  </a:lnTo>
                  <a:lnTo>
                    <a:pt x="527" y="1310"/>
                  </a:lnTo>
                  <a:lnTo>
                    <a:pt x="529" y="1306"/>
                  </a:lnTo>
                  <a:lnTo>
                    <a:pt x="531" y="1301"/>
                  </a:lnTo>
                  <a:lnTo>
                    <a:pt x="531" y="1293"/>
                  </a:lnTo>
                  <a:lnTo>
                    <a:pt x="533" y="1286"/>
                  </a:lnTo>
                  <a:lnTo>
                    <a:pt x="541" y="1283"/>
                  </a:lnTo>
                  <a:lnTo>
                    <a:pt x="549" y="1281"/>
                  </a:lnTo>
                  <a:lnTo>
                    <a:pt x="552" y="1275"/>
                  </a:lnTo>
                  <a:lnTo>
                    <a:pt x="554" y="1272"/>
                  </a:lnTo>
                  <a:lnTo>
                    <a:pt x="557" y="1270"/>
                  </a:lnTo>
                  <a:lnTo>
                    <a:pt x="564" y="1268"/>
                  </a:lnTo>
                  <a:lnTo>
                    <a:pt x="567" y="1259"/>
                  </a:lnTo>
                  <a:lnTo>
                    <a:pt x="570" y="1250"/>
                  </a:lnTo>
                  <a:lnTo>
                    <a:pt x="577" y="1249"/>
                  </a:lnTo>
                  <a:lnTo>
                    <a:pt x="584" y="1248"/>
                  </a:lnTo>
                  <a:lnTo>
                    <a:pt x="585" y="1243"/>
                  </a:lnTo>
                  <a:lnTo>
                    <a:pt x="587" y="1237"/>
                  </a:lnTo>
                  <a:lnTo>
                    <a:pt x="589" y="1232"/>
                  </a:lnTo>
                  <a:lnTo>
                    <a:pt x="593" y="1229"/>
                  </a:lnTo>
                  <a:lnTo>
                    <a:pt x="601" y="1228"/>
                  </a:lnTo>
                  <a:lnTo>
                    <a:pt x="608" y="1227"/>
                  </a:lnTo>
                  <a:lnTo>
                    <a:pt x="613" y="1218"/>
                  </a:lnTo>
                  <a:lnTo>
                    <a:pt x="619" y="1208"/>
                  </a:lnTo>
                  <a:lnTo>
                    <a:pt x="625" y="1205"/>
                  </a:lnTo>
                  <a:lnTo>
                    <a:pt x="633" y="1203"/>
                  </a:lnTo>
                  <a:lnTo>
                    <a:pt x="636" y="1199"/>
                  </a:lnTo>
                  <a:lnTo>
                    <a:pt x="640" y="1193"/>
                  </a:lnTo>
                  <a:lnTo>
                    <a:pt x="642" y="1193"/>
                  </a:lnTo>
                  <a:lnTo>
                    <a:pt x="643" y="1197"/>
                  </a:lnTo>
                  <a:lnTo>
                    <a:pt x="645" y="1199"/>
                  </a:lnTo>
                  <a:lnTo>
                    <a:pt x="650" y="1198"/>
                  </a:lnTo>
                  <a:lnTo>
                    <a:pt x="656" y="1197"/>
                  </a:lnTo>
                  <a:lnTo>
                    <a:pt x="659" y="1193"/>
                  </a:lnTo>
                  <a:lnTo>
                    <a:pt x="662" y="1189"/>
                  </a:lnTo>
                  <a:lnTo>
                    <a:pt x="662" y="1187"/>
                  </a:lnTo>
                  <a:lnTo>
                    <a:pt x="663" y="1183"/>
                  </a:lnTo>
                  <a:lnTo>
                    <a:pt x="662" y="1181"/>
                  </a:lnTo>
                  <a:lnTo>
                    <a:pt x="661" y="1179"/>
                  </a:lnTo>
                  <a:lnTo>
                    <a:pt x="658" y="1180"/>
                  </a:lnTo>
                  <a:lnTo>
                    <a:pt x="656" y="1181"/>
                  </a:lnTo>
                  <a:lnTo>
                    <a:pt x="655" y="1180"/>
                  </a:lnTo>
                  <a:lnTo>
                    <a:pt x="655" y="1179"/>
                  </a:lnTo>
                  <a:lnTo>
                    <a:pt x="655" y="1176"/>
                  </a:lnTo>
                  <a:lnTo>
                    <a:pt x="655" y="1174"/>
                  </a:lnTo>
                  <a:lnTo>
                    <a:pt x="655" y="1170"/>
                  </a:lnTo>
                  <a:lnTo>
                    <a:pt x="656" y="1168"/>
                  </a:lnTo>
                  <a:lnTo>
                    <a:pt x="660" y="1165"/>
                  </a:lnTo>
                  <a:lnTo>
                    <a:pt x="664" y="1162"/>
                  </a:lnTo>
                  <a:lnTo>
                    <a:pt x="674" y="1155"/>
                  </a:lnTo>
                  <a:lnTo>
                    <a:pt x="682" y="1150"/>
                  </a:lnTo>
                  <a:lnTo>
                    <a:pt x="682" y="1148"/>
                  </a:lnTo>
                  <a:lnTo>
                    <a:pt x="682" y="1147"/>
                  </a:lnTo>
                  <a:lnTo>
                    <a:pt x="679" y="1145"/>
                  </a:lnTo>
                  <a:lnTo>
                    <a:pt x="677" y="1144"/>
                  </a:lnTo>
                  <a:lnTo>
                    <a:pt x="677" y="1143"/>
                  </a:lnTo>
                  <a:lnTo>
                    <a:pt x="677" y="1142"/>
                  </a:lnTo>
                  <a:lnTo>
                    <a:pt x="679" y="1140"/>
                  </a:lnTo>
                  <a:lnTo>
                    <a:pt x="682" y="1139"/>
                  </a:lnTo>
                  <a:lnTo>
                    <a:pt x="684" y="1138"/>
                  </a:lnTo>
                  <a:lnTo>
                    <a:pt x="687" y="1138"/>
                  </a:lnTo>
                  <a:lnTo>
                    <a:pt x="693" y="1138"/>
                  </a:lnTo>
                  <a:lnTo>
                    <a:pt x="699" y="1135"/>
                  </a:lnTo>
                  <a:lnTo>
                    <a:pt x="703" y="1131"/>
                  </a:lnTo>
                  <a:lnTo>
                    <a:pt x="705" y="1124"/>
                  </a:lnTo>
                  <a:lnTo>
                    <a:pt x="713" y="1122"/>
                  </a:lnTo>
                  <a:lnTo>
                    <a:pt x="720" y="1120"/>
                  </a:lnTo>
                  <a:lnTo>
                    <a:pt x="722" y="1117"/>
                  </a:lnTo>
                  <a:lnTo>
                    <a:pt x="724" y="1113"/>
                  </a:lnTo>
                  <a:lnTo>
                    <a:pt x="733" y="1108"/>
                  </a:lnTo>
                  <a:lnTo>
                    <a:pt x="742" y="1103"/>
                  </a:lnTo>
                  <a:lnTo>
                    <a:pt x="747" y="1094"/>
                  </a:lnTo>
                  <a:lnTo>
                    <a:pt x="751" y="1086"/>
                  </a:lnTo>
                  <a:lnTo>
                    <a:pt x="771" y="1077"/>
                  </a:lnTo>
                  <a:lnTo>
                    <a:pt x="777" y="1077"/>
                  </a:lnTo>
                  <a:lnTo>
                    <a:pt x="784" y="1077"/>
                  </a:lnTo>
                  <a:lnTo>
                    <a:pt x="785" y="1077"/>
                  </a:lnTo>
                  <a:lnTo>
                    <a:pt x="789" y="1071"/>
                  </a:lnTo>
                  <a:lnTo>
                    <a:pt x="795" y="1065"/>
                  </a:lnTo>
                  <a:lnTo>
                    <a:pt x="802" y="1061"/>
                  </a:lnTo>
                  <a:lnTo>
                    <a:pt x="811" y="1058"/>
                  </a:lnTo>
                  <a:lnTo>
                    <a:pt x="812" y="1058"/>
                  </a:lnTo>
                  <a:lnTo>
                    <a:pt x="817" y="1050"/>
                  </a:lnTo>
                  <a:lnTo>
                    <a:pt x="823" y="1042"/>
                  </a:lnTo>
                  <a:lnTo>
                    <a:pt x="831" y="1039"/>
                  </a:lnTo>
                  <a:lnTo>
                    <a:pt x="841" y="1037"/>
                  </a:lnTo>
                  <a:lnTo>
                    <a:pt x="850" y="1035"/>
                  </a:lnTo>
                  <a:lnTo>
                    <a:pt x="859" y="1031"/>
                  </a:lnTo>
                  <a:lnTo>
                    <a:pt x="860" y="1028"/>
                  </a:lnTo>
                  <a:lnTo>
                    <a:pt x="861" y="1026"/>
                  </a:lnTo>
                  <a:lnTo>
                    <a:pt x="864" y="1024"/>
                  </a:lnTo>
                  <a:lnTo>
                    <a:pt x="866" y="1023"/>
                  </a:lnTo>
                  <a:lnTo>
                    <a:pt x="870" y="1020"/>
                  </a:lnTo>
                  <a:lnTo>
                    <a:pt x="875" y="1016"/>
                  </a:lnTo>
                  <a:lnTo>
                    <a:pt x="872" y="1011"/>
                  </a:lnTo>
                  <a:lnTo>
                    <a:pt x="869" y="1007"/>
                  </a:lnTo>
                  <a:lnTo>
                    <a:pt x="869" y="1005"/>
                  </a:lnTo>
                  <a:lnTo>
                    <a:pt x="869" y="1003"/>
                  </a:lnTo>
                  <a:lnTo>
                    <a:pt x="880" y="995"/>
                  </a:lnTo>
                  <a:lnTo>
                    <a:pt x="890" y="988"/>
                  </a:lnTo>
                  <a:lnTo>
                    <a:pt x="890" y="987"/>
                  </a:lnTo>
                  <a:lnTo>
                    <a:pt x="890" y="985"/>
                  </a:lnTo>
                  <a:lnTo>
                    <a:pt x="888" y="982"/>
                  </a:lnTo>
                  <a:lnTo>
                    <a:pt x="885" y="981"/>
                  </a:lnTo>
                  <a:lnTo>
                    <a:pt x="879" y="981"/>
                  </a:lnTo>
                  <a:lnTo>
                    <a:pt x="864" y="982"/>
                  </a:lnTo>
                  <a:lnTo>
                    <a:pt x="848" y="982"/>
                  </a:lnTo>
                  <a:lnTo>
                    <a:pt x="838" y="983"/>
                  </a:lnTo>
                  <a:lnTo>
                    <a:pt x="836" y="987"/>
                  </a:lnTo>
                  <a:lnTo>
                    <a:pt x="833" y="990"/>
                  </a:lnTo>
                  <a:lnTo>
                    <a:pt x="829" y="991"/>
                  </a:lnTo>
                  <a:lnTo>
                    <a:pt x="824" y="991"/>
                  </a:lnTo>
                  <a:lnTo>
                    <a:pt x="820" y="991"/>
                  </a:lnTo>
                  <a:lnTo>
                    <a:pt x="815" y="990"/>
                  </a:lnTo>
                  <a:lnTo>
                    <a:pt x="809" y="987"/>
                  </a:lnTo>
                  <a:lnTo>
                    <a:pt x="805" y="983"/>
                  </a:lnTo>
                  <a:lnTo>
                    <a:pt x="795" y="985"/>
                  </a:lnTo>
                  <a:lnTo>
                    <a:pt x="787" y="988"/>
                  </a:lnTo>
                  <a:lnTo>
                    <a:pt x="784" y="989"/>
                  </a:lnTo>
                  <a:lnTo>
                    <a:pt x="780" y="988"/>
                  </a:lnTo>
                  <a:lnTo>
                    <a:pt x="777" y="987"/>
                  </a:lnTo>
                  <a:lnTo>
                    <a:pt x="774" y="983"/>
                  </a:lnTo>
                  <a:lnTo>
                    <a:pt x="768" y="985"/>
                  </a:lnTo>
                  <a:lnTo>
                    <a:pt x="765" y="988"/>
                  </a:lnTo>
                  <a:lnTo>
                    <a:pt x="760" y="989"/>
                  </a:lnTo>
                  <a:lnTo>
                    <a:pt x="752" y="990"/>
                  </a:lnTo>
                  <a:lnTo>
                    <a:pt x="748" y="987"/>
                  </a:lnTo>
                  <a:lnTo>
                    <a:pt x="741" y="984"/>
                  </a:lnTo>
                  <a:lnTo>
                    <a:pt x="731" y="983"/>
                  </a:lnTo>
                  <a:lnTo>
                    <a:pt x="721" y="982"/>
                  </a:lnTo>
                  <a:lnTo>
                    <a:pt x="699" y="981"/>
                  </a:lnTo>
                  <a:lnTo>
                    <a:pt x="684" y="980"/>
                  </a:lnTo>
                  <a:lnTo>
                    <a:pt x="684" y="978"/>
                  </a:lnTo>
                  <a:lnTo>
                    <a:pt x="684" y="977"/>
                  </a:lnTo>
                  <a:lnTo>
                    <a:pt x="693" y="972"/>
                  </a:lnTo>
                  <a:lnTo>
                    <a:pt x="698" y="970"/>
                  </a:lnTo>
                  <a:lnTo>
                    <a:pt x="703" y="967"/>
                  </a:lnTo>
                  <a:lnTo>
                    <a:pt x="709" y="958"/>
                  </a:lnTo>
                  <a:lnTo>
                    <a:pt x="717" y="957"/>
                  </a:lnTo>
                  <a:lnTo>
                    <a:pt x="721" y="956"/>
                  </a:lnTo>
                  <a:lnTo>
                    <a:pt x="726" y="954"/>
                  </a:lnTo>
                  <a:lnTo>
                    <a:pt x="730" y="952"/>
                  </a:lnTo>
                  <a:lnTo>
                    <a:pt x="740" y="952"/>
                  </a:lnTo>
                  <a:lnTo>
                    <a:pt x="750" y="952"/>
                  </a:lnTo>
                  <a:lnTo>
                    <a:pt x="760" y="949"/>
                  </a:lnTo>
                  <a:lnTo>
                    <a:pt x="771" y="946"/>
                  </a:lnTo>
                  <a:lnTo>
                    <a:pt x="783" y="947"/>
                  </a:lnTo>
                  <a:lnTo>
                    <a:pt x="792" y="948"/>
                  </a:lnTo>
                  <a:lnTo>
                    <a:pt x="797" y="945"/>
                  </a:lnTo>
                  <a:lnTo>
                    <a:pt x="801" y="943"/>
                  </a:lnTo>
                  <a:lnTo>
                    <a:pt x="810" y="941"/>
                  </a:lnTo>
                  <a:lnTo>
                    <a:pt x="821" y="937"/>
                  </a:lnTo>
                  <a:lnTo>
                    <a:pt x="825" y="936"/>
                  </a:lnTo>
                  <a:lnTo>
                    <a:pt x="831" y="936"/>
                  </a:lnTo>
                  <a:lnTo>
                    <a:pt x="835" y="937"/>
                  </a:lnTo>
                  <a:lnTo>
                    <a:pt x="838" y="940"/>
                  </a:lnTo>
                  <a:lnTo>
                    <a:pt x="837" y="943"/>
                  </a:lnTo>
                  <a:lnTo>
                    <a:pt x="834" y="946"/>
                  </a:lnTo>
                  <a:lnTo>
                    <a:pt x="832" y="948"/>
                  </a:lnTo>
                  <a:lnTo>
                    <a:pt x="829" y="949"/>
                  </a:lnTo>
                  <a:lnTo>
                    <a:pt x="829" y="950"/>
                  </a:lnTo>
                  <a:lnTo>
                    <a:pt x="829" y="952"/>
                  </a:lnTo>
                  <a:lnTo>
                    <a:pt x="835" y="954"/>
                  </a:lnTo>
                  <a:lnTo>
                    <a:pt x="841" y="954"/>
                  </a:lnTo>
                  <a:lnTo>
                    <a:pt x="846" y="946"/>
                  </a:lnTo>
                  <a:lnTo>
                    <a:pt x="850" y="937"/>
                  </a:lnTo>
                  <a:lnTo>
                    <a:pt x="854" y="935"/>
                  </a:lnTo>
                  <a:lnTo>
                    <a:pt x="857" y="935"/>
                  </a:lnTo>
                  <a:lnTo>
                    <a:pt x="859" y="935"/>
                  </a:lnTo>
                  <a:lnTo>
                    <a:pt x="863" y="937"/>
                  </a:lnTo>
                  <a:lnTo>
                    <a:pt x="863" y="942"/>
                  </a:lnTo>
                  <a:lnTo>
                    <a:pt x="864" y="945"/>
                  </a:lnTo>
                  <a:lnTo>
                    <a:pt x="865" y="948"/>
                  </a:lnTo>
                  <a:lnTo>
                    <a:pt x="867" y="952"/>
                  </a:lnTo>
                  <a:lnTo>
                    <a:pt x="872" y="952"/>
                  </a:lnTo>
                  <a:lnTo>
                    <a:pt x="879" y="950"/>
                  </a:lnTo>
                  <a:lnTo>
                    <a:pt x="885" y="948"/>
                  </a:lnTo>
                  <a:lnTo>
                    <a:pt x="890" y="946"/>
                  </a:lnTo>
                  <a:lnTo>
                    <a:pt x="890" y="943"/>
                  </a:lnTo>
                  <a:lnTo>
                    <a:pt x="891" y="940"/>
                  </a:lnTo>
                  <a:lnTo>
                    <a:pt x="892" y="936"/>
                  </a:lnTo>
                  <a:lnTo>
                    <a:pt x="893" y="934"/>
                  </a:lnTo>
                  <a:lnTo>
                    <a:pt x="896" y="933"/>
                  </a:lnTo>
                  <a:lnTo>
                    <a:pt x="901" y="932"/>
                  </a:lnTo>
                  <a:lnTo>
                    <a:pt x="903" y="937"/>
                  </a:lnTo>
                  <a:lnTo>
                    <a:pt x="906" y="942"/>
                  </a:lnTo>
                  <a:lnTo>
                    <a:pt x="912" y="944"/>
                  </a:lnTo>
                  <a:lnTo>
                    <a:pt x="917" y="945"/>
                  </a:lnTo>
                  <a:lnTo>
                    <a:pt x="922" y="945"/>
                  </a:lnTo>
                  <a:lnTo>
                    <a:pt x="926" y="944"/>
                  </a:lnTo>
                  <a:lnTo>
                    <a:pt x="934" y="943"/>
                  </a:lnTo>
                  <a:lnTo>
                    <a:pt x="941" y="943"/>
                  </a:lnTo>
                  <a:lnTo>
                    <a:pt x="945" y="945"/>
                  </a:lnTo>
                  <a:lnTo>
                    <a:pt x="949" y="947"/>
                  </a:lnTo>
                  <a:lnTo>
                    <a:pt x="949" y="945"/>
                  </a:lnTo>
                  <a:lnTo>
                    <a:pt x="950" y="943"/>
                  </a:lnTo>
                  <a:lnTo>
                    <a:pt x="947" y="938"/>
                  </a:lnTo>
                  <a:lnTo>
                    <a:pt x="943" y="933"/>
                  </a:lnTo>
                  <a:lnTo>
                    <a:pt x="938" y="929"/>
                  </a:lnTo>
                  <a:lnTo>
                    <a:pt x="934" y="926"/>
                  </a:lnTo>
                  <a:lnTo>
                    <a:pt x="928" y="926"/>
                  </a:lnTo>
                  <a:lnTo>
                    <a:pt x="922" y="926"/>
                  </a:lnTo>
                  <a:lnTo>
                    <a:pt x="922" y="925"/>
                  </a:lnTo>
                  <a:lnTo>
                    <a:pt x="922" y="923"/>
                  </a:lnTo>
                  <a:lnTo>
                    <a:pt x="926" y="920"/>
                  </a:lnTo>
                  <a:lnTo>
                    <a:pt x="930" y="917"/>
                  </a:lnTo>
                  <a:lnTo>
                    <a:pt x="935" y="914"/>
                  </a:lnTo>
                  <a:lnTo>
                    <a:pt x="941" y="913"/>
                  </a:lnTo>
                  <a:lnTo>
                    <a:pt x="942" y="913"/>
                  </a:lnTo>
                  <a:lnTo>
                    <a:pt x="943" y="914"/>
                  </a:lnTo>
                  <a:lnTo>
                    <a:pt x="942" y="919"/>
                  </a:lnTo>
                  <a:lnTo>
                    <a:pt x="941" y="923"/>
                  </a:lnTo>
                  <a:lnTo>
                    <a:pt x="947" y="923"/>
                  </a:lnTo>
                  <a:lnTo>
                    <a:pt x="951" y="923"/>
                  </a:lnTo>
                  <a:lnTo>
                    <a:pt x="953" y="921"/>
                  </a:lnTo>
                  <a:lnTo>
                    <a:pt x="957" y="918"/>
                  </a:lnTo>
                  <a:lnTo>
                    <a:pt x="958" y="918"/>
                  </a:lnTo>
                  <a:lnTo>
                    <a:pt x="959" y="919"/>
                  </a:lnTo>
                  <a:lnTo>
                    <a:pt x="959" y="921"/>
                  </a:lnTo>
                  <a:lnTo>
                    <a:pt x="959" y="923"/>
                  </a:lnTo>
                  <a:lnTo>
                    <a:pt x="955" y="926"/>
                  </a:lnTo>
                  <a:lnTo>
                    <a:pt x="953" y="929"/>
                  </a:lnTo>
                  <a:lnTo>
                    <a:pt x="951" y="932"/>
                  </a:lnTo>
                  <a:lnTo>
                    <a:pt x="950" y="935"/>
                  </a:lnTo>
                  <a:lnTo>
                    <a:pt x="951" y="936"/>
                  </a:lnTo>
                  <a:lnTo>
                    <a:pt x="959" y="935"/>
                  </a:lnTo>
                  <a:lnTo>
                    <a:pt x="966" y="933"/>
                  </a:lnTo>
                  <a:lnTo>
                    <a:pt x="976" y="932"/>
                  </a:lnTo>
                  <a:lnTo>
                    <a:pt x="985" y="930"/>
                  </a:lnTo>
                  <a:lnTo>
                    <a:pt x="986" y="927"/>
                  </a:lnTo>
                  <a:lnTo>
                    <a:pt x="988" y="926"/>
                  </a:lnTo>
                  <a:lnTo>
                    <a:pt x="988" y="919"/>
                  </a:lnTo>
                  <a:lnTo>
                    <a:pt x="988" y="911"/>
                  </a:lnTo>
                  <a:lnTo>
                    <a:pt x="997" y="907"/>
                  </a:lnTo>
                  <a:lnTo>
                    <a:pt x="1007" y="902"/>
                  </a:lnTo>
                  <a:lnTo>
                    <a:pt x="1015" y="903"/>
                  </a:lnTo>
                  <a:lnTo>
                    <a:pt x="1020" y="906"/>
                  </a:lnTo>
                  <a:lnTo>
                    <a:pt x="1028" y="903"/>
                  </a:lnTo>
                  <a:lnTo>
                    <a:pt x="1033" y="900"/>
                  </a:lnTo>
                  <a:lnTo>
                    <a:pt x="1042" y="902"/>
                  </a:lnTo>
                  <a:lnTo>
                    <a:pt x="1051" y="902"/>
                  </a:lnTo>
                  <a:lnTo>
                    <a:pt x="1054" y="900"/>
                  </a:lnTo>
                  <a:lnTo>
                    <a:pt x="1057" y="897"/>
                  </a:lnTo>
                  <a:close/>
                  <a:moveTo>
                    <a:pt x="880" y="930"/>
                  </a:moveTo>
                  <a:lnTo>
                    <a:pt x="881" y="931"/>
                  </a:lnTo>
                  <a:lnTo>
                    <a:pt x="883" y="933"/>
                  </a:lnTo>
                  <a:lnTo>
                    <a:pt x="883" y="934"/>
                  </a:lnTo>
                  <a:lnTo>
                    <a:pt x="883" y="936"/>
                  </a:lnTo>
                  <a:lnTo>
                    <a:pt x="882" y="940"/>
                  </a:lnTo>
                  <a:lnTo>
                    <a:pt x="880" y="943"/>
                  </a:lnTo>
                  <a:lnTo>
                    <a:pt x="878" y="942"/>
                  </a:lnTo>
                  <a:lnTo>
                    <a:pt x="876" y="942"/>
                  </a:lnTo>
                  <a:lnTo>
                    <a:pt x="876" y="941"/>
                  </a:lnTo>
                  <a:lnTo>
                    <a:pt x="878" y="935"/>
                  </a:lnTo>
                  <a:lnTo>
                    <a:pt x="880" y="930"/>
                  </a:lnTo>
                  <a:close/>
                  <a:moveTo>
                    <a:pt x="564" y="987"/>
                  </a:moveTo>
                  <a:lnTo>
                    <a:pt x="557" y="991"/>
                  </a:lnTo>
                  <a:lnTo>
                    <a:pt x="552" y="994"/>
                  </a:lnTo>
                  <a:lnTo>
                    <a:pt x="550" y="998"/>
                  </a:lnTo>
                  <a:lnTo>
                    <a:pt x="549" y="1000"/>
                  </a:lnTo>
                  <a:lnTo>
                    <a:pt x="547" y="1004"/>
                  </a:lnTo>
                  <a:lnTo>
                    <a:pt x="547" y="1008"/>
                  </a:lnTo>
                  <a:lnTo>
                    <a:pt x="552" y="1014"/>
                  </a:lnTo>
                  <a:lnTo>
                    <a:pt x="556" y="1018"/>
                  </a:lnTo>
                  <a:lnTo>
                    <a:pt x="559" y="1019"/>
                  </a:lnTo>
                  <a:lnTo>
                    <a:pt x="561" y="1019"/>
                  </a:lnTo>
                  <a:lnTo>
                    <a:pt x="563" y="1018"/>
                  </a:lnTo>
                  <a:lnTo>
                    <a:pt x="565" y="1017"/>
                  </a:lnTo>
                  <a:lnTo>
                    <a:pt x="566" y="1010"/>
                  </a:lnTo>
                  <a:lnTo>
                    <a:pt x="567" y="1002"/>
                  </a:lnTo>
                  <a:lnTo>
                    <a:pt x="567" y="998"/>
                  </a:lnTo>
                  <a:lnTo>
                    <a:pt x="567" y="994"/>
                  </a:lnTo>
                  <a:lnTo>
                    <a:pt x="566" y="990"/>
                  </a:lnTo>
                  <a:lnTo>
                    <a:pt x="565" y="987"/>
                  </a:lnTo>
                  <a:lnTo>
                    <a:pt x="564" y="987"/>
                  </a:lnTo>
                  <a:close/>
                  <a:moveTo>
                    <a:pt x="609" y="990"/>
                  </a:moveTo>
                  <a:lnTo>
                    <a:pt x="608" y="991"/>
                  </a:lnTo>
                  <a:lnTo>
                    <a:pt x="606" y="993"/>
                  </a:lnTo>
                  <a:lnTo>
                    <a:pt x="609" y="995"/>
                  </a:lnTo>
                  <a:lnTo>
                    <a:pt x="611" y="999"/>
                  </a:lnTo>
                  <a:lnTo>
                    <a:pt x="615" y="998"/>
                  </a:lnTo>
                  <a:lnTo>
                    <a:pt x="620" y="996"/>
                  </a:lnTo>
                  <a:lnTo>
                    <a:pt x="619" y="994"/>
                  </a:lnTo>
                  <a:lnTo>
                    <a:pt x="617" y="991"/>
                  </a:lnTo>
                  <a:lnTo>
                    <a:pt x="613" y="990"/>
                  </a:lnTo>
                  <a:lnTo>
                    <a:pt x="609" y="990"/>
                  </a:lnTo>
                  <a:close/>
                  <a:moveTo>
                    <a:pt x="826" y="1026"/>
                  </a:moveTo>
                  <a:lnTo>
                    <a:pt x="830" y="1027"/>
                  </a:lnTo>
                  <a:lnTo>
                    <a:pt x="833" y="1028"/>
                  </a:lnTo>
                  <a:lnTo>
                    <a:pt x="832" y="1031"/>
                  </a:lnTo>
                  <a:lnTo>
                    <a:pt x="829" y="1034"/>
                  </a:lnTo>
                  <a:lnTo>
                    <a:pt x="825" y="1037"/>
                  </a:lnTo>
                  <a:lnTo>
                    <a:pt x="822" y="1038"/>
                  </a:lnTo>
                  <a:lnTo>
                    <a:pt x="813" y="1040"/>
                  </a:lnTo>
                  <a:lnTo>
                    <a:pt x="805" y="1041"/>
                  </a:lnTo>
                  <a:lnTo>
                    <a:pt x="805" y="1040"/>
                  </a:lnTo>
                  <a:lnTo>
                    <a:pt x="805" y="1039"/>
                  </a:lnTo>
                  <a:lnTo>
                    <a:pt x="811" y="1037"/>
                  </a:lnTo>
                  <a:lnTo>
                    <a:pt x="817" y="1034"/>
                  </a:lnTo>
                  <a:lnTo>
                    <a:pt x="822" y="1029"/>
                  </a:lnTo>
                  <a:lnTo>
                    <a:pt x="826" y="1026"/>
                  </a:lnTo>
                  <a:close/>
                  <a:moveTo>
                    <a:pt x="538" y="1042"/>
                  </a:moveTo>
                  <a:lnTo>
                    <a:pt x="540" y="1042"/>
                  </a:lnTo>
                  <a:lnTo>
                    <a:pt x="542" y="1042"/>
                  </a:lnTo>
                  <a:lnTo>
                    <a:pt x="542" y="1043"/>
                  </a:lnTo>
                  <a:lnTo>
                    <a:pt x="541" y="1043"/>
                  </a:lnTo>
                  <a:lnTo>
                    <a:pt x="540" y="1045"/>
                  </a:lnTo>
                  <a:lnTo>
                    <a:pt x="538" y="1043"/>
                  </a:lnTo>
                  <a:lnTo>
                    <a:pt x="538" y="1042"/>
                  </a:lnTo>
                  <a:close/>
                  <a:moveTo>
                    <a:pt x="1015" y="1058"/>
                  </a:moveTo>
                  <a:lnTo>
                    <a:pt x="1017" y="1058"/>
                  </a:lnTo>
                  <a:lnTo>
                    <a:pt x="1019" y="1058"/>
                  </a:lnTo>
                  <a:lnTo>
                    <a:pt x="1021" y="1060"/>
                  </a:lnTo>
                  <a:lnTo>
                    <a:pt x="1023" y="1062"/>
                  </a:lnTo>
                  <a:lnTo>
                    <a:pt x="1017" y="1080"/>
                  </a:lnTo>
                  <a:lnTo>
                    <a:pt x="1011" y="1095"/>
                  </a:lnTo>
                  <a:lnTo>
                    <a:pt x="1011" y="1104"/>
                  </a:lnTo>
                  <a:lnTo>
                    <a:pt x="1011" y="1113"/>
                  </a:lnTo>
                  <a:lnTo>
                    <a:pt x="1008" y="1116"/>
                  </a:lnTo>
                  <a:lnTo>
                    <a:pt x="1006" y="1117"/>
                  </a:lnTo>
                  <a:lnTo>
                    <a:pt x="1001" y="1128"/>
                  </a:lnTo>
                  <a:lnTo>
                    <a:pt x="998" y="1138"/>
                  </a:lnTo>
                  <a:lnTo>
                    <a:pt x="998" y="1154"/>
                  </a:lnTo>
                  <a:lnTo>
                    <a:pt x="998" y="1170"/>
                  </a:lnTo>
                  <a:lnTo>
                    <a:pt x="998" y="1188"/>
                  </a:lnTo>
                  <a:lnTo>
                    <a:pt x="997" y="1206"/>
                  </a:lnTo>
                  <a:lnTo>
                    <a:pt x="996" y="1224"/>
                  </a:lnTo>
                  <a:lnTo>
                    <a:pt x="993" y="1240"/>
                  </a:lnTo>
                  <a:lnTo>
                    <a:pt x="992" y="1247"/>
                  </a:lnTo>
                  <a:lnTo>
                    <a:pt x="992" y="1256"/>
                  </a:lnTo>
                  <a:lnTo>
                    <a:pt x="991" y="1264"/>
                  </a:lnTo>
                  <a:lnTo>
                    <a:pt x="989" y="1273"/>
                  </a:lnTo>
                  <a:lnTo>
                    <a:pt x="985" y="1283"/>
                  </a:lnTo>
                  <a:lnTo>
                    <a:pt x="982" y="1290"/>
                  </a:lnTo>
                  <a:lnTo>
                    <a:pt x="980" y="1293"/>
                  </a:lnTo>
                  <a:lnTo>
                    <a:pt x="978" y="1297"/>
                  </a:lnTo>
                  <a:lnTo>
                    <a:pt x="978" y="1302"/>
                  </a:lnTo>
                  <a:lnTo>
                    <a:pt x="980" y="1307"/>
                  </a:lnTo>
                  <a:lnTo>
                    <a:pt x="981" y="1311"/>
                  </a:lnTo>
                  <a:lnTo>
                    <a:pt x="981" y="1316"/>
                  </a:lnTo>
                  <a:lnTo>
                    <a:pt x="980" y="1319"/>
                  </a:lnTo>
                  <a:lnTo>
                    <a:pt x="978" y="1322"/>
                  </a:lnTo>
                  <a:lnTo>
                    <a:pt x="976" y="1329"/>
                  </a:lnTo>
                  <a:lnTo>
                    <a:pt x="974" y="1334"/>
                  </a:lnTo>
                  <a:lnTo>
                    <a:pt x="975" y="1340"/>
                  </a:lnTo>
                  <a:lnTo>
                    <a:pt x="977" y="1344"/>
                  </a:lnTo>
                  <a:lnTo>
                    <a:pt x="976" y="1351"/>
                  </a:lnTo>
                  <a:lnTo>
                    <a:pt x="975" y="1362"/>
                  </a:lnTo>
                  <a:lnTo>
                    <a:pt x="973" y="1372"/>
                  </a:lnTo>
                  <a:lnTo>
                    <a:pt x="971" y="1377"/>
                  </a:lnTo>
                  <a:lnTo>
                    <a:pt x="966" y="1379"/>
                  </a:lnTo>
                  <a:lnTo>
                    <a:pt x="960" y="1380"/>
                  </a:lnTo>
                  <a:lnTo>
                    <a:pt x="958" y="1388"/>
                  </a:lnTo>
                  <a:lnTo>
                    <a:pt x="958" y="1395"/>
                  </a:lnTo>
                  <a:lnTo>
                    <a:pt x="959" y="1401"/>
                  </a:lnTo>
                  <a:lnTo>
                    <a:pt x="960" y="1406"/>
                  </a:lnTo>
                  <a:lnTo>
                    <a:pt x="964" y="1415"/>
                  </a:lnTo>
                  <a:lnTo>
                    <a:pt x="968" y="1424"/>
                  </a:lnTo>
                  <a:lnTo>
                    <a:pt x="964" y="1430"/>
                  </a:lnTo>
                  <a:lnTo>
                    <a:pt x="960" y="1434"/>
                  </a:lnTo>
                  <a:lnTo>
                    <a:pt x="961" y="1435"/>
                  </a:lnTo>
                  <a:lnTo>
                    <a:pt x="961" y="1437"/>
                  </a:lnTo>
                  <a:lnTo>
                    <a:pt x="965" y="1439"/>
                  </a:lnTo>
                  <a:lnTo>
                    <a:pt x="969" y="1444"/>
                  </a:lnTo>
                  <a:lnTo>
                    <a:pt x="971" y="1448"/>
                  </a:lnTo>
                  <a:lnTo>
                    <a:pt x="972" y="1453"/>
                  </a:lnTo>
                  <a:lnTo>
                    <a:pt x="974" y="1464"/>
                  </a:lnTo>
                  <a:lnTo>
                    <a:pt x="977" y="1473"/>
                  </a:lnTo>
                  <a:lnTo>
                    <a:pt x="987" y="1486"/>
                  </a:lnTo>
                  <a:lnTo>
                    <a:pt x="996" y="1501"/>
                  </a:lnTo>
                  <a:lnTo>
                    <a:pt x="1000" y="1516"/>
                  </a:lnTo>
                  <a:lnTo>
                    <a:pt x="1006" y="1530"/>
                  </a:lnTo>
                  <a:lnTo>
                    <a:pt x="1024" y="1551"/>
                  </a:lnTo>
                  <a:lnTo>
                    <a:pt x="1031" y="1554"/>
                  </a:lnTo>
                  <a:lnTo>
                    <a:pt x="1038" y="1558"/>
                  </a:lnTo>
                  <a:lnTo>
                    <a:pt x="1044" y="1565"/>
                  </a:lnTo>
                  <a:lnTo>
                    <a:pt x="1052" y="1573"/>
                  </a:lnTo>
                  <a:lnTo>
                    <a:pt x="1056" y="1576"/>
                  </a:lnTo>
                  <a:lnTo>
                    <a:pt x="1062" y="1578"/>
                  </a:lnTo>
                  <a:lnTo>
                    <a:pt x="1068" y="1579"/>
                  </a:lnTo>
                  <a:lnTo>
                    <a:pt x="1076" y="1578"/>
                  </a:lnTo>
                  <a:lnTo>
                    <a:pt x="1081" y="1576"/>
                  </a:lnTo>
                  <a:lnTo>
                    <a:pt x="1087" y="1574"/>
                  </a:lnTo>
                  <a:lnTo>
                    <a:pt x="1090" y="1572"/>
                  </a:lnTo>
                  <a:lnTo>
                    <a:pt x="1093" y="1569"/>
                  </a:lnTo>
                  <a:lnTo>
                    <a:pt x="1099" y="1562"/>
                  </a:lnTo>
                  <a:lnTo>
                    <a:pt x="1102" y="1555"/>
                  </a:lnTo>
                  <a:lnTo>
                    <a:pt x="1104" y="1549"/>
                  </a:lnTo>
                  <a:lnTo>
                    <a:pt x="1108" y="1543"/>
                  </a:lnTo>
                  <a:lnTo>
                    <a:pt x="1110" y="1540"/>
                  </a:lnTo>
                  <a:lnTo>
                    <a:pt x="1112" y="1538"/>
                  </a:lnTo>
                  <a:lnTo>
                    <a:pt x="1115" y="1537"/>
                  </a:lnTo>
                  <a:lnTo>
                    <a:pt x="1119" y="1536"/>
                  </a:lnTo>
                  <a:lnTo>
                    <a:pt x="1127" y="1534"/>
                  </a:lnTo>
                  <a:lnTo>
                    <a:pt x="1135" y="1531"/>
                  </a:lnTo>
                  <a:lnTo>
                    <a:pt x="1143" y="1529"/>
                  </a:lnTo>
                  <a:lnTo>
                    <a:pt x="1151" y="1528"/>
                  </a:lnTo>
                  <a:lnTo>
                    <a:pt x="1160" y="1528"/>
                  </a:lnTo>
                  <a:lnTo>
                    <a:pt x="1170" y="1529"/>
                  </a:lnTo>
                  <a:lnTo>
                    <a:pt x="1174" y="1529"/>
                  </a:lnTo>
                  <a:lnTo>
                    <a:pt x="1179" y="1529"/>
                  </a:lnTo>
                  <a:lnTo>
                    <a:pt x="1183" y="1528"/>
                  </a:lnTo>
                  <a:lnTo>
                    <a:pt x="1186" y="1526"/>
                  </a:lnTo>
                  <a:lnTo>
                    <a:pt x="1191" y="1519"/>
                  </a:lnTo>
                  <a:lnTo>
                    <a:pt x="1195" y="1513"/>
                  </a:lnTo>
                  <a:lnTo>
                    <a:pt x="1206" y="1512"/>
                  </a:lnTo>
                  <a:lnTo>
                    <a:pt x="1217" y="1511"/>
                  </a:lnTo>
                  <a:lnTo>
                    <a:pt x="1226" y="1507"/>
                  </a:lnTo>
                  <a:lnTo>
                    <a:pt x="1234" y="1503"/>
                  </a:lnTo>
                  <a:lnTo>
                    <a:pt x="1242" y="1497"/>
                  </a:lnTo>
                  <a:lnTo>
                    <a:pt x="1251" y="1493"/>
                  </a:lnTo>
                  <a:lnTo>
                    <a:pt x="1260" y="1490"/>
                  </a:lnTo>
                  <a:lnTo>
                    <a:pt x="1268" y="1486"/>
                  </a:lnTo>
                  <a:lnTo>
                    <a:pt x="1274" y="1485"/>
                  </a:lnTo>
                  <a:lnTo>
                    <a:pt x="1278" y="1486"/>
                  </a:lnTo>
                  <a:lnTo>
                    <a:pt x="1282" y="1486"/>
                  </a:lnTo>
                  <a:lnTo>
                    <a:pt x="1286" y="1489"/>
                  </a:lnTo>
                  <a:lnTo>
                    <a:pt x="1290" y="1490"/>
                  </a:lnTo>
                  <a:lnTo>
                    <a:pt x="1295" y="1490"/>
                  </a:lnTo>
                  <a:lnTo>
                    <a:pt x="1299" y="1490"/>
                  </a:lnTo>
                  <a:lnTo>
                    <a:pt x="1303" y="1489"/>
                  </a:lnTo>
                  <a:lnTo>
                    <a:pt x="1307" y="1486"/>
                  </a:lnTo>
                  <a:lnTo>
                    <a:pt x="1309" y="1483"/>
                  </a:lnTo>
                  <a:lnTo>
                    <a:pt x="1311" y="1479"/>
                  </a:lnTo>
                  <a:lnTo>
                    <a:pt x="1313" y="1474"/>
                  </a:lnTo>
                  <a:lnTo>
                    <a:pt x="1323" y="1474"/>
                  </a:lnTo>
                  <a:lnTo>
                    <a:pt x="1334" y="1474"/>
                  </a:lnTo>
                  <a:lnTo>
                    <a:pt x="1346" y="1464"/>
                  </a:lnTo>
                  <a:lnTo>
                    <a:pt x="1358" y="1453"/>
                  </a:lnTo>
                  <a:lnTo>
                    <a:pt x="1367" y="1453"/>
                  </a:lnTo>
                  <a:lnTo>
                    <a:pt x="1377" y="1453"/>
                  </a:lnTo>
                  <a:lnTo>
                    <a:pt x="1381" y="1448"/>
                  </a:lnTo>
                  <a:lnTo>
                    <a:pt x="1387" y="1444"/>
                  </a:lnTo>
                  <a:lnTo>
                    <a:pt x="1399" y="1441"/>
                  </a:lnTo>
                  <a:lnTo>
                    <a:pt x="1413" y="1437"/>
                  </a:lnTo>
                  <a:lnTo>
                    <a:pt x="1416" y="1434"/>
                  </a:lnTo>
                  <a:lnTo>
                    <a:pt x="1419" y="1431"/>
                  </a:lnTo>
                  <a:lnTo>
                    <a:pt x="1429" y="1431"/>
                  </a:lnTo>
                  <a:lnTo>
                    <a:pt x="1438" y="1431"/>
                  </a:lnTo>
                  <a:lnTo>
                    <a:pt x="1445" y="1428"/>
                  </a:lnTo>
                  <a:lnTo>
                    <a:pt x="1451" y="1426"/>
                  </a:lnTo>
                  <a:lnTo>
                    <a:pt x="1458" y="1423"/>
                  </a:lnTo>
                  <a:lnTo>
                    <a:pt x="1463" y="1419"/>
                  </a:lnTo>
                  <a:lnTo>
                    <a:pt x="1469" y="1414"/>
                  </a:lnTo>
                  <a:lnTo>
                    <a:pt x="1474" y="1410"/>
                  </a:lnTo>
                  <a:lnTo>
                    <a:pt x="1478" y="1406"/>
                  </a:lnTo>
                  <a:lnTo>
                    <a:pt x="1482" y="1400"/>
                  </a:lnTo>
                  <a:lnTo>
                    <a:pt x="1486" y="1389"/>
                  </a:lnTo>
                  <a:lnTo>
                    <a:pt x="1489" y="1377"/>
                  </a:lnTo>
                  <a:lnTo>
                    <a:pt x="1496" y="1373"/>
                  </a:lnTo>
                  <a:lnTo>
                    <a:pt x="1501" y="1368"/>
                  </a:lnTo>
                  <a:lnTo>
                    <a:pt x="1505" y="1358"/>
                  </a:lnTo>
                  <a:lnTo>
                    <a:pt x="1508" y="1351"/>
                  </a:lnTo>
                  <a:lnTo>
                    <a:pt x="1509" y="1342"/>
                  </a:lnTo>
                  <a:lnTo>
                    <a:pt x="1510" y="1334"/>
                  </a:lnTo>
                  <a:lnTo>
                    <a:pt x="1509" y="1329"/>
                  </a:lnTo>
                  <a:lnTo>
                    <a:pt x="1509" y="1323"/>
                  </a:lnTo>
                  <a:lnTo>
                    <a:pt x="1509" y="1318"/>
                  </a:lnTo>
                  <a:lnTo>
                    <a:pt x="1511" y="1314"/>
                  </a:lnTo>
                  <a:lnTo>
                    <a:pt x="1516" y="1309"/>
                  </a:lnTo>
                  <a:lnTo>
                    <a:pt x="1523" y="1304"/>
                  </a:lnTo>
                  <a:lnTo>
                    <a:pt x="1523" y="1292"/>
                  </a:lnTo>
                  <a:lnTo>
                    <a:pt x="1526" y="1283"/>
                  </a:lnTo>
                  <a:lnTo>
                    <a:pt x="1528" y="1278"/>
                  </a:lnTo>
                  <a:lnTo>
                    <a:pt x="1531" y="1274"/>
                  </a:lnTo>
                  <a:lnTo>
                    <a:pt x="1535" y="1271"/>
                  </a:lnTo>
                  <a:lnTo>
                    <a:pt x="1540" y="1268"/>
                  </a:lnTo>
                  <a:lnTo>
                    <a:pt x="1543" y="1263"/>
                  </a:lnTo>
                  <a:lnTo>
                    <a:pt x="1547" y="1258"/>
                  </a:lnTo>
                  <a:lnTo>
                    <a:pt x="1551" y="1248"/>
                  </a:lnTo>
                  <a:lnTo>
                    <a:pt x="1554" y="1240"/>
                  </a:lnTo>
                  <a:lnTo>
                    <a:pt x="1555" y="1237"/>
                  </a:lnTo>
                  <a:lnTo>
                    <a:pt x="1557" y="1234"/>
                  </a:lnTo>
                  <a:lnTo>
                    <a:pt x="1561" y="1232"/>
                  </a:lnTo>
                  <a:lnTo>
                    <a:pt x="1564" y="1228"/>
                  </a:lnTo>
                  <a:lnTo>
                    <a:pt x="1568" y="1229"/>
                  </a:lnTo>
                  <a:lnTo>
                    <a:pt x="1571" y="1233"/>
                  </a:lnTo>
                  <a:lnTo>
                    <a:pt x="1576" y="1228"/>
                  </a:lnTo>
                  <a:lnTo>
                    <a:pt x="1581" y="1224"/>
                  </a:lnTo>
                  <a:lnTo>
                    <a:pt x="1579" y="1212"/>
                  </a:lnTo>
                  <a:lnTo>
                    <a:pt x="1576" y="1202"/>
                  </a:lnTo>
                  <a:lnTo>
                    <a:pt x="1571" y="1192"/>
                  </a:lnTo>
                  <a:lnTo>
                    <a:pt x="1568" y="1181"/>
                  </a:lnTo>
                  <a:lnTo>
                    <a:pt x="1565" y="1180"/>
                  </a:lnTo>
                  <a:lnTo>
                    <a:pt x="1564" y="1179"/>
                  </a:lnTo>
                  <a:lnTo>
                    <a:pt x="1562" y="1178"/>
                  </a:lnTo>
                  <a:lnTo>
                    <a:pt x="1561" y="1176"/>
                  </a:lnTo>
                  <a:lnTo>
                    <a:pt x="1558" y="1168"/>
                  </a:lnTo>
                  <a:lnTo>
                    <a:pt x="1557" y="1160"/>
                  </a:lnTo>
                  <a:lnTo>
                    <a:pt x="1557" y="1153"/>
                  </a:lnTo>
                  <a:lnTo>
                    <a:pt x="1557" y="1145"/>
                  </a:lnTo>
                  <a:lnTo>
                    <a:pt x="1558" y="1130"/>
                  </a:lnTo>
                  <a:lnTo>
                    <a:pt x="1561" y="1115"/>
                  </a:lnTo>
                  <a:lnTo>
                    <a:pt x="1562" y="1115"/>
                  </a:lnTo>
                  <a:lnTo>
                    <a:pt x="1564" y="1115"/>
                  </a:lnTo>
                  <a:lnTo>
                    <a:pt x="1568" y="1122"/>
                  </a:lnTo>
                  <a:lnTo>
                    <a:pt x="1573" y="1129"/>
                  </a:lnTo>
                  <a:lnTo>
                    <a:pt x="1576" y="1140"/>
                  </a:lnTo>
                  <a:lnTo>
                    <a:pt x="1577" y="1151"/>
                  </a:lnTo>
                  <a:lnTo>
                    <a:pt x="1579" y="1162"/>
                  </a:lnTo>
                  <a:lnTo>
                    <a:pt x="1582" y="1173"/>
                  </a:lnTo>
                  <a:lnTo>
                    <a:pt x="1587" y="1178"/>
                  </a:lnTo>
                  <a:lnTo>
                    <a:pt x="1592" y="1185"/>
                  </a:lnTo>
                  <a:lnTo>
                    <a:pt x="1592" y="1193"/>
                  </a:lnTo>
                  <a:lnTo>
                    <a:pt x="1591" y="1203"/>
                  </a:lnTo>
                  <a:lnTo>
                    <a:pt x="1591" y="1209"/>
                  </a:lnTo>
                  <a:lnTo>
                    <a:pt x="1591" y="1213"/>
                  </a:lnTo>
                  <a:lnTo>
                    <a:pt x="1592" y="1216"/>
                  </a:lnTo>
                  <a:lnTo>
                    <a:pt x="1594" y="1218"/>
                  </a:lnTo>
                  <a:lnTo>
                    <a:pt x="1599" y="1221"/>
                  </a:lnTo>
                  <a:lnTo>
                    <a:pt x="1603" y="1222"/>
                  </a:lnTo>
                  <a:lnTo>
                    <a:pt x="1606" y="1224"/>
                  </a:lnTo>
                  <a:lnTo>
                    <a:pt x="1610" y="1227"/>
                  </a:lnTo>
                  <a:lnTo>
                    <a:pt x="1609" y="1236"/>
                  </a:lnTo>
                  <a:lnTo>
                    <a:pt x="1606" y="1245"/>
                  </a:lnTo>
                  <a:lnTo>
                    <a:pt x="1605" y="1255"/>
                  </a:lnTo>
                  <a:lnTo>
                    <a:pt x="1606" y="1264"/>
                  </a:lnTo>
                  <a:lnTo>
                    <a:pt x="1610" y="1272"/>
                  </a:lnTo>
                  <a:lnTo>
                    <a:pt x="1614" y="1279"/>
                  </a:lnTo>
                  <a:lnTo>
                    <a:pt x="1616" y="1283"/>
                  </a:lnTo>
                  <a:lnTo>
                    <a:pt x="1617" y="1288"/>
                  </a:lnTo>
                  <a:lnTo>
                    <a:pt x="1617" y="1294"/>
                  </a:lnTo>
                  <a:lnTo>
                    <a:pt x="1616" y="1301"/>
                  </a:lnTo>
                  <a:lnTo>
                    <a:pt x="1611" y="1307"/>
                  </a:lnTo>
                  <a:lnTo>
                    <a:pt x="1604" y="1314"/>
                  </a:lnTo>
                  <a:lnTo>
                    <a:pt x="1603" y="1317"/>
                  </a:lnTo>
                  <a:lnTo>
                    <a:pt x="1603" y="1320"/>
                  </a:lnTo>
                  <a:lnTo>
                    <a:pt x="1603" y="1323"/>
                  </a:lnTo>
                  <a:lnTo>
                    <a:pt x="1604" y="1326"/>
                  </a:lnTo>
                  <a:lnTo>
                    <a:pt x="1606" y="1331"/>
                  </a:lnTo>
                  <a:lnTo>
                    <a:pt x="1609" y="1337"/>
                  </a:lnTo>
                  <a:lnTo>
                    <a:pt x="1609" y="1342"/>
                  </a:lnTo>
                  <a:lnTo>
                    <a:pt x="1606" y="1348"/>
                  </a:lnTo>
                  <a:lnTo>
                    <a:pt x="1604" y="1353"/>
                  </a:lnTo>
                  <a:lnTo>
                    <a:pt x="1603" y="1357"/>
                  </a:lnTo>
                  <a:lnTo>
                    <a:pt x="1603" y="1363"/>
                  </a:lnTo>
                  <a:lnTo>
                    <a:pt x="1603" y="1368"/>
                  </a:lnTo>
                  <a:lnTo>
                    <a:pt x="1599" y="1378"/>
                  </a:lnTo>
                  <a:lnTo>
                    <a:pt x="1596" y="1387"/>
                  </a:lnTo>
                  <a:lnTo>
                    <a:pt x="1594" y="1393"/>
                  </a:lnTo>
                  <a:lnTo>
                    <a:pt x="1594" y="1399"/>
                  </a:lnTo>
                  <a:lnTo>
                    <a:pt x="1590" y="1404"/>
                  </a:lnTo>
                  <a:lnTo>
                    <a:pt x="1586" y="1410"/>
                  </a:lnTo>
                  <a:lnTo>
                    <a:pt x="1585" y="1422"/>
                  </a:lnTo>
                  <a:lnTo>
                    <a:pt x="1583" y="1433"/>
                  </a:lnTo>
                  <a:lnTo>
                    <a:pt x="1580" y="1438"/>
                  </a:lnTo>
                  <a:lnTo>
                    <a:pt x="1577" y="1443"/>
                  </a:lnTo>
                  <a:lnTo>
                    <a:pt x="1573" y="1455"/>
                  </a:lnTo>
                  <a:lnTo>
                    <a:pt x="1569" y="1468"/>
                  </a:lnTo>
                  <a:lnTo>
                    <a:pt x="1565" y="1470"/>
                  </a:lnTo>
                  <a:lnTo>
                    <a:pt x="1562" y="1473"/>
                  </a:lnTo>
                  <a:lnTo>
                    <a:pt x="1556" y="1486"/>
                  </a:lnTo>
                  <a:lnTo>
                    <a:pt x="1553" y="1501"/>
                  </a:lnTo>
                  <a:lnTo>
                    <a:pt x="1551" y="1515"/>
                  </a:lnTo>
                  <a:lnTo>
                    <a:pt x="1547" y="1529"/>
                  </a:lnTo>
                  <a:lnTo>
                    <a:pt x="1540" y="1532"/>
                  </a:lnTo>
                  <a:lnTo>
                    <a:pt x="1531" y="1536"/>
                  </a:lnTo>
                  <a:lnTo>
                    <a:pt x="1529" y="1548"/>
                  </a:lnTo>
                  <a:lnTo>
                    <a:pt x="1524" y="1558"/>
                  </a:lnTo>
                  <a:lnTo>
                    <a:pt x="1517" y="1559"/>
                  </a:lnTo>
                  <a:lnTo>
                    <a:pt x="1510" y="1560"/>
                  </a:lnTo>
                  <a:lnTo>
                    <a:pt x="1505" y="1563"/>
                  </a:lnTo>
                  <a:lnTo>
                    <a:pt x="1499" y="1566"/>
                  </a:lnTo>
                  <a:lnTo>
                    <a:pt x="1495" y="1571"/>
                  </a:lnTo>
                  <a:lnTo>
                    <a:pt x="1489" y="1574"/>
                  </a:lnTo>
                  <a:lnTo>
                    <a:pt x="1485" y="1577"/>
                  </a:lnTo>
                  <a:lnTo>
                    <a:pt x="1478" y="1579"/>
                  </a:lnTo>
                  <a:lnTo>
                    <a:pt x="1464" y="1583"/>
                  </a:lnTo>
                  <a:lnTo>
                    <a:pt x="1452" y="1586"/>
                  </a:lnTo>
                  <a:lnTo>
                    <a:pt x="1441" y="1589"/>
                  </a:lnTo>
                  <a:lnTo>
                    <a:pt x="1430" y="1595"/>
                  </a:lnTo>
                  <a:lnTo>
                    <a:pt x="1427" y="1599"/>
                  </a:lnTo>
                  <a:lnTo>
                    <a:pt x="1423" y="1604"/>
                  </a:lnTo>
                  <a:lnTo>
                    <a:pt x="1415" y="1604"/>
                  </a:lnTo>
                  <a:lnTo>
                    <a:pt x="1407" y="1604"/>
                  </a:lnTo>
                  <a:lnTo>
                    <a:pt x="1392" y="1609"/>
                  </a:lnTo>
                  <a:lnTo>
                    <a:pt x="1380" y="1616"/>
                  </a:lnTo>
                  <a:lnTo>
                    <a:pt x="1371" y="1618"/>
                  </a:lnTo>
                  <a:lnTo>
                    <a:pt x="1361" y="1619"/>
                  </a:lnTo>
                  <a:lnTo>
                    <a:pt x="1350" y="1623"/>
                  </a:lnTo>
                  <a:lnTo>
                    <a:pt x="1338" y="1629"/>
                  </a:lnTo>
                  <a:lnTo>
                    <a:pt x="1334" y="1632"/>
                  </a:lnTo>
                  <a:lnTo>
                    <a:pt x="1329" y="1635"/>
                  </a:lnTo>
                  <a:lnTo>
                    <a:pt x="1325" y="1640"/>
                  </a:lnTo>
                  <a:lnTo>
                    <a:pt x="1322" y="1644"/>
                  </a:lnTo>
                  <a:lnTo>
                    <a:pt x="1310" y="1645"/>
                  </a:lnTo>
                  <a:lnTo>
                    <a:pt x="1299" y="1646"/>
                  </a:lnTo>
                  <a:lnTo>
                    <a:pt x="1295" y="1647"/>
                  </a:lnTo>
                  <a:lnTo>
                    <a:pt x="1289" y="1649"/>
                  </a:lnTo>
                  <a:lnTo>
                    <a:pt x="1285" y="1652"/>
                  </a:lnTo>
                  <a:lnTo>
                    <a:pt x="1282" y="1654"/>
                  </a:lnTo>
                  <a:lnTo>
                    <a:pt x="1274" y="1661"/>
                  </a:lnTo>
                  <a:lnTo>
                    <a:pt x="1266" y="1667"/>
                  </a:lnTo>
                  <a:lnTo>
                    <a:pt x="1257" y="1668"/>
                  </a:lnTo>
                  <a:lnTo>
                    <a:pt x="1250" y="1668"/>
                  </a:lnTo>
                  <a:lnTo>
                    <a:pt x="1236" y="1672"/>
                  </a:lnTo>
                  <a:lnTo>
                    <a:pt x="1220" y="1677"/>
                  </a:lnTo>
                  <a:lnTo>
                    <a:pt x="1213" y="1677"/>
                  </a:lnTo>
                  <a:lnTo>
                    <a:pt x="1205" y="1677"/>
                  </a:lnTo>
                  <a:lnTo>
                    <a:pt x="1196" y="1682"/>
                  </a:lnTo>
                  <a:lnTo>
                    <a:pt x="1186" y="1690"/>
                  </a:lnTo>
                  <a:lnTo>
                    <a:pt x="1179" y="1698"/>
                  </a:lnTo>
                  <a:lnTo>
                    <a:pt x="1170" y="1705"/>
                  </a:lnTo>
                  <a:lnTo>
                    <a:pt x="1160" y="1705"/>
                  </a:lnTo>
                  <a:lnTo>
                    <a:pt x="1150" y="1706"/>
                  </a:lnTo>
                  <a:lnTo>
                    <a:pt x="1143" y="1709"/>
                  </a:lnTo>
                  <a:lnTo>
                    <a:pt x="1135" y="1710"/>
                  </a:lnTo>
                  <a:lnTo>
                    <a:pt x="1132" y="1707"/>
                  </a:lnTo>
                  <a:lnTo>
                    <a:pt x="1129" y="1705"/>
                  </a:lnTo>
                  <a:lnTo>
                    <a:pt x="1126" y="1704"/>
                  </a:lnTo>
                  <a:lnTo>
                    <a:pt x="1123" y="1703"/>
                  </a:lnTo>
                  <a:lnTo>
                    <a:pt x="1116" y="1704"/>
                  </a:lnTo>
                  <a:lnTo>
                    <a:pt x="1110" y="1705"/>
                  </a:lnTo>
                  <a:lnTo>
                    <a:pt x="1097" y="1711"/>
                  </a:lnTo>
                  <a:lnTo>
                    <a:pt x="1088" y="1714"/>
                  </a:lnTo>
                  <a:lnTo>
                    <a:pt x="1075" y="1714"/>
                  </a:lnTo>
                  <a:lnTo>
                    <a:pt x="1061" y="1714"/>
                  </a:lnTo>
                  <a:lnTo>
                    <a:pt x="1050" y="1716"/>
                  </a:lnTo>
                  <a:lnTo>
                    <a:pt x="1036" y="1716"/>
                  </a:lnTo>
                  <a:lnTo>
                    <a:pt x="1023" y="1716"/>
                  </a:lnTo>
                  <a:lnTo>
                    <a:pt x="1012" y="1714"/>
                  </a:lnTo>
                  <a:lnTo>
                    <a:pt x="1007" y="1714"/>
                  </a:lnTo>
                  <a:lnTo>
                    <a:pt x="1003" y="1715"/>
                  </a:lnTo>
                  <a:lnTo>
                    <a:pt x="999" y="1716"/>
                  </a:lnTo>
                  <a:lnTo>
                    <a:pt x="996" y="1718"/>
                  </a:lnTo>
                  <a:lnTo>
                    <a:pt x="993" y="1719"/>
                  </a:lnTo>
                  <a:lnTo>
                    <a:pt x="988" y="1721"/>
                  </a:lnTo>
                  <a:lnTo>
                    <a:pt x="985" y="1722"/>
                  </a:lnTo>
                  <a:lnTo>
                    <a:pt x="980" y="1721"/>
                  </a:lnTo>
                  <a:lnTo>
                    <a:pt x="976" y="1719"/>
                  </a:lnTo>
                  <a:lnTo>
                    <a:pt x="974" y="1717"/>
                  </a:lnTo>
                  <a:lnTo>
                    <a:pt x="971" y="1715"/>
                  </a:lnTo>
                  <a:lnTo>
                    <a:pt x="970" y="1712"/>
                  </a:lnTo>
                  <a:lnTo>
                    <a:pt x="965" y="1705"/>
                  </a:lnTo>
                  <a:lnTo>
                    <a:pt x="962" y="1700"/>
                  </a:lnTo>
                  <a:lnTo>
                    <a:pt x="953" y="1698"/>
                  </a:lnTo>
                  <a:lnTo>
                    <a:pt x="946" y="1695"/>
                  </a:lnTo>
                  <a:lnTo>
                    <a:pt x="940" y="1692"/>
                  </a:lnTo>
                  <a:lnTo>
                    <a:pt x="937" y="1689"/>
                  </a:lnTo>
                  <a:lnTo>
                    <a:pt x="930" y="1680"/>
                  </a:lnTo>
                  <a:lnTo>
                    <a:pt x="922" y="1668"/>
                  </a:lnTo>
                  <a:lnTo>
                    <a:pt x="917" y="1665"/>
                  </a:lnTo>
                  <a:lnTo>
                    <a:pt x="913" y="1661"/>
                  </a:lnTo>
                  <a:lnTo>
                    <a:pt x="910" y="1651"/>
                  </a:lnTo>
                  <a:lnTo>
                    <a:pt x="905" y="1640"/>
                  </a:lnTo>
                  <a:lnTo>
                    <a:pt x="904" y="1626"/>
                  </a:lnTo>
                  <a:lnTo>
                    <a:pt x="903" y="1611"/>
                  </a:lnTo>
                  <a:lnTo>
                    <a:pt x="898" y="1606"/>
                  </a:lnTo>
                  <a:lnTo>
                    <a:pt x="891" y="1602"/>
                  </a:lnTo>
                  <a:lnTo>
                    <a:pt x="885" y="1591"/>
                  </a:lnTo>
                  <a:lnTo>
                    <a:pt x="879" y="1581"/>
                  </a:lnTo>
                  <a:lnTo>
                    <a:pt x="880" y="1576"/>
                  </a:lnTo>
                  <a:lnTo>
                    <a:pt x="881" y="1572"/>
                  </a:lnTo>
                  <a:lnTo>
                    <a:pt x="881" y="1567"/>
                  </a:lnTo>
                  <a:lnTo>
                    <a:pt x="880" y="1562"/>
                  </a:lnTo>
                  <a:lnTo>
                    <a:pt x="876" y="1559"/>
                  </a:lnTo>
                  <a:lnTo>
                    <a:pt x="869" y="1556"/>
                  </a:lnTo>
                  <a:lnTo>
                    <a:pt x="866" y="1549"/>
                  </a:lnTo>
                  <a:lnTo>
                    <a:pt x="863" y="1538"/>
                  </a:lnTo>
                  <a:lnTo>
                    <a:pt x="859" y="1526"/>
                  </a:lnTo>
                  <a:lnTo>
                    <a:pt x="857" y="1516"/>
                  </a:lnTo>
                  <a:lnTo>
                    <a:pt x="853" y="1513"/>
                  </a:lnTo>
                  <a:lnTo>
                    <a:pt x="848" y="1511"/>
                  </a:lnTo>
                  <a:lnTo>
                    <a:pt x="847" y="1505"/>
                  </a:lnTo>
                  <a:lnTo>
                    <a:pt x="847" y="1501"/>
                  </a:lnTo>
                  <a:lnTo>
                    <a:pt x="841" y="1486"/>
                  </a:lnTo>
                  <a:lnTo>
                    <a:pt x="835" y="1471"/>
                  </a:lnTo>
                  <a:lnTo>
                    <a:pt x="833" y="1459"/>
                  </a:lnTo>
                  <a:lnTo>
                    <a:pt x="833" y="1449"/>
                  </a:lnTo>
                  <a:lnTo>
                    <a:pt x="834" y="1438"/>
                  </a:lnTo>
                  <a:lnTo>
                    <a:pt x="836" y="1428"/>
                  </a:lnTo>
                  <a:lnTo>
                    <a:pt x="842" y="1410"/>
                  </a:lnTo>
                  <a:lnTo>
                    <a:pt x="844" y="1391"/>
                  </a:lnTo>
                  <a:lnTo>
                    <a:pt x="845" y="1380"/>
                  </a:lnTo>
                  <a:lnTo>
                    <a:pt x="847" y="1369"/>
                  </a:lnTo>
                  <a:lnTo>
                    <a:pt x="850" y="1357"/>
                  </a:lnTo>
                  <a:lnTo>
                    <a:pt x="854" y="1346"/>
                  </a:lnTo>
                  <a:lnTo>
                    <a:pt x="860" y="1323"/>
                  </a:lnTo>
                  <a:lnTo>
                    <a:pt x="866" y="1301"/>
                  </a:lnTo>
                  <a:lnTo>
                    <a:pt x="866" y="1292"/>
                  </a:lnTo>
                  <a:lnTo>
                    <a:pt x="866" y="1282"/>
                  </a:lnTo>
                  <a:lnTo>
                    <a:pt x="867" y="1270"/>
                  </a:lnTo>
                  <a:lnTo>
                    <a:pt x="869" y="1260"/>
                  </a:lnTo>
                  <a:lnTo>
                    <a:pt x="873" y="1255"/>
                  </a:lnTo>
                  <a:lnTo>
                    <a:pt x="878" y="1248"/>
                  </a:lnTo>
                  <a:lnTo>
                    <a:pt x="878" y="1238"/>
                  </a:lnTo>
                  <a:lnTo>
                    <a:pt x="878" y="1229"/>
                  </a:lnTo>
                  <a:lnTo>
                    <a:pt x="882" y="1214"/>
                  </a:lnTo>
                  <a:lnTo>
                    <a:pt x="888" y="1199"/>
                  </a:lnTo>
                  <a:lnTo>
                    <a:pt x="892" y="1197"/>
                  </a:lnTo>
                  <a:lnTo>
                    <a:pt x="896" y="1193"/>
                  </a:lnTo>
                  <a:lnTo>
                    <a:pt x="901" y="1186"/>
                  </a:lnTo>
                  <a:lnTo>
                    <a:pt x="903" y="1176"/>
                  </a:lnTo>
                  <a:lnTo>
                    <a:pt x="905" y="1171"/>
                  </a:lnTo>
                  <a:lnTo>
                    <a:pt x="906" y="1167"/>
                  </a:lnTo>
                  <a:lnTo>
                    <a:pt x="908" y="1164"/>
                  </a:lnTo>
                  <a:lnTo>
                    <a:pt x="911" y="1160"/>
                  </a:lnTo>
                  <a:lnTo>
                    <a:pt x="916" y="1158"/>
                  </a:lnTo>
                  <a:lnTo>
                    <a:pt x="920" y="1156"/>
                  </a:lnTo>
                  <a:lnTo>
                    <a:pt x="925" y="1147"/>
                  </a:lnTo>
                  <a:lnTo>
                    <a:pt x="929" y="1139"/>
                  </a:lnTo>
                  <a:lnTo>
                    <a:pt x="937" y="1133"/>
                  </a:lnTo>
                  <a:lnTo>
                    <a:pt x="945" y="1127"/>
                  </a:lnTo>
                  <a:lnTo>
                    <a:pt x="950" y="1116"/>
                  </a:lnTo>
                  <a:lnTo>
                    <a:pt x="955" y="1104"/>
                  </a:lnTo>
                  <a:lnTo>
                    <a:pt x="961" y="1097"/>
                  </a:lnTo>
                  <a:lnTo>
                    <a:pt x="966" y="1089"/>
                  </a:lnTo>
                  <a:lnTo>
                    <a:pt x="969" y="1086"/>
                  </a:lnTo>
                  <a:lnTo>
                    <a:pt x="971" y="1082"/>
                  </a:lnTo>
                  <a:lnTo>
                    <a:pt x="973" y="1076"/>
                  </a:lnTo>
                  <a:lnTo>
                    <a:pt x="974" y="1071"/>
                  </a:lnTo>
                  <a:lnTo>
                    <a:pt x="975" y="1072"/>
                  </a:lnTo>
                  <a:lnTo>
                    <a:pt x="977" y="1073"/>
                  </a:lnTo>
                  <a:lnTo>
                    <a:pt x="977" y="1077"/>
                  </a:lnTo>
                  <a:lnTo>
                    <a:pt x="976" y="1083"/>
                  </a:lnTo>
                  <a:lnTo>
                    <a:pt x="974" y="1087"/>
                  </a:lnTo>
                  <a:lnTo>
                    <a:pt x="972" y="1093"/>
                  </a:lnTo>
                  <a:lnTo>
                    <a:pt x="971" y="1098"/>
                  </a:lnTo>
                  <a:lnTo>
                    <a:pt x="970" y="1103"/>
                  </a:lnTo>
                  <a:lnTo>
                    <a:pt x="970" y="1107"/>
                  </a:lnTo>
                  <a:lnTo>
                    <a:pt x="971" y="1111"/>
                  </a:lnTo>
                  <a:lnTo>
                    <a:pt x="972" y="1110"/>
                  </a:lnTo>
                  <a:lnTo>
                    <a:pt x="973" y="1109"/>
                  </a:lnTo>
                  <a:lnTo>
                    <a:pt x="977" y="1101"/>
                  </a:lnTo>
                  <a:lnTo>
                    <a:pt x="985" y="1086"/>
                  </a:lnTo>
                  <a:lnTo>
                    <a:pt x="993" y="1072"/>
                  </a:lnTo>
                  <a:lnTo>
                    <a:pt x="997" y="1065"/>
                  </a:lnTo>
                  <a:lnTo>
                    <a:pt x="1006" y="1061"/>
                  </a:lnTo>
                  <a:lnTo>
                    <a:pt x="1015" y="1058"/>
                  </a:lnTo>
                  <a:close/>
                  <a:moveTo>
                    <a:pt x="732" y="1121"/>
                  </a:moveTo>
                  <a:lnTo>
                    <a:pt x="734" y="1121"/>
                  </a:lnTo>
                  <a:lnTo>
                    <a:pt x="737" y="1121"/>
                  </a:lnTo>
                  <a:lnTo>
                    <a:pt x="738" y="1120"/>
                  </a:lnTo>
                  <a:lnTo>
                    <a:pt x="739" y="1119"/>
                  </a:lnTo>
                  <a:lnTo>
                    <a:pt x="738" y="1117"/>
                  </a:lnTo>
                  <a:lnTo>
                    <a:pt x="737" y="1117"/>
                  </a:lnTo>
                  <a:lnTo>
                    <a:pt x="734" y="1117"/>
                  </a:lnTo>
                  <a:lnTo>
                    <a:pt x="733" y="1117"/>
                  </a:lnTo>
                  <a:lnTo>
                    <a:pt x="732" y="1119"/>
                  </a:lnTo>
                  <a:lnTo>
                    <a:pt x="732" y="1121"/>
                  </a:lnTo>
                  <a:close/>
                  <a:moveTo>
                    <a:pt x="713" y="1134"/>
                  </a:moveTo>
                  <a:lnTo>
                    <a:pt x="707" y="1141"/>
                  </a:lnTo>
                  <a:lnTo>
                    <a:pt x="703" y="1148"/>
                  </a:lnTo>
                  <a:lnTo>
                    <a:pt x="694" y="1151"/>
                  </a:lnTo>
                  <a:lnTo>
                    <a:pt x="686" y="1153"/>
                  </a:lnTo>
                  <a:lnTo>
                    <a:pt x="684" y="1155"/>
                  </a:lnTo>
                  <a:lnTo>
                    <a:pt x="681" y="1157"/>
                  </a:lnTo>
                  <a:lnTo>
                    <a:pt x="679" y="1160"/>
                  </a:lnTo>
                  <a:lnTo>
                    <a:pt x="677" y="1164"/>
                  </a:lnTo>
                  <a:lnTo>
                    <a:pt x="677" y="1168"/>
                  </a:lnTo>
                  <a:lnTo>
                    <a:pt x="678" y="1173"/>
                  </a:lnTo>
                  <a:lnTo>
                    <a:pt x="679" y="1173"/>
                  </a:lnTo>
                  <a:lnTo>
                    <a:pt x="681" y="1173"/>
                  </a:lnTo>
                  <a:lnTo>
                    <a:pt x="689" y="1169"/>
                  </a:lnTo>
                  <a:lnTo>
                    <a:pt x="697" y="1167"/>
                  </a:lnTo>
                  <a:lnTo>
                    <a:pt x="703" y="1164"/>
                  </a:lnTo>
                  <a:lnTo>
                    <a:pt x="707" y="1158"/>
                  </a:lnTo>
                  <a:lnTo>
                    <a:pt x="709" y="1156"/>
                  </a:lnTo>
                  <a:lnTo>
                    <a:pt x="712" y="1154"/>
                  </a:lnTo>
                  <a:lnTo>
                    <a:pt x="716" y="1153"/>
                  </a:lnTo>
                  <a:lnTo>
                    <a:pt x="720" y="1151"/>
                  </a:lnTo>
                  <a:lnTo>
                    <a:pt x="722" y="1146"/>
                  </a:lnTo>
                  <a:lnTo>
                    <a:pt x="724" y="1143"/>
                  </a:lnTo>
                  <a:lnTo>
                    <a:pt x="724" y="1139"/>
                  </a:lnTo>
                  <a:lnTo>
                    <a:pt x="722" y="1134"/>
                  </a:lnTo>
                  <a:lnTo>
                    <a:pt x="718" y="1134"/>
                  </a:lnTo>
                  <a:lnTo>
                    <a:pt x="713" y="1134"/>
                  </a:lnTo>
                  <a:close/>
                  <a:moveTo>
                    <a:pt x="1564" y="1204"/>
                  </a:moveTo>
                  <a:lnTo>
                    <a:pt x="1567" y="1205"/>
                  </a:lnTo>
                  <a:lnTo>
                    <a:pt x="1569" y="1206"/>
                  </a:lnTo>
                  <a:lnTo>
                    <a:pt x="1570" y="1211"/>
                  </a:lnTo>
                  <a:lnTo>
                    <a:pt x="1570" y="1214"/>
                  </a:lnTo>
                  <a:lnTo>
                    <a:pt x="1569" y="1218"/>
                  </a:lnTo>
                  <a:lnTo>
                    <a:pt x="1568" y="1222"/>
                  </a:lnTo>
                  <a:lnTo>
                    <a:pt x="1567" y="1223"/>
                  </a:lnTo>
                  <a:lnTo>
                    <a:pt x="1562" y="1223"/>
                  </a:lnTo>
                  <a:lnTo>
                    <a:pt x="1557" y="1221"/>
                  </a:lnTo>
                  <a:lnTo>
                    <a:pt x="1557" y="1220"/>
                  </a:lnTo>
                  <a:lnTo>
                    <a:pt x="1558" y="1215"/>
                  </a:lnTo>
                  <a:lnTo>
                    <a:pt x="1559" y="1211"/>
                  </a:lnTo>
                  <a:lnTo>
                    <a:pt x="1562" y="1206"/>
                  </a:lnTo>
                  <a:lnTo>
                    <a:pt x="1564" y="1204"/>
                  </a:lnTo>
                  <a:close/>
                </a:path>
              </a:pathLst>
            </a:custGeom>
            <a:solidFill>
              <a:srgbClr val="2C5882"/>
            </a:solidFill>
            <a:ln w="9525">
              <a:noFill/>
              <a:round/>
            </a:ln>
          </p:spPr>
          <p:txBody>
            <a:bodyPr/>
            <a:lstStyle/>
            <a:p>
              <a:endParaRPr lang="zh-CN" altLang="en-US"/>
            </a:p>
          </p:txBody>
        </p:sp>
        <p:sp>
          <p:nvSpPr>
            <p:cNvPr id="49234" name="Freeform 32"/>
            <p:cNvSpPr>
              <a:spLocks noEditPoints="1"/>
            </p:cNvSpPr>
            <p:nvPr/>
          </p:nvSpPr>
          <p:spPr bwMode="auto">
            <a:xfrm>
              <a:off x="3047" y="271"/>
              <a:ext cx="500" cy="337"/>
            </a:xfrm>
            <a:custGeom>
              <a:avLst/>
              <a:gdLst>
                <a:gd name="T0" fmla="*/ 2 w 1500"/>
                <a:gd name="T1" fmla="*/ 0 h 1012"/>
                <a:gd name="T2" fmla="*/ 2 w 1500"/>
                <a:gd name="T3" fmla="*/ 0 h 1012"/>
                <a:gd name="T4" fmla="*/ 2 w 1500"/>
                <a:gd name="T5" fmla="*/ 0 h 1012"/>
                <a:gd name="T6" fmla="*/ 2 w 1500"/>
                <a:gd name="T7" fmla="*/ 0 h 1012"/>
                <a:gd name="T8" fmla="*/ 1 w 1500"/>
                <a:gd name="T9" fmla="*/ 0 h 1012"/>
                <a:gd name="T10" fmla="*/ 1 w 1500"/>
                <a:gd name="T11" fmla="*/ 0 h 1012"/>
                <a:gd name="T12" fmla="*/ 1 w 1500"/>
                <a:gd name="T13" fmla="*/ 0 h 1012"/>
                <a:gd name="T14" fmla="*/ 1 w 1500"/>
                <a:gd name="T15" fmla="*/ 0 h 1012"/>
                <a:gd name="T16" fmla="*/ 1 w 1500"/>
                <a:gd name="T17" fmla="*/ 0 h 1012"/>
                <a:gd name="T18" fmla="*/ 1 w 1500"/>
                <a:gd name="T19" fmla="*/ 0 h 1012"/>
                <a:gd name="T20" fmla="*/ 1 w 1500"/>
                <a:gd name="T21" fmla="*/ 0 h 1012"/>
                <a:gd name="T22" fmla="*/ 1 w 1500"/>
                <a:gd name="T23" fmla="*/ 0 h 1012"/>
                <a:gd name="T24" fmla="*/ 1 w 1500"/>
                <a:gd name="T25" fmla="*/ 0 h 1012"/>
                <a:gd name="T26" fmla="*/ 1 w 1500"/>
                <a:gd name="T27" fmla="*/ 0 h 1012"/>
                <a:gd name="T28" fmla="*/ 0 w 1500"/>
                <a:gd name="T29" fmla="*/ 0 h 1012"/>
                <a:gd name="T30" fmla="*/ 0 w 1500"/>
                <a:gd name="T31" fmla="*/ 0 h 1012"/>
                <a:gd name="T32" fmla="*/ 1 w 1500"/>
                <a:gd name="T33" fmla="*/ 0 h 1012"/>
                <a:gd name="T34" fmla="*/ 1 w 1500"/>
                <a:gd name="T35" fmla="*/ 0 h 1012"/>
                <a:gd name="T36" fmla="*/ 1 w 1500"/>
                <a:gd name="T37" fmla="*/ 0 h 1012"/>
                <a:gd name="T38" fmla="*/ 2 w 1500"/>
                <a:gd name="T39" fmla="*/ 0 h 1012"/>
                <a:gd name="T40" fmla="*/ 2 w 1500"/>
                <a:gd name="T41" fmla="*/ 0 h 1012"/>
                <a:gd name="T42" fmla="*/ 2 w 1500"/>
                <a:gd name="T43" fmla="*/ 0 h 1012"/>
                <a:gd name="T44" fmla="*/ 2 w 1500"/>
                <a:gd name="T45" fmla="*/ 0 h 1012"/>
                <a:gd name="T46" fmla="*/ 2 w 1500"/>
                <a:gd name="T47" fmla="*/ 0 h 1012"/>
                <a:gd name="T48" fmla="*/ 2 w 1500"/>
                <a:gd name="T49" fmla="*/ 0 h 1012"/>
                <a:gd name="T50" fmla="*/ 1 w 1500"/>
                <a:gd name="T51" fmla="*/ 0 h 1012"/>
                <a:gd name="T52" fmla="*/ 2 w 1500"/>
                <a:gd name="T53" fmla="*/ 0 h 1012"/>
                <a:gd name="T54" fmla="*/ 2 w 1500"/>
                <a:gd name="T55" fmla="*/ 0 h 1012"/>
                <a:gd name="T56" fmla="*/ 1 w 1500"/>
                <a:gd name="T57" fmla="*/ 0 h 1012"/>
                <a:gd name="T58" fmla="*/ 2 w 1500"/>
                <a:gd name="T59" fmla="*/ 0 h 1012"/>
                <a:gd name="T60" fmla="*/ 1 w 1500"/>
                <a:gd name="T61" fmla="*/ 0 h 1012"/>
                <a:gd name="T62" fmla="*/ 1 w 1500"/>
                <a:gd name="T63" fmla="*/ 0 h 1012"/>
                <a:gd name="T64" fmla="*/ 1 w 1500"/>
                <a:gd name="T65" fmla="*/ 0 h 1012"/>
                <a:gd name="T66" fmla="*/ 1 w 1500"/>
                <a:gd name="T67" fmla="*/ 1 h 1012"/>
                <a:gd name="T68" fmla="*/ 1 w 1500"/>
                <a:gd name="T69" fmla="*/ 1 h 1012"/>
                <a:gd name="T70" fmla="*/ 1 w 1500"/>
                <a:gd name="T71" fmla="*/ 1 h 1012"/>
                <a:gd name="T72" fmla="*/ 1 w 1500"/>
                <a:gd name="T73" fmla="*/ 1 h 1012"/>
                <a:gd name="T74" fmla="*/ 2 w 1500"/>
                <a:gd name="T75" fmla="*/ 1 h 1012"/>
                <a:gd name="T76" fmla="*/ 2 w 1500"/>
                <a:gd name="T77" fmla="*/ 1 h 1012"/>
                <a:gd name="T78" fmla="*/ 2 w 1500"/>
                <a:gd name="T79" fmla="*/ 1 h 1012"/>
                <a:gd name="T80" fmla="*/ 2 w 1500"/>
                <a:gd name="T81" fmla="*/ 1 h 1012"/>
                <a:gd name="T82" fmla="*/ 2 w 1500"/>
                <a:gd name="T83" fmla="*/ 1 h 1012"/>
                <a:gd name="T84" fmla="*/ 2 w 1500"/>
                <a:gd name="T85" fmla="*/ 1 h 1012"/>
                <a:gd name="T86" fmla="*/ 1 w 1500"/>
                <a:gd name="T87" fmla="*/ 1 h 1012"/>
                <a:gd name="T88" fmla="*/ 1 w 1500"/>
                <a:gd name="T89" fmla="*/ 1 h 1012"/>
                <a:gd name="T90" fmla="*/ 1 w 1500"/>
                <a:gd name="T91" fmla="*/ 1 h 1012"/>
                <a:gd name="T92" fmla="*/ 1 w 1500"/>
                <a:gd name="T93" fmla="*/ 1 h 1012"/>
                <a:gd name="T94" fmla="*/ 0 w 1500"/>
                <a:gd name="T95" fmla="*/ 1 h 1012"/>
                <a:gd name="T96" fmla="*/ 0 w 1500"/>
                <a:gd name="T97" fmla="*/ 1 h 1012"/>
                <a:gd name="T98" fmla="*/ 0 w 1500"/>
                <a:gd name="T99" fmla="*/ 1 h 1012"/>
                <a:gd name="T100" fmla="*/ 0 w 1500"/>
                <a:gd name="T101" fmla="*/ 1 h 1012"/>
                <a:gd name="T102" fmla="*/ 1 w 1500"/>
                <a:gd name="T103" fmla="*/ 1 h 1012"/>
                <a:gd name="T104" fmla="*/ 1 w 1500"/>
                <a:gd name="T105" fmla="*/ 1 h 1012"/>
                <a:gd name="T106" fmla="*/ 1 w 1500"/>
                <a:gd name="T107" fmla="*/ 1 h 1012"/>
                <a:gd name="T108" fmla="*/ 1 w 1500"/>
                <a:gd name="T109" fmla="*/ 1 h 1012"/>
                <a:gd name="T110" fmla="*/ 1 w 1500"/>
                <a:gd name="T111" fmla="*/ 1 h 1012"/>
                <a:gd name="T112" fmla="*/ 1 w 1500"/>
                <a:gd name="T113" fmla="*/ 0 h 1012"/>
                <a:gd name="T114" fmla="*/ 1 w 1500"/>
                <a:gd name="T115" fmla="*/ 1 h 1012"/>
                <a:gd name="T116" fmla="*/ 1 w 1500"/>
                <a:gd name="T117" fmla="*/ 1 h 1012"/>
                <a:gd name="T118" fmla="*/ 1 w 1500"/>
                <a:gd name="T119" fmla="*/ 1 h 1012"/>
                <a:gd name="T120" fmla="*/ 0 w 1500"/>
                <a:gd name="T121" fmla="*/ 1 h 1012"/>
                <a:gd name="T122" fmla="*/ 1 w 1500"/>
                <a:gd name="T123" fmla="*/ 1 h 1012"/>
                <a:gd name="T124" fmla="*/ 2 w 1500"/>
                <a:gd name="T125" fmla="*/ 1 h 10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00"/>
                <a:gd name="T190" fmla="*/ 0 h 1012"/>
                <a:gd name="T191" fmla="*/ 1500 w 1500"/>
                <a:gd name="T192" fmla="*/ 1012 h 101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00" h="1012">
                  <a:moveTo>
                    <a:pt x="1039" y="0"/>
                  </a:moveTo>
                  <a:lnTo>
                    <a:pt x="1050" y="2"/>
                  </a:lnTo>
                  <a:lnTo>
                    <a:pt x="1060" y="3"/>
                  </a:lnTo>
                  <a:lnTo>
                    <a:pt x="1066" y="16"/>
                  </a:lnTo>
                  <a:lnTo>
                    <a:pt x="1073" y="28"/>
                  </a:lnTo>
                  <a:lnTo>
                    <a:pt x="1082" y="33"/>
                  </a:lnTo>
                  <a:lnTo>
                    <a:pt x="1094" y="36"/>
                  </a:lnTo>
                  <a:lnTo>
                    <a:pt x="1099" y="38"/>
                  </a:lnTo>
                  <a:lnTo>
                    <a:pt x="1105" y="40"/>
                  </a:lnTo>
                  <a:lnTo>
                    <a:pt x="1109" y="42"/>
                  </a:lnTo>
                  <a:lnTo>
                    <a:pt x="1111" y="46"/>
                  </a:lnTo>
                  <a:lnTo>
                    <a:pt x="1116" y="53"/>
                  </a:lnTo>
                  <a:lnTo>
                    <a:pt x="1117" y="61"/>
                  </a:lnTo>
                  <a:lnTo>
                    <a:pt x="1119" y="63"/>
                  </a:lnTo>
                  <a:lnTo>
                    <a:pt x="1121" y="66"/>
                  </a:lnTo>
                  <a:lnTo>
                    <a:pt x="1125" y="68"/>
                  </a:lnTo>
                  <a:lnTo>
                    <a:pt x="1130" y="70"/>
                  </a:lnTo>
                  <a:lnTo>
                    <a:pt x="1136" y="61"/>
                  </a:lnTo>
                  <a:lnTo>
                    <a:pt x="1140" y="52"/>
                  </a:lnTo>
                  <a:lnTo>
                    <a:pt x="1149" y="51"/>
                  </a:lnTo>
                  <a:lnTo>
                    <a:pt x="1157" y="51"/>
                  </a:lnTo>
                  <a:lnTo>
                    <a:pt x="1157" y="49"/>
                  </a:lnTo>
                  <a:lnTo>
                    <a:pt x="1159" y="47"/>
                  </a:lnTo>
                  <a:lnTo>
                    <a:pt x="1154" y="45"/>
                  </a:lnTo>
                  <a:lnTo>
                    <a:pt x="1151" y="41"/>
                  </a:lnTo>
                  <a:lnTo>
                    <a:pt x="1149" y="38"/>
                  </a:lnTo>
                  <a:lnTo>
                    <a:pt x="1148" y="35"/>
                  </a:lnTo>
                  <a:lnTo>
                    <a:pt x="1140" y="33"/>
                  </a:lnTo>
                  <a:lnTo>
                    <a:pt x="1131" y="31"/>
                  </a:lnTo>
                  <a:lnTo>
                    <a:pt x="1125" y="26"/>
                  </a:lnTo>
                  <a:lnTo>
                    <a:pt x="1118" y="19"/>
                  </a:lnTo>
                  <a:lnTo>
                    <a:pt x="1118" y="18"/>
                  </a:lnTo>
                  <a:lnTo>
                    <a:pt x="1119" y="18"/>
                  </a:lnTo>
                  <a:lnTo>
                    <a:pt x="1126" y="19"/>
                  </a:lnTo>
                  <a:lnTo>
                    <a:pt x="1132" y="21"/>
                  </a:lnTo>
                  <a:lnTo>
                    <a:pt x="1137" y="18"/>
                  </a:lnTo>
                  <a:lnTo>
                    <a:pt x="1142" y="14"/>
                  </a:lnTo>
                  <a:lnTo>
                    <a:pt x="1145" y="13"/>
                  </a:lnTo>
                  <a:lnTo>
                    <a:pt x="1148" y="12"/>
                  </a:lnTo>
                  <a:lnTo>
                    <a:pt x="1152" y="12"/>
                  </a:lnTo>
                  <a:lnTo>
                    <a:pt x="1156" y="13"/>
                  </a:lnTo>
                  <a:lnTo>
                    <a:pt x="1163" y="19"/>
                  </a:lnTo>
                  <a:lnTo>
                    <a:pt x="1168" y="27"/>
                  </a:lnTo>
                  <a:lnTo>
                    <a:pt x="1181" y="27"/>
                  </a:lnTo>
                  <a:lnTo>
                    <a:pt x="1195" y="27"/>
                  </a:lnTo>
                  <a:lnTo>
                    <a:pt x="1207" y="28"/>
                  </a:lnTo>
                  <a:lnTo>
                    <a:pt x="1220" y="29"/>
                  </a:lnTo>
                  <a:lnTo>
                    <a:pt x="1222" y="26"/>
                  </a:lnTo>
                  <a:lnTo>
                    <a:pt x="1225" y="22"/>
                  </a:lnTo>
                  <a:lnTo>
                    <a:pt x="1231" y="23"/>
                  </a:lnTo>
                  <a:lnTo>
                    <a:pt x="1234" y="26"/>
                  </a:lnTo>
                  <a:lnTo>
                    <a:pt x="1237" y="29"/>
                  </a:lnTo>
                  <a:lnTo>
                    <a:pt x="1241" y="33"/>
                  </a:lnTo>
                  <a:lnTo>
                    <a:pt x="1246" y="30"/>
                  </a:lnTo>
                  <a:lnTo>
                    <a:pt x="1251" y="28"/>
                  </a:lnTo>
                  <a:lnTo>
                    <a:pt x="1253" y="31"/>
                  </a:lnTo>
                  <a:lnTo>
                    <a:pt x="1254" y="33"/>
                  </a:lnTo>
                  <a:lnTo>
                    <a:pt x="1255" y="36"/>
                  </a:lnTo>
                  <a:lnTo>
                    <a:pt x="1254" y="39"/>
                  </a:lnTo>
                  <a:lnTo>
                    <a:pt x="1246" y="45"/>
                  </a:lnTo>
                  <a:lnTo>
                    <a:pt x="1237" y="50"/>
                  </a:lnTo>
                  <a:lnTo>
                    <a:pt x="1237" y="51"/>
                  </a:lnTo>
                  <a:lnTo>
                    <a:pt x="1241" y="52"/>
                  </a:lnTo>
                  <a:lnTo>
                    <a:pt x="1244" y="54"/>
                  </a:lnTo>
                  <a:lnTo>
                    <a:pt x="1246" y="57"/>
                  </a:lnTo>
                  <a:lnTo>
                    <a:pt x="1248" y="60"/>
                  </a:lnTo>
                  <a:lnTo>
                    <a:pt x="1248" y="68"/>
                  </a:lnTo>
                  <a:lnTo>
                    <a:pt x="1248" y="75"/>
                  </a:lnTo>
                  <a:lnTo>
                    <a:pt x="1242" y="77"/>
                  </a:lnTo>
                  <a:lnTo>
                    <a:pt x="1237" y="80"/>
                  </a:lnTo>
                  <a:lnTo>
                    <a:pt x="1237" y="86"/>
                  </a:lnTo>
                  <a:lnTo>
                    <a:pt x="1238" y="93"/>
                  </a:lnTo>
                  <a:lnTo>
                    <a:pt x="1237" y="94"/>
                  </a:lnTo>
                  <a:lnTo>
                    <a:pt x="1236" y="94"/>
                  </a:lnTo>
                  <a:lnTo>
                    <a:pt x="1230" y="88"/>
                  </a:lnTo>
                  <a:lnTo>
                    <a:pt x="1224" y="81"/>
                  </a:lnTo>
                  <a:lnTo>
                    <a:pt x="1223" y="81"/>
                  </a:lnTo>
                  <a:lnTo>
                    <a:pt x="1222" y="84"/>
                  </a:lnTo>
                  <a:lnTo>
                    <a:pt x="1221" y="87"/>
                  </a:lnTo>
                  <a:lnTo>
                    <a:pt x="1222" y="92"/>
                  </a:lnTo>
                  <a:lnTo>
                    <a:pt x="1222" y="95"/>
                  </a:lnTo>
                  <a:lnTo>
                    <a:pt x="1223" y="98"/>
                  </a:lnTo>
                  <a:lnTo>
                    <a:pt x="1224" y="103"/>
                  </a:lnTo>
                  <a:lnTo>
                    <a:pt x="1224" y="106"/>
                  </a:lnTo>
                  <a:lnTo>
                    <a:pt x="1224" y="110"/>
                  </a:lnTo>
                  <a:lnTo>
                    <a:pt x="1223" y="114"/>
                  </a:lnTo>
                  <a:lnTo>
                    <a:pt x="1221" y="116"/>
                  </a:lnTo>
                  <a:lnTo>
                    <a:pt x="1220" y="118"/>
                  </a:lnTo>
                  <a:lnTo>
                    <a:pt x="1218" y="120"/>
                  </a:lnTo>
                  <a:lnTo>
                    <a:pt x="1213" y="122"/>
                  </a:lnTo>
                  <a:lnTo>
                    <a:pt x="1210" y="127"/>
                  </a:lnTo>
                  <a:lnTo>
                    <a:pt x="1209" y="134"/>
                  </a:lnTo>
                  <a:lnTo>
                    <a:pt x="1208" y="142"/>
                  </a:lnTo>
                  <a:lnTo>
                    <a:pt x="1203" y="142"/>
                  </a:lnTo>
                  <a:lnTo>
                    <a:pt x="1199" y="142"/>
                  </a:lnTo>
                  <a:lnTo>
                    <a:pt x="1197" y="144"/>
                  </a:lnTo>
                  <a:lnTo>
                    <a:pt x="1194" y="147"/>
                  </a:lnTo>
                  <a:lnTo>
                    <a:pt x="1187" y="149"/>
                  </a:lnTo>
                  <a:lnTo>
                    <a:pt x="1180" y="149"/>
                  </a:lnTo>
                  <a:lnTo>
                    <a:pt x="1175" y="147"/>
                  </a:lnTo>
                  <a:lnTo>
                    <a:pt x="1169" y="145"/>
                  </a:lnTo>
                  <a:lnTo>
                    <a:pt x="1160" y="140"/>
                  </a:lnTo>
                  <a:lnTo>
                    <a:pt x="1153" y="135"/>
                  </a:lnTo>
                  <a:lnTo>
                    <a:pt x="1151" y="135"/>
                  </a:lnTo>
                  <a:lnTo>
                    <a:pt x="1149" y="136"/>
                  </a:lnTo>
                  <a:lnTo>
                    <a:pt x="1149" y="143"/>
                  </a:lnTo>
                  <a:lnTo>
                    <a:pt x="1148" y="151"/>
                  </a:lnTo>
                  <a:lnTo>
                    <a:pt x="1144" y="154"/>
                  </a:lnTo>
                  <a:lnTo>
                    <a:pt x="1142" y="157"/>
                  </a:lnTo>
                  <a:lnTo>
                    <a:pt x="1146" y="161"/>
                  </a:lnTo>
                  <a:lnTo>
                    <a:pt x="1152" y="165"/>
                  </a:lnTo>
                  <a:lnTo>
                    <a:pt x="1149" y="177"/>
                  </a:lnTo>
                  <a:lnTo>
                    <a:pt x="1148" y="187"/>
                  </a:lnTo>
                  <a:lnTo>
                    <a:pt x="1142" y="188"/>
                  </a:lnTo>
                  <a:lnTo>
                    <a:pt x="1139" y="190"/>
                  </a:lnTo>
                  <a:lnTo>
                    <a:pt x="1139" y="197"/>
                  </a:lnTo>
                  <a:lnTo>
                    <a:pt x="1139" y="202"/>
                  </a:lnTo>
                  <a:lnTo>
                    <a:pt x="1138" y="202"/>
                  </a:lnTo>
                  <a:lnTo>
                    <a:pt x="1125" y="201"/>
                  </a:lnTo>
                  <a:lnTo>
                    <a:pt x="1113" y="198"/>
                  </a:lnTo>
                  <a:lnTo>
                    <a:pt x="1110" y="202"/>
                  </a:lnTo>
                  <a:lnTo>
                    <a:pt x="1107" y="205"/>
                  </a:lnTo>
                  <a:lnTo>
                    <a:pt x="1101" y="205"/>
                  </a:lnTo>
                  <a:lnTo>
                    <a:pt x="1093" y="205"/>
                  </a:lnTo>
                  <a:lnTo>
                    <a:pt x="1091" y="201"/>
                  </a:lnTo>
                  <a:lnTo>
                    <a:pt x="1088" y="198"/>
                  </a:lnTo>
                  <a:lnTo>
                    <a:pt x="1086" y="194"/>
                  </a:lnTo>
                  <a:lnTo>
                    <a:pt x="1083" y="191"/>
                  </a:lnTo>
                  <a:lnTo>
                    <a:pt x="1076" y="190"/>
                  </a:lnTo>
                  <a:lnTo>
                    <a:pt x="1066" y="189"/>
                  </a:lnTo>
                  <a:lnTo>
                    <a:pt x="1056" y="190"/>
                  </a:lnTo>
                  <a:lnTo>
                    <a:pt x="1050" y="191"/>
                  </a:lnTo>
                  <a:lnTo>
                    <a:pt x="1049" y="197"/>
                  </a:lnTo>
                  <a:lnTo>
                    <a:pt x="1049" y="203"/>
                  </a:lnTo>
                  <a:lnTo>
                    <a:pt x="1048" y="205"/>
                  </a:lnTo>
                  <a:lnTo>
                    <a:pt x="1046" y="208"/>
                  </a:lnTo>
                  <a:lnTo>
                    <a:pt x="1043" y="209"/>
                  </a:lnTo>
                  <a:lnTo>
                    <a:pt x="1039" y="209"/>
                  </a:lnTo>
                  <a:lnTo>
                    <a:pt x="1033" y="209"/>
                  </a:lnTo>
                  <a:lnTo>
                    <a:pt x="1025" y="209"/>
                  </a:lnTo>
                  <a:lnTo>
                    <a:pt x="1025" y="206"/>
                  </a:lnTo>
                  <a:lnTo>
                    <a:pt x="1024" y="204"/>
                  </a:lnTo>
                  <a:lnTo>
                    <a:pt x="1025" y="203"/>
                  </a:lnTo>
                  <a:lnTo>
                    <a:pt x="1027" y="203"/>
                  </a:lnTo>
                  <a:lnTo>
                    <a:pt x="1030" y="202"/>
                  </a:lnTo>
                  <a:lnTo>
                    <a:pt x="1035" y="201"/>
                  </a:lnTo>
                  <a:lnTo>
                    <a:pt x="1037" y="199"/>
                  </a:lnTo>
                  <a:lnTo>
                    <a:pt x="1039" y="197"/>
                  </a:lnTo>
                  <a:lnTo>
                    <a:pt x="1038" y="193"/>
                  </a:lnTo>
                  <a:lnTo>
                    <a:pt x="1038" y="189"/>
                  </a:lnTo>
                  <a:lnTo>
                    <a:pt x="1037" y="189"/>
                  </a:lnTo>
                  <a:lnTo>
                    <a:pt x="1036" y="188"/>
                  </a:lnTo>
                  <a:lnTo>
                    <a:pt x="1030" y="189"/>
                  </a:lnTo>
                  <a:lnTo>
                    <a:pt x="1018" y="189"/>
                  </a:lnTo>
                  <a:lnTo>
                    <a:pt x="1006" y="190"/>
                  </a:lnTo>
                  <a:lnTo>
                    <a:pt x="999" y="190"/>
                  </a:lnTo>
                  <a:lnTo>
                    <a:pt x="993" y="194"/>
                  </a:lnTo>
                  <a:lnTo>
                    <a:pt x="986" y="198"/>
                  </a:lnTo>
                  <a:lnTo>
                    <a:pt x="983" y="203"/>
                  </a:lnTo>
                  <a:lnTo>
                    <a:pt x="980" y="208"/>
                  </a:lnTo>
                  <a:lnTo>
                    <a:pt x="970" y="206"/>
                  </a:lnTo>
                  <a:lnTo>
                    <a:pt x="960" y="205"/>
                  </a:lnTo>
                  <a:lnTo>
                    <a:pt x="960" y="202"/>
                  </a:lnTo>
                  <a:lnTo>
                    <a:pt x="959" y="199"/>
                  </a:lnTo>
                  <a:lnTo>
                    <a:pt x="960" y="198"/>
                  </a:lnTo>
                  <a:lnTo>
                    <a:pt x="963" y="197"/>
                  </a:lnTo>
                  <a:lnTo>
                    <a:pt x="968" y="197"/>
                  </a:lnTo>
                  <a:lnTo>
                    <a:pt x="975" y="196"/>
                  </a:lnTo>
                  <a:lnTo>
                    <a:pt x="980" y="190"/>
                  </a:lnTo>
                  <a:lnTo>
                    <a:pt x="986" y="185"/>
                  </a:lnTo>
                  <a:lnTo>
                    <a:pt x="995" y="186"/>
                  </a:lnTo>
                  <a:lnTo>
                    <a:pt x="1005" y="186"/>
                  </a:lnTo>
                  <a:lnTo>
                    <a:pt x="1015" y="186"/>
                  </a:lnTo>
                  <a:lnTo>
                    <a:pt x="1024" y="184"/>
                  </a:lnTo>
                  <a:lnTo>
                    <a:pt x="1032" y="179"/>
                  </a:lnTo>
                  <a:lnTo>
                    <a:pt x="1039" y="175"/>
                  </a:lnTo>
                  <a:lnTo>
                    <a:pt x="1048" y="174"/>
                  </a:lnTo>
                  <a:lnTo>
                    <a:pt x="1058" y="174"/>
                  </a:lnTo>
                  <a:lnTo>
                    <a:pt x="1068" y="175"/>
                  </a:lnTo>
                  <a:lnTo>
                    <a:pt x="1076" y="177"/>
                  </a:lnTo>
                  <a:lnTo>
                    <a:pt x="1085" y="178"/>
                  </a:lnTo>
                  <a:lnTo>
                    <a:pt x="1094" y="178"/>
                  </a:lnTo>
                  <a:lnTo>
                    <a:pt x="1098" y="178"/>
                  </a:lnTo>
                  <a:lnTo>
                    <a:pt x="1102" y="176"/>
                  </a:lnTo>
                  <a:lnTo>
                    <a:pt x="1106" y="175"/>
                  </a:lnTo>
                  <a:lnTo>
                    <a:pt x="1109" y="173"/>
                  </a:lnTo>
                  <a:lnTo>
                    <a:pt x="1109" y="171"/>
                  </a:lnTo>
                  <a:lnTo>
                    <a:pt x="1104" y="167"/>
                  </a:lnTo>
                  <a:lnTo>
                    <a:pt x="1098" y="163"/>
                  </a:lnTo>
                  <a:lnTo>
                    <a:pt x="1097" y="161"/>
                  </a:lnTo>
                  <a:lnTo>
                    <a:pt x="1097" y="159"/>
                  </a:lnTo>
                  <a:lnTo>
                    <a:pt x="1099" y="157"/>
                  </a:lnTo>
                  <a:lnTo>
                    <a:pt x="1102" y="155"/>
                  </a:lnTo>
                  <a:lnTo>
                    <a:pt x="1104" y="152"/>
                  </a:lnTo>
                  <a:lnTo>
                    <a:pt x="1103" y="147"/>
                  </a:lnTo>
                  <a:lnTo>
                    <a:pt x="1101" y="145"/>
                  </a:lnTo>
                  <a:lnTo>
                    <a:pt x="1098" y="143"/>
                  </a:lnTo>
                  <a:lnTo>
                    <a:pt x="1095" y="143"/>
                  </a:lnTo>
                  <a:lnTo>
                    <a:pt x="1091" y="143"/>
                  </a:lnTo>
                  <a:lnTo>
                    <a:pt x="1090" y="152"/>
                  </a:lnTo>
                  <a:lnTo>
                    <a:pt x="1086" y="159"/>
                  </a:lnTo>
                  <a:lnTo>
                    <a:pt x="1085" y="159"/>
                  </a:lnTo>
                  <a:lnTo>
                    <a:pt x="1078" y="158"/>
                  </a:lnTo>
                  <a:lnTo>
                    <a:pt x="1070" y="157"/>
                  </a:lnTo>
                  <a:lnTo>
                    <a:pt x="1066" y="158"/>
                  </a:lnTo>
                  <a:lnTo>
                    <a:pt x="1062" y="161"/>
                  </a:lnTo>
                  <a:lnTo>
                    <a:pt x="1059" y="163"/>
                  </a:lnTo>
                  <a:lnTo>
                    <a:pt x="1052" y="163"/>
                  </a:lnTo>
                  <a:lnTo>
                    <a:pt x="1052" y="161"/>
                  </a:lnTo>
                  <a:lnTo>
                    <a:pt x="1052" y="158"/>
                  </a:lnTo>
                  <a:lnTo>
                    <a:pt x="1055" y="155"/>
                  </a:lnTo>
                  <a:lnTo>
                    <a:pt x="1057" y="153"/>
                  </a:lnTo>
                  <a:lnTo>
                    <a:pt x="1058" y="150"/>
                  </a:lnTo>
                  <a:lnTo>
                    <a:pt x="1059" y="144"/>
                  </a:lnTo>
                  <a:lnTo>
                    <a:pt x="1056" y="143"/>
                  </a:lnTo>
                  <a:lnTo>
                    <a:pt x="1051" y="141"/>
                  </a:lnTo>
                  <a:lnTo>
                    <a:pt x="1047" y="140"/>
                  </a:lnTo>
                  <a:lnTo>
                    <a:pt x="1041" y="139"/>
                  </a:lnTo>
                  <a:lnTo>
                    <a:pt x="1029" y="138"/>
                  </a:lnTo>
                  <a:lnTo>
                    <a:pt x="1017" y="138"/>
                  </a:lnTo>
                  <a:lnTo>
                    <a:pt x="991" y="141"/>
                  </a:lnTo>
                  <a:lnTo>
                    <a:pt x="973" y="144"/>
                  </a:lnTo>
                  <a:lnTo>
                    <a:pt x="962" y="144"/>
                  </a:lnTo>
                  <a:lnTo>
                    <a:pt x="951" y="144"/>
                  </a:lnTo>
                  <a:lnTo>
                    <a:pt x="940" y="144"/>
                  </a:lnTo>
                  <a:lnTo>
                    <a:pt x="929" y="144"/>
                  </a:lnTo>
                  <a:lnTo>
                    <a:pt x="919" y="150"/>
                  </a:lnTo>
                  <a:lnTo>
                    <a:pt x="911" y="154"/>
                  </a:lnTo>
                  <a:lnTo>
                    <a:pt x="906" y="155"/>
                  </a:lnTo>
                  <a:lnTo>
                    <a:pt x="901" y="155"/>
                  </a:lnTo>
                  <a:lnTo>
                    <a:pt x="897" y="154"/>
                  </a:lnTo>
                  <a:lnTo>
                    <a:pt x="894" y="152"/>
                  </a:lnTo>
                  <a:lnTo>
                    <a:pt x="887" y="147"/>
                  </a:lnTo>
                  <a:lnTo>
                    <a:pt x="881" y="145"/>
                  </a:lnTo>
                  <a:lnTo>
                    <a:pt x="874" y="152"/>
                  </a:lnTo>
                  <a:lnTo>
                    <a:pt x="867" y="157"/>
                  </a:lnTo>
                  <a:lnTo>
                    <a:pt x="853" y="162"/>
                  </a:lnTo>
                  <a:lnTo>
                    <a:pt x="837" y="167"/>
                  </a:lnTo>
                  <a:lnTo>
                    <a:pt x="829" y="170"/>
                  </a:lnTo>
                  <a:lnTo>
                    <a:pt x="823" y="175"/>
                  </a:lnTo>
                  <a:lnTo>
                    <a:pt x="818" y="179"/>
                  </a:lnTo>
                  <a:lnTo>
                    <a:pt x="815" y="184"/>
                  </a:lnTo>
                  <a:lnTo>
                    <a:pt x="815" y="191"/>
                  </a:lnTo>
                  <a:lnTo>
                    <a:pt x="817" y="200"/>
                  </a:lnTo>
                  <a:lnTo>
                    <a:pt x="819" y="201"/>
                  </a:lnTo>
                  <a:lnTo>
                    <a:pt x="822" y="202"/>
                  </a:lnTo>
                  <a:lnTo>
                    <a:pt x="836" y="200"/>
                  </a:lnTo>
                  <a:lnTo>
                    <a:pt x="849" y="196"/>
                  </a:lnTo>
                  <a:lnTo>
                    <a:pt x="859" y="196"/>
                  </a:lnTo>
                  <a:lnTo>
                    <a:pt x="869" y="196"/>
                  </a:lnTo>
                  <a:lnTo>
                    <a:pt x="878" y="196"/>
                  </a:lnTo>
                  <a:lnTo>
                    <a:pt x="888" y="196"/>
                  </a:lnTo>
                  <a:lnTo>
                    <a:pt x="892" y="193"/>
                  </a:lnTo>
                  <a:lnTo>
                    <a:pt x="895" y="190"/>
                  </a:lnTo>
                  <a:lnTo>
                    <a:pt x="904" y="190"/>
                  </a:lnTo>
                  <a:lnTo>
                    <a:pt x="912" y="190"/>
                  </a:lnTo>
                  <a:lnTo>
                    <a:pt x="922" y="190"/>
                  </a:lnTo>
                  <a:lnTo>
                    <a:pt x="931" y="190"/>
                  </a:lnTo>
                  <a:lnTo>
                    <a:pt x="933" y="197"/>
                  </a:lnTo>
                  <a:lnTo>
                    <a:pt x="936" y="201"/>
                  </a:lnTo>
                  <a:lnTo>
                    <a:pt x="946" y="203"/>
                  </a:lnTo>
                  <a:lnTo>
                    <a:pt x="955" y="206"/>
                  </a:lnTo>
                  <a:lnTo>
                    <a:pt x="955" y="208"/>
                  </a:lnTo>
                  <a:lnTo>
                    <a:pt x="955" y="209"/>
                  </a:lnTo>
                  <a:lnTo>
                    <a:pt x="944" y="210"/>
                  </a:lnTo>
                  <a:lnTo>
                    <a:pt x="932" y="212"/>
                  </a:lnTo>
                  <a:lnTo>
                    <a:pt x="928" y="216"/>
                  </a:lnTo>
                  <a:lnTo>
                    <a:pt x="923" y="222"/>
                  </a:lnTo>
                  <a:lnTo>
                    <a:pt x="910" y="222"/>
                  </a:lnTo>
                  <a:lnTo>
                    <a:pt x="898" y="222"/>
                  </a:lnTo>
                  <a:lnTo>
                    <a:pt x="895" y="223"/>
                  </a:lnTo>
                  <a:lnTo>
                    <a:pt x="893" y="224"/>
                  </a:lnTo>
                  <a:lnTo>
                    <a:pt x="882" y="223"/>
                  </a:lnTo>
                  <a:lnTo>
                    <a:pt x="873" y="222"/>
                  </a:lnTo>
                  <a:lnTo>
                    <a:pt x="862" y="224"/>
                  </a:lnTo>
                  <a:lnTo>
                    <a:pt x="848" y="226"/>
                  </a:lnTo>
                  <a:lnTo>
                    <a:pt x="835" y="229"/>
                  </a:lnTo>
                  <a:lnTo>
                    <a:pt x="826" y="229"/>
                  </a:lnTo>
                  <a:lnTo>
                    <a:pt x="824" y="225"/>
                  </a:lnTo>
                  <a:lnTo>
                    <a:pt x="822" y="222"/>
                  </a:lnTo>
                  <a:lnTo>
                    <a:pt x="809" y="223"/>
                  </a:lnTo>
                  <a:lnTo>
                    <a:pt x="789" y="225"/>
                  </a:lnTo>
                  <a:lnTo>
                    <a:pt x="768" y="229"/>
                  </a:lnTo>
                  <a:lnTo>
                    <a:pt x="757" y="232"/>
                  </a:lnTo>
                  <a:lnTo>
                    <a:pt x="753" y="240"/>
                  </a:lnTo>
                  <a:lnTo>
                    <a:pt x="748" y="248"/>
                  </a:lnTo>
                  <a:lnTo>
                    <a:pt x="739" y="251"/>
                  </a:lnTo>
                  <a:lnTo>
                    <a:pt x="734" y="254"/>
                  </a:lnTo>
                  <a:lnTo>
                    <a:pt x="732" y="256"/>
                  </a:lnTo>
                  <a:lnTo>
                    <a:pt x="731" y="259"/>
                  </a:lnTo>
                  <a:lnTo>
                    <a:pt x="730" y="263"/>
                  </a:lnTo>
                  <a:lnTo>
                    <a:pt x="729" y="269"/>
                  </a:lnTo>
                  <a:lnTo>
                    <a:pt x="721" y="272"/>
                  </a:lnTo>
                  <a:lnTo>
                    <a:pt x="712" y="275"/>
                  </a:lnTo>
                  <a:lnTo>
                    <a:pt x="702" y="277"/>
                  </a:lnTo>
                  <a:lnTo>
                    <a:pt x="694" y="275"/>
                  </a:lnTo>
                  <a:lnTo>
                    <a:pt x="694" y="272"/>
                  </a:lnTo>
                  <a:lnTo>
                    <a:pt x="695" y="270"/>
                  </a:lnTo>
                  <a:lnTo>
                    <a:pt x="700" y="268"/>
                  </a:lnTo>
                  <a:lnTo>
                    <a:pt x="706" y="267"/>
                  </a:lnTo>
                  <a:lnTo>
                    <a:pt x="710" y="264"/>
                  </a:lnTo>
                  <a:lnTo>
                    <a:pt x="713" y="260"/>
                  </a:lnTo>
                  <a:lnTo>
                    <a:pt x="712" y="256"/>
                  </a:lnTo>
                  <a:lnTo>
                    <a:pt x="710" y="252"/>
                  </a:lnTo>
                  <a:lnTo>
                    <a:pt x="710" y="250"/>
                  </a:lnTo>
                  <a:lnTo>
                    <a:pt x="711" y="246"/>
                  </a:lnTo>
                  <a:lnTo>
                    <a:pt x="715" y="244"/>
                  </a:lnTo>
                  <a:lnTo>
                    <a:pt x="720" y="242"/>
                  </a:lnTo>
                  <a:lnTo>
                    <a:pt x="723" y="238"/>
                  </a:lnTo>
                  <a:lnTo>
                    <a:pt x="726" y="235"/>
                  </a:lnTo>
                  <a:lnTo>
                    <a:pt x="725" y="234"/>
                  </a:lnTo>
                  <a:lnTo>
                    <a:pt x="725" y="233"/>
                  </a:lnTo>
                  <a:lnTo>
                    <a:pt x="720" y="232"/>
                  </a:lnTo>
                  <a:lnTo>
                    <a:pt x="713" y="231"/>
                  </a:lnTo>
                  <a:lnTo>
                    <a:pt x="708" y="231"/>
                  </a:lnTo>
                  <a:lnTo>
                    <a:pt x="702" y="232"/>
                  </a:lnTo>
                  <a:lnTo>
                    <a:pt x="691" y="234"/>
                  </a:lnTo>
                  <a:lnTo>
                    <a:pt x="683" y="236"/>
                  </a:lnTo>
                  <a:lnTo>
                    <a:pt x="675" y="233"/>
                  </a:lnTo>
                  <a:lnTo>
                    <a:pt x="669" y="231"/>
                  </a:lnTo>
                  <a:lnTo>
                    <a:pt x="664" y="228"/>
                  </a:lnTo>
                  <a:lnTo>
                    <a:pt x="660" y="228"/>
                  </a:lnTo>
                  <a:lnTo>
                    <a:pt x="655" y="229"/>
                  </a:lnTo>
                  <a:lnTo>
                    <a:pt x="652" y="231"/>
                  </a:lnTo>
                  <a:lnTo>
                    <a:pt x="649" y="232"/>
                  </a:lnTo>
                  <a:lnTo>
                    <a:pt x="645" y="234"/>
                  </a:lnTo>
                  <a:lnTo>
                    <a:pt x="640" y="238"/>
                  </a:lnTo>
                  <a:lnTo>
                    <a:pt x="633" y="243"/>
                  </a:lnTo>
                  <a:lnTo>
                    <a:pt x="630" y="244"/>
                  </a:lnTo>
                  <a:lnTo>
                    <a:pt x="627" y="245"/>
                  </a:lnTo>
                  <a:lnTo>
                    <a:pt x="622" y="246"/>
                  </a:lnTo>
                  <a:lnTo>
                    <a:pt x="617" y="245"/>
                  </a:lnTo>
                  <a:lnTo>
                    <a:pt x="615" y="239"/>
                  </a:lnTo>
                  <a:lnTo>
                    <a:pt x="611" y="235"/>
                  </a:lnTo>
                  <a:lnTo>
                    <a:pt x="606" y="233"/>
                  </a:lnTo>
                  <a:lnTo>
                    <a:pt x="602" y="233"/>
                  </a:lnTo>
                  <a:lnTo>
                    <a:pt x="596" y="234"/>
                  </a:lnTo>
                  <a:lnTo>
                    <a:pt x="591" y="234"/>
                  </a:lnTo>
                  <a:lnTo>
                    <a:pt x="580" y="231"/>
                  </a:lnTo>
                  <a:lnTo>
                    <a:pt x="569" y="226"/>
                  </a:lnTo>
                  <a:lnTo>
                    <a:pt x="568" y="225"/>
                  </a:lnTo>
                  <a:lnTo>
                    <a:pt x="568" y="224"/>
                  </a:lnTo>
                  <a:lnTo>
                    <a:pt x="574" y="217"/>
                  </a:lnTo>
                  <a:lnTo>
                    <a:pt x="581" y="212"/>
                  </a:lnTo>
                  <a:lnTo>
                    <a:pt x="595" y="220"/>
                  </a:lnTo>
                  <a:lnTo>
                    <a:pt x="610" y="226"/>
                  </a:lnTo>
                  <a:lnTo>
                    <a:pt x="611" y="225"/>
                  </a:lnTo>
                  <a:lnTo>
                    <a:pt x="613" y="224"/>
                  </a:lnTo>
                  <a:lnTo>
                    <a:pt x="613" y="223"/>
                  </a:lnTo>
                  <a:lnTo>
                    <a:pt x="613" y="222"/>
                  </a:lnTo>
                  <a:lnTo>
                    <a:pt x="604" y="217"/>
                  </a:lnTo>
                  <a:lnTo>
                    <a:pt x="594" y="213"/>
                  </a:lnTo>
                  <a:lnTo>
                    <a:pt x="594" y="208"/>
                  </a:lnTo>
                  <a:lnTo>
                    <a:pt x="595" y="203"/>
                  </a:lnTo>
                  <a:lnTo>
                    <a:pt x="596" y="203"/>
                  </a:lnTo>
                  <a:lnTo>
                    <a:pt x="601" y="205"/>
                  </a:lnTo>
                  <a:lnTo>
                    <a:pt x="605" y="208"/>
                  </a:lnTo>
                  <a:lnTo>
                    <a:pt x="610" y="209"/>
                  </a:lnTo>
                  <a:lnTo>
                    <a:pt x="616" y="208"/>
                  </a:lnTo>
                  <a:lnTo>
                    <a:pt x="620" y="204"/>
                  </a:lnTo>
                  <a:lnTo>
                    <a:pt x="624" y="201"/>
                  </a:lnTo>
                  <a:lnTo>
                    <a:pt x="628" y="202"/>
                  </a:lnTo>
                  <a:lnTo>
                    <a:pt x="633" y="204"/>
                  </a:lnTo>
                  <a:lnTo>
                    <a:pt x="639" y="205"/>
                  </a:lnTo>
                  <a:lnTo>
                    <a:pt x="643" y="204"/>
                  </a:lnTo>
                  <a:lnTo>
                    <a:pt x="650" y="200"/>
                  </a:lnTo>
                  <a:lnTo>
                    <a:pt x="654" y="193"/>
                  </a:lnTo>
                  <a:lnTo>
                    <a:pt x="652" y="189"/>
                  </a:lnTo>
                  <a:lnTo>
                    <a:pt x="649" y="186"/>
                  </a:lnTo>
                  <a:lnTo>
                    <a:pt x="645" y="184"/>
                  </a:lnTo>
                  <a:lnTo>
                    <a:pt x="641" y="181"/>
                  </a:lnTo>
                  <a:lnTo>
                    <a:pt x="634" y="186"/>
                  </a:lnTo>
                  <a:lnTo>
                    <a:pt x="628" y="190"/>
                  </a:lnTo>
                  <a:lnTo>
                    <a:pt x="621" y="190"/>
                  </a:lnTo>
                  <a:lnTo>
                    <a:pt x="615" y="189"/>
                  </a:lnTo>
                  <a:lnTo>
                    <a:pt x="613" y="193"/>
                  </a:lnTo>
                  <a:lnTo>
                    <a:pt x="610" y="196"/>
                  </a:lnTo>
                  <a:lnTo>
                    <a:pt x="601" y="197"/>
                  </a:lnTo>
                  <a:lnTo>
                    <a:pt x="591" y="197"/>
                  </a:lnTo>
                  <a:lnTo>
                    <a:pt x="579" y="199"/>
                  </a:lnTo>
                  <a:lnTo>
                    <a:pt x="567" y="199"/>
                  </a:lnTo>
                  <a:lnTo>
                    <a:pt x="561" y="198"/>
                  </a:lnTo>
                  <a:lnTo>
                    <a:pt x="557" y="197"/>
                  </a:lnTo>
                  <a:lnTo>
                    <a:pt x="551" y="194"/>
                  </a:lnTo>
                  <a:lnTo>
                    <a:pt x="548" y="190"/>
                  </a:lnTo>
                  <a:lnTo>
                    <a:pt x="546" y="191"/>
                  </a:lnTo>
                  <a:lnTo>
                    <a:pt x="544" y="191"/>
                  </a:lnTo>
                  <a:lnTo>
                    <a:pt x="540" y="196"/>
                  </a:lnTo>
                  <a:lnTo>
                    <a:pt x="536" y="200"/>
                  </a:lnTo>
                  <a:lnTo>
                    <a:pt x="539" y="204"/>
                  </a:lnTo>
                  <a:lnTo>
                    <a:pt x="543" y="209"/>
                  </a:lnTo>
                  <a:lnTo>
                    <a:pt x="544" y="212"/>
                  </a:lnTo>
                  <a:lnTo>
                    <a:pt x="544" y="216"/>
                  </a:lnTo>
                  <a:lnTo>
                    <a:pt x="543" y="220"/>
                  </a:lnTo>
                  <a:lnTo>
                    <a:pt x="541" y="223"/>
                  </a:lnTo>
                  <a:lnTo>
                    <a:pt x="538" y="228"/>
                  </a:lnTo>
                  <a:lnTo>
                    <a:pt x="536" y="234"/>
                  </a:lnTo>
                  <a:lnTo>
                    <a:pt x="535" y="235"/>
                  </a:lnTo>
                  <a:lnTo>
                    <a:pt x="534" y="235"/>
                  </a:lnTo>
                  <a:lnTo>
                    <a:pt x="526" y="234"/>
                  </a:lnTo>
                  <a:lnTo>
                    <a:pt x="521" y="234"/>
                  </a:lnTo>
                  <a:lnTo>
                    <a:pt x="517" y="235"/>
                  </a:lnTo>
                  <a:lnTo>
                    <a:pt x="515" y="237"/>
                  </a:lnTo>
                  <a:lnTo>
                    <a:pt x="513" y="239"/>
                  </a:lnTo>
                  <a:lnTo>
                    <a:pt x="512" y="242"/>
                  </a:lnTo>
                  <a:lnTo>
                    <a:pt x="509" y="244"/>
                  </a:lnTo>
                  <a:lnTo>
                    <a:pt x="505" y="246"/>
                  </a:lnTo>
                  <a:lnTo>
                    <a:pt x="498" y="248"/>
                  </a:lnTo>
                  <a:lnTo>
                    <a:pt x="490" y="247"/>
                  </a:lnTo>
                  <a:lnTo>
                    <a:pt x="483" y="246"/>
                  </a:lnTo>
                  <a:lnTo>
                    <a:pt x="477" y="244"/>
                  </a:lnTo>
                  <a:lnTo>
                    <a:pt x="466" y="237"/>
                  </a:lnTo>
                  <a:lnTo>
                    <a:pt x="456" y="234"/>
                  </a:lnTo>
                  <a:lnTo>
                    <a:pt x="450" y="239"/>
                  </a:lnTo>
                  <a:lnTo>
                    <a:pt x="444" y="245"/>
                  </a:lnTo>
                  <a:lnTo>
                    <a:pt x="435" y="246"/>
                  </a:lnTo>
                  <a:lnTo>
                    <a:pt x="422" y="245"/>
                  </a:lnTo>
                  <a:lnTo>
                    <a:pt x="409" y="244"/>
                  </a:lnTo>
                  <a:lnTo>
                    <a:pt x="397" y="244"/>
                  </a:lnTo>
                  <a:lnTo>
                    <a:pt x="396" y="245"/>
                  </a:lnTo>
                  <a:lnTo>
                    <a:pt x="396" y="246"/>
                  </a:lnTo>
                  <a:lnTo>
                    <a:pt x="395" y="256"/>
                  </a:lnTo>
                  <a:lnTo>
                    <a:pt x="394" y="266"/>
                  </a:lnTo>
                  <a:lnTo>
                    <a:pt x="392" y="267"/>
                  </a:lnTo>
                  <a:lnTo>
                    <a:pt x="389" y="267"/>
                  </a:lnTo>
                  <a:lnTo>
                    <a:pt x="386" y="266"/>
                  </a:lnTo>
                  <a:lnTo>
                    <a:pt x="383" y="264"/>
                  </a:lnTo>
                  <a:lnTo>
                    <a:pt x="380" y="261"/>
                  </a:lnTo>
                  <a:lnTo>
                    <a:pt x="378" y="258"/>
                  </a:lnTo>
                  <a:lnTo>
                    <a:pt x="386" y="250"/>
                  </a:lnTo>
                  <a:lnTo>
                    <a:pt x="392" y="242"/>
                  </a:lnTo>
                  <a:lnTo>
                    <a:pt x="390" y="238"/>
                  </a:lnTo>
                  <a:lnTo>
                    <a:pt x="388" y="235"/>
                  </a:lnTo>
                  <a:lnTo>
                    <a:pt x="386" y="233"/>
                  </a:lnTo>
                  <a:lnTo>
                    <a:pt x="383" y="232"/>
                  </a:lnTo>
                  <a:lnTo>
                    <a:pt x="374" y="232"/>
                  </a:lnTo>
                  <a:lnTo>
                    <a:pt x="366" y="234"/>
                  </a:lnTo>
                  <a:lnTo>
                    <a:pt x="352" y="231"/>
                  </a:lnTo>
                  <a:lnTo>
                    <a:pt x="337" y="227"/>
                  </a:lnTo>
                  <a:lnTo>
                    <a:pt x="334" y="229"/>
                  </a:lnTo>
                  <a:lnTo>
                    <a:pt x="331" y="232"/>
                  </a:lnTo>
                  <a:lnTo>
                    <a:pt x="329" y="234"/>
                  </a:lnTo>
                  <a:lnTo>
                    <a:pt x="327" y="237"/>
                  </a:lnTo>
                  <a:lnTo>
                    <a:pt x="329" y="240"/>
                  </a:lnTo>
                  <a:lnTo>
                    <a:pt x="332" y="244"/>
                  </a:lnTo>
                  <a:lnTo>
                    <a:pt x="337" y="246"/>
                  </a:lnTo>
                  <a:lnTo>
                    <a:pt x="342" y="248"/>
                  </a:lnTo>
                  <a:lnTo>
                    <a:pt x="347" y="250"/>
                  </a:lnTo>
                  <a:lnTo>
                    <a:pt x="350" y="252"/>
                  </a:lnTo>
                  <a:lnTo>
                    <a:pt x="351" y="255"/>
                  </a:lnTo>
                  <a:lnTo>
                    <a:pt x="352" y="256"/>
                  </a:lnTo>
                  <a:lnTo>
                    <a:pt x="352" y="259"/>
                  </a:lnTo>
                  <a:lnTo>
                    <a:pt x="352" y="261"/>
                  </a:lnTo>
                  <a:lnTo>
                    <a:pt x="351" y="263"/>
                  </a:lnTo>
                  <a:lnTo>
                    <a:pt x="350" y="266"/>
                  </a:lnTo>
                  <a:lnTo>
                    <a:pt x="348" y="267"/>
                  </a:lnTo>
                  <a:lnTo>
                    <a:pt x="346" y="268"/>
                  </a:lnTo>
                  <a:lnTo>
                    <a:pt x="340" y="268"/>
                  </a:lnTo>
                  <a:lnTo>
                    <a:pt x="335" y="268"/>
                  </a:lnTo>
                  <a:lnTo>
                    <a:pt x="323" y="266"/>
                  </a:lnTo>
                  <a:lnTo>
                    <a:pt x="314" y="264"/>
                  </a:lnTo>
                  <a:lnTo>
                    <a:pt x="299" y="272"/>
                  </a:lnTo>
                  <a:lnTo>
                    <a:pt x="284" y="280"/>
                  </a:lnTo>
                  <a:lnTo>
                    <a:pt x="278" y="280"/>
                  </a:lnTo>
                  <a:lnTo>
                    <a:pt x="271" y="280"/>
                  </a:lnTo>
                  <a:lnTo>
                    <a:pt x="264" y="284"/>
                  </a:lnTo>
                  <a:lnTo>
                    <a:pt x="257" y="289"/>
                  </a:lnTo>
                  <a:lnTo>
                    <a:pt x="244" y="289"/>
                  </a:lnTo>
                  <a:lnTo>
                    <a:pt x="232" y="289"/>
                  </a:lnTo>
                  <a:lnTo>
                    <a:pt x="220" y="293"/>
                  </a:lnTo>
                  <a:lnTo>
                    <a:pt x="208" y="296"/>
                  </a:lnTo>
                  <a:lnTo>
                    <a:pt x="201" y="297"/>
                  </a:lnTo>
                  <a:lnTo>
                    <a:pt x="194" y="298"/>
                  </a:lnTo>
                  <a:lnTo>
                    <a:pt x="186" y="298"/>
                  </a:lnTo>
                  <a:lnTo>
                    <a:pt x="178" y="297"/>
                  </a:lnTo>
                  <a:lnTo>
                    <a:pt x="177" y="296"/>
                  </a:lnTo>
                  <a:lnTo>
                    <a:pt x="177" y="295"/>
                  </a:lnTo>
                  <a:lnTo>
                    <a:pt x="176" y="292"/>
                  </a:lnTo>
                  <a:lnTo>
                    <a:pt x="177" y="287"/>
                  </a:lnTo>
                  <a:lnTo>
                    <a:pt x="178" y="284"/>
                  </a:lnTo>
                  <a:lnTo>
                    <a:pt x="180" y="281"/>
                  </a:lnTo>
                  <a:lnTo>
                    <a:pt x="186" y="275"/>
                  </a:lnTo>
                  <a:lnTo>
                    <a:pt x="190" y="270"/>
                  </a:lnTo>
                  <a:lnTo>
                    <a:pt x="196" y="264"/>
                  </a:lnTo>
                  <a:lnTo>
                    <a:pt x="202" y="256"/>
                  </a:lnTo>
                  <a:lnTo>
                    <a:pt x="209" y="247"/>
                  </a:lnTo>
                  <a:lnTo>
                    <a:pt x="213" y="239"/>
                  </a:lnTo>
                  <a:lnTo>
                    <a:pt x="215" y="232"/>
                  </a:lnTo>
                  <a:lnTo>
                    <a:pt x="217" y="224"/>
                  </a:lnTo>
                  <a:lnTo>
                    <a:pt x="224" y="217"/>
                  </a:lnTo>
                  <a:lnTo>
                    <a:pt x="231" y="211"/>
                  </a:lnTo>
                  <a:lnTo>
                    <a:pt x="241" y="199"/>
                  </a:lnTo>
                  <a:lnTo>
                    <a:pt x="249" y="188"/>
                  </a:lnTo>
                  <a:lnTo>
                    <a:pt x="254" y="178"/>
                  </a:lnTo>
                  <a:lnTo>
                    <a:pt x="257" y="169"/>
                  </a:lnTo>
                  <a:lnTo>
                    <a:pt x="265" y="163"/>
                  </a:lnTo>
                  <a:lnTo>
                    <a:pt x="273" y="158"/>
                  </a:lnTo>
                  <a:lnTo>
                    <a:pt x="277" y="154"/>
                  </a:lnTo>
                  <a:lnTo>
                    <a:pt x="278" y="149"/>
                  </a:lnTo>
                  <a:lnTo>
                    <a:pt x="291" y="140"/>
                  </a:lnTo>
                  <a:lnTo>
                    <a:pt x="304" y="131"/>
                  </a:lnTo>
                  <a:lnTo>
                    <a:pt x="308" y="126"/>
                  </a:lnTo>
                  <a:lnTo>
                    <a:pt x="312" y="120"/>
                  </a:lnTo>
                  <a:lnTo>
                    <a:pt x="328" y="114"/>
                  </a:lnTo>
                  <a:lnTo>
                    <a:pt x="343" y="106"/>
                  </a:lnTo>
                  <a:lnTo>
                    <a:pt x="347" y="103"/>
                  </a:lnTo>
                  <a:lnTo>
                    <a:pt x="349" y="98"/>
                  </a:lnTo>
                  <a:lnTo>
                    <a:pt x="358" y="95"/>
                  </a:lnTo>
                  <a:lnTo>
                    <a:pt x="365" y="92"/>
                  </a:lnTo>
                  <a:lnTo>
                    <a:pt x="374" y="88"/>
                  </a:lnTo>
                  <a:lnTo>
                    <a:pt x="382" y="85"/>
                  </a:lnTo>
                  <a:lnTo>
                    <a:pt x="385" y="83"/>
                  </a:lnTo>
                  <a:lnTo>
                    <a:pt x="388" y="80"/>
                  </a:lnTo>
                  <a:lnTo>
                    <a:pt x="397" y="76"/>
                  </a:lnTo>
                  <a:lnTo>
                    <a:pt x="406" y="72"/>
                  </a:lnTo>
                  <a:lnTo>
                    <a:pt x="413" y="70"/>
                  </a:lnTo>
                  <a:lnTo>
                    <a:pt x="422" y="66"/>
                  </a:lnTo>
                  <a:lnTo>
                    <a:pt x="430" y="66"/>
                  </a:lnTo>
                  <a:lnTo>
                    <a:pt x="438" y="66"/>
                  </a:lnTo>
                  <a:lnTo>
                    <a:pt x="442" y="63"/>
                  </a:lnTo>
                  <a:lnTo>
                    <a:pt x="445" y="59"/>
                  </a:lnTo>
                  <a:lnTo>
                    <a:pt x="453" y="56"/>
                  </a:lnTo>
                  <a:lnTo>
                    <a:pt x="462" y="51"/>
                  </a:lnTo>
                  <a:lnTo>
                    <a:pt x="474" y="51"/>
                  </a:lnTo>
                  <a:lnTo>
                    <a:pt x="487" y="51"/>
                  </a:lnTo>
                  <a:lnTo>
                    <a:pt x="490" y="48"/>
                  </a:lnTo>
                  <a:lnTo>
                    <a:pt x="494" y="44"/>
                  </a:lnTo>
                  <a:lnTo>
                    <a:pt x="509" y="45"/>
                  </a:lnTo>
                  <a:lnTo>
                    <a:pt x="524" y="46"/>
                  </a:lnTo>
                  <a:lnTo>
                    <a:pt x="528" y="42"/>
                  </a:lnTo>
                  <a:lnTo>
                    <a:pt x="533" y="39"/>
                  </a:lnTo>
                  <a:lnTo>
                    <a:pt x="541" y="39"/>
                  </a:lnTo>
                  <a:lnTo>
                    <a:pt x="550" y="39"/>
                  </a:lnTo>
                  <a:lnTo>
                    <a:pt x="559" y="39"/>
                  </a:lnTo>
                  <a:lnTo>
                    <a:pt x="568" y="39"/>
                  </a:lnTo>
                  <a:lnTo>
                    <a:pt x="576" y="41"/>
                  </a:lnTo>
                  <a:lnTo>
                    <a:pt x="585" y="42"/>
                  </a:lnTo>
                  <a:lnTo>
                    <a:pt x="592" y="38"/>
                  </a:lnTo>
                  <a:lnTo>
                    <a:pt x="597" y="34"/>
                  </a:lnTo>
                  <a:lnTo>
                    <a:pt x="607" y="34"/>
                  </a:lnTo>
                  <a:lnTo>
                    <a:pt x="617" y="34"/>
                  </a:lnTo>
                  <a:lnTo>
                    <a:pt x="628" y="34"/>
                  </a:lnTo>
                  <a:lnTo>
                    <a:pt x="638" y="34"/>
                  </a:lnTo>
                  <a:lnTo>
                    <a:pt x="644" y="38"/>
                  </a:lnTo>
                  <a:lnTo>
                    <a:pt x="652" y="42"/>
                  </a:lnTo>
                  <a:lnTo>
                    <a:pt x="661" y="41"/>
                  </a:lnTo>
                  <a:lnTo>
                    <a:pt x="668" y="39"/>
                  </a:lnTo>
                  <a:lnTo>
                    <a:pt x="674" y="42"/>
                  </a:lnTo>
                  <a:lnTo>
                    <a:pt x="685" y="45"/>
                  </a:lnTo>
                  <a:lnTo>
                    <a:pt x="690" y="39"/>
                  </a:lnTo>
                  <a:lnTo>
                    <a:pt x="695" y="34"/>
                  </a:lnTo>
                  <a:lnTo>
                    <a:pt x="699" y="34"/>
                  </a:lnTo>
                  <a:lnTo>
                    <a:pt x="702" y="34"/>
                  </a:lnTo>
                  <a:lnTo>
                    <a:pt x="708" y="44"/>
                  </a:lnTo>
                  <a:lnTo>
                    <a:pt x="714" y="51"/>
                  </a:lnTo>
                  <a:lnTo>
                    <a:pt x="715" y="51"/>
                  </a:lnTo>
                  <a:lnTo>
                    <a:pt x="724" y="51"/>
                  </a:lnTo>
                  <a:lnTo>
                    <a:pt x="734" y="49"/>
                  </a:lnTo>
                  <a:lnTo>
                    <a:pt x="743" y="45"/>
                  </a:lnTo>
                  <a:lnTo>
                    <a:pt x="750" y="42"/>
                  </a:lnTo>
                  <a:lnTo>
                    <a:pt x="757" y="42"/>
                  </a:lnTo>
                  <a:lnTo>
                    <a:pt x="764" y="42"/>
                  </a:lnTo>
                  <a:lnTo>
                    <a:pt x="767" y="38"/>
                  </a:lnTo>
                  <a:lnTo>
                    <a:pt x="771" y="34"/>
                  </a:lnTo>
                  <a:lnTo>
                    <a:pt x="776" y="37"/>
                  </a:lnTo>
                  <a:lnTo>
                    <a:pt x="779" y="39"/>
                  </a:lnTo>
                  <a:lnTo>
                    <a:pt x="782" y="39"/>
                  </a:lnTo>
                  <a:lnTo>
                    <a:pt x="787" y="39"/>
                  </a:lnTo>
                  <a:lnTo>
                    <a:pt x="791" y="37"/>
                  </a:lnTo>
                  <a:lnTo>
                    <a:pt x="797" y="35"/>
                  </a:lnTo>
                  <a:lnTo>
                    <a:pt x="807" y="30"/>
                  </a:lnTo>
                  <a:lnTo>
                    <a:pt x="815" y="27"/>
                  </a:lnTo>
                  <a:lnTo>
                    <a:pt x="824" y="26"/>
                  </a:lnTo>
                  <a:lnTo>
                    <a:pt x="831" y="27"/>
                  </a:lnTo>
                  <a:lnTo>
                    <a:pt x="840" y="28"/>
                  </a:lnTo>
                  <a:lnTo>
                    <a:pt x="846" y="30"/>
                  </a:lnTo>
                  <a:lnTo>
                    <a:pt x="854" y="30"/>
                  </a:lnTo>
                  <a:lnTo>
                    <a:pt x="867" y="28"/>
                  </a:lnTo>
                  <a:lnTo>
                    <a:pt x="881" y="26"/>
                  </a:lnTo>
                  <a:lnTo>
                    <a:pt x="888" y="24"/>
                  </a:lnTo>
                  <a:lnTo>
                    <a:pt x="900" y="23"/>
                  </a:lnTo>
                  <a:lnTo>
                    <a:pt x="910" y="23"/>
                  </a:lnTo>
                  <a:lnTo>
                    <a:pt x="915" y="22"/>
                  </a:lnTo>
                  <a:lnTo>
                    <a:pt x="918" y="21"/>
                  </a:lnTo>
                  <a:lnTo>
                    <a:pt x="921" y="18"/>
                  </a:lnTo>
                  <a:lnTo>
                    <a:pt x="924" y="14"/>
                  </a:lnTo>
                  <a:lnTo>
                    <a:pt x="925" y="15"/>
                  </a:lnTo>
                  <a:lnTo>
                    <a:pt x="927" y="22"/>
                  </a:lnTo>
                  <a:lnTo>
                    <a:pt x="930" y="26"/>
                  </a:lnTo>
                  <a:lnTo>
                    <a:pt x="932" y="26"/>
                  </a:lnTo>
                  <a:lnTo>
                    <a:pt x="934" y="25"/>
                  </a:lnTo>
                  <a:lnTo>
                    <a:pt x="936" y="16"/>
                  </a:lnTo>
                  <a:lnTo>
                    <a:pt x="941" y="10"/>
                  </a:lnTo>
                  <a:lnTo>
                    <a:pt x="952" y="9"/>
                  </a:lnTo>
                  <a:lnTo>
                    <a:pt x="971" y="6"/>
                  </a:lnTo>
                  <a:lnTo>
                    <a:pt x="991" y="5"/>
                  </a:lnTo>
                  <a:lnTo>
                    <a:pt x="1003" y="5"/>
                  </a:lnTo>
                  <a:lnTo>
                    <a:pt x="1009" y="9"/>
                  </a:lnTo>
                  <a:lnTo>
                    <a:pt x="1014" y="13"/>
                  </a:lnTo>
                  <a:lnTo>
                    <a:pt x="1017" y="9"/>
                  </a:lnTo>
                  <a:lnTo>
                    <a:pt x="1021" y="3"/>
                  </a:lnTo>
                  <a:lnTo>
                    <a:pt x="1030" y="3"/>
                  </a:lnTo>
                  <a:lnTo>
                    <a:pt x="1039" y="0"/>
                  </a:lnTo>
                  <a:close/>
                  <a:moveTo>
                    <a:pt x="1081" y="10"/>
                  </a:moveTo>
                  <a:lnTo>
                    <a:pt x="1086" y="11"/>
                  </a:lnTo>
                  <a:lnTo>
                    <a:pt x="1090" y="12"/>
                  </a:lnTo>
                  <a:lnTo>
                    <a:pt x="1092" y="15"/>
                  </a:lnTo>
                  <a:lnTo>
                    <a:pt x="1094" y="18"/>
                  </a:lnTo>
                  <a:lnTo>
                    <a:pt x="1093" y="21"/>
                  </a:lnTo>
                  <a:lnTo>
                    <a:pt x="1091" y="21"/>
                  </a:lnTo>
                  <a:lnTo>
                    <a:pt x="1090" y="22"/>
                  </a:lnTo>
                  <a:lnTo>
                    <a:pt x="1088" y="22"/>
                  </a:lnTo>
                  <a:lnTo>
                    <a:pt x="1085" y="19"/>
                  </a:lnTo>
                  <a:lnTo>
                    <a:pt x="1083" y="17"/>
                  </a:lnTo>
                  <a:lnTo>
                    <a:pt x="1081" y="14"/>
                  </a:lnTo>
                  <a:lnTo>
                    <a:pt x="1081" y="10"/>
                  </a:lnTo>
                  <a:close/>
                  <a:moveTo>
                    <a:pt x="1012" y="23"/>
                  </a:moveTo>
                  <a:lnTo>
                    <a:pt x="1008" y="25"/>
                  </a:lnTo>
                  <a:lnTo>
                    <a:pt x="1004" y="28"/>
                  </a:lnTo>
                  <a:lnTo>
                    <a:pt x="1004" y="30"/>
                  </a:lnTo>
                  <a:lnTo>
                    <a:pt x="1004" y="31"/>
                  </a:lnTo>
                  <a:lnTo>
                    <a:pt x="1006" y="33"/>
                  </a:lnTo>
                  <a:lnTo>
                    <a:pt x="1011" y="33"/>
                  </a:lnTo>
                  <a:lnTo>
                    <a:pt x="1015" y="34"/>
                  </a:lnTo>
                  <a:lnTo>
                    <a:pt x="1018" y="36"/>
                  </a:lnTo>
                  <a:lnTo>
                    <a:pt x="1024" y="39"/>
                  </a:lnTo>
                  <a:lnTo>
                    <a:pt x="1025" y="38"/>
                  </a:lnTo>
                  <a:lnTo>
                    <a:pt x="1027" y="37"/>
                  </a:lnTo>
                  <a:lnTo>
                    <a:pt x="1027" y="34"/>
                  </a:lnTo>
                  <a:lnTo>
                    <a:pt x="1028" y="31"/>
                  </a:lnTo>
                  <a:lnTo>
                    <a:pt x="1025" y="28"/>
                  </a:lnTo>
                  <a:lnTo>
                    <a:pt x="1022" y="26"/>
                  </a:lnTo>
                  <a:lnTo>
                    <a:pt x="1017" y="24"/>
                  </a:lnTo>
                  <a:lnTo>
                    <a:pt x="1012" y="23"/>
                  </a:lnTo>
                  <a:close/>
                  <a:moveTo>
                    <a:pt x="1223" y="47"/>
                  </a:moveTo>
                  <a:lnTo>
                    <a:pt x="1222" y="48"/>
                  </a:lnTo>
                  <a:lnTo>
                    <a:pt x="1222" y="49"/>
                  </a:lnTo>
                  <a:lnTo>
                    <a:pt x="1224" y="50"/>
                  </a:lnTo>
                  <a:lnTo>
                    <a:pt x="1227" y="51"/>
                  </a:lnTo>
                  <a:lnTo>
                    <a:pt x="1227" y="50"/>
                  </a:lnTo>
                  <a:lnTo>
                    <a:pt x="1229" y="50"/>
                  </a:lnTo>
                  <a:lnTo>
                    <a:pt x="1227" y="49"/>
                  </a:lnTo>
                  <a:lnTo>
                    <a:pt x="1227" y="48"/>
                  </a:lnTo>
                  <a:lnTo>
                    <a:pt x="1225" y="48"/>
                  </a:lnTo>
                  <a:lnTo>
                    <a:pt x="1223" y="47"/>
                  </a:lnTo>
                  <a:close/>
                  <a:moveTo>
                    <a:pt x="1049" y="52"/>
                  </a:moveTo>
                  <a:lnTo>
                    <a:pt x="1048" y="53"/>
                  </a:lnTo>
                  <a:lnTo>
                    <a:pt x="1047" y="54"/>
                  </a:lnTo>
                  <a:lnTo>
                    <a:pt x="1048" y="57"/>
                  </a:lnTo>
                  <a:lnTo>
                    <a:pt x="1049" y="58"/>
                  </a:lnTo>
                  <a:lnTo>
                    <a:pt x="1051" y="58"/>
                  </a:lnTo>
                  <a:lnTo>
                    <a:pt x="1055" y="57"/>
                  </a:lnTo>
                  <a:lnTo>
                    <a:pt x="1056" y="57"/>
                  </a:lnTo>
                  <a:lnTo>
                    <a:pt x="1057" y="56"/>
                  </a:lnTo>
                  <a:lnTo>
                    <a:pt x="1057" y="54"/>
                  </a:lnTo>
                  <a:lnTo>
                    <a:pt x="1056" y="53"/>
                  </a:lnTo>
                  <a:lnTo>
                    <a:pt x="1055" y="52"/>
                  </a:lnTo>
                  <a:lnTo>
                    <a:pt x="1051" y="52"/>
                  </a:lnTo>
                  <a:lnTo>
                    <a:pt x="1049" y="52"/>
                  </a:lnTo>
                  <a:close/>
                  <a:moveTo>
                    <a:pt x="1197" y="54"/>
                  </a:moveTo>
                  <a:lnTo>
                    <a:pt x="1196" y="57"/>
                  </a:lnTo>
                  <a:lnTo>
                    <a:pt x="1195" y="59"/>
                  </a:lnTo>
                  <a:lnTo>
                    <a:pt x="1198" y="63"/>
                  </a:lnTo>
                  <a:lnTo>
                    <a:pt x="1200" y="66"/>
                  </a:lnTo>
                  <a:lnTo>
                    <a:pt x="1202" y="68"/>
                  </a:lnTo>
                  <a:lnTo>
                    <a:pt x="1204" y="69"/>
                  </a:lnTo>
                  <a:lnTo>
                    <a:pt x="1207" y="70"/>
                  </a:lnTo>
                  <a:lnTo>
                    <a:pt x="1210" y="70"/>
                  </a:lnTo>
                  <a:lnTo>
                    <a:pt x="1206" y="62"/>
                  </a:lnTo>
                  <a:lnTo>
                    <a:pt x="1202" y="56"/>
                  </a:lnTo>
                  <a:lnTo>
                    <a:pt x="1199" y="54"/>
                  </a:lnTo>
                  <a:lnTo>
                    <a:pt x="1197" y="54"/>
                  </a:lnTo>
                  <a:close/>
                  <a:moveTo>
                    <a:pt x="659" y="56"/>
                  </a:moveTo>
                  <a:lnTo>
                    <a:pt x="654" y="58"/>
                  </a:lnTo>
                  <a:lnTo>
                    <a:pt x="651" y="60"/>
                  </a:lnTo>
                  <a:lnTo>
                    <a:pt x="649" y="70"/>
                  </a:lnTo>
                  <a:lnTo>
                    <a:pt x="650" y="80"/>
                  </a:lnTo>
                  <a:lnTo>
                    <a:pt x="651" y="84"/>
                  </a:lnTo>
                  <a:lnTo>
                    <a:pt x="653" y="87"/>
                  </a:lnTo>
                  <a:lnTo>
                    <a:pt x="655" y="89"/>
                  </a:lnTo>
                  <a:lnTo>
                    <a:pt x="660" y="91"/>
                  </a:lnTo>
                  <a:lnTo>
                    <a:pt x="663" y="88"/>
                  </a:lnTo>
                  <a:lnTo>
                    <a:pt x="665" y="85"/>
                  </a:lnTo>
                  <a:lnTo>
                    <a:pt x="667" y="82"/>
                  </a:lnTo>
                  <a:lnTo>
                    <a:pt x="669" y="77"/>
                  </a:lnTo>
                  <a:lnTo>
                    <a:pt x="671" y="73"/>
                  </a:lnTo>
                  <a:lnTo>
                    <a:pt x="671" y="68"/>
                  </a:lnTo>
                  <a:lnTo>
                    <a:pt x="671" y="63"/>
                  </a:lnTo>
                  <a:lnTo>
                    <a:pt x="669" y="57"/>
                  </a:lnTo>
                  <a:lnTo>
                    <a:pt x="668" y="57"/>
                  </a:lnTo>
                  <a:lnTo>
                    <a:pt x="667" y="57"/>
                  </a:lnTo>
                  <a:lnTo>
                    <a:pt x="663" y="56"/>
                  </a:lnTo>
                  <a:lnTo>
                    <a:pt x="659" y="56"/>
                  </a:lnTo>
                  <a:close/>
                  <a:moveTo>
                    <a:pt x="1250" y="80"/>
                  </a:moveTo>
                  <a:lnTo>
                    <a:pt x="1255" y="80"/>
                  </a:lnTo>
                  <a:lnTo>
                    <a:pt x="1258" y="80"/>
                  </a:lnTo>
                  <a:lnTo>
                    <a:pt x="1260" y="82"/>
                  </a:lnTo>
                  <a:lnTo>
                    <a:pt x="1262" y="85"/>
                  </a:lnTo>
                  <a:lnTo>
                    <a:pt x="1261" y="87"/>
                  </a:lnTo>
                  <a:lnTo>
                    <a:pt x="1260" y="88"/>
                  </a:lnTo>
                  <a:lnTo>
                    <a:pt x="1256" y="89"/>
                  </a:lnTo>
                  <a:lnTo>
                    <a:pt x="1250" y="91"/>
                  </a:lnTo>
                  <a:lnTo>
                    <a:pt x="1249" y="87"/>
                  </a:lnTo>
                  <a:lnTo>
                    <a:pt x="1248" y="83"/>
                  </a:lnTo>
                  <a:lnTo>
                    <a:pt x="1249" y="81"/>
                  </a:lnTo>
                  <a:lnTo>
                    <a:pt x="1250" y="80"/>
                  </a:lnTo>
                  <a:close/>
                  <a:moveTo>
                    <a:pt x="1197" y="119"/>
                  </a:moveTo>
                  <a:lnTo>
                    <a:pt x="1196" y="122"/>
                  </a:lnTo>
                  <a:lnTo>
                    <a:pt x="1195" y="124"/>
                  </a:lnTo>
                  <a:lnTo>
                    <a:pt x="1195" y="129"/>
                  </a:lnTo>
                  <a:lnTo>
                    <a:pt x="1195" y="133"/>
                  </a:lnTo>
                  <a:lnTo>
                    <a:pt x="1196" y="133"/>
                  </a:lnTo>
                  <a:lnTo>
                    <a:pt x="1197" y="134"/>
                  </a:lnTo>
                  <a:lnTo>
                    <a:pt x="1199" y="132"/>
                  </a:lnTo>
                  <a:lnTo>
                    <a:pt x="1201" y="131"/>
                  </a:lnTo>
                  <a:lnTo>
                    <a:pt x="1201" y="130"/>
                  </a:lnTo>
                  <a:lnTo>
                    <a:pt x="1202" y="129"/>
                  </a:lnTo>
                  <a:lnTo>
                    <a:pt x="1201" y="126"/>
                  </a:lnTo>
                  <a:lnTo>
                    <a:pt x="1200" y="123"/>
                  </a:lnTo>
                  <a:lnTo>
                    <a:pt x="1199" y="121"/>
                  </a:lnTo>
                  <a:lnTo>
                    <a:pt x="1197" y="119"/>
                  </a:lnTo>
                  <a:close/>
                  <a:moveTo>
                    <a:pt x="1231" y="123"/>
                  </a:moveTo>
                  <a:lnTo>
                    <a:pt x="1233" y="123"/>
                  </a:lnTo>
                  <a:lnTo>
                    <a:pt x="1235" y="123"/>
                  </a:lnTo>
                  <a:lnTo>
                    <a:pt x="1235" y="124"/>
                  </a:lnTo>
                  <a:lnTo>
                    <a:pt x="1235" y="127"/>
                  </a:lnTo>
                  <a:lnTo>
                    <a:pt x="1235" y="129"/>
                  </a:lnTo>
                  <a:lnTo>
                    <a:pt x="1234" y="129"/>
                  </a:lnTo>
                  <a:lnTo>
                    <a:pt x="1232" y="128"/>
                  </a:lnTo>
                  <a:lnTo>
                    <a:pt x="1230" y="128"/>
                  </a:lnTo>
                  <a:lnTo>
                    <a:pt x="1231" y="126"/>
                  </a:lnTo>
                  <a:lnTo>
                    <a:pt x="1231" y="123"/>
                  </a:lnTo>
                  <a:close/>
                  <a:moveTo>
                    <a:pt x="1162" y="123"/>
                  </a:moveTo>
                  <a:lnTo>
                    <a:pt x="1161" y="124"/>
                  </a:lnTo>
                  <a:lnTo>
                    <a:pt x="1160" y="127"/>
                  </a:lnTo>
                  <a:lnTo>
                    <a:pt x="1160" y="129"/>
                  </a:lnTo>
                  <a:lnTo>
                    <a:pt x="1160" y="131"/>
                  </a:lnTo>
                  <a:lnTo>
                    <a:pt x="1162" y="134"/>
                  </a:lnTo>
                  <a:lnTo>
                    <a:pt x="1163" y="136"/>
                  </a:lnTo>
                  <a:lnTo>
                    <a:pt x="1166" y="139"/>
                  </a:lnTo>
                  <a:lnTo>
                    <a:pt x="1168" y="141"/>
                  </a:lnTo>
                  <a:lnTo>
                    <a:pt x="1171" y="141"/>
                  </a:lnTo>
                  <a:lnTo>
                    <a:pt x="1173" y="140"/>
                  </a:lnTo>
                  <a:lnTo>
                    <a:pt x="1173" y="139"/>
                  </a:lnTo>
                  <a:lnTo>
                    <a:pt x="1174" y="138"/>
                  </a:lnTo>
                  <a:lnTo>
                    <a:pt x="1174" y="134"/>
                  </a:lnTo>
                  <a:lnTo>
                    <a:pt x="1174" y="131"/>
                  </a:lnTo>
                  <a:lnTo>
                    <a:pt x="1167" y="128"/>
                  </a:lnTo>
                  <a:lnTo>
                    <a:pt x="1162" y="123"/>
                  </a:lnTo>
                  <a:close/>
                  <a:moveTo>
                    <a:pt x="1097" y="130"/>
                  </a:moveTo>
                  <a:lnTo>
                    <a:pt x="1096" y="131"/>
                  </a:lnTo>
                  <a:lnTo>
                    <a:pt x="1095" y="131"/>
                  </a:lnTo>
                  <a:lnTo>
                    <a:pt x="1095" y="132"/>
                  </a:lnTo>
                  <a:lnTo>
                    <a:pt x="1096" y="133"/>
                  </a:lnTo>
                  <a:lnTo>
                    <a:pt x="1097" y="133"/>
                  </a:lnTo>
                  <a:lnTo>
                    <a:pt x="1098" y="132"/>
                  </a:lnTo>
                  <a:lnTo>
                    <a:pt x="1098" y="131"/>
                  </a:lnTo>
                  <a:lnTo>
                    <a:pt x="1098" y="130"/>
                  </a:lnTo>
                  <a:lnTo>
                    <a:pt x="1097" y="130"/>
                  </a:lnTo>
                  <a:close/>
                  <a:moveTo>
                    <a:pt x="944" y="153"/>
                  </a:moveTo>
                  <a:lnTo>
                    <a:pt x="946" y="153"/>
                  </a:lnTo>
                  <a:lnTo>
                    <a:pt x="950" y="154"/>
                  </a:lnTo>
                  <a:lnTo>
                    <a:pt x="950" y="156"/>
                  </a:lnTo>
                  <a:lnTo>
                    <a:pt x="950" y="157"/>
                  </a:lnTo>
                  <a:lnTo>
                    <a:pt x="950" y="158"/>
                  </a:lnTo>
                  <a:lnTo>
                    <a:pt x="947" y="159"/>
                  </a:lnTo>
                  <a:lnTo>
                    <a:pt x="943" y="159"/>
                  </a:lnTo>
                  <a:lnTo>
                    <a:pt x="938" y="159"/>
                  </a:lnTo>
                  <a:lnTo>
                    <a:pt x="938" y="157"/>
                  </a:lnTo>
                  <a:lnTo>
                    <a:pt x="939" y="155"/>
                  </a:lnTo>
                  <a:lnTo>
                    <a:pt x="941" y="154"/>
                  </a:lnTo>
                  <a:lnTo>
                    <a:pt x="944" y="153"/>
                  </a:lnTo>
                  <a:close/>
                  <a:moveTo>
                    <a:pt x="1017" y="153"/>
                  </a:moveTo>
                  <a:lnTo>
                    <a:pt x="1022" y="153"/>
                  </a:lnTo>
                  <a:lnTo>
                    <a:pt x="1024" y="153"/>
                  </a:lnTo>
                  <a:lnTo>
                    <a:pt x="1027" y="154"/>
                  </a:lnTo>
                  <a:lnTo>
                    <a:pt x="1029" y="155"/>
                  </a:lnTo>
                  <a:lnTo>
                    <a:pt x="1028" y="161"/>
                  </a:lnTo>
                  <a:lnTo>
                    <a:pt x="1027" y="167"/>
                  </a:lnTo>
                  <a:lnTo>
                    <a:pt x="1026" y="167"/>
                  </a:lnTo>
                  <a:lnTo>
                    <a:pt x="1025" y="167"/>
                  </a:lnTo>
                  <a:lnTo>
                    <a:pt x="1020" y="165"/>
                  </a:lnTo>
                  <a:lnTo>
                    <a:pt x="1013" y="163"/>
                  </a:lnTo>
                  <a:lnTo>
                    <a:pt x="1013" y="159"/>
                  </a:lnTo>
                  <a:lnTo>
                    <a:pt x="1012" y="157"/>
                  </a:lnTo>
                  <a:lnTo>
                    <a:pt x="1015" y="155"/>
                  </a:lnTo>
                  <a:lnTo>
                    <a:pt x="1017" y="153"/>
                  </a:lnTo>
                  <a:close/>
                  <a:moveTo>
                    <a:pt x="896" y="159"/>
                  </a:moveTo>
                  <a:lnTo>
                    <a:pt x="901" y="159"/>
                  </a:lnTo>
                  <a:lnTo>
                    <a:pt x="906" y="161"/>
                  </a:lnTo>
                  <a:lnTo>
                    <a:pt x="905" y="162"/>
                  </a:lnTo>
                  <a:lnTo>
                    <a:pt x="905" y="163"/>
                  </a:lnTo>
                  <a:lnTo>
                    <a:pt x="899" y="163"/>
                  </a:lnTo>
                  <a:lnTo>
                    <a:pt x="895" y="163"/>
                  </a:lnTo>
                  <a:lnTo>
                    <a:pt x="895" y="162"/>
                  </a:lnTo>
                  <a:lnTo>
                    <a:pt x="894" y="161"/>
                  </a:lnTo>
                  <a:lnTo>
                    <a:pt x="895" y="159"/>
                  </a:lnTo>
                  <a:lnTo>
                    <a:pt x="896" y="159"/>
                  </a:lnTo>
                  <a:close/>
                  <a:moveTo>
                    <a:pt x="925" y="159"/>
                  </a:moveTo>
                  <a:lnTo>
                    <a:pt x="928" y="159"/>
                  </a:lnTo>
                  <a:lnTo>
                    <a:pt x="930" y="159"/>
                  </a:lnTo>
                  <a:lnTo>
                    <a:pt x="930" y="161"/>
                  </a:lnTo>
                  <a:lnTo>
                    <a:pt x="931" y="162"/>
                  </a:lnTo>
                  <a:lnTo>
                    <a:pt x="930" y="163"/>
                  </a:lnTo>
                  <a:lnTo>
                    <a:pt x="928" y="165"/>
                  </a:lnTo>
                  <a:lnTo>
                    <a:pt x="925" y="165"/>
                  </a:lnTo>
                  <a:lnTo>
                    <a:pt x="924" y="165"/>
                  </a:lnTo>
                  <a:lnTo>
                    <a:pt x="923" y="165"/>
                  </a:lnTo>
                  <a:lnTo>
                    <a:pt x="923" y="163"/>
                  </a:lnTo>
                  <a:lnTo>
                    <a:pt x="923" y="161"/>
                  </a:lnTo>
                  <a:lnTo>
                    <a:pt x="924" y="159"/>
                  </a:lnTo>
                  <a:lnTo>
                    <a:pt x="925" y="159"/>
                  </a:lnTo>
                  <a:close/>
                  <a:moveTo>
                    <a:pt x="1168" y="163"/>
                  </a:moveTo>
                  <a:lnTo>
                    <a:pt x="1174" y="163"/>
                  </a:lnTo>
                  <a:lnTo>
                    <a:pt x="1179" y="163"/>
                  </a:lnTo>
                  <a:lnTo>
                    <a:pt x="1181" y="169"/>
                  </a:lnTo>
                  <a:lnTo>
                    <a:pt x="1184" y="173"/>
                  </a:lnTo>
                  <a:lnTo>
                    <a:pt x="1187" y="176"/>
                  </a:lnTo>
                  <a:lnTo>
                    <a:pt x="1192" y="179"/>
                  </a:lnTo>
                  <a:lnTo>
                    <a:pt x="1194" y="184"/>
                  </a:lnTo>
                  <a:lnTo>
                    <a:pt x="1195" y="189"/>
                  </a:lnTo>
                  <a:lnTo>
                    <a:pt x="1195" y="191"/>
                  </a:lnTo>
                  <a:lnTo>
                    <a:pt x="1194" y="193"/>
                  </a:lnTo>
                  <a:lnTo>
                    <a:pt x="1192" y="194"/>
                  </a:lnTo>
                  <a:lnTo>
                    <a:pt x="1190" y="196"/>
                  </a:lnTo>
                  <a:lnTo>
                    <a:pt x="1179" y="199"/>
                  </a:lnTo>
                  <a:lnTo>
                    <a:pt x="1169" y="201"/>
                  </a:lnTo>
                  <a:lnTo>
                    <a:pt x="1166" y="203"/>
                  </a:lnTo>
                  <a:lnTo>
                    <a:pt x="1165" y="206"/>
                  </a:lnTo>
                  <a:lnTo>
                    <a:pt x="1167" y="211"/>
                  </a:lnTo>
                  <a:lnTo>
                    <a:pt x="1171" y="216"/>
                  </a:lnTo>
                  <a:lnTo>
                    <a:pt x="1171" y="220"/>
                  </a:lnTo>
                  <a:lnTo>
                    <a:pt x="1168" y="221"/>
                  </a:lnTo>
                  <a:lnTo>
                    <a:pt x="1166" y="221"/>
                  </a:lnTo>
                  <a:lnTo>
                    <a:pt x="1163" y="221"/>
                  </a:lnTo>
                  <a:lnTo>
                    <a:pt x="1163" y="220"/>
                  </a:lnTo>
                  <a:lnTo>
                    <a:pt x="1163" y="219"/>
                  </a:lnTo>
                  <a:lnTo>
                    <a:pt x="1161" y="211"/>
                  </a:lnTo>
                  <a:lnTo>
                    <a:pt x="1160" y="203"/>
                  </a:lnTo>
                  <a:lnTo>
                    <a:pt x="1161" y="198"/>
                  </a:lnTo>
                  <a:lnTo>
                    <a:pt x="1163" y="192"/>
                  </a:lnTo>
                  <a:lnTo>
                    <a:pt x="1169" y="184"/>
                  </a:lnTo>
                  <a:lnTo>
                    <a:pt x="1177" y="178"/>
                  </a:lnTo>
                  <a:lnTo>
                    <a:pt x="1177" y="173"/>
                  </a:lnTo>
                  <a:lnTo>
                    <a:pt x="1175" y="169"/>
                  </a:lnTo>
                  <a:lnTo>
                    <a:pt x="1173" y="168"/>
                  </a:lnTo>
                  <a:lnTo>
                    <a:pt x="1171" y="167"/>
                  </a:lnTo>
                  <a:lnTo>
                    <a:pt x="1168" y="165"/>
                  </a:lnTo>
                  <a:lnTo>
                    <a:pt x="1167" y="163"/>
                  </a:lnTo>
                  <a:lnTo>
                    <a:pt x="1168" y="163"/>
                  </a:lnTo>
                  <a:close/>
                  <a:moveTo>
                    <a:pt x="446" y="188"/>
                  </a:moveTo>
                  <a:lnTo>
                    <a:pt x="442" y="193"/>
                  </a:lnTo>
                  <a:lnTo>
                    <a:pt x="438" y="200"/>
                  </a:lnTo>
                  <a:lnTo>
                    <a:pt x="439" y="202"/>
                  </a:lnTo>
                  <a:lnTo>
                    <a:pt x="439" y="204"/>
                  </a:lnTo>
                  <a:lnTo>
                    <a:pt x="440" y="205"/>
                  </a:lnTo>
                  <a:lnTo>
                    <a:pt x="442" y="206"/>
                  </a:lnTo>
                  <a:lnTo>
                    <a:pt x="450" y="209"/>
                  </a:lnTo>
                  <a:lnTo>
                    <a:pt x="460" y="210"/>
                  </a:lnTo>
                  <a:lnTo>
                    <a:pt x="471" y="210"/>
                  </a:lnTo>
                  <a:lnTo>
                    <a:pt x="479" y="211"/>
                  </a:lnTo>
                  <a:lnTo>
                    <a:pt x="482" y="208"/>
                  </a:lnTo>
                  <a:lnTo>
                    <a:pt x="485" y="204"/>
                  </a:lnTo>
                  <a:lnTo>
                    <a:pt x="486" y="204"/>
                  </a:lnTo>
                  <a:lnTo>
                    <a:pt x="487" y="205"/>
                  </a:lnTo>
                  <a:lnTo>
                    <a:pt x="487" y="208"/>
                  </a:lnTo>
                  <a:lnTo>
                    <a:pt x="488" y="210"/>
                  </a:lnTo>
                  <a:lnTo>
                    <a:pt x="488" y="212"/>
                  </a:lnTo>
                  <a:lnTo>
                    <a:pt x="490" y="214"/>
                  </a:lnTo>
                  <a:lnTo>
                    <a:pt x="494" y="214"/>
                  </a:lnTo>
                  <a:lnTo>
                    <a:pt x="499" y="214"/>
                  </a:lnTo>
                  <a:lnTo>
                    <a:pt x="501" y="212"/>
                  </a:lnTo>
                  <a:lnTo>
                    <a:pt x="503" y="209"/>
                  </a:lnTo>
                  <a:lnTo>
                    <a:pt x="504" y="204"/>
                  </a:lnTo>
                  <a:lnTo>
                    <a:pt x="504" y="200"/>
                  </a:lnTo>
                  <a:lnTo>
                    <a:pt x="502" y="196"/>
                  </a:lnTo>
                  <a:lnTo>
                    <a:pt x="500" y="191"/>
                  </a:lnTo>
                  <a:lnTo>
                    <a:pt x="498" y="191"/>
                  </a:lnTo>
                  <a:lnTo>
                    <a:pt x="497" y="190"/>
                  </a:lnTo>
                  <a:lnTo>
                    <a:pt x="493" y="193"/>
                  </a:lnTo>
                  <a:lnTo>
                    <a:pt x="491" y="196"/>
                  </a:lnTo>
                  <a:lnTo>
                    <a:pt x="487" y="193"/>
                  </a:lnTo>
                  <a:lnTo>
                    <a:pt x="483" y="190"/>
                  </a:lnTo>
                  <a:lnTo>
                    <a:pt x="475" y="188"/>
                  </a:lnTo>
                  <a:lnTo>
                    <a:pt x="465" y="188"/>
                  </a:lnTo>
                  <a:lnTo>
                    <a:pt x="456" y="188"/>
                  </a:lnTo>
                  <a:lnTo>
                    <a:pt x="446" y="188"/>
                  </a:lnTo>
                  <a:close/>
                  <a:moveTo>
                    <a:pt x="392" y="215"/>
                  </a:moveTo>
                  <a:lnTo>
                    <a:pt x="389" y="217"/>
                  </a:lnTo>
                  <a:lnTo>
                    <a:pt x="388" y="220"/>
                  </a:lnTo>
                  <a:lnTo>
                    <a:pt x="387" y="222"/>
                  </a:lnTo>
                  <a:lnTo>
                    <a:pt x="386" y="225"/>
                  </a:lnTo>
                  <a:lnTo>
                    <a:pt x="387" y="225"/>
                  </a:lnTo>
                  <a:lnTo>
                    <a:pt x="388" y="226"/>
                  </a:lnTo>
                  <a:lnTo>
                    <a:pt x="393" y="228"/>
                  </a:lnTo>
                  <a:lnTo>
                    <a:pt x="398" y="229"/>
                  </a:lnTo>
                  <a:lnTo>
                    <a:pt x="399" y="229"/>
                  </a:lnTo>
                  <a:lnTo>
                    <a:pt x="401" y="228"/>
                  </a:lnTo>
                  <a:lnTo>
                    <a:pt x="403" y="226"/>
                  </a:lnTo>
                  <a:lnTo>
                    <a:pt x="404" y="224"/>
                  </a:lnTo>
                  <a:lnTo>
                    <a:pt x="401" y="221"/>
                  </a:lnTo>
                  <a:lnTo>
                    <a:pt x="399" y="217"/>
                  </a:lnTo>
                  <a:lnTo>
                    <a:pt x="397" y="216"/>
                  </a:lnTo>
                  <a:lnTo>
                    <a:pt x="392" y="215"/>
                  </a:lnTo>
                  <a:close/>
                  <a:moveTo>
                    <a:pt x="1075" y="221"/>
                  </a:moveTo>
                  <a:lnTo>
                    <a:pt x="1085" y="222"/>
                  </a:lnTo>
                  <a:lnTo>
                    <a:pt x="1094" y="223"/>
                  </a:lnTo>
                  <a:lnTo>
                    <a:pt x="1103" y="224"/>
                  </a:lnTo>
                  <a:lnTo>
                    <a:pt x="1111" y="224"/>
                  </a:lnTo>
                  <a:lnTo>
                    <a:pt x="1113" y="227"/>
                  </a:lnTo>
                  <a:lnTo>
                    <a:pt x="1115" y="231"/>
                  </a:lnTo>
                  <a:lnTo>
                    <a:pt x="1118" y="232"/>
                  </a:lnTo>
                  <a:lnTo>
                    <a:pt x="1121" y="233"/>
                  </a:lnTo>
                  <a:lnTo>
                    <a:pt x="1130" y="234"/>
                  </a:lnTo>
                  <a:lnTo>
                    <a:pt x="1139" y="232"/>
                  </a:lnTo>
                  <a:lnTo>
                    <a:pt x="1141" y="227"/>
                  </a:lnTo>
                  <a:lnTo>
                    <a:pt x="1143" y="224"/>
                  </a:lnTo>
                  <a:lnTo>
                    <a:pt x="1150" y="224"/>
                  </a:lnTo>
                  <a:lnTo>
                    <a:pt x="1156" y="224"/>
                  </a:lnTo>
                  <a:lnTo>
                    <a:pt x="1161" y="228"/>
                  </a:lnTo>
                  <a:lnTo>
                    <a:pt x="1165" y="232"/>
                  </a:lnTo>
                  <a:lnTo>
                    <a:pt x="1165" y="234"/>
                  </a:lnTo>
                  <a:lnTo>
                    <a:pt x="1165" y="235"/>
                  </a:lnTo>
                  <a:lnTo>
                    <a:pt x="1164" y="236"/>
                  </a:lnTo>
                  <a:lnTo>
                    <a:pt x="1163" y="236"/>
                  </a:lnTo>
                  <a:lnTo>
                    <a:pt x="1156" y="236"/>
                  </a:lnTo>
                  <a:lnTo>
                    <a:pt x="1151" y="237"/>
                  </a:lnTo>
                  <a:lnTo>
                    <a:pt x="1148" y="239"/>
                  </a:lnTo>
                  <a:lnTo>
                    <a:pt x="1144" y="243"/>
                  </a:lnTo>
                  <a:lnTo>
                    <a:pt x="1136" y="245"/>
                  </a:lnTo>
                  <a:lnTo>
                    <a:pt x="1129" y="246"/>
                  </a:lnTo>
                  <a:lnTo>
                    <a:pt x="1122" y="246"/>
                  </a:lnTo>
                  <a:lnTo>
                    <a:pt x="1116" y="246"/>
                  </a:lnTo>
                  <a:lnTo>
                    <a:pt x="1108" y="251"/>
                  </a:lnTo>
                  <a:lnTo>
                    <a:pt x="1098" y="257"/>
                  </a:lnTo>
                  <a:lnTo>
                    <a:pt x="1090" y="255"/>
                  </a:lnTo>
                  <a:lnTo>
                    <a:pt x="1081" y="252"/>
                  </a:lnTo>
                  <a:lnTo>
                    <a:pt x="1071" y="260"/>
                  </a:lnTo>
                  <a:lnTo>
                    <a:pt x="1060" y="266"/>
                  </a:lnTo>
                  <a:lnTo>
                    <a:pt x="1052" y="252"/>
                  </a:lnTo>
                  <a:lnTo>
                    <a:pt x="1045" y="238"/>
                  </a:lnTo>
                  <a:lnTo>
                    <a:pt x="1038" y="234"/>
                  </a:lnTo>
                  <a:lnTo>
                    <a:pt x="1032" y="227"/>
                  </a:lnTo>
                  <a:lnTo>
                    <a:pt x="1037" y="225"/>
                  </a:lnTo>
                  <a:lnTo>
                    <a:pt x="1043" y="222"/>
                  </a:lnTo>
                  <a:lnTo>
                    <a:pt x="1048" y="224"/>
                  </a:lnTo>
                  <a:lnTo>
                    <a:pt x="1055" y="227"/>
                  </a:lnTo>
                  <a:lnTo>
                    <a:pt x="1058" y="228"/>
                  </a:lnTo>
                  <a:lnTo>
                    <a:pt x="1061" y="229"/>
                  </a:lnTo>
                  <a:lnTo>
                    <a:pt x="1064" y="229"/>
                  </a:lnTo>
                  <a:lnTo>
                    <a:pt x="1068" y="229"/>
                  </a:lnTo>
                  <a:lnTo>
                    <a:pt x="1072" y="225"/>
                  </a:lnTo>
                  <a:lnTo>
                    <a:pt x="1075" y="221"/>
                  </a:lnTo>
                  <a:close/>
                  <a:moveTo>
                    <a:pt x="734" y="232"/>
                  </a:moveTo>
                  <a:lnTo>
                    <a:pt x="732" y="233"/>
                  </a:lnTo>
                  <a:lnTo>
                    <a:pt x="731" y="234"/>
                  </a:lnTo>
                  <a:lnTo>
                    <a:pt x="732" y="235"/>
                  </a:lnTo>
                  <a:lnTo>
                    <a:pt x="733" y="237"/>
                  </a:lnTo>
                  <a:lnTo>
                    <a:pt x="735" y="237"/>
                  </a:lnTo>
                  <a:lnTo>
                    <a:pt x="738" y="238"/>
                  </a:lnTo>
                  <a:lnTo>
                    <a:pt x="739" y="237"/>
                  </a:lnTo>
                  <a:lnTo>
                    <a:pt x="742" y="235"/>
                  </a:lnTo>
                  <a:lnTo>
                    <a:pt x="741" y="234"/>
                  </a:lnTo>
                  <a:lnTo>
                    <a:pt x="741" y="233"/>
                  </a:lnTo>
                  <a:lnTo>
                    <a:pt x="737" y="232"/>
                  </a:lnTo>
                  <a:lnTo>
                    <a:pt x="734" y="232"/>
                  </a:lnTo>
                  <a:close/>
                  <a:moveTo>
                    <a:pt x="561" y="242"/>
                  </a:moveTo>
                  <a:lnTo>
                    <a:pt x="562" y="243"/>
                  </a:lnTo>
                  <a:lnTo>
                    <a:pt x="563" y="243"/>
                  </a:lnTo>
                  <a:lnTo>
                    <a:pt x="563" y="244"/>
                  </a:lnTo>
                  <a:lnTo>
                    <a:pt x="563" y="245"/>
                  </a:lnTo>
                  <a:lnTo>
                    <a:pt x="562" y="245"/>
                  </a:lnTo>
                  <a:lnTo>
                    <a:pt x="561" y="245"/>
                  </a:lnTo>
                  <a:lnTo>
                    <a:pt x="560" y="245"/>
                  </a:lnTo>
                  <a:lnTo>
                    <a:pt x="559" y="245"/>
                  </a:lnTo>
                  <a:lnTo>
                    <a:pt x="559" y="244"/>
                  </a:lnTo>
                  <a:lnTo>
                    <a:pt x="560" y="244"/>
                  </a:lnTo>
                  <a:lnTo>
                    <a:pt x="560" y="243"/>
                  </a:lnTo>
                  <a:lnTo>
                    <a:pt x="561" y="243"/>
                  </a:lnTo>
                  <a:lnTo>
                    <a:pt x="561" y="242"/>
                  </a:lnTo>
                  <a:close/>
                  <a:moveTo>
                    <a:pt x="615" y="273"/>
                  </a:moveTo>
                  <a:lnTo>
                    <a:pt x="627" y="275"/>
                  </a:lnTo>
                  <a:lnTo>
                    <a:pt x="637" y="279"/>
                  </a:lnTo>
                  <a:lnTo>
                    <a:pt x="642" y="280"/>
                  </a:lnTo>
                  <a:lnTo>
                    <a:pt x="649" y="279"/>
                  </a:lnTo>
                  <a:lnTo>
                    <a:pt x="655" y="277"/>
                  </a:lnTo>
                  <a:lnTo>
                    <a:pt x="661" y="274"/>
                  </a:lnTo>
                  <a:lnTo>
                    <a:pt x="667" y="273"/>
                  </a:lnTo>
                  <a:lnTo>
                    <a:pt x="673" y="274"/>
                  </a:lnTo>
                  <a:lnTo>
                    <a:pt x="676" y="275"/>
                  </a:lnTo>
                  <a:lnTo>
                    <a:pt x="678" y="277"/>
                  </a:lnTo>
                  <a:lnTo>
                    <a:pt x="680" y="280"/>
                  </a:lnTo>
                  <a:lnTo>
                    <a:pt x="683" y="283"/>
                  </a:lnTo>
                  <a:lnTo>
                    <a:pt x="686" y="296"/>
                  </a:lnTo>
                  <a:lnTo>
                    <a:pt x="687" y="315"/>
                  </a:lnTo>
                  <a:lnTo>
                    <a:pt x="688" y="324"/>
                  </a:lnTo>
                  <a:lnTo>
                    <a:pt x="689" y="332"/>
                  </a:lnTo>
                  <a:lnTo>
                    <a:pt x="691" y="338"/>
                  </a:lnTo>
                  <a:lnTo>
                    <a:pt x="694" y="342"/>
                  </a:lnTo>
                  <a:lnTo>
                    <a:pt x="700" y="343"/>
                  </a:lnTo>
                  <a:lnTo>
                    <a:pt x="708" y="342"/>
                  </a:lnTo>
                  <a:lnTo>
                    <a:pt x="708" y="343"/>
                  </a:lnTo>
                  <a:lnTo>
                    <a:pt x="708" y="344"/>
                  </a:lnTo>
                  <a:lnTo>
                    <a:pt x="710" y="353"/>
                  </a:lnTo>
                  <a:lnTo>
                    <a:pt x="710" y="363"/>
                  </a:lnTo>
                  <a:lnTo>
                    <a:pt x="710" y="375"/>
                  </a:lnTo>
                  <a:lnTo>
                    <a:pt x="710" y="388"/>
                  </a:lnTo>
                  <a:lnTo>
                    <a:pt x="710" y="400"/>
                  </a:lnTo>
                  <a:lnTo>
                    <a:pt x="711" y="411"/>
                  </a:lnTo>
                  <a:lnTo>
                    <a:pt x="711" y="415"/>
                  </a:lnTo>
                  <a:lnTo>
                    <a:pt x="712" y="420"/>
                  </a:lnTo>
                  <a:lnTo>
                    <a:pt x="714" y="424"/>
                  </a:lnTo>
                  <a:lnTo>
                    <a:pt x="715" y="427"/>
                  </a:lnTo>
                  <a:lnTo>
                    <a:pt x="733" y="447"/>
                  </a:lnTo>
                  <a:lnTo>
                    <a:pt x="750" y="468"/>
                  </a:lnTo>
                  <a:lnTo>
                    <a:pt x="768" y="489"/>
                  </a:lnTo>
                  <a:lnTo>
                    <a:pt x="785" y="510"/>
                  </a:lnTo>
                  <a:lnTo>
                    <a:pt x="794" y="519"/>
                  </a:lnTo>
                  <a:lnTo>
                    <a:pt x="805" y="528"/>
                  </a:lnTo>
                  <a:lnTo>
                    <a:pt x="811" y="532"/>
                  </a:lnTo>
                  <a:lnTo>
                    <a:pt x="816" y="537"/>
                  </a:lnTo>
                  <a:lnTo>
                    <a:pt x="820" y="541"/>
                  </a:lnTo>
                  <a:lnTo>
                    <a:pt x="824" y="547"/>
                  </a:lnTo>
                  <a:lnTo>
                    <a:pt x="825" y="553"/>
                  </a:lnTo>
                  <a:lnTo>
                    <a:pt x="825" y="559"/>
                  </a:lnTo>
                  <a:lnTo>
                    <a:pt x="827" y="563"/>
                  </a:lnTo>
                  <a:lnTo>
                    <a:pt x="830" y="567"/>
                  </a:lnTo>
                  <a:lnTo>
                    <a:pt x="835" y="571"/>
                  </a:lnTo>
                  <a:lnTo>
                    <a:pt x="839" y="573"/>
                  </a:lnTo>
                  <a:lnTo>
                    <a:pt x="843" y="576"/>
                  </a:lnTo>
                  <a:lnTo>
                    <a:pt x="847" y="581"/>
                  </a:lnTo>
                  <a:lnTo>
                    <a:pt x="848" y="585"/>
                  </a:lnTo>
                  <a:lnTo>
                    <a:pt x="849" y="590"/>
                  </a:lnTo>
                  <a:lnTo>
                    <a:pt x="845" y="590"/>
                  </a:lnTo>
                  <a:lnTo>
                    <a:pt x="841" y="590"/>
                  </a:lnTo>
                  <a:lnTo>
                    <a:pt x="838" y="590"/>
                  </a:lnTo>
                  <a:lnTo>
                    <a:pt x="836" y="594"/>
                  </a:lnTo>
                  <a:lnTo>
                    <a:pt x="834" y="598"/>
                  </a:lnTo>
                  <a:lnTo>
                    <a:pt x="834" y="601"/>
                  </a:lnTo>
                  <a:lnTo>
                    <a:pt x="835" y="605"/>
                  </a:lnTo>
                  <a:lnTo>
                    <a:pt x="836" y="607"/>
                  </a:lnTo>
                  <a:lnTo>
                    <a:pt x="840" y="612"/>
                  </a:lnTo>
                  <a:lnTo>
                    <a:pt x="843" y="617"/>
                  </a:lnTo>
                  <a:lnTo>
                    <a:pt x="842" y="624"/>
                  </a:lnTo>
                  <a:lnTo>
                    <a:pt x="841" y="631"/>
                  </a:lnTo>
                  <a:lnTo>
                    <a:pt x="842" y="631"/>
                  </a:lnTo>
                  <a:lnTo>
                    <a:pt x="843" y="631"/>
                  </a:lnTo>
                  <a:lnTo>
                    <a:pt x="846" y="631"/>
                  </a:lnTo>
                  <a:lnTo>
                    <a:pt x="847" y="631"/>
                  </a:lnTo>
                  <a:lnTo>
                    <a:pt x="848" y="623"/>
                  </a:lnTo>
                  <a:lnTo>
                    <a:pt x="849" y="615"/>
                  </a:lnTo>
                  <a:lnTo>
                    <a:pt x="851" y="615"/>
                  </a:lnTo>
                  <a:lnTo>
                    <a:pt x="852" y="615"/>
                  </a:lnTo>
                  <a:lnTo>
                    <a:pt x="854" y="615"/>
                  </a:lnTo>
                  <a:lnTo>
                    <a:pt x="857" y="615"/>
                  </a:lnTo>
                  <a:lnTo>
                    <a:pt x="858" y="616"/>
                  </a:lnTo>
                  <a:lnTo>
                    <a:pt x="858" y="617"/>
                  </a:lnTo>
                  <a:lnTo>
                    <a:pt x="859" y="624"/>
                  </a:lnTo>
                  <a:lnTo>
                    <a:pt x="858" y="637"/>
                  </a:lnTo>
                  <a:lnTo>
                    <a:pt x="857" y="650"/>
                  </a:lnTo>
                  <a:lnTo>
                    <a:pt x="854" y="658"/>
                  </a:lnTo>
                  <a:lnTo>
                    <a:pt x="851" y="662"/>
                  </a:lnTo>
                  <a:lnTo>
                    <a:pt x="849" y="664"/>
                  </a:lnTo>
                  <a:lnTo>
                    <a:pt x="848" y="666"/>
                  </a:lnTo>
                  <a:lnTo>
                    <a:pt x="847" y="668"/>
                  </a:lnTo>
                  <a:lnTo>
                    <a:pt x="845" y="674"/>
                  </a:lnTo>
                  <a:lnTo>
                    <a:pt x="841" y="678"/>
                  </a:lnTo>
                  <a:lnTo>
                    <a:pt x="835" y="680"/>
                  </a:lnTo>
                  <a:lnTo>
                    <a:pt x="827" y="683"/>
                  </a:lnTo>
                  <a:lnTo>
                    <a:pt x="819" y="697"/>
                  </a:lnTo>
                  <a:lnTo>
                    <a:pt x="812" y="711"/>
                  </a:lnTo>
                  <a:lnTo>
                    <a:pt x="805" y="714"/>
                  </a:lnTo>
                  <a:lnTo>
                    <a:pt x="800" y="717"/>
                  </a:lnTo>
                  <a:lnTo>
                    <a:pt x="794" y="722"/>
                  </a:lnTo>
                  <a:lnTo>
                    <a:pt x="789" y="728"/>
                  </a:lnTo>
                  <a:lnTo>
                    <a:pt x="784" y="736"/>
                  </a:lnTo>
                  <a:lnTo>
                    <a:pt x="782" y="744"/>
                  </a:lnTo>
                  <a:lnTo>
                    <a:pt x="787" y="749"/>
                  </a:lnTo>
                  <a:lnTo>
                    <a:pt x="790" y="753"/>
                  </a:lnTo>
                  <a:lnTo>
                    <a:pt x="790" y="756"/>
                  </a:lnTo>
                  <a:lnTo>
                    <a:pt x="790" y="757"/>
                  </a:lnTo>
                  <a:lnTo>
                    <a:pt x="787" y="759"/>
                  </a:lnTo>
                  <a:lnTo>
                    <a:pt x="783" y="762"/>
                  </a:lnTo>
                  <a:lnTo>
                    <a:pt x="780" y="765"/>
                  </a:lnTo>
                  <a:lnTo>
                    <a:pt x="778" y="770"/>
                  </a:lnTo>
                  <a:lnTo>
                    <a:pt x="779" y="771"/>
                  </a:lnTo>
                  <a:lnTo>
                    <a:pt x="780" y="773"/>
                  </a:lnTo>
                  <a:lnTo>
                    <a:pt x="793" y="774"/>
                  </a:lnTo>
                  <a:lnTo>
                    <a:pt x="802" y="776"/>
                  </a:lnTo>
                  <a:lnTo>
                    <a:pt x="808" y="780"/>
                  </a:lnTo>
                  <a:lnTo>
                    <a:pt x="818" y="782"/>
                  </a:lnTo>
                  <a:lnTo>
                    <a:pt x="828" y="781"/>
                  </a:lnTo>
                  <a:lnTo>
                    <a:pt x="839" y="780"/>
                  </a:lnTo>
                  <a:lnTo>
                    <a:pt x="842" y="776"/>
                  </a:lnTo>
                  <a:lnTo>
                    <a:pt x="846" y="773"/>
                  </a:lnTo>
                  <a:lnTo>
                    <a:pt x="855" y="773"/>
                  </a:lnTo>
                  <a:lnTo>
                    <a:pt x="865" y="773"/>
                  </a:lnTo>
                  <a:lnTo>
                    <a:pt x="869" y="772"/>
                  </a:lnTo>
                  <a:lnTo>
                    <a:pt x="872" y="769"/>
                  </a:lnTo>
                  <a:lnTo>
                    <a:pt x="875" y="768"/>
                  </a:lnTo>
                  <a:lnTo>
                    <a:pt x="881" y="767"/>
                  </a:lnTo>
                  <a:lnTo>
                    <a:pt x="884" y="768"/>
                  </a:lnTo>
                  <a:lnTo>
                    <a:pt x="888" y="770"/>
                  </a:lnTo>
                  <a:lnTo>
                    <a:pt x="893" y="771"/>
                  </a:lnTo>
                  <a:lnTo>
                    <a:pt x="898" y="770"/>
                  </a:lnTo>
                  <a:lnTo>
                    <a:pt x="908" y="765"/>
                  </a:lnTo>
                  <a:lnTo>
                    <a:pt x="917" y="761"/>
                  </a:lnTo>
                  <a:lnTo>
                    <a:pt x="930" y="764"/>
                  </a:lnTo>
                  <a:lnTo>
                    <a:pt x="944" y="767"/>
                  </a:lnTo>
                  <a:lnTo>
                    <a:pt x="947" y="763"/>
                  </a:lnTo>
                  <a:lnTo>
                    <a:pt x="951" y="759"/>
                  </a:lnTo>
                  <a:lnTo>
                    <a:pt x="958" y="760"/>
                  </a:lnTo>
                  <a:lnTo>
                    <a:pt x="970" y="762"/>
                  </a:lnTo>
                  <a:lnTo>
                    <a:pt x="981" y="763"/>
                  </a:lnTo>
                  <a:lnTo>
                    <a:pt x="988" y="764"/>
                  </a:lnTo>
                  <a:lnTo>
                    <a:pt x="1004" y="758"/>
                  </a:lnTo>
                  <a:lnTo>
                    <a:pt x="1020" y="752"/>
                  </a:lnTo>
                  <a:lnTo>
                    <a:pt x="1022" y="756"/>
                  </a:lnTo>
                  <a:lnTo>
                    <a:pt x="1024" y="758"/>
                  </a:lnTo>
                  <a:lnTo>
                    <a:pt x="1026" y="759"/>
                  </a:lnTo>
                  <a:lnTo>
                    <a:pt x="1028" y="760"/>
                  </a:lnTo>
                  <a:lnTo>
                    <a:pt x="1034" y="761"/>
                  </a:lnTo>
                  <a:lnTo>
                    <a:pt x="1040" y="761"/>
                  </a:lnTo>
                  <a:lnTo>
                    <a:pt x="1052" y="758"/>
                  </a:lnTo>
                  <a:lnTo>
                    <a:pt x="1063" y="753"/>
                  </a:lnTo>
                  <a:lnTo>
                    <a:pt x="1067" y="759"/>
                  </a:lnTo>
                  <a:lnTo>
                    <a:pt x="1071" y="762"/>
                  </a:lnTo>
                  <a:lnTo>
                    <a:pt x="1073" y="763"/>
                  </a:lnTo>
                  <a:lnTo>
                    <a:pt x="1076" y="764"/>
                  </a:lnTo>
                  <a:lnTo>
                    <a:pt x="1080" y="764"/>
                  </a:lnTo>
                  <a:lnTo>
                    <a:pt x="1084" y="763"/>
                  </a:lnTo>
                  <a:lnTo>
                    <a:pt x="1087" y="758"/>
                  </a:lnTo>
                  <a:lnTo>
                    <a:pt x="1091" y="752"/>
                  </a:lnTo>
                  <a:lnTo>
                    <a:pt x="1095" y="756"/>
                  </a:lnTo>
                  <a:lnTo>
                    <a:pt x="1098" y="758"/>
                  </a:lnTo>
                  <a:lnTo>
                    <a:pt x="1106" y="758"/>
                  </a:lnTo>
                  <a:lnTo>
                    <a:pt x="1114" y="758"/>
                  </a:lnTo>
                  <a:lnTo>
                    <a:pt x="1118" y="761"/>
                  </a:lnTo>
                  <a:lnTo>
                    <a:pt x="1122" y="764"/>
                  </a:lnTo>
                  <a:lnTo>
                    <a:pt x="1128" y="764"/>
                  </a:lnTo>
                  <a:lnTo>
                    <a:pt x="1134" y="763"/>
                  </a:lnTo>
                  <a:lnTo>
                    <a:pt x="1140" y="761"/>
                  </a:lnTo>
                  <a:lnTo>
                    <a:pt x="1145" y="760"/>
                  </a:lnTo>
                  <a:lnTo>
                    <a:pt x="1146" y="755"/>
                  </a:lnTo>
                  <a:lnTo>
                    <a:pt x="1150" y="749"/>
                  </a:lnTo>
                  <a:lnTo>
                    <a:pt x="1153" y="748"/>
                  </a:lnTo>
                  <a:lnTo>
                    <a:pt x="1156" y="748"/>
                  </a:lnTo>
                  <a:lnTo>
                    <a:pt x="1159" y="749"/>
                  </a:lnTo>
                  <a:lnTo>
                    <a:pt x="1162" y="750"/>
                  </a:lnTo>
                  <a:lnTo>
                    <a:pt x="1165" y="755"/>
                  </a:lnTo>
                  <a:lnTo>
                    <a:pt x="1168" y="758"/>
                  </a:lnTo>
                  <a:lnTo>
                    <a:pt x="1173" y="758"/>
                  </a:lnTo>
                  <a:lnTo>
                    <a:pt x="1177" y="757"/>
                  </a:lnTo>
                  <a:lnTo>
                    <a:pt x="1184" y="751"/>
                  </a:lnTo>
                  <a:lnTo>
                    <a:pt x="1189" y="746"/>
                  </a:lnTo>
                  <a:lnTo>
                    <a:pt x="1198" y="747"/>
                  </a:lnTo>
                  <a:lnTo>
                    <a:pt x="1207" y="748"/>
                  </a:lnTo>
                  <a:lnTo>
                    <a:pt x="1211" y="749"/>
                  </a:lnTo>
                  <a:lnTo>
                    <a:pt x="1215" y="749"/>
                  </a:lnTo>
                  <a:lnTo>
                    <a:pt x="1220" y="749"/>
                  </a:lnTo>
                  <a:lnTo>
                    <a:pt x="1224" y="749"/>
                  </a:lnTo>
                  <a:lnTo>
                    <a:pt x="1238" y="747"/>
                  </a:lnTo>
                  <a:lnTo>
                    <a:pt x="1256" y="747"/>
                  </a:lnTo>
                  <a:lnTo>
                    <a:pt x="1260" y="749"/>
                  </a:lnTo>
                  <a:lnTo>
                    <a:pt x="1266" y="751"/>
                  </a:lnTo>
                  <a:lnTo>
                    <a:pt x="1269" y="751"/>
                  </a:lnTo>
                  <a:lnTo>
                    <a:pt x="1272" y="752"/>
                  </a:lnTo>
                  <a:lnTo>
                    <a:pt x="1276" y="752"/>
                  </a:lnTo>
                  <a:lnTo>
                    <a:pt x="1279" y="751"/>
                  </a:lnTo>
                  <a:lnTo>
                    <a:pt x="1282" y="748"/>
                  </a:lnTo>
                  <a:lnTo>
                    <a:pt x="1285" y="744"/>
                  </a:lnTo>
                  <a:lnTo>
                    <a:pt x="1299" y="748"/>
                  </a:lnTo>
                  <a:lnTo>
                    <a:pt x="1313" y="751"/>
                  </a:lnTo>
                  <a:lnTo>
                    <a:pt x="1320" y="750"/>
                  </a:lnTo>
                  <a:lnTo>
                    <a:pt x="1328" y="749"/>
                  </a:lnTo>
                  <a:lnTo>
                    <a:pt x="1331" y="751"/>
                  </a:lnTo>
                  <a:lnTo>
                    <a:pt x="1335" y="753"/>
                  </a:lnTo>
                  <a:lnTo>
                    <a:pt x="1344" y="752"/>
                  </a:lnTo>
                  <a:lnTo>
                    <a:pt x="1357" y="751"/>
                  </a:lnTo>
                  <a:lnTo>
                    <a:pt x="1360" y="753"/>
                  </a:lnTo>
                  <a:lnTo>
                    <a:pt x="1362" y="756"/>
                  </a:lnTo>
                  <a:lnTo>
                    <a:pt x="1366" y="757"/>
                  </a:lnTo>
                  <a:lnTo>
                    <a:pt x="1372" y="757"/>
                  </a:lnTo>
                  <a:lnTo>
                    <a:pt x="1374" y="752"/>
                  </a:lnTo>
                  <a:lnTo>
                    <a:pt x="1377" y="749"/>
                  </a:lnTo>
                  <a:lnTo>
                    <a:pt x="1381" y="749"/>
                  </a:lnTo>
                  <a:lnTo>
                    <a:pt x="1385" y="749"/>
                  </a:lnTo>
                  <a:lnTo>
                    <a:pt x="1387" y="753"/>
                  </a:lnTo>
                  <a:lnTo>
                    <a:pt x="1389" y="757"/>
                  </a:lnTo>
                  <a:lnTo>
                    <a:pt x="1392" y="759"/>
                  </a:lnTo>
                  <a:lnTo>
                    <a:pt x="1395" y="761"/>
                  </a:lnTo>
                  <a:lnTo>
                    <a:pt x="1401" y="761"/>
                  </a:lnTo>
                  <a:lnTo>
                    <a:pt x="1417" y="760"/>
                  </a:lnTo>
                  <a:lnTo>
                    <a:pt x="1432" y="759"/>
                  </a:lnTo>
                  <a:lnTo>
                    <a:pt x="1441" y="758"/>
                  </a:lnTo>
                  <a:lnTo>
                    <a:pt x="1445" y="756"/>
                  </a:lnTo>
                  <a:lnTo>
                    <a:pt x="1448" y="753"/>
                  </a:lnTo>
                  <a:lnTo>
                    <a:pt x="1454" y="752"/>
                  </a:lnTo>
                  <a:lnTo>
                    <a:pt x="1462" y="752"/>
                  </a:lnTo>
                  <a:lnTo>
                    <a:pt x="1464" y="755"/>
                  </a:lnTo>
                  <a:lnTo>
                    <a:pt x="1465" y="757"/>
                  </a:lnTo>
                  <a:lnTo>
                    <a:pt x="1466" y="759"/>
                  </a:lnTo>
                  <a:lnTo>
                    <a:pt x="1469" y="760"/>
                  </a:lnTo>
                  <a:lnTo>
                    <a:pt x="1473" y="761"/>
                  </a:lnTo>
                  <a:lnTo>
                    <a:pt x="1477" y="761"/>
                  </a:lnTo>
                  <a:lnTo>
                    <a:pt x="1480" y="761"/>
                  </a:lnTo>
                  <a:lnTo>
                    <a:pt x="1485" y="760"/>
                  </a:lnTo>
                  <a:lnTo>
                    <a:pt x="1491" y="759"/>
                  </a:lnTo>
                  <a:lnTo>
                    <a:pt x="1499" y="759"/>
                  </a:lnTo>
                  <a:lnTo>
                    <a:pt x="1499" y="761"/>
                  </a:lnTo>
                  <a:lnTo>
                    <a:pt x="1500" y="763"/>
                  </a:lnTo>
                  <a:lnTo>
                    <a:pt x="1498" y="765"/>
                  </a:lnTo>
                  <a:lnTo>
                    <a:pt x="1497" y="767"/>
                  </a:lnTo>
                  <a:lnTo>
                    <a:pt x="1487" y="769"/>
                  </a:lnTo>
                  <a:lnTo>
                    <a:pt x="1479" y="770"/>
                  </a:lnTo>
                  <a:lnTo>
                    <a:pt x="1470" y="772"/>
                  </a:lnTo>
                  <a:lnTo>
                    <a:pt x="1464" y="774"/>
                  </a:lnTo>
                  <a:lnTo>
                    <a:pt x="1457" y="774"/>
                  </a:lnTo>
                  <a:lnTo>
                    <a:pt x="1453" y="772"/>
                  </a:lnTo>
                  <a:lnTo>
                    <a:pt x="1450" y="770"/>
                  </a:lnTo>
                  <a:lnTo>
                    <a:pt x="1445" y="768"/>
                  </a:lnTo>
                  <a:lnTo>
                    <a:pt x="1434" y="768"/>
                  </a:lnTo>
                  <a:lnTo>
                    <a:pt x="1420" y="769"/>
                  </a:lnTo>
                  <a:lnTo>
                    <a:pt x="1406" y="772"/>
                  </a:lnTo>
                  <a:lnTo>
                    <a:pt x="1396" y="774"/>
                  </a:lnTo>
                  <a:lnTo>
                    <a:pt x="1386" y="775"/>
                  </a:lnTo>
                  <a:lnTo>
                    <a:pt x="1376" y="775"/>
                  </a:lnTo>
                  <a:lnTo>
                    <a:pt x="1366" y="775"/>
                  </a:lnTo>
                  <a:lnTo>
                    <a:pt x="1358" y="773"/>
                  </a:lnTo>
                  <a:lnTo>
                    <a:pt x="1348" y="772"/>
                  </a:lnTo>
                  <a:lnTo>
                    <a:pt x="1339" y="771"/>
                  </a:lnTo>
                  <a:lnTo>
                    <a:pt x="1330" y="771"/>
                  </a:lnTo>
                  <a:lnTo>
                    <a:pt x="1320" y="772"/>
                  </a:lnTo>
                  <a:lnTo>
                    <a:pt x="1320" y="774"/>
                  </a:lnTo>
                  <a:lnTo>
                    <a:pt x="1319" y="778"/>
                  </a:lnTo>
                  <a:lnTo>
                    <a:pt x="1320" y="779"/>
                  </a:lnTo>
                  <a:lnTo>
                    <a:pt x="1323" y="781"/>
                  </a:lnTo>
                  <a:lnTo>
                    <a:pt x="1328" y="783"/>
                  </a:lnTo>
                  <a:lnTo>
                    <a:pt x="1335" y="783"/>
                  </a:lnTo>
                  <a:lnTo>
                    <a:pt x="1343" y="784"/>
                  </a:lnTo>
                  <a:lnTo>
                    <a:pt x="1352" y="783"/>
                  </a:lnTo>
                  <a:lnTo>
                    <a:pt x="1372" y="783"/>
                  </a:lnTo>
                  <a:lnTo>
                    <a:pt x="1386" y="782"/>
                  </a:lnTo>
                  <a:lnTo>
                    <a:pt x="1396" y="785"/>
                  </a:lnTo>
                  <a:lnTo>
                    <a:pt x="1405" y="788"/>
                  </a:lnTo>
                  <a:lnTo>
                    <a:pt x="1416" y="790"/>
                  </a:lnTo>
                  <a:lnTo>
                    <a:pt x="1428" y="788"/>
                  </a:lnTo>
                  <a:lnTo>
                    <a:pt x="1439" y="787"/>
                  </a:lnTo>
                  <a:lnTo>
                    <a:pt x="1447" y="785"/>
                  </a:lnTo>
                  <a:lnTo>
                    <a:pt x="1453" y="786"/>
                  </a:lnTo>
                  <a:lnTo>
                    <a:pt x="1466" y="787"/>
                  </a:lnTo>
                  <a:lnTo>
                    <a:pt x="1479" y="788"/>
                  </a:lnTo>
                  <a:lnTo>
                    <a:pt x="1487" y="790"/>
                  </a:lnTo>
                  <a:lnTo>
                    <a:pt x="1488" y="793"/>
                  </a:lnTo>
                  <a:lnTo>
                    <a:pt x="1488" y="795"/>
                  </a:lnTo>
                  <a:lnTo>
                    <a:pt x="1482" y="805"/>
                  </a:lnTo>
                  <a:lnTo>
                    <a:pt x="1476" y="814"/>
                  </a:lnTo>
                  <a:lnTo>
                    <a:pt x="1476" y="816"/>
                  </a:lnTo>
                  <a:lnTo>
                    <a:pt x="1477" y="818"/>
                  </a:lnTo>
                  <a:lnTo>
                    <a:pt x="1482" y="821"/>
                  </a:lnTo>
                  <a:lnTo>
                    <a:pt x="1488" y="826"/>
                  </a:lnTo>
                  <a:lnTo>
                    <a:pt x="1488" y="837"/>
                  </a:lnTo>
                  <a:lnTo>
                    <a:pt x="1488" y="844"/>
                  </a:lnTo>
                  <a:lnTo>
                    <a:pt x="1487" y="845"/>
                  </a:lnTo>
                  <a:lnTo>
                    <a:pt x="1486" y="845"/>
                  </a:lnTo>
                  <a:lnTo>
                    <a:pt x="1482" y="843"/>
                  </a:lnTo>
                  <a:lnTo>
                    <a:pt x="1479" y="841"/>
                  </a:lnTo>
                  <a:lnTo>
                    <a:pt x="1474" y="848"/>
                  </a:lnTo>
                  <a:lnTo>
                    <a:pt x="1468" y="854"/>
                  </a:lnTo>
                  <a:lnTo>
                    <a:pt x="1469" y="861"/>
                  </a:lnTo>
                  <a:lnTo>
                    <a:pt x="1470" y="868"/>
                  </a:lnTo>
                  <a:lnTo>
                    <a:pt x="1470" y="877"/>
                  </a:lnTo>
                  <a:lnTo>
                    <a:pt x="1469" y="885"/>
                  </a:lnTo>
                  <a:lnTo>
                    <a:pt x="1467" y="887"/>
                  </a:lnTo>
                  <a:lnTo>
                    <a:pt x="1464" y="890"/>
                  </a:lnTo>
                  <a:lnTo>
                    <a:pt x="1462" y="892"/>
                  </a:lnTo>
                  <a:lnTo>
                    <a:pt x="1462" y="897"/>
                  </a:lnTo>
                  <a:lnTo>
                    <a:pt x="1460" y="900"/>
                  </a:lnTo>
                  <a:lnTo>
                    <a:pt x="1462" y="903"/>
                  </a:lnTo>
                  <a:lnTo>
                    <a:pt x="1463" y="911"/>
                  </a:lnTo>
                  <a:lnTo>
                    <a:pt x="1466" y="918"/>
                  </a:lnTo>
                  <a:lnTo>
                    <a:pt x="1469" y="919"/>
                  </a:lnTo>
                  <a:lnTo>
                    <a:pt x="1474" y="919"/>
                  </a:lnTo>
                  <a:lnTo>
                    <a:pt x="1474" y="920"/>
                  </a:lnTo>
                  <a:lnTo>
                    <a:pt x="1473" y="921"/>
                  </a:lnTo>
                  <a:lnTo>
                    <a:pt x="1460" y="925"/>
                  </a:lnTo>
                  <a:lnTo>
                    <a:pt x="1443" y="933"/>
                  </a:lnTo>
                  <a:lnTo>
                    <a:pt x="1427" y="942"/>
                  </a:lnTo>
                  <a:lnTo>
                    <a:pt x="1416" y="948"/>
                  </a:lnTo>
                  <a:lnTo>
                    <a:pt x="1411" y="947"/>
                  </a:lnTo>
                  <a:lnTo>
                    <a:pt x="1407" y="944"/>
                  </a:lnTo>
                  <a:lnTo>
                    <a:pt x="1405" y="943"/>
                  </a:lnTo>
                  <a:lnTo>
                    <a:pt x="1401" y="943"/>
                  </a:lnTo>
                  <a:lnTo>
                    <a:pt x="1399" y="943"/>
                  </a:lnTo>
                  <a:lnTo>
                    <a:pt x="1395" y="943"/>
                  </a:lnTo>
                  <a:lnTo>
                    <a:pt x="1388" y="945"/>
                  </a:lnTo>
                  <a:lnTo>
                    <a:pt x="1378" y="946"/>
                  </a:lnTo>
                  <a:lnTo>
                    <a:pt x="1369" y="947"/>
                  </a:lnTo>
                  <a:lnTo>
                    <a:pt x="1359" y="946"/>
                  </a:lnTo>
                  <a:lnTo>
                    <a:pt x="1350" y="943"/>
                  </a:lnTo>
                  <a:lnTo>
                    <a:pt x="1340" y="942"/>
                  </a:lnTo>
                  <a:lnTo>
                    <a:pt x="1320" y="943"/>
                  </a:lnTo>
                  <a:lnTo>
                    <a:pt x="1300" y="944"/>
                  </a:lnTo>
                  <a:lnTo>
                    <a:pt x="1278" y="943"/>
                  </a:lnTo>
                  <a:lnTo>
                    <a:pt x="1257" y="943"/>
                  </a:lnTo>
                  <a:lnTo>
                    <a:pt x="1246" y="944"/>
                  </a:lnTo>
                  <a:lnTo>
                    <a:pt x="1235" y="944"/>
                  </a:lnTo>
                  <a:lnTo>
                    <a:pt x="1227" y="943"/>
                  </a:lnTo>
                  <a:lnTo>
                    <a:pt x="1219" y="940"/>
                  </a:lnTo>
                  <a:lnTo>
                    <a:pt x="1210" y="939"/>
                  </a:lnTo>
                  <a:lnTo>
                    <a:pt x="1202" y="939"/>
                  </a:lnTo>
                  <a:lnTo>
                    <a:pt x="1191" y="942"/>
                  </a:lnTo>
                  <a:lnTo>
                    <a:pt x="1179" y="944"/>
                  </a:lnTo>
                  <a:lnTo>
                    <a:pt x="1165" y="944"/>
                  </a:lnTo>
                  <a:lnTo>
                    <a:pt x="1153" y="943"/>
                  </a:lnTo>
                  <a:lnTo>
                    <a:pt x="1142" y="942"/>
                  </a:lnTo>
                  <a:lnTo>
                    <a:pt x="1128" y="940"/>
                  </a:lnTo>
                  <a:lnTo>
                    <a:pt x="1114" y="940"/>
                  </a:lnTo>
                  <a:lnTo>
                    <a:pt x="1102" y="943"/>
                  </a:lnTo>
                  <a:lnTo>
                    <a:pt x="1092" y="944"/>
                  </a:lnTo>
                  <a:lnTo>
                    <a:pt x="1081" y="944"/>
                  </a:lnTo>
                  <a:lnTo>
                    <a:pt x="1071" y="942"/>
                  </a:lnTo>
                  <a:lnTo>
                    <a:pt x="1063" y="940"/>
                  </a:lnTo>
                  <a:lnTo>
                    <a:pt x="1049" y="943"/>
                  </a:lnTo>
                  <a:lnTo>
                    <a:pt x="1037" y="946"/>
                  </a:lnTo>
                  <a:lnTo>
                    <a:pt x="1023" y="946"/>
                  </a:lnTo>
                  <a:lnTo>
                    <a:pt x="1009" y="946"/>
                  </a:lnTo>
                  <a:lnTo>
                    <a:pt x="994" y="947"/>
                  </a:lnTo>
                  <a:lnTo>
                    <a:pt x="980" y="947"/>
                  </a:lnTo>
                  <a:lnTo>
                    <a:pt x="967" y="950"/>
                  </a:lnTo>
                  <a:lnTo>
                    <a:pt x="951" y="953"/>
                  </a:lnTo>
                  <a:lnTo>
                    <a:pt x="941" y="953"/>
                  </a:lnTo>
                  <a:lnTo>
                    <a:pt x="932" y="953"/>
                  </a:lnTo>
                  <a:lnTo>
                    <a:pt x="922" y="953"/>
                  </a:lnTo>
                  <a:lnTo>
                    <a:pt x="913" y="953"/>
                  </a:lnTo>
                  <a:lnTo>
                    <a:pt x="893" y="958"/>
                  </a:lnTo>
                  <a:lnTo>
                    <a:pt x="872" y="963"/>
                  </a:lnTo>
                  <a:lnTo>
                    <a:pt x="851" y="969"/>
                  </a:lnTo>
                  <a:lnTo>
                    <a:pt x="831" y="973"/>
                  </a:lnTo>
                  <a:lnTo>
                    <a:pt x="818" y="973"/>
                  </a:lnTo>
                  <a:lnTo>
                    <a:pt x="806" y="973"/>
                  </a:lnTo>
                  <a:lnTo>
                    <a:pt x="793" y="973"/>
                  </a:lnTo>
                  <a:lnTo>
                    <a:pt x="781" y="973"/>
                  </a:lnTo>
                  <a:lnTo>
                    <a:pt x="771" y="978"/>
                  </a:lnTo>
                  <a:lnTo>
                    <a:pt x="764" y="983"/>
                  </a:lnTo>
                  <a:lnTo>
                    <a:pt x="755" y="985"/>
                  </a:lnTo>
                  <a:lnTo>
                    <a:pt x="745" y="988"/>
                  </a:lnTo>
                  <a:lnTo>
                    <a:pt x="735" y="990"/>
                  </a:lnTo>
                  <a:lnTo>
                    <a:pt x="726" y="992"/>
                  </a:lnTo>
                  <a:lnTo>
                    <a:pt x="711" y="993"/>
                  </a:lnTo>
                  <a:lnTo>
                    <a:pt x="696" y="993"/>
                  </a:lnTo>
                  <a:lnTo>
                    <a:pt x="687" y="993"/>
                  </a:lnTo>
                  <a:lnTo>
                    <a:pt x="679" y="993"/>
                  </a:lnTo>
                  <a:lnTo>
                    <a:pt x="672" y="994"/>
                  </a:lnTo>
                  <a:lnTo>
                    <a:pt x="664" y="995"/>
                  </a:lnTo>
                  <a:lnTo>
                    <a:pt x="657" y="998"/>
                  </a:lnTo>
                  <a:lnTo>
                    <a:pt x="652" y="1002"/>
                  </a:lnTo>
                  <a:lnTo>
                    <a:pt x="650" y="1004"/>
                  </a:lnTo>
                  <a:lnTo>
                    <a:pt x="645" y="1004"/>
                  </a:lnTo>
                  <a:lnTo>
                    <a:pt x="640" y="1004"/>
                  </a:lnTo>
                  <a:lnTo>
                    <a:pt x="632" y="1004"/>
                  </a:lnTo>
                  <a:lnTo>
                    <a:pt x="630" y="997"/>
                  </a:lnTo>
                  <a:lnTo>
                    <a:pt x="628" y="992"/>
                  </a:lnTo>
                  <a:lnTo>
                    <a:pt x="624" y="991"/>
                  </a:lnTo>
                  <a:lnTo>
                    <a:pt x="619" y="989"/>
                  </a:lnTo>
                  <a:lnTo>
                    <a:pt x="617" y="991"/>
                  </a:lnTo>
                  <a:lnTo>
                    <a:pt x="615" y="993"/>
                  </a:lnTo>
                  <a:lnTo>
                    <a:pt x="614" y="1002"/>
                  </a:lnTo>
                  <a:lnTo>
                    <a:pt x="613" y="1009"/>
                  </a:lnTo>
                  <a:lnTo>
                    <a:pt x="609" y="1010"/>
                  </a:lnTo>
                  <a:lnTo>
                    <a:pt x="605" y="1012"/>
                  </a:lnTo>
                  <a:lnTo>
                    <a:pt x="599" y="1012"/>
                  </a:lnTo>
                  <a:lnTo>
                    <a:pt x="594" y="1010"/>
                  </a:lnTo>
                  <a:lnTo>
                    <a:pt x="584" y="1008"/>
                  </a:lnTo>
                  <a:lnTo>
                    <a:pt x="580" y="1006"/>
                  </a:lnTo>
                  <a:lnTo>
                    <a:pt x="579" y="1000"/>
                  </a:lnTo>
                  <a:lnTo>
                    <a:pt x="579" y="994"/>
                  </a:lnTo>
                  <a:lnTo>
                    <a:pt x="575" y="990"/>
                  </a:lnTo>
                  <a:lnTo>
                    <a:pt x="570" y="985"/>
                  </a:lnTo>
                  <a:lnTo>
                    <a:pt x="567" y="984"/>
                  </a:lnTo>
                  <a:lnTo>
                    <a:pt x="563" y="983"/>
                  </a:lnTo>
                  <a:lnTo>
                    <a:pt x="560" y="982"/>
                  </a:lnTo>
                  <a:lnTo>
                    <a:pt x="557" y="983"/>
                  </a:lnTo>
                  <a:lnTo>
                    <a:pt x="552" y="984"/>
                  </a:lnTo>
                  <a:lnTo>
                    <a:pt x="548" y="986"/>
                  </a:lnTo>
                  <a:lnTo>
                    <a:pt x="545" y="989"/>
                  </a:lnTo>
                  <a:lnTo>
                    <a:pt x="541" y="992"/>
                  </a:lnTo>
                  <a:lnTo>
                    <a:pt x="536" y="997"/>
                  </a:lnTo>
                  <a:lnTo>
                    <a:pt x="531" y="1004"/>
                  </a:lnTo>
                  <a:lnTo>
                    <a:pt x="517" y="1000"/>
                  </a:lnTo>
                  <a:lnTo>
                    <a:pt x="505" y="993"/>
                  </a:lnTo>
                  <a:lnTo>
                    <a:pt x="503" y="988"/>
                  </a:lnTo>
                  <a:lnTo>
                    <a:pt x="500" y="983"/>
                  </a:lnTo>
                  <a:lnTo>
                    <a:pt x="493" y="983"/>
                  </a:lnTo>
                  <a:lnTo>
                    <a:pt x="487" y="983"/>
                  </a:lnTo>
                  <a:lnTo>
                    <a:pt x="481" y="978"/>
                  </a:lnTo>
                  <a:lnTo>
                    <a:pt x="475" y="973"/>
                  </a:lnTo>
                  <a:lnTo>
                    <a:pt x="465" y="972"/>
                  </a:lnTo>
                  <a:lnTo>
                    <a:pt x="456" y="972"/>
                  </a:lnTo>
                  <a:lnTo>
                    <a:pt x="453" y="972"/>
                  </a:lnTo>
                  <a:lnTo>
                    <a:pt x="450" y="971"/>
                  </a:lnTo>
                  <a:lnTo>
                    <a:pt x="446" y="969"/>
                  </a:lnTo>
                  <a:lnTo>
                    <a:pt x="444" y="965"/>
                  </a:lnTo>
                  <a:lnTo>
                    <a:pt x="443" y="961"/>
                  </a:lnTo>
                  <a:lnTo>
                    <a:pt x="442" y="957"/>
                  </a:lnTo>
                  <a:lnTo>
                    <a:pt x="443" y="953"/>
                  </a:lnTo>
                  <a:lnTo>
                    <a:pt x="444" y="949"/>
                  </a:lnTo>
                  <a:lnTo>
                    <a:pt x="450" y="948"/>
                  </a:lnTo>
                  <a:lnTo>
                    <a:pt x="454" y="946"/>
                  </a:lnTo>
                  <a:lnTo>
                    <a:pt x="455" y="944"/>
                  </a:lnTo>
                  <a:lnTo>
                    <a:pt x="456" y="942"/>
                  </a:lnTo>
                  <a:lnTo>
                    <a:pt x="456" y="938"/>
                  </a:lnTo>
                  <a:lnTo>
                    <a:pt x="456" y="936"/>
                  </a:lnTo>
                  <a:lnTo>
                    <a:pt x="457" y="933"/>
                  </a:lnTo>
                  <a:lnTo>
                    <a:pt x="460" y="931"/>
                  </a:lnTo>
                  <a:lnTo>
                    <a:pt x="463" y="930"/>
                  </a:lnTo>
                  <a:lnTo>
                    <a:pt x="466" y="928"/>
                  </a:lnTo>
                  <a:lnTo>
                    <a:pt x="469" y="930"/>
                  </a:lnTo>
                  <a:lnTo>
                    <a:pt x="471" y="931"/>
                  </a:lnTo>
                  <a:lnTo>
                    <a:pt x="476" y="933"/>
                  </a:lnTo>
                  <a:lnTo>
                    <a:pt x="480" y="934"/>
                  </a:lnTo>
                  <a:lnTo>
                    <a:pt x="481" y="931"/>
                  </a:lnTo>
                  <a:lnTo>
                    <a:pt x="482" y="927"/>
                  </a:lnTo>
                  <a:lnTo>
                    <a:pt x="482" y="924"/>
                  </a:lnTo>
                  <a:lnTo>
                    <a:pt x="482" y="920"/>
                  </a:lnTo>
                  <a:lnTo>
                    <a:pt x="474" y="915"/>
                  </a:lnTo>
                  <a:lnTo>
                    <a:pt x="465" y="911"/>
                  </a:lnTo>
                  <a:lnTo>
                    <a:pt x="464" y="911"/>
                  </a:lnTo>
                  <a:lnTo>
                    <a:pt x="464" y="915"/>
                  </a:lnTo>
                  <a:lnTo>
                    <a:pt x="463" y="919"/>
                  </a:lnTo>
                  <a:lnTo>
                    <a:pt x="460" y="920"/>
                  </a:lnTo>
                  <a:lnTo>
                    <a:pt x="457" y="921"/>
                  </a:lnTo>
                  <a:lnTo>
                    <a:pt x="455" y="920"/>
                  </a:lnTo>
                  <a:lnTo>
                    <a:pt x="453" y="919"/>
                  </a:lnTo>
                  <a:lnTo>
                    <a:pt x="452" y="913"/>
                  </a:lnTo>
                  <a:lnTo>
                    <a:pt x="453" y="909"/>
                  </a:lnTo>
                  <a:lnTo>
                    <a:pt x="454" y="903"/>
                  </a:lnTo>
                  <a:lnTo>
                    <a:pt x="455" y="899"/>
                  </a:lnTo>
                  <a:lnTo>
                    <a:pt x="456" y="895"/>
                  </a:lnTo>
                  <a:lnTo>
                    <a:pt x="457" y="889"/>
                  </a:lnTo>
                  <a:lnTo>
                    <a:pt x="456" y="885"/>
                  </a:lnTo>
                  <a:lnTo>
                    <a:pt x="454" y="879"/>
                  </a:lnTo>
                  <a:lnTo>
                    <a:pt x="448" y="879"/>
                  </a:lnTo>
                  <a:lnTo>
                    <a:pt x="442" y="879"/>
                  </a:lnTo>
                  <a:lnTo>
                    <a:pt x="439" y="885"/>
                  </a:lnTo>
                  <a:lnTo>
                    <a:pt x="435" y="892"/>
                  </a:lnTo>
                  <a:lnTo>
                    <a:pt x="433" y="901"/>
                  </a:lnTo>
                  <a:lnTo>
                    <a:pt x="432" y="909"/>
                  </a:lnTo>
                  <a:lnTo>
                    <a:pt x="432" y="916"/>
                  </a:lnTo>
                  <a:lnTo>
                    <a:pt x="432" y="924"/>
                  </a:lnTo>
                  <a:lnTo>
                    <a:pt x="429" y="927"/>
                  </a:lnTo>
                  <a:lnTo>
                    <a:pt x="425" y="931"/>
                  </a:lnTo>
                  <a:lnTo>
                    <a:pt x="424" y="940"/>
                  </a:lnTo>
                  <a:lnTo>
                    <a:pt x="424" y="949"/>
                  </a:lnTo>
                  <a:lnTo>
                    <a:pt x="424" y="954"/>
                  </a:lnTo>
                  <a:lnTo>
                    <a:pt x="424" y="958"/>
                  </a:lnTo>
                  <a:lnTo>
                    <a:pt x="423" y="962"/>
                  </a:lnTo>
                  <a:lnTo>
                    <a:pt x="421" y="967"/>
                  </a:lnTo>
                  <a:lnTo>
                    <a:pt x="413" y="968"/>
                  </a:lnTo>
                  <a:lnTo>
                    <a:pt x="406" y="968"/>
                  </a:lnTo>
                  <a:lnTo>
                    <a:pt x="399" y="968"/>
                  </a:lnTo>
                  <a:lnTo>
                    <a:pt x="394" y="967"/>
                  </a:lnTo>
                  <a:lnTo>
                    <a:pt x="381" y="965"/>
                  </a:lnTo>
                  <a:lnTo>
                    <a:pt x="367" y="961"/>
                  </a:lnTo>
                  <a:lnTo>
                    <a:pt x="361" y="963"/>
                  </a:lnTo>
                  <a:lnTo>
                    <a:pt x="357" y="968"/>
                  </a:lnTo>
                  <a:lnTo>
                    <a:pt x="355" y="979"/>
                  </a:lnTo>
                  <a:lnTo>
                    <a:pt x="355" y="991"/>
                  </a:lnTo>
                  <a:lnTo>
                    <a:pt x="352" y="991"/>
                  </a:lnTo>
                  <a:lnTo>
                    <a:pt x="349" y="991"/>
                  </a:lnTo>
                  <a:lnTo>
                    <a:pt x="342" y="985"/>
                  </a:lnTo>
                  <a:lnTo>
                    <a:pt x="336" y="980"/>
                  </a:lnTo>
                  <a:lnTo>
                    <a:pt x="331" y="972"/>
                  </a:lnTo>
                  <a:lnTo>
                    <a:pt x="327" y="965"/>
                  </a:lnTo>
                  <a:lnTo>
                    <a:pt x="326" y="965"/>
                  </a:lnTo>
                  <a:lnTo>
                    <a:pt x="325" y="965"/>
                  </a:lnTo>
                  <a:lnTo>
                    <a:pt x="315" y="970"/>
                  </a:lnTo>
                  <a:lnTo>
                    <a:pt x="305" y="975"/>
                  </a:lnTo>
                  <a:lnTo>
                    <a:pt x="303" y="979"/>
                  </a:lnTo>
                  <a:lnTo>
                    <a:pt x="301" y="983"/>
                  </a:lnTo>
                  <a:lnTo>
                    <a:pt x="295" y="985"/>
                  </a:lnTo>
                  <a:lnTo>
                    <a:pt x="288" y="986"/>
                  </a:lnTo>
                  <a:lnTo>
                    <a:pt x="279" y="988"/>
                  </a:lnTo>
                  <a:lnTo>
                    <a:pt x="270" y="988"/>
                  </a:lnTo>
                  <a:lnTo>
                    <a:pt x="252" y="988"/>
                  </a:lnTo>
                  <a:lnTo>
                    <a:pt x="238" y="985"/>
                  </a:lnTo>
                  <a:lnTo>
                    <a:pt x="230" y="988"/>
                  </a:lnTo>
                  <a:lnTo>
                    <a:pt x="219" y="989"/>
                  </a:lnTo>
                  <a:lnTo>
                    <a:pt x="203" y="980"/>
                  </a:lnTo>
                  <a:lnTo>
                    <a:pt x="189" y="970"/>
                  </a:lnTo>
                  <a:lnTo>
                    <a:pt x="185" y="970"/>
                  </a:lnTo>
                  <a:lnTo>
                    <a:pt x="180" y="970"/>
                  </a:lnTo>
                  <a:lnTo>
                    <a:pt x="176" y="971"/>
                  </a:lnTo>
                  <a:lnTo>
                    <a:pt x="173" y="972"/>
                  </a:lnTo>
                  <a:lnTo>
                    <a:pt x="168" y="973"/>
                  </a:lnTo>
                  <a:lnTo>
                    <a:pt x="165" y="973"/>
                  </a:lnTo>
                  <a:lnTo>
                    <a:pt x="161" y="972"/>
                  </a:lnTo>
                  <a:lnTo>
                    <a:pt x="157" y="970"/>
                  </a:lnTo>
                  <a:lnTo>
                    <a:pt x="150" y="962"/>
                  </a:lnTo>
                  <a:lnTo>
                    <a:pt x="143" y="955"/>
                  </a:lnTo>
                  <a:lnTo>
                    <a:pt x="136" y="954"/>
                  </a:lnTo>
                  <a:lnTo>
                    <a:pt x="128" y="951"/>
                  </a:lnTo>
                  <a:lnTo>
                    <a:pt x="122" y="946"/>
                  </a:lnTo>
                  <a:lnTo>
                    <a:pt x="116" y="937"/>
                  </a:lnTo>
                  <a:lnTo>
                    <a:pt x="113" y="933"/>
                  </a:lnTo>
                  <a:lnTo>
                    <a:pt x="108" y="930"/>
                  </a:lnTo>
                  <a:lnTo>
                    <a:pt x="105" y="926"/>
                  </a:lnTo>
                  <a:lnTo>
                    <a:pt x="101" y="924"/>
                  </a:lnTo>
                  <a:lnTo>
                    <a:pt x="86" y="922"/>
                  </a:lnTo>
                  <a:lnTo>
                    <a:pt x="73" y="921"/>
                  </a:lnTo>
                  <a:lnTo>
                    <a:pt x="60" y="921"/>
                  </a:lnTo>
                  <a:lnTo>
                    <a:pt x="47" y="919"/>
                  </a:lnTo>
                  <a:lnTo>
                    <a:pt x="38" y="912"/>
                  </a:lnTo>
                  <a:lnTo>
                    <a:pt x="29" y="905"/>
                  </a:lnTo>
                  <a:lnTo>
                    <a:pt x="14" y="903"/>
                  </a:lnTo>
                  <a:lnTo>
                    <a:pt x="0" y="899"/>
                  </a:lnTo>
                  <a:lnTo>
                    <a:pt x="0" y="898"/>
                  </a:lnTo>
                  <a:lnTo>
                    <a:pt x="5" y="891"/>
                  </a:lnTo>
                  <a:lnTo>
                    <a:pt x="11" y="885"/>
                  </a:lnTo>
                  <a:lnTo>
                    <a:pt x="11" y="874"/>
                  </a:lnTo>
                  <a:lnTo>
                    <a:pt x="11" y="864"/>
                  </a:lnTo>
                  <a:lnTo>
                    <a:pt x="16" y="858"/>
                  </a:lnTo>
                  <a:lnTo>
                    <a:pt x="22" y="855"/>
                  </a:lnTo>
                  <a:lnTo>
                    <a:pt x="28" y="852"/>
                  </a:lnTo>
                  <a:lnTo>
                    <a:pt x="34" y="849"/>
                  </a:lnTo>
                  <a:lnTo>
                    <a:pt x="36" y="842"/>
                  </a:lnTo>
                  <a:lnTo>
                    <a:pt x="37" y="837"/>
                  </a:lnTo>
                  <a:lnTo>
                    <a:pt x="36" y="831"/>
                  </a:lnTo>
                  <a:lnTo>
                    <a:pt x="34" y="825"/>
                  </a:lnTo>
                  <a:lnTo>
                    <a:pt x="34" y="818"/>
                  </a:lnTo>
                  <a:lnTo>
                    <a:pt x="34" y="814"/>
                  </a:lnTo>
                  <a:lnTo>
                    <a:pt x="48" y="809"/>
                  </a:lnTo>
                  <a:lnTo>
                    <a:pt x="60" y="805"/>
                  </a:lnTo>
                  <a:lnTo>
                    <a:pt x="60" y="804"/>
                  </a:lnTo>
                  <a:lnTo>
                    <a:pt x="60" y="803"/>
                  </a:lnTo>
                  <a:lnTo>
                    <a:pt x="48" y="795"/>
                  </a:lnTo>
                  <a:lnTo>
                    <a:pt x="34" y="790"/>
                  </a:lnTo>
                  <a:lnTo>
                    <a:pt x="35" y="786"/>
                  </a:lnTo>
                  <a:lnTo>
                    <a:pt x="36" y="783"/>
                  </a:lnTo>
                  <a:lnTo>
                    <a:pt x="46" y="779"/>
                  </a:lnTo>
                  <a:lnTo>
                    <a:pt x="54" y="773"/>
                  </a:lnTo>
                  <a:lnTo>
                    <a:pt x="63" y="772"/>
                  </a:lnTo>
                  <a:lnTo>
                    <a:pt x="72" y="772"/>
                  </a:lnTo>
                  <a:lnTo>
                    <a:pt x="72" y="769"/>
                  </a:lnTo>
                  <a:lnTo>
                    <a:pt x="73" y="768"/>
                  </a:lnTo>
                  <a:lnTo>
                    <a:pt x="73" y="765"/>
                  </a:lnTo>
                  <a:lnTo>
                    <a:pt x="75" y="764"/>
                  </a:lnTo>
                  <a:lnTo>
                    <a:pt x="80" y="763"/>
                  </a:lnTo>
                  <a:lnTo>
                    <a:pt x="85" y="763"/>
                  </a:lnTo>
                  <a:lnTo>
                    <a:pt x="91" y="763"/>
                  </a:lnTo>
                  <a:lnTo>
                    <a:pt x="95" y="764"/>
                  </a:lnTo>
                  <a:lnTo>
                    <a:pt x="106" y="765"/>
                  </a:lnTo>
                  <a:lnTo>
                    <a:pt x="116" y="767"/>
                  </a:lnTo>
                  <a:lnTo>
                    <a:pt x="146" y="767"/>
                  </a:lnTo>
                  <a:lnTo>
                    <a:pt x="177" y="768"/>
                  </a:lnTo>
                  <a:lnTo>
                    <a:pt x="191" y="768"/>
                  </a:lnTo>
                  <a:lnTo>
                    <a:pt x="206" y="769"/>
                  </a:lnTo>
                  <a:lnTo>
                    <a:pt x="219" y="771"/>
                  </a:lnTo>
                  <a:lnTo>
                    <a:pt x="232" y="773"/>
                  </a:lnTo>
                  <a:lnTo>
                    <a:pt x="236" y="774"/>
                  </a:lnTo>
                  <a:lnTo>
                    <a:pt x="241" y="774"/>
                  </a:lnTo>
                  <a:lnTo>
                    <a:pt x="245" y="773"/>
                  </a:lnTo>
                  <a:lnTo>
                    <a:pt x="248" y="772"/>
                  </a:lnTo>
                  <a:lnTo>
                    <a:pt x="256" y="769"/>
                  </a:lnTo>
                  <a:lnTo>
                    <a:pt x="262" y="767"/>
                  </a:lnTo>
                  <a:lnTo>
                    <a:pt x="276" y="768"/>
                  </a:lnTo>
                  <a:lnTo>
                    <a:pt x="285" y="770"/>
                  </a:lnTo>
                  <a:lnTo>
                    <a:pt x="297" y="765"/>
                  </a:lnTo>
                  <a:lnTo>
                    <a:pt x="308" y="761"/>
                  </a:lnTo>
                  <a:lnTo>
                    <a:pt x="317" y="761"/>
                  </a:lnTo>
                  <a:lnTo>
                    <a:pt x="327" y="761"/>
                  </a:lnTo>
                  <a:lnTo>
                    <a:pt x="337" y="761"/>
                  </a:lnTo>
                  <a:lnTo>
                    <a:pt x="346" y="761"/>
                  </a:lnTo>
                  <a:lnTo>
                    <a:pt x="353" y="759"/>
                  </a:lnTo>
                  <a:lnTo>
                    <a:pt x="363" y="759"/>
                  </a:lnTo>
                  <a:lnTo>
                    <a:pt x="365" y="762"/>
                  </a:lnTo>
                  <a:lnTo>
                    <a:pt x="367" y="765"/>
                  </a:lnTo>
                  <a:lnTo>
                    <a:pt x="369" y="769"/>
                  </a:lnTo>
                  <a:lnTo>
                    <a:pt x="370" y="773"/>
                  </a:lnTo>
                  <a:lnTo>
                    <a:pt x="369" y="781"/>
                  </a:lnTo>
                  <a:lnTo>
                    <a:pt x="367" y="788"/>
                  </a:lnTo>
                  <a:lnTo>
                    <a:pt x="366" y="796"/>
                  </a:lnTo>
                  <a:lnTo>
                    <a:pt x="365" y="803"/>
                  </a:lnTo>
                  <a:lnTo>
                    <a:pt x="365" y="806"/>
                  </a:lnTo>
                  <a:lnTo>
                    <a:pt x="365" y="808"/>
                  </a:lnTo>
                  <a:lnTo>
                    <a:pt x="366" y="810"/>
                  </a:lnTo>
                  <a:lnTo>
                    <a:pt x="369" y="811"/>
                  </a:lnTo>
                  <a:lnTo>
                    <a:pt x="370" y="811"/>
                  </a:lnTo>
                  <a:lnTo>
                    <a:pt x="372" y="811"/>
                  </a:lnTo>
                  <a:lnTo>
                    <a:pt x="377" y="808"/>
                  </a:lnTo>
                  <a:lnTo>
                    <a:pt x="383" y="804"/>
                  </a:lnTo>
                  <a:lnTo>
                    <a:pt x="392" y="806"/>
                  </a:lnTo>
                  <a:lnTo>
                    <a:pt x="401" y="806"/>
                  </a:lnTo>
                  <a:lnTo>
                    <a:pt x="403" y="805"/>
                  </a:lnTo>
                  <a:lnTo>
                    <a:pt x="404" y="804"/>
                  </a:lnTo>
                  <a:lnTo>
                    <a:pt x="403" y="802"/>
                  </a:lnTo>
                  <a:lnTo>
                    <a:pt x="403" y="800"/>
                  </a:lnTo>
                  <a:lnTo>
                    <a:pt x="395" y="797"/>
                  </a:lnTo>
                  <a:lnTo>
                    <a:pt x="389" y="794"/>
                  </a:lnTo>
                  <a:lnTo>
                    <a:pt x="385" y="791"/>
                  </a:lnTo>
                  <a:lnTo>
                    <a:pt x="381" y="785"/>
                  </a:lnTo>
                  <a:lnTo>
                    <a:pt x="386" y="771"/>
                  </a:lnTo>
                  <a:lnTo>
                    <a:pt x="392" y="759"/>
                  </a:lnTo>
                  <a:lnTo>
                    <a:pt x="399" y="760"/>
                  </a:lnTo>
                  <a:lnTo>
                    <a:pt x="407" y="760"/>
                  </a:lnTo>
                  <a:lnTo>
                    <a:pt x="412" y="753"/>
                  </a:lnTo>
                  <a:lnTo>
                    <a:pt x="418" y="746"/>
                  </a:lnTo>
                  <a:lnTo>
                    <a:pt x="422" y="746"/>
                  </a:lnTo>
                  <a:lnTo>
                    <a:pt x="427" y="746"/>
                  </a:lnTo>
                  <a:lnTo>
                    <a:pt x="431" y="747"/>
                  </a:lnTo>
                  <a:lnTo>
                    <a:pt x="435" y="748"/>
                  </a:lnTo>
                  <a:lnTo>
                    <a:pt x="442" y="753"/>
                  </a:lnTo>
                  <a:lnTo>
                    <a:pt x="447" y="758"/>
                  </a:lnTo>
                  <a:lnTo>
                    <a:pt x="453" y="755"/>
                  </a:lnTo>
                  <a:lnTo>
                    <a:pt x="458" y="752"/>
                  </a:lnTo>
                  <a:lnTo>
                    <a:pt x="460" y="757"/>
                  </a:lnTo>
                  <a:lnTo>
                    <a:pt x="463" y="761"/>
                  </a:lnTo>
                  <a:lnTo>
                    <a:pt x="460" y="772"/>
                  </a:lnTo>
                  <a:lnTo>
                    <a:pt x="458" y="782"/>
                  </a:lnTo>
                  <a:lnTo>
                    <a:pt x="457" y="782"/>
                  </a:lnTo>
                  <a:lnTo>
                    <a:pt x="456" y="782"/>
                  </a:lnTo>
                  <a:lnTo>
                    <a:pt x="445" y="783"/>
                  </a:lnTo>
                  <a:lnTo>
                    <a:pt x="433" y="784"/>
                  </a:lnTo>
                  <a:lnTo>
                    <a:pt x="433" y="785"/>
                  </a:lnTo>
                  <a:lnTo>
                    <a:pt x="432" y="786"/>
                  </a:lnTo>
                  <a:lnTo>
                    <a:pt x="432" y="792"/>
                  </a:lnTo>
                  <a:lnTo>
                    <a:pt x="432" y="796"/>
                  </a:lnTo>
                  <a:lnTo>
                    <a:pt x="434" y="800"/>
                  </a:lnTo>
                  <a:lnTo>
                    <a:pt x="436" y="805"/>
                  </a:lnTo>
                  <a:lnTo>
                    <a:pt x="441" y="806"/>
                  </a:lnTo>
                  <a:lnTo>
                    <a:pt x="445" y="808"/>
                  </a:lnTo>
                  <a:lnTo>
                    <a:pt x="450" y="810"/>
                  </a:lnTo>
                  <a:lnTo>
                    <a:pt x="453" y="814"/>
                  </a:lnTo>
                  <a:lnTo>
                    <a:pt x="454" y="819"/>
                  </a:lnTo>
                  <a:lnTo>
                    <a:pt x="454" y="823"/>
                  </a:lnTo>
                  <a:lnTo>
                    <a:pt x="453" y="829"/>
                  </a:lnTo>
                  <a:lnTo>
                    <a:pt x="452" y="833"/>
                  </a:lnTo>
                  <a:lnTo>
                    <a:pt x="450" y="837"/>
                  </a:lnTo>
                  <a:lnTo>
                    <a:pt x="448" y="841"/>
                  </a:lnTo>
                  <a:lnTo>
                    <a:pt x="447" y="846"/>
                  </a:lnTo>
                  <a:lnTo>
                    <a:pt x="448" y="852"/>
                  </a:lnTo>
                  <a:lnTo>
                    <a:pt x="451" y="852"/>
                  </a:lnTo>
                  <a:lnTo>
                    <a:pt x="453" y="853"/>
                  </a:lnTo>
                  <a:lnTo>
                    <a:pt x="457" y="849"/>
                  </a:lnTo>
                  <a:lnTo>
                    <a:pt x="459" y="844"/>
                  </a:lnTo>
                  <a:lnTo>
                    <a:pt x="460" y="840"/>
                  </a:lnTo>
                  <a:lnTo>
                    <a:pt x="462" y="834"/>
                  </a:lnTo>
                  <a:lnTo>
                    <a:pt x="463" y="825"/>
                  </a:lnTo>
                  <a:lnTo>
                    <a:pt x="466" y="814"/>
                  </a:lnTo>
                  <a:lnTo>
                    <a:pt x="474" y="803"/>
                  </a:lnTo>
                  <a:lnTo>
                    <a:pt x="482" y="793"/>
                  </a:lnTo>
                  <a:lnTo>
                    <a:pt x="479" y="787"/>
                  </a:lnTo>
                  <a:lnTo>
                    <a:pt x="475" y="782"/>
                  </a:lnTo>
                  <a:lnTo>
                    <a:pt x="474" y="779"/>
                  </a:lnTo>
                  <a:lnTo>
                    <a:pt x="475" y="774"/>
                  </a:lnTo>
                  <a:lnTo>
                    <a:pt x="476" y="770"/>
                  </a:lnTo>
                  <a:lnTo>
                    <a:pt x="478" y="765"/>
                  </a:lnTo>
                  <a:lnTo>
                    <a:pt x="483" y="759"/>
                  </a:lnTo>
                  <a:lnTo>
                    <a:pt x="488" y="752"/>
                  </a:lnTo>
                  <a:lnTo>
                    <a:pt x="501" y="750"/>
                  </a:lnTo>
                  <a:lnTo>
                    <a:pt x="520" y="749"/>
                  </a:lnTo>
                  <a:lnTo>
                    <a:pt x="528" y="748"/>
                  </a:lnTo>
                  <a:lnTo>
                    <a:pt x="536" y="749"/>
                  </a:lnTo>
                  <a:lnTo>
                    <a:pt x="539" y="750"/>
                  </a:lnTo>
                  <a:lnTo>
                    <a:pt x="543" y="751"/>
                  </a:lnTo>
                  <a:lnTo>
                    <a:pt x="545" y="752"/>
                  </a:lnTo>
                  <a:lnTo>
                    <a:pt x="546" y="755"/>
                  </a:lnTo>
                  <a:lnTo>
                    <a:pt x="546" y="759"/>
                  </a:lnTo>
                  <a:lnTo>
                    <a:pt x="545" y="762"/>
                  </a:lnTo>
                  <a:lnTo>
                    <a:pt x="544" y="764"/>
                  </a:lnTo>
                  <a:lnTo>
                    <a:pt x="543" y="767"/>
                  </a:lnTo>
                  <a:lnTo>
                    <a:pt x="543" y="773"/>
                  </a:lnTo>
                  <a:lnTo>
                    <a:pt x="544" y="781"/>
                  </a:lnTo>
                  <a:lnTo>
                    <a:pt x="546" y="790"/>
                  </a:lnTo>
                  <a:lnTo>
                    <a:pt x="548" y="795"/>
                  </a:lnTo>
                  <a:lnTo>
                    <a:pt x="551" y="796"/>
                  </a:lnTo>
                  <a:lnTo>
                    <a:pt x="556" y="797"/>
                  </a:lnTo>
                  <a:lnTo>
                    <a:pt x="560" y="797"/>
                  </a:lnTo>
                  <a:lnTo>
                    <a:pt x="564" y="797"/>
                  </a:lnTo>
                  <a:lnTo>
                    <a:pt x="569" y="788"/>
                  </a:lnTo>
                  <a:lnTo>
                    <a:pt x="572" y="780"/>
                  </a:lnTo>
                  <a:lnTo>
                    <a:pt x="573" y="764"/>
                  </a:lnTo>
                  <a:lnTo>
                    <a:pt x="576" y="749"/>
                  </a:lnTo>
                  <a:lnTo>
                    <a:pt x="585" y="742"/>
                  </a:lnTo>
                  <a:lnTo>
                    <a:pt x="594" y="736"/>
                  </a:lnTo>
                  <a:lnTo>
                    <a:pt x="594" y="732"/>
                  </a:lnTo>
                  <a:lnTo>
                    <a:pt x="594" y="726"/>
                  </a:lnTo>
                  <a:lnTo>
                    <a:pt x="592" y="722"/>
                  </a:lnTo>
                  <a:lnTo>
                    <a:pt x="591" y="718"/>
                  </a:lnTo>
                  <a:lnTo>
                    <a:pt x="593" y="709"/>
                  </a:lnTo>
                  <a:lnTo>
                    <a:pt x="597" y="700"/>
                  </a:lnTo>
                  <a:lnTo>
                    <a:pt x="597" y="689"/>
                  </a:lnTo>
                  <a:lnTo>
                    <a:pt x="597" y="678"/>
                  </a:lnTo>
                  <a:lnTo>
                    <a:pt x="599" y="667"/>
                  </a:lnTo>
                  <a:lnTo>
                    <a:pt x="603" y="656"/>
                  </a:lnTo>
                  <a:lnTo>
                    <a:pt x="606" y="653"/>
                  </a:lnTo>
                  <a:lnTo>
                    <a:pt x="609" y="651"/>
                  </a:lnTo>
                  <a:lnTo>
                    <a:pt x="610" y="643"/>
                  </a:lnTo>
                  <a:lnTo>
                    <a:pt x="613" y="635"/>
                  </a:lnTo>
                  <a:lnTo>
                    <a:pt x="618" y="630"/>
                  </a:lnTo>
                  <a:lnTo>
                    <a:pt x="621" y="623"/>
                  </a:lnTo>
                  <a:lnTo>
                    <a:pt x="624" y="612"/>
                  </a:lnTo>
                  <a:lnTo>
                    <a:pt x="625" y="604"/>
                  </a:lnTo>
                  <a:lnTo>
                    <a:pt x="625" y="599"/>
                  </a:lnTo>
                  <a:lnTo>
                    <a:pt x="626" y="595"/>
                  </a:lnTo>
                  <a:lnTo>
                    <a:pt x="627" y="590"/>
                  </a:lnTo>
                  <a:lnTo>
                    <a:pt x="630" y="586"/>
                  </a:lnTo>
                  <a:lnTo>
                    <a:pt x="625" y="580"/>
                  </a:lnTo>
                  <a:lnTo>
                    <a:pt x="621" y="574"/>
                  </a:lnTo>
                  <a:lnTo>
                    <a:pt x="620" y="567"/>
                  </a:lnTo>
                  <a:lnTo>
                    <a:pt x="620" y="561"/>
                  </a:lnTo>
                  <a:lnTo>
                    <a:pt x="621" y="554"/>
                  </a:lnTo>
                  <a:lnTo>
                    <a:pt x="621" y="548"/>
                  </a:lnTo>
                  <a:lnTo>
                    <a:pt x="621" y="540"/>
                  </a:lnTo>
                  <a:lnTo>
                    <a:pt x="618" y="530"/>
                  </a:lnTo>
                  <a:lnTo>
                    <a:pt x="609" y="520"/>
                  </a:lnTo>
                  <a:lnTo>
                    <a:pt x="601" y="512"/>
                  </a:lnTo>
                  <a:lnTo>
                    <a:pt x="601" y="506"/>
                  </a:lnTo>
                  <a:lnTo>
                    <a:pt x="599" y="500"/>
                  </a:lnTo>
                  <a:lnTo>
                    <a:pt x="596" y="494"/>
                  </a:lnTo>
                  <a:lnTo>
                    <a:pt x="592" y="488"/>
                  </a:lnTo>
                  <a:lnTo>
                    <a:pt x="590" y="478"/>
                  </a:lnTo>
                  <a:lnTo>
                    <a:pt x="587" y="470"/>
                  </a:lnTo>
                  <a:lnTo>
                    <a:pt x="587" y="460"/>
                  </a:lnTo>
                  <a:lnTo>
                    <a:pt x="587" y="452"/>
                  </a:lnTo>
                  <a:lnTo>
                    <a:pt x="584" y="448"/>
                  </a:lnTo>
                  <a:lnTo>
                    <a:pt x="582" y="445"/>
                  </a:lnTo>
                  <a:lnTo>
                    <a:pt x="580" y="436"/>
                  </a:lnTo>
                  <a:lnTo>
                    <a:pt x="578" y="421"/>
                  </a:lnTo>
                  <a:lnTo>
                    <a:pt x="575" y="404"/>
                  </a:lnTo>
                  <a:lnTo>
                    <a:pt x="575" y="396"/>
                  </a:lnTo>
                  <a:lnTo>
                    <a:pt x="583" y="382"/>
                  </a:lnTo>
                  <a:lnTo>
                    <a:pt x="591" y="368"/>
                  </a:lnTo>
                  <a:lnTo>
                    <a:pt x="590" y="359"/>
                  </a:lnTo>
                  <a:lnTo>
                    <a:pt x="588" y="348"/>
                  </a:lnTo>
                  <a:lnTo>
                    <a:pt x="595" y="339"/>
                  </a:lnTo>
                  <a:lnTo>
                    <a:pt x="603" y="329"/>
                  </a:lnTo>
                  <a:lnTo>
                    <a:pt x="606" y="324"/>
                  </a:lnTo>
                  <a:lnTo>
                    <a:pt x="609" y="318"/>
                  </a:lnTo>
                  <a:lnTo>
                    <a:pt x="611" y="313"/>
                  </a:lnTo>
                  <a:lnTo>
                    <a:pt x="613" y="306"/>
                  </a:lnTo>
                  <a:lnTo>
                    <a:pt x="610" y="294"/>
                  </a:lnTo>
                  <a:lnTo>
                    <a:pt x="610" y="278"/>
                  </a:lnTo>
                  <a:lnTo>
                    <a:pt x="613" y="275"/>
                  </a:lnTo>
                  <a:lnTo>
                    <a:pt x="615" y="273"/>
                  </a:lnTo>
                  <a:close/>
                  <a:moveTo>
                    <a:pt x="818" y="525"/>
                  </a:moveTo>
                  <a:lnTo>
                    <a:pt x="820" y="526"/>
                  </a:lnTo>
                  <a:lnTo>
                    <a:pt x="822" y="526"/>
                  </a:lnTo>
                  <a:lnTo>
                    <a:pt x="822" y="527"/>
                  </a:lnTo>
                  <a:lnTo>
                    <a:pt x="819" y="527"/>
                  </a:lnTo>
                  <a:lnTo>
                    <a:pt x="818" y="527"/>
                  </a:lnTo>
                  <a:lnTo>
                    <a:pt x="818" y="526"/>
                  </a:lnTo>
                  <a:lnTo>
                    <a:pt x="818" y="525"/>
                  </a:lnTo>
                  <a:close/>
                  <a:moveTo>
                    <a:pt x="1154" y="765"/>
                  </a:moveTo>
                  <a:lnTo>
                    <a:pt x="1148" y="769"/>
                  </a:lnTo>
                  <a:lnTo>
                    <a:pt x="1139" y="770"/>
                  </a:lnTo>
                  <a:lnTo>
                    <a:pt x="1129" y="770"/>
                  </a:lnTo>
                  <a:lnTo>
                    <a:pt x="1118" y="770"/>
                  </a:lnTo>
                  <a:lnTo>
                    <a:pt x="1094" y="770"/>
                  </a:lnTo>
                  <a:lnTo>
                    <a:pt x="1071" y="771"/>
                  </a:lnTo>
                  <a:lnTo>
                    <a:pt x="1068" y="772"/>
                  </a:lnTo>
                  <a:lnTo>
                    <a:pt x="1064" y="774"/>
                  </a:lnTo>
                  <a:lnTo>
                    <a:pt x="1055" y="774"/>
                  </a:lnTo>
                  <a:lnTo>
                    <a:pt x="1046" y="774"/>
                  </a:lnTo>
                  <a:lnTo>
                    <a:pt x="1037" y="774"/>
                  </a:lnTo>
                  <a:lnTo>
                    <a:pt x="1027" y="774"/>
                  </a:lnTo>
                  <a:lnTo>
                    <a:pt x="1024" y="778"/>
                  </a:lnTo>
                  <a:lnTo>
                    <a:pt x="1022" y="780"/>
                  </a:lnTo>
                  <a:lnTo>
                    <a:pt x="1012" y="782"/>
                  </a:lnTo>
                  <a:lnTo>
                    <a:pt x="999" y="782"/>
                  </a:lnTo>
                  <a:lnTo>
                    <a:pt x="986" y="782"/>
                  </a:lnTo>
                  <a:lnTo>
                    <a:pt x="976" y="783"/>
                  </a:lnTo>
                  <a:lnTo>
                    <a:pt x="967" y="784"/>
                  </a:lnTo>
                  <a:lnTo>
                    <a:pt x="958" y="784"/>
                  </a:lnTo>
                  <a:lnTo>
                    <a:pt x="948" y="784"/>
                  </a:lnTo>
                  <a:lnTo>
                    <a:pt x="940" y="783"/>
                  </a:lnTo>
                  <a:lnTo>
                    <a:pt x="932" y="784"/>
                  </a:lnTo>
                  <a:lnTo>
                    <a:pt x="924" y="785"/>
                  </a:lnTo>
                  <a:lnTo>
                    <a:pt x="921" y="786"/>
                  </a:lnTo>
                  <a:lnTo>
                    <a:pt x="918" y="787"/>
                  </a:lnTo>
                  <a:lnTo>
                    <a:pt x="916" y="790"/>
                  </a:lnTo>
                  <a:lnTo>
                    <a:pt x="913" y="793"/>
                  </a:lnTo>
                  <a:lnTo>
                    <a:pt x="915" y="794"/>
                  </a:lnTo>
                  <a:lnTo>
                    <a:pt x="915" y="796"/>
                  </a:lnTo>
                  <a:lnTo>
                    <a:pt x="921" y="800"/>
                  </a:lnTo>
                  <a:lnTo>
                    <a:pt x="927" y="804"/>
                  </a:lnTo>
                  <a:lnTo>
                    <a:pt x="931" y="805"/>
                  </a:lnTo>
                  <a:lnTo>
                    <a:pt x="934" y="805"/>
                  </a:lnTo>
                  <a:lnTo>
                    <a:pt x="938" y="804"/>
                  </a:lnTo>
                  <a:lnTo>
                    <a:pt x="941" y="803"/>
                  </a:lnTo>
                  <a:lnTo>
                    <a:pt x="946" y="800"/>
                  </a:lnTo>
                  <a:lnTo>
                    <a:pt x="950" y="797"/>
                  </a:lnTo>
                  <a:lnTo>
                    <a:pt x="959" y="797"/>
                  </a:lnTo>
                  <a:lnTo>
                    <a:pt x="969" y="797"/>
                  </a:lnTo>
                  <a:lnTo>
                    <a:pt x="977" y="796"/>
                  </a:lnTo>
                  <a:lnTo>
                    <a:pt x="987" y="795"/>
                  </a:lnTo>
                  <a:lnTo>
                    <a:pt x="998" y="793"/>
                  </a:lnTo>
                  <a:lnTo>
                    <a:pt x="1005" y="792"/>
                  </a:lnTo>
                  <a:lnTo>
                    <a:pt x="1017" y="792"/>
                  </a:lnTo>
                  <a:lnTo>
                    <a:pt x="1029" y="792"/>
                  </a:lnTo>
                  <a:lnTo>
                    <a:pt x="1041" y="792"/>
                  </a:lnTo>
                  <a:lnTo>
                    <a:pt x="1053" y="792"/>
                  </a:lnTo>
                  <a:lnTo>
                    <a:pt x="1064" y="791"/>
                  </a:lnTo>
                  <a:lnTo>
                    <a:pt x="1076" y="790"/>
                  </a:lnTo>
                  <a:lnTo>
                    <a:pt x="1091" y="788"/>
                  </a:lnTo>
                  <a:lnTo>
                    <a:pt x="1104" y="788"/>
                  </a:lnTo>
                  <a:lnTo>
                    <a:pt x="1118" y="790"/>
                  </a:lnTo>
                  <a:lnTo>
                    <a:pt x="1132" y="792"/>
                  </a:lnTo>
                  <a:lnTo>
                    <a:pt x="1137" y="788"/>
                  </a:lnTo>
                  <a:lnTo>
                    <a:pt x="1143" y="785"/>
                  </a:lnTo>
                  <a:lnTo>
                    <a:pt x="1148" y="788"/>
                  </a:lnTo>
                  <a:lnTo>
                    <a:pt x="1153" y="792"/>
                  </a:lnTo>
                  <a:lnTo>
                    <a:pt x="1166" y="791"/>
                  </a:lnTo>
                  <a:lnTo>
                    <a:pt x="1187" y="786"/>
                  </a:lnTo>
                  <a:lnTo>
                    <a:pt x="1209" y="781"/>
                  </a:lnTo>
                  <a:lnTo>
                    <a:pt x="1220" y="778"/>
                  </a:lnTo>
                  <a:lnTo>
                    <a:pt x="1220" y="776"/>
                  </a:lnTo>
                  <a:lnTo>
                    <a:pt x="1219" y="775"/>
                  </a:lnTo>
                  <a:lnTo>
                    <a:pt x="1219" y="774"/>
                  </a:lnTo>
                  <a:lnTo>
                    <a:pt x="1212" y="772"/>
                  </a:lnTo>
                  <a:lnTo>
                    <a:pt x="1206" y="771"/>
                  </a:lnTo>
                  <a:lnTo>
                    <a:pt x="1197" y="770"/>
                  </a:lnTo>
                  <a:lnTo>
                    <a:pt x="1188" y="769"/>
                  </a:lnTo>
                  <a:lnTo>
                    <a:pt x="1169" y="767"/>
                  </a:lnTo>
                  <a:lnTo>
                    <a:pt x="1154" y="765"/>
                  </a:lnTo>
                  <a:close/>
                  <a:moveTo>
                    <a:pt x="760" y="768"/>
                  </a:moveTo>
                  <a:lnTo>
                    <a:pt x="759" y="769"/>
                  </a:lnTo>
                  <a:lnTo>
                    <a:pt x="758" y="770"/>
                  </a:lnTo>
                  <a:lnTo>
                    <a:pt x="759" y="772"/>
                  </a:lnTo>
                  <a:lnTo>
                    <a:pt x="760" y="772"/>
                  </a:lnTo>
                  <a:lnTo>
                    <a:pt x="766" y="773"/>
                  </a:lnTo>
                  <a:lnTo>
                    <a:pt x="769" y="772"/>
                  </a:lnTo>
                  <a:lnTo>
                    <a:pt x="769" y="771"/>
                  </a:lnTo>
                  <a:lnTo>
                    <a:pt x="768" y="770"/>
                  </a:lnTo>
                  <a:lnTo>
                    <a:pt x="767" y="769"/>
                  </a:lnTo>
                  <a:lnTo>
                    <a:pt x="764" y="768"/>
                  </a:lnTo>
                  <a:lnTo>
                    <a:pt x="760" y="768"/>
                  </a:lnTo>
                  <a:close/>
                  <a:moveTo>
                    <a:pt x="1279" y="774"/>
                  </a:moveTo>
                  <a:lnTo>
                    <a:pt x="1278" y="775"/>
                  </a:lnTo>
                  <a:lnTo>
                    <a:pt x="1277" y="776"/>
                  </a:lnTo>
                  <a:lnTo>
                    <a:pt x="1278" y="778"/>
                  </a:lnTo>
                  <a:lnTo>
                    <a:pt x="1278" y="779"/>
                  </a:lnTo>
                  <a:lnTo>
                    <a:pt x="1279" y="779"/>
                  </a:lnTo>
                  <a:lnTo>
                    <a:pt x="1279" y="780"/>
                  </a:lnTo>
                  <a:lnTo>
                    <a:pt x="1280" y="779"/>
                  </a:lnTo>
                  <a:lnTo>
                    <a:pt x="1281" y="779"/>
                  </a:lnTo>
                  <a:lnTo>
                    <a:pt x="1283" y="778"/>
                  </a:lnTo>
                  <a:lnTo>
                    <a:pt x="1284" y="778"/>
                  </a:lnTo>
                  <a:lnTo>
                    <a:pt x="1284" y="776"/>
                  </a:lnTo>
                  <a:lnTo>
                    <a:pt x="1283" y="775"/>
                  </a:lnTo>
                  <a:lnTo>
                    <a:pt x="1281" y="774"/>
                  </a:lnTo>
                  <a:lnTo>
                    <a:pt x="1280" y="774"/>
                  </a:lnTo>
                  <a:lnTo>
                    <a:pt x="1279" y="774"/>
                  </a:lnTo>
                  <a:close/>
                  <a:moveTo>
                    <a:pt x="266" y="833"/>
                  </a:moveTo>
                  <a:lnTo>
                    <a:pt x="262" y="838"/>
                  </a:lnTo>
                  <a:lnTo>
                    <a:pt x="260" y="842"/>
                  </a:lnTo>
                  <a:lnTo>
                    <a:pt x="259" y="845"/>
                  </a:lnTo>
                  <a:lnTo>
                    <a:pt x="260" y="848"/>
                  </a:lnTo>
                  <a:lnTo>
                    <a:pt x="261" y="850"/>
                  </a:lnTo>
                  <a:lnTo>
                    <a:pt x="264" y="852"/>
                  </a:lnTo>
                  <a:lnTo>
                    <a:pt x="266" y="852"/>
                  </a:lnTo>
                  <a:lnTo>
                    <a:pt x="267" y="852"/>
                  </a:lnTo>
                  <a:lnTo>
                    <a:pt x="272" y="849"/>
                  </a:lnTo>
                  <a:lnTo>
                    <a:pt x="278" y="844"/>
                  </a:lnTo>
                  <a:lnTo>
                    <a:pt x="277" y="841"/>
                  </a:lnTo>
                  <a:lnTo>
                    <a:pt x="277" y="837"/>
                  </a:lnTo>
                  <a:lnTo>
                    <a:pt x="271" y="835"/>
                  </a:lnTo>
                  <a:lnTo>
                    <a:pt x="266" y="833"/>
                  </a:lnTo>
                  <a:close/>
                  <a:moveTo>
                    <a:pt x="1480" y="854"/>
                  </a:moveTo>
                  <a:lnTo>
                    <a:pt x="1482" y="854"/>
                  </a:lnTo>
                  <a:lnTo>
                    <a:pt x="1485" y="854"/>
                  </a:lnTo>
                  <a:lnTo>
                    <a:pt x="1485" y="856"/>
                  </a:lnTo>
                  <a:lnTo>
                    <a:pt x="1485" y="858"/>
                  </a:lnTo>
                  <a:lnTo>
                    <a:pt x="1481" y="861"/>
                  </a:lnTo>
                  <a:lnTo>
                    <a:pt x="1477" y="864"/>
                  </a:lnTo>
                  <a:lnTo>
                    <a:pt x="1476" y="863"/>
                  </a:lnTo>
                  <a:lnTo>
                    <a:pt x="1475" y="862"/>
                  </a:lnTo>
                  <a:lnTo>
                    <a:pt x="1475" y="861"/>
                  </a:lnTo>
                  <a:lnTo>
                    <a:pt x="1475" y="860"/>
                  </a:lnTo>
                  <a:lnTo>
                    <a:pt x="1477" y="856"/>
                  </a:lnTo>
                  <a:lnTo>
                    <a:pt x="1480" y="854"/>
                  </a:lnTo>
                  <a:close/>
                  <a:moveTo>
                    <a:pt x="556" y="873"/>
                  </a:moveTo>
                  <a:lnTo>
                    <a:pt x="552" y="876"/>
                  </a:lnTo>
                  <a:lnTo>
                    <a:pt x="550" y="879"/>
                  </a:lnTo>
                  <a:lnTo>
                    <a:pt x="549" y="883"/>
                  </a:lnTo>
                  <a:lnTo>
                    <a:pt x="549" y="888"/>
                  </a:lnTo>
                  <a:lnTo>
                    <a:pt x="553" y="887"/>
                  </a:lnTo>
                  <a:lnTo>
                    <a:pt x="557" y="884"/>
                  </a:lnTo>
                  <a:lnTo>
                    <a:pt x="559" y="880"/>
                  </a:lnTo>
                  <a:lnTo>
                    <a:pt x="560" y="875"/>
                  </a:lnTo>
                  <a:lnTo>
                    <a:pt x="559" y="874"/>
                  </a:lnTo>
                  <a:lnTo>
                    <a:pt x="557" y="874"/>
                  </a:lnTo>
                  <a:lnTo>
                    <a:pt x="556" y="873"/>
                  </a:lnTo>
                  <a:close/>
                  <a:moveTo>
                    <a:pt x="350" y="876"/>
                  </a:moveTo>
                  <a:lnTo>
                    <a:pt x="343" y="881"/>
                  </a:lnTo>
                  <a:lnTo>
                    <a:pt x="337" y="888"/>
                  </a:lnTo>
                  <a:lnTo>
                    <a:pt x="337" y="892"/>
                  </a:lnTo>
                  <a:lnTo>
                    <a:pt x="339" y="896"/>
                  </a:lnTo>
                  <a:lnTo>
                    <a:pt x="342" y="898"/>
                  </a:lnTo>
                  <a:lnTo>
                    <a:pt x="346" y="899"/>
                  </a:lnTo>
                  <a:lnTo>
                    <a:pt x="350" y="898"/>
                  </a:lnTo>
                  <a:lnTo>
                    <a:pt x="353" y="897"/>
                  </a:lnTo>
                  <a:lnTo>
                    <a:pt x="355" y="893"/>
                  </a:lnTo>
                  <a:lnTo>
                    <a:pt x="357" y="890"/>
                  </a:lnTo>
                  <a:lnTo>
                    <a:pt x="357" y="886"/>
                  </a:lnTo>
                  <a:lnTo>
                    <a:pt x="357" y="880"/>
                  </a:lnTo>
                  <a:lnTo>
                    <a:pt x="355" y="878"/>
                  </a:lnTo>
                  <a:lnTo>
                    <a:pt x="353" y="876"/>
                  </a:lnTo>
                  <a:lnTo>
                    <a:pt x="351" y="876"/>
                  </a:lnTo>
                  <a:lnTo>
                    <a:pt x="350" y="876"/>
                  </a:lnTo>
                  <a:close/>
                  <a:moveTo>
                    <a:pt x="1433" y="888"/>
                  </a:moveTo>
                  <a:lnTo>
                    <a:pt x="1420" y="895"/>
                  </a:lnTo>
                  <a:lnTo>
                    <a:pt x="1409" y="903"/>
                  </a:lnTo>
                  <a:lnTo>
                    <a:pt x="1409" y="904"/>
                  </a:lnTo>
                  <a:lnTo>
                    <a:pt x="1409" y="907"/>
                  </a:lnTo>
                  <a:lnTo>
                    <a:pt x="1420" y="912"/>
                  </a:lnTo>
                  <a:lnTo>
                    <a:pt x="1428" y="915"/>
                  </a:lnTo>
                  <a:lnTo>
                    <a:pt x="1432" y="916"/>
                  </a:lnTo>
                  <a:lnTo>
                    <a:pt x="1437" y="915"/>
                  </a:lnTo>
                  <a:lnTo>
                    <a:pt x="1444" y="915"/>
                  </a:lnTo>
                  <a:lnTo>
                    <a:pt x="1452" y="913"/>
                  </a:lnTo>
                  <a:lnTo>
                    <a:pt x="1453" y="912"/>
                  </a:lnTo>
                  <a:lnTo>
                    <a:pt x="1453" y="911"/>
                  </a:lnTo>
                  <a:lnTo>
                    <a:pt x="1453" y="907"/>
                  </a:lnTo>
                  <a:lnTo>
                    <a:pt x="1450" y="900"/>
                  </a:lnTo>
                  <a:lnTo>
                    <a:pt x="1446" y="893"/>
                  </a:lnTo>
                  <a:lnTo>
                    <a:pt x="1443" y="888"/>
                  </a:lnTo>
                  <a:lnTo>
                    <a:pt x="1437" y="888"/>
                  </a:lnTo>
                  <a:lnTo>
                    <a:pt x="1433" y="888"/>
                  </a:lnTo>
                  <a:close/>
                  <a:moveTo>
                    <a:pt x="574" y="922"/>
                  </a:moveTo>
                  <a:lnTo>
                    <a:pt x="570" y="927"/>
                  </a:lnTo>
                  <a:lnTo>
                    <a:pt x="566" y="935"/>
                  </a:lnTo>
                  <a:lnTo>
                    <a:pt x="563" y="938"/>
                  </a:lnTo>
                  <a:lnTo>
                    <a:pt x="562" y="943"/>
                  </a:lnTo>
                  <a:lnTo>
                    <a:pt x="561" y="946"/>
                  </a:lnTo>
                  <a:lnTo>
                    <a:pt x="561" y="948"/>
                  </a:lnTo>
                  <a:lnTo>
                    <a:pt x="567" y="954"/>
                  </a:lnTo>
                  <a:lnTo>
                    <a:pt x="572" y="960"/>
                  </a:lnTo>
                  <a:lnTo>
                    <a:pt x="573" y="960"/>
                  </a:lnTo>
                  <a:lnTo>
                    <a:pt x="581" y="950"/>
                  </a:lnTo>
                  <a:lnTo>
                    <a:pt x="587" y="942"/>
                  </a:lnTo>
                  <a:lnTo>
                    <a:pt x="587" y="936"/>
                  </a:lnTo>
                  <a:lnTo>
                    <a:pt x="587" y="931"/>
                  </a:lnTo>
                  <a:lnTo>
                    <a:pt x="585" y="927"/>
                  </a:lnTo>
                  <a:lnTo>
                    <a:pt x="582" y="925"/>
                  </a:lnTo>
                  <a:lnTo>
                    <a:pt x="578" y="923"/>
                  </a:lnTo>
                  <a:lnTo>
                    <a:pt x="574" y="922"/>
                  </a:lnTo>
                  <a:close/>
                </a:path>
              </a:pathLst>
            </a:custGeom>
            <a:solidFill>
              <a:srgbClr val="2C5882"/>
            </a:solidFill>
            <a:ln w="9525">
              <a:noFill/>
              <a:round/>
            </a:ln>
          </p:spPr>
          <p:txBody>
            <a:bodyPr/>
            <a:lstStyle/>
            <a:p>
              <a:endParaRPr lang="zh-CN" altLang="en-US"/>
            </a:p>
          </p:txBody>
        </p:sp>
        <p:sp>
          <p:nvSpPr>
            <p:cNvPr id="49235" name="Freeform 31"/>
            <p:cNvSpPr/>
            <p:nvPr/>
          </p:nvSpPr>
          <p:spPr bwMode="auto">
            <a:xfrm>
              <a:off x="1535" y="924"/>
              <a:ext cx="164" cy="195"/>
            </a:xfrm>
            <a:custGeom>
              <a:avLst/>
              <a:gdLst>
                <a:gd name="T0" fmla="*/ 1 w 494"/>
                <a:gd name="T1" fmla="*/ 1 h 587"/>
                <a:gd name="T2" fmla="*/ 1 w 494"/>
                <a:gd name="T3" fmla="*/ 1 h 587"/>
                <a:gd name="T4" fmla="*/ 1 w 494"/>
                <a:gd name="T5" fmla="*/ 1 h 587"/>
                <a:gd name="T6" fmla="*/ 0 w 494"/>
                <a:gd name="T7" fmla="*/ 1 h 587"/>
                <a:gd name="T8" fmla="*/ 0 w 494"/>
                <a:gd name="T9" fmla="*/ 1 h 587"/>
                <a:gd name="T10" fmla="*/ 0 w 494"/>
                <a:gd name="T11" fmla="*/ 1 h 587"/>
                <a:gd name="T12" fmla="*/ 0 w 494"/>
                <a:gd name="T13" fmla="*/ 1 h 587"/>
                <a:gd name="T14" fmla="*/ 0 w 494"/>
                <a:gd name="T15" fmla="*/ 1 h 587"/>
                <a:gd name="T16" fmla="*/ 0 w 494"/>
                <a:gd name="T17" fmla="*/ 1 h 587"/>
                <a:gd name="T18" fmla="*/ 0 w 494"/>
                <a:gd name="T19" fmla="*/ 1 h 587"/>
                <a:gd name="T20" fmla="*/ 0 w 494"/>
                <a:gd name="T21" fmla="*/ 1 h 587"/>
                <a:gd name="T22" fmla="*/ 0 w 494"/>
                <a:gd name="T23" fmla="*/ 1 h 587"/>
                <a:gd name="T24" fmla="*/ 0 w 494"/>
                <a:gd name="T25" fmla="*/ 1 h 587"/>
                <a:gd name="T26" fmla="*/ 0 w 494"/>
                <a:gd name="T27" fmla="*/ 1 h 587"/>
                <a:gd name="T28" fmla="*/ 0 w 494"/>
                <a:gd name="T29" fmla="*/ 0 h 587"/>
                <a:gd name="T30" fmla="*/ 0 w 494"/>
                <a:gd name="T31" fmla="*/ 0 h 587"/>
                <a:gd name="T32" fmla="*/ 0 w 494"/>
                <a:gd name="T33" fmla="*/ 0 h 587"/>
                <a:gd name="T34" fmla="*/ 0 w 494"/>
                <a:gd name="T35" fmla="*/ 0 h 587"/>
                <a:gd name="T36" fmla="*/ 0 w 494"/>
                <a:gd name="T37" fmla="*/ 0 h 587"/>
                <a:gd name="T38" fmla="*/ 0 w 494"/>
                <a:gd name="T39" fmla="*/ 0 h 587"/>
                <a:gd name="T40" fmla="*/ 0 w 494"/>
                <a:gd name="T41" fmla="*/ 0 h 587"/>
                <a:gd name="T42" fmla="*/ 0 w 494"/>
                <a:gd name="T43" fmla="*/ 0 h 587"/>
                <a:gd name="T44" fmla="*/ 0 w 494"/>
                <a:gd name="T45" fmla="*/ 0 h 587"/>
                <a:gd name="T46" fmla="*/ 0 w 494"/>
                <a:gd name="T47" fmla="*/ 0 h 587"/>
                <a:gd name="T48" fmla="*/ 0 w 494"/>
                <a:gd name="T49" fmla="*/ 0 h 587"/>
                <a:gd name="T50" fmla="*/ 0 w 494"/>
                <a:gd name="T51" fmla="*/ 0 h 587"/>
                <a:gd name="T52" fmla="*/ 0 w 494"/>
                <a:gd name="T53" fmla="*/ 0 h 587"/>
                <a:gd name="T54" fmla="*/ 0 w 494"/>
                <a:gd name="T55" fmla="*/ 0 h 587"/>
                <a:gd name="T56" fmla="*/ 1 w 494"/>
                <a:gd name="T57" fmla="*/ 0 h 587"/>
                <a:gd name="T58" fmla="*/ 1 w 494"/>
                <a:gd name="T59" fmla="*/ 0 h 587"/>
                <a:gd name="T60" fmla="*/ 1 w 494"/>
                <a:gd name="T61" fmla="*/ 0 h 587"/>
                <a:gd name="T62" fmla="*/ 1 w 494"/>
                <a:gd name="T63" fmla="*/ 0 h 587"/>
                <a:gd name="T64" fmla="*/ 1 w 494"/>
                <a:gd name="T65" fmla="*/ 0 h 587"/>
                <a:gd name="T66" fmla="*/ 1 w 494"/>
                <a:gd name="T67" fmla="*/ 0 h 587"/>
                <a:gd name="T68" fmla="*/ 1 w 494"/>
                <a:gd name="T69" fmla="*/ 0 h 587"/>
                <a:gd name="T70" fmla="*/ 0 w 494"/>
                <a:gd name="T71" fmla="*/ 0 h 587"/>
                <a:gd name="T72" fmla="*/ 0 w 494"/>
                <a:gd name="T73" fmla="*/ 0 h 587"/>
                <a:gd name="T74" fmla="*/ 0 w 494"/>
                <a:gd name="T75" fmla="*/ 0 h 587"/>
                <a:gd name="T76" fmla="*/ 0 w 494"/>
                <a:gd name="T77" fmla="*/ 0 h 587"/>
                <a:gd name="T78" fmla="*/ 0 w 494"/>
                <a:gd name="T79" fmla="*/ 0 h 587"/>
                <a:gd name="T80" fmla="*/ 0 w 494"/>
                <a:gd name="T81" fmla="*/ 0 h 587"/>
                <a:gd name="T82" fmla="*/ 0 w 494"/>
                <a:gd name="T83" fmla="*/ 0 h 587"/>
                <a:gd name="T84" fmla="*/ 0 w 494"/>
                <a:gd name="T85" fmla="*/ 0 h 587"/>
                <a:gd name="T86" fmla="*/ 0 w 494"/>
                <a:gd name="T87" fmla="*/ 0 h 587"/>
                <a:gd name="T88" fmla="*/ 0 w 494"/>
                <a:gd name="T89" fmla="*/ 1 h 587"/>
                <a:gd name="T90" fmla="*/ 0 w 494"/>
                <a:gd name="T91" fmla="*/ 1 h 587"/>
                <a:gd name="T92" fmla="*/ 0 w 494"/>
                <a:gd name="T93" fmla="*/ 1 h 587"/>
                <a:gd name="T94" fmla="*/ 0 w 494"/>
                <a:gd name="T95" fmla="*/ 1 h 587"/>
                <a:gd name="T96" fmla="*/ 0 w 494"/>
                <a:gd name="T97" fmla="*/ 1 h 587"/>
                <a:gd name="T98" fmla="*/ 0 w 494"/>
                <a:gd name="T99" fmla="*/ 1 h 587"/>
                <a:gd name="T100" fmla="*/ 0 w 494"/>
                <a:gd name="T101" fmla="*/ 1 h 587"/>
                <a:gd name="T102" fmla="*/ 0 w 494"/>
                <a:gd name="T103" fmla="*/ 1 h 587"/>
                <a:gd name="T104" fmla="*/ 0 w 494"/>
                <a:gd name="T105" fmla="*/ 1 h 587"/>
                <a:gd name="T106" fmla="*/ 1 w 494"/>
                <a:gd name="T107" fmla="*/ 1 h 587"/>
                <a:gd name="T108" fmla="*/ 1 w 494"/>
                <a:gd name="T109" fmla="*/ 1 h 587"/>
                <a:gd name="T110" fmla="*/ 1 w 494"/>
                <a:gd name="T111" fmla="*/ 1 h 5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4"/>
                <a:gd name="T169" fmla="*/ 0 h 587"/>
                <a:gd name="T170" fmla="*/ 494 w 494"/>
                <a:gd name="T171" fmla="*/ 587 h 5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4" h="587">
                  <a:moveTo>
                    <a:pt x="494" y="367"/>
                  </a:moveTo>
                  <a:lnTo>
                    <a:pt x="490" y="393"/>
                  </a:lnTo>
                  <a:lnTo>
                    <a:pt x="483" y="417"/>
                  </a:lnTo>
                  <a:lnTo>
                    <a:pt x="477" y="438"/>
                  </a:lnTo>
                  <a:lnTo>
                    <a:pt x="467" y="459"/>
                  </a:lnTo>
                  <a:lnTo>
                    <a:pt x="456" y="479"/>
                  </a:lnTo>
                  <a:lnTo>
                    <a:pt x="444" y="498"/>
                  </a:lnTo>
                  <a:lnTo>
                    <a:pt x="431" y="514"/>
                  </a:lnTo>
                  <a:lnTo>
                    <a:pt x="416" y="529"/>
                  </a:lnTo>
                  <a:lnTo>
                    <a:pt x="398" y="542"/>
                  </a:lnTo>
                  <a:lnTo>
                    <a:pt x="381" y="554"/>
                  </a:lnTo>
                  <a:lnTo>
                    <a:pt x="362" y="565"/>
                  </a:lnTo>
                  <a:lnTo>
                    <a:pt x="342" y="573"/>
                  </a:lnTo>
                  <a:lnTo>
                    <a:pt x="321" y="580"/>
                  </a:lnTo>
                  <a:lnTo>
                    <a:pt x="298" y="584"/>
                  </a:lnTo>
                  <a:lnTo>
                    <a:pt x="276" y="587"/>
                  </a:lnTo>
                  <a:lnTo>
                    <a:pt x="251" y="587"/>
                  </a:lnTo>
                  <a:lnTo>
                    <a:pt x="237" y="587"/>
                  </a:lnTo>
                  <a:lnTo>
                    <a:pt x="223" y="586"/>
                  </a:lnTo>
                  <a:lnTo>
                    <a:pt x="210" y="585"/>
                  </a:lnTo>
                  <a:lnTo>
                    <a:pt x="197" y="583"/>
                  </a:lnTo>
                  <a:lnTo>
                    <a:pt x="184" y="580"/>
                  </a:lnTo>
                  <a:lnTo>
                    <a:pt x="172" y="576"/>
                  </a:lnTo>
                  <a:lnTo>
                    <a:pt x="160" y="573"/>
                  </a:lnTo>
                  <a:lnTo>
                    <a:pt x="149" y="568"/>
                  </a:lnTo>
                  <a:lnTo>
                    <a:pt x="137" y="562"/>
                  </a:lnTo>
                  <a:lnTo>
                    <a:pt x="126" y="557"/>
                  </a:lnTo>
                  <a:lnTo>
                    <a:pt x="116" y="550"/>
                  </a:lnTo>
                  <a:lnTo>
                    <a:pt x="105" y="543"/>
                  </a:lnTo>
                  <a:lnTo>
                    <a:pt x="95" y="535"/>
                  </a:lnTo>
                  <a:lnTo>
                    <a:pt x="86" y="527"/>
                  </a:lnTo>
                  <a:lnTo>
                    <a:pt x="76" y="518"/>
                  </a:lnTo>
                  <a:lnTo>
                    <a:pt x="68" y="508"/>
                  </a:lnTo>
                  <a:lnTo>
                    <a:pt x="60" y="499"/>
                  </a:lnTo>
                  <a:lnTo>
                    <a:pt x="52" y="488"/>
                  </a:lnTo>
                  <a:lnTo>
                    <a:pt x="45" y="477"/>
                  </a:lnTo>
                  <a:lnTo>
                    <a:pt x="38" y="465"/>
                  </a:lnTo>
                  <a:lnTo>
                    <a:pt x="32" y="454"/>
                  </a:lnTo>
                  <a:lnTo>
                    <a:pt x="26" y="441"/>
                  </a:lnTo>
                  <a:lnTo>
                    <a:pt x="22" y="429"/>
                  </a:lnTo>
                  <a:lnTo>
                    <a:pt x="16" y="415"/>
                  </a:lnTo>
                  <a:lnTo>
                    <a:pt x="13" y="401"/>
                  </a:lnTo>
                  <a:lnTo>
                    <a:pt x="10" y="387"/>
                  </a:lnTo>
                  <a:lnTo>
                    <a:pt x="6" y="373"/>
                  </a:lnTo>
                  <a:lnTo>
                    <a:pt x="4" y="359"/>
                  </a:lnTo>
                  <a:lnTo>
                    <a:pt x="2" y="343"/>
                  </a:lnTo>
                  <a:lnTo>
                    <a:pt x="1" y="327"/>
                  </a:lnTo>
                  <a:lnTo>
                    <a:pt x="0" y="310"/>
                  </a:lnTo>
                  <a:lnTo>
                    <a:pt x="0" y="294"/>
                  </a:lnTo>
                  <a:lnTo>
                    <a:pt x="0" y="278"/>
                  </a:lnTo>
                  <a:lnTo>
                    <a:pt x="1" y="261"/>
                  </a:lnTo>
                  <a:lnTo>
                    <a:pt x="2" y="246"/>
                  </a:lnTo>
                  <a:lnTo>
                    <a:pt x="4" y="231"/>
                  </a:lnTo>
                  <a:lnTo>
                    <a:pt x="6" y="215"/>
                  </a:lnTo>
                  <a:lnTo>
                    <a:pt x="10" y="201"/>
                  </a:lnTo>
                  <a:lnTo>
                    <a:pt x="13" y="187"/>
                  </a:lnTo>
                  <a:lnTo>
                    <a:pt x="17" y="174"/>
                  </a:lnTo>
                  <a:lnTo>
                    <a:pt x="22" y="161"/>
                  </a:lnTo>
                  <a:lnTo>
                    <a:pt x="27" y="147"/>
                  </a:lnTo>
                  <a:lnTo>
                    <a:pt x="33" y="135"/>
                  </a:lnTo>
                  <a:lnTo>
                    <a:pt x="39" y="123"/>
                  </a:lnTo>
                  <a:lnTo>
                    <a:pt x="47" y="111"/>
                  </a:lnTo>
                  <a:lnTo>
                    <a:pt x="53" y="100"/>
                  </a:lnTo>
                  <a:lnTo>
                    <a:pt x="62" y="91"/>
                  </a:lnTo>
                  <a:lnTo>
                    <a:pt x="71" y="80"/>
                  </a:lnTo>
                  <a:lnTo>
                    <a:pt x="80" y="71"/>
                  </a:lnTo>
                  <a:lnTo>
                    <a:pt x="90" y="61"/>
                  </a:lnTo>
                  <a:lnTo>
                    <a:pt x="99" y="53"/>
                  </a:lnTo>
                  <a:lnTo>
                    <a:pt x="109" y="45"/>
                  </a:lnTo>
                  <a:lnTo>
                    <a:pt x="120" y="38"/>
                  </a:lnTo>
                  <a:lnTo>
                    <a:pt x="131" y="32"/>
                  </a:lnTo>
                  <a:lnTo>
                    <a:pt x="142" y="26"/>
                  </a:lnTo>
                  <a:lnTo>
                    <a:pt x="154" y="21"/>
                  </a:lnTo>
                  <a:lnTo>
                    <a:pt x="166" y="15"/>
                  </a:lnTo>
                  <a:lnTo>
                    <a:pt x="178" y="12"/>
                  </a:lnTo>
                  <a:lnTo>
                    <a:pt x="191" y="9"/>
                  </a:lnTo>
                  <a:lnTo>
                    <a:pt x="204" y="5"/>
                  </a:lnTo>
                  <a:lnTo>
                    <a:pt x="219" y="3"/>
                  </a:lnTo>
                  <a:lnTo>
                    <a:pt x="232" y="2"/>
                  </a:lnTo>
                  <a:lnTo>
                    <a:pt x="247" y="1"/>
                  </a:lnTo>
                  <a:lnTo>
                    <a:pt x="261" y="0"/>
                  </a:lnTo>
                  <a:lnTo>
                    <a:pt x="284" y="1"/>
                  </a:lnTo>
                  <a:lnTo>
                    <a:pt x="306" y="3"/>
                  </a:lnTo>
                  <a:lnTo>
                    <a:pt x="328" y="7"/>
                  </a:lnTo>
                  <a:lnTo>
                    <a:pt x="348" y="12"/>
                  </a:lnTo>
                  <a:lnTo>
                    <a:pt x="366" y="19"/>
                  </a:lnTo>
                  <a:lnTo>
                    <a:pt x="384" y="27"/>
                  </a:lnTo>
                  <a:lnTo>
                    <a:pt x="401" y="37"/>
                  </a:lnTo>
                  <a:lnTo>
                    <a:pt x="417" y="49"/>
                  </a:lnTo>
                  <a:lnTo>
                    <a:pt x="431" y="61"/>
                  </a:lnTo>
                  <a:lnTo>
                    <a:pt x="444" y="75"/>
                  </a:lnTo>
                  <a:lnTo>
                    <a:pt x="455" y="91"/>
                  </a:lnTo>
                  <a:lnTo>
                    <a:pt x="465" y="107"/>
                  </a:lnTo>
                  <a:lnTo>
                    <a:pt x="474" y="123"/>
                  </a:lnTo>
                  <a:lnTo>
                    <a:pt x="480" y="142"/>
                  </a:lnTo>
                  <a:lnTo>
                    <a:pt x="486" y="162"/>
                  </a:lnTo>
                  <a:lnTo>
                    <a:pt x="489" y="182"/>
                  </a:lnTo>
                  <a:lnTo>
                    <a:pt x="417" y="182"/>
                  </a:lnTo>
                  <a:lnTo>
                    <a:pt x="413" y="169"/>
                  </a:lnTo>
                  <a:lnTo>
                    <a:pt x="409" y="156"/>
                  </a:lnTo>
                  <a:lnTo>
                    <a:pt x="405" y="144"/>
                  </a:lnTo>
                  <a:lnTo>
                    <a:pt x="398" y="133"/>
                  </a:lnTo>
                  <a:lnTo>
                    <a:pt x="391" y="123"/>
                  </a:lnTo>
                  <a:lnTo>
                    <a:pt x="384" y="114"/>
                  </a:lnTo>
                  <a:lnTo>
                    <a:pt x="375" y="105"/>
                  </a:lnTo>
                  <a:lnTo>
                    <a:pt x="365" y="97"/>
                  </a:lnTo>
                  <a:lnTo>
                    <a:pt x="354" y="91"/>
                  </a:lnTo>
                  <a:lnTo>
                    <a:pt x="343" y="84"/>
                  </a:lnTo>
                  <a:lnTo>
                    <a:pt x="331" y="79"/>
                  </a:lnTo>
                  <a:lnTo>
                    <a:pt x="318" y="74"/>
                  </a:lnTo>
                  <a:lnTo>
                    <a:pt x="305" y="71"/>
                  </a:lnTo>
                  <a:lnTo>
                    <a:pt x="291" y="69"/>
                  </a:lnTo>
                  <a:lnTo>
                    <a:pt x="276" y="68"/>
                  </a:lnTo>
                  <a:lnTo>
                    <a:pt x="260" y="67"/>
                  </a:lnTo>
                  <a:lnTo>
                    <a:pt x="241" y="68"/>
                  </a:lnTo>
                  <a:lnTo>
                    <a:pt x="221" y="71"/>
                  </a:lnTo>
                  <a:lnTo>
                    <a:pt x="202" y="75"/>
                  </a:lnTo>
                  <a:lnTo>
                    <a:pt x="185" y="82"/>
                  </a:lnTo>
                  <a:lnTo>
                    <a:pt x="177" y="86"/>
                  </a:lnTo>
                  <a:lnTo>
                    <a:pt x="169" y="91"/>
                  </a:lnTo>
                  <a:lnTo>
                    <a:pt x="162" y="96"/>
                  </a:lnTo>
                  <a:lnTo>
                    <a:pt x="154" y="102"/>
                  </a:lnTo>
                  <a:lnTo>
                    <a:pt x="140" y="115"/>
                  </a:lnTo>
                  <a:lnTo>
                    <a:pt x="127" y="129"/>
                  </a:lnTo>
                  <a:lnTo>
                    <a:pt x="116" y="144"/>
                  </a:lnTo>
                  <a:lnTo>
                    <a:pt x="105" y="162"/>
                  </a:lnTo>
                  <a:lnTo>
                    <a:pt x="97" y="180"/>
                  </a:lnTo>
                  <a:lnTo>
                    <a:pt x="90" y="201"/>
                  </a:lnTo>
                  <a:lnTo>
                    <a:pt x="84" y="222"/>
                  </a:lnTo>
                  <a:lnTo>
                    <a:pt x="81" y="245"/>
                  </a:lnTo>
                  <a:lnTo>
                    <a:pt x="79" y="269"/>
                  </a:lnTo>
                  <a:lnTo>
                    <a:pt x="77" y="294"/>
                  </a:lnTo>
                  <a:lnTo>
                    <a:pt x="79" y="321"/>
                  </a:lnTo>
                  <a:lnTo>
                    <a:pt x="81" y="347"/>
                  </a:lnTo>
                  <a:lnTo>
                    <a:pt x="84" y="370"/>
                  </a:lnTo>
                  <a:lnTo>
                    <a:pt x="88" y="391"/>
                  </a:lnTo>
                  <a:lnTo>
                    <a:pt x="95" y="412"/>
                  </a:lnTo>
                  <a:lnTo>
                    <a:pt x="104" y="431"/>
                  </a:lnTo>
                  <a:lnTo>
                    <a:pt x="113" y="447"/>
                  </a:lnTo>
                  <a:lnTo>
                    <a:pt x="123" y="463"/>
                  </a:lnTo>
                  <a:lnTo>
                    <a:pt x="129" y="470"/>
                  </a:lnTo>
                  <a:lnTo>
                    <a:pt x="135" y="477"/>
                  </a:lnTo>
                  <a:lnTo>
                    <a:pt x="142" y="482"/>
                  </a:lnTo>
                  <a:lnTo>
                    <a:pt x="149" y="489"/>
                  </a:lnTo>
                  <a:lnTo>
                    <a:pt x="156" y="493"/>
                  </a:lnTo>
                  <a:lnTo>
                    <a:pt x="164" y="499"/>
                  </a:lnTo>
                  <a:lnTo>
                    <a:pt x="172" y="503"/>
                  </a:lnTo>
                  <a:lnTo>
                    <a:pt x="180" y="506"/>
                  </a:lnTo>
                  <a:lnTo>
                    <a:pt x="197" y="513"/>
                  </a:lnTo>
                  <a:lnTo>
                    <a:pt x="215" y="517"/>
                  </a:lnTo>
                  <a:lnTo>
                    <a:pt x="236" y="520"/>
                  </a:lnTo>
                  <a:lnTo>
                    <a:pt x="257" y="520"/>
                  </a:lnTo>
                  <a:lnTo>
                    <a:pt x="273" y="520"/>
                  </a:lnTo>
                  <a:lnTo>
                    <a:pt x="288" y="518"/>
                  </a:lnTo>
                  <a:lnTo>
                    <a:pt x="303" y="515"/>
                  </a:lnTo>
                  <a:lnTo>
                    <a:pt x="316" y="511"/>
                  </a:lnTo>
                  <a:lnTo>
                    <a:pt x="329" y="505"/>
                  </a:lnTo>
                  <a:lnTo>
                    <a:pt x="342" y="499"/>
                  </a:lnTo>
                  <a:lnTo>
                    <a:pt x="353" y="490"/>
                  </a:lnTo>
                  <a:lnTo>
                    <a:pt x="364" y="481"/>
                  </a:lnTo>
                  <a:lnTo>
                    <a:pt x="375" y="470"/>
                  </a:lnTo>
                  <a:lnTo>
                    <a:pt x="384" y="459"/>
                  </a:lnTo>
                  <a:lnTo>
                    <a:pt x="393" y="446"/>
                  </a:lnTo>
                  <a:lnTo>
                    <a:pt x="400" y="433"/>
                  </a:lnTo>
                  <a:lnTo>
                    <a:pt x="407" y="418"/>
                  </a:lnTo>
                  <a:lnTo>
                    <a:pt x="412" y="402"/>
                  </a:lnTo>
                  <a:lnTo>
                    <a:pt x="418" y="385"/>
                  </a:lnTo>
                  <a:lnTo>
                    <a:pt x="421" y="367"/>
                  </a:lnTo>
                  <a:lnTo>
                    <a:pt x="494" y="367"/>
                  </a:lnTo>
                  <a:close/>
                </a:path>
              </a:pathLst>
            </a:custGeom>
            <a:solidFill>
              <a:srgbClr val="2C5882"/>
            </a:solidFill>
            <a:ln w="9525">
              <a:noFill/>
              <a:round/>
            </a:ln>
          </p:spPr>
          <p:txBody>
            <a:bodyPr/>
            <a:lstStyle/>
            <a:p>
              <a:endParaRPr lang="zh-CN" altLang="en-US"/>
            </a:p>
          </p:txBody>
        </p:sp>
        <p:sp>
          <p:nvSpPr>
            <p:cNvPr id="49236" name="Freeform 30"/>
            <p:cNvSpPr/>
            <p:nvPr/>
          </p:nvSpPr>
          <p:spPr bwMode="auto">
            <a:xfrm>
              <a:off x="1741" y="929"/>
              <a:ext cx="111" cy="186"/>
            </a:xfrm>
            <a:custGeom>
              <a:avLst/>
              <a:gdLst>
                <a:gd name="T0" fmla="*/ 0 w 331"/>
                <a:gd name="T1" fmla="*/ 0 h 558"/>
                <a:gd name="T2" fmla="*/ 0 w 331"/>
                <a:gd name="T3" fmla="*/ 0 h 558"/>
                <a:gd name="T4" fmla="*/ 0 w 331"/>
                <a:gd name="T5" fmla="*/ 0 h 558"/>
                <a:gd name="T6" fmla="*/ 0 w 331"/>
                <a:gd name="T7" fmla="*/ 0 h 558"/>
                <a:gd name="T8" fmla="*/ 0 w 331"/>
                <a:gd name="T9" fmla="*/ 0 h 558"/>
                <a:gd name="T10" fmla="*/ 0 w 331"/>
                <a:gd name="T11" fmla="*/ 0 h 558"/>
                <a:gd name="T12" fmla="*/ 0 w 331"/>
                <a:gd name="T13" fmla="*/ 0 h 558"/>
                <a:gd name="T14" fmla="*/ 0 w 331"/>
                <a:gd name="T15" fmla="*/ 0 h 558"/>
                <a:gd name="T16" fmla="*/ 0 w 331"/>
                <a:gd name="T17" fmla="*/ 0 h 558"/>
                <a:gd name="T18" fmla="*/ 0 w 331"/>
                <a:gd name="T19" fmla="*/ 0 h 558"/>
                <a:gd name="T20" fmla="*/ 0 w 331"/>
                <a:gd name="T21" fmla="*/ 0 h 558"/>
                <a:gd name="T22" fmla="*/ 0 w 331"/>
                <a:gd name="T23" fmla="*/ 0 h 558"/>
                <a:gd name="T24" fmla="*/ 0 w 331"/>
                <a:gd name="T25" fmla="*/ 0 h 558"/>
                <a:gd name="T26" fmla="*/ 0 w 331"/>
                <a:gd name="T27" fmla="*/ 0 h 558"/>
                <a:gd name="T28" fmla="*/ 0 w 331"/>
                <a:gd name="T29" fmla="*/ 0 h 558"/>
                <a:gd name="T30" fmla="*/ 0 w 331"/>
                <a:gd name="T31" fmla="*/ 1 h 558"/>
                <a:gd name="T32" fmla="*/ 0 w 331"/>
                <a:gd name="T33" fmla="*/ 0 h 558"/>
                <a:gd name="T34" fmla="*/ 0 w 331"/>
                <a:gd name="T35" fmla="*/ 0 h 558"/>
                <a:gd name="T36" fmla="*/ 0 w 331"/>
                <a:gd name="T37" fmla="*/ 0 h 558"/>
                <a:gd name="T38" fmla="*/ 0 w 331"/>
                <a:gd name="T39" fmla="*/ 0 h 558"/>
                <a:gd name="T40" fmla="*/ 0 w 331"/>
                <a:gd name="T41" fmla="*/ 0 h 558"/>
                <a:gd name="T42" fmla="*/ 0 w 331"/>
                <a:gd name="T43" fmla="*/ 0 h 558"/>
                <a:gd name="T44" fmla="*/ 0 w 331"/>
                <a:gd name="T45" fmla="*/ 0 h 558"/>
                <a:gd name="T46" fmla="*/ 0 w 331"/>
                <a:gd name="T47" fmla="*/ 0 h 558"/>
                <a:gd name="T48" fmla="*/ 0 w 331"/>
                <a:gd name="T49" fmla="*/ 0 h 558"/>
                <a:gd name="T50" fmla="*/ 0 w 331"/>
                <a:gd name="T51" fmla="*/ 0 h 558"/>
                <a:gd name="T52" fmla="*/ 0 w 331"/>
                <a:gd name="T53" fmla="*/ 0 h 558"/>
                <a:gd name="T54" fmla="*/ 0 w 331"/>
                <a:gd name="T55" fmla="*/ 0 h 558"/>
                <a:gd name="T56" fmla="*/ 0 w 331"/>
                <a:gd name="T57" fmla="*/ 0 h 558"/>
                <a:gd name="T58" fmla="*/ 0 w 331"/>
                <a:gd name="T59" fmla="*/ 0 h 558"/>
                <a:gd name="T60" fmla="*/ 0 w 331"/>
                <a:gd name="T61" fmla="*/ 0 h 558"/>
                <a:gd name="T62" fmla="*/ 0 w 331"/>
                <a:gd name="T63" fmla="*/ 0 h 558"/>
                <a:gd name="T64" fmla="*/ 0 w 331"/>
                <a:gd name="T65" fmla="*/ 0 h 558"/>
                <a:gd name="T66" fmla="*/ 0 w 331"/>
                <a:gd name="T67" fmla="*/ 1 h 5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1"/>
                <a:gd name="T103" fmla="*/ 0 h 558"/>
                <a:gd name="T104" fmla="*/ 331 w 331"/>
                <a:gd name="T105" fmla="*/ 558 h 5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1" h="558">
                  <a:moveTo>
                    <a:pt x="0" y="558"/>
                  </a:moveTo>
                  <a:lnTo>
                    <a:pt x="0" y="0"/>
                  </a:lnTo>
                  <a:lnTo>
                    <a:pt x="34" y="0"/>
                  </a:lnTo>
                  <a:lnTo>
                    <a:pt x="68" y="0"/>
                  </a:lnTo>
                  <a:lnTo>
                    <a:pt x="68" y="207"/>
                  </a:lnTo>
                  <a:lnTo>
                    <a:pt x="80" y="192"/>
                  </a:lnTo>
                  <a:lnTo>
                    <a:pt x="91" y="180"/>
                  </a:lnTo>
                  <a:lnTo>
                    <a:pt x="103" y="169"/>
                  </a:lnTo>
                  <a:lnTo>
                    <a:pt x="116" y="160"/>
                  </a:lnTo>
                  <a:lnTo>
                    <a:pt x="129" y="153"/>
                  </a:lnTo>
                  <a:lnTo>
                    <a:pt x="143" y="147"/>
                  </a:lnTo>
                  <a:lnTo>
                    <a:pt x="159" y="143"/>
                  </a:lnTo>
                  <a:lnTo>
                    <a:pt x="174" y="140"/>
                  </a:lnTo>
                  <a:lnTo>
                    <a:pt x="191" y="140"/>
                  </a:lnTo>
                  <a:lnTo>
                    <a:pt x="207" y="140"/>
                  </a:lnTo>
                  <a:lnTo>
                    <a:pt x="222" y="142"/>
                  </a:lnTo>
                  <a:lnTo>
                    <a:pt x="236" y="145"/>
                  </a:lnTo>
                  <a:lnTo>
                    <a:pt x="250" y="149"/>
                  </a:lnTo>
                  <a:lnTo>
                    <a:pt x="263" y="154"/>
                  </a:lnTo>
                  <a:lnTo>
                    <a:pt x="274" y="160"/>
                  </a:lnTo>
                  <a:lnTo>
                    <a:pt x="285" y="167"/>
                  </a:lnTo>
                  <a:lnTo>
                    <a:pt x="294" y="176"/>
                  </a:lnTo>
                  <a:lnTo>
                    <a:pt x="303" y="186"/>
                  </a:lnTo>
                  <a:lnTo>
                    <a:pt x="310" y="196"/>
                  </a:lnTo>
                  <a:lnTo>
                    <a:pt x="316" y="208"/>
                  </a:lnTo>
                  <a:lnTo>
                    <a:pt x="322" y="220"/>
                  </a:lnTo>
                  <a:lnTo>
                    <a:pt x="325" y="234"/>
                  </a:lnTo>
                  <a:lnTo>
                    <a:pt x="328" y="248"/>
                  </a:lnTo>
                  <a:lnTo>
                    <a:pt x="331" y="264"/>
                  </a:lnTo>
                  <a:lnTo>
                    <a:pt x="331" y="280"/>
                  </a:lnTo>
                  <a:lnTo>
                    <a:pt x="331" y="558"/>
                  </a:lnTo>
                  <a:lnTo>
                    <a:pt x="297" y="558"/>
                  </a:lnTo>
                  <a:lnTo>
                    <a:pt x="263" y="558"/>
                  </a:lnTo>
                  <a:lnTo>
                    <a:pt x="263" y="297"/>
                  </a:lnTo>
                  <a:lnTo>
                    <a:pt x="262" y="285"/>
                  </a:lnTo>
                  <a:lnTo>
                    <a:pt x="262" y="274"/>
                  </a:lnTo>
                  <a:lnTo>
                    <a:pt x="259" y="263"/>
                  </a:lnTo>
                  <a:lnTo>
                    <a:pt x="257" y="254"/>
                  </a:lnTo>
                  <a:lnTo>
                    <a:pt x="255" y="245"/>
                  </a:lnTo>
                  <a:lnTo>
                    <a:pt x="252" y="237"/>
                  </a:lnTo>
                  <a:lnTo>
                    <a:pt x="247" y="230"/>
                  </a:lnTo>
                  <a:lnTo>
                    <a:pt x="243" y="224"/>
                  </a:lnTo>
                  <a:lnTo>
                    <a:pt x="238" y="219"/>
                  </a:lnTo>
                  <a:lnTo>
                    <a:pt x="232" y="215"/>
                  </a:lnTo>
                  <a:lnTo>
                    <a:pt x="226" y="210"/>
                  </a:lnTo>
                  <a:lnTo>
                    <a:pt x="218" y="208"/>
                  </a:lnTo>
                  <a:lnTo>
                    <a:pt x="209" y="205"/>
                  </a:lnTo>
                  <a:lnTo>
                    <a:pt x="200" y="204"/>
                  </a:lnTo>
                  <a:lnTo>
                    <a:pt x="191" y="202"/>
                  </a:lnTo>
                  <a:lnTo>
                    <a:pt x="181" y="201"/>
                  </a:lnTo>
                  <a:lnTo>
                    <a:pt x="168" y="202"/>
                  </a:lnTo>
                  <a:lnTo>
                    <a:pt x="156" y="205"/>
                  </a:lnTo>
                  <a:lnTo>
                    <a:pt x="145" y="207"/>
                  </a:lnTo>
                  <a:lnTo>
                    <a:pt x="134" y="211"/>
                  </a:lnTo>
                  <a:lnTo>
                    <a:pt x="124" y="217"/>
                  </a:lnTo>
                  <a:lnTo>
                    <a:pt x="115" y="223"/>
                  </a:lnTo>
                  <a:lnTo>
                    <a:pt x="106" y="231"/>
                  </a:lnTo>
                  <a:lnTo>
                    <a:pt x="99" y="240"/>
                  </a:lnTo>
                  <a:lnTo>
                    <a:pt x="91" y="250"/>
                  </a:lnTo>
                  <a:lnTo>
                    <a:pt x="84" y="259"/>
                  </a:lnTo>
                  <a:lnTo>
                    <a:pt x="80" y="271"/>
                  </a:lnTo>
                  <a:lnTo>
                    <a:pt x="76" y="283"/>
                  </a:lnTo>
                  <a:lnTo>
                    <a:pt x="72" y="297"/>
                  </a:lnTo>
                  <a:lnTo>
                    <a:pt x="70" y="310"/>
                  </a:lnTo>
                  <a:lnTo>
                    <a:pt x="68" y="325"/>
                  </a:lnTo>
                  <a:lnTo>
                    <a:pt x="68" y="340"/>
                  </a:lnTo>
                  <a:lnTo>
                    <a:pt x="68" y="558"/>
                  </a:lnTo>
                  <a:lnTo>
                    <a:pt x="34" y="558"/>
                  </a:lnTo>
                  <a:lnTo>
                    <a:pt x="0" y="558"/>
                  </a:lnTo>
                  <a:close/>
                </a:path>
              </a:pathLst>
            </a:custGeom>
            <a:solidFill>
              <a:srgbClr val="2C5882"/>
            </a:solidFill>
            <a:ln w="9525">
              <a:noFill/>
              <a:round/>
            </a:ln>
          </p:spPr>
          <p:txBody>
            <a:bodyPr/>
            <a:lstStyle/>
            <a:p>
              <a:endParaRPr lang="zh-CN" altLang="en-US"/>
            </a:p>
          </p:txBody>
        </p:sp>
        <p:sp>
          <p:nvSpPr>
            <p:cNvPr id="49237" name="Freeform 29"/>
            <p:cNvSpPr>
              <a:spLocks noEditPoints="1"/>
            </p:cNvSpPr>
            <p:nvPr/>
          </p:nvSpPr>
          <p:spPr bwMode="auto">
            <a:xfrm>
              <a:off x="1893" y="975"/>
              <a:ext cx="123" cy="143"/>
            </a:xfrm>
            <a:custGeom>
              <a:avLst/>
              <a:gdLst>
                <a:gd name="T0" fmla="*/ 0 w 370"/>
                <a:gd name="T1" fmla="*/ 1 h 429"/>
                <a:gd name="T2" fmla="*/ 0 w 370"/>
                <a:gd name="T3" fmla="*/ 1 h 429"/>
                <a:gd name="T4" fmla="*/ 0 w 370"/>
                <a:gd name="T5" fmla="*/ 1 h 429"/>
                <a:gd name="T6" fmla="*/ 0 w 370"/>
                <a:gd name="T7" fmla="*/ 0 h 429"/>
                <a:gd name="T8" fmla="*/ 0 w 370"/>
                <a:gd name="T9" fmla="*/ 0 h 429"/>
                <a:gd name="T10" fmla="*/ 0 w 370"/>
                <a:gd name="T11" fmla="*/ 0 h 429"/>
                <a:gd name="T12" fmla="*/ 0 w 370"/>
                <a:gd name="T13" fmla="*/ 0 h 429"/>
                <a:gd name="T14" fmla="*/ 0 w 370"/>
                <a:gd name="T15" fmla="*/ 0 h 429"/>
                <a:gd name="T16" fmla="*/ 0 w 370"/>
                <a:gd name="T17" fmla="*/ 0 h 429"/>
                <a:gd name="T18" fmla="*/ 0 w 370"/>
                <a:gd name="T19" fmla="*/ 0 h 429"/>
                <a:gd name="T20" fmla="*/ 0 w 370"/>
                <a:gd name="T21" fmla="*/ 0 h 429"/>
                <a:gd name="T22" fmla="*/ 0 w 370"/>
                <a:gd name="T23" fmla="*/ 0 h 429"/>
                <a:gd name="T24" fmla="*/ 0 w 370"/>
                <a:gd name="T25" fmla="*/ 0 h 429"/>
                <a:gd name="T26" fmla="*/ 0 w 370"/>
                <a:gd name="T27" fmla="*/ 0 h 429"/>
                <a:gd name="T28" fmla="*/ 0 w 370"/>
                <a:gd name="T29" fmla="*/ 0 h 429"/>
                <a:gd name="T30" fmla="*/ 0 w 370"/>
                <a:gd name="T31" fmla="*/ 0 h 429"/>
                <a:gd name="T32" fmla="*/ 1 w 370"/>
                <a:gd name="T33" fmla="*/ 0 h 429"/>
                <a:gd name="T34" fmla="*/ 0 w 370"/>
                <a:gd name="T35" fmla="*/ 0 h 429"/>
                <a:gd name="T36" fmla="*/ 0 w 370"/>
                <a:gd name="T37" fmla="*/ 0 h 429"/>
                <a:gd name="T38" fmla="*/ 0 w 370"/>
                <a:gd name="T39" fmla="*/ 0 h 429"/>
                <a:gd name="T40" fmla="*/ 0 w 370"/>
                <a:gd name="T41" fmla="*/ 0 h 429"/>
                <a:gd name="T42" fmla="*/ 0 w 370"/>
                <a:gd name="T43" fmla="*/ 0 h 429"/>
                <a:gd name="T44" fmla="*/ 0 w 370"/>
                <a:gd name="T45" fmla="*/ 1 h 429"/>
                <a:gd name="T46" fmla="*/ 0 w 370"/>
                <a:gd name="T47" fmla="*/ 1 h 429"/>
                <a:gd name="T48" fmla="*/ 0 w 370"/>
                <a:gd name="T49" fmla="*/ 0 h 429"/>
                <a:gd name="T50" fmla="*/ 0 w 370"/>
                <a:gd name="T51" fmla="*/ 0 h 429"/>
                <a:gd name="T52" fmla="*/ 0 w 370"/>
                <a:gd name="T53" fmla="*/ 0 h 429"/>
                <a:gd name="T54" fmla="*/ 0 w 370"/>
                <a:gd name="T55" fmla="*/ 0 h 429"/>
                <a:gd name="T56" fmla="*/ 0 w 370"/>
                <a:gd name="T57" fmla="*/ 0 h 429"/>
                <a:gd name="T58" fmla="*/ 0 w 370"/>
                <a:gd name="T59" fmla="*/ 0 h 429"/>
                <a:gd name="T60" fmla="*/ 0 w 370"/>
                <a:gd name="T61" fmla="*/ 1 h 429"/>
                <a:gd name="T62" fmla="*/ 0 w 370"/>
                <a:gd name="T63" fmla="*/ 1 h 429"/>
                <a:gd name="T64" fmla="*/ 0 w 370"/>
                <a:gd name="T65" fmla="*/ 1 h 429"/>
                <a:gd name="T66" fmla="*/ 0 w 370"/>
                <a:gd name="T67" fmla="*/ 1 h 429"/>
                <a:gd name="T68" fmla="*/ 0 w 370"/>
                <a:gd name="T69" fmla="*/ 0 h 429"/>
                <a:gd name="T70" fmla="*/ 0 w 370"/>
                <a:gd name="T71" fmla="*/ 0 h 429"/>
                <a:gd name="T72" fmla="*/ 0 w 370"/>
                <a:gd name="T73" fmla="*/ 0 h 429"/>
                <a:gd name="T74" fmla="*/ 0 w 370"/>
                <a:gd name="T75" fmla="*/ 0 h 429"/>
                <a:gd name="T76" fmla="*/ 0 w 370"/>
                <a:gd name="T77" fmla="*/ 0 h 429"/>
                <a:gd name="T78" fmla="*/ 0 w 370"/>
                <a:gd name="T79" fmla="*/ 0 h 429"/>
                <a:gd name="T80" fmla="*/ 0 w 370"/>
                <a:gd name="T81" fmla="*/ 0 h 429"/>
                <a:gd name="T82" fmla="*/ 0 w 370"/>
                <a:gd name="T83" fmla="*/ 0 h 429"/>
                <a:gd name="T84" fmla="*/ 0 w 370"/>
                <a:gd name="T85" fmla="*/ 0 h 429"/>
                <a:gd name="T86" fmla="*/ 0 w 370"/>
                <a:gd name="T87" fmla="*/ 0 h 429"/>
                <a:gd name="T88" fmla="*/ 0 w 370"/>
                <a:gd name="T89" fmla="*/ 0 h 4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0"/>
                <a:gd name="T136" fmla="*/ 0 h 429"/>
                <a:gd name="T137" fmla="*/ 370 w 370"/>
                <a:gd name="T138" fmla="*/ 429 h 4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0" h="429">
                  <a:moveTo>
                    <a:pt x="184" y="429"/>
                  </a:moveTo>
                  <a:lnTo>
                    <a:pt x="163" y="428"/>
                  </a:lnTo>
                  <a:lnTo>
                    <a:pt x="144" y="426"/>
                  </a:lnTo>
                  <a:lnTo>
                    <a:pt x="125" y="421"/>
                  </a:lnTo>
                  <a:lnTo>
                    <a:pt x="107" y="415"/>
                  </a:lnTo>
                  <a:lnTo>
                    <a:pt x="91" y="407"/>
                  </a:lnTo>
                  <a:lnTo>
                    <a:pt x="76" y="398"/>
                  </a:lnTo>
                  <a:lnTo>
                    <a:pt x="63" y="386"/>
                  </a:lnTo>
                  <a:lnTo>
                    <a:pt x="50" y="374"/>
                  </a:lnTo>
                  <a:lnTo>
                    <a:pt x="37" y="360"/>
                  </a:lnTo>
                  <a:lnTo>
                    <a:pt x="28" y="344"/>
                  </a:lnTo>
                  <a:lnTo>
                    <a:pt x="19" y="327"/>
                  </a:lnTo>
                  <a:lnTo>
                    <a:pt x="12" y="309"/>
                  </a:lnTo>
                  <a:lnTo>
                    <a:pt x="7" y="289"/>
                  </a:lnTo>
                  <a:lnTo>
                    <a:pt x="4" y="268"/>
                  </a:lnTo>
                  <a:lnTo>
                    <a:pt x="1" y="246"/>
                  </a:lnTo>
                  <a:lnTo>
                    <a:pt x="0" y="223"/>
                  </a:lnTo>
                  <a:lnTo>
                    <a:pt x="1" y="198"/>
                  </a:lnTo>
                  <a:lnTo>
                    <a:pt x="4" y="174"/>
                  </a:lnTo>
                  <a:lnTo>
                    <a:pt x="7" y="152"/>
                  </a:lnTo>
                  <a:lnTo>
                    <a:pt x="13" y="131"/>
                  </a:lnTo>
                  <a:lnTo>
                    <a:pt x="20" y="112"/>
                  </a:lnTo>
                  <a:lnTo>
                    <a:pt x="30" y="93"/>
                  </a:lnTo>
                  <a:lnTo>
                    <a:pt x="40" y="76"/>
                  </a:lnTo>
                  <a:lnTo>
                    <a:pt x="52" y="60"/>
                  </a:lnTo>
                  <a:lnTo>
                    <a:pt x="66" y="46"/>
                  </a:lnTo>
                  <a:lnTo>
                    <a:pt x="80" y="34"/>
                  </a:lnTo>
                  <a:lnTo>
                    <a:pt x="88" y="29"/>
                  </a:lnTo>
                  <a:lnTo>
                    <a:pt x="97" y="23"/>
                  </a:lnTo>
                  <a:lnTo>
                    <a:pt x="104" y="19"/>
                  </a:lnTo>
                  <a:lnTo>
                    <a:pt x="113" y="15"/>
                  </a:lnTo>
                  <a:lnTo>
                    <a:pt x="132" y="9"/>
                  </a:lnTo>
                  <a:lnTo>
                    <a:pt x="150" y="3"/>
                  </a:lnTo>
                  <a:lnTo>
                    <a:pt x="171" y="1"/>
                  </a:lnTo>
                  <a:lnTo>
                    <a:pt x="192" y="0"/>
                  </a:lnTo>
                  <a:lnTo>
                    <a:pt x="211" y="1"/>
                  </a:lnTo>
                  <a:lnTo>
                    <a:pt x="230" y="3"/>
                  </a:lnTo>
                  <a:lnTo>
                    <a:pt x="248" y="8"/>
                  </a:lnTo>
                  <a:lnTo>
                    <a:pt x="264" y="14"/>
                  </a:lnTo>
                  <a:lnTo>
                    <a:pt x="279" y="23"/>
                  </a:lnTo>
                  <a:lnTo>
                    <a:pt x="295" y="33"/>
                  </a:lnTo>
                  <a:lnTo>
                    <a:pt x="308" y="45"/>
                  </a:lnTo>
                  <a:lnTo>
                    <a:pt x="321" y="59"/>
                  </a:lnTo>
                  <a:lnTo>
                    <a:pt x="332" y="75"/>
                  </a:lnTo>
                  <a:lnTo>
                    <a:pt x="342" y="91"/>
                  </a:lnTo>
                  <a:lnTo>
                    <a:pt x="350" y="108"/>
                  </a:lnTo>
                  <a:lnTo>
                    <a:pt x="357" y="127"/>
                  </a:lnTo>
                  <a:lnTo>
                    <a:pt x="362" y="148"/>
                  </a:lnTo>
                  <a:lnTo>
                    <a:pt x="367" y="169"/>
                  </a:lnTo>
                  <a:lnTo>
                    <a:pt x="369" y="190"/>
                  </a:lnTo>
                  <a:lnTo>
                    <a:pt x="370" y="215"/>
                  </a:lnTo>
                  <a:lnTo>
                    <a:pt x="369" y="239"/>
                  </a:lnTo>
                  <a:lnTo>
                    <a:pt x="72" y="239"/>
                  </a:lnTo>
                  <a:lnTo>
                    <a:pt x="74" y="253"/>
                  </a:lnTo>
                  <a:lnTo>
                    <a:pt x="76" y="267"/>
                  </a:lnTo>
                  <a:lnTo>
                    <a:pt x="78" y="280"/>
                  </a:lnTo>
                  <a:lnTo>
                    <a:pt x="81" y="292"/>
                  </a:lnTo>
                  <a:lnTo>
                    <a:pt x="86" y="303"/>
                  </a:lnTo>
                  <a:lnTo>
                    <a:pt x="90" y="313"/>
                  </a:lnTo>
                  <a:lnTo>
                    <a:pt x="94" y="323"/>
                  </a:lnTo>
                  <a:lnTo>
                    <a:pt x="100" y="332"/>
                  </a:lnTo>
                  <a:lnTo>
                    <a:pt x="107" y="340"/>
                  </a:lnTo>
                  <a:lnTo>
                    <a:pt x="116" y="348"/>
                  </a:lnTo>
                  <a:lnTo>
                    <a:pt x="126" y="355"/>
                  </a:lnTo>
                  <a:lnTo>
                    <a:pt x="137" y="360"/>
                  </a:lnTo>
                  <a:lnTo>
                    <a:pt x="149" y="364"/>
                  </a:lnTo>
                  <a:lnTo>
                    <a:pt x="162" y="368"/>
                  </a:lnTo>
                  <a:lnTo>
                    <a:pt x="176" y="369"/>
                  </a:lnTo>
                  <a:lnTo>
                    <a:pt x="191" y="370"/>
                  </a:lnTo>
                  <a:lnTo>
                    <a:pt x="200" y="370"/>
                  </a:lnTo>
                  <a:lnTo>
                    <a:pt x="210" y="369"/>
                  </a:lnTo>
                  <a:lnTo>
                    <a:pt x="219" y="367"/>
                  </a:lnTo>
                  <a:lnTo>
                    <a:pt x="228" y="364"/>
                  </a:lnTo>
                  <a:lnTo>
                    <a:pt x="236" y="361"/>
                  </a:lnTo>
                  <a:lnTo>
                    <a:pt x="244" y="358"/>
                  </a:lnTo>
                  <a:lnTo>
                    <a:pt x="252" y="353"/>
                  </a:lnTo>
                  <a:lnTo>
                    <a:pt x="260" y="348"/>
                  </a:lnTo>
                  <a:lnTo>
                    <a:pt x="266" y="343"/>
                  </a:lnTo>
                  <a:lnTo>
                    <a:pt x="273" y="336"/>
                  </a:lnTo>
                  <a:lnTo>
                    <a:pt x="278" y="329"/>
                  </a:lnTo>
                  <a:lnTo>
                    <a:pt x="283" y="323"/>
                  </a:lnTo>
                  <a:lnTo>
                    <a:pt x="287" y="315"/>
                  </a:lnTo>
                  <a:lnTo>
                    <a:pt x="290" y="308"/>
                  </a:lnTo>
                  <a:lnTo>
                    <a:pt x="293" y="300"/>
                  </a:lnTo>
                  <a:lnTo>
                    <a:pt x="295" y="291"/>
                  </a:lnTo>
                  <a:lnTo>
                    <a:pt x="362" y="291"/>
                  </a:lnTo>
                  <a:lnTo>
                    <a:pt x="358" y="308"/>
                  </a:lnTo>
                  <a:lnTo>
                    <a:pt x="353" y="323"/>
                  </a:lnTo>
                  <a:lnTo>
                    <a:pt x="347" y="337"/>
                  </a:lnTo>
                  <a:lnTo>
                    <a:pt x="339" y="350"/>
                  </a:lnTo>
                  <a:lnTo>
                    <a:pt x="332" y="362"/>
                  </a:lnTo>
                  <a:lnTo>
                    <a:pt x="323" y="374"/>
                  </a:lnTo>
                  <a:lnTo>
                    <a:pt x="312" y="384"/>
                  </a:lnTo>
                  <a:lnTo>
                    <a:pt x="301" y="394"/>
                  </a:lnTo>
                  <a:lnTo>
                    <a:pt x="290" y="402"/>
                  </a:lnTo>
                  <a:lnTo>
                    <a:pt x="277" y="409"/>
                  </a:lnTo>
                  <a:lnTo>
                    <a:pt x="264" y="415"/>
                  </a:lnTo>
                  <a:lnTo>
                    <a:pt x="250" y="420"/>
                  </a:lnTo>
                  <a:lnTo>
                    <a:pt x="234" y="423"/>
                  </a:lnTo>
                  <a:lnTo>
                    <a:pt x="219" y="427"/>
                  </a:lnTo>
                  <a:lnTo>
                    <a:pt x="202" y="428"/>
                  </a:lnTo>
                  <a:lnTo>
                    <a:pt x="184" y="429"/>
                  </a:lnTo>
                  <a:close/>
                  <a:moveTo>
                    <a:pt x="298" y="184"/>
                  </a:moveTo>
                  <a:lnTo>
                    <a:pt x="297" y="170"/>
                  </a:lnTo>
                  <a:lnTo>
                    <a:pt x="296" y="157"/>
                  </a:lnTo>
                  <a:lnTo>
                    <a:pt x="292" y="145"/>
                  </a:lnTo>
                  <a:lnTo>
                    <a:pt x="290" y="134"/>
                  </a:lnTo>
                  <a:lnTo>
                    <a:pt x="286" y="123"/>
                  </a:lnTo>
                  <a:lnTo>
                    <a:pt x="281" y="113"/>
                  </a:lnTo>
                  <a:lnTo>
                    <a:pt x="276" y="104"/>
                  </a:lnTo>
                  <a:lnTo>
                    <a:pt x="271" y="95"/>
                  </a:lnTo>
                  <a:lnTo>
                    <a:pt x="263" y="88"/>
                  </a:lnTo>
                  <a:lnTo>
                    <a:pt x="255" y="80"/>
                  </a:lnTo>
                  <a:lnTo>
                    <a:pt x="245" y="75"/>
                  </a:lnTo>
                  <a:lnTo>
                    <a:pt x="237" y="69"/>
                  </a:lnTo>
                  <a:lnTo>
                    <a:pt x="226" y="66"/>
                  </a:lnTo>
                  <a:lnTo>
                    <a:pt x="215" y="64"/>
                  </a:lnTo>
                  <a:lnTo>
                    <a:pt x="203" y="61"/>
                  </a:lnTo>
                  <a:lnTo>
                    <a:pt x="190" y="61"/>
                  </a:lnTo>
                  <a:lnTo>
                    <a:pt x="176" y="61"/>
                  </a:lnTo>
                  <a:lnTo>
                    <a:pt x="163" y="64"/>
                  </a:lnTo>
                  <a:lnTo>
                    <a:pt x="152" y="67"/>
                  </a:lnTo>
                  <a:lnTo>
                    <a:pt x="140" y="71"/>
                  </a:lnTo>
                  <a:lnTo>
                    <a:pt x="130" y="77"/>
                  </a:lnTo>
                  <a:lnTo>
                    <a:pt x="121" y="83"/>
                  </a:lnTo>
                  <a:lnTo>
                    <a:pt x="112" y="92"/>
                  </a:lnTo>
                  <a:lnTo>
                    <a:pt x="103" y="101"/>
                  </a:lnTo>
                  <a:lnTo>
                    <a:pt x="98" y="110"/>
                  </a:lnTo>
                  <a:lnTo>
                    <a:pt x="92" y="118"/>
                  </a:lnTo>
                  <a:lnTo>
                    <a:pt x="87" y="127"/>
                  </a:lnTo>
                  <a:lnTo>
                    <a:pt x="82" y="138"/>
                  </a:lnTo>
                  <a:lnTo>
                    <a:pt x="79" y="148"/>
                  </a:lnTo>
                  <a:lnTo>
                    <a:pt x="77" y="160"/>
                  </a:lnTo>
                  <a:lnTo>
                    <a:pt x="75" y="171"/>
                  </a:lnTo>
                  <a:lnTo>
                    <a:pt x="72" y="184"/>
                  </a:lnTo>
                  <a:lnTo>
                    <a:pt x="298" y="184"/>
                  </a:lnTo>
                  <a:close/>
                </a:path>
              </a:pathLst>
            </a:custGeom>
            <a:solidFill>
              <a:srgbClr val="2C5882"/>
            </a:solidFill>
            <a:ln w="9525">
              <a:noFill/>
              <a:round/>
            </a:ln>
          </p:spPr>
          <p:txBody>
            <a:bodyPr/>
            <a:lstStyle/>
            <a:p>
              <a:endParaRPr lang="zh-CN" altLang="en-US"/>
            </a:p>
          </p:txBody>
        </p:sp>
        <p:sp>
          <p:nvSpPr>
            <p:cNvPr id="49238" name="Freeform 28"/>
            <p:cNvSpPr/>
            <p:nvPr/>
          </p:nvSpPr>
          <p:spPr bwMode="auto">
            <a:xfrm>
              <a:off x="2058" y="975"/>
              <a:ext cx="110" cy="140"/>
            </a:xfrm>
            <a:custGeom>
              <a:avLst/>
              <a:gdLst>
                <a:gd name="T0" fmla="*/ 0 w 330"/>
                <a:gd name="T1" fmla="*/ 0 h 418"/>
                <a:gd name="T2" fmla="*/ 0 w 330"/>
                <a:gd name="T3" fmla="*/ 0 h 418"/>
                <a:gd name="T4" fmla="*/ 0 w 330"/>
                <a:gd name="T5" fmla="*/ 0 h 418"/>
                <a:gd name="T6" fmla="*/ 0 w 330"/>
                <a:gd name="T7" fmla="*/ 0 h 418"/>
                <a:gd name="T8" fmla="*/ 0 w 330"/>
                <a:gd name="T9" fmla="*/ 0 h 418"/>
                <a:gd name="T10" fmla="*/ 0 w 330"/>
                <a:gd name="T11" fmla="*/ 0 h 418"/>
                <a:gd name="T12" fmla="*/ 0 w 330"/>
                <a:gd name="T13" fmla="*/ 0 h 418"/>
                <a:gd name="T14" fmla="*/ 0 w 330"/>
                <a:gd name="T15" fmla="*/ 0 h 418"/>
                <a:gd name="T16" fmla="*/ 0 w 330"/>
                <a:gd name="T17" fmla="*/ 0 h 418"/>
                <a:gd name="T18" fmla="*/ 0 w 330"/>
                <a:gd name="T19" fmla="*/ 0 h 418"/>
                <a:gd name="T20" fmla="*/ 0 w 330"/>
                <a:gd name="T21" fmla="*/ 0 h 418"/>
                <a:gd name="T22" fmla="*/ 0 w 330"/>
                <a:gd name="T23" fmla="*/ 0 h 418"/>
                <a:gd name="T24" fmla="*/ 0 w 330"/>
                <a:gd name="T25" fmla="*/ 0 h 418"/>
                <a:gd name="T26" fmla="*/ 0 w 330"/>
                <a:gd name="T27" fmla="*/ 0 h 418"/>
                <a:gd name="T28" fmla="*/ 0 w 330"/>
                <a:gd name="T29" fmla="*/ 0 h 418"/>
                <a:gd name="T30" fmla="*/ 0 w 330"/>
                <a:gd name="T31" fmla="*/ 1 h 418"/>
                <a:gd name="T32" fmla="*/ 0 w 330"/>
                <a:gd name="T33" fmla="*/ 0 h 418"/>
                <a:gd name="T34" fmla="*/ 0 w 330"/>
                <a:gd name="T35" fmla="*/ 0 h 418"/>
                <a:gd name="T36" fmla="*/ 0 w 330"/>
                <a:gd name="T37" fmla="*/ 0 h 418"/>
                <a:gd name="T38" fmla="*/ 0 w 330"/>
                <a:gd name="T39" fmla="*/ 0 h 418"/>
                <a:gd name="T40" fmla="*/ 0 w 330"/>
                <a:gd name="T41" fmla="*/ 0 h 418"/>
                <a:gd name="T42" fmla="*/ 0 w 330"/>
                <a:gd name="T43" fmla="*/ 0 h 418"/>
                <a:gd name="T44" fmla="*/ 0 w 330"/>
                <a:gd name="T45" fmla="*/ 0 h 418"/>
                <a:gd name="T46" fmla="*/ 0 w 330"/>
                <a:gd name="T47" fmla="*/ 0 h 418"/>
                <a:gd name="T48" fmla="*/ 0 w 330"/>
                <a:gd name="T49" fmla="*/ 0 h 418"/>
                <a:gd name="T50" fmla="*/ 0 w 330"/>
                <a:gd name="T51" fmla="*/ 0 h 418"/>
                <a:gd name="T52" fmla="*/ 0 w 330"/>
                <a:gd name="T53" fmla="*/ 0 h 418"/>
                <a:gd name="T54" fmla="*/ 0 w 330"/>
                <a:gd name="T55" fmla="*/ 0 h 418"/>
                <a:gd name="T56" fmla="*/ 0 w 330"/>
                <a:gd name="T57" fmla="*/ 0 h 418"/>
                <a:gd name="T58" fmla="*/ 0 w 330"/>
                <a:gd name="T59" fmla="*/ 0 h 418"/>
                <a:gd name="T60" fmla="*/ 0 w 330"/>
                <a:gd name="T61" fmla="*/ 0 h 418"/>
                <a:gd name="T62" fmla="*/ 0 w 330"/>
                <a:gd name="T63" fmla="*/ 0 h 418"/>
                <a:gd name="T64" fmla="*/ 0 w 330"/>
                <a:gd name="T65" fmla="*/ 0 h 418"/>
                <a:gd name="T66" fmla="*/ 0 w 330"/>
                <a:gd name="T67" fmla="*/ 1 h 4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0"/>
                <a:gd name="T103" fmla="*/ 0 h 418"/>
                <a:gd name="T104" fmla="*/ 330 w 330"/>
                <a:gd name="T105" fmla="*/ 418 h 4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0" h="418">
                  <a:moveTo>
                    <a:pt x="0" y="418"/>
                  </a:moveTo>
                  <a:lnTo>
                    <a:pt x="0" y="12"/>
                  </a:lnTo>
                  <a:lnTo>
                    <a:pt x="32" y="12"/>
                  </a:lnTo>
                  <a:lnTo>
                    <a:pt x="64" y="12"/>
                  </a:lnTo>
                  <a:lnTo>
                    <a:pt x="64" y="72"/>
                  </a:lnTo>
                  <a:lnTo>
                    <a:pt x="80" y="52"/>
                  </a:lnTo>
                  <a:lnTo>
                    <a:pt x="91" y="40"/>
                  </a:lnTo>
                  <a:lnTo>
                    <a:pt x="103" y="29"/>
                  </a:lnTo>
                  <a:lnTo>
                    <a:pt x="116" y="20"/>
                  </a:lnTo>
                  <a:lnTo>
                    <a:pt x="129" y="13"/>
                  </a:lnTo>
                  <a:lnTo>
                    <a:pt x="143" y="7"/>
                  </a:lnTo>
                  <a:lnTo>
                    <a:pt x="158" y="3"/>
                  </a:lnTo>
                  <a:lnTo>
                    <a:pt x="174" y="0"/>
                  </a:lnTo>
                  <a:lnTo>
                    <a:pt x="190" y="0"/>
                  </a:lnTo>
                  <a:lnTo>
                    <a:pt x="207" y="0"/>
                  </a:lnTo>
                  <a:lnTo>
                    <a:pt x="222" y="2"/>
                  </a:lnTo>
                  <a:lnTo>
                    <a:pt x="236" y="5"/>
                  </a:lnTo>
                  <a:lnTo>
                    <a:pt x="250" y="9"/>
                  </a:lnTo>
                  <a:lnTo>
                    <a:pt x="262" y="14"/>
                  </a:lnTo>
                  <a:lnTo>
                    <a:pt x="273" y="20"/>
                  </a:lnTo>
                  <a:lnTo>
                    <a:pt x="284" y="27"/>
                  </a:lnTo>
                  <a:lnTo>
                    <a:pt x="294" y="36"/>
                  </a:lnTo>
                  <a:lnTo>
                    <a:pt x="303" y="46"/>
                  </a:lnTo>
                  <a:lnTo>
                    <a:pt x="309" y="56"/>
                  </a:lnTo>
                  <a:lnTo>
                    <a:pt x="316" y="68"/>
                  </a:lnTo>
                  <a:lnTo>
                    <a:pt x="321" y="80"/>
                  </a:lnTo>
                  <a:lnTo>
                    <a:pt x="325" y="94"/>
                  </a:lnTo>
                  <a:lnTo>
                    <a:pt x="328" y="108"/>
                  </a:lnTo>
                  <a:lnTo>
                    <a:pt x="330" y="124"/>
                  </a:lnTo>
                  <a:lnTo>
                    <a:pt x="330" y="140"/>
                  </a:lnTo>
                  <a:lnTo>
                    <a:pt x="330" y="418"/>
                  </a:lnTo>
                  <a:lnTo>
                    <a:pt x="296" y="418"/>
                  </a:lnTo>
                  <a:lnTo>
                    <a:pt x="262" y="418"/>
                  </a:lnTo>
                  <a:lnTo>
                    <a:pt x="262" y="163"/>
                  </a:lnTo>
                  <a:lnTo>
                    <a:pt x="261" y="150"/>
                  </a:lnTo>
                  <a:lnTo>
                    <a:pt x="261" y="138"/>
                  </a:lnTo>
                  <a:lnTo>
                    <a:pt x="259" y="127"/>
                  </a:lnTo>
                  <a:lnTo>
                    <a:pt x="257" y="117"/>
                  </a:lnTo>
                  <a:lnTo>
                    <a:pt x="254" y="107"/>
                  </a:lnTo>
                  <a:lnTo>
                    <a:pt x="250" y="100"/>
                  </a:lnTo>
                  <a:lnTo>
                    <a:pt x="246" y="92"/>
                  </a:lnTo>
                  <a:lnTo>
                    <a:pt x="242" y="85"/>
                  </a:lnTo>
                  <a:lnTo>
                    <a:pt x="236" y="80"/>
                  </a:lnTo>
                  <a:lnTo>
                    <a:pt x="230" y="76"/>
                  </a:lnTo>
                  <a:lnTo>
                    <a:pt x="222" y="71"/>
                  </a:lnTo>
                  <a:lnTo>
                    <a:pt x="214" y="68"/>
                  </a:lnTo>
                  <a:lnTo>
                    <a:pt x="205" y="66"/>
                  </a:lnTo>
                  <a:lnTo>
                    <a:pt x="196" y="64"/>
                  </a:lnTo>
                  <a:lnTo>
                    <a:pt x="186" y="62"/>
                  </a:lnTo>
                  <a:lnTo>
                    <a:pt x="175" y="61"/>
                  </a:lnTo>
                  <a:lnTo>
                    <a:pt x="163" y="62"/>
                  </a:lnTo>
                  <a:lnTo>
                    <a:pt x="151" y="65"/>
                  </a:lnTo>
                  <a:lnTo>
                    <a:pt x="141" y="67"/>
                  </a:lnTo>
                  <a:lnTo>
                    <a:pt x="130" y="71"/>
                  </a:lnTo>
                  <a:lnTo>
                    <a:pt x="121" y="77"/>
                  </a:lnTo>
                  <a:lnTo>
                    <a:pt x="112" y="83"/>
                  </a:lnTo>
                  <a:lnTo>
                    <a:pt x="104" y="91"/>
                  </a:lnTo>
                  <a:lnTo>
                    <a:pt x="96" y="100"/>
                  </a:lnTo>
                  <a:lnTo>
                    <a:pt x="90" y="110"/>
                  </a:lnTo>
                  <a:lnTo>
                    <a:pt x="84" y="119"/>
                  </a:lnTo>
                  <a:lnTo>
                    <a:pt x="79" y="131"/>
                  </a:lnTo>
                  <a:lnTo>
                    <a:pt x="74" y="143"/>
                  </a:lnTo>
                  <a:lnTo>
                    <a:pt x="72" y="157"/>
                  </a:lnTo>
                  <a:lnTo>
                    <a:pt x="70" y="170"/>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49239" name="Freeform 27"/>
            <p:cNvSpPr>
              <a:spLocks noEditPoints="1"/>
            </p:cNvSpPr>
            <p:nvPr/>
          </p:nvSpPr>
          <p:spPr bwMode="auto">
            <a:xfrm>
              <a:off x="2210" y="975"/>
              <a:ext cx="119" cy="197"/>
            </a:xfrm>
            <a:custGeom>
              <a:avLst/>
              <a:gdLst>
                <a:gd name="T0" fmla="*/ 0 w 357"/>
                <a:gd name="T1" fmla="*/ 1 h 589"/>
                <a:gd name="T2" fmla="*/ 0 w 357"/>
                <a:gd name="T3" fmla="*/ 1 h 589"/>
                <a:gd name="T4" fmla="*/ 0 w 357"/>
                <a:gd name="T5" fmla="*/ 1 h 589"/>
                <a:gd name="T6" fmla="*/ 0 w 357"/>
                <a:gd name="T7" fmla="*/ 1 h 589"/>
                <a:gd name="T8" fmla="*/ 0 w 357"/>
                <a:gd name="T9" fmla="*/ 1 h 589"/>
                <a:gd name="T10" fmla="*/ 0 w 357"/>
                <a:gd name="T11" fmla="*/ 1 h 589"/>
                <a:gd name="T12" fmla="*/ 0 w 357"/>
                <a:gd name="T13" fmla="*/ 1 h 589"/>
                <a:gd name="T14" fmla="*/ 0 w 357"/>
                <a:gd name="T15" fmla="*/ 1 h 589"/>
                <a:gd name="T16" fmla="*/ 0 w 357"/>
                <a:gd name="T17" fmla="*/ 1 h 589"/>
                <a:gd name="T18" fmla="*/ 0 w 357"/>
                <a:gd name="T19" fmla="*/ 1 h 589"/>
                <a:gd name="T20" fmla="*/ 0 w 357"/>
                <a:gd name="T21" fmla="*/ 1 h 589"/>
                <a:gd name="T22" fmla="*/ 0 w 357"/>
                <a:gd name="T23" fmla="*/ 1 h 589"/>
                <a:gd name="T24" fmla="*/ 0 w 357"/>
                <a:gd name="T25" fmla="*/ 0 h 589"/>
                <a:gd name="T26" fmla="*/ 0 w 357"/>
                <a:gd name="T27" fmla="*/ 0 h 589"/>
                <a:gd name="T28" fmla="*/ 0 w 357"/>
                <a:gd name="T29" fmla="*/ 0 h 589"/>
                <a:gd name="T30" fmla="*/ 0 w 357"/>
                <a:gd name="T31" fmla="*/ 0 h 589"/>
                <a:gd name="T32" fmla="*/ 0 w 357"/>
                <a:gd name="T33" fmla="*/ 0 h 589"/>
                <a:gd name="T34" fmla="*/ 0 w 357"/>
                <a:gd name="T35" fmla="*/ 0 h 589"/>
                <a:gd name="T36" fmla="*/ 0 w 357"/>
                <a:gd name="T37" fmla="*/ 0 h 589"/>
                <a:gd name="T38" fmla="*/ 0 w 357"/>
                <a:gd name="T39" fmla="*/ 0 h 589"/>
                <a:gd name="T40" fmla="*/ 0 w 357"/>
                <a:gd name="T41" fmla="*/ 0 h 589"/>
                <a:gd name="T42" fmla="*/ 0 w 357"/>
                <a:gd name="T43" fmla="*/ 0 h 589"/>
                <a:gd name="T44" fmla="*/ 0 w 357"/>
                <a:gd name="T45" fmla="*/ 0 h 589"/>
                <a:gd name="T46" fmla="*/ 0 w 357"/>
                <a:gd name="T47" fmla="*/ 0 h 589"/>
                <a:gd name="T48" fmla="*/ 0 w 357"/>
                <a:gd name="T49" fmla="*/ 1 h 589"/>
                <a:gd name="T50" fmla="*/ 0 w 357"/>
                <a:gd name="T51" fmla="*/ 1 h 589"/>
                <a:gd name="T52" fmla="*/ 0 w 357"/>
                <a:gd name="T53" fmla="*/ 1 h 589"/>
                <a:gd name="T54" fmla="*/ 0 w 357"/>
                <a:gd name="T55" fmla="*/ 1 h 589"/>
                <a:gd name="T56" fmla="*/ 0 w 357"/>
                <a:gd name="T57" fmla="*/ 1 h 589"/>
                <a:gd name="T58" fmla="*/ 0 w 357"/>
                <a:gd name="T59" fmla="*/ 1 h 589"/>
                <a:gd name="T60" fmla="*/ 0 w 357"/>
                <a:gd name="T61" fmla="*/ 1 h 589"/>
                <a:gd name="T62" fmla="*/ 0 w 357"/>
                <a:gd name="T63" fmla="*/ 1 h 589"/>
                <a:gd name="T64" fmla="*/ 0 w 357"/>
                <a:gd name="T65" fmla="*/ 1 h 589"/>
                <a:gd name="T66" fmla="*/ 0 w 357"/>
                <a:gd name="T67" fmla="*/ 1 h 589"/>
                <a:gd name="T68" fmla="*/ 0 w 357"/>
                <a:gd name="T69" fmla="*/ 1 h 589"/>
                <a:gd name="T70" fmla="*/ 0 w 357"/>
                <a:gd name="T71" fmla="*/ 1 h 589"/>
                <a:gd name="T72" fmla="*/ 0 w 357"/>
                <a:gd name="T73" fmla="*/ 1 h 589"/>
                <a:gd name="T74" fmla="*/ 0 w 357"/>
                <a:gd name="T75" fmla="*/ 1 h 589"/>
                <a:gd name="T76" fmla="*/ 0 w 357"/>
                <a:gd name="T77" fmla="*/ 1 h 589"/>
                <a:gd name="T78" fmla="*/ 0 w 357"/>
                <a:gd name="T79" fmla="*/ 1 h 589"/>
                <a:gd name="T80" fmla="*/ 0 w 357"/>
                <a:gd name="T81" fmla="*/ 0 h 589"/>
                <a:gd name="T82" fmla="*/ 0 w 357"/>
                <a:gd name="T83" fmla="*/ 0 h 589"/>
                <a:gd name="T84" fmla="*/ 0 w 357"/>
                <a:gd name="T85" fmla="*/ 0 h 589"/>
                <a:gd name="T86" fmla="*/ 0 w 357"/>
                <a:gd name="T87" fmla="*/ 0 h 589"/>
                <a:gd name="T88" fmla="*/ 0 w 357"/>
                <a:gd name="T89" fmla="*/ 0 h 589"/>
                <a:gd name="T90" fmla="*/ 0 w 357"/>
                <a:gd name="T91" fmla="*/ 0 h 589"/>
                <a:gd name="T92" fmla="*/ 0 w 357"/>
                <a:gd name="T93" fmla="*/ 0 h 589"/>
                <a:gd name="T94" fmla="*/ 0 w 357"/>
                <a:gd name="T95" fmla="*/ 0 h 589"/>
                <a:gd name="T96" fmla="*/ 0 w 357"/>
                <a:gd name="T97" fmla="*/ 0 h 589"/>
                <a:gd name="T98" fmla="*/ 0 w 357"/>
                <a:gd name="T99" fmla="*/ 0 h 589"/>
                <a:gd name="T100" fmla="*/ 0 w 357"/>
                <a:gd name="T101" fmla="*/ 1 h 589"/>
                <a:gd name="T102" fmla="*/ 0 w 357"/>
                <a:gd name="T103" fmla="*/ 1 h 589"/>
                <a:gd name="T104" fmla="*/ 0 w 357"/>
                <a:gd name="T105" fmla="*/ 0 h 589"/>
                <a:gd name="T106" fmla="*/ 0 w 357"/>
                <a:gd name="T107" fmla="*/ 0 h 589"/>
                <a:gd name="T108" fmla="*/ 0 w 357"/>
                <a:gd name="T109" fmla="*/ 0 h 589"/>
                <a:gd name="T110" fmla="*/ 0 w 357"/>
                <a:gd name="T111" fmla="*/ 0 h 589"/>
                <a:gd name="T112" fmla="*/ 0 w 357"/>
                <a:gd name="T113" fmla="*/ 0 h 589"/>
                <a:gd name="T114" fmla="*/ 0 w 357"/>
                <a:gd name="T115" fmla="*/ 0 h 589"/>
                <a:gd name="T116" fmla="*/ 0 w 357"/>
                <a:gd name="T117" fmla="*/ 0 h 589"/>
                <a:gd name="T118" fmla="*/ 0 w 357"/>
                <a:gd name="T119" fmla="*/ 0 h 589"/>
                <a:gd name="T120" fmla="*/ 0 w 357"/>
                <a:gd name="T121" fmla="*/ 0 h 589"/>
                <a:gd name="T122" fmla="*/ 0 w 357"/>
                <a:gd name="T123" fmla="*/ 0 h 58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7"/>
                <a:gd name="T187" fmla="*/ 0 h 589"/>
                <a:gd name="T188" fmla="*/ 357 w 357"/>
                <a:gd name="T189" fmla="*/ 589 h 58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7" h="589">
                  <a:moveTo>
                    <a:pt x="167" y="532"/>
                  </a:moveTo>
                  <a:lnTo>
                    <a:pt x="182" y="532"/>
                  </a:lnTo>
                  <a:lnTo>
                    <a:pt x="196" y="530"/>
                  </a:lnTo>
                  <a:lnTo>
                    <a:pt x="208" y="527"/>
                  </a:lnTo>
                  <a:lnTo>
                    <a:pt x="220" y="523"/>
                  </a:lnTo>
                  <a:lnTo>
                    <a:pt x="230" y="518"/>
                  </a:lnTo>
                  <a:lnTo>
                    <a:pt x="241" y="512"/>
                  </a:lnTo>
                  <a:lnTo>
                    <a:pt x="249" y="504"/>
                  </a:lnTo>
                  <a:lnTo>
                    <a:pt x="257" y="496"/>
                  </a:lnTo>
                  <a:lnTo>
                    <a:pt x="265" y="486"/>
                  </a:lnTo>
                  <a:lnTo>
                    <a:pt x="270" y="475"/>
                  </a:lnTo>
                  <a:lnTo>
                    <a:pt x="276" y="463"/>
                  </a:lnTo>
                  <a:lnTo>
                    <a:pt x="280" y="450"/>
                  </a:lnTo>
                  <a:lnTo>
                    <a:pt x="283" y="435"/>
                  </a:lnTo>
                  <a:lnTo>
                    <a:pt x="285" y="421"/>
                  </a:lnTo>
                  <a:lnTo>
                    <a:pt x="288" y="405"/>
                  </a:lnTo>
                  <a:lnTo>
                    <a:pt x="288" y="387"/>
                  </a:lnTo>
                  <a:lnTo>
                    <a:pt x="288" y="374"/>
                  </a:lnTo>
                  <a:lnTo>
                    <a:pt x="277" y="387"/>
                  </a:lnTo>
                  <a:lnTo>
                    <a:pt x="265" y="398"/>
                  </a:lnTo>
                  <a:lnTo>
                    <a:pt x="253" y="407"/>
                  </a:lnTo>
                  <a:lnTo>
                    <a:pt x="240" y="415"/>
                  </a:lnTo>
                  <a:lnTo>
                    <a:pt x="225" y="421"/>
                  </a:lnTo>
                  <a:lnTo>
                    <a:pt x="210" y="426"/>
                  </a:lnTo>
                  <a:lnTo>
                    <a:pt x="194" y="428"/>
                  </a:lnTo>
                  <a:lnTo>
                    <a:pt x="177" y="429"/>
                  </a:lnTo>
                  <a:lnTo>
                    <a:pt x="157" y="428"/>
                  </a:lnTo>
                  <a:lnTo>
                    <a:pt x="139" y="425"/>
                  </a:lnTo>
                  <a:lnTo>
                    <a:pt x="130" y="422"/>
                  </a:lnTo>
                  <a:lnTo>
                    <a:pt x="121" y="420"/>
                  </a:lnTo>
                  <a:lnTo>
                    <a:pt x="113" y="417"/>
                  </a:lnTo>
                  <a:lnTo>
                    <a:pt x="104" y="414"/>
                  </a:lnTo>
                  <a:lnTo>
                    <a:pt x="89" y="405"/>
                  </a:lnTo>
                  <a:lnTo>
                    <a:pt x="74" y="394"/>
                  </a:lnTo>
                  <a:lnTo>
                    <a:pt x="60" y="382"/>
                  </a:lnTo>
                  <a:lnTo>
                    <a:pt x="48" y="368"/>
                  </a:lnTo>
                  <a:lnTo>
                    <a:pt x="37" y="352"/>
                  </a:lnTo>
                  <a:lnTo>
                    <a:pt x="27" y="335"/>
                  </a:lnTo>
                  <a:lnTo>
                    <a:pt x="19" y="316"/>
                  </a:lnTo>
                  <a:lnTo>
                    <a:pt x="12" y="297"/>
                  </a:lnTo>
                  <a:lnTo>
                    <a:pt x="6" y="275"/>
                  </a:lnTo>
                  <a:lnTo>
                    <a:pt x="3" y="253"/>
                  </a:lnTo>
                  <a:lnTo>
                    <a:pt x="1" y="229"/>
                  </a:lnTo>
                  <a:lnTo>
                    <a:pt x="0" y="204"/>
                  </a:lnTo>
                  <a:lnTo>
                    <a:pt x="1" y="181"/>
                  </a:lnTo>
                  <a:lnTo>
                    <a:pt x="3" y="160"/>
                  </a:lnTo>
                  <a:lnTo>
                    <a:pt x="6" y="140"/>
                  </a:lnTo>
                  <a:lnTo>
                    <a:pt x="12" y="120"/>
                  </a:lnTo>
                  <a:lnTo>
                    <a:pt x="19" y="103"/>
                  </a:lnTo>
                  <a:lnTo>
                    <a:pt x="26" y="87"/>
                  </a:lnTo>
                  <a:lnTo>
                    <a:pt x="36" y="70"/>
                  </a:lnTo>
                  <a:lnTo>
                    <a:pt x="47" y="56"/>
                  </a:lnTo>
                  <a:lnTo>
                    <a:pt x="59" y="43"/>
                  </a:lnTo>
                  <a:lnTo>
                    <a:pt x="72" y="32"/>
                  </a:lnTo>
                  <a:lnTo>
                    <a:pt x="86" y="22"/>
                  </a:lnTo>
                  <a:lnTo>
                    <a:pt x="102" y="14"/>
                  </a:lnTo>
                  <a:lnTo>
                    <a:pt x="118" y="8"/>
                  </a:lnTo>
                  <a:lnTo>
                    <a:pt x="134" y="3"/>
                  </a:lnTo>
                  <a:lnTo>
                    <a:pt x="152" y="1"/>
                  </a:lnTo>
                  <a:lnTo>
                    <a:pt x="171" y="0"/>
                  </a:lnTo>
                  <a:lnTo>
                    <a:pt x="189" y="1"/>
                  </a:lnTo>
                  <a:lnTo>
                    <a:pt x="206" y="3"/>
                  </a:lnTo>
                  <a:lnTo>
                    <a:pt x="222" y="9"/>
                  </a:lnTo>
                  <a:lnTo>
                    <a:pt x="236" y="15"/>
                  </a:lnTo>
                  <a:lnTo>
                    <a:pt x="250" y="24"/>
                  </a:lnTo>
                  <a:lnTo>
                    <a:pt x="264" y="35"/>
                  </a:lnTo>
                  <a:lnTo>
                    <a:pt x="276" y="48"/>
                  </a:lnTo>
                  <a:lnTo>
                    <a:pt x="288" y="64"/>
                  </a:lnTo>
                  <a:lnTo>
                    <a:pt x="292" y="70"/>
                  </a:lnTo>
                  <a:lnTo>
                    <a:pt x="292" y="12"/>
                  </a:lnTo>
                  <a:lnTo>
                    <a:pt x="357" y="12"/>
                  </a:lnTo>
                  <a:lnTo>
                    <a:pt x="357" y="387"/>
                  </a:lnTo>
                  <a:lnTo>
                    <a:pt x="355" y="413"/>
                  </a:lnTo>
                  <a:lnTo>
                    <a:pt x="353" y="435"/>
                  </a:lnTo>
                  <a:lnTo>
                    <a:pt x="349" y="457"/>
                  </a:lnTo>
                  <a:lnTo>
                    <a:pt x="345" y="477"/>
                  </a:lnTo>
                  <a:lnTo>
                    <a:pt x="338" y="495"/>
                  </a:lnTo>
                  <a:lnTo>
                    <a:pt x="330" y="512"/>
                  </a:lnTo>
                  <a:lnTo>
                    <a:pt x="320" y="526"/>
                  </a:lnTo>
                  <a:lnTo>
                    <a:pt x="310" y="539"/>
                  </a:lnTo>
                  <a:lnTo>
                    <a:pt x="298" y="551"/>
                  </a:lnTo>
                  <a:lnTo>
                    <a:pt x="284" y="561"/>
                  </a:lnTo>
                  <a:lnTo>
                    <a:pt x="269" y="570"/>
                  </a:lnTo>
                  <a:lnTo>
                    <a:pt x="252" y="577"/>
                  </a:lnTo>
                  <a:lnTo>
                    <a:pt x="233" y="582"/>
                  </a:lnTo>
                  <a:lnTo>
                    <a:pt x="213" y="585"/>
                  </a:lnTo>
                  <a:lnTo>
                    <a:pt x="191" y="588"/>
                  </a:lnTo>
                  <a:lnTo>
                    <a:pt x="168" y="589"/>
                  </a:lnTo>
                  <a:lnTo>
                    <a:pt x="152" y="589"/>
                  </a:lnTo>
                  <a:lnTo>
                    <a:pt x="136" y="586"/>
                  </a:lnTo>
                  <a:lnTo>
                    <a:pt x="121" y="584"/>
                  </a:lnTo>
                  <a:lnTo>
                    <a:pt x="107" y="581"/>
                  </a:lnTo>
                  <a:lnTo>
                    <a:pt x="94" y="577"/>
                  </a:lnTo>
                  <a:lnTo>
                    <a:pt x="81" y="571"/>
                  </a:lnTo>
                  <a:lnTo>
                    <a:pt x="70" y="565"/>
                  </a:lnTo>
                  <a:lnTo>
                    <a:pt x="59" y="557"/>
                  </a:lnTo>
                  <a:lnTo>
                    <a:pt x="49" y="548"/>
                  </a:lnTo>
                  <a:lnTo>
                    <a:pt x="41" y="539"/>
                  </a:lnTo>
                  <a:lnTo>
                    <a:pt x="34" y="530"/>
                  </a:lnTo>
                  <a:lnTo>
                    <a:pt x="27" y="518"/>
                  </a:lnTo>
                  <a:lnTo>
                    <a:pt x="21" y="506"/>
                  </a:lnTo>
                  <a:lnTo>
                    <a:pt x="16" y="493"/>
                  </a:lnTo>
                  <a:lnTo>
                    <a:pt x="13" y="479"/>
                  </a:lnTo>
                  <a:lnTo>
                    <a:pt x="11" y="464"/>
                  </a:lnTo>
                  <a:lnTo>
                    <a:pt x="80" y="464"/>
                  </a:lnTo>
                  <a:lnTo>
                    <a:pt x="82" y="473"/>
                  </a:lnTo>
                  <a:lnTo>
                    <a:pt x="84" y="480"/>
                  </a:lnTo>
                  <a:lnTo>
                    <a:pt x="87" y="487"/>
                  </a:lnTo>
                  <a:lnTo>
                    <a:pt x="91" y="493"/>
                  </a:lnTo>
                  <a:lnTo>
                    <a:pt x="94" y="499"/>
                  </a:lnTo>
                  <a:lnTo>
                    <a:pt x="98" y="504"/>
                  </a:lnTo>
                  <a:lnTo>
                    <a:pt x="104" y="510"/>
                  </a:lnTo>
                  <a:lnTo>
                    <a:pt x="109" y="514"/>
                  </a:lnTo>
                  <a:lnTo>
                    <a:pt x="115" y="519"/>
                  </a:lnTo>
                  <a:lnTo>
                    <a:pt x="121" y="522"/>
                  </a:lnTo>
                  <a:lnTo>
                    <a:pt x="128" y="525"/>
                  </a:lnTo>
                  <a:lnTo>
                    <a:pt x="136" y="527"/>
                  </a:lnTo>
                  <a:lnTo>
                    <a:pt x="143" y="530"/>
                  </a:lnTo>
                  <a:lnTo>
                    <a:pt x="151" y="531"/>
                  </a:lnTo>
                  <a:lnTo>
                    <a:pt x="159" y="532"/>
                  </a:lnTo>
                  <a:lnTo>
                    <a:pt x="167" y="532"/>
                  </a:lnTo>
                  <a:close/>
                  <a:moveTo>
                    <a:pt x="182" y="61"/>
                  </a:moveTo>
                  <a:lnTo>
                    <a:pt x="167" y="62"/>
                  </a:lnTo>
                  <a:lnTo>
                    <a:pt x="154" y="65"/>
                  </a:lnTo>
                  <a:lnTo>
                    <a:pt x="142" y="67"/>
                  </a:lnTo>
                  <a:lnTo>
                    <a:pt x="131" y="71"/>
                  </a:lnTo>
                  <a:lnTo>
                    <a:pt x="121" y="77"/>
                  </a:lnTo>
                  <a:lnTo>
                    <a:pt x="113" y="82"/>
                  </a:lnTo>
                  <a:lnTo>
                    <a:pt x="105" y="90"/>
                  </a:lnTo>
                  <a:lnTo>
                    <a:pt x="97" y="99"/>
                  </a:lnTo>
                  <a:lnTo>
                    <a:pt x="92" y="108"/>
                  </a:lnTo>
                  <a:lnTo>
                    <a:pt x="86" y="119"/>
                  </a:lnTo>
                  <a:lnTo>
                    <a:pt x="81" y="131"/>
                  </a:lnTo>
                  <a:lnTo>
                    <a:pt x="78" y="146"/>
                  </a:lnTo>
                  <a:lnTo>
                    <a:pt x="74" y="161"/>
                  </a:lnTo>
                  <a:lnTo>
                    <a:pt x="73" y="177"/>
                  </a:lnTo>
                  <a:lnTo>
                    <a:pt x="71" y="195"/>
                  </a:lnTo>
                  <a:lnTo>
                    <a:pt x="71" y="213"/>
                  </a:lnTo>
                  <a:lnTo>
                    <a:pt x="71" y="232"/>
                  </a:lnTo>
                  <a:lnTo>
                    <a:pt x="73" y="250"/>
                  </a:lnTo>
                  <a:lnTo>
                    <a:pt x="75" y="265"/>
                  </a:lnTo>
                  <a:lnTo>
                    <a:pt x="79" y="280"/>
                  </a:lnTo>
                  <a:lnTo>
                    <a:pt x="82" y="294"/>
                  </a:lnTo>
                  <a:lnTo>
                    <a:pt x="87" y="306"/>
                  </a:lnTo>
                  <a:lnTo>
                    <a:pt x="93" y="318"/>
                  </a:lnTo>
                  <a:lnTo>
                    <a:pt x="99" y="329"/>
                  </a:lnTo>
                  <a:lnTo>
                    <a:pt x="107" y="338"/>
                  </a:lnTo>
                  <a:lnTo>
                    <a:pt x="116" y="347"/>
                  </a:lnTo>
                  <a:lnTo>
                    <a:pt x="125" y="353"/>
                  </a:lnTo>
                  <a:lnTo>
                    <a:pt x="134" y="359"/>
                  </a:lnTo>
                  <a:lnTo>
                    <a:pt x="144" y="363"/>
                  </a:lnTo>
                  <a:lnTo>
                    <a:pt x="156" y="367"/>
                  </a:lnTo>
                  <a:lnTo>
                    <a:pt x="168" y="369"/>
                  </a:lnTo>
                  <a:lnTo>
                    <a:pt x="182" y="370"/>
                  </a:lnTo>
                  <a:lnTo>
                    <a:pt x="194" y="369"/>
                  </a:lnTo>
                  <a:lnTo>
                    <a:pt x="205" y="367"/>
                  </a:lnTo>
                  <a:lnTo>
                    <a:pt x="215" y="364"/>
                  </a:lnTo>
                  <a:lnTo>
                    <a:pt x="226" y="360"/>
                  </a:lnTo>
                  <a:lnTo>
                    <a:pt x="235" y="355"/>
                  </a:lnTo>
                  <a:lnTo>
                    <a:pt x="245" y="348"/>
                  </a:lnTo>
                  <a:lnTo>
                    <a:pt x="253" y="341"/>
                  </a:lnTo>
                  <a:lnTo>
                    <a:pt x="261" y="333"/>
                  </a:lnTo>
                  <a:lnTo>
                    <a:pt x="268" y="323"/>
                  </a:lnTo>
                  <a:lnTo>
                    <a:pt x="275" y="312"/>
                  </a:lnTo>
                  <a:lnTo>
                    <a:pt x="279" y="301"/>
                  </a:lnTo>
                  <a:lnTo>
                    <a:pt x="283" y="289"/>
                  </a:lnTo>
                  <a:lnTo>
                    <a:pt x="287" y="277"/>
                  </a:lnTo>
                  <a:lnTo>
                    <a:pt x="290" y="263"/>
                  </a:lnTo>
                  <a:lnTo>
                    <a:pt x="291" y="248"/>
                  </a:lnTo>
                  <a:lnTo>
                    <a:pt x="291" y="234"/>
                  </a:lnTo>
                  <a:lnTo>
                    <a:pt x="291" y="213"/>
                  </a:lnTo>
                  <a:lnTo>
                    <a:pt x="290" y="194"/>
                  </a:lnTo>
                  <a:lnTo>
                    <a:pt x="288" y="175"/>
                  </a:lnTo>
                  <a:lnTo>
                    <a:pt x="284" y="159"/>
                  </a:lnTo>
                  <a:lnTo>
                    <a:pt x="281" y="143"/>
                  </a:lnTo>
                  <a:lnTo>
                    <a:pt x="276" y="129"/>
                  </a:lnTo>
                  <a:lnTo>
                    <a:pt x="270" y="116"/>
                  </a:lnTo>
                  <a:lnTo>
                    <a:pt x="264" y="105"/>
                  </a:lnTo>
                  <a:lnTo>
                    <a:pt x="257" y="95"/>
                  </a:lnTo>
                  <a:lnTo>
                    <a:pt x="248" y="87"/>
                  </a:lnTo>
                  <a:lnTo>
                    <a:pt x="240" y="79"/>
                  </a:lnTo>
                  <a:lnTo>
                    <a:pt x="230" y="72"/>
                  </a:lnTo>
                  <a:lnTo>
                    <a:pt x="219" y="68"/>
                  </a:lnTo>
                  <a:lnTo>
                    <a:pt x="207" y="65"/>
                  </a:lnTo>
                  <a:lnTo>
                    <a:pt x="195" y="62"/>
                  </a:lnTo>
                  <a:lnTo>
                    <a:pt x="182" y="61"/>
                  </a:lnTo>
                  <a:close/>
                </a:path>
              </a:pathLst>
            </a:custGeom>
            <a:solidFill>
              <a:srgbClr val="2C5882"/>
            </a:solidFill>
            <a:ln w="9525">
              <a:noFill/>
              <a:round/>
            </a:ln>
          </p:spPr>
          <p:txBody>
            <a:bodyPr/>
            <a:lstStyle/>
            <a:p>
              <a:endParaRPr lang="zh-CN" altLang="en-US"/>
            </a:p>
          </p:txBody>
        </p:sp>
        <p:sp>
          <p:nvSpPr>
            <p:cNvPr id="49240" name="Freeform 26"/>
            <p:cNvSpPr>
              <a:spLocks noEditPoints="1"/>
            </p:cNvSpPr>
            <p:nvPr/>
          </p:nvSpPr>
          <p:spPr bwMode="auto">
            <a:xfrm>
              <a:off x="2367" y="929"/>
              <a:ext cx="120" cy="189"/>
            </a:xfrm>
            <a:custGeom>
              <a:avLst/>
              <a:gdLst>
                <a:gd name="T0" fmla="*/ 0 w 360"/>
                <a:gd name="T1" fmla="*/ 1 h 569"/>
                <a:gd name="T2" fmla="*/ 0 w 360"/>
                <a:gd name="T3" fmla="*/ 1 h 569"/>
                <a:gd name="T4" fmla="*/ 0 w 360"/>
                <a:gd name="T5" fmla="*/ 1 h 569"/>
                <a:gd name="T6" fmla="*/ 0 w 360"/>
                <a:gd name="T7" fmla="*/ 1 h 569"/>
                <a:gd name="T8" fmla="*/ 0 w 360"/>
                <a:gd name="T9" fmla="*/ 1 h 569"/>
                <a:gd name="T10" fmla="*/ 0 w 360"/>
                <a:gd name="T11" fmla="*/ 1 h 569"/>
                <a:gd name="T12" fmla="*/ 0 w 360"/>
                <a:gd name="T13" fmla="*/ 1 h 569"/>
                <a:gd name="T14" fmla="*/ 0 w 360"/>
                <a:gd name="T15" fmla="*/ 1 h 569"/>
                <a:gd name="T16" fmla="*/ 0 w 360"/>
                <a:gd name="T17" fmla="*/ 1 h 569"/>
                <a:gd name="T18" fmla="*/ 0 w 360"/>
                <a:gd name="T19" fmla="*/ 0 h 569"/>
                <a:gd name="T20" fmla="*/ 0 w 360"/>
                <a:gd name="T21" fmla="*/ 0 h 569"/>
                <a:gd name="T22" fmla="*/ 0 w 360"/>
                <a:gd name="T23" fmla="*/ 0 h 569"/>
                <a:gd name="T24" fmla="*/ 0 w 360"/>
                <a:gd name="T25" fmla="*/ 0 h 569"/>
                <a:gd name="T26" fmla="*/ 0 w 360"/>
                <a:gd name="T27" fmla="*/ 0 h 569"/>
                <a:gd name="T28" fmla="*/ 0 w 360"/>
                <a:gd name="T29" fmla="*/ 0 h 569"/>
                <a:gd name="T30" fmla="*/ 0 w 360"/>
                <a:gd name="T31" fmla="*/ 0 h 569"/>
                <a:gd name="T32" fmla="*/ 0 w 360"/>
                <a:gd name="T33" fmla="*/ 0 h 569"/>
                <a:gd name="T34" fmla="*/ 0 w 360"/>
                <a:gd name="T35" fmla="*/ 0 h 569"/>
                <a:gd name="T36" fmla="*/ 0 w 360"/>
                <a:gd name="T37" fmla="*/ 0 h 569"/>
                <a:gd name="T38" fmla="*/ 0 w 360"/>
                <a:gd name="T39" fmla="*/ 0 h 569"/>
                <a:gd name="T40" fmla="*/ 0 w 360"/>
                <a:gd name="T41" fmla="*/ 0 h 569"/>
                <a:gd name="T42" fmla="*/ 0 w 360"/>
                <a:gd name="T43" fmla="*/ 0 h 569"/>
                <a:gd name="T44" fmla="*/ 0 w 360"/>
                <a:gd name="T45" fmla="*/ 0 h 569"/>
                <a:gd name="T46" fmla="*/ 0 w 360"/>
                <a:gd name="T47" fmla="*/ 1 h 569"/>
                <a:gd name="T48" fmla="*/ 0 w 360"/>
                <a:gd name="T49" fmla="*/ 1 h 569"/>
                <a:gd name="T50" fmla="*/ 0 w 360"/>
                <a:gd name="T51" fmla="*/ 1 h 569"/>
                <a:gd name="T52" fmla="*/ 0 w 360"/>
                <a:gd name="T53" fmla="*/ 1 h 569"/>
                <a:gd name="T54" fmla="*/ 0 w 360"/>
                <a:gd name="T55" fmla="*/ 1 h 569"/>
                <a:gd name="T56" fmla="*/ 0 w 360"/>
                <a:gd name="T57" fmla="*/ 1 h 569"/>
                <a:gd name="T58" fmla="*/ 0 w 360"/>
                <a:gd name="T59" fmla="*/ 1 h 569"/>
                <a:gd name="T60" fmla="*/ 0 w 360"/>
                <a:gd name="T61" fmla="*/ 0 h 569"/>
                <a:gd name="T62" fmla="*/ 0 w 360"/>
                <a:gd name="T63" fmla="*/ 0 h 569"/>
                <a:gd name="T64" fmla="*/ 0 w 360"/>
                <a:gd name="T65" fmla="*/ 0 h 569"/>
                <a:gd name="T66" fmla="*/ 0 w 360"/>
                <a:gd name="T67" fmla="*/ 0 h 569"/>
                <a:gd name="T68" fmla="*/ 0 w 360"/>
                <a:gd name="T69" fmla="*/ 0 h 569"/>
                <a:gd name="T70" fmla="*/ 0 w 360"/>
                <a:gd name="T71" fmla="*/ 0 h 569"/>
                <a:gd name="T72" fmla="*/ 0 w 360"/>
                <a:gd name="T73" fmla="*/ 0 h 569"/>
                <a:gd name="T74" fmla="*/ 0 w 360"/>
                <a:gd name="T75" fmla="*/ 0 h 569"/>
                <a:gd name="T76" fmla="*/ 0 w 360"/>
                <a:gd name="T77" fmla="*/ 1 h 569"/>
                <a:gd name="T78" fmla="*/ 0 w 360"/>
                <a:gd name="T79" fmla="*/ 1 h 569"/>
                <a:gd name="T80" fmla="*/ 0 w 360"/>
                <a:gd name="T81" fmla="*/ 1 h 569"/>
                <a:gd name="T82" fmla="*/ 0 w 360"/>
                <a:gd name="T83" fmla="*/ 1 h 569"/>
                <a:gd name="T84" fmla="*/ 0 w 360"/>
                <a:gd name="T85" fmla="*/ 1 h 569"/>
                <a:gd name="T86" fmla="*/ 0 w 360"/>
                <a:gd name="T87" fmla="*/ 1 h 569"/>
                <a:gd name="T88" fmla="*/ 0 w 360"/>
                <a:gd name="T89" fmla="*/ 1 h 569"/>
                <a:gd name="T90" fmla="*/ 0 w 360"/>
                <a:gd name="T91" fmla="*/ 1 h 569"/>
                <a:gd name="T92" fmla="*/ 0 w 360"/>
                <a:gd name="T93" fmla="*/ 1 h 569"/>
                <a:gd name="T94" fmla="*/ 0 w 360"/>
                <a:gd name="T95" fmla="*/ 1 h 569"/>
                <a:gd name="T96" fmla="*/ 0 w 360"/>
                <a:gd name="T97" fmla="*/ 1 h 569"/>
                <a:gd name="T98" fmla="*/ 0 w 360"/>
                <a:gd name="T99" fmla="*/ 1 h 569"/>
                <a:gd name="T100" fmla="*/ 0 w 360"/>
                <a:gd name="T101" fmla="*/ 1 h 569"/>
                <a:gd name="T102" fmla="*/ 0 w 360"/>
                <a:gd name="T103" fmla="*/ 1 h 569"/>
                <a:gd name="T104" fmla="*/ 0 w 360"/>
                <a:gd name="T105" fmla="*/ 1 h 569"/>
                <a:gd name="T106" fmla="*/ 0 w 360"/>
                <a:gd name="T107" fmla="*/ 1 h 569"/>
                <a:gd name="T108" fmla="*/ 0 w 360"/>
                <a:gd name="T109" fmla="*/ 0 h 569"/>
                <a:gd name="T110" fmla="*/ 0 w 360"/>
                <a:gd name="T111" fmla="*/ 0 h 569"/>
                <a:gd name="T112" fmla="*/ 0 w 360"/>
                <a:gd name="T113" fmla="*/ 0 h 569"/>
                <a:gd name="T114" fmla="*/ 0 w 360"/>
                <a:gd name="T115" fmla="*/ 0 h 569"/>
                <a:gd name="T116" fmla="*/ 0 w 360"/>
                <a:gd name="T117" fmla="*/ 0 h 569"/>
                <a:gd name="T118" fmla="*/ 0 w 360"/>
                <a:gd name="T119" fmla="*/ 0 h 569"/>
                <a:gd name="T120" fmla="*/ 0 w 360"/>
                <a:gd name="T121" fmla="*/ 0 h 569"/>
                <a:gd name="T122" fmla="*/ 0 w 360"/>
                <a:gd name="T123" fmla="*/ 0 h 5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0"/>
                <a:gd name="T187" fmla="*/ 0 h 569"/>
                <a:gd name="T188" fmla="*/ 360 w 360"/>
                <a:gd name="T189" fmla="*/ 569 h 5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0" h="569">
                  <a:moveTo>
                    <a:pt x="178" y="569"/>
                  </a:moveTo>
                  <a:lnTo>
                    <a:pt x="158" y="568"/>
                  </a:lnTo>
                  <a:lnTo>
                    <a:pt x="139" y="565"/>
                  </a:lnTo>
                  <a:lnTo>
                    <a:pt x="130" y="562"/>
                  </a:lnTo>
                  <a:lnTo>
                    <a:pt x="121" y="560"/>
                  </a:lnTo>
                  <a:lnTo>
                    <a:pt x="113" y="557"/>
                  </a:lnTo>
                  <a:lnTo>
                    <a:pt x="104" y="554"/>
                  </a:lnTo>
                  <a:lnTo>
                    <a:pt x="89" y="545"/>
                  </a:lnTo>
                  <a:lnTo>
                    <a:pt x="74" y="534"/>
                  </a:lnTo>
                  <a:lnTo>
                    <a:pt x="61" y="522"/>
                  </a:lnTo>
                  <a:lnTo>
                    <a:pt x="49" y="508"/>
                  </a:lnTo>
                  <a:lnTo>
                    <a:pt x="37" y="492"/>
                  </a:lnTo>
                  <a:lnTo>
                    <a:pt x="27" y="475"/>
                  </a:lnTo>
                  <a:lnTo>
                    <a:pt x="19" y="456"/>
                  </a:lnTo>
                  <a:lnTo>
                    <a:pt x="13" y="437"/>
                  </a:lnTo>
                  <a:lnTo>
                    <a:pt x="7" y="415"/>
                  </a:lnTo>
                  <a:lnTo>
                    <a:pt x="3" y="393"/>
                  </a:lnTo>
                  <a:lnTo>
                    <a:pt x="0" y="369"/>
                  </a:lnTo>
                  <a:lnTo>
                    <a:pt x="0" y="344"/>
                  </a:lnTo>
                  <a:lnTo>
                    <a:pt x="0" y="321"/>
                  </a:lnTo>
                  <a:lnTo>
                    <a:pt x="3" y="300"/>
                  </a:lnTo>
                  <a:lnTo>
                    <a:pt x="6" y="280"/>
                  </a:lnTo>
                  <a:lnTo>
                    <a:pt x="11" y="260"/>
                  </a:lnTo>
                  <a:lnTo>
                    <a:pt x="18" y="243"/>
                  </a:lnTo>
                  <a:lnTo>
                    <a:pt x="26" y="227"/>
                  </a:lnTo>
                  <a:lnTo>
                    <a:pt x="35" y="210"/>
                  </a:lnTo>
                  <a:lnTo>
                    <a:pt x="46" y="196"/>
                  </a:lnTo>
                  <a:lnTo>
                    <a:pt x="58" y="183"/>
                  </a:lnTo>
                  <a:lnTo>
                    <a:pt x="72" y="172"/>
                  </a:lnTo>
                  <a:lnTo>
                    <a:pt x="86" y="162"/>
                  </a:lnTo>
                  <a:lnTo>
                    <a:pt x="100" y="154"/>
                  </a:lnTo>
                  <a:lnTo>
                    <a:pt x="116" y="148"/>
                  </a:lnTo>
                  <a:lnTo>
                    <a:pt x="133" y="143"/>
                  </a:lnTo>
                  <a:lnTo>
                    <a:pt x="150" y="141"/>
                  </a:lnTo>
                  <a:lnTo>
                    <a:pt x="168" y="140"/>
                  </a:lnTo>
                  <a:lnTo>
                    <a:pt x="186" y="141"/>
                  </a:lnTo>
                  <a:lnTo>
                    <a:pt x="204" y="143"/>
                  </a:lnTo>
                  <a:lnTo>
                    <a:pt x="220" y="149"/>
                  </a:lnTo>
                  <a:lnTo>
                    <a:pt x="235" y="155"/>
                  </a:lnTo>
                  <a:lnTo>
                    <a:pt x="250" y="164"/>
                  </a:lnTo>
                  <a:lnTo>
                    <a:pt x="263" y="175"/>
                  </a:lnTo>
                  <a:lnTo>
                    <a:pt x="275" y="188"/>
                  </a:lnTo>
                  <a:lnTo>
                    <a:pt x="286" y="204"/>
                  </a:lnTo>
                  <a:lnTo>
                    <a:pt x="291" y="211"/>
                  </a:lnTo>
                  <a:lnTo>
                    <a:pt x="291" y="0"/>
                  </a:lnTo>
                  <a:lnTo>
                    <a:pt x="325" y="0"/>
                  </a:lnTo>
                  <a:lnTo>
                    <a:pt x="360" y="0"/>
                  </a:lnTo>
                  <a:lnTo>
                    <a:pt x="360" y="558"/>
                  </a:lnTo>
                  <a:lnTo>
                    <a:pt x="329" y="558"/>
                  </a:lnTo>
                  <a:lnTo>
                    <a:pt x="297" y="558"/>
                  </a:lnTo>
                  <a:lnTo>
                    <a:pt x="297" y="502"/>
                  </a:lnTo>
                  <a:lnTo>
                    <a:pt x="288" y="514"/>
                  </a:lnTo>
                  <a:lnTo>
                    <a:pt x="277" y="527"/>
                  </a:lnTo>
                  <a:lnTo>
                    <a:pt x="265" y="538"/>
                  </a:lnTo>
                  <a:lnTo>
                    <a:pt x="253" y="547"/>
                  </a:lnTo>
                  <a:lnTo>
                    <a:pt x="239" y="555"/>
                  </a:lnTo>
                  <a:lnTo>
                    <a:pt x="225" y="561"/>
                  </a:lnTo>
                  <a:lnTo>
                    <a:pt x="211" y="566"/>
                  </a:lnTo>
                  <a:lnTo>
                    <a:pt x="194" y="568"/>
                  </a:lnTo>
                  <a:lnTo>
                    <a:pt x="178" y="569"/>
                  </a:lnTo>
                  <a:close/>
                  <a:moveTo>
                    <a:pt x="182" y="201"/>
                  </a:moveTo>
                  <a:lnTo>
                    <a:pt x="168" y="201"/>
                  </a:lnTo>
                  <a:lnTo>
                    <a:pt x="155" y="204"/>
                  </a:lnTo>
                  <a:lnTo>
                    <a:pt x="143" y="207"/>
                  </a:lnTo>
                  <a:lnTo>
                    <a:pt x="132" y="210"/>
                  </a:lnTo>
                  <a:lnTo>
                    <a:pt x="122" y="216"/>
                  </a:lnTo>
                  <a:lnTo>
                    <a:pt x="113" y="222"/>
                  </a:lnTo>
                  <a:lnTo>
                    <a:pt x="104" y="230"/>
                  </a:lnTo>
                  <a:lnTo>
                    <a:pt x="98" y="237"/>
                  </a:lnTo>
                  <a:lnTo>
                    <a:pt x="91" y="247"/>
                  </a:lnTo>
                  <a:lnTo>
                    <a:pt x="86" y="259"/>
                  </a:lnTo>
                  <a:lnTo>
                    <a:pt x="81" y="271"/>
                  </a:lnTo>
                  <a:lnTo>
                    <a:pt x="78" y="286"/>
                  </a:lnTo>
                  <a:lnTo>
                    <a:pt x="75" y="301"/>
                  </a:lnTo>
                  <a:lnTo>
                    <a:pt x="73" y="317"/>
                  </a:lnTo>
                  <a:lnTo>
                    <a:pt x="72" y="335"/>
                  </a:lnTo>
                  <a:lnTo>
                    <a:pt x="72" y="355"/>
                  </a:lnTo>
                  <a:lnTo>
                    <a:pt x="72" y="372"/>
                  </a:lnTo>
                  <a:lnTo>
                    <a:pt x="73" y="390"/>
                  </a:lnTo>
                  <a:lnTo>
                    <a:pt x="75" y="406"/>
                  </a:lnTo>
                  <a:lnTo>
                    <a:pt x="78" y="420"/>
                  </a:lnTo>
                  <a:lnTo>
                    <a:pt x="83" y="434"/>
                  </a:lnTo>
                  <a:lnTo>
                    <a:pt x="87" y="448"/>
                  </a:lnTo>
                  <a:lnTo>
                    <a:pt x="93" y="458"/>
                  </a:lnTo>
                  <a:lnTo>
                    <a:pt x="100" y="469"/>
                  </a:lnTo>
                  <a:lnTo>
                    <a:pt x="108" y="479"/>
                  </a:lnTo>
                  <a:lnTo>
                    <a:pt x="115" y="487"/>
                  </a:lnTo>
                  <a:lnTo>
                    <a:pt x="125" y="495"/>
                  </a:lnTo>
                  <a:lnTo>
                    <a:pt x="135" y="500"/>
                  </a:lnTo>
                  <a:lnTo>
                    <a:pt x="145" y="504"/>
                  </a:lnTo>
                  <a:lnTo>
                    <a:pt x="157" y="508"/>
                  </a:lnTo>
                  <a:lnTo>
                    <a:pt x="169" y="510"/>
                  </a:lnTo>
                  <a:lnTo>
                    <a:pt x="182" y="510"/>
                  </a:lnTo>
                  <a:lnTo>
                    <a:pt x="194" y="510"/>
                  </a:lnTo>
                  <a:lnTo>
                    <a:pt x="205" y="508"/>
                  </a:lnTo>
                  <a:lnTo>
                    <a:pt x="216" y="505"/>
                  </a:lnTo>
                  <a:lnTo>
                    <a:pt x="226" y="501"/>
                  </a:lnTo>
                  <a:lnTo>
                    <a:pt x="236" y="496"/>
                  </a:lnTo>
                  <a:lnTo>
                    <a:pt x="246" y="489"/>
                  </a:lnTo>
                  <a:lnTo>
                    <a:pt x="253" y="481"/>
                  </a:lnTo>
                  <a:lnTo>
                    <a:pt x="262" y="473"/>
                  </a:lnTo>
                  <a:lnTo>
                    <a:pt x="269" y="463"/>
                  </a:lnTo>
                  <a:lnTo>
                    <a:pt x="275" y="453"/>
                  </a:lnTo>
                  <a:lnTo>
                    <a:pt x="279" y="441"/>
                  </a:lnTo>
                  <a:lnTo>
                    <a:pt x="284" y="430"/>
                  </a:lnTo>
                  <a:lnTo>
                    <a:pt x="287" y="417"/>
                  </a:lnTo>
                  <a:lnTo>
                    <a:pt x="290" y="404"/>
                  </a:lnTo>
                  <a:lnTo>
                    <a:pt x="291" y="390"/>
                  </a:lnTo>
                  <a:lnTo>
                    <a:pt x="291" y="374"/>
                  </a:lnTo>
                  <a:lnTo>
                    <a:pt x="291" y="353"/>
                  </a:lnTo>
                  <a:lnTo>
                    <a:pt x="290" y="335"/>
                  </a:lnTo>
                  <a:lnTo>
                    <a:pt x="288" y="317"/>
                  </a:lnTo>
                  <a:lnTo>
                    <a:pt x="285" y="301"/>
                  </a:lnTo>
                  <a:lnTo>
                    <a:pt x="281" y="286"/>
                  </a:lnTo>
                  <a:lnTo>
                    <a:pt x="276" y="271"/>
                  </a:lnTo>
                  <a:lnTo>
                    <a:pt x="270" y="258"/>
                  </a:lnTo>
                  <a:lnTo>
                    <a:pt x="263" y="246"/>
                  </a:lnTo>
                  <a:lnTo>
                    <a:pt x="255" y="235"/>
                  </a:lnTo>
                  <a:lnTo>
                    <a:pt x="248" y="227"/>
                  </a:lnTo>
                  <a:lnTo>
                    <a:pt x="238" y="219"/>
                  </a:lnTo>
                  <a:lnTo>
                    <a:pt x="228" y="212"/>
                  </a:lnTo>
                  <a:lnTo>
                    <a:pt x="218" y="208"/>
                  </a:lnTo>
                  <a:lnTo>
                    <a:pt x="206" y="204"/>
                  </a:lnTo>
                  <a:lnTo>
                    <a:pt x="194" y="202"/>
                  </a:lnTo>
                  <a:lnTo>
                    <a:pt x="182" y="201"/>
                  </a:lnTo>
                  <a:close/>
                </a:path>
              </a:pathLst>
            </a:custGeom>
            <a:solidFill>
              <a:srgbClr val="2C5882"/>
            </a:solidFill>
            <a:ln w="9525">
              <a:noFill/>
              <a:round/>
            </a:ln>
          </p:spPr>
          <p:txBody>
            <a:bodyPr/>
            <a:lstStyle/>
            <a:p>
              <a:endParaRPr lang="zh-CN" altLang="en-US"/>
            </a:p>
          </p:txBody>
        </p:sp>
        <p:sp>
          <p:nvSpPr>
            <p:cNvPr id="49241" name="Freeform 25"/>
            <p:cNvSpPr/>
            <p:nvPr/>
          </p:nvSpPr>
          <p:spPr bwMode="auto">
            <a:xfrm>
              <a:off x="2533" y="979"/>
              <a:ext cx="110" cy="139"/>
            </a:xfrm>
            <a:custGeom>
              <a:avLst/>
              <a:gdLst>
                <a:gd name="T0" fmla="*/ 0 w 328"/>
                <a:gd name="T1" fmla="*/ 0 h 417"/>
                <a:gd name="T2" fmla="*/ 0 w 328"/>
                <a:gd name="T3" fmla="*/ 0 h 417"/>
                <a:gd name="T4" fmla="*/ 0 w 328"/>
                <a:gd name="T5" fmla="*/ 0 h 417"/>
                <a:gd name="T6" fmla="*/ 0 w 328"/>
                <a:gd name="T7" fmla="*/ 0 h 417"/>
                <a:gd name="T8" fmla="*/ 0 w 328"/>
                <a:gd name="T9" fmla="*/ 0 h 417"/>
                <a:gd name="T10" fmla="*/ 0 w 328"/>
                <a:gd name="T11" fmla="*/ 0 h 417"/>
                <a:gd name="T12" fmla="*/ 0 w 328"/>
                <a:gd name="T13" fmla="*/ 0 h 417"/>
                <a:gd name="T14" fmla="*/ 0 w 328"/>
                <a:gd name="T15" fmla="*/ 0 h 417"/>
                <a:gd name="T16" fmla="*/ 0 w 328"/>
                <a:gd name="T17" fmla="*/ 0 h 417"/>
                <a:gd name="T18" fmla="*/ 0 w 328"/>
                <a:gd name="T19" fmla="*/ 0 h 417"/>
                <a:gd name="T20" fmla="*/ 0 w 328"/>
                <a:gd name="T21" fmla="*/ 0 h 417"/>
                <a:gd name="T22" fmla="*/ 0 w 328"/>
                <a:gd name="T23" fmla="*/ 0 h 417"/>
                <a:gd name="T24" fmla="*/ 0 w 328"/>
                <a:gd name="T25" fmla="*/ 0 h 417"/>
                <a:gd name="T26" fmla="*/ 0 w 328"/>
                <a:gd name="T27" fmla="*/ 0 h 417"/>
                <a:gd name="T28" fmla="*/ 0 w 328"/>
                <a:gd name="T29" fmla="*/ 0 h 417"/>
                <a:gd name="T30" fmla="*/ 0 w 328"/>
                <a:gd name="T31" fmla="*/ 0 h 417"/>
                <a:gd name="T32" fmla="*/ 0 w 328"/>
                <a:gd name="T33" fmla="*/ 0 h 417"/>
                <a:gd name="T34" fmla="*/ 0 w 328"/>
                <a:gd name="T35" fmla="*/ 0 h 417"/>
                <a:gd name="T36" fmla="*/ 0 w 328"/>
                <a:gd name="T37" fmla="*/ 1 h 417"/>
                <a:gd name="T38" fmla="*/ 0 w 328"/>
                <a:gd name="T39" fmla="*/ 1 h 417"/>
                <a:gd name="T40" fmla="*/ 0 w 328"/>
                <a:gd name="T41" fmla="*/ 0 h 417"/>
                <a:gd name="T42" fmla="*/ 0 w 328"/>
                <a:gd name="T43" fmla="*/ 1 h 417"/>
                <a:gd name="T44" fmla="*/ 0 w 328"/>
                <a:gd name="T45" fmla="*/ 1 h 417"/>
                <a:gd name="T46" fmla="*/ 0 w 328"/>
                <a:gd name="T47" fmla="*/ 1 h 417"/>
                <a:gd name="T48" fmla="*/ 0 w 328"/>
                <a:gd name="T49" fmla="*/ 1 h 417"/>
                <a:gd name="T50" fmla="*/ 0 w 328"/>
                <a:gd name="T51" fmla="*/ 1 h 417"/>
                <a:gd name="T52" fmla="*/ 0 w 328"/>
                <a:gd name="T53" fmla="*/ 1 h 417"/>
                <a:gd name="T54" fmla="*/ 0 w 328"/>
                <a:gd name="T55" fmla="*/ 1 h 417"/>
                <a:gd name="T56" fmla="*/ 0 w 328"/>
                <a:gd name="T57" fmla="*/ 1 h 417"/>
                <a:gd name="T58" fmla="*/ 0 w 328"/>
                <a:gd name="T59" fmla="*/ 1 h 417"/>
                <a:gd name="T60" fmla="*/ 0 w 328"/>
                <a:gd name="T61" fmla="*/ 0 h 417"/>
                <a:gd name="T62" fmla="*/ 0 w 328"/>
                <a:gd name="T63" fmla="*/ 0 h 417"/>
                <a:gd name="T64" fmla="*/ 0 w 328"/>
                <a:gd name="T65" fmla="*/ 0 h 417"/>
                <a:gd name="T66" fmla="*/ 0 w 328"/>
                <a:gd name="T67" fmla="*/ 0 h 417"/>
                <a:gd name="T68" fmla="*/ 0 w 328"/>
                <a:gd name="T69" fmla="*/ 0 h 4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8"/>
                <a:gd name="T106" fmla="*/ 0 h 417"/>
                <a:gd name="T107" fmla="*/ 328 w 328"/>
                <a:gd name="T108" fmla="*/ 417 h 4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8" h="417">
                  <a:moveTo>
                    <a:pt x="68" y="0"/>
                  </a:moveTo>
                  <a:lnTo>
                    <a:pt x="68" y="262"/>
                  </a:lnTo>
                  <a:lnTo>
                    <a:pt x="68" y="274"/>
                  </a:lnTo>
                  <a:lnTo>
                    <a:pt x="69" y="286"/>
                  </a:lnTo>
                  <a:lnTo>
                    <a:pt x="72" y="296"/>
                  </a:lnTo>
                  <a:lnTo>
                    <a:pt x="74" y="305"/>
                  </a:lnTo>
                  <a:lnTo>
                    <a:pt x="76" y="314"/>
                  </a:lnTo>
                  <a:lnTo>
                    <a:pt x="79" y="322"/>
                  </a:lnTo>
                  <a:lnTo>
                    <a:pt x="84" y="329"/>
                  </a:lnTo>
                  <a:lnTo>
                    <a:pt x="88" y="335"/>
                  </a:lnTo>
                  <a:lnTo>
                    <a:pt x="93" y="340"/>
                  </a:lnTo>
                  <a:lnTo>
                    <a:pt x="99" y="345"/>
                  </a:lnTo>
                  <a:lnTo>
                    <a:pt x="107" y="349"/>
                  </a:lnTo>
                  <a:lnTo>
                    <a:pt x="114" y="352"/>
                  </a:lnTo>
                  <a:lnTo>
                    <a:pt x="122" y="355"/>
                  </a:lnTo>
                  <a:lnTo>
                    <a:pt x="132" y="357"/>
                  </a:lnTo>
                  <a:lnTo>
                    <a:pt x="142" y="358"/>
                  </a:lnTo>
                  <a:lnTo>
                    <a:pt x="153" y="358"/>
                  </a:lnTo>
                  <a:lnTo>
                    <a:pt x="165" y="357"/>
                  </a:lnTo>
                  <a:lnTo>
                    <a:pt x="176" y="356"/>
                  </a:lnTo>
                  <a:lnTo>
                    <a:pt x="186" y="352"/>
                  </a:lnTo>
                  <a:lnTo>
                    <a:pt x="196" y="348"/>
                  </a:lnTo>
                  <a:lnTo>
                    <a:pt x="206" y="343"/>
                  </a:lnTo>
                  <a:lnTo>
                    <a:pt x="215" y="336"/>
                  </a:lnTo>
                  <a:lnTo>
                    <a:pt x="223" y="328"/>
                  </a:lnTo>
                  <a:lnTo>
                    <a:pt x="230" y="320"/>
                  </a:lnTo>
                  <a:lnTo>
                    <a:pt x="237" y="310"/>
                  </a:lnTo>
                  <a:lnTo>
                    <a:pt x="243" y="299"/>
                  </a:lnTo>
                  <a:lnTo>
                    <a:pt x="248" y="288"/>
                  </a:lnTo>
                  <a:lnTo>
                    <a:pt x="252" y="275"/>
                  </a:lnTo>
                  <a:lnTo>
                    <a:pt x="255" y="262"/>
                  </a:lnTo>
                  <a:lnTo>
                    <a:pt x="258" y="247"/>
                  </a:lnTo>
                  <a:lnTo>
                    <a:pt x="259" y="232"/>
                  </a:lnTo>
                  <a:lnTo>
                    <a:pt x="259" y="217"/>
                  </a:lnTo>
                  <a:lnTo>
                    <a:pt x="259" y="0"/>
                  </a:lnTo>
                  <a:lnTo>
                    <a:pt x="294" y="0"/>
                  </a:lnTo>
                  <a:lnTo>
                    <a:pt x="328" y="0"/>
                  </a:lnTo>
                  <a:lnTo>
                    <a:pt x="328" y="406"/>
                  </a:lnTo>
                  <a:lnTo>
                    <a:pt x="295" y="406"/>
                  </a:lnTo>
                  <a:lnTo>
                    <a:pt x="262" y="406"/>
                  </a:lnTo>
                  <a:lnTo>
                    <a:pt x="262" y="344"/>
                  </a:lnTo>
                  <a:lnTo>
                    <a:pt x="255" y="355"/>
                  </a:lnTo>
                  <a:lnTo>
                    <a:pt x="248" y="364"/>
                  </a:lnTo>
                  <a:lnTo>
                    <a:pt x="236" y="376"/>
                  </a:lnTo>
                  <a:lnTo>
                    <a:pt x="224" y="387"/>
                  </a:lnTo>
                  <a:lnTo>
                    <a:pt x="212" y="396"/>
                  </a:lnTo>
                  <a:lnTo>
                    <a:pt x="198" y="404"/>
                  </a:lnTo>
                  <a:lnTo>
                    <a:pt x="184" y="409"/>
                  </a:lnTo>
                  <a:lnTo>
                    <a:pt x="169" y="414"/>
                  </a:lnTo>
                  <a:lnTo>
                    <a:pt x="154" y="416"/>
                  </a:lnTo>
                  <a:lnTo>
                    <a:pt x="138" y="417"/>
                  </a:lnTo>
                  <a:lnTo>
                    <a:pt x="122" y="416"/>
                  </a:lnTo>
                  <a:lnTo>
                    <a:pt x="105" y="415"/>
                  </a:lnTo>
                  <a:lnTo>
                    <a:pt x="91" y="411"/>
                  </a:lnTo>
                  <a:lnTo>
                    <a:pt x="78" y="408"/>
                  </a:lnTo>
                  <a:lnTo>
                    <a:pt x="65" y="403"/>
                  </a:lnTo>
                  <a:lnTo>
                    <a:pt x="54" y="397"/>
                  </a:lnTo>
                  <a:lnTo>
                    <a:pt x="44" y="390"/>
                  </a:lnTo>
                  <a:lnTo>
                    <a:pt x="34" y="382"/>
                  </a:lnTo>
                  <a:lnTo>
                    <a:pt x="27" y="373"/>
                  </a:lnTo>
                  <a:lnTo>
                    <a:pt x="19" y="362"/>
                  </a:lnTo>
                  <a:lnTo>
                    <a:pt x="14" y="351"/>
                  </a:lnTo>
                  <a:lnTo>
                    <a:pt x="9" y="339"/>
                  </a:lnTo>
                  <a:lnTo>
                    <a:pt x="5" y="325"/>
                  </a:lnTo>
                  <a:lnTo>
                    <a:pt x="3" y="311"/>
                  </a:lnTo>
                  <a:lnTo>
                    <a:pt x="0" y="296"/>
                  </a:lnTo>
                  <a:lnTo>
                    <a:pt x="0" y="278"/>
                  </a:lnTo>
                  <a:lnTo>
                    <a:pt x="0" y="0"/>
                  </a:lnTo>
                  <a:lnTo>
                    <a:pt x="34" y="0"/>
                  </a:lnTo>
                  <a:lnTo>
                    <a:pt x="68" y="0"/>
                  </a:lnTo>
                  <a:close/>
                </a:path>
              </a:pathLst>
            </a:custGeom>
            <a:solidFill>
              <a:srgbClr val="2C5882"/>
            </a:solidFill>
            <a:ln w="9525">
              <a:noFill/>
              <a:round/>
            </a:ln>
          </p:spPr>
          <p:txBody>
            <a:bodyPr/>
            <a:lstStyle/>
            <a:p>
              <a:endParaRPr lang="zh-CN" altLang="en-US"/>
            </a:p>
          </p:txBody>
        </p:sp>
        <p:sp>
          <p:nvSpPr>
            <p:cNvPr id="49242" name="Freeform 24"/>
            <p:cNvSpPr/>
            <p:nvPr/>
          </p:nvSpPr>
          <p:spPr bwMode="auto">
            <a:xfrm>
              <a:off x="2735" y="929"/>
              <a:ext cx="151" cy="186"/>
            </a:xfrm>
            <a:custGeom>
              <a:avLst/>
              <a:gdLst>
                <a:gd name="T0" fmla="*/ 0 w 453"/>
                <a:gd name="T1" fmla="*/ 1 h 558"/>
                <a:gd name="T2" fmla="*/ 0 w 453"/>
                <a:gd name="T3" fmla="*/ 0 h 558"/>
                <a:gd name="T4" fmla="*/ 0 w 453"/>
                <a:gd name="T5" fmla="*/ 0 h 558"/>
                <a:gd name="T6" fmla="*/ 0 w 453"/>
                <a:gd name="T7" fmla="*/ 0 h 558"/>
                <a:gd name="T8" fmla="*/ 0 w 453"/>
                <a:gd name="T9" fmla="*/ 0 h 558"/>
                <a:gd name="T10" fmla="*/ 1 w 453"/>
                <a:gd name="T11" fmla="*/ 0 h 558"/>
                <a:gd name="T12" fmla="*/ 1 w 453"/>
                <a:gd name="T13" fmla="*/ 0 h 558"/>
                <a:gd name="T14" fmla="*/ 1 w 453"/>
                <a:gd name="T15" fmla="*/ 0 h 558"/>
                <a:gd name="T16" fmla="*/ 0 w 453"/>
                <a:gd name="T17" fmla="*/ 0 h 558"/>
                <a:gd name="T18" fmla="*/ 0 w 453"/>
                <a:gd name="T19" fmla="*/ 1 h 558"/>
                <a:gd name="T20" fmla="*/ 0 w 453"/>
                <a:gd name="T21" fmla="*/ 1 h 558"/>
                <a:gd name="T22" fmla="*/ 0 w 453"/>
                <a:gd name="T23" fmla="*/ 1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3"/>
                <a:gd name="T37" fmla="*/ 0 h 558"/>
                <a:gd name="T38" fmla="*/ 453 w 453"/>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3" h="558">
                  <a:moveTo>
                    <a:pt x="190" y="558"/>
                  </a:moveTo>
                  <a:lnTo>
                    <a:pt x="190" y="67"/>
                  </a:lnTo>
                  <a:lnTo>
                    <a:pt x="0" y="67"/>
                  </a:lnTo>
                  <a:lnTo>
                    <a:pt x="0" y="34"/>
                  </a:lnTo>
                  <a:lnTo>
                    <a:pt x="0" y="0"/>
                  </a:lnTo>
                  <a:lnTo>
                    <a:pt x="453" y="0"/>
                  </a:lnTo>
                  <a:lnTo>
                    <a:pt x="453" y="34"/>
                  </a:lnTo>
                  <a:lnTo>
                    <a:pt x="453" y="67"/>
                  </a:lnTo>
                  <a:lnTo>
                    <a:pt x="264" y="67"/>
                  </a:lnTo>
                  <a:lnTo>
                    <a:pt x="264" y="558"/>
                  </a:lnTo>
                  <a:lnTo>
                    <a:pt x="227" y="558"/>
                  </a:lnTo>
                  <a:lnTo>
                    <a:pt x="190" y="558"/>
                  </a:lnTo>
                  <a:close/>
                </a:path>
              </a:pathLst>
            </a:custGeom>
            <a:solidFill>
              <a:srgbClr val="2C5882"/>
            </a:solidFill>
            <a:ln w="9525">
              <a:noFill/>
              <a:round/>
            </a:ln>
          </p:spPr>
          <p:txBody>
            <a:bodyPr/>
            <a:lstStyle/>
            <a:p>
              <a:endParaRPr lang="zh-CN" altLang="en-US"/>
            </a:p>
          </p:txBody>
        </p:sp>
        <p:sp>
          <p:nvSpPr>
            <p:cNvPr id="49243" name="Freeform 23"/>
            <p:cNvSpPr>
              <a:spLocks noEditPoints="1"/>
            </p:cNvSpPr>
            <p:nvPr/>
          </p:nvSpPr>
          <p:spPr bwMode="auto">
            <a:xfrm>
              <a:off x="2915" y="975"/>
              <a:ext cx="122" cy="143"/>
            </a:xfrm>
            <a:custGeom>
              <a:avLst/>
              <a:gdLst>
                <a:gd name="T0" fmla="*/ 0 w 368"/>
                <a:gd name="T1" fmla="*/ 1 h 429"/>
                <a:gd name="T2" fmla="*/ 0 w 368"/>
                <a:gd name="T3" fmla="*/ 1 h 429"/>
                <a:gd name="T4" fmla="*/ 0 w 368"/>
                <a:gd name="T5" fmla="*/ 1 h 429"/>
                <a:gd name="T6" fmla="*/ 0 w 368"/>
                <a:gd name="T7" fmla="*/ 0 h 429"/>
                <a:gd name="T8" fmla="*/ 0 w 368"/>
                <a:gd name="T9" fmla="*/ 0 h 429"/>
                <a:gd name="T10" fmla="*/ 0 w 368"/>
                <a:gd name="T11" fmla="*/ 0 h 429"/>
                <a:gd name="T12" fmla="*/ 0 w 368"/>
                <a:gd name="T13" fmla="*/ 0 h 429"/>
                <a:gd name="T14" fmla="*/ 0 w 368"/>
                <a:gd name="T15" fmla="*/ 0 h 429"/>
                <a:gd name="T16" fmla="*/ 0 w 368"/>
                <a:gd name="T17" fmla="*/ 0 h 429"/>
                <a:gd name="T18" fmla="*/ 0 w 368"/>
                <a:gd name="T19" fmla="*/ 0 h 429"/>
                <a:gd name="T20" fmla="*/ 0 w 368"/>
                <a:gd name="T21" fmla="*/ 0 h 429"/>
                <a:gd name="T22" fmla="*/ 0 w 368"/>
                <a:gd name="T23" fmla="*/ 0 h 429"/>
                <a:gd name="T24" fmla="*/ 0 w 368"/>
                <a:gd name="T25" fmla="*/ 0 h 429"/>
                <a:gd name="T26" fmla="*/ 0 w 368"/>
                <a:gd name="T27" fmla="*/ 0 h 429"/>
                <a:gd name="T28" fmla="*/ 0 w 368"/>
                <a:gd name="T29" fmla="*/ 0 h 429"/>
                <a:gd name="T30" fmla="*/ 0 w 368"/>
                <a:gd name="T31" fmla="*/ 0 h 429"/>
                <a:gd name="T32" fmla="*/ 0 w 368"/>
                <a:gd name="T33" fmla="*/ 0 h 429"/>
                <a:gd name="T34" fmla="*/ 0 w 368"/>
                <a:gd name="T35" fmla="*/ 0 h 429"/>
                <a:gd name="T36" fmla="*/ 0 w 368"/>
                <a:gd name="T37" fmla="*/ 0 h 429"/>
                <a:gd name="T38" fmla="*/ 0 w 368"/>
                <a:gd name="T39" fmla="*/ 0 h 429"/>
                <a:gd name="T40" fmla="*/ 0 w 368"/>
                <a:gd name="T41" fmla="*/ 0 h 429"/>
                <a:gd name="T42" fmla="*/ 0 w 368"/>
                <a:gd name="T43" fmla="*/ 0 h 429"/>
                <a:gd name="T44" fmla="*/ 0 w 368"/>
                <a:gd name="T45" fmla="*/ 1 h 429"/>
                <a:gd name="T46" fmla="*/ 0 w 368"/>
                <a:gd name="T47" fmla="*/ 1 h 429"/>
                <a:gd name="T48" fmla="*/ 0 w 368"/>
                <a:gd name="T49" fmla="*/ 0 h 429"/>
                <a:gd name="T50" fmla="*/ 0 w 368"/>
                <a:gd name="T51" fmla="*/ 0 h 429"/>
                <a:gd name="T52" fmla="*/ 0 w 368"/>
                <a:gd name="T53" fmla="*/ 0 h 429"/>
                <a:gd name="T54" fmla="*/ 0 w 368"/>
                <a:gd name="T55" fmla="*/ 0 h 429"/>
                <a:gd name="T56" fmla="*/ 0 w 368"/>
                <a:gd name="T57" fmla="*/ 0 h 429"/>
                <a:gd name="T58" fmla="*/ 0 w 368"/>
                <a:gd name="T59" fmla="*/ 0 h 429"/>
                <a:gd name="T60" fmla="*/ 0 w 368"/>
                <a:gd name="T61" fmla="*/ 1 h 429"/>
                <a:gd name="T62" fmla="*/ 0 w 368"/>
                <a:gd name="T63" fmla="*/ 1 h 429"/>
                <a:gd name="T64" fmla="*/ 0 w 368"/>
                <a:gd name="T65" fmla="*/ 1 h 429"/>
                <a:gd name="T66" fmla="*/ 0 w 368"/>
                <a:gd name="T67" fmla="*/ 1 h 429"/>
                <a:gd name="T68" fmla="*/ 0 w 368"/>
                <a:gd name="T69" fmla="*/ 0 h 429"/>
                <a:gd name="T70" fmla="*/ 0 w 368"/>
                <a:gd name="T71" fmla="*/ 0 h 429"/>
                <a:gd name="T72" fmla="*/ 0 w 368"/>
                <a:gd name="T73" fmla="*/ 0 h 429"/>
                <a:gd name="T74" fmla="*/ 0 w 368"/>
                <a:gd name="T75" fmla="*/ 0 h 429"/>
                <a:gd name="T76" fmla="*/ 0 w 368"/>
                <a:gd name="T77" fmla="*/ 0 h 429"/>
                <a:gd name="T78" fmla="*/ 0 w 368"/>
                <a:gd name="T79" fmla="*/ 0 h 429"/>
                <a:gd name="T80" fmla="*/ 0 w 368"/>
                <a:gd name="T81" fmla="*/ 0 h 429"/>
                <a:gd name="T82" fmla="*/ 0 w 368"/>
                <a:gd name="T83" fmla="*/ 0 h 429"/>
                <a:gd name="T84" fmla="*/ 0 w 368"/>
                <a:gd name="T85" fmla="*/ 0 h 429"/>
                <a:gd name="T86" fmla="*/ 0 w 368"/>
                <a:gd name="T87" fmla="*/ 0 h 429"/>
                <a:gd name="T88" fmla="*/ 0 w 368"/>
                <a:gd name="T89" fmla="*/ 0 h 4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8"/>
                <a:gd name="T136" fmla="*/ 0 h 429"/>
                <a:gd name="T137" fmla="*/ 368 w 368"/>
                <a:gd name="T138" fmla="*/ 429 h 4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8" h="429">
                  <a:moveTo>
                    <a:pt x="184" y="429"/>
                  </a:moveTo>
                  <a:lnTo>
                    <a:pt x="163" y="428"/>
                  </a:lnTo>
                  <a:lnTo>
                    <a:pt x="143" y="426"/>
                  </a:lnTo>
                  <a:lnTo>
                    <a:pt x="124" y="421"/>
                  </a:lnTo>
                  <a:lnTo>
                    <a:pt x="107" y="415"/>
                  </a:lnTo>
                  <a:lnTo>
                    <a:pt x="91" y="407"/>
                  </a:lnTo>
                  <a:lnTo>
                    <a:pt x="75" y="398"/>
                  </a:lnTo>
                  <a:lnTo>
                    <a:pt x="61" y="386"/>
                  </a:lnTo>
                  <a:lnTo>
                    <a:pt x="49" y="374"/>
                  </a:lnTo>
                  <a:lnTo>
                    <a:pt x="37" y="360"/>
                  </a:lnTo>
                  <a:lnTo>
                    <a:pt x="27" y="344"/>
                  </a:lnTo>
                  <a:lnTo>
                    <a:pt x="18" y="327"/>
                  </a:lnTo>
                  <a:lnTo>
                    <a:pt x="12" y="309"/>
                  </a:lnTo>
                  <a:lnTo>
                    <a:pt x="6" y="289"/>
                  </a:lnTo>
                  <a:lnTo>
                    <a:pt x="2" y="268"/>
                  </a:lnTo>
                  <a:lnTo>
                    <a:pt x="0" y="246"/>
                  </a:lnTo>
                  <a:lnTo>
                    <a:pt x="0" y="223"/>
                  </a:lnTo>
                  <a:lnTo>
                    <a:pt x="0" y="198"/>
                  </a:lnTo>
                  <a:lnTo>
                    <a:pt x="2" y="174"/>
                  </a:lnTo>
                  <a:lnTo>
                    <a:pt x="6" y="152"/>
                  </a:lnTo>
                  <a:lnTo>
                    <a:pt x="12" y="131"/>
                  </a:lnTo>
                  <a:lnTo>
                    <a:pt x="19" y="112"/>
                  </a:lnTo>
                  <a:lnTo>
                    <a:pt x="28" y="93"/>
                  </a:lnTo>
                  <a:lnTo>
                    <a:pt x="39" y="76"/>
                  </a:lnTo>
                  <a:lnTo>
                    <a:pt x="51" y="60"/>
                  </a:lnTo>
                  <a:lnTo>
                    <a:pt x="65" y="46"/>
                  </a:lnTo>
                  <a:lnTo>
                    <a:pt x="80" y="34"/>
                  </a:lnTo>
                  <a:lnTo>
                    <a:pt x="87" y="29"/>
                  </a:lnTo>
                  <a:lnTo>
                    <a:pt x="95" y="23"/>
                  </a:lnTo>
                  <a:lnTo>
                    <a:pt x="104" y="19"/>
                  </a:lnTo>
                  <a:lnTo>
                    <a:pt x="112" y="15"/>
                  </a:lnTo>
                  <a:lnTo>
                    <a:pt x="130" y="9"/>
                  </a:lnTo>
                  <a:lnTo>
                    <a:pt x="150" y="3"/>
                  </a:lnTo>
                  <a:lnTo>
                    <a:pt x="170" y="1"/>
                  </a:lnTo>
                  <a:lnTo>
                    <a:pt x="191" y="0"/>
                  </a:lnTo>
                  <a:lnTo>
                    <a:pt x="211" y="1"/>
                  </a:lnTo>
                  <a:lnTo>
                    <a:pt x="230" y="3"/>
                  </a:lnTo>
                  <a:lnTo>
                    <a:pt x="247" y="8"/>
                  </a:lnTo>
                  <a:lnTo>
                    <a:pt x="263" y="14"/>
                  </a:lnTo>
                  <a:lnTo>
                    <a:pt x="279" y="23"/>
                  </a:lnTo>
                  <a:lnTo>
                    <a:pt x="293" y="33"/>
                  </a:lnTo>
                  <a:lnTo>
                    <a:pt x="307" y="45"/>
                  </a:lnTo>
                  <a:lnTo>
                    <a:pt x="320" y="59"/>
                  </a:lnTo>
                  <a:lnTo>
                    <a:pt x="331" y="75"/>
                  </a:lnTo>
                  <a:lnTo>
                    <a:pt x="341" y="91"/>
                  </a:lnTo>
                  <a:lnTo>
                    <a:pt x="350" y="108"/>
                  </a:lnTo>
                  <a:lnTo>
                    <a:pt x="356" y="127"/>
                  </a:lnTo>
                  <a:lnTo>
                    <a:pt x="362" y="148"/>
                  </a:lnTo>
                  <a:lnTo>
                    <a:pt x="365" y="169"/>
                  </a:lnTo>
                  <a:lnTo>
                    <a:pt x="368" y="190"/>
                  </a:lnTo>
                  <a:lnTo>
                    <a:pt x="368" y="215"/>
                  </a:lnTo>
                  <a:lnTo>
                    <a:pt x="368" y="239"/>
                  </a:lnTo>
                  <a:lnTo>
                    <a:pt x="72" y="239"/>
                  </a:lnTo>
                  <a:lnTo>
                    <a:pt x="73" y="253"/>
                  </a:lnTo>
                  <a:lnTo>
                    <a:pt x="75" y="267"/>
                  </a:lnTo>
                  <a:lnTo>
                    <a:pt x="77" y="280"/>
                  </a:lnTo>
                  <a:lnTo>
                    <a:pt x="81" y="292"/>
                  </a:lnTo>
                  <a:lnTo>
                    <a:pt x="84" y="303"/>
                  </a:lnTo>
                  <a:lnTo>
                    <a:pt x="88" y="313"/>
                  </a:lnTo>
                  <a:lnTo>
                    <a:pt x="94" y="323"/>
                  </a:lnTo>
                  <a:lnTo>
                    <a:pt x="99" y="332"/>
                  </a:lnTo>
                  <a:lnTo>
                    <a:pt x="107" y="340"/>
                  </a:lnTo>
                  <a:lnTo>
                    <a:pt x="116" y="348"/>
                  </a:lnTo>
                  <a:lnTo>
                    <a:pt x="126" y="355"/>
                  </a:lnTo>
                  <a:lnTo>
                    <a:pt x="137" y="360"/>
                  </a:lnTo>
                  <a:lnTo>
                    <a:pt x="149" y="364"/>
                  </a:lnTo>
                  <a:lnTo>
                    <a:pt x="162" y="368"/>
                  </a:lnTo>
                  <a:lnTo>
                    <a:pt x="175" y="369"/>
                  </a:lnTo>
                  <a:lnTo>
                    <a:pt x="190" y="370"/>
                  </a:lnTo>
                  <a:lnTo>
                    <a:pt x="200" y="370"/>
                  </a:lnTo>
                  <a:lnTo>
                    <a:pt x="209" y="369"/>
                  </a:lnTo>
                  <a:lnTo>
                    <a:pt x="219" y="367"/>
                  </a:lnTo>
                  <a:lnTo>
                    <a:pt x="227" y="364"/>
                  </a:lnTo>
                  <a:lnTo>
                    <a:pt x="235" y="361"/>
                  </a:lnTo>
                  <a:lnTo>
                    <a:pt x="244" y="358"/>
                  </a:lnTo>
                  <a:lnTo>
                    <a:pt x="251" y="353"/>
                  </a:lnTo>
                  <a:lnTo>
                    <a:pt x="259" y="348"/>
                  </a:lnTo>
                  <a:lnTo>
                    <a:pt x="266" y="343"/>
                  </a:lnTo>
                  <a:lnTo>
                    <a:pt x="272" y="336"/>
                  </a:lnTo>
                  <a:lnTo>
                    <a:pt x="278" y="329"/>
                  </a:lnTo>
                  <a:lnTo>
                    <a:pt x="282" y="323"/>
                  </a:lnTo>
                  <a:lnTo>
                    <a:pt x="286" y="315"/>
                  </a:lnTo>
                  <a:lnTo>
                    <a:pt x="290" y="308"/>
                  </a:lnTo>
                  <a:lnTo>
                    <a:pt x="292" y="300"/>
                  </a:lnTo>
                  <a:lnTo>
                    <a:pt x="294" y="291"/>
                  </a:lnTo>
                  <a:lnTo>
                    <a:pt x="362" y="291"/>
                  </a:lnTo>
                  <a:lnTo>
                    <a:pt x="358" y="308"/>
                  </a:lnTo>
                  <a:lnTo>
                    <a:pt x="352" y="323"/>
                  </a:lnTo>
                  <a:lnTo>
                    <a:pt x="345" y="337"/>
                  </a:lnTo>
                  <a:lnTo>
                    <a:pt x="339" y="350"/>
                  </a:lnTo>
                  <a:lnTo>
                    <a:pt x="330" y="362"/>
                  </a:lnTo>
                  <a:lnTo>
                    <a:pt x="321" y="374"/>
                  </a:lnTo>
                  <a:lnTo>
                    <a:pt x="312" y="384"/>
                  </a:lnTo>
                  <a:lnTo>
                    <a:pt x="301" y="394"/>
                  </a:lnTo>
                  <a:lnTo>
                    <a:pt x="289" y="402"/>
                  </a:lnTo>
                  <a:lnTo>
                    <a:pt x="277" y="409"/>
                  </a:lnTo>
                  <a:lnTo>
                    <a:pt x="263" y="415"/>
                  </a:lnTo>
                  <a:lnTo>
                    <a:pt x="249" y="420"/>
                  </a:lnTo>
                  <a:lnTo>
                    <a:pt x="234" y="423"/>
                  </a:lnTo>
                  <a:lnTo>
                    <a:pt x="217" y="427"/>
                  </a:lnTo>
                  <a:lnTo>
                    <a:pt x="201" y="428"/>
                  </a:lnTo>
                  <a:lnTo>
                    <a:pt x="184" y="429"/>
                  </a:lnTo>
                  <a:close/>
                  <a:moveTo>
                    <a:pt x="297" y="184"/>
                  </a:moveTo>
                  <a:lnTo>
                    <a:pt x="296" y="170"/>
                  </a:lnTo>
                  <a:lnTo>
                    <a:pt x="294" y="157"/>
                  </a:lnTo>
                  <a:lnTo>
                    <a:pt x="292" y="145"/>
                  </a:lnTo>
                  <a:lnTo>
                    <a:pt x="289" y="134"/>
                  </a:lnTo>
                  <a:lnTo>
                    <a:pt x="285" y="123"/>
                  </a:lnTo>
                  <a:lnTo>
                    <a:pt x="281" y="113"/>
                  </a:lnTo>
                  <a:lnTo>
                    <a:pt x="275" y="104"/>
                  </a:lnTo>
                  <a:lnTo>
                    <a:pt x="269" y="95"/>
                  </a:lnTo>
                  <a:lnTo>
                    <a:pt x="262" y="88"/>
                  </a:lnTo>
                  <a:lnTo>
                    <a:pt x="254" y="80"/>
                  </a:lnTo>
                  <a:lnTo>
                    <a:pt x="245" y="75"/>
                  </a:lnTo>
                  <a:lnTo>
                    <a:pt x="235" y="69"/>
                  </a:lnTo>
                  <a:lnTo>
                    <a:pt x="225" y="66"/>
                  </a:lnTo>
                  <a:lnTo>
                    <a:pt x="213" y="64"/>
                  </a:lnTo>
                  <a:lnTo>
                    <a:pt x="201" y="61"/>
                  </a:lnTo>
                  <a:lnTo>
                    <a:pt x="188" y="61"/>
                  </a:lnTo>
                  <a:lnTo>
                    <a:pt x="175" y="61"/>
                  </a:lnTo>
                  <a:lnTo>
                    <a:pt x="163" y="64"/>
                  </a:lnTo>
                  <a:lnTo>
                    <a:pt x="151" y="67"/>
                  </a:lnTo>
                  <a:lnTo>
                    <a:pt x="140" y="71"/>
                  </a:lnTo>
                  <a:lnTo>
                    <a:pt x="130" y="77"/>
                  </a:lnTo>
                  <a:lnTo>
                    <a:pt x="120" y="83"/>
                  </a:lnTo>
                  <a:lnTo>
                    <a:pt x="110" y="92"/>
                  </a:lnTo>
                  <a:lnTo>
                    <a:pt x="103" y="101"/>
                  </a:lnTo>
                  <a:lnTo>
                    <a:pt x="96" y="110"/>
                  </a:lnTo>
                  <a:lnTo>
                    <a:pt x="91" y="118"/>
                  </a:lnTo>
                  <a:lnTo>
                    <a:pt x="86" y="127"/>
                  </a:lnTo>
                  <a:lnTo>
                    <a:pt x="82" y="138"/>
                  </a:lnTo>
                  <a:lnTo>
                    <a:pt x="79" y="148"/>
                  </a:lnTo>
                  <a:lnTo>
                    <a:pt x="75" y="160"/>
                  </a:lnTo>
                  <a:lnTo>
                    <a:pt x="73" y="171"/>
                  </a:lnTo>
                  <a:lnTo>
                    <a:pt x="72" y="184"/>
                  </a:lnTo>
                  <a:lnTo>
                    <a:pt x="297" y="184"/>
                  </a:lnTo>
                  <a:close/>
                </a:path>
              </a:pathLst>
            </a:custGeom>
            <a:solidFill>
              <a:srgbClr val="2C5882"/>
            </a:solidFill>
            <a:ln w="9525">
              <a:noFill/>
              <a:round/>
            </a:ln>
          </p:spPr>
          <p:txBody>
            <a:bodyPr/>
            <a:lstStyle/>
            <a:p>
              <a:endParaRPr lang="zh-CN" altLang="en-US"/>
            </a:p>
          </p:txBody>
        </p:sp>
        <p:sp>
          <p:nvSpPr>
            <p:cNvPr id="49244" name="Freeform 22"/>
            <p:cNvSpPr/>
            <p:nvPr/>
          </p:nvSpPr>
          <p:spPr bwMode="auto">
            <a:xfrm>
              <a:off x="3070" y="975"/>
              <a:ext cx="116" cy="143"/>
            </a:xfrm>
            <a:custGeom>
              <a:avLst/>
              <a:gdLst>
                <a:gd name="T0" fmla="*/ 0 w 348"/>
                <a:gd name="T1" fmla="*/ 0 h 429"/>
                <a:gd name="T2" fmla="*/ 0 w 348"/>
                <a:gd name="T3" fmla="*/ 0 h 429"/>
                <a:gd name="T4" fmla="*/ 0 w 348"/>
                <a:gd name="T5" fmla="*/ 1 h 429"/>
                <a:gd name="T6" fmla="*/ 0 w 348"/>
                <a:gd name="T7" fmla="*/ 1 h 429"/>
                <a:gd name="T8" fmla="*/ 0 w 348"/>
                <a:gd name="T9" fmla="*/ 1 h 429"/>
                <a:gd name="T10" fmla="*/ 0 w 348"/>
                <a:gd name="T11" fmla="*/ 1 h 429"/>
                <a:gd name="T12" fmla="*/ 0 w 348"/>
                <a:gd name="T13" fmla="*/ 1 h 429"/>
                <a:gd name="T14" fmla="*/ 0 w 348"/>
                <a:gd name="T15" fmla="*/ 1 h 429"/>
                <a:gd name="T16" fmla="*/ 0 w 348"/>
                <a:gd name="T17" fmla="*/ 0 h 429"/>
                <a:gd name="T18" fmla="*/ 0 w 348"/>
                <a:gd name="T19" fmla="*/ 0 h 429"/>
                <a:gd name="T20" fmla="*/ 0 w 348"/>
                <a:gd name="T21" fmla="*/ 0 h 429"/>
                <a:gd name="T22" fmla="*/ 0 w 348"/>
                <a:gd name="T23" fmla="*/ 0 h 429"/>
                <a:gd name="T24" fmla="*/ 0 w 348"/>
                <a:gd name="T25" fmla="*/ 0 h 429"/>
                <a:gd name="T26" fmla="*/ 0 w 348"/>
                <a:gd name="T27" fmla="*/ 0 h 429"/>
                <a:gd name="T28" fmla="*/ 0 w 348"/>
                <a:gd name="T29" fmla="*/ 0 h 429"/>
                <a:gd name="T30" fmla="*/ 0 w 348"/>
                <a:gd name="T31" fmla="*/ 0 h 429"/>
                <a:gd name="T32" fmla="*/ 0 w 348"/>
                <a:gd name="T33" fmla="*/ 0 h 429"/>
                <a:gd name="T34" fmla="*/ 0 w 348"/>
                <a:gd name="T35" fmla="*/ 0 h 429"/>
                <a:gd name="T36" fmla="*/ 0 w 348"/>
                <a:gd name="T37" fmla="*/ 0 h 429"/>
                <a:gd name="T38" fmla="*/ 0 w 348"/>
                <a:gd name="T39" fmla="*/ 0 h 429"/>
                <a:gd name="T40" fmla="*/ 0 w 348"/>
                <a:gd name="T41" fmla="*/ 0 h 429"/>
                <a:gd name="T42" fmla="*/ 0 w 348"/>
                <a:gd name="T43" fmla="*/ 0 h 429"/>
                <a:gd name="T44" fmla="*/ 0 w 348"/>
                <a:gd name="T45" fmla="*/ 0 h 429"/>
                <a:gd name="T46" fmla="*/ 0 w 348"/>
                <a:gd name="T47" fmla="*/ 0 h 429"/>
                <a:gd name="T48" fmla="*/ 0 w 348"/>
                <a:gd name="T49" fmla="*/ 0 h 429"/>
                <a:gd name="T50" fmla="*/ 0 w 348"/>
                <a:gd name="T51" fmla="*/ 0 h 429"/>
                <a:gd name="T52" fmla="*/ 0 w 348"/>
                <a:gd name="T53" fmla="*/ 0 h 429"/>
                <a:gd name="T54" fmla="*/ 0 w 348"/>
                <a:gd name="T55" fmla="*/ 0 h 429"/>
                <a:gd name="T56" fmla="*/ 0 w 348"/>
                <a:gd name="T57" fmla="*/ 0 h 429"/>
                <a:gd name="T58" fmla="*/ 0 w 348"/>
                <a:gd name="T59" fmla="*/ 0 h 429"/>
                <a:gd name="T60" fmla="*/ 0 w 348"/>
                <a:gd name="T61" fmla="*/ 0 h 429"/>
                <a:gd name="T62" fmla="*/ 0 w 348"/>
                <a:gd name="T63" fmla="*/ 0 h 429"/>
                <a:gd name="T64" fmla="*/ 0 w 348"/>
                <a:gd name="T65" fmla="*/ 0 h 429"/>
                <a:gd name="T66" fmla="*/ 0 w 348"/>
                <a:gd name="T67" fmla="*/ 0 h 429"/>
                <a:gd name="T68" fmla="*/ 0 w 348"/>
                <a:gd name="T69" fmla="*/ 0 h 429"/>
                <a:gd name="T70" fmla="*/ 0 w 348"/>
                <a:gd name="T71" fmla="*/ 0 h 429"/>
                <a:gd name="T72" fmla="*/ 0 w 348"/>
                <a:gd name="T73" fmla="*/ 0 h 429"/>
                <a:gd name="T74" fmla="*/ 0 w 348"/>
                <a:gd name="T75" fmla="*/ 1 h 429"/>
                <a:gd name="T76" fmla="*/ 0 w 348"/>
                <a:gd name="T77" fmla="*/ 1 h 429"/>
                <a:gd name="T78" fmla="*/ 0 w 348"/>
                <a:gd name="T79" fmla="*/ 0 h 429"/>
                <a:gd name="T80" fmla="*/ 0 w 348"/>
                <a:gd name="T81" fmla="*/ 0 h 429"/>
                <a:gd name="T82" fmla="*/ 0 w 348"/>
                <a:gd name="T83" fmla="*/ 0 h 429"/>
                <a:gd name="T84" fmla="*/ 0 w 348"/>
                <a:gd name="T85" fmla="*/ 0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8"/>
                <a:gd name="T130" fmla="*/ 0 h 429"/>
                <a:gd name="T131" fmla="*/ 348 w 348"/>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8" h="429">
                  <a:moveTo>
                    <a:pt x="348" y="271"/>
                  </a:moveTo>
                  <a:lnTo>
                    <a:pt x="344" y="290"/>
                  </a:lnTo>
                  <a:lnTo>
                    <a:pt x="340" y="308"/>
                  </a:lnTo>
                  <a:lnTo>
                    <a:pt x="335" y="324"/>
                  </a:lnTo>
                  <a:lnTo>
                    <a:pt x="328" y="339"/>
                  </a:lnTo>
                  <a:lnTo>
                    <a:pt x="321" y="353"/>
                  </a:lnTo>
                  <a:lnTo>
                    <a:pt x="313" y="365"/>
                  </a:lnTo>
                  <a:lnTo>
                    <a:pt x="304" y="378"/>
                  </a:lnTo>
                  <a:lnTo>
                    <a:pt x="293" y="388"/>
                  </a:lnTo>
                  <a:lnTo>
                    <a:pt x="282" y="397"/>
                  </a:lnTo>
                  <a:lnTo>
                    <a:pt x="270" y="406"/>
                  </a:lnTo>
                  <a:lnTo>
                    <a:pt x="257" y="413"/>
                  </a:lnTo>
                  <a:lnTo>
                    <a:pt x="243" y="418"/>
                  </a:lnTo>
                  <a:lnTo>
                    <a:pt x="227" y="422"/>
                  </a:lnTo>
                  <a:lnTo>
                    <a:pt x="212" y="426"/>
                  </a:lnTo>
                  <a:lnTo>
                    <a:pt x="195" y="428"/>
                  </a:lnTo>
                  <a:lnTo>
                    <a:pt x="177" y="429"/>
                  </a:lnTo>
                  <a:lnTo>
                    <a:pt x="157" y="428"/>
                  </a:lnTo>
                  <a:lnTo>
                    <a:pt x="139" y="425"/>
                  </a:lnTo>
                  <a:lnTo>
                    <a:pt x="121" y="420"/>
                  </a:lnTo>
                  <a:lnTo>
                    <a:pt x="105" y="414"/>
                  </a:lnTo>
                  <a:lnTo>
                    <a:pt x="88" y="406"/>
                  </a:lnTo>
                  <a:lnTo>
                    <a:pt x="74" y="396"/>
                  </a:lnTo>
                  <a:lnTo>
                    <a:pt x="61" y="384"/>
                  </a:lnTo>
                  <a:lnTo>
                    <a:pt x="48" y="371"/>
                  </a:lnTo>
                  <a:lnTo>
                    <a:pt x="37" y="356"/>
                  </a:lnTo>
                  <a:lnTo>
                    <a:pt x="27" y="339"/>
                  </a:lnTo>
                  <a:lnTo>
                    <a:pt x="20" y="322"/>
                  </a:lnTo>
                  <a:lnTo>
                    <a:pt x="12" y="302"/>
                  </a:lnTo>
                  <a:lnTo>
                    <a:pt x="6" y="282"/>
                  </a:lnTo>
                  <a:lnTo>
                    <a:pt x="3" y="260"/>
                  </a:lnTo>
                  <a:lnTo>
                    <a:pt x="1" y="239"/>
                  </a:lnTo>
                  <a:lnTo>
                    <a:pt x="0" y="215"/>
                  </a:lnTo>
                  <a:lnTo>
                    <a:pt x="1" y="190"/>
                  </a:lnTo>
                  <a:lnTo>
                    <a:pt x="3" y="167"/>
                  </a:lnTo>
                  <a:lnTo>
                    <a:pt x="7" y="147"/>
                  </a:lnTo>
                  <a:lnTo>
                    <a:pt x="13" y="126"/>
                  </a:lnTo>
                  <a:lnTo>
                    <a:pt x="20" y="107"/>
                  </a:lnTo>
                  <a:lnTo>
                    <a:pt x="28" y="90"/>
                  </a:lnTo>
                  <a:lnTo>
                    <a:pt x="38" y="73"/>
                  </a:lnTo>
                  <a:lnTo>
                    <a:pt x="50" y="58"/>
                  </a:lnTo>
                  <a:lnTo>
                    <a:pt x="63" y="44"/>
                  </a:lnTo>
                  <a:lnTo>
                    <a:pt x="77" y="33"/>
                  </a:lnTo>
                  <a:lnTo>
                    <a:pt x="92" y="23"/>
                  </a:lnTo>
                  <a:lnTo>
                    <a:pt x="108" y="14"/>
                  </a:lnTo>
                  <a:lnTo>
                    <a:pt x="126" y="8"/>
                  </a:lnTo>
                  <a:lnTo>
                    <a:pt x="144" y="3"/>
                  </a:lnTo>
                  <a:lnTo>
                    <a:pt x="164" y="1"/>
                  </a:lnTo>
                  <a:lnTo>
                    <a:pt x="184" y="0"/>
                  </a:lnTo>
                  <a:lnTo>
                    <a:pt x="202" y="0"/>
                  </a:lnTo>
                  <a:lnTo>
                    <a:pt x="219" y="2"/>
                  </a:lnTo>
                  <a:lnTo>
                    <a:pt x="235" y="6"/>
                  </a:lnTo>
                  <a:lnTo>
                    <a:pt x="250" y="10"/>
                  </a:lnTo>
                  <a:lnTo>
                    <a:pt x="263" y="15"/>
                  </a:lnTo>
                  <a:lnTo>
                    <a:pt x="278" y="22"/>
                  </a:lnTo>
                  <a:lnTo>
                    <a:pt x="290" y="31"/>
                  </a:lnTo>
                  <a:lnTo>
                    <a:pt x="301" y="40"/>
                  </a:lnTo>
                  <a:lnTo>
                    <a:pt x="312" y="50"/>
                  </a:lnTo>
                  <a:lnTo>
                    <a:pt x="320" y="61"/>
                  </a:lnTo>
                  <a:lnTo>
                    <a:pt x="328" y="75"/>
                  </a:lnTo>
                  <a:lnTo>
                    <a:pt x="335" y="88"/>
                  </a:lnTo>
                  <a:lnTo>
                    <a:pt x="339" y="102"/>
                  </a:lnTo>
                  <a:lnTo>
                    <a:pt x="343" y="117"/>
                  </a:lnTo>
                  <a:lnTo>
                    <a:pt x="346" y="132"/>
                  </a:lnTo>
                  <a:lnTo>
                    <a:pt x="348" y="150"/>
                  </a:lnTo>
                  <a:lnTo>
                    <a:pt x="282" y="150"/>
                  </a:lnTo>
                  <a:lnTo>
                    <a:pt x="281" y="139"/>
                  </a:lnTo>
                  <a:lnTo>
                    <a:pt x="279" y="129"/>
                  </a:lnTo>
                  <a:lnTo>
                    <a:pt x="276" y="120"/>
                  </a:lnTo>
                  <a:lnTo>
                    <a:pt x="272" y="112"/>
                  </a:lnTo>
                  <a:lnTo>
                    <a:pt x="268" y="103"/>
                  </a:lnTo>
                  <a:lnTo>
                    <a:pt x="263" y="95"/>
                  </a:lnTo>
                  <a:lnTo>
                    <a:pt x="258" y="89"/>
                  </a:lnTo>
                  <a:lnTo>
                    <a:pt x="251" y="82"/>
                  </a:lnTo>
                  <a:lnTo>
                    <a:pt x="245" y="77"/>
                  </a:lnTo>
                  <a:lnTo>
                    <a:pt x="237" y="72"/>
                  </a:lnTo>
                  <a:lnTo>
                    <a:pt x="230" y="68"/>
                  </a:lnTo>
                  <a:lnTo>
                    <a:pt x="221" y="65"/>
                  </a:lnTo>
                  <a:lnTo>
                    <a:pt x="212" y="62"/>
                  </a:lnTo>
                  <a:lnTo>
                    <a:pt x="202" y="60"/>
                  </a:lnTo>
                  <a:lnTo>
                    <a:pt x="192" y="59"/>
                  </a:lnTo>
                  <a:lnTo>
                    <a:pt x="181" y="58"/>
                  </a:lnTo>
                  <a:lnTo>
                    <a:pt x="169" y="59"/>
                  </a:lnTo>
                  <a:lnTo>
                    <a:pt x="157" y="61"/>
                  </a:lnTo>
                  <a:lnTo>
                    <a:pt x="146" y="65"/>
                  </a:lnTo>
                  <a:lnTo>
                    <a:pt x="135" y="69"/>
                  </a:lnTo>
                  <a:lnTo>
                    <a:pt x="126" y="75"/>
                  </a:lnTo>
                  <a:lnTo>
                    <a:pt x="117" y="82"/>
                  </a:lnTo>
                  <a:lnTo>
                    <a:pt x="108" y="90"/>
                  </a:lnTo>
                  <a:lnTo>
                    <a:pt x="100" y="100"/>
                  </a:lnTo>
                  <a:lnTo>
                    <a:pt x="94" y="111"/>
                  </a:lnTo>
                  <a:lnTo>
                    <a:pt x="88" y="123"/>
                  </a:lnTo>
                  <a:lnTo>
                    <a:pt x="83" y="136"/>
                  </a:lnTo>
                  <a:lnTo>
                    <a:pt x="79" y="149"/>
                  </a:lnTo>
                  <a:lnTo>
                    <a:pt x="75" y="164"/>
                  </a:lnTo>
                  <a:lnTo>
                    <a:pt x="73" y="180"/>
                  </a:lnTo>
                  <a:lnTo>
                    <a:pt x="72" y="197"/>
                  </a:lnTo>
                  <a:lnTo>
                    <a:pt x="72" y="215"/>
                  </a:lnTo>
                  <a:lnTo>
                    <a:pt x="72" y="233"/>
                  </a:lnTo>
                  <a:lnTo>
                    <a:pt x="73" y="251"/>
                  </a:lnTo>
                  <a:lnTo>
                    <a:pt x="75" y="267"/>
                  </a:lnTo>
                  <a:lnTo>
                    <a:pt x="79" y="282"/>
                  </a:lnTo>
                  <a:lnTo>
                    <a:pt x="82" y="297"/>
                  </a:lnTo>
                  <a:lnTo>
                    <a:pt x="86" y="309"/>
                  </a:lnTo>
                  <a:lnTo>
                    <a:pt x="93" y="321"/>
                  </a:lnTo>
                  <a:lnTo>
                    <a:pt x="98" y="330"/>
                  </a:lnTo>
                  <a:lnTo>
                    <a:pt x="106" y="340"/>
                  </a:lnTo>
                  <a:lnTo>
                    <a:pt x="114" y="348"/>
                  </a:lnTo>
                  <a:lnTo>
                    <a:pt x="123" y="355"/>
                  </a:lnTo>
                  <a:lnTo>
                    <a:pt x="132" y="360"/>
                  </a:lnTo>
                  <a:lnTo>
                    <a:pt x="143" y="364"/>
                  </a:lnTo>
                  <a:lnTo>
                    <a:pt x="155" y="368"/>
                  </a:lnTo>
                  <a:lnTo>
                    <a:pt x="167" y="369"/>
                  </a:lnTo>
                  <a:lnTo>
                    <a:pt x="180" y="370"/>
                  </a:lnTo>
                  <a:lnTo>
                    <a:pt x="189" y="370"/>
                  </a:lnTo>
                  <a:lnTo>
                    <a:pt x="199" y="368"/>
                  </a:lnTo>
                  <a:lnTo>
                    <a:pt x="208" y="367"/>
                  </a:lnTo>
                  <a:lnTo>
                    <a:pt x="216" y="363"/>
                  </a:lnTo>
                  <a:lnTo>
                    <a:pt x="224" y="360"/>
                  </a:lnTo>
                  <a:lnTo>
                    <a:pt x="232" y="356"/>
                  </a:lnTo>
                  <a:lnTo>
                    <a:pt x="239" y="350"/>
                  </a:lnTo>
                  <a:lnTo>
                    <a:pt x="246" y="345"/>
                  </a:lnTo>
                  <a:lnTo>
                    <a:pt x="253" y="337"/>
                  </a:lnTo>
                  <a:lnTo>
                    <a:pt x="259" y="330"/>
                  </a:lnTo>
                  <a:lnTo>
                    <a:pt x="263" y="322"/>
                  </a:lnTo>
                  <a:lnTo>
                    <a:pt x="269" y="313"/>
                  </a:lnTo>
                  <a:lnTo>
                    <a:pt x="272" y="304"/>
                  </a:lnTo>
                  <a:lnTo>
                    <a:pt x="277" y="293"/>
                  </a:lnTo>
                  <a:lnTo>
                    <a:pt x="280" y="283"/>
                  </a:lnTo>
                  <a:lnTo>
                    <a:pt x="282" y="271"/>
                  </a:lnTo>
                  <a:lnTo>
                    <a:pt x="348" y="271"/>
                  </a:lnTo>
                  <a:close/>
                </a:path>
              </a:pathLst>
            </a:custGeom>
            <a:solidFill>
              <a:srgbClr val="2C5882"/>
            </a:solidFill>
            <a:ln w="9525">
              <a:noFill/>
              <a:round/>
            </a:ln>
          </p:spPr>
          <p:txBody>
            <a:bodyPr/>
            <a:lstStyle/>
            <a:p>
              <a:endParaRPr lang="zh-CN" altLang="en-US"/>
            </a:p>
          </p:txBody>
        </p:sp>
        <p:sp>
          <p:nvSpPr>
            <p:cNvPr id="49245" name="Freeform 21"/>
            <p:cNvSpPr/>
            <p:nvPr/>
          </p:nvSpPr>
          <p:spPr bwMode="auto">
            <a:xfrm>
              <a:off x="3223" y="929"/>
              <a:ext cx="110" cy="186"/>
            </a:xfrm>
            <a:custGeom>
              <a:avLst/>
              <a:gdLst>
                <a:gd name="T0" fmla="*/ 0 w 332"/>
                <a:gd name="T1" fmla="*/ 0 h 558"/>
                <a:gd name="T2" fmla="*/ 0 w 332"/>
                <a:gd name="T3" fmla="*/ 0 h 558"/>
                <a:gd name="T4" fmla="*/ 0 w 332"/>
                <a:gd name="T5" fmla="*/ 0 h 558"/>
                <a:gd name="T6" fmla="*/ 0 w 332"/>
                <a:gd name="T7" fmla="*/ 0 h 558"/>
                <a:gd name="T8" fmla="*/ 0 w 332"/>
                <a:gd name="T9" fmla="*/ 0 h 558"/>
                <a:gd name="T10" fmla="*/ 0 w 332"/>
                <a:gd name="T11" fmla="*/ 0 h 558"/>
                <a:gd name="T12" fmla="*/ 0 w 332"/>
                <a:gd name="T13" fmla="*/ 0 h 558"/>
                <a:gd name="T14" fmla="*/ 0 w 332"/>
                <a:gd name="T15" fmla="*/ 0 h 558"/>
                <a:gd name="T16" fmla="*/ 0 w 332"/>
                <a:gd name="T17" fmla="*/ 0 h 558"/>
                <a:gd name="T18" fmla="*/ 0 w 332"/>
                <a:gd name="T19" fmla="*/ 0 h 558"/>
                <a:gd name="T20" fmla="*/ 0 w 332"/>
                <a:gd name="T21" fmla="*/ 0 h 558"/>
                <a:gd name="T22" fmla="*/ 0 w 332"/>
                <a:gd name="T23" fmla="*/ 0 h 558"/>
                <a:gd name="T24" fmla="*/ 0 w 332"/>
                <a:gd name="T25" fmla="*/ 0 h 558"/>
                <a:gd name="T26" fmla="*/ 0 w 332"/>
                <a:gd name="T27" fmla="*/ 0 h 558"/>
                <a:gd name="T28" fmla="*/ 0 w 332"/>
                <a:gd name="T29" fmla="*/ 0 h 558"/>
                <a:gd name="T30" fmla="*/ 0 w 332"/>
                <a:gd name="T31" fmla="*/ 1 h 558"/>
                <a:gd name="T32" fmla="*/ 0 w 332"/>
                <a:gd name="T33" fmla="*/ 0 h 558"/>
                <a:gd name="T34" fmla="*/ 0 w 332"/>
                <a:gd name="T35" fmla="*/ 0 h 558"/>
                <a:gd name="T36" fmla="*/ 0 w 332"/>
                <a:gd name="T37" fmla="*/ 0 h 558"/>
                <a:gd name="T38" fmla="*/ 0 w 332"/>
                <a:gd name="T39" fmla="*/ 0 h 558"/>
                <a:gd name="T40" fmla="*/ 0 w 332"/>
                <a:gd name="T41" fmla="*/ 0 h 558"/>
                <a:gd name="T42" fmla="*/ 0 w 332"/>
                <a:gd name="T43" fmla="*/ 0 h 558"/>
                <a:gd name="T44" fmla="*/ 0 w 332"/>
                <a:gd name="T45" fmla="*/ 0 h 558"/>
                <a:gd name="T46" fmla="*/ 0 w 332"/>
                <a:gd name="T47" fmla="*/ 0 h 558"/>
                <a:gd name="T48" fmla="*/ 0 w 332"/>
                <a:gd name="T49" fmla="*/ 0 h 558"/>
                <a:gd name="T50" fmla="*/ 0 w 332"/>
                <a:gd name="T51" fmla="*/ 0 h 558"/>
                <a:gd name="T52" fmla="*/ 0 w 332"/>
                <a:gd name="T53" fmla="*/ 0 h 558"/>
                <a:gd name="T54" fmla="*/ 0 w 332"/>
                <a:gd name="T55" fmla="*/ 0 h 558"/>
                <a:gd name="T56" fmla="*/ 0 w 332"/>
                <a:gd name="T57" fmla="*/ 0 h 558"/>
                <a:gd name="T58" fmla="*/ 0 w 332"/>
                <a:gd name="T59" fmla="*/ 0 h 558"/>
                <a:gd name="T60" fmla="*/ 0 w 332"/>
                <a:gd name="T61" fmla="*/ 0 h 558"/>
                <a:gd name="T62" fmla="*/ 0 w 332"/>
                <a:gd name="T63" fmla="*/ 0 h 558"/>
                <a:gd name="T64" fmla="*/ 0 w 332"/>
                <a:gd name="T65" fmla="*/ 0 h 558"/>
                <a:gd name="T66" fmla="*/ 0 w 332"/>
                <a:gd name="T67" fmla="*/ 1 h 5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2"/>
                <a:gd name="T103" fmla="*/ 0 h 558"/>
                <a:gd name="T104" fmla="*/ 332 w 332"/>
                <a:gd name="T105" fmla="*/ 558 h 5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2" h="558">
                  <a:moveTo>
                    <a:pt x="0" y="558"/>
                  </a:moveTo>
                  <a:lnTo>
                    <a:pt x="0" y="0"/>
                  </a:lnTo>
                  <a:lnTo>
                    <a:pt x="35" y="0"/>
                  </a:lnTo>
                  <a:lnTo>
                    <a:pt x="69" y="0"/>
                  </a:lnTo>
                  <a:lnTo>
                    <a:pt x="69" y="207"/>
                  </a:lnTo>
                  <a:lnTo>
                    <a:pt x="81" y="192"/>
                  </a:lnTo>
                  <a:lnTo>
                    <a:pt x="92" y="180"/>
                  </a:lnTo>
                  <a:lnTo>
                    <a:pt x="104" y="169"/>
                  </a:lnTo>
                  <a:lnTo>
                    <a:pt x="117" y="160"/>
                  </a:lnTo>
                  <a:lnTo>
                    <a:pt x="130" y="153"/>
                  </a:lnTo>
                  <a:lnTo>
                    <a:pt x="145" y="147"/>
                  </a:lnTo>
                  <a:lnTo>
                    <a:pt x="160" y="143"/>
                  </a:lnTo>
                  <a:lnTo>
                    <a:pt x="175" y="140"/>
                  </a:lnTo>
                  <a:lnTo>
                    <a:pt x="192" y="140"/>
                  </a:lnTo>
                  <a:lnTo>
                    <a:pt x="208" y="140"/>
                  </a:lnTo>
                  <a:lnTo>
                    <a:pt x="223" y="142"/>
                  </a:lnTo>
                  <a:lnTo>
                    <a:pt x="238" y="145"/>
                  </a:lnTo>
                  <a:lnTo>
                    <a:pt x="251" y="149"/>
                  </a:lnTo>
                  <a:lnTo>
                    <a:pt x="264" y="154"/>
                  </a:lnTo>
                  <a:lnTo>
                    <a:pt x="275" y="160"/>
                  </a:lnTo>
                  <a:lnTo>
                    <a:pt x="286" y="167"/>
                  </a:lnTo>
                  <a:lnTo>
                    <a:pt x="296" y="176"/>
                  </a:lnTo>
                  <a:lnTo>
                    <a:pt x="304" y="186"/>
                  </a:lnTo>
                  <a:lnTo>
                    <a:pt x="311" y="196"/>
                  </a:lnTo>
                  <a:lnTo>
                    <a:pt x="318" y="208"/>
                  </a:lnTo>
                  <a:lnTo>
                    <a:pt x="323" y="220"/>
                  </a:lnTo>
                  <a:lnTo>
                    <a:pt x="326" y="234"/>
                  </a:lnTo>
                  <a:lnTo>
                    <a:pt x="330" y="248"/>
                  </a:lnTo>
                  <a:lnTo>
                    <a:pt x="331" y="264"/>
                  </a:lnTo>
                  <a:lnTo>
                    <a:pt x="332" y="280"/>
                  </a:lnTo>
                  <a:lnTo>
                    <a:pt x="332" y="558"/>
                  </a:lnTo>
                  <a:lnTo>
                    <a:pt x="298" y="558"/>
                  </a:lnTo>
                  <a:lnTo>
                    <a:pt x="264" y="558"/>
                  </a:lnTo>
                  <a:lnTo>
                    <a:pt x="264" y="297"/>
                  </a:lnTo>
                  <a:lnTo>
                    <a:pt x="263" y="285"/>
                  </a:lnTo>
                  <a:lnTo>
                    <a:pt x="263" y="274"/>
                  </a:lnTo>
                  <a:lnTo>
                    <a:pt x="261" y="263"/>
                  </a:lnTo>
                  <a:lnTo>
                    <a:pt x="258" y="254"/>
                  </a:lnTo>
                  <a:lnTo>
                    <a:pt x="256" y="245"/>
                  </a:lnTo>
                  <a:lnTo>
                    <a:pt x="253" y="237"/>
                  </a:lnTo>
                  <a:lnTo>
                    <a:pt x="249" y="230"/>
                  </a:lnTo>
                  <a:lnTo>
                    <a:pt x="244" y="224"/>
                  </a:lnTo>
                  <a:lnTo>
                    <a:pt x="239" y="219"/>
                  </a:lnTo>
                  <a:lnTo>
                    <a:pt x="233" y="215"/>
                  </a:lnTo>
                  <a:lnTo>
                    <a:pt x="227" y="210"/>
                  </a:lnTo>
                  <a:lnTo>
                    <a:pt x="219" y="208"/>
                  </a:lnTo>
                  <a:lnTo>
                    <a:pt x="210" y="205"/>
                  </a:lnTo>
                  <a:lnTo>
                    <a:pt x="202" y="204"/>
                  </a:lnTo>
                  <a:lnTo>
                    <a:pt x="192" y="202"/>
                  </a:lnTo>
                  <a:lnTo>
                    <a:pt x="181" y="201"/>
                  </a:lnTo>
                  <a:lnTo>
                    <a:pt x="169" y="202"/>
                  </a:lnTo>
                  <a:lnTo>
                    <a:pt x="157" y="205"/>
                  </a:lnTo>
                  <a:lnTo>
                    <a:pt x="146" y="207"/>
                  </a:lnTo>
                  <a:lnTo>
                    <a:pt x="135" y="211"/>
                  </a:lnTo>
                  <a:lnTo>
                    <a:pt x="125" y="217"/>
                  </a:lnTo>
                  <a:lnTo>
                    <a:pt x="116" y="223"/>
                  </a:lnTo>
                  <a:lnTo>
                    <a:pt x="107" y="231"/>
                  </a:lnTo>
                  <a:lnTo>
                    <a:pt x="100" y="240"/>
                  </a:lnTo>
                  <a:lnTo>
                    <a:pt x="92" y="250"/>
                  </a:lnTo>
                  <a:lnTo>
                    <a:pt x="86" y="259"/>
                  </a:lnTo>
                  <a:lnTo>
                    <a:pt x="81" y="271"/>
                  </a:lnTo>
                  <a:lnTo>
                    <a:pt x="77" y="283"/>
                  </a:lnTo>
                  <a:lnTo>
                    <a:pt x="74" y="297"/>
                  </a:lnTo>
                  <a:lnTo>
                    <a:pt x="71" y="310"/>
                  </a:lnTo>
                  <a:lnTo>
                    <a:pt x="69" y="325"/>
                  </a:lnTo>
                  <a:lnTo>
                    <a:pt x="69" y="340"/>
                  </a:lnTo>
                  <a:lnTo>
                    <a:pt x="69" y="558"/>
                  </a:lnTo>
                  <a:lnTo>
                    <a:pt x="35" y="558"/>
                  </a:lnTo>
                  <a:lnTo>
                    <a:pt x="0" y="558"/>
                  </a:lnTo>
                  <a:close/>
                </a:path>
              </a:pathLst>
            </a:custGeom>
            <a:solidFill>
              <a:srgbClr val="2C5882"/>
            </a:solidFill>
            <a:ln w="9525">
              <a:noFill/>
              <a:round/>
            </a:ln>
          </p:spPr>
          <p:txBody>
            <a:bodyPr/>
            <a:lstStyle/>
            <a:p>
              <a:endParaRPr lang="zh-CN" altLang="en-US"/>
            </a:p>
          </p:txBody>
        </p:sp>
        <p:sp>
          <p:nvSpPr>
            <p:cNvPr id="49246" name="Freeform 20"/>
            <p:cNvSpPr/>
            <p:nvPr/>
          </p:nvSpPr>
          <p:spPr bwMode="auto">
            <a:xfrm>
              <a:off x="3381" y="975"/>
              <a:ext cx="111" cy="140"/>
            </a:xfrm>
            <a:custGeom>
              <a:avLst/>
              <a:gdLst>
                <a:gd name="T0" fmla="*/ 0 w 331"/>
                <a:gd name="T1" fmla="*/ 0 h 418"/>
                <a:gd name="T2" fmla="*/ 0 w 331"/>
                <a:gd name="T3" fmla="*/ 0 h 418"/>
                <a:gd name="T4" fmla="*/ 0 w 331"/>
                <a:gd name="T5" fmla="*/ 0 h 418"/>
                <a:gd name="T6" fmla="*/ 0 w 331"/>
                <a:gd name="T7" fmla="*/ 0 h 418"/>
                <a:gd name="T8" fmla="*/ 0 w 331"/>
                <a:gd name="T9" fmla="*/ 0 h 418"/>
                <a:gd name="T10" fmla="*/ 0 w 331"/>
                <a:gd name="T11" fmla="*/ 0 h 418"/>
                <a:gd name="T12" fmla="*/ 0 w 331"/>
                <a:gd name="T13" fmla="*/ 0 h 418"/>
                <a:gd name="T14" fmla="*/ 0 w 331"/>
                <a:gd name="T15" fmla="*/ 0 h 418"/>
                <a:gd name="T16" fmla="*/ 0 w 331"/>
                <a:gd name="T17" fmla="*/ 0 h 418"/>
                <a:gd name="T18" fmla="*/ 0 w 331"/>
                <a:gd name="T19" fmla="*/ 0 h 418"/>
                <a:gd name="T20" fmla="*/ 0 w 331"/>
                <a:gd name="T21" fmla="*/ 0 h 418"/>
                <a:gd name="T22" fmla="*/ 0 w 331"/>
                <a:gd name="T23" fmla="*/ 0 h 418"/>
                <a:gd name="T24" fmla="*/ 0 w 331"/>
                <a:gd name="T25" fmla="*/ 0 h 418"/>
                <a:gd name="T26" fmla="*/ 0 w 331"/>
                <a:gd name="T27" fmla="*/ 0 h 418"/>
                <a:gd name="T28" fmla="*/ 0 w 331"/>
                <a:gd name="T29" fmla="*/ 0 h 418"/>
                <a:gd name="T30" fmla="*/ 0 w 331"/>
                <a:gd name="T31" fmla="*/ 1 h 418"/>
                <a:gd name="T32" fmla="*/ 0 w 331"/>
                <a:gd name="T33" fmla="*/ 0 h 418"/>
                <a:gd name="T34" fmla="*/ 0 w 331"/>
                <a:gd name="T35" fmla="*/ 0 h 418"/>
                <a:gd name="T36" fmla="*/ 0 w 331"/>
                <a:gd name="T37" fmla="*/ 0 h 418"/>
                <a:gd name="T38" fmla="*/ 0 w 331"/>
                <a:gd name="T39" fmla="*/ 0 h 418"/>
                <a:gd name="T40" fmla="*/ 0 w 331"/>
                <a:gd name="T41" fmla="*/ 0 h 418"/>
                <a:gd name="T42" fmla="*/ 0 w 331"/>
                <a:gd name="T43" fmla="*/ 0 h 418"/>
                <a:gd name="T44" fmla="*/ 0 w 331"/>
                <a:gd name="T45" fmla="*/ 0 h 418"/>
                <a:gd name="T46" fmla="*/ 0 w 331"/>
                <a:gd name="T47" fmla="*/ 0 h 418"/>
                <a:gd name="T48" fmla="*/ 0 w 331"/>
                <a:gd name="T49" fmla="*/ 0 h 418"/>
                <a:gd name="T50" fmla="*/ 0 w 331"/>
                <a:gd name="T51" fmla="*/ 0 h 418"/>
                <a:gd name="T52" fmla="*/ 0 w 331"/>
                <a:gd name="T53" fmla="*/ 0 h 418"/>
                <a:gd name="T54" fmla="*/ 0 w 331"/>
                <a:gd name="T55" fmla="*/ 0 h 418"/>
                <a:gd name="T56" fmla="*/ 0 w 331"/>
                <a:gd name="T57" fmla="*/ 0 h 418"/>
                <a:gd name="T58" fmla="*/ 0 w 331"/>
                <a:gd name="T59" fmla="*/ 0 h 418"/>
                <a:gd name="T60" fmla="*/ 0 w 331"/>
                <a:gd name="T61" fmla="*/ 0 h 418"/>
                <a:gd name="T62" fmla="*/ 0 w 331"/>
                <a:gd name="T63" fmla="*/ 0 h 418"/>
                <a:gd name="T64" fmla="*/ 0 w 331"/>
                <a:gd name="T65" fmla="*/ 0 h 418"/>
                <a:gd name="T66" fmla="*/ 0 w 331"/>
                <a:gd name="T67" fmla="*/ 1 h 4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1"/>
                <a:gd name="T103" fmla="*/ 0 h 418"/>
                <a:gd name="T104" fmla="*/ 331 w 331"/>
                <a:gd name="T105" fmla="*/ 418 h 4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1" h="418">
                  <a:moveTo>
                    <a:pt x="0" y="418"/>
                  </a:moveTo>
                  <a:lnTo>
                    <a:pt x="0" y="12"/>
                  </a:lnTo>
                  <a:lnTo>
                    <a:pt x="32" y="12"/>
                  </a:lnTo>
                  <a:lnTo>
                    <a:pt x="65" y="12"/>
                  </a:lnTo>
                  <a:lnTo>
                    <a:pt x="65" y="72"/>
                  </a:lnTo>
                  <a:lnTo>
                    <a:pt x="80" y="52"/>
                  </a:lnTo>
                  <a:lnTo>
                    <a:pt x="91" y="40"/>
                  </a:lnTo>
                  <a:lnTo>
                    <a:pt x="103" y="29"/>
                  </a:lnTo>
                  <a:lnTo>
                    <a:pt x="116" y="20"/>
                  </a:lnTo>
                  <a:lnTo>
                    <a:pt x="129" y="13"/>
                  </a:lnTo>
                  <a:lnTo>
                    <a:pt x="143" y="7"/>
                  </a:lnTo>
                  <a:lnTo>
                    <a:pt x="159" y="3"/>
                  </a:lnTo>
                  <a:lnTo>
                    <a:pt x="174" y="0"/>
                  </a:lnTo>
                  <a:lnTo>
                    <a:pt x="191" y="0"/>
                  </a:lnTo>
                  <a:lnTo>
                    <a:pt x="207" y="0"/>
                  </a:lnTo>
                  <a:lnTo>
                    <a:pt x="222" y="2"/>
                  </a:lnTo>
                  <a:lnTo>
                    <a:pt x="236" y="5"/>
                  </a:lnTo>
                  <a:lnTo>
                    <a:pt x="250" y="9"/>
                  </a:lnTo>
                  <a:lnTo>
                    <a:pt x="263" y="14"/>
                  </a:lnTo>
                  <a:lnTo>
                    <a:pt x="274" y="20"/>
                  </a:lnTo>
                  <a:lnTo>
                    <a:pt x="285" y="27"/>
                  </a:lnTo>
                  <a:lnTo>
                    <a:pt x="294" y="36"/>
                  </a:lnTo>
                  <a:lnTo>
                    <a:pt x="303" y="46"/>
                  </a:lnTo>
                  <a:lnTo>
                    <a:pt x="310" y="56"/>
                  </a:lnTo>
                  <a:lnTo>
                    <a:pt x="316" y="68"/>
                  </a:lnTo>
                  <a:lnTo>
                    <a:pt x="322" y="80"/>
                  </a:lnTo>
                  <a:lnTo>
                    <a:pt x="325" y="94"/>
                  </a:lnTo>
                  <a:lnTo>
                    <a:pt x="328" y="108"/>
                  </a:lnTo>
                  <a:lnTo>
                    <a:pt x="329" y="124"/>
                  </a:lnTo>
                  <a:lnTo>
                    <a:pt x="331" y="140"/>
                  </a:lnTo>
                  <a:lnTo>
                    <a:pt x="331" y="418"/>
                  </a:lnTo>
                  <a:lnTo>
                    <a:pt x="297" y="418"/>
                  </a:lnTo>
                  <a:lnTo>
                    <a:pt x="263" y="418"/>
                  </a:lnTo>
                  <a:lnTo>
                    <a:pt x="263" y="163"/>
                  </a:lnTo>
                  <a:lnTo>
                    <a:pt x="262" y="150"/>
                  </a:lnTo>
                  <a:lnTo>
                    <a:pt x="261" y="138"/>
                  </a:lnTo>
                  <a:lnTo>
                    <a:pt x="259" y="127"/>
                  </a:lnTo>
                  <a:lnTo>
                    <a:pt x="257" y="117"/>
                  </a:lnTo>
                  <a:lnTo>
                    <a:pt x="254" y="107"/>
                  </a:lnTo>
                  <a:lnTo>
                    <a:pt x="251" y="100"/>
                  </a:lnTo>
                  <a:lnTo>
                    <a:pt x="246" y="92"/>
                  </a:lnTo>
                  <a:lnTo>
                    <a:pt x="242" y="85"/>
                  </a:lnTo>
                  <a:lnTo>
                    <a:pt x="236" y="80"/>
                  </a:lnTo>
                  <a:lnTo>
                    <a:pt x="230" y="76"/>
                  </a:lnTo>
                  <a:lnTo>
                    <a:pt x="222" y="71"/>
                  </a:lnTo>
                  <a:lnTo>
                    <a:pt x="215" y="68"/>
                  </a:lnTo>
                  <a:lnTo>
                    <a:pt x="206" y="66"/>
                  </a:lnTo>
                  <a:lnTo>
                    <a:pt x="196" y="64"/>
                  </a:lnTo>
                  <a:lnTo>
                    <a:pt x="186" y="62"/>
                  </a:lnTo>
                  <a:lnTo>
                    <a:pt x="175" y="61"/>
                  </a:lnTo>
                  <a:lnTo>
                    <a:pt x="163" y="62"/>
                  </a:lnTo>
                  <a:lnTo>
                    <a:pt x="151" y="65"/>
                  </a:lnTo>
                  <a:lnTo>
                    <a:pt x="140" y="67"/>
                  </a:lnTo>
                  <a:lnTo>
                    <a:pt x="130" y="71"/>
                  </a:lnTo>
                  <a:lnTo>
                    <a:pt x="122" y="77"/>
                  </a:lnTo>
                  <a:lnTo>
                    <a:pt x="113" y="83"/>
                  </a:lnTo>
                  <a:lnTo>
                    <a:pt x="104" y="91"/>
                  </a:lnTo>
                  <a:lnTo>
                    <a:pt x="96" y="100"/>
                  </a:lnTo>
                  <a:lnTo>
                    <a:pt x="90" y="110"/>
                  </a:lnTo>
                  <a:lnTo>
                    <a:pt x="84" y="119"/>
                  </a:lnTo>
                  <a:lnTo>
                    <a:pt x="79" y="131"/>
                  </a:lnTo>
                  <a:lnTo>
                    <a:pt x="75" y="143"/>
                  </a:lnTo>
                  <a:lnTo>
                    <a:pt x="72" y="157"/>
                  </a:lnTo>
                  <a:lnTo>
                    <a:pt x="69" y="170"/>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49247" name="Freeform 19"/>
            <p:cNvSpPr>
              <a:spLocks noEditPoints="1"/>
            </p:cNvSpPr>
            <p:nvPr/>
          </p:nvSpPr>
          <p:spPr bwMode="auto">
            <a:xfrm>
              <a:off x="3532" y="975"/>
              <a:ext cx="125" cy="143"/>
            </a:xfrm>
            <a:custGeom>
              <a:avLst/>
              <a:gdLst>
                <a:gd name="T0" fmla="*/ 0 w 377"/>
                <a:gd name="T1" fmla="*/ 1 h 429"/>
                <a:gd name="T2" fmla="*/ 0 w 377"/>
                <a:gd name="T3" fmla="*/ 1 h 429"/>
                <a:gd name="T4" fmla="*/ 0 w 377"/>
                <a:gd name="T5" fmla="*/ 1 h 429"/>
                <a:gd name="T6" fmla="*/ 0 w 377"/>
                <a:gd name="T7" fmla="*/ 0 h 429"/>
                <a:gd name="T8" fmla="*/ 0 w 377"/>
                <a:gd name="T9" fmla="*/ 0 h 429"/>
                <a:gd name="T10" fmla="*/ 0 w 377"/>
                <a:gd name="T11" fmla="*/ 0 h 429"/>
                <a:gd name="T12" fmla="*/ 0 w 377"/>
                <a:gd name="T13" fmla="*/ 0 h 429"/>
                <a:gd name="T14" fmla="*/ 0 w 377"/>
                <a:gd name="T15" fmla="*/ 0 h 429"/>
                <a:gd name="T16" fmla="*/ 0 w 377"/>
                <a:gd name="T17" fmla="*/ 0 h 429"/>
                <a:gd name="T18" fmla="*/ 0 w 377"/>
                <a:gd name="T19" fmla="*/ 0 h 429"/>
                <a:gd name="T20" fmla="*/ 0 w 377"/>
                <a:gd name="T21" fmla="*/ 0 h 429"/>
                <a:gd name="T22" fmla="*/ 0 w 377"/>
                <a:gd name="T23" fmla="*/ 0 h 429"/>
                <a:gd name="T24" fmla="*/ 0 w 377"/>
                <a:gd name="T25" fmla="*/ 0 h 429"/>
                <a:gd name="T26" fmla="*/ 0 w 377"/>
                <a:gd name="T27" fmla="*/ 0 h 429"/>
                <a:gd name="T28" fmla="*/ 0 w 377"/>
                <a:gd name="T29" fmla="*/ 0 h 429"/>
                <a:gd name="T30" fmla="*/ 1 w 377"/>
                <a:gd name="T31" fmla="*/ 0 h 429"/>
                <a:gd name="T32" fmla="*/ 1 w 377"/>
                <a:gd name="T33" fmla="*/ 0 h 429"/>
                <a:gd name="T34" fmla="*/ 0 w 377"/>
                <a:gd name="T35" fmla="*/ 0 h 429"/>
                <a:gd name="T36" fmla="*/ 0 w 377"/>
                <a:gd name="T37" fmla="*/ 1 h 429"/>
                <a:gd name="T38" fmla="*/ 0 w 377"/>
                <a:gd name="T39" fmla="*/ 1 h 429"/>
                <a:gd name="T40" fmla="*/ 0 w 377"/>
                <a:gd name="T41" fmla="*/ 1 h 429"/>
                <a:gd name="T42" fmla="*/ 0 w 377"/>
                <a:gd name="T43" fmla="*/ 1 h 429"/>
                <a:gd name="T44" fmla="*/ 0 w 377"/>
                <a:gd name="T45" fmla="*/ 0 h 429"/>
                <a:gd name="T46" fmla="*/ 0 w 377"/>
                <a:gd name="T47" fmla="*/ 0 h 429"/>
                <a:gd name="T48" fmla="*/ 0 w 377"/>
                <a:gd name="T49" fmla="*/ 0 h 429"/>
                <a:gd name="T50" fmla="*/ 0 w 377"/>
                <a:gd name="T51" fmla="*/ 0 h 429"/>
                <a:gd name="T52" fmla="*/ 0 w 377"/>
                <a:gd name="T53" fmla="*/ 0 h 429"/>
                <a:gd name="T54" fmla="*/ 0 w 377"/>
                <a:gd name="T55" fmla="*/ 0 h 429"/>
                <a:gd name="T56" fmla="*/ 0 w 377"/>
                <a:gd name="T57" fmla="*/ 0 h 429"/>
                <a:gd name="T58" fmla="*/ 0 w 377"/>
                <a:gd name="T59" fmla="*/ 0 h 429"/>
                <a:gd name="T60" fmla="*/ 0 w 377"/>
                <a:gd name="T61" fmla="*/ 0 h 429"/>
                <a:gd name="T62" fmla="*/ 0 w 377"/>
                <a:gd name="T63" fmla="*/ 0 h 429"/>
                <a:gd name="T64" fmla="*/ 0 w 377"/>
                <a:gd name="T65" fmla="*/ 0 h 429"/>
                <a:gd name="T66" fmla="*/ 0 w 377"/>
                <a:gd name="T67" fmla="*/ 0 h 429"/>
                <a:gd name="T68" fmla="*/ 0 w 377"/>
                <a:gd name="T69" fmla="*/ 0 h 429"/>
                <a:gd name="T70" fmla="*/ 0 w 377"/>
                <a:gd name="T71" fmla="*/ 0 h 429"/>
                <a:gd name="T72" fmla="*/ 0 w 377"/>
                <a:gd name="T73" fmla="*/ 0 h 429"/>
                <a:gd name="T74" fmla="*/ 0 w 377"/>
                <a:gd name="T75" fmla="*/ 0 h 429"/>
                <a:gd name="T76" fmla="*/ 0 w 377"/>
                <a:gd name="T77" fmla="*/ 0 h 429"/>
                <a:gd name="T78" fmla="*/ 0 w 377"/>
                <a:gd name="T79" fmla="*/ 0 h 429"/>
                <a:gd name="T80" fmla="*/ 0 w 377"/>
                <a:gd name="T81" fmla="*/ 0 h 429"/>
                <a:gd name="T82" fmla="*/ 0 w 377"/>
                <a:gd name="T83" fmla="*/ 0 h 429"/>
                <a:gd name="T84" fmla="*/ 0 w 377"/>
                <a:gd name="T85" fmla="*/ 1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77"/>
                <a:gd name="T130" fmla="*/ 0 h 429"/>
                <a:gd name="T131" fmla="*/ 377 w 377"/>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77" h="429">
                  <a:moveTo>
                    <a:pt x="189" y="429"/>
                  </a:moveTo>
                  <a:lnTo>
                    <a:pt x="168" y="428"/>
                  </a:lnTo>
                  <a:lnTo>
                    <a:pt x="149" y="425"/>
                  </a:lnTo>
                  <a:lnTo>
                    <a:pt x="130" y="420"/>
                  </a:lnTo>
                  <a:lnTo>
                    <a:pt x="113" y="414"/>
                  </a:lnTo>
                  <a:lnTo>
                    <a:pt x="96" y="406"/>
                  </a:lnTo>
                  <a:lnTo>
                    <a:pt x="81" y="395"/>
                  </a:lnTo>
                  <a:lnTo>
                    <a:pt x="66" y="383"/>
                  </a:lnTo>
                  <a:lnTo>
                    <a:pt x="52" y="370"/>
                  </a:lnTo>
                  <a:lnTo>
                    <a:pt x="40" y="355"/>
                  </a:lnTo>
                  <a:lnTo>
                    <a:pt x="29" y="337"/>
                  </a:lnTo>
                  <a:lnTo>
                    <a:pt x="21" y="320"/>
                  </a:lnTo>
                  <a:lnTo>
                    <a:pt x="13" y="301"/>
                  </a:lnTo>
                  <a:lnTo>
                    <a:pt x="8" y="281"/>
                  </a:lnTo>
                  <a:lnTo>
                    <a:pt x="3" y="260"/>
                  </a:lnTo>
                  <a:lnTo>
                    <a:pt x="1" y="238"/>
                  </a:lnTo>
                  <a:lnTo>
                    <a:pt x="0" y="215"/>
                  </a:lnTo>
                  <a:lnTo>
                    <a:pt x="1" y="190"/>
                  </a:lnTo>
                  <a:lnTo>
                    <a:pt x="3" y="169"/>
                  </a:lnTo>
                  <a:lnTo>
                    <a:pt x="8" y="148"/>
                  </a:lnTo>
                  <a:lnTo>
                    <a:pt x="13" y="127"/>
                  </a:lnTo>
                  <a:lnTo>
                    <a:pt x="21" y="108"/>
                  </a:lnTo>
                  <a:lnTo>
                    <a:pt x="29" y="91"/>
                  </a:lnTo>
                  <a:lnTo>
                    <a:pt x="40" y="75"/>
                  </a:lnTo>
                  <a:lnTo>
                    <a:pt x="52" y="59"/>
                  </a:lnTo>
                  <a:lnTo>
                    <a:pt x="66" y="45"/>
                  </a:lnTo>
                  <a:lnTo>
                    <a:pt x="81" y="33"/>
                  </a:lnTo>
                  <a:lnTo>
                    <a:pt x="96" y="23"/>
                  </a:lnTo>
                  <a:lnTo>
                    <a:pt x="113" y="14"/>
                  </a:lnTo>
                  <a:lnTo>
                    <a:pt x="130" y="8"/>
                  </a:lnTo>
                  <a:lnTo>
                    <a:pt x="149" y="3"/>
                  </a:lnTo>
                  <a:lnTo>
                    <a:pt x="168" y="1"/>
                  </a:lnTo>
                  <a:lnTo>
                    <a:pt x="189" y="0"/>
                  </a:lnTo>
                  <a:lnTo>
                    <a:pt x="209" y="1"/>
                  </a:lnTo>
                  <a:lnTo>
                    <a:pt x="229" y="3"/>
                  </a:lnTo>
                  <a:lnTo>
                    <a:pt x="248" y="8"/>
                  </a:lnTo>
                  <a:lnTo>
                    <a:pt x="266" y="14"/>
                  </a:lnTo>
                  <a:lnTo>
                    <a:pt x="282" y="23"/>
                  </a:lnTo>
                  <a:lnTo>
                    <a:pt x="297" y="33"/>
                  </a:lnTo>
                  <a:lnTo>
                    <a:pt x="312" y="45"/>
                  </a:lnTo>
                  <a:lnTo>
                    <a:pt x="326" y="59"/>
                  </a:lnTo>
                  <a:lnTo>
                    <a:pt x="338" y="75"/>
                  </a:lnTo>
                  <a:lnTo>
                    <a:pt x="348" y="91"/>
                  </a:lnTo>
                  <a:lnTo>
                    <a:pt x="358" y="108"/>
                  </a:lnTo>
                  <a:lnTo>
                    <a:pt x="364" y="127"/>
                  </a:lnTo>
                  <a:lnTo>
                    <a:pt x="370" y="148"/>
                  </a:lnTo>
                  <a:lnTo>
                    <a:pt x="374" y="169"/>
                  </a:lnTo>
                  <a:lnTo>
                    <a:pt x="376" y="190"/>
                  </a:lnTo>
                  <a:lnTo>
                    <a:pt x="377" y="215"/>
                  </a:lnTo>
                  <a:lnTo>
                    <a:pt x="376" y="238"/>
                  </a:lnTo>
                  <a:lnTo>
                    <a:pt x="374" y="260"/>
                  </a:lnTo>
                  <a:lnTo>
                    <a:pt x="370" y="281"/>
                  </a:lnTo>
                  <a:lnTo>
                    <a:pt x="364" y="301"/>
                  </a:lnTo>
                  <a:lnTo>
                    <a:pt x="358" y="320"/>
                  </a:lnTo>
                  <a:lnTo>
                    <a:pt x="348" y="337"/>
                  </a:lnTo>
                  <a:lnTo>
                    <a:pt x="338" y="355"/>
                  </a:lnTo>
                  <a:lnTo>
                    <a:pt x="326" y="370"/>
                  </a:lnTo>
                  <a:lnTo>
                    <a:pt x="312" y="383"/>
                  </a:lnTo>
                  <a:lnTo>
                    <a:pt x="297" y="395"/>
                  </a:lnTo>
                  <a:lnTo>
                    <a:pt x="282" y="406"/>
                  </a:lnTo>
                  <a:lnTo>
                    <a:pt x="266" y="414"/>
                  </a:lnTo>
                  <a:lnTo>
                    <a:pt x="248" y="420"/>
                  </a:lnTo>
                  <a:lnTo>
                    <a:pt x="229" y="425"/>
                  </a:lnTo>
                  <a:lnTo>
                    <a:pt x="209" y="428"/>
                  </a:lnTo>
                  <a:lnTo>
                    <a:pt x="189" y="429"/>
                  </a:lnTo>
                  <a:close/>
                  <a:moveTo>
                    <a:pt x="189" y="370"/>
                  </a:moveTo>
                  <a:lnTo>
                    <a:pt x="202" y="369"/>
                  </a:lnTo>
                  <a:lnTo>
                    <a:pt x="214" y="368"/>
                  </a:lnTo>
                  <a:lnTo>
                    <a:pt x="226" y="364"/>
                  </a:lnTo>
                  <a:lnTo>
                    <a:pt x="237" y="359"/>
                  </a:lnTo>
                  <a:lnTo>
                    <a:pt x="247" y="353"/>
                  </a:lnTo>
                  <a:lnTo>
                    <a:pt x="257" y="346"/>
                  </a:lnTo>
                  <a:lnTo>
                    <a:pt x="266" y="338"/>
                  </a:lnTo>
                  <a:lnTo>
                    <a:pt x="275" y="327"/>
                  </a:lnTo>
                  <a:lnTo>
                    <a:pt x="282" y="316"/>
                  </a:lnTo>
                  <a:lnTo>
                    <a:pt x="289" y="305"/>
                  </a:lnTo>
                  <a:lnTo>
                    <a:pt x="294" y="292"/>
                  </a:lnTo>
                  <a:lnTo>
                    <a:pt x="299" y="278"/>
                  </a:lnTo>
                  <a:lnTo>
                    <a:pt x="302" y="264"/>
                  </a:lnTo>
                  <a:lnTo>
                    <a:pt x="304" y="248"/>
                  </a:lnTo>
                  <a:lnTo>
                    <a:pt x="305" y="232"/>
                  </a:lnTo>
                  <a:lnTo>
                    <a:pt x="306" y="215"/>
                  </a:lnTo>
                  <a:lnTo>
                    <a:pt x="305" y="197"/>
                  </a:lnTo>
                  <a:lnTo>
                    <a:pt x="304" y="181"/>
                  </a:lnTo>
                  <a:lnTo>
                    <a:pt x="302" y="165"/>
                  </a:lnTo>
                  <a:lnTo>
                    <a:pt x="299" y="150"/>
                  </a:lnTo>
                  <a:lnTo>
                    <a:pt x="294" y="137"/>
                  </a:lnTo>
                  <a:lnTo>
                    <a:pt x="289" y="124"/>
                  </a:lnTo>
                  <a:lnTo>
                    <a:pt x="282" y="112"/>
                  </a:lnTo>
                  <a:lnTo>
                    <a:pt x="275" y="101"/>
                  </a:lnTo>
                  <a:lnTo>
                    <a:pt x="266" y="91"/>
                  </a:lnTo>
                  <a:lnTo>
                    <a:pt x="257" y="82"/>
                  </a:lnTo>
                  <a:lnTo>
                    <a:pt x="247" y="76"/>
                  </a:lnTo>
                  <a:lnTo>
                    <a:pt x="237" y="69"/>
                  </a:lnTo>
                  <a:lnTo>
                    <a:pt x="226" y="65"/>
                  </a:lnTo>
                  <a:lnTo>
                    <a:pt x="214" y="61"/>
                  </a:lnTo>
                  <a:lnTo>
                    <a:pt x="202" y="59"/>
                  </a:lnTo>
                  <a:lnTo>
                    <a:pt x="189" y="58"/>
                  </a:lnTo>
                  <a:lnTo>
                    <a:pt x="176" y="59"/>
                  </a:lnTo>
                  <a:lnTo>
                    <a:pt x="163" y="61"/>
                  </a:lnTo>
                  <a:lnTo>
                    <a:pt x="152" y="65"/>
                  </a:lnTo>
                  <a:lnTo>
                    <a:pt x="140" y="69"/>
                  </a:lnTo>
                  <a:lnTo>
                    <a:pt x="130" y="76"/>
                  </a:lnTo>
                  <a:lnTo>
                    <a:pt x="120" y="82"/>
                  </a:lnTo>
                  <a:lnTo>
                    <a:pt x="111" y="91"/>
                  </a:lnTo>
                  <a:lnTo>
                    <a:pt x="104" y="101"/>
                  </a:lnTo>
                  <a:lnTo>
                    <a:pt x="96" y="112"/>
                  </a:lnTo>
                  <a:lnTo>
                    <a:pt x="90" y="124"/>
                  </a:lnTo>
                  <a:lnTo>
                    <a:pt x="84" y="137"/>
                  </a:lnTo>
                  <a:lnTo>
                    <a:pt x="80" y="150"/>
                  </a:lnTo>
                  <a:lnTo>
                    <a:pt x="76" y="165"/>
                  </a:lnTo>
                  <a:lnTo>
                    <a:pt x="73" y="181"/>
                  </a:lnTo>
                  <a:lnTo>
                    <a:pt x="72" y="197"/>
                  </a:lnTo>
                  <a:lnTo>
                    <a:pt x="72" y="215"/>
                  </a:lnTo>
                  <a:lnTo>
                    <a:pt x="72" y="232"/>
                  </a:lnTo>
                  <a:lnTo>
                    <a:pt x="73" y="248"/>
                  </a:lnTo>
                  <a:lnTo>
                    <a:pt x="76" y="264"/>
                  </a:lnTo>
                  <a:lnTo>
                    <a:pt x="80" y="278"/>
                  </a:lnTo>
                  <a:lnTo>
                    <a:pt x="84" y="292"/>
                  </a:lnTo>
                  <a:lnTo>
                    <a:pt x="90" y="305"/>
                  </a:lnTo>
                  <a:lnTo>
                    <a:pt x="96" y="316"/>
                  </a:lnTo>
                  <a:lnTo>
                    <a:pt x="104" y="327"/>
                  </a:lnTo>
                  <a:lnTo>
                    <a:pt x="111" y="338"/>
                  </a:lnTo>
                  <a:lnTo>
                    <a:pt x="120" y="346"/>
                  </a:lnTo>
                  <a:lnTo>
                    <a:pt x="130" y="353"/>
                  </a:lnTo>
                  <a:lnTo>
                    <a:pt x="140" y="359"/>
                  </a:lnTo>
                  <a:lnTo>
                    <a:pt x="152" y="364"/>
                  </a:lnTo>
                  <a:lnTo>
                    <a:pt x="163" y="368"/>
                  </a:lnTo>
                  <a:lnTo>
                    <a:pt x="176" y="369"/>
                  </a:lnTo>
                  <a:lnTo>
                    <a:pt x="189" y="370"/>
                  </a:lnTo>
                  <a:close/>
                </a:path>
              </a:pathLst>
            </a:custGeom>
            <a:solidFill>
              <a:srgbClr val="2C5882"/>
            </a:solidFill>
            <a:ln w="9525">
              <a:noFill/>
              <a:round/>
            </a:ln>
          </p:spPr>
          <p:txBody>
            <a:bodyPr/>
            <a:lstStyle/>
            <a:p>
              <a:endParaRPr lang="zh-CN" altLang="en-US"/>
            </a:p>
          </p:txBody>
        </p:sp>
        <p:sp>
          <p:nvSpPr>
            <p:cNvPr id="49248" name="Freeform 18"/>
            <p:cNvSpPr/>
            <p:nvPr/>
          </p:nvSpPr>
          <p:spPr bwMode="auto">
            <a:xfrm>
              <a:off x="3698" y="929"/>
              <a:ext cx="23" cy="186"/>
            </a:xfrm>
            <a:custGeom>
              <a:avLst/>
              <a:gdLst>
                <a:gd name="T0" fmla="*/ 0 w 68"/>
                <a:gd name="T1" fmla="*/ 1 h 558"/>
                <a:gd name="T2" fmla="*/ 0 w 68"/>
                <a:gd name="T3" fmla="*/ 0 h 558"/>
                <a:gd name="T4" fmla="*/ 0 w 68"/>
                <a:gd name="T5" fmla="*/ 0 h 558"/>
                <a:gd name="T6" fmla="*/ 0 w 68"/>
                <a:gd name="T7" fmla="*/ 0 h 558"/>
                <a:gd name="T8" fmla="*/ 0 w 68"/>
                <a:gd name="T9" fmla="*/ 1 h 558"/>
                <a:gd name="T10" fmla="*/ 0 w 68"/>
                <a:gd name="T11" fmla="*/ 1 h 558"/>
                <a:gd name="T12" fmla="*/ 0 w 68"/>
                <a:gd name="T13" fmla="*/ 1 h 558"/>
                <a:gd name="T14" fmla="*/ 0 60000 65536"/>
                <a:gd name="T15" fmla="*/ 0 60000 65536"/>
                <a:gd name="T16" fmla="*/ 0 60000 65536"/>
                <a:gd name="T17" fmla="*/ 0 60000 65536"/>
                <a:gd name="T18" fmla="*/ 0 60000 65536"/>
                <a:gd name="T19" fmla="*/ 0 60000 65536"/>
                <a:gd name="T20" fmla="*/ 0 60000 65536"/>
                <a:gd name="T21" fmla="*/ 0 w 68"/>
                <a:gd name="T22" fmla="*/ 0 h 558"/>
                <a:gd name="T23" fmla="*/ 68 w 68"/>
                <a:gd name="T24" fmla="*/ 558 h 5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8" h="558">
                  <a:moveTo>
                    <a:pt x="0" y="558"/>
                  </a:moveTo>
                  <a:lnTo>
                    <a:pt x="0" y="0"/>
                  </a:lnTo>
                  <a:lnTo>
                    <a:pt x="34" y="0"/>
                  </a:lnTo>
                  <a:lnTo>
                    <a:pt x="68" y="0"/>
                  </a:lnTo>
                  <a:lnTo>
                    <a:pt x="68" y="558"/>
                  </a:lnTo>
                  <a:lnTo>
                    <a:pt x="34" y="558"/>
                  </a:lnTo>
                  <a:lnTo>
                    <a:pt x="0" y="558"/>
                  </a:lnTo>
                  <a:close/>
                </a:path>
              </a:pathLst>
            </a:custGeom>
            <a:solidFill>
              <a:srgbClr val="2C5882"/>
            </a:solidFill>
            <a:ln w="9525">
              <a:noFill/>
              <a:round/>
            </a:ln>
          </p:spPr>
          <p:txBody>
            <a:bodyPr/>
            <a:lstStyle/>
            <a:p>
              <a:endParaRPr lang="zh-CN" altLang="en-US"/>
            </a:p>
          </p:txBody>
        </p:sp>
        <p:sp>
          <p:nvSpPr>
            <p:cNvPr id="49249" name="Freeform 17"/>
            <p:cNvSpPr>
              <a:spLocks noEditPoints="1"/>
            </p:cNvSpPr>
            <p:nvPr/>
          </p:nvSpPr>
          <p:spPr bwMode="auto">
            <a:xfrm>
              <a:off x="3762" y="975"/>
              <a:ext cx="126" cy="143"/>
            </a:xfrm>
            <a:custGeom>
              <a:avLst/>
              <a:gdLst>
                <a:gd name="T0" fmla="*/ 0 w 378"/>
                <a:gd name="T1" fmla="*/ 1 h 429"/>
                <a:gd name="T2" fmla="*/ 0 w 378"/>
                <a:gd name="T3" fmla="*/ 1 h 429"/>
                <a:gd name="T4" fmla="*/ 0 w 378"/>
                <a:gd name="T5" fmla="*/ 1 h 429"/>
                <a:gd name="T6" fmla="*/ 0 w 378"/>
                <a:gd name="T7" fmla="*/ 0 h 429"/>
                <a:gd name="T8" fmla="*/ 0 w 378"/>
                <a:gd name="T9" fmla="*/ 0 h 429"/>
                <a:gd name="T10" fmla="*/ 0 w 378"/>
                <a:gd name="T11" fmla="*/ 0 h 429"/>
                <a:gd name="T12" fmla="*/ 0 w 378"/>
                <a:gd name="T13" fmla="*/ 0 h 429"/>
                <a:gd name="T14" fmla="*/ 0 w 378"/>
                <a:gd name="T15" fmla="*/ 0 h 429"/>
                <a:gd name="T16" fmla="*/ 0 w 378"/>
                <a:gd name="T17" fmla="*/ 0 h 429"/>
                <a:gd name="T18" fmla="*/ 0 w 378"/>
                <a:gd name="T19" fmla="*/ 0 h 429"/>
                <a:gd name="T20" fmla="*/ 0 w 378"/>
                <a:gd name="T21" fmla="*/ 0 h 429"/>
                <a:gd name="T22" fmla="*/ 0 w 378"/>
                <a:gd name="T23" fmla="*/ 0 h 429"/>
                <a:gd name="T24" fmla="*/ 0 w 378"/>
                <a:gd name="T25" fmla="*/ 0 h 429"/>
                <a:gd name="T26" fmla="*/ 0 w 378"/>
                <a:gd name="T27" fmla="*/ 0 h 429"/>
                <a:gd name="T28" fmla="*/ 1 w 378"/>
                <a:gd name="T29" fmla="*/ 0 h 429"/>
                <a:gd name="T30" fmla="*/ 1 w 378"/>
                <a:gd name="T31" fmla="*/ 0 h 429"/>
                <a:gd name="T32" fmla="*/ 1 w 378"/>
                <a:gd name="T33" fmla="*/ 0 h 429"/>
                <a:gd name="T34" fmla="*/ 0 w 378"/>
                <a:gd name="T35" fmla="*/ 0 h 429"/>
                <a:gd name="T36" fmla="*/ 0 w 378"/>
                <a:gd name="T37" fmla="*/ 1 h 429"/>
                <a:gd name="T38" fmla="*/ 0 w 378"/>
                <a:gd name="T39" fmla="*/ 1 h 429"/>
                <a:gd name="T40" fmla="*/ 0 w 378"/>
                <a:gd name="T41" fmla="*/ 1 h 429"/>
                <a:gd name="T42" fmla="*/ 0 w 378"/>
                <a:gd name="T43" fmla="*/ 1 h 429"/>
                <a:gd name="T44" fmla="*/ 0 w 378"/>
                <a:gd name="T45" fmla="*/ 0 h 429"/>
                <a:gd name="T46" fmla="*/ 0 w 378"/>
                <a:gd name="T47" fmla="*/ 0 h 429"/>
                <a:gd name="T48" fmla="*/ 0 w 378"/>
                <a:gd name="T49" fmla="*/ 0 h 429"/>
                <a:gd name="T50" fmla="*/ 0 w 378"/>
                <a:gd name="T51" fmla="*/ 0 h 429"/>
                <a:gd name="T52" fmla="*/ 0 w 378"/>
                <a:gd name="T53" fmla="*/ 0 h 429"/>
                <a:gd name="T54" fmla="*/ 0 w 378"/>
                <a:gd name="T55" fmla="*/ 0 h 429"/>
                <a:gd name="T56" fmla="*/ 0 w 378"/>
                <a:gd name="T57" fmla="*/ 0 h 429"/>
                <a:gd name="T58" fmla="*/ 0 w 378"/>
                <a:gd name="T59" fmla="*/ 0 h 429"/>
                <a:gd name="T60" fmla="*/ 0 w 378"/>
                <a:gd name="T61" fmla="*/ 0 h 429"/>
                <a:gd name="T62" fmla="*/ 0 w 378"/>
                <a:gd name="T63" fmla="*/ 0 h 429"/>
                <a:gd name="T64" fmla="*/ 0 w 378"/>
                <a:gd name="T65" fmla="*/ 0 h 429"/>
                <a:gd name="T66" fmla="*/ 0 w 378"/>
                <a:gd name="T67" fmla="*/ 0 h 429"/>
                <a:gd name="T68" fmla="*/ 0 w 378"/>
                <a:gd name="T69" fmla="*/ 0 h 429"/>
                <a:gd name="T70" fmla="*/ 0 w 378"/>
                <a:gd name="T71" fmla="*/ 0 h 429"/>
                <a:gd name="T72" fmla="*/ 0 w 378"/>
                <a:gd name="T73" fmla="*/ 0 h 429"/>
                <a:gd name="T74" fmla="*/ 0 w 378"/>
                <a:gd name="T75" fmla="*/ 0 h 429"/>
                <a:gd name="T76" fmla="*/ 0 w 378"/>
                <a:gd name="T77" fmla="*/ 0 h 429"/>
                <a:gd name="T78" fmla="*/ 0 w 378"/>
                <a:gd name="T79" fmla="*/ 0 h 429"/>
                <a:gd name="T80" fmla="*/ 0 w 378"/>
                <a:gd name="T81" fmla="*/ 0 h 429"/>
                <a:gd name="T82" fmla="*/ 0 w 378"/>
                <a:gd name="T83" fmla="*/ 0 h 429"/>
                <a:gd name="T84" fmla="*/ 0 w 378"/>
                <a:gd name="T85" fmla="*/ 1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78"/>
                <a:gd name="T130" fmla="*/ 0 h 429"/>
                <a:gd name="T131" fmla="*/ 378 w 378"/>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78" h="429">
                  <a:moveTo>
                    <a:pt x="190" y="429"/>
                  </a:moveTo>
                  <a:lnTo>
                    <a:pt x="169" y="428"/>
                  </a:lnTo>
                  <a:lnTo>
                    <a:pt x="149" y="425"/>
                  </a:lnTo>
                  <a:lnTo>
                    <a:pt x="130" y="420"/>
                  </a:lnTo>
                  <a:lnTo>
                    <a:pt x="113" y="414"/>
                  </a:lnTo>
                  <a:lnTo>
                    <a:pt x="97" y="406"/>
                  </a:lnTo>
                  <a:lnTo>
                    <a:pt x="81" y="395"/>
                  </a:lnTo>
                  <a:lnTo>
                    <a:pt x="66" y="383"/>
                  </a:lnTo>
                  <a:lnTo>
                    <a:pt x="53" y="370"/>
                  </a:lnTo>
                  <a:lnTo>
                    <a:pt x="41" y="355"/>
                  </a:lnTo>
                  <a:lnTo>
                    <a:pt x="30" y="337"/>
                  </a:lnTo>
                  <a:lnTo>
                    <a:pt x="21" y="320"/>
                  </a:lnTo>
                  <a:lnTo>
                    <a:pt x="13" y="301"/>
                  </a:lnTo>
                  <a:lnTo>
                    <a:pt x="8" y="281"/>
                  </a:lnTo>
                  <a:lnTo>
                    <a:pt x="4" y="260"/>
                  </a:lnTo>
                  <a:lnTo>
                    <a:pt x="1" y="238"/>
                  </a:lnTo>
                  <a:lnTo>
                    <a:pt x="0" y="215"/>
                  </a:lnTo>
                  <a:lnTo>
                    <a:pt x="1" y="190"/>
                  </a:lnTo>
                  <a:lnTo>
                    <a:pt x="4" y="169"/>
                  </a:lnTo>
                  <a:lnTo>
                    <a:pt x="8" y="148"/>
                  </a:lnTo>
                  <a:lnTo>
                    <a:pt x="13" y="127"/>
                  </a:lnTo>
                  <a:lnTo>
                    <a:pt x="21" y="108"/>
                  </a:lnTo>
                  <a:lnTo>
                    <a:pt x="30" y="91"/>
                  </a:lnTo>
                  <a:lnTo>
                    <a:pt x="41" y="75"/>
                  </a:lnTo>
                  <a:lnTo>
                    <a:pt x="53" y="59"/>
                  </a:lnTo>
                  <a:lnTo>
                    <a:pt x="66" y="45"/>
                  </a:lnTo>
                  <a:lnTo>
                    <a:pt x="81" y="33"/>
                  </a:lnTo>
                  <a:lnTo>
                    <a:pt x="97" y="23"/>
                  </a:lnTo>
                  <a:lnTo>
                    <a:pt x="113" y="14"/>
                  </a:lnTo>
                  <a:lnTo>
                    <a:pt x="130" y="8"/>
                  </a:lnTo>
                  <a:lnTo>
                    <a:pt x="149" y="3"/>
                  </a:lnTo>
                  <a:lnTo>
                    <a:pt x="169" y="1"/>
                  </a:lnTo>
                  <a:lnTo>
                    <a:pt x="190" y="0"/>
                  </a:lnTo>
                  <a:lnTo>
                    <a:pt x="210" y="1"/>
                  </a:lnTo>
                  <a:lnTo>
                    <a:pt x="230" y="3"/>
                  </a:lnTo>
                  <a:lnTo>
                    <a:pt x="249" y="8"/>
                  </a:lnTo>
                  <a:lnTo>
                    <a:pt x="266" y="14"/>
                  </a:lnTo>
                  <a:lnTo>
                    <a:pt x="283" y="23"/>
                  </a:lnTo>
                  <a:lnTo>
                    <a:pt x="298" y="33"/>
                  </a:lnTo>
                  <a:lnTo>
                    <a:pt x="312" y="45"/>
                  </a:lnTo>
                  <a:lnTo>
                    <a:pt x="326" y="59"/>
                  </a:lnTo>
                  <a:lnTo>
                    <a:pt x="338" y="75"/>
                  </a:lnTo>
                  <a:lnTo>
                    <a:pt x="348" y="91"/>
                  </a:lnTo>
                  <a:lnTo>
                    <a:pt x="358" y="108"/>
                  </a:lnTo>
                  <a:lnTo>
                    <a:pt x="365" y="127"/>
                  </a:lnTo>
                  <a:lnTo>
                    <a:pt x="370" y="148"/>
                  </a:lnTo>
                  <a:lnTo>
                    <a:pt x="374" y="169"/>
                  </a:lnTo>
                  <a:lnTo>
                    <a:pt x="377" y="190"/>
                  </a:lnTo>
                  <a:lnTo>
                    <a:pt x="378" y="215"/>
                  </a:lnTo>
                  <a:lnTo>
                    <a:pt x="377" y="238"/>
                  </a:lnTo>
                  <a:lnTo>
                    <a:pt x="374" y="260"/>
                  </a:lnTo>
                  <a:lnTo>
                    <a:pt x="370" y="281"/>
                  </a:lnTo>
                  <a:lnTo>
                    <a:pt x="365" y="301"/>
                  </a:lnTo>
                  <a:lnTo>
                    <a:pt x="358" y="320"/>
                  </a:lnTo>
                  <a:lnTo>
                    <a:pt x="348" y="337"/>
                  </a:lnTo>
                  <a:lnTo>
                    <a:pt x="338" y="355"/>
                  </a:lnTo>
                  <a:lnTo>
                    <a:pt x="326" y="370"/>
                  </a:lnTo>
                  <a:lnTo>
                    <a:pt x="312" y="383"/>
                  </a:lnTo>
                  <a:lnTo>
                    <a:pt x="298" y="395"/>
                  </a:lnTo>
                  <a:lnTo>
                    <a:pt x="283" y="406"/>
                  </a:lnTo>
                  <a:lnTo>
                    <a:pt x="266" y="414"/>
                  </a:lnTo>
                  <a:lnTo>
                    <a:pt x="249" y="420"/>
                  </a:lnTo>
                  <a:lnTo>
                    <a:pt x="230" y="425"/>
                  </a:lnTo>
                  <a:lnTo>
                    <a:pt x="210" y="428"/>
                  </a:lnTo>
                  <a:lnTo>
                    <a:pt x="190" y="429"/>
                  </a:lnTo>
                  <a:close/>
                  <a:moveTo>
                    <a:pt x="190" y="370"/>
                  </a:moveTo>
                  <a:lnTo>
                    <a:pt x="203" y="369"/>
                  </a:lnTo>
                  <a:lnTo>
                    <a:pt x="215" y="368"/>
                  </a:lnTo>
                  <a:lnTo>
                    <a:pt x="227" y="364"/>
                  </a:lnTo>
                  <a:lnTo>
                    <a:pt x="238" y="359"/>
                  </a:lnTo>
                  <a:lnTo>
                    <a:pt x="248" y="353"/>
                  </a:lnTo>
                  <a:lnTo>
                    <a:pt x="257" y="346"/>
                  </a:lnTo>
                  <a:lnTo>
                    <a:pt x="266" y="338"/>
                  </a:lnTo>
                  <a:lnTo>
                    <a:pt x="275" y="327"/>
                  </a:lnTo>
                  <a:lnTo>
                    <a:pt x="283" y="316"/>
                  </a:lnTo>
                  <a:lnTo>
                    <a:pt x="289" y="305"/>
                  </a:lnTo>
                  <a:lnTo>
                    <a:pt x="295" y="292"/>
                  </a:lnTo>
                  <a:lnTo>
                    <a:pt x="299" y="278"/>
                  </a:lnTo>
                  <a:lnTo>
                    <a:pt x="302" y="264"/>
                  </a:lnTo>
                  <a:lnTo>
                    <a:pt x="304" y="248"/>
                  </a:lnTo>
                  <a:lnTo>
                    <a:pt x="307" y="232"/>
                  </a:lnTo>
                  <a:lnTo>
                    <a:pt x="307" y="215"/>
                  </a:lnTo>
                  <a:lnTo>
                    <a:pt x="307" y="197"/>
                  </a:lnTo>
                  <a:lnTo>
                    <a:pt x="304" y="181"/>
                  </a:lnTo>
                  <a:lnTo>
                    <a:pt x="302" y="165"/>
                  </a:lnTo>
                  <a:lnTo>
                    <a:pt x="299" y="150"/>
                  </a:lnTo>
                  <a:lnTo>
                    <a:pt x="295" y="137"/>
                  </a:lnTo>
                  <a:lnTo>
                    <a:pt x="289" y="124"/>
                  </a:lnTo>
                  <a:lnTo>
                    <a:pt x="283" y="112"/>
                  </a:lnTo>
                  <a:lnTo>
                    <a:pt x="275" y="101"/>
                  </a:lnTo>
                  <a:lnTo>
                    <a:pt x="266" y="91"/>
                  </a:lnTo>
                  <a:lnTo>
                    <a:pt x="257" y="82"/>
                  </a:lnTo>
                  <a:lnTo>
                    <a:pt x="248" y="76"/>
                  </a:lnTo>
                  <a:lnTo>
                    <a:pt x="238" y="69"/>
                  </a:lnTo>
                  <a:lnTo>
                    <a:pt x="227" y="65"/>
                  </a:lnTo>
                  <a:lnTo>
                    <a:pt x="215" y="61"/>
                  </a:lnTo>
                  <a:lnTo>
                    <a:pt x="203" y="59"/>
                  </a:lnTo>
                  <a:lnTo>
                    <a:pt x="190" y="58"/>
                  </a:lnTo>
                  <a:lnTo>
                    <a:pt x="176" y="59"/>
                  </a:lnTo>
                  <a:lnTo>
                    <a:pt x="163" y="61"/>
                  </a:lnTo>
                  <a:lnTo>
                    <a:pt x="152" y="65"/>
                  </a:lnTo>
                  <a:lnTo>
                    <a:pt x="141" y="69"/>
                  </a:lnTo>
                  <a:lnTo>
                    <a:pt x="130" y="76"/>
                  </a:lnTo>
                  <a:lnTo>
                    <a:pt x="121" y="82"/>
                  </a:lnTo>
                  <a:lnTo>
                    <a:pt x="112" y="91"/>
                  </a:lnTo>
                  <a:lnTo>
                    <a:pt x="104" y="101"/>
                  </a:lnTo>
                  <a:lnTo>
                    <a:pt x="97" y="112"/>
                  </a:lnTo>
                  <a:lnTo>
                    <a:pt x="90" y="124"/>
                  </a:lnTo>
                  <a:lnTo>
                    <a:pt x="84" y="137"/>
                  </a:lnTo>
                  <a:lnTo>
                    <a:pt x="80" y="150"/>
                  </a:lnTo>
                  <a:lnTo>
                    <a:pt x="77" y="165"/>
                  </a:lnTo>
                  <a:lnTo>
                    <a:pt x="74" y="181"/>
                  </a:lnTo>
                  <a:lnTo>
                    <a:pt x="72" y="197"/>
                  </a:lnTo>
                  <a:lnTo>
                    <a:pt x="72" y="215"/>
                  </a:lnTo>
                  <a:lnTo>
                    <a:pt x="72" y="232"/>
                  </a:lnTo>
                  <a:lnTo>
                    <a:pt x="74" y="248"/>
                  </a:lnTo>
                  <a:lnTo>
                    <a:pt x="77" y="264"/>
                  </a:lnTo>
                  <a:lnTo>
                    <a:pt x="80" y="278"/>
                  </a:lnTo>
                  <a:lnTo>
                    <a:pt x="84" y="292"/>
                  </a:lnTo>
                  <a:lnTo>
                    <a:pt x="90" y="305"/>
                  </a:lnTo>
                  <a:lnTo>
                    <a:pt x="97" y="316"/>
                  </a:lnTo>
                  <a:lnTo>
                    <a:pt x="104" y="327"/>
                  </a:lnTo>
                  <a:lnTo>
                    <a:pt x="112" y="338"/>
                  </a:lnTo>
                  <a:lnTo>
                    <a:pt x="121" y="346"/>
                  </a:lnTo>
                  <a:lnTo>
                    <a:pt x="130" y="353"/>
                  </a:lnTo>
                  <a:lnTo>
                    <a:pt x="141" y="359"/>
                  </a:lnTo>
                  <a:lnTo>
                    <a:pt x="152" y="364"/>
                  </a:lnTo>
                  <a:lnTo>
                    <a:pt x="163" y="368"/>
                  </a:lnTo>
                  <a:lnTo>
                    <a:pt x="176" y="369"/>
                  </a:lnTo>
                  <a:lnTo>
                    <a:pt x="190" y="370"/>
                  </a:lnTo>
                  <a:close/>
                </a:path>
              </a:pathLst>
            </a:custGeom>
            <a:solidFill>
              <a:srgbClr val="2C5882"/>
            </a:solidFill>
            <a:ln w="9525">
              <a:noFill/>
              <a:round/>
            </a:ln>
          </p:spPr>
          <p:txBody>
            <a:bodyPr/>
            <a:lstStyle/>
            <a:p>
              <a:endParaRPr lang="zh-CN" altLang="en-US"/>
            </a:p>
          </p:txBody>
        </p:sp>
        <p:sp>
          <p:nvSpPr>
            <p:cNvPr id="49250" name="Freeform 16"/>
            <p:cNvSpPr>
              <a:spLocks noEditPoints="1"/>
            </p:cNvSpPr>
            <p:nvPr/>
          </p:nvSpPr>
          <p:spPr bwMode="auto">
            <a:xfrm>
              <a:off x="3921" y="975"/>
              <a:ext cx="119" cy="197"/>
            </a:xfrm>
            <a:custGeom>
              <a:avLst/>
              <a:gdLst>
                <a:gd name="T0" fmla="*/ 0 w 357"/>
                <a:gd name="T1" fmla="*/ 1 h 589"/>
                <a:gd name="T2" fmla="*/ 0 w 357"/>
                <a:gd name="T3" fmla="*/ 1 h 589"/>
                <a:gd name="T4" fmla="*/ 0 w 357"/>
                <a:gd name="T5" fmla="*/ 1 h 589"/>
                <a:gd name="T6" fmla="*/ 0 w 357"/>
                <a:gd name="T7" fmla="*/ 1 h 589"/>
                <a:gd name="T8" fmla="*/ 0 w 357"/>
                <a:gd name="T9" fmla="*/ 1 h 589"/>
                <a:gd name="T10" fmla="*/ 0 w 357"/>
                <a:gd name="T11" fmla="*/ 1 h 589"/>
                <a:gd name="T12" fmla="*/ 0 w 357"/>
                <a:gd name="T13" fmla="*/ 1 h 589"/>
                <a:gd name="T14" fmla="*/ 0 w 357"/>
                <a:gd name="T15" fmla="*/ 1 h 589"/>
                <a:gd name="T16" fmla="*/ 0 w 357"/>
                <a:gd name="T17" fmla="*/ 1 h 589"/>
                <a:gd name="T18" fmla="*/ 0 w 357"/>
                <a:gd name="T19" fmla="*/ 1 h 589"/>
                <a:gd name="T20" fmla="*/ 0 w 357"/>
                <a:gd name="T21" fmla="*/ 1 h 589"/>
                <a:gd name="T22" fmla="*/ 0 w 357"/>
                <a:gd name="T23" fmla="*/ 1 h 589"/>
                <a:gd name="T24" fmla="*/ 0 w 357"/>
                <a:gd name="T25" fmla="*/ 0 h 589"/>
                <a:gd name="T26" fmla="*/ 0 w 357"/>
                <a:gd name="T27" fmla="*/ 0 h 589"/>
                <a:gd name="T28" fmla="*/ 0 w 357"/>
                <a:gd name="T29" fmla="*/ 0 h 589"/>
                <a:gd name="T30" fmla="*/ 0 w 357"/>
                <a:gd name="T31" fmla="*/ 0 h 589"/>
                <a:gd name="T32" fmla="*/ 0 w 357"/>
                <a:gd name="T33" fmla="*/ 0 h 589"/>
                <a:gd name="T34" fmla="*/ 0 w 357"/>
                <a:gd name="T35" fmla="*/ 0 h 589"/>
                <a:gd name="T36" fmla="*/ 0 w 357"/>
                <a:gd name="T37" fmla="*/ 0 h 589"/>
                <a:gd name="T38" fmla="*/ 0 w 357"/>
                <a:gd name="T39" fmla="*/ 0 h 589"/>
                <a:gd name="T40" fmla="*/ 0 w 357"/>
                <a:gd name="T41" fmla="*/ 0 h 589"/>
                <a:gd name="T42" fmla="*/ 0 w 357"/>
                <a:gd name="T43" fmla="*/ 0 h 589"/>
                <a:gd name="T44" fmla="*/ 0 w 357"/>
                <a:gd name="T45" fmla="*/ 0 h 589"/>
                <a:gd name="T46" fmla="*/ 0 w 357"/>
                <a:gd name="T47" fmla="*/ 0 h 589"/>
                <a:gd name="T48" fmla="*/ 0 w 357"/>
                <a:gd name="T49" fmla="*/ 1 h 589"/>
                <a:gd name="T50" fmla="*/ 0 w 357"/>
                <a:gd name="T51" fmla="*/ 1 h 589"/>
                <a:gd name="T52" fmla="*/ 0 w 357"/>
                <a:gd name="T53" fmla="*/ 1 h 589"/>
                <a:gd name="T54" fmla="*/ 0 w 357"/>
                <a:gd name="T55" fmla="*/ 1 h 589"/>
                <a:gd name="T56" fmla="*/ 0 w 357"/>
                <a:gd name="T57" fmla="*/ 1 h 589"/>
                <a:gd name="T58" fmla="*/ 0 w 357"/>
                <a:gd name="T59" fmla="*/ 1 h 589"/>
                <a:gd name="T60" fmla="*/ 0 w 357"/>
                <a:gd name="T61" fmla="*/ 1 h 589"/>
                <a:gd name="T62" fmla="*/ 0 w 357"/>
                <a:gd name="T63" fmla="*/ 1 h 589"/>
                <a:gd name="T64" fmla="*/ 0 w 357"/>
                <a:gd name="T65" fmla="*/ 1 h 589"/>
                <a:gd name="T66" fmla="*/ 0 w 357"/>
                <a:gd name="T67" fmla="*/ 1 h 589"/>
                <a:gd name="T68" fmla="*/ 0 w 357"/>
                <a:gd name="T69" fmla="*/ 1 h 589"/>
                <a:gd name="T70" fmla="*/ 0 w 357"/>
                <a:gd name="T71" fmla="*/ 1 h 589"/>
                <a:gd name="T72" fmla="*/ 0 w 357"/>
                <a:gd name="T73" fmla="*/ 1 h 589"/>
                <a:gd name="T74" fmla="*/ 0 w 357"/>
                <a:gd name="T75" fmla="*/ 1 h 589"/>
                <a:gd name="T76" fmla="*/ 0 w 357"/>
                <a:gd name="T77" fmla="*/ 1 h 589"/>
                <a:gd name="T78" fmla="*/ 0 w 357"/>
                <a:gd name="T79" fmla="*/ 1 h 589"/>
                <a:gd name="T80" fmla="*/ 0 w 357"/>
                <a:gd name="T81" fmla="*/ 0 h 589"/>
                <a:gd name="T82" fmla="*/ 0 w 357"/>
                <a:gd name="T83" fmla="*/ 0 h 589"/>
                <a:gd name="T84" fmla="*/ 0 w 357"/>
                <a:gd name="T85" fmla="*/ 0 h 589"/>
                <a:gd name="T86" fmla="*/ 0 w 357"/>
                <a:gd name="T87" fmla="*/ 0 h 589"/>
                <a:gd name="T88" fmla="*/ 0 w 357"/>
                <a:gd name="T89" fmla="*/ 0 h 589"/>
                <a:gd name="T90" fmla="*/ 0 w 357"/>
                <a:gd name="T91" fmla="*/ 0 h 589"/>
                <a:gd name="T92" fmla="*/ 0 w 357"/>
                <a:gd name="T93" fmla="*/ 0 h 589"/>
                <a:gd name="T94" fmla="*/ 0 w 357"/>
                <a:gd name="T95" fmla="*/ 0 h 589"/>
                <a:gd name="T96" fmla="*/ 0 w 357"/>
                <a:gd name="T97" fmla="*/ 0 h 589"/>
                <a:gd name="T98" fmla="*/ 0 w 357"/>
                <a:gd name="T99" fmla="*/ 0 h 589"/>
                <a:gd name="T100" fmla="*/ 0 w 357"/>
                <a:gd name="T101" fmla="*/ 1 h 589"/>
                <a:gd name="T102" fmla="*/ 0 w 357"/>
                <a:gd name="T103" fmla="*/ 1 h 589"/>
                <a:gd name="T104" fmla="*/ 0 w 357"/>
                <a:gd name="T105" fmla="*/ 0 h 589"/>
                <a:gd name="T106" fmla="*/ 0 w 357"/>
                <a:gd name="T107" fmla="*/ 0 h 589"/>
                <a:gd name="T108" fmla="*/ 0 w 357"/>
                <a:gd name="T109" fmla="*/ 0 h 589"/>
                <a:gd name="T110" fmla="*/ 0 w 357"/>
                <a:gd name="T111" fmla="*/ 0 h 589"/>
                <a:gd name="T112" fmla="*/ 0 w 357"/>
                <a:gd name="T113" fmla="*/ 0 h 589"/>
                <a:gd name="T114" fmla="*/ 0 w 357"/>
                <a:gd name="T115" fmla="*/ 0 h 589"/>
                <a:gd name="T116" fmla="*/ 0 w 357"/>
                <a:gd name="T117" fmla="*/ 0 h 589"/>
                <a:gd name="T118" fmla="*/ 0 w 357"/>
                <a:gd name="T119" fmla="*/ 0 h 589"/>
                <a:gd name="T120" fmla="*/ 0 w 357"/>
                <a:gd name="T121" fmla="*/ 0 h 589"/>
                <a:gd name="T122" fmla="*/ 0 w 357"/>
                <a:gd name="T123" fmla="*/ 0 h 58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7"/>
                <a:gd name="T187" fmla="*/ 0 h 589"/>
                <a:gd name="T188" fmla="*/ 357 w 357"/>
                <a:gd name="T189" fmla="*/ 589 h 58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7" h="589">
                  <a:moveTo>
                    <a:pt x="168" y="532"/>
                  </a:moveTo>
                  <a:lnTo>
                    <a:pt x="182" y="532"/>
                  </a:lnTo>
                  <a:lnTo>
                    <a:pt x="196" y="530"/>
                  </a:lnTo>
                  <a:lnTo>
                    <a:pt x="208" y="527"/>
                  </a:lnTo>
                  <a:lnTo>
                    <a:pt x="220" y="523"/>
                  </a:lnTo>
                  <a:lnTo>
                    <a:pt x="231" y="518"/>
                  </a:lnTo>
                  <a:lnTo>
                    <a:pt x="241" y="512"/>
                  </a:lnTo>
                  <a:lnTo>
                    <a:pt x="250" y="504"/>
                  </a:lnTo>
                  <a:lnTo>
                    <a:pt x="258" y="496"/>
                  </a:lnTo>
                  <a:lnTo>
                    <a:pt x="265" y="486"/>
                  </a:lnTo>
                  <a:lnTo>
                    <a:pt x="272" y="475"/>
                  </a:lnTo>
                  <a:lnTo>
                    <a:pt x="276" y="463"/>
                  </a:lnTo>
                  <a:lnTo>
                    <a:pt x="281" y="450"/>
                  </a:lnTo>
                  <a:lnTo>
                    <a:pt x="284" y="435"/>
                  </a:lnTo>
                  <a:lnTo>
                    <a:pt x="287" y="421"/>
                  </a:lnTo>
                  <a:lnTo>
                    <a:pt x="288" y="405"/>
                  </a:lnTo>
                  <a:lnTo>
                    <a:pt x="288" y="387"/>
                  </a:lnTo>
                  <a:lnTo>
                    <a:pt x="288" y="374"/>
                  </a:lnTo>
                  <a:lnTo>
                    <a:pt x="277" y="387"/>
                  </a:lnTo>
                  <a:lnTo>
                    <a:pt x="265" y="398"/>
                  </a:lnTo>
                  <a:lnTo>
                    <a:pt x="253" y="407"/>
                  </a:lnTo>
                  <a:lnTo>
                    <a:pt x="240" y="415"/>
                  </a:lnTo>
                  <a:lnTo>
                    <a:pt x="226" y="421"/>
                  </a:lnTo>
                  <a:lnTo>
                    <a:pt x="211" y="426"/>
                  </a:lnTo>
                  <a:lnTo>
                    <a:pt x="195" y="428"/>
                  </a:lnTo>
                  <a:lnTo>
                    <a:pt x="178" y="429"/>
                  </a:lnTo>
                  <a:lnTo>
                    <a:pt x="158" y="428"/>
                  </a:lnTo>
                  <a:lnTo>
                    <a:pt x="139" y="425"/>
                  </a:lnTo>
                  <a:lnTo>
                    <a:pt x="131" y="422"/>
                  </a:lnTo>
                  <a:lnTo>
                    <a:pt x="122" y="420"/>
                  </a:lnTo>
                  <a:lnTo>
                    <a:pt x="113" y="417"/>
                  </a:lnTo>
                  <a:lnTo>
                    <a:pt x="105" y="414"/>
                  </a:lnTo>
                  <a:lnTo>
                    <a:pt x="89" y="405"/>
                  </a:lnTo>
                  <a:lnTo>
                    <a:pt x="75" y="394"/>
                  </a:lnTo>
                  <a:lnTo>
                    <a:pt x="61" y="382"/>
                  </a:lnTo>
                  <a:lnTo>
                    <a:pt x="49" y="368"/>
                  </a:lnTo>
                  <a:lnTo>
                    <a:pt x="38" y="352"/>
                  </a:lnTo>
                  <a:lnTo>
                    <a:pt x="28" y="335"/>
                  </a:lnTo>
                  <a:lnTo>
                    <a:pt x="19" y="316"/>
                  </a:lnTo>
                  <a:lnTo>
                    <a:pt x="12" y="297"/>
                  </a:lnTo>
                  <a:lnTo>
                    <a:pt x="7" y="275"/>
                  </a:lnTo>
                  <a:lnTo>
                    <a:pt x="4" y="253"/>
                  </a:lnTo>
                  <a:lnTo>
                    <a:pt x="2" y="229"/>
                  </a:lnTo>
                  <a:lnTo>
                    <a:pt x="0" y="204"/>
                  </a:lnTo>
                  <a:lnTo>
                    <a:pt x="2" y="181"/>
                  </a:lnTo>
                  <a:lnTo>
                    <a:pt x="4" y="160"/>
                  </a:lnTo>
                  <a:lnTo>
                    <a:pt x="7" y="140"/>
                  </a:lnTo>
                  <a:lnTo>
                    <a:pt x="12" y="120"/>
                  </a:lnTo>
                  <a:lnTo>
                    <a:pt x="19" y="103"/>
                  </a:lnTo>
                  <a:lnTo>
                    <a:pt x="27" y="87"/>
                  </a:lnTo>
                  <a:lnTo>
                    <a:pt x="37" y="70"/>
                  </a:lnTo>
                  <a:lnTo>
                    <a:pt x="47" y="56"/>
                  </a:lnTo>
                  <a:lnTo>
                    <a:pt x="60" y="43"/>
                  </a:lnTo>
                  <a:lnTo>
                    <a:pt x="74" y="32"/>
                  </a:lnTo>
                  <a:lnTo>
                    <a:pt x="87" y="22"/>
                  </a:lnTo>
                  <a:lnTo>
                    <a:pt x="102" y="14"/>
                  </a:lnTo>
                  <a:lnTo>
                    <a:pt x="119" y="8"/>
                  </a:lnTo>
                  <a:lnTo>
                    <a:pt x="135" y="3"/>
                  </a:lnTo>
                  <a:lnTo>
                    <a:pt x="153" y="1"/>
                  </a:lnTo>
                  <a:lnTo>
                    <a:pt x="172" y="0"/>
                  </a:lnTo>
                  <a:lnTo>
                    <a:pt x="190" y="1"/>
                  </a:lnTo>
                  <a:lnTo>
                    <a:pt x="206" y="3"/>
                  </a:lnTo>
                  <a:lnTo>
                    <a:pt x="223" y="9"/>
                  </a:lnTo>
                  <a:lnTo>
                    <a:pt x="237" y="15"/>
                  </a:lnTo>
                  <a:lnTo>
                    <a:pt x="251" y="24"/>
                  </a:lnTo>
                  <a:lnTo>
                    <a:pt x="264" y="35"/>
                  </a:lnTo>
                  <a:lnTo>
                    <a:pt x="276" y="48"/>
                  </a:lnTo>
                  <a:lnTo>
                    <a:pt x="288" y="64"/>
                  </a:lnTo>
                  <a:lnTo>
                    <a:pt x="293" y="70"/>
                  </a:lnTo>
                  <a:lnTo>
                    <a:pt x="293" y="12"/>
                  </a:lnTo>
                  <a:lnTo>
                    <a:pt x="357" y="12"/>
                  </a:lnTo>
                  <a:lnTo>
                    <a:pt x="357" y="387"/>
                  </a:lnTo>
                  <a:lnTo>
                    <a:pt x="356" y="413"/>
                  </a:lnTo>
                  <a:lnTo>
                    <a:pt x="354" y="435"/>
                  </a:lnTo>
                  <a:lnTo>
                    <a:pt x="349" y="457"/>
                  </a:lnTo>
                  <a:lnTo>
                    <a:pt x="345" y="477"/>
                  </a:lnTo>
                  <a:lnTo>
                    <a:pt x="339" y="495"/>
                  </a:lnTo>
                  <a:lnTo>
                    <a:pt x="331" y="512"/>
                  </a:lnTo>
                  <a:lnTo>
                    <a:pt x="321" y="526"/>
                  </a:lnTo>
                  <a:lnTo>
                    <a:pt x="310" y="539"/>
                  </a:lnTo>
                  <a:lnTo>
                    <a:pt x="298" y="551"/>
                  </a:lnTo>
                  <a:lnTo>
                    <a:pt x="285" y="561"/>
                  </a:lnTo>
                  <a:lnTo>
                    <a:pt x="270" y="570"/>
                  </a:lnTo>
                  <a:lnTo>
                    <a:pt x="252" y="577"/>
                  </a:lnTo>
                  <a:lnTo>
                    <a:pt x="233" y="582"/>
                  </a:lnTo>
                  <a:lnTo>
                    <a:pt x="214" y="585"/>
                  </a:lnTo>
                  <a:lnTo>
                    <a:pt x="192" y="588"/>
                  </a:lnTo>
                  <a:lnTo>
                    <a:pt x="169" y="589"/>
                  </a:lnTo>
                  <a:lnTo>
                    <a:pt x="153" y="589"/>
                  </a:lnTo>
                  <a:lnTo>
                    <a:pt x="137" y="586"/>
                  </a:lnTo>
                  <a:lnTo>
                    <a:pt x="122" y="584"/>
                  </a:lnTo>
                  <a:lnTo>
                    <a:pt x="108" y="581"/>
                  </a:lnTo>
                  <a:lnTo>
                    <a:pt x="95" y="577"/>
                  </a:lnTo>
                  <a:lnTo>
                    <a:pt x="81" y="571"/>
                  </a:lnTo>
                  <a:lnTo>
                    <a:pt x="70" y="565"/>
                  </a:lnTo>
                  <a:lnTo>
                    <a:pt x="60" y="557"/>
                  </a:lnTo>
                  <a:lnTo>
                    <a:pt x="51" y="548"/>
                  </a:lnTo>
                  <a:lnTo>
                    <a:pt x="42" y="539"/>
                  </a:lnTo>
                  <a:lnTo>
                    <a:pt x="34" y="530"/>
                  </a:lnTo>
                  <a:lnTo>
                    <a:pt x="28" y="518"/>
                  </a:lnTo>
                  <a:lnTo>
                    <a:pt x="21" y="506"/>
                  </a:lnTo>
                  <a:lnTo>
                    <a:pt x="17" y="493"/>
                  </a:lnTo>
                  <a:lnTo>
                    <a:pt x="14" y="479"/>
                  </a:lnTo>
                  <a:lnTo>
                    <a:pt x="11" y="464"/>
                  </a:lnTo>
                  <a:lnTo>
                    <a:pt x="80" y="464"/>
                  </a:lnTo>
                  <a:lnTo>
                    <a:pt x="83" y="473"/>
                  </a:lnTo>
                  <a:lnTo>
                    <a:pt x="85" y="480"/>
                  </a:lnTo>
                  <a:lnTo>
                    <a:pt x="88" y="487"/>
                  </a:lnTo>
                  <a:lnTo>
                    <a:pt x="91" y="493"/>
                  </a:lnTo>
                  <a:lnTo>
                    <a:pt x="95" y="499"/>
                  </a:lnTo>
                  <a:lnTo>
                    <a:pt x="99" y="504"/>
                  </a:lnTo>
                  <a:lnTo>
                    <a:pt x="104" y="510"/>
                  </a:lnTo>
                  <a:lnTo>
                    <a:pt x="110" y="514"/>
                  </a:lnTo>
                  <a:lnTo>
                    <a:pt x="115" y="519"/>
                  </a:lnTo>
                  <a:lnTo>
                    <a:pt x="122" y="522"/>
                  </a:lnTo>
                  <a:lnTo>
                    <a:pt x="128" y="525"/>
                  </a:lnTo>
                  <a:lnTo>
                    <a:pt x="136" y="527"/>
                  </a:lnTo>
                  <a:lnTo>
                    <a:pt x="144" y="530"/>
                  </a:lnTo>
                  <a:lnTo>
                    <a:pt x="151" y="531"/>
                  </a:lnTo>
                  <a:lnTo>
                    <a:pt x="159" y="532"/>
                  </a:lnTo>
                  <a:lnTo>
                    <a:pt x="168" y="532"/>
                  </a:lnTo>
                  <a:close/>
                  <a:moveTo>
                    <a:pt x="182" y="61"/>
                  </a:moveTo>
                  <a:lnTo>
                    <a:pt x="168" y="62"/>
                  </a:lnTo>
                  <a:lnTo>
                    <a:pt x="155" y="65"/>
                  </a:lnTo>
                  <a:lnTo>
                    <a:pt x="143" y="67"/>
                  </a:lnTo>
                  <a:lnTo>
                    <a:pt x="132" y="71"/>
                  </a:lnTo>
                  <a:lnTo>
                    <a:pt x="122" y="77"/>
                  </a:lnTo>
                  <a:lnTo>
                    <a:pt x="113" y="82"/>
                  </a:lnTo>
                  <a:lnTo>
                    <a:pt x="105" y="90"/>
                  </a:lnTo>
                  <a:lnTo>
                    <a:pt x="98" y="99"/>
                  </a:lnTo>
                  <a:lnTo>
                    <a:pt x="92" y="108"/>
                  </a:lnTo>
                  <a:lnTo>
                    <a:pt x="87" y="119"/>
                  </a:lnTo>
                  <a:lnTo>
                    <a:pt x="83" y="131"/>
                  </a:lnTo>
                  <a:lnTo>
                    <a:pt x="78" y="146"/>
                  </a:lnTo>
                  <a:lnTo>
                    <a:pt x="75" y="161"/>
                  </a:lnTo>
                  <a:lnTo>
                    <a:pt x="74" y="177"/>
                  </a:lnTo>
                  <a:lnTo>
                    <a:pt x="72" y="195"/>
                  </a:lnTo>
                  <a:lnTo>
                    <a:pt x="72" y="213"/>
                  </a:lnTo>
                  <a:lnTo>
                    <a:pt x="72" y="232"/>
                  </a:lnTo>
                  <a:lnTo>
                    <a:pt x="74" y="250"/>
                  </a:lnTo>
                  <a:lnTo>
                    <a:pt x="76" y="265"/>
                  </a:lnTo>
                  <a:lnTo>
                    <a:pt x="79" y="280"/>
                  </a:lnTo>
                  <a:lnTo>
                    <a:pt x="83" y="294"/>
                  </a:lnTo>
                  <a:lnTo>
                    <a:pt x="88" y="306"/>
                  </a:lnTo>
                  <a:lnTo>
                    <a:pt x="93" y="318"/>
                  </a:lnTo>
                  <a:lnTo>
                    <a:pt x="100" y="329"/>
                  </a:lnTo>
                  <a:lnTo>
                    <a:pt x="108" y="338"/>
                  </a:lnTo>
                  <a:lnTo>
                    <a:pt x="116" y="347"/>
                  </a:lnTo>
                  <a:lnTo>
                    <a:pt x="125" y="353"/>
                  </a:lnTo>
                  <a:lnTo>
                    <a:pt x="135" y="359"/>
                  </a:lnTo>
                  <a:lnTo>
                    <a:pt x="146" y="363"/>
                  </a:lnTo>
                  <a:lnTo>
                    <a:pt x="157" y="367"/>
                  </a:lnTo>
                  <a:lnTo>
                    <a:pt x="169" y="369"/>
                  </a:lnTo>
                  <a:lnTo>
                    <a:pt x="182" y="370"/>
                  </a:lnTo>
                  <a:lnTo>
                    <a:pt x="194" y="369"/>
                  </a:lnTo>
                  <a:lnTo>
                    <a:pt x="205" y="367"/>
                  </a:lnTo>
                  <a:lnTo>
                    <a:pt x="216" y="364"/>
                  </a:lnTo>
                  <a:lnTo>
                    <a:pt x="227" y="360"/>
                  </a:lnTo>
                  <a:lnTo>
                    <a:pt x="236" y="355"/>
                  </a:lnTo>
                  <a:lnTo>
                    <a:pt x="246" y="348"/>
                  </a:lnTo>
                  <a:lnTo>
                    <a:pt x="253" y="341"/>
                  </a:lnTo>
                  <a:lnTo>
                    <a:pt x="262" y="333"/>
                  </a:lnTo>
                  <a:lnTo>
                    <a:pt x="268" y="323"/>
                  </a:lnTo>
                  <a:lnTo>
                    <a:pt x="275" y="312"/>
                  </a:lnTo>
                  <a:lnTo>
                    <a:pt x="281" y="301"/>
                  </a:lnTo>
                  <a:lnTo>
                    <a:pt x="284" y="289"/>
                  </a:lnTo>
                  <a:lnTo>
                    <a:pt x="287" y="277"/>
                  </a:lnTo>
                  <a:lnTo>
                    <a:pt x="290" y="263"/>
                  </a:lnTo>
                  <a:lnTo>
                    <a:pt x="291" y="248"/>
                  </a:lnTo>
                  <a:lnTo>
                    <a:pt x="291" y="234"/>
                  </a:lnTo>
                  <a:lnTo>
                    <a:pt x="291" y="213"/>
                  </a:lnTo>
                  <a:lnTo>
                    <a:pt x="290" y="194"/>
                  </a:lnTo>
                  <a:lnTo>
                    <a:pt x="288" y="175"/>
                  </a:lnTo>
                  <a:lnTo>
                    <a:pt x="285" y="159"/>
                  </a:lnTo>
                  <a:lnTo>
                    <a:pt x="282" y="143"/>
                  </a:lnTo>
                  <a:lnTo>
                    <a:pt x="276" y="129"/>
                  </a:lnTo>
                  <a:lnTo>
                    <a:pt x="271" y="116"/>
                  </a:lnTo>
                  <a:lnTo>
                    <a:pt x="264" y="105"/>
                  </a:lnTo>
                  <a:lnTo>
                    <a:pt x="258" y="95"/>
                  </a:lnTo>
                  <a:lnTo>
                    <a:pt x="249" y="87"/>
                  </a:lnTo>
                  <a:lnTo>
                    <a:pt x="240" y="79"/>
                  </a:lnTo>
                  <a:lnTo>
                    <a:pt x="230" y="72"/>
                  </a:lnTo>
                  <a:lnTo>
                    <a:pt x="219" y="68"/>
                  </a:lnTo>
                  <a:lnTo>
                    <a:pt x="207" y="65"/>
                  </a:lnTo>
                  <a:lnTo>
                    <a:pt x="195" y="62"/>
                  </a:lnTo>
                  <a:lnTo>
                    <a:pt x="182" y="61"/>
                  </a:lnTo>
                  <a:close/>
                </a:path>
              </a:pathLst>
            </a:custGeom>
            <a:solidFill>
              <a:srgbClr val="2C5882"/>
            </a:solidFill>
            <a:ln w="9525">
              <a:noFill/>
              <a:round/>
            </a:ln>
          </p:spPr>
          <p:txBody>
            <a:bodyPr/>
            <a:lstStyle/>
            <a:p>
              <a:endParaRPr lang="zh-CN" altLang="en-US"/>
            </a:p>
          </p:txBody>
        </p:sp>
        <p:sp>
          <p:nvSpPr>
            <p:cNvPr id="49251" name="Freeform 15"/>
            <p:cNvSpPr>
              <a:spLocks noEditPoints="1"/>
            </p:cNvSpPr>
            <p:nvPr/>
          </p:nvSpPr>
          <p:spPr bwMode="auto">
            <a:xfrm>
              <a:off x="4087" y="929"/>
              <a:ext cx="23" cy="186"/>
            </a:xfrm>
            <a:custGeom>
              <a:avLst/>
              <a:gdLst>
                <a:gd name="T0" fmla="*/ 0 w 70"/>
                <a:gd name="T1" fmla="*/ 1 h 558"/>
                <a:gd name="T2" fmla="*/ 0 w 70"/>
                <a:gd name="T3" fmla="*/ 0 h 558"/>
                <a:gd name="T4" fmla="*/ 0 w 70"/>
                <a:gd name="T5" fmla="*/ 0 h 558"/>
                <a:gd name="T6" fmla="*/ 0 w 70"/>
                <a:gd name="T7" fmla="*/ 0 h 558"/>
                <a:gd name="T8" fmla="*/ 0 w 70"/>
                <a:gd name="T9" fmla="*/ 1 h 558"/>
                <a:gd name="T10" fmla="*/ 0 w 70"/>
                <a:gd name="T11" fmla="*/ 1 h 558"/>
                <a:gd name="T12" fmla="*/ 0 w 70"/>
                <a:gd name="T13" fmla="*/ 1 h 558"/>
                <a:gd name="T14" fmla="*/ 0 w 70"/>
                <a:gd name="T15" fmla="*/ 0 h 558"/>
                <a:gd name="T16" fmla="*/ 0 w 70"/>
                <a:gd name="T17" fmla="*/ 0 h 558"/>
                <a:gd name="T18" fmla="*/ 0 w 70"/>
                <a:gd name="T19" fmla="*/ 0 h 558"/>
                <a:gd name="T20" fmla="*/ 0 w 70"/>
                <a:gd name="T21" fmla="*/ 0 h 558"/>
                <a:gd name="T22" fmla="*/ 0 w 70"/>
                <a:gd name="T23" fmla="*/ 0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0"/>
                <a:gd name="T37" fmla="*/ 0 h 558"/>
                <a:gd name="T38" fmla="*/ 70 w 70"/>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0" h="558">
                  <a:moveTo>
                    <a:pt x="1" y="558"/>
                  </a:moveTo>
                  <a:lnTo>
                    <a:pt x="1" y="152"/>
                  </a:lnTo>
                  <a:lnTo>
                    <a:pt x="35" y="152"/>
                  </a:lnTo>
                  <a:lnTo>
                    <a:pt x="69" y="152"/>
                  </a:lnTo>
                  <a:lnTo>
                    <a:pt x="69" y="558"/>
                  </a:lnTo>
                  <a:lnTo>
                    <a:pt x="35" y="558"/>
                  </a:lnTo>
                  <a:lnTo>
                    <a:pt x="1" y="558"/>
                  </a:lnTo>
                  <a:close/>
                  <a:moveTo>
                    <a:pt x="0" y="0"/>
                  </a:moveTo>
                  <a:lnTo>
                    <a:pt x="70" y="0"/>
                  </a:lnTo>
                  <a:lnTo>
                    <a:pt x="70" y="78"/>
                  </a:lnTo>
                  <a:lnTo>
                    <a:pt x="0" y="78"/>
                  </a:lnTo>
                  <a:lnTo>
                    <a:pt x="0" y="0"/>
                  </a:lnTo>
                  <a:close/>
                </a:path>
              </a:pathLst>
            </a:custGeom>
            <a:solidFill>
              <a:srgbClr val="2C5882"/>
            </a:solidFill>
            <a:ln w="9525">
              <a:noFill/>
              <a:round/>
            </a:ln>
          </p:spPr>
          <p:txBody>
            <a:bodyPr/>
            <a:lstStyle/>
            <a:p>
              <a:endParaRPr lang="zh-CN" altLang="en-US"/>
            </a:p>
          </p:txBody>
        </p:sp>
        <p:sp>
          <p:nvSpPr>
            <p:cNvPr id="49252" name="Freeform 14"/>
            <p:cNvSpPr/>
            <p:nvPr/>
          </p:nvSpPr>
          <p:spPr bwMode="auto">
            <a:xfrm>
              <a:off x="4149" y="975"/>
              <a:ext cx="116" cy="143"/>
            </a:xfrm>
            <a:custGeom>
              <a:avLst/>
              <a:gdLst>
                <a:gd name="T0" fmla="*/ 0 w 347"/>
                <a:gd name="T1" fmla="*/ 0 h 429"/>
                <a:gd name="T2" fmla="*/ 0 w 347"/>
                <a:gd name="T3" fmla="*/ 0 h 429"/>
                <a:gd name="T4" fmla="*/ 0 w 347"/>
                <a:gd name="T5" fmla="*/ 1 h 429"/>
                <a:gd name="T6" fmla="*/ 0 w 347"/>
                <a:gd name="T7" fmla="*/ 1 h 429"/>
                <a:gd name="T8" fmla="*/ 0 w 347"/>
                <a:gd name="T9" fmla="*/ 1 h 429"/>
                <a:gd name="T10" fmla="*/ 0 w 347"/>
                <a:gd name="T11" fmla="*/ 1 h 429"/>
                <a:gd name="T12" fmla="*/ 0 w 347"/>
                <a:gd name="T13" fmla="*/ 1 h 429"/>
                <a:gd name="T14" fmla="*/ 0 w 347"/>
                <a:gd name="T15" fmla="*/ 1 h 429"/>
                <a:gd name="T16" fmla="*/ 0 w 347"/>
                <a:gd name="T17" fmla="*/ 0 h 429"/>
                <a:gd name="T18" fmla="*/ 0 w 347"/>
                <a:gd name="T19" fmla="*/ 0 h 429"/>
                <a:gd name="T20" fmla="*/ 0 w 347"/>
                <a:gd name="T21" fmla="*/ 0 h 429"/>
                <a:gd name="T22" fmla="*/ 0 w 347"/>
                <a:gd name="T23" fmla="*/ 0 h 429"/>
                <a:gd name="T24" fmla="*/ 0 w 347"/>
                <a:gd name="T25" fmla="*/ 0 h 429"/>
                <a:gd name="T26" fmla="*/ 0 w 347"/>
                <a:gd name="T27" fmla="*/ 0 h 429"/>
                <a:gd name="T28" fmla="*/ 0 w 347"/>
                <a:gd name="T29" fmla="*/ 0 h 429"/>
                <a:gd name="T30" fmla="*/ 0 w 347"/>
                <a:gd name="T31" fmla="*/ 0 h 429"/>
                <a:gd name="T32" fmla="*/ 0 w 347"/>
                <a:gd name="T33" fmla="*/ 0 h 429"/>
                <a:gd name="T34" fmla="*/ 0 w 347"/>
                <a:gd name="T35" fmla="*/ 0 h 429"/>
                <a:gd name="T36" fmla="*/ 0 w 347"/>
                <a:gd name="T37" fmla="*/ 0 h 429"/>
                <a:gd name="T38" fmla="*/ 0 w 347"/>
                <a:gd name="T39" fmla="*/ 0 h 429"/>
                <a:gd name="T40" fmla="*/ 0 w 347"/>
                <a:gd name="T41" fmla="*/ 0 h 429"/>
                <a:gd name="T42" fmla="*/ 0 w 347"/>
                <a:gd name="T43" fmla="*/ 0 h 429"/>
                <a:gd name="T44" fmla="*/ 0 w 347"/>
                <a:gd name="T45" fmla="*/ 0 h 429"/>
                <a:gd name="T46" fmla="*/ 0 w 347"/>
                <a:gd name="T47" fmla="*/ 0 h 429"/>
                <a:gd name="T48" fmla="*/ 0 w 347"/>
                <a:gd name="T49" fmla="*/ 0 h 429"/>
                <a:gd name="T50" fmla="*/ 0 w 347"/>
                <a:gd name="T51" fmla="*/ 0 h 429"/>
                <a:gd name="T52" fmla="*/ 0 w 347"/>
                <a:gd name="T53" fmla="*/ 0 h 429"/>
                <a:gd name="T54" fmla="*/ 0 w 347"/>
                <a:gd name="T55" fmla="*/ 0 h 429"/>
                <a:gd name="T56" fmla="*/ 0 w 347"/>
                <a:gd name="T57" fmla="*/ 0 h 429"/>
                <a:gd name="T58" fmla="*/ 0 w 347"/>
                <a:gd name="T59" fmla="*/ 0 h 429"/>
                <a:gd name="T60" fmla="*/ 0 w 347"/>
                <a:gd name="T61" fmla="*/ 0 h 429"/>
                <a:gd name="T62" fmla="*/ 0 w 347"/>
                <a:gd name="T63" fmla="*/ 0 h 429"/>
                <a:gd name="T64" fmla="*/ 0 w 347"/>
                <a:gd name="T65" fmla="*/ 0 h 429"/>
                <a:gd name="T66" fmla="*/ 0 w 347"/>
                <a:gd name="T67" fmla="*/ 0 h 429"/>
                <a:gd name="T68" fmla="*/ 0 w 347"/>
                <a:gd name="T69" fmla="*/ 0 h 429"/>
                <a:gd name="T70" fmla="*/ 0 w 347"/>
                <a:gd name="T71" fmla="*/ 0 h 429"/>
                <a:gd name="T72" fmla="*/ 0 w 347"/>
                <a:gd name="T73" fmla="*/ 0 h 429"/>
                <a:gd name="T74" fmla="*/ 0 w 347"/>
                <a:gd name="T75" fmla="*/ 1 h 429"/>
                <a:gd name="T76" fmla="*/ 0 w 347"/>
                <a:gd name="T77" fmla="*/ 1 h 429"/>
                <a:gd name="T78" fmla="*/ 0 w 347"/>
                <a:gd name="T79" fmla="*/ 0 h 429"/>
                <a:gd name="T80" fmla="*/ 0 w 347"/>
                <a:gd name="T81" fmla="*/ 0 h 429"/>
                <a:gd name="T82" fmla="*/ 0 w 347"/>
                <a:gd name="T83" fmla="*/ 0 h 429"/>
                <a:gd name="T84" fmla="*/ 0 w 347"/>
                <a:gd name="T85" fmla="*/ 0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7"/>
                <a:gd name="T130" fmla="*/ 0 h 429"/>
                <a:gd name="T131" fmla="*/ 347 w 347"/>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7" h="429">
                  <a:moveTo>
                    <a:pt x="347" y="271"/>
                  </a:moveTo>
                  <a:lnTo>
                    <a:pt x="344" y="290"/>
                  </a:lnTo>
                  <a:lnTo>
                    <a:pt x="339" y="308"/>
                  </a:lnTo>
                  <a:lnTo>
                    <a:pt x="335" y="324"/>
                  </a:lnTo>
                  <a:lnTo>
                    <a:pt x="328" y="339"/>
                  </a:lnTo>
                  <a:lnTo>
                    <a:pt x="321" y="353"/>
                  </a:lnTo>
                  <a:lnTo>
                    <a:pt x="313" y="365"/>
                  </a:lnTo>
                  <a:lnTo>
                    <a:pt x="303" y="378"/>
                  </a:lnTo>
                  <a:lnTo>
                    <a:pt x="293" y="388"/>
                  </a:lnTo>
                  <a:lnTo>
                    <a:pt x="281" y="397"/>
                  </a:lnTo>
                  <a:lnTo>
                    <a:pt x="269" y="406"/>
                  </a:lnTo>
                  <a:lnTo>
                    <a:pt x="256" y="413"/>
                  </a:lnTo>
                  <a:lnTo>
                    <a:pt x="242" y="418"/>
                  </a:lnTo>
                  <a:lnTo>
                    <a:pt x="228" y="422"/>
                  </a:lnTo>
                  <a:lnTo>
                    <a:pt x="211" y="426"/>
                  </a:lnTo>
                  <a:lnTo>
                    <a:pt x="195" y="428"/>
                  </a:lnTo>
                  <a:lnTo>
                    <a:pt x="177" y="429"/>
                  </a:lnTo>
                  <a:lnTo>
                    <a:pt x="158" y="428"/>
                  </a:lnTo>
                  <a:lnTo>
                    <a:pt x="139" y="425"/>
                  </a:lnTo>
                  <a:lnTo>
                    <a:pt x="120" y="420"/>
                  </a:lnTo>
                  <a:lnTo>
                    <a:pt x="104" y="414"/>
                  </a:lnTo>
                  <a:lnTo>
                    <a:pt x="89" y="406"/>
                  </a:lnTo>
                  <a:lnTo>
                    <a:pt x="75" y="396"/>
                  </a:lnTo>
                  <a:lnTo>
                    <a:pt x="60" y="384"/>
                  </a:lnTo>
                  <a:lnTo>
                    <a:pt x="48" y="371"/>
                  </a:lnTo>
                  <a:lnTo>
                    <a:pt x="36" y="356"/>
                  </a:lnTo>
                  <a:lnTo>
                    <a:pt x="28" y="339"/>
                  </a:lnTo>
                  <a:lnTo>
                    <a:pt x="19" y="322"/>
                  </a:lnTo>
                  <a:lnTo>
                    <a:pt x="12" y="302"/>
                  </a:lnTo>
                  <a:lnTo>
                    <a:pt x="7" y="282"/>
                  </a:lnTo>
                  <a:lnTo>
                    <a:pt x="3" y="260"/>
                  </a:lnTo>
                  <a:lnTo>
                    <a:pt x="0" y="239"/>
                  </a:lnTo>
                  <a:lnTo>
                    <a:pt x="0" y="215"/>
                  </a:lnTo>
                  <a:lnTo>
                    <a:pt x="1" y="190"/>
                  </a:lnTo>
                  <a:lnTo>
                    <a:pt x="3" y="167"/>
                  </a:lnTo>
                  <a:lnTo>
                    <a:pt x="7" y="147"/>
                  </a:lnTo>
                  <a:lnTo>
                    <a:pt x="12" y="126"/>
                  </a:lnTo>
                  <a:lnTo>
                    <a:pt x="20" y="107"/>
                  </a:lnTo>
                  <a:lnTo>
                    <a:pt x="28" y="90"/>
                  </a:lnTo>
                  <a:lnTo>
                    <a:pt x="38" y="73"/>
                  </a:lnTo>
                  <a:lnTo>
                    <a:pt x="49" y="58"/>
                  </a:lnTo>
                  <a:lnTo>
                    <a:pt x="63" y="44"/>
                  </a:lnTo>
                  <a:lnTo>
                    <a:pt x="77" y="33"/>
                  </a:lnTo>
                  <a:lnTo>
                    <a:pt x="92" y="23"/>
                  </a:lnTo>
                  <a:lnTo>
                    <a:pt x="108" y="14"/>
                  </a:lnTo>
                  <a:lnTo>
                    <a:pt x="126" y="8"/>
                  </a:lnTo>
                  <a:lnTo>
                    <a:pt x="143" y="3"/>
                  </a:lnTo>
                  <a:lnTo>
                    <a:pt x="163" y="1"/>
                  </a:lnTo>
                  <a:lnTo>
                    <a:pt x="184" y="0"/>
                  </a:lnTo>
                  <a:lnTo>
                    <a:pt x="201" y="0"/>
                  </a:lnTo>
                  <a:lnTo>
                    <a:pt x="219" y="2"/>
                  </a:lnTo>
                  <a:lnTo>
                    <a:pt x="234" y="6"/>
                  </a:lnTo>
                  <a:lnTo>
                    <a:pt x="250" y="10"/>
                  </a:lnTo>
                  <a:lnTo>
                    <a:pt x="264" y="15"/>
                  </a:lnTo>
                  <a:lnTo>
                    <a:pt x="277" y="22"/>
                  </a:lnTo>
                  <a:lnTo>
                    <a:pt x="289" y="31"/>
                  </a:lnTo>
                  <a:lnTo>
                    <a:pt x="301" y="40"/>
                  </a:lnTo>
                  <a:lnTo>
                    <a:pt x="311" y="50"/>
                  </a:lnTo>
                  <a:lnTo>
                    <a:pt x="320" y="61"/>
                  </a:lnTo>
                  <a:lnTo>
                    <a:pt x="327" y="75"/>
                  </a:lnTo>
                  <a:lnTo>
                    <a:pt x="334" y="88"/>
                  </a:lnTo>
                  <a:lnTo>
                    <a:pt x="339" y="102"/>
                  </a:lnTo>
                  <a:lnTo>
                    <a:pt x="343" y="117"/>
                  </a:lnTo>
                  <a:lnTo>
                    <a:pt x="346" y="132"/>
                  </a:lnTo>
                  <a:lnTo>
                    <a:pt x="347" y="150"/>
                  </a:lnTo>
                  <a:lnTo>
                    <a:pt x="281" y="150"/>
                  </a:lnTo>
                  <a:lnTo>
                    <a:pt x="280" y="139"/>
                  </a:lnTo>
                  <a:lnTo>
                    <a:pt x="278" y="129"/>
                  </a:lnTo>
                  <a:lnTo>
                    <a:pt x="276" y="120"/>
                  </a:lnTo>
                  <a:lnTo>
                    <a:pt x="271" y="112"/>
                  </a:lnTo>
                  <a:lnTo>
                    <a:pt x="268" y="103"/>
                  </a:lnTo>
                  <a:lnTo>
                    <a:pt x="263" y="95"/>
                  </a:lnTo>
                  <a:lnTo>
                    <a:pt x="257" y="89"/>
                  </a:lnTo>
                  <a:lnTo>
                    <a:pt x="252" y="82"/>
                  </a:lnTo>
                  <a:lnTo>
                    <a:pt x="244" y="77"/>
                  </a:lnTo>
                  <a:lnTo>
                    <a:pt x="238" y="72"/>
                  </a:lnTo>
                  <a:lnTo>
                    <a:pt x="229" y="68"/>
                  </a:lnTo>
                  <a:lnTo>
                    <a:pt x="221" y="65"/>
                  </a:lnTo>
                  <a:lnTo>
                    <a:pt x="211" y="62"/>
                  </a:lnTo>
                  <a:lnTo>
                    <a:pt x="203" y="60"/>
                  </a:lnTo>
                  <a:lnTo>
                    <a:pt x="193" y="59"/>
                  </a:lnTo>
                  <a:lnTo>
                    <a:pt x="182" y="58"/>
                  </a:lnTo>
                  <a:lnTo>
                    <a:pt x="169" y="59"/>
                  </a:lnTo>
                  <a:lnTo>
                    <a:pt x="158" y="61"/>
                  </a:lnTo>
                  <a:lnTo>
                    <a:pt x="146" y="65"/>
                  </a:lnTo>
                  <a:lnTo>
                    <a:pt x="136" y="69"/>
                  </a:lnTo>
                  <a:lnTo>
                    <a:pt x="126" y="75"/>
                  </a:lnTo>
                  <a:lnTo>
                    <a:pt x="116" y="82"/>
                  </a:lnTo>
                  <a:lnTo>
                    <a:pt x="108" y="90"/>
                  </a:lnTo>
                  <a:lnTo>
                    <a:pt x="101" y="100"/>
                  </a:lnTo>
                  <a:lnTo>
                    <a:pt x="94" y="111"/>
                  </a:lnTo>
                  <a:lnTo>
                    <a:pt x="88" y="123"/>
                  </a:lnTo>
                  <a:lnTo>
                    <a:pt x="82" y="136"/>
                  </a:lnTo>
                  <a:lnTo>
                    <a:pt x="79" y="149"/>
                  </a:lnTo>
                  <a:lnTo>
                    <a:pt x="76" y="164"/>
                  </a:lnTo>
                  <a:lnTo>
                    <a:pt x="73" y="180"/>
                  </a:lnTo>
                  <a:lnTo>
                    <a:pt x="71" y="197"/>
                  </a:lnTo>
                  <a:lnTo>
                    <a:pt x="71" y="215"/>
                  </a:lnTo>
                  <a:lnTo>
                    <a:pt x="71" y="233"/>
                  </a:lnTo>
                  <a:lnTo>
                    <a:pt x="73" y="251"/>
                  </a:lnTo>
                  <a:lnTo>
                    <a:pt x="75" y="267"/>
                  </a:lnTo>
                  <a:lnTo>
                    <a:pt x="78" y="282"/>
                  </a:lnTo>
                  <a:lnTo>
                    <a:pt x="82" y="297"/>
                  </a:lnTo>
                  <a:lnTo>
                    <a:pt x="87" y="309"/>
                  </a:lnTo>
                  <a:lnTo>
                    <a:pt x="92" y="321"/>
                  </a:lnTo>
                  <a:lnTo>
                    <a:pt x="99" y="330"/>
                  </a:lnTo>
                  <a:lnTo>
                    <a:pt x="106" y="340"/>
                  </a:lnTo>
                  <a:lnTo>
                    <a:pt x="114" y="348"/>
                  </a:lnTo>
                  <a:lnTo>
                    <a:pt x="123" y="355"/>
                  </a:lnTo>
                  <a:lnTo>
                    <a:pt x="133" y="360"/>
                  </a:lnTo>
                  <a:lnTo>
                    <a:pt x="143" y="364"/>
                  </a:lnTo>
                  <a:lnTo>
                    <a:pt x="154" y="368"/>
                  </a:lnTo>
                  <a:lnTo>
                    <a:pt x="166" y="369"/>
                  </a:lnTo>
                  <a:lnTo>
                    <a:pt x="180" y="370"/>
                  </a:lnTo>
                  <a:lnTo>
                    <a:pt x="189" y="370"/>
                  </a:lnTo>
                  <a:lnTo>
                    <a:pt x="198" y="368"/>
                  </a:lnTo>
                  <a:lnTo>
                    <a:pt x="208" y="367"/>
                  </a:lnTo>
                  <a:lnTo>
                    <a:pt x="216" y="363"/>
                  </a:lnTo>
                  <a:lnTo>
                    <a:pt x="224" y="360"/>
                  </a:lnTo>
                  <a:lnTo>
                    <a:pt x="232" y="356"/>
                  </a:lnTo>
                  <a:lnTo>
                    <a:pt x="240" y="350"/>
                  </a:lnTo>
                  <a:lnTo>
                    <a:pt x="246" y="345"/>
                  </a:lnTo>
                  <a:lnTo>
                    <a:pt x="253" y="337"/>
                  </a:lnTo>
                  <a:lnTo>
                    <a:pt x="258" y="330"/>
                  </a:lnTo>
                  <a:lnTo>
                    <a:pt x="264" y="322"/>
                  </a:lnTo>
                  <a:lnTo>
                    <a:pt x="268" y="313"/>
                  </a:lnTo>
                  <a:lnTo>
                    <a:pt x="273" y="304"/>
                  </a:lnTo>
                  <a:lnTo>
                    <a:pt x="276" y="293"/>
                  </a:lnTo>
                  <a:lnTo>
                    <a:pt x="279" y="283"/>
                  </a:lnTo>
                  <a:lnTo>
                    <a:pt x="281" y="271"/>
                  </a:lnTo>
                  <a:lnTo>
                    <a:pt x="347" y="271"/>
                  </a:lnTo>
                  <a:close/>
                </a:path>
              </a:pathLst>
            </a:custGeom>
            <a:solidFill>
              <a:srgbClr val="2C5882"/>
            </a:solidFill>
            <a:ln w="9525">
              <a:noFill/>
              <a:round/>
            </a:ln>
          </p:spPr>
          <p:txBody>
            <a:bodyPr/>
            <a:lstStyle/>
            <a:p>
              <a:endParaRPr lang="zh-CN" altLang="en-US"/>
            </a:p>
          </p:txBody>
        </p:sp>
        <p:sp>
          <p:nvSpPr>
            <p:cNvPr id="49253" name="Freeform 13"/>
            <p:cNvSpPr>
              <a:spLocks noEditPoints="1"/>
            </p:cNvSpPr>
            <p:nvPr/>
          </p:nvSpPr>
          <p:spPr bwMode="auto">
            <a:xfrm>
              <a:off x="4295" y="975"/>
              <a:ext cx="127" cy="143"/>
            </a:xfrm>
            <a:custGeom>
              <a:avLst/>
              <a:gdLst>
                <a:gd name="T0" fmla="*/ 0 w 383"/>
                <a:gd name="T1" fmla="*/ 1 h 429"/>
                <a:gd name="T2" fmla="*/ 0 w 383"/>
                <a:gd name="T3" fmla="*/ 1 h 429"/>
                <a:gd name="T4" fmla="*/ 0 w 383"/>
                <a:gd name="T5" fmla="*/ 1 h 429"/>
                <a:gd name="T6" fmla="*/ 0 w 383"/>
                <a:gd name="T7" fmla="*/ 0 h 429"/>
                <a:gd name="T8" fmla="*/ 0 w 383"/>
                <a:gd name="T9" fmla="*/ 0 h 429"/>
                <a:gd name="T10" fmla="*/ 0 w 383"/>
                <a:gd name="T11" fmla="*/ 0 h 429"/>
                <a:gd name="T12" fmla="*/ 0 w 383"/>
                <a:gd name="T13" fmla="*/ 0 h 429"/>
                <a:gd name="T14" fmla="*/ 0 w 383"/>
                <a:gd name="T15" fmla="*/ 0 h 429"/>
                <a:gd name="T16" fmla="*/ 0 w 383"/>
                <a:gd name="T17" fmla="*/ 0 h 429"/>
                <a:gd name="T18" fmla="*/ 0 w 383"/>
                <a:gd name="T19" fmla="*/ 0 h 429"/>
                <a:gd name="T20" fmla="*/ 0 w 383"/>
                <a:gd name="T21" fmla="*/ 0 h 429"/>
                <a:gd name="T22" fmla="*/ 0 w 383"/>
                <a:gd name="T23" fmla="*/ 0 h 429"/>
                <a:gd name="T24" fmla="*/ 0 w 383"/>
                <a:gd name="T25" fmla="*/ 0 h 429"/>
                <a:gd name="T26" fmla="*/ 0 w 383"/>
                <a:gd name="T27" fmla="*/ 0 h 429"/>
                <a:gd name="T28" fmla="*/ 0 w 383"/>
                <a:gd name="T29" fmla="*/ 0 h 429"/>
                <a:gd name="T30" fmla="*/ 0 w 383"/>
                <a:gd name="T31" fmla="*/ 0 h 429"/>
                <a:gd name="T32" fmla="*/ 0 w 383"/>
                <a:gd name="T33" fmla="*/ 0 h 429"/>
                <a:gd name="T34" fmla="*/ 0 w 383"/>
                <a:gd name="T35" fmla="*/ 0 h 429"/>
                <a:gd name="T36" fmla="*/ 0 w 383"/>
                <a:gd name="T37" fmla="*/ 0 h 429"/>
                <a:gd name="T38" fmla="*/ 0 w 383"/>
                <a:gd name="T39" fmla="*/ 0 h 429"/>
                <a:gd name="T40" fmla="*/ 0 w 383"/>
                <a:gd name="T41" fmla="*/ 0 h 429"/>
                <a:gd name="T42" fmla="*/ 0 w 383"/>
                <a:gd name="T43" fmla="*/ 0 h 429"/>
                <a:gd name="T44" fmla="*/ 0 w 383"/>
                <a:gd name="T45" fmla="*/ 0 h 429"/>
                <a:gd name="T46" fmla="*/ 0 w 383"/>
                <a:gd name="T47" fmla="*/ 0 h 429"/>
                <a:gd name="T48" fmla="*/ 0 w 383"/>
                <a:gd name="T49" fmla="*/ 0 h 429"/>
                <a:gd name="T50" fmla="*/ 0 w 383"/>
                <a:gd name="T51" fmla="*/ 0 h 429"/>
                <a:gd name="T52" fmla="*/ 0 w 383"/>
                <a:gd name="T53" fmla="*/ 0 h 429"/>
                <a:gd name="T54" fmla="*/ 0 w 383"/>
                <a:gd name="T55" fmla="*/ 0 h 429"/>
                <a:gd name="T56" fmla="*/ 0 w 383"/>
                <a:gd name="T57" fmla="*/ 1 h 429"/>
                <a:gd name="T58" fmla="*/ 0 w 383"/>
                <a:gd name="T59" fmla="*/ 1 h 429"/>
                <a:gd name="T60" fmla="*/ 1 w 383"/>
                <a:gd name="T61" fmla="*/ 1 h 429"/>
                <a:gd name="T62" fmla="*/ 0 w 383"/>
                <a:gd name="T63" fmla="*/ 1 h 429"/>
                <a:gd name="T64" fmla="*/ 0 w 383"/>
                <a:gd name="T65" fmla="*/ 1 h 429"/>
                <a:gd name="T66" fmla="*/ 0 w 383"/>
                <a:gd name="T67" fmla="*/ 1 h 429"/>
                <a:gd name="T68" fmla="*/ 0 w 383"/>
                <a:gd name="T69" fmla="*/ 0 h 429"/>
                <a:gd name="T70" fmla="*/ 0 w 383"/>
                <a:gd name="T71" fmla="*/ 1 h 429"/>
                <a:gd name="T72" fmla="*/ 0 w 383"/>
                <a:gd name="T73" fmla="*/ 1 h 429"/>
                <a:gd name="T74" fmla="*/ 0 w 383"/>
                <a:gd name="T75" fmla="*/ 0 h 429"/>
                <a:gd name="T76" fmla="*/ 0 w 383"/>
                <a:gd name="T77" fmla="*/ 0 h 429"/>
                <a:gd name="T78" fmla="*/ 0 w 383"/>
                <a:gd name="T79" fmla="*/ 0 h 429"/>
                <a:gd name="T80" fmla="*/ 0 w 383"/>
                <a:gd name="T81" fmla="*/ 0 h 429"/>
                <a:gd name="T82" fmla="*/ 0 w 383"/>
                <a:gd name="T83" fmla="*/ 0 h 429"/>
                <a:gd name="T84" fmla="*/ 0 w 383"/>
                <a:gd name="T85" fmla="*/ 0 h 429"/>
                <a:gd name="T86" fmla="*/ 0 w 383"/>
                <a:gd name="T87" fmla="*/ 0 h 429"/>
                <a:gd name="T88" fmla="*/ 0 w 383"/>
                <a:gd name="T89" fmla="*/ 0 h 429"/>
                <a:gd name="T90" fmla="*/ 0 w 383"/>
                <a:gd name="T91" fmla="*/ 1 h 429"/>
                <a:gd name="T92" fmla="*/ 0 w 383"/>
                <a:gd name="T93" fmla="*/ 1 h 429"/>
                <a:gd name="T94" fmla="*/ 0 w 383"/>
                <a:gd name="T95" fmla="*/ 0 h 429"/>
                <a:gd name="T96" fmla="*/ 0 w 383"/>
                <a:gd name="T97" fmla="*/ 0 h 429"/>
                <a:gd name="T98" fmla="*/ 0 w 383"/>
                <a:gd name="T99" fmla="*/ 0 h 429"/>
                <a:gd name="T100" fmla="*/ 0 w 383"/>
                <a:gd name="T101" fmla="*/ 0 h 4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3"/>
                <a:gd name="T154" fmla="*/ 0 h 429"/>
                <a:gd name="T155" fmla="*/ 383 w 383"/>
                <a:gd name="T156" fmla="*/ 429 h 4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3" h="429">
                  <a:moveTo>
                    <a:pt x="129" y="429"/>
                  </a:moveTo>
                  <a:lnTo>
                    <a:pt x="113" y="428"/>
                  </a:lnTo>
                  <a:lnTo>
                    <a:pt x="100" y="427"/>
                  </a:lnTo>
                  <a:lnTo>
                    <a:pt x="87" y="425"/>
                  </a:lnTo>
                  <a:lnTo>
                    <a:pt x="75" y="420"/>
                  </a:lnTo>
                  <a:lnTo>
                    <a:pt x="63" y="416"/>
                  </a:lnTo>
                  <a:lnTo>
                    <a:pt x="53" y="410"/>
                  </a:lnTo>
                  <a:lnTo>
                    <a:pt x="43" y="404"/>
                  </a:lnTo>
                  <a:lnTo>
                    <a:pt x="34" y="397"/>
                  </a:lnTo>
                  <a:lnTo>
                    <a:pt x="26" y="388"/>
                  </a:lnTo>
                  <a:lnTo>
                    <a:pt x="18" y="380"/>
                  </a:lnTo>
                  <a:lnTo>
                    <a:pt x="13" y="370"/>
                  </a:lnTo>
                  <a:lnTo>
                    <a:pt x="7" y="359"/>
                  </a:lnTo>
                  <a:lnTo>
                    <a:pt x="4" y="348"/>
                  </a:lnTo>
                  <a:lnTo>
                    <a:pt x="1" y="336"/>
                  </a:lnTo>
                  <a:lnTo>
                    <a:pt x="0" y="324"/>
                  </a:lnTo>
                  <a:lnTo>
                    <a:pt x="0" y="311"/>
                  </a:lnTo>
                  <a:lnTo>
                    <a:pt x="0" y="298"/>
                  </a:lnTo>
                  <a:lnTo>
                    <a:pt x="1" y="285"/>
                  </a:lnTo>
                  <a:lnTo>
                    <a:pt x="4" y="273"/>
                  </a:lnTo>
                  <a:lnTo>
                    <a:pt x="7" y="262"/>
                  </a:lnTo>
                  <a:lnTo>
                    <a:pt x="12" y="252"/>
                  </a:lnTo>
                  <a:lnTo>
                    <a:pt x="17" y="242"/>
                  </a:lnTo>
                  <a:lnTo>
                    <a:pt x="24" y="232"/>
                  </a:lnTo>
                  <a:lnTo>
                    <a:pt x="31" y="224"/>
                  </a:lnTo>
                  <a:lnTo>
                    <a:pt x="40" y="217"/>
                  </a:lnTo>
                  <a:lnTo>
                    <a:pt x="50" y="209"/>
                  </a:lnTo>
                  <a:lnTo>
                    <a:pt x="61" y="204"/>
                  </a:lnTo>
                  <a:lnTo>
                    <a:pt x="72" y="198"/>
                  </a:lnTo>
                  <a:lnTo>
                    <a:pt x="85" y="193"/>
                  </a:lnTo>
                  <a:lnTo>
                    <a:pt x="98" y="189"/>
                  </a:lnTo>
                  <a:lnTo>
                    <a:pt x="112" y="186"/>
                  </a:lnTo>
                  <a:lnTo>
                    <a:pt x="128" y="184"/>
                  </a:lnTo>
                  <a:lnTo>
                    <a:pt x="221" y="172"/>
                  </a:lnTo>
                  <a:lnTo>
                    <a:pt x="232" y="171"/>
                  </a:lnTo>
                  <a:lnTo>
                    <a:pt x="243" y="169"/>
                  </a:lnTo>
                  <a:lnTo>
                    <a:pt x="248" y="166"/>
                  </a:lnTo>
                  <a:lnTo>
                    <a:pt x="254" y="163"/>
                  </a:lnTo>
                  <a:lnTo>
                    <a:pt x="259" y="159"/>
                  </a:lnTo>
                  <a:lnTo>
                    <a:pt x="262" y="154"/>
                  </a:lnTo>
                  <a:lnTo>
                    <a:pt x="266" y="149"/>
                  </a:lnTo>
                  <a:lnTo>
                    <a:pt x="268" y="143"/>
                  </a:lnTo>
                  <a:lnTo>
                    <a:pt x="269" y="136"/>
                  </a:lnTo>
                  <a:lnTo>
                    <a:pt x="270" y="129"/>
                  </a:lnTo>
                  <a:lnTo>
                    <a:pt x="270" y="125"/>
                  </a:lnTo>
                  <a:lnTo>
                    <a:pt x="270" y="117"/>
                  </a:lnTo>
                  <a:lnTo>
                    <a:pt x="268" y="110"/>
                  </a:lnTo>
                  <a:lnTo>
                    <a:pt x="267" y="103"/>
                  </a:lnTo>
                  <a:lnTo>
                    <a:pt x="263" y="96"/>
                  </a:lnTo>
                  <a:lnTo>
                    <a:pt x="260" y="90"/>
                  </a:lnTo>
                  <a:lnTo>
                    <a:pt x="256" y="84"/>
                  </a:lnTo>
                  <a:lnTo>
                    <a:pt x="251" y="79"/>
                  </a:lnTo>
                  <a:lnTo>
                    <a:pt x="245" y="75"/>
                  </a:lnTo>
                  <a:lnTo>
                    <a:pt x="238" y="70"/>
                  </a:lnTo>
                  <a:lnTo>
                    <a:pt x="232" y="66"/>
                  </a:lnTo>
                  <a:lnTo>
                    <a:pt x="224" y="64"/>
                  </a:lnTo>
                  <a:lnTo>
                    <a:pt x="215" y="60"/>
                  </a:lnTo>
                  <a:lnTo>
                    <a:pt x="206" y="58"/>
                  </a:lnTo>
                  <a:lnTo>
                    <a:pt x="198" y="57"/>
                  </a:lnTo>
                  <a:lnTo>
                    <a:pt x="187" y="56"/>
                  </a:lnTo>
                  <a:lnTo>
                    <a:pt x="177" y="56"/>
                  </a:lnTo>
                  <a:lnTo>
                    <a:pt x="166" y="56"/>
                  </a:lnTo>
                  <a:lnTo>
                    <a:pt x="156" y="57"/>
                  </a:lnTo>
                  <a:lnTo>
                    <a:pt x="147" y="59"/>
                  </a:lnTo>
                  <a:lnTo>
                    <a:pt x="139" y="60"/>
                  </a:lnTo>
                  <a:lnTo>
                    <a:pt x="131" y="64"/>
                  </a:lnTo>
                  <a:lnTo>
                    <a:pt x="123" y="67"/>
                  </a:lnTo>
                  <a:lnTo>
                    <a:pt x="117" y="71"/>
                  </a:lnTo>
                  <a:lnTo>
                    <a:pt x="110" y="76"/>
                  </a:lnTo>
                  <a:lnTo>
                    <a:pt x="105" y="81"/>
                  </a:lnTo>
                  <a:lnTo>
                    <a:pt x="100" y="87"/>
                  </a:lnTo>
                  <a:lnTo>
                    <a:pt x="96" y="93"/>
                  </a:lnTo>
                  <a:lnTo>
                    <a:pt x="92" y="100"/>
                  </a:lnTo>
                  <a:lnTo>
                    <a:pt x="88" y="107"/>
                  </a:lnTo>
                  <a:lnTo>
                    <a:pt x="86" y="115"/>
                  </a:lnTo>
                  <a:lnTo>
                    <a:pt x="84" y="124"/>
                  </a:lnTo>
                  <a:lnTo>
                    <a:pt x="82" y="134"/>
                  </a:lnTo>
                  <a:lnTo>
                    <a:pt x="19" y="134"/>
                  </a:lnTo>
                  <a:lnTo>
                    <a:pt x="20" y="117"/>
                  </a:lnTo>
                  <a:lnTo>
                    <a:pt x="24" y="102"/>
                  </a:lnTo>
                  <a:lnTo>
                    <a:pt x="28" y="89"/>
                  </a:lnTo>
                  <a:lnTo>
                    <a:pt x="34" y="76"/>
                  </a:lnTo>
                  <a:lnTo>
                    <a:pt x="40" y="64"/>
                  </a:lnTo>
                  <a:lnTo>
                    <a:pt x="48" y="53"/>
                  </a:lnTo>
                  <a:lnTo>
                    <a:pt x="57" y="43"/>
                  </a:lnTo>
                  <a:lnTo>
                    <a:pt x="66" y="33"/>
                  </a:lnTo>
                  <a:lnTo>
                    <a:pt x="77" y="25"/>
                  </a:lnTo>
                  <a:lnTo>
                    <a:pt x="89" y="19"/>
                  </a:lnTo>
                  <a:lnTo>
                    <a:pt x="103" y="13"/>
                  </a:lnTo>
                  <a:lnTo>
                    <a:pt x="118" y="8"/>
                  </a:lnTo>
                  <a:lnTo>
                    <a:pt x="133" y="5"/>
                  </a:lnTo>
                  <a:lnTo>
                    <a:pt x="150" y="2"/>
                  </a:lnTo>
                  <a:lnTo>
                    <a:pt x="168" y="0"/>
                  </a:lnTo>
                  <a:lnTo>
                    <a:pt x="187" y="0"/>
                  </a:lnTo>
                  <a:lnTo>
                    <a:pt x="204" y="0"/>
                  </a:lnTo>
                  <a:lnTo>
                    <a:pt x="222" y="2"/>
                  </a:lnTo>
                  <a:lnTo>
                    <a:pt x="237" y="5"/>
                  </a:lnTo>
                  <a:lnTo>
                    <a:pt x="251" y="8"/>
                  </a:lnTo>
                  <a:lnTo>
                    <a:pt x="266" y="12"/>
                  </a:lnTo>
                  <a:lnTo>
                    <a:pt x="278" y="18"/>
                  </a:lnTo>
                  <a:lnTo>
                    <a:pt x="290" y="24"/>
                  </a:lnTo>
                  <a:lnTo>
                    <a:pt x="299" y="32"/>
                  </a:lnTo>
                  <a:lnTo>
                    <a:pt x="308" y="41"/>
                  </a:lnTo>
                  <a:lnTo>
                    <a:pt x="316" y="49"/>
                  </a:lnTo>
                  <a:lnTo>
                    <a:pt x="322" y="60"/>
                  </a:lnTo>
                  <a:lnTo>
                    <a:pt x="328" y="71"/>
                  </a:lnTo>
                  <a:lnTo>
                    <a:pt x="332" y="83"/>
                  </a:lnTo>
                  <a:lnTo>
                    <a:pt x="336" y="96"/>
                  </a:lnTo>
                  <a:lnTo>
                    <a:pt x="338" y="111"/>
                  </a:lnTo>
                  <a:lnTo>
                    <a:pt x="338" y="125"/>
                  </a:lnTo>
                  <a:lnTo>
                    <a:pt x="338" y="348"/>
                  </a:lnTo>
                  <a:lnTo>
                    <a:pt x="339" y="353"/>
                  </a:lnTo>
                  <a:lnTo>
                    <a:pt x="340" y="358"/>
                  </a:lnTo>
                  <a:lnTo>
                    <a:pt x="341" y="361"/>
                  </a:lnTo>
                  <a:lnTo>
                    <a:pt x="344" y="364"/>
                  </a:lnTo>
                  <a:lnTo>
                    <a:pt x="348" y="368"/>
                  </a:lnTo>
                  <a:lnTo>
                    <a:pt x="352" y="370"/>
                  </a:lnTo>
                  <a:lnTo>
                    <a:pt x="356" y="371"/>
                  </a:lnTo>
                  <a:lnTo>
                    <a:pt x="361" y="371"/>
                  </a:lnTo>
                  <a:lnTo>
                    <a:pt x="365" y="371"/>
                  </a:lnTo>
                  <a:lnTo>
                    <a:pt x="371" y="370"/>
                  </a:lnTo>
                  <a:lnTo>
                    <a:pt x="376" y="369"/>
                  </a:lnTo>
                  <a:lnTo>
                    <a:pt x="383" y="368"/>
                  </a:lnTo>
                  <a:lnTo>
                    <a:pt x="383" y="417"/>
                  </a:lnTo>
                  <a:lnTo>
                    <a:pt x="373" y="420"/>
                  </a:lnTo>
                  <a:lnTo>
                    <a:pt x="362" y="423"/>
                  </a:lnTo>
                  <a:lnTo>
                    <a:pt x="352" y="425"/>
                  </a:lnTo>
                  <a:lnTo>
                    <a:pt x="343" y="426"/>
                  </a:lnTo>
                  <a:lnTo>
                    <a:pt x="334" y="426"/>
                  </a:lnTo>
                  <a:lnTo>
                    <a:pt x="326" y="425"/>
                  </a:lnTo>
                  <a:lnTo>
                    <a:pt x="317" y="422"/>
                  </a:lnTo>
                  <a:lnTo>
                    <a:pt x="310" y="420"/>
                  </a:lnTo>
                  <a:lnTo>
                    <a:pt x="303" y="417"/>
                  </a:lnTo>
                  <a:lnTo>
                    <a:pt x="297" y="414"/>
                  </a:lnTo>
                  <a:lnTo>
                    <a:pt x="292" y="409"/>
                  </a:lnTo>
                  <a:lnTo>
                    <a:pt x="287" y="405"/>
                  </a:lnTo>
                  <a:lnTo>
                    <a:pt x="282" y="396"/>
                  </a:lnTo>
                  <a:lnTo>
                    <a:pt x="278" y="387"/>
                  </a:lnTo>
                  <a:lnTo>
                    <a:pt x="274" y="376"/>
                  </a:lnTo>
                  <a:lnTo>
                    <a:pt x="271" y="364"/>
                  </a:lnTo>
                  <a:lnTo>
                    <a:pt x="262" y="374"/>
                  </a:lnTo>
                  <a:lnTo>
                    <a:pt x="254" y="383"/>
                  </a:lnTo>
                  <a:lnTo>
                    <a:pt x="240" y="393"/>
                  </a:lnTo>
                  <a:lnTo>
                    <a:pt x="226" y="403"/>
                  </a:lnTo>
                  <a:lnTo>
                    <a:pt x="212" y="410"/>
                  </a:lnTo>
                  <a:lnTo>
                    <a:pt x="197" y="417"/>
                  </a:lnTo>
                  <a:lnTo>
                    <a:pt x="180" y="422"/>
                  </a:lnTo>
                  <a:lnTo>
                    <a:pt x="164" y="426"/>
                  </a:lnTo>
                  <a:lnTo>
                    <a:pt x="146" y="428"/>
                  </a:lnTo>
                  <a:lnTo>
                    <a:pt x="129" y="429"/>
                  </a:lnTo>
                  <a:close/>
                  <a:moveTo>
                    <a:pt x="270" y="257"/>
                  </a:moveTo>
                  <a:lnTo>
                    <a:pt x="270" y="212"/>
                  </a:lnTo>
                  <a:lnTo>
                    <a:pt x="260" y="217"/>
                  </a:lnTo>
                  <a:lnTo>
                    <a:pt x="250" y="221"/>
                  </a:lnTo>
                  <a:lnTo>
                    <a:pt x="239" y="223"/>
                  </a:lnTo>
                  <a:lnTo>
                    <a:pt x="227" y="225"/>
                  </a:lnTo>
                  <a:lnTo>
                    <a:pt x="165" y="234"/>
                  </a:lnTo>
                  <a:lnTo>
                    <a:pt x="142" y="239"/>
                  </a:lnTo>
                  <a:lnTo>
                    <a:pt x="122" y="244"/>
                  </a:lnTo>
                  <a:lnTo>
                    <a:pt x="113" y="246"/>
                  </a:lnTo>
                  <a:lnTo>
                    <a:pt x="106" y="250"/>
                  </a:lnTo>
                  <a:lnTo>
                    <a:pt x="99" y="254"/>
                  </a:lnTo>
                  <a:lnTo>
                    <a:pt x="93" y="257"/>
                  </a:lnTo>
                  <a:lnTo>
                    <a:pt x="88" y="262"/>
                  </a:lnTo>
                  <a:lnTo>
                    <a:pt x="83" y="266"/>
                  </a:lnTo>
                  <a:lnTo>
                    <a:pt x="80" y="271"/>
                  </a:lnTo>
                  <a:lnTo>
                    <a:pt x="76" y="277"/>
                  </a:lnTo>
                  <a:lnTo>
                    <a:pt x="74" y="282"/>
                  </a:lnTo>
                  <a:lnTo>
                    <a:pt x="72" y="288"/>
                  </a:lnTo>
                  <a:lnTo>
                    <a:pt x="71" y="294"/>
                  </a:lnTo>
                  <a:lnTo>
                    <a:pt x="71" y="301"/>
                  </a:lnTo>
                  <a:lnTo>
                    <a:pt x="71" y="310"/>
                  </a:lnTo>
                  <a:lnTo>
                    <a:pt x="72" y="317"/>
                  </a:lnTo>
                  <a:lnTo>
                    <a:pt x="73" y="325"/>
                  </a:lnTo>
                  <a:lnTo>
                    <a:pt x="75" y="332"/>
                  </a:lnTo>
                  <a:lnTo>
                    <a:pt x="77" y="338"/>
                  </a:lnTo>
                  <a:lnTo>
                    <a:pt x="81" y="344"/>
                  </a:lnTo>
                  <a:lnTo>
                    <a:pt x="85" y="349"/>
                  </a:lnTo>
                  <a:lnTo>
                    <a:pt x="89" y="353"/>
                  </a:lnTo>
                  <a:lnTo>
                    <a:pt x="94" y="358"/>
                  </a:lnTo>
                  <a:lnTo>
                    <a:pt x="99" y="362"/>
                  </a:lnTo>
                  <a:lnTo>
                    <a:pt x="105" y="364"/>
                  </a:lnTo>
                  <a:lnTo>
                    <a:pt x="111" y="368"/>
                  </a:lnTo>
                  <a:lnTo>
                    <a:pt x="118" y="370"/>
                  </a:lnTo>
                  <a:lnTo>
                    <a:pt x="125" y="371"/>
                  </a:lnTo>
                  <a:lnTo>
                    <a:pt x="133" y="372"/>
                  </a:lnTo>
                  <a:lnTo>
                    <a:pt x="142" y="372"/>
                  </a:lnTo>
                  <a:lnTo>
                    <a:pt x="155" y="372"/>
                  </a:lnTo>
                  <a:lnTo>
                    <a:pt x="167" y="370"/>
                  </a:lnTo>
                  <a:lnTo>
                    <a:pt x="179" y="368"/>
                  </a:lnTo>
                  <a:lnTo>
                    <a:pt x="191" y="364"/>
                  </a:lnTo>
                  <a:lnTo>
                    <a:pt x="202" y="361"/>
                  </a:lnTo>
                  <a:lnTo>
                    <a:pt x="213" y="356"/>
                  </a:lnTo>
                  <a:lnTo>
                    <a:pt x="223" y="350"/>
                  </a:lnTo>
                  <a:lnTo>
                    <a:pt x="233" y="343"/>
                  </a:lnTo>
                  <a:lnTo>
                    <a:pt x="245" y="333"/>
                  </a:lnTo>
                  <a:lnTo>
                    <a:pt x="254" y="321"/>
                  </a:lnTo>
                  <a:lnTo>
                    <a:pt x="258" y="315"/>
                  </a:lnTo>
                  <a:lnTo>
                    <a:pt x="261" y="309"/>
                  </a:lnTo>
                  <a:lnTo>
                    <a:pt x="264" y="303"/>
                  </a:lnTo>
                  <a:lnTo>
                    <a:pt x="267" y="297"/>
                  </a:lnTo>
                  <a:lnTo>
                    <a:pt x="268" y="290"/>
                  </a:lnTo>
                  <a:lnTo>
                    <a:pt x="269" y="281"/>
                  </a:lnTo>
                  <a:lnTo>
                    <a:pt x="270" y="269"/>
                  </a:lnTo>
                  <a:lnTo>
                    <a:pt x="270" y="257"/>
                  </a:lnTo>
                  <a:close/>
                </a:path>
              </a:pathLst>
            </a:custGeom>
            <a:solidFill>
              <a:srgbClr val="2C5882"/>
            </a:solidFill>
            <a:ln w="9525">
              <a:noFill/>
              <a:round/>
            </a:ln>
          </p:spPr>
          <p:txBody>
            <a:bodyPr/>
            <a:lstStyle/>
            <a:p>
              <a:endParaRPr lang="zh-CN" altLang="en-US"/>
            </a:p>
          </p:txBody>
        </p:sp>
        <p:sp>
          <p:nvSpPr>
            <p:cNvPr id="49254" name="Freeform 12"/>
            <p:cNvSpPr/>
            <p:nvPr/>
          </p:nvSpPr>
          <p:spPr bwMode="auto">
            <a:xfrm>
              <a:off x="4460" y="929"/>
              <a:ext cx="23" cy="186"/>
            </a:xfrm>
            <a:custGeom>
              <a:avLst/>
              <a:gdLst>
                <a:gd name="T0" fmla="*/ 0 w 69"/>
                <a:gd name="T1" fmla="*/ 1 h 558"/>
                <a:gd name="T2" fmla="*/ 0 w 69"/>
                <a:gd name="T3" fmla="*/ 0 h 558"/>
                <a:gd name="T4" fmla="*/ 0 w 69"/>
                <a:gd name="T5" fmla="*/ 0 h 558"/>
                <a:gd name="T6" fmla="*/ 0 w 69"/>
                <a:gd name="T7" fmla="*/ 0 h 558"/>
                <a:gd name="T8" fmla="*/ 0 w 69"/>
                <a:gd name="T9" fmla="*/ 1 h 558"/>
                <a:gd name="T10" fmla="*/ 0 w 69"/>
                <a:gd name="T11" fmla="*/ 1 h 558"/>
                <a:gd name="T12" fmla="*/ 0 w 69"/>
                <a:gd name="T13" fmla="*/ 1 h 558"/>
                <a:gd name="T14" fmla="*/ 0 60000 65536"/>
                <a:gd name="T15" fmla="*/ 0 60000 65536"/>
                <a:gd name="T16" fmla="*/ 0 60000 65536"/>
                <a:gd name="T17" fmla="*/ 0 60000 65536"/>
                <a:gd name="T18" fmla="*/ 0 60000 65536"/>
                <a:gd name="T19" fmla="*/ 0 60000 65536"/>
                <a:gd name="T20" fmla="*/ 0 60000 65536"/>
                <a:gd name="T21" fmla="*/ 0 w 69"/>
                <a:gd name="T22" fmla="*/ 0 h 558"/>
                <a:gd name="T23" fmla="*/ 69 w 69"/>
                <a:gd name="T24" fmla="*/ 558 h 5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558">
                  <a:moveTo>
                    <a:pt x="0" y="558"/>
                  </a:moveTo>
                  <a:lnTo>
                    <a:pt x="0" y="0"/>
                  </a:lnTo>
                  <a:lnTo>
                    <a:pt x="35" y="0"/>
                  </a:lnTo>
                  <a:lnTo>
                    <a:pt x="69" y="0"/>
                  </a:lnTo>
                  <a:lnTo>
                    <a:pt x="69" y="558"/>
                  </a:lnTo>
                  <a:lnTo>
                    <a:pt x="35" y="558"/>
                  </a:lnTo>
                  <a:lnTo>
                    <a:pt x="0" y="558"/>
                  </a:lnTo>
                  <a:close/>
                </a:path>
              </a:pathLst>
            </a:custGeom>
            <a:solidFill>
              <a:srgbClr val="2C5882"/>
            </a:solidFill>
            <a:ln w="9525">
              <a:noFill/>
              <a:round/>
            </a:ln>
          </p:spPr>
          <p:txBody>
            <a:bodyPr/>
            <a:lstStyle/>
            <a:p>
              <a:endParaRPr lang="zh-CN" altLang="en-US"/>
            </a:p>
          </p:txBody>
        </p:sp>
        <p:sp>
          <p:nvSpPr>
            <p:cNvPr id="49255" name="Freeform 11"/>
            <p:cNvSpPr/>
            <p:nvPr/>
          </p:nvSpPr>
          <p:spPr bwMode="auto">
            <a:xfrm>
              <a:off x="4593" y="929"/>
              <a:ext cx="146" cy="190"/>
            </a:xfrm>
            <a:custGeom>
              <a:avLst/>
              <a:gdLst>
                <a:gd name="T0" fmla="*/ 1 w 438"/>
                <a:gd name="T1" fmla="*/ 1 h 572"/>
                <a:gd name="T2" fmla="*/ 1 w 438"/>
                <a:gd name="T3" fmla="*/ 1 h 572"/>
                <a:gd name="T4" fmla="*/ 1 w 438"/>
                <a:gd name="T5" fmla="*/ 1 h 572"/>
                <a:gd name="T6" fmla="*/ 1 w 438"/>
                <a:gd name="T7" fmla="*/ 1 h 572"/>
                <a:gd name="T8" fmla="*/ 1 w 438"/>
                <a:gd name="T9" fmla="*/ 1 h 572"/>
                <a:gd name="T10" fmla="*/ 1 w 438"/>
                <a:gd name="T11" fmla="*/ 1 h 572"/>
                <a:gd name="T12" fmla="*/ 1 w 438"/>
                <a:gd name="T13" fmla="*/ 1 h 572"/>
                <a:gd name="T14" fmla="*/ 0 w 438"/>
                <a:gd name="T15" fmla="*/ 1 h 572"/>
                <a:gd name="T16" fmla="*/ 0 w 438"/>
                <a:gd name="T17" fmla="*/ 1 h 572"/>
                <a:gd name="T18" fmla="*/ 0 w 438"/>
                <a:gd name="T19" fmla="*/ 1 h 572"/>
                <a:gd name="T20" fmla="*/ 0 w 438"/>
                <a:gd name="T21" fmla="*/ 1 h 572"/>
                <a:gd name="T22" fmla="*/ 0 w 438"/>
                <a:gd name="T23" fmla="*/ 1 h 572"/>
                <a:gd name="T24" fmla="*/ 0 w 438"/>
                <a:gd name="T25" fmla="*/ 1 h 572"/>
                <a:gd name="T26" fmla="*/ 0 w 438"/>
                <a:gd name="T27" fmla="*/ 1 h 572"/>
                <a:gd name="T28" fmla="*/ 0 w 438"/>
                <a:gd name="T29" fmla="*/ 1 h 572"/>
                <a:gd name="T30" fmla="*/ 0 w 438"/>
                <a:gd name="T31" fmla="*/ 1 h 572"/>
                <a:gd name="T32" fmla="*/ 0 w 438"/>
                <a:gd name="T33" fmla="*/ 1 h 572"/>
                <a:gd name="T34" fmla="*/ 0 w 438"/>
                <a:gd name="T35" fmla="*/ 1 h 572"/>
                <a:gd name="T36" fmla="*/ 0 w 438"/>
                <a:gd name="T37" fmla="*/ 1 h 572"/>
                <a:gd name="T38" fmla="*/ 0 w 438"/>
                <a:gd name="T39" fmla="*/ 1 h 572"/>
                <a:gd name="T40" fmla="*/ 0 w 438"/>
                <a:gd name="T41" fmla="*/ 1 h 572"/>
                <a:gd name="T42" fmla="*/ 0 w 438"/>
                <a:gd name="T43" fmla="*/ 1 h 572"/>
                <a:gd name="T44" fmla="*/ 0 w 438"/>
                <a:gd name="T45" fmla="*/ 1 h 572"/>
                <a:gd name="T46" fmla="*/ 0 w 438"/>
                <a:gd name="T47" fmla="*/ 1 h 572"/>
                <a:gd name="T48" fmla="*/ 0 w 438"/>
                <a:gd name="T49" fmla="*/ 0 h 572"/>
                <a:gd name="T50" fmla="*/ 0 w 438"/>
                <a:gd name="T51" fmla="*/ 0 h 572"/>
                <a:gd name="T52" fmla="*/ 0 w 438"/>
                <a:gd name="T53" fmla="*/ 1 h 572"/>
                <a:gd name="T54" fmla="*/ 0 w 438"/>
                <a:gd name="T55" fmla="*/ 1 h 572"/>
                <a:gd name="T56" fmla="*/ 0 w 438"/>
                <a:gd name="T57" fmla="*/ 1 h 572"/>
                <a:gd name="T58" fmla="*/ 0 w 438"/>
                <a:gd name="T59" fmla="*/ 1 h 572"/>
                <a:gd name="T60" fmla="*/ 0 w 438"/>
                <a:gd name="T61" fmla="*/ 1 h 572"/>
                <a:gd name="T62" fmla="*/ 0 w 438"/>
                <a:gd name="T63" fmla="*/ 1 h 572"/>
                <a:gd name="T64" fmla="*/ 0 w 438"/>
                <a:gd name="T65" fmla="*/ 1 h 572"/>
                <a:gd name="T66" fmla="*/ 0 w 438"/>
                <a:gd name="T67" fmla="*/ 1 h 572"/>
                <a:gd name="T68" fmla="*/ 0 w 438"/>
                <a:gd name="T69" fmla="*/ 1 h 572"/>
                <a:gd name="T70" fmla="*/ 0 w 438"/>
                <a:gd name="T71" fmla="*/ 1 h 572"/>
                <a:gd name="T72" fmla="*/ 0 w 438"/>
                <a:gd name="T73" fmla="*/ 1 h 572"/>
                <a:gd name="T74" fmla="*/ 0 w 438"/>
                <a:gd name="T75" fmla="*/ 1 h 572"/>
                <a:gd name="T76" fmla="*/ 0 w 438"/>
                <a:gd name="T77" fmla="*/ 1 h 572"/>
                <a:gd name="T78" fmla="*/ 0 w 438"/>
                <a:gd name="T79" fmla="*/ 1 h 572"/>
                <a:gd name="T80" fmla="*/ 0 w 438"/>
                <a:gd name="T81" fmla="*/ 1 h 572"/>
                <a:gd name="T82" fmla="*/ 0 w 438"/>
                <a:gd name="T83" fmla="*/ 1 h 572"/>
                <a:gd name="T84" fmla="*/ 0 w 438"/>
                <a:gd name="T85" fmla="*/ 0 h 572"/>
                <a:gd name="T86" fmla="*/ 1 w 438"/>
                <a:gd name="T87" fmla="*/ 0 h 5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38"/>
                <a:gd name="T133" fmla="*/ 0 h 572"/>
                <a:gd name="T134" fmla="*/ 438 w 438"/>
                <a:gd name="T135" fmla="*/ 572 h 5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38" h="572">
                  <a:moveTo>
                    <a:pt x="438" y="353"/>
                  </a:moveTo>
                  <a:lnTo>
                    <a:pt x="437" y="379"/>
                  </a:lnTo>
                  <a:lnTo>
                    <a:pt x="434" y="402"/>
                  </a:lnTo>
                  <a:lnTo>
                    <a:pt x="430" y="425"/>
                  </a:lnTo>
                  <a:lnTo>
                    <a:pt x="423" y="445"/>
                  </a:lnTo>
                  <a:lnTo>
                    <a:pt x="420" y="455"/>
                  </a:lnTo>
                  <a:lnTo>
                    <a:pt x="415" y="465"/>
                  </a:lnTo>
                  <a:lnTo>
                    <a:pt x="411" y="474"/>
                  </a:lnTo>
                  <a:lnTo>
                    <a:pt x="406" y="483"/>
                  </a:lnTo>
                  <a:lnTo>
                    <a:pt x="400" y="491"/>
                  </a:lnTo>
                  <a:lnTo>
                    <a:pt x="394" y="499"/>
                  </a:lnTo>
                  <a:lnTo>
                    <a:pt x="387" y="507"/>
                  </a:lnTo>
                  <a:lnTo>
                    <a:pt x="380" y="514"/>
                  </a:lnTo>
                  <a:lnTo>
                    <a:pt x="373" y="522"/>
                  </a:lnTo>
                  <a:lnTo>
                    <a:pt x="365" y="528"/>
                  </a:lnTo>
                  <a:lnTo>
                    <a:pt x="356" y="534"/>
                  </a:lnTo>
                  <a:lnTo>
                    <a:pt x="349" y="539"/>
                  </a:lnTo>
                  <a:lnTo>
                    <a:pt x="339" y="545"/>
                  </a:lnTo>
                  <a:lnTo>
                    <a:pt x="330" y="550"/>
                  </a:lnTo>
                  <a:lnTo>
                    <a:pt x="320" y="555"/>
                  </a:lnTo>
                  <a:lnTo>
                    <a:pt x="310" y="558"/>
                  </a:lnTo>
                  <a:lnTo>
                    <a:pt x="290" y="565"/>
                  </a:lnTo>
                  <a:lnTo>
                    <a:pt x="268" y="569"/>
                  </a:lnTo>
                  <a:lnTo>
                    <a:pt x="244" y="572"/>
                  </a:lnTo>
                  <a:lnTo>
                    <a:pt x="219" y="572"/>
                  </a:lnTo>
                  <a:lnTo>
                    <a:pt x="193" y="572"/>
                  </a:lnTo>
                  <a:lnTo>
                    <a:pt x="168" y="569"/>
                  </a:lnTo>
                  <a:lnTo>
                    <a:pt x="145" y="565"/>
                  </a:lnTo>
                  <a:lnTo>
                    <a:pt x="124" y="559"/>
                  </a:lnTo>
                  <a:lnTo>
                    <a:pt x="115" y="555"/>
                  </a:lnTo>
                  <a:lnTo>
                    <a:pt x="105" y="550"/>
                  </a:lnTo>
                  <a:lnTo>
                    <a:pt x="96" y="546"/>
                  </a:lnTo>
                  <a:lnTo>
                    <a:pt x="87" y="542"/>
                  </a:lnTo>
                  <a:lnTo>
                    <a:pt x="78" y="536"/>
                  </a:lnTo>
                  <a:lnTo>
                    <a:pt x="71" y="530"/>
                  </a:lnTo>
                  <a:lnTo>
                    <a:pt x="63" y="524"/>
                  </a:lnTo>
                  <a:lnTo>
                    <a:pt x="56" y="516"/>
                  </a:lnTo>
                  <a:lnTo>
                    <a:pt x="49" y="510"/>
                  </a:lnTo>
                  <a:lnTo>
                    <a:pt x="42" y="502"/>
                  </a:lnTo>
                  <a:lnTo>
                    <a:pt x="37" y="495"/>
                  </a:lnTo>
                  <a:lnTo>
                    <a:pt x="31" y="486"/>
                  </a:lnTo>
                  <a:lnTo>
                    <a:pt x="26" y="477"/>
                  </a:lnTo>
                  <a:lnTo>
                    <a:pt x="22" y="467"/>
                  </a:lnTo>
                  <a:lnTo>
                    <a:pt x="17" y="458"/>
                  </a:lnTo>
                  <a:lnTo>
                    <a:pt x="14" y="448"/>
                  </a:lnTo>
                  <a:lnTo>
                    <a:pt x="7" y="427"/>
                  </a:lnTo>
                  <a:lnTo>
                    <a:pt x="3" y="404"/>
                  </a:lnTo>
                  <a:lnTo>
                    <a:pt x="1" y="380"/>
                  </a:lnTo>
                  <a:lnTo>
                    <a:pt x="0" y="353"/>
                  </a:lnTo>
                  <a:lnTo>
                    <a:pt x="0" y="0"/>
                  </a:lnTo>
                  <a:lnTo>
                    <a:pt x="37" y="0"/>
                  </a:lnTo>
                  <a:lnTo>
                    <a:pt x="75" y="0"/>
                  </a:lnTo>
                  <a:lnTo>
                    <a:pt x="75" y="348"/>
                  </a:lnTo>
                  <a:lnTo>
                    <a:pt x="75" y="367"/>
                  </a:lnTo>
                  <a:lnTo>
                    <a:pt x="77" y="384"/>
                  </a:lnTo>
                  <a:lnTo>
                    <a:pt x="80" y="400"/>
                  </a:lnTo>
                  <a:lnTo>
                    <a:pt x="84" y="416"/>
                  </a:lnTo>
                  <a:lnTo>
                    <a:pt x="89" y="430"/>
                  </a:lnTo>
                  <a:lnTo>
                    <a:pt x="96" y="443"/>
                  </a:lnTo>
                  <a:lnTo>
                    <a:pt x="103" y="455"/>
                  </a:lnTo>
                  <a:lnTo>
                    <a:pt x="111" y="465"/>
                  </a:lnTo>
                  <a:lnTo>
                    <a:pt x="121" y="475"/>
                  </a:lnTo>
                  <a:lnTo>
                    <a:pt x="132" y="484"/>
                  </a:lnTo>
                  <a:lnTo>
                    <a:pt x="144" y="490"/>
                  </a:lnTo>
                  <a:lnTo>
                    <a:pt x="157" y="496"/>
                  </a:lnTo>
                  <a:lnTo>
                    <a:pt x="170" y="500"/>
                  </a:lnTo>
                  <a:lnTo>
                    <a:pt x="186" y="503"/>
                  </a:lnTo>
                  <a:lnTo>
                    <a:pt x="202" y="505"/>
                  </a:lnTo>
                  <a:lnTo>
                    <a:pt x="219" y="505"/>
                  </a:lnTo>
                  <a:lnTo>
                    <a:pt x="236" y="505"/>
                  </a:lnTo>
                  <a:lnTo>
                    <a:pt x="252" y="503"/>
                  </a:lnTo>
                  <a:lnTo>
                    <a:pt x="267" y="500"/>
                  </a:lnTo>
                  <a:lnTo>
                    <a:pt x="281" y="496"/>
                  </a:lnTo>
                  <a:lnTo>
                    <a:pt x="294" y="490"/>
                  </a:lnTo>
                  <a:lnTo>
                    <a:pt x="306" y="484"/>
                  </a:lnTo>
                  <a:lnTo>
                    <a:pt x="316" y="475"/>
                  </a:lnTo>
                  <a:lnTo>
                    <a:pt x="326" y="465"/>
                  </a:lnTo>
                  <a:lnTo>
                    <a:pt x="335" y="455"/>
                  </a:lnTo>
                  <a:lnTo>
                    <a:pt x="342" y="443"/>
                  </a:lnTo>
                  <a:lnTo>
                    <a:pt x="349" y="430"/>
                  </a:lnTo>
                  <a:lnTo>
                    <a:pt x="353" y="416"/>
                  </a:lnTo>
                  <a:lnTo>
                    <a:pt x="357" y="400"/>
                  </a:lnTo>
                  <a:lnTo>
                    <a:pt x="361" y="384"/>
                  </a:lnTo>
                  <a:lnTo>
                    <a:pt x="362" y="367"/>
                  </a:lnTo>
                  <a:lnTo>
                    <a:pt x="363" y="348"/>
                  </a:lnTo>
                  <a:lnTo>
                    <a:pt x="363" y="0"/>
                  </a:lnTo>
                  <a:lnTo>
                    <a:pt x="400" y="0"/>
                  </a:lnTo>
                  <a:lnTo>
                    <a:pt x="438" y="0"/>
                  </a:lnTo>
                  <a:lnTo>
                    <a:pt x="438" y="353"/>
                  </a:lnTo>
                  <a:close/>
                </a:path>
              </a:pathLst>
            </a:custGeom>
            <a:solidFill>
              <a:srgbClr val="2C5882"/>
            </a:solidFill>
            <a:ln w="9525">
              <a:noFill/>
              <a:round/>
            </a:ln>
          </p:spPr>
          <p:txBody>
            <a:bodyPr/>
            <a:lstStyle/>
            <a:p>
              <a:endParaRPr lang="zh-CN" altLang="en-US"/>
            </a:p>
          </p:txBody>
        </p:sp>
        <p:sp>
          <p:nvSpPr>
            <p:cNvPr id="49256" name="Freeform 10"/>
            <p:cNvSpPr/>
            <p:nvPr/>
          </p:nvSpPr>
          <p:spPr bwMode="auto">
            <a:xfrm>
              <a:off x="4791" y="975"/>
              <a:ext cx="110" cy="140"/>
            </a:xfrm>
            <a:custGeom>
              <a:avLst/>
              <a:gdLst>
                <a:gd name="T0" fmla="*/ 0 w 330"/>
                <a:gd name="T1" fmla="*/ 0 h 418"/>
                <a:gd name="T2" fmla="*/ 0 w 330"/>
                <a:gd name="T3" fmla="*/ 0 h 418"/>
                <a:gd name="T4" fmla="*/ 0 w 330"/>
                <a:gd name="T5" fmla="*/ 0 h 418"/>
                <a:gd name="T6" fmla="*/ 0 w 330"/>
                <a:gd name="T7" fmla="*/ 0 h 418"/>
                <a:gd name="T8" fmla="*/ 0 w 330"/>
                <a:gd name="T9" fmla="*/ 0 h 418"/>
                <a:gd name="T10" fmla="*/ 0 w 330"/>
                <a:gd name="T11" fmla="*/ 0 h 418"/>
                <a:gd name="T12" fmla="*/ 0 w 330"/>
                <a:gd name="T13" fmla="*/ 0 h 418"/>
                <a:gd name="T14" fmla="*/ 0 w 330"/>
                <a:gd name="T15" fmla="*/ 0 h 418"/>
                <a:gd name="T16" fmla="*/ 0 w 330"/>
                <a:gd name="T17" fmla="*/ 0 h 418"/>
                <a:gd name="T18" fmla="*/ 0 w 330"/>
                <a:gd name="T19" fmla="*/ 0 h 418"/>
                <a:gd name="T20" fmla="*/ 0 w 330"/>
                <a:gd name="T21" fmla="*/ 0 h 418"/>
                <a:gd name="T22" fmla="*/ 0 w 330"/>
                <a:gd name="T23" fmla="*/ 0 h 418"/>
                <a:gd name="T24" fmla="*/ 0 w 330"/>
                <a:gd name="T25" fmla="*/ 0 h 418"/>
                <a:gd name="T26" fmla="*/ 0 w 330"/>
                <a:gd name="T27" fmla="*/ 0 h 418"/>
                <a:gd name="T28" fmla="*/ 0 w 330"/>
                <a:gd name="T29" fmla="*/ 0 h 418"/>
                <a:gd name="T30" fmla="*/ 0 w 330"/>
                <a:gd name="T31" fmla="*/ 1 h 418"/>
                <a:gd name="T32" fmla="*/ 0 w 330"/>
                <a:gd name="T33" fmla="*/ 0 h 418"/>
                <a:gd name="T34" fmla="*/ 0 w 330"/>
                <a:gd name="T35" fmla="*/ 0 h 418"/>
                <a:gd name="T36" fmla="*/ 0 w 330"/>
                <a:gd name="T37" fmla="*/ 0 h 418"/>
                <a:gd name="T38" fmla="*/ 0 w 330"/>
                <a:gd name="T39" fmla="*/ 0 h 418"/>
                <a:gd name="T40" fmla="*/ 0 w 330"/>
                <a:gd name="T41" fmla="*/ 0 h 418"/>
                <a:gd name="T42" fmla="*/ 0 w 330"/>
                <a:gd name="T43" fmla="*/ 0 h 418"/>
                <a:gd name="T44" fmla="*/ 0 w 330"/>
                <a:gd name="T45" fmla="*/ 0 h 418"/>
                <a:gd name="T46" fmla="*/ 0 w 330"/>
                <a:gd name="T47" fmla="*/ 0 h 418"/>
                <a:gd name="T48" fmla="*/ 0 w 330"/>
                <a:gd name="T49" fmla="*/ 0 h 418"/>
                <a:gd name="T50" fmla="*/ 0 w 330"/>
                <a:gd name="T51" fmla="*/ 0 h 418"/>
                <a:gd name="T52" fmla="*/ 0 w 330"/>
                <a:gd name="T53" fmla="*/ 0 h 418"/>
                <a:gd name="T54" fmla="*/ 0 w 330"/>
                <a:gd name="T55" fmla="*/ 0 h 418"/>
                <a:gd name="T56" fmla="*/ 0 w 330"/>
                <a:gd name="T57" fmla="*/ 0 h 418"/>
                <a:gd name="T58" fmla="*/ 0 w 330"/>
                <a:gd name="T59" fmla="*/ 0 h 418"/>
                <a:gd name="T60" fmla="*/ 0 w 330"/>
                <a:gd name="T61" fmla="*/ 0 h 418"/>
                <a:gd name="T62" fmla="*/ 0 w 330"/>
                <a:gd name="T63" fmla="*/ 0 h 418"/>
                <a:gd name="T64" fmla="*/ 0 w 330"/>
                <a:gd name="T65" fmla="*/ 0 h 418"/>
                <a:gd name="T66" fmla="*/ 0 w 330"/>
                <a:gd name="T67" fmla="*/ 1 h 4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0"/>
                <a:gd name="T103" fmla="*/ 0 h 418"/>
                <a:gd name="T104" fmla="*/ 330 w 330"/>
                <a:gd name="T105" fmla="*/ 418 h 4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0" h="418">
                  <a:moveTo>
                    <a:pt x="0" y="418"/>
                  </a:moveTo>
                  <a:lnTo>
                    <a:pt x="0" y="12"/>
                  </a:lnTo>
                  <a:lnTo>
                    <a:pt x="31" y="12"/>
                  </a:lnTo>
                  <a:lnTo>
                    <a:pt x="64" y="12"/>
                  </a:lnTo>
                  <a:lnTo>
                    <a:pt x="64" y="72"/>
                  </a:lnTo>
                  <a:lnTo>
                    <a:pt x="80" y="52"/>
                  </a:lnTo>
                  <a:lnTo>
                    <a:pt x="91" y="40"/>
                  </a:lnTo>
                  <a:lnTo>
                    <a:pt x="103" y="29"/>
                  </a:lnTo>
                  <a:lnTo>
                    <a:pt x="116" y="20"/>
                  </a:lnTo>
                  <a:lnTo>
                    <a:pt x="129" y="13"/>
                  </a:lnTo>
                  <a:lnTo>
                    <a:pt x="143" y="7"/>
                  </a:lnTo>
                  <a:lnTo>
                    <a:pt x="158" y="3"/>
                  </a:lnTo>
                  <a:lnTo>
                    <a:pt x="174" y="0"/>
                  </a:lnTo>
                  <a:lnTo>
                    <a:pt x="190" y="0"/>
                  </a:lnTo>
                  <a:lnTo>
                    <a:pt x="206" y="0"/>
                  </a:lnTo>
                  <a:lnTo>
                    <a:pt x="222" y="2"/>
                  </a:lnTo>
                  <a:lnTo>
                    <a:pt x="236" y="5"/>
                  </a:lnTo>
                  <a:lnTo>
                    <a:pt x="249" y="9"/>
                  </a:lnTo>
                  <a:lnTo>
                    <a:pt x="262" y="14"/>
                  </a:lnTo>
                  <a:lnTo>
                    <a:pt x="273" y="20"/>
                  </a:lnTo>
                  <a:lnTo>
                    <a:pt x="284" y="27"/>
                  </a:lnTo>
                  <a:lnTo>
                    <a:pt x="294" y="36"/>
                  </a:lnTo>
                  <a:lnTo>
                    <a:pt x="303" y="46"/>
                  </a:lnTo>
                  <a:lnTo>
                    <a:pt x="309" y="56"/>
                  </a:lnTo>
                  <a:lnTo>
                    <a:pt x="316" y="68"/>
                  </a:lnTo>
                  <a:lnTo>
                    <a:pt x="321" y="80"/>
                  </a:lnTo>
                  <a:lnTo>
                    <a:pt x="325" y="94"/>
                  </a:lnTo>
                  <a:lnTo>
                    <a:pt x="328" y="108"/>
                  </a:lnTo>
                  <a:lnTo>
                    <a:pt x="330" y="124"/>
                  </a:lnTo>
                  <a:lnTo>
                    <a:pt x="330" y="140"/>
                  </a:lnTo>
                  <a:lnTo>
                    <a:pt x="330" y="418"/>
                  </a:lnTo>
                  <a:lnTo>
                    <a:pt x="296" y="418"/>
                  </a:lnTo>
                  <a:lnTo>
                    <a:pt x="262" y="418"/>
                  </a:lnTo>
                  <a:lnTo>
                    <a:pt x="262" y="163"/>
                  </a:lnTo>
                  <a:lnTo>
                    <a:pt x="261" y="150"/>
                  </a:lnTo>
                  <a:lnTo>
                    <a:pt x="261" y="138"/>
                  </a:lnTo>
                  <a:lnTo>
                    <a:pt x="259" y="127"/>
                  </a:lnTo>
                  <a:lnTo>
                    <a:pt x="257" y="117"/>
                  </a:lnTo>
                  <a:lnTo>
                    <a:pt x="254" y="107"/>
                  </a:lnTo>
                  <a:lnTo>
                    <a:pt x="250" y="100"/>
                  </a:lnTo>
                  <a:lnTo>
                    <a:pt x="246" y="92"/>
                  </a:lnTo>
                  <a:lnTo>
                    <a:pt x="241" y="85"/>
                  </a:lnTo>
                  <a:lnTo>
                    <a:pt x="236" y="80"/>
                  </a:lnTo>
                  <a:lnTo>
                    <a:pt x="229" y="76"/>
                  </a:lnTo>
                  <a:lnTo>
                    <a:pt x="222" y="71"/>
                  </a:lnTo>
                  <a:lnTo>
                    <a:pt x="214" y="68"/>
                  </a:lnTo>
                  <a:lnTo>
                    <a:pt x="205" y="66"/>
                  </a:lnTo>
                  <a:lnTo>
                    <a:pt x="196" y="64"/>
                  </a:lnTo>
                  <a:lnTo>
                    <a:pt x="186" y="62"/>
                  </a:lnTo>
                  <a:lnTo>
                    <a:pt x="175" y="61"/>
                  </a:lnTo>
                  <a:lnTo>
                    <a:pt x="163" y="62"/>
                  </a:lnTo>
                  <a:lnTo>
                    <a:pt x="151" y="65"/>
                  </a:lnTo>
                  <a:lnTo>
                    <a:pt x="140" y="67"/>
                  </a:lnTo>
                  <a:lnTo>
                    <a:pt x="130" y="71"/>
                  </a:lnTo>
                  <a:lnTo>
                    <a:pt x="121" y="77"/>
                  </a:lnTo>
                  <a:lnTo>
                    <a:pt x="112" y="83"/>
                  </a:lnTo>
                  <a:lnTo>
                    <a:pt x="104" y="91"/>
                  </a:lnTo>
                  <a:lnTo>
                    <a:pt x="96" y="100"/>
                  </a:lnTo>
                  <a:lnTo>
                    <a:pt x="89" y="110"/>
                  </a:lnTo>
                  <a:lnTo>
                    <a:pt x="84" y="119"/>
                  </a:lnTo>
                  <a:lnTo>
                    <a:pt x="78" y="131"/>
                  </a:lnTo>
                  <a:lnTo>
                    <a:pt x="74" y="143"/>
                  </a:lnTo>
                  <a:lnTo>
                    <a:pt x="72" y="157"/>
                  </a:lnTo>
                  <a:lnTo>
                    <a:pt x="70" y="170"/>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49257" name="Freeform 9"/>
            <p:cNvSpPr>
              <a:spLocks noEditPoints="1"/>
            </p:cNvSpPr>
            <p:nvPr/>
          </p:nvSpPr>
          <p:spPr bwMode="auto">
            <a:xfrm>
              <a:off x="4950" y="929"/>
              <a:ext cx="23" cy="186"/>
            </a:xfrm>
            <a:custGeom>
              <a:avLst/>
              <a:gdLst>
                <a:gd name="T0" fmla="*/ 0 w 70"/>
                <a:gd name="T1" fmla="*/ 1 h 558"/>
                <a:gd name="T2" fmla="*/ 0 w 70"/>
                <a:gd name="T3" fmla="*/ 0 h 558"/>
                <a:gd name="T4" fmla="*/ 0 w 70"/>
                <a:gd name="T5" fmla="*/ 0 h 558"/>
                <a:gd name="T6" fmla="*/ 0 w 70"/>
                <a:gd name="T7" fmla="*/ 0 h 558"/>
                <a:gd name="T8" fmla="*/ 0 w 70"/>
                <a:gd name="T9" fmla="*/ 1 h 558"/>
                <a:gd name="T10" fmla="*/ 0 w 70"/>
                <a:gd name="T11" fmla="*/ 1 h 558"/>
                <a:gd name="T12" fmla="*/ 0 w 70"/>
                <a:gd name="T13" fmla="*/ 1 h 558"/>
                <a:gd name="T14" fmla="*/ 0 w 70"/>
                <a:gd name="T15" fmla="*/ 0 h 558"/>
                <a:gd name="T16" fmla="*/ 0 w 70"/>
                <a:gd name="T17" fmla="*/ 0 h 558"/>
                <a:gd name="T18" fmla="*/ 0 w 70"/>
                <a:gd name="T19" fmla="*/ 0 h 558"/>
                <a:gd name="T20" fmla="*/ 0 w 70"/>
                <a:gd name="T21" fmla="*/ 0 h 558"/>
                <a:gd name="T22" fmla="*/ 0 w 70"/>
                <a:gd name="T23" fmla="*/ 0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0"/>
                <a:gd name="T37" fmla="*/ 0 h 558"/>
                <a:gd name="T38" fmla="*/ 70 w 70"/>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0" h="558">
                  <a:moveTo>
                    <a:pt x="1" y="558"/>
                  </a:moveTo>
                  <a:lnTo>
                    <a:pt x="1" y="152"/>
                  </a:lnTo>
                  <a:lnTo>
                    <a:pt x="35" y="152"/>
                  </a:lnTo>
                  <a:lnTo>
                    <a:pt x="69" y="152"/>
                  </a:lnTo>
                  <a:lnTo>
                    <a:pt x="69" y="558"/>
                  </a:lnTo>
                  <a:lnTo>
                    <a:pt x="35" y="558"/>
                  </a:lnTo>
                  <a:lnTo>
                    <a:pt x="1" y="558"/>
                  </a:lnTo>
                  <a:close/>
                  <a:moveTo>
                    <a:pt x="0" y="0"/>
                  </a:moveTo>
                  <a:lnTo>
                    <a:pt x="70" y="0"/>
                  </a:lnTo>
                  <a:lnTo>
                    <a:pt x="70" y="78"/>
                  </a:lnTo>
                  <a:lnTo>
                    <a:pt x="0" y="78"/>
                  </a:lnTo>
                  <a:lnTo>
                    <a:pt x="0" y="0"/>
                  </a:lnTo>
                  <a:close/>
                </a:path>
              </a:pathLst>
            </a:custGeom>
            <a:solidFill>
              <a:srgbClr val="2C5882"/>
            </a:solidFill>
            <a:ln w="9525">
              <a:noFill/>
              <a:round/>
            </a:ln>
          </p:spPr>
          <p:txBody>
            <a:bodyPr/>
            <a:lstStyle/>
            <a:p>
              <a:endParaRPr lang="zh-CN" altLang="en-US"/>
            </a:p>
          </p:txBody>
        </p:sp>
        <p:sp>
          <p:nvSpPr>
            <p:cNvPr id="49258" name="Freeform 8"/>
            <p:cNvSpPr/>
            <p:nvPr/>
          </p:nvSpPr>
          <p:spPr bwMode="auto">
            <a:xfrm>
              <a:off x="5006" y="979"/>
              <a:ext cx="126" cy="136"/>
            </a:xfrm>
            <a:custGeom>
              <a:avLst/>
              <a:gdLst>
                <a:gd name="T0" fmla="*/ 0 w 377"/>
                <a:gd name="T1" fmla="*/ 0 h 406"/>
                <a:gd name="T2" fmla="*/ 0 w 377"/>
                <a:gd name="T3" fmla="*/ 0 h 406"/>
                <a:gd name="T4" fmla="*/ 0 w 377"/>
                <a:gd name="T5" fmla="*/ 0 h 406"/>
                <a:gd name="T6" fmla="*/ 0 w 377"/>
                <a:gd name="T7" fmla="*/ 0 h 406"/>
                <a:gd name="T8" fmla="*/ 0 w 377"/>
                <a:gd name="T9" fmla="*/ 0 h 406"/>
                <a:gd name="T10" fmla="*/ 0 w 377"/>
                <a:gd name="T11" fmla="*/ 0 h 406"/>
                <a:gd name="T12" fmla="*/ 0 w 377"/>
                <a:gd name="T13" fmla="*/ 0 h 406"/>
                <a:gd name="T14" fmla="*/ 1 w 377"/>
                <a:gd name="T15" fmla="*/ 0 h 406"/>
                <a:gd name="T16" fmla="*/ 0 w 377"/>
                <a:gd name="T17" fmla="*/ 1 h 406"/>
                <a:gd name="T18" fmla="*/ 0 w 377"/>
                <a:gd name="T19" fmla="*/ 1 h 406"/>
                <a:gd name="T20" fmla="*/ 0 w 377"/>
                <a:gd name="T21" fmla="*/ 1 h 406"/>
                <a:gd name="T22" fmla="*/ 0 w 377"/>
                <a:gd name="T23" fmla="*/ 0 h 4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7"/>
                <a:gd name="T37" fmla="*/ 0 h 406"/>
                <a:gd name="T38" fmla="*/ 377 w 377"/>
                <a:gd name="T39" fmla="*/ 406 h 4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7" h="406">
                  <a:moveTo>
                    <a:pt x="0" y="0"/>
                  </a:moveTo>
                  <a:lnTo>
                    <a:pt x="41" y="0"/>
                  </a:lnTo>
                  <a:lnTo>
                    <a:pt x="80" y="0"/>
                  </a:lnTo>
                  <a:lnTo>
                    <a:pt x="188" y="332"/>
                  </a:lnTo>
                  <a:lnTo>
                    <a:pt x="301" y="0"/>
                  </a:lnTo>
                  <a:lnTo>
                    <a:pt x="338" y="0"/>
                  </a:lnTo>
                  <a:lnTo>
                    <a:pt x="377" y="0"/>
                  </a:lnTo>
                  <a:lnTo>
                    <a:pt x="226" y="406"/>
                  </a:lnTo>
                  <a:lnTo>
                    <a:pt x="188" y="406"/>
                  </a:lnTo>
                  <a:lnTo>
                    <a:pt x="152" y="406"/>
                  </a:lnTo>
                  <a:lnTo>
                    <a:pt x="0" y="0"/>
                  </a:lnTo>
                  <a:close/>
                </a:path>
              </a:pathLst>
            </a:custGeom>
            <a:solidFill>
              <a:srgbClr val="2C5882"/>
            </a:solidFill>
            <a:ln w="9525">
              <a:noFill/>
              <a:round/>
            </a:ln>
          </p:spPr>
          <p:txBody>
            <a:bodyPr/>
            <a:lstStyle/>
            <a:p>
              <a:endParaRPr lang="zh-CN" altLang="en-US"/>
            </a:p>
          </p:txBody>
        </p:sp>
        <p:sp>
          <p:nvSpPr>
            <p:cNvPr id="49259" name="Freeform 7"/>
            <p:cNvSpPr>
              <a:spLocks noEditPoints="1"/>
            </p:cNvSpPr>
            <p:nvPr/>
          </p:nvSpPr>
          <p:spPr bwMode="auto">
            <a:xfrm>
              <a:off x="5158" y="975"/>
              <a:ext cx="123" cy="143"/>
            </a:xfrm>
            <a:custGeom>
              <a:avLst/>
              <a:gdLst>
                <a:gd name="T0" fmla="*/ 0 w 370"/>
                <a:gd name="T1" fmla="*/ 1 h 429"/>
                <a:gd name="T2" fmla="*/ 0 w 370"/>
                <a:gd name="T3" fmla="*/ 1 h 429"/>
                <a:gd name="T4" fmla="*/ 0 w 370"/>
                <a:gd name="T5" fmla="*/ 1 h 429"/>
                <a:gd name="T6" fmla="*/ 0 w 370"/>
                <a:gd name="T7" fmla="*/ 0 h 429"/>
                <a:gd name="T8" fmla="*/ 0 w 370"/>
                <a:gd name="T9" fmla="*/ 0 h 429"/>
                <a:gd name="T10" fmla="*/ 0 w 370"/>
                <a:gd name="T11" fmla="*/ 0 h 429"/>
                <a:gd name="T12" fmla="*/ 0 w 370"/>
                <a:gd name="T13" fmla="*/ 0 h 429"/>
                <a:gd name="T14" fmla="*/ 0 w 370"/>
                <a:gd name="T15" fmla="*/ 0 h 429"/>
                <a:gd name="T16" fmla="*/ 0 w 370"/>
                <a:gd name="T17" fmla="*/ 0 h 429"/>
                <a:gd name="T18" fmla="*/ 0 w 370"/>
                <a:gd name="T19" fmla="*/ 0 h 429"/>
                <a:gd name="T20" fmla="*/ 0 w 370"/>
                <a:gd name="T21" fmla="*/ 0 h 429"/>
                <a:gd name="T22" fmla="*/ 0 w 370"/>
                <a:gd name="T23" fmla="*/ 0 h 429"/>
                <a:gd name="T24" fmla="*/ 0 w 370"/>
                <a:gd name="T25" fmla="*/ 0 h 429"/>
                <a:gd name="T26" fmla="*/ 0 w 370"/>
                <a:gd name="T27" fmla="*/ 0 h 429"/>
                <a:gd name="T28" fmla="*/ 0 w 370"/>
                <a:gd name="T29" fmla="*/ 0 h 429"/>
                <a:gd name="T30" fmla="*/ 0 w 370"/>
                <a:gd name="T31" fmla="*/ 0 h 429"/>
                <a:gd name="T32" fmla="*/ 1 w 370"/>
                <a:gd name="T33" fmla="*/ 0 h 429"/>
                <a:gd name="T34" fmla="*/ 0 w 370"/>
                <a:gd name="T35" fmla="*/ 0 h 429"/>
                <a:gd name="T36" fmla="*/ 0 w 370"/>
                <a:gd name="T37" fmla="*/ 0 h 429"/>
                <a:gd name="T38" fmla="*/ 0 w 370"/>
                <a:gd name="T39" fmla="*/ 0 h 429"/>
                <a:gd name="T40" fmla="*/ 0 w 370"/>
                <a:gd name="T41" fmla="*/ 0 h 429"/>
                <a:gd name="T42" fmla="*/ 0 w 370"/>
                <a:gd name="T43" fmla="*/ 0 h 429"/>
                <a:gd name="T44" fmla="*/ 0 w 370"/>
                <a:gd name="T45" fmla="*/ 1 h 429"/>
                <a:gd name="T46" fmla="*/ 0 w 370"/>
                <a:gd name="T47" fmla="*/ 1 h 429"/>
                <a:gd name="T48" fmla="*/ 0 w 370"/>
                <a:gd name="T49" fmla="*/ 0 h 429"/>
                <a:gd name="T50" fmla="*/ 0 w 370"/>
                <a:gd name="T51" fmla="*/ 0 h 429"/>
                <a:gd name="T52" fmla="*/ 0 w 370"/>
                <a:gd name="T53" fmla="*/ 0 h 429"/>
                <a:gd name="T54" fmla="*/ 0 w 370"/>
                <a:gd name="T55" fmla="*/ 0 h 429"/>
                <a:gd name="T56" fmla="*/ 0 w 370"/>
                <a:gd name="T57" fmla="*/ 0 h 429"/>
                <a:gd name="T58" fmla="*/ 0 w 370"/>
                <a:gd name="T59" fmla="*/ 0 h 429"/>
                <a:gd name="T60" fmla="*/ 0 w 370"/>
                <a:gd name="T61" fmla="*/ 1 h 429"/>
                <a:gd name="T62" fmla="*/ 0 w 370"/>
                <a:gd name="T63" fmla="*/ 1 h 429"/>
                <a:gd name="T64" fmla="*/ 0 w 370"/>
                <a:gd name="T65" fmla="*/ 1 h 429"/>
                <a:gd name="T66" fmla="*/ 0 w 370"/>
                <a:gd name="T67" fmla="*/ 1 h 429"/>
                <a:gd name="T68" fmla="*/ 0 w 370"/>
                <a:gd name="T69" fmla="*/ 0 h 429"/>
                <a:gd name="T70" fmla="*/ 0 w 370"/>
                <a:gd name="T71" fmla="*/ 0 h 429"/>
                <a:gd name="T72" fmla="*/ 0 w 370"/>
                <a:gd name="T73" fmla="*/ 0 h 429"/>
                <a:gd name="T74" fmla="*/ 0 w 370"/>
                <a:gd name="T75" fmla="*/ 0 h 429"/>
                <a:gd name="T76" fmla="*/ 0 w 370"/>
                <a:gd name="T77" fmla="*/ 0 h 429"/>
                <a:gd name="T78" fmla="*/ 0 w 370"/>
                <a:gd name="T79" fmla="*/ 0 h 429"/>
                <a:gd name="T80" fmla="*/ 0 w 370"/>
                <a:gd name="T81" fmla="*/ 0 h 429"/>
                <a:gd name="T82" fmla="*/ 0 w 370"/>
                <a:gd name="T83" fmla="*/ 0 h 429"/>
                <a:gd name="T84" fmla="*/ 0 w 370"/>
                <a:gd name="T85" fmla="*/ 0 h 429"/>
                <a:gd name="T86" fmla="*/ 0 w 370"/>
                <a:gd name="T87" fmla="*/ 0 h 429"/>
                <a:gd name="T88" fmla="*/ 0 w 370"/>
                <a:gd name="T89" fmla="*/ 0 h 4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0"/>
                <a:gd name="T136" fmla="*/ 0 h 429"/>
                <a:gd name="T137" fmla="*/ 370 w 370"/>
                <a:gd name="T138" fmla="*/ 429 h 4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0" h="429">
                  <a:moveTo>
                    <a:pt x="185" y="429"/>
                  </a:moveTo>
                  <a:lnTo>
                    <a:pt x="165" y="428"/>
                  </a:lnTo>
                  <a:lnTo>
                    <a:pt x="145" y="426"/>
                  </a:lnTo>
                  <a:lnTo>
                    <a:pt x="126" y="421"/>
                  </a:lnTo>
                  <a:lnTo>
                    <a:pt x="109" y="415"/>
                  </a:lnTo>
                  <a:lnTo>
                    <a:pt x="92" y="407"/>
                  </a:lnTo>
                  <a:lnTo>
                    <a:pt x="77" y="398"/>
                  </a:lnTo>
                  <a:lnTo>
                    <a:pt x="63" y="386"/>
                  </a:lnTo>
                  <a:lnTo>
                    <a:pt x="50" y="374"/>
                  </a:lnTo>
                  <a:lnTo>
                    <a:pt x="39" y="360"/>
                  </a:lnTo>
                  <a:lnTo>
                    <a:pt x="28" y="344"/>
                  </a:lnTo>
                  <a:lnTo>
                    <a:pt x="20" y="327"/>
                  </a:lnTo>
                  <a:lnTo>
                    <a:pt x="12" y="309"/>
                  </a:lnTo>
                  <a:lnTo>
                    <a:pt x="7" y="289"/>
                  </a:lnTo>
                  <a:lnTo>
                    <a:pt x="4" y="268"/>
                  </a:lnTo>
                  <a:lnTo>
                    <a:pt x="2" y="246"/>
                  </a:lnTo>
                  <a:lnTo>
                    <a:pt x="0" y="223"/>
                  </a:lnTo>
                  <a:lnTo>
                    <a:pt x="2" y="198"/>
                  </a:lnTo>
                  <a:lnTo>
                    <a:pt x="4" y="174"/>
                  </a:lnTo>
                  <a:lnTo>
                    <a:pt x="8" y="152"/>
                  </a:lnTo>
                  <a:lnTo>
                    <a:pt x="14" y="131"/>
                  </a:lnTo>
                  <a:lnTo>
                    <a:pt x="21" y="112"/>
                  </a:lnTo>
                  <a:lnTo>
                    <a:pt x="30" y="93"/>
                  </a:lnTo>
                  <a:lnTo>
                    <a:pt x="41" y="76"/>
                  </a:lnTo>
                  <a:lnTo>
                    <a:pt x="53" y="60"/>
                  </a:lnTo>
                  <a:lnTo>
                    <a:pt x="66" y="46"/>
                  </a:lnTo>
                  <a:lnTo>
                    <a:pt x="81" y="34"/>
                  </a:lnTo>
                  <a:lnTo>
                    <a:pt x="89" y="29"/>
                  </a:lnTo>
                  <a:lnTo>
                    <a:pt x="97" y="23"/>
                  </a:lnTo>
                  <a:lnTo>
                    <a:pt x="105" y="19"/>
                  </a:lnTo>
                  <a:lnTo>
                    <a:pt x="114" y="15"/>
                  </a:lnTo>
                  <a:lnTo>
                    <a:pt x="132" y="9"/>
                  </a:lnTo>
                  <a:lnTo>
                    <a:pt x="151" y="3"/>
                  </a:lnTo>
                  <a:lnTo>
                    <a:pt x="171" y="1"/>
                  </a:lnTo>
                  <a:lnTo>
                    <a:pt x="193" y="0"/>
                  </a:lnTo>
                  <a:lnTo>
                    <a:pt x="212" y="1"/>
                  </a:lnTo>
                  <a:lnTo>
                    <a:pt x="230" y="3"/>
                  </a:lnTo>
                  <a:lnTo>
                    <a:pt x="248" y="8"/>
                  </a:lnTo>
                  <a:lnTo>
                    <a:pt x="264" y="14"/>
                  </a:lnTo>
                  <a:lnTo>
                    <a:pt x="281" y="23"/>
                  </a:lnTo>
                  <a:lnTo>
                    <a:pt x="295" y="33"/>
                  </a:lnTo>
                  <a:lnTo>
                    <a:pt x="309" y="45"/>
                  </a:lnTo>
                  <a:lnTo>
                    <a:pt x="321" y="59"/>
                  </a:lnTo>
                  <a:lnTo>
                    <a:pt x="333" y="75"/>
                  </a:lnTo>
                  <a:lnTo>
                    <a:pt x="343" y="91"/>
                  </a:lnTo>
                  <a:lnTo>
                    <a:pt x="351" y="108"/>
                  </a:lnTo>
                  <a:lnTo>
                    <a:pt x="358" y="127"/>
                  </a:lnTo>
                  <a:lnTo>
                    <a:pt x="364" y="148"/>
                  </a:lnTo>
                  <a:lnTo>
                    <a:pt x="367" y="169"/>
                  </a:lnTo>
                  <a:lnTo>
                    <a:pt x="369" y="190"/>
                  </a:lnTo>
                  <a:lnTo>
                    <a:pt x="370" y="215"/>
                  </a:lnTo>
                  <a:lnTo>
                    <a:pt x="369" y="239"/>
                  </a:lnTo>
                  <a:lnTo>
                    <a:pt x="73" y="239"/>
                  </a:lnTo>
                  <a:lnTo>
                    <a:pt x="75" y="253"/>
                  </a:lnTo>
                  <a:lnTo>
                    <a:pt x="76" y="267"/>
                  </a:lnTo>
                  <a:lnTo>
                    <a:pt x="79" y="280"/>
                  </a:lnTo>
                  <a:lnTo>
                    <a:pt x="82" y="292"/>
                  </a:lnTo>
                  <a:lnTo>
                    <a:pt x="86" y="303"/>
                  </a:lnTo>
                  <a:lnTo>
                    <a:pt x="90" y="313"/>
                  </a:lnTo>
                  <a:lnTo>
                    <a:pt x="96" y="323"/>
                  </a:lnTo>
                  <a:lnTo>
                    <a:pt x="101" y="332"/>
                  </a:lnTo>
                  <a:lnTo>
                    <a:pt x="109" y="340"/>
                  </a:lnTo>
                  <a:lnTo>
                    <a:pt x="117" y="348"/>
                  </a:lnTo>
                  <a:lnTo>
                    <a:pt x="127" y="355"/>
                  </a:lnTo>
                  <a:lnTo>
                    <a:pt x="138" y="360"/>
                  </a:lnTo>
                  <a:lnTo>
                    <a:pt x="149" y="364"/>
                  </a:lnTo>
                  <a:lnTo>
                    <a:pt x="162" y="368"/>
                  </a:lnTo>
                  <a:lnTo>
                    <a:pt x="177" y="369"/>
                  </a:lnTo>
                  <a:lnTo>
                    <a:pt x="192" y="370"/>
                  </a:lnTo>
                  <a:lnTo>
                    <a:pt x="202" y="370"/>
                  </a:lnTo>
                  <a:lnTo>
                    <a:pt x="210" y="369"/>
                  </a:lnTo>
                  <a:lnTo>
                    <a:pt x="219" y="367"/>
                  </a:lnTo>
                  <a:lnTo>
                    <a:pt x="228" y="364"/>
                  </a:lnTo>
                  <a:lnTo>
                    <a:pt x="237" y="361"/>
                  </a:lnTo>
                  <a:lnTo>
                    <a:pt x="244" y="358"/>
                  </a:lnTo>
                  <a:lnTo>
                    <a:pt x="252" y="353"/>
                  </a:lnTo>
                  <a:lnTo>
                    <a:pt x="260" y="348"/>
                  </a:lnTo>
                  <a:lnTo>
                    <a:pt x="266" y="343"/>
                  </a:lnTo>
                  <a:lnTo>
                    <a:pt x="273" y="336"/>
                  </a:lnTo>
                  <a:lnTo>
                    <a:pt x="278" y="329"/>
                  </a:lnTo>
                  <a:lnTo>
                    <a:pt x="284" y="323"/>
                  </a:lnTo>
                  <a:lnTo>
                    <a:pt x="287" y="315"/>
                  </a:lnTo>
                  <a:lnTo>
                    <a:pt x="290" y="308"/>
                  </a:lnTo>
                  <a:lnTo>
                    <a:pt x="294" y="300"/>
                  </a:lnTo>
                  <a:lnTo>
                    <a:pt x="296" y="291"/>
                  </a:lnTo>
                  <a:lnTo>
                    <a:pt x="363" y="291"/>
                  </a:lnTo>
                  <a:lnTo>
                    <a:pt x="358" y="308"/>
                  </a:lnTo>
                  <a:lnTo>
                    <a:pt x="354" y="323"/>
                  </a:lnTo>
                  <a:lnTo>
                    <a:pt x="347" y="337"/>
                  </a:lnTo>
                  <a:lnTo>
                    <a:pt x="340" y="350"/>
                  </a:lnTo>
                  <a:lnTo>
                    <a:pt x="332" y="362"/>
                  </a:lnTo>
                  <a:lnTo>
                    <a:pt x="323" y="374"/>
                  </a:lnTo>
                  <a:lnTo>
                    <a:pt x="313" y="384"/>
                  </a:lnTo>
                  <a:lnTo>
                    <a:pt x="302" y="394"/>
                  </a:lnTo>
                  <a:lnTo>
                    <a:pt x="290" y="402"/>
                  </a:lnTo>
                  <a:lnTo>
                    <a:pt x="277" y="409"/>
                  </a:lnTo>
                  <a:lnTo>
                    <a:pt x="264" y="415"/>
                  </a:lnTo>
                  <a:lnTo>
                    <a:pt x="250" y="420"/>
                  </a:lnTo>
                  <a:lnTo>
                    <a:pt x="235" y="423"/>
                  </a:lnTo>
                  <a:lnTo>
                    <a:pt x="219" y="427"/>
                  </a:lnTo>
                  <a:lnTo>
                    <a:pt x="203" y="428"/>
                  </a:lnTo>
                  <a:lnTo>
                    <a:pt x="185" y="429"/>
                  </a:lnTo>
                  <a:close/>
                  <a:moveTo>
                    <a:pt x="299" y="184"/>
                  </a:moveTo>
                  <a:lnTo>
                    <a:pt x="298" y="170"/>
                  </a:lnTo>
                  <a:lnTo>
                    <a:pt x="296" y="157"/>
                  </a:lnTo>
                  <a:lnTo>
                    <a:pt x="294" y="145"/>
                  </a:lnTo>
                  <a:lnTo>
                    <a:pt x="290" y="134"/>
                  </a:lnTo>
                  <a:lnTo>
                    <a:pt x="286" y="123"/>
                  </a:lnTo>
                  <a:lnTo>
                    <a:pt x="282" y="113"/>
                  </a:lnTo>
                  <a:lnTo>
                    <a:pt x="276" y="104"/>
                  </a:lnTo>
                  <a:lnTo>
                    <a:pt x="271" y="95"/>
                  </a:lnTo>
                  <a:lnTo>
                    <a:pt x="263" y="88"/>
                  </a:lnTo>
                  <a:lnTo>
                    <a:pt x="255" y="80"/>
                  </a:lnTo>
                  <a:lnTo>
                    <a:pt x="247" y="75"/>
                  </a:lnTo>
                  <a:lnTo>
                    <a:pt x="237" y="69"/>
                  </a:lnTo>
                  <a:lnTo>
                    <a:pt x="226" y="66"/>
                  </a:lnTo>
                  <a:lnTo>
                    <a:pt x="215" y="64"/>
                  </a:lnTo>
                  <a:lnTo>
                    <a:pt x="203" y="61"/>
                  </a:lnTo>
                  <a:lnTo>
                    <a:pt x="190" y="61"/>
                  </a:lnTo>
                  <a:lnTo>
                    <a:pt x="177" y="61"/>
                  </a:lnTo>
                  <a:lnTo>
                    <a:pt x="165" y="64"/>
                  </a:lnTo>
                  <a:lnTo>
                    <a:pt x="152" y="67"/>
                  </a:lnTo>
                  <a:lnTo>
                    <a:pt x="142" y="71"/>
                  </a:lnTo>
                  <a:lnTo>
                    <a:pt x="131" y="77"/>
                  </a:lnTo>
                  <a:lnTo>
                    <a:pt x="121" y="83"/>
                  </a:lnTo>
                  <a:lnTo>
                    <a:pt x="112" y="92"/>
                  </a:lnTo>
                  <a:lnTo>
                    <a:pt x="103" y="101"/>
                  </a:lnTo>
                  <a:lnTo>
                    <a:pt x="98" y="110"/>
                  </a:lnTo>
                  <a:lnTo>
                    <a:pt x="92" y="118"/>
                  </a:lnTo>
                  <a:lnTo>
                    <a:pt x="88" y="127"/>
                  </a:lnTo>
                  <a:lnTo>
                    <a:pt x="84" y="138"/>
                  </a:lnTo>
                  <a:lnTo>
                    <a:pt x="80" y="148"/>
                  </a:lnTo>
                  <a:lnTo>
                    <a:pt x="77" y="160"/>
                  </a:lnTo>
                  <a:lnTo>
                    <a:pt x="75" y="171"/>
                  </a:lnTo>
                  <a:lnTo>
                    <a:pt x="73" y="184"/>
                  </a:lnTo>
                  <a:lnTo>
                    <a:pt x="299" y="184"/>
                  </a:lnTo>
                  <a:close/>
                </a:path>
              </a:pathLst>
            </a:custGeom>
            <a:solidFill>
              <a:srgbClr val="2C5882"/>
            </a:solidFill>
            <a:ln w="9525">
              <a:noFill/>
              <a:round/>
            </a:ln>
          </p:spPr>
          <p:txBody>
            <a:bodyPr/>
            <a:lstStyle/>
            <a:p>
              <a:endParaRPr lang="zh-CN" altLang="en-US"/>
            </a:p>
          </p:txBody>
        </p:sp>
        <p:sp>
          <p:nvSpPr>
            <p:cNvPr id="49260" name="Freeform 6"/>
            <p:cNvSpPr/>
            <p:nvPr/>
          </p:nvSpPr>
          <p:spPr bwMode="auto">
            <a:xfrm>
              <a:off x="5326" y="975"/>
              <a:ext cx="66" cy="140"/>
            </a:xfrm>
            <a:custGeom>
              <a:avLst/>
              <a:gdLst>
                <a:gd name="T0" fmla="*/ 0 w 197"/>
                <a:gd name="T1" fmla="*/ 1 h 418"/>
                <a:gd name="T2" fmla="*/ 0 w 197"/>
                <a:gd name="T3" fmla="*/ 0 h 418"/>
                <a:gd name="T4" fmla="*/ 0 w 197"/>
                <a:gd name="T5" fmla="*/ 0 h 418"/>
                <a:gd name="T6" fmla="*/ 0 w 197"/>
                <a:gd name="T7" fmla="*/ 0 h 418"/>
                <a:gd name="T8" fmla="*/ 0 w 197"/>
                <a:gd name="T9" fmla="*/ 0 h 418"/>
                <a:gd name="T10" fmla="*/ 0 w 197"/>
                <a:gd name="T11" fmla="*/ 0 h 418"/>
                <a:gd name="T12" fmla="*/ 0 w 197"/>
                <a:gd name="T13" fmla="*/ 0 h 418"/>
                <a:gd name="T14" fmla="*/ 0 w 197"/>
                <a:gd name="T15" fmla="*/ 0 h 418"/>
                <a:gd name="T16" fmla="*/ 0 w 197"/>
                <a:gd name="T17" fmla="*/ 0 h 418"/>
                <a:gd name="T18" fmla="*/ 0 w 197"/>
                <a:gd name="T19" fmla="*/ 0 h 418"/>
                <a:gd name="T20" fmla="*/ 0 w 197"/>
                <a:gd name="T21" fmla="*/ 0 h 418"/>
                <a:gd name="T22" fmla="*/ 0 w 197"/>
                <a:gd name="T23" fmla="*/ 0 h 418"/>
                <a:gd name="T24" fmla="*/ 0 w 197"/>
                <a:gd name="T25" fmla="*/ 0 h 418"/>
                <a:gd name="T26" fmla="*/ 0 w 197"/>
                <a:gd name="T27" fmla="*/ 0 h 418"/>
                <a:gd name="T28" fmla="*/ 0 w 197"/>
                <a:gd name="T29" fmla="*/ 0 h 418"/>
                <a:gd name="T30" fmla="*/ 0 w 197"/>
                <a:gd name="T31" fmla="*/ 0 h 418"/>
                <a:gd name="T32" fmla="*/ 0 w 197"/>
                <a:gd name="T33" fmla="*/ 0 h 418"/>
                <a:gd name="T34" fmla="*/ 0 w 197"/>
                <a:gd name="T35" fmla="*/ 0 h 418"/>
                <a:gd name="T36" fmla="*/ 0 w 197"/>
                <a:gd name="T37" fmla="*/ 0 h 418"/>
                <a:gd name="T38" fmla="*/ 0 w 197"/>
                <a:gd name="T39" fmla="*/ 0 h 418"/>
                <a:gd name="T40" fmla="*/ 0 w 197"/>
                <a:gd name="T41" fmla="*/ 0 h 418"/>
                <a:gd name="T42" fmla="*/ 0 w 197"/>
                <a:gd name="T43" fmla="*/ 0 h 418"/>
                <a:gd name="T44" fmla="*/ 0 w 197"/>
                <a:gd name="T45" fmla="*/ 0 h 418"/>
                <a:gd name="T46" fmla="*/ 0 w 197"/>
                <a:gd name="T47" fmla="*/ 0 h 418"/>
                <a:gd name="T48" fmla="*/ 0 w 197"/>
                <a:gd name="T49" fmla="*/ 0 h 418"/>
                <a:gd name="T50" fmla="*/ 0 w 197"/>
                <a:gd name="T51" fmla="*/ 0 h 418"/>
                <a:gd name="T52" fmla="*/ 0 w 197"/>
                <a:gd name="T53" fmla="*/ 0 h 418"/>
                <a:gd name="T54" fmla="*/ 0 w 197"/>
                <a:gd name="T55" fmla="*/ 0 h 418"/>
                <a:gd name="T56" fmla="*/ 0 w 197"/>
                <a:gd name="T57" fmla="*/ 0 h 418"/>
                <a:gd name="T58" fmla="*/ 0 w 197"/>
                <a:gd name="T59" fmla="*/ 0 h 418"/>
                <a:gd name="T60" fmla="*/ 0 w 197"/>
                <a:gd name="T61" fmla="*/ 0 h 418"/>
                <a:gd name="T62" fmla="*/ 0 w 197"/>
                <a:gd name="T63" fmla="*/ 0 h 418"/>
                <a:gd name="T64" fmla="*/ 0 w 197"/>
                <a:gd name="T65" fmla="*/ 0 h 418"/>
                <a:gd name="T66" fmla="*/ 0 w 197"/>
                <a:gd name="T67" fmla="*/ 0 h 418"/>
                <a:gd name="T68" fmla="*/ 0 w 197"/>
                <a:gd name="T69" fmla="*/ 0 h 418"/>
                <a:gd name="T70" fmla="*/ 0 w 197"/>
                <a:gd name="T71" fmla="*/ 1 h 418"/>
                <a:gd name="T72" fmla="*/ 0 w 197"/>
                <a:gd name="T73" fmla="*/ 1 h 418"/>
                <a:gd name="T74" fmla="*/ 0 w 197"/>
                <a:gd name="T75" fmla="*/ 1 h 41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7"/>
                <a:gd name="T115" fmla="*/ 0 h 418"/>
                <a:gd name="T116" fmla="*/ 197 w 197"/>
                <a:gd name="T117" fmla="*/ 418 h 41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7" h="418">
                  <a:moveTo>
                    <a:pt x="0" y="418"/>
                  </a:moveTo>
                  <a:lnTo>
                    <a:pt x="0" y="12"/>
                  </a:lnTo>
                  <a:lnTo>
                    <a:pt x="32" y="12"/>
                  </a:lnTo>
                  <a:lnTo>
                    <a:pt x="64" y="12"/>
                  </a:lnTo>
                  <a:lnTo>
                    <a:pt x="64" y="81"/>
                  </a:lnTo>
                  <a:lnTo>
                    <a:pt x="73" y="66"/>
                  </a:lnTo>
                  <a:lnTo>
                    <a:pt x="83" y="52"/>
                  </a:lnTo>
                  <a:lnTo>
                    <a:pt x="93" y="40"/>
                  </a:lnTo>
                  <a:lnTo>
                    <a:pt x="103" y="29"/>
                  </a:lnTo>
                  <a:lnTo>
                    <a:pt x="114" y="20"/>
                  </a:lnTo>
                  <a:lnTo>
                    <a:pt x="126" y="13"/>
                  </a:lnTo>
                  <a:lnTo>
                    <a:pt x="138" y="7"/>
                  </a:lnTo>
                  <a:lnTo>
                    <a:pt x="151" y="3"/>
                  </a:lnTo>
                  <a:lnTo>
                    <a:pt x="164" y="0"/>
                  </a:lnTo>
                  <a:lnTo>
                    <a:pt x="178" y="0"/>
                  </a:lnTo>
                  <a:lnTo>
                    <a:pt x="187" y="0"/>
                  </a:lnTo>
                  <a:lnTo>
                    <a:pt x="197" y="3"/>
                  </a:lnTo>
                  <a:lnTo>
                    <a:pt x="197" y="73"/>
                  </a:lnTo>
                  <a:lnTo>
                    <a:pt x="184" y="72"/>
                  </a:lnTo>
                  <a:lnTo>
                    <a:pt x="169" y="73"/>
                  </a:lnTo>
                  <a:lnTo>
                    <a:pt x="157" y="75"/>
                  </a:lnTo>
                  <a:lnTo>
                    <a:pt x="145" y="78"/>
                  </a:lnTo>
                  <a:lnTo>
                    <a:pt x="134" y="81"/>
                  </a:lnTo>
                  <a:lnTo>
                    <a:pt x="123" y="85"/>
                  </a:lnTo>
                  <a:lnTo>
                    <a:pt x="115" y="91"/>
                  </a:lnTo>
                  <a:lnTo>
                    <a:pt x="106" y="97"/>
                  </a:lnTo>
                  <a:lnTo>
                    <a:pt x="97" y="106"/>
                  </a:lnTo>
                  <a:lnTo>
                    <a:pt x="91" y="115"/>
                  </a:lnTo>
                  <a:lnTo>
                    <a:pt x="84" y="124"/>
                  </a:lnTo>
                  <a:lnTo>
                    <a:pt x="80" y="135"/>
                  </a:lnTo>
                  <a:lnTo>
                    <a:pt x="75" y="146"/>
                  </a:lnTo>
                  <a:lnTo>
                    <a:pt x="72" y="159"/>
                  </a:lnTo>
                  <a:lnTo>
                    <a:pt x="70" y="172"/>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49261" name="Freeform 5"/>
            <p:cNvSpPr/>
            <p:nvPr/>
          </p:nvSpPr>
          <p:spPr bwMode="auto">
            <a:xfrm>
              <a:off x="5415" y="975"/>
              <a:ext cx="112" cy="143"/>
            </a:xfrm>
            <a:custGeom>
              <a:avLst/>
              <a:gdLst>
                <a:gd name="T0" fmla="*/ 0 w 336"/>
                <a:gd name="T1" fmla="*/ 0 h 429"/>
                <a:gd name="T2" fmla="*/ 0 w 336"/>
                <a:gd name="T3" fmla="*/ 0 h 429"/>
                <a:gd name="T4" fmla="*/ 0 w 336"/>
                <a:gd name="T5" fmla="*/ 0 h 429"/>
                <a:gd name="T6" fmla="*/ 0 w 336"/>
                <a:gd name="T7" fmla="*/ 0 h 429"/>
                <a:gd name="T8" fmla="*/ 0 w 336"/>
                <a:gd name="T9" fmla="*/ 0 h 429"/>
                <a:gd name="T10" fmla="*/ 0 w 336"/>
                <a:gd name="T11" fmla="*/ 0 h 429"/>
                <a:gd name="T12" fmla="*/ 0 w 336"/>
                <a:gd name="T13" fmla="*/ 0 h 429"/>
                <a:gd name="T14" fmla="*/ 0 w 336"/>
                <a:gd name="T15" fmla="*/ 0 h 429"/>
                <a:gd name="T16" fmla="*/ 0 w 336"/>
                <a:gd name="T17" fmla="*/ 0 h 429"/>
                <a:gd name="T18" fmla="*/ 0 w 336"/>
                <a:gd name="T19" fmla="*/ 0 h 429"/>
                <a:gd name="T20" fmla="*/ 0 w 336"/>
                <a:gd name="T21" fmla="*/ 0 h 429"/>
                <a:gd name="T22" fmla="*/ 0 w 336"/>
                <a:gd name="T23" fmla="*/ 0 h 429"/>
                <a:gd name="T24" fmla="*/ 0 w 336"/>
                <a:gd name="T25" fmla="*/ 0 h 429"/>
                <a:gd name="T26" fmla="*/ 0 w 336"/>
                <a:gd name="T27" fmla="*/ 0 h 429"/>
                <a:gd name="T28" fmla="*/ 0 w 336"/>
                <a:gd name="T29" fmla="*/ 0 h 429"/>
                <a:gd name="T30" fmla="*/ 0 w 336"/>
                <a:gd name="T31" fmla="*/ 0 h 429"/>
                <a:gd name="T32" fmla="*/ 0 w 336"/>
                <a:gd name="T33" fmla="*/ 0 h 429"/>
                <a:gd name="T34" fmla="*/ 0 w 336"/>
                <a:gd name="T35" fmla="*/ 0 h 429"/>
                <a:gd name="T36" fmla="*/ 0 w 336"/>
                <a:gd name="T37" fmla="*/ 0 h 429"/>
                <a:gd name="T38" fmla="*/ 0 w 336"/>
                <a:gd name="T39" fmla="*/ 0 h 429"/>
                <a:gd name="T40" fmla="*/ 0 w 336"/>
                <a:gd name="T41" fmla="*/ 0 h 429"/>
                <a:gd name="T42" fmla="*/ 0 w 336"/>
                <a:gd name="T43" fmla="*/ 1 h 429"/>
                <a:gd name="T44" fmla="*/ 0 w 336"/>
                <a:gd name="T45" fmla="*/ 1 h 429"/>
                <a:gd name="T46" fmla="*/ 0 w 336"/>
                <a:gd name="T47" fmla="*/ 1 h 429"/>
                <a:gd name="T48" fmla="*/ 0 w 336"/>
                <a:gd name="T49" fmla="*/ 1 h 429"/>
                <a:gd name="T50" fmla="*/ 0 w 336"/>
                <a:gd name="T51" fmla="*/ 1 h 429"/>
                <a:gd name="T52" fmla="*/ 0 w 336"/>
                <a:gd name="T53" fmla="*/ 1 h 429"/>
                <a:gd name="T54" fmla="*/ 0 w 336"/>
                <a:gd name="T55" fmla="*/ 1 h 429"/>
                <a:gd name="T56" fmla="*/ 0 w 336"/>
                <a:gd name="T57" fmla="*/ 0 h 429"/>
                <a:gd name="T58" fmla="*/ 0 w 336"/>
                <a:gd name="T59" fmla="*/ 0 h 429"/>
                <a:gd name="T60" fmla="*/ 0 w 336"/>
                <a:gd name="T61" fmla="*/ 0 h 429"/>
                <a:gd name="T62" fmla="*/ 0 w 336"/>
                <a:gd name="T63" fmla="*/ 0 h 429"/>
                <a:gd name="T64" fmla="*/ 0 w 336"/>
                <a:gd name="T65" fmla="*/ 0 h 429"/>
                <a:gd name="T66" fmla="*/ 0 w 336"/>
                <a:gd name="T67" fmla="*/ 0 h 429"/>
                <a:gd name="T68" fmla="*/ 0 w 336"/>
                <a:gd name="T69" fmla="*/ 1 h 429"/>
                <a:gd name="T70" fmla="*/ 0 w 336"/>
                <a:gd name="T71" fmla="*/ 1 h 429"/>
                <a:gd name="T72" fmla="*/ 0 w 336"/>
                <a:gd name="T73" fmla="*/ 1 h 429"/>
                <a:gd name="T74" fmla="*/ 0 w 336"/>
                <a:gd name="T75" fmla="*/ 0 h 429"/>
                <a:gd name="T76" fmla="*/ 0 w 336"/>
                <a:gd name="T77" fmla="*/ 0 h 429"/>
                <a:gd name="T78" fmla="*/ 0 w 336"/>
                <a:gd name="T79" fmla="*/ 0 h 429"/>
                <a:gd name="T80" fmla="*/ 0 w 336"/>
                <a:gd name="T81" fmla="*/ 0 h 429"/>
                <a:gd name="T82" fmla="*/ 0 w 336"/>
                <a:gd name="T83" fmla="*/ 0 h 429"/>
                <a:gd name="T84" fmla="*/ 0 w 336"/>
                <a:gd name="T85" fmla="*/ 0 h 429"/>
                <a:gd name="T86" fmla="*/ 0 w 336"/>
                <a:gd name="T87" fmla="*/ 0 h 429"/>
                <a:gd name="T88" fmla="*/ 0 w 336"/>
                <a:gd name="T89" fmla="*/ 0 h 429"/>
                <a:gd name="T90" fmla="*/ 0 w 336"/>
                <a:gd name="T91" fmla="*/ 0 h 429"/>
                <a:gd name="T92" fmla="*/ 0 w 336"/>
                <a:gd name="T93" fmla="*/ 0 h 429"/>
                <a:gd name="T94" fmla="*/ 0 w 336"/>
                <a:gd name="T95" fmla="*/ 0 h 429"/>
                <a:gd name="T96" fmla="*/ 0 w 336"/>
                <a:gd name="T97" fmla="*/ 0 h 429"/>
                <a:gd name="T98" fmla="*/ 0 w 336"/>
                <a:gd name="T99" fmla="*/ 0 h 429"/>
                <a:gd name="T100" fmla="*/ 0 w 336"/>
                <a:gd name="T101" fmla="*/ 0 h 429"/>
                <a:gd name="T102" fmla="*/ 0 w 336"/>
                <a:gd name="T103" fmla="*/ 0 h 429"/>
                <a:gd name="T104" fmla="*/ 0 w 336"/>
                <a:gd name="T105" fmla="*/ 0 h 429"/>
                <a:gd name="T106" fmla="*/ 0 w 336"/>
                <a:gd name="T107" fmla="*/ 0 h 429"/>
                <a:gd name="T108" fmla="*/ 0 w 336"/>
                <a:gd name="T109" fmla="*/ 0 h 429"/>
                <a:gd name="T110" fmla="*/ 0 w 336"/>
                <a:gd name="T111" fmla="*/ 0 h 429"/>
                <a:gd name="T112" fmla="*/ 0 w 336"/>
                <a:gd name="T113" fmla="*/ 0 h 429"/>
                <a:gd name="T114" fmla="*/ 0 w 336"/>
                <a:gd name="T115" fmla="*/ 0 h 429"/>
                <a:gd name="T116" fmla="*/ 0 w 336"/>
                <a:gd name="T117" fmla="*/ 0 h 429"/>
                <a:gd name="T118" fmla="*/ 0 w 336"/>
                <a:gd name="T119" fmla="*/ 0 h 429"/>
                <a:gd name="T120" fmla="*/ 0 w 336"/>
                <a:gd name="T121" fmla="*/ 0 h 4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6"/>
                <a:gd name="T184" fmla="*/ 0 h 429"/>
                <a:gd name="T185" fmla="*/ 336 w 336"/>
                <a:gd name="T186" fmla="*/ 429 h 4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6" h="429">
                  <a:moveTo>
                    <a:pt x="258" y="129"/>
                  </a:moveTo>
                  <a:lnTo>
                    <a:pt x="257" y="122"/>
                  </a:lnTo>
                  <a:lnTo>
                    <a:pt x="255" y="114"/>
                  </a:lnTo>
                  <a:lnTo>
                    <a:pt x="252" y="106"/>
                  </a:lnTo>
                  <a:lnTo>
                    <a:pt x="249" y="100"/>
                  </a:lnTo>
                  <a:lnTo>
                    <a:pt x="246" y="93"/>
                  </a:lnTo>
                  <a:lnTo>
                    <a:pt x="241" y="88"/>
                  </a:lnTo>
                  <a:lnTo>
                    <a:pt x="236" y="82"/>
                  </a:lnTo>
                  <a:lnTo>
                    <a:pt x="230" y="77"/>
                  </a:lnTo>
                  <a:lnTo>
                    <a:pt x="224" y="72"/>
                  </a:lnTo>
                  <a:lnTo>
                    <a:pt x="217" y="69"/>
                  </a:lnTo>
                  <a:lnTo>
                    <a:pt x="210" y="66"/>
                  </a:lnTo>
                  <a:lnTo>
                    <a:pt x="202" y="64"/>
                  </a:lnTo>
                  <a:lnTo>
                    <a:pt x="193" y="61"/>
                  </a:lnTo>
                  <a:lnTo>
                    <a:pt x="185" y="59"/>
                  </a:lnTo>
                  <a:lnTo>
                    <a:pt x="175" y="59"/>
                  </a:lnTo>
                  <a:lnTo>
                    <a:pt x="165" y="58"/>
                  </a:lnTo>
                  <a:lnTo>
                    <a:pt x="144" y="59"/>
                  </a:lnTo>
                  <a:lnTo>
                    <a:pt x="127" y="62"/>
                  </a:lnTo>
                  <a:lnTo>
                    <a:pt x="119" y="65"/>
                  </a:lnTo>
                  <a:lnTo>
                    <a:pt x="112" y="67"/>
                  </a:lnTo>
                  <a:lnTo>
                    <a:pt x="106" y="70"/>
                  </a:lnTo>
                  <a:lnTo>
                    <a:pt x="100" y="73"/>
                  </a:lnTo>
                  <a:lnTo>
                    <a:pt x="95" y="77"/>
                  </a:lnTo>
                  <a:lnTo>
                    <a:pt x="90" y="81"/>
                  </a:lnTo>
                  <a:lnTo>
                    <a:pt x="86" y="87"/>
                  </a:lnTo>
                  <a:lnTo>
                    <a:pt x="83" y="92"/>
                  </a:lnTo>
                  <a:lnTo>
                    <a:pt x="81" y="97"/>
                  </a:lnTo>
                  <a:lnTo>
                    <a:pt x="80" y="103"/>
                  </a:lnTo>
                  <a:lnTo>
                    <a:pt x="78" y="110"/>
                  </a:lnTo>
                  <a:lnTo>
                    <a:pt x="77" y="116"/>
                  </a:lnTo>
                  <a:lnTo>
                    <a:pt x="78" y="127"/>
                  </a:lnTo>
                  <a:lnTo>
                    <a:pt x="82" y="136"/>
                  </a:lnTo>
                  <a:lnTo>
                    <a:pt x="84" y="139"/>
                  </a:lnTo>
                  <a:lnTo>
                    <a:pt x="86" y="143"/>
                  </a:lnTo>
                  <a:lnTo>
                    <a:pt x="89" y="147"/>
                  </a:lnTo>
                  <a:lnTo>
                    <a:pt x="94" y="149"/>
                  </a:lnTo>
                  <a:lnTo>
                    <a:pt x="102" y="154"/>
                  </a:lnTo>
                  <a:lnTo>
                    <a:pt x="117" y="160"/>
                  </a:lnTo>
                  <a:lnTo>
                    <a:pt x="134" y="165"/>
                  </a:lnTo>
                  <a:lnTo>
                    <a:pt x="155" y="171"/>
                  </a:lnTo>
                  <a:lnTo>
                    <a:pt x="225" y="188"/>
                  </a:lnTo>
                  <a:lnTo>
                    <a:pt x="239" y="192"/>
                  </a:lnTo>
                  <a:lnTo>
                    <a:pt x="252" y="196"/>
                  </a:lnTo>
                  <a:lnTo>
                    <a:pt x="265" y="200"/>
                  </a:lnTo>
                  <a:lnTo>
                    <a:pt x="276" y="205"/>
                  </a:lnTo>
                  <a:lnTo>
                    <a:pt x="286" y="210"/>
                  </a:lnTo>
                  <a:lnTo>
                    <a:pt x="295" y="216"/>
                  </a:lnTo>
                  <a:lnTo>
                    <a:pt x="303" y="221"/>
                  </a:lnTo>
                  <a:lnTo>
                    <a:pt x="310" y="228"/>
                  </a:lnTo>
                  <a:lnTo>
                    <a:pt x="316" y="234"/>
                  </a:lnTo>
                  <a:lnTo>
                    <a:pt x="321" y="242"/>
                  </a:lnTo>
                  <a:lnTo>
                    <a:pt x="326" y="250"/>
                  </a:lnTo>
                  <a:lnTo>
                    <a:pt x="329" y="257"/>
                  </a:lnTo>
                  <a:lnTo>
                    <a:pt x="331" y="267"/>
                  </a:lnTo>
                  <a:lnTo>
                    <a:pt x="333" y="277"/>
                  </a:lnTo>
                  <a:lnTo>
                    <a:pt x="334" y="287"/>
                  </a:lnTo>
                  <a:lnTo>
                    <a:pt x="336" y="298"/>
                  </a:lnTo>
                  <a:lnTo>
                    <a:pt x="334" y="313"/>
                  </a:lnTo>
                  <a:lnTo>
                    <a:pt x="332" y="326"/>
                  </a:lnTo>
                  <a:lnTo>
                    <a:pt x="329" y="339"/>
                  </a:lnTo>
                  <a:lnTo>
                    <a:pt x="325" y="351"/>
                  </a:lnTo>
                  <a:lnTo>
                    <a:pt x="318" y="363"/>
                  </a:lnTo>
                  <a:lnTo>
                    <a:pt x="310" y="374"/>
                  </a:lnTo>
                  <a:lnTo>
                    <a:pt x="302" y="384"/>
                  </a:lnTo>
                  <a:lnTo>
                    <a:pt x="292" y="393"/>
                  </a:lnTo>
                  <a:lnTo>
                    <a:pt x="281" y="402"/>
                  </a:lnTo>
                  <a:lnTo>
                    <a:pt x="268" y="408"/>
                  </a:lnTo>
                  <a:lnTo>
                    <a:pt x="255" y="415"/>
                  </a:lnTo>
                  <a:lnTo>
                    <a:pt x="240" y="420"/>
                  </a:lnTo>
                  <a:lnTo>
                    <a:pt x="225" y="423"/>
                  </a:lnTo>
                  <a:lnTo>
                    <a:pt x="210" y="427"/>
                  </a:lnTo>
                  <a:lnTo>
                    <a:pt x="192" y="428"/>
                  </a:lnTo>
                  <a:lnTo>
                    <a:pt x="175" y="429"/>
                  </a:lnTo>
                  <a:lnTo>
                    <a:pt x="154" y="428"/>
                  </a:lnTo>
                  <a:lnTo>
                    <a:pt x="134" y="427"/>
                  </a:lnTo>
                  <a:lnTo>
                    <a:pt x="116" y="423"/>
                  </a:lnTo>
                  <a:lnTo>
                    <a:pt x="99" y="420"/>
                  </a:lnTo>
                  <a:lnTo>
                    <a:pt x="84" y="416"/>
                  </a:lnTo>
                  <a:lnTo>
                    <a:pt x="71" y="409"/>
                  </a:lnTo>
                  <a:lnTo>
                    <a:pt x="58" y="403"/>
                  </a:lnTo>
                  <a:lnTo>
                    <a:pt x="47" y="395"/>
                  </a:lnTo>
                  <a:lnTo>
                    <a:pt x="37" y="385"/>
                  </a:lnTo>
                  <a:lnTo>
                    <a:pt x="28" y="375"/>
                  </a:lnTo>
                  <a:lnTo>
                    <a:pt x="20" y="363"/>
                  </a:lnTo>
                  <a:lnTo>
                    <a:pt x="14" y="351"/>
                  </a:lnTo>
                  <a:lnTo>
                    <a:pt x="8" y="337"/>
                  </a:lnTo>
                  <a:lnTo>
                    <a:pt x="4" y="322"/>
                  </a:lnTo>
                  <a:lnTo>
                    <a:pt x="2" y="305"/>
                  </a:lnTo>
                  <a:lnTo>
                    <a:pt x="0" y="288"/>
                  </a:lnTo>
                  <a:lnTo>
                    <a:pt x="65" y="288"/>
                  </a:lnTo>
                  <a:lnTo>
                    <a:pt x="67" y="299"/>
                  </a:lnTo>
                  <a:lnTo>
                    <a:pt x="70" y="308"/>
                  </a:lnTo>
                  <a:lnTo>
                    <a:pt x="72" y="317"/>
                  </a:lnTo>
                  <a:lnTo>
                    <a:pt x="75" y="325"/>
                  </a:lnTo>
                  <a:lnTo>
                    <a:pt x="80" y="333"/>
                  </a:lnTo>
                  <a:lnTo>
                    <a:pt x="85" y="339"/>
                  </a:lnTo>
                  <a:lnTo>
                    <a:pt x="90" y="346"/>
                  </a:lnTo>
                  <a:lnTo>
                    <a:pt x="96" y="350"/>
                  </a:lnTo>
                  <a:lnTo>
                    <a:pt x="102" y="355"/>
                  </a:lnTo>
                  <a:lnTo>
                    <a:pt x="110" y="359"/>
                  </a:lnTo>
                  <a:lnTo>
                    <a:pt x="119" y="362"/>
                  </a:lnTo>
                  <a:lnTo>
                    <a:pt x="129" y="365"/>
                  </a:lnTo>
                  <a:lnTo>
                    <a:pt x="139" y="367"/>
                  </a:lnTo>
                  <a:lnTo>
                    <a:pt x="150" y="369"/>
                  </a:lnTo>
                  <a:lnTo>
                    <a:pt x="162" y="370"/>
                  </a:lnTo>
                  <a:lnTo>
                    <a:pt x="175" y="370"/>
                  </a:lnTo>
                  <a:lnTo>
                    <a:pt x="186" y="370"/>
                  </a:lnTo>
                  <a:lnTo>
                    <a:pt x="195" y="369"/>
                  </a:lnTo>
                  <a:lnTo>
                    <a:pt x="205" y="368"/>
                  </a:lnTo>
                  <a:lnTo>
                    <a:pt x="214" y="365"/>
                  </a:lnTo>
                  <a:lnTo>
                    <a:pt x="223" y="363"/>
                  </a:lnTo>
                  <a:lnTo>
                    <a:pt x="230" y="360"/>
                  </a:lnTo>
                  <a:lnTo>
                    <a:pt x="237" y="357"/>
                  </a:lnTo>
                  <a:lnTo>
                    <a:pt x="244" y="352"/>
                  </a:lnTo>
                  <a:lnTo>
                    <a:pt x="249" y="348"/>
                  </a:lnTo>
                  <a:lnTo>
                    <a:pt x="255" y="343"/>
                  </a:lnTo>
                  <a:lnTo>
                    <a:pt x="258" y="337"/>
                  </a:lnTo>
                  <a:lnTo>
                    <a:pt x="262" y="330"/>
                  </a:lnTo>
                  <a:lnTo>
                    <a:pt x="264" y="324"/>
                  </a:lnTo>
                  <a:lnTo>
                    <a:pt x="267" y="317"/>
                  </a:lnTo>
                  <a:lnTo>
                    <a:pt x="268" y="310"/>
                  </a:lnTo>
                  <a:lnTo>
                    <a:pt x="268" y="301"/>
                  </a:lnTo>
                  <a:lnTo>
                    <a:pt x="267" y="291"/>
                  </a:lnTo>
                  <a:lnTo>
                    <a:pt x="263" y="282"/>
                  </a:lnTo>
                  <a:lnTo>
                    <a:pt x="261" y="279"/>
                  </a:lnTo>
                  <a:lnTo>
                    <a:pt x="259" y="276"/>
                  </a:lnTo>
                  <a:lnTo>
                    <a:pt x="256" y="273"/>
                  </a:lnTo>
                  <a:lnTo>
                    <a:pt x="252" y="269"/>
                  </a:lnTo>
                  <a:lnTo>
                    <a:pt x="243" y="264"/>
                  </a:lnTo>
                  <a:lnTo>
                    <a:pt x="228" y="258"/>
                  </a:lnTo>
                  <a:lnTo>
                    <a:pt x="211" y="253"/>
                  </a:lnTo>
                  <a:lnTo>
                    <a:pt x="190" y="247"/>
                  </a:lnTo>
                  <a:lnTo>
                    <a:pt x="119" y="231"/>
                  </a:lnTo>
                  <a:lnTo>
                    <a:pt x="106" y="227"/>
                  </a:lnTo>
                  <a:lnTo>
                    <a:pt x="93" y="223"/>
                  </a:lnTo>
                  <a:lnTo>
                    <a:pt x="81" y="219"/>
                  </a:lnTo>
                  <a:lnTo>
                    <a:pt x="70" y="215"/>
                  </a:lnTo>
                  <a:lnTo>
                    <a:pt x="61" y="209"/>
                  </a:lnTo>
                  <a:lnTo>
                    <a:pt x="52" y="204"/>
                  </a:lnTo>
                  <a:lnTo>
                    <a:pt x="44" y="198"/>
                  </a:lnTo>
                  <a:lnTo>
                    <a:pt x="38" y="193"/>
                  </a:lnTo>
                  <a:lnTo>
                    <a:pt x="31" y="186"/>
                  </a:lnTo>
                  <a:lnTo>
                    <a:pt x="27" y="180"/>
                  </a:lnTo>
                  <a:lnTo>
                    <a:pt x="23" y="172"/>
                  </a:lnTo>
                  <a:lnTo>
                    <a:pt x="19" y="163"/>
                  </a:lnTo>
                  <a:lnTo>
                    <a:pt x="17" y="154"/>
                  </a:lnTo>
                  <a:lnTo>
                    <a:pt x="15" y="145"/>
                  </a:lnTo>
                  <a:lnTo>
                    <a:pt x="14" y="135"/>
                  </a:lnTo>
                  <a:lnTo>
                    <a:pt x="13" y="124"/>
                  </a:lnTo>
                  <a:lnTo>
                    <a:pt x="14" y="111"/>
                  </a:lnTo>
                  <a:lnTo>
                    <a:pt x="16" y="97"/>
                  </a:lnTo>
                  <a:lnTo>
                    <a:pt x="19" y="84"/>
                  </a:lnTo>
                  <a:lnTo>
                    <a:pt x="24" y="72"/>
                  </a:lnTo>
                  <a:lnTo>
                    <a:pt x="29" y="61"/>
                  </a:lnTo>
                  <a:lnTo>
                    <a:pt x="36" y="52"/>
                  </a:lnTo>
                  <a:lnTo>
                    <a:pt x="44" y="42"/>
                  </a:lnTo>
                  <a:lnTo>
                    <a:pt x="54" y="33"/>
                  </a:lnTo>
                  <a:lnTo>
                    <a:pt x="64" y="25"/>
                  </a:lnTo>
                  <a:lnTo>
                    <a:pt x="76" y="19"/>
                  </a:lnTo>
                  <a:lnTo>
                    <a:pt x="88" y="13"/>
                  </a:lnTo>
                  <a:lnTo>
                    <a:pt x="102" y="8"/>
                  </a:lnTo>
                  <a:lnTo>
                    <a:pt x="117" y="5"/>
                  </a:lnTo>
                  <a:lnTo>
                    <a:pt x="131" y="2"/>
                  </a:lnTo>
                  <a:lnTo>
                    <a:pt x="147" y="0"/>
                  </a:lnTo>
                  <a:lnTo>
                    <a:pt x="165" y="0"/>
                  </a:lnTo>
                  <a:lnTo>
                    <a:pt x="181" y="0"/>
                  </a:lnTo>
                  <a:lnTo>
                    <a:pt x="198" y="2"/>
                  </a:lnTo>
                  <a:lnTo>
                    <a:pt x="213" y="5"/>
                  </a:lnTo>
                  <a:lnTo>
                    <a:pt x="228" y="9"/>
                  </a:lnTo>
                  <a:lnTo>
                    <a:pt x="241" y="13"/>
                  </a:lnTo>
                  <a:lnTo>
                    <a:pt x="255" y="19"/>
                  </a:lnTo>
                  <a:lnTo>
                    <a:pt x="267" y="26"/>
                  </a:lnTo>
                  <a:lnTo>
                    <a:pt x="278" y="34"/>
                  </a:lnTo>
                  <a:lnTo>
                    <a:pt x="287" y="44"/>
                  </a:lnTo>
                  <a:lnTo>
                    <a:pt x="296" y="54"/>
                  </a:lnTo>
                  <a:lnTo>
                    <a:pt x="303" y="64"/>
                  </a:lnTo>
                  <a:lnTo>
                    <a:pt x="309" y="76"/>
                  </a:lnTo>
                  <a:lnTo>
                    <a:pt x="314" y="88"/>
                  </a:lnTo>
                  <a:lnTo>
                    <a:pt x="318" y="101"/>
                  </a:lnTo>
                  <a:lnTo>
                    <a:pt x="320" y="115"/>
                  </a:lnTo>
                  <a:lnTo>
                    <a:pt x="321" y="129"/>
                  </a:lnTo>
                  <a:lnTo>
                    <a:pt x="258" y="129"/>
                  </a:lnTo>
                  <a:close/>
                </a:path>
              </a:pathLst>
            </a:custGeom>
            <a:solidFill>
              <a:srgbClr val="2C5882"/>
            </a:solidFill>
            <a:ln w="9525">
              <a:noFill/>
              <a:round/>
            </a:ln>
          </p:spPr>
          <p:txBody>
            <a:bodyPr/>
            <a:lstStyle/>
            <a:p>
              <a:endParaRPr lang="zh-CN" altLang="en-US"/>
            </a:p>
          </p:txBody>
        </p:sp>
        <p:sp>
          <p:nvSpPr>
            <p:cNvPr id="49262" name="Freeform 4"/>
            <p:cNvSpPr>
              <a:spLocks noEditPoints="1"/>
            </p:cNvSpPr>
            <p:nvPr/>
          </p:nvSpPr>
          <p:spPr bwMode="auto">
            <a:xfrm>
              <a:off x="5568" y="929"/>
              <a:ext cx="23" cy="186"/>
            </a:xfrm>
            <a:custGeom>
              <a:avLst/>
              <a:gdLst>
                <a:gd name="T0" fmla="*/ 0 w 70"/>
                <a:gd name="T1" fmla="*/ 1 h 558"/>
                <a:gd name="T2" fmla="*/ 0 w 70"/>
                <a:gd name="T3" fmla="*/ 0 h 558"/>
                <a:gd name="T4" fmla="*/ 0 w 70"/>
                <a:gd name="T5" fmla="*/ 0 h 558"/>
                <a:gd name="T6" fmla="*/ 0 w 70"/>
                <a:gd name="T7" fmla="*/ 0 h 558"/>
                <a:gd name="T8" fmla="*/ 0 w 70"/>
                <a:gd name="T9" fmla="*/ 1 h 558"/>
                <a:gd name="T10" fmla="*/ 0 w 70"/>
                <a:gd name="T11" fmla="*/ 1 h 558"/>
                <a:gd name="T12" fmla="*/ 0 w 70"/>
                <a:gd name="T13" fmla="*/ 1 h 558"/>
                <a:gd name="T14" fmla="*/ 0 w 70"/>
                <a:gd name="T15" fmla="*/ 0 h 558"/>
                <a:gd name="T16" fmla="*/ 0 w 70"/>
                <a:gd name="T17" fmla="*/ 0 h 558"/>
                <a:gd name="T18" fmla="*/ 0 w 70"/>
                <a:gd name="T19" fmla="*/ 0 h 558"/>
                <a:gd name="T20" fmla="*/ 0 w 70"/>
                <a:gd name="T21" fmla="*/ 0 h 558"/>
                <a:gd name="T22" fmla="*/ 0 w 70"/>
                <a:gd name="T23" fmla="*/ 0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0"/>
                <a:gd name="T37" fmla="*/ 0 h 558"/>
                <a:gd name="T38" fmla="*/ 70 w 70"/>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0" h="558">
                  <a:moveTo>
                    <a:pt x="1" y="558"/>
                  </a:moveTo>
                  <a:lnTo>
                    <a:pt x="1" y="152"/>
                  </a:lnTo>
                  <a:lnTo>
                    <a:pt x="35" y="152"/>
                  </a:lnTo>
                  <a:lnTo>
                    <a:pt x="69" y="152"/>
                  </a:lnTo>
                  <a:lnTo>
                    <a:pt x="69" y="558"/>
                  </a:lnTo>
                  <a:lnTo>
                    <a:pt x="35" y="558"/>
                  </a:lnTo>
                  <a:lnTo>
                    <a:pt x="1" y="558"/>
                  </a:lnTo>
                  <a:close/>
                  <a:moveTo>
                    <a:pt x="0" y="0"/>
                  </a:moveTo>
                  <a:lnTo>
                    <a:pt x="70" y="0"/>
                  </a:lnTo>
                  <a:lnTo>
                    <a:pt x="70" y="78"/>
                  </a:lnTo>
                  <a:lnTo>
                    <a:pt x="0" y="78"/>
                  </a:lnTo>
                  <a:lnTo>
                    <a:pt x="0" y="0"/>
                  </a:lnTo>
                  <a:close/>
                </a:path>
              </a:pathLst>
            </a:custGeom>
            <a:solidFill>
              <a:srgbClr val="2C5882"/>
            </a:solidFill>
            <a:ln w="9525">
              <a:noFill/>
              <a:round/>
            </a:ln>
          </p:spPr>
          <p:txBody>
            <a:bodyPr/>
            <a:lstStyle/>
            <a:p>
              <a:endParaRPr lang="zh-CN" altLang="en-US"/>
            </a:p>
          </p:txBody>
        </p:sp>
        <p:sp>
          <p:nvSpPr>
            <p:cNvPr id="49263" name="Freeform 3"/>
            <p:cNvSpPr/>
            <p:nvPr/>
          </p:nvSpPr>
          <p:spPr bwMode="auto">
            <a:xfrm>
              <a:off x="5626" y="941"/>
              <a:ext cx="63" cy="175"/>
            </a:xfrm>
            <a:custGeom>
              <a:avLst/>
              <a:gdLst>
                <a:gd name="T0" fmla="*/ 0 w 188"/>
                <a:gd name="T1" fmla="*/ 1 h 524"/>
                <a:gd name="T2" fmla="*/ 0 w 188"/>
                <a:gd name="T3" fmla="*/ 1 h 524"/>
                <a:gd name="T4" fmla="*/ 0 w 188"/>
                <a:gd name="T5" fmla="*/ 1 h 524"/>
                <a:gd name="T6" fmla="*/ 0 w 188"/>
                <a:gd name="T7" fmla="*/ 1 h 524"/>
                <a:gd name="T8" fmla="*/ 0 w 188"/>
                <a:gd name="T9" fmla="*/ 1 h 524"/>
                <a:gd name="T10" fmla="*/ 0 w 188"/>
                <a:gd name="T11" fmla="*/ 1 h 524"/>
                <a:gd name="T12" fmla="*/ 0 w 188"/>
                <a:gd name="T13" fmla="*/ 1 h 524"/>
                <a:gd name="T14" fmla="*/ 0 w 188"/>
                <a:gd name="T15" fmla="*/ 1 h 524"/>
                <a:gd name="T16" fmla="*/ 0 w 188"/>
                <a:gd name="T17" fmla="*/ 1 h 524"/>
                <a:gd name="T18" fmla="*/ 0 w 188"/>
                <a:gd name="T19" fmla="*/ 1 h 524"/>
                <a:gd name="T20" fmla="*/ 0 w 188"/>
                <a:gd name="T21" fmla="*/ 1 h 524"/>
                <a:gd name="T22" fmla="*/ 0 w 188"/>
                <a:gd name="T23" fmla="*/ 1 h 524"/>
                <a:gd name="T24" fmla="*/ 0 w 188"/>
                <a:gd name="T25" fmla="*/ 1 h 524"/>
                <a:gd name="T26" fmla="*/ 0 w 188"/>
                <a:gd name="T27" fmla="*/ 1 h 524"/>
                <a:gd name="T28" fmla="*/ 0 w 188"/>
                <a:gd name="T29" fmla="*/ 1 h 524"/>
                <a:gd name="T30" fmla="*/ 0 w 188"/>
                <a:gd name="T31" fmla="*/ 1 h 524"/>
                <a:gd name="T32" fmla="*/ 0 w 188"/>
                <a:gd name="T33" fmla="*/ 1 h 524"/>
                <a:gd name="T34" fmla="*/ 0 w 188"/>
                <a:gd name="T35" fmla="*/ 1 h 524"/>
                <a:gd name="T36" fmla="*/ 0 w 188"/>
                <a:gd name="T37" fmla="*/ 1 h 524"/>
                <a:gd name="T38" fmla="*/ 0 w 188"/>
                <a:gd name="T39" fmla="*/ 1 h 524"/>
                <a:gd name="T40" fmla="*/ 0 w 188"/>
                <a:gd name="T41" fmla="*/ 1 h 524"/>
                <a:gd name="T42" fmla="*/ 0 w 188"/>
                <a:gd name="T43" fmla="*/ 0 h 524"/>
                <a:gd name="T44" fmla="*/ 0 w 188"/>
                <a:gd name="T45" fmla="*/ 0 h 524"/>
                <a:gd name="T46" fmla="*/ 0 w 188"/>
                <a:gd name="T47" fmla="*/ 0 h 524"/>
                <a:gd name="T48" fmla="*/ 0 w 188"/>
                <a:gd name="T49" fmla="*/ 0 h 524"/>
                <a:gd name="T50" fmla="*/ 0 w 188"/>
                <a:gd name="T51" fmla="*/ 0 h 524"/>
                <a:gd name="T52" fmla="*/ 0 w 188"/>
                <a:gd name="T53" fmla="*/ 0 h 524"/>
                <a:gd name="T54" fmla="*/ 0 w 188"/>
                <a:gd name="T55" fmla="*/ 0 h 524"/>
                <a:gd name="T56" fmla="*/ 0 w 188"/>
                <a:gd name="T57" fmla="*/ 0 h 524"/>
                <a:gd name="T58" fmla="*/ 0 w 188"/>
                <a:gd name="T59" fmla="*/ 0 h 524"/>
                <a:gd name="T60" fmla="*/ 0 w 188"/>
                <a:gd name="T61" fmla="*/ 0 h 524"/>
                <a:gd name="T62" fmla="*/ 0 w 188"/>
                <a:gd name="T63" fmla="*/ 1 h 524"/>
                <a:gd name="T64" fmla="*/ 0 w 188"/>
                <a:gd name="T65" fmla="*/ 1 h 524"/>
                <a:gd name="T66" fmla="*/ 0 w 188"/>
                <a:gd name="T67" fmla="*/ 1 h 524"/>
                <a:gd name="T68" fmla="*/ 0 w 188"/>
                <a:gd name="T69" fmla="*/ 1 h 524"/>
                <a:gd name="T70" fmla="*/ 0 w 188"/>
                <a:gd name="T71" fmla="*/ 1 h 524"/>
                <a:gd name="T72" fmla="*/ 0 w 188"/>
                <a:gd name="T73" fmla="*/ 1 h 524"/>
                <a:gd name="T74" fmla="*/ 0 w 188"/>
                <a:gd name="T75" fmla="*/ 1 h 524"/>
                <a:gd name="T76" fmla="*/ 0 w 188"/>
                <a:gd name="T77" fmla="*/ 1 h 524"/>
                <a:gd name="T78" fmla="*/ 0 w 188"/>
                <a:gd name="T79" fmla="*/ 1 h 524"/>
                <a:gd name="T80" fmla="*/ 0 w 188"/>
                <a:gd name="T81" fmla="*/ 1 h 524"/>
                <a:gd name="T82" fmla="*/ 0 w 188"/>
                <a:gd name="T83" fmla="*/ 1 h 5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88"/>
                <a:gd name="T127" fmla="*/ 0 h 524"/>
                <a:gd name="T128" fmla="*/ 188 w 188"/>
                <a:gd name="T129" fmla="*/ 524 h 52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88" h="524">
                  <a:moveTo>
                    <a:pt x="188" y="519"/>
                  </a:moveTo>
                  <a:lnTo>
                    <a:pt x="172" y="521"/>
                  </a:lnTo>
                  <a:lnTo>
                    <a:pt x="158" y="523"/>
                  </a:lnTo>
                  <a:lnTo>
                    <a:pt x="147" y="524"/>
                  </a:lnTo>
                  <a:lnTo>
                    <a:pt x="138" y="524"/>
                  </a:lnTo>
                  <a:lnTo>
                    <a:pt x="127" y="524"/>
                  </a:lnTo>
                  <a:lnTo>
                    <a:pt x="117" y="523"/>
                  </a:lnTo>
                  <a:lnTo>
                    <a:pt x="107" y="522"/>
                  </a:lnTo>
                  <a:lnTo>
                    <a:pt x="100" y="520"/>
                  </a:lnTo>
                  <a:lnTo>
                    <a:pt x="92" y="517"/>
                  </a:lnTo>
                  <a:lnTo>
                    <a:pt x="85" y="513"/>
                  </a:lnTo>
                  <a:lnTo>
                    <a:pt x="79" y="509"/>
                  </a:lnTo>
                  <a:lnTo>
                    <a:pt x="74" y="505"/>
                  </a:lnTo>
                  <a:lnTo>
                    <a:pt x="70" y="499"/>
                  </a:lnTo>
                  <a:lnTo>
                    <a:pt x="67" y="493"/>
                  </a:lnTo>
                  <a:lnTo>
                    <a:pt x="64" y="486"/>
                  </a:lnTo>
                  <a:lnTo>
                    <a:pt x="60" y="478"/>
                  </a:lnTo>
                  <a:lnTo>
                    <a:pt x="58" y="469"/>
                  </a:lnTo>
                  <a:lnTo>
                    <a:pt x="57" y="459"/>
                  </a:lnTo>
                  <a:lnTo>
                    <a:pt x="56" y="449"/>
                  </a:lnTo>
                  <a:lnTo>
                    <a:pt x="56" y="437"/>
                  </a:lnTo>
                  <a:lnTo>
                    <a:pt x="56" y="170"/>
                  </a:lnTo>
                  <a:lnTo>
                    <a:pt x="0" y="170"/>
                  </a:lnTo>
                  <a:lnTo>
                    <a:pt x="0" y="114"/>
                  </a:lnTo>
                  <a:lnTo>
                    <a:pt x="56" y="114"/>
                  </a:lnTo>
                  <a:lnTo>
                    <a:pt x="56" y="0"/>
                  </a:lnTo>
                  <a:lnTo>
                    <a:pt x="124" y="0"/>
                  </a:lnTo>
                  <a:lnTo>
                    <a:pt x="124" y="114"/>
                  </a:lnTo>
                  <a:lnTo>
                    <a:pt x="188" y="114"/>
                  </a:lnTo>
                  <a:lnTo>
                    <a:pt x="188" y="170"/>
                  </a:lnTo>
                  <a:lnTo>
                    <a:pt x="124" y="170"/>
                  </a:lnTo>
                  <a:lnTo>
                    <a:pt x="124" y="437"/>
                  </a:lnTo>
                  <a:lnTo>
                    <a:pt x="125" y="443"/>
                  </a:lnTo>
                  <a:lnTo>
                    <a:pt x="127" y="449"/>
                  </a:lnTo>
                  <a:lnTo>
                    <a:pt x="130" y="454"/>
                  </a:lnTo>
                  <a:lnTo>
                    <a:pt x="135" y="459"/>
                  </a:lnTo>
                  <a:lnTo>
                    <a:pt x="141" y="462"/>
                  </a:lnTo>
                  <a:lnTo>
                    <a:pt x="148" y="464"/>
                  </a:lnTo>
                  <a:lnTo>
                    <a:pt x="155" y="466"/>
                  </a:lnTo>
                  <a:lnTo>
                    <a:pt x="164" y="466"/>
                  </a:lnTo>
                  <a:lnTo>
                    <a:pt x="188" y="466"/>
                  </a:lnTo>
                  <a:lnTo>
                    <a:pt x="188" y="519"/>
                  </a:lnTo>
                  <a:close/>
                </a:path>
              </a:pathLst>
            </a:custGeom>
            <a:solidFill>
              <a:srgbClr val="2C5882"/>
            </a:solidFill>
            <a:ln w="9525">
              <a:noFill/>
              <a:round/>
            </a:ln>
          </p:spPr>
          <p:txBody>
            <a:bodyPr/>
            <a:lstStyle/>
            <a:p>
              <a:endParaRPr lang="zh-CN" altLang="en-US"/>
            </a:p>
          </p:txBody>
        </p:sp>
        <p:sp>
          <p:nvSpPr>
            <p:cNvPr id="49264" name="Freeform 2"/>
            <p:cNvSpPr/>
            <p:nvPr/>
          </p:nvSpPr>
          <p:spPr bwMode="auto">
            <a:xfrm>
              <a:off x="5711" y="979"/>
              <a:ext cx="124" cy="190"/>
            </a:xfrm>
            <a:custGeom>
              <a:avLst/>
              <a:gdLst>
                <a:gd name="T0" fmla="*/ 1 w 371"/>
                <a:gd name="T1" fmla="*/ 0 h 570"/>
                <a:gd name="T2" fmla="*/ 0 w 371"/>
                <a:gd name="T3" fmla="*/ 1 h 570"/>
                <a:gd name="T4" fmla="*/ 0 w 371"/>
                <a:gd name="T5" fmla="*/ 1 h 570"/>
                <a:gd name="T6" fmla="*/ 0 w 371"/>
                <a:gd name="T7" fmla="*/ 1 h 570"/>
                <a:gd name="T8" fmla="*/ 0 w 371"/>
                <a:gd name="T9" fmla="*/ 1 h 570"/>
                <a:gd name="T10" fmla="*/ 0 w 371"/>
                <a:gd name="T11" fmla="*/ 1 h 570"/>
                <a:gd name="T12" fmla="*/ 0 w 371"/>
                <a:gd name="T13" fmla="*/ 1 h 570"/>
                <a:gd name="T14" fmla="*/ 0 w 371"/>
                <a:gd name="T15" fmla="*/ 1 h 570"/>
                <a:gd name="T16" fmla="*/ 0 w 371"/>
                <a:gd name="T17" fmla="*/ 1 h 570"/>
                <a:gd name="T18" fmla="*/ 0 w 371"/>
                <a:gd name="T19" fmla="*/ 1 h 570"/>
                <a:gd name="T20" fmla="*/ 0 w 371"/>
                <a:gd name="T21" fmla="*/ 1 h 570"/>
                <a:gd name="T22" fmla="*/ 0 w 371"/>
                <a:gd name="T23" fmla="*/ 1 h 570"/>
                <a:gd name="T24" fmla="*/ 0 w 371"/>
                <a:gd name="T25" fmla="*/ 1 h 570"/>
                <a:gd name="T26" fmla="*/ 0 w 371"/>
                <a:gd name="T27" fmla="*/ 1 h 570"/>
                <a:gd name="T28" fmla="*/ 0 w 371"/>
                <a:gd name="T29" fmla="*/ 1 h 570"/>
                <a:gd name="T30" fmla="*/ 0 w 371"/>
                <a:gd name="T31" fmla="*/ 1 h 570"/>
                <a:gd name="T32" fmla="*/ 0 w 371"/>
                <a:gd name="T33" fmla="*/ 1 h 570"/>
                <a:gd name="T34" fmla="*/ 0 w 371"/>
                <a:gd name="T35" fmla="*/ 1 h 570"/>
                <a:gd name="T36" fmla="*/ 0 w 371"/>
                <a:gd name="T37" fmla="*/ 1 h 570"/>
                <a:gd name="T38" fmla="*/ 0 w 371"/>
                <a:gd name="T39" fmla="*/ 1 h 570"/>
                <a:gd name="T40" fmla="*/ 0 w 371"/>
                <a:gd name="T41" fmla="*/ 1 h 570"/>
                <a:gd name="T42" fmla="*/ 0 w 371"/>
                <a:gd name="T43" fmla="*/ 1 h 570"/>
                <a:gd name="T44" fmla="*/ 0 w 371"/>
                <a:gd name="T45" fmla="*/ 1 h 570"/>
                <a:gd name="T46" fmla="*/ 0 w 371"/>
                <a:gd name="T47" fmla="*/ 1 h 570"/>
                <a:gd name="T48" fmla="*/ 0 w 371"/>
                <a:gd name="T49" fmla="*/ 1 h 570"/>
                <a:gd name="T50" fmla="*/ 0 w 371"/>
                <a:gd name="T51" fmla="*/ 1 h 570"/>
                <a:gd name="T52" fmla="*/ 0 w 371"/>
                <a:gd name="T53" fmla="*/ 1 h 570"/>
                <a:gd name="T54" fmla="*/ 0 w 371"/>
                <a:gd name="T55" fmla="*/ 1 h 570"/>
                <a:gd name="T56" fmla="*/ 0 w 371"/>
                <a:gd name="T57" fmla="*/ 1 h 570"/>
                <a:gd name="T58" fmla="*/ 0 w 371"/>
                <a:gd name="T59" fmla="*/ 1 h 570"/>
                <a:gd name="T60" fmla="*/ 0 w 371"/>
                <a:gd name="T61" fmla="*/ 1 h 570"/>
                <a:gd name="T62" fmla="*/ 0 w 371"/>
                <a:gd name="T63" fmla="*/ 1 h 570"/>
                <a:gd name="T64" fmla="*/ 0 w 371"/>
                <a:gd name="T65" fmla="*/ 1 h 570"/>
                <a:gd name="T66" fmla="*/ 0 w 371"/>
                <a:gd name="T67" fmla="*/ 1 h 570"/>
                <a:gd name="T68" fmla="*/ 0 w 371"/>
                <a:gd name="T69" fmla="*/ 1 h 570"/>
                <a:gd name="T70" fmla="*/ 0 w 371"/>
                <a:gd name="T71" fmla="*/ 1 h 570"/>
                <a:gd name="T72" fmla="*/ 0 w 371"/>
                <a:gd name="T73" fmla="*/ 1 h 570"/>
                <a:gd name="T74" fmla="*/ 0 w 371"/>
                <a:gd name="T75" fmla="*/ 1 h 570"/>
                <a:gd name="T76" fmla="*/ 0 w 371"/>
                <a:gd name="T77" fmla="*/ 1 h 570"/>
                <a:gd name="T78" fmla="*/ 0 w 371"/>
                <a:gd name="T79" fmla="*/ 1 h 570"/>
                <a:gd name="T80" fmla="*/ 0 w 371"/>
                <a:gd name="T81" fmla="*/ 1 h 570"/>
                <a:gd name="T82" fmla="*/ 0 w 371"/>
                <a:gd name="T83" fmla="*/ 0 h 570"/>
                <a:gd name="T84" fmla="*/ 0 w 371"/>
                <a:gd name="T85" fmla="*/ 0 h 570"/>
                <a:gd name="T86" fmla="*/ 0 w 371"/>
                <a:gd name="T87" fmla="*/ 0 h 570"/>
                <a:gd name="T88" fmla="*/ 0 w 371"/>
                <a:gd name="T89" fmla="*/ 0 h 570"/>
                <a:gd name="T90" fmla="*/ 0 w 371"/>
                <a:gd name="T91" fmla="*/ 0 h 570"/>
                <a:gd name="T92" fmla="*/ 0 w 371"/>
                <a:gd name="T93" fmla="*/ 0 h 570"/>
                <a:gd name="T94" fmla="*/ 1 w 371"/>
                <a:gd name="T95" fmla="*/ 0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1"/>
                <a:gd name="T145" fmla="*/ 0 h 570"/>
                <a:gd name="T146" fmla="*/ 371 w 371"/>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1" h="570">
                  <a:moveTo>
                    <a:pt x="371" y="0"/>
                  </a:moveTo>
                  <a:lnTo>
                    <a:pt x="217" y="419"/>
                  </a:lnTo>
                  <a:lnTo>
                    <a:pt x="208" y="441"/>
                  </a:lnTo>
                  <a:lnTo>
                    <a:pt x="199" y="462"/>
                  </a:lnTo>
                  <a:lnTo>
                    <a:pt x="192" y="480"/>
                  </a:lnTo>
                  <a:lnTo>
                    <a:pt x="183" y="496"/>
                  </a:lnTo>
                  <a:lnTo>
                    <a:pt x="175" y="511"/>
                  </a:lnTo>
                  <a:lnTo>
                    <a:pt x="168" y="523"/>
                  </a:lnTo>
                  <a:lnTo>
                    <a:pt x="160" y="533"/>
                  </a:lnTo>
                  <a:lnTo>
                    <a:pt x="153" y="542"/>
                  </a:lnTo>
                  <a:lnTo>
                    <a:pt x="146" y="548"/>
                  </a:lnTo>
                  <a:lnTo>
                    <a:pt x="138" y="554"/>
                  </a:lnTo>
                  <a:lnTo>
                    <a:pt x="128" y="559"/>
                  </a:lnTo>
                  <a:lnTo>
                    <a:pt x="118" y="562"/>
                  </a:lnTo>
                  <a:lnTo>
                    <a:pt x="107" y="566"/>
                  </a:lnTo>
                  <a:lnTo>
                    <a:pt x="95" y="568"/>
                  </a:lnTo>
                  <a:lnTo>
                    <a:pt x="83" y="569"/>
                  </a:lnTo>
                  <a:lnTo>
                    <a:pt x="70" y="570"/>
                  </a:lnTo>
                  <a:lnTo>
                    <a:pt x="60" y="570"/>
                  </a:lnTo>
                  <a:lnTo>
                    <a:pt x="53" y="569"/>
                  </a:lnTo>
                  <a:lnTo>
                    <a:pt x="44" y="568"/>
                  </a:lnTo>
                  <a:lnTo>
                    <a:pt x="37" y="566"/>
                  </a:lnTo>
                  <a:lnTo>
                    <a:pt x="37" y="502"/>
                  </a:lnTo>
                  <a:lnTo>
                    <a:pt x="45" y="506"/>
                  </a:lnTo>
                  <a:lnTo>
                    <a:pt x="55" y="507"/>
                  </a:lnTo>
                  <a:lnTo>
                    <a:pt x="65" y="508"/>
                  </a:lnTo>
                  <a:lnTo>
                    <a:pt x="76" y="509"/>
                  </a:lnTo>
                  <a:lnTo>
                    <a:pt x="81" y="509"/>
                  </a:lnTo>
                  <a:lnTo>
                    <a:pt x="87" y="508"/>
                  </a:lnTo>
                  <a:lnTo>
                    <a:pt x="92" y="506"/>
                  </a:lnTo>
                  <a:lnTo>
                    <a:pt x="97" y="503"/>
                  </a:lnTo>
                  <a:lnTo>
                    <a:pt x="102" y="501"/>
                  </a:lnTo>
                  <a:lnTo>
                    <a:pt x="106" y="498"/>
                  </a:lnTo>
                  <a:lnTo>
                    <a:pt x="111" y="495"/>
                  </a:lnTo>
                  <a:lnTo>
                    <a:pt x="114" y="489"/>
                  </a:lnTo>
                  <a:lnTo>
                    <a:pt x="123" y="478"/>
                  </a:lnTo>
                  <a:lnTo>
                    <a:pt x="131" y="463"/>
                  </a:lnTo>
                  <a:lnTo>
                    <a:pt x="140" y="443"/>
                  </a:lnTo>
                  <a:lnTo>
                    <a:pt x="150" y="419"/>
                  </a:lnTo>
                  <a:lnTo>
                    <a:pt x="151" y="413"/>
                  </a:lnTo>
                  <a:lnTo>
                    <a:pt x="0" y="0"/>
                  </a:lnTo>
                  <a:lnTo>
                    <a:pt x="39" y="0"/>
                  </a:lnTo>
                  <a:lnTo>
                    <a:pt x="78" y="0"/>
                  </a:lnTo>
                  <a:lnTo>
                    <a:pt x="186" y="335"/>
                  </a:lnTo>
                  <a:lnTo>
                    <a:pt x="297" y="0"/>
                  </a:lnTo>
                  <a:lnTo>
                    <a:pt x="334" y="0"/>
                  </a:lnTo>
                  <a:lnTo>
                    <a:pt x="371" y="0"/>
                  </a:lnTo>
                  <a:close/>
                </a:path>
              </a:pathLst>
            </a:custGeom>
            <a:solidFill>
              <a:srgbClr val="2C5882"/>
            </a:solidFill>
            <a:ln w="9525">
              <a:noFill/>
              <a:round/>
            </a:ln>
          </p:spPr>
          <p:txBody>
            <a:bodyPr/>
            <a:lstStyle/>
            <a:p>
              <a:endParaRPr lang="zh-CN" altLang="en-US"/>
            </a:p>
          </p:txBody>
        </p:sp>
      </p:grpSp>
      <p:pic>
        <p:nvPicPr>
          <p:cNvPr id="49155" name="图片 179" descr="C:\Users\666\Desktop\LOGO副本.pngLOGO副本"/>
          <p:cNvPicPr>
            <a:picLocks noChangeAspect="1"/>
          </p:cNvPicPr>
          <p:nvPr/>
        </p:nvPicPr>
        <p:blipFill>
          <a:blip r:embed="rId4" cstate="print"/>
          <a:srcRect/>
          <a:stretch>
            <a:fillRect/>
          </a:stretch>
        </p:blipFill>
        <p:spPr bwMode="auto">
          <a:xfrm>
            <a:off x="431800" y="252413"/>
            <a:ext cx="2117725" cy="487362"/>
          </a:xfrm>
          <a:prstGeom prst="rect">
            <a:avLst/>
          </a:prstGeom>
          <a:noFill/>
          <a:ln w="9525">
            <a:noFill/>
            <a:miter lim="800000"/>
            <a:headEnd/>
            <a:tailEnd/>
          </a:ln>
        </p:spPr>
      </p:pic>
      <p:grpSp>
        <p:nvGrpSpPr>
          <p:cNvPr id="49156" name="组合 8"/>
          <p:cNvGrpSpPr/>
          <p:nvPr/>
        </p:nvGrpSpPr>
        <p:grpSpPr bwMode="auto">
          <a:xfrm>
            <a:off x="2960688" y="1681163"/>
            <a:ext cx="5778500" cy="4071937"/>
            <a:chOff x="0" y="1857363"/>
            <a:chExt cx="4595813" cy="4027489"/>
          </a:xfrm>
        </p:grpSpPr>
        <p:grpSp>
          <p:nvGrpSpPr>
            <p:cNvPr id="49163" name="组合 89"/>
            <p:cNvGrpSpPr/>
            <p:nvPr/>
          </p:nvGrpSpPr>
          <p:grpSpPr bwMode="auto">
            <a:xfrm>
              <a:off x="0" y="1857363"/>
              <a:ext cx="4595813" cy="4027489"/>
              <a:chOff x="0" y="1857363"/>
              <a:chExt cx="4595813" cy="4027489"/>
            </a:xfrm>
          </p:grpSpPr>
          <p:grpSp>
            <p:nvGrpSpPr>
              <p:cNvPr id="49170" name="Group 53"/>
              <p:cNvGrpSpPr/>
              <p:nvPr/>
            </p:nvGrpSpPr>
            <p:grpSpPr bwMode="auto">
              <a:xfrm>
                <a:off x="0" y="1857363"/>
                <a:ext cx="4595813" cy="4027489"/>
                <a:chOff x="1429" y="1026"/>
                <a:chExt cx="2895" cy="2537"/>
              </a:xfrm>
            </p:grpSpPr>
            <p:sp>
              <p:nvSpPr>
                <p:cNvPr id="66" name="Oval 27"/>
                <p:cNvSpPr>
                  <a:spLocks noChangeArrowheads="1"/>
                </p:cNvSpPr>
                <p:nvPr/>
              </p:nvSpPr>
              <p:spPr bwMode="auto">
                <a:xfrm>
                  <a:off x="2110" y="1479"/>
                  <a:ext cx="1452" cy="1452"/>
                </a:xfrm>
                <a:prstGeom prst="ellipse">
                  <a:avLst/>
                </a:prstGeom>
                <a:solidFill>
                  <a:srgbClr val="EAEAEA"/>
                </a:solidFill>
                <a:ln w="19050" cap="rnd" algn="ctr">
                  <a:solidFill>
                    <a:srgbClr val="808080"/>
                  </a:solidFill>
                  <a:prstDash val="sysDot"/>
                  <a:round/>
                </a:ln>
              </p:spPr>
              <p:txBody>
                <a:bodyPr wrap="none" anchor="ctr"/>
                <a:lstStyle/>
                <a:p>
                  <a:pPr fontAlgn="auto">
                    <a:spcBef>
                      <a:spcPts val="0"/>
                    </a:spcBef>
                    <a:spcAft>
                      <a:spcPts val="0"/>
                    </a:spcAft>
                    <a:defRPr/>
                  </a:pPr>
                  <a:endParaRPr lang="zh-CN" altLang="en-US" sz="2000" kern="0">
                    <a:solidFill>
                      <a:prstClr val="black"/>
                    </a:solidFill>
                    <a:latin typeface="Franklin Gothic Medium" panose="020B0603020102020204"/>
                    <a:ea typeface="微软雅黑" panose="020B0503020204020204" pitchFamily="34" charset="-122"/>
                  </a:endParaRPr>
                </a:p>
              </p:txBody>
            </p:sp>
            <p:grpSp>
              <p:nvGrpSpPr>
                <p:cNvPr id="49173" name="Group 31"/>
                <p:cNvGrpSpPr/>
                <p:nvPr/>
              </p:nvGrpSpPr>
              <p:grpSpPr bwMode="auto">
                <a:xfrm>
                  <a:off x="2382" y="1026"/>
                  <a:ext cx="906" cy="906"/>
                  <a:chOff x="2335" y="1138"/>
                  <a:chExt cx="1089" cy="1088"/>
                </a:xfrm>
              </p:grpSpPr>
              <p:sp>
                <p:nvSpPr>
                  <p:cNvPr id="101" name="Oval 32"/>
                  <p:cNvSpPr>
                    <a:spLocks noChangeArrowheads="1"/>
                  </p:cNvSpPr>
                  <p:nvPr/>
                </p:nvSpPr>
                <p:spPr bwMode="auto">
                  <a:xfrm>
                    <a:off x="2335" y="1138"/>
                    <a:ext cx="1089" cy="1086"/>
                  </a:xfrm>
                  <a:prstGeom prst="ellipse">
                    <a:avLst/>
                  </a:prstGeom>
                  <a:gradFill rotWithShape="1">
                    <a:gsLst>
                      <a:gs pos="0">
                        <a:srgbClr val="2771C3"/>
                      </a:gs>
                      <a:gs pos="100000">
                        <a:srgbClr val="004176"/>
                      </a:gs>
                    </a:gsLst>
                    <a:lin ang="2700000" scaled="1"/>
                  </a:gradFill>
                  <a:ln w="9525" algn="ctr">
                    <a:solidFill>
                      <a:srgbClr val="0070C0"/>
                    </a:solidFill>
                    <a:round/>
                  </a:ln>
                </p:spPr>
                <p:txBody>
                  <a:bodyPr wrap="none" anchor="ctr"/>
                  <a:lstStyle/>
                  <a:p>
                    <a:pPr algn="ctr" fontAlgn="auto">
                      <a:spcBef>
                        <a:spcPts val="0"/>
                      </a:spcBef>
                      <a:spcAft>
                        <a:spcPts val="0"/>
                      </a:spcAft>
                      <a:defRPr/>
                    </a:pPr>
                    <a:r>
                      <a:rPr lang="zh-CN" altLang="en-US" sz="2000" b="1" kern="0" dirty="0">
                        <a:solidFill>
                          <a:srgbClr val="FFFFFF"/>
                        </a:solidFill>
                        <a:latin typeface="微软雅黑" panose="020B0503020204020204" pitchFamily="34" charset="-122"/>
                        <a:ea typeface="微软雅黑" panose="020B0503020204020204" pitchFamily="34" charset="-122"/>
                      </a:rPr>
                      <a:t>评建总体方案</a:t>
                    </a:r>
                  </a:p>
                </p:txBody>
              </p:sp>
              <p:sp>
                <p:nvSpPr>
                  <p:cNvPr id="102" name="Freeform 33"/>
                  <p:cNvSpPr/>
                  <p:nvPr/>
                </p:nvSpPr>
                <p:spPr bwMode="auto">
                  <a:xfrm>
                    <a:off x="2424" y="1170"/>
                    <a:ext cx="910" cy="296"/>
                  </a:xfrm>
                  <a:custGeom>
                    <a:avLst/>
                    <a:gdLst>
                      <a:gd name="T0" fmla="*/ 0 w 4756"/>
                      <a:gd name="T1" fmla="*/ 296 h 1576"/>
                      <a:gd name="T2" fmla="*/ 10 w 4756"/>
                      <a:gd name="T3" fmla="*/ 275 h 1576"/>
                      <a:gd name="T4" fmla="*/ 21 w 4756"/>
                      <a:gd name="T5" fmla="*/ 254 h 1576"/>
                      <a:gd name="T6" fmla="*/ 32 w 4756"/>
                      <a:gd name="T7" fmla="*/ 233 h 1576"/>
                      <a:gd name="T8" fmla="*/ 45 w 4756"/>
                      <a:gd name="T9" fmla="*/ 214 h 1576"/>
                      <a:gd name="T10" fmla="*/ 59 w 4756"/>
                      <a:gd name="T11" fmla="*/ 195 h 1576"/>
                      <a:gd name="T12" fmla="*/ 74 w 4756"/>
                      <a:gd name="T13" fmla="*/ 177 h 1576"/>
                      <a:gd name="T14" fmla="*/ 89 w 4756"/>
                      <a:gd name="T15" fmla="*/ 159 h 1576"/>
                      <a:gd name="T16" fmla="*/ 105 w 4756"/>
                      <a:gd name="T17" fmla="*/ 142 h 1576"/>
                      <a:gd name="T18" fmla="*/ 114 w 4756"/>
                      <a:gd name="T19" fmla="*/ 134 h 1576"/>
                      <a:gd name="T20" fmla="*/ 131 w 4756"/>
                      <a:gd name="T21" fmla="*/ 118 h 1576"/>
                      <a:gd name="T22" fmla="*/ 150 w 4756"/>
                      <a:gd name="T23" fmla="*/ 103 h 1576"/>
                      <a:gd name="T24" fmla="*/ 169 w 4756"/>
                      <a:gd name="T25" fmla="*/ 89 h 1576"/>
                      <a:gd name="T26" fmla="*/ 188 w 4756"/>
                      <a:gd name="T27" fmla="*/ 76 h 1576"/>
                      <a:gd name="T28" fmla="*/ 208 w 4756"/>
                      <a:gd name="T29" fmla="*/ 64 h 1576"/>
                      <a:gd name="T30" fmla="*/ 229 w 4756"/>
                      <a:gd name="T31" fmla="*/ 53 h 1576"/>
                      <a:gd name="T32" fmla="*/ 251 w 4756"/>
                      <a:gd name="T33" fmla="*/ 43 h 1576"/>
                      <a:gd name="T34" fmla="*/ 262 w 4756"/>
                      <a:gd name="T35" fmla="*/ 38 h 1576"/>
                      <a:gd name="T36" fmla="*/ 284 w 4756"/>
                      <a:gd name="T37" fmla="*/ 29 h 1576"/>
                      <a:gd name="T38" fmla="*/ 307 w 4756"/>
                      <a:gd name="T39" fmla="*/ 22 h 1576"/>
                      <a:gd name="T40" fmla="*/ 331 w 4756"/>
                      <a:gd name="T41" fmla="*/ 15 h 1576"/>
                      <a:gd name="T42" fmla="*/ 355 w 4756"/>
                      <a:gd name="T43" fmla="*/ 10 h 1576"/>
                      <a:gd name="T44" fmla="*/ 379 w 4756"/>
                      <a:gd name="T45" fmla="*/ 6 h 1576"/>
                      <a:gd name="T46" fmla="*/ 404 w 4756"/>
                      <a:gd name="T47" fmla="*/ 2 h 1576"/>
                      <a:gd name="T48" fmla="*/ 429 w 4756"/>
                      <a:gd name="T49" fmla="*/ 0 h 1576"/>
                      <a:gd name="T50" fmla="*/ 454 w 4756"/>
                      <a:gd name="T51" fmla="*/ 0 h 1576"/>
                      <a:gd name="T52" fmla="*/ 467 w 4756"/>
                      <a:gd name="T53" fmla="*/ 0 h 1576"/>
                      <a:gd name="T54" fmla="*/ 492 w 4756"/>
                      <a:gd name="T55" fmla="*/ 2 h 1576"/>
                      <a:gd name="T56" fmla="*/ 517 w 4756"/>
                      <a:gd name="T57" fmla="*/ 4 h 1576"/>
                      <a:gd name="T58" fmla="*/ 541 w 4756"/>
                      <a:gd name="T59" fmla="*/ 8 h 1576"/>
                      <a:gd name="T60" fmla="*/ 565 w 4756"/>
                      <a:gd name="T61" fmla="*/ 12 h 1576"/>
                      <a:gd name="T62" fmla="*/ 589 w 4756"/>
                      <a:gd name="T63" fmla="*/ 18 h 1576"/>
                      <a:gd name="T64" fmla="*/ 612 w 4756"/>
                      <a:gd name="T65" fmla="*/ 26 h 1576"/>
                      <a:gd name="T66" fmla="*/ 635 w 4756"/>
                      <a:gd name="T67" fmla="*/ 33 h 1576"/>
                      <a:gd name="T68" fmla="*/ 646 w 4756"/>
                      <a:gd name="T69" fmla="*/ 38 h 1576"/>
                      <a:gd name="T70" fmla="*/ 668 w 4756"/>
                      <a:gd name="T71" fmla="*/ 48 h 1576"/>
                      <a:gd name="T72" fmla="*/ 689 w 4756"/>
                      <a:gd name="T73" fmla="*/ 59 h 1576"/>
                      <a:gd name="T74" fmla="*/ 709 w 4756"/>
                      <a:gd name="T75" fmla="*/ 70 h 1576"/>
                      <a:gd name="T76" fmla="*/ 730 w 4756"/>
                      <a:gd name="T77" fmla="*/ 83 h 1576"/>
                      <a:gd name="T78" fmla="*/ 749 w 4756"/>
                      <a:gd name="T79" fmla="*/ 96 h 1576"/>
                      <a:gd name="T80" fmla="*/ 767 w 4756"/>
                      <a:gd name="T81" fmla="*/ 111 h 1576"/>
                      <a:gd name="T82" fmla="*/ 785 w 4756"/>
                      <a:gd name="T83" fmla="*/ 126 h 1576"/>
                      <a:gd name="T84" fmla="*/ 803 w 4756"/>
                      <a:gd name="T85" fmla="*/ 142 h 1576"/>
                      <a:gd name="T86" fmla="*/ 811 w 4756"/>
                      <a:gd name="T87" fmla="*/ 150 h 1576"/>
                      <a:gd name="T88" fmla="*/ 827 w 4756"/>
                      <a:gd name="T89" fmla="*/ 168 h 1576"/>
                      <a:gd name="T90" fmla="*/ 842 w 4756"/>
                      <a:gd name="T91" fmla="*/ 186 h 1576"/>
                      <a:gd name="T92" fmla="*/ 856 w 4756"/>
                      <a:gd name="T93" fmla="*/ 204 h 1576"/>
                      <a:gd name="T94" fmla="*/ 869 w 4756"/>
                      <a:gd name="T95" fmla="*/ 224 h 1576"/>
                      <a:gd name="T96" fmla="*/ 882 w 4756"/>
                      <a:gd name="T97" fmla="*/ 243 h 1576"/>
                      <a:gd name="T98" fmla="*/ 893 w 4756"/>
                      <a:gd name="T99" fmla="*/ 264 h 1576"/>
                      <a:gd name="T100" fmla="*/ 903 w 4756"/>
                      <a:gd name="T101" fmla="*/ 285 h 1576"/>
                      <a:gd name="T102" fmla="*/ 0 w 4756"/>
                      <a:gd name="T103" fmla="*/ 296 h 15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756"/>
                      <a:gd name="T157" fmla="*/ 0 h 1576"/>
                      <a:gd name="T158" fmla="*/ 4756 w 4756"/>
                      <a:gd name="T159" fmla="*/ 1576 h 15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756" h="1576">
                        <a:moveTo>
                          <a:pt x="0" y="1576"/>
                        </a:moveTo>
                        <a:lnTo>
                          <a:pt x="0" y="1576"/>
                        </a:lnTo>
                        <a:lnTo>
                          <a:pt x="24" y="1518"/>
                        </a:lnTo>
                        <a:lnTo>
                          <a:pt x="50" y="1462"/>
                        </a:lnTo>
                        <a:lnTo>
                          <a:pt x="78" y="1406"/>
                        </a:lnTo>
                        <a:lnTo>
                          <a:pt x="108" y="1350"/>
                        </a:lnTo>
                        <a:lnTo>
                          <a:pt x="138" y="1296"/>
                        </a:lnTo>
                        <a:lnTo>
                          <a:pt x="170" y="1242"/>
                        </a:lnTo>
                        <a:lnTo>
                          <a:pt x="204" y="1190"/>
                        </a:lnTo>
                        <a:lnTo>
                          <a:pt x="238" y="1138"/>
                        </a:lnTo>
                        <a:lnTo>
                          <a:pt x="272" y="1086"/>
                        </a:lnTo>
                        <a:lnTo>
                          <a:pt x="310" y="1036"/>
                        </a:lnTo>
                        <a:lnTo>
                          <a:pt x="348" y="988"/>
                        </a:lnTo>
                        <a:lnTo>
                          <a:pt x="386" y="940"/>
                        </a:lnTo>
                        <a:lnTo>
                          <a:pt x="426" y="892"/>
                        </a:lnTo>
                        <a:lnTo>
                          <a:pt x="468" y="846"/>
                        </a:lnTo>
                        <a:lnTo>
                          <a:pt x="510" y="800"/>
                        </a:lnTo>
                        <a:lnTo>
                          <a:pt x="552" y="756"/>
                        </a:lnTo>
                        <a:lnTo>
                          <a:pt x="596" y="712"/>
                        </a:lnTo>
                        <a:lnTo>
                          <a:pt x="642" y="670"/>
                        </a:lnTo>
                        <a:lnTo>
                          <a:pt x="688" y="630"/>
                        </a:lnTo>
                        <a:lnTo>
                          <a:pt x="736" y="590"/>
                        </a:lnTo>
                        <a:lnTo>
                          <a:pt x="784" y="550"/>
                        </a:lnTo>
                        <a:lnTo>
                          <a:pt x="834" y="512"/>
                        </a:lnTo>
                        <a:lnTo>
                          <a:pt x="884" y="476"/>
                        </a:lnTo>
                        <a:lnTo>
                          <a:pt x="934" y="440"/>
                        </a:lnTo>
                        <a:lnTo>
                          <a:pt x="986" y="406"/>
                        </a:lnTo>
                        <a:lnTo>
                          <a:pt x="1040" y="374"/>
                        </a:lnTo>
                        <a:lnTo>
                          <a:pt x="1092" y="342"/>
                        </a:lnTo>
                        <a:lnTo>
                          <a:pt x="1148" y="312"/>
                        </a:lnTo>
                        <a:lnTo>
                          <a:pt x="1202" y="282"/>
                        </a:lnTo>
                        <a:lnTo>
                          <a:pt x="1258" y="254"/>
                        </a:lnTo>
                        <a:lnTo>
                          <a:pt x="1316" y="228"/>
                        </a:lnTo>
                        <a:lnTo>
                          <a:pt x="1374" y="202"/>
                        </a:lnTo>
                        <a:lnTo>
                          <a:pt x="1432" y="178"/>
                        </a:lnTo>
                        <a:lnTo>
                          <a:pt x="1490" y="156"/>
                        </a:lnTo>
                        <a:lnTo>
                          <a:pt x="1550" y="136"/>
                        </a:lnTo>
                        <a:lnTo>
                          <a:pt x="1610" y="116"/>
                        </a:lnTo>
                        <a:lnTo>
                          <a:pt x="1672" y="98"/>
                        </a:lnTo>
                        <a:lnTo>
                          <a:pt x="1732" y="80"/>
                        </a:lnTo>
                        <a:lnTo>
                          <a:pt x="1794" y="66"/>
                        </a:lnTo>
                        <a:lnTo>
                          <a:pt x="1858" y="52"/>
                        </a:lnTo>
                        <a:lnTo>
                          <a:pt x="1922" y="40"/>
                        </a:lnTo>
                        <a:lnTo>
                          <a:pt x="1984" y="30"/>
                        </a:lnTo>
                        <a:lnTo>
                          <a:pt x="2050" y="20"/>
                        </a:lnTo>
                        <a:lnTo>
                          <a:pt x="2114" y="12"/>
                        </a:lnTo>
                        <a:lnTo>
                          <a:pt x="2180" y="8"/>
                        </a:lnTo>
                        <a:lnTo>
                          <a:pt x="2246" y="2"/>
                        </a:lnTo>
                        <a:lnTo>
                          <a:pt x="2312" y="0"/>
                        </a:lnTo>
                        <a:lnTo>
                          <a:pt x="2378" y="0"/>
                        </a:lnTo>
                        <a:lnTo>
                          <a:pt x="2444" y="0"/>
                        </a:lnTo>
                        <a:lnTo>
                          <a:pt x="2510" y="2"/>
                        </a:lnTo>
                        <a:lnTo>
                          <a:pt x="2576" y="8"/>
                        </a:lnTo>
                        <a:lnTo>
                          <a:pt x="2642" y="12"/>
                        </a:lnTo>
                        <a:lnTo>
                          <a:pt x="2706" y="20"/>
                        </a:lnTo>
                        <a:lnTo>
                          <a:pt x="2772" y="30"/>
                        </a:lnTo>
                        <a:lnTo>
                          <a:pt x="2834" y="40"/>
                        </a:lnTo>
                        <a:lnTo>
                          <a:pt x="2898" y="52"/>
                        </a:lnTo>
                        <a:lnTo>
                          <a:pt x="2962" y="66"/>
                        </a:lnTo>
                        <a:lnTo>
                          <a:pt x="3024" y="80"/>
                        </a:lnTo>
                        <a:lnTo>
                          <a:pt x="3084" y="98"/>
                        </a:lnTo>
                        <a:lnTo>
                          <a:pt x="3146" y="116"/>
                        </a:lnTo>
                        <a:lnTo>
                          <a:pt x="3206" y="136"/>
                        </a:lnTo>
                        <a:lnTo>
                          <a:pt x="3266" y="156"/>
                        </a:lnTo>
                        <a:lnTo>
                          <a:pt x="3324" y="178"/>
                        </a:lnTo>
                        <a:lnTo>
                          <a:pt x="3382" y="202"/>
                        </a:lnTo>
                        <a:lnTo>
                          <a:pt x="3440" y="228"/>
                        </a:lnTo>
                        <a:lnTo>
                          <a:pt x="3498" y="254"/>
                        </a:lnTo>
                        <a:lnTo>
                          <a:pt x="3554" y="282"/>
                        </a:lnTo>
                        <a:lnTo>
                          <a:pt x="3608" y="312"/>
                        </a:lnTo>
                        <a:lnTo>
                          <a:pt x="3664" y="342"/>
                        </a:lnTo>
                        <a:lnTo>
                          <a:pt x="3716" y="374"/>
                        </a:lnTo>
                        <a:lnTo>
                          <a:pt x="3770" y="406"/>
                        </a:lnTo>
                        <a:lnTo>
                          <a:pt x="3822" y="440"/>
                        </a:lnTo>
                        <a:lnTo>
                          <a:pt x="3872" y="476"/>
                        </a:lnTo>
                        <a:lnTo>
                          <a:pt x="3922" y="512"/>
                        </a:lnTo>
                        <a:lnTo>
                          <a:pt x="3972" y="550"/>
                        </a:lnTo>
                        <a:lnTo>
                          <a:pt x="4020" y="590"/>
                        </a:lnTo>
                        <a:lnTo>
                          <a:pt x="4068" y="630"/>
                        </a:lnTo>
                        <a:lnTo>
                          <a:pt x="4114" y="670"/>
                        </a:lnTo>
                        <a:lnTo>
                          <a:pt x="4160" y="712"/>
                        </a:lnTo>
                        <a:lnTo>
                          <a:pt x="4204" y="756"/>
                        </a:lnTo>
                        <a:lnTo>
                          <a:pt x="4246" y="800"/>
                        </a:lnTo>
                        <a:lnTo>
                          <a:pt x="4288" y="846"/>
                        </a:lnTo>
                        <a:lnTo>
                          <a:pt x="4330" y="892"/>
                        </a:lnTo>
                        <a:lnTo>
                          <a:pt x="4370" y="940"/>
                        </a:lnTo>
                        <a:lnTo>
                          <a:pt x="4410" y="988"/>
                        </a:lnTo>
                        <a:lnTo>
                          <a:pt x="4446" y="1036"/>
                        </a:lnTo>
                        <a:lnTo>
                          <a:pt x="4484" y="1086"/>
                        </a:lnTo>
                        <a:lnTo>
                          <a:pt x="4518" y="1138"/>
                        </a:lnTo>
                        <a:lnTo>
                          <a:pt x="4552" y="1190"/>
                        </a:lnTo>
                        <a:lnTo>
                          <a:pt x="4586" y="1242"/>
                        </a:lnTo>
                        <a:lnTo>
                          <a:pt x="4618" y="1296"/>
                        </a:lnTo>
                        <a:lnTo>
                          <a:pt x="4648" y="1350"/>
                        </a:lnTo>
                        <a:lnTo>
                          <a:pt x="4678" y="1406"/>
                        </a:lnTo>
                        <a:lnTo>
                          <a:pt x="4706" y="1462"/>
                        </a:lnTo>
                        <a:lnTo>
                          <a:pt x="4732" y="1518"/>
                        </a:lnTo>
                        <a:lnTo>
                          <a:pt x="4756" y="1576"/>
                        </a:lnTo>
                        <a:lnTo>
                          <a:pt x="0" y="1576"/>
                        </a:lnTo>
                        <a:close/>
                      </a:path>
                    </a:pathLst>
                  </a:custGeom>
                  <a:gradFill rotWithShape="1">
                    <a:gsLst>
                      <a:gs pos="0">
                        <a:srgbClr val="FFFFFF">
                          <a:alpha val="75000"/>
                        </a:srgbClr>
                      </a:gs>
                      <a:gs pos="100000">
                        <a:srgbClr val="FFFFFF">
                          <a:alpha val="0"/>
                        </a:srgbClr>
                      </a:gs>
                    </a:gsLst>
                    <a:lin ang="5400000" scaled="1"/>
                  </a:gradFill>
                  <a:ln w="9525">
                    <a:noFill/>
                    <a:round/>
                  </a:ln>
                </p:spPr>
                <p:txBody>
                  <a:bodyPr wrap="none" anchor="ctr"/>
                  <a:lstStyle/>
                  <a:p>
                    <a:pPr fontAlgn="auto">
                      <a:spcBef>
                        <a:spcPts val="0"/>
                      </a:spcBef>
                      <a:spcAft>
                        <a:spcPts val="0"/>
                      </a:spcAft>
                      <a:defRPr/>
                    </a:pPr>
                    <a:endParaRPr lang="zh-CN" altLang="en-US" sz="2000" kern="0">
                      <a:solidFill>
                        <a:prstClr val="black"/>
                      </a:solidFill>
                      <a:latin typeface="Franklin Gothic Medium" panose="020B0603020102020204"/>
                      <a:ea typeface="微软雅黑" panose="020B0503020204020204" pitchFamily="34" charset="-122"/>
                    </a:endParaRPr>
                  </a:p>
                </p:txBody>
              </p:sp>
              <p:sp>
                <p:nvSpPr>
                  <p:cNvPr id="103" name="Oval 34"/>
                  <p:cNvSpPr>
                    <a:spLocks noChangeArrowheads="1"/>
                  </p:cNvSpPr>
                  <p:nvPr/>
                </p:nvSpPr>
                <p:spPr bwMode="auto">
                  <a:xfrm>
                    <a:off x="2559" y="1183"/>
                    <a:ext cx="228" cy="204"/>
                  </a:xfrm>
                  <a:prstGeom prst="ellipse">
                    <a:avLst/>
                  </a:prstGeom>
                  <a:gradFill rotWithShape="1">
                    <a:gsLst>
                      <a:gs pos="0">
                        <a:srgbClr val="FFFFFF"/>
                      </a:gs>
                      <a:gs pos="100000">
                        <a:srgbClr val="67ABF5">
                          <a:alpha val="0"/>
                        </a:srgbClr>
                      </a:gs>
                    </a:gsLst>
                    <a:path path="shape">
                      <a:fillToRect l="50000" t="50000" r="50000" b="50000"/>
                    </a:path>
                  </a:gradFill>
                  <a:ln w="9525">
                    <a:noFill/>
                    <a:round/>
                  </a:ln>
                </p:spPr>
                <p:txBody>
                  <a:bodyPr wrap="none" anchor="ctr"/>
                  <a:lstStyle/>
                  <a:p>
                    <a:pPr fontAlgn="auto">
                      <a:spcBef>
                        <a:spcPts val="0"/>
                      </a:spcBef>
                      <a:spcAft>
                        <a:spcPts val="0"/>
                      </a:spcAft>
                      <a:defRPr/>
                    </a:pPr>
                    <a:endParaRPr lang="zh-CN" altLang="en-US" sz="2000" kern="0">
                      <a:solidFill>
                        <a:prstClr val="black"/>
                      </a:solidFill>
                      <a:latin typeface="Franklin Gothic Medium" panose="020B0603020102020204"/>
                      <a:ea typeface="微软雅黑" panose="020B0503020204020204" pitchFamily="34" charset="-122"/>
                    </a:endParaRPr>
                  </a:p>
                </p:txBody>
              </p:sp>
            </p:grpSp>
            <p:sp>
              <p:nvSpPr>
                <p:cNvPr id="68" name="Oval 38"/>
                <p:cNvSpPr>
                  <a:spLocks noChangeArrowheads="1"/>
                </p:cNvSpPr>
                <p:nvPr/>
              </p:nvSpPr>
              <p:spPr bwMode="auto">
                <a:xfrm>
                  <a:off x="1756" y="2430"/>
                  <a:ext cx="190" cy="173"/>
                </a:xfrm>
                <a:prstGeom prst="ellipse">
                  <a:avLst/>
                </a:prstGeom>
                <a:gradFill rotWithShape="1">
                  <a:gsLst>
                    <a:gs pos="0">
                      <a:srgbClr val="FFFFFF"/>
                    </a:gs>
                    <a:gs pos="100000">
                      <a:srgbClr val="67ABF5">
                        <a:alpha val="0"/>
                      </a:srgbClr>
                    </a:gs>
                  </a:gsLst>
                  <a:path path="shape">
                    <a:fillToRect l="50000" t="50000" r="50000" b="50000"/>
                  </a:path>
                </a:gradFill>
                <a:ln w="9525">
                  <a:noFill/>
                  <a:round/>
                </a:ln>
              </p:spPr>
              <p:txBody>
                <a:bodyPr wrap="none" anchor="ctr"/>
                <a:lstStyle/>
                <a:p>
                  <a:pPr fontAlgn="auto">
                    <a:spcBef>
                      <a:spcPts val="0"/>
                    </a:spcBef>
                    <a:spcAft>
                      <a:spcPts val="0"/>
                    </a:spcAft>
                    <a:defRPr/>
                  </a:pPr>
                  <a:endParaRPr lang="zh-CN" altLang="en-US" sz="2000" kern="0">
                    <a:solidFill>
                      <a:prstClr val="black"/>
                    </a:solidFill>
                    <a:latin typeface="Franklin Gothic Medium" panose="020B0603020102020204"/>
                    <a:ea typeface="微软雅黑" panose="020B0503020204020204" pitchFamily="34" charset="-122"/>
                  </a:endParaRPr>
                </a:p>
              </p:txBody>
            </p:sp>
            <p:sp>
              <p:nvSpPr>
                <p:cNvPr id="69" name="Oval 42"/>
                <p:cNvSpPr>
                  <a:spLocks noChangeArrowheads="1"/>
                </p:cNvSpPr>
                <p:nvPr/>
              </p:nvSpPr>
              <p:spPr bwMode="auto">
                <a:xfrm>
                  <a:off x="3388" y="2417"/>
                  <a:ext cx="190" cy="171"/>
                </a:xfrm>
                <a:prstGeom prst="ellipse">
                  <a:avLst/>
                </a:prstGeom>
                <a:gradFill rotWithShape="1">
                  <a:gsLst>
                    <a:gs pos="0">
                      <a:srgbClr val="FFFFFF"/>
                    </a:gs>
                    <a:gs pos="100000">
                      <a:srgbClr val="67ABF5">
                        <a:alpha val="0"/>
                      </a:srgbClr>
                    </a:gs>
                  </a:gsLst>
                  <a:path path="shape">
                    <a:fillToRect l="50000" t="50000" r="50000" b="50000"/>
                  </a:path>
                </a:gradFill>
                <a:ln w="9525">
                  <a:noFill/>
                  <a:round/>
                </a:ln>
              </p:spPr>
              <p:txBody>
                <a:bodyPr wrap="none" anchor="ctr"/>
                <a:lstStyle/>
                <a:p>
                  <a:pPr fontAlgn="auto">
                    <a:spcBef>
                      <a:spcPts val="0"/>
                    </a:spcBef>
                    <a:spcAft>
                      <a:spcPts val="0"/>
                    </a:spcAft>
                    <a:defRPr/>
                  </a:pPr>
                  <a:endParaRPr lang="zh-CN" altLang="en-US" sz="2000" kern="0">
                    <a:solidFill>
                      <a:prstClr val="black"/>
                    </a:solidFill>
                    <a:latin typeface="Franklin Gothic Medium" panose="020B0603020102020204"/>
                    <a:ea typeface="微软雅黑" panose="020B0503020204020204" pitchFamily="34" charset="-122"/>
                  </a:endParaRPr>
                </a:p>
              </p:txBody>
            </p:sp>
            <p:sp>
              <p:nvSpPr>
                <p:cNvPr id="97" name="Rectangle 49"/>
                <p:cNvSpPr>
                  <a:spLocks noChangeArrowheads="1"/>
                </p:cNvSpPr>
                <p:nvPr/>
              </p:nvSpPr>
              <p:spPr bwMode="auto">
                <a:xfrm>
                  <a:off x="2053" y="2006"/>
                  <a:ext cx="1529" cy="271"/>
                </a:xfrm>
                <a:prstGeom prst="rect">
                  <a:avLst/>
                </a:prstGeom>
                <a:noFill/>
                <a:ln w="9525" algn="ctr">
                  <a:noFill/>
                  <a:miter lim="800000"/>
                </a:ln>
              </p:spPr>
              <p:txBody>
                <a:bodyPr>
                  <a:spAutoFit/>
                </a:bodyPr>
                <a:lstStyle/>
                <a:p>
                  <a:pPr algn="ctr" fontAlgn="auto">
                    <a:spcBef>
                      <a:spcPts val="0"/>
                    </a:spcBef>
                    <a:spcAft>
                      <a:spcPts val="0"/>
                    </a:spcAft>
                    <a:defRPr/>
                  </a:pPr>
                  <a:r>
                    <a:rPr lang="zh-CN" sz="3200" b="1" kern="0" dirty="0">
                      <a:solidFill>
                        <a:srgbClr val="FF0000"/>
                      </a:solidFill>
                      <a:latin typeface="微软雅黑" panose="020B0503020204020204" pitchFamily="34" charset="-122"/>
                      <a:ea typeface="微软雅黑" panose="020B0503020204020204" pitchFamily="34" charset="-122"/>
                    </a:rPr>
                    <a:t>学校评建工作</a:t>
                  </a:r>
                </a:p>
              </p:txBody>
            </p:sp>
            <p:sp>
              <p:nvSpPr>
                <p:cNvPr id="98" name="Oval 50"/>
                <p:cNvSpPr>
                  <a:spLocks noChangeArrowheads="1"/>
                </p:cNvSpPr>
                <p:nvPr/>
              </p:nvSpPr>
              <p:spPr bwMode="auto">
                <a:xfrm>
                  <a:off x="1429" y="3387"/>
                  <a:ext cx="1037" cy="176"/>
                </a:xfrm>
                <a:prstGeom prst="ellipse">
                  <a:avLst/>
                </a:prstGeom>
                <a:gradFill rotWithShape="1">
                  <a:gsLst>
                    <a:gs pos="0">
                      <a:sysClr val="windowText" lastClr="000000">
                        <a:alpha val="45000"/>
                      </a:sysClr>
                    </a:gs>
                    <a:gs pos="100000">
                      <a:sysClr val="window" lastClr="FFFFFF">
                        <a:alpha val="0"/>
                      </a:sysClr>
                    </a:gs>
                  </a:gsLst>
                  <a:path path="shape">
                    <a:fillToRect l="50000" t="50000" r="50000" b="50000"/>
                  </a:path>
                </a:gradFill>
                <a:ln w="9525">
                  <a:noFill/>
                  <a:round/>
                </a:ln>
              </p:spPr>
              <p:txBody>
                <a:bodyPr wrap="none" anchor="ctr"/>
                <a:lstStyle/>
                <a:p>
                  <a:pPr fontAlgn="auto">
                    <a:spcBef>
                      <a:spcPts val="0"/>
                    </a:spcBef>
                    <a:spcAft>
                      <a:spcPts val="0"/>
                    </a:spcAft>
                    <a:defRPr/>
                  </a:pPr>
                  <a:endParaRPr lang="zh-CN" altLang="en-US" sz="2000" kern="0">
                    <a:solidFill>
                      <a:prstClr val="black"/>
                    </a:solidFill>
                    <a:latin typeface="Franklin Gothic Medium" panose="020B0603020102020204"/>
                    <a:ea typeface="微软雅黑" panose="020B0503020204020204" pitchFamily="34" charset="-122"/>
                  </a:endParaRPr>
                </a:p>
              </p:txBody>
            </p:sp>
            <p:sp>
              <p:nvSpPr>
                <p:cNvPr id="99" name="Oval 51"/>
                <p:cNvSpPr>
                  <a:spLocks noChangeArrowheads="1"/>
                </p:cNvSpPr>
                <p:nvPr/>
              </p:nvSpPr>
              <p:spPr bwMode="auto">
                <a:xfrm>
                  <a:off x="3287" y="3387"/>
                  <a:ext cx="1037" cy="176"/>
                </a:xfrm>
                <a:prstGeom prst="ellipse">
                  <a:avLst/>
                </a:prstGeom>
                <a:gradFill rotWithShape="1">
                  <a:gsLst>
                    <a:gs pos="0">
                      <a:sysClr val="windowText" lastClr="000000">
                        <a:alpha val="45000"/>
                      </a:sysClr>
                    </a:gs>
                    <a:gs pos="100000">
                      <a:sysClr val="window" lastClr="FFFFFF">
                        <a:alpha val="0"/>
                      </a:sysClr>
                    </a:gs>
                  </a:gsLst>
                  <a:path path="shape">
                    <a:fillToRect l="50000" t="50000" r="50000" b="50000"/>
                  </a:path>
                </a:gradFill>
                <a:ln w="9525">
                  <a:noFill/>
                  <a:round/>
                </a:ln>
              </p:spPr>
              <p:txBody>
                <a:bodyPr wrap="none" anchor="ctr"/>
                <a:lstStyle/>
                <a:p>
                  <a:pPr fontAlgn="auto">
                    <a:spcBef>
                      <a:spcPts val="0"/>
                    </a:spcBef>
                    <a:spcAft>
                      <a:spcPts val="0"/>
                    </a:spcAft>
                    <a:defRPr/>
                  </a:pPr>
                  <a:endParaRPr lang="zh-CN" altLang="en-US" sz="2000" kern="0">
                    <a:solidFill>
                      <a:prstClr val="black"/>
                    </a:solidFill>
                    <a:latin typeface="Franklin Gothic Medium" panose="020B0603020102020204"/>
                    <a:ea typeface="微软雅黑" panose="020B0503020204020204" pitchFamily="34" charset="-122"/>
                  </a:endParaRPr>
                </a:p>
              </p:txBody>
            </p:sp>
            <p:sp>
              <p:nvSpPr>
                <p:cNvPr id="100" name="Oval 52"/>
                <p:cNvSpPr>
                  <a:spLocks noChangeArrowheads="1"/>
                </p:cNvSpPr>
                <p:nvPr/>
              </p:nvSpPr>
              <p:spPr bwMode="auto">
                <a:xfrm>
                  <a:off x="2053" y="3204"/>
                  <a:ext cx="1562" cy="175"/>
                </a:xfrm>
                <a:prstGeom prst="ellipse">
                  <a:avLst/>
                </a:prstGeom>
                <a:gradFill rotWithShape="1">
                  <a:gsLst>
                    <a:gs pos="0">
                      <a:sysClr val="windowText" lastClr="000000">
                        <a:alpha val="21999"/>
                      </a:sysClr>
                    </a:gs>
                    <a:gs pos="100000">
                      <a:sysClr val="window" lastClr="FFFFFF">
                        <a:alpha val="0"/>
                      </a:sysClr>
                    </a:gs>
                  </a:gsLst>
                  <a:path path="shape">
                    <a:fillToRect l="50000" t="50000" r="50000" b="50000"/>
                  </a:path>
                </a:gradFill>
                <a:ln w="9525">
                  <a:noFill/>
                  <a:round/>
                </a:ln>
              </p:spPr>
              <p:txBody>
                <a:bodyPr wrap="none" anchor="ctr"/>
                <a:lstStyle/>
                <a:p>
                  <a:pPr fontAlgn="auto">
                    <a:spcBef>
                      <a:spcPts val="0"/>
                    </a:spcBef>
                    <a:spcAft>
                      <a:spcPts val="0"/>
                    </a:spcAft>
                    <a:defRPr/>
                  </a:pPr>
                  <a:endParaRPr lang="zh-CN" altLang="en-US" sz="2000" kern="0">
                    <a:solidFill>
                      <a:prstClr val="black"/>
                    </a:solidFill>
                    <a:latin typeface="Franklin Gothic Medium" panose="020B0603020102020204"/>
                    <a:ea typeface="微软雅黑" panose="020B0503020204020204" pitchFamily="34" charset="-122"/>
                  </a:endParaRPr>
                </a:p>
              </p:txBody>
            </p:sp>
          </p:grpSp>
          <p:sp>
            <p:nvSpPr>
              <p:cNvPr id="65" name="Oval 32"/>
              <p:cNvSpPr>
                <a:spLocks noChangeArrowheads="1"/>
              </p:cNvSpPr>
              <p:nvPr/>
            </p:nvSpPr>
            <p:spPr bwMode="auto">
              <a:xfrm>
                <a:off x="232316" y="3944120"/>
                <a:ext cx="1440610" cy="1436707"/>
              </a:xfrm>
              <a:prstGeom prst="ellipse">
                <a:avLst/>
              </a:prstGeom>
              <a:solidFill>
                <a:schemeClr val="accent3">
                  <a:lumMod val="50000"/>
                </a:schemeClr>
              </a:solidFill>
              <a:ln w="9525" algn="ctr">
                <a:noFill/>
                <a:round/>
              </a:ln>
            </p:spPr>
            <p:txBody>
              <a:bodyPr wrap="none" anchor="ctr"/>
              <a:lstStyle/>
              <a:p>
                <a:pPr algn="ctr" fontAlgn="auto">
                  <a:spcBef>
                    <a:spcPts val="0"/>
                  </a:spcBef>
                  <a:spcAft>
                    <a:spcPts val="0"/>
                  </a:spcAft>
                  <a:defRPr/>
                </a:pPr>
                <a:r>
                  <a:rPr lang="zh-CN" altLang="en-US" b="1" kern="0" dirty="0">
                    <a:solidFill>
                      <a:srgbClr val="FFFFFF"/>
                    </a:solidFill>
                    <a:latin typeface="微软雅黑" panose="020B0503020204020204" pitchFamily="34" charset="-122"/>
                    <a:ea typeface="微软雅黑" panose="020B0503020204020204" pitchFamily="34" charset="-122"/>
                  </a:rPr>
                  <a:t>评估指标总体要求</a:t>
                </a:r>
              </a:p>
            </p:txBody>
          </p:sp>
        </p:grpSp>
        <p:grpSp>
          <p:nvGrpSpPr>
            <p:cNvPr id="49164" name="组合 88"/>
            <p:cNvGrpSpPr/>
            <p:nvPr/>
          </p:nvGrpSpPr>
          <p:grpSpPr bwMode="auto">
            <a:xfrm>
              <a:off x="340231" y="3943341"/>
              <a:ext cx="3903160" cy="1438275"/>
              <a:chOff x="340231" y="3943341"/>
              <a:chExt cx="3903160" cy="1438275"/>
            </a:xfrm>
          </p:grpSpPr>
          <p:sp>
            <p:nvSpPr>
              <p:cNvPr id="60" name="Oval 32"/>
              <p:cNvSpPr>
                <a:spLocks noChangeArrowheads="1"/>
              </p:cNvSpPr>
              <p:nvPr/>
            </p:nvSpPr>
            <p:spPr bwMode="auto">
              <a:xfrm>
                <a:off x="2805466" y="3944120"/>
                <a:ext cx="1438085" cy="1438277"/>
              </a:xfrm>
              <a:prstGeom prst="ellipse">
                <a:avLst/>
              </a:prstGeom>
              <a:solidFill>
                <a:schemeClr val="accent1"/>
              </a:solidFill>
              <a:ln w="9525" algn="ctr">
                <a:noFill/>
                <a:round/>
              </a:ln>
            </p:spPr>
            <p:txBody>
              <a:bodyPr wrap="none" anchor="ctr"/>
              <a:lstStyle/>
              <a:p>
                <a:pPr algn="ctr" fontAlgn="auto">
                  <a:spcBef>
                    <a:spcPts val="0"/>
                  </a:spcBef>
                  <a:spcAft>
                    <a:spcPts val="0"/>
                  </a:spcAft>
                  <a:defRPr/>
                </a:pPr>
                <a:r>
                  <a:rPr lang="zh-CN" altLang="en-US" b="1" kern="0" dirty="0">
                    <a:solidFill>
                      <a:srgbClr val="FFFFFF"/>
                    </a:solidFill>
                    <a:latin typeface="微软雅黑" panose="020B0503020204020204" pitchFamily="34" charset="-122"/>
                    <a:ea typeface="微软雅黑" panose="020B0503020204020204" pitchFamily="34" charset="-122"/>
                  </a:rPr>
                  <a:t>学校总体定位</a:t>
                </a:r>
              </a:p>
            </p:txBody>
          </p:sp>
          <p:sp>
            <p:nvSpPr>
              <p:cNvPr id="61" name="Freeform 33"/>
              <p:cNvSpPr/>
              <p:nvPr/>
            </p:nvSpPr>
            <p:spPr bwMode="auto">
              <a:xfrm>
                <a:off x="339635" y="3989656"/>
                <a:ext cx="1199457" cy="357999"/>
              </a:xfrm>
              <a:custGeom>
                <a:avLst/>
                <a:gdLst>
                  <a:gd name="T0" fmla="*/ 0 w 4756"/>
                  <a:gd name="T1" fmla="*/ 357190 h 1576"/>
                  <a:gd name="T2" fmla="*/ 12607 w 4756"/>
                  <a:gd name="T3" fmla="*/ 331353 h 1576"/>
                  <a:gd name="T4" fmla="*/ 27232 w 4756"/>
                  <a:gd name="T5" fmla="*/ 305969 h 1576"/>
                  <a:gd name="T6" fmla="*/ 42865 w 4756"/>
                  <a:gd name="T7" fmla="*/ 281491 h 1576"/>
                  <a:gd name="T8" fmla="*/ 60012 w 4756"/>
                  <a:gd name="T9" fmla="*/ 257920 h 1576"/>
                  <a:gd name="T10" fmla="*/ 78166 w 4756"/>
                  <a:gd name="T11" fmla="*/ 234803 h 1576"/>
                  <a:gd name="T12" fmla="*/ 97330 w 4756"/>
                  <a:gd name="T13" fmla="*/ 213045 h 1576"/>
                  <a:gd name="T14" fmla="*/ 118006 w 4756"/>
                  <a:gd name="T15" fmla="*/ 191740 h 1576"/>
                  <a:gd name="T16" fmla="*/ 139187 w 4756"/>
                  <a:gd name="T17" fmla="*/ 171342 h 1576"/>
                  <a:gd name="T18" fmla="*/ 150281 w 4756"/>
                  <a:gd name="T19" fmla="*/ 161370 h 1576"/>
                  <a:gd name="T20" fmla="*/ 173479 w 4756"/>
                  <a:gd name="T21" fmla="*/ 142785 h 1576"/>
                  <a:gd name="T22" fmla="*/ 197685 w 4756"/>
                  <a:gd name="T23" fmla="*/ 124654 h 1576"/>
                  <a:gd name="T24" fmla="*/ 222900 w 4756"/>
                  <a:gd name="T25" fmla="*/ 107882 h 1576"/>
                  <a:gd name="T26" fmla="*/ 248619 w 4756"/>
                  <a:gd name="T27" fmla="*/ 92017 h 1576"/>
                  <a:gd name="T28" fmla="*/ 275347 w 4756"/>
                  <a:gd name="T29" fmla="*/ 77512 h 1576"/>
                  <a:gd name="T30" fmla="*/ 303084 w 4756"/>
                  <a:gd name="T31" fmla="*/ 63913 h 1576"/>
                  <a:gd name="T32" fmla="*/ 331829 w 4756"/>
                  <a:gd name="T33" fmla="*/ 51675 h 1576"/>
                  <a:gd name="T34" fmla="*/ 346453 w 4756"/>
                  <a:gd name="T35" fmla="*/ 45782 h 1576"/>
                  <a:gd name="T36" fmla="*/ 375703 w 4756"/>
                  <a:gd name="T37" fmla="*/ 35356 h 1576"/>
                  <a:gd name="T38" fmla="*/ 405961 w 4756"/>
                  <a:gd name="T39" fmla="*/ 26291 h 1576"/>
                  <a:gd name="T40" fmla="*/ 436723 w 4756"/>
                  <a:gd name="T41" fmla="*/ 18131 h 1576"/>
                  <a:gd name="T42" fmla="*/ 468494 w 4756"/>
                  <a:gd name="T43" fmla="*/ 11785 h 1576"/>
                  <a:gd name="T44" fmla="*/ 500265 w 4756"/>
                  <a:gd name="T45" fmla="*/ 6799 h 1576"/>
                  <a:gd name="T46" fmla="*/ 533044 w 4756"/>
                  <a:gd name="T47" fmla="*/ 2720 h 1576"/>
                  <a:gd name="T48" fmla="*/ 566328 w 4756"/>
                  <a:gd name="T49" fmla="*/ 453 h 1576"/>
                  <a:gd name="T50" fmla="*/ 599612 w 4756"/>
                  <a:gd name="T51" fmla="*/ 0 h 1576"/>
                  <a:gd name="T52" fmla="*/ 616253 w 4756"/>
                  <a:gd name="T53" fmla="*/ 0 h 1576"/>
                  <a:gd name="T54" fmla="*/ 649537 w 4756"/>
                  <a:gd name="T55" fmla="*/ 1813 h 1576"/>
                  <a:gd name="T56" fmla="*/ 682317 w 4756"/>
                  <a:gd name="T57" fmla="*/ 4533 h 1576"/>
                  <a:gd name="T58" fmla="*/ 714592 w 4756"/>
                  <a:gd name="T59" fmla="*/ 9066 h 1576"/>
                  <a:gd name="T60" fmla="*/ 746867 w 4756"/>
                  <a:gd name="T61" fmla="*/ 14958 h 1576"/>
                  <a:gd name="T62" fmla="*/ 777629 w 4756"/>
                  <a:gd name="T63" fmla="*/ 22211 h 1576"/>
                  <a:gd name="T64" fmla="*/ 808391 w 4756"/>
                  <a:gd name="T65" fmla="*/ 30824 h 1576"/>
                  <a:gd name="T66" fmla="*/ 838145 w 4756"/>
                  <a:gd name="T67" fmla="*/ 40343 h 1576"/>
                  <a:gd name="T68" fmla="*/ 852769 w 4756"/>
                  <a:gd name="T69" fmla="*/ 45782 h 1576"/>
                  <a:gd name="T70" fmla="*/ 882019 w 4756"/>
                  <a:gd name="T71" fmla="*/ 57567 h 1576"/>
                  <a:gd name="T72" fmla="*/ 909755 w 4756"/>
                  <a:gd name="T73" fmla="*/ 70713 h 1576"/>
                  <a:gd name="T74" fmla="*/ 936987 w 4756"/>
                  <a:gd name="T75" fmla="*/ 84765 h 1576"/>
                  <a:gd name="T76" fmla="*/ 963715 w 4756"/>
                  <a:gd name="T77" fmla="*/ 99723 h 1576"/>
                  <a:gd name="T78" fmla="*/ 988930 w 4756"/>
                  <a:gd name="T79" fmla="*/ 116041 h 1576"/>
                  <a:gd name="T80" fmla="*/ 1013641 w 4756"/>
                  <a:gd name="T81" fmla="*/ 133720 h 1576"/>
                  <a:gd name="T82" fmla="*/ 1037343 w 4756"/>
                  <a:gd name="T83" fmla="*/ 151851 h 1576"/>
                  <a:gd name="T84" fmla="*/ 1060037 w 4756"/>
                  <a:gd name="T85" fmla="*/ 171342 h 1576"/>
                  <a:gd name="T86" fmla="*/ 1070627 w 4756"/>
                  <a:gd name="T87" fmla="*/ 181315 h 1576"/>
                  <a:gd name="T88" fmla="*/ 1091807 w 4756"/>
                  <a:gd name="T89" fmla="*/ 202166 h 1576"/>
                  <a:gd name="T90" fmla="*/ 1111979 w 4756"/>
                  <a:gd name="T91" fmla="*/ 223924 h 1576"/>
                  <a:gd name="T92" fmla="*/ 1130638 w 4756"/>
                  <a:gd name="T93" fmla="*/ 246135 h 1576"/>
                  <a:gd name="T94" fmla="*/ 1147785 w 4756"/>
                  <a:gd name="T95" fmla="*/ 269706 h 1576"/>
                  <a:gd name="T96" fmla="*/ 1164426 w 4756"/>
                  <a:gd name="T97" fmla="*/ 293730 h 1576"/>
                  <a:gd name="T98" fmla="*/ 1179555 w 4756"/>
                  <a:gd name="T99" fmla="*/ 318661 h 1576"/>
                  <a:gd name="T100" fmla="*/ 1193171 w 4756"/>
                  <a:gd name="T101" fmla="*/ 344045 h 1576"/>
                  <a:gd name="T102" fmla="*/ 0 w 4756"/>
                  <a:gd name="T103" fmla="*/ 357190 h 15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756"/>
                  <a:gd name="T157" fmla="*/ 0 h 1576"/>
                  <a:gd name="T158" fmla="*/ 4756 w 4756"/>
                  <a:gd name="T159" fmla="*/ 1576 h 15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756" h="1576">
                    <a:moveTo>
                      <a:pt x="0" y="1576"/>
                    </a:moveTo>
                    <a:lnTo>
                      <a:pt x="0" y="1576"/>
                    </a:lnTo>
                    <a:lnTo>
                      <a:pt x="24" y="1518"/>
                    </a:lnTo>
                    <a:lnTo>
                      <a:pt x="50" y="1462"/>
                    </a:lnTo>
                    <a:lnTo>
                      <a:pt x="78" y="1406"/>
                    </a:lnTo>
                    <a:lnTo>
                      <a:pt x="108" y="1350"/>
                    </a:lnTo>
                    <a:lnTo>
                      <a:pt x="138" y="1296"/>
                    </a:lnTo>
                    <a:lnTo>
                      <a:pt x="170" y="1242"/>
                    </a:lnTo>
                    <a:lnTo>
                      <a:pt x="204" y="1190"/>
                    </a:lnTo>
                    <a:lnTo>
                      <a:pt x="238" y="1138"/>
                    </a:lnTo>
                    <a:lnTo>
                      <a:pt x="272" y="1086"/>
                    </a:lnTo>
                    <a:lnTo>
                      <a:pt x="310" y="1036"/>
                    </a:lnTo>
                    <a:lnTo>
                      <a:pt x="348" y="988"/>
                    </a:lnTo>
                    <a:lnTo>
                      <a:pt x="386" y="940"/>
                    </a:lnTo>
                    <a:lnTo>
                      <a:pt x="426" y="892"/>
                    </a:lnTo>
                    <a:lnTo>
                      <a:pt x="468" y="846"/>
                    </a:lnTo>
                    <a:lnTo>
                      <a:pt x="510" y="800"/>
                    </a:lnTo>
                    <a:lnTo>
                      <a:pt x="552" y="756"/>
                    </a:lnTo>
                    <a:lnTo>
                      <a:pt x="596" y="712"/>
                    </a:lnTo>
                    <a:lnTo>
                      <a:pt x="642" y="670"/>
                    </a:lnTo>
                    <a:lnTo>
                      <a:pt x="688" y="630"/>
                    </a:lnTo>
                    <a:lnTo>
                      <a:pt x="736" y="590"/>
                    </a:lnTo>
                    <a:lnTo>
                      <a:pt x="784" y="550"/>
                    </a:lnTo>
                    <a:lnTo>
                      <a:pt x="834" y="512"/>
                    </a:lnTo>
                    <a:lnTo>
                      <a:pt x="884" y="476"/>
                    </a:lnTo>
                    <a:lnTo>
                      <a:pt x="934" y="440"/>
                    </a:lnTo>
                    <a:lnTo>
                      <a:pt x="986" y="406"/>
                    </a:lnTo>
                    <a:lnTo>
                      <a:pt x="1040" y="374"/>
                    </a:lnTo>
                    <a:lnTo>
                      <a:pt x="1092" y="342"/>
                    </a:lnTo>
                    <a:lnTo>
                      <a:pt x="1148" y="312"/>
                    </a:lnTo>
                    <a:lnTo>
                      <a:pt x="1202" y="282"/>
                    </a:lnTo>
                    <a:lnTo>
                      <a:pt x="1258" y="254"/>
                    </a:lnTo>
                    <a:lnTo>
                      <a:pt x="1316" y="228"/>
                    </a:lnTo>
                    <a:lnTo>
                      <a:pt x="1374" y="202"/>
                    </a:lnTo>
                    <a:lnTo>
                      <a:pt x="1432" y="178"/>
                    </a:lnTo>
                    <a:lnTo>
                      <a:pt x="1490" y="156"/>
                    </a:lnTo>
                    <a:lnTo>
                      <a:pt x="1550" y="136"/>
                    </a:lnTo>
                    <a:lnTo>
                      <a:pt x="1610" y="116"/>
                    </a:lnTo>
                    <a:lnTo>
                      <a:pt x="1672" y="98"/>
                    </a:lnTo>
                    <a:lnTo>
                      <a:pt x="1732" y="80"/>
                    </a:lnTo>
                    <a:lnTo>
                      <a:pt x="1794" y="66"/>
                    </a:lnTo>
                    <a:lnTo>
                      <a:pt x="1858" y="52"/>
                    </a:lnTo>
                    <a:lnTo>
                      <a:pt x="1922" y="40"/>
                    </a:lnTo>
                    <a:lnTo>
                      <a:pt x="1984" y="30"/>
                    </a:lnTo>
                    <a:lnTo>
                      <a:pt x="2050" y="20"/>
                    </a:lnTo>
                    <a:lnTo>
                      <a:pt x="2114" y="12"/>
                    </a:lnTo>
                    <a:lnTo>
                      <a:pt x="2180" y="8"/>
                    </a:lnTo>
                    <a:lnTo>
                      <a:pt x="2246" y="2"/>
                    </a:lnTo>
                    <a:lnTo>
                      <a:pt x="2312" y="0"/>
                    </a:lnTo>
                    <a:lnTo>
                      <a:pt x="2378" y="0"/>
                    </a:lnTo>
                    <a:lnTo>
                      <a:pt x="2444" y="0"/>
                    </a:lnTo>
                    <a:lnTo>
                      <a:pt x="2510" y="2"/>
                    </a:lnTo>
                    <a:lnTo>
                      <a:pt x="2576" y="8"/>
                    </a:lnTo>
                    <a:lnTo>
                      <a:pt x="2642" y="12"/>
                    </a:lnTo>
                    <a:lnTo>
                      <a:pt x="2706" y="20"/>
                    </a:lnTo>
                    <a:lnTo>
                      <a:pt x="2772" y="30"/>
                    </a:lnTo>
                    <a:lnTo>
                      <a:pt x="2834" y="40"/>
                    </a:lnTo>
                    <a:lnTo>
                      <a:pt x="2898" y="52"/>
                    </a:lnTo>
                    <a:lnTo>
                      <a:pt x="2962" y="66"/>
                    </a:lnTo>
                    <a:lnTo>
                      <a:pt x="3024" y="80"/>
                    </a:lnTo>
                    <a:lnTo>
                      <a:pt x="3084" y="98"/>
                    </a:lnTo>
                    <a:lnTo>
                      <a:pt x="3146" y="116"/>
                    </a:lnTo>
                    <a:lnTo>
                      <a:pt x="3206" y="136"/>
                    </a:lnTo>
                    <a:lnTo>
                      <a:pt x="3266" y="156"/>
                    </a:lnTo>
                    <a:lnTo>
                      <a:pt x="3324" y="178"/>
                    </a:lnTo>
                    <a:lnTo>
                      <a:pt x="3382" y="202"/>
                    </a:lnTo>
                    <a:lnTo>
                      <a:pt x="3440" y="228"/>
                    </a:lnTo>
                    <a:lnTo>
                      <a:pt x="3498" y="254"/>
                    </a:lnTo>
                    <a:lnTo>
                      <a:pt x="3554" y="282"/>
                    </a:lnTo>
                    <a:lnTo>
                      <a:pt x="3608" y="312"/>
                    </a:lnTo>
                    <a:lnTo>
                      <a:pt x="3664" y="342"/>
                    </a:lnTo>
                    <a:lnTo>
                      <a:pt x="3716" y="374"/>
                    </a:lnTo>
                    <a:lnTo>
                      <a:pt x="3770" y="406"/>
                    </a:lnTo>
                    <a:lnTo>
                      <a:pt x="3822" y="440"/>
                    </a:lnTo>
                    <a:lnTo>
                      <a:pt x="3872" y="476"/>
                    </a:lnTo>
                    <a:lnTo>
                      <a:pt x="3922" y="512"/>
                    </a:lnTo>
                    <a:lnTo>
                      <a:pt x="3972" y="550"/>
                    </a:lnTo>
                    <a:lnTo>
                      <a:pt x="4020" y="590"/>
                    </a:lnTo>
                    <a:lnTo>
                      <a:pt x="4068" y="630"/>
                    </a:lnTo>
                    <a:lnTo>
                      <a:pt x="4114" y="670"/>
                    </a:lnTo>
                    <a:lnTo>
                      <a:pt x="4160" y="712"/>
                    </a:lnTo>
                    <a:lnTo>
                      <a:pt x="4204" y="756"/>
                    </a:lnTo>
                    <a:lnTo>
                      <a:pt x="4246" y="800"/>
                    </a:lnTo>
                    <a:lnTo>
                      <a:pt x="4288" y="846"/>
                    </a:lnTo>
                    <a:lnTo>
                      <a:pt x="4330" y="892"/>
                    </a:lnTo>
                    <a:lnTo>
                      <a:pt x="4370" y="940"/>
                    </a:lnTo>
                    <a:lnTo>
                      <a:pt x="4410" y="988"/>
                    </a:lnTo>
                    <a:lnTo>
                      <a:pt x="4446" y="1036"/>
                    </a:lnTo>
                    <a:lnTo>
                      <a:pt x="4484" y="1086"/>
                    </a:lnTo>
                    <a:lnTo>
                      <a:pt x="4518" y="1138"/>
                    </a:lnTo>
                    <a:lnTo>
                      <a:pt x="4552" y="1190"/>
                    </a:lnTo>
                    <a:lnTo>
                      <a:pt x="4586" y="1242"/>
                    </a:lnTo>
                    <a:lnTo>
                      <a:pt x="4618" y="1296"/>
                    </a:lnTo>
                    <a:lnTo>
                      <a:pt x="4648" y="1350"/>
                    </a:lnTo>
                    <a:lnTo>
                      <a:pt x="4678" y="1406"/>
                    </a:lnTo>
                    <a:lnTo>
                      <a:pt x="4706" y="1462"/>
                    </a:lnTo>
                    <a:lnTo>
                      <a:pt x="4732" y="1518"/>
                    </a:lnTo>
                    <a:lnTo>
                      <a:pt x="4756" y="1576"/>
                    </a:lnTo>
                    <a:lnTo>
                      <a:pt x="0" y="1576"/>
                    </a:lnTo>
                    <a:close/>
                  </a:path>
                </a:pathLst>
              </a:custGeom>
              <a:gradFill rotWithShape="1">
                <a:gsLst>
                  <a:gs pos="0">
                    <a:srgbClr val="FFFFFF">
                      <a:alpha val="75000"/>
                    </a:srgbClr>
                  </a:gs>
                  <a:gs pos="100000">
                    <a:srgbClr val="FFFFFF">
                      <a:alpha val="0"/>
                    </a:srgbClr>
                  </a:gs>
                </a:gsLst>
                <a:lin ang="5400000" scaled="1"/>
              </a:gradFill>
              <a:ln w="9525">
                <a:noFill/>
                <a:round/>
              </a:ln>
            </p:spPr>
            <p:txBody>
              <a:bodyPr wrap="none" anchor="ctr"/>
              <a:lstStyle/>
              <a:p>
                <a:pPr fontAlgn="auto">
                  <a:spcBef>
                    <a:spcPts val="0"/>
                  </a:spcBef>
                  <a:spcAft>
                    <a:spcPts val="0"/>
                  </a:spcAft>
                  <a:defRPr/>
                </a:pPr>
                <a:endParaRPr lang="zh-CN" altLang="en-US" sz="2000" kern="0">
                  <a:solidFill>
                    <a:prstClr val="black"/>
                  </a:solidFill>
                  <a:latin typeface="Franklin Gothic Medium" panose="020B0603020102020204"/>
                  <a:ea typeface="微软雅黑" panose="020B0503020204020204" pitchFamily="34" charset="-122"/>
                </a:endParaRPr>
              </a:p>
            </p:txBody>
          </p:sp>
          <p:sp>
            <p:nvSpPr>
              <p:cNvPr id="62" name="Freeform 33"/>
              <p:cNvSpPr/>
              <p:nvPr/>
            </p:nvSpPr>
            <p:spPr bwMode="auto">
              <a:xfrm>
                <a:off x="2891322" y="3978664"/>
                <a:ext cx="1271424" cy="390973"/>
              </a:xfrm>
              <a:custGeom>
                <a:avLst/>
                <a:gdLst>
                  <a:gd name="T0" fmla="*/ 0 w 4756"/>
                  <a:gd name="T1" fmla="*/ 390936 h 1576"/>
                  <a:gd name="T2" fmla="*/ 13359 w 4756"/>
                  <a:gd name="T3" fmla="*/ 362658 h 1576"/>
                  <a:gd name="T4" fmla="*/ 28854 w 4756"/>
                  <a:gd name="T5" fmla="*/ 334875 h 1576"/>
                  <a:gd name="T6" fmla="*/ 45419 w 4756"/>
                  <a:gd name="T7" fmla="*/ 308085 h 1576"/>
                  <a:gd name="T8" fmla="*/ 63586 w 4756"/>
                  <a:gd name="T9" fmla="*/ 282288 h 1576"/>
                  <a:gd name="T10" fmla="*/ 82823 w 4756"/>
                  <a:gd name="T11" fmla="*/ 256986 h 1576"/>
                  <a:gd name="T12" fmla="*/ 103128 w 4756"/>
                  <a:gd name="T13" fmla="*/ 233172 h 1576"/>
                  <a:gd name="T14" fmla="*/ 125036 w 4756"/>
                  <a:gd name="T15" fmla="*/ 209855 h 1576"/>
                  <a:gd name="T16" fmla="*/ 147478 w 4756"/>
                  <a:gd name="T17" fmla="*/ 187530 h 1576"/>
                  <a:gd name="T18" fmla="*/ 159233 w 4756"/>
                  <a:gd name="T19" fmla="*/ 176616 h 1576"/>
                  <a:gd name="T20" fmla="*/ 183813 w 4756"/>
                  <a:gd name="T21" fmla="*/ 156275 h 1576"/>
                  <a:gd name="T22" fmla="*/ 209461 w 4756"/>
                  <a:gd name="T23" fmla="*/ 136431 h 1576"/>
                  <a:gd name="T24" fmla="*/ 236178 w 4756"/>
                  <a:gd name="T25" fmla="*/ 118075 h 1576"/>
                  <a:gd name="T26" fmla="*/ 263430 w 4756"/>
                  <a:gd name="T27" fmla="*/ 100711 h 1576"/>
                  <a:gd name="T28" fmla="*/ 291750 w 4756"/>
                  <a:gd name="T29" fmla="*/ 84835 h 1576"/>
                  <a:gd name="T30" fmla="*/ 321138 w 4756"/>
                  <a:gd name="T31" fmla="*/ 69952 h 1576"/>
                  <a:gd name="T32" fmla="*/ 351596 w 4756"/>
                  <a:gd name="T33" fmla="*/ 56557 h 1576"/>
                  <a:gd name="T34" fmla="*/ 367092 w 4756"/>
                  <a:gd name="T35" fmla="*/ 50107 h 1576"/>
                  <a:gd name="T36" fmla="*/ 398083 w 4756"/>
                  <a:gd name="T37" fmla="*/ 38697 h 1576"/>
                  <a:gd name="T38" fmla="*/ 430144 w 4756"/>
                  <a:gd name="T39" fmla="*/ 28774 h 1576"/>
                  <a:gd name="T40" fmla="*/ 462739 w 4756"/>
                  <a:gd name="T41" fmla="*/ 19844 h 1576"/>
                  <a:gd name="T42" fmla="*/ 496402 w 4756"/>
                  <a:gd name="T43" fmla="*/ 12899 h 1576"/>
                  <a:gd name="T44" fmla="*/ 530065 w 4756"/>
                  <a:gd name="T45" fmla="*/ 7442 h 1576"/>
                  <a:gd name="T46" fmla="*/ 564798 w 4756"/>
                  <a:gd name="T47" fmla="*/ 2977 h 1576"/>
                  <a:gd name="T48" fmla="*/ 600064 w 4756"/>
                  <a:gd name="T49" fmla="*/ 496 h 1576"/>
                  <a:gd name="T50" fmla="*/ 635331 w 4756"/>
                  <a:gd name="T51" fmla="*/ 0 h 1576"/>
                  <a:gd name="T52" fmla="*/ 652964 w 4756"/>
                  <a:gd name="T53" fmla="*/ 0 h 1576"/>
                  <a:gd name="T54" fmla="*/ 688230 w 4756"/>
                  <a:gd name="T55" fmla="*/ 1984 h 1576"/>
                  <a:gd name="T56" fmla="*/ 722962 w 4756"/>
                  <a:gd name="T57" fmla="*/ 4961 h 1576"/>
                  <a:gd name="T58" fmla="*/ 757160 w 4756"/>
                  <a:gd name="T59" fmla="*/ 9922 h 1576"/>
                  <a:gd name="T60" fmla="*/ 791358 w 4756"/>
                  <a:gd name="T61" fmla="*/ 16372 h 1576"/>
                  <a:gd name="T62" fmla="*/ 823953 w 4756"/>
                  <a:gd name="T63" fmla="*/ 24309 h 1576"/>
                  <a:gd name="T64" fmla="*/ 856547 w 4756"/>
                  <a:gd name="T65" fmla="*/ 33736 h 1576"/>
                  <a:gd name="T66" fmla="*/ 888073 w 4756"/>
                  <a:gd name="T67" fmla="*/ 44154 h 1576"/>
                  <a:gd name="T68" fmla="*/ 903569 w 4756"/>
                  <a:gd name="T69" fmla="*/ 50107 h 1576"/>
                  <a:gd name="T70" fmla="*/ 934561 w 4756"/>
                  <a:gd name="T71" fmla="*/ 63006 h 1576"/>
                  <a:gd name="T72" fmla="*/ 963950 w 4756"/>
                  <a:gd name="T73" fmla="*/ 77393 h 1576"/>
                  <a:gd name="T74" fmla="*/ 992804 w 4756"/>
                  <a:gd name="T75" fmla="*/ 92773 h 1576"/>
                  <a:gd name="T76" fmla="*/ 1021124 w 4756"/>
                  <a:gd name="T77" fmla="*/ 109145 h 1576"/>
                  <a:gd name="T78" fmla="*/ 1047841 w 4756"/>
                  <a:gd name="T79" fmla="*/ 127005 h 1576"/>
                  <a:gd name="T80" fmla="*/ 1074024 w 4756"/>
                  <a:gd name="T81" fmla="*/ 146353 h 1576"/>
                  <a:gd name="T82" fmla="*/ 1099138 w 4756"/>
                  <a:gd name="T83" fmla="*/ 166197 h 1576"/>
                  <a:gd name="T84" fmla="*/ 1123183 w 4756"/>
                  <a:gd name="T85" fmla="*/ 187530 h 1576"/>
                  <a:gd name="T86" fmla="*/ 1134404 w 4756"/>
                  <a:gd name="T87" fmla="*/ 198445 h 1576"/>
                  <a:gd name="T88" fmla="*/ 1156847 w 4756"/>
                  <a:gd name="T89" fmla="*/ 221266 h 1576"/>
                  <a:gd name="T90" fmla="*/ 1178220 w 4756"/>
                  <a:gd name="T91" fmla="*/ 245079 h 1576"/>
                  <a:gd name="T92" fmla="*/ 1197991 w 4756"/>
                  <a:gd name="T93" fmla="*/ 269389 h 1576"/>
                  <a:gd name="T94" fmla="*/ 1216158 w 4756"/>
                  <a:gd name="T95" fmla="*/ 295186 h 1576"/>
                  <a:gd name="T96" fmla="*/ 1233792 w 4756"/>
                  <a:gd name="T97" fmla="*/ 321480 h 1576"/>
                  <a:gd name="T98" fmla="*/ 1249822 w 4756"/>
                  <a:gd name="T99" fmla="*/ 348767 h 1576"/>
                  <a:gd name="T100" fmla="*/ 1264249 w 4756"/>
                  <a:gd name="T101" fmla="*/ 376549 h 1576"/>
                  <a:gd name="T102" fmla="*/ 0 w 4756"/>
                  <a:gd name="T103" fmla="*/ 390936 h 157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756"/>
                  <a:gd name="T157" fmla="*/ 0 h 1576"/>
                  <a:gd name="T158" fmla="*/ 4756 w 4756"/>
                  <a:gd name="T159" fmla="*/ 1576 h 157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756" h="1576">
                    <a:moveTo>
                      <a:pt x="0" y="1576"/>
                    </a:moveTo>
                    <a:lnTo>
                      <a:pt x="0" y="1576"/>
                    </a:lnTo>
                    <a:lnTo>
                      <a:pt x="24" y="1518"/>
                    </a:lnTo>
                    <a:lnTo>
                      <a:pt x="50" y="1462"/>
                    </a:lnTo>
                    <a:lnTo>
                      <a:pt x="78" y="1406"/>
                    </a:lnTo>
                    <a:lnTo>
                      <a:pt x="108" y="1350"/>
                    </a:lnTo>
                    <a:lnTo>
                      <a:pt x="138" y="1296"/>
                    </a:lnTo>
                    <a:lnTo>
                      <a:pt x="170" y="1242"/>
                    </a:lnTo>
                    <a:lnTo>
                      <a:pt x="204" y="1190"/>
                    </a:lnTo>
                    <a:lnTo>
                      <a:pt x="238" y="1138"/>
                    </a:lnTo>
                    <a:lnTo>
                      <a:pt x="272" y="1086"/>
                    </a:lnTo>
                    <a:lnTo>
                      <a:pt x="310" y="1036"/>
                    </a:lnTo>
                    <a:lnTo>
                      <a:pt x="348" y="988"/>
                    </a:lnTo>
                    <a:lnTo>
                      <a:pt x="386" y="940"/>
                    </a:lnTo>
                    <a:lnTo>
                      <a:pt x="426" y="892"/>
                    </a:lnTo>
                    <a:lnTo>
                      <a:pt x="468" y="846"/>
                    </a:lnTo>
                    <a:lnTo>
                      <a:pt x="510" y="800"/>
                    </a:lnTo>
                    <a:lnTo>
                      <a:pt x="552" y="756"/>
                    </a:lnTo>
                    <a:lnTo>
                      <a:pt x="596" y="712"/>
                    </a:lnTo>
                    <a:lnTo>
                      <a:pt x="642" y="670"/>
                    </a:lnTo>
                    <a:lnTo>
                      <a:pt x="688" y="630"/>
                    </a:lnTo>
                    <a:lnTo>
                      <a:pt x="736" y="590"/>
                    </a:lnTo>
                    <a:lnTo>
                      <a:pt x="784" y="550"/>
                    </a:lnTo>
                    <a:lnTo>
                      <a:pt x="834" y="512"/>
                    </a:lnTo>
                    <a:lnTo>
                      <a:pt x="884" y="476"/>
                    </a:lnTo>
                    <a:lnTo>
                      <a:pt x="934" y="440"/>
                    </a:lnTo>
                    <a:lnTo>
                      <a:pt x="986" y="406"/>
                    </a:lnTo>
                    <a:lnTo>
                      <a:pt x="1040" y="374"/>
                    </a:lnTo>
                    <a:lnTo>
                      <a:pt x="1092" y="342"/>
                    </a:lnTo>
                    <a:lnTo>
                      <a:pt x="1148" y="312"/>
                    </a:lnTo>
                    <a:lnTo>
                      <a:pt x="1202" y="282"/>
                    </a:lnTo>
                    <a:lnTo>
                      <a:pt x="1258" y="254"/>
                    </a:lnTo>
                    <a:lnTo>
                      <a:pt x="1316" y="228"/>
                    </a:lnTo>
                    <a:lnTo>
                      <a:pt x="1374" y="202"/>
                    </a:lnTo>
                    <a:lnTo>
                      <a:pt x="1432" y="178"/>
                    </a:lnTo>
                    <a:lnTo>
                      <a:pt x="1490" y="156"/>
                    </a:lnTo>
                    <a:lnTo>
                      <a:pt x="1550" y="136"/>
                    </a:lnTo>
                    <a:lnTo>
                      <a:pt x="1610" y="116"/>
                    </a:lnTo>
                    <a:lnTo>
                      <a:pt x="1672" y="98"/>
                    </a:lnTo>
                    <a:lnTo>
                      <a:pt x="1732" y="80"/>
                    </a:lnTo>
                    <a:lnTo>
                      <a:pt x="1794" y="66"/>
                    </a:lnTo>
                    <a:lnTo>
                      <a:pt x="1858" y="52"/>
                    </a:lnTo>
                    <a:lnTo>
                      <a:pt x="1922" y="40"/>
                    </a:lnTo>
                    <a:lnTo>
                      <a:pt x="1984" y="30"/>
                    </a:lnTo>
                    <a:lnTo>
                      <a:pt x="2050" y="20"/>
                    </a:lnTo>
                    <a:lnTo>
                      <a:pt x="2114" y="12"/>
                    </a:lnTo>
                    <a:lnTo>
                      <a:pt x="2180" y="8"/>
                    </a:lnTo>
                    <a:lnTo>
                      <a:pt x="2246" y="2"/>
                    </a:lnTo>
                    <a:lnTo>
                      <a:pt x="2312" y="0"/>
                    </a:lnTo>
                    <a:lnTo>
                      <a:pt x="2378" y="0"/>
                    </a:lnTo>
                    <a:lnTo>
                      <a:pt x="2444" y="0"/>
                    </a:lnTo>
                    <a:lnTo>
                      <a:pt x="2510" y="2"/>
                    </a:lnTo>
                    <a:lnTo>
                      <a:pt x="2576" y="8"/>
                    </a:lnTo>
                    <a:lnTo>
                      <a:pt x="2642" y="12"/>
                    </a:lnTo>
                    <a:lnTo>
                      <a:pt x="2706" y="20"/>
                    </a:lnTo>
                    <a:lnTo>
                      <a:pt x="2772" y="30"/>
                    </a:lnTo>
                    <a:lnTo>
                      <a:pt x="2834" y="40"/>
                    </a:lnTo>
                    <a:lnTo>
                      <a:pt x="2898" y="52"/>
                    </a:lnTo>
                    <a:lnTo>
                      <a:pt x="2962" y="66"/>
                    </a:lnTo>
                    <a:lnTo>
                      <a:pt x="3024" y="80"/>
                    </a:lnTo>
                    <a:lnTo>
                      <a:pt x="3084" y="98"/>
                    </a:lnTo>
                    <a:lnTo>
                      <a:pt x="3146" y="116"/>
                    </a:lnTo>
                    <a:lnTo>
                      <a:pt x="3206" y="136"/>
                    </a:lnTo>
                    <a:lnTo>
                      <a:pt x="3266" y="156"/>
                    </a:lnTo>
                    <a:lnTo>
                      <a:pt x="3324" y="178"/>
                    </a:lnTo>
                    <a:lnTo>
                      <a:pt x="3382" y="202"/>
                    </a:lnTo>
                    <a:lnTo>
                      <a:pt x="3440" y="228"/>
                    </a:lnTo>
                    <a:lnTo>
                      <a:pt x="3498" y="254"/>
                    </a:lnTo>
                    <a:lnTo>
                      <a:pt x="3554" y="282"/>
                    </a:lnTo>
                    <a:lnTo>
                      <a:pt x="3608" y="312"/>
                    </a:lnTo>
                    <a:lnTo>
                      <a:pt x="3664" y="342"/>
                    </a:lnTo>
                    <a:lnTo>
                      <a:pt x="3716" y="374"/>
                    </a:lnTo>
                    <a:lnTo>
                      <a:pt x="3770" y="406"/>
                    </a:lnTo>
                    <a:lnTo>
                      <a:pt x="3822" y="440"/>
                    </a:lnTo>
                    <a:lnTo>
                      <a:pt x="3872" y="476"/>
                    </a:lnTo>
                    <a:lnTo>
                      <a:pt x="3922" y="512"/>
                    </a:lnTo>
                    <a:lnTo>
                      <a:pt x="3972" y="550"/>
                    </a:lnTo>
                    <a:lnTo>
                      <a:pt x="4020" y="590"/>
                    </a:lnTo>
                    <a:lnTo>
                      <a:pt x="4068" y="630"/>
                    </a:lnTo>
                    <a:lnTo>
                      <a:pt x="4114" y="670"/>
                    </a:lnTo>
                    <a:lnTo>
                      <a:pt x="4160" y="712"/>
                    </a:lnTo>
                    <a:lnTo>
                      <a:pt x="4204" y="756"/>
                    </a:lnTo>
                    <a:lnTo>
                      <a:pt x="4246" y="800"/>
                    </a:lnTo>
                    <a:lnTo>
                      <a:pt x="4288" y="846"/>
                    </a:lnTo>
                    <a:lnTo>
                      <a:pt x="4330" y="892"/>
                    </a:lnTo>
                    <a:lnTo>
                      <a:pt x="4370" y="940"/>
                    </a:lnTo>
                    <a:lnTo>
                      <a:pt x="4410" y="988"/>
                    </a:lnTo>
                    <a:lnTo>
                      <a:pt x="4446" y="1036"/>
                    </a:lnTo>
                    <a:lnTo>
                      <a:pt x="4484" y="1086"/>
                    </a:lnTo>
                    <a:lnTo>
                      <a:pt x="4518" y="1138"/>
                    </a:lnTo>
                    <a:lnTo>
                      <a:pt x="4552" y="1190"/>
                    </a:lnTo>
                    <a:lnTo>
                      <a:pt x="4586" y="1242"/>
                    </a:lnTo>
                    <a:lnTo>
                      <a:pt x="4618" y="1296"/>
                    </a:lnTo>
                    <a:lnTo>
                      <a:pt x="4648" y="1350"/>
                    </a:lnTo>
                    <a:lnTo>
                      <a:pt x="4678" y="1406"/>
                    </a:lnTo>
                    <a:lnTo>
                      <a:pt x="4706" y="1462"/>
                    </a:lnTo>
                    <a:lnTo>
                      <a:pt x="4732" y="1518"/>
                    </a:lnTo>
                    <a:lnTo>
                      <a:pt x="4756" y="1576"/>
                    </a:lnTo>
                    <a:lnTo>
                      <a:pt x="0" y="1576"/>
                    </a:lnTo>
                    <a:close/>
                  </a:path>
                </a:pathLst>
              </a:custGeom>
              <a:gradFill rotWithShape="1">
                <a:gsLst>
                  <a:gs pos="0">
                    <a:srgbClr val="FFFFFF">
                      <a:alpha val="75000"/>
                    </a:srgbClr>
                  </a:gs>
                  <a:gs pos="100000">
                    <a:srgbClr val="FFFFFF">
                      <a:alpha val="0"/>
                    </a:srgbClr>
                  </a:gs>
                </a:gsLst>
                <a:lin ang="5400000" scaled="1"/>
              </a:gradFill>
              <a:ln w="9525">
                <a:noFill/>
                <a:round/>
              </a:ln>
            </p:spPr>
            <p:txBody>
              <a:bodyPr wrap="none" anchor="ctr"/>
              <a:lstStyle/>
              <a:p>
                <a:pPr fontAlgn="auto">
                  <a:spcBef>
                    <a:spcPts val="0"/>
                  </a:spcBef>
                  <a:spcAft>
                    <a:spcPts val="0"/>
                  </a:spcAft>
                  <a:defRPr/>
                </a:pPr>
                <a:endParaRPr lang="zh-CN" altLang="en-US" sz="2000" kern="0">
                  <a:solidFill>
                    <a:prstClr val="black"/>
                  </a:solidFill>
                  <a:latin typeface="Franklin Gothic Medium" panose="020B0603020102020204"/>
                  <a:ea typeface="微软雅黑" panose="020B0503020204020204" pitchFamily="34" charset="-122"/>
                </a:endParaRPr>
              </a:p>
            </p:txBody>
          </p:sp>
          <p:sp>
            <p:nvSpPr>
              <p:cNvPr id="63" name="Oval 38"/>
              <p:cNvSpPr>
                <a:spLocks noChangeArrowheads="1"/>
              </p:cNvSpPr>
              <p:nvPr/>
            </p:nvSpPr>
            <p:spPr bwMode="auto">
              <a:xfrm>
                <a:off x="646444" y="3980235"/>
                <a:ext cx="301758" cy="271639"/>
              </a:xfrm>
              <a:prstGeom prst="ellipse">
                <a:avLst/>
              </a:prstGeom>
              <a:gradFill rotWithShape="1">
                <a:gsLst>
                  <a:gs pos="0">
                    <a:srgbClr val="FFFFFF"/>
                  </a:gs>
                  <a:gs pos="100000">
                    <a:srgbClr val="67ABF5">
                      <a:alpha val="0"/>
                    </a:srgbClr>
                  </a:gs>
                </a:gsLst>
                <a:path path="shape">
                  <a:fillToRect l="50000" t="50000" r="50000" b="50000"/>
                </a:path>
              </a:gradFill>
              <a:ln w="9525">
                <a:noFill/>
                <a:round/>
              </a:ln>
            </p:spPr>
            <p:txBody>
              <a:bodyPr wrap="none" anchor="ctr"/>
              <a:lstStyle/>
              <a:p>
                <a:pPr fontAlgn="auto">
                  <a:spcBef>
                    <a:spcPts val="0"/>
                  </a:spcBef>
                  <a:spcAft>
                    <a:spcPts val="0"/>
                  </a:spcAft>
                  <a:defRPr/>
                </a:pPr>
                <a:endParaRPr lang="zh-CN" altLang="en-US" sz="2000" kern="0">
                  <a:solidFill>
                    <a:prstClr val="black"/>
                  </a:solidFill>
                  <a:latin typeface="Franklin Gothic Medium" panose="020B0603020102020204"/>
                  <a:ea typeface="微软雅黑" panose="020B0503020204020204" pitchFamily="34" charset="-122"/>
                </a:endParaRPr>
              </a:p>
            </p:txBody>
          </p:sp>
          <p:sp>
            <p:nvSpPr>
              <p:cNvPr id="30" name="Oval 38"/>
              <p:cNvSpPr>
                <a:spLocks noChangeArrowheads="1"/>
              </p:cNvSpPr>
              <p:nvPr/>
            </p:nvSpPr>
            <p:spPr bwMode="auto">
              <a:xfrm>
                <a:off x="3111012" y="4080726"/>
                <a:ext cx="301758" cy="271639"/>
              </a:xfrm>
              <a:prstGeom prst="ellipse">
                <a:avLst/>
              </a:prstGeom>
              <a:gradFill rotWithShape="1">
                <a:gsLst>
                  <a:gs pos="0">
                    <a:srgbClr val="FFFFFF"/>
                  </a:gs>
                  <a:gs pos="100000">
                    <a:srgbClr val="67ABF5">
                      <a:alpha val="0"/>
                    </a:srgbClr>
                  </a:gs>
                </a:gsLst>
                <a:path path="shape">
                  <a:fillToRect l="50000" t="50000" r="50000" b="50000"/>
                </a:path>
              </a:gradFill>
              <a:ln w="9525">
                <a:noFill/>
                <a:round/>
              </a:ln>
            </p:spPr>
            <p:txBody>
              <a:bodyPr wrap="none" anchor="ctr"/>
              <a:lstStyle/>
              <a:p>
                <a:pPr fontAlgn="auto">
                  <a:spcBef>
                    <a:spcPts val="0"/>
                  </a:spcBef>
                  <a:spcAft>
                    <a:spcPts val="0"/>
                  </a:spcAft>
                  <a:defRPr/>
                </a:pPr>
                <a:endParaRPr lang="zh-CN" altLang="en-US" sz="2000" kern="0">
                  <a:solidFill>
                    <a:prstClr val="black"/>
                  </a:solidFill>
                  <a:latin typeface="Franklin Gothic Medium" panose="020B0603020102020204"/>
                  <a:ea typeface="微软雅黑" panose="020B0503020204020204" pitchFamily="34" charset="-122"/>
                </a:endParaRPr>
              </a:p>
            </p:txBody>
          </p:sp>
        </p:grpSp>
      </p:grpSp>
      <p:pic>
        <p:nvPicPr>
          <p:cNvPr id="110" name="图片 109"/>
          <p:cNvPicPr>
            <a:picLocks noChangeAspect="1"/>
          </p:cNvPicPr>
          <p:nvPr/>
        </p:nvPicPr>
        <p:blipFill>
          <a:blip r:embed="rId5" cstate="print"/>
          <a:stretch>
            <a:fillRect/>
          </a:stretch>
        </p:blipFill>
        <p:spPr>
          <a:xfrm>
            <a:off x="8881045" y="1921234"/>
            <a:ext cx="2419350" cy="2317114"/>
          </a:xfrm>
          <a:prstGeom prst="ellipse">
            <a:avLst/>
          </a:prstGeom>
        </p:spPr>
      </p:pic>
      <p:sp>
        <p:nvSpPr>
          <p:cNvPr id="111" name="矩形 110"/>
          <p:cNvSpPr/>
          <p:nvPr>
            <p:custDataLst>
              <p:tags r:id="rId2"/>
            </p:custDataLst>
          </p:nvPr>
        </p:nvSpPr>
        <p:spPr>
          <a:xfrm>
            <a:off x="8977313" y="4424363"/>
            <a:ext cx="2347912" cy="476250"/>
          </a:xfrm>
          <a:prstGeom prst="rect">
            <a:avLst/>
          </a:prstGeom>
          <a:solidFill>
            <a:schemeClr val="tx2"/>
          </a:solidFill>
          <a:ln w="12700" cap="flat" cmpd="sng" algn="ctr">
            <a:noFill/>
            <a:prstDash val="solid"/>
            <a:miter lim="800000"/>
          </a:ln>
          <a:effectLst/>
        </p:spPr>
        <p:txBody>
          <a:bodyPr lIns="480000" anchor="ctr">
            <a:normAutofit fontScale="97500" lnSpcReduction="10000"/>
          </a:bodyPr>
          <a:lstStyle/>
          <a:p>
            <a:pPr algn="just" fontAlgn="auto">
              <a:defRPr/>
            </a:pPr>
            <a:endParaRPr lang="zh-CN" altLang="en-US" sz="2800" b="1" noProof="1">
              <a:solidFill>
                <a:schemeClr val="tx2"/>
              </a:solidFill>
              <a:latin typeface="微软雅黑" panose="020B0503020204020204" pitchFamily="34" charset="-122"/>
              <a:ea typeface="宋体" panose="02010600030101010101" pitchFamily="2" charset="-122"/>
              <a:cs typeface="+mn-ea"/>
              <a:sym typeface="+mn-ea"/>
            </a:endParaRPr>
          </a:p>
        </p:txBody>
      </p:sp>
      <p:sp>
        <p:nvSpPr>
          <p:cNvPr id="49159" name="文本框 5"/>
          <p:cNvSpPr txBox="1">
            <a:spLocks noChangeArrowheads="1"/>
          </p:cNvSpPr>
          <p:nvPr/>
        </p:nvSpPr>
        <p:spPr bwMode="auto">
          <a:xfrm>
            <a:off x="9240838" y="4435475"/>
            <a:ext cx="1819275" cy="460375"/>
          </a:xfrm>
          <a:prstGeom prst="rect">
            <a:avLst/>
          </a:prstGeom>
          <a:noFill/>
          <a:ln w="9525">
            <a:noFill/>
            <a:miter lim="800000"/>
          </a:ln>
        </p:spPr>
        <p:txBody>
          <a:bodyPr>
            <a:spAutoFit/>
          </a:bodyPr>
          <a:lstStyle/>
          <a:p>
            <a:pPr>
              <a:buFont typeface="Arial" panose="020B0604020202020204" pitchFamily="34" charset="0"/>
              <a:buNone/>
            </a:pPr>
            <a:r>
              <a:rPr lang="zh-CN" altLang="zh-CN" sz="2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rPr>
              <a:t>应用型办学</a:t>
            </a:r>
            <a:endParaRPr lang="zh-CN" altLang="en-US" sz="2400">
              <a:ea typeface="微软雅黑" panose="020B0503020204020204" pitchFamily="34" charset="-122"/>
              <a:cs typeface="微软雅黑" panose="020B0503020204020204" pitchFamily="34" charset="-122"/>
            </a:endParaRPr>
          </a:p>
        </p:txBody>
      </p:sp>
      <p:sp>
        <p:nvSpPr>
          <p:cNvPr id="113" name="KSO_Shape"/>
          <p:cNvSpPr/>
          <p:nvPr/>
        </p:nvSpPr>
        <p:spPr bwMode="auto">
          <a:xfrm>
            <a:off x="441325" y="2216150"/>
            <a:ext cx="2154238" cy="2733675"/>
          </a:xfrm>
          <a:custGeom>
            <a:avLst/>
            <a:gdLst>
              <a:gd name="T0" fmla="*/ 259322 w 2665412"/>
              <a:gd name="T1" fmla="*/ 2895285 h 3382963"/>
              <a:gd name="T2" fmla="*/ 511017 w 2665412"/>
              <a:gd name="T3" fmla="*/ 3155147 h 3382963"/>
              <a:gd name="T4" fmla="*/ 770965 w 2665412"/>
              <a:gd name="T5" fmla="*/ 2903852 h 3382963"/>
              <a:gd name="T6" fmla="*/ 519587 w 2665412"/>
              <a:gd name="T7" fmla="*/ 2643989 h 3382963"/>
              <a:gd name="T8" fmla="*/ 875071 w 2665412"/>
              <a:gd name="T9" fmla="*/ 2732514 h 3382963"/>
              <a:gd name="T10" fmla="*/ 732560 w 2665412"/>
              <a:gd name="T11" fmla="*/ 3231615 h 3382963"/>
              <a:gd name="T12" fmla="*/ 265987 w 2665412"/>
              <a:gd name="T13" fmla="*/ 3315697 h 3382963"/>
              <a:gd name="T14" fmla="*/ 147598 w 2665412"/>
              <a:gd name="T15" fmla="*/ 2750917 h 3382963"/>
              <a:gd name="T16" fmla="*/ 1831415 w 2665412"/>
              <a:gd name="T17" fmla="*/ 2257426 h 3382963"/>
              <a:gd name="T18" fmla="*/ 1993961 w 2665412"/>
              <a:gd name="T19" fmla="*/ 2438401 h 3382963"/>
              <a:gd name="T20" fmla="*/ 1847258 w 2665412"/>
              <a:gd name="T21" fmla="*/ 2409508 h 3382963"/>
              <a:gd name="T22" fmla="*/ 1685662 w 2665412"/>
              <a:gd name="T23" fmla="*/ 2468563 h 3382963"/>
              <a:gd name="T24" fmla="*/ 1995229 w 2665412"/>
              <a:gd name="T25" fmla="*/ 2640966 h 3382963"/>
              <a:gd name="T26" fmla="*/ 1952137 w 2665412"/>
              <a:gd name="T27" fmla="*/ 2838768 h 3382963"/>
              <a:gd name="T28" fmla="*/ 1735409 w 2665412"/>
              <a:gd name="T29" fmla="*/ 2918143 h 3382963"/>
              <a:gd name="T30" fmla="*/ 1580784 w 2665412"/>
              <a:gd name="T31" fmla="*/ 2728596 h 3382963"/>
              <a:gd name="T32" fmla="*/ 1742380 w 2665412"/>
              <a:gd name="T33" fmla="*/ 2773998 h 3382963"/>
              <a:gd name="T34" fmla="*/ 1881478 w 2665412"/>
              <a:gd name="T35" fmla="*/ 2691766 h 3382963"/>
              <a:gd name="T36" fmla="*/ 1563357 w 2665412"/>
              <a:gd name="T37" fmla="*/ 2467293 h 3382963"/>
              <a:gd name="T38" fmla="*/ 1692634 w 2665412"/>
              <a:gd name="T39" fmla="*/ 2322831 h 3382963"/>
              <a:gd name="T40" fmla="*/ 1625723 w 2665412"/>
              <a:gd name="T41" fmla="*/ 2198771 h 3382963"/>
              <a:gd name="T42" fmla="*/ 1410098 w 2665412"/>
              <a:gd name="T43" fmla="*/ 2430592 h 3382963"/>
              <a:gd name="T44" fmla="*/ 1421847 w 2665412"/>
              <a:gd name="T45" fmla="*/ 2757048 h 3382963"/>
              <a:gd name="T46" fmla="*/ 1653351 w 2665412"/>
              <a:gd name="T47" fmla="*/ 2972991 h 3382963"/>
              <a:gd name="T48" fmla="*/ 1980125 w 2665412"/>
              <a:gd name="T49" fmla="*/ 2960924 h 3382963"/>
              <a:gd name="T50" fmla="*/ 2195433 w 2665412"/>
              <a:gd name="T51" fmla="*/ 2729420 h 3382963"/>
              <a:gd name="T52" fmla="*/ 2184001 w 2665412"/>
              <a:gd name="T53" fmla="*/ 2402964 h 3382963"/>
              <a:gd name="T54" fmla="*/ 1952179 w 2665412"/>
              <a:gd name="T55" fmla="*/ 2187021 h 3382963"/>
              <a:gd name="T56" fmla="*/ 2156055 w 2665412"/>
              <a:gd name="T57" fmla="*/ 2032367 h 3382963"/>
              <a:gd name="T58" fmla="*/ 2395816 w 2665412"/>
              <a:gd name="T59" fmla="*/ 2850094 h 3382963"/>
              <a:gd name="T60" fmla="*/ 1619054 w 2665412"/>
              <a:gd name="T61" fmla="*/ 3205130 h 3382963"/>
              <a:gd name="T62" fmla="*/ 1161763 w 2665412"/>
              <a:gd name="T63" fmla="*/ 2697981 h 3382963"/>
              <a:gd name="T64" fmla="*/ 1590474 w 2665412"/>
              <a:gd name="T65" fmla="*/ 1963774 h 3382963"/>
              <a:gd name="T66" fmla="*/ 247746 w 2665412"/>
              <a:gd name="T67" fmla="*/ 2374875 h 3382963"/>
              <a:gd name="T68" fmla="*/ 90506 w 2665412"/>
              <a:gd name="T69" fmla="*/ 2382501 h 3382963"/>
              <a:gd name="T70" fmla="*/ 82882 w 2665412"/>
              <a:gd name="T71" fmla="*/ 2224911 h 3382963"/>
              <a:gd name="T72" fmla="*/ 1925231 w 2665412"/>
              <a:gd name="T73" fmla="*/ 1275421 h 3382963"/>
              <a:gd name="T74" fmla="*/ 2142932 w 2665412"/>
              <a:gd name="T75" fmla="*/ 1565745 h 3382963"/>
              <a:gd name="T76" fmla="*/ 2433411 w 2665412"/>
              <a:gd name="T77" fmla="*/ 1348081 h 3382963"/>
              <a:gd name="T78" fmla="*/ 2215710 w 2665412"/>
              <a:gd name="T79" fmla="*/ 1057758 h 3382963"/>
              <a:gd name="T80" fmla="*/ 2557039 w 2665412"/>
              <a:gd name="T81" fmla="*/ 1184676 h 3382963"/>
              <a:gd name="T82" fmla="*/ 2359043 w 2665412"/>
              <a:gd name="T83" fmla="*/ 1666644 h 3382963"/>
              <a:gd name="T84" fmla="*/ 1943029 w 2665412"/>
              <a:gd name="T85" fmla="*/ 1631742 h 3382963"/>
              <a:gd name="T86" fmla="*/ 1831795 w 2665412"/>
              <a:gd name="T87" fmla="*/ 1117727 h 3382963"/>
              <a:gd name="T88" fmla="*/ 1543971 w 2665412"/>
              <a:gd name="T89" fmla="*/ 596250 h 3382963"/>
              <a:gd name="T90" fmla="*/ 1297460 w 2665412"/>
              <a:gd name="T91" fmla="*/ 948099 h 3382963"/>
              <a:gd name="T92" fmla="*/ 1031888 w 2665412"/>
              <a:gd name="T93" fmla="*/ 755548 h 3382963"/>
              <a:gd name="T94" fmla="*/ 814631 w 2665412"/>
              <a:gd name="T95" fmla="*/ 602286 h 3382963"/>
              <a:gd name="T96" fmla="*/ 863801 w 2665412"/>
              <a:gd name="T97" fmla="*/ 640380 h 3382963"/>
              <a:gd name="T98" fmla="*/ 958650 w 2665412"/>
              <a:gd name="T99" fmla="*/ 731486 h 3382963"/>
              <a:gd name="T100" fmla="*/ 915825 w 2665412"/>
              <a:gd name="T101" fmla="*/ 1047026 h 3382963"/>
              <a:gd name="T102" fmla="*/ 1093788 w 2665412"/>
              <a:gd name="T103" fmla="*/ 1742545 h 3382963"/>
              <a:gd name="T104" fmla="*/ 941203 w 2665412"/>
              <a:gd name="T105" fmla="*/ 2331086 h 3382963"/>
              <a:gd name="T106" fmla="*/ 804162 w 2665412"/>
              <a:gd name="T107" fmla="*/ 2246646 h 3382963"/>
              <a:gd name="T108" fmla="*/ 518978 w 2665412"/>
              <a:gd name="T109" fmla="*/ 1458116 h 3382963"/>
              <a:gd name="T110" fmla="*/ 425714 w 2665412"/>
              <a:gd name="T111" fmla="*/ 1302568 h 3382963"/>
              <a:gd name="T112" fmla="*/ 154488 w 2665412"/>
              <a:gd name="T113" fmla="*/ 951475 h 3382963"/>
              <a:gd name="T114" fmla="*/ 4758 w 2665412"/>
              <a:gd name="T115" fmla="*/ 912429 h 3382963"/>
              <a:gd name="T116" fmla="*/ 912333 w 2665412"/>
              <a:gd name="T117" fmla="*/ 0 h 3382963"/>
              <a:gd name="T118" fmla="*/ 1112519 w 2665412"/>
              <a:gd name="T119" fmla="*/ 199433 h 3382963"/>
              <a:gd name="T120" fmla="*/ 953005 w 2665412"/>
              <a:gd name="T121" fmla="*/ 526732 h 3382963"/>
              <a:gd name="T122" fmla="*/ 719772 w 2665412"/>
              <a:gd name="T123" fmla="*/ 209293 h 3382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65412" h="3382963">
                <a:moveTo>
                  <a:pt x="506574" y="2643989"/>
                </a:moveTo>
                <a:lnTo>
                  <a:pt x="493243" y="2644624"/>
                </a:lnTo>
                <a:lnTo>
                  <a:pt x="480230" y="2646210"/>
                </a:lnTo>
                <a:lnTo>
                  <a:pt x="467217" y="2648431"/>
                </a:lnTo>
                <a:lnTo>
                  <a:pt x="454521" y="2650970"/>
                </a:lnTo>
                <a:lnTo>
                  <a:pt x="442460" y="2654460"/>
                </a:lnTo>
                <a:lnTo>
                  <a:pt x="430399" y="2658585"/>
                </a:lnTo>
                <a:lnTo>
                  <a:pt x="418655" y="2663027"/>
                </a:lnTo>
                <a:lnTo>
                  <a:pt x="407229" y="2667786"/>
                </a:lnTo>
                <a:lnTo>
                  <a:pt x="396120" y="2673180"/>
                </a:lnTo>
                <a:lnTo>
                  <a:pt x="385328" y="2679526"/>
                </a:lnTo>
                <a:lnTo>
                  <a:pt x="374854" y="2685872"/>
                </a:lnTo>
                <a:lnTo>
                  <a:pt x="364380" y="2692852"/>
                </a:lnTo>
                <a:lnTo>
                  <a:pt x="354858" y="2700784"/>
                </a:lnTo>
                <a:lnTo>
                  <a:pt x="345336" y="2708717"/>
                </a:lnTo>
                <a:lnTo>
                  <a:pt x="336449" y="2717284"/>
                </a:lnTo>
                <a:lnTo>
                  <a:pt x="327562" y="2725533"/>
                </a:lnTo>
                <a:lnTo>
                  <a:pt x="319310" y="2735052"/>
                </a:lnTo>
                <a:lnTo>
                  <a:pt x="312010" y="2744571"/>
                </a:lnTo>
                <a:lnTo>
                  <a:pt x="304710" y="2754724"/>
                </a:lnTo>
                <a:lnTo>
                  <a:pt x="298044" y="2764878"/>
                </a:lnTo>
                <a:lnTo>
                  <a:pt x="291696" y="2775348"/>
                </a:lnTo>
                <a:lnTo>
                  <a:pt x="285983" y="2786136"/>
                </a:lnTo>
                <a:lnTo>
                  <a:pt x="280905" y="2797241"/>
                </a:lnTo>
                <a:lnTo>
                  <a:pt x="276144" y="2808981"/>
                </a:lnTo>
                <a:lnTo>
                  <a:pt x="272018" y="2820721"/>
                </a:lnTo>
                <a:lnTo>
                  <a:pt x="268209" y="2832461"/>
                </a:lnTo>
                <a:lnTo>
                  <a:pt x="265353" y="2844835"/>
                </a:lnTo>
                <a:lnTo>
                  <a:pt x="263131" y="2857210"/>
                </a:lnTo>
                <a:lnTo>
                  <a:pt x="261226" y="2869584"/>
                </a:lnTo>
                <a:lnTo>
                  <a:pt x="259957" y="2882276"/>
                </a:lnTo>
                <a:lnTo>
                  <a:pt x="259322" y="2895285"/>
                </a:lnTo>
                <a:lnTo>
                  <a:pt x="259639" y="2908294"/>
                </a:lnTo>
                <a:lnTo>
                  <a:pt x="260274" y="2921620"/>
                </a:lnTo>
                <a:lnTo>
                  <a:pt x="261861" y="2934629"/>
                </a:lnTo>
                <a:lnTo>
                  <a:pt x="264083" y="2947638"/>
                </a:lnTo>
                <a:lnTo>
                  <a:pt x="266622" y="2960330"/>
                </a:lnTo>
                <a:lnTo>
                  <a:pt x="270113" y="2972704"/>
                </a:lnTo>
                <a:lnTo>
                  <a:pt x="273922" y="2984444"/>
                </a:lnTo>
                <a:lnTo>
                  <a:pt x="278366" y="2996501"/>
                </a:lnTo>
                <a:lnTo>
                  <a:pt x="283444" y="3007924"/>
                </a:lnTo>
                <a:lnTo>
                  <a:pt x="288840" y="3019029"/>
                </a:lnTo>
                <a:lnTo>
                  <a:pt x="294870" y="3029817"/>
                </a:lnTo>
                <a:lnTo>
                  <a:pt x="301536" y="3040605"/>
                </a:lnTo>
                <a:lnTo>
                  <a:pt x="308836" y="3050441"/>
                </a:lnTo>
                <a:lnTo>
                  <a:pt x="316136" y="3060277"/>
                </a:lnTo>
                <a:lnTo>
                  <a:pt x="323753" y="3069478"/>
                </a:lnTo>
                <a:lnTo>
                  <a:pt x="332323" y="3078680"/>
                </a:lnTo>
                <a:lnTo>
                  <a:pt x="341210" y="3087247"/>
                </a:lnTo>
                <a:lnTo>
                  <a:pt x="350732" y="3095496"/>
                </a:lnTo>
                <a:lnTo>
                  <a:pt x="360254" y="3103429"/>
                </a:lnTo>
                <a:lnTo>
                  <a:pt x="370411" y="3110409"/>
                </a:lnTo>
                <a:lnTo>
                  <a:pt x="380250" y="3117072"/>
                </a:lnTo>
                <a:lnTo>
                  <a:pt x="391041" y="3123418"/>
                </a:lnTo>
                <a:lnTo>
                  <a:pt x="401833" y="3128812"/>
                </a:lnTo>
                <a:lnTo>
                  <a:pt x="412942" y="3134206"/>
                </a:lnTo>
                <a:lnTo>
                  <a:pt x="424685" y="3138965"/>
                </a:lnTo>
                <a:lnTo>
                  <a:pt x="436429" y="3143090"/>
                </a:lnTo>
                <a:lnTo>
                  <a:pt x="448173" y="3146580"/>
                </a:lnTo>
                <a:lnTo>
                  <a:pt x="460551" y="3149753"/>
                </a:lnTo>
                <a:lnTo>
                  <a:pt x="472930" y="3151974"/>
                </a:lnTo>
                <a:lnTo>
                  <a:pt x="485626" y="3153878"/>
                </a:lnTo>
                <a:lnTo>
                  <a:pt x="498004" y="3154830"/>
                </a:lnTo>
                <a:lnTo>
                  <a:pt x="511017" y="3155147"/>
                </a:lnTo>
                <a:lnTo>
                  <a:pt x="524030" y="3155147"/>
                </a:lnTo>
                <a:lnTo>
                  <a:pt x="537044" y="3154513"/>
                </a:lnTo>
                <a:lnTo>
                  <a:pt x="550374" y="3152926"/>
                </a:lnTo>
                <a:lnTo>
                  <a:pt x="563070" y="3150705"/>
                </a:lnTo>
                <a:lnTo>
                  <a:pt x="575766" y="3148167"/>
                </a:lnTo>
                <a:lnTo>
                  <a:pt x="588462" y="3144994"/>
                </a:lnTo>
                <a:lnTo>
                  <a:pt x="600206" y="3141186"/>
                </a:lnTo>
                <a:lnTo>
                  <a:pt x="612267" y="3136744"/>
                </a:lnTo>
                <a:lnTo>
                  <a:pt x="623693" y="3131668"/>
                </a:lnTo>
                <a:lnTo>
                  <a:pt x="634802" y="3125956"/>
                </a:lnTo>
                <a:lnTo>
                  <a:pt x="645593" y="3119928"/>
                </a:lnTo>
                <a:lnTo>
                  <a:pt x="656067" y="3113265"/>
                </a:lnTo>
                <a:lnTo>
                  <a:pt x="665907" y="3106284"/>
                </a:lnTo>
                <a:lnTo>
                  <a:pt x="676063" y="3098986"/>
                </a:lnTo>
                <a:lnTo>
                  <a:pt x="685268" y="3090737"/>
                </a:lnTo>
                <a:lnTo>
                  <a:pt x="694155" y="3082487"/>
                </a:lnTo>
                <a:lnTo>
                  <a:pt x="702725" y="3073603"/>
                </a:lnTo>
                <a:lnTo>
                  <a:pt x="710977" y="3064402"/>
                </a:lnTo>
                <a:lnTo>
                  <a:pt x="718594" y="3054566"/>
                </a:lnTo>
                <a:lnTo>
                  <a:pt x="725894" y="3045047"/>
                </a:lnTo>
                <a:lnTo>
                  <a:pt x="732560" y="3034576"/>
                </a:lnTo>
                <a:lnTo>
                  <a:pt x="738908" y="3023788"/>
                </a:lnTo>
                <a:lnTo>
                  <a:pt x="744621" y="3013000"/>
                </a:lnTo>
                <a:lnTo>
                  <a:pt x="750017" y="3001895"/>
                </a:lnTo>
                <a:lnTo>
                  <a:pt x="754460" y="2990472"/>
                </a:lnTo>
                <a:lnTo>
                  <a:pt x="758586" y="2979050"/>
                </a:lnTo>
                <a:lnTo>
                  <a:pt x="762078" y="2966676"/>
                </a:lnTo>
                <a:lnTo>
                  <a:pt x="765252" y="2954618"/>
                </a:lnTo>
                <a:lnTo>
                  <a:pt x="767473" y="2942244"/>
                </a:lnTo>
                <a:lnTo>
                  <a:pt x="769378" y="2929870"/>
                </a:lnTo>
                <a:lnTo>
                  <a:pt x="770330" y="2916861"/>
                </a:lnTo>
                <a:lnTo>
                  <a:pt x="770965" y="2903852"/>
                </a:lnTo>
                <a:lnTo>
                  <a:pt x="770647" y="2890843"/>
                </a:lnTo>
                <a:lnTo>
                  <a:pt x="770013" y="2877834"/>
                </a:lnTo>
                <a:lnTo>
                  <a:pt x="768426" y="2864507"/>
                </a:lnTo>
                <a:lnTo>
                  <a:pt x="766521" y="2851816"/>
                </a:lnTo>
                <a:lnTo>
                  <a:pt x="763982" y="2839441"/>
                </a:lnTo>
                <a:lnTo>
                  <a:pt x="760808" y="2827067"/>
                </a:lnTo>
                <a:lnTo>
                  <a:pt x="756682" y="2814692"/>
                </a:lnTo>
                <a:lnTo>
                  <a:pt x="752238" y="2802953"/>
                </a:lnTo>
                <a:lnTo>
                  <a:pt x="747160" y="2791530"/>
                </a:lnTo>
                <a:lnTo>
                  <a:pt x="741764" y="2780108"/>
                </a:lnTo>
                <a:lnTo>
                  <a:pt x="735416" y="2769637"/>
                </a:lnTo>
                <a:lnTo>
                  <a:pt x="729068" y="2759166"/>
                </a:lnTo>
                <a:lnTo>
                  <a:pt x="722086" y="2749013"/>
                </a:lnTo>
                <a:lnTo>
                  <a:pt x="714468" y="2739177"/>
                </a:lnTo>
                <a:lnTo>
                  <a:pt x="706533" y="2729658"/>
                </a:lnTo>
                <a:lnTo>
                  <a:pt x="697964" y="2720774"/>
                </a:lnTo>
                <a:lnTo>
                  <a:pt x="689394" y="2712207"/>
                </a:lnTo>
                <a:lnTo>
                  <a:pt x="680189" y="2704275"/>
                </a:lnTo>
                <a:lnTo>
                  <a:pt x="670350" y="2696342"/>
                </a:lnTo>
                <a:lnTo>
                  <a:pt x="660511" y="2689362"/>
                </a:lnTo>
                <a:lnTo>
                  <a:pt x="650037" y="2682382"/>
                </a:lnTo>
                <a:lnTo>
                  <a:pt x="639563" y="2676353"/>
                </a:lnTo>
                <a:lnTo>
                  <a:pt x="628771" y="2670324"/>
                </a:lnTo>
                <a:lnTo>
                  <a:pt x="617662" y="2665248"/>
                </a:lnTo>
                <a:lnTo>
                  <a:pt x="606236" y="2660171"/>
                </a:lnTo>
                <a:lnTo>
                  <a:pt x="594175" y="2656364"/>
                </a:lnTo>
                <a:lnTo>
                  <a:pt x="582431" y="2652873"/>
                </a:lnTo>
                <a:lnTo>
                  <a:pt x="570053" y="2650018"/>
                </a:lnTo>
                <a:lnTo>
                  <a:pt x="557992" y="2647479"/>
                </a:lnTo>
                <a:lnTo>
                  <a:pt x="545296" y="2645576"/>
                </a:lnTo>
                <a:lnTo>
                  <a:pt x="532600" y="2644306"/>
                </a:lnTo>
                <a:lnTo>
                  <a:pt x="519587" y="2643989"/>
                </a:lnTo>
                <a:lnTo>
                  <a:pt x="506574" y="2643989"/>
                </a:lnTo>
                <a:close/>
                <a:moveTo>
                  <a:pt x="552279" y="2413000"/>
                </a:moveTo>
                <a:lnTo>
                  <a:pt x="560214" y="2505650"/>
                </a:lnTo>
                <a:lnTo>
                  <a:pt x="569736" y="2506602"/>
                </a:lnTo>
                <a:lnTo>
                  <a:pt x="578940" y="2508188"/>
                </a:lnTo>
                <a:lnTo>
                  <a:pt x="588779" y="2510092"/>
                </a:lnTo>
                <a:lnTo>
                  <a:pt x="597984" y="2511678"/>
                </a:lnTo>
                <a:lnTo>
                  <a:pt x="607506" y="2513582"/>
                </a:lnTo>
                <a:lnTo>
                  <a:pt x="617028" y="2516120"/>
                </a:lnTo>
                <a:lnTo>
                  <a:pt x="626232" y="2518976"/>
                </a:lnTo>
                <a:lnTo>
                  <a:pt x="635119" y="2521514"/>
                </a:lnTo>
                <a:lnTo>
                  <a:pt x="644006" y="2524370"/>
                </a:lnTo>
                <a:lnTo>
                  <a:pt x="653211" y="2527860"/>
                </a:lnTo>
                <a:lnTo>
                  <a:pt x="661780" y="2531033"/>
                </a:lnTo>
                <a:lnTo>
                  <a:pt x="670668" y="2534841"/>
                </a:lnTo>
                <a:lnTo>
                  <a:pt x="679237" y="2538648"/>
                </a:lnTo>
                <a:lnTo>
                  <a:pt x="687807" y="2542773"/>
                </a:lnTo>
                <a:lnTo>
                  <a:pt x="696377" y="2547215"/>
                </a:lnTo>
                <a:lnTo>
                  <a:pt x="704629" y="2551657"/>
                </a:lnTo>
                <a:lnTo>
                  <a:pt x="764299" y="2480266"/>
                </a:lnTo>
                <a:lnTo>
                  <a:pt x="884275" y="2581165"/>
                </a:lnTo>
                <a:lnTo>
                  <a:pt x="824922" y="2651921"/>
                </a:lnTo>
                <a:lnTo>
                  <a:pt x="830953" y="2659219"/>
                </a:lnTo>
                <a:lnTo>
                  <a:pt x="836348" y="2666517"/>
                </a:lnTo>
                <a:lnTo>
                  <a:pt x="842062" y="2674449"/>
                </a:lnTo>
                <a:lnTo>
                  <a:pt x="847140" y="2682382"/>
                </a:lnTo>
                <a:lnTo>
                  <a:pt x="852536" y="2690314"/>
                </a:lnTo>
                <a:lnTo>
                  <a:pt x="857297" y="2698563"/>
                </a:lnTo>
                <a:lnTo>
                  <a:pt x="862057" y="2706813"/>
                </a:lnTo>
                <a:lnTo>
                  <a:pt x="866501" y="2715380"/>
                </a:lnTo>
                <a:lnTo>
                  <a:pt x="870945" y="2723947"/>
                </a:lnTo>
                <a:lnTo>
                  <a:pt x="875071" y="2732514"/>
                </a:lnTo>
                <a:lnTo>
                  <a:pt x="879197" y="2741398"/>
                </a:lnTo>
                <a:lnTo>
                  <a:pt x="883006" y="2750282"/>
                </a:lnTo>
                <a:lnTo>
                  <a:pt x="886497" y="2759166"/>
                </a:lnTo>
                <a:lnTo>
                  <a:pt x="889671" y="2768050"/>
                </a:lnTo>
                <a:lnTo>
                  <a:pt x="892845" y="2777252"/>
                </a:lnTo>
                <a:lnTo>
                  <a:pt x="896019" y="2786453"/>
                </a:lnTo>
                <a:lnTo>
                  <a:pt x="986794" y="2779156"/>
                </a:lnTo>
                <a:lnTo>
                  <a:pt x="1000125" y="2934629"/>
                </a:lnTo>
                <a:lnTo>
                  <a:pt x="909667" y="2942879"/>
                </a:lnTo>
                <a:lnTo>
                  <a:pt x="908397" y="2952397"/>
                </a:lnTo>
                <a:lnTo>
                  <a:pt x="907128" y="2962233"/>
                </a:lnTo>
                <a:lnTo>
                  <a:pt x="905541" y="2971752"/>
                </a:lnTo>
                <a:lnTo>
                  <a:pt x="903636" y="2981588"/>
                </a:lnTo>
                <a:lnTo>
                  <a:pt x="901415" y="2990790"/>
                </a:lnTo>
                <a:lnTo>
                  <a:pt x="899193" y="3000309"/>
                </a:lnTo>
                <a:lnTo>
                  <a:pt x="896654" y="3009827"/>
                </a:lnTo>
                <a:lnTo>
                  <a:pt x="893797" y="3019029"/>
                </a:lnTo>
                <a:lnTo>
                  <a:pt x="890623" y="3027913"/>
                </a:lnTo>
                <a:lnTo>
                  <a:pt x="887449" y="3036797"/>
                </a:lnTo>
                <a:lnTo>
                  <a:pt x="883958" y="3045999"/>
                </a:lnTo>
                <a:lnTo>
                  <a:pt x="880149" y="3054566"/>
                </a:lnTo>
                <a:lnTo>
                  <a:pt x="876658" y="3063450"/>
                </a:lnTo>
                <a:lnTo>
                  <a:pt x="872532" y="3072017"/>
                </a:lnTo>
                <a:lnTo>
                  <a:pt x="868088" y="3080584"/>
                </a:lnTo>
                <a:lnTo>
                  <a:pt x="863644" y="3089150"/>
                </a:lnTo>
                <a:lnTo>
                  <a:pt x="933154" y="3147532"/>
                </a:lnTo>
                <a:lnTo>
                  <a:pt x="831905" y="3267151"/>
                </a:lnTo>
                <a:lnTo>
                  <a:pt x="763347" y="3209404"/>
                </a:lnTo>
                <a:lnTo>
                  <a:pt x="755730" y="3215433"/>
                </a:lnTo>
                <a:lnTo>
                  <a:pt x="748112" y="3221144"/>
                </a:lnTo>
                <a:lnTo>
                  <a:pt x="740177" y="3226538"/>
                </a:lnTo>
                <a:lnTo>
                  <a:pt x="732560" y="3231615"/>
                </a:lnTo>
                <a:lnTo>
                  <a:pt x="724307" y="3237009"/>
                </a:lnTo>
                <a:lnTo>
                  <a:pt x="716055" y="3242085"/>
                </a:lnTo>
                <a:lnTo>
                  <a:pt x="707485" y="3246527"/>
                </a:lnTo>
                <a:lnTo>
                  <a:pt x="698916" y="3251287"/>
                </a:lnTo>
                <a:lnTo>
                  <a:pt x="690346" y="3256046"/>
                </a:lnTo>
                <a:lnTo>
                  <a:pt x="681459" y="3259854"/>
                </a:lnTo>
                <a:lnTo>
                  <a:pt x="672572" y="3263979"/>
                </a:lnTo>
                <a:lnTo>
                  <a:pt x="663685" y="3267786"/>
                </a:lnTo>
                <a:lnTo>
                  <a:pt x="654480" y="3271276"/>
                </a:lnTo>
                <a:lnTo>
                  <a:pt x="645593" y="3274449"/>
                </a:lnTo>
                <a:lnTo>
                  <a:pt x="635754" y="3277305"/>
                </a:lnTo>
                <a:lnTo>
                  <a:pt x="626549" y="3280478"/>
                </a:lnTo>
                <a:lnTo>
                  <a:pt x="634484" y="3369637"/>
                </a:lnTo>
                <a:lnTo>
                  <a:pt x="478008" y="3382963"/>
                </a:lnTo>
                <a:lnTo>
                  <a:pt x="470390" y="3293804"/>
                </a:lnTo>
                <a:lnTo>
                  <a:pt x="460551" y="3292535"/>
                </a:lnTo>
                <a:lnTo>
                  <a:pt x="451029" y="3291266"/>
                </a:lnTo>
                <a:lnTo>
                  <a:pt x="441190" y="3289362"/>
                </a:lnTo>
                <a:lnTo>
                  <a:pt x="431668" y="3287458"/>
                </a:lnTo>
                <a:lnTo>
                  <a:pt x="421829" y="3285237"/>
                </a:lnTo>
                <a:lnTo>
                  <a:pt x="412624" y="3283016"/>
                </a:lnTo>
                <a:lnTo>
                  <a:pt x="403420" y="3280478"/>
                </a:lnTo>
                <a:lnTo>
                  <a:pt x="394215" y="3277305"/>
                </a:lnTo>
                <a:lnTo>
                  <a:pt x="384693" y="3274449"/>
                </a:lnTo>
                <a:lnTo>
                  <a:pt x="375806" y="3271276"/>
                </a:lnTo>
                <a:lnTo>
                  <a:pt x="366919" y="3267786"/>
                </a:lnTo>
                <a:lnTo>
                  <a:pt x="358032" y="3263979"/>
                </a:lnTo>
                <a:lnTo>
                  <a:pt x="349145" y="3259854"/>
                </a:lnTo>
                <a:lnTo>
                  <a:pt x="340575" y="3256046"/>
                </a:lnTo>
                <a:lnTo>
                  <a:pt x="332006" y="3251921"/>
                </a:lnTo>
                <a:lnTo>
                  <a:pt x="323436" y="3246845"/>
                </a:lnTo>
                <a:lnTo>
                  <a:pt x="265987" y="3315697"/>
                </a:lnTo>
                <a:lnTo>
                  <a:pt x="146012" y="3214798"/>
                </a:lnTo>
                <a:lnTo>
                  <a:pt x="204412" y="3145628"/>
                </a:lnTo>
                <a:lnTo>
                  <a:pt x="198382" y="3138331"/>
                </a:lnTo>
                <a:lnTo>
                  <a:pt x="192669" y="3130398"/>
                </a:lnTo>
                <a:lnTo>
                  <a:pt x="187273" y="3122466"/>
                </a:lnTo>
                <a:lnTo>
                  <a:pt x="181877" y="3114851"/>
                </a:lnTo>
                <a:lnTo>
                  <a:pt x="176799" y="3106602"/>
                </a:lnTo>
                <a:lnTo>
                  <a:pt x="172038" y="3098352"/>
                </a:lnTo>
                <a:lnTo>
                  <a:pt x="167277" y="3089785"/>
                </a:lnTo>
                <a:lnTo>
                  <a:pt x="162834" y="3081853"/>
                </a:lnTo>
                <a:lnTo>
                  <a:pt x="158390" y="3072969"/>
                </a:lnTo>
                <a:lnTo>
                  <a:pt x="154264" y="3064402"/>
                </a:lnTo>
                <a:lnTo>
                  <a:pt x="150455" y="3055517"/>
                </a:lnTo>
                <a:lnTo>
                  <a:pt x="146646" y="3046633"/>
                </a:lnTo>
                <a:lnTo>
                  <a:pt x="143155" y="3037114"/>
                </a:lnTo>
                <a:lnTo>
                  <a:pt x="139664" y="3028230"/>
                </a:lnTo>
                <a:lnTo>
                  <a:pt x="136807" y="3018711"/>
                </a:lnTo>
                <a:lnTo>
                  <a:pt x="133633" y="3009193"/>
                </a:lnTo>
                <a:lnTo>
                  <a:pt x="43175" y="3017125"/>
                </a:lnTo>
                <a:lnTo>
                  <a:pt x="30162" y="2861334"/>
                </a:lnTo>
                <a:lnTo>
                  <a:pt x="121255" y="2853402"/>
                </a:lnTo>
                <a:lnTo>
                  <a:pt x="122207" y="2843249"/>
                </a:lnTo>
                <a:lnTo>
                  <a:pt x="123794" y="2833730"/>
                </a:lnTo>
                <a:lnTo>
                  <a:pt x="125698" y="2824529"/>
                </a:lnTo>
                <a:lnTo>
                  <a:pt x="127285" y="2814692"/>
                </a:lnTo>
                <a:lnTo>
                  <a:pt x="129824" y="2805491"/>
                </a:lnTo>
                <a:lnTo>
                  <a:pt x="132046" y="2796290"/>
                </a:lnTo>
                <a:lnTo>
                  <a:pt x="134903" y="2787088"/>
                </a:lnTo>
                <a:lnTo>
                  <a:pt x="137442" y="2777569"/>
                </a:lnTo>
                <a:lnTo>
                  <a:pt x="140298" y="2768685"/>
                </a:lnTo>
                <a:lnTo>
                  <a:pt x="143790" y="2759801"/>
                </a:lnTo>
                <a:lnTo>
                  <a:pt x="147598" y="2750917"/>
                </a:lnTo>
                <a:lnTo>
                  <a:pt x="151090" y="2742032"/>
                </a:lnTo>
                <a:lnTo>
                  <a:pt x="154899" y="2733466"/>
                </a:lnTo>
                <a:lnTo>
                  <a:pt x="159025" y="2724899"/>
                </a:lnTo>
                <a:lnTo>
                  <a:pt x="167912" y="2707765"/>
                </a:lnTo>
                <a:lnTo>
                  <a:pt x="97450" y="2648749"/>
                </a:lnTo>
                <a:lnTo>
                  <a:pt x="198382" y="2528812"/>
                </a:lnTo>
                <a:lnTo>
                  <a:pt x="269161" y="2588780"/>
                </a:lnTo>
                <a:lnTo>
                  <a:pt x="284079" y="2577675"/>
                </a:lnTo>
                <a:lnTo>
                  <a:pt x="299631" y="2566887"/>
                </a:lnTo>
                <a:lnTo>
                  <a:pt x="307884" y="2561493"/>
                </a:lnTo>
                <a:lnTo>
                  <a:pt x="315819" y="2556734"/>
                </a:lnTo>
                <a:lnTo>
                  <a:pt x="324388" y="2552292"/>
                </a:lnTo>
                <a:lnTo>
                  <a:pt x="332323" y="2547532"/>
                </a:lnTo>
                <a:lnTo>
                  <a:pt x="340893" y="2543407"/>
                </a:lnTo>
                <a:lnTo>
                  <a:pt x="349463" y="2539283"/>
                </a:lnTo>
                <a:lnTo>
                  <a:pt x="358350" y="2535158"/>
                </a:lnTo>
                <a:lnTo>
                  <a:pt x="367237" y="2531350"/>
                </a:lnTo>
                <a:lnTo>
                  <a:pt x="376124" y="2528177"/>
                </a:lnTo>
                <a:lnTo>
                  <a:pt x="385646" y="2524687"/>
                </a:lnTo>
                <a:lnTo>
                  <a:pt x="394533" y="2521832"/>
                </a:lnTo>
                <a:lnTo>
                  <a:pt x="403737" y="2518976"/>
                </a:lnTo>
                <a:lnTo>
                  <a:pt x="396120" y="2426327"/>
                </a:lnTo>
                <a:lnTo>
                  <a:pt x="552279" y="2413000"/>
                </a:lnTo>
                <a:close/>
                <a:moveTo>
                  <a:pt x="1753153" y="2246313"/>
                </a:moveTo>
                <a:lnTo>
                  <a:pt x="1813988" y="2246313"/>
                </a:lnTo>
                <a:lnTo>
                  <a:pt x="1817474" y="2246631"/>
                </a:lnTo>
                <a:lnTo>
                  <a:pt x="1820959" y="2247583"/>
                </a:lnTo>
                <a:lnTo>
                  <a:pt x="1823811" y="2248536"/>
                </a:lnTo>
                <a:lnTo>
                  <a:pt x="1826346" y="2250441"/>
                </a:lnTo>
                <a:lnTo>
                  <a:pt x="1828564" y="2252346"/>
                </a:lnTo>
                <a:lnTo>
                  <a:pt x="1830148" y="2254886"/>
                </a:lnTo>
                <a:lnTo>
                  <a:pt x="1831415" y="2257426"/>
                </a:lnTo>
                <a:lnTo>
                  <a:pt x="1831732" y="2259966"/>
                </a:lnTo>
                <a:lnTo>
                  <a:pt x="1831732" y="2310766"/>
                </a:lnTo>
                <a:lnTo>
                  <a:pt x="1842188" y="2312036"/>
                </a:lnTo>
                <a:lnTo>
                  <a:pt x="1852011" y="2313623"/>
                </a:lnTo>
                <a:lnTo>
                  <a:pt x="1862467" y="2315528"/>
                </a:lnTo>
                <a:lnTo>
                  <a:pt x="1871973" y="2317751"/>
                </a:lnTo>
                <a:lnTo>
                  <a:pt x="1880528" y="2319973"/>
                </a:lnTo>
                <a:lnTo>
                  <a:pt x="1889400" y="2322513"/>
                </a:lnTo>
                <a:lnTo>
                  <a:pt x="1897955" y="2325371"/>
                </a:lnTo>
                <a:lnTo>
                  <a:pt x="1907460" y="2328863"/>
                </a:lnTo>
                <a:lnTo>
                  <a:pt x="1916332" y="2332673"/>
                </a:lnTo>
                <a:lnTo>
                  <a:pt x="1925204" y="2336801"/>
                </a:lnTo>
                <a:lnTo>
                  <a:pt x="1934393" y="2341246"/>
                </a:lnTo>
                <a:lnTo>
                  <a:pt x="1942948" y="2345691"/>
                </a:lnTo>
                <a:lnTo>
                  <a:pt x="1951503" y="2350771"/>
                </a:lnTo>
                <a:lnTo>
                  <a:pt x="1960058" y="2355851"/>
                </a:lnTo>
                <a:lnTo>
                  <a:pt x="1967662" y="2361566"/>
                </a:lnTo>
                <a:lnTo>
                  <a:pt x="1975267" y="2367281"/>
                </a:lnTo>
                <a:lnTo>
                  <a:pt x="1982238" y="2372996"/>
                </a:lnTo>
                <a:lnTo>
                  <a:pt x="1988575" y="2379346"/>
                </a:lnTo>
                <a:lnTo>
                  <a:pt x="1994278" y="2385378"/>
                </a:lnTo>
                <a:lnTo>
                  <a:pt x="1999665" y="2392046"/>
                </a:lnTo>
                <a:lnTo>
                  <a:pt x="2002199" y="2396491"/>
                </a:lnTo>
                <a:lnTo>
                  <a:pt x="2004100" y="2401253"/>
                </a:lnTo>
                <a:lnTo>
                  <a:pt x="2005051" y="2406016"/>
                </a:lnTo>
                <a:lnTo>
                  <a:pt x="2005685" y="2411413"/>
                </a:lnTo>
                <a:lnTo>
                  <a:pt x="2005051" y="2416493"/>
                </a:lnTo>
                <a:lnTo>
                  <a:pt x="2003784" y="2421891"/>
                </a:lnTo>
                <a:lnTo>
                  <a:pt x="2001566" y="2427288"/>
                </a:lnTo>
                <a:lnTo>
                  <a:pt x="1998397" y="2432368"/>
                </a:lnTo>
                <a:lnTo>
                  <a:pt x="1996179" y="2435543"/>
                </a:lnTo>
                <a:lnTo>
                  <a:pt x="1993961" y="2438401"/>
                </a:lnTo>
                <a:lnTo>
                  <a:pt x="1991426" y="2441576"/>
                </a:lnTo>
                <a:lnTo>
                  <a:pt x="1988575" y="2444433"/>
                </a:lnTo>
                <a:lnTo>
                  <a:pt x="1985406" y="2447291"/>
                </a:lnTo>
                <a:lnTo>
                  <a:pt x="1982238" y="2449831"/>
                </a:lnTo>
                <a:lnTo>
                  <a:pt x="1978435" y="2452688"/>
                </a:lnTo>
                <a:lnTo>
                  <a:pt x="1974633" y="2454911"/>
                </a:lnTo>
                <a:lnTo>
                  <a:pt x="1971148" y="2457133"/>
                </a:lnTo>
                <a:lnTo>
                  <a:pt x="1967029" y="2459038"/>
                </a:lnTo>
                <a:lnTo>
                  <a:pt x="1962910" y="2460626"/>
                </a:lnTo>
                <a:lnTo>
                  <a:pt x="1958790" y="2462213"/>
                </a:lnTo>
                <a:lnTo>
                  <a:pt x="1954671" y="2463483"/>
                </a:lnTo>
                <a:lnTo>
                  <a:pt x="1950235" y="2464118"/>
                </a:lnTo>
                <a:lnTo>
                  <a:pt x="1945799" y="2464753"/>
                </a:lnTo>
                <a:lnTo>
                  <a:pt x="1941364" y="2464753"/>
                </a:lnTo>
                <a:lnTo>
                  <a:pt x="1936294" y="2464753"/>
                </a:lnTo>
                <a:lnTo>
                  <a:pt x="1931541" y="2464118"/>
                </a:lnTo>
                <a:lnTo>
                  <a:pt x="1926471" y="2462531"/>
                </a:lnTo>
                <a:lnTo>
                  <a:pt x="1922035" y="2460626"/>
                </a:lnTo>
                <a:lnTo>
                  <a:pt x="1917916" y="2458403"/>
                </a:lnTo>
                <a:lnTo>
                  <a:pt x="1914431" y="2455546"/>
                </a:lnTo>
                <a:lnTo>
                  <a:pt x="1910946" y="2452688"/>
                </a:lnTo>
                <a:lnTo>
                  <a:pt x="1908094" y="2448878"/>
                </a:lnTo>
                <a:lnTo>
                  <a:pt x="1904925" y="2445068"/>
                </a:lnTo>
                <a:lnTo>
                  <a:pt x="1903341" y="2443798"/>
                </a:lnTo>
                <a:lnTo>
                  <a:pt x="1897004" y="2438401"/>
                </a:lnTo>
                <a:lnTo>
                  <a:pt x="1890667" y="2433638"/>
                </a:lnTo>
                <a:lnTo>
                  <a:pt x="1883696" y="2429193"/>
                </a:lnTo>
                <a:lnTo>
                  <a:pt x="1876092" y="2424431"/>
                </a:lnTo>
                <a:lnTo>
                  <a:pt x="1868804" y="2419986"/>
                </a:lnTo>
                <a:lnTo>
                  <a:pt x="1861200" y="2415858"/>
                </a:lnTo>
                <a:lnTo>
                  <a:pt x="1853912" y="2412366"/>
                </a:lnTo>
                <a:lnTo>
                  <a:pt x="1847258" y="2409508"/>
                </a:lnTo>
                <a:lnTo>
                  <a:pt x="1840921" y="2407286"/>
                </a:lnTo>
                <a:lnTo>
                  <a:pt x="1834267" y="2405381"/>
                </a:lnTo>
                <a:lnTo>
                  <a:pt x="1827296" y="2403793"/>
                </a:lnTo>
                <a:lnTo>
                  <a:pt x="1820642" y="2402523"/>
                </a:lnTo>
                <a:lnTo>
                  <a:pt x="1813355" y="2401253"/>
                </a:lnTo>
                <a:lnTo>
                  <a:pt x="1806384" y="2400301"/>
                </a:lnTo>
                <a:lnTo>
                  <a:pt x="1799730" y="2399666"/>
                </a:lnTo>
                <a:lnTo>
                  <a:pt x="1792759" y="2399348"/>
                </a:lnTo>
                <a:lnTo>
                  <a:pt x="1786105" y="2399031"/>
                </a:lnTo>
                <a:lnTo>
                  <a:pt x="1776917" y="2399348"/>
                </a:lnTo>
                <a:lnTo>
                  <a:pt x="1767094" y="2400301"/>
                </a:lnTo>
                <a:lnTo>
                  <a:pt x="1756321" y="2401571"/>
                </a:lnTo>
                <a:lnTo>
                  <a:pt x="1745548" y="2404428"/>
                </a:lnTo>
                <a:lnTo>
                  <a:pt x="1740162" y="2405698"/>
                </a:lnTo>
                <a:lnTo>
                  <a:pt x="1734458" y="2407603"/>
                </a:lnTo>
                <a:lnTo>
                  <a:pt x="1729072" y="2409826"/>
                </a:lnTo>
                <a:lnTo>
                  <a:pt x="1723368" y="2412048"/>
                </a:lnTo>
                <a:lnTo>
                  <a:pt x="1717982" y="2414906"/>
                </a:lnTo>
                <a:lnTo>
                  <a:pt x="1712279" y="2418081"/>
                </a:lnTo>
                <a:lnTo>
                  <a:pt x="1706575" y="2421256"/>
                </a:lnTo>
                <a:lnTo>
                  <a:pt x="1701506" y="2425383"/>
                </a:lnTo>
                <a:lnTo>
                  <a:pt x="1698337" y="2427923"/>
                </a:lnTo>
                <a:lnTo>
                  <a:pt x="1695168" y="2431416"/>
                </a:lnTo>
                <a:lnTo>
                  <a:pt x="1692634" y="2434908"/>
                </a:lnTo>
                <a:lnTo>
                  <a:pt x="1690415" y="2438401"/>
                </a:lnTo>
                <a:lnTo>
                  <a:pt x="1688514" y="2442211"/>
                </a:lnTo>
                <a:lnTo>
                  <a:pt x="1686930" y="2446338"/>
                </a:lnTo>
                <a:lnTo>
                  <a:pt x="1686296" y="2450783"/>
                </a:lnTo>
                <a:lnTo>
                  <a:pt x="1685662" y="2455228"/>
                </a:lnTo>
                <a:lnTo>
                  <a:pt x="1685346" y="2459673"/>
                </a:lnTo>
                <a:lnTo>
                  <a:pt x="1685346" y="2464118"/>
                </a:lnTo>
                <a:lnTo>
                  <a:pt x="1685662" y="2468563"/>
                </a:lnTo>
                <a:lnTo>
                  <a:pt x="1686296" y="2473008"/>
                </a:lnTo>
                <a:lnTo>
                  <a:pt x="1687880" y="2477136"/>
                </a:lnTo>
                <a:lnTo>
                  <a:pt x="1689148" y="2481581"/>
                </a:lnTo>
                <a:lnTo>
                  <a:pt x="1691366" y="2485708"/>
                </a:lnTo>
                <a:lnTo>
                  <a:pt x="1693584" y="2489518"/>
                </a:lnTo>
                <a:lnTo>
                  <a:pt x="1698654" y="2495233"/>
                </a:lnTo>
                <a:lnTo>
                  <a:pt x="1703723" y="2500631"/>
                </a:lnTo>
                <a:lnTo>
                  <a:pt x="1709427" y="2505076"/>
                </a:lnTo>
                <a:lnTo>
                  <a:pt x="1715130" y="2508568"/>
                </a:lnTo>
                <a:lnTo>
                  <a:pt x="1721784" y="2512378"/>
                </a:lnTo>
                <a:lnTo>
                  <a:pt x="1729389" y="2515871"/>
                </a:lnTo>
                <a:lnTo>
                  <a:pt x="1745865" y="2522538"/>
                </a:lnTo>
                <a:lnTo>
                  <a:pt x="1750618" y="2524443"/>
                </a:lnTo>
                <a:lnTo>
                  <a:pt x="1778501" y="2534603"/>
                </a:lnTo>
                <a:lnTo>
                  <a:pt x="1797829" y="2542223"/>
                </a:lnTo>
                <a:lnTo>
                  <a:pt x="1816523" y="2549208"/>
                </a:lnTo>
                <a:lnTo>
                  <a:pt x="1827613" y="2553336"/>
                </a:lnTo>
                <a:lnTo>
                  <a:pt x="1854546" y="2562861"/>
                </a:lnTo>
                <a:lnTo>
                  <a:pt x="1868804" y="2568258"/>
                </a:lnTo>
                <a:lnTo>
                  <a:pt x="1882746" y="2573656"/>
                </a:lnTo>
                <a:lnTo>
                  <a:pt x="1897004" y="2579688"/>
                </a:lnTo>
                <a:lnTo>
                  <a:pt x="1911262" y="2585721"/>
                </a:lnTo>
                <a:lnTo>
                  <a:pt x="1925204" y="2592388"/>
                </a:lnTo>
                <a:lnTo>
                  <a:pt x="1938512" y="2599373"/>
                </a:lnTo>
                <a:lnTo>
                  <a:pt x="1951503" y="2606676"/>
                </a:lnTo>
                <a:lnTo>
                  <a:pt x="1964177" y="2614613"/>
                </a:lnTo>
                <a:lnTo>
                  <a:pt x="1969563" y="2618741"/>
                </a:lnTo>
                <a:lnTo>
                  <a:pt x="1975584" y="2622868"/>
                </a:lnTo>
                <a:lnTo>
                  <a:pt x="1980653" y="2627313"/>
                </a:lnTo>
                <a:lnTo>
                  <a:pt x="1986040" y="2631758"/>
                </a:lnTo>
                <a:lnTo>
                  <a:pt x="1990793" y="2636203"/>
                </a:lnTo>
                <a:lnTo>
                  <a:pt x="1995229" y="2640966"/>
                </a:lnTo>
                <a:lnTo>
                  <a:pt x="1999665" y="2645728"/>
                </a:lnTo>
                <a:lnTo>
                  <a:pt x="2003467" y="2651126"/>
                </a:lnTo>
                <a:lnTo>
                  <a:pt x="2006952" y="2656206"/>
                </a:lnTo>
                <a:lnTo>
                  <a:pt x="2010438" y="2661286"/>
                </a:lnTo>
                <a:lnTo>
                  <a:pt x="2012972" y="2667001"/>
                </a:lnTo>
                <a:lnTo>
                  <a:pt x="2015507" y="2672398"/>
                </a:lnTo>
                <a:lnTo>
                  <a:pt x="2017408" y="2677796"/>
                </a:lnTo>
                <a:lnTo>
                  <a:pt x="2019309" y="2682876"/>
                </a:lnTo>
                <a:lnTo>
                  <a:pt x="2020260" y="2688273"/>
                </a:lnTo>
                <a:lnTo>
                  <a:pt x="2021844" y="2693671"/>
                </a:lnTo>
                <a:lnTo>
                  <a:pt x="2022478" y="2699068"/>
                </a:lnTo>
                <a:lnTo>
                  <a:pt x="2023429" y="2704148"/>
                </a:lnTo>
                <a:lnTo>
                  <a:pt x="2023745" y="2709546"/>
                </a:lnTo>
                <a:lnTo>
                  <a:pt x="2024062" y="2714943"/>
                </a:lnTo>
                <a:lnTo>
                  <a:pt x="2024062" y="2720023"/>
                </a:lnTo>
                <a:lnTo>
                  <a:pt x="2024062" y="2725738"/>
                </a:lnTo>
                <a:lnTo>
                  <a:pt x="2023429" y="2730818"/>
                </a:lnTo>
                <a:lnTo>
                  <a:pt x="2022478" y="2736216"/>
                </a:lnTo>
                <a:lnTo>
                  <a:pt x="2021844" y="2741296"/>
                </a:lnTo>
                <a:lnTo>
                  <a:pt x="2020894" y="2746376"/>
                </a:lnTo>
                <a:lnTo>
                  <a:pt x="2019309" y="2751773"/>
                </a:lnTo>
                <a:lnTo>
                  <a:pt x="2017725" y="2756853"/>
                </a:lnTo>
                <a:lnTo>
                  <a:pt x="2014240" y="2767331"/>
                </a:lnTo>
                <a:lnTo>
                  <a:pt x="2009170" y="2777173"/>
                </a:lnTo>
                <a:lnTo>
                  <a:pt x="2004100" y="2787016"/>
                </a:lnTo>
                <a:lnTo>
                  <a:pt x="1997763" y="2796223"/>
                </a:lnTo>
                <a:lnTo>
                  <a:pt x="1990476" y="2805431"/>
                </a:lnTo>
                <a:lnTo>
                  <a:pt x="1982554" y="2814003"/>
                </a:lnTo>
                <a:lnTo>
                  <a:pt x="1973683" y="2822576"/>
                </a:lnTo>
                <a:lnTo>
                  <a:pt x="1964177" y="2830513"/>
                </a:lnTo>
                <a:lnTo>
                  <a:pt x="1958474" y="2834641"/>
                </a:lnTo>
                <a:lnTo>
                  <a:pt x="1952137" y="2838768"/>
                </a:lnTo>
                <a:lnTo>
                  <a:pt x="1945799" y="2842261"/>
                </a:lnTo>
                <a:lnTo>
                  <a:pt x="1938829" y="2845753"/>
                </a:lnTo>
                <a:lnTo>
                  <a:pt x="1931541" y="2848928"/>
                </a:lnTo>
                <a:lnTo>
                  <a:pt x="1923937" y="2852421"/>
                </a:lnTo>
                <a:lnTo>
                  <a:pt x="1915698" y="2854961"/>
                </a:lnTo>
                <a:lnTo>
                  <a:pt x="1907777" y="2857818"/>
                </a:lnTo>
                <a:lnTo>
                  <a:pt x="1899222" y="2860041"/>
                </a:lnTo>
                <a:lnTo>
                  <a:pt x="1890350" y="2862263"/>
                </a:lnTo>
                <a:lnTo>
                  <a:pt x="1880845" y="2864486"/>
                </a:lnTo>
                <a:lnTo>
                  <a:pt x="1871656" y="2866391"/>
                </a:lnTo>
                <a:lnTo>
                  <a:pt x="1862150" y="2867978"/>
                </a:lnTo>
                <a:lnTo>
                  <a:pt x="1852011" y="2869566"/>
                </a:lnTo>
                <a:lnTo>
                  <a:pt x="1842188" y="2870201"/>
                </a:lnTo>
                <a:lnTo>
                  <a:pt x="1831732" y="2871471"/>
                </a:lnTo>
                <a:lnTo>
                  <a:pt x="1831732" y="2918143"/>
                </a:lnTo>
                <a:lnTo>
                  <a:pt x="1831415" y="2921001"/>
                </a:lnTo>
                <a:lnTo>
                  <a:pt x="1830148" y="2923858"/>
                </a:lnTo>
                <a:lnTo>
                  <a:pt x="1828564" y="2926081"/>
                </a:lnTo>
                <a:lnTo>
                  <a:pt x="1826346" y="2928303"/>
                </a:lnTo>
                <a:lnTo>
                  <a:pt x="1823811" y="2929573"/>
                </a:lnTo>
                <a:lnTo>
                  <a:pt x="1820959" y="2931161"/>
                </a:lnTo>
                <a:lnTo>
                  <a:pt x="1817474" y="2931796"/>
                </a:lnTo>
                <a:lnTo>
                  <a:pt x="1813988" y="2932113"/>
                </a:lnTo>
                <a:lnTo>
                  <a:pt x="1753153" y="2932113"/>
                </a:lnTo>
                <a:lnTo>
                  <a:pt x="1749350" y="2931796"/>
                </a:lnTo>
                <a:lnTo>
                  <a:pt x="1745865" y="2931161"/>
                </a:lnTo>
                <a:lnTo>
                  <a:pt x="1743013" y="2929573"/>
                </a:lnTo>
                <a:lnTo>
                  <a:pt x="1740478" y="2928303"/>
                </a:lnTo>
                <a:lnTo>
                  <a:pt x="1738261" y="2926081"/>
                </a:lnTo>
                <a:lnTo>
                  <a:pt x="1736676" y="2923858"/>
                </a:lnTo>
                <a:lnTo>
                  <a:pt x="1735726" y="2921001"/>
                </a:lnTo>
                <a:lnTo>
                  <a:pt x="1735409" y="2918143"/>
                </a:lnTo>
                <a:lnTo>
                  <a:pt x="1735409" y="2867661"/>
                </a:lnTo>
                <a:lnTo>
                  <a:pt x="1722418" y="2865438"/>
                </a:lnTo>
                <a:lnTo>
                  <a:pt x="1708793" y="2863216"/>
                </a:lnTo>
                <a:lnTo>
                  <a:pt x="1696436" y="2860041"/>
                </a:lnTo>
                <a:lnTo>
                  <a:pt x="1683444" y="2857183"/>
                </a:lnTo>
                <a:lnTo>
                  <a:pt x="1670770" y="2853373"/>
                </a:lnTo>
                <a:lnTo>
                  <a:pt x="1658413" y="2849246"/>
                </a:lnTo>
                <a:lnTo>
                  <a:pt x="1646689" y="2844801"/>
                </a:lnTo>
                <a:lnTo>
                  <a:pt x="1635283" y="2840038"/>
                </a:lnTo>
                <a:lnTo>
                  <a:pt x="1624193" y="2834958"/>
                </a:lnTo>
                <a:lnTo>
                  <a:pt x="1613420" y="2829243"/>
                </a:lnTo>
                <a:lnTo>
                  <a:pt x="1603280" y="2823528"/>
                </a:lnTo>
                <a:lnTo>
                  <a:pt x="1594092" y="2816543"/>
                </a:lnTo>
                <a:lnTo>
                  <a:pt x="1585220" y="2809876"/>
                </a:lnTo>
                <a:lnTo>
                  <a:pt x="1576982" y="2802573"/>
                </a:lnTo>
                <a:lnTo>
                  <a:pt x="1569377" y="2794636"/>
                </a:lnTo>
                <a:lnTo>
                  <a:pt x="1566209" y="2790826"/>
                </a:lnTo>
                <a:lnTo>
                  <a:pt x="1563357" y="2786698"/>
                </a:lnTo>
                <a:lnTo>
                  <a:pt x="1560188" y="2782253"/>
                </a:lnTo>
                <a:lnTo>
                  <a:pt x="1558287" y="2777173"/>
                </a:lnTo>
                <a:lnTo>
                  <a:pt x="1557337" y="2772411"/>
                </a:lnTo>
                <a:lnTo>
                  <a:pt x="1557337" y="2767331"/>
                </a:lnTo>
                <a:lnTo>
                  <a:pt x="1557654" y="2761933"/>
                </a:lnTo>
                <a:lnTo>
                  <a:pt x="1559238" y="2756853"/>
                </a:lnTo>
                <a:lnTo>
                  <a:pt x="1561456" y="2751456"/>
                </a:lnTo>
                <a:lnTo>
                  <a:pt x="1564308" y="2746058"/>
                </a:lnTo>
                <a:lnTo>
                  <a:pt x="1566209" y="2743201"/>
                </a:lnTo>
                <a:lnTo>
                  <a:pt x="1568743" y="2740026"/>
                </a:lnTo>
                <a:lnTo>
                  <a:pt x="1571278" y="2737168"/>
                </a:lnTo>
                <a:lnTo>
                  <a:pt x="1574447" y="2734311"/>
                </a:lnTo>
                <a:lnTo>
                  <a:pt x="1577299" y="2731136"/>
                </a:lnTo>
                <a:lnTo>
                  <a:pt x="1580784" y="2728596"/>
                </a:lnTo>
                <a:lnTo>
                  <a:pt x="1583952" y="2726056"/>
                </a:lnTo>
                <a:lnTo>
                  <a:pt x="1587755" y="2723833"/>
                </a:lnTo>
                <a:lnTo>
                  <a:pt x="1591874" y="2721611"/>
                </a:lnTo>
                <a:lnTo>
                  <a:pt x="1595359" y="2719706"/>
                </a:lnTo>
                <a:lnTo>
                  <a:pt x="1599478" y="2717801"/>
                </a:lnTo>
                <a:lnTo>
                  <a:pt x="1603914" y="2716531"/>
                </a:lnTo>
                <a:lnTo>
                  <a:pt x="1608033" y="2715261"/>
                </a:lnTo>
                <a:lnTo>
                  <a:pt x="1612469" y="2714626"/>
                </a:lnTo>
                <a:lnTo>
                  <a:pt x="1616905" y="2713673"/>
                </a:lnTo>
                <a:lnTo>
                  <a:pt x="1621341" y="2713673"/>
                </a:lnTo>
                <a:lnTo>
                  <a:pt x="1626411" y="2713673"/>
                </a:lnTo>
                <a:lnTo>
                  <a:pt x="1631480" y="2714943"/>
                </a:lnTo>
                <a:lnTo>
                  <a:pt x="1635916" y="2715896"/>
                </a:lnTo>
                <a:lnTo>
                  <a:pt x="1640352" y="2717801"/>
                </a:lnTo>
                <a:lnTo>
                  <a:pt x="1644471" y="2720023"/>
                </a:lnTo>
                <a:lnTo>
                  <a:pt x="1648274" y="2723198"/>
                </a:lnTo>
                <a:lnTo>
                  <a:pt x="1651759" y="2726056"/>
                </a:lnTo>
                <a:lnTo>
                  <a:pt x="1654928" y="2729866"/>
                </a:lnTo>
                <a:lnTo>
                  <a:pt x="1657462" y="2733041"/>
                </a:lnTo>
                <a:lnTo>
                  <a:pt x="1658096" y="2733993"/>
                </a:lnTo>
                <a:lnTo>
                  <a:pt x="1659364" y="2734946"/>
                </a:lnTo>
                <a:lnTo>
                  <a:pt x="1665701" y="2740026"/>
                </a:lnTo>
                <a:lnTo>
                  <a:pt x="1671721" y="2744471"/>
                </a:lnTo>
                <a:lnTo>
                  <a:pt x="1678692" y="2748598"/>
                </a:lnTo>
                <a:lnTo>
                  <a:pt x="1685662" y="2752726"/>
                </a:lnTo>
                <a:lnTo>
                  <a:pt x="1692634" y="2756853"/>
                </a:lnTo>
                <a:lnTo>
                  <a:pt x="1699921" y="2760346"/>
                </a:lnTo>
                <a:lnTo>
                  <a:pt x="1707526" y="2763521"/>
                </a:lnTo>
                <a:lnTo>
                  <a:pt x="1714497" y="2766061"/>
                </a:lnTo>
                <a:lnTo>
                  <a:pt x="1720834" y="2768283"/>
                </a:lnTo>
                <a:lnTo>
                  <a:pt x="1731607" y="2771458"/>
                </a:lnTo>
                <a:lnTo>
                  <a:pt x="1742380" y="2773998"/>
                </a:lnTo>
                <a:lnTo>
                  <a:pt x="1753153" y="2776221"/>
                </a:lnTo>
                <a:lnTo>
                  <a:pt x="1764242" y="2778126"/>
                </a:lnTo>
                <a:lnTo>
                  <a:pt x="1775016" y="2779396"/>
                </a:lnTo>
                <a:lnTo>
                  <a:pt x="1785789" y="2780666"/>
                </a:lnTo>
                <a:lnTo>
                  <a:pt x="1795928" y="2780983"/>
                </a:lnTo>
                <a:lnTo>
                  <a:pt x="1806067" y="2781301"/>
                </a:lnTo>
                <a:lnTo>
                  <a:pt x="1817157" y="2780983"/>
                </a:lnTo>
                <a:lnTo>
                  <a:pt x="1827613" y="2780348"/>
                </a:lnTo>
                <a:lnTo>
                  <a:pt x="1837119" y="2778761"/>
                </a:lnTo>
                <a:lnTo>
                  <a:pt x="1845991" y="2776856"/>
                </a:lnTo>
                <a:lnTo>
                  <a:pt x="1854546" y="2774633"/>
                </a:lnTo>
                <a:lnTo>
                  <a:pt x="1862467" y="2771776"/>
                </a:lnTo>
                <a:lnTo>
                  <a:pt x="1869121" y="2768283"/>
                </a:lnTo>
                <a:lnTo>
                  <a:pt x="1875458" y="2764791"/>
                </a:lnTo>
                <a:lnTo>
                  <a:pt x="1879260" y="2761616"/>
                </a:lnTo>
                <a:lnTo>
                  <a:pt x="1882429" y="2758441"/>
                </a:lnTo>
                <a:lnTo>
                  <a:pt x="1885280" y="2754948"/>
                </a:lnTo>
                <a:lnTo>
                  <a:pt x="1888132" y="2751456"/>
                </a:lnTo>
                <a:lnTo>
                  <a:pt x="1890350" y="2747646"/>
                </a:lnTo>
                <a:lnTo>
                  <a:pt x="1892251" y="2743518"/>
                </a:lnTo>
                <a:lnTo>
                  <a:pt x="1893519" y="2739391"/>
                </a:lnTo>
                <a:lnTo>
                  <a:pt x="1894786" y="2734946"/>
                </a:lnTo>
                <a:lnTo>
                  <a:pt x="1895420" y="2730818"/>
                </a:lnTo>
                <a:lnTo>
                  <a:pt x="1895737" y="2726373"/>
                </a:lnTo>
                <a:lnTo>
                  <a:pt x="1895420" y="2721928"/>
                </a:lnTo>
                <a:lnTo>
                  <a:pt x="1895103" y="2717483"/>
                </a:lnTo>
                <a:lnTo>
                  <a:pt x="1893836" y="2713038"/>
                </a:lnTo>
                <a:lnTo>
                  <a:pt x="1892885" y="2708911"/>
                </a:lnTo>
                <a:lnTo>
                  <a:pt x="1890984" y="2704783"/>
                </a:lnTo>
                <a:lnTo>
                  <a:pt x="1888766" y="2700656"/>
                </a:lnTo>
                <a:lnTo>
                  <a:pt x="1885280" y="2696211"/>
                </a:lnTo>
                <a:lnTo>
                  <a:pt x="1881478" y="2691766"/>
                </a:lnTo>
                <a:lnTo>
                  <a:pt x="1876092" y="2687321"/>
                </a:lnTo>
                <a:lnTo>
                  <a:pt x="1870705" y="2682876"/>
                </a:lnTo>
                <a:lnTo>
                  <a:pt x="1864368" y="2678748"/>
                </a:lnTo>
                <a:lnTo>
                  <a:pt x="1857714" y="2674621"/>
                </a:lnTo>
                <a:lnTo>
                  <a:pt x="1850110" y="2671128"/>
                </a:lnTo>
                <a:lnTo>
                  <a:pt x="1842188" y="2667318"/>
                </a:lnTo>
                <a:lnTo>
                  <a:pt x="1817474" y="2657158"/>
                </a:lnTo>
                <a:lnTo>
                  <a:pt x="1720517" y="2617471"/>
                </a:lnTo>
                <a:lnTo>
                  <a:pt x="1673305" y="2597786"/>
                </a:lnTo>
                <a:lnTo>
                  <a:pt x="1644471" y="2585086"/>
                </a:lnTo>
                <a:lnTo>
                  <a:pt x="1639085" y="2582546"/>
                </a:lnTo>
                <a:lnTo>
                  <a:pt x="1634015" y="2580006"/>
                </a:lnTo>
                <a:lnTo>
                  <a:pt x="1624827" y="2574608"/>
                </a:lnTo>
                <a:lnTo>
                  <a:pt x="1615638" y="2567623"/>
                </a:lnTo>
                <a:lnTo>
                  <a:pt x="1607083" y="2560638"/>
                </a:lnTo>
                <a:lnTo>
                  <a:pt x="1598845" y="2552383"/>
                </a:lnTo>
                <a:lnTo>
                  <a:pt x="1591874" y="2544446"/>
                </a:lnTo>
                <a:lnTo>
                  <a:pt x="1588072" y="2540001"/>
                </a:lnTo>
                <a:lnTo>
                  <a:pt x="1585220" y="2534921"/>
                </a:lnTo>
                <a:lnTo>
                  <a:pt x="1581734" y="2530476"/>
                </a:lnTo>
                <a:lnTo>
                  <a:pt x="1579200" y="2525713"/>
                </a:lnTo>
                <a:lnTo>
                  <a:pt x="1576348" y="2520633"/>
                </a:lnTo>
                <a:lnTo>
                  <a:pt x="1574130" y="2515236"/>
                </a:lnTo>
                <a:lnTo>
                  <a:pt x="1571912" y="2510156"/>
                </a:lnTo>
                <a:lnTo>
                  <a:pt x="1570011" y="2505076"/>
                </a:lnTo>
                <a:lnTo>
                  <a:pt x="1568110" y="2499678"/>
                </a:lnTo>
                <a:lnTo>
                  <a:pt x="1566525" y="2494598"/>
                </a:lnTo>
                <a:lnTo>
                  <a:pt x="1565575" y="2488883"/>
                </a:lnTo>
                <a:lnTo>
                  <a:pt x="1564624" y="2483803"/>
                </a:lnTo>
                <a:lnTo>
                  <a:pt x="1563991" y="2478088"/>
                </a:lnTo>
                <a:lnTo>
                  <a:pt x="1563674" y="2473008"/>
                </a:lnTo>
                <a:lnTo>
                  <a:pt x="1563357" y="2467293"/>
                </a:lnTo>
                <a:lnTo>
                  <a:pt x="1563674" y="2461896"/>
                </a:lnTo>
                <a:lnTo>
                  <a:pt x="1563991" y="2456816"/>
                </a:lnTo>
                <a:lnTo>
                  <a:pt x="1564308" y="2451101"/>
                </a:lnTo>
                <a:lnTo>
                  <a:pt x="1565575" y="2446021"/>
                </a:lnTo>
                <a:lnTo>
                  <a:pt x="1566525" y="2440306"/>
                </a:lnTo>
                <a:lnTo>
                  <a:pt x="1567793" y="2435226"/>
                </a:lnTo>
                <a:lnTo>
                  <a:pt x="1569060" y="2429828"/>
                </a:lnTo>
                <a:lnTo>
                  <a:pt x="1570961" y="2424748"/>
                </a:lnTo>
                <a:lnTo>
                  <a:pt x="1573179" y="2419668"/>
                </a:lnTo>
                <a:lnTo>
                  <a:pt x="1575397" y="2414271"/>
                </a:lnTo>
                <a:lnTo>
                  <a:pt x="1577932" y="2409191"/>
                </a:lnTo>
                <a:lnTo>
                  <a:pt x="1580784" y="2404428"/>
                </a:lnTo>
                <a:lnTo>
                  <a:pt x="1583636" y="2399031"/>
                </a:lnTo>
                <a:lnTo>
                  <a:pt x="1586804" y="2394268"/>
                </a:lnTo>
                <a:lnTo>
                  <a:pt x="1590290" y="2389506"/>
                </a:lnTo>
                <a:lnTo>
                  <a:pt x="1594092" y="2385061"/>
                </a:lnTo>
                <a:lnTo>
                  <a:pt x="1598211" y="2379981"/>
                </a:lnTo>
                <a:lnTo>
                  <a:pt x="1602013" y="2375536"/>
                </a:lnTo>
                <a:lnTo>
                  <a:pt x="1606766" y="2371091"/>
                </a:lnTo>
                <a:lnTo>
                  <a:pt x="1611202" y="2367281"/>
                </a:lnTo>
                <a:lnTo>
                  <a:pt x="1615955" y="2363153"/>
                </a:lnTo>
                <a:lnTo>
                  <a:pt x="1621658" y="2358073"/>
                </a:lnTo>
                <a:lnTo>
                  <a:pt x="1627678" y="2353628"/>
                </a:lnTo>
                <a:lnTo>
                  <a:pt x="1634015" y="2349818"/>
                </a:lnTo>
                <a:lnTo>
                  <a:pt x="1640669" y="2345691"/>
                </a:lnTo>
                <a:lnTo>
                  <a:pt x="1647323" y="2341881"/>
                </a:lnTo>
                <a:lnTo>
                  <a:pt x="1654294" y="2338071"/>
                </a:lnTo>
                <a:lnTo>
                  <a:pt x="1661898" y="2334896"/>
                </a:lnTo>
                <a:lnTo>
                  <a:pt x="1669186" y="2331403"/>
                </a:lnTo>
                <a:lnTo>
                  <a:pt x="1676790" y="2328546"/>
                </a:lnTo>
                <a:lnTo>
                  <a:pt x="1684395" y="2325371"/>
                </a:lnTo>
                <a:lnTo>
                  <a:pt x="1692634" y="2322831"/>
                </a:lnTo>
                <a:lnTo>
                  <a:pt x="1700872" y="2320608"/>
                </a:lnTo>
                <a:lnTo>
                  <a:pt x="1709427" y="2318386"/>
                </a:lnTo>
                <a:lnTo>
                  <a:pt x="1717982" y="2316163"/>
                </a:lnTo>
                <a:lnTo>
                  <a:pt x="1726220" y="2314893"/>
                </a:lnTo>
                <a:lnTo>
                  <a:pt x="1735409" y="2312988"/>
                </a:lnTo>
                <a:lnTo>
                  <a:pt x="1735409" y="2259966"/>
                </a:lnTo>
                <a:lnTo>
                  <a:pt x="1735726" y="2257426"/>
                </a:lnTo>
                <a:lnTo>
                  <a:pt x="1736676" y="2254886"/>
                </a:lnTo>
                <a:lnTo>
                  <a:pt x="1738261" y="2252346"/>
                </a:lnTo>
                <a:lnTo>
                  <a:pt x="1740478" y="2250441"/>
                </a:lnTo>
                <a:lnTo>
                  <a:pt x="1743013" y="2248536"/>
                </a:lnTo>
                <a:lnTo>
                  <a:pt x="1745865" y="2247583"/>
                </a:lnTo>
                <a:lnTo>
                  <a:pt x="1749350" y="2246631"/>
                </a:lnTo>
                <a:lnTo>
                  <a:pt x="1753153" y="2246313"/>
                </a:lnTo>
                <a:close/>
                <a:moveTo>
                  <a:pt x="1796891" y="2159710"/>
                </a:moveTo>
                <a:lnTo>
                  <a:pt x="1786093" y="2160028"/>
                </a:lnTo>
                <a:lnTo>
                  <a:pt x="1775296" y="2160663"/>
                </a:lnTo>
                <a:lnTo>
                  <a:pt x="1764817" y="2161298"/>
                </a:lnTo>
                <a:lnTo>
                  <a:pt x="1754337" y="2162251"/>
                </a:lnTo>
                <a:lnTo>
                  <a:pt x="1743540" y="2163839"/>
                </a:lnTo>
                <a:lnTo>
                  <a:pt x="1733695" y="2165427"/>
                </a:lnTo>
                <a:lnTo>
                  <a:pt x="1723216" y="2167332"/>
                </a:lnTo>
                <a:lnTo>
                  <a:pt x="1712736" y="2169555"/>
                </a:lnTo>
                <a:lnTo>
                  <a:pt x="1702892" y="2171778"/>
                </a:lnTo>
                <a:lnTo>
                  <a:pt x="1692730" y="2174318"/>
                </a:lnTo>
                <a:lnTo>
                  <a:pt x="1683202" y="2177177"/>
                </a:lnTo>
                <a:lnTo>
                  <a:pt x="1673040" y="2180352"/>
                </a:lnTo>
                <a:lnTo>
                  <a:pt x="1663513" y="2183528"/>
                </a:lnTo>
                <a:lnTo>
                  <a:pt x="1653669" y="2187021"/>
                </a:lnTo>
                <a:lnTo>
                  <a:pt x="1644460" y="2190514"/>
                </a:lnTo>
                <a:lnTo>
                  <a:pt x="1635250" y="2194643"/>
                </a:lnTo>
                <a:lnTo>
                  <a:pt x="1625723" y="2198771"/>
                </a:lnTo>
                <a:lnTo>
                  <a:pt x="1616514" y="2203217"/>
                </a:lnTo>
                <a:lnTo>
                  <a:pt x="1607622" y="2207663"/>
                </a:lnTo>
                <a:lnTo>
                  <a:pt x="1598730" y="2213061"/>
                </a:lnTo>
                <a:lnTo>
                  <a:pt x="1589839" y="2217825"/>
                </a:lnTo>
                <a:lnTo>
                  <a:pt x="1581264" y="2222906"/>
                </a:lnTo>
                <a:lnTo>
                  <a:pt x="1572690" y="2228622"/>
                </a:lnTo>
                <a:lnTo>
                  <a:pt x="1564116" y="2234020"/>
                </a:lnTo>
                <a:lnTo>
                  <a:pt x="1555859" y="2240054"/>
                </a:lnTo>
                <a:lnTo>
                  <a:pt x="1547920" y="2246088"/>
                </a:lnTo>
                <a:lnTo>
                  <a:pt x="1539981" y="2252439"/>
                </a:lnTo>
                <a:lnTo>
                  <a:pt x="1532042" y="2258473"/>
                </a:lnTo>
                <a:lnTo>
                  <a:pt x="1524420" y="2265459"/>
                </a:lnTo>
                <a:lnTo>
                  <a:pt x="1517117" y="2272128"/>
                </a:lnTo>
                <a:lnTo>
                  <a:pt x="1509495" y="2279114"/>
                </a:lnTo>
                <a:lnTo>
                  <a:pt x="1502509" y="2286101"/>
                </a:lnTo>
                <a:lnTo>
                  <a:pt x="1495522" y="2293405"/>
                </a:lnTo>
                <a:lnTo>
                  <a:pt x="1488853" y="2301026"/>
                </a:lnTo>
                <a:lnTo>
                  <a:pt x="1482185" y="2308648"/>
                </a:lnTo>
                <a:lnTo>
                  <a:pt x="1475833" y="2316269"/>
                </a:lnTo>
                <a:lnTo>
                  <a:pt x="1469482" y="2324526"/>
                </a:lnTo>
                <a:lnTo>
                  <a:pt x="1463131" y="2332465"/>
                </a:lnTo>
                <a:lnTo>
                  <a:pt x="1457415" y="2340722"/>
                </a:lnTo>
                <a:lnTo>
                  <a:pt x="1451698" y="2348978"/>
                </a:lnTo>
                <a:lnTo>
                  <a:pt x="1446300" y="2357553"/>
                </a:lnTo>
                <a:lnTo>
                  <a:pt x="1440901" y="2366444"/>
                </a:lnTo>
                <a:lnTo>
                  <a:pt x="1435820" y="2375019"/>
                </a:lnTo>
                <a:lnTo>
                  <a:pt x="1431057" y="2383910"/>
                </a:lnTo>
                <a:lnTo>
                  <a:pt x="1426293" y="2393120"/>
                </a:lnTo>
                <a:lnTo>
                  <a:pt x="1421847" y="2402012"/>
                </a:lnTo>
                <a:lnTo>
                  <a:pt x="1417719" y="2411221"/>
                </a:lnTo>
                <a:lnTo>
                  <a:pt x="1413591" y="2421065"/>
                </a:lnTo>
                <a:lnTo>
                  <a:pt x="1410098" y="2430592"/>
                </a:lnTo>
                <a:lnTo>
                  <a:pt x="1406287" y="2440437"/>
                </a:lnTo>
                <a:lnTo>
                  <a:pt x="1403111" y="2449964"/>
                </a:lnTo>
                <a:lnTo>
                  <a:pt x="1399936" y="2460126"/>
                </a:lnTo>
                <a:lnTo>
                  <a:pt x="1397395" y="2469653"/>
                </a:lnTo>
                <a:lnTo>
                  <a:pt x="1394855" y="2480132"/>
                </a:lnTo>
                <a:lnTo>
                  <a:pt x="1391996" y="2490294"/>
                </a:lnTo>
                <a:lnTo>
                  <a:pt x="1390091" y="2500456"/>
                </a:lnTo>
                <a:lnTo>
                  <a:pt x="1388503" y="2510936"/>
                </a:lnTo>
                <a:lnTo>
                  <a:pt x="1386598" y="2521416"/>
                </a:lnTo>
                <a:lnTo>
                  <a:pt x="1385328" y="2532213"/>
                </a:lnTo>
                <a:lnTo>
                  <a:pt x="1384375" y="2542692"/>
                </a:lnTo>
                <a:lnTo>
                  <a:pt x="1383422" y="2553172"/>
                </a:lnTo>
                <a:lnTo>
                  <a:pt x="1382787" y="2564604"/>
                </a:lnTo>
                <a:lnTo>
                  <a:pt x="1382787" y="2575401"/>
                </a:lnTo>
                <a:lnTo>
                  <a:pt x="1382787" y="2585881"/>
                </a:lnTo>
                <a:lnTo>
                  <a:pt x="1382787" y="2596678"/>
                </a:lnTo>
                <a:lnTo>
                  <a:pt x="1383422" y="2607475"/>
                </a:lnTo>
                <a:lnTo>
                  <a:pt x="1384375" y="2617955"/>
                </a:lnTo>
                <a:lnTo>
                  <a:pt x="1385328" y="2628434"/>
                </a:lnTo>
                <a:lnTo>
                  <a:pt x="1386598" y="2638914"/>
                </a:lnTo>
                <a:lnTo>
                  <a:pt x="1388503" y="2649076"/>
                </a:lnTo>
                <a:lnTo>
                  <a:pt x="1390091" y="2659556"/>
                </a:lnTo>
                <a:lnTo>
                  <a:pt x="1391996" y="2669718"/>
                </a:lnTo>
                <a:lnTo>
                  <a:pt x="1394855" y="2680197"/>
                </a:lnTo>
                <a:lnTo>
                  <a:pt x="1397077" y="2690042"/>
                </a:lnTo>
                <a:lnTo>
                  <a:pt x="1399936" y="2699886"/>
                </a:lnTo>
                <a:lnTo>
                  <a:pt x="1402794" y="2709731"/>
                </a:lnTo>
                <a:lnTo>
                  <a:pt x="1406287" y="2719575"/>
                </a:lnTo>
                <a:lnTo>
                  <a:pt x="1409462" y="2729102"/>
                </a:lnTo>
                <a:lnTo>
                  <a:pt x="1413591" y="2738312"/>
                </a:lnTo>
                <a:lnTo>
                  <a:pt x="1417402" y="2748156"/>
                </a:lnTo>
                <a:lnTo>
                  <a:pt x="1421847" y="2757048"/>
                </a:lnTo>
                <a:lnTo>
                  <a:pt x="1425976" y="2766257"/>
                </a:lnTo>
                <a:lnTo>
                  <a:pt x="1430739" y="2775149"/>
                </a:lnTo>
                <a:lnTo>
                  <a:pt x="1435503" y="2784041"/>
                </a:lnTo>
                <a:lnTo>
                  <a:pt x="1440266" y="2792932"/>
                </a:lnTo>
                <a:lnTo>
                  <a:pt x="1445982" y="2801507"/>
                </a:lnTo>
                <a:lnTo>
                  <a:pt x="1451063" y="2810081"/>
                </a:lnTo>
                <a:lnTo>
                  <a:pt x="1456779" y="2818655"/>
                </a:lnTo>
                <a:lnTo>
                  <a:pt x="1462813" y="2826912"/>
                </a:lnTo>
                <a:lnTo>
                  <a:pt x="1468529" y="2834851"/>
                </a:lnTo>
                <a:lnTo>
                  <a:pt x="1474881" y="2842790"/>
                </a:lnTo>
                <a:lnTo>
                  <a:pt x="1481549" y="2850729"/>
                </a:lnTo>
                <a:lnTo>
                  <a:pt x="1487901" y="2858351"/>
                </a:lnTo>
                <a:lnTo>
                  <a:pt x="1494887" y="2865972"/>
                </a:lnTo>
                <a:lnTo>
                  <a:pt x="1501873" y="2873276"/>
                </a:lnTo>
                <a:lnTo>
                  <a:pt x="1509177" y="2880262"/>
                </a:lnTo>
                <a:lnTo>
                  <a:pt x="1516164" y="2887249"/>
                </a:lnTo>
                <a:lnTo>
                  <a:pt x="1524103" y="2894235"/>
                </a:lnTo>
                <a:lnTo>
                  <a:pt x="1531407" y="2900904"/>
                </a:lnTo>
                <a:lnTo>
                  <a:pt x="1539346" y="2907255"/>
                </a:lnTo>
                <a:lnTo>
                  <a:pt x="1546968" y="2913289"/>
                </a:lnTo>
                <a:lnTo>
                  <a:pt x="1555224" y="2919323"/>
                </a:lnTo>
                <a:lnTo>
                  <a:pt x="1563481" y="2925356"/>
                </a:lnTo>
                <a:lnTo>
                  <a:pt x="1572055" y="2930755"/>
                </a:lnTo>
                <a:lnTo>
                  <a:pt x="1580629" y="2936471"/>
                </a:lnTo>
                <a:lnTo>
                  <a:pt x="1589203" y="2941552"/>
                </a:lnTo>
                <a:lnTo>
                  <a:pt x="1598095" y="2946951"/>
                </a:lnTo>
                <a:lnTo>
                  <a:pt x="1606987" y="2951714"/>
                </a:lnTo>
                <a:lnTo>
                  <a:pt x="1615879" y="2956478"/>
                </a:lnTo>
                <a:lnTo>
                  <a:pt x="1625088" y="2960606"/>
                </a:lnTo>
                <a:lnTo>
                  <a:pt x="1634298" y="2965052"/>
                </a:lnTo>
                <a:lnTo>
                  <a:pt x="1643824" y="2969180"/>
                </a:lnTo>
                <a:lnTo>
                  <a:pt x="1653351" y="2972991"/>
                </a:lnTo>
                <a:lnTo>
                  <a:pt x="1662878" y="2976167"/>
                </a:lnTo>
                <a:lnTo>
                  <a:pt x="1672723" y="2979660"/>
                </a:lnTo>
                <a:lnTo>
                  <a:pt x="1682567" y="2982518"/>
                </a:lnTo>
                <a:lnTo>
                  <a:pt x="1692730" y="2985376"/>
                </a:lnTo>
                <a:lnTo>
                  <a:pt x="1702892" y="2988234"/>
                </a:lnTo>
                <a:lnTo>
                  <a:pt x="1713054" y="2990457"/>
                </a:lnTo>
                <a:lnTo>
                  <a:pt x="1723216" y="2992680"/>
                </a:lnTo>
                <a:lnTo>
                  <a:pt x="1733695" y="2994585"/>
                </a:lnTo>
                <a:lnTo>
                  <a:pt x="1744493" y="2995856"/>
                </a:lnTo>
                <a:lnTo>
                  <a:pt x="1754655" y="2997443"/>
                </a:lnTo>
                <a:lnTo>
                  <a:pt x="1765452" y="2998396"/>
                </a:lnTo>
                <a:lnTo>
                  <a:pt x="1776249" y="2999349"/>
                </a:lnTo>
                <a:lnTo>
                  <a:pt x="1787046" y="2999666"/>
                </a:lnTo>
                <a:lnTo>
                  <a:pt x="1797843" y="2999984"/>
                </a:lnTo>
                <a:lnTo>
                  <a:pt x="1808958" y="2999984"/>
                </a:lnTo>
                <a:lnTo>
                  <a:pt x="1819438" y="2999666"/>
                </a:lnTo>
                <a:lnTo>
                  <a:pt x="1830235" y="2999349"/>
                </a:lnTo>
                <a:lnTo>
                  <a:pt x="1841032" y="2998396"/>
                </a:lnTo>
                <a:lnTo>
                  <a:pt x="1851512" y="2997443"/>
                </a:lnTo>
                <a:lnTo>
                  <a:pt x="1861674" y="2995856"/>
                </a:lnTo>
                <a:lnTo>
                  <a:pt x="1872153" y="2994585"/>
                </a:lnTo>
                <a:lnTo>
                  <a:pt x="1882633" y="2992680"/>
                </a:lnTo>
                <a:lnTo>
                  <a:pt x="1892795" y="2990457"/>
                </a:lnTo>
                <a:lnTo>
                  <a:pt x="1902639" y="2988234"/>
                </a:lnTo>
                <a:lnTo>
                  <a:pt x="1912801" y="2985376"/>
                </a:lnTo>
                <a:lnTo>
                  <a:pt x="1922646" y="2982836"/>
                </a:lnTo>
                <a:lnTo>
                  <a:pt x="1932490" y="2979660"/>
                </a:lnTo>
                <a:lnTo>
                  <a:pt x="1942017" y="2976484"/>
                </a:lnTo>
                <a:lnTo>
                  <a:pt x="1951862" y="2972991"/>
                </a:lnTo>
                <a:lnTo>
                  <a:pt x="1961389" y="2969180"/>
                </a:lnTo>
                <a:lnTo>
                  <a:pt x="1970598" y="2965052"/>
                </a:lnTo>
                <a:lnTo>
                  <a:pt x="1980125" y="2960924"/>
                </a:lnTo>
                <a:lnTo>
                  <a:pt x="1989334" y="2956478"/>
                </a:lnTo>
                <a:lnTo>
                  <a:pt x="1998226" y="2952032"/>
                </a:lnTo>
                <a:lnTo>
                  <a:pt x="2007118" y="2947268"/>
                </a:lnTo>
                <a:lnTo>
                  <a:pt x="2016010" y="2942187"/>
                </a:lnTo>
                <a:lnTo>
                  <a:pt x="2024584" y="2936789"/>
                </a:lnTo>
                <a:lnTo>
                  <a:pt x="2033158" y="2931390"/>
                </a:lnTo>
                <a:lnTo>
                  <a:pt x="2041415" y="2925674"/>
                </a:lnTo>
                <a:lnTo>
                  <a:pt x="2049354" y="2919640"/>
                </a:lnTo>
                <a:lnTo>
                  <a:pt x="2057610" y="2913924"/>
                </a:lnTo>
                <a:lnTo>
                  <a:pt x="2065867" y="2907573"/>
                </a:lnTo>
                <a:lnTo>
                  <a:pt x="2073489" y="2901222"/>
                </a:lnTo>
                <a:lnTo>
                  <a:pt x="2081110" y="2894553"/>
                </a:lnTo>
                <a:lnTo>
                  <a:pt x="2088414" y="2887884"/>
                </a:lnTo>
                <a:lnTo>
                  <a:pt x="2096036" y="2880580"/>
                </a:lnTo>
                <a:lnTo>
                  <a:pt x="2103022" y="2873594"/>
                </a:lnTo>
                <a:lnTo>
                  <a:pt x="2110008" y="2866290"/>
                </a:lnTo>
                <a:lnTo>
                  <a:pt x="2116677" y="2858668"/>
                </a:lnTo>
                <a:lnTo>
                  <a:pt x="2123346" y="2851364"/>
                </a:lnTo>
                <a:lnTo>
                  <a:pt x="2130015" y="2843425"/>
                </a:lnTo>
                <a:lnTo>
                  <a:pt x="2136049" y="2835804"/>
                </a:lnTo>
                <a:lnTo>
                  <a:pt x="2142400" y="2827547"/>
                </a:lnTo>
                <a:lnTo>
                  <a:pt x="2148434" y="2819290"/>
                </a:lnTo>
                <a:lnTo>
                  <a:pt x="2153832" y="2810716"/>
                </a:lnTo>
                <a:lnTo>
                  <a:pt x="2159548" y="2802459"/>
                </a:lnTo>
                <a:lnTo>
                  <a:pt x="2164629" y="2793885"/>
                </a:lnTo>
                <a:lnTo>
                  <a:pt x="2169393" y="2784993"/>
                </a:lnTo>
                <a:lnTo>
                  <a:pt x="2174474" y="2775784"/>
                </a:lnTo>
                <a:lnTo>
                  <a:pt x="2179237" y="2766892"/>
                </a:lnTo>
                <a:lnTo>
                  <a:pt x="2183683" y="2757683"/>
                </a:lnTo>
                <a:lnTo>
                  <a:pt x="2187811" y="2748474"/>
                </a:lnTo>
                <a:lnTo>
                  <a:pt x="2191622" y="2739264"/>
                </a:lnTo>
                <a:lnTo>
                  <a:pt x="2195433" y="2729420"/>
                </a:lnTo>
                <a:lnTo>
                  <a:pt x="2199244" y="2719893"/>
                </a:lnTo>
                <a:lnTo>
                  <a:pt x="2202102" y="2710048"/>
                </a:lnTo>
                <a:lnTo>
                  <a:pt x="2205595" y="2700204"/>
                </a:lnTo>
                <a:lnTo>
                  <a:pt x="2208136" y="2690042"/>
                </a:lnTo>
                <a:lnTo>
                  <a:pt x="2210676" y="2680197"/>
                </a:lnTo>
                <a:lnTo>
                  <a:pt x="2213217" y="2669718"/>
                </a:lnTo>
                <a:lnTo>
                  <a:pt x="2215122" y="2659556"/>
                </a:lnTo>
                <a:lnTo>
                  <a:pt x="2217027" y="2649076"/>
                </a:lnTo>
                <a:lnTo>
                  <a:pt x="2218615" y="2638279"/>
                </a:lnTo>
                <a:lnTo>
                  <a:pt x="2219885" y="2628117"/>
                </a:lnTo>
                <a:lnTo>
                  <a:pt x="2221156" y="2617320"/>
                </a:lnTo>
                <a:lnTo>
                  <a:pt x="2221791" y="2606523"/>
                </a:lnTo>
                <a:lnTo>
                  <a:pt x="2222743" y="2595725"/>
                </a:lnTo>
                <a:lnTo>
                  <a:pt x="2222743" y="2584611"/>
                </a:lnTo>
                <a:lnTo>
                  <a:pt x="2222743" y="2573814"/>
                </a:lnTo>
                <a:lnTo>
                  <a:pt x="2222743" y="2563016"/>
                </a:lnTo>
                <a:lnTo>
                  <a:pt x="2221791" y="2552537"/>
                </a:lnTo>
                <a:lnTo>
                  <a:pt x="2221156" y="2541740"/>
                </a:lnTo>
                <a:lnTo>
                  <a:pt x="2219885" y="2531260"/>
                </a:lnTo>
                <a:lnTo>
                  <a:pt x="2218933" y="2521098"/>
                </a:lnTo>
                <a:lnTo>
                  <a:pt x="2217027" y="2510618"/>
                </a:lnTo>
                <a:lnTo>
                  <a:pt x="2215122" y="2500139"/>
                </a:lnTo>
                <a:lnTo>
                  <a:pt x="2213217" y="2490294"/>
                </a:lnTo>
                <a:lnTo>
                  <a:pt x="2210994" y="2479815"/>
                </a:lnTo>
                <a:lnTo>
                  <a:pt x="2208453" y="2469970"/>
                </a:lnTo>
                <a:lnTo>
                  <a:pt x="2205595" y="2460126"/>
                </a:lnTo>
                <a:lnTo>
                  <a:pt x="2202419" y="2449964"/>
                </a:lnTo>
                <a:lnTo>
                  <a:pt x="2199244" y="2440437"/>
                </a:lnTo>
                <a:lnTo>
                  <a:pt x="2195751" y="2430910"/>
                </a:lnTo>
                <a:lnTo>
                  <a:pt x="2192257" y="2421383"/>
                </a:lnTo>
                <a:lnTo>
                  <a:pt x="2188129" y="2412174"/>
                </a:lnTo>
                <a:lnTo>
                  <a:pt x="2184001" y="2402964"/>
                </a:lnTo>
                <a:lnTo>
                  <a:pt x="2179555" y="2393437"/>
                </a:lnTo>
                <a:lnTo>
                  <a:pt x="2174791" y="2384546"/>
                </a:lnTo>
                <a:lnTo>
                  <a:pt x="2169710" y="2375654"/>
                </a:lnTo>
                <a:lnTo>
                  <a:pt x="2164947" y="2366762"/>
                </a:lnTo>
                <a:lnTo>
                  <a:pt x="2159866" y="2358188"/>
                </a:lnTo>
                <a:lnTo>
                  <a:pt x="2154150" y="2349614"/>
                </a:lnTo>
                <a:lnTo>
                  <a:pt x="2148751" y="2341357"/>
                </a:lnTo>
                <a:lnTo>
                  <a:pt x="2142717" y="2333418"/>
                </a:lnTo>
                <a:lnTo>
                  <a:pt x="2136684" y="2325161"/>
                </a:lnTo>
                <a:lnTo>
                  <a:pt x="2130332" y="2316905"/>
                </a:lnTo>
                <a:lnTo>
                  <a:pt x="2124299" y="2309283"/>
                </a:lnTo>
                <a:lnTo>
                  <a:pt x="2117312" y="2301661"/>
                </a:lnTo>
                <a:lnTo>
                  <a:pt x="2110643" y="2294357"/>
                </a:lnTo>
                <a:lnTo>
                  <a:pt x="2103657" y="2286736"/>
                </a:lnTo>
                <a:lnTo>
                  <a:pt x="2096671" y="2279750"/>
                </a:lnTo>
                <a:lnTo>
                  <a:pt x="2089367" y="2272763"/>
                </a:lnTo>
                <a:lnTo>
                  <a:pt x="2081745" y="2265777"/>
                </a:lnTo>
                <a:lnTo>
                  <a:pt x="2074124" y="2259425"/>
                </a:lnTo>
                <a:lnTo>
                  <a:pt x="2066185" y="2252757"/>
                </a:lnTo>
                <a:lnTo>
                  <a:pt x="2058245" y="2246405"/>
                </a:lnTo>
                <a:lnTo>
                  <a:pt x="2050306" y="2240372"/>
                </a:lnTo>
                <a:lnTo>
                  <a:pt x="2042050" y="2234338"/>
                </a:lnTo>
                <a:lnTo>
                  <a:pt x="2033793" y="2228939"/>
                </a:lnTo>
                <a:lnTo>
                  <a:pt x="2025219" y="2223223"/>
                </a:lnTo>
                <a:lnTo>
                  <a:pt x="2016327" y="2218142"/>
                </a:lnTo>
                <a:lnTo>
                  <a:pt x="2007753" y="2213061"/>
                </a:lnTo>
                <a:lnTo>
                  <a:pt x="1998861" y="2207980"/>
                </a:lnTo>
                <a:lnTo>
                  <a:pt x="1989652" y="2203534"/>
                </a:lnTo>
                <a:lnTo>
                  <a:pt x="1980760" y="2199088"/>
                </a:lnTo>
                <a:lnTo>
                  <a:pt x="1971551" y="2194643"/>
                </a:lnTo>
                <a:lnTo>
                  <a:pt x="1961706" y="2190832"/>
                </a:lnTo>
                <a:lnTo>
                  <a:pt x="1952179" y="2187021"/>
                </a:lnTo>
                <a:lnTo>
                  <a:pt x="1942335" y="2183528"/>
                </a:lnTo>
                <a:lnTo>
                  <a:pt x="1932808" y="2180352"/>
                </a:lnTo>
                <a:lnTo>
                  <a:pt x="1922963" y="2177177"/>
                </a:lnTo>
                <a:lnTo>
                  <a:pt x="1913119" y="2174318"/>
                </a:lnTo>
                <a:lnTo>
                  <a:pt x="1902639" y="2171778"/>
                </a:lnTo>
                <a:lnTo>
                  <a:pt x="1892795" y="2169555"/>
                </a:lnTo>
                <a:lnTo>
                  <a:pt x="1882315" y="2167332"/>
                </a:lnTo>
                <a:lnTo>
                  <a:pt x="1871836" y="2165427"/>
                </a:lnTo>
                <a:lnTo>
                  <a:pt x="1861356" y="2163839"/>
                </a:lnTo>
                <a:lnTo>
                  <a:pt x="1850559" y="2162251"/>
                </a:lnTo>
                <a:lnTo>
                  <a:pt x="1840397" y="2161298"/>
                </a:lnTo>
                <a:lnTo>
                  <a:pt x="1829600" y="2160663"/>
                </a:lnTo>
                <a:lnTo>
                  <a:pt x="1818167" y="2160028"/>
                </a:lnTo>
                <a:lnTo>
                  <a:pt x="1807688" y="2159710"/>
                </a:lnTo>
                <a:lnTo>
                  <a:pt x="1796891" y="2159710"/>
                </a:lnTo>
                <a:close/>
                <a:moveTo>
                  <a:pt x="1703527" y="1784350"/>
                </a:moveTo>
                <a:lnTo>
                  <a:pt x="1960753" y="1793877"/>
                </a:lnTo>
                <a:lnTo>
                  <a:pt x="1955037" y="1945990"/>
                </a:lnTo>
                <a:lnTo>
                  <a:pt x="1970280" y="1950118"/>
                </a:lnTo>
                <a:lnTo>
                  <a:pt x="1985841" y="1954247"/>
                </a:lnTo>
                <a:lnTo>
                  <a:pt x="2000766" y="1959010"/>
                </a:lnTo>
                <a:lnTo>
                  <a:pt x="2016010" y="1963774"/>
                </a:lnTo>
                <a:lnTo>
                  <a:pt x="2030935" y="1969172"/>
                </a:lnTo>
                <a:lnTo>
                  <a:pt x="2045225" y="1975206"/>
                </a:lnTo>
                <a:lnTo>
                  <a:pt x="2059833" y="1980922"/>
                </a:lnTo>
                <a:lnTo>
                  <a:pt x="2074441" y="1987273"/>
                </a:lnTo>
                <a:lnTo>
                  <a:pt x="2088414" y="1993942"/>
                </a:lnTo>
                <a:lnTo>
                  <a:pt x="2102069" y="2001246"/>
                </a:lnTo>
                <a:lnTo>
                  <a:pt x="2116042" y="2008550"/>
                </a:lnTo>
                <a:lnTo>
                  <a:pt x="2129697" y="2016172"/>
                </a:lnTo>
                <a:lnTo>
                  <a:pt x="2143035" y="2024111"/>
                </a:lnTo>
                <a:lnTo>
                  <a:pt x="2156055" y="2032367"/>
                </a:lnTo>
                <a:lnTo>
                  <a:pt x="2169075" y="2041259"/>
                </a:lnTo>
                <a:lnTo>
                  <a:pt x="2181778" y="2050151"/>
                </a:lnTo>
                <a:lnTo>
                  <a:pt x="2293243" y="1945990"/>
                </a:lnTo>
                <a:lnTo>
                  <a:pt x="2468220" y="2134941"/>
                </a:lnTo>
                <a:lnTo>
                  <a:pt x="2357390" y="2237831"/>
                </a:lnTo>
                <a:lnTo>
                  <a:pt x="2365330" y="2251169"/>
                </a:lnTo>
                <a:lnTo>
                  <a:pt x="2373269" y="2264507"/>
                </a:lnTo>
                <a:lnTo>
                  <a:pt x="2380573" y="2278162"/>
                </a:lnTo>
                <a:lnTo>
                  <a:pt x="2387559" y="2292135"/>
                </a:lnTo>
                <a:lnTo>
                  <a:pt x="2394228" y="2306107"/>
                </a:lnTo>
                <a:lnTo>
                  <a:pt x="2400897" y="2320715"/>
                </a:lnTo>
                <a:lnTo>
                  <a:pt x="2406930" y="2335323"/>
                </a:lnTo>
                <a:lnTo>
                  <a:pt x="2412647" y="2349614"/>
                </a:lnTo>
                <a:lnTo>
                  <a:pt x="2418045" y="2364539"/>
                </a:lnTo>
                <a:lnTo>
                  <a:pt x="2423444" y="2379465"/>
                </a:lnTo>
                <a:lnTo>
                  <a:pt x="2427890" y="2394708"/>
                </a:lnTo>
                <a:lnTo>
                  <a:pt x="2432335" y="2409951"/>
                </a:lnTo>
                <a:lnTo>
                  <a:pt x="2435829" y="2425194"/>
                </a:lnTo>
                <a:lnTo>
                  <a:pt x="2439639" y="2440754"/>
                </a:lnTo>
                <a:lnTo>
                  <a:pt x="2443133" y="2456315"/>
                </a:lnTo>
                <a:lnTo>
                  <a:pt x="2445673" y="2472193"/>
                </a:lnTo>
                <a:lnTo>
                  <a:pt x="2595563" y="2477909"/>
                </a:lnTo>
                <a:lnTo>
                  <a:pt x="2586354" y="2735136"/>
                </a:lnTo>
                <a:lnTo>
                  <a:pt x="2437099" y="2729420"/>
                </a:lnTo>
                <a:lnTo>
                  <a:pt x="2432971" y="2744980"/>
                </a:lnTo>
                <a:lnTo>
                  <a:pt x="2428842" y="2760541"/>
                </a:lnTo>
                <a:lnTo>
                  <a:pt x="2424079" y="2776419"/>
                </a:lnTo>
                <a:lnTo>
                  <a:pt x="2419315" y="2791027"/>
                </a:lnTo>
                <a:lnTo>
                  <a:pt x="2413599" y="2806270"/>
                </a:lnTo>
                <a:lnTo>
                  <a:pt x="2408201" y="2821196"/>
                </a:lnTo>
                <a:lnTo>
                  <a:pt x="2402167" y="2835804"/>
                </a:lnTo>
                <a:lnTo>
                  <a:pt x="2395816" y="2850094"/>
                </a:lnTo>
                <a:lnTo>
                  <a:pt x="2388829" y="2864702"/>
                </a:lnTo>
                <a:lnTo>
                  <a:pt x="2381525" y="2878992"/>
                </a:lnTo>
                <a:lnTo>
                  <a:pt x="2374221" y="2892647"/>
                </a:lnTo>
                <a:lnTo>
                  <a:pt x="2366917" y="2906303"/>
                </a:lnTo>
                <a:lnTo>
                  <a:pt x="2358661" y="2919640"/>
                </a:lnTo>
                <a:lnTo>
                  <a:pt x="2350404" y="2932978"/>
                </a:lnTo>
                <a:lnTo>
                  <a:pt x="2341512" y="2945998"/>
                </a:lnTo>
                <a:lnTo>
                  <a:pt x="2332620" y="2958701"/>
                </a:lnTo>
                <a:lnTo>
                  <a:pt x="2433606" y="3067625"/>
                </a:lnTo>
                <a:lnTo>
                  <a:pt x="2245290" y="3242603"/>
                </a:lnTo>
                <a:lnTo>
                  <a:pt x="2144940" y="3134949"/>
                </a:lnTo>
                <a:lnTo>
                  <a:pt x="2131285" y="3143205"/>
                </a:lnTo>
                <a:lnTo>
                  <a:pt x="2117947" y="3150509"/>
                </a:lnTo>
                <a:lnTo>
                  <a:pt x="2103657" y="3157813"/>
                </a:lnTo>
                <a:lnTo>
                  <a:pt x="2089684" y="3165117"/>
                </a:lnTo>
                <a:lnTo>
                  <a:pt x="2075394" y="3172103"/>
                </a:lnTo>
                <a:lnTo>
                  <a:pt x="2061104" y="3178455"/>
                </a:lnTo>
                <a:lnTo>
                  <a:pt x="2046496" y="3184488"/>
                </a:lnTo>
                <a:lnTo>
                  <a:pt x="2031570" y="3190205"/>
                </a:lnTo>
                <a:lnTo>
                  <a:pt x="2016645" y="3195603"/>
                </a:lnTo>
                <a:lnTo>
                  <a:pt x="2001402" y="3200684"/>
                </a:lnTo>
                <a:lnTo>
                  <a:pt x="1986159" y="3205448"/>
                </a:lnTo>
                <a:lnTo>
                  <a:pt x="1970598" y="3209576"/>
                </a:lnTo>
                <a:lnTo>
                  <a:pt x="1955037" y="3213704"/>
                </a:lnTo>
                <a:lnTo>
                  <a:pt x="1939477" y="3217515"/>
                </a:lnTo>
                <a:lnTo>
                  <a:pt x="1923916" y="3220373"/>
                </a:lnTo>
                <a:lnTo>
                  <a:pt x="1908038" y="3223231"/>
                </a:lnTo>
                <a:lnTo>
                  <a:pt x="1902322" y="3370263"/>
                </a:lnTo>
                <a:lnTo>
                  <a:pt x="1645095" y="3360736"/>
                </a:lnTo>
                <a:lnTo>
                  <a:pt x="1650493" y="3213704"/>
                </a:lnTo>
                <a:lnTo>
                  <a:pt x="1634615" y="3209576"/>
                </a:lnTo>
                <a:lnTo>
                  <a:pt x="1619054" y="3205130"/>
                </a:lnTo>
                <a:lnTo>
                  <a:pt x="1603494" y="3200684"/>
                </a:lnTo>
                <a:lnTo>
                  <a:pt x="1588251" y="3195603"/>
                </a:lnTo>
                <a:lnTo>
                  <a:pt x="1573325" y="3189887"/>
                </a:lnTo>
                <a:lnTo>
                  <a:pt x="1558717" y="3184488"/>
                </a:lnTo>
                <a:lnTo>
                  <a:pt x="1543792" y="3178137"/>
                </a:lnTo>
                <a:lnTo>
                  <a:pt x="1529184" y="3171786"/>
                </a:lnTo>
                <a:lnTo>
                  <a:pt x="1515211" y="3164482"/>
                </a:lnTo>
                <a:lnTo>
                  <a:pt x="1500921" y="3157496"/>
                </a:lnTo>
                <a:lnTo>
                  <a:pt x="1486948" y="3150192"/>
                </a:lnTo>
                <a:lnTo>
                  <a:pt x="1472975" y="3142252"/>
                </a:lnTo>
                <a:lnTo>
                  <a:pt x="1459637" y="3134313"/>
                </a:lnTo>
                <a:lnTo>
                  <a:pt x="1446300" y="3125739"/>
                </a:lnTo>
                <a:lnTo>
                  <a:pt x="1433280" y="3117165"/>
                </a:lnTo>
                <a:lnTo>
                  <a:pt x="1420577" y="3107638"/>
                </a:lnTo>
                <a:lnTo>
                  <a:pt x="1312606" y="3207988"/>
                </a:lnTo>
                <a:lnTo>
                  <a:pt x="1137310" y="3019673"/>
                </a:lnTo>
                <a:lnTo>
                  <a:pt x="1245917" y="2918688"/>
                </a:lnTo>
                <a:lnTo>
                  <a:pt x="1238296" y="2905350"/>
                </a:lnTo>
                <a:lnTo>
                  <a:pt x="1230357" y="2891377"/>
                </a:lnTo>
                <a:lnTo>
                  <a:pt x="1223053" y="2877722"/>
                </a:lnTo>
                <a:lnTo>
                  <a:pt x="1216066" y="2863749"/>
                </a:lnTo>
                <a:lnTo>
                  <a:pt x="1209397" y="2849459"/>
                </a:lnTo>
                <a:lnTo>
                  <a:pt x="1203046" y="2834851"/>
                </a:lnTo>
                <a:lnTo>
                  <a:pt x="1197012" y="2820560"/>
                </a:lnTo>
                <a:lnTo>
                  <a:pt x="1191296" y="2805635"/>
                </a:lnTo>
                <a:lnTo>
                  <a:pt x="1186215" y="2790710"/>
                </a:lnTo>
                <a:lnTo>
                  <a:pt x="1181134" y="2775466"/>
                </a:lnTo>
                <a:lnTo>
                  <a:pt x="1176688" y="2760223"/>
                </a:lnTo>
                <a:lnTo>
                  <a:pt x="1172560" y="2744980"/>
                </a:lnTo>
                <a:lnTo>
                  <a:pt x="1168432" y="2729420"/>
                </a:lnTo>
                <a:lnTo>
                  <a:pt x="1164938" y="2713859"/>
                </a:lnTo>
                <a:lnTo>
                  <a:pt x="1161763" y="2697981"/>
                </a:lnTo>
                <a:lnTo>
                  <a:pt x="1159222" y="2682420"/>
                </a:lnTo>
                <a:lnTo>
                  <a:pt x="1009650" y="2676704"/>
                </a:lnTo>
                <a:lnTo>
                  <a:pt x="1019494" y="2419478"/>
                </a:lnTo>
                <a:lnTo>
                  <a:pt x="1169384" y="2425194"/>
                </a:lnTo>
                <a:lnTo>
                  <a:pt x="1173513" y="2409633"/>
                </a:lnTo>
                <a:lnTo>
                  <a:pt x="1177641" y="2393755"/>
                </a:lnTo>
                <a:lnTo>
                  <a:pt x="1182404" y="2378512"/>
                </a:lnTo>
                <a:lnTo>
                  <a:pt x="1187803" y="2363904"/>
                </a:lnTo>
                <a:lnTo>
                  <a:pt x="1193202" y="2348978"/>
                </a:lnTo>
                <a:lnTo>
                  <a:pt x="1198918" y="2334053"/>
                </a:lnTo>
                <a:lnTo>
                  <a:pt x="1205269" y="2319445"/>
                </a:lnTo>
                <a:lnTo>
                  <a:pt x="1211620" y="2305155"/>
                </a:lnTo>
                <a:lnTo>
                  <a:pt x="1218607" y="2290864"/>
                </a:lnTo>
                <a:lnTo>
                  <a:pt x="1225593" y="2277209"/>
                </a:lnTo>
                <a:lnTo>
                  <a:pt x="1233215" y="2263554"/>
                </a:lnTo>
                <a:lnTo>
                  <a:pt x="1240836" y="2249581"/>
                </a:lnTo>
                <a:lnTo>
                  <a:pt x="1248775" y="2236243"/>
                </a:lnTo>
                <a:lnTo>
                  <a:pt x="1257349" y="2223223"/>
                </a:lnTo>
                <a:lnTo>
                  <a:pt x="1265606" y="2210203"/>
                </a:lnTo>
                <a:lnTo>
                  <a:pt x="1274815" y="2197818"/>
                </a:lnTo>
                <a:lnTo>
                  <a:pt x="1171607" y="2086988"/>
                </a:lnTo>
                <a:lnTo>
                  <a:pt x="1360558" y="1912011"/>
                </a:lnTo>
                <a:lnTo>
                  <a:pt x="1464083" y="2023476"/>
                </a:lnTo>
                <a:lnTo>
                  <a:pt x="1477421" y="2015537"/>
                </a:lnTo>
                <a:lnTo>
                  <a:pt x="1491076" y="2007915"/>
                </a:lnTo>
                <a:lnTo>
                  <a:pt x="1504732" y="2000611"/>
                </a:lnTo>
                <a:lnTo>
                  <a:pt x="1518387" y="1993625"/>
                </a:lnTo>
                <a:lnTo>
                  <a:pt x="1532677" y="1986956"/>
                </a:lnTo>
                <a:lnTo>
                  <a:pt x="1546650" y="1980605"/>
                </a:lnTo>
                <a:lnTo>
                  <a:pt x="1561258" y="1974571"/>
                </a:lnTo>
                <a:lnTo>
                  <a:pt x="1575548" y="1969172"/>
                </a:lnTo>
                <a:lnTo>
                  <a:pt x="1590474" y="1963774"/>
                </a:lnTo>
                <a:lnTo>
                  <a:pt x="1605399" y="1958693"/>
                </a:lnTo>
                <a:lnTo>
                  <a:pt x="1620325" y="1954247"/>
                </a:lnTo>
                <a:lnTo>
                  <a:pt x="1635568" y="1950118"/>
                </a:lnTo>
                <a:lnTo>
                  <a:pt x="1650811" y="1945990"/>
                </a:lnTo>
                <a:lnTo>
                  <a:pt x="1666371" y="1942815"/>
                </a:lnTo>
                <a:lnTo>
                  <a:pt x="1681932" y="1939321"/>
                </a:lnTo>
                <a:lnTo>
                  <a:pt x="1697493" y="1936781"/>
                </a:lnTo>
                <a:lnTo>
                  <a:pt x="1703527" y="1784350"/>
                </a:lnTo>
                <a:close/>
                <a:moveTo>
                  <a:pt x="499967" y="1495425"/>
                </a:moveTo>
                <a:lnTo>
                  <a:pt x="512673" y="1507816"/>
                </a:lnTo>
                <a:lnTo>
                  <a:pt x="526015" y="1520207"/>
                </a:lnTo>
                <a:lnTo>
                  <a:pt x="540309" y="1532916"/>
                </a:lnTo>
                <a:lnTo>
                  <a:pt x="555557" y="1545307"/>
                </a:lnTo>
                <a:lnTo>
                  <a:pt x="571122" y="1557381"/>
                </a:lnTo>
                <a:lnTo>
                  <a:pt x="587958" y="1569136"/>
                </a:lnTo>
                <a:lnTo>
                  <a:pt x="596217" y="1574220"/>
                </a:lnTo>
                <a:lnTo>
                  <a:pt x="604794" y="1579939"/>
                </a:lnTo>
                <a:lnTo>
                  <a:pt x="613371" y="1584705"/>
                </a:lnTo>
                <a:lnTo>
                  <a:pt x="622265" y="1589788"/>
                </a:lnTo>
                <a:lnTo>
                  <a:pt x="639736" y="1608851"/>
                </a:lnTo>
                <a:lnTo>
                  <a:pt x="657525" y="1628868"/>
                </a:lnTo>
                <a:lnTo>
                  <a:pt x="692150" y="1668583"/>
                </a:lnTo>
                <a:lnTo>
                  <a:pt x="641960" y="1916723"/>
                </a:lnTo>
                <a:lnTo>
                  <a:pt x="640054" y="1924030"/>
                </a:lnTo>
                <a:lnTo>
                  <a:pt x="637830" y="1931338"/>
                </a:lnTo>
                <a:lnTo>
                  <a:pt x="635289" y="1938328"/>
                </a:lnTo>
                <a:lnTo>
                  <a:pt x="631795" y="1945000"/>
                </a:lnTo>
                <a:lnTo>
                  <a:pt x="628618" y="1951672"/>
                </a:lnTo>
                <a:lnTo>
                  <a:pt x="624489" y="1958026"/>
                </a:lnTo>
                <a:lnTo>
                  <a:pt x="620041" y="1963745"/>
                </a:lnTo>
                <a:lnTo>
                  <a:pt x="615277" y="1969464"/>
                </a:lnTo>
                <a:lnTo>
                  <a:pt x="247746" y="2374875"/>
                </a:lnTo>
                <a:lnTo>
                  <a:pt x="244252" y="2379323"/>
                </a:lnTo>
                <a:lnTo>
                  <a:pt x="240122" y="2382818"/>
                </a:lnTo>
                <a:lnTo>
                  <a:pt x="235675" y="2386631"/>
                </a:lnTo>
                <a:lnTo>
                  <a:pt x="231228" y="2390126"/>
                </a:lnTo>
                <a:lnTo>
                  <a:pt x="226781" y="2393303"/>
                </a:lnTo>
                <a:lnTo>
                  <a:pt x="222334" y="2395845"/>
                </a:lnTo>
                <a:lnTo>
                  <a:pt x="217251" y="2399022"/>
                </a:lnTo>
                <a:lnTo>
                  <a:pt x="212486" y="2401246"/>
                </a:lnTo>
                <a:lnTo>
                  <a:pt x="207404" y="2403470"/>
                </a:lnTo>
                <a:lnTo>
                  <a:pt x="202639" y="2405377"/>
                </a:lnTo>
                <a:lnTo>
                  <a:pt x="197239" y="2406965"/>
                </a:lnTo>
                <a:lnTo>
                  <a:pt x="192156" y="2408236"/>
                </a:lnTo>
                <a:lnTo>
                  <a:pt x="187074" y="2409189"/>
                </a:lnTo>
                <a:lnTo>
                  <a:pt x="181673" y="2410460"/>
                </a:lnTo>
                <a:lnTo>
                  <a:pt x="176273" y="2411095"/>
                </a:lnTo>
                <a:lnTo>
                  <a:pt x="170873" y="2411413"/>
                </a:lnTo>
                <a:lnTo>
                  <a:pt x="165473" y="2411413"/>
                </a:lnTo>
                <a:lnTo>
                  <a:pt x="160073" y="2411413"/>
                </a:lnTo>
                <a:lnTo>
                  <a:pt x="154990" y="2411095"/>
                </a:lnTo>
                <a:lnTo>
                  <a:pt x="149272" y="2410460"/>
                </a:lnTo>
                <a:lnTo>
                  <a:pt x="144190" y="2409825"/>
                </a:lnTo>
                <a:lnTo>
                  <a:pt x="139107" y="2408554"/>
                </a:lnTo>
                <a:lnTo>
                  <a:pt x="133707" y="2406965"/>
                </a:lnTo>
                <a:lnTo>
                  <a:pt x="128625" y="2405377"/>
                </a:lnTo>
                <a:lnTo>
                  <a:pt x="123224" y="2403470"/>
                </a:lnTo>
                <a:lnTo>
                  <a:pt x="118459" y="2401246"/>
                </a:lnTo>
                <a:lnTo>
                  <a:pt x="113377" y="2399022"/>
                </a:lnTo>
                <a:lnTo>
                  <a:pt x="108612" y="2395845"/>
                </a:lnTo>
                <a:lnTo>
                  <a:pt x="104165" y="2392985"/>
                </a:lnTo>
                <a:lnTo>
                  <a:pt x="99082" y="2390126"/>
                </a:lnTo>
                <a:lnTo>
                  <a:pt x="94635" y="2386313"/>
                </a:lnTo>
                <a:lnTo>
                  <a:pt x="90506" y="2382501"/>
                </a:lnTo>
                <a:lnTo>
                  <a:pt x="86058" y="2378688"/>
                </a:lnTo>
                <a:lnTo>
                  <a:pt x="82564" y="2374875"/>
                </a:lnTo>
                <a:lnTo>
                  <a:pt x="78752" y="2370427"/>
                </a:lnTo>
                <a:lnTo>
                  <a:pt x="75258" y="2365661"/>
                </a:lnTo>
                <a:lnTo>
                  <a:pt x="72081" y="2361213"/>
                </a:lnTo>
                <a:lnTo>
                  <a:pt x="69222" y="2356448"/>
                </a:lnTo>
                <a:lnTo>
                  <a:pt x="66364" y="2351999"/>
                </a:lnTo>
                <a:lnTo>
                  <a:pt x="64140" y="2346916"/>
                </a:lnTo>
                <a:lnTo>
                  <a:pt x="61916" y="2342150"/>
                </a:lnTo>
                <a:lnTo>
                  <a:pt x="60328" y="2336749"/>
                </a:lnTo>
                <a:lnTo>
                  <a:pt x="58422" y="2331983"/>
                </a:lnTo>
                <a:lnTo>
                  <a:pt x="57151" y="2326900"/>
                </a:lnTo>
                <a:lnTo>
                  <a:pt x="55563" y="2321498"/>
                </a:lnTo>
                <a:lnTo>
                  <a:pt x="54928" y="2316097"/>
                </a:lnTo>
                <a:lnTo>
                  <a:pt x="54293" y="2310696"/>
                </a:lnTo>
                <a:lnTo>
                  <a:pt x="53975" y="2305612"/>
                </a:lnTo>
                <a:lnTo>
                  <a:pt x="53975" y="2299893"/>
                </a:lnTo>
                <a:lnTo>
                  <a:pt x="53975" y="2294810"/>
                </a:lnTo>
                <a:lnTo>
                  <a:pt x="54293" y="2289726"/>
                </a:lnTo>
                <a:lnTo>
                  <a:pt x="54928" y="2284007"/>
                </a:lnTo>
                <a:lnTo>
                  <a:pt x="55563" y="2278924"/>
                </a:lnTo>
                <a:lnTo>
                  <a:pt x="56834" y="2273523"/>
                </a:lnTo>
                <a:lnTo>
                  <a:pt x="58422" y="2268439"/>
                </a:lnTo>
                <a:lnTo>
                  <a:pt x="60328" y="2263355"/>
                </a:lnTo>
                <a:lnTo>
                  <a:pt x="61916" y="2257954"/>
                </a:lnTo>
                <a:lnTo>
                  <a:pt x="64140" y="2253188"/>
                </a:lnTo>
                <a:lnTo>
                  <a:pt x="66364" y="2248105"/>
                </a:lnTo>
                <a:lnTo>
                  <a:pt x="69222" y="2243021"/>
                </a:lnTo>
                <a:lnTo>
                  <a:pt x="72081" y="2238573"/>
                </a:lnTo>
                <a:lnTo>
                  <a:pt x="75258" y="2233807"/>
                </a:lnTo>
                <a:lnTo>
                  <a:pt x="78752" y="2229359"/>
                </a:lnTo>
                <a:lnTo>
                  <a:pt x="82882" y="2224911"/>
                </a:lnTo>
                <a:lnTo>
                  <a:pt x="429129" y="1842376"/>
                </a:lnTo>
                <a:lnTo>
                  <a:pt x="499967" y="1495425"/>
                </a:lnTo>
                <a:close/>
                <a:moveTo>
                  <a:pt x="2178844" y="1055220"/>
                </a:moveTo>
                <a:lnTo>
                  <a:pt x="2166450" y="1055537"/>
                </a:lnTo>
                <a:lnTo>
                  <a:pt x="2154055" y="1056172"/>
                </a:lnTo>
                <a:lnTo>
                  <a:pt x="2141978" y="1058076"/>
                </a:lnTo>
                <a:lnTo>
                  <a:pt x="2129584" y="1059979"/>
                </a:lnTo>
                <a:lnTo>
                  <a:pt x="2117507" y="1062518"/>
                </a:lnTo>
                <a:lnTo>
                  <a:pt x="2105430" y="1066008"/>
                </a:lnTo>
                <a:lnTo>
                  <a:pt x="2093671" y="1070133"/>
                </a:lnTo>
                <a:lnTo>
                  <a:pt x="2081594" y="1074575"/>
                </a:lnTo>
                <a:lnTo>
                  <a:pt x="2070153" y="1079334"/>
                </a:lnTo>
                <a:lnTo>
                  <a:pt x="2058712" y="1085363"/>
                </a:lnTo>
                <a:lnTo>
                  <a:pt x="2047588" y="1091709"/>
                </a:lnTo>
                <a:lnTo>
                  <a:pt x="2036783" y="1098372"/>
                </a:lnTo>
                <a:lnTo>
                  <a:pt x="2025977" y="1105987"/>
                </a:lnTo>
                <a:lnTo>
                  <a:pt x="2015490" y="1114236"/>
                </a:lnTo>
                <a:lnTo>
                  <a:pt x="2005320" y="1122803"/>
                </a:lnTo>
                <a:lnTo>
                  <a:pt x="1996103" y="1132005"/>
                </a:lnTo>
                <a:lnTo>
                  <a:pt x="1987204" y="1141206"/>
                </a:lnTo>
                <a:lnTo>
                  <a:pt x="1978941" y="1151042"/>
                </a:lnTo>
                <a:lnTo>
                  <a:pt x="1971314" y="1161513"/>
                </a:lnTo>
                <a:lnTo>
                  <a:pt x="1964322" y="1171666"/>
                </a:lnTo>
                <a:lnTo>
                  <a:pt x="1957330" y="1182454"/>
                </a:lnTo>
                <a:lnTo>
                  <a:pt x="1951610" y="1193242"/>
                </a:lnTo>
                <a:lnTo>
                  <a:pt x="1945889" y="1204348"/>
                </a:lnTo>
                <a:lnTo>
                  <a:pt x="1941122" y="1216088"/>
                </a:lnTo>
                <a:lnTo>
                  <a:pt x="1936673" y="1227510"/>
                </a:lnTo>
                <a:lnTo>
                  <a:pt x="1932859" y="1239250"/>
                </a:lnTo>
                <a:lnTo>
                  <a:pt x="1929999" y="1251307"/>
                </a:lnTo>
                <a:lnTo>
                  <a:pt x="1927456" y="1263047"/>
                </a:lnTo>
                <a:lnTo>
                  <a:pt x="1925231" y="1275421"/>
                </a:lnTo>
                <a:lnTo>
                  <a:pt x="1923642" y="1287796"/>
                </a:lnTo>
                <a:lnTo>
                  <a:pt x="1923007" y="1299853"/>
                </a:lnTo>
                <a:lnTo>
                  <a:pt x="1922371" y="1312545"/>
                </a:lnTo>
                <a:lnTo>
                  <a:pt x="1923007" y="1324919"/>
                </a:lnTo>
                <a:lnTo>
                  <a:pt x="1923642" y="1336976"/>
                </a:lnTo>
                <a:lnTo>
                  <a:pt x="1925231" y="1349351"/>
                </a:lnTo>
                <a:lnTo>
                  <a:pt x="1927456" y="1361408"/>
                </a:lnTo>
                <a:lnTo>
                  <a:pt x="1929999" y="1373465"/>
                </a:lnTo>
                <a:lnTo>
                  <a:pt x="1933177" y="1385522"/>
                </a:lnTo>
                <a:lnTo>
                  <a:pt x="1936990" y="1397579"/>
                </a:lnTo>
                <a:lnTo>
                  <a:pt x="1941440" y="1409002"/>
                </a:lnTo>
                <a:lnTo>
                  <a:pt x="1946843" y="1420424"/>
                </a:lnTo>
                <a:lnTo>
                  <a:pt x="1952563" y="1432164"/>
                </a:lnTo>
                <a:lnTo>
                  <a:pt x="1958919" y="1443269"/>
                </a:lnTo>
                <a:lnTo>
                  <a:pt x="1965593" y="1454375"/>
                </a:lnTo>
                <a:lnTo>
                  <a:pt x="1973539" y="1465163"/>
                </a:lnTo>
                <a:lnTo>
                  <a:pt x="1981802" y="1475633"/>
                </a:lnTo>
                <a:lnTo>
                  <a:pt x="1990065" y="1485152"/>
                </a:lnTo>
                <a:lnTo>
                  <a:pt x="1999281" y="1494671"/>
                </a:lnTo>
                <a:lnTo>
                  <a:pt x="2008816" y="1503872"/>
                </a:lnTo>
                <a:lnTo>
                  <a:pt x="2018350" y="1511805"/>
                </a:lnTo>
                <a:lnTo>
                  <a:pt x="2028838" y="1519737"/>
                </a:lnTo>
                <a:lnTo>
                  <a:pt x="2039325" y="1526717"/>
                </a:lnTo>
                <a:lnTo>
                  <a:pt x="2049813" y="1533381"/>
                </a:lnTo>
                <a:lnTo>
                  <a:pt x="2060937" y="1539409"/>
                </a:lnTo>
                <a:lnTo>
                  <a:pt x="2072060" y="1544803"/>
                </a:lnTo>
                <a:lnTo>
                  <a:pt x="2083501" y="1549880"/>
                </a:lnTo>
                <a:lnTo>
                  <a:pt x="2094942" y="1554005"/>
                </a:lnTo>
                <a:lnTo>
                  <a:pt x="2107019" y="1557812"/>
                </a:lnTo>
                <a:lnTo>
                  <a:pt x="2118778" y="1560985"/>
                </a:lnTo>
                <a:lnTo>
                  <a:pt x="2130855" y="1563523"/>
                </a:lnTo>
                <a:lnTo>
                  <a:pt x="2142932" y="1565745"/>
                </a:lnTo>
                <a:lnTo>
                  <a:pt x="2155326" y="1567331"/>
                </a:lnTo>
                <a:lnTo>
                  <a:pt x="2167721" y="1567966"/>
                </a:lnTo>
                <a:lnTo>
                  <a:pt x="2179798" y="1568283"/>
                </a:lnTo>
                <a:lnTo>
                  <a:pt x="2192510" y="1567966"/>
                </a:lnTo>
                <a:lnTo>
                  <a:pt x="2204905" y="1567014"/>
                </a:lnTo>
                <a:lnTo>
                  <a:pt x="2216982" y="1565427"/>
                </a:lnTo>
                <a:lnTo>
                  <a:pt x="2229058" y="1563206"/>
                </a:lnTo>
                <a:lnTo>
                  <a:pt x="2241135" y="1560668"/>
                </a:lnTo>
                <a:lnTo>
                  <a:pt x="2253212" y="1557178"/>
                </a:lnTo>
                <a:lnTo>
                  <a:pt x="2264971" y="1553370"/>
                </a:lnTo>
                <a:lnTo>
                  <a:pt x="2277048" y="1548928"/>
                </a:lnTo>
                <a:lnTo>
                  <a:pt x="2288489" y="1543851"/>
                </a:lnTo>
                <a:lnTo>
                  <a:pt x="2299930" y="1538140"/>
                </a:lnTo>
                <a:lnTo>
                  <a:pt x="2311053" y="1532111"/>
                </a:lnTo>
                <a:lnTo>
                  <a:pt x="2321859" y="1524814"/>
                </a:lnTo>
                <a:lnTo>
                  <a:pt x="2332665" y="1517516"/>
                </a:lnTo>
                <a:lnTo>
                  <a:pt x="2343152" y="1509266"/>
                </a:lnTo>
                <a:lnTo>
                  <a:pt x="2353322" y="1500382"/>
                </a:lnTo>
                <a:lnTo>
                  <a:pt x="2362539" y="1491498"/>
                </a:lnTo>
                <a:lnTo>
                  <a:pt x="2371437" y="1482296"/>
                </a:lnTo>
                <a:lnTo>
                  <a:pt x="2379701" y="1472143"/>
                </a:lnTo>
                <a:lnTo>
                  <a:pt x="2387328" y="1462307"/>
                </a:lnTo>
                <a:lnTo>
                  <a:pt x="2394955" y="1451836"/>
                </a:lnTo>
                <a:lnTo>
                  <a:pt x="2400994" y="1441048"/>
                </a:lnTo>
                <a:lnTo>
                  <a:pt x="2407350" y="1430260"/>
                </a:lnTo>
                <a:lnTo>
                  <a:pt x="2412753" y="1419155"/>
                </a:lnTo>
                <a:lnTo>
                  <a:pt x="2417520" y="1407415"/>
                </a:lnTo>
                <a:lnTo>
                  <a:pt x="2421969" y="1395993"/>
                </a:lnTo>
                <a:lnTo>
                  <a:pt x="2425783" y="1384253"/>
                </a:lnTo>
                <a:lnTo>
                  <a:pt x="2428961" y="1372196"/>
                </a:lnTo>
                <a:lnTo>
                  <a:pt x="2431504" y="1360139"/>
                </a:lnTo>
                <a:lnTo>
                  <a:pt x="2433411" y="1348081"/>
                </a:lnTo>
                <a:lnTo>
                  <a:pt x="2435000" y="1336024"/>
                </a:lnTo>
                <a:lnTo>
                  <a:pt x="2435635" y="1323333"/>
                </a:lnTo>
                <a:lnTo>
                  <a:pt x="2435953" y="1310958"/>
                </a:lnTo>
                <a:lnTo>
                  <a:pt x="2435635" y="1298901"/>
                </a:lnTo>
                <a:lnTo>
                  <a:pt x="2435000" y="1286527"/>
                </a:lnTo>
                <a:lnTo>
                  <a:pt x="2433411" y="1274152"/>
                </a:lnTo>
                <a:lnTo>
                  <a:pt x="2431186" y="1262095"/>
                </a:lnTo>
                <a:lnTo>
                  <a:pt x="2428643" y="1250038"/>
                </a:lnTo>
                <a:lnTo>
                  <a:pt x="2425465" y="1237981"/>
                </a:lnTo>
                <a:lnTo>
                  <a:pt x="2421652" y="1225924"/>
                </a:lnTo>
                <a:lnTo>
                  <a:pt x="2416884" y="1214501"/>
                </a:lnTo>
                <a:lnTo>
                  <a:pt x="2411799" y="1203079"/>
                </a:lnTo>
                <a:lnTo>
                  <a:pt x="2406079" y="1191339"/>
                </a:lnTo>
                <a:lnTo>
                  <a:pt x="2399723" y="1180233"/>
                </a:lnTo>
                <a:lnTo>
                  <a:pt x="2393049" y="1169128"/>
                </a:lnTo>
                <a:lnTo>
                  <a:pt x="2385103" y="1158657"/>
                </a:lnTo>
                <a:lnTo>
                  <a:pt x="2376840" y="1148187"/>
                </a:lnTo>
                <a:lnTo>
                  <a:pt x="2368259" y="1138351"/>
                </a:lnTo>
                <a:lnTo>
                  <a:pt x="2359043" y="1128832"/>
                </a:lnTo>
                <a:lnTo>
                  <a:pt x="2349826" y="1120265"/>
                </a:lnTo>
                <a:lnTo>
                  <a:pt x="2340292" y="1111698"/>
                </a:lnTo>
                <a:lnTo>
                  <a:pt x="2329804" y="1103766"/>
                </a:lnTo>
                <a:lnTo>
                  <a:pt x="2319317" y="1096785"/>
                </a:lnTo>
                <a:lnTo>
                  <a:pt x="2308829" y="1090122"/>
                </a:lnTo>
                <a:lnTo>
                  <a:pt x="2297705" y="1084094"/>
                </a:lnTo>
                <a:lnTo>
                  <a:pt x="2286582" y="1078700"/>
                </a:lnTo>
                <a:lnTo>
                  <a:pt x="2275141" y="1073623"/>
                </a:lnTo>
                <a:lnTo>
                  <a:pt x="2263700" y="1069181"/>
                </a:lnTo>
                <a:lnTo>
                  <a:pt x="2251623" y="1065691"/>
                </a:lnTo>
                <a:lnTo>
                  <a:pt x="2239864" y="1062518"/>
                </a:lnTo>
                <a:lnTo>
                  <a:pt x="2227787" y="1059979"/>
                </a:lnTo>
                <a:lnTo>
                  <a:pt x="2215710" y="1057758"/>
                </a:lnTo>
                <a:lnTo>
                  <a:pt x="2203316" y="1056172"/>
                </a:lnTo>
                <a:lnTo>
                  <a:pt x="2190921" y="1055537"/>
                </a:lnTo>
                <a:lnTo>
                  <a:pt x="2178844" y="1055220"/>
                </a:lnTo>
                <a:close/>
                <a:moveTo>
                  <a:pt x="2144839" y="823913"/>
                </a:moveTo>
                <a:lnTo>
                  <a:pt x="2301519" y="838826"/>
                </a:lnTo>
                <a:lnTo>
                  <a:pt x="2292938" y="930841"/>
                </a:lnTo>
                <a:lnTo>
                  <a:pt x="2302155" y="933379"/>
                </a:lnTo>
                <a:lnTo>
                  <a:pt x="2311053" y="936235"/>
                </a:lnTo>
                <a:lnTo>
                  <a:pt x="2319952" y="939725"/>
                </a:lnTo>
                <a:lnTo>
                  <a:pt x="2328851" y="943215"/>
                </a:lnTo>
                <a:lnTo>
                  <a:pt x="2338067" y="946706"/>
                </a:lnTo>
                <a:lnTo>
                  <a:pt x="2346330" y="950513"/>
                </a:lnTo>
                <a:lnTo>
                  <a:pt x="2354911" y="954638"/>
                </a:lnTo>
                <a:lnTo>
                  <a:pt x="2363492" y="959080"/>
                </a:lnTo>
                <a:lnTo>
                  <a:pt x="2372073" y="963522"/>
                </a:lnTo>
                <a:lnTo>
                  <a:pt x="2380654" y="968282"/>
                </a:lnTo>
                <a:lnTo>
                  <a:pt x="2388917" y="973358"/>
                </a:lnTo>
                <a:lnTo>
                  <a:pt x="2397180" y="978752"/>
                </a:lnTo>
                <a:lnTo>
                  <a:pt x="2405125" y="983829"/>
                </a:lnTo>
                <a:lnTo>
                  <a:pt x="2413071" y="989540"/>
                </a:lnTo>
                <a:lnTo>
                  <a:pt x="2420698" y="995569"/>
                </a:lnTo>
                <a:lnTo>
                  <a:pt x="2428643" y="1001280"/>
                </a:lnTo>
                <a:lnTo>
                  <a:pt x="2499197" y="943215"/>
                </a:lnTo>
                <a:lnTo>
                  <a:pt x="2599625" y="1063787"/>
                </a:lnTo>
                <a:lnTo>
                  <a:pt x="2529389" y="1122169"/>
                </a:lnTo>
                <a:lnTo>
                  <a:pt x="2533839" y="1130736"/>
                </a:lnTo>
                <a:lnTo>
                  <a:pt x="2538288" y="1139620"/>
                </a:lnTo>
                <a:lnTo>
                  <a:pt x="2542420" y="1148504"/>
                </a:lnTo>
                <a:lnTo>
                  <a:pt x="2546551" y="1157388"/>
                </a:lnTo>
                <a:lnTo>
                  <a:pt x="2550365" y="1166590"/>
                </a:lnTo>
                <a:lnTo>
                  <a:pt x="2553543" y="1175474"/>
                </a:lnTo>
                <a:lnTo>
                  <a:pt x="2557039" y="1184676"/>
                </a:lnTo>
                <a:lnTo>
                  <a:pt x="2559899" y="1193560"/>
                </a:lnTo>
                <a:lnTo>
                  <a:pt x="2562442" y="1203079"/>
                </a:lnTo>
                <a:lnTo>
                  <a:pt x="2564984" y="1212280"/>
                </a:lnTo>
                <a:lnTo>
                  <a:pt x="2567527" y="1221799"/>
                </a:lnTo>
                <a:lnTo>
                  <a:pt x="2569116" y="1231318"/>
                </a:lnTo>
                <a:lnTo>
                  <a:pt x="2571022" y="1240519"/>
                </a:lnTo>
                <a:lnTo>
                  <a:pt x="2572612" y="1249721"/>
                </a:lnTo>
                <a:lnTo>
                  <a:pt x="2574201" y="1259557"/>
                </a:lnTo>
                <a:lnTo>
                  <a:pt x="2575154" y="1269075"/>
                </a:lnTo>
                <a:lnTo>
                  <a:pt x="2665412" y="1277325"/>
                </a:lnTo>
                <a:lnTo>
                  <a:pt x="2650793" y="1433433"/>
                </a:lnTo>
                <a:lnTo>
                  <a:pt x="2561170" y="1425501"/>
                </a:lnTo>
                <a:lnTo>
                  <a:pt x="2558310" y="1434385"/>
                </a:lnTo>
                <a:lnTo>
                  <a:pt x="2555132" y="1443587"/>
                </a:lnTo>
                <a:lnTo>
                  <a:pt x="2552272" y="1452471"/>
                </a:lnTo>
                <a:lnTo>
                  <a:pt x="2548458" y="1461355"/>
                </a:lnTo>
                <a:lnTo>
                  <a:pt x="2544644" y="1470239"/>
                </a:lnTo>
                <a:lnTo>
                  <a:pt x="2540513" y="1479124"/>
                </a:lnTo>
                <a:lnTo>
                  <a:pt x="2536381" y="1488008"/>
                </a:lnTo>
                <a:lnTo>
                  <a:pt x="2531932" y="1496575"/>
                </a:lnTo>
                <a:lnTo>
                  <a:pt x="2527482" y="1505142"/>
                </a:lnTo>
                <a:lnTo>
                  <a:pt x="2522715" y="1513708"/>
                </a:lnTo>
                <a:lnTo>
                  <a:pt x="2517630" y="1521958"/>
                </a:lnTo>
                <a:lnTo>
                  <a:pt x="2512228" y="1530208"/>
                </a:lnTo>
                <a:lnTo>
                  <a:pt x="2506825" y="1538140"/>
                </a:lnTo>
                <a:lnTo>
                  <a:pt x="2501104" y="1546390"/>
                </a:lnTo>
                <a:lnTo>
                  <a:pt x="2495384" y="1554322"/>
                </a:lnTo>
                <a:lnTo>
                  <a:pt x="2489027" y="1561937"/>
                </a:lnTo>
                <a:lnTo>
                  <a:pt x="2546233" y="1631107"/>
                </a:lnTo>
                <a:lnTo>
                  <a:pt x="2425465" y="1731372"/>
                </a:lnTo>
                <a:lnTo>
                  <a:pt x="2367624" y="1662202"/>
                </a:lnTo>
                <a:lnTo>
                  <a:pt x="2359043" y="1666644"/>
                </a:lnTo>
                <a:lnTo>
                  <a:pt x="2350144" y="1671086"/>
                </a:lnTo>
                <a:lnTo>
                  <a:pt x="2341245" y="1675211"/>
                </a:lnTo>
                <a:lnTo>
                  <a:pt x="2332029" y="1679018"/>
                </a:lnTo>
                <a:lnTo>
                  <a:pt x="2323130" y="1682826"/>
                </a:lnTo>
                <a:lnTo>
                  <a:pt x="2313596" y="1685999"/>
                </a:lnTo>
                <a:lnTo>
                  <a:pt x="2304697" y="1689489"/>
                </a:lnTo>
                <a:lnTo>
                  <a:pt x="2295481" y="1692344"/>
                </a:lnTo>
                <a:lnTo>
                  <a:pt x="2286264" y="1694883"/>
                </a:lnTo>
                <a:lnTo>
                  <a:pt x="2277048" y="1697421"/>
                </a:lnTo>
                <a:lnTo>
                  <a:pt x="2267196" y="1699642"/>
                </a:lnTo>
                <a:lnTo>
                  <a:pt x="2257979" y="1701546"/>
                </a:lnTo>
                <a:lnTo>
                  <a:pt x="2248763" y="1703450"/>
                </a:lnTo>
                <a:lnTo>
                  <a:pt x="2238910" y="1705036"/>
                </a:lnTo>
                <a:lnTo>
                  <a:pt x="2229376" y="1706623"/>
                </a:lnTo>
                <a:lnTo>
                  <a:pt x="2220160" y="1707575"/>
                </a:lnTo>
                <a:lnTo>
                  <a:pt x="2211579" y="1797051"/>
                </a:lnTo>
                <a:lnTo>
                  <a:pt x="2054898" y="1782138"/>
                </a:lnTo>
                <a:lnTo>
                  <a:pt x="2063161" y="1692027"/>
                </a:lnTo>
                <a:lnTo>
                  <a:pt x="2054263" y="1689172"/>
                </a:lnTo>
                <a:lnTo>
                  <a:pt x="2045364" y="1685999"/>
                </a:lnTo>
                <a:lnTo>
                  <a:pt x="2035830" y="1682826"/>
                </a:lnTo>
                <a:lnTo>
                  <a:pt x="2027249" y="1679335"/>
                </a:lnTo>
                <a:lnTo>
                  <a:pt x="2018350" y="1675528"/>
                </a:lnTo>
                <a:lnTo>
                  <a:pt x="2009451" y="1671720"/>
                </a:lnTo>
                <a:lnTo>
                  <a:pt x="2000870" y="1667596"/>
                </a:lnTo>
                <a:lnTo>
                  <a:pt x="1992289" y="1663154"/>
                </a:lnTo>
                <a:lnTo>
                  <a:pt x="1984026" y="1658077"/>
                </a:lnTo>
                <a:lnTo>
                  <a:pt x="1975445" y="1653317"/>
                </a:lnTo>
                <a:lnTo>
                  <a:pt x="1967182" y="1648241"/>
                </a:lnTo>
                <a:lnTo>
                  <a:pt x="1958919" y="1642847"/>
                </a:lnTo>
                <a:lnTo>
                  <a:pt x="1950656" y="1637453"/>
                </a:lnTo>
                <a:lnTo>
                  <a:pt x="1943029" y="1631742"/>
                </a:lnTo>
                <a:lnTo>
                  <a:pt x="1935084" y="1626030"/>
                </a:lnTo>
                <a:lnTo>
                  <a:pt x="1927456" y="1620002"/>
                </a:lnTo>
                <a:lnTo>
                  <a:pt x="1857220" y="1678384"/>
                </a:lnTo>
                <a:lnTo>
                  <a:pt x="1756792" y="1556860"/>
                </a:lnTo>
                <a:lnTo>
                  <a:pt x="1827346" y="1498478"/>
                </a:lnTo>
                <a:lnTo>
                  <a:pt x="1822896" y="1489594"/>
                </a:lnTo>
                <a:lnTo>
                  <a:pt x="1818765" y="1481027"/>
                </a:lnTo>
                <a:lnTo>
                  <a:pt x="1814633" y="1472143"/>
                </a:lnTo>
                <a:lnTo>
                  <a:pt x="1810820" y="1463259"/>
                </a:lnTo>
                <a:lnTo>
                  <a:pt x="1807324" y="1454057"/>
                </a:lnTo>
                <a:lnTo>
                  <a:pt x="1803828" y="1445173"/>
                </a:lnTo>
                <a:lnTo>
                  <a:pt x="1800968" y="1436289"/>
                </a:lnTo>
                <a:lnTo>
                  <a:pt x="1797789" y="1426770"/>
                </a:lnTo>
                <a:lnTo>
                  <a:pt x="1795247" y="1417569"/>
                </a:lnTo>
                <a:lnTo>
                  <a:pt x="1792704" y="1408367"/>
                </a:lnTo>
                <a:lnTo>
                  <a:pt x="1790480" y="1399166"/>
                </a:lnTo>
                <a:lnTo>
                  <a:pt x="1788573" y="1389647"/>
                </a:lnTo>
                <a:lnTo>
                  <a:pt x="1786666" y="1380445"/>
                </a:lnTo>
                <a:lnTo>
                  <a:pt x="1785395" y="1371244"/>
                </a:lnTo>
                <a:lnTo>
                  <a:pt x="1783170" y="1352206"/>
                </a:lnTo>
                <a:lnTo>
                  <a:pt x="1690687" y="1343639"/>
                </a:lnTo>
                <a:lnTo>
                  <a:pt x="1705624" y="1186897"/>
                </a:lnTo>
                <a:lnTo>
                  <a:pt x="1798425" y="1195781"/>
                </a:lnTo>
                <a:lnTo>
                  <a:pt x="1801285" y="1186897"/>
                </a:lnTo>
                <a:lnTo>
                  <a:pt x="1804146" y="1178012"/>
                </a:lnTo>
                <a:lnTo>
                  <a:pt x="1807642" y="1169128"/>
                </a:lnTo>
                <a:lnTo>
                  <a:pt x="1810820" y="1160244"/>
                </a:lnTo>
                <a:lnTo>
                  <a:pt x="1814633" y="1151677"/>
                </a:lnTo>
                <a:lnTo>
                  <a:pt x="1818765" y="1142793"/>
                </a:lnTo>
                <a:lnTo>
                  <a:pt x="1822896" y="1134226"/>
                </a:lnTo>
                <a:lnTo>
                  <a:pt x="1827346" y="1125659"/>
                </a:lnTo>
                <a:lnTo>
                  <a:pt x="1831795" y="1117727"/>
                </a:lnTo>
                <a:lnTo>
                  <a:pt x="1836562" y="1109160"/>
                </a:lnTo>
                <a:lnTo>
                  <a:pt x="1841329" y="1100910"/>
                </a:lnTo>
                <a:lnTo>
                  <a:pt x="1846732" y="1092661"/>
                </a:lnTo>
                <a:lnTo>
                  <a:pt x="1852135" y="1085045"/>
                </a:lnTo>
                <a:lnTo>
                  <a:pt x="1857856" y="1077113"/>
                </a:lnTo>
                <a:lnTo>
                  <a:pt x="1863894" y="1069181"/>
                </a:lnTo>
                <a:lnTo>
                  <a:pt x="1869615" y="1061566"/>
                </a:lnTo>
                <a:lnTo>
                  <a:pt x="1810184" y="989858"/>
                </a:lnTo>
                <a:lnTo>
                  <a:pt x="1931588" y="889593"/>
                </a:lnTo>
                <a:lnTo>
                  <a:pt x="1990700" y="961301"/>
                </a:lnTo>
                <a:lnTo>
                  <a:pt x="1999599" y="956859"/>
                </a:lnTo>
                <a:lnTo>
                  <a:pt x="2008180" y="952734"/>
                </a:lnTo>
                <a:lnTo>
                  <a:pt x="2017079" y="948609"/>
                </a:lnTo>
                <a:lnTo>
                  <a:pt x="2025977" y="944485"/>
                </a:lnTo>
                <a:lnTo>
                  <a:pt x="2034876" y="941312"/>
                </a:lnTo>
                <a:lnTo>
                  <a:pt x="2043775" y="937504"/>
                </a:lnTo>
                <a:lnTo>
                  <a:pt x="2052673" y="934649"/>
                </a:lnTo>
                <a:lnTo>
                  <a:pt x="2061890" y="931476"/>
                </a:lnTo>
                <a:lnTo>
                  <a:pt x="2071424" y="928937"/>
                </a:lnTo>
                <a:lnTo>
                  <a:pt x="2080641" y="926399"/>
                </a:lnTo>
                <a:lnTo>
                  <a:pt x="2089539" y="924178"/>
                </a:lnTo>
                <a:lnTo>
                  <a:pt x="2099074" y="922274"/>
                </a:lnTo>
                <a:lnTo>
                  <a:pt x="2108608" y="920370"/>
                </a:lnTo>
                <a:lnTo>
                  <a:pt x="2117825" y="918784"/>
                </a:lnTo>
                <a:lnTo>
                  <a:pt x="2127041" y="917515"/>
                </a:lnTo>
                <a:lnTo>
                  <a:pt x="2136258" y="916246"/>
                </a:lnTo>
                <a:lnTo>
                  <a:pt x="2144839" y="823913"/>
                </a:lnTo>
                <a:close/>
                <a:moveTo>
                  <a:pt x="1509345" y="590550"/>
                </a:moveTo>
                <a:lnTo>
                  <a:pt x="1518239" y="590550"/>
                </a:lnTo>
                <a:lnTo>
                  <a:pt x="1526817" y="591817"/>
                </a:lnTo>
                <a:lnTo>
                  <a:pt x="1535394" y="593400"/>
                </a:lnTo>
                <a:lnTo>
                  <a:pt x="1543971" y="596250"/>
                </a:lnTo>
                <a:lnTo>
                  <a:pt x="1551912" y="599417"/>
                </a:lnTo>
                <a:lnTo>
                  <a:pt x="1559854" y="603534"/>
                </a:lnTo>
                <a:lnTo>
                  <a:pt x="1566843" y="608601"/>
                </a:lnTo>
                <a:lnTo>
                  <a:pt x="1570655" y="611452"/>
                </a:lnTo>
                <a:lnTo>
                  <a:pt x="1574149" y="614302"/>
                </a:lnTo>
                <a:lnTo>
                  <a:pt x="1577326" y="617469"/>
                </a:lnTo>
                <a:lnTo>
                  <a:pt x="1580185" y="620953"/>
                </a:lnTo>
                <a:lnTo>
                  <a:pt x="1583362" y="624753"/>
                </a:lnTo>
                <a:lnTo>
                  <a:pt x="1586221" y="628237"/>
                </a:lnTo>
                <a:lnTo>
                  <a:pt x="1588762" y="632037"/>
                </a:lnTo>
                <a:lnTo>
                  <a:pt x="1591621" y="636154"/>
                </a:lnTo>
                <a:lnTo>
                  <a:pt x="1593845" y="640271"/>
                </a:lnTo>
                <a:lnTo>
                  <a:pt x="1595433" y="644388"/>
                </a:lnTo>
                <a:lnTo>
                  <a:pt x="1597339" y="648505"/>
                </a:lnTo>
                <a:lnTo>
                  <a:pt x="1598927" y="652305"/>
                </a:lnTo>
                <a:lnTo>
                  <a:pt x="1601151" y="660856"/>
                </a:lnTo>
                <a:lnTo>
                  <a:pt x="1603057" y="669724"/>
                </a:lnTo>
                <a:lnTo>
                  <a:pt x="1603375" y="678274"/>
                </a:lnTo>
                <a:lnTo>
                  <a:pt x="1603375" y="687142"/>
                </a:lnTo>
                <a:lnTo>
                  <a:pt x="1602104" y="696326"/>
                </a:lnTo>
                <a:lnTo>
                  <a:pt x="1600516" y="704560"/>
                </a:lnTo>
                <a:lnTo>
                  <a:pt x="1597657" y="712794"/>
                </a:lnTo>
                <a:lnTo>
                  <a:pt x="1594480" y="721028"/>
                </a:lnTo>
                <a:lnTo>
                  <a:pt x="1590350" y="728629"/>
                </a:lnTo>
                <a:lnTo>
                  <a:pt x="1585268" y="736229"/>
                </a:lnTo>
                <a:lnTo>
                  <a:pt x="1582409" y="739396"/>
                </a:lnTo>
                <a:lnTo>
                  <a:pt x="1579550" y="742880"/>
                </a:lnTo>
                <a:lnTo>
                  <a:pt x="1576373" y="746047"/>
                </a:lnTo>
                <a:lnTo>
                  <a:pt x="1572879" y="749531"/>
                </a:lnTo>
                <a:lnTo>
                  <a:pt x="1569384" y="752381"/>
                </a:lnTo>
                <a:lnTo>
                  <a:pt x="1565572" y="755231"/>
                </a:lnTo>
                <a:lnTo>
                  <a:pt x="1297460" y="948099"/>
                </a:lnTo>
                <a:lnTo>
                  <a:pt x="1293012" y="951266"/>
                </a:lnTo>
                <a:lnTo>
                  <a:pt x="1288247" y="953799"/>
                </a:lnTo>
                <a:lnTo>
                  <a:pt x="1283164" y="956333"/>
                </a:lnTo>
                <a:lnTo>
                  <a:pt x="1278399" y="958550"/>
                </a:lnTo>
                <a:lnTo>
                  <a:pt x="1273634" y="960450"/>
                </a:lnTo>
                <a:lnTo>
                  <a:pt x="1268869" y="962033"/>
                </a:lnTo>
                <a:lnTo>
                  <a:pt x="1263469" y="962983"/>
                </a:lnTo>
                <a:lnTo>
                  <a:pt x="1258386" y="964250"/>
                </a:lnTo>
                <a:lnTo>
                  <a:pt x="1253304" y="964884"/>
                </a:lnTo>
                <a:lnTo>
                  <a:pt x="1247903" y="965200"/>
                </a:lnTo>
                <a:lnTo>
                  <a:pt x="1242820" y="965200"/>
                </a:lnTo>
                <a:lnTo>
                  <a:pt x="1237102" y="964884"/>
                </a:lnTo>
                <a:lnTo>
                  <a:pt x="1232020" y="964567"/>
                </a:lnTo>
                <a:lnTo>
                  <a:pt x="1226937" y="963617"/>
                </a:lnTo>
                <a:lnTo>
                  <a:pt x="1221537" y="962667"/>
                </a:lnTo>
                <a:lnTo>
                  <a:pt x="1216454" y="961083"/>
                </a:lnTo>
                <a:lnTo>
                  <a:pt x="1006475" y="894894"/>
                </a:lnTo>
                <a:lnTo>
                  <a:pt x="1009652" y="885393"/>
                </a:lnTo>
                <a:lnTo>
                  <a:pt x="1013464" y="875259"/>
                </a:lnTo>
                <a:lnTo>
                  <a:pt x="1017911" y="862591"/>
                </a:lnTo>
                <a:lnTo>
                  <a:pt x="1022676" y="847706"/>
                </a:lnTo>
                <a:lnTo>
                  <a:pt x="1027123" y="832188"/>
                </a:lnTo>
                <a:lnTo>
                  <a:pt x="1029029" y="824271"/>
                </a:lnTo>
                <a:lnTo>
                  <a:pt x="1030935" y="816353"/>
                </a:lnTo>
                <a:lnTo>
                  <a:pt x="1031888" y="808753"/>
                </a:lnTo>
                <a:lnTo>
                  <a:pt x="1033159" y="801469"/>
                </a:lnTo>
                <a:lnTo>
                  <a:pt x="1033794" y="793868"/>
                </a:lnTo>
                <a:lnTo>
                  <a:pt x="1033794" y="786584"/>
                </a:lnTo>
                <a:lnTo>
                  <a:pt x="1033794" y="778666"/>
                </a:lnTo>
                <a:lnTo>
                  <a:pt x="1033477" y="770749"/>
                </a:lnTo>
                <a:lnTo>
                  <a:pt x="1032841" y="762832"/>
                </a:lnTo>
                <a:lnTo>
                  <a:pt x="1031888" y="755548"/>
                </a:lnTo>
                <a:lnTo>
                  <a:pt x="1029665" y="740980"/>
                </a:lnTo>
                <a:lnTo>
                  <a:pt x="1027441" y="727995"/>
                </a:lnTo>
                <a:lnTo>
                  <a:pt x="1025217" y="718178"/>
                </a:lnTo>
                <a:lnTo>
                  <a:pt x="1022994" y="708994"/>
                </a:lnTo>
                <a:lnTo>
                  <a:pt x="1227572" y="773599"/>
                </a:lnTo>
                <a:lnTo>
                  <a:pt x="1458835" y="607651"/>
                </a:lnTo>
                <a:lnTo>
                  <a:pt x="1462965" y="605118"/>
                </a:lnTo>
                <a:lnTo>
                  <a:pt x="1467095" y="602268"/>
                </a:lnTo>
                <a:lnTo>
                  <a:pt x="1470589" y="600051"/>
                </a:lnTo>
                <a:lnTo>
                  <a:pt x="1474719" y="598467"/>
                </a:lnTo>
                <a:lnTo>
                  <a:pt x="1479166" y="596567"/>
                </a:lnTo>
                <a:lnTo>
                  <a:pt x="1483296" y="594984"/>
                </a:lnTo>
                <a:lnTo>
                  <a:pt x="1491873" y="592767"/>
                </a:lnTo>
                <a:lnTo>
                  <a:pt x="1500768" y="591183"/>
                </a:lnTo>
                <a:lnTo>
                  <a:pt x="1509345" y="590550"/>
                </a:lnTo>
                <a:close/>
                <a:moveTo>
                  <a:pt x="690596" y="539750"/>
                </a:moveTo>
                <a:lnTo>
                  <a:pt x="691548" y="539750"/>
                </a:lnTo>
                <a:lnTo>
                  <a:pt x="693769" y="540067"/>
                </a:lnTo>
                <a:lnTo>
                  <a:pt x="702016" y="540702"/>
                </a:lnTo>
                <a:lnTo>
                  <a:pt x="727394" y="541020"/>
                </a:lnTo>
                <a:lnTo>
                  <a:pt x="757531" y="541655"/>
                </a:lnTo>
                <a:lnTo>
                  <a:pt x="770854" y="541972"/>
                </a:lnTo>
                <a:lnTo>
                  <a:pt x="781640" y="543242"/>
                </a:lnTo>
                <a:lnTo>
                  <a:pt x="781957" y="543242"/>
                </a:lnTo>
                <a:lnTo>
                  <a:pt x="785763" y="546734"/>
                </a:lnTo>
                <a:lnTo>
                  <a:pt x="789887" y="552130"/>
                </a:lnTo>
                <a:lnTo>
                  <a:pt x="794646" y="558479"/>
                </a:lnTo>
                <a:lnTo>
                  <a:pt x="799404" y="566415"/>
                </a:lnTo>
                <a:lnTo>
                  <a:pt x="804797" y="576573"/>
                </a:lnTo>
                <a:lnTo>
                  <a:pt x="809872" y="588001"/>
                </a:lnTo>
                <a:lnTo>
                  <a:pt x="812093" y="594668"/>
                </a:lnTo>
                <a:lnTo>
                  <a:pt x="814631" y="602286"/>
                </a:lnTo>
                <a:lnTo>
                  <a:pt x="817169" y="609905"/>
                </a:lnTo>
                <a:lnTo>
                  <a:pt x="820024" y="618476"/>
                </a:lnTo>
                <a:lnTo>
                  <a:pt x="822244" y="627364"/>
                </a:lnTo>
                <a:lnTo>
                  <a:pt x="824465" y="637205"/>
                </a:lnTo>
                <a:lnTo>
                  <a:pt x="826685" y="647681"/>
                </a:lnTo>
                <a:lnTo>
                  <a:pt x="828906" y="658791"/>
                </a:lnTo>
                <a:lnTo>
                  <a:pt x="830809" y="670537"/>
                </a:lnTo>
                <a:lnTo>
                  <a:pt x="832395" y="683235"/>
                </a:lnTo>
                <a:lnTo>
                  <a:pt x="834299" y="696567"/>
                </a:lnTo>
                <a:lnTo>
                  <a:pt x="835885" y="710535"/>
                </a:lnTo>
                <a:lnTo>
                  <a:pt x="836836" y="725454"/>
                </a:lnTo>
                <a:lnTo>
                  <a:pt x="838105" y="741644"/>
                </a:lnTo>
                <a:lnTo>
                  <a:pt x="839057" y="757834"/>
                </a:lnTo>
                <a:lnTo>
                  <a:pt x="840009" y="775611"/>
                </a:lnTo>
                <a:lnTo>
                  <a:pt x="840326" y="794022"/>
                </a:lnTo>
                <a:lnTo>
                  <a:pt x="840643" y="813069"/>
                </a:lnTo>
                <a:lnTo>
                  <a:pt x="840326" y="833703"/>
                </a:lnTo>
                <a:lnTo>
                  <a:pt x="840326" y="854972"/>
                </a:lnTo>
                <a:lnTo>
                  <a:pt x="844767" y="839735"/>
                </a:lnTo>
                <a:lnTo>
                  <a:pt x="849208" y="824497"/>
                </a:lnTo>
                <a:lnTo>
                  <a:pt x="857456" y="794975"/>
                </a:lnTo>
                <a:lnTo>
                  <a:pt x="864435" y="767992"/>
                </a:lnTo>
                <a:lnTo>
                  <a:pt x="870145" y="742914"/>
                </a:lnTo>
                <a:lnTo>
                  <a:pt x="878710" y="705456"/>
                </a:lnTo>
                <a:lnTo>
                  <a:pt x="881248" y="694028"/>
                </a:lnTo>
                <a:lnTo>
                  <a:pt x="882517" y="688314"/>
                </a:lnTo>
                <a:lnTo>
                  <a:pt x="878076" y="679425"/>
                </a:lnTo>
                <a:lnTo>
                  <a:pt x="874586" y="670854"/>
                </a:lnTo>
                <a:lnTo>
                  <a:pt x="871097" y="663236"/>
                </a:lnTo>
                <a:lnTo>
                  <a:pt x="868559" y="655617"/>
                </a:lnTo>
                <a:lnTo>
                  <a:pt x="864752" y="644506"/>
                </a:lnTo>
                <a:lnTo>
                  <a:pt x="863801" y="640380"/>
                </a:lnTo>
                <a:lnTo>
                  <a:pt x="867290" y="637205"/>
                </a:lnTo>
                <a:lnTo>
                  <a:pt x="876489" y="629269"/>
                </a:lnTo>
                <a:lnTo>
                  <a:pt x="881882" y="624507"/>
                </a:lnTo>
                <a:lnTo>
                  <a:pt x="888227" y="619746"/>
                </a:lnTo>
                <a:lnTo>
                  <a:pt x="894571" y="615619"/>
                </a:lnTo>
                <a:lnTo>
                  <a:pt x="900598" y="611810"/>
                </a:lnTo>
                <a:lnTo>
                  <a:pt x="921535" y="619746"/>
                </a:lnTo>
                <a:lnTo>
                  <a:pt x="939300" y="659426"/>
                </a:lnTo>
                <a:lnTo>
                  <a:pt x="934224" y="671172"/>
                </a:lnTo>
                <a:lnTo>
                  <a:pt x="928514" y="683235"/>
                </a:lnTo>
                <a:lnTo>
                  <a:pt x="922487" y="695932"/>
                </a:lnTo>
                <a:lnTo>
                  <a:pt x="923439" y="707043"/>
                </a:lnTo>
                <a:lnTo>
                  <a:pt x="924073" y="720693"/>
                </a:lnTo>
                <a:lnTo>
                  <a:pt x="924708" y="736248"/>
                </a:lnTo>
                <a:lnTo>
                  <a:pt x="924073" y="753390"/>
                </a:lnTo>
                <a:lnTo>
                  <a:pt x="923439" y="790213"/>
                </a:lnTo>
                <a:lnTo>
                  <a:pt x="921852" y="827354"/>
                </a:lnTo>
                <a:lnTo>
                  <a:pt x="920266" y="862273"/>
                </a:lnTo>
                <a:lnTo>
                  <a:pt x="918680" y="891161"/>
                </a:lnTo>
                <a:lnTo>
                  <a:pt x="916777" y="918461"/>
                </a:lnTo>
                <a:lnTo>
                  <a:pt x="918680" y="913382"/>
                </a:lnTo>
                <a:lnTo>
                  <a:pt x="923756" y="899097"/>
                </a:lnTo>
                <a:lnTo>
                  <a:pt x="927245" y="888621"/>
                </a:lnTo>
                <a:lnTo>
                  <a:pt x="931369" y="876241"/>
                </a:lnTo>
                <a:lnTo>
                  <a:pt x="935493" y="862273"/>
                </a:lnTo>
                <a:lnTo>
                  <a:pt x="939934" y="846401"/>
                </a:lnTo>
                <a:lnTo>
                  <a:pt x="943741" y="828307"/>
                </a:lnTo>
                <a:lnTo>
                  <a:pt x="947865" y="809260"/>
                </a:lnTo>
                <a:lnTo>
                  <a:pt x="951672" y="788626"/>
                </a:lnTo>
                <a:lnTo>
                  <a:pt x="955161" y="766722"/>
                </a:lnTo>
                <a:lnTo>
                  <a:pt x="957699" y="743866"/>
                </a:lnTo>
                <a:lnTo>
                  <a:pt x="958650" y="731486"/>
                </a:lnTo>
                <a:lnTo>
                  <a:pt x="959919" y="719106"/>
                </a:lnTo>
                <a:lnTo>
                  <a:pt x="960554" y="707043"/>
                </a:lnTo>
                <a:lnTo>
                  <a:pt x="960871" y="694345"/>
                </a:lnTo>
                <a:lnTo>
                  <a:pt x="961188" y="681330"/>
                </a:lnTo>
                <a:lnTo>
                  <a:pt x="961188" y="668315"/>
                </a:lnTo>
                <a:lnTo>
                  <a:pt x="969119" y="649268"/>
                </a:lnTo>
                <a:lnTo>
                  <a:pt x="970705" y="651173"/>
                </a:lnTo>
                <a:lnTo>
                  <a:pt x="973877" y="656887"/>
                </a:lnTo>
                <a:lnTo>
                  <a:pt x="976098" y="661331"/>
                </a:lnTo>
                <a:lnTo>
                  <a:pt x="978636" y="666727"/>
                </a:lnTo>
                <a:lnTo>
                  <a:pt x="981808" y="673076"/>
                </a:lnTo>
                <a:lnTo>
                  <a:pt x="984663" y="681012"/>
                </a:lnTo>
                <a:lnTo>
                  <a:pt x="988152" y="690218"/>
                </a:lnTo>
                <a:lnTo>
                  <a:pt x="991007" y="700377"/>
                </a:lnTo>
                <a:lnTo>
                  <a:pt x="993862" y="712122"/>
                </a:lnTo>
                <a:lnTo>
                  <a:pt x="997035" y="724820"/>
                </a:lnTo>
                <a:lnTo>
                  <a:pt x="999572" y="739422"/>
                </a:lnTo>
                <a:lnTo>
                  <a:pt x="1002110" y="754977"/>
                </a:lnTo>
                <a:lnTo>
                  <a:pt x="1004013" y="772436"/>
                </a:lnTo>
                <a:lnTo>
                  <a:pt x="1005600" y="790848"/>
                </a:lnTo>
                <a:lnTo>
                  <a:pt x="1005282" y="796244"/>
                </a:lnTo>
                <a:lnTo>
                  <a:pt x="1004331" y="801958"/>
                </a:lnTo>
                <a:lnTo>
                  <a:pt x="1003062" y="809260"/>
                </a:lnTo>
                <a:lnTo>
                  <a:pt x="1000841" y="817196"/>
                </a:lnTo>
                <a:lnTo>
                  <a:pt x="997669" y="826085"/>
                </a:lnTo>
                <a:lnTo>
                  <a:pt x="994497" y="836243"/>
                </a:lnTo>
                <a:lnTo>
                  <a:pt x="985932" y="858781"/>
                </a:lnTo>
                <a:lnTo>
                  <a:pt x="964043" y="914969"/>
                </a:lnTo>
                <a:lnTo>
                  <a:pt x="951037" y="948301"/>
                </a:lnTo>
                <a:lnTo>
                  <a:pt x="937079" y="985442"/>
                </a:lnTo>
                <a:lnTo>
                  <a:pt x="922804" y="1025757"/>
                </a:lnTo>
                <a:lnTo>
                  <a:pt x="915825" y="1047026"/>
                </a:lnTo>
                <a:lnTo>
                  <a:pt x="908212" y="1068929"/>
                </a:lnTo>
                <a:lnTo>
                  <a:pt x="901233" y="1091785"/>
                </a:lnTo>
                <a:lnTo>
                  <a:pt x="894254" y="1115594"/>
                </a:lnTo>
                <a:lnTo>
                  <a:pt x="886958" y="1139719"/>
                </a:lnTo>
                <a:lnTo>
                  <a:pt x="880296" y="1165115"/>
                </a:lnTo>
                <a:lnTo>
                  <a:pt x="873634" y="1190510"/>
                </a:lnTo>
                <a:lnTo>
                  <a:pt x="867290" y="1217493"/>
                </a:lnTo>
                <a:lnTo>
                  <a:pt x="861580" y="1244476"/>
                </a:lnTo>
                <a:lnTo>
                  <a:pt x="855553" y="1272728"/>
                </a:lnTo>
                <a:lnTo>
                  <a:pt x="850477" y="1301298"/>
                </a:lnTo>
                <a:lnTo>
                  <a:pt x="845402" y="1330821"/>
                </a:lnTo>
                <a:lnTo>
                  <a:pt x="840960" y="1360343"/>
                </a:lnTo>
                <a:lnTo>
                  <a:pt x="836836" y="1391135"/>
                </a:lnTo>
                <a:lnTo>
                  <a:pt x="874586" y="1434307"/>
                </a:lnTo>
                <a:lnTo>
                  <a:pt x="949768" y="1522239"/>
                </a:lnTo>
                <a:lnTo>
                  <a:pt x="990373" y="1569856"/>
                </a:lnTo>
                <a:lnTo>
                  <a:pt x="1026219" y="1613028"/>
                </a:lnTo>
                <a:lnTo>
                  <a:pt x="1041129" y="1631122"/>
                </a:lnTo>
                <a:lnTo>
                  <a:pt x="1053500" y="1646042"/>
                </a:lnTo>
                <a:lnTo>
                  <a:pt x="1062065" y="1657470"/>
                </a:lnTo>
                <a:lnTo>
                  <a:pt x="1066824" y="1664137"/>
                </a:lnTo>
                <a:lnTo>
                  <a:pt x="1071582" y="1671755"/>
                </a:lnTo>
                <a:lnTo>
                  <a:pt x="1077292" y="1680326"/>
                </a:lnTo>
                <a:lnTo>
                  <a:pt x="1080147" y="1685088"/>
                </a:lnTo>
                <a:lnTo>
                  <a:pt x="1083002" y="1689850"/>
                </a:lnTo>
                <a:lnTo>
                  <a:pt x="1085540" y="1695564"/>
                </a:lnTo>
                <a:lnTo>
                  <a:pt x="1088395" y="1701913"/>
                </a:lnTo>
                <a:lnTo>
                  <a:pt x="1090616" y="1708579"/>
                </a:lnTo>
                <a:lnTo>
                  <a:pt x="1091884" y="1715880"/>
                </a:lnTo>
                <a:lnTo>
                  <a:pt x="1093471" y="1724134"/>
                </a:lnTo>
                <a:lnTo>
                  <a:pt x="1093788" y="1733022"/>
                </a:lnTo>
                <a:lnTo>
                  <a:pt x="1093788" y="1742545"/>
                </a:lnTo>
                <a:lnTo>
                  <a:pt x="1092836" y="1753021"/>
                </a:lnTo>
                <a:lnTo>
                  <a:pt x="1090933" y="1765084"/>
                </a:lnTo>
                <a:lnTo>
                  <a:pt x="1087761" y="1777147"/>
                </a:lnTo>
                <a:lnTo>
                  <a:pt x="1086809" y="1785083"/>
                </a:lnTo>
                <a:lnTo>
                  <a:pt x="1084271" y="1801272"/>
                </a:lnTo>
                <a:lnTo>
                  <a:pt x="1076340" y="1854920"/>
                </a:lnTo>
                <a:lnTo>
                  <a:pt x="1054452" y="2009516"/>
                </a:lnTo>
                <a:lnTo>
                  <a:pt x="1023681" y="2230139"/>
                </a:lnTo>
                <a:lnTo>
                  <a:pt x="1022730" y="2236488"/>
                </a:lnTo>
                <a:lnTo>
                  <a:pt x="1021461" y="2242520"/>
                </a:lnTo>
                <a:lnTo>
                  <a:pt x="1019875" y="2248551"/>
                </a:lnTo>
                <a:lnTo>
                  <a:pt x="1018289" y="2254582"/>
                </a:lnTo>
                <a:lnTo>
                  <a:pt x="1015751" y="2259979"/>
                </a:lnTo>
                <a:lnTo>
                  <a:pt x="1013530" y="2265693"/>
                </a:lnTo>
                <a:lnTo>
                  <a:pt x="1011310" y="2271407"/>
                </a:lnTo>
                <a:lnTo>
                  <a:pt x="1008455" y="2276486"/>
                </a:lnTo>
                <a:lnTo>
                  <a:pt x="1005917" y="2281248"/>
                </a:lnTo>
                <a:lnTo>
                  <a:pt x="1002427" y="2286009"/>
                </a:lnTo>
                <a:lnTo>
                  <a:pt x="999255" y="2291088"/>
                </a:lnTo>
                <a:lnTo>
                  <a:pt x="995766" y="2295533"/>
                </a:lnTo>
                <a:lnTo>
                  <a:pt x="992276" y="2299659"/>
                </a:lnTo>
                <a:lnTo>
                  <a:pt x="988470" y="2303469"/>
                </a:lnTo>
                <a:lnTo>
                  <a:pt x="984346" y="2307278"/>
                </a:lnTo>
                <a:lnTo>
                  <a:pt x="980222" y="2311087"/>
                </a:lnTo>
                <a:lnTo>
                  <a:pt x="975781" y="2314262"/>
                </a:lnTo>
                <a:lnTo>
                  <a:pt x="971339" y="2317436"/>
                </a:lnTo>
                <a:lnTo>
                  <a:pt x="966581" y="2320293"/>
                </a:lnTo>
                <a:lnTo>
                  <a:pt x="961823" y="2322833"/>
                </a:lnTo>
                <a:lnTo>
                  <a:pt x="956747" y="2325372"/>
                </a:lnTo>
                <a:lnTo>
                  <a:pt x="951989" y="2327277"/>
                </a:lnTo>
                <a:lnTo>
                  <a:pt x="946913" y="2329182"/>
                </a:lnTo>
                <a:lnTo>
                  <a:pt x="941203" y="2331086"/>
                </a:lnTo>
                <a:lnTo>
                  <a:pt x="936128" y="2332674"/>
                </a:lnTo>
                <a:lnTo>
                  <a:pt x="930418" y="2333309"/>
                </a:lnTo>
                <a:lnTo>
                  <a:pt x="925025" y="2334578"/>
                </a:lnTo>
                <a:lnTo>
                  <a:pt x="919315" y="2334896"/>
                </a:lnTo>
                <a:lnTo>
                  <a:pt x="913605" y="2335213"/>
                </a:lnTo>
                <a:lnTo>
                  <a:pt x="907577" y="2335213"/>
                </a:lnTo>
                <a:lnTo>
                  <a:pt x="901550" y="2334896"/>
                </a:lnTo>
                <a:lnTo>
                  <a:pt x="895523" y="2333943"/>
                </a:lnTo>
                <a:lnTo>
                  <a:pt x="889813" y="2333309"/>
                </a:lnTo>
                <a:lnTo>
                  <a:pt x="883786" y="2332356"/>
                </a:lnTo>
                <a:lnTo>
                  <a:pt x="878076" y="2330769"/>
                </a:lnTo>
                <a:lnTo>
                  <a:pt x="872683" y="2328864"/>
                </a:lnTo>
                <a:lnTo>
                  <a:pt x="867290" y="2326642"/>
                </a:lnTo>
                <a:lnTo>
                  <a:pt x="862214" y="2324420"/>
                </a:lnTo>
                <a:lnTo>
                  <a:pt x="857456" y="2321881"/>
                </a:lnTo>
                <a:lnTo>
                  <a:pt x="852698" y="2319341"/>
                </a:lnTo>
                <a:lnTo>
                  <a:pt x="848257" y="2316167"/>
                </a:lnTo>
                <a:lnTo>
                  <a:pt x="843815" y="2312992"/>
                </a:lnTo>
                <a:lnTo>
                  <a:pt x="839692" y="2309183"/>
                </a:lnTo>
                <a:lnTo>
                  <a:pt x="835568" y="2305373"/>
                </a:lnTo>
                <a:lnTo>
                  <a:pt x="831761" y="2301882"/>
                </a:lnTo>
                <a:lnTo>
                  <a:pt x="827954" y="2297755"/>
                </a:lnTo>
                <a:lnTo>
                  <a:pt x="824782" y="2293311"/>
                </a:lnTo>
                <a:lnTo>
                  <a:pt x="821293" y="2288866"/>
                </a:lnTo>
                <a:lnTo>
                  <a:pt x="818755" y="2283787"/>
                </a:lnTo>
                <a:lnTo>
                  <a:pt x="815900" y="2279026"/>
                </a:lnTo>
                <a:lnTo>
                  <a:pt x="813362" y="2274264"/>
                </a:lnTo>
                <a:lnTo>
                  <a:pt x="811141" y="2269185"/>
                </a:lnTo>
                <a:lnTo>
                  <a:pt x="809238" y="2263471"/>
                </a:lnTo>
                <a:lnTo>
                  <a:pt x="807335" y="2258392"/>
                </a:lnTo>
                <a:lnTo>
                  <a:pt x="805749" y="2252678"/>
                </a:lnTo>
                <a:lnTo>
                  <a:pt x="804162" y="2246646"/>
                </a:lnTo>
                <a:lnTo>
                  <a:pt x="803211" y="2241250"/>
                </a:lnTo>
                <a:lnTo>
                  <a:pt x="802576" y="2234901"/>
                </a:lnTo>
                <a:lnTo>
                  <a:pt x="801942" y="2228869"/>
                </a:lnTo>
                <a:lnTo>
                  <a:pt x="801625" y="2222838"/>
                </a:lnTo>
                <a:lnTo>
                  <a:pt x="801625" y="2216807"/>
                </a:lnTo>
                <a:lnTo>
                  <a:pt x="801942" y="2210458"/>
                </a:lnTo>
                <a:lnTo>
                  <a:pt x="802576" y="2204109"/>
                </a:lnTo>
                <a:lnTo>
                  <a:pt x="803211" y="2197443"/>
                </a:lnTo>
                <a:lnTo>
                  <a:pt x="833981" y="1990152"/>
                </a:lnTo>
                <a:lnTo>
                  <a:pt x="855235" y="1846032"/>
                </a:lnTo>
                <a:lnTo>
                  <a:pt x="861897" y="1797146"/>
                </a:lnTo>
                <a:lnTo>
                  <a:pt x="863801" y="1783178"/>
                </a:lnTo>
                <a:lnTo>
                  <a:pt x="864435" y="1777147"/>
                </a:lnTo>
                <a:lnTo>
                  <a:pt x="861897" y="1774290"/>
                </a:lnTo>
                <a:lnTo>
                  <a:pt x="855553" y="1767623"/>
                </a:lnTo>
                <a:lnTo>
                  <a:pt x="833030" y="1744133"/>
                </a:lnTo>
                <a:lnTo>
                  <a:pt x="763558" y="1673343"/>
                </a:lnTo>
                <a:lnTo>
                  <a:pt x="687424" y="1595886"/>
                </a:lnTo>
                <a:lnTo>
                  <a:pt x="657288" y="1564777"/>
                </a:lnTo>
                <a:lnTo>
                  <a:pt x="637620" y="1543825"/>
                </a:lnTo>
                <a:lnTo>
                  <a:pt x="624931" y="1537159"/>
                </a:lnTo>
                <a:lnTo>
                  <a:pt x="612876" y="1530175"/>
                </a:lnTo>
                <a:lnTo>
                  <a:pt x="600822" y="1523192"/>
                </a:lnTo>
                <a:lnTo>
                  <a:pt x="589719" y="1516208"/>
                </a:lnTo>
                <a:lnTo>
                  <a:pt x="578933" y="1508907"/>
                </a:lnTo>
                <a:lnTo>
                  <a:pt x="569100" y="1501605"/>
                </a:lnTo>
                <a:lnTo>
                  <a:pt x="559266" y="1494622"/>
                </a:lnTo>
                <a:lnTo>
                  <a:pt x="550383" y="1487003"/>
                </a:lnTo>
                <a:lnTo>
                  <a:pt x="541818" y="1480019"/>
                </a:lnTo>
                <a:lnTo>
                  <a:pt x="533570" y="1472718"/>
                </a:lnTo>
                <a:lnTo>
                  <a:pt x="525957" y="1465099"/>
                </a:lnTo>
                <a:lnTo>
                  <a:pt x="518978" y="1458116"/>
                </a:lnTo>
                <a:lnTo>
                  <a:pt x="511682" y="1451132"/>
                </a:lnTo>
                <a:lnTo>
                  <a:pt x="505655" y="1444148"/>
                </a:lnTo>
                <a:lnTo>
                  <a:pt x="499945" y="1436847"/>
                </a:lnTo>
                <a:lnTo>
                  <a:pt x="494235" y="1430181"/>
                </a:lnTo>
                <a:lnTo>
                  <a:pt x="489159" y="1423514"/>
                </a:lnTo>
                <a:lnTo>
                  <a:pt x="484718" y="1416848"/>
                </a:lnTo>
                <a:lnTo>
                  <a:pt x="480277" y="1410499"/>
                </a:lnTo>
                <a:lnTo>
                  <a:pt x="476470" y="1404150"/>
                </a:lnTo>
                <a:lnTo>
                  <a:pt x="473298" y="1397801"/>
                </a:lnTo>
                <a:lnTo>
                  <a:pt x="469808" y="1392405"/>
                </a:lnTo>
                <a:lnTo>
                  <a:pt x="464733" y="1381294"/>
                </a:lnTo>
                <a:lnTo>
                  <a:pt x="460926" y="1371453"/>
                </a:lnTo>
                <a:lnTo>
                  <a:pt x="458706" y="1362565"/>
                </a:lnTo>
                <a:lnTo>
                  <a:pt x="457754" y="1359073"/>
                </a:lnTo>
                <a:lnTo>
                  <a:pt x="457119" y="1355264"/>
                </a:lnTo>
                <a:lnTo>
                  <a:pt x="457119" y="1352089"/>
                </a:lnTo>
                <a:lnTo>
                  <a:pt x="457119" y="1349550"/>
                </a:lnTo>
                <a:lnTo>
                  <a:pt x="456802" y="1347010"/>
                </a:lnTo>
                <a:lnTo>
                  <a:pt x="456168" y="1344788"/>
                </a:lnTo>
                <a:lnTo>
                  <a:pt x="454264" y="1342566"/>
                </a:lnTo>
                <a:lnTo>
                  <a:pt x="452361" y="1340344"/>
                </a:lnTo>
                <a:lnTo>
                  <a:pt x="449823" y="1338439"/>
                </a:lnTo>
                <a:lnTo>
                  <a:pt x="446968" y="1336217"/>
                </a:lnTo>
                <a:lnTo>
                  <a:pt x="440624" y="1332408"/>
                </a:lnTo>
                <a:lnTo>
                  <a:pt x="434279" y="1328598"/>
                </a:lnTo>
                <a:lnTo>
                  <a:pt x="431107" y="1326376"/>
                </a:lnTo>
                <a:lnTo>
                  <a:pt x="428887" y="1324472"/>
                </a:lnTo>
                <a:lnTo>
                  <a:pt x="426666" y="1322250"/>
                </a:lnTo>
                <a:lnTo>
                  <a:pt x="425397" y="1319393"/>
                </a:lnTo>
                <a:lnTo>
                  <a:pt x="424128" y="1317170"/>
                </a:lnTo>
                <a:lnTo>
                  <a:pt x="424128" y="1314631"/>
                </a:lnTo>
                <a:lnTo>
                  <a:pt x="425714" y="1302568"/>
                </a:lnTo>
                <a:lnTo>
                  <a:pt x="427618" y="1289553"/>
                </a:lnTo>
                <a:lnTo>
                  <a:pt x="429521" y="1275268"/>
                </a:lnTo>
                <a:lnTo>
                  <a:pt x="432059" y="1260983"/>
                </a:lnTo>
                <a:lnTo>
                  <a:pt x="438086" y="1229873"/>
                </a:lnTo>
                <a:lnTo>
                  <a:pt x="445382" y="1196542"/>
                </a:lnTo>
                <a:lnTo>
                  <a:pt x="453313" y="1161623"/>
                </a:lnTo>
                <a:lnTo>
                  <a:pt x="462195" y="1125117"/>
                </a:lnTo>
                <a:lnTo>
                  <a:pt x="471712" y="1087658"/>
                </a:lnTo>
                <a:lnTo>
                  <a:pt x="481229" y="1049883"/>
                </a:lnTo>
                <a:lnTo>
                  <a:pt x="501531" y="974014"/>
                </a:lnTo>
                <a:lnTo>
                  <a:pt x="521199" y="901001"/>
                </a:lnTo>
                <a:lnTo>
                  <a:pt x="538963" y="833386"/>
                </a:lnTo>
                <a:lnTo>
                  <a:pt x="546577" y="803228"/>
                </a:lnTo>
                <a:lnTo>
                  <a:pt x="553238" y="775293"/>
                </a:lnTo>
                <a:lnTo>
                  <a:pt x="622710" y="754659"/>
                </a:lnTo>
                <a:lnTo>
                  <a:pt x="591305" y="753072"/>
                </a:lnTo>
                <a:lnTo>
                  <a:pt x="520881" y="750215"/>
                </a:lnTo>
                <a:lnTo>
                  <a:pt x="482497" y="748628"/>
                </a:lnTo>
                <a:lnTo>
                  <a:pt x="448554" y="747358"/>
                </a:lnTo>
                <a:lnTo>
                  <a:pt x="423494" y="747041"/>
                </a:lnTo>
                <a:lnTo>
                  <a:pt x="415563" y="747358"/>
                </a:lnTo>
                <a:lnTo>
                  <a:pt x="411439" y="747993"/>
                </a:lnTo>
                <a:lnTo>
                  <a:pt x="409853" y="748628"/>
                </a:lnTo>
                <a:lnTo>
                  <a:pt x="406364" y="750850"/>
                </a:lnTo>
                <a:lnTo>
                  <a:pt x="396847" y="757516"/>
                </a:lnTo>
                <a:lnTo>
                  <a:pt x="382889" y="767992"/>
                </a:lnTo>
                <a:lnTo>
                  <a:pt x="366393" y="781007"/>
                </a:lnTo>
                <a:lnTo>
                  <a:pt x="325472" y="812752"/>
                </a:lnTo>
                <a:lnTo>
                  <a:pt x="279791" y="849258"/>
                </a:lnTo>
                <a:lnTo>
                  <a:pt x="195093" y="917826"/>
                </a:lnTo>
                <a:lnTo>
                  <a:pt x="154805" y="951158"/>
                </a:lnTo>
                <a:lnTo>
                  <a:pt x="154488" y="951475"/>
                </a:lnTo>
                <a:lnTo>
                  <a:pt x="150681" y="954332"/>
                </a:lnTo>
                <a:lnTo>
                  <a:pt x="146875" y="957506"/>
                </a:lnTo>
                <a:lnTo>
                  <a:pt x="143068" y="960046"/>
                </a:lnTo>
                <a:lnTo>
                  <a:pt x="139261" y="962586"/>
                </a:lnTo>
                <a:lnTo>
                  <a:pt x="135454" y="964808"/>
                </a:lnTo>
                <a:lnTo>
                  <a:pt x="131013" y="966712"/>
                </a:lnTo>
                <a:lnTo>
                  <a:pt x="126889" y="968617"/>
                </a:lnTo>
                <a:lnTo>
                  <a:pt x="122766" y="969887"/>
                </a:lnTo>
                <a:lnTo>
                  <a:pt x="113883" y="972426"/>
                </a:lnTo>
                <a:lnTo>
                  <a:pt x="105318" y="974014"/>
                </a:lnTo>
                <a:lnTo>
                  <a:pt x="96436" y="975283"/>
                </a:lnTo>
                <a:lnTo>
                  <a:pt x="87554" y="974966"/>
                </a:lnTo>
                <a:lnTo>
                  <a:pt x="78671" y="974014"/>
                </a:lnTo>
                <a:lnTo>
                  <a:pt x="70106" y="972109"/>
                </a:lnTo>
                <a:lnTo>
                  <a:pt x="61541" y="969569"/>
                </a:lnTo>
                <a:lnTo>
                  <a:pt x="52976" y="966395"/>
                </a:lnTo>
                <a:lnTo>
                  <a:pt x="48852" y="964490"/>
                </a:lnTo>
                <a:lnTo>
                  <a:pt x="45363" y="962268"/>
                </a:lnTo>
                <a:lnTo>
                  <a:pt x="41239" y="959729"/>
                </a:lnTo>
                <a:lnTo>
                  <a:pt x="37432" y="956872"/>
                </a:lnTo>
                <a:lnTo>
                  <a:pt x="33626" y="954015"/>
                </a:lnTo>
                <a:lnTo>
                  <a:pt x="30453" y="951158"/>
                </a:lnTo>
                <a:lnTo>
                  <a:pt x="26647" y="947666"/>
                </a:lnTo>
                <a:lnTo>
                  <a:pt x="23792" y="944491"/>
                </a:lnTo>
                <a:lnTo>
                  <a:pt x="20302" y="940682"/>
                </a:lnTo>
                <a:lnTo>
                  <a:pt x="17764" y="936873"/>
                </a:lnTo>
                <a:lnTo>
                  <a:pt x="14909" y="933063"/>
                </a:lnTo>
                <a:lnTo>
                  <a:pt x="12689" y="929254"/>
                </a:lnTo>
                <a:lnTo>
                  <a:pt x="10468" y="925127"/>
                </a:lnTo>
                <a:lnTo>
                  <a:pt x="8248" y="921000"/>
                </a:lnTo>
                <a:lnTo>
                  <a:pt x="6662" y="916874"/>
                </a:lnTo>
                <a:lnTo>
                  <a:pt x="4758" y="912429"/>
                </a:lnTo>
                <a:lnTo>
                  <a:pt x="2538" y="903858"/>
                </a:lnTo>
                <a:lnTo>
                  <a:pt x="634" y="894970"/>
                </a:lnTo>
                <a:lnTo>
                  <a:pt x="0" y="886399"/>
                </a:lnTo>
                <a:lnTo>
                  <a:pt x="0" y="877511"/>
                </a:lnTo>
                <a:lnTo>
                  <a:pt x="952" y="868622"/>
                </a:lnTo>
                <a:lnTo>
                  <a:pt x="2538" y="859734"/>
                </a:lnTo>
                <a:lnTo>
                  <a:pt x="5075" y="851163"/>
                </a:lnTo>
                <a:lnTo>
                  <a:pt x="8882" y="842909"/>
                </a:lnTo>
                <a:lnTo>
                  <a:pt x="10785" y="838782"/>
                </a:lnTo>
                <a:lnTo>
                  <a:pt x="13006" y="834656"/>
                </a:lnTo>
                <a:lnTo>
                  <a:pt x="15544" y="831164"/>
                </a:lnTo>
                <a:lnTo>
                  <a:pt x="18082" y="827354"/>
                </a:lnTo>
                <a:lnTo>
                  <a:pt x="20937" y="823545"/>
                </a:lnTo>
                <a:lnTo>
                  <a:pt x="24109" y="820053"/>
                </a:lnTo>
                <a:lnTo>
                  <a:pt x="27281" y="816561"/>
                </a:lnTo>
                <a:lnTo>
                  <a:pt x="30771" y="813069"/>
                </a:lnTo>
                <a:lnTo>
                  <a:pt x="80575" y="775611"/>
                </a:lnTo>
                <a:lnTo>
                  <a:pt x="189700" y="694028"/>
                </a:lnTo>
                <a:lnTo>
                  <a:pt x="248386" y="650220"/>
                </a:lnTo>
                <a:lnTo>
                  <a:pt x="300094" y="612127"/>
                </a:lnTo>
                <a:lnTo>
                  <a:pt x="321348" y="596572"/>
                </a:lnTo>
                <a:lnTo>
                  <a:pt x="337843" y="585144"/>
                </a:lnTo>
                <a:lnTo>
                  <a:pt x="349263" y="577208"/>
                </a:lnTo>
                <a:lnTo>
                  <a:pt x="352436" y="574986"/>
                </a:lnTo>
                <a:lnTo>
                  <a:pt x="354022" y="574351"/>
                </a:lnTo>
                <a:lnTo>
                  <a:pt x="460926" y="562606"/>
                </a:lnTo>
                <a:lnTo>
                  <a:pt x="554190" y="552448"/>
                </a:lnTo>
                <a:lnTo>
                  <a:pt x="595112" y="548003"/>
                </a:lnTo>
                <a:lnTo>
                  <a:pt x="631275" y="544512"/>
                </a:lnTo>
                <a:lnTo>
                  <a:pt x="663315" y="541655"/>
                </a:lnTo>
                <a:lnTo>
                  <a:pt x="690596" y="539750"/>
                </a:lnTo>
                <a:close/>
                <a:moveTo>
                  <a:pt x="912333" y="0"/>
                </a:moveTo>
                <a:lnTo>
                  <a:pt x="923772" y="0"/>
                </a:lnTo>
                <a:lnTo>
                  <a:pt x="935529" y="0"/>
                </a:lnTo>
                <a:lnTo>
                  <a:pt x="943791" y="636"/>
                </a:lnTo>
                <a:lnTo>
                  <a:pt x="952052" y="1908"/>
                </a:lnTo>
                <a:lnTo>
                  <a:pt x="960632" y="3817"/>
                </a:lnTo>
                <a:lnTo>
                  <a:pt x="969211" y="5407"/>
                </a:lnTo>
                <a:lnTo>
                  <a:pt x="977473" y="8270"/>
                </a:lnTo>
                <a:lnTo>
                  <a:pt x="986052" y="11451"/>
                </a:lnTo>
                <a:lnTo>
                  <a:pt x="993996" y="14949"/>
                </a:lnTo>
                <a:lnTo>
                  <a:pt x="1001940" y="19084"/>
                </a:lnTo>
                <a:lnTo>
                  <a:pt x="1010202" y="22901"/>
                </a:lnTo>
                <a:lnTo>
                  <a:pt x="1017828" y="27990"/>
                </a:lnTo>
                <a:lnTo>
                  <a:pt x="1025454" y="33080"/>
                </a:lnTo>
                <a:lnTo>
                  <a:pt x="1032762" y="39123"/>
                </a:lnTo>
                <a:lnTo>
                  <a:pt x="1039753" y="44848"/>
                </a:lnTo>
                <a:lnTo>
                  <a:pt x="1047061" y="51210"/>
                </a:lnTo>
                <a:lnTo>
                  <a:pt x="1053734" y="57889"/>
                </a:lnTo>
                <a:lnTo>
                  <a:pt x="1060407" y="65523"/>
                </a:lnTo>
                <a:lnTo>
                  <a:pt x="1066127" y="72839"/>
                </a:lnTo>
                <a:lnTo>
                  <a:pt x="1072164" y="80791"/>
                </a:lnTo>
                <a:lnTo>
                  <a:pt x="1077884" y="89061"/>
                </a:lnTo>
                <a:lnTo>
                  <a:pt x="1082968" y="97331"/>
                </a:lnTo>
                <a:lnTo>
                  <a:pt x="1087734" y="106555"/>
                </a:lnTo>
                <a:lnTo>
                  <a:pt x="1092183" y="115779"/>
                </a:lnTo>
                <a:lnTo>
                  <a:pt x="1096313" y="125003"/>
                </a:lnTo>
                <a:lnTo>
                  <a:pt x="1100127" y="134546"/>
                </a:lnTo>
                <a:lnTo>
                  <a:pt x="1103304" y="145042"/>
                </a:lnTo>
                <a:lnTo>
                  <a:pt x="1106164" y="155220"/>
                </a:lnTo>
                <a:lnTo>
                  <a:pt x="1108706" y="166035"/>
                </a:lnTo>
                <a:lnTo>
                  <a:pt x="1110612" y="176849"/>
                </a:lnTo>
                <a:lnTo>
                  <a:pt x="1111566" y="187982"/>
                </a:lnTo>
                <a:lnTo>
                  <a:pt x="1112519" y="199433"/>
                </a:lnTo>
                <a:lnTo>
                  <a:pt x="1112837" y="210883"/>
                </a:lnTo>
                <a:lnTo>
                  <a:pt x="1112519" y="222970"/>
                </a:lnTo>
                <a:lnTo>
                  <a:pt x="1110930" y="247144"/>
                </a:lnTo>
                <a:lnTo>
                  <a:pt x="1109024" y="271636"/>
                </a:lnTo>
                <a:lnTo>
                  <a:pt x="1106164" y="296764"/>
                </a:lnTo>
                <a:lnTo>
                  <a:pt x="1104575" y="308851"/>
                </a:lnTo>
                <a:lnTo>
                  <a:pt x="1102351" y="321574"/>
                </a:lnTo>
                <a:lnTo>
                  <a:pt x="1100444" y="333978"/>
                </a:lnTo>
                <a:lnTo>
                  <a:pt x="1097902" y="345747"/>
                </a:lnTo>
                <a:lnTo>
                  <a:pt x="1095360" y="358152"/>
                </a:lnTo>
                <a:lnTo>
                  <a:pt x="1092183" y="369921"/>
                </a:lnTo>
                <a:lnTo>
                  <a:pt x="1089323" y="381372"/>
                </a:lnTo>
                <a:lnTo>
                  <a:pt x="1085510" y="393140"/>
                </a:lnTo>
                <a:lnTo>
                  <a:pt x="1082014" y="404273"/>
                </a:lnTo>
                <a:lnTo>
                  <a:pt x="1077884" y="415406"/>
                </a:lnTo>
                <a:lnTo>
                  <a:pt x="1073753" y="425902"/>
                </a:lnTo>
                <a:lnTo>
                  <a:pt x="1068986" y="436080"/>
                </a:lnTo>
                <a:lnTo>
                  <a:pt x="1063585" y="445941"/>
                </a:lnTo>
                <a:lnTo>
                  <a:pt x="1058501" y="455483"/>
                </a:lnTo>
                <a:lnTo>
                  <a:pt x="1052463" y="464389"/>
                </a:lnTo>
                <a:lnTo>
                  <a:pt x="1046108" y="472977"/>
                </a:lnTo>
                <a:lnTo>
                  <a:pt x="1039753" y="481247"/>
                </a:lnTo>
                <a:lnTo>
                  <a:pt x="1032762" y="488563"/>
                </a:lnTo>
                <a:lnTo>
                  <a:pt x="1025454" y="495242"/>
                </a:lnTo>
                <a:lnTo>
                  <a:pt x="1017510" y="501922"/>
                </a:lnTo>
                <a:lnTo>
                  <a:pt x="1009248" y="507647"/>
                </a:lnTo>
                <a:lnTo>
                  <a:pt x="1000351" y="512736"/>
                </a:lnTo>
                <a:lnTo>
                  <a:pt x="991454" y="516871"/>
                </a:lnTo>
                <a:lnTo>
                  <a:pt x="981921" y="520688"/>
                </a:lnTo>
                <a:lnTo>
                  <a:pt x="971435" y="523551"/>
                </a:lnTo>
                <a:lnTo>
                  <a:pt x="960949" y="525778"/>
                </a:lnTo>
                <a:lnTo>
                  <a:pt x="953005" y="526732"/>
                </a:lnTo>
                <a:lnTo>
                  <a:pt x="944426" y="527050"/>
                </a:lnTo>
                <a:lnTo>
                  <a:pt x="935847" y="526414"/>
                </a:lnTo>
                <a:lnTo>
                  <a:pt x="926314" y="525141"/>
                </a:lnTo>
                <a:lnTo>
                  <a:pt x="917099" y="523233"/>
                </a:lnTo>
                <a:lnTo>
                  <a:pt x="907884" y="520688"/>
                </a:lnTo>
                <a:lnTo>
                  <a:pt x="898669" y="517190"/>
                </a:lnTo>
                <a:lnTo>
                  <a:pt x="888819" y="513373"/>
                </a:lnTo>
                <a:lnTo>
                  <a:pt x="879286" y="508283"/>
                </a:lnTo>
                <a:lnTo>
                  <a:pt x="869118" y="503194"/>
                </a:lnTo>
                <a:lnTo>
                  <a:pt x="859585" y="496833"/>
                </a:lnTo>
                <a:lnTo>
                  <a:pt x="849735" y="490153"/>
                </a:lnTo>
                <a:lnTo>
                  <a:pt x="840202" y="482837"/>
                </a:lnTo>
                <a:lnTo>
                  <a:pt x="830987" y="474886"/>
                </a:lnTo>
                <a:lnTo>
                  <a:pt x="821454" y="465979"/>
                </a:lnTo>
                <a:lnTo>
                  <a:pt x="812239" y="456755"/>
                </a:lnTo>
                <a:lnTo>
                  <a:pt x="803342" y="446577"/>
                </a:lnTo>
                <a:lnTo>
                  <a:pt x="794445" y="435762"/>
                </a:lnTo>
                <a:lnTo>
                  <a:pt x="786183" y="424630"/>
                </a:lnTo>
                <a:lnTo>
                  <a:pt x="778240" y="412225"/>
                </a:lnTo>
                <a:lnTo>
                  <a:pt x="770296" y="400138"/>
                </a:lnTo>
                <a:lnTo>
                  <a:pt x="762987" y="386779"/>
                </a:lnTo>
                <a:lnTo>
                  <a:pt x="756314" y="372784"/>
                </a:lnTo>
                <a:lnTo>
                  <a:pt x="749324" y="358470"/>
                </a:lnTo>
                <a:lnTo>
                  <a:pt x="743604" y="343203"/>
                </a:lnTo>
                <a:lnTo>
                  <a:pt x="738202" y="327617"/>
                </a:lnTo>
                <a:lnTo>
                  <a:pt x="733436" y="311077"/>
                </a:lnTo>
                <a:lnTo>
                  <a:pt x="728987" y="294219"/>
                </a:lnTo>
                <a:lnTo>
                  <a:pt x="725810" y="276725"/>
                </a:lnTo>
                <a:lnTo>
                  <a:pt x="722632" y="258595"/>
                </a:lnTo>
                <a:lnTo>
                  <a:pt x="720408" y="240146"/>
                </a:lnTo>
                <a:lnTo>
                  <a:pt x="719137" y="221062"/>
                </a:lnTo>
                <a:lnTo>
                  <a:pt x="719772" y="209293"/>
                </a:lnTo>
                <a:lnTo>
                  <a:pt x="721361" y="197206"/>
                </a:lnTo>
                <a:lnTo>
                  <a:pt x="722632" y="185756"/>
                </a:lnTo>
                <a:lnTo>
                  <a:pt x="724856" y="174623"/>
                </a:lnTo>
                <a:lnTo>
                  <a:pt x="727399" y="163490"/>
                </a:lnTo>
                <a:lnTo>
                  <a:pt x="730576" y="152676"/>
                </a:lnTo>
                <a:lnTo>
                  <a:pt x="734389" y="142179"/>
                </a:lnTo>
                <a:lnTo>
                  <a:pt x="737884" y="131683"/>
                </a:lnTo>
                <a:lnTo>
                  <a:pt x="742333" y="121823"/>
                </a:lnTo>
                <a:lnTo>
                  <a:pt x="746782" y="111962"/>
                </a:lnTo>
                <a:lnTo>
                  <a:pt x="752184" y="102420"/>
                </a:lnTo>
                <a:lnTo>
                  <a:pt x="757268" y="93514"/>
                </a:lnTo>
                <a:lnTo>
                  <a:pt x="763305" y="84290"/>
                </a:lnTo>
                <a:lnTo>
                  <a:pt x="769660" y="76338"/>
                </a:lnTo>
                <a:lnTo>
                  <a:pt x="776015" y="68068"/>
                </a:lnTo>
                <a:lnTo>
                  <a:pt x="783006" y="60116"/>
                </a:lnTo>
                <a:lnTo>
                  <a:pt x="790314" y="53118"/>
                </a:lnTo>
                <a:lnTo>
                  <a:pt x="797940" y="46121"/>
                </a:lnTo>
                <a:lnTo>
                  <a:pt x="805567" y="39759"/>
                </a:lnTo>
                <a:lnTo>
                  <a:pt x="813828" y="33398"/>
                </a:lnTo>
                <a:lnTo>
                  <a:pt x="822725" y="27990"/>
                </a:lnTo>
                <a:lnTo>
                  <a:pt x="831305" y="22901"/>
                </a:lnTo>
                <a:lnTo>
                  <a:pt x="840520" y="18130"/>
                </a:lnTo>
                <a:lnTo>
                  <a:pt x="849735" y="13995"/>
                </a:lnTo>
                <a:lnTo>
                  <a:pt x="859903" y="10496"/>
                </a:lnTo>
                <a:lnTo>
                  <a:pt x="870071" y="7316"/>
                </a:lnTo>
                <a:lnTo>
                  <a:pt x="879922" y="4771"/>
                </a:lnTo>
                <a:lnTo>
                  <a:pt x="890725" y="2544"/>
                </a:lnTo>
                <a:lnTo>
                  <a:pt x="901529" y="954"/>
                </a:lnTo>
                <a:lnTo>
                  <a:pt x="912333" y="0"/>
                </a:lnTo>
                <a:close/>
              </a:path>
            </a:pathLst>
          </a:custGeom>
          <a:solidFill>
            <a:srgbClr val="276DBF"/>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 typeface="Arial" panose="020B0604020202020204" pitchFamily="34" charset="0"/>
              <a:buNone/>
              <a:defRPr/>
            </a:pPr>
            <a:endParaRPr lang="zh-CN" altLang="en-US" noProof="1">
              <a:solidFill>
                <a:schemeClr val="bg1">
                  <a:lumMod val="50000"/>
                </a:schemeClr>
              </a:solidFill>
              <a:latin typeface="+mn-lt"/>
              <a:ea typeface="+mn-ea"/>
            </a:endParaRPr>
          </a:p>
        </p:txBody>
      </p:sp>
      <p:sp>
        <p:nvSpPr>
          <p:cNvPr id="49161" name="矩形 1"/>
          <p:cNvSpPr>
            <a:spLocks noChangeArrowheads="1"/>
          </p:cNvSpPr>
          <p:nvPr/>
        </p:nvSpPr>
        <p:spPr bwMode="auto">
          <a:xfrm>
            <a:off x="308359" y="675600"/>
            <a:ext cx="6752169" cy="1125180"/>
          </a:xfrm>
          <a:prstGeom prst="rect">
            <a:avLst/>
          </a:prstGeom>
          <a:noFill/>
          <a:ln w="9525">
            <a:noFill/>
            <a:miter lim="800000"/>
          </a:ln>
        </p:spPr>
        <p:txBody>
          <a:bodyPr wrap="none">
            <a:spAutoFit/>
          </a:bodyPr>
          <a:lstStyle/>
          <a:p>
            <a:pPr indent="466725">
              <a:lnSpc>
                <a:spcPct val="160000"/>
              </a:lnSpc>
              <a:buFont typeface="Arial" panose="020B0604020202020204" pitchFamily="34" charset="0"/>
              <a:buNone/>
            </a:pPr>
            <a:r>
              <a:rPr lang="en-US" altLang="zh-CN" sz="4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2.</a:t>
            </a:r>
            <a:r>
              <a:rPr lang="zh-CN" altLang="en-US" sz="4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评建工作的总体设计</a:t>
            </a:r>
          </a:p>
        </p:txBody>
      </p:sp>
      <p:sp>
        <p:nvSpPr>
          <p:cNvPr id="49162" name="矩形 2"/>
          <p:cNvSpPr>
            <a:spLocks noChangeArrowheads="1"/>
          </p:cNvSpPr>
          <p:nvPr/>
        </p:nvSpPr>
        <p:spPr bwMode="auto">
          <a:xfrm>
            <a:off x="488950" y="5543550"/>
            <a:ext cx="9402763" cy="1198563"/>
          </a:xfrm>
          <a:prstGeom prst="rect">
            <a:avLst/>
          </a:prstGeom>
          <a:noFill/>
          <a:ln w="9525">
            <a:noFill/>
            <a:miter lim="800000"/>
          </a:ln>
        </p:spPr>
        <p:txBody>
          <a:bodyPr>
            <a:spAutoFit/>
          </a:bodyPr>
          <a:lstStyle/>
          <a:p>
            <a:pPr>
              <a:lnSpc>
                <a:spcPct val="150000"/>
              </a:lnSpc>
            </a:pPr>
            <a:r>
              <a:rPr lang="zh-CN" altLang="en-US" sz="2400" b="1">
                <a:latin typeface="微软雅黑" panose="020B0503020204020204" pitchFamily="34" charset="-122"/>
                <a:ea typeface="微软雅黑" panose="020B0503020204020204" pitchFamily="34" charset="-122"/>
                <a:cs typeface="微软雅黑" panose="020B0503020204020204" pitchFamily="34" charset="-122"/>
              </a:rPr>
              <a:t>用指标找问题、找差距，用指标找优势、找成绩，</a:t>
            </a:r>
          </a:p>
          <a:p>
            <a:pPr>
              <a:lnSpc>
                <a:spcPct val="150000"/>
              </a:lnSpc>
            </a:pPr>
            <a:r>
              <a:rPr lang="zh-CN" altLang="en-US" sz="2400" b="1">
                <a:latin typeface="微软雅黑" panose="020B0503020204020204" pitchFamily="34" charset="-122"/>
                <a:ea typeface="微软雅黑" panose="020B0503020204020204" pitchFamily="34" charset="-122"/>
                <a:cs typeface="微软雅黑" panose="020B0503020204020204" pitchFamily="34" charset="-122"/>
              </a:rPr>
              <a:t>用指标看进步、增信心，用指标定任务、定目标。</a:t>
            </a:r>
            <a:endParaRPr lang="zh-CN" altLang="en-US" sz="2000" b="1">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Tree>
  </p:cSld>
  <p:clrMapOvr>
    <a:masterClrMapping/>
  </p:clrMapOvr>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内容占位符 2"/>
          <p:cNvSpPr>
            <a:spLocks noGrp="1"/>
          </p:cNvSpPr>
          <p:nvPr>
            <p:ph idx="1"/>
          </p:nvPr>
        </p:nvSpPr>
        <p:spPr>
          <a:xfrm>
            <a:off x="547688" y="963613"/>
            <a:ext cx="10515600" cy="3082925"/>
          </a:xfrm>
        </p:spPr>
        <p:txBody>
          <a:bodyPr/>
          <a:lstStyle/>
          <a:p>
            <a:pPr indent="466725" eaLnBrk="1" hangingPunct="1">
              <a:lnSpc>
                <a:spcPct val="160000"/>
              </a:lnSpc>
              <a:buFont typeface="Arial" panose="020B0604020202020204" pitchFamily="34" charset="0"/>
              <a:buNone/>
            </a:pPr>
            <a:r>
              <a:rPr lang="zh-CN" altLang="en-US"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基本态度</a:t>
            </a:r>
            <a:endParaRPr lang="en-US" altLang="zh-CN"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a:p>
            <a:pPr indent="466725" eaLnBrk="1" hangingPunct="1">
              <a:lnSpc>
                <a:spcPts val="3000"/>
              </a:lnSpc>
              <a:buFont typeface="Arial" panose="020B0604020202020204" pitchFamily="34" charset="0"/>
              <a:buNone/>
            </a:pP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rPr>
              <a:t>书记、校长先要先做足功课，调研思考、关门研讨，明确</a:t>
            </a:r>
            <a:r>
              <a:rPr lang="zh-CN" altLang="en-US" sz="20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若干重要原则</a:t>
            </a: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rPr>
              <a:t>和评</a:t>
            </a:r>
            <a:r>
              <a:rPr lang="zh-CN" altLang="en-US" sz="20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建工作基本思路</a:t>
            </a: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rPr>
              <a:t>，定下通过评建工作要达成的</a:t>
            </a:r>
            <a:r>
              <a:rPr lang="zh-CN" altLang="en-US" sz="20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基本目标</a:t>
            </a: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rPr>
              <a:t>。</a:t>
            </a:r>
            <a:endParaRPr lang="en-US" altLang="zh-CN" sz="2000" b="1" dirty="0">
              <a:latin typeface="微软雅黑" panose="020B0503020204020204" pitchFamily="34" charset="-122"/>
              <a:ea typeface="微软雅黑" panose="020B0503020204020204" pitchFamily="34" charset="-122"/>
              <a:cs typeface="微软雅黑" panose="020B0503020204020204" pitchFamily="34" charset="-122"/>
            </a:endParaRPr>
          </a:p>
          <a:p>
            <a:pPr indent="466725" eaLnBrk="1" hangingPunct="1">
              <a:lnSpc>
                <a:spcPts val="3000"/>
              </a:lnSpc>
              <a:spcBef>
                <a:spcPts val="600"/>
              </a:spcBef>
              <a:buFont typeface="Arial" panose="020B0604020202020204" pitchFamily="34" charset="0"/>
              <a:buNone/>
            </a:pP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rPr>
              <a:t>再自上而下，上下结合，反复研讨、多方听取意见，形成</a:t>
            </a:r>
            <a:r>
              <a:rPr lang="zh-CN" altLang="en-US" sz="20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评建工作总体方案</a:t>
            </a: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rPr>
              <a:t>。再开动员会，避免只提一些缺乏具体措施的</a:t>
            </a: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sym typeface="+mn-ea"/>
              </a:rPr>
              <a:t>笼统要求</a:t>
            </a: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rPr>
              <a:t>。</a:t>
            </a:r>
            <a:endParaRPr lang="en-US" altLang="zh-CN" sz="2000" b="1" dirty="0">
              <a:latin typeface="微软雅黑" panose="020B0503020204020204" pitchFamily="34" charset="-122"/>
              <a:ea typeface="微软雅黑" panose="020B0503020204020204" pitchFamily="34" charset="-122"/>
              <a:cs typeface="微软雅黑" panose="020B0503020204020204" pitchFamily="34" charset="-122"/>
            </a:endParaRPr>
          </a:p>
          <a:p>
            <a:pPr indent="466725" eaLnBrk="1" hangingPunct="1">
              <a:lnSpc>
                <a:spcPct val="160000"/>
              </a:lnSpc>
              <a:buFont typeface="Arial" panose="020B0604020202020204" pitchFamily="34" charset="0"/>
              <a:buNone/>
            </a:pP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rPr>
              <a:t>一年左右的时间如何做？</a:t>
            </a:r>
            <a:r>
              <a:rPr lang="zh-CN" altLang="en-US" sz="20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做什么、怎么做</a:t>
            </a: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rPr>
              <a:t>一定要想清楚、定明白</a:t>
            </a:r>
          </a:p>
        </p:txBody>
      </p:sp>
      <p:sp>
        <p:nvSpPr>
          <p:cNvPr id="4"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grpSp>
        <p:nvGrpSpPr>
          <p:cNvPr id="50179" name="Group 1"/>
          <p:cNvGrpSpPr>
            <a:grpSpLocks noChangeAspect="1"/>
          </p:cNvGrpSpPr>
          <p:nvPr/>
        </p:nvGrpSpPr>
        <p:grpSpPr bwMode="auto">
          <a:xfrm>
            <a:off x="9182100" y="5889625"/>
            <a:ext cx="2438400" cy="635000"/>
            <a:chOff x="0" y="0"/>
            <a:chExt cx="5835" cy="1518"/>
          </a:xfrm>
        </p:grpSpPr>
        <p:sp>
          <p:nvSpPr>
            <p:cNvPr id="50185" name="AutoShape 83"/>
            <p:cNvSpPr>
              <a:spLocks noChangeAspect="1" noTextEdit="1"/>
            </p:cNvSpPr>
            <p:nvPr/>
          </p:nvSpPr>
          <p:spPr bwMode="auto">
            <a:xfrm>
              <a:off x="0" y="213"/>
              <a:ext cx="5835" cy="1305"/>
            </a:xfrm>
            <a:prstGeom prst="rect">
              <a:avLst/>
            </a:prstGeom>
            <a:noFill/>
            <a:ln w="9525">
              <a:noFill/>
              <a:miter lim="800000"/>
            </a:ln>
          </p:spPr>
          <p:txBody>
            <a:bodyPr/>
            <a:lstStyle/>
            <a:p>
              <a:endParaRPr lang="zh-CN" altLang="en-US"/>
            </a:p>
          </p:txBody>
        </p:sp>
        <p:sp>
          <p:nvSpPr>
            <p:cNvPr id="50186" name="Freeform 82"/>
            <p:cNvSpPr>
              <a:spLocks noEditPoints="1"/>
            </p:cNvSpPr>
            <p:nvPr/>
          </p:nvSpPr>
          <p:spPr bwMode="auto">
            <a:xfrm>
              <a:off x="666" y="617"/>
              <a:ext cx="245" cy="341"/>
            </a:xfrm>
            <a:custGeom>
              <a:avLst/>
              <a:gdLst>
                <a:gd name="T0" fmla="*/ 1 w 735"/>
                <a:gd name="T1" fmla="*/ 1 h 1023"/>
                <a:gd name="T2" fmla="*/ 1 w 735"/>
                <a:gd name="T3" fmla="*/ 1 h 1023"/>
                <a:gd name="T4" fmla="*/ 1 w 735"/>
                <a:gd name="T5" fmla="*/ 1 h 1023"/>
                <a:gd name="T6" fmla="*/ 1 w 735"/>
                <a:gd name="T7" fmla="*/ 1 h 1023"/>
                <a:gd name="T8" fmla="*/ 1 w 735"/>
                <a:gd name="T9" fmla="*/ 1 h 1023"/>
                <a:gd name="T10" fmla="*/ 0 w 735"/>
                <a:gd name="T11" fmla="*/ 1 h 1023"/>
                <a:gd name="T12" fmla="*/ 0 w 735"/>
                <a:gd name="T13" fmla="*/ 1 h 1023"/>
                <a:gd name="T14" fmla="*/ 0 w 735"/>
                <a:gd name="T15" fmla="*/ 1 h 1023"/>
                <a:gd name="T16" fmla="*/ 1 w 735"/>
                <a:gd name="T17" fmla="*/ 1 h 1023"/>
                <a:gd name="T18" fmla="*/ 0 w 735"/>
                <a:gd name="T19" fmla="*/ 1 h 1023"/>
                <a:gd name="T20" fmla="*/ 1 w 735"/>
                <a:gd name="T21" fmla="*/ 1 h 1023"/>
                <a:gd name="T22" fmla="*/ 0 w 735"/>
                <a:gd name="T23" fmla="*/ 1 h 1023"/>
                <a:gd name="T24" fmla="*/ 0 w 735"/>
                <a:gd name="T25" fmla="*/ 1 h 1023"/>
                <a:gd name="T26" fmla="*/ 0 w 735"/>
                <a:gd name="T27" fmla="*/ 1 h 1023"/>
                <a:gd name="T28" fmla="*/ 0 w 735"/>
                <a:gd name="T29" fmla="*/ 1 h 1023"/>
                <a:gd name="T30" fmla="*/ 0 w 735"/>
                <a:gd name="T31" fmla="*/ 1 h 1023"/>
                <a:gd name="T32" fmla="*/ 0 w 735"/>
                <a:gd name="T33" fmla="*/ 1 h 1023"/>
                <a:gd name="T34" fmla="*/ 0 w 735"/>
                <a:gd name="T35" fmla="*/ 1 h 1023"/>
                <a:gd name="T36" fmla="*/ 0 w 735"/>
                <a:gd name="T37" fmla="*/ 1 h 1023"/>
                <a:gd name="T38" fmla="*/ 0 w 735"/>
                <a:gd name="T39" fmla="*/ 1 h 1023"/>
                <a:gd name="T40" fmla="*/ 0 w 735"/>
                <a:gd name="T41" fmla="*/ 1 h 1023"/>
                <a:gd name="T42" fmla="*/ 0 w 735"/>
                <a:gd name="T43" fmla="*/ 1 h 1023"/>
                <a:gd name="T44" fmla="*/ 0 w 735"/>
                <a:gd name="T45" fmla="*/ 1 h 1023"/>
                <a:gd name="T46" fmla="*/ 0 w 735"/>
                <a:gd name="T47" fmla="*/ 1 h 1023"/>
                <a:gd name="T48" fmla="*/ 0 w 735"/>
                <a:gd name="T49" fmla="*/ 1 h 1023"/>
                <a:gd name="T50" fmla="*/ 1 w 735"/>
                <a:gd name="T51" fmla="*/ 1 h 1023"/>
                <a:gd name="T52" fmla="*/ 1 w 735"/>
                <a:gd name="T53" fmla="*/ 1 h 1023"/>
                <a:gd name="T54" fmla="*/ 1 w 735"/>
                <a:gd name="T55" fmla="*/ 1 h 1023"/>
                <a:gd name="T56" fmla="*/ 1 w 735"/>
                <a:gd name="T57" fmla="*/ 1 h 1023"/>
                <a:gd name="T58" fmla="*/ 1 w 735"/>
                <a:gd name="T59" fmla="*/ 1 h 1023"/>
                <a:gd name="T60" fmla="*/ 1 w 735"/>
                <a:gd name="T61" fmla="*/ 0 h 1023"/>
                <a:gd name="T62" fmla="*/ 1 w 735"/>
                <a:gd name="T63" fmla="*/ 0 h 1023"/>
                <a:gd name="T64" fmla="*/ 1 w 735"/>
                <a:gd name="T65" fmla="*/ 1 h 1023"/>
                <a:gd name="T66" fmla="*/ 1 w 735"/>
                <a:gd name="T67" fmla="*/ 1 h 1023"/>
                <a:gd name="T68" fmla="*/ 1 w 735"/>
                <a:gd name="T69" fmla="*/ 1 h 1023"/>
                <a:gd name="T70" fmla="*/ 1 w 735"/>
                <a:gd name="T71" fmla="*/ 1 h 1023"/>
                <a:gd name="T72" fmla="*/ 1 w 735"/>
                <a:gd name="T73" fmla="*/ 1 h 1023"/>
                <a:gd name="T74" fmla="*/ 1 w 735"/>
                <a:gd name="T75" fmla="*/ 1 h 1023"/>
                <a:gd name="T76" fmla="*/ 1 w 735"/>
                <a:gd name="T77" fmla="*/ 1 h 1023"/>
                <a:gd name="T78" fmla="*/ 1 w 735"/>
                <a:gd name="T79" fmla="*/ 1 h 1023"/>
                <a:gd name="T80" fmla="*/ 1 w 735"/>
                <a:gd name="T81" fmla="*/ 0 h 1023"/>
                <a:gd name="T82" fmla="*/ 1 w 735"/>
                <a:gd name="T83" fmla="*/ 1 h 1023"/>
                <a:gd name="T84" fmla="*/ 1 w 735"/>
                <a:gd name="T85" fmla="*/ 0 h 1023"/>
                <a:gd name="T86" fmla="*/ 1 w 735"/>
                <a:gd name="T87" fmla="*/ 0 h 1023"/>
                <a:gd name="T88" fmla="*/ 1 w 735"/>
                <a:gd name="T89" fmla="*/ 0 h 1023"/>
                <a:gd name="T90" fmla="*/ 1 w 735"/>
                <a:gd name="T91" fmla="*/ 0 h 1023"/>
                <a:gd name="T92" fmla="*/ 1 w 735"/>
                <a:gd name="T93" fmla="*/ 0 h 1023"/>
                <a:gd name="T94" fmla="*/ 1 w 735"/>
                <a:gd name="T95" fmla="*/ 0 h 1023"/>
                <a:gd name="T96" fmla="*/ 1 w 735"/>
                <a:gd name="T97" fmla="*/ 0 h 1023"/>
                <a:gd name="T98" fmla="*/ 1 w 735"/>
                <a:gd name="T99" fmla="*/ 0 h 1023"/>
                <a:gd name="T100" fmla="*/ 1 w 735"/>
                <a:gd name="T101" fmla="*/ 0 h 1023"/>
                <a:gd name="T102" fmla="*/ 1 w 735"/>
                <a:gd name="T103" fmla="*/ 0 h 1023"/>
                <a:gd name="T104" fmla="*/ 1 w 735"/>
                <a:gd name="T105" fmla="*/ 0 h 1023"/>
                <a:gd name="T106" fmla="*/ 1 w 735"/>
                <a:gd name="T107" fmla="*/ 0 h 1023"/>
                <a:gd name="T108" fmla="*/ 1 w 735"/>
                <a:gd name="T109" fmla="*/ 0 h 1023"/>
                <a:gd name="T110" fmla="*/ 1 w 735"/>
                <a:gd name="T111" fmla="*/ 0 h 1023"/>
                <a:gd name="T112" fmla="*/ 1 w 735"/>
                <a:gd name="T113" fmla="*/ 0 h 1023"/>
                <a:gd name="T114" fmla="*/ 1 w 735"/>
                <a:gd name="T115" fmla="*/ 0 h 1023"/>
                <a:gd name="T116" fmla="*/ 1 w 735"/>
                <a:gd name="T117" fmla="*/ 1 h 1023"/>
                <a:gd name="T118" fmla="*/ 1 w 735"/>
                <a:gd name="T119" fmla="*/ 1 h 1023"/>
                <a:gd name="T120" fmla="*/ 1 w 735"/>
                <a:gd name="T121" fmla="*/ 1 h 1023"/>
                <a:gd name="T122" fmla="*/ 1 w 735"/>
                <a:gd name="T123" fmla="*/ 1 h 1023"/>
                <a:gd name="T124" fmla="*/ 1 w 735"/>
                <a:gd name="T125" fmla="*/ 1 h 10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5"/>
                <a:gd name="T190" fmla="*/ 0 h 1023"/>
                <a:gd name="T191" fmla="*/ 735 w 735"/>
                <a:gd name="T192" fmla="*/ 1023 h 102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5" h="1023">
                  <a:moveTo>
                    <a:pt x="663" y="0"/>
                  </a:moveTo>
                  <a:lnTo>
                    <a:pt x="658" y="12"/>
                  </a:lnTo>
                  <a:lnTo>
                    <a:pt x="611" y="14"/>
                  </a:lnTo>
                  <a:lnTo>
                    <a:pt x="562" y="16"/>
                  </a:lnTo>
                  <a:lnTo>
                    <a:pt x="512" y="14"/>
                  </a:lnTo>
                  <a:lnTo>
                    <a:pt x="471" y="14"/>
                  </a:lnTo>
                  <a:lnTo>
                    <a:pt x="420" y="14"/>
                  </a:lnTo>
                  <a:lnTo>
                    <a:pt x="397" y="11"/>
                  </a:lnTo>
                  <a:lnTo>
                    <a:pt x="384" y="0"/>
                  </a:lnTo>
                  <a:lnTo>
                    <a:pt x="394" y="37"/>
                  </a:lnTo>
                  <a:lnTo>
                    <a:pt x="401" y="74"/>
                  </a:lnTo>
                  <a:lnTo>
                    <a:pt x="409" y="110"/>
                  </a:lnTo>
                  <a:lnTo>
                    <a:pt x="414" y="145"/>
                  </a:lnTo>
                  <a:lnTo>
                    <a:pt x="420" y="179"/>
                  </a:lnTo>
                  <a:lnTo>
                    <a:pt x="423" y="213"/>
                  </a:lnTo>
                  <a:lnTo>
                    <a:pt x="425" y="246"/>
                  </a:lnTo>
                  <a:lnTo>
                    <a:pt x="425" y="278"/>
                  </a:lnTo>
                  <a:lnTo>
                    <a:pt x="425" y="308"/>
                  </a:lnTo>
                  <a:lnTo>
                    <a:pt x="423" y="338"/>
                  </a:lnTo>
                  <a:lnTo>
                    <a:pt x="420" y="366"/>
                  </a:lnTo>
                  <a:lnTo>
                    <a:pt x="415" y="395"/>
                  </a:lnTo>
                  <a:lnTo>
                    <a:pt x="409" y="422"/>
                  </a:lnTo>
                  <a:lnTo>
                    <a:pt x="401" y="448"/>
                  </a:lnTo>
                  <a:lnTo>
                    <a:pt x="392" y="473"/>
                  </a:lnTo>
                  <a:lnTo>
                    <a:pt x="381" y="498"/>
                  </a:lnTo>
                  <a:lnTo>
                    <a:pt x="371" y="521"/>
                  </a:lnTo>
                  <a:lnTo>
                    <a:pt x="356" y="544"/>
                  </a:lnTo>
                  <a:lnTo>
                    <a:pt x="342" y="565"/>
                  </a:lnTo>
                  <a:lnTo>
                    <a:pt x="326" y="585"/>
                  </a:lnTo>
                  <a:lnTo>
                    <a:pt x="308" y="605"/>
                  </a:lnTo>
                  <a:lnTo>
                    <a:pt x="288" y="623"/>
                  </a:lnTo>
                  <a:lnTo>
                    <a:pt x="268" y="641"/>
                  </a:lnTo>
                  <a:lnTo>
                    <a:pt x="245" y="657"/>
                  </a:lnTo>
                  <a:lnTo>
                    <a:pt x="221" y="673"/>
                  </a:lnTo>
                  <a:lnTo>
                    <a:pt x="196" y="688"/>
                  </a:lnTo>
                  <a:lnTo>
                    <a:pt x="168" y="701"/>
                  </a:lnTo>
                  <a:lnTo>
                    <a:pt x="140" y="713"/>
                  </a:lnTo>
                  <a:lnTo>
                    <a:pt x="109" y="725"/>
                  </a:lnTo>
                  <a:lnTo>
                    <a:pt x="77" y="735"/>
                  </a:lnTo>
                  <a:lnTo>
                    <a:pt x="43" y="745"/>
                  </a:lnTo>
                  <a:lnTo>
                    <a:pt x="8" y="752"/>
                  </a:lnTo>
                  <a:lnTo>
                    <a:pt x="0" y="1022"/>
                  </a:lnTo>
                  <a:lnTo>
                    <a:pt x="48" y="1023"/>
                  </a:lnTo>
                  <a:lnTo>
                    <a:pt x="95" y="1020"/>
                  </a:lnTo>
                  <a:lnTo>
                    <a:pt x="141" y="1014"/>
                  </a:lnTo>
                  <a:lnTo>
                    <a:pt x="186" y="1005"/>
                  </a:lnTo>
                  <a:lnTo>
                    <a:pt x="229" y="994"/>
                  </a:lnTo>
                  <a:lnTo>
                    <a:pt x="272" y="980"/>
                  </a:lnTo>
                  <a:lnTo>
                    <a:pt x="314" y="962"/>
                  </a:lnTo>
                  <a:lnTo>
                    <a:pt x="353" y="943"/>
                  </a:lnTo>
                  <a:lnTo>
                    <a:pt x="392" y="921"/>
                  </a:lnTo>
                  <a:lnTo>
                    <a:pt x="429" y="896"/>
                  </a:lnTo>
                  <a:lnTo>
                    <a:pt x="465" y="869"/>
                  </a:lnTo>
                  <a:lnTo>
                    <a:pt x="499" y="841"/>
                  </a:lnTo>
                  <a:lnTo>
                    <a:pt x="530" y="809"/>
                  </a:lnTo>
                  <a:lnTo>
                    <a:pt x="560" y="778"/>
                  </a:lnTo>
                  <a:lnTo>
                    <a:pt x="588" y="743"/>
                  </a:lnTo>
                  <a:lnTo>
                    <a:pt x="613" y="706"/>
                  </a:lnTo>
                  <a:lnTo>
                    <a:pt x="638" y="669"/>
                  </a:lnTo>
                  <a:lnTo>
                    <a:pt x="658" y="630"/>
                  </a:lnTo>
                  <a:lnTo>
                    <a:pt x="677" y="589"/>
                  </a:lnTo>
                  <a:lnTo>
                    <a:pt x="694" y="548"/>
                  </a:lnTo>
                  <a:lnTo>
                    <a:pt x="708" y="506"/>
                  </a:lnTo>
                  <a:lnTo>
                    <a:pt x="718" y="463"/>
                  </a:lnTo>
                  <a:lnTo>
                    <a:pt x="727" y="418"/>
                  </a:lnTo>
                  <a:lnTo>
                    <a:pt x="733" y="373"/>
                  </a:lnTo>
                  <a:lnTo>
                    <a:pt x="735" y="327"/>
                  </a:lnTo>
                  <a:lnTo>
                    <a:pt x="735" y="281"/>
                  </a:lnTo>
                  <a:lnTo>
                    <a:pt x="732" y="235"/>
                  </a:lnTo>
                  <a:lnTo>
                    <a:pt x="724" y="188"/>
                  </a:lnTo>
                  <a:lnTo>
                    <a:pt x="714" y="141"/>
                  </a:lnTo>
                  <a:lnTo>
                    <a:pt x="700" y="94"/>
                  </a:lnTo>
                  <a:lnTo>
                    <a:pt x="683" y="47"/>
                  </a:lnTo>
                  <a:lnTo>
                    <a:pt x="663" y="0"/>
                  </a:lnTo>
                  <a:close/>
                  <a:moveTo>
                    <a:pt x="455" y="818"/>
                  </a:moveTo>
                  <a:lnTo>
                    <a:pt x="450" y="819"/>
                  </a:lnTo>
                  <a:lnTo>
                    <a:pt x="445" y="822"/>
                  </a:lnTo>
                  <a:lnTo>
                    <a:pt x="443" y="824"/>
                  </a:lnTo>
                  <a:lnTo>
                    <a:pt x="442" y="825"/>
                  </a:lnTo>
                  <a:lnTo>
                    <a:pt x="443" y="827"/>
                  </a:lnTo>
                  <a:lnTo>
                    <a:pt x="445" y="828"/>
                  </a:lnTo>
                  <a:lnTo>
                    <a:pt x="448" y="830"/>
                  </a:lnTo>
                  <a:lnTo>
                    <a:pt x="450" y="831"/>
                  </a:lnTo>
                  <a:lnTo>
                    <a:pt x="452" y="833"/>
                  </a:lnTo>
                  <a:lnTo>
                    <a:pt x="454" y="836"/>
                  </a:lnTo>
                  <a:lnTo>
                    <a:pt x="456" y="837"/>
                  </a:lnTo>
                  <a:lnTo>
                    <a:pt x="459" y="839"/>
                  </a:lnTo>
                  <a:lnTo>
                    <a:pt x="461" y="840"/>
                  </a:lnTo>
                  <a:lnTo>
                    <a:pt x="465" y="840"/>
                  </a:lnTo>
                  <a:lnTo>
                    <a:pt x="468" y="839"/>
                  </a:lnTo>
                  <a:lnTo>
                    <a:pt x="471" y="838"/>
                  </a:lnTo>
                  <a:lnTo>
                    <a:pt x="474" y="836"/>
                  </a:lnTo>
                  <a:lnTo>
                    <a:pt x="477" y="834"/>
                  </a:lnTo>
                  <a:lnTo>
                    <a:pt x="479" y="832"/>
                  </a:lnTo>
                  <a:lnTo>
                    <a:pt x="481" y="831"/>
                  </a:lnTo>
                  <a:lnTo>
                    <a:pt x="485" y="828"/>
                  </a:lnTo>
                  <a:lnTo>
                    <a:pt x="490" y="826"/>
                  </a:lnTo>
                  <a:lnTo>
                    <a:pt x="493" y="824"/>
                  </a:lnTo>
                  <a:lnTo>
                    <a:pt x="496" y="821"/>
                  </a:lnTo>
                  <a:lnTo>
                    <a:pt x="500" y="818"/>
                  </a:lnTo>
                  <a:lnTo>
                    <a:pt x="503" y="815"/>
                  </a:lnTo>
                  <a:lnTo>
                    <a:pt x="506" y="813"/>
                  </a:lnTo>
                  <a:lnTo>
                    <a:pt x="508" y="810"/>
                  </a:lnTo>
                  <a:lnTo>
                    <a:pt x="509" y="806"/>
                  </a:lnTo>
                  <a:lnTo>
                    <a:pt x="508" y="804"/>
                  </a:lnTo>
                  <a:lnTo>
                    <a:pt x="508" y="801"/>
                  </a:lnTo>
                  <a:lnTo>
                    <a:pt x="507" y="798"/>
                  </a:lnTo>
                  <a:lnTo>
                    <a:pt x="504" y="796"/>
                  </a:lnTo>
                  <a:lnTo>
                    <a:pt x="502" y="793"/>
                  </a:lnTo>
                  <a:lnTo>
                    <a:pt x="502" y="791"/>
                  </a:lnTo>
                  <a:lnTo>
                    <a:pt x="503" y="789"/>
                  </a:lnTo>
                  <a:lnTo>
                    <a:pt x="505" y="786"/>
                  </a:lnTo>
                  <a:lnTo>
                    <a:pt x="507" y="785"/>
                  </a:lnTo>
                  <a:lnTo>
                    <a:pt x="509" y="784"/>
                  </a:lnTo>
                  <a:lnTo>
                    <a:pt x="511" y="783"/>
                  </a:lnTo>
                  <a:lnTo>
                    <a:pt x="514" y="781"/>
                  </a:lnTo>
                  <a:lnTo>
                    <a:pt x="517" y="779"/>
                  </a:lnTo>
                  <a:lnTo>
                    <a:pt x="519" y="777"/>
                  </a:lnTo>
                  <a:lnTo>
                    <a:pt x="523" y="775"/>
                  </a:lnTo>
                  <a:lnTo>
                    <a:pt x="526" y="772"/>
                  </a:lnTo>
                  <a:lnTo>
                    <a:pt x="529" y="769"/>
                  </a:lnTo>
                  <a:lnTo>
                    <a:pt x="532" y="767"/>
                  </a:lnTo>
                  <a:lnTo>
                    <a:pt x="536" y="764"/>
                  </a:lnTo>
                  <a:lnTo>
                    <a:pt x="538" y="762"/>
                  </a:lnTo>
                  <a:lnTo>
                    <a:pt x="542" y="759"/>
                  </a:lnTo>
                  <a:lnTo>
                    <a:pt x="548" y="754"/>
                  </a:lnTo>
                  <a:lnTo>
                    <a:pt x="549" y="750"/>
                  </a:lnTo>
                  <a:lnTo>
                    <a:pt x="548" y="748"/>
                  </a:lnTo>
                  <a:lnTo>
                    <a:pt x="549" y="741"/>
                  </a:lnTo>
                  <a:lnTo>
                    <a:pt x="552" y="735"/>
                  </a:lnTo>
                  <a:lnTo>
                    <a:pt x="552" y="733"/>
                  </a:lnTo>
                  <a:lnTo>
                    <a:pt x="552" y="729"/>
                  </a:lnTo>
                  <a:lnTo>
                    <a:pt x="551" y="726"/>
                  </a:lnTo>
                  <a:lnTo>
                    <a:pt x="549" y="724"/>
                  </a:lnTo>
                  <a:lnTo>
                    <a:pt x="547" y="721"/>
                  </a:lnTo>
                  <a:lnTo>
                    <a:pt x="543" y="719"/>
                  </a:lnTo>
                  <a:lnTo>
                    <a:pt x="541" y="716"/>
                  </a:lnTo>
                  <a:lnTo>
                    <a:pt x="538" y="716"/>
                  </a:lnTo>
                  <a:lnTo>
                    <a:pt x="536" y="720"/>
                  </a:lnTo>
                  <a:lnTo>
                    <a:pt x="535" y="725"/>
                  </a:lnTo>
                  <a:lnTo>
                    <a:pt x="535" y="728"/>
                  </a:lnTo>
                  <a:lnTo>
                    <a:pt x="534" y="731"/>
                  </a:lnTo>
                  <a:lnTo>
                    <a:pt x="531" y="732"/>
                  </a:lnTo>
                  <a:lnTo>
                    <a:pt x="531" y="731"/>
                  </a:lnTo>
                  <a:lnTo>
                    <a:pt x="530" y="732"/>
                  </a:lnTo>
                  <a:lnTo>
                    <a:pt x="528" y="734"/>
                  </a:lnTo>
                  <a:lnTo>
                    <a:pt x="526" y="740"/>
                  </a:lnTo>
                  <a:lnTo>
                    <a:pt x="525" y="741"/>
                  </a:lnTo>
                  <a:lnTo>
                    <a:pt x="524" y="743"/>
                  </a:lnTo>
                  <a:lnTo>
                    <a:pt x="523" y="748"/>
                  </a:lnTo>
                  <a:lnTo>
                    <a:pt x="522" y="754"/>
                  </a:lnTo>
                  <a:lnTo>
                    <a:pt x="520" y="756"/>
                  </a:lnTo>
                  <a:lnTo>
                    <a:pt x="519" y="759"/>
                  </a:lnTo>
                  <a:lnTo>
                    <a:pt x="516" y="761"/>
                  </a:lnTo>
                  <a:lnTo>
                    <a:pt x="514" y="763"/>
                  </a:lnTo>
                  <a:lnTo>
                    <a:pt x="514" y="764"/>
                  </a:lnTo>
                  <a:lnTo>
                    <a:pt x="513" y="766"/>
                  </a:lnTo>
                  <a:lnTo>
                    <a:pt x="511" y="764"/>
                  </a:lnTo>
                  <a:lnTo>
                    <a:pt x="505" y="762"/>
                  </a:lnTo>
                  <a:lnTo>
                    <a:pt x="504" y="760"/>
                  </a:lnTo>
                  <a:lnTo>
                    <a:pt x="505" y="757"/>
                  </a:lnTo>
                  <a:lnTo>
                    <a:pt x="506" y="754"/>
                  </a:lnTo>
                  <a:lnTo>
                    <a:pt x="508" y="751"/>
                  </a:lnTo>
                  <a:lnTo>
                    <a:pt x="509" y="749"/>
                  </a:lnTo>
                  <a:lnTo>
                    <a:pt x="512" y="746"/>
                  </a:lnTo>
                  <a:lnTo>
                    <a:pt x="513" y="744"/>
                  </a:lnTo>
                  <a:lnTo>
                    <a:pt x="513" y="740"/>
                  </a:lnTo>
                  <a:lnTo>
                    <a:pt x="514" y="737"/>
                  </a:lnTo>
                  <a:lnTo>
                    <a:pt x="516" y="733"/>
                  </a:lnTo>
                  <a:lnTo>
                    <a:pt x="518" y="727"/>
                  </a:lnTo>
                  <a:lnTo>
                    <a:pt x="518" y="724"/>
                  </a:lnTo>
                  <a:lnTo>
                    <a:pt x="518" y="723"/>
                  </a:lnTo>
                  <a:lnTo>
                    <a:pt x="517" y="721"/>
                  </a:lnTo>
                  <a:lnTo>
                    <a:pt x="516" y="719"/>
                  </a:lnTo>
                  <a:lnTo>
                    <a:pt x="515" y="716"/>
                  </a:lnTo>
                  <a:lnTo>
                    <a:pt x="514" y="715"/>
                  </a:lnTo>
                  <a:lnTo>
                    <a:pt x="513" y="714"/>
                  </a:lnTo>
                  <a:lnTo>
                    <a:pt x="507" y="711"/>
                  </a:lnTo>
                  <a:lnTo>
                    <a:pt x="506" y="711"/>
                  </a:lnTo>
                  <a:lnTo>
                    <a:pt x="504" y="708"/>
                  </a:lnTo>
                  <a:lnTo>
                    <a:pt x="502" y="705"/>
                  </a:lnTo>
                  <a:lnTo>
                    <a:pt x="501" y="703"/>
                  </a:lnTo>
                  <a:lnTo>
                    <a:pt x="501" y="700"/>
                  </a:lnTo>
                  <a:lnTo>
                    <a:pt x="502" y="698"/>
                  </a:lnTo>
                  <a:lnTo>
                    <a:pt x="504" y="696"/>
                  </a:lnTo>
                  <a:lnTo>
                    <a:pt x="507" y="693"/>
                  </a:lnTo>
                  <a:lnTo>
                    <a:pt x="509" y="691"/>
                  </a:lnTo>
                  <a:lnTo>
                    <a:pt x="511" y="690"/>
                  </a:lnTo>
                  <a:lnTo>
                    <a:pt x="514" y="686"/>
                  </a:lnTo>
                  <a:lnTo>
                    <a:pt x="520" y="680"/>
                  </a:lnTo>
                  <a:lnTo>
                    <a:pt x="524" y="677"/>
                  </a:lnTo>
                  <a:lnTo>
                    <a:pt x="526" y="676"/>
                  </a:lnTo>
                  <a:lnTo>
                    <a:pt x="528" y="675"/>
                  </a:lnTo>
                  <a:lnTo>
                    <a:pt x="530" y="673"/>
                  </a:lnTo>
                  <a:lnTo>
                    <a:pt x="535" y="664"/>
                  </a:lnTo>
                  <a:lnTo>
                    <a:pt x="540" y="654"/>
                  </a:lnTo>
                  <a:lnTo>
                    <a:pt x="542" y="651"/>
                  </a:lnTo>
                  <a:lnTo>
                    <a:pt x="543" y="647"/>
                  </a:lnTo>
                  <a:lnTo>
                    <a:pt x="546" y="645"/>
                  </a:lnTo>
                  <a:lnTo>
                    <a:pt x="546" y="640"/>
                  </a:lnTo>
                  <a:lnTo>
                    <a:pt x="546" y="635"/>
                  </a:lnTo>
                  <a:lnTo>
                    <a:pt x="547" y="630"/>
                  </a:lnTo>
                  <a:lnTo>
                    <a:pt x="548" y="624"/>
                  </a:lnTo>
                  <a:lnTo>
                    <a:pt x="547" y="622"/>
                  </a:lnTo>
                  <a:lnTo>
                    <a:pt x="545" y="618"/>
                  </a:lnTo>
                  <a:lnTo>
                    <a:pt x="539" y="612"/>
                  </a:lnTo>
                  <a:lnTo>
                    <a:pt x="534" y="610"/>
                  </a:lnTo>
                  <a:lnTo>
                    <a:pt x="530" y="608"/>
                  </a:lnTo>
                  <a:lnTo>
                    <a:pt x="528" y="608"/>
                  </a:lnTo>
                  <a:lnTo>
                    <a:pt x="528" y="615"/>
                  </a:lnTo>
                  <a:lnTo>
                    <a:pt x="531" y="621"/>
                  </a:lnTo>
                  <a:lnTo>
                    <a:pt x="529" y="626"/>
                  </a:lnTo>
                  <a:lnTo>
                    <a:pt x="528" y="628"/>
                  </a:lnTo>
                  <a:lnTo>
                    <a:pt x="526" y="631"/>
                  </a:lnTo>
                  <a:lnTo>
                    <a:pt x="525" y="634"/>
                  </a:lnTo>
                  <a:lnTo>
                    <a:pt x="523" y="638"/>
                  </a:lnTo>
                  <a:lnTo>
                    <a:pt x="520" y="643"/>
                  </a:lnTo>
                  <a:lnTo>
                    <a:pt x="519" y="646"/>
                  </a:lnTo>
                  <a:lnTo>
                    <a:pt x="518" y="650"/>
                  </a:lnTo>
                  <a:lnTo>
                    <a:pt x="515" y="654"/>
                  </a:lnTo>
                  <a:lnTo>
                    <a:pt x="514" y="655"/>
                  </a:lnTo>
                  <a:lnTo>
                    <a:pt x="513" y="656"/>
                  </a:lnTo>
                  <a:lnTo>
                    <a:pt x="509" y="658"/>
                  </a:lnTo>
                  <a:lnTo>
                    <a:pt x="505" y="661"/>
                  </a:lnTo>
                  <a:lnTo>
                    <a:pt x="504" y="662"/>
                  </a:lnTo>
                  <a:lnTo>
                    <a:pt x="502" y="664"/>
                  </a:lnTo>
                  <a:lnTo>
                    <a:pt x="500" y="665"/>
                  </a:lnTo>
                  <a:lnTo>
                    <a:pt x="499" y="668"/>
                  </a:lnTo>
                  <a:lnTo>
                    <a:pt x="497" y="669"/>
                  </a:lnTo>
                  <a:lnTo>
                    <a:pt x="495" y="668"/>
                  </a:lnTo>
                  <a:lnTo>
                    <a:pt x="495" y="665"/>
                  </a:lnTo>
                  <a:lnTo>
                    <a:pt x="495" y="663"/>
                  </a:lnTo>
                  <a:lnTo>
                    <a:pt x="495" y="662"/>
                  </a:lnTo>
                  <a:lnTo>
                    <a:pt x="495" y="661"/>
                  </a:lnTo>
                  <a:lnTo>
                    <a:pt x="500" y="656"/>
                  </a:lnTo>
                  <a:lnTo>
                    <a:pt x="504" y="651"/>
                  </a:lnTo>
                  <a:lnTo>
                    <a:pt x="505" y="649"/>
                  </a:lnTo>
                  <a:lnTo>
                    <a:pt x="506" y="645"/>
                  </a:lnTo>
                  <a:lnTo>
                    <a:pt x="508" y="642"/>
                  </a:lnTo>
                  <a:lnTo>
                    <a:pt x="509" y="639"/>
                  </a:lnTo>
                  <a:lnTo>
                    <a:pt x="512" y="634"/>
                  </a:lnTo>
                  <a:lnTo>
                    <a:pt x="515" y="621"/>
                  </a:lnTo>
                  <a:lnTo>
                    <a:pt x="516" y="616"/>
                  </a:lnTo>
                  <a:lnTo>
                    <a:pt x="517" y="615"/>
                  </a:lnTo>
                  <a:lnTo>
                    <a:pt x="517" y="614"/>
                  </a:lnTo>
                  <a:lnTo>
                    <a:pt x="516" y="612"/>
                  </a:lnTo>
                  <a:lnTo>
                    <a:pt x="513" y="614"/>
                  </a:lnTo>
                  <a:lnTo>
                    <a:pt x="504" y="618"/>
                  </a:lnTo>
                  <a:lnTo>
                    <a:pt x="501" y="620"/>
                  </a:lnTo>
                  <a:lnTo>
                    <a:pt x="501" y="621"/>
                  </a:lnTo>
                  <a:lnTo>
                    <a:pt x="499" y="623"/>
                  </a:lnTo>
                  <a:lnTo>
                    <a:pt x="492" y="629"/>
                  </a:lnTo>
                  <a:lnTo>
                    <a:pt x="489" y="632"/>
                  </a:lnTo>
                  <a:lnTo>
                    <a:pt x="487" y="635"/>
                  </a:lnTo>
                  <a:lnTo>
                    <a:pt x="484" y="639"/>
                  </a:lnTo>
                  <a:lnTo>
                    <a:pt x="484" y="640"/>
                  </a:lnTo>
                  <a:lnTo>
                    <a:pt x="484" y="644"/>
                  </a:lnTo>
                  <a:lnTo>
                    <a:pt x="483" y="650"/>
                  </a:lnTo>
                  <a:lnTo>
                    <a:pt x="483" y="652"/>
                  </a:lnTo>
                  <a:lnTo>
                    <a:pt x="481" y="654"/>
                  </a:lnTo>
                  <a:lnTo>
                    <a:pt x="480" y="659"/>
                  </a:lnTo>
                  <a:lnTo>
                    <a:pt x="480" y="662"/>
                  </a:lnTo>
                  <a:lnTo>
                    <a:pt x="482" y="665"/>
                  </a:lnTo>
                  <a:lnTo>
                    <a:pt x="482" y="669"/>
                  </a:lnTo>
                  <a:lnTo>
                    <a:pt x="482" y="671"/>
                  </a:lnTo>
                  <a:lnTo>
                    <a:pt x="482" y="673"/>
                  </a:lnTo>
                  <a:lnTo>
                    <a:pt x="482" y="674"/>
                  </a:lnTo>
                  <a:lnTo>
                    <a:pt x="484" y="674"/>
                  </a:lnTo>
                  <a:lnTo>
                    <a:pt x="490" y="673"/>
                  </a:lnTo>
                  <a:lnTo>
                    <a:pt x="492" y="671"/>
                  </a:lnTo>
                  <a:lnTo>
                    <a:pt x="493" y="670"/>
                  </a:lnTo>
                  <a:lnTo>
                    <a:pt x="494" y="670"/>
                  </a:lnTo>
                  <a:lnTo>
                    <a:pt x="496" y="674"/>
                  </a:lnTo>
                  <a:lnTo>
                    <a:pt x="499" y="678"/>
                  </a:lnTo>
                  <a:lnTo>
                    <a:pt x="499" y="679"/>
                  </a:lnTo>
                  <a:lnTo>
                    <a:pt x="495" y="682"/>
                  </a:lnTo>
                  <a:lnTo>
                    <a:pt x="493" y="686"/>
                  </a:lnTo>
                  <a:lnTo>
                    <a:pt x="492" y="688"/>
                  </a:lnTo>
                  <a:lnTo>
                    <a:pt x="492" y="691"/>
                  </a:lnTo>
                  <a:lnTo>
                    <a:pt x="490" y="697"/>
                  </a:lnTo>
                  <a:lnTo>
                    <a:pt x="490" y="698"/>
                  </a:lnTo>
                  <a:lnTo>
                    <a:pt x="487" y="700"/>
                  </a:lnTo>
                  <a:lnTo>
                    <a:pt x="483" y="703"/>
                  </a:lnTo>
                  <a:lnTo>
                    <a:pt x="481" y="703"/>
                  </a:lnTo>
                  <a:lnTo>
                    <a:pt x="479" y="703"/>
                  </a:lnTo>
                  <a:lnTo>
                    <a:pt x="478" y="708"/>
                  </a:lnTo>
                  <a:lnTo>
                    <a:pt x="479" y="715"/>
                  </a:lnTo>
                  <a:lnTo>
                    <a:pt x="480" y="717"/>
                  </a:lnTo>
                  <a:lnTo>
                    <a:pt x="482" y="723"/>
                  </a:lnTo>
                  <a:lnTo>
                    <a:pt x="484" y="728"/>
                  </a:lnTo>
                  <a:lnTo>
                    <a:pt x="483" y="732"/>
                  </a:lnTo>
                  <a:lnTo>
                    <a:pt x="483" y="735"/>
                  </a:lnTo>
                  <a:lnTo>
                    <a:pt x="483" y="737"/>
                  </a:lnTo>
                  <a:lnTo>
                    <a:pt x="483" y="739"/>
                  </a:lnTo>
                  <a:lnTo>
                    <a:pt x="483" y="741"/>
                  </a:lnTo>
                  <a:lnTo>
                    <a:pt x="482" y="745"/>
                  </a:lnTo>
                  <a:lnTo>
                    <a:pt x="478" y="749"/>
                  </a:lnTo>
                  <a:lnTo>
                    <a:pt x="476" y="754"/>
                  </a:lnTo>
                  <a:lnTo>
                    <a:pt x="474" y="757"/>
                  </a:lnTo>
                  <a:lnTo>
                    <a:pt x="474" y="760"/>
                  </a:lnTo>
                  <a:lnTo>
                    <a:pt x="472" y="764"/>
                  </a:lnTo>
                  <a:lnTo>
                    <a:pt x="470" y="769"/>
                  </a:lnTo>
                  <a:lnTo>
                    <a:pt x="468" y="772"/>
                  </a:lnTo>
                  <a:lnTo>
                    <a:pt x="466" y="774"/>
                  </a:lnTo>
                  <a:lnTo>
                    <a:pt x="464" y="775"/>
                  </a:lnTo>
                  <a:lnTo>
                    <a:pt x="461" y="778"/>
                  </a:lnTo>
                  <a:lnTo>
                    <a:pt x="462" y="781"/>
                  </a:lnTo>
                  <a:lnTo>
                    <a:pt x="464" y="782"/>
                  </a:lnTo>
                  <a:lnTo>
                    <a:pt x="466" y="782"/>
                  </a:lnTo>
                  <a:lnTo>
                    <a:pt x="467" y="782"/>
                  </a:lnTo>
                  <a:lnTo>
                    <a:pt x="468" y="782"/>
                  </a:lnTo>
                  <a:lnTo>
                    <a:pt x="470" y="782"/>
                  </a:lnTo>
                  <a:lnTo>
                    <a:pt x="472" y="784"/>
                  </a:lnTo>
                  <a:lnTo>
                    <a:pt x="474" y="786"/>
                  </a:lnTo>
                  <a:lnTo>
                    <a:pt x="474" y="789"/>
                  </a:lnTo>
                  <a:lnTo>
                    <a:pt x="478" y="790"/>
                  </a:lnTo>
                  <a:lnTo>
                    <a:pt x="482" y="790"/>
                  </a:lnTo>
                  <a:lnTo>
                    <a:pt x="483" y="790"/>
                  </a:lnTo>
                  <a:lnTo>
                    <a:pt x="487" y="789"/>
                  </a:lnTo>
                  <a:lnTo>
                    <a:pt x="491" y="787"/>
                  </a:lnTo>
                  <a:lnTo>
                    <a:pt x="494" y="792"/>
                  </a:lnTo>
                  <a:lnTo>
                    <a:pt x="499" y="796"/>
                  </a:lnTo>
                  <a:lnTo>
                    <a:pt x="500" y="798"/>
                  </a:lnTo>
                  <a:lnTo>
                    <a:pt x="500" y="799"/>
                  </a:lnTo>
                  <a:lnTo>
                    <a:pt x="497" y="802"/>
                  </a:lnTo>
                  <a:lnTo>
                    <a:pt x="495" y="804"/>
                  </a:lnTo>
                  <a:lnTo>
                    <a:pt x="492" y="805"/>
                  </a:lnTo>
                  <a:lnTo>
                    <a:pt x="489" y="808"/>
                  </a:lnTo>
                  <a:lnTo>
                    <a:pt x="484" y="810"/>
                  </a:lnTo>
                  <a:lnTo>
                    <a:pt x="481" y="813"/>
                  </a:lnTo>
                  <a:lnTo>
                    <a:pt x="478" y="815"/>
                  </a:lnTo>
                  <a:lnTo>
                    <a:pt x="474" y="817"/>
                  </a:lnTo>
                  <a:lnTo>
                    <a:pt x="471" y="818"/>
                  </a:lnTo>
                  <a:lnTo>
                    <a:pt x="470" y="816"/>
                  </a:lnTo>
                  <a:lnTo>
                    <a:pt x="469" y="815"/>
                  </a:lnTo>
                  <a:lnTo>
                    <a:pt x="466" y="816"/>
                  </a:lnTo>
                  <a:lnTo>
                    <a:pt x="464" y="816"/>
                  </a:lnTo>
                  <a:lnTo>
                    <a:pt x="459" y="817"/>
                  </a:lnTo>
                  <a:lnTo>
                    <a:pt x="455" y="818"/>
                  </a:lnTo>
                  <a:close/>
                  <a:moveTo>
                    <a:pt x="330" y="680"/>
                  </a:moveTo>
                  <a:lnTo>
                    <a:pt x="334" y="679"/>
                  </a:lnTo>
                  <a:lnTo>
                    <a:pt x="340" y="678"/>
                  </a:lnTo>
                  <a:lnTo>
                    <a:pt x="341" y="677"/>
                  </a:lnTo>
                  <a:lnTo>
                    <a:pt x="343" y="676"/>
                  </a:lnTo>
                  <a:lnTo>
                    <a:pt x="348" y="673"/>
                  </a:lnTo>
                  <a:lnTo>
                    <a:pt x="352" y="670"/>
                  </a:lnTo>
                  <a:lnTo>
                    <a:pt x="354" y="669"/>
                  </a:lnTo>
                  <a:lnTo>
                    <a:pt x="356" y="668"/>
                  </a:lnTo>
                  <a:lnTo>
                    <a:pt x="361" y="666"/>
                  </a:lnTo>
                  <a:lnTo>
                    <a:pt x="363" y="662"/>
                  </a:lnTo>
                  <a:lnTo>
                    <a:pt x="365" y="657"/>
                  </a:lnTo>
                  <a:lnTo>
                    <a:pt x="366" y="656"/>
                  </a:lnTo>
                  <a:lnTo>
                    <a:pt x="369" y="654"/>
                  </a:lnTo>
                  <a:lnTo>
                    <a:pt x="372" y="653"/>
                  </a:lnTo>
                  <a:lnTo>
                    <a:pt x="373" y="650"/>
                  </a:lnTo>
                  <a:lnTo>
                    <a:pt x="374" y="647"/>
                  </a:lnTo>
                  <a:lnTo>
                    <a:pt x="374" y="644"/>
                  </a:lnTo>
                  <a:lnTo>
                    <a:pt x="373" y="642"/>
                  </a:lnTo>
                  <a:lnTo>
                    <a:pt x="367" y="640"/>
                  </a:lnTo>
                  <a:lnTo>
                    <a:pt x="365" y="640"/>
                  </a:lnTo>
                  <a:lnTo>
                    <a:pt x="363" y="641"/>
                  </a:lnTo>
                  <a:lnTo>
                    <a:pt x="362" y="642"/>
                  </a:lnTo>
                  <a:lnTo>
                    <a:pt x="359" y="644"/>
                  </a:lnTo>
                  <a:lnTo>
                    <a:pt x="356" y="645"/>
                  </a:lnTo>
                  <a:lnTo>
                    <a:pt x="354" y="647"/>
                  </a:lnTo>
                  <a:lnTo>
                    <a:pt x="352" y="650"/>
                  </a:lnTo>
                  <a:lnTo>
                    <a:pt x="346" y="653"/>
                  </a:lnTo>
                  <a:lnTo>
                    <a:pt x="345" y="654"/>
                  </a:lnTo>
                  <a:lnTo>
                    <a:pt x="342" y="654"/>
                  </a:lnTo>
                  <a:lnTo>
                    <a:pt x="340" y="654"/>
                  </a:lnTo>
                  <a:lnTo>
                    <a:pt x="337" y="655"/>
                  </a:lnTo>
                  <a:lnTo>
                    <a:pt x="332" y="656"/>
                  </a:lnTo>
                  <a:lnTo>
                    <a:pt x="329" y="658"/>
                  </a:lnTo>
                  <a:lnTo>
                    <a:pt x="327" y="659"/>
                  </a:lnTo>
                  <a:lnTo>
                    <a:pt x="327" y="662"/>
                  </a:lnTo>
                  <a:lnTo>
                    <a:pt x="327" y="664"/>
                  </a:lnTo>
                  <a:lnTo>
                    <a:pt x="329" y="666"/>
                  </a:lnTo>
                  <a:lnTo>
                    <a:pt x="329" y="668"/>
                  </a:lnTo>
                  <a:lnTo>
                    <a:pt x="327" y="670"/>
                  </a:lnTo>
                  <a:lnTo>
                    <a:pt x="324" y="671"/>
                  </a:lnTo>
                  <a:lnTo>
                    <a:pt x="324" y="675"/>
                  </a:lnTo>
                  <a:lnTo>
                    <a:pt x="324" y="677"/>
                  </a:lnTo>
                  <a:lnTo>
                    <a:pt x="325" y="680"/>
                  </a:lnTo>
                  <a:lnTo>
                    <a:pt x="327" y="682"/>
                  </a:lnTo>
                  <a:lnTo>
                    <a:pt x="329" y="685"/>
                  </a:lnTo>
                  <a:lnTo>
                    <a:pt x="331" y="685"/>
                  </a:lnTo>
                  <a:lnTo>
                    <a:pt x="331" y="682"/>
                  </a:lnTo>
                  <a:lnTo>
                    <a:pt x="330" y="680"/>
                  </a:lnTo>
                  <a:close/>
                  <a:moveTo>
                    <a:pt x="403" y="661"/>
                  </a:moveTo>
                  <a:lnTo>
                    <a:pt x="403" y="665"/>
                  </a:lnTo>
                  <a:lnTo>
                    <a:pt x="401" y="669"/>
                  </a:lnTo>
                  <a:lnTo>
                    <a:pt x="398" y="673"/>
                  </a:lnTo>
                  <a:lnTo>
                    <a:pt x="395" y="676"/>
                  </a:lnTo>
                  <a:lnTo>
                    <a:pt x="394" y="680"/>
                  </a:lnTo>
                  <a:lnTo>
                    <a:pt x="394" y="685"/>
                  </a:lnTo>
                  <a:lnTo>
                    <a:pt x="396" y="687"/>
                  </a:lnTo>
                  <a:lnTo>
                    <a:pt x="398" y="689"/>
                  </a:lnTo>
                  <a:lnTo>
                    <a:pt x="392" y="692"/>
                  </a:lnTo>
                  <a:lnTo>
                    <a:pt x="386" y="694"/>
                  </a:lnTo>
                  <a:lnTo>
                    <a:pt x="384" y="694"/>
                  </a:lnTo>
                  <a:lnTo>
                    <a:pt x="379" y="697"/>
                  </a:lnTo>
                  <a:lnTo>
                    <a:pt x="375" y="700"/>
                  </a:lnTo>
                  <a:lnTo>
                    <a:pt x="371" y="705"/>
                  </a:lnTo>
                  <a:lnTo>
                    <a:pt x="366" y="711"/>
                  </a:lnTo>
                  <a:lnTo>
                    <a:pt x="364" y="714"/>
                  </a:lnTo>
                  <a:lnTo>
                    <a:pt x="366" y="716"/>
                  </a:lnTo>
                  <a:lnTo>
                    <a:pt x="367" y="719"/>
                  </a:lnTo>
                  <a:lnTo>
                    <a:pt x="366" y="721"/>
                  </a:lnTo>
                  <a:lnTo>
                    <a:pt x="364" y="723"/>
                  </a:lnTo>
                  <a:lnTo>
                    <a:pt x="362" y="725"/>
                  </a:lnTo>
                  <a:lnTo>
                    <a:pt x="359" y="727"/>
                  </a:lnTo>
                  <a:lnTo>
                    <a:pt x="355" y="727"/>
                  </a:lnTo>
                  <a:lnTo>
                    <a:pt x="351" y="726"/>
                  </a:lnTo>
                  <a:lnTo>
                    <a:pt x="344" y="726"/>
                  </a:lnTo>
                  <a:lnTo>
                    <a:pt x="342" y="725"/>
                  </a:lnTo>
                  <a:lnTo>
                    <a:pt x="342" y="720"/>
                  </a:lnTo>
                  <a:lnTo>
                    <a:pt x="341" y="715"/>
                  </a:lnTo>
                  <a:lnTo>
                    <a:pt x="341" y="712"/>
                  </a:lnTo>
                  <a:lnTo>
                    <a:pt x="340" y="709"/>
                  </a:lnTo>
                  <a:lnTo>
                    <a:pt x="341" y="705"/>
                  </a:lnTo>
                  <a:lnTo>
                    <a:pt x="342" y="702"/>
                  </a:lnTo>
                  <a:lnTo>
                    <a:pt x="343" y="696"/>
                  </a:lnTo>
                  <a:lnTo>
                    <a:pt x="343" y="693"/>
                  </a:lnTo>
                  <a:lnTo>
                    <a:pt x="344" y="690"/>
                  </a:lnTo>
                  <a:lnTo>
                    <a:pt x="346" y="686"/>
                  </a:lnTo>
                  <a:lnTo>
                    <a:pt x="348" y="684"/>
                  </a:lnTo>
                  <a:lnTo>
                    <a:pt x="350" y="682"/>
                  </a:lnTo>
                  <a:lnTo>
                    <a:pt x="354" y="681"/>
                  </a:lnTo>
                  <a:lnTo>
                    <a:pt x="359" y="682"/>
                  </a:lnTo>
                  <a:lnTo>
                    <a:pt x="361" y="685"/>
                  </a:lnTo>
                  <a:lnTo>
                    <a:pt x="362" y="687"/>
                  </a:lnTo>
                  <a:lnTo>
                    <a:pt x="366" y="685"/>
                  </a:lnTo>
                  <a:lnTo>
                    <a:pt x="369" y="681"/>
                  </a:lnTo>
                  <a:lnTo>
                    <a:pt x="371" y="679"/>
                  </a:lnTo>
                  <a:lnTo>
                    <a:pt x="372" y="675"/>
                  </a:lnTo>
                  <a:lnTo>
                    <a:pt x="373" y="673"/>
                  </a:lnTo>
                  <a:lnTo>
                    <a:pt x="375" y="669"/>
                  </a:lnTo>
                  <a:lnTo>
                    <a:pt x="377" y="668"/>
                  </a:lnTo>
                  <a:lnTo>
                    <a:pt x="379" y="666"/>
                  </a:lnTo>
                  <a:lnTo>
                    <a:pt x="379" y="663"/>
                  </a:lnTo>
                  <a:lnTo>
                    <a:pt x="379" y="659"/>
                  </a:lnTo>
                  <a:lnTo>
                    <a:pt x="379" y="656"/>
                  </a:lnTo>
                  <a:lnTo>
                    <a:pt x="380" y="653"/>
                  </a:lnTo>
                  <a:lnTo>
                    <a:pt x="384" y="651"/>
                  </a:lnTo>
                  <a:lnTo>
                    <a:pt x="387" y="650"/>
                  </a:lnTo>
                  <a:lnTo>
                    <a:pt x="392" y="650"/>
                  </a:lnTo>
                  <a:lnTo>
                    <a:pt x="397" y="650"/>
                  </a:lnTo>
                  <a:lnTo>
                    <a:pt x="400" y="651"/>
                  </a:lnTo>
                  <a:lnTo>
                    <a:pt x="401" y="653"/>
                  </a:lnTo>
                  <a:lnTo>
                    <a:pt x="403" y="656"/>
                  </a:lnTo>
                  <a:lnTo>
                    <a:pt x="403" y="661"/>
                  </a:lnTo>
                  <a:close/>
                  <a:moveTo>
                    <a:pt x="13" y="898"/>
                  </a:moveTo>
                  <a:lnTo>
                    <a:pt x="15" y="906"/>
                  </a:lnTo>
                  <a:lnTo>
                    <a:pt x="16" y="914"/>
                  </a:lnTo>
                  <a:lnTo>
                    <a:pt x="18" y="923"/>
                  </a:lnTo>
                  <a:lnTo>
                    <a:pt x="22" y="931"/>
                  </a:lnTo>
                  <a:lnTo>
                    <a:pt x="24" y="932"/>
                  </a:lnTo>
                  <a:lnTo>
                    <a:pt x="27" y="931"/>
                  </a:lnTo>
                  <a:lnTo>
                    <a:pt x="31" y="930"/>
                  </a:lnTo>
                  <a:lnTo>
                    <a:pt x="35" y="929"/>
                  </a:lnTo>
                  <a:lnTo>
                    <a:pt x="42" y="927"/>
                  </a:lnTo>
                  <a:lnTo>
                    <a:pt x="49" y="927"/>
                  </a:lnTo>
                  <a:lnTo>
                    <a:pt x="54" y="927"/>
                  </a:lnTo>
                  <a:lnTo>
                    <a:pt x="59" y="926"/>
                  </a:lnTo>
                  <a:lnTo>
                    <a:pt x="66" y="926"/>
                  </a:lnTo>
                  <a:lnTo>
                    <a:pt x="73" y="926"/>
                  </a:lnTo>
                  <a:lnTo>
                    <a:pt x="78" y="926"/>
                  </a:lnTo>
                  <a:lnTo>
                    <a:pt x="84" y="925"/>
                  </a:lnTo>
                  <a:lnTo>
                    <a:pt x="90" y="924"/>
                  </a:lnTo>
                  <a:lnTo>
                    <a:pt x="96" y="920"/>
                  </a:lnTo>
                  <a:lnTo>
                    <a:pt x="100" y="918"/>
                  </a:lnTo>
                  <a:lnTo>
                    <a:pt x="103" y="917"/>
                  </a:lnTo>
                  <a:lnTo>
                    <a:pt x="104" y="914"/>
                  </a:lnTo>
                  <a:lnTo>
                    <a:pt x="101" y="909"/>
                  </a:lnTo>
                  <a:lnTo>
                    <a:pt x="99" y="903"/>
                  </a:lnTo>
                  <a:lnTo>
                    <a:pt x="99" y="900"/>
                  </a:lnTo>
                  <a:lnTo>
                    <a:pt x="99" y="899"/>
                  </a:lnTo>
                  <a:lnTo>
                    <a:pt x="99" y="898"/>
                  </a:lnTo>
                  <a:lnTo>
                    <a:pt x="98" y="898"/>
                  </a:lnTo>
                  <a:lnTo>
                    <a:pt x="96" y="898"/>
                  </a:lnTo>
                  <a:lnTo>
                    <a:pt x="84" y="897"/>
                  </a:lnTo>
                  <a:lnTo>
                    <a:pt x="80" y="897"/>
                  </a:lnTo>
                  <a:lnTo>
                    <a:pt x="74" y="898"/>
                  </a:lnTo>
                  <a:lnTo>
                    <a:pt x="70" y="900"/>
                  </a:lnTo>
                  <a:lnTo>
                    <a:pt x="64" y="902"/>
                  </a:lnTo>
                  <a:lnTo>
                    <a:pt x="58" y="904"/>
                  </a:lnTo>
                  <a:lnTo>
                    <a:pt x="53" y="906"/>
                  </a:lnTo>
                  <a:lnTo>
                    <a:pt x="52" y="907"/>
                  </a:lnTo>
                  <a:lnTo>
                    <a:pt x="49" y="907"/>
                  </a:lnTo>
                  <a:lnTo>
                    <a:pt x="43" y="907"/>
                  </a:lnTo>
                  <a:lnTo>
                    <a:pt x="37" y="906"/>
                  </a:lnTo>
                  <a:lnTo>
                    <a:pt x="35" y="904"/>
                  </a:lnTo>
                  <a:lnTo>
                    <a:pt x="32" y="904"/>
                  </a:lnTo>
                  <a:lnTo>
                    <a:pt x="27" y="904"/>
                  </a:lnTo>
                  <a:lnTo>
                    <a:pt x="14" y="908"/>
                  </a:lnTo>
                  <a:lnTo>
                    <a:pt x="10" y="909"/>
                  </a:lnTo>
                  <a:lnTo>
                    <a:pt x="8" y="903"/>
                  </a:lnTo>
                  <a:lnTo>
                    <a:pt x="10" y="899"/>
                  </a:lnTo>
                  <a:lnTo>
                    <a:pt x="15" y="898"/>
                  </a:lnTo>
                  <a:lnTo>
                    <a:pt x="23" y="900"/>
                  </a:lnTo>
                  <a:lnTo>
                    <a:pt x="27" y="900"/>
                  </a:lnTo>
                  <a:lnTo>
                    <a:pt x="31" y="900"/>
                  </a:lnTo>
                  <a:lnTo>
                    <a:pt x="37" y="898"/>
                  </a:lnTo>
                  <a:lnTo>
                    <a:pt x="42" y="895"/>
                  </a:lnTo>
                  <a:lnTo>
                    <a:pt x="48" y="892"/>
                  </a:lnTo>
                  <a:lnTo>
                    <a:pt x="53" y="889"/>
                  </a:lnTo>
                  <a:lnTo>
                    <a:pt x="55" y="886"/>
                  </a:lnTo>
                  <a:lnTo>
                    <a:pt x="58" y="883"/>
                  </a:lnTo>
                  <a:lnTo>
                    <a:pt x="60" y="879"/>
                  </a:lnTo>
                  <a:lnTo>
                    <a:pt x="60" y="876"/>
                  </a:lnTo>
                  <a:lnTo>
                    <a:pt x="59" y="873"/>
                  </a:lnTo>
                  <a:lnTo>
                    <a:pt x="55" y="871"/>
                  </a:lnTo>
                  <a:lnTo>
                    <a:pt x="52" y="868"/>
                  </a:lnTo>
                  <a:lnTo>
                    <a:pt x="49" y="868"/>
                  </a:lnTo>
                  <a:lnTo>
                    <a:pt x="37" y="869"/>
                  </a:lnTo>
                  <a:lnTo>
                    <a:pt x="34" y="872"/>
                  </a:lnTo>
                  <a:lnTo>
                    <a:pt x="26" y="871"/>
                  </a:lnTo>
                  <a:lnTo>
                    <a:pt x="19" y="871"/>
                  </a:lnTo>
                  <a:lnTo>
                    <a:pt x="13" y="875"/>
                  </a:lnTo>
                  <a:lnTo>
                    <a:pt x="11" y="877"/>
                  </a:lnTo>
                  <a:lnTo>
                    <a:pt x="10" y="879"/>
                  </a:lnTo>
                  <a:lnTo>
                    <a:pt x="10" y="885"/>
                  </a:lnTo>
                  <a:lnTo>
                    <a:pt x="10" y="890"/>
                  </a:lnTo>
                  <a:lnTo>
                    <a:pt x="11" y="894"/>
                  </a:lnTo>
                  <a:lnTo>
                    <a:pt x="13" y="897"/>
                  </a:lnTo>
                  <a:lnTo>
                    <a:pt x="13" y="898"/>
                  </a:lnTo>
                  <a:close/>
                  <a:moveTo>
                    <a:pt x="412" y="794"/>
                  </a:moveTo>
                  <a:lnTo>
                    <a:pt x="420" y="802"/>
                  </a:lnTo>
                  <a:lnTo>
                    <a:pt x="427" y="809"/>
                  </a:lnTo>
                  <a:lnTo>
                    <a:pt x="432" y="808"/>
                  </a:lnTo>
                  <a:lnTo>
                    <a:pt x="436" y="806"/>
                  </a:lnTo>
                  <a:lnTo>
                    <a:pt x="439" y="808"/>
                  </a:lnTo>
                  <a:lnTo>
                    <a:pt x="443" y="812"/>
                  </a:lnTo>
                  <a:lnTo>
                    <a:pt x="445" y="816"/>
                  </a:lnTo>
                  <a:lnTo>
                    <a:pt x="448" y="818"/>
                  </a:lnTo>
                  <a:lnTo>
                    <a:pt x="450" y="816"/>
                  </a:lnTo>
                  <a:lnTo>
                    <a:pt x="452" y="814"/>
                  </a:lnTo>
                  <a:lnTo>
                    <a:pt x="452" y="812"/>
                  </a:lnTo>
                  <a:lnTo>
                    <a:pt x="450" y="807"/>
                  </a:lnTo>
                  <a:lnTo>
                    <a:pt x="450" y="802"/>
                  </a:lnTo>
                  <a:lnTo>
                    <a:pt x="452" y="799"/>
                  </a:lnTo>
                  <a:lnTo>
                    <a:pt x="454" y="796"/>
                  </a:lnTo>
                  <a:lnTo>
                    <a:pt x="455" y="784"/>
                  </a:lnTo>
                  <a:lnTo>
                    <a:pt x="456" y="780"/>
                  </a:lnTo>
                  <a:lnTo>
                    <a:pt x="456" y="777"/>
                  </a:lnTo>
                  <a:lnTo>
                    <a:pt x="454" y="774"/>
                  </a:lnTo>
                  <a:lnTo>
                    <a:pt x="447" y="772"/>
                  </a:lnTo>
                  <a:lnTo>
                    <a:pt x="444" y="772"/>
                  </a:lnTo>
                  <a:lnTo>
                    <a:pt x="442" y="772"/>
                  </a:lnTo>
                  <a:lnTo>
                    <a:pt x="439" y="774"/>
                  </a:lnTo>
                  <a:lnTo>
                    <a:pt x="432" y="779"/>
                  </a:lnTo>
                  <a:lnTo>
                    <a:pt x="429" y="781"/>
                  </a:lnTo>
                  <a:lnTo>
                    <a:pt x="426" y="784"/>
                  </a:lnTo>
                  <a:lnTo>
                    <a:pt x="424" y="787"/>
                  </a:lnTo>
                  <a:lnTo>
                    <a:pt x="415" y="792"/>
                  </a:lnTo>
                  <a:lnTo>
                    <a:pt x="412" y="794"/>
                  </a:lnTo>
                  <a:close/>
                  <a:moveTo>
                    <a:pt x="314" y="762"/>
                  </a:moveTo>
                  <a:lnTo>
                    <a:pt x="310" y="764"/>
                  </a:lnTo>
                  <a:lnTo>
                    <a:pt x="308" y="767"/>
                  </a:lnTo>
                  <a:lnTo>
                    <a:pt x="306" y="770"/>
                  </a:lnTo>
                  <a:lnTo>
                    <a:pt x="307" y="772"/>
                  </a:lnTo>
                  <a:lnTo>
                    <a:pt x="309" y="775"/>
                  </a:lnTo>
                  <a:lnTo>
                    <a:pt x="311" y="775"/>
                  </a:lnTo>
                  <a:lnTo>
                    <a:pt x="315" y="775"/>
                  </a:lnTo>
                  <a:lnTo>
                    <a:pt x="321" y="777"/>
                  </a:lnTo>
                  <a:lnTo>
                    <a:pt x="327" y="777"/>
                  </a:lnTo>
                  <a:lnTo>
                    <a:pt x="328" y="775"/>
                  </a:lnTo>
                  <a:lnTo>
                    <a:pt x="330" y="774"/>
                  </a:lnTo>
                  <a:lnTo>
                    <a:pt x="331" y="773"/>
                  </a:lnTo>
                  <a:lnTo>
                    <a:pt x="336" y="774"/>
                  </a:lnTo>
                  <a:lnTo>
                    <a:pt x="340" y="778"/>
                  </a:lnTo>
                  <a:lnTo>
                    <a:pt x="341" y="779"/>
                  </a:lnTo>
                  <a:lnTo>
                    <a:pt x="341" y="780"/>
                  </a:lnTo>
                  <a:lnTo>
                    <a:pt x="337" y="784"/>
                  </a:lnTo>
                  <a:lnTo>
                    <a:pt x="334" y="789"/>
                  </a:lnTo>
                  <a:lnTo>
                    <a:pt x="333" y="792"/>
                  </a:lnTo>
                  <a:lnTo>
                    <a:pt x="330" y="796"/>
                  </a:lnTo>
                  <a:lnTo>
                    <a:pt x="330" y="798"/>
                  </a:lnTo>
                  <a:lnTo>
                    <a:pt x="326" y="802"/>
                  </a:lnTo>
                  <a:lnTo>
                    <a:pt x="322" y="805"/>
                  </a:lnTo>
                  <a:lnTo>
                    <a:pt x="320" y="806"/>
                  </a:lnTo>
                  <a:lnTo>
                    <a:pt x="317" y="807"/>
                  </a:lnTo>
                  <a:lnTo>
                    <a:pt x="313" y="810"/>
                  </a:lnTo>
                  <a:lnTo>
                    <a:pt x="309" y="814"/>
                  </a:lnTo>
                  <a:lnTo>
                    <a:pt x="307" y="817"/>
                  </a:lnTo>
                  <a:lnTo>
                    <a:pt x="307" y="818"/>
                  </a:lnTo>
                  <a:lnTo>
                    <a:pt x="304" y="821"/>
                  </a:lnTo>
                  <a:lnTo>
                    <a:pt x="298" y="827"/>
                  </a:lnTo>
                  <a:lnTo>
                    <a:pt x="296" y="830"/>
                  </a:lnTo>
                  <a:lnTo>
                    <a:pt x="295" y="832"/>
                  </a:lnTo>
                  <a:lnTo>
                    <a:pt x="295" y="837"/>
                  </a:lnTo>
                  <a:lnTo>
                    <a:pt x="295" y="840"/>
                  </a:lnTo>
                  <a:lnTo>
                    <a:pt x="295" y="842"/>
                  </a:lnTo>
                  <a:lnTo>
                    <a:pt x="295" y="845"/>
                  </a:lnTo>
                  <a:lnTo>
                    <a:pt x="294" y="849"/>
                  </a:lnTo>
                  <a:lnTo>
                    <a:pt x="292" y="851"/>
                  </a:lnTo>
                  <a:lnTo>
                    <a:pt x="290" y="852"/>
                  </a:lnTo>
                  <a:lnTo>
                    <a:pt x="288" y="852"/>
                  </a:lnTo>
                  <a:lnTo>
                    <a:pt x="287" y="851"/>
                  </a:lnTo>
                  <a:lnTo>
                    <a:pt x="285" y="849"/>
                  </a:lnTo>
                  <a:lnTo>
                    <a:pt x="284" y="844"/>
                  </a:lnTo>
                  <a:lnTo>
                    <a:pt x="283" y="844"/>
                  </a:lnTo>
                  <a:lnTo>
                    <a:pt x="281" y="842"/>
                  </a:lnTo>
                  <a:lnTo>
                    <a:pt x="278" y="840"/>
                  </a:lnTo>
                  <a:lnTo>
                    <a:pt x="276" y="839"/>
                  </a:lnTo>
                  <a:lnTo>
                    <a:pt x="274" y="838"/>
                  </a:lnTo>
                  <a:lnTo>
                    <a:pt x="269" y="837"/>
                  </a:lnTo>
                  <a:lnTo>
                    <a:pt x="263" y="836"/>
                  </a:lnTo>
                  <a:lnTo>
                    <a:pt x="258" y="834"/>
                  </a:lnTo>
                  <a:lnTo>
                    <a:pt x="253" y="837"/>
                  </a:lnTo>
                  <a:lnTo>
                    <a:pt x="248" y="842"/>
                  </a:lnTo>
                  <a:lnTo>
                    <a:pt x="248" y="844"/>
                  </a:lnTo>
                  <a:lnTo>
                    <a:pt x="247" y="848"/>
                  </a:lnTo>
                  <a:lnTo>
                    <a:pt x="247" y="855"/>
                  </a:lnTo>
                  <a:lnTo>
                    <a:pt x="248" y="861"/>
                  </a:lnTo>
                  <a:lnTo>
                    <a:pt x="248" y="865"/>
                  </a:lnTo>
                  <a:lnTo>
                    <a:pt x="248" y="867"/>
                  </a:lnTo>
                  <a:lnTo>
                    <a:pt x="248" y="868"/>
                  </a:lnTo>
                  <a:lnTo>
                    <a:pt x="249" y="871"/>
                  </a:lnTo>
                  <a:lnTo>
                    <a:pt x="251" y="872"/>
                  </a:lnTo>
                  <a:lnTo>
                    <a:pt x="257" y="874"/>
                  </a:lnTo>
                  <a:lnTo>
                    <a:pt x="262" y="874"/>
                  </a:lnTo>
                  <a:lnTo>
                    <a:pt x="270" y="874"/>
                  </a:lnTo>
                  <a:lnTo>
                    <a:pt x="273" y="874"/>
                  </a:lnTo>
                  <a:lnTo>
                    <a:pt x="276" y="874"/>
                  </a:lnTo>
                  <a:lnTo>
                    <a:pt x="280" y="874"/>
                  </a:lnTo>
                  <a:lnTo>
                    <a:pt x="279" y="874"/>
                  </a:lnTo>
                  <a:lnTo>
                    <a:pt x="280" y="875"/>
                  </a:lnTo>
                  <a:lnTo>
                    <a:pt x="281" y="875"/>
                  </a:lnTo>
                  <a:lnTo>
                    <a:pt x="284" y="873"/>
                  </a:lnTo>
                  <a:lnTo>
                    <a:pt x="290" y="868"/>
                  </a:lnTo>
                  <a:lnTo>
                    <a:pt x="291" y="867"/>
                  </a:lnTo>
                  <a:lnTo>
                    <a:pt x="293" y="866"/>
                  </a:lnTo>
                  <a:lnTo>
                    <a:pt x="296" y="866"/>
                  </a:lnTo>
                  <a:lnTo>
                    <a:pt x="296" y="867"/>
                  </a:lnTo>
                  <a:lnTo>
                    <a:pt x="296" y="869"/>
                  </a:lnTo>
                  <a:lnTo>
                    <a:pt x="299" y="871"/>
                  </a:lnTo>
                  <a:lnTo>
                    <a:pt x="303" y="871"/>
                  </a:lnTo>
                  <a:lnTo>
                    <a:pt x="306" y="872"/>
                  </a:lnTo>
                  <a:lnTo>
                    <a:pt x="306" y="871"/>
                  </a:lnTo>
                  <a:lnTo>
                    <a:pt x="307" y="872"/>
                  </a:lnTo>
                  <a:lnTo>
                    <a:pt x="309" y="874"/>
                  </a:lnTo>
                  <a:lnTo>
                    <a:pt x="315" y="879"/>
                  </a:lnTo>
                  <a:lnTo>
                    <a:pt x="316" y="880"/>
                  </a:lnTo>
                  <a:lnTo>
                    <a:pt x="316" y="886"/>
                  </a:lnTo>
                  <a:lnTo>
                    <a:pt x="315" y="891"/>
                  </a:lnTo>
                  <a:lnTo>
                    <a:pt x="315" y="894"/>
                  </a:lnTo>
                  <a:lnTo>
                    <a:pt x="315" y="896"/>
                  </a:lnTo>
                  <a:lnTo>
                    <a:pt x="316" y="897"/>
                  </a:lnTo>
                  <a:lnTo>
                    <a:pt x="318" y="899"/>
                  </a:lnTo>
                  <a:lnTo>
                    <a:pt x="324" y="901"/>
                  </a:lnTo>
                  <a:lnTo>
                    <a:pt x="325" y="901"/>
                  </a:lnTo>
                  <a:lnTo>
                    <a:pt x="327" y="900"/>
                  </a:lnTo>
                  <a:lnTo>
                    <a:pt x="330" y="896"/>
                  </a:lnTo>
                  <a:lnTo>
                    <a:pt x="332" y="892"/>
                  </a:lnTo>
                  <a:lnTo>
                    <a:pt x="334" y="888"/>
                  </a:lnTo>
                  <a:lnTo>
                    <a:pt x="338" y="882"/>
                  </a:lnTo>
                  <a:lnTo>
                    <a:pt x="340" y="878"/>
                  </a:lnTo>
                  <a:lnTo>
                    <a:pt x="342" y="876"/>
                  </a:lnTo>
                  <a:lnTo>
                    <a:pt x="344" y="875"/>
                  </a:lnTo>
                  <a:lnTo>
                    <a:pt x="353" y="873"/>
                  </a:lnTo>
                  <a:lnTo>
                    <a:pt x="357" y="873"/>
                  </a:lnTo>
                  <a:lnTo>
                    <a:pt x="361" y="872"/>
                  </a:lnTo>
                  <a:lnTo>
                    <a:pt x="364" y="871"/>
                  </a:lnTo>
                  <a:lnTo>
                    <a:pt x="365" y="871"/>
                  </a:lnTo>
                  <a:lnTo>
                    <a:pt x="368" y="867"/>
                  </a:lnTo>
                  <a:lnTo>
                    <a:pt x="373" y="863"/>
                  </a:lnTo>
                  <a:lnTo>
                    <a:pt x="375" y="861"/>
                  </a:lnTo>
                  <a:lnTo>
                    <a:pt x="378" y="860"/>
                  </a:lnTo>
                  <a:lnTo>
                    <a:pt x="380" y="857"/>
                  </a:lnTo>
                  <a:lnTo>
                    <a:pt x="387" y="854"/>
                  </a:lnTo>
                  <a:lnTo>
                    <a:pt x="394" y="850"/>
                  </a:lnTo>
                  <a:lnTo>
                    <a:pt x="398" y="848"/>
                  </a:lnTo>
                  <a:lnTo>
                    <a:pt x="402" y="845"/>
                  </a:lnTo>
                  <a:lnTo>
                    <a:pt x="408" y="842"/>
                  </a:lnTo>
                  <a:lnTo>
                    <a:pt x="413" y="838"/>
                  </a:lnTo>
                  <a:lnTo>
                    <a:pt x="421" y="833"/>
                  </a:lnTo>
                  <a:lnTo>
                    <a:pt x="426" y="830"/>
                  </a:lnTo>
                  <a:lnTo>
                    <a:pt x="425" y="833"/>
                  </a:lnTo>
                  <a:lnTo>
                    <a:pt x="425" y="840"/>
                  </a:lnTo>
                  <a:lnTo>
                    <a:pt x="422" y="844"/>
                  </a:lnTo>
                  <a:lnTo>
                    <a:pt x="421" y="847"/>
                  </a:lnTo>
                  <a:lnTo>
                    <a:pt x="420" y="848"/>
                  </a:lnTo>
                  <a:lnTo>
                    <a:pt x="412" y="852"/>
                  </a:lnTo>
                  <a:lnTo>
                    <a:pt x="403" y="860"/>
                  </a:lnTo>
                  <a:lnTo>
                    <a:pt x="399" y="863"/>
                  </a:lnTo>
                  <a:lnTo>
                    <a:pt x="396" y="864"/>
                  </a:lnTo>
                  <a:lnTo>
                    <a:pt x="392" y="866"/>
                  </a:lnTo>
                  <a:lnTo>
                    <a:pt x="386" y="868"/>
                  </a:lnTo>
                  <a:lnTo>
                    <a:pt x="379" y="872"/>
                  </a:lnTo>
                  <a:lnTo>
                    <a:pt x="373" y="873"/>
                  </a:lnTo>
                  <a:lnTo>
                    <a:pt x="365" y="874"/>
                  </a:lnTo>
                  <a:lnTo>
                    <a:pt x="363" y="874"/>
                  </a:lnTo>
                  <a:lnTo>
                    <a:pt x="361" y="878"/>
                  </a:lnTo>
                  <a:lnTo>
                    <a:pt x="357" y="884"/>
                  </a:lnTo>
                  <a:lnTo>
                    <a:pt x="357" y="885"/>
                  </a:lnTo>
                  <a:lnTo>
                    <a:pt x="354" y="891"/>
                  </a:lnTo>
                  <a:lnTo>
                    <a:pt x="349" y="896"/>
                  </a:lnTo>
                  <a:lnTo>
                    <a:pt x="348" y="897"/>
                  </a:lnTo>
                  <a:lnTo>
                    <a:pt x="346" y="899"/>
                  </a:lnTo>
                  <a:lnTo>
                    <a:pt x="343" y="903"/>
                  </a:lnTo>
                  <a:lnTo>
                    <a:pt x="342" y="907"/>
                  </a:lnTo>
                  <a:lnTo>
                    <a:pt x="338" y="911"/>
                  </a:lnTo>
                  <a:lnTo>
                    <a:pt x="332" y="917"/>
                  </a:lnTo>
                  <a:lnTo>
                    <a:pt x="331" y="920"/>
                  </a:lnTo>
                  <a:lnTo>
                    <a:pt x="331" y="922"/>
                  </a:lnTo>
                  <a:lnTo>
                    <a:pt x="331" y="924"/>
                  </a:lnTo>
                  <a:lnTo>
                    <a:pt x="331" y="926"/>
                  </a:lnTo>
                  <a:lnTo>
                    <a:pt x="333" y="929"/>
                  </a:lnTo>
                  <a:lnTo>
                    <a:pt x="339" y="931"/>
                  </a:lnTo>
                  <a:lnTo>
                    <a:pt x="343" y="931"/>
                  </a:lnTo>
                  <a:lnTo>
                    <a:pt x="349" y="931"/>
                  </a:lnTo>
                  <a:lnTo>
                    <a:pt x="351" y="931"/>
                  </a:lnTo>
                  <a:lnTo>
                    <a:pt x="353" y="927"/>
                  </a:lnTo>
                  <a:lnTo>
                    <a:pt x="360" y="922"/>
                  </a:lnTo>
                  <a:lnTo>
                    <a:pt x="369" y="917"/>
                  </a:lnTo>
                  <a:lnTo>
                    <a:pt x="375" y="912"/>
                  </a:lnTo>
                  <a:lnTo>
                    <a:pt x="378" y="911"/>
                  </a:lnTo>
                  <a:lnTo>
                    <a:pt x="381" y="910"/>
                  </a:lnTo>
                  <a:lnTo>
                    <a:pt x="386" y="909"/>
                  </a:lnTo>
                  <a:lnTo>
                    <a:pt x="390" y="907"/>
                  </a:lnTo>
                  <a:lnTo>
                    <a:pt x="390" y="902"/>
                  </a:lnTo>
                  <a:lnTo>
                    <a:pt x="389" y="898"/>
                  </a:lnTo>
                  <a:lnTo>
                    <a:pt x="389" y="895"/>
                  </a:lnTo>
                  <a:lnTo>
                    <a:pt x="389" y="891"/>
                  </a:lnTo>
                  <a:lnTo>
                    <a:pt x="391" y="889"/>
                  </a:lnTo>
                  <a:lnTo>
                    <a:pt x="394" y="886"/>
                  </a:lnTo>
                  <a:lnTo>
                    <a:pt x="396" y="885"/>
                  </a:lnTo>
                  <a:lnTo>
                    <a:pt x="402" y="884"/>
                  </a:lnTo>
                  <a:lnTo>
                    <a:pt x="409" y="884"/>
                  </a:lnTo>
                  <a:lnTo>
                    <a:pt x="413" y="884"/>
                  </a:lnTo>
                  <a:lnTo>
                    <a:pt x="418" y="884"/>
                  </a:lnTo>
                  <a:lnTo>
                    <a:pt x="420" y="884"/>
                  </a:lnTo>
                  <a:lnTo>
                    <a:pt x="423" y="882"/>
                  </a:lnTo>
                  <a:lnTo>
                    <a:pt x="431" y="875"/>
                  </a:lnTo>
                  <a:lnTo>
                    <a:pt x="437" y="869"/>
                  </a:lnTo>
                  <a:lnTo>
                    <a:pt x="439" y="868"/>
                  </a:lnTo>
                  <a:lnTo>
                    <a:pt x="445" y="866"/>
                  </a:lnTo>
                  <a:lnTo>
                    <a:pt x="449" y="865"/>
                  </a:lnTo>
                  <a:lnTo>
                    <a:pt x="453" y="862"/>
                  </a:lnTo>
                  <a:lnTo>
                    <a:pt x="456" y="857"/>
                  </a:lnTo>
                  <a:lnTo>
                    <a:pt x="462" y="852"/>
                  </a:lnTo>
                  <a:lnTo>
                    <a:pt x="468" y="847"/>
                  </a:lnTo>
                  <a:lnTo>
                    <a:pt x="470" y="844"/>
                  </a:lnTo>
                  <a:lnTo>
                    <a:pt x="472" y="839"/>
                  </a:lnTo>
                  <a:lnTo>
                    <a:pt x="472" y="833"/>
                  </a:lnTo>
                  <a:lnTo>
                    <a:pt x="472" y="830"/>
                  </a:lnTo>
                  <a:lnTo>
                    <a:pt x="473" y="829"/>
                  </a:lnTo>
                  <a:lnTo>
                    <a:pt x="473" y="827"/>
                  </a:lnTo>
                  <a:lnTo>
                    <a:pt x="472" y="824"/>
                  </a:lnTo>
                  <a:lnTo>
                    <a:pt x="472" y="821"/>
                  </a:lnTo>
                  <a:lnTo>
                    <a:pt x="472" y="817"/>
                  </a:lnTo>
                  <a:lnTo>
                    <a:pt x="472" y="813"/>
                  </a:lnTo>
                  <a:lnTo>
                    <a:pt x="473" y="812"/>
                  </a:lnTo>
                  <a:lnTo>
                    <a:pt x="471" y="808"/>
                  </a:lnTo>
                  <a:lnTo>
                    <a:pt x="467" y="805"/>
                  </a:lnTo>
                  <a:lnTo>
                    <a:pt x="464" y="803"/>
                  </a:lnTo>
                  <a:lnTo>
                    <a:pt x="460" y="802"/>
                  </a:lnTo>
                  <a:lnTo>
                    <a:pt x="456" y="802"/>
                  </a:lnTo>
                  <a:lnTo>
                    <a:pt x="448" y="802"/>
                  </a:lnTo>
                  <a:lnTo>
                    <a:pt x="437" y="803"/>
                  </a:lnTo>
                  <a:lnTo>
                    <a:pt x="434" y="804"/>
                  </a:lnTo>
                  <a:lnTo>
                    <a:pt x="432" y="804"/>
                  </a:lnTo>
                  <a:lnTo>
                    <a:pt x="429" y="802"/>
                  </a:lnTo>
                  <a:lnTo>
                    <a:pt x="424" y="801"/>
                  </a:lnTo>
                  <a:lnTo>
                    <a:pt x="420" y="802"/>
                  </a:lnTo>
                  <a:lnTo>
                    <a:pt x="414" y="804"/>
                  </a:lnTo>
                  <a:lnTo>
                    <a:pt x="413" y="804"/>
                  </a:lnTo>
                  <a:lnTo>
                    <a:pt x="410" y="808"/>
                  </a:lnTo>
                  <a:lnTo>
                    <a:pt x="408" y="810"/>
                  </a:lnTo>
                  <a:lnTo>
                    <a:pt x="402" y="815"/>
                  </a:lnTo>
                  <a:lnTo>
                    <a:pt x="396" y="819"/>
                  </a:lnTo>
                  <a:lnTo>
                    <a:pt x="392" y="822"/>
                  </a:lnTo>
                  <a:lnTo>
                    <a:pt x="389" y="826"/>
                  </a:lnTo>
                  <a:lnTo>
                    <a:pt x="387" y="829"/>
                  </a:lnTo>
                  <a:lnTo>
                    <a:pt x="386" y="830"/>
                  </a:lnTo>
                  <a:lnTo>
                    <a:pt x="383" y="832"/>
                  </a:lnTo>
                  <a:lnTo>
                    <a:pt x="377" y="837"/>
                  </a:lnTo>
                  <a:lnTo>
                    <a:pt x="376" y="838"/>
                  </a:lnTo>
                  <a:lnTo>
                    <a:pt x="376" y="840"/>
                  </a:lnTo>
                  <a:lnTo>
                    <a:pt x="373" y="842"/>
                  </a:lnTo>
                  <a:lnTo>
                    <a:pt x="371" y="845"/>
                  </a:lnTo>
                  <a:lnTo>
                    <a:pt x="366" y="849"/>
                  </a:lnTo>
                  <a:lnTo>
                    <a:pt x="360" y="852"/>
                  </a:lnTo>
                  <a:lnTo>
                    <a:pt x="353" y="854"/>
                  </a:lnTo>
                  <a:lnTo>
                    <a:pt x="348" y="857"/>
                  </a:lnTo>
                  <a:lnTo>
                    <a:pt x="345" y="857"/>
                  </a:lnTo>
                  <a:lnTo>
                    <a:pt x="342" y="859"/>
                  </a:lnTo>
                  <a:lnTo>
                    <a:pt x="339" y="860"/>
                  </a:lnTo>
                  <a:lnTo>
                    <a:pt x="336" y="860"/>
                  </a:lnTo>
                  <a:lnTo>
                    <a:pt x="332" y="860"/>
                  </a:lnTo>
                  <a:lnTo>
                    <a:pt x="330" y="859"/>
                  </a:lnTo>
                  <a:lnTo>
                    <a:pt x="325" y="860"/>
                  </a:lnTo>
                  <a:lnTo>
                    <a:pt x="318" y="862"/>
                  </a:lnTo>
                  <a:lnTo>
                    <a:pt x="315" y="863"/>
                  </a:lnTo>
                  <a:lnTo>
                    <a:pt x="311" y="863"/>
                  </a:lnTo>
                  <a:lnTo>
                    <a:pt x="309" y="863"/>
                  </a:lnTo>
                  <a:lnTo>
                    <a:pt x="308" y="863"/>
                  </a:lnTo>
                  <a:lnTo>
                    <a:pt x="306" y="860"/>
                  </a:lnTo>
                  <a:lnTo>
                    <a:pt x="305" y="856"/>
                  </a:lnTo>
                  <a:lnTo>
                    <a:pt x="305" y="855"/>
                  </a:lnTo>
                  <a:lnTo>
                    <a:pt x="302" y="853"/>
                  </a:lnTo>
                  <a:lnTo>
                    <a:pt x="301" y="850"/>
                  </a:lnTo>
                  <a:lnTo>
                    <a:pt x="304" y="848"/>
                  </a:lnTo>
                  <a:lnTo>
                    <a:pt x="307" y="847"/>
                  </a:lnTo>
                  <a:lnTo>
                    <a:pt x="307" y="845"/>
                  </a:lnTo>
                  <a:lnTo>
                    <a:pt x="309" y="844"/>
                  </a:lnTo>
                  <a:lnTo>
                    <a:pt x="313" y="844"/>
                  </a:lnTo>
                  <a:lnTo>
                    <a:pt x="319" y="844"/>
                  </a:lnTo>
                  <a:lnTo>
                    <a:pt x="321" y="844"/>
                  </a:lnTo>
                  <a:lnTo>
                    <a:pt x="321" y="845"/>
                  </a:lnTo>
                  <a:lnTo>
                    <a:pt x="322" y="845"/>
                  </a:lnTo>
                  <a:lnTo>
                    <a:pt x="326" y="844"/>
                  </a:lnTo>
                  <a:lnTo>
                    <a:pt x="330" y="840"/>
                  </a:lnTo>
                  <a:lnTo>
                    <a:pt x="332" y="839"/>
                  </a:lnTo>
                  <a:lnTo>
                    <a:pt x="333" y="838"/>
                  </a:lnTo>
                  <a:lnTo>
                    <a:pt x="334" y="837"/>
                  </a:lnTo>
                  <a:lnTo>
                    <a:pt x="332" y="836"/>
                  </a:lnTo>
                  <a:lnTo>
                    <a:pt x="328" y="830"/>
                  </a:lnTo>
                  <a:lnTo>
                    <a:pt x="327" y="827"/>
                  </a:lnTo>
                  <a:lnTo>
                    <a:pt x="328" y="827"/>
                  </a:lnTo>
                  <a:lnTo>
                    <a:pt x="329" y="821"/>
                  </a:lnTo>
                  <a:lnTo>
                    <a:pt x="330" y="815"/>
                  </a:lnTo>
                  <a:lnTo>
                    <a:pt x="331" y="813"/>
                  </a:lnTo>
                  <a:lnTo>
                    <a:pt x="336" y="809"/>
                  </a:lnTo>
                  <a:lnTo>
                    <a:pt x="339" y="806"/>
                  </a:lnTo>
                  <a:lnTo>
                    <a:pt x="342" y="803"/>
                  </a:lnTo>
                  <a:lnTo>
                    <a:pt x="346" y="801"/>
                  </a:lnTo>
                  <a:lnTo>
                    <a:pt x="349" y="798"/>
                  </a:lnTo>
                  <a:lnTo>
                    <a:pt x="351" y="797"/>
                  </a:lnTo>
                  <a:lnTo>
                    <a:pt x="353" y="796"/>
                  </a:lnTo>
                  <a:lnTo>
                    <a:pt x="355" y="797"/>
                  </a:lnTo>
                  <a:lnTo>
                    <a:pt x="357" y="802"/>
                  </a:lnTo>
                  <a:lnTo>
                    <a:pt x="357" y="806"/>
                  </a:lnTo>
                  <a:lnTo>
                    <a:pt x="356" y="807"/>
                  </a:lnTo>
                  <a:lnTo>
                    <a:pt x="353" y="807"/>
                  </a:lnTo>
                  <a:lnTo>
                    <a:pt x="352" y="807"/>
                  </a:lnTo>
                  <a:lnTo>
                    <a:pt x="349" y="809"/>
                  </a:lnTo>
                  <a:lnTo>
                    <a:pt x="344" y="814"/>
                  </a:lnTo>
                  <a:lnTo>
                    <a:pt x="343" y="816"/>
                  </a:lnTo>
                  <a:lnTo>
                    <a:pt x="342" y="819"/>
                  </a:lnTo>
                  <a:lnTo>
                    <a:pt x="341" y="822"/>
                  </a:lnTo>
                  <a:lnTo>
                    <a:pt x="340" y="826"/>
                  </a:lnTo>
                  <a:lnTo>
                    <a:pt x="338" y="830"/>
                  </a:lnTo>
                  <a:lnTo>
                    <a:pt x="338" y="831"/>
                  </a:lnTo>
                  <a:lnTo>
                    <a:pt x="337" y="833"/>
                  </a:lnTo>
                  <a:lnTo>
                    <a:pt x="339" y="839"/>
                  </a:lnTo>
                  <a:lnTo>
                    <a:pt x="341" y="844"/>
                  </a:lnTo>
                  <a:lnTo>
                    <a:pt x="343" y="843"/>
                  </a:lnTo>
                  <a:lnTo>
                    <a:pt x="350" y="840"/>
                  </a:lnTo>
                  <a:lnTo>
                    <a:pt x="357" y="837"/>
                  </a:lnTo>
                  <a:lnTo>
                    <a:pt x="361" y="834"/>
                  </a:lnTo>
                  <a:lnTo>
                    <a:pt x="364" y="832"/>
                  </a:lnTo>
                  <a:lnTo>
                    <a:pt x="367" y="830"/>
                  </a:lnTo>
                  <a:lnTo>
                    <a:pt x="368" y="827"/>
                  </a:lnTo>
                  <a:lnTo>
                    <a:pt x="373" y="820"/>
                  </a:lnTo>
                  <a:lnTo>
                    <a:pt x="377" y="816"/>
                  </a:lnTo>
                  <a:lnTo>
                    <a:pt x="379" y="815"/>
                  </a:lnTo>
                  <a:lnTo>
                    <a:pt x="383" y="809"/>
                  </a:lnTo>
                  <a:lnTo>
                    <a:pt x="386" y="804"/>
                  </a:lnTo>
                  <a:lnTo>
                    <a:pt x="386" y="801"/>
                  </a:lnTo>
                  <a:lnTo>
                    <a:pt x="385" y="794"/>
                  </a:lnTo>
                  <a:lnTo>
                    <a:pt x="383" y="787"/>
                  </a:lnTo>
                  <a:lnTo>
                    <a:pt x="383" y="786"/>
                  </a:lnTo>
                  <a:lnTo>
                    <a:pt x="386" y="784"/>
                  </a:lnTo>
                  <a:lnTo>
                    <a:pt x="390" y="782"/>
                  </a:lnTo>
                  <a:lnTo>
                    <a:pt x="392" y="784"/>
                  </a:lnTo>
                  <a:lnTo>
                    <a:pt x="396" y="790"/>
                  </a:lnTo>
                  <a:lnTo>
                    <a:pt x="397" y="795"/>
                  </a:lnTo>
                  <a:lnTo>
                    <a:pt x="398" y="796"/>
                  </a:lnTo>
                  <a:lnTo>
                    <a:pt x="401" y="797"/>
                  </a:lnTo>
                  <a:lnTo>
                    <a:pt x="406" y="798"/>
                  </a:lnTo>
                  <a:lnTo>
                    <a:pt x="409" y="797"/>
                  </a:lnTo>
                  <a:lnTo>
                    <a:pt x="413" y="796"/>
                  </a:lnTo>
                  <a:lnTo>
                    <a:pt x="415" y="795"/>
                  </a:lnTo>
                  <a:lnTo>
                    <a:pt x="417" y="794"/>
                  </a:lnTo>
                  <a:lnTo>
                    <a:pt x="420" y="794"/>
                  </a:lnTo>
                  <a:lnTo>
                    <a:pt x="422" y="794"/>
                  </a:lnTo>
                  <a:lnTo>
                    <a:pt x="426" y="792"/>
                  </a:lnTo>
                  <a:lnTo>
                    <a:pt x="432" y="789"/>
                  </a:lnTo>
                  <a:lnTo>
                    <a:pt x="434" y="787"/>
                  </a:lnTo>
                  <a:lnTo>
                    <a:pt x="435" y="785"/>
                  </a:lnTo>
                  <a:lnTo>
                    <a:pt x="435" y="784"/>
                  </a:lnTo>
                  <a:lnTo>
                    <a:pt x="433" y="783"/>
                  </a:lnTo>
                  <a:lnTo>
                    <a:pt x="430" y="780"/>
                  </a:lnTo>
                  <a:lnTo>
                    <a:pt x="426" y="779"/>
                  </a:lnTo>
                  <a:lnTo>
                    <a:pt x="422" y="778"/>
                  </a:lnTo>
                  <a:lnTo>
                    <a:pt x="419" y="778"/>
                  </a:lnTo>
                  <a:lnTo>
                    <a:pt x="414" y="777"/>
                  </a:lnTo>
                  <a:lnTo>
                    <a:pt x="410" y="774"/>
                  </a:lnTo>
                  <a:lnTo>
                    <a:pt x="406" y="770"/>
                  </a:lnTo>
                  <a:lnTo>
                    <a:pt x="406" y="768"/>
                  </a:lnTo>
                  <a:lnTo>
                    <a:pt x="406" y="764"/>
                  </a:lnTo>
                  <a:lnTo>
                    <a:pt x="404" y="760"/>
                  </a:lnTo>
                  <a:lnTo>
                    <a:pt x="404" y="755"/>
                  </a:lnTo>
                  <a:lnTo>
                    <a:pt x="404" y="752"/>
                  </a:lnTo>
                  <a:lnTo>
                    <a:pt x="404" y="750"/>
                  </a:lnTo>
                  <a:lnTo>
                    <a:pt x="403" y="748"/>
                  </a:lnTo>
                  <a:lnTo>
                    <a:pt x="399" y="747"/>
                  </a:lnTo>
                  <a:lnTo>
                    <a:pt x="395" y="747"/>
                  </a:lnTo>
                  <a:lnTo>
                    <a:pt x="391" y="747"/>
                  </a:lnTo>
                  <a:lnTo>
                    <a:pt x="388" y="748"/>
                  </a:lnTo>
                  <a:lnTo>
                    <a:pt x="385" y="749"/>
                  </a:lnTo>
                  <a:lnTo>
                    <a:pt x="381" y="751"/>
                  </a:lnTo>
                  <a:lnTo>
                    <a:pt x="378" y="754"/>
                  </a:lnTo>
                  <a:lnTo>
                    <a:pt x="376" y="757"/>
                  </a:lnTo>
                  <a:lnTo>
                    <a:pt x="376" y="759"/>
                  </a:lnTo>
                  <a:lnTo>
                    <a:pt x="374" y="763"/>
                  </a:lnTo>
                  <a:lnTo>
                    <a:pt x="372" y="768"/>
                  </a:lnTo>
                  <a:lnTo>
                    <a:pt x="371" y="770"/>
                  </a:lnTo>
                  <a:lnTo>
                    <a:pt x="365" y="772"/>
                  </a:lnTo>
                  <a:lnTo>
                    <a:pt x="357" y="774"/>
                  </a:lnTo>
                  <a:lnTo>
                    <a:pt x="353" y="774"/>
                  </a:lnTo>
                  <a:lnTo>
                    <a:pt x="350" y="774"/>
                  </a:lnTo>
                  <a:lnTo>
                    <a:pt x="346" y="773"/>
                  </a:lnTo>
                  <a:lnTo>
                    <a:pt x="344" y="772"/>
                  </a:lnTo>
                  <a:lnTo>
                    <a:pt x="342" y="769"/>
                  </a:lnTo>
                  <a:lnTo>
                    <a:pt x="341" y="766"/>
                  </a:lnTo>
                  <a:lnTo>
                    <a:pt x="340" y="763"/>
                  </a:lnTo>
                  <a:lnTo>
                    <a:pt x="338" y="762"/>
                  </a:lnTo>
                  <a:lnTo>
                    <a:pt x="336" y="760"/>
                  </a:lnTo>
                  <a:lnTo>
                    <a:pt x="333" y="760"/>
                  </a:lnTo>
                  <a:lnTo>
                    <a:pt x="329" y="759"/>
                  </a:lnTo>
                  <a:lnTo>
                    <a:pt x="326" y="760"/>
                  </a:lnTo>
                  <a:lnTo>
                    <a:pt x="319" y="760"/>
                  </a:lnTo>
                  <a:lnTo>
                    <a:pt x="314" y="762"/>
                  </a:lnTo>
                  <a:close/>
                  <a:moveTo>
                    <a:pt x="231" y="682"/>
                  </a:moveTo>
                  <a:lnTo>
                    <a:pt x="223" y="688"/>
                  </a:lnTo>
                  <a:lnTo>
                    <a:pt x="220" y="691"/>
                  </a:lnTo>
                  <a:lnTo>
                    <a:pt x="215" y="698"/>
                  </a:lnTo>
                  <a:lnTo>
                    <a:pt x="211" y="703"/>
                  </a:lnTo>
                  <a:lnTo>
                    <a:pt x="212" y="706"/>
                  </a:lnTo>
                  <a:lnTo>
                    <a:pt x="214" y="709"/>
                  </a:lnTo>
                  <a:lnTo>
                    <a:pt x="217" y="712"/>
                  </a:lnTo>
                  <a:lnTo>
                    <a:pt x="221" y="716"/>
                  </a:lnTo>
                  <a:lnTo>
                    <a:pt x="224" y="717"/>
                  </a:lnTo>
                  <a:lnTo>
                    <a:pt x="227" y="717"/>
                  </a:lnTo>
                  <a:lnTo>
                    <a:pt x="231" y="715"/>
                  </a:lnTo>
                  <a:lnTo>
                    <a:pt x="235" y="712"/>
                  </a:lnTo>
                  <a:lnTo>
                    <a:pt x="241" y="709"/>
                  </a:lnTo>
                  <a:lnTo>
                    <a:pt x="248" y="706"/>
                  </a:lnTo>
                  <a:lnTo>
                    <a:pt x="256" y="701"/>
                  </a:lnTo>
                  <a:lnTo>
                    <a:pt x="262" y="696"/>
                  </a:lnTo>
                  <a:lnTo>
                    <a:pt x="266" y="693"/>
                  </a:lnTo>
                  <a:lnTo>
                    <a:pt x="268" y="691"/>
                  </a:lnTo>
                  <a:lnTo>
                    <a:pt x="270" y="689"/>
                  </a:lnTo>
                  <a:lnTo>
                    <a:pt x="273" y="685"/>
                  </a:lnTo>
                  <a:lnTo>
                    <a:pt x="278" y="679"/>
                  </a:lnTo>
                  <a:lnTo>
                    <a:pt x="281" y="676"/>
                  </a:lnTo>
                  <a:lnTo>
                    <a:pt x="283" y="674"/>
                  </a:lnTo>
                  <a:lnTo>
                    <a:pt x="288" y="671"/>
                  </a:lnTo>
                  <a:lnTo>
                    <a:pt x="296" y="670"/>
                  </a:lnTo>
                  <a:lnTo>
                    <a:pt x="299" y="670"/>
                  </a:lnTo>
                  <a:lnTo>
                    <a:pt x="306" y="671"/>
                  </a:lnTo>
                  <a:lnTo>
                    <a:pt x="313" y="674"/>
                  </a:lnTo>
                  <a:lnTo>
                    <a:pt x="315" y="678"/>
                  </a:lnTo>
                  <a:lnTo>
                    <a:pt x="315" y="684"/>
                  </a:lnTo>
                  <a:lnTo>
                    <a:pt x="317" y="686"/>
                  </a:lnTo>
                  <a:lnTo>
                    <a:pt x="318" y="690"/>
                  </a:lnTo>
                  <a:lnTo>
                    <a:pt x="318" y="696"/>
                  </a:lnTo>
                  <a:lnTo>
                    <a:pt x="317" y="699"/>
                  </a:lnTo>
                  <a:lnTo>
                    <a:pt x="316" y="703"/>
                  </a:lnTo>
                  <a:lnTo>
                    <a:pt x="314" y="706"/>
                  </a:lnTo>
                  <a:lnTo>
                    <a:pt x="310" y="711"/>
                  </a:lnTo>
                  <a:lnTo>
                    <a:pt x="308" y="714"/>
                  </a:lnTo>
                  <a:lnTo>
                    <a:pt x="305" y="719"/>
                  </a:lnTo>
                  <a:lnTo>
                    <a:pt x="302" y="723"/>
                  </a:lnTo>
                  <a:lnTo>
                    <a:pt x="299" y="726"/>
                  </a:lnTo>
                  <a:lnTo>
                    <a:pt x="294" y="729"/>
                  </a:lnTo>
                  <a:lnTo>
                    <a:pt x="286" y="734"/>
                  </a:lnTo>
                  <a:lnTo>
                    <a:pt x="281" y="737"/>
                  </a:lnTo>
                  <a:lnTo>
                    <a:pt x="279" y="739"/>
                  </a:lnTo>
                  <a:lnTo>
                    <a:pt x="279" y="740"/>
                  </a:lnTo>
                  <a:lnTo>
                    <a:pt x="278" y="741"/>
                  </a:lnTo>
                  <a:lnTo>
                    <a:pt x="273" y="741"/>
                  </a:lnTo>
                  <a:lnTo>
                    <a:pt x="266" y="741"/>
                  </a:lnTo>
                  <a:lnTo>
                    <a:pt x="260" y="741"/>
                  </a:lnTo>
                  <a:lnTo>
                    <a:pt x="256" y="741"/>
                  </a:lnTo>
                  <a:lnTo>
                    <a:pt x="253" y="741"/>
                  </a:lnTo>
                  <a:lnTo>
                    <a:pt x="252" y="740"/>
                  </a:lnTo>
                  <a:lnTo>
                    <a:pt x="251" y="739"/>
                  </a:lnTo>
                  <a:lnTo>
                    <a:pt x="250" y="738"/>
                  </a:lnTo>
                  <a:lnTo>
                    <a:pt x="250" y="737"/>
                  </a:lnTo>
                  <a:lnTo>
                    <a:pt x="251" y="736"/>
                  </a:lnTo>
                  <a:lnTo>
                    <a:pt x="252" y="735"/>
                  </a:lnTo>
                  <a:lnTo>
                    <a:pt x="260" y="731"/>
                  </a:lnTo>
                  <a:lnTo>
                    <a:pt x="264" y="728"/>
                  </a:lnTo>
                  <a:lnTo>
                    <a:pt x="269" y="726"/>
                  </a:lnTo>
                  <a:lnTo>
                    <a:pt x="278" y="719"/>
                  </a:lnTo>
                  <a:lnTo>
                    <a:pt x="284" y="713"/>
                  </a:lnTo>
                  <a:lnTo>
                    <a:pt x="286" y="711"/>
                  </a:lnTo>
                  <a:lnTo>
                    <a:pt x="290" y="709"/>
                  </a:lnTo>
                  <a:lnTo>
                    <a:pt x="292" y="706"/>
                  </a:lnTo>
                  <a:lnTo>
                    <a:pt x="293" y="704"/>
                  </a:lnTo>
                  <a:lnTo>
                    <a:pt x="293" y="701"/>
                  </a:lnTo>
                  <a:lnTo>
                    <a:pt x="294" y="697"/>
                  </a:lnTo>
                  <a:lnTo>
                    <a:pt x="293" y="693"/>
                  </a:lnTo>
                  <a:lnTo>
                    <a:pt x="287" y="694"/>
                  </a:lnTo>
                  <a:lnTo>
                    <a:pt x="283" y="698"/>
                  </a:lnTo>
                  <a:lnTo>
                    <a:pt x="283" y="699"/>
                  </a:lnTo>
                  <a:lnTo>
                    <a:pt x="281" y="702"/>
                  </a:lnTo>
                  <a:lnTo>
                    <a:pt x="278" y="706"/>
                  </a:lnTo>
                  <a:lnTo>
                    <a:pt x="273" y="711"/>
                  </a:lnTo>
                  <a:lnTo>
                    <a:pt x="269" y="714"/>
                  </a:lnTo>
                  <a:lnTo>
                    <a:pt x="264" y="716"/>
                  </a:lnTo>
                  <a:lnTo>
                    <a:pt x="261" y="717"/>
                  </a:lnTo>
                  <a:lnTo>
                    <a:pt x="256" y="719"/>
                  </a:lnTo>
                  <a:lnTo>
                    <a:pt x="251" y="721"/>
                  </a:lnTo>
                  <a:lnTo>
                    <a:pt x="247" y="722"/>
                  </a:lnTo>
                  <a:lnTo>
                    <a:pt x="238" y="724"/>
                  </a:lnTo>
                  <a:lnTo>
                    <a:pt x="235" y="724"/>
                  </a:lnTo>
                  <a:lnTo>
                    <a:pt x="233" y="724"/>
                  </a:lnTo>
                  <a:lnTo>
                    <a:pt x="229" y="724"/>
                  </a:lnTo>
                  <a:lnTo>
                    <a:pt x="228" y="725"/>
                  </a:lnTo>
                  <a:lnTo>
                    <a:pt x="223" y="726"/>
                  </a:lnTo>
                  <a:lnTo>
                    <a:pt x="217" y="725"/>
                  </a:lnTo>
                  <a:lnTo>
                    <a:pt x="214" y="725"/>
                  </a:lnTo>
                  <a:lnTo>
                    <a:pt x="206" y="725"/>
                  </a:lnTo>
                  <a:lnTo>
                    <a:pt x="203" y="725"/>
                  </a:lnTo>
                  <a:lnTo>
                    <a:pt x="202" y="724"/>
                  </a:lnTo>
                  <a:lnTo>
                    <a:pt x="198" y="723"/>
                  </a:lnTo>
                  <a:lnTo>
                    <a:pt x="196" y="725"/>
                  </a:lnTo>
                  <a:lnTo>
                    <a:pt x="196" y="727"/>
                  </a:lnTo>
                  <a:lnTo>
                    <a:pt x="196" y="729"/>
                  </a:lnTo>
                  <a:lnTo>
                    <a:pt x="196" y="731"/>
                  </a:lnTo>
                  <a:lnTo>
                    <a:pt x="193" y="731"/>
                  </a:lnTo>
                  <a:lnTo>
                    <a:pt x="191" y="729"/>
                  </a:lnTo>
                  <a:lnTo>
                    <a:pt x="183" y="726"/>
                  </a:lnTo>
                  <a:lnTo>
                    <a:pt x="181" y="725"/>
                  </a:lnTo>
                  <a:lnTo>
                    <a:pt x="182" y="723"/>
                  </a:lnTo>
                  <a:lnTo>
                    <a:pt x="187" y="717"/>
                  </a:lnTo>
                  <a:lnTo>
                    <a:pt x="197" y="704"/>
                  </a:lnTo>
                  <a:lnTo>
                    <a:pt x="201" y="694"/>
                  </a:lnTo>
                  <a:lnTo>
                    <a:pt x="209" y="692"/>
                  </a:lnTo>
                  <a:lnTo>
                    <a:pt x="221" y="686"/>
                  </a:lnTo>
                  <a:lnTo>
                    <a:pt x="229" y="678"/>
                  </a:lnTo>
                  <a:lnTo>
                    <a:pt x="237" y="670"/>
                  </a:lnTo>
                  <a:lnTo>
                    <a:pt x="241" y="667"/>
                  </a:lnTo>
                  <a:lnTo>
                    <a:pt x="246" y="664"/>
                  </a:lnTo>
                  <a:lnTo>
                    <a:pt x="251" y="663"/>
                  </a:lnTo>
                  <a:lnTo>
                    <a:pt x="256" y="661"/>
                  </a:lnTo>
                  <a:lnTo>
                    <a:pt x="258" y="661"/>
                  </a:lnTo>
                  <a:lnTo>
                    <a:pt x="259" y="662"/>
                  </a:lnTo>
                  <a:lnTo>
                    <a:pt x="258" y="663"/>
                  </a:lnTo>
                  <a:lnTo>
                    <a:pt x="256" y="666"/>
                  </a:lnTo>
                  <a:lnTo>
                    <a:pt x="250" y="669"/>
                  </a:lnTo>
                  <a:lnTo>
                    <a:pt x="239" y="677"/>
                  </a:lnTo>
                  <a:lnTo>
                    <a:pt x="231" y="682"/>
                  </a:lnTo>
                  <a:close/>
                  <a:moveTo>
                    <a:pt x="22" y="757"/>
                  </a:moveTo>
                  <a:lnTo>
                    <a:pt x="26" y="758"/>
                  </a:lnTo>
                  <a:lnTo>
                    <a:pt x="31" y="758"/>
                  </a:lnTo>
                  <a:lnTo>
                    <a:pt x="34" y="761"/>
                  </a:lnTo>
                  <a:lnTo>
                    <a:pt x="37" y="764"/>
                  </a:lnTo>
                  <a:lnTo>
                    <a:pt x="37" y="766"/>
                  </a:lnTo>
                  <a:lnTo>
                    <a:pt x="37" y="767"/>
                  </a:lnTo>
                  <a:lnTo>
                    <a:pt x="36" y="768"/>
                  </a:lnTo>
                  <a:lnTo>
                    <a:pt x="35" y="769"/>
                  </a:lnTo>
                  <a:lnTo>
                    <a:pt x="28" y="772"/>
                  </a:lnTo>
                  <a:lnTo>
                    <a:pt x="27" y="773"/>
                  </a:lnTo>
                  <a:lnTo>
                    <a:pt x="24" y="772"/>
                  </a:lnTo>
                  <a:lnTo>
                    <a:pt x="22" y="773"/>
                  </a:lnTo>
                  <a:lnTo>
                    <a:pt x="20" y="775"/>
                  </a:lnTo>
                  <a:lnTo>
                    <a:pt x="20" y="779"/>
                  </a:lnTo>
                  <a:lnTo>
                    <a:pt x="22" y="781"/>
                  </a:lnTo>
                  <a:lnTo>
                    <a:pt x="23" y="783"/>
                  </a:lnTo>
                  <a:lnTo>
                    <a:pt x="26" y="784"/>
                  </a:lnTo>
                  <a:lnTo>
                    <a:pt x="28" y="785"/>
                  </a:lnTo>
                  <a:lnTo>
                    <a:pt x="32" y="783"/>
                  </a:lnTo>
                  <a:lnTo>
                    <a:pt x="36" y="781"/>
                  </a:lnTo>
                  <a:lnTo>
                    <a:pt x="38" y="779"/>
                  </a:lnTo>
                  <a:lnTo>
                    <a:pt x="39" y="777"/>
                  </a:lnTo>
                  <a:lnTo>
                    <a:pt x="40" y="775"/>
                  </a:lnTo>
                  <a:lnTo>
                    <a:pt x="43" y="774"/>
                  </a:lnTo>
                  <a:lnTo>
                    <a:pt x="49" y="775"/>
                  </a:lnTo>
                  <a:lnTo>
                    <a:pt x="52" y="777"/>
                  </a:lnTo>
                  <a:lnTo>
                    <a:pt x="58" y="777"/>
                  </a:lnTo>
                  <a:lnTo>
                    <a:pt x="63" y="775"/>
                  </a:lnTo>
                  <a:lnTo>
                    <a:pt x="66" y="775"/>
                  </a:lnTo>
                  <a:lnTo>
                    <a:pt x="70" y="775"/>
                  </a:lnTo>
                  <a:lnTo>
                    <a:pt x="74" y="775"/>
                  </a:lnTo>
                  <a:lnTo>
                    <a:pt x="82" y="775"/>
                  </a:lnTo>
                  <a:lnTo>
                    <a:pt x="85" y="775"/>
                  </a:lnTo>
                  <a:lnTo>
                    <a:pt x="90" y="775"/>
                  </a:lnTo>
                  <a:lnTo>
                    <a:pt x="96" y="775"/>
                  </a:lnTo>
                  <a:lnTo>
                    <a:pt x="99" y="775"/>
                  </a:lnTo>
                  <a:lnTo>
                    <a:pt x="98" y="778"/>
                  </a:lnTo>
                  <a:lnTo>
                    <a:pt x="98" y="780"/>
                  </a:lnTo>
                  <a:lnTo>
                    <a:pt x="98" y="782"/>
                  </a:lnTo>
                  <a:lnTo>
                    <a:pt x="98" y="784"/>
                  </a:lnTo>
                  <a:lnTo>
                    <a:pt x="103" y="789"/>
                  </a:lnTo>
                  <a:lnTo>
                    <a:pt x="108" y="792"/>
                  </a:lnTo>
                  <a:lnTo>
                    <a:pt x="111" y="792"/>
                  </a:lnTo>
                  <a:lnTo>
                    <a:pt x="115" y="792"/>
                  </a:lnTo>
                  <a:lnTo>
                    <a:pt x="120" y="792"/>
                  </a:lnTo>
                  <a:lnTo>
                    <a:pt x="125" y="791"/>
                  </a:lnTo>
                  <a:lnTo>
                    <a:pt x="128" y="789"/>
                  </a:lnTo>
                  <a:lnTo>
                    <a:pt x="130" y="786"/>
                  </a:lnTo>
                  <a:lnTo>
                    <a:pt x="132" y="783"/>
                  </a:lnTo>
                  <a:lnTo>
                    <a:pt x="134" y="781"/>
                  </a:lnTo>
                  <a:lnTo>
                    <a:pt x="139" y="778"/>
                  </a:lnTo>
                  <a:lnTo>
                    <a:pt x="142" y="775"/>
                  </a:lnTo>
                  <a:lnTo>
                    <a:pt x="145" y="773"/>
                  </a:lnTo>
                  <a:lnTo>
                    <a:pt x="148" y="772"/>
                  </a:lnTo>
                  <a:lnTo>
                    <a:pt x="152" y="770"/>
                  </a:lnTo>
                  <a:lnTo>
                    <a:pt x="155" y="768"/>
                  </a:lnTo>
                  <a:lnTo>
                    <a:pt x="157" y="767"/>
                  </a:lnTo>
                  <a:lnTo>
                    <a:pt x="160" y="764"/>
                  </a:lnTo>
                  <a:lnTo>
                    <a:pt x="163" y="764"/>
                  </a:lnTo>
                  <a:lnTo>
                    <a:pt x="165" y="764"/>
                  </a:lnTo>
                  <a:lnTo>
                    <a:pt x="166" y="764"/>
                  </a:lnTo>
                  <a:lnTo>
                    <a:pt x="168" y="763"/>
                  </a:lnTo>
                  <a:lnTo>
                    <a:pt x="169" y="762"/>
                  </a:lnTo>
                  <a:lnTo>
                    <a:pt x="170" y="763"/>
                  </a:lnTo>
                  <a:lnTo>
                    <a:pt x="169" y="764"/>
                  </a:lnTo>
                  <a:lnTo>
                    <a:pt x="169" y="768"/>
                  </a:lnTo>
                  <a:lnTo>
                    <a:pt x="169" y="770"/>
                  </a:lnTo>
                  <a:lnTo>
                    <a:pt x="169" y="772"/>
                  </a:lnTo>
                  <a:lnTo>
                    <a:pt x="167" y="773"/>
                  </a:lnTo>
                  <a:lnTo>
                    <a:pt x="164" y="774"/>
                  </a:lnTo>
                  <a:lnTo>
                    <a:pt x="159" y="778"/>
                  </a:lnTo>
                  <a:lnTo>
                    <a:pt x="155" y="780"/>
                  </a:lnTo>
                  <a:lnTo>
                    <a:pt x="154" y="781"/>
                  </a:lnTo>
                  <a:lnTo>
                    <a:pt x="154" y="784"/>
                  </a:lnTo>
                  <a:lnTo>
                    <a:pt x="154" y="787"/>
                  </a:lnTo>
                  <a:lnTo>
                    <a:pt x="154" y="790"/>
                  </a:lnTo>
                  <a:lnTo>
                    <a:pt x="154" y="792"/>
                  </a:lnTo>
                  <a:lnTo>
                    <a:pt x="156" y="793"/>
                  </a:lnTo>
                  <a:lnTo>
                    <a:pt x="163" y="793"/>
                  </a:lnTo>
                  <a:lnTo>
                    <a:pt x="167" y="790"/>
                  </a:lnTo>
                  <a:lnTo>
                    <a:pt x="168" y="789"/>
                  </a:lnTo>
                  <a:lnTo>
                    <a:pt x="175" y="786"/>
                  </a:lnTo>
                  <a:lnTo>
                    <a:pt x="181" y="783"/>
                  </a:lnTo>
                  <a:lnTo>
                    <a:pt x="183" y="782"/>
                  </a:lnTo>
                  <a:lnTo>
                    <a:pt x="185" y="780"/>
                  </a:lnTo>
                  <a:lnTo>
                    <a:pt x="186" y="779"/>
                  </a:lnTo>
                  <a:lnTo>
                    <a:pt x="188" y="775"/>
                  </a:lnTo>
                  <a:lnTo>
                    <a:pt x="194" y="767"/>
                  </a:lnTo>
                  <a:lnTo>
                    <a:pt x="197" y="761"/>
                  </a:lnTo>
                  <a:lnTo>
                    <a:pt x="200" y="759"/>
                  </a:lnTo>
                  <a:lnTo>
                    <a:pt x="204" y="758"/>
                  </a:lnTo>
                  <a:lnTo>
                    <a:pt x="206" y="757"/>
                  </a:lnTo>
                  <a:lnTo>
                    <a:pt x="212" y="755"/>
                  </a:lnTo>
                  <a:lnTo>
                    <a:pt x="216" y="756"/>
                  </a:lnTo>
                  <a:lnTo>
                    <a:pt x="222" y="755"/>
                  </a:lnTo>
                  <a:lnTo>
                    <a:pt x="227" y="750"/>
                  </a:lnTo>
                  <a:lnTo>
                    <a:pt x="229" y="748"/>
                  </a:lnTo>
                  <a:lnTo>
                    <a:pt x="231" y="748"/>
                  </a:lnTo>
                  <a:lnTo>
                    <a:pt x="231" y="747"/>
                  </a:lnTo>
                  <a:lnTo>
                    <a:pt x="229" y="744"/>
                  </a:lnTo>
                  <a:lnTo>
                    <a:pt x="224" y="738"/>
                  </a:lnTo>
                  <a:lnTo>
                    <a:pt x="222" y="735"/>
                  </a:lnTo>
                  <a:lnTo>
                    <a:pt x="218" y="735"/>
                  </a:lnTo>
                  <a:lnTo>
                    <a:pt x="215" y="735"/>
                  </a:lnTo>
                  <a:lnTo>
                    <a:pt x="213" y="737"/>
                  </a:lnTo>
                  <a:lnTo>
                    <a:pt x="211" y="739"/>
                  </a:lnTo>
                  <a:lnTo>
                    <a:pt x="209" y="743"/>
                  </a:lnTo>
                  <a:lnTo>
                    <a:pt x="206" y="745"/>
                  </a:lnTo>
                  <a:lnTo>
                    <a:pt x="209" y="745"/>
                  </a:lnTo>
                  <a:lnTo>
                    <a:pt x="203" y="745"/>
                  </a:lnTo>
                  <a:lnTo>
                    <a:pt x="197" y="746"/>
                  </a:lnTo>
                  <a:lnTo>
                    <a:pt x="193" y="748"/>
                  </a:lnTo>
                  <a:lnTo>
                    <a:pt x="190" y="750"/>
                  </a:lnTo>
                  <a:lnTo>
                    <a:pt x="189" y="751"/>
                  </a:lnTo>
                  <a:lnTo>
                    <a:pt x="188" y="750"/>
                  </a:lnTo>
                  <a:lnTo>
                    <a:pt x="187" y="748"/>
                  </a:lnTo>
                  <a:lnTo>
                    <a:pt x="186" y="746"/>
                  </a:lnTo>
                  <a:lnTo>
                    <a:pt x="183" y="744"/>
                  </a:lnTo>
                  <a:lnTo>
                    <a:pt x="177" y="740"/>
                  </a:lnTo>
                  <a:lnTo>
                    <a:pt x="173" y="739"/>
                  </a:lnTo>
                  <a:lnTo>
                    <a:pt x="169" y="741"/>
                  </a:lnTo>
                  <a:lnTo>
                    <a:pt x="165" y="744"/>
                  </a:lnTo>
                  <a:lnTo>
                    <a:pt x="165" y="745"/>
                  </a:lnTo>
                  <a:lnTo>
                    <a:pt x="164" y="746"/>
                  </a:lnTo>
                  <a:lnTo>
                    <a:pt x="160" y="748"/>
                  </a:lnTo>
                  <a:lnTo>
                    <a:pt x="154" y="749"/>
                  </a:lnTo>
                  <a:lnTo>
                    <a:pt x="144" y="751"/>
                  </a:lnTo>
                  <a:lnTo>
                    <a:pt x="142" y="751"/>
                  </a:lnTo>
                  <a:lnTo>
                    <a:pt x="141" y="756"/>
                  </a:lnTo>
                  <a:lnTo>
                    <a:pt x="139" y="759"/>
                  </a:lnTo>
                  <a:lnTo>
                    <a:pt x="140" y="760"/>
                  </a:lnTo>
                  <a:lnTo>
                    <a:pt x="135" y="763"/>
                  </a:lnTo>
                  <a:lnTo>
                    <a:pt x="130" y="767"/>
                  </a:lnTo>
                  <a:lnTo>
                    <a:pt x="125" y="768"/>
                  </a:lnTo>
                  <a:lnTo>
                    <a:pt x="120" y="769"/>
                  </a:lnTo>
                  <a:lnTo>
                    <a:pt x="117" y="770"/>
                  </a:lnTo>
                  <a:lnTo>
                    <a:pt x="110" y="770"/>
                  </a:lnTo>
                  <a:lnTo>
                    <a:pt x="108" y="770"/>
                  </a:lnTo>
                  <a:lnTo>
                    <a:pt x="106" y="771"/>
                  </a:lnTo>
                  <a:lnTo>
                    <a:pt x="104" y="771"/>
                  </a:lnTo>
                  <a:lnTo>
                    <a:pt x="104" y="770"/>
                  </a:lnTo>
                  <a:lnTo>
                    <a:pt x="104" y="766"/>
                  </a:lnTo>
                  <a:lnTo>
                    <a:pt x="105" y="761"/>
                  </a:lnTo>
                  <a:lnTo>
                    <a:pt x="106" y="759"/>
                  </a:lnTo>
                  <a:lnTo>
                    <a:pt x="111" y="755"/>
                  </a:lnTo>
                  <a:lnTo>
                    <a:pt x="117" y="750"/>
                  </a:lnTo>
                  <a:lnTo>
                    <a:pt x="120" y="748"/>
                  </a:lnTo>
                  <a:lnTo>
                    <a:pt x="123" y="745"/>
                  </a:lnTo>
                  <a:lnTo>
                    <a:pt x="125" y="741"/>
                  </a:lnTo>
                  <a:lnTo>
                    <a:pt x="128" y="739"/>
                  </a:lnTo>
                  <a:lnTo>
                    <a:pt x="132" y="734"/>
                  </a:lnTo>
                  <a:lnTo>
                    <a:pt x="136" y="729"/>
                  </a:lnTo>
                  <a:lnTo>
                    <a:pt x="141" y="728"/>
                  </a:lnTo>
                  <a:lnTo>
                    <a:pt x="144" y="727"/>
                  </a:lnTo>
                  <a:lnTo>
                    <a:pt x="145" y="727"/>
                  </a:lnTo>
                  <a:lnTo>
                    <a:pt x="150" y="727"/>
                  </a:lnTo>
                  <a:lnTo>
                    <a:pt x="158" y="727"/>
                  </a:lnTo>
                  <a:lnTo>
                    <a:pt x="163" y="727"/>
                  </a:lnTo>
                  <a:lnTo>
                    <a:pt x="166" y="727"/>
                  </a:lnTo>
                  <a:lnTo>
                    <a:pt x="170" y="728"/>
                  </a:lnTo>
                  <a:lnTo>
                    <a:pt x="175" y="727"/>
                  </a:lnTo>
                  <a:lnTo>
                    <a:pt x="179" y="728"/>
                  </a:lnTo>
                  <a:lnTo>
                    <a:pt x="181" y="731"/>
                  </a:lnTo>
                  <a:lnTo>
                    <a:pt x="182" y="733"/>
                  </a:lnTo>
                  <a:lnTo>
                    <a:pt x="189" y="729"/>
                  </a:lnTo>
                  <a:lnTo>
                    <a:pt x="194" y="724"/>
                  </a:lnTo>
                  <a:lnTo>
                    <a:pt x="198" y="723"/>
                  </a:lnTo>
                  <a:lnTo>
                    <a:pt x="201" y="722"/>
                  </a:lnTo>
                  <a:lnTo>
                    <a:pt x="209" y="721"/>
                  </a:lnTo>
                  <a:lnTo>
                    <a:pt x="215" y="719"/>
                  </a:lnTo>
                  <a:lnTo>
                    <a:pt x="218" y="715"/>
                  </a:lnTo>
                  <a:lnTo>
                    <a:pt x="221" y="711"/>
                  </a:lnTo>
                  <a:lnTo>
                    <a:pt x="224" y="706"/>
                  </a:lnTo>
                  <a:lnTo>
                    <a:pt x="226" y="701"/>
                  </a:lnTo>
                  <a:lnTo>
                    <a:pt x="225" y="698"/>
                  </a:lnTo>
                  <a:lnTo>
                    <a:pt x="224" y="696"/>
                  </a:lnTo>
                  <a:lnTo>
                    <a:pt x="217" y="698"/>
                  </a:lnTo>
                  <a:lnTo>
                    <a:pt x="206" y="702"/>
                  </a:lnTo>
                  <a:lnTo>
                    <a:pt x="197" y="709"/>
                  </a:lnTo>
                  <a:lnTo>
                    <a:pt x="190" y="714"/>
                  </a:lnTo>
                  <a:lnTo>
                    <a:pt x="183" y="714"/>
                  </a:lnTo>
                  <a:lnTo>
                    <a:pt x="175" y="714"/>
                  </a:lnTo>
                  <a:lnTo>
                    <a:pt x="168" y="715"/>
                  </a:lnTo>
                  <a:lnTo>
                    <a:pt x="162" y="716"/>
                  </a:lnTo>
                  <a:lnTo>
                    <a:pt x="156" y="717"/>
                  </a:lnTo>
                  <a:lnTo>
                    <a:pt x="152" y="719"/>
                  </a:lnTo>
                  <a:lnTo>
                    <a:pt x="148" y="721"/>
                  </a:lnTo>
                  <a:lnTo>
                    <a:pt x="143" y="722"/>
                  </a:lnTo>
                  <a:lnTo>
                    <a:pt x="138" y="722"/>
                  </a:lnTo>
                  <a:lnTo>
                    <a:pt x="131" y="724"/>
                  </a:lnTo>
                  <a:lnTo>
                    <a:pt x="119" y="728"/>
                  </a:lnTo>
                  <a:lnTo>
                    <a:pt x="111" y="732"/>
                  </a:lnTo>
                  <a:lnTo>
                    <a:pt x="106" y="735"/>
                  </a:lnTo>
                  <a:lnTo>
                    <a:pt x="104" y="736"/>
                  </a:lnTo>
                  <a:lnTo>
                    <a:pt x="100" y="737"/>
                  </a:lnTo>
                  <a:lnTo>
                    <a:pt x="95" y="739"/>
                  </a:lnTo>
                  <a:lnTo>
                    <a:pt x="90" y="740"/>
                  </a:lnTo>
                  <a:lnTo>
                    <a:pt x="86" y="741"/>
                  </a:lnTo>
                  <a:lnTo>
                    <a:pt x="80" y="744"/>
                  </a:lnTo>
                  <a:lnTo>
                    <a:pt x="74" y="746"/>
                  </a:lnTo>
                  <a:lnTo>
                    <a:pt x="70" y="747"/>
                  </a:lnTo>
                  <a:lnTo>
                    <a:pt x="66" y="748"/>
                  </a:lnTo>
                  <a:lnTo>
                    <a:pt x="59" y="750"/>
                  </a:lnTo>
                  <a:lnTo>
                    <a:pt x="53" y="751"/>
                  </a:lnTo>
                  <a:lnTo>
                    <a:pt x="51" y="751"/>
                  </a:lnTo>
                  <a:lnTo>
                    <a:pt x="47" y="752"/>
                  </a:lnTo>
                  <a:lnTo>
                    <a:pt x="37" y="754"/>
                  </a:lnTo>
                  <a:lnTo>
                    <a:pt x="30" y="755"/>
                  </a:lnTo>
                  <a:lnTo>
                    <a:pt x="28" y="755"/>
                  </a:lnTo>
                  <a:lnTo>
                    <a:pt x="25" y="755"/>
                  </a:lnTo>
                  <a:lnTo>
                    <a:pt x="23" y="755"/>
                  </a:lnTo>
                  <a:lnTo>
                    <a:pt x="22" y="757"/>
                  </a:lnTo>
                  <a:close/>
                  <a:moveTo>
                    <a:pt x="270" y="781"/>
                  </a:moveTo>
                  <a:lnTo>
                    <a:pt x="271" y="786"/>
                  </a:lnTo>
                  <a:lnTo>
                    <a:pt x="270" y="791"/>
                  </a:lnTo>
                  <a:lnTo>
                    <a:pt x="267" y="796"/>
                  </a:lnTo>
                  <a:lnTo>
                    <a:pt x="263" y="799"/>
                  </a:lnTo>
                  <a:lnTo>
                    <a:pt x="259" y="801"/>
                  </a:lnTo>
                  <a:lnTo>
                    <a:pt x="256" y="802"/>
                  </a:lnTo>
                  <a:lnTo>
                    <a:pt x="252" y="804"/>
                  </a:lnTo>
                  <a:lnTo>
                    <a:pt x="249" y="807"/>
                  </a:lnTo>
                  <a:lnTo>
                    <a:pt x="247" y="808"/>
                  </a:lnTo>
                  <a:lnTo>
                    <a:pt x="243" y="810"/>
                  </a:lnTo>
                  <a:lnTo>
                    <a:pt x="240" y="810"/>
                  </a:lnTo>
                  <a:lnTo>
                    <a:pt x="236" y="812"/>
                  </a:lnTo>
                  <a:lnTo>
                    <a:pt x="228" y="812"/>
                  </a:lnTo>
                  <a:lnTo>
                    <a:pt x="226" y="812"/>
                  </a:lnTo>
                  <a:lnTo>
                    <a:pt x="223" y="813"/>
                  </a:lnTo>
                  <a:lnTo>
                    <a:pt x="221" y="813"/>
                  </a:lnTo>
                  <a:lnTo>
                    <a:pt x="220" y="810"/>
                  </a:lnTo>
                  <a:lnTo>
                    <a:pt x="221" y="809"/>
                  </a:lnTo>
                  <a:lnTo>
                    <a:pt x="222" y="808"/>
                  </a:lnTo>
                  <a:lnTo>
                    <a:pt x="224" y="806"/>
                  </a:lnTo>
                  <a:lnTo>
                    <a:pt x="229" y="802"/>
                  </a:lnTo>
                  <a:lnTo>
                    <a:pt x="233" y="799"/>
                  </a:lnTo>
                  <a:lnTo>
                    <a:pt x="236" y="796"/>
                  </a:lnTo>
                  <a:lnTo>
                    <a:pt x="240" y="793"/>
                  </a:lnTo>
                  <a:lnTo>
                    <a:pt x="244" y="792"/>
                  </a:lnTo>
                  <a:lnTo>
                    <a:pt x="247" y="790"/>
                  </a:lnTo>
                  <a:lnTo>
                    <a:pt x="250" y="787"/>
                  </a:lnTo>
                  <a:lnTo>
                    <a:pt x="252" y="785"/>
                  </a:lnTo>
                  <a:lnTo>
                    <a:pt x="255" y="784"/>
                  </a:lnTo>
                  <a:lnTo>
                    <a:pt x="258" y="783"/>
                  </a:lnTo>
                  <a:lnTo>
                    <a:pt x="261" y="782"/>
                  </a:lnTo>
                  <a:lnTo>
                    <a:pt x="263" y="781"/>
                  </a:lnTo>
                  <a:lnTo>
                    <a:pt x="267" y="781"/>
                  </a:lnTo>
                  <a:lnTo>
                    <a:pt x="270" y="781"/>
                  </a:lnTo>
                  <a:close/>
                  <a:moveTo>
                    <a:pt x="81" y="855"/>
                  </a:moveTo>
                  <a:lnTo>
                    <a:pt x="80" y="860"/>
                  </a:lnTo>
                  <a:lnTo>
                    <a:pt x="81" y="865"/>
                  </a:lnTo>
                  <a:lnTo>
                    <a:pt x="80" y="868"/>
                  </a:lnTo>
                  <a:lnTo>
                    <a:pt x="81" y="872"/>
                  </a:lnTo>
                  <a:lnTo>
                    <a:pt x="85" y="873"/>
                  </a:lnTo>
                  <a:lnTo>
                    <a:pt x="89" y="872"/>
                  </a:lnTo>
                  <a:lnTo>
                    <a:pt x="93" y="872"/>
                  </a:lnTo>
                  <a:lnTo>
                    <a:pt x="95" y="872"/>
                  </a:lnTo>
                  <a:lnTo>
                    <a:pt x="97" y="869"/>
                  </a:lnTo>
                  <a:lnTo>
                    <a:pt x="98" y="867"/>
                  </a:lnTo>
                  <a:lnTo>
                    <a:pt x="98" y="866"/>
                  </a:lnTo>
                  <a:lnTo>
                    <a:pt x="97" y="865"/>
                  </a:lnTo>
                  <a:lnTo>
                    <a:pt x="97" y="863"/>
                  </a:lnTo>
                  <a:lnTo>
                    <a:pt x="100" y="862"/>
                  </a:lnTo>
                  <a:lnTo>
                    <a:pt x="109" y="861"/>
                  </a:lnTo>
                  <a:lnTo>
                    <a:pt x="112" y="861"/>
                  </a:lnTo>
                  <a:lnTo>
                    <a:pt x="113" y="861"/>
                  </a:lnTo>
                  <a:lnTo>
                    <a:pt x="115" y="862"/>
                  </a:lnTo>
                  <a:lnTo>
                    <a:pt x="115" y="864"/>
                  </a:lnTo>
                  <a:lnTo>
                    <a:pt x="112" y="867"/>
                  </a:lnTo>
                  <a:lnTo>
                    <a:pt x="108" y="869"/>
                  </a:lnTo>
                  <a:lnTo>
                    <a:pt x="106" y="869"/>
                  </a:lnTo>
                  <a:lnTo>
                    <a:pt x="104" y="871"/>
                  </a:lnTo>
                  <a:lnTo>
                    <a:pt x="103" y="875"/>
                  </a:lnTo>
                  <a:lnTo>
                    <a:pt x="100" y="882"/>
                  </a:lnTo>
                  <a:lnTo>
                    <a:pt x="100" y="883"/>
                  </a:lnTo>
                  <a:lnTo>
                    <a:pt x="100" y="885"/>
                  </a:lnTo>
                  <a:lnTo>
                    <a:pt x="100" y="887"/>
                  </a:lnTo>
                  <a:lnTo>
                    <a:pt x="103" y="887"/>
                  </a:lnTo>
                  <a:lnTo>
                    <a:pt x="108" y="888"/>
                  </a:lnTo>
                  <a:lnTo>
                    <a:pt x="115" y="887"/>
                  </a:lnTo>
                  <a:lnTo>
                    <a:pt x="119" y="887"/>
                  </a:lnTo>
                  <a:lnTo>
                    <a:pt x="122" y="887"/>
                  </a:lnTo>
                  <a:lnTo>
                    <a:pt x="125" y="886"/>
                  </a:lnTo>
                  <a:lnTo>
                    <a:pt x="128" y="883"/>
                  </a:lnTo>
                  <a:lnTo>
                    <a:pt x="135" y="875"/>
                  </a:lnTo>
                  <a:lnTo>
                    <a:pt x="142" y="868"/>
                  </a:lnTo>
                  <a:lnTo>
                    <a:pt x="145" y="865"/>
                  </a:lnTo>
                  <a:lnTo>
                    <a:pt x="148" y="863"/>
                  </a:lnTo>
                  <a:lnTo>
                    <a:pt x="151" y="861"/>
                  </a:lnTo>
                  <a:lnTo>
                    <a:pt x="154" y="859"/>
                  </a:lnTo>
                  <a:lnTo>
                    <a:pt x="157" y="855"/>
                  </a:lnTo>
                  <a:lnTo>
                    <a:pt x="162" y="853"/>
                  </a:lnTo>
                  <a:lnTo>
                    <a:pt x="166" y="850"/>
                  </a:lnTo>
                  <a:lnTo>
                    <a:pt x="168" y="848"/>
                  </a:lnTo>
                  <a:lnTo>
                    <a:pt x="170" y="845"/>
                  </a:lnTo>
                  <a:lnTo>
                    <a:pt x="170" y="844"/>
                  </a:lnTo>
                  <a:lnTo>
                    <a:pt x="174" y="841"/>
                  </a:lnTo>
                  <a:lnTo>
                    <a:pt x="181" y="838"/>
                  </a:lnTo>
                  <a:lnTo>
                    <a:pt x="185" y="837"/>
                  </a:lnTo>
                  <a:lnTo>
                    <a:pt x="188" y="837"/>
                  </a:lnTo>
                  <a:lnTo>
                    <a:pt x="191" y="837"/>
                  </a:lnTo>
                  <a:lnTo>
                    <a:pt x="198" y="837"/>
                  </a:lnTo>
                  <a:lnTo>
                    <a:pt x="200" y="837"/>
                  </a:lnTo>
                  <a:lnTo>
                    <a:pt x="201" y="836"/>
                  </a:lnTo>
                  <a:lnTo>
                    <a:pt x="208" y="834"/>
                  </a:lnTo>
                  <a:lnTo>
                    <a:pt x="223" y="832"/>
                  </a:lnTo>
                  <a:lnTo>
                    <a:pt x="233" y="830"/>
                  </a:lnTo>
                  <a:lnTo>
                    <a:pt x="235" y="831"/>
                  </a:lnTo>
                  <a:lnTo>
                    <a:pt x="236" y="830"/>
                  </a:lnTo>
                  <a:lnTo>
                    <a:pt x="238" y="829"/>
                  </a:lnTo>
                  <a:lnTo>
                    <a:pt x="240" y="828"/>
                  </a:lnTo>
                  <a:lnTo>
                    <a:pt x="244" y="826"/>
                  </a:lnTo>
                  <a:lnTo>
                    <a:pt x="248" y="824"/>
                  </a:lnTo>
                  <a:lnTo>
                    <a:pt x="250" y="822"/>
                  </a:lnTo>
                  <a:lnTo>
                    <a:pt x="251" y="821"/>
                  </a:lnTo>
                  <a:lnTo>
                    <a:pt x="255" y="821"/>
                  </a:lnTo>
                  <a:lnTo>
                    <a:pt x="257" y="820"/>
                  </a:lnTo>
                  <a:lnTo>
                    <a:pt x="260" y="819"/>
                  </a:lnTo>
                  <a:lnTo>
                    <a:pt x="263" y="818"/>
                  </a:lnTo>
                  <a:lnTo>
                    <a:pt x="267" y="815"/>
                  </a:lnTo>
                  <a:lnTo>
                    <a:pt x="273" y="809"/>
                  </a:lnTo>
                  <a:lnTo>
                    <a:pt x="275" y="808"/>
                  </a:lnTo>
                  <a:lnTo>
                    <a:pt x="279" y="807"/>
                  </a:lnTo>
                  <a:lnTo>
                    <a:pt x="281" y="805"/>
                  </a:lnTo>
                  <a:lnTo>
                    <a:pt x="285" y="798"/>
                  </a:lnTo>
                  <a:lnTo>
                    <a:pt x="286" y="794"/>
                  </a:lnTo>
                  <a:lnTo>
                    <a:pt x="290" y="793"/>
                  </a:lnTo>
                  <a:lnTo>
                    <a:pt x="293" y="791"/>
                  </a:lnTo>
                  <a:lnTo>
                    <a:pt x="297" y="789"/>
                  </a:lnTo>
                  <a:lnTo>
                    <a:pt x="302" y="786"/>
                  </a:lnTo>
                  <a:lnTo>
                    <a:pt x="307" y="783"/>
                  </a:lnTo>
                  <a:lnTo>
                    <a:pt x="308" y="782"/>
                  </a:lnTo>
                  <a:lnTo>
                    <a:pt x="313" y="781"/>
                  </a:lnTo>
                  <a:lnTo>
                    <a:pt x="316" y="779"/>
                  </a:lnTo>
                  <a:lnTo>
                    <a:pt x="320" y="778"/>
                  </a:lnTo>
                  <a:lnTo>
                    <a:pt x="326" y="775"/>
                  </a:lnTo>
                  <a:lnTo>
                    <a:pt x="328" y="773"/>
                  </a:lnTo>
                  <a:lnTo>
                    <a:pt x="330" y="772"/>
                  </a:lnTo>
                  <a:lnTo>
                    <a:pt x="331" y="770"/>
                  </a:lnTo>
                  <a:lnTo>
                    <a:pt x="331" y="769"/>
                  </a:lnTo>
                  <a:lnTo>
                    <a:pt x="330" y="767"/>
                  </a:lnTo>
                  <a:lnTo>
                    <a:pt x="330" y="766"/>
                  </a:lnTo>
                  <a:lnTo>
                    <a:pt x="329" y="766"/>
                  </a:lnTo>
                  <a:lnTo>
                    <a:pt x="327" y="766"/>
                  </a:lnTo>
                  <a:lnTo>
                    <a:pt x="320" y="766"/>
                  </a:lnTo>
                  <a:lnTo>
                    <a:pt x="318" y="768"/>
                  </a:lnTo>
                  <a:lnTo>
                    <a:pt x="317" y="770"/>
                  </a:lnTo>
                  <a:lnTo>
                    <a:pt x="315" y="772"/>
                  </a:lnTo>
                  <a:lnTo>
                    <a:pt x="306" y="777"/>
                  </a:lnTo>
                  <a:lnTo>
                    <a:pt x="304" y="778"/>
                  </a:lnTo>
                  <a:lnTo>
                    <a:pt x="303" y="778"/>
                  </a:lnTo>
                  <a:lnTo>
                    <a:pt x="302" y="779"/>
                  </a:lnTo>
                  <a:lnTo>
                    <a:pt x="301" y="778"/>
                  </a:lnTo>
                  <a:lnTo>
                    <a:pt x="301" y="773"/>
                  </a:lnTo>
                  <a:lnTo>
                    <a:pt x="301" y="766"/>
                  </a:lnTo>
                  <a:lnTo>
                    <a:pt x="301" y="763"/>
                  </a:lnTo>
                  <a:lnTo>
                    <a:pt x="304" y="759"/>
                  </a:lnTo>
                  <a:lnTo>
                    <a:pt x="307" y="756"/>
                  </a:lnTo>
                  <a:lnTo>
                    <a:pt x="308" y="756"/>
                  </a:lnTo>
                  <a:lnTo>
                    <a:pt x="309" y="750"/>
                  </a:lnTo>
                  <a:lnTo>
                    <a:pt x="309" y="744"/>
                  </a:lnTo>
                  <a:lnTo>
                    <a:pt x="309" y="743"/>
                  </a:lnTo>
                  <a:lnTo>
                    <a:pt x="306" y="741"/>
                  </a:lnTo>
                  <a:lnTo>
                    <a:pt x="303" y="739"/>
                  </a:lnTo>
                  <a:lnTo>
                    <a:pt x="299" y="738"/>
                  </a:lnTo>
                  <a:lnTo>
                    <a:pt x="295" y="739"/>
                  </a:lnTo>
                  <a:lnTo>
                    <a:pt x="290" y="743"/>
                  </a:lnTo>
                  <a:lnTo>
                    <a:pt x="284" y="747"/>
                  </a:lnTo>
                  <a:lnTo>
                    <a:pt x="281" y="749"/>
                  </a:lnTo>
                  <a:lnTo>
                    <a:pt x="279" y="751"/>
                  </a:lnTo>
                  <a:lnTo>
                    <a:pt x="279" y="754"/>
                  </a:lnTo>
                  <a:lnTo>
                    <a:pt x="279" y="755"/>
                  </a:lnTo>
                  <a:lnTo>
                    <a:pt x="278" y="756"/>
                  </a:lnTo>
                  <a:lnTo>
                    <a:pt x="274" y="756"/>
                  </a:lnTo>
                  <a:lnTo>
                    <a:pt x="272" y="755"/>
                  </a:lnTo>
                  <a:lnTo>
                    <a:pt x="272" y="754"/>
                  </a:lnTo>
                  <a:lnTo>
                    <a:pt x="270" y="754"/>
                  </a:lnTo>
                  <a:lnTo>
                    <a:pt x="264" y="754"/>
                  </a:lnTo>
                  <a:lnTo>
                    <a:pt x="251" y="755"/>
                  </a:lnTo>
                  <a:lnTo>
                    <a:pt x="247" y="756"/>
                  </a:lnTo>
                  <a:lnTo>
                    <a:pt x="245" y="755"/>
                  </a:lnTo>
                  <a:lnTo>
                    <a:pt x="239" y="757"/>
                  </a:lnTo>
                  <a:lnTo>
                    <a:pt x="238" y="758"/>
                  </a:lnTo>
                  <a:lnTo>
                    <a:pt x="234" y="762"/>
                  </a:lnTo>
                  <a:lnTo>
                    <a:pt x="226" y="769"/>
                  </a:lnTo>
                  <a:lnTo>
                    <a:pt x="225" y="770"/>
                  </a:lnTo>
                  <a:lnTo>
                    <a:pt x="224" y="773"/>
                  </a:lnTo>
                  <a:lnTo>
                    <a:pt x="223" y="775"/>
                  </a:lnTo>
                  <a:lnTo>
                    <a:pt x="220" y="778"/>
                  </a:lnTo>
                  <a:lnTo>
                    <a:pt x="217" y="779"/>
                  </a:lnTo>
                  <a:lnTo>
                    <a:pt x="218" y="780"/>
                  </a:lnTo>
                  <a:lnTo>
                    <a:pt x="215" y="785"/>
                  </a:lnTo>
                  <a:lnTo>
                    <a:pt x="213" y="790"/>
                  </a:lnTo>
                  <a:lnTo>
                    <a:pt x="210" y="793"/>
                  </a:lnTo>
                  <a:lnTo>
                    <a:pt x="208" y="797"/>
                  </a:lnTo>
                  <a:lnTo>
                    <a:pt x="202" y="801"/>
                  </a:lnTo>
                  <a:lnTo>
                    <a:pt x="191" y="806"/>
                  </a:lnTo>
                  <a:lnTo>
                    <a:pt x="188" y="807"/>
                  </a:lnTo>
                  <a:lnTo>
                    <a:pt x="188" y="809"/>
                  </a:lnTo>
                  <a:lnTo>
                    <a:pt x="188" y="813"/>
                  </a:lnTo>
                  <a:lnTo>
                    <a:pt x="187" y="814"/>
                  </a:lnTo>
                  <a:lnTo>
                    <a:pt x="182" y="816"/>
                  </a:lnTo>
                  <a:lnTo>
                    <a:pt x="177" y="816"/>
                  </a:lnTo>
                  <a:lnTo>
                    <a:pt x="176" y="816"/>
                  </a:lnTo>
                  <a:lnTo>
                    <a:pt x="175" y="814"/>
                  </a:lnTo>
                  <a:lnTo>
                    <a:pt x="175" y="812"/>
                  </a:lnTo>
                  <a:lnTo>
                    <a:pt x="174" y="809"/>
                  </a:lnTo>
                  <a:lnTo>
                    <a:pt x="173" y="807"/>
                  </a:lnTo>
                  <a:lnTo>
                    <a:pt x="174" y="806"/>
                  </a:lnTo>
                  <a:lnTo>
                    <a:pt x="175" y="805"/>
                  </a:lnTo>
                  <a:lnTo>
                    <a:pt x="174" y="803"/>
                  </a:lnTo>
                  <a:lnTo>
                    <a:pt x="169" y="802"/>
                  </a:lnTo>
                  <a:lnTo>
                    <a:pt x="164" y="799"/>
                  </a:lnTo>
                  <a:lnTo>
                    <a:pt x="157" y="799"/>
                  </a:lnTo>
                  <a:lnTo>
                    <a:pt x="147" y="799"/>
                  </a:lnTo>
                  <a:lnTo>
                    <a:pt x="144" y="801"/>
                  </a:lnTo>
                  <a:lnTo>
                    <a:pt x="142" y="801"/>
                  </a:lnTo>
                  <a:lnTo>
                    <a:pt x="139" y="802"/>
                  </a:lnTo>
                  <a:lnTo>
                    <a:pt x="141" y="804"/>
                  </a:lnTo>
                  <a:lnTo>
                    <a:pt x="141" y="808"/>
                  </a:lnTo>
                  <a:lnTo>
                    <a:pt x="140" y="814"/>
                  </a:lnTo>
                  <a:lnTo>
                    <a:pt x="140" y="817"/>
                  </a:lnTo>
                  <a:lnTo>
                    <a:pt x="140" y="819"/>
                  </a:lnTo>
                  <a:lnTo>
                    <a:pt x="139" y="821"/>
                  </a:lnTo>
                  <a:lnTo>
                    <a:pt x="138" y="825"/>
                  </a:lnTo>
                  <a:lnTo>
                    <a:pt x="138" y="826"/>
                  </a:lnTo>
                  <a:lnTo>
                    <a:pt x="134" y="828"/>
                  </a:lnTo>
                  <a:lnTo>
                    <a:pt x="124" y="832"/>
                  </a:lnTo>
                  <a:lnTo>
                    <a:pt x="120" y="834"/>
                  </a:lnTo>
                  <a:lnTo>
                    <a:pt x="117" y="838"/>
                  </a:lnTo>
                  <a:lnTo>
                    <a:pt x="112" y="842"/>
                  </a:lnTo>
                  <a:lnTo>
                    <a:pt x="110" y="844"/>
                  </a:lnTo>
                  <a:lnTo>
                    <a:pt x="110" y="847"/>
                  </a:lnTo>
                  <a:lnTo>
                    <a:pt x="111" y="848"/>
                  </a:lnTo>
                  <a:lnTo>
                    <a:pt x="110" y="848"/>
                  </a:lnTo>
                  <a:lnTo>
                    <a:pt x="106" y="850"/>
                  </a:lnTo>
                  <a:lnTo>
                    <a:pt x="94" y="853"/>
                  </a:lnTo>
                  <a:lnTo>
                    <a:pt x="90" y="854"/>
                  </a:lnTo>
                  <a:lnTo>
                    <a:pt x="85" y="854"/>
                  </a:lnTo>
                  <a:lnTo>
                    <a:pt x="81" y="855"/>
                  </a:lnTo>
                  <a:close/>
                  <a:moveTo>
                    <a:pt x="160" y="987"/>
                  </a:moveTo>
                  <a:lnTo>
                    <a:pt x="165" y="982"/>
                  </a:lnTo>
                  <a:lnTo>
                    <a:pt x="168" y="979"/>
                  </a:lnTo>
                  <a:lnTo>
                    <a:pt x="170" y="974"/>
                  </a:lnTo>
                  <a:lnTo>
                    <a:pt x="173" y="970"/>
                  </a:lnTo>
                  <a:lnTo>
                    <a:pt x="176" y="967"/>
                  </a:lnTo>
                  <a:lnTo>
                    <a:pt x="178" y="964"/>
                  </a:lnTo>
                  <a:lnTo>
                    <a:pt x="180" y="961"/>
                  </a:lnTo>
                  <a:lnTo>
                    <a:pt x="182" y="958"/>
                  </a:lnTo>
                  <a:lnTo>
                    <a:pt x="185" y="956"/>
                  </a:lnTo>
                  <a:lnTo>
                    <a:pt x="188" y="954"/>
                  </a:lnTo>
                  <a:lnTo>
                    <a:pt x="191" y="953"/>
                  </a:lnTo>
                  <a:lnTo>
                    <a:pt x="194" y="953"/>
                  </a:lnTo>
                  <a:lnTo>
                    <a:pt x="200" y="953"/>
                  </a:lnTo>
                  <a:lnTo>
                    <a:pt x="206" y="953"/>
                  </a:lnTo>
                  <a:lnTo>
                    <a:pt x="213" y="953"/>
                  </a:lnTo>
                  <a:lnTo>
                    <a:pt x="217" y="952"/>
                  </a:lnTo>
                  <a:lnTo>
                    <a:pt x="221" y="949"/>
                  </a:lnTo>
                  <a:lnTo>
                    <a:pt x="224" y="948"/>
                  </a:lnTo>
                  <a:lnTo>
                    <a:pt x="229" y="944"/>
                  </a:lnTo>
                  <a:lnTo>
                    <a:pt x="236" y="941"/>
                  </a:lnTo>
                  <a:lnTo>
                    <a:pt x="238" y="941"/>
                  </a:lnTo>
                  <a:lnTo>
                    <a:pt x="244" y="938"/>
                  </a:lnTo>
                  <a:lnTo>
                    <a:pt x="251" y="936"/>
                  </a:lnTo>
                  <a:lnTo>
                    <a:pt x="255" y="935"/>
                  </a:lnTo>
                  <a:lnTo>
                    <a:pt x="256" y="935"/>
                  </a:lnTo>
                  <a:lnTo>
                    <a:pt x="260" y="932"/>
                  </a:lnTo>
                  <a:lnTo>
                    <a:pt x="268" y="927"/>
                  </a:lnTo>
                  <a:lnTo>
                    <a:pt x="270" y="926"/>
                  </a:lnTo>
                  <a:lnTo>
                    <a:pt x="274" y="923"/>
                  </a:lnTo>
                  <a:lnTo>
                    <a:pt x="278" y="920"/>
                  </a:lnTo>
                  <a:lnTo>
                    <a:pt x="281" y="919"/>
                  </a:lnTo>
                  <a:lnTo>
                    <a:pt x="283" y="917"/>
                  </a:lnTo>
                  <a:lnTo>
                    <a:pt x="286" y="914"/>
                  </a:lnTo>
                  <a:lnTo>
                    <a:pt x="288" y="912"/>
                  </a:lnTo>
                  <a:lnTo>
                    <a:pt x="291" y="909"/>
                  </a:lnTo>
                  <a:lnTo>
                    <a:pt x="292" y="904"/>
                  </a:lnTo>
                  <a:lnTo>
                    <a:pt x="290" y="903"/>
                  </a:lnTo>
                  <a:lnTo>
                    <a:pt x="287" y="902"/>
                  </a:lnTo>
                  <a:lnTo>
                    <a:pt x="283" y="903"/>
                  </a:lnTo>
                  <a:lnTo>
                    <a:pt x="280" y="904"/>
                  </a:lnTo>
                  <a:lnTo>
                    <a:pt x="275" y="907"/>
                  </a:lnTo>
                  <a:lnTo>
                    <a:pt x="272" y="909"/>
                  </a:lnTo>
                  <a:lnTo>
                    <a:pt x="268" y="912"/>
                  </a:lnTo>
                  <a:lnTo>
                    <a:pt x="262" y="915"/>
                  </a:lnTo>
                  <a:lnTo>
                    <a:pt x="259" y="917"/>
                  </a:lnTo>
                  <a:lnTo>
                    <a:pt x="257" y="918"/>
                  </a:lnTo>
                  <a:lnTo>
                    <a:pt x="249" y="922"/>
                  </a:lnTo>
                  <a:lnTo>
                    <a:pt x="247" y="924"/>
                  </a:lnTo>
                  <a:lnTo>
                    <a:pt x="245" y="925"/>
                  </a:lnTo>
                  <a:lnTo>
                    <a:pt x="243" y="926"/>
                  </a:lnTo>
                  <a:lnTo>
                    <a:pt x="241" y="925"/>
                  </a:lnTo>
                  <a:lnTo>
                    <a:pt x="237" y="926"/>
                  </a:lnTo>
                  <a:lnTo>
                    <a:pt x="232" y="927"/>
                  </a:lnTo>
                  <a:lnTo>
                    <a:pt x="229" y="929"/>
                  </a:lnTo>
                  <a:lnTo>
                    <a:pt x="227" y="930"/>
                  </a:lnTo>
                  <a:lnTo>
                    <a:pt x="224" y="930"/>
                  </a:lnTo>
                  <a:lnTo>
                    <a:pt x="222" y="932"/>
                  </a:lnTo>
                  <a:lnTo>
                    <a:pt x="220" y="933"/>
                  </a:lnTo>
                  <a:lnTo>
                    <a:pt x="213" y="934"/>
                  </a:lnTo>
                  <a:lnTo>
                    <a:pt x="205" y="934"/>
                  </a:lnTo>
                  <a:lnTo>
                    <a:pt x="202" y="934"/>
                  </a:lnTo>
                  <a:lnTo>
                    <a:pt x="198" y="934"/>
                  </a:lnTo>
                  <a:lnTo>
                    <a:pt x="197" y="934"/>
                  </a:lnTo>
                  <a:lnTo>
                    <a:pt x="192" y="934"/>
                  </a:lnTo>
                  <a:lnTo>
                    <a:pt x="190" y="934"/>
                  </a:lnTo>
                  <a:lnTo>
                    <a:pt x="190" y="935"/>
                  </a:lnTo>
                  <a:lnTo>
                    <a:pt x="189" y="935"/>
                  </a:lnTo>
                  <a:lnTo>
                    <a:pt x="188" y="933"/>
                  </a:lnTo>
                  <a:lnTo>
                    <a:pt x="185" y="929"/>
                  </a:lnTo>
                  <a:lnTo>
                    <a:pt x="185" y="927"/>
                  </a:lnTo>
                  <a:lnTo>
                    <a:pt x="187" y="925"/>
                  </a:lnTo>
                  <a:lnTo>
                    <a:pt x="192" y="922"/>
                  </a:lnTo>
                  <a:lnTo>
                    <a:pt x="198" y="921"/>
                  </a:lnTo>
                  <a:lnTo>
                    <a:pt x="200" y="920"/>
                  </a:lnTo>
                  <a:lnTo>
                    <a:pt x="200" y="921"/>
                  </a:lnTo>
                  <a:lnTo>
                    <a:pt x="204" y="920"/>
                  </a:lnTo>
                  <a:lnTo>
                    <a:pt x="211" y="917"/>
                  </a:lnTo>
                  <a:lnTo>
                    <a:pt x="218" y="914"/>
                  </a:lnTo>
                  <a:lnTo>
                    <a:pt x="225" y="913"/>
                  </a:lnTo>
                  <a:lnTo>
                    <a:pt x="228" y="912"/>
                  </a:lnTo>
                  <a:lnTo>
                    <a:pt x="231" y="910"/>
                  </a:lnTo>
                  <a:lnTo>
                    <a:pt x="234" y="907"/>
                  </a:lnTo>
                  <a:lnTo>
                    <a:pt x="235" y="904"/>
                  </a:lnTo>
                  <a:lnTo>
                    <a:pt x="237" y="902"/>
                  </a:lnTo>
                  <a:lnTo>
                    <a:pt x="241" y="900"/>
                  </a:lnTo>
                  <a:lnTo>
                    <a:pt x="245" y="897"/>
                  </a:lnTo>
                  <a:lnTo>
                    <a:pt x="248" y="896"/>
                  </a:lnTo>
                  <a:lnTo>
                    <a:pt x="251" y="894"/>
                  </a:lnTo>
                  <a:lnTo>
                    <a:pt x="256" y="892"/>
                  </a:lnTo>
                  <a:lnTo>
                    <a:pt x="260" y="891"/>
                  </a:lnTo>
                  <a:lnTo>
                    <a:pt x="268" y="889"/>
                  </a:lnTo>
                  <a:lnTo>
                    <a:pt x="274" y="888"/>
                  </a:lnTo>
                  <a:lnTo>
                    <a:pt x="275" y="887"/>
                  </a:lnTo>
                  <a:lnTo>
                    <a:pt x="280" y="886"/>
                  </a:lnTo>
                  <a:lnTo>
                    <a:pt x="286" y="886"/>
                  </a:lnTo>
                  <a:lnTo>
                    <a:pt x="291" y="886"/>
                  </a:lnTo>
                  <a:lnTo>
                    <a:pt x="295" y="886"/>
                  </a:lnTo>
                  <a:lnTo>
                    <a:pt x="298" y="886"/>
                  </a:lnTo>
                  <a:lnTo>
                    <a:pt x="301" y="886"/>
                  </a:lnTo>
                  <a:lnTo>
                    <a:pt x="304" y="886"/>
                  </a:lnTo>
                  <a:lnTo>
                    <a:pt x="306" y="887"/>
                  </a:lnTo>
                  <a:lnTo>
                    <a:pt x="308" y="888"/>
                  </a:lnTo>
                  <a:lnTo>
                    <a:pt x="311" y="889"/>
                  </a:lnTo>
                  <a:lnTo>
                    <a:pt x="315" y="889"/>
                  </a:lnTo>
                  <a:lnTo>
                    <a:pt x="317" y="891"/>
                  </a:lnTo>
                  <a:lnTo>
                    <a:pt x="319" y="894"/>
                  </a:lnTo>
                  <a:lnTo>
                    <a:pt x="320" y="894"/>
                  </a:lnTo>
                  <a:lnTo>
                    <a:pt x="322" y="894"/>
                  </a:lnTo>
                  <a:lnTo>
                    <a:pt x="324" y="894"/>
                  </a:lnTo>
                  <a:lnTo>
                    <a:pt x="325" y="894"/>
                  </a:lnTo>
                  <a:lnTo>
                    <a:pt x="326" y="896"/>
                  </a:lnTo>
                  <a:lnTo>
                    <a:pt x="326" y="897"/>
                  </a:lnTo>
                  <a:lnTo>
                    <a:pt x="324" y="904"/>
                  </a:lnTo>
                  <a:lnTo>
                    <a:pt x="322" y="907"/>
                  </a:lnTo>
                  <a:lnTo>
                    <a:pt x="317" y="911"/>
                  </a:lnTo>
                  <a:lnTo>
                    <a:pt x="310" y="918"/>
                  </a:lnTo>
                  <a:lnTo>
                    <a:pt x="306" y="923"/>
                  </a:lnTo>
                  <a:lnTo>
                    <a:pt x="304" y="925"/>
                  </a:lnTo>
                  <a:lnTo>
                    <a:pt x="303" y="927"/>
                  </a:lnTo>
                  <a:lnTo>
                    <a:pt x="302" y="929"/>
                  </a:lnTo>
                  <a:lnTo>
                    <a:pt x="298" y="931"/>
                  </a:lnTo>
                  <a:lnTo>
                    <a:pt x="295" y="933"/>
                  </a:lnTo>
                  <a:lnTo>
                    <a:pt x="293" y="935"/>
                  </a:lnTo>
                  <a:lnTo>
                    <a:pt x="288" y="939"/>
                  </a:lnTo>
                  <a:lnTo>
                    <a:pt x="284" y="943"/>
                  </a:lnTo>
                  <a:lnTo>
                    <a:pt x="280" y="945"/>
                  </a:lnTo>
                  <a:lnTo>
                    <a:pt x="274" y="947"/>
                  </a:lnTo>
                  <a:lnTo>
                    <a:pt x="272" y="948"/>
                  </a:lnTo>
                  <a:lnTo>
                    <a:pt x="270" y="949"/>
                  </a:lnTo>
                  <a:lnTo>
                    <a:pt x="268" y="950"/>
                  </a:lnTo>
                  <a:lnTo>
                    <a:pt x="264" y="953"/>
                  </a:lnTo>
                  <a:lnTo>
                    <a:pt x="261" y="955"/>
                  </a:lnTo>
                  <a:lnTo>
                    <a:pt x="260" y="955"/>
                  </a:lnTo>
                  <a:lnTo>
                    <a:pt x="255" y="957"/>
                  </a:lnTo>
                  <a:lnTo>
                    <a:pt x="250" y="958"/>
                  </a:lnTo>
                  <a:lnTo>
                    <a:pt x="245" y="960"/>
                  </a:lnTo>
                  <a:lnTo>
                    <a:pt x="239" y="962"/>
                  </a:lnTo>
                  <a:lnTo>
                    <a:pt x="238" y="964"/>
                  </a:lnTo>
                  <a:lnTo>
                    <a:pt x="233" y="968"/>
                  </a:lnTo>
                  <a:lnTo>
                    <a:pt x="226" y="970"/>
                  </a:lnTo>
                  <a:lnTo>
                    <a:pt x="221" y="971"/>
                  </a:lnTo>
                  <a:lnTo>
                    <a:pt x="216" y="972"/>
                  </a:lnTo>
                  <a:lnTo>
                    <a:pt x="215" y="972"/>
                  </a:lnTo>
                  <a:lnTo>
                    <a:pt x="211" y="973"/>
                  </a:lnTo>
                  <a:lnTo>
                    <a:pt x="209" y="974"/>
                  </a:lnTo>
                  <a:lnTo>
                    <a:pt x="205" y="976"/>
                  </a:lnTo>
                  <a:lnTo>
                    <a:pt x="197" y="976"/>
                  </a:lnTo>
                  <a:lnTo>
                    <a:pt x="192" y="977"/>
                  </a:lnTo>
                  <a:lnTo>
                    <a:pt x="190" y="977"/>
                  </a:lnTo>
                  <a:lnTo>
                    <a:pt x="187" y="977"/>
                  </a:lnTo>
                  <a:lnTo>
                    <a:pt x="182" y="977"/>
                  </a:lnTo>
                  <a:lnTo>
                    <a:pt x="179" y="978"/>
                  </a:lnTo>
                  <a:lnTo>
                    <a:pt x="173" y="982"/>
                  </a:lnTo>
                  <a:lnTo>
                    <a:pt x="165" y="988"/>
                  </a:lnTo>
                  <a:lnTo>
                    <a:pt x="157" y="992"/>
                  </a:lnTo>
                  <a:lnTo>
                    <a:pt x="148" y="994"/>
                  </a:lnTo>
                  <a:lnTo>
                    <a:pt x="141" y="996"/>
                  </a:lnTo>
                  <a:lnTo>
                    <a:pt x="136" y="997"/>
                  </a:lnTo>
                  <a:lnTo>
                    <a:pt x="142" y="994"/>
                  </a:lnTo>
                  <a:lnTo>
                    <a:pt x="160" y="987"/>
                  </a:lnTo>
                  <a:close/>
                  <a:moveTo>
                    <a:pt x="26" y="983"/>
                  </a:moveTo>
                  <a:lnTo>
                    <a:pt x="20" y="982"/>
                  </a:lnTo>
                  <a:lnTo>
                    <a:pt x="15" y="981"/>
                  </a:lnTo>
                  <a:lnTo>
                    <a:pt x="13" y="981"/>
                  </a:lnTo>
                  <a:lnTo>
                    <a:pt x="11" y="981"/>
                  </a:lnTo>
                  <a:lnTo>
                    <a:pt x="11" y="983"/>
                  </a:lnTo>
                  <a:lnTo>
                    <a:pt x="11" y="987"/>
                  </a:lnTo>
                  <a:lnTo>
                    <a:pt x="12" y="989"/>
                  </a:lnTo>
                  <a:lnTo>
                    <a:pt x="13" y="992"/>
                  </a:lnTo>
                  <a:lnTo>
                    <a:pt x="13" y="994"/>
                  </a:lnTo>
                  <a:lnTo>
                    <a:pt x="13" y="996"/>
                  </a:lnTo>
                  <a:lnTo>
                    <a:pt x="13" y="1000"/>
                  </a:lnTo>
                  <a:lnTo>
                    <a:pt x="14" y="1002"/>
                  </a:lnTo>
                  <a:lnTo>
                    <a:pt x="15" y="1005"/>
                  </a:lnTo>
                  <a:lnTo>
                    <a:pt x="17" y="1006"/>
                  </a:lnTo>
                  <a:lnTo>
                    <a:pt x="20" y="1007"/>
                  </a:lnTo>
                  <a:lnTo>
                    <a:pt x="24" y="1008"/>
                  </a:lnTo>
                  <a:lnTo>
                    <a:pt x="27" y="1008"/>
                  </a:lnTo>
                  <a:lnTo>
                    <a:pt x="31" y="1008"/>
                  </a:lnTo>
                  <a:lnTo>
                    <a:pt x="34" y="1008"/>
                  </a:lnTo>
                  <a:lnTo>
                    <a:pt x="37" y="1008"/>
                  </a:lnTo>
                  <a:lnTo>
                    <a:pt x="41" y="1008"/>
                  </a:lnTo>
                  <a:lnTo>
                    <a:pt x="47" y="1008"/>
                  </a:lnTo>
                  <a:lnTo>
                    <a:pt x="51" y="1008"/>
                  </a:lnTo>
                  <a:lnTo>
                    <a:pt x="54" y="1008"/>
                  </a:lnTo>
                  <a:lnTo>
                    <a:pt x="60" y="1007"/>
                  </a:lnTo>
                  <a:lnTo>
                    <a:pt x="65" y="1007"/>
                  </a:lnTo>
                  <a:lnTo>
                    <a:pt x="69" y="1007"/>
                  </a:lnTo>
                  <a:lnTo>
                    <a:pt x="72" y="1007"/>
                  </a:lnTo>
                  <a:lnTo>
                    <a:pt x="76" y="1004"/>
                  </a:lnTo>
                  <a:lnTo>
                    <a:pt x="77" y="1002"/>
                  </a:lnTo>
                  <a:lnTo>
                    <a:pt x="78" y="1000"/>
                  </a:lnTo>
                  <a:lnTo>
                    <a:pt x="78" y="996"/>
                  </a:lnTo>
                  <a:lnTo>
                    <a:pt x="78" y="993"/>
                  </a:lnTo>
                  <a:lnTo>
                    <a:pt x="80" y="990"/>
                  </a:lnTo>
                  <a:lnTo>
                    <a:pt x="81" y="988"/>
                  </a:lnTo>
                  <a:lnTo>
                    <a:pt x="83" y="987"/>
                  </a:lnTo>
                  <a:lnTo>
                    <a:pt x="86" y="987"/>
                  </a:lnTo>
                  <a:lnTo>
                    <a:pt x="89" y="987"/>
                  </a:lnTo>
                  <a:lnTo>
                    <a:pt x="92" y="987"/>
                  </a:lnTo>
                  <a:lnTo>
                    <a:pt x="94" y="987"/>
                  </a:lnTo>
                  <a:lnTo>
                    <a:pt x="97" y="987"/>
                  </a:lnTo>
                  <a:lnTo>
                    <a:pt x="100" y="987"/>
                  </a:lnTo>
                  <a:lnTo>
                    <a:pt x="105" y="987"/>
                  </a:lnTo>
                  <a:lnTo>
                    <a:pt x="108" y="987"/>
                  </a:lnTo>
                  <a:lnTo>
                    <a:pt x="112" y="985"/>
                  </a:lnTo>
                  <a:lnTo>
                    <a:pt x="118" y="984"/>
                  </a:lnTo>
                  <a:lnTo>
                    <a:pt x="121" y="984"/>
                  </a:lnTo>
                  <a:lnTo>
                    <a:pt x="125" y="984"/>
                  </a:lnTo>
                  <a:lnTo>
                    <a:pt x="129" y="984"/>
                  </a:lnTo>
                  <a:lnTo>
                    <a:pt x="135" y="984"/>
                  </a:lnTo>
                  <a:lnTo>
                    <a:pt x="142" y="982"/>
                  </a:lnTo>
                  <a:lnTo>
                    <a:pt x="146" y="981"/>
                  </a:lnTo>
                  <a:lnTo>
                    <a:pt x="147" y="979"/>
                  </a:lnTo>
                  <a:lnTo>
                    <a:pt x="152" y="974"/>
                  </a:lnTo>
                  <a:lnTo>
                    <a:pt x="158" y="970"/>
                  </a:lnTo>
                  <a:lnTo>
                    <a:pt x="160" y="969"/>
                  </a:lnTo>
                  <a:lnTo>
                    <a:pt x="163" y="966"/>
                  </a:lnTo>
                  <a:lnTo>
                    <a:pt x="164" y="964"/>
                  </a:lnTo>
                  <a:lnTo>
                    <a:pt x="165" y="960"/>
                  </a:lnTo>
                  <a:lnTo>
                    <a:pt x="165" y="956"/>
                  </a:lnTo>
                  <a:lnTo>
                    <a:pt x="165" y="953"/>
                  </a:lnTo>
                  <a:lnTo>
                    <a:pt x="164" y="949"/>
                  </a:lnTo>
                  <a:lnTo>
                    <a:pt x="160" y="948"/>
                  </a:lnTo>
                  <a:lnTo>
                    <a:pt x="157" y="948"/>
                  </a:lnTo>
                  <a:lnTo>
                    <a:pt x="152" y="953"/>
                  </a:lnTo>
                  <a:lnTo>
                    <a:pt x="146" y="957"/>
                  </a:lnTo>
                  <a:lnTo>
                    <a:pt x="140" y="960"/>
                  </a:lnTo>
                  <a:lnTo>
                    <a:pt x="133" y="961"/>
                  </a:lnTo>
                  <a:lnTo>
                    <a:pt x="132" y="961"/>
                  </a:lnTo>
                  <a:lnTo>
                    <a:pt x="127" y="965"/>
                  </a:lnTo>
                  <a:lnTo>
                    <a:pt x="122" y="968"/>
                  </a:lnTo>
                  <a:lnTo>
                    <a:pt x="120" y="970"/>
                  </a:lnTo>
                  <a:lnTo>
                    <a:pt x="117" y="971"/>
                  </a:lnTo>
                  <a:lnTo>
                    <a:pt x="113" y="971"/>
                  </a:lnTo>
                  <a:lnTo>
                    <a:pt x="110" y="972"/>
                  </a:lnTo>
                  <a:lnTo>
                    <a:pt x="109" y="973"/>
                  </a:lnTo>
                  <a:lnTo>
                    <a:pt x="108" y="973"/>
                  </a:lnTo>
                  <a:lnTo>
                    <a:pt x="106" y="971"/>
                  </a:lnTo>
                  <a:lnTo>
                    <a:pt x="105" y="967"/>
                  </a:lnTo>
                  <a:lnTo>
                    <a:pt x="105" y="964"/>
                  </a:lnTo>
                  <a:lnTo>
                    <a:pt x="108" y="961"/>
                  </a:lnTo>
                  <a:lnTo>
                    <a:pt x="111" y="960"/>
                  </a:lnTo>
                  <a:lnTo>
                    <a:pt x="113" y="959"/>
                  </a:lnTo>
                  <a:lnTo>
                    <a:pt x="117" y="958"/>
                  </a:lnTo>
                  <a:lnTo>
                    <a:pt x="120" y="957"/>
                  </a:lnTo>
                  <a:lnTo>
                    <a:pt x="122" y="956"/>
                  </a:lnTo>
                  <a:lnTo>
                    <a:pt x="125" y="954"/>
                  </a:lnTo>
                  <a:lnTo>
                    <a:pt x="128" y="952"/>
                  </a:lnTo>
                  <a:lnTo>
                    <a:pt x="129" y="952"/>
                  </a:lnTo>
                  <a:lnTo>
                    <a:pt x="133" y="948"/>
                  </a:lnTo>
                  <a:lnTo>
                    <a:pt x="139" y="945"/>
                  </a:lnTo>
                  <a:lnTo>
                    <a:pt x="141" y="944"/>
                  </a:lnTo>
                  <a:lnTo>
                    <a:pt x="142" y="942"/>
                  </a:lnTo>
                  <a:lnTo>
                    <a:pt x="143" y="941"/>
                  </a:lnTo>
                  <a:lnTo>
                    <a:pt x="143" y="938"/>
                  </a:lnTo>
                  <a:lnTo>
                    <a:pt x="144" y="935"/>
                  </a:lnTo>
                  <a:lnTo>
                    <a:pt x="144" y="934"/>
                  </a:lnTo>
                  <a:lnTo>
                    <a:pt x="144" y="932"/>
                  </a:lnTo>
                  <a:lnTo>
                    <a:pt x="142" y="927"/>
                  </a:lnTo>
                  <a:lnTo>
                    <a:pt x="142" y="926"/>
                  </a:lnTo>
                  <a:lnTo>
                    <a:pt x="142" y="922"/>
                  </a:lnTo>
                  <a:lnTo>
                    <a:pt x="142" y="919"/>
                  </a:lnTo>
                  <a:lnTo>
                    <a:pt x="143" y="917"/>
                  </a:lnTo>
                  <a:lnTo>
                    <a:pt x="144" y="914"/>
                  </a:lnTo>
                  <a:lnTo>
                    <a:pt x="147" y="913"/>
                  </a:lnTo>
                  <a:lnTo>
                    <a:pt x="151" y="912"/>
                  </a:lnTo>
                  <a:lnTo>
                    <a:pt x="155" y="912"/>
                  </a:lnTo>
                  <a:lnTo>
                    <a:pt x="158" y="912"/>
                  </a:lnTo>
                  <a:lnTo>
                    <a:pt x="159" y="911"/>
                  </a:lnTo>
                  <a:lnTo>
                    <a:pt x="165" y="911"/>
                  </a:lnTo>
                  <a:lnTo>
                    <a:pt x="174" y="910"/>
                  </a:lnTo>
                  <a:lnTo>
                    <a:pt x="179" y="909"/>
                  </a:lnTo>
                  <a:lnTo>
                    <a:pt x="181" y="909"/>
                  </a:lnTo>
                  <a:lnTo>
                    <a:pt x="185" y="909"/>
                  </a:lnTo>
                  <a:lnTo>
                    <a:pt x="187" y="908"/>
                  </a:lnTo>
                  <a:lnTo>
                    <a:pt x="197" y="904"/>
                  </a:lnTo>
                  <a:lnTo>
                    <a:pt x="208" y="900"/>
                  </a:lnTo>
                  <a:lnTo>
                    <a:pt x="212" y="898"/>
                  </a:lnTo>
                  <a:lnTo>
                    <a:pt x="215" y="897"/>
                  </a:lnTo>
                  <a:lnTo>
                    <a:pt x="218" y="895"/>
                  </a:lnTo>
                  <a:lnTo>
                    <a:pt x="222" y="890"/>
                  </a:lnTo>
                  <a:lnTo>
                    <a:pt x="226" y="887"/>
                  </a:lnTo>
                  <a:lnTo>
                    <a:pt x="231" y="884"/>
                  </a:lnTo>
                  <a:lnTo>
                    <a:pt x="235" y="880"/>
                  </a:lnTo>
                  <a:lnTo>
                    <a:pt x="236" y="878"/>
                  </a:lnTo>
                  <a:lnTo>
                    <a:pt x="236" y="873"/>
                  </a:lnTo>
                  <a:lnTo>
                    <a:pt x="238" y="866"/>
                  </a:lnTo>
                  <a:lnTo>
                    <a:pt x="239" y="863"/>
                  </a:lnTo>
                  <a:lnTo>
                    <a:pt x="237" y="859"/>
                  </a:lnTo>
                  <a:lnTo>
                    <a:pt x="235" y="855"/>
                  </a:lnTo>
                  <a:lnTo>
                    <a:pt x="231" y="856"/>
                  </a:lnTo>
                  <a:lnTo>
                    <a:pt x="227" y="860"/>
                  </a:lnTo>
                  <a:lnTo>
                    <a:pt x="227" y="861"/>
                  </a:lnTo>
                  <a:lnTo>
                    <a:pt x="227" y="863"/>
                  </a:lnTo>
                  <a:lnTo>
                    <a:pt x="227" y="866"/>
                  </a:lnTo>
                  <a:lnTo>
                    <a:pt x="225" y="868"/>
                  </a:lnTo>
                  <a:lnTo>
                    <a:pt x="220" y="871"/>
                  </a:lnTo>
                  <a:lnTo>
                    <a:pt x="217" y="872"/>
                  </a:lnTo>
                  <a:lnTo>
                    <a:pt x="214" y="873"/>
                  </a:lnTo>
                  <a:lnTo>
                    <a:pt x="210" y="875"/>
                  </a:lnTo>
                  <a:lnTo>
                    <a:pt x="206" y="876"/>
                  </a:lnTo>
                  <a:lnTo>
                    <a:pt x="201" y="880"/>
                  </a:lnTo>
                  <a:lnTo>
                    <a:pt x="198" y="882"/>
                  </a:lnTo>
                  <a:lnTo>
                    <a:pt x="194" y="884"/>
                  </a:lnTo>
                  <a:lnTo>
                    <a:pt x="189" y="885"/>
                  </a:lnTo>
                  <a:lnTo>
                    <a:pt x="187" y="886"/>
                  </a:lnTo>
                  <a:lnTo>
                    <a:pt x="186" y="886"/>
                  </a:lnTo>
                  <a:lnTo>
                    <a:pt x="181" y="886"/>
                  </a:lnTo>
                  <a:lnTo>
                    <a:pt x="177" y="886"/>
                  </a:lnTo>
                  <a:lnTo>
                    <a:pt x="175" y="886"/>
                  </a:lnTo>
                  <a:lnTo>
                    <a:pt x="173" y="886"/>
                  </a:lnTo>
                  <a:lnTo>
                    <a:pt x="169" y="886"/>
                  </a:lnTo>
                  <a:lnTo>
                    <a:pt x="167" y="888"/>
                  </a:lnTo>
                  <a:lnTo>
                    <a:pt x="165" y="888"/>
                  </a:lnTo>
                  <a:lnTo>
                    <a:pt x="164" y="886"/>
                  </a:lnTo>
                  <a:lnTo>
                    <a:pt x="165" y="884"/>
                  </a:lnTo>
                  <a:lnTo>
                    <a:pt x="167" y="882"/>
                  </a:lnTo>
                  <a:lnTo>
                    <a:pt x="168" y="880"/>
                  </a:lnTo>
                  <a:lnTo>
                    <a:pt x="169" y="880"/>
                  </a:lnTo>
                  <a:lnTo>
                    <a:pt x="175" y="878"/>
                  </a:lnTo>
                  <a:lnTo>
                    <a:pt x="182" y="877"/>
                  </a:lnTo>
                  <a:lnTo>
                    <a:pt x="185" y="876"/>
                  </a:lnTo>
                  <a:lnTo>
                    <a:pt x="189" y="874"/>
                  </a:lnTo>
                  <a:lnTo>
                    <a:pt x="192" y="873"/>
                  </a:lnTo>
                  <a:lnTo>
                    <a:pt x="197" y="871"/>
                  </a:lnTo>
                  <a:lnTo>
                    <a:pt x="200" y="867"/>
                  </a:lnTo>
                  <a:lnTo>
                    <a:pt x="212" y="859"/>
                  </a:lnTo>
                  <a:lnTo>
                    <a:pt x="217" y="855"/>
                  </a:lnTo>
                  <a:lnTo>
                    <a:pt x="218" y="855"/>
                  </a:lnTo>
                  <a:lnTo>
                    <a:pt x="220" y="854"/>
                  </a:lnTo>
                  <a:lnTo>
                    <a:pt x="220" y="853"/>
                  </a:lnTo>
                  <a:lnTo>
                    <a:pt x="216" y="852"/>
                  </a:lnTo>
                  <a:lnTo>
                    <a:pt x="205" y="851"/>
                  </a:lnTo>
                  <a:lnTo>
                    <a:pt x="202" y="851"/>
                  </a:lnTo>
                  <a:lnTo>
                    <a:pt x="202" y="852"/>
                  </a:lnTo>
                  <a:lnTo>
                    <a:pt x="198" y="852"/>
                  </a:lnTo>
                  <a:lnTo>
                    <a:pt x="189" y="853"/>
                  </a:lnTo>
                  <a:lnTo>
                    <a:pt x="185" y="853"/>
                  </a:lnTo>
                  <a:lnTo>
                    <a:pt x="180" y="855"/>
                  </a:lnTo>
                  <a:lnTo>
                    <a:pt x="176" y="856"/>
                  </a:lnTo>
                  <a:lnTo>
                    <a:pt x="176" y="857"/>
                  </a:lnTo>
                  <a:lnTo>
                    <a:pt x="173" y="861"/>
                  </a:lnTo>
                  <a:lnTo>
                    <a:pt x="168" y="865"/>
                  </a:lnTo>
                  <a:lnTo>
                    <a:pt x="166" y="866"/>
                  </a:lnTo>
                  <a:lnTo>
                    <a:pt x="163" y="867"/>
                  </a:lnTo>
                  <a:lnTo>
                    <a:pt x="158" y="871"/>
                  </a:lnTo>
                  <a:lnTo>
                    <a:pt x="157" y="873"/>
                  </a:lnTo>
                  <a:lnTo>
                    <a:pt x="155" y="876"/>
                  </a:lnTo>
                  <a:lnTo>
                    <a:pt x="153" y="879"/>
                  </a:lnTo>
                  <a:lnTo>
                    <a:pt x="151" y="882"/>
                  </a:lnTo>
                  <a:lnTo>
                    <a:pt x="150" y="883"/>
                  </a:lnTo>
                  <a:lnTo>
                    <a:pt x="151" y="884"/>
                  </a:lnTo>
                  <a:lnTo>
                    <a:pt x="156" y="887"/>
                  </a:lnTo>
                  <a:lnTo>
                    <a:pt x="158" y="887"/>
                  </a:lnTo>
                  <a:lnTo>
                    <a:pt x="160" y="887"/>
                  </a:lnTo>
                  <a:lnTo>
                    <a:pt x="160" y="890"/>
                  </a:lnTo>
                  <a:lnTo>
                    <a:pt x="158" y="896"/>
                  </a:lnTo>
                  <a:lnTo>
                    <a:pt x="158" y="897"/>
                  </a:lnTo>
                  <a:lnTo>
                    <a:pt x="154" y="898"/>
                  </a:lnTo>
                  <a:lnTo>
                    <a:pt x="150" y="899"/>
                  </a:lnTo>
                  <a:lnTo>
                    <a:pt x="147" y="900"/>
                  </a:lnTo>
                  <a:lnTo>
                    <a:pt x="145" y="902"/>
                  </a:lnTo>
                  <a:lnTo>
                    <a:pt x="140" y="906"/>
                  </a:lnTo>
                  <a:lnTo>
                    <a:pt x="139" y="907"/>
                  </a:lnTo>
                  <a:lnTo>
                    <a:pt x="134" y="907"/>
                  </a:lnTo>
                  <a:lnTo>
                    <a:pt x="130" y="907"/>
                  </a:lnTo>
                  <a:lnTo>
                    <a:pt x="128" y="907"/>
                  </a:lnTo>
                  <a:lnTo>
                    <a:pt x="127" y="906"/>
                  </a:lnTo>
                  <a:lnTo>
                    <a:pt x="125" y="906"/>
                  </a:lnTo>
                  <a:lnTo>
                    <a:pt x="122" y="908"/>
                  </a:lnTo>
                  <a:lnTo>
                    <a:pt x="118" y="914"/>
                  </a:lnTo>
                  <a:lnTo>
                    <a:pt x="117" y="917"/>
                  </a:lnTo>
                  <a:lnTo>
                    <a:pt x="115" y="922"/>
                  </a:lnTo>
                  <a:lnTo>
                    <a:pt x="112" y="927"/>
                  </a:lnTo>
                  <a:lnTo>
                    <a:pt x="109" y="930"/>
                  </a:lnTo>
                  <a:lnTo>
                    <a:pt x="107" y="932"/>
                  </a:lnTo>
                  <a:lnTo>
                    <a:pt x="106" y="934"/>
                  </a:lnTo>
                  <a:lnTo>
                    <a:pt x="104" y="936"/>
                  </a:lnTo>
                  <a:lnTo>
                    <a:pt x="101" y="938"/>
                  </a:lnTo>
                  <a:lnTo>
                    <a:pt x="98" y="939"/>
                  </a:lnTo>
                  <a:lnTo>
                    <a:pt x="93" y="942"/>
                  </a:lnTo>
                  <a:lnTo>
                    <a:pt x="87" y="943"/>
                  </a:lnTo>
                  <a:lnTo>
                    <a:pt x="84" y="946"/>
                  </a:lnTo>
                  <a:lnTo>
                    <a:pt x="82" y="948"/>
                  </a:lnTo>
                  <a:lnTo>
                    <a:pt x="77" y="950"/>
                  </a:lnTo>
                  <a:lnTo>
                    <a:pt x="73" y="953"/>
                  </a:lnTo>
                  <a:lnTo>
                    <a:pt x="69" y="954"/>
                  </a:lnTo>
                  <a:lnTo>
                    <a:pt x="65" y="955"/>
                  </a:lnTo>
                  <a:lnTo>
                    <a:pt x="62" y="955"/>
                  </a:lnTo>
                  <a:lnTo>
                    <a:pt x="60" y="955"/>
                  </a:lnTo>
                  <a:lnTo>
                    <a:pt x="59" y="958"/>
                  </a:lnTo>
                  <a:lnTo>
                    <a:pt x="59" y="959"/>
                  </a:lnTo>
                  <a:lnTo>
                    <a:pt x="59" y="961"/>
                  </a:lnTo>
                  <a:lnTo>
                    <a:pt x="60" y="961"/>
                  </a:lnTo>
                  <a:lnTo>
                    <a:pt x="62" y="961"/>
                  </a:lnTo>
                  <a:lnTo>
                    <a:pt x="63" y="964"/>
                  </a:lnTo>
                  <a:lnTo>
                    <a:pt x="63" y="966"/>
                  </a:lnTo>
                  <a:lnTo>
                    <a:pt x="63" y="969"/>
                  </a:lnTo>
                  <a:lnTo>
                    <a:pt x="62" y="970"/>
                  </a:lnTo>
                  <a:lnTo>
                    <a:pt x="62" y="971"/>
                  </a:lnTo>
                  <a:lnTo>
                    <a:pt x="63" y="973"/>
                  </a:lnTo>
                  <a:lnTo>
                    <a:pt x="66" y="976"/>
                  </a:lnTo>
                  <a:lnTo>
                    <a:pt x="67" y="977"/>
                  </a:lnTo>
                  <a:lnTo>
                    <a:pt x="71" y="978"/>
                  </a:lnTo>
                  <a:lnTo>
                    <a:pt x="75" y="979"/>
                  </a:lnTo>
                  <a:lnTo>
                    <a:pt x="75" y="984"/>
                  </a:lnTo>
                  <a:lnTo>
                    <a:pt x="74" y="991"/>
                  </a:lnTo>
                  <a:lnTo>
                    <a:pt x="74" y="992"/>
                  </a:lnTo>
                  <a:lnTo>
                    <a:pt x="72" y="993"/>
                  </a:lnTo>
                  <a:lnTo>
                    <a:pt x="71" y="994"/>
                  </a:lnTo>
                  <a:lnTo>
                    <a:pt x="66" y="994"/>
                  </a:lnTo>
                  <a:lnTo>
                    <a:pt x="63" y="994"/>
                  </a:lnTo>
                  <a:lnTo>
                    <a:pt x="59" y="994"/>
                  </a:lnTo>
                  <a:lnTo>
                    <a:pt x="53" y="994"/>
                  </a:lnTo>
                  <a:lnTo>
                    <a:pt x="49" y="994"/>
                  </a:lnTo>
                  <a:lnTo>
                    <a:pt x="45" y="994"/>
                  </a:lnTo>
                  <a:lnTo>
                    <a:pt x="41" y="994"/>
                  </a:lnTo>
                  <a:lnTo>
                    <a:pt x="39" y="992"/>
                  </a:lnTo>
                  <a:lnTo>
                    <a:pt x="39" y="991"/>
                  </a:lnTo>
                  <a:lnTo>
                    <a:pt x="39" y="989"/>
                  </a:lnTo>
                  <a:lnTo>
                    <a:pt x="36" y="988"/>
                  </a:lnTo>
                  <a:lnTo>
                    <a:pt x="34" y="987"/>
                  </a:lnTo>
                  <a:lnTo>
                    <a:pt x="30" y="985"/>
                  </a:lnTo>
                  <a:lnTo>
                    <a:pt x="26" y="983"/>
                  </a:lnTo>
                  <a:close/>
                  <a:moveTo>
                    <a:pt x="29" y="806"/>
                  </a:moveTo>
                  <a:lnTo>
                    <a:pt x="34" y="807"/>
                  </a:lnTo>
                  <a:lnTo>
                    <a:pt x="38" y="808"/>
                  </a:lnTo>
                  <a:lnTo>
                    <a:pt x="40" y="808"/>
                  </a:lnTo>
                  <a:lnTo>
                    <a:pt x="42" y="808"/>
                  </a:lnTo>
                  <a:lnTo>
                    <a:pt x="48" y="808"/>
                  </a:lnTo>
                  <a:lnTo>
                    <a:pt x="53" y="809"/>
                  </a:lnTo>
                  <a:lnTo>
                    <a:pt x="55" y="810"/>
                  </a:lnTo>
                  <a:lnTo>
                    <a:pt x="58" y="810"/>
                  </a:lnTo>
                  <a:lnTo>
                    <a:pt x="63" y="810"/>
                  </a:lnTo>
                  <a:lnTo>
                    <a:pt x="67" y="808"/>
                  </a:lnTo>
                  <a:lnTo>
                    <a:pt x="73" y="806"/>
                  </a:lnTo>
                  <a:lnTo>
                    <a:pt x="75" y="806"/>
                  </a:lnTo>
                  <a:lnTo>
                    <a:pt x="77" y="806"/>
                  </a:lnTo>
                  <a:lnTo>
                    <a:pt x="81" y="806"/>
                  </a:lnTo>
                  <a:lnTo>
                    <a:pt x="84" y="805"/>
                  </a:lnTo>
                  <a:lnTo>
                    <a:pt x="86" y="803"/>
                  </a:lnTo>
                  <a:lnTo>
                    <a:pt x="88" y="801"/>
                  </a:lnTo>
                  <a:lnTo>
                    <a:pt x="89" y="797"/>
                  </a:lnTo>
                  <a:lnTo>
                    <a:pt x="87" y="793"/>
                  </a:lnTo>
                  <a:lnTo>
                    <a:pt x="85" y="792"/>
                  </a:lnTo>
                  <a:lnTo>
                    <a:pt x="83" y="792"/>
                  </a:lnTo>
                  <a:lnTo>
                    <a:pt x="81" y="792"/>
                  </a:lnTo>
                  <a:lnTo>
                    <a:pt x="77" y="792"/>
                  </a:lnTo>
                  <a:lnTo>
                    <a:pt x="74" y="792"/>
                  </a:lnTo>
                  <a:lnTo>
                    <a:pt x="71" y="792"/>
                  </a:lnTo>
                  <a:lnTo>
                    <a:pt x="67" y="793"/>
                  </a:lnTo>
                  <a:lnTo>
                    <a:pt x="62" y="793"/>
                  </a:lnTo>
                  <a:lnTo>
                    <a:pt x="59" y="793"/>
                  </a:lnTo>
                  <a:lnTo>
                    <a:pt x="58" y="791"/>
                  </a:lnTo>
                  <a:lnTo>
                    <a:pt x="55" y="790"/>
                  </a:lnTo>
                  <a:lnTo>
                    <a:pt x="52" y="789"/>
                  </a:lnTo>
                  <a:lnTo>
                    <a:pt x="48" y="787"/>
                  </a:lnTo>
                  <a:lnTo>
                    <a:pt x="45" y="786"/>
                  </a:lnTo>
                  <a:lnTo>
                    <a:pt x="41" y="786"/>
                  </a:lnTo>
                  <a:lnTo>
                    <a:pt x="40" y="789"/>
                  </a:lnTo>
                  <a:lnTo>
                    <a:pt x="39" y="791"/>
                  </a:lnTo>
                  <a:lnTo>
                    <a:pt x="38" y="793"/>
                  </a:lnTo>
                  <a:lnTo>
                    <a:pt x="37" y="795"/>
                  </a:lnTo>
                  <a:lnTo>
                    <a:pt x="34" y="795"/>
                  </a:lnTo>
                  <a:lnTo>
                    <a:pt x="30" y="795"/>
                  </a:lnTo>
                  <a:lnTo>
                    <a:pt x="28" y="796"/>
                  </a:lnTo>
                  <a:lnTo>
                    <a:pt x="27" y="798"/>
                  </a:lnTo>
                  <a:lnTo>
                    <a:pt x="26" y="802"/>
                  </a:lnTo>
                  <a:lnTo>
                    <a:pt x="26" y="805"/>
                  </a:lnTo>
                  <a:lnTo>
                    <a:pt x="26" y="807"/>
                  </a:lnTo>
                  <a:lnTo>
                    <a:pt x="27" y="809"/>
                  </a:lnTo>
                  <a:lnTo>
                    <a:pt x="28" y="807"/>
                  </a:lnTo>
                  <a:lnTo>
                    <a:pt x="29" y="806"/>
                  </a:lnTo>
                  <a:close/>
                  <a:moveTo>
                    <a:pt x="99" y="830"/>
                  </a:moveTo>
                  <a:lnTo>
                    <a:pt x="95" y="833"/>
                  </a:lnTo>
                  <a:lnTo>
                    <a:pt x="90" y="836"/>
                  </a:lnTo>
                  <a:lnTo>
                    <a:pt x="86" y="837"/>
                  </a:lnTo>
                  <a:lnTo>
                    <a:pt x="82" y="837"/>
                  </a:lnTo>
                  <a:lnTo>
                    <a:pt x="77" y="840"/>
                  </a:lnTo>
                  <a:lnTo>
                    <a:pt x="74" y="843"/>
                  </a:lnTo>
                  <a:lnTo>
                    <a:pt x="75" y="847"/>
                  </a:lnTo>
                  <a:lnTo>
                    <a:pt x="75" y="850"/>
                  </a:lnTo>
                  <a:lnTo>
                    <a:pt x="67" y="849"/>
                  </a:lnTo>
                  <a:lnTo>
                    <a:pt x="61" y="847"/>
                  </a:lnTo>
                  <a:lnTo>
                    <a:pt x="60" y="845"/>
                  </a:lnTo>
                  <a:lnTo>
                    <a:pt x="55" y="844"/>
                  </a:lnTo>
                  <a:lnTo>
                    <a:pt x="49" y="845"/>
                  </a:lnTo>
                  <a:lnTo>
                    <a:pt x="42" y="848"/>
                  </a:lnTo>
                  <a:lnTo>
                    <a:pt x="35" y="850"/>
                  </a:lnTo>
                  <a:lnTo>
                    <a:pt x="31" y="851"/>
                  </a:lnTo>
                  <a:lnTo>
                    <a:pt x="30" y="854"/>
                  </a:lnTo>
                  <a:lnTo>
                    <a:pt x="30" y="856"/>
                  </a:lnTo>
                  <a:lnTo>
                    <a:pt x="27" y="857"/>
                  </a:lnTo>
                  <a:lnTo>
                    <a:pt x="25" y="857"/>
                  </a:lnTo>
                  <a:lnTo>
                    <a:pt x="20" y="859"/>
                  </a:lnTo>
                  <a:lnTo>
                    <a:pt x="17" y="859"/>
                  </a:lnTo>
                  <a:lnTo>
                    <a:pt x="14" y="856"/>
                  </a:lnTo>
                  <a:lnTo>
                    <a:pt x="12" y="853"/>
                  </a:lnTo>
                  <a:lnTo>
                    <a:pt x="7" y="850"/>
                  </a:lnTo>
                  <a:lnTo>
                    <a:pt x="6" y="848"/>
                  </a:lnTo>
                  <a:lnTo>
                    <a:pt x="10" y="843"/>
                  </a:lnTo>
                  <a:lnTo>
                    <a:pt x="13" y="839"/>
                  </a:lnTo>
                  <a:lnTo>
                    <a:pt x="15" y="837"/>
                  </a:lnTo>
                  <a:lnTo>
                    <a:pt x="16" y="833"/>
                  </a:lnTo>
                  <a:lnTo>
                    <a:pt x="19" y="831"/>
                  </a:lnTo>
                  <a:lnTo>
                    <a:pt x="23" y="829"/>
                  </a:lnTo>
                  <a:lnTo>
                    <a:pt x="28" y="825"/>
                  </a:lnTo>
                  <a:lnTo>
                    <a:pt x="29" y="824"/>
                  </a:lnTo>
                  <a:lnTo>
                    <a:pt x="34" y="820"/>
                  </a:lnTo>
                  <a:lnTo>
                    <a:pt x="38" y="818"/>
                  </a:lnTo>
                  <a:lnTo>
                    <a:pt x="40" y="817"/>
                  </a:lnTo>
                  <a:lnTo>
                    <a:pt x="43" y="817"/>
                  </a:lnTo>
                  <a:lnTo>
                    <a:pt x="47" y="820"/>
                  </a:lnTo>
                  <a:lnTo>
                    <a:pt x="49" y="824"/>
                  </a:lnTo>
                  <a:lnTo>
                    <a:pt x="49" y="826"/>
                  </a:lnTo>
                  <a:lnTo>
                    <a:pt x="49" y="828"/>
                  </a:lnTo>
                  <a:lnTo>
                    <a:pt x="53" y="829"/>
                  </a:lnTo>
                  <a:lnTo>
                    <a:pt x="58" y="828"/>
                  </a:lnTo>
                  <a:lnTo>
                    <a:pt x="61" y="826"/>
                  </a:lnTo>
                  <a:lnTo>
                    <a:pt x="64" y="824"/>
                  </a:lnTo>
                  <a:lnTo>
                    <a:pt x="67" y="822"/>
                  </a:lnTo>
                  <a:lnTo>
                    <a:pt x="71" y="821"/>
                  </a:lnTo>
                  <a:lnTo>
                    <a:pt x="74" y="821"/>
                  </a:lnTo>
                  <a:lnTo>
                    <a:pt x="77" y="821"/>
                  </a:lnTo>
                  <a:lnTo>
                    <a:pt x="80" y="818"/>
                  </a:lnTo>
                  <a:lnTo>
                    <a:pt x="82" y="816"/>
                  </a:lnTo>
                  <a:lnTo>
                    <a:pt x="84" y="813"/>
                  </a:lnTo>
                  <a:lnTo>
                    <a:pt x="87" y="812"/>
                  </a:lnTo>
                  <a:lnTo>
                    <a:pt x="92" y="810"/>
                  </a:lnTo>
                  <a:lnTo>
                    <a:pt x="95" y="812"/>
                  </a:lnTo>
                  <a:lnTo>
                    <a:pt x="99" y="815"/>
                  </a:lnTo>
                  <a:lnTo>
                    <a:pt x="103" y="817"/>
                  </a:lnTo>
                  <a:lnTo>
                    <a:pt x="104" y="820"/>
                  </a:lnTo>
                  <a:lnTo>
                    <a:pt x="104" y="822"/>
                  </a:lnTo>
                  <a:lnTo>
                    <a:pt x="101" y="827"/>
                  </a:lnTo>
                  <a:lnTo>
                    <a:pt x="99" y="830"/>
                  </a:lnTo>
                  <a:close/>
                  <a:moveTo>
                    <a:pt x="10" y="942"/>
                  </a:moveTo>
                  <a:lnTo>
                    <a:pt x="11" y="952"/>
                  </a:lnTo>
                  <a:lnTo>
                    <a:pt x="11" y="961"/>
                  </a:lnTo>
                  <a:lnTo>
                    <a:pt x="15" y="964"/>
                  </a:lnTo>
                  <a:lnTo>
                    <a:pt x="19" y="964"/>
                  </a:lnTo>
                  <a:lnTo>
                    <a:pt x="20" y="968"/>
                  </a:lnTo>
                  <a:lnTo>
                    <a:pt x="20" y="972"/>
                  </a:lnTo>
                  <a:lnTo>
                    <a:pt x="19" y="977"/>
                  </a:lnTo>
                  <a:lnTo>
                    <a:pt x="20" y="980"/>
                  </a:lnTo>
                  <a:lnTo>
                    <a:pt x="24" y="980"/>
                  </a:lnTo>
                  <a:lnTo>
                    <a:pt x="27" y="979"/>
                  </a:lnTo>
                  <a:lnTo>
                    <a:pt x="28" y="977"/>
                  </a:lnTo>
                  <a:lnTo>
                    <a:pt x="30" y="972"/>
                  </a:lnTo>
                  <a:lnTo>
                    <a:pt x="34" y="969"/>
                  </a:lnTo>
                  <a:lnTo>
                    <a:pt x="37" y="967"/>
                  </a:lnTo>
                  <a:lnTo>
                    <a:pt x="40" y="965"/>
                  </a:lnTo>
                  <a:lnTo>
                    <a:pt x="50" y="957"/>
                  </a:lnTo>
                  <a:lnTo>
                    <a:pt x="53" y="954"/>
                  </a:lnTo>
                  <a:lnTo>
                    <a:pt x="55" y="950"/>
                  </a:lnTo>
                  <a:lnTo>
                    <a:pt x="57" y="948"/>
                  </a:lnTo>
                  <a:lnTo>
                    <a:pt x="52" y="943"/>
                  </a:lnTo>
                  <a:lnTo>
                    <a:pt x="50" y="941"/>
                  </a:lnTo>
                  <a:lnTo>
                    <a:pt x="48" y="939"/>
                  </a:lnTo>
                  <a:lnTo>
                    <a:pt x="45" y="939"/>
                  </a:lnTo>
                  <a:lnTo>
                    <a:pt x="36" y="939"/>
                  </a:lnTo>
                  <a:lnTo>
                    <a:pt x="32" y="939"/>
                  </a:lnTo>
                  <a:lnTo>
                    <a:pt x="28" y="942"/>
                  </a:lnTo>
                  <a:lnTo>
                    <a:pt x="24" y="943"/>
                  </a:lnTo>
                  <a:lnTo>
                    <a:pt x="14" y="941"/>
                  </a:lnTo>
                  <a:lnTo>
                    <a:pt x="10" y="942"/>
                  </a:lnTo>
                  <a:close/>
                  <a:moveTo>
                    <a:pt x="284" y="643"/>
                  </a:moveTo>
                  <a:lnTo>
                    <a:pt x="288" y="642"/>
                  </a:lnTo>
                  <a:lnTo>
                    <a:pt x="293" y="640"/>
                  </a:lnTo>
                  <a:lnTo>
                    <a:pt x="297" y="640"/>
                  </a:lnTo>
                  <a:lnTo>
                    <a:pt x="302" y="641"/>
                  </a:lnTo>
                  <a:lnTo>
                    <a:pt x="303" y="642"/>
                  </a:lnTo>
                  <a:lnTo>
                    <a:pt x="304" y="642"/>
                  </a:lnTo>
                  <a:lnTo>
                    <a:pt x="304" y="644"/>
                  </a:lnTo>
                  <a:lnTo>
                    <a:pt x="304" y="645"/>
                  </a:lnTo>
                  <a:lnTo>
                    <a:pt x="301" y="651"/>
                  </a:lnTo>
                  <a:lnTo>
                    <a:pt x="301" y="653"/>
                  </a:lnTo>
                  <a:lnTo>
                    <a:pt x="297" y="654"/>
                  </a:lnTo>
                  <a:lnTo>
                    <a:pt x="296" y="655"/>
                  </a:lnTo>
                  <a:lnTo>
                    <a:pt x="297" y="658"/>
                  </a:lnTo>
                  <a:lnTo>
                    <a:pt x="299" y="661"/>
                  </a:lnTo>
                  <a:lnTo>
                    <a:pt x="302" y="662"/>
                  </a:lnTo>
                  <a:lnTo>
                    <a:pt x="305" y="663"/>
                  </a:lnTo>
                  <a:lnTo>
                    <a:pt x="307" y="663"/>
                  </a:lnTo>
                  <a:lnTo>
                    <a:pt x="310" y="661"/>
                  </a:lnTo>
                  <a:lnTo>
                    <a:pt x="313" y="657"/>
                  </a:lnTo>
                  <a:lnTo>
                    <a:pt x="314" y="654"/>
                  </a:lnTo>
                  <a:lnTo>
                    <a:pt x="314" y="652"/>
                  </a:lnTo>
                  <a:lnTo>
                    <a:pt x="313" y="649"/>
                  </a:lnTo>
                  <a:lnTo>
                    <a:pt x="313" y="647"/>
                  </a:lnTo>
                  <a:lnTo>
                    <a:pt x="315" y="645"/>
                  </a:lnTo>
                  <a:lnTo>
                    <a:pt x="320" y="642"/>
                  </a:lnTo>
                  <a:lnTo>
                    <a:pt x="324" y="641"/>
                  </a:lnTo>
                  <a:lnTo>
                    <a:pt x="327" y="638"/>
                  </a:lnTo>
                  <a:lnTo>
                    <a:pt x="331" y="635"/>
                  </a:lnTo>
                  <a:lnTo>
                    <a:pt x="333" y="633"/>
                  </a:lnTo>
                  <a:lnTo>
                    <a:pt x="337" y="631"/>
                  </a:lnTo>
                  <a:lnTo>
                    <a:pt x="340" y="629"/>
                  </a:lnTo>
                  <a:lnTo>
                    <a:pt x="345" y="624"/>
                  </a:lnTo>
                  <a:lnTo>
                    <a:pt x="349" y="622"/>
                  </a:lnTo>
                  <a:lnTo>
                    <a:pt x="352" y="620"/>
                  </a:lnTo>
                  <a:lnTo>
                    <a:pt x="357" y="616"/>
                  </a:lnTo>
                  <a:lnTo>
                    <a:pt x="360" y="615"/>
                  </a:lnTo>
                  <a:lnTo>
                    <a:pt x="361" y="617"/>
                  </a:lnTo>
                  <a:lnTo>
                    <a:pt x="362" y="618"/>
                  </a:lnTo>
                  <a:lnTo>
                    <a:pt x="364" y="620"/>
                  </a:lnTo>
                  <a:lnTo>
                    <a:pt x="365" y="622"/>
                  </a:lnTo>
                  <a:lnTo>
                    <a:pt x="372" y="623"/>
                  </a:lnTo>
                  <a:lnTo>
                    <a:pt x="378" y="622"/>
                  </a:lnTo>
                  <a:lnTo>
                    <a:pt x="381" y="621"/>
                  </a:lnTo>
                  <a:lnTo>
                    <a:pt x="384" y="619"/>
                  </a:lnTo>
                  <a:lnTo>
                    <a:pt x="388" y="616"/>
                  </a:lnTo>
                  <a:lnTo>
                    <a:pt x="391" y="612"/>
                  </a:lnTo>
                  <a:lnTo>
                    <a:pt x="392" y="609"/>
                  </a:lnTo>
                  <a:lnTo>
                    <a:pt x="392" y="606"/>
                  </a:lnTo>
                  <a:lnTo>
                    <a:pt x="391" y="603"/>
                  </a:lnTo>
                  <a:lnTo>
                    <a:pt x="391" y="599"/>
                  </a:lnTo>
                  <a:lnTo>
                    <a:pt x="392" y="595"/>
                  </a:lnTo>
                  <a:lnTo>
                    <a:pt x="394" y="591"/>
                  </a:lnTo>
                  <a:lnTo>
                    <a:pt x="396" y="588"/>
                  </a:lnTo>
                  <a:lnTo>
                    <a:pt x="397" y="586"/>
                  </a:lnTo>
                  <a:lnTo>
                    <a:pt x="398" y="583"/>
                  </a:lnTo>
                  <a:lnTo>
                    <a:pt x="399" y="579"/>
                  </a:lnTo>
                  <a:lnTo>
                    <a:pt x="400" y="576"/>
                  </a:lnTo>
                  <a:lnTo>
                    <a:pt x="401" y="573"/>
                  </a:lnTo>
                  <a:lnTo>
                    <a:pt x="402" y="572"/>
                  </a:lnTo>
                  <a:lnTo>
                    <a:pt x="404" y="571"/>
                  </a:lnTo>
                  <a:lnTo>
                    <a:pt x="404" y="570"/>
                  </a:lnTo>
                  <a:lnTo>
                    <a:pt x="406" y="568"/>
                  </a:lnTo>
                  <a:lnTo>
                    <a:pt x="407" y="566"/>
                  </a:lnTo>
                  <a:lnTo>
                    <a:pt x="408" y="566"/>
                  </a:lnTo>
                  <a:lnTo>
                    <a:pt x="409" y="568"/>
                  </a:lnTo>
                  <a:lnTo>
                    <a:pt x="410" y="571"/>
                  </a:lnTo>
                  <a:lnTo>
                    <a:pt x="412" y="573"/>
                  </a:lnTo>
                  <a:lnTo>
                    <a:pt x="413" y="574"/>
                  </a:lnTo>
                  <a:lnTo>
                    <a:pt x="412" y="576"/>
                  </a:lnTo>
                  <a:lnTo>
                    <a:pt x="410" y="580"/>
                  </a:lnTo>
                  <a:lnTo>
                    <a:pt x="409" y="584"/>
                  </a:lnTo>
                  <a:lnTo>
                    <a:pt x="408" y="588"/>
                  </a:lnTo>
                  <a:lnTo>
                    <a:pt x="408" y="589"/>
                  </a:lnTo>
                  <a:lnTo>
                    <a:pt x="410" y="592"/>
                  </a:lnTo>
                  <a:lnTo>
                    <a:pt x="412" y="594"/>
                  </a:lnTo>
                  <a:lnTo>
                    <a:pt x="413" y="596"/>
                  </a:lnTo>
                  <a:lnTo>
                    <a:pt x="415" y="597"/>
                  </a:lnTo>
                  <a:lnTo>
                    <a:pt x="418" y="597"/>
                  </a:lnTo>
                  <a:lnTo>
                    <a:pt x="422" y="593"/>
                  </a:lnTo>
                  <a:lnTo>
                    <a:pt x="424" y="588"/>
                  </a:lnTo>
                  <a:lnTo>
                    <a:pt x="424" y="587"/>
                  </a:lnTo>
                  <a:lnTo>
                    <a:pt x="427" y="582"/>
                  </a:lnTo>
                  <a:lnTo>
                    <a:pt x="431" y="576"/>
                  </a:lnTo>
                  <a:lnTo>
                    <a:pt x="431" y="573"/>
                  </a:lnTo>
                  <a:lnTo>
                    <a:pt x="431" y="571"/>
                  </a:lnTo>
                  <a:lnTo>
                    <a:pt x="431" y="570"/>
                  </a:lnTo>
                  <a:lnTo>
                    <a:pt x="431" y="565"/>
                  </a:lnTo>
                  <a:lnTo>
                    <a:pt x="432" y="559"/>
                  </a:lnTo>
                  <a:lnTo>
                    <a:pt x="433" y="556"/>
                  </a:lnTo>
                  <a:lnTo>
                    <a:pt x="434" y="552"/>
                  </a:lnTo>
                  <a:lnTo>
                    <a:pt x="436" y="548"/>
                  </a:lnTo>
                  <a:lnTo>
                    <a:pt x="437" y="546"/>
                  </a:lnTo>
                  <a:lnTo>
                    <a:pt x="441" y="542"/>
                  </a:lnTo>
                  <a:lnTo>
                    <a:pt x="444" y="539"/>
                  </a:lnTo>
                  <a:lnTo>
                    <a:pt x="447" y="536"/>
                  </a:lnTo>
                  <a:lnTo>
                    <a:pt x="448" y="530"/>
                  </a:lnTo>
                  <a:lnTo>
                    <a:pt x="449" y="527"/>
                  </a:lnTo>
                  <a:lnTo>
                    <a:pt x="449" y="526"/>
                  </a:lnTo>
                  <a:lnTo>
                    <a:pt x="446" y="524"/>
                  </a:lnTo>
                  <a:lnTo>
                    <a:pt x="437" y="523"/>
                  </a:lnTo>
                  <a:lnTo>
                    <a:pt x="434" y="522"/>
                  </a:lnTo>
                  <a:lnTo>
                    <a:pt x="431" y="524"/>
                  </a:lnTo>
                  <a:lnTo>
                    <a:pt x="429" y="525"/>
                  </a:lnTo>
                  <a:lnTo>
                    <a:pt x="429" y="528"/>
                  </a:lnTo>
                  <a:lnTo>
                    <a:pt x="429" y="530"/>
                  </a:lnTo>
                  <a:lnTo>
                    <a:pt x="429" y="534"/>
                  </a:lnTo>
                  <a:lnTo>
                    <a:pt x="430" y="537"/>
                  </a:lnTo>
                  <a:lnTo>
                    <a:pt x="431" y="537"/>
                  </a:lnTo>
                  <a:lnTo>
                    <a:pt x="426" y="539"/>
                  </a:lnTo>
                  <a:lnTo>
                    <a:pt x="418" y="546"/>
                  </a:lnTo>
                  <a:lnTo>
                    <a:pt x="414" y="548"/>
                  </a:lnTo>
                  <a:lnTo>
                    <a:pt x="412" y="547"/>
                  </a:lnTo>
                  <a:lnTo>
                    <a:pt x="410" y="546"/>
                  </a:lnTo>
                  <a:lnTo>
                    <a:pt x="408" y="545"/>
                  </a:lnTo>
                  <a:lnTo>
                    <a:pt x="404" y="545"/>
                  </a:lnTo>
                  <a:lnTo>
                    <a:pt x="397" y="546"/>
                  </a:lnTo>
                  <a:lnTo>
                    <a:pt x="394" y="547"/>
                  </a:lnTo>
                  <a:lnTo>
                    <a:pt x="391" y="551"/>
                  </a:lnTo>
                  <a:lnTo>
                    <a:pt x="389" y="554"/>
                  </a:lnTo>
                  <a:lnTo>
                    <a:pt x="390" y="556"/>
                  </a:lnTo>
                  <a:lnTo>
                    <a:pt x="390" y="558"/>
                  </a:lnTo>
                  <a:lnTo>
                    <a:pt x="389" y="561"/>
                  </a:lnTo>
                  <a:lnTo>
                    <a:pt x="385" y="565"/>
                  </a:lnTo>
                  <a:lnTo>
                    <a:pt x="378" y="572"/>
                  </a:lnTo>
                  <a:lnTo>
                    <a:pt x="377" y="573"/>
                  </a:lnTo>
                  <a:lnTo>
                    <a:pt x="378" y="576"/>
                  </a:lnTo>
                  <a:lnTo>
                    <a:pt x="380" y="581"/>
                  </a:lnTo>
                  <a:lnTo>
                    <a:pt x="380" y="586"/>
                  </a:lnTo>
                  <a:lnTo>
                    <a:pt x="378" y="591"/>
                  </a:lnTo>
                  <a:lnTo>
                    <a:pt x="375" y="595"/>
                  </a:lnTo>
                  <a:lnTo>
                    <a:pt x="373" y="598"/>
                  </a:lnTo>
                  <a:lnTo>
                    <a:pt x="369" y="601"/>
                  </a:lnTo>
                  <a:lnTo>
                    <a:pt x="365" y="605"/>
                  </a:lnTo>
                  <a:lnTo>
                    <a:pt x="363" y="606"/>
                  </a:lnTo>
                  <a:lnTo>
                    <a:pt x="362" y="608"/>
                  </a:lnTo>
                  <a:lnTo>
                    <a:pt x="360" y="609"/>
                  </a:lnTo>
                  <a:lnTo>
                    <a:pt x="360" y="608"/>
                  </a:lnTo>
                  <a:lnTo>
                    <a:pt x="356" y="605"/>
                  </a:lnTo>
                  <a:lnTo>
                    <a:pt x="354" y="601"/>
                  </a:lnTo>
                  <a:lnTo>
                    <a:pt x="353" y="599"/>
                  </a:lnTo>
                  <a:lnTo>
                    <a:pt x="355" y="593"/>
                  </a:lnTo>
                  <a:lnTo>
                    <a:pt x="356" y="586"/>
                  </a:lnTo>
                  <a:lnTo>
                    <a:pt x="360" y="584"/>
                  </a:lnTo>
                  <a:lnTo>
                    <a:pt x="362" y="582"/>
                  </a:lnTo>
                  <a:lnTo>
                    <a:pt x="362" y="579"/>
                  </a:lnTo>
                  <a:lnTo>
                    <a:pt x="361" y="575"/>
                  </a:lnTo>
                  <a:lnTo>
                    <a:pt x="361" y="570"/>
                  </a:lnTo>
                  <a:lnTo>
                    <a:pt x="362" y="563"/>
                  </a:lnTo>
                  <a:lnTo>
                    <a:pt x="364" y="561"/>
                  </a:lnTo>
                  <a:lnTo>
                    <a:pt x="366" y="558"/>
                  </a:lnTo>
                  <a:lnTo>
                    <a:pt x="366" y="557"/>
                  </a:lnTo>
                  <a:lnTo>
                    <a:pt x="371" y="554"/>
                  </a:lnTo>
                  <a:lnTo>
                    <a:pt x="373" y="552"/>
                  </a:lnTo>
                  <a:lnTo>
                    <a:pt x="375" y="548"/>
                  </a:lnTo>
                  <a:lnTo>
                    <a:pt x="375" y="545"/>
                  </a:lnTo>
                  <a:lnTo>
                    <a:pt x="376" y="544"/>
                  </a:lnTo>
                  <a:lnTo>
                    <a:pt x="379" y="541"/>
                  </a:lnTo>
                  <a:lnTo>
                    <a:pt x="383" y="540"/>
                  </a:lnTo>
                  <a:lnTo>
                    <a:pt x="386" y="537"/>
                  </a:lnTo>
                  <a:lnTo>
                    <a:pt x="389" y="535"/>
                  </a:lnTo>
                  <a:lnTo>
                    <a:pt x="392" y="536"/>
                  </a:lnTo>
                  <a:lnTo>
                    <a:pt x="396" y="537"/>
                  </a:lnTo>
                  <a:lnTo>
                    <a:pt x="398" y="535"/>
                  </a:lnTo>
                  <a:lnTo>
                    <a:pt x="401" y="533"/>
                  </a:lnTo>
                  <a:lnTo>
                    <a:pt x="403" y="531"/>
                  </a:lnTo>
                  <a:lnTo>
                    <a:pt x="403" y="530"/>
                  </a:lnTo>
                  <a:lnTo>
                    <a:pt x="403" y="529"/>
                  </a:lnTo>
                  <a:lnTo>
                    <a:pt x="401" y="529"/>
                  </a:lnTo>
                  <a:lnTo>
                    <a:pt x="392" y="531"/>
                  </a:lnTo>
                  <a:lnTo>
                    <a:pt x="389" y="531"/>
                  </a:lnTo>
                  <a:lnTo>
                    <a:pt x="389" y="529"/>
                  </a:lnTo>
                  <a:lnTo>
                    <a:pt x="389" y="523"/>
                  </a:lnTo>
                  <a:lnTo>
                    <a:pt x="388" y="521"/>
                  </a:lnTo>
                  <a:lnTo>
                    <a:pt x="387" y="519"/>
                  </a:lnTo>
                  <a:lnTo>
                    <a:pt x="386" y="519"/>
                  </a:lnTo>
                  <a:lnTo>
                    <a:pt x="384" y="521"/>
                  </a:lnTo>
                  <a:lnTo>
                    <a:pt x="379" y="524"/>
                  </a:lnTo>
                  <a:lnTo>
                    <a:pt x="376" y="527"/>
                  </a:lnTo>
                  <a:lnTo>
                    <a:pt x="374" y="534"/>
                  </a:lnTo>
                  <a:lnTo>
                    <a:pt x="373" y="540"/>
                  </a:lnTo>
                  <a:lnTo>
                    <a:pt x="368" y="544"/>
                  </a:lnTo>
                  <a:lnTo>
                    <a:pt x="365" y="547"/>
                  </a:lnTo>
                  <a:lnTo>
                    <a:pt x="364" y="550"/>
                  </a:lnTo>
                  <a:lnTo>
                    <a:pt x="361" y="554"/>
                  </a:lnTo>
                  <a:lnTo>
                    <a:pt x="356" y="558"/>
                  </a:lnTo>
                  <a:lnTo>
                    <a:pt x="354" y="562"/>
                  </a:lnTo>
                  <a:lnTo>
                    <a:pt x="346" y="572"/>
                  </a:lnTo>
                  <a:lnTo>
                    <a:pt x="343" y="580"/>
                  </a:lnTo>
                  <a:lnTo>
                    <a:pt x="341" y="584"/>
                  </a:lnTo>
                  <a:lnTo>
                    <a:pt x="339" y="586"/>
                  </a:lnTo>
                  <a:lnTo>
                    <a:pt x="336" y="586"/>
                  </a:lnTo>
                  <a:lnTo>
                    <a:pt x="330" y="589"/>
                  </a:lnTo>
                  <a:lnTo>
                    <a:pt x="328" y="593"/>
                  </a:lnTo>
                  <a:lnTo>
                    <a:pt x="325" y="597"/>
                  </a:lnTo>
                  <a:lnTo>
                    <a:pt x="321" y="601"/>
                  </a:lnTo>
                  <a:lnTo>
                    <a:pt x="318" y="607"/>
                  </a:lnTo>
                  <a:lnTo>
                    <a:pt x="316" y="609"/>
                  </a:lnTo>
                  <a:lnTo>
                    <a:pt x="314" y="612"/>
                  </a:lnTo>
                  <a:lnTo>
                    <a:pt x="309" y="618"/>
                  </a:lnTo>
                  <a:lnTo>
                    <a:pt x="306" y="621"/>
                  </a:lnTo>
                  <a:lnTo>
                    <a:pt x="305" y="623"/>
                  </a:lnTo>
                  <a:lnTo>
                    <a:pt x="301" y="627"/>
                  </a:lnTo>
                  <a:lnTo>
                    <a:pt x="294" y="632"/>
                  </a:lnTo>
                  <a:lnTo>
                    <a:pt x="290" y="636"/>
                  </a:lnTo>
                  <a:lnTo>
                    <a:pt x="285" y="640"/>
                  </a:lnTo>
                  <a:lnTo>
                    <a:pt x="284" y="643"/>
                  </a:lnTo>
                  <a:close/>
                  <a:moveTo>
                    <a:pt x="389" y="502"/>
                  </a:moveTo>
                  <a:lnTo>
                    <a:pt x="395" y="493"/>
                  </a:lnTo>
                  <a:lnTo>
                    <a:pt x="398" y="491"/>
                  </a:lnTo>
                  <a:lnTo>
                    <a:pt x="400" y="492"/>
                  </a:lnTo>
                  <a:lnTo>
                    <a:pt x="400" y="495"/>
                  </a:lnTo>
                  <a:lnTo>
                    <a:pt x="400" y="500"/>
                  </a:lnTo>
                  <a:lnTo>
                    <a:pt x="398" y="505"/>
                  </a:lnTo>
                  <a:lnTo>
                    <a:pt x="391" y="514"/>
                  </a:lnTo>
                  <a:lnTo>
                    <a:pt x="389" y="516"/>
                  </a:lnTo>
                  <a:lnTo>
                    <a:pt x="389" y="513"/>
                  </a:lnTo>
                  <a:lnTo>
                    <a:pt x="389" y="502"/>
                  </a:lnTo>
                  <a:close/>
                  <a:moveTo>
                    <a:pt x="415" y="447"/>
                  </a:moveTo>
                  <a:lnTo>
                    <a:pt x="418" y="447"/>
                  </a:lnTo>
                  <a:lnTo>
                    <a:pt x="419" y="447"/>
                  </a:lnTo>
                  <a:lnTo>
                    <a:pt x="419" y="448"/>
                  </a:lnTo>
                  <a:lnTo>
                    <a:pt x="418" y="453"/>
                  </a:lnTo>
                  <a:lnTo>
                    <a:pt x="415" y="457"/>
                  </a:lnTo>
                  <a:lnTo>
                    <a:pt x="410" y="468"/>
                  </a:lnTo>
                  <a:lnTo>
                    <a:pt x="406" y="478"/>
                  </a:lnTo>
                  <a:lnTo>
                    <a:pt x="403" y="484"/>
                  </a:lnTo>
                  <a:lnTo>
                    <a:pt x="401" y="486"/>
                  </a:lnTo>
                  <a:lnTo>
                    <a:pt x="401" y="482"/>
                  </a:lnTo>
                  <a:lnTo>
                    <a:pt x="402" y="476"/>
                  </a:lnTo>
                  <a:lnTo>
                    <a:pt x="404" y="468"/>
                  </a:lnTo>
                  <a:lnTo>
                    <a:pt x="408" y="459"/>
                  </a:lnTo>
                  <a:lnTo>
                    <a:pt x="411" y="453"/>
                  </a:lnTo>
                  <a:lnTo>
                    <a:pt x="415" y="447"/>
                  </a:lnTo>
                  <a:close/>
                  <a:moveTo>
                    <a:pt x="403" y="504"/>
                  </a:moveTo>
                  <a:lnTo>
                    <a:pt x="406" y="505"/>
                  </a:lnTo>
                  <a:lnTo>
                    <a:pt x="409" y="505"/>
                  </a:lnTo>
                  <a:lnTo>
                    <a:pt x="411" y="505"/>
                  </a:lnTo>
                  <a:lnTo>
                    <a:pt x="413" y="505"/>
                  </a:lnTo>
                  <a:lnTo>
                    <a:pt x="415" y="503"/>
                  </a:lnTo>
                  <a:lnTo>
                    <a:pt x="418" y="502"/>
                  </a:lnTo>
                  <a:lnTo>
                    <a:pt x="419" y="500"/>
                  </a:lnTo>
                  <a:lnTo>
                    <a:pt x="419" y="496"/>
                  </a:lnTo>
                  <a:lnTo>
                    <a:pt x="419" y="495"/>
                  </a:lnTo>
                  <a:lnTo>
                    <a:pt x="419" y="493"/>
                  </a:lnTo>
                  <a:lnTo>
                    <a:pt x="417" y="491"/>
                  </a:lnTo>
                  <a:lnTo>
                    <a:pt x="414" y="491"/>
                  </a:lnTo>
                  <a:lnTo>
                    <a:pt x="411" y="492"/>
                  </a:lnTo>
                  <a:lnTo>
                    <a:pt x="409" y="493"/>
                  </a:lnTo>
                  <a:lnTo>
                    <a:pt x="404" y="499"/>
                  </a:lnTo>
                  <a:lnTo>
                    <a:pt x="403" y="504"/>
                  </a:lnTo>
                  <a:close/>
                  <a:moveTo>
                    <a:pt x="425" y="505"/>
                  </a:moveTo>
                  <a:lnTo>
                    <a:pt x="426" y="501"/>
                  </a:lnTo>
                  <a:lnTo>
                    <a:pt x="427" y="496"/>
                  </a:lnTo>
                  <a:lnTo>
                    <a:pt x="431" y="491"/>
                  </a:lnTo>
                  <a:lnTo>
                    <a:pt x="434" y="486"/>
                  </a:lnTo>
                  <a:lnTo>
                    <a:pt x="436" y="478"/>
                  </a:lnTo>
                  <a:lnTo>
                    <a:pt x="438" y="469"/>
                  </a:lnTo>
                  <a:lnTo>
                    <a:pt x="438" y="466"/>
                  </a:lnTo>
                  <a:lnTo>
                    <a:pt x="438" y="463"/>
                  </a:lnTo>
                  <a:lnTo>
                    <a:pt x="439" y="460"/>
                  </a:lnTo>
                  <a:lnTo>
                    <a:pt x="439" y="455"/>
                  </a:lnTo>
                  <a:lnTo>
                    <a:pt x="438" y="448"/>
                  </a:lnTo>
                  <a:lnTo>
                    <a:pt x="438" y="444"/>
                  </a:lnTo>
                  <a:lnTo>
                    <a:pt x="438" y="442"/>
                  </a:lnTo>
                  <a:lnTo>
                    <a:pt x="442" y="436"/>
                  </a:lnTo>
                  <a:lnTo>
                    <a:pt x="447" y="432"/>
                  </a:lnTo>
                  <a:lnTo>
                    <a:pt x="449" y="430"/>
                  </a:lnTo>
                  <a:lnTo>
                    <a:pt x="456" y="426"/>
                  </a:lnTo>
                  <a:lnTo>
                    <a:pt x="462" y="425"/>
                  </a:lnTo>
                  <a:lnTo>
                    <a:pt x="467" y="428"/>
                  </a:lnTo>
                  <a:lnTo>
                    <a:pt x="471" y="432"/>
                  </a:lnTo>
                  <a:lnTo>
                    <a:pt x="474" y="432"/>
                  </a:lnTo>
                  <a:lnTo>
                    <a:pt x="479" y="434"/>
                  </a:lnTo>
                  <a:lnTo>
                    <a:pt x="482" y="438"/>
                  </a:lnTo>
                  <a:lnTo>
                    <a:pt x="484" y="442"/>
                  </a:lnTo>
                  <a:lnTo>
                    <a:pt x="487" y="445"/>
                  </a:lnTo>
                  <a:lnTo>
                    <a:pt x="488" y="449"/>
                  </a:lnTo>
                  <a:lnTo>
                    <a:pt x="488" y="454"/>
                  </a:lnTo>
                  <a:lnTo>
                    <a:pt x="488" y="458"/>
                  </a:lnTo>
                  <a:lnTo>
                    <a:pt x="489" y="463"/>
                  </a:lnTo>
                  <a:lnTo>
                    <a:pt x="490" y="468"/>
                  </a:lnTo>
                  <a:lnTo>
                    <a:pt x="490" y="472"/>
                  </a:lnTo>
                  <a:lnTo>
                    <a:pt x="488" y="478"/>
                  </a:lnTo>
                  <a:lnTo>
                    <a:pt x="484" y="486"/>
                  </a:lnTo>
                  <a:lnTo>
                    <a:pt x="483" y="491"/>
                  </a:lnTo>
                  <a:lnTo>
                    <a:pt x="483" y="493"/>
                  </a:lnTo>
                  <a:lnTo>
                    <a:pt x="483" y="494"/>
                  </a:lnTo>
                  <a:lnTo>
                    <a:pt x="482" y="495"/>
                  </a:lnTo>
                  <a:lnTo>
                    <a:pt x="480" y="498"/>
                  </a:lnTo>
                  <a:lnTo>
                    <a:pt x="473" y="502"/>
                  </a:lnTo>
                  <a:lnTo>
                    <a:pt x="469" y="505"/>
                  </a:lnTo>
                  <a:lnTo>
                    <a:pt x="465" y="507"/>
                  </a:lnTo>
                  <a:lnTo>
                    <a:pt x="464" y="509"/>
                  </a:lnTo>
                  <a:lnTo>
                    <a:pt x="462" y="509"/>
                  </a:lnTo>
                  <a:lnTo>
                    <a:pt x="460" y="509"/>
                  </a:lnTo>
                  <a:lnTo>
                    <a:pt x="459" y="509"/>
                  </a:lnTo>
                  <a:lnTo>
                    <a:pt x="458" y="507"/>
                  </a:lnTo>
                  <a:lnTo>
                    <a:pt x="458" y="506"/>
                  </a:lnTo>
                  <a:lnTo>
                    <a:pt x="459" y="505"/>
                  </a:lnTo>
                  <a:lnTo>
                    <a:pt x="461" y="498"/>
                  </a:lnTo>
                  <a:lnTo>
                    <a:pt x="464" y="493"/>
                  </a:lnTo>
                  <a:lnTo>
                    <a:pt x="465" y="489"/>
                  </a:lnTo>
                  <a:lnTo>
                    <a:pt x="467" y="479"/>
                  </a:lnTo>
                  <a:lnTo>
                    <a:pt x="468" y="470"/>
                  </a:lnTo>
                  <a:lnTo>
                    <a:pt x="468" y="467"/>
                  </a:lnTo>
                  <a:lnTo>
                    <a:pt x="469" y="465"/>
                  </a:lnTo>
                  <a:lnTo>
                    <a:pt x="469" y="461"/>
                  </a:lnTo>
                  <a:lnTo>
                    <a:pt x="468" y="459"/>
                  </a:lnTo>
                  <a:lnTo>
                    <a:pt x="466" y="457"/>
                  </a:lnTo>
                  <a:lnTo>
                    <a:pt x="464" y="453"/>
                  </a:lnTo>
                  <a:lnTo>
                    <a:pt x="461" y="452"/>
                  </a:lnTo>
                  <a:lnTo>
                    <a:pt x="458" y="455"/>
                  </a:lnTo>
                  <a:lnTo>
                    <a:pt x="456" y="459"/>
                  </a:lnTo>
                  <a:lnTo>
                    <a:pt x="457" y="460"/>
                  </a:lnTo>
                  <a:lnTo>
                    <a:pt x="457" y="464"/>
                  </a:lnTo>
                  <a:lnTo>
                    <a:pt x="458" y="470"/>
                  </a:lnTo>
                  <a:lnTo>
                    <a:pt x="458" y="476"/>
                  </a:lnTo>
                  <a:lnTo>
                    <a:pt x="456" y="480"/>
                  </a:lnTo>
                  <a:lnTo>
                    <a:pt x="455" y="484"/>
                  </a:lnTo>
                  <a:lnTo>
                    <a:pt x="453" y="487"/>
                  </a:lnTo>
                  <a:lnTo>
                    <a:pt x="449" y="490"/>
                  </a:lnTo>
                  <a:lnTo>
                    <a:pt x="447" y="494"/>
                  </a:lnTo>
                  <a:lnTo>
                    <a:pt x="445" y="499"/>
                  </a:lnTo>
                  <a:lnTo>
                    <a:pt x="439" y="504"/>
                  </a:lnTo>
                  <a:lnTo>
                    <a:pt x="437" y="506"/>
                  </a:lnTo>
                  <a:lnTo>
                    <a:pt x="435" y="507"/>
                  </a:lnTo>
                  <a:lnTo>
                    <a:pt x="432" y="509"/>
                  </a:lnTo>
                  <a:lnTo>
                    <a:pt x="432" y="510"/>
                  </a:lnTo>
                  <a:lnTo>
                    <a:pt x="427" y="514"/>
                  </a:lnTo>
                  <a:lnTo>
                    <a:pt x="423" y="516"/>
                  </a:lnTo>
                  <a:lnTo>
                    <a:pt x="421" y="518"/>
                  </a:lnTo>
                  <a:lnTo>
                    <a:pt x="415" y="523"/>
                  </a:lnTo>
                  <a:lnTo>
                    <a:pt x="411" y="524"/>
                  </a:lnTo>
                  <a:lnTo>
                    <a:pt x="410" y="524"/>
                  </a:lnTo>
                  <a:lnTo>
                    <a:pt x="409" y="523"/>
                  </a:lnTo>
                  <a:lnTo>
                    <a:pt x="409" y="522"/>
                  </a:lnTo>
                  <a:lnTo>
                    <a:pt x="409" y="521"/>
                  </a:lnTo>
                  <a:lnTo>
                    <a:pt x="411" y="518"/>
                  </a:lnTo>
                  <a:lnTo>
                    <a:pt x="414" y="515"/>
                  </a:lnTo>
                  <a:lnTo>
                    <a:pt x="421" y="510"/>
                  </a:lnTo>
                  <a:lnTo>
                    <a:pt x="425" y="505"/>
                  </a:lnTo>
                  <a:close/>
                  <a:moveTo>
                    <a:pt x="413" y="714"/>
                  </a:moveTo>
                  <a:lnTo>
                    <a:pt x="410" y="714"/>
                  </a:lnTo>
                  <a:lnTo>
                    <a:pt x="407" y="713"/>
                  </a:lnTo>
                  <a:lnTo>
                    <a:pt x="404" y="713"/>
                  </a:lnTo>
                  <a:lnTo>
                    <a:pt x="403" y="714"/>
                  </a:lnTo>
                  <a:lnTo>
                    <a:pt x="399" y="714"/>
                  </a:lnTo>
                  <a:lnTo>
                    <a:pt x="396" y="714"/>
                  </a:lnTo>
                  <a:lnTo>
                    <a:pt x="394" y="714"/>
                  </a:lnTo>
                  <a:lnTo>
                    <a:pt x="391" y="714"/>
                  </a:lnTo>
                  <a:lnTo>
                    <a:pt x="388" y="715"/>
                  </a:lnTo>
                  <a:lnTo>
                    <a:pt x="385" y="717"/>
                  </a:lnTo>
                  <a:lnTo>
                    <a:pt x="381" y="720"/>
                  </a:lnTo>
                  <a:lnTo>
                    <a:pt x="380" y="721"/>
                  </a:lnTo>
                  <a:lnTo>
                    <a:pt x="378" y="721"/>
                  </a:lnTo>
                  <a:lnTo>
                    <a:pt x="376" y="722"/>
                  </a:lnTo>
                  <a:lnTo>
                    <a:pt x="374" y="723"/>
                  </a:lnTo>
                  <a:lnTo>
                    <a:pt x="372" y="725"/>
                  </a:lnTo>
                  <a:lnTo>
                    <a:pt x="372" y="727"/>
                  </a:lnTo>
                  <a:lnTo>
                    <a:pt x="372" y="729"/>
                  </a:lnTo>
                  <a:lnTo>
                    <a:pt x="374" y="733"/>
                  </a:lnTo>
                  <a:lnTo>
                    <a:pt x="376" y="734"/>
                  </a:lnTo>
                  <a:lnTo>
                    <a:pt x="377" y="734"/>
                  </a:lnTo>
                  <a:lnTo>
                    <a:pt x="378" y="734"/>
                  </a:lnTo>
                  <a:lnTo>
                    <a:pt x="381" y="733"/>
                  </a:lnTo>
                  <a:lnTo>
                    <a:pt x="384" y="733"/>
                  </a:lnTo>
                  <a:lnTo>
                    <a:pt x="386" y="732"/>
                  </a:lnTo>
                  <a:lnTo>
                    <a:pt x="388" y="731"/>
                  </a:lnTo>
                  <a:lnTo>
                    <a:pt x="392" y="731"/>
                  </a:lnTo>
                  <a:lnTo>
                    <a:pt x="395" y="729"/>
                  </a:lnTo>
                  <a:lnTo>
                    <a:pt x="396" y="731"/>
                  </a:lnTo>
                  <a:lnTo>
                    <a:pt x="398" y="732"/>
                  </a:lnTo>
                  <a:lnTo>
                    <a:pt x="400" y="733"/>
                  </a:lnTo>
                  <a:lnTo>
                    <a:pt x="403" y="733"/>
                  </a:lnTo>
                  <a:lnTo>
                    <a:pt x="406" y="733"/>
                  </a:lnTo>
                  <a:lnTo>
                    <a:pt x="409" y="732"/>
                  </a:lnTo>
                  <a:lnTo>
                    <a:pt x="410" y="731"/>
                  </a:lnTo>
                  <a:lnTo>
                    <a:pt x="410" y="728"/>
                  </a:lnTo>
                  <a:lnTo>
                    <a:pt x="410" y="726"/>
                  </a:lnTo>
                  <a:lnTo>
                    <a:pt x="410" y="724"/>
                  </a:lnTo>
                  <a:lnTo>
                    <a:pt x="412" y="724"/>
                  </a:lnTo>
                  <a:lnTo>
                    <a:pt x="414" y="723"/>
                  </a:lnTo>
                  <a:lnTo>
                    <a:pt x="417" y="722"/>
                  </a:lnTo>
                  <a:lnTo>
                    <a:pt x="417" y="720"/>
                  </a:lnTo>
                  <a:lnTo>
                    <a:pt x="417" y="717"/>
                  </a:lnTo>
                  <a:lnTo>
                    <a:pt x="417" y="714"/>
                  </a:lnTo>
                  <a:lnTo>
                    <a:pt x="415" y="712"/>
                  </a:lnTo>
                  <a:lnTo>
                    <a:pt x="414" y="711"/>
                  </a:lnTo>
                  <a:lnTo>
                    <a:pt x="414" y="712"/>
                  </a:lnTo>
                  <a:lnTo>
                    <a:pt x="413" y="714"/>
                  </a:lnTo>
                  <a:close/>
                  <a:moveTo>
                    <a:pt x="413" y="754"/>
                  </a:moveTo>
                  <a:lnTo>
                    <a:pt x="414" y="751"/>
                  </a:lnTo>
                  <a:lnTo>
                    <a:pt x="417" y="748"/>
                  </a:lnTo>
                  <a:lnTo>
                    <a:pt x="419" y="747"/>
                  </a:lnTo>
                  <a:lnTo>
                    <a:pt x="421" y="746"/>
                  </a:lnTo>
                  <a:lnTo>
                    <a:pt x="423" y="743"/>
                  </a:lnTo>
                  <a:lnTo>
                    <a:pt x="424" y="739"/>
                  </a:lnTo>
                  <a:lnTo>
                    <a:pt x="423" y="737"/>
                  </a:lnTo>
                  <a:lnTo>
                    <a:pt x="422" y="735"/>
                  </a:lnTo>
                  <a:lnTo>
                    <a:pt x="426" y="734"/>
                  </a:lnTo>
                  <a:lnTo>
                    <a:pt x="432" y="735"/>
                  </a:lnTo>
                  <a:lnTo>
                    <a:pt x="433" y="735"/>
                  </a:lnTo>
                  <a:lnTo>
                    <a:pt x="436" y="735"/>
                  </a:lnTo>
                  <a:lnTo>
                    <a:pt x="441" y="734"/>
                  </a:lnTo>
                  <a:lnTo>
                    <a:pt x="444" y="732"/>
                  </a:lnTo>
                  <a:lnTo>
                    <a:pt x="447" y="728"/>
                  </a:lnTo>
                  <a:lnTo>
                    <a:pt x="449" y="726"/>
                  </a:lnTo>
                  <a:lnTo>
                    <a:pt x="449" y="724"/>
                  </a:lnTo>
                  <a:lnTo>
                    <a:pt x="448" y="722"/>
                  </a:lnTo>
                  <a:lnTo>
                    <a:pt x="449" y="721"/>
                  </a:lnTo>
                  <a:lnTo>
                    <a:pt x="452" y="720"/>
                  </a:lnTo>
                  <a:lnTo>
                    <a:pt x="454" y="719"/>
                  </a:lnTo>
                  <a:lnTo>
                    <a:pt x="456" y="719"/>
                  </a:lnTo>
                  <a:lnTo>
                    <a:pt x="459" y="720"/>
                  </a:lnTo>
                  <a:lnTo>
                    <a:pt x="461" y="722"/>
                  </a:lnTo>
                  <a:lnTo>
                    <a:pt x="466" y="724"/>
                  </a:lnTo>
                  <a:lnTo>
                    <a:pt x="467" y="725"/>
                  </a:lnTo>
                  <a:lnTo>
                    <a:pt x="466" y="729"/>
                  </a:lnTo>
                  <a:lnTo>
                    <a:pt x="466" y="733"/>
                  </a:lnTo>
                  <a:lnTo>
                    <a:pt x="466" y="736"/>
                  </a:lnTo>
                  <a:lnTo>
                    <a:pt x="465" y="738"/>
                  </a:lnTo>
                  <a:lnTo>
                    <a:pt x="464" y="740"/>
                  </a:lnTo>
                  <a:lnTo>
                    <a:pt x="462" y="743"/>
                  </a:lnTo>
                  <a:lnTo>
                    <a:pt x="460" y="747"/>
                  </a:lnTo>
                  <a:lnTo>
                    <a:pt x="460" y="748"/>
                  </a:lnTo>
                  <a:lnTo>
                    <a:pt x="458" y="751"/>
                  </a:lnTo>
                  <a:lnTo>
                    <a:pt x="457" y="754"/>
                  </a:lnTo>
                  <a:lnTo>
                    <a:pt x="455" y="755"/>
                  </a:lnTo>
                  <a:lnTo>
                    <a:pt x="454" y="756"/>
                  </a:lnTo>
                  <a:lnTo>
                    <a:pt x="450" y="754"/>
                  </a:lnTo>
                  <a:lnTo>
                    <a:pt x="447" y="751"/>
                  </a:lnTo>
                  <a:lnTo>
                    <a:pt x="447" y="749"/>
                  </a:lnTo>
                  <a:lnTo>
                    <a:pt x="446" y="748"/>
                  </a:lnTo>
                  <a:lnTo>
                    <a:pt x="443" y="748"/>
                  </a:lnTo>
                  <a:lnTo>
                    <a:pt x="441" y="749"/>
                  </a:lnTo>
                  <a:lnTo>
                    <a:pt x="438" y="751"/>
                  </a:lnTo>
                  <a:lnTo>
                    <a:pt x="437" y="754"/>
                  </a:lnTo>
                  <a:lnTo>
                    <a:pt x="436" y="756"/>
                  </a:lnTo>
                  <a:lnTo>
                    <a:pt x="434" y="757"/>
                  </a:lnTo>
                  <a:lnTo>
                    <a:pt x="432" y="757"/>
                  </a:lnTo>
                  <a:lnTo>
                    <a:pt x="430" y="758"/>
                  </a:lnTo>
                  <a:lnTo>
                    <a:pt x="430" y="760"/>
                  </a:lnTo>
                  <a:lnTo>
                    <a:pt x="430" y="763"/>
                  </a:lnTo>
                  <a:lnTo>
                    <a:pt x="429" y="766"/>
                  </a:lnTo>
                  <a:lnTo>
                    <a:pt x="427" y="767"/>
                  </a:lnTo>
                  <a:lnTo>
                    <a:pt x="424" y="768"/>
                  </a:lnTo>
                  <a:lnTo>
                    <a:pt x="422" y="768"/>
                  </a:lnTo>
                  <a:lnTo>
                    <a:pt x="419" y="767"/>
                  </a:lnTo>
                  <a:lnTo>
                    <a:pt x="415" y="764"/>
                  </a:lnTo>
                  <a:lnTo>
                    <a:pt x="413" y="763"/>
                  </a:lnTo>
                  <a:lnTo>
                    <a:pt x="412" y="761"/>
                  </a:lnTo>
                  <a:lnTo>
                    <a:pt x="412" y="758"/>
                  </a:lnTo>
                  <a:lnTo>
                    <a:pt x="413" y="754"/>
                  </a:lnTo>
                  <a:close/>
                  <a:moveTo>
                    <a:pt x="408" y="53"/>
                  </a:moveTo>
                  <a:lnTo>
                    <a:pt x="412" y="53"/>
                  </a:lnTo>
                  <a:lnTo>
                    <a:pt x="417" y="53"/>
                  </a:lnTo>
                  <a:lnTo>
                    <a:pt x="419" y="53"/>
                  </a:lnTo>
                  <a:lnTo>
                    <a:pt x="421" y="52"/>
                  </a:lnTo>
                  <a:lnTo>
                    <a:pt x="425" y="51"/>
                  </a:lnTo>
                  <a:lnTo>
                    <a:pt x="431" y="50"/>
                  </a:lnTo>
                  <a:lnTo>
                    <a:pt x="433" y="50"/>
                  </a:lnTo>
                  <a:lnTo>
                    <a:pt x="435" y="50"/>
                  </a:lnTo>
                  <a:lnTo>
                    <a:pt x="439" y="48"/>
                  </a:lnTo>
                  <a:lnTo>
                    <a:pt x="443" y="46"/>
                  </a:lnTo>
                  <a:lnTo>
                    <a:pt x="446" y="43"/>
                  </a:lnTo>
                  <a:lnTo>
                    <a:pt x="448" y="41"/>
                  </a:lnTo>
                  <a:lnTo>
                    <a:pt x="450" y="40"/>
                  </a:lnTo>
                  <a:lnTo>
                    <a:pt x="453" y="39"/>
                  </a:lnTo>
                  <a:lnTo>
                    <a:pt x="456" y="38"/>
                  </a:lnTo>
                  <a:lnTo>
                    <a:pt x="457" y="35"/>
                  </a:lnTo>
                  <a:lnTo>
                    <a:pt x="458" y="32"/>
                  </a:lnTo>
                  <a:lnTo>
                    <a:pt x="457" y="29"/>
                  </a:lnTo>
                  <a:lnTo>
                    <a:pt x="453" y="25"/>
                  </a:lnTo>
                  <a:lnTo>
                    <a:pt x="450" y="25"/>
                  </a:lnTo>
                  <a:lnTo>
                    <a:pt x="448" y="25"/>
                  </a:lnTo>
                  <a:lnTo>
                    <a:pt x="447" y="26"/>
                  </a:lnTo>
                  <a:lnTo>
                    <a:pt x="444" y="26"/>
                  </a:lnTo>
                  <a:lnTo>
                    <a:pt x="442" y="27"/>
                  </a:lnTo>
                  <a:lnTo>
                    <a:pt x="438" y="28"/>
                  </a:lnTo>
                  <a:lnTo>
                    <a:pt x="436" y="29"/>
                  </a:lnTo>
                  <a:lnTo>
                    <a:pt x="431" y="32"/>
                  </a:lnTo>
                  <a:lnTo>
                    <a:pt x="429" y="33"/>
                  </a:lnTo>
                  <a:lnTo>
                    <a:pt x="425" y="32"/>
                  </a:lnTo>
                  <a:lnTo>
                    <a:pt x="423" y="30"/>
                  </a:lnTo>
                  <a:lnTo>
                    <a:pt x="420" y="30"/>
                  </a:lnTo>
                  <a:lnTo>
                    <a:pt x="417" y="30"/>
                  </a:lnTo>
                  <a:lnTo>
                    <a:pt x="412" y="30"/>
                  </a:lnTo>
                  <a:lnTo>
                    <a:pt x="409" y="32"/>
                  </a:lnTo>
                  <a:lnTo>
                    <a:pt x="409" y="34"/>
                  </a:lnTo>
                  <a:lnTo>
                    <a:pt x="409" y="36"/>
                  </a:lnTo>
                  <a:lnTo>
                    <a:pt x="410" y="38"/>
                  </a:lnTo>
                  <a:lnTo>
                    <a:pt x="410" y="41"/>
                  </a:lnTo>
                  <a:lnTo>
                    <a:pt x="407" y="41"/>
                  </a:lnTo>
                  <a:lnTo>
                    <a:pt x="403" y="43"/>
                  </a:lnTo>
                  <a:lnTo>
                    <a:pt x="402" y="45"/>
                  </a:lnTo>
                  <a:lnTo>
                    <a:pt x="402" y="47"/>
                  </a:lnTo>
                  <a:lnTo>
                    <a:pt x="402" y="50"/>
                  </a:lnTo>
                  <a:lnTo>
                    <a:pt x="403" y="53"/>
                  </a:lnTo>
                  <a:lnTo>
                    <a:pt x="406" y="56"/>
                  </a:lnTo>
                  <a:lnTo>
                    <a:pt x="407" y="57"/>
                  </a:lnTo>
                  <a:lnTo>
                    <a:pt x="408" y="56"/>
                  </a:lnTo>
                  <a:lnTo>
                    <a:pt x="408" y="53"/>
                  </a:lnTo>
                  <a:close/>
                  <a:moveTo>
                    <a:pt x="473" y="30"/>
                  </a:moveTo>
                  <a:lnTo>
                    <a:pt x="477" y="28"/>
                  </a:lnTo>
                  <a:lnTo>
                    <a:pt x="480" y="28"/>
                  </a:lnTo>
                  <a:lnTo>
                    <a:pt x="483" y="28"/>
                  </a:lnTo>
                  <a:lnTo>
                    <a:pt x="487" y="29"/>
                  </a:lnTo>
                  <a:lnTo>
                    <a:pt x="491" y="28"/>
                  </a:lnTo>
                  <a:lnTo>
                    <a:pt x="494" y="26"/>
                  </a:lnTo>
                  <a:lnTo>
                    <a:pt x="494" y="23"/>
                  </a:lnTo>
                  <a:lnTo>
                    <a:pt x="495" y="21"/>
                  </a:lnTo>
                  <a:lnTo>
                    <a:pt x="500" y="24"/>
                  </a:lnTo>
                  <a:lnTo>
                    <a:pt x="504" y="27"/>
                  </a:lnTo>
                  <a:lnTo>
                    <a:pt x="505" y="28"/>
                  </a:lnTo>
                  <a:lnTo>
                    <a:pt x="508" y="30"/>
                  </a:lnTo>
                  <a:lnTo>
                    <a:pt x="513" y="32"/>
                  </a:lnTo>
                  <a:lnTo>
                    <a:pt x="517" y="32"/>
                  </a:lnTo>
                  <a:lnTo>
                    <a:pt x="524" y="32"/>
                  </a:lnTo>
                  <a:lnTo>
                    <a:pt x="526" y="33"/>
                  </a:lnTo>
                  <a:lnTo>
                    <a:pt x="527" y="30"/>
                  </a:lnTo>
                  <a:lnTo>
                    <a:pt x="528" y="28"/>
                  </a:lnTo>
                  <a:lnTo>
                    <a:pt x="530" y="28"/>
                  </a:lnTo>
                  <a:lnTo>
                    <a:pt x="532" y="28"/>
                  </a:lnTo>
                  <a:lnTo>
                    <a:pt x="536" y="29"/>
                  </a:lnTo>
                  <a:lnTo>
                    <a:pt x="538" y="30"/>
                  </a:lnTo>
                  <a:lnTo>
                    <a:pt x="539" y="33"/>
                  </a:lnTo>
                  <a:lnTo>
                    <a:pt x="540" y="36"/>
                  </a:lnTo>
                  <a:lnTo>
                    <a:pt x="542" y="40"/>
                  </a:lnTo>
                  <a:lnTo>
                    <a:pt x="542" y="41"/>
                  </a:lnTo>
                  <a:lnTo>
                    <a:pt x="539" y="45"/>
                  </a:lnTo>
                  <a:lnTo>
                    <a:pt x="536" y="47"/>
                  </a:lnTo>
                  <a:lnTo>
                    <a:pt x="534" y="49"/>
                  </a:lnTo>
                  <a:lnTo>
                    <a:pt x="532" y="51"/>
                  </a:lnTo>
                  <a:lnTo>
                    <a:pt x="529" y="51"/>
                  </a:lnTo>
                  <a:lnTo>
                    <a:pt x="527" y="52"/>
                  </a:lnTo>
                  <a:lnTo>
                    <a:pt x="522" y="55"/>
                  </a:lnTo>
                  <a:lnTo>
                    <a:pt x="520" y="56"/>
                  </a:lnTo>
                  <a:lnTo>
                    <a:pt x="517" y="57"/>
                  </a:lnTo>
                  <a:lnTo>
                    <a:pt x="513" y="57"/>
                  </a:lnTo>
                  <a:lnTo>
                    <a:pt x="511" y="57"/>
                  </a:lnTo>
                  <a:lnTo>
                    <a:pt x="509" y="57"/>
                  </a:lnTo>
                  <a:lnTo>
                    <a:pt x="507" y="53"/>
                  </a:lnTo>
                  <a:lnTo>
                    <a:pt x="506" y="50"/>
                  </a:lnTo>
                  <a:lnTo>
                    <a:pt x="507" y="48"/>
                  </a:lnTo>
                  <a:lnTo>
                    <a:pt x="507" y="46"/>
                  </a:lnTo>
                  <a:lnTo>
                    <a:pt x="505" y="44"/>
                  </a:lnTo>
                  <a:lnTo>
                    <a:pt x="502" y="44"/>
                  </a:lnTo>
                  <a:lnTo>
                    <a:pt x="499" y="44"/>
                  </a:lnTo>
                  <a:lnTo>
                    <a:pt x="496" y="45"/>
                  </a:lnTo>
                  <a:lnTo>
                    <a:pt x="493" y="46"/>
                  </a:lnTo>
                  <a:lnTo>
                    <a:pt x="491" y="46"/>
                  </a:lnTo>
                  <a:lnTo>
                    <a:pt x="489" y="45"/>
                  </a:lnTo>
                  <a:lnTo>
                    <a:pt x="487" y="44"/>
                  </a:lnTo>
                  <a:lnTo>
                    <a:pt x="484" y="45"/>
                  </a:lnTo>
                  <a:lnTo>
                    <a:pt x="482" y="47"/>
                  </a:lnTo>
                  <a:lnTo>
                    <a:pt x="479" y="48"/>
                  </a:lnTo>
                  <a:lnTo>
                    <a:pt x="477" y="49"/>
                  </a:lnTo>
                  <a:lnTo>
                    <a:pt x="473" y="48"/>
                  </a:lnTo>
                  <a:lnTo>
                    <a:pt x="471" y="46"/>
                  </a:lnTo>
                  <a:lnTo>
                    <a:pt x="469" y="43"/>
                  </a:lnTo>
                  <a:lnTo>
                    <a:pt x="468" y="39"/>
                  </a:lnTo>
                  <a:lnTo>
                    <a:pt x="468" y="37"/>
                  </a:lnTo>
                  <a:lnTo>
                    <a:pt x="468" y="35"/>
                  </a:lnTo>
                  <a:lnTo>
                    <a:pt x="470" y="33"/>
                  </a:lnTo>
                  <a:lnTo>
                    <a:pt x="473" y="30"/>
                  </a:lnTo>
                  <a:close/>
                  <a:moveTo>
                    <a:pt x="501" y="422"/>
                  </a:moveTo>
                  <a:lnTo>
                    <a:pt x="499" y="420"/>
                  </a:lnTo>
                  <a:lnTo>
                    <a:pt x="496" y="418"/>
                  </a:lnTo>
                  <a:lnTo>
                    <a:pt x="495" y="417"/>
                  </a:lnTo>
                  <a:lnTo>
                    <a:pt x="494" y="417"/>
                  </a:lnTo>
                  <a:lnTo>
                    <a:pt x="492" y="416"/>
                  </a:lnTo>
                  <a:lnTo>
                    <a:pt x="489" y="413"/>
                  </a:lnTo>
                  <a:lnTo>
                    <a:pt x="488" y="412"/>
                  </a:lnTo>
                  <a:lnTo>
                    <a:pt x="488" y="411"/>
                  </a:lnTo>
                  <a:lnTo>
                    <a:pt x="484" y="410"/>
                  </a:lnTo>
                  <a:lnTo>
                    <a:pt x="481" y="410"/>
                  </a:lnTo>
                  <a:lnTo>
                    <a:pt x="478" y="410"/>
                  </a:lnTo>
                  <a:lnTo>
                    <a:pt x="477" y="410"/>
                  </a:lnTo>
                  <a:lnTo>
                    <a:pt x="476" y="409"/>
                  </a:lnTo>
                  <a:lnTo>
                    <a:pt x="473" y="409"/>
                  </a:lnTo>
                  <a:lnTo>
                    <a:pt x="471" y="408"/>
                  </a:lnTo>
                  <a:lnTo>
                    <a:pt x="469" y="409"/>
                  </a:lnTo>
                  <a:lnTo>
                    <a:pt x="468" y="410"/>
                  </a:lnTo>
                  <a:lnTo>
                    <a:pt x="466" y="411"/>
                  </a:lnTo>
                  <a:lnTo>
                    <a:pt x="466" y="414"/>
                  </a:lnTo>
                  <a:lnTo>
                    <a:pt x="467" y="416"/>
                  </a:lnTo>
                  <a:lnTo>
                    <a:pt x="468" y="417"/>
                  </a:lnTo>
                  <a:lnTo>
                    <a:pt x="469" y="417"/>
                  </a:lnTo>
                  <a:lnTo>
                    <a:pt x="470" y="418"/>
                  </a:lnTo>
                  <a:lnTo>
                    <a:pt x="472" y="419"/>
                  </a:lnTo>
                  <a:lnTo>
                    <a:pt x="473" y="419"/>
                  </a:lnTo>
                  <a:lnTo>
                    <a:pt x="476" y="420"/>
                  </a:lnTo>
                  <a:lnTo>
                    <a:pt x="479" y="421"/>
                  </a:lnTo>
                  <a:lnTo>
                    <a:pt x="480" y="422"/>
                  </a:lnTo>
                  <a:lnTo>
                    <a:pt x="481" y="423"/>
                  </a:lnTo>
                  <a:lnTo>
                    <a:pt x="481" y="424"/>
                  </a:lnTo>
                  <a:lnTo>
                    <a:pt x="483" y="426"/>
                  </a:lnTo>
                  <a:lnTo>
                    <a:pt x="484" y="428"/>
                  </a:lnTo>
                  <a:lnTo>
                    <a:pt x="487" y="430"/>
                  </a:lnTo>
                  <a:lnTo>
                    <a:pt x="488" y="430"/>
                  </a:lnTo>
                  <a:lnTo>
                    <a:pt x="490" y="430"/>
                  </a:lnTo>
                  <a:lnTo>
                    <a:pt x="491" y="429"/>
                  </a:lnTo>
                  <a:lnTo>
                    <a:pt x="492" y="428"/>
                  </a:lnTo>
                  <a:lnTo>
                    <a:pt x="493" y="426"/>
                  </a:lnTo>
                  <a:lnTo>
                    <a:pt x="494" y="426"/>
                  </a:lnTo>
                  <a:lnTo>
                    <a:pt x="496" y="428"/>
                  </a:lnTo>
                  <a:lnTo>
                    <a:pt x="499" y="428"/>
                  </a:lnTo>
                  <a:lnTo>
                    <a:pt x="500" y="426"/>
                  </a:lnTo>
                  <a:lnTo>
                    <a:pt x="501" y="425"/>
                  </a:lnTo>
                  <a:lnTo>
                    <a:pt x="502" y="423"/>
                  </a:lnTo>
                  <a:lnTo>
                    <a:pt x="503" y="422"/>
                  </a:lnTo>
                  <a:lnTo>
                    <a:pt x="503" y="420"/>
                  </a:lnTo>
                  <a:lnTo>
                    <a:pt x="502" y="421"/>
                  </a:lnTo>
                  <a:lnTo>
                    <a:pt x="501" y="422"/>
                  </a:lnTo>
                  <a:close/>
                  <a:moveTo>
                    <a:pt x="504" y="438"/>
                  </a:moveTo>
                  <a:lnTo>
                    <a:pt x="507" y="437"/>
                  </a:lnTo>
                  <a:lnTo>
                    <a:pt x="512" y="436"/>
                  </a:lnTo>
                  <a:lnTo>
                    <a:pt x="514" y="437"/>
                  </a:lnTo>
                  <a:lnTo>
                    <a:pt x="517" y="438"/>
                  </a:lnTo>
                  <a:lnTo>
                    <a:pt x="520" y="437"/>
                  </a:lnTo>
                  <a:lnTo>
                    <a:pt x="524" y="436"/>
                  </a:lnTo>
                  <a:lnTo>
                    <a:pt x="525" y="433"/>
                  </a:lnTo>
                  <a:lnTo>
                    <a:pt x="526" y="431"/>
                  </a:lnTo>
                  <a:lnTo>
                    <a:pt x="529" y="434"/>
                  </a:lnTo>
                  <a:lnTo>
                    <a:pt x="532" y="437"/>
                  </a:lnTo>
                  <a:lnTo>
                    <a:pt x="532" y="438"/>
                  </a:lnTo>
                  <a:lnTo>
                    <a:pt x="536" y="442"/>
                  </a:lnTo>
                  <a:lnTo>
                    <a:pt x="539" y="443"/>
                  </a:lnTo>
                  <a:lnTo>
                    <a:pt x="543" y="443"/>
                  </a:lnTo>
                  <a:lnTo>
                    <a:pt x="549" y="444"/>
                  </a:lnTo>
                  <a:lnTo>
                    <a:pt x="551" y="444"/>
                  </a:lnTo>
                  <a:lnTo>
                    <a:pt x="552" y="442"/>
                  </a:lnTo>
                  <a:lnTo>
                    <a:pt x="554" y="441"/>
                  </a:lnTo>
                  <a:lnTo>
                    <a:pt x="557" y="440"/>
                  </a:lnTo>
                  <a:lnTo>
                    <a:pt x="558" y="442"/>
                  </a:lnTo>
                  <a:lnTo>
                    <a:pt x="558" y="443"/>
                  </a:lnTo>
                  <a:lnTo>
                    <a:pt x="558" y="445"/>
                  </a:lnTo>
                  <a:lnTo>
                    <a:pt x="558" y="446"/>
                  </a:lnTo>
                  <a:lnTo>
                    <a:pt x="558" y="452"/>
                  </a:lnTo>
                  <a:lnTo>
                    <a:pt x="558" y="456"/>
                  </a:lnTo>
                  <a:lnTo>
                    <a:pt x="558" y="458"/>
                  </a:lnTo>
                  <a:lnTo>
                    <a:pt x="558" y="459"/>
                  </a:lnTo>
                  <a:lnTo>
                    <a:pt x="555" y="461"/>
                  </a:lnTo>
                  <a:lnTo>
                    <a:pt x="553" y="463"/>
                  </a:lnTo>
                  <a:lnTo>
                    <a:pt x="551" y="464"/>
                  </a:lnTo>
                  <a:lnTo>
                    <a:pt x="549" y="464"/>
                  </a:lnTo>
                  <a:lnTo>
                    <a:pt x="545" y="466"/>
                  </a:lnTo>
                  <a:lnTo>
                    <a:pt x="542" y="467"/>
                  </a:lnTo>
                  <a:lnTo>
                    <a:pt x="539" y="467"/>
                  </a:lnTo>
                  <a:lnTo>
                    <a:pt x="536" y="468"/>
                  </a:lnTo>
                  <a:lnTo>
                    <a:pt x="534" y="467"/>
                  </a:lnTo>
                  <a:lnTo>
                    <a:pt x="532" y="466"/>
                  </a:lnTo>
                  <a:lnTo>
                    <a:pt x="531" y="464"/>
                  </a:lnTo>
                  <a:lnTo>
                    <a:pt x="530" y="460"/>
                  </a:lnTo>
                  <a:lnTo>
                    <a:pt x="532" y="458"/>
                  </a:lnTo>
                  <a:lnTo>
                    <a:pt x="532" y="456"/>
                  </a:lnTo>
                  <a:lnTo>
                    <a:pt x="530" y="454"/>
                  </a:lnTo>
                  <a:lnTo>
                    <a:pt x="528" y="454"/>
                  </a:lnTo>
                  <a:lnTo>
                    <a:pt x="525" y="454"/>
                  </a:lnTo>
                  <a:lnTo>
                    <a:pt x="523" y="455"/>
                  </a:lnTo>
                  <a:lnTo>
                    <a:pt x="520" y="455"/>
                  </a:lnTo>
                  <a:lnTo>
                    <a:pt x="517" y="455"/>
                  </a:lnTo>
                  <a:lnTo>
                    <a:pt x="516" y="454"/>
                  </a:lnTo>
                  <a:lnTo>
                    <a:pt x="514" y="453"/>
                  </a:lnTo>
                  <a:lnTo>
                    <a:pt x="512" y="454"/>
                  </a:lnTo>
                  <a:lnTo>
                    <a:pt x="509" y="455"/>
                  </a:lnTo>
                  <a:lnTo>
                    <a:pt x="507" y="456"/>
                  </a:lnTo>
                  <a:lnTo>
                    <a:pt x="505" y="457"/>
                  </a:lnTo>
                  <a:lnTo>
                    <a:pt x="502" y="456"/>
                  </a:lnTo>
                  <a:lnTo>
                    <a:pt x="501" y="454"/>
                  </a:lnTo>
                  <a:lnTo>
                    <a:pt x="499" y="451"/>
                  </a:lnTo>
                  <a:lnTo>
                    <a:pt x="499" y="447"/>
                  </a:lnTo>
                  <a:lnTo>
                    <a:pt x="499" y="445"/>
                  </a:lnTo>
                  <a:lnTo>
                    <a:pt x="500" y="443"/>
                  </a:lnTo>
                  <a:lnTo>
                    <a:pt x="502" y="441"/>
                  </a:lnTo>
                  <a:lnTo>
                    <a:pt x="504" y="438"/>
                  </a:lnTo>
                  <a:close/>
                  <a:moveTo>
                    <a:pt x="563" y="448"/>
                  </a:moveTo>
                  <a:lnTo>
                    <a:pt x="564" y="451"/>
                  </a:lnTo>
                  <a:lnTo>
                    <a:pt x="565" y="453"/>
                  </a:lnTo>
                  <a:lnTo>
                    <a:pt x="564" y="454"/>
                  </a:lnTo>
                  <a:lnTo>
                    <a:pt x="563" y="456"/>
                  </a:lnTo>
                  <a:lnTo>
                    <a:pt x="562" y="459"/>
                  </a:lnTo>
                  <a:lnTo>
                    <a:pt x="562" y="461"/>
                  </a:lnTo>
                  <a:lnTo>
                    <a:pt x="562" y="464"/>
                  </a:lnTo>
                  <a:lnTo>
                    <a:pt x="563" y="467"/>
                  </a:lnTo>
                  <a:lnTo>
                    <a:pt x="562" y="469"/>
                  </a:lnTo>
                  <a:lnTo>
                    <a:pt x="560" y="472"/>
                  </a:lnTo>
                  <a:lnTo>
                    <a:pt x="560" y="473"/>
                  </a:lnTo>
                  <a:lnTo>
                    <a:pt x="558" y="476"/>
                  </a:lnTo>
                  <a:lnTo>
                    <a:pt x="553" y="479"/>
                  </a:lnTo>
                  <a:lnTo>
                    <a:pt x="551" y="480"/>
                  </a:lnTo>
                  <a:lnTo>
                    <a:pt x="549" y="480"/>
                  </a:lnTo>
                  <a:lnTo>
                    <a:pt x="547" y="481"/>
                  </a:lnTo>
                  <a:lnTo>
                    <a:pt x="545" y="482"/>
                  </a:lnTo>
                  <a:lnTo>
                    <a:pt x="542" y="482"/>
                  </a:lnTo>
                  <a:lnTo>
                    <a:pt x="539" y="481"/>
                  </a:lnTo>
                  <a:lnTo>
                    <a:pt x="536" y="479"/>
                  </a:lnTo>
                  <a:lnTo>
                    <a:pt x="534" y="479"/>
                  </a:lnTo>
                  <a:lnTo>
                    <a:pt x="530" y="478"/>
                  </a:lnTo>
                  <a:lnTo>
                    <a:pt x="528" y="478"/>
                  </a:lnTo>
                  <a:lnTo>
                    <a:pt x="526" y="479"/>
                  </a:lnTo>
                  <a:lnTo>
                    <a:pt x="522" y="481"/>
                  </a:lnTo>
                  <a:lnTo>
                    <a:pt x="519" y="483"/>
                  </a:lnTo>
                  <a:lnTo>
                    <a:pt x="517" y="486"/>
                  </a:lnTo>
                  <a:lnTo>
                    <a:pt x="518" y="489"/>
                  </a:lnTo>
                  <a:lnTo>
                    <a:pt x="517" y="491"/>
                  </a:lnTo>
                  <a:lnTo>
                    <a:pt x="517" y="494"/>
                  </a:lnTo>
                  <a:lnTo>
                    <a:pt x="517" y="496"/>
                  </a:lnTo>
                  <a:lnTo>
                    <a:pt x="517" y="499"/>
                  </a:lnTo>
                  <a:lnTo>
                    <a:pt x="518" y="500"/>
                  </a:lnTo>
                  <a:lnTo>
                    <a:pt x="518" y="501"/>
                  </a:lnTo>
                  <a:lnTo>
                    <a:pt x="520" y="502"/>
                  </a:lnTo>
                  <a:lnTo>
                    <a:pt x="522" y="501"/>
                  </a:lnTo>
                  <a:lnTo>
                    <a:pt x="526" y="500"/>
                  </a:lnTo>
                  <a:lnTo>
                    <a:pt x="528" y="496"/>
                  </a:lnTo>
                  <a:lnTo>
                    <a:pt x="530" y="494"/>
                  </a:lnTo>
                  <a:lnTo>
                    <a:pt x="532" y="491"/>
                  </a:lnTo>
                  <a:lnTo>
                    <a:pt x="534" y="489"/>
                  </a:lnTo>
                  <a:lnTo>
                    <a:pt x="536" y="487"/>
                  </a:lnTo>
                  <a:lnTo>
                    <a:pt x="539" y="486"/>
                  </a:lnTo>
                  <a:lnTo>
                    <a:pt x="543" y="486"/>
                  </a:lnTo>
                  <a:lnTo>
                    <a:pt x="547" y="487"/>
                  </a:lnTo>
                  <a:lnTo>
                    <a:pt x="549" y="489"/>
                  </a:lnTo>
                  <a:lnTo>
                    <a:pt x="550" y="492"/>
                  </a:lnTo>
                  <a:lnTo>
                    <a:pt x="550" y="496"/>
                  </a:lnTo>
                  <a:lnTo>
                    <a:pt x="549" y="498"/>
                  </a:lnTo>
                  <a:lnTo>
                    <a:pt x="548" y="498"/>
                  </a:lnTo>
                  <a:lnTo>
                    <a:pt x="548" y="499"/>
                  </a:lnTo>
                  <a:lnTo>
                    <a:pt x="548" y="504"/>
                  </a:lnTo>
                  <a:lnTo>
                    <a:pt x="549" y="509"/>
                  </a:lnTo>
                  <a:lnTo>
                    <a:pt x="550" y="511"/>
                  </a:lnTo>
                  <a:lnTo>
                    <a:pt x="549" y="515"/>
                  </a:lnTo>
                  <a:lnTo>
                    <a:pt x="549" y="519"/>
                  </a:lnTo>
                  <a:lnTo>
                    <a:pt x="548" y="522"/>
                  </a:lnTo>
                  <a:lnTo>
                    <a:pt x="547" y="524"/>
                  </a:lnTo>
                  <a:lnTo>
                    <a:pt x="546" y="524"/>
                  </a:lnTo>
                  <a:lnTo>
                    <a:pt x="545" y="529"/>
                  </a:lnTo>
                  <a:lnTo>
                    <a:pt x="546" y="534"/>
                  </a:lnTo>
                  <a:lnTo>
                    <a:pt x="546" y="537"/>
                  </a:lnTo>
                  <a:lnTo>
                    <a:pt x="547" y="538"/>
                  </a:lnTo>
                  <a:lnTo>
                    <a:pt x="546" y="541"/>
                  </a:lnTo>
                  <a:lnTo>
                    <a:pt x="546" y="550"/>
                  </a:lnTo>
                  <a:lnTo>
                    <a:pt x="546" y="553"/>
                  </a:lnTo>
                  <a:lnTo>
                    <a:pt x="547" y="554"/>
                  </a:lnTo>
                  <a:lnTo>
                    <a:pt x="549" y="559"/>
                  </a:lnTo>
                  <a:lnTo>
                    <a:pt x="552" y="561"/>
                  </a:lnTo>
                  <a:lnTo>
                    <a:pt x="555" y="564"/>
                  </a:lnTo>
                  <a:lnTo>
                    <a:pt x="558" y="568"/>
                  </a:lnTo>
                  <a:lnTo>
                    <a:pt x="558" y="571"/>
                  </a:lnTo>
                  <a:lnTo>
                    <a:pt x="557" y="573"/>
                  </a:lnTo>
                  <a:lnTo>
                    <a:pt x="555" y="574"/>
                  </a:lnTo>
                  <a:lnTo>
                    <a:pt x="553" y="574"/>
                  </a:lnTo>
                  <a:lnTo>
                    <a:pt x="551" y="573"/>
                  </a:lnTo>
                  <a:lnTo>
                    <a:pt x="548" y="572"/>
                  </a:lnTo>
                  <a:lnTo>
                    <a:pt x="546" y="571"/>
                  </a:lnTo>
                  <a:lnTo>
                    <a:pt x="542" y="571"/>
                  </a:lnTo>
                  <a:lnTo>
                    <a:pt x="539" y="571"/>
                  </a:lnTo>
                  <a:lnTo>
                    <a:pt x="537" y="571"/>
                  </a:lnTo>
                  <a:lnTo>
                    <a:pt x="535" y="571"/>
                  </a:lnTo>
                  <a:lnTo>
                    <a:pt x="529" y="573"/>
                  </a:lnTo>
                  <a:lnTo>
                    <a:pt x="524" y="575"/>
                  </a:lnTo>
                  <a:lnTo>
                    <a:pt x="519" y="577"/>
                  </a:lnTo>
                  <a:lnTo>
                    <a:pt x="516" y="581"/>
                  </a:lnTo>
                  <a:lnTo>
                    <a:pt x="517" y="588"/>
                  </a:lnTo>
                  <a:lnTo>
                    <a:pt x="517" y="591"/>
                  </a:lnTo>
                  <a:lnTo>
                    <a:pt x="519" y="593"/>
                  </a:lnTo>
                  <a:lnTo>
                    <a:pt x="525" y="598"/>
                  </a:lnTo>
                  <a:lnTo>
                    <a:pt x="528" y="601"/>
                  </a:lnTo>
                  <a:lnTo>
                    <a:pt x="531" y="604"/>
                  </a:lnTo>
                  <a:lnTo>
                    <a:pt x="535" y="606"/>
                  </a:lnTo>
                  <a:lnTo>
                    <a:pt x="539" y="607"/>
                  </a:lnTo>
                  <a:lnTo>
                    <a:pt x="545" y="607"/>
                  </a:lnTo>
                  <a:lnTo>
                    <a:pt x="550" y="605"/>
                  </a:lnTo>
                  <a:lnTo>
                    <a:pt x="554" y="601"/>
                  </a:lnTo>
                  <a:lnTo>
                    <a:pt x="559" y="598"/>
                  </a:lnTo>
                  <a:lnTo>
                    <a:pt x="562" y="597"/>
                  </a:lnTo>
                  <a:lnTo>
                    <a:pt x="564" y="596"/>
                  </a:lnTo>
                  <a:lnTo>
                    <a:pt x="566" y="595"/>
                  </a:lnTo>
                  <a:lnTo>
                    <a:pt x="567" y="593"/>
                  </a:lnTo>
                  <a:lnTo>
                    <a:pt x="567" y="586"/>
                  </a:lnTo>
                  <a:lnTo>
                    <a:pt x="569" y="584"/>
                  </a:lnTo>
                  <a:lnTo>
                    <a:pt x="570" y="582"/>
                  </a:lnTo>
                  <a:lnTo>
                    <a:pt x="572" y="581"/>
                  </a:lnTo>
                  <a:lnTo>
                    <a:pt x="574" y="581"/>
                  </a:lnTo>
                  <a:lnTo>
                    <a:pt x="581" y="581"/>
                  </a:lnTo>
                  <a:lnTo>
                    <a:pt x="583" y="579"/>
                  </a:lnTo>
                  <a:lnTo>
                    <a:pt x="584" y="579"/>
                  </a:lnTo>
                  <a:lnTo>
                    <a:pt x="588" y="579"/>
                  </a:lnTo>
                  <a:lnTo>
                    <a:pt x="596" y="581"/>
                  </a:lnTo>
                  <a:lnTo>
                    <a:pt x="598" y="581"/>
                  </a:lnTo>
                  <a:lnTo>
                    <a:pt x="601" y="585"/>
                  </a:lnTo>
                  <a:lnTo>
                    <a:pt x="604" y="588"/>
                  </a:lnTo>
                  <a:lnTo>
                    <a:pt x="606" y="589"/>
                  </a:lnTo>
                  <a:lnTo>
                    <a:pt x="607" y="591"/>
                  </a:lnTo>
                  <a:lnTo>
                    <a:pt x="609" y="591"/>
                  </a:lnTo>
                  <a:lnTo>
                    <a:pt x="612" y="589"/>
                  </a:lnTo>
                  <a:lnTo>
                    <a:pt x="619" y="587"/>
                  </a:lnTo>
                  <a:lnTo>
                    <a:pt x="620" y="585"/>
                  </a:lnTo>
                  <a:lnTo>
                    <a:pt x="620" y="582"/>
                  </a:lnTo>
                  <a:lnTo>
                    <a:pt x="618" y="576"/>
                  </a:lnTo>
                  <a:lnTo>
                    <a:pt x="616" y="569"/>
                  </a:lnTo>
                  <a:lnTo>
                    <a:pt x="616" y="566"/>
                  </a:lnTo>
                  <a:lnTo>
                    <a:pt x="616" y="563"/>
                  </a:lnTo>
                  <a:lnTo>
                    <a:pt x="617" y="560"/>
                  </a:lnTo>
                  <a:lnTo>
                    <a:pt x="622" y="554"/>
                  </a:lnTo>
                  <a:lnTo>
                    <a:pt x="625" y="552"/>
                  </a:lnTo>
                  <a:lnTo>
                    <a:pt x="628" y="550"/>
                  </a:lnTo>
                  <a:lnTo>
                    <a:pt x="629" y="548"/>
                  </a:lnTo>
                  <a:lnTo>
                    <a:pt x="630" y="546"/>
                  </a:lnTo>
                  <a:lnTo>
                    <a:pt x="631" y="541"/>
                  </a:lnTo>
                  <a:lnTo>
                    <a:pt x="631" y="536"/>
                  </a:lnTo>
                  <a:lnTo>
                    <a:pt x="631" y="534"/>
                  </a:lnTo>
                  <a:lnTo>
                    <a:pt x="632" y="530"/>
                  </a:lnTo>
                  <a:lnTo>
                    <a:pt x="633" y="528"/>
                  </a:lnTo>
                  <a:lnTo>
                    <a:pt x="635" y="522"/>
                  </a:lnTo>
                  <a:lnTo>
                    <a:pt x="639" y="515"/>
                  </a:lnTo>
                  <a:lnTo>
                    <a:pt x="641" y="511"/>
                  </a:lnTo>
                  <a:lnTo>
                    <a:pt x="642" y="506"/>
                  </a:lnTo>
                  <a:lnTo>
                    <a:pt x="643" y="501"/>
                  </a:lnTo>
                  <a:lnTo>
                    <a:pt x="645" y="494"/>
                  </a:lnTo>
                  <a:lnTo>
                    <a:pt x="648" y="487"/>
                  </a:lnTo>
                  <a:lnTo>
                    <a:pt x="651" y="482"/>
                  </a:lnTo>
                  <a:lnTo>
                    <a:pt x="652" y="484"/>
                  </a:lnTo>
                  <a:lnTo>
                    <a:pt x="656" y="490"/>
                  </a:lnTo>
                  <a:lnTo>
                    <a:pt x="657" y="495"/>
                  </a:lnTo>
                  <a:lnTo>
                    <a:pt x="657" y="498"/>
                  </a:lnTo>
                  <a:lnTo>
                    <a:pt x="657" y="499"/>
                  </a:lnTo>
                  <a:lnTo>
                    <a:pt x="655" y="506"/>
                  </a:lnTo>
                  <a:lnTo>
                    <a:pt x="653" y="517"/>
                  </a:lnTo>
                  <a:lnTo>
                    <a:pt x="652" y="522"/>
                  </a:lnTo>
                  <a:lnTo>
                    <a:pt x="651" y="524"/>
                  </a:lnTo>
                  <a:lnTo>
                    <a:pt x="650" y="527"/>
                  </a:lnTo>
                  <a:lnTo>
                    <a:pt x="648" y="528"/>
                  </a:lnTo>
                  <a:lnTo>
                    <a:pt x="645" y="534"/>
                  </a:lnTo>
                  <a:lnTo>
                    <a:pt x="642" y="538"/>
                  </a:lnTo>
                  <a:lnTo>
                    <a:pt x="638" y="544"/>
                  </a:lnTo>
                  <a:lnTo>
                    <a:pt x="634" y="547"/>
                  </a:lnTo>
                  <a:lnTo>
                    <a:pt x="632" y="550"/>
                  </a:lnTo>
                  <a:lnTo>
                    <a:pt x="631" y="552"/>
                  </a:lnTo>
                  <a:lnTo>
                    <a:pt x="632" y="554"/>
                  </a:lnTo>
                  <a:lnTo>
                    <a:pt x="634" y="559"/>
                  </a:lnTo>
                  <a:lnTo>
                    <a:pt x="636" y="568"/>
                  </a:lnTo>
                  <a:lnTo>
                    <a:pt x="635" y="575"/>
                  </a:lnTo>
                  <a:lnTo>
                    <a:pt x="635" y="583"/>
                  </a:lnTo>
                  <a:lnTo>
                    <a:pt x="639" y="591"/>
                  </a:lnTo>
                  <a:lnTo>
                    <a:pt x="641" y="599"/>
                  </a:lnTo>
                  <a:lnTo>
                    <a:pt x="641" y="603"/>
                  </a:lnTo>
                  <a:lnTo>
                    <a:pt x="642" y="605"/>
                  </a:lnTo>
                  <a:lnTo>
                    <a:pt x="643" y="607"/>
                  </a:lnTo>
                  <a:lnTo>
                    <a:pt x="646" y="607"/>
                  </a:lnTo>
                  <a:lnTo>
                    <a:pt x="652" y="606"/>
                  </a:lnTo>
                  <a:lnTo>
                    <a:pt x="655" y="604"/>
                  </a:lnTo>
                  <a:lnTo>
                    <a:pt x="660" y="600"/>
                  </a:lnTo>
                  <a:lnTo>
                    <a:pt x="662" y="598"/>
                  </a:lnTo>
                  <a:lnTo>
                    <a:pt x="662" y="595"/>
                  </a:lnTo>
                  <a:lnTo>
                    <a:pt x="663" y="588"/>
                  </a:lnTo>
                  <a:lnTo>
                    <a:pt x="666" y="579"/>
                  </a:lnTo>
                  <a:lnTo>
                    <a:pt x="668" y="573"/>
                  </a:lnTo>
                  <a:lnTo>
                    <a:pt x="669" y="570"/>
                  </a:lnTo>
                  <a:lnTo>
                    <a:pt x="671" y="566"/>
                  </a:lnTo>
                  <a:lnTo>
                    <a:pt x="675" y="563"/>
                  </a:lnTo>
                  <a:lnTo>
                    <a:pt x="676" y="560"/>
                  </a:lnTo>
                  <a:lnTo>
                    <a:pt x="673" y="557"/>
                  </a:lnTo>
                  <a:lnTo>
                    <a:pt x="669" y="553"/>
                  </a:lnTo>
                  <a:lnTo>
                    <a:pt x="667" y="551"/>
                  </a:lnTo>
                  <a:lnTo>
                    <a:pt x="665" y="549"/>
                  </a:lnTo>
                  <a:lnTo>
                    <a:pt x="665" y="546"/>
                  </a:lnTo>
                  <a:lnTo>
                    <a:pt x="664" y="542"/>
                  </a:lnTo>
                  <a:lnTo>
                    <a:pt x="665" y="540"/>
                  </a:lnTo>
                  <a:lnTo>
                    <a:pt x="669" y="535"/>
                  </a:lnTo>
                  <a:lnTo>
                    <a:pt x="675" y="531"/>
                  </a:lnTo>
                  <a:lnTo>
                    <a:pt x="678" y="529"/>
                  </a:lnTo>
                  <a:lnTo>
                    <a:pt x="682" y="526"/>
                  </a:lnTo>
                  <a:lnTo>
                    <a:pt x="683" y="524"/>
                  </a:lnTo>
                  <a:lnTo>
                    <a:pt x="685" y="519"/>
                  </a:lnTo>
                  <a:lnTo>
                    <a:pt x="686" y="514"/>
                  </a:lnTo>
                  <a:lnTo>
                    <a:pt x="688" y="505"/>
                  </a:lnTo>
                  <a:lnTo>
                    <a:pt x="688" y="503"/>
                  </a:lnTo>
                  <a:lnTo>
                    <a:pt x="691" y="500"/>
                  </a:lnTo>
                  <a:lnTo>
                    <a:pt x="693" y="495"/>
                  </a:lnTo>
                  <a:lnTo>
                    <a:pt x="693" y="491"/>
                  </a:lnTo>
                  <a:lnTo>
                    <a:pt x="693" y="487"/>
                  </a:lnTo>
                  <a:lnTo>
                    <a:pt x="694" y="479"/>
                  </a:lnTo>
                  <a:lnTo>
                    <a:pt x="695" y="471"/>
                  </a:lnTo>
                  <a:lnTo>
                    <a:pt x="695" y="468"/>
                  </a:lnTo>
                  <a:lnTo>
                    <a:pt x="693" y="464"/>
                  </a:lnTo>
                  <a:lnTo>
                    <a:pt x="689" y="458"/>
                  </a:lnTo>
                  <a:lnTo>
                    <a:pt x="688" y="457"/>
                  </a:lnTo>
                  <a:lnTo>
                    <a:pt x="686" y="455"/>
                  </a:lnTo>
                  <a:lnTo>
                    <a:pt x="685" y="454"/>
                  </a:lnTo>
                  <a:lnTo>
                    <a:pt x="682" y="452"/>
                  </a:lnTo>
                  <a:lnTo>
                    <a:pt x="681" y="451"/>
                  </a:lnTo>
                  <a:lnTo>
                    <a:pt x="678" y="446"/>
                  </a:lnTo>
                  <a:lnTo>
                    <a:pt x="675" y="443"/>
                  </a:lnTo>
                  <a:lnTo>
                    <a:pt x="674" y="442"/>
                  </a:lnTo>
                  <a:lnTo>
                    <a:pt x="670" y="440"/>
                  </a:lnTo>
                  <a:lnTo>
                    <a:pt x="665" y="441"/>
                  </a:lnTo>
                  <a:lnTo>
                    <a:pt x="660" y="441"/>
                  </a:lnTo>
                  <a:lnTo>
                    <a:pt x="656" y="442"/>
                  </a:lnTo>
                  <a:lnTo>
                    <a:pt x="653" y="444"/>
                  </a:lnTo>
                  <a:lnTo>
                    <a:pt x="646" y="448"/>
                  </a:lnTo>
                  <a:lnTo>
                    <a:pt x="640" y="455"/>
                  </a:lnTo>
                  <a:lnTo>
                    <a:pt x="638" y="457"/>
                  </a:lnTo>
                  <a:lnTo>
                    <a:pt x="635" y="458"/>
                  </a:lnTo>
                  <a:lnTo>
                    <a:pt x="631" y="459"/>
                  </a:lnTo>
                  <a:lnTo>
                    <a:pt x="628" y="460"/>
                  </a:lnTo>
                  <a:lnTo>
                    <a:pt x="624" y="464"/>
                  </a:lnTo>
                  <a:lnTo>
                    <a:pt x="621" y="468"/>
                  </a:lnTo>
                  <a:lnTo>
                    <a:pt x="621" y="469"/>
                  </a:lnTo>
                  <a:lnTo>
                    <a:pt x="621" y="473"/>
                  </a:lnTo>
                  <a:lnTo>
                    <a:pt x="622" y="477"/>
                  </a:lnTo>
                  <a:lnTo>
                    <a:pt x="620" y="483"/>
                  </a:lnTo>
                  <a:lnTo>
                    <a:pt x="618" y="490"/>
                  </a:lnTo>
                  <a:lnTo>
                    <a:pt x="617" y="494"/>
                  </a:lnTo>
                  <a:lnTo>
                    <a:pt x="617" y="499"/>
                  </a:lnTo>
                  <a:lnTo>
                    <a:pt x="618" y="502"/>
                  </a:lnTo>
                  <a:lnTo>
                    <a:pt x="617" y="516"/>
                  </a:lnTo>
                  <a:lnTo>
                    <a:pt x="616" y="528"/>
                  </a:lnTo>
                  <a:lnTo>
                    <a:pt x="612" y="535"/>
                  </a:lnTo>
                  <a:lnTo>
                    <a:pt x="609" y="540"/>
                  </a:lnTo>
                  <a:lnTo>
                    <a:pt x="607" y="546"/>
                  </a:lnTo>
                  <a:lnTo>
                    <a:pt x="606" y="547"/>
                  </a:lnTo>
                  <a:lnTo>
                    <a:pt x="604" y="549"/>
                  </a:lnTo>
                  <a:lnTo>
                    <a:pt x="601" y="551"/>
                  </a:lnTo>
                  <a:lnTo>
                    <a:pt x="598" y="553"/>
                  </a:lnTo>
                  <a:lnTo>
                    <a:pt x="596" y="556"/>
                  </a:lnTo>
                  <a:lnTo>
                    <a:pt x="594" y="557"/>
                  </a:lnTo>
                  <a:lnTo>
                    <a:pt x="590" y="560"/>
                  </a:lnTo>
                  <a:lnTo>
                    <a:pt x="586" y="565"/>
                  </a:lnTo>
                  <a:lnTo>
                    <a:pt x="584" y="569"/>
                  </a:lnTo>
                  <a:lnTo>
                    <a:pt x="582" y="570"/>
                  </a:lnTo>
                  <a:lnTo>
                    <a:pt x="580" y="571"/>
                  </a:lnTo>
                  <a:lnTo>
                    <a:pt x="578" y="571"/>
                  </a:lnTo>
                  <a:lnTo>
                    <a:pt x="575" y="570"/>
                  </a:lnTo>
                  <a:lnTo>
                    <a:pt x="572" y="568"/>
                  </a:lnTo>
                  <a:lnTo>
                    <a:pt x="571" y="568"/>
                  </a:lnTo>
                  <a:lnTo>
                    <a:pt x="567" y="568"/>
                  </a:lnTo>
                  <a:lnTo>
                    <a:pt x="564" y="565"/>
                  </a:lnTo>
                  <a:lnTo>
                    <a:pt x="565" y="560"/>
                  </a:lnTo>
                  <a:lnTo>
                    <a:pt x="570" y="554"/>
                  </a:lnTo>
                  <a:lnTo>
                    <a:pt x="574" y="551"/>
                  </a:lnTo>
                  <a:lnTo>
                    <a:pt x="575" y="550"/>
                  </a:lnTo>
                  <a:lnTo>
                    <a:pt x="576" y="550"/>
                  </a:lnTo>
                  <a:lnTo>
                    <a:pt x="577" y="551"/>
                  </a:lnTo>
                  <a:lnTo>
                    <a:pt x="578" y="550"/>
                  </a:lnTo>
                  <a:lnTo>
                    <a:pt x="580" y="548"/>
                  </a:lnTo>
                  <a:lnTo>
                    <a:pt x="581" y="541"/>
                  </a:lnTo>
                  <a:lnTo>
                    <a:pt x="581" y="540"/>
                  </a:lnTo>
                  <a:lnTo>
                    <a:pt x="582" y="539"/>
                  </a:lnTo>
                  <a:lnTo>
                    <a:pt x="582" y="538"/>
                  </a:lnTo>
                  <a:lnTo>
                    <a:pt x="582" y="537"/>
                  </a:lnTo>
                  <a:lnTo>
                    <a:pt x="578" y="537"/>
                  </a:lnTo>
                  <a:lnTo>
                    <a:pt x="572" y="536"/>
                  </a:lnTo>
                  <a:lnTo>
                    <a:pt x="569" y="534"/>
                  </a:lnTo>
                  <a:lnTo>
                    <a:pt x="569" y="533"/>
                  </a:lnTo>
                  <a:lnTo>
                    <a:pt x="566" y="528"/>
                  </a:lnTo>
                  <a:lnTo>
                    <a:pt x="563" y="523"/>
                  </a:lnTo>
                  <a:lnTo>
                    <a:pt x="562" y="521"/>
                  </a:lnTo>
                  <a:lnTo>
                    <a:pt x="562" y="516"/>
                  </a:lnTo>
                  <a:lnTo>
                    <a:pt x="563" y="511"/>
                  </a:lnTo>
                  <a:lnTo>
                    <a:pt x="563" y="507"/>
                  </a:lnTo>
                  <a:lnTo>
                    <a:pt x="565" y="503"/>
                  </a:lnTo>
                  <a:lnTo>
                    <a:pt x="565" y="501"/>
                  </a:lnTo>
                  <a:lnTo>
                    <a:pt x="566" y="498"/>
                  </a:lnTo>
                  <a:lnTo>
                    <a:pt x="567" y="496"/>
                  </a:lnTo>
                  <a:lnTo>
                    <a:pt x="570" y="495"/>
                  </a:lnTo>
                  <a:lnTo>
                    <a:pt x="574" y="498"/>
                  </a:lnTo>
                  <a:lnTo>
                    <a:pt x="577" y="501"/>
                  </a:lnTo>
                  <a:lnTo>
                    <a:pt x="577" y="502"/>
                  </a:lnTo>
                  <a:lnTo>
                    <a:pt x="575" y="504"/>
                  </a:lnTo>
                  <a:lnTo>
                    <a:pt x="574" y="505"/>
                  </a:lnTo>
                  <a:lnTo>
                    <a:pt x="573" y="509"/>
                  </a:lnTo>
                  <a:lnTo>
                    <a:pt x="573" y="514"/>
                  </a:lnTo>
                  <a:lnTo>
                    <a:pt x="573" y="516"/>
                  </a:lnTo>
                  <a:lnTo>
                    <a:pt x="575" y="519"/>
                  </a:lnTo>
                  <a:lnTo>
                    <a:pt x="576" y="523"/>
                  </a:lnTo>
                  <a:lnTo>
                    <a:pt x="578" y="526"/>
                  </a:lnTo>
                  <a:lnTo>
                    <a:pt x="580" y="530"/>
                  </a:lnTo>
                  <a:lnTo>
                    <a:pt x="580" y="531"/>
                  </a:lnTo>
                  <a:lnTo>
                    <a:pt x="581" y="534"/>
                  </a:lnTo>
                  <a:lnTo>
                    <a:pt x="587" y="537"/>
                  </a:lnTo>
                  <a:lnTo>
                    <a:pt x="590" y="538"/>
                  </a:lnTo>
                  <a:lnTo>
                    <a:pt x="593" y="537"/>
                  </a:lnTo>
                  <a:lnTo>
                    <a:pt x="596" y="531"/>
                  </a:lnTo>
                  <a:lnTo>
                    <a:pt x="599" y="525"/>
                  </a:lnTo>
                  <a:lnTo>
                    <a:pt x="601" y="522"/>
                  </a:lnTo>
                  <a:lnTo>
                    <a:pt x="601" y="517"/>
                  </a:lnTo>
                  <a:lnTo>
                    <a:pt x="602" y="514"/>
                  </a:lnTo>
                  <a:lnTo>
                    <a:pt x="601" y="511"/>
                  </a:lnTo>
                  <a:lnTo>
                    <a:pt x="600" y="503"/>
                  </a:lnTo>
                  <a:lnTo>
                    <a:pt x="601" y="498"/>
                  </a:lnTo>
                  <a:lnTo>
                    <a:pt x="601" y="495"/>
                  </a:lnTo>
                  <a:lnTo>
                    <a:pt x="600" y="490"/>
                  </a:lnTo>
                  <a:lnTo>
                    <a:pt x="598" y="483"/>
                  </a:lnTo>
                  <a:lnTo>
                    <a:pt x="596" y="481"/>
                  </a:lnTo>
                  <a:lnTo>
                    <a:pt x="592" y="478"/>
                  </a:lnTo>
                  <a:lnTo>
                    <a:pt x="585" y="473"/>
                  </a:lnTo>
                  <a:lnTo>
                    <a:pt x="584" y="472"/>
                  </a:lnTo>
                  <a:lnTo>
                    <a:pt x="585" y="469"/>
                  </a:lnTo>
                  <a:lnTo>
                    <a:pt x="587" y="465"/>
                  </a:lnTo>
                  <a:lnTo>
                    <a:pt x="590" y="465"/>
                  </a:lnTo>
                  <a:lnTo>
                    <a:pt x="597" y="468"/>
                  </a:lnTo>
                  <a:lnTo>
                    <a:pt x="601" y="470"/>
                  </a:lnTo>
                  <a:lnTo>
                    <a:pt x="602" y="471"/>
                  </a:lnTo>
                  <a:lnTo>
                    <a:pt x="607" y="470"/>
                  </a:lnTo>
                  <a:lnTo>
                    <a:pt x="610" y="468"/>
                  </a:lnTo>
                  <a:lnTo>
                    <a:pt x="613" y="466"/>
                  </a:lnTo>
                  <a:lnTo>
                    <a:pt x="615" y="463"/>
                  </a:lnTo>
                  <a:lnTo>
                    <a:pt x="616" y="461"/>
                  </a:lnTo>
                  <a:lnTo>
                    <a:pt x="617" y="459"/>
                  </a:lnTo>
                  <a:lnTo>
                    <a:pt x="619" y="458"/>
                  </a:lnTo>
                  <a:lnTo>
                    <a:pt x="620" y="457"/>
                  </a:lnTo>
                  <a:lnTo>
                    <a:pt x="622" y="453"/>
                  </a:lnTo>
                  <a:lnTo>
                    <a:pt x="624" y="447"/>
                  </a:lnTo>
                  <a:lnTo>
                    <a:pt x="625" y="445"/>
                  </a:lnTo>
                  <a:lnTo>
                    <a:pt x="625" y="443"/>
                  </a:lnTo>
                  <a:lnTo>
                    <a:pt x="624" y="442"/>
                  </a:lnTo>
                  <a:lnTo>
                    <a:pt x="622" y="442"/>
                  </a:lnTo>
                  <a:lnTo>
                    <a:pt x="617" y="441"/>
                  </a:lnTo>
                  <a:lnTo>
                    <a:pt x="613" y="443"/>
                  </a:lnTo>
                  <a:lnTo>
                    <a:pt x="609" y="444"/>
                  </a:lnTo>
                  <a:lnTo>
                    <a:pt x="607" y="445"/>
                  </a:lnTo>
                  <a:lnTo>
                    <a:pt x="602" y="447"/>
                  </a:lnTo>
                  <a:lnTo>
                    <a:pt x="597" y="448"/>
                  </a:lnTo>
                  <a:lnTo>
                    <a:pt x="590" y="447"/>
                  </a:lnTo>
                  <a:lnTo>
                    <a:pt x="588" y="445"/>
                  </a:lnTo>
                  <a:lnTo>
                    <a:pt x="586" y="444"/>
                  </a:lnTo>
                  <a:lnTo>
                    <a:pt x="583" y="440"/>
                  </a:lnTo>
                  <a:lnTo>
                    <a:pt x="578" y="436"/>
                  </a:lnTo>
                  <a:lnTo>
                    <a:pt x="576" y="434"/>
                  </a:lnTo>
                  <a:lnTo>
                    <a:pt x="575" y="433"/>
                  </a:lnTo>
                  <a:lnTo>
                    <a:pt x="573" y="432"/>
                  </a:lnTo>
                  <a:lnTo>
                    <a:pt x="570" y="433"/>
                  </a:lnTo>
                  <a:lnTo>
                    <a:pt x="565" y="436"/>
                  </a:lnTo>
                  <a:lnTo>
                    <a:pt x="563" y="438"/>
                  </a:lnTo>
                  <a:lnTo>
                    <a:pt x="562" y="442"/>
                  </a:lnTo>
                  <a:lnTo>
                    <a:pt x="562" y="445"/>
                  </a:lnTo>
                  <a:lnTo>
                    <a:pt x="563" y="448"/>
                  </a:lnTo>
                  <a:close/>
                  <a:moveTo>
                    <a:pt x="511" y="492"/>
                  </a:moveTo>
                  <a:lnTo>
                    <a:pt x="511" y="495"/>
                  </a:lnTo>
                  <a:lnTo>
                    <a:pt x="511" y="499"/>
                  </a:lnTo>
                  <a:lnTo>
                    <a:pt x="511" y="501"/>
                  </a:lnTo>
                  <a:lnTo>
                    <a:pt x="513" y="503"/>
                  </a:lnTo>
                  <a:lnTo>
                    <a:pt x="516" y="504"/>
                  </a:lnTo>
                  <a:lnTo>
                    <a:pt x="518" y="504"/>
                  </a:lnTo>
                  <a:lnTo>
                    <a:pt x="519" y="504"/>
                  </a:lnTo>
                  <a:lnTo>
                    <a:pt x="522" y="505"/>
                  </a:lnTo>
                  <a:lnTo>
                    <a:pt x="524" y="507"/>
                  </a:lnTo>
                  <a:lnTo>
                    <a:pt x="526" y="510"/>
                  </a:lnTo>
                  <a:lnTo>
                    <a:pt x="528" y="510"/>
                  </a:lnTo>
                  <a:lnTo>
                    <a:pt x="529" y="510"/>
                  </a:lnTo>
                  <a:lnTo>
                    <a:pt x="530" y="509"/>
                  </a:lnTo>
                  <a:lnTo>
                    <a:pt x="532" y="504"/>
                  </a:lnTo>
                  <a:lnTo>
                    <a:pt x="535" y="499"/>
                  </a:lnTo>
                  <a:lnTo>
                    <a:pt x="535" y="496"/>
                  </a:lnTo>
                  <a:lnTo>
                    <a:pt x="534" y="494"/>
                  </a:lnTo>
                  <a:lnTo>
                    <a:pt x="534" y="493"/>
                  </a:lnTo>
                  <a:lnTo>
                    <a:pt x="534" y="491"/>
                  </a:lnTo>
                  <a:lnTo>
                    <a:pt x="535" y="490"/>
                  </a:lnTo>
                  <a:lnTo>
                    <a:pt x="537" y="490"/>
                  </a:lnTo>
                  <a:lnTo>
                    <a:pt x="540" y="489"/>
                  </a:lnTo>
                  <a:lnTo>
                    <a:pt x="542" y="489"/>
                  </a:lnTo>
                  <a:lnTo>
                    <a:pt x="543" y="490"/>
                  </a:lnTo>
                  <a:lnTo>
                    <a:pt x="545" y="492"/>
                  </a:lnTo>
                  <a:lnTo>
                    <a:pt x="545" y="494"/>
                  </a:lnTo>
                  <a:lnTo>
                    <a:pt x="545" y="496"/>
                  </a:lnTo>
                  <a:lnTo>
                    <a:pt x="542" y="501"/>
                  </a:lnTo>
                  <a:lnTo>
                    <a:pt x="541" y="503"/>
                  </a:lnTo>
                  <a:lnTo>
                    <a:pt x="539" y="506"/>
                  </a:lnTo>
                  <a:lnTo>
                    <a:pt x="537" y="510"/>
                  </a:lnTo>
                  <a:lnTo>
                    <a:pt x="536" y="511"/>
                  </a:lnTo>
                  <a:lnTo>
                    <a:pt x="534" y="517"/>
                  </a:lnTo>
                  <a:lnTo>
                    <a:pt x="532" y="522"/>
                  </a:lnTo>
                  <a:lnTo>
                    <a:pt x="530" y="525"/>
                  </a:lnTo>
                  <a:lnTo>
                    <a:pt x="529" y="528"/>
                  </a:lnTo>
                  <a:lnTo>
                    <a:pt x="528" y="531"/>
                  </a:lnTo>
                  <a:lnTo>
                    <a:pt x="529" y="535"/>
                  </a:lnTo>
                  <a:lnTo>
                    <a:pt x="531" y="542"/>
                  </a:lnTo>
                  <a:lnTo>
                    <a:pt x="530" y="545"/>
                  </a:lnTo>
                  <a:lnTo>
                    <a:pt x="528" y="548"/>
                  </a:lnTo>
                  <a:lnTo>
                    <a:pt x="528" y="550"/>
                  </a:lnTo>
                  <a:lnTo>
                    <a:pt x="527" y="558"/>
                  </a:lnTo>
                  <a:lnTo>
                    <a:pt x="527" y="562"/>
                  </a:lnTo>
                  <a:lnTo>
                    <a:pt x="526" y="562"/>
                  </a:lnTo>
                  <a:lnTo>
                    <a:pt x="525" y="564"/>
                  </a:lnTo>
                  <a:lnTo>
                    <a:pt x="523" y="568"/>
                  </a:lnTo>
                  <a:lnTo>
                    <a:pt x="522" y="569"/>
                  </a:lnTo>
                  <a:lnTo>
                    <a:pt x="519" y="571"/>
                  </a:lnTo>
                  <a:lnTo>
                    <a:pt x="518" y="572"/>
                  </a:lnTo>
                  <a:lnTo>
                    <a:pt x="517" y="574"/>
                  </a:lnTo>
                  <a:lnTo>
                    <a:pt x="516" y="577"/>
                  </a:lnTo>
                  <a:lnTo>
                    <a:pt x="515" y="582"/>
                  </a:lnTo>
                  <a:lnTo>
                    <a:pt x="514" y="584"/>
                  </a:lnTo>
                  <a:lnTo>
                    <a:pt x="514" y="586"/>
                  </a:lnTo>
                  <a:lnTo>
                    <a:pt x="513" y="587"/>
                  </a:lnTo>
                  <a:lnTo>
                    <a:pt x="511" y="588"/>
                  </a:lnTo>
                  <a:lnTo>
                    <a:pt x="504" y="595"/>
                  </a:lnTo>
                  <a:lnTo>
                    <a:pt x="494" y="605"/>
                  </a:lnTo>
                  <a:lnTo>
                    <a:pt x="489" y="610"/>
                  </a:lnTo>
                  <a:lnTo>
                    <a:pt x="487" y="611"/>
                  </a:lnTo>
                  <a:lnTo>
                    <a:pt x="481" y="616"/>
                  </a:lnTo>
                  <a:lnTo>
                    <a:pt x="479" y="617"/>
                  </a:lnTo>
                  <a:lnTo>
                    <a:pt x="477" y="619"/>
                  </a:lnTo>
                  <a:lnTo>
                    <a:pt x="474" y="622"/>
                  </a:lnTo>
                  <a:lnTo>
                    <a:pt x="471" y="628"/>
                  </a:lnTo>
                  <a:lnTo>
                    <a:pt x="470" y="632"/>
                  </a:lnTo>
                  <a:lnTo>
                    <a:pt x="471" y="633"/>
                  </a:lnTo>
                  <a:lnTo>
                    <a:pt x="471" y="636"/>
                  </a:lnTo>
                  <a:lnTo>
                    <a:pt x="471" y="640"/>
                  </a:lnTo>
                  <a:lnTo>
                    <a:pt x="470" y="644"/>
                  </a:lnTo>
                  <a:lnTo>
                    <a:pt x="469" y="649"/>
                  </a:lnTo>
                  <a:lnTo>
                    <a:pt x="468" y="652"/>
                  </a:lnTo>
                  <a:lnTo>
                    <a:pt x="468" y="656"/>
                  </a:lnTo>
                  <a:lnTo>
                    <a:pt x="467" y="659"/>
                  </a:lnTo>
                  <a:lnTo>
                    <a:pt x="466" y="663"/>
                  </a:lnTo>
                  <a:lnTo>
                    <a:pt x="465" y="666"/>
                  </a:lnTo>
                  <a:lnTo>
                    <a:pt x="464" y="675"/>
                  </a:lnTo>
                  <a:lnTo>
                    <a:pt x="465" y="685"/>
                  </a:lnTo>
                  <a:lnTo>
                    <a:pt x="465" y="689"/>
                  </a:lnTo>
                  <a:lnTo>
                    <a:pt x="462" y="691"/>
                  </a:lnTo>
                  <a:lnTo>
                    <a:pt x="460" y="693"/>
                  </a:lnTo>
                  <a:lnTo>
                    <a:pt x="457" y="696"/>
                  </a:lnTo>
                  <a:lnTo>
                    <a:pt x="453" y="700"/>
                  </a:lnTo>
                  <a:lnTo>
                    <a:pt x="447" y="702"/>
                  </a:lnTo>
                  <a:lnTo>
                    <a:pt x="445" y="703"/>
                  </a:lnTo>
                  <a:lnTo>
                    <a:pt x="444" y="702"/>
                  </a:lnTo>
                  <a:lnTo>
                    <a:pt x="443" y="700"/>
                  </a:lnTo>
                  <a:lnTo>
                    <a:pt x="442" y="699"/>
                  </a:lnTo>
                  <a:lnTo>
                    <a:pt x="438" y="693"/>
                  </a:lnTo>
                  <a:lnTo>
                    <a:pt x="437" y="689"/>
                  </a:lnTo>
                  <a:lnTo>
                    <a:pt x="437" y="688"/>
                  </a:lnTo>
                  <a:lnTo>
                    <a:pt x="439" y="686"/>
                  </a:lnTo>
                  <a:lnTo>
                    <a:pt x="441" y="681"/>
                  </a:lnTo>
                  <a:lnTo>
                    <a:pt x="441" y="678"/>
                  </a:lnTo>
                  <a:lnTo>
                    <a:pt x="438" y="677"/>
                  </a:lnTo>
                  <a:lnTo>
                    <a:pt x="437" y="677"/>
                  </a:lnTo>
                  <a:lnTo>
                    <a:pt x="436" y="677"/>
                  </a:lnTo>
                  <a:lnTo>
                    <a:pt x="433" y="679"/>
                  </a:lnTo>
                  <a:lnTo>
                    <a:pt x="427" y="685"/>
                  </a:lnTo>
                  <a:lnTo>
                    <a:pt x="426" y="687"/>
                  </a:lnTo>
                  <a:lnTo>
                    <a:pt x="427" y="689"/>
                  </a:lnTo>
                  <a:lnTo>
                    <a:pt x="429" y="689"/>
                  </a:lnTo>
                  <a:lnTo>
                    <a:pt x="430" y="689"/>
                  </a:lnTo>
                  <a:lnTo>
                    <a:pt x="431" y="692"/>
                  </a:lnTo>
                  <a:lnTo>
                    <a:pt x="431" y="694"/>
                  </a:lnTo>
                  <a:lnTo>
                    <a:pt x="429" y="697"/>
                  </a:lnTo>
                  <a:lnTo>
                    <a:pt x="426" y="698"/>
                  </a:lnTo>
                  <a:lnTo>
                    <a:pt x="423" y="701"/>
                  </a:lnTo>
                  <a:lnTo>
                    <a:pt x="419" y="702"/>
                  </a:lnTo>
                  <a:lnTo>
                    <a:pt x="417" y="701"/>
                  </a:lnTo>
                  <a:lnTo>
                    <a:pt x="413" y="698"/>
                  </a:lnTo>
                  <a:lnTo>
                    <a:pt x="410" y="694"/>
                  </a:lnTo>
                  <a:lnTo>
                    <a:pt x="408" y="690"/>
                  </a:lnTo>
                  <a:lnTo>
                    <a:pt x="410" y="687"/>
                  </a:lnTo>
                  <a:lnTo>
                    <a:pt x="414" y="685"/>
                  </a:lnTo>
                  <a:lnTo>
                    <a:pt x="417" y="681"/>
                  </a:lnTo>
                  <a:lnTo>
                    <a:pt x="423" y="673"/>
                  </a:lnTo>
                  <a:lnTo>
                    <a:pt x="425" y="668"/>
                  </a:lnTo>
                  <a:lnTo>
                    <a:pt x="425" y="667"/>
                  </a:lnTo>
                  <a:lnTo>
                    <a:pt x="424" y="667"/>
                  </a:lnTo>
                  <a:lnTo>
                    <a:pt x="423" y="666"/>
                  </a:lnTo>
                  <a:lnTo>
                    <a:pt x="423" y="663"/>
                  </a:lnTo>
                  <a:lnTo>
                    <a:pt x="423" y="657"/>
                  </a:lnTo>
                  <a:lnTo>
                    <a:pt x="424" y="653"/>
                  </a:lnTo>
                  <a:lnTo>
                    <a:pt x="426" y="649"/>
                  </a:lnTo>
                  <a:lnTo>
                    <a:pt x="430" y="640"/>
                  </a:lnTo>
                  <a:lnTo>
                    <a:pt x="432" y="636"/>
                  </a:lnTo>
                  <a:lnTo>
                    <a:pt x="431" y="635"/>
                  </a:lnTo>
                  <a:lnTo>
                    <a:pt x="429" y="633"/>
                  </a:lnTo>
                  <a:lnTo>
                    <a:pt x="429" y="631"/>
                  </a:lnTo>
                  <a:lnTo>
                    <a:pt x="426" y="629"/>
                  </a:lnTo>
                  <a:lnTo>
                    <a:pt x="424" y="626"/>
                  </a:lnTo>
                  <a:lnTo>
                    <a:pt x="422" y="621"/>
                  </a:lnTo>
                  <a:lnTo>
                    <a:pt x="419" y="619"/>
                  </a:lnTo>
                  <a:lnTo>
                    <a:pt x="417" y="618"/>
                  </a:lnTo>
                  <a:lnTo>
                    <a:pt x="415" y="617"/>
                  </a:lnTo>
                  <a:lnTo>
                    <a:pt x="418" y="614"/>
                  </a:lnTo>
                  <a:lnTo>
                    <a:pt x="421" y="611"/>
                  </a:lnTo>
                  <a:lnTo>
                    <a:pt x="429" y="606"/>
                  </a:lnTo>
                  <a:lnTo>
                    <a:pt x="433" y="603"/>
                  </a:lnTo>
                  <a:lnTo>
                    <a:pt x="439" y="600"/>
                  </a:lnTo>
                  <a:lnTo>
                    <a:pt x="444" y="599"/>
                  </a:lnTo>
                  <a:lnTo>
                    <a:pt x="446" y="600"/>
                  </a:lnTo>
                  <a:lnTo>
                    <a:pt x="446" y="603"/>
                  </a:lnTo>
                  <a:lnTo>
                    <a:pt x="448" y="605"/>
                  </a:lnTo>
                  <a:lnTo>
                    <a:pt x="450" y="606"/>
                  </a:lnTo>
                  <a:lnTo>
                    <a:pt x="453" y="607"/>
                  </a:lnTo>
                  <a:lnTo>
                    <a:pt x="455" y="608"/>
                  </a:lnTo>
                  <a:lnTo>
                    <a:pt x="456" y="607"/>
                  </a:lnTo>
                  <a:lnTo>
                    <a:pt x="459" y="605"/>
                  </a:lnTo>
                  <a:lnTo>
                    <a:pt x="462" y="600"/>
                  </a:lnTo>
                  <a:lnTo>
                    <a:pt x="462" y="599"/>
                  </a:lnTo>
                  <a:lnTo>
                    <a:pt x="460" y="597"/>
                  </a:lnTo>
                  <a:lnTo>
                    <a:pt x="458" y="595"/>
                  </a:lnTo>
                  <a:lnTo>
                    <a:pt x="460" y="592"/>
                  </a:lnTo>
                  <a:lnTo>
                    <a:pt x="465" y="583"/>
                  </a:lnTo>
                  <a:lnTo>
                    <a:pt x="467" y="576"/>
                  </a:lnTo>
                  <a:lnTo>
                    <a:pt x="466" y="572"/>
                  </a:lnTo>
                  <a:lnTo>
                    <a:pt x="466" y="568"/>
                  </a:lnTo>
                  <a:lnTo>
                    <a:pt x="465" y="563"/>
                  </a:lnTo>
                  <a:lnTo>
                    <a:pt x="464" y="556"/>
                  </a:lnTo>
                  <a:lnTo>
                    <a:pt x="461" y="547"/>
                  </a:lnTo>
                  <a:lnTo>
                    <a:pt x="461" y="545"/>
                  </a:lnTo>
                  <a:lnTo>
                    <a:pt x="462" y="535"/>
                  </a:lnTo>
                  <a:lnTo>
                    <a:pt x="464" y="529"/>
                  </a:lnTo>
                  <a:lnTo>
                    <a:pt x="464" y="528"/>
                  </a:lnTo>
                  <a:lnTo>
                    <a:pt x="467" y="524"/>
                  </a:lnTo>
                  <a:lnTo>
                    <a:pt x="469" y="524"/>
                  </a:lnTo>
                  <a:lnTo>
                    <a:pt x="471" y="521"/>
                  </a:lnTo>
                  <a:lnTo>
                    <a:pt x="481" y="512"/>
                  </a:lnTo>
                  <a:lnTo>
                    <a:pt x="487" y="509"/>
                  </a:lnTo>
                  <a:lnTo>
                    <a:pt x="488" y="509"/>
                  </a:lnTo>
                  <a:lnTo>
                    <a:pt x="489" y="509"/>
                  </a:lnTo>
                  <a:lnTo>
                    <a:pt x="490" y="509"/>
                  </a:lnTo>
                  <a:lnTo>
                    <a:pt x="493" y="506"/>
                  </a:lnTo>
                  <a:lnTo>
                    <a:pt x="493" y="505"/>
                  </a:lnTo>
                  <a:lnTo>
                    <a:pt x="492" y="504"/>
                  </a:lnTo>
                  <a:lnTo>
                    <a:pt x="491" y="503"/>
                  </a:lnTo>
                  <a:lnTo>
                    <a:pt x="491" y="500"/>
                  </a:lnTo>
                  <a:lnTo>
                    <a:pt x="492" y="496"/>
                  </a:lnTo>
                  <a:lnTo>
                    <a:pt x="493" y="490"/>
                  </a:lnTo>
                  <a:lnTo>
                    <a:pt x="495" y="484"/>
                  </a:lnTo>
                  <a:lnTo>
                    <a:pt x="499" y="482"/>
                  </a:lnTo>
                  <a:lnTo>
                    <a:pt x="502" y="480"/>
                  </a:lnTo>
                  <a:lnTo>
                    <a:pt x="506" y="480"/>
                  </a:lnTo>
                  <a:lnTo>
                    <a:pt x="509" y="480"/>
                  </a:lnTo>
                  <a:lnTo>
                    <a:pt x="512" y="479"/>
                  </a:lnTo>
                  <a:lnTo>
                    <a:pt x="513" y="480"/>
                  </a:lnTo>
                  <a:lnTo>
                    <a:pt x="513" y="481"/>
                  </a:lnTo>
                  <a:lnTo>
                    <a:pt x="513" y="483"/>
                  </a:lnTo>
                  <a:lnTo>
                    <a:pt x="512" y="489"/>
                  </a:lnTo>
                  <a:lnTo>
                    <a:pt x="511" y="492"/>
                  </a:lnTo>
                  <a:close/>
                  <a:moveTo>
                    <a:pt x="456" y="116"/>
                  </a:moveTo>
                  <a:lnTo>
                    <a:pt x="456" y="113"/>
                  </a:lnTo>
                  <a:lnTo>
                    <a:pt x="456" y="108"/>
                  </a:lnTo>
                  <a:lnTo>
                    <a:pt x="455" y="106"/>
                  </a:lnTo>
                  <a:lnTo>
                    <a:pt x="454" y="104"/>
                  </a:lnTo>
                  <a:lnTo>
                    <a:pt x="452" y="100"/>
                  </a:lnTo>
                  <a:lnTo>
                    <a:pt x="449" y="96"/>
                  </a:lnTo>
                  <a:lnTo>
                    <a:pt x="449" y="94"/>
                  </a:lnTo>
                  <a:lnTo>
                    <a:pt x="449" y="92"/>
                  </a:lnTo>
                  <a:lnTo>
                    <a:pt x="446" y="88"/>
                  </a:lnTo>
                  <a:lnTo>
                    <a:pt x="443" y="85"/>
                  </a:lnTo>
                  <a:lnTo>
                    <a:pt x="438" y="82"/>
                  </a:lnTo>
                  <a:lnTo>
                    <a:pt x="437" y="81"/>
                  </a:lnTo>
                  <a:lnTo>
                    <a:pt x="436" y="79"/>
                  </a:lnTo>
                  <a:lnTo>
                    <a:pt x="435" y="76"/>
                  </a:lnTo>
                  <a:lnTo>
                    <a:pt x="432" y="74"/>
                  </a:lnTo>
                  <a:lnTo>
                    <a:pt x="430" y="73"/>
                  </a:lnTo>
                  <a:lnTo>
                    <a:pt x="425" y="72"/>
                  </a:lnTo>
                  <a:lnTo>
                    <a:pt x="422" y="73"/>
                  </a:lnTo>
                  <a:lnTo>
                    <a:pt x="419" y="78"/>
                  </a:lnTo>
                  <a:lnTo>
                    <a:pt x="419" y="80"/>
                  </a:lnTo>
                  <a:lnTo>
                    <a:pt x="420" y="81"/>
                  </a:lnTo>
                  <a:lnTo>
                    <a:pt x="421" y="83"/>
                  </a:lnTo>
                  <a:lnTo>
                    <a:pt x="422" y="85"/>
                  </a:lnTo>
                  <a:lnTo>
                    <a:pt x="423" y="87"/>
                  </a:lnTo>
                  <a:lnTo>
                    <a:pt x="425" y="90"/>
                  </a:lnTo>
                  <a:lnTo>
                    <a:pt x="426" y="93"/>
                  </a:lnTo>
                  <a:lnTo>
                    <a:pt x="430" y="97"/>
                  </a:lnTo>
                  <a:lnTo>
                    <a:pt x="431" y="99"/>
                  </a:lnTo>
                  <a:lnTo>
                    <a:pt x="430" y="102"/>
                  </a:lnTo>
                  <a:lnTo>
                    <a:pt x="429" y="104"/>
                  </a:lnTo>
                  <a:lnTo>
                    <a:pt x="430" y="107"/>
                  </a:lnTo>
                  <a:lnTo>
                    <a:pt x="430" y="110"/>
                  </a:lnTo>
                  <a:lnTo>
                    <a:pt x="431" y="114"/>
                  </a:lnTo>
                  <a:lnTo>
                    <a:pt x="432" y="116"/>
                  </a:lnTo>
                  <a:lnTo>
                    <a:pt x="434" y="117"/>
                  </a:lnTo>
                  <a:lnTo>
                    <a:pt x="437" y="116"/>
                  </a:lnTo>
                  <a:lnTo>
                    <a:pt x="439" y="116"/>
                  </a:lnTo>
                  <a:lnTo>
                    <a:pt x="443" y="115"/>
                  </a:lnTo>
                  <a:lnTo>
                    <a:pt x="444" y="118"/>
                  </a:lnTo>
                  <a:lnTo>
                    <a:pt x="445" y="120"/>
                  </a:lnTo>
                  <a:lnTo>
                    <a:pt x="448" y="121"/>
                  </a:lnTo>
                  <a:lnTo>
                    <a:pt x="450" y="121"/>
                  </a:lnTo>
                  <a:lnTo>
                    <a:pt x="454" y="121"/>
                  </a:lnTo>
                  <a:lnTo>
                    <a:pt x="457" y="119"/>
                  </a:lnTo>
                  <a:lnTo>
                    <a:pt x="460" y="118"/>
                  </a:lnTo>
                  <a:lnTo>
                    <a:pt x="461" y="116"/>
                  </a:lnTo>
                  <a:lnTo>
                    <a:pt x="459" y="116"/>
                  </a:lnTo>
                  <a:lnTo>
                    <a:pt x="456" y="116"/>
                  </a:lnTo>
                  <a:close/>
                  <a:moveTo>
                    <a:pt x="459" y="53"/>
                  </a:moveTo>
                  <a:lnTo>
                    <a:pt x="465" y="55"/>
                  </a:lnTo>
                  <a:lnTo>
                    <a:pt x="469" y="58"/>
                  </a:lnTo>
                  <a:lnTo>
                    <a:pt x="471" y="60"/>
                  </a:lnTo>
                  <a:lnTo>
                    <a:pt x="473" y="63"/>
                  </a:lnTo>
                  <a:lnTo>
                    <a:pt x="479" y="65"/>
                  </a:lnTo>
                  <a:lnTo>
                    <a:pt x="483" y="67"/>
                  </a:lnTo>
                  <a:lnTo>
                    <a:pt x="487" y="64"/>
                  </a:lnTo>
                  <a:lnTo>
                    <a:pt x="490" y="63"/>
                  </a:lnTo>
                  <a:lnTo>
                    <a:pt x="492" y="69"/>
                  </a:lnTo>
                  <a:lnTo>
                    <a:pt x="492" y="75"/>
                  </a:lnTo>
                  <a:lnTo>
                    <a:pt x="492" y="76"/>
                  </a:lnTo>
                  <a:lnTo>
                    <a:pt x="493" y="81"/>
                  </a:lnTo>
                  <a:lnTo>
                    <a:pt x="496" y="85"/>
                  </a:lnTo>
                  <a:lnTo>
                    <a:pt x="502" y="90"/>
                  </a:lnTo>
                  <a:lnTo>
                    <a:pt x="507" y="94"/>
                  </a:lnTo>
                  <a:lnTo>
                    <a:pt x="509" y="97"/>
                  </a:lnTo>
                  <a:lnTo>
                    <a:pt x="513" y="95"/>
                  </a:lnTo>
                  <a:lnTo>
                    <a:pt x="516" y="95"/>
                  </a:lnTo>
                  <a:lnTo>
                    <a:pt x="518" y="96"/>
                  </a:lnTo>
                  <a:lnTo>
                    <a:pt x="519" y="98"/>
                  </a:lnTo>
                  <a:lnTo>
                    <a:pt x="522" y="100"/>
                  </a:lnTo>
                  <a:lnTo>
                    <a:pt x="524" y="104"/>
                  </a:lnTo>
                  <a:lnTo>
                    <a:pt x="523" y="107"/>
                  </a:lnTo>
                  <a:lnTo>
                    <a:pt x="520" y="110"/>
                  </a:lnTo>
                  <a:lnTo>
                    <a:pt x="518" y="115"/>
                  </a:lnTo>
                  <a:lnTo>
                    <a:pt x="516" y="117"/>
                  </a:lnTo>
                  <a:lnTo>
                    <a:pt x="512" y="118"/>
                  </a:lnTo>
                  <a:lnTo>
                    <a:pt x="508" y="118"/>
                  </a:lnTo>
                  <a:lnTo>
                    <a:pt x="500" y="117"/>
                  </a:lnTo>
                  <a:lnTo>
                    <a:pt x="492" y="114"/>
                  </a:lnTo>
                  <a:lnTo>
                    <a:pt x="484" y="111"/>
                  </a:lnTo>
                  <a:lnTo>
                    <a:pt x="482" y="111"/>
                  </a:lnTo>
                  <a:lnTo>
                    <a:pt x="478" y="109"/>
                  </a:lnTo>
                  <a:lnTo>
                    <a:pt x="473" y="107"/>
                  </a:lnTo>
                  <a:lnTo>
                    <a:pt x="471" y="106"/>
                  </a:lnTo>
                  <a:lnTo>
                    <a:pt x="470" y="104"/>
                  </a:lnTo>
                  <a:lnTo>
                    <a:pt x="471" y="99"/>
                  </a:lnTo>
                  <a:lnTo>
                    <a:pt x="473" y="96"/>
                  </a:lnTo>
                  <a:lnTo>
                    <a:pt x="477" y="95"/>
                  </a:lnTo>
                  <a:lnTo>
                    <a:pt x="479" y="94"/>
                  </a:lnTo>
                  <a:lnTo>
                    <a:pt x="478" y="90"/>
                  </a:lnTo>
                  <a:lnTo>
                    <a:pt x="474" y="86"/>
                  </a:lnTo>
                  <a:lnTo>
                    <a:pt x="471" y="85"/>
                  </a:lnTo>
                  <a:lnTo>
                    <a:pt x="468" y="84"/>
                  </a:lnTo>
                  <a:lnTo>
                    <a:pt x="465" y="82"/>
                  </a:lnTo>
                  <a:lnTo>
                    <a:pt x="462" y="80"/>
                  </a:lnTo>
                  <a:lnTo>
                    <a:pt x="461" y="78"/>
                  </a:lnTo>
                  <a:lnTo>
                    <a:pt x="459" y="75"/>
                  </a:lnTo>
                  <a:lnTo>
                    <a:pt x="456" y="74"/>
                  </a:lnTo>
                  <a:lnTo>
                    <a:pt x="453" y="74"/>
                  </a:lnTo>
                  <a:lnTo>
                    <a:pt x="448" y="74"/>
                  </a:lnTo>
                  <a:lnTo>
                    <a:pt x="445" y="72"/>
                  </a:lnTo>
                  <a:lnTo>
                    <a:pt x="444" y="69"/>
                  </a:lnTo>
                  <a:lnTo>
                    <a:pt x="443" y="65"/>
                  </a:lnTo>
                  <a:lnTo>
                    <a:pt x="444" y="61"/>
                  </a:lnTo>
                  <a:lnTo>
                    <a:pt x="445" y="58"/>
                  </a:lnTo>
                  <a:lnTo>
                    <a:pt x="447" y="56"/>
                  </a:lnTo>
                  <a:lnTo>
                    <a:pt x="449" y="55"/>
                  </a:lnTo>
                  <a:lnTo>
                    <a:pt x="455" y="53"/>
                  </a:lnTo>
                  <a:lnTo>
                    <a:pt x="459" y="53"/>
                  </a:lnTo>
                  <a:close/>
                  <a:moveTo>
                    <a:pt x="588" y="425"/>
                  </a:moveTo>
                  <a:lnTo>
                    <a:pt x="594" y="425"/>
                  </a:lnTo>
                  <a:lnTo>
                    <a:pt x="596" y="426"/>
                  </a:lnTo>
                  <a:lnTo>
                    <a:pt x="597" y="428"/>
                  </a:lnTo>
                  <a:lnTo>
                    <a:pt x="596" y="430"/>
                  </a:lnTo>
                  <a:lnTo>
                    <a:pt x="593" y="431"/>
                  </a:lnTo>
                  <a:lnTo>
                    <a:pt x="590" y="431"/>
                  </a:lnTo>
                  <a:lnTo>
                    <a:pt x="588" y="431"/>
                  </a:lnTo>
                  <a:lnTo>
                    <a:pt x="586" y="429"/>
                  </a:lnTo>
                  <a:lnTo>
                    <a:pt x="586" y="426"/>
                  </a:lnTo>
                  <a:lnTo>
                    <a:pt x="588" y="425"/>
                  </a:lnTo>
                  <a:close/>
                  <a:moveTo>
                    <a:pt x="622" y="421"/>
                  </a:moveTo>
                  <a:lnTo>
                    <a:pt x="624" y="420"/>
                  </a:lnTo>
                  <a:lnTo>
                    <a:pt x="624" y="417"/>
                  </a:lnTo>
                  <a:lnTo>
                    <a:pt x="623" y="413"/>
                  </a:lnTo>
                  <a:lnTo>
                    <a:pt x="623" y="410"/>
                  </a:lnTo>
                  <a:lnTo>
                    <a:pt x="624" y="403"/>
                  </a:lnTo>
                  <a:lnTo>
                    <a:pt x="627" y="397"/>
                  </a:lnTo>
                  <a:lnTo>
                    <a:pt x="627" y="393"/>
                  </a:lnTo>
                  <a:lnTo>
                    <a:pt x="628" y="389"/>
                  </a:lnTo>
                  <a:lnTo>
                    <a:pt x="629" y="383"/>
                  </a:lnTo>
                  <a:lnTo>
                    <a:pt x="630" y="376"/>
                  </a:lnTo>
                  <a:lnTo>
                    <a:pt x="631" y="372"/>
                  </a:lnTo>
                  <a:lnTo>
                    <a:pt x="632" y="366"/>
                  </a:lnTo>
                  <a:lnTo>
                    <a:pt x="631" y="361"/>
                  </a:lnTo>
                  <a:lnTo>
                    <a:pt x="629" y="355"/>
                  </a:lnTo>
                  <a:lnTo>
                    <a:pt x="625" y="351"/>
                  </a:lnTo>
                  <a:lnTo>
                    <a:pt x="625" y="349"/>
                  </a:lnTo>
                  <a:lnTo>
                    <a:pt x="623" y="348"/>
                  </a:lnTo>
                  <a:lnTo>
                    <a:pt x="618" y="350"/>
                  </a:lnTo>
                  <a:lnTo>
                    <a:pt x="611" y="351"/>
                  </a:lnTo>
                  <a:lnTo>
                    <a:pt x="607" y="353"/>
                  </a:lnTo>
                  <a:lnTo>
                    <a:pt x="604" y="354"/>
                  </a:lnTo>
                  <a:lnTo>
                    <a:pt x="600" y="356"/>
                  </a:lnTo>
                  <a:lnTo>
                    <a:pt x="599" y="360"/>
                  </a:lnTo>
                  <a:lnTo>
                    <a:pt x="599" y="364"/>
                  </a:lnTo>
                  <a:lnTo>
                    <a:pt x="599" y="368"/>
                  </a:lnTo>
                  <a:lnTo>
                    <a:pt x="600" y="375"/>
                  </a:lnTo>
                  <a:lnTo>
                    <a:pt x="601" y="381"/>
                  </a:lnTo>
                  <a:lnTo>
                    <a:pt x="601" y="386"/>
                  </a:lnTo>
                  <a:lnTo>
                    <a:pt x="602" y="389"/>
                  </a:lnTo>
                  <a:lnTo>
                    <a:pt x="604" y="391"/>
                  </a:lnTo>
                  <a:lnTo>
                    <a:pt x="602" y="394"/>
                  </a:lnTo>
                  <a:lnTo>
                    <a:pt x="600" y="399"/>
                  </a:lnTo>
                  <a:lnTo>
                    <a:pt x="598" y="403"/>
                  </a:lnTo>
                  <a:lnTo>
                    <a:pt x="597" y="406"/>
                  </a:lnTo>
                  <a:lnTo>
                    <a:pt x="596" y="408"/>
                  </a:lnTo>
                  <a:lnTo>
                    <a:pt x="596" y="412"/>
                  </a:lnTo>
                  <a:lnTo>
                    <a:pt x="595" y="414"/>
                  </a:lnTo>
                  <a:lnTo>
                    <a:pt x="595" y="417"/>
                  </a:lnTo>
                  <a:lnTo>
                    <a:pt x="596" y="419"/>
                  </a:lnTo>
                  <a:lnTo>
                    <a:pt x="597" y="421"/>
                  </a:lnTo>
                  <a:lnTo>
                    <a:pt x="602" y="423"/>
                  </a:lnTo>
                  <a:lnTo>
                    <a:pt x="609" y="423"/>
                  </a:lnTo>
                  <a:lnTo>
                    <a:pt x="616" y="423"/>
                  </a:lnTo>
                  <a:lnTo>
                    <a:pt x="622" y="421"/>
                  </a:lnTo>
                  <a:close/>
                  <a:moveTo>
                    <a:pt x="586" y="420"/>
                  </a:moveTo>
                  <a:lnTo>
                    <a:pt x="587" y="418"/>
                  </a:lnTo>
                  <a:lnTo>
                    <a:pt x="588" y="416"/>
                  </a:lnTo>
                  <a:lnTo>
                    <a:pt x="590" y="412"/>
                  </a:lnTo>
                  <a:lnTo>
                    <a:pt x="592" y="408"/>
                  </a:lnTo>
                  <a:lnTo>
                    <a:pt x="590" y="402"/>
                  </a:lnTo>
                  <a:lnTo>
                    <a:pt x="588" y="397"/>
                  </a:lnTo>
                  <a:lnTo>
                    <a:pt x="586" y="391"/>
                  </a:lnTo>
                  <a:lnTo>
                    <a:pt x="584" y="387"/>
                  </a:lnTo>
                  <a:lnTo>
                    <a:pt x="581" y="385"/>
                  </a:lnTo>
                  <a:lnTo>
                    <a:pt x="577" y="382"/>
                  </a:lnTo>
                  <a:lnTo>
                    <a:pt x="574" y="379"/>
                  </a:lnTo>
                  <a:lnTo>
                    <a:pt x="571" y="378"/>
                  </a:lnTo>
                  <a:lnTo>
                    <a:pt x="566" y="379"/>
                  </a:lnTo>
                  <a:lnTo>
                    <a:pt x="563" y="382"/>
                  </a:lnTo>
                  <a:lnTo>
                    <a:pt x="561" y="384"/>
                  </a:lnTo>
                  <a:lnTo>
                    <a:pt x="560" y="387"/>
                  </a:lnTo>
                  <a:lnTo>
                    <a:pt x="559" y="394"/>
                  </a:lnTo>
                  <a:lnTo>
                    <a:pt x="559" y="398"/>
                  </a:lnTo>
                  <a:lnTo>
                    <a:pt x="560" y="400"/>
                  </a:lnTo>
                  <a:lnTo>
                    <a:pt x="560" y="401"/>
                  </a:lnTo>
                  <a:lnTo>
                    <a:pt x="559" y="405"/>
                  </a:lnTo>
                  <a:lnTo>
                    <a:pt x="558" y="408"/>
                  </a:lnTo>
                  <a:lnTo>
                    <a:pt x="557" y="411"/>
                  </a:lnTo>
                  <a:lnTo>
                    <a:pt x="557" y="414"/>
                  </a:lnTo>
                  <a:lnTo>
                    <a:pt x="558" y="417"/>
                  </a:lnTo>
                  <a:lnTo>
                    <a:pt x="559" y="419"/>
                  </a:lnTo>
                  <a:lnTo>
                    <a:pt x="562" y="421"/>
                  </a:lnTo>
                  <a:lnTo>
                    <a:pt x="569" y="423"/>
                  </a:lnTo>
                  <a:lnTo>
                    <a:pt x="572" y="424"/>
                  </a:lnTo>
                  <a:lnTo>
                    <a:pt x="576" y="424"/>
                  </a:lnTo>
                  <a:lnTo>
                    <a:pt x="581" y="424"/>
                  </a:lnTo>
                  <a:lnTo>
                    <a:pt x="584" y="422"/>
                  </a:lnTo>
                  <a:lnTo>
                    <a:pt x="585" y="421"/>
                  </a:lnTo>
                  <a:lnTo>
                    <a:pt x="586" y="420"/>
                  </a:lnTo>
                  <a:close/>
                  <a:moveTo>
                    <a:pt x="562" y="63"/>
                  </a:moveTo>
                  <a:lnTo>
                    <a:pt x="565" y="59"/>
                  </a:lnTo>
                  <a:lnTo>
                    <a:pt x="569" y="59"/>
                  </a:lnTo>
                  <a:lnTo>
                    <a:pt x="570" y="60"/>
                  </a:lnTo>
                  <a:lnTo>
                    <a:pt x="571" y="64"/>
                  </a:lnTo>
                  <a:lnTo>
                    <a:pt x="571" y="67"/>
                  </a:lnTo>
                  <a:lnTo>
                    <a:pt x="571" y="69"/>
                  </a:lnTo>
                  <a:lnTo>
                    <a:pt x="572" y="72"/>
                  </a:lnTo>
                  <a:lnTo>
                    <a:pt x="572" y="74"/>
                  </a:lnTo>
                  <a:lnTo>
                    <a:pt x="570" y="79"/>
                  </a:lnTo>
                  <a:lnTo>
                    <a:pt x="567" y="81"/>
                  </a:lnTo>
                  <a:lnTo>
                    <a:pt x="565" y="82"/>
                  </a:lnTo>
                  <a:lnTo>
                    <a:pt x="560" y="82"/>
                  </a:lnTo>
                  <a:lnTo>
                    <a:pt x="553" y="84"/>
                  </a:lnTo>
                  <a:lnTo>
                    <a:pt x="550" y="85"/>
                  </a:lnTo>
                  <a:lnTo>
                    <a:pt x="552" y="91"/>
                  </a:lnTo>
                  <a:lnTo>
                    <a:pt x="554" y="93"/>
                  </a:lnTo>
                  <a:lnTo>
                    <a:pt x="557" y="93"/>
                  </a:lnTo>
                  <a:lnTo>
                    <a:pt x="563" y="93"/>
                  </a:lnTo>
                  <a:lnTo>
                    <a:pt x="570" y="92"/>
                  </a:lnTo>
                  <a:lnTo>
                    <a:pt x="573" y="93"/>
                  </a:lnTo>
                  <a:lnTo>
                    <a:pt x="578" y="96"/>
                  </a:lnTo>
                  <a:lnTo>
                    <a:pt x="584" y="100"/>
                  </a:lnTo>
                  <a:lnTo>
                    <a:pt x="585" y="102"/>
                  </a:lnTo>
                  <a:lnTo>
                    <a:pt x="588" y="107"/>
                  </a:lnTo>
                  <a:lnTo>
                    <a:pt x="595" y="111"/>
                  </a:lnTo>
                  <a:lnTo>
                    <a:pt x="598" y="114"/>
                  </a:lnTo>
                  <a:lnTo>
                    <a:pt x="600" y="117"/>
                  </a:lnTo>
                  <a:lnTo>
                    <a:pt x="602" y="120"/>
                  </a:lnTo>
                  <a:lnTo>
                    <a:pt x="604" y="123"/>
                  </a:lnTo>
                  <a:lnTo>
                    <a:pt x="606" y="130"/>
                  </a:lnTo>
                  <a:lnTo>
                    <a:pt x="607" y="135"/>
                  </a:lnTo>
                  <a:lnTo>
                    <a:pt x="608" y="138"/>
                  </a:lnTo>
                  <a:lnTo>
                    <a:pt x="601" y="139"/>
                  </a:lnTo>
                  <a:lnTo>
                    <a:pt x="595" y="140"/>
                  </a:lnTo>
                  <a:lnTo>
                    <a:pt x="594" y="140"/>
                  </a:lnTo>
                  <a:lnTo>
                    <a:pt x="592" y="139"/>
                  </a:lnTo>
                  <a:lnTo>
                    <a:pt x="587" y="137"/>
                  </a:lnTo>
                  <a:lnTo>
                    <a:pt x="584" y="134"/>
                  </a:lnTo>
                  <a:lnTo>
                    <a:pt x="580" y="132"/>
                  </a:lnTo>
                  <a:lnTo>
                    <a:pt x="576" y="131"/>
                  </a:lnTo>
                  <a:lnTo>
                    <a:pt x="575" y="130"/>
                  </a:lnTo>
                  <a:lnTo>
                    <a:pt x="571" y="126"/>
                  </a:lnTo>
                  <a:lnTo>
                    <a:pt x="569" y="122"/>
                  </a:lnTo>
                  <a:lnTo>
                    <a:pt x="570" y="121"/>
                  </a:lnTo>
                  <a:lnTo>
                    <a:pt x="570" y="119"/>
                  </a:lnTo>
                  <a:lnTo>
                    <a:pt x="569" y="117"/>
                  </a:lnTo>
                  <a:lnTo>
                    <a:pt x="564" y="117"/>
                  </a:lnTo>
                  <a:lnTo>
                    <a:pt x="559" y="118"/>
                  </a:lnTo>
                  <a:lnTo>
                    <a:pt x="558" y="119"/>
                  </a:lnTo>
                  <a:lnTo>
                    <a:pt x="558" y="121"/>
                  </a:lnTo>
                  <a:lnTo>
                    <a:pt x="559" y="125"/>
                  </a:lnTo>
                  <a:lnTo>
                    <a:pt x="561" y="127"/>
                  </a:lnTo>
                  <a:lnTo>
                    <a:pt x="562" y="130"/>
                  </a:lnTo>
                  <a:lnTo>
                    <a:pt x="564" y="133"/>
                  </a:lnTo>
                  <a:lnTo>
                    <a:pt x="567" y="138"/>
                  </a:lnTo>
                  <a:lnTo>
                    <a:pt x="571" y="141"/>
                  </a:lnTo>
                  <a:lnTo>
                    <a:pt x="573" y="142"/>
                  </a:lnTo>
                  <a:lnTo>
                    <a:pt x="580" y="145"/>
                  </a:lnTo>
                  <a:lnTo>
                    <a:pt x="585" y="146"/>
                  </a:lnTo>
                  <a:lnTo>
                    <a:pt x="586" y="148"/>
                  </a:lnTo>
                  <a:lnTo>
                    <a:pt x="589" y="148"/>
                  </a:lnTo>
                  <a:lnTo>
                    <a:pt x="596" y="144"/>
                  </a:lnTo>
                  <a:lnTo>
                    <a:pt x="598" y="143"/>
                  </a:lnTo>
                  <a:lnTo>
                    <a:pt x="599" y="143"/>
                  </a:lnTo>
                  <a:lnTo>
                    <a:pt x="600" y="144"/>
                  </a:lnTo>
                  <a:lnTo>
                    <a:pt x="600" y="145"/>
                  </a:lnTo>
                  <a:lnTo>
                    <a:pt x="601" y="146"/>
                  </a:lnTo>
                  <a:lnTo>
                    <a:pt x="604" y="152"/>
                  </a:lnTo>
                  <a:lnTo>
                    <a:pt x="605" y="154"/>
                  </a:lnTo>
                  <a:lnTo>
                    <a:pt x="605" y="155"/>
                  </a:lnTo>
                  <a:lnTo>
                    <a:pt x="604" y="155"/>
                  </a:lnTo>
                  <a:lnTo>
                    <a:pt x="602" y="155"/>
                  </a:lnTo>
                  <a:lnTo>
                    <a:pt x="602" y="156"/>
                  </a:lnTo>
                  <a:lnTo>
                    <a:pt x="601" y="163"/>
                  </a:lnTo>
                  <a:lnTo>
                    <a:pt x="602" y="168"/>
                  </a:lnTo>
                  <a:lnTo>
                    <a:pt x="606" y="174"/>
                  </a:lnTo>
                  <a:lnTo>
                    <a:pt x="609" y="174"/>
                  </a:lnTo>
                  <a:lnTo>
                    <a:pt x="612" y="172"/>
                  </a:lnTo>
                  <a:lnTo>
                    <a:pt x="613" y="172"/>
                  </a:lnTo>
                  <a:lnTo>
                    <a:pt x="617" y="170"/>
                  </a:lnTo>
                  <a:lnTo>
                    <a:pt x="621" y="169"/>
                  </a:lnTo>
                  <a:lnTo>
                    <a:pt x="622" y="169"/>
                  </a:lnTo>
                  <a:lnTo>
                    <a:pt x="622" y="166"/>
                  </a:lnTo>
                  <a:lnTo>
                    <a:pt x="623" y="164"/>
                  </a:lnTo>
                  <a:lnTo>
                    <a:pt x="623" y="161"/>
                  </a:lnTo>
                  <a:lnTo>
                    <a:pt x="622" y="155"/>
                  </a:lnTo>
                  <a:lnTo>
                    <a:pt x="622" y="150"/>
                  </a:lnTo>
                  <a:lnTo>
                    <a:pt x="623" y="149"/>
                  </a:lnTo>
                  <a:lnTo>
                    <a:pt x="624" y="145"/>
                  </a:lnTo>
                  <a:lnTo>
                    <a:pt x="624" y="142"/>
                  </a:lnTo>
                  <a:lnTo>
                    <a:pt x="624" y="140"/>
                  </a:lnTo>
                  <a:lnTo>
                    <a:pt x="624" y="137"/>
                  </a:lnTo>
                  <a:lnTo>
                    <a:pt x="624" y="135"/>
                  </a:lnTo>
                  <a:lnTo>
                    <a:pt x="622" y="130"/>
                  </a:lnTo>
                  <a:lnTo>
                    <a:pt x="621" y="123"/>
                  </a:lnTo>
                  <a:lnTo>
                    <a:pt x="619" y="117"/>
                  </a:lnTo>
                  <a:lnTo>
                    <a:pt x="611" y="107"/>
                  </a:lnTo>
                  <a:lnTo>
                    <a:pt x="601" y="96"/>
                  </a:lnTo>
                  <a:lnTo>
                    <a:pt x="598" y="94"/>
                  </a:lnTo>
                  <a:lnTo>
                    <a:pt x="596" y="91"/>
                  </a:lnTo>
                  <a:lnTo>
                    <a:pt x="593" y="87"/>
                  </a:lnTo>
                  <a:lnTo>
                    <a:pt x="589" y="80"/>
                  </a:lnTo>
                  <a:lnTo>
                    <a:pt x="586" y="75"/>
                  </a:lnTo>
                  <a:lnTo>
                    <a:pt x="584" y="73"/>
                  </a:lnTo>
                  <a:lnTo>
                    <a:pt x="581" y="70"/>
                  </a:lnTo>
                  <a:lnTo>
                    <a:pt x="580" y="67"/>
                  </a:lnTo>
                  <a:lnTo>
                    <a:pt x="578" y="63"/>
                  </a:lnTo>
                  <a:lnTo>
                    <a:pt x="580" y="59"/>
                  </a:lnTo>
                  <a:lnTo>
                    <a:pt x="582" y="57"/>
                  </a:lnTo>
                  <a:lnTo>
                    <a:pt x="584" y="53"/>
                  </a:lnTo>
                  <a:lnTo>
                    <a:pt x="584" y="51"/>
                  </a:lnTo>
                  <a:lnTo>
                    <a:pt x="584" y="49"/>
                  </a:lnTo>
                  <a:lnTo>
                    <a:pt x="585" y="45"/>
                  </a:lnTo>
                  <a:lnTo>
                    <a:pt x="586" y="43"/>
                  </a:lnTo>
                  <a:lnTo>
                    <a:pt x="587" y="41"/>
                  </a:lnTo>
                  <a:lnTo>
                    <a:pt x="588" y="41"/>
                  </a:lnTo>
                  <a:lnTo>
                    <a:pt x="592" y="40"/>
                  </a:lnTo>
                  <a:lnTo>
                    <a:pt x="597" y="36"/>
                  </a:lnTo>
                  <a:lnTo>
                    <a:pt x="596" y="34"/>
                  </a:lnTo>
                  <a:lnTo>
                    <a:pt x="594" y="33"/>
                  </a:lnTo>
                  <a:lnTo>
                    <a:pt x="592" y="32"/>
                  </a:lnTo>
                  <a:lnTo>
                    <a:pt x="590" y="32"/>
                  </a:lnTo>
                  <a:lnTo>
                    <a:pt x="589" y="29"/>
                  </a:lnTo>
                  <a:lnTo>
                    <a:pt x="588" y="28"/>
                  </a:lnTo>
                  <a:lnTo>
                    <a:pt x="589" y="27"/>
                  </a:lnTo>
                  <a:lnTo>
                    <a:pt x="590" y="25"/>
                  </a:lnTo>
                  <a:lnTo>
                    <a:pt x="594" y="23"/>
                  </a:lnTo>
                  <a:lnTo>
                    <a:pt x="598" y="21"/>
                  </a:lnTo>
                  <a:lnTo>
                    <a:pt x="602" y="20"/>
                  </a:lnTo>
                  <a:lnTo>
                    <a:pt x="604" y="20"/>
                  </a:lnTo>
                  <a:lnTo>
                    <a:pt x="608" y="21"/>
                  </a:lnTo>
                  <a:lnTo>
                    <a:pt x="613" y="22"/>
                  </a:lnTo>
                  <a:lnTo>
                    <a:pt x="617" y="22"/>
                  </a:lnTo>
                  <a:lnTo>
                    <a:pt x="619" y="22"/>
                  </a:lnTo>
                  <a:lnTo>
                    <a:pt x="621" y="23"/>
                  </a:lnTo>
                  <a:lnTo>
                    <a:pt x="623" y="23"/>
                  </a:lnTo>
                  <a:lnTo>
                    <a:pt x="627" y="24"/>
                  </a:lnTo>
                  <a:lnTo>
                    <a:pt x="633" y="25"/>
                  </a:lnTo>
                  <a:lnTo>
                    <a:pt x="639" y="27"/>
                  </a:lnTo>
                  <a:lnTo>
                    <a:pt x="641" y="29"/>
                  </a:lnTo>
                  <a:lnTo>
                    <a:pt x="645" y="36"/>
                  </a:lnTo>
                  <a:lnTo>
                    <a:pt x="651" y="43"/>
                  </a:lnTo>
                  <a:lnTo>
                    <a:pt x="654" y="46"/>
                  </a:lnTo>
                  <a:lnTo>
                    <a:pt x="656" y="49"/>
                  </a:lnTo>
                  <a:lnTo>
                    <a:pt x="657" y="53"/>
                  </a:lnTo>
                  <a:lnTo>
                    <a:pt x="658" y="58"/>
                  </a:lnTo>
                  <a:lnTo>
                    <a:pt x="659" y="60"/>
                  </a:lnTo>
                  <a:lnTo>
                    <a:pt x="664" y="67"/>
                  </a:lnTo>
                  <a:lnTo>
                    <a:pt x="667" y="72"/>
                  </a:lnTo>
                  <a:lnTo>
                    <a:pt x="669" y="75"/>
                  </a:lnTo>
                  <a:lnTo>
                    <a:pt x="670" y="78"/>
                  </a:lnTo>
                  <a:lnTo>
                    <a:pt x="669" y="83"/>
                  </a:lnTo>
                  <a:lnTo>
                    <a:pt x="668" y="86"/>
                  </a:lnTo>
                  <a:lnTo>
                    <a:pt x="666" y="92"/>
                  </a:lnTo>
                  <a:lnTo>
                    <a:pt x="666" y="98"/>
                  </a:lnTo>
                  <a:lnTo>
                    <a:pt x="667" y="100"/>
                  </a:lnTo>
                  <a:lnTo>
                    <a:pt x="670" y="103"/>
                  </a:lnTo>
                  <a:lnTo>
                    <a:pt x="673" y="105"/>
                  </a:lnTo>
                  <a:lnTo>
                    <a:pt x="676" y="105"/>
                  </a:lnTo>
                  <a:lnTo>
                    <a:pt x="680" y="106"/>
                  </a:lnTo>
                  <a:lnTo>
                    <a:pt x="686" y="106"/>
                  </a:lnTo>
                  <a:lnTo>
                    <a:pt x="688" y="107"/>
                  </a:lnTo>
                  <a:lnTo>
                    <a:pt x="690" y="109"/>
                  </a:lnTo>
                  <a:lnTo>
                    <a:pt x="691" y="115"/>
                  </a:lnTo>
                  <a:lnTo>
                    <a:pt x="694" y="126"/>
                  </a:lnTo>
                  <a:lnTo>
                    <a:pt x="700" y="135"/>
                  </a:lnTo>
                  <a:lnTo>
                    <a:pt x="703" y="141"/>
                  </a:lnTo>
                  <a:lnTo>
                    <a:pt x="705" y="143"/>
                  </a:lnTo>
                  <a:lnTo>
                    <a:pt x="706" y="145"/>
                  </a:lnTo>
                  <a:lnTo>
                    <a:pt x="705" y="152"/>
                  </a:lnTo>
                  <a:lnTo>
                    <a:pt x="704" y="155"/>
                  </a:lnTo>
                  <a:lnTo>
                    <a:pt x="703" y="157"/>
                  </a:lnTo>
                  <a:lnTo>
                    <a:pt x="702" y="158"/>
                  </a:lnTo>
                  <a:lnTo>
                    <a:pt x="700" y="160"/>
                  </a:lnTo>
                  <a:lnTo>
                    <a:pt x="695" y="161"/>
                  </a:lnTo>
                  <a:lnTo>
                    <a:pt x="690" y="160"/>
                  </a:lnTo>
                  <a:lnTo>
                    <a:pt x="687" y="157"/>
                  </a:lnTo>
                  <a:lnTo>
                    <a:pt x="682" y="153"/>
                  </a:lnTo>
                  <a:lnTo>
                    <a:pt x="678" y="149"/>
                  </a:lnTo>
                  <a:lnTo>
                    <a:pt x="675" y="146"/>
                  </a:lnTo>
                  <a:lnTo>
                    <a:pt x="670" y="143"/>
                  </a:lnTo>
                  <a:lnTo>
                    <a:pt x="668" y="142"/>
                  </a:lnTo>
                  <a:lnTo>
                    <a:pt x="668" y="141"/>
                  </a:lnTo>
                  <a:lnTo>
                    <a:pt x="664" y="135"/>
                  </a:lnTo>
                  <a:lnTo>
                    <a:pt x="657" y="131"/>
                  </a:lnTo>
                  <a:lnTo>
                    <a:pt x="652" y="129"/>
                  </a:lnTo>
                  <a:lnTo>
                    <a:pt x="650" y="127"/>
                  </a:lnTo>
                  <a:lnTo>
                    <a:pt x="648" y="125"/>
                  </a:lnTo>
                  <a:lnTo>
                    <a:pt x="647" y="121"/>
                  </a:lnTo>
                  <a:lnTo>
                    <a:pt x="647" y="116"/>
                  </a:lnTo>
                  <a:lnTo>
                    <a:pt x="647" y="110"/>
                  </a:lnTo>
                  <a:lnTo>
                    <a:pt x="646" y="104"/>
                  </a:lnTo>
                  <a:lnTo>
                    <a:pt x="645" y="98"/>
                  </a:lnTo>
                  <a:lnTo>
                    <a:pt x="645" y="97"/>
                  </a:lnTo>
                  <a:lnTo>
                    <a:pt x="644" y="94"/>
                  </a:lnTo>
                  <a:lnTo>
                    <a:pt x="642" y="92"/>
                  </a:lnTo>
                  <a:lnTo>
                    <a:pt x="640" y="87"/>
                  </a:lnTo>
                  <a:lnTo>
                    <a:pt x="634" y="79"/>
                  </a:lnTo>
                  <a:lnTo>
                    <a:pt x="630" y="71"/>
                  </a:lnTo>
                  <a:lnTo>
                    <a:pt x="630" y="70"/>
                  </a:lnTo>
                  <a:lnTo>
                    <a:pt x="628" y="69"/>
                  </a:lnTo>
                  <a:lnTo>
                    <a:pt x="622" y="65"/>
                  </a:lnTo>
                  <a:lnTo>
                    <a:pt x="618" y="64"/>
                  </a:lnTo>
                  <a:lnTo>
                    <a:pt x="615" y="63"/>
                  </a:lnTo>
                  <a:lnTo>
                    <a:pt x="613" y="63"/>
                  </a:lnTo>
                  <a:lnTo>
                    <a:pt x="613" y="64"/>
                  </a:lnTo>
                  <a:lnTo>
                    <a:pt x="615" y="69"/>
                  </a:lnTo>
                  <a:lnTo>
                    <a:pt x="618" y="75"/>
                  </a:lnTo>
                  <a:lnTo>
                    <a:pt x="621" y="81"/>
                  </a:lnTo>
                  <a:lnTo>
                    <a:pt x="624" y="86"/>
                  </a:lnTo>
                  <a:lnTo>
                    <a:pt x="625" y="90"/>
                  </a:lnTo>
                  <a:lnTo>
                    <a:pt x="627" y="94"/>
                  </a:lnTo>
                  <a:lnTo>
                    <a:pt x="630" y="100"/>
                  </a:lnTo>
                  <a:lnTo>
                    <a:pt x="632" y="107"/>
                  </a:lnTo>
                  <a:lnTo>
                    <a:pt x="634" y="109"/>
                  </a:lnTo>
                  <a:lnTo>
                    <a:pt x="635" y="113"/>
                  </a:lnTo>
                  <a:lnTo>
                    <a:pt x="636" y="114"/>
                  </a:lnTo>
                  <a:lnTo>
                    <a:pt x="641" y="119"/>
                  </a:lnTo>
                  <a:lnTo>
                    <a:pt x="643" y="121"/>
                  </a:lnTo>
                  <a:lnTo>
                    <a:pt x="644" y="123"/>
                  </a:lnTo>
                  <a:lnTo>
                    <a:pt x="644" y="126"/>
                  </a:lnTo>
                  <a:lnTo>
                    <a:pt x="644" y="130"/>
                  </a:lnTo>
                  <a:lnTo>
                    <a:pt x="643" y="132"/>
                  </a:lnTo>
                  <a:lnTo>
                    <a:pt x="643" y="141"/>
                  </a:lnTo>
                  <a:lnTo>
                    <a:pt x="644" y="143"/>
                  </a:lnTo>
                  <a:lnTo>
                    <a:pt x="646" y="145"/>
                  </a:lnTo>
                  <a:lnTo>
                    <a:pt x="652" y="145"/>
                  </a:lnTo>
                  <a:lnTo>
                    <a:pt x="660" y="148"/>
                  </a:lnTo>
                  <a:lnTo>
                    <a:pt x="662" y="150"/>
                  </a:lnTo>
                  <a:lnTo>
                    <a:pt x="663" y="151"/>
                  </a:lnTo>
                  <a:lnTo>
                    <a:pt x="664" y="153"/>
                  </a:lnTo>
                  <a:lnTo>
                    <a:pt x="664" y="154"/>
                  </a:lnTo>
                  <a:lnTo>
                    <a:pt x="660" y="155"/>
                  </a:lnTo>
                  <a:lnTo>
                    <a:pt x="656" y="155"/>
                  </a:lnTo>
                  <a:lnTo>
                    <a:pt x="654" y="155"/>
                  </a:lnTo>
                  <a:lnTo>
                    <a:pt x="652" y="157"/>
                  </a:lnTo>
                  <a:lnTo>
                    <a:pt x="650" y="160"/>
                  </a:lnTo>
                  <a:lnTo>
                    <a:pt x="646" y="162"/>
                  </a:lnTo>
                  <a:lnTo>
                    <a:pt x="645" y="163"/>
                  </a:lnTo>
                  <a:lnTo>
                    <a:pt x="636" y="168"/>
                  </a:lnTo>
                  <a:lnTo>
                    <a:pt x="629" y="175"/>
                  </a:lnTo>
                  <a:lnTo>
                    <a:pt x="628" y="178"/>
                  </a:lnTo>
                  <a:lnTo>
                    <a:pt x="625" y="181"/>
                  </a:lnTo>
                  <a:lnTo>
                    <a:pt x="624" y="180"/>
                  </a:lnTo>
                  <a:lnTo>
                    <a:pt x="622" y="180"/>
                  </a:lnTo>
                  <a:lnTo>
                    <a:pt x="622" y="183"/>
                  </a:lnTo>
                  <a:lnTo>
                    <a:pt x="622" y="186"/>
                  </a:lnTo>
                  <a:lnTo>
                    <a:pt x="623" y="187"/>
                  </a:lnTo>
                  <a:lnTo>
                    <a:pt x="627" y="192"/>
                  </a:lnTo>
                  <a:lnTo>
                    <a:pt x="629" y="195"/>
                  </a:lnTo>
                  <a:lnTo>
                    <a:pt x="628" y="197"/>
                  </a:lnTo>
                  <a:lnTo>
                    <a:pt x="627" y="198"/>
                  </a:lnTo>
                  <a:lnTo>
                    <a:pt x="625" y="201"/>
                  </a:lnTo>
                  <a:lnTo>
                    <a:pt x="624" y="204"/>
                  </a:lnTo>
                  <a:lnTo>
                    <a:pt x="622" y="211"/>
                  </a:lnTo>
                  <a:lnTo>
                    <a:pt x="621" y="215"/>
                  </a:lnTo>
                  <a:lnTo>
                    <a:pt x="618" y="220"/>
                  </a:lnTo>
                  <a:lnTo>
                    <a:pt x="616" y="222"/>
                  </a:lnTo>
                  <a:lnTo>
                    <a:pt x="613" y="222"/>
                  </a:lnTo>
                  <a:lnTo>
                    <a:pt x="612" y="222"/>
                  </a:lnTo>
                  <a:lnTo>
                    <a:pt x="609" y="222"/>
                  </a:lnTo>
                  <a:lnTo>
                    <a:pt x="605" y="221"/>
                  </a:lnTo>
                  <a:lnTo>
                    <a:pt x="598" y="221"/>
                  </a:lnTo>
                  <a:lnTo>
                    <a:pt x="589" y="219"/>
                  </a:lnTo>
                  <a:lnTo>
                    <a:pt x="587" y="219"/>
                  </a:lnTo>
                  <a:lnTo>
                    <a:pt x="584" y="218"/>
                  </a:lnTo>
                  <a:lnTo>
                    <a:pt x="578" y="212"/>
                  </a:lnTo>
                  <a:lnTo>
                    <a:pt x="578" y="208"/>
                  </a:lnTo>
                  <a:lnTo>
                    <a:pt x="581" y="203"/>
                  </a:lnTo>
                  <a:lnTo>
                    <a:pt x="583" y="199"/>
                  </a:lnTo>
                  <a:lnTo>
                    <a:pt x="586" y="195"/>
                  </a:lnTo>
                  <a:lnTo>
                    <a:pt x="587" y="193"/>
                  </a:lnTo>
                  <a:lnTo>
                    <a:pt x="589" y="191"/>
                  </a:lnTo>
                  <a:lnTo>
                    <a:pt x="592" y="189"/>
                  </a:lnTo>
                  <a:lnTo>
                    <a:pt x="594" y="188"/>
                  </a:lnTo>
                  <a:lnTo>
                    <a:pt x="595" y="187"/>
                  </a:lnTo>
                  <a:lnTo>
                    <a:pt x="600" y="187"/>
                  </a:lnTo>
                  <a:lnTo>
                    <a:pt x="604" y="186"/>
                  </a:lnTo>
                  <a:lnTo>
                    <a:pt x="605" y="185"/>
                  </a:lnTo>
                  <a:lnTo>
                    <a:pt x="605" y="184"/>
                  </a:lnTo>
                  <a:lnTo>
                    <a:pt x="604" y="181"/>
                  </a:lnTo>
                  <a:lnTo>
                    <a:pt x="602" y="179"/>
                  </a:lnTo>
                  <a:lnTo>
                    <a:pt x="598" y="178"/>
                  </a:lnTo>
                  <a:lnTo>
                    <a:pt x="594" y="177"/>
                  </a:lnTo>
                  <a:lnTo>
                    <a:pt x="588" y="176"/>
                  </a:lnTo>
                  <a:lnTo>
                    <a:pt x="584" y="175"/>
                  </a:lnTo>
                  <a:lnTo>
                    <a:pt x="582" y="175"/>
                  </a:lnTo>
                  <a:lnTo>
                    <a:pt x="575" y="168"/>
                  </a:lnTo>
                  <a:lnTo>
                    <a:pt x="570" y="162"/>
                  </a:lnTo>
                  <a:lnTo>
                    <a:pt x="567" y="161"/>
                  </a:lnTo>
                  <a:lnTo>
                    <a:pt x="564" y="157"/>
                  </a:lnTo>
                  <a:lnTo>
                    <a:pt x="561" y="153"/>
                  </a:lnTo>
                  <a:lnTo>
                    <a:pt x="561" y="152"/>
                  </a:lnTo>
                  <a:lnTo>
                    <a:pt x="561" y="150"/>
                  </a:lnTo>
                  <a:lnTo>
                    <a:pt x="560" y="148"/>
                  </a:lnTo>
                  <a:lnTo>
                    <a:pt x="557" y="144"/>
                  </a:lnTo>
                  <a:lnTo>
                    <a:pt x="553" y="140"/>
                  </a:lnTo>
                  <a:lnTo>
                    <a:pt x="552" y="139"/>
                  </a:lnTo>
                  <a:lnTo>
                    <a:pt x="548" y="137"/>
                  </a:lnTo>
                  <a:lnTo>
                    <a:pt x="545" y="134"/>
                  </a:lnTo>
                  <a:lnTo>
                    <a:pt x="540" y="131"/>
                  </a:lnTo>
                  <a:lnTo>
                    <a:pt x="537" y="128"/>
                  </a:lnTo>
                  <a:lnTo>
                    <a:pt x="534" y="127"/>
                  </a:lnTo>
                  <a:lnTo>
                    <a:pt x="529" y="127"/>
                  </a:lnTo>
                  <a:lnTo>
                    <a:pt x="525" y="129"/>
                  </a:lnTo>
                  <a:lnTo>
                    <a:pt x="523" y="129"/>
                  </a:lnTo>
                  <a:lnTo>
                    <a:pt x="522" y="132"/>
                  </a:lnTo>
                  <a:lnTo>
                    <a:pt x="519" y="135"/>
                  </a:lnTo>
                  <a:lnTo>
                    <a:pt x="519" y="140"/>
                  </a:lnTo>
                  <a:lnTo>
                    <a:pt x="522" y="144"/>
                  </a:lnTo>
                  <a:lnTo>
                    <a:pt x="524" y="148"/>
                  </a:lnTo>
                  <a:lnTo>
                    <a:pt x="525" y="150"/>
                  </a:lnTo>
                  <a:lnTo>
                    <a:pt x="525" y="152"/>
                  </a:lnTo>
                  <a:lnTo>
                    <a:pt x="524" y="153"/>
                  </a:lnTo>
                  <a:lnTo>
                    <a:pt x="520" y="154"/>
                  </a:lnTo>
                  <a:lnTo>
                    <a:pt x="517" y="154"/>
                  </a:lnTo>
                  <a:lnTo>
                    <a:pt x="515" y="152"/>
                  </a:lnTo>
                  <a:lnTo>
                    <a:pt x="513" y="150"/>
                  </a:lnTo>
                  <a:lnTo>
                    <a:pt x="511" y="146"/>
                  </a:lnTo>
                  <a:lnTo>
                    <a:pt x="509" y="142"/>
                  </a:lnTo>
                  <a:lnTo>
                    <a:pt x="509" y="137"/>
                  </a:lnTo>
                  <a:lnTo>
                    <a:pt x="511" y="133"/>
                  </a:lnTo>
                  <a:lnTo>
                    <a:pt x="512" y="130"/>
                  </a:lnTo>
                  <a:lnTo>
                    <a:pt x="513" y="128"/>
                  </a:lnTo>
                  <a:lnTo>
                    <a:pt x="515" y="127"/>
                  </a:lnTo>
                  <a:lnTo>
                    <a:pt x="517" y="126"/>
                  </a:lnTo>
                  <a:lnTo>
                    <a:pt x="519" y="125"/>
                  </a:lnTo>
                  <a:lnTo>
                    <a:pt x="524" y="125"/>
                  </a:lnTo>
                  <a:lnTo>
                    <a:pt x="527" y="123"/>
                  </a:lnTo>
                  <a:lnTo>
                    <a:pt x="532" y="117"/>
                  </a:lnTo>
                  <a:lnTo>
                    <a:pt x="535" y="109"/>
                  </a:lnTo>
                  <a:lnTo>
                    <a:pt x="535" y="107"/>
                  </a:lnTo>
                  <a:lnTo>
                    <a:pt x="535" y="105"/>
                  </a:lnTo>
                  <a:lnTo>
                    <a:pt x="534" y="103"/>
                  </a:lnTo>
                  <a:lnTo>
                    <a:pt x="532" y="102"/>
                  </a:lnTo>
                  <a:lnTo>
                    <a:pt x="529" y="98"/>
                  </a:lnTo>
                  <a:lnTo>
                    <a:pt x="525" y="96"/>
                  </a:lnTo>
                  <a:lnTo>
                    <a:pt x="520" y="94"/>
                  </a:lnTo>
                  <a:lnTo>
                    <a:pt x="518" y="93"/>
                  </a:lnTo>
                  <a:lnTo>
                    <a:pt x="516" y="91"/>
                  </a:lnTo>
                  <a:lnTo>
                    <a:pt x="514" y="87"/>
                  </a:lnTo>
                  <a:lnTo>
                    <a:pt x="512" y="85"/>
                  </a:lnTo>
                  <a:lnTo>
                    <a:pt x="512" y="82"/>
                  </a:lnTo>
                  <a:lnTo>
                    <a:pt x="512" y="79"/>
                  </a:lnTo>
                  <a:lnTo>
                    <a:pt x="512" y="75"/>
                  </a:lnTo>
                  <a:lnTo>
                    <a:pt x="513" y="71"/>
                  </a:lnTo>
                  <a:lnTo>
                    <a:pt x="515" y="68"/>
                  </a:lnTo>
                  <a:lnTo>
                    <a:pt x="517" y="68"/>
                  </a:lnTo>
                  <a:lnTo>
                    <a:pt x="519" y="68"/>
                  </a:lnTo>
                  <a:lnTo>
                    <a:pt x="523" y="69"/>
                  </a:lnTo>
                  <a:lnTo>
                    <a:pt x="528" y="69"/>
                  </a:lnTo>
                  <a:lnTo>
                    <a:pt x="535" y="70"/>
                  </a:lnTo>
                  <a:lnTo>
                    <a:pt x="537" y="70"/>
                  </a:lnTo>
                  <a:lnTo>
                    <a:pt x="540" y="70"/>
                  </a:lnTo>
                  <a:lnTo>
                    <a:pt x="546" y="68"/>
                  </a:lnTo>
                  <a:lnTo>
                    <a:pt x="550" y="64"/>
                  </a:lnTo>
                  <a:lnTo>
                    <a:pt x="551" y="60"/>
                  </a:lnTo>
                  <a:lnTo>
                    <a:pt x="553" y="57"/>
                  </a:lnTo>
                  <a:lnTo>
                    <a:pt x="554" y="55"/>
                  </a:lnTo>
                  <a:lnTo>
                    <a:pt x="555" y="52"/>
                  </a:lnTo>
                  <a:lnTo>
                    <a:pt x="558" y="53"/>
                  </a:lnTo>
                  <a:lnTo>
                    <a:pt x="560" y="61"/>
                  </a:lnTo>
                  <a:lnTo>
                    <a:pt x="562" y="63"/>
                  </a:lnTo>
                  <a:close/>
                  <a:moveTo>
                    <a:pt x="666" y="166"/>
                  </a:moveTo>
                  <a:lnTo>
                    <a:pt x="665" y="166"/>
                  </a:lnTo>
                  <a:lnTo>
                    <a:pt x="664" y="167"/>
                  </a:lnTo>
                  <a:lnTo>
                    <a:pt x="662" y="168"/>
                  </a:lnTo>
                  <a:lnTo>
                    <a:pt x="659" y="169"/>
                  </a:lnTo>
                  <a:lnTo>
                    <a:pt x="657" y="169"/>
                  </a:lnTo>
                  <a:lnTo>
                    <a:pt x="655" y="168"/>
                  </a:lnTo>
                  <a:lnTo>
                    <a:pt x="651" y="168"/>
                  </a:lnTo>
                  <a:lnTo>
                    <a:pt x="648" y="167"/>
                  </a:lnTo>
                  <a:lnTo>
                    <a:pt x="646" y="168"/>
                  </a:lnTo>
                  <a:lnTo>
                    <a:pt x="643" y="169"/>
                  </a:lnTo>
                  <a:lnTo>
                    <a:pt x="639" y="172"/>
                  </a:lnTo>
                  <a:lnTo>
                    <a:pt x="638" y="176"/>
                  </a:lnTo>
                  <a:lnTo>
                    <a:pt x="636" y="179"/>
                  </a:lnTo>
                  <a:lnTo>
                    <a:pt x="635" y="183"/>
                  </a:lnTo>
                  <a:lnTo>
                    <a:pt x="634" y="186"/>
                  </a:lnTo>
                  <a:lnTo>
                    <a:pt x="633" y="192"/>
                  </a:lnTo>
                  <a:lnTo>
                    <a:pt x="633" y="196"/>
                  </a:lnTo>
                  <a:lnTo>
                    <a:pt x="634" y="197"/>
                  </a:lnTo>
                  <a:lnTo>
                    <a:pt x="634" y="203"/>
                  </a:lnTo>
                  <a:lnTo>
                    <a:pt x="634" y="210"/>
                  </a:lnTo>
                  <a:lnTo>
                    <a:pt x="634" y="214"/>
                  </a:lnTo>
                  <a:lnTo>
                    <a:pt x="635" y="219"/>
                  </a:lnTo>
                  <a:lnTo>
                    <a:pt x="636" y="221"/>
                  </a:lnTo>
                  <a:lnTo>
                    <a:pt x="638" y="224"/>
                  </a:lnTo>
                  <a:lnTo>
                    <a:pt x="640" y="227"/>
                  </a:lnTo>
                  <a:lnTo>
                    <a:pt x="642" y="232"/>
                  </a:lnTo>
                  <a:lnTo>
                    <a:pt x="644" y="234"/>
                  </a:lnTo>
                  <a:lnTo>
                    <a:pt x="646" y="235"/>
                  </a:lnTo>
                  <a:lnTo>
                    <a:pt x="648" y="238"/>
                  </a:lnTo>
                  <a:lnTo>
                    <a:pt x="651" y="242"/>
                  </a:lnTo>
                  <a:lnTo>
                    <a:pt x="651" y="244"/>
                  </a:lnTo>
                  <a:lnTo>
                    <a:pt x="651" y="249"/>
                  </a:lnTo>
                  <a:lnTo>
                    <a:pt x="651" y="257"/>
                  </a:lnTo>
                  <a:lnTo>
                    <a:pt x="654" y="263"/>
                  </a:lnTo>
                  <a:lnTo>
                    <a:pt x="654" y="268"/>
                  </a:lnTo>
                  <a:lnTo>
                    <a:pt x="654" y="273"/>
                  </a:lnTo>
                  <a:lnTo>
                    <a:pt x="655" y="279"/>
                  </a:lnTo>
                  <a:lnTo>
                    <a:pt x="657" y="281"/>
                  </a:lnTo>
                  <a:lnTo>
                    <a:pt x="662" y="281"/>
                  </a:lnTo>
                  <a:lnTo>
                    <a:pt x="664" y="281"/>
                  </a:lnTo>
                  <a:lnTo>
                    <a:pt x="666" y="279"/>
                  </a:lnTo>
                  <a:lnTo>
                    <a:pt x="667" y="276"/>
                  </a:lnTo>
                  <a:lnTo>
                    <a:pt x="668" y="272"/>
                  </a:lnTo>
                  <a:lnTo>
                    <a:pt x="668" y="271"/>
                  </a:lnTo>
                  <a:lnTo>
                    <a:pt x="669" y="268"/>
                  </a:lnTo>
                  <a:lnTo>
                    <a:pt x="670" y="263"/>
                  </a:lnTo>
                  <a:lnTo>
                    <a:pt x="671" y="258"/>
                  </a:lnTo>
                  <a:lnTo>
                    <a:pt x="673" y="253"/>
                  </a:lnTo>
                  <a:lnTo>
                    <a:pt x="671" y="250"/>
                  </a:lnTo>
                  <a:lnTo>
                    <a:pt x="669" y="247"/>
                  </a:lnTo>
                  <a:lnTo>
                    <a:pt x="669" y="245"/>
                  </a:lnTo>
                  <a:lnTo>
                    <a:pt x="669" y="243"/>
                  </a:lnTo>
                  <a:lnTo>
                    <a:pt x="669" y="241"/>
                  </a:lnTo>
                  <a:lnTo>
                    <a:pt x="668" y="236"/>
                  </a:lnTo>
                  <a:lnTo>
                    <a:pt x="668" y="232"/>
                  </a:lnTo>
                  <a:lnTo>
                    <a:pt x="668" y="227"/>
                  </a:lnTo>
                  <a:lnTo>
                    <a:pt x="667" y="224"/>
                  </a:lnTo>
                  <a:lnTo>
                    <a:pt x="663" y="218"/>
                  </a:lnTo>
                  <a:lnTo>
                    <a:pt x="663" y="215"/>
                  </a:lnTo>
                  <a:lnTo>
                    <a:pt x="663" y="212"/>
                  </a:lnTo>
                  <a:lnTo>
                    <a:pt x="659" y="208"/>
                  </a:lnTo>
                  <a:lnTo>
                    <a:pt x="657" y="203"/>
                  </a:lnTo>
                  <a:lnTo>
                    <a:pt x="656" y="199"/>
                  </a:lnTo>
                  <a:lnTo>
                    <a:pt x="655" y="196"/>
                  </a:lnTo>
                  <a:lnTo>
                    <a:pt x="653" y="192"/>
                  </a:lnTo>
                  <a:lnTo>
                    <a:pt x="653" y="189"/>
                  </a:lnTo>
                  <a:lnTo>
                    <a:pt x="655" y="187"/>
                  </a:lnTo>
                  <a:lnTo>
                    <a:pt x="657" y="186"/>
                  </a:lnTo>
                  <a:lnTo>
                    <a:pt x="660" y="187"/>
                  </a:lnTo>
                  <a:lnTo>
                    <a:pt x="664" y="189"/>
                  </a:lnTo>
                  <a:lnTo>
                    <a:pt x="667" y="191"/>
                  </a:lnTo>
                  <a:lnTo>
                    <a:pt x="668" y="195"/>
                  </a:lnTo>
                  <a:lnTo>
                    <a:pt x="670" y="197"/>
                  </a:lnTo>
                  <a:lnTo>
                    <a:pt x="671" y="200"/>
                  </a:lnTo>
                  <a:lnTo>
                    <a:pt x="674" y="203"/>
                  </a:lnTo>
                  <a:lnTo>
                    <a:pt x="676" y="208"/>
                  </a:lnTo>
                  <a:lnTo>
                    <a:pt x="677" y="210"/>
                  </a:lnTo>
                  <a:lnTo>
                    <a:pt x="679" y="216"/>
                  </a:lnTo>
                  <a:lnTo>
                    <a:pt x="682" y="222"/>
                  </a:lnTo>
                  <a:lnTo>
                    <a:pt x="682" y="223"/>
                  </a:lnTo>
                  <a:lnTo>
                    <a:pt x="682" y="225"/>
                  </a:lnTo>
                  <a:lnTo>
                    <a:pt x="683" y="232"/>
                  </a:lnTo>
                  <a:lnTo>
                    <a:pt x="685" y="237"/>
                  </a:lnTo>
                  <a:lnTo>
                    <a:pt x="685" y="239"/>
                  </a:lnTo>
                  <a:lnTo>
                    <a:pt x="687" y="244"/>
                  </a:lnTo>
                  <a:lnTo>
                    <a:pt x="690" y="248"/>
                  </a:lnTo>
                  <a:lnTo>
                    <a:pt x="692" y="254"/>
                  </a:lnTo>
                  <a:lnTo>
                    <a:pt x="693" y="257"/>
                  </a:lnTo>
                  <a:lnTo>
                    <a:pt x="692" y="261"/>
                  </a:lnTo>
                  <a:lnTo>
                    <a:pt x="691" y="267"/>
                  </a:lnTo>
                  <a:lnTo>
                    <a:pt x="690" y="272"/>
                  </a:lnTo>
                  <a:lnTo>
                    <a:pt x="688" y="278"/>
                  </a:lnTo>
                  <a:lnTo>
                    <a:pt x="688" y="280"/>
                  </a:lnTo>
                  <a:lnTo>
                    <a:pt x="688" y="283"/>
                  </a:lnTo>
                  <a:lnTo>
                    <a:pt x="689" y="286"/>
                  </a:lnTo>
                  <a:lnTo>
                    <a:pt x="691" y="289"/>
                  </a:lnTo>
                  <a:lnTo>
                    <a:pt x="693" y="291"/>
                  </a:lnTo>
                  <a:lnTo>
                    <a:pt x="697" y="292"/>
                  </a:lnTo>
                  <a:lnTo>
                    <a:pt x="699" y="295"/>
                  </a:lnTo>
                  <a:lnTo>
                    <a:pt x="702" y="298"/>
                  </a:lnTo>
                  <a:lnTo>
                    <a:pt x="704" y="300"/>
                  </a:lnTo>
                  <a:lnTo>
                    <a:pt x="708" y="302"/>
                  </a:lnTo>
                  <a:lnTo>
                    <a:pt x="713" y="306"/>
                  </a:lnTo>
                  <a:lnTo>
                    <a:pt x="716" y="311"/>
                  </a:lnTo>
                  <a:lnTo>
                    <a:pt x="718" y="315"/>
                  </a:lnTo>
                  <a:lnTo>
                    <a:pt x="722" y="321"/>
                  </a:lnTo>
                  <a:lnTo>
                    <a:pt x="722" y="330"/>
                  </a:lnTo>
                  <a:lnTo>
                    <a:pt x="723" y="335"/>
                  </a:lnTo>
                  <a:lnTo>
                    <a:pt x="724" y="330"/>
                  </a:lnTo>
                  <a:lnTo>
                    <a:pt x="724" y="326"/>
                  </a:lnTo>
                  <a:lnTo>
                    <a:pt x="724" y="321"/>
                  </a:lnTo>
                  <a:lnTo>
                    <a:pt x="723" y="317"/>
                  </a:lnTo>
                  <a:lnTo>
                    <a:pt x="721" y="308"/>
                  </a:lnTo>
                  <a:lnTo>
                    <a:pt x="716" y="301"/>
                  </a:lnTo>
                  <a:lnTo>
                    <a:pt x="714" y="297"/>
                  </a:lnTo>
                  <a:lnTo>
                    <a:pt x="712" y="294"/>
                  </a:lnTo>
                  <a:lnTo>
                    <a:pt x="712" y="291"/>
                  </a:lnTo>
                  <a:lnTo>
                    <a:pt x="713" y="288"/>
                  </a:lnTo>
                  <a:lnTo>
                    <a:pt x="713" y="285"/>
                  </a:lnTo>
                  <a:lnTo>
                    <a:pt x="714" y="283"/>
                  </a:lnTo>
                  <a:lnTo>
                    <a:pt x="715" y="279"/>
                  </a:lnTo>
                  <a:lnTo>
                    <a:pt x="715" y="271"/>
                  </a:lnTo>
                  <a:lnTo>
                    <a:pt x="716" y="269"/>
                  </a:lnTo>
                  <a:lnTo>
                    <a:pt x="715" y="267"/>
                  </a:lnTo>
                  <a:lnTo>
                    <a:pt x="715" y="262"/>
                  </a:lnTo>
                  <a:lnTo>
                    <a:pt x="715" y="261"/>
                  </a:lnTo>
                  <a:lnTo>
                    <a:pt x="715" y="257"/>
                  </a:lnTo>
                  <a:lnTo>
                    <a:pt x="715" y="253"/>
                  </a:lnTo>
                  <a:lnTo>
                    <a:pt x="715" y="250"/>
                  </a:lnTo>
                  <a:lnTo>
                    <a:pt x="714" y="248"/>
                  </a:lnTo>
                  <a:lnTo>
                    <a:pt x="712" y="245"/>
                  </a:lnTo>
                  <a:lnTo>
                    <a:pt x="710" y="242"/>
                  </a:lnTo>
                  <a:lnTo>
                    <a:pt x="710" y="241"/>
                  </a:lnTo>
                  <a:lnTo>
                    <a:pt x="708" y="235"/>
                  </a:lnTo>
                  <a:lnTo>
                    <a:pt x="708" y="231"/>
                  </a:lnTo>
                  <a:lnTo>
                    <a:pt x="708" y="226"/>
                  </a:lnTo>
                  <a:lnTo>
                    <a:pt x="705" y="221"/>
                  </a:lnTo>
                  <a:lnTo>
                    <a:pt x="705" y="220"/>
                  </a:lnTo>
                  <a:lnTo>
                    <a:pt x="704" y="216"/>
                  </a:lnTo>
                  <a:lnTo>
                    <a:pt x="702" y="213"/>
                  </a:lnTo>
                  <a:lnTo>
                    <a:pt x="702" y="212"/>
                  </a:lnTo>
                  <a:lnTo>
                    <a:pt x="701" y="210"/>
                  </a:lnTo>
                  <a:lnTo>
                    <a:pt x="701" y="208"/>
                  </a:lnTo>
                  <a:lnTo>
                    <a:pt x="700" y="202"/>
                  </a:lnTo>
                  <a:lnTo>
                    <a:pt x="698" y="198"/>
                  </a:lnTo>
                  <a:lnTo>
                    <a:pt x="694" y="195"/>
                  </a:lnTo>
                  <a:lnTo>
                    <a:pt x="691" y="189"/>
                  </a:lnTo>
                  <a:lnTo>
                    <a:pt x="690" y="188"/>
                  </a:lnTo>
                  <a:lnTo>
                    <a:pt x="688" y="184"/>
                  </a:lnTo>
                  <a:lnTo>
                    <a:pt x="686" y="180"/>
                  </a:lnTo>
                  <a:lnTo>
                    <a:pt x="685" y="179"/>
                  </a:lnTo>
                  <a:lnTo>
                    <a:pt x="682" y="178"/>
                  </a:lnTo>
                  <a:lnTo>
                    <a:pt x="680" y="176"/>
                  </a:lnTo>
                  <a:lnTo>
                    <a:pt x="676" y="172"/>
                  </a:lnTo>
                  <a:lnTo>
                    <a:pt x="673" y="168"/>
                  </a:lnTo>
                  <a:lnTo>
                    <a:pt x="671" y="166"/>
                  </a:lnTo>
                  <a:lnTo>
                    <a:pt x="669" y="165"/>
                  </a:lnTo>
                  <a:lnTo>
                    <a:pt x="666" y="166"/>
                  </a:lnTo>
                  <a:close/>
                  <a:moveTo>
                    <a:pt x="527" y="133"/>
                  </a:moveTo>
                  <a:lnTo>
                    <a:pt x="527" y="134"/>
                  </a:lnTo>
                  <a:lnTo>
                    <a:pt x="527" y="135"/>
                  </a:lnTo>
                  <a:lnTo>
                    <a:pt x="528" y="138"/>
                  </a:lnTo>
                  <a:lnTo>
                    <a:pt x="529" y="139"/>
                  </a:lnTo>
                  <a:lnTo>
                    <a:pt x="528" y="141"/>
                  </a:lnTo>
                  <a:lnTo>
                    <a:pt x="527" y="143"/>
                  </a:lnTo>
                  <a:lnTo>
                    <a:pt x="529" y="150"/>
                  </a:lnTo>
                  <a:lnTo>
                    <a:pt x="531" y="154"/>
                  </a:lnTo>
                  <a:lnTo>
                    <a:pt x="531" y="156"/>
                  </a:lnTo>
                  <a:lnTo>
                    <a:pt x="530" y="157"/>
                  </a:lnTo>
                  <a:lnTo>
                    <a:pt x="529" y="158"/>
                  </a:lnTo>
                  <a:lnTo>
                    <a:pt x="526" y="158"/>
                  </a:lnTo>
                  <a:lnTo>
                    <a:pt x="516" y="156"/>
                  </a:lnTo>
                  <a:lnTo>
                    <a:pt x="514" y="156"/>
                  </a:lnTo>
                  <a:lnTo>
                    <a:pt x="512" y="153"/>
                  </a:lnTo>
                  <a:lnTo>
                    <a:pt x="508" y="150"/>
                  </a:lnTo>
                  <a:lnTo>
                    <a:pt x="505" y="148"/>
                  </a:lnTo>
                  <a:lnTo>
                    <a:pt x="502" y="145"/>
                  </a:lnTo>
                  <a:lnTo>
                    <a:pt x="497" y="145"/>
                  </a:lnTo>
                  <a:lnTo>
                    <a:pt x="494" y="145"/>
                  </a:lnTo>
                  <a:lnTo>
                    <a:pt x="491" y="146"/>
                  </a:lnTo>
                  <a:lnTo>
                    <a:pt x="489" y="150"/>
                  </a:lnTo>
                  <a:lnTo>
                    <a:pt x="487" y="153"/>
                  </a:lnTo>
                  <a:lnTo>
                    <a:pt x="485" y="156"/>
                  </a:lnTo>
                  <a:lnTo>
                    <a:pt x="488" y="162"/>
                  </a:lnTo>
                  <a:lnTo>
                    <a:pt x="492" y="167"/>
                  </a:lnTo>
                  <a:lnTo>
                    <a:pt x="493" y="170"/>
                  </a:lnTo>
                  <a:lnTo>
                    <a:pt x="496" y="173"/>
                  </a:lnTo>
                  <a:lnTo>
                    <a:pt x="497" y="173"/>
                  </a:lnTo>
                  <a:lnTo>
                    <a:pt x="500" y="174"/>
                  </a:lnTo>
                  <a:lnTo>
                    <a:pt x="501" y="174"/>
                  </a:lnTo>
                  <a:lnTo>
                    <a:pt x="500" y="177"/>
                  </a:lnTo>
                  <a:lnTo>
                    <a:pt x="497" y="178"/>
                  </a:lnTo>
                  <a:lnTo>
                    <a:pt x="497" y="179"/>
                  </a:lnTo>
                  <a:lnTo>
                    <a:pt x="496" y="180"/>
                  </a:lnTo>
                  <a:lnTo>
                    <a:pt x="495" y="186"/>
                  </a:lnTo>
                  <a:lnTo>
                    <a:pt x="493" y="195"/>
                  </a:lnTo>
                  <a:lnTo>
                    <a:pt x="493" y="199"/>
                  </a:lnTo>
                  <a:lnTo>
                    <a:pt x="495" y="201"/>
                  </a:lnTo>
                  <a:lnTo>
                    <a:pt x="500" y="207"/>
                  </a:lnTo>
                  <a:lnTo>
                    <a:pt x="501" y="208"/>
                  </a:lnTo>
                  <a:lnTo>
                    <a:pt x="504" y="212"/>
                  </a:lnTo>
                  <a:lnTo>
                    <a:pt x="509" y="220"/>
                  </a:lnTo>
                  <a:lnTo>
                    <a:pt x="511" y="222"/>
                  </a:lnTo>
                  <a:lnTo>
                    <a:pt x="509" y="223"/>
                  </a:lnTo>
                  <a:lnTo>
                    <a:pt x="509" y="225"/>
                  </a:lnTo>
                  <a:lnTo>
                    <a:pt x="511" y="228"/>
                  </a:lnTo>
                  <a:lnTo>
                    <a:pt x="513" y="230"/>
                  </a:lnTo>
                  <a:lnTo>
                    <a:pt x="516" y="231"/>
                  </a:lnTo>
                  <a:lnTo>
                    <a:pt x="519" y="233"/>
                  </a:lnTo>
                  <a:lnTo>
                    <a:pt x="523" y="235"/>
                  </a:lnTo>
                  <a:lnTo>
                    <a:pt x="526" y="239"/>
                  </a:lnTo>
                  <a:lnTo>
                    <a:pt x="530" y="242"/>
                  </a:lnTo>
                  <a:lnTo>
                    <a:pt x="534" y="247"/>
                  </a:lnTo>
                  <a:lnTo>
                    <a:pt x="537" y="257"/>
                  </a:lnTo>
                  <a:lnTo>
                    <a:pt x="537" y="260"/>
                  </a:lnTo>
                  <a:lnTo>
                    <a:pt x="540" y="260"/>
                  </a:lnTo>
                  <a:lnTo>
                    <a:pt x="543" y="261"/>
                  </a:lnTo>
                  <a:lnTo>
                    <a:pt x="545" y="262"/>
                  </a:lnTo>
                  <a:lnTo>
                    <a:pt x="545" y="267"/>
                  </a:lnTo>
                  <a:lnTo>
                    <a:pt x="543" y="271"/>
                  </a:lnTo>
                  <a:lnTo>
                    <a:pt x="543" y="272"/>
                  </a:lnTo>
                  <a:lnTo>
                    <a:pt x="541" y="272"/>
                  </a:lnTo>
                  <a:lnTo>
                    <a:pt x="539" y="272"/>
                  </a:lnTo>
                  <a:lnTo>
                    <a:pt x="536" y="273"/>
                  </a:lnTo>
                  <a:lnTo>
                    <a:pt x="534" y="273"/>
                  </a:lnTo>
                  <a:lnTo>
                    <a:pt x="532" y="272"/>
                  </a:lnTo>
                  <a:lnTo>
                    <a:pt x="531" y="271"/>
                  </a:lnTo>
                  <a:lnTo>
                    <a:pt x="529" y="272"/>
                  </a:lnTo>
                  <a:lnTo>
                    <a:pt x="526" y="276"/>
                  </a:lnTo>
                  <a:lnTo>
                    <a:pt x="523" y="280"/>
                  </a:lnTo>
                  <a:lnTo>
                    <a:pt x="522" y="285"/>
                  </a:lnTo>
                  <a:lnTo>
                    <a:pt x="519" y="294"/>
                  </a:lnTo>
                  <a:lnTo>
                    <a:pt x="518" y="297"/>
                  </a:lnTo>
                  <a:lnTo>
                    <a:pt x="522" y="298"/>
                  </a:lnTo>
                  <a:lnTo>
                    <a:pt x="527" y="301"/>
                  </a:lnTo>
                  <a:lnTo>
                    <a:pt x="532" y="302"/>
                  </a:lnTo>
                  <a:lnTo>
                    <a:pt x="537" y="304"/>
                  </a:lnTo>
                  <a:lnTo>
                    <a:pt x="539" y="304"/>
                  </a:lnTo>
                  <a:lnTo>
                    <a:pt x="541" y="305"/>
                  </a:lnTo>
                  <a:lnTo>
                    <a:pt x="545" y="306"/>
                  </a:lnTo>
                  <a:lnTo>
                    <a:pt x="546" y="306"/>
                  </a:lnTo>
                  <a:lnTo>
                    <a:pt x="547" y="307"/>
                  </a:lnTo>
                  <a:lnTo>
                    <a:pt x="548" y="309"/>
                  </a:lnTo>
                  <a:lnTo>
                    <a:pt x="551" y="319"/>
                  </a:lnTo>
                  <a:lnTo>
                    <a:pt x="552" y="323"/>
                  </a:lnTo>
                  <a:lnTo>
                    <a:pt x="555" y="327"/>
                  </a:lnTo>
                  <a:lnTo>
                    <a:pt x="558" y="331"/>
                  </a:lnTo>
                  <a:lnTo>
                    <a:pt x="561" y="333"/>
                  </a:lnTo>
                  <a:lnTo>
                    <a:pt x="563" y="333"/>
                  </a:lnTo>
                  <a:lnTo>
                    <a:pt x="564" y="333"/>
                  </a:lnTo>
                  <a:lnTo>
                    <a:pt x="565" y="338"/>
                  </a:lnTo>
                  <a:lnTo>
                    <a:pt x="566" y="349"/>
                  </a:lnTo>
                  <a:lnTo>
                    <a:pt x="566" y="352"/>
                  </a:lnTo>
                  <a:lnTo>
                    <a:pt x="565" y="356"/>
                  </a:lnTo>
                  <a:lnTo>
                    <a:pt x="566" y="361"/>
                  </a:lnTo>
                  <a:lnTo>
                    <a:pt x="571" y="362"/>
                  </a:lnTo>
                  <a:lnTo>
                    <a:pt x="576" y="362"/>
                  </a:lnTo>
                  <a:lnTo>
                    <a:pt x="581" y="363"/>
                  </a:lnTo>
                  <a:lnTo>
                    <a:pt x="584" y="363"/>
                  </a:lnTo>
                  <a:lnTo>
                    <a:pt x="586" y="360"/>
                  </a:lnTo>
                  <a:lnTo>
                    <a:pt x="586" y="355"/>
                  </a:lnTo>
                  <a:lnTo>
                    <a:pt x="587" y="353"/>
                  </a:lnTo>
                  <a:lnTo>
                    <a:pt x="587" y="351"/>
                  </a:lnTo>
                  <a:lnTo>
                    <a:pt x="585" y="349"/>
                  </a:lnTo>
                  <a:lnTo>
                    <a:pt x="583" y="347"/>
                  </a:lnTo>
                  <a:lnTo>
                    <a:pt x="582" y="348"/>
                  </a:lnTo>
                  <a:lnTo>
                    <a:pt x="581" y="348"/>
                  </a:lnTo>
                  <a:lnTo>
                    <a:pt x="578" y="348"/>
                  </a:lnTo>
                  <a:lnTo>
                    <a:pt x="577" y="344"/>
                  </a:lnTo>
                  <a:lnTo>
                    <a:pt x="578" y="338"/>
                  </a:lnTo>
                  <a:lnTo>
                    <a:pt x="580" y="335"/>
                  </a:lnTo>
                  <a:lnTo>
                    <a:pt x="580" y="333"/>
                  </a:lnTo>
                  <a:lnTo>
                    <a:pt x="581" y="332"/>
                  </a:lnTo>
                  <a:lnTo>
                    <a:pt x="583" y="332"/>
                  </a:lnTo>
                  <a:lnTo>
                    <a:pt x="586" y="336"/>
                  </a:lnTo>
                  <a:lnTo>
                    <a:pt x="587" y="339"/>
                  </a:lnTo>
                  <a:lnTo>
                    <a:pt x="588" y="341"/>
                  </a:lnTo>
                  <a:lnTo>
                    <a:pt x="588" y="343"/>
                  </a:lnTo>
                  <a:lnTo>
                    <a:pt x="593" y="346"/>
                  </a:lnTo>
                  <a:lnTo>
                    <a:pt x="597" y="347"/>
                  </a:lnTo>
                  <a:lnTo>
                    <a:pt x="601" y="348"/>
                  </a:lnTo>
                  <a:lnTo>
                    <a:pt x="604" y="348"/>
                  </a:lnTo>
                  <a:lnTo>
                    <a:pt x="606" y="347"/>
                  </a:lnTo>
                  <a:lnTo>
                    <a:pt x="607" y="346"/>
                  </a:lnTo>
                  <a:lnTo>
                    <a:pt x="608" y="342"/>
                  </a:lnTo>
                  <a:lnTo>
                    <a:pt x="609" y="337"/>
                  </a:lnTo>
                  <a:lnTo>
                    <a:pt x="610" y="333"/>
                  </a:lnTo>
                  <a:lnTo>
                    <a:pt x="610" y="330"/>
                  </a:lnTo>
                  <a:lnTo>
                    <a:pt x="610" y="328"/>
                  </a:lnTo>
                  <a:lnTo>
                    <a:pt x="609" y="326"/>
                  </a:lnTo>
                  <a:lnTo>
                    <a:pt x="608" y="325"/>
                  </a:lnTo>
                  <a:lnTo>
                    <a:pt x="605" y="323"/>
                  </a:lnTo>
                  <a:lnTo>
                    <a:pt x="600" y="317"/>
                  </a:lnTo>
                  <a:lnTo>
                    <a:pt x="595" y="311"/>
                  </a:lnTo>
                  <a:lnTo>
                    <a:pt x="592" y="307"/>
                  </a:lnTo>
                  <a:lnTo>
                    <a:pt x="590" y="304"/>
                  </a:lnTo>
                  <a:lnTo>
                    <a:pt x="589" y="301"/>
                  </a:lnTo>
                  <a:lnTo>
                    <a:pt x="586" y="297"/>
                  </a:lnTo>
                  <a:lnTo>
                    <a:pt x="584" y="294"/>
                  </a:lnTo>
                  <a:lnTo>
                    <a:pt x="582" y="291"/>
                  </a:lnTo>
                  <a:lnTo>
                    <a:pt x="580" y="286"/>
                  </a:lnTo>
                  <a:lnTo>
                    <a:pt x="577" y="284"/>
                  </a:lnTo>
                  <a:lnTo>
                    <a:pt x="575" y="282"/>
                  </a:lnTo>
                  <a:lnTo>
                    <a:pt x="574" y="282"/>
                  </a:lnTo>
                  <a:lnTo>
                    <a:pt x="572" y="278"/>
                  </a:lnTo>
                  <a:lnTo>
                    <a:pt x="570" y="271"/>
                  </a:lnTo>
                  <a:lnTo>
                    <a:pt x="569" y="268"/>
                  </a:lnTo>
                  <a:lnTo>
                    <a:pt x="570" y="266"/>
                  </a:lnTo>
                  <a:lnTo>
                    <a:pt x="570" y="262"/>
                  </a:lnTo>
                  <a:lnTo>
                    <a:pt x="572" y="257"/>
                  </a:lnTo>
                  <a:lnTo>
                    <a:pt x="572" y="255"/>
                  </a:lnTo>
                  <a:lnTo>
                    <a:pt x="573" y="248"/>
                  </a:lnTo>
                  <a:lnTo>
                    <a:pt x="573" y="234"/>
                  </a:lnTo>
                  <a:lnTo>
                    <a:pt x="574" y="226"/>
                  </a:lnTo>
                  <a:lnTo>
                    <a:pt x="574" y="224"/>
                  </a:lnTo>
                  <a:lnTo>
                    <a:pt x="574" y="223"/>
                  </a:lnTo>
                  <a:lnTo>
                    <a:pt x="574" y="221"/>
                  </a:lnTo>
                  <a:lnTo>
                    <a:pt x="572" y="219"/>
                  </a:lnTo>
                  <a:lnTo>
                    <a:pt x="571" y="215"/>
                  </a:lnTo>
                  <a:lnTo>
                    <a:pt x="569" y="212"/>
                  </a:lnTo>
                  <a:lnTo>
                    <a:pt x="567" y="204"/>
                  </a:lnTo>
                  <a:lnTo>
                    <a:pt x="566" y="198"/>
                  </a:lnTo>
                  <a:lnTo>
                    <a:pt x="564" y="193"/>
                  </a:lnTo>
                  <a:lnTo>
                    <a:pt x="560" y="188"/>
                  </a:lnTo>
                  <a:lnTo>
                    <a:pt x="558" y="186"/>
                  </a:lnTo>
                  <a:lnTo>
                    <a:pt x="558" y="183"/>
                  </a:lnTo>
                  <a:lnTo>
                    <a:pt x="557" y="180"/>
                  </a:lnTo>
                  <a:lnTo>
                    <a:pt x="550" y="175"/>
                  </a:lnTo>
                  <a:lnTo>
                    <a:pt x="546" y="173"/>
                  </a:lnTo>
                  <a:lnTo>
                    <a:pt x="545" y="170"/>
                  </a:lnTo>
                  <a:lnTo>
                    <a:pt x="543" y="167"/>
                  </a:lnTo>
                  <a:lnTo>
                    <a:pt x="542" y="164"/>
                  </a:lnTo>
                  <a:lnTo>
                    <a:pt x="540" y="160"/>
                  </a:lnTo>
                  <a:lnTo>
                    <a:pt x="538" y="154"/>
                  </a:lnTo>
                  <a:lnTo>
                    <a:pt x="537" y="152"/>
                  </a:lnTo>
                  <a:lnTo>
                    <a:pt x="537" y="149"/>
                  </a:lnTo>
                  <a:lnTo>
                    <a:pt x="536" y="145"/>
                  </a:lnTo>
                  <a:lnTo>
                    <a:pt x="535" y="141"/>
                  </a:lnTo>
                  <a:lnTo>
                    <a:pt x="534" y="138"/>
                  </a:lnTo>
                  <a:lnTo>
                    <a:pt x="532" y="135"/>
                  </a:lnTo>
                  <a:lnTo>
                    <a:pt x="531" y="133"/>
                  </a:lnTo>
                  <a:lnTo>
                    <a:pt x="530" y="132"/>
                  </a:lnTo>
                  <a:lnTo>
                    <a:pt x="527" y="133"/>
                  </a:lnTo>
                  <a:close/>
                  <a:moveTo>
                    <a:pt x="580" y="55"/>
                  </a:moveTo>
                  <a:lnTo>
                    <a:pt x="581" y="49"/>
                  </a:lnTo>
                  <a:lnTo>
                    <a:pt x="581" y="44"/>
                  </a:lnTo>
                  <a:lnTo>
                    <a:pt x="582" y="41"/>
                  </a:lnTo>
                  <a:lnTo>
                    <a:pt x="583" y="40"/>
                  </a:lnTo>
                  <a:lnTo>
                    <a:pt x="585" y="38"/>
                  </a:lnTo>
                  <a:lnTo>
                    <a:pt x="586" y="36"/>
                  </a:lnTo>
                  <a:lnTo>
                    <a:pt x="586" y="34"/>
                  </a:lnTo>
                  <a:lnTo>
                    <a:pt x="586" y="33"/>
                  </a:lnTo>
                  <a:lnTo>
                    <a:pt x="583" y="32"/>
                  </a:lnTo>
                  <a:lnTo>
                    <a:pt x="580" y="32"/>
                  </a:lnTo>
                  <a:lnTo>
                    <a:pt x="576" y="29"/>
                  </a:lnTo>
                  <a:lnTo>
                    <a:pt x="573" y="28"/>
                  </a:lnTo>
                  <a:lnTo>
                    <a:pt x="561" y="24"/>
                  </a:lnTo>
                  <a:lnTo>
                    <a:pt x="555" y="23"/>
                  </a:lnTo>
                  <a:lnTo>
                    <a:pt x="552" y="23"/>
                  </a:lnTo>
                  <a:lnTo>
                    <a:pt x="549" y="24"/>
                  </a:lnTo>
                  <a:lnTo>
                    <a:pt x="546" y="29"/>
                  </a:lnTo>
                  <a:lnTo>
                    <a:pt x="543" y="32"/>
                  </a:lnTo>
                  <a:lnTo>
                    <a:pt x="543" y="34"/>
                  </a:lnTo>
                  <a:lnTo>
                    <a:pt x="546" y="36"/>
                  </a:lnTo>
                  <a:lnTo>
                    <a:pt x="549" y="44"/>
                  </a:lnTo>
                  <a:lnTo>
                    <a:pt x="551" y="46"/>
                  </a:lnTo>
                  <a:lnTo>
                    <a:pt x="552" y="47"/>
                  </a:lnTo>
                  <a:lnTo>
                    <a:pt x="553" y="48"/>
                  </a:lnTo>
                  <a:lnTo>
                    <a:pt x="555" y="49"/>
                  </a:lnTo>
                  <a:lnTo>
                    <a:pt x="558" y="50"/>
                  </a:lnTo>
                  <a:lnTo>
                    <a:pt x="559" y="50"/>
                  </a:lnTo>
                  <a:lnTo>
                    <a:pt x="561" y="49"/>
                  </a:lnTo>
                  <a:lnTo>
                    <a:pt x="563" y="47"/>
                  </a:lnTo>
                  <a:lnTo>
                    <a:pt x="564" y="48"/>
                  </a:lnTo>
                  <a:lnTo>
                    <a:pt x="566" y="50"/>
                  </a:lnTo>
                  <a:lnTo>
                    <a:pt x="567" y="52"/>
                  </a:lnTo>
                  <a:lnTo>
                    <a:pt x="569" y="55"/>
                  </a:lnTo>
                  <a:lnTo>
                    <a:pt x="571" y="57"/>
                  </a:lnTo>
                  <a:lnTo>
                    <a:pt x="574" y="57"/>
                  </a:lnTo>
                  <a:lnTo>
                    <a:pt x="580" y="55"/>
                  </a:lnTo>
                  <a:close/>
                  <a:moveTo>
                    <a:pt x="433" y="222"/>
                  </a:moveTo>
                  <a:lnTo>
                    <a:pt x="435" y="221"/>
                  </a:lnTo>
                  <a:lnTo>
                    <a:pt x="439" y="221"/>
                  </a:lnTo>
                  <a:lnTo>
                    <a:pt x="442" y="220"/>
                  </a:lnTo>
                  <a:lnTo>
                    <a:pt x="444" y="219"/>
                  </a:lnTo>
                  <a:lnTo>
                    <a:pt x="445" y="218"/>
                  </a:lnTo>
                  <a:lnTo>
                    <a:pt x="445" y="216"/>
                  </a:lnTo>
                  <a:lnTo>
                    <a:pt x="444" y="215"/>
                  </a:lnTo>
                  <a:lnTo>
                    <a:pt x="438" y="212"/>
                  </a:lnTo>
                  <a:lnTo>
                    <a:pt x="433" y="209"/>
                  </a:lnTo>
                  <a:lnTo>
                    <a:pt x="431" y="209"/>
                  </a:lnTo>
                  <a:lnTo>
                    <a:pt x="429" y="210"/>
                  </a:lnTo>
                  <a:lnTo>
                    <a:pt x="427" y="212"/>
                  </a:lnTo>
                  <a:lnTo>
                    <a:pt x="427" y="214"/>
                  </a:lnTo>
                  <a:lnTo>
                    <a:pt x="430" y="221"/>
                  </a:lnTo>
                  <a:lnTo>
                    <a:pt x="431" y="226"/>
                  </a:lnTo>
                  <a:lnTo>
                    <a:pt x="432" y="235"/>
                  </a:lnTo>
                  <a:lnTo>
                    <a:pt x="433" y="242"/>
                  </a:lnTo>
                  <a:lnTo>
                    <a:pt x="431" y="247"/>
                  </a:lnTo>
                  <a:lnTo>
                    <a:pt x="430" y="255"/>
                  </a:lnTo>
                  <a:lnTo>
                    <a:pt x="429" y="260"/>
                  </a:lnTo>
                  <a:lnTo>
                    <a:pt x="430" y="266"/>
                  </a:lnTo>
                  <a:lnTo>
                    <a:pt x="429" y="271"/>
                  </a:lnTo>
                  <a:lnTo>
                    <a:pt x="429" y="276"/>
                  </a:lnTo>
                  <a:lnTo>
                    <a:pt x="430" y="279"/>
                  </a:lnTo>
                  <a:lnTo>
                    <a:pt x="430" y="283"/>
                  </a:lnTo>
                  <a:lnTo>
                    <a:pt x="430" y="288"/>
                  </a:lnTo>
                  <a:lnTo>
                    <a:pt x="430" y="289"/>
                  </a:lnTo>
                  <a:lnTo>
                    <a:pt x="431" y="293"/>
                  </a:lnTo>
                  <a:lnTo>
                    <a:pt x="433" y="305"/>
                  </a:lnTo>
                  <a:lnTo>
                    <a:pt x="434" y="312"/>
                  </a:lnTo>
                  <a:lnTo>
                    <a:pt x="436" y="317"/>
                  </a:lnTo>
                  <a:lnTo>
                    <a:pt x="436" y="319"/>
                  </a:lnTo>
                  <a:lnTo>
                    <a:pt x="437" y="321"/>
                  </a:lnTo>
                  <a:lnTo>
                    <a:pt x="438" y="328"/>
                  </a:lnTo>
                  <a:lnTo>
                    <a:pt x="438" y="331"/>
                  </a:lnTo>
                  <a:lnTo>
                    <a:pt x="439" y="336"/>
                  </a:lnTo>
                  <a:lnTo>
                    <a:pt x="437" y="341"/>
                  </a:lnTo>
                  <a:lnTo>
                    <a:pt x="434" y="347"/>
                  </a:lnTo>
                  <a:lnTo>
                    <a:pt x="435" y="351"/>
                  </a:lnTo>
                  <a:lnTo>
                    <a:pt x="435" y="353"/>
                  </a:lnTo>
                  <a:lnTo>
                    <a:pt x="436" y="361"/>
                  </a:lnTo>
                  <a:lnTo>
                    <a:pt x="436" y="365"/>
                  </a:lnTo>
                  <a:lnTo>
                    <a:pt x="436" y="367"/>
                  </a:lnTo>
                  <a:lnTo>
                    <a:pt x="435" y="372"/>
                  </a:lnTo>
                  <a:lnTo>
                    <a:pt x="434" y="379"/>
                  </a:lnTo>
                  <a:lnTo>
                    <a:pt x="434" y="386"/>
                  </a:lnTo>
                  <a:lnTo>
                    <a:pt x="433" y="390"/>
                  </a:lnTo>
                  <a:lnTo>
                    <a:pt x="434" y="394"/>
                  </a:lnTo>
                  <a:lnTo>
                    <a:pt x="436" y="390"/>
                  </a:lnTo>
                  <a:lnTo>
                    <a:pt x="438" y="386"/>
                  </a:lnTo>
                  <a:lnTo>
                    <a:pt x="443" y="384"/>
                  </a:lnTo>
                  <a:lnTo>
                    <a:pt x="446" y="382"/>
                  </a:lnTo>
                  <a:lnTo>
                    <a:pt x="448" y="382"/>
                  </a:lnTo>
                  <a:lnTo>
                    <a:pt x="449" y="382"/>
                  </a:lnTo>
                  <a:lnTo>
                    <a:pt x="450" y="383"/>
                  </a:lnTo>
                  <a:lnTo>
                    <a:pt x="452" y="385"/>
                  </a:lnTo>
                  <a:lnTo>
                    <a:pt x="453" y="390"/>
                  </a:lnTo>
                  <a:lnTo>
                    <a:pt x="454" y="393"/>
                  </a:lnTo>
                  <a:lnTo>
                    <a:pt x="453" y="394"/>
                  </a:lnTo>
                  <a:lnTo>
                    <a:pt x="453" y="396"/>
                  </a:lnTo>
                  <a:lnTo>
                    <a:pt x="456" y="398"/>
                  </a:lnTo>
                  <a:lnTo>
                    <a:pt x="459" y="398"/>
                  </a:lnTo>
                  <a:lnTo>
                    <a:pt x="461" y="398"/>
                  </a:lnTo>
                  <a:lnTo>
                    <a:pt x="465" y="397"/>
                  </a:lnTo>
                  <a:lnTo>
                    <a:pt x="467" y="395"/>
                  </a:lnTo>
                  <a:lnTo>
                    <a:pt x="468" y="393"/>
                  </a:lnTo>
                  <a:lnTo>
                    <a:pt x="467" y="389"/>
                  </a:lnTo>
                  <a:lnTo>
                    <a:pt x="466" y="386"/>
                  </a:lnTo>
                  <a:lnTo>
                    <a:pt x="464" y="384"/>
                  </a:lnTo>
                  <a:lnTo>
                    <a:pt x="460" y="382"/>
                  </a:lnTo>
                  <a:lnTo>
                    <a:pt x="459" y="382"/>
                  </a:lnTo>
                  <a:lnTo>
                    <a:pt x="459" y="378"/>
                  </a:lnTo>
                  <a:lnTo>
                    <a:pt x="462" y="373"/>
                  </a:lnTo>
                  <a:lnTo>
                    <a:pt x="464" y="371"/>
                  </a:lnTo>
                  <a:lnTo>
                    <a:pt x="465" y="366"/>
                  </a:lnTo>
                  <a:lnTo>
                    <a:pt x="466" y="361"/>
                  </a:lnTo>
                  <a:lnTo>
                    <a:pt x="466" y="359"/>
                  </a:lnTo>
                  <a:lnTo>
                    <a:pt x="467" y="355"/>
                  </a:lnTo>
                  <a:lnTo>
                    <a:pt x="468" y="352"/>
                  </a:lnTo>
                  <a:lnTo>
                    <a:pt x="469" y="346"/>
                  </a:lnTo>
                  <a:lnTo>
                    <a:pt x="470" y="342"/>
                  </a:lnTo>
                  <a:lnTo>
                    <a:pt x="471" y="338"/>
                  </a:lnTo>
                  <a:lnTo>
                    <a:pt x="476" y="332"/>
                  </a:lnTo>
                  <a:lnTo>
                    <a:pt x="480" y="330"/>
                  </a:lnTo>
                  <a:lnTo>
                    <a:pt x="482" y="330"/>
                  </a:lnTo>
                  <a:lnTo>
                    <a:pt x="484" y="331"/>
                  </a:lnTo>
                  <a:lnTo>
                    <a:pt x="488" y="332"/>
                  </a:lnTo>
                  <a:lnTo>
                    <a:pt x="490" y="332"/>
                  </a:lnTo>
                  <a:lnTo>
                    <a:pt x="495" y="329"/>
                  </a:lnTo>
                  <a:lnTo>
                    <a:pt x="501" y="326"/>
                  </a:lnTo>
                  <a:lnTo>
                    <a:pt x="502" y="323"/>
                  </a:lnTo>
                  <a:lnTo>
                    <a:pt x="502" y="319"/>
                  </a:lnTo>
                  <a:lnTo>
                    <a:pt x="503" y="315"/>
                  </a:lnTo>
                  <a:lnTo>
                    <a:pt x="504" y="311"/>
                  </a:lnTo>
                  <a:lnTo>
                    <a:pt x="502" y="307"/>
                  </a:lnTo>
                  <a:lnTo>
                    <a:pt x="500" y="305"/>
                  </a:lnTo>
                  <a:lnTo>
                    <a:pt x="496" y="303"/>
                  </a:lnTo>
                  <a:lnTo>
                    <a:pt x="494" y="301"/>
                  </a:lnTo>
                  <a:lnTo>
                    <a:pt x="492" y="297"/>
                  </a:lnTo>
                  <a:lnTo>
                    <a:pt x="490" y="293"/>
                  </a:lnTo>
                  <a:lnTo>
                    <a:pt x="489" y="290"/>
                  </a:lnTo>
                  <a:lnTo>
                    <a:pt x="489" y="288"/>
                  </a:lnTo>
                  <a:lnTo>
                    <a:pt x="487" y="284"/>
                  </a:lnTo>
                  <a:lnTo>
                    <a:pt x="485" y="281"/>
                  </a:lnTo>
                  <a:lnTo>
                    <a:pt x="483" y="279"/>
                  </a:lnTo>
                  <a:lnTo>
                    <a:pt x="482" y="276"/>
                  </a:lnTo>
                  <a:lnTo>
                    <a:pt x="483" y="273"/>
                  </a:lnTo>
                  <a:lnTo>
                    <a:pt x="483" y="271"/>
                  </a:lnTo>
                  <a:lnTo>
                    <a:pt x="482" y="269"/>
                  </a:lnTo>
                  <a:lnTo>
                    <a:pt x="482" y="268"/>
                  </a:lnTo>
                  <a:lnTo>
                    <a:pt x="482" y="267"/>
                  </a:lnTo>
                  <a:lnTo>
                    <a:pt x="483" y="267"/>
                  </a:lnTo>
                  <a:lnTo>
                    <a:pt x="484" y="268"/>
                  </a:lnTo>
                  <a:lnTo>
                    <a:pt x="488" y="269"/>
                  </a:lnTo>
                  <a:lnTo>
                    <a:pt x="491" y="269"/>
                  </a:lnTo>
                  <a:lnTo>
                    <a:pt x="492" y="269"/>
                  </a:lnTo>
                  <a:lnTo>
                    <a:pt x="493" y="271"/>
                  </a:lnTo>
                  <a:lnTo>
                    <a:pt x="494" y="274"/>
                  </a:lnTo>
                  <a:lnTo>
                    <a:pt x="496" y="279"/>
                  </a:lnTo>
                  <a:lnTo>
                    <a:pt x="499" y="283"/>
                  </a:lnTo>
                  <a:lnTo>
                    <a:pt x="500" y="284"/>
                  </a:lnTo>
                  <a:lnTo>
                    <a:pt x="503" y="284"/>
                  </a:lnTo>
                  <a:lnTo>
                    <a:pt x="506" y="285"/>
                  </a:lnTo>
                  <a:lnTo>
                    <a:pt x="508" y="285"/>
                  </a:lnTo>
                  <a:lnTo>
                    <a:pt x="512" y="286"/>
                  </a:lnTo>
                  <a:lnTo>
                    <a:pt x="513" y="284"/>
                  </a:lnTo>
                  <a:lnTo>
                    <a:pt x="514" y="279"/>
                  </a:lnTo>
                  <a:lnTo>
                    <a:pt x="513" y="274"/>
                  </a:lnTo>
                  <a:lnTo>
                    <a:pt x="512" y="273"/>
                  </a:lnTo>
                  <a:lnTo>
                    <a:pt x="511" y="267"/>
                  </a:lnTo>
                  <a:lnTo>
                    <a:pt x="508" y="261"/>
                  </a:lnTo>
                  <a:lnTo>
                    <a:pt x="506" y="259"/>
                  </a:lnTo>
                  <a:lnTo>
                    <a:pt x="505" y="257"/>
                  </a:lnTo>
                  <a:lnTo>
                    <a:pt x="503" y="257"/>
                  </a:lnTo>
                  <a:lnTo>
                    <a:pt x="501" y="254"/>
                  </a:lnTo>
                  <a:lnTo>
                    <a:pt x="496" y="247"/>
                  </a:lnTo>
                  <a:lnTo>
                    <a:pt x="494" y="244"/>
                  </a:lnTo>
                  <a:lnTo>
                    <a:pt x="493" y="241"/>
                  </a:lnTo>
                  <a:lnTo>
                    <a:pt x="492" y="237"/>
                  </a:lnTo>
                  <a:lnTo>
                    <a:pt x="491" y="235"/>
                  </a:lnTo>
                  <a:lnTo>
                    <a:pt x="491" y="230"/>
                  </a:lnTo>
                  <a:lnTo>
                    <a:pt x="492" y="226"/>
                  </a:lnTo>
                  <a:lnTo>
                    <a:pt x="492" y="222"/>
                  </a:lnTo>
                  <a:lnTo>
                    <a:pt x="489" y="216"/>
                  </a:lnTo>
                  <a:lnTo>
                    <a:pt x="487" y="214"/>
                  </a:lnTo>
                  <a:lnTo>
                    <a:pt x="487" y="213"/>
                  </a:lnTo>
                  <a:lnTo>
                    <a:pt x="482" y="213"/>
                  </a:lnTo>
                  <a:lnTo>
                    <a:pt x="474" y="216"/>
                  </a:lnTo>
                  <a:lnTo>
                    <a:pt x="471" y="219"/>
                  </a:lnTo>
                  <a:lnTo>
                    <a:pt x="470" y="222"/>
                  </a:lnTo>
                  <a:lnTo>
                    <a:pt x="470" y="224"/>
                  </a:lnTo>
                  <a:lnTo>
                    <a:pt x="471" y="226"/>
                  </a:lnTo>
                  <a:lnTo>
                    <a:pt x="473" y="228"/>
                  </a:lnTo>
                  <a:lnTo>
                    <a:pt x="477" y="231"/>
                  </a:lnTo>
                  <a:lnTo>
                    <a:pt x="479" y="232"/>
                  </a:lnTo>
                  <a:lnTo>
                    <a:pt x="479" y="233"/>
                  </a:lnTo>
                  <a:lnTo>
                    <a:pt x="478" y="236"/>
                  </a:lnTo>
                  <a:lnTo>
                    <a:pt x="476" y="245"/>
                  </a:lnTo>
                  <a:lnTo>
                    <a:pt x="474" y="248"/>
                  </a:lnTo>
                  <a:lnTo>
                    <a:pt x="472" y="249"/>
                  </a:lnTo>
                  <a:lnTo>
                    <a:pt x="470" y="250"/>
                  </a:lnTo>
                  <a:lnTo>
                    <a:pt x="467" y="250"/>
                  </a:lnTo>
                  <a:lnTo>
                    <a:pt x="465" y="251"/>
                  </a:lnTo>
                  <a:lnTo>
                    <a:pt x="460" y="256"/>
                  </a:lnTo>
                  <a:lnTo>
                    <a:pt x="458" y="259"/>
                  </a:lnTo>
                  <a:lnTo>
                    <a:pt x="458" y="263"/>
                  </a:lnTo>
                  <a:lnTo>
                    <a:pt x="460" y="268"/>
                  </a:lnTo>
                  <a:lnTo>
                    <a:pt x="461" y="268"/>
                  </a:lnTo>
                  <a:lnTo>
                    <a:pt x="462" y="270"/>
                  </a:lnTo>
                  <a:lnTo>
                    <a:pt x="464" y="272"/>
                  </a:lnTo>
                  <a:lnTo>
                    <a:pt x="464" y="278"/>
                  </a:lnTo>
                  <a:lnTo>
                    <a:pt x="464" y="284"/>
                  </a:lnTo>
                  <a:lnTo>
                    <a:pt x="464" y="288"/>
                  </a:lnTo>
                  <a:lnTo>
                    <a:pt x="466" y="290"/>
                  </a:lnTo>
                  <a:lnTo>
                    <a:pt x="471" y="293"/>
                  </a:lnTo>
                  <a:lnTo>
                    <a:pt x="472" y="293"/>
                  </a:lnTo>
                  <a:lnTo>
                    <a:pt x="476" y="296"/>
                  </a:lnTo>
                  <a:lnTo>
                    <a:pt x="478" y="302"/>
                  </a:lnTo>
                  <a:lnTo>
                    <a:pt x="478" y="306"/>
                  </a:lnTo>
                  <a:lnTo>
                    <a:pt x="478" y="311"/>
                  </a:lnTo>
                  <a:lnTo>
                    <a:pt x="478" y="314"/>
                  </a:lnTo>
                  <a:lnTo>
                    <a:pt x="477" y="319"/>
                  </a:lnTo>
                  <a:lnTo>
                    <a:pt x="477" y="321"/>
                  </a:lnTo>
                  <a:lnTo>
                    <a:pt x="477" y="324"/>
                  </a:lnTo>
                  <a:lnTo>
                    <a:pt x="477" y="325"/>
                  </a:lnTo>
                  <a:lnTo>
                    <a:pt x="474" y="325"/>
                  </a:lnTo>
                  <a:lnTo>
                    <a:pt x="471" y="325"/>
                  </a:lnTo>
                  <a:lnTo>
                    <a:pt x="466" y="323"/>
                  </a:lnTo>
                  <a:lnTo>
                    <a:pt x="464" y="321"/>
                  </a:lnTo>
                  <a:lnTo>
                    <a:pt x="460" y="316"/>
                  </a:lnTo>
                  <a:lnTo>
                    <a:pt x="457" y="311"/>
                  </a:lnTo>
                  <a:lnTo>
                    <a:pt x="454" y="307"/>
                  </a:lnTo>
                  <a:lnTo>
                    <a:pt x="452" y="304"/>
                  </a:lnTo>
                  <a:lnTo>
                    <a:pt x="448" y="302"/>
                  </a:lnTo>
                  <a:lnTo>
                    <a:pt x="446" y="300"/>
                  </a:lnTo>
                  <a:lnTo>
                    <a:pt x="442" y="294"/>
                  </a:lnTo>
                  <a:lnTo>
                    <a:pt x="438" y="290"/>
                  </a:lnTo>
                  <a:lnTo>
                    <a:pt x="437" y="286"/>
                  </a:lnTo>
                  <a:lnTo>
                    <a:pt x="436" y="283"/>
                  </a:lnTo>
                  <a:lnTo>
                    <a:pt x="436" y="282"/>
                  </a:lnTo>
                  <a:lnTo>
                    <a:pt x="438" y="279"/>
                  </a:lnTo>
                  <a:lnTo>
                    <a:pt x="441" y="271"/>
                  </a:lnTo>
                  <a:lnTo>
                    <a:pt x="441" y="268"/>
                  </a:lnTo>
                  <a:lnTo>
                    <a:pt x="443" y="265"/>
                  </a:lnTo>
                  <a:lnTo>
                    <a:pt x="444" y="260"/>
                  </a:lnTo>
                  <a:lnTo>
                    <a:pt x="444" y="257"/>
                  </a:lnTo>
                  <a:lnTo>
                    <a:pt x="446" y="254"/>
                  </a:lnTo>
                  <a:lnTo>
                    <a:pt x="449" y="253"/>
                  </a:lnTo>
                  <a:lnTo>
                    <a:pt x="452" y="250"/>
                  </a:lnTo>
                  <a:lnTo>
                    <a:pt x="453" y="245"/>
                  </a:lnTo>
                  <a:lnTo>
                    <a:pt x="453" y="239"/>
                  </a:lnTo>
                  <a:lnTo>
                    <a:pt x="453" y="237"/>
                  </a:lnTo>
                  <a:lnTo>
                    <a:pt x="453" y="236"/>
                  </a:lnTo>
                  <a:lnTo>
                    <a:pt x="452" y="235"/>
                  </a:lnTo>
                  <a:lnTo>
                    <a:pt x="450" y="234"/>
                  </a:lnTo>
                  <a:lnTo>
                    <a:pt x="449" y="234"/>
                  </a:lnTo>
                  <a:lnTo>
                    <a:pt x="448" y="236"/>
                  </a:lnTo>
                  <a:lnTo>
                    <a:pt x="448" y="237"/>
                  </a:lnTo>
                  <a:lnTo>
                    <a:pt x="449" y="238"/>
                  </a:lnTo>
                  <a:lnTo>
                    <a:pt x="449" y="239"/>
                  </a:lnTo>
                  <a:lnTo>
                    <a:pt x="447" y="243"/>
                  </a:lnTo>
                  <a:lnTo>
                    <a:pt x="443" y="249"/>
                  </a:lnTo>
                  <a:lnTo>
                    <a:pt x="443" y="250"/>
                  </a:lnTo>
                  <a:lnTo>
                    <a:pt x="442" y="250"/>
                  </a:lnTo>
                  <a:lnTo>
                    <a:pt x="438" y="250"/>
                  </a:lnTo>
                  <a:lnTo>
                    <a:pt x="437" y="249"/>
                  </a:lnTo>
                  <a:lnTo>
                    <a:pt x="436" y="248"/>
                  </a:lnTo>
                  <a:lnTo>
                    <a:pt x="435" y="247"/>
                  </a:lnTo>
                  <a:lnTo>
                    <a:pt x="436" y="244"/>
                  </a:lnTo>
                  <a:lnTo>
                    <a:pt x="438" y="238"/>
                  </a:lnTo>
                  <a:lnTo>
                    <a:pt x="439" y="235"/>
                  </a:lnTo>
                  <a:lnTo>
                    <a:pt x="437" y="230"/>
                  </a:lnTo>
                  <a:lnTo>
                    <a:pt x="433" y="222"/>
                  </a:lnTo>
                  <a:close/>
                  <a:moveTo>
                    <a:pt x="453" y="211"/>
                  </a:moveTo>
                  <a:lnTo>
                    <a:pt x="447" y="207"/>
                  </a:lnTo>
                  <a:lnTo>
                    <a:pt x="442" y="203"/>
                  </a:lnTo>
                  <a:lnTo>
                    <a:pt x="438" y="198"/>
                  </a:lnTo>
                  <a:lnTo>
                    <a:pt x="438" y="191"/>
                  </a:lnTo>
                  <a:lnTo>
                    <a:pt x="438" y="185"/>
                  </a:lnTo>
                  <a:lnTo>
                    <a:pt x="439" y="179"/>
                  </a:lnTo>
                  <a:lnTo>
                    <a:pt x="437" y="176"/>
                  </a:lnTo>
                  <a:lnTo>
                    <a:pt x="435" y="174"/>
                  </a:lnTo>
                  <a:lnTo>
                    <a:pt x="433" y="172"/>
                  </a:lnTo>
                  <a:lnTo>
                    <a:pt x="429" y="167"/>
                  </a:lnTo>
                  <a:lnTo>
                    <a:pt x="424" y="163"/>
                  </a:lnTo>
                  <a:lnTo>
                    <a:pt x="419" y="156"/>
                  </a:lnTo>
                  <a:lnTo>
                    <a:pt x="418" y="153"/>
                  </a:lnTo>
                  <a:lnTo>
                    <a:pt x="417" y="150"/>
                  </a:lnTo>
                  <a:lnTo>
                    <a:pt x="418" y="146"/>
                  </a:lnTo>
                  <a:lnTo>
                    <a:pt x="419" y="143"/>
                  </a:lnTo>
                  <a:lnTo>
                    <a:pt x="420" y="140"/>
                  </a:lnTo>
                  <a:lnTo>
                    <a:pt x="422" y="137"/>
                  </a:lnTo>
                  <a:lnTo>
                    <a:pt x="423" y="133"/>
                  </a:lnTo>
                  <a:lnTo>
                    <a:pt x="425" y="132"/>
                  </a:lnTo>
                  <a:lnTo>
                    <a:pt x="433" y="130"/>
                  </a:lnTo>
                  <a:lnTo>
                    <a:pt x="437" y="129"/>
                  </a:lnTo>
                  <a:lnTo>
                    <a:pt x="442" y="129"/>
                  </a:lnTo>
                  <a:lnTo>
                    <a:pt x="446" y="131"/>
                  </a:lnTo>
                  <a:lnTo>
                    <a:pt x="450" y="132"/>
                  </a:lnTo>
                  <a:lnTo>
                    <a:pt x="454" y="135"/>
                  </a:lnTo>
                  <a:lnTo>
                    <a:pt x="457" y="139"/>
                  </a:lnTo>
                  <a:lnTo>
                    <a:pt x="460" y="141"/>
                  </a:lnTo>
                  <a:lnTo>
                    <a:pt x="465" y="144"/>
                  </a:lnTo>
                  <a:lnTo>
                    <a:pt x="469" y="148"/>
                  </a:lnTo>
                  <a:lnTo>
                    <a:pt x="472" y="151"/>
                  </a:lnTo>
                  <a:lnTo>
                    <a:pt x="474" y="156"/>
                  </a:lnTo>
                  <a:lnTo>
                    <a:pt x="478" y="163"/>
                  </a:lnTo>
                  <a:lnTo>
                    <a:pt x="481" y="168"/>
                  </a:lnTo>
                  <a:lnTo>
                    <a:pt x="482" y="170"/>
                  </a:lnTo>
                  <a:lnTo>
                    <a:pt x="483" y="172"/>
                  </a:lnTo>
                  <a:lnTo>
                    <a:pt x="483" y="173"/>
                  </a:lnTo>
                  <a:lnTo>
                    <a:pt x="483" y="175"/>
                  </a:lnTo>
                  <a:lnTo>
                    <a:pt x="481" y="183"/>
                  </a:lnTo>
                  <a:lnTo>
                    <a:pt x="480" y="187"/>
                  </a:lnTo>
                  <a:lnTo>
                    <a:pt x="479" y="191"/>
                  </a:lnTo>
                  <a:lnTo>
                    <a:pt x="479" y="192"/>
                  </a:lnTo>
                  <a:lnTo>
                    <a:pt x="478" y="193"/>
                  </a:lnTo>
                  <a:lnTo>
                    <a:pt x="476" y="195"/>
                  </a:lnTo>
                  <a:lnTo>
                    <a:pt x="474" y="195"/>
                  </a:lnTo>
                  <a:lnTo>
                    <a:pt x="473" y="195"/>
                  </a:lnTo>
                  <a:lnTo>
                    <a:pt x="472" y="193"/>
                  </a:lnTo>
                  <a:lnTo>
                    <a:pt x="472" y="192"/>
                  </a:lnTo>
                  <a:lnTo>
                    <a:pt x="469" y="185"/>
                  </a:lnTo>
                  <a:lnTo>
                    <a:pt x="467" y="181"/>
                  </a:lnTo>
                  <a:lnTo>
                    <a:pt x="465" y="177"/>
                  </a:lnTo>
                  <a:lnTo>
                    <a:pt x="459" y="168"/>
                  </a:lnTo>
                  <a:lnTo>
                    <a:pt x="454" y="162"/>
                  </a:lnTo>
                  <a:lnTo>
                    <a:pt x="452" y="158"/>
                  </a:lnTo>
                  <a:lnTo>
                    <a:pt x="450" y="156"/>
                  </a:lnTo>
                  <a:lnTo>
                    <a:pt x="449" y="154"/>
                  </a:lnTo>
                  <a:lnTo>
                    <a:pt x="446" y="153"/>
                  </a:lnTo>
                  <a:lnTo>
                    <a:pt x="443" y="152"/>
                  </a:lnTo>
                  <a:lnTo>
                    <a:pt x="438" y="151"/>
                  </a:lnTo>
                  <a:lnTo>
                    <a:pt x="435" y="151"/>
                  </a:lnTo>
                  <a:lnTo>
                    <a:pt x="435" y="155"/>
                  </a:lnTo>
                  <a:lnTo>
                    <a:pt x="437" y="160"/>
                  </a:lnTo>
                  <a:lnTo>
                    <a:pt x="438" y="160"/>
                  </a:lnTo>
                  <a:lnTo>
                    <a:pt x="441" y="163"/>
                  </a:lnTo>
                  <a:lnTo>
                    <a:pt x="446" y="166"/>
                  </a:lnTo>
                  <a:lnTo>
                    <a:pt x="449" y="170"/>
                  </a:lnTo>
                  <a:lnTo>
                    <a:pt x="452" y="175"/>
                  </a:lnTo>
                  <a:lnTo>
                    <a:pt x="454" y="179"/>
                  </a:lnTo>
                  <a:lnTo>
                    <a:pt x="454" y="181"/>
                  </a:lnTo>
                  <a:lnTo>
                    <a:pt x="454" y="187"/>
                  </a:lnTo>
                  <a:lnTo>
                    <a:pt x="455" y="191"/>
                  </a:lnTo>
                  <a:lnTo>
                    <a:pt x="456" y="196"/>
                  </a:lnTo>
                  <a:lnTo>
                    <a:pt x="456" y="202"/>
                  </a:lnTo>
                  <a:lnTo>
                    <a:pt x="456" y="205"/>
                  </a:lnTo>
                  <a:lnTo>
                    <a:pt x="458" y="208"/>
                  </a:lnTo>
                  <a:lnTo>
                    <a:pt x="460" y="210"/>
                  </a:lnTo>
                  <a:lnTo>
                    <a:pt x="461" y="211"/>
                  </a:lnTo>
                  <a:lnTo>
                    <a:pt x="460" y="216"/>
                  </a:lnTo>
                  <a:lnTo>
                    <a:pt x="458" y="220"/>
                  </a:lnTo>
                  <a:lnTo>
                    <a:pt x="458" y="223"/>
                  </a:lnTo>
                  <a:lnTo>
                    <a:pt x="458" y="226"/>
                  </a:lnTo>
                  <a:lnTo>
                    <a:pt x="457" y="230"/>
                  </a:lnTo>
                  <a:lnTo>
                    <a:pt x="457" y="231"/>
                  </a:lnTo>
                  <a:lnTo>
                    <a:pt x="456" y="232"/>
                  </a:lnTo>
                  <a:lnTo>
                    <a:pt x="455" y="232"/>
                  </a:lnTo>
                  <a:lnTo>
                    <a:pt x="454" y="230"/>
                  </a:lnTo>
                  <a:lnTo>
                    <a:pt x="453" y="230"/>
                  </a:lnTo>
                  <a:lnTo>
                    <a:pt x="452" y="225"/>
                  </a:lnTo>
                  <a:lnTo>
                    <a:pt x="450" y="221"/>
                  </a:lnTo>
                  <a:lnTo>
                    <a:pt x="449" y="218"/>
                  </a:lnTo>
                  <a:lnTo>
                    <a:pt x="448" y="216"/>
                  </a:lnTo>
                  <a:lnTo>
                    <a:pt x="449" y="215"/>
                  </a:lnTo>
                  <a:lnTo>
                    <a:pt x="450" y="214"/>
                  </a:lnTo>
                  <a:lnTo>
                    <a:pt x="452" y="214"/>
                  </a:lnTo>
                  <a:lnTo>
                    <a:pt x="453" y="213"/>
                  </a:lnTo>
                  <a:lnTo>
                    <a:pt x="453" y="211"/>
                  </a:lnTo>
                  <a:close/>
                  <a:moveTo>
                    <a:pt x="527" y="186"/>
                  </a:moveTo>
                  <a:lnTo>
                    <a:pt x="532" y="186"/>
                  </a:lnTo>
                  <a:lnTo>
                    <a:pt x="538" y="188"/>
                  </a:lnTo>
                  <a:lnTo>
                    <a:pt x="542" y="190"/>
                  </a:lnTo>
                  <a:lnTo>
                    <a:pt x="546" y="195"/>
                  </a:lnTo>
                  <a:lnTo>
                    <a:pt x="547" y="198"/>
                  </a:lnTo>
                  <a:lnTo>
                    <a:pt x="547" y="201"/>
                  </a:lnTo>
                  <a:lnTo>
                    <a:pt x="549" y="204"/>
                  </a:lnTo>
                  <a:lnTo>
                    <a:pt x="551" y="208"/>
                  </a:lnTo>
                  <a:lnTo>
                    <a:pt x="552" y="210"/>
                  </a:lnTo>
                  <a:lnTo>
                    <a:pt x="553" y="214"/>
                  </a:lnTo>
                  <a:lnTo>
                    <a:pt x="553" y="215"/>
                  </a:lnTo>
                  <a:lnTo>
                    <a:pt x="553" y="220"/>
                  </a:lnTo>
                  <a:lnTo>
                    <a:pt x="551" y="226"/>
                  </a:lnTo>
                  <a:lnTo>
                    <a:pt x="551" y="228"/>
                  </a:lnTo>
                  <a:lnTo>
                    <a:pt x="551" y="231"/>
                  </a:lnTo>
                  <a:lnTo>
                    <a:pt x="551" y="233"/>
                  </a:lnTo>
                  <a:lnTo>
                    <a:pt x="549" y="233"/>
                  </a:lnTo>
                  <a:lnTo>
                    <a:pt x="547" y="233"/>
                  </a:lnTo>
                  <a:lnTo>
                    <a:pt x="546" y="232"/>
                  </a:lnTo>
                  <a:lnTo>
                    <a:pt x="545" y="230"/>
                  </a:lnTo>
                  <a:lnTo>
                    <a:pt x="541" y="223"/>
                  </a:lnTo>
                  <a:lnTo>
                    <a:pt x="539" y="221"/>
                  </a:lnTo>
                  <a:lnTo>
                    <a:pt x="536" y="216"/>
                  </a:lnTo>
                  <a:lnTo>
                    <a:pt x="534" y="213"/>
                  </a:lnTo>
                  <a:lnTo>
                    <a:pt x="532" y="210"/>
                  </a:lnTo>
                  <a:lnTo>
                    <a:pt x="531" y="207"/>
                  </a:lnTo>
                  <a:lnTo>
                    <a:pt x="529" y="203"/>
                  </a:lnTo>
                  <a:lnTo>
                    <a:pt x="528" y="201"/>
                  </a:lnTo>
                  <a:lnTo>
                    <a:pt x="527" y="199"/>
                  </a:lnTo>
                  <a:lnTo>
                    <a:pt x="526" y="196"/>
                  </a:lnTo>
                  <a:lnTo>
                    <a:pt x="526" y="193"/>
                  </a:lnTo>
                  <a:lnTo>
                    <a:pt x="526" y="191"/>
                  </a:lnTo>
                  <a:lnTo>
                    <a:pt x="526" y="188"/>
                  </a:lnTo>
                  <a:lnTo>
                    <a:pt x="527" y="186"/>
                  </a:lnTo>
                  <a:close/>
                  <a:moveTo>
                    <a:pt x="683" y="426"/>
                  </a:moveTo>
                  <a:lnTo>
                    <a:pt x="680" y="431"/>
                  </a:lnTo>
                  <a:lnTo>
                    <a:pt x="678" y="435"/>
                  </a:lnTo>
                  <a:lnTo>
                    <a:pt x="677" y="437"/>
                  </a:lnTo>
                  <a:lnTo>
                    <a:pt x="677" y="440"/>
                  </a:lnTo>
                  <a:lnTo>
                    <a:pt x="680" y="441"/>
                  </a:lnTo>
                  <a:lnTo>
                    <a:pt x="682" y="440"/>
                  </a:lnTo>
                  <a:lnTo>
                    <a:pt x="686" y="440"/>
                  </a:lnTo>
                  <a:lnTo>
                    <a:pt x="689" y="440"/>
                  </a:lnTo>
                  <a:lnTo>
                    <a:pt x="692" y="441"/>
                  </a:lnTo>
                  <a:lnTo>
                    <a:pt x="694" y="441"/>
                  </a:lnTo>
                  <a:lnTo>
                    <a:pt x="698" y="441"/>
                  </a:lnTo>
                  <a:lnTo>
                    <a:pt x="701" y="441"/>
                  </a:lnTo>
                  <a:lnTo>
                    <a:pt x="704" y="440"/>
                  </a:lnTo>
                  <a:lnTo>
                    <a:pt x="706" y="437"/>
                  </a:lnTo>
                  <a:lnTo>
                    <a:pt x="709" y="435"/>
                  </a:lnTo>
                  <a:lnTo>
                    <a:pt x="711" y="433"/>
                  </a:lnTo>
                  <a:lnTo>
                    <a:pt x="712" y="430"/>
                  </a:lnTo>
                  <a:lnTo>
                    <a:pt x="712" y="426"/>
                  </a:lnTo>
                  <a:lnTo>
                    <a:pt x="713" y="424"/>
                  </a:lnTo>
                  <a:lnTo>
                    <a:pt x="713" y="422"/>
                  </a:lnTo>
                  <a:lnTo>
                    <a:pt x="715" y="418"/>
                  </a:lnTo>
                  <a:lnTo>
                    <a:pt x="716" y="413"/>
                  </a:lnTo>
                  <a:lnTo>
                    <a:pt x="717" y="410"/>
                  </a:lnTo>
                  <a:lnTo>
                    <a:pt x="717" y="407"/>
                  </a:lnTo>
                  <a:lnTo>
                    <a:pt x="718" y="401"/>
                  </a:lnTo>
                  <a:lnTo>
                    <a:pt x="718" y="397"/>
                  </a:lnTo>
                  <a:lnTo>
                    <a:pt x="720" y="395"/>
                  </a:lnTo>
                  <a:lnTo>
                    <a:pt x="721" y="391"/>
                  </a:lnTo>
                  <a:lnTo>
                    <a:pt x="717" y="387"/>
                  </a:lnTo>
                  <a:lnTo>
                    <a:pt x="715" y="386"/>
                  </a:lnTo>
                  <a:lnTo>
                    <a:pt x="713" y="385"/>
                  </a:lnTo>
                  <a:lnTo>
                    <a:pt x="710" y="384"/>
                  </a:lnTo>
                  <a:lnTo>
                    <a:pt x="706" y="383"/>
                  </a:lnTo>
                  <a:lnTo>
                    <a:pt x="702" y="382"/>
                  </a:lnTo>
                  <a:lnTo>
                    <a:pt x="701" y="381"/>
                  </a:lnTo>
                  <a:lnTo>
                    <a:pt x="700" y="378"/>
                  </a:lnTo>
                  <a:lnTo>
                    <a:pt x="700" y="376"/>
                  </a:lnTo>
                  <a:lnTo>
                    <a:pt x="701" y="373"/>
                  </a:lnTo>
                  <a:lnTo>
                    <a:pt x="701" y="371"/>
                  </a:lnTo>
                  <a:lnTo>
                    <a:pt x="702" y="370"/>
                  </a:lnTo>
                  <a:lnTo>
                    <a:pt x="703" y="366"/>
                  </a:lnTo>
                  <a:lnTo>
                    <a:pt x="703" y="363"/>
                  </a:lnTo>
                  <a:lnTo>
                    <a:pt x="704" y="360"/>
                  </a:lnTo>
                  <a:lnTo>
                    <a:pt x="705" y="356"/>
                  </a:lnTo>
                  <a:lnTo>
                    <a:pt x="705" y="353"/>
                  </a:lnTo>
                  <a:lnTo>
                    <a:pt x="706" y="349"/>
                  </a:lnTo>
                  <a:lnTo>
                    <a:pt x="706" y="346"/>
                  </a:lnTo>
                  <a:lnTo>
                    <a:pt x="708" y="341"/>
                  </a:lnTo>
                  <a:lnTo>
                    <a:pt x="709" y="339"/>
                  </a:lnTo>
                  <a:lnTo>
                    <a:pt x="710" y="333"/>
                  </a:lnTo>
                  <a:lnTo>
                    <a:pt x="710" y="330"/>
                  </a:lnTo>
                  <a:lnTo>
                    <a:pt x="710" y="327"/>
                  </a:lnTo>
                  <a:lnTo>
                    <a:pt x="709" y="326"/>
                  </a:lnTo>
                  <a:lnTo>
                    <a:pt x="708" y="324"/>
                  </a:lnTo>
                  <a:lnTo>
                    <a:pt x="705" y="321"/>
                  </a:lnTo>
                  <a:lnTo>
                    <a:pt x="702" y="317"/>
                  </a:lnTo>
                  <a:lnTo>
                    <a:pt x="700" y="311"/>
                  </a:lnTo>
                  <a:lnTo>
                    <a:pt x="699" y="308"/>
                  </a:lnTo>
                  <a:lnTo>
                    <a:pt x="695" y="306"/>
                  </a:lnTo>
                  <a:lnTo>
                    <a:pt x="693" y="305"/>
                  </a:lnTo>
                  <a:lnTo>
                    <a:pt x="689" y="304"/>
                  </a:lnTo>
                  <a:lnTo>
                    <a:pt x="686" y="303"/>
                  </a:lnTo>
                  <a:lnTo>
                    <a:pt x="681" y="303"/>
                  </a:lnTo>
                  <a:lnTo>
                    <a:pt x="677" y="303"/>
                  </a:lnTo>
                  <a:lnTo>
                    <a:pt x="676" y="304"/>
                  </a:lnTo>
                  <a:lnTo>
                    <a:pt x="675" y="305"/>
                  </a:lnTo>
                  <a:lnTo>
                    <a:pt x="675" y="306"/>
                  </a:lnTo>
                  <a:lnTo>
                    <a:pt x="675" y="308"/>
                  </a:lnTo>
                  <a:lnTo>
                    <a:pt x="679" y="313"/>
                  </a:lnTo>
                  <a:lnTo>
                    <a:pt x="681" y="315"/>
                  </a:lnTo>
                  <a:lnTo>
                    <a:pt x="681" y="320"/>
                  </a:lnTo>
                  <a:lnTo>
                    <a:pt x="682" y="326"/>
                  </a:lnTo>
                  <a:lnTo>
                    <a:pt x="683" y="332"/>
                  </a:lnTo>
                  <a:lnTo>
                    <a:pt x="686" y="337"/>
                  </a:lnTo>
                  <a:lnTo>
                    <a:pt x="689" y="341"/>
                  </a:lnTo>
                  <a:lnTo>
                    <a:pt x="689" y="344"/>
                  </a:lnTo>
                  <a:lnTo>
                    <a:pt x="691" y="347"/>
                  </a:lnTo>
                  <a:lnTo>
                    <a:pt x="690" y="350"/>
                  </a:lnTo>
                  <a:lnTo>
                    <a:pt x="690" y="352"/>
                  </a:lnTo>
                  <a:lnTo>
                    <a:pt x="691" y="354"/>
                  </a:lnTo>
                  <a:lnTo>
                    <a:pt x="691" y="355"/>
                  </a:lnTo>
                  <a:lnTo>
                    <a:pt x="689" y="356"/>
                  </a:lnTo>
                  <a:lnTo>
                    <a:pt x="682" y="356"/>
                  </a:lnTo>
                  <a:lnTo>
                    <a:pt x="680" y="355"/>
                  </a:lnTo>
                  <a:lnTo>
                    <a:pt x="678" y="353"/>
                  </a:lnTo>
                  <a:lnTo>
                    <a:pt x="677" y="350"/>
                  </a:lnTo>
                  <a:lnTo>
                    <a:pt x="677" y="347"/>
                  </a:lnTo>
                  <a:lnTo>
                    <a:pt x="676" y="344"/>
                  </a:lnTo>
                  <a:lnTo>
                    <a:pt x="676" y="342"/>
                  </a:lnTo>
                  <a:lnTo>
                    <a:pt x="675" y="339"/>
                  </a:lnTo>
                  <a:lnTo>
                    <a:pt x="673" y="337"/>
                  </a:lnTo>
                  <a:lnTo>
                    <a:pt x="671" y="333"/>
                  </a:lnTo>
                  <a:lnTo>
                    <a:pt x="669" y="329"/>
                  </a:lnTo>
                  <a:lnTo>
                    <a:pt x="667" y="324"/>
                  </a:lnTo>
                  <a:lnTo>
                    <a:pt x="664" y="319"/>
                  </a:lnTo>
                  <a:lnTo>
                    <a:pt x="662" y="318"/>
                  </a:lnTo>
                  <a:lnTo>
                    <a:pt x="659" y="317"/>
                  </a:lnTo>
                  <a:lnTo>
                    <a:pt x="656" y="317"/>
                  </a:lnTo>
                  <a:lnTo>
                    <a:pt x="653" y="317"/>
                  </a:lnTo>
                  <a:lnTo>
                    <a:pt x="647" y="317"/>
                  </a:lnTo>
                  <a:lnTo>
                    <a:pt x="645" y="317"/>
                  </a:lnTo>
                  <a:lnTo>
                    <a:pt x="642" y="317"/>
                  </a:lnTo>
                  <a:lnTo>
                    <a:pt x="638" y="316"/>
                  </a:lnTo>
                  <a:lnTo>
                    <a:pt x="635" y="315"/>
                  </a:lnTo>
                  <a:lnTo>
                    <a:pt x="634" y="313"/>
                  </a:lnTo>
                  <a:lnTo>
                    <a:pt x="633" y="311"/>
                  </a:lnTo>
                  <a:lnTo>
                    <a:pt x="633" y="307"/>
                  </a:lnTo>
                  <a:lnTo>
                    <a:pt x="633" y="304"/>
                  </a:lnTo>
                  <a:lnTo>
                    <a:pt x="634" y="301"/>
                  </a:lnTo>
                  <a:lnTo>
                    <a:pt x="634" y="300"/>
                  </a:lnTo>
                  <a:lnTo>
                    <a:pt x="634" y="294"/>
                  </a:lnTo>
                  <a:lnTo>
                    <a:pt x="635" y="286"/>
                  </a:lnTo>
                  <a:lnTo>
                    <a:pt x="635" y="283"/>
                  </a:lnTo>
                  <a:lnTo>
                    <a:pt x="636" y="279"/>
                  </a:lnTo>
                  <a:lnTo>
                    <a:pt x="636" y="276"/>
                  </a:lnTo>
                  <a:lnTo>
                    <a:pt x="635" y="271"/>
                  </a:lnTo>
                  <a:lnTo>
                    <a:pt x="634" y="267"/>
                  </a:lnTo>
                  <a:lnTo>
                    <a:pt x="632" y="257"/>
                  </a:lnTo>
                  <a:lnTo>
                    <a:pt x="631" y="253"/>
                  </a:lnTo>
                  <a:lnTo>
                    <a:pt x="630" y="249"/>
                  </a:lnTo>
                  <a:lnTo>
                    <a:pt x="629" y="246"/>
                  </a:lnTo>
                  <a:lnTo>
                    <a:pt x="625" y="243"/>
                  </a:lnTo>
                  <a:lnTo>
                    <a:pt x="622" y="238"/>
                  </a:lnTo>
                  <a:lnTo>
                    <a:pt x="619" y="234"/>
                  </a:lnTo>
                  <a:lnTo>
                    <a:pt x="616" y="230"/>
                  </a:lnTo>
                  <a:lnTo>
                    <a:pt x="613" y="228"/>
                  </a:lnTo>
                  <a:lnTo>
                    <a:pt x="609" y="227"/>
                  </a:lnTo>
                  <a:lnTo>
                    <a:pt x="601" y="225"/>
                  </a:lnTo>
                  <a:lnTo>
                    <a:pt x="598" y="223"/>
                  </a:lnTo>
                  <a:lnTo>
                    <a:pt x="593" y="224"/>
                  </a:lnTo>
                  <a:lnTo>
                    <a:pt x="588" y="225"/>
                  </a:lnTo>
                  <a:lnTo>
                    <a:pt x="588" y="227"/>
                  </a:lnTo>
                  <a:lnTo>
                    <a:pt x="588" y="230"/>
                  </a:lnTo>
                  <a:lnTo>
                    <a:pt x="590" y="231"/>
                  </a:lnTo>
                  <a:lnTo>
                    <a:pt x="593" y="232"/>
                  </a:lnTo>
                  <a:lnTo>
                    <a:pt x="597" y="234"/>
                  </a:lnTo>
                  <a:lnTo>
                    <a:pt x="600" y="236"/>
                  </a:lnTo>
                  <a:lnTo>
                    <a:pt x="602" y="242"/>
                  </a:lnTo>
                  <a:lnTo>
                    <a:pt x="602" y="243"/>
                  </a:lnTo>
                  <a:lnTo>
                    <a:pt x="604" y="246"/>
                  </a:lnTo>
                  <a:lnTo>
                    <a:pt x="604" y="250"/>
                  </a:lnTo>
                  <a:lnTo>
                    <a:pt x="606" y="253"/>
                  </a:lnTo>
                  <a:lnTo>
                    <a:pt x="608" y="259"/>
                  </a:lnTo>
                  <a:lnTo>
                    <a:pt x="609" y="262"/>
                  </a:lnTo>
                  <a:lnTo>
                    <a:pt x="610" y="266"/>
                  </a:lnTo>
                  <a:lnTo>
                    <a:pt x="611" y="270"/>
                  </a:lnTo>
                  <a:lnTo>
                    <a:pt x="611" y="272"/>
                  </a:lnTo>
                  <a:lnTo>
                    <a:pt x="611" y="273"/>
                  </a:lnTo>
                  <a:lnTo>
                    <a:pt x="610" y="277"/>
                  </a:lnTo>
                  <a:lnTo>
                    <a:pt x="609" y="281"/>
                  </a:lnTo>
                  <a:lnTo>
                    <a:pt x="608" y="282"/>
                  </a:lnTo>
                  <a:lnTo>
                    <a:pt x="608" y="284"/>
                  </a:lnTo>
                  <a:lnTo>
                    <a:pt x="608" y="286"/>
                  </a:lnTo>
                  <a:lnTo>
                    <a:pt x="609" y="290"/>
                  </a:lnTo>
                  <a:lnTo>
                    <a:pt x="609" y="292"/>
                  </a:lnTo>
                  <a:lnTo>
                    <a:pt x="606" y="292"/>
                  </a:lnTo>
                  <a:lnTo>
                    <a:pt x="604" y="290"/>
                  </a:lnTo>
                  <a:lnTo>
                    <a:pt x="601" y="289"/>
                  </a:lnTo>
                  <a:lnTo>
                    <a:pt x="601" y="288"/>
                  </a:lnTo>
                  <a:lnTo>
                    <a:pt x="600" y="285"/>
                  </a:lnTo>
                  <a:lnTo>
                    <a:pt x="600" y="281"/>
                  </a:lnTo>
                  <a:lnTo>
                    <a:pt x="600" y="274"/>
                  </a:lnTo>
                  <a:lnTo>
                    <a:pt x="599" y="272"/>
                  </a:lnTo>
                  <a:lnTo>
                    <a:pt x="598" y="269"/>
                  </a:lnTo>
                  <a:lnTo>
                    <a:pt x="597" y="265"/>
                  </a:lnTo>
                  <a:lnTo>
                    <a:pt x="596" y="261"/>
                  </a:lnTo>
                  <a:lnTo>
                    <a:pt x="594" y="257"/>
                  </a:lnTo>
                  <a:lnTo>
                    <a:pt x="587" y="246"/>
                  </a:lnTo>
                  <a:lnTo>
                    <a:pt x="585" y="241"/>
                  </a:lnTo>
                  <a:lnTo>
                    <a:pt x="584" y="239"/>
                  </a:lnTo>
                  <a:lnTo>
                    <a:pt x="584" y="238"/>
                  </a:lnTo>
                  <a:lnTo>
                    <a:pt x="582" y="238"/>
                  </a:lnTo>
                  <a:lnTo>
                    <a:pt x="580" y="242"/>
                  </a:lnTo>
                  <a:lnTo>
                    <a:pt x="577" y="250"/>
                  </a:lnTo>
                  <a:lnTo>
                    <a:pt x="576" y="257"/>
                  </a:lnTo>
                  <a:lnTo>
                    <a:pt x="575" y="265"/>
                  </a:lnTo>
                  <a:lnTo>
                    <a:pt x="575" y="268"/>
                  </a:lnTo>
                  <a:lnTo>
                    <a:pt x="575" y="272"/>
                  </a:lnTo>
                  <a:lnTo>
                    <a:pt x="576" y="277"/>
                  </a:lnTo>
                  <a:lnTo>
                    <a:pt x="580" y="280"/>
                  </a:lnTo>
                  <a:lnTo>
                    <a:pt x="583" y="284"/>
                  </a:lnTo>
                  <a:lnTo>
                    <a:pt x="584" y="286"/>
                  </a:lnTo>
                  <a:lnTo>
                    <a:pt x="585" y="289"/>
                  </a:lnTo>
                  <a:lnTo>
                    <a:pt x="588" y="294"/>
                  </a:lnTo>
                  <a:lnTo>
                    <a:pt x="589" y="295"/>
                  </a:lnTo>
                  <a:lnTo>
                    <a:pt x="594" y="297"/>
                  </a:lnTo>
                  <a:lnTo>
                    <a:pt x="597" y="300"/>
                  </a:lnTo>
                  <a:lnTo>
                    <a:pt x="598" y="302"/>
                  </a:lnTo>
                  <a:lnTo>
                    <a:pt x="599" y="303"/>
                  </a:lnTo>
                  <a:lnTo>
                    <a:pt x="601" y="302"/>
                  </a:lnTo>
                  <a:lnTo>
                    <a:pt x="605" y="298"/>
                  </a:lnTo>
                  <a:lnTo>
                    <a:pt x="606" y="296"/>
                  </a:lnTo>
                  <a:lnTo>
                    <a:pt x="606" y="295"/>
                  </a:lnTo>
                  <a:lnTo>
                    <a:pt x="607" y="294"/>
                  </a:lnTo>
                  <a:lnTo>
                    <a:pt x="610" y="295"/>
                  </a:lnTo>
                  <a:lnTo>
                    <a:pt x="616" y="297"/>
                  </a:lnTo>
                  <a:lnTo>
                    <a:pt x="617" y="298"/>
                  </a:lnTo>
                  <a:lnTo>
                    <a:pt x="617" y="303"/>
                  </a:lnTo>
                  <a:lnTo>
                    <a:pt x="617" y="306"/>
                  </a:lnTo>
                  <a:lnTo>
                    <a:pt x="618" y="308"/>
                  </a:lnTo>
                  <a:lnTo>
                    <a:pt x="620" y="311"/>
                  </a:lnTo>
                  <a:lnTo>
                    <a:pt x="623" y="316"/>
                  </a:lnTo>
                  <a:lnTo>
                    <a:pt x="623" y="317"/>
                  </a:lnTo>
                  <a:lnTo>
                    <a:pt x="622" y="320"/>
                  </a:lnTo>
                  <a:lnTo>
                    <a:pt x="622" y="325"/>
                  </a:lnTo>
                  <a:lnTo>
                    <a:pt x="620" y="327"/>
                  </a:lnTo>
                  <a:lnTo>
                    <a:pt x="619" y="328"/>
                  </a:lnTo>
                  <a:lnTo>
                    <a:pt x="619" y="330"/>
                  </a:lnTo>
                  <a:lnTo>
                    <a:pt x="621" y="333"/>
                  </a:lnTo>
                  <a:lnTo>
                    <a:pt x="624" y="337"/>
                  </a:lnTo>
                  <a:lnTo>
                    <a:pt x="627" y="338"/>
                  </a:lnTo>
                  <a:lnTo>
                    <a:pt x="629" y="338"/>
                  </a:lnTo>
                  <a:lnTo>
                    <a:pt x="630" y="338"/>
                  </a:lnTo>
                  <a:lnTo>
                    <a:pt x="635" y="340"/>
                  </a:lnTo>
                  <a:lnTo>
                    <a:pt x="641" y="343"/>
                  </a:lnTo>
                  <a:lnTo>
                    <a:pt x="643" y="346"/>
                  </a:lnTo>
                  <a:lnTo>
                    <a:pt x="644" y="349"/>
                  </a:lnTo>
                  <a:lnTo>
                    <a:pt x="646" y="350"/>
                  </a:lnTo>
                  <a:lnTo>
                    <a:pt x="648" y="351"/>
                  </a:lnTo>
                  <a:lnTo>
                    <a:pt x="650" y="354"/>
                  </a:lnTo>
                  <a:lnTo>
                    <a:pt x="651" y="356"/>
                  </a:lnTo>
                  <a:lnTo>
                    <a:pt x="653" y="365"/>
                  </a:lnTo>
                  <a:lnTo>
                    <a:pt x="656" y="373"/>
                  </a:lnTo>
                  <a:lnTo>
                    <a:pt x="658" y="377"/>
                  </a:lnTo>
                  <a:lnTo>
                    <a:pt x="659" y="382"/>
                  </a:lnTo>
                  <a:lnTo>
                    <a:pt x="660" y="385"/>
                  </a:lnTo>
                  <a:lnTo>
                    <a:pt x="660" y="388"/>
                  </a:lnTo>
                  <a:lnTo>
                    <a:pt x="659" y="390"/>
                  </a:lnTo>
                  <a:lnTo>
                    <a:pt x="659" y="393"/>
                  </a:lnTo>
                  <a:lnTo>
                    <a:pt x="664" y="395"/>
                  </a:lnTo>
                  <a:lnTo>
                    <a:pt x="666" y="394"/>
                  </a:lnTo>
                  <a:lnTo>
                    <a:pt x="667" y="393"/>
                  </a:lnTo>
                  <a:lnTo>
                    <a:pt x="669" y="391"/>
                  </a:lnTo>
                  <a:lnTo>
                    <a:pt x="673" y="391"/>
                  </a:lnTo>
                  <a:lnTo>
                    <a:pt x="677" y="394"/>
                  </a:lnTo>
                  <a:lnTo>
                    <a:pt x="680" y="393"/>
                  </a:lnTo>
                  <a:lnTo>
                    <a:pt x="685" y="390"/>
                  </a:lnTo>
                  <a:lnTo>
                    <a:pt x="685" y="389"/>
                  </a:lnTo>
                  <a:lnTo>
                    <a:pt x="687" y="387"/>
                  </a:lnTo>
                  <a:lnTo>
                    <a:pt x="689" y="384"/>
                  </a:lnTo>
                  <a:lnTo>
                    <a:pt x="690" y="384"/>
                  </a:lnTo>
                  <a:lnTo>
                    <a:pt x="695" y="385"/>
                  </a:lnTo>
                  <a:lnTo>
                    <a:pt x="702" y="386"/>
                  </a:lnTo>
                  <a:lnTo>
                    <a:pt x="704" y="387"/>
                  </a:lnTo>
                  <a:lnTo>
                    <a:pt x="705" y="388"/>
                  </a:lnTo>
                  <a:lnTo>
                    <a:pt x="705" y="390"/>
                  </a:lnTo>
                  <a:lnTo>
                    <a:pt x="704" y="394"/>
                  </a:lnTo>
                  <a:lnTo>
                    <a:pt x="703" y="397"/>
                  </a:lnTo>
                  <a:lnTo>
                    <a:pt x="702" y="400"/>
                  </a:lnTo>
                  <a:lnTo>
                    <a:pt x="701" y="405"/>
                  </a:lnTo>
                  <a:lnTo>
                    <a:pt x="700" y="409"/>
                  </a:lnTo>
                  <a:lnTo>
                    <a:pt x="699" y="412"/>
                  </a:lnTo>
                  <a:lnTo>
                    <a:pt x="698" y="416"/>
                  </a:lnTo>
                  <a:lnTo>
                    <a:pt x="697" y="418"/>
                  </a:lnTo>
                  <a:lnTo>
                    <a:pt x="694" y="417"/>
                  </a:lnTo>
                  <a:lnTo>
                    <a:pt x="692" y="417"/>
                  </a:lnTo>
                  <a:lnTo>
                    <a:pt x="690" y="419"/>
                  </a:lnTo>
                  <a:lnTo>
                    <a:pt x="689" y="421"/>
                  </a:lnTo>
                  <a:lnTo>
                    <a:pt x="686" y="423"/>
                  </a:lnTo>
                  <a:lnTo>
                    <a:pt x="683" y="426"/>
                  </a:lnTo>
                  <a:close/>
                  <a:moveTo>
                    <a:pt x="499" y="396"/>
                  </a:moveTo>
                  <a:lnTo>
                    <a:pt x="501" y="393"/>
                  </a:lnTo>
                  <a:lnTo>
                    <a:pt x="503" y="389"/>
                  </a:lnTo>
                  <a:lnTo>
                    <a:pt x="504" y="387"/>
                  </a:lnTo>
                  <a:lnTo>
                    <a:pt x="504" y="385"/>
                  </a:lnTo>
                  <a:lnTo>
                    <a:pt x="506" y="381"/>
                  </a:lnTo>
                  <a:lnTo>
                    <a:pt x="507" y="376"/>
                  </a:lnTo>
                  <a:lnTo>
                    <a:pt x="509" y="374"/>
                  </a:lnTo>
                  <a:lnTo>
                    <a:pt x="511" y="373"/>
                  </a:lnTo>
                  <a:lnTo>
                    <a:pt x="511" y="368"/>
                  </a:lnTo>
                  <a:lnTo>
                    <a:pt x="511" y="364"/>
                  </a:lnTo>
                  <a:lnTo>
                    <a:pt x="509" y="359"/>
                  </a:lnTo>
                  <a:lnTo>
                    <a:pt x="508" y="358"/>
                  </a:lnTo>
                  <a:lnTo>
                    <a:pt x="509" y="354"/>
                  </a:lnTo>
                  <a:lnTo>
                    <a:pt x="511" y="352"/>
                  </a:lnTo>
                  <a:lnTo>
                    <a:pt x="509" y="349"/>
                  </a:lnTo>
                  <a:lnTo>
                    <a:pt x="508" y="347"/>
                  </a:lnTo>
                  <a:lnTo>
                    <a:pt x="506" y="344"/>
                  </a:lnTo>
                  <a:lnTo>
                    <a:pt x="503" y="343"/>
                  </a:lnTo>
                  <a:lnTo>
                    <a:pt x="497" y="344"/>
                  </a:lnTo>
                  <a:lnTo>
                    <a:pt x="495" y="347"/>
                  </a:lnTo>
                  <a:lnTo>
                    <a:pt x="495" y="348"/>
                  </a:lnTo>
                  <a:lnTo>
                    <a:pt x="494" y="350"/>
                  </a:lnTo>
                  <a:lnTo>
                    <a:pt x="494" y="352"/>
                  </a:lnTo>
                  <a:lnTo>
                    <a:pt x="493" y="355"/>
                  </a:lnTo>
                  <a:lnTo>
                    <a:pt x="493" y="358"/>
                  </a:lnTo>
                  <a:lnTo>
                    <a:pt x="492" y="361"/>
                  </a:lnTo>
                  <a:lnTo>
                    <a:pt x="491" y="366"/>
                  </a:lnTo>
                  <a:lnTo>
                    <a:pt x="491" y="368"/>
                  </a:lnTo>
                  <a:lnTo>
                    <a:pt x="489" y="370"/>
                  </a:lnTo>
                  <a:lnTo>
                    <a:pt x="487" y="371"/>
                  </a:lnTo>
                  <a:lnTo>
                    <a:pt x="484" y="374"/>
                  </a:lnTo>
                  <a:lnTo>
                    <a:pt x="482" y="376"/>
                  </a:lnTo>
                  <a:lnTo>
                    <a:pt x="481" y="379"/>
                  </a:lnTo>
                  <a:lnTo>
                    <a:pt x="480" y="383"/>
                  </a:lnTo>
                  <a:lnTo>
                    <a:pt x="481" y="384"/>
                  </a:lnTo>
                  <a:lnTo>
                    <a:pt x="483" y="385"/>
                  </a:lnTo>
                  <a:lnTo>
                    <a:pt x="487" y="386"/>
                  </a:lnTo>
                  <a:lnTo>
                    <a:pt x="489" y="387"/>
                  </a:lnTo>
                  <a:lnTo>
                    <a:pt x="488" y="390"/>
                  </a:lnTo>
                  <a:lnTo>
                    <a:pt x="487" y="393"/>
                  </a:lnTo>
                  <a:lnTo>
                    <a:pt x="488" y="396"/>
                  </a:lnTo>
                  <a:lnTo>
                    <a:pt x="490" y="397"/>
                  </a:lnTo>
                  <a:lnTo>
                    <a:pt x="493" y="398"/>
                  </a:lnTo>
                  <a:lnTo>
                    <a:pt x="496" y="399"/>
                  </a:lnTo>
                  <a:lnTo>
                    <a:pt x="500" y="399"/>
                  </a:lnTo>
                  <a:lnTo>
                    <a:pt x="502" y="399"/>
                  </a:lnTo>
                  <a:lnTo>
                    <a:pt x="500" y="397"/>
                  </a:lnTo>
                  <a:lnTo>
                    <a:pt x="499" y="396"/>
                  </a:lnTo>
                  <a:close/>
                  <a:moveTo>
                    <a:pt x="541" y="340"/>
                  </a:moveTo>
                  <a:lnTo>
                    <a:pt x="545" y="344"/>
                  </a:lnTo>
                  <a:lnTo>
                    <a:pt x="546" y="348"/>
                  </a:lnTo>
                  <a:lnTo>
                    <a:pt x="546" y="352"/>
                  </a:lnTo>
                  <a:lnTo>
                    <a:pt x="546" y="356"/>
                  </a:lnTo>
                  <a:lnTo>
                    <a:pt x="548" y="361"/>
                  </a:lnTo>
                  <a:lnTo>
                    <a:pt x="551" y="364"/>
                  </a:lnTo>
                  <a:lnTo>
                    <a:pt x="554" y="364"/>
                  </a:lnTo>
                  <a:lnTo>
                    <a:pt x="558" y="364"/>
                  </a:lnTo>
                  <a:lnTo>
                    <a:pt x="555" y="371"/>
                  </a:lnTo>
                  <a:lnTo>
                    <a:pt x="551" y="376"/>
                  </a:lnTo>
                  <a:lnTo>
                    <a:pt x="550" y="377"/>
                  </a:lnTo>
                  <a:lnTo>
                    <a:pt x="548" y="381"/>
                  </a:lnTo>
                  <a:lnTo>
                    <a:pt x="547" y="386"/>
                  </a:lnTo>
                  <a:lnTo>
                    <a:pt x="548" y="393"/>
                  </a:lnTo>
                  <a:lnTo>
                    <a:pt x="549" y="399"/>
                  </a:lnTo>
                  <a:lnTo>
                    <a:pt x="549" y="402"/>
                  </a:lnTo>
                  <a:lnTo>
                    <a:pt x="552" y="403"/>
                  </a:lnTo>
                  <a:lnTo>
                    <a:pt x="554" y="403"/>
                  </a:lnTo>
                  <a:lnTo>
                    <a:pt x="554" y="405"/>
                  </a:lnTo>
                  <a:lnTo>
                    <a:pt x="554" y="408"/>
                  </a:lnTo>
                  <a:lnTo>
                    <a:pt x="553" y="410"/>
                  </a:lnTo>
                  <a:lnTo>
                    <a:pt x="553" y="413"/>
                  </a:lnTo>
                  <a:lnTo>
                    <a:pt x="553" y="416"/>
                  </a:lnTo>
                  <a:lnTo>
                    <a:pt x="552" y="418"/>
                  </a:lnTo>
                  <a:lnTo>
                    <a:pt x="550" y="418"/>
                  </a:lnTo>
                  <a:lnTo>
                    <a:pt x="548" y="419"/>
                  </a:lnTo>
                  <a:lnTo>
                    <a:pt x="542" y="422"/>
                  </a:lnTo>
                  <a:lnTo>
                    <a:pt x="539" y="422"/>
                  </a:lnTo>
                  <a:lnTo>
                    <a:pt x="536" y="420"/>
                  </a:lnTo>
                  <a:lnTo>
                    <a:pt x="531" y="416"/>
                  </a:lnTo>
                  <a:lnTo>
                    <a:pt x="529" y="413"/>
                  </a:lnTo>
                  <a:lnTo>
                    <a:pt x="526" y="412"/>
                  </a:lnTo>
                  <a:lnTo>
                    <a:pt x="525" y="409"/>
                  </a:lnTo>
                  <a:lnTo>
                    <a:pt x="523" y="406"/>
                  </a:lnTo>
                  <a:lnTo>
                    <a:pt x="519" y="400"/>
                  </a:lnTo>
                  <a:lnTo>
                    <a:pt x="518" y="399"/>
                  </a:lnTo>
                  <a:lnTo>
                    <a:pt x="516" y="395"/>
                  </a:lnTo>
                  <a:lnTo>
                    <a:pt x="514" y="391"/>
                  </a:lnTo>
                  <a:lnTo>
                    <a:pt x="514" y="388"/>
                  </a:lnTo>
                  <a:lnTo>
                    <a:pt x="515" y="386"/>
                  </a:lnTo>
                  <a:lnTo>
                    <a:pt x="518" y="384"/>
                  </a:lnTo>
                  <a:lnTo>
                    <a:pt x="523" y="382"/>
                  </a:lnTo>
                  <a:lnTo>
                    <a:pt x="525" y="383"/>
                  </a:lnTo>
                  <a:lnTo>
                    <a:pt x="528" y="383"/>
                  </a:lnTo>
                  <a:lnTo>
                    <a:pt x="529" y="379"/>
                  </a:lnTo>
                  <a:lnTo>
                    <a:pt x="530" y="375"/>
                  </a:lnTo>
                  <a:lnTo>
                    <a:pt x="528" y="372"/>
                  </a:lnTo>
                  <a:lnTo>
                    <a:pt x="527" y="368"/>
                  </a:lnTo>
                  <a:lnTo>
                    <a:pt x="526" y="366"/>
                  </a:lnTo>
                  <a:lnTo>
                    <a:pt x="525" y="363"/>
                  </a:lnTo>
                  <a:lnTo>
                    <a:pt x="526" y="360"/>
                  </a:lnTo>
                  <a:lnTo>
                    <a:pt x="527" y="358"/>
                  </a:lnTo>
                  <a:lnTo>
                    <a:pt x="524" y="355"/>
                  </a:lnTo>
                  <a:lnTo>
                    <a:pt x="522" y="353"/>
                  </a:lnTo>
                  <a:lnTo>
                    <a:pt x="519" y="350"/>
                  </a:lnTo>
                  <a:lnTo>
                    <a:pt x="518" y="348"/>
                  </a:lnTo>
                  <a:lnTo>
                    <a:pt x="518" y="343"/>
                  </a:lnTo>
                  <a:lnTo>
                    <a:pt x="520" y="341"/>
                  </a:lnTo>
                  <a:lnTo>
                    <a:pt x="524" y="338"/>
                  </a:lnTo>
                  <a:lnTo>
                    <a:pt x="528" y="336"/>
                  </a:lnTo>
                  <a:lnTo>
                    <a:pt x="531" y="335"/>
                  </a:lnTo>
                  <a:lnTo>
                    <a:pt x="535" y="336"/>
                  </a:lnTo>
                  <a:lnTo>
                    <a:pt x="538" y="338"/>
                  </a:lnTo>
                  <a:lnTo>
                    <a:pt x="541" y="340"/>
                  </a:lnTo>
                  <a:close/>
                  <a:moveTo>
                    <a:pt x="655" y="436"/>
                  </a:moveTo>
                  <a:lnTo>
                    <a:pt x="657" y="433"/>
                  </a:lnTo>
                  <a:lnTo>
                    <a:pt x="659" y="429"/>
                  </a:lnTo>
                  <a:lnTo>
                    <a:pt x="664" y="429"/>
                  </a:lnTo>
                  <a:lnTo>
                    <a:pt x="669" y="430"/>
                  </a:lnTo>
                  <a:lnTo>
                    <a:pt x="674" y="431"/>
                  </a:lnTo>
                  <a:lnTo>
                    <a:pt x="678" y="431"/>
                  </a:lnTo>
                  <a:lnTo>
                    <a:pt x="679" y="428"/>
                  </a:lnTo>
                  <a:lnTo>
                    <a:pt x="678" y="425"/>
                  </a:lnTo>
                  <a:lnTo>
                    <a:pt x="677" y="424"/>
                  </a:lnTo>
                  <a:lnTo>
                    <a:pt x="676" y="423"/>
                  </a:lnTo>
                  <a:lnTo>
                    <a:pt x="671" y="421"/>
                  </a:lnTo>
                  <a:lnTo>
                    <a:pt x="668" y="418"/>
                  </a:lnTo>
                  <a:lnTo>
                    <a:pt x="667" y="414"/>
                  </a:lnTo>
                  <a:lnTo>
                    <a:pt x="666" y="411"/>
                  </a:lnTo>
                  <a:lnTo>
                    <a:pt x="659" y="401"/>
                  </a:lnTo>
                  <a:lnTo>
                    <a:pt x="656" y="398"/>
                  </a:lnTo>
                  <a:lnTo>
                    <a:pt x="653" y="396"/>
                  </a:lnTo>
                  <a:lnTo>
                    <a:pt x="651" y="395"/>
                  </a:lnTo>
                  <a:lnTo>
                    <a:pt x="644" y="397"/>
                  </a:lnTo>
                  <a:lnTo>
                    <a:pt x="641" y="399"/>
                  </a:lnTo>
                  <a:lnTo>
                    <a:pt x="640" y="400"/>
                  </a:lnTo>
                  <a:lnTo>
                    <a:pt x="639" y="402"/>
                  </a:lnTo>
                  <a:lnTo>
                    <a:pt x="636" y="410"/>
                  </a:lnTo>
                  <a:lnTo>
                    <a:pt x="635" y="414"/>
                  </a:lnTo>
                  <a:lnTo>
                    <a:pt x="636" y="418"/>
                  </a:lnTo>
                  <a:lnTo>
                    <a:pt x="636" y="421"/>
                  </a:lnTo>
                  <a:lnTo>
                    <a:pt x="635" y="429"/>
                  </a:lnTo>
                  <a:lnTo>
                    <a:pt x="635" y="434"/>
                  </a:lnTo>
                  <a:lnTo>
                    <a:pt x="636" y="436"/>
                  </a:lnTo>
                  <a:lnTo>
                    <a:pt x="640" y="437"/>
                  </a:lnTo>
                  <a:lnTo>
                    <a:pt x="646" y="437"/>
                  </a:lnTo>
                  <a:lnTo>
                    <a:pt x="655" y="436"/>
                  </a:lnTo>
                  <a:close/>
                  <a:moveTo>
                    <a:pt x="505" y="530"/>
                  </a:moveTo>
                  <a:lnTo>
                    <a:pt x="509" y="534"/>
                  </a:lnTo>
                  <a:lnTo>
                    <a:pt x="512" y="538"/>
                  </a:lnTo>
                  <a:lnTo>
                    <a:pt x="513" y="542"/>
                  </a:lnTo>
                  <a:lnTo>
                    <a:pt x="513" y="548"/>
                  </a:lnTo>
                  <a:lnTo>
                    <a:pt x="511" y="551"/>
                  </a:lnTo>
                  <a:lnTo>
                    <a:pt x="508" y="553"/>
                  </a:lnTo>
                  <a:lnTo>
                    <a:pt x="507" y="558"/>
                  </a:lnTo>
                  <a:lnTo>
                    <a:pt x="507" y="561"/>
                  </a:lnTo>
                  <a:lnTo>
                    <a:pt x="507" y="563"/>
                  </a:lnTo>
                  <a:lnTo>
                    <a:pt x="504" y="568"/>
                  </a:lnTo>
                  <a:lnTo>
                    <a:pt x="503" y="569"/>
                  </a:lnTo>
                  <a:lnTo>
                    <a:pt x="500" y="572"/>
                  </a:lnTo>
                  <a:lnTo>
                    <a:pt x="494" y="576"/>
                  </a:lnTo>
                  <a:lnTo>
                    <a:pt x="492" y="577"/>
                  </a:lnTo>
                  <a:lnTo>
                    <a:pt x="491" y="580"/>
                  </a:lnTo>
                  <a:lnTo>
                    <a:pt x="489" y="581"/>
                  </a:lnTo>
                  <a:lnTo>
                    <a:pt x="487" y="580"/>
                  </a:lnTo>
                  <a:lnTo>
                    <a:pt x="485" y="579"/>
                  </a:lnTo>
                  <a:lnTo>
                    <a:pt x="485" y="577"/>
                  </a:lnTo>
                  <a:lnTo>
                    <a:pt x="487" y="574"/>
                  </a:lnTo>
                  <a:lnTo>
                    <a:pt x="488" y="568"/>
                  </a:lnTo>
                  <a:lnTo>
                    <a:pt x="489" y="564"/>
                  </a:lnTo>
                  <a:lnTo>
                    <a:pt x="489" y="560"/>
                  </a:lnTo>
                  <a:lnTo>
                    <a:pt x="490" y="556"/>
                  </a:lnTo>
                  <a:lnTo>
                    <a:pt x="492" y="552"/>
                  </a:lnTo>
                  <a:lnTo>
                    <a:pt x="493" y="549"/>
                  </a:lnTo>
                  <a:lnTo>
                    <a:pt x="494" y="546"/>
                  </a:lnTo>
                  <a:lnTo>
                    <a:pt x="494" y="544"/>
                  </a:lnTo>
                  <a:lnTo>
                    <a:pt x="495" y="540"/>
                  </a:lnTo>
                  <a:lnTo>
                    <a:pt x="496" y="538"/>
                  </a:lnTo>
                  <a:lnTo>
                    <a:pt x="499" y="536"/>
                  </a:lnTo>
                  <a:lnTo>
                    <a:pt x="501" y="534"/>
                  </a:lnTo>
                  <a:lnTo>
                    <a:pt x="503" y="531"/>
                  </a:lnTo>
                  <a:lnTo>
                    <a:pt x="505" y="530"/>
                  </a:lnTo>
                  <a:close/>
                  <a:moveTo>
                    <a:pt x="557" y="763"/>
                  </a:moveTo>
                  <a:lnTo>
                    <a:pt x="557" y="761"/>
                  </a:lnTo>
                  <a:lnTo>
                    <a:pt x="561" y="756"/>
                  </a:lnTo>
                  <a:lnTo>
                    <a:pt x="563" y="751"/>
                  </a:lnTo>
                  <a:lnTo>
                    <a:pt x="564" y="746"/>
                  </a:lnTo>
                  <a:lnTo>
                    <a:pt x="565" y="743"/>
                  </a:lnTo>
                  <a:lnTo>
                    <a:pt x="565" y="739"/>
                  </a:lnTo>
                  <a:lnTo>
                    <a:pt x="565" y="736"/>
                  </a:lnTo>
                  <a:lnTo>
                    <a:pt x="564" y="733"/>
                  </a:lnTo>
                  <a:lnTo>
                    <a:pt x="563" y="729"/>
                  </a:lnTo>
                  <a:lnTo>
                    <a:pt x="562" y="726"/>
                  </a:lnTo>
                  <a:lnTo>
                    <a:pt x="562" y="723"/>
                  </a:lnTo>
                  <a:lnTo>
                    <a:pt x="562" y="719"/>
                  </a:lnTo>
                  <a:lnTo>
                    <a:pt x="562" y="716"/>
                  </a:lnTo>
                  <a:lnTo>
                    <a:pt x="562" y="713"/>
                  </a:lnTo>
                  <a:lnTo>
                    <a:pt x="562" y="710"/>
                  </a:lnTo>
                  <a:lnTo>
                    <a:pt x="563" y="706"/>
                  </a:lnTo>
                  <a:lnTo>
                    <a:pt x="565" y="704"/>
                  </a:lnTo>
                  <a:lnTo>
                    <a:pt x="567" y="702"/>
                  </a:lnTo>
                  <a:lnTo>
                    <a:pt x="573" y="699"/>
                  </a:lnTo>
                  <a:lnTo>
                    <a:pt x="577" y="696"/>
                  </a:lnTo>
                  <a:lnTo>
                    <a:pt x="584" y="691"/>
                  </a:lnTo>
                  <a:lnTo>
                    <a:pt x="586" y="689"/>
                  </a:lnTo>
                  <a:lnTo>
                    <a:pt x="588" y="687"/>
                  </a:lnTo>
                  <a:lnTo>
                    <a:pt x="590" y="681"/>
                  </a:lnTo>
                  <a:lnTo>
                    <a:pt x="590" y="675"/>
                  </a:lnTo>
                  <a:lnTo>
                    <a:pt x="593" y="670"/>
                  </a:lnTo>
                  <a:lnTo>
                    <a:pt x="594" y="668"/>
                  </a:lnTo>
                  <a:lnTo>
                    <a:pt x="597" y="664"/>
                  </a:lnTo>
                  <a:lnTo>
                    <a:pt x="601" y="658"/>
                  </a:lnTo>
                  <a:lnTo>
                    <a:pt x="604" y="656"/>
                  </a:lnTo>
                  <a:lnTo>
                    <a:pt x="604" y="655"/>
                  </a:lnTo>
                  <a:lnTo>
                    <a:pt x="606" y="650"/>
                  </a:lnTo>
                  <a:lnTo>
                    <a:pt x="608" y="643"/>
                  </a:lnTo>
                  <a:lnTo>
                    <a:pt x="609" y="640"/>
                  </a:lnTo>
                  <a:lnTo>
                    <a:pt x="610" y="635"/>
                  </a:lnTo>
                  <a:lnTo>
                    <a:pt x="611" y="632"/>
                  </a:lnTo>
                  <a:lnTo>
                    <a:pt x="612" y="629"/>
                  </a:lnTo>
                  <a:lnTo>
                    <a:pt x="613" y="626"/>
                  </a:lnTo>
                  <a:lnTo>
                    <a:pt x="613" y="622"/>
                  </a:lnTo>
                  <a:lnTo>
                    <a:pt x="613" y="620"/>
                  </a:lnTo>
                  <a:lnTo>
                    <a:pt x="613" y="616"/>
                  </a:lnTo>
                  <a:lnTo>
                    <a:pt x="611" y="612"/>
                  </a:lnTo>
                  <a:lnTo>
                    <a:pt x="608" y="611"/>
                  </a:lnTo>
                  <a:lnTo>
                    <a:pt x="606" y="612"/>
                  </a:lnTo>
                  <a:lnTo>
                    <a:pt x="604" y="616"/>
                  </a:lnTo>
                  <a:lnTo>
                    <a:pt x="601" y="619"/>
                  </a:lnTo>
                  <a:lnTo>
                    <a:pt x="600" y="622"/>
                  </a:lnTo>
                  <a:lnTo>
                    <a:pt x="598" y="627"/>
                  </a:lnTo>
                  <a:lnTo>
                    <a:pt x="597" y="631"/>
                  </a:lnTo>
                  <a:lnTo>
                    <a:pt x="596" y="636"/>
                  </a:lnTo>
                  <a:lnTo>
                    <a:pt x="594" y="639"/>
                  </a:lnTo>
                  <a:lnTo>
                    <a:pt x="592" y="641"/>
                  </a:lnTo>
                  <a:lnTo>
                    <a:pt x="589" y="649"/>
                  </a:lnTo>
                  <a:lnTo>
                    <a:pt x="589" y="652"/>
                  </a:lnTo>
                  <a:lnTo>
                    <a:pt x="588" y="654"/>
                  </a:lnTo>
                  <a:lnTo>
                    <a:pt x="587" y="655"/>
                  </a:lnTo>
                  <a:lnTo>
                    <a:pt x="585" y="655"/>
                  </a:lnTo>
                  <a:lnTo>
                    <a:pt x="583" y="658"/>
                  </a:lnTo>
                  <a:lnTo>
                    <a:pt x="580" y="663"/>
                  </a:lnTo>
                  <a:lnTo>
                    <a:pt x="578" y="664"/>
                  </a:lnTo>
                  <a:lnTo>
                    <a:pt x="576" y="666"/>
                  </a:lnTo>
                  <a:lnTo>
                    <a:pt x="575" y="668"/>
                  </a:lnTo>
                  <a:lnTo>
                    <a:pt x="574" y="671"/>
                  </a:lnTo>
                  <a:lnTo>
                    <a:pt x="574" y="674"/>
                  </a:lnTo>
                  <a:lnTo>
                    <a:pt x="569" y="678"/>
                  </a:lnTo>
                  <a:lnTo>
                    <a:pt x="563" y="681"/>
                  </a:lnTo>
                  <a:lnTo>
                    <a:pt x="560" y="684"/>
                  </a:lnTo>
                  <a:lnTo>
                    <a:pt x="557" y="686"/>
                  </a:lnTo>
                  <a:lnTo>
                    <a:pt x="557" y="687"/>
                  </a:lnTo>
                  <a:lnTo>
                    <a:pt x="552" y="689"/>
                  </a:lnTo>
                  <a:lnTo>
                    <a:pt x="551" y="690"/>
                  </a:lnTo>
                  <a:lnTo>
                    <a:pt x="551" y="691"/>
                  </a:lnTo>
                  <a:lnTo>
                    <a:pt x="549" y="691"/>
                  </a:lnTo>
                  <a:lnTo>
                    <a:pt x="543" y="689"/>
                  </a:lnTo>
                  <a:lnTo>
                    <a:pt x="541" y="688"/>
                  </a:lnTo>
                  <a:lnTo>
                    <a:pt x="541" y="686"/>
                  </a:lnTo>
                  <a:lnTo>
                    <a:pt x="543" y="680"/>
                  </a:lnTo>
                  <a:lnTo>
                    <a:pt x="548" y="676"/>
                  </a:lnTo>
                  <a:lnTo>
                    <a:pt x="549" y="675"/>
                  </a:lnTo>
                  <a:lnTo>
                    <a:pt x="550" y="675"/>
                  </a:lnTo>
                  <a:lnTo>
                    <a:pt x="552" y="673"/>
                  </a:lnTo>
                  <a:lnTo>
                    <a:pt x="554" y="665"/>
                  </a:lnTo>
                  <a:lnTo>
                    <a:pt x="559" y="659"/>
                  </a:lnTo>
                  <a:lnTo>
                    <a:pt x="563" y="655"/>
                  </a:lnTo>
                  <a:lnTo>
                    <a:pt x="565" y="653"/>
                  </a:lnTo>
                  <a:lnTo>
                    <a:pt x="566" y="650"/>
                  </a:lnTo>
                  <a:lnTo>
                    <a:pt x="566" y="645"/>
                  </a:lnTo>
                  <a:lnTo>
                    <a:pt x="566" y="643"/>
                  </a:lnTo>
                  <a:lnTo>
                    <a:pt x="565" y="640"/>
                  </a:lnTo>
                  <a:lnTo>
                    <a:pt x="566" y="636"/>
                  </a:lnTo>
                  <a:lnTo>
                    <a:pt x="569" y="632"/>
                  </a:lnTo>
                  <a:lnTo>
                    <a:pt x="570" y="629"/>
                  </a:lnTo>
                  <a:lnTo>
                    <a:pt x="571" y="627"/>
                  </a:lnTo>
                  <a:lnTo>
                    <a:pt x="573" y="622"/>
                  </a:lnTo>
                  <a:lnTo>
                    <a:pt x="575" y="619"/>
                  </a:lnTo>
                  <a:lnTo>
                    <a:pt x="581" y="614"/>
                  </a:lnTo>
                  <a:lnTo>
                    <a:pt x="585" y="608"/>
                  </a:lnTo>
                  <a:lnTo>
                    <a:pt x="586" y="607"/>
                  </a:lnTo>
                  <a:lnTo>
                    <a:pt x="588" y="605"/>
                  </a:lnTo>
                  <a:lnTo>
                    <a:pt x="595" y="599"/>
                  </a:lnTo>
                  <a:lnTo>
                    <a:pt x="598" y="597"/>
                  </a:lnTo>
                  <a:lnTo>
                    <a:pt x="602" y="596"/>
                  </a:lnTo>
                  <a:lnTo>
                    <a:pt x="610" y="595"/>
                  </a:lnTo>
                  <a:lnTo>
                    <a:pt x="615" y="594"/>
                  </a:lnTo>
                  <a:lnTo>
                    <a:pt x="618" y="594"/>
                  </a:lnTo>
                  <a:lnTo>
                    <a:pt x="623" y="591"/>
                  </a:lnTo>
                  <a:lnTo>
                    <a:pt x="628" y="586"/>
                  </a:lnTo>
                  <a:lnTo>
                    <a:pt x="629" y="586"/>
                  </a:lnTo>
                  <a:lnTo>
                    <a:pt x="630" y="586"/>
                  </a:lnTo>
                  <a:lnTo>
                    <a:pt x="631" y="587"/>
                  </a:lnTo>
                  <a:lnTo>
                    <a:pt x="632" y="588"/>
                  </a:lnTo>
                  <a:lnTo>
                    <a:pt x="633" y="592"/>
                  </a:lnTo>
                  <a:lnTo>
                    <a:pt x="634" y="595"/>
                  </a:lnTo>
                  <a:lnTo>
                    <a:pt x="634" y="604"/>
                  </a:lnTo>
                  <a:lnTo>
                    <a:pt x="635" y="611"/>
                  </a:lnTo>
                  <a:lnTo>
                    <a:pt x="635" y="618"/>
                  </a:lnTo>
                  <a:lnTo>
                    <a:pt x="635" y="621"/>
                  </a:lnTo>
                  <a:lnTo>
                    <a:pt x="636" y="623"/>
                  </a:lnTo>
                  <a:lnTo>
                    <a:pt x="636" y="624"/>
                  </a:lnTo>
                  <a:lnTo>
                    <a:pt x="635" y="629"/>
                  </a:lnTo>
                  <a:lnTo>
                    <a:pt x="634" y="632"/>
                  </a:lnTo>
                  <a:lnTo>
                    <a:pt x="633" y="634"/>
                  </a:lnTo>
                  <a:lnTo>
                    <a:pt x="633" y="640"/>
                  </a:lnTo>
                  <a:lnTo>
                    <a:pt x="632" y="645"/>
                  </a:lnTo>
                  <a:lnTo>
                    <a:pt x="631" y="650"/>
                  </a:lnTo>
                  <a:lnTo>
                    <a:pt x="628" y="654"/>
                  </a:lnTo>
                  <a:lnTo>
                    <a:pt x="627" y="656"/>
                  </a:lnTo>
                  <a:lnTo>
                    <a:pt x="625" y="658"/>
                  </a:lnTo>
                  <a:lnTo>
                    <a:pt x="624" y="659"/>
                  </a:lnTo>
                  <a:lnTo>
                    <a:pt x="623" y="663"/>
                  </a:lnTo>
                  <a:lnTo>
                    <a:pt x="622" y="666"/>
                  </a:lnTo>
                  <a:lnTo>
                    <a:pt x="622" y="667"/>
                  </a:lnTo>
                  <a:lnTo>
                    <a:pt x="619" y="673"/>
                  </a:lnTo>
                  <a:lnTo>
                    <a:pt x="616" y="676"/>
                  </a:lnTo>
                  <a:lnTo>
                    <a:pt x="613" y="679"/>
                  </a:lnTo>
                  <a:lnTo>
                    <a:pt x="611" y="685"/>
                  </a:lnTo>
                  <a:lnTo>
                    <a:pt x="610" y="686"/>
                  </a:lnTo>
                  <a:lnTo>
                    <a:pt x="609" y="690"/>
                  </a:lnTo>
                  <a:lnTo>
                    <a:pt x="608" y="693"/>
                  </a:lnTo>
                  <a:lnTo>
                    <a:pt x="607" y="696"/>
                  </a:lnTo>
                  <a:lnTo>
                    <a:pt x="606" y="698"/>
                  </a:lnTo>
                  <a:lnTo>
                    <a:pt x="602" y="702"/>
                  </a:lnTo>
                  <a:lnTo>
                    <a:pt x="599" y="705"/>
                  </a:lnTo>
                  <a:lnTo>
                    <a:pt x="598" y="705"/>
                  </a:lnTo>
                  <a:lnTo>
                    <a:pt x="596" y="709"/>
                  </a:lnTo>
                  <a:lnTo>
                    <a:pt x="595" y="711"/>
                  </a:lnTo>
                  <a:lnTo>
                    <a:pt x="593" y="713"/>
                  </a:lnTo>
                  <a:lnTo>
                    <a:pt x="586" y="719"/>
                  </a:lnTo>
                  <a:lnTo>
                    <a:pt x="583" y="722"/>
                  </a:lnTo>
                  <a:lnTo>
                    <a:pt x="581" y="723"/>
                  </a:lnTo>
                  <a:lnTo>
                    <a:pt x="578" y="724"/>
                  </a:lnTo>
                  <a:lnTo>
                    <a:pt x="575" y="726"/>
                  </a:lnTo>
                  <a:lnTo>
                    <a:pt x="573" y="729"/>
                  </a:lnTo>
                  <a:lnTo>
                    <a:pt x="572" y="733"/>
                  </a:lnTo>
                  <a:lnTo>
                    <a:pt x="572" y="737"/>
                  </a:lnTo>
                  <a:lnTo>
                    <a:pt x="571" y="740"/>
                  </a:lnTo>
                  <a:lnTo>
                    <a:pt x="569" y="745"/>
                  </a:lnTo>
                  <a:lnTo>
                    <a:pt x="569" y="748"/>
                  </a:lnTo>
                  <a:lnTo>
                    <a:pt x="567" y="752"/>
                  </a:lnTo>
                  <a:lnTo>
                    <a:pt x="562" y="759"/>
                  </a:lnTo>
                  <a:lnTo>
                    <a:pt x="557" y="763"/>
                  </a:lnTo>
                  <a:close/>
                </a:path>
              </a:pathLst>
            </a:custGeom>
            <a:solidFill>
              <a:srgbClr val="2C5882"/>
            </a:solidFill>
            <a:ln w="9525">
              <a:noFill/>
              <a:round/>
            </a:ln>
          </p:spPr>
          <p:txBody>
            <a:bodyPr/>
            <a:lstStyle/>
            <a:p>
              <a:endParaRPr lang="zh-CN" altLang="en-US"/>
            </a:p>
          </p:txBody>
        </p:sp>
        <p:sp>
          <p:nvSpPr>
            <p:cNvPr id="50187" name="Freeform 81"/>
            <p:cNvSpPr>
              <a:spLocks noEditPoints="1"/>
            </p:cNvSpPr>
            <p:nvPr/>
          </p:nvSpPr>
          <p:spPr bwMode="auto">
            <a:xfrm>
              <a:off x="406" y="617"/>
              <a:ext cx="245" cy="341"/>
            </a:xfrm>
            <a:custGeom>
              <a:avLst/>
              <a:gdLst>
                <a:gd name="T0" fmla="*/ 0 w 735"/>
                <a:gd name="T1" fmla="*/ 1 h 1023"/>
                <a:gd name="T2" fmla="*/ 0 w 735"/>
                <a:gd name="T3" fmla="*/ 1 h 1023"/>
                <a:gd name="T4" fmla="*/ 0 w 735"/>
                <a:gd name="T5" fmla="*/ 1 h 1023"/>
                <a:gd name="T6" fmla="*/ 0 w 735"/>
                <a:gd name="T7" fmla="*/ 1 h 1023"/>
                <a:gd name="T8" fmla="*/ 0 w 735"/>
                <a:gd name="T9" fmla="*/ 1 h 1023"/>
                <a:gd name="T10" fmla="*/ 1 w 735"/>
                <a:gd name="T11" fmla="*/ 1 h 1023"/>
                <a:gd name="T12" fmla="*/ 1 w 735"/>
                <a:gd name="T13" fmla="*/ 1 h 1023"/>
                <a:gd name="T14" fmla="*/ 1 w 735"/>
                <a:gd name="T15" fmla="*/ 1 h 1023"/>
                <a:gd name="T16" fmla="*/ 0 w 735"/>
                <a:gd name="T17" fmla="*/ 1 h 1023"/>
                <a:gd name="T18" fmla="*/ 1 w 735"/>
                <a:gd name="T19" fmla="*/ 1 h 1023"/>
                <a:gd name="T20" fmla="*/ 0 w 735"/>
                <a:gd name="T21" fmla="*/ 1 h 1023"/>
                <a:gd name="T22" fmla="*/ 1 w 735"/>
                <a:gd name="T23" fmla="*/ 1 h 1023"/>
                <a:gd name="T24" fmla="*/ 1 w 735"/>
                <a:gd name="T25" fmla="*/ 1 h 1023"/>
                <a:gd name="T26" fmla="*/ 1 w 735"/>
                <a:gd name="T27" fmla="*/ 1 h 1023"/>
                <a:gd name="T28" fmla="*/ 1 w 735"/>
                <a:gd name="T29" fmla="*/ 1 h 1023"/>
                <a:gd name="T30" fmla="*/ 1 w 735"/>
                <a:gd name="T31" fmla="*/ 1 h 1023"/>
                <a:gd name="T32" fmla="*/ 1 w 735"/>
                <a:gd name="T33" fmla="*/ 1 h 1023"/>
                <a:gd name="T34" fmla="*/ 1 w 735"/>
                <a:gd name="T35" fmla="*/ 1 h 1023"/>
                <a:gd name="T36" fmla="*/ 1 w 735"/>
                <a:gd name="T37" fmla="*/ 1 h 1023"/>
                <a:gd name="T38" fmla="*/ 1 w 735"/>
                <a:gd name="T39" fmla="*/ 1 h 1023"/>
                <a:gd name="T40" fmla="*/ 1 w 735"/>
                <a:gd name="T41" fmla="*/ 1 h 1023"/>
                <a:gd name="T42" fmla="*/ 1 w 735"/>
                <a:gd name="T43" fmla="*/ 1 h 1023"/>
                <a:gd name="T44" fmla="*/ 1 w 735"/>
                <a:gd name="T45" fmla="*/ 1 h 1023"/>
                <a:gd name="T46" fmla="*/ 1 w 735"/>
                <a:gd name="T47" fmla="*/ 1 h 1023"/>
                <a:gd name="T48" fmla="*/ 1 w 735"/>
                <a:gd name="T49" fmla="*/ 1 h 1023"/>
                <a:gd name="T50" fmla="*/ 0 w 735"/>
                <a:gd name="T51" fmla="*/ 1 h 1023"/>
                <a:gd name="T52" fmla="*/ 1 w 735"/>
                <a:gd name="T53" fmla="*/ 1 h 1023"/>
                <a:gd name="T54" fmla="*/ 0 w 735"/>
                <a:gd name="T55" fmla="*/ 1 h 1023"/>
                <a:gd name="T56" fmla="*/ 0 w 735"/>
                <a:gd name="T57" fmla="*/ 1 h 1023"/>
                <a:gd name="T58" fmla="*/ 0 w 735"/>
                <a:gd name="T59" fmla="*/ 1 h 1023"/>
                <a:gd name="T60" fmla="*/ 0 w 735"/>
                <a:gd name="T61" fmla="*/ 0 h 1023"/>
                <a:gd name="T62" fmla="*/ 0 w 735"/>
                <a:gd name="T63" fmla="*/ 0 h 1023"/>
                <a:gd name="T64" fmla="*/ 0 w 735"/>
                <a:gd name="T65" fmla="*/ 1 h 1023"/>
                <a:gd name="T66" fmla="*/ 0 w 735"/>
                <a:gd name="T67" fmla="*/ 1 h 1023"/>
                <a:gd name="T68" fmla="*/ 0 w 735"/>
                <a:gd name="T69" fmla="*/ 1 h 1023"/>
                <a:gd name="T70" fmla="*/ 0 w 735"/>
                <a:gd name="T71" fmla="*/ 1 h 1023"/>
                <a:gd name="T72" fmla="*/ 0 w 735"/>
                <a:gd name="T73" fmla="*/ 1 h 1023"/>
                <a:gd name="T74" fmla="*/ 0 w 735"/>
                <a:gd name="T75" fmla="*/ 1 h 1023"/>
                <a:gd name="T76" fmla="*/ 0 w 735"/>
                <a:gd name="T77" fmla="*/ 1 h 1023"/>
                <a:gd name="T78" fmla="*/ 0 w 735"/>
                <a:gd name="T79" fmla="*/ 1 h 1023"/>
                <a:gd name="T80" fmla="*/ 0 w 735"/>
                <a:gd name="T81" fmla="*/ 0 h 1023"/>
                <a:gd name="T82" fmla="*/ 0 w 735"/>
                <a:gd name="T83" fmla="*/ 1 h 1023"/>
                <a:gd name="T84" fmla="*/ 0 w 735"/>
                <a:gd name="T85" fmla="*/ 0 h 1023"/>
                <a:gd name="T86" fmla="*/ 0 w 735"/>
                <a:gd name="T87" fmla="*/ 0 h 1023"/>
                <a:gd name="T88" fmla="*/ 0 w 735"/>
                <a:gd name="T89" fmla="*/ 0 h 1023"/>
                <a:gd name="T90" fmla="*/ 0 w 735"/>
                <a:gd name="T91" fmla="*/ 0 h 1023"/>
                <a:gd name="T92" fmla="*/ 0 w 735"/>
                <a:gd name="T93" fmla="*/ 0 h 1023"/>
                <a:gd name="T94" fmla="*/ 0 w 735"/>
                <a:gd name="T95" fmla="*/ 0 h 1023"/>
                <a:gd name="T96" fmla="*/ 0 w 735"/>
                <a:gd name="T97" fmla="*/ 0 h 1023"/>
                <a:gd name="T98" fmla="*/ 0 w 735"/>
                <a:gd name="T99" fmla="*/ 0 h 1023"/>
                <a:gd name="T100" fmla="*/ 0 w 735"/>
                <a:gd name="T101" fmla="*/ 0 h 1023"/>
                <a:gd name="T102" fmla="*/ 0 w 735"/>
                <a:gd name="T103" fmla="*/ 0 h 1023"/>
                <a:gd name="T104" fmla="*/ 0 w 735"/>
                <a:gd name="T105" fmla="*/ 0 h 1023"/>
                <a:gd name="T106" fmla="*/ 0 w 735"/>
                <a:gd name="T107" fmla="*/ 0 h 1023"/>
                <a:gd name="T108" fmla="*/ 0 w 735"/>
                <a:gd name="T109" fmla="*/ 0 h 1023"/>
                <a:gd name="T110" fmla="*/ 0 w 735"/>
                <a:gd name="T111" fmla="*/ 0 h 1023"/>
                <a:gd name="T112" fmla="*/ 0 w 735"/>
                <a:gd name="T113" fmla="*/ 0 h 1023"/>
                <a:gd name="T114" fmla="*/ 0 w 735"/>
                <a:gd name="T115" fmla="*/ 0 h 1023"/>
                <a:gd name="T116" fmla="*/ 0 w 735"/>
                <a:gd name="T117" fmla="*/ 1 h 1023"/>
                <a:gd name="T118" fmla="*/ 0 w 735"/>
                <a:gd name="T119" fmla="*/ 0 h 1023"/>
                <a:gd name="T120" fmla="*/ 0 w 735"/>
                <a:gd name="T121" fmla="*/ 1 h 1023"/>
                <a:gd name="T122" fmla="*/ 0 w 735"/>
                <a:gd name="T123" fmla="*/ 1 h 1023"/>
                <a:gd name="T124" fmla="*/ 0 w 735"/>
                <a:gd name="T125" fmla="*/ 1 h 10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5"/>
                <a:gd name="T190" fmla="*/ 0 h 1023"/>
                <a:gd name="T191" fmla="*/ 735 w 735"/>
                <a:gd name="T192" fmla="*/ 1023 h 102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5" h="1023">
                  <a:moveTo>
                    <a:pt x="73" y="0"/>
                  </a:moveTo>
                  <a:lnTo>
                    <a:pt x="95" y="14"/>
                  </a:lnTo>
                  <a:lnTo>
                    <a:pt x="146" y="14"/>
                  </a:lnTo>
                  <a:lnTo>
                    <a:pt x="199" y="15"/>
                  </a:lnTo>
                  <a:lnTo>
                    <a:pt x="242" y="13"/>
                  </a:lnTo>
                  <a:lnTo>
                    <a:pt x="297" y="12"/>
                  </a:lnTo>
                  <a:lnTo>
                    <a:pt x="309" y="12"/>
                  </a:lnTo>
                  <a:lnTo>
                    <a:pt x="320" y="13"/>
                  </a:lnTo>
                  <a:lnTo>
                    <a:pt x="328" y="14"/>
                  </a:lnTo>
                  <a:lnTo>
                    <a:pt x="334" y="15"/>
                  </a:lnTo>
                  <a:lnTo>
                    <a:pt x="340" y="17"/>
                  </a:lnTo>
                  <a:lnTo>
                    <a:pt x="343" y="21"/>
                  </a:lnTo>
                  <a:lnTo>
                    <a:pt x="344" y="24"/>
                  </a:lnTo>
                  <a:lnTo>
                    <a:pt x="344" y="27"/>
                  </a:lnTo>
                  <a:lnTo>
                    <a:pt x="335" y="63"/>
                  </a:lnTo>
                  <a:lnTo>
                    <a:pt x="328" y="98"/>
                  </a:lnTo>
                  <a:lnTo>
                    <a:pt x="322" y="133"/>
                  </a:lnTo>
                  <a:lnTo>
                    <a:pt x="317" y="167"/>
                  </a:lnTo>
                  <a:lnTo>
                    <a:pt x="314" y="200"/>
                  </a:lnTo>
                  <a:lnTo>
                    <a:pt x="310" y="232"/>
                  </a:lnTo>
                  <a:lnTo>
                    <a:pt x="309" y="263"/>
                  </a:lnTo>
                  <a:lnTo>
                    <a:pt x="309" y="294"/>
                  </a:lnTo>
                  <a:lnTo>
                    <a:pt x="310" y="324"/>
                  </a:lnTo>
                  <a:lnTo>
                    <a:pt x="314" y="352"/>
                  </a:lnTo>
                  <a:lnTo>
                    <a:pt x="317" y="381"/>
                  </a:lnTo>
                  <a:lnTo>
                    <a:pt x="322" y="407"/>
                  </a:lnTo>
                  <a:lnTo>
                    <a:pt x="329" y="433"/>
                  </a:lnTo>
                  <a:lnTo>
                    <a:pt x="337" y="458"/>
                  </a:lnTo>
                  <a:lnTo>
                    <a:pt x="346" y="482"/>
                  </a:lnTo>
                  <a:lnTo>
                    <a:pt x="357" y="506"/>
                  </a:lnTo>
                  <a:lnTo>
                    <a:pt x="369" y="528"/>
                  </a:lnTo>
                  <a:lnTo>
                    <a:pt x="383" y="550"/>
                  </a:lnTo>
                  <a:lnTo>
                    <a:pt x="398" y="571"/>
                  </a:lnTo>
                  <a:lnTo>
                    <a:pt x="414" y="591"/>
                  </a:lnTo>
                  <a:lnTo>
                    <a:pt x="432" y="609"/>
                  </a:lnTo>
                  <a:lnTo>
                    <a:pt x="450" y="628"/>
                  </a:lnTo>
                  <a:lnTo>
                    <a:pt x="471" y="644"/>
                  </a:lnTo>
                  <a:lnTo>
                    <a:pt x="494" y="661"/>
                  </a:lnTo>
                  <a:lnTo>
                    <a:pt x="517" y="675"/>
                  </a:lnTo>
                  <a:lnTo>
                    <a:pt x="542" y="689"/>
                  </a:lnTo>
                  <a:lnTo>
                    <a:pt x="570" y="702"/>
                  </a:lnTo>
                  <a:lnTo>
                    <a:pt x="598" y="714"/>
                  </a:lnTo>
                  <a:lnTo>
                    <a:pt x="628" y="725"/>
                  </a:lnTo>
                  <a:lnTo>
                    <a:pt x="659" y="735"/>
                  </a:lnTo>
                  <a:lnTo>
                    <a:pt x="692" y="745"/>
                  </a:lnTo>
                  <a:lnTo>
                    <a:pt x="727" y="752"/>
                  </a:lnTo>
                  <a:lnTo>
                    <a:pt x="735" y="1022"/>
                  </a:lnTo>
                  <a:lnTo>
                    <a:pt x="687" y="1023"/>
                  </a:lnTo>
                  <a:lnTo>
                    <a:pt x="641" y="1020"/>
                  </a:lnTo>
                  <a:lnTo>
                    <a:pt x="595" y="1014"/>
                  </a:lnTo>
                  <a:lnTo>
                    <a:pt x="550" y="1005"/>
                  </a:lnTo>
                  <a:lnTo>
                    <a:pt x="505" y="994"/>
                  </a:lnTo>
                  <a:lnTo>
                    <a:pt x="462" y="980"/>
                  </a:lnTo>
                  <a:lnTo>
                    <a:pt x="422" y="962"/>
                  </a:lnTo>
                  <a:lnTo>
                    <a:pt x="381" y="943"/>
                  </a:lnTo>
                  <a:lnTo>
                    <a:pt x="343" y="921"/>
                  </a:lnTo>
                  <a:lnTo>
                    <a:pt x="306" y="896"/>
                  </a:lnTo>
                  <a:lnTo>
                    <a:pt x="270" y="869"/>
                  </a:lnTo>
                  <a:lnTo>
                    <a:pt x="237" y="841"/>
                  </a:lnTo>
                  <a:lnTo>
                    <a:pt x="204" y="809"/>
                  </a:lnTo>
                  <a:lnTo>
                    <a:pt x="175" y="778"/>
                  </a:lnTo>
                  <a:lnTo>
                    <a:pt x="147" y="743"/>
                  </a:lnTo>
                  <a:lnTo>
                    <a:pt x="121" y="706"/>
                  </a:lnTo>
                  <a:lnTo>
                    <a:pt x="97" y="669"/>
                  </a:lnTo>
                  <a:lnTo>
                    <a:pt x="76" y="630"/>
                  </a:lnTo>
                  <a:lnTo>
                    <a:pt x="58" y="589"/>
                  </a:lnTo>
                  <a:lnTo>
                    <a:pt x="41" y="548"/>
                  </a:lnTo>
                  <a:lnTo>
                    <a:pt x="27" y="506"/>
                  </a:lnTo>
                  <a:lnTo>
                    <a:pt x="16" y="463"/>
                  </a:lnTo>
                  <a:lnTo>
                    <a:pt x="7" y="418"/>
                  </a:lnTo>
                  <a:lnTo>
                    <a:pt x="2" y="373"/>
                  </a:lnTo>
                  <a:lnTo>
                    <a:pt x="0" y="327"/>
                  </a:lnTo>
                  <a:lnTo>
                    <a:pt x="0" y="281"/>
                  </a:lnTo>
                  <a:lnTo>
                    <a:pt x="4" y="235"/>
                  </a:lnTo>
                  <a:lnTo>
                    <a:pt x="11" y="188"/>
                  </a:lnTo>
                  <a:lnTo>
                    <a:pt x="20" y="141"/>
                  </a:lnTo>
                  <a:lnTo>
                    <a:pt x="35" y="94"/>
                  </a:lnTo>
                  <a:lnTo>
                    <a:pt x="52" y="47"/>
                  </a:lnTo>
                  <a:lnTo>
                    <a:pt x="73" y="0"/>
                  </a:lnTo>
                  <a:close/>
                  <a:moveTo>
                    <a:pt x="280" y="818"/>
                  </a:moveTo>
                  <a:lnTo>
                    <a:pt x="285" y="819"/>
                  </a:lnTo>
                  <a:lnTo>
                    <a:pt x="290" y="822"/>
                  </a:lnTo>
                  <a:lnTo>
                    <a:pt x="293" y="824"/>
                  </a:lnTo>
                  <a:lnTo>
                    <a:pt x="294" y="825"/>
                  </a:lnTo>
                  <a:lnTo>
                    <a:pt x="292" y="827"/>
                  </a:lnTo>
                  <a:lnTo>
                    <a:pt x="290" y="828"/>
                  </a:lnTo>
                  <a:lnTo>
                    <a:pt x="287" y="830"/>
                  </a:lnTo>
                  <a:lnTo>
                    <a:pt x="284" y="831"/>
                  </a:lnTo>
                  <a:lnTo>
                    <a:pt x="283" y="833"/>
                  </a:lnTo>
                  <a:lnTo>
                    <a:pt x="281" y="836"/>
                  </a:lnTo>
                  <a:lnTo>
                    <a:pt x="279" y="837"/>
                  </a:lnTo>
                  <a:lnTo>
                    <a:pt x="276" y="839"/>
                  </a:lnTo>
                  <a:lnTo>
                    <a:pt x="273" y="840"/>
                  </a:lnTo>
                  <a:lnTo>
                    <a:pt x="270" y="840"/>
                  </a:lnTo>
                  <a:lnTo>
                    <a:pt x="267" y="839"/>
                  </a:lnTo>
                  <a:lnTo>
                    <a:pt x="263" y="838"/>
                  </a:lnTo>
                  <a:lnTo>
                    <a:pt x="261" y="836"/>
                  </a:lnTo>
                  <a:lnTo>
                    <a:pt x="258" y="834"/>
                  </a:lnTo>
                  <a:lnTo>
                    <a:pt x="256" y="832"/>
                  </a:lnTo>
                  <a:lnTo>
                    <a:pt x="253" y="831"/>
                  </a:lnTo>
                  <a:lnTo>
                    <a:pt x="249" y="828"/>
                  </a:lnTo>
                  <a:lnTo>
                    <a:pt x="246" y="826"/>
                  </a:lnTo>
                  <a:lnTo>
                    <a:pt x="242" y="824"/>
                  </a:lnTo>
                  <a:lnTo>
                    <a:pt x="239" y="821"/>
                  </a:lnTo>
                  <a:lnTo>
                    <a:pt x="235" y="818"/>
                  </a:lnTo>
                  <a:lnTo>
                    <a:pt x="232" y="815"/>
                  </a:lnTo>
                  <a:lnTo>
                    <a:pt x="229" y="813"/>
                  </a:lnTo>
                  <a:lnTo>
                    <a:pt x="226" y="810"/>
                  </a:lnTo>
                  <a:lnTo>
                    <a:pt x="225" y="806"/>
                  </a:lnTo>
                  <a:lnTo>
                    <a:pt x="226" y="804"/>
                  </a:lnTo>
                  <a:lnTo>
                    <a:pt x="227" y="801"/>
                  </a:lnTo>
                  <a:lnTo>
                    <a:pt x="228" y="798"/>
                  </a:lnTo>
                  <a:lnTo>
                    <a:pt x="230" y="796"/>
                  </a:lnTo>
                  <a:lnTo>
                    <a:pt x="233" y="793"/>
                  </a:lnTo>
                  <a:lnTo>
                    <a:pt x="233" y="791"/>
                  </a:lnTo>
                  <a:lnTo>
                    <a:pt x="232" y="789"/>
                  </a:lnTo>
                  <a:lnTo>
                    <a:pt x="230" y="786"/>
                  </a:lnTo>
                  <a:lnTo>
                    <a:pt x="227" y="785"/>
                  </a:lnTo>
                  <a:lnTo>
                    <a:pt x="226" y="784"/>
                  </a:lnTo>
                  <a:lnTo>
                    <a:pt x="224" y="783"/>
                  </a:lnTo>
                  <a:lnTo>
                    <a:pt x="221" y="781"/>
                  </a:lnTo>
                  <a:lnTo>
                    <a:pt x="218" y="779"/>
                  </a:lnTo>
                  <a:lnTo>
                    <a:pt x="215" y="777"/>
                  </a:lnTo>
                  <a:lnTo>
                    <a:pt x="212" y="775"/>
                  </a:lnTo>
                  <a:lnTo>
                    <a:pt x="209" y="772"/>
                  </a:lnTo>
                  <a:lnTo>
                    <a:pt x="205" y="769"/>
                  </a:lnTo>
                  <a:lnTo>
                    <a:pt x="202" y="767"/>
                  </a:lnTo>
                  <a:lnTo>
                    <a:pt x="200" y="764"/>
                  </a:lnTo>
                  <a:lnTo>
                    <a:pt x="198" y="762"/>
                  </a:lnTo>
                  <a:lnTo>
                    <a:pt x="192" y="759"/>
                  </a:lnTo>
                  <a:lnTo>
                    <a:pt x="188" y="754"/>
                  </a:lnTo>
                  <a:lnTo>
                    <a:pt x="186" y="750"/>
                  </a:lnTo>
                  <a:lnTo>
                    <a:pt x="187" y="748"/>
                  </a:lnTo>
                  <a:lnTo>
                    <a:pt x="186" y="741"/>
                  </a:lnTo>
                  <a:lnTo>
                    <a:pt x="183" y="735"/>
                  </a:lnTo>
                  <a:lnTo>
                    <a:pt x="182" y="733"/>
                  </a:lnTo>
                  <a:lnTo>
                    <a:pt x="182" y="729"/>
                  </a:lnTo>
                  <a:lnTo>
                    <a:pt x="183" y="726"/>
                  </a:lnTo>
                  <a:lnTo>
                    <a:pt x="186" y="724"/>
                  </a:lnTo>
                  <a:lnTo>
                    <a:pt x="189" y="721"/>
                  </a:lnTo>
                  <a:lnTo>
                    <a:pt x="191" y="719"/>
                  </a:lnTo>
                  <a:lnTo>
                    <a:pt x="194" y="716"/>
                  </a:lnTo>
                  <a:lnTo>
                    <a:pt x="198" y="716"/>
                  </a:lnTo>
                  <a:lnTo>
                    <a:pt x="200" y="720"/>
                  </a:lnTo>
                  <a:lnTo>
                    <a:pt x="200" y="725"/>
                  </a:lnTo>
                  <a:lnTo>
                    <a:pt x="200" y="728"/>
                  </a:lnTo>
                  <a:lnTo>
                    <a:pt x="201" y="731"/>
                  </a:lnTo>
                  <a:lnTo>
                    <a:pt x="203" y="732"/>
                  </a:lnTo>
                  <a:lnTo>
                    <a:pt x="204" y="731"/>
                  </a:lnTo>
                  <a:lnTo>
                    <a:pt x="205" y="732"/>
                  </a:lnTo>
                  <a:lnTo>
                    <a:pt x="206" y="734"/>
                  </a:lnTo>
                  <a:lnTo>
                    <a:pt x="209" y="740"/>
                  </a:lnTo>
                  <a:lnTo>
                    <a:pt x="210" y="741"/>
                  </a:lnTo>
                  <a:lnTo>
                    <a:pt x="211" y="743"/>
                  </a:lnTo>
                  <a:lnTo>
                    <a:pt x="213" y="748"/>
                  </a:lnTo>
                  <a:lnTo>
                    <a:pt x="213" y="754"/>
                  </a:lnTo>
                  <a:lnTo>
                    <a:pt x="215" y="756"/>
                  </a:lnTo>
                  <a:lnTo>
                    <a:pt x="216" y="759"/>
                  </a:lnTo>
                  <a:lnTo>
                    <a:pt x="218" y="761"/>
                  </a:lnTo>
                  <a:lnTo>
                    <a:pt x="221" y="763"/>
                  </a:lnTo>
                  <a:lnTo>
                    <a:pt x="221" y="764"/>
                  </a:lnTo>
                  <a:lnTo>
                    <a:pt x="222" y="766"/>
                  </a:lnTo>
                  <a:lnTo>
                    <a:pt x="224" y="764"/>
                  </a:lnTo>
                  <a:lnTo>
                    <a:pt x="229" y="762"/>
                  </a:lnTo>
                  <a:lnTo>
                    <a:pt x="230" y="760"/>
                  </a:lnTo>
                  <a:lnTo>
                    <a:pt x="229" y="757"/>
                  </a:lnTo>
                  <a:lnTo>
                    <a:pt x="228" y="754"/>
                  </a:lnTo>
                  <a:lnTo>
                    <a:pt x="227" y="751"/>
                  </a:lnTo>
                  <a:lnTo>
                    <a:pt x="225" y="749"/>
                  </a:lnTo>
                  <a:lnTo>
                    <a:pt x="224" y="746"/>
                  </a:lnTo>
                  <a:lnTo>
                    <a:pt x="223" y="744"/>
                  </a:lnTo>
                  <a:lnTo>
                    <a:pt x="222" y="740"/>
                  </a:lnTo>
                  <a:lnTo>
                    <a:pt x="221" y="737"/>
                  </a:lnTo>
                  <a:lnTo>
                    <a:pt x="220" y="733"/>
                  </a:lnTo>
                  <a:lnTo>
                    <a:pt x="217" y="727"/>
                  </a:lnTo>
                  <a:lnTo>
                    <a:pt x="216" y="724"/>
                  </a:lnTo>
                  <a:lnTo>
                    <a:pt x="216" y="723"/>
                  </a:lnTo>
                  <a:lnTo>
                    <a:pt x="217" y="721"/>
                  </a:lnTo>
                  <a:lnTo>
                    <a:pt x="218" y="719"/>
                  </a:lnTo>
                  <a:lnTo>
                    <a:pt x="220" y="716"/>
                  </a:lnTo>
                  <a:lnTo>
                    <a:pt x="221" y="715"/>
                  </a:lnTo>
                  <a:lnTo>
                    <a:pt x="223" y="714"/>
                  </a:lnTo>
                  <a:lnTo>
                    <a:pt x="227" y="711"/>
                  </a:lnTo>
                  <a:lnTo>
                    <a:pt x="228" y="711"/>
                  </a:lnTo>
                  <a:lnTo>
                    <a:pt x="230" y="708"/>
                  </a:lnTo>
                  <a:lnTo>
                    <a:pt x="234" y="705"/>
                  </a:lnTo>
                  <a:lnTo>
                    <a:pt x="234" y="703"/>
                  </a:lnTo>
                  <a:lnTo>
                    <a:pt x="234" y="700"/>
                  </a:lnTo>
                  <a:lnTo>
                    <a:pt x="233" y="698"/>
                  </a:lnTo>
                  <a:lnTo>
                    <a:pt x="230" y="696"/>
                  </a:lnTo>
                  <a:lnTo>
                    <a:pt x="228" y="693"/>
                  </a:lnTo>
                  <a:lnTo>
                    <a:pt x="225" y="691"/>
                  </a:lnTo>
                  <a:lnTo>
                    <a:pt x="225" y="690"/>
                  </a:lnTo>
                  <a:lnTo>
                    <a:pt x="221" y="686"/>
                  </a:lnTo>
                  <a:lnTo>
                    <a:pt x="214" y="680"/>
                  </a:lnTo>
                  <a:lnTo>
                    <a:pt x="211" y="677"/>
                  </a:lnTo>
                  <a:lnTo>
                    <a:pt x="209" y="676"/>
                  </a:lnTo>
                  <a:lnTo>
                    <a:pt x="206" y="675"/>
                  </a:lnTo>
                  <a:lnTo>
                    <a:pt x="205" y="673"/>
                  </a:lnTo>
                  <a:lnTo>
                    <a:pt x="200" y="664"/>
                  </a:lnTo>
                  <a:lnTo>
                    <a:pt x="194" y="654"/>
                  </a:lnTo>
                  <a:lnTo>
                    <a:pt x="192" y="651"/>
                  </a:lnTo>
                  <a:lnTo>
                    <a:pt x="191" y="647"/>
                  </a:lnTo>
                  <a:lnTo>
                    <a:pt x="190" y="645"/>
                  </a:lnTo>
                  <a:lnTo>
                    <a:pt x="189" y="640"/>
                  </a:lnTo>
                  <a:lnTo>
                    <a:pt x="189" y="635"/>
                  </a:lnTo>
                  <a:lnTo>
                    <a:pt x="188" y="630"/>
                  </a:lnTo>
                  <a:lnTo>
                    <a:pt x="187" y="624"/>
                  </a:lnTo>
                  <a:lnTo>
                    <a:pt x="188" y="622"/>
                  </a:lnTo>
                  <a:lnTo>
                    <a:pt x="191" y="618"/>
                  </a:lnTo>
                  <a:lnTo>
                    <a:pt x="197" y="612"/>
                  </a:lnTo>
                  <a:lnTo>
                    <a:pt x="201" y="610"/>
                  </a:lnTo>
                  <a:lnTo>
                    <a:pt x="205" y="608"/>
                  </a:lnTo>
                  <a:lnTo>
                    <a:pt x="207" y="608"/>
                  </a:lnTo>
                  <a:lnTo>
                    <a:pt x="206" y="615"/>
                  </a:lnTo>
                  <a:lnTo>
                    <a:pt x="203" y="621"/>
                  </a:lnTo>
                  <a:lnTo>
                    <a:pt x="205" y="626"/>
                  </a:lnTo>
                  <a:lnTo>
                    <a:pt x="206" y="628"/>
                  </a:lnTo>
                  <a:lnTo>
                    <a:pt x="209" y="631"/>
                  </a:lnTo>
                  <a:lnTo>
                    <a:pt x="211" y="634"/>
                  </a:lnTo>
                  <a:lnTo>
                    <a:pt x="212" y="638"/>
                  </a:lnTo>
                  <a:lnTo>
                    <a:pt x="214" y="643"/>
                  </a:lnTo>
                  <a:lnTo>
                    <a:pt x="215" y="646"/>
                  </a:lnTo>
                  <a:lnTo>
                    <a:pt x="217" y="650"/>
                  </a:lnTo>
                  <a:lnTo>
                    <a:pt x="220" y="654"/>
                  </a:lnTo>
                  <a:lnTo>
                    <a:pt x="222" y="655"/>
                  </a:lnTo>
                  <a:lnTo>
                    <a:pt x="223" y="656"/>
                  </a:lnTo>
                  <a:lnTo>
                    <a:pt x="226" y="658"/>
                  </a:lnTo>
                  <a:lnTo>
                    <a:pt x="229" y="661"/>
                  </a:lnTo>
                  <a:lnTo>
                    <a:pt x="230" y="662"/>
                  </a:lnTo>
                  <a:lnTo>
                    <a:pt x="233" y="664"/>
                  </a:lnTo>
                  <a:lnTo>
                    <a:pt x="235" y="665"/>
                  </a:lnTo>
                  <a:lnTo>
                    <a:pt x="236" y="668"/>
                  </a:lnTo>
                  <a:lnTo>
                    <a:pt x="237" y="669"/>
                  </a:lnTo>
                  <a:lnTo>
                    <a:pt x="239" y="668"/>
                  </a:lnTo>
                  <a:lnTo>
                    <a:pt x="240" y="665"/>
                  </a:lnTo>
                  <a:lnTo>
                    <a:pt x="240" y="663"/>
                  </a:lnTo>
                  <a:lnTo>
                    <a:pt x="240" y="662"/>
                  </a:lnTo>
                  <a:lnTo>
                    <a:pt x="239" y="661"/>
                  </a:lnTo>
                  <a:lnTo>
                    <a:pt x="236" y="656"/>
                  </a:lnTo>
                  <a:lnTo>
                    <a:pt x="232" y="651"/>
                  </a:lnTo>
                  <a:lnTo>
                    <a:pt x="229" y="649"/>
                  </a:lnTo>
                  <a:lnTo>
                    <a:pt x="228" y="645"/>
                  </a:lnTo>
                  <a:lnTo>
                    <a:pt x="226" y="642"/>
                  </a:lnTo>
                  <a:lnTo>
                    <a:pt x="225" y="639"/>
                  </a:lnTo>
                  <a:lnTo>
                    <a:pt x="224" y="634"/>
                  </a:lnTo>
                  <a:lnTo>
                    <a:pt x="221" y="621"/>
                  </a:lnTo>
                  <a:lnTo>
                    <a:pt x="218" y="616"/>
                  </a:lnTo>
                  <a:lnTo>
                    <a:pt x="218" y="615"/>
                  </a:lnTo>
                  <a:lnTo>
                    <a:pt x="217" y="614"/>
                  </a:lnTo>
                  <a:lnTo>
                    <a:pt x="218" y="612"/>
                  </a:lnTo>
                  <a:lnTo>
                    <a:pt x="223" y="614"/>
                  </a:lnTo>
                  <a:lnTo>
                    <a:pt x="232" y="618"/>
                  </a:lnTo>
                  <a:lnTo>
                    <a:pt x="235" y="620"/>
                  </a:lnTo>
                  <a:lnTo>
                    <a:pt x="234" y="621"/>
                  </a:lnTo>
                  <a:lnTo>
                    <a:pt x="237" y="623"/>
                  </a:lnTo>
                  <a:lnTo>
                    <a:pt x="242" y="629"/>
                  </a:lnTo>
                  <a:lnTo>
                    <a:pt x="246" y="632"/>
                  </a:lnTo>
                  <a:lnTo>
                    <a:pt x="248" y="635"/>
                  </a:lnTo>
                  <a:lnTo>
                    <a:pt x="251" y="639"/>
                  </a:lnTo>
                  <a:lnTo>
                    <a:pt x="250" y="640"/>
                  </a:lnTo>
                  <a:lnTo>
                    <a:pt x="250" y="644"/>
                  </a:lnTo>
                  <a:lnTo>
                    <a:pt x="251" y="650"/>
                  </a:lnTo>
                  <a:lnTo>
                    <a:pt x="251" y="652"/>
                  </a:lnTo>
                  <a:lnTo>
                    <a:pt x="253" y="654"/>
                  </a:lnTo>
                  <a:lnTo>
                    <a:pt x="255" y="659"/>
                  </a:lnTo>
                  <a:lnTo>
                    <a:pt x="255" y="662"/>
                  </a:lnTo>
                  <a:lnTo>
                    <a:pt x="252" y="665"/>
                  </a:lnTo>
                  <a:lnTo>
                    <a:pt x="252" y="669"/>
                  </a:lnTo>
                  <a:lnTo>
                    <a:pt x="253" y="671"/>
                  </a:lnTo>
                  <a:lnTo>
                    <a:pt x="253" y="673"/>
                  </a:lnTo>
                  <a:lnTo>
                    <a:pt x="252" y="674"/>
                  </a:lnTo>
                  <a:lnTo>
                    <a:pt x="251" y="674"/>
                  </a:lnTo>
                  <a:lnTo>
                    <a:pt x="245" y="673"/>
                  </a:lnTo>
                  <a:lnTo>
                    <a:pt x="244" y="671"/>
                  </a:lnTo>
                  <a:lnTo>
                    <a:pt x="242" y="671"/>
                  </a:lnTo>
                  <a:lnTo>
                    <a:pt x="242" y="670"/>
                  </a:lnTo>
                  <a:lnTo>
                    <a:pt x="240" y="670"/>
                  </a:lnTo>
                  <a:lnTo>
                    <a:pt x="239" y="674"/>
                  </a:lnTo>
                  <a:lnTo>
                    <a:pt x="237" y="678"/>
                  </a:lnTo>
                  <a:lnTo>
                    <a:pt x="237" y="679"/>
                  </a:lnTo>
                  <a:lnTo>
                    <a:pt x="239" y="682"/>
                  </a:lnTo>
                  <a:lnTo>
                    <a:pt x="242" y="686"/>
                  </a:lnTo>
                  <a:lnTo>
                    <a:pt x="242" y="688"/>
                  </a:lnTo>
                  <a:lnTo>
                    <a:pt x="242" y="691"/>
                  </a:lnTo>
                  <a:lnTo>
                    <a:pt x="245" y="697"/>
                  </a:lnTo>
                  <a:lnTo>
                    <a:pt x="245" y="698"/>
                  </a:lnTo>
                  <a:lnTo>
                    <a:pt x="248" y="700"/>
                  </a:lnTo>
                  <a:lnTo>
                    <a:pt x="251" y="703"/>
                  </a:lnTo>
                  <a:lnTo>
                    <a:pt x="253" y="703"/>
                  </a:lnTo>
                  <a:lnTo>
                    <a:pt x="256" y="703"/>
                  </a:lnTo>
                  <a:lnTo>
                    <a:pt x="257" y="703"/>
                  </a:lnTo>
                  <a:lnTo>
                    <a:pt x="257" y="708"/>
                  </a:lnTo>
                  <a:lnTo>
                    <a:pt x="256" y="715"/>
                  </a:lnTo>
                  <a:lnTo>
                    <a:pt x="255" y="717"/>
                  </a:lnTo>
                  <a:lnTo>
                    <a:pt x="252" y="723"/>
                  </a:lnTo>
                  <a:lnTo>
                    <a:pt x="250" y="728"/>
                  </a:lnTo>
                  <a:lnTo>
                    <a:pt x="251" y="732"/>
                  </a:lnTo>
                  <a:lnTo>
                    <a:pt x="252" y="735"/>
                  </a:lnTo>
                  <a:lnTo>
                    <a:pt x="251" y="737"/>
                  </a:lnTo>
                  <a:lnTo>
                    <a:pt x="251" y="739"/>
                  </a:lnTo>
                  <a:lnTo>
                    <a:pt x="252" y="741"/>
                  </a:lnTo>
                  <a:lnTo>
                    <a:pt x="253" y="745"/>
                  </a:lnTo>
                  <a:lnTo>
                    <a:pt x="257" y="749"/>
                  </a:lnTo>
                  <a:lnTo>
                    <a:pt x="260" y="754"/>
                  </a:lnTo>
                  <a:lnTo>
                    <a:pt x="260" y="757"/>
                  </a:lnTo>
                  <a:lnTo>
                    <a:pt x="261" y="760"/>
                  </a:lnTo>
                  <a:lnTo>
                    <a:pt x="262" y="764"/>
                  </a:lnTo>
                  <a:lnTo>
                    <a:pt x="264" y="769"/>
                  </a:lnTo>
                  <a:lnTo>
                    <a:pt x="267" y="772"/>
                  </a:lnTo>
                  <a:lnTo>
                    <a:pt x="269" y="774"/>
                  </a:lnTo>
                  <a:lnTo>
                    <a:pt x="271" y="775"/>
                  </a:lnTo>
                  <a:lnTo>
                    <a:pt x="273" y="778"/>
                  </a:lnTo>
                  <a:lnTo>
                    <a:pt x="272" y="781"/>
                  </a:lnTo>
                  <a:lnTo>
                    <a:pt x="271" y="782"/>
                  </a:lnTo>
                  <a:lnTo>
                    <a:pt x="270" y="782"/>
                  </a:lnTo>
                  <a:lnTo>
                    <a:pt x="269" y="782"/>
                  </a:lnTo>
                  <a:lnTo>
                    <a:pt x="267" y="782"/>
                  </a:lnTo>
                  <a:lnTo>
                    <a:pt x="265" y="782"/>
                  </a:lnTo>
                  <a:lnTo>
                    <a:pt x="262" y="784"/>
                  </a:lnTo>
                  <a:lnTo>
                    <a:pt x="261" y="786"/>
                  </a:lnTo>
                  <a:lnTo>
                    <a:pt x="260" y="789"/>
                  </a:lnTo>
                  <a:lnTo>
                    <a:pt x="258" y="790"/>
                  </a:lnTo>
                  <a:lnTo>
                    <a:pt x="252" y="790"/>
                  </a:lnTo>
                  <a:lnTo>
                    <a:pt x="251" y="790"/>
                  </a:lnTo>
                  <a:lnTo>
                    <a:pt x="248" y="789"/>
                  </a:lnTo>
                  <a:lnTo>
                    <a:pt x="245" y="787"/>
                  </a:lnTo>
                  <a:lnTo>
                    <a:pt x="244" y="787"/>
                  </a:lnTo>
                  <a:lnTo>
                    <a:pt x="240" y="792"/>
                  </a:lnTo>
                  <a:lnTo>
                    <a:pt x="236" y="796"/>
                  </a:lnTo>
                  <a:lnTo>
                    <a:pt x="235" y="798"/>
                  </a:lnTo>
                  <a:lnTo>
                    <a:pt x="236" y="799"/>
                  </a:lnTo>
                  <a:lnTo>
                    <a:pt x="237" y="802"/>
                  </a:lnTo>
                  <a:lnTo>
                    <a:pt x="239" y="804"/>
                  </a:lnTo>
                  <a:lnTo>
                    <a:pt x="242" y="805"/>
                  </a:lnTo>
                  <a:lnTo>
                    <a:pt x="247" y="808"/>
                  </a:lnTo>
                  <a:lnTo>
                    <a:pt x="250" y="810"/>
                  </a:lnTo>
                  <a:lnTo>
                    <a:pt x="253" y="813"/>
                  </a:lnTo>
                  <a:lnTo>
                    <a:pt x="257" y="815"/>
                  </a:lnTo>
                  <a:lnTo>
                    <a:pt x="260" y="817"/>
                  </a:lnTo>
                  <a:lnTo>
                    <a:pt x="263" y="818"/>
                  </a:lnTo>
                  <a:lnTo>
                    <a:pt x="264" y="816"/>
                  </a:lnTo>
                  <a:lnTo>
                    <a:pt x="265" y="815"/>
                  </a:lnTo>
                  <a:lnTo>
                    <a:pt x="269" y="816"/>
                  </a:lnTo>
                  <a:lnTo>
                    <a:pt x="271" y="816"/>
                  </a:lnTo>
                  <a:lnTo>
                    <a:pt x="275" y="817"/>
                  </a:lnTo>
                  <a:lnTo>
                    <a:pt x="280" y="818"/>
                  </a:lnTo>
                  <a:close/>
                  <a:moveTo>
                    <a:pt x="404" y="680"/>
                  </a:moveTo>
                  <a:lnTo>
                    <a:pt x="400" y="679"/>
                  </a:lnTo>
                  <a:lnTo>
                    <a:pt x="396" y="678"/>
                  </a:lnTo>
                  <a:lnTo>
                    <a:pt x="393" y="677"/>
                  </a:lnTo>
                  <a:lnTo>
                    <a:pt x="391" y="676"/>
                  </a:lnTo>
                  <a:lnTo>
                    <a:pt x="387" y="673"/>
                  </a:lnTo>
                  <a:lnTo>
                    <a:pt x="383" y="670"/>
                  </a:lnTo>
                  <a:lnTo>
                    <a:pt x="380" y="669"/>
                  </a:lnTo>
                  <a:lnTo>
                    <a:pt x="378" y="668"/>
                  </a:lnTo>
                  <a:lnTo>
                    <a:pt x="375" y="666"/>
                  </a:lnTo>
                  <a:lnTo>
                    <a:pt x="372" y="662"/>
                  </a:lnTo>
                  <a:lnTo>
                    <a:pt x="369" y="657"/>
                  </a:lnTo>
                  <a:lnTo>
                    <a:pt x="368" y="656"/>
                  </a:lnTo>
                  <a:lnTo>
                    <a:pt x="366" y="654"/>
                  </a:lnTo>
                  <a:lnTo>
                    <a:pt x="364" y="653"/>
                  </a:lnTo>
                  <a:lnTo>
                    <a:pt x="362" y="650"/>
                  </a:lnTo>
                  <a:lnTo>
                    <a:pt x="361" y="647"/>
                  </a:lnTo>
                  <a:lnTo>
                    <a:pt x="361" y="644"/>
                  </a:lnTo>
                  <a:lnTo>
                    <a:pt x="363" y="642"/>
                  </a:lnTo>
                  <a:lnTo>
                    <a:pt x="367" y="640"/>
                  </a:lnTo>
                  <a:lnTo>
                    <a:pt x="370" y="640"/>
                  </a:lnTo>
                  <a:lnTo>
                    <a:pt x="372" y="641"/>
                  </a:lnTo>
                  <a:lnTo>
                    <a:pt x="374" y="642"/>
                  </a:lnTo>
                  <a:lnTo>
                    <a:pt x="376" y="644"/>
                  </a:lnTo>
                  <a:lnTo>
                    <a:pt x="378" y="645"/>
                  </a:lnTo>
                  <a:lnTo>
                    <a:pt x="380" y="647"/>
                  </a:lnTo>
                  <a:lnTo>
                    <a:pt x="383" y="650"/>
                  </a:lnTo>
                  <a:lnTo>
                    <a:pt x="388" y="653"/>
                  </a:lnTo>
                  <a:lnTo>
                    <a:pt x="390" y="654"/>
                  </a:lnTo>
                  <a:lnTo>
                    <a:pt x="392" y="654"/>
                  </a:lnTo>
                  <a:lnTo>
                    <a:pt x="395" y="654"/>
                  </a:lnTo>
                  <a:lnTo>
                    <a:pt x="399" y="655"/>
                  </a:lnTo>
                  <a:lnTo>
                    <a:pt x="402" y="656"/>
                  </a:lnTo>
                  <a:lnTo>
                    <a:pt x="405" y="658"/>
                  </a:lnTo>
                  <a:lnTo>
                    <a:pt x="409" y="659"/>
                  </a:lnTo>
                  <a:lnTo>
                    <a:pt x="409" y="662"/>
                  </a:lnTo>
                  <a:lnTo>
                    <a:pt x="408" y="664"/>
                  </a:lnTo>
                  <a:lnTo>
                    <a:pt x="407" y="666"/>
                  </a:lnTo>
                  <a:lnTo>
                    <a:pt x="405" y="668"/>
                  </a:lnTo>
                  <a:lnTo>
                    <a:pt x="408" y="670"/>
                  </a:lnTo>
                  <a:lnTo>
                    <a:pt x="411" y="671"/>
                  </a:lnTo>
                  <a:lnTo>
                    <a:pt x="412" y="675"/>
                  </a:lnTo>
                  <a:lnTo>
                    <a:pt x="412" y="677"/>
                  </a:lnTo>
                  <a:lnTo>
                    <a:pt x="410" y="680"/>
                  </a:lnTo>
                  <a:lnTo>
                    <a:pt x="408" y="682"/>
                  </a:lnTo>
                  <a:lnTo>
                    <a:pt x="405" y="685"/>
                  </a:lnTo>
                  <a:lnTo>
                    <a:pt x="403" y="685"/>
                  </a:lnTo>
                  <a:lnTo>
                    <a:pt x="404" y="682"/>
                  </a:lnTo>
                  <a:lnTo>
                    <a:pt x="404" y="680"/>
                  </a:lnTo>
                  <a:close/>
                  <a:moveTo>
                    <a:pt x="331" y="661"/>
                  </a:moveTo>
                  <a:lnTo>
                    <a:pt x="332" y="665"/>
                  </a:lnTo>
                  <a:lnTo>
                    <a:pt x="333" y="669"/>
                  </a:lnTo>
                  <a:lnTo>
                    <a:pt x="337" y="673"/>
                  </a:lnTo>
                  <a:lnTo>
                    <a:pt x="340" y="676"/>
                  </a:lnTo>
                  <a:lnTo>
                    <a:pt x="341" y="680"/>
                  </a:lnTo>
                  <a:lnTo>
                    <a:pt x="342" y="685"/>
                  </a:lnTo>
                  <a:lnTo>
                    <a:pt x="339" y="687"/>
                  </a:lnTo>
                  <a:lnTo>
                    <a:pt x="337" y="689"/>
                  </a:lnTo>
                  <a:lnTo>
                    <a:pt x="343" y="692"/>
                  </a:lnTo>
                  <a:lnTo>
                    <a:pt x="350" y="694"/>
                  </a:lnTo>
                  <a:lnTo>
                    <a:pt x="352" y="694"/>
                  </a:lnTo>
                  <a:lnTo>
                    <a:pt x="356" y="697"/>
                  </a:lnTo>
                  <a:lnTo>
                    <a:pt x="361" y="700"/>
                  </a:lnTo>
                  <a:lnTo>
                    <a:pt x="364" y="705"/>
                  </a:lnTo>
                  <a:lnTo>
                    <a:pt x="368" y="711"/>
                  </a:lnTo>
                  <a:lnTo>
                    <a:pt x="370" y="714"/>
                  </a:lnTo>
                  <a:lnTo>
                    <a:pt x="368" y="716"/>
                  </a:lnTo>
                  <a:lnTo>
                    <a:pt x="367" y="719"/>
                  </a:lnTo>
                  <a:lnTo>
                    <a:pt x="368" y="721"/>
                  </a:lnTo>
                  <a:lnTo>
                    <a:pt x="370" y="723"/>
                  </a:lnTo>
                  <a:lnTo>
                    <a:pt x="374" y="725"/>
                  </a:lnTo>
                  <a:lnTo>
                    <a:pt x="376" y="727"/>
                  </a:lnTo>
                  <a:lnTo>
                    <a:pt x="380" y="727"/>
                  </a:lnTo>
                  <a:lnTo>
                    <a:pt x="384" y="726"/>
                  </a:lnTo>
                  <a:lnTo>
                    <a:pt x="390" y="726"/>
                  </a:lnTo>
                  <a:lnTo>
                    <a:pt x="392" y="725"/>
                  </a:lnTo>
                  <a:lnTo>
                    <a:pt x="392" y="720"/>
                  </a:lnTo>
                  <a:lnTo>
                    <a:pt x="393" y="715"/>
                  </a:lnTo>
                  <a:lnTo>
                    <a:pt x="395" y="712"/>
                  </a:lnTo>
                  <a:lnTo>
                    <a:pt x="395" y="709"/>
                  </a:lnTo>
                  <a:lnTo>
                    <a:pt x="395" y="705"/>
                  </a:lnTo>
                  <a:lnTo>
                    <a:pt x="393" y="702"/>
                  </a:lnTo>
                  <a:lnTo>
                    <a:pt x="392" y="696"/>
                  </a:lnTo>
                  <a:lnTo>
                    <a:pt x="391" y="693"/>
                  </a:lnTo>
                  <a:lnTo>
                    <a:pt x="390" y="690"/>
                  </a:lnTo>
                  <a:lnTo>
                    <a:pt x="389" y="686"/>
                  </a:lnTo>
                  <a:lnTo>
                    <a:pt x="387" y="684"/>
                  </a:lnTo>
                  <a:lnTo>
                    <a:pt x="385" y="682"/>
                  </a:lnTo>
                  <a:lnTo>
                    <a:pt x="380" y="681"/>
                  </a:lnTo>
                  <a:lnTo>
                    <a:pt x="376" y="682"/>
                  </a:lnTo>
                  <a:lnTo>
                    <a:pt x="374" y="685"/>
                  </a:lnTo>
                  <a:lnTo>
                    <a:pt x="373" y="687"/>
                  </a:lnTo>
                  <a:lnTo>
                    <a:pt x="368" y="685"/>
                  </a:lnTo>
                  <a:lnTo>
                    <a:pt x="365" y="681"/>
                  </a:lnTo>
                  <a:lnTo>
                    <a:pt x="364" y="679"/>
                  </a:lnTo>
                  <a:lnTo>
                    <a:pt x="363" y="675"/>
                  </a:lnTo>
                  <a:lnTo>
                    <a:pt x="362" y="673"/>
                  </a:lnTo>
                  <a:lnTo>
                    <a:pt x="361" y="669"/>
                  </a:lnTo>
                  <a:lnTo>
                    <a:pt x="357" y="668"/>
                  </a:lnTo>
                  <a:lnTo>
                    <a:pt x="355" y="666"/>
                  </a:lnTo>
                  <a:lnTo>
                    <a:pt x="355" y="663"/>
                  </a:lnTo>
                  <a:lnTo>
                    <a:pt x="356" y="659"/>
                  </a:lnTo>
                  <a:lnTo>
                    <a:pt x="355" y="656"/>
                  </a:lnTo>
                  <a:lnTo>
                    <a:pt x="354" y="653"/>
                  </a:lnTo>
                  <a:lnTo>
                    <a:pt x="351" y="651"/>
                  </a:lnTo>
                  <a:lnTo>
                    <a:pt x="348" y="650"/>
                  </a:lnTo>
                  <a:lnTo>
                    <a:pt x="342" y="650"/>
                  </a:lnTo>
                  <a:lnTo>
                    <a:pt x="338" y="650"/>
                  </a:lnTo>
                  <a:lnTo>
                    <a:pt x="335" y="651"/>
                  </a:lnTo>
                  <a:lnTo>
                    <a:pt x="333" y="653"/>
                  </a:lnTo>
                  <a:lnTo>
                    <a:pt x="331" y="656"/>
                  </a:lnTo>
                  <a:lnTo>
                    <a:pt x="331" y="661"/>
                  </a:lnTo>
                  <a:close/>
                  <a:moveTo>
                    <a:pt x="722" y="898"/>
                  </a:moveTo>
                  <a:lnTo>
                    <a:pt x="719" y="906"/>
                  </a:lnTo>
                  <a:lnTo>
                    <a:pt x="718" y="914"/>
                  </a:lnTo>
                  <a:lnTo>
                    <a:pt x="717" y="923"/>
                  </a:lnTo>
                  <a:lnTo>
                    <a:pt x="713" y="931"/>
                  </a:lnTo>
                  <a:lnTo>
                    <a:pt x="711" y="932"/>
                  </a:lnTo>
                  <a:lnTo>
                    <a:pt x="707" y="931"/>
                  </a:lnTo>
                  <a:lnTo>
                    <a:pt x="704" y="930"/>
                  </a:lnTo>
                  <a:lnTo>
                    <a:pt x="700" y="929"/>
                  </a:lnTo>
                  <a:lnTo>
                    <a:pt x="693" y="927"/>
                  </a:lnTo>
                  <a:lnTo>
                    <a:pt x="686" y="927"/>
                  </a:lnTo>
                  <a:lnTo>
                    <a:pt x="681" y="927"/>
                  </a:lnTo>
                  <a:lnTo>
                    <a:pt x="676" y="926"/>
                  </a:lnTo>
                  <a:lnTo>
                    <a:pt x="669" y="926"/>
                  </a:lnTo>
                  <a:lnTo>
                    <a:pt x="662" y="926"/>
                  </a:lnTo>
                  <a:lnTo>
                    <a:pt x="656" y="926"/>
                  </a:lnTo>
                  <a:lnTo>
                    <a:pt x="651" y="925"/>
                  </a:lnTo>
                  <a:lnTo>
                    <a:pt x="644" y="924"/>
                  </a:lnTo>
                  <a:lnTo>
                    <a:pt x="639" y="920"/>
                  </a:lnTo>
                  <a:lnTo>
                    <a:pt x="634" y="918"/>
                  </a:lnTo>
                  <a:lnTo>
                    <a:pt x="632" y="917"/>
                  </a:lnTo>
                  <a:lnTo>
                    <a:pt x="631" y="914"/>
                  </a:lnTo>
                  <a:lnTo>
                    <a:pt x="634" y="909"/>
                  </a:lnTo>
                  <a:lnTo>
                    <a:pt x="635" y="903"/>
                  </a:lnTo>
                  <a:lnTo>
                    <a:pt x="635" y="900"/>
                  </a:lnTo>
                  <a:lnTo>
                    <a:pt x="635" y="899"/>
                  </a:lnTo>
                  <a:lnTo>
                    <a:pt x="635" y="898"/>
                  </a:lnTo>
                  <a:lnTo>
                    <a:pt x="636" y="898"/>
                  </a:lnTo>
                  <a:lnTo>
                    <a:pt x="640" y="898"/>
                  </a:lnTo>
                  <a:lnTo>
                    <a:pt x="651" y="897"/>
                  </a:lnTo>
                  <a:lnTo>
                    <a:pt x="656" y="897"/>
                  </a:lnTo>
                  <a:lnTo>
                    <a:pt x="660" y="898"/>
                  </a:lnTo>
                  <a:lnTo>
                    <a:pt x="665" y="900"/>
                  </a:lnTo>
                  <a:lnTo>
                    <a:pt x="671" y="902"/>
                  </a:lnTo>
                  <a:lnTo>
                    <a:pt x="677" y="904"/>
                  </a:lnTo>
                  <a:lnTo>
                    <a:pt x="681" y="906"/>
                  </a:lnTo>
                  <a:lnTo>
                    <a:pt x="683" y="907"/>
                  </a:lnTo>
                  <a:lnTo>
                    <a:pt x="686" y="907"/>
                  </a:lnTo>
                  <a:lnTo>
                    <a:pt x="692" y="907"/>
                  </a:lnTo>
                  <a:lnTo>
                    <a:pt x="698" y="906"/>
                  </a:lnTo>
                  <a:lnTo>
                    <a:pt x="700" y="904"/>
                  </a:lnTo>
                  <a:lnTo>
                    <a:pt x="702" y="904"/>
                  </a:lnTo>
                  <a:lnTo>
                    <a:pt x="707" y="904"/>
                  </a:lnTo>
                  <a:lnTo>
                    <a:pt x="721" y="908"/>
                  </a:lnTo>
                  <a:lnTo>
                    <a:pt x="725" y="909"/>
                  </a:lnTo>
                  <a:lnTo>
                    <a:pt x="726" y="903"/>
                  </a:lnTo>
                  <a:lnTo>
                    <a:pt x="725" y="899"/>
                  </a:lnTo>
                  <a:lnTo>
                    <a:pt x="719" y="898"/>
                  </a:lnTo>
                  <a:lnTo>
                    <a:pt x="713" y="900"/>
                  </a:lnTo>
                  <a:lnTo>
                    <a:pt x="709" y="900"/>
                  </a:lnTo>
                  <a:lnTo>
                    <a:pt x="704" y="900"/>
                  </a:lnTo>
                  <a:lnTo>
                    <a:pt x="698" y="898"/>
                  </a:lnTo>
                  <a:lnTo>
                    <a:pt x="692" y="895"/>
                  </a:lnTo>
                  <a:lnTo>
                    <a:pt x="687" y="892"/>
                  </a:lnTo>
                  <a:lnTo>
                    <a:pt x="682" y="889"/>
                  </a:lnTo>
                  <a:lnTo>
                    <a:pt x="679" y="886"/>
                  </a:lnTo>
                  <a:lnTo>
                    <a:pt x="677" y="883"/>
                  </a:lnTo>
                  <a:lnTo>
                    <a:pt x="675" y="879"/>
                  </a:lnTo>
                  <a:lnTo>
                    <a:pt x="675" y="876"/>
                  </a:lnTo>
                  <a:lnTo>
                    <a:pt x="676" y="873"/>
                  </a:lnTo>
                  <a:lnTo>
                    <a:pt x="679" y="871"/>
                  </a:lnTo>
                  <a:lnTo>
                    <a:pt x="682" y="868"/>
                  </a:lnTo>
                  <a:lnTo>
                    <a:pt x="687" y="868"/>
                  </a:lnTo>
                  <a:lnTo>
                    <a:pt x="699" y="869"/>
                  </a:lnTo>
                  <a:lnTo>
                    <a:pt x="702" y="872"/>
                  </a:lnTo>
                  <a:lnTo>
                    <a:pt x="709" y="871"/>
                  </a:lnTo>
                  <a:lnTo>
                    <a:pt x="716" y="871"/>
                  </a:lnTo>
                  <a:lnTo>
                    <a:pt x="722" y="875"/>
                  </a:lnTo>
                  <a:lnTo>
                    <a:pt x="724" y="877"/>
                  </a:lnTo>
                  <a:lnTo>
                    <a:pt x="725" y="879"/>
                  </a:lnTo>
                  <a:lnTo>
                    <a:pt x="725" y="885"/>
                  </a:lnTo>
                  <a:lnTo>
                    <a:pt x="725" y="890"/>
                  </a:lnTo>
                  <a:lnTo>
                    <a:pt x="724" y="894"/>
                  </a:lnTo>
                  <a:lnTo>
                    <a:pt x="723" y="897"/>
                  </a:lnTo>
                  <a:lnTo>
                    <a:pt x="722" y="898"/>
                  </a:lnTo>
                  <a:close/>
                  <a:moveTo>
                    <a:pt x="323" y="794"/>
                  </a:moveTo>
                  <a:lnTo>
                    <a:pt x="316" y="802"/>
                  </a:lnTo>
                  <a:lnTo>
                    <a:pt x="308" y="809"/>
                  </a:lnTo>
                  <a:lnTo>
                    <a:pt x="304" y="808"/>
                  </a:lnTo>
                  <a:lnTo>
                    <a:pt x="299" y="806"/>
                  </a:lnTo>
                  <a:lnTo>
                    <a:pt x="295" y="808"/>
                  </a:lnTo>
                  <a:lnTo>
                    <a:pt x="293" y="812"/>
                  </a:lnTo>
                  <a:lnTo>
                    <a:pt x="290" y="816"/>
                  </a:lnTo>
                  <a:lnTo>
                    <a:pt x="287" y="818"/>
                  </a:lnTo>
                  <a:lnTo>
                    <a:pt x="284" y="816"/>
                  </a:lnTo>
                  <a:lnTo>
                    <a:pt x="283" y="814"/>
                  </a:lnTo>
                  <a:lnTo>
                    <a:pt x="283" y="812"/>
                  </a:lnTo>
                  <a:lnTo>
                    <a:pt x="284" y="807"/>
                  </a:lnTo>
                  <a:lnTo>
                    <a:pt x="284" y="802"/>
                  </a:lnTo>
                  <a:lnTo>
                    <a:pt x="283" y="799"/>
                  </a:lnTo>
                  <a:lnTo>
                    <a:pt x="282" y="796"/>
                  </a:lnTo>
                  <a:lnTo>
                    <a:pt x="280" y="784"/>
                  </a:lnTo>
                  <a:lnTo>
                    <a:pt x="279" y="780"/>
                  </a:lnTo>
                  <a:lnTo>
                    <a:pt x="280" y="777"/>
                  </a:lnTo>
                  <a:lnTo>
                    <a:pt x="281" y="774"/>
                  </a:lnTo>
                  <a:lnTo>
                    <a:pt x="288" y="772"/>
                  </a:lnTo>
                  <a:lnTo>
                    <a:pt x="292" y="772"/>
                  </a:lnTo>
                  <a:lnTo>
                    <a:pt x="293" y="772"/>
                  </a:lnTo>
                  <a:lnTo>
                    <a:pt x="296" y="774"/>
                  </a:lnTo>
                  <a:lnTo>
                    <a:pt x="303" y="779"/>
                  </a:lnTo>
                  <a:lnTo>
                    <a:pt x="306" y="781"/>
                  </a:lnTo>
                  <a:lnTo>
                    <a:pt x="308" y="784"/>
                  </a:lnTo>
                  <a:lnTo>
                    <a:pt x="310" y="787"/>
                  </a:lnTo>
                  <a:lnTo>
                    <a:pt x="320" y="792"/>
                  </a:lnTo>
                  <a:lnTo>
                    <a:pt x="323" y="794"/>
                  </a:lnTo>
                  <a:close/>
                  <a:moveTo>
                    <a:pt x="422" y="762"/>
                  </a:moveTo>
                  <a:lnTo>
                    <a:pt x="424" y="764"/>
                  </a:lnTo>
                  <a:lnTo>
                    <a:pt x="426" y="767"/>
                  </a:lnTo>
                  <a:lnTo>
                    <a:pt x="428" y="770"/>
                  </a:lnTo>
                  <a:lnTo>
                    <a:pt x="428" y="772"/>
                  </a:lnTo>
                  <a:lnTo>
                    <a:pt x="425" y="775"/>
                  </a:lnTo>
                  <a:lnTo>
                    <a:pt x="423" y="775"/>
                  </a:lnTo>
                  <a:lnTo>
                    <a:pt x="421" y="775"/>
                  </a:lnTo>
                  <a:lnTo>
                    <a:pt x="420" y="775"/>
                  </a:lnTo>
                  <a:lnTo>
                    <a:pt x="414" y="777"/>
                  </a:lnTo>
                  <a:lnTo>
                    <a:pt x="409" y="777"/>
                  </a:lnTo>
                  <a:lnTo>
                    <a:pt x="407" y="775"/>
                  </a:lnTo>
                  <a:lnTo>
                    <a:pt x="404" y="774"/>
                  </a:lnTo>
                  <a:lnTo>
                    <a:pt x="403" y="773"/>
                  </a:lnTo>
                  <a:lnTo>
                    <a:pt x="399" y="774"/>
                  </a:lnTo>
                  <a:lnTo>
                    <a:pt x="395" y="778"/>
                  </a:lnTo>
                  <a:lnTo>
                    <a:pt x="393" y="779"/>
                  </a:lnTo>
                  <a:lnTo>
                    <a:pt x="395" y="780"/>
                  </a:lnTo>
                  <a:lnTo>
                    <a:pt x="398" y="784"/>
                  </a:lnTo>
                  <a:lnTo>
                    <a:pt x="400" y="789"/>
                  </a:lnTo>
                  <a:lnTo>
                    <a:pt x="402" y="792"/>
                  </a:lnTo>
                  <a:lnTo>
                    <a:pt x="404" y="796"/>
                  </a:lnTo>
                  <a:lnTo>
                    <a:pt x="405" y="798"/>
                  </a:lnTo>
                  <a:lnTo>
                    <a:pt x="409" y="802"/>
                  </a:lnTo>
                  <a:lnTo>
                    <a:pt x="413" y="805"/>
                  </a:lnTo>
                  <a:lnTo>
                    <a:pt x="415" y="806"/>
                  </a:lnTo>
                  <a:lnTo>
                    <a:pt x="418" y="807"/>
                  </a:lnTo>
                  <a:lnTo>
                    <a:pt x="419" y="807"/>
                  </a:lnTo>
                  <a:lnTo>
                    <a:pt x="422" y="810"/>
                  </a:lnTo>
                  <a:lnTo>
                    <a:pt x="425" y="814"/>
                  </a:lnTo>
                  <a:lnTo>
                    <a:pt x="427" y="817"/>
                  </a:lnTo>
                  <a:lnTo>
                    <a:pt x="427" y="818"/>
                  </a:lnTo>
                  <a:lnTo>
                    <a:pt x="431" y="821"/>
                  </a:lnTo>
                  <a:lnTo>
                    <a:pt x="437" y="827"/>
                  </a:lnTo>
                  <a:lnTo>
                    <a:pt x="439" y="830"/>
                  </a:lnTo>
                  <a:lnTo>
                    <a:pt x="439" y="832"/>
                  </a:lnTo>
                  <a:lnTo>
                    <a:pt x="439" y="837"/>
                  </a:lnTo>
                  <a:lnTo>
                    <a:pt x="441" y="840"/>
                  </a:lnTo>
                  <a:lnTo>
                    <a:pt x="441" y="842"/>
                  </a:lnTo>
                  <a:lnTo>
                    <a:pt x="439" y="842"/>
                  </a:lnTo>
                  <a:lnTo>
                    <a:pt x="441" y="845"/>
                  </a:lnTo>
                  <a:lnTo>
                    <a:pt x="441" y="849"/>
                  </a:lnTo>
                  <a:lnTo>
                    <a:pt x="443" y="851"/>
                  </a:lnTo>
                  <a:lnTo>
                    <a:pt x="445" y="852"/>
                  </a:lnTo>
                  <a:lnTo>
                    <a:pt x="447" y="852"/>
                  </a:lnTo>
                  <a:lnTo>
                    <a:pt x="448" y="851"/>
                  </a:lnTo>
                  <a:lnTo>
                    <a:pt x="449" y="849"/>
                  </a:lnTo>
                  <a:lnTo>
                    <a:pt x="451" y="844"/>
                  </a:lnTo>
                  <a:lnTo>
                    <a:pt x="454" y="842"/>
                  </a:lnTo>
                  <a:lnTo>
                    <a:pt x="457" y="840"/>
                  </a:lnTo>
                  <a:lnTo>
                    <a:pt x="459" y="839"/>
                  </a:lnTo>
                  <a:lnTo>
                    <a:pt x="460" y="838"/>
                  </a:lnTo>
                  <a:lnTo>
                    <a:pt x="466" y="837"/>
                  </a:lnTo>
                  <a:lnTo>
                    <a:pt x="471" y="836"/>
                  </a:lnTo>
                  <a:lnTo>
                    <a:pt x="477" y="834"/>
                  </a:lnTo>
                  <a:lnTo>
                    <a:pt x="481" y="837"/>
                  </a:lnTo>
                  <a:lnTo>
                    <a:pt x="486" y="842"/>
                  </a:lnTo>
                  <a:lnTo>
                    <a:pt x="488" y="844"/>
                  </a:lnTo>
                  <a:lnTo>
                    <a:pt x="488" y="848"/>
                  </a:lnTo>
                  <a:lnTo>
                    <a:pt x="488" y="855"/>
                  </a:lnTo>
                  <a:lnTo>
                    <a:pt x="488" y="861"/>
                  </a:lnTo>
                  <a:lnTo>
                    <a:pt x="486" y="865"/>
                  </a:lnTo>
                  <a:lnTo>
                    <a:pt x="486" y="867"/>
                  </a:lnTo>
                  <a:lnTo>
                    <a:pt x="486" y="868"/>
                  </a:lnTo>
                  <a:lnTo>
                    <a:pt x="486" y="871"/>
                  </a:lnTo>
                  <a:lnTo>
                    <a:pt x="483" y="872"/>
                  </a:lnTo>
                  <a:lnTo>
                    <a:pt x="478" y="874"/>
                  </a:lnTo>
                  <a:lnTo>
                    <a:pt x="473" y="874"/>
                  </a:lnTo>
                  <a:lnTo>
                    <a:pt x="465" y="874"/>
                  </a:lnTo>
                  <a:lnTo>
                    <a:pt x="461" y="874"/>
                  </a:lnTo>
                  <a:lnTo>
                    <a:pt x="458" y="874"/>
                  </a:lnTo>
                  <a:lnTo>
                    <a:pt x="456" y="874"/>
                  </a:lnTo>
                  <a:lnTo>
                    <a:pt x="456" y="875"/>
                  </a:lnTo>
                  <a:lnTo>
                    <a:pt x="454" y="875"/>
                  </a:lnTo>
                  <a:lnTo>
                    <a:pt x="450" y="873"/>
                  </a:lnTo>
                  <a:lnTo>
                    <a:pt x="445" y="868"/>
                  </a:lnTo>
                  <a:lnTo>
                    <a:pt x="444" y="867"/>
                  </a:lnTo>
                  <a:lnTo>
                    <a:pt x="442" y="866"/>
                  </a:lnTo>
                  <a:lnTo>
                    <a:pt x="438" y="866"/>
                  </a:lnTo>
                  <a:lnTo>
                    <a:pt x="438" y="867"/>
                  </a:lnTo>
                  <a:lnTo>
                    <a:pt x="438" y="869"/>
                  </a:lnTo>
                  <a:lnTo>
                    <a:pt x="435" y="871"/>
                  </a:lnTo>
                  <a:lnTo>
                    <a:pt x="432" y="871"/>
                  </a:lnTo>
                  <a:lnTo>
                    <a:pt x="430" y="872"/>
                  </a:lnTo>
                  <a:lnTo>
                    <a:pt x="428" y="871"/>
                  </a:lnTo>
                  <a:lnTo>
                    <a:pt x="427" y="872"/>
                  </a:lnTo>
                  <a:lnTo>
                    <a:pt x="425" y="874"/>
                  </a:lnTo>
                  <a:lnTo>
                    <a:pt x="421" y="879"/>
                  </a:lnTo>
                  <a:lnTo>
                    <a:pt x="420" y="880"/>
                  </a:lnTo>
                  <a:lnTo>
                    <a:pt x="420" y="886"/>
                  </a:lnTo>
                  <a:lnTo>
                    <a:pt x="420" y="891"/>
                  </a:lnTo>
                  <a:lnTo>
                    <a:pt x="420" y="894"/>
                  </a:lnTo>
                  <a:lnTo>
                    <a:pt x="420" y="896"/>
                  </a:lnTo>
                  <a:lnTo>
                    <a:pt x="419" y="897"/>
                  </a:lnTo>
                  <a:lnTo>
                    <a:pt x="416" y="899"/>
                  </a:lnTo>
                  <a:lnTo>
                    <a:pt x="412" y="901"/>
                  </a:lnTo>
                  <a:lnTo>
                    <a:pt x="411" y="901"/>
                  </a:lnTo>
                  <a:lnTo>
                    <a:pt x="409" y="900"/>
                  </a:lnTo>
                  <a:lnTo>
                    <a:pt x="404" y="896"/>
                  </a:lnTo>
                  <a:lnTo>
                    <a:pt x="403" y="892"/>
                  </a:lnTo>
                  <a:lnTo>
                    <a:pt x="400" y="888"/>
                  </a:lnTo>
                  <a:lnTo>
                    <a:pt x="397" y="882"/>
                  </a:lnTo>
                  <a:lnTo>
                    <a:pt x="396" y="878"/>
                  </a:lnTo>
                  <a:lnTo>
                    <a:pt x="393" y="876"/>
                  </a:lnTo>
                  <a:lnTo>
                    <a:pt x="390" y="875"/>
                  </a:lnTo>
                  <a:lnTo>
                    <a:pt x="381" y="873"/>
                  </a:lnTo>
                  <a:lnTo>
                    <a:pt x="378" y="873"/>
                  </a:lnTo>
                  <a:lnTo>
                    <a:pt x="374" y="872"/>
                  </a:lnTo>
                  <a:lnTo>
                    <a:pt x="370" y="871"/>
                  </a:lnTo>
                  <a:lnTo>
                    <a:pt x="366" y="867"/>
                  </a:lnTo>
                  <a:lnTo>
                    <a:pt x="362" y="863"/>
                  </a:lnTo>
                  <a:lnTo>
                    <a:pt x="360" y="861"/>
                  </a:lnTo>
                  <a:lnTo>
                    <a:pt x="357" y="860"/>
                  </a:lnTo>
                  <a:lnTo>
                    <a:pt x="354" y="857"/>
                  </a:lnTo>
                  <a:lnTo>
                    <a:pt x="348" y="854"/>
                  </a:lnTo>
                  <a:lnTo>
                    <a:pt x="341" y="850"/>
                  </a:lnTo>
                  <a:lnTo>
                    <a:pt x="337" y="848"/>
                  </a:lnTo>
                  <a:lnTo>
                    <a:pt x="332" y="845"/>
                  </a:lnTo>
                  <a:lnTo>
                    <a:pt x="328" y="842"/>
                  </a:lnTo>
                  <a:lnTo>
                    <a:pt x="321" y="838"/>
                  </a:lnTo>
                  <a:lnTo>
                    <a:pt x="314" y="833"/>
                  </a:lnTo>
                  <a:lnTo>
                    <a:pt x="309" y="830"/>
                  </a:lnTo>
                  <a:lnTo>
                    <a:pt x="309" y="833"/>
                  </a:lnTo>
                  <a:lnTo>
                    <a:pt x="310" y="840"/>
                  </a:lnTo>
                  <a:lnTo>
                    <a:pt x="312" y="844"/>
                  </a:lnTo>
                  <a:lnTo>
                    <a:pt x="315" y="847"/>
                  </a:lnTo>
                  <a:lnTo>
                    <a:pt x="315" y="848"/>
                  </a:lnTo>
                  <a:lnTo>
                    <a:pt x="322" y="852"/>
                  </a:lnTo>
                  <a:lnTo>
                    <a:pt x="332" y="860"/>
                  </a:lnTo>
                  <a:lnTo>
                    <a:pt x="335" y="863"/>
                  </a:lnTo>
                  <a:lnTo>
                    <a:pt x="339" y="864"/>
                  </a:lnTo>
                  <a:lnTo>
                    <a:pt x="342" y="866"/>
                  </a:lnTo>
                  <a:lnTo>
                    <a:pt x="349" y="868"/>
                  </a:lnTo>
                  <a:lnTo>
                    <a:pt x="355" y="872"/>
                  </a:lnTo>
                  <a:lnTo>
                    <a:pt x="362" y="873"/>
                  </a:lnTo>
                  <a:lnTo>
                    <a:pt x="370" y="874"/>
                  </a:lnTo>
                  <a:lnTo>
                    <a:pt x="372" y="874"/>
                  </a:lnTo>
                  <a:lnTo>
                    <a:pt x="375" y="878"/>
                  </a:lnTo>
                  <a:lnTo>
                    <a:pt x="377" y="884"/>
                  </a:lnTo>
                  <a:lnTo>
                    <a:pt x="377" y="885"/>
                  </a:lnTo>
                  <a:lnTo>
                    <a:pt x="380" y="891"/>
                  </a:lnTo>
                  <a:lnTo>
                    <a:pt x="386" y="896"/>
                  </a:lnTo>
                  <a:lnTo>
                    <a:pt x="387" y="897"/>
                  </a:lnTo>
                  <a:lnTo>
                    <a:pt x="389" y="899"/>
                  </a:lnTo>
                  <a:lnTo>
                    <a:pt x="391" y="903"/>
                  </a:lnTo>
                  <a:lnTo>
                    <a:pt x="393" y="907"/>
                  </a:lnTo>
                  <a:lnTo>
                    <a:pt x="398" y="911"/>
                  </a:lnTo>
                  <a:lnTo>
                    <a:pt x="402" y="917"/>
                  </a:lnTo>
                  <a:lnTo>
                    <a:pt x="403" y="920"/>
                  </a:lnTo>
                  <a:lnTo>
                    <a:pt x="403" y="922"/>
                  </a:lnTo>
                  <a:lnTo>
                    <a:pt x="403" y="924"/>
                  </a:lnTo>
                  <a:lnTo>
                    <a:pt x="403" y="926"/>
                  </a:lnTo>
                  <a:lnTo>
                    <a:pt x="401" y="929"/>
                  </a:lnTo>
                  <a:lnTo>
                    <a:pt x="397" y="931"/>
                  </a:lnTo>
                  <a:lnTo>
                    <a:pt x="391" y="931"/>
                  </a:lnTo>
                  <a:lnTo>
                    <a:pt x="386" y="931"/>
                  </a:lnTo>
                  <a:lnTo>
                    <a:pt x="384" y="931"/>
                  </a:lnTo>
                  <a:lnTo>
                    <a:pt x="381" y="927"/>
                  </a:lnTo>
                  <a:lnTo>
                    <a:pt x="375" y="922"/>
                  </a:lnTo>
                  <a:lnTo>
                    <a:pt x="365" y="917"/>
                  </a:lnTo>
                  <a:lnTo>
                    <a:pt x="361" y="912"/>
                  </a:lnTo>
                  <a:lnTo>
                    <a:pt x="356" y="911"/>
                  </a:lnTo>
                  <a:lnTo>
                    <a:pt x="353" y="910"/>
                  </a:lnTo>
                  <a:lnTo>
                    <a:pt x="349" y="909"/>
                  </a:lnTo>
                  <a:lnTo>
                    <a:pt x="345" y="907"/>
                  </a:lnTo>
                  <a:lnTo>
                    <a:pt x="344" y="902"/>
                  </a:lnTo>
                  <a:lnTo>
                    <a:pt x="345" y="898"/>
                  </a:lnTo>
                  <a:lnTo>
                    <a:pt x="345" y="895"/>
                  </a:lnTo>
                  <a:lnTo>
                    <a:pt x="345" y="891"/>
                  </a:lnTo>
                  <a:lnTo>
                    <a:pt x="343" y="889"/>
                  </a:lnTo>
                  <a:lnTo>
                    <a:pt x="341" y="886"/>
                  </a:lnTo>
                  <a:lnTo>
                    <a:pt x="340" y="885"/>
                  </a:lnTo>
                  <a:lnTo>
                    <a:pt x="332" y="884"/>
                  </a:lnTo>
                  <a:lnTo>
                    <a:pt x="326" y="884"/>
                  </a:lnTo>
                  <a:lnTo>
                    <a:pt x="322" y="884"/>
                  </a:lnTo>
                  <a:lnTo>
                    <a:pt x="317" y="884"/>
                  </a:lnTo>
                  <a:lnTo>
                    <a:pt x="315" y="884"/>
                  </a:lnTo>
                  <a:lnTo>
                    <a:pt x="311" y="882"/>
                  </a:lnTo>
                  <a:lnTo>
                    <a:pt x="304" y="875"/>
                  </a:lnTo>
                  <a:lnTo>
                    <a:pt x="297" y="869"/>
                  </a:lnTo>
                  <a:lnTo>
                    <a:pt x="295" y="868"/>
                  </a:lnTo>
                  <a:lnTo>
                    <a:pt x="291" y="866"/>
                  </a:lnTo>
                  <a:lnTo>
                    <a:pt x="285" y="865"/>
                  </a:lnTo>
                  <a:lnTo>
                    <a:pt x="282" y="862"/>
                  </a:lnTo>
                  <a:lnTo>
                    <a:pt x="279" y="857"/>
                  </a:lnTo>
                  <a:lnTo>
                    <a:pt x="273" y="852"/>
                  </a:lnTo>
                  <a:lnTo>
                    <a:pt x="267" y="847"/>
                  </a:lnTo>
                  <a:lnTo>
                    <a:pt x="264" y="844"/>
                  </a:lnTo>
                  <a:lnTo>
                    <a:pt x="262" y="839"/>
                  </a:lnTo>
                  <a:lnTo>
                    <a:pt x="262" y="833"/>
                  </a:lnTo>
                  <a:lnTo>
                    <a:pt x="262" y="830"/>
                  </a:lnTo>
                  <a:lnTo>
                    <a:pt x="262" y="829"/>
                  </a:lnTo>
                  <a:lnTo>
                    <a:pt x="262" y="827"/>
                  </a:lnTo>
                  <a:lnTo>
                    <a:pt x="262" y="824"/>
                  </a:lnTo>
                  <a:lnTo>
                    <a:pt x="262" y="821"/>
                  </a:lnTo>
                  <a:lnTo>
                    <a:pt x="262" y="817"/>
                  </a:lnTo>
                  <a:lnTo>
                    <a:pt x="262" y="813"/>
                  </a:lnTo>
                  <a:lnTo>
                    <a:pt x="261" y="812"/>
                  </a:lnTo>
                  <a:lnTo>
                    <a:pt x="262" y="809"/>
                  </a:lnTo>
                  <a:lnTo>
                    <a:pt x="263" y="808"/>
                  </a:lnTo>
                  <a:lnTo>
                    <a:pt x="268" y="805"/>
                  </a:lnTo>
                  <a:lnTo>
                    <a:pt x="271" y="803"/>
                  </a:lnTo>
                  <a:lnTo>
                    <a:pt x="275" y="802"/>
                  </a:lnTo>
                  <a:lnTo>
                    <a:pt x="279" y="802"/>
                  </a:lnTo>
                  <a:lnTo>
                    <a:pt x="286" y="802"/>
                  </a:lnTo>
                  <a:lnTo>
                    <a:pt x="297" y="803"/>
                  </a:lnTo>
                  <a:lnTo>
                    <a:pt x="300" y="804"/>
                  </a:lnTo>
                  <a:lnTo>
                    <a:pt x="303" y="804"/>
                  </a:lnTo>
                  <a:lnTo>
                    <a:pt x="307" y="802"/>
                  </a:lnTo>
                  <a:lnTo>
                    <a:pt x="310" y="801"/>
                  </a:lnTo>
                  <a:lnTo>
                    <a:pt x="316" y="802"/>
                  </a:lnTo>
                  <a:lnTo>
                    <a:pt x="320" y="804"/>
                  </a:lnTo>
                  <a:lnTo>
                    <a:pt x="321" y="804"/>
                  </a:lnTo>
                  <a:lnTo>
                    <a:pt x="325" y="808"/>
                  </a:lnTo>
                  <a:lnTo>
                    <a:pt x="327" y="810"/>
                  </a:lnTo>
                  <a:lnTo>
                    <a:pt x="332" y="815"/>
                  </a:lnTo>
                  <a:lnTo>
                    <a:pt x="340" y="819"/>
                  </a:lnTo>
                  <a:lnTo>
                    <a:pt x="343" y="822"/>
                  </a:lnTo>
                  <a:lnTo>
                    <a:pt x="345" y="826"/>
                  </a:lnTo>
                  <a:lnTo>
                    <a:pt x="348" y="829"/>
                  </a:lnTo>
                  <a:lnTo>
                    <a:pt x="349" y="830"/>
                  </a:lnTo>
                  <a:lnTo>
                    <a:pt x="353" y="832"/>
                  </a:lnTo>
                  <a:lnTo>
                    <a:pt x="358" y="837"/>
                  </a:lnTo>
                  <a:lnTo>
                    <a:pt x="360" y="838"/>
                  </a:lnTo>
                  <a:lnTo>
                    <a:pt x="358" y="840"/>
                  </a:lnTo>
                  <a:lnTo>
                    <a:pt x="362" y="842"/>
                  </a:lnTo>
                  <a:lnTo>
                    <a:pt x="364" y="845"/>
                  </a:lnTo>
                  <a:lnTo>
                    <a:pt x="368" y="849"/>
                  </a:lnTo>
                  <a:lnTo>
                    <a:pt x="376" y="852"/>
                  </a:lnTo>
                  <a:lnTo>
                    <a:pt x="381" y="854"/>
                  </a:lnTo>
                  <a:lnTo>
                    <a:pt x="387" y="857"/>
                  </a:lnTo>
                  <a:lnTo>
                    <a:pt x="389" y="857"/>
                  </a:lnTo>
                  <a:lnTo>
                    <a:pt x="392" y="859"/>
                  </a:lnTo>
                  <a:lnTo>
                    <a:pt x="396" y="860"/>
                  </a:lnTo>
                  <a:lnTo>
                    <a:pt x="399" y="860"/>
                  </a:lnTo>
                  <a:lnTo>
                    <a:pt x="402" y="860"/>
                  </a:lnTo>
                  <a:lnTo>
                    <a:pt x="404" y="859"/>
                  </a:lnTo>
                  <a:lnTo>
                    <a:pt x="410" y="860"/>
                  </a:lnTo>
                  <a:lnTo>
                    <a:pt x="416" y="862"/>
                  </a:lnTo>
                  <a:lnTo>
                    <a:pt x="421" y="863"/>
                  </a:lnTo>
                  <a:lnTo>
                    <a:pt x="423" y="863"/>
                  </a:lnTo>
                  <a:lnTo>
                    <a:pt x="426" y="863"/>
                  </a:lnTo>
                  <a:lnTo>
                    <a:pt x="428" y="860"/>
                  </a:lnTo>
                  <a:lnTo>
                    <a:pt x="431" y="856"/>
                  </a:lnTo>
                  <a:lnTo>
                    <a:pt x="431" y="855"/>
                  </a:lnTo>
                  <a:lnTo>
                    <a:pt x="433" y="853"/>
                  </a:lnTo>
                  <a:lnTo>
                    <a:pt x="434" y="850"/>
                  </a:lnTo>
                  <a:lnTo>
                    <a:pt x="432" y="848"/>
                  </a:lnTo>
                  <a:lnTo>
                    <a:pt x="427" y="847"/>
                  </a:lnTo>
                  <a:lnTo>
                    <a:pt x="427" y="845"/>
                  </a:lnTo>
                  <a:lnTo>
                    <a:pt x="426" y="844"/>
                  </a:lnTo>
                  <a:lnTo>
                    <a:pt x="422" y="844"/>
                  </a:lnTo>
                  <a:lnTo>
                    <a:pt x="415" y="844"/>
                  </a:lnTo>
                  <a:lnTo>
                    <a:pt x="414" y="844"/>
                  </a:lnTo>
                  <a:lnTo>
                    <a:pt x="413" y="845"/>
                  </a:lnTo>
                  <a:lnTo>
                    <a:pt x="412" y="845"/>
                  </a:lnTo>
                  <a:lnTo>
                    <a:pt x="409" y="844"/>
                  </a:lnTo>
                  <a:lnTo>
                    <a:pt x="404" y="840"/>
                  </a:lnTo>
                  <a:lnTo>
                    <a:pt x="402" y="839"/>
                  </a:lnTo>
                  <a:lnTo>
                    <a:pt x="401" y="838"/>
                  </a:lnTo>
                  <a:lnTo>
                    <a:pt x="401" y="837"/>
                  </a:lnTo>
                  <a:lnTo>
                    <a:pt x="402" y="836"/>
                  </a:lnTo>
                  <a:lnTo>
                    <a:pt x="407" y="830"/>
                  </a:lnTo>
                  <a:lnTo>
                    <a:pt x="408" y="827"/>
                  </a:lnTo>
                  <a:lnTo>
                    <a:pt x="407" y="821"/>
                  </a:lnTo>
                  <a:lnTo>
                    <a:pt x="404" y="815"/>
                  </a:lnTo>
                  <a:lnTo>
                    <a:pt x="403" y="813"/>
                  </a:lnTo>
                  <a:lnTo>
                    <a:pt x="400" y="809"/>
                  </a:lnTo>
                  <a:lnTo>
                    <a:pt x="396" y="806"/>
                  </a:lnTo>
                  <a:lnTo>
                    <a:pt x="392" y="803"/>
                  </a:lnTo>
                  <a:lnTo>
                    <a:pt x="389" y="801"/>
                  </a:lnTo>
                  <a:lnTo>
                    <a:pt x="386" y="798"/>
                  </a:lnTo>
                  <a:lnTo>
                    <a:pt x="384" y="797"/>
                  </a:lnTo>
                  <a:lnTo>
                    <a:pt x="381" y="796"/>
                  </a:lnTo>
                  <a:lnTo>
                    <a:pt x="380" y="797"/>
                  </a:lnTo>
                  <a:lnTo>
                    <a:pt x="377" y="802"/>
                  </a:lnTo>
                  <a:lnTo>
                    <a:pt x="377" y="806"/>
                  </a:lnTo>
                  <a:lnTo>
                    <a:pt x="379" y="807"/>
                  </a:lnTo>
                  <a:lnTo>
                    <a:pt x="381" y="807"/>
                  </a:lnTo>
                  <a:lnTo>
                    <a:pt x="384" y="807"/>
                  </a:lnTo>
                  <a:lnTo>
                    <a:pt x="387" y="809"/>
                  </a:lnTo>
                  <a:lnTo>
                    <a:pt x="390" y="814"/>
                  </a:lnTo>
                  <a:lnTo>
                    <a:pt x="391" y="816"/>
                  </a:lnTo>
                  <a:lnTo>
                    <a:pt x="392" y="819"/>
                  </a:lnTo>
                  <a:lnTo>
                    <a:pt x="393" y="822"/>
                  </a:lnTo>
                  <a:lnTo>
                    <a:pt x="396" y="826"/>
                  </a:lnTo>
                  <a:lnTo>
                    <a:pt x="397" y="830"/>
                  </a:lnTo>
                  <a:lnTo>
                    <a:pt x="398" y="831"/>
                  </a:lnTo>
                  <a:lnTo>
                    <a:pt x="398" y="833"/>
                  </a:lnTo>
                  <a:lnTo>
                    <a:pt x="396" y="839"/>
                  </a:lnTo>
                  <a:lnTo>
                    <a:pt x="393" y="844"/>
                  </a:lnTo>
                  <a:lnTo>
                    <a:pt x="391" y="843"/>
                  </a:lnTo>
                  <a:lnTo>
                    <a:pt x="386" y="840"/>
                  </a:lnTo>
                  <a:lnTo>
                    <a:pt x="377" y="837"/>
                  </a:lnTo>
                  <a:lnTo>
                    <a:pt x="374" y="834"/>
                  </a:lnTo>
                  <a:lnTo>
                    <a:pt x="370" y="832"/>
                  </a:lnTo>
                  <a:lnTo>
                    <a:pt x="367" y="830"/>
                  </a:lnTo>
                  <a:lnTo>
                    <a:pt x="366" y="827"/>
                  </a:lnTo>
                  <a:lnTo>
                    <a:pt x="362" y="820"/>
                  </a:lnTo>
                  <a:lnTo>
                    <a:pt x="357" y="816"/>
                  </a:lnTo>
                  <a:lnTo>
                    <a:pt x="356" y="815"/>
                  </a:lnTo>
                  <a:lnTo>
                    <a:pt x="352" y="809"/>
                  </a:lnTo>
                  <a:lnTo>
                    <a:pt x="349" y="804"/>
                  </a:lnTo>
                  <a:lnTo>
                    <a:pt x="349" y="801"/>
                  </a:lnTo>
                  <a:lnTo>
                    <a:pt x="351" y="794"/>
                  </a:lnTo>
                  <a:lnTo>
                    <a:pt x="352" y="787"/>
                  </a:lnTo>
                  <a:lnTo>
                    <a:pt x="353" y="786"/>
                  </a:lnTo>
                  <a:lnTo>
                    <a:pt x="349" y="784"/>
                  </a:lnTo>
                  <a:lnTo>
                    <a:pt x="344" y="782"/>
                  </a:lnTo>
                  <a:lnTo>
                    <a:pt x="342" y="784"/>
                  </a:lnTo>
                  <a:lnTo>
                    <a:pt x="339" y="790"/>
                  </a:lnTo>
                  <a:lnTo>
                    <a:pt x="338" y="795"/>
                  </a:lnTo>
                  <a:lnTo>
                    <a:pt x="337" y="796"/>
                  </a:lnTo>
                  <a:lnTo>
                    <a:pt x="333" y="797"/>
                  </a:lnTo>
                  <a:lnTo>
                    <a:pt x="329" y="798"/>
                  </a:lnTo>
                  <a:lnTo>
                    <a:pt x="326" y="797"/>
                  </a:lnTo>
                  <a:lnTo>
                    <a:pt x="322" y="796"/>
                  </a:lnTo>
                  <a:lnTo>
                    <a:pt x="320" y="795"/>
                  </a:lnTo>
                  <a:lnTo>
                    <a:pt x="318" y="794"/>
                  </a:lnTo>
                  <a:lnTo>
                    <a:pt x="316" y="794"/>
                  </a:lnTo>
                  <a:lnTo>
                    <a:pt x="314" y="794"/>
                  </a:lnTo>
                  <a:lnTo>
                    <a:pt x="308" y="792"/>
                  </a:lnTo>
                  <a:lnTo>
                    <a:pt x="303" y="789"/>
                  </a:lnTo>
                  <a:lnTo>
                    <a:pt x="302" y="787"/>
                  </a:lnTo>
                  <a:lnTo>
                    <a:pt x="300" y="785"/>
                  </a:lnTo>
                  <a:lnTo>
                    <a:pt x="300" y="784"/>
                  </a:lnTo>
                  <a:lnTo>
                    <a:pt x="302" y="783"/>
                  </a:lnTo>
                  <a:lnTo>
                    <a:pt x="305" y="780"/>
                  </a:lnTo>
                  <a:lnTo>
                    <a:pt x="308" y="779"/>
                  </a:lnTo>
                  <a:lnTo>
                    <a:pt x="312" y="778"/>
                  </a:lnTo>
                  <a:lnTo>
                    <a:pt x="316" y="778"/>
                  </a:lnTo>
                  <a:lnTo>
                    <a:pt x="321" y="777"/>
                  </a:lnTo>
                  <a:lnTo>
                    <a:pt x="326" y="774"/>
                  </a:lnTo>
                  <a:lnTo>
                    <a:pt x="329" y="770"/>
                  </a:lnTo>
                  <a:lnTo>
                    <a:pt x="330" y="768"/>
                  </a:lnTo>
                  <a:lnTo>
                    <a:pt x="330" y="764"/>
                  </a:lnTo>
                  <a:lnTo>
                    <a:pt x="330" y="760"/>
                  </a:lnTo>
                  <a:lnTo>
                    <a:pt x="331" y="755"/>
                  </a:lnTo>
                  <a:lnTo>
                    <a:pt x="331" y="752"/>
                  </a:lnTo>
                  <a:lnTo>
                    <a:pt x="331" y="750"/>
                  </a:lnTo>
                  <a:lnTo>
                    <a:pt x="331" y="748"/>
                  </a:lnTo>
                  <a:lnTo>
                    <a:pt x="335" y="747"/>
                  </a:lnTo>
                  <a:lnTo>
                    <a:pt x="340" y="747"/>
                  </a:lnTo>
                  <a:lnTo>
                    <a:pt x="343" y="747"/>
                  </a:lnTo>
                  <a:lnTo>
                    <a:pt x="348" y="748"/>
                  </a:lnTo>
                  <a:lnTo>
                    <a:pt x="351" y="749"/>
                  </a:lnTo>
                  <a:lnTo>
                    <a:pt x="354" y="751"/>
                  </a:lnTo>
                  <a:lnTo>
                    <a:pt x="356" y="754"/>
                  </a:lnTo>
                  <a:lnTo>
                    <a:pt x="358" y="757"/>
                  </a:lnTo>
                  <a:lnTo>
                    <a:pt x="360" y="759"/>
                  </a:lnTo>
                  <a:lnTo>
                    <a:pt x="362" y="763"/>
                  </a:lnTo>
                  <a:lnTo>
                    <a:pt x="363" y="768"/>
                  </a:lnTo>
                  <a:lnTo>
                    <a:pt x="364" y="770"/>
                  </a:lnTo>
                  <a:lnTo>
                    <a:pt x="369" y="772"/>
                  </a:lnTo>
                  <a:lnTo>
                    <a:pt x="377" y="774"/>
                  </a:lnTo>
                  <a:lnTo>
                    <a:pt x="381" y="774"/>
                  </a:lnTo>
                  <a:lnTo>
                    <a:pt x="385" y="774"/>
                  </a:lnTo>
                  <a:lnTo>
                    <a:pt x="388" y="773"/>
                  </a:lnTo>
                  <a:lnTo>
                    <a:pt x="391" y="772"/>
                  </a:lnTo>
                  <a:lnTo>
                    <a:pt x="392" y="769"/>
                  </a:lnTo>
                  <a:lnTo>
                    <a:pt x="393" y="766"/>
                  </a:lnTo>
                  <a:lnTo>
                    <a:pt x="396" y="763"/>
                  </a:lnTo>
                  <a:lnTo>
                    <a:pt x="397" y="762"/>
                  </a:lnTo>
                  <a:lnTo>
                    <a:pt x="399" y="760"/>
                  </a:lnTo>
                  <a:lnTo>
                    <a:pt x="401" y="760"/>
                  </a:lnTo>
                  <a:lnTo>
                    <a:pt x="405" y="759"/>
                  </a:lnTo>
                  <a:lnTo>
                    <a:pt x="410" y="760"/>
                  </a:lnTo>
                  <a:lnTo>
                    <a:pt x="415" y="760"/>
                  </a:lnTo>
                  <a:lnTo>
                    <a:pt x="422" y="762"/>
                  </a:lnTo>
                  <a:close/>
                  <a:moveTo>
                    <a:pt x="504" y="682"/>
                  </a:moveTo>
                  <a:lnTo>
                    <a:pt x="512" y="688"/>
                  </a:lnTo>
                  <a:lnTo>
                    <a:pt x="515" y="691"/>
                  </a:lnTo>
                  <a:lnTo>
                    <a:pt x="520" y="698"/>
                  </a:lnTo>
                  <a:lnTo>
                    <a:pt x="524" y="703"/>
                  </a:lnTo>
                  <a:lnTo>
                    <a:pt x="523" y="706"/>
                  </a:lnTo>
                  <a:lnTo>
                    <a:pt x="521" y="709"/>
                  </a:lnTo>
                  <a:lnTo>
                    <a:pt x="518" y="712"/>
                  </a:lnTo>
                  <a:lnTo>
                    <a:pt x="514" y="716"/>
                  </a:lnTo>
                  <a:lnTo>
                    <a:pt x="512" y="717"/>
                  </a:lnTo>
                  <a:lnTo>
                    <a:pt x="508" y="717"/>
                  </a:lnTo>
                  <a:lnTo>
                    <a:pt x="504" y="715"/>
                  </a:lnTo>
                  <a:lnTo>
                    <a:pt x="500" y="712"/>
                  </a:lnTo>
                  <a:lnTo>
                    <a:pt x="493" y="709"/>
                  </a:lnTo>
                  <a:lnTo>
                    <a:pt x="486" y="706"/>
                  </a:lnTo>
                  <a:lnTo>
                    <a:pt x="480" y="701"/>
                  </a:lnTo>
                  <a:lnTo>
                    <a:pt x="472" y="696"/>
                  </a:lnTo>
                  <a:lnTo>
                    <a:pt x="470" y="693"/>
                  </a:lnTo>
                  <a:lnTo>
                    <a:pt x="468" y="691"/>
                  </a:lnTo>
                  <a:lnTo>
                    <a:pt x="466" y="689"/>
                  </a:lnTo>
                  <a:lnTo>
                    <a:pt x="461" y="685"/>
                  </a:lnTo>
                  <a:lnTo>
                    <a:pt x="457" y="679"/>
                  </a:lnTo>
                  <a:lnTo>
                    <a:pt x="454" y="676"/>
                  </a:lnTo>
                  <a:lnTo>
                    <a:pt x="451" y="674"/>
                  </a:lnTo>
                  <a:lnTo>
                    <a:pt x="446" y="671"/>
                  </a:lnTo>
                  <a:lnTo>
                    <a:pt x="439" y="670"/>
                  </a:lnTo>
                  <a:lnTo>
                    <a:pt x="436" y="670"/>
                  </a:lnTo>
                  <a:lnTo>
                    <a:pt x="428" y="671"/>
                  </a:lnTo>
                  <a:lnTo>
                    <a:pt x="422" y="674"/>
                  </a:lnTo>
                  <a:lnTo>
                    <a:pt x="421" y="678"/>
                  </a:lnTo>
                  <a:lnTo>
                    <a:pt x="421" y="684"/>
                  </a:lnTo>
                  <a:lnTo>
                    <a:pt x="419" y="686"/>
                  </a:lnTo>
                  <a:lnTo>
                    <a:pt x="416" y="690"/>
                  </a:lnTo>
                  <a:lnTo>
                    <a:pt x="416" y="696"/>
                  </a:lnTo>
                  <a:lnTo>
                    <a:pt x="418" y="699"/>
                  </a:lnTo>
                  <a:lnTo>
                    <a:pt x="419" y="703"/>
                  </a:lnTo>
                  <a:lnTo>
                    <a:pt x="421" y="706"/>
                  </a:lnTo>
                  <a:lnTo>
                    <a:pt x="424" y="711"/>
                  </a:lnTo>
                  <a:lnTo>
                    <a:pt x="427" y="714"/>
                  </a:lnTo>
                  <a:lnTo>
                    <a:pt x="430" y="719"/>
                  </a:lnTo>
                  <a:lnTo>
                    <a:pt x="433" y="723"/>
                  </a:lnTo>
                  <a:lnTo>
                    <a:pt x="435" y="726"/>
                  </a:lnTo>
                  <a:lnTo>
                    <a:pt x="441" y="729"/>
                  </a:lnTo>
                  <a:lnTo>
                    <a:pt x="448" y="734"/>
                  </a:lnTo>
                  <a:lnTo>
                    <a:pt x="454" y="737"/>
                  </a:lnTo>
                  <a:lnTo>
                    <a:pt x="456" y="739"/>
                  </a:lnTo>
                  <a:lnTo>
                    <a:pt x="457" y="740"/>
                  </a:lnTo>
                  <a:lnTo>
                    <a:pt x="458" y="741"/>
                  </a:lnTo>
                  <a:lnTo>
                    <a:pt x="461" y="741"/>
                  </a:lnTo>
                  <a:lnTo>
                    <a:pt x="469" y="741"/>
                  </a:lnTo>
                  <a:lnTo>
                    <a:pt x="474" y="741"/>
                  </a:lnTo>
                  <a:lnTo>
                    <a:pt x="479" y="741"/>
                  </a:lnTo>
                  <a:lnTo>
                    <a:pt x="481" y="741"/>
                  </a:lnTo>
                  <a:lnTo>
                    <a:pt x="482" y="740"/>
                  </a:lnTo>
                  <a:lnTo>
                    <a:pt x="483" y="739"/>
                  </a:lnTo>
                  <a:lnTo>
                    <a:pt x="484" y="738"/>
                  </a:lnTo>
                  <a:lnTo>
                    <a:pt x="484" y="737"/>
                  </a:lnTo>
                  <a:lnTo>
                    <a:pt x="483" y="736"/>
                  </a:lnTo>
                  <a:lnTo>
                    <a:pt x="482" y="735"/>
                  </a:lnTo>
                  <a:lnTo>
                    <a:pt x="474" y="731"/>
                  </a:lnTo>
                  <a:lnTo>
                    <a:pt x="470" y="728"/>
                  </a:lnTo>
                  <a:lnTo>
                    <a:pt x="466" y="726"/>
                  </a:lnTo>
                  <a:lnTo>
                    <a:pt x="457" y="719"/>
                  </a:lnTo>
                  <a:lnTo>
                    <a:pt x="450" y="713"/>
                  </a:lnTo>
                  <a:lnTo>
                    <a:pt x="448" y="711"/>
                  </a:lnTo>
                  <a:lnTo>
                    <a:pt x="446" y="709"/>
                  </a:lnTo>
                  <a:lnTo>
                    <a:pt x="444" y="706"/>
                  </a:lnTo>
                  <a:lnTo>
                    <a:pt x="443" y="704"/>
                  </a:lnTo>
                  <a:lnTo>
                    <a:pt x="443" y="701"/>
                  </a:lnTo>
                  <a:lnTo>
                    <a:pt x="442" y="697"/>
                  </a:lnTo>
                  <a:lnTo>
                    <a:pt x="442" y="693"/>
                  </a:lnTo>
                  <a:lnTo>
                    <a:pt x="447" y="694"/>
                  </a:lnTo>
                  <a:lnTo>
                    <a:pt x="451" y="698"/>
                  </a:lnTo>
                  <a:lnTo>
                    <a:pt x="451" y="699"/>
                  </a:lnTo>
                  <a:lnTo>
                    <a:pt x="455" y="702"/>
                  </a:lnTo>
                  <a:lnTo>
                    <a:pt x="458" y="706"/>
                  </a:lnTo>
                  <a:lnTo>
                    <a:pt x="461" y="711"/>
                  </a:lnTo>
                  <a:lnTo>
                    <a:pt x="466" y="714"/>
                  </a:lnTo>
                  <a:lnTo>
                    <a:pt x="471" y="716"/>
                  </a:lnTo>
                  <a:lnTo>
                    <a:pt x="473" y="717"/>
                  </a:lnTo>
                  <a:lnTo>
                    <a:pt x="479" y="719"/>
                  </a:lnTo>
                  <a:lnTo>
                    <a:pt x="484" y="721"/>
                  </a:lnTo>
                  <a:lnTo>
                    <a:pt x="489" y="722"/>
                  </a:lnTo>
                  <a:lnTo>
                    <a:pt x="496" y="724"/>
                  </a:lnTo>
                  <a:lnTo>
                    <a:pt x="500" y="724"/>
                  </a:lnTo>
                  <a:lnTo>
                    <a:pt x="502" y="724"/>
                  </a:lnTo>
                  <a:lnTo>
                    <a:pt x="505" y="724"/>
                  </a:lnTo>
                  <a:lnTo>
                    <a:pt x="506" y="725"/>
                  </a:lnTo>
                  <a:lnTo>
                    <a:pt x="513" y="726"/>
                  </a:lnTo>
                  <a:lnTo>
                    <a:pt x="517" y="725"/>
                  </a:lnTo>
                  <a:lnTo>
                    <a:pt x="520" y="725"/>
                  </a:lnTo>
                  <a:lnTo>
                    <a:pt x="528" y="725"/>
                  </a:lnTo>
                  <a:lnTo>
                    <a:pt x="532" y="725"/>
                  </a:lnTo>
                  <a:lnTo>
                    <a:pt x="534" y="724"/>
                  </a:lnTo>
                  <a:lnTo>
                    <a:pt x="538" y="723"/>
                  </a:lnTo>
                  <a:lnTo>
                    <a:pt x="539" y="725"/>
                  </a:lnTo>
                  <a:lnTo>
                    <a:pt x="539" y="727"/>
                  </a:lnTo>
                  <a:lnTo>
                    <a:pt x="539" y="729"/>
                  </a:lnTo>
                  <a:lnTo>
                    <a:pt x="540" y="731"/>
                  </a:lnTo>
                  <a:lnTo>
                    <a:pt x="541" y="731"/>
                  </a:lnTo>
                  <a:lnTo>
                    <a:pt x="543" y="729"/>
                  </a:lnTo>
                  <a:lnTo>
                    <a:pt x="551" y="726"/>
                  </a:lnTo>
                  <a:lnTo>
                    <a:pt x="553" y="725"/>
                  </a:lnTo>
                  <a:lnTo>
                    <a:pt x="552" y="723"/>
                  </a:lnTo>
                  <a:lnTo>
                    <a:pt x="548" y="717"/>
                  </a:lnTo>
                  <a:lnTo>
                    <a:pt x="538" y="704"/>
                  </a:lnTo>
                  <a:lnTo>
                    <a:pt x="534" y="694"/>
                  </a:lnTo>
                  <a:lnTo>
                    <a:pt x="526" y="692"/>
                  </a:lnTo>
                  <a:lnTo>
                    <a:pt x="514" y="686"/>
                  </a:lnTo>
                  <a:lnTo>
                    <a:pt x="506" y="678"/>
                  </a:lnTo>
                  <a:lnTo>
                    <a:pt x="497" y="670"/>
                  </a:lnTo>
                  <a:lnTo>
                    <a:pt x="493" y="667"/>
                  </a:lnTo>
                  <a:lnTo>
                    <a:pt x="489" y="664"/>
                  </a:lnTo>
                  <a:lnTo>
                    <a:pt x="484" y="663"/>
                  </a:lnTo>
                  <a:lnTo>
                    <a:pt x="479" y="661"/>
                  </a:lnTo>
                  <a:lnTo>
                    <a:pt x="477" y="661"/>
                  </a:lnTo>
                  <a:lnTo>
                    <a:pt x="477" y="662"/>
                  </a:lnTo>
                  <a:lnTo>
                    <a:pt x="476" y="662"/>
                  </a:lnTo>
                  <a:lnTo>
                    <a:pt x="477" y="663"/>
                  </a:lnTo>
                  <a:lnTo>
                    <a:pt x="480" y="666"/>
                  </a:lnTo>
                  <a:lnTo>
                    <a:pt x="484" y="669"/>
                  </a:lnTo>
                  <a:lnTo>
                    <a:pt x="495" y="677"/>
                  </a:lnTo>
                  <a:lnTo>
                    <a:pt x="504" y="682"/>
                  </a:lnTo>
                  <a:close/>
                  <a:moveTo>
                    <a:pt x="713" y="757"/>
                  </a:moveTo>
                  <a:lnTo>
                    <a:pt x="709" y="758"/>
                  </a:lnTo>
                  <a:lnTo>
                    <a:pt x="704" y="758"/>
                  </a:lnTo>
                  <a:lnTo>
                    <a:pt x="701" y="761"/>
                  </a:lnTo>
                  <a:lnTo>
                    <a:pt x="699" y="764"/>
                  </a:lnTo>
                  <a:lnTo>
                    <a:pt x="698" y="766"/>
                  </a:lnTo>
                  <a:lnTo>
                    <a:pt x="698" y="767"/>
                  </a:lnTo>
                  <a:lnTo>
                    <a:pt x="699" y="768"/>
                  </a:lnTo>
                  <a:lnTo>
                    <a:pt x="700" y="769"/>
                  </a:lnTo>
                  <a:lnTo>
                    <a:pt x="706" y="772"/>
                  </a:lnTo>
                  <a:lnTo>
                    <a:pt x="709" y="773"/>
                  </a:lnTo>
                  <a:lnTo>
                    <a:pt x="711" y="772"/>
                  </a:lnTo>
                  <a:lnTo>
                    <a:pt x="713" y="773"/>
                  </a:lnTo>
                  <a:lnTo>
                    <a:pt x="714" y="775"/>
                  </a:lnTo>
                  <a:lnTo>
                    <a:pt x="714" y="779"/>
                  </a:lnTo>
                  <a:lnTo>
                    <a:pt x="713" y="781"/>
                  </a:lnTo>
                  <a:lnTo>
                    <a:pt x="712" y="783"/>
                  </a:lnTo>
                  <a:lnTo>
                    <a:pt x="710" y="784"/>
                  </a:lnTo>
                  <a:lnTo>
                    <a:pt x="706" y="785"/>
                  </a:lnTo>
                  <a:lnTo>
                    <a:pt x="702" y="783"/>
                  </a:lnTo>
                  <a:lnTo>
                    <a:pt x="699" y="781"/>
                  </a:lnTo>
                  <a:lnTo>
                    <a:pt x="698" y="779"/>
                  </a:lnTo>
                  <a:lnTo>
                    <a:pt x="695" y="777"/>
                  </a:lnTo>
                  <a:lnTo>
                    <a:pt x="695" y="775"/>
                  </a:lnTo>
                  <a:lnTo>
                    <a:pt x="691" y="774"/>
                  </a:lnTo>
                  <a:lnTo>
                    <a:pt x="686" y="775"/>
                  </a:lnTo>
                  <a:lnTo>
                    <a:pt x="682" y="777"/>
                  </a:lnTo>
                  <a:lnTo>
                    <a:pt x="677" y="777"/>
                  </a:lnTo>
                  <a:lnTo>
                    <a:pt x="671" y="775"/>
                  </a:lnTo>
                  <a:lnTo>
                    <a:pt x="669" y="775"/>
                  </a:lnTo>
                  <a:lnTo>
                    <a:pt x="666" y="775"/>
                  </a:lnTo>
                  <a:lnTo>
                    <a:pt x="662" y="775"/>
                  </a:lnTo>
                  <a:lnTo>
                    <a:pt x="654" y="775"/>
                  </a:lnTo>
                  <a:lnTo>
                    <a:pt x="649" y="775"/>
                  </a:lnTo>
                  <a:lnTo>
                    <a:pt x="645" y="775"/>
                  </a:lnTo>
                  <a:lnTo>
                    <a:pt x="639" y="775"/>
                  </a:lnTo>
                  <a:lnTo>
                    <a:pt x="636" y="775"/>
                  </a:lnTo>
                  <a:lnTo>
                    <a:pt x="636" y="778"/>
                  </a:lnTo>
                  <a:lnTo>
                    <a:pt x="636" y="780"/>
                  </a:lnTo>
                  <a:lnTo>
                    <a:pt x="636" y="782"/>
                  </a:lnTo>
                  <a:lnTo>
                    <a:pt x="636" y="784"/>
                  </a:lnTo>
                  <a:lnTo>
                    <a:pt x="632" y="789"/>
                  </a:lnTo>
                  <a:lnTo>
                    <a:pt x="628" y="792"/>
                  </a:lnTo>
                  <a:lnTo>
                    <a:pt x="623" y="792"/>
                  </a:lnTo>
                  <a:lnTo>
                    <a:pt x="620" y="792"/>
                  </a:lnTo>
                  <a:lnTo>
                    <a:pt x="614" y="792"/>
                  </a:lnTo>
                  <a:lnTo>
                    <a:pt x="610" y="791"/>
                  </a:lnTo>
                  <a:lnTo>
                    <a:pt x="607" y="789"/>
                  </a:lnTo>
                  <a:lnTo>
                    <a:pt x="605" y="786"/>
                  </a:lnTo>
                  <a:lnTo>
                    <a:pt x="602" y="783"/>
                  </a:lnTo>
                  <a:lnTo>
                    <a:pt x="600" y="781"/>
                  </a:lnTo>
                  <a:lnTo>
                    <a:pt x="597" y="778"/>
                  </a:lnTo>
                  <a:lnTo>
                    <a:pt x="593" y="775"/>
                  </a:lnTo>
                  <a:lnTo>
                    <a:pt x="589" y="773"/>
                  </a:lnTo>
                  <a:lnTo>
                    <a:pt x="587" y="772"/>
                  </a:lnTo>
                  <a:lnTo>
                    <a:pt x="584" y="770"/>
                  </a:lnTo>
                  <a:lnTo>
                    <a:pt x="581" y="768"/>
                  </a:lnTo>
                  <a:lnTo>
                    <a:pt x="577" y="767"/>
                  </a:lnTo>
                  <a:lnTo>
                    <a:pt x="575" y="764"/>
                  </a:lnTo>
                  <a:lnTo>
                    <a:pt x="572" y="764"/>
                  </a:lnTo>
                  <a:lnTo>
                    <a:pt x="570" y="764"/>
                  </a:lnTo>
                  <a:lnTo>
                    <a:pt x="569" y="764"/>
                  </a:lnTo>
                  <a:lnTo>
                    <a:pt x="566" y="763"/>
                  </a:lnTo>
                  <a:lnTo>
                    <a:pt x="566" y="762"/>
                  </a:lnTo>
                  <a:lnTo>
                    <a:pt x="565" y="762"/>
                  </a:lnTo>
                  <a:lnTo>
                    <a:pt x="565" y="763"/>
                  </a:lnTo>
                  <a:lnTo>
                    <a:pt x="565" y="764"/>
                  </a:lnTo>
                  <a:lnTo>
                    <a:pt x="565" y="768"/>
                  </a:lnTo>
                  <a:lnTo>
                    <a:pt x="565" y="770"/>
                  </a:lnTo>
                  <a:lnTo>
                    <a:pt x="566" y="772"/>
                  </a:lnTo>
                  <a:lnTo>
                    <a:pt x="567" y="773"/>
                  </a:lnTo>
                  <a:lnTo>
                    <a:pt x="572" y="774"/>
                  </a:lnTo>
                  <a:lnTo>
                    <a:pt x="576" y="778"/>
                  </a:lnTo>
                  <a:lnTo>
                    <a:pt x="581" y="780"/>
                  </a:lnTo>
                  <a:lnTo>
                    <a:pt x="581" y="781"/>
                  </a:lnTo>
                  <a:lnTo>
                    <a:pt x="581" y="784"/>
                  </a:lnTo>
                  <a:lnTo>
                    <a:pt x="581" y="787"/>
                  </a:lnTo>
                  <a:lnTo>
                    <a:pt x="581" y="790"/>
                  </a:lnTo>
                  <a:lnTo>
                    <a:pt x="582" y="792"/>
                  </a:lnTo>
                  <a:lnTo>
                    <a:pt x="578" y="793"/>
                  </a:lnTo>
                  <a:lnTo>
                    <a:pt x="573" y="793"/>
                  </a:lnTo>
                  <a:lnTo>
                    <a:pt x="567" y="790"/>
                  </a:lnTo>
                  <a:lnTo>
                    <a:pt x="566" y="789"/>
                  </a:lnTo>
                  <a:lnTo>
                    <a:pt x="560" y="786"/>
                  </a:lnTo>
                  <a:lnTo>
                    <a:pt x="554" y="783"/>
                  </a:lnTo>
                  <a:lnTo>
                    <a:pt x="552" y="782"/>
                  </a:lnTo>
                  <a:lnTo>
                    <a:pt x="550" y="780"/>
                  </a:lnTo>
                  <a:lnTo>
                    <a:pt x="550" y="779"/>
                  </a:lnTo>
                  <a:lnTo>
                    <a:pt x="547" y="775"/>
                  </a:lnTo>
                  <a:lnTo>
                    <a:pt x="541" y="767"/>
                  </a:lnTo>
                  <a:lnTo>
                    <a:pt x="538" y="761"/>
                  </a:lnTo>
                  <a:lnTo>
                    <a:pt x="535" y="759"/>
                  </a:lnTo>
                  <a:lnTo>
                    <a:pt x="531" y="758"/>
                  </a:lnTo>
                  <a:lnTo>
                    <a:pt x="528" y="757"/>
                  </a:lnTo>
                  <a:lnTo>
                    <a:pt x="523" y="755"/>
                  </a:lnTo>
                  <a:lnTo>
                    <a:pt x="518" y="756"/>
                  </a:lnTo>
                  <a:lnTo>
                    <a:pt x="513" y="755"/>
                  </a:lnTo>
                  <a:lnTo>
                    <a:pt x="508" y="750"/>
                  </a:lnTo>
                  <a:lnTo>
                    <a:pt x="506" y="748"/>
                  </a:lnTo>
                  <a:lnTo>
                    <a:pt x="505" y="748"/>
                  </a:lnTo>
                  <a:lnTo>
                    <a:pt x="504" y="747"/>
                  </a:lnTo>
                  <a:lnTo>
                    <a:pt x="506" y="744"/>
                  </a:lnTo>
                  <a:lnTo>
                    <a:pt x="511" y="738"/>
                  </a:lnTo>
                  <a:lnTo>
                    <a:pt x="514" y="735"/>
                  </a:lnTo>
                  <a:lnTo>
                    <a:pt x="517" y="735"/>
                  </a:lnTo>
                  <a:lnTo>
                    <a:pt x="519" y="735"/>
                  </a:lnTo>
                  <a:lnTo>
                    <a:pt x="521" y="737"/>
                  </a:lnTo>
                  <a:lnTo>
                    <a:pt x="524" y="739"/>
                  </a:lnTo>
                  <a:lnTo>
                    <a:pt x="526" y="743"/>
                  </a:lnTo>
                  <a:lnTo>
                    <a:pt x="528" y="745"/>
                  </a:lnTo>
                  <a:lnTo>
                    <a:pt x="527" y="745"/>
                  </a:lnTo>
                  <a:lnTo>
                    <a:pt x="532" y="745"/>
                  </a:lnTo>
                  <a:lnTo>
                    <a:pt x="538" y="746"/>
                  </a:lnTo>
                  <a:lnTo>
                    <a:pt x="542" y="748"/>
                  </a:lnTo>
                  <a:lnTo>
                    <a:pt x="544" y="750"/>
                  </a:lnTo>
                  <a:lnTo>
                    <a:pt x="546" y="751"/>
                  </a:lnTo>
                  <a:lnTo>
                    <a:pt x="547" y="750"/>
                  </a:lnTo>
                  <a:lnTo>
                    <a:pt x="548" y="748"/>
                  </a:lnTo>
                  <a:lnTo>
                    <a:pt x="549" y="746"/>
                  </a:lnTo>
                  <a:lnTo>
                    <a:pt x="551" y="744"/>
                  </a:lnTo>
                  <a:lnTo>
                    <a:pt x="559" y="740"/>
                  </a:lnTo>
                  <a:lnTo>
                    <a:pt x="562" y="739"/>
                  </a:lnTo>
                  <a:lnTo>
                    <a:pt x="566" y="741"/>
                  </a:lnTo>
                  <a:lnTo>
                    <a:pt x="570" y="744"/>
                  </a:lnTo>
                  <a:lnTo>
                    <a:pt x="570" y="745"/>
                  </a:lnTo>
                  <a:lnTo>
                    <a:pt x="572" y="746"/>
                  </a:lnTo>
                  <a:lnTo>
                    <a:pt x="574" y="748"/>
                  </a:lnTo>
                  <a:lnTo>
                    <a:pt x="581" y="749"/>
                  </a:lnTo>
                  <a:lnTo>
                    <a:pt x="590" y="751"/>
                  </a:lnTo>
                  <a:lnTo>
                    <a:pt x="593" y="751"/>
                  </a:lnTo>
                  <a:lnTo>
                    <a:pt x="594" y="756"/>
                  </a:lnTo>
                  <a:lnTo>
                    <a:pt x="596" y="759"/>
                  </a:lnTo>
                  <a:lnTo>
                    <a:pt x="596" y="760"/>
                  </a:lnTo>
                  <a:lnTo>
                    <a:pt x="599" y="763"/>
                  </a:lnTo>
                  <a:lnTo>
                    <a:pt x="605" y="767"/>
                  </a:lnTo>
                  <a:lnTo>
                    <a:pt x="610" y="768"/>
                  </a:lnTo>
                  <a:lnTo>
                    <a:pt x="614" y="769"/>
                  </a:lnTo>
                  <a:lnTo>
                    <a:pt x="619" y="770"/>
                  </a:lnTo>
                  <a:lnTo>
                    <a:pt x="624" y="770"/>
                  </a:lnTo>
                  <a:lnTo>
                    <a:pt x="628" y="770"/>
                  </a:lnTo>
                  <a:lnTo>
                    <a:pt x="629" y="771"/>
                  </a:lnTo>
                  <a:lnTo>
                    <a:pt x="631" y="771"/>
                  </a:lnTo>
                  <a:lnTo>
                    <a:pt x="631" y="770"/>
                  </a:lnTo>
                  <a:lnTo>
                    <a:pt x="631" y="766"/>
                  </a:lnTo>
                  <a:lnTo>
                    <a:pt x="630" y="761"/>
                  </a:lnTo>
                  <a:lnTo>
                    <a:pt x="629" y="759"/>
                  </a:lnTo>
                  <a:lnTo>
                    <a:pt x="623" y="755"/>
                  </a:lnTo>
                  <a:lnTo>
                    <a:pt x="618" y="750"/>
                  </a:lnTo>
                  <a:lnTo>
                    <a:pt x="614" y="748"/>
                  </a:lnTo>
                  <a:lnTo>
                    <a:pt x="611" y="745"/>
                  </a:lnTo>
                  <a:lnTo>
                    <a:pt x="609" y="741"/>
                  </a:lnTo>
                  <a:lnTo>
                    <a:pt x="607" y="739"/>
                  </a:lnTo>
                  <a:lnTo>
                    <a:pt x="602" y="734"/>
                  </a:lnTo>
                  <a:lnTo>
                    <a:pt x="598" y="729"/>
                  </a:lnTo>
                  <a:lnTo>
                    <a:pt x="595" y="728"/>
                  </a:lnTo>
                  <a:lnTo>
                    <a:pt x="590" y="727"/>
                  </a:lnTo>
                  <a:lnTo>
                    <a:pt x="585" y="727"/>
                  </a:lnTo>
                  <a:lnTo>
                    <a:pt x="577" y="727"/>
                  </a:lnTo>
                  <a:lnTo>
                    <a:pt x="573" y="727"/>
                  </a:lnTo>
                  <a:lnTo>
                    <a:pt x="569" y="727"/>
                  </a:lnTo>
                  <a:lnTo>
                    <a:pt x="564" y="728"/>
                  </a:lnTo>
                  <a:lnTo>
                    <a:pt x="560" y="727"/>
                  </a:lnTo>
                  <a:lnTo>
                    <a:pt x="555" y="728"/>
                  </a:lnTo>
                  <a:lnTo>
                    <a:pt x="554" y="731"/>
                  </a:lnTo>
                  <a:lnTo>
                    <a:pt x="552" y="733"/>
                  </a:lnTo>
                  <a:lnTo>
                    <a:pt x="546" y="729"/>
                  </a:lnTo>
                  <a:lnTo>
                    <a:pt x="540" y="724"/>
                  </a:lnTo>
                  <a:lnTo>
                    <a:pt x="537" y="723"/>
                  </a:lnTo>
                  <a:lnTo>
                    <a:pt x="534" y="722"/>
                  </a:lnTo>
                  <a:lnTo>
                    <a:pt x="527" y="721"/>
                  </a:lnTo>
                  <a:lnTo>
                    <a:pt x="520" y="719"/>
                  </a:lnTo>
                  <a:lnTo>
                    <a:pt x="517" y="715"/>
                  </a:lnTo>
                  <a:lnTo>
                    <a:pt x="514" y="711"/>
                  </a:lnTo>
                  <a:lnTo>
                    <a:pt x="511" y="706"/>
                  </a:lnTo>
                  <a:lnTo>
                    <a:pt x="509" y="701"/>
                  </a:lnTo>
                  <a:lnTo>
                    <a:pt x="509" y="698"/>
                  </a:lnTo>
                  <a:lnTo>
                    <a:pt x="512" y="696"/>
                  </a:lnTo>
                  <a:lnTo>
                    <a:pt x="517" y="698"/>
                  </a:lnTo>
                  <a:lnTo>
                    <a:pt x="529" y="702"/>
                  </a:lnTo>
                  <a:lnTo>
                    <a:pt x="538" y="709"/>
                  </a:lnTo>
                  <a:lnTo>
                    <a:pt x="546" y="714"/>
                  </a:lnTo>
                  <a:lnTo>
                    <a:pt x="551" y="714"/>
                  </a:lnTo>
                  <a:lnTo>
                    <a:pt x="560" y="714"/>
                  </a:lnTo>
                  <a:lnTo>
                    <a:pt x="566" y="715"/>
                  </a:lnTo>
                  <a:lnTo>
                    <a:pt x="573" y="716"/>
                  </a:lnTo>
                  <a:lnTo>
                    <a:pt x="578" y="717"/>
                  </a:lnTo>
                  <a:lnTo>
                    <a:pt x="584" y="719"/>
                  </a:lnTo>
                  <a:lnTo>
                    <a:pt x="587" y="721"/>
                  </a:lnTo>
                  <a:lnTo>
                    <a:pt x="593" y="722"/>
                  </a:lnTo>
                  <a:lnTo>
                    <a:pt x="598" y="722"/>
                  </a:lnTo>
                  <a:lnTo>
                    <a:pt x="604" y="724"/>
                  </a:lnTo>
                  <a:lnTo>
                    <a:pt x="616" y="728"/>
                  </a:lnTo>
                  <a:lnTo>
                    <a:pt x="623" y="732"/>
                  </a:lnTo>
                  <a:lnTo>
                    <a:pt x="629" y="735"/>
                  </a:lnTo>
                  <a:lnTo>
                    <a:pt x="632" y="736"/>
                  </a:lnTo>
                  <a:lnTo>
                    <a:pt x="634" y="737"/>
                  </a:lnTo>
                  <a:lnTo>
                    <a:pt x="641" y="739"/>
                  </a:lnTo>
                  <a:lnTo>
                    <a:pt x="644" y="740"/>
                  </a:lnTo>
                  <a:lnTo>
                    <a:pt x="649" y="741"/>
                  </a:lnTo>
                  <a:lnTo>
                    <a:pt x="656" y="744"/>
                  </a:lnTo>
                  <a:lnTo>
                    <a:pt x="662" y="746"/>
                  </a:lnTo>
                  <a:lnTo>
                    <a:pt x="665" y="747"/>
                  </a:lnTo>
                  <a:lnTo>
                    <a:pt x="668" y="748"/>
                  </a:lnTo>
                  <a:lnTo>
                    <a:pt x="677" y="750"/>
                  </a:lnTo>
                  <a:lnTo>
                    <a:pt x="681" y="751"/>
                  </a:lnTo>
                  <a:lnTo>
                    <a:pt x="683" y="751"/>
                  </a:lnTo>
                  <a:lnTo>
                    <a:pt x="689" y="752"/>
                  </a:lnTo>
                  <a:lnTo>
                    <a:pt x="698" y="754"/>
                  </a:lnTo>
                  <a:lnTo>
                    <a:pt x="704" y="755"/>
                  </a:lnTo>
                  <a:lnTo>
                    <a:pt x="707" y="755"/>
                  </a:lnTo>
                  <a:lnTo>
                    <a:pt x="710" y="755"/>
                  </a:lnTo>
                  <a:lnTo>
                    <a:pt x="712" y="755"/>
                  </a:lnTo>
                  <a:lnTo>
                    <a:pt x="713" y="757"/>
                  </a:lnTo>
                  <a:close/>
                  <a:moveTo>
                    <a:pt x="465" y="781"/>
                  </a:moveTo>
                  <a:lnTo>
                    <a:pt x="465" y="786"/>
                  </a:lnTo>
                  <a:lnTo>
                    <a:pt x="466" y="791"/>
                  </a:lnTo>
                  <a:lnTo>
                    <a:pt x="468" y="796"/>
                  </a:lnTo>
                  <a:lnTo>
                    <a:pt x="472" y="799"/>
                  </a:lnTo>
                  <a:lnTo>
                    <a:pt x="476" y="801"/>
                  </a:lnTo>
                  <a:lnTo>
                    <a:pt x="479" y="802"/>
                  </a:lnTo>
                  <a:lnTo>
                    <a:pt x="482" y="804"/>
                  </a:lnTo>
                  <a:lnTo>
                    <a:pt x="485" y="807"/>
                  </a:lnTo>
                  <a:lnTo>
                    <a:pt x="488" y="808"/>
                  </a:lnTo>
                  <a:lnTo>
                    <a:pt x="492" y="810"/>
                  </a:lnTo>
                  <a:lnTo>
                    <a:pt x="494" y="810"/>
                  </a:lnTo>
                  <a:lnTo>
                    <a:pt x="498" y="812"/>
                  </a:lnTo>
                  <a:lnTo>
                    <a:pt x="506" y="812"/>
                  </a:lnTo>
                  <a:lnTo>
                    <a:pt x="509" y="812"/>
                  </a:lnTo>
                  <a:lnTo>
                    <a:pt x="512" y="813"/>
                  </a:lnTo>
                  <a:lnTo>
                    <a:pt x="514" y="813"/>
                  </a:lnTo>
                  <a:lnTo>
                    <a:pt x="515" y="810"/>
                  </a:lnTo>
                  <a:lnTo>
                    <a:pt x="515" y="809"/>
                  </a:lnTo>
                  <a:lnTo>
                    <a:pt x="514" y="808"/>
                  </a:lnTo>
                  <a:lnTo>
                    <a:pt x="512" y="806"/>
                  </a:lnTo>
                  <a:lnTo>
                    <a:pt x="505" y="802"/>
                  </a:lnTo>
                  <a:lnTo>
                    <a:pt x="502" y="799"/>
                  </a:lnTo>
                  <a:lnTo>
                    <a:pt x="498" y="796"/>
                  </a:lnTo>
                  <a:lnTo>
                    <a:pt x="495" y="793"/>
                  </a:lnTo>
                  <a:lnTo>
                    <a:pt x="491" y="792"/>
                  </a:lnTo>
                  <a:lnTo>
                    <a:pt x="488" y="790"/>
                  </a:lnTo>
                  <a:lnTo>
                    <a:pt x="485" y="787"/>
                  </a:lnTo>
                  <a:lnTo>
                    <a:pt x="482" y="785"/>
                  </a:lnTo>
                  <a:lnTo>
                    <a:pt x="480" y="784"/>
                  </a:lnTo>
                  <a:lnTo>
                    <a:pt x="477" y="783"/>
                  </a:lnTo>
                  <a:lnTo>
                    <a:pt x="474" y="782"/>
                  </a:lnTo>
                  <a:lnTo>
                    <a:pt x="471" y="781"/>
                  </a:lnTo>
                  <a:lnTo>
                    <a:pt x="468" y="781"/>
                  </a:lnTo>
                  <a:lnTo>
                    <a:pt x="465" y="781"/>
                  </a:lnTo>
                  <a:close/>
                  <a:moveTo>
                    <a:pt x="654" y="855"/>
                  </a:moveTo>
                  <a:lnTo>
                    <a:pt x="655" y="860"/>
                  </a:lnTo>
                  <a:lnTo>
                    <a:pt x="654" y="865"/>
                  </a:lnTo>
                  <a:lnTo>
                    <a:pt x="655" y="868"/>
                  </a:lnTo>
                  <a:lnTo>
                    <a:pt x="654" y="872"/>
                  </a:lnTo>
                  <a:lnTo>
                    <a:pt x="649" y="873"/>
                  </a:lnTo>
                  <a:lnTo>
                    <a:pt x="645" y="872"/>
                  </a:lnTo>
                  <a:lnTo>
                    <a:pt x="642" y="872"/>
                  </a:lnTo>
                  <a:lnTo>
                    <a:pt x="640" y="872"/>
                  </a:lnTo>
                  <a:lnTo>
                    <a:pt x="637" y="869"/>
                  </a:lnTo>
                  <a:lnTo>
                    <a:pt x="636" y="867"/>
                  </a:lnTo>
                  <a:lnTo>
                    <a:pt x="636" y="866"/>
                  </a:lnTo>
                  <a:lnTo>
                    <a:pt x="637" y="865"/>
                  </a:lnTo>
                  <a:lnTo>
                    <a:pt x="637" y="863"/>
                  </a:lnTo>
                  <a:lnTo>
                    <a:pt x="634" y="862"/>
                  </a:lnTo>
                  <a:lnTo>
                    <a:pt x="626" y="861"/>
                  </a:lnTo>
                  <a:lnTo>
                    <a:pt x="622" y="861"/>
                  </a:lnTo>
                  <a:lnTo>
                    <a:pt x="620" y="862"/>
                  </a:lnTo>
                  <a:lnTo>
                    <a:pt x="620" y="864"/>
                  </a:lnTo>
                  <a:lnTo>
                    <a:pt x="623" y="867"/>
                  </a:lnTo>
                  <a:lnTo>
                    <a:pt x="626" y="869"/>
                  </a:lnTo>
                  <a:lnTo>
                    <a:pt x="629" y="869"/>
                  </a:lnTo>
                  <a:lnTo>
                    <a:pt x="631" y="871"/>
                  </a:lnTo>
                  <a:lnTo>
                    <a:pt x="632" y="875"/>
                  </a:lnTo>
                  <a:lnTo>
                    <a:pt x="634" y="882"/>
                  </a:lnTo>
                  <a:lnTo>
                    <a:pt x="634" y="883"/>
                  </a:lnTo>
                  <a:lnTo>
                    <a:pt x="634" y="885"/>
                  </a:lnTo>
                  <a:lnTo>
                    <a:pt x="634" y="887"/>
                  </a:lnTo>
                  <a:lnTo>
                    <a:pt x="632" y="887"/>
                  </a:lnTo>
                  <a:lnTo>
                    <a:pt x="626" y="888"/>
                  </a:lnTo>
                  <a:lnTo>
                    <a:pt x="620" y="887"/>
                  </a:lnTo>
                  <a:lnTo>
                    <a:pt x="617" y="887"/>
                  </a:lnTo>
                  <a:lnTo>
                    <a:pt x="612" y="887"/>
                  </a:lnTo>
                  <a:lnTo>
                    <a:pt x="609" y="886"/>
                  </a:lnTo>
                  <a:lnTo>
                    <a:pt x="607" y="883"/>
                  </a:lnTo>
                  <a:lnTo>
                    <a:pt x="600" y="875"/>
                  </a:lnTo>
                  <a:lnTo>
                    <a:pt x="593" y="868"/>
                  </a:lnTo>
                  <a:lnTo>
                    <a:pt x="590" y="865"/>
                  </a:lnTo>
                  <a:lnTo>
                    <a:pt x="587" y="863"/>
                  </a:lnTo>
                  <a:lnTo>
                    <a:pt x="584" y="861"/>
                  </a:lnTo>
                  <a:lnTo>
                    <a:pt x="581" y="859"/>
                  </a:lnTo>
                  <a:lnTo>
                    <a:pt x="577" y="855"/>
                  </a:lnTo>
                  <a:lnTo>
                    <a:pt x="573" y="853"/>
                  </a:lnTo>
                  <a:lnTo>
                    <a:pt x="569" y="850"/>
                  </a:lnTo>
                  <a:lnTo>
                    <a:pt x="566" y="848"/>
                  </a:lnTo>
                  <a:lnTo>
                    <a:pt x="565" y="845"/>
                  </a:lnTo>
                  <a:lnTo>
                    <a:pt x="564" y="844"/>
                  </a:lnTo>
                  <a:lnTo>
                    <a:pt x="561" y="841"/>
                  </a:lnTo>
                  <a:lnTo>
                    <a:pt x="553" y="838"/>
                  </a:lnTo>
                  <a:lnTo>
                    <a:pt x="550" y="837"/>
                  </a:lnTo>
                  <a:lnTo>
                    <a:pt x="547" y="837"/>
                  </a:lnTo>
                  <a:lnTo>
                    <a:pt x="543" y="837"/>
                  </a:lnTo>
                  <a:lnTo>
                    <a:pt x="538" y="837"/>
                  </a:lnTo>
                  <a:lnTo>
                    <a:pt x="535" y="837"/>
                  </a:lnTo>
                  <a:lnTo>
                    <a:pt x="535" y="836"/>
                  </a:lnTo>
                  <a:lnTo>
                    <a:pt x="527" y="834"/>
                  </a:lnTo>
                  <a:lnTo>
                    <a:pt x="512" y="832"/>
                  </a:lnTo>
                  <a:lnTo>
                    <a:pt x="503" y="830"/>
                  </a:lnTo>
                  <a:lnTo>
                    <a:pt x="501" y="831"/>
                  </a:lnTo>
                  <a:lnTo>
                    <a:pt x="498" y="830"/>
                  </a:lnTo>
                  <a:lnTo>
                    <a:pt x="496" y="829"/>
                  </a:lnTo>
                  <a:lnTo>
                    <a:pt x="494" y="828"/>
                  </a:lnTo>
                  <a:lnTo>
                    <a:pt x="491" y="826"/>
                  </a:lnTo>
                  <a:lnTo>
                    <a:pt x="488" y="824"/>
                  </a:lnTo>
                  <a:lnTo>
                    <a:pt x="485" y="822"/>
                  </a:lnTo>
                  <a:lnTo>
                    <a:pt x="483" y="821"/>
                  </a:lnTo>
                  <a:lnTo>
                    <a:pt x="481" y="821"/>
                  </a:lnTo>
                  <a:lnTo>
                    <a:pt x="478" y="820"/>
                  </a:lnTo>
                  <a:lnTo>
                    <a:pt x="476" y="819"/>
                  </a:lnTo>
                  <a:lnTo>
                    <a:pt x="472" y="818"/>
                  </a:lnTo>
                  <a:lnTo>
                    <a:pt x="471" y="818"/>
                  </a:lnTo>
                  <a:lnTo>
                    <a:pt x="468" y="815"/>
                  </a:lnTo>
                  <a:lnTo>
                    <a:pt x="462" y="809"/>
                  </a:lnTo>
                  <a:lnTo>
                    <a:pt x="459" y="808"/>
                  </a:lnTo>
                  <a:lnTo>
                    <a:pt x="457" y="807"/>
                  </a:lnTo>
                  <a:lnTo>
                    <a:pt x="454" y="805"/>
                  </a:lnTo>
                  <a:lnTo>
                    <a:pt x="449" y="798"/>
                  </a:lnTo>
                  <a:lnTo>
                    <a:pt x="448" y="794"/>
                  </a:lnTo>
                  <a:lnTo>
                    <a:pt x="445" y="793"/>
                  </a:lnTo>
                  <a:lnTo>
                    <a:pt x="443" y="791"/>
                  </a:lnTo>
                  <a:lnTo>
                    <a:pt x="438" y="789"/>
                  </a:lnTo>
                  <a:lnTo>
                    <a:pt x="434" y="786"/>
                  </a:lnTo>
                  <a:lnTo>
                    <a:pt x="427" y="783"/>
                  </a:lnTo>
                  <a:lnTo>
                    <a:pt x="426" y="782"/>
                  </a:lnTo>
                  <a:lnTo>
                    <a:pt x="423" y="781"/>
                  </a:lnTo>
                  <a:lnTo>
                    <a:pt x="419" y="779"/>
                  </a:lnTo>
                  <a:lnTo>
                    <a:pt x="415" y="778"/>
                  </a:lnTo>
                  <a:lnTo>
                    <a:pt x="410" y="775"/>
                  </a:lnTo>
                  <a:lnTo>
                    <a:pt x="407" y="773"/>
                  </a:lnTo>
                  <a:lnTo>
                    <a:pt x="404" y="772"/>
                  </a:lnTo>
                  <a:lnTo>
                    <a:pt x="403" y="770"/>
                  </a:lnTo>
                  <a:lnTo>
                    <a:pt x="403" y="769"/>
                  </a:lnTo>
                  <a:lnTo>
                    <a:pt x="404" y="767"/>
                  </a:lnTo>
                  <a:lnTo>
                    <a:pt x="404" y="766"/>
                  </a:lnTo>
                  <a:lnTo>
                    <a:pt x="405" y="766"/>
                  </a:lnTo>
                  <a:lnTo>
                    <a:pt x="408" y="766"/>
                  </a:lnTo>
                  <a:lnTo>
                    <a:pt x="414" y="766"/>
                  </a:lnTo>
                  <a:lnTo>
                    <a:pt x="416" y="768"/>
                  </a:lnTo>
                  <a:lnTo>
                    <a:pt x="419" y="770"/>
                  </a:lnTo>
                  <a:lnTo>
                    <a:pt x="420" y="772"/>
                  </a:lnTo>
                  <a:lnTo>
                    <a:pt x="428" y="777"/>
                  </a:lnTo>
                  <a:lnTo>
                    <a:pt x="432" y="778"/>
                  </a:lnTo>
                  <a:lnTo>
                    <a:pt x="433" y="779"/>
                  </a:lnTo>
                  <a:lnTo>
                    <a:pt x="434" y="778"/>
                  </a:lnTo>
                  <a:lnTo>
                    <a:pt x="435" y="773"/>
                  </a:lnTo>
                  <a:lnTo>
                    <a:pt x="434" y="766"/>
                  </a:lnTo>
                  <a:lnTo>
                    <a:pt x="434" y="763"/>
                  </a:lnTo>
                  <a:lnTo>
                    <a:pt x="431" y="759"/>
                  </a:lnTo>
                  <a:lnTo>
                    <a:pt x="427" y="756"/>
                  </a:lnTo>
                  <a:lnTo>
                    <a:pt x="426" y="756"/>
                  </a:lnTo>
                  <a:lnTo>
                    <a:pt x="425" y="750"/>
                  </a:lnTo>
                  <a:lnTo>
                    <a:pt x="425" y="744"/>
                  </a:lnTo>
                  <a:lnTo>
                    <a:pt x="425" y="743"/>
                  </a:lnTo>
                  <a:lnTo>
                    <a:pt x="428" y="741"/>
                  </a:lnTo>
                  <a:lnTo>
                    <a:pt x="432" y="739"/>
                  </a:lnTo>
                  <a:lnTo>
                    <a:pt x="436" y="738"/>
                  </a:lnTo>
                  <a:lnTo>
                    <a:pt x="439" y="739"/>
                  </a:lnTo>
                  <a:lnTo>
                    <a:pt x="446" y="743"/>
                  </a:lnTo>
                  <a:lnTo>
                    <a:pt x="451" y="747"/>
                  </a:lnTo>
                  <a:lnTo>
                    <a:pt x="454" y="749"/>
                  </a:lnTo>
                  <a:lnTo>
                    <a:pt x="456" y="751"/>
                  </a:lnTo>
                  <a:lnTo>
                    <a:pt x="456" y="754"/>
                  </a:lnTo>
                  <a:lnTo>
                    <a:pt x="456" y="755"/>
                  </a:lnTo>
                  <a:lnTo>
                    <a:pt x="457" y="756"/>
                  </a:lnTo>
                  <a:lnTo>
                    <a:pt x="461" y="756"/>
                  </a:lnTo>
                  <a:lnTo>
                    <a:pt x="462" y="755"/>
                  </a:lnTo>
                  <a:lnTo>
                    <a:pt x="462" y="754"/>
                  </a:lnTo>
                  <a:lnTo>
                    <a:pt x="465" y="754"/>
                  </a:lnTo>
                  <a:lnTo>
                    <a:pt x="470" y="754"/>
                  </a:lnTo>
                  <a:lnTo>
                    <a:pt x="483" y="755"/>
                  </a:lnTo>
                  <a:lnTo>
                    <a:pt x="488" y="756"/>
                  </a:lnTo>
                  <a:lnTo>
                    <a:pt x="490" y="755"/>
                  </a:lnTo>
                  <a:lnTo>
                    <a:pt x="495" y="757"/>
                  </a:lnTo>
                  <a:lnTo>
                    <a:pt x="496" y="758"/>
                  </a:lnTo>
                  <a:lnTo>
                    <a:pt x="501" y="762"/>
                  </a:lnTo>
                  <a:lnTo>
                    <a:pt x="508" y="769"/>
                  </a:lnTo>
                  <a:lnTo>
                    <a:pt x="509" y="770"/>
                  </a:lnTo>
                  <a:lnTo>
                    <a:pt x="511" y="773"/>
                  </a:lnTo>
                  <a:lnTo>
                    <a:pt x="513" y="775"/>
                  </a:lnTo>
                  <a:lnTo>
                    <a:pt x="515" y="778"/>
                  </a:lnTo>
                  <a:lnTo>
                    <a:pt x="517" y="779"/>
                  </a:lnTo>
                  <a:lnTo>
                    <a:pt x="517" y="780"/>
                  </a:lnTo>
                  <a:lnTo>
                    <a:pt x="519" y="785"/>
                  </a:lnTo>
                  <a:lnTo>
                    <a:pt x="521" y="790"/>
                  </a:lnTo>
                  <a:lnTo>
                    <a:pt x="525" y="793"/>
                  </a:lnTo>
                  <a:lnTo>
                    <a:pt x="528" y="797"/>
                  </a:lnTo>
                  <a:lnTo>
                    <a:pt x="534" y="801"/>
                  </a:lnTo>
                  <a:lnTo>
                    <a:pt x="543" y="806"/>
                  </a:lnTo>
                  <a:lnTo>
                    <a:pt x="547" y="807"/>
                  </a:lnTo>
                  <a:lnTo>
                    <a:pt x="547" y="809"/>
                  </a:lnTo>
                  <a:lnTo>
                    <a:pt x="547" y="813"/>
                  </a:lnTo>
                  <a:lnTo>
                    <a:pt x="548" y="814"/>
                  </a:lnTo>
                  <a:lnTo>
                    <a:pt x="552" y="816"/>
                  </a:lnTo>
                  <a:lnTo>
                    <a:pt x="558" y="816"/>
                  </a:lnTo>
                  <a:lnTo>
                    <a:pt x="559" y="816"/>
                  </a:lnTo>
                  <a:lnTo>
                    <a:pt x="560" y="814"/>
                  </a:lnTo>
                  <a:lnTo>
                    <a:pt x="561" y="812"/>
                  </a:lnTo>
                  <a:lnTo>
                    <a:pt x="561" y="809"/>
                  </a:lnTo>
                  <a:lnTo>
                    <a:pt x="562" y="807"/>
                  </a:lnTo>
                  <a:lnTo>
                    <a:pt x="561" y="806"/>
                  </a:lnTo>
                  <a:lnTo>
                    <a:pt x="561" y="805"/>
                  </a:lnTo>
                  <a:lnTo>
                    <a:pt x="561" y="803"/>
                  </a:lnTo>
                  <a:lnTo>
                    <a:pt x="565" y="802"/>
                  </a:lnTo>
                  <a:lnTo>
                    <a:pt x="572" y="799"/>
                  </a:lnTo>
                  <a:lnTo>
                    <a:pt x="577" y="799"/>
                  </a:lnTo>
                  <a:lnTo>
                    <a:pt x="587" y="799"/>
                  </a:lnTo>
                  <a:lnTo>
                    <a:pt x="591" y="801"/>
                  </a:lnTo>
                  <a:lnTo>
                    <a:pt x="594" y="801"/>
                  </a:lnTo>
                  <a:lnTo>
                    <a:pt x="596" y="802"/>
                  </a:lnTo>
                  <a:lnTo>
                    <a:pt x="595" y="804"/>
                  </a:lnTo>
                  <a:lnTo>
                    <a:pt x="594" y="808"/>
                  </a:lnTo>
                  <a:lnTo>
                    <a:pt x="595" y="814"/>
                  </a:lnTo>
                  <a:lnTo>
                    <a:pt x="596" y="817"/>
                  </a:lnTo>
                  <a:lnTo>
                    <a:pt x="596" y="819"/>
                  </a:lnTo>
                  <a:lnTo>
                    <a:pt x="597" y="821"/>
                  </a:lnTo>
                  <a:lnTo>
                    <a:pt x="597" y="825"/>
                  </a:lnTo>
                  <a:lnTo>
                    <a:pt x="597" y="826"/>
                  </a:lnTo>
                  <a:lnTo>
                    <a:pt x="600" y="828"/>
                  </a:lnTo>
                  <a:lnTo>
                    <a:pt x="610" y="832"/>
                  </a:lnTo>
                  <a:lnTo>
                    <a:pt x="614" y="834"/>
                  </a:lnTo>
                  <a:lnTo>
                    <a:pt x="619" y="838"/>
                  </a:lnTo>
                  <a:lnTo>
                    <a:pt x="622" y="842"/>
                  </a:lnTo>
                  <a:lnTo>
                    <a:pt x="624" y="844"/>
                  </a:lnTo>
                  <a:lnTo>
                    <a:pt x="624" y="847"/>
                  </a:lnTo>
                  <a:lnTo>
                    <a:pt x="624" y="848"/>
                  </a:lnTo>
                  <a:lnTo>
                    <a:pt x="629" y="850"/>
                  </a:lnTo>
                  <a:lnTo>
                    <a:pt x="641" y="853"/>
                  </a:lnTo>
                  <a:lnTo>
                    <a:pt x="644" y="854"/>
                  </a:lnTo>
                  <a:lnTo>
                    <a:pt x="649" y="854"/>
                  </a:lnTo>
                  <a:lnTo>
                    <a:pt x="654" y="855"/>
                  </a:lnTo>
                  <a:close/>
                  <a:moveTo>
                    <a:pt x="575" y="987"/>
                  </a:moveTo>
                  <a:lnTo>
                    <a:pt x="570" y="982"/>
                  </a:lnTo>
                  <a:lnTo>
                    <a:pt x="567" y="979"/>
                  </a:lnTo>
                  <a:lnTo>
                    <a:pt x="565" y="974"/>
                  </a:lnTo>
                  <a:lnTo>
                    <a:pt x="562" y="970"/>
                  </a:lnTo>
                  <a:lnTo>
                    <a:pt x="560" y="967"/>
                  </a:lnTo>
                  <a:lnTo>
                    <a:pt x="556" y="964"/>
                  </a:lnTo>
                  <a:lnTo>
                    <a:pt x="554" y="961"/>
                  </a:lnTo>
                  <a:lnTo>
                    <a:pt x="553" y="958"/>
                  </a:lnTo>
                  <a:lnTo>
                    <a:pt x="550" y="956"/>
                  </a:lnTo>
                  <a:lnTo>
                    <a:pt x="548" y="954"/>
                  </a:lnTo>
                  <a:lnTo>
                    <a:pt x="544" y="953"/>
                  </a:lnTo>
                  <a:lnTo>
                    <a:pt x="541" y="953"/>
                  </a:lnTo>
                  <a:lnTo>
                    <a:pt x="535" y="953"/>
                  </a:lnTo>
                  <a:lnTo>
                    <a:pt x="528" y="953"/>
                  </a:lnTo>
                  <a:lnTo>
                    <a:pt x="523" y="953"/>
                  </a:lnTo>
                  <a:lnTo>
                    <a:pt x="517" y="952"/>
                  </a:lnTo>
                  <a:lnTo>
                    <a:pt x="514" y="949"/>
                  </a:lnTo>
                  <a:lnTo>
                    <a:pt x="511" y="948"/>
                  </a:lnTo>
                  <a:lnTo>
                    <a:pt x="506" y="944"/>
                  </a:lnTo>
                  <a:lnTo>
                    <a:pt x="500" y="941"/>
                  </a:lnTo>
                  <a:lnTo>
                    <a:pt x="496" y="941"/>
                  </a:lnTo>
                  <a:lnTo>
                    <a:pt x="491" y="938"/>
                  </a:lnTo>
                  <a:lnTo>
                    <a:pt x="483" y="936"/>
                  </a:lnTo>
                  <a:lnTo>
                    <a:pt x="481" y="935"/>
                  </a:lnTo>
                  <a:lnTo>
                    <a:pt x="479" y="935"/>
                  </a:lnTo>
                  <a:lnTo>
                    <a:pt x="474" y="932"/>
                  </a:lnTo>
                  <a:lnTo>
                    <a:pt x="468" y="927"/>
                  </a:lnTo>
                  <a:lnTo>
                    <a:pt x="465" y="926"/>
                  </a:lnTo>
                  <a:lnTo>
                    <a:pt x="461" y="923"/>
                  </a:lnTo>
                  <a:lnTo>
                    <a:pt x="457" y="920"/>
                  </a:lnTo>
                  <a:lnTo>
                    <a:pt x="455" y="919"/>
                  </a:lnTo>
                  <a:lnTo>
                    <a:pt x="451" y="917"/>
                  </a:lnTo>
                  <a:lnTo>
                    <a:pt x="449" y="914"/>
                  </a:lnTo>
                  <a:lnTo>
                    <a:pt x="447" y="912"/>
                  </a:lnTo>
                  <a:lnTo>
                    <a:pt x="444" y="909"/>
                  </a:lnTo>
                  <a:lnTo>
                    <a:pt x="443" y="904"/>
                  </a:lnTo>
                  <a:lnTo>
                    <a:pt x="445" y="903"/>
                  </a:lnTo>
                  <a:lnTo>
                    <a:pt x="448" y="902"/>
                  </a:lnTo>
                  <a:lnTo>
                    <a:pt x="451" y="903"/>
                  </a:lnTo>
                  <a:lnTo>
                    <a:pt x="455" y="904"/>
                  </a:lnTo>
                  <a:lnTo>
                    <a:pt x="459" y="907"/>
                  </a:lnTo>
                  <a:lnTo>
                    <a:pt x="463" y="909"/>
                  </a:lnTo>
                  <a:lnTo>
                    <a:pt x="468" y="912"/>
                  </a:lnTo>
                  <a:lnTo>
                    <a:pt x="472" y="915"/>
                  </a:lnTo>
                  <a:lnTo>
                    <a:pt x="476" y="917"/>
                  </a:lnTo>
                  <a:lnTo>
                    <a:pt x="479" y="918"/>
                  </a:lnTo>
                  <a:lnTo>
                    <a:pt x="485" y="922"/>
                  </a:lnTo>
                  <a:lnTo>
                    <a:pt x="489" y="924"/>
                  </a:lnTo>
                  <a:lnTo>
                    <a:pt x="490" y="925"/>
                  </a:lnTo>
                  <a:lnTo>
                    <a:pt x="492" y="926"/>
                  </a:lnTo>
                  <a:lnTo>
                    <a:pt x="493" y="925"/>
                  </a:lnTo>
                  <a:lnTo>
                    <a:pt x="497" y="926"/>
                  </a:lnTo>
                  <a:lnTo>
                    <a:pt x="503" y="927"/>
                  </a:lnTo>
                  <a:lnTo>
                    <a:pt x="505" y="929"/>
                  </a:lnTo>
                  <a:lnTo>
                    <a:pt x="508" y="930"/>
                  </a:lnTo>
                  <a:lnTo>
                    <a:pt x="511" y="930"/>
                  </a:lnTo>
                  <a:lnTo>
                    <a:pt x="513" y="932"/>
                  </a:lnTo>
                  <a:lnTo>
                    <a:pt x="516" y="933"/>
                  </a:lnTo>
                  <a:lnTo>
                    <a:pt x="523" y="934"/>
                  </a:lnTo>
                  <a:lnTo>
                    <a:pt x="529" y="934"/>
                  </a:lnTo>
                  <a:lnTo>
                    <a:pt x="534" y="934"/>
                  </a:lnTo>
                  <a:lnTo>
                    <a:pt x="537" y="934"/>
                  </a:lnTo>
                  <a:lnTo>
                    <a:pt x="538" y="934"/>
                  </a:lnTo>
                  <a:lnTo>
                    <a:pt x="542" y="934"/>
                  </a:lnTo>
                  <a:lnTo>
                    <a:pt x="544" y="934"/>
                  </a:lnTo>
                  <a:lnTo>
                    <a:pt x="546" y="935"/>
                  </a:lnTo>
                  <a:lnTo>
                    <a:pt x="548" y="933"/>
                  </a:lnTo>
                  <a:lnTo>
                    <a:pt x="550" y="929"/>
                  </a:lnTo>
                  <a:lnTo>
                    <a:pt x="550" y="927"/>
                  </a:lnTo>
                  <a:lnTo>
                    <a:pt x="548" y="925"/>
                  </a:lnTo>
                  <a:lnTo>
                    <a:pt x="543" y="922"/>
                  </a:lnTo>
                  <a:lnTo>
                    <a:pt x="538" y="921"/>
                  </a:lnTo>
                  <a:lnTo>
                    <a:pt x="535" y="920"/>
                  </a:lnTo>
                  <a:lnTo>
                    <a:pt x="535" y="921"/>
                  </a:lnTo>
                  <a:lnTo>
                    <a:pt x="531" y="920"/>
                  </a:lnTo>
                  <a:lnTo>
                    <a:pt x="524" y="917"/>
                  </a:lnTo>
                  <a:lnTo>
                    <a:pt x="516" y="914"/>
                  </a:lnTo>
                  <a:lnTo>
                    <a:pt x="509" y="913"/>
                  </a:lnTo>
                  <a:lnTo>
                    <a:pt x="507" y="912"/>
                  </a:lnTo>
                  <a:lnTo>
                    <a:pt x="504" y="910"/>
                  </a:lnTo>
                  <a:lnTo>
                    <a:pt x="501" y="907"/>
                  </a:lnTo>
                  <a:lnTo>
                    <a:pt x="500" y="904"/>
                  </a:lnTo>
                  <a:lnTo>
                    <a:pt x="497" y="902"/>
                  </a:lnTo>
                  <a:lnTo>
                    <a:pt x="494" y="900"/>
                  </a:lnTo>
                  <a:lnTo>
                    <a:pt x="490" y="897"/>
                  </a:lnTo>
                  <a:lnTo>
                    <a:pt x="486" y="896"/>
                  </a:lnTo>
                  <a:lnTo>
                    <a:pt x="484" y="894"/>
                  </a:lnTo>
                  <a:lnTo>
                    <a:pt x="480" y="892"/>
                  </a:lnTo>
                  <a:lnTo>
                    <a:pt x="476" y="891"/>
                  </a:lnTo>
                  <a:lnTo>
                    <a:pt x="468" y="889"/>
                  </a:lnTo>
                  <a:lnTo>
                    <a:pt x="460" y="888"/>
                  </a:lnTo>
                  <a:lnTo>
                    <a:pt x="459" y="887"/>
                  </a:lnTo>
                  <a:lnTo>
                    <a:pt x="455" y="886"/>
                  </a:lnTo>
                  <a:lnTo>
                    <a:pt x="448" y="886"/>
                  </a:lnTo>
                  <a:lnTo>
                    <a:pt x="444" y="886"/>
                  </a:lnTo>
                  <a:lnTo>
                    <a:pt x="441" y="886"/>
                  </a:lnTo>
                  <a:lnTo>
                    <a:pt x="436" y="886"/>
                  </a:lnTo>
                  <a:lnTo>
                    <a:pt x="434" y="886"/>
                  </a:lnTo>
                  <a:lnTo>
                    <a:pt x="432" y="886"/>
                  </a:lnTo>
                  <a:lnTo>
                    <a:pt x="430" y="887"/>
                  </a:lnTo>
                  <a:lnTo>
                    <a:pt x="426" y="888"/>
                  </a:lnTo>
                  <a:lnTo>
                    <a:pt x="423" y="889"/>
                  </a:lnTo>
                  <a:lnTo>
                    <a:pt x="421" y="889"/>
                  </a:lnTo>
                  <a:lnTo>
                    <a:pt x="418" y="891"/>
                  </a:lnTo>
                  <a:lnTo>
                    <a:pt x="415" y="894"/>
                  </a:lnTo>
                  <a:lnTo>
                    <a:pt x="414" y="894"/>
                  </a:lnTo>
                  <a:lnTo>
                    <a:pt x="412" y="894"/>
                  </a:lnTo>
                  <a:lnTo>
                    <a:pt x="411" y="894"/>
                  </a:lnTo>
                  <a:lnTo>
                    <a:pt x="410" y="894"/>
                  </a:lnTo>
                  <a:lnTo>
                    <a:pt x="410" y="896"/>
                  </a:lnTo>
                  <a:lnTo>
                    <a:pt x="410" y="897"/>
                  </a:lnTo>
                  <a:lnTo>
                    <a:pt x="411" y="904"/>
                  </a:lnTo>
                  <a:lnTo>
                    <a:pt x="412" y="907"/>
                  </a:lnTo>
                  <a:lnTo>
                    <a:pt x="418" y="911"/>
                  </a:lnTo>
                  <a:lnTo>
                    <a:pt x="424" y="918"/>
                  </a:lnTo>
                  <a:lnTo>
                    <a:pt x="428" y="923"/>
                  </a:lnTo>
                  <a:lnTo>
                    <a:pt x="431" y="925"/>
                  </a:lnTo>
                  <a:lnTo>
                    <a:pt x="432" y="927"/>
                  </a:lnTo>
                  <a:lnTo>
                    <a:pt x="433" y="929"/>
                  </a:lnTo>
                  <a:lnTo>
                    <a:pt x="436" y="931"/>
                  </a:lnTo>
                  <a:lnTo>
                    <a:pt x="441" y="933"/>
                  </a:lnTo>
                  <a:lnTo>
                    <a:pt x="442" y="935"/>
                  </a:lnTo>
                  <a:lnTo>
                    <a:pt x="447" y="939"/>
                  </a:lnTo>
                  <a:lnTo>
                    <a:pt x="450" y="943"/>
                  </a:lnTo>
                  <a:lnTo>
                    <a:pt x="455" y="945"/>
                  </a:lnTo>
                  <a:lnTo>
                    <a:pt x="460" y="947"/>
                  </a:lnTo>
                  <a:lnTo>
                    <a:pt x="463" y="948"/>
                  </a:lnTo>
                  <a:lnTo>
                    <a:pt x="465" y="949"/>
                  </a:lnTo>
                  <a:lnTo>
                    <a:pt x="467" y="950"/>
                  </a:lnTo>
                  <a:lnTo>
                    <a:pt x="470" y="953"/>
                  </a:lnTo>
                  <a:lnTo>
                    <a:pt x="473" y="955"/>
                  </a:lnTo>
                  <a:lnTo>
                    <a:pt x="474" y="955"/>
                  </a:lnTo>
                  <a:lnTo>
                    <a:pt x="480" y="957"/>
                  </a:lnTo>
                  <a:lnTo>
                    <a:pt x="484" y="958"/>
                  </a:lnTo>
                  <a:lnTo>
                    <a:pt x="490" y="960"/>
                  </a:lnTo>
                  <a:lnTo>
                    <a:pt x="495" y="962"/>
                  </a:lnTo>
                  <a:lnTo>
                    <a:pt x="496" y="964"/>
                  </a:lnTo>
                  <a:lnTo>
                    <a:pt x="503" y="968"/>
                  </a:lnTo>
                  <a:lnTo>
                    <a:pt x="509" y="970"/>
                  </a:lnTo>
                  <a:lnTo>
                    <a:pt x="514" y="971"/>
                  </a:lnTo>
                  <a:lnTo>
                    <a:pt x="518" y="972"/>
                  </a:lnTo>
                  <a:lnTo>
                    <a:pt x="519" y="972"/>
                  </a:lnTo>
                  <a:lnTo>
                    <a:pt x="524" y="973"/>
                  </a:lnTo>
                  <a:lnTo>
                    <a:pt x="527" y="974"/>
                  </a:lnTo>
                  <a:lnTo>
                    <a:pt x="530" y="976"/>
                  </a:lnTo>
                  <a:lnTo>
                    <a:pt x="538" y="976"/>
                  </a:lnTo>
                  <a:lnTo>
                    <a:pt x="542" y="977"/>
                  </a:lnTo>
                  <a:lnTo>
                    <a:pt x="546" y="977"/>
                  </a:lnTo>
                  <a:lnTo>
                    <a:pt x="548" y="977"/>
                  </a:lnTo>
                  <a:lnTo>
                    <a:pt x="552" y="977"/>
                  </a:lnTo>
                  <a:lnTo>
                    <a:pt x="556" y="978"/>
                  </a:lnTo>
                  <a:lnTo>
                    <a:pt x="563" y="982"/>
                  </a:lnTo>
                  <a:lnTo>
                    <a:pt x="570" y="988"/>
                  </a:lnTo>
                  <a:lnTo>
                    <a:pt x="577" y="992"/>
                  </a:lnTo>
                  <a:lnTo>
                    <a:pt x="586" y="994"/>
                  </a:lnTo>
                  <a:lnTo>
                    <a:pt x="594" y="996"/>
                  </a:lnTo>
                  <a:lnTo>
                    <a:pt x="598" y="997"/>
                  </a:lnTo>
                  <a:lnTo>
                    <a:pt x="593" y="994"/>
                  </a:lnTo>
                  <a:lnTo>
                    <a:pt x="575" y="987"/>
                  </a:lnTo>
                  <a:close/>
                  <a:moveTo>
                    <a:pt x="709" y="983"/>
                  </a:moveTo>
                  <a:lnTo>
                    <a:pt x="714" y="982"/>
                  </a:lnTo>
                  <a:lnTo>
                    <a:pt x="719" y="981"/>
                  </a:lnTo>
                  <a:lnTo>
                    <a:pt x="722" y="981"/>
                  </a:lnTo>
                  <a:lnTo>
                    <a:pt x="724" y="981"/>
                  </a:lnTo>
                  <a:lnTo>
                    <a:pt x="725" y="983"/>
                  </a:lnTo>
                  <a:lnTo>
                    <a:pt x="724" y="987"/>
                  </a:lnTo>
                  <a:lnTo>
                    <a:pt x="723" y="989"/>
                  </a:lnTo>
                  <a:lnTo>
                    <a:pt x="723" y="992"/>
                  </a:lnTo>
                  <a:lnTo>
                    <a:pt x="723" y="994"/>
                  </a:lnTo>
                  <a:lnTo>
                    <a:pt x="723" y="996"/>
                  </a:lnTo>
                  <a:lnTo>
                    <a:pt x="722" y="1000"/>
                  </a:lnTo>
                  <a:lnTo>
                    <a:pt x="721" y="1002"/>
                  </a:lnTo>
                  <a:lnTo>
                    <a:pt x="719" y="1005"/>
                  </a:lnTo>
                  <a:lnTo>
                    <a:pt x="717" y="1006"/>
                  </a:lnTo>
                  <a:lnTo>
                    <a:pt x="714" y="1007"/>
                  </a:lnTo>
                  <a:lnTo>
                    <a:pt x="711" y="1008"/>
                  </a:lnTo>
                  <a:lnTo>
                    <a:pt x="707" y="1008"/>
                  </a:lnTo>
                  <a:lnTo>
                    <a:pt x="704" y="1008"/>
                  </a:lnTo>
                  <a:lnTo>
                    <a:pt x="701" y="1008"/>
                  </a:lnTo>
                  <a:lnTo>
                    <a:pt x="699" y="1008"/>
                  </a:lnTo>
                  <a:lnTo>
                    <a:pt x="693" y="1008"/>
                  </a:lnTo>
                  <a:lnTo>
                    <a:pt x="688" y="1008"/>
                  </a:lnTo>
                  <a:lnTo>
                    <a:pt x="684" y="1008"/>
                  </a:lnTo>
                  <a:lnTo>
                    <a:pt x="680" y="1008"/>
                  </a:lnTo>
                  <a:lnTo>
                    <a:pt x="675" y="1007"/>
                  </a:lnTo>
                  <a:lnTo>
                    <a:pt x="669" y="1007"/>
                  </a:lnTo>
                  <a:lnTo>
                    <a:pt x="667" y="1007"/>
                  </a:lnTo>
                  <a:lnTo>
                    <a:pt x="664" y="1007"/>
                  </a:lnTo>
                  <a:lnTo>
                    <a:pt x="659" y="1004"/>
                  </a:lnTo>
                  <a:lnTo>
                    <a:pt x="657" y="1002"/>
                  </a:lnTo>
                  <a:lnTo>
                    <a:pt x="657" y="1000"/>
                  </a:lnTo>
                  <a:lnTo>
                    <a:pt x="656" y="996"/>
                  </a:lnTo>
                  <a:lnTo>
                    <a:pt x="656" y="993"/>
                  </a:lnTo>
                  <a:lnTo>
                    <a:pt x="656" y="990"/>
                  </a:lnTo>
                  <a:lnTo>
                    <a:pt x="654" y="988"/>
                  </a:lnTo>
                  <a:lnTo>
                    <a:pt x="652" y="987"/>
                  </a:lnTo>
                  <a:lnTo>
                    <a:pt x="648" y="987"/>
                  </a:lnTo>
                  <a:lnTo>
                    <a:pt x="646" y="987"/>
                  </a:lnTo>
                  <a:lnTo>
                    <a:pt x="644" y="987"/>
                  </a:lnTo>
                  <a:lnTo>
                    <a:pt x="641" y="987"/>
                  </a:lnTo>
                  <a:lnTo>
                    <a:pt x="637" y="987"/>
                  </a:lnTo>
                  <a:lnTo>
                    <a:pt x="634" y="987"/>
                  </a:lnTo>
                  <a:lnTo>
                    <a:pt x="631" y="987"/>
                  </a:lnTo>
                  <a:lnTo>
                    <a:pt x="626" y="987"/>
                  </a:lnTo>
                  <a:lnTo>
                    <a:pt x="622" y="985"/>
                  </a:lnTo>
                  <a:lnTo>
                    <a:pt x="618" y="984"/>
                  </a:lnTo>
                  <a:lnTo>
                    <a:pt x="613" y="984"/>
                  </a:lnTo>
                  <a:lnTo>
                    <a:pt x="609" y="984"/>
                  </a:lnTo>
                  <a:lnTo>
                    <a:pt x="607" y="984"/>
                  </a:lnTo>
                  <a:lnTo>
                    <a:pt x="600" y="984"/>
                  </a:lnTo>
                  <a:lnTo>
                    <a:pt x="593" y="982"/>
                  </a:lnTo>
                  <a:lnTo>
                    <a:pt x="588" y="981"/>
                  </a:lnTo>
                  <a:lnTo>
                    <a:pt x="588" y="979"/>
                  </a:lnTo>
                  <a:lnTo>
                    <a:pt x="583" y="974"/>
                  </a:lnTo>
                  <a:lnTo>
                    <a:pt x="576" y="970"/>
                  </a:lnTo>
                  <a:lnTo>
                    <a:pt x="574" y="969"/>
                  </a:lnTo>
                  <a:lnTo>
                    <a:pt x="572" y="966"/>
                  </a:lnTo>
                  <a:lnTo>
                    <a:pt x="571" y="964"/>
                  </a:lnTo>
                  <a:lnTo>
                    <a:pt x="571" y="960"/>
                  </a:lnTo>
                  <a:lnTo>
                    <a:pt x="571" y="956"/>
                  </a:lnTo>
                  <a:lnTo>
                    <a:pt x="570" y="953"/>
                  </a:lnTo>
                  <a:lnTo>
                    <a:pt x="571" y="949"/>
                  </a:lnTo>
                  <a:lnTo>
                    <a:pt x="574" y="948"/>
                  </a:lnTo>
                  <a:lnTo>
                    <a:pt x="577" y="948"/>
                  </a:lnTo>
                  <a:lnTo>
                    <a:pt x="583" y="953"/>
                  </a:lnTo>
                  <a:lnTo>
                    <a:pt x="589" y="957"/>
                  </a:lnTo>
                  <a:lnTo>
                    <a:pt x="596" y="960"/>
                  </a:lnTo>
                  <a:lnTo>
                    <a:pt x="601" y="961"/>
                  </a:lnTo>
                  <a:lnTo>
                    <a:pt x="602" y="961"/>
                  </a:lnTo>
                  <a:lnTo>
                    <a:pt x="608" y="965"/>
                  </a:lnTo>
                  <a:lnTo>
                    <a:pt x="612" y="968"/>
                  </a:lnTo>
                  <a:lnTo>
                    <a:pt x="616" y="970"/>
                  </a:lnTo>
                  <a:lnTo>
                    <a:pt x="618" y="971"/>
                  </a:lnTo>
                  <a:lnTo>
                    <a:pt x="622" y="971"/>
                  </a:lnTo>
                  <a:lnTo>
                    <a:pt x="624" y="972"/>
                  </a:lnTo>
                  <a:lnTo>
                    <a:pt x="626" y="973"/>
                  </a:lnTo>
                  <a:lnTo>
                    <a:pt x="628" y="973"/>
                  </a:lnTo>
                  <a:lnTo>
                    <a:pt x="629" y="971"/>
                  </a:lnTo>
                  <a:lnTo>
                    <a:pt x="631" y="967"/>
                  </a:lnTo>
                  <a:lnTo>
                    <a:pt x="630" y="964"/>
                  </a:lnTo>
                  <a:lnTo>
                    <a:pt x="626" y="961"/>
                  </a:lnTo>
                  <a:lnTo>
                    <a:pt x="623" y="960"/>
                  </a:lnTo>
                  <a:lnTo>
                    <a:pt x="621" y="959"/>
                  </a:lnTo>
                  <a:lnTo>
                    <a:pt x="618" y="958"/>
                  </a:lnTo>
                  <a:lnTo>
                    <a:pt x="616" y="957"/>
                  </a:lnTo>
                  <a:lnTo>
                    <a:pt x="612" y="956"/>
                  </a:lnTo>
                  <a:lnTo>
                    <a:pt x="609" y="954"/>
                  </a:lnTo>
                  <a:lnTo>
                    <a:pt x="607" y="952"/>
                  </a:lnTo>
                  <a:lnTo>
                    <a:pt x="606" y="952"/>
                  </a:lnTo>
                  <a:lnTo>
                    <a:pt x="601" y="948"/>
                  </a:lnTo>
                  <a:lnTo>
                    <a:pt x="596" y="945"/>
                  </a:lnTo>
                  <a:lnTo>
                    <a:pt x="594" y="944"/>
                  </a:lnTo>
                  <a:lnTo>
                    <a:pt x="593" y="942"/>
                  </a:lnTo>
                  <a:lnTo>
                    <a:pt x="591" y="941"/>
                  </a:lnTo>
                  <a:lnTo>
                    <a:pt x="591" y="938"/>
                  </a:lnTo>
                  <a:lnTo>
                    <a:pt x="591" y="935"/>
                  </a:lnTo>
                  <a:lnTo>
                    <a:pt x="590" y="934"/>
                  </a:lnTo>
                  <a:lnTo>
                    <a:pt x="590" y="932"/>
                  </a:lnTo>
                  <a:lnTo>
                    <a:pt x="593" y="927"/>
                  </a:lnTo>
                  <a:lnTo>
                    <a:pt x="593" y="926"/>
                  </a:lnTo>
                  <a:lnTo>
                    <a:pt x="593" y="922"/>
                  </a:lnTo>
                  <a:lnTo>
                    <a:pt x="593" y="919"/>
                  </a:lnTo>
                  <a:lnTo>
                    <a:pt x="591" y="917"/>
                  </a:lnTo>
                  <a:lnTo>
                    <a:pt x="590" y="914"/>
                  </a:lnTo>
                  <a:lnTo>
                    <a:pt x="587" y="913"/>
                  </a:lnTo>
                  <a:lnTo>
                    <a:pt x="584" y="912"/>
                  </a:lnTo>
                  <a:lnTo>
                    <a:pt x="581" y="912"/>
                  </a:lnTo>
                  <a:lnTo>
                    <a:pt x="576" y="912"/>
                  </a:lnTo>
                  <a:lnTo>
                    <a:pt x="575" y="911"/>
                  </a:lnTo>
                  <a:lnTo>
                    <a:pt x="570" y="911"/>
                  </a:lnTo>
                  <a:lnTo>
                    <a:pt x="561" y="910"/>
                  </a:lnTo>
                  <a:lnTo>
                    <a:pt x="556" y="909"/>
                  </a:lnTo>
                  <a:lnTo>
                    <a:pt x="553" y="909"/>
                  </a:lnTo>
                  <a:lnTo>
                    <a:pt x="550" y="909"/>
                  </a:lnTo>
                  <a:lnTo>
                    <a:pt x="548" y="908"/>
                  </a:lnTo>
                  <a:lnTo>
                    <a:pt x="538" y="904"/>
                  </a:lnTo>
                  <a:lnTo>
                    <a:pt x="527" y="900"/>
                  </a:lnTo>
                  <a:lnTo>
                    <a:pt x="523" y="898"/>
                  </a:lnTo>
                  <a:lnTo>
                    <a:pt x="519" y="897"/>
                  </a:lnTo>
                  <a:lnTo>
                    <a:pt x="517" y="895"/>
                  </a:lnTo>
                  <a:lnTo>
                    <a:pt x="513" y="890"/>
                  </a:lnTo>
                  <a:lnTo>
                    <a:pt x="509" y="887"/>
                  </a:lnTo>
                  <a:lnTo>
                    <a:pt x="505" y="884"/>
                  </a:lnTo>
                  <a:lnTo>
                    <a:pt x="501" y="880"/>
                  </a:lnTo>
                  <a:lnTo>
                    <a:pt x="500" y="878"/>
                  </a:lnTo>
                  <a:lnTo>
                    <a:pt x="498" y="873"/>
                  </a:lnTo>
                  <a:lnTo>
                    <a:pt x="497" y="866"/>
                  </a:lnTo>
                  <a:lnTo>
                    <a:pt x="495" y="863"/>
                  </a:lnTo>
                  <a:lnTo>
                    <a:pt x="497" y="859"/>
                  </a:lnTo>
                  <a:lnTo>
                    <a:pt x="500" y="855"/>
                  </a:lnTo>
                  <a:lnTo>
                    <a:pt x="504" y="856"/>
                  </a:lnTo>
                  <a:lnTo>
                    <a:pt x="507" y="860"/>
                  </a:lnTo>
                  <a:lnTo>
                    <a:pt x="507" y="861"/>
                  </a:lnTo>
                  <a:lnTo>
                    <a:pt x="507" y="863"/>
                  </a:lnTo>
                  <a:lnTo>
                    <a:pt x="508" y="866"/>
                  </a:lnTo>
                  <a:lnTo>
                    <a:pt x="511" y="868"/>
                  </a:lnTo>
                  <a:lnTo>
                    <a:pt x="515" y="871"/>
                  </a:lnTo>
                  <a:lnTo>
                    <a:pt x="517" y="872"/>
                  </a:lnTo>
                  <a:lnTo>
                    <a:pt x="521" y="873"/>
                  </a:lnTo>
                  <a:lnTo>
                    <a:pt x="525" y="875"/>
                  </a:lnTo>
                  <a:lnTo>
                    <a:pt x="528" y="876"/>
                  </a:lnTo>
                  <a:lnTo>
                    <a:pt x="535" y="880"/>
                  </a:lnTo>
                  <a:lnTo>
                    <a:pt x="538" y="882"/>
                  </a:lnTo>
                  <a:lnTo>
                    <a:pt x="541" y="884"/>
                  </a:lnTo>
                  <a:lnTo>
                    <a:pt x="546" y="885"/>
                  </a:lnTo>
                  <a:lnTo>
                    <a:pt x="548" y="886"/>
                  </a:lnTo>
                  <a:lnTo>
                    <a:pt x="549" y="886"/>
                  </a:lnTo>
                  <a:lnTo>
                    <a:pt x="553" y="886"/>
                  </a:lnTo>
                  <a:lnTo>
                    <a:pt x="559" y="886"/>
                  </a:lnTo>
                  <a:lnTo>
                    <a:pt x="560" y="886"/>
                  </a:lnTo>
                  <a:lnTo>
                    <a:pt x="563" y="886"/>
                  </a:lnTo>
                  <a:lnTo>
                    <a:pt x="565" y="886"/>
                  </a:lnTo>
                  <a:lnTo>
                    <a:pt x="569" y="888"/>
                  </a:lnTo>
                  <a:lnTo>
                    <a:pt x="571" y="888"/>
                  </a:lnTo>
                  <a:lnTo>
                    <a:pt x="571" y="886"/>
                  </a:lnTo>
                  <a:lnTo>
                    <a:pt x="570" y="884"/>
                  </a:lnTo>
                  <a:lnTo>
                    <a:pt x="567" y="882"/>
                  </a:lnTo>
                  <a:lnTo>
                    <a:pt x="566" y="880"/>
                  </a:lnTo>
                  <a:lnTo>
                    <a:pt x="565" y="880"/>
                  </a:lnTo>
                  <a:lnTo>
                    <a:pt x="560" y="878"/>
                  </a:lnTo>
                  <a:lnTo>
                    <a:pt x="553" y="877"/>
                  </a:lnTo>
                  <a:lnTo>
                    <a:pt x="550" y="876"/>
                  </a:lnTo>
                  <a:lnTo>
                    <a:pt x="547" y="874"/>
                  </a:lnTo>
                  <a:lnTo>
                    <a:pt x="542" y="873"/>
                  </a:lnTo>
                  <a:lnTo>
                    <a:pt x="539" y="871"/>
                  </a:lnTo>
                  <a:lnTo>
                    <a:pt x="535" y="867"/>
                  </a:lnTo>
                  <a:lnTo>
                    <a:pt x="523" y="859"/>
                  </a:lnTo>
                  <a:lnTo>
                    <a:pt x="517" y="855"/>
                  </a:lnTo>
                  <a:lnTo>
                    <a:pt x="515" y="854"/>
                  </a:lnTo>
                  <a:lnTo>
                    <a:pt x="515" y="853"/>
                  </a:lnTo>
                  <a:lnTo>
                    <a:pt x="519" y="852"/>
                  </a:lnTo>
                  <a:lnTo>
                    <a:pt x="529" y="851"/>
                  </a:lnTo>
                  <a:lnTo>
                    <a:pt x="534" y="851"/>
                  </a:lnTo>
                  <a:lnTo>
                    <a:pt x="534" y="852"/>
                  </a:lnTo>
                  <a:lnTo>
                    <a:pt x="537" y="852"/>
                  </a:lnTo>
                  <a:lnTo>
                    <a:pt x="546" y="853"/>
                  </a:lnTo>
                  <a:lnTo>
                    <a:pt x="550" y="853"/>
                  </a:lnTo>
                  <a:lnTo>
                    <a:pt x="554" y="855"/>
                  </a:lnTo>
                  <a:lnTo>
                    <a:pt x="559" y="856"/>
                  </a:lnTo>
                  <a:lnTo>
                    <a:pt x="560" y="857"/>
                  </a:lnTo>
                  <a:lnTo>
                    <a:pt x="562" y="861"/>
                  </a:lnTo>
                  <a:lnTo>
                    <a:pt x="566" y="865"/>
                  </a:lnTo>
                  <a:lnTo>
                    <a:pt x="569" y="866"/>
                  </a:lnTo>
                  <a:lnTo>
                    <a:pt x="572" y="867"/>
                  </a:lnTo>
                  <a:lnTo>
                    <a:pt x="577" y="871"/>
                  </a:lnTo>
                  <a:lnTo>
                    <a:pt x="578" y="873"/>
                  </a:lnTo>
                  <a:lnTo>
                    <a:pt x="579" y="876"/>
                  </a:lnTo>
                  <a:lnTo>
                    <a:pt x="582" y="879"/>
                  </a:lnTo>
                  <a:lnTo>
                    <a:pt x="584" y="882"/>
                  </a:lnTo>
                  <a:lnTo>
                    <a:pt x="585" y="882"/>
                  </a:lnTo>
                  <a:lnTo>
                    <a:pt x="585" y="883"/>
                  </a:lnTo>
                  <a:lnTo>
                    <a:pt x="585" y="884"/>
                  </a:lnTo>
                  <a:lnTo>
                    <a:pt x="584" y="884"/>
                  </a:lnTo>
                  <a:lnTo>
                    <a:pt x="578" y="887"/>
                  </a:lnTo>
                  <a:lnTo>
                    <a:pt x="576" y="887"/>
                  </a:lnTo>
                  <a:lnTo>
                    <a:pt x="575" y="887"/>
                  </a:lnTo>
                  <a:lnTo>
                    <a:pt x="574" y="887"/>
                  </a:lnTo>
                  <a:lnTo>
                    <a:pt x="574" y="890"/>
                  </a:lnTo>
                  <a:lnTo>
                    <a:pt x="576" y="896"/>
                  </a:lnTo>
                  <a:lnTo>
                    <a:pt x="577" y="897"/>
                  </a:lnTo>
                  <a:lnTo>
                    <a:pt x="582" y="898"/>
                  </a:lnTo>
                  <a:lnTo>
                    <a:pt x="586" y="899"/>
                  </a:lnTo>
                  <a:lnTo>
                    <a:pt x="588" y="900"/>
                  </a:lnTo>
                  <a:lnTo>
                    <a:pt x="589" y="902"/>
                  </a:lnTo>
                  <a:lnTo>
                    <a:pt x="595" y="906"/>
                  </a:lnTo>
                  <a:lnTo>
                    <a:pt x="596" y="907"/>
                  </a:lnTo>
                  <a:lnTo>
                    <a:pt x="600" y="907"/>
                  </a:lnTo>
                  <a:lnTo>
                    <a:pt x="605" y="907"/>
                  </a:lnTo>
                  <a:lnTo>
                    <a:pt x="608" y="907"/>
                  </a:lnTo>
                  <a:lnTo>
                    <a:pt x="608" y="906"/>
                  </a:lnTo>
                  <a:lnTo>
                    <a:pt x="609" y="906"/>
                  </a:lnTo>
                  <a:lnTo>
                    <a:pt x="612" y="908"/>
                  </a:lnTo>
                  <a:lnTo>
                    <a:pt x="618" y="914"/>
                  </a:lnTo>
                  <a:lnTo>
                    <a:pt x="618" y="917"/>
                  </a:lnTo>
                  <a:lnTo>
                    <a:pt x="620" y="922"/>
                  </a:lnTo>
                  <a:lnTo>
                    <a:pt x="622" y="927"/>
                  </a:lnTo>
                  <a:lnTo>
                    <a:pt x="625" y="930"/>
                  </a:lnTo>
                  <a:lnTo>
                    <a:pt x="629" y="932"/>
                  </a:lnTo>
                  <a:lnTo>
                    <a:pt x="630" y="934"/>
                  </a:lnTo>
                  <a:lnTo>
                    <a:pt x="631" y="936"/>
                  </a:lnTo>
                  <a:lnTo>
                    <a:pt x="633" y="938"/>
                  </a:lnTo>
                  <a:lnTo>
                    <a:pt x="636" y="939"/>
                  </a:lnTo>
                  <a:lnTo>
                    <a:pt x="642" y="942"/>
                  </a:lnTo>
                  <a:lnTo>
                    <a:pt x="647" y="943"/>
                  </a:lnTo>
                  <a:lnTo>
                    <a:pt x="651" y="946"/>
                  </a:lnTo>
                  <a:lnTo>
                    <a:pt x="654" y="948"/>
                  </a:lnTo>
                  <a:lnTo>
                    <a:pt x="657" y="950"/>
                  </a:lnTo>
                  <a:lnTo>
                    <a:pt x="663" y="953"/>
                  </a:lnTo>
                  <a:lnTo>
                    <a:pt x="666" y="954"/>
                  </a:lnTo>
                  <a:lnTo>
                    <a:pt x="669" y="955"/>
                  </a:lnTo>
                  <a:lnTo>
                    <a:pt x="672" y="955"/>
                  </a:lnTo>
                  <a:lnTo>
                    <a:pt x="675" y="955"/>
                  </a:lnTo>
                  <a:lnTo>
                    <a:pt x="677" y="958"/>
                  </a:lnTo>
                  <a:lnTo>
                    <a:pt x="676" y="959"/>
                  </a:lnTo>
                  <a:lnTo>
                    <a:pt x="676" y="961"/>
                  </a:lnTo>
                  <a:lnTo>
                    <a:pt x="675" y="961"/>
                  </a:lnTo>
                  <a:lnTo>
                    <a:pt x="674" y="961"/>
                  </a:lnTo>
                  <a:lnTo>
                    <a:pt x="672" y="964"/>
                  </a:lnTo>
                  <a:lnTo>
                    <a:pt x="671" y="966"/>
                  </a:lnTo>
                  <a:lnTo>
                    <a:pt x="672" y="969"/>
                  </a:lnTo>
                  <a:lnTo>
                    <a:pt x="672" y="970"/>
                  </a:lnTo>
                  <a:lnTo>
                    <a:pt x="672" y="971"/>
                  </a:lnTo>
                  <a:lnTo>
                    <a:pt x="671" y="973"/>
                  </a:lnTo>
                  <a:lnTo>
                    <a:pt x="668" y="976"/>
                  </a:lnTo>
                  <a:lnTo>
                    <a:pt x="667" y="977"/>
                  </a:lnTo>
                  <a:lnTo>
                    <a:pt x="664" y="978"/>
                  </a:lnTo>
                  <a:lnTo>
                    <a:pt x="660" y="979"/>
                  </a:lnTo>
                  <a:lnTo>
                    <a:pt x="660" y="984"/>
                  </a:lnTo>
                  <a:lnTo>
                    <a:pt x="660" y="991"/>
                  </a:lnTo>
                  <a:lnTo>
                    <a:pt x="660" y="992"/>
                  </a:lnTo>
                  <a:lnTo>
                    <a:pt x="663" y="993"/>
                  </a:lnTo>
                  <a:lnTo>
                    <a:pt x="665" y="994"/>
                  </a:lnTo>
                  <a:lnTo>
                    <a:pt x="668" y="994"/>
                  </a:lnTo>
                  <a:lnTo>
                    <a:pt x="671" y="994"/>
                  </a:lnTo>
                  <a:lnTo>
                    <a:pt x="677" y="994"/>
                  </a:lnTo>
                  <a:lnTo>
                    <a:pt x="681" y="994"/>
                  </a:lnTo>
                  <a:lnTo>
                    <a:pt x="686" y="994"/>
                  </a:lnTo>
                  <a:lnTo>
                    <a:pt x="690" y="994"/>
                  </a:lnTo>
                  <a:lnTo>
                    <a:pt x="693" y="994"/>
                  </a:lnTo>
                  <a:lnTo>
                    <a:pt x="697" y="992"/>
                  </a:lnTo>
                  <a:lnTo>
                    <a:pt x="697" y="991"/>
                  </a:lnTo>
                  <a:lnTo>
                    <a:pt x="697" y="989"/>
                  </a:lnTo>
                  <a:lnTo>
                    <a:pt x="699" y="988"/>
                  </a:lnTo>
                  <a:lnTo>
                    <a:pt x="702" y="987"/>
                  </a:lnTo>
                  <a:lnTo>
                    <a:pt x="705" y="985"/>
                  </a:lnTo>
                  <a:lnTo>
                    <a:pt x="709" y="983"/>
                  </a:lnTo>
                  <a:close/>
                  <a:moveTo>
                    <a:pt x="705" y="806"/>
                  </a:moveTo>
                  <a:lnTo>
                    <a:pt x="701" y="807"/>
                  </a:lnTo>
                  <a:lnTo>
                    <a:pt x="697" y="808"/>
                  </a:lnTo>
                  <a:lnTo>
                    <a:pt x="694" y="808"/>
                  </a:lnTo>
                  <a:lnTo>
                    <a:pt x="692" y="808"/>
                  </a:lnTo>
                  <a:lnTo>
                    <a:pt x="687" y="808"/>
                  </a:lnTo>
                  <a:lnTo>
                    <a:pt x="681" y="809"/>
                  </a:lnTo>
                  <a:lnTo>
                    <a:pt x="679" y="810"/>
                  </a:lnTo>
                  <a:lnTo>
                    <a:pt x="677" y="810"/>
                  </a:lnTo>
                  <a:lnTo>
                    <a:pt x="672" y="810"/>
                  </a:lnTo>
                  <a:lnTo>
                    <a:pt x="667" y="808"/>
                  </a:lnTo>
                  <a:lnTo>
                    <a:pt x="663" y="806"/>
                  </a:lnTo>
                  <a:lnTo>
                    <a:pt x="660" y="806"/>
                  </a:lnTo>
                  <a:lnTo>
                    <a:pt x="657" y="806"/>
                  </a:lnTo>
                  <a:lnTo>
                    <a:pt x="655" y="806"/>
                  </a:lnTo>
                  <a:lnTo>
                    <a:pt x="652" y="805"/>
                  </a:lnTo>
                  <a:lnTo>
                    <a:pt x="648" y="803"/>
                  </a:lnTo>
                  <a:lnTo>
                    <a:pt x="646" y="801"/>
                  </a:lnTo>
                  <a:lnTo>
                    <a:pt x="645" y="797"/>
                  </a:lnTo>
                  <a:lnTo>
                    <a:pt x="648" y="793"/>
                  </a:lnTo>
                  <a:lnTo>
                    <a:pt x="651" y="792"/>
                  </a:lnTo>
                  <a:lnTo>
                    <a:pt x="652" y="792"/>
                  </a:lnTo>
                  <a:lnTo>
                    <a:pt x="654" y="792"/>
                  </a:lnTo>
                  <a:lnTo>
                    <a:pt x="657" y="792"/>
                  </a:lnTo>
                  <a:lnTo>
                    <a:pt x="660" y="792"/>
                  </a:lnTo>
                  <a:lnTo>
                    <a:pt x="664" y="792"/>
                  </a:lnTo>
                  <a:lnTo>
                    <a:pt x="667" y="793"/>
                  </a:lnTo>
                  <a:lnTo>
                    <a:pt x="672" y="793"/>
                  </a:lnTo>
                  <a:lnTo>
                    <a:pt x="676" y="793"/>
                  </a:lnTo>
                  <a:lnTo>
                    <a:pt x="678" y="791"/>
                  </a:lnTo>
                  <a:lnTo>
                    <a:pt x="679" y="790"/>
                  </a:lnTo>
                  <a:lnTo>
                    <a:pt x="683" y="789"/>
                  </a:lnTo>
                  <a:lnTo>
                    <a:pt x="687" y="787"/>
                  </a:lnTo>
                  <a:lnTo>
                    <a:pt x="690" y="786"/>
                  </a:lnTo>
                  <a:lnTo>
                    <a:pt x="693" y="786"/>
                  </a:lnTo>
                  <a:lnTo>
                    <a:pt x="695" y="789"/>
                  </a:lnTo>
                  <a:lnTo>
                    <a:pt x="697" y="791"/>
                  </a:lnTo>
                  <a:lnTo>
                    <a:pt x="697" y="793"/>
                  </a:lnTo>
                  <a:lnTo>
                    <a:pt x="698" y="795"/>
                  </a:lnTo>
                  <a:lnTo>
                    <a:pt x="701" y="795"/>
                  </a:lnTo>
                  <a:lnTo>
                    <a:pt x="704" y="795"/>
                  </a:lnTo>
                  <a:lnTo>
                    <a:pt x="706" y="796"/>
                  </a:lnTo>
                  <a:lnTo>
                    <a:pt x="709" y="798"/>
                  </a:lnTo>
                  <a:lnTo>
                    <a:pt x="710" y="802"/>
                  </a:lnTo>
                  <a:lnTo>
                    <a:pt x="710" y="805"/>
                  </a:lnTo>
                  <a:lnTo>
                    <a:pt x="710" y="807"/>
                  </a:lnTo>
                  <a:lnTo>
                    <a:pt x="707" y="809"/>
                  </a:lnTo>
                  <a:lnTo>
                    <a:pt x="706" y="807"/>
                  </a:lnTo>
                  <a:lnTo>
                    <a:pt x="705" y="806"/>
                  </a:lnTo>
                  <a:close/>
                  <a:moveTo>
                    <a:pt x="635" y="830"/>
                  </a:moveTo>
                  <a:lnTo>
                    <a:pt x="640" y="833"/>
                  </a:lnTo>
                  <a:lnTo>
                    <a:pt x="644" y="836"/>
                  </a:lnTo>
                  <a:lnTo>
                    <a:pt x="648" y="837"/>
                  </a:lnTo>
                  <a:lnTo>
                    <a:pt x="653" y="837"/>
                  </a:lnTo>
                  <a:lnTo>
                    <a:pt x="657" y="840"/>
                  </a:lnTo>
                  <a:lnTo>
                    <a:pt x="660" y="843"/>
                  </a:lnTo>
                  <a:lnTo>
                    <a:pt x="660" y="847"/>
                  </a:lnTo>
                  <a:lnTo>
                    <a:pt x="660" y="850"/>
                  </a:lnTo>
                  <a:lnTo>
                    <a:pt x="667" y="849"/>
                  </a:lnTo>
                  <a:lnTo>
                    <a:pt x="674" y="847"/>
                  </a:lnTo>
                  <a:lnTo>
                    <a:pt x="675" y="845"/>
                  </a:lnTo>
                  <a:lnTo>
                    <a:pt x="680" y="844"/>
                  </a:lnTo>
                  <a:lnTo>
                    <a:pt x="686" y="845"/>
                  </a:lnTo>
                  <a:lnTo>
                    <a:pt x="692" y="848"/>
                  </a:lnTo>
                  <a:lnTo>
                    <a:pt x="700" y="850"/>
                  </a:lnTo>
                  <a:lnTo>
                    <a:pt x="704" y="851"/>
                  </a:lnTo>
                  <a:lnTo>
                    <a:pt x="704" y="854"/>
                  </a:lnTo>
                  <a:lnTo>
                    <a:pt x="705" y="856"/>
                  </a:lnTo>
                  <a:lnTo>
                    <a:pt x="707" y="857"/>
                  </a:lnTo>
                  <a:lnTo>
                    <a:pt x="711" y="857"/>
                  </a:lnTo>
                  <a:lnTo>
                    <a:pt x="714" y="859"/>
                  </a:lnTo>
                  <a:lnTo>
                    <a:pt x="717" y="859"/>
                  </a:lnTo>
                  <a:lnTo>
                    <a:pt x="721" y="856"/>
                  </a:lnTo>
                  <a:lnTo>
                    <a:pt x="723" y="853"/>
                  </a:lnTo>
                  <a:lnTo>
                    <a:pt x="727" y="850"/>
                  </a:lnTo>
                  <a:lnTo>
                    <a:pt x="728" y="848"/>
                  </a:lnTo>
                  <a:lnTo>
                    <a:pt x="725" y="843"/>
                  </a:lnTo>
                  <a:lnTo>
                    <a:pt x="722" y="839"/>
                  </a:lnTo>
                  <a:lnTo>
                    <a:pt x="721" y="837"/>
                  </a:lnTo>
                  <a:lnTo>
                    <a:pt x="718" y="833"/>
                  </a:lnTo>
                  <a:lnTo>
                    <a:pt x="715" y="831"/>
                  </a:lnTo>
                  <a:lnTo>
                    <a:pt x="713" y="829"/>
                  </a:lnTo>
                  <a:lnTo>
                    <a:pt x="707" y="825"/>
                  </a:lnTo>
                  <a:lnTo>
                    <a:pt x="705" y="824"/>
                  </a:lnTo>
                  <a:lnTo>
                    <a:pt x="701" y="820"/>
                  </a:lnTo>
                  <a:lnTo>
                    <a:pt x="698" y="818"/>
                  </a:lnTo>
                  <a:lnTo>
                    <a:pt x="694" y="817"/>
                  </a:lnTo>
                  <a:lnTo>
                    <a:pt x="691" y="817"/>
                  </a:lnTo>
                  <a:lnTo>
                    <a:pt x="688" y="820"/>
                  </a:lnTo>
                  <a:lnTo>
                    <a:pt x="686" y="824"/>
                  </a:lnTo>
                  <a:lnTo>
                    <a:pt x="686" y="826"/>
                  </a:lnTo>
                  <a:lnTo>
                    <a:pt x="686" y="828"/>
                  </a:lnTo>
                  <a:lnTo>
                    <a:pt x="681" y="829"/>
                  </a:lnTo>
                  <a:lnTo>
                    <a:pt x="677" y="828"/>
                  </a:lnTo>
                  <a:lnTo>
                    <a:pt x="674" y="826"/>
                  </a:lnTo>
                  <a:lnTo>
                    <a:pt x="670" y="824"/>
                  </a:lnTo>
                  <a:lnTo>
                    <a:pt x="667" y="822"/>
                  </a:lnTo>
                  <a:lnTo>
                    <a:pt x="664" y="821"/>
                  </a:lnTo>
                  <a:lnTo>
                    <a:pt x="660" y="821"/>
                  </a:lnTo>
                  <a:lnTo>
                    <a:pt x="657" y="821"/>
                  </a:lnTo>
                  <a:lnTo>
                    <a:pt x="655" y="818"/>
                  </a:lnTo>
                  <a:lnTo>
                    <a:pt x="654" y="816"/>
                  </a:lnTo>
                  <a:lnTo>
                    <a:pt x="651" y="813"/>
                  </a:lnTo>
                  <a:lnTo>
                    <a:pt x="647" y="812"/>
                  </a:lnTo>
                  <a:lnTo>
                    <a:pt x="644" y="810"/>
                  </a:lnTo>
                  <a:lnTo>
                    <a:pt x="640" y="812"/>
                  </a:lnTo>
                  <a:lnTo>
                    <a:pt x="636" y="815"/>
                  </a:lnTo>
                  <a:lnTo>
                    <a:pt x="633" y="817"/>
                  </a:lnTo>
                  <a:lnTo>
                    <a:pt x="632" y="820"/>
                  </a:lnTo>
                  <a:lnTo>
                    <a:pt x="632" y="822"/>
                  </a:lnTo>
                  <a:lnTo>
                    <a:pt x="633" y="827"/>
                  </a:lnTo>
                  <a:lnTo>
                    <a:pt x="635" y="830"/>
                  </a:lnTo>
                  <a:close/>
                  <a:moveTo>
                    <a:pt x="725" y="942"/>
                  </a:moveTo>
                  <a:lnTo>
                    <a:pt x="725" y="952"/>
                  </a:lnTo>
                  <a:lnTo>
                    <a:pt x="724" y="961"/>
                  </a:lnTo>
                  <a:lnTo>
                    <a:pt x="721" y="964"/>
                  </a:lnTo>
                  <a:lnTo>
                    <a:pt x="715" y="964"/>
                  </a:lnTo>
                  <a:lnTo>
                    <a:pt x="714" y="968"/>
                  </a:lnTo>
                  <a:lnTo>
                    <a:pt x="714" y="972"/>
                  </a:lnTo>
                  <a:lnTo>
                    <a:pt x="715" y="977"/>
                  </a:lnTo>
                  <a:lnTo>
                    <a:pt x="714" y="980"/>
                  </a:lnTo>
                  <a:lnTo>
                    <a:pt x="711" y="980"/>
                  </a:lnTo>
                  <a:lnTo>
                    <a:pt x="709" y="979"/>
                  </a:lnTo>
                  <a:lnTo>
                    <a:pt x="707" y="977"/>
                  </a:lnTo>
                  <a:lnTo>
                    <a:pt x="706" y="977"/>
                  </a:lnTo>
                  <a:lnTo>
                    <a:pt x="704" y="972"/>
                  </a:lnTo>
                  <a:lnTo>
                    <a:pt x="701" y="969"/>
                  </a:lnTo>
                  <a:lnTo>
                    <a:pt x="698" y="967"/>
                  </a:lnTo>
                  <a:lnTo>
                    <a:pt x="694" y="965"/>
                  </a:lnTo>
                  <a:lnTo>
                    <a:pt x="684" y="957"/>
                  </a:lnTo>
                  <a:lnTo>
                    <a:pt x="681" y="954"/>
                  </a:lnTo>
                  <a:lnTo>
                    <a:pt x="679" y="950"/>
                  </a:lnTo>
                  <a:lnTo>
                    <a:pt x="678" y="948"/>
                  </a:lnTo>
                  <a:lnTo>
                    <a:pt x="683" y="943"/>
                  </a:lnTo>
                  <a:lnTo>
                    <a:pt x="684" y="941"/>
                  </a:lnTo>
                  <a:lnTo>
                    <a:pt x="687" y="939"/>
                  </a:lnTo>
                  <a:lnTo>
                    <a:pt x="690" y="939"/>
                  </a:lnTo>
                  <a:lnTo>
                    <a:pt x="699" y="939"/>
                  </a:lnTo>
                  <a:lnTo>
                    <a:pt x="703" y="939"/>
                  </a:lnTo>
                  <a:lnTo>
                    <a:pt x="706" y="942"/>
                  </a:lnTo>
                  <a:lnTo>
                    <a:pt x="711" y="943"/>
                  </a:lnTo>
                  <a:lnTo>
                    <a:pt x="721" y="941"/>
                  </a:lnTo>
                  <a:lnTo>
                    <a:pt x="725" y="942"/>
                  </a:lnTo>
                  <a:close/>
                  <a:moveTo>
                    <a:pt x="450" y="643"/>
                  </a:moveTo>
                  <a:lnTo>
                    <a:pt x="446" y="642"/>
                  </a:lnTo>
                  <a:lnTo>
                    <a:pt x="442" y="640"/>
                  </a:lnTo>
                  <a:lnTo>
                    <a:pt x="437" y="640"/>
                  </a:lnTo>
                  <a:lnTo>
                    <a:pt x="433" y="641"/>
                  </a:lnTo>
                  <a:lnTo>
                    <a:pt x="432" y="642"/>
                  </a:lnTo>
                  <a:lnTo>
                    <a:pt x="431" y="642"/>
                  </a:lnTo>
                  <a:lnTo>
                    <a:pt x="431" y="644"/>
                  </a:lnTo>
                  <a:lnTo>
                    <a:pt x="432" y="645"/>
                  </a:lnTo>
                  <a:lnTo>
                    <a:pt x="434" y="651"/>
                  </a:lnTo>
                  <a:lnTo>
                    <a:pt x="435" y="653"/>
                  </a:lnTo>
                  <a:lnTo>
                    <a:pt x="437" y="654"/>
                  </a:lnTo>
                  <a:lnTo>
                    <a:pt x="438" y="655"/>
                  </a:lnTo>
                  <a:lnTo>
                    <a:pt x="437" y="658"/>
                  </a:lnTo>
                  <a:lnTo>
                    <a:pt x="435" y="661"/>
                  </a:lnTo>
                  <a:lnTo>
                    <a:pt x="433" y="662"/>
                  </a:lnTo>
                  <a:lnTo>
                    <a:pt x="431" y="663"/>
                  </a:lnTo>
                  <a:lnTo>
                    <a:pt x="427" y="663"/>
                  </a:lnTo>
                  <a:lnTo>
                    <a:pt x="425" y="661"/>
                  </a:lnTo>
                  <a:lnTo>
                    <a:pt x="423" y="657"/>
                  </a:lnTo>
                  <a:lnTo>
                    <a:pt x="422" y="654"/>
                  </a:lnTo>
                  <a:lnTo>
                    <a:pt x="422" y="652"/>
                  </a:lnTo>
                  <a:lnTo>
                    <a:pt x="422" y="649"/>
                  </a:lnTo>
                  <a:lnTo>
                    <a:pt x="423" y="647"/>
                  </a:lnTo>
                  <a:lnTo>
                    <a:pt x="421" y="645"/>
                  </a:lnTo>
                  <a:lnTo>
                    <a:pt x="414" y="642"/>
                  </a:lnTo>
                  <a:lnTo>
                    <a:pt x="411" y="641"/>
                  </a:lnTo>
                  <a:lnTo>
                    <a:pt x="408" y="638"/>
                  </a:lnTo>
                  <a:lnTo>
                    <a:pt x="403" y="635"/>
                  </a:lnTo>
                  <a:lnTo>
                    <a:pt x="401" y="633"/>
                  </a:lnTo>
                  <a:lnTo>
                    <a:pt x="399" y="631"/>
                  </a:lnTo>
                  <a:lnTo>
                    <a:pt x="396" y="629"/>
                  </a:lnTo>
                  <a:lnTo>
                    <a:pt x="389" y="624"/>
                  </a:lnTo>
                  <a:lnTo>
                    <a:pt x="387" y="622"/>
                  </a:lnTo>
                  <a:lnTo>
                    <a:pt x="383" y="620"/>
                  </a:lnTo>
                  <a:lnTo>
                    <a:pt x="377" y="616"/>
                  </a:lnTo>
                  <a:lnTo>
                    <a:pt x="376" y="615"/>
                  </a:lnTo>
                  <a:lnTo>
                    <a:pt x="374" y="617"/>
                  </a:lnTo>
                  <a:lnTo>
                    <a:pt x="373" y="618"/>
                  </a:lnTo>
                  <a:lnTo>
                    <a:pt x="372" y="620"/>
                  </a:lnTo>
                  <a:lnTo>
                    <a:pt x="369" y="622"/>
                  </a:lnTo>
                  <a:lnTo>
                    <a:pt x="363" y="623"/>
                  </a:lnTo>
                  <a:lnTo>
                    <a:pt x="356" y="622"/>
                  </a:lnTo>
                  <a:lnTo>
                    <a:pt x="354" y="621"/>
                  </a:lnTo>
                  <a:lnTo>
                    <a:pt x="351" y="619"/>
                  </a:lnTo>
                  <a:lnTo>
                    <a:pt x="346" y="616"/>
                  </a:lnTo>
                  <a:lnTo>
                    <a:pt x="343" y="612"/>
                  </a:lnTo>
                  <a:lnTo>
                    <a:pt x="342" y="609"/>
                  </a:lnTo>
                  <a:lnTo>
                    <a:pt x="343" y="606"/>
                  </a:lnTo>
                  <a:lnTo>
                    <a:pt x="343" y="603"/>
                  </a:lnTo>
                  <a:lnTo>
                    <a:pt x="343" y="599"/>
                  </a:lnTo>
                  <a:lnTo>
                    <a:pt x="342" y="595"/>
                  </a:lnTo>
                  <a:lnTo>
                    <a:pt x="341" y="591"/>
                  </a:lnTo>
                  <a:lnTo>
                    <a:pt x="340" y="588"/>
                  </a:lnTo>
                  <a:lnTo>
                    <a:pt x="339" y="586"/>
                  </a:lnTo>
                  <a:lnTo>
                    <a:pt x="337" y="583"/>
                  </a:lnTo>
                  <a:lnTo>
                    <a:pt x="337" y="579"/>
                  </a:lnTo>
                  <a:lnTo>
                    <a:pt x="335" y="576"/>
                  </a:lnTo>
                  <a:lnTo>
                    <a:pt x="334" y="573"/>
                  </a:lnTo>
                  <a:lnTo>
                    <a:pt x="332" y="572"/>
                  </a:lnTo>
                  <a:lnTo>
                    <a:pt x="330" y="571"/>
                  </a:lnTo>
                  <a:lnTo>
                    <a:pt x="330" y="570"/>
                  </a:lnTo>
                  <a:lnTo>
                    <a:pt x="329" y="568"/>
                  </a:lnTo>
                  <a:lnTo>
                    <a:pt x="329" y="566"/>
                  </a:lnTo>
                  <a:lnTo>
                    <a:pt x="328" y="566"/>
                  </a:lnTo>
                  <a:lnTo>
                    <a:pt x="327" y="566"/>
                  </a:lnTo>
                  <a:lnTo>
                    <a:pt x="327" y="568"/>
                  </a:lnTo>
                  <a:lnTo>
                    <a:pt x="325" y="571"/>
                  </a:lnTo>
                  <a:lnTo>
                    <a:pt x="322" y="573"/>
                  </a:lnTo>
                  <a:lnTo>
                    <a:pt x="322" y="574"/>
                  </a:lnTo>
                  <a:lnTo>
                    <a:pt x="322" y="576"/>
                  </a:lnTo>
                  <a:lnTo>
                    <a:pt x="325" y="580"/>
                  </a:lnTo>
                  <a:lnTo>
                    <a:pt x="326" y="584"/>
                  </a:lnTo>
                  <a:lnTo>
                    <a:pt x="327" y="588"/>
                  </a:lnTo>
                  <a:lnTo>
                    <a:pt x="327" y="589"/>
                  </a:lnTo>
                  <a:lnTo>
                    <a:pt x="325" y="592"/>
                  </a:lnTo>
                  <a:lnTo>
                    <a:pt x="322" y="594"/>
                  </a:lnTo>
                  <a:lnTo>
                    <a:pt x="321" y="596"/>
                  </a:lnTo>
                  <a:lnTo>
                    <a:pt x="320" y="597"/>
                  </a:lnTo>
                  <a:lnTo>
                    <a:pt x="317" y="597"/>
                  </a:lnTo>
                  <a:lnTo>
                    <a:pt x="312" y="593"/>
                  </a:lnTo>
                  <a:lnTo>
                    <a:pt x="310" y="588"/>
                  </a:lnTo>
                  <a:lnTo>
                    <a:pt x="310" y="587"/>
                  </a:lnTo>
                  <a:lnTo>
                    <a:pt x="307" y="582"/>
                  </a:lnTo>
                  <a:lnTo>
                    <a:pt x="304" y="576"/>
                  </a:lnTo>
                  <a:lnTo>
                    <a:pt x="304" y="573"/>
                  </a:lnTo>
                  <a:lnTo>
                    <a:pt x="304" y="571"/>
                  </a:lnTo>
                  <a:lnTo>
                    <a:pt x="305" y="570"/>
                  </a:lnTo>
                  <a:lnTo>
                    <a:pt x="304" y="565"/>
                  </a:lnTo>
                  <a:lnTo>
                    <a:pt x="303" y="559"/>
                  </a:lnTo>
                  <a:lnTo>
                    <a:pt x="303" y="556"/>
                  </a:lnTo>
                  <a:lnTo>
                    <a:pt x="300" y="552"/>
                  </a:lnTo>
                  <a:lnTo>
                    <a:pt x="299" y="548"/>
                  </a:lnTo>
                  <a:lnTo>
                    <a:pt x="298" y="546"/>
                  </a:lnTo>
                  <a:lnTo>
                    <a:pt x="295" y="542"/>
                  </a:lnTo>
                  <a:lnTo>
                    <a:pt x="291" y="539"/>
                  </a:lnTo>
                  <a:lnTo>
                    <a:pt x="287" y="536"/>
                  </a:lnTo>
                  <a:lnTo>
                    <a:pt x="286" y="530"/>
                  </a:lnTo>
                  <a:lnTo>
                    <a:pt x="286" y="527"/>
                  </a:lnTo>
                  <a:lnTo>
                    <a:pt x="285" y="527"/>
                  </a:lnTo>
                  <a:lnTo>
                    <a:pt x="285" y="526"/>
                  </a:lnTo>
                  <a:lnTo>
                    <a:pt x="286" y="526"/>
                  </a:lnTo>
                  <a:lnTo>
                    <a:pt x="288" y="524"/>
                  </a:lnTo>
                  <a:lnTo>
                    <a:pt x="297" y="523"/>
                  </a:lnTo>
                  <a:lnTo>
                    <a:pt x="300" y="522"/>
                  </a:lnTo>
                  <a:lnTo>
                    <a:pt x="304" y="524"/>
                  </a:lnTo>
                  <a:lnTo>
                    <a:pt x="306" y="525"/>
                  </a:lnTo>
                  <a:lnTo>
                    <a:pt x="307" y="528"/>
                  </a:lnTo>
                  <a:lnTo>
                    <a:pt x="306" y="530"/>
                  </a:lnTo>
                  <a:lnTo>
                    <a:pt x="306" y="534"/>
                  </a:lnTo>
                  <a:lnTo>
                    <a:pt x="306" y="537"/>
                  </a:lnTo>
                  <a:lnTo>
                    <a:pt x="305" y="537"/>
                  </a:lnTo>
                  <a:lnTo>
                    <a:pt x="309" y="539"/>
                  </a:lnTo>
                  <a:lnTo>
                    <a:pt x="317" y="546"/>
                  </a:lnTo>
                  <a:lnTo>
                    <a:pt x="320" y="548"/>
                  </a:lnTo>
                  <a:lnTo>
                    <a:pt x="322" y="547"/>
                  </a:lnTo>
                  <a:lnTo>
                    <a:pt x="325" y="546"/>
                  </a:lnTo>
                  <a:lnTo>
                    <a:pt x="327" y="545"/>
                  </a:lnTo>
                  <a:lnTo>
                    <a:pt x="330" y="545"/>
                  </a:lnTo>
                  <a:lnTo>
                    <a:pt x="339" y="546"/>
                  </a:lnTo>
                  <a:lnTo>
                    <a:pt x="342" y="547"/>
                  </a:lnTo>
                  <a:lnTo>
                    <a:pt x="343" y="551"/>
                  </a:lnTo>
                  <a:lnTo>
                    <a:pt x="345" y="554"/>
                  </a:lnTo>
                  <a:lnTo>
                    <a:pt x="345" y="556"/>
                  </a:lnTo>
                  <a:lnTo>
                    <a:pt x="344" y="558"/>
                  </a:lnTo>
                  <a:lnTo>
                    <a:pt x="345" y="561"/>
                  </a:lnTo>
                  <a:lnTo>
                    <a:pt x="350" y="565"/>
                  </a:lnTo>
                  <a:lnTo>
                    <a:pt x="356" y="572"/>
                  </a:lnTo>
                  <a:lnTo>
                    <a:pt x="357" y="573"/>
                  </a:lnTo>
                  <a:lnTo>
                    <a:pt x="356" y="576"/>
                  </a:lnTo>
                  <a:lnTo>
                    <a:pt x="355" y="581"/>
                  </a:lnTo>
                  <a:lnTo>
                    <a:pt x="354" y="581"/>
                  </a:lnTo>
                  <a:lnTo>
                    <a:pt x="354" y="586"/>
                  </a:lnTo>
                  <a:lnTo>
                    <a:pt x="356" y="591"/>
                  </a:lnTo>
                  <a:lnTo>
                    <a:pt x="360" y="595"/>
                  </a:lnTo>
                  <a:lnTo>
                    <a:pt x="363" y="598"/>
                  </a:lnTo>
                  <a:lnTo>
                    <a:pt x="365" y="601"/>
                  </a:lnTo>
                  <a:lnTo>
                    <a:pt x="370" y="605"/>
                  </a:lnTo>
                  <a:lnTo>
                    <a:pt x="372" y="606"/>
                  </a:lnTo>
                  <a:lnTo>
                    <a:pt x="374" y="608"/>
                  </a:lnTo>
                  <a:lnTo>
                    <a:pt x="375" y="609"/>
                  </a:lnTo>
                  <a:lnTo>
                    <a:pt x="376" y="608"/>
                  </a:lnTo>
                  <a:lnTo>
                    <a:pt x="378" y="605"/>
                  </a:lnTo>
                  <a:lnTo>
                    <a:pt x="380" y="601"/>
                  </a:lnTo>
                  <a:lnTo>
                    <a:pt x="381" y="599"/>
                  </a:lnTo>
                  <a:lnTo>
                    <a:pt x="380" y="593"/>
                  </a:lnTo>
                  <a:lnTo>
                    <a:pt x="378" y="586"/>
                  </a:lnTo>
                  <a:lnTo>
                    <a:pt x="376" y="584"/>
                  </a:lnTo>
                  <a:lnTo>
                    <a:pt x="373" y="582"/>
                  </a:lnTo>
                  <a:lnTo>
                    <a:pt x="374" y="579"/>
                  </a:lnTo>
                  <a:lnTo>
                    <a:pt x="374" y="575"/>
                  </a:lnTo>
                  <a:lnTo>
                    <a:pt x="374" y="570"/>
                  </a:lnTo>
                  <a:lnTo>
                    <a:pt x="373" y="563"/>
                  </a:lnTo>
                  <a:lnTo>
                    <a:pt x="372" y="561"/>
                  </a:lnTo>
                  <a:lnTo>
                    <a:pt x="369" y="558"/>
                  </a:lnTo>
                  <a:lnTo>
                    <a:pt x="368" y="557"/>
                  </a:lnTo>
                  <a:lnTo>
                    <a:pt x="365" y="554"/>
                  </a:lnTo>
                  <a:lnTo>
                    <a:pt x="362" y="552"/>
                  </a:lnTo>
                  <a:lnTo>
                    <a:pt x="360" y="548"/>
                  </a:lnTo>
                  <a:lnTo>
                    <a:pt x="360" y="545"/>
                  </a:lnTo>
                  <a:lnTo>
                    <a:pt x="360" y="544"/>
                  </a:lnTo>
                  <a:lnTo>
                    <a:pt x="355" y="541"/>
                  </a:lnTo>
                  <a:lnTo>
                    <a:pt x="352" y="540"/>
                  </a:lnTo>
                  <a:lnTo>
                    <a:pt x="349" y="537"/>
                  </a:lnTo>
                  <a:lnTo>
                    <a:pt x="345" y="535"/>
                  </a:lnTo>
                  <a:lnTo>
                    <a:pt x="342" y="536"/>
                  </a:lnTo>
                  <a:lnTo>
                    <a:pt x="339" y="537"/>
                  </a:lnTo>
                  <a:lnTo>
                    <a:pt x="337" y="535"/>
                  </a:lnTo>
                  <a:lnTo>
                    <a:pt x="333" y="533"/>
                  </a:lnTo>
                  <a:lnTo>
                    <a:pt x="332" y="531"/>
                  </a:lnTo>
                  <a:lnTo>
                    <a:pt x="331" y="530"/>
                  </a:lnTo>
                  <a:lnTo>
                    <a:pt x="332" y="529"/>
                  </a:lnTo>
                  <a:lnTo>
                    <a:pt x="333" y="529"/>
                  </a:lnTo>
                  <a:lnTo>
                    <a:pt x="343" y="531"/>
                  </a:lnTo>
                  <a:lnTo>
                    <a:pt x="345" y="531"/>
                  </a:lnTo>
                  <a:lnTo>
                    <a:pt x="346" y="529"/>
                  </a:lnTo>
                  <a:lnTo>
                    <a:pt x="346" y="523"/>
                  </a:lnTo>
                  <a:lnTo>
                    <a:pt x="346" y="521"/>
                  </a:lnTo>
                  <a:lnTo>
                    <a:pt x="348" y="519"/>
                  </a:lnTo>
                  <a:lnTo>
                    <a:pt x="349" y="519"/>
                  </a:lnTo>
                  <a:lnTo>
                    <a:pt x="351" y="521"/>
                  </a:lnTo>
                  <a:lnTo>
                    <a:pt x="355" y="524"/>
                  </a:lnTo>
                  <a:lnTo>
                    <a:pt x="358" y="527"/>
                  </a:lnTo>
                  <a:lnTo>
                    <a:pt x="361" y="534"/>
                  </a:lnTo>
                  <a:lnTo>
                    <a:pt x="363" y="540"/>
                  </a:lnTo>
                  <a:lnTo>
                    <a:pt x="366" y="544"/>
                  </a:lnTo>
                  <a:lnTo>
                    <a:pt x="369" y="547"/>
                  </a:lnTo>
                  <a:lnTo>
                    <a:pt x="370" y="550"/>
                  </a:lnTo>
                  <a:lnTo>
                    <a:pt x="374" y="554"/>
                  </a:lnTo>
                  <a:lnTo>
                    <a:pt x="378" y="558"/>
                  </a:lnTo>
                  <a:lnTo>
                    <a:pt x="381" y="562"/>
                  </a:lnTo>
                  <a:lnTo>
                    <a:pt x="388" y="572"/>
                  </a:lnTo>
                  <a:lnTo>
                    <a:pt x="391" y="580"/>
                  </a:lnTo>
                  <a:lnTo>
                    <a:pt x="395" y="584"/>
                  </a:lnTo>
                  <a:lnTo>
                    <a:pt x="396" y="586"/>
                  </a:lnTo>
                  <a:lnTo>
                    <a:pt x="399" y="586"/>
                  </a:lnTo>
                  <a:lnTo>
                    <a:pt x="404" y="589"/>
                  </a:lnTo>
                  <a:lnTo>
                    <a:pt x="408" y="593"/>
                  </a:lnTo>
                  <a:lnTo>
                    <a:pt x="410" y="597"/>
                  </a:lnTo>
                  <a:lnTo>
                    <a:pt x="413" y="601"/>
                  </a:lnTo>
                  <a:lnTo>
                    <a:pt x="416" y="607"/>
                  </a:lnTo>
                  <a:lnTo>
                    <a:pt x="419" y="609"/>
                  </a:lnTo>
                  <a:lnTo>
                    <a:pt x="421" y="612"/>
                  </a:lnTo>
                  <a:lnTo>
                    <a:pt x="425" y="618"/>
                  </a:lnTo>
                  <a:lnTo>
                    <a:pt x="428" y="621"/>
                  </a:lnTo>
                  <a:lnTo>
                    <a:pt x="430" y="623"/>
                  </a:lnTo>
                  <a:lnTo>
                    <a:pt x="434" y="627"/>
                  </a:lnTo>
                  <a:lnTo>
                    <a:pt x="441" y="632"/>
                  </a:lnTo>
                  <a:lnTo>
                    <a:pt x="445" y="636"/>
                  </a:lnTo>
                  <a:lnTo>
                    <a:pt x="449" y="640"/>
                  </a:lnTo>
                  <a:lnTo>
                    <a:pt x="450" y="643"/>
                  </a:lnTo>
                  <a:close/>
                  <a:moveTo>
                    <a:pt x="346" y="502"/>
                  </a:moveTo>
                  <a:lnTo>
                    <a:pt x="340" y="493"/>
                  </a:lnTo>
                  <a:lnTo>
                    <a:pt x="337" y="491"/>
                  </a:lnTo>
                  <a:lnTo>
                    <a:pt x="335" y="492"/>
                  </a:lnTo>
                  <a:lnTo>
                    <a:pt x="334" y="495"/>
                  </a:lnTo>
                  <a:lnTo>
                    <a:pt x="334" y="500"/>
                  </a:lnTo>
                  <a:lnTo>
                    <a:pt x="338" y="505"/>
                  </a:lnTo>
                  <a:lnTo>
                    <a:pt x="343" y="514"/>
                  </a:lnTo>
                  <a:lnTo>
                    <a:pt x="345" y="516"/>
                  </a:lnTo>
                  <a:lnTo>
                    <a:pt x="345" y="513"/>
                  </a:lnTo>
                  <a:lnTo>
                    <a:pt x="346" y="502"/>
                  </a:lnTo>
                  <a:close/>
                  <a:moveTo>
                    <a:pt x="319" y="447"/>
                  </a:moveTo>
                  <a:lnTo>
                    <a:pt x="317" y="447"/>
                  </a:lnTo>
                  <a:lnTo>
                    <a:pt x="316" y="447"/>
                  </a:lnTo>
                  <a:lnTo>
                    <a:pt x="316" y="448"/>
                  </a:lnTo>
                  <a:lnTo>
                    <a:pt x="317" y="453"/>
                  </a:lnTo>
                  <a:lnTo>
                    <a:pt x="319" y="457"/>
                  </a:lnTo>
                  <a:lnTo>
                    <a:pt x="325" y="468"/>
                  </a:lnTo>
                  <a:lnTo>
                    <a:pt x="329" y="478"/>
                  </a:lnTo>
                  <a:lnTo>
                    <a:pt x="332" y="484"/>
                  </a:lnTo>
                  <a:lnTo>
                    <a:pt x="333" y="486"/>
                  </a:lnTo>
                  <a:lnTo>
                    <a:pt x="333" y="482"/>
                  </a:lnTo>
                  <a:lnTo>
                    <a:pt x="332" y="476"/>
                  </a:lnTo>
                  <a:lnTo>
                    <a:pt x="330" y="468"/>
                  </a:lnTo>
                  <a:lnTo>
                    <a:pt x="327" y="459"/>
                  </a:lnTo>
                  <a:lnTo>
                    <a:pt x="323" y="453"/>
                  </a:lnTo>
                  <a:lnTo>
                    <a:pt x="319" y="447"/>
                  </a:lnTo>
                  <a:close/>
                  <a:moveTo>
                    <a:pt x="332" y="504"/>
                  </a:moveTo>
                  <a:lnTo>
                    <a:pt x="329" y="505"/>
                  </a:lnTo>
                  <a:lnTo>
                    <a:pt x="327" y="505"/>
                  </a:lnTo>
                  <a:lnTo>
                    <a:pt x="323" y="505"/>
                  </a:lnTo>
                  <a:lnTo>
                    <a:pt x="321" y="505"/>
                  </a:lnTo>
                  <a:lnTo>
                    <a:pt x="319" y="503"/>
                  </a:lnTo>
                  <a:lnTo>
                    <a:pt x="318" y="502"/>
                  </a:lnTo>
                  <a:lnTo>
                    <a:pt x="317" y="500"/>
                  </a:lnTo>
                  <a:lnTo>
                    <a:pt x="316" y="496"/>
                  </a:lnTo>
                  <a:lnTo>
                    <a:pt x="316" y="495"/>
                  </a:lnTo>
                  <a:lnTo>
                    <a:pt x="317" y="493"/>
                  </a:lnTo>
                  <a:lnTo>
                    <a:pt x="319" y="491"/>
                  </a:lnTo>
                  <a:lnTo>
                    <a:pt x="321" y="491"/>
                  </a:lnTo>
                  <a:lnTo>
                    <a:pt x="323" y="492"/>
                  </a:lnTo>
                  <a:lnTo>
                    <a:pt x="326" y="493"/>
                  </a:lnTo>
                  <a:lnTo>
                    <a:pt x="330" y="499"/>
                  </a:lnTo>
                  <a:lnTo>
                    <a:pt x="332" y="504"/>
                  </a:lnTo>
                  <a:close/>
                  <a:moveTo>
                    <a:pt x="309" y="505"/>
                  </a:moveTo>
                  <a:lnTo>
                    <a:pt x="308" y="501"/>
                  </a:lnTo>
                  <a:lnTo>
                    <a:pt x="307" y="496"/>
                  </a:lnTo>
                  <a:lnTo>
                    <a:pt x="304" y="491"/>
                  </a:lnTo>
                  <a:lnTo>
                    <a:pt x="300" y="486"/>
                  </a:lnTo>
                  <a:lnTo>
                    <a:pt x="298" y="478"/>
                  </a:lnTo>
                  <a:lnTo>
                    <a:pt x="296" y="469"/>
                  </a:lnTo>
                  <a:lnTo>
                    <a:pt x="296" y="466"/>
                  </a:lnTo>
                  <a:lnTo>
                    <a:pt x="296" y="463"/>
                  </a:lnTo>
                  <a:lnTo>
                    <a:pt x="296" y="460"/>
                  </a:lnTo>
                  <a:lnTo>
                    <a:pt x="296" y="455"/>
                  </a:lnTo>
                  <a:lnTo>
                    <a:pt x="296" y="448"/>
                  </a:lnTo>
                  <a:lnTo>
                    <a:pt x="296" y="444"/>
                  </a:lnTo>
                  <a:lnTo>
                    <a:pt x="296" y="442"/>
                  </a:lnTo>
                  <a:lnTo>
                    <a:pt x="293" y="436"/>
                  </a:lnTo>
                  <a:lnTo>
                    <a:pt x="287" y="432"/>
                  </a:lnTo>
                  <a:lnTo>
                    <a:pt x="285" y="430"/>
                  </a:lnTo>
                  <a:lnTo>
                    <a:pt x="279" y="426"/>
                  </a:lnTo>
                  <a:lnTo>
                    <a:pt x="272" y="425"/>
                  </a:lnTo>
                  <a:lnTo>
                    <a:pt x="268" y="428"/>
                  </a:lnTo>
                  <a:lnTo>
                    <a:pt x="263" y="432"/>
                  </a:lnTo>
                  <a:lnTo>
                    <a:pt x="261" y="432"/>
                  </a:lnTo>
                  <a:lnTo>
                    <a:pt x="256" y="434"/>
                  </a:lnTo>
                  <a:lnTo>
                    <a:pt x="252" y="438"/>
                  </a:lnTo>
                  <a:lnTo>
                    <a:pt x="250" y="442"/>
                  </a:lnTo>
                  <a:lnTo>
                    <a:pt x="249" y="445"/>
                  </a:lnTo>
                  <a:lnTo>
                    <a:pt x="248" y="449"/>
                  </a:lnTo>
                  <a:lnTo>
                    <a:pt x="248" y="454"/>
                  </a:lnTo>
                  <a:lnTo>
                    <a:pt x="247" y="458"/>
                  </a:lnTo>
                  <a:lnTo>
                    <a:pt x="246" y="463"/>
                  </a:lnTo>
                  <a:lnTo>
                    <a:pt x="246" y="468"/>
                  </a:lnTo>
                  <a:lnTo>
                    <a:pt x="246" y="472"/>
                  </a:lnTo>
                  <a:lnTo>
                    <a:pt x="248" y="478"/>
                  </a:lnTo>
                  <a:lnTo>
                    <a:pt x="250" y="486"/>
                  </a:lnTo>
                  <a:lnTo>
                    <a:pt x="252" y="491"/>
                  </a:lnTo>
                  <a:lnTo>
                    <a:pt x="252" y="493"/>
                  </a:lnTo>
                  <a:lnTo>
                    <a:pt x="251" y="494"/>
                  </a:lnTo>
                  <a:lnTo>
                    <a:pt x="252" y="495"/>
                  </a:lnTo>
                  <a:lnTo>
                    <a:pt x="256" y="498"/>
                  </a:lnTo>
                  <a:lnTo>
                    <a:pt x="261" y="502"/>
                  </a:lnTo>
                  <a:lnTo>
                    <a:pt x="267" y="505"/>
                  </a:lnTo>
                  <a:lnTo>
                    <a:pt x="270" y="507"/>
                  </a:lnTo>
                  <a:lnTo>
                    <a:pt x="271" y="509"/>
                  </a:lnTo>
                  <a:lnTo>
                    <a:pt x="272" y="509"/>
                  </a:lnTo>
                  <a:lnTo>
                    <a:pt x="274" y="509"/>
                  </a:lnTo>
                  <a:lnTo>
                    <a:pt x="275" y="509"/>
                  </a:lnTo>
                  <a:lnTo>
                    <a:pt x="276" y="507"/>
                  </a:lnTo>
                  <a:lnTo>
                    <a:pt x="276" y="506"/>
                  </a:lnTo>
                  <a:lnTo>
                    <a:pt x="276" y="505"/>
                  </a:lnTo>
                  <a:lnTo>
                    <a:pt x="273" y="498"/>
                  </a:lnTo>
                  <a:lnTo>
                    <a:pt x="271" y="493"/>
                  </a:lnTo>
                  <a:lnTo>
                    <a:pt x="270" y="489"/>
                  </a:lnTo>
                  <a:lnTo>
                    <a:pt x="268" y="479"/>
                  </a:lnTo>
                  <a:lnTo>
                    <a:pt x="268" y="470"/>
                  </a:lnTo>
                  <a:lnTo>
                    <a:pt x="267" y="467"/>
                  </a:lnTo>
                  <a:lnTo>
                    <a:pt x="265" y="465"/>
                  </a:lnTo>
                  <a:lnTo>
                    <a:pt x="265" y="461"/>
                  </a:lnTo>
                  <a:lnTo>
                    <a:pt x="267" y="459"/>
                  </a:lnTo>
                  <a:lnTo>
                    <a:pt x="269" y="457"/>
                  </a:lnTo>
                  <a:lnTo>
                    <a:pt x="271" y="453"/>
                  </a:lnTo>
                  <a:lnTo>
                    <a:pt x="274" y="452"/>
                  </a:lnTo>
                  <a:lnTo>
                    <a:pt x="276" y="455"/>
                  </a:lnTo>
                  <a:lnTo>
                    <a:pt x="279" y="459"/>
                  </a:lnTo>
                  <a:lnTo>
                    <a:pt x="277" y="460"/>
                  </a:lnTo>
                  <a:lnTo>
                    <a:pt x="277" y="464"/>
                  </a:lnTo>
                  <a:lnTo>
                    <a:pt x="276" y="470"/>
                  </a:lnTo>
                  <a:lnTo>
                    <a:pt x="277" y="476"/>
                  </a:lnTo>
                  <a:lnTo>
                    <a:pt x="279" y="480"/>
                  </a:lnTo>
                  <a:lnTo>
                    <a:pt x="280" y="484"/>
                  </a:lnTo>
                  <a:lnTo>
                    <a:pt x="282" y="487"/>
                  </a:lnTo>
                  <a:lnTo>
                    <a:pt x="285" y="490"/>
                  </a:lnTo>
                  <a:lnTo>
                    <a:pt x="287" y="494"/>
                  </a:lnTo>
                  <a:lnTo>
                    <a:pt x="291" y="499"/>
                  </a:lnTo>
                  <a:lnTo>
                    <a:pt x="295" y="504"/>
                  </a:lnTo>
                  <a:lnTo>
                    <a:pt x="298" y="506"/>
                  </a:lnTo>
                  <a:lnTo>
                    <a:pt x="300" y="507"/>
                  </a:lnTo>
                  <a:lnTo>
                    <a:pt x="303" y="509"/>
                  </a:lnTo>
                  <a:lnTo>
                    <a:pt x="303" y="510"/>
                  </a:lnTo>
                  <a:lnTo>
                    <a:pt x="307" y="514"/>
                  </a:lnTo>
                  <a:lnTo>
                    <a:pt x="311" y="516"/>
                  </a:lnTo>
                  <a:lnTo>
                    <a:pt x="315" y="518"/>
                  </a:lnTo>
                  <a:lnTo>
                    <a:pt x="320" y="523"/>
                  </a:lnTo>
                  <a:lnTo>
                    <a:pt x="323" y="524"/>
                  </a:lnTo>
                  <a:lnTo>
                    <a:pt x="325" y="524"/>
                  </a:lnTo>
                  <a:lnTo>
                    <a:pt x="326" y="523"/>
                  </a:lnTo>
                  <a:lnTo>
                    <a:pt x="326" y="522"/>
                  </a:lnTo>
                  <a:lnTo>
                    <a:pt x="326" y="521"/>
                  </a:lnTo>
                  <a:lnTo>
                    <a:pt x="323" y="518"/>
                  </a:lnTo>
                  <a:lnTo>
                    <a:pt x="321" y="515"/>
                  </a:lnTo>
                  <a:lnTo>
                    <a:pt x="314" y="510"/>
                  </a:lnTo>
                  <a:lnTo>
                    <a:pt x="309" y="505"/>
                  </a:lnTo>
                  <a:close/>
                  <a:moveTo>
                    <a:pt x="321" y="714"/>
                  </a:moveTo>
                  <a:lnTo>
                    <a:pt x="325" y="714"/>
                  </a:lnTo>
                  <a:lnTo>
                    <a:pt x="328" y="713"/>
                  </a:lnTo>
                  <a:lnTo>
                    <a:pt x="330" y="713"/>
                  </a:lnTo>
                  <a:lnTo>
                    <a:pt x="332" y="714"/>
                  </a:lnTo>
                  <a:lnTo>
                    <a:pt x="335" y="714"/>
                  </a:lnTo>
                  <a:lnTo>
                    <a:pt x="340" y="714"/>
                  </a:lnTo>
                  <a:lnTo>
                    <a:pt x="341" y="714"/>
                  </a:lnTo>
                  <a:lnTo>
                    <a:pt x="343" y="714"/>
                  </a:lnTo>
                  <a:lnTo>
                    <a:pt x="346" y="715"/>
                  </a:lnTo>
                  <a:lnTo>
                    <a:pt x="350" y="717"/>
                  </a:lnTo>
                  <a:lnTo>
                    <a:pt x="353" y="720"/>
                  </a:lnTo>
                  <a:lnTo>
                    <a:pt x="354" y="721"/>
                  </a:lnTo>
                  <a:lnTo>
                    <a:pt x="356" y="721"/>
                  </a:lnTo>
                  <a:lnTo>
                    <a:pt x="358" y="722"/>
                  </a:lnTo>
                  <a:lnTo>
                    <a:pt x="361" y="723"/>
                  </a:lnTo>
                  <a:lnTo>
                    <a:pt x="363" y="725"/>
                  </a:lnTo>
                  <a:lnTo>
                    <a:pt x="364" y="727"/>
                  </a:lnTo>
                  <a:lnTo>
                    <a:pt x="364" y="729"/>
                  </a:lnTo>
                  <a:lnTo>
                    <a:pt x="361" y="733"/>
                  </a:lnTo>
                  <a:lnTo>
                    <a:pt x="358" y="734"/>
                  </a:lnTo>
                  <a:lnTo>
                    <a:pt x="357" y="734"/>
                  </a:lnTo>
                  <a:lnTo>
                    <a:pt x="356" y="734"/>
                  </a:lnTo>
                  <a:lnTo>
                    <a:pt x="354" y="733"/>
                  </a:lnTo>
                  <a:lnTo>
                    <a:pt x="352" y="733"/>
                  </a:lnTo>
                  <a:lnTo>
                    <a:pt x="350" y="732"/>
                  </a:lnTo>
                  <a:lnTo>
                    <a:pt x="346" y="731"/>
                  </a:lnTo>
                  <a:lnTo>
                    <a:pt x="342" y="731"/>
                  </a:lnTo>
                  <a:lnTo>
                    <a:pt x="341" y="729"/>
                  </a:lnTo>
                  <a:lnTo>
                    <a:pt x="339" y="731"/>
                  </a:lnTo>
                  <a:lnTo>
                    <a:pt x="338" y="732"/>
                  </a:lnTo>
                  <a:lnTo>
                    <a:pt x="334" y="733"/>
                  </a:lnTo>
                  <a:lnTo>
                    <a:pt x="331" y="733"/>
                  </a:lnTo>
                  <a:lnTo>
                    <a:pt x="329" y="733"/>
                  </a:lnTo>
                  <a:lnTo>
                    <a:pt x="327" y="732"/>
                  </a:lnTo>
                  <a:lnTo>
                    <a:pt x="326" y="731"/>
                  </a:lnTo>
                  <a:lnTo>
                    <a:pt x="326" y="728"/>
                  </a:lnTo>
                  <a:lnTo>
                    <a:pt x="326" y="726"/>
                  </a:lnTo>
                  <a:lnTo>
                    <a:pt x="325" y="724"/>
                  </a:lnTo>
                  <a:lnTo>
                    <a:pt x="322" y="724"/>
                  </a:lnTo>
                  <a:lnTo>
                    <a:pt x="320" y="723"/>
                  </a:lnTo>
                  <a:lnTo>
                    <a:pt x="319" y="722"/>
                  </a:lnTo>
                  <a:lnTo>
                    <a:pt x="318" y="720"/>
                  </a:lnTo>
                  <a:lnTo>
                    <a:pt x="318" y="717"/>
                  </a:lnTo>
                  <a:lnTo>
                    <a:pt x="318" y="714"/>
                  </a:lnTo>
                  <a:lnTo>
                    <a:pt x="319" y="712"/>
                  </a:lnTo>
                  <a:lnTo>
                    <a:pt x="320" y="711"/>
                  </a:lnTo>
                  <a:lnTo>
                    <a:pt x="321" y="712"/>
                  </a:lnTo>
                  <a:lnTo>
                    <a:pt x="321" y="714"/>
                  </a:lnTo>
                  <a:close/>
                  <a:moveTo>
                    <a:pt x="322" y="754"/>
                  </a:moveTo>
                  <a:lnTo>
                    <a:pt x="321" y="751"/>
                  </a:lnTo>
                  <a:lnTo>
                    <a:pt x="319" y="748"/>
                  </a:lnTo>
                  <a:lnTo>
                    <a:pt x="316" y="747"/>
                  </a:lnTo>
                  <a:lnTo>
                    <a:pt x="314" y="746"/>
                  </a:lnTo>
                  <a:lnTo>
                    <a:pt x="311" y="743"/>
                  </a:lnTo>
                  <a:lnTo>
                    <a:pt x="310" y="739"/>
                  </a:lnTo>
                  <a:lnTo>
                    <a:pt x="312" y="737"/>
                  </a:lnTo>
                  <a:lnTo>
                    <a:pt x="312" y="735"/>
                  </a:lnTo>
                  <a:lnTo>
                    <a:pt x="308" y="734"/>
                  </a:lnTo>
                  <a:lnTo>
                    <a:pt x="304" y="735"/>
                  </a:lnTo>
                  <a:lnTo>
                    <a:pt x="302" y="735"/>
                  </a:lnTo>
                  <a:lnTo>
                    <a:pt x="298" y="735"/>
                  </a:lnTo>
                  <a:lnTo>
                    <a:pt x="295" y="734"/>
                  </a:lnTo>
                  <a:lnTo>
                    <a:pt x="291" y="732"/>
                  </a:lnTo>
                  <a:lnTo>
                    <a:pt x="287" y="728"/>
                  </a:lnTo>
                  <a:lnTo>
                    <a:pt x="285" y="726"/>
                  </a:lnTo>
                  <a:lnTo>
                    <a:pt x="286" y="724"/>
                  </a:lnTo>
                  <a:lnTo>
                    <a:pt x="286" y="722"/>
                  </a:lnTo>
                  <a:lnTo>
                    <a:pt x="285" y="721"/>
                  </a:lnTo>
                  <a:lnTo>
                    <a:pt x="283" y="720"/>
                  </a:lnTo>
                  <a:lnTo>
                    <a:pt x="281" y="719"/>
                  </a:lnTo>
                  <a:lnTo>
                    <a:pt x="279" y="719"/>
                  </a:lnTo>
                  <a:lnTo>
                    <a:pt x="276" y="720"/>
                  </a:lnTo>
                  <a:lnTo>
                    <a:pt x="273" y="722"/>
                  </a:lnTo>
                  <a:lnTo>
                    <a:pt x="270" y="724"/>
                  </a:lnTo>
                  <a:lnTo>
                    <a:pt x="269" y="725"/>
                  </a:lnTo>
                  <a:lnTo>
                    <a:pt x="269" y="729"/>
                  </a:lnTo>
                  <a:lnTo>
                    <a:pt x="270" y="733"/>
                  </a:lnTo>
                  <a:lnTo>
                    <a:pt x="270" y="736"/>
                  </a:lnTo>
                  <a:lnTo>
                    <a:pt x="270" y="738"/>
                  </a:lnTo>
                  <a:lnTo>
                    <a:pt x="271" y="740"/>
                  </a:lnTo>
                  <a:lnTo>
                    <a:pt x="272" y="743"/>
                  </a:lnTo>
                  <a:lnTo>
                    <a:pt x="274" y="747"/>
                  </a:lnTo>
                  <a:lnTo>
                    <a:pt x="274" y="748"/>
                  </a:lnTo>
                  <a:lnTo>
                    <a:pt x="276" y="751"/>
                  </a:lnTo>
                  <a:lnTo>
                    <a:pt x="279" y="754"/>
                  </a:lnTo>
                  <a:lnTo>
                    <a:pt x="280" y="755"/>
                  </a:lnTo>
                  <a:lnTo>
                    <a:pt x="282" y="756"/>
                  </a:lnTo>
                  <a:lnTo>
                    <a:pt x="285" y="754"/>
                  </a:lnTo>
                  <a:lnTo>
                    <a:pt x="287" y="751"/>
                  </a:lnTo>
                  <a:lnTo>
                    <a:pt x="288" y="749"/>
                  </a:lnTo>
                  <a:lnTo>
                    <a:pt x="290" y="748"/>
                  </a:lnTo>
                  <a:lnTo>
                    <a:pt x="292" y="748"/>
                  </a:lnTo>
                  <a:lnTo>
                    <a:pt x="295" y="749"/>
                  </a:lnTo>
                  <a:lnTo>
                    <a:pt x="296" y="751"/>
                  </a:lnTo>
                  <a:lnTo>
                    <a:pt x="297" y="754"/>
                  </a:lnTo>
                  <a:lnTo>
                    <a:pt x="299" y="756"/>
                  </a:lnTo>
                  <a:lnTo>
                    <a:pt x="300" y="757"/>
                  </a:lnTo>
                  <a:lnTo>
                    <a:pt x="303" y="757"/>
                  </a:lnTo>
                  <a:lnTo>
                    <a:pt x="305" y="758"/>
                  </a:lnTo>
                  <a:lnTo>
                    <a:pt x="305" y="760"/>
                  </a:lnTo>
                  <a:lnTo>
                    <a:pt x="306" y="763"/>
                  </a:lnTo>
                  <a:lnTo>
                    <a:pt x="306" y="766"/>
                  </a:lnTo>
                  <a:lnTo>
                    <a:pt x="308" y="767"/>
                  </a:lnTo>
                  <a:lnTo>
                    <a:pt x="310" y="768"/>
                  </a:lnTo>
                  <a:lnTo>
                    <a:pt x="314" y="768"/>
                  </a:lnTo>
                  <a:lnTo>
                    <a:pt x="317" y="767"/>
                  </a:lnTo>
                  <a:lnTo>
                    <a:pt x="319" y="764"/>
                  </a:lnTo>
                  <a:lnTo>
                    <a:pt x="321" y="763"/>
                  </a:lnTo>
                  <a:lnTo>
                    <a:pt x="322" y="761"/>
                  </a:lnTo>
                  <a:lnTo>
                    <a:pt x="322" y="758"/>
                  </a:lnTo>
                  <a:lnTo>
                    <a:pt x="322" y="754"/>
                  </a:lnTo>
                  <a:close/>
                  <a:moveTo>
                    <a:pt x="327" y="53"/>
                  </a:moveTo>
                  <a:lnTo>
                    <a:pt x="322" y="53"/>
                  </a:lnTo>
                  <a:lnTo>
                    <a:pt x="318" y="53"/>
                  </a:lnTo>
                  <a:lnTo>
                    <a:pt x="316" y="53"/>
                  </a:lnTo>
                  <a:lnTo>
                    <a:pt x="314" y="52"/>
                  </a:lnTo>
                  <a:lnTo>
                    <a:pt x="309" y="51"/>
                  </a:lnTo>
                  <a:lnTo>
                    <a:pt x="305" y="50"/>
                  </a:lnTo>
                  <a:lnTo>
                    <a:pt x="302" y="50"/>
                  </a:lnTo>
                  <a:lnTo>
                    <a:pt x="299" y="50"/>
                  </a:lnTo>
                  <a:lnTo>
                    <a:pt x="295" y="48"/>
                  </a:lnTo>
                  <a:lnTo>
                    <a:pt x="292" y="46"/>
                  </a:lnTo>
                  <a:lnTo>
                    <a:pt x="288" y="43"/>
                  </a:lnTo>
                  <a:lnTo>
                    <a:pt x="287" y="41"/>
                  </a:lnTo>
                  <a:lnTo>
                    <a:pt x="284" y="40"/>
                  </a:lnTo>
                  <a:lnTo>
                    <a:pt x="282" y="39"/>
                  </a:lnTo>
                  <a:lnTo>
                    <a:pt x="280" y="38"/>
                  </a:lnTo>
                  <a:lnTo>
                    <a:pt x="277" y="35"/>
                  </a:lnTo>
                  <a:lnTo>
                    <a:pt x="276" y="32"/>
                  </a:lnTo>
                  <a:lnTo>
                    <a:pt x="277" y="29"/>
                  </a:lnTo>
                  <a:lnTo>
                    <a:pt x="282" y="25"/>
                  </a:lnTo>
                  <a:lnTo>
                    <a:pt x="284" y="25"/>
                  </a:lnTo>
                  <a:lnTo>
                    <a:pt x="286" y="25"/>
                  </a:lnTo>
                  <a:lnTo>
                    <a:pt x="288" y="26"/>
                  </a:lnTo>
                  <a:lnTo>
                    <a:pt x="291" y="26"/>
                  </a:lnTo>
                  <a:lnTo>
                    <a:pt x="294" y="27"/>
                  </a:lnTo>
                  <a:lnTo>
                    <a:pt x="296" y="28"/>
                  </a:lnTo>
                  <a:lnTo>
                    <a:pt x="299" y="29"/>
                  </a:lnTo>
                  <a:lnTo>
                    <a:pt x="305" y="32"/>
                  </a:lnTo>
                  <a:lnTo>
                    <a:pt x="307" y="33"/>
                  </a:lnTo>
                  <a:lnTo>
                    <a:pt x="309" y="32"/>
                  </a:lnTo>
                  <a:lnTo>
                    <a:pt x="311" y="30"/>
                  </a:lnTo>
                  <a:lnTo>
                    <a:pt x="315" y="30"/>
                  </a:lnTo>
                  <a:lnTo>
                    <a:pt x="319" y="30"/>
                  </a:lnTo>
                  <a:lnTo>
                    <a:pt x="322" y="30"/>
                  </a:lnTo>
                  <a:lnTo>
                    <a:pt x="326" y="32"/>
                  </a:lnTo>
                  <a:lnTo>
                    <a:pt x="326" y="34"/>
                  </a:lnTo>
                  <a:lnTo>
                    <a:pt x="326" y="36"/>
                  </a:lnTo>
                  <a:lnTo>
                    <a:pt x="326" y="38"/>
                  </a:lnTo>
                  <a:lnTo>
                    <a:pt x="326" y="41"/>
                  </a:lnTo>
                  <a:lnTo>
                    <a:pt x="328" y="41"/>
                  </a:lnTo>
                  <a:lnTo>
                    <a:pt x="331" y="43"/>
                  </a:lnTo>
                  <a:lnTo>
                    <a:pt x="332" y="45"/>
                  </a:lnTo>
                  <a:lnTo>
                    <a:pt x="333" y="47"/>
                  </a:lnTo>
                  <a:lnTo>
                    <a:pt x="332" y="50"/>
                  </a:lnTo>
                  <a:lnTo>
                    <a:pt x="331" y="53"/>
                  </a:lnTo>
                  <a:lnTo>
                    <a:pt x="330" y="56"/>
                  </a:lnTo>
                  <a:lnTo>
                    <a:pt x="328" y="57"/>
                  </a:lnTo>
                  <a:lnTo>
                    <a:pt x="328" y="56"/>
                  </a:lnTo>
                  <a:lnTo>
                    <a:pt x="327" y="53"/>
                  </a:lnTo>
                  <a:close/>
                  <a:moveTo>
                    <a:pt x="262" y="30"/>
                  </a:moveTo>
                  <a:lnTo>
                    <a:pt x="258" y="28"/>
                  </a:lnTo>
                  <a:lnTo>
                    <a:pt x="255" y="28"/>
                  </a:lnTo>
                  <a:lnTo>
                    <a:pt x="251" y="28"/>
                  </a:lnTo>
                  <a:lnTo>
                    <a:pt x="248" y="29"/>
                  </a:lnTo>
                  <a:lnTo>
                    <a:pt x="244" y="28"/>
                  </a:lnTo>
                  <a:lnTo>
                    <a:pt x="240" y="26"/>
                  </a:lnTo>
                  <a:lnTo>
                    <a:pt x="240" y="23"/>
                  </a:lnTo>
                  <a:lnTo>
                    <a:pt x="239" y="21"/>
                  </a:lnTo>
                  <a:lnTo>
                    <a:pt x="235" y="24"/>
                  </a:lnTo>
                  <a:lnTo>
                    <a:pt x="230" y="27"/>
                  </a:lnTo>
                  <a:lnTo>
                    <a:pt x="229" y="28"/>
                  </a:lnTo>
                  <a:lnTo>
                    <a:pt x="227" y="30"/>
                  </a:lnTo>
                  <a:lnTo>
                    <a:pt x="223" y="32"/>
                  </a:lnTo>
                  <a:lnTo>
                    <a:pt x="217" y="32"/>
                  </a:lnTo>
                  <a:lnTo>
                    <a:pt x="212" y="32"/>
                  </a:lnTo>
                  <a:lnTo>
                    <a:pt x="209" y="33"/>
                  </a:lnTo>
                  <a:lnTo>
                    <a:pt x="207" y="30"/>
                  </a:lnTo>
                  <a:lnTo>
                    <a:pt x="206" y="28"/>
                  </a:lnTo>
                  <a:lnTo>
                    <a:pt x="204" y="28"/>
                  </a:lnTo>
                  <a:lnTo>
                    <a:pt x="202" y="28"/>
                  </a:lnTo>
                  <a:lnTo>
                    <a:pt x="200" y="29"/>
                  </a:lnTo>
                  <a:lnTo>
                    <a:pt x="197" y="30"/>
                  </a:lnTo>
                  <a:lnTo>
                    <a:pt x="195" y="33"/>
                  </a:lnTo>
                  <a:lnTo>
                    <a:pt x="194" y="36"/>
                  </a:lnTo>
                  <a:lnTo>
                    <a:pt x="192" y="40"/>
                  </a:lnTo>
                  <a:lnTo>
                    <a:pt x="192" y="41"/>
                  </a:lnTo>
                  <a:lnTo>
                    <a:pt x="195" y="45"/>
                  </a:lnTo>
                  <a:lnTo>
                    <a:pt x="199" y="47"/>
                  </a:lnTo>
                  <a:lnTo>
                    <a:pt x="201" y="49"/>
                  </a:lnTo>
                  <a:lnTo>
                    <a:pt x="203" y="51"/>
                  </a:lnTo>
                  <a:lnTo>
                    <a:pt x="205" y="51"/>
                  </a:lnTo>
                  <a:lnTo>
                    <a:pt x="207" y="52"/>
                  </a:lnTo>
                  <a:lnTo>
                    <a:pt x="213" y="55"/>
                  </a:lnTo>
                  <a:lnTo>
                    <a:pt x="215" y="56"/>
                  </a:lnTo>
                  <a:lnTo>
                    <a:pt x="218" y="57"/>
                  </a:lnTo>
                  <a:lnTo>
                    <a:pt x="222" y="57"/>
                  </a:lnTo>
                  <a:lnTo>
                    <a:pt x="224" y="57"/>
                  </a:lnTo>
                  <a:lnTo>
                    <a:pt x="226" y="57"/>
                  </a:lnTo>
                  <a:lnTo>
                    <a:pt x="227" y="53"/>
                  </a:lnTo>
                  <a:lnTo>
                    <a:pt x="228" y="50"/>
                  </a:lnTo>
                  <a:lnTo>
                    <a:pt x="227" y="48"/>
                  </a:lnTo>
                  <a:lnTo>
                    <a:pt x="227" y="46"/>
                  </a:lnTo>
                  <a:lnTo>
                    <a:pt x="230" y="44"/>
                  </a:lnTo>
                  <a:lnTo>
                    <a:pt x="234" y="44"/>
                  </a:lnTo>
                  <a:lnTo>
                    <a:pt x="236" y="44"/>
                  </a:lnTo>
                  <a:lnTo>
                    <a:pt x="239" y="45"/>
                  </a:lnTo>
                  <a:lnTo>
                    <a:pt x="241" y="46"/>
                  </a:lnTo>
                  <a:lnTo>
                    <a:pt x="245" y="46"/>
                  </a:lnTo>
                  <a:lnTo>
                    <a:pt x="247" y="45"/>
                  </a:lnTo>
                  <a:lnTo>
                    <a:pt x="249" y="44"/>
                  </a:lnTo>
                  <a:lnTo>
                    <a:pt x="251" y="45"/>
                  </a:lnTo>
                  <a:lnTo>
                    <a:pt x="253" y="47"/>
                  </a:lnTo>
                  <a:lnTo>
                    <a:pt x="256" y="48"/>
                  </a:lnTo>
                  <a:lnTo>
                    <a:pt x="258" y="49"/>
                  </a:lnTo>
                  <a:lnTo>
                    <a:pt x="261" y="48"/>
                  </a:lnTo>
                  <a:lnTo>
                    <a:pt x="263" y="46"/>
                  </a:lnTo>
                  <a:lnTo>
                    <a:pt x="265" y="43"/>
                  </a:lnTo>
                  <a:lnTo>
                    <a:pt x="267" y="39"/>
                  </a:lnTo>
                  <a:lnTo>
                    <a:pt x="268" y="37"/>
                  </a:lnTo>
                  <a:lnTo>
                    <a:pt x="267" y="35"/>
                  </a:lnTo>
                  <a:lnTo>
                    <a:pt x="264" y="33"/>
                  </a:lnTo>
                  <a:lnTo>
                    <a:pt x="262" y="30"/>
                  </a:lnTo>
                  <a:close/>
                  <a:moveTo>
                    <a:pt x="235" y="422"/>
                  </a:moveTo>
                  <a:lnTo>
                    <a:pt x="236" y="420"/>
                  </a:lnTo>
                  <a:lnTo>
                    <a:pt x="238" y="418"/>
                  </a:lnTo>
                  <a:lnTo>
                    <a:pt x="239" y="417"/>
                  </a:lnTo>
                  <a:lnTo>
                    <a:pt x="240" y="417"/>
                  </a:lnTo>
                  <a:lnTo>
                    <a:pt x="244" y="416"/>
                  </a:lnTo>
                  <a:lnTo>
                    <a:pt x="246" y="413"/>
                  </a:lnTo>
                  <a:lnTo>
                    <a:pt x="247" y="412"/>
                  </a:lnTo>
                  <a:lnTo>
                    <a:pt x="248" y="411"/>
                  </a:lnTo>
                  <a:lnTo>
                    <a:pt x="250" y="410"/>
                  </a:lnTo>
                  <a:lnTo>
                    <a:pt x="253" y="410"/>
                  </a:lnTo>
                  <a:lnTo>
                    <a:pt x="257" y="410"/>
                  </a:lnTo>
                  <a:lnTo>
                    <a:pt x="258" y="410"/>
                  </a:lnTo>
                  <a:lnTo>
                    <a:pt x="260" y="409"/>
                  </a:lnTo>
                  <a:lnTo>
                    <a:pt x="261" y="409"/>
                  </a:lnTo>
                  <a:lnTo>
                    <a:pt x="263" y="408"/>
                  </a:lnTo>
                  <a:lnTo>
                    <a:pt x="265" y="409"/>
                  </a:lnTo>
                  <a:lnTo>
                    <a:pt x="268" y="410"/>
                  </a:lnTo>
                  <a:lnTo>
                    <a:pt x="269" y="411"/>
                  </a:lnTo>
                  <a:lnTo>
                    <a:pt x="269" y="414"/>
                  </a:lnTo>
                  <a:lnTo>
                    <a:pt x="268" y="416"/>
                  </a:lnTo>
                  <a:lnTo>
                    <a:pt x="267" y="417"/>
                  </a:lnTo>
                  <a:lnTo>
                    <a:pt x="265" y="417"/>
                  </a:lnTo>
                  <a:lnTo>
                    <a:pt x="264" y="418"/>
                  </a:lnTo>
                  <a:lnTo>
                    <a:pt x="262" y="419"/>
                  </a:lnTo>
                  <a:lnTo>
                    <a:pt x="261" y="419"/>
                  </a:lnTo>
                  <a:lnTo>
                    <a:pt x="259" y="420"/>
                  </a:lnTo>
                  <a:lnTo>
                    <a:pt x="256" y="421"/>
                  </a:lnTo>
                  <a:lnTo>
                    <a:pt x="255" y="422"/>
                  </a:lnTo>
                  <a:lnTo>
                    <a:pt x="253" y="423"/>
                  </a:lnTo>
                  <a:lnTo>
                    <a:pt x="253" y="424"/>
                  </a:lnTo>
                  <a:lnTo>
                    <a:pt x="252" y="426"/>
                  </a:lnTo>
                  <a:lnTo>
                    <a:pt x="250" y="428"/>
                  </a:lnTo>
                  <a:lnTo>
                    <a:pt x="249" y="430"/>
                  </a:lnTo>
                  <a:lnTo>
                    <a:pt x="247" y="430"/>
                  </a:lnTo>
                  <a:lnTo>
                    <a:pt x="246" y="430"/>
                  </a:lnTo>
                  <a:lnTo>
                    <a:pt x="245" y="429"/>
                  </a:lnTo>
                  <a:lnTo>
                    <a:pt x="244" y="428"/>
                  </a:lnTo>
                  <a:lnTo>
                    <a:pt x="241" y="426"/>
                  </a:lnTo>
                  <a:lnTo>
                    <a:pt x="240" y="426"/>
                  </a:lnTo>
                  <a:lnTo>
                    <a:pt x="238" y="428"/>
                  </a:lnTo>
                  <a:lnTo>
                    <a:pt x="237" y="428"/>
                  </a:lnTo>
                  <a:lnTo>
                    <a:pt x="235" y="426"/>
                  </a:lnTo>
                  <a:lnTo>
                    <a:pt x="234" y="425"/>
                  </a:lnTo>
                  <a:lnTo>
                    <a:pt x="233" y="423"/>
                  </a:lnTo>
                  <a:lnTo>
                    <a:pt x="232" y="422"/>
                  </a:lnTo>
                  <a:lnTo>
                    <a:pt x="232" y="420"/>
                  </a:lnTo>
                  <a:lnTo>
                    <a:pt x="233" y="421"/>
                  </a:lnTo>
                  <a:lnTo>
                    <a:pt x="235" y="422"/>
                  </a:lnTo>
                  <a:close/>
                  <a:moveTo>
                    <a:pt x="230" y="438"/>
                  </a:moveTo>
                  <a:lnTo>
                    <a:pt x="227" y="437"/>
                  </a:lnTo>
                  <a:lnTo>
                    <a:pt x="224" y="436"/>
                  </a:lnTo>
                  <a:lnTo>
                    <a:pt x="221" y="437"/>
                  </a:lnTo>
                  <a:lnTo>
                    <a:pt x="218" y="438"/>
                  </a:lnTo>
                  <a:lnTo>
                    <a:pt x="214" y="437"/>
                  </a:lnTo>
                  <a:lnTo>
                    <a:pt x="211" y="436"/>
                  </a:lnTo>
                  <a:lnTo>
                    <a:pt x="211" y="433"/>
                  </a:lnTo>
                  <a:lnTo>
                    <a:pt x="210" y="431"/>
                  </a:lnTo>
                  <a:lnTo>
                    <a:pt x="205" y="434"/>
                  </a:lnTo>
                  <a:lnTo>
                    <a:pt x="202" y="437"/>
                  </a:lnTo>
                  <a:lnTo>
                    <a:pt x="202" y="438"/>
                  </a:lnTo>
                  <a:lnTo>
                    <a:pt x="200" y="442"/>
                  </a:lnTo>
                  <a:lnTo>
                    <a:pt x="195" y="443"/>
                  </a:lnTo>
                  <a:lnTo>
                    <a:pt x="191" y="443"/>
                  </a:lnTo>
                  <a:lnTo>
                    <a:pt x="186" y="444"/>
                  </a:lnTo>
                  <a:lnTo>
                    <a:pt x="183" y="444"/>
                  </a:lnTo>
                  <a:lnTo>
                    <a:pt x="182" y="442"/>
                  </a:lnTo>
                  <a:lnTo>
                    <a:pt x="181" y="441"/>
                  </a:lnTo>
                  <a:lnTo>
                    <a:pt x="178" y="440"/>
                  </a:lnTo>
                  <a:lnTo>
                    <a:pt x="177" y="442"/>
                  </a:lnTo>
                  <a:lnTo>
                    <a:pt x="177" y="443"/>
                  </a:lnTo>
                  <a:lnTo>
                    <a:pt x="177" y="445"/>
                  </a:lnTo>
                  <a:lnTo>
                    <a:pt x="177" y="446"/>
                  </a:lnTo>
                  <a:lnTo>
                    <a:pt x="178" y="452"/>
                  </a:lnTo>
                  <a:lnTo>
                    <a:pt x="177" y="456"/>
                  </a:lnTo>
                  <a:lnTo>
                    <a:pt x="177" y="458"/>
                  </a:lnTo>
                  <a:lnTo>
                    <a:pt x="178" y="459"/>
                  </a:lnTo>
                  <a:lnTo>
                    <a:pt x="179" y="461"/>
                  </a:lnTo>
                  <a:lnTo>
                    <a:pt x="181" y="463"/>
                  </a:lnTo>
                  <a:lnTo>
                    <a:pt x="183" y="464"/>
                  </a:lnTo>
                  <a:lnTo>
                    <a:pt x="186" y="464"/>
                  </a:lnTo>
                  <a:lnTo>
                    <a:pt x="191" y="466"/>
                  </a:lnTo>
                  <a:lnTo>
                    <a:pt x="192" y="467"/>
                  </a:lnTo>
                  <a:lnTo>
                    <a:pt x="195" y="467"/>
                  </a:lnTo>
                  <a:lnTo>
                    <a:pt x="199" y="468"/>
                  </a:lnTo>
                  <a:lnTo>
                    <a:pt x="201" y="467"/>
                  </a:lnTo>
                  <a:lnTo>
                    <a:pt x="202" y="466"/>
                  </a:lnTo>
                  <a:lnTo>
                    <a:pt x="204" y="464"/>
                  </a:lnTo>
                  <a:lnTo>
                    <a:pt x="204" y="460"/>
                  </a:lnTo>
                  <a:lnTo>
                    <a:pt x="203" y="458"/>
                  </a:lnTo>
                  <a:lnTo>
                    <a:pt x="202" y="456"/>
                  </a:lnTo>
                  <a:lnTo>
                    <a:pt x="204" y="454"/>
                  </a:lnTo>
                  <a:lnTo>
                    <a:pt x="207" y="454"/>
                  </a:lnTo>
                  <a:lnTo>
                    <a:pt x="210" y="454"/>
                  </a:lnTo>
                  <a:lnTo>
                    <a:pt x="213" y="455"/>
                  </a:lnTo>
                  <a:lnTo>
                    <a:pt x="215" y="455"/>
                  </a:lnTo>
                  <a:lnTo>
                    <a:pt x="217" y="455"/>
                  </a:lnTo>
                  <a:lnTo>
                    <a:pt x="220" y="454"/>
                  </a:lnTo>
                  <a:lnTo>
                    <a:pt x="221" y="453"/>
                  </a:lnTo>
                  <a:lnTo>
                    <a:pt x="223" y="454"/>
                  </a:lnTo>
                  <a:lnTo>
                    <a:pt x="225" y="455"/>
                  </a:lnTo>
                  <a:lnTo>
                    <a:pt x="227" y="456"/>
                  </a:lnTo>
                  <a:lnTo>
                    <a:pt x="230" y="457"/>
                  </a:lnTo>
                  <a:lnTo>
                    <a:pt x="233" y="456"/>
                  </a:lnTo>
                  <a:lnTo>
                    <a:pt x="235" y="454"/>
                  </a:lnTo>
                  <a:lnTo>
                    <a:pt x="236" y="451"/>
                  </a:lnTo>
                  <a:lnTo>
                    <a:pt x="237" y="447"/>
                  </a:lnTo>
                  <a:lnTo>
                    <a:pt x="236" y="445"/>
                  </a:lnTo>
                  <a:lnTo>
                    <a:pt x="236" y="443"/>
                  </a:lnTo>
                  <a:lnTo>
                    <a:pt x="234" y="441"/>
                  </a:lnTo>
                  <a:lnTo>
                    <a:pt x="230" y="438"/>
                  </a:lnTo>
                  <a:close/>
                  <a:moveTo>
                    <a:pt x="171" y="448"/>
                  </a:moveTo>
                  <a:lnTo>
                    <a:pt x="170" y="451"/>
                  </a:lnTo>
                  <a:lnTo>
                    <a:pt x="170" y="453"/>
                  </a:lnTo>
                  <a:lnTo>
                    <a:pt x="170" y="454"/>
                  </a:lnTo>
                  <a:lnTo>
                    <a:pt x="171" y="456"/>
                  </a:lnTo>
                  <a:lnTo>
                    <a:pt x="172" y="459"/>
                  </a:lnTo>
                  <a:lnTo>
                    <a:pt x="174" y="461"/>
                  </a:lnTo>
                  <a:lnTo>
                    <a:pt x="174" y="464"/>
                  </a:lnTo>
                  <a:lnTo>
                    <a:pt x="171" y="467"/>
                  </a:lnTo>
                  <a:lnTo>
                    <a:pt x="174" y="469"/>
                  </a:lnTo>
                  <a:lnTo>
                    <a:pt x="175" y="472"/>
                  </a:lnTo>
                  <a:lnTo>
                    <a:pt x="175" y="473"/>
                  </a:lnTo>
                  <a:lnTo>
                    <a:pt x="177" y="476"/>
                  </a:lnTo>
                  <a:lnTo>
                    <a:pt x="182" y="479"/>
                  </a:lnTo>
                  <a:lnTo>
                    <a:pt x="183" y="480"/>
                  </a:lnTo>
                  <a:lnTo>
                    <a:pt x="186" y="480"/>
                  </a:lnTo>
                  <a:lnTo>
                    <a:pt x="188" y="481"/>
                  </a:lnTo>
                  <a:lnTo>
                    <a:pt x="190" y="482"/>
                  </a:lnTo>
                  <a:lnTo>
                    <a:pt x="192" y="482"/>
                  </a:lnTo>
                  <a:lnTo>
                    <a:pt x="195" y="481"/>
                  </a:lnTo>
                  <a:lnTo>
                    <a:pt x="199" y="479"/>
                  </a:lnTo>
                  <a:lnTo>
                    <a:pt x="202" y="479"/>
                  </a:lnTo>
                  <a:lnTo>
                    <a:pt x="204" y="478"/>
                  </a:lnTo>
                  <a:lnTo>
                    <a:pt x="206" y="478"/>
                  </a:lnTo>
                  <a:lnTo>
                    <a:pt x="210" y="479"/>
                  </a:lnTo>
                  <a:lnTo>
                    <a:pt x="213" y="481"/>
                  </a:lnTo>
                  <a:lnTo>
                    <a:pt x="216" y="483"/>
                  </a:lnTo>
                  <a:lnTo>
                    <a:pt x="217" y="486"/>
                  </a:lnTo>
                  <a:lnTo>
                    <a:pt x="217" y="489"/>
                  </a:lnTo>
                  <a:lnTo>
                    <a:pt x="217" y="491"/>
                  </a:lnTo>
                  <a:lnTo>
                    <a:pt x="218" y="494"/>
                  </a:lnTo>
                  <a:lnTo>
                    <a:pt x="217" y="496"/>
                  </a:lnTo>
                  <a:lnTo>
                    <a:pt x="217" y="499"/>
                  </a:lnTo>
                  <a:lnTo>
                    <a:pt x="217" y="500"/>
                  </a:lnTo>
                  <a:lnTo>
                    <a:pt x="216" y="501"/>
                  </a:lnTo>
                  <a:lnTo>
                    <a:pt x="214" y="502"/>
                  </a:lnTo>
                  <a:lnTo>
                    <a:pt x="213" y="501"/>
                  </a:lnTo>
                  <a:lnTo>
                    <a:pt x="210" y="500"/>
                  </a:lnTo>
                  <a:lnTo>
                    <a:pt x="207" y="496"/>
                  </a:lnTo>
                  <a:lnTo>
                    <a:pt x="205" y="494"/>
                  </a:lnTo>
                  <a:lnTo>
                    <a:pt x="203" y="491"/>
                  </a:lnTo>
                  <a:lnTo>
                    <a:pt x="201" y="489"/>
                  </a:lnTo>
                  <a:lnTo>
                    <a:pt x="199" y="487"/>
                  </a:lnTo>
                  <a:lnTo>
                    <a:pt x="195" y="486"/>
                  </a:lnTo>
                  <a:lnTo>
                    <a:pt x="191" y="486"/>
                  </a:lnTo>
                  <a:lnTo>
                    <a:pt x="188" y="487"/>
                  </a:lnTo>
                  <a:lnTo>
                    <a:pt x="186" y="489"/>
                  </a:lnTo>
                  <a:lnTo>
                    <a:pt x="186" y="492"/>
                  </a:lnTo>
                  <a:lnTo>
                    <a:pt x="186" y="496"/>
                  </a:lnTo>
                  <a:lnTo>
                    <a:pt x="186" y="498"/>
                  </a:lnTo>
                  <a:lnTo>
                    <a:pt x="187" y="498"/>
                  </a:lnTo>
                  <a:lnTo>
                    <a:pt x="187" y="499"/>
                  </a:lnTo>
                  <a:lnTo>
                    <a:pt x="187" y="504"/>
                  </a:lnTo>
                  <a:lnTo>
                    <a:pt x="186" y="509"/>
                  </a:lnTo>
                  <a:lnTo>
                    <a:pt x="186" y="511"/>
                  </a:lnTo>
                  <a:lnTo>
                    <a:pt x="186" y="515"/>
                  </a:lnTo>
                  <a:lnTo>
                    <a:pt x="186" y="519"/>
                  </a:lnTo>
                  <a:lnTo>
                    <a:pt x="187" y="522"/>
                  </a:lnTo>
                  <a:lnTo>
                    <a:pt x="189" y="524"/>
                  </a:lnTo>
                  <a:lnTo>
                    <a:pt x="190" y="529"/>
                  </a:lnTo>
                  <a:lnTo>
                    <a:pt x="190" y="534"/>
                  </a:lnTo>
                  <a:lnTo>
                    <a:pt x="189" y="537"/>
                  </a:lnTo>
                  <a:lnTo>
                    <a:pt x="189" y="538"/>
                  </a:lnTo>
                  <a:lnTo>
                    <a:pt x="189" y="541"/>
                  </a:lnTo>
                  <a:lnTo>
                    <a:pt x="190" y="550"/>
                  </a:lnTo>
                  <a:lnTo>
                    <a:pt x="189" y="553"/>
                  </a:lnTo>
                  <a:lnTo>
                    <a:pt x="188" y="554"/>
                  </a:lnTo>
                  <a:lnTo>
                    <a:pt x="186" y="559"/>
                  </a:lnTo>
                  <a:lnTo>
                    <a:pt x="182" y="561"/>
                  </a:lnTo>
                  <a:lnTo>
                    <a:pt x="180" y="564"/>
                  </a:lnTo>
                  <a:lnTo>
                    <a:pt x="178" y="568"/>
                  </a:lnTo>
                  <a:lnTo>
                    <a:pt x="177" y="571"/>
                  </a:lnTo>
                  <a:lnTo>
                    <a:pt x="178" y="573"/>
                  </a:lnTo>
                  <a:lnTo>
                    <a:pt x="179" y="574"/>
                  </a:lnTo>
                  <a:lnTo>
                    <a:pt x="181" y="574"/>
                  </a:lnTo>
                  <a:lnTo>
                    <a:pt x="183" y="573"/>
                  </a:lnTo>
                  <a:lnTo>
                    <a:pt x="188" y="572"/>
                  </a:lnTo>
                  <a:lnTo>
                    <a:pt x="190" y="571"/>
                  </a:lnTo>
                  <a:lnTo>
                    <a:pt x="192" y="571"/>
                  </a:lnTo>
                  <a:lnTo>
                    <a:pt x="195" y="571"/>
                  </a:lnTo>
                  <a:lnTo>
                    <a:pt x="199" y="571"/>
                  </a:lnTo>
                  <a:lnTo>
                    <a:pt x="201" y="571"/>
                  </a:lnTo>
                  <a:lnTo>
                    <a:pt x="206" y="573"/>
                  </a:lnTo>
                  <a:lnTo>
                    <a:pt x="212" y="575"/>
                  </a:lnTo>
                  <a:lnTo>
                    <a:pt x="216" y="577"/>
                  </a:lnTo>
                  <a:lnTo>
                    <a:pt x="218" y="581"/>
                  </a:lnTo>
                  <a:lnTo>
                    <a:pt x="218" y="588"/>
                  </a:lnTo>
                  <a:lnTo>
                    <a:pt x="217" y="591"/>
                  </a:lnTo>
                  <a:lnTo>
                    <a:pt x="215" y="593"/>
                  </a:lnTo>
                  <a:lnTo>
                    <a:pt x="210" y="598"/>
                  </a:lnTo>
                  <a:lnTo>
                    <a:pt x="206" y="601"/>
                  </a:lnTo>
                  <a:lnTo>
                    <a:pt x="204" y="604"/>
                  </a:lnTo>
                  <a:lnTo>
                    <a:pt x="201" y="606"/>
                  </a:lnTo>
                  <a:lnTo>
                    <a:pt x="197" y="607"/>
                  </a:lnTo>
                  <a:lnTo>
                    <a:pt x="190" y="607"/>
                  </a:lnTo>
                  <a:lnTo>
                    <a:pt x="184" y="605"/>
                  </a:lnTo>
                  <a:lnTo>
                    <a:pt x="180" y="601"/>
                  </a:lnTo>
                  <a:lnTo>
                    <a:pt x="176" y="598"/>
                  </a:lnTo>
                  <a:lnTo>
                    <a:pt x="172" y="597"/>
                  </a:lnTo>
                  <a:lnTo>
                    <a:pt x="170" y="596"/>
                  </a:lnTo>
                  <a:lnTo>
                    <a:pt x="168" y="595"/>
                  </a:lnTo>
                  <a:lnTo>
                    <a:pt x="168" y="593"/>
                  </a:lnTo>
                  <a:lnTo>
                    <a:pt x="167" y="586"/>
                  </a:lnTo>
                  <a:lnTo>
                    <a:pt x="167" y="584"/>
                  </a:lnTo>
                  <a:lnTo>
                    <a:pt x="165" y="582"/>
                  </a:lnTo>
                  <a:lnTo>
                    <a:pt x="163" y="581"/>
                  </a:lnTo>
                  <a:lnTo>
                    <a:pt x="160" y="581"/>
                  </a:lnTo>
                  <a:lnTo>
                    <a:pt x="154" y="581"/>
                  </a:lnTo>
                  <a:lnTo>
                    <a:pt x="152" y="579"/>
                  </a:lnTo>
                  <a:lnTo>
                    <a:pt x="151" y="579"/>
                  </a:lnTo>
                  <a:lnTo>
                    <a:pt x="147" y="579"/>
                  </a:lnTo>
                  <a:lnTo>
                    <a:pt x="139" y="581"/>
                  </a:lnTo>
                  <a:lnTo>
                    <a:pt x="137" y="581"/>
                  </a:lnTo>
                  <a:lnTo>
                    <a:pt x="134" y="585"/>
                  </a:lnTo>
                  <a:lnTo>
                    <a:pt x="131" y="588"/>
                  </a:lnTo>
                  <a:lnTo>
                    <a:pt x="130" y="589"/>
                  </a:lnTo>
                  <a:lnTo>
                    <a:pt x="128" y="591"/>
                  </a:lnTo>
                  <a:lnTo>
                    <a:pt x="125" y="591"/>
                  </a:lnTo>
                  <a:lnTo>
                    <a:pt x="122" y="589"/>
                  </a:lnTo>
                  <a:lnTo>
                    <a:pt x="117" y="587"/>
                  </a:lnTo>
                  <a:lnTo>
                    <a:pt x="114" y="585"/>
                  </a:lnTo>
                  <a:lnTo>
                    <a:pt x="116" y="582"/>
                  </a:lnTo>
                  <a:lnTo>
                    <a:pt x="117" y="576"/>
                  </a:lnTo>
                  <a:lnTo>
                    <a:pt x="119" y="569"/>
                  </a:lnTo>
                  <a:lnTo>
                    <a:pt x="120" y="566"/>
                  </a:lnTo>
                  <a:lnTo>
                    <a:pt x="120" y="563"/>
                  </a:lnTo>
                  <a:lnTo>
                    <a:pt x="119" y="560"/>
                  </a:lnTo>
                  <a:lnTo>
                    <a:pt x="112" y="554"/>
                  </a:lnTo>
                  <a:lnTo>
                    <a:pt x="109" y="552"/>
                  </a:lnTo>
                  <a:lnTo>
                    <a:pt x="107" y="550"/>
                  </a:lnTo>
                  <a:lnTo>
                    <a:pt x="106" y="548"/>
                  </a:lnTo>
                  <a:lnTo>
                    <a:pt x="105" y="546"/>
                  </a:lnTo>
                  <a:lnTo>
                    <a:pt x="105" y="541"/>
                  </a:lnTo>
                  <a:lnTo>
                    <a:pt x="104" y="536"/>
                  </a:lnTo>
                  <a:lnTo>
                    <a:pt x="104" y="534"/>
                  </a:lnTo>
                  <a:lnTo>
                    <a:pt x="102" y="530"/>
                  </a:lnTo>
                  <a:lnTo>
                    <a:pt x="101" y="528"/>
                  </a:lnTo>
                  <a:lnTo>
                    <a:pt x="99" y="522"/>
                  </a:lnTo>
                  <a:lnTo>
                    <a:pt x="97" y="515"/>
                  </a:lnTo>
                  <a:lnTo>
                    <a:pt x="95" y="511"/>
                  </a:lnTo>
                  <a:lnTo>
                    <a:pt x="93" y="506"/>
                  </a:lnTo>
                  <a:lnTo>
                    <a:pt x="91" y="501"/>
                  </a:lnTo>
                  <a:lnTo>
                    <a:pt x="90" y="494"/>
                  </a:lnTo>
                  <a:lnTo>
                    <a:pt x="86" y="487"/>
                  </a:lnTo>
                  <a:lnTo>
                    <a:pt x="85" y="482"/>
                  </a:lnTo>
                  <a:lnTo>
                    <a:pt x="83" y="484"/>
                  </a:lnTo>
                  <a:lnTo>
                    <a:pt x="79" y="490"/>
                  </a:lnTo>
                  <a:lnTo>
                    <a:pt x="77" y="495"/>
                  </a:lnTo>
                  <a:lnTo>
                    <a:pt x="77" y="498"/>
                  </a:lnTo>
                  <a:lnTo>
                    <a:pt x="78" y="499"/>
                  </a:lnTo>
                  <a:lnTo>
                    <a:pt x="79" y="506"/>
                  </a:lnTo>
                  <a:lnTo>
                    <a:pt x="83" y="517"/>
                  </a:lnTo>
                  <a:lnTo>
                    <a:pt x="83" y="522"/>
                  </a:lnTo>
                  <a:lnTo>
                    <a:pt x="84" y="524"/>
                  </a:lnTo>
                  <a:lnTo>
                    <a:pt x="86" y="527"/>
                  </a:lnTo>
                  <a:lnTo>
                    <a:pt x="86" y="528"/>
                  </a:lnTo>
                  <a:lnTo>
                    <a:pt x="89" y="534"/>
                  </a:lnTo>
                  <a:lnTo>
                    <a:pt x="93" y="538"/>
                  </a:lnTo>
                  <a:lnTo>
                    <a:pt x="97" y="544"/>
                  </a:lnTo>
                  <a:lnTo>
                    <a:pt x="101" y="547"/>
                  </a:lnTo>
                  <a:lnTo>
                    <a:pt x="102" y="550"/>
                  </a:lnTo>
                  <a:lnTo>
                    <a:pt x="104" y="552"/>
                  </a:lnTo>
                  <a:lnTo>
                    <a:pt x="102" y="554"/>
                  </a:lnTo>
                  <a:lnTo>
                    <a:pt x="100" y="559"/>
                  </a:lnTo>
                  <a:lnTo>
                    <a:pt x="99" y="568"/>
                  </a:lnTo>
                  <a:lnTo>
                    <a:pt x="100" y="575"/>
                  </a:lnTo>
                  <a:lnTo>
                    <a:pt x="99" y="583"/>
                  </a:lnTo>
                  <a:lnTo>
                    <a:pt x="97" y="591"/>
                  </a:lnTo>
                  <a:lnTo>
                    <a:pt x="94" y="599"/>
                  </a:lnTo>
                  <a:lnTo>
                    <a:pt x="94" y="603"/>
                  </a:lnTo>
                  <a:lnTo>
                    <a:pt x="93" y="605"/>
                  </a:lnTo>
                  <a:lnTo>
                    <a:pt x="91" y="607"/>
                  </a:lnTo>
                  <a:lnTo>
                    <a:pt x="88" y="607"/>
                  </a:lnTo>
                  <a:lnTo>
                    <a:pt x="84" y="606"/>
                  </a:lnTo>
                  <a:lnTo>
                    <a:pt x="79" y="604"/>
                  </a:lnTo>
                  <a:lnTo>
                    <a:pt x="74" y="600"/>
                  </a:lnTo>
                  <a:lnTo>
                    <a:pt x="73" y="598"/>
                  </a:lnTo>
                  <a:lnTo>
                    <a:pt x="73" y="595"/>
                  </a:lnTo>
                  <a:lnTo>
                    <a:pt x="72" y="588"/>
                  </a:lnTo>
                  <a:lnTo>
                    <a:pt x="69" y="579"/>
                  </a:lnTo>
                  <a:lnTo>
                    <a:pt x="67" y="573"/>
                  </a:lnTo>
                  <a:lnTo>
                    <a:pt x="65" y="570"/>
                  </a:lnTo>
                  <a:lnTo>
                    <a:pt x="63" y="566"/>
                  </a:lnTo>
                  <a:lnTo>
                    <a:pt x="61" y="563"/>
                  </a:lnTo>
                  <a:lnTo>
                    <a:pt x="60" y="560"/>
                  </a:lnTo>
                  <a:lnTo>
                    <a:pt x="62" y="557"/>
                  </a:lnTo>
                  <a:lnTo>
                    <a:pt x="65" y="553"/>
                  </a:lnTo>
                  <a:lnTo>
                    <a:pt x="69" y="551"/>
                  </a:lnTo>
                  <a:lnTo>
                    <a:pt x="70" y="549"/>
                  </a:lnTo>
                  <a:lnTo>
                    <a:pt x="71" y="546"/>
                  </a:lnTo>
                  <a:lnTo>
                    <a:pt x="71" y="542"/>
                  </a:lnTo>
                  <a:lnTo>
                    <a:pt x="71" y="540"/>
                  </a:lnTo>
                  <a:lnTo>
                    <a:pt x="65" y="535"/>
                  </a:lnTo>
                  <a:lnTo>
                    <a:pt x="60" y="531"/>
                  </a:lnTo>
                  <a:lnTo>
                    <a:pt x="58" y="529"/>
                  </a:lnTo>
                  <a:lnTo>
                    <a:pt x="53" y="526"/>
                  </a:lnTo>
                  <a:lnTo>
                    <a:pt x="51" y="524"/>
                  </a:lnTo>
                  <a:lnTo>
                    <a:pt x="50" y="519"/>
                  </a:lnTo>
                  <a:lnTo>
                    <a:pt x="49" y="514"/>
                  </a:lnTo>
                  <a:lnTo>
                    <a:pt x="48" y="505"/>
                  </a:lnTo>
                  <a:lnTo>
                    <a:pt x="47" y="503"/>
                  </a:lnTo>
                  <a:lnTo>
                    <a:pt x="44" y="500"/>
                  </a:lnTo>
                  <a:lnTo>
                    <a:pt x="41" y="495"/>
                  </a:lnTo>
                  <a:lnTo>
                    <a:pt x="41" y="491"/>
                  </a:lnTo>
                  <a:lnTo>
                    <a:pt x="41" y="487"/>
                  </a:lnTo>
                  <a:lnTo>
                    <a:pt x="40" y="479"/>
                  </a:lnTo>
                  <a:lnTo>
                    <a:pt x="39" y="471"/>
                  </a:lnTo>
                  <a:lnTo>
                    <a:pt x="39" y="468"/>
                  </a:lnTo>
                  <a:lnTo>
                    <a:pt x="41" y="464"/>
                  </a:lnTo>
                  <a:lnTo>
                    <a:pt x="46" y="458"/>
                  </a:lnTo>
                  <a:lnTo>
                    <a:pt x="48" y="457"/>
                  </a:lnTo>
                  <a:lnTo>
                    <a:pt x="49" y="455"/>
                  </a:lnTo>
                  <a:lnTo>
                    <a:pt x="50" y="454"/>
                  </a:lnTo>
                  <a:lnTo>
                    <a:pt x="52" y="452"/>
                  </a:lnTo>
                  <a:lnTo>
                    <a:pt x="54" y="451"/>
                  </a:lnTo>
                  <a:lnTo>
                    <a:pt x="58" y="446"/>
                  </a:lnTo>
                  <a:lnTo>
                    <a:pt x="60" y="443"/>
                  </a:lnTo>
                  <a:lnTo>
                    <a:pt x="61" y="442"/>
                  </a:lnTo>
                  <a:lnTo>
                    <a:pt x="65" y="440"/>
                  </a:lnTo>
                  <a:lnTo>
                    <a:pt x="70" y="441"/>
                  </a:lnTo>
                  <a:lnTo>
                    <a:pt x="74" y="441"/>
                  </a:lnTo>
                  <a:lnTo>
                    <a:pt x="78" y="442"/>
                  </a:lnTo>
                  <a:lnTo>
                    <a:pt x="82" y="444"/>
                  </a:lnTo>
                  <a:lnTo>
                    <a:pt x="88" y="448"/>
                  </a:lnTo>
                  <a:lnTo>
                    <a:pt x="96" y="455"/>
                  </a:lnTo>
                  <a:lnTo>
                    <a:pt x="97" y="457"/>
                  </a:lnTo>
                  <a:lnTo>
                    <a:pt x="99" y="458"/>
                  </a:lnTo>
                  <a:lnTo>
                    <a:pt x="104" y="459"/>
                  </a:lnTo>
                  <a:lnTo>
                    <a:pt x="107" y="460"/>
                  </a:lnTo>
                  <a:lnTo>
                    <a:pt x="110" y="464"/>
                  </a:lnTo>
                  <a:lnTo>
                    <a:pt x="113" y="468"/>
                  </a:lnTo>
                  <a:lnTo>
                    <a:pt x="113" y="469"/>
                  </a:lnTo>
                  <a:lnTo>
                    <a:pt x="113" y="473"/>
                  </a:lnTo>
                  <a:lnTo>
                    <a:pt x="113" y="477"/>
                  </a:lnTo>
                  <a:lnTo>
                    <a:pt x="114" y="483"/>
                  </a:lnTo>
                  <a:lnTo>
                    <a:pt x="118" y="490"/>
                  </a:lnTo>
                  <a:lnTo>
                    <a:pt x="118" y="494"/>
                  </a:lnTo>
                  <a:lnTo>
                    <a:pt x="118" y="499"/>
                  </a:lnTo>
                  <a:lnTo>
                    <a:pt x="117" y="502"/>
                  </a:lnTo>
                  <a:lnTo>
                    <a:pt x="118" y="516"/>
                  </a:lnTo>
                  <a:lnTo>
                    <a:pt x="119" y="528"/>
                  </a:lnTo>
                  <a:lnTo>
                    <a:pt x="123" y="535"/>
                  </a:lnTo>
                  <a:lnTo>
                    <a:pt x="127" y="540"/>
                  </a:lnTo>
                  <a:lnTo>
                    <a:pt x="129" y="546"/>
                  </a:lnTo>
                  <a:lnTo>
                    <a:pt x="130" y="547"/>
                  </a:lnTo>
                  <a:lnTo>
                    <a:pt x="132" y="549"/>
                  </a:lnTo>
                  <a:lnTo>
                    <a:pt x="133" y="551"/>
                  </a:lnTo>
                  <a:lnTo>
                    <a:pt x="136" y="553"/>
                  </a:lnTo>
                  <a:lnTo>
                    <a:pt x="139" y="556"/>
                  </a:lnTo>
                  <a:lnTo>
                    <a:pt x="141" y="557"/>
                  </a:lnTo>
                  <a:lnTo>
                    <a:pt x="144" y="560"/>
                  </a:lnTo>
                  <a:lnTo>
                    <a:pt x="148" y="565"/>
                  </a:lnTo>
                  <a:lnTo>
                    <a:pt x="151" y="569"/>
                  </a:lnTo>
                  <a:lnTo>
                    <a:pt x="153" y="570"/>
                  </a:lnTo>
                  <a:lnTo>
                    <a:pt x="155" y="571"/>
                  </a:lnTo>
                  <a:lnTo>
                    <a:pt x="156" y="571"/>
                  </a:lnTo>
                  <a:lnTo>
                    <a:pt x="160" y="570"/>
                  </a:lnTo>
                  <a:lnTo>
                    <a:pt x="164" y="568"/>
                  </a:lnTo>
                  <a:lnTo>
                    <a:pt x="168" y="568"/>
                  </a:lnTo>
                  <a:lnTo>
                    <a:pt x="171" y="565"/>
                  </a:lnTo>
                  <a:lnTo>
                    <a:pt x="169" y="560"/>
                  </a:lnTo>
                  <a:lnTo>
                    <a:pt x="166" y="554"/>
                  </a:lnTo>
                  <a:lnTo>
                    <a:pt x="160" y="551"/>
                  </a:lnTo>
                  <a:lnTo>
                    <a:pt x="159" y="550"/>
                  </a:lnTo>
                  <a:lnTo>
                    <a:pt x="158" y="551"/>
                  </a:lnTo>
                  <a:lnTo>
                    <a:pt x="157" y="550"/>
                  </a:lnTo>
                  <a:lnTo>
                    <a:pt x="155" y="548"/>
                  </a:lnTo>
                  <a:lnTo>
                    <a:pt x="154" y="541"/>
                  </a:lnTo>
                  <a:lnTo>
                    <a:pt x="154" y="540"/>
                  </a:lnTo>
                  <a:lnTo>
                    <a:pt x="154" y="539"/>
                  </a:lnTo>
                  <a:lnTo>
                    <a:pt x="153" y="538"/>
                  </a:lnTo>
                  <a:lnTo>
                    <a:pt x="154" y="537"/>
                  </a:lnTo>
                  <a:lnTo>
                    <a:pt x="156" y="537"/>
                  </a:lnTo>
                  <a:lnTo>
                    <a:pt x="164" y="536"/>
                  </a:lnTo>
                  <a:lnTo>
                    <a:pt x="166" y="534"/>
                  </a:lnTo>
                  <a:lnTo>
                    <a:pt x="166" y="533"/>
                  </a:lnTo>
                  <a:lnTo>
                    <a:pt x="169" y="528"/>
                  </a:lnTo>
                  <a:lnTo>
                    <a:pt x="172" y="523"/>
                  </a:lnTo>
                  <a:lnTo>
                    <a:pt x="174" y="521"/>
                  </a:lnTo>
                  <a:lnTo>
                    <a:pt x="172" y="516"/>
                  </a:lnTo>
                  <a:lnTo>
                    <a:pt x="172" y="511"/>
                  </a:lnTo>
                  <a:lnTo>
                    <a:pt x="171" y="507"/>
                  </a:lnTo>
                  <a:lnTo>
                    <a:pt x="170" y="503"/>
                  </a:lnTo>
                  <a:lnTo>
                    <a:pt x="169" y="501"/>
                  </a:lnTo>
                  <a:lnTo>
                    <a:pt x="168" y="498"/>
                  </a:lnTo>
                  <a:lnTo>
                    <a:pt x="167" y="496"/>
                  </a:lnTo>
                  <a:lnTo>
                    <a:pt x="165" y="495"/>
                  </a:lnTo>
                  <a:lnTo>
                    <a:pt x="160" y="498"/>
                  </a:lnTo>
                  <a:lnTo>
                    <a:pt x="157" y="501"/>
                  </a:lnTo>
                  <a:lnTo>
                    <a:pt x="158" y="502"/>
                  </a:lnTo>
                  <a:lnTo>
                    <a:pt x="159" y="504"/>
                  </a:lnTo>
                  <a:lnTo>
                    <a:pt x="162" y="505"/>
                  </a:lnTo>
                  <a:lnTo>
                    <a:pt x="162" y="509"/>
                  </a:lnTo>
                  <a:lnTo>
                    <a:pt x="162" y="514"/>
                  </a:lnTo>
                  <a:lnTo>
                    <a:pt x="162" y="516"/>
                  </a:lnTo>
                  <a:lnTo>
                    <a:pt x="160" y="519"/>
                  </a:lnTo>
                  <a:lnTo>
                    <a:pt x="158" y="523"/>
                  </a:lnTo>
                  <a:lnTo>
                    <a:pt x="157" y="526"/>
                  </a:lnTo>
                  <a:lnTo>
                    <a:pt x="156" y="530"/>
                  </a:lnTo>
                  <a:lnTo>
                    <a:pt x="155" y="531"/>
                  </a:lnTo>
                  <a:lnTo>
                    <a:pt x="154" y="534"/>
                  </a:lnTo>
                  <a:lnTo>
                    <a:pt x="147" y="537"/>
                  </a:lnTo>
                  <a:lnTo>
                    <a:pt x="144" y="538"/>
                  </a:lnTo>
                  <a:lnTo>
                    <a:pt x="142" y="537"/>
                  </a:lnTo>
                  <a:lnTo>
                    <a:pt x="139" y="531"/>
                  </a:lnTo>
                  <a:lnTo>
                    <a:pt x="135" y="525"/>
                  </a:lnTo>
                  <a:lnTo>
                    <a:pt x="134" y="522"/>
                  </a:lnTo>
                  <a:lnTo>
                    <a:pt x="133" y="517"/>
                  </a:lnTo>
                  <a:lnTo>
                    <a:pt x="132" y="514"/>
                  </a:lnTo>
                  <a:lnTo>
                    <a:pt x="133" y="511"/>
                  </a:lnTo>
                  <a:lnTo>
                    <a:pt x="134" y="503"/>
                  </a:lnTo>
                  <a:lnTo>
                    <a:pt x="134" y="498"/>
                  </a:lnTo>
                  <a:lnTo>
                    <a:pt x="134" y="495"/>
                  </a:lnTo>
                  <a:lnTo>
                    <a:pt x="134" y="490"/>
                  </a:lnTo>
                  <a:lnTo>
                    <a:pt x="136" y="483"/>
                  </a:lnTo>
                  <a:lnTo>
                    <a:pt x="139" y="481"/>
                  </a:lnTo>
                  <a:lnTo>
                    <a:pt x="144" y="478"/>
                  </a:lnTo>
                  <a:lnTo>
                    <a:pt x="149" y="473"/>
                  </a:lnTo>
                  <a:lnTo>
                    <a:pt x="151" y="472"/>
                  </a:lnTo>
                  <a:lnTo>
                    <a:pt x="149" y="469"/>
                  </a:lnTo>
                  <a:lnTo>
                    <a:pt x="148" y="465"/>
                  </a:lnTo>
                  <a:lnTo>
                    <a:pt x="145" y="465"/>
                  </a:lnTo>
                  <a:lnTo>
                    <a:pt x="139" y="468"/>
                  </a:lnTo>
                  <a:lnTo>
                    <a:pt x="133" y="470"/>
                  </a:lnTo>
                  <a:lnTo>
                    <a:pt x="132" y="471"/>
                  </a:lnTo>
                  <a:lnTo>
                    <a:pt x="128" y="470"/>
                  </a:lnTo>
                  <a:lnTo>
                    <a:pt x="124" y="468"/>
                  </a:lnTo>
                  <a:lnTo>
                    <a:pt x="122" y="466"/>
                  </a:lnTo>
                  <a:lnTo>
                    <a:pt x="120" y="463"/>
                  </a:lnTo>
                  <a:lnTo>
                    <a:pt x="119" y="461"/>
                  </a:lnTo>
                  <a:lnTo>
                    <a:pt x="118" y="459"/>
                  </a:lnTo>
                  <a:lnTo>
                    <a:pt x="116" y="458"/>
                  </a:lnTo>
                  <a:lnTo>
                    <a:pt x="114" y="457"/>
                  </a:lnTo>
                  <a:lnTo>
                    <a:pt x="112" y="453"/>
                  </a:lnTo>
                  <a:lnTo>
                    <a:pt x="110" y="447"/>
                  </a:lnTo>
                  <a:lnTo>
                    <a:pt x="110" y="445"/>
                  </a:lnTo>
                  <a:lnTo>
                    <a:pt x="110" y="443"/>
                  </a:lnTo>
                  <a:lnTo>
                    <a:pt x="111" y="442"/>
                  </a:lnTo>
                  <a:lnTo>
                    <a:pt x="113" y="442"/>
                  </a:lnTo>
                  <a:lnTo>
                    <a:pt x="118" y="441"/>
                  </a:lnTo>
                  <a:lnTo>
                    <a:pt x="122" y="443"/>
                  </a:lnTo>
                  <a:lnTo>
                    <a:pt x="125" y="444"/>
                  </a:lnTo>
                  <a:lnTo>
                    <a:pt x="129" y="445"/>
                  </a:lnTo>
                  <a:lnTo>
                    <a:pt x="133" y="447"/>
                  </a:lnTo>
                  <a:lnTo>
                    <a:pt x="137" y="448"/>
                  </a:lnTo>
                  <a:lnTo>
                    <a:pt x="144" y="447"/>
                  </a:lnTo>
                  <a:lnTo>
                    <a:pt x="146" y="445"/>
                  </a:lnTo>
                  <a:lnTo>
                    <a:pt x="148" y="444"/>
                  </a:lnTo>
                  <a:lnTo>
                    <a:pt x="153" y="440"/>
                  </a:lnTo>
                  <a:lnTo>
                    <a:pt x="156" y="436"/>
                  </a:lnTo>
                  <a:lnTo>
                    <a:pt x="158" y="434"/>
                  </a:lnTo>
                  <a:lnTo>
                    <a:pt x="159" y="433"/>
                  </a:lnTo>
                  <a:lnTo>
                    <a:pt x="162" y="432"/>
                  </a:lnTo>
                  <a:lnTo>
                    <a:pt x="166" y="433"/>
                  </a:lnTo>
                  <a:lnTo>
                    <a:pt x="169" y="436"/>
                  </a:lnTo>
                  <a:lnTo>
                    <a:pt x="172" y="438"/>
                  </a:lnTo>
                  <a:lnTo>
                    <a:pt x="172" y="442"/>
                  </a:lnTo>
                  <a:lnTo>
                    <a:pt x="172" y="445"/>
                  </a:lnTo>
                  <a:lnTo>
                    <a:pt x="171" y="448"/>
                  </a:lnTo>
                  <a:close/>
                  <a:moveTo>
                    <a:pt x="224" y="492"/>
                  </a:moveTo>
                  <a:lnTo>
                    <a:pt x="225" y="495"/>
                  </a:lnTo>
                  <a:lnTo>
                    <a:pt x="225" y="499"/>
                  </a:lnTo>
                  <a:lnTo>
                    <a:pt x="224" y="501"/>
                  </a:lnTo>
                  <a:lnTo>
                    <a:pt x="222" y="503"/>
                  </a:lnTo>
                  <a:lnTo>
                    <a:pt x="220" y="504"/>
                  </a:lnTo>
                  <a:lnTo>
                    <a:pt x="217" y="504"/>
                  </a:lnTo>
                  <a:lnTo>
                    <a:pt x="216" y="504"/>
                  </a:lnTo>
                  <a:lnTo>
                    <a:pt x="215" y="504"/>
                  </a:lnTo>
                  <a:lnTo>
                    <a:pt x="213" y="505"/>
                  </a:lnTo>
                  <a:lnTo>
                    <a:pt x="211" y="507"/>
                  </a:lnTo>
                  <a:lnTo>
                    <a:pt x="209" y="510"/>
                  </a:lnTo>
                  <a:lnTo>
                    <a:pt x="206" y="510"/>
                  </a:lnTo>
                  <a:lnTo>
                    <a:pt x="205" y="510"/>
                  </a:lnTo>
                  <a:lnTo>
                    <a:pt x="204" y="509"/>
                  </a:lnTo>
                  <a:lnTo>
                    <a:pt x="202" y="504"/>
                  </a:lnTo>
                  <a:lnTo>
                    <a:pt x="200" y="499"/>
                  </a:lnTo>
                  <a:lnTo>
                    <a:pt x="201" y="496"/>
                  </a:lnTo>
                  <a:lnTo>
                    <a:pt x="201" y="494"/>
                  </a:lnTo>
                  <a:lnTo>
                    <a:pt x="201" y="493"/>
                  </a:lnTo>
                  <a:lnTo>
                    <a:pt x="201" y="491"/>
                  </a:lnTo>
                  <a:lnTo>
                    <a:pt x="200" y="490"/>
                  </a:lnTo>
                  <a:lnTo>
                    <a:pt x="198" y="490"/>
                  </a:lnTo>
                  <a:lnTo>
                    <a:pt x="194" y="489"/>
                  </a:lnTo>
                  <a:lnTo>
                    <a:pt x="192" y="489"/>
                  </a:lnTo>
                  <a:lnTo>
                    <a:pt x="191" y="490"/>
                  </a:lnTo>
                  <a:lnTo>
                    <a:pt x="190" y="492"/>
                  </a:lnTo>
                  <a:lnTo>
                    <a:pt x="190" y="494"/>
                  </a:lnTo>
                  <a:lnTo>
                    <a:pt x="191" y="496"/>
                  </a:lnTo>
                  <a:lnTo>
                    <a:pt x="192" y="501"/>
                  </a:lnTo>
                  <a:lnTo>
                    <a:pt x="194" y="503"/>
                  </a:lnTo>
                  <a:lnTo>
                    <a:pt x="195" y="506"/>
                  </a:lnTo>
                  <a:lnTo>
                    <a:pt x="198" y="510"/>
                  </a:lnTo>
                  <a:lnTo>
                    <a:pt x="199" y="511"/>
                  </a:lnTo>
                  <a:lnTo>
                    <a:pt x="201" y="517"/>
                  </a:lnTo>
                  <a:lnTo>
                    <a:pt x="202" y="522"/>
                  </a:lnTo>
                  <a:lnTo>
                    <a:pt x="204" y="525"/>
                  </a:lnTo>
                  <a:lnTo>
                    <a:pt x="205" y="528"/>
                  </a:lnTo>
                  <a:lnTo>
                    <a:pt x="206" y="531"/>
                  </a:lnTo>
                  <a:lnTo>
                    <a:pt x="205" y="535"/>
                  </a:lnTo>
                  <a:lnTo>
                    <a:pt x="204" y="542"/>
                  </a:lnTo>
                  <a:lnTo>
                    <a:pt x="204" y="545"/>
                  </a:lnTo>
                  <a:lnTo>
                    <a:pt x="206" y="548"/>
                  </a:lnTo>
                  <a:lnTo>
                    <a:pt x="206" y="550"/>
                  </a:lnTo>
                  <a:lnTo>
                    <a:pt x="207" y="558"/>
                  </a:lnTo>
                  <a:lnTo>
                    <a:pt x="209" y="562"/>
                  </a:lnTo>
                  <a:lnTo>
                    <a:pt x="211" y="564"/>
                  </a:lnTo>
                  <a:lnTo>
                    <a:pt x="212" y="568"/>
                  </a:lnTo>
                  <a:lnTo>
                    <a:pt x="214" y="569"/>
                  </a:lnTo>
                  <a:lnTo>
                    <a:pt x="215" y="571"/>
                  </a:lnTo>
                  <a:lnTo>
                    <a:pt x="216" y="572"/>
                  </a:lnTo>
                  <a:lnTo>
                    <a:pt x="217" y="574"/>
                  </a:lnTo>
                  <a:lnTo>
                    <a:pt x="218" y="577"/>
                  </a:lnTo>
                  <a:lnTo>
                    <a:pt x="220" y="582"/>
                  </a:lnTo>
                  <a:lnTo>
                    <a:pt x="221" y="584"/>
                  </a:lnTo>
                  <a:lnTo>
                    <a:pt x="221" y="586"/>
                  </a:lnTo>
                  <a:lnTo>
                    <a:pt x="222" y="587"/>
                  </a:lnTo>
                  <a:lnTo>
                    <a:pt x="224" y="588"/>
                  </a:lnTo>
                  <a:lnTo>
                    <a:pt x="230" y="595"/>
                  </a:lnTo>
                  <a:lnTo>
                    <a:pt x="241" y="605"/>
                  </a:lnTo>
                  <a:lnTo>
                    <a:pt x="246" y="610"/>
                  </a:lnTo>
                  <a:lnTo>
                    <a:pt x="248" y="611"/>
                  </a:lnTo>
                  <a:lnTo>
                    <a:pt x="253" y="616"/>
                  </a:lnTo>
                  <a:lnTo>
                    <a:pt x="256" y="617"/>
                  </a:lnTo>
                  <a:lnTo>
                    <a:pt x="258" y="619"/>
                  </a:lnTo>
                  <a:lnTo>
                    <a:pt x="260" y="622"/>
                  </a:lnTo>
                  <a:lnTo>
                    <a:pt x="263" y="628"/>
                  </a:lnTo>
                  <a:lnTo>
                    <a:pt x="264" y="632"/>
                  </a:lnTo>
                  <a:lnTo>
                    <a:pt x="263" y="633"/>
                  </a:lnTo>
                  <a:lnTo>
                    <a:pt x="263" y="636"/>
                  </a:lnTo>
                  <a:lnTo>
                    <a:pt x="263" y="640"/>
                  </a:lnTo>
                  <a:lnTo>
                    <a:pt x="264" y="644"/>
                  </a:lnTo>
                  <a:lnTo>
                    <a:pt x="265" y="649"/>
                  </a:lnTo>
                  <a:lnTo>
                    <a:pt x="267" y="652"/>
                  </a:lnTo>
                  <a:lnTo>
                    <a:pt x="268" y="656"/>
                  </a:lnTo>
                  <a:lnTo>
                    <a:pt x="268" y="659"/>
                  </a:lnTo>
                  <a:lnTo>
                    <a:pt x="270" y="663"/>
                  </a:lnTo>
                  <a:lnTo>
                    <a:pt x="270" y="666"/>
                  </a:lnTo>
                  <a:lnTo>
                    <a:pt x="271" y="675"/>
                  </a:lnTo>
                  <a:lnTo>
                    <a:pt x="271" y="685"/>
                  </a:lnTo>
                  <a:lnTo>
                    <a:pt x="270" y="689"/>
                  </a:lnTo>
                  <a:lnTo>
                    <a:pt x="272" y="691"/>
                  </a:lnTo>
                  <a:lnTo>
                    <a:pt x="275" y="693"/>
                  </a:lnTo>
                  <a:lnTo>
                    <a:pt x="277" y="696"/>
                  </a:lnTo>
                  <a:lnTo>
                    <a:pt x="283" y="700"/>
                  </a:lnTo>
                  <a:lnTo>
                    <a:pt x="287" y="702"/>
                  </a:lnTo>
                  <a:lnTo>
                    <a:pt x="290" y="703"/>
                  </a:lnTo>
                  <a:lnTo>
                    <a:pt x="291" y="702"/>
                  </a:lnTo>
                  <a:lnTo>
                    <a:pt x="293" y="700"/>
                  </a:lnTo>
                  <a:lnTo>
                    <a:pt x="293" y="699"/>
                  </a:lnTo>
                  <a:lnTo>
                    <a:pt x="297" y="693"/>
                  </a:lnTo>
                  <a:lnTo>
                    <a:pt x="298" y="689"/>
                  </a:lnTo>
                  <a:lnTo>
                    <a:pt x="297" y="688"/>
                  </a:lnTo>
                  <a:lnTo>
                    <a:pt x="296" y="686"/>
                  </a:lnTo>
                  <a:lnTo>
                    <a:pt x="294" y="681"/>
                  </a:lnTo>
                  <a:lnTo>
                    <a:pt x="295" y="678"/>
                  </a:lnTo>
                  <a:lnTo>
                    <a:pt x="296" y="677"/>
                  </a:lnTo>
                  <a:lnTo>
                    <a:pt x="298" y="677"/>
                  </a:lnTo>
                  <a:lnTo>
                    <a:pt x="302" y="679"/>
                  </a:lnTo>
                  <a:lnTo>
                    <a:pt x="307" y="685"/>
                  </a:lnTo>
                  <a:lnTo>
                    <a:pt x="308" y="687"/>
                  </a:lnTo>
                  <a:lnTo>
                    <a:pt x="308" y="689"/>
                  </a:lnTo>
                  <a:lnTo>
                    <a:pt x="306" y="689"/>
                  </a:lnTo>
                  <a:lnTo>
                    <a:pt x="305" y="689"/>
                  </a:lnTo>
                  <a:lnTo>
                    <a:pt x="305" y="692"/>
                  </a:lnTo>
                  <a:lnTo>
                    <a:pt x="305" y="694"/>
                  </a:lnTo>
                  <a:lnTo>
                    <a:pt x="306" y="697"/>
                  </a:lnTo>
                  <a:lnTo>
                    <a:pt x="309" y="698"/>
                  </a:lnTo>
                  <a:lnTo>
                    <a:pt x="312" y="701"/>
                  </a:lnTo>
                  <a:lnTo>
                    <a:pt x="316" y="702"/>
                  </a:lnTo>
                  <a:lnTo>
                    <a:pt x="319" y="701"/>
                  </a:lnTo>
                  <a:lnTo>
                    <a:pt x="321" y="698"/>
                  </a:lnTo>
                  <a:lnTo>
                    <a:pt x="326" y="694"/>
                  </a:lnTo>
                  <a:lnTo>
                    <a:pt x="328" y="690"/>
                  </a:lnTo>
                  <a:lnTo>
                    <a:pt x="325" y="687"/>
                  </a:lnTo>
                  <a:lnTo>
                    <a:pt x="321" y="685"/>
                  </a:lnTo>
                  <a:lnTo>
                    <a:pt x="319" y="681"/>
                  </a:lnTo>
                  <a:lnTo>
                    <a:pt x="312" y="673"/>
                  </a:lnTo>
                  <a:lnTo>
                    <a:pt x="309" y="668"/>
                  </a:lnTo>
                  <a:lnTo>
                    <a:pt x="309" y="667"/>
                  </a:lnTo>
                  <a:lnTo>
                    <a:pt x="310" y="667"/>
                  </a:lnTo>
                  <a:lnTo>
                    <a:pt x="311" y="666"/>
                  </a:lnTo>
                  <a:lnTo>
                    <a:pt x="312" y="663"/>
                  </a:lnTo>
                  <a:lnTo>
                    <a:pt x="311" y="657"/>
                  </a:lnTo>
                  <a:lnTo>
                    <a:pt x="311" y="653"/>
                  </a:lnTo>
                  <a:lnTo>
                    <a:pt x="310" y="653"/>
                  </a:lnTo>
                  <a:lnTo>
                    <a:pt x="309" y="649"/>
                  </a:lnTo>
                  <a:lnTo>
                    <a:pt x="305" y="640"/>
                  </a:lnTo>
                  <a:lnTo>
                    <a:pt x="304" y="636"/>
                  </a:lnTo>
                  <a:lnTo>
                    <a:pt x="305" y="635"/>
                  </a:lnTo>
                  <a:lnTo>
                    <a:pt x="306" y="633"/>
                  </a:lnTo>
                  <a:lnTo>
                    <a:pt x="307" y="631"/>
                  </a:lnTo>
                  <a:lnTo>
                    <a:pt x="308" y="629"/>
                  </a:lnTo>
                  <a:lnTo>
                    <a:pt x="310" y="626"/>
                  </a:lnTo>
                  <a:lnTo>
                    <a:pt x="312" y="621"/>
                  </a:lnTo>
                  <a:lnTo>
                    <a:pt x="316" y="619"/>
                  </a:lnTo>
                  <a:lnTo>
                    <a:pt x="318" y="618"/>
                  </a:lnTo>
                  <a:lnTo>
                    <a:pt x="319" y="617"/>
                  </a:lnTo>
                  <a:lnTo>
                    <a:pt x="317" y="614"/>
                  </a:lnTo>
                  <a:lnTo>
                    <a:pt x="315" y="611"/>
                  </a:lnTo>
                  <a:lnTo>
                    <a:pt x="306" y="606"/>
                  </a:lnTo>
                  <a:lnTo>
                    <a:pt x="302" y="603"/>
                  </a:lnTo>
                  <a:lnTo>
                    <a:pt x="295" y="600"/>
                  </a:lnTo>
                  <a:lnTo>
                    <a:pt x="291" y="599"/>
                  </a:lnTo>
                  <a:lnTo>
                    <a:pt x="290" y="600"/>
                  </a:lnTo>
                  <a:lnTo>
                    <a:pt x="288" y="603"/>
                  </a:lnTo>
                  <a:lnTo>
                    <a:pt x="286" y="605"/>
                  </a:lnTo>
                  <a:lnTo>
                    <a:pt x="284" y="606"/>
                  </a:lnTo>
                  <a:lnTo>
                    <a:pt x="282" y="607"/>
                  </a:lnTo>
                  <a:lnTo>
                    <a:pt x="281" y="608"/>
                  </a:lnTo>
                  <a:lnTo>
                    <a:pt x="280" y="607"/>
                  </a:lnTo>
                  <a:lnTo>
                    <a:pt x="275" y="605"/>
                  </a:lnTo>
                  <a:lnTo>
                    <a:pt x="272" y="600"/>
                  </a:lnTo>
                  <a:lnTo>
                    <a:pt x="273" y="599"/>
                  </a:lnTo>
                  <a:lnTo>
                    <a:pt x="274" y="597"/>
                  </a:lnTo>
                  <a:lnTo>
                    <a:pt x="276" y="595"/>
                  </a:lnTo>
                  <a:lnTo>
                    <a:pt x="274" y="592"/>
                  </a:lnTo>
                  <a:lnTo>
                    <a:pt x="270" y="583"/>
                  </a:lnTo>
                  <a:lnTo>
                    <a:pt x="269" y="579"/>
                  </a:lnTo>
                  <a:lnTo>
                    <a:pt x="269" y="576"/>
                  </a:lnTo>
                  <a:lnTo>
                    <a:pt x="269" y="575"/>
                  </a:lnTo>
                  <a:lnTo>
                    <a:pt x="269" y="572"/>
                  </a:lnTo>
                  <a:lnTo>
                    <a:pt x="269" y="568"/>
                  </a:lnTo>
                  <a:lnTo>
                    <a:pt x="270" y="563"/>
                  </a:lnTo>
                  <a:lnTo>
                    <a:pt x="271" y="556"/>
                  </a:lnTo>
                  <a:lnTo>
                    <a:pt x="273" y="547"/>
                  </a:lnTo>
                  <a:lnTo>
                    <a:pt x="273" y="545"/>
                  </a:lnTo>
                  <a:lnTo>
                    <a:pt x="272" y="535"/>
                  </a:lnTo>
                  <a:lnTo>
                    <a:pt x="271" y="529"/>
                  </a:lnTo>
                  <a:lnTo>
                    <a:pt x="271" y="528"/>
                  </a:lnTo>
                  <a:lnTo>
                    <a:pt x="269" y="524"/>
                  </a:lnTo>
                  <a:lnTo>
                    <a:pt x="267" y="524"/>
                  </a:lnTo>
                  <a:lnTo>
                    <a:pt x="263" y="521"/>
                  </a:lnTo>
                  <a:lnTo>
                    <a:pt x="253" y="512"/>
                  </a:lnTo>
                  <a:lnTo>
                    <a:pt x="249" y="509"/>
                  </a:lnTo>
                  <a:lnTo>
                    <a:pt x="247" y="509"/>
                  </a:lnTo>
                  <a:lnTo>
                    <a:pt x="245" y="509"/>
                  </a:lnTo>
                  <a:lnTo>
                    <a:pt x="241" y="506"/>
                  </a:lnTo>
                  <a:lnTo>
                    <a:pt x="241" y="505"/>
                  </a:lnTo>
                  <a:lnTo>
                    <a:pt x="242" y="504"/>
                  </a:lnTo>
                  <a:lnTo>
                    <a:pt x="244" y="503"/>
                  </a:lnTo>
                  <a:lnTo>
                    <a:pt x="244" y="500"/>
                  </a:lnTo>
                  <a:lnTo>
                    <a:pt x="244" y="496"/>
                  </a:lnTo>
                  <a:lnTo>
                    <a:pt x="241" y="490"/>
                  </a:lnTo>
                  <a:lnTo>
                    <a:pt x="239" y="484"/>
                  </a:lnTo>
                  <a:lnTo>
                    <a:pt x="237" y="482"/>
                  </a:lnTo>
                  <a:lnTo>
                    <a:pt x="233" y="480"/>
                  </a:lnTo>
                  <a:lnTo>
                    <a:pt x="229" y="480"/>
                  </a:lnTo>
                  <a:lnTo>
                    <a:pt x="225" y="480"/>
                  </a:lnTo>
                  <a:lnTo>
                    <a:pt x="223" y="479"/>
                  </a:lnTo>
                  <a:lnTo>
                    <a:pt x="222" y="480"/>
                  </a:lnTo>
                  <a:lnTo>
                    <a:pt x="222" y="481"/>
                  </a:lnTo>
                  <a:lnTo>
                    <a:pt x="222" y="483"/>
                  </a:lnTo>
                  <a:lnTo>
                    <a:pt x="223" y="489"/>
                  </a:lnTo>
                  <a:lnTo>
                    <a:pt x="224" y="492"/>
                  </a:lnTo>
                  <a:close/>
                  <a:moveTo>
                    <a:pt x="279" y="116"/>
                  </a:moveTo>
                  <a:lnTo>
                    <a:pt x="280" y="113"/>
                  </a:lnTo>
                  <a:lnTo>
                    <a:pt x="280" y="108"/>
                  </a:lnTo>
                  <a:lnTo>
                    <a:pt x="280" y="106"/>
                  </a:lnTo>
                  <a:lnTo>
                    <a:pt x="282" y="104"/>
                  </a:lnTo>
                  <a:lnTo>
                    <a:pt x="283" y="100"/>
                  </a:lnTo>
                  <a:lnTo>
                    <a:pt x="285" y="96"/>
                  </a:lnTo>
                  <a:lnTo>
                    <a:pt x="285" y="94"/>
                  </a:lnTo>
                  <a:lnTo>
                    <a:pt x="285" y="92"/>
                  </a:lnTo>
                  <a:lnTo>
                    <a:pt x="288" y="88"/>
                  </a:lnTo>
                  <a:lnTo>
                    <a:pt x="292" y="85"/>
                  </a:lnTo>
                  <a:lnTo>
                    <a:pt x="296" y="82"/>
                  </a:lnTo>
                  <a:lnTo>
                    <a:pt x="298" y="81"/>
                  </a:lnTo>
                  <a:lnTo>
                    <a:pt x="298" y="79"/>
                  </a:lnTo>
                  <a:lnTo>
                    <a:pt x="300" y="76"/>
                  </a:lnTo>
                  <a:lnTo>
                    <a:pt x="303" y="74"/>
                  </a:lnTo>
                  <a:lnTo>
                    <a:pt x="306" y="73"/>
                  </a:lnTo>
                  <a:lnTo>
                    <a:pt x="309" y="72"/>
                  </a:lnTo>
                  <a:lnTo>
                    <a:pt x="312" y="73"/>
                  </a:lnTo>
                  <a:lnTo>
                    <a:pt x="316" y="78"/>
                  </a:lnTo>
                  <a:lnTo>
                    <a:pt x="316" y="80"/>
                  </a:lnTo>
                  <a:lnTo>
                    <a:pt x="316" y="81"/>
                  </a:lnTo>
                  <a:lnTo>
                    <a:pt x="315" y="83"/>
                  </a:lnTo>
                  <a:lnTo>
                    <a:pt x="314" y="85"/>
                  </a:lnTo>
                  <a:lnTo>
                    <a:pt x="311" y="87"/>
                  </a:lnTo>
                  <a:lnTo>
                    <a:pt x="310" y="90"/>
                  </a:lnTo>
                  <a:lnTo>
                    <a:pt x="308" y="93"/>
                  </a:lnTo>
                  <a:lnTo>
                    <a:pt x="306" y="97"/>
                  </a:lnTo>
                  <a:lnTo>
                    <a:pt x="305" y="99"/>
                  </a:lnTo>
                  <a:lnTo>
                    <a:pt x="305" y="102"/>
                  </a:lnTo>
                  <a:lnTo>
                    <a:pt x="306" y="104"/>
                  </a:lnTo>
                  <a:lnTo>
                    <a:pt x="306" y="107"/>
                  </a:lnTo>
                  <a:lnTo>
                    <a:pt x="305" y="110"/>
                  </a:lnTo>
                  <a:lnTo>
                    <a:pt x="304" y="114"/>
                  </a:lnTo>
                  <a:lnTo>
                    <a:pt x="303" y="116"/>
                  </a:lnTo>
                  <a:lnTo>
                    <a:pt x="300" y="117"/>
                  </a:lnTo>
                  <a:lnTo>
                    <a:pt x="298" y="116"/>
                  </a:lnTo>
                  <a:lnTo>
                    <a:pt x="295" y="116"/>
                  </a:lnTo>
                  <a:lnTo>
                    <a:pt x="292" y="115"/>
                  </a:lnTo>
                  <a:lnTo>
                    <a:pt x="291" y="118"/>
                  </a:lnTo>
                  <a:lnTo>
                    <a:pt x="290" y="120"/>
                  </a:lnTo>
                  <a:lnTo>
                    <a:pt x="287" y="121"/>
                  </a:lnTo>
                  <a:lnTo>
                    <a:pt x="284" y="121"/>
                  </a:lnTo>
                  <a:lnTo>
                    <a:pt x="281" y="121"/>
                  </a:lnTo>
                  <a:lnTo>
                    <a:pt x="277" y="119"/>
                  </a:lnTo>
                  <a:lnTo>
                    <a:pt x="275" y="118"/>
                  </a:lnTo>
                  <a:lnTo>
                    <a:pt x="274" y="116"/>
                  </a:lnTo>
                  <a:lnTo>
                    <a:pt x="276" y="116"/>
                  </a:lnTo>
                  <a:lnTo>
                    <a:pt x="279" y="116"/>
                  </a:lnTo>
                  <a:close/>
                  <a:moveTo>
                    <a:pt x="275" y="53"/>
                  </a:moveTo>
                  <a:lnTo>
                    <a:pt x="271" y="55"/>
                  </a:lnTo>
                  <a:lnTo>
                    <a:pt x="267" y="58"/>
                  </a:lnTo>
                  <a:lnTo>
                    <a:pt x="263" y="60"/>
                  </a:lnTo>
                  <a:lnTo>
                    <a:pt x="261" y="63"/>
                  </a:lnTo>
                  <a:lnTo>
                    <a:pt x="257" y="65"/>
                  </a:lnTo>
                  <a:lnTo>
                    <a:pt x="251" y="67"/>
                  </a:lnTo>
                  <a:lnTo>
                    <a:pt x="248" y="64"/>
                  </a:lnTo>
                  <a:lnTo>
                    <a:pt x="245" y="63"/>
                  </a:lnTo>
                  <a:lnTo>
                    <a:pt x="242" y="69"/>
                  </a:lnTo>
                  <a:lnTo>
                    <a:pt x="242" y="75"/>
                  </a:lnTo>
                  <a:lnTo>
                    <a:pt x="242" y="76"/>
                  </a:lnTo>
                  <a:lnTo>
                    <a:pt x="241" y="81"/>
                  </a:lnTo>
                  <a:lnTo>
                    <a:pt x="238" y="85"/>
                  </a:lnTo>
                  <a:lnTo>
                    <a:pt x="234" y="90"/>
                  </a:lnTo>
                  <a:lnTo>
                    <a:pt x="228" y="94"/>
                  </a:lnTo>
                  <a:lnTo>
                    <a:pt x="225" y="97"/>
                  </a:lnTo>
                  <a:lnTo>
                    <a:pt x="222" y="95"/>
                  </a:lnTo>
                  <a:lnTo>
                    <a:pt x="220" y="95"/>
                  </a:lnTo>
                  <a:lnTo>
                    <a:pt x="217" y="96"/>
                  </a:lnTo>
                  <a:lnTo>
                    <a:pt x="215" y="98"/>
                  </a:lnTo>
                  <a:lnTo>
                    <a:pt x="213" y="100"/>
                  </a:lnTo>
                  <a:lnTo>
                    <a:pt x="212" y="104"/>
                  </a:lnTo>
                  <a:lnTo>
                    <a:pt x="213" y="107"/>
                  </a:lnTo>
                  <a:lnTo>
                    <a:pt x="214" y="110"/>
                  </a:lnTo>
                  <a:lnTo>
                    <a:pt x="216" y="115"/>
                  </a:lnTo>
                  <a:lnTo>
                    <a:pt x="220" y="117"/>
                  </a:lnTo>
                  <a:lnTo>
                    <a:pt x="223" y="118"/>
                  </a:lnTo>
                  <a:lnTo>
                    <a:pt x="226" y="118"/>
                  </a:lnTo>
                  <a:lnTo>
                    <a:pt x="235" y="117"/>
                  </a:lnTo>
                  <a:lnTo>
                    <a:pt x="244" y="114"/>
                  </a:lnTo>
                  <a:lnTo>
                    <a:pt x="250" y="111"/>
                  </a:lnTo>
                  <a:lnTo>
                    <a:pt x="252" y="111"/>
                  </a:lnTo>
                  <a:lnTo>
                    <a:pt x="257" y="109"/>
                  </a:lnTo>
                  <a:lnTo>
                    <a:pt x="261" y="107"/>
                  </a:lnTo>
                  <a:lnTo>
                    <a:pt x="263" y="106"/>
                  </a:lnTo>
                  <a:lnTo>
                    <a:pt x="264" y="104"/>
                  </a:lnTo>
                  <a:lnTo>
                    <a:pt x="263" y="99"/>
                  </a:lnTo>
                  <a:lnTo>
                    <a:pt x="261" y="96"/>
                  </a:lnTo>
                  <a:lnTo>
                    <a:pt x="259" y="95"/>
                  </a:lnTo>
                  <a:lnTo>
                    <a:pt x="257" y="94"/>
                  </a:lnTo>
                  <a:lnTo>
                    <a:pt x="258" y="90"/>
                  </a:lnTo>
                  <a:lnTo>
                    <a:pt x="260" y="86"/>
                  </a:lnTo>
                  <a:lnTo>
                    <a:pt x="263" y="85"/>
                  </a:lnTo>
                  <a:lnTo>
                    <a:pt x="267" y="84"/>
                  </a:lnTo>
                  <a:lnTo>
                    <a:pt x="270" y="82"/>
                  </a:lnTo>
                  <a:lnTo>
                    <a:pt x="273" y="80"/>
                  </a:lnTo>
                  <a:lnTo>
                    <a:pt x="274" y="78"/>
                  </a:lnTo>
                  <a:lnTo>
                    <a:pt x="275" y="75"/>
                  </a:lnTo>
                  <a:lnTo>
                    <a:pt x="279" y="74"/>
                  </a:lnTo>
                  <a:lnTo>
                    <a:pt x="283" y="74"/>
                  </a:lnTo>
                  <a:lnTo>
                    <a:pt x="286" y="74"/>
                  </a:lnTo>
                  <a:lnTo>
                    <a:pt x="290" y="72"/>
                  </a:lnTo>
                  <a:lnTo>
                    <a:pt x="292" y="69"/>
                  </a:lnTo>
                  <a:lnTo>
                    <a:pt x="292" y="65"/>
                  </a:lnTo>
                  <a:lnTo>
                    <a:pt x="292" y="61"/>
                  </a:lnTo>
                  <a:lnTo>
                    <a:pt x="290" y="58"/>
                  </a:lnTo>
                  <a:lnTo>
                    <a:pt x="287" y="56"/>
                  </a:lnTo>
                  <a:lnTo>
                    <a:pt x="285" y="55"/>
                  </a:lnTo>
                  <a:lnTo>
                    <a:pt x="281" y="53"/>
                  </a:lnTo>
                  <a:lnTo>
                    <a:pt x="275" y="53"/>
                  </a:lnTo>
                  <a:close/>
                  <a:moveTo>
                    <a:pt x="146" y="425"/>
                  </a:moveTo>
                  <a:lnTo>
                    <a:pt x="141" y="425"/>
                  </a:lnTo>
                  <a:lnTo>
                    <a:pt x="139" y="426"/>
                  </a:lnTo>
                  <a:lnTo>
                    <a:pt x="137" y="428"/>
                  </a:lnTo>
                  <a:lnTo>
                    <a:pt x="140" y="430"/>
                  </a:lnTo>
                  <a:lnTo>
                    <a:pt x="142" y="431"/>
                  </a:lnTo>
                  <a:lnTo>
                    <a:pt x="144" y="431"/>
                  </a:lnTo>
                  <a:lnTo>
                    <a:pt x="147" y="431"/>
                  </a:lnTo>
                  <a:lnTo>
                    <a:pt x="149" y="429"/>
                  </a:lnTo>
                  <a:lnTo>
                    <a:pt x="148" y="426"/>
                  </a:lnTo>
                  <a:lnTo>
                    <a:pt x="146" y="425"/>
                  </a:lnTo>
                  <a:close/>
                  <a:moveTo>
                    <a:pt x="112" y="421"/>
                  </a:moveTo>
                  <a:lnTo>
                    <a:pt x="111" y="420"/>
                  </a:lnTo>
                  <a:lnTo>
                    <a:pt x="111" y="417"/>
                  </a:lnTo>
                  <a:lnTo>
                    <a:pt x="111" y="413"/>
                  </a:lnTo>
                  <a:lnTo>
                    <a:pt x="111" y="410"/>
                  </a:lnTo>
                  <a:lnTo>
                    <a:pt x="110" y="403"/>
                  </a:lnTo>
                  <a:lnTo>
                    <a:pt x="109" y="397"/>
                  </a:lnTo>
                  <a:lnTo>
                    <a:pt x="108" y="393"/>
                  </a:lnTo>
                  <a:lnTo>
                    <a:pt x="108" y="389"/>
                  </a:lnTo>
                  <a:lnTo>
                    <a:pt x="106" y="383"/>
                  </a:lnTo>
                  <a:lnTo>
                    <a:pt x="105" y="376"/>
                  </a:lnTo>
                  <a:lnTo>
                    <a:pt x="104" y="372"/>
                  </a:lnTo>
                  <a:lnTo>
                    <a:pt x="102" y="366"/>
                  </a:lnTo>
                  <a:lnTo>
                    <a:pt x="104" y="361"/>
                  </a:lnTo>
                  <a:lnTo>
                    <a:pt x="106" y="355"/>
                  </a:lnTo>
                  <a:lnTo>
                    <a:pt x="109" y="351"/>
                  </a:lnTo>
                  <a:lnTo>
                    <a:pt x="109" y="349"/>
                  </a:lnTo>
                  <a:lnTo>
                    <a:pt x="111" y="348"/>
                  </a:lnTo>
                  <a:lnTo>
                    <a:pt x="117" y="350"/>
                  </a:lnTo>
                  <a:lnTo>
                    <a:pt x="123" y="351"/>
                  </a:lnTo>
                  <a:lnTo>
                    <a:pt x="128" y="353"/>
                  </a:lnTo>
                  <a:lnTo>
                    <a:pt x="132" y="354"/>
                  </a:lnTo>
                  <a:lnTo>
                    <a:pt x="134" y="356"/>
                  </a:lnTo>
                  <a:lnTo>
                    <a:pt x="135" y="360"/>
                  </a:lnTo>
                  <a:lnTo>
                    <a:pt x="136" y="364"/>
                  </a:lnTo>
                  <a:lnTo>
                    <a:pt x="135" y="368"/>
                  </a:lnTo>
                  <a:lnTo>
                    <a:pt x="134" y="375"/>
                  </a:lnTo>
                  <a:lnTo>
                    <a:pt x="133" y="381"/>
                  </a:lnTo>
                  <a:lnTo>
                    <a:pt x="133" y="386"/>
                  </a:lnTo>
                  <a:lnTo>
                    <a:pt x="132" y="389"/>
                  </a:lnTo>
                  <a:lnTo>
                    <a:pt x="132" y="391"/>
                  </a:lnTo>
                  <a:lnTo>
                    <a:pt x="132" y="394"/>
                  </a:lnTo>
                  <a:lnTo>
                    <a:pt x="134" y="399"/>
                  </a:lnTo>
                  <a:lnTo>
                    <a:pt x="136" y="403"/>
                  </a:lnTo>
                  <a:lnTo>
                    <a:pt x="139" y="406"/>
                  </a:lnTo>
                  <a:lnTo>
                    <a:pt x="139" y="408"/>
                  </a:lnTo>
                  <a:lnTo>
                    <a:pt x="140" y="412"/>
                  </a:lnTo>
                  <a:lnTo>
                    <a:pt x="140" y="414"/>
                  </a:lnTo>
                  <a:lnTo>
                    <a:pt x="140" y="417"/>
                  </a:lnTo>
                  <a:lnTo>
                    <a:pt x="140" y="419"/>
                  </a:lnTo>
                  <a:lnTo>
                    <a:pt x="137" y="421"/>
                  </a:lnTo>
                  <a:lnTo>
                    <a:pt x="132" y="423"/>
                  </a:lnTo>
                  <a:lnTo>
                    <a:pt x="125" y="423"/>
                  </a:lnTo>
                  <a:lnTo>
                    <a:pt x="119" y="423"/>
                  </a:lnTo>
                  <a:lnTo>
                    <a:pt x="112" y="421"/>
                  </a:lnTo>
                  <a:close/>
                  <a:moveTo>
                    <a:pt x="149" y="420"/>
                  </a:moveTo>
                  <a:lnTo>
                    <a:pt x="147" y="418"/>
                  </a:lnTo>
                  <a:lnTo>
                    <a:pt x="146" y="416"/>
                  </a:lnTo>
                  <a:lnTo>
                    <a:pt x="144" y="412"/>
                  </a:lnTo>
                  <a:lnTo>
                    <a:pt x="143" y="408"/>
                  </a:lnTo>
                  <a:lnTo>
                    <a:pt x="145" y="402"/>
                  </a:lnTo>
                  <a:lnTo>
                    <a:pt x="146" y="397"/>
                  </a:lnTo>
                  <a:lnTo>
                    <a:pt x="148" y="391"/>
                  </a:lnTo>
                  <a:lnTo>
                    <a:pt x="151" y="387"/>
                  </a:lnTo>
                  <a:lnTo>
                    <a:pt x="154" y="385"/>
                  </a:lnTo>
                  <a:lnTo>
                    <a:pt x="157" y="382"/>
                  </a:lnTo>
                  <a:lnTo>
                    <a:pt x="160" y="379"/>
                  </a:lnTo>
                  <a:lnTo>
                    <a:pt x="165" y="378"/>
                  </a:lnTo>
                  <a:lnTo>
                    <a:pt x="168" y="379"/>
                  </a:lnTo>
                  <a:lnTo>
                    <a:pt x="171" y="382"/>
                  </a:lnTo>
                  <a:lnTo>
                    <a:pt x="174" y="384"/>
                  </a:lnTo>
                  <a:lnTo>
                    <a:pt x="176" y="387"/>
                  </a:lnTo>
                  <a:lnTo>
                    <a:pt x="177" y="394"/>
                  </a:lnTo>
                  <a:lnTo>
                    <a:pt x="176" y="398"/>
                  </a:lnTo>
                  <a:lnTo>
                    <a:pt x="176" y="400"/>
                  </a:lnTo>
                  <a:lnTo>
                    <a:pt x="175" y="401"/>
                  </a:lnTo>
                  <a:lnTo>
                    <a:pt x="176" y="405"/>
                  </a:lnTo>
                  <a:lnTo>
                    <a:pt x="177" y="408"/>
                  </a:lnTo>
                  <a:lnTo>
                    <a:pt x="178" y="411"/>
                  </a:lnTo>
                  <a:lnTo>
                    <a:pt x="178" y="414"/>
                  </a:lnTo>
                  <a:lnTo>
                    <a:pt x="178" y="417"/>
                  </a:lnTo>
                  <a:lnTo>
                    <a:pt x="177" y="419"/>
                  </a:lnTo>
                  <a:lnTo>
                    <a:pt x="172" y="421"/>
                  </a:lnTo>
                  <a:lnTo>
                    <a:pt x="166" y="423"/>
                  </a:lnTo>
                  <a:lnTo>
                    <a:pt x="164" y="424"/>
                  </a:lnTo>
                  <a:lnTo>
                    <a:pt x="158" y="424"/>
                  </a:lnTo>
                  <a:lnTo>
                    <a:pt x="154" y="424"/>
                  </a:lnTo>
                  <a:lnTo>
                    <a:pt x="151" y="422"/>
                  </a:lnTo>
                  <a:lnTo>
                    <a:pt x="151" y="421"/>
                  </a:lnTo>
                  <a:lnTo>
                    <a:pt x="149" y="420"/>
                  </a:lnTo>
                  <a:close/>
                  <a:moveTo>
                    <a:pt x="174" y="63"/>
                  </a:moveTo>
                  <a:lnTo>
                    <a:pt x="169" y="59"/>
                  </a:lnTo>
                  <a:lnTo>
                    <a:pt x="167" y="59"/>
                  </a:lnTo>
                  <a:lnTo>
                    <a:pt x="165" y="60"/>
                  </a:lnTo>
                  <a:lnTo>
                    <a:pt x="165" y="64"/>
                  </a:lnTo>
                  <a:lnTo>
                    <a:pt x="165" y="67"/>
                  </a:lnTo>
                  <a:lnTo>
                    <a:pt x="164" y="69"/>
                  </a:lnTo>
                  <a:lnTo>
                    <a:pt x="164" y="72"/>
                  </a:lnTo>
                  <a:lnTo>
                    <a:pt x="164" y="74"/>
                  </a:lnTo>
                  <a:lnTo>
                    <a:pt x="165" y="79"/>
                  </a:lnTo>
                  <a:lnTo>
                    <a:pt x="167" y="81"/>
                  </a:lnTo>
                  <a:lnTo>
                    <a:pt x="169" y="82"/>
                  </a:lnTo>
                  <a:lnTo>
                    <a:pt x="175" y="82"/>
                  </a:lnTo>
                  <a:lnTo>
                    <a:pt x="182" y="84"/>
                  </a:lnTo>
                  <a:lnTo>
                    <a:pt x="184" y="85"/>
                  </a:lnTo>
                  <a:lnTo>
                    <a:pt x="182" y="91"/>
                  </a:lnTo>
                  <a:lnTo>
                    <a:pt x="181" y="93"/>
                  </a:lnTo>
                  <a:lnTo>
                    <a:pt x="178" y="93"/>
                  </a:lnTo>
                  <a:lnTo>
                    <a:pt x="172" y="93"/>
                  </a:lnTo>
                  <a:lnTo>
                    <a:pt x="166" y="92"/>
                  </a:lnTo>
                  <a:lnTo>
                    <a:pt x="162" y="93"/>
                  </a:lnTo>
                  <a:lnTo>
                    <a:pt x="156" y="96"/>
                  </a:lnTo>
                  <a:lnTo>
                    <a:pt x="151" y="100"/>
                  </a:lnTo>
                  <a:lnTo>
                    <a:pt x="149" y="102"/>
                  </a:lnTo>
                  <a:lnTo>
                    <a:pt x="146" y="107"/>
                  </a:lnTo>
                  <a:lnTo>
                    <a:pt x="140" y="111"/>
                  </a:lnTo>
                  <a:lnTo>
                    <a:pt x="136" y="114"/>
                  </a:lnTo>
                  <a:lnTo>
                    <a:pt x="134" y="117"/>
                  </a:lnTo>
                  <a:lnTo>
                    <a:pt x="133" y="120"/>
                  </a:lnTo>
                  <a:lnTo>
                    <a:pt x="131" y="123"/>
                  </a:lnTo>
                  <a:lnTo>
                    <a:pt x="129" y="130"/>
                  </a:lnTo>
                  <a:lnTo>
                    <a:pt x="128" y="135"/>
                  </a:lnTo>
                  <a:lnTo>
                    <a:pt x="127" y="138"/>
                  </a:lnTo>
                  <a:lnTo>
                    <a:pt x="133" y="139"/>
                  </a:lnTo>
                  <a:lnTo>
                    <a:pt x="140" y="140"/>
                  </a:lnTo>
                  <a:lnTo>
                    <a:pt x="142" y="140"/>
                  </a:lnTo>
                  <a:lnTo>
                    <a:pt x="143" y="139"/>
                  </a:lnTo>
                  <a:lnTo>
                    <a:pt x="147" y="137"/>
                  </a:lnTo>
                  <a:lnTo>
                    <a:pt x="151" y="134"/>
                  </a:lnTo>
                  <a:lnTo>
                    <a:pt x="155" y="132"/>
                  </a:lnTo>
                  <a:lnTo>
                    <a:pt x="158" y="131"/>
                  </a:lnTo>
                  <a:lnTo>
                    <a:pt x="159" y="130"/>
                  </a:lnTo>
                  <a:lnTo>
                    <a:pt x="164" y="126"/>
                  </a:lnTo>
                  <a:lnTo>
                    <a:pt x="166" y="122"/>
                  </a:lnTo>
                  <a:lnTo>
                    <a:pt x="166" y="121"/>
                  </a:lnTo>
                  <a:lnTo>
                    <a:pt x="165" y="119"/>
                  </a:lnTo>
                  <a:lnTo>
                    <a:pt x="166" y="117"/>
                  </a:lnTo>
                  <a:lnTo>
                    <a:pt x="171" y="117"/>
                  </a:lnTo>
                  <a:lnTo>
                    <a:pt x="176" y="118"/>
                  </a:lnTo>
                  <a:lnTo>
                    <a:pt x="177" y="119"/>
                  </a:lnTo>
                  <a:lnTo>
                    <a:pt x="177" y="121"/>
                  </a:lnTo>
                  <a:lnTo>
                    <a:pt x="176" y="125"/>
                  </a:lnTo>
                  <a:lnTo>
                    <a:pt x="174" y="127"/>
                  </a:lnTo>
                  <a:lnTo>
                    <a:pt x="172" y="130"/>
                  </a:lnTo>
                  <a:lnTo>
                    <a:pt x="170" y="133"/>
                  </a:lnTo>
                  <a:lnTo>
                    <a:pt x="167" y="138"/>
                  </a:lnTo>
                  <a:lnTo>
                    <a:pt x="165" y="141"/>
                  </a:lnTo>
                  <a:lnTo>
                    <a:pt x="162" y="142"/>
                  </a:lnTo>
                  <a:lnTo>
                    <a:pt x="155" y="145"/>
                  </a:lnTo>
                  <a:lnTo>
                    <a:pt x="149" y="146"/>
                  </a:lnTo>
                  <a:lnTo>
                    <a:pt x="149" y="148"/>
                  </a:lnTo>
                  <a:lnTo>
                    <a:pt x="145" y="148"/>
                  </a:lnTo>
                  <a:lnTo>
                    <a:pt x="139" y="144"/>
                  </a:lnTo>
                  <a:lnTo>
                    <a:pt x="136" y="143"/>
                  </a:lnTo>
                  <a:lnTo>
                    <a:pt x="135" y="143"/>
                  </a:lnTo>
                  <a:lnTo>
                    <a:pt x="135" y="144"/>
                  </a:lnTo>
                  <a:lnTo>
                    <a:pt x="134" y="145"/>
                  </a:lnTo>
                  <a:lnTo>
                    <a:pt x="134" y="146"/>
                  </a:lnTo>
                  <a:lnTo>
                    <a:pt x="131" y="152"/>
                  </a:lnTo>
                  <a:lnTo>
                    <a:pt x="130" y="154"/>
                  </a:lnTo>
                  <a:lnTo>
                    <a:pt x="130" y="155"/>
                  </a:lnTo>
                  <a:lnTo>
                    <a:pt x="131" y="155"/>
                  </a:lnTo>
                  <a:lnTo>
                    <a:pt x="132" y="155"/>
                  </a:lnTo>
                  <a:lnTo>
                    <a:pt x="132" y="156"/>
                  </a:lnTo>
                  <a:lnTo>
                    <a:pt x="134" y="163"/>
                  </a:lnTo>
                  <a:lnTo>
                    <a:pt x="132" y="168"/>
                  </a:lnTo>
                  <a:lnTo>
                    <a:pt x="130" y="174"/>
                  </a:lnTo>
                  <a:lnTo>
                    <a:pt x="127" y="174"/>
                  </a:lnTo>
                  <a:lnTo>
                    <a:pt x="122" y="172"/>
                  </a:lnTo>
                  <a:lnTo>
                    <a:pt x="118" y="170"/>
                  </a:lnTo>
                  <a:lnTo>
                    <a:pt x="113" y="169"/>
                  </a:lnTo>
                  <a:lnTo>
                    <a:pt x="112" y="169"/>
                  </a:lnTo>
                  <a:lnTo>
                    <a:pt x="112" y="166"/>
                  </a:lnTo>
                  <a:lnTo>
                    <a:pt x="111" y="164"/>
                  </a:lnTo>
                  <a:lnTo>
                    <a:pt x="112" y="161"/>
                  </a:lnTo>
                  <a:lnTo>
                    <a:pt x="113" y="155"/>
                  </a:lnTo>
                  <a:lnTo>
                    <a:pt x="112" y="150"/>
                  </a:lnTo>
                  <a:lnTo>
                    <a:pt x="111" y="149"/>
                  </a:lnTo>
                  <a:lnTo>
                    <a:pt x="111" y="145"/>
                  </a:lnTo>
                  <a:lnTo>
                    <a:pt x="110" y="142"/>
                  </a:lnTo>
                  <a:lnTo>
                    <a:pt x="110" y="140"/>
                  </a:lnTo>
                  <a:lnTo>
                    <a:pt x="110" y="137"/>
                  </a:lnTo>
                  <a:lnTo>
                    <a:pt x="110" y="135"/>
                  </a:lnTo>
                  <a:lnTo>
                    <a:pt x="112" y="130"/>
                  </a:lnTo>
                  <a:lnTo>
                    <a:pt x="114" y="123"/>
                  </a:lnTo>
                  <a:lnTo>
                    <a:pt x="116" y="117"/>
                  </a:lnTo>
                  <a:lnTo>
                    <a:pt x="123" y="107"/>
                  </a:lnTo>
                  <a:lnTo>
                    <a:pt x="133" y="96"/>
                  </a:lnTo>
                  <a:lnTo>
                    <a:pt x="136" y="94"/>
                  </a:lnTo>
                  <a:lnTo>
                    <a:pt x="140" y="91"/>
                  </a:lnTo>
                  <a:lnTo>
                    <a:pt x="142" y="87"/>
                  </a:lnTo>
                  <a:lnTo>
                    <a:pt x="145" y="80"/>
                  </a:lnTo>
                  <a:lnTo>
                    <a:pt x="148" y="75"/>
                  </a:lnTo>
                  <a:lnTo>
                    <a:pt x="152" y="73"/>
                  </a:lnTo>
                  <a:lnTo>
                    <a:pt x="154" y="70"/>
                  </a:lnTo>
                  <a:lnTo>
                    <a:pt x="156" y="67"/>
                  </a:lnTo>
                  <a:lnTo>
                    <a:pt x="156" y="63"/>
                  </a:lnTo>
                  <a:lnTo>
                    <a:pt x="156" y="59"/>
                  </a:lnTo>
                  <a:lnTo>
                    <a:pt x="154" y="57"/>
                  </a:lnTo>
                  <a:lnTo>
                    <a:pt x="151" y="53"/>
                  </a:lnTo>
                  <a:lnTo>
                    <a:pt x="151" y="51"/>
                  </a:lnTo>
                  <a:lnTo>
                    <a:pt x="151" y="49"/>
                  </a:lnTo>
                  <a:lnTo>
                    <a:pt x="149" y="45"/>
                  </a:lnTo>
                  <a:lnTo>
                    <a:pt x="149" y="43"/>
                  </a:lnTo>
                  <a:lnTo>
                    <a:pt x="148" y="41"/>
                  </a:lnTo>
                  <a:lnTo>
                    <a:pt x="147" y="41"/>
                  </a:lnTo>
                  <a:lnTo>
                    <a:pt x="143" y="40"/>
                  </a:lnTo>
                  <a:lnTo>
                    <a:pt x="139" y="36"/>
                  </a:lnTo>
                  <a:lnTo>
                    <a:pt x="140" y="34"/>
                  </a:lnTo>
                  <a:lnTo>
                    <a:pt x="141" y="33"/>
                  </a:lnTo>
                  <a:lnTo>
                    <a:pt x="143" y="32"/>
                  </a:lnTo>
                  <a:lnTo>
                    <a:pt x="144" y="32"/>
                  </a:lnTo>
                  <a:lnTo>
                    <a:pt x="146" y="29"/>
                  </a:lnTo>
                  <a:lnTo>
                    <a:pt x="146" y="28"/>
                  </a:lnTo>
                  <a:lnTo>
                    <a:pt x="146" y="27"/>
                  </a:lnTo>
                  <a:lnTo>
                    <a:pt x="145" y="25"/>
                  </a:lnTo>
                  <a:lnTo>
                    <a:pt x="142" y="23"/>
                  </a:lnTo>
                  <a:lnTo>
                    <a:pt x="137" y="21"/>
                  </a:lnTo>
                  <a:lnTo>
                    <a:pt x="133" y="20"/>
                  </a:lnTo>
                  <a:lnTo>
                    <a:pt x="131" y="20"/>
                  </a:lnTo>
                  <a:lnTo>
                    <a:pt x="127" y="21"/>
                  </a:lnTo>
                  <a:lnTo>
                    <a:pt x="121" y="22"/>
                  </a:lnTo>
                  <a:lnTo>
                    <a:pt x="119" y="22"/>
                  </a:lnTo>
                  <a:lnTo>
                    <a:pt x="116" y="22"/>
                  </a:lnTo>
                  <a:lnTo>
                    <a:pt x="113" y="23"/>
                  </a:lnTo>
                  <a:lnTo>
                    <a:pt x="111" y="23"/>
                  </a:lnTo>
                  <a:lnTo>
                    <a:pt x="108" y="24"/>
                  </a:lnTo>
                  <a:lnTo>
                    <a:pt x="101" y="25"/>
                  </a:lnTo>
                  <a:lnTo>
                    <a:pt x="96" y="27"/>
                  </a:lnTo>
                  <a:lnTo>
                    <a:pt x="95" y="29"/>
                  </a:lnTo>
                  <a:lnTo>
                    <a:pt x="89" y="36"/>
                  </a:lnTo>
                  <a:lnTo>
                    <a:pt x="85" y="43"/>
                  </a:lnTo>
                  <a:lnTo>
                    <a:pt x="82" y="46"/>
                  </a:lnTo>
                  <a:lnTo>
                    <a:pt x="78" y="49"/>
                  </a:lnTo>
                  <a:lnTo>
                    <a:pt x="77" y="53"/>
                  </a:lnTo>
                  <a:lnTo>
                    <a:pt x="77" y="58"/>
                  </a:lnTo>
                  <a:lnTo>
                    <a:pt x="75" y="60"/>
                  </a:lnTo>
                  <a:lnTo>
                    <a:pt x="71" y="67"/>
                  </a:lnTo>
                  <a:lnTo>
                    <a:pt x="67" y="72"/>
                  </a:lnTo>
                  <a:lnTo>
                    <a:pt x="65" y="75"/>
                  </a:lnTo>
                  <a:lnTo>
                    <a:pt x="65" y="78"/>
                  </a:lnTo>
                  <a:lnTo>
                    <a:pt x="66" y="83"/>
                  </a:lnTo>
                  <a:lnTo>
                    <a:pt x="66" y="86"/>
                  </a:lnTo>
                  <a:lnTo>
                    <a:pt x="69" y="92"/>
                  </a:lnTo>
                  <a:lnTo>
                    <a:pt x="69" y="98"/>
                  </a:lnTo>
                  <a:lnTo>
                    <a:pt x="67" y="100"/>
                  </a:lnTo>
                  <a:lnTo>
                    <a:pt x="64" y="103"/>
                  </a:lnTo>
                  <a:lnTo>
                    <a:pt x="62" y="105"/>
                  </a:lnTo>
                  <a:lnTo>
                    <a:pt x="60" y="105"/>
                  </a:lnTo>
                  <a:lnTo>
                    <a:pt x="55" y="106"/>
                  </a:lnTo>
                  <a:lnTo>
                    <a:pt x="49" y="106"/>
                  </a:lnTo>
                  <a:lnTo>
                    <a:pt x="47" y="107"/>
                  </a:lnTo>
                  <a:lnTo>
                    <a:pt x="46" y="109"/>
                  </a:lnTo>
                  <a:lnTo>
                    <a:pt x="43" y="115"/>
                  </a:lnTo>
                  <a:lnTo>
                    <a:pt x="40" y="126"/>
                  </a:lnTo>
                  <a:lnTo>
                    <a:pt x="35" y="135"/>
                  </a:lnTo>
                  <a:lnTo>
                    <a:pt x="31" y="141"/>
                  </a:lnTo>
                  <a:lnTo>
                    <a:pt x="29" y="143"/>
                  </a:lnTo>
                  <a:lnTo>
                    <a:pt x="28" y="145"/>
                  </a:lnTo>
                  <a:lnTo>
                    <a:pt x="29" y="152"/>
                  </a:lnTo>
                  <a:lnTo>
                    <a:pt x="30" y="155"/>
                  </a:lnTo>
                  <a:lnTo>
                    <a:pt x="31" y="157"/>
                  </a:lnTo>
                  <a:lnTo>
                    <a:pt x="34" y="158"/>
                  </a:lnTo>
                  <a:lnTo>
                    <a:pt x="35" y="160"/>
                  </a:lnTo>
                  <a:lnTo>
                    <a:pt x="39" y="161"/>
                  </a:lnTo>
                  <a:lnTo>
                    <a:pt x="44" y="160"/>
                  </a:lnTo>
                  <a:lnTo>
                    <a:pt x="48" y="157"/>
                  </a:lnTo>
                  <a:lnTo>
                    <a:pt x="52" y="153"/>
                  </a:lnTo>
                  <a:lnTo>
                    <a:pt x="58" y="149"/>
                  </a:lnTo>
                  <a:lnTo>
                    <a:pt x="61" y="146"/>
                  </a:lnTo>
                  <a:lnTo>
                    <a:pt x="65" y="143"/>
                  </a:lnTo>
                  <a:lnTo>
                    <a:pt x="66" y="142"/>
                  </a:lnTo>
                  <a:lnTo>
                    <a:pt x="67" y="141"/>
                  </a:lnTo>
                  <a:lnTo>
                    <a:pt x="71" y="135"/>
                  </a:lnTo>
                  <a:lnTo>
                    <a:pt x="77" y="131"/>
                  </a:lnTo>
                  <a:lnTo>
                    <a:pt x="83" y="129"/>
                  </a:lnTo>
                  <a:lnTo>
                    <a:pt x="85" y="127"/>
                  </a:lnTo>
                  <a:lnTo>
                    <a:pt x="87" y="125"/>
                  </a:lnTo>
                  <a:lnTo>
                    <a:pt x="87" y="121"/>
                  </a:lnTo>
                  <a:lnTo>
                    <a:pt x="88" y="116"/>
                  </a:lnTo>
                  <a:lnTo>
                    <a:pt x="87" y="110"/>
                  </a:lnTo>
                  <a:lnTo>
                    <a:pt x="88" y="104"/>
                  </a:lnTo>
                  <a:lnTo>
                    <a:pt x="89" y="98"/>
                  </a:lnTo>
                  <a:lnTo>
                    <a:pt x="90" y="97"/>
                  </a:lnTo>
                  <a:lnTo>
                    <a:pt x="91" y="94"/>
                  </a:lnTo>
                  <a:lnTo>
                    <a:pt x="93" y="92"/>
                  </a:lnTo>
                  <a:lnTo>
                    <a:pt x="95" y="87"/>
                  </a:lnTo>
                  <a:lnTo>
                    <a:pt x="101" y="79"/>
                  </a:lnTo>
                  <a:lnTo>
                    <a:pt x="105" y="71"/>
                  </a:lnTo>
                  <a:lnTo>
                    <a:pt x="106" y="70"/>
                  </a:lnTo>
                  <a:lnTo>
                    <a:pt x="107" y="69"/>
                  </a:lnTo>
                  <a:lnTo>
                    <a:pt x="112" y="65"/>
                  </a:lnTo>
                  <a:lnTo>
                    <a:pt x="117" y="64"/>
                  </a:lnTo>
                  <a:lnTo>
                    <a:pt x="120" y="63"/>
                  </a:lnTo>
                  <a:lnTo>
                    <a:pt x="121" y="63"/>
                  </a:lnTo>
                  <a:lnTo>
                    <a:pt x="121" y="64"/>
                  </a:lnTo>
                  <a:lnTo>
                    <a:pt x="120" y="69"/>
                  </a:lnTo>
                  <a:lnTo>
                    <a:pt x="118" y="75"/>
                  </a:lnTo>
                  <a:lnTo>
                    <a:pt x="114" y="81"/>
                  </a:lnTo>
                  <a:lnTo>
                    <a:pt x="110" y="86"/>
                  </a:lnTo>
                  <a:lnTo>
                    <a:pt x="109" y="90"/>
                  </a:lnTo>
                  <a:lnTo>
                    <a:pt x="108" y="94"/>
                  </a:lnTo>
                  <a:lnTo>
                    <a:pt x="105" y="100"/>
                  </a:lnTo>
                  <a:lnTo>
                    <a:pt x="102" y="107"/>
                  </a:lnTo>
                  <a:lnTo>
                    <a:pt x="101" y="109"/>
                  </a:lnTo>
                  <a:lnTo>
                    <a:pt x="100" y="113"/>
                  </a:lnTo>
                  <a:lnTo>
                    <a:pt x="99" y="114"/>
                  </a:lnTo>
                  <a:lnTo>
                    <a:pt x="95" y="119"/>
                  </a:lnTo>
                  <a:lnTo>
                    <a:pt x="91" y="121"/>
                  </a:lnTo>
                  <a:lnTo>
                    <a:pt x="91" y="123"/>
                  </a:lnTo>
                  <a:lnTo>
                    <a:pt x="90" y="126"/>
                  </a:lnTo>
                  <a:lnTo>
                    <a:pt x="90" y="130"/>
                  </a:lnTo>
                  <a:lnTo>
                    <a:pt x="91" y="132"/>
                  </a:lnTo>
                  <a:lnTo>
                    <a:pt x="93" y="141"/>
                  </a:lnTo>
                  <a:lnTo>
                    <a:pt x="90" y="143"/>
                  </a:lnTo>
                  <a:lnTo>
                    <a:pt x="88" y="145"/>
                  </a:lnTo>
                  <a:lnTo>
                    <a:pt x="84" y="145"/>
                  </a:lnTo>
                  <a:lnTo>
                    <a:pt x="75" y="148"/>
                  </a:lnTo>
                  <a:lnTo>
                    <a:pt x="73" y="150"/>
                  </a:lnTo>
                  <a:lnTo>
                    <a:pt x="72" y="151"/>
                  </a:lnTo>
                  <a:lnTo>
                    <a:pt x="71" y="153"/>
                  </a:lnTo>
                  <a:lnTo>
                    <a:pt x="72" y="154"/>
                  </a:lnTo>
                  <a:lnTo>
                    <a:pt x="74" y="155"/>
                  </a:lnTo>
                  <a:lnTo>
                    <a:pt x="78" y="155"/>
                  </a:lnTo>
                  <a:lnTo>
                    <a:pt x="81" y="155"/>
                  </a:lnTo>
                  <a:lnTo>
                    <a:pt x="83" y="157"/>
                  </a:lnTo>
                  <a:lnTo>
                    <a:pt x="85" y="160"/>
                  </a:lnTo>
                  <a:lnTo>
                    <a:pt x="88" y="162"/>
                  </a:lnTo>
                  <a:lnTo>
                    <a:pt x="89" y="163"/>
                  </a:lnTo>
                  <a:lnTo>
                    <a:pt x="90" y="163"/>
                  </a:lnTo>
                  <a:lnTo>
                    <a:pt x="98" y="168"/>
                  </a:lnTo>
                  <a:lnTo>
                    <a:pt x="106" y="175"/>
                  </a:lnTo>
                  <a:lnTo>
                    <a:pt x="107" y="178"/>
                  </a:lnTo>
                  <a:lnTo>
                    <a:pt x="109" y="181"/>
                  </a:lnTo>
                  <a:lnTo>
                    <a:pt x="111" y="180"/>
                  </a:lnTo>
                  <a:lnTo>
                    <a:pt x="112" y="180"/>
                  </a:lnTo>
                  <a:lnTo>
                    <a:pt x="113" y="183"/>
                  </a:lnTo>
                  <a:lnTo>
                    <a:pt x="112" y="186"/>
                  </a:lnTo>
                  <a:lnTo>
                    <a:pt x="112" y="187"/>
                  </a:lnTo>
                  <a:lnTo>
                    <a:pt x="108" y="192"/>
                  </a:lnTo>
                  <a:lnTo>
                    <a:pt x="107" y="195"/>
                  </a:lnTo>
                  <a:lnTo>
                    <a:pt x="107" y="197"/>
                  </a:lnTo>
                  <a:lnTo>
                    <a:pt x="108" y="198"/>
                  </a:lnTo>
                  <a:lnTo>
                    <a:pt x="109" y="201"/>
                  </a:lnTo>
                  <a:lnTo>
                    <a:pt x="110" y="204"/>
                  </a:lnTo>
                  <a:lnTo>
                    <a:pt x="112" y="211"/>
                  </a:lnTo>
                  <a:lnTo>
                    <a:pt x="113" y="215"/>
                  </a:lnTo>
                  <a:lnTo>
                    <a:pt x="117" y="220"/>
                  </a:lnTo>
                  <a:lnTo>
                    <a:pt x="119" y="222"/>
                  </a:lnTo>
                  <a:lnTo>
                    <a:pt x="121" y="222"/>
                  </a:lnTo>
                  <a:lnTo>
                    <a:pt x="123" y="222"/>
                  </a:lnTo>
                  <a:lnTo>
                    <a:pt x="125" y="222"/>
                  </a:lnTo>
                  <a:lnTo>
                    <a:pt x="130" y="221"/>
                  </a:lnTo>
                  <a:lnTo>
                    <a:pt x="136" y="221"/>
                  </a:lnTo>
                  <a:lnTo>
                    <a:pt x="145" y="219"/>
                  </a:lnTo>
                  <a:lnTo>
                    <a:pt x="148" y="219"/>
                  </a:lnTo>
                  <a:lnTo>
                    <a:pt x="151" y="218"/>
                  </a:lnTo>
                  <a:lnTo>
                    <a:pt x="156" y="212"/>
                  </a:lnTo>
                  <a:lnTo>
                    <a:pt x="156" y="208"/>
                  </a:lnTo>
                  <a:lnTo>
                    <a:pt x="155" y="203"/>
                  </a:lnTo>
                  <a:lnTo>
                    <a:pt x="152" y="199"/>
                  </a:lnTo>
                  <a:lnTo>
                    <a:pt x="148" y="195"/>
                  </a:lnTo>
                  <a:lnTo>
                    <a:pt x="147" y="193"/>
                  </a:lnTo>
                  <a:lnTo>
                    <a:pt x="146" y="191"/>
                  </a:lnTo>
                  <a:lnTo>
                    <a:pt x="143" y="189"/>
                  </a:lnTo>
                  <a:lnTo>
                    <a:pt x="141" y="188"/>
                  </a:lnTo>
                  <a:lnTo>
                    <a:pt x="140" y="187"/>
                  </a:lnTo>
                  <a:lnTo>
                    <a:pt x="134" y="187"/>
                  </a:lnTo>
                  <a:lnTo>
                    <a:pt x="132" y="186"/>
                  </a:lnTo>
                  <a:lnTo>
                    <a:pt x="130" y="185"/>
                  </a:lnTo>
                  <a:lnTo>
                    <a:pt x="130" y="184"/>
                  </a:lnTo>
                  <a:lnTo>
                    <a:pt x="131" y="181"/>
                  </a:lnTo>
                  <a:lnTo>
                    <a:pt x="133" y="179"/>
                  </a:lnTo>
                  <a:lnTo>
                    <a:pt x="136" y="178"/>
                  </a:lnTo>
                  <a:lnTo>
                    <a:pt x="141" y="177"/>
                  </a:lnTo>
                  <a:lnTo>
                    <a:pt x="146" y="176"/>
                  </a:lnTo>
                  <a:lnTo>
                    <a:pt x="152" y="175"/>
                  </a:lnTo>
                  <a:lnTo>
                    <a:pt x="153" y="175"/>
                  </a:lnTo>
                  <a:lnTo>
                    <a:pt x="159" y="168"/>
                  </a:lnTo>
                  <a:lnTo>
                    <a:pt x="165" y="162"/>
                  </a:lnTo>
                  <a:lnTo>
                    <a:pt x="168" y="161"/>
                  </a:lnTo>
                  <a:lnTo>
                    <a:pt x="171" y="157"/>
                  </a:lnTo>
                  <a:lnTo>
                    <a:pt x="175" y="153"/>
                  </a:lnTo>
                  <a:lnTo>
                    <a:pt x="174" y="152"/>
                  </a:lnTo>
                  <a:lnTo>
                    <a:pt x="175" y="150"/>
                  </a:lnTo>
                  <a:lnTo>
                    <a:pt x="175" y="148"/>
                  </a:lnTo>
                  <a:lnTo>
                    <a:pt x="178" y="144"/>
                  </a:lnTo>
                  <a:lnTo>
                    <a:pt x="181" y="140"/>
                  </a:lnTo>
                  <a:lnTo>
                    <a:pt x="183" y="139"/>
                  </a:lnTo>
                  <a:lnTo>
                    <a:pt x="188" y="137"/>
                  </a:lnTo>
                  <a:lnTo>
                    <a:pt x="191" y="134"/>
                  </a:lnTo>
                  <a:lnTo>
                    <a:pt x="194" y="131"/>
                  </a:lnTo>
                  <a:lnTo>
                    <a:pt x="198" y="128"/>
                  </a:lnTo>
                  <a:lnTo>
                    <a:pt x="202" y="127"/>
                  </a:lnTo>
                  <a:lnTo>
                    <a:pt x="205" y="127"/>
                  </a:lnTo>
                  <a:lnTo>
                    <a:pt x="210" y="129"/>
                  </a:lnTo>
                  <a:lnTo>
                    <a:pt x="212" y="129"/>
                  </a:lnTo>
                  <a:lnTo>
                    <a:pt x="214" y="132"/>
                  </a:lnTo>
                  <a:lnTo>
                    <a:pt x="215" y="135"/>
                  </a:lnTo>
                  <a:lnTo>
                    <a:pt x="215" y="140"/>
                  </a:lnTo>
                  <a:lnTo>
                    <a:pt x="213" y="144"/>
                  </a:lnTo>
                  <a:lnTo>
                    <a:pt x="211" y="148"/>
                  </a:lnTo>
                  <a:lnTo>
                    <a:pt x="210" y="150"/>
                  </a:lnTo>
                  <a:lnTo>
                    <a:pt x="210" y="152"/>
                  </a:lnTo>
                  <a:lnTo>
                    <a:pt x="211" y="153"/>
                  </a:lnTo>
                  <a:lnTo>
                    <a:pt x="214" y="154"/>
                  </a:lnTo>
                  <a:lnTo>
                    <a:pt x="217" y="154"/>
                  </a:lnTo>
                  <a:lnTo>
                    <a:pt x="220" y="152"/>
                  </a:lnTo>
                  <a:lnTo>
                    <a:pt x="223" y="150"/>
                  </a:lnTo>
                  <a:lnTo>
                    <a:pt x="224" y="146"/>
                  </a:lnTo>
                  <a:lnTo>
                    <a:pt x="225" y="142"/>
                  </a:lnTo>
                  <a:lnTo>
                    <a:pt x="225" y="137"/>
                  </a:lnTo>
                  <a:lnTo>
                    <a:pt x="224" y="133"/>
                  </a:lnTo>
                  <a:lnTo>
                    <a:pt x="223" y="130"/>
                  </a:lnTo>
                  <a:lnTo>
                    <a:pt x="222" y="128"/>
                  </a:lnTo>
                  <a:lnTo>
                    <a:pt x="220" y="127"/>
                  </a:lnTo>
                  <a:lnTo>
                    <a:pt x="217" y="126"/>
                  </a:lnTo>
                  <a:lnTo>
                    <a:pt x="215" y="125"/>
                  </a:lnTo>
                  <a:lnTo>
                    <a:pt x="211" y="125"/>
                  </a:lnTo>
                  <a:lnTo>
                    <a:pt x="207" y="123"/>
                  </a:lnTo>
                  <a:lnTo>
                    <a:pt x="203" y="117"/>
                  </a:lnTo>
                  <a:lnTo>
                    <a:pt x="200" y="109"/>
                  </a:lnTo>
                  <a:lnTo>
                    <a:pt x="200" y="107"/>
                  </a:lnTo>
                  <a:lnTo>
                    <a:pt x="200" y="105"/>
                  </a:lnTo>
                  <a:lnTo>
                    <a:pt x="201" y="103"/>
                  </a:lnTo>
                  <a:lnTo>
                    <a:pt x="202" y="102"/>
                  </a:lnTo>
                  <a:lnTo>
                    <a:pt x="205" y="98"/>
                  </a:lnTo>
                  <a:lnTo>
                    <a:pt x="210" y="96"/>
                  </a:lnTo>
                  <a:lnTo>
                    <a:pt x="214" y="94"/>
                  </a:lnTo>
                  <a:lnTo>
                    <a:pt x="217" y="93"/>
                  </a:lnTo>
                  <a:lnTo>
                    <a:pt x="220" y="91"/>
                  </a:lnTo>
                  <a:lnTo>
                    <a:pt x="221" y="87"/>
                  </a:lnTo>
                  <a:lnTo>
                    <a:pt x="223" y="85"/>
                  </a:lnTo>
                  <a:lnTo>
                    <a:pt x="224" y="82"/>
                  </a:lnTo>
                  <a:lnTo>
                    <a:pt x="223" y="79"/>
                  </a:lnTo>
                  <a:lnTo>
                    <a:pt x="223" y="75"/>
                  </a:lnTo>
                  <a:lnTo>
                    <a:pt x="222" y="71"/>
                  </a:lnTo>
                  <a:lnTo>
                    <a:pt x="220" y="68"/>
                  </a:lnTo>
                  <a:lnTo>
                    <a:pt x="217" y="68"/>
                  </a:lnTo>
                  <a:lnTo>
                    <a:pt x="215" y="68"/>
                  </a:lnTo>
                  <a:lnTo>
                    <a:pt x="212" y="69"/>
                  </a:lnTo>
                  <a:lnTo>
                    <a:pt x="206" y="69"/>
                  </a:lnTo>
                  <a:lnTo>
                    <a:pt x="201" y="70"/>
                  </a:lnTo>
                  <a:lnTo>
                    <a:pt x="198" y="70"/>
                  </a:lnTo>
                  <a:lnTo>
                    <a:pt x="195" y="70"/>
                  </a:lnTo>
                  <a:lnTo>
                    <a:pt x="189" y="68"/>
                  </a:lnTo>
                  <a:lnTo>
                    <a:pt x="186" y="64"/>
                  </a:lnTo>
                  <a:lnTo>
                    <a:pt x="183" y="60"/>
                  </a:lnTo>
                  <a:lnTo>
                    <a:pt x="182" y="57"/>
                  </a:lnTo>
                  <a:lnTo>
                    <a:pt x="181" y="55"/>
                  </a:lnTo>
                  <a:lnTo>
                    <a:pt x="179" y="52"/>
                  </a:lnTo>
                  <a:lnTo>
                    <a:pt x="177" y="53"/>
                  </a:lnTo>
                  <a:lnTo>
                    <a:pt x="175" y="61"/>
                  </a:lnTo>
                  <a:lnTo>
                    <a:pt x="174" y="63"/>
                  </a:lnTo>
                  <a:close/>
                  <a:moveTo>
                    <a:pt x="70" y="166"/>
                  </a:moveTo>
                  <a:lnTo>
                    <a:pt x="70" y="166"/>
                  </a:lnTo>
                  <a:lnTo>
                    <a:pt x="71" y="167"/>
                  </a:lnTo>
                  <a:lnTo>
                    <a:pt x="73" y="168"/>
                  </a:lnTo>
                  <a:lnTo>
                    <a:pt x="75" y="169"/>
                  </a:lnTo>
                  <a:lnTo>
                    <a:pt x="78" y="169"/>
                  </a:lnTo>
                  <a:lnTo>
                    <a:pt x="81" y="168"/>
                  </a:lnTo>
                  <a:lnTo>
                    <a:pt x="84" y="168"/>
                  </a:lnTo>
                  <a:lnTo>
                    <a:pt x="86" y="167"/>
                  </a:lnTo>
                  <a:lnTo>
                    <a:pt x="89" y="168"/>
                  </a:lnTo>
                  <a:lnTo>
                    <a:pt x="93" y="169"/>
                  </a:lnTo>
                  <a:lnTo>
                    <a:pt x="96" y="172"/>
                  </a:lnTo>
                  <a:lnTo>
                    <a:pt x="98" y="176"/>
                  </a:lnTo>
                  <a:lnTo>
                    <a:pt x="99" y="179"/>
                  </a:lnTo>
                  <a:lnTo>
                    <a:pt x="99" y="183"/>
                  </a:lnTo>
                  <a:lnTo>
                    <a:pt x="100" y="186"/>
                  </a:lnTo>
                  <a:lnTo>
                    <a:pt x="101" y="192"/>
                  </a:lnTo>
                  <a:lnTo>
                    <a:pt x="101" y="196"/>
                  </a:lnTo>
                  <a:lnTo>
                    <a:pt x="101" y="197"/>
                  </a:lnTo>
                  <a:lnTo>
                    <a:pt x="100" y="203"/>
                  </a:lnTo>
                  <a:lnTo>
                    <a:pt x="100" y="210"/>
                  </a:lnTo>
                  <a:lnTo>
                    <a:pt x="100" y="214"/>
                  </a:lnTo>
                  <a:lnTo>
                    <a:pt x="99" y="219"/>
                  </a:lnTo>
                  <a:lnTo>
                    <a:pt x="98" y="221"/>
                  </a:lnTo>
                  <a:lnTo>
                    <a:pt x="97" y="224"/>
                  </a:lnTo>
                  <a:lnTo>
                    <a:pt x="96" y="227"/>
                  </a:lnTo>
                  <a:lnTo>
                    <a:pt x="94" y="232"/>
                  </a:lnTo>
                  <a:lnTo>
                    <a:pt x="91" y="234"/>
                  </a:lnTo>
                  <a:lnTo>
                    <a:pt x="88" y="235"/>
                  </a:lnTo>
                  <a:lnTo>
                    <a:pt x="87" y="238"/>
                  </a:lnTo>
                  <a:lnTo>
                    <a:pt x="85" y="242"/>
                  </a:lnTo>
                  <a:lnTo>
                    <a:pt x="84" y="244"/>
                  </a:lnTo>
                  <a:lnTo>
                    <a:pt x="85" y="249"/>
                  </a:lnTo>
                  <a:lnTo>
                    <a:pt x="84" y="257"/>
                  </a:lnTo>
                  <a:lnTo>
                    <a:pt x="81" y="263"/>
                  </a:lnTo>
                  <a:lnTo>
                    <a:pt x="81" y="268"/>
                  </a:lnTo>
                  <a:lnTo>
                    <a:pt x="82" y="273"/>
                  </a:lnTo>
                  <a:lnTo>
                    <a:pt x="79" y="279"/>
                  </a:lnTo>
                  <a:lnTo>
                    <a:pt x="77" y="281"/>
                  </a:lnTo>
                  <a:lnTo>
                    <a:pt x="73" y="281"/>
                  </a:lnTo>
                  <a:lnTo>
                    <a:pt x="71" y="281"/>
                  </a:lnTo>
                  <a:lnTo>
                    <a:pt x="70" y="279"/>
                  </a:lnTo>
                  <a:lnTo>
                    <a:pt x="69" y="276"/>
                  </a:lnTo>
                  <a:lnTo>
                    <a:pt x="67" y="272"/>
                  </a:lnTo>
                  <a:lnTo>
                    <a:pt x="66" y="271"/>
                  </a:lnTo>
                  <a:lnTo>
                    <a:pt x="66" y="268"/>
                  </a:lnTo>
                  <a:lnTo>
                    <a:pt x="65" y="263"/>
                  </a:lnTo>
                  <a:lnTo>
                    <a:pt x="63" y="258"/>
                  </a:lnTo>
                  <a:lnTo>
                    <a:pt x="63" y="253"/>
                  </a:lnTo>
                  <a:lnTo>
                    <a:pt x="64" y="250"/>
                  </a:lnTo>
                  <a:lnTo>
                    <a:pt x="65" y="247"/>
                  </a:lnTo>
                  <a:lnTo>
                    <a:pt x="65" y="245"/>
                  </a:lnTo>
                  <a:lnTo>
                    <a:pt x="65" y="243"/>
                  </a:lnTo>
                  <a:lnTo>
                    <a:pt x="65" y="241"/>
                  </a:lnTo>
                  <a:lnTo>
                    <a:pt x="67" y="236"/>
                  </a:lnTo>
                  <a:lnTo>
                    <a:pt x="66" y="232"/>
                  </a:lnTo>
                  <a:lnTo>
                    <a:pt x="66" y="227"/>
                  </a:lnTo>
                  <a:lnTo>
                    <a:pt x="67" y="224"/>
                  </a:lnTo>
                  <a:lnTo>
                    <a:pt x="72" y="218"/>
                  </a:lnTo>
                  <a:lnTo>
                    <a:pt x="72" y="215"/>
                  </a:lnTo>
                  <a:lnTo>
                    <a:pt x="73" y="212"/>
                  </a:lnTo>
                  <a:lnTo>
                    <a:pt x="75" y="208"/>
                  </a:lnTo>
                  <a:lnTo>
                    <a:pt x="77" y="203"/>
                  </a:lnTo>
                  <a:lnTo>
                    <a:pt x="79" y="199"/>
                  </a:lnTo>
                  <a:lnTo>
                    <a:pt x="81" y="196"/>
                  </a:lnTo>
                  <a:lnTo>
                    <a:pt x="82" y="192"/>
                  </a:lnTo>
                  <a:lnTo>
                    <a:pt x="82" y="189"/>
                  </a:lnTo>
                  <a:lnTo>
                    <a:pt x="81" y="187"/>
                  </a:lnTo>
                  <a:lnTo>
                    <a:pt x="77" y="186"/>
                  </a:lnTo>
                  <a:lnTo>
                    <a:pt x="74" y="187"/>
                  </a:lnTo>
                  <a:lnTo>
                    <a:pt x="71" y="189"/>
                  </a:lnTo>
                  <a:lnTo>
                    <a:pt x="69" y="191"/>
                  </a:lnTo>
                  <a:lnTo>
                    <a:pt x="66" y="195"/>
                  </a:lnTo>
                  <a:lnTo>
                    <a:pt x="65" y="197"/>
                  </a:lnTo>
                  <a:lnTo>
                    <a:pt x="64" y="200"/>
                  </a:lnTo>
                  <a:lnTo>
                    <a:pt x="62" y="203"/>
                  </a:lnTo>
                  <a:lnTo>
                    <a:pt x="59" y="208"/>
                  </a:lnTo>
                  <a:lnTo>
                    <a:pt x="59" y="210"/>
                  </a:lnTo>
                  <a:lnTo>
                    <a:pt x="55" y="216"/>
                  </a:lnTo>
                  <a:lnTo>
                    <a:pt x="52" y="222"/>
                  </a:lnTo>
                  <a:lnTo>
                    <a:pt x="52" y="223"/>
                  </a:lnTo>
                  <a:lnTo>
                    <a:pt x="52" y="225"/>
                  </a:lnTo>
                  <a:lnTo>
                    <a:pt x="51" y="232"/>
                  </a:lnTo>
                  <a:lnTo>
                    <a:pt x="50" y="237"/>
                  </a:lnTo>
                  <a:lnTo>
                    <a:pt x="50" y="239"/>
                  </a:lnTo>
                  <a:lnTo>
                    <a:pt x="48" y="244"/>
                  </a:lnTo>
                  <a:lnTo>
                    <a:pt x="44" y="248"/>
                  </a:lnTo>
                  <a:lnTo>
                    <a:pt x="42" y="254"/>
                  </a:lnTo>
                  <a:lnTo>
                    <a:pt x="41" y="257"/>
                  </a:lnTo>
                  <a:lnTo>
                    <a:pt x="42" y="261"/>
                  </a:lnTo>
                  <a:lnTo>
                    <a:pt x="43" y="267"/>
                  </a:lnTo>
                  <a:lnTo>
                    <a:pt x="46" y="272"/>
                  </a:lnTo>
                  <a:lnTo>
                    <a:pt x="47" y="278"/>
                  </a:lnTo>
                  <a:lnTo>
                    <a:pt x="48" y="280"/>
                  </a:lnTo>
                  <a:lnTo>
                    <a:pt x="48" y="283"/>
                  </a:lnTo>
                  <a:lnTo>
                    <a:pt x="46" y="286"/>
                  </a:lnTo>
                  <a:lnTo>
                    <a:pt x="43" y="289"/>
                  </a:lnTo>
                  <a:lnTo>
                    <a:pt x="41" y="291"/>
                  </a:lnTo>
                  <a:lnTo>
                    <a:pt x="39" y="292"/>
                  </a:lnTo>
                  <a:lnTo>
                    <a:pt x="36" y="295"/>
                  </a:lnTo>
                  <a:lnTo>
                    <a:pt x="34" y="298"/>
                  </a:lnTo>
                  <a:lnTo>
                    <a:pt x="30" y="300"/>
                  </a:lnTo>
                  <a:lnTo>
                    <a:pt x="27" y="302"/>
                  </a:lnTo>
                  <a:lnTo>
                    <a:pt x="23" y="306"/>
                  </a:lnTo>
                  <a:lnTo>
                    <a:pt x="18" y="311"/>
                  </a:lnTo>
                  <a:lnTo>
                    <a:pt x="16" y="315"/>
                  </a:lnTo>
                  <a:lnTo>
                    <a:pt x="14" y="321"/>
                  </a:lnTo>
                  <a:lnTo>
                    <a:pt x="13" y="330"/>
                  </a:lnTo>
                  <a:lnTo>
                    <a:pt x="12" y="335"/>
                  </a:lnTo>
                  <a:lnTo>
                    <a:pt x="11" y="330"/>
                  </a:lnTo>
                  <a:lnTo>
                    <a:pt x="11" y="326"/>
                  </a:lnTo>
                  <a:lnTo>
                    <a:pt x="11" y="321"/>
                  </a:lnTo>
                  <a:lnTo>
                    <a:pt x="12" y="317"/>
                  </a:lnTo>
                  <a:lnTo>
                    <a:pt x="15" y="308"/>
                  </a:lnTo>
                  <a:lnTo>
                    <a:pt x="18" y="301"/>
                  </a:lnTo>
                  <a:lnTo>
                    <a:pt x="20" y="297"/>
                  </a:lnTo>
                  <a:lnTo>
                    <a:pt x="23" y="294"/>
                  </a:lnTo>
                  <a:lnTo>
                    <a:pt x="23" y="291"/>
                  </a:lnTo>
                  <a:lnTo>
                    <a:pt x="21" y="288"/>
                  </a:lnTo>
                  <a:lnTo>
                    <a:pt x="21" y="285"/>
                  </a:lnTo>
                  <a:lnTo>
                    <a:pt x="20" y="283"/>
                  </a:lnTo>
                  <a:lnTo>
                    <a:pt x="20" y="279"/>
                  </a:lnTo>
                  <a:lnTo>
                    <a:pt x="19" y="271"/>
                  </a:lnTo>
                  <a:lnTo>
                    <a:pt x="19" y="269"/>
                  </a:lnTo>
                  <a:lnTo>
                    <a:pt x="19" y="267"/>
                  </a:lnTo>
                  <a:lnTo>
                    <a:pt x="19" y="262"/>
                  </a:lnTo>
                  <a:lnTo>
                    <a:pt x="19" y="261"/>
                  </a:lnTo>
                  <a:lnTo>
                    <a:pt x="19" y="257"/>
                  </a:lnTo>
                  <a:lnTo>
                    <a:pt x="19" y="253"/>
                  </a:lnTo>
                  <a:lnTo>
                    <a:pt x="20" y="250"/>
                  </a:lnTo>
                  <a:lnTo>
                    <a:pt x="20" y="248"/>
                  </a:lnTo>
                  <a:lnTo>
                    <a:pt x="23" y="245"/>
                  </a:lnTo>
                  <a:lnTo>
                    <a:pt x="25" y="242"/>
                  </a:lnTo>
                  <a:lnTo>
                    <a:pt x="25" y="241"/>
                  </a:lnTo>
                  <a:lnTo>
                    <a:pt x="27" y="235"/>
                  </a:lnTo>
                  <a:lnTo>
                    <a:pt x="28" y="231"/>
                  </a:lnTo>
                  <a:lnTo>
                    <a:pt x="28" y="226"/>
                  </a:lnTo>
                  <a:lnTo>
                    <a:pt x="29" y="221"/>
                  </a:lnTo>
                  <a:lnTo>
                    <a:pt x="29" y="220"/>
                  </a:lnTo>
                  <a:lnTo>
                    <a:pt x="31" y="216"/>
                  </a:lnTo>
                  <a:lnTo>
                    <a:pt x="32" y="213"/>
                  </a:lnTo>
                  <a:lnTo>
                    <a:pt x="34" y="212"/>
                  </a:lnTo>
                  <a:lnTo>
                    <a:pt x="34" y="210"/>
                  </a:lnTo>
                  <a:lnTo>
                    <a:pt x="35" y="208"/>
                  </a:lnTo>
                  <a:lnTo>
                    <a:pt x="36" y="202"/>
                  </a:lnTo>
                  <a:lnTo>
                    <a:pt x="37" y="198"/>
                  </a:lnTo>
                  <a:lnTo>
                    <a:pt x="40" y="195"/>
                  </a:lnTo>
                  <a:lnTo>
                    <a:pt x="43" y="189"/>
                  </a:lnTo>
                  <a:lnTo>
                    <a:pt x="44" y="188"/>
                  </a:lnTo>
                  <a:lnTo>
                    <a:pt x="47" y="184"/>
                  </a:lnTo>
                  <a:lnTo>
                    <a:pt x="49" y="180"/>
                  </a:lnTo>
                  <a:lnTo>
                    <a:pt x="50" y="179"/>
                  </a:lnTo>
                  <a:lnTo>
                    <a:pt x="52" y="178"/>
                  </a:lnTo>
                  <a:lnTo>
                    <a:pt x="54" y="176"/>
                  </a:lnTo>
                  <a:lnTo>
                    <a:pt x="59" y="172"/>
                  </a:lnTo>
                  <a:lnTo>
                    <a:pt x="62" y="168"/>
                  </a:lnTo>
                  <a:lnTo>
                    <a:pt x="64" y="166"/>
                  </a:lnTo>
                  <a:lnTo>
                    <a:pt x="65" y="165"/>
                  </a:lnTo>
                  <a:lnTo>
                    <a:pt x="70" y="166"/>
                  </a:lnTo>
                  <a:close/>
                  <a:moveTo>
                    <a:pt x="207" y="133"/>
                  </a:moveTo>
                  <a:lnTo>
                    <a:pt x="207" y="134"/>
                  </a:lnTo>
                  <a:lnTo>
                    <a:pt x="207" y="135"/>
                  </a:lnTo>
                  <a:lnTo>
                    <a:pt x="206" y="138"/>
                  </a:lnTo>
                  <a:lnTo>
                    <a:pt x="206" y="139"/>
                  </a:lnTo>
                  <a:lnTo>
                    <a:pt x="206" y="141"/>
                  </a:lnTo>
                  <a:lnTo>
                    <a:pt x="207" y="143"/>
                  </a:lnTo>
                  <a:lnTo>
                    <a:pt x="205" y="150"/>
                  </a:lnTo>
                  <a:lnTo>
                    <a:pt x="204" y="154"/>
                  </a:lnTo>
                  <a:lnTo>
                    <a:pt x="203" y="156"/>
                  </a:lnTo>
                  <a:lnTo>
                    <a:pt x="204" y="157"/>
                  </a:lnTo>
                  <a:lnTo>
                    <a:pt x="206" y="158"/>
                  </a:lnTo>
                  <a:lnTo>
                    <a:pt x="209" y="158"/>
                  </a:lnTo>
                  <a:lnTo>
                    <a:pt x="218" y="156"/>
                  </a:lnTo>
                  <a:lnTo>
                    <a:pt x="221" y="156"/>
                  </a:lnTo>
                  <a:lnTo>
                    <a:pt x="224" y="153"/>
                  </a:lnTo>
                  <a:lnTo>
                    <a:pt x="226" y="150"/>
                  </a:lnTo>
                  <a:lnTo>
                    <a:pt x="229" y="148"/>
                  </a:lnTo>
                  <a:lnTo>
                    <a:pt x="234" y="145"/>
                  </a:lnTo>
                  <a:lnTo>
                    <a:pt x="237" y="145"/>
                  </a:lnTo>
                  <a:lnTo>
                    <a:pt x="240" y="145"/>
                  </a:lnTo>
                  <a:lnTo>
                    <a:pt x="244" y="146"/>
                  </a:lnTo>
                  <a:lnTo>
                    <a:pt x="247" y="150"/>
                  </a:lnTo>
                  <a:lnTo>
                    <a:pt x="248" y="153"/>
                  </a:lnTo>
                  <a:lnTo>
                    <a:pt x="249" y="156"/>
                  </a:lnTo>
                  <a:lnTo>
                    <a:pt x="247" y="162"/>
                  </a:lnTo>
                  <a:lnTo>
                    <a:pt x="244" y="167"/>
                  </a:lnTo>
                  <a:lnTo>
                    <a:pt x="241" y="170"/>
                  </a:lnTo>
                  <a:lnTo>
                    <a:pt x="239" y="173"/>
                  </a:lnTo>
                  <a:lnTo>
                    <a:pt x="237" y="173"/>
                  </a:lnTo>
                  <a:lnTo>
                    <a:pt x="235" y="174"/>
                  </a:lnTo>
                  <a:lnTo>
                    <a:pt x="236" y="177"/>
                  </a:lnTo>
                  <a:lnTo>
                    <a:pt x="237" y="178"/>
                  </a:lnTo>
                  <a:lnTo>
                    <a:pt x="238" y="179"/>
                  </a:lnTo>
                  <a:lnTo>
                    <a:pt x="238" y="180"/>
                  </a:lnTo>
                  <a:lnTo>
                    <a:pt x="240" y="186"/>
                  </a:lnTo>
                  <a:lnTo>
                    <a:pt x="242" y="195"/>
                  </a:lnTo>
                  <a:lnTo>
                    <a:pt x="242" y="199"/>
                  </a:lnTo>
                  <a:lnTo>
                    <a:pt x="239" y="201"/>
                  </a:lnTo>
                  <a:lnTo>
                    <a:pt x="235" y="207"/>
                  </a:lnTo>
                  <a:lnTo>
                    <a:pt x="235" y="208"/>
                  </a:lnTo>
                  <a:lnTo>
                    <a:pt x="232" y="212"/>
                  </a:lnTo>
                  <a:lnTo>
                    <a:pt x="225" y="220"/>
                  </a:lnTo>
                  <a:lnTo>
                    <a:pt x="224" y="222"/>
                  </a:lnTo>
                  <a:lnTo>
                    <a:pt x="225" y="223"/>
                  </a:lnTo>
                  <a:lnTo>
                    <a:pt x="226" y="225"/>
                  </a:lnTo>
                  <a:lnTo>
                    <a:pt x="224" y="228"/>
                  </a:lnTo>
                  <a:lnTo>
                    <a:pt x="222" y="230"/>
                  </a:lnTo>
                  <a:lnTo>
                    <a:pt x="218" y="231"/>
                  </a:lnTo>
                  <a:lnTo>
                    <a:pt x="215" y="233"/>
                  </a:lnTo>
                  <a:lnTo>
                    <a:pt x="212" y="235"/>
                  </a:lnTo>
                  <a:lnTo>
                    <a:pt x="209" y="239"/>
                  </a:lnTo>
                  <a:lnTo>
                    <a:pt x="204" y="242"/>
                  </a:lnTo>
                  <a:lnTo>
                    <a:pt x="202" y="247"/>
                  </a:lnTo>
                  <a:lnTo>
                    <a:pt x="199" y="257"/>
                  </a:lnTo>
                  <a:lnTo>
                    <a:pt x="198" y="260"/>
                  </a:lnTo>
                  <a:lnTo>
                    <a:pt x="194" y="260"/>
                  </a:lnTo>
                  <a:lnTo>
                    <a:pt x="192" y="261"/>
                  </a:lnTo>
                  <a:lnTo>
                    <a:pt x="190" y="262"/>
                  </a:lnTo>
                  <a:lnTo>
                    <a:pt x="190" y="267"/>
                  </a:lnTo>
                  <a:lnTo>
                    <a:pt x="191" y="271"/>
                  </a:lnTo>
                  <a:lnTo>
                    <a:pt x="191" y="272"/>
                  </a:lnTo>
                  <a:lnTo>
                    <a:pt x="193" y="272"/>
                  </a:lnTo>
                  <a:lnTo>
                    <a:pt x="195" y="272"/>
                  </a:lnTo>
                  <a:lnTo>
                    <a:pt x="199" y="273"/>
                  </a:lnTo>
                  <a:lnTo>
                    <a:pt x="202" y="273"/>
                  </a:lnTo>
                  <a:lnTo>
                    <a:pt x="202" y="272"/>
                  </a:lnTo>
                  <a:lnTo>
                    <a:pt x="204" y="271"/>
                  </a:lnTo>
                  <a:lnTo>
                    <a:pt x="206" y="272"/>
                  </a:lnTo>
                  <a:lnTo>
                    <a:pt x="209" y="276"/>
                  </a:lnTo>
                  <a:lnTo>
                    <a:pt x="212" y="280"/>
                  </a:lnTo>
                  <a:lnTo>
                    <a:pt x="214" y="285"/>
                  </a:lnTo>
                  <a:lnTo>
                    <a:pt x="216" y="294"/>
                  </a:lnTo>
                  <a:lnTo>
                    <a:pt x="216" y="297"/>
                  </a:lnTo>
                  <a:lnTo>
                    <a:pt x="213" y="298"/>
                  </a:lnTo>
                  <a:lnTo>
                    <a:pt x="207" y="301"/>
                  </a:lnTo>
                  <a:lnTo>
                    <a:pt x="202" y="302"/>
                  </a:lnTo>
                  <a:lnTo>
                    <a:pt x="198" y="304"/>
                  </a:lnTo>
                  <a:lnTo>
                    <a:pt x="195" y="304"/>
                  </a:lnTo>
                  <a:lnTo>
                    <a:pt x="193" y="305"/>
                  </a:lnTo>
                  <a:lnTo>
                    <a:pt x="191" y="306"/>
                  </a:lnTo>
                  <a:lnTo>
                    <a:pt x="189" y="306"/>
                  </a:lnTo>
                  <a:lnTo>
                    <a:pt x="189" y="307"/>
                  </a:lnTo>
                  <a:lnTo>
                    <a:pt x="188" y="309"/>
                  </a:lnTo>
                  <a:lnTo>
                    <a:pt x="184" y="319"/>
                  </a:lnTo>
                  <a:lnTo>
                    <a:pt x="182" y="323"/>
                  </a:lnTo>
                  <a:lnTo>
                    <a:pt x="180" y="327"/>
                  </a:lnTo>
                  <a:lnTo>
                    <a:pt x="177" y="331"/>
                  </a:lnTo>
                  <a:lnTo>
                    <a:pt x="174" y="333"/>
                  </a:lnTo>
                  <a:lnTo>
                    <a:pt x="171" y="333"/>
                  </a:lnTo>
                  <a:lnTo>
                    <a:pt x="170" y="333"/>
                  </a:lnTo>
                  <a:lnTo>
                    <a:pt x="170" y="338"/>
                  </a:lnTo>
                  <a:lnTo>
                    <a:pt x="168" y="349"/>
                  </a:lnTo>
                  <a:lnTo>
                    <a:pt x="168" y="352"/>
                  </a:lnTo>
                  <a:lnTo>
                    <a:pt x="169" y="356"/>
                  </a:lnTo>
                  <a:lnTo>
                    <a:pt x="168" y="361"/>
                  </a:lnTo>
                  <a:lnTo>
                    <a:pt x="164" y="362"/>
                  </a:lnTo>
                  <a:lnTo>
                    <a:pt x="158" y="362"/>
                  </a:lnTo>
                  <a:lnTo>
                    <a:pt x="155" y="363"/>
                  </a:lnTo>
                  <a:lnTo>
                    <a:pt x="151" y="363"/>
                  </a:lnTo>
                  <a:lnTo>
                    <a:pt x="149" y="360"/>
                  </a:lnTo>
                  <a:lnTo>
                    <a:pt x="148" y="355"/>
                  </a:lnTo>
                  <a:lnTo>
                    <a:pt x="147" y="353"/>
                  </a:lnTo>
                  <a:lnTo>
                    <a:pt x="147" y="351"/>
                  </a:lnTo>
                  <a:lnTo>
                    <a:pt x="149" y="349"/>
                  </a:lnTo>
                  <a:lnTo>
                    <a:pt x="152" y="347"/>
                  </a:lnTo>
                  <a:lnTo>
                    <a:pt x="153" y="348"/>
                  </a:lnTo>
                  <a:lnTo>
                    <a:pt x="155" y="348"/>
                  </a:lnTo>
                  <a:lnTo>
                    <a:pt x="156" y="348"/>
                  </a:lnTo>
                  <a:lnTo>
                    <a:pt x="157" y="344"/>
                  </a:lnTo>
                  <a:lnTo>
                    <a:pt x="156" y="338"/>
                  </a:lnTo>
                  <a:lnTo>
                    <a:pt x="156" y="335"/>
                  </a:lnTo>
                  <a:lnTo>
                    <a:pt x="155" y="333"/>
                  </a:lnTo>
                  <a:lnTo>
                    <a:pt x="154" y="332"/>
                  </a:lnTo>
                  <a:lnTo>
                    <a:pt x="152" y="332"/>
                  </a:lnTo>
                  <a:lnTo>
                    <a:pt x="148" y="336"/>
                  </a:lnTo>
                  <a:lnTo>
                    <a:pt x="147" y="339"/>
                  </a:lnTo>
                  <a:lnTo>
                    <a:pt x="147" y="341"/>
                  </a:lnTo>
                  <a:lnTo>
                    <a:pt x="146" y="343"/>
                  </a:lnTo>
                  <a:lnTo>
                    <a:pt x="143" y="346"/>
                  </a:lnTo>
                  <a:lnTo>
                    <a:pt x="139" y="347"/>
                  </a:lnTo>
                  <a:lnTo>
                    <a:pt x="133" y="348"/>
                  </a:lnTo>
                  <a:lnTo>
                    <a:pt x="131" y="348"/>
                  </a:lnTo>
                  <a:lnTo>
                    <a:pt x="129" y="347"/>
                  </a:lnTo>
                  <a:lnTo>
                    <a:pt x="128" y="346"/>
                  </a:lnTo>
                  <a:lnTo>
                    <a:pt x="127" y="342"/>
                  </a:lnTo>
                  <a:lnTo>
                    <a:pt x="125" y="337"/>
                  </a:lnTo>
                  <a:lnTo>
                    <a:pt x="124" y="333"/>
                  </a:lnTo>
                  <a:lnTo>
                    <a:pt x="124" y="330"/>
                  </a:lnTo>
                  <a:lnTo>
                    <a:pt x="124" y="328"/>
                  </a:lnTo>
                  <a:lnTo>
                    <a:pt x="125" y="326"/>
                  </a:lnTo>
                  <a:lnTo>
                    <a:pt x="127" y="325"/>
                  </a:lnTo>
                  <a:lnTo>
                    <a:pt x="131" y="323"/>
                  </a:lnTo>
                  <a:lnTo>
                    <a:pt x="135" y="317"/>
                  </a:lnTo>
                  <a:lnTo>
                    <a:pt x="141" y="311"/>
                  </a:lnTo>
                  <a:lnTo>
                    <a:pt x="143" y="307"/>
                  </a:lnTo>
                  <a:lnTo>
                    <a:pt x="144" y="304"/>
                  </a:lnTo>
                  <a:lnTo>
                    <a:pt x="146" y="301"/>
                  </a:lnTo>
                  <a:lnTo>
                    <a:pt x="148" y="297"/>
                  </a:lnTo>
                  <a:lnTo>
                    <a:pt x="151" y="294"/>
                  </a:lnTo>
                  <a:lnTo>
                    <a:pt x="153" y="291"/>
                  </a:lnTo>
                  <a:lnTo>
                    <a:pt x="155" y="286"/>
                  </a:lnTo>
                  <a:lnTo>
                    <a:pt x="157" y="284"/>
                  </a:lnTo>
                  <a:lnTo>
                    <a:pt x="159" y="282"/>
                  </a:lnTo>
                  <a:lnTo>
                    <a:pt x="160" y="282"/>
                  </a:lnTo>
                  <a:lnTo>
                    <a:pt x="163" y="278"/>
                  </a:lnTo>
                  <a:lnTo>
                    <a:pt x="165" y="271"/>
                  </a:lnTo>
                  <a:lnTo>
                    <a:pt x="166" y="268"/>
                  </a:lnTo>
                  <a:lnTo>
                    <a:pt x="166" y="266"/>
                  </a:lnTo>
                  <a:lnTo>
                    <a:pt x="165" y="262"/>
                  </a:lnTo>
                  <a:lnTo>
                    <a:pt x="163" y="257"/>
                  </a:lnTo>
                  <a:lnTo>
                    <a:pt x="163" y="255"/>
                  </a:lnTo>
                  <a:lnTo>
                    <a:pt x="163" y="248"/>
                  </a:lnTo>
                  <a:lnTo>
                    <a:pt x="162" y="234"/>
                  </a:lnTo>
                  <a:lnTo>
                    <a:pt x="162" y="226"/>
                  </a:lnTo>
                  <a:lnTo>
                    <a:pt x="160" y="224"/>
                  </a:lnTo>
                  <a:lnTo>
                    <a:pt x="160" y="223"/>
                  </a:lnTo>
                  <a:lnTo>
                    <a:pt x="162" y="221"/>
                  </a:lnTo>
                  <a:lnTo>
                    <a:pt x="163" y="219"/>
                  </a:lnTo>
                  <a:lnTo>
                    <a:pt x="165" y="215"/>
                  </a:lnTo>
                  <a:lnTo>
                    <a:pt x="166" y="212"/>
                  </a:lnTo>
                  <a:lnTo>
                    <a:pt x="167" y="204"/>
                  </a:lnTo>
                  <a:lnTo>
                    <a:pt x="168" y="198"/>
                  </a:lnTo>
                  <a:lnTo>
                    <a:pt x="171" y="193"/>
                  </a:lnTo>
                  <a:lnTo>
                    <a:pt x="176" y="188"/>
                  </a:lnTo>
                  <a:lnTo>
                    <a:pt x="177" y="186"/>
                  </a:lnTo>
                  <a:lnTo>
                    <a:pt x="178" y="183"/>
                  </a:lnTo>
                  <a:lnTo>
                    <a:pt x="179" y="180"/>
                  </a:lnTo>
                  <a:lnTo>
                    <a:pt x="186" y="175"/>
                  </a:lnTo>
                  <a:lnTo>
                    <a:pt x="189" y="173"/>
                  </a:lnTo>
                  <a:lnTo>
                    <a:pt x="190" y="170"/>
                  </a:lnTo>
                  <a:lnTo>
                    <a:pt x="191" y="167"/>
                  </a:lnTo>
                  <a:lnTo>
                    <a:pt x="193" y="164"/>
                  </a:lnTo>
                  <a:lnTo>
                    <a:pt x="194" y="160"/>
                  </a:lnTo>
                  <a:lnTo>
                    <a:pt x="198" y="154"/>
                  </a:lnTo>
                  <a:lnTo>
                    <a:pt x="198" y="152"/>
                  </a:lnTo>
                  <a:lnTo>
                    <a:pt x="199" y="149"/>
                  </a:lnTo>
                  <a:lnTo>
                    <a:pt x="199" y="145"/>
                  </a:lnTo>
                  <a:lnTo>
                    <a:pt x="200" y="141"/>
                  </a:lnTo>
                  <a:lnTo>
                    <a:pt x="202" y="138"/>
                  </a:lnTo>
                  <a:lnTo>
                    <a:pt x="203" y="135"/>
                  </a:lnTo>
                  <a:lnTo>
                    <a:pt x="203" y="133"/>
                  </a:lnTo>
                  <a:lnTo>
                    <a:pt x="205" y="132"/>
                  </a:lnTo>
                  <a:lnTo>
                    <a:pt x="207" y="133"/>
                  </a:lnTo>
                  <a:close/>
                  <a:moveTo>
                    <a:pt x="155" y="55"/>
                  </a:moveTo>
                  <a:lnTo>
                    <a:pt x="155" y="49"/>
                  </a:lnTo>
                  <a:lnTo>
                    <a:pt x="155" y="44"/>
                  </a:lnTo>
                  <a:lnTo>
                    <a:pt x="153" y="41"/>
                  </a:lnTo>
                  <a:lnTo>
                    <a:pt x="152" y="40"/>
                  </a:lnTo>
                  <a:lnTo>
                    <a:pt x="149" y="38"/>
                  </a:lnTo>
                  <a:lnTo>
                    <a:pt x="148" y="36"/>
                  </a:lnTo>
                  <a:lnTo>
                    <a:pt x="148" y="34"/>
                  </a:lnTo>
                  <a:lnTo>
                    <a:pt x="149" y="33"/>
                  </a:lnTo>
                  <a:lnTo>
                    <a:pt x="152" y="32"/>
                  </a:lnTo>
                  <a:lnTo>
                    <a:pt x="156" y="32"/>
                  </a:lnTo>
                  <a:lnTo>
                    <a:pt x="158" y="29"/>
                  </a:lnTo>
                  <a:lnTo>
                    <a:pt x="162" y="28"/>
                  </a:lnTo>
                  <a:lnTo>
                    <a:pt x="175" y="24"/>
                  </a:lnTo>
                  <a:lnTo>
                    <a:pt x="179" y="23"/>
                  </a:lnTo>
                  <a:lnTo>
                    <a:pt x="183" y="23"/>
                  </a:lnTo>
                  <a:lnTo>
                    <a:pt x="187" y="24"/>
                  </a:lnTo>
                  <a:lnTo>
                    <a:pt x="190" y="29"/>
                  </a:lnTo>
                  <a:lnTo>
                    <a:pt x="191" y="32"/>
                  </a:lnTo>
                  <a:lnTo>
                    <a:pt x="191" y="34"/>
                  </a:lnTo>
                  <a:lnTo>
                    <a:pt x="190" y="36"/>
                  </a:lnTo>
                  <a:lnTo>
                    <a:pt x="186" y="44"/>
                  </a:lnTo>
                  <a:lnTo>
                    <a:pt x="183" y="46"/>
                  </a:lnTo>
                  <a:lnTo>
                    <a:pt x="182" y="47"/>
                  </a:lnTo>
                  <a:lnTo>
                    <a:pt x="181" y="48"/>
                  </a:lnTo>
                  <a:lnTo>
                    <a:pt x="179" y="49"/>
                  </a:lnTo>
                  <a:lnTo>
                    <a:pt x="178" y="50"/>
                  </a:lnTo>
                  <a:lnTo>
                    <a:pt x="176" y="50"/>
                  </a:lnTo>
                  <a:lnTo>
                    <a:pt x="174" y="49"/>
                  </a:lnTo>
                  <a:lnTo>
                    <a:pt x="171" y="47"/>
                  </a:lnTo>
                  <a:lnTo>
                    <a:pt x="170" y="48"/>
                  </a:lnTo>
                  <a:lnTo>
                    <a:pt x="169" y="50"/>
                  </a:lnTo>
                  <a:lnTo>
                    <a:pt x="168" y="52"/>
                  </a:lnTo>
                  <a:lnTo>
                    <a:pt x="166" y="55"/>
                  </a:lnTo>
                  <a:lnTo>
                    <a:pt x="164" y="57"/>
                  </a:lnTo>
                  <a:lnTo>
                    <a:pt x="160" y="57"/>
                  </a:lnTo>
                  <a:lnTo>
                    <a:pt x="155" y="55"/>
                  </a:lnTo>
                  <a:close/>
                  <a:moveTo>
                    <a:pt x="302" y="222"/>
                  </a:moveTo>
                  <a:lnTo>
                    <a:pt x="300" y="221"/>
                  </a:lnTo>
                  <a:lnTo>
                    <a:pt x="296" y="221"/>
                  </a:lnTo>
                  <a:lnTo>
                    <a:pt x="293" y="220"/>
                  </a:lnTo>
                  <a:lnTo>
                    <a:pt x="291" y="219"/>
                  </a:lnTo>
                  <a:lnTo>
                    <a:pt x="290" y="218"/>
                  </a:lnTo>
                  <a:lnTo>
                    <a:pt x="290" y="216"/>
                  </a:lnTo>
                  <a:lnTo>
                    <a:pt x="291" y="215"/>
                  </a:lnTo>
                  <a:lnTo>
                    <a:pt x="296" y="212"/>
                  </a:lnTo>
                  <a:lnTo>
                    <a:pt x="302" y="209"/>
                  </a:lnTo>
                  <a:lnTo>
                    <a:pt x="305" y="209"/>
                  </a:lnTo>
                  <a:lnTo>
                    <a:pt x="306" y="210"/>
                  </a:lnTo>
                  <a:lnTo>
                    <a:pt x="307" y="212"/>
                  </a:lnTo>
                  <a:lnTo>
                    <a:pt x="307" y="214"/>
                  </a:lnTo>
                  <a:lnTo>
                    <a:pt x="306" y="221"/>
                  </a:lnTo>
                  <a:lnTo>
                    <a:pt x="305" y="226"/>
                  </a:lnTo>
                  <a:lnTo>
                    <a:pt x="303" y="235"/>
                  </a:lnTo>
                  <a:lnTo>
                    <a:pt x="303" y="242"/>
                  </a:lnTo>
                  <a:lnTo>
                    <a:pt x="304" y="247"/>
                  </a:lnTo>
                  <a:lnTo>
                    <a:pt x="306" y="255"/>
                  </a:lnTo>
                  <a:lnTo>
                    <a:pt x="306" y="260"/>
                  </a:lnTo>
                  <a:lnTo>
                    <a:pt x="306" y="266"/>
                  </a:lnTo>
                  <a:lnTo>
                    <a:pt x="307" y="271"/>
                  </a:lnTo>
                  <a:lnTo>
                    <a:pt x="306" y="276"/>
                  </a:lnTo>
                  <a:lnTo>
                    <a:pt x="305" y="279"/>
                  </a:lnTo>
                  <a:lnTo>
                    <a:pt x="305" y="283"/>
                  </a:lnTo>
                  <a:lnTo>
                    <a:pt x="305" y="288"/>
                  </a:lnTo>
                  <a:lnTo>
                    <a:pt x="306" y="289"/>
                  </a:lnTo>
                  <a:lnTo>
                    <a:pt x="305" y="289"/>
                  </a:lnTo>
                  <a:lnTo>
                    <a:pt x="304" y="293"/>
                  </a:lnTo>
                  <a:lnTo>
                    <a:pt x="302" y="305"/>
                  </a:lnTo>
                  <a:lnTo>
                    <a:pt x="300" y="312"/>
                  </a:lnTo>
                  <a:lnTo>
                    <a:pt x="298" y="317"/>
                  </a:lnTo>
                  <a:lnTo>
                    <a:pt x="298" y="319"/>
                  </a:lnTo>
                  <a:lnTo>
                    <a:pt x="297" y="321"/>
                  </a:lnTo>
                  <a:lnTo>
                    <a:pt x="296" y="328"/>
                  </a:lnTo>
                  <a:lnTo>
                    <a:pt x="296" y="331"/>
                  </a:lnTo>
                  <a:lnTo>
                    <a:pt x="295" y="336"/>
                  </a:lnTo>
                  <a:lnTo>
                    <a:pt x="298" y="341"/>
                  </a:lnTo>
                  <a:lnTo>
                    <a:pt x="300" y="347"/>
                  </a:lnTo>
                  <a:lnTo>
                    <a:pt x="300" y="351"/>
                  </a:lnTo>
                  <a:lnTo>
                    <a:pt x="299" y="353"/>
                  </a:lnTo>
                  <a:lnTo>
                    <a:pt x="298" y="361"/>
                  </a:lnTo>
                  <a:lnTo>
                    <a:pt x="298" y="365"/>
                  </a:lnTo>
                  <a:lnTo>
                    <a:pt x="298" y="367"/>
                  </a:lnTo>
                  <a:lnTo>
                    <a:pt x="299" y="372"/>
                  </a:lnTo>
                  <a:lnTo>
                    <a:pt x="300" y="379"/>
                  </a:lnTo>
                  <a:lnTo>
                    <a:pt x="300" y="386"/>
                  </a:lnTo>
                  <a:lnTo>
                    <a:pt x="302" y="390"/>
                  </a:lnTo>
                  <a:lnTo>
                    <a:pt x="300" y="394"/>
                  </a:lnTo>
                  <a:lnTo>
                    <a:pt x="298" y="390"/>
                  </a:lnTo>
                  <a:lnTo>
                    <a:pt x="296" y="386"/>
                  </a:lnTo>
                  <a:lnTo>
                    <a:pt x="292" y="384"/>
                  </a:lnTo>
                  <a:lnTo>
                    <a:pt x="288" y="382"/>
                  </a:lnTo>
                  <a:lnTo>
                    <a:pt x="286" y="382"/>
                  </a:lnTo>
                  <a:lnTo>
                    <a:pt x="285" y="382"/>
                  </a:lnTo>
                  <a:lnTo>
                    <a:pt x="284" y="383"/>
                  </a:lnTo>
                  <a:lnTo>
                    <a:pt x="284" y="385"/>
                  </a:lnTo>
                  <a:lnTo>
                    <a:pt x="282" y="390"/>
                  </a:lnTo>
                  <a:lnTo>
                    <a:pt x="281" y="393"/>
                  </a:lnTo>
                  <a:lnTo>
                    <a:pt x="282" y="394"/>
                  </a:lnTo>
                  <a:lnTo>
                    <a:pt x="282" y="396"/>
                  </a:lnTo>
                  <a:lnTo>
                    <a:pt x="280" y="398"/>
                  </a:lnTo>
                  <a:lnTo>
                    <a:pt x="276" y="398"/>
                  </a:lnTo>
                  <a:lnTo>
                    <a:pt x="273" y="398"/>
                  </a:lnTo>
                  <a:lnTo>
                    <a:pt x="270" y="397"/>
                  </a:lnTo>
                  <a:lnTo>
                    <a:pt x="268" y="395"/>
                  </a:lnTo>
                  <a:lnTo>
                    <a:pt x="268" y="393"/>
                  </a:lnTo>
                  <a:lnTo>
                    <a:pt x="268" y="389"/>
                  </a:lnTo>
                  <a:lnTo>
                    <a:pt x="270" y="386"/>
                  </a:lnTo>
                  <a:lnTo>
                    <a:pt x="272" y="384"/>
                  </a:lnTo>
                  <a:lnTo>
                    <a:pt x="274" y="382"/>
                  </a:lnTo>
                  <a:lnTo>
                    <a:pt x="275" y="382"/>
                  </a:lnTo>
                  <a:lnTo>
                    <a:pt x="275" y="378"/>
                  </a:lnTo>
                  <a:lnTo>
                    <a:pt x="272" y="373"/>
                  </a:lnTo>
                  <a:lnTo>
                    <a:pt x="271" y="371"/>
                  </a:lnTo>
                  <a:lnTo>
                    <a:pt x="270" y="366"/>
                  </a:lnTo>
                  <a:lnTo>
                    <a:pt x="270" y="361"/>
                  </a:lnTo>
                  <a:lnTo>
                    <a:pt x="269" y="359"/>
                  </a:lnTo>
                  <a:lnTo>
                    <a:pt x="268" y="355"/>
                  </a:lnTo>
                  <a:lnTo>
                    <a:pt x="268" y="352"/>
                  </a:lnTo>
                  <a:lnTo>
                    <a:pt x="265" y="346"/>
                  </a:lnTo>
                  <a:lnTo>
                    <a:pt x="265" y="342"/>
                  </a:lnTo>
                  <a:lnTo>
                    <a:pt x="263" y="338"/>
                  </a:lnTo>
                  <a:lnTo>
                    <a:pt x="259" y="332"/>
                  </a:lnTo>
                  <a:lnTo>
                    <a:pt x="255" y="330"/>
                  </a:lnTo>
                  <a:lnTo>
                    <a:pt x="252" y="330"/>
                  </a:lnTo>
                  <a:lnTo>
                    <a:pt x="250" y="331"/>
                  </a:lnTo>
                  <a:lnTo>
                    <a:pt x="248" y="332"/>
                  </a:lnTo>
                  <a:lnTo>
                    <a:pt x="245" y="332"/>
                  </a:lnTo>
                  <a:lnTo>
                    <a:pt x="239" y="329"/>
                  </a:lnTo>
                  <a:lnTo>
                    <a:pt x="235" y="326"/>
                  </a:lnTo>
                  <a:lnTo>
                    <a:pt x="233" y="323"/>
                  </a:lnTo>
                  <a:lnTo>
                    <a:pt x="233" y="319"/>
                  </a:lnTo>
                  <a:lnTo>
                    <a:pt x="232" y="315"/>
                  </a:lnTo>
                  <a:lnTo>
                    <a:pt x="230" y="311"/>
                  </a:lnTo>
                  <a:lnTo>
                    <a:pt x="233" y="307"/>
                  </a:lnTo>
                  <a:lnTo>
                    <a:pt x="235" y="305"/>
                  </a:lnTo>
                  <a:lnTo>
                    <a:pt x="238" y="303"/>
                  </a:lnTo>
                  <a:lnTo>
                    <a:pt x="240" y="301"/>
                  </a:lnTo>
                  <a:lnTo>
                    <a:pt x="242" y="297"/>
                  </a:lnTo>
                  <a:lnTo>
                    <a:pt x="245" y="293"/>
                  </a:lnTo>
                  <a:lnTo>
                    <a:pt x="246" y="290"/>
                  </a:lnTo>
                  <a:lnTo>
                    <a:pt x="247" y="288"/>
                  </a:lnTo>
                  <a:lnTo>
                    <a:pt x="248" y="284"/>
                  </a:lnTo>
                  <a:lnTo>
                    <a:pt x="250" y="281"/>
                  </a:lnTo>
                  <a:lnTo>
                    <a:pt x="251" y="279"/>
                  </a:lnTo>
                  <a:lnTo>
                    <a:pt x="252" y="276"/>
                  </a:lnTo>
                  <a:lnTo>
                    <a:pt x="252" y="273"/>
                  </a:lnTo>
                  <a:lnTo>
                    <a:pt x="251" y="271"/>
                  </a:lnTo>
                  <a:lnTo>
                    <a:pt x="252" y="269"/>
                  </a:lnTo>
                  <a:lnTo>
                    <a:pt x="252" y="268"/>
                  </a:lnTo>
                  <a:lnTo>
                    <a:pt x="252" y="267"/>
                  </a:lnTo>
                  <a:lnTo>
                    <a:pt x="251" y="267"/>
                  </a:lnTo>
                  <a:lnTo>
                    <a:pt x="250" y="268"/>
                  </a:lnTo>
                  <a:lnTo>
                    <a:pt x="247" y="269"/>
                  </a:lnTo>
                  <a:lnTo>
                    <a:pt x="244" y="269"/>
                  </a:lnTo>
                  <a:lnTo>
                    <a:pt x="242" y="269"/>
                  </a:lnTo>
                  <a:lnTo>
                    <a:pt x="241" y="271"/>
                  </a:lnTo>
                  <a:lnTo>
                    <a:pt x="240" y="274"/>
                  </a:lnTo>
                  <a:lnTo>
                    <a:pt x="238" y="279"/>
                  </a:lnTo>
                  <a:lnTo>
                    <a:pt x="236" y="283"/>
                  </a:lnTo>
                  <a:lnTo>
                    <a:pt x="235" y="284"/>
                  </a:lnTo>
                  <a:lnTo>
                    <a:pt x="232" y="284"/>
                  </a:lnTo>
                  <a:lnTo>
                    <a:pt x="228" y="285"/>
                  </a:lnTo>
                  <a:lnTo>
                    <a:pt x="226" y="285"/>
                  </a:lnTo>
                  <a:lnTo>
                    <a:pt x="224" y="286"/>
                  </a:lnTo>
                  <a:lnTo>
                    <a:pt x="222" y="284"/>
                  </a:lnTo>
                  <a:lnTo>
                    <a:pt x="221" y="279"/>
                  </a:lnTo>
                  <a:lnTo>
                    <a:pt x="223" y="274"/>
                  </a:lnTo>
                  <a:lnTo>
                    <a:pt x="223" y="273"/>
                  </a:lnTo>
                  <a:lnTo>
                    <a:pt x="225" y="267"/>
                  </a:lnTo>
                  <a:lnTo>
                    <a:pt x="226" y="261"/>
                  </a:lnTo>
                  <a:lnTo>
                    <a:pt x="228" y="259"/>
                  </a:lnTo>
                  <a:lnTo>
                    <a:pt x="230" y="257"/>
                  </a:lnTo>
                  <a:lnTo>
                    <a:pt x="232" y="257"/>
                  </a:lnTo>
                  <a:lnTo>
                    <a:pt x="234" y="254"/>
                  </a:lnTo>
                  <a:lnTo>
                    <a:pt x="238" y="247"/>
                  </a:lnTo>
                  <a:lnTo>
                    <a:pt x="240" y="244"/>
                  </a:lnTo>
                  <a:lnTo>
                    <a:pt x="241" y="241"/>
                  </a:lnTo>
                  <a:lnTo>
                    <a:pt x="242" y="237"/>
                  </a:lnTo>
                  <a:lnTo>
                    <a:pt x="244" y="235"/>
                  </a:lnTo>
                  <a:lnTo>
                    <a:pt x="244" y="230"/>
                  </a:lnTo>
                  <a:lnTo>
                    <a:pt x="242" y="226"/>
                  </a:lnTo>
                  <a:lnTo>
                    <a:pt x="242" y="222"/>
                  </a:lnTo>
                  <a:lnTo>
                    <a:pt x="246" y="216"/>
                  </a:lnTo>
                  <a:lnTo>
                    <a:pt x="248" y="214"/>
                  </a:lnTo>
                  <a:lnTo>
                    <a:pt x="248" y="213"/>
                  </a:lnTo>
                  <a:lnTo>
                    <a:pt x="252" y="213"/>
                  </a:lnTo>
                  <a:lnTo>
                    <a:pt x="260" y="216"/>
                  </a:lnTo>
                  <a:lnTo>
                    <a:pt x="263" y="219"/>
                  </a:lnTo>
                  <a:lnTo>
                    <a:pt x="264" y="222"/>
                  </a:lnTo>
                  <a:lnTo>
                    <a:pt x="265" y="224"/>
                  </a:lnTo>
                  <a:lnTo>
                    <a:pt x="263" y="226"/>
                  </a:lnTo>
                  <a:lnTo>
                    <a:pt x="261" y="228"/>
                  </a:lnTo>
                  <a:lnTo>
                    <a:pt x="258" y="231"/>
                  </a:lnTo>
                  <a:lnTo>
                    <a:pt x="257" y="232"/>
                  </a:lnTo>
                  <a:lnTo>
                    <a:pt x="256" y="233"/>
                  </a:lnTo>
                  <a:lnTo>
                    <a:pt x="257" y="236"/>
                  </a:lnTo>
                  <a:lnTo>
                    <a:pt x="259" y="245"/>
                  </a:lnTo>
                  <a:lnTo>
                    <a:pt x="260" y="248"/>
                  </a:lnTo>
                  <a:lnTo>
                    <a:pt x="262" y="249"/>
                  </a:lnTo>
                  <a:lnTo>
                    <a:pt x="264" y="250"/>
                  </a:lnTo>
                  <a:lnTo>
                    <a:pt x="268" y="250"/>
                  </a:lnTo>
                  <a:lnTo>
                    <a:pt x="270" y="251"/>
                  </a:lnTo>
                  <a:lnTo>
                    <a:pt x="275" y="256"/>
                  </a:lnTo>
                  <a:lnTo>
                    <a:pt x="276" y="259"/>
                  </a:lnTo>
                  <a:lnTo>
                    <a:pt x="276" y="263"/>
                  </a:lnTo>
                  <a:lnTo>
                    <a:pt x="274" y="268"/>
                  </a:lnTo>
                  <a:lnTo>
                    <a:pt x="272" y="270"/>
                  </a:lnTo>
                  <a:lnTo>
                    <a:pt x="271" y="272"/>
                  </a:lnTo>
                  <a:lnTo>
                    <a:pt x="271" y="278"/>
                  </a:lnTo>
                  <a:lnTo>
                    <a:pt x="271" y="284"/>
                  </a:lnTo>
                  <a:lnTo>
                    <a:pt x="271" y="288"/>
                  </a:lnTo>
                  <a:lnTo>
                    <a:pt x="269" y="290"/>
                  </a:lnTo>
                  <a:lnTo>
                    <a:pt x="263" y="293"/>
                  </a:lnTo>
                  <a:lnTo>
                    <a:pt x="262" y="293"/>
                  </a:lnTo>
                  <a:lnTo>
                    <a:pt x="260" y="296"/>
                  </a:lnTo>
                  <a:lnTo>
                    <a:pt x="257" y="302"/>
                  </a:lnTo>
                  <a:lnTo>
                    <a:pt x="257" y="306"/>
                  </a:lnTo>
                  <a:lnTo>
                    <a:pt x="257" y="311"/>
                  </a:lnTo>
                  <a:lnTo>
                    <a:pt x="257" y="314"/>
                  </a:lnTo>
                  <a:lnTo>
                    <a:pt x="258" y="319"/>
                  </a:lnTo>
                  <a:lnTo>
                    <a:pt x="259" y="321"/>
                  </a:lnTo>
                  <a:lnTo>
                    <a:pt x="259" y="324"/>
                  </a:lnTo>
                  <a:lnTo>
                    <a:pt x="259" y="325"/>
                  </a:lnTo>
                  <a:lnTo>
                    <a:pt x="260" y="325"/>
                  </a:lnTo>
                  <a:lnTo>
                    <a:pt x="264" y="325"/>
                  </a:lnTo>
                  <a:lnTo>
                    <a:pt x="269" y="323"/>
                  </a:lnTo>
                  <a:lnTo>
                    <a:pt x="271" y="321"/>
                  </a:lnTo>
                  <a:lnTo>
                    <a:pt x="274" y="316"/>
                  </a:lnTo>
                  <a:lnTo>
                    <a:pt x="277" y="311"/>
                  </a:lnTo>
                  <a:lnTo>
                    <a:pt x="281" y="307"/>
                  </a:lnTo>
                  <a:lnTo>
                    <a:pt x="283" y="304"/>
                  </a:lnTo>
                  <a:lnTo>
                    <a:pt x="286" y="302"/>
                  </a:lnTo>
                  <a:lnTo>
                    <a:pt x="288" y="300"/>
                  </a:lnTo>
                  <a:lnTo>
                    <a:pt x="293" y="294"/>
                  </a:lnTo>
                  <a:lnTo>
                    <a:pt x="297" y="290"/>
                  </a:lnTo>
                  <a:lnTo>
                    <a:pt x="297" y="286"/>
                  </a:lnTo>
                  <a:lnTo>
                    <a:pt x="298" y="283"/>
                  </a:lnTo>
                  <a:lnTo>
                    <a:pt x="298" y="282"/>
                  </a:lnTo>
                  <a:lnTo>
                    <a:pt x="297" y="279"/>
                  </a:lnTo>
                  <a:lnTo>
                    <a:pt x="295" y="271"/>
                  </a:lnTo>
                  <a:lnTo>
                    <a:pt x="294" y="268"/>
                  </a:lnTo>
                  <a:lnTo>
                    <a:pt x="293" y="265"/>
                  </a:lnTo>
                  <a:lnTo>
                    <a:pt x="292" y="260"/>
                  </a:lnTo>
                  <a:lnTo>
                    <a:pt x="291" y="257"/>
                  </a:lnTo>
                  <a:lnTo>
                    <a:pt x="290" y="254"/>
                  </a:lnTo>
                  <a:lnTo>
                    <a:pt x="286" y="253"/>
                  </a:lnTo>
                  <a:lnTo>
                    <a:pt x="283" y="250"/>
                  </a:lnTo>
                  <a:lnTo>
                    <a:pt x="282" y="245"/>
                  </a:lnTo>
                  <a:lnTo>
                    <a:pt x="282" y="239"/>
                  </a:lnTo>
                  <a:lnTo>
                    <a:pt x="282" y="237"/>
                  </a:lnTo>
                  <a:lnTo>
                    <a:pt x="282" y="236"/>
                  </a:lnTo>
                  <a:lnTo>
                    <a:pt x="283" y="235"/>
                  </a:lnTo>
                  <a:lnTo>
                    <a:pt x="284" y="234"/>
                  </a:lnTo>
                  <a:lnTo>
                    <a:pt x="286" y="234"/>
                  </a:lnTo>
                  <a:lnTo>
                    <a:pt x="286" y="236"/>
                  </a:lnTo>
                  <a:lnTo>
                    <a:pt x="286" y="237"/>
                  </a:lnTo>
                  <a:lnTo>
                    <a:pt x="285" y="238"/>
                  </a:lnTo>
                  <a:lnTo>
                    <a:pt x="285" y="239"/>
                  </a:lnTo>
                  <a:lnTo>
                    <a:pt x="287" y="243"/>
                  </a:lnTo>
                  <a:lnTo>
                    <a:pt x="292" y="249"/>
                  </a:lnTo>
                  <a:lnTo>
                    <a:pt x="292" y="250"/>
                  </a:lnTo>
                  <a:lnTo>
                    <a:pt x="293" y="250"/>
                  </a:lnTo>
                  <a:lnTo>
                    <a:pt x="296" y="250"/>
                  </a:lnTo>
                  <a:lnTo>
                    <a:pt x="298" y="249"/>
                  </a:lnTo>
                  <a:lnTo>
                    <a:pt x="299" y="248"/>
                  </a:lnTo>
                  <a:lnTo>
                    <a:pt x="299" y="247"/>
                  </a:lnTo>
                  <a:lnTo>
                    <a:pt x="299" y="244"/>
                  </a:lnTo>
                  <a:lnTo>
                    <a:pt x="296" y="238"/>
                  </a:lnTo>
                  <a:lnTo>
                    <a:pt x="295" y="235"/>
                  </a:lnTo>
                  <a:lnTo>
                    <a:pt x="297" y="230"/>
                  </a:lnTo>
                  <a:lnTo>
                    <a:pt x="302" y="222"/>
                  </a:lnTo>
                  <a:close/>
                  <a:moveTo>
                    <a:pt x="283" y="211"/>
                  </a:moveTo>
                  <a:lnTo>
                    <a:pt x="288" y="207"/>
                  </a:lnTo>
                  <a:lnTo>
                    <a:pt x="294" y="203"/>
                  </a:lnTo>
                  <a:lnTo>
                    <a:pt x="296" y="198"/>
                  </a:lnTo>
                  <a:lnTo>
                    <a:pt x="297" y="191"/>
                  </a:lnTo>
                  <a:lnTo>
                    <a:pt x="296" y="185"/>
                  </a:lnTo>
                  <a:lnTo>
                    <a:pt x="296" y="179"/>
                  </a:lnTo>
                  <a:lnTo>
                    <a:pt x="297" y="176"/>
                  </a:lnTo>
                  <a:lnTo>
                    <a:pt x="300" y="174"/>
                  </a:lnTo>
                  <a:lnTo>
                    <a:pt x="302" y="172"/>
                  </a:lnTo>
                  <a:lnTo>
                    <a:pt x="306" y="167"/>
                  </a:lnTo>
                  <a:lnTo>
                    <a:pt x="311" y="163"/>
                  </a:lnTo>
                  <a:lnTo>
                    <a:pt x="316" y="156"/>
                  </a:lnTo>
                  <a:lnTo>
                    <a:pt x="317" y="153"/>
                  </a:lnTo>
                  <a:lnTo>
                    <a:pt x="318" y="150"/>
                  </a:lnTo>
                  <a:lnTo>
                    <a:pt x="318" y="146"/>
                  </a:lnTo>
                  <a:lnTo>
                    <a:pt x="316" y="143"/>
                  </a:lnTo>
                  <a:lnTo>
                    <a:pt x="314" y="137"/>
                  </a:lnTo>
                  <a:lnTo>
                    <a:pt x="309" y="132"/>
                  </a:lnTo>
                  <a:lnTo>
                    <a:pt x="303" y="130"/>
                  </a:lnTo>
                  <a:lnTo>
                    <a:pt x="297" y="129"/>
                  </a:lnTo>
                  <a:lnTo>
                    <a:pt x="294" y="129"/>
                  </a:lnTo>
                  <a:lnTo>
                    <a:pt x="288" y="131"/>
                  </a:lnTo>
                  <a:lnTo>
                    <a:pt x="284" y="132"/>
                  </a:lnTo>
                  <a:lnTo>
                    <a:pt x="281" y="135"/>
                  </a:lnTo>
                  <a:lnTo>
                    <a:pt x="277" y="139"/>
                  </a:lnTo>
                  <a:lnTo>
                    <a:pt x="274" y="141"/>
                  </a:lnTo>
                  <a:lnTo>
                    <a:pt x="270" y="144"/>
                  </a:lnTo>
                  <a:lnTo>
                    <a:pt x="265" y="148"/>
                  </a:lnTo>
                  <a:lnTo>
                    <a:pt x="262" y="151"/>
                  </a:lnTo>
                  <a:lnTo>
                    <a:pt x="260" y="156"/>
                  </a:lnTo>
                  <a:lnTo>
                    <a:pt x="257" y="163"/>
                  </a:lnTo>
                  <a:lnTo>
                    <a:pt x="255" y="168"/>
                  </a:lnTo>
                  <a:lnTo>
                    <a:pt x="252" y="170"/>
                  </a:lnTo>
                  <a:lnTo>
                    <a:pt x="251" y="172"/>
                  </a:lnTo>
                  <a:lnTo>
                    <a:pt x="251" y="173"/>
                  </a:lnTo>
                  <a:lnTo>
                    <a:pt x="252" y="175"/>
                  </a:lnTo>
                  <a:lnTo>
                    <a:pt x="253" y="183"/>
                  </a:lnTo>
                  <a:lnTo>
                    <a:pt x="255" y="187"/>
                  </a:lnTo>
                  <a:lnTo>
                    <a:pt x="256" y="191"/>
                  </a:lnTo>
                  <a:lnTo>
                    <a:pt x="257" y="192"/>
                  </a:lnTo>
                  <a:lnTo>
                    <a:pt x="257" y="193"/>
                  </a:lnTo>
                  <a:lnTo>
                    <a:pt x="259" y="195"/>
                  </a:lnTo>
                  <a:lnTo>
                    <a:pt x="260" y="195"/>
                  </a:lnTo>
                  <a:lnTo>
                    <a:pt x="261" y="195"/>
                  </a:lnTo>
                  <a:lnTo>
                    <a:pt x="262" y="193"/>
                  </a:lnTo>
                  <a:lnTo>
                    <a:pt x="263" y="192"/>
                  </a:lnTo>
                  <a:lnTo>
                    <a:pt x="267" y="185"/>
                  </a:lnTo>
                  <a:lnTo>
                    <a:pt x="268" y="181"/>
                  </a:lnTo>
                  <a:lnTo>
                    <a:pt x="270" y="177"/>
                  </a:lnTo>
                  <a:lnTo>
                    <a:pt x="275" y="168"/>
                  </a:lnTo>
                  <a:lnTo>
                    <a:pt x="281" y="162"/>
                  </a:lnTo>
                  <a:lnTo>
                    <a:pt x="283" y="158"/>
                  </a:lnTo>
                  <a:lnTo>
                    <a:pt x="284" y="156"/>
                  </a:lnTo>
                  <a:lnTo>
                    <a:pt x="286" y="154"/>
                  </a:lnTo>
                  <a:lnTo>
                    <a:pt x="288" y="153"/>
                  </a:lnTo>
                  <a:lnTo>
                    <a:pt x="293" y="152"/>
                  </a:lnTo>
                  <a:lnTo>
                    <a:pt x="297" y="151"/>
                  </a:lnTo>
                  <a:lnTo>
                    <a:pt x="300" y="151"/>
                  </a:lnTo>
                  <a:lnTo>
                    <a:pt x="300" y="155"/>
                  </a:lnTo>
                  <a:lnTo>
                    <a:pt x="298" y="160"/>
                  </a:lnTo>
                  <a:lnTo>
                    <a:pt x="297" y="160"/>
                  </a:lnTo>
                  <a:lnTo>
                    <a:pt x="294" y="163"/>
                  </a:lnTo>
                  <a:lnTo>
                    <a:pt x="290" y="166"/>
                  </a:lnTo>
                  <a:lnTo>
                    <a:pt x="285" y="170"/>
                  </a:lnTo>
                  <a:lnTo>
                    <a:pt x="283" y="175"/>
                  </a:lnTo>
                  <a:lnTo>
                    <a:pt x="281" y="179"/>
                  </a:lnTo>
                  <a:lnTo>
                    <a:pt x="281" y="181"/>
                  </a:lnTo>
                  <a:lnTo>
                    <a:pt x="281" y="187"/>
                  </a:lnTo>
                  <a:lnTo>
                    <a:pt x="280" y="191"/>
                  </a:lnTo>
                  <a:lnTo>
                    <a:pt x="280" y="196"/>
                  </a:lnTo>
                  <a:lnTo>
                    <a:pt x="279" y="202"/>
                  </a:lnTo>
                  <a:lnTo>
                    <a:pt x="280" y="205"/>
                  </a:lnTo>
                  <a:lnTo>
                    <a:pt x="277" y="208"/>
                  </a:lnTo>
                  <a:lnTo>
                    <a:pt x="275" y="210"/>
                  </a:lnTo>
                  <a:lnTo>
                    <a:pt x="274" y="211"/>
                  </a:lnTo>
                  <a:lnTo>
                    <a:pt x="274" y="216"/>
                  </a:lnTo>
                  <a:lnTo>
                    <a:pt x="276" y="220"/>
                  </a:lnTo>
                  <a:lnTo>
                    <a:pt x="277" y="223"/>
                  </a:lnTo>
                  <a:lnTo>
                    <a:pt x="276" y="226"/>
                  </a:lnTo>
                  <a:lnTo>
                    <a:pt x="277" y="230"/>
                  </a:lnTo>
                  <a:lnTo>
                    <a:pt x="279" y="231"/>
                  </a:lnTo>
                  <a:lnTo>
                    <a:pt x="279" y="232"/>
                  </a:lnTo>
                  <a:lnTo>
                    <a:pt x="280" y="232"/>
                  </a:lnTo>
                  <a:lnTo>
                    <a:pt x="282" y="230"/>
                  </a:lnTo>
                  <a:lnTo>
                    <a:pt x="283" y="230"/>
                  </a:lnTo>
                  <a:lnTo>
                    <a:pt x="283" y="225"/>
                  </a:lnTo>
                  <a:lnTo>
                    <a:pt x="284" y="221"/>
                  </a:lnTo>
                  <a:lnTo>
                    <a:pt x="286" y="218"/>
                  </a:lnTo>
                  <a:lnTo>
                    <a:pt x="286" y="216"/>
                  </a:lnTo>
                  <a:lnTo>
                    <a:pt x="285" y="215"/>
                  </a:lnTo>
                  <a:lnTo>
                    <a:pt x="284" y="214"/>
                  </a:lnTo>
                  <a:lnTo>
                    <a:pt x="283" y="214"/>
                  </a:lnTo>
                  <a:lnTo>
                    <a:pt x="282" y="213"/>
                  </a:lnTo>
                  <a:lnTo>
                    <a:pt x="283" y="211"/>
                  </a:lnTo>
                  <a:close/>
                  <a:moveTo>
                    <a:pt x="207" y="186"/>
                  </a:moveTo>
                  <a:lnTo>
                    <a:pt x="202" y="186"/>
                  </a:lnTo>
                  <a:lnTo>
                    <a:pt x="197" y="188"/>
                  </a:lnTo>
                  <a:lnTo>
                    <a:pt x="192" y="190"/>
                  </a:lnTo>
                  <a:lnTo>
                    <a:pt x="189" y="195"/>
                  </a:lnTo>
                  <a:lnTo>
                    <a:pt x="189" y="198"/>
                  </a:lnTo>
                  <a:lnTo>
                    <a:pt x="189" y="201"/>
                  </a:lnTo>
                  <a:lnTo>
                    <a:pt x="187" y="204"/>
                  </a:lnTo>
                  <a:lnTo>
                    <a:pt x="183" y="208"/>
                  </a:lnTo>
                  <a:lnTo>
                    <a:pt x="182" y="210"/>
                  </a:lnTo>
                  <a:lnTo>
                    <a:pt x="181" y="214"/>
                  </a:lnTo>
                  <a:lnTo>
                    <a:pt x="181" y="215"/>
                  </a:lnTo>
                  <a:lnTo>
                    <a:pt x="182" y="220"/>
                  </a:lnTo>
                  <a:lnTo>
                    <a:pt x="183" y="226"/>
                  </a:lnTo>
                  <a:lnTo>
                    <a:pt x="183" y="228"/>
                  </a:lnTo>
                  <a:lnTo>
                    <a:pt x="183" y="231"/>
                  </a:lnTo>
                  <a:lnTo>
                    <a:pt x="184" y="233"/>
                  </a:lnTo>
                  <a:lnTo>
                    <a:pt x="187" y="233"/>
                  </a:lnTo>
                  <a:lnTo>
                    <a:pt x="188" y="233"/>
                  </a:lnTo>
                  <a:lnTo>
                    <a:pt x="189" y="232"/>
                  </a:lnTo>
                  <a:lnTo>
                    <a:pt x="190" y="230"/>
                  </a:lnTo>
                  <a:lnTo>
                    <a:pt x="193" y="223"/>
                  </a:lnTo>
                  <a:lnTo>
                    <a:pt x="197" y="221"/>
                  </a:lnTo>
                  <a:lnTo>
                    <a:pt x="199" y="216"/>
                  </a:lnTo>
                  <a:lnTo>
                    <a:pt x="201" y="213"/>
                  </a:lnTo>
                  <a:lnTo>
                    <a:pt x="202" y="210"/>
                  </a:lnTo>
                  <a:lnTo>
                    <a:pt x="203" y="207"/>
                  </a:lnTo>
                  <a:lnTo>
                    <a:pt x="205" y="203"/>
                  </a:lnTo>
                  <a:lnTo>
                    <a:pt x="207" y="201"/>
                  </a:lnTo>
                  <a:lnTo>
                    <a:pt x="209" y="199"/>
                  </a:lnTo>
                  <a:lnTo>
                    <a:pt x="209" y="196"/>
                  </a:lnTo>
                  <a:lnTo>
                    <a:pt x="210" y="193"/>
                  </a:lnTo>
                  <a:lnTo>
                    <a:pt x="209" y="191"/>
                  </a:lnTo>
                  <a:lnTo>
                    <a:pt x="209" y="188"/>
                  </a:lnTo>
                  <a:lnTo>
                    <a:pt x="207" y="186"/>
                  </a:lnTo>
                  <a:close/>
                  <a:moveTo>
                    <a:pt x="52" y="426"/>
                  </a:moveTo>
                  <a:lnTo>
                    <a:pt x="54" y="431"/>
                  </a:lnTo>
                  <a:lnTo>
                    <a:pt x="56" y="435"/>
                  </a:lnTo>
                  <a:lnTo>
                    <a:pt x="58" y="437"/>
                  </a:lnTo>
                  <a:lnTo>
                    <a:pt x="58" y="440"/>
                  </a:lnTo>
                  <a:lnTo>
                    <a:pt x="55" y="441"/>
                  </a:lnTo>
                  <a:lnTo>
                    <a:pt x="52" y="440"/>
                  </a:lnTo>
                  <a:lnTo>
                    <a:pt x="49" y="440"/>
                  </a:lnTo>
                  <a:lnTo>
                    <a:pt x="46" y="440"/>
                  </a:lnTo>
                  <a:lnTo>
                    <a:pt x="42" y="441"/>
                  </a:lnTo>
                  <a:lnTo>
                    <a:pt x="40" y="441"/>
                  </a:lnTo>
                  <a:lnTo>
                    <a:pt x="37" y="441"/>
                  </a:lnTo>
                  <a:lnTo>
                    <a:pt x="34" y="441"/>
                  </a:lnTo>
                  <a:lnTo>
                    <a:pt x="30" y="440"/>
                  </a:lnTo>
                  <a:lnTo>
                    <a:pt x="28" y="437"/>
                  </a:lnTo>
                  <a:lnTo>
                    <a:pt x="26" y="435"/>
                  </a:lnTo>
                  <a:lnTo>
                    <a:pt x="25" y="433"/>
                  </a:lnTo>
                  <a:lnTo>
                    <a:pt x="24" y="430"/>
                  </a:lnTo>
                  <a:lnTo>
                    <a:pt x="23" y="426"/>
                  </a:lnTo>
                  <a:lnTo>
                    <a:pt x="21" y="424"/>
                  </a:lnTo>
                  <a:lnTo>
                    <a:pt x="21" y="422"/>
                  </a:lnTo>
                  <a:lnTo>
                    <a:pt x="20" y="418"/>
                  </a:lnTo>
                  <a:lnTo>
                    <a:pt x="19" y="413"/>
                  </a:lnTo>
                  <a:lnTo>
                    <a:pt x="18" y="410"/>
                  </a:lnTo>
                  <a:lnTo>
                    <a:pt x="17" y="407"/>
                  </a:lnTo>
                  <a:lnTo>
                    <a:pt x="17" y="401"/>
                  </a:lnTo>
                  <a:lnTo>
                    <a:pt x="16" y="397"/>
                  </a:lnTo>
                  <a:lnTo>
                    <a:pt x="15" y="395"/>
                  </a:lnTo>
                  <a:lnTo>
                    <a:pt x="15" y="391"/>
                  </a:lnTo>
                  <a:lnTo>
                    <a:pt x="17" y="387"/>
                  </a:lnTo>
                  <a:lnTo>
                    <a:pt x="19" y="386"/>
                  </a:lnTo>
                  <a:lnTo>
                    <a:pt x="21" y="385"/>
                  </a:lnTo>
                  <a:lnTo>
                    <a:pt x="25" y="384"/>
                  </a:lnTo>
                  <a:lnTo>
                    <a:pt x="28" y="383"/>
                  </a:lnTo>
                  <a:lnTo>
                    <a:pt x="32" y="382"/>
                  </a:lnTo>
                  <a:lnTo>
                    <a:pt x="35" y="381"/>
                  </a:lnTo>
                  <a:lnTo>
                    <a:pt x="36" y="378"/>
                  </a:lnTo>
                  <a:lnTo>
                    <a:pt x="35" y="376"/>
                  </a:lnTo>
                  <a:lnTo>
                    <a:pt x="34" y="373"/>
                  </a:lnTo>
                  <a:lnTo>
                    <a:pt x="34" y="371"/>
                  </a:lnTo>
                  <a:lnTo>
                    <a:pt x="32" y="370"/>
                  </a:lnTo>
                  <a:lnTo>
                    <a:pt x="32" y="366"/>
                  </a:lnTo>
                  <a:lnTo>
                    <a:pt x="31" y="363"/>
                  </a:lnTo>
                  <a:lnTo>
                    <a:pt x="30" y="360"/>
                  </a:lnTo>
                  <a:lnTo>
                    <a:pt x="29" y="356"/>
                  </a:lnTo>
                  <a:lnTo>
                    <a:pt x="29" y="353"/>
                  </a:lnTo>
                  <a:lnTo>
                    <a:pt x="29" y="349"/>
                  </a:lnTo>
                  <a:lnTo>
                    <a:pt x="28" y="346"/>
                  </a:lnTo>
                  <a:lnTo>
                    <a:pt x="27" y="341"/>
                  </a:lnTo>
                  <a:lnTo>
                    <a:pt x="27" y="339"/>
                  </a:lnTo>
                  <a:lnTo>
                    <a:pt x="26" y="333"/>
                  </a:lnTo>
                  <a:lnTo>
                    <a:pt x="25" y="330"/>
                  </a:lnTo>
                  <a:lnTo>
                    <a:pt x="25" y="327"/>
                  </a:lnTo>
                  <a:lnTo>
                    <a:pt x="26" y="326"/>
                  </a:lnTo>
                  <a:lnTo>
                    <a:pt x="27" y="324"/>
                  </a:lnTo>
                  <a:lnTo>
                    <a:pt x="30" y="321"/>
                  </a:lnTo>
                  <a:lnTo>
                    <a:pt x="32" y="317"/>
                  </a:lnTo>
                  <a:lnTo>
                    <a:pt x="35" y="311"/>
                  </a:lnTo>
                  <a:lnTo>
                    <a:pt x="37" y="308"/>
                  </a:lnTo>
                  <a:lnTo>
                    <a:pt x="39" y="306"/>
                  </a:lnTo>
                  <a:lnTo>
                    <a:pt x="42" y="305"/>
                  </a:lnTo>
                  <a:lnTo>
                    <a:pt x="46" y="304"/>
                  </a:lnTo>
                  <a:lnTo>
                    <a:pt x="50" y="303"/>
                  </a:lnTo>
                  <a:lnTo>
                    <a:pt x="53" y="303"/>
                  </a:lnTo>
                  <a:lnTo>
                    <a:pt x="58" y="303"/>
                  </a:lnTo>
                  <a:lnTo>
                    <a:pt x="60" y="305"/>
                  </a:lnTo>
                  <a:lnTo>
                    <a:pt x="60" y="308"/>
                  </a:lnTo>
                  <a:lnTo>
                    <a:pt x="55" y="313"/>
                  </a:lnTo>
                  <a:lnTo>
                    <a:pt x="53" y="315"/>
                  </a:lnTo>
                  <a:lnTo>
                    <a:pt x="53" y="320"/>
                  </a:lnTo>
                  <a:lnTo>
                    <a:pt x="52" y="326"/>
                  </a:lnTo>
                  <a:lnTo>
                    <a:pt x="51" y="332"/>
                  </a:lnTo>
                  <a:lnTo>
                    <a:pt x="49" y="337"/>
                  </a:lnTo>
                  <a:lnTo>
                    <a:pt x="47" y="341"/>
                  </a:lnTo>
                  <a:lnTo>
                    <a:pt x="46" y="344"/>
                  </a:lnTo>
                  <a:lnTo>
                    <a:pt x="44" y="347"/>
                  </a:lnTo>
                  <a:lnTo>
                    <a:pt x="44" y="350"/>
                  </a:lnTo>
                  <a:lnTo>
                    <a:pt x="44" y="352"/>
                  </a:lnTo>
                  <a:lnTo>
                    <a:pt x="43" y="354"/>
                  </a:lnTo>
                  <a:lnTo>
                    <a:pt x="43" y="355"/>
                  </a:lnTo>
                  <a:lnTo>
                    <a:pt x="47" y="356"/>
                  </a:lnTo>
                  <a:lnTo>
                    <a:pt x="53" y="356"/>
                  </a:lnTo>
                  <a:lnTo>
                    <a:pt x="55" y="355"/>
                  </a:lnTo>
                  <a:lnTo>
                    <a:pt x="56" y="353"/>
                  </a:lnTo>
                  <a:lnTo>
                    <a:pt x="59" y="350"/>
                  </a:lnTo>
                  <a:lnTo>
                    <a:pt x="59" y="347"/>
                  </a:lnTo>
                  <a:lnTo>
                    <a:pt x="59" y="344"/>
                  </a:lnTo>
                  <a:lnTo>
                    <a:pt x="59" y="342"/>
                  </a:lnTo>
                  <a:lnTo>
                    <a:pt x="60" y="339"/>
                  </a:lnTo>
                  <a:lnTo>
                    <a:pt x="62" y="337"/>
                  </a:lnTo>
                  <a:lnTo>
                    <a:pt x="64" y="333"/>
                  </a:lnTo>
                  <a:lnTo>
                    <a:pt x="65" y="329"/>
                  </a:lnTo>
                  <a:lnTo>
                    <a:pt x="69" y="324"/>
                  </a:lnTo>
                  <a:lnTo>
                    <a:pt x="72" y="319"/>
                  </a:lnTo>
                  <a:lnTo>
                    <a:pt x="73" y="318"/>
                  </a:lnTo>
                  <a:lnTo>
                    <a:pt x="76" y="317"/>
                  </a:lnTo>
                  <a:lnTo>
                    <a:pt x="78" y="317"/>
                  </a:lnTo>
                  <a:lnTo>
                    <a:pt x="82" y="317"/>
                  </a:lnTo>
                  <a:lnTo>
                    <a:pt x="87" y="317"/>
                  </a:lnTo>
                  <a:lnTo>
                    <a:pt x="89" y="317"/>
                  </a:lnTo>
                  <a:lnTo>
                    <a:pt x="93" y="317"/>
                  </a:lnTo>
                  <a:lnTo>
                    <a:pt x="97" y="316"/>
                  </a:lnTo>
                  <a:lnTo>
                    <a:pt x="99" y="315"/>
                  </a:lnTo>
                  <a:lnTo>
                    <a:pt x="101" y="313"/>
                  </a:lnTo>
                  <a:lnTo>
                    <a:pt x="101" y="311"/>
                  </a:lnTo>
                  <a:lnTo>
                    <a:pt x="101" y="307"/>
                  </a:lnTo>
                  <a:lnTo>
                    <a:pt x="101" y="304"/>
                  </a:lnTo>
                  <a:lnTo>
                    <a:pt x="101" y="301"/>
                  </a:lnTo>
                  <a:lnTo>
                    <a:pt x="101" y="300"/>
                  </a:lnTo>
                  <a:lnTo>
                    <a:pt x="101" y="294"/>
                  </a:lnTo>
                  <a:lnTo>
                    <a:pt x="100" y="286"/>
                  </a:lnTo>
                  <a:lnTo>
                    <a:pt x="99" y="283"/>
                  </a:lnTo>
                  <a:lnTo>
                    <a:pt x="98" y="279"/>
                  </a:lnTo>
                  <a:lnTo>
                    <a:pt x="98" y="276"/>
                  </a:lnTo>
                  <a:lnTo>
                    <a:pt x="99" y="271"/>
                  </a:lnTo>
                  <a:lnTo>
                    <a:pt x="100" y="267"/>
                  </a:lnTo>
                  <a:lnTo>
                    <a:pt x="104" y="257"/>
                  </a:lnTo>
                  <a:lnTo>
                    <a:pt x="104" y="253"/>
                  </a:lnTo>
                  <a:lnTo>
                    <a:pt x="105" y="249"/>
                  </a:lnTo>
                  <a:lnTo>
                    <a:pt x="107" y="246"/>
                  </a:lnTo>
                  <a:lnTo>
                    <a:pt x="110" y="243"/>
                  </a:lnTo>
                  <a:lnTo>
                    <a:pt x="113" y="238"/>
                  </a:lnTo>
                  <a:lnTo>
                    <a:pt x="116" y="234"/>
                  </a:lnTo>
                  <a:lnTo>
                    <a:pt x="119" y="230"/>
                  </a:lnTo>
                  <a:lnTo>
                    <a:pt x="121" y="228"/>
                  </a:lnTo>
                  <a:lnTo>
                    <a:pt x="127" y="227"/>
                  </a:lnTo>
                  <a:lnTo>
                    <a:pt x="133" y="225"/>
                  </a:lnTo>
                  <a:lnTo>
                    <a:pt x="137" y="223"/>
                  </a:lnTo>
                  <a:lnTo>
                    <a:pt x="142" y="224"/>
                  </a:lnTo>
                  <a:lnTo>
                    <a:pt x="146" y="225"/>
                  </a:lnTo>
                  <a:lnTo>
                    <a:pt x="147" y="227"/>
                  </a:lnTo>
                  <a:lnTo>
                    <a:pt x="146" y="230"/>
                  </a:lnTo>
                  <a:lnTo>
                    <a:pt x="145" y="231"/>
                  </a:lnTo>
                  <a:lnTo>
                    <a:pt x="142" y="232"/>
                  </a:lnTo>
                  <a:lnTo>
                    <a:pt x="137" y="234"/>
                  </a:lnTo>
                  <a:lnTo>
                    <a:pt x="134" y="236"/>
                  </a:lnTo>
                  <a:lnTo>
                    <a:pt x="133" y="242"/>
                  </a:lnTo>
                  <a:lnTo>
                    <a:pt x="132" y="243"/>
                  </a:lnTo>
                  <a:lnTo>
                    <a:pt x="132" y="246"/>
                  </a:lnTo>
                  <a:lnTo>
                    <a:pt x="131" y="250"/>
                  </a:lnTo>
                  <a:lnTo>
                    <a:pt x="130" y="253"/>
                  </a:lnTo>
                  <a:lnTo>
                    <a:pt x="127" y="259"/>
                  </a:lnTo>
                  <a:lnTo>
                    <a:pt x="125" y="262"/>
                  </a:lnTo>
                  <a:lnTo>
                    <a:pt x="124" y="266"/>
                  </a:lnTo>
                  <a:lnTo>
                    <a:pt x="124" y="270"/>
                  </a:lnTo>
                  <a:lnTo>
                    <a:pt x="124" y="272"/>
                  </a:lnTo>
                  <a:lnTo>
                    <a:pt x="124" y="273"/>
                  </a:lnTo>
                  <a:lnTo>
                    <a:pt x="125" y="277"/>
                  </a:lnTo>
                  <a:lnTo>
                    <a:pt x="127" y="281"/>
                  </a:lnTo>
                  <a:lnTo>
                    <a:pt x="127" y="282"/>
                  </a:lnTo>
                  <a:lnTo>
                    <a:pt x="127" y="284"/>
                  </a:lnTo>
                  <a:lnTo>
                    <a:pt x="128" y="286"/>
                  </a:lnTo>
                  <a:lnTo>
                    <a:pt x="125" y="290"/>
                  </a:lnTo>
                  <a:lnTo>
                    <a:pt x="125" y="292"/>
                  </a:lnTo>
                  <a:lnTo>
                    <a:pt x="129" y="292"/>
                  </a:lnTo>
                  <a:lnTo>
                    <a:pt x="131" y="290"/>
                  </a:lnTo>
                  <a:lnTo>
                    <a:pt x="133" y="289"/>
                  </a:lnTo>
                  <a:lnTo>
                    <a:pt x="134" y="288"/>
                  </a:lnTo>
                  <a:lnTo>
                    <a:pt x="134" y="285"/>
                  </a:lnTo>
                  <a:lnTo>
                    <a:pt x="134" y="281"/>
                  </a:lnTo>
                  <a:lnTo>
                    <a:pt x="134" y="274"/>
                  </a:lnTo>
                  <a:lnTo>
                    <a:pt x="135" y="272"/>
                  </a:lnTo>
                  <a:lnTo>
                    <a:pt x="136" y="269"/>
                  </a:lnTo>
                  <a:lnTo>
                    <a:pt x="137" y="265"/>
                  </a:lnTo>
                  <a:lnTo>
                    <a:pt x="139" y="261"/>
                  </a:lnTo>
                  <a:lnTo>
                    <a:pt x="141" y="257"/>
                  </a:lnTo>
                  <a:lnTo>
                    <a:pt x="147" y="246"/>
                  </a:lnTo>
                  <a:lnTo>
                    <a:pt x="151" y="241"/>
                  </a:lnTo>
                  <a:lnTo>
                    <a:pt x="151" y="239"/>
                  </a:lnTo>
                  <a:lnTo>
                    <a:pt x="152" y="238"/>
                  </a:lnTo>
                  <a:lnTo>
                    <a:pt x="153" y="238"/>
                  </a:lnTo>
                  <a:lnTo>
                    <a:pt x="155" y="242"/>
                  </a:lnTo>
                  <a:lnTo>
                    <a:pt x="158" y="250"/>
                  </a:lnTo>
                  <a:lnTo>
                    <a:pt x="158" y="257"/>
                  </a:lnTo>
                  <a:lnTo>
                    <a:pt x="159" y="265"/>
                  </a:lnTo>
                  <a:lnTo>
                    <a:pt x="160" y="268"/>
                  </a:lnTo>
                  <a:lnTo>
                    <a:pt x="159" y="272"/>
                  </a:lnTo>
                  <a:lnTo>
                    <a:pt x="159" y="277"/>
                  </a:lnTo>
                  <a:lnTo>
                    <a:pt x="158" y="277"/>
                  </a:lnTo>
                  <a:lnTo>
                    <a:pt x="155" y="280"/>
                  </a:lnTo>
                  <a:lnTo>
                    <a:pt x="152" y="284"/>
                  </a:lnTo>
                  <a:lnTo>
                    <a:pt x="151" y="286"/>
                  </a:lnTo>
                  <a:lnTo>
                    <a:pt x="149" y="289"/>
                  </a:lnTo>
                  <a:lnTo>
                    <a:pt x="147" y="294"/>
                  </a:lnTo>
                  <a:lnTo>
                    <a:pt x="145" y="295"/>
                  </a:lnTo>
                  <a:lnTo>
                    <a:pt x="141" y="297"/>
                  </a:lnTo>
                  <a:lnTo>
                    <a:pt x="139" y="300"/>
                  </a:lnTo>
                  <a:lnTo>
                    <a:pt x="136" y="302"/>
                  </a:lnTo>
                  <a:lnTo>
                    <a:pt x="135" y="303"/>
                  </a:lnTo>
                  <a:lnTo>
                    <a:pt x="134" y="302"/>
                  </a:lnTo>
                  <a:lnTo>
                    <a:pt x="130" y="298"/>
                  </a:lnTo>
                  <a:lnTo>
                    <a:pt x="129" y="296"/>
                  </a:lnTo>
                  <a:lnTo>
                    <a:pt x="129" y="295"/>
                  </a:lnTo>
                  <a:lnTo>
                    <a:pt x="128" y="294"/>
                  </a:lnTo>
                  <a:lnTo>
                    <a:pt x="124" y="295"/>
                  </a:lnTo>
                  <a:lnTo>
                    <a:pt x="119" y="297"/>
                  </a:lnTo>
                  <a:lnTo>
                    <a:pt x="118" y="298"/>
                  </a:lnTo>
                  <a:lnTo>
                    <a:pt x="118" y="303"/>
                  </a:lnTo>
                  <a:lnTo>
                    <a:pt x="118" y="306"/>
                  </a:lnTo>
                  <a:lnTo>
                    <a:pt x="117" y="308"/>
                  </a:lnTo>
                  <a:lnTo>
                    <a:pt x="114" y="311"/>
                  </a:lnTo>
                  <a:lnTo>
                    <a:pt x="112" y="316"/>
                  </a:lnTo>
                  <a:lnTo>
                    <a:pt x="112" y="317"/>
                  </a:lnTo>
                  <a:lnTo>
                    <a:pt x="112" y="320"/>
                  </a:lnTo>
                  <a:lnTo>
                    <a:pt x="113" y="325"/>
                  </a:lnTo>
                  <a:lnTo>
                    <a:pt x="114" y="327"/>
                  </a:lnTo>
                  <a:lnTo>
                    <a:pt x="116" y="328"/>
                  </a:lnTo>
                  <a:lnTo>
                    <a:pt x="116" y="330"/>
                  </a:lnTo>
                  <a:lnTo>
                    <a:pt x="113" y="333"/>
                  </a:lnTo>
                  <a:lnTo>
                    <a:pt x="110" y="337"/>
                  </a:lnTo>
                  <a:lnTo>
                    <a:pt x="108" y="338"/>
                  </a:lnTo>
                  <a:lnTo>
                    <a:pt x="106" y="338"/>
                  </a:lnTo>
                  <a:lnTo>
                    <a:pt x="105" y="338"/>
                  </a:lnTo>
                  <a:lnTo>
                    <a:pt x="99" y="340"/>
                  </a:lnTo>
                  <a:lnTo>
                    <a:pt x="94" y="343"/>
                  </a:lnTo>
                  <a:lnTo>
                    <a:pt x="91" y="346"/>
                  </a:lnTo>
                  <a:lnTo>
                    <a:pt x="90" y="349"/>
                  </a:lnTo>
                  <a:lnTo>
                    <a:pt x="88" y="350"/>
                  </a:lnTo>
                  <a:lnTo>
                    <a:pt x="86" y="351"/>
                  </a:lnTo>
                  <a:lnTo>
                    <a:pt x="85" y="354"/>
                  </a:lnTo>
                  <a:lnTo>
                    <a:pt x="84" y="356"/>
                  </a:lnTo>
                  <a:lnTo>
                    <a:pt x="82" y="365"/>
                  </a:lnTo>
                  <a:lnTo>
                    <a:pt x="78" y="373"/>
                  </a:lnTo>
                  <a:lnTo>
                    <a:pt x="76" y="377"/>
                  </a:lnTo>
                  <a:lnTo>
                    <a:pt x="75" y="382"/>
                  </a:lnTo>
                  <a:lnTo>
                    <a:pt x="74" y="385"/>
                  </a:lnTo>
                  <a:lnTo>
                    <a:pt x="74" y="388"/>
                  </a:lnTo>
                  <a:lnTo>
                    <a:pt x="75" y="390"/>
                  </a:lnTo>
                  <a:lnTo>
                    <a:pt x="76" y="393"/>
                  </a:lnTo>
                  <a:lnTo>
                    <a:pt x="71" y="395"/>
                  </a:lnTo>
                  <a:lnTo>
                    <a:pt x="69" y="394"/>
                  </a:lnTo>
                  <a:lnTo>
                    <a:pt x="67" y="393"/>
                  </a:lnTo>
                  <a:lnTo>
                    <a:pt x="66" y="391"/>
                  </a:lnTo>
                  <a:lnTo>
                    <a:pt x="62" y="391"/>
                  </a:lnTo>
                  <a:lnTo>
                    <a:pt x="58" y="394"/>
                  </a:lnTo>
                  <a:lnTo>
                    <a:pt x="54" y="393"/>
                  </a:lnTo>
                  <a:lnTo>
                    <a:pt x="51" y="390"/>
                  </a:lnTo>
                  <a:lnTo>
                    <a:pt x="50" y="389"/>
                  </a:lnTo>
                  <a:lnTo>
                    <a:pt x="48" y="387"/>
                  </a:lnTo>
                  <a:lnTo>
                    <a:pt x="46" y="384"/>
                  </a:lnTo>
                  <a:lnTo>
                    <a:pt x="44" y="384"/>
                  </a:lnTo>
                  <a:lnTo>
                    <a:pt x="40" y="385"/>
                  </a:lnTo>
                  <a:lnTo>
                    <a:pt x="32" y="386"/>
                  </a:lnTo>
                  <a:lnTo>
                    <a:pt x="30" y="387"/>
                  </a:lnTo>
                  <a:lnTo>
                    <a:pt x="30" y="388"/>
                  </a:lnTo>
                  <a:lnTo>
                    <a:pt x="30" y="390"/>
                  </a:lnTo>
                  <a:lnTo>
                    <a:pt x="30" y="394"/>
                  </a:lnTo>
                  <a:lnTo>
                    <a:pt x="31" y="397"/>
                  </a:lnTo>
                  <a:lnTo>
                    <a:pt x="32" y="400"/>
                  </a:lnTo>
                  <a:lnTo>
                    <a:pt x="34" y="405"/>
                  </a:lnTo>
                  <a:lnTo>
                    <a:pt x="35" y="409"/>
                  </a:lnTo>
                  <a:lnTo>
                    <a:pt x="36" y="412"/>
                  </a:lnTo>
                  <a:lnTo>
                    <a:pt x="37" y="416"/>
                  </a:lnTo>
                  <a:lnTo>
                    <a:pt x="39" y="418"/>
                  </a:lnTo>
                  <a:lnTo>
                    <a:pt x="40" y="417"/>
                  </a:lnTo>
                  <a:lnTo>
                    <a:pt x="42" y="417"/>
                  </a:lnTo>
                  <a:lnTo>
                    <a:pt x="44" y="419"/>
                  </a:lnTo>
                  <a:lnTo>
                    <a:pt x="47" y="421"/>
                  </a:lnTo>
                  <a:lnTo>
                    <a:pt x="49" y="423"/>
                  </a:lnTo>
                  <a:lnTo>
                    <a:pt x="52" y="426"/>
                  </a:lnTo>
                  <a:close/>
                  <a:moveTo>
                    <a:pt x="237" y="396"/>
                  </a:moveTo>
                  <a:lnTo>
                    <a:pt x="235" y="393"/>
                  </a:lnTo>
                  <a:lnTo>
                    <a:pt x="232" y="389"/>
                  </a:lnTo>
                  <a:lnTo>
                    <a:pt x="230" y="387"/>
                  </a:lnTo>
                  <a:lnTo>
                    <a:pt x="230" y="385"/>
                  </a:lnTo>
                  <a:lnTo>
                    <a:pt x="229" y="381"/>
                  </a:lnTo>
                  <a:lnTo>
                    <a:pt x="227" y="376"/>
                  </a:lnTo>
                  <a:lnTo>
                    <a:pt x="226" y="374"/>
                  </a:lnTo>
                  <a:lnTo>
                    <a:pt x="225" y="373"/>
                  </a:lnTo>
                  <a:lnTo>
                    <a:pt x="224" y="368"/>
                  </a:lnTo>
                  <a:lnTo>
                    <a:pt x="225" y="364"/>
                  </a:lnTo>
                  <a:lnTo>
                    <a:pt x="226" y="359"/>
                  </a:lnTo>
                  <a:lnTo>
                    <a:pt x="226" y="358"/>
                  </a:lnTo>
                  <a:lnTo>
                    <a:pt x="225" y="354"/>
                  </a:lnTo>
                  <a:lnTo>
                    <a:pt x="225" y="352"/>
                  </a:lnTo>
                  <a:lnTo>
                    <a:pt x="225" y="349"/>
                  </a:lnTo>
                  <a:lnTo>
                    <a:pt x="226" y="347"/>
                  </a:lnTo>
                  <a:lnTo>
                    <a:pt x="229" y="344"/>
                  </a:lnTo>
                  <a:lnTo>
                    <a:pt x="232" y="343"/>
                  </a:lnTo>
                  <a:lnTo>
                    <a:pt x="237" y="344"/>
                  </a:lnTo>
                  <a:lnTo>
                    <a:pt x="239" y="347"/>
                  </a:lnTo>
                  <a:lnTo>
                    <a:pt x="239" y="348"/>
                  </a:lnTo>
                  <a:lnTo>
                    <a:pt x="240" y="350"/>
                  </a:lnTo>
                  <a:lnTo>
                    <a:pt x="241" y="352"/>
                  </a:lnTo>
                  <a:lnTo>
                    <a:pt x="241" y="355"/>
                  </a:lnTo>
                  <a:lnTo>
                    <a:pt x="242" y="358"/>
                  </a:lnTo>
                  <a:lnTo>
                    <a:pt x="242" y="361"/>
                  </a:lnTo>
                  <a:lnTo>
                    <a:pt x="244" y="366"/>
                  </a:lnTo>
                  <a:lnTo>
                    <a:pt x="245" y="368"/>
                  </a:lnTo>
                  <a:lnTo>
                    <a:pt x="247" y="370"/>
                  </a:lnTo>
                  <a:lnTo>
                    <a:pt x="248" y="371"/>
                  </a:lnTo>
                  <a:lnTo>
                    <a:pt x="250" y="374"/>
                  </a:lnTo>
                  <a:lnTo>
                    <a:pt x="252" y="376"/>
                  </a:lnTo>
                  <a:lnTo>
                    <a:pt x="255" y="379"/>
                  </a:lnTo>
                  <a:lnTo>
                    <a:pt x="255" y="383"/>
                  </a:lnTo>
                  <a:lnTo>
                    <a:pt x="253" y="384"/>
                  </a:lnTo>
                  <a:lnTo>
                    <a:pt x="251" y="385"/>
                  </a:lnTo>
                  <a:lnTo>
                    <a:pt x="249" y="386"/>
                  </a:lnTo>
                  <a:lnTo>
                    <a:pt x="247" y="387"/>
                  </a:lnTo>
                  <a:lnTo>
                    <a:pt x="247" y="390"/>
                  </a:lnTo>
                  <a:lnTo>
                    <a:pt x="248" y="393"/>
                  </a:lnTo>
                  <a:lnTo>
                    <a:pt x="247" y="396"/>
                  </a:lnTo>
                  <a:lnTo>
                    <a:pt x="245" y="397"/>
                  </a:lnTo>
                  <a:lnTo>
                    <a:pt x="241" y="398"/>
                  </a:lnTo>
                  <a:lnTo>
                    <a:pt x="238" y="399"/>
                  </a:lnTo>
                  <a:lnTo>
                    <a:pt x="236" y="399"/>
                  </a:lnTo>
                  <a:lnTo>
                    <a:pt x="234" y="399"/>
                  </a:lnTo>
                  <a:lnTo>
                    <a:pt x="235" y="397"/>
                  </a:lnTo>
                  <a:lnTo>
                    <a:pt x="237" y="396"/>
                  </a:lnTo>
                  <a:close/>
                  <a:moveTo>
                    <a:pt x="193" y="340"/>
                  </a:moveTo>
                  <a:lnTo>
                    <a:pt x="190" y="344"/>
                  </a:lnTo>
                  <a:lnTo>
                    <a:pt x="189" y="348"/>
                  </a:lnTo>
                  <a:lnTo>
                    <a:pt x="189" y="352"/>
                  </a:lnTo>
                  <a:lnTo>
                    <a:pt x="189" y="356"/>
                  </a:lnTo>
                  <a:lnTo>
                    <a:pt x="188" y="361"/>
                  </a:lnTo>
                  <a:lnTo>
                    <a:pt x="184" y="364"/>
                  </a:lnTo>
                  <a:lnTo>
                    <a:pt x="180" y="364"/>
                  </a:lnTo>
                  <a:lnTo>
                    <a:pt x="177" y="364"/>
                  </a:lnTo>
                  <a:lnTo>
                    <a:pt x="179" y="371"/>
                  </a:lnTo>
                  <a:lnTo>
                    <a:pt x="183" y="376"/>
                  </a:lnTo>
                  <a:lnTo>
                    <a:pt x="184" y="377"/>
                  </a:lnTo>
                  <a:lnTo>
                    <a:pt x="187" y="381"/>
                  </a:lnTo>
                  <a:lnTo>
                    <a:pt x="188" y="386"/>
                  </a:lnTo>
                  <a:lnTo>
                    <a:pt x="187" y="393"/>
                  </a:lnTo>
                  <a:lnTo>
                    <a:pt x="186" y="399"/>
                  </a:lnTo>
                  <a:lnTo>
                    <a:pt x="186" y="402"/>
                  </a:lnTo>
                  <a:lnTo>
                    <a:pt x="182" y="403"/>
                  </a:lnTo>
                  <a:lnTo>
                    <a:pt x="181" y="403"/>
                  </a:lnTo>
                  <a:lnTo>
                    <a:pt x="180" y="405"/>
                  </a:lnTo>
                  <a:lnTo>
                    <a:pt x="181" y="408"/>
                  </a:lnTo>
                  <a:lnTo>
                    <a:pt x="181" y="410"/>
                  </a:lnTo>
                  <a:lnTo>
                    <a:pt x="181" y="413"/>
                  </a:lnTo>
                  <a:lnTo>
                    <a:pt x="181" y="416"/>
                  </a:lnTo>
                  <a:lnTo>
                    <a:pt x="182" y="418"/>
                  </a:lnTo>
                  <a:lnTo>
                    <a:pt x="184" y="418"/>
                  </a:lnTo>
                  <a:lnTo>
                    <a:pt x="187" y="419"/>
                  </a:lnTo>
                  <a:lnTo>
                    <a:pt x="192" y="422"/>
                  </a:lnTo>
                  <a:lnTo>
                    <a:pt x="195" y="422"/>
                  </a:lnTo>
                  <a:lnTo>
                    <a:pt x="199" y="420"/>
                  </a:lnTo>
                  <a:lnTo>
                    <a:pt x="203" y="416"/>
                  </a:lnTo>
                  <a:lnTo>
                    <a:pt x="206" y="413"/>
                  </a:lnTo>
                  <a:lnTo>
                    <a:pt x="209" y="412"/>
                  </a:lnTo>
                  <a:lnTo>
                    <a:pt x="211" y="409"/>
                  </a:lnTo>
                  <a:lnTo>
                    <a:pt x="212" y="406"/>
                  </a:lnTo>
                  <a:lnTo>
                    <a:pt x="215" y="400"/>
                  </a:lnTo>
                  <a:lnTo>
                    <a:pt x="217" y="399"/>
                  </a:lnTo>
                  <a:lnTo>
                    <a:pt x="220" y="395"/>
                  </a:lnTo>
                  <a:lnTo>
                    <a:pt x="221" y="391"/>
                  </a:lnTo>
                  <a:lnTo>
                    <a:pt x="221" y="388"/>
                  </a:lnTo>
                  <a:lnTo>
                    <a:pt x="221" y="386"/>
                  </a:lnTo>
                  <a:lnTo>
                    <a:pt x="216" y="384"/>
                  </a:lnTo>
                  <a:lnTo>
                    <a:pt x="213" y="382"/>
                  </a:lnTo>
                  <a:lnTo>
                    <a:pt x="210" y="383"/>
                  </a:lnTo>
                  <a:lnTo>
                    <a:pt x="207" y="383"/>
                  </a:lnTo>
                  <a:lnTo>
                    <a:pt x="205" y="379"/>
                  </a:lnTo>
                  <a:lnTo>
                    <a:pt x="205" y="375"/>
                  </a:lnTo>
                  <a:lnTo>
                    <a:pt x="206" y="372"/>
                  </a:lnTo>
                  <a:lnTo>
                    <a:pt x="209" y="368"/>
                  </a:lnTo>
                  <a:lnTo>
                    <a:pt x="210" y="366"/>
                  </a:lnTo>
                  <a:lnTo>
                    <a:pt x="210" y="363"/>
                  </a:lnTo>
                  <a:lnTo>
                    <a:pt x="209" y="360"/>
                  </a:lnTo>
                  <a:lnTo>
                    <a:pt x="209" y="358"/>
                  </a:lnTo>
                  <a:lnTo>
                    <a:pt x="211" y="355"/>
                  </a:lnTo>
                  <a:lnTo>
                    <a:pt x="214" y="353"/>
                  </a:lnTo>
                  <a:lnTo>
                    <a:pt x="215" y="350"/>
                  </a:lnTo>
                  <a:lnTo>
                    <a:pt x="217" y="348"/>
                  </a:lnTo>
                  <a:lnTo>
                    <a:pt x="216" y="343"/>
                  </a:lnTo>
                  <a:lnTo>
                    <a:pt x="214" y="341"/>
                  </a:lnTo>
                  <a:lnTo>
                    <a:pt x="211" y="338"/>
                  </a:lnTo>
                  <a:lnTo>
                    <a:pt x="206" y="336"/>
                  </a:lnTo>
                  <a:lnTo>
                    <a:pt x="203" y="335"/>
                  </a:lnTo>
                  <a:lnTo>
                    <a:pt x="201" y="336"/>
                  </a:lnTo>
                  <a:lnTo>
                    <a:pt x="197" y="338"/>
                  </a:lnTo>
                  <a:lnTo>
                    <a:pt x="193" y="340"/>
                  </a:lnTo>
                  <a:close/>
                  <a:moveTo>
                    <a:pt x="79" y="436"/>
                  </a:moveTo>
                  <a:lnTo>
                    <a:pt x="77" y="433"/>
                  </a:lnTo>
                  <a:lnTo>
                    <a:pt x="75" y="429"/>
                  </a:lnTo>
                  <a:lnTo>
                    <a:pt x="71" y="429"/>
                  </a:lnTo>
                  <a:lnTo>
                    <a:pt x="66" y="430"/>
                  </a:lnTo>
                  <a:lnTo>
                    <a:pt x="61" y="431"/>
                  </a:lnTo>
                  <a:lnTo>
                    <a:pt x="58" y="431"/>
                  </a:lnTo>
                  <a:lnTo>
                    <a:pt x="56" y="428"/>
                  </a:lnTo>
                  <a:lnTo>
                    <a:pt x="56" y="425"/>
                  </a:lnTo>
                  <a:lnTo>
                    <a:pt x="59" y="424"/>
                  </a:lnTo>
                  <a:lnTo>
                    <a:pt x="59" y="423"/>
                  </a:lnTo>
                  <a:lnTo>
                    <a:pt x="63" y="421"/>
                  </a:lnTo>
                  <a:lnTo>
                    <a:pt x="66" y="418"/>
                  </a:lnTo>
                  <a:lnTo>
                    <a:pt x="67" y="414"/>
                  </a:lnTo>
                  <a:lnTo>
                    <a:pt x="69" y="411"/>
                  </a:lnTo>
                  <a:lnTo>
                    <a:pt x="76" y="401"/>
                  </a:lnTo>
                  <a:lnTo>
                    <a:pt x="78" y="398"/>
                  </a:lnTo>
                  <a:lnTo>
                    <a:pt x="82" y="396"/>
                  </a:lnTo>
                  <a:lnTo>
                    <a:pt x="84" y="395"/>
                  </a:lnTo>
                  <a:lnTo>
                    <a:pt x="91" y="397"/>
                  </a:lnTo>
                  <a:lnTo>
                    <a:pt x="94" y="399"/>
                  </a:lnTo>
                  <a:lnTo>
                    <a:pt x="95" y="400"/>
                  </a:lnTo>
                  <a:lnTo>
                    <a:pt x="96" y="402"/>
                  </a:lnTo>
                  <a:lnTo>
                    <a:pt x="98" y="410"/>
                  </a:lnTo>
                  <a:lnTo>
                    <a:pt x="99" y="414"/>
                  </a:lnTo>
                  <a:lnTo>
                    <a:pt x="98" y="418"/>
                  </a:lnTo>
                  <a:lnTo>
                    <a:pt x="98" y="421"/>
                  </a:lnTo>
                  <a:lnTo>
                    <a:pt x="99" y="429"/>
                  </a:lnTo>
                  <a:lnTo>
                    <a:pt x="100" y="434"/>
                  </a:lnTo>
                  <a:lnTo>
                    <a:pt x="98" y="436"/>
                  </a:lnTo>
                  <a:lnTo>
                    <a:pt x="95" y="437"/>
                  </a:lnTo>
                  <a:lnTo>
                    <a:pt x="89" y="437"/>
                  </a:lnTo>
                  <a:lnTo>
                    <a:pt x="79" y="436"/>
                  </a:lnTo>
                  <a:close/>
                  <a:moveTo>
                    <a:pt x="229" y="530"/>
                  </a:moveTo>
                  <a:lnTo>
                    <a:pt x="225" y="534"/>
                  </a:lnTo>
                  <a:lnTo>
                    <a:pt x="223" y="538"/>
                  </a:lnTo>
                  <a:lnTo>
                    <a:pt x="222" y="542"/>
                  </a:lnTo>
                  <a:lnTo>
                    <a:pt x="222" y="548"/>
                  </a:lnTo>
                  <a:lnTo>
                    <a:pt x="224" y="551"/>
                  </a:lnTo>
                  <a:lnTo>
                    <a:pt x="226" y="553"/>
                  </a:lnTo>
                  <a:lnTo>
                    <a:pt x="227" y="558"/>
                  </a:lnTo>
                  <a:lnTo>
                    <a:pt x="227" y="561"/>
                  </a:lnTo>
                  <a:lnTo>
                    <a:pt x="228" y="563"/>
                  </a:lnTo>
                  <a:lnTo>
                    <a:pt x="230" y="568"/>
                  </a:lnTo>
                  <a:lnTo>
                    <a:pt x="232" y="569"/>
                  </a:lnTo>
                  <a:lnTo>
                    <a:pt x="235" y="572"/>
                  </a:lnTo>
                  <a:lnTo>
                    <a:pt x="240" y="576"/>
                  </a:lnTo>
                  <a:lnTo>
                    <a:pt x="242" y="577"/>
                  </a:lnTo>
                  <a:lnTo>
                    <a:pt x="245" y="580"/>
                  </a:lnTo>
                  <a:lnTo>
                    <a:pt x="246" y="581"/>
                  </a:lnTo>
                  <a:lnTo>
                    <a:pt x="248" y="580"/>
                  </a:lnTo>
                  <a:lnTo>
                    <a:pt x="249" y="579"/>
                  </a:lnTo>
                  <a:lnTo>
                    <a:pt x="249" y="577"/>
                  </a:lnTo>
                  <a:lnTo>
                    <a:pt x="248" y="574"/>
                  </a:lnTo>
                  <a:lnTo>
                    <a:pt x="247" y="568"/>
                  </a:lnTo>
                  <a:lnTo>
                    <a:pt x="246" y="564"/>
                  </a:lnTo>
                  <a:lnTo>
                    <a:pt x="246" y="560"/>
                  </a:lnTo>
                  <a:lnTo>
                    <a:pt x="245" y="556"/>
                  </a:lnTo>
                  <a:lnTo>
                    <a:pt x="244" y="552"/>
                  </a:lnTo>
                  <a:lnTo>
                    <a:pt x="241" y="549"/>
                  </a:lnTo>
                  <a:lnTo>
                    <a:pt x="241" y="546"/>
                  </a:lnTo>
                  <a:lnTo>
                    <a:pt x="240" y="544"/>
                  </a:lnTo>
                  <a:lnTo>
                    <a:pt x="239" y="540"/>
                  </a:lnTo>
                  <a:lnTo>
                    <a:pt x="238" y="538"/>
                  </a:lnTo>
                  <a:lnTo>
                    <a:pt x="236" y="536"/>
                  </a:lnTo>
                  <a:lnTo>
                    <a:pt x="235" y="534"/>
                  </a:lnTo>
                  <a:lnTo>
                    <a:pt x="233" y="531"/>
                  </a:lnTo>
                  <a:lnTo>
                    <a:pt x="229" y="530"/>
                  </a:lnTo>
                  <a:close/>
                  <a:moveTo>
                    <a:pt x="178" y="763"/>
                  </a:moveTo>
                  <a:lnTo>
                    <a:pt x="178" y="761"/>
                  </a:lnTo>
                  <a:lnTo>
                    <a:pt x="175" y="756"/>
                  </a:lnTo>
                  <a:lnTo>
                    <a:pt x="172" y="751"/>
                  </a:lnTo>
                  <a:lnTo>
                    <a:pt x="170" y="746"/>
                  </a:lnTo>
                  <a:lnTo>
                    <a:pt x="169" y="743"/>
                  </a:lnTo>
                  <a:lnTo>
                    <a:pt x="169" y="739"/>
                  </a:lnTo>
                  <a:lnTo>
                    <a:pt x="169" y="736"/>
                  </a:lnTo>
                  <a:lnTo>
                    <a:pt x="170" y="733"/>
                  </a:lnTo>
                  <a:lnTo>
                    <a:pt x="171" y="729"/>
                  </a:lnTo>
                  <a:lnTo>
                    <a:pt x="172" y="726"/>
                  </a:lnTo>
                  <a:lnTo>
                    <a:pt x="172" y="723"/>
                  </a:lnTo>
                  <a:lnTo>
                    <a:pt x="172" y="719"/>
                  </a:lnTo>
                  <a:lnTo>
                    <a:pt x="172" y="716"/>
                  </a:lnTo>
                  <a:lnTo>
                    <a:pt x="174" y="713"/>
                  </a:lnTo>
                  <a:lnTo>
                    <a:pt x="172" y="710"/>
                  </a:lnTo>
                  <a:lnTo>
                    <a:pt x="172" y="706"/>
                  </a:lnTo>
                  <a:lnTo>
                    <a:pt x="170" y="704"/>
                  </a:lnTo>
                  <a:lnTo>
                    <a:pt x="167" y="702"/>
                  </a:lnTo>
                  <a:lnTo>
                    <a:pt x="163" y="699"/>
                  </a:lnTo>
                  <a:lnTo>
                    <a:pt x="157" y="696"/>
                  </a:lnTo>
                  <a:lnTo>
                    <a:pt x="151" y="691"/>
                  </a:lnTo>
                  <a:lnTo>
                    <a:pt x="148" y="689"/>
                  </a:lnTo>
                  <a:lnTo>
                    <a:pt x="147" y="687"/>
                  </a:lnTo>
                  <a:lnTo>
                    <a:pt x="145" y="681"/>
                  </a:lnTo>
                  <a:lnTo>
                    <a:pt x="144" y="675"/>
                  </a:lnTo>
                  <a:lnTo>
                    <a:pt x="143" y="670"/>
                  </a:lnTo>
                  <a:lnTo>
                    <a:pt x="141" y="668"/>
                  </a:lnTo>
                  <a:lnTo>
                    <a:pt x="139" y="664"/>
                  </a:lnTo>
                  <a:lnTo>
                    <a:pt x="133" y="658"/>
                  </a:lnTo>
                  <a:lnTo>
                    <a:pt x="132" y="656"/>
                  </a:lnTo>
                  <a:lnTo>
                    <a:pt x="131" y="655"/>
                  </a:lnTo>
                  <a:lnTo>
                    <a:pt x="130" y="650"/>
                  </a:lnTo>
                  <a:lnTo>
                    <a:pt x="128" y="643"/>
                  </a:lnTo>
                  <a:lnTo>
                    <a:pt x="125" y="640"/>
                  </a:lnTo>
                  <a:lnTo>
                    <a:pt x="124" y="635"/>
                  </a:lnTo>
                  <a:lnTo>
                    <a:pt x="124" y="632"/>
                  </a:lnTo>
                  <a:lnTo>
                    <a:pt x="123" y="629"/>
                  </a:lnTo>
                  <a:lnTo>
                    <a:pt x="122" y="626"/>
                  </a:lnTo>
                  <a:lnTo>
                    <a:pt x="121" y="622"/>
                  </a:lnTo>
                  <a:lnTo>
                    <a:pt x="121" y="620"/>
                  </a:lnTo>
                  <a:lnTo>
                    <a:pt x="122" y="616"/>
                  </a:lnTo>
                  <a:lnTo>
                    <a:pt x="123" y="612"/>
                  </a:lnTo>
                  <a:lnTo>
                    <a:pt x="127" y="611"/>
                  </a:lnTo>
                  <a:lnTo>
                    <a:pt x="130" y="612"/>
                  </a:lnTo>
                  <a:lnTo>
                    <a:pt x="132" y="616"/>
                  </a:lnTo>
                  <a:lnTo>
                    <a:pt x="133" y="619"/>
                  </a:lnTo>
                  <a:lnTo>
                    <a:pt x="135" y="622"/>
                  </a:lnTo>
                  <a:lnTo>
                    <a:pt x="136" y="627"/>
                  </a:lnTo>
                  <a:lnTo>
                    <a:pt x="137" y="631"/>
                  </a:lnTo>
                  <a:lnTo>
                    <a:pt x="140" y="636"/>
                  </a:lnTo>
                  <a:lnTo>
                    <a:pt x="141" y="639"/>
                  </a:lnTo>
                  <a:lnTo>
                    <a:pt x="143" y="641"/>
                  </a:lnTo>
                  <a:lnTo>
                    <a:pt x="145" y="649"/>
                  </a:lnTo>
                  <a:lnTo>
                    <a:pt x="146" y="652"/>
                  </a:lnTo>
                  <a:lnTo>
                    <a:pt x="147" y="654"/>
                  </a:lnTo>
                  <a:lnTo>
                    <a:pt x="148" y="655"/>
                  </a:lnTo>
                  <a:lnTo>
                    <a:pt x="149" y="655"/>
                  </a:lnTo>
                  <a:lnTo>
                    <a:pt x="153" y="658"/>
                  </a:lnTo>
                  <a:lnTo>
                    <a:pt x="155" y="663"/>
                  </a:lnTo>
                  <a:lnTo>
                    <a:pt x="156" y="664"/>
                  </a:lnTo>
                  <a:lnTo>
                    <a:pt x="158" y="666"/>
                  </a:lnTo>
                  <a:lnTo>
                    <a:pt x="159" y="668"/>
                  </a:lnTo>
                  <a:lnTo>
                    <a:pt x="160" y="671"/>
                  </a:lnTo>
                  <a:lnTo>
                    <a:pt x="162" y="674"/>
                  </a:lnTo>
                  <a:lnTo>
                    <a:pt x="166" y="678"/>
                  </a:lnTo>
                  <a:lnTo>
                    <a:pt x="171" y="681"/>
                  </a:lnTo>
                  <a:lnTo>
                    <a:pt x="175" y="684"/>
                  </a:lnTo>
                  <a:lnTo>
                    <a:pt x="178" y="686"/>
                  </a:lnTo>
                  <a:lnTo>
                    <a:pt x="179" y="687"/>
                  </a:lnTo>
                  <a:lnTo>
                    <a:pt x="182" y="689"/>
                  </a:lnTo>
                  <a:lnTo>
                    <a:pt x="183" y="690"/>
                  </a:lnTo>
                  <a:lnTo>
                    <a:pt x="183" y="691"/>
                  </a:lnTo>
                  <a:lnTo>
                    <a:pt x="184" y="691"/>
                  </a:lnTo>
                  <a:lnTo>
                    <a:pt x="187" y="691"/>
                  </a:lnTo>
                  <a:lnTo>
                    <a:pt x="192" y="689"/>
                  </a:lnTo>
                  <a:lnTo>
                    <a:pt x="193" y="688"/>
                  </a:lnTo>
                  <a:lnTo>
                    <a:pt x="193" y="686"/>
                  </a:lnTo>
                  <a:lnTo>
                    <a:pt x="191" y="680"/>
                  </a:lnTo>
                  <a:lnTo>
                    <a:pt x="188" y="676"/>
                  </a:lnTo>
                  <a:lnTo>
                    <a:pt x="186" y="675"/>
                  </a:lnTo>
                  <a:lnTo>
                    <a:pt x="182" y="673"/>
                  </a:lnTo>
                  <a:lnTo>
                    <a:pt x="180" y="665"/>
                  </a:lnTo>
                  <a:lnTo>
                    <a:pt x="176" y="659"/>
                  </a:lnTo>
                  <a:lnTo>
                    <a:pt x="171" y="655"/>
                  </a:lnTo>
                  <a:lnTo>
                    <a:pt x="169" y="653"/>
                  </a:lnTo>
                  <a:lnTo>
                    <a:pt x="169" y="650"/>
                  </a:lnTo>
                  <a:lnTo>
                    <a:pt x="168" y="645"/>
                  </a:lnTo>
                  <a:lnTo>
                    <a:pt x="169" y="643"/>
                  </a:lnTo>
                  <a:lnTo>
                    <a:pt x="169" y="640"/>
                  </a:lnTo>
                  <a:lnTo>
                    <a:pt x="168" y="636"/>
                  </a:lnTo>
                  <a:lnTo>
                    <a:pt x="166" y="632"/>
                  </a:lnTo>
                  <a:lnTo>
                    <a:pt x="165" y="629"/>
                  </a:lnTo>
                  <a:lnTo>
                    <a:pt x="164" y="627"/>
                  </a:lnTo>
                  <a:lnTo>
                    <a:pt x="162" y="622"/>
                  </a:lnTo>
                  <a:lnTo>
                    <a:pt x="159" y="619"/>
                  </a:lnTo>
                  <a:lnTo>
                    <a:pt x="154" y="614"/>
                  </a:lnTo>
                  <a:lnTo>
                    <a:pt x="149" y="608"/>
                  </a:lnTo>
                  <a:lnTo>
                    <a:pt x="149" y="607"/>
                  </a:lnTo>
                  <a:lnTo>
                    <a:pt x="146" y="605"/>
                  </a:lnTo>
                  <a:lnTo>
                    <a:pt x="140" y="599"/>
                  </a:lnTo>
                  <a:lnTo>
                    <a:pt x="136" y="597"/>
                  </a:lnTo>
                  <a:lnTo>
                    <a:pt x="133" y="596"/>
                  </a:lnTo>
                  <a:lnTo>
                    <a:pt x="124" y="595"/>
                  </a:lnTo>
                  <a:lnTo>
                    <a:pt x="120" y="594"/>
                  </a:lnTo>
                  <a:lnTo>
                    <a:pt x="117" y="594"/>
                  </a:lnTo>
                  <a:lnTo>
                    <a:pt x="112" y="591"/>
                  </a:lnTo>
                  <a:lnTo>
                    <a:pt x="108" y="586"/>
                  </a:lnTo>
                  <a:lnTo>
                    <a:pt x="106" y="586"/>
                  </a:lnTo>
                  <a:lnTo>
                    <a:pt x="105" y="586"/>
                  </a:lnTo>
                  <a:lnTo>
                    <a:pt x="104" y="587"/>
                  </a:lnTo>
                  <a:lnTo>
                    <a:pt x="102" y="588"/>
                  </a:lnTo>
                  <a:lnTo>
                    <a:pt x="101" y="592"/>
                  </a:lnTo>
                  <a:lnTo>
                    <a:pt x="101" y="595"/>
                  </a:lnTo>
                  <a:lnTo>
                    <a:pt x="100" y="604"/>
                  </a:lnTo>
                  <a:lnTo>
                    <a:pt x="100" y="611"/>
                  </a:lnTo>
                  <a:lnTo>
                    <a:pt x="99" y="618"/>
                  </a:lnTo>
                  <a:lnTo>
                    <a:pt x="99" y="621"/>
                  </a:lnTo>
                  <a:lnTo>
                    <a:pt x="99" y="623"/>
                  </a:lnTo>
                  <a:lnTo>
                    <a:pt x="98" y="624"/>
                  </a:lnTo>
                  <a:lnTo>
                    <a:pt x="99" y="629"/>
                  </a:lnTo>
                  <a:lnTo>
                    <a:pt x="101" y="632"/>
                  </a:lnTo>
                  <a:lnTo>
                    <a:pt x="101" y="634"/>
                  </a:lnTo>
                  <a:lnTo>
                    <a:pt x="102" y="640"/>
                  </a:lnTo>
                  <a:lnTo>
                    <a:pt x="102" y="645"/>
                  </a:lnTo>
                  <a:lnTo>
                    <a:pt x="105" y="650"/>
                  </a:lnTo>
                  <a:lnTo>
                    <a:pt x="107" y="654"/>
                  </a:lnTo>
                  <a:lnTo>
                    <a:pt x="109" y="656"/>
                  </a:lnTo>
                  <a:lnTo>
                    <a:pt x="109" y="658"/>
                  </a:lnTo>
                  <a:lnTo>
                    <a:pt x="110" y="659"/>
                  </a:lnTo>
                  <a:lnTo>
                    <a:pt x="111" y="663"/>
                  </a:lnTo>
                  <a:lnTo>
                    <a:pt x="112" y="666"/>
                  </a:lnTo>
                  <a:lnTo>
                    <a:pt x="113" y="667"/>
                  </a:lnTo>
                  <a:lnTo>
                    <a:pt x="116" y="673"/>
                  </a:lnTo>
                  <a:lnTo>
                    <a:pt x="119" y="676"/>
                  </a:lnTo>
                  <a:lnTo>
                    <a:pt x="121" y="679"/>
                  </a:lnTo>
                  <a:lnTo>
                    <a:pt x="124" y="685"/>
                  </a:lnTo>
                  <a:lnTo>
                    <a:pt x="124" y="686"/>
                  </a:lnTo>
                  <a:lnTo>
                    <a:pt x="125" y="690"/>
                  </a:lnTo>
                  <a:lnTo>
                    <a:pt x="127" y="693"/>
                  </a:lnTo>
                  <a:lnTo>
                    <a:pt x="128" y="696"/>
                  </a:lnTo>
                  <a:lnTo>
                    <a:pt x="130" y="698"/>
                  </a:lnTo>
                  <a:lnTo>
                    <a:pt x="132" y="702"/>
                  </a:lnTo>
                  <a:lnTo>
                    <a:pt x="135" y="705"/>
                  </a:lnTo>
                  <a:lnTo>
                    <a:pt x="136" y="705"/>
                  </a:lnTo>
                  <a:lnTo>
                    <a:pt x="140" y="709"/>
                  </a:lnTo>
                  <a:lnTo>
                    <a:pt x="141" y="711"/>
                  </a:lnTo>
                  <a:lnTo>
                    <a:pt x="143" y="713"/>
                  </a:lnTo>
                  <a:lnTo>
                    <a:pt x="148" y="719"/>
                  </a:lnTo>
                  <a:lnTo>
                    <a:pt x="152" y="722"/>
                  </a:lnTo>
                  <a:lnTo>
                    <a:pt x="154" y="723"/>
                  </a:lnTo>
                  <a:lnTo>
                    <a:pt x="156" y="724"/>
                  </a:lnTo>
                  <a:lnTo>
                    <a:pt x="159" y="726"/>
                  </a:lnTo>
                  <a:lnTo>
                    <a:pt x="163" y="729"/>
                  </a:lnTo>
                  <a:lnTo>
                    <a:pt x="163" y="733"/>
                  </a:lnTo>
                  <a:lnTo>
                    <a:pt x="163" y="737"/>
                  </a:lnTo>
                  <a:lnTo>
                    <a:pt x="164" y="740"/>
                  </a:lnTo>
                  <a:lnTo>
                    <a:pt x="166" y="745"/>
                  </a:lnTo>
                  <a:lnTo>
                    <a:pt x="166" y="748"/>
                  </a:lnTo>
                  <a:lnTo>
                    <a:pt x="167" y="752"/>
                  </a:lnTo>
                  <a:lnTo>
                    <a:pt x="172" y="759"/>
                  </a:lnTo>
                  <a:lnTo>
                    <a:pt x="178" y="763"/>
                  </a:lnTo>
                  <a:close/>
                </a:path>
              </a:pathLst>
            </a:custGeom>
            <a:solidFill>
              <a:srgbClr val="2C5882"/>
            </a:solidFill>
            <a:ln w="9525">
              <a:noFill/>
              <a:round/>
            </a:ln>
          </p:spPr>
          <p:txBody>
            <a:bodyPr/>
            <a:lstStyle/>
            <a:p>
              <a:endParaRPr lang="zh-CN" altLang="en-US"/>
            </a:p>
          </p:txBody>
        </p:sp>
        <p:sp>
          <p:nvSpPr>
            <p:cNvPr id="50188" name="Freeform 80"/>
            <p:cNvSpPr>
              <a:spLocks noEditPoints="1"/>
            </p:cNvSpPr>
            <p:nvPr/>
          </p:nvSpPr>
          <p:spPr bwMode="auto">
            <a:xfrm>
              <a:off x="0" y="0"/>
              <a:ext cx="1305" cy="1305"/>
            </a:xfrm>
            <a:custGeom>
              <a:avLst/>
              <a:gdLst>
                <a:gd name="T0" fmla="*/ 3 w 3916"/>
                <a:gd name="T1" fmla="*/ 0 h 3915"/>
                <a:gd name="T2" fmla="*/ 4 w 3916"/>
                <a:gd name="T3" fmla="*/ 0 h 3915"/>
                <a:gd name="T4" fmla="*/ 4 w 3916"/>
                <a:gd name="T5" fmla="*/ 0 h 3915"/>
                <a:gd name="T6" fmla="*/ 5 w 3916"/>
                <a:gd name="T7" fmla="*/ 1 h 3915"/>
                <a:gd name="T8" fmla="*/ 5 w 3916"/>
                <a:gd name="T9" fmla="*/ 1 h 3915"/>
                <a:gd name="T10" fmla="*/ 5 w 3916"/>
                <a:gd name="T11" fmla="*/ 2 h 3915"/>
                <a:gd name="T12" fmla="*/ 5 w 3916"/>
                <a:gd name="T13" fmla="*/ 2 h 3915"/>
                <a:gd name="T14" fmla="*/ 5 w 3916"/>
                <a:gd name="T15" fmla="*/ 3 h 3915"/>
                <a:gd name="T16" fmla="*/ 5 w 3916"/>
                <a:gd name="T17" fmla="*/ 4 h 3915"/>
                <a:gd name="T18" fmla="*/ 5 w 3916"/>
                <a:gd name="T19" fmla="*/ 4 h 3915"/>
                <a:gd name="T20" fmla="*/ 4 w 3916"/>
                <a:gd name="T21" fmla="*/ 5 h 3915"/>
                <a:gd name="T22" fmla="*/ 3 w 3916"/>
                <a:gd name="T23" fmla="*/ 5 h 3915"/>
                <a:gd name="T24" fmla="*/ 2 w 3916"/>
                <a:gd name="T25" fmla="*/ 5 h 3915"/>
                <a:gd name="T26" fmla="*/ 2 w 3916"/>
                <a:gd name="T27" fmla="*/ 5 h 3915"/>
                <a:gd name="T28" fmla="*/ 1 w 3916"/>
                <a:gd name="T29" fmla="*/ 5 h 3915"/>
                <a:gd name="T30" fmla="*/ 1 w 3916"/>
                <a:gd name="T31" fmla="*/ 5 h 3915"/>
                <a:gd name="T32" fmla="*/ 0 w 3916"/>
                <a:gd name="T33" fmla="*/ 4 h 3915"/>
                <a:gd name="T34" fmla="*/ 0 w 3916"/>
                <a:gd name="T35" fmla="*/ 4 h 3915"/>
                <a:gd name="T36" fmla="*/ 0 w 3916"/>
                <a:gd name="T37" fmla="*/ 3 h 3915"/>
                <a:gd name="T38" fmla="*/ 0 w 3916"/>
                <a:gd name="T39" fmla="*/ 3 h 3915"/>
                <a:gd name="T40" fmla="*/ 0 w 3916"/>
                <a:gd name="T41" fmla="*/ 2 h 3915"/>
                <a:gd name="T42" fmla="*/ 0 w 3916"/>
                <a:gd name="T43" fmla="*/ 2 h 3915"/>
                <a:gd name="T44" fmla="*/ 0 w 3916"/>
                <a:gd name="T45" fmla="*/ 1 h 3915"/>
                <a:gd name="T46" fmla="*/ 1 w 3916"/>
                <a:gd name="T47" fmla="*/ 1 h 3915"/>
                <a:gd name="T48" fmla="*/ 1 w 3916"/>
                <a:gd name="T49" fmla="*/ 0 h 3915"/>
                <a:gd name="T50" fmla="*/ 2 w 3916"/>
                <a:gd name="T51" fmla="*/ 0 h 3915"/>
                <a:gd name="T52" fmla="*/ 2 w 3916"/>
                <a:gd name="T53" fmla="*/ 0 h 3915"/>
                <a:gd name="T54" fmla="*/ 3 w 3916"/>
                <a:gd name="T55" fmla="*/ 0 h 3915"/>
                <a:gd name="T56" fmla="*/ 2 w 3916"/>
                <a:gd name="T57" fmla="*/ 0 h 3915"/>
                <a:gd name="T58" fmla="*/ 2 w 3916"/>
                <a:gd name="T59" fmla="*/ 0 h 3915"/>
                <a:gd name="T60" fmla="*/ 1 w 3916"/>
                <a:gd name="T61" fmla="*/ 0 h 3915"/>
                <a:gd name="T62" fmla="*/ 1 w 3916"/>
                <a:gd name="T63" fmla="*/ 1 h 3915"/>
                <a:gd name="T64" fmla="*/ 1 w 3916"/>
                <a:gd name="T65" fmla="*/ 1 h 3915"/>
                <a:gd name="T66" fmla="*/ 0 w 3916"/>
                <a:gd name="T67" fmla="*/ 2 h 3915"/>
                <a:gd name="T68" fmla="*/ 0 w 3916"/>
                <a:gd name="T69" fmla="*/ 2 h 3915"/>
                <a:gd name="T70" fmla="*/ 0 w 3916"/>
                <a:gd name="T71" fmla="*/ 3 h 3915"/>
                <a:gd name="T72" fmla="*/ 0 w 3916"/>
                <a:gd name="T73" fmla="*/ 3 h 3915"/>
                <a:gd name="T74" fmla="*/ 0 w 3916"/>
                <a:gd name="T75" fmla="*/ 4 h 3915"/>
                <a:gd name="T76" fmla="*/ 0 w 3916"/>
                <a:gd name="T77" fmla="*/ 4 h 3915"/>
                <a:gd name="T78" fmla="*/ 1 w 3916"/>
                <a:gd name="T79" fmla="*/ 4 h 3915"/>
                <a:gd name="T80" fmla="*/ 1 w 3916"/>
                <a:gd name="T81" fmla="*/ 5 h 3915"/>
                <a:gd name="T82" fmla="*/ 2 w 3916"/>
                <a:gd name="T83" fmla="*/ 5 h 3915"/>
                <a:gd name="T84" fmla="*/ 2 w 3916"/>
                <a:gd name="T85" fmla="*/ 5 h 3915"/>
                <a:gd name="T86" fmla="*/ 3 w 3916"/>
                <a:gd name="T87" fmla="*/ 5 h 3915"/>
                <a:gd name="T88" fmla="*/ 3 w 3916"/>
                <a:gd name="T89" fmla="*/ 5 h 3915"/>
                <a:gd name="T90" fmla="*/ 4 w 3916"/>
                <a:gd name="T91" fmla="*/ 5 h 3915"/>
                <a:gd name="T92" fmla="*/ 5 w 3916"/>
                <a:gd name="T93" fmla="*/ 4 h 3915"/>
                <a:gd name="T94" fmla="*/ 5 w 3916"/>
                <a:gd name="T95" fmla="*/ 3 h 3915"/>
                <a:gd name="T96" fmla="*/ 5 w 3916"/>
                <a:gd name="T97" fmla="*/ 2 h 3915"/>
                <a:gd name="T98" fmla="*/ 5 w 3916"/>
                <a:gd name="T99" fmla="*/ 2 h 3915"/>
                <a:gd name="T100" fmla="*/ 5 w 3916"/>
                <a:gd name="T101" fmla="*/ 1 h 3915"/>
                <a:gd name="T102" fmla="*/ 5 w 3916"/>
                <a:gd name="T103" fmla="*/ 1 h 3915"/>
                <a:gd name="T104" fmla="*/ 4 w 3916"/>
                <a:gd name="T105" fmla="*/ 1 h 3915"/>
                <a:gd name="T106" fmla="*/ 4 w 3916"/>
                <a:gd name="T107" fmla="*/ 0 h 3915"/>
                <a:gd name="T108" fmla="*/ 3 w 3916"/>
                <a:gd name="T109" fmla="*/ 0 h 3915"/>
                <a:gd name="T110" fmla="*/ 3 w 3916"/>
                <a:gd name="T111" fmla="*/ 0 h 39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16"/>
                <a:gd name="T169" fmla="*/ 0 h 3915"/>
                <a:gd name="T170" fmla="*/ 3916 w 3916"/>
                <a:gd name="T171" fmla="*/ 3915 h 39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16" h="3915">
                  <a:moveTo>
                    <a:pt x="1957" y="0"/>
                  </a:moveTo>
                  <a:lnTo>
                    <a:pt x="2008" y="1"/>
                  </a:lnTo>
                  <a:lnTo>
                    <a:pt x="2058" y="2"/>
                  </a:lnTo>
                  <a:lnTo>
                    <a:pt x="2108" y="5"/>
                  </a:lnTo>
                  <a:lnTo>
                    <a:pt x="2157" y="10"/>
                  </a:lnTo>
                  <a:lnTo>
                    <a:pt x="2207" y="15"/>
                  </a:lnTo>
                  <a:lnTo>
                    <a:pt x="2255" y="23"/>
                  </a:lnTo>
                  <a:lnTo>
                    <a:pt x="2303" y="31"/>
                  </a:lnTo>
                  <a:lnTo>
                    <a:pt x="2351" y="39"/>
                  </a:lnTo>
                  <a:lnTo>
                    <a:pt x="2399" y="50"/>
                  </a:lnTo>
                  <a:lnTo>
                    <a:pt x="2446" y="62"/>
                  </a:lnTo>
                  <a:lnTo>
                    <a:pt x="2492" y="74"/>
                  </a:lnTo>
                  <a:lnTo>
                    <a:pt x="2538" y="89"/>
                  </a:lnTo>
                  <a:lnTo>
                    <a:pt x="2584" y="103"/>
                  </a:lnTo>
                  <a:lnTo>
                    <a:pt x="2630" y="119"/>
                  </a:lnTo>
                  <a:lnTo>
                    <a:pt x="2674" y="136"/>
                  </a:lnTo>
                  <a:lnTo>
                    <a:pt x="2719" y="154"/>
                  </a:lnTo>
                  <a:lnTo>
                    <a:pt x="2763" y="174"/>
                  </a:lnTo>
                  <a:lnTo>
                    <a:pt x="2805" y="194"/>
                  </a:lnTo>
                  <a:lnTo>
                    <a:pt x="2848" y="214"/>
                  </a:lnTo>
                  <a:lnTo>
                    <a:pt x="2889" y="237"/>
                  </a:lnTo>
                  <a:lnTo>
                    <a:pt x="2931" y="260"/>
                  </a:lnTo>
                  <a:lnTo>
                    <a:pt x="2971" y="284"/>
                  </a:lnTo>
                  <a:lnTo>
                    <a:pt x="3012" y="310"/>
                  </a:lnTo>
                  <a:lnTo>
                    <a:pt x="3051" y="335"/>
                  </a:lnTo>
                  <a:lnTo>
                    <a:pt x="3090" y="362"/>
                  </a:lnTo>
                  <a:lnTo>
                    <a:pt x="3128" y="389"/>
                  </a:lnTo>
                  <a:lnTo>
                    <a:pt x="3165" y="419"/>
                  </a:lnTo>
                  <a:lnTo>
                    <a:pt x="3202" y="448"/>
                  </a:lnTo>
                  <a:lnTo>
                    <a:pt x="3237" y="478"/>
                  </a:lnTo>
                  <a:lnTo>
                    <a:pt x="3272" y="510"/>
                  </a:lnTo>
                  <a:lnTo>
                    <a:pt x="3307" y="541"/>
                  </a:lnTo>
                  <a:lnTo>
                    <a:pt x="3341" y="574"/>
                  </a:lnTo>
                  <a:lnTo>
                    <a:pt x="3374" y="608"/>
                  </a:lnTo>
                  <a:lnTo>
                    <a:pt x="3406" y="642"/>
                  </a:lnTo>
                  <a:lnTo>
                    <a:pt x="3438" y="678"/>
                  </a:lnTo>
                  <a:lnTo>
                    <a:pt x="3467" y="713"/>
                  </a:lnTo>
                  <a:lnTo>
                    <a:pt x="3497" y="750"/>
                  </a:lnTo>
                  <a:lnTo>
                    <a:pt x="3525" y="788"/>
                  </a:lnTo>
                  <a:lnTo>
                    <a:pt x="3554" y="826"/>
                  </a:lnTo>
                  <a:lnTo>
                    <a:pt x="3580" y="864"/>
                  </a:lnTo>
                  <a:lnTo>
                    <a:pt x="3606" y="904"/>
                  </a:lnTo>
                  <a:lnTo>
                    <a:pt x="3631" y="944"/>
                  </a:lnTo>
                  <a:lnTo>
                    <a:pt x="3655" y="984"/>
                  </a:lnTo>
                  <a:lnTo>
                    <a:pt x="3678" y="1026"/>
                  </a:lnTo>
                  <a:lnTo>
                    <a:pt x="3701" y="1068"/>
                  </a:lnTo>
                  <a:lnTo>
                    <a:pt x="3722" y="1110"/>
                  </a:lnTo>
                  <a:lnTo>
                    <a:pt x="3742" y="1153"/>
                  </a:lnTo>
                  <a:lnTo>
                    <a:pt x="3761" y="1197"/>
                  </a:lnTo>
                  <a:lnTo>
                    <a:pt x="3779" y="1240"/>
                  </a:lnTo>
                  <a:lnTo>
                    <a:pt x="3796" y="1285"/>
                  </a:lnTo>
                  <a:lnTo>
                    <a:pt x="3812" y="1331"/>
                  </a:lnTo>
                  <a:lnTo>
                    <a:pt x="3827" y="1376"/>
                  </a:lnTo>
                  <a:lnTo>
                    <a:pt x="3841" y="1423"/>
                  </a:lnTo>
                  <a:lnTo>
                    <a:pt x="3853" y="1469"/>
                  </a:lnTo>
                  <a:lnTo>
                    <a:pt x="3865" y="1516"/>
                  </a:lnTo>
                  <a:lnTo>
                    <a:pt x="3875" y="1564"/>
                  </a:lnTo>
                  <a:lnTo>
                    <a:pt x="3885" y="1611"/>
                  </a:lnTo>
                  <a:lnTo>
                    <a:pt x="3893" y="1661"/>
                  </a:lnTo>
                  <a:lnTo>
                    <a:pt x="3899" y="1709"/>
                  </a:lnTo>
                  <a:lnTo>
                    <a:pt x="3906" y="1758"/>
                  </a:lnTo>
                  <a:lnTo>
                    <a:pt x="3910" y="1807"/>
                  </a:lnTo>
                  <a:lnTo>
                    <a:pt x="3912" y="1857"/>
                  </a:lnTo>
                  <a:lnTo>
                    <a:pt x="3915" y="1907"/>
                  </a:lnTo>
                  <a:lnTo>
                    <a:pt x="3916" y="1958"/>
                  </a:lnTo>
                  <a:lnTo>
                    <a:pt x="3912" y="2058"/>
                  </a:lnTo>
                  <a:lnTo>
                    <a:pt x="3906" y="2157"/>
                  </a:lnTo>
                  <a:lnTo>
                    <a:pt x="3893" y="2254"/>
                  </a:lnTo>
                  <a:lnTo>
                    <a:pt x="3875" y="2351"/>
                  </a:lnTo>
                  <a:lnTo>
                    <a:pt x="3853" y="2446"/>
                  </a:lnTo>
                  <a:lnTo>
                    <a:pt x="3827" y="2539"/>
                  </a:lnTo>
                  <a:lnTo>
                    <a:pt x="3796" y="2630"/>
                  </a:lnTo>
                  <a:lnTo>
                    <a:pt x="3761" y="2718"/>
                  </a:lnTo>
                  <a:lnTo>
                    <a:pt x="3722" y="2805"/>
                  </a:lnTo>
                  <a:lnTo>
                    <a:pt x="3678" y="2889"/>
                  </a:lnTo>
                  <a:lnTo>
                    <a:pt x="3631" y="2971"/>
                  </a:lnTo>
                  <a:lnTo>
                    <a:pt x="3580" y="3051"/>
                  </a:lnTo>
                  <a:lnTo>
                    <a:pt x="3525" y="3127"/>
                  </a:lnTo>
                  <a:lnTo>
                    <a:pt x="3467" y="3202"/>
                  </a:lnTo>
                  <a:lnTo>
                    <a:pt x="3406" y="3273"/>
                  </a:lnTo>
                  <a:lnTo>
                    <a:pt x="3341" y="3341"/>
                  </a:lnTo>
                  <a:lnTo>
                    <a:pt x="3272" y="3405"/>
                  </a:lnTo>
                  <a:lnTo>
                    <a:pt x="3201" y="3468"/>
                  </a:lnTo>
                  <a:lnTo>
                    <a:pt x="3128" y="3526"/>
                  </a:lnTo>
                  <a:lnTo>
                    <a:pt x="3051" y="3580"/>
                  </a:lnTo>
                  <a:lnTo>
                    <a:pt x="2971" y="3631"/>
                  </a:lnTo>
                  <a:lnTo>
                    <a:pt x="2889" y="3679"/>
                  </a:lnTo>
                  <a:lnTo>
                    <a:pt x="2805" y="3721"/>
                  </a:lnTo>
                  <a:lnTo>
                    <a:pt x="2719" y="3761"/>
                  </a:lnTo>
                  <a:lnTo>
                    <a:pt x="2630" y="3796"/>
                  </a:lnTo>
                  <a:lnTo>
                    <a:pt x="2538" y="3826"/>
                  </a:lnTo>
                  <a:lnTo>
                    <a:pt x="2446" y="3854"/>
                  </a:lnTo>
                  <a:lnTo>
                    <a:pt x="2351" y="3876"/>
                  </a:lnTo>
                  <a:lnTo>
                    <a:pt x="2255" y="3892"/>
                  </a:lnTo>
                  <a:lnTo>
                    <a:pt x="2157" y="3905"/>
                  </a:lnTo>
                  <a:lnTo>
                    <a:pt x="2058" y="3913"/>
                  </a:lnTo>
                  <a:lnTo>
                    <a:pt x="1957" y="3915"/>
                  </a:lnTo>
                  <a:lnTo>
                    <a:pt x="1907" y="3914"/>
                  </a:lnTo>
                  <a:lnTo>
                    <a:pt x="1858" y="3913"/>
                  </a:lnTo>
                  <a:lnTo>
                    <a:pt x="1807" y="3910"/>
                  </a:lnTo>
                  <a:lnTo>
                    <a:pt x="1758" y="3905"/>
                  </a:lnTo>
                  <a:lnTo>
                    <a:pt x="1709" y="3900"/>
                  </a:lnTo>
                  <a:lnTo>
                    <a:pt x="1660" y="3892"/>
                  </a:lnTo>
                  <a:lnTo>
                    <a:pt x="1612" y="3884"/>
                  </a:lnTo>
                  <a:lnTo>
                    <a:pt x="1565" y="3876"/>
                  </a:lnTo>
                  <a:lnTo>
                    <a:pt x="1516" y="3865"/>
                  </a:lnTo>
                  <a:lnTo>
                    <a:pt x="1469" y="3854"/>
                  </a:lnTo>
                  <a:lnTo>
                    <a:pt x="1422" y="3841"/>
                  </a:lnTo>
                  <a:lnTo>
                    <a:pt x="1376" y="3826"/>
                  </a:lnTo>
                  <a:lnTo>
                    <a:pt x="1330" y="3812"/>
                  </a:lnTo>
                  <a:lnTo>
                    <a:pt x="1286" y="3796"/>
                  </a:lnTo>
                  <a:lnTo>
                    <a:pt x="1241" y="3779"/>
                  </a:lnTo>
                  <a:lnTo>
                    <a:pt x="1197" y="3761"/>
                  </a:lnTo>
                  <a:lnTo>
                    <a:pt x="1153" y="3742"/>
                  </a:lnTo>
                  <a:lnTo>
                    <a:pt x="1110" y="3721"/>
                  </a:lnTo>
                  <a:lnTo>
                    <a:pt x="1068" y="3701"/>
                  </a:lnTo>
                  <a:lnTo>
                    <a:pt x="1026" y="3679"/>
                  </a:lnTo>
                  <a:lnTo>
                    <a:pt x="985" y="3655"/>
                  </a:lnTo>
                  <a:lnTo>
                    <a:pt x="944" y="3631"/>
                  </a:lnTo>
                  <a:lnTo>
                    <a:pt x="904" y="3605"/>
                  </a:lnTo>
                  <a:lnTo>
                    <a:pt x="864" y="3580"/>
                  </a:lnTo>
                  <a:lnTo>
                    <a:pt x="826" y="3553"/>
                  </a:lnTo>
                  <a:lnTo>
                    <a:pt x="788" y="3526"/>
                  </a:lnTo>
                  <a:lnTo>
                    <a:pt x="751" y="3497"/>
                  </a:lnTo>
                  <a:lnTo>
                    <a:pt x="713" y="3468"/>
                  </a:lnTo>
                  <a:lnTo>
                    <a:pt x="677" y="3437"/>
                  </a:lnTo>
                  <a:lnTo>
                    <a:pt x="642" y="3405"/>
                  </a:lnTo>
                  <a:lnTo>
                    <a:pt x="608" y="3374"/>
                  </a:lnTo>
                  <a:lnTo>
                    <a:pt x="574" y="3341"/>
                  </a:lnTo>
                  <a:lnTo>
                    <a:pt x="542" y="3307"/>
                  </a:lnTo>
                  <a:lnTo>
                    <a:pt x="510" y="3273"/>
                  </a:lnTo>
                  <a:lnTo>
                    <a:pt x="478" y="3238"/>
                  </a:lnTo>
                  <a:lnTo>
                    <a:pt x="447" y="3202"/>
                  </a:lnTo>
                  <a:lnTo>
                    <a:pt x="418" y="3165"/>
                  </a:lnTo>
                  <a:lnTo>
                    <a:pt x="389" y="3127"/>
                  </a:lnTo>
                  <a:lnTo>
                    <a:pt x="362" y="3089"/>
                  </a:lnTo>
                  <a:lnTo>
                    <a:pt x="335" y="3051"/>
                  </a:lnTo>
                  <a:lnTo>
                    <a:pt x="310" y="3011"/>
                  </a:lnTo>
                  <a:lnTo>
                    <a:pt x="284" y="2971"/>
                  </a:lnTo>
                  <a:lnTo>
                    <a:pt x="260" y="2931"/>
                  </a:lnTo>
                  <a:lnTo>
                    <a:pt x="236" y="2889"/>
                  </a:lnTo>
                  <a:lnTo>
                    <a:pt x="214" y="2847"/>
                  </a:lnTo>
                  <a:lnTo>
                    <a:pt x="194" y="2805"/>
                  </a:lnTo>
                  <a:lnTo>
                    <a:pt x="173" y="2762"/>
                  </a:lnTo>
                  <a:lnTo>
                    <a:pt x="154" y="2718"/>
                  </a:lnTo>
                  <a:lnTo>
                    <a:pt x="136" y="2675"/>
                  </a:lnTo>
                  <a:lnTo>
                    <a:pt x="119" y="2630"/>
                  </a:lnTo>
                  <a:lnTo>
                    <a:pt x="103" y="2584"/>
                  </a:lnTo>
                  <a:lnTo>
                    <a:pt x="89" y="2539"/>
                  </a:lnTo>
                  <a:lnTo>
                    <a:pt x="74" y="2493"/>
                  </a:lnTo>
                  <a:lnTo>
                    <a:pt x="61" y="2446"/>
                  </a:lnTo>
                  <a:lnTo>
                    <a:pt x="50" y="2399"/>
                  </a:lnTo>
                  <a:lnTo>
                    <a:pt x="39" y="2351"/>
                  </a:lnTo>
                  <a:lnTo>
                    <a:pt x="31" y="2304"/>
                  </a:lnTo>
                  <a:lnTo>
                    <a:pt x="23" y="2254"/>
                  </a:lnTo>
                  <a:lnTo>
                    <a:pt x="15" y="2206"/>
                  </a:lnTo>
                  <a:lnTo>
                    <a:pt x="10" y="2157"/>
                  </a:lnTo>
                  <a:lnTo>
                    <a:pt x="5" y="2108"/>
                  </a:lnTo>
                  <a:lnTo>
                    <a:pt x="2" y="2058"/>
                  </a:lnTo>
                  <a:lnTo>
                    <a:pt x="1" y="2008"/>
                  </a:lnTo>
                  <a:lnTo>
                    <a:pt x="0" y="1958"/>
                  </a:lnTo>
                  <a:lnTo>
                    <a:pt x="1" y="1907"/>
                  </a:lnTo>
                  <a:lnTo>
                    <a:pt x="2" y="1857"/>
                  </a:lnTo>
                  <a:lnTo>
                    <a:pt x="5" y="1807"/>
                  </a:lnTo>
                  <a:lnTo>
                    <a:pt x="10" y="1758"/>
                  </a:lnTo>
                  <a:lnTo>
                    <a:pt x="15" y="1709"/>
                  </a:lnTo>
                  <a:lnTo>
                    <a:pt x="23" y="1661"/>
                  </a:lnTo>
                  <a:lnTo>
                    <a:pt x="31" y="1611"/>
                  </a:lnTo>
                  <a:lnTo>
                    <a:pt x="39" y="1564"/>
                  </a:lnTo>
                  <a:lnTo>
                    <a:pt x="50" y="1516"/>
                  </a:lnTo>
                  <a:lnTo>
                    <a:pt x="61" y="1469"/>
                  </a:lnTo>
                  <a:lnTo>
                    <a:pt x="74" y="1423"/>
                  </a:lnTo>
                  <a:lnTo>
                    <a:pt x="89" y="1376"/>
                  </a:lnTo>
                  <a:lnTo>
                    <a:pt x="103" y="1331"/>
                  </a:lnTo>
                  <a:lnTo>
                    <a:pt x="119" y="1285"/>
                  </a:lnTo>
                  <a:lnTo>
                    <a:pt x="136" y="1240"/>
                  </a:lnTo>
                  <a:lnTo>
                    <a:pt x="154" y="1197"/>
                  </a:lnTo>
                  <a:lnTo>
                    <a:pt x="173" y="1153"/>
                  </a:lnTo>
                  <a:lnTo>
                    <a:pt x="194" y="1110"/>
                  </a:lnTo>
                  <a:lnTo>
                    <a:pt x="214" y="1068"/>
                  </a:lnTo>
                  <a:lnTo>
                    <a:pt x="236" y="1026"/>
                  </a:lnTo>
                  <a:lnTo>
                    <a:pt x="260" y="984"/>
                  </a:lnTo>
                  <a:lnTo>
                    <a:pt x="284" y="944"/>
                  </a:lnTo>
                  <a:lnTo>
                    <a:pt x="310" y="904"/>
                  </a:lnTo>
                  <a:lnTo>
                    <a:pt x="335" y="864"/>
                  </a:lnTo>
                  <a:lnTo>
                    <a:pt x="362" y="826"/>
                  </a:lnTo>
                  <a:lnTo>
                    <a:pt x="389" y="788"/>
                  </a:lnTo>
                  <a:lnTo>
                    <a:pt x="418" y="750"/>
                  </a:lnTo>
                  <a:lnTo>
                    <a:pt x="447" y="713"/>
                  </a:lnTo>
                  <a:lnTo>
                    <a:pt x="478" y="678"/>
                  </a:lnTo>
                  <a:lnTo>
                    <a:pt x="510" y="642"/>
                  </a:lnTo>
                  <a:lnTo>
                    <a:pt x="542" y="608"/>
                  </a:lnTo>
                  <a:lnTo>
                    <a:pt x="574" y="574"/>
                  </a:lnTo>
                  <a:lnTo>
                    <a:pt x="608" y="541"/>
                  </a:lnTo>
                  <a:lnTo>
                    <a:pt x="642" y="510"/>
                  </a:lnTo>
                  <a:lnTo>
                    <a:pt x="677" y="478"/>
                  </a:lnTo>
                  <a:lnTo>
                    <a:pt x="713" y="448"/>
                  </a:lnTo>
                  <a:lnTo>
                    <a:pt x="751" y="419"/>
                  </a:lnTo>
                  <a:lnTo>
                    <a:pt x="788" y="389"/>
                  </a:lnTo>
                  <a:lnTo>
                    <a:pt x="826" y="362"/>
                  </a:lnTo>
                  <a:lnTo>
                    <a:pt x="864" y="335"/>
                  </a:lnTo>
                  <a:lnTo>
                    <a:pt x="904" y="310"/>
                  </a:lnTo>
                  <a:lnTo>
                    <a:pt x="944" y="284"/>
                  </a:lnTo>
                  <a:lnTo>
                    <a:pt x="985" y="260"/>
                  </a:lnTo>
                  <a:lnTo>
                    <a:pt x="1026" y="237"/>
                  </a:lnTo>
                  <a:lnTo>
                    <a:pt x="1068" y="214"/>
                  </a:lnTo>
                  <a:lnTo>
                    <a:pt x="1110" y="194"/>
                  </a:lnTo>
                  <a:lnTo>
                    <a:pt x="1153" y="174"/>
                  </a:lnTo>
                  <a:lnTo>
                    <a:pt x="1197" y="154"/>
                  </a:lnTo>
                  <a:lnTo>
                    <a:pt x="1241" y="136"/>
                  </a:lnTo>
                  <a:lnTo>
                    <a:pt x="1286" y="119"/>
                  </a:lnTo>
                  <a:lnTo>
                    <a:pt x="1330" y="103"/>
                  </a:lnTo>
                  <a:lnTo>
                    <a:pt x="1376" y="89"/>
                  </a:lnTo>
                  <a:lnTo>
                    <a:pt x="1422" y="74"/>
                  </a:lnTo>
                  <a:lnTo>
                    <a:pt x="1469" y="62"/>
                  </a:lnTo>
                  <a:lnTo>
                    <a:pt x="1516" y="50"/>
                  </a:lnTo>
                  <a:lnTo>
                    <a:pt x="1565" y="39"/>
                  </a:lnTo>
                  <a:lnTo>
                    <a:pt x="1612" y="31"/>
                  </a:lnTo>
                  <a:lnTo>
                    <a:pt x="1660" y="23"/>
                  </a:lnTo>
                  <a:lnTo>
                    <a:pt x="1709" y="15"/>
                  </a:lnTo>
                  <a:lnTo>
                    <a:pt x="1758" y="10"/>
                  </a:lnTo>
                  <a:lnTo>
                    <a:pt x="1807" y="5"/>
                  </a:lnTo>
                  <a:lnTo>
                    <a:pt x="1858" y="2"/>
                  </a:lnTo>
                  <a:lnTo>
                    <a:pt x="1907" y="1"/>
                  </a:lnTo>
                  <a:lnTo>
                    <a:pt x="1957" y="0"/>
                  </a:lnTo>
                  <a:close/>
                  <a:moveTo>
                    <a:pt x="1957" y="43"/>
                  </a:moveTo>
                  <a:lnTo>
                    <a:pt x="1908" y="43"/>
                  </a:lnTo>
                  <a:lnTo>
                    <a:pt x="1860" y="45"/>
                  </a:lnTo>
                  <a:lnTo>
                    <a:pt x="1811" y="48"/>
                  </a:lnTo>
                  <a:lnTo>
                    <a:pt x="1763" y="53"/>
                  </a:lnTo>
                  <a:lnTo>
                    <a:pt x="1714" y="58"/>
                  </a:lnTo>
                  <a:lnTo>
                    <a:pt x="1666" y="65"/>
                  </a:lnTo>
                  <a:lnTo>
                    <a:pt x="1619" y="72"/>
                  </a:lnTo>
                  <a:lnTo>
                    <a:pt x="1572" y="81"/>
                  </a:lnTo>
                  <a:lnTo>
                    <a:pt x="1526" y="92"/>
                  </a:lnTo>
                  <a:lnTo>
                    <a:pt x="1480" y="103"/>
                  </a:lnTo>
                  <a:lnTo>
                    <a:pt x="1434" y="115"/>
                  </a:lnTo>
                  <a:lnTo>
                    <a:pt x="1389" y="129"/>
                  </a:lnTo>
                  <a:lnTo>
                    <a:pt x="1345" y="143"/>
                  </a:lnTo>
                  <a:lnTo>
                    <a:pt x="1300" y="159"/>
                  </a:lnTo>
                  <a:lnTo>
                    <a:pt x="1256" y="175"/>
                  </a:lnTo>
                  <a:lnTo>
                    <a:pt x="1213" y="194"/>
                  </a:lnTo>
                  <a:lnTo>
                    <a:pt x="1171" y="212"/>
                  </a:lnTo>
                  <a:lnTo>
                    <a:pt x="1128" y="232"/>
                  </a:lnTo>
                  <a:lnTo>
                    <a:pt x="1086" y="253"/>
                  </a:lnTo>
                  <a:lnTo>
                    <a:pt x="1046" y="275"/>
                  </a:lnTo>
                  <a:lnTo>
                    <a:pt x="1005" y="296"/>
                  </a:lnTo>
                  <a:lnTo>
                    <a:pt x="966" y="321"/>
                  </a:lnTo>
                  <a:lnTo>
                    <a:pt x="927" y="345"/>
                  </a:lnTo>
                  <a:lnTo>
                    <a:pt x="888" y="370"/>
                  </a:lnTo>
                  <a:lnTo>
                    <a:pt x="850" y="396"/>
                  </a:lnTo>
                  <a:lnTo>
                    <a:pt x="813" y="423"/>
                  </a:lnTo>
                  <a:lnTo>
                    <a:pt x="777" y="452"/>
                  </a:lnTo>
                  <a:lnTo>
                    <a:pt x="741" y="480"/>
                  </a:lnTo>
                  <a:lnTo>
                    <a:pt x="706" y="511"/>
                  </a:lnTo>
                  <a:lnTo>
                    <a:pt x="671" y="540"/>
                  </a:lnTo>
                  <a:lnTo>
                    <a:pt x="637" y="572"/>
                  </a:lnTo>
                  <a:lnTo>
                    <a:pt x="604" y="604"/>
                  </a:lnTo>
                  <a:lnTo>
                    <a:pt x="572" y="638"/>
                  </a:lnTo>
                  <a:lnTo>
                    <a:pt x="540" y="671"/>
                  </a:lnTo>
                  <a:lnTo>
                    <a:pt x="510" y="706"/>
                  </a:lnTo>
                  <a:lnTo>
                    <a:pt x="480" y="741"/>
                  </a:lnTo>
                  <a:lnTo>
                    <a:pt x="452" y="777"/>
                  </a:lnTo>
                  <a:lnTo>
                    <a:pt x="423" y="813"/>
                  </a:lnTo>
                  <a:lnTo>
                    <a:pt x="396" y="850"/>
                  </a:lnTo>
                  <a:lnTo>
                    <a:pt x="370" y="888"/>
                  </a:lnTo>
                  <a:lnTo>
                    <a:pt x="345" y="927"/>
                  </a:lnTo>
                  <a:lnTo>
                    <a:pt x="321" y="966"/>
                  </a:lnTo>
                  <a:lnTo>
                    <a:pt x="296" y="1005"/>
                  </a:lnTo>
                  <a:lnTo>
                    <a:pt x="274" y="1046"/>
                  </a:lnTo>
                  <a:lnTo>
                    <a:pt x="253" y="1087"/>
                  </a:lnTo>
                  <a:lnTo>
                    <a:pt x="232" y="1129"/>
                  </a:lnTo>
                  <a:lnTo>
                    <a:pt x="212" y="1170"/>
                  </a:lnTo>
                  <a:lnTo>
                    <a:pt x="194" y="1213"/>
                  </a:lnTo>
                  <a:lnTo>
                    <a:pt x="175" y="1257"/>
                  </a:lnTo>
                  <a:lnTo>
                    <a:pt x="159" y="1301"/>
                  </a:lnTo>
                  <a:lnTo>
                    <a:pt x="143" y="1344"/>
                  </a:lnTo>
                  <a:lnTo>
                    <a:pt x="129" y="1389"/>
                  </a:lnTo>
                  <a:lnTo>
                    <a:pt x="115" y="1434"/>
                  </a:lnTo>
                  <a:lnTo>
                    <a:pt x="103" y="1480"/>
                  </a:lnTo>
                  <a:lnTo>
                    <a:pt x="92" y="1526"/>
                  </a:lnTo>
                  <a:lnTo>
                    <a:pt x="81" y="1572"/>
                  </a:lnTo>
                  <a:lnTo>
                    <a:pt x="72" y="1619"/>
                  </a:lnTo>
                  <a:lnTo>
                    <a:pt x="65" y="1667"/>
                  </a:lnTo>
                  <a:lnTo>
                    <a:pt x="58" y="1714"/>
                  </a:lnTo>
                  <a:lnTo>
                    <a:pt x="53" y="1762"/>
                  </a:lnTo>
                  <a:lnTo>
                    <a:pt x="48" y="1810"/>
                  </a:lnTo>
                  <a:lnTo>
                    <a:pt x="45" y="1860"/>
                  </a:lnTo>
                  <a:lnTo>
                    <a:pt x="43" y="1908"/>
                  </a:lnTo>
                  <a:lnTo>
                    <a:pt x="43" y="1958"/>
                  </a:lnTo>
                  <a:lnTo>
                    <a:pt x="43" y="2007"/>
                  </a:lnTo>
                  <a:lnTo>
                    <a:pt x="45" y="2055"/>
                  </a:lnTo>
                  <a:lnTo>
                    <a:pt x="48" y="2105"/>
                  </a:lnTo>
                  <a:lnTo>
                    <a:pt x="53" y="2153"/>
                  </a:lnTo>
                  <a:lnTo>
                    <a:pt x="58" y="2201"/>
                  </a:lnTo>
                  <a:lnTo>
                    <a:pt x="65" y="2249"/>
                  </a:lnTo>
                  <a:lnTo>
                    <a:pt x="72" y="2296"/>
                  </a:lnTo>
                  <a:lnTo>
                    <a:pt x="81" y="2343"/>
                  </a:lnTo>
                  <a:lnTo>
                    <a:pt x="92" y="2389"/>
                  </a:lnTo>
                  <a:lnTo>
                    <a:pt x="103" y="2435"/>
                  </a:lnTo>
                  <a:lnTo>
                    <a:pt x="115" y="2481"/>
                  </a:lnTo>
                  <a:lnTo>
                    <a:pt x="129" y="2526"/>
                  </a:lnTo>
                  <a:lnTo>
                    <a:pt x="143" y="2571"/>
                  </a:lnTo>
                  <a:lnTo>
                    <a:pt x="159" y="2614"/>
                  </a:lnTo>
                  <a:lnTo>
                    <a:pt x="175" y="2658"/>
                  </a:lnTo>
                  <a:lnTo>
                    <a:pt x="194" y="2702"/>
                  </a:lnTo>
                  <a:lnTo>
                    <a:pt x="212" y="2745"/>
                  </a:lnTo>
                  <a:lnTo>
                    <a:pt x="232" y="2786"/>
                  </a:lnTo>
                  <a:lnTo>
                    <a:pt x="253" y="2828"/>
                  </a:lnTo>
                  <a:lnTo>
                    <a:pt x="274" y="2869"/>
                  </a:lnTo>
                  <a:lnTo>
                    <a:pt x="296" y="2910"/>
                  </a:lnTo>
                  <a:lnTo>
                    <a:pt x="321" y="2949"/>
                  </a:lnTo>
                  <a:lnTo>
                    <a:pt x="345" y="2988"/>
                  </a:lnTo>
                  <a:lnTo>
                    <a:pt x="370" y="3027"/>
                  </a:lnTo>
                  <a:lnTo>
                    <a:pt x="396" y="3065"/>
                  </a:lnTo>
                  <a:lnTo>
                    <a:pt x="423" y="3102"/>
                  </a:lnTo>
                  <a:lnTo>
                    <a:pt x="452" y="3138"/>
                  </a:lnTo>
                  <a:lnTo>
                    <a:pt x="480" y="3174"/>
                  </a:lnTo>
                  <a:lnTo>
                    <a:pt x="510" y="3209"/>
                  </a:lnTo>
                  <a:lnTo>
                    <a:pt x="540" y="3244"/>
                  </a:lnTo>
                  <a:lnTo>
                    <a:pt x="572" y="3278"/>
                  </a:lnTo>
                  <a:lnTo>
                    <a:pt x="604" y="3311"/>
                  </a:lnTo>
                  <a:lnTo>
                    <a:pt x="637" y="3343"/>
                  </a:lnTo>
                  <a:lnTo>
                    <a:pt x="671" y="3375"/>
                  </a:lnTo>
                  <a:lnTo>
                    <a:pt x="706" y="3405"/>
                  </a:lnTo>
                  <a:lnTo>
                    <a:pt x="741" y="3435"/>
                  </a:lnTo>
                  <a:lnTo>
                    <a:pt x="777" y="3463"/>
                  </a:lnTo>
                  <a:lnTo>
                    <a:pt x="813" y="3492"/>
                  </a:lnTo>
                  <a:lnTo>
                    <a:pt x="850" y="3519"/>
                  </a:lnTo>
                  <a:lnTo>
                    <a:pt x="888" y="3545"/>
                  </a:lnTo>
                  <a:lnTo>
                    <a:pt x="927" y="3570"/>
                  </a:lnTo>
                  <a:lnTo>
                    <a:pt x="966" y="3594"/>
                  </a:lnTo>
                  <a:lnTo>
                    <a:pt x="1005" y="3619"/>
                  </a:lnTo>
                  <a:lnTo>
                    <a:pt x="1046" y="3642"/>
                  </a:lnTo>
                  <a:lnTo>
                    <a:pt x="1086" y="3662"/>
                  </a:lnTo>
                  <a:lnTo>
                    <a:pt x="1128" y="3683"/>
                  </a:lnTo>
                  <a:lnTo>
                    <a:pt x="1171" y="3703"/>
                  </a:lnTo>
                  <a:lnTo>
                    <a:pt x="1213" y="3721"/>
                  </a:lnTo>
                  <a:lnTo>
                    <a:pt x="1256" y="3740"/>
                  </a:lnTo>
                  <a:lnTo>
                    <a:pt x="1300" y="3756"/>
                  </a:lnTo>
                  <a:lnTo>
                    <a:pt x="1345" y="3772"/>
                  </a:lnTo>
                  <a:lnTo>
                    <a:pt x="1389" y="3786"/>
                  </a:lnTo>
                  <a:lnTo>
                    <a:pt x="1434" y="3800"/>
                  </a:lnTo>
                  <a:lnTo>
                    <a:pt x="1480" y="3812"/>
                  </a:lnTo>
                  <a:lnTo>
                    <a:pt x="1526" y="3823"/>
                  </a:lnTo>
                  <a:lnTo>
                    <a:pt x="1572" y="3834"/>
                  </a:lnTo>
                  <a:lnTo>
                    <a:pt x="1619" y="3843"/>
                  </a:lnTo>
                  <a:lnTo>
                    <a:pt x="1666" y="3850"/>
                  </a:lnTo>
                  <a:lnTo>
                    <a:pt x="1714" y="3857"/>
                  </a:lnTo>
                  <a:lnTo>
                    <a:pt x="1763" y="3862"/>
                  </a:lnTo>
                  <a:lnTo>
                    <a:pt x="1811" y="3867"/>
                  </a:lnTo>
                  <a:lnTo>
                    <a:pt x="1860" y="3870"/>
                  </a:lnTo>
                  <a:lnTo>
                    <a:pt x="1908" y="3872"/>
                  </a:lnTo>
                  <a:lnTo>
                    <a:pt x="1957" y="3872"/>
                  </a:lnTo>
                  <a:lnTo>
                    <a:pt x="2056" y="3870"/>
                  </a:lnTo>
                  <a:lnTo>
                    <a:pt x="2153" y="3862"/>
                  </a:lnTo>
                  <a:lnTo>
                    <a:pt x="2248" y="3850"/>
                  </a:lnTo>
                  <a:lnTo>
                    <a:pt x="2342" y="3834"/>
                  </a:lnTo>
                  <a:lnTo>
                    <a:pt x="2435" y="3812"/>
                  </a:lnTo>
                  <a:lnTo>
                    <a:pt x="2526" y="3786"/>
                  </a:lnTo>
                  <a:lnTo>
                    <a:pt x="2615" y="3756"/>
                  </a:lnTo>
                  <a:lnTo>
                    <a:pt x="2702" y="3721"/>
                  </a:lnTo>
                  <a:lnTo>
                    <a:pt x="2787" y="3683"/>
                  </a:lnTo>
                  <a:lnTo>
                    <a:pt x="2870" y="3642"/>
                  </a:lnTo>
                  <a:lnTo>
                    <a:pt x="2950" y="3594"/>
                  </a:lnTo>
                  <a:lnTo>
                    <a:pt x="3027" y="3545"/>
                  </a:lnTo>
                  <a:lnTo>
                    <a:pt x="3103" y="3492"/>
                  </a:lnTo>
                  <a:lnTo>
                    <a:pt x="3175" y="3435"/>
                  </a:lnTo>
                  <a:lnTo>
                    <a:pt x="3244" y="3375"/>
                  </a:lnTo>
                  <a:lnTo>
                    <a:pt x="3311" y="3311"/>
                  </a:lnTo>
                  <a:lnTo>
                    <a:pt x="3374" y="3244"/>
                  </a:lnTo>
                  <a:lnTo>
                    <a:pt x="3434" y="3174"/>
                  </a:lnTo>
                  <a:lnTo>
                    <a:pt x="3492" y="3102"/>
                  </a:lnTo>
                  <a:lnTo>
                    <a:pt x="3545" y="3027"/>
                  </a:lnTo>
                  <a:lnTo>
                    <a:pt x="3595" y="2949"/>
                  </a:lnTo>
                  <a:lnTo>
                    <a:pt x="3641" y="2869"/>
                  </a:lnTo>
                  <a:lnTo>
                    <a:pt x="3684" y="2786"/>
                  </a:lnTo>
                  <a:lnTo>
                    <a:pt x="3722" y="2702"/>
                  </a:lnTo>
                  <a:lnTo>
                    <a:pt x="3757" y="2614"/>
                  </a:lnTo>
                  <a:lnTo>
                    <a:pt x="3787" y="2526"/>
                  </a:lnTo>
                  <a:lnTo>
                    <a:pt x="3813" y="2435"/>
                  </a:lnTo>
                  <a:lnTo>
                    <a:pt x="3834" y="2343"/>
                  </a:lnTo>
                  <a:lnTo>
                    <a:pt x="3851" y="2249"/>
                  </a:lnTo>
                  <a:lnTo>
                    <a:pt x="3863" y="2153"/>
                  </a:lnTo>
                  <a:lnTo>
                    <a:pt x="3871" y="2055"/>
                  </a:lnTo>
                  <a:lnTo>
                    <a:pt x="3873" y="1958"/>
                  </a:lnTo>
                  <a:lnTo>
                    <a:pt x="3873" y="1908"/>
                  </a:lnTo>
                  <a:lnTo>
                    <a:pt x="3871" y="1860"/>
                  </a:lnTo>
                  <a:lnTo>
                    <a:pt x="3868" y="1810"/>
                  </a:lnTo>
                  <a:lnTo>
                    <a:pt x="3863" y="1762"/>
                  </a:lnTo>
                  <a:lnTo>
                    <a:pt x="3858" y="1714"/>
                  </a:lnTo>
                  <a:lnTo>
                    <a:pt x="3851" y="1667"/>
                  </a:lnTo>
                  <a:lnTo>
                    <a:pt x="3843" y="1619"/>
                  </a:lnTo>
                  <a:lnTo>
                    <a:pt x="3834" y="1572"/>
                  </a:lnTo>
                  <a:lnTo>
                    <a:pt x="3824" y="1526"/>
                  </a:lnTo>
                  <a:lnTo>
                    <a:pt x="3813" y="1480"/>
                  </a:lnTo>
                  <a:lnTo>
                    <a:pt x="3801" y="1434"/>
                  </a:lnTo>
                  <a:lnTo>
                    <a:pt x="3787" y="1389"/>
                  </a:lnTo>
                  <a:lnTo>
                    <a:pt x="3772" y="1344"/>
                  </a:lnTo>
                  <a:lnTo>
                    <a:pt x="3757" y="1301"/>
                  </a:lnTo>
                  <a:lnTo>
                    <a:pt x="3740" y="1257"/>
                  </a:lnTo>
                  <a:lnTo>
                    <a:pt x="3722" y="1213"/>
                  </a:lnTo>
                  <a:lnTo>
                    <a:pt x="3703" y="1170"/>
                  </a:lnTo>
                  <a:lnTo>
                    <a:pt x="3684" y="1129"/>
                  </a:lnTo>
                  <a:lnTo>
                    <a:pt x="3663" y="1087"/>
                  </a:lnTo>
                  <a:lnTo>
                    <a:pt x="3641" y="1046"/>
                  </a:lnTo>
                  <a:lnTo>
                    <a:pt x="3619" y="1005"/>
                  </a:lnTo>
                  <a:lnTo>
                    <a:pt x="3595" y="966"/>
                  </a:lnTo>
                  <a:lnTo>
                    <a:pt x="3571" y="927"/>
                  </a:lnTo>
                  <a:lnTo>
                    <a:pt x="3545" y="888"/>
                  </a:lnTo>
                  <a:lnTo>
                    <a:pt x="3519" y="850"/>
                  </a:lnTo>
                  <a:lnTo>
                    <a:pt x="3492" y="813"/>
                  </a:lnTo>
                  <a:lnTo>
                    <a:pt x="3464" y="777"/>
                  </a:lnTo>
                  <a:lnTo>
                    <a:pt x="3434" y="741"/>
                  </a:lnTo>
                  <a:lnTo>
                    <a:pt x="3405" y="706"/>
                  </a:lnTo>
                  <a:lnTo>
                    <a:pt x="3374" y="671"/>
                  </a:lnTo>
                  <a:lnTo>
                    <a:pt x="3343" y="638"/>
                  </a:lnTo>
                  <a:lnTo>
                    <a:pt x="3311" y="604"/>
                  </a:lnTo>
                  <a:lnTo>
                    <a:pt x="3278" y="572"/>
                  </a:lnTo>
                  <a:lnTo>
                    <a:pt x="3244" y="540"/>
                  </a:lnTo>
                  <a:lnTo>
                    <a:pt x="3210" y="511"/>
                  </a:lnTo>
                  <a:lnTo>
                    <a:pt x="3175" y="480"/>
                  </a:lnTo>
                  <a:lnTo>
                    <a:pt x="3139" y="452"/>
                  </a:lnTo>
                  <a:lnTo>
                    <a:pt x="3103" y="423"/>
                  </a:lnTo>
                  <a:lnTo>
                    <a:pt x="3066" y="396"/>
                  </a:lnTo>
                  <a:lnTo>
                    <a:pt x="3027" y="370"/>
                  </a:lnTo>
                  <a:lnTo>
                    <a:pt x="2989" y="345"/>
                  </a:lnTo>
                  <a:lnTo>
                    <a:pt x="2950" y="321"/>
                  </a:lnTo>
                  <a:lnTo>
                    <a:pt x="2910" y="296"/>
                  </a:lnTo>
                  <a:lnTo>
                    <a:pt x="2870" y="275"/>
                  </a:lnTo>
                  <a:lnTo>
                    <a:pt x="2828" y="253"/>
                  </a:lnTo>
                  <a:lnTo>
                    <a:pt x="2787" y="232"/>
                  </a:lnTo>
                  <a:lnTo>
                    <a:pt x="2745" y="212"/>
                  </a:lnTo>
                  <a:lnTo>
                    <a:pt x="2702" y="194"/>
                  </a:lnTo>
                  <a:lnTo>
                    <a:pt x="2659" y="175"/>
                  </a:lnTo>
                  <a:lnTo>
                    <a:pt x="2615" y="159"/>
                  </a:lnTo>
                  <a:lnTo>
                    <a:pt x="2571" y="143"/>
                  </a:lnTo>
                  <a:lnTo>
                    <a:pt x="2526" y="129"/>
                  </a:lnTo>
                  <a:lnTo>
                    <a:pt x="2481" y="115"/>
                  </a:lnTo>
                  <a:lnTo>
                    <a:pt x="2435" y="103"/>
                  </a:lnTo>
                  <a:lnTo>
                    <a:pt x="2389" y="92"/>
                  </a:lnTo>
                  <a:lnTo>
                    <a:pt x="2342" y="81"/>
                  </a:lnTo>
                  <a:lnTo>
                    <a:pt x="2296" y="72"/>
                  </a:lnTo>
                  <a:lnTo>
                    <a:pt x="2248" y="65"/>
                  </a:lnTo>
                  <a:lnTo>
                    <a:pt x="2201" y="58"/>
                  </a:lnTo>
                  <a:lnTo>
                    <a:pt x="2153" y="53"/>
                  </a:lnTo>
                  <a:lnTo>
                    <a:pt x="2105" y="48"/>
                  </a:lnTo>
                  <a:lnTo>
                    <a:pt x="2056" y="45"/>
                  </a:lnTo>
                  <a:lnTo>
                    <a:pt x="2007" y="43"/>
                  </a:lnTo>
                  <a:lnTo>
                    <a:pt x="1957" y="43"/>
                  </a:lnTo>
                  <a:close/>
                </a:path>
              </a:pathLst>
            </a:custGeom>
            <a:solidFill>
              <a:srgbClr val="2C5882"/>
            </a:solidFill>
            <a:ln w="9525">
              <a:noFill/>
              <a:round/>
            </a:ln>
          </p:spPr>
          <p:txBody>
            <a:bodyPr/>
            <a:lstStyle/>
            <a:p>
              <a:endParaRPr lang="zh-CN" altLang="en-US"/>
            </a:p>
          </p:txBody>
        </p:sp>
        <p:sp>
          <p:nvSpPr>
            <p:cNvPr id="50189" name="Freeform 79"/>
            <p:cNvSpPr>
              <a:spLocks noEditPoints="1"/>
            </p:cNvSpPr>
            <p:nvPr/>
          </p:nvSpPr>
          <p:spPr bwMode="auto">
            <a:xfrm>
              <a:off x="195" y="195"/>
              <a:ext cx="915" cy="915"/>
            </a:xfrm>
            <a:custGeom>
              <a:avLst/>
              <a:gdLst>
                <a:gd name="T0" fmla="*/ 1 w 2745"/>
                <a:gd name="T1" fmla="*/ 0 h 2745"/>
                <a:gd name="T2" fmla="*/ 1 w 2745"/>
                <a:gd name="T3" fmla="*/ 0 h 2745"/>
                <a:gd name="T4" fmla="*/ 1 w 2745"/>
                <a:gd name="T5" fmla="*/ 0 h 2745"/>
                <a:gd name="T6" fmla="*/ 2 w 2745"/>
                <a:gd name="T7" fmla="*/ 0 h 2745"/>
                <a:gd name="T8" fmla="*/ 2 w 2745"/>
                <a:gd name="T9" fmla="*/ 0 h 2745"/>
                <a:gd name="T10" fmla="*/ 2 w 2745"/>
                <a:gd name="T11" fmla="*/ 0 h 2745"/>
                <a:gd name="T12" fmla="*/ 3 w 2745"/>
                <a:gd name="T13" fmla="*/ 0 h 2745"/>
                <a:gd name="T14" fmla="*/ 3 w 2745"/>
                <a:gd name="T15" fmla="*/ 0 h 2745"/>
                <a:gd name="T16" fmla="*/ 3 w 2745"/>
                <a:gd name="T17" fmla="*/ 0 h 2745"/>
                <a:gd name="T18" fmla="*/ 4 w 2745"/>
                <a:gd name="T19" fmla="*/ 1 h 2745"/>
                <a:gd name="T20" fmla="*/ 4 w 2745"/>
                <a:gd name="T21" fmla="*/ 2 h 2745"/>
                <a:gd name="T22" fmla="*/ 4 w 2745"/>
                <a:gd name="T23" fmla="*/ 2 h 2745"/>
                <a:gd name="T24" fmla="*/ 4 w 2745"/>
                <a:gd name="T25" fmla="*/ 3 h 2745"/>
                <a:gd name="T26" fmla="*/ 3 w 2745"/>
                <a:gd name="T27" fmla="*/ 3 h 2745"/>
                <a:gd name="T28" fmla="*/ 3 w 2745"/>
                <a:gd name="T29" fmla="*/ 3 h 2745"/>
                <a:gd name="T30" fmla="*/ 3 w 2745"/>
                <a:gd name="T31" fmla="*/ 4 h 2745"/>
                <a:gd name="T32" fmla="*/ 2 w 2745"/>
                <a:gd name="T33" fmla="*/ 4 h 2745"/>
                <a:gd name="T34" fmla="*/ 2 w 2745"/>
                <a:gd name="T35" fmla="*/ 4 h 2745"/>
                <a:gd name="T36" fmla="*/ 2 w 2745"/>
                <a:gd name="T37" fmla="*/ 4 h 2745"/>
                <a:gd name="T38" fmla="*/ 1 w 2745"/>
                <a:gd name="T39" fmla="*/ 4 h 2745"/>
                <a:gd name="T40" fmla="*/ 1 w 2745"/>
                <a:gd name="T41" fmla="*/ 4 h 2745"/>
                <a:gd name="T42" fmla="*/ 1 w 2745"/>
                <a:gd name="T43" fmla="*/ 3 h 2745"/>
                <a:gd name="T44" fmla="*/ 1 w 2745"/>
                <a:gd name="T45" fmla="*/ 3 h 2745"/>
                <a:gd name="T46" fmla="*/ 0 w 2745"/>
                <a:gd name="T47" fmla="*/ 3 h 2745"/>
                <a:gd name="T48" fmla="*/ 0 w 2745"/>
                <a:gd name="T49" fmla="*/ 2 h 2745"/>
                <a:gd name="T50" fmla="*/ 0 w 2745"/>
                <a:gd name="T51" fmla="*/ 1 h 2745"/>
                <a:gd name="T52" fmla="*/ 0 w 2745"/>
                <a:gd name="T53" fmla="*/ 1 h 2745"/>
                <a:gd name="T54" fmla="*/ 0 w 2745"/>
                <a:gd name="T55" fmla="*/ 1 h 2745"/>
                <a:gd name="T56" fmla="*/ 0 w 2745"/>
                <a:gd name="T57" fmla="*/ 1 h 2745"/>
                <a:gd name="T58" fmla="*/ 0 w 2745"/>
                <a:gd name="T59" fmla="*/ 2 h 2745"/>
                <a:gd name="T60" fmla="*/ 0 w 2745"/>
                <a:gd name="T61" fmla="*/ 2 h 2745"/>
                <a:gd name="T62" fmla="*/ 0 w 2745"/>
                <a:gd name="T63" fmla="*/ 3 h 2745"/>
                <a:gd name="T64" fmla="*/ 1 w 2745"/>
                <a:gd name="T65" fmla="*/ 3 h 2745"/>
                <a:gd name="T66" fmla="*/ 1 w 2745"/>
                <a:gd name="T67" fmla="*/ 4 h 2745"/>
                <a:gd name="T68" fmla="*/ 1 w 2745"/>
                <a:gd name="T69" fmla="*/ 4 h 2745"/>
                <a:gd name="T70" fmla="*/ 2 w 2745"/>
                <a:gd name="T71" fmla="*/ 4 h 2745"/>
                <a:gd name="T72" fmla="*/ 2 w 2745"/>
                <a:gd name="T73" fmla="*/ 4 h 2745"/>
                <a:gd name="T74" fmla="*/ 2 w 2745"/>
                <a:gd name="T75" fmla="*/ 4 h 2745"/>
                <a:gd name="T76" fmla="*/ 3 w 2745"/>
                <a:gd name="T77" fmla="*/ 4 h 2745"/>
                <a:gd name="T78" fmla="*/ 3 w 2745"/>
                <a:gd name="T79" fmla="*/ 3 h 2745"/>
                <a:gd name="T80" fmla="*/ 3 w 2745"/>
                <a:gd name="T81" fmla="*/ 3 h 2745"/>
                <a:gd name="T82" fmla="*/ 3 w 2745"/>
                <a:gd name="T83" fmla="*/ 3 h 2745"/>
                <a:gd name="T84" fmla="*/ 4 w 2745"/>
                <a:gd name="T85" fmla="*/ 2 h 2745"/>
                <a:gd name="T86" fmla="*/ 4 w 2745"/>
                <a:gd name="T87" fmla="*/ 2 h 2745"/>
                <a:gd name="T88" fmla="*/ 4 w 2745"/>
                <a:gd name="T89" fmla="*/ 1 h 2745"/>
                <a:gd name="T90" fmla="*/ 3 w 2745"/>
                <a:gd name="T91" fmla="*/ 1 h 2745"/>
                <a:gd name="T92" fmla="*/ 3 w 2745"/>
                <a:gd name="T93" fmla="*/ 0 h 2745"/>
                <a:gd name="T94" fmla="*/ 3 w 2745"/>
                <a:gd name="T95" fmla="*/ 0 h 2745"/>
                <a:gd name="T96" fmla="*/ 2 w 2745"/>
                <a:gd name="T97" fmla="*/ 0 h 2745"/>
                <a:gd name="T98" fmla="*/ 2 w 2745"/>
                <a:gd name="T99" fmla="*/ 0 h 2745"/>
                <a:gd name="T100" fmla="*/ 2 w 2745"/>
                <a:gd name="T101" fmla="*/ 0 h 2745"/>
                <a:gd name="T102" fmla="*/ 1 w 2745"/>
                <a:gd name="T103" fmla="*/ 0 h 2745"/>
                <a:gd name="T104" fmla="*/ 1 w 2745"/>
                <a:gd name="T105" fmla="*/ 0 h 2745"/>
                <a:gd name="T106" fmla="*/ 1 w 2745"/>
                <a:gd name="T107" fmla="*/ 0 h 2745"/>
                <a:gd name="T108" fmla="*/ 1 w 2745"/>
                <a:gd name="T109" fmla="*/ 1 h 274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45"/>
                <a:gd name="T166" fmla="*/ 0 h 2745"/>
                <a:gd name="T167" fmla="*/ 2745 w 2745"/>
                <a:gd name="T168" fmla="*/ 2745 h 274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45" h="2745">
                  <a:moveTo>
                    <a:pt x="401" y="401"/>
                  </a:moveTo>
                  <a:lnTo>
                    <a:pt x="427" y="377"/>
                  </a:lnTo>
                  <a:lnTo>
                    <a:pt x="452" y="352"/>
                  </a:lnTo>
                  <a:lnTo>
                    <a:pt x="478" y="329"/>
                  </a:lnTo>
                  <a:lnTo>
                    <a:pt x="506" y="307"/>
                  </a:lnTo>
                  <a:lnTo>
                    <a:pt x="532" y="286"/>
                  </a:lnTo>
                  <a:lnTo>
                    <a:pt x="560" y="265"/>
                  </a:lnTo>
                  <a:lnTo>
                    <a:pt x="588" y="245"/>
                  </a:lnTo>
                  <a:lnTo>
                    <a:pt x="616" y="226"/>
                  </a:lnTo>
                  <a:lnTo>
                    <a:pt x="645" y="207"/>
                  </a:lnTo>
                  <a:lnTo>
                    <a:pt x="674" y="189"/>
                  </a:lnTo>
                  <a:lnTo>
                    <a:pt x="704" y="173"/>
                  </a:lnTo>
                  <a:lnTo>
                    <a:pt x="733" y="157"/>
                  </a:lnTo>
                  <a:lnTo>
                    <a:pt x="763" y="141"/>
                  </a:lnTo>
                  <a:lnTo>
                    <a:pt x="794" y="127"/>
                  </a:lnTo>
                  <a:lnTo>
                    <a:pt x="824" y="113"/>
                  </a:lnTo>
                  <a:lnTo>
                    <a:pt x="855" y="100"/>
                  </a:lnTo>
                  <a:lnTo>
                    <a:pt x="887" y="88"/>
                  </a:lnTo>
                  <a:lnTo>
                    <a:pt x="918" y="77"/>
                  </a:lnTo>
                  <a:lnTo>
                    <a:pt x="949" y="66"/>
                  </a:lnTo>
                  <a:lnTo>
                    <a:pt x="982" y="56"/>
                  </a:lnTo>
                  <a:lnTo>
                    <a:pt x="1013" y="47"/>
                  </a:lnTo>
                  <a:lnTo>
                    <a:pt x="1045" y="39"/>
                  </a:lnTo>
                  <a:lnTo>
                    <a:pt x="1078" y="32"/>
                  </a:lnTo>
                  <a:lnTo>
                    <a:pt x="1110" y="25"/>
                  </a:lnTo>
                  <a:lnTo>
                    <a:pt x="1143" y="19"/>
                  </a:lnTo>
                  <a:lnTo>
                    <a:pt x="1175" y="14"/>
                  </a:lnTo>
                  <a:lnTo>
                    <a:pt x="1208" y="10"/>
                  </a:lnTo>
                  <a:lnTo>
                    <a:pt x="1241" y="6"/>
                  </a:lnTo>
                  <a:lnTo>
                    <a:pt x="1274" y="4"/>
                  </a:lnTo>
                  <a:lnTo>
                    <a:pt x="1307" y="1"/>
                  </a:lnTo>
                  <a:lnTo>
                    <a:pt x="1339" y="0"/>
                  </a:lnTo>
                  <a:lnTo>
                    <a:pt x="1372" y="0"/>
                  </a:lnTo>
                  <a:lnTo>
                    <a:pt x="1406" y="0"/>
                  </a:lnTo>
                  <a:lnTo>
                    <a:pt x="1439" y="1"/>
                  </a:lnTo>
                  <a:lnTo>
                    <a:pt x="1472" y="4"/>
                  </a:lnTo>
                  <a:lnTo>
                    <a:pt x="1505" y="6"/>
                  </a:lnTo>
                  <a:lnTo>
                    <a:pt x="1537" y="10"/>
                  </a:lnTo>
                  <a:lnTo>
                    <a:pt x="1570" y="14"/>
                  </a:lnTo>
                  <a:lnTo>
                    <a:pt x="1603" y="19"/>
                  </a:lnTo>
                  <a:lnTo>
                    <a:pt x="1635" y="25"/>
                  </a:lnTo>
                  <a:lnTo>
                    <a:pt x="1668" y="32"/>
                  </a:lnTo>
                  <a:lnTo>
                    <a:pt x="1700" y="39"/>
                  </a:lnTo>
                  <a:lnTo>
                    <a:pt x="1732" y="47"/>
                  </a:lnTo>
                  <a:lnTo>
                    <a:pt x="1764" y="56"/>
                  </a:lnTo>
                  <a:lnTo>
                    <a:pt x="1796" y="66"/>
                  </a:lnTo>
                  <a:lnTo>
                    <a:pt x="1827" y="77"/>
                  </a:lnTo>
                  <a:lnTo>
                    <a:pt x="1859" y="88"/>
                  </a:lnTo>
                  <a:lnTo>
                    <a:pt x="1890" y="100"/>
                  </a:lnTo>
                  <a:lnTo>
                    <a:pt x="1921" y="113"/>
                  </a:lnTo>
                  <a:lnTo>
                    <a:pt x="1952" y="127"/>
                  </a:lnTo>
                  <a:lnTo>
                    <a:pt x="1982" y="141"/>
                  </a:lnTo>
                  <a:lnTo>
                    <a:pt x="2012" y="157"/>
                  </a:lnTo>
                  <a:lnTo>
                    <a:pt x="2042" y="173"/>
                  </a:lnTo>
                  <a:lnTo>
                    <a:pt x="2071" y="189"/>
                  </a:lnTo>
                  <a:lnTo>
                    <a:pt x="2100" y="207"/>
                  </a:lnTo>
                  <a:lnTo>
                    <a:pt x="2129" y="226"/>
                  </a:lnTo>
                  <a:lnTo>
                    <a:pt x="2158" y="245"/>
                  </a:lnTo>
                  <a:lnTo>
                    <a:pt x="2185" y="265"/>
                  </a:lnTo>
                  <a:lnTo>
                    <a:pt x="2213" y="286"/>
                  </a:lnTo>
                  <a:lnTo>
                    <a:pt x="2240" y="307"/>
                  </a:lnTo>
                  <a:lnTo>
                    <a:pt x="2267" y="329"/>
                  </a:lnTo>
                  <a:lnTo>
                    <a:pt x="2293" y="352"/>
                  </a:lnTo>
                  <a:lnTo>
                    <a:pt x="2319" y="377"/>
                  </a:lnTo>
                  <a:lnTo>
                    <a:pt x="2344" y="401"/>
                  </a:lnTo>
                  <a:lnTo>
                    <a:pt x="2393" y="452"/>
                  </a:lnTo>
                  <a:lnTo>
                    <a:pt x="2438" y="506"/>
                  </a:lnTo>
                  <a:lnTo>
                    <a:pt x="2481" y="560"/>
                  </a:lnTo>
                  <a:lnTo>
                    <a:pt x="2520" y="616"/>
                  </a:lnTo>
                  <a:lnTo>
                    <a:pt x="2556" y="674"/>
                  </a:lnTo>
                  <a:lnTo>
                    <a:pt x="2589" y="733"/>
                  </a:lnTo>
                  <a:lnTo>
                    <a:pt x="2618" y="793"/>
                  </a:lnTo>
                  <a:lnTo>
                    <a:pt x="2646" y="856"/>
                  </a:lnTo>
                  <a:lnTo>
                    <a:pt x="2669" y="918"/>
                  </a:lnTo>
                  <a:lnTo>
                    <a:pt x="2690" y="981"/>
                  </a:lnTo>
                  <a:lnTo>
                    <a:pt x="2706" y="1045"/>
                  </a:lnTo>
                  <a:lnTo>
                    <a:pt x="2720" y="1109"/>
                  </a:lnTo>
                  <a:lnTo>
                    <a:pt x="2731" y="1175"/>
                  </a:lnTo>
                  <a:lnTo>
                    <a:pt x="2739" y="1241"/>
                  </a:lnTo>
                  <a:lnTo>
                    <a:pt x="2744" y="1306"/>
                  </a:lnTo>
                  <a:lnTo>
                    <a:pt x="2745" y="1373"/>
                  </a:lnTo>
                  <a:lnTo>
                    <a:pt x="2744" y="1439"/>
                  </a:lnTo>
                  <a:lnTo>
                    <a:pt x="2739" y="1504"/>
                  </a:lnTo>
                  <a:lnTo>
                    <a:pt x="2731" y="1570"/>
                  </a:lnTo>
                  <a:lnTo>
                    <a:pt x="2720" y="1636"/>
                  </a:lnTo>
                  <a:lnTo>
                    <a:pt x="2706" y="1700"/>
                  </a:lnTo>
                  <a:lnTo>
                    <a:pt x="2690" y="1764"/>
                  </a:lnTo>
                  <a:lnTo>
                    <a:pt x="2669" y="1827"/>
                  </a:lnTo>
                  <a:lnTo>
                    <a:pt x="2646" y="1889"/>
                  </a:lnTo>
                  <a:lnTo>
                    <a:pt x="2618" y="1952"/>
                  </a:lnTo>
                  <a:lnTo>
                    <a:pt x="2589" y="2012"/>
                  </a:lnTo>
                  <a:lnTo>
                    <a:pt x="2556" y="2071"/>
                  </a:lnTo>
                  <a:lnTo>
                    <a:pt x="2520" y="2129"/>
                  </a:lnTo>
                  <a:lnTo>
                    <a:pt x="2481" y="2185"/>
                  </a:lnTo>
                  <a:lnTo>
                    <a:pt x="2438" y="2239"/>
                  </a:lnTo>
                  <a:lnTo>
                    <a:pt x="2393" y="2293"/>
                  </a:lnTo>
                  <a:lnTo>
                    <a:pt x="2344" y="2344"/>
                  </a:lnTo>
                  <a:lnTo>
                    <a:pt x="2319" y="2368"/>
                  </a:lnTo>
                  <a:lnTo>
                    <a:pt x="2293" y="2393"/>
                  </a:lnTo>
                  <a:lnTo>
                    <a:pt x="2267" y="2416"/>
                  </a:lnTo>
                  <a:lnTo>
                    <a:pt x="2240" y="2438"/>
                  </a:lnTo>
                  <a:lnTo>
                    <a:pt x="2213" y="2459"/>
                  </a:lnTo>
                  <a:lnTo>
                    <a:pt x="2185" y="2480"/>
                  </a:lnTo>
                  <a:lnTo>
                    <a:pt x="2158" y="2501"/>
                  </a:lnTo>
                  <a:lnTo>
                    <a:pt x="2129" y="2519"/>
                  </a:lnTo>
                  <a:lnTo>
                    <a:pt x="2100" y="2538"/>
                  </a:lnTo>
                  <a:lnTo>
                    <a:pt x="2071" y="2556"/>
                  </a:lnTo>
                  <a:lnTo>
                    <a:pt x="2042" y="2572"/>
                  </a:lnTo>
                  <a:lnTo>
                    <a:pt x="2012" y="2588"/>
                  </a:lnTo>
                  <a:lnTo>
                    <a:pt x="1982" y="2604"/>
                  </a:lnTo>
                  <a:lnTo>
                    <a:pt x="1952" y="2618"/>
                  </a:lnTo>
                  <a:lnTo>
                    <a:pt x="1921" y="2632"/>
                  </a:lnTo>
                  <a:lnTo>
                    <a:pt x="1890" y="2645"/>
                  </a:lnTo>
                  <a:lnTo>
                    <a:pt x="1859" y="2657"/>
                  </a:lnTo>
                  <a:lnTo>
                    <a:pt x="1827" y="2668"/>
                  </a:lnTo>
                  <a:lnTo>
                    <a:pt x="1796" y="2679"/>
                  </a:lnTo>
                  <a:lnTo>
                    <a:pt x="1764" y="2689"/>
                  </a:lnTo>
                  <a:lnTo>
                    <a:pt x="1732" y="2698"/>
                  </a:lnTo>
                  <a:lnTo>
                    <a:pt x="1700" y="2706"/>
                  </a:lnTo>
                  <a:lnTo>
                    <a:pt x="1668" y="2713"/>
                  </a:lnTo>
                  <a:lnTo>
                    <a:pt x="1635" y="2720"/>
                  </a:lnTo>
                  <a:lnTo>
                    <a:pt x="1603" y="2726"/>
                  </a:lnTo>
                  <a:lnTo>
                    <a:pt x="1570" y="2732"/>
                  </a:lnTo>
                  <a:lnTo>
                    <a:pt x="1537" y="2735"/>
                  </a:lnTo>
                  <a:lnTo>
                    <a:pt x="1505" y="2739"/>
                  </a:lnTo>
                  <a:lnTo>
                    <a:pt x="1472" y="2741"/>
                  </a:lnTo>
                  <a:lnTo>
                    <a:pt x="1439" y="2744"/>
                  </a:lnTo>
                  <a:lnTo>
                    <a:pt x="1406" y="2745"/>
                  </a:lnTo>
                  <a:lnTo>
                    <a:pt x="1372" y="2745"/>
                  </a:lnTo>
                  <a:lnTo>
                    <a:pt x="1339" y="2745"/>
                  </a:lnTo>
                  <a:lnTo>
                    <a:pt x="1307" y="2744"/>
                  </a:lnTo>
                  <a:lnTo>
                    <a:pt x="1274" y="2741"/>
                  </a:lnTo>
                  <a:lnTo>
                    <a:pt x="1241" y="2739"/>
                  </a:lnTo>
                  <a:lnTo>
                    <a:pt x="1208" y="2735"/>
                  </a:lnTo>
                  <a:lnTo>
                    <a:pt x="1175" y="2732"/>
                  </a:lnTo>
                  <a:lnTo>
                    <a:pt x="1143" y="2726"/>
                  </a:lnTo>
                  <a:lnTo>
                    <a:pt x="1110" y="2720"/>
                  </a:lnTo>
                  <a:lnTo>
                    <a:pt x="1078" y="2713"/>
                  </a:lnTo>
                  <a:lnTo>
                    <a:pt x="1045" y="2706"/>
                  </a:lnTo>
                  <a:lnTo>
                    <a:pt x="1013" y="2698"/>
                  </a:lnTo>
                  <a:lnTo>
                    <a:pt x="982" y="2689"/>
                  </a:lnTo>
                  <a:lnTo>
                    <a:pt x="949" y="2679"/>
                  </a:lnTo>
                  <a:lnTo>
                    <a:pt x="918" y="2668"/>
                  </a:lnTo>
                  <a:lnTo>
                    <a:pt x="887" y="2657"/>
                  </a:lnTo>
                  <a:lnTo>
                    <a:pt x="855" y="2645"/>
                  </a:lnTo>
                  <a:lnTo>
                    <a:pt x="824" y="2632"/>
                  </a:lnTo>
                  <a:lnTo>
                    <a:pt x="794" y="2618"/>
                  </a:lnTo>
                  <a:lnTo>
                    <a:pt x="763" y="2604"/>
                  </a:lnTo>
                  <a:lnTo>
                    <a:pt x="733" y="2588"/>
                  </a:lnTo>
                  <a:lnTo>
                    <a:pt x="704" y="2572"/>
                  </a:lnTo>
                  <a:lnTo>
                    <a:pt x="674" y="2556"/>
                  </a:lnTo>
                  <a:lnTo>
                    <a:pt x="645" y="2538"/>
                  </a:lnTo>
                  <a:lnTo>
                    <a:pt x="616" y="2519"/>
                  </a:lnTo>
                  <a:lnTo>
                    <a:pt x="588" y="2501"/>
                  </a:lnTo>
                  <a:lnTo>
                    <a:pt x="560" y="2480"/>
                  </a:lnTo>
                  <a:lnTo>
                    <a:pt x="532" y="2459"/>
                  </a:lnTo>
                  <a:lnTo>
                    <a:pt x="506" y="2438"/>
                  </a:lnTo>
                  <a:lnTo>
                    <a:pt x="478" y="2416"/>
                  </a:lnTo>
                  <a:lnTo>
                    <a:pt x="452" y="2393"/>
                  </a:lnTo>
                  <a:lnTo>
                    <a:pt x="427" y="2368"/>
                  </a:lnTo>
                  <a:lnTo>
                    <a:pt x="401" y="2344"/>
                  </a:lnTo>
                  <a:lnTo>
                    <a:pt x="353" y="2293"/>
                  </a:lnTo>
                  <a:lnTo>
                    <a:pt x="307" y="2239"/>
                  </a:lnTo>
                  <a:lnTo>
                    <a:pt x="265" y="2185"/>
                  </a:lnTo>
                  <a:lnTo>
                    <a:pt x="226" y="2129"/>
                  </a:lnTo>
                  <a:lnTo>
                    <a:pt x="190" y="2071"/>
                  </a:lnTo>
                  <a:lnTo>
                    <a:pt x="157" y="2012"/>
                  </a:lnTo>
                  <a:lnTo>
                    <a:pt x="127" y="1952"/>
                  </a:lnTo>
                  <a:lnTo>
                    <a:pt x="100" y="1889"/>
                  </a:lnTo>
                  <a:lnTo>
                    <a:pt x="77" y="1827"/>
                  </a:lnTo>
                  <a:lnTo>
                    <a:pt x="56" y="1764"/>
                  </a:lnTo>
                  <a:lnTo>
                    <a:pt x="39" y="1700"/>
                  </a:lnTo>
                  <a:lnTo>
                    <a:pt x="24" y="1636"/>
                  </a:lnTo>
                  <a:lnTo>
                    <a:pt x="13" y="1570"/>
                  </a:lnTo>
                  <a:lnTo>
                    <a:pt x="6" y="1504"/>
                  </a:lnTo>
                  <a:lnTo>
                    <a:pt x="1" y="1439"/>
                  </a:lnTo>
                  <a:lnTo>
                    <a:pt x="0" y="1373"/>
                  </a:lnTo>
                  <a:lnTo>
                    <a:pt x="1" y="1306"/>
                  </a:lnTo>
                  <a:lnTo>
                    <a:pt x="6" y="1241"/>
                  </a:lnTo>
                  <a:lnTo>
                    <a:pt x="13" y="1175"/>
                  </a:lnTo>
                  <a:lnTo>
                    <a:pt x="24" y="1109"/>
                  </a:lnTo>
                  <a:lnTo>
                    <a:pt x="39" y="1045"/>
                  </a:lnTo>
                  <a:lnTo>
                    <a:pt x="56" y="981"/>
                  </a:lnTo>
                  <a:lnTo>
                    <a:pt x="77" y="918"/>
                  </a:lnTo>
                  <a:lnTo>
                    <a:pt x="100" y="856"/>
                  </a:lnTo>
                  <a:lnTo>
                    <a:pt x="127" y="793"/>
                  </a:lnTo>
                  <a:lnTo>
                    <a:pt x="157" y="733"/>
                  </a:lnTo>
                  <a:lnTo>
                    <a:pt x="190" y="674"/>
                  </a:lnTo>
                  <a:lnTo>
                    <a:pt x="226" y="616"/>
                  </a:lnTo>
                  <a:lnTo>
                    <a:pt x="265" y="560"/>
                  </a:lnTo>
                  <a:lnTo>
                    <a:pt x="307" y="506"/>
                  </a:lnTo>
                  <a:lnTo>
                    <a:pt x="353" y="452"/>
                  </a:lnTo>
                  <a:lnTo>
                    <a:pt x="401" y="401"/>
                  </a:lnTo>
                  <a:close/>
                  <a:moveTo>
                    <a:pt x="414" y="414"/>
                  </a:moveTo>
                  <a:lnTo>
                    <a:pt x="366" y="464"/>
                  </a:lnTo>
                  <a:lnTo>
                    <a:pt x="321" y="517"/>
                  </a:lnTo>
                  <a:lnTo>
                    <a:pt x="279" y="571"/>
                  </a:lnTo>
                  <a:lnTo>
                    <a:pt x="241" y="626"/>
                  </a:lnTo>
                  <a:lnTo>
                    <a:pt x="205" y="684"/>
                  </a:lnTo>
                  <a:lnTo>
                    <a:pt x="173" y="742"/>
                  </a:lnTo>
                  <a:lnTo>
                    <a:pt x="144" y="801"/>
                  </a:lnTo>
                  <a:lnTo>
                    <a:pt x="117" y="862"/>
                  </a:lnTo>
                  <a:lnTo>
                    <a:pt x="94" y="923"/>
                  </a:lnTo>
                  <a:lnTo>
                    <a:pt x="74" y="986"/>
                  </a:lnTo>
                  <a:lnTo>
                    <a:pt x="57" y="1049"/>
                  </a:lnTo>
                  <a:lnTo>
                    <a:pt x="43" y="1114"/>
                  </a:lnTo>
                  <a:lnTo>
                    <a:pt x="32" y="1177"/>
                  </a:lnTo>
                  <a:lnTo>
                    <a:pt x="24" y="1243"/>
                  </a:lnTo>
                  <a:lnTo>
                    <a:pt x="20" y="1307"/>
                  </a:lnTo>
                  <a:lnTo>
                    <a:pt x="18" y="1373"/>
                  </a:lnTo>
                  <a:lnTo>
                    <a:pt x="20" y="1438"/>
                  </a:lnTo>
                  <a:lnTo>
                    <a:pt x="24" y="1502"/>
                  </a:lnTo>
                  <a:lnTo>
                    <a:pt x="32" y="1568"/>
                  </a:lnTo>
                  <a:lnTo>
                    <a:pt x="43" y="1631"/>
                  </a:lnTo>
                  <a:lnTo>
                    <a:pt x="57" y="1696"/>
                  </a:lnTo>
                  <a:lnTo>
                    <a:pt x="74" y="1759"/>
                  </a:lnTo>
                  <a:lnTo>
                    <a:pt x="94" y="1822"/>
                  </a:lnTo>
                  <a:lnTo>
                    <a:pt x="117" y="1883"/>
                  </a:lnTo>
                  <a:lnTo>
                    <a:pt x="144" y="1944"/>
                  </a:lnTo>
                  <a:lnTo>
                    <a:pt x="173" y="2003"/>
                  </a:lnTo>
                  <a:lnTo>
                    <a:pt x="205" y="2062"/>
                  </a:lnTo>
                  <a:lnTo>
                    <a:pt x="241" y="2119"/>
                  </a:lnTo>
                  <a:lnTo>
                    <a:pt x="279" y="2174"/>
                  </a:lnTo>
                  <a:lnTo>
                    <a:pt x="321" y="2228"/>
                  </a:lnTo>
                  <a:lnTo>
                    <a:pt x="366" y="2281"/>
                  </a:lnTo>
                  <a:lnTo>
                    <a:pt x="414" y="2331"/>
                  </a:lnTo>
                  <a:lnTo>
                    <a:pt x="439" y="2355"/>
                  </a:lnTo>
                  <a:lnTo>
                    <a:pt x="464" y="2379"/>
                  </a:lnTo>
                  <a:lnTo>
                    <a:pt x="490" y="2401"/>
                  </a:lnTo>
                  <a:lnTo>
                    <a:pt x="517" y="2424"/>
                  </a:lnTo>
                  <a:lnTo>
                    <a:pt x="544" y="2445"/>
                  </a:lnTo>
                  <a:lnTo>
                    <a:pt x="570" y="2466"/>
                  </a:lnTo>
                  <a:lnTo>
                    <a:pt x="599" y="2486"/>
                  </a:lnTo>
                  <a:lnTo>
                    <a:pt x="626" y="2504"/>
                  </a:lnTo>
                  <a:lnTo>
                    <a:pt x="655" y="2523"/>
                  </a:lnTo>
                  <a:lnTo>
                    <a:pt x="683" y="2540"/>
                  </a:lnTo>
                  <a:lnTo>
                    <a:pt x="713" y="2557"/>
                  </a:lnTo>
                  <a:lnTo>
                    <a:pt x="742" y="2572"/>
                  </a:lnTo>
                  <a:lnTo>
                    <a:pt x="772" y="2587"/>
                  </a:lnTo>
                  <a:lnTo>
                    <a:pt x="801" y="2601"/>
                  </a:lnTo>
                  <a:lnTo>
                    <a:pt x="832" y="2616"/>
                  </a:lnTo>
                  <a:lnTo>
                    <a:pt x="862" y="2628"/>
                  </a:lnTo>
                  <a:lnTo>
                    <a:pt x="893" y="2640"/>
                  </a:lnTo>
                  <a:lnTo>
                    <a:pt x="924" y="2651"/>
                  </a:lnTo>
                  <a:lnTo>
                    <a:pt x="955" y="2662"/>
                  </a:lnTo>
                  <a:lnTo>
                    <a:pt x="986" y="2671"/>
                  </a:lnTo>
                  <a:lnTo>
                    <a:pt x="1018" y="2680"/>
                  </a:lnTo>
                  <a:lnTo>
                    <a:pt x="1050" y="2688"/>
                  </a:lnTo>
                  <a:lnTo>
                    <a:pt x="1081" y="2696"/>
                  </a:lnTo>
                  <a:lnTo>
                    <a:pt x="1113" y="2702"/>
                  </a:lnTo>
                  <a:lnTo>
                    <a:pt x="1146" y="2708"/>
                  </a:lnTo>
                  <a:lnTo>
                    <a:pt x="1178" y="2713"/>
                  </a:lnTo>
                  <a:lnTo>
                    <a:pt x="1210" y="2717"/>
                  </a:lnTo>
                  <a:lnTo>
                    <a:pt x="1242" y="2721"/>
                  </a:lnTo>
                  <a:lnTo>
                    <a:pt x="1275" y="2723"/>
                  </a:lnTo>
                  <a:lnTo>
                    <a:pt x="1308" y="2725"/>
                  </a:lnTo>
                  <a:lnTo>
                    <a:pt x="1341" y="2726"/>
                  </a:lnTo>
                  <a:lnTo>
                    <a:pt x="1372" y="2727"/>
                  </a:lnTo>
                  <a:lnTo>
                    <a:pt x="1405" y="2726"/>
                  </a:lnTo>
                  <a:lnTo>
                    <a:pt x="1438" y="2725"/>
                  </a:lnTo>
                  <a:lnTo>
                    <a:pt x="1471" y="2723"/>
                  </a:lnTo>
                  <a:lnTo>
                    <a:pt x="1502" y="2721"/>
                  </a:lnTo>
                  <a:lnTo>
                    <a:pt x="1535" y="2717"/>
                  </a:lnTo>
                  <a:lnTo>
                    <a:pt x="1567" y="2713"/>
                  </a:lnTo>
                  <a:lnTo>
                    <a:pt x="1600" y="2708"/>
                  </a:lnTo>
                  <a:lnTo>
                    <a:pt x="1632" y="2702"/>
                  </a:lnTo>
                  <a:lnTo>
                    <a:pt x="1664" y="2696"/>
                  </a:lnTo>
                  <a:lnTo>
                    <a:pt x="1696" y="2688"/>
                  </a:lnTo>
                  <a:lnTo>
                    <a:pt x="1728" y="2680"/>
                  </a:lnTo>
                  <a:lnTo>
                    <a:pt x="1758" y="2671"/>
                  </a:lnTo>
                  <a:lnTo>
                    <a:pt x="1790" y="2662"/>
                  </a:lnTo>
                  <a:lnTo>
                    <a:pt x="1822" y="2651"/>
                  </a:lnTo>
                  <a:lnTo>
                    <a:pt x="1853" y="2640"/>
                  </a:lnTo>
                  <a:lnTo>
                    <a:pt x="1883" y="2628"/>
                  </a:lnTo>
                  <a:lnTo>
                    <a:pt x="1914" y="2616"/>
                  </a:lnTo>
                  <a:lnTo>
                    <a:pt x="1943" y="2601"/>
                  </a:lnTo>
                  <a:lnTo>
                    <a:pt x="1974" y="2587"/>
                  </a:lnTo>
                  <a:lnTo>
                    <a:pt x="2004" y="2572"/>
                  </a:lnTo>
                  <a:lnTo>
                    <a:pt x="2033" y="2557"/>
                  </a:lnTo>
                  <a:lnTo>
                    <a:pt x="2062" y="2540"/>
                  </a:lnTo>
                  <a:lnTo>
                    <a:pt x="2091" y="2523"/>
                  </a:lnTo>
                  <a:lnTo>
                    <a:pt x="2118" y="2504"/>
                  </a:lnTo>
                  <a:lnTo>
                    <a:pt x="2147" y="2486"/>
                  </a:lnTo>
                  <a:lnTo>
                    <a:pt x="2174" y="2466"/>
                  </a:lnTo>
                  <a:lnTo>
                    <a:pt x="2202" y="2445"/>
                  </a:lnTo>
                  <a:lnTo>
                    <a:pt x="2229" y="2424"/>
                  </a:lnTo>
                  <a:lnTo>
                    <a:pt x="2255" y="2401"/>
                  </a:lnTo>
                  <a:lnTo>
                    <a:pt x="2280" y="2379"/>
                  </a:lnTo>
                  <a:lnTo>
                    <a:pt x="2307" y="2355"/>
                  </a:lnTo>
                  <a:lnTo>
                    <a:pt x="2332" y="2331"/>
                  </a:lnTo>
                  <a:lnTo>
                    <a:pt x="2379" y="2281"/>
                  </a:lnTo>
                  <a:lnTo>
                    <a:pt x="2424" y="2228"/>
                  </a:lnTo>
                  <a:lnTo>
                    <a:pt x="2466" y="2174"/>
                  </a:lnTo>
                  <a:lnTo>
                    <a:pt x="2505" y="2119"/>
                  </a:lnTo>
                  <a:lnTo>
                    <a:pt x="2540" y="2062"/>
                  </a:lnTo>
                  <a:lnTo>
                    <a:pt x="2572" y="2003"/>
                  </a:lnTo>
                  <a:lnTo>
                    <a:pt x="2602" y="1944"/>
                  </a:lnTo>
                  <a:lnTo>
                    <a:pt x="2628" y="1883"/>
                  </a:lnTo>
                  <a:lnTo>
                    <a:pt x="2651" y="1822"/>
                  </a:lnTo>
                  <a:lnTo>
                    <a:pt x="2672" y="1759"/>
                  </a:lnTo>
                  <a:lnTo>
                    <a:pt x="2688" y="1696"/>
                  </a:lnTo>
                  <a:lnTo>
                    <a:pt x="2703" y="1631"/>
                  </a:lnTo>
                  <a:lnTo>
                    <a:pt x="2714" y="1568"/>
                  </a:lnTo>
                  <a:lnTo>
                    <a:pt x="2721" y="1502"/>
                  </a:lnTo>
                  <a:lnTo>
                    <a:pt x="2726" y="1438"/>
                  </a:lnTo>
                  <a:lnTo>
                    <a:pt x="2727" y="1373"/>
                  </a:lnTo>
                  <a:lnTo>
                    <a:pt x="2726" y="1307"/>
                  </a:lnTo>
                  <a:lnTo>
                    <a:pt x="2721" y="1243"/>
                  </a:lnTo>
                  <a:lnTo>
                    <a:pt x="2714" y="1177"/>
                  </a:lnTo>
                  <a:lnTo>
                    <a:pt x="2703" y="1114"/>
                  </a:lnTo>
                  <a:lnTo>
                    <a:pt x="2688" y="1049"/>
                  </a:lnTo>
                  <a:lnTo>
                    <a:pt x="2672" y="986"/>
                  </a:lnTo>
                  <a:lnTo>
                    <a:pt x="2651" y="923"/>
                  </a:lnTo>
                  <a:lnTo>
                    <a:pt x="2628" y="862"/>
                  </a:lnTo>
                  <a:lnTo>
                    <a:pt x="2602" y="801"/>
                  </a:lnTo>
                  <a:lnTo>
                    <a:pt x="2572" y="742"/>
                  </a:lnTo>
                  <a:lnTo>
                    <a:pt x="2540" y="684"/>
                  </a:lnTo>
                  <a:lnTo>
                    <a:pt x="2505" y="626"/>
                  </a:lnTo>
                  <a:lnTo>
                    <a:pt x="2466" y="571"/>
                  </a:lnTo>
                  <a:lnTo>
                    <a:pt x="2424" y="517"/>
                  </a:lnTo>
                  <a:lnTo>
                    <a:pt x="2379" y="464"/>
                  </a:lnTo>
                  <a:lnTo>
                    <a:pt x="2332" y="414"/>
                  </a:lnTo>
                  <a:lnTo>
                    <a:pt x="2307" y="390"/>
                  </a:lnTo>
                  <a:lnTo>
                    <a:pt x="2280" y="366"/>
                  </a:lnTo>
                  <a:lnTo>
                    <a:pt x="2255" y="344"/>
                  </a:lnTo>
                  <a:lnTo>
                    <a:pt x="2229" y="321"/>
                  </a:lnTo>
                  <a:lnTo>
                    <a:pt x="2202" y="300"/>
                  </a:lnTo>
                  <a:lnTo>
                    <a:pt x="2174" y="279"/>
                  </a:lnTo>
                  <a:lnTo>
                    <a:pt x="2147" y="259"/>
                  </a:lnTo>
                  <a:lnTo>
                    <a:pt x="2118" y="241"/>
                  </a:lnTo>
                  <a:lnTo>
                    <a:pt x="2091" y="222"/>
                  </a:lnTo>
                  <a:lnTo>
                    <a:pt x="2062" y="205"/>
                  </a:lnTo>
                  <a:lnTo>
                    <a:pt x="2033" y="188"/>
                  </a:lnTo>
                  <a:lnTo>
                    <a:pt x="2004" y="173"/>
                  </a:lnTo>
                  <a:lnTo>
                    <a:pt x="1974" y="158"/>
                  </a:lnTo>
                  <a:lnTo>
                    <a:pt x="1943" y="144"/>
                  </a:lnTo>
                  <a:lnTo>
                    <a:pt x="1914" y="130"/>
                  </a:lnTo>
                  <a:lnTo>
                    <a:pt x="1883" y="117"/>
                  </a:lnTo>
                  <a:lnTo>
                    <a:pt x="1853" y="105"/>
                  </a:lnTo>
                  <a:lnTo>
                    <a:pt x="1822" y="94"/>
                  </a:lnTo>
                  <a:lnTo>
                    <a:pt x="1790" y="83"/>
                  </a:lnTo>
                  <a:lnTo>
                    <a:pt x="1758" y="74"/>
                  </a:lnTo>
                  <a:lnTo>
                    <a:pt x="1728" y="65"/>
                  </a:lnTo>
                  <a:lnTo>
                    <a:pt x="1696" y="57"/>
                  </a:lnTo>
                  <a:lnTo>
                    <a:pt x="1664" y="49"/>
                  </a:lnTo>
                  <a:lnTo>
                    <a:pt x="1632" y="43"/>
                  </a:lnTo>
                  <a:lnTo>
                    <a:pt x="1600" y="37"/>
                  </a:lnTo>
                  <a:lnTo>
                    <a:pt x="1567" y="32"/>
                  </a:lnTo>
                  <a:lnTo>
                    <a:pt x="1535" y="28"/>
                  </a:lnTo>
                  <a:lnTo>
                    <a:pt x="1502" y="24"/>
                  </a:lnTo>
                  <a:lnTo>
                    <a:pt x="1471" y="22"/>
                  </a:lnTo>
                  <a:lnTo>
                    <a:pt x="1438" y="20"/>
                  </a:lnTo>
                  <a:lnTo>
                    <a:pt x="1405" y="19"/>
                  </a:lnTo>
                  <a:lnTo>
                    <a:pt x="1372" y="18"/>
                  </a:lnTo>
                  <a:lnTo>
                    <a:pt x="1341" y="19"/>
                  </a:lnTo>
                  <a:lnTo>
                    <a:pt x="1308" y="20"/>
                  </a:lnTo>
                  <a:lnTo>
                    <a:pt x="1275" y="22"/>
                  </a:lnTo>
                  <a:lnTo>
                    <a:pt x="1242" y="24"/>
                  </a:lnTo>
                  <a:lnTo>
                    <a:pt x="1210" y="28"/>
                  </a:lnTo>
                  <a:lnTo>
                    <a:pt x="1178" y="32"/>
                  </a:lnTo>
                  <a:lnTo>
                    <a:pt x="1146" y="37"/>
                  </a:lnTo>
                  <a:lnTo>
                    <a:pt x="1113" y="43"/>
                  </a:lnTo>
                  <a:lnTo>
                    <a:pt x="1081" y="49"/>
                  </a:lnTo>
                  <a:lnTo>
                    <a:pt x="1050" y="57"/>
                  </a:lnTo>
                  <a:lnTo>
                    <a:pt x="1018" y="65"/>
                  </a:lnTo>
                  <a:lnTo>
                    <a:pt x="986" y="74"/>
                  </a:lnTo>
                  <a:lnTo>
                    <a:pt x="955" y="83"/>
                  </a:lnTo>
                  <a:lnTo>
                    <a:pt x="924" y="94"/>
                  </a:lnTo>
                  <a:lnTo>
                    <a:pt x="893" y="105"/>
                  </a:lnTo>
                  <a:lnTo>
                    <a:pt x="862" y="117"/>
                  </a:lnTo>
                  <a:lnTo>
                    <a:pt x="832" y="130"/>
                  </a:lnTo>
                  <a:lnTo>
                    <a:pt x="801" y="144"/>
                  </a:lnTo>
                  <a:lnTo>
                    <a:pt x="772" y="158"/>
                  </a:lnTo>
                  <a:lnTo>
                    <a:pt x="742" y="173"/>
                  </a:lnTo>
                  <a:lnTo>
                    <a:pt x="713" y="188"/>
                  </a:lnTo>
                  <a:lnTo>
                    <a:pt x="683" y="205"/>
                  </a:lnTo>
                  <a:lnTo>
                    <a:pt x="655" y="222"/>
                  </a:lnTo>
                  <a:lnTo>
                    <a:pt x="626" y="241"/>
                  </a:lnTo>
                  <a:lnTo>
                    <a:pt x="599" y="259"/>
                  </a:lnTo>
                  <a:lnTo>
                    <a:pt x="570" y="279"/>
                  </a:lnTo>
                  <a:lnTo>
                    <a:pt x="544" y="300"/>
                  </a:lnTo>
                  <a:lnTo>
                    <a:pt x="517" y="321"/>
                  </a:lnTo>
                  <a:lnTo>
                    <a:pt x="490" y="344"/>
                  </a:lnTo>
                  <a:lnTo>
                    <a:pt x="464" y="366"/>
                  </a:lnTo>
                  <a:lnTo>
                    <a:pt x="439" y="390"/>
                  </a:lnTo>
                  <a:lnTo>
                    <a:pt x="414" y="414"/>
                  </a:lnTo>
                  <a:close/>
                </a:path>
              </a:pathLst>
            </a:custGeom>
            <a:solidFill>
              <a:srgbClr val="2C5882"/>
            </a:solidFill>
            <a:ln w="9525">
              <a:noFill/>
              <a:round/>
            </a:ln>
          </p:spPr>
          <p:txBody>
            <a:bodyPr/>
            <a:lstStyle/>
            <a:p>
              <a:endParaRPr lang="zh-CN" altLang="en-US"/>
            </a:p>
          </p:txBody>
        </p:sp>
        <p:sp>
          <p:nvSpPr>
            <p:cNvPr id="50190" name="Freeform 78"/>
            <p:cNvSpPr>
              <a:spLocks noEditPoints="1"/>
            </p:cNvSpPr>
            <p:nvPr/>
          </p:nvSpPr>
          <p:spPr bwMode="auto">
            <a:xfrm>
              <a:off x="559" y="1013"/>
              <a:ext cx="194" cy="54"/>
            </a:xfrm>
            <a:custGeom>
              <a:avLst/>
              <a:gdLst>
                <a:gd name="T0" fmla="*/ 0 w 584"/>
                <a:gd name="T1" fmla="*/ 0 h 162"/>
                <a:gd name="T2" fmla="*/ 0 w 584"/>
                <a:gd name="T3" fmla="*/ 0 h 162"/>
                <a:gd name="T4" fmla="*/ 0 w 584"/>
                <a:gd name="T5" fmla="*/ 0 h 162"/>
                <a:gd name="T6" fmla="*/ 0 w 584"/>
                <a:gd name="T7" fmla="*/ 0 h 162"/>
                <a:gd name="T8" fmla="*/ 0 w 584"/>
                <a:gd name="T9" fmla="*/ 0 h 162"/>
                <a:gd name="T10" fmla="*/ 0 w 584"/>
                <a:gd name="T11" fmla="*/ 0 h 162"/>
                <a:gd name="T12" fmla="*/ 0 w 584"/>
                <a:gd name="T13" fmla="*/ 0 h 162"/>
                <a:gd name="T14" fmla="*/ 0 w 584"/>
                <a:gd name="T15" fmla="*/ 0 h 162"/>
                <a:gd name="T16" fmla="*/ 0 w 584"/>
                <a:gd name="T17" fmla="*/ 0 h 162"/>
                <a:gd name="T18" fmla="*/ 0 w 584"/>
                <a:gd name="T19" fmla="*/ 0 h 162"/>
                <a:gd name="T20" fmla="*/ 0 w 584"/>
                <a:gd name="T21" fmla="*/ 0 h 162"/>
                <a:gd name="T22" fmla="*/ 0 w 584"/>
                <a:gd name="T23" fmla="*/ 0 h 162"/>
                <a:gd name="T24" fmla="*/ 0 w 584"/>
                <a:gd name="T25" fmla="*/ 0 h 162"/>
                <a:gd name="T26" fmla="*/ 0 w 584"/>
                <a:gd name="T27" fmla="*/ 0 h 162"/>
                <a:gd name="T28" fmla="*/ 0 w 584"/>
                <a:gd name="T29" fmla="*/ 0 h 162"/>
                <a:gd name="T30" fmla="*/ 0 w 584"/>
                <a:gd name="T31" fmla="*/ 0 h 162"/>
                <a:gd name="T32" fmla="*/ 0 w 584"/>
                <a:gd name="T33" fmla="*/ 0 h 162"/>
                <a:gd name="T34" fmla="*/ 0 w 584"/>
                <a:gd name="T35" fmla="*/ 0 h 162"/>
                <a:gd name="T36" fmla="*/ 0 w 584"/>
                <a:gd name="T37" fmla="*/ 0 h 162"/>
                <a:gd name="T38" fmla="*/ 0 w 584"/>
                <a:gd name="T39" fmla="*/ 0 h 162"/>
                <a:gd name="T40" fmla="*/ 0 w 584"/>
                <a:gd name="T41" fmla="*/ 0 h 162"/>
                <a:gd name="T42" fmla="*/ 0 w 584"/>
                <a:gd name="T43" fmla="*/ 0 h 162"/>
                <a:gd name="T44" fmla="*/ 0 w 584"/>
                <a:gd name="T45" fmla="*/ 0 h 162"/>
                <a:gd name="T46" fmla="*/ 0 w 584"/>
                <a:gd name="T47" fmla="*/ 0 h 162"/>
                <a:gd name="T48" fmla="*/ 0 w 584"/>
                <a:gd name="T49" fmla="*/ 0 h 162"/>
                <a:gd name="T50" fmla="*/ 0 w 584"/>
                <a:gd name="T51" fmla="*/ 0 h 162"/>
                <a:gd name="T52" fmla="*/ 0 w 584"/>
                <a:gd name="T53" fmla="*/ 0 h 162"/>
                <a:gd name="T54" fmla="*/ 0 w 584"/>
                <a:gd name="T55" fmla="*/ 0 h 162"/>
                <a:gd name="T56" fmla="*/ 0 w 584"/>
                <a:gd name="T57" fmla="*/ 0 h 162"/>
                <a:gd name="T58" fmla="*/ 0 w 584"/>
                <a:gd name="T59" fmla="*/ 0 h 162"/>
                <a:gd name="T60" fmla="*/ 0 w 584"/>
                <a:gd name="T61" fmla="*/ 0 h 162"/>
                <a:gd name="T62" fmla="*/ 0 w 584"/>
                <a:gd name="T63" fmla="*/ 0 h 162"/>
                <a:gd name="T64" fmla="*/ 1 w 584"/>
                <a:gd name="T65" fmla="*/ 0 h 162"/>
                <a:gd name="T66" fmla="*/ 1 w 584"/>
                <a:gd name="T67" fmla="*/ 0 h 162"/>
                <a:gd name="T68" fmla="*/ 1 w 584"/>
                <a:gd name="T69" fmla="*/ 0 h 162"/>
                <a:gd name="T70" fmla="*/ 0 w 584"/>
                <a:gd name="T71" fmla="*/ 0 h 162"/>
                <a:gd name="T72" fmla="*/ 0 w 584"/>
                <a:gd name="T73" fmla="*/ 0 h 162"/>
                <a:gd name="T74" fmla="*/ 1 w 584"/>
                <a:gd name="T75" fmla="*/ 0 h 162"/>
                <a:gd name="T76" fmla="*/ 1 w 584"/>
                <a:gd name="T77" fmla="*/ 0 h 162"/>
                <a:gd name="T78" fmla="*/ 1 w 584"/>
                <a:gd name="T79" fmla="*/ 0 h 162"/>
                <a:gd name="T80" fmla="*/ 1 w 584"/>
                <a:gd name="T81" fmla="*/ 0 h 162"/>
                <a:gd name="T82" fmla="*/ 1 w 584"/>
                <a:gd name="T83" fmla="*/ 0 h 162"/>
                <a:gd name="T84" fmla="*/ 1 w 584"/>
                <a:gd name="T85" fmla="*/ 0 h 162"/>
                <a:gd name="T86" fmla="*/ 1 w 584"/>
                <a:gd name="T87" fmla="*/ 0 h 162"/>
                <a:gd name="T88" fmla="*/ 1 w 584"/>
                <a:gd name="T89" fmla="*/ 0 h 162"/>
                <a:gd name="T90" fmla="*/ 1 w 584"/>
                <a:gd name="T91" fmla="*/ 0 h 162"/>
                <a:gd name="T92" fmla="*/ 1 w 584"/>
                <a:gd name="T93" fmla="*/ 0 h 162"/>
                <a:gd name="T94" fmla="*/ 1 w 584"/>
                <a:gd name="T95" fmla="*/ 0 h 162"/>
                <a:gd name="T96" fmla="*/ 1 w 584"/>
                <a:gd name="T97" fmla="*/ 0 h 162"/>
                <a:gd name="T98" fmla="*/ 1 w 584"/>
                <a:gd name="T99" fmla="*/ 0 h 162"/>
                <a:gd name="T100" fmla="*/ 1 w 584"/>
                <a:gd name="T101" fmla="*/ 0 h 162"/>
                <a:gd name="T102" fmla="*/ 1 w 584"/>
                <a:gd name="T103" fmla="*/ 0 h 162"/>
                <a:gd name="T104" fmla="*/ 1 w 584"/>
                <a:gd name="T105" fmla="*/ 0 h 162"/>
                <a:gd name="T106" fmla="*/ 1 w 584"/>
                <a:gd name="T107" fmla="*/ 0 h 162"/>
                <a:gd name="T108" fmla="*/ 1 w 584"/>
                <a:gd name="T109" fmla="*/ 0 h 162"/>
                <a:gd name="T110" fmla="*/ 1 w 584"/>
                <a:gd name="T111" fmla="*/ 0 h 162"/>
                <a:gd name="T112" fmla="*/ 1 w 584"/>
                <a:gd name="T113" fmla="*/ 0 h 162"/>
                <a:gd name="T114" fmla="*/ 1 w 584"/>
                <a:gd name="T115" fmla="*/ 0 h 162"/>
                <a:gd name="T116" fmla="*/ 1 w 584"/>
                <a:gd name="T117" fmla="*/ 0 h 1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84"/>
                <a:gd name="T178" fmla="*/ 0 h 162"/>
                <a:gd name="T179" fmla="*/ 584 w 584"/>
                <a:gd name="T180" fmla="*/ 162 h 1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84" h="162">
                  <a:moveTo>
                    <a:pt x="0" y="58"/>
                  </a:moveTo>
                  <a:lnTo>
                    <a:pt x="0" y="42"/>
                  </a:lnTo>
                  <a:lnTo>
                    <a:pt x="0" y="27"/>
                  </a:lnTo>
                  <a:lnTo>
                    <a:pt x="12" y="22"/>
                  </a:lnTo>
                  <a:lnTo>
                    <a:pt x="24" y="16"/>
                  </a:lnTo>
                  <a:lnTo>
                    <a:pt x="35" y="11"/>
                  </a:lnTo>
                  <a:lnTo>
                    <a:pt x="46" y="4"/>
                  </a:lnTo>
                  <a:lnTo>
                    <a:pt x="55" y="4"/>
                  </a:lnTo>
                  <a:lnTo>
                    <a:pt x="65" y="4"/>
                  </a:lnTo>
                  <a:lnTo>
                    <a:pt x="73" y="4"/>
                  </a:lnTo>
                  <a:lnTo>
                    <a:pt x="82" y="4"/>
                  </a:lnTo>
                  <a:lnTo>
                    <a:pt x="82" y="23"/>
                  </a:lnTo>
                  <a:lnTo>
                    <a:pt x="82" y="42"/>
                  </a:lnTo>
                  <a:lnTo>
                    <a:pt x="82" y="62"/>
                  </a:lnTo>
                  <a:lnTo>
                    <a:pt x="82" y="82"/>
                  </a:lnTo>
                  <a:lnTo>
                    <a:pt x="82" y="102"/>
                  </a:lnTo>
                  <a:lnTo>
                    <a:pt x="82" y="121"/>
                  </a:lnTo>
                  <a:lnTo>
                    <a:pt x="82" y="141"/>
                  </a:lnTo>
                  <a:lnTo>
                    <a:pt x="82" y="161"/>
                  </a:lnTo>
                  <a:lnTo>
                    <a:pt x="72" y="161"/>
                  </a:lnTo>
                  <a:lnTo>
                    <a:pt x="62" y="161"/>
                  </a:lnTo>
                  <a:lnTo>
                    <a:pt x="53" y="161"/>
                  </a:lnTo>
                  <a:lnTo>
                    <a:pt x="43" y="161"/>
                  </a:lnTo>
                  <a:lnTo>
                    <a:pt x="43" y="145"/>
                  </a:lnTo>
                  <a:lnTo>
                    <a:pt x="43" y="130"/>
                  </a:lnTo>
                  <a:lnTo>
                    <a:pt x="43" y="115"/>
                  </a:lnTo>
                  <a:lnTo>
                    <a:pt x="43" y="98"/>
                  </a:lnTo>
                  <a:lnTo>
                    <a:pt x="43" y="83"/>
                  </a:lnTo>
                  <a:lnTo>
                    <a:pt x="43" y="68"/>
                  </a:lnTo>
                  <a:lnTo>
                    <a:pt x="43" y="52"/>
                  </a:lnTo>
                  <a:lnTo>
                    <a:pt x="43" y="37"/>
                  </a:lnTo>
                  <a:lnTo>
                    <a:pt x="33" y="44"/>
                  </a:lnTo>
                  <a:lnTo>
                    <a:pt x="22" y="49"/>
                  </a:lnTo>
                  <a:lnTo>
                    <a:pt x="11" y="53"/>
                  </a:lnTo>
                  <a:lnTo>
                    <a:pt x="0" y="58"/>
                  </a:lnTo>
                  <a:close/>
                  <a:moveTo>
                    <a:pt x="143" y="121"/>
                  </a:moveTo>
                  <a:lnTo>
                    <a:pt x="153" y="121"/>
                  </a:lnTo>
                  <a:lnTo>
                    <a:pt x="163" y="121"/>
                  </a:lnTo>
                  <a:lnTo>
                    <a:pt x="173" y="121"/>
                  </a:lnTo>
                  <a:lnTo>
                    <a:pt x="183" y="121"/>
                  </a:lnTo>
                  <a:lnTo>
                    <a:pt x="184" y="126"/>
                  </a:lnTo>
                  <a:lnTo>
                    <a:pt x="185" y="130"/>
                  </a:lnTo>
                  <a:lnTo>
                    <a:pt x="187" y="133"/>
                  </a:lnTo>
                  <a:lnTo>
                    <a:pt x="189" y="135"/>
                  </a:lnTo>
                  <a:lnTo>
                    <a:pt x="193" y="138"/>
                  </a:lnTo>
                  <a:lnTo>
                    <a:pt x="195" y="140"/>
                  </a:lnTo>
                  <a:lnTo>
                    <a:pt x="198" y="141"/>
                  </a:lnTo>
                  <a:lnTo>
                    <a:pt x="203" y="141"/>
                  </a:lnTo>
                  <a:lnTo>
                    <a:pt x="209" y="140"/>
                  </a:lnTo>
                  <a:lnTo>
                    <a:pt x="216" y="138"/>
                  </a:lnTo>
                  <a:lnTo>
                    <a:pt x="220" y="133"/>
                  </a:lnTo>
                  <a:lnTo>
                    <a:pt x="224" y="129"/>
                  </a:lnTo>
                  <a:lnTo>
                    <a:pt x="227" y="121"/>
                  </a:lnTo>
                  <a:lnTo>
                    <a:pt x="229" y="112"/>
                  </a:lnTo>
                  <a:lnTo>
                    <a:pt x="230" y="103"/>
                  </a:lnTo>
                  <a:lnTo>
                    <a:pt x="230" y="92"/>
                  </a:lnTo>
                  <a:lnTo>
                    <a:pt x="221" y="96"/>
                  </a:lnTo>
                  <a:lnTo>
                    <a:pt x="213" y="99"/>
                  </a:lnTo>
                  <a:lnTo>
                    <a:pt x="204" y="100"/>
                  </a:lnTo>
                  <a:lnTo>
                    <a:pt x="194" y="100"/>
                  </a:lnTo>
                  <a:lnTo>
                    <a:pt x="183" y="99"/>
                  </a:lnTo>
                  <a:lnTo>
                    <a:pt x="172" y="97"/>
                  </a:lnTo>
                  <a:lnTo>
                    <a:pt x="163" y="93"/>
                  </a:lnTo>
                  <a:lnTo>
                    <a:pt x="155" y="87"/>
                  </a:lnTo>
                  <a:lnTo>
                    <a:pt x="150" y="81"/>
                  </a:lnTo>
                  <a:lnTo>
                    <a:pt x="145" y="73"/>
                  </a:lnTo>
                  <a:lnTo>
                    <a:pt x="142" y="69"/>
                  </a:lnTo>
                  <a:lnTo>
                    <a:pt x="141" y="63"/>
                  </a:lnTo>
                  <a:lnTo>
                    <a:pt x="140" y="59"/>
                  </a:lnTo>
                  <a:lnTo>
                    <a:pt x="140" y="53"/>
                  </a:lnTo>
                  <a:lnTo>
                    <a:pt x="140" y="47"/>
                  </a:lnTo>
                  <a:lnTo>
                    <a:pt x="141" y="41"/>
                  </a:lnTo>
                  <a:lnTo>
                    <a:pt x="142" y="37"/>
                  </a:lnTo>
                  <a:lnTo>
                    <a:pt x="145" y="32"/>
                  </a:lnTo>
                  <a:lnTo>
                    <a:pt x="150" y="23"/>
                  </a:lnTo>
                  <a:lnTo>
                    <a:pt x="158" y="16"/>
                  </a:lnTo>
                  <a:lnTo>
                    <a:pt x="166" y="10"/>
                  </a:lnTo>
                  <a:lnTo>
                    <a:pt x="177" y="5"/>
                  </a:lnTo>
                  <a:lnTo>
                    <a:pt x="189" y="2"/>
                  </a:lnTo>
                  <a:lnTo>
                    <a:pt x="204" y="0"/>
                  </a:lnTo>
                  <a:lnTo>
                    <a:pt x="212" y="0"/>
                  </a:lnTo>
                  <a:lnTo>
                    <a:pt x="219" y="1"/>
                  </a:lnTo>
                  <a:lnTo>
                    <a:pt x="227" y="2"/>
                  </a:lnTo>
                  <a:lnTo>
                    <a:pt x="233" y="4"/>
                  </a:lnTo>
                  <a:lnTo>
                    <a:pt x="239" y="6"/>
                  </a:lnTo>
                  <a:lnTo>
                    <a:pt x="244" y="10"/>
                  </a:lnTo>
                  <a:lnTo>
                    <a:pt x="248" y="14"/>
                  </a:lnTo>
                  <a:lnTo>
                    <a:pt x="253" y="17"/>
                  </a:lnTo>
                  <a:lnTo>
                    <a:pt x="257" y="23"/>
                  </a:lnTo>
                  <a:lnTo>
                    <a:pt x="260" y="27"/>
                  </a:lnTo>
                  <a:lnTo>
                    <a:pt x="263" y="34"/>
                  </a:lnTo>
                  <a:lnTo>
                    <a:pt x="265" y="39"/>
                  </a:lnTo>
                  <a:lnTo>
                    <a:pt x="268" y="53"/>
                  </a:lnTo>
                  <a:lnTo>
                    <a:pt x="269" y="70"/>
                  </a:lnTo>
                  <a:lnTo>
                    <a:pt x="269" y="81"/>
                  </a:lnTo>
                  <a:lnTo>
                    <a:pt x="269" y="92"/>
                  </a:lnTo>
                  <a:lnTo>
                    <a:pt x="268" y="102"/>
                  </a:lnTo>
                  <a:lnTo>
                    <a:pt x="266" y="110"/>
                  </a:lnTo>
                  <a:lnTo>
                    <a:pt x="265" y="119"/>
                  </a:lnTo>
                  <a:lnTo>
                    <a:pt x="262" y="127"/>
                  </a:lnTo>
                  <a:lnTo>
                    <a:pt x="258" y="133"/>
                  </a:lnTo>
                  <a:lnTo>
                    <a:pt x="255" y="140"/>
                  </a:lnTo>
                  <a:lnTo>
                    <a:pt x="251" y="145"/>
                  </a:lnTo>
                  <a:lnTo>
                    <a:pt x="245" y="150"/>
                  </a:lnTo>
                  <a:lnTo>
                    <a:pt x="240" y="153"/>
                  </a:lnTo>
                  <a:lnTo>
                    <a:pt x="233" y="156"/>
                  </a:lnTo>
                  <a:lnTo>
                    <a:pt x="227" y="158"/>
                  </a:lnTo>
                  <a:lnTo>
                    <a:pt x="220" y="161"/>
                  </a:lnTo>
                  <a:lnTo>
                    <a:pt x="211" y="162"/>
                  </a:lnTo>
                  <a:lnTo>
                    <a:pt x="204" y="162"/>
                  </a:lnTo>
                  <a:lnTo>
                    <a:pt x="189" y="162"/>
                  </a:lnTo>
                  <a:lnTo>
                    <a:pt x="176" y="160"/>
                  </a:lnTo>
                  <a:lnTo>
                    <a:pt x="166" y="156"/>
                  </a:lnTo>
                  <a:lnTo>
                    <a:pt x="158" y="152"/>
                  </a:lnTo>
                  <a:lnTo>
                    <a:pt x="154" y="149"/>
                  </a:lnTo>
                  <a:lnTo>
                    <a:pt x="151" y="146"/>
                  </a:lnTo>
                  <a:lnTo>
                    <a:pt x="149" y="143"/>
                  </a:lnTo>
                  <a:lnTo>
                    <a:pt x="147" y="139"/>
                  </a:lnTo>
                  <a:lnTo>
                    <a:pt x="143" y="131"/>
                  </a:lnTo>
                  <a:lnTo>
                    <a:pt x="143" y="121"/>
                  </a:lnTo>
                  <a:close/>
                  <a:moveTo>
                    <a:pt x="181" y="51"/>
                  </a:moveTo>
                  <a:lnTo>
                    <a:pt x="181" y="58"/>
                  </a:lnTo>
                  <a:lnTo>
                    <a:pt x="183" y="63"/>
                  </a:lnTo>
                  <a:lnTo>
                    <a:pt x="184" y="68"/>
                  </a:lnTo>
                  <a:lnTo>
                    <a:pt x="187" y="71"/>
                  </a:lnTo>
                  <a:lnTo>
                    <a:pt x="190" y="74"/>
                  </a:lnTo>
                  <a:lnTo>
                    <a:pt x="195" y="76"/>
                  </a:lnTo>
                  <a:lnTo>
                    <a:pt x="200" y="77"/>
                  </a:lnTo>
                  <a:lnTo>
                    <a:pt x="206" y="77"/>
                  </a:lnTo>
                  <a:lnTo>
                    <a:pt x="211" y="77"/>
                  </a:lnTo>
                  <a:lnTo>
                    <a:pt x="216" y="76"/>
                  </a:lnTo>
                  <a:lnTo>
                    <a:pt x="220" y="74"/>
                  </a:lnTo>
                  <a:lnTo>
                    <a:pt x="223" y="71"/>
                  </a:lnTo>
                  <a:lnTo>
                    <a:pt x="225" y="68"/>
                  </a:lnTo>
                  <a:lnTo>
                    <a:pt x="228" y="63"/>
                  </a:lnTo>
                  <a:lnTo>
                    <a:pt x="229" y="58"/>
                  </a:lnTo>
                  <a:lnTo>
                    <a:pt x="230" y="51"/>
                  </a:lnTo>
                  <a:lnTo>
                    <a:pt x="229" y="45"/>
                  </a:lnTo>
                  <a:lnTo>
                    <a:pt x="228" y="39"/>
                  </a:lnTo>
                  <a:lnTo>
                    <a:pt x="225" y="35"/>
                  </a:lnTo>
                  <a:lnTo>
                    <a:pt x="223" y="30"/>
                  </a:lnTo>
                  <a:lnTo>
                    <a:pt x="220" y="27"/>
                  </a:lnTo>
                  <a:lnTo>
                    <a:pt x="216" y="25"/>
                  </a:lnTo>
                  <a:lnTo>
                    <a:pt x="211" y="24"/>
                  </a:lnTo>
                  <a:lnTo>
                    <a:pt x="206" y="23"/>
                  </a:lnTo>
                  <a:lnTo>
                    <a:pt x="200" y="24"/>
                  </a:lnTo>
                  <a:lnTo>
                    <a:pt x="195" y="25"/>
                  </a:lnTo>
                  <a:lnTo>
                    <a:pt x="190" y="27"/>
                  </a:lnTo>
                  <a:lnTo>
                    <a:pt x="187" y="30"/>
                  </a:lnTo>
                  <a:lnTo>
                    <a:pt x="184" y="35"/>
                  </a:lnTo>
                  <a:lnTo>
                    <a:pt x="183" y="39"/>
                  </a:lnTo>
                  <a:lnTo>
                    <a:pt x="181" y="45"/>
                  </a:lnTo>
                  <a:lnTo>
                    <a:pt x="181" y="51"/>
                  </a:lnTo>
                  <a:close/>
                  <a:moveTo>
                    <a:pt x="318" y="58"/>
                  </a:moveTo>
                  <a:lnTo>
                    <a:pt x="318" y="42"/>
                  </a:lnTo>
                  <a:lnTo>
                    <a:pt x="318" y="27"/>
                  </a:lnTo>
                  <a:lnTo>
                    <a:pt x="331" y="22"/>
                  </a:lnTo>
                  <a:lnTo>
                    <a:pt x="343" y="16"/>
                  </a:lnTo>
                  <a:lnTo>
                    <a:pt x="353" y="11"/>
                  </a:lnTo>
                  <a:lnTo>
                    <a:pt x="364" y="4"/>
                  </a:lnTo>
                  <a:lnTo>
                    <a:pt x="373" y="4"/>
                  </a:lnTo>
                  <a:lnTo>
                    <a:pt x="383" y="4"/>
                  </a:lnTo>
                  <a:lnTo>
                    <a:pt x="392" y="4"/>
                  </a:lnTo>
                  <a:lnTo>
                    <a:pt x="401" y="4"/>
                  </a:lnTo>
                  <a:lnTo>
                    <a:pt x="401" y="23"/>
                  </a:lnTo>
                  <a:lnTo>
                    <a:pt x="401" y="42"/>
                  </a:lnTo>
                  <a:lnTo>
                    <a:pt x="401" y="62"/>
                  </a:lnTo>
                  <a:lnTo>
                    <a:pt x="401" y="82"/>
                  </a:lnTo>
                  <a:lnTo>
                    <a:pt x="401" y="102"/>
                  </a:lnTo>
                  <a:lnTo>
                    <a:pt x="401" y="121"/>
                  </a:lnTo>
                  <a:lnTo>
                    <a:pt x="401" y="141"/>
                  </a:lnTo>
                  <a:lnTo>
                    <a:pt x="401" y="161"/>
                  </a:lnTo>
                  <a:lnTo>
                    <a:pt x="391" y="161"/>
                  </a:lnTo>
                  <a:lnTo>
                    <a:pt x="381" y="161"/>
                  </a:lnTo>
                  <a:lnTo>
                    <a:pt x="371" y="161"/>
                  </a:lnTo>
                  <a:lnTo>
                    <a:pt x="361" y="161"/>
                  </a:lnTo>
                  <a:lnTo>
                    <a:pt x="361" y="145"/>
                  </a:lnTo>
                  <a:lnTo>
                    <a:pt x="361" y="130"/>
                  </a:lnTo>
                  <a:lnTo>
                    <a:pt x="361" y="115"/>
                  </a:lnTo>
                  <a:lnTo>
                    <a:pt x="361" y="98"/>
                  </a:lnTo>
                  <a:lnTo>
                    <a:pt x="361" y="83"/>
                  </a:lnTo>
                  <a:lnTo>
                    <a:pt x="361" y="68"/>
                  </a:lnTo>
                  <a:lnTo>
                    <a:pt x="361" y="52"/>
                  </a:lnTo>
                  <a:lnTo>
                    <a:pt x="361" y="37"/>
                  </a:lnTo>
                  <a:lnTo>
                    <a:pt x="351" y="44"/>
                  </a:lnTo>
                  <a:lnTo>
                    <a:pt x="340" y="49"/>
                  </a:lnTo>
                  <a:lnTo>
                    <a:pt x="329" y="53"/>
                  </a:lnTo>
                  <a:lnTo>
                    <a:pt x="318" y="58"/>
                  </a:lnTo>
                  <a:close/>
                  <a:moveTo>
                    <a:pt x="460" y="117"/>
                  </a:moveTo>
                  <a:lnTo>
                    <a:pt x="469" y="117"/>
                  </a:lnTo>
                  <a:lnTo>
                    <a:pt x="479" y="117"/>
                  </a:lnTo>
                  <a:lnTo>
                    <a:pt x="489" y="117"/>
                  </a:lnTo>
                  <a:lnTo>
                    <a:pt x="499" y="117"/>
                  </a:lnTo>
                  <a:lnTo>
                    <a:pt x="499" y="122"/>
                  </a:lnTo>
                  <a:lnTo>
                    <a:pt x="501" y="127"/>
                  </a:lnTo>
                  <a:lnTo>
                    <a:pt x="502" y="131"/>
                  </a:lnTo>
                  <a:lnTo>
                    <a:pt x="506" y="134"/>
                  </a:lnTo>
                  <a:lnTo>
                    <a:pt x="508" y="137"/>
                  </a:lnTo>
                  <a:lnTo>
                    <a:pt x="512" y="139"/>
                  </a:lnTo>
                  <a:lnTo>
                    <a:pt x="517" y="140"/>
                  </a:lnTo>
                  <a:lnTo>
                    <a:pt x="521" y="141"/>
                  </a:lnTo>
                  <a:lnTo>
                    <a:pt x="526" y="141"/>
                  </a:lnTo>
                  <a:lnTo>
                    <a:pt x="531" y="140"/>
                  </a:lnTo>
                  <a:lnTo>
                    <a:pt x="535" y="138"/>
                  </a:lnTo>
                  <a:lnTo>
                    <a:pt x="538" y="134"/>
                  </a:lnTo>
                  <a:lnTo>
                    <a:pt x="541" y="131"/>
                  </a:lnTo>
                  <a:lnTo>
                    <a:pt x="543" y="127"/>
                  </a:lnTo>
                  <a:lnTo>
                    <a:pt x="544" y="122"/>
                  </a:lnTo>
                  <a:lnTo>
                    <a:pt x="545" y="117"/>
                  </a:lnTo>
                  <a:lnTo>
                    <a:pt x="544" y="110"/>
                  </a:lnTo>
                  <a:lnTo>
                    <a:pt x="542" y="105"/>
                  </a:lnTo>
                  <a:lnTo>
                    <a:pt x="538" y="100"/>
                  </a:lnTo>
                  <a:lnTo>
                    <a:pt x="534" y="97"/>
                  </a:lnTo>
                  <a:lnTo>
                    <a:pt x="527" y="95"/>
                  </a:lnTo>
                  <a:lnTo>
                    <a:pt x="520" y="93"/>
                  </a:lnTo>
                  <a:lnTo>
                    <a:pt x="511" y="92"/>
                  </a:lnTo>
                  <a:lnTo>
                    <a:pt x="501" y="92"/>
                  </a:lnTo>
                  <a:lnTo>
                    <a:pt x="501" y="81"/>
                  </a:lnTo>
                  <a:lnTo>
                    <a:pt x="501" y="69"/>
                  </a:lnTo>
                  <a:lnTo>
                    <a:pt x="511" y="69"/>
                  </a:lnTo>
                  <a:lnTo>
                    <a:pt x="520" y="68"/>
                  </a:lnTo>
                  <a:lnTo>
                    <a:pt x="527" y="65"/>
                  </a:lnTo>
                  <a:lnTo>
                    <a:pt x="534" y="63"/>
                  </a:lnTo>
                  <a:lnTo>
                    <a:pt x="538" y="60"/>
                  </a:lnTo>
                  <a:lnTo>
                    <a:pt x="542" y="56"/>
                  </a:lnTo>
                  <a:lnTo>
                    <a:pt x="544" y="50"/>
                  </a:lnTo>
                  <a:lnTo>
                    <a:pt x="545" y="45"/>
                  </a:lnTo>
                  <a:lnTo>
                    <a:pt x="544" y="39"/>
                  </a:lnTo>
                  <a:lnTo>
                    <a:pt x="543" y="35"/>
                  </a:lnTo>
                  <a:lnTo>
                    <a:pt x="542" y="32"/>
                  </a:lnTo>
                  <a:lnTo>
                    <a:pt x="538" y="28"/>
                  </a:lnTo>
                  <a:lnTo>
                    <a:pt x="536" y="26"/>
                  </a:lnTo>
                  <a:lnTo>
                    <a:pt x="532" y="24"/>
                  </a:lnTo>
                  <a:lnTo>
                    <a:pt x="527" y="24"/>
                  </a:lnTo>
                  <a:lnTo>
                    <a:pt x="522" y="23"/>
                  </a:lnTo>
                  <a:lnTo>
                    <a:pt x="518" y="24"/>
                  </a:lnTo>
                  <a:lnTo>
                    <a:pt x="513" y="25"/>
                  </a:lnTo>
                  <a:lnTo>
                    <a:pt x="510" y="27"/>
                  </a:lnTo>
                  <a:lnTo>
                    <a:pt x="508" y="29"/>
                  </a:lnTo>
                  <a:lnTo>
                    <a:pt x="504" y="33"/>
                  </a:lnTo>
                  <a:lnTo>
                    <a:pt x="503" y="36"/>
                  </a:lnTo>
                  <a:lnTo>
                    <a:pt x="502" y="40"/>
                  </a:lnTo>
                  <a:lnTo>
                    <a:pt x="501" y="45"/>
                  </a:lnTo>
                  <a:lnTo>
                    <a:pt x="491" y="45"/>
                  </a:lnTo>
                  <a:lnTo>
                    <a:pt x="481" y="45"/>
                  </a:lnTo>
                  <a:lnTo>
                    <a:pt x="472" y="45"/>
                  </a:lnTo>
                  <a:lnTo>
                    <a:pt x="462" y="45"/>
                  </a:lnTo>
                  <a:lnTo>
                    <a:pt x="463" y="35"/>
                  </a:lnTo>
                  <a:lnTo>
                    <a:pt x="466" y="26"/>
                  </a:lnTo>
                  <a:lnTo>
                    <a:pt x="471" y="18"/>
                  </a:lnTo>
                  <a:lnTo>
                    <a:pt x="477" y="12"/>
                  </a:lnTo>
                  <a:lnTo>
                    <a:pt x="486" y="7"/>
                  </a:lnTo>
                  <a:lnTo>
                    <a:pt x="497" y="3"/>
                  </a:lnTo>
                  <a:lnTo>
                    <a:pt x="509" y="1"/>
                  </a:lnTo>
                  <a:lnTo>
                    <a:pt x="522" y="0"/>
                  </a:lnTo>
                  <a:lnTo>
                    <a:pt x="536" y="2"/>
                  </a:lnTo>
                  <a:lnTo>
                    <a:pt x="548" y="4"/>
                  </a:lnTo>
                  <a:lnTo>
                    <a:pt x="558" y="7"/>
                  </a:lnTo>
                  <a:lnTo>
                    <a:pt x="567" y="12"/>
                  </a:lnTo>
                  <a:lnTo>
                    <a:pt x="573" y="17"/>
                  </a:lnTo>
                  <a:lnTo>
                    <a:pt x="579" y="24"/>
                  </a:lnTo>
                  <a:lnTo>
                    <a:pt x="582" y="32"/>
                  </a:lnTo>
                  <a:lnTo>
                    <a:pt x="583" y="40"/>
                  </a:lnTo>
                  <a:lnTo>
                    <a:pt x="583" y="48"/>
                  </a:lnTo>
                  <a:lnTo>
                    <a:pt x="581" y="54"/>
                  </a:lnTo>
                  <a:lnTo>
                    <a:pt x="579" y="60"/>
                  </a:lnTo>
                  <a:lnTo>
                    <a:pt x="574" y="65"/>
                  </a:lnTo>
                  <a:lnTo>
                    <a:pt x="570" y="70"/>
                  </a:lnTo>
                  <a:lnTo>
                    <a:pt x="564" y="74"/>
                  </a:lnTo>
                  <a:lnTo>
                    <a:pt x="557" y="76"/>
                  </a:lnTo>
                  <a:lnTo>
                    <a:pt x="549" y="79"/>
                  </a:lnTo>
                  <a:lnTo>
                    <a:pt x="557" y="82"/>
                  </a:lnTo>
                  <a:lnTo>
                    <a:pt x="564" y="85"/>
                  </a:lnTo>
                  <a:lnTo>
                    <a:pt x="570" y="89"/>
                  </a:lnTo>
                  <a:lnTo>
                    <a:pt x="576" y="94"/>
                  </a:lnTo>
                  <a:lnTo>
                    <a:pt x="579" y="100"/>
                  </a:lnTo>
                  <a:lnTo>
                    <a:pt x="582" y="106"/>
                  </a:lnTo>
                  <a:lnTo>
                    <a:pt x="584" y="114"/>
                  </a:lnTo>
                  <a:lnTo>
                    <a:pt x="584" y="121"/>
                  </a:lnTo>
                  <a:lnTo>
                    <a:pt x="582" y="130"/>
                  </a:lnTo>
                  <a:lnTo>
                    <a:pt x="579" y="138"/>
                  </a:lnTo>
                  <a:lnTo>
                    <a:pt x="573" y="145"/>
                  </a:lnTo>
                  <a:lnTo>
                    <a:pt x="566" y="151"/>
                  </a:lnTo>
                  <a:lnTo>
                    <a:pt x="557" y="155"/>
                  </a:lnTo>
                  <a:lnTo>
                    <a:pt x="546" y="158"/>
                  </a:lnTo>
                  <a:lnTo>
                    <a:pt x="534" y="161"/>
                  </a:lnTo>
                  <a:lnTo>
                    <a:pt x="521" y="162"/>
                  </a:lnTo>
                  <a:lnTo>
                    <a:pt x="506" y="162"/>
                  </a:lnTo>
                  <a:lnTo>
                    <a:pt x="494" y="160"/>
                  </a:lnTo>
                  <a:lnTo>
                    <a:pt x="483" y="156"/>
                  </a:lnTo>
                  <a:lnTo>
                    <a:pt x="474" y="151"/>
                  </a:lnTo>
                  <a:lnTo>
                    <a:pt x="471" y="147"/>
                  </a:lnTo>
                  <a:lnTo>
                    <a:pt x="467" y="144"/>
                  </a:lnTo>
                  <a:lnTo>
                    <a:pt x="465" y="141"/>
                  </a:lnTo>
                  <a:lnTo>
                    <a:pt x="463" y="137"/>
                  </a:lnTo>
                  <a:lnTo>
                    <a:pt x="461" y="132"/>
                  </a:lnTo>
                  <a:lnTo>
                    <a:pt x="460" y="128"/>
                  </a:lnTo>
                  <a:lnTo>
                    <a:pt x="460" y="122"/>
                  </a:lnTo>
                  <a:lnTo>
                    <a:pt x="460" y="117"/>
                  </a:lnTo>
                  <a:close/>
                </a:path>
              </a:pathLst>
            </a:custGeom>
            <a:solidFill>
              <a:srgbClr val="2C5882"/>
            </a:solidFill>
            <a:ln w="9525">
              <a:noFill/>
              <a:round/>
            </a:ln>
          </p:spPr>
          <p:txBody>
            <a:bodyPr/>
            <a:lstStyle/>
            <a:p>
              <a:endParaRPr lang="zh-CN" altLang="en-US"/>
            </a:p>
          </p:txBody>
        </p:sp>
        <p:sp>
          <p:nvSpPr>
            <p:cNvPr id="50191" name="Freeform 77"/>
            <p:cNvSpPr/>
            <p:nvPr/>
          </p:nvSpPr>
          <p:spPr bwMode="auto">
            <a:xfrm>
              <a:off x="543" y="703"/>
              <a:ext cx="224" cy="289"/>
            </a:xfrm>
            <a:custGeom>
              <a:avLst/>
              <a:gdLst>
                <a:gd name="T0" fmla="*/ 0 w 670"/>
                <a:gd name="T1" fmla="*/ 0 h 866"/>
                <a:gd name="T2" fmla="*/ 0 w 670"/>
                <a:gd name="T3" fmla="*/ 0 h 866"/>
                <a:gd name="T4" fmla="*/ 0 w 670"/>
                <a:gd name="T5" fmla="*/ 0 h 866"/>
                <a:gd name="T6" fmla="*/ 0 w 670"/>
                <a:gd name="T7" fmla="*/ 0 h 866"/>
                <a:gd name="T8" fmla="*/ 0 w 670"/>
                <a:gd name="T9" fmla="*/ 0 h 866"/>
                <a:gd name="T10" fmla="*/ 0 w 670"/>
                <a:gd name="T11" fmla="*/ 0 h 866"/>
                <a:gd name="T12" fmla="*/ 0 w 670"/>
                <a:gd name="T13" fmla="*/ 0 h 866"/>
                <a:gd name="T14" fmla="*/ 0 w 670"/>
                <a:gd name="T15" fmla="*/ 0 h 866"/>
                <a:gd name="T16" fmla="*/ 0 w 670"/>
                <a:gd name="T17" fmla="*/ 0 h 866"/>
                <a:gd name="T18" fmla="*/ 0 w 670"/>
                <a:gd name="T19" fmla="*/ 0 h 866"/>
                <a:gd name="T20" fmla="*/ 0 w 670"/>
                <a:gd name="T21" fmla="*/ 0 h 866"/>
                <a:gd name="T22" fmla="*/ 0 w 670"/>
                <a:gd name="T23" fmla="*/ 0 h 866"/>
                <a:gd name="T24" fmla="*/ 0 w 670"/>
                <a:gd name="T25" fmla="*/ 0 h 866"/>
                <a:gd name="T26" fmla="*/ 0 w 670"/>
                <a:gd name="T27" fmla="*/ 0 h 866"/>
                <a:gd name="T28" fmla="*/ 0 w 670"/>
                <a:gd name="T29" fmla="*/ 0 h 866"/>
                <a:gd name="T30" fmla="*/ 0 w 670"/>
                <a:gd name="T31" fmla="*/ 1 h 866"/>
                <a:gd name="T32" fmla="*/ 0 w 670"/>
                <a:gd name="T33" fmla="*/ 1 h 866"/>
                <a:gd name="T34" fmla="*/ 0 w 670"/>
                <a:gd name="T35" fmla="*/ 1 h 866"/>
                <a:gd name="T36" fmla="*/ 1 w 670"/>
                <a:gd name="T37" fmla="*/ 1 h 866"/>
                <a:gd name="T38" fmla="*/ 1 w 670"/>
                <a:gd name="T39" fmla="*/ 1 h 866"/>
                <a:gd name="T40" fmla="*/ 1 w 670"/>
                <a:gd name="T41" fmla="*/ 1 h 866"/>
                <a:gd name="T42" fmla="*/ 1 w 670"/>
                <a:gd name="T43" fmla="*/ 1 h 866"/>
                <a:gd name="T44" fmla="*/ 1 w 670"/>
                <a:gd name="T45" fmla="*/ 0 h 866"/>
                <a:gd name="T46" fmla="*/ 1 w 670"/>
                <a:gd name="T47" fmla="*/ 0 h 866"/>
                <a:gd name="T48" fmla="*/ 1 w 670"/>
                <a:gd name="T49" fmla="*/ 0 h 866"/>
                <a:gd name="T50" fmla="*/ 1 w 670"/>
                <a:gd name="T51" fmla="*/ 0 h 866"/>
                <a:gd name="T52" fmla="*/ 1 w 670"/>
                <a:gd name="T53" fmla="*/ 0 h 866"/>
                <a:gd name="T54" fmla="*/ 1 w 670"/>
                <a:gd name="T55" fmla="*/ 0 h 866"/>
                <a:gd name="T56" fmla="*/ 1 w 670"/>
                <a:gd name="T57" fmla="*/ 0 h 866"/>
                <a:gd name="T58" fmla="*/ 1 w 670"/>
                <a:gd name="T59" fmla="*/ 0 h 866"/>
                <a:gd name="T60" fmla="*/ 1 w 670"/>
                <a:gd name="T61" fmla="*/ 0 h 866"/>
                <a:gd name="T62" fmla="*/ 1 w 670"/>
                <a:gd name="T63" fmla="*/ 0 h 866"/>
                <a:gd name="T64" fmla="*/ 1 w 670"/>
                <a:gd name="T65" fmla="*/ 0 h 866"/>
                <a:gd name="T66" fmla="*/ 1 w 670"/>
                <a:gd name="T67" fmla="*/ 0 h 866"/>
                <a:gd name="T68" fmla="*/ 1 w 670"/>
                <a:gd name="T69" fmla="*/ 0 h 866"/>
                <a:gd name="T70" fmla="*/ 1 w 670"/>
                <a:gd name="T71" fmla="*/ 0 h 866"/>
                <a:gd name="T72" fmla="*/ 1 w 670"/>
                <a:gd name="T73" fmla="*/ 0 h 866"/>
                <a:gd name="T74" fmla="*/ 1 w 670"/>
                <a:gd name="T75" fmla="*/ 0 h 866"/>
                <a:gd name="T76" fmla="*/ 1 w 670"/>
                <a:gd name="T77" fmla="*/ 0 h 866"/>
                <a:gd name="T78" fmla="*/ 0 w 670"/>
                <a:gd name="T79" fmla="*/ 0 h 8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70"/>
                <a:gd name="T121" fmla="*/ 0 h 866"/>
                <a:gd name="T122" fmla="*/ 670 w 670"/>
                <a:gd name="T123" fmla="*/ 866 h 8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70" h="866">
                  <a:moveTo>
                    <a:pt x="9" y="1"/>
                  </a:moveTo>
                  <a:lnTo>
                    <a:pt x="7" y="14"/>
                  </a:lnTo>
                  <a:lnTo>
                    <a:pt x="6" y="28"/>
                  </a:lnTo>
                  <a:lnTo>
                    <a:pt x="5" y="42"/>
                  </a:lnTo>
                  <a:lnTo>
                    <a:pt x="5" y="55"/>
                  </a:lnTo>
                  <a:lnTo>
                    <a:pt x="5" y="68"/>
                  </a:lnTo>
                  <a:lnTo>
                    <a:pt x="6" y="82"/>
                  </a:lnTo>
                  <a:lnTo>
                    <a:pt x="7" y="95"/>
                  </a:lnTo>
                  <a:lnTo>
                    <a:pt x="9" y="108"/>
                  </a:lnTo>
                  <a:lnTo>
                    <a:pt x="274" y="110"/>
                  </a:lnTo>
                  <a:lnTo>
                    <a:pt x="277" y="125"/>
                  </a:lnTo>
                  <a:lnTo>
                    <a:pt x="278" y="138"/>
                  </a:lnTo>
                  <a:lnTo>
                    <a:pt x="278" y="151"/>
                  </a:lnTo>
                  <a:lnTo>
                    <a:pt x="277" y="164"/>
                  </a:lnTo>
                  <a:lnTo>
                    <a:pt x="275" y="190"/>
                  </a:lnTo>
                  <a:lnTo>
                    <a:pt x="274" y="217"/>
                  </a:lnTo>
                  <a:lnTo>
                    <a:pt x="11" y="223"/>
                  </a:lnTo>
                  <a:lnTo>
                    <a:pt x="7" y="242"/>
                  </a:lnTo>
                  <a:lnTo>
                    <a:pt x="5" y="259"/>
                  </a:lnTo>
                  <a:lnTo>
                    <a:pt x="2" y="275"/>
                  </a:lnTo>
                  <a:lnTo>
                    <a:pt x="0" y="289"/>
                  </a:lnTo>
                  <a:lnTo>
                    <a:pt x="0" y="301"/>
                  </a:lnTo>
                  <a:lnTo>
                    <a:pt x="0" y="313"/>
                  </a:lnTo>
                  <a:lnTo>
                    <a:pt x="2" y="323"/>
                  </a:lnTo>
                  <a:lnTo>
                    <a:pt x="5" y="331"/>
                  </a:lnTo>
                  <a:lnTo>
                    <a:pt x="286" y="334"/>
                  </a:lnTo>
                  <a:lnTo>
                    <a:pt x="289" y="335"/>
                  </a:lnTo>
                  <a:lnTo>
                    <a:pt x="292" y="338"/>
                  </a:lnTo>
                  <a:lnTo>
                    <a:pt x="294" y="342"/>
                  </a:lnTo>
                  <a:lnTo>
                    <a:pt x="299" y="347"/>
                  </a:lnTo>
                  <a:lnTo>
                    <a:pt x="310" y="857"/>
                  </a:lnTo>
                  <a:lnTo>
                    <a:pt x="332" y="863"/>
                  </a:lnTo>
                  <a:lnTo>
                    <a:pt x="339" y="865"/>
                  </a:lnTo>
                  <a:lnTo>
                    <a:pt x="345" y="866"/>
                  </a:lnTo>
                  <a:lnTo>
                    <a:pt x="350" y="866"/>
                  </a:lnTo>
                  <a:lnTo>
                    <a:pt x="356" y="865"/>
                  </a:lnTo>
                  <a:lnTo>
                    <a:pt x="364" y="863"/>
                  </a:lnTo>
                  <a:lnTo>
                    <a:pt x="374" y="859"/>
                  </a:lnTo>
                  <a:lnTo>
                    <a:pt x="375" y="804"/>
                  </a:lnTo>
                  <a:lnTo>
                    <a:pt x="373" y="799"/>
                  </a:lnTo>
                  <a:lnTo>
                    <a:pt x="373" y="793"/>
                  </a:lnTo>
                  <a:lnTo>
                    <a:pt x="373" y="788"/>
                  </a:lnTo>
                  <a:lnTo>
                    <a:pt x="373" y="782"/>
                  </a:lnTo>
                  <a:lnTo>
                    <a:pt x="374" y="771"/>
                  </a:lnTo>
                  <a:lnTo>
                    <a:pt x="375" y="760"/>
                  </a:lnTo>
                  <a:lnTo>
                    <a:pt x="377" y="340"/>
                  </a:lnTo>
                  <a:lnTo>
                    <a:pt x="379" y="337"/>
                  </a:lnTo>
                  <a:lnTo>
                    <a:pt x="381" y="334"/>
                  </a:lnTo>
                  <a:lnTo>
                    <a:pt x="384" y="331"/>
                  </a:lnTo>
                  <a:lnTo>
                    <a:pt x="387" y="331"/>
                  </a:lnTo>
                  <a:lnTo>
                    <a:pt x="664" y="331"/>
                  </a:lnTo>
                  <a:lnTo>
                    <a:pt x="666" y="318"/>
                  </a:lnTo>
                  <a:lnTo>
                    <a:pt x="669" y="305"/>
                  </a:lnTo>
                  <a:lnTo>
                    <a:pt x="670" y="292"/>
                  </a:lnTo>
                  <a:lnTo>
                    <a:pt x="670" y="280"/>
                  </a:lnTo>
                  <a:lnTo>
                    <a:pt x="670" y="267"/>
                  </a:lnTo>
                  <a:lnTo>
                    <a:pt x="670" y="254"/>
                  </a:lnTo>
                  <a:lnTo>
                    <a:pt x="669" y="241"/>
                  </a:lnTo>
                  <a:lnTo>
                    <a:pt x="666" y="228"/>
                  </a:lnTo>
                  <a:lnTo>
                    <a:pt x="404" y="219"/>
                  </a:lnTo>
                  <a:lnTo>
                    <a:pt x="403" y="191"/>
                  </a:lnTo>
                  <a:lnTo>
                    <a:pt x="399" y="165"/>
                  </a:lnTo>
                  <a:lnTo>
                    <a:pt x="398" y="151"/>
                  </a:lnTo>
                  <a:lnTo>
                    <a:pt x="399" y="138"/>
                  </a:lnTo>
                  <a:lnTo>
                    <a:pt x="402" y="125"/>
                  </a:lnTo>
                  <a:lnTo>
                    <a:pt x="406" y="110"/>
                  </a:lnTo>
                  <a:lnTo>
                    <a:pt x="651" y="107"/>
                  </a:lnTo>
                  <a:lnTo>
                    <a:pt x="653" y="108"/>
                  </a:lnTo>
                  <a:lnTo>
                    <a:pt x="657" y="107"/>
                  </a:lnTo>
                  <a:lnTo>
                    <a:pt x="658" y="107"/>
                  </a:lnTo>
                  <a:lnTo>
                    <a:pt x="660" y="105"/>
                  </a:lnTo>
                  <a:lnTo>
                    <a:pt x="662" y="101"/>
                  </a:lnTo>
                  <a:lnTo>
                    <a:pt x="664" y="93"/>
                  </a:lnTo>
                  <a:lnTo>
                    <a:pt x="665" y="82"/>
                  </a:lnTo>
                  <a:lnTo>
                    <a:pt x="665" y="71"/>
                  </a:lnTo>
                  <a:lnTo>
                    <a:pt x="664" y="60"/>
                  </a:lnTo>
                  <a:lnTo>
                    <a:pt x="662" y="48"/>
                  </a:lnTo>
                  <a:lnTo>
                    <a:pt x="655" y="25"/>
                  </a:lnTo>
                  <a:lnTo>
                    <a:pt x="647" y="0"/>
                  </a:lnTo>
                  <a:lnTo>
                    <a:pt x="9" y="1"/>
                  </a:lnTo>
                  <a:close/>
                </a:path>
              </a:pathLst>
            </a:custGeom>
            <a:solidFill>
              <a:srgbClr val="2C5882"/>
            </a:solidFill>
            <a:ln w="9525">
              <a:noFill/>
              <a:round/>
            </a:ln>
          </p:spPr>
          <p:txBody>
            <a:bodyPr/>
            <a:lstStyle/>
            <a:p>
              <a:endParaRPr lang="zh-CN" altLang="en-US"/>
            </a:p>
          </p:txBody>
        </p:sp>
        <p:sp>
          <p:nvSpPr>
            <p:cNvPr id="50192" name="Freeform 76"/>
            <p:cNvSpPr>
              <a:spLocks noEditPoints="1"/>
            </p:cNvSpPr>
            <p:nvPr/>
          </p:nvSpPr>
          <p:spPr bwMode="auto">
            <a:xfrm>
              <a:off x="595" y="367"/>
              <a:ext cx="142" cy="237"/>
            </a:xfrm>
            <a:custGeom>
              <a:avLst/>
              <a:gdLst>
                <a:gd name="T0" fmla="*/ 0 w 426"/>
                <a:gd name="T1" fmla="*/ 1 h 709"/>
                <a:gd name="T2" fmla="*/ 0 w 426"/>
                <a:gd name="T3" fmla="*/ 0 h 709"/>
                <a:gd name="T4" fmla="*/ 0 w 426"/>
                <a:gd name="T5" fmla="*/ 0 h 709"/>
                <a:gd name="T6" fmla="*/ 0 w 426"/>
                <a:gd name="T7" fmla="*/ 0 h 709"/>
                <a:gd name="T8" fmla="*/ 0 w 426"/>
                <a:gd name="T9" fmla="*/ 0 h 709"/>
                <a:gd name="T10" fmla="*/ 0 w 426"/>
                <a:gd name="T11" fmla="*/ 0 h 709"/>
                <a:gd name="T12" fmla="*/ 0 w 426"/>
                <a:gd name="T13" fmla="*/ 0 h 709"/>
                <a:gd name="T14" fmla="*/ 1 w 426"/>
                <a:gd name="T15" fmla="*/ 0 h 709"/>
                <a:gd name="T16" fmla="*/ 1 w 426"/>
                <a:gd name="T17" fmla="*/ 1 h 709"/>
                <a:gd name="T18" fmla="*/ 0 w 426"/>
                <a:gd name="T19" fmla="*/ 1 h 709"/>
                <a:gd name="T20" fmla="*/ 0 w 426"/>
                <a:gd name="T21" fmla="*/ 1 h 709"/>
                <a:gd name="T22" fmla="*/ 0 w 426"/>
                <a:gd name="T23" fmla="*/ 1 h 709"/>
                <a:gd name="T24" fmla="*/ 0 w 426"/>
                <a:gd name="T25" fmla="*/ 1 h 709"/>
                <a:gd name="T26" fmla="*/ 0 w 426"/>
                <a:gd name="T27" fmla="*/ 0 h 709"/>
                <a:gd name="T28" fmla="*/ 0 w 426"/>
                <a:gd name="T29" fmla="*/ 0 h 709"/>
                <a:gd name="T30" fmla="*/ 0 w 426"/>
                <a:gd name="T31" fmla="*/ 1 h 709"/>
                <a:gd name="T32" fmla="*/ 0 w 426"/>
                <a:gd name="T33" fmla="*/ 0 h 709"/>
                <a:gd name="T34" fmla="*/ 0 w 426"/>
                <a:gd name="T35" fmla="*/ 0 h 709"/>
                <a:gd name="T36" fmla="*/ 0 w 426"/>
                <a:gd name="T37" fmla="*/ 1 h 709"/>
                <a:gd name="T38" fmla="*/ 0 w 426"/>
                <a:gd name="T39" fmla="*/ 1 h 709"/>
                <a:gd name="T40" fmla="*/ 0 w 426"/>
                <a:gd name="T41" fmla="*/ 1 h 709"/>
                <a:gd name="T42" fmla="*/ 0 w 426"/>
                <a:gd name="T43" fmla="*/ 1 h 709"/>
                <a:gd name="T44" fmla="*/ 0 w 426"/>
                <a:gd name="T45" fmla="*/ 1 h 709"/>
                <a:gd name="T46" fmla="*/ 0 w 426"/>
                <a:gd name="T47" fmla="*/ 1 h 709"/>
                <a:gd name="T48" fmla="*/ 0 w 426"/>
                <a:gd name="T49" fmla="*/ 1 h 709"/>
                <a:gd name="T50" fmla="*/ 0 w 426"/>
                <a:gd name="T51" fmla="*/ 1 h 709"/>
                <a:gd name="T52" fmla="*/ 0 w 426"/>
                <a:gd name="T53" fmla="*/ 1 h 709"/>
                <a:gd name="T54" fmla="*/ 0 w 426"/>
                <a:gd name="T55" fmla="*/ 1 h 709"/>
                <a:gd name="T56" fmla="*/ 0 w 426"/>
                <a:gd name="T57" fmla="*/ 1 h 709"/>
                <a:gd name="T58" fmla="*/ 0 w 426"/>
                <a:gd name="T59" fmla="*/ 1 h 709"/>
                <a:gd name="T60" fmla="*/ 0 w 426"/>
                <a:gd name="T61" fmla="*/ 1 h 709"/>
                <a:gd name="T62" fmla="*/ 0 w 426"/>
                <a:gd name="T63" fmla="*/ 1 h 709"/>
                <a:gd name="T64" fmla="*/ 0 w 426"/>
                <a:gd name="T65" fmla="*/ 1 h 709"/>
                <a:gd name="T66" fmla="*/ 0 w 426"/>
                <a:gd name="T67" fmla="*/ 1 h 709"/>
                <a:gd name="T68" fmla="*/ 0 w 426"/>
                <a:gd name="T69" fmla="*/ 1 h 709"/>
                <a:gd name="T70" fmla="*/ 0 w 426"/>
                <a:gd name="T71" fmla="*/ 1 h 709"/>
                <a:gd name="T72" fmla="*/ 0 w 426"/>
                <a:gd name="T73" fmla="*/ 1 h 709"/>
                <a:gd name="T74" fmla="*/ 0 w 426"/>
                <a:gd name="T75" fmla="*/ 1 h 709"/>
                <a:gd name="T76" fmla="*/ 0 w 426"/>
                <a:gd name="T77" fmla="*/ 1 h 709"/>
                <a:gd name="T78" fmla="*/ 0 w 426"/>
                <a:gd name="T79" fmla="*/ 1 h 709"/>
                <a:gd name="T80" fmla="*/ 0 w 426"/>
                <a:gd name="T81" fmla="*/ 1 h 709"/>
                <a:gd name="T82" fmla="*/ 0 w 426"/>
                <a:gd name="T83" fmla="*/ 1 h 709"/>
                <a:gd name="T84" fmla="*/ 0 w 426"/>
                <a:gd name="T85" fmla="*/ 1 h 709"/>
                <a:gd name="T86" fmla="*/ 0 w 426"/>
                <a:gd name="T87" fmla="*/ 1 h 709"/>
                <a:gd name="T88" fmla="*/ 0 w 426"/>
                <a:gd name="T89" fmla="*/ 1 h 709"/>
                <a:gd name="T90" fmla="*/ 0 w 426"/>
                <a:gd name="T91" fmla="*/ 0 h 709"/>
                <a:gd name="T92" fmla="*/ 0 w 426"/>
                <a:gd name="T93" fmla="*/ 0 h 709"/>
                <a:gd name="T94" fmla="*/ 0 w 426"/>
                <a:gd name="T95" fmla="*/ 0 h 709"/>
                <a:gd name="T96" fmla="*/ 1 w 426"/>
                <a:gd name="T97" fmla="*/ 0 h 709"/>
                <a:gd name="T98" fmla="*/ 0 w 426"/>
                <a:gd name="T99" fmla="*/ 1 h 709"/>
                <a:gd name="T100" fmla="*/ 0 w 426"/>
                <a:gd name="T101" fmla="*/ 1 h 709"/>
                <a:gd name="T102" fmla="*/ 0 w 426"/>
                <a:gd name="T103" fmla="*/ 0 h 709"/>
                <a:gd name="T104" fmla="*/ 0 w 426"/>
                <a:gd name="T105" fmla="*/ 0 h 709"/>
                <a:gd name="T106" fmla="*/ 0 w 426"/>
                <a:gd name="T107" fmla="*/ 0 h 709"/>
                <a:gd name="T108" fmla="*/ 0 w 426"/>
                <a:gd name="T109" fmla="*/ 0 h 709"/>
                <a:gd name="T110" fmla="*/ 0 w 426"/>
                <a:gd name="T111" fmla="*/ 0 h 709"/>
                <a:gd name="T112" fmla="*/ 0 w 426"/>
                <a:gd name="T113" fmla="*/ 0 h 709"/>
                <a:gd name="T114" fmla="*/ 0 w 426"/>
                <a:gd name="T115" fmla="*/ 0 h 709"/>
                <a:gd name="T116" fmla="*/ 0 w 426"/>
                <a:gd name="T117" fmla="*/ 0 h 7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6"/>
                <a:gd name="T178" fmla="*/ 0 h 709"/>
                <a:gd name="T179" fmla="*/ 426 w 426"/>
                <a:gd name="T180" fmla="*/ 709 h 7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6" h="709">
                  <a:moveTo>
                    <a:pt x="26" y="662"/>
                  </a:moveTo>
                  <a:lnTo>
                    <a:pt x="42" y="648"/>
                  </a:lnTo>
                  <a:lnTo>
                    <a:pt x="44" y="647"/>
                  </a:lnTo>
                  <a:lnTo>
                    <a:pt x="59" y="638"/>
                  </a:lnTo>
                  <a:lnTo>
                    <a:pt x="60" y="638"/>
                  </a:lnTo>
                  <a:lnTo>
                    <a:pt x="74" y="633"/>
                  </a:lnTo>
                  <a:lnTo>
                    <a:pt x="77" y="630"/>
                  </a:lnTo>
                  <a:lnTo>
                    <a:pt x="73" y="624"/>
                  </a:lnTo>
                  <a:lnTo>
                    <a:pt x="56" y="615"/>
                  </a:lnTo>
                  <a:lnTo>
                    <a:pt x="54" y="613"/>
                  </a:lnTo>
                  <a:lnTo>
                    <a:pt x="43" y="600"/>
                  </a:lnTo>
                  <a:lnTo>
                    <a:pt x="41" y="594"/>
                  </a:lnTo>
                  <a:lnTo>
                    <a:pt x="41" y="584"/>
                  </a:lnTo>
                  <a:lnTo>
                    <a:pt x="36" y="576"/>
                  </a:lnTo>
                  <a:lnTo>
                    <a:pt x="33" y="574"/>
                  </a:lnTo>
                  <a:lnTo>
                    <a:pt x="29" y="561"/>
                  </a:lnTo>
                  <a:lnTo>
                    <a:pt x="20" y="544"/>
                  </a:lnTo>
                  <a:lnTo>
                    <a:pt x="19" y="543"/>
                  </a:lnTo>
                  <a:lnTo>
                    <a:pt x="12" y="519"/>
                  </a:lnTo>
                  <a:lnTo>
                    <a:pt x="10" y="516"/>
                  </a:lnTo>
                  <a:lnTo>
                    <a:pt x="10" y="491"/>
                  </a:lnTo>
                  <a:lnTo>
                    <a:pt x="7" y="466"/>
                  </a:lnTo>
                  <a:lnTo>
                    <a:pt x="7" y="463"/>
                  </a:lnTo>
                  <a:lnTo>
                    <a:pt x="7" y="444"/>
                  </a:lnTo>
                  <a:lnTo>
                    <a:pt x="8" y="417"/>
                  </a:lnTo>
                  <a:lnTo>
                    <a:pt x="10" y="390"/>
                  </a:lnTo>
                  <a:lnTo>
                    <a:pt x="10" y="366"/>
                  </a:lnTo>
                  <a:lnTo>
                    <a:pt x="12" y="365"/>
                  </a:lnTo>
                  <a:lnTo>
                    <a:pt x="14" y="341"/>
                  </a:lnTo>
                  <a:lnTo>
                    <a:pt x="15" y="339"/>
                  </a:lnTo>
                  <a:lnTo>
                    <a:pt x="19" y="326"/>
                  </a:lnTo>
                  <a:lnTo>
                    <a:pt x="20" y="323"/>
                  </a:lnTo>
                  <a:lnTo>
                    <a:pt x="29" y="311"/>
                  </a:lnTo>
                  <a:lnTo>
                    <a:pt x="28" y="296"/>
                  </a:lnTo>
                  <a:lnTo>
                    <a:pt x="27" y="266"/>
                  </a:lnTo>
                  <a:lnTo>
                    <a:pt x="28" y="235"/>
                  </a:lnTo>
                  <a:lnTo>
                    <a:pt x="27" y="212"/>
                  </a:lnTo>
                  <a:lnTo>
                    <a:pt x="25" y="200"/>
                  </a:lnTo>
                  <a:lnTo>
                    <a:pt x="22" y="185"/>
                  </a:lnTo>
                  <a:lnTo>
                    <a:pt x="22" y="169"/>
                  </a:lnTo>
                  <a:lnTo>
                    <a:pt x="21" y="158"/>
                  </a:lnTo>
                  <a:lnTo>
                    <a:pt x="21" y="157"/>
                  </a:lnTo>
                  <a:lnTo>
                    <a:pt x="21" y="131"/>
                  </a:lnTo>
                  <a:lnTo>
                    <a:pt x="21" y="128"/>
                  </a:lnTo>
                  <a:lnTo>
                    <a:pt x="26" y="110"/>
                  </a:lnTo>
                  <a:lnTo>
                    <a:pt x="29" y="105"/>
                  </a:lnTo>
                  <a:lnTo>
                    <a:pt x="43" y="93"/>
                  </a:lnTo>
                  <a:lnTo>
                    <a:pt x="44" y="91"/>
                  </a:lnTo>
                  <a:lnTo>
                    <a:pt x="55" y="85"/>
                  </a:lnTo>
                  <a:lnTo>
                    <a:pt x="62" y="84"/>
                  </a:lnTo>
                  <a:lnTo>
                    <a:pt x="74" y="85"/>
                  </a:lnTo>
                  <a:lnTo>
                    <a:pt x="77" y="86"/>
                  </a:lnTo>
                  <a:lnTo>
                    <a:pt x="80" y="88"/>
                  </a:lnTo>
                  <a:lnTo>
                    <a:pt x="82" y="83"/>
                  </a:lnTo>
                  <a:lnTo>
                    <a:pt x="85" y="68"/>
                  </a:lnTo>
                  <a:lnTo>
                    <a:pt x="85" y="67"/>
                  </a:lnTo>
                  <a:lnTo>
                    <a:pt x="88" y="54"/>
                  </a:lnTo>
                  <a:lnTo>
                    <a:pt x="89" y="52"/>
                  </a:lnTo>
                  <a:lnTo>
                    <a:pt x="96" y="41"/>
                  </a:lnTo>
                  <a:lnTo>
                    <a:pt x="99" y="38"/>
                  </a:lnTo>
                  <a:lnTo>
                    <a:pt x="103" y="37"/>
                  </a:lnTo>
                  <a:lnTo>
                    <a:pt x="119" y="33"/>
                  </a:lnTo>
                  <a:lnTo>
                    <a:pt x="121" y="33"/>
                  </a:lnTo>
                  <a:lnTo>
                    <a:pt x="138" y="33"/>
                  </a:lnTo>
                  <a:lnTo>
                    <a:pt x="140" y="30"/>
                  </a:lnTo>
                  <a:lnTo>
                    <a:pt x="143" y="24"/>
                  </a:lnTo>
                  <a:lnTo>
                    <a:pt x="156" y="12"/>
                  </a:lnTo>
                  <a:lnTo>
                    <a:pt x="158" y="10"/>
                  </a:lnTo>
                  <a:lnTo>
                    <a:pt x="177" y="1"/>
                  </a:lnTo>
                  <a:lnTo>
                    <a:pt x="181" y="0"/>
                  </a:lnTo>
                  <a:lnTo>
                    <a:pt x="200" y="0"/>
                  </a:lnTo>
                  <a:lnTo>
                    <a:pt x="205" y="2"/>
                  </a:lnTo>
                  <a:lnTo>
                    <a:pt x="214" y="8"/>
                  </a:lnTo>
                  <a:lnTo>
                    <a:pt x="216" y="10"/>
                  </a:lnTo>
                  <a:lnTo>
                    <a:pt x="224" y="19"/>
                  </a:lnTo>
                  <a:lnTo>
                    <a:pt x="226" y="24"/>
                  </a:lnTo>
                  <a:lnTo>
                    <a:pt x="230" y="39"/>
                  </a:lnTo>
                  <a:lnTo>
                    <a:pt x="230" y="42"/>
                  </a:lnTo>
                  <a:lnTo>
                    <a:pt x="230" y="60"/>
                  </a:lnTo>
                  <a:lnTo>
                    <a:pt x="236" y="58"/>
                  </a:lnTo>
                  <a:lnTo>
                    <a:pt x="241" y="56"/>
                  </a:lnTo>
                  <a:lnTo>
                    <a:pt x="254" y="56"/>
                  </a:lnTo>
                  <a:lnTo>
                    <a:pt x="256" y="56"/>
                  </a:lnTo>
                  <a:lnTo>
                    <a:pt x="268" y="58"/>
                  </a:lnTo>
                  <a:lnTo>
                    <a:pt x="272" y="58"/>
                  </a:lnTo>
                  <a:lnTo>
                    <a:pt x="275" y="63"/>
                  </a:lnTo>
                  <a:lnTo>
                    <a:pt x="282" y="74"/>
                  </a:lnTo>
                  <a:lnTo>
                    <a:pt x="283" y="77"/>
                  </a:lnTo>
                  <a:lnTo>
                    <a:pt x="286" y="90"/>
                  </a:lnTo>
                  <a:lnTo>
                    <a:pt x="294" y="103"/>
                  </a:lnTo>
                  <a:lnTo>
                    <a:pt x="300" y="117"/>
                  </a:lnTo>
                  <a:lnTo>
                    <a:pt x="301" y="121"/>
                  </a:lnTo>
                  <a:lnTo>
                    <a:pt x="301" y="187"/>
                  </a:lnTo>
                  <a:lnTo>
                    <a:pt x="301" y="188"/>
                  </a:lnTo>
                  <a:lnTo>
                    <a:pt x="298" y="208"/>
                  </a:lnTo>
                  <a:lnTo>
                    <a:pt x="298" y="227"/>
                  </a:lnTo>
                  <a:lnTo>
                    <a:pt x="299" y="240"/>
                  </a:lnTo>
                  <a:lnTo>
                    <a:pt x="300" y="248"/>
                  </a:lnTo>
                  <a:lnTo>
                    <a:pt x="300" y="249"/>
                  </a:lnTo>
                  <a:lnTo>
                    <a:pt x="300" y="288"/>
                  </a:lnTo>
                  <a:lnTo>
                    <a:pt x="315" y="288"/>
                  </a:lnTo>
                  <a:lnTo>
                    <a:pt x="316" y="287"/>
                  </a:lnTo>
                  <a:lnTo>
                    <a:pt x="320" y="283"/>
                  </a:lnTo>
                  <a:lnTo>
                    <a:pt x="331" y="277"/>
                  </a:lnTo>
                  <a:lnTo>
                    <a:pt x="334" y="273"/>
                  </a:lnTo>
                  <a:lnTo>
                    <a:pt x="340" y="270"/>
                  </a:lnTo>
                  <a:lnTo>
                    <a:pt x="358" y="264"/>
                  </a:lnTo>
                  <a:lnTo>
                    <a:pt x="362" y="263"/>
                  </a:lnTo>
                  <a:lnTo>
                    <a:pt x="376" y="263"/>
                  </a:lnTo>
                  <a:lnTo>
                    <a:pt x="382" y="264"/>
                  </a:lnTo>
                  <a:lnTo>
                    <a:pt x="388" y="264"/>
                  </a:lnTo>
                  <a:lnTo>
                    <a:pt x="390" y="264"/>
                  </a:lnTo>
                  <a:lnTo>
                    <a:pt x="393" y="264"/>
                  </a:lnTo>
                  <a:lnTo>
                    <a:pt x="398" y="264"/>
                  </a:lnTo>
                  <a:lnTo>
                    <a:pt x="402" y="265"/>
                  </a:lnTo>
                  <a:lnTo>
                    <a:pt x="408" y="270"/>
                  </a:lnTo>
                  <a:lnTo>
                    <a:pt x="412" y="274"/>
                  </a:lnTo>
                  <a:lnTo>
                    <a:pt x="414" y="278"/>
                  </a:lnTo>
                  <a:lnTo>
                    <a:pt x="415" y="282"/>
                  </a:lnTo>
                  <a:lnTo>
                    <a:pt x="425" y="299"/>
                  </a:lnTo>
                  <a:lnTo>
                    <a:pt x="426" y="306"/>
                  </a:lnTo>
                  <a:lnTo>
                    <a:pt x="424" y="323"/>
                  </a:lnTo>
                  <a:lnTo>
                    <a:pt x="421" y="329"/>
                  </a:lnTo>
                  <a:lnTo>
                    <a:pt x="409" y="340"/>
                  </a:lnTo>
                  <a:lnTo>
                    <a:pt x="399" y="350"/>
                  </a:lnTo>
                  <a:lnTo>
                    <a:pt x="388" y="359"/>
                  </a:lnTo>
                  <a:lnTo>
                    <a:pt x="378" y="376"/>
                  </a:lnTo>
                  <a:lnTo>
                    <a:pt x="376" y="379"/>
                  </a:lnTo>
                  <a:lnTo>
                    <a:pt x="366" y="387"/>
                  </a:lnTo>
                  <a:lnTo>
                    <a:pt x="361" y="401"/>
                  </a:lnTo>
                  <a:lnTo>
                    <a:pt x="350" y="425"/>
                  </a:lnTo>
                  <a:lnTo>
                    <a:pt x="342" y="443"/>
                  </a:lnTo>
                  <a:lnTo>
                    <a:pt x="335" y="461"/>
                  </a:lnTo>
                  <a:lnTo>
                    <a:pt x="333" y="470"/>
                  </a:lnTo>
                  <a:lnTo>
                    <a:pt x="332" y="480"/>
                  </a:lnTo>
                  <a:lnTo>
                    <a:pt x="331" y="495"/>
                  </a:lnTo>
                  <a:lnTo>
                    <a:pt x="330" y="503"/>
                  </a:lnTo>
                  <a:lnTo>
                    <a:pt x="330" y="505"/>
                  </a:lnTo>
                  <a:lnTo>
                    <a:pt x="322" y="526"/>
                  </a:lnTo>
                  <a:lnTo>
                    <a:pt x="321" y="542"/>
                  </a:lnTo>
                  <a:lnTo>
                    <a:pt x="319" y="546"/>
                  </a:lnTo>
                  <a:lnTo>
                    <a:pt x="308" y="562"/>
                  </a:lnTo>
                  <a:lnTo>
                    <a:pt x="309" y="572"/>
                  </a:lnTo>
                  <a:lnTo>
                    <a:pt x="308" y="577"/>
                  </a:lnTo>
                  <a:lnTo>
                    <a:pt x="303" y="587"/>
                  </a:lnTo>
                  <a:lnTo>
                    <a:pt x="295" y="606"/>
                  </a:lnTo>
                  <a:lnTo>
                    <a:pt x="293" y="608"/>
                  </a:lnTo>
                  <a:lnTo>
                    <a:pt x="281" y="622"/>
                  </a:lnTo>
                  <a:lnTo>
                    <a:pt x="291" y="625"/>
                  </a:lnTo>
                  <a:lnTo>
                    <a:pt x="295" y="629"/>
                  </a:lnTo>
                  <a:lnTo>
                    <a:pt x="300" y="634"/>
                  </a:lnTo>
                  <a:lnTo>
                    <a:pt x="315" y="641"/>
                  </a:lnTo>
                  <a:lnTo>
                    <a:pt x="316" y="642"/>
                  </a:lnTo>
                  <a:lnTo>
                    <a:pt x="328" y="649"/>
                  </a:lnTo>
                  <a:lnTo>
                    <a:pt x="336" y="653"/>
                  </a:lnTo>
                  <a:lnTo>
                    <a:pt x="341" y="656"/>
                  </a:lnTo>
                  <a:lnTo>
                    <a:pt x="351" y="667"/>
                  </a:lnTo>
                  <a:lnTo>
                    <a:pt x="357" y="674"/>
                  </a:lnTo>
                  <a:lnTo>
                    <a:pt x="351" y="681"/>
                  </a:lnTo>
                  <a:lnTo>
                    <a:pt x="344" y="689"/>
                  </a:lnTo>
                  <a:lnTo>
                    <a:pt x="339" y="692"/>
                  </a:lnTo>
                  <a:lnTo>
                    <a:pt x="320" y="696"/>
                  </a:lnTo>
                  <a:lnTo>
                    <a:pt x="314" y="695"/>
                  </a:lnTo>
                  <a:lnTo>
                    <a:pt x="307" y="692"/>
                  </a:lnTo>
                  <a:lnTo>
                    <a:pt x="301" y="693"/>
                  </a:lnTo>
                  <a:lnTo>
                    <a:pt x="285" y="700"/>
                  </a:lnTo>
                  <a:lnTo>
                    <a:pt x="284" y="700"/>
                  </a:lnTo>
                  <a:lnTo>
                    <a:pt x="260" y="706"/>
                  </a:lnTo>
                  <a:lnTo>
                    <a:pt x="257" y="707"/>
                  </a:lnTo>
                  <a:lnTo>
                    <a:pt x="221" y="707"/>
                  </a:lnTo>
                  <a:lnTo>
                    <a:pt x="205" y="708"/>
                  </a:lnTo>
                  <a:lnTo>
                    <a:pt x="189" y="708"/>
                  </a:lnTo>
                  <a:lnTo>
                    <a:pt x="171" y="709"/>
                  </a:lnTo>
                  <a:lnTo>
                    <a:pt x="147" y="709"/>
                  </a:lnTo>
                  <a:lnTo>
                    <a:pt x="146" y="709"/>
                  </a:lnTo>
                  <a:lnTo>
                    <a:pt x="122" y="707"/>
                  </a:lnTo>
                  <a:lnTo>
                    <a:pt x="109" y="705"/>
                  </a:lnTo>
                  <a:lnTo>
                    <a:pt x="91" y="703"/>
                  </a:lnTo>
                  <a:lnTo>
                    <a:pt x="90" y="703"/>
                  </a:lnTo>
                  <a:lnTo>
                    <a:pt x="77" y="699"/>
                  </a:lnTo>
                  <a:lnTo>
                    <a:pt x="75" y="697"/>
                  </a:lnTo>
                  <a:lnTo>
                    <a:pt x="63" y="691"/>
                  </a:lnTo>
                  <a:lnTo>
                    <a:pt x="54" y="686"/>
                  </a:lnTo>
                  <a:lnTo>
                    <a:pt x="51" y="691"/>
                  </a:lnTo>
                  <a:lnTo>
                    <a:pt x="49" y="696"/>
                  </a:lnTo>
                  <a:lnTo>
                    <a:pt x="28" y="696"/>
                  </a:lnTo>
                  <a:lnTo>
                    <a:pt x="25" y="693"/>
                  </a:lnTo>
                  <a:lnTo>
                    <a:pt x="13" y="681"/>
                  </a:lnTo>
                  <a:lnTo>
                    <a:pt x="0" y="668"/>
                  </a:lnTo>
                  <a:lnTo>
                    <a:pt x="18" y="664"/>
                  </a:lnTo>
                  <a:lnTo>
                    <a:pt x="26" y="662"/>
                  </a:lnTo>
                  <a:close/>
                  <a:moveTo>
                    <a:pt x="106" y="373"/>
                  </a:moveTo>
                  <a:lnTo>
                    <a:pt x="122" y="362"/>
                  </a:lnTo>
                  <a:lnTo>
                    <a:pt x="134" y="354"/>
                  </a:lnTo>
                  <a:lnTo>
                    <a:pt x="137" y="351"/>
                  </a:lnTo>
                  <a:lnTo>
                    <a:pt x="143" y="347"/>
                  </a:lnTo>
                  <a:lnTo>
                    <a:pt x="148" y="344"/>
                  </a:lnTo>
                  <a:lnTo>
                    <a:pt x="153" y="342"/>
                  </a:lnTo>
                  <a:lnTo>
                    <a:pt x="156" y="340"/>
                  </a:lnTo>
                  <a:lnTo>
                    <a:pt x="161" y="336"/>
                  </a:lnTo>
                  <a:lnTo>
                    <a:pt x="166" y="335"/>
                  </a:lnTo>
                  <a:lnTo>
                    <a:pt x="175" y="335"/>
                  </a:lnTo>
                  <a:lnTo>
                    <a:pt x="186" y="335"/>
                  </a:lnTo>
                  <a:lnTo>
                    <a:pt x="192" y="335"/>
                  </a:lnTo>
                  <a:lnTo>
                    <a:pt x="202" y="336"/>
                  </a:lnTo>
                  <a:lnTo>
                    <a:pt x="212" y="338"/>
                  </a:lnTo>
                  <a:lnTo>
                    <a:pt x="219" y="338"/>
                  </a:lnTo>
                  <a:lnTo>
                    <a:pt x="224" y="339"/>
                  </a:lnTo>
                  <a:lnTo>
                    <a:pt x="224" y="341"/>
                  </a:lnTo>
                  <a:lnTo>
                    <a:pt x="226" y="344"/>
                  </a:lnTo>
                  <a:lnTo>
                    <a:pt x="229" y="347"/>
                  </a:lnTo>
                  <a:lnTo>
                    <a:pt x="234" y="350"/>
                  </a:lnTo>
                  <a:lnTo>
                    <a:pt x="241" y="353"/>
                  </a:lnTo>
                  <a:lnTo>
                    <a:pt x="247" y="356"/>
                  </a:lnTo>
                  <a:lnTo>
                    <a:pt x="253" y="363"/>
                  </a:lnTo>
                  <a:lnTo>
                    <a:pt x="258" y="368"/>
                  </a:lnTo>
                  <a:lnTo>
                    <a:pt x="261" y="369"/>
                  </a:lnTo>
                  <a:lnTo>
                    <a:pt x="265" y="371"/>
                  </a:lnTo>
                  <a:lnTo>
                    <a:pt x="270" y="375"/>
                  </a:lnTo>
                  <a:lnTo>
                    <a:pt x="271" y="376"/>
                  </a:lnTo>
                  <a:lnTo>
                    <a:pt x="271" y="378"/>
                  </a:lnTo>
                  <a:lnTo>
                    <a:pt x="272" y="382"/>
                  </a:lnTo>
                  <a:lnTo>
                    <a:pt x="273" y="386"/>
                  </a:lnTo>
                  <a:lnTo>
                    <a:pt x="273" y="388"/>
                  </a:lnTo>
                  <a:lnTo>
                    <a:pt x="269" y="390"/>
                  </a:lnTo>
                  <a:lnTo>
                    <a:pt x="266" y="389"/>
                  </a:lnTo>
                  <a:lnTo>
                    <a:pt x="262" y="386"/>
                  </a:lnTo>
                  <a:lnTo>
                    <a:pt x="259" y="381"/>
                  </a:lnTo>
                  <a:lnTo>
                    <a:pt x="257" y="379"/>
                  </a:lnTo>
                  <a:lnTo>
                    <a:pt x="252" y="376"/>
                  </a:lnTo>
                  <a:lnTo>
                    <a:pt x="247" y="371"/>
                  </a:lnTo>
                  <a:lnTo>
                    <a:pt x="242" y="368"/>
                  </a:lnTo>
                  <a:lnTo>
                    <a:pt x="240" y="366"/>
                  </a:lnTo>
                  <a:lnTo>
                    <a:pt x="234" y="363"/>
                  </a:lnTo>
                  <a:lnTo>
                    <a:pt x="233" y="363"/>
                  </a:lnTo>
                  <a:lnTo>
                    <a:pt x="228" y="361"/>
                  </a:lnTo>
                  <a:lnTo>
                    <a:pt x="219" y="357"/>
                  </a:lnTo>
                  <a:lnTo>
                    <a:pt x="215" y="354"/>
                  </a:lnTo>
                  <a:lnTo>
                    <a:pt x="213" y="353"/>
                  </a:lnTo>
                  <a:lnTo>
                    <a:pt x="208" y="352"/>
                  </a:lnTo>
                  <a:lnTo>
                    <a:pt x="202" y="350"/>
                  </a:lnTo>
                  <a:lnTo>
                    <a:pt x="198" y="348"/>
                  </a:lnTo>
                  <a:lnTo>
                    <a:pt x="192" y="348"/>
                  </a:lnTo>
                  <a:lnTo>
                    <a:pt x="189" y="348"/>
                  </a:lnTo>
                  <a:lnTo>
                    <a:pt x="182" y="347"/>
                  </a:lnTo>
                  <a:lnTo>
                    <a:pt x="179" y="347"/>
                  </a:lnTo>
                  <a:lnTo>
                    <a:pt x="177" y="347"/>
                  </a:lnTo>
                  <a:lnTo>
                    <a:pt x="172" y="348"/>
                  </a:lnTo>
                  <a:lnTo>
                    <a:pt x="170" y="350"/>
                  </a:lnTo>
                  <a:lnTo>
                    <a:pt x="164" y="353"/>
                  </a:lnTo>
                  <a:lnTo>
                    <a:pt x="161" y="354"/>
                  </a:lnTo>
                  <a:lnTo>
                    <a:pt x="158" y="356"/>
                  </a:lnTo>
                  <a:lnTo>
                    <a:pt x="156" y="358"/>
                  </a:lnTo>
                  <a:lnTo>
                    <a:pt x="153" y="358"/>
                  </a:lnTo>
                  <a:lnTo>
                    <a:pt x="149" y="359"/>
                  </a:lnTo>
                  <a:lnTo>
                    <a:pt x="146" y="361"/>
                  </a:lnTo>
                  <a:lnTo>
                    <a:pt x="142" y="362"/>
                  </a:lnTo>
                  <a:lnTo>
                    <a:pt x="138" y="363"/>
                  </a:lnTo>
                  <a:lnTo>
                    <a:pt x="134" y="366"/>
                  </a:lnTo>
                  <a:lnTo>
                    <a:pt x="131" y="367"/>
                  </a:lnTo>
                  <a:lnTo>
                    <a:pt x="125" y="370"/>
                  </a:lnTo>
                  <a:lnTo>
                    <a:pt x="119" y="374"/>
                  </a:lnTo>
                  <a:lnTo>
                    <a:pt x="112" y="374"/>
                  </a:lnTo>
                  <a:lnTo>
                    <a:pt x="108" y="378"/>
                  </a:lnTo>
                  <a:lnTo>
                    <a:pt x="103" y="378"/>
                  </a:lnTo>
                  <a:lnTo>
                    <a:pt x="106" y="373"/>
                  </a:lnTo>
                  <a:close/>
                  <a:moveTo>
                    <a:pt x="61" y="448"/>
                  </a:moveTo>
                  <a:lnTo>
                    <a:pt x="72" y="448"/>
                  </a:lnTo>
                  <a:lnTo>
                    <a:pt x="77" y="441"/>
                  </a:lnTo>
                  <a:lnTo>
                    <a:pt x="84" y="434"/>
                  </a:lnTo>
                  <a:lnTo>
                    <a:pt x="88" y="429"/>
                  </a:lnTo>
                  <a:lnTo>
                    <a:pt x="96" y="418"/>
                  </a:lnTo>
                  <a:lnTo>
                    <a:pt x="100" y="413"/>
                  </a:lnTo>
                  <a:lnTo>
                    <a:pt x="106" y="409"/>
                  </a:lnTo>
                  <a:lnTo>
                    <a:pt x="110" y="405"/>
                  </a:lnTo>
                  <a:lnTo>
                    <a:pt x="113" y="403"/>
                  </a:lnTo>
                  <a:lnTo>
                    <a:pt x="120" y="399"/>
                  </a:lnTo>
                  <a:lnTo>
                    <a:pt x="131" y="391"/>
                  </a:lnTo>
                  <a:lnTo>
                    <a:pt x="138" y="387"/>
                  </a:lnTo>
                  <a:lnTo>
                    <a:pt x="148" y="382"/>
                  </a:lnTo>
                  <a:lnTo>
                    <a:pt x="154" y="381"/>
                  </a:lnTo>
                  <a:lnTo>
                    <a:pt x="159" y="380"/>
                  </a:lnTo>
                  <a:lnTo>
                    <a:pt x="166" y="380"/>
                  </a:lnTo>
                  <a:lnTo>
                    <a:pt x="172" y="380"/>
                  </a:lnTo>
                  <a:lnTo>
                    <a:pt x="188" y="382"/>
                  </a:lnTo>
                  <a:lnTo>
                    <a:pt x="201" y="386"/>
                  </a:lnTo>
                  <a:lnTo>
                    <a:pt x="214" y="390"/>
                  </a:lnTo>
                  <a:lnTo>
                    <a:pt x="225" y="394"/>
                  </a:lnTo>
                  <a:lnTo>
                    <a:pt x="243" y="402"/>
                  </a:lnTo>
                  <a:lnTo>
                    <a:pt x="252" y="406"/>
                  </a:lnTo>
                  <a:lnTo>
                    <a:pt x="263" y="410"/>
                  </a:lnTo>
                  <a:lnTo>
                    <a:pt x="272" y="411"/>
                  </a:lnTo>
                  <a:lnTo>
                    <a:pt x="274" y="414"/>
                  </a:lnTo>
                  <a:lnTo>
                    <a:pt x="280" y="418"/>
                  </a:lnTo>
                  <a:lnTo>
                    <a:pt x="280" y="425"/>
                  </a:lnTo>
                  <a:lnTo>
                    <a:pt x="277" y="424"/>
                  </a:lnTo>
                  <a:lnTo>
                    <a:pt x="275" y="426"/>
                  </a:lnTo>
                  <a:lnTo>
                    <a:pt x="272" y="432"/>
                  </a:lnTo>
                  <a:lnTo>
                    <a:pt x="270" y="435"/>
                  </a:lnTo>
                  <a:lnTo>
                    <a:pt x="265" y="438"/>
                  </a:lnTo>
                  <a:lnTo>
                    <a:pt x="263" y="438"/>
                  </a:lnTo>
                  <a:lnTo>
                    <a:pt x="260" y="438"/>
                  </a:lnTo>
                  <a:lnTo>
                    <a:pt x="253" y="438"/>
                  </a:lnTo>
                  <a:lnTo>
                    <a:pt x="250" y="438"/>
                  </a:lnTo>
                  <a:lnTo>
                    <a:pt x="241" y="447"/>
                  </a:lnTo>
                  <a:lnTo>
                    <a:pt x="230" y="458"/>
                  </a:lnTo>
                  <a:lnTo>
                    <a:pt x="226" y="462"/>
                  </a:lnTo>
                  <a:lnTo>
                    <a:pt x="221" y="466"/>
                  </a:lnTo>
                  <a:lnTo>
                    <a:pt x="216" y="468"/>
                  </a:lnTo>
                  <a:lnTo>
                    <a:pt x="214" y="468"/>
                  </a:lnTo>
                  <a:lnTo>
                    <a:pt x="205" y="471"/>
                  </a:lnTo>
                  <a:lnTo>
                    <a:pt x="203" y="475"/>
                  </a:lnTo>
                  <a:lnTo>
                    <a:pt x="204" y="478"/>
                  </a:lnTo>
                  <a:lnTo>
                    <a:pt x="207" y="480"/>
                  </a:lnTo>
                  <a:lnTo>
                    <a:pt x="215" y="480"/>
                  </a:lnTo>
                  <a:lnTo>
                    <a:pt x="221" y="480"/>
                  </a:lnTo>
                  <a:lnTo>
                    <a:pt x="225" y="478"/>
                  </a:lnTo>
                  <a:lnTo>
                    <a:pt x="225" y="476"/>
                  </a:lnTo>
                  <a:lnTo>
                    <a:pt x="227" y="473"/>
                  </a:lnTo>
                  <a:lnTo>
                    <a:pt x="230" y="470"/>
                  </a:lnTo>
                  <a:lnTo>
                    <a:pt x="234" y="468"/>
                  </a:lnTo>
                  <a:lnTo>
                    <a:pt x="239" y="466"/>
                  </a:lnTo>
                  <a:lnTo>
                    <a:pt x="245" y="466"/>
                  </a:lnTo>
                  <a:lnTo>
                    <a:pt x="248" y="467"/>
                  </a:lnTo>
                  <a:lnTo>
                    <a:pt x="248" y="472"/>
                  </a:lnTo>
                  <a:lnTo>
                    <a:pt x="243" y="480"/>
                  </a:lnTo>
                  <a:lnTo>
                    <a:pt x="236" y="485"/>
                  </a:lnTo>
                  <a:lnTo>
                    <a:pt x="231" y="489"/>
                  </a:lnTo>
                  <a:lnTo>
                    <a:pt x="226" y="490"/>
                  </a:lnTo>
                  <a:lnTo>
                    <a:pt x="222" y="490"/>
                  </a:lnTo>
                  <a:lnTo>
                    <a:pt x="217" y="495"/>
                  </a:lnTo>
                  <a:lnTo>
                    <a:pt x="214" y="498"/>
                  </a:lnTo>
                  <a:lnTo>
                    <a:pt x="213" y="502"/>
                  </a:lnTo>
                  <a:lnTo>
                    <a:pt x="210" y="505"/>
                  </a:lnTo>
                  <a:lnTo>
                    <a:pt x="208" y="504"/>
                  </a:lnTo>
                  <a:lnTo>
                    <a:pt x="206" y="505"/>
                  </a:lnTo>
                  <a:lnTo>
                    <a:pt x="205" y="505"/>
                  </a:lnTo>
                  <a:lnTo>
                    <a:pt x="202" y="506"/>
                  </a:lnTo>
                  <a:lnTo>
                    <a:pt x="196" y="506"/>
                  </a:lnTo>
                  <a:lnTo>
                    <a:pt x="193" y="506"/>
                  </a:lnTo>
                  <a:lnTo>
                    <a:pt x="186" y="506"/>
                  </a:lnTo>
                  <a:lnTo>
                    <a:pt x="178" y="504"/>
                  </a:lnTo>
                  <a:lnTo>
                    <a:pt x="173" y="502"/>
                  </a:lnTo>
                  <a:lnTo>
                    <a:pt x="164" y="501"/>
                  </a:lnTo>
                  <a:lnTo>
                    <a:pt x="159" y="499"/>
                  </a:lnTo>
                  <a:lnTo>
                    <a:pt x="155" y="497"/>
                  </a:lnTo>
                  <a:lnTo>
                    <a:pt x="152" y="495"/>
                  </a:lnTo>
                  <a:lnTo>
                    <a:pt x="146" y="493"/>
                  </a:lnTo>
                  <a:lnTo>
                    <a:pt x="141" y="492"/>
                  </a:lnTo>
                  <a:lnTo>
                    <a:pt x="138" y="491"/>
                  </a:lnTo>
                  <a:lnTo>
                    <a:pt x="134" y="490"/>
                  </a:lnTo>
                  <a:lnTo>
                    <a:pt x="132" y="489"/>
                  </a:lnTo>
                  <a:lnTo>
                    <a:pt x="123" y="480"/>
                  </a:lnTo>
                  <a:lnTo>
                    <a:pt x="119" y="478"/>
                  </a:lnTo>
                  <a:lnTo>
                    <a:pt x="117" y="476"/>
                  </a:lnTo>
                  <a:lnTo>
                    <a:pt x="112" y="472"/>
                  </a:lnTo>
                  <a:lnTo>
                    <a:pt x="110" y="469"/>
                  </a:lnTo>
                  <a:lnTo>
                    <a:pt x="109" y="468"/>
                  </a:lnTo>
                  <a:lnTo>
                    <a:pt x="105" y="466"/>
                  </a:lnTo>
                  <a:lnTo>
                    <a:pt x="100" y="463"/>
                  </a:lnTo>
                  <a:lnTo>
                    <a:pt x="96" y="463"/>
                  </a:lnTo>
                  <a:lnTo>
                    <a:pt x="93" y="463"/>
                  </a:lnTo>
                  <a:lnTo>
                    <a:pt x="91" y="463"/>
                  </a:lnTo>
                  <a:lnTo>
                    <a:pt x="89" y="461"/>
                  </a:lnTo>
                  <a:lnTo>
                    <a:pt x="86" y="459"/>
                  </a:lnTo>
                  <a:lnTo>
                    <a:pt x="84" y="458"/>
                  </a:lnTo>
                  <a:lnTo>
                    <a:pt x="82" y="458"/>
                  </a:lnTo>
                  <a:lnTo>
                    <a:pt x="78" y="458"/>
                  </a:lnTo>
                  <a:lnTo>
                    <a:pt x="74" y="458"/>
                  </a:lnTo>
                  <a:lnTo>
                    <a:pt x="71" y="458"/>
                  </a:lnTo>
                  <a:lnTo>
                    <a:pt x="65" y="458"/>
                  </a:lnTo>
                  <a:lnTo>
                    <a:pt x="63" y="456"/>
                  </a:lnTo>
                  <a:lnTo>
                    <a:pt x="61" y="453"/>
                  </a:lnTo>
                  <a:lnTo>
                    <a:pt x="59" y="450"/>
                  </a:lnTo>
                  <a:lnTo>
                    <a:pt x="61" y="448"/>
                  </a:lnTo>
                  <a:close/>
                  <a:moveTo>
                    <a:pt x="143" y="415"/>
                  </a:moveTo>
                  <a:lnTo>
                    <a:pt x="143" y="427"/>
                  </a:lnTo>
                  <a:lnTo>
                    <a:pt x="144" y="433"/>
                  </a:lnTo>
                  <a:lnTo>
                    <a:pt x="144" y="439"/>
                  </a:lnTo>
                  <a:lnTo>
                    <a:pt x="144" y="446"/>
                  </a:lnTo>
                  <a:lnTo>
                    <a:pt x="136" y="446"/>
                  </a:lnTo>
                  <a:lnTo>
                    <a:pt x="132" y="441"/>
                  </a:lnTo>
                  <a:lnTo>
                    <a:pt x="126" y="437"/>
                  </a:lnTo>
                  <a:lnTo>
                    <a:pt x="125" y="436"/>
                  </a:lnTo>
                  <a:lnTo>
                    <a:pt x="124" y="432"/>
                  </a:lnTo>
                  <a:lnTo>
                    <a:pt x="124" y="427"/>
                  </a:lnTo>
                  <a:lnTo>
                    <a:pt x="128" y="422"/>
                  </a:lnTo>
                  <a:lnTo>
                    <a:pt x="132" y="421"/>
                  </a:lnTo>
                  <a:lnTo>
                    <a:pt x="140" y="416"/>
                  </a:lnTo>
                  <a:lnTo>
                    <a:pt x="143" y="415"/>
                  </a:lnTo>
                  <a:close/>
                  <a:moveTo>
                    <a:pt x="168" y="479"/>
                  </a:moveTo>
                  <a:lnTo>
                    <a:pt x="177" y="480"/>
                  </a:lnTo>
                  <a:lnTo>
                    <a:pt x="182" y="479"/>
                  </a:lnTo>
                  <a:lnTo>
                    <a:pt x="187" y="481"/>
                  </a:lnTo>
                  <a:lnTo>
                    <a:pt x="193" y="483"/>
                  </a:lnTo>
                  <a:lnTo>
                    <a:pt x="194" y="483"/>
                  </a:lnTo>
                  <a:lnTo>
                    <a:pt x="196" y="484"/>
                  </a:lnTo>
                  <a:lnTo>
                    <a:pt x="200" y="486"/>
                  </a:lnTo>
                  <a:lnTo>
                    <a:pt x="201" y="487"/>
                  </a:lnTo>
                  <a:lnTo>
                    <a:pt x="202" y="490"/>
                  </a:lnTo>
                  <a:lnTo>
                    <a:pt x="203" y="492"/>
                  </a:lnTo>
                  <a:lnTo>
                    <a:pt x="204" y="494"/>
                  </a:lnTo>
                  <a:lnTo>
                    <a:pt x="204" y="495"/>
                  </a:lnTo>
                  <a:lnTo>
                    <a:pt x="198" y="497"/>
                  </a:lnTo>
                  <a:lnTo>
                    <a:pt x="196" y="497"/>
                  </a:lnTo>
                  <a:lnTo>
                    <a:pt x="194" y="497"/>
                  </a:lnTo>
                  <a:lnTo>
                    <a:pt x="191" y="496"/>
                  </a:lnTo>
                  <a:lnTo>
                    <a:pt x="189" y="495"/>
                  </a:lnTo>
                  <a:lnTo>
                    <a:pt x="186" y="494"/>
                  </a:lnTo>
                  <a:lnTo>
                    <a:pt x="184" y="493"/>
                  </a:lnTo>
                  <a:lnTo>
                    <a:pt x="182" y="493"/>
                  </a:lnTo>
                  <a:lnTo>
                    <a:pt x="180" y="493"/>
                  </a:lnTo>
                  <a:lnTo>
                    <a:pt x="179" y="493"/>
                  </a:lnTo>
                  <a:lnTo>
                    <a:pt x="177" y="492"/>
                  </a:lnTo>
                  <a:lnTo>
                    <a:pt x="176" y="492"/>
                  </a:lnTo>
                  <a:lnTo>
                    <a:pt x="172" y="491"/>
                  </a:lnTo>
                  <a:lnTo>
                    <a:pt x="169" y="490"/>
                  </a:lnTo>
                  <a:lnTo>
                    <a:pt x="165" y="485"/>
                  </a:lnTo>
                  <a:lnTo>
                    <a:pt x="164" y="483"/>
                  </a:lnTo>
                  <a:lnTo>
                    <a:pt x="163" y="481"/>
                  </a:lnTo>
                  <a:lnTo>
                    <a:pt x="164" y="479"/>
                  </a:lnTo>
                  <a:lnTo>
                    <a:pt x="166" y="479"/>
                  </a:lnTo>
                  <a:lnTo>
                    <a:pt x="168" y="479"/>
                  </a:lnTo>
                  <a:close/>
                  <a:moveTo>
                    <a:pt x="222" y="412"/>
                  </a:moveTo>
                  <a:lnTo>
                    <a:pt x="224" y="413"/>
                  </a:lnTo>
                  <a:lnTo>
                    <a:pt x="228" y="413"/>
                  </a:lnTo>
                  <a:lnTo>
                    <a:pt x="230" y="414"/>
                  </a:lnTo>
                  <a:lnTo>
                    <a:pt x="233" y="414"/>
                  </a:lnTo>
                  <a:lnTo>
                    <a:pt x="234" y="416"/>
                  </a:lnTo>
                  <a:lnTo>
                    <a:pt x="236" y="418"/>
                  </a:lnTo>
                  <a:lnTo>
                    <a:pt x="237" y="421"/>
                  </a:lnTo>
                  <a:lnTo>
                    <a:pt x="238" y="422"/>
                  </a:lnTo>
                  <a:lnTo>
                    <a:pt x="240" y="423"/>
                  </a:lnTo>
                  <a:lnTo>
                    <a:pt x="242" y="425"/>
                  </a:lnTo>
                  <a:lnTo>
                    <a:pt x="245" y="425"/>
                  </a:lnTo>
                  <a:lnTo>
                    <a:pt x="246" y="426"/>
                  </a:lnTo>
                  <a:lnTo>
                    <a:pt x="248" y="426"/>
                  </a:lnTo>
                  <a:lnTo>
                    <a:pt x="249" y="427"/>
                  </a:lnTo>
                  <a:lnTo>
                    <a:pt x="251" y="429"/>
                  </a:lnTo>
                  <a:lnTo>
                    <a:pt x="253" y="433"/>
                  </a:lnTo>
                  <a:lnTo>
                    <a:pt x="253" y="435"/>
                  </a:lnTo>
                  <a:lnTo>
                    <a:pt x="252" y="436"/>
                  </a:lnTo>
                  <a:lnTo>
                    <a:pt x="250" y="437"/>
                  </a:lnTo>
                  <a:lnTo>
                    <a:pt x="248" y="437"/>
                  </a:lnTo>
                  <a:lnTo>
                    <a:pt x="247" y="437"/>
                  </a:lnTo>
                  <a:lnTo>
                    <a:pt x="245" y="438"/>
                  </a:lnTo>
                  <a:lnTo>
                    <a:pt x="243" y="439"/>
                  </a:lnTo>
                  <a:lnTo>
                    <a:pt x="243" y="440"/>
                  </a:lnTo>
                  <a:lnTo>
                    <a:pt x="241" y="443"/>
                  </a:lnTo>
                  <a:lnTo>
                    <a:pt x="237" y="446"/>
                  </a:lnTo>
                  <a:lnTo>
                    <a:pt x="238" y="447"/>
                  </a:lnTo>
                  <a:lnTo>
                    <a:pt x="237" y="448"/>
                  </a:lnTo>
                  <a:lnTo>
                    <a:pt x="234" y="448"/>
                  </a:lnTo>
                  <a:lnTo>
                    <a:pt x="233" y="448"/>
                  </a:lnTo>
                  <a:lnTo>
                    <a:pt x="231" y="448"/>
                  </a:lnTo>
                  <a:lnTo>
                    <a:pt x="229" y="448"/>
                  </a:lnTo>
                  <a:lnTo>
                    <a:pt x="227" y="446"/>
                  </a:lnTo>
                  <a:lnTo>
                    <a:pt x="226" y="446"/>
                  </a:lnTo>
                  <a:lnTo>
                    <a:pt x="223" y="443"/>
                  </a:lnTo>
                  <a:lnTo>
                    <a:pt x="223" y="441"/>
                  </a:lnTo>
                  <a:lnTo>
                    <a:pt x="223" y="440"/>
                  </a:lnTo>
                  <a:lnTo>
                    <a:pt x="223" y="438"/>
                  </a:lnTo>
                  <a:lnTo>
                    <a:pt x="224" y="438"/>
                  </a:lnTo>
                  <a:lnTo>
                    <a:pt x="224" y="437"/>
                  </a:lnTo>
                  <a:lnTo>
                    <a:pt x="224" y="436"/>
                  </a:lnTo>
                  <a:lnTo>
                    <a:pt x="224" y="434"/>
                  </a:lnTo>
                  <a:lnTo>
                    <a:pt x="224" y="433"/>
                  </a:lnTo>
                  <a:lnTo>
                    <a:pt x="224" y="432"/>
                  </a:lnTo>
                  <a:lnTo>
                    <a:pt x="224" y="431"/>
                  </a:lnTo>
                  <a:lnTo>
                    <a:pt x="223" y="428"/>
                  </a:lnTo>
                  <a:lnTo>
                    <a:pt x="223" y="427"/>
                  </a:lnTo>
                  <a:lnTo>
                    <a:pt x="222" y="425"/>
                  </a:lnTo>
                  <a:lnTo>
                    <a:pt x="221" y="424"/>
                  </a:lnTo>
                  <a:lnTo>
                    <a:pt x="219" y="423"/>
                  </a:lnTo>
                  <a:lnTo>
                    <a:pt x="218" y="421"/>
                  </a:lnTo>
                  <a:lnTo>
                    <a:pt x="218" y="418"/>
                  </a:lnTo>
                  <a:lnTo>
                    <a:pt x="218" y="417"/>
                  </a:lnTo>
                  <a:lnTo>
                    <a:pt x="218" y="416"/>
                  </a:lnTo>
                  <a:lnTo>
                    <a:pt x="218" y="415"/>
                  </a:lnTo>
                  <a:lnTo>
                    <a:pt x="218" y="414"/>
                  </a:lnTo>
                  <a:lnTo>
                    <a:pt x="218" y="413"/>
                  </a:lnTo>
                  <a:lnTo>
                    <a:pt x="221" y="413"/>
                  </a:lnTo>
                  <a:lnTo>
                    <a:pt x="222" y="412"/>
                  </a:lnTo>
                  <a:close/>
                  <a:moveTo>
                    <a:pt x="175" y="421"/>
                  </a:moveTo>
                  <a:lnTo>
                    <a:pt x="179" y="418"/>
                  </a:lnTo>
                  <a:lnTo>
                    <a:pt x="180" y="417"/>
                  </a:lnTo>
                  <a:lnTo>
                    <a:pt x="181" y="416"/>
                  </a:lnTo>
                  <a:lnTo>
                    <a:pt x="182" y="415"/>
                  </a:lnTo>
                  <a:lnTo>
                    <a:pt x="184" y="415"/>
                  </a:lnTo>
                  <a:lnTo>
                    <a:pt x="190" y="416"/>
                  </a:lnTo>
                  <a:lnTo>
                    <a:pt x="192" y="416"/>
                  </a:lnTo>
                  <a:lnTo>
                    <a:pt x="194" y="418"/>
                  </a:lnTo>
                  <a:lnTo>
                    <a:pt x="196" y="421"/>
                  </a:lnTo>
                  <a:lnTo>
                    <a:pt x="198" y="422"/>
                  </a:lnTo>
                  <a:lnTo>
                    <a:pt x="199" y="424"/>
                  </a:lnTo>
                  <a:lnTo>
                    <a:pt x="200" y="425"/>
                  </a:lnTo>
                  <a:lnTo>
                    <a:pt x="201" y="427"/>
                  </a:lnTo>
                  <a:lnTo>
                    <a:pt x="201" y="429"/>
                  </a:lnTo>
                  <a:lnTo>
                    <a:pt x="201" y="432"/>
                  </a:lnTo>
                  <a:lnTo>
                    <a:pt x="201" y="435"/>
                  </a:lnTo>
                  <a:lnTo>
                    <a:pt x="201" y="436"/>
                  </a:lnTo>
                  <a:lnTo>
                    <a:pt x="199" y="440"/>
                  </a:lnTo>
                  <a:lnTo>
                    <a:pt x="198" y="441"/>
                  </a:lnTo>
                  <a:lnTo>
                    <a:pt x="196" y="444"/>
                  </a:lnTo>
                  <a:lnTo>
                    <a:pt x="194" y="445"/>
                  </a:lnTo>
                  <a:lnTo>
                    <a:pt x="193" y="445"/>
                  </a:lnTo>
                  <a:lnTo>
                    <a:pt x="191" y="446"/>
                  </a:lnTo>
                  <a:lnTo>
                    <a:pt x="190" y="446"/>
                  </a:lnTo>
                  <a:lnTo>
                    <a:pt x="188" y="446"/>
                  </a:lnTo>
                  <a:lnTo>
                    <a:pt x="186" y="447"/>
                  </a:lnTo>
                  <a:lnTo>
                    <a:pt x="183" y="447"/>
                  </a:lnTo>
                  <a:lnTo>
                    <a:pt x="180" y="447"/>
                  </a:lnTo>
                  <a:lnTo>
                    <a:pt x="178" y="446"/>
                  </a:lnTo>
                  <a:lnTo>
                    <a:pt x="177" y="445"/>
                  </a:lnTo>
                  <a:lnTo>
                    <a:pt x="175" y="443"/>
                  </a:lnTo>
                  <a:lnTo>
                    <a:pt x="172" y="440"/>
                  </a:lnTo>
                  <a:lnTo>
                    <a:pt x="169" y="437"/>
                  </a:lnTo>
                  <a:lnTo>
                    <a:pt x="167" y="435"/>
                  </a:lnTo>
                  <a:lnTo>
                    <a:pt x="166" y="434"/>
                  </a:lnTo>
                  <a:lnTo>
                    <a:pt x="166" y="433"/>
                  </a:lnTo>
                  <a:lnTo>
                    <a:pt x="167" y="431"/>
                  </a:lnTo>
                  <a:lnTo>
                    <a:pt x="167" y="429"/>
                  </a:lnTo>
                  <a:lnTo>
                    <a:pt x="168" y="425"/>
                  </a:lnTo>
                  <a:lnTo>
                    <a:pt x="169" y="424"/>
                  </a:lnTo>
                  <a:lnTo>
                    <a:pt x="171" y="422"/>
                  </a:lnTo>
                  <a:lnTo>
                    <a:pt x="175" y="421"/>
                  </a:lnTo>
                  <a:close/>
                  <a:moveTo>
                    <a:pt x="95" y="642"/>
                  </a:moveTo>
                  <a:lnTo>
                    <a:pt x="101" y="645"/>
                  </a:lnTo>
                  <a:lnTo>
                    <a:pt x="107" y="647"/>
                  </a:lnTo>
                  <a:lnTo>
                    <a:pt x="115" y="650"/>
                  </a:lnTo>
                  <a:lnTo>
                    <a:pt x="123" y="653"/>
                  </a:lnTo>
                  <a:lnTo>
                    <a:pt x="137" y="658"/>
                  </a:lnTo>
                  <a:lnTo>
                    <a:pt x="150" y="664"/>
                  </a:lnTo>
                  <a:lnTo>
                    <a:pt x="156" y="666"/>
                  </a:lnTo>
                  <a:lnTo>
                    <a:pt x="164" y="666"/>
                  </a:lnTo>
                  <a:lnTo>
                    <a:pt x="166" y="668"/>
                  </a:lnTo>
                  <a:lnTo>
                    <a:pt x="170" y="670"/>
                  </a:lnTo>
                  <a:lnTo>
                    <a:pt x="179" y="670"/>
                  </a:lnTo>
                  <a:lnTo>
                    <a:pt x="187" y="671"/>
                  </a:lnTo>
                  <a:lnTo>
                    <a:pt x="192" y="671"/>
                  </a:lnTo>
                  <a:lnTo>
                    <a:pt x="195" y="671"/>
                  </a:lnTo>
                  <a:lnTo>
                    <a:pt x="196" y="670"/>
                  </a:lnTo>
                  <a:lnTo>
                    <a:pt x="200" y="667"/>
                  </a:lnTo>
                  <a:lnTo>
                    <a:pt x="204" y="665"/>
                  </a:lnTo>
                  <a:lnTo>
                    <a:pt x="210" y="664"/>
                  </a:lnTo>
                  <a:lnTo>
                    <a:pt x="215" y="664"/>
                  </a:lnTo>
                  <a:lnTo>
                    <a:pt x="218" y="662"/>
                  </a:lnTo>
                  <a:lnTo>
                    <a:pt x="219" y="661"/>
                  </a:lnTo>
                  <a:lnTo>
                    <a:pt x="223" y="660"/>
                  </a:lnTo>
                  <a:lnTo>
                    <a:pt x="226" y="660"/>
                  </a:lnTo>
                  <a:lnTo>
                    <a:pt x="231" y="660"/>
                  </a:lnTo>
                  <a:lnTo>
                    <a:pt x="236" y="660"/>
                  </a:lnTo>
                  <a:lnTo>
                    <a:pt x="239" y="659"/>
                  </a:lnTo>
                  <a:lnTo>
                    <a:pt x="241" y="659"/>
                  </a:lnTo>
                  <a:lnTo>
                    <a:pt x="243" y="656"/>
                  </a:lnTo>
                  <a:lnTo>
                    <a:pt x="248" y="653"/>
                  </a:lnTo>
                  <a:lnTo>
                    <a:pt x="251" y="649"/>
                  </a:lnTo>
                  <a:lnTo>
                    <a:pt x="253" y="648"/>
                  </a:lnTo>
                  <a:lnTo>
                    <a:pt x="256" y="646"/>
                  </a:lnTo>
                  <a:lnTo>
                    <a:pt x="256" y="645"/>
                  </a:lnTo>
                  <a:lnTo>
                    <a:pt x="257" y="643"/>
                  </a:lnTo>
                  <a:lnTo>
                    <a:pt x="258" y="638"/>
                  </a:lnTo>
                  <a:lnTo>
                    <a:pt x="259" y="636"/>
                  </a:lnTo>
                  <a:lnTo>
                    <a:pt x="281" y="644"/>
                  </a:lnTo>
                  <a:lnTo>
                    <a:pt x="285" y="649"/>
                  </a:lnTo>
                  <a:lnTo>
                    <a:pt x="289" y="653"/>
                  </a:lnTo>
                  <a:lnTo>
                    <a:pt x="306" y="660"/>
                  </a:lnTo>
                  <a:lnTo>
                    <a:pt x="318" y="668"/>
                  </a:lnTo>
                  <a:lnTo>
                    <a:pt x="319" y="668"/>
                  </a:lnTo>
                  <a:lnTo>
                    <a:pt x="327" y="671"/>
                  </a:lnTo>
                  <a:lnTo>
                    <a:pt x="328" y="673"/>
                  </a:lnTo>
                  <a:lnTo>
                    <a:pt x="320" y="674"/>
                  </a:lnTo>
                  <a:lnTo>
                    <a:pt x="312" y="671"/>
                  </a:lnTo>
                  <a:lnTo>
                    <a:pt x="305" y="670"/>
                  </a:lnTo>
                  <a:lnTo>
                    <a:pt x="296" y="673"/>
                  </a:lnTo>
                  <a:lnTo>
                    <a:pt x="295" y="673"/>
                  </a:lnTo>
                  <a:lnTo>
                    <a:pt x="278" y="680"/>
                  </a:lnTo>
                  <a:lnTo>
                    <a:pt x="256" y="685"/>
                  </a:lnTo>
                  <a:lnTo>
                    <a:pt x="219" y="685"/>
                  </a:lnTo>
                  <a:lnTo>
                    <a:pt x="204" y="688"/>
                  </a:lnTo>
                  <a:lnTo>
                    <a:pt x="187" y="688"/>
                  </a:lnTo>
                  <a:lnTo>
                    <a:pt x="170" y="689"/>
                  </a:lnTo>
                  <a:lnTo>
                    <a:pt x="147" y="689"/>
                  </a:lnTo>
                  <a:lnTo>
                    <a:pt x="124" y="685"/>
                  </a:lnTo>
                  <a:lnTo>
                    <a:pt x="111" y="684"/>
                  </a:lnTo>
                  <a:lnTo>
                    <a:pt x="112" y="684"/>
                  </a:lnTo>
                  <a:lnTo>
                    <a:pt x="96" y="682"/>
                  </a:lnTo>
                  <a:lnTo>
                    <a:pt x="85" y="679"/>
                  </a:lnTo>
                  <a:lnTo>
                    <a:pt x="74" y="672"/>
                  </a:lnTo>
                  <a:lnTo>
                    <a:pt x="74" y="673"/>
                  </a:lnTo>
                  <a:lnTo>
                    <a:pt x="65" y="668"/>
                  </a:lnTo>
                  <a:lnTo>
                    <a:pt x="63" y="667"/>
                  </a:lnTo>
                  <a:lnTo>
                    <a:pt x="56" y="665"/>
                  </a:lnTo>
                  <a:lnTo>
                    <a:pt x="56" y="664"/>
                  </a:lnTo>
                  <a:lnTo>
                    <a:pt x="67" y="658"/>
                  </a:lnTo>
                  <a:lnTo>
                    <a:pt x="84" y="651"/>
                  </a:lnTo>
                  <a:lnTo>
                    <a:pt x="88" y="649"/>
                  </a:lnTo>
                  <a:lnTo>
                    <a:pt x="95" y="642"/>
                  </a:lnTo>
                  <a:close/>
                  <a:moveTo>
                    <a:pt x="253" y="634"/>
                  </a:moveTo>
                  <a:lnTo>
                    <a:pt x="252" y="635"/>
                  </a:lnTo>
                  <a:lnTo>
                    <a:pt x="250" y="636"/>
                  </a:lnTo>
                  <a:lnTo>
                    <a:pt x="248" y="636"/>
                  </a:lnTo>
                  <a:lnTo>
                    <a:pt x="246" y="635"/>
                  </a:lnTo>
                  <a:lnTo>
                    <a:pt x="243" y="634"/>
                  </a:lnTo>
                  <a:lnTo>
                    <a:pt x="242" y="635"/>
                  </a:lnTo>
                  <a:lnTo>
                    <a:pt x="241" y="635"/>
                  </a:lnTo>
                  <a:lnTo>
                    <a:pt x="240" y="637"/>
                  </a:lnTo>
                  <a:lnTo>
                    <a:pt x="240" y="639"/>
                  </a:lnTo>
                  <a:lnTo>
                    <a:pt x="241" y="642"/>
                  </a:lnTo>
                  <a:lnTo>
                    <a:pt x="233" y="643"/>
                  </a:lnTo>
                  <a:lnTo>
                    <a:pt x="226" y="644"/>
                  </a:lnTo>
                  <a:lnTo>
                    <a:pt x="222" y="647"/>
                  </a:lnTo>
                  <a:lnTo>
                    <a:pt x="218" y="649"/>
                  </a:lnTo>
                  <a:lnTo>
                    <a:pt x="216" y="651"/>
                  </a:lnTo>
                  <a:lnTo>
                    <a:pt x="215" y="654"/>
                  </a:lnTo>
                  <a:lnTo>
                    <a:pt x="212" y="656"/>
                  </a:lnTo>
                  <a:lnTo>
                    <a:pt x="208" y="657"/>
                  </a:lnTo>
                  <a:lnTo>
                    <a:pt x="205" y="657"/>
                  </a:lnTo>
                  <a:lnTo>
                    <a:pt x="200" y="657"/>
                  </a:lnTo>
                  <a:lnTo>
                    <a:pt x="196" y="657"/>
                  </a:lnTo>
                  <a:lnTo>
                    <a:pt x="192" y="654"/>
                  </a:lnTo>
                  <a:lnTo>
                    <a:pt x="188" y="651"/>
                  </a:lnTo>
                  <a:lnTo>
                    <a:pt x="182" y="651"/>
                  </a:lnTo>
                  <a:lnTo>
                    <a:pt x="181" y="651"/>
                  </a:lnTo>
                  <a:lnTo>
                    <a:pt x="177" y="653"/>
                  </a:lnTo>
                  <a:lnTo>
                    <a:pt x="170" y="655"/>
                  </a:lnTo>
                  <a:lnTo>
                    <a:pt x="167" y="655"/>
                  </a:lnTo>
                  <a:lnTo>
                    <a:pt x="164" y="657"/>
                  </a:lnTo>
                  <a:lnTo>
                    <a:pt x="157" y="657"/>
                  </a:lnTo>
                  <a:lnTo>
                    <a:pt x="156" y="658"/>
                  </a:lnTo>
                  <a:lnTo>
                    <a:pt x="152" y="657"/>
                  </a:lnTo>
                  <a:lnTo>
                    <a:pt x="148" y="655"/>
                  </a:lnTo>
                  <a:lnTo>
                    <a:pt x="146" y="654"/>
                  </a:lnTo>
                  <a:lnTo>
                    <a:pt x="129" y="644"/>
                  </a:lnTo>
                  <a:lnTo>
                    <a:pt x="126" y="644"/>
                  </a:lnTo>
                  <a:lnTo>
                    <a:pt x="122" y="643"/>
                  </a:lnTo>
                  <a:lnTo>
                    <a:pt x="118" y="643"/>
                  </a:lnTo>
                  <a:lnTo>
                    <a:pt x="115" y="642"/>
                  </a:lnTo>
                  <a:lnTo>
                    <a:pt x="112" y="642"/>
                  </a:lnTo>
                  <a:lnTo>
                    <a:pt x="110" y="642"/>
                  </a:lnTo>
                  <a:lnTo>
                    <a:pt x="106" y="641"/>
                  </a:lnTo>
                  <a:lnTo>
                    <a:pt x="102" y="639"/>
                  </a:lnTo>
                  <a:lnTo>
                    <a:pt x="98" y="638"/>
                  </a:lnTo>
                  <a:lnTo>
                    <a:pt x="105" y="632"/>
                  </a:lnTo>
                  <a:lnTo>
                    <a:pt x="99" y="625"/>
                  </a:lnTo>
                  <a:lnTo>
                    <a:pt x="89" y="610"/>
                  </a:lnTo>
                  <a:lnTo>
                    <a:pt x="86" y="608"/>
                  </a:lnTo>
                  <a:lnTo>
                    <a:pt x="70" y="598"/>
                  </a:lnTo>
                  <a:lnTo>
                    <a:pt x="62" y="589"/>
                  </a:lnTo>
                  <a:lnTo>
                    <a:pt x="62" y="580"/>
                  </a:lnTo>
                  <a:lnTo>
                    <a:pt x="60" y="574"/>
                  </a:lnTo>
                  <a:lnTo>
                    <a:pt x="53" y="564"/>
                  </a:lnTo>
                  <a:lnTo>
                    <a:pt x="49" y="553"/>
                  </a:lnTo>
                  <a:lnTo>
                    <a:pt x="48" y="552"/>
                  </a:lnTo>
                  <a:lnTo>
                    <a:pt x="39" y="536"/>
                  </a:lnTo>
                  <a:lnTo>
                    <a:pt x="32" y="515"/>
                  </a:lnTo>
                  <a:lnTo>
                    <a:pt x="32" y="490"/>
                  </a:lnTo>
                  <a:lnTo>
                    <a:pt x="32" y="489"/>
                  </a:lnTo>
                  <a:lnTo>
                    <a:pt x="28" y="463"/>
                  </a:lnTo>
                  <a:lnTo>
                    <a:pt x="28" y="445"/>
                  </a:lnTo>
                  <a:lnTo>
                    <a:pt x="29" y="418"/>
                  </a:lnTo>
                  <a:lnTo>
                    <a:pt x="32" y="391"/>
                  </a:lnTo>
                  <a:lnTo>
                    <a:pt x="32" y="390"/>
                  </a:lnTo>
                  <a:lnTo>
                    <a:pt x="32" y="366"/>
                  </a:lnTo>
                  <a:lnTo>
                    <a:pt x="35" y="345"/>
                  </a:lnTo>
                  <a:lnTo>
                    <a:pt x="37" y="339"/>
                  </a:lnTo>
                  <a:lnTo>
                    <a:pt x="45" y="331"/>
                  </a:lnTo>
                  <a:lnTo>
                    <a:pt x="60" y="317"/>
                  </a:lnTo>
                  <a:lnTo>
                    <a:pt x="74" y="304"/>
                  </a:lnTo>
                  <a:lnTo>
                    <a:pt x="88" y="294"/>
                  </a:lnTo>
                  <a:lnTo>
                    <a:pt x="106" y="287"/>
                  </a:lnTo>
                  <a:lnTo>
                    <a:pt x="123" y="276"/>
                  </a:lnTo>
                  <a:lnTo>
                    <a:pt x="138" y="270"/>
                  </a:lnTo>
                  <a:lnTo>
                    <a:pt x="146" y="262"/>
                  </a:lnTo>
                  <a:lnTo>
                    <a:pt x="164" y="263"/>
                  </a:lnTo>
                  <a:lnTo>
                    <a:pt x="167" y="271"/>
                  </a:lnTo>
                  <a:lnTo>
                    <a:pt x="173" y="271"/>
                  </a:lnTo>
                  <a:lnTo>
                    <a:pt x="184" y="272"/>
                  </a:lnTo>
                  <a:lnTo>
                    <a:pt x="192" y="272"/>
                  </a:lnTo>
                  <a:lnTo>
                    <a:pt x="196" y="272"/>
                  </a:lnTo>
                  <a:lnTo>
                    <a:pt x="201" y="275"/>
                  </a:lnTo>
                  <a:lnTo>
                    <a:pt x="202" y="275"/>
                  </a:lnTo>
                  <a:lnTo>
                    <a:pt x="208" y="276"/>
                  </a:lnTo>
                  <a:lnTo>
                    <a:pt x="219" y="278"/>
                  </a:lnTo>
                  <a:lnTo>
                    <a:pt x="225" y="280"/>
                  </a:lnTo>
                  <a:lnTo>
                    <a:pt x="237" y="284"/>
                  </a:lnTo>
                  <a:lnTo>
                    <a:pt x="241" y="286"/>
                  </a:lnTo>
                  <a:lnTo>
                    <a:pt x="249" y="289"/>
                  </a:lnTo>
                  <a:lnTo>
                    <a:pt x="257" y="293"/>
                  </a:lnTo>
                  <a:lnTo>
                    <a:pt x="261" y="296"/>
                  </a:lnTo>
                  <a:lnTo>
                    <a:pt x="270" y="309"/>
                  </a:lnTo>
                  <a:lnTo>
                    <a:pt x="278" y="322"/>
                  </a:lnTo>
                  <a:lnTo>
                    <a:pt x="285" y="331"/>
                  </a:lnTo>
                  <a:lnTo>
                    <a:pt x="295" y="331"/>
                  </a:lnTo>
                  <a:lnTo>
                    <a:pt x="304" y="315"/>
                  </a:lnTo>
                  <a:lnTo>
                    <a:pt x="303" y="310"/>
                  </a:lnTo>
                  <a:lnTo>
                    <a:pt x="327" y="310"/>
                  </a:lnTo>
                  <a:lnTo>
                    <a:pt x="330" y="305"/>
                  </a:lnTo>
                  <a:lnTo>
                    <a:pt x="332" y="300"/>
                  </a:lnTo>
                  <a:lnTo>
                    <a:pt x="342" y="296"/>
                  </a:lnTo>
                  <a:lnTo>
                    <a:pt x="346" y="293"/>
                  </a:lnTo>
                  <a:lnTo>
                    <a:pt x="350" y="288"/>
                  </a:lnTo>
                  <a:lnTo>
                    <a:pt x="363" y="285"/>
                  </a:lnTo>
                  <a:lnTo>
                    <a:pt x="376" y="285"/>
                  </a:lnTo>
                  <a:lnTo>
                    <a:pt x="382" y="285"/>
                  </a:lnTo>
                  <a:lnTo>
                    <a:pt x="386" y="286"/>
                  </a:lnTo>
                  <a:lnTo>
                    <a:pt x="391" y="287"/>
                  </a:lnTo>
                  <a:lnTo>
                    <a:pt x="397" y="283"/>
                  </a:lnTo>
                  <a:lnTo>
                    <a:pt x="396" y="284"/>
                  </a:lnTo>
                  <a:lnTo>
                    <a:pt x="394" y="285"/>
                  </a:lnTo>
                  <a:lnTo>
                    <a:pt x="396" y="287"/>
                  </a:lnTo>
                  <a:lnTo>
                    <a:pt x="396" y="288"/>
                  </a:lnTo>
                  <a:lnTo>
                    <a:pt x="397" y="292"/>
                  </a:lnTo>
                  <a:lnTo>
                    <a:pt x="405" y="306"/>
                  </a:lnTo>
                  <a:lnTo>
                    <a:pt x="403" y="316"/>
                  </a:lnTo>
                  <a:lnTo>
                    <a:pt x="394" y="324"/>
                  </a:lnTo>
                  <a:lnTo>
                    <a:pt x="384" y="334"/>
                  </a:lnTo>
                  <a:lnTo>
                    <a:pt x="373" y="345"/>
                  </a:lnTo>
                  <a:lnTo>
                    <a:pt x="370" y="347"/>
                  </a:lnTo>
                  <a:lnTo>
                    <a:pt x="361" y="364"/>
                  </a:lnTo>
                  <a:lnTo>
                    <a:pt x="351" y="371"/>
                  </a:lnTo>
                  <a:lnTo>
                    <a:pt x="347" y="376"/>
                  </a:lnTo>
                  <a:lnTo>
                    <a:pt x="341" y="393"/>
                  </a:lnTo>
                  <a:lnTo>
                    <a:pt x="331" y="416"/>
                  </a:lnTo>
                  <a:lnTo>
                    <a:pt x="323" y="435"/>
                  </a:lnTo>
                  <a:lnTo>
                    <a:pt x="322" y="435"/>
                  </a:lnTo>
                  <a:lnTo>
                    <a:pt x="315" y="455"/>
                  </a:lnTo>
                  <a:lnTo>
                    <a:pt x="315" y="457"/>
                  </a:lnTo>
                  <a:lnTo>
                    <a:pt x="312" y="464"/>
                  </a:lnTo>
                  <a:lnTo>
                    <a:pt x="311" y="480"/>
                  </a:lnTo>
                  <a:lnTo>
                    <a:pt x="310" y="490"/>
                  </a:lnTo>
                  <a:lnTo>
                    <a:pt x="309" y="498"/>
                  </a:lnTo>
                  <a:lnTo>
                    <a:pt x="301" y="520"/>
                  </a:lnTo>
                  <a:lnTo>
                    <a:pt x="301" y="524"/>
                  </a:lnTo>
                  <a:lnTo>
                    <a:pt x="300" y="538"/>
                  </a:lnTo>
                  <a:lnTo>
                    <a:pt x="288" y="553"/>
                  </a:lnTo>
                  <a:lnTo>
                    <a:pt x="287" y="561"/>
                  </a:lnTo>
                  <a:lnTo>
                    <a:pt x="287" y="571"/>
                  </a:lnTo>
                  <a:lnTo>
                    <a:pt x="284" y="578"/>
                  </a:lnTo>
                  <a:lnTo>
                    <a:pt x="276" y="595"/>
                  </a:lnTo>
                  <a:lnTo>
                    <a:pt x="262" y="611"/>
                  </a:lnTo>
                  <a:lnTo>
                    <a:pt x="254" y="619"/>
                  </a:lnTo>
                  <a:lnTo>
                    <a:pt x="242" y="630"/>
                  </a:lnTo>
                  <a:lnTo>
                    <a:pt x="253" y="634"/>
                  </a:lnTo>
                  <a:close/>
                  <a:moveTo>
                    <a:pt x="278" y="289"/>
                  </a:moveTo>
                  <a:lnTo>
                    <a:pt x="273" y="284"/>
                  </a:lnTo>
                  <a:lnTo>
                    <a:pt x="261" y="280"/>
                  </a:lnTo>
                  <a:lnTo>
                    <a:pt x="252" y="275"/>
                  </a:lnTo>
                  <a:lnTo>
                    <a:pt x="241" y="269"/>
                  </a:lnTo>
                  <a:lnTo>
                    <a:pt x="231" y="263"/>
                  </a:lnTo>
                  <a:lnTo>
                    <a:pt x="223" y="260"/>
                  </a:lnTo>
                  <a:lnTo>
                    <a:pt x="219" y="249"/>
                  </a:lnTo>
                  <a:lnTo>
                    <a:pt x="219" y="181"/>
                  </a:lnTo>
                  <a:lnTo>
                    <a:pt x="217" y="168"/>
                  </a:lnTo>
                  <a:lnTo>
                    <a:pt x="216" y="154"/>
                  </a:lnTo>
                  <a:lnTo>
                    <a:pt x="217" y="141"/>
                  </a:lnTo>
                  <a:lnTo>
                    <a:pt x="219" y="126"/>
                  </a:lnTo>
                  <a:lnTo>
                    <a:pt x="227" y="89"/>
                  </a:lnTo>
                  <a:lnTo>
                    <a:pt x="228" y="89"/>
                  </a:lnTo>
                  <a:lnTo>
                    <a:pt x="235" y="82"/>
                  </a:lnTo>
                  <a:lnTo>
                    <a:pt x="243" y="77"/>
                  </a:lnTo>
                  <a:lnTo>
                    <a:pt x="253" y="77"/>
                  </a:lnTo>
                  <a:lnTo>
                    <a:pt x="259" y="77"/>
                  </a:lnTo>
                  <a:lnTo>
                    <a:pt x="262" y="84"/>
                  </a:lnTo>
                  <a:lnTo>
                    <a:pt x="266" y="97"/>
                  </a:lnTo>
                  <a:lnTo>
                    <a:pt x="268" y="99"/>
                  </a:lnTo>
                  <a:lnTo>
                    <a:pt x="275" y="113"/>
                  </a:lnTo>
                  <a:lnTo>
                    <a:pt x="280" y="124"/>
                  </a:lnTo>
                  <a:lnTo>
                    <a:pt x="280" y="187"/>
                  </a:lnTo>
                  <a:lnTo>
                    <a:pt x="277" y="206"/>
                  </a:lnTo>
                  <a:lnTo>
                    <a:pt x="277" y="207"/>
                  </a:lnTo>
                  <a:lnTo>
                    <a:pt x="277" y="227"/>
                  </a:lnTo>
                  <a:lnTo>
                    <a:pt x="278" y="239"/>
                  </a:lnTo>
                  <a:lnTo>
                    <a:pt x="278" y="250"/>
                  </a:lnTo>
                  <a:lnTo>
                    <a:pt x="278" y="289"/>
                  </a:lnTo>
                  <a:close/>
                  <a:moveTo>
                    <a:pt x="211" y="83"/>
                  </a:moveTo>
                  <a:lnTo>
                    <a:pt x="210" y="258"/>
                  </a:lnTo>
                  <a:lnTo>
                    <a:pt x="201" y="259"/>
                  </a:lnTo>
                  <a:lnTo>
                    <a:pt x="194" y="259"/>
                  </a:lnTo>
                  <a:lnTo>
                    <a:pt x="184" y="258"/>
                  </a:lnTo>
                  <a:lnTo>
                    <a:pt x="172" y="254"/>
                  </a:lnTo>
                  <a:lnTo>
                    <a:pt x="165" y="248"/>
                  </a:lnTo>
                  <a:lnTo>
                    <a:pt x="157" y="240"/>
                  </a:lnTo>
                  <a:lnTo>
                    <a:pt x="158" y="227"/>
                  </a:lnTo>
                  <a:lnTo>
                    <a:pt x="158" y="216"/>
                  </a:lnTo>
                  <a:lnTo>
                    <a:pt x="155" y="74"/>
                  </a:lnTo>
                  <a:lnTo>
                    <a:pt x="157" y="53"/>
                  </a:lnTo>
                  <a:lnTo>
                    <a:pt x="159" y="37"/>
                  </a:lnTo>
                  <a:lnTo>
                    <a:pt x="169" y="28"/>
                  </a:lnTo>
                  <a:lnTo>
                    <a:pt x="183" y="21"/>
                  </a:lnTo>
                  <a:lnTo>
                    <a:pt x="195" y="21"/>
                  </a:lnTo>
                  <a:lnTo>
                    <a:pt x="201" y="25"/>
                  </a:lnTo>
                  <a:lnTo>
                    <a:pt x="206" y="31"/>
                  </a:lnTo>
                  <a:lnTo>
                    <a:pt x="210" y="43"/>
                  </a:lnTo>
                  <a:lnTo>
                    <a:pt x="210" y="83"/>
                  </a:lnTo>
                  <a:lnTo>
                    <a:pt x="211" y="83"/>
                  </a:lnTo>
                  <a:close/>
                  <a:moveTo>
                    <a:pt x="141" y="60"/>
                  </a:moveTo>
                  <a:lnTo>
                    <a:pt x="143" y="72"/>
                  </a:lnTo>
                  <a:lnTo>
                    <a:pt x="142" y="198"/>
                  </a:lnTo>
                  <a:lnTo>
                    <a:pt x="142" y="213"/>
                  </a:lnTo>
                  <a:lnTo>
                    <a:pt x="142" y="231"/>
                  </a:lnTo>
                  <a:lnTo>
                    <a:pt x="145" y="242"/>
                  </a:lnTo>
                  <a:lnTo>
                    <a:pt x="144" y="257"/>
                  </a:lnTo>
                  <a:lnTo>
                    <a:pt x="142" y="258"/>
                  </a:lnTo>
                  <a:lnTo>
                    <a:pt x="136" y="259"/>
                  </a:lnTo>
                  <a:lnTo>
                    <a:pt x="131" y="260"/>
                  </a:lnTo>
                  <a:lnTo>
                    <a:pt x="129" y="260"/>
                  </a:lnTo>
                  <a:lnTo>
                    <a:pt x="120" y="260"/>
                  </a:lnTo>
                  <a:lnTo>
                    <a:pt x="113" y="261"/>
                  </a:lnTo>
                  <a:lnTo>
                    <a:pt x="108" y="262"/>
                  </a:lnTo>
                  <a:lnTo>
                    <a:pt x="107" y="262"/>
                  </a:lnTo>
                  <a:lnTo>
                    <a:pt x="106" y="263"/>
                  </a:lnTo>
                  <a:lnTo>
                    <a:pt x="105" y="264"/>
                  </a:lnTo>
                  <a:lnTo>
                    <a:pt x="103" y="263"/>
                  </a:lnTo>
                  <a:lnTo>
                    <a:pt x="102" y="262"/>
                  </a:lnTo>
                  <a:lnTo>
                    <a:pt x="102" y="259"/>
                  </a:lnTo>
                  <a:lnTo>
                    <a:pt x="101" y="248"/>
                  </a:lnTo>
                  <a:lnTo>
                    <a:pt x="101" y="243"/>
                  </a:lnTo>
                  <a:lnTo>
                    <a:pt x="100" y="240"/>
                  </a:lnTo>
                  <a:lnTo>
                    <a:pt x="97" y="235"/>
                  </a:lnTo>
                  <a:lnTo>
                    <a:pt x="93" y="228"/>
                  </a:lnTo>
                  <a:lnTo>
                    <a:pt x="91" y="224"/>
                  </a:lnTo>
                  <a:lnTo>
                    <a:pt x="95" y="206"/>
                  </a:lnTo>
                  <a:lnTo>
                    <a:pt x="95" y="189"/>
                  </a:lnTo>
                  <a:lnTo>
                    <a:pt x="98" y="111"/>
                  </a:lnTo>
                  <a:lnTo>
                    <a:pt x="100" y="102"/>
                  </a:lnTo>
                  <a:lnTo>
                    <a:pt x="102" y="87"/>
                  </a:lnTo>
                  <a:lnTo>
                    <a:pt x="105" y="73"/>
                  </a:lnTo>
                  <a:lnTo>
                    <a:pt x="108" y="62"/>
                  </a:lnTo>
                  <a:lnTo>
                    <a:pt x="111" y="56"/>
                  </a:lnTo>
                  <a:lnTo>
                    <a:pt x="122" y="55"/>
                  </a:lnTo>
                  <a:lnTo>
                    <a:pt x="135" y="55"/>
                  </a:lnTo>
                  <a:lnTo>
                    <a:pt x="140" y="60"/>
                  </a:lnTo>
                  <a:lnTo>
                    <a:pt x="141" y="60"/>
                  </a:lnTo>
                  <a:close/>
                  <a:moveTo>
                    <a:pt x="83" y="111"/>
                  </a:moveTo>
                  <a:lnTo>
                    <a:pt x="83" y="137"/>
                  </a:lnTo>
                  <a:lnTo>
                    <a:pt x="85" y="190"/>
                  </a:lnTo>
                  <a:lnTo>
                    <a:pt x="86" y="258"/>
                  </a:lnTo>
                  <a:lnTo>
                    <a:pt x="87" y="272"/>
                  </a:lnTo>
                  <a:lnTo>
                    <a:pt x="74" y="284"/>
                  </a:lnTo>
                  <a:lnTo>
                    <a:pt x="67" y="288"/>
                  </a:lnTo>
                  <a:lnTo>
                    <a:pt x="60" y="297"/>
                  </a:lnTo>
                  <a:lnTo>
                    <a:pt x="50" y="298"/>
                  </a:lnTo>
                  <a:lnTo>
                    <a:pt x="50" y="299"/>
                  </a:lnTo>
                  <a:lnTo>
                    <a:pt x="49" y="295"/>
                  </a:lnTo>
                  <a:lnTo>
                    <a:pt x="48" y="266"/>
                  </a:lnTo>
                  <a:lnTo>
                    <a:pt x="49" y="236"/>
                  </a:lnTo>
                  <a:lnTo>
                    <a:pt x="49" y="235"/>
                  </a:lnTo>
                  <a:lnTo>
                    <a:pt x="48" y="210"/>
                  </a:lnTo>
                  <a:lnTo>
                    <a:pt x="48" y="207"/>
                  </a:lnTo>
                  <a:lnTo>
                    <a:pt x="45" y="199"/>
                  </a:lnTo>
                  <a:lnTo>
                    <a:pt x="43" y="185"/>
                  </a:lnTo>
                  <a:lnTo>
                    <a:pt x="43" y="170"/>
                  </a:lnTo>
                  <a:lnTo>
                    <a:pt x="42" y="156"/>
                  </a:lnTo>
                  <a:lnTo>
                    <a:pt x="42" y="157"/>
                  </a:lnTo>
                  <a:lnTo>
                    <a:pt x="42" y="132"/>
                  </a:lnTo>
                  <a:lnTo>
                    <a:pt x="45" y="119"/>
                  </a:lnTo>
                  <a:lnTo>
                    <a:pt x="56" y="109"/>
                  </a:lnTo>
                  <a:lnTo>
                    <a:pt x="63" y="105"/>
                  </a:lnTo>
                  <a:lnTo>
                    <a:pt x="70" y="106"/>
                  </a:lnTo>
                  <a:lnTo>
                    <a:pt x="78" y="110"/>
                  </a:lnTo>
                  <a:lnTo>
                    <a:pt x="83" y="111"/>
                  </a:lnTo>
                  <a:close/>
                  <a:moveTo>
                    <a:pt x="381" y="269"/>
                  </a:moveTo>
                  <a:lnTo>
                    <a:pt x="381" y="269"/>
                  </a:lnTo>
                  <a:close/>
                  <a:moveTo>
                    <a:pt x="309" y="501"/>
                  </a:moveTo>
                  <a:lnTo>
                    <a:pt x="309" y="501"/>
                  </a:lnTo>
                  <a:close/>
                  <a:moveTo>
                    <a:pt x="278" y="250"/>
                  </a:moveTo>
                  <a:lnTo>
                    <a:pt x="278" y="251"/>
                  </a:lnTo>
                  <a:lnTo>
                    <a:pt x="278" y="250"/>
                  </a:lnTo>
                  <a:close/>
                </a:path>
              </a:pathLst>
            </a:custGeom>
            <a:solidFill>
              <a:srgbClr val="2C5882"/>
            </a:solidFill>
            <a:ln w="9525">
              <a:noFill/>
              <a:round/>
            </a:ln>
          </p:spPr>
          <p:txBody>
            <a:bodyPr/>
            <a:lstStyle/>
            <a:p>
              <a:endParaRPr lang="zh-CN" altLang="en-US"/>
            </a:p>
          </p:txBody>
        </p:sp>
        <p:sp>
          <p:nvSpPr>
            <p:cNvPr id="50193" name="Freeform 75"/>
            <p:cNvSpPr>
              <a:spLocks noEditPoints="1"/>
            </p:cNvSpPr>
            <p:nvPr/>
          </p:nvSpPr>
          <p:spPr bwMode="auto">
            <a:xfrm>
              <a:off x="654" y="480"/>
              <a:ext cx="411" cy="225"/>
            </a:xfrm>
            <a:custGeom>
              <a:avLst/>
              <a:gdLst>
                <a:gd name="T0" fmla="*/ 1 w 1234"/>
                <a:gd name="T1" fmla="*/ 0 h 674"/>
                <a:gd name="T2" fmla="*/ 0 w 1234"/>
                <a:gd name="T3" fmla="*/ 1 h 674"/>
                <a:gd name="T4" fmla="*/ 0 w 1234"/>
                <a:gd name="T5" fmla="*/ 1 h 674"/>
                <a:gd name="T6" fmla="*/ 0 w 1234"/>
                <a:gd name="T7" fmla="*/ 1 h 674"/>
                <a:gd name="T8" fmla="*/ 0 w 1234"/>
                <a:gd name="T9" fmla="*/ 1 h 674"/>
                <a:gd name="T10" fmla="*/ 0 w 1234"/>
                <a:gd name="T11" fmla="*/ 1 h 674"/>
                <a:gd name="T12" fmla="*/ 0 w 1234"/>
                <a:gd name="T13" fmla="*/ 1 h 674"/>
                <a:gd name="T14" fmla="*/ 0 w 1234"/>
                <a:gd name="T15" fmla="*/ 1 h 674"/>
                <a:gd name="T16" fmla="*/ 0 w 1234"/>
                <a:gd name="T17" fmla="*/ 1 h 674"/>
                <a:gd name="T18" fmla="*/ 0 w 1234"/>
                <a:gd name="T19" fmla="*/ 1 h 674"/>
                <a:gd name="T20" fmla="*/ 0 w 1234"/>
                <a:gd name="T21" fmla="*/ 1 h 674"/>
                <a:gd name="T22" fmla="*/ 0 w 1234"/>
                <a:gd name="T23" fmla="*/ 1 h 674"/>
                <a:gd name="T24" fmla="*/ 0 w 1234"/>
                <a:gd name="T25" fmla="*/ 1 h 674"/>
                <a:gd name="T26" fmla="*/ 0 w 1234"/>
                <a:gd name="T27" fmla="*/ 1 h 674"/>
                <a:gd name="T28" fmla="*/ 0 w 1234"/>
                <a:gd name="T29" fmla="*/ 1 h 674"/>
                <a:gd name="T30" fmla="*/ 0 w 1234"/>
                <a:gd name="T31" fmla="*/ 1 h 674"/>
                <a:gd name="T32" fmla="*/ 0 w 1234"/>
                <a:gd name="T33" fmla="*/ 1 h 674"/>
                <a:gd name="T34" fmla="*/ 0 w 1234"/>
                <a:gd name="T35" fmla="*/ 1 h 674"/>
                <a:gd name="T36" fmla="*/ 0 w 1234"/>
                <a:gd name="T37" fmla="*/ 1 h 674"/>
                <a:gd name="T38" fmla="*/ 0 w 1234"/>
                <a:gd name="T39" fmla="*/ 1 h 674"/>
                <a:gd name="T40" fmla="*/ 0 w 1234"/>
                <a:gd name="T41" fmla="*/ 1 h 674"/>
                <a:gd name="T42" fmla="*/ 0 w 1234"/>
                <a:gd name="T43" fmla="*/ 1 h 674"/>
                <a:gd name="T44" fmla="*/ 0 w 1234"/>
                <a:gd name="T45" fmla="*/ 1 h 674"/>
                <a:gd name="T46" fmla="*/ 0 w 1234"/>
                <a:gd name="T47" fmla="*/ 1 h 674"/>
                <a:gd name="T48" fmla="*/ 0 w 1234"/>
                <a:gd name="T49" fmla="*/ 1 h 674"/>
                <a:gd name="T50" fmla="*/ 1 w 1234"/>
                <a:gd name="T51" fmla="*/ 0 h 674"/>
                <a:gd name="T52" fmla="*/ 1 w 1234"/>
                <a:gd name="T53" fmla="*/ 1 h 674"/>
                <a:gd name="T54" fmla="*/ 1 w 1234"/>
                <a:gd name="T55" fmla="*/ 1 h 674"/>
                <a:gd name="T56" fmla="*/ 1 w 1234"/>
                <a:gd name="T57" fmla="*/ 1 h 674"/>
                <a:gd name="T58" fmla="*/ 0 w 1234"/>
                <a:gd name="T59" fmla="*/ 1 h 674"/>
                <a:gd name="T60" fmla="*/ 1 w 1234"/>
                <a:gd name="T61" fmla="*/ 0 h 674"/>
                <a:gd name="T62" fmla="*/ 1 w 1234"/>
                <a:gd name="T63" fmla="*/ 0 h 674"/>
                <a:gd name="T64" fmla="*/ 1 w 1234"/>
                <a:gd name="T65" fmla="*/ 0 h 674"/>
                <a:gd name="T66" fmla="*/ 0 w 1234"/>
                <a:gd name="T67" fmla="*/ 1 h 674"/>
                <a:gd name="T68" fmla="*/ 0 w 1234"/>
                <a:gd name="T69" fmla="*/ 0 h 674"/>
                <a:gd name="T70" fmla="*/ 0 w 1234"/>
                <a:gd name="T71" fmla="*/ 0 h 674"/>
                <a:gd name="T72" fmla="*/ 1 w 1234"/>
                <a:gd name="T73" fmla="*/ 0 h 674"/>
                <a:gd name="T74" fmla="*/ 0 w 1234"/>
                <a:gd name="T75" fmla="*/ 0 h 674"/>
                <a:gd name="T76" fmla="*/ 1 w 1234"/>
                <a:gd name="T77" fmla="*/ 0 h 674"/>
                <a:gd name="T78" fmla="*/ 0 w 1234"/>
                <a:gd name="T79" fmla="*/ 0 h 674"/>
                <a:gd name="T80" fmla="*/ 1 w 1234"/>
                <a:gd name="T81" fmla="*/ 0 h 674"/>
                <a:gd name="T82" fmla="*/ 0 w 1234"/>
                <a:gd name="T83" fmla="*/ 0 h 674"/>
                <a:gd name="T84" fmla="*/ 1 w 1234"/>
                <a:gd name="T85" fmla="*/ 0 h 674"/>
                <a:gd name="T86" fmla="*/ 1 w 1234"/>
                <a:gd name="T87" fmla="*/ 0 h 674"/>
                <a:gd name="T88" fmla="*/ 1 w 1234"/>
                <a:gd name="T89" fmla="*/ 0 h 674"/>
                <a:gd name="T90" fmla="*/ 1 w 1234"/>
                <a:gd name="T91" fmla="*/ 0 h 674"/>
                <a:gd name="T92" fmla="*/ 1 w 1234"/>
                <a:gd name="T93" fmla="*/ 0 h 674"/>
                <a:gd name="T94" fmla="*/ 1 w 1234"/>
                <a:gd name="T95" fmla="*/ 0 h 674"/>
                <a:gd name="T96" fmla="*/ 1 w 1234"/>
                <a:gd name="T97" fmla="*/ 1 h 674"/>
                <a:gd name="T98" fmla="*/ 1 w 1234"/>
                <a:gd name="T99" fmla="*/ 1 h 674"/>
                <a:gd name="T100" fmla="*/ 1 w 1234"/>
                <a:gd name="T101" fmla="*/ 1 h 674"/>
                <a:gd name="T102" fmla="*/ 1 w 1234"/>
                <a:gd name="T103" fmla="*/ 1 h 674"/>
                <a:gd name="T104" fmla="*/ 1 w 1234"/>
                <a:gd name="T105" fmla="*/ 0 h 674"/>
                <a:gd name="T106" fmla="*/ 1 w 1234"/>
                <a:gd name="T107" fmla="*/ 0 h 674"/>
                <a:gd name="T108" fmla="*/ 1 w 1234"/>
                <a:gd name="T109" fmla="*/ 0 h 674"/>
                <a:gd name="T110" fmla="*/ 1 w 1234"/>
                <a:gd name="T111" fmla="*/ 0 h 674"/>
                <a:gd name="T112" fmla="*/ 1 w 1234"/>
                <a:gd name="T113" fmla="*/ 0 h 674"/>
                <a:gd name="T114" fmla="*/ 1 w 1234"/>
                <a:gd name="T115" fmla="*/ 0 h 674"/>
                <a:gd name="T116" fmla="*/ 1 w 1234"/>
                <a:gd name="T117" fmla="*/ 0 h 674"/>
                <a:gd name="T118" fmla="*/ 1 w 1234"/>
                <a:gd name="T119" fmla="*/ 0 h 674"/>
                <a:gd name="T120" fmla="*/ 1 w 1234"/>
                <a:gd name="T121" fmla="*/ 0 h 674"/>
                <a:gd name="T122" fmla="*/ 1 w 1234"/>
                <a:gd name="T123" fmla="*/ 0 h 674"/>
                <a:gd name="T124" fmla="*/ 1 w 1234"/>
                <a:gd name="T125" fmla="*/ 0 h 6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674"/>
                <a:gd name="T191" fmla="*/ 1234 w 1234"/>
                <a:gd name="T192" fmla="*/ 674 h 6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674">
                  <a:moveTo>
                    <a:pt x="0" y="388"/>
                  </a:moveTo>
                  <a:lnTo>
                    <a:pt x="0" y="671"/>
                  </a:lnTo>
                  <a:lnTo>
                    <a:pt x="315" y="674"/>
                  </a:lnTo>
                  <a:lnTo>
                    <a:pt x="322" y="653"/>
                  </a:lnTo>
                  <a:lnTo>
                    <a:pt x="337" y="638"/>
                  </a:lnTo>
                  <a:lnTo>
                    <a:pt x="351" y="619"/>
                  </a:lnTo>
                  <a:lnTo>
                    <a:pt x="360" y="606"/>
                  </a:lnTo>
                  <a:lnTo>
                    <a:pt x="368" y="583"/>
                  </a:lnTo>
                  <a:lnTo>
                    <a:pt x="369" y="569"/>
                  </a:lnTo>
                  <a:lnTo>
                    <a:pt x="374" y="556"/>
                  </a:lnTo>
                  <a:lnTo>
                    <a:pt x="377" y="541"/>
                  </a:lnTo>
                  <a:lnTo>
                    <a:pt x="379" y="521"/>
                  </a:lnTo>
                  <a:lnTo>
                    <a:pt x="379" y="508"/>
                  </a:lnTo>
                  <a:lnTo>
                    <a:pt x="384" y="489"/>
                  </a:lnTo>
                  <a:lnTo>
                    <a:pt x="385" y="472"/>
                  </a:lnTo>
                  <a:lnTo>
                    <a:pt x="392" y="460"/>
                  </a:lnTo>
                  <a:lnTo>
                    <a:pt x="401" y="447"/>
                  </a:lnTo>
                  <a:lnTo>
                    <a:pt x="412" y="436"/>
                  </a:lnTo>
                  <a:lnTo>
                    <a:pt x="425" y="429"/>
                  </a:lnTo>
                  <a:lnTo>
                    <a:pt x="443" y="426"/>
                  </a:lnTo>
                  <a:lnTo>
                    <a:pt x="465" y="426"/>
                  </a:lnTo>
                  <a:lnTo>
                    <a:pt x="495" y="426"/>
                  </a:lnTo>
                  <a:lnTo>
                    <a:pt x="518" y="426"/>
                  </a:lnTo>
                  <a:lnTo>
                    <a:pt x="533" y="426"/>
                  </a:lnTo>
                  <a:lnTo>
                    <a:pt x="579" y="428"/>
                  </a:lnTo>
                  <a:lnTo>
                    <a:pt x="619" y="428"/>
                  </a:lnTo>
                  <a:lnTo>
                    <a:pt x="659" y="428"/>
                  </a:lnTo>
                  <a:lnTo>
                    <a:pt x="723" y="429"/>
                  </a:lnTo>
                  <a:lnTo>
                    <a:pt x="742" y="419"/>
                  </a:lnTo>
                  <a:lnTo>
                    <a:pt x="742" y="401"/>
                  </a:lnTo>
                  <a:lnTo>
                    <a:pt x="751" y="378"/>
                  </a:lnTo>
                  <a:lnTo>
                    <a:pt x="781" y="364"/>
                  </a:lnTo>
                  <a:lnTo>
                    <a:pt x="817" y="370"/>
                  </a:lnTo>
                  <a:lnTo>
                    <a:pt x="854" y="370"/>
                  </a:lnTo>
                  <a:lnTo>
                    <a:pt x="865" y="365"/>
                  </a:lnTo>
                  <a:lnTo>
                    <a:pt x="865" y="350"/>
                  </a:lnTo>
                  <a:lnTo>
                    <a:pt x="865" y="336"/>
                  </a:lnTo>
                  <a:lnTo>
                    <a:pt x="874" y="309"/>
                  </a:lnTo>
                  <a:lnTo>
                    <a:pt x="889" y="301"/>
                  </a:lnTo>
                  <a:lnTo>
                    <a:pt x="911" y="300"/>
                  </a:lnTo>
                  <a:lnTo>
                    <a:pt x="930" y="300"/>
                  </a:lnTo>
                  <a:lnTo>
                    <a:pt x="945" y="300"/>
                  </a:lnTo>
                  <a:lnTo>
                    <a:pt x="960" y="300"/>
                  </a:lnTo>
                  <a:lnTo>
                    <a:pt x="970" y="296"/>
                  </a:lnTo>
                  <a:lnTo>
                    <a:pt x="970" y="283"/>
                  </a:lnTo>
                  <a:lnTo>
                    <a:pt x="970" y="263"/>
                  </a:lnTo>
                  <a:lnTo>
                    <a:pt x="970" y="248"/>
                  </a:lnTo>
                  <a:lnTo>
                    <a:pt x="973" y="225"/>
                  </a:lnTo>
                  <a:lnTo>
                    <a:pt x="1016" y="222"/>
                  </a:lnTo>
                  <a:lnTo>
                    <a:pt x="1067" y="219"/>
                  </a:lnTo>
                  <a:lnTo>
                    <a:pt x="1109" y="217"/>
                  </a:lnTo>
                  <a:lnTo>
                    <a:pt x="1118" y="212"/>
                  </a:lnTo>
                  <a:lnTo>
                    <a:pt x="1122" y="191"/>
                  </a:lnTo>
                  <a:lnTo>
                    <a:pt x="1120" y="164"/>
                  </a:lnTo>
                  <a:lnTo>
                    <a:pt x="1133" y="143"/>
                  </a:lnTo>
                  <a:lnTo>
                    <a:pt x="1145" y="129"/>
                  </a:lnTo>
                  <a:lnTo>
                    <a:pt x="1178" y="129"/>
                  </a:lnTo>
                  <a:lnTo>
                    <a:pt x="1214" y="129"/>
                  </a:lnTo>
                  <a:lnTo>
                    <a:pt x="1224" y="128"/>
                  </a:lnTo>
                  <a:lnTo>
                    <a:pt x="1228" y="110"/>
                  </a:lnTo>
                  <a:lnTo>
                    <a:pt x="1229" y="87"/>
                  </a:lnTo>
                  <a:lnTo>
                    <a:pt x="1229" y="53"/>
                  </a:lnTo>
                  <a:lnTo>
                    <a:pt x="1229" y="41"/>
                  </a:lnTo>
                  <a:lnTo>
                    <a:pt x="1234" y="24"/>
                  </a:lnTo>
                  <a:lnTo>
                    <a:pt x="1226" y="9"/>
                  </a:lnTo>
                  <a:lnTo>
                    <a:pt x="1213" y="9"/>
                  </a:lnTo>
                  <a:lnTo>
                    <a:pt x="748" y="3"/>
                  </a:lnTo>
                  <a:lnTo>
                    <a:pt x="649" y="2"/>
                  </a:lnTo>
                  <a:lnTo>
                    <a:pt x="582" y="0"/>
                  </a:lnTo>
                  <a:lnTo>
                    <a:pt x="530" y="3"/>
                  </a:lnTo>
                  <a:lnTo>
                    <a:pt x="495" y="3"/>
                  </a:lnTo>
                  <a:lnTo>
                    <a:pt x="460" y="0"/>
                  </a:lnTo>
                  <a:lnTo>
                    <a:pt x="427" y="0"/>
                  </a:lnTo>
                  <a:lnTo>
                    <a:pt x="377" y="2"/>
                  </a:lnTo>
                  <a:lnTo>
                    <a:pt x="352" y="13"/>
                  </a:lnTo>
                  <a:lnTo>
                    <a:pt x="329" y="26"/>
                  </a:lnTo>
                  <a:lnTo>
                    <a:pt x="314" y="43"/>
                  </a:lnTo>
                  <a:lnTo>
                    <a:pt x="298" y="76"/>
                  </a:lnTo>
                  <a:lnTo>
                    <a:pt x="288" y="100"/>
                  </a:lnTo>
                  <a:lnTo>
                    <a:pt x="271" y="138"/>
                  </a:lnTo>
                  <a:lnTo>
                    <a:pt x="265" y="166"/>
                  </a:lnTo>
                  <a:lnTo>
                    <a:pt x="254" y="191"/>
                  </a:lnTo>
                  <a:lnTo>
                    <a:pt x="242" y="229"/>
                  </a:lnTo>
                  <a:lnTo>
                    <a:pt x="227" y="261"/>
                  </a:lnTo>
                  <a:lnTo>
                    <a:pt x="205" y="296"/>
                  </a:lnTo>
                  <a:lnTo>
                    <a:pt x="187" y="322"/>
                  </a:lnTo>
                  <a:lnTo>
                    <a:pt x="157" y="347"/>
                  </a:lnTo>
                  <a:lnTo>
                    <a:pt x="133" y="365"/>
                  </a:lnTo>
                  <a:lnTo>
                    <a:pt x="109" y="375"/>
                  </a:lnTo>
                  <a:lnTo>
                    <a:pt x="71" y="382"/>
                  </a:lnTo>
                  <a:lnTo>
                    <a:pt x="36" y="383"/>
                  </a:lnTo>
                  <a:lnTo>
                    <a:pt x="0" y="388"/>
                  </a:lnTo>
                  <a:close/>
                  <a:moveTo>
                    <a:pt x="39" y="648"/>
                  </a:moveTo>
                  <a:lnTo>
                    <a:pt x="51" y="648"/>
                  </a:lnTo>
                  <a:lnTo>
                    <a:pt x="63" y="648"/>
                  </a:lnTo>
                  <a:lnTo>
                    <a:pt x="74" y="648"/>
                  </a:lnTo>
                  <a:lnTo>
                    <a:pt x="87" y="648"/>
                  </a:lnTo>
                  <a:lnTo>
                    <a:pt x="87" y="653"/>
                  </a:lnTo>
                  <a:lnTo>
                    <a:pt x="87" y="657"/>
                  </a:lnTo>
                  <a:lnTo>
                    <a:pt x="88" y="664"/>
                  </a:lnTo>
                  <a:lnTo>
                    <a:pt x="87" y="667"/>
                  </a:lnTo>
                  <a:lnTo>
                    <a:pt x="83" y="667"/>
                  </a:lnTo>
                  <a:lnTo>
                    <a:pt x="75" y="667"/>
                  </a:lnTo>
                  <a:lnTo>
                    <a:pt x="65" y="667"/>
                  </a:lnTo>
                  <a:lnTo>
                    <a:pt x="56" y="667"/>
                  </a:lnTo>
                  <a:lnTo>
                    <a:pt x="47" y="667"/>
                  </a:lnTo>
                  <a:lnTo>
                    <a:pt x="37" y="667"/>
                  </a:lnTo>
                  <a:lnTo>
                    <a:pt x="30" y="667"/>
                  </a:lnTo>
                  <a:lnTo>
                    <a:pt x="28" y="667"/>
                  </a:lnTo>
                  <a:lnTo>
                    <a:pt x="27" y="665"/>
                  </a:lnTo>
                  <a:lnTo>
                    <a:pt x="27" y="659"/>
                  </a:lnTo>
                  <a:lnTo>
                    <a:pt x="28" y="652"/>
                  </a:lnTo>
                  <a:lnTo>
                    <a:pt x="29" y="649"/>
                  </a:lnTo>
                  <a:lnTo>
                    <a:pt x="32" y="648"/>
                  </a:lnTo>
                  <a:lnTo>
                    <a:pt x="39" y="648"/>
                  </a:lnTo>
                  <a:close/>
                  <a:moveTo>
                    <a:pt x="109" y="647"/>
                  </a:moveTo>
                  <a:lnTo>
                    <a:pt x="120" y="647"/>
                  </a:lnTo>
                  <a:lnTo>
                    <a:pt x="131" y="647"/>
                  </a:lnTo>
                  <a:lnTo>
                    <a:pt x="135" y="647"/>
                  </a:lnTo>
                  <a:lnTo>
                    <a:pt x="137" y="647"/>
                  </a:lnTo>
                  <a:lnTo>
                    <a:pt x="139" y="649"/>
                  </a:lnTo>
                  <a:lnTo>
                    <a:pt x="137" y="654"/>
                  </a:lnTo>
                  <a:lnTo>
                    <a:pt x="135" y="659"/>
                  </a:lnTo>
                  <a:lnTo>
                    <a:pt x="135" y="666"/>
                  </a:lnTo>
                  <a:lnTo>
                    <a:pt x="125" y="666"/>
                  </a:lnTo>
                  <a:lnTo>
                    <a:pt x="117" y="666"/>
                  </a:lnTo>
                  <a:lnTo>
                    <a:pt x="109" y="666"/>
                  </a:lnTo>
                  <a:lnTo>
                    <a:pt x="99" y="666"/>
                  </a:lnTo>
                  <a:lnTo>
                    <a:pt x="99" y="661"/>
                  </a:lnTo>
                  <a:lnTo>
                    <a:pt x="98" y="657"/>
                  </a:lnTo>
                  <a:lnTo>
                    <a:pt x="98" y="650"/>
                  </a:lnTo>
                  <a:lnTo>
                    <a:pt x="98" y="647"/>
                  </a:lnTo>
                  <a:lnTo>
                    <a:pt x="101" y="647"/>
                  </a:lnTo>
                  <a:lnTo>
                    <a:pt x="109" y="647"/>
                  </a:lnTo>
                  <a:close/>
                  <a:moveTo>
                    <a:pt x="155" y="646"/>
                  </a:moveTo>
                  <a:lnTo>
                    <a:pt x="167" y="646"/>
                  </a:lnTo>
                  <a:lnTo>
                    <a:pt x="178" y="646"/>
                  </a:lnTo>
                  <a:lnTo>
                    <a:pt x="183" y="645"/>
                  </a:lnTo>
                  <a:lnTo>
                    <a:pt x="187" y="646"/>
                  </a:lnTo>
                  <a:lnTo>
                    <a:pt x="187" y="648"/>
                  </a:lnTo>
                  <a:lnTo>
                    <a:pt x="186" y="654"/>
                  </a:lnTo>
                  <a:lnTo>
                    <a:pt x="186" y="658"/>
                  </a:lnTo>
                  <a:lnTo>
                    <a:pt x="184" y="665"/>
                  </a:lnTo>
                  <a:lnTo>
                    <a:pt x="168" y="665"/>
                  </a:lnTo>
                  <a:lnTo>
                    <a:pt x="154" y="665"/>
                  </a:lnTo>
                  <a:lnTo>
                    <a:pt x="146" y="665"/>
                  </a:lnTo>
                  <a:lnTo>
                    <a:pt x="143" y="664"/>
                  </a:lnTo>
                  <a:lnTo>
                    <a:pt x="143" y="660"/>
                  </a:lnTo>
                  <a:lnTo>
                    <a:pt x="144" y="653"/>
                  </a:lnTo>
                  <a:lnTo>
                    <a:pt x="145" y="647"/>
                  </a:lnTo>
                  <a:lnTo>
                    <a:pt x="147" y="645"/>
                  </a:lnTo>
                  <a:lnTo>
                    <a:pt x="149" y="645"/>
                  </a:lnTo>
                  <a:lnTo>
                    <a:pt x="155" y="646"/>
                  </a:lnTo>
                  <a:close/>
                  <a:moveTo>
                    <a:pt x="196" y="646"/>
                  </a:moveTo>
                  <a:lnTo>
                    <a:pt x="207" y="646"/>
                  </a:lnTo>
                  <a:lnTo>
                    <a:pt x="218" y="646"/>
                  </a:lnTo>
                  <a:lnTo>
                    <a:pt x="229" y="646"/>
                  </a:lnTo>
                  <a:lnTo>
                    <a:pt x="240" y="646"/>
                  </a:lnTo>
                  <a:lnTo>
                    <a:pt x="247" y="645"/>
                  </a:lnTo>
                  <a:lnTo>
                    <a:pt x="249" y="645"/>
                  </a:lnTo>
                  <a:lnTo>
                    <a:pt x="251" y="647"/>
                  </a:lnTo>
                  <a:lnTo>
                    <a:pt x="251" y="653"/>
                  </a:lnTo>
                  <a:lnTo>
                    <a:pt x="252" y="659"/>
                  </a:lnTo>
                  <a:lnTo>
                    <a:pt x="251" y="662"/>
                  </a:lnTo>
                  <a:lnTo>
                    <a:pt x="247" y="664"/>
                  </a:lnTo>
                  <a:lnTo>
                    <a:pt x="237" y="665"/>
                  </a:lnTo>
                  <a:lnTo>
                    <a:pt x="222" y="665"/>
                  </a:lnTo>
                  <a:lnTo>
                    <a:pt x="205" y="665"/>
                  </a:lnTo>
                  <a:lnTo>
                    <a:pt x="198" y="665"/>
                  </a:lnTo>
                  <a:lnTo>
                    <a:pt x="195" y="664"/>
                  </a:lnTo>
                  <a:lnTo>
                    <a:pt x="195" y="659"/>
                  </a:lnTo>
                  <a:lnTo>
                    <a:pt x="195" y="652"/>
                  </a:lnTo>
                  <a:lnTo>
                    <a:pt x="196" y="649"/>
                  </a:lnTo>
                  <a:lnTo>
                    <a:pt x="196" y="646"/>
                  </a:lnTo>
                  <a:close/>
                  <a:moveTo>
                    <a:pt x="7" y="625"/>
                  </a:moveTo>
                  <a:lnTo>
                    <a:pt x="12" y="625"/>
                  </a:lnTo>
                  <a:lnTo>
                    <a:pt x="15" y="625"/>
                  </a:lnTo>
                  <a:lnTo>
                    <a:pt x="17" y="626"/>
                  </a:lnTo>
                  <a:lnTo>
                    <a:pt x="17" y="630"/>
                  </a:lnTo>
                  <a:lnTo>
                    <a:pt x="18" y="634"/>
                  </a:lnTo>
                  <a:lnTo>
                    <a:pt x="17" y="635"/>
                  </a:lnTo>
                  <a:lnTo>
                    <a:pt x="16" y="636"/>
                  </a:lnTo>
                  <a:lnTo>
                    <a:pt x="13" y="636"/>
                  </a:lnTo>
                  <a:lnTo>
                    <a:pt x="7" y="636"/>
                  </a:lnTo>
                  <a:lnTo>
                    <a:pt x="2" y="636"/>
                  </a:lnTo>
                  <a:lnTo>
                    <a:pt x="2" y="634"/>
                  </a:lnTo>
                  <a:lnTo>
                    <a:pt x="2" y="632"/>
                  </a:lnTo>
                  <a:lnTo>
                    <a:pt x="2" y="627"/>
                  </a:lnTo>
                  <a:lnTo>
                    <a:pt x="2" y="626"/>
                  </a:lnTo>
                  <a:lnTo>
                    <a:pt x="4" y="625"/>
                  </a:lnTo>
                  <a:lnTo>
                    <a:pt x="7" y="625"/>
                  </a:lnTo>
                  <a:close/>
                  <a:moveTo>
                    <a:pt x="42" y="620"/>
                  </a:moveTo>
                  <a:lnTo>
                    <a:pt x="51" y="620"/>
                  </a:lnTo>
                  <a:lnTo>
                    <a:pt x="60" y="620"/>
                  </a:lnTo>
                  <a:lnTo>
                    <a:pt x="68" y="620"/>
                  </a:lnTo>
                  <a:lnTo>
                    <a:pt x="77" y="620"/>
                  </a:lnTo>
                  <a:lnTo>
                    <a:pt x="85" y="619"/>
                  </a:lnTo>
                  <a:lnTo>
                    <a:pt x="89" y="619"/>
                  </a:lnTo>
                  <a:lnTo>
                    <a:pt x="90" y="620"/>
                  </a:lnTo>
                  <a:lnTo>
                    <a:pt x="90" y="622"/>
                  </a:lnTo>
                  <a:lnTo>
                    <a:pt x="90" y="624"/>
                  </a:lnTo>
                  <a:lnTo>
                    <a:pt x="90" y="629"/>
                  </a:lnTo>
                  <a:lnTo>
                    <a:pt x="90" y="635"/>
                  </a:lnTo>
                  <a:lnTo>
                    <a:pt x="89" y="638"/>
                  </a:lnTo>
                  <a:lnTo>
                    <a:pt x="86" y="638"/>
                  </a:lnTo>
                  <a:lnTo>
                    <a:pt x="78" y="638"/>
                  </a:lnTo>
                  <a:lnTo>
                    <a:pt x="68" y="638"/>
                  </a:lnTo>
                  <a:lnTo>
                    <a:pt x="59" y="638"/>
                  </a:lnTo>
                  <a:lnTo>
                    <a:pt x="49" y="638"/>
                  </a:lnTo>
                  <a:lnTo>
                    <a:pt x="39" y="638"/>
                  </a:lnTo>
                  <a:lnTo>
                    <a:pt x="33" y="638"/>
                  </a:lnTo>
                  <a:lnTo>
                    <a:pt x="31" y="637"/>
                  </a:lnTo>
                  <a:lnTo>
                    <a:pt x="31" y="634"/>
                  </a:lnTo>
                  <a:lnTo>
                    <a:pt x="32" y="627"/>
                  </a:lnTo>
                  <a:lnTo>
                    <a:pt x="33" y="622"/>
                  </a:lnTo>
                  <a:lnTo>
                    <a:pt x="33" y="620"/>
                  </a:lnTo>
                  <a:lnTo>
                    <a:pt x="37" y="620"/>
                  </a:lnTo>
                  <a:lnTo>
                    <a:pt x="42" y="620"/>
                  </a:lnTo>
                  <a:close/>
                  <a:moveTo>
                    <a:pt x="106" y="618"/>
                  </a:moveTo>
                  <a:lnTo>
                    <a:pt x="121" y="618"/>
                  </a:lnTo>
                  <a:lnTo>
                    <a:pt x="135" y="619"/>
                  </a:lnTo>
                  <a:lnTo>
                    <a:pt x="141" y="618"/>
                  </a:lnTo>
                  <a:lnTo>
                    <a:pt x="144" y="618"/>
                  </a:lnTo>
                  <a:lnTo>
                    <a:pt x="145" y="619"/>
                  </a:lnTo>
                  <a:lnTo>
                    <a:pt x="145" y="620"/>
                  </a:lnTo>
                  <a:lnTo>
                    <a:pt x="145" y="622"/>
                  </a:lnTo>
                  <a:lnTo>
                    <a:pt x="145" y="625"/>
                  </a:lnTo>
                  <a:lnTo>
                    <a:pt x="143" y="634"/>
                  </a:lnTo>
                  <a:lnTo>
                    <a:pt x="142" y="637"/>
                  </a:lnTo>
                  <a:lnTo>
                    <a:pt x="139" y="637"/>
                  </a:lnTo>
                  <a:lnTo>
                    <a:pt x="130" y="637"/>
                  </a:lnTo>
                  <a:lnTo>
                    <a:pt x="118" y="637"/>
                  </a:lnTo>
                  <a:lnTo>
                    <a:pt x="106" y="637"/>
                  </a:lnTo>
                  <a:lnTo>
                    <a:pt x="101" y="637"/>
                  </a:lnTo>
                  <a:lnTo>
                    <a:pt x="99" y="637"/>
                  </a:lnTo>
                  <a:lnTo>
                    <a:pt x="99" y="635"/>
                  </a:lnTo>
                  <a:lnTo>
                    <a:pt x="99" y="630"/>
                  </a:lnTo>
                  <a:lnTo>
                    <a:pt x="99" y="624"/>
                  </a:lnTo>
                  <a:lnTo>
                    <a:pt x="99" y="621"/>
                  </a:lnTo>
                  <a:lnTo>
                    <a:pt x="100" y="620"/>
                  </a:lnTo>
                  <a:lnTo>
                    <a:pt x="101" y="619"/>
                  </a:lnTo>
                  <a:lnTo>
                    <a:pt x="102" y="619"/>
                  </a:lnTo>
                  <a:lnTo>
                    <a:pt x="106" y="618"/>
                  </a:lnTo>
                  <a:close/>
                  <a:moveTo>
                    <a:pt x="165" y="616"/>
                  </a:moveTo>
                  <a:lnTo>
                    <a:pt x="179" y="616"/>
                  </a:lnTo>
                  <a:lnTo>
                    <a:pt x="192" y="616"/>
                  </a:lnTo>
                  <a:lnTo>
                    <a:pt x="199" y="616"/>
                  </a:lnTo>
                  <a:lnTo>
                    <a:pt x="203" y="616"/>
                  </a:lnTo>
                  <a:lnTo>
                    <a:pt x="204" y="618"/>
                  </a:lnTo>
                  <a:lnTo>
                    <a:pt x="204" y="620"/>
                  </a:lnTo>
                  <a:lnTo>
                    <a:pt x="204" y="622"/>
                  </a:lnTo>
                  <a:lnTo>
                    <a:pt x="204" y="626"/>
                  </a:lnTo>
                  <a:lnTo>
                    <a:pt x="203" y="631"/>
                  </a:lnTo>
                  <a:lnTo>
                    <a:pt x="203" y="636"/>
                  </a:lnTo>
                  <a:lnTo>
                    <a:pt x="187" y="636"/>
                  </a:lnTo>
                  <a:lnTo>
                    <a:pt x="170" y="636"/>
                  </a:lnTo>
                  <a:lnTo>
                    <a:pt x="161" y="636"/>
                  </a:lnTo>
                  <a:lnTo>
                    <a:pt x="156" y="636"/>
                  </a:lnTo>
                  <a:lnTo>
                    <a:pt x="155" y="636"/>
                  </a:lnTo>
                  <a:lnTo>
                    <a:pt x="154" y="634"/>
                  </a:lnTo>
                  <a:lnTo>
                    <a:pt x="154" y="631"/>
                  </a:lnTo>
                  <a:lnTo>
                    <a:pt x="154" y="626"/>
                  </a:lnTo>
                  <a:lnTo>
                    <a:pt x="154" y="620"/>
                  </a:lnTo>
                  <a:lnTo>
                    <a:pt x="155" y="618"/>
                  </a:lnTo>
                  <a:lnTo>
                    <a:pt x="158" y="616"/>
                  </a:lnTo>
                  <a:lnTo>
                    <a:pt x="165" y="616"/>
                  </a:lnTo>
                  <a:close/>
                  <a:moveTo>
                    <a:pt x="227" y="616"/>
                  </a:moveTo>
                  <a:lnTo>
                    <a:pt x="242" y="616"/>
                  </a:lnTo>
                  <a:lnTo>
                    <a:pt x="259" y="616"/>
                  </a:lnTo>
                  <a:lnTo>
                    <a:pt x="264" y="616"/>
                  </a:lnTo>
                  <a:lnTo>
                    <a:pt x="267" y="618"/>
                  </a:lnTo>
                  <a:lnTo>
                    <a:pt x="267" y="621"/>
                  </a:lnTo>
                  <a:lnTo>
                    <a:pt x="268" y="626"/>
                  </a:lnTo>
                  <a:lnTo>
                    <a:pt x="268" y="631"/>
                  </a:lnTo>
                  <a:lnTo>
                    <a:pt x="268" y="636"/>
                  </a:lnTo>
                  <a:lnTo>
                    <a:pt x="258" y="636"/>
                  </a:lnTo>
                  <a:lnTo>
                    <a:pt x="248" y="636"/>
                  </a:lnTo>
                  <a:lnTo>
                    <a:pt x="239" y="636"/>
                  </a:lnTo>
                  <a:lnTo>
                    <a:pt x="230" y="636"/>
                  </a:lnTo>
                  <a:lnTo>
                    <a:pt x="223" y="636"/>
                  </a:lnTo>
                  <a:lnTo>
                    <a:pt x="217" y="636"/>
                  </a:lnTo>
                  <a:lnTo>
                    <a:pt x="216" y="635"/>
                  </a:lnTo>
                  <a:lnTo>
                    <a:pt x="216" y="634"/>
                  </a:lnTo>
                  <a:lnTo>
                    <a:pt x="216" y="631"/>
                  </a:lnTo>
                  <a:lnTo>
                    <a:pt x="216" y="626"/>
                  </a:lnTo>
                  <a:lnTo>
                    <a:pt x="217" y="620"/>
                  </a:lnTo>
                  <a:lnTo>
                    <a:pt x="217" y="618"/>
                  </a:lnTo>
                  <a:lnTo>
                    <a:pt x="221" y="616"/>
                  </a:lnTo>
                  <a:lnTo>
                    <a:pt x="227" y="616"/>
                  </a:lnTo>
                  <a:close/>
                  <a:moveTo>
                    <a:pt x="11" y="598"/>
                  </a:moveTo>
                  <a:lnTo>
                    <a:pt x="18" y="598"/>
                  </a:lnTo>
                  <a:lnTo>
                    <a:pt x="25" y="598"/>
                  </a:lnTo>
                  <a:lnTo>
                    <a:pt x="25" y="600"/>
                  </a:lnTo>
                  <a:lnTo>
                    <a:pt x="25" y="601"/>
                  </a:lnTo>
                  <a:lnTo>
                    <a:pt x="26" y="606"/>
                  </a:lnTo>
                  <a:lnTo>
                    <a:pt x="25" y="608"/>
                  </a:lnTo>
                  <a:lnTo>
                    <a:pt x="24" y="608"/>
                  </a:lnTo>
                  <a:lnTo>
                    <a:pt x="19" y="608"/>
                  </a:lnTo>
                  <a:lnTo>
                    <a:pt x="14" y="608"/>
                  </a:lnTo>
                  <a:lnTo>
                    <a:pt x="8" y="608"/>
                  </a:lnTo>
                  <a:lnTo>
                    <a:pt x="5" y="608"/>
                  </a:lnTo>
                  <a:lnTo>
                    <a:pt x="3" y="608"/>
                  </a:lnTo>
                  <a:lnTo>
                    <a:pt x="2" y="607"/>
                  </a:lnTo>
                  <a:lnTo>
                    <a:pt x="2" y="604"/>
                  </a:lnTo>
                  <a:lnTo>
                    <a:pt x="2" y="599"/>
                  </a:lnTo>
                  <a:lnTo>
                    <a:pt x="3" y="598"/>
                  </a:lnTo>
                  <a:lnTo>
                    <a:pt x="5" y="598"/>
                  </a:lnTo>
                  <a:lnTo>
                    <a:pt x="11" y="598"/>
                  </a:lnTo>
                  <a:close/>
                  <a:moveTo>
                    <a:pt x="55" y="592"/>
                  </a:moveTo>
                  <a:lnTo>
                    <a:pt x="65" y="592"/>
                  </a:lnTo>
                  <a:lnTo>
                    <a:pt x="75" y="592"/>
                  </a:lnTo>
                  <a:lnTo>
                    <a:pt x="85" y="592"/>
                  </a:lnTo>
                  <a:lnTo>
                    <a:pt x="97" y="592"/>
                  </a:lnTo>
                  <a:lnTo>
                    <a:pt x="97" y="597"/>
                  </a:lnTo>
                  <a:lnTo>
                    <a:pt x="97" y="600"/>
                  </a:lnTo>
                  <a:lnTo>
                    <a:pt x="97" y="607"/>
                  </a:lnTo>
                  <a:lnTo>
                    <a:pt x="97" y="609"/>
                  </a:lnTo>
                  <a:lnTo>
                    <a:pt x="94" y="610"/>
                  </a:lnTo>
                  <a:lnTo>
                    <a:pt x="88" y="610"/>
                  </a:lnTo>
                  <a:lnTo>
                    <a:pt x="78" y="609"/>
                  </a:lnTo>
                  <a:lnTo>
                    <a:pt x="68" y="609"/>
                  </a:lnTo>
                  <a:lnTo>
                    <a:pt x="60" y="609"/>
                  </a:lnTo>
                  <a:lnTo>
                    <a:pt x="50" y="609"/>
                  </a:lnTo>
                  <a:lnTo>
                    <a:pt x="43" y="610"/>
                  </a:lnTo>
                  <a:lnTo>
                    <a:pt x="40" y="609"/>
                  </a:lnTo>
                  <a:lnTo>
                    <a:pt x="40" y="606"/>
                  </a:lnTo>
                  <a:lnTo>
                    <a:pt x="41" y="599"/>
                  </a:lnTo>
                  <a:lnTo>
                    <a:pt x="41" y="596"/>
                  </a:lnTo>
                  <a:lnTo>
                    <a:pt x="42" y="594"/>
                  </a:lnTo>
                  <a:lnTo>
                    <a:pt x="43" y="592"/>
                  </a:lnTo>
                  <a:lnTo>
                    <a:pt x="44" y="592"/>
                  </a:lnTo>
                  <a:lnTo>
                    <a:pt x="49" y="592"/>
                  </a:lnTo>
                  <a:lnTo>
                    <a:pt x="55" y="592"/>
                  </a:lnTo>
                  <a:close/>
                  <a:moveTo>
                    <a:pt x="118" y="591"/>
                  </a:moveTo>
                  <a:lnTo>
                    <a:pt x="125" y="591"/>
                  </a:lnTo>
                  <a:lnTo>
                    <a:pt x="134" y="591"/>
                  </a:lnTo>
                  <a:lnTo>
                    <a:pt x="142" y="591"/>
                  </a:lnTo>
                  <a:lnTo>
                    <a:pt x="151" y="591"/>
                  </a:lnTo>
                  <a:lnTo>
                    <a:pt x="151" y="595"/>
                  </a:lnTo>
                  <a:lnTo>
                    <a:pt x="151" y="598"/>
                  </a:lnTo>
                  <a:lnTo>
                    <a:pt x="151" y="603"/>
                  </a:lnTo>
                  <a:lnTo>
                    <a:pt x="151" y="607"/>
                  </a:lnTo>
                  <a:lnTo>
                    <a:pt x="148" y="609"/>
                  </a:lnTo>
                  <a:lnTo>
                    <a:pt x="143" y="609"/>
                  </a:lnTo>
                  <a:lnTo>
                    <a:pt x="130" y="609"/>
                  </a:lnTo>
                  <a:lnTo>
                    <a:pt x="117" y="609"/>
                  </a:lnTo>
                  <a:lnTo>
                    <a:pt x="109" y="609"/>
                  </a:lnTo>
                  <a:lnTo>
                    <a:pt x="106" y="608"/>
                  </a:lnTo>
                  <a:lnTo>
                    <a:pt x="105" y="604"/>
                  </a:lnTo>
                  <a:lnTo>
                    <a:pt x="106" y="597"/>
                  </a:lnTo>
                  <a:lnTo>
                    <a:pt x="106" y="595"/>
                  </a:lnTo>
                  <a:lnTo>
                    <a:pt x="107" y="592"/>
                  </a:lnTo>
                  <a:lnTo>
                    <a:pt x="108" y="591"/>
                  </a:lnTo>
                  <a:lnTo>
                    <a:pt x="109" y="591"/>
                  </a:lnTo>
                  <a:lnTo>
                    <a:pt x="112" y="591"/>
                  </a:lnTo>
                  <a:lnTo>
                    <a:pt x="118" y="591"/>
                  </a:lnTo>
                  <a:close/>
                  <a:moveTo>
                    <a:pt x="176" y="590"/>
                  </a:moveTo>
                  <a:lnTo>
                    <a:pt x="187" y="590"/>
                  </a:lnTo>
                  <a:lnTo>
                    <a:pt x="199" y="590"/>
                  </a:lnTo>
                  <a:lnTo>
                    <a:pt x="207" y="590"/>
                  </a:lnTo>
                  <a:lnTo>
                    <a:pt x="212" y="590"/>
                  </a:lnTo>
                  <a:lnTo>
                    <a:pt x="213" y="591"/>
                  </a:lnTo>
                  <a:lnTo>
                    <a:pt x="213" y="594"/>
                  </a:lnTo>
                  <a:lnTo>
                    <a:pt x="213" y="597"/>
                  </a:lnTo>
                  <a:lnTo>
                    <a:pt x="212" y="601"/>
                  </a:lnTo>
                  <a:lnTo>
                    <a:pt x="212" y="604"/>
                  </a:lnTo>
                  <a:lnTo>
                    <a:pt x="212" y="608"/>
                  </a:lnTo>
                  <a:lnTo>
                    <a:pt x="202" y="608"/>
                  </a:lnTo>
                  <a:lnTo>
                    <a:pt x="192" y="608"/>
                  </a:lnTo>
                  <a:lnTo>
                    <a:pt x="183" y="608"/>
                  </a:lnTo>
                  <a:lnTo>
                    <a:pt x="174" y="608"/>
                  </a:lnTo>
                  <a:lnTo>
                    <a:pt x="168" y="608"/>
                  </a:lnTo>
                  <a:lnTo>
                    <a:pt x="165" y="608"/>
                  </a:lnTo>
                  <a:lnTo>
                    <a:pt x="164" y="606"/>
                  </a:lnTo>
                  <a:lnTo>
                    <a:pt x="164" y="601"/>
                  </a:lnTo>
                  <a:lnTo>
                    <a:pt x="165" y="595"/>
                  </a:lnTo>
                  <a:lnTo>
                    <a:pt x="165" y="591"/>
                  </a:lnTo>
                  <a:lnTo>
                    <a:pt x="168" y="590"/>
                  </a:lnTo>
                  <a:lnTo>
                    <a:pt x="176" y="590"/>
                  </a:lnTo>
                  <a:close/>
                  <a:moveTo>
                    <a:pt x="230" y="590"/>
                  </a:moveTo>
                  <a:lnTo>
                    <a:pt x="246" y="590"/>
                  </a:lnTo>
                  <a:lnTo>
                    <a:pt x="260" y="590"/>
                  </a:lnTo>
                  <a:lnTo>
                    <a:pt x="268" y="591"/>
                  </a:lnTo>
                  <a:lnTo>
                    <a:pt x="273" y="594"/>
                  </a:lnTo>
                  <a:lnTo>
                    <a:pt x="276" y="596"/>
                  </a:lnTo>
                  <a:lnTo>
                    <a:pt x="279" y="599"/>
                  </a:lnTo>
                  <a:lnTo>
                    <a:pt x="279" y="602"/>
                  </a:lnTo>
                  <a:lnTo>
                    <a:pt x="276" y="604"/>
                  </a:lnTo>
                  <a:lnTo>
                    <a:pt x="273" y="607"/>
                  </a:lnTo>
                  <a:lnTo>
                    <a:pt x="267" y="608"/>
                  </a:lnTo>
                  <a:lnTo>
                    <a:pt x="259" y="608"/>
                  </a:lnTo>
                  <a:lnTo>
                    <a:pt x="250" y="608"/>
                  </a:lnTo>
                  <a:lnTo>
                    <a:pt x="241" y="608"/>
                  </a:lnTo>
                  <a:lnTo>
                    <a:pt x="234" y="608"/>
                  </a:lnTo>
                  <a:lnTo>
                    <a:pt x="225" y="608"/>
                  </a:lnTo>
                  <a:lnTo>
                    <a:pt x="222" y="607"/>
                  </a:lnTo>
                  <a:lnTo>
                    <a:pt x="221" y="603"/>
                  </a:lnTo>
                  <a:lnTo>
                    <a:pt x="222" y="596"/>
                  </a:lnTo>
                  <a:lnTo>
                    <a:pt x="223" y="591"/>
                  </a:lnTo>
                  <a:lnTo>
                    <a:pt x="224" y="590"/>
                  </a:lnTo>
                  <a:lnTo>
                    <a:pt x="226" y="590"/>
                  </a:lnTo>
                  <a:lnTo>
                    <a:pt x="230" y="590"/>
                  </a:lnTo>
                  <a:close/>
                  <a:moveTo>
                    <a:pt x="11" y="574"/>
                  </a:moveTo>
                  <a:lnTo>
                    <a:pt x="16" y="574"/>
                  </a:lnTo>
                  <a:lnTo>
                    <a:pt x="23" y="574"/>
                  </a:lnTo>
                  <a:lnTo>
                    <a:pt x="23" y="575"/>
                  </a:lnTo>
                  <a:lnTo>
                    <a:pt x="23" y="577"/>
                  </a:lnTo>
                  <a:lnTo>
                    <a:pt x="23" y="581"/>
                  </a:lnTo>
                  <a:lnTo>
                    <a:pt x="23" y="583"/>
                  </a:lnTo>
                  <a:lnTo>
                    <a:pt x="20" y="583"/>
                  </a:lnTo>
                  <a:lnTo>
                    <a:pt x="16" y="583"/>
                  </a:lnTo>
                  <a:lnTo>
                    <a:pt x="8" y="583"/>
                  </a:lnTo>
                  <a:lnTo>
                    <a:pt x="2" y="583"/>
                  </a:lnTo>
                  <a:lnTo>
                    <a:pt x="2" y="577"/>
                  </a:lnTo>
                  <a:lnTo>
                    <a:pt x="3" y="574"/>
                  </a:lnTo>
                  <a:lnTo>
                    <a:pt x="5" y="574"/>
                  </a:lnTo>
                  <a:lnTo>
                    <a:pt x="11" y="574"/>
                  </a:lnTo>
                  <a:close/>
                  <a:moveTo>
                    <a:pt x="42" y="567"/>
                  </a:moveTo>
                  <a:lnTo>
                    <a:pt x="54" y="567"/>
                  </a:lnTo>
                  <a:lnTo>
                    <a:pt x="66" y="567"/>
                  </a:lnTo>
                  <a:lnTo>
                    <a:pt x="78" y="567"/>
                  </a:lnTo>
                  <a:lnTo>
                    <a:pt x="90" y="567"/>
                  </a:lnTo>
                  <a:lnTo>
                    <a:pt x="96" y="567"/>
                  </a:lnTo>
                  <a:lnTo>
                    <a:pt x="98" y="568"/>
                  </a:lnTo>
                  <a:lnTo>
                    <a:pt x="99" y="571"/>
                  </a:lnTo>
                  <a:lnTo>
                    <a:pt x="100" y="575"/>
                  </a:lnTo>
                  <a:lnTo>
                    <a:pt x="100" y="580"/>
                  </a:lnTo>
                  <a:lnTo>
                    <a:pt x="99" y="583"/>
                  </a:lnTo>
                  <a:lnTo>
                    <a:pt x="97" y="583"/>
                  </a:lnTo>
                  <a:lnTo>
                    <a:pt x="91" y="583"/>
                  </a:lnTo>
                  <a:lnTo>
                    <a:pt x="82" y="583"/>
                  </a:lnTo>
                  <a:lnTo>
                    <a:pt x="72" y="583"/>
                  </a:lnTo>
                  <a:lnTo>
                    <a:pt x="62" y="583"/>
                  </a:lnTo>
                  <a:lnTo>
                    <a:pt x="53" y="583"/>
                  </a:lnTo>
                  <a:lnTo>
                    <a:pt x="44" y="583"/>
                  </a:lnTo>
                  <a:lnTo>
                    <a:pt x="41" y="583"/>
                  </a:lnTo>
                  <a:lnTo>
                    <a:pt x="41" y="579"/>
                  </a:lnTo>
                  <a:lnTo>
                    <a:pt x="42" y="572"/>
                  </a:lnTo>
                  <a:lnTo>
                    <a:pt x="42" y="569"/>
                  </a:lnTo>
                  <a:lnTo>
                    <a:pt x="42" y="567"/>
                  </a:lnTo>
                  <a:close/>
                  <a:moveTo>
                    <a:pt x="111" y="567"/>
                  </a:moveTo>
                  <a:lnTo>
                    <a:pt x="120" y="567"/>
                  </a:lnTo>
                  <a:lnTo>
                    <a:pt x="129" y="567"/>
                  </a:lnTo>
                  <a:lnTo>
                    <a:pt x="137" y="567"/>
                  </a:lnTo>
                  <a:lnTo>
                    <a:pt x="146" y="567"/>
                  </a:lnTo>
                  <a:lnTo>
                    <a:pt x="153" y="566"/>
                  </a:lnTo>
                  <a:lnTo>
                    <a:pt x="157" y="566"/>
                  </a:lnTo>
                  <a:lnTo>
                    <a:pt x="158" y="569"/>
                  </a:lnTo>
                  <a:lnTo>
                    <a:pt x="159" y="575"/>
                  </a:lnTo>
                  <a:lnTo>
                    <a:pt x="159" y="580"/>
                  </a:lnTo>
                  <a:lnTo>
                    <a:pt x="158" y="581"/>
                  </a:lnTo>
                  <a:lnTo>
                    <a:pt x="155" y="581"/>
                  </a:lnTo>
                  <a:lnTo>
                    <a:pt x="149" y="581"/>
                  </a:lnTo>
                  <a:lnTo>
                    <a:pt x="136" y="581"/>
                  </a:lnTo>
                  <a:lnTo>
                    <a:pt x="122" y="581"/>
                  </a:lnTo>
                  <a:lnTo>
                    <a:pt x="114" y="583"/>
                  </a:lnTo>
                  <a:lnTo>
                    <a:pt x="111" y="581"/>
                  </a:lnTo>
                  <a:lnTo>
                    <a:pt x="110" y="579"/>
                  </a:lnTo>
                  <a:lnTo>
                    <a:pt x="110" y="573"/>
                  </a:lnTo>
                  <a:lnTo>
                    <a:pt x="110" y="569"/>
                  </a:lnTo>
                  <a:lnTo>
                    <a:pt x="111" y="567"/>
                  </a:lnTo>
                  <a:close/>
                  <a:moveTo>
                    <a:pt x="172" y="566"/>
                  </a:moveTo>
                  <a:lnTo>
                    <a:pt x="187" y="566"/>
                  </a:lnTo>
                  <a:lnTo>
                    <a:pt x="202" y="566"/>
                  </a:lnTo>
                  <a:lnTo>
                    <a:pt x="207" y="565"/>
                  </a:lnTo>
                  <a:lnTo>
                    <a:pt x="213" y="565"/>
                  </a:lnTo>
                  <a:lnTo>
                    <a:pt x="215" y="565"/>
                  </a:lnTo>
                  <a:lnTo>
                    <a:pt x="216" y="566"/>
                  </a:lnTo>
                  <a:lnTo>
                    <a:pt x="217" y="568"/>
                  </a:lnTo>
                  <a:lnTo>
                    <a:pt x="217" y="572"/>
                  </a:lnTo>
                  <a:lnTo>
                    <a:pt x="217" y="578"/>
                  </a:lnTo>
                  <a:lnTo>
                    <a:pt x="216" y="580"/>
                  </a:lnTo>
                  <a:lnTo>
                    <a:pt x="213" y="581"/>
                  </a:lnTo>
                  <a:lnTo>
                    <a:pt x="206" y="580"/>
                  </a:lnTo>
                  <a:lnTo>
                    <a:pt x="192" y="580"/>
                  </a:lnTo>
                  <a:lnTo>
                    <a:pt x="179" y="580"/>
                  </a:lnTo>
                  <a:lnTo>
                    <a:pt x="175" y="580"/>
                  </a:lnTo>
                  <a:lnTo>
                    <a:pt x="171" y="580"/>
                  </a:lnTo>
                  <a:lnTo>
                    <a:pt x="171" y="574"/>
                  </a:lnTo>
                  <a:lnTo>
                    <a:pt x="172" y="566"/>
                  </a:lnTo>
                  <a:close/>
                  <a:moveTo>
                    <a:pt x="229" y="566"/>
                  </a:moveTo>
                  <a:lnTo>
                    <a:pt x="244" y="566"/>
                  </a:lnTo>
                  <a:lnTo>
                    <a:pt x="258" y="566"/>
                  </a:lnTo>
                  <a:lnTo>
                    <a:pt x="272" y="566"/>
                  </a:lnTo>
                  <a:lnTo>
                    <a:pt x="286" y="566"/>
                  </a:lnTo>
                  <a:lnTo>
                    <a:pt x="286" y="568"/>
                  </a:lnTo>
                  <a:lnTo>
                    <a:pt x="286" y="571"/>
                  </a:lnTo>
                  <a:lnTo>
                    <a:pt x="287" y="577"/>
                  </a:lnTo>
                  <a:lnTo>
                    <a:pt x="286" y="580"/>
                  </a:lnTo>
                  <a:lnTo>
                    <a:pt x="283" y="580"/>
                  </a:lnTo>
                  <a:lnTo>
                    <a:pt x="276" y="580"/>
                  </a:lnTo>
                  <a:lnTo>
                    <a:pt x="267" y="580"/>
                  </a:lnTo>
                  <a:lnTo>
                    <a:pt x="258" y="580"/>
                  </a:lnTo>
                  <a:lnTo>
                    <a:pt x="249" y="580"/>
                  </a:lnTo>
                  <a:lnTo>
                    <a:pt x="240" y="580"/>
                  </a:lnTo>
                  <a:lnTo>
                    <a:pt x="232" y="580"/>
                  </a:lnTo>
                  <a:lnTo>
                    <a:pt x="228" y="580"/>
                  </a:lnTo>
                  <a:lnTo>
                    <a:pt x="228" y="577"/>
                  </a:lnTo>
                  <a:lnTo>
                    <a:pt x="229" y="569"/>
                  </a:lnTo>
                  <a:lnTo>
                    <a:pt x="229" y="567"/>
                  </a:lnTo>
                  <a:lnTo>
                    <a:pt x="229" y="566"/>
                  </a:lnTo>
                  <a:close/>
                  <a:moveTo>
                    <a:pt x="2" y="546"/>
                  </a:moveTo>
                  <a:lnTo>
                    <a:pt x="9" y="546"/>
                  </a:lnTo>
                  <a:lnTo>
                    <a:pt x="16" y="546"/>
                  </a:lnTo>
                  <a:lnTo>
                    <a:pt x="19" y="545"/>
                  </a:lnTo>
                  <a:lnTo>
                    <a:pt x="21" y="546"/>
                  </a:lnTo>
                  <a:lnTo>
                    <a:pt x="23" y="548"/>
                  </a:lnTo>
                  <a:lnTo>
                    <a:pt x="23" y="551"/>
                  </a:lnTo>
                  <a:lnTo>
                    <a:pt x="23" y="553"/>
                  </a:lnTo>
                  <a:lnTo>
                    <a:pt x="23" y="556"/>
                  </a:lnTo>
                  <a:lnTo>
                    <a:pt x="15" y="556"/>
                  </a:lnTo>
                  <a:lnTo>
                    <a:pt x="8" y="556"/>
                  </a:lnTo>
                  <a:lnTo>
                    <a:pt x="3" y="555"/>
                  </a:lnTo>
                  <a:lnTo>
                    <a:pt x="2" y="554"/>
                  </a:lnTo>
                  <a:lnTo>
                    <a:pt x="2" y="552"/>
                  </a:lnTo>
                  <a:lnTo>
                    <a:pt x="2" y="546"/>
                  </a:lnTo>
                  <a:close/>
                  <a:moveTo>
                    <a:pt x="60" y="544"/>
                  </a:moveTo>
                  <a:lnTo>
                    <a:pt x="71" y="544"/>
                  </a:lnTo>
                  <a:lnTo>
                    <a:pt x="83" y="544"/>
                  </a:lnTo>
                  <a:lnTo>
                    <a:pt x="95" y="544"/>
                  </a:lnTo>
                  <a:lnTo>
                    <a:pt x="107" y="544"/>
                  </a:lnTo>
                  <a:lnTo>
                    <a:pt x="107" y="548"/>
                  </a:lnTo>
                  <a:lnTo>
                    <a:pt x="107" y="552"/>
                  </a:lnTo>
                  <a:lnTo>
                    <a:pt x="107" y="555"/>
                  </a:lnTo>
                  <a:lnTo>
                    <a:pt x="107" y="557"/>
                  </a:lnTo>
                  <a:lnTo>
                    <a:pt x="106" y="559"/>
                  </a:lnTo>
                  <a:lnTo>
                    <a:pt x="105" y="560"/>
                  </a:lnTo>
                  <a:lnTo>
                    <a:pt x="101" y="560"/>
                  </a:lnTo>
                  <a:lnTo>
                    <a:pt x="95" y="559"/>
                  </a:lnTo>
                  <a:lnTo>
                    <a:pt x="85" y="559"/>
                  </a:lnTo>
                  <a:lnTo>
                    <a:pt x="75" y="559"/>
                  </a:lnTo>
                  <a:lnTo>
                    <a:pt x="66" y="559"/>
                  </a:lnTo>
                  <a:lnTo>
                    <a:pt x="56" y="559"/>
                  </a:lnTo>
                  <a:lnTo>
                    <a:pt x="49" y="560"/>
                  </a:lnTo>
                  <a:lnTo>
                    <a:pt x="46" y="559"/>
                  </a:lnTo>
                  <a:lnTo>
                    <a:pt x="46" y="555"/>
                  </a:lnTo>
                  <a:lnTo>
                    <a:pt x="46" y="549"/>
                  </a:lnTo>
                  <a:lnTo>
                    <a:pt x="47" y="546"/>
                  </a:lnTo>
                  <a:lnTo>
                    <a:pt x="48" y="544"/>
                  </a:lnTo>
                  <a:lnTo>
                    <a:pt x="49" y="544"/>
                  </a:lnTo>
                  <a:lnTo>
                    <a:pt x="50" y="543"/>
                  </a:lnTo>
                  <a:lnTo>
                    <a:pt x="54" y="543"/>
                  </a:lnTo>
                  <a:lnTo>
                    <a:pt x="60" y="544"/>
                  </a:lnTo>
                  <a:close/>
                  <a:moveTo>
                    <a:pt x="129" y="543"/>
                  </a:moveTo>
                  <a:lnTo>
                    <a:pt x="137" y="543"/>
                  </a:lnTo>
                  <a:lnTo>
                    <a:pt x="147" y="543"/>
                  </a:lnTo>
                  <a:lnTo>
                    <a:pt x="157" y="543"/>
                  </a:lnTo>
                  <a:lnTo>
                    <a:pt x="166" y="543"/>
                  </a:lnTo>
                  <a:lnTo>
                    <a:pt x="167" y="551"/>
                  </a:lnTo>
                  <a:lnTo>
                    <a:pt x="167" y="559"/>
                  </a:lnTo>
                  <a:lnTo>
                    <a:pt x="157" y="559"/>
                  </a:lnTo>
                  <a:lnTo>
                    <a:pt x="146" y="559"/>
                  </a:lnTo>
                  <a:lnTo>
                    <a:pt x="135" y="559"/>
                  </a:lnTo>
                  <a:lnTo>
                    <a:pt x="125" y="559"/>
                  </a:lnTo>
                  <a:lnTo>
                    <a:pt x="120" y="559"/>
                  </a:lnTo>
                  <a:lnTo>
                    <a:pt x="116" y="559"/>
                  </a:lnTo>
                  <a:lnTo>
                    <a:pt x="116" y="554"/>
                  </a:lnTo>
                  <a:lnTo>
                    <a:pt x="116" y="550"/>
                  </a:lnTo>
                  <a:lnTo>
                    <a:pt x="117" y="545"/>
                  </a:lnTo>
                  <a:lnTo>
                    <a:pt x="119" y="543"/>
                  </a:lnTo>
                  <a:lnTo>
                    <a:pt x="122" y="543"/>
                  </a:lnTo>
                  <a:lnTo>
                    <a:pt x="129" y="543"/>
                  </a:lnTo>
                  <a:close/>
                  <a:moveTo>
                    <a:pt x="182" y="542"/>
                  </a:moveTo>
                  <a:lnTo>
                    <a:pt x="193" y="542"/>
                  </a:lnTo>
                  <a:lnTo>
                    <a:pt x="205" y="542"/>
                  </a:lnTo>
                  <a:lnTo>
                    <a:pt x="216" y="542"/>
                  </a:lnTo>
                  <a:lnTo>
                    <a:pt x="228" y="542"/>
                  </a:lnTo>
                  <a:lnTo>
                    <a:pt x="228" y="545"/>
                  </a:lnTo>
                  <a:lnTo>
                    <a:pt x="228" y="548"/>
                  </a:lnTo>
                  <a:lnTo>
                    <a:pt x="228" y="554"/>
                  </a:lnTo>
                  <a:lnTo>
                    <a:pt x="227" y="556"/>
                  </a:lnTo>
                  <a:lnTo>
                    <a:pt x="224" y="557"/>
                  </a:lnTo>
                  <a:lnTo>
                    <a:pt x="217" y="557"/>
                  </a:lnTo>
                  <a:lnTo>
                    <a:pt x="203" y="557"/>
                  </a:lnTo>
                  <a:lnTo>
                    <a:pt x="190" y="557"/>
                  </a:lnTo>
                  <a:lnTo>
                    <a:pt x="183" y="557"/>
                  </a:lnTo>
                  <a:lnTo>
                    <a:pt x="181" y="556"/>
                  </a:lnTo>
                  <a:lnTo>
                    <a:pt x="181" y="553"/>
                  </a:lnTo>
                  <a:lnTo>
                    <a:pt x="181" y="546"/>
                  </a:lnTo>
                  <a:lnTo>
                    <a:pt x="181" y="544"/>
                  </a:lnTo>
                  <a:lnTo>
                    <a:pt x="182" y="542"/>
                  </a:lnTo>
                  <a:close/>
                  <a:moveTo>
                    <a:pt x="237" y="542"/>
                  </a:moveTo>
                  <a:lnTo>
                    <a:pt x="248" y="542"/>
                  </a:lnTo>
                  <a:lnTo>
                    <a:pt x="260" y="542"/>
                  </a:lnTo>
                  <a:lnTo>
                    <a:pt x="271" y="542"/>
                  </a:lnTo>
                  <a:lnTo>
                    <a:pt x="283" y="542"/>
                  </a:lnTo>
                  <a:lnTo>
                    <a:pt x="289" y="542"/>
                  </a:lnTo>
                  <a:lnTo>
                    <a:pt x="294" y="541"/>
                  </a:lnTo>
                  <a:lnTo>
                    <a:pt x="296" y="542"/>
                  </a:lnTo>
                  <a:lnTo>
                    <a:pt x="297" y="543"/>
                  </a:lnTo>
                  <a:lnTo>
                    <a:pt x="298" y="545"/>
                  </a:lnTo>
                  <a:lnTo>
                    <a:pt x="299" y="548"/>
                  </a:lnTo>
                  <a:lnTo>
                    <a:pt x="299" y="552"/>
                  </a:lnTo>
                  <a:lnTo>
                    <a:pt x="299" y="555"/>
                  </a:lnTo>
                  <a:lnTo>
                    <a:pt x="298" y="556"/>
                  </a:lnTo>
                  <a:lnTo>
                    <a:pt x="297" y="557"/>
                  </a:lnTo>
                  <a:lnTo>
                    <a:pt x="293" y="557"/>
                  </a:lnTo>
                  <a:lnTo>
                    <a:pt x="285" y="557"/>
                  </a:lnTo>
                  <a:lnTo>
                    <a:pt x="275" y="557"/>
                  </a:lnTo>
                  <a:lnTo>
                    <a:pt x="264" y="557"/>
                  </a:lnTo>
                  <a:lnTo>
                    <a:pt x="254" y="557"/>
                  </a:lnTo>
                  <a:lnTo>
                    <a:pt x="244" y="557"/>
                  </a:lnTo>
                  <a:lnTo>
                    <a:pt x="238" y="557"/>
                  </a:lnTo>
                  <a:lnTo>
                    <a:pt x="235" y="556"/>
                  </a:lnTo>
                  <a:lnTo>
                    <a:pt x="235" y="554"/>
                  </a:lnTo>
                  <a:lnTo>
                    <a:pt x="236" y="548"/>
                  </a:lnTo>
                  <a:lnTo>
                    <a:pt x="236" y="545"/>
                  </a:lnTo>
                  <a:lnTo>
                    <a:pt x="237" y="542"/>
                  </a:lnTo>
                  <a:close/>
                  <a:moveTo>
                    <a:pt x="2" y="520"/>
                  </a:moveTo>
                  <a:lnTo>
                    <a:pt x="14" y="520"/>
                  </a:lnTo>
                  <a:lnTo>
                    <a:pt x="25" y="520"/>
                  </a:lnTo>
                  <a:lnTo>
                    <a:pt x="25" y="521"/>
                  </a:lnTo>
                  <a:lnTo>
                    <a:pt x="25" y="522"/>
                  </a:lnTo>
                  <a:lnTo>
                    <a:pt x="26" y="527"/>
                  </a:lnTo>
                  <a:lnTo>
                    <a:pt x="25" y="529"/>
                  </a:lnTo>
                  <a:lnTo>
                    <a:pt x="24" y="529"/>
                  </a:lnTo>
                  <a:lnTo>
                    <a:pt x="19" y="529"/>
                  </a:lnTo>
                  <a:lnTo>
                    <a:pt x="13" y="529"/>
                  </a:lnTo>
                  <a:lnTo>
                    <a:pt x="5" y="529"/>
                  </a:lnTo>
                  <a:lnTo>
                    <a:pt x="2" y="529"/>
                  </a:lnTo>
                  <a:lnTo>
                    <a:pt x="1" y="527"/>
                  </a:lnTo>
                  <a:lnTo>
                    <a:pt x="2" y="525"/>
                  </a:lnTo>
                  <a:lnTo>
                    <a:pt x="2" y="520"/>
                  </a:lnTo>
                  <a:close/>
                  <a:moveTo>
                    <a:pt x="56" y="516"/>
                  </a:moveTo>
                  <a:lnTo>
                    <a:pt x="66" y="516"/>
                  </a:lnTo>
                  <a:lnTo>
                    <a:pt x="76" y="516"/>
                  </a:lnTo>
                  <a:lnTo>
                    <a:pt x="87" y="516"/>
                  </a:lnTo>
                  <a:lnTo>
                    <a:pt x="97" y="516"/>
                  </a:lnTo>
                  <a:lnTo>
                    <a:pt x="101" y="516"/>
                  </a:lnTo>
                  <a:lnTo>
                    <a:pt x="103" y="516"/>
                  </a:lnTo>
                  <a:lnTo>
                    <a:pt x="105" y="519"/>
                  </a:lnTo>
                  <a:lnTo>
                    <a:pt x="105" y="524"/>
                  </a:lnTo>
                  <a:lnTo>
                    <a:pt x="105" y="528"/>
                  </a:lnTo>
                  <a:lnTo>
                    <a:pt x="105" y="530"/>
                  </a:lnTo>
                  <a:lnTo>
                    <a:pt x="102" y="530"/>
                  </a:lnTo>
                  <a:lnTo>
                    <a:pt x="98" y="530"/>
                  </a:lnTo>
                  <a:lnTo>
                    <a:pt x="85" y="530"/>
                  </a:lnTo>
                  <a:lnTo>
                    <a:pt x="71" y="530"/>
                  </a:lnTo>
                  <a:lnTo>
                    <a:pt x="56" y="530"/>
                  </a:lnTo>
                  <a:lnTo>
                    <a:pt x="43" y="530"/>
                  </a:lnTo>
                  <a:lnTo>
                    <a:pt x="43" y="528"/>
                  </a:lnTo>
                  <a:lnTo>
                    <a:pt x="43" y="525"/>
                  </a:lnTo>
                  <a:lnTo>
                    <a:pt x="44" y="518"/>
                  </a:lnTo>
                  <a:lnTo>
                    <a:pt x="47" y="516"/>
                  </a:lnTo>
                  <a:lnTo>
                    <a:pt x="50" y="516"/>
                  </a:lnTo>
                  <a:lnTo>
                    <a:pt x="56" y="516"/>
                  </a:lnTo>
                  <a:close/>
                  <a:moveTo>
                    <a:pt x="117" y="515"/>
                  </a:moveTo>
                  <a:lnTo>
                    <a:pt x="126" y="515"/>
                  </a:lnTo>
                  <a:lnTo>
                    <a:pt x="135" y="515"/>
                  </a:lnTo>
                  <a:lnTo>
                    <a:pt x="145" y="515"/>
                  </a:lnTo>
                  <a:lnTo>
                    <a:pt x="155" y="515"/>
                  </a:lnTo>
                  <a:lnTo>
                    <a:pt x="161" y="515"/>
                  </a:lnTo>
                  <a:lnTo>
                    <a:pt x="165" y="515"/>
                  </a:lnTo>
                  <a:lnTo>
                    <a:pt x="166" y="517"/>
                  </a:lnTo>
                  <a:lnTo>
                    <a:pt x="167" y="522"/>
                  </a:lnTo>
                  <a:lnTo>
                    <a:pt x="167" y="528"/>
                  </a:lnTo>
                  <a:lnTo>
                    <a:pt x="166" y="530"/>
                  </a:lnTo>
                  <a:lnTo>
                    <a:pt x="161" y="530"/>
                  </a:lnTo>
                  <a:lnTo>
                    <a:pt x="156" y="530"/>
                  </a:lnTo>
                  <a:lnTo>
                    <a:pt x="142" y="530"/>
                  </a:lnTo>
                  <a:lnTo>
                    <a:pt x="129" y="530"/>
                  </a:lnTo>
                  <a:lnTo>
                    <a:pt x="121" y="530"/>
                  </a:lnTo>
                  <a:lnTo>
                    <a:pt x="118" y="530"/>
                  </a:lnTo>
                  <a:lnTo>
                    <a:pt x="117" y="529"/>
                  </a:lnTo>
                  <a:lnTo>
                    <a:pt x="116" y="528"/>
                  </a:lnTo>
                  <a:lnTo>
                    <a:pt x="116" y="525"/>
                  </a:lnTo>
                  <a:lnTo>
                    <a:pt x="117" y="520"/>
                  </a:lnTo>
                  <a:lnTo>
                    <a:pt x="117" y="518"/>
                  </a:lnTo>
                  <a:lnTo>
                    <a:pt x="117" y="515"/>
                  </a:lnTo>
                  <a:close/>
                  <a:moveTo>
                    <a:pt x="190" y="514"/>
                  </a:moveTo>
                  <a:lnTo>
                    <a:pt x="199" y="514"/>
                  </a:lnTo>
                  <a:lnTo>
                    <a:pt x="209" y="514"/>
                  </a:lnTo>
                  <a:lnTo>
                    <a:pt x="218" y="514"/>
                  </a:lnTo>
                  <a:lnTo>
                    <a:pt x="228" y="514"/>
                  </a:lnTo>
                  <a:lnTo>
                    <a:pt x="228" y="516"/>
                  </a:lnTo>
                  <a:lnTo>
                    <a:pt x="228" y="518"/>
                  </a:lnTo>
                  <a:lnTo>
                    <a:pt x="228" y="526"/>
                  </a:lnTo>
                  <a:lnTo>
                    <a:pt x="227" y="529"/>
                  </a:lnTo>
                  <a:lnTo>
                    <a:pt x="224" y="529"/>
                  </a:lnTo>
                  <a:lnTo>
                    <a:pt x="216" y="529"/>
                  </a:lnTo>
                  <a:lnTo>
                    <a:pt x="203" y="529"/>
                  </a:lnTo>
                  <a:lnTo>
                    <a:pt x="191" y="529"/>
                  </a:lnTo>
                  <a:lnTo>
                    <a:pt x="183" y="529"/>
                  </a:lnTo>
                  <a:lnTo>
                    <a:pt x="180" y="528"/>
                  </a:lnTo>
                  <a:lnTo>
                    <a:pt x="180" y="526"/>
                  </a:lnTo>
                  <a:lnTo>
                    <a:pt x="180" y="518"/>
                  </a:lnTo>
                  <a:lnTo>
                    <a:pt x="181" y="515"/>
                  </a:lnTo>
                  <a:lnTo>
                    <a:pt x="182" y="514"/>
                  </a:lnTo>
                  <a:lnTo>
                    <a:pt x="186" y="514"/>
                  </a:lnTo>
                  <a:lnTo>
                    <a:pt x="190" y="514"/>
                  </a:lnTo>
                  <a:close/>
                  <a:moveTo>
                    <a:pt x="246" y="514"/>
                  </a:moveTo>
                  <a:lnTo>
                    <a:pt x="256" y="514"/>
                  </a:lnTo>
                  <a:lnTo>
                    <a:pt x="267" y="514"/>
                  </a:lnTo>
                  <a:lnTo>
                    <a:pt x="276" y="514"/>
                  </a:lnTo>
                  <a:lnTo>
                    <a:pt x="287" y="514"/>
                  </a:lnTo>
                  <a:lnTo>
                    <a:pt x="293" y="514"/>
                  </a:lnTo>
                  <a:lnTo>
                    <a:pt x="296" y="514"/>
                  </a:lnTo>
                  <a:lnTo>
                    <a:pt x="298" y="515"/>
                  </a:lnTo>
                  <a:lnTo>
                    <a:pt x="299" y="520"/>
                  </a:lnTo>
                  <a:lnTo>
                    <a:pt x="299" y="525"/>
                  </a:lnTo>
                  <a:lnTo>
                    <a:pt x="299" y="529"/>
                  </a:lnTo>
                  <a:lnTo>
                    <a:pt x="288" y="529"/>
                  </a:lnTo>
                  <a:lnTo>
                    <a:pt x="276" y="529"/>
                  </a:lnTo>
                  <a:lnTo>
                    <a:pt x="265" y="529"/>
                  </a:lnTo>
                  <a:lnTo>
                    <a:pt x="254" y="529"/>
                  </a:lnTo>
                  <a:lnTo>
                    <a:pt x="247" y="529"/>
                  </a:lnTo>
                  <a:lnTo>
                    <a:pt x="245" y="528"/>
                  </a:lnTo>
                  <a:lnTo>
                    <a:pt x="244" y="526"/>
                  </a:lnTo>
                  <a:lnTo>
                    <a:pt x="245" y="519"/>
                  </a:lnTo>
                  <a:lnTo>
                    <a:pt x="245" y="517"/>
                  </a:lnTo>
                  <a:lnTo>
                    <a:pt x="246" y="514"/>
                  </a:lnTo>
                  <a:close/>
                  <a:moveTo>
                    <a:pt x="8" y="493"/>
                  </a:moveTo>
                  <a:lnTo>
                    <a:pt x="14" y="493"/>
                  </a:lnTo>
                  <a:lnTo>
                    <a:pt x="16" y="493"/>
                  </a:lnTo>
                  <a:lnTo>
                    <a:pt x="16" y="496"/>
                  </a:lnTo>
                  <a:lnTo>
                    <a:pt x="16" y="501"/>
                  </a:lnTo>
                  <a:lnTo>
                    <a:pt x="11" y="502"/>
                  </a:lnTo>
                  <a:lnTo>
                    <a:pt x="6" y="502"/>
                  </a:lnTo>
                  <a:lnTo>
                    <a:pt x="4" y="502"/>
                  </a:lnTo>
                  <a:lnTo>
                    <a:pt x="3" y="501"/>
                  </a:lnTo>
                  <a:lnTo>
                    <a:pt x="2" y="499"/>
                  </a:lnTo>
                  <a:lnTo>
                    <a:pt x="2" y="496"/>
                  </a:lnTo>
                  <a:lnTo>
                    <a:pt x="2" y="494"/>
                  </a:lnTo>
                  <a:lnTo>
                    <a:pt x="3" y="493"/>
                  </a:lnTo>
                  <a:lnTo>
                    <a:pt x="5" y="492"/>
                  </a:lnTo>
                  <a:lnTo>
                    <a:pt x="8" y="493"/>
                  </a:lnTo>
                  <a:close/>
                  <a:moveTo>
                    <a:pt x="37" y="486"/>
                  </a:moveTo>
                  <a:lnTo>
                    <a:pt x="50" y="486"/>
                  </a:lnTo>
                  <a:lnTo>
                    <a:pt x="62" y="486"/>
                  </a:lnTo>
                  <a:lnTo>
                    <a:pt x="75" y="486"/>
                  </a:lnTo>
                  <a:lnTo>
                    <a:pt x="88" y="486"/>
                  </a:lnTo>
                  <a:lnTo>
                    <a:pt x="93" y="486"/>
                  </a:lnTo>
                  <a:lnTo>
                    <a:pt x="96" y="486"/>
                  </a:lnTo>
                  <a:lnTo>
                    <a:pt x="96" y="489"/>
                  </a:lnTo>
                  <a:lnTo>
                    <a:pt x="97" y="494"/>
                  </a:lnTo>
                  <a:lnTo>
                    <a:pt x="97" y="497"/>
                  </a:lnTo>
                  <a:lnTo>
                    <a:pt x="97" y="502"/>
                  </a:lnTo>
                  <a:lnTo>
                    <a:pt x="85" y="502"/>
                  </a:lnTo>
                  <a:lnTo>
                    <a:pt x="73" y="502"/>
                  </a:lnTo>
                  <a:lnTo>
                    <a:pt x="61" y="502"/>
                  </a:lnTo>
                  <a:lnTo>
                    <a:pt x="49" y="502"/>
                  </a:lnTo>
                  <a:lnTo>
                    <a:pt x="41" y="502"/>
                  </a:lnTo>
                  <a:lnTo>
                    <a:pt x="37" y="502"/>
                  </a:lnTo>
                  <a:lnTo>
                    <a:pt x="36" y="501"/>
                  </a:lnTo>
                  <a:lnTo>
                    <a:pt x="36" y="499"/>
                  </a:lnTo>
                  <a:lnTo>
                    <a:pt x="36" y="496"/>
                  </a:lnTo>
                  <a:lnTo>
                    <a:pt x="36" y="493"/>
                  </a:lnTo>
                  <a:lnTo>
                    <a:pt x="37" y="490"/>
                  </a:lnTo>
                  <a:lnTo>
                    <a:pt x="37" y="486"/>
                  </a:lnTo>
                  <a:close/>
                  <a:moveTo>
                    <a:pt x="121" y="485"/>
                  </a:moveTo>
                  <a:lnTo>
                    <a:pt x="130" y="485"/>
                  </a:lnTo>
                  <a:lnTo>
                    <a:pt x="140" y="485"/>
                  </a:lnTo>
                  <a:lnTo>
                    <a:pt x="149" y="485"/>
                  </a:lnTo>
                  <a:lnTo>
                    <a:pt x="158" y="485"/>
                  </a:lnTo>
                  <a:lnTo>
                    <a:pt x="164" y="485"/>
                  </a:lnTo>
                  <a:lnTo>
                    <a:pt x="165" y="486"/>
                  </a:lnTo>
                  <a:lnTo>
                    <a:pt x="166" y="489"/>
                  </a:lnTo>
                  <a:lnTo>
                    <a:pt x="166" y="494"/>
                  </a:lnTo>
                  <a:lnTo>
                    <a:pt x="166" y="498"/>
                  </a:lnTo>
                  <a:lnTo>
                    <a:pt x="165" y="501"/>
                  </a:lnTo>
                  <a:lnTo>
                    <a:pt x="163" y="501"/>
                  </a:lnTo>
                  <a:lnTo>
                    <a:pt x="158" y="501"/>
                  </a:lnTo>
                  <a:lnTo>
                    <a:pt x="146" y="501"/>
                  </a:lnTo>
                  <a:lnTo>
                    <a:pt x="133" y="501"/>
                  </a:lnTo>
                  <a:lnTo>
                    <a:pt x="121" y="501"/>
                  </a:lnTo>
                  <a:lnTo>
                    <a:pt x="109" y="501"/>
                  </a:lnTo>
                  <a:lnTo>
                    <a:pt x="109" y="497"/>
                  </a:lnTo>
                  <a:lnTo>
                    <a:pt x="109" y="494"/>
                  </a:lnTo>
                  <a:lnTo>
                    <a:pt x="110" y="489"/>
                  </a:lnTo>
                  <a:lnTo>
                    <a:pt x="111" y="485"/>
                  </a:lnTo>
                  <a:lnTo>
                    <a:pt x="114" y="485"/>
                  </a:lnTo>
                  <a:lnTo>
                    <a:pt x="121" y="485"/>
                  </a:lnTo>
                  <a:close/>
                  <a:moveTo>
                    <a:pt x="180" y="484"/>
                  </a:moveTo>
                  <a:lnTo>
                    <a:pt x="189" y="484"/>
                  </a:lnTo>
                  <a:lnTo>
                    <a:pt x="199" y="484"/>
                  </a:lnTo>
                  <a:lnTo>
                    <a:pt x="207" y="484"/>
                  </a:lnTo>
                  <a:lnTo>
                    <a:pt x="216" y="484"/>
                  </a:lnTo>
                  <a:lnTo>
                    <a:pt x="223" y="484"/>
                  </a:lnTo>
                  <a:lnTo>
                    <a:pt x="225" y="484"/>
                  </a:lnTo>
                  <a:lnTo>
                    <a:pt x="227" y="486"/>
                  </a:lnTo>
                  <a:lnTo>
                    <a:pt x="227" y="492"/>
                  </a:lnTo>
                  <a:lnTo>
                    <a:pt x="227" y="493"/>
                  </a:lnTo>
                  <a:lnTo>
                    <a:pt x="227" y="494"/>
                  </a:lnTo>
                  <a:lnTo>
                    <a:pt x="227" y="498"/>
                  </a:lnTo>
                  <a:lnTo>
                    <a:pt x="226" y="499"/>
                  </a:lnTo>
                  <a:lnTo>
                    <a:pt x="224" y="499"/>
                  </a:lnTo>
                  <a:lnTo>
                    <a:pt x="218" y="499"/>
                  </a:lnTo>
                  <a:lnTo>
                    <a:pt x="203" y="499"/>
                  </a:lnTo>
                  <a:lnTo>
                    <a:pt x="188" y="499"/>
                  </a:lnTo>
                  <a:lnTo>
                    <a:pt x="181" y="499"/>
                  </a:lnTo>
                  <a:lnTo>
                    <a:pt x="179" y="498"/>
                  </a:lnTo>
                  <a:lnTo>
                    <a:pt x="179" y="496"/>
                  </a:lnTo>
                  <a:lnTo>
                    <a:pt x="179" y="490"/>
                  </a:lnTo>
                  <a:lnTo>
                    <a:pt x="180" y="487"/>
                  </a:lnTo>
                  <a:lnTo>
                    <a:pt x="180" y="484"/>
                  </a:lnTo>
                  <a:close/>
                  <a:moveTo>
                    <a:pt x="251" y="484"/>
                  </a:moveTo>
                  <a:lnTo>
                    <a:pt x="263" y="484"/>
                  </a:lnTo>
                  <a:lnTo>
                    <a:pt x="274" y="484"/>
                  </a:lnTo>
                  <a:lnTo>
                    <a:pt x="286" y="484"/>
                  </a:lnTo>
                  <a:lnTo>
                    <a:pt x="298" y="484"/>
                  </a:lnTo>
                  <a:lnTo>
                    <a:pt x="298" y="486"/>
                  </a:lnTo>
                  <a:lnTo>
                    <a:pt x="298" y="490"/>
                  </a:lnTo>
                  <a:lnTo>
                    <a:pt x="298" y="496"/>
                  </a:lnTo>
                  <a:lnTo>
                    <a:pt x="297" y="499"/>
                  </a:lnTo>
                  <a:lnTo>
                    <a:pt x="294" y="499"/>
                  </a:lnTo>
                  <a:lnTo>
                    <a:pt x="286" y="499"/>
                  </a:lnTo>
                  <a:lnTo>
                    <a:pt x="270" y="499"/>
                  </a:lnTo>
                  <a:lnTo>
                    <a:pt x="254" y="499"/>
                  </a:lnTo>
                  <a:lnTo>
                    <a:pt x="247" y="499"/>
                  </a:lnTo>
                  <a:lnTo>
                    <a:pt x="244" y="499"/>
                  </a:lnTo>
                  <a:lnTo>
                    <a:pt x="242" y="497"/>
                  </a:lnTo>
                  <a:lnTo>
                    <a:pt x="244" y="490"/>
                  </a:lnTo>
                  <a:lnTo>
                    <a:pt x="244" y="486"/>
                  </a:lnTo>
                  <a:lnTo>
                    <a:pt x="245" y="484"/>
                  </a:lnTo>
                  <a:lnTo>
                    <a:pt x="247" y="484"/>
                  </a:lnTo>
                  <a:lnTo>
                    <a:pt x="251" y="484"/>
                  </a:lnTo>
                  <a:close/>
                  <a:moveTo>
                    <a:pt x="2" y="463"/>
                  </a:moveTo>
                  <a:lnTo>
                    <a:pt x="4" y="463"/>
                  </a:lnTo>
                  <a:lnTo>
                    <a:pt x="6" y="463"/>
                  </a:lnTo>
                  <a:lnTo>
                    <a:pt x="9" y="462"/>
                  </a:lnTo>
                  <a:lnTo>
                    <a:pt x="12" y="463"/>
                  </a:lnTo>
                  <a:lnTo>
                    <a:pt x="12" y="464"/>
                  </a:lnTo>
                  <a:lnTo>
                    <a:pt x="12" y="468"/>
                  </a:lnTo>
                  <a:lnTo>
                    <a:pt x="12" y="470"/>
                  </a:lnTo>
                  <a:lnTo>
                    <a:pt x="11" y="471"/>
                  </a:lnTo>
                  <a:lnTo>
                    <a:pt x="9" y="471"/>
                  </a:lnTo>
                  <a:lnTo>
                    <a:pt x="8" y="472"/>
                  </a:lnTo>
                  <a:lnTo>
                    <a:pt x="5" y="471"/>
                  </a:lnTo>
                  <a:lnTo>
                    <a:pt x="2" y="471"/>
                  </a:lnTo>
                  <a:lnTo>
                    <a:pt x="2" y="467"/>
                  </a:lnTo>
                  <a:lnTo>
                    <a:pt x="2" y="463"/>
                  </a:lnTo>
                  <a:close/>
                  <a:moveTo>
                    <a:pt x="28" y="460"/>
                  </a:moveTo>
                  <a:lnTo>
                    <a:pt x="44" y="459"/>
                  </a:lnTo>
                  <a:lnTo>
                    <a:pt x="64" y="458"/>
                  </a:lnTo>
                  <a:lnTo>
                    <a:pt x="74" y="458"/>
                  </a:lnTo>
                  <a:lnTo>
                    <a:pt x="83" y="460"/>
                  </a:lnTo>
                  <a:lnTo>
                    <a:pt x="85" y="461"/>
                  </a:lnTo>
                  <a:lnTo>
                    <a:pt x="88" y="463"/>
                  </a:lnTo>
                  <a:lnTo>
                    <a:pt x="89" y="466"/>
                  </a:lnTo>
                  <a:lnTo>
                    <a:pt x="90" y="468"/>
                  </a:lnTo>
                  <a:lnTo>
                    <a:pt x="90" y="473"/>
                  </a:lnTo>
                  <a:lnTo>
                    <a:pt x="89" y="475"/>
                  </a:lnTo>
                  <a:lnTo>
                    <a:pt x="86" y="475"/>
                  </a:lnTo>
                  <a:lnTo>
                    <a:pt x="81" y="474"/>
                  </a:lnTo>
                  <a:lnTo>
                    <a:pt x="70" y="474"/>
                  </a:lnTo>
                  <a:lnTo>
                    <a:pt x="58" y="474"/>
                  </a:lnTo>
                  <a:lnTo>
                    <a:pt x="47" y="474"/>
                  </a:lnTo>
                  <a:lnTo>
                    <a:pt x="35" y="474"/>
                  </a:lnTo>
                  <a:lnTo>
                    <a:pt x="30" y="474"/>
                  </a:lnTo>
                  <a:lnTo>
                    <a:pt x="27" y="473"/>
                  </a:lnTo>
                  <a:lnTo>
                    <a:pt x="27" y="471"/>
                  </a:lnTo>
                  <a:lnTo>
                    <a:pt x="27" y="466"/>
                  </a:lnTo>
                  <a:lnTo>
                    <a:pt x="27" y="463"/>
                  </a:lnTo>
                  <a:lnTo>
                    <a:pt x="28" y="460"/>
                  </a:lnTo>
                  <a:close/>
                  <a:moveTo>
                    <a:pt x="116" y="459"/>
                  </a:moveTo>
                  <a:lnTo>
                    <a:pt x="124" y="459"/>
                  </a:lnTo>
                  <a:lnTo>
                    <a:pt x="134" y="459"/>
                  </a:lnTo>
                  <a:lnTo>
                    <a:pt x="143" y="459"/>
                  </a:lnTo>
                  <a:lnTo>
                    <a:pt x="153" y="459"/>
                  </a:lnTo>
                  <a:lnTo>
                    <a:pt x="158" y="459"/>
                  </a:lnTo>
                  <a:lnTo>
                    <a:pt x="161" y="459"/>
                  </a:lnTo>
                  <a:lnTo>
                    <a:pt x="163" y="461"/>
                  </a:lnTo>
                  <a:lnTo>
                    <a:pt x="163" y="467"/>
                  </a:lnTo>
                  <a:lnTo>
                    <a:pt x="163" y="470"/>
                  </a:lnTo>
                  <a:lnTo>
                    <a:pt x="164" y="474"/>
                  </a:lnTo>
                  <a:lnTo>
                    <a:pt x="154" y="474"/>
                  </a:lnTo>
                  <a:lnTo>
                    <a:pt x="144" y="474"/>
                  </a:lnTo>
                  <a:lnTo>
                    <a:pt x="134" y="474"/>
                  </a:lnTo>
                  <a:lnTo>
                    <a:pt x="124" y="474"/>
                  </a:lnTo>
                  <a:lnTo>
                    <a:pt x="119" y="474"/>
                  </a:lnTo>
                  <a:lnTo>
                    <a:pt x="116" y="474"/>
                  </a:lnTo>
                  <a:lnTo>
                    <a:pt x="114" y="472"/>
                  </a:lnTo>
                  <a:lnTo>
                    <a:pt x="114" y="467"/>
                  </a:lnTo>
                  <a:lnTo>
                    <a:pt x="116" y="462"/>
                  </a:lnTo>
                  <a:lnTo>
                    <a:pt x="116" y="459"/>
                  </a:lnTo>
                  <a:close/>
                  <a:moveTo>
                    <a:pt x="193" y="458"/>
                  </a:moveTo>
                  <a:lnTo>
                    <a:pt x="202" y="458"/>
                  </a:lnTo>
                  <a:lnTo>
                    <a:pt x="210" y="458"/>
                  </a:lnTo>
                  <a:lnTo>
                    <a:pt x="218" y="458"/>
                  </a:lnTo>
                  <a:lnTo>
                    <a:pt x="227" y="458"/>
                  </a:lnTo>
                  <a:lnTo>
                    <a:pt x="227" y="461"/>
                  </a:lnTo>
                  <a:lnTo>
                    <a:pt x="227" y="463"/>
                  </a:lnTo>
                  <a:lnTo>
                    <a:pt x="227" y="468"/>
                  </a:lnTo>
                  <a:lnTo>
                    <a:pt x="225" y="471"/>
                  </a:lnTo>
                  <a:lnTo>
                    <a:pt x="222" y="472"/>
                  </a:lnTo>
                  <a:lnTo>
                    <a:pt x="214" y="473"/>
                  </a:lnTo>
                  <a:lnTo>
                    <a:pt x="205" y="473"/>
                  </a:lnTo>
                  <a:lnTo>
                    <a:pt x="196" y="473"/>
                  </a:lnTo>
                  <a:lnTo>
                    <a:pt x="188" y="473"/>
                  </a:lnTo>
                  <a:lnTo>
                    <a:pt x="178" y="473"/>
                  </a:lnTo>
                  <a:lnTo>
                    <a:pt x="179" y="469"/>
                  </a:lnTo>
                  <a:lnTo>
                    <a:pt x="179" y="466"/>
                  </a:lnTo>
                  <a:lnTo>
                    <a:pt x="179" y="462"/>
                  </a:lnTo>
                  <a:lnTo>
                    <a:pt x="180" y="460"/>
                  </a:lnTo>
                  <a:lnTo>
                    <a:pt x="181" y="459"/>
                  </a:lnTo>
                  <a:lnTo>
                    <a:pt x="182" y="458"/>
                  </a:lnTo>
                  <a:lnTo>
                    <a:pt x="187" y="458"/>
                  </a:lnTo>
                  <a:lnTo>
                    <a:pt x="193" y="458"/>
                  </a:lnTo>
                  <a:close/>
                  <a:moveTo>
                    <a:pt x="298" y="463"/>
                  </a:moveTo>
                  <a:lnTo>
                    <a:pt x="298" y="470"/>
                  </a:lnTo>
                  <a:lnTo>
                    <a:pt x="297" y="473"/>
                  </a:lnTo>
                  <a:lnTo>
                    <a:pt x="294" y="473"/>
                  </a:lnTo>
                  <a:lnTo>
                    <a:pt x="286" y="473"/>
                  </a:lnTo>
                  <a:lnTo>
                    <a:pt x="276" y="473"/>
                  </a:lnTo>
                  <a:lnTo>
                    <a:pt x="267" y="473"/>
                  </a:lnTo>
                  <a:lnTo>
                    <a:pt x="256" y="473"/>
                  </a:lnTo>
                  <a:lnTo>
                    <a:pt x="246" y="473"/>
                  </a:lnTo>
                  <a:lnTo>
                    <a:pt x="241" y="473"/>
                  </a:lnTo>
                  <a:lnTo>
                    <a:pt x="238" y="473"/>
                  </a:lnTo>
                  <a:lnTo>
                    <a:pt x="237" y="472"/>
                  </a:lnTo>
                  <a:lnTo>
                    <a:pt x="237" y="471"/>
                  </a:lnTo>
                  <a:lnTo>
                    <a:pt x="237" y="469"/>
                  </a:lnTo>
                  <a:lnTo>
                    <a:pt x="238" y="466"/>
                  </a:lnTo>
                  <a:lnTo>
                    <a:pt x="239" y="463"/>
                  </a:lnTo>
                  <a:lnTo>
                    <a:pt x="241" y="461"/>
                  </a:lnTo>
                  <a:lnTo>
                    <a:pt x="242" y="460"/>
                  </a:lnTo>
                  <a:lnTo>
                    <a:pt x="246" y="459"/>
                  </a:lnTo>
                  <a:lnTo>
                    <a:pt x="251" y="457"/>
                  </a:lnTo>
                  <a:lnTo>
                    <a:pt x="258" y="457"/>
                  </a:lnTo>
                  <a:lnTo>
                    <a:pt x="273" y="458"/>
                  </a:lnTo>
                  <a:lnTo>
                    <a:pt x="291" y="458"/>
                  </a:lnTo>
                  <a:lnTo>
                    <a:pt x="295" y="458"/>
                  </a:lnTo>
                  <a:lnTo>
                    <a:pt x="297" y="458"/>
                  </a:lnTo>
                  <a:lnTo>
                    <a:pt x="298" y="460"/>
                  </a:lnTo>
                  <a:lnTo>
                    <a:pt x="298" y="463"/>
                  </a:lnTo>
                  <a:close/>
                  <a:moveTo>
                    <a:pt x="265" y="647"/>
                  </a:moveTo>
                  <a:lnTo>
                    <a:pt x="282" y="647"/>
                  </a:lnTo>
                  <a:lnTo>
                    <a:pt x="296" y="647"/>
                  </a:lnTo>
                  <a:lnTo>
                    <a:pt x="303" y="646"/>
                  </a:lnTo>
                  <a:lnTo>
                    <a:pt x="307" y="646"/>
                  </a:lnTo>
                  <a:lnTo>
                    <a:pt x="308" y="647"/>
                  </a:lnTo>
                  <a:lnTo>
                    <a:pt x="309" y="648"/>
                  </a:lnTo>
                  <a:lnTo>
                    <a:pt x="310" y="649"/>
                  </a:lnTo>
                  <a:lnTo>
                    <a:pt x="311" y="653"/>
                  </a:lnTo>
                  <a:lnTo>
                    <a:pt x="311" y="660"/>
                  </a:lnTo>
                  <a:lnTo>
                    <a:pt x="311" y="664"/>
                  </a:lnTo>
                  <a:lnTo>
                    <a:pt x="307" y="665"/>
                  </a:lnTo>
                  <a:lnTo>
                    <a:pt x="299" y="665"/>
                  </a:lnTo>
                  <a:lnTo>
                    <a:pt x="287" y="665"/>
                  </a:lnTo>
                  <a:lnTo>
                    <a:pt x="275" y="665"/>
                  </a:lnTo>
                  <a:lnTo>
                    <a:pt x="268" y="665"/>
                  </a:lnTo>
                  <a:lnTo>
                    <a:pt x="264" y="665"/>
                  </a:lnTo>
                  <a:lnTo>
                    <a:pt x="263" y="661"/>
                  </a:lnTo>
                  <a:lnTo>
                    <a:pt x="264" y="654"/>
                  </a:lnTo>
                  <a:lnTo>
                    <a:pt x="264" y="650"/>
                  </a:lnTo>
                  <a:lnTo>
                    <a:pt x="265" y="647"/>
                  </a:lnTo>
                  <a:close/>
                  <a:moveTo>
                    <a:pt x="293" y="620"/>
                  </a:moveTo>
                  <a:lnTo>
                    <a:pt x="306" y="620"/>
                  </a:lnTo>
                  <a:lnTo>
                    <a:pt x="319" y="620"/>
                  </a:lnTo>
                  <a:lnTo>
                    <a:pt x="326" y="620"/>
                  </a:lnTo>
                  <a:lnTo>
                    <a:pt x="328" y="620"/>
                  </a:lnTo>
                  <a:lnTo>
                    <a:pt x="329" y="623"/>
                  </a:lnTo>
                  <a:lnTo>
                    <a:pt x="329" y="630"/>
                  </a:lnTo>
                  <a:lnTo>
                    <a:pt x="329" y="633"/>
                  </a:lnTo>
                  <a:lnTo>
                    <a:pt x="328" y="634"/>
                  </a:lnTo>
                  <a:lnTo>
                    <a:pt x="327" y="636"/>
                  </a:lnTo>
                  <a:lnTo>
                    <a:pt x="326" y="637"/>
                  </a:lnTo>
                  <a:lnTo>
                    <a:pt x="321" y="637"/>
                  </a:lnTo>
                  <a:lnTo>
                    <a:pt x="316" y="637"/>
                  </a:lnTo>
                  <a:lnTo>
                    <a:pt x="304" y="637"/>
                  </a:lnTo>
                  <a:lnTo>
                    <a:pt x="294" y="637"/>
                  </a:lnTo>
                  <a:lnTo>
                    <a:pt x="286" y="637"/>
                  </a:lnTo>
                  <a:lnTo>
                    <a:pt x="283" y="637"/>
                  </a:lnTo>
                  <a:lnTo>
                    <a:pt x="283" y="634"/>
                  </a:lnTo>
                  <a:lnTo>
                    <a:pt x="283" y="626"/>
                  </a:lnTo>
                  <a:lnTo>
                    <a:pt x="284" y="621"/>
                  </a:lnTo>
                  <a:lnTo>
                    <a:pt x="285" y="620"/>
                  </a:lnTo>
                  <a:lnTo>
                    <a:pt x="287" y="619"/>
                  </a:lnTo>
                  <a:lnTo>
                    <a:pt x="293" y="620"/>
                  </a:lnTo>
                  <a:close/>
                  <a:moveTo>
                    <a:pt x="300" y="595"/>
                  </a:moveTo>
                  <a:lnTo>
                    <a:pt x="311" y="595"/>
                  </a:lnTo>
                  <a:lnTo>
                    <a:pt x="322" y="595"/>
                  </a:lnTo>
                  <a:lnTo>
                    <a:pt x="333" y="595"/>
                  </a:lnTo>
                  <a:lnTo>
                    <a:pt x="344" y="595"/>
                  </a:lnTo>
                  <a:lnTo>
                    <a:pt x="344" y="604"/>
                  </a:lnTo>
                  <a:lnTo>
                    <a:pt x="344" y="609"/>
                  </a:lnTo>
                  <a:lnTo>
                    <a:pt x="344" y="610"/>
                  </a:lnTo>
                  <a:lnTo>
                    <a:pt x="342" y="611"/>
                  </a:lnTo>
                  <a:lnTo>
                    <a:pt x="339" y="611"/>
                  </a:lnTo>
                  <a:lnTo>
                    <a:pt x="333" y="611"/>
                  </a:lnTo>
                  <a:lnTo>
                    <a:pt x="324" y="611"/>
                  </a:lnTo>
                  <a:lnTo>
                    <a:pt x="316" y="611"/>
                  </a:lnTo>
                  <a:lnTo>
                    <a:pt x="308" y="611"/>
                  </a:lnTo>
                  <a:lnTo>
                    <a:pt x="299" y="611"/>
                  </a:lnTo>
                  <a:lnTo>
                    <a:pt x="293" y="611"/>
                  </a:lnTo>
                  <a:lnTo>
                    <a:pt x="288" y="612"/>
                  </a:lnTo>
                  <a:lnTo>
                    <a:pt x="287" y="611"/>
                  </a:lnTo>
                  <a:lnTo>
                    <a:pt x="287" y="610"/>
                  </a:lnTo>
                  <a:lnTo>
                    <a:pt x="286" y="608"/>
                  </a:lnTo>
                  <a:lnTo>
                    <a:pt x="287" y="604"/>
                  </a:lnTo>
                  <a:lnTo>
                    <a:pt x="287" y="598"/>
                  </a:lnTo>
                  <a:lnTo>
                    <a:pt x="289" y="595"/>
                  </a:lnTo>
                  <a:lnTo>
                    <a:pt x="293" y="595"/>
                  </a:lnTo>
                  <a:lnTo>
                    <a:pt x="300" y="595"/>
                  </a:lnTo>
                  <a:close/>
                  <a:moveTo>
                    <a:pt x="314" y="569"/>
                  </a:moveTo>
                  <a:lnTo>
                    <a:pt x="323" y="569"/>
                  </a:lnTo>
                  <a:lnTo>
                    <a:pt x="333" y="569"/>
                  </a:lnTo>
                  <a:lnTo>
                    <a:pt x="344" y="569"/>
                  </a:lnTo>
                  <a:lnTo>
                    <a:pt x="354" y="569"/>
                  </a:lnTo>
                  <a:lnTo>
                    <a:pt x="354" y="572"/>
                  </a:lnTo>
                  <a:lnTo>
                    <a:pt x="354" y="574"/>
                  </a:lnTo>
                  <a:lnTo>
                    <a:pt x="354" y="578"/>
                  </a:lnTo>
                  <a:lnTo>
                    <a:pt x="354" y="581"/>
                  </a:lnTo>
                  <a:lnTo>
                    <a:pt x="353" y="584"/>
                  </a:lnTo>
                  <a:lnTo>
                    <a:pt x="352" y="584"/>
                  </a:lnTo>
                  <a:lnTo>
                    <a:pt x="347" y="585"/>
                  </a:lnTo>
                  <a:lnTo>
                    <a:pt x="340" y="584"/>
                  </a:lnTo>
                  <a:lnTo>
                    <a:pt x="326" y="584"/>
                  </a:lnTo>
                  <a:lnTo>
                    <a:pt x="310" y="584"/>
                  </a:lnTo>
                  <a:lnTo>
                    <a:pt x="306" y="584"/>
                  </a:lnTo>
                  <a:lnTo>
                    <a:pt x="303" y="584"/>
                  </a:lnTo>
                  <a:lnTo>
                    <a:pt x="302" y="583"/>
                  </a:lnTo>
                  <a:lnTo>
                    <a:pt x="302" y="578"/>
                  </a:lnTo>
                  <a:lnTo>
                    <a:pt x="303" y="573"/>
                  </a:lnTo>
                  <a:lnTo>
                    <a:pt x="304" y="569"/>
                  </a:lnTo>
                  <a:lnTo>
                    <a:pt x="307" y="569"/>
                  </a:lnTo>
                  <a:lnTo>
                    <a:pt x="314" y="569"/>
                  </a:lnTo>
                  <a:close/>
                  <a:moveTo>
                    <a:pt x="312" y="543"/>
                  </a:moveTo>
                  <a:lnTo>
                    <a:pt x="324" y="543"/>
                  </a:lnTo>
                  <a:lnTo>
                    <a:pt x="337" y="543"/>
                  </a:lnTo>
                  <a:lnTo>
                    <a:pt x="349" y="543"/>
                  </a:lnTo>
                  <a:lnTo>
                    <a:pt x="361" y="543"/>
                  </a:lnTo>
                  <a:lnTo>
                    <a:pt x="361" y="546"/>
                  </a:lnTo>
                  <a:lnTo>
                    <a:pt x="361" y="550"/>
                  </a:lnTo>
                  <a:lnTo>
                    <a:pt x="361" y="555"/>
                  </a:lnTo>
                  <a:lnTo>
                    <a:pt x="361" y="557"/>
                  </a:lnTo>
                  <a:lnTo>
                    <a:pt x="358" y="557"/>
                  </a:lnTo>
                  <a:lnTo>
                    <a:pt x="353" y="557"/>
                  </a:lnTo>
                  <a:lnTo>
                    <a:pt x="337" y="557"/>
                  </a:lnTo>
                  <a:lnTo>
                    <a:pt x="320" y="557"/>
                  </a:lnTo>
                  <a:lnTo>
                    <a:pt x="315" y="557"/>
                  </a:lnTo>
                  <a:lnTo>
                    <a:pt x="311" y="557"/>
                  </a:lnTo>
                  <a:lnTo>
                    <a:pt x="311" y="555"/>
                  </a:lnTo>
                  <a:lnTo>
                    <a:pt x="311" y="550"/>
                  </a:lnTo>
                  <a:lnTo>
                    <a:pt x="312" y="546"/>
                  </a:lnTo>
                  <a:lnTo>
                    <a:pt x="312" y="543"/>
                  </a:lnTo>
                  <a:close/>
                  <a:moveTo>
                    <a:pt x="322" y="517"/>
                  </a:moveTo>
                  <a:lnTo>
                    <a:pt x="333" y="517"/>
                  </a:lnTo>
                  <a:lnTo>
                    <a:pt x="343" y="517"/>
                  </a:lnTo>
                  <a:lnTo>
                    <a:pt x="353" y="517"/>
                  </a:lnTo>
                  <a:lnTo>
                    <a:pt x="363" y="517"/>
                  </a:lnTo>
                  <a:lnTo>
                    <a:pt x="363" y="519"/>
                  </a:lnTo>
                  <a:lnTo>
                    <a:pt x="364" y="522"/>
                  </a:lnTo>
                  <a:lnTo>
                    <a:pt x="364" y="528"/>
                  </a:lnTo>
                  <a:lnTo>
                    <a:pt x="363" y="531"/>
                  </a:lnTo>
                  <a:lnTo>
                    <a:pt x="360" y="531"/>
                  </a:lnTo>
                  <a:lnTo>
                    <a:pt x="353" y="531"/>
                  </a:lnTo>
                  <a:lnTo>
                    <a:pt x="340" y="531"/>
                  </a:lnTo>
                  <a:lnTo>
                    <a:pt x="327" y="531"/>
                  </a:lnTo>
                  <a:lnTo>
                    <a:pt x="319" y="531"/>
                  </a:lnTo>
                  <a:lnTo>
                    <a:pt x="316" y="531"/>
                  </a:lnTo>
                  <a:lnTo>
                    <a:pt x="315" y="529"/>
                  </a:lnTo>
                  <a:lnTo>
                    <a:pt x="315" y="522"/>
                  </a:lnTo>
                  <a:lnTo>
                    <a:pt x="316" y="518"/>
                  </a:lnTo>
                  <a:lnTo>
                    <a:pt x="316" y="517"/>
                  </a:lnTo>
                  <a:lnTo>
                    <a:pt x="319" y="517"/>
                  </a:lnTo>
                  <a:lnTo>
                    <a:pt x="322" y="517"/>
                  </a:lnTo>
                  <a:close/>
                  <a:moveTo>
                    <a:pt x="318" y="484"/>
                  </a:moveTo>
                  <a:lnTo>
                    <a:pt x="326" y="484"/>
                  </a:lnTo>
                  <a:lnTo>
                    <a:pt x="334" y="484"/>
                  </a:lnTo>
                  <a:lnTo>
                    <a:pt x="343" y="484"/>
                  </a:lnTo>
                  <a:lnTo>
                    <a:pt x="351" y="484"/>
                  </a:lnTo>
                  <a:lnTo>
                    <a:pt x="357" y="484"/>
                  </a:lnTo>
                  <a:lnTo>
                    <a:pt x="361" y="484"/>
                  </a:lnTo>
                  <a:lnTo>
                    <a:pt x="363" y="487"/>
                  </a:lnTo>
                  <a:lnTo>
                    <a:pt x="363" y="493"/>
                  </a:lnTo>
                  <a:lnTo>
                    <a:pt x="363" y="497"/>
                  </a:lnTo>
                  <a:lnTo>
                    <a:pt x="361" y="499"/>
                  </a:lnTo>
                  <a:lnTo>
                    <a:pt x="357" y="499"/>
                  </a:lnTo>
                  <a:lnTo>
                    <a:pt x="353" y="498"/>
                  </a:lnTo>
                  <a:lnTo>
                    <a:pt x="340" y="498"/>
                  </a:lnTo>
                  <a:lnTo>
                    <a:pt x="327" y="498"/>
                  </a:lnTo>
                  <a:lnTo>
                    <a:pt x="320" y="499"/>
                  </a:lnTo>
                  <a:lnTo>
                    <a:pt x="317" y="498"/>
                  </a:lnTo>
                  <a:lnTo>
                    <a:pt x="317" y="496"/>
                  </a:lnTo>
                  <a:lnTo>
                    <a:pt x="317" y="491"/>
                  </a:lnTo>
                  <a:lnTo>
                    <a:pt x="317" y="487"/>
                  </a:lnTo>
                  <a:lnTo>
                    <a:pt x="318" y="484"/>
                  </a:lnTo>
                  <a:close/>
                  <a:moveTo>
                    <a:pt x="324" y="457"/>
                  </a:moveTo>
                  <a:lnTo>
                    <a:pt x="334" y="457"/>
                  </a:lnTo>
                  <a:lnTo>
                    <a:pt x="343" y="457"/>
                  </a:lnTo>
                  <a:lnTo>
                    <a:pt x="352" y="457"/>
                  </a:lnTo>
                  <a:lnTo>
                    <a:pt x="361" y="457"/>
                  </a:lnTo>
                  <a:lnTo>
                    <a:pt x="365" y="457"/>
                  </a:lnTo>
                  <a:lnTo>
                    <a:pt x="367" y="458"/>
                  </a:lnTo>
                  <a:lnTo>
                    <a:pt x="367" y="459"/>
                  </a:lnTo>
                  <a:lnTo>
                    <a:pt x="367" y="463"/>
                  </a:lnTo>
                  <a:lnTo>
                    <a:pt x="367" y="467"/>
                  </a:lnTo>
                  <a:lnTo>
                    <a:pt x="367" y="470"/>
                  </a:lnTo>
                  <a:lnTo>
                    <a:pt x="367" y="471"/>
                  </a:lnTo>
                  <a:lnTo>
                    <a:pt x="366" y="471"/>
                  </a:lnTo>
                  <a:lnTo>
                    <a:pt x="362" y="472"/>
                  </a:lnTo>
                  <a:lnTo>
                    <a:pt x="355" y="471"/>
                  </a:lnTo>
                  <a:lnTo>
                    <a:pt x="342" y="471"/>
                  </a:lnTo>
                  <a:lnTo>
                    <a:pt x="329" y="471"/>
                  </a:lnTo>
                  <a:lnTo>
                    <a:pt x="322" y="472"/>
                  </a:lnTo>
                  <a:lnTo>
                    <a:pt x="319" y="471"/>
                  </a:lnTo>
                  <a:lnTo>
                    <a:pt x="318" y="469"/>
                  </a:lnTo>
                  <a:lnTo>
                    <a:pt x="318" y="462"/>
                  </a:lnTo>
                  <a:lnTo>
                    <a:pt x="319" y="459"/>
                  </a:lnTo>
                  <a:lnTo>
                    <a:pt x="319" y="457"/>
                  </a:lnTo>
                  <a:lnTo>
                    <a:pt x="321" y="457"/>
                  </a:lnTo>
                  <a:lnTo>
                    <a:pt x="324" y="457"/>
                  </a:lnTo>
                  <a:close/>
                  <a:moveTo>
                    <a:pt x="319" y="427"/>
                  </a:moveTo>
                  <a:lnTo>
                    <a:pt x="335" y="425"/>
                  </a:lnTo>
                  <a:lnTo>
                    <a:pt x="351" y="424"/>
                  </a:lnTo>
                  <a:lnTo>
                    <a:pt x="366" y="425"/>
                  </a:lnTo>
                  <a:lnTo>
                    <a:pt x="381" y="427"/>
                  </a:lnTo>
                  <a:lnTo>
                    <a:pt x="384" y="428"/>
                  </a:lnTo>
                  <a:lnTo>
                    <a:pt x="385" y="431"/>
                  </a:lnTo>
                  <a:lnTo>
                    <a:pt x="386" y="433"/>
                  </a:lnTo>
                  <a:lnTo>
                    <a:pt x="386" y="435"/>
                  </a:lnTo>
                  <a:lnTo>
                    <a:pt x="386" y="437"/>
                  </a:lnTo>
                  <a:lnTo>
                    <a:pt x="386" y="439"/>
                  </a:lnTo>
                  <a:lnTo>
                    <a:pt x="385" y="441"/>
                  </a:lnTo>
                  <a:lnTo>
                    <a:pt x="382" y="441"/>
                  </a:lnTo>
                  <a:lnTo>
                    <a:pt x="374" y="443"/>
                  </a:lnTo>
                  <a:lnTo>
                    <a:pt x="365" y="444"/>
                  </a:lnTo>
                  <a:lnTo>
                    <a:pt x="356" y="443"/>
                  </a:lnTo>
                  <a:lnTo>
                    <a:pt x="347" y="443"/>
                  </a:lnTo>
                  <a:lnTo>
                    <a:pt x="332" y="443"/>
                  </a:lnTo>
                  <a:lnTo>
                    <a:pt x="318" y="441"/>
                  </a:lnTo>
                  <a:lnTo>
                    <a:pt x="316" y="441"/>
                  </a:lnTo>
                  <a:lnTo>
                    <a:pt x="316" y="439"/>
                  </a:lnTo>
                  <a:lnTo>
                    <a:pt x="315" y="437"/>
                  </a:lnTo>
                  <a:lnTo>
                    <a:pt x="315" y="435"/>
                  </a:lnTo>
                  <a:lnTo>
                    <a:pt x="316" y="433"/>
                  </a:lnTo>
                  <a:lnTo>
                    <a:pt x="317" y="431"/>
                  </a:lnTo>
                  <a:lnTo>
                    <a:pt x="318" y="428"/>
                  </a:lnTo>
                  <a:lnTo>
                    <a:pt x="319" y="427"/>
                  </a:lnTo>
                  <a:close/>
                  <a:moveTo>
                    <a:pt x="172" y="423"/>
                  </a:moveTo>
                  <a:lnTo>
                    <a:pt x="168" y="423"/>
                  </a:lnTo>
                  <a:lnTo>
                    <a:pt x="164" y="424"/>
                  </a:lnTo>
                  <a:lnTo>
                    <a:pt x="165" y="429"/>
                  </a:lnTo>
                  <a:lnTo>
                    <a:pt x="166" y="434"/>
                  </a:lnTo>
                  <a:lnTo>
                    <a:pt x="168" y="435"/>
                  </a:lnTo>
                  <a:lnTo>
                    <a:pt x="171" y="436"/>
                  </a:lnTo>
                  <a:lnTo>
                    <a:pt x="174" y="437"/>
                  </a:lnTo>
                  <a:lnTo>
                    <a:pt x="176" y="438"/>
                  </a:lnTo>
                  <a:lnTo>
                    <a:pt x="181" y="439"/>
                  </a:lnTo>
                  <a:lnTo>
                    <a:pt x="184" y="440"/>
                  </a:lnTo>
                  <a:lnTo>
                    <a:pt x="189" y="440"/>
                  </a:lnTo>
                  <a:lnTo>
                    <a:pt x="192" y="440"/>
                  </a:lnTo>
                  <a:lnTo>
                    <a:pt x="195" y="440"/>
                  </a:lnTo>
                  <a:lnTo>
                    <a:pt x="198" y="440"/>
                  </a:lnTo>
                  <a:lnTo>
                    <a:pt x="201" y="439"/>
                  </a:lnTo>
                  <a:lnTo>
                    <a:pt x="204" y="438"/>
                  </a:lnTo>
                  <a:lnTo>
                    <a:pt x="206" y="437"/>
                  </a:lnTo>
                  <a:lnTo>
                    <a:pt x="210" y="436"/>
                  </a:lnTo>
                  <a:lnTo>
                    <a:pt x="211" y="429"/>
                  </a:lnTo>
                  <a:lnTo>
                    <a:pt x="211" y="427"/>
                  </a:lnTo>
                  <a:lnTo>
                    <a:pt x="207" y="426"/>
                  </a:lnTo>
                  <a:lnTo>
                    <a:pt x="205" y="424"/>
                  </a:lnTo>
                  <a:lnTo>
                    <a:pt x="202" y="423"/>
                  </a:lnTo>
                  <a:lnTo>
                    <a:pt x="199" y="423"/>
                  </a:lnTo>
                  <a:lnTo>
                    <a:pt x="195" y="423"/>
                  </a:lnTo>
                  <a:lnTo>
                    <a:pt x="192" y="423"/>
                  </a:lnTo>
                  <a:lnTo>
                    <a:pt x="188" y="423"/>
                  </a:lnTo>
                  <a:lnTo>
                    <a:pt x="183" y="423"/>
                  </a:lnTo>
                  <a:lnTo>
                    <a:pt x="181" y="423"/>
                  </a:lnTo>
                  <a:lnTo>
                    <a:pt x="178" y="423"/>
                  </a:lnTo>
                  <a:lnTo>
                    <a:pt x="176" y="423"/>
                  </a:lnTo>
                  <a:lnTo>
                    <a:pt x="172" y="423"/>
                  </a:lnTo>
                  <a:close/>
                  <a:moveTo>
                    <a:pt x="110" y="425"/>
                  </a:moveTo>
                  <a:lnTo>
                    <a:pt x="107" y="425"/>
                  </a:lnTo>
                  <a:lnTo>
                    <a:pt x="102" y="426"/>
                  </a:lnTo>
                  <a:lnTo>
                    <a:pt x="99" y="428"/>
                  </a:lnTo>
                  <a:lnTo>
                    <a:pt x="97" y="432"/>
                  </a:lnTo>
                  <a:lnTo>
                    <a:pt x="98" y="435"/>
                  </a:lnTo>
                  <a:lnTo>
                    <a:pt x="101" y="438"/>
                  </a:lnTo>
                  <a:lnTo>
                    <a:pt x="106" y="440"/>
                  </a:lnTo>
                  <a:lnTo>
                    <a:pt x="109" y="440"/>
                  </a:lnTo>
                  <a:lnTo>
                    <a:pt x="122" y="443"/>
                  </a:lnTo>
                  <a:lnTo>
                    <a:pt x="134" y="441"/>
                  </a:lnTo>
                  <a:lnTo>
                    <a:pt x="137" y="439"/>
                  </a:lnTo>
                  <a:lnTo>
                    <a:pt x="141" y="435"/>
                  </a:lnTo>
                  <a:lnTo>
                    <a:pt x="142" y="433"/>
                  </a:lnTo>
                  <a:lnTo>
                    <a:pt x="141" y="429"/>
                  </a:lnTo>
                  <a:lnTo>
                    <a:pt x="140" y="428"/>
                  </a:lnTo>
                  <a:lnTo>
                    <a:pt x="140" y="427"/>
                  </a:lnTo>
                  <a:lnTo>
                    <a:pt x="137" y="425"/>
                  </a:lnTo>
                  <a:lnTo>
                    <a:pt x="135" y="424"/>
                  </a:lnTo>
                  <a:lnTo>
                    <a:pt x="131" y="423"/>
                  </a:lnTo>
                  <a:lnTo>
                    <a:pt x="126" y="423"/>
                  </a:lnTo>
                  <a:lnTo>
                    <a:pt x="118" y="423"/>
                  </a:lnTo>
                  <a:lnTo>
                    <a:pt x="110" y="425"/>
                  </a:lnTo>
                  <a:close/>
                  <a:moveTo>
                    <a:pt x="65" y="426"/>
                  </a:moveTo>
                  <a:lnTo>
                    <a:pt x="61" y="428"/>
                  </a:lnTo>
                  <a:lnTo>
                    <a:pt x="56" y="429"/>
                  </a:lnTo>
                  <a:lnTo>
                    <a:pt x="51" y="433"/>
                  </a:lnTo>
                  <a:lnTo>
                    <a:pt x="48" y="435"/>
                  </a:lnTo>
                  <a:lnTo>
                    <a:pt x="46" y="438"/>
                  </a:lnTo>
                  <a:lnTo>
                    <a:pt x="46" y="440"/>
                  </a:lnTo>
                  <a:lnTo>
                    <a:pt x="48" y="443"/>
                  </a:lnTo>
                  <a:lnTo>
                    <a:pt x="51" y="444"/>
                  </a:lnTo>
                  <a:lnTo>
                    <a:pt x="55" y="445"/>
                  </a:lnTo>
                  <a:lnTo>
                    <a:pt x="61" y="446"/>
                  </a:lnTo>
                  <a:lnTo>
                    <a:pt x="66" y="446"/>
                  </a:lnTo>
                  <a:lnTo>
                    <a:pt x="73" y="446"/>
                  </a:lnTo>
                  <a:lnTo>
                    <a:pt x="76" y="446"/>
                  </a:lnTo>
                  <a:lnTo>
                    <a:pt x="77" y="445"/>
                  </a:lnTo>
                  <a:lnTo>
                    <a:pt x="78" y="444"/>
                  </a:lnTo>
                  <a:lnTo>
                    <a:pt x="79" y="440"/>
                  </a:lnTo>
                  <a:lnTo>
                    <a:pt x="81" y="437"/>
                  </a:lnTo>
                  <a:lnTo>
                    <a:pt x="82" y="435"/>
                  </a:lnTo>
                  <a:lnTo>
                    <a:pt x="84" y="433"/>
                  </a:lnTo>
                  <a:lnTo>
                    <a:pt x="85" y="432"/>
                  </a:lnTo>
                  <a:lnTo>
                    <a:pt x="86" y="431"/>
                  </a:lnTo>
                  <a:lnTo>
                    <a:pt x="84" y="428"/>
                  </a:lnTo>
                  <a:lnTo>
                    <a:pt x="82" y="426"/>
                  </a:lnTo>
                  <a:lnTo>
                    <a:pt x="79" y="424"/>
                  </a:lnTo>
                  <a:lnTo>
                    <a:pt x="78" y="424"/>
                  </a:lnTo>
                  <a:lnTo>
                    <a:pt x="76" y="424"/>
                  </a:lnTo>
                  <a:lnTo>
                    <a:pt x="68" y="425"/>
                  </a:lnTo>
                  <a:lnTo>
                    <a:pt x="65" y="426"/>
                  </a:lnTo>
                  <a:close/>
                  <a:moveTo>
                    <a:pt x="9" y="443"/>
                  </a:moveTo>
                  <a:lnTo>
                    <a:pt x="9" y="447"/>
                  </a:lnTo>
                  <a:lnTo>
                    <a:pt x="9" y="449"/>
                  </a:lnTo>
                  <a:lnTo>
                    <a:pt x="11" y="450"/>
                  </a:lnTo>
                  <a:lnTo>
                    <a:pt x="15" y="450"/>
                  </a:lnTo>
                  <a:lnTo>
                    <a:pt x="17" y="450"/>
                  </a:lnTo>
                  <a:lnTo>
                    <a:pt x="19" y="449"/>
                  </a:lnTo>
                  <a:lnTo>
                    <a:pt x="19" y="444"/>
                  </a:lnTo>
                  <a:lnTo>
                    <a:pt x="19" y="437"/>
                  </a:lnTo>
                  <a:lnTo>
                    <a:pt x="21" y="435"/>
                  </a:lnTo>
                  <a:lnTo>
                    <a:pt x="23" y="433"/>
                  </a:lnTo>
                  <a:lnTo>
                    <a:pt x="23" y="431"/>
                  </a:lnTo>
                  <a:lnTo>
                    <a:pt x="23" y="429"/>
                  </a:lnTo>
                  <a:lnTo>
                    <a:pt x="19" y="427"/>
                  </a:lnTo>
                  <a:lnTo>
                    <a:pt x="14" y="425"/>
                  </a:lnTo>
                  <a:lnTo>
                    <a:pt x="12" y="424"/>
                  </a:lnTo>
                  <a:lnTo>
                    <a:pt x="9" y="425"/>
                  </a:lnTo>
                  <a:lnTo>
                    <a:pt x="9" y="426"/>
                  </a:lnTo>
                  <a:lnTo>
                    <a:pt x="8" y="428"/>
                  </a:lnTo>
                  <a:lnTo>
                    <a:pt x="9" y="435"/>
                  </a:lnTo>
                  <a:lnTo>
                    <a:pt x="9" y="443"/>
                  </a:lnTo>
                  <a:close/>
                  <a:moveTo>
                    <a:pt x="89" y="409"/>
                  </a:moveTo>
                  <a:lnTo>
                    <a:pt x="93" y="410"/>
                  </a:lnTo>
                  <a:lnTo>
                    <a:pt x="100" y="411"/>
                  </a:lnTo>
                  <a:lnTo>
                    <a:pt x="108" y="411"/>
                  </a:lnTo>
                  <a:lnTo>
                    <a:pt x="118" y="410"/>
                  </a:lnTo>
                  <a:lnTo>
                    <a:pt x="120" y="410"/>
                  </a:lnTo>
                  <a:lnTo>
                    <a:pt x="123" y="408"/>
                  </a:lnTo>
                  <a:lnTo>
                    <a:pt x="124" y="406"/>
                  </a:lnTo>
                  <a:lnTo>
                    <a:pt x="125" y="405"/>
                  </a:lnTo>
                  <a:lnTo>
                    <a:pt x="123" y="403"/>
                  </a:lnTo>
                  <a:lnTo>
                    <a:pt x="116" y="401"/>
                  </a:lnTo>
                  <a:lnTo>
                    <a:pt x="107" y="401"/>
                  </a:lnTo>
                  <a:lnTo>
                    <a:pt x="99" y="401"/>
                  </a:lnTo>
                  <a:lnTo>
                    <a:pt x="96" y="401"/>
                  </a:lnTo>
                  <a:lnTo>
                    <a:pt x="89" y="402"/>
                  </a:lnTo>
                  <a:lnTo>
                    <a:pt x="85" y="403"/>
                  </a:lnTo>
                  <a:lnTo>
                    <a:pt x="84" y="405"/>
                  </a:lnTo>
                  <a:lnTo>
                    <a:pt x="84" y="406"/>
                  </a:lnTo>
                  <a:lnTo>
                    <a:pt x="85" y="408"/>
                  </a:lnTo>
                  <a:lnTo>
                    <a:pt x="89" y="409"/>
                  </a:lnTo>
                  <a:close/>
                  <a:moveTo>
                    <a:pt x="495" y="107"/>
                  </a:moveTo>
                  <a:lnTo>
                    <a:pt x="490" y="107"/>
                  </a:lnTo>
                  <a:lnTo>
                    <a:pt x="490" y="113"/>
                  </a:lnTo>
                  <a:lnTo>
                    <a:pt x="492" y="115"/>
                  </a:lnTo>
                  <a:lnTo>
                    <a:pt x="495" y="117"/>
                  </a:lnTo>
                  <a:lnTo>
                    <a:pt x="498" y="119"/>
                  </a:lnTo>
                  <a:lnTo>
                    <a:pt x="501" y="119"/>
                  </a:lnTo>
                  <a:lnTo>
                    <a:pt x="505" y="120"/>
                  </a:lnTo>
                  <a:lnTo>
                    <a:pt x="508" y="121"/>
                  </a:lnTo>
                  <a:lnTo>
                    <a:pt x="513" y="121"/>
                  </a:lnTo>
                  <a:lnTo>
                    <a:pt x="517" y="120"/>
                  </a:lnTo>
                  <a:lnTo>
                    <a:pt x="518" y="117"/>
                  </a:lnTo>
                  <a:lnTo>
                    <a:pt x="518" y="114"/>
                  </a:lnTo>
                  <a:lnTo>
                    <a:pt x="515" y="112"/>
                  </a:lnTo>
                  <a:lnTo>
                    <a:pt x="512" y="110"/>
                  </a:lnTo>
                  <a:lnTo>
                    <a:pt x="507" y="109"/>
                  </a:lnTo>
                  <a:lnTo>
                    <a:pt x="502" y="109"/>
                  </a:lnTo>
                  <a:lnTo>
                    <a:pt x="498" y="108"/>
                  </a:lnTo>
                  <a:lnTo>
                    <a:pt x="497" y="108"/>
                  </a:lnTo>
                  <a:lnTo>
                    <a:pt x="495" y="107"/>
                  </a:lnTo>
                  <a:close/>
                  <a:moveTo>
                    <a:pt x="529" y="374"/>
                  </a:moveTo>
                  <a:lnTo>
                    <a:pt x="523" y="378"/>
                  </a:lnTo>
                  <a:lnTo>
                    <a:pt x="519" y="378"/>
                  </a:lnTo>
                  <a:lnTo>
                    <a:pt x="515" y="383"/>
                  </a:lnTo>
                  <a:lnTo>
                    <a:pt x="515" y="391"/>
                  </a:lnTo>
                  <a:lnTo>
                    <a:pt x="516" y="398"/>
                  </a:lnTo>
                  <a:lnTo>
                    <a:pt x="521" y="402"/>
                  </a:lnTo>
                  <a:lnTo>
                    <a:pt x="529" y="404"/>
                  </a:lnTo>
                  <a:lnTo>
                    <a:pt x="530" y="408"/>
                  </a:lnTo>
                  <a:lnTo>
                    <a:pt x="532" y="413"/>
                  </a:lnTo>
                  <a:lnTo>
                    <a:pt x="532" y="416"/>
                  </a:lnTo>
                  <a:lnTo>
                    <a:pt x="536" y="422"/>
                  </a:lnTo>
                  <a:lnTo>
                    <a:pt x="540" y="424"/>
                  </a:lnTo>
                  <a:lnTo>
                    <a:pt x="542" y="424"/>
                  </a:lnTo>
                  <a:lnTo>
                    <a:pt x="544" y="424"/>
                  </a:lnTo>
                  <a:lnTo>
                    <a:pt x="548" y="424"/>
                  </a:lnTo>
                  <a:lnTo>
                    <a:pt x="549" y="425"/>
                  </a:lnTo>
                  <a:lnTo>
                    <a:pt x="551" y="423"/>
                  </a:lnTo>
                  <a:lnTo>
                    <a:pt x="554" y="420"/>
                  </a:lnTo>
                  <a:lnTo>
                    <a:pt x="554" y="419"/>
                  </a:lnTo>
                  <a:lnTo>
                    <a:pt x="554" y="412"/>
                  </a:lnTo>
                  <a:lnTo>
                    <a:pt x="552" y="408"/>
                  </a:lnTo>
                  <a:lnTo>
                    <a:pt x="548" y="404"/>
                  </a:lnTo>
                  <a:lnTo>
                    <a:pt x="544" y="401"/>
                  </a:lnTo>
                  <a:lnTo>
                    <a:pt x="543" y="397"/>
                  </a:lnTo>
                  <a:lnTo>
                    <a:pt x="544" y="393"/>
                  </a:lnTo>
                  <a:lnTo>
                    <a:pt x="547" y="390"/>
                  </a:lnTo>
                  <a:lnTo>
                    <a:pt x="549" y="388"/>
                  </a:lnTo>
                  <a:lnTo>
                    <a:pt x="551" y="387"/>
                  </a:lnTo>
                  <a:lnTo>
                    <a:pt x="553" y="385"/>
                  </a:lnTo>
                  <a:lnTo>
                    <a:pt x="555" y="383"/>
                  </a:lnTo>
                  <a:lnTo>
                    <a:pt x="556" y="383"/>
                  </a:lnTo>
                  <a:lnTo>
                    <a:pt x="558" y="381"/>
                  </a:lnTo>
                  <a:lnTo>
                    <a:pt x="558" y="377"/>
                  </a:lnTo>
                  <a:lnTo>
                    <a:pt x="559" y="376"/>
                  </a:lnTo>
                  <a:lnTo>
                    <a:pt x="558" y="371"/>
                  </a:lnTo>
                  <a:lnTo>
                    <a:pt x="551" y="366"/>
                  </a:lnTo>
                  <a:lnTo>
                    <a:pt x="547" y="365"/>
                  </a:lnTo>
                  <a:lnTo>
                    <a:pt x="542" y="365"/>
                  </a:lnTo>
                  <a:lnTo>
                    <a:pt x="540" y="365"/>
                  </a:lnTo>
                  <a:lnTo>
                    <a:pt x="535" y="366"/>
                  </a:lnTo>
                  <a:lnTo>
                    <a:pt x="532" y="370"/>
                  </a:lnTo>
                  <a:lnTo>
                    <a:pt x="531" y="374"/>
                  </a:lnTo>
                  <a:lnTo>
                    <a:pt x="529" y="374"/>
                  </a:lnTo>
                  <a:close/>
                  <a:moveTo>
                    <a:pt x="390" y="364"/>
                  </a:moveTo>
                  <a:lnTo>
                    <a:pt x="386" y="369"/>
                  </a:lnTo>
                  <a:lnTo>
                    <a:pt x="385" y="370"/>
                  </a:lnTo>
                  <a:lnTo>
                    <a:pt x="381" y="371"/>
                  </a:lnTo>
                  <a:lnTo>
                    <a:pt x="378" y="371"/>
                  </a:lnTo>
                  <a:lnTo>
                    <a:pt x="376" y="371"/>
                  </a:lnTo>
                  <a:lnTo>
                    <a:pt x="370" y="377"/>
                  </a:lnTo>
                  <a:lnTo>
                    <a:pt x="369" y="382"/>
                  </a:lnTo>
                  <a:lnTo>
                    <a:pt x="369" y="391"/>
                  </a:lnTo>
                  <a:lnTo>
                    <a:pt x="365" y="396"/>
                  </a:lnTo>
                  <a:lnTo>
                    <a:pt x="362" y="399"/>
                  </a:lnTo>
                  <a:lnTo>
                    <a:pt x="360" y="402"/>
                  </a:lnTo>
                  <a:lnTo>
                    <a:pt x="357" y="405"/>
                  </a:lnTo>
                  <a:lnTo>
                    <a:pt x="357" y="406"/>
                  </a:lnTo>
                  <a:lnTo>
                    <a:pt x="357" y="408"/>
                  </a:lnTo>
                  <a:lnTo>
                    <a:pt x="360" y="408"/>
                  </a:lnTo>
                  <a:lnTo>
                    <a:pt x="364" y="408"/>
                  </a:lnTo>
                  <a:lnTo>
                    <a:pt x="365" y="408"/>
                  </a:lnTo>
                  <a:lnTo>
                    <a:pt x="370" y="411"/>
                  </a:lnTo>
                  <a:lnTo>
                    <a:pt x="377" y="415"/>
                  </a:lnTo>
                  <a:lnTo>
                    <a:pt x="380" y="419"/>
                  </a:lnTo>
                  <a:lnTo>
                    <a:pt x="388" y="423"/>
                  </a:lnTo>
                  <a:lnTo>
                    <a:pt x="392" y="425"/>
                  </a:lnTo>
                  <a:lnTo>
                    <a:pt x="393" y="426"/>
                  </a:lnTo>
                  <a:lnTo>
                    <a:pt x="399" y="426"/>
                  </a:lnTo>
                  <a:lnTo>
                    <a:pt x="404" y="426"/>
                  </a:lnTo>
                  <a:lnTo>
                    <a:pt x="408" y="422"/>
                  </a:lnTo>
                  <a:lnTo>
                    <a:pt x="409" y="421"/>
                  </a:lnTo>
                  <a:lnTo>
                    <a:pt x="410" y="417"/>
                  </a:lnTo>
                  <a:lnTo>
                    <a:pt x="409" y="414"/>
                  </a:lnTo>
                  <a:lnTo>
                    <a:pt x="403" y="406"/>
                  </a:lnTo>
                  <a:lnTo>
                    <a:pt x="399" y="402"/>
                  </a:lnTo>
                  <a:lnTo>
                    <a:pt x="400" y="400"/>
                  </a:lnTo>
                  <a:lnTo>
                    <a:pt x="402" y="398"/>
                  </a:lnTo>
                  <a:lnTo>
                    <a:pt x="403" y="397"/>
                  </a:lnTo>
                  <a:lnTo>
                    <a:pt x="405" y="398"/>
                  </a:lnTo>
                  <a:lnTo>
                    <a:pt x="408" y="401"/>
                  </a:lnTo>
                  <a:lnTo>
                    <a:pt x="410" y="402"/>
                  </a:lnTo>
                  <a:lnTo>
                    <a:pt x="414" y="402"/>
                  </a:lnTo>
                  <a:lnTo>
                    <a:pt x="422" y="406"/>
                  </a:lnTo>
                  <a:lnTo>
                    <a:pt x="425" y="409"/>
                  </a:lnTo>
                  <a:lnTo>
                    <a:pt x="428" y="413"/>
                  </a:lnTo>
                  <a:lnTo>
                    <a:pt x="431" y="417"/>
                  </a:lnTo>
                  <a:lnTo>
                    <a:pt x="433" y="419"/>
                  </a:lnTo>
                  <a:lnTo>
                    <a:pt x="435" y="419"/>
                  </a:lnTo>
                  <a:lnTo>
                    <a:pt x="442" y="419"/>
                  </a:lnTo>
                  <a:lnTo>
                    <a:pt x="445" y="419"/>
                  </a:lnTo>
                  <a:lnTo>
                    <a:pt x="451" y="419"/>
                  </a:lnTo>
                  <a:lnTo>
                    <a:pt x="456" y="420"/>
                  </a:lnTo>
                  <a:lnTo>
                    <a:pt x="459" y="415"/>
                  </a:lnTo>
                  <a:lnTo>
                    <a:pt x="465" y="413"/>
                  </a:lnTo>
                  <a:lnTo>
                    <a:pt x="468" y="413"/>
                  </a:lnTo>
                  <a:lnTo>
                    <a:pt x="472" y="413"/>
                  </a:lnTo>
                  <a:lnTo>
                    <a:pt x="477" y="413"/>
                  </a:lnTo>
                  <a:lnTo>
                    <a:pt x="480" y="413"/>
                  </a:lnTo>
                  <a:lnTo>
                    <a:pt x="485" y="415"/>
                  </a:lnTo>
                  <a:lnTo>
                    <a:pt x="490" y="419"/>
                  </a:lnTo>
                  <a:lnTo>
                    <a:pt x="492" y="421"/>
                  </a:lnTo>
                  <a:lnTo>
                    <a:pt x="496" y="422"/>
                  </a:lnTo>
                  <a:lnTo>
                    <a:pt x="500" y="423"/>
                  </a:lnTo>
                  <a:lnTo>
                    <a:pt x="504" y="423"/>
                  </a:lnTo>
                  <a:lnTo>
                    <a:pt x="507" y="423"/>
                  </a:lnTo>
                  <a:lnTo>
                    <a:pt x="509" y="423"/>
                  </a:lnTo>
                  <a:lnTo>
                    <a:pt x="509" y="419"/>
                  </a:lnTo>
                  <a:lnTo>
                    <a:pt x="509" y="415"/>
                  </a:lnTo>
                  <a:lnTo>
                    <a:pt x="506" y="410"/>
                  </a:lnTo>
                  <a:lnTo>
                    <a:pt x="501" y="404"/>
                  </a:lnTo>
                  <a:lnTo>
                    <a:pt x="498" y="400"/>
                  </a:lnTo>
                  <a:lnTo>
                    <a:pt x="498" y="396"/>
                  </a:lnTo>
                  <a:lnTo>
                    <a:pt x="502" y="393"/>
                  </a:lnTo>
                  <a:lnTo>
                    <a:pt x="503" y="393"/>
                  </a:lnTo>
                  <a:lnTo>
                    <a:pt x="505" y="388"/>
                  </a:lnTo>
                  <a:lnTo>
                    <a:pt x="507" y="385"/>
                  </a:lnTo>
                  <a:lnTo>
                    <a:pt x="512" y="383"/>
                  </a:lnTo>
                  <a:lnTo>
                    <a:pt x="512" y="382"/>
                  </a:lnTo>
                  <a:lnTo>
                    <a:pt x="512" y="377"/>
                  </a:lnTo>
                  <a:lnTo>
                    <a:pt x="512" y="371"/>
                  </a:lnTo>
                  <a:lnTo>
                    <a:pt x="512" y="370"/>
                  </a:lnTo>
                  <a:lnTo>
                    <a:pt x="507" y="367"/>
                  </a:lnTo>
                  <a:lnTo>
                    <a:pt x="504" y="366"/>
                  </a:lnTo>
                  <a:lnTo>
                    <a:pt x="498" y="366"/>
                  </a:lnTo>
                  <a:lnTo>
                    <a:pt x="490" y="365"/>
                  </a:lnTo>
                  <a:lnTo>
                    <a:pt x="486" y="365"/>
                  </a:lnTo>
                  <a:lnTo>
                    <a:pt x="481" y="366"/>
                  </a:lnTo>
                  <a:lnTo>
                    <a:pt x="481" y="365"/>
                  </a:lnTo>
                  <a:lnTo>
                    <a:pt x="480" y="364"/>
                  </a:lnTo>
                  <a:lnTo>
                    <a:pt x="479" y="364"/>
                  </a:lnTo>
                  <a:lnTo>
                    <a:pt x="478" y="366"/>
                  </a:lnTo>
                  <a:lnTo>
                    <a:pt x="475" y="370"/>
                  </a:lnTo>
                  <a:lnTo>
                    <a:pt x="474" y="373"/>
                  </a:lnTo>
                  <a:lnTo>
                    <a:pt x="473" y="374"/>
                  </a:lnTo>
                  <a:lnTo>
                    <a:pt x="471" y="378"/>
                  </a:lnTo>
                  <a:lnTo>
                    <a:pt x="470" y="382"/>
                  </a:lnTo>
                  <a:lnTo>
                    <a:pt x="470" y="385"/>
                  </a:lnTo>
                  <a:lnTo>
                    <a:pt x="467" y="387"/>
                  </a:lnTo>
                  <a:lnTo>
                    <a:pt x="461" y="391"/>
                  </a:lnTo>
                  <a:lnTo>
                    <a:pt x="459" y="392"/>
                  </a:lnTo>
                  <a:lnTo>
                    <a:pt x="457" y="393"/>
                  </a:lnTo>
                  <a:lnTo>
                    <a:pt x="454" y="393"/>
                  </a:lnTo>
                  <a:lnTo>
                    <a:pt x="449" y="389"/>
                  </a:lnTo>
                  <a:lnTo>
                    <a:pt x="448" y="388"/>
                  </a:lnTo>
                  <a:lnTo>
                    <a:pt x="447" y="387"/>
                  </a:lnTo>
                  <a:lnTo>
                    <a:pt x="448" y="382"/>
                  </a:lnTo>
                  <a:lnTo>
                    <a:pt x="448" y="379"/>
                  </a:lnTo>
                  <a:lnTo>
                    <a:pt x="449" y="377"/>
                  </a:lnTo>
                  <a:lnTo>
                    <a:pt x="449" y="373"/>
                  </a:lnTo>
                  <a:lnTo>
                    <a:pt x="446" y="368"/>
                  </a:lnTo>
                  <a:lnTo>
                    <a:pt x="444" y="367"/>
                  </a:lnTo>
                  <a:lnTo>
                    <a:pt x="440" y="367"/>
                  </a:lnTo>
                  <a:lnTo>
                    <a:pt x="436" y="367"/>
                  </a:lnTo>
                  <a:lnTo>
                    <a:pt x="431" y="367"/>
                  </a:lnTo>
                  <a:lnTo>
                    <a:pt x="430" y="367"/>
                  </a:lnTo>
                  <a:lnTo>
                    <a:pt x="426" y="369"/>
                  </a:lnTo>
                  <a:lnTo>
                    <a:pt x="425" y="373"/>
                  </a:lnTo>
                  <a:lnTo>
                    <a:pt x="423" y="376"/>
                  </a:lnTo>
                  <a:lnTo>
                    <a:pt x="421" y="382"/>
                  </a:lnTo>
                  <a:lnTo>
                    <a:pt x="420" y="385"/>
                  </a:lnTo>
                  <a:lnTo>
                    <a:pt x="417" y="390"/>
                  </a:lnTo>
                  <a:lnTo>
                    <a:pt x="415" y="396"/>
                  </a:lnTo>
                  <a:lnTo>
                    <a:pt x="410" y="394"/>
                  </a:lnTo>
                  <a:lnTo>
                    <a:pt x="408" y="393"/>
                  </a:lnTo>
                  <a:lnTo>
                    <a:pt x="404" y="390"/>
                  </a:lnTo>
                  <a:lnTo>
                    <a:pt x="400" y="390"/>
                  </a:lnTo>
                  <a:lnTo>
                    <a:pt x="399" y="390"/>
                  </a:lnTo>
                  <a:lnTo>
                    <a:pt x="398" y="389"/>
                  </a:lnTo>
                  <a:lnTo>
                    <a:pt x="397" y="386"/>
                  </a:lnTo>
                  <a:lnTo>
                    <a:pt x="398" y="381"/>
                  </a:lnTo>
                  <a:lnTo>
                    <a:pt x="399" y="380"/>
                  </a:lnTo>
                  <a:lnTo>
                    <a:pt x="403" y="379"/>
                  </a:lnTo>
                  <a:lnTo>
                    <a:pt x="403" y="374"/>
                  </a:lnTo>
                  <a:lnTo>
                    <a:pt x="404" y="371"/>
                  </a:lnTo>
                  <a:lnTo>
                    <a:pt x="400" y="367"/>
                  </a:lnTo>
                  <a:lnTo>
                    <a:pt x="398" y="366"/>
                  </a:lnTo>
                  <a:lnTo>
                    <a:pt x="393" y="365"/>
                  </a:lnTo>
                  <a:lnTo>
                    <a:pt x="391" y="364"/>
                  </a:lnTo>
                  <a:lnTo>
                    <a:pt x="390" y="364"/>
                  </a:lnTo>
                  <a:close/>
                  <a:moveTo>
                    <a:pt x="233" y="408"/>
                  </a:moveTo>
                  <a:lnTo>
                    <a:pt x="228" y="408"/>
                  </a:lnTo>
                  <a:lnTo>
                    <a:pt x="225" y="409"/>
                  </a:lnTo>
                  <a:lnTo>
                    <a:pt x="223" y="412"/>
                  </a:lnTo>
                  <a:lnTo>
                    <a:pt x="224" y="415"/>
                  </a:lnTo>
                  <a:lnTo>
                    <a:pt x="227" y="417"/>
                  </a:lnTo>
                  <a:lnTo>
                    <a:pt x="230" y="420"/>
                  </a:lnTo>
                  <a:lnTo>
                    <a:pt x="236" y="421"/>
                  </a:lnTo>
                  <a:lnTo>
                    <a:pt x="238" y="421"/>
                  </a:lnTo>
                  <a:lnTo>
                    <a:pt x="238" y="424"/>
                  </a:lnTo>
                  <a:lnTo>
                    <a:pt x="238" y="426"/>
                  </a:lnTo>
                  <a:lnTo>
                    <a:pt x="236" y="427"/>
                  </a:lnTo>
                  <a:lnTo>
                    <a:pt x="234" y="428"/>
                  </a:lnTo>
                  <a:lnTo>
                    <a:pt x="230" y="432"/>
                  </a:lnTo>
                  <a:lnTo>
                    <a:pt x="230" y="434"/>
                  </a:lnTo>
                  <a:lnTo>
                    <a:pt x="236" y="436"/>
                  </a:lnTo>
                  <a:lnTo>
                    <a:pt x="241" y="437"/>
                  </a:lnTo>
                  <a:lnTo>
                    <a:pt x="248" y="438"/>
                  </a:lnTo>
                  <a:lnTo>
                    <a:pt x="254" y="438"/>
                  </a:lnTo>
                  <a:lnTo>
                    <a:pt x="260" y="439"/>
                  </a:lnTo>
                  <a:lnTo>
                    <a:pt x="267" y="440"/>
                  </a:lnTo>
                  <a:lnTo>
                    <a:pt x="270" y="440"/>
                  </a:lnTo>
                  <a:lnTo>
                    <a:pt x="274" y="440"/>
                  </a:lnTo>
                  <a:lnTo>
                    <a:pt x="277" y="440"/>
                  </a:lnTo>
                  <a:lnTo>
                    <a:pt x="282" y="440"/>
                  </a:lnTo>
                  <a:lnTo>
                    <a:pt x="284" y="440"/>
                  </a:lnTo>
                  <a:lnTo>
                    <a:pt x="286" y="440"/>
                  </a:lnTo>
                  <a:lnTo>
                    <a:pt x="289" y="439"/>
                  </a:lnTo>
                  <a:lnTo>
                    <a:pt x="291" y="437"/>
                  </a:lnTo>
                  <a:lnTo>
                    <a:pt x="291" y="435"/>
                  </a:lnTo>
                  <a:lnTo>
                    <a:pt x="291" y="434"/>
                  </a:lnTo>
                  <a:lnTo>
                    <a:pt x="291" y="431"/>
                  </a:lnTo>
                  <a:lnTo>
                    <a:pt x="291" y="428"/>
                  </a:lnTo>
                  <a:lnTo>
                    <a:pt x="288" y="426"/>
                  </a:lnTo>
                  <a:lnTo>
                    <a:pt x="286" y="424"/>
                  </a:lnTo>
                  <a:lnTo>
                    <a:pt x="284" y="423"/>
                  </a:lnTo>
                  <a:lnTo>
                    <a:pt x="282" y="423"/>
                  </a:lnTo>
                  <a:lnTo>
                    <a:pt x="277" y="423"/>
                  </a:lnTo>
                  <a:lnTo>
                    <a:pt x="274" y="423"/>
                  </a:lnTo>
                  <a:lnTo>
                    <a:pt x="271" y="423"/>
                  </a:lnTo>
                  <a:lnTo>
                    <a:pt x="268" y="423"/>
                  </a:lnTo>
                  <a:lnTo>
                    <a:pt x="262" y="423"/>
                  </a:lnTo>
                  <a:lnTo>
                    <a:pt x="258" y="423"/>
                  </a:lnTo>
                  <a:lnTo>
                    <a:pt x="254" y="423"/>
                  </a:lnTo>
                  <a:lnTo>
                    <a:pt x="250" y="423"/>
                  </a:lnTo>
                  <a:lnTo>
                    <a:pt x="248" y="422"/>
                  </a:lnTo>
                  <a:lnTo>
                    <a:pt x="246" y="421"/>
                  </a:lnTo>
                  <a:lnTo>
                    <a:pt x="247" y="417"/>
                  </a:lnTo>
                  <a:lnTo>
                    <a:pt x="248" y="413"/>
                  </a:lnTo>
                  <a:lnTo>
                    <a:pt x="247" y="410"/>
                  </a:lnTo>
                  <a:lnTo>
                    <a:pt x="246" y="408"/>
                  </a:lnTo>
                  <a:lnTo>
                    <a:pt x="245" y="408"/>
                  </a:lnTo>
                  <a:lnTo>
                    <a:pt x="241" y="406"/>
                  </a:lnTo>
                  <a:lnTo>
                    <a:pt x="235" y="408"/>
                  </a:lnTo>
                  <a:lnTo>
                    <a:pt x="233" y="408"/>
                  </a:lnTo>
                  <a:close/>
                  <a:moveTo>
                    <a:pt x="456" y="293"/>
                  </a:moveTo>
                  <a:lnTo>
                    <a:pt x="460" y="295"/>
                  </a:lnTo>
                  <a:lnTo>
                    <a:pt x="463" y="298"/>
                  </a:lnTo>
                  <a:lnTo>
                    <a:pt x="466" y="301"/>
                  </a:lnTo>
                  <a:lnTo>
                    <a:pt x="467" y="306"/>
                  </a:lnTo>
                  <a:lnTo>
                    <a:pt x="465" y="312"/>
                  </a:lnTo>
                  <a:lnTo>
                    <a:pt x="461" y="319"/>
                  </a:lnTo>
                  <a:lnTo>
                    <a:pt x="465" y="326"/>
                  </a:lnTo>
                  <a:lnTo>
                    <a:pt x="468" y="332"/>
                  </a:lnTo>
                  <a:lnTo>
                    <a:pt x="473" y="341"/>
                  </a:lnTo>
                  <a:lnTo>
                    <a:pt x="479" y="350"/>
                  </a:lnTo>
                  <a:lnTo>
                    <a:pt x="478" y="354"/>
                  </a:lnTo>
                  <a:lnTo>
                    <a:pt x="477" y="357"/>
                  </a:lnTo>
                  <a:lnTo>
                    <a:pt x="475" y="359"/>
                  </a:lnTo>
                  <a:lnTo>
                    <a:pt x="473" y="359"/>
                  </a:lnTo>
                  <a:lnTo>
                    <a:pt x="467" y="358"/>
                  </a:lnTo>
                  <a:lnTo>
                    <a:pt x="458" y="357"/>
                  </a:lnTo>
                  <a:lnTo>
                    <a:pt x="450" y="354"/>
                  </a:lnTo>
                  <a:lnTo>
                    <a:pt x="443" y="352"/>
                  </a:lnTo>
                  <a:lnTo>
                    <a:pt x="437" y="343"/>
                  </a:lnTo>
                  <a:lnTo>
                    <a:pt x="432" y="335"/>
                  </a:lnTo>
                  <a:lnTo>
                    <a:pt x="432" y="323"/>
                  </a:lnTo>
                  <a:lnTo>
                    <a:pt x="432" y="312"/>
                  </a:lnTo>
                  <a:lnTo>
                    <a:pt x="436" y="307"/>
                  </a:lnTo>
                  <a:lnTo>
                    <a:pt x="439" y="303"/>
                  </a:lnTo>
                  <a:lnTo>
                    <a:pt x="448" y="297"/>
                  </a:lnTo>
                  <a:lnTo>
                    <a:pt x="456" y="293"/>
                  </a:lnTo>
                  <a:close/>
                  <a:moveTo>
                    <a:pt x="411" y="306"/>
                  </a:moveTo>
                  <a:lnTo>
                    <a:pt x="403" y="309"/>
                  </a:lnTo>
                  <a:lnTo>
                    <a:pt x="399" y="312"/>
                  </a:lnTo>
                  <a:lnTo>
                    <a:pt x="396" y="317"/>
                  </a:lnTo>
                  <a:lnTo>
                    <a:pt x="392" y="322"/>
                  </a:lnTo>
                  <a:lnTo>
                    <a:pt x="393" y="331"/>
                  </a:lnTo>
                  <a:lnTo>
                    <a:pt x="395" y="340"/>
                  </a:lnTo>
                  <a:lnTo>
                    <a:pt x="396" y="347"/>
                  </a:lnTo>
                  <a:lnTo>
                    <a:pt x="399" y="354"/>
                  </a:lnTo>
                  <a:lnTo>
                    <a:pt x="400" y="357"/>
                  </a:lnTo>
                  <a:lnTo>
                    <a:pt x="403" y="359"/>
                  </a:lnTo>
                  <a:lnTo>
                    <a:pt x="405" y="361"/>
                  </a:lnTo>
                  <a:lnTo>
                    <a:pt x="409" y="362"/>
                  </a:lnTo>
                  <a:lnTo>
                    <a:pt x="413" y="363"/>
                  </a:lnTo>
                  <a:lnTo>
                    <a:pt x="417" y="363"/>
                  </a:lnTo>
                  <a:lnTo>
                    <a:pt x="423" y="362"/>
                  </a:lnTo>
                  <a:lnTo>
                    <a:pt x="430" y="361"/>
                  </a:lnTo>
                  <a:lnTo>
                    <a:pt x="428" y="350"/>
                  </a:lnTo>
                  <a:lnTo>
                    <a:pt x="428" y="338"/>
                  </a:lnTo>
                  <a:lnTo>
                    <a:pt x="426" y="332"/>
                  </a:lnTo>
                  <a:lnTo>
                    <a:pt x="424" y="328"/>
                  </a:lnTo>
                  <a:lnTo>
                    <a:pt x="423" y="326"/>
                  </a:lnTo>
                  <a:lnTo>
                    <a:pt x="421" y="324"/>
                  </a:lnTo>
                  <a:lnTo>
                    <a:pt x="419" y="324"/>
                  </a:lnTo>
                  <a:lnTo>
                    <a:pt x="416" y="323"/>
                  </a:lnTo>
                  <a:lnTo>
                    <a:pt x="416" y="318"/>
                  </a:lnTo>
                  <a:lnTo>
                    <a:pt x="416" y="312"/>
                  </a:lnTo>
                  <a:lnTo>
                    <a:pt x="415" y="310"/>
                  </a:lnTo>
                  <a:lnTo>
                    <a:pt x="414" y="309"/>
                  </a:lnTo>
                  <a:lnTo>
                    <a:pt x="413" y="307"/>
                  </a:lnTo>
                  <a:lnTo>
                    <a:pt x="411" y="306"/>
                  </a:lnTo>
                  <a:close/>
                  <a:moveTo>
                    <a:pt x="459" y="222"/>
                  </a:moveTo>
                  <a:lnTo>
                    <a:pt x="467" y="223"/>
                  </a:lnTo>
                  <a:lnTo>
                    <a:pt x="475" y="223"/>
                  </a:lnTo>
                  <a:lnTo>
                    <a:pt x="483" y="222"/>
                  </a:lnTo>
                  <a:lnTo>
                    <a:pt x="491" y="219"/>
                  </a:lnTo>
                  <a:lnTo>
                    <a:pt x="491" y="236"/>
                  </a:lnTo>
                  <a:lnTo>
                    <a:pt x="470" y="251"/>
                  </a:lnTo>
                  <a:lnTo>
                    <a:pt x="471" y="258"/>
                  </a:lnTo>
                  <a:lnTo>
                    <a:pt x="472" y="263"/>
                  </a:lnTo>
                  <a:lnTo>
                    <a:pt x="475" y="269"/>
                  </a:lnTo>
                  <a:lnTo>
                    <a:pt x="480" y="272"/>
                  </a:lnTo>
                  <a:lnTo>
                    <a:pt x="488" y="280"/>
                  </a:lnTo>
                  <a:lnTo>
                    <a:pt x="494" y="287"/>
                  </a:lnTo>
                  <a:lnTo>
                    <a:pt x="413" y="289"/>
                  </a:lnTo>
                  <a:lnTo>
                    <a:pt x="424" y="281"/>
                  </a:lnTo>
                  <a:lnTo>
                    <a:pt x="434" y="272"/>
                  </a:lnTo>
                  <a:lnTo>
                    <a:pt x="442" y="264"/>
                  </a:lnTo>
                  <a:lnTo>
                    <a:pt x="448" y="256"/>
                  </a:lnTo>
                  <a:lnTo>
                    <a:pt x="454" y="247"/>
                  </a:lnTo>
                  <a:lnTo>
                    <a:pt x="457" y="238"/>
                  </a:lnTo>
                  <a:lnTo>
                    <a:pt x="459" y="229"/>
                  </a:lnTo>
                  <a:lnTo>
                    <a:pt x="459" y="222"/>
                  </a:lnTo>
                  <a:close/>
                  <a:moveTo>
                    <a:pt x="515" y="222"/>
                  </a:moveTo>
                  <a:lnTo>
                    <a:pt x="550" y="222"/>
                  </a:lnTo>
                  <a:lnTo>
                    <a:pt x="513" y="253"/>
                  </a:lnTo>
                  <a:lnTo>
                    <a:pt x="550" y="289"/>
                  </a:lnTo>
                  <a:lnTo>
                    <a:pt x="515" y="289"/>
                  </a:lnTo>
                  <a:lnTo>
                    <a:pt x="478" y="253"/>
                  </a:lnTo>
                  <a:lnTo>
                    <a:pt x="515" y="222"/>
                  </a:lnTo>
                  <a:close/>
                  <a:moveTo>
                    <a:pt x="549" y="131"/>
                  </a:moveTo>
                  <a:lnTo>
                    <a:pt x="582" y="131"/>
                  </a:lnTo>
                  <a:lnTo>
                    <a:pt x="547" y="168"/>
                  </a:lnTo>
                  <a:lnTo>
                    <a:pt x="582" y="210"/>
                  </a:lnTo>
                  <a:lnTo>
                    <a:pt x="549" y="210"/>
                  </a:lnTo>
                  <a:lnTo>
                    <a:pt x="514" y="168"/>
                  </a:lnTo>
                  <a:lnTo>
                    <a:pt x="549" y="131"/>
                  </a:lnTo>
                  <a:close/>
                  <a:moveTo>
                    <a:pt x="500" y="131"/>
                  </a:moveTo>
                  <a:lnTo>
                    <a:pt x="532" y="131"/>
                  </a:lnTo>
                  <a:lnTo>
                    <a:pt x="497" y="168"/>
                  </a:lnTo>
                  <a:lnTo>
                    <a:pt x="532" y="210"/>
                  </a:lnTo>
                  <a:lnTo>
                    <a:pt x="500" y="210"/>
                  </a:lnTo>
                  <a:lnTo>
                    <a:pt x="494" y="208"/>
                  </a:lnTo>
                  <a:lnTo>
                    <a:pt x="490" y="207"/>
                  </a:lnTo>
                  <a:lnTo>
                    <a:pt x="486" y="206"/>
                  </a:lnTo>
                  <a:lnTo>
                    <a:pt x="483" y="204"/>
                  </a:lnTo>
                  <a:lnTo>
                    <a:pt x="479" y="200"/>
                  </a:lnTo>
                  <a:lnTo>
                    <a:pt x="475" y="193"/>
                  </a:lnTo>
                  <a:lnTo>
                    <a:pt x="471" y="180"/>
                  </a:lnTo>
                  <a:lnTo>
                    <a:pt x="465" y="168"/>
                  </a:lnTo>
                  <a:lnTo>
                    <a:pt x="500" y="131"/>
                  </a:lnTo>
                  <a:close/>
                  <a:moveTo>
                    <a:pt x="145" y="394"/>
                  </a:moveTo>
                  <a:lnTo>
                    <a:pt x="158" y="390"/>
                  </a:lnTo>
                  <a:lnTo>
                    <a:pt x="180" y="383"/>
                  </a:lnTo>
                  <a:lnTo>
                    <a:pt x="186" y="382"/>
                  </a:lnTo>
                  <a:lnTo>
                    <a:pt x="190" y="382"/>
                  </a:lnTo>
                  <a:lnTo>
                    <a:pt x="194" y="383"/>
                  </a:lnTo>
                  <a:lnTo>
                    <a:pt x="198" y="385"/>
                  </a:lnTo>
                  <a:lnTo>
                    <a:pt x="200" y="388"/>
                  </a:lnTo>
                  <a:lnTo>
                    <a:pt x="201" y="391"/>
                  </a:lnTo>
                  <a:lnTo>
                    <a:pt x="200" y="397"/>
                  </a:lnTo>
                  <a:lnTo>
                    <a:pt x="196" y="403"/>
                  </a:lnTo>
                  <a:lnTo>
                    <a:pt x="194" y="408"/>
                  </a:lnTo>
                  <a:lnTo>
                    <a:pt x="190" y="411"/>
                  </a:lnTo>
                  <a:lnTo>
                    <a:pt x="186" y="412"/>
                  </a:lnTo>
                  <a:lnTo>
                    <a:pt x="181" y="413"/>
                  </a:lnTo>
                  <a:lnTo>
                    <a:pt x="176" y="413"/>
                  </a:lnTo>
                  <a:lnTo>
                    <a:pt x="170" y="412"/>
                  </a:lnTo>
                  <a:lnTo>
                    <a:pt x="165" y="410"/>
                  </a:lnTo>
                  <a:lnTo>
                    <a:pt x="159" y="409"/>
                  </a:lnTo>
                  <a:lnTo>
                    <a:pt x="151" y="403"/>
                  </a:lnTo>
                  <a:lnTo>
                    <a:pt x="144" y="399"/>
                  </a:lnTo>
                  <a:lnTo>
                    <a:pt x="142" y="397"/>
                  </a:lnTo>
                  <a:lnTo>
                    <a:pt x="142" y="396"/>
                  </a:lnTo>
                  <a:lnTo>
                    <a:pt x="143" y="394"/>
                  </a:lnTo>
                  <a:lnTo>
                    <a:pt x="145" y="394"/>
                  </a:lnTo>
                  <a:close/>
                  <a:moveTo>
                    <a:pt x="241" y="368"/>
                  </a:moveTo>
                  <a:lnTo>
                    <a:pt x="246" y="368"/>
                  </a:lnTo>
                  <a:lnTo>
                    <a:pt x="254" y="370"/>
                  </a:lnTo>
                  <a:lnTo>
                    <a:pt x="263" y="375"/>
                  </a:lnTo>
                  <a:lnTo>
                    <a:pt x="272" y="380"/>
                  </a:lnTo>
                  <a:lnTo>
                    <a:pt x="275" y="383"/>
                  </a:lnTo>
                  <a:lnTo>
                    <a:pt x="277" y="386"/>
                  </a:lnTo>
                  <a:lnTo>
                    <a:pt x="279" y="389"/>
                  </a:lnTo>
                  <a:lnTo>
                    <a:pt x="277" y="391"/>
                  </a:lnTo>
                  <a:lnTo>
                    <a:pt x="274" y="393"/>
                  </a:lnTo>
                  <a:lnTo>
                    <a:pt x="269" y="396"/>
                  </a:lnTo>
                  <a:lnTo>
                    <a:pt x="260" y="398"/>
                  </a:lnTo>
                  <a:lnTo>
                    <a:pt x="249" y="399"/>
                  </a:lnTo>
                  <a:lnTo>
                    <a:pt x="244" y="399"/>
                  </a:lnTo>
                  <a:lnTo>
                    <a:pt x="239" y="398"/>
                  </a:lnTo>
                  <a:lnTo>
                    <a:pt x="235" y="397"/>
                  </a:lnTo>
                  <a:lnTo>
                    <a:pt x="232" y="394"/>
                  </a:lnTo>
                  <a:lnTo>
                    <a:pt x="228" y="392"/>
                  </a:lnTo>
                  <a:lnTo>
                    <a:pt x="225" y="390"/>
                  </a:lnTo>
                  <a:lnTo>
                    <a:pt x="224" y="387"/>
                  </a:lnTo>
                  <a:lnTo>
                    <a:pt x="223" y="385"/>
                  </a:lnTo>
                  <a:lnTo>
                    <a:pt x="222" y="381"/>
                  </a:lnTo>
                  <a:lnTo>
                    <a:pt x="222" y="378"/>
                  </a:lnTo>
                  <a:lnTo>
                    <a:pt x="223" y="376"/>
                  </a:lnTo>
                  <a:lnTo>
                    <a:pt x="225" y="373"/>
                  </a:lnTo>
                  <a:lnTo>
                    <a:pt x="227" y="370"/>
                  </a:lnTo>
                  <a:lnTo>
                    <a:pt x="232" y="369"/>
                  </a:lnTo>
                  <a:lnTo>
                    <a:pt x="236" y="368"/>
                  </a:lnTo>
                  <a:lnTo>
                    <a:pt x="241" y="368"/>
                  </a:lnTo>
                  <a:close/>
                  <a:moveTo>
                    <a:pt x="315" y="364"/>
                  </a:moveTo>
                  <a:lnTo>
                    <a:pt x="285" y="399"/>
                  </a:lnTo>
                  <a:lnTo>
                    <a:pt x="284" y="401"/>
                  </a:lnTo>
                  <a:lnTo>
                    <a:pt x="284" y="403"/>
                  </a:lnTo>
                  <a:lnTo>
                    <a:pt x="286" y="404"/>
                  </a:lnTo>
                  <a:lnTo>
                    <a:pt x="289" y="405"/>
                  </a:lnTo>
                  <a:lnTo>
                    <a:pt x="298" y="405"/>
                  </a:lnTo>
                  <a:lnTo>
                    <a:pt x="309" y="404"/>
                  </a:lnTo>
                  <a:lnTo>
                    <a:pt x="320" y="402"/>
                  </a:lnTo>
                  <a:lnTo>
                    <a:pt x="331" y="400"/>
                  </a:lnTo>
                  <a:lnTo>
                    <a:pt x="340" y="397"/>
                  </a:lnTo>
                  <a:lnTo>
                    <a:pt x="345" y="394"/>
                  </a:lnTo>
                  <a:lnTo>
                    <a:pt x="349" y="389"/>
                  </a:lnTo>
                  <a:lnTo>
                    <a:pt x="352" y="386"/>
                  </a:lnTo>
                  <a:lnTo>
                    <a:pt x="353" y="381"/>
                  </a:lnTo>
                  <a:lnTo>
                    <a:pt x="353" y="378"/>
                  </a:lnTo>
                  <a:lnTo>
                    <a:pt x="353" y="376"/>
                  </a:lnTo>
                  <a:lnTo>
                    <a:pt x="351" y="374"/>
                  </a:lnTo>
                  <a:lnTo>
                    <a:pt x="349" y="371"/>
                  </a:lnTo>
                  <a:lnTo>
                    <a:pt x="345" y="369"/>
                  </a:lnTo>
                  <a:lnTo>
                    <a:pt x="338" y="367"/>
                  </a:lnTo>
                  <a:lnTo>
                    <a:pt x="329" y="366"/>
                  </a:lnTo>
                  <a:lnTo>
                    <a:pt x="321" y="365"/>
                  </a:lnTo>
                  <a:lnTo>
                    <a:pt x="315" y="364"/>
                  </a:lnTo>
                  <a:close/>
                  <a:moveTo>
                    <a:pt x="345" y="323"/>
                  </a:moveTo>
                  <a:lnTo>
                    <a:pt x="338" y="328"/>
                  </a:lnTo>
                  <a:lnTo>
                    <a:pt x="331" y="332"/>
                  </a:lnTo>
                  <a:lnTo>
                    <a:pt x="327" y="336"/>
                  </a:lnTo>
                  <a:lnTo>
                    <a:pt x="324" y="341"/>
                  </a:lnTo>
                  <a:lnTo>
                    <a:pt x="323" y="345"/>
                  </a:lnTo>
                  <a:lnTo>
                    <a:pt x="323" y="348"/>
                  </a:lnTo>
                  <a:lnTo>
                    <a:pt x="324" y="352"/>
                  </a:lnTo>
                  <a:lnTo>
                    <a:pt x="327" y="355"/>
                  </a:lnTo>
                  <a:lnTo>
                    <a:pt x="329" y="358"/>
                  </a:lnTo>
                  <a:lnTo>
                    <a:pt x="333" y="361"/>
                  </a:lnTo>
                  <a:lnTo>
                    <a:pt x="338" y="362"/>
                  </a:lnTo>
                  <a:lnTo>
                    <a:pt x="342" y="363"/>
                  </a:lnTo>
                  <a:lnTo>
                    <a:pt x="347" y="363"/>
                  </a:lnTo>
                  <a:lnTo>
                    <a:pt x="353" y="362"/>
                  </a:lnTo>
                  <a:lnTo>
                    <a:pt x="360" y="359"/>
                  </a:lnTo>
                  <a:lnTo>
                    <a:pt x="365" y="357"/>
                  </a:lnTo>
                  <a:lnTo>
                    <a:pt x="372" y="353"/>
                  </a:lnTo>
                  <a:lnTo>
                    <a:pt x="376" y="348"/>
                  </a:lnTo>
                  <a:lnTo>
                    <a:pt x="379" y="345"/>
                  </a:lnTo>
                  <a:lnTo>
                    <a:pt x="381" y="341"/>
                  </a:lnTo>
                  <a:lnTo>
                    <a:pt x="382" y="338"/>
                  </a:lnTo>
                  <a:lnTo>
                    <a:pt x="382" y="334"/>
                  </a:lnTo>
                  <a:lnTo>
                    <a:pt x="380" y="331"/>
                  </a:lnTo>
                  <a:lnTo>
                    <a:pt x="378" y="328"/>
                  </a:lnTo>
                  <a:lnTo>
                    <a:pt x="376" y="326"/>
                  </a:lnTo>
                  <a:lnTo>
                    <a:pt x="373" y="323"/>
                  </a:lnTo>
                  <a:lnTo>
                    <a:pt x="368" y="322"/>
                  </a:lnTo>
                  <a:lnTo>
                    <a:pt x="364" y="321"/>
                  </a:lnTo>
                  <a:lnTo>
                    <a:pt x="360" y="320"/>
                  </a:lnTo>
                  <a:lnTo>
                    <a:pt x="354" y="321"/>
                  </a:lnTo>
                  <a:lnTo>
                    <a:pt x="350" y="322"/>
                  </a:lnTo>
                  <a:lnTo>
                    <a:pt x="345" y="323"/>
                  </a:lnTo>
                  <a:close/>
                  <a:moveTo>
                    <a:pt x="281" y="315"/>
                  </a:moveTo>
                  <a:lnTo>
                    <a:pt x="277" y="319"/>
                  </a:lnTo>
                  <a:lnTo>
                    <a:pt x="273" y="323"/>
                  </a:lnTo>
                  <a:lnTo>
                    <a:pt x="271" y="329"/>
                  </a:lnTo>
                  <a:lnTo>
                    <a:pt x="269" y="333"/>
                  </a:lnTo>
                  <a:lnTo>
                    <a:pt x="268" y="339"/>
                  </a:lnTo>
                  <a:lnTo>
                    <a:pt x="267" y="344"/>
                  </a:lnTo>
                  <a:lnTo>
                    <a:pt x="267" y="350"/>
                  </a:lnTo>
                  <a:lnTo>
                    <a:pt x="268" y="354"/>
                  </a:lnTo>
                  <a:lnTo>
                    <a:pt x="269" y="359"/>
                  </a:lnTo>
                  <a:lnTo>
                    <a:pt x="271" y="364"/>
                  </a:lnTo>
                  <a:lnTo>
                    <a:pt x="273" y="368"/>
                  </a:lnTo>
                  <a:lnTo>
                    <a:pt x="276" y="371"/>
                  </a:lnTo>
                  <a:lnTo>
                    <a:pt x="281" y="375"/>
                  </a:lnTo>
                  <a:lnTo>
                    <a:pt x="284" y="377"/>
                  </a:lnTo>
                  <a:lnTo>
                    <a:pt x="289" y="378"/>
                  </a:lnTo>
                  <a:lnTo>
                    <a:pt x="295" y="378"/>
                  </a:lnTo>
                  <a:lnTo>
                    <a:pt x="296" y="377"/>
                  </a:lnTo>
                  <a:lnTo>
                    <a:pt x="298" y="373"/>
                  </a:lnTo>
                  <a:lnTo>
                    <a:pt x="299" y="367"/>
                  </a:lnTo>
                  <a:lnTo>
                    <a:pt x="300" y="359"/>
                  </a:lnTo>
                  <a:lnTo>
                    <a:pt x="302" y="353"/>
                  </a:lnTo>
                  <a:lnTo>
                    <a:pt x="302" y="346"/>
                  </a:lnTo>
                  <a:lnTo>
                    <a:pt x="302" y="342"/>
                  </a:lnTo>
                  <a:lnTo>
                    <a:pt x="299" y="339"/>
                  </a:lnTo>
                  <a:lnTo>
                    <a:pt x="297" y="334"/>
                  </a:lnTo>
                  <a:lnTo>
                    <a:pt x="291" y="324"/>
                  </a:lnTo>
                  <a:lnTo>
                    <a:pt x="287" y="319"/>
                  </a:lnTo>
                  <a:lnTo>
                    <a:pt x="284" y="316"/>
                  </a:lnTo>
                  <a:lnTo>
                    <a:pt x="283" y="315"/>
                  </a:lnTo>
                  <a:lnTo>
                    <a:pt x="282" y="313"/>
                  </a:lnTo>
                  <a:lnTo>
                    <a:pt x="281" y="315"/>
                  </a:lnTo>
                  <a:close/>
                  <a:moveTo>
                    <a:pt x="196" y="328"/>
                  </a:moveTo>
                  <a:lnTo>
                    <a:pt x="190" y="328"/>
                  </a:lnTo>
                  <a:lnTo>
                    <a:pt x="184" y="330"/>
                  </a:lnTo>
                  <a:lnTo>
                    <a:pt x="181" y="332"/>
                  </a:lnTo>
                  <a:lnTo>
                    <a:pt x="179" y="334"/>
                  </a:lnTo>
                  <a:lnTo>
                    <a:pt x="178" y="338"/>
                  </a:lnTo>
                  <a:lnTo>
                    <a:pt x="178" y="342"/>
                  </a:lnTo>
                  <a:lnTo>
                    <a:pt x="179" y="345"/>
                  </a:lnTo>
                  <a:lnTo>
                    <a:pt x="181" y="350"/>
                  </a:lnTo>
                  <a:lnTo>
                    <a:pt x="184" y="354"/>
                  </a:lnTo>
                  <a:lnTo>
                    <a:pt x="188" y="357"/>
                  </a:lnTo>
                  <a:lnTo>
                    <a:pt x="192" y="362"/>
                  </a:lnTo>
                  <a:lnTo>
                    <a:pt x="196" y="365"/>
                  </a:lnTo>
                  <a:lnTo>
                    <a:pt x="202" y="367"/>
                  </a:lnTo>
                  <a:lnTo>
                    <a:pt x="206" y="369"/>
                  </a:lnTo>
                  <a:lnTo>
                    <a:pt x="212" y="370"/>
                  </a:lnTo>
                  <a:lnTo>
                    <a:pt x="217" y="371"/>
                  </a:lnTo>
                  <a:lnTo>
                    <a:pt x="222" y="370"/>
                  </a:lnTo>
                  <a:lnTo>
                    <a:pt x="225" y="369"/>
                  </a:lnTo>
                  <a:lnTo>
                    <a:pt x="227" y="367"/>
                  </a:lnTo>
                  <a:lnTo>
                    <a:pt x="229" y="364"/>
                  </a:lnTo>
                  <a:lnTo>
                    <a:pt x="230" y="361"/>
                  </a:lnTo>
                  <a:lnTo>
                    <a:pt x="230" y="357"/>
                  </a:lnTo>
                  <a:lnTo>
                    <a:pt x="230" y="353"/>
                  </a:lnTo>
                  <a:lnTo>
                    <a:pt x="229" y="348"/>
                  </a:lnTo>
                  <a:lnTo>
                    <a:pt x="227" y="344"/>
                  </a:lnTo>
                  <a:lnTo>
                    <a:pt x="225" y="341"/>
                  </a:lnTo>
                  <a:lnTo>
                    <a:pt x="222" y="336"/>
                  </a:lnTo>
                  <a:lnTo>
                    <a:pt x="217" y="333"/>
                  </a:lnTo>
                  <a:lnTo>
                    <a:pt x="213" y="331"/>
                  </a:lnTo>
                  <a:lnTo>
                    <a:pt x="209" y="329"/>
                  </a:lnTo>
                  <a:lnTo>
                    <a:pt x="202" y="328"/>
                  </a:lnTo>
                  <a:lnTo>
                    <a:pt x="196" y="328"/>
                  </a:lnTo>
                  <a:close/>
                  <a:moveTo>
                    <a:pt x="365" y="275"/>
                  </a:moveTo>
                  <a:lnTo>
                    <a:pt x="361" y="283"/>
                  </a:lnTo>
                  <a:lnTo>
                    <a:pt x="356" y="289"/>
                  </a:lnTo>
                  <a:lnTo>
                    <a:pt x="354" y="296"/>
                  </a:lnTo>
                  <a:lnTo>
                    <a:pt x="353" y="300"/>
                  </a:lnTo>
                  <a:lnTo>
                    <a:pt x="352" y="305"/>
                  </a:lnTo>
                  <a:lnTo>
                    <a:pt x="353" y="308"/>
                  </a:lnTo>
                  <a:lnTo>
                    <a:pt x="354" y="310"/>
                  </a:lnTo>
                  <a:lnTo>
                    <a:pt x="356" y="312"/>
                  </a:lnTo>
                  <a:lnTo>
                    <a:pt x="360" y="312"/>
                  </a:lnTo>
                  <a:lnTo>
                    <a:pt x="363" y="312"/>
                  </a:lnTo>
                  <a:lnTo>
                    <a:pt x="367" y="312"/>
                  </a:lnTo>
                  <a:lnTo>
                    <a:pt x="372" y="311"/>
                  </a:lnTo>
                  <a:lnTo>
                    <a:pt x="381" y="307"/>
                  </a:lnTo>
                  <a:lnTo>
                    <a:pt x="392" y="301"/>
                  </a:lnTo>
                  <a:lnTo>
                    <a:pt x="395" y="298"/>
                  </a:lnTo>
                  <a:lnTo>
                    <a:pt x="397" y="295"/>
                  </a:lnTo>
                  <a:lnTo>
                    <a:pt x="398" y="289"/>
                  </a:lnTo>
                  <a:lnTo>
                    <a:pt x="399" y="284"/>
                  </a:lnTo>
                  <a:lnTo>
                    <a:pt x="399" y="278"/>
                  </a:lnTo>
                  <a:lnTo>
                    <a:pt x="398" y="274"/>
                  </a:lnTo>
                  <a:lnTo>
                    <a:pt x="397" y="270"/>
                  </a:lnTo>
                  <a:lnTo>
                    <a:pt x="393" y="268"/>
                  </a:lnTo>
                  <a:lnTo>
                    <a:pt x="390" y="266"/>
                  </a:lnTo>
                  <a:lnTo>
                    <a:pt x="386" y="265"/>
                  </a:lnTo>
                  <a:lnTo>
                    <a:pt x="382" y="265"/>
                  </a:lnTo>
                  <a:lnTo>
                    <a:pt x="380" y="265"/>
                  </a:lnTo>
                  <a:lnTo>
                    <a:pt x="378" y="266"/>
                  </a:lnTo>
                  <a:lnTo>
                    <a:pt x="376" y="268"/>
                  </a:lnTo>
                  <a:lnTo>
                    <a:pt x="368" y="272"/>
                  </a:lnTo>
                  <a:lnTo>
                    <a:pt x="365" y="275"/>
                  </a:lnTo>
                  <a:close/>
                  <a:moveTo>
                    <a:pt x="295" y="292"/>
                  </a:moveTo>
                  <a:lnTo>
                    <a:pt x="298" y="287"/>
                  </a:lnTo>
                  <a:lnTo>
                    <a:pt x="303" y="284"/>
                  </a:lnTo>
                  <a:lnTo>
                    <a:pt x="308" y="282"/>
                  </a:lnTo>
                  <a:lnTo>
                    <a:pt x="314" y="278"/>
                  </a:lnTo>
                  <a:lnTo>
                    <a:pt x="320" y="276"/>
                  </a:lnTo>
                  <a:lnTo>
                    <a:pt x="326" y="275"/>
                  </a:lnTo>
                  <a:lnTo>
                    <a:pt x="331" y="274"/>
                  </a:lnTo>
                  <a:lnTo>
                    <a:pt x="337" y="274"/>
                  </a:lnTo>
                  <a:lnTo>
                    <a:pt x="341" y="274"/>
                  </a:lnTo>
                  <a:lnTo>
                    <a:pt x="345" y="275"/>
                  </a:lnTo>
                  <a:lnTo>
                    <a:pt x="347" y="278"/>
                  </a:lnTo>
                  <a:lnTo>
                    <a:pt x="350" y="281"/>
                  </a:lnTo>
                  <a:lnTo>
                    <a:pt x="350" y="285"/>
                  </a:lnTo>
                  <a:lnTo>
                    <a:pt x="349" y="291"/>
                  </a:lnTo>
                  <a:lnTo>
                    <a:pt x="345" y="297"/>
                  </a:lnTo>
                  <a:lnTo>
                    <a:pt x="340" y="305"/>
                  </a:lnTo>
                  <a:lnTo>
                    <a:pt x="337" y="309"/>
                  </a:lnTo>
                  <a:lnTo>
                    <a:pt x="333" y="312"/>
                  </a:lnTo>
                  <a:lnTo>
                    <a:pt x="330" y="315"/>
                  </a:lnTo>
                  <a:lnTo>
                    <a:pt x="327" y="317"/>
                  </a:lnTo>
                  <a:lnTo>
                    <a:pt x="318" y="318"/>
                  </a:lnTo>
                  <a:lnTo>
                    <a:pt x="305" y="319"/>
                  </a:lnTo>
                  <a:lnTo>
                    <a:pt x="302" y="319"/>
                  </a:lnTo>
                  <a:lnTo>
                    <a:pt x="299" y="318"/>
                  </a:lnTo>
                  <a:lnTo>
                    <a:pt x="297" y="317"/>
                  </a:lnTo>
                  <a:lnTo>
                    <a:pt x="295" y="315"/>
                  </a:lnTo>
                  <a:lnTo>
                    <a:pt x="292" y="310"/>
                  </a:lnTo>
                  <a:lnTo>
                    <a:pt x="289" y="305"/>
                  </a:lnTo>
                  <a:lnTo>
                    <a:pt x="288" y="299"/>
                  </a:lnTo>
                  <a:lnTo>
                    <a:pt x="289" y="295"/>
                  </a:lnTo>
                  <a:lnTo>
                    <a:pt x="291" y="294"/>
                  </a:lnTo>
                  <a:lnTo>
                    <a:pt x="292" y="293"/>
                  </a:lnTo>
                  <a:lnTo>
                    <a:pt x="293" y="292"/>
                  </a:lnTo>
                  <a:lnTo>
                    <a:pt x="295" y="292"/>
                  </a:lnTo>
                  <a:close/>
                  <a:moveTo>
                    <a:pt x="236" y="277"/>
                  </a:moveTo>
                  <a:lnTo>
                    <a:pt x="229" y="278"/>
                  </a:lnTo>
                  <a:lnTo>
                    <a:pt x="224" y="281"/>
                  </a:lnTo>
                  <a:lnTo>
                    <a:pt x="221" y="284"/>
                  </a:lnTo>
                  <a:lnTo>
                    <a:pt x="218" y="288"/>
                  </a:lnTo>
                  <a:lnTo>
                    <a:pt x="217" y="293"/>
                  </a:lnTo>
                  <a:lnTo>
                    <a:pt x="218" y="298"/>
                  </a:lnTo>
                  <a:lnTo>
                    <a:pt x="221" y="304"/>
                  </a:lnTo>
                  <a:lnTo>
                    <a:pt x="223" y="309"/>
                  </a:lnTo>
                  <a:lnTo>
                    <a:pt x="227" y="315"/>
                  </a:lnTo>
                  <a:lnTo>
                    <a:pt x="232" y="320"/>
                  </a:lnTo>
                  <a:lnTo>
                    <a:pt x="236" y="323"/>
                  </a:lnTo>
                  <a:lnTo>
                    <a:pt x="241" y="327"/>
                  </a:lnTo>
                  <a:lnTo>
                    <a:pt x="247" y="329"/>
                  </a:lnTo>
                  <a:lnTo>
                    <a:pt x="251" y="329"/>
                  </a:lnTo>
                  <a:lnTo>
                    <a:pt x="257" y="327"/>
                  </a:lnTo>
                  <a:lnTo>
                    <a:pt x="261" y="323"/>
                  </a:lnTo>
                  <a:lnTo>
                    <a:pt x="267" y="317"/>
                  </a:lnTo>
                  <a:lnTo>
                    <a:pt x="271" y="311"/>
                  </a:lnTo>
                  <a:lnTo>
                    <a:pt x="272" y="306"/>
                  </a:lnTo>
                  <a:lnTo>
                    <a:pt x="272" y="300"/>
                  </a:lnTo>
                  <a:lnTo>
                    <a:pt x="271" y="297"/>
                  </a:lnTo>
                  <a:lnTo>
                    <a:pt x="268" y="293"/>
                  </a:lnTo>
                  <a:lnTo>
                    <a:pt x="264" y="289"/>
                  </a:lnTo>
                  <a:lnTo>
                    <a:pt x="260" y="287"/>
                  </a:lnTo>
                  <a:lnTo>
                    <a:pt x="242" y="280"/>
                  </a:lnTo>
                  <a:lnTo>
                    <a:pt x="236" y="277"/>
                  </a:lnTo>
                  <a:close/>
                  <a:moveTo>
                    <a:pt x="421" y="268"/>
                  </a:moveTo>
                  <a:lnTo>
                    <a:pt x="427" y="266"/>
                  </a:lnTo>
                  <a:lnTo>
                    <a:pt x="432" y="264"/>
                  </a:lnTo>
                  <a:lnTo>
                    <a:pt x="435" y="260"/>
                  </a:lnTo>
                  <a:lnTo>
                    <a:pt x="437" y="256"/>
                  </a:lnTo>
                  <a:lnTo>
                    <a:pt x="442" y="242"/>
                  </a:lnTo>
                  <a:lnTo>
                    <a:pt x="443" y="229"/>
                  </a:lnTo>
                  <a:lnTo>
                    <a:pt x="443" y="224"/>
                  </a:lnTo>
                  <a:lnTo>
                    <a:pt x="443" y="219"/>
                  </a:lnTo>
                  <a:lnTo>
                    <a:pt x="442" y="215"/>
                  </a:lnTo>
                  <a:lnTo>
                    <a:pt x="439" y="213"/>
                  </a:lnTo>
                  <a:lnTo>
                    <a:pt x="438" y="211"/>
                  </a:lnTo>
                  <a:lnTo>
                    <a:pt x="436" y="208"/>
                  </a:lnTo>
                  <a:lnTo>
                    <a:pt x="433" y="207"/>
                  </a:lnTo>
                  <a:lnTo>
                    <a:pt x="430" y="207"/>
                  </a:lnTo>
                  <a:lnTo>
                    <a:pt x="423" y="208"/>
                  </a:lnTo>
                  <a:lnTo>
                    <a:pt x="416" y="212"/>
                  </a:lnTo>
                  <a:lnTo>
                    <a:pt x="410" y="216"/>
                  </a:lnTo>
                  <a:lnTo>
                    <a:pt x="403" y="223"/>
                  </a:lnTo>
                  <a:lnTo>
                    <a:pt x="398" y="229"/>
                  </a:lnTo>
                  <a:lnTo>
                    <a:pt x="393" y="236"/>
                  </a:lnTo>
                  <a:lnTo>
                    <a:pt x="391" y="243"/>
                  </a:lnTo>
                  <a:lnTo>
                    <a:pt x="390" y="250"/>
                  </a:lnTo>
                  <a:lnTo>
                    <a:pt x="391" y="253"/>
                  </a:lnTo>
                  <a:lnTo>
                    <a:pt x="393" y="257"/>
                  </a:lnTo>
                  <a:lnTo>
                    <a:pt x="396" y="259"/>
                  </a:lnTo>
                  <a:lnTo>
                    <a:pt x="399" y="262"/>
                  </a:lnTo>
                  <a:lnTo>
                    <a:pt x="403" y="264"/>
                  </a:lnTo>
                  <a:lnTo>
                    <a:pt x="408" y="265"/>
                  </a:lnTo>
                  <a:lnTo>
                    <a:pt x="414" y="266"/>
                  </a:lnTo>
                  <a:lnTo>
                    <a:pt x="421" y="268"/>
                  </a:lnTo>
                  <a:close/>
                  <a:moveTo>
                    <a:pt x="350" y="218"/>
                  </a:moveTo>
                  <a:lnTo>
                    <a:pt x="346" y="221"/>
                  </a:lnTo>
                  <a:lnTo>
                    <a:pt x="343" y="224"/>
                  </a:lnTo>
                  <a:lnTo>
                    <a:pt x="341" y="228"/>
                  </a:lnTo>
                  <a:lnTo>
                    <a:pt x="339" y="234"/>
                  </a:lnTo>
                  <a:lnTo>
                    <a:pt x="338" y="240"/>
                  </a:lnTo>
                  <a:lnTo>
                    <a:pt x="337" y="247"/>
                  </a:lnTo>
                  <a:lnTo>
                    <a:pt x="338" y="253"/>
                  </a:lnTo>
                  <a:lnTo>
                    <a:pt x="339" y="258"/>
                  </a:lnTo>
                  <a:lnTo>
                    <a:pt x="341" y="261"/>
                  </a:lnTo>
                  <a:lnTo>
                    <a:pt x="343" y="264"/>
                  </a:lnTo>
                  <a:lnTo>
                    <a:pt x="346" y="265"/>
                  </a:lnTo>
                  <a:lnTo>
                    <a:pt x="350" y="265"/>
                  </a:lnTo>
                  <a:lnTo>
                    <a:pt x="356" y="264"/>
                  </a:lnTo>
                  <a:lnTo>
                    <a:pt x="362" y="261"/>
                  </a:lnTo>
                  <a:lnTo>
                    <a:pt x="368" y="257"/>
                  </a:lnTo>
                  <a:lnTo>
                    <a:pt x="374" y="251"/>
                  </a:lnTo>
                  <a:lnTo>
                    <a:pt x="377" y="247"/>
                  </a:lnTo>
                  <a:lnTo>
                    <a:pt x="379" y="243"/>
                  </a:lnTo>
                  <a:lnTo>
                    <a:pt x="381" y="238"/>
                  </a:lnTo>
                  <a:lnTo>
                    <a:pt x="382" y="234"/>
                  </a:lnTo>
                  <a:lnTo>
                    <a:pt x="382" y="229"/>
                  </a:lnTo>
                  <a:lnTo>
                    <a:pt x="381" y="226"/>
                  </a:lnTo>
                  <a:lnTo>
                    <a:pt x="380" y="224"/>
                  </a:lnTo>
                  <a:lnTo>
                    <a:pt x="378" y="222"/>
                  </a:lnTo>
                  <a:lnTo>
                    <a:pt x="375" y="219"/>
                  </a:lnTo>
                  <a:lnTo>
                    <a:pt x="372" y="218"/>
                  </a:lnTo>
                  <a:lnTo>
                    <a:pt x="365" y="217"/>
                  </a:lnTo>
                  <a:lnTo>
                    <a:pt x="358" y="217"/>
                  </a:lnTo>
                  <a:lnTo>
                    <a:pt x="353" y="218"/>
                  </a:lnTo>
                  <a:lnTo>
                    <a:pt x="350" y="218"/>
                  </a:lnTo>
                  <a:close/>
                  <a:moveTo>
                    <a:pt x="261" y="224"/>
                  </a:moveTo>
                  <a:lnTo>
                    <a:pt x="253" y="231"/>
                  </a:lnTo>
                  <a:lnTo>
                    <a:pt x="248" y="239"/>
                  </a:lnTo>
                  <a:lnTo>
                    <a:pt x="245" y="247"/>
                  </a:lnTo>
                  <a:lnTo>
                    <a:pt x="244" y="253"/>
                  </a:lnTo>
                  <a:lnTo>
                    <a:pt x="245" y="259"/>
                  </a:lnTo>
                  <a:lnTo>
                    <a:pt x="247" y="265"/>
                  </a:lnTo>
                  <a:lnTo>
                    <a:pt x="251" y="270"/>
                  </a:lnTo>
                  <a:lnTo>
                    <a:pt x="257" y="274"/>
                  </a:lnTo>
                  <a:lnTo>
                    <a:pt x="263" y="276"/>
                  </a:lnTo>
                  <a:lnTo>
                    <a:pt x="270" y="280"/>
                  </a:lnTo>
                  <a:lnTo>
                    <a:pt x="277" y="281"/>
                  </a:lnTo>
                  <a:lnTo>
                    <a:pt x="286" y="281"/>
                  </a:lnTo>
                  <a:lnTo>
                    <a:pt x="294" y="280"/>
                  </a:lnTo>
                  <a:lnTo>
                    <a:pt x="302" y="276"/>
                  </a:lnTo>
                  <a:lnTo>
                    <a:pt x="308" y="273"/>
                  </a:lnTo>
                  <a:lnTo>
                    <a:pt x="315" y="268"/>
                  </a:lnTo>
                  <a:lnTo>
                    <a:pt x="321" y="260"/>
                  </a:lnTo>
                  <a:lnTo>
                    <a:pt x="331" y="247"/>
                  </a:lnTo>
                  <a:lnTo>
                    <a:pt x="332" y="243"/>
                  </a:lnTo>
                  <a:lnTo>
                    <a:pt x="333" y="240"/>
                  </a:lnTo>
                  <a:lnTo>
                    <a:pt x="333" y="237"/>
                  </a:lnTo>
                  <a:lnTo>
                    <a:pt x="332" y="234"/>
                  </a:lnTo>
                  <a:lnTo>
                    <a:pt x="330" y="231"/>
                  </a:lnTo>
                  <a:lnTo>
                    <a:pt x="328" y="229"/>
                  </a:lnTo>
                  <a:lnTo>
                    <a:pt x="323" y="228"/>
                  </a:lnTo>
                  <a:lnTo>
                    <a:pt x="318" y="228"/>
                  </a:lnTo>
                  <a:lnTo>
                    <a:pt x="311" y="227"/>
                  </a:lnTo>
                  <a:lnTo>
                    <a:pt x="303" y="225"/>
                  </a:lnTo>
                  <a:lnTo>
                    <a:pt x="297" y="224"/>
                  </a:lnTo>
                  <a:lnTo>
                    <a:pt x="293" y="224"/>
                  </a:lnTo>
                  <a:lnTo>
                    <a:pt x="289" y="225"/>
                  </a:lnTo>
                  <a:lnTo>
                    <a:pt x="287" y="227"/>
                  </a:lnTo>
                  <a:lnTo>
                    <a:pt x="286" y="229"/>
                  </a:lnTo>
                  <a:lnTo>
                    <a:pt x="284" y="229"/>
                  </a:lnTo>
                  <a:lnTo>
                    <a:pt x="283" y="229"/>
                  </a:lnTo>
                  <a:lnTo>
                    <a:pt x="281" y="229"/>
                  </a:lnTo>
                  <a:lnTo>
                    <a:pt x="277" y="226"/>
                  </a:lnTo>
                  <a:lnTo>
                    <a:pt x="274" y="224"/>
                  </a:lnTo>
                  <a:lnTo>
                    <a:pt x="272" y="222"/>
                  </a:lnTo>
                  <a:lnTo>
                    <a:pt x="270" y="222"/>
                  </a:lnTo>
                  <a:lnTo>
                    <a:pt x="268" y="222"/>
                  </a:lnTo>
                  <a:lnTo>
                    <a:pt x="265" y="222"/>
                  </a:lnTo>
                  <a:lnTo>
                    <a:pt x="262" y="224"/>
                  </a:lnTo>
                  <a:lnTo>
                    <a:pt x="261" y="224"/>
                  </a:lnTo>
                  <a:close/>
                  <a:moveTo>
                    <a:pt x="416" y="165"/>
                  </a:moveTo>
                  <a:lnTo>
                    <a:pt x="421" y="164"/>
                  </a:lnTo>
                  <a:lnTo>
                    <a:pt x="423" y="164"/>
                  </a:lnTo>
                  <a:lnTo>
                    <a:pt x="424" y="165"/>
                  </a:lnTo>
                  <a:lnTo>
                    <a:pt x="423" y="167"/>
                  </a:lnTo>
                  <a:lnTo>
                    <a:pt x="420" y="172"/>
                  </a:lnTo>
                  <a:lnTo>
                    <a:pt x="415" y="180"/>
                  </a:lnTo>
                  <a:lnTo>
                    <a:pt x="413" y="184"/>
                  </a:lnTo>
                  <a:lnTo>
                    <a:pt x="413" y="189"/>
                  </a:lnTo>
                  <a:lnTo>
                    <a:pt x="414" y="192"/>
                  </a:lnTo>
                  <a:lnTo>
                    <a:pt x="416" y="195"/>
                  </a:lnTo>
                  <a:lnTo>
                    <a:pt x="422" y="199"/>
                  </a:lnTo>
                  <a:lnTo>
                    <a:pt x="428" y="201"/>
                  </a:lnTo>
                  <a:lnTo>
                    <a:pt x="439" y="203"/>
                  </a:lnTo>
                  <a:lnTo>
                    <a:pt x="453" y="203"/>
                  </a:lnTo>
                  <a:lnTo>
                    <a:pt x="454" y="202"/>
                  </a:lnTo>
                  <a:lnTo>
                    <a:pt x="456" y="199"/>
                  </a:lnTo>
                  <a:lnTo>
                    <a:pt x="458" y="193"/>
                  </a:lnTo>
                  <a:lnTo>
                    <a:pt x="460" y="187"/>
                  </a:lnTo>
                  <a:lnTo>
                    <a:pt x="461" y="180"/>
                  </a:lnTo>
                  <a:lnTo>
                    <a:pt x="462" y="173"/>
                  </a:lnTo>
                  <a:lnTo>
                    <a:pt x="461" y="169"/>
                  </a:lnTo>
                  <a:lnTo>
                    <a:pt x="459" y="165"/>
                  </a:lnTo>
                  <a:lnTo>
                    <a:pt x="451" y="161"/>
                  </a:lnTo>
                  <a:lnTo>
                    <a:pt x="436" y="158"/>
                  </a:lnTo>
                  <a:lnTo>
                    <a:pt x="428" y="157"/>
                  </a:lnTo>
                  <a:lnTo>
                    <a:pt x="422" y="158"/>
                  </a:lnTo>
                  <a:lnTo>
                    <a:pt x="420" y="159"/>
                  </a:lnTo>
                  <a:lnTo>
                    <a:pt x="417" y="160"/>
                  </a:lnTo>
                  <a:lnTo>
                    <a:pt x="416" y="163"/>
                  </a:lnTo>
                  <a:lnTo>
                    <a:pt x="416" y="165"/>
                  </a:lnTo>
                  <a:close/>
                  <a:moveTo>
                    <a:pt x="349" y="171"/>
                  </a:moveTo>
                  <a:lnTo>
                    <a:pt x="351" y="172"/>
                  </a:lnTo>
                  <a:lnTo>
                    <a:pt x="353" y="175"/>
                  </a:lnTo>
                  <a:lnTo>
                    <a:pt x="354" y="178"/>
                  </a:lnTo>
                  <a:lnTo>
                    <a:pt x="355" y="181"/>
                  </a:lnTo>
                  <a:lnTo>
                    <a:pt x="357" y="191"/>
                  </a:lnTo>
                  <a:lnTo>
                    <a:pt x="361" y="202"/>
                  </a:lnTo>
                  <a:lnTo>
                    <a:pt x="362" y="206"/>
                  </a:lnTo>
                  <a:lnTo>
                    <a:pt x="365" y="210"/>
                  </a:lnTo>
                  <a:lnTo>
                    <a:pt x="367" y="212"/>
                  </a:lnTo>
                  <a:lnTo>
                    <a:pt x="372" y="213"/>
                  </a:lnTo>
                  <a:lnTo>
                    <a:pt x="376" y="213"/>
                  </a:lnTo>
                  <a:lnTo>
                    <a:pt x="382" y="210"/>
                  </a:lnTo>
                  <a:lnTo>
                    <a:pt x="389" y="205"/>
                  </a:lnTo>
                  <a:lnTo>
                    <a:pt x="398" y="198"/>
                  </a:lnTo>
                  <a:lnTo>
                    <a:pt x="403" y="191"/>
                  </a:lnTo>
                  <a:lnTo>
                    <a:pt x="409" y="183"/>
                  </a:lnTo>
                  <a:lnTo>
                    <a:pt x="409" y="179"/>
                  </a:lnTo>
                  <a:lnTo>
                    <a:pt x="409" y="175"/>
                  </a:lnTo>
                  <a:lnTo>
                    <a:pt x="407" y="170"/>
                  </a:lnTo>
                  <a:lnTo>
                    <a:pt x="402" y="165"/>
                  </a:lnTo>
                  <a:lnTo>
                    <a:pt x="399" y="164"/>
                  </a:lnTo>
                  <a:lnTo>
                    <a:pt x="391" y="164"/>
                  </a:lnTo>
                  <a:lnTo>
                    <a:pt x="382" y="164"/>
                  </a:lnTo>
                  <a:lnTo>
                    <a:pt x="374" y="165"/>
                  </a:lnTo>
                  <a:lnTo>
                    <a:pt x="364" y="167"/>
                  </a:lnTo>
                  <a:lnTo>
                    <a:pt x="356" y="168"/>
                  </a:lnTo>
                  <a:lnTo>
                    <a:pt x="351" y="170"/>
                  </a:lnTo>
                  <a:lnTo>
                    <a:pt x="349" y="171"/>
                  </a:lnTo>
                  <a:close/>
                  <a:moveTo>
                    <a:pt x="283" y="165"/>
                  </a:moveTo>
                  <a:lnTo>
                    <a:pt x="279" y="166"/>
                  </a:lnTo>
                  <a:lnTo>
                    <a:pt x="274" y="167"/>
                  </a:lnTo>
                  <a:lnTo>
                    <a:pt x="271" y="169"/>
                  </a:lnTo>
                  <a:lnTo>
                    <a:pt x="268" y="172"/>
                  </a:lnTo>
                  <a:lnTo>
                    <a:pt x="265" y="176"/>
                  </a:lnTo>
                  <a:lnTo>
                    <a:pt x="263" y="180"/>
                  </a:lnTo>
                  <a:lnTo>
                    <a:pt x="262" y="184"/>
                  </a:lnTo>
                  <a:lnTo>
                    <a:pt x="261" y="189"/>
                  </a:lnTo>
                  <a:lnTo>
                    <a:pt x="261" y="194"/>
                  </a:lnTo>
                  <a:lnTo>
                    <a:pt x="261" y="199"/>
                  </a:lnTo>
                  <a:lnTo>
                    <a:pt x="262" y="202"/>
                  </a:lnTo>
                  <a:lnTo>
                    <a:pt x="263" y="206"/>
                  </a:lnTo>
                  <a:lnTo>
                    <a:pt x="264" y="210"/>
                  </a:lnTo>
                  <a:lnTo>
                    <a:pt x="267" y="212"/>
                  </a:lnTo>
                  <a:lnTo>
                    <a:pt x="270" y="213"/>
                  </a:lnTo>
                  <a:lnTo>
                    <a:pt x="273" y="214"/>
                  </a:lnTo>
                  <a:lnTo>
                    <a:pt x="294" y="215"/>
                  </a:lnTo>
                  <a:lnTo>
                    <a:pt x="319" y="216"/>
                  </a:lnTo>
                  <a:lnTo>
                    <a:pt x="324" y="216"/>
                  </a:lnTo>
                  <a:lnTo>
                    <a:pt x="330" y="216"/>
                  </a:lnTo>
                  <a:lnTo>
                    <a:pt x="334" y="214"/>
                  </a:lnTo>
                  <a:lnTo>
                    <a:pt x="339" y="213"/>
                  </a:lnTo>
                  <a:lnTo>
                    <a:pt x="342" y="211"/>
                  </a:lnTo>
                  <a:lnTo>
                    <a:pt x="345" y="207"/>
                  </a:lnTo>
                  <a:lnTo>
                    <a:pt x="346" y="204"/>
                  </a:lnTo>
                  <a:lnTo>
                    <a:pt x="347" y="200"/>
                  </a:lnTo>
                  <a:lnTo>
                    <a:pt x="346" y="196"/>
                  </a:lnTo>
                  <a:lnTo>
                    <a:pt x="345" y="193"/>
                  </a:lnTo>
                  <a:lnTo>
                    <a:pt x="342" y="191"/>
                  </a:lnTo>
                  <a:lnTo>
                    <a:pt x="339" y="188"/>
                  </a:lnTo>
                  <a:lnTo>
                    <a:pt x="329" y="182"/>
                  </a:lnTo>
                  <a:lnTo>
                    <a:pt x="318" y="177"/>
                  </a:lnTo>
                  <a:lnTo>
                    <a:pt x="307" y="171"/>
                  </a:lnTo>
                  <a:lnTo>
                    <a:pt x="296" y="168"/>
                  </a:lnTo>
                  <a:lnTo>
                    <a:pt x="287" y="166"/>
                  </a:lnTo>
                  <a:lnTo>
                    <a:pt x="283" y="165"/>
                  </a:lnTo>
                  <a:close/>
                  <a:moveTo>
                    <a:pt x="462" y="94"/>
                  </a:moveTo>
                  <a:lnTo>
                    <a:pt x="454" y="99"/>
                  </a:lnTo>
                  <a:lnTo>
                    <a:pt x="446" y="106"/>
                  </a:lnTo>
                  <a:lnTo>
                    <a:pt x="444" y="110"/>
                  </a:lnTo>
                  <a:lnTo>
                    <a:pt x="443" y="113"/>
                  </a:lnTo>
                  <a:lnTo>
                    <a:pt x="445" y="118"/>
                  </a:lnTo>
                  <a:lnTo>
                    <a:pt x="449" y="123"/>
                  </a:lnTo>
                  <a:lnTo>
                    <a:pt x="456" y="133"/>
                  </a:lnTo>
                  <a:lnTo>
                    <a:pt x="463" y="142"/>
                  </a:lnTo>
                  <a:lnTo>
                    <a:pt x="468" y="142"/>
                  </a:lnTo>
                  <a:lnTo>
                    <a:pt x="472" y="140"/>
                  </a:lnTo>
                  <a:lnTo>
                    <a:pt x="477" y="137"/>
                  </a:lnTo>
                  <a:lnTo>
                    <a:pt x="480" y="134"/>
                  </a:lnTo>
                  <a:lnTo>
                    <a:pt x="482" y="131"/>
                  </a:lnTo>
                  <a:lnTo>
                    <a:pt x="484" y="126"/>
                  </a:lnTo>
                  <a:lnTo>
                    <a:pt x="486" y="122"/>
                  </a:lnTo>
                  <a:lnTo>
                    <a:pt x="486" y="118"/>
                  </a:lnTo>
                  <a:lnTo>
                    <a:pt x="486" y="112"/>
                  </a:lnTo>
                  <a:lnTo>
                    <a:pt x="485" y="108"/>
                  </a:lnTo>
                  <a:lnTo>
                    <a:pt x="484" y="105"/>
                  </a:lnTo>
                  <a:lnTo>
                    <a:pt x="481" y="100"/>
                  </a:lnTo>
                  <a:lnTo>
                    <a:pt x="478" y="97"/>
                  </a:lnTo>
                  <a:lnTo>
                    <a:pt x="473" y="95"/>
                  </a:lnTo>
                  <a:lnTo>
                    <a:pt x="468" y="94"/>
                  </a:lnTo>
                  <a:lnTo>
                    <a:pt x="462" y="94"/>
                  </a:lnTo>
                  <a:close/>
                  <a:moveTo>
                    <a:pt x="389" y="109"/>
                  </a:moveTo>
                  <a:lnTo>
                    <a:pt x="387" y="109"/>
                  </a:lnTo>
                  <a:lnTo>
                    <a:pt x="386" y="110"/>
                  </a:lnTo>
                  <a:lnTo>
                    <a:pt x="385" y="112"/>
                  </a:lnTo>
                  <a:lnTo>
                    <a:pt x="385" y="114"/>
                  </a:lnTo>
                  <a:lnTo>
                    <a:pt x="385" y="120"/>
                  </a:lnTo>
                  <a:lnTo>
                    <a:pt x="386" y="128"/>
                  </a:lnTo>
                  <a:lnTo>
                    <a:pt x="388" y="135"/>
                  </a:lnTo>
                  <a:lnTo>
                    <a:pt x="390" y="142"/>
                  </a:lnTo>
                  <a:lnTo>
                    <a:pt x="392" y="147"/>
                  </a:lnTo>
                  <a:lnTo>
                    <a:pt x="395" y="151"/>
                  </a:lnTo>
                  <a:lnTo>
                    <a:pt x="398" y="153"/>
                  </a:lnTo>
                  <a:lnTo>
                    <a:pt x="401" y="155"/>
                  </a:lnTo>
                  <a:lnTo>
                    <a:pt x="404" y="155"/>
                  </a:lnTo>
                  <a:lnTo>
                    <a:pt x="409" y="155"/>
                  </a:lnTo>
                  <a:lnTo>
                    <a:pt x="416" y="154"/>
                  </a:lnTo>
                  <a:lnTo>
                    <a:pt x="424" y="151"/>
                  </a:lnTo>
                  <a:lnTo>
                    <a:pt x="432" y="146"/>
                  </a:lnTo>
                  <a:lnTo>
                    <a:pt x="437" y="140"/>
                  </a:lnTo>
                  <a:lnTo>
                    <a:pt x="439" y="136"/>
                  </a:lnTo>
                  <a:lnTo>
                    <a:pt x="442" y="133"/>
                  </a:lnTo>
                  <a:lnTo>
                    <a:pt x="443" y="130"/>
                  </a:lnTo>
                  <a:lnTo>
                    <a:pt x="443" y="126"/>
                  </a:lnTo>
                  <a:lnTo>
                    <a:pt x="442" y="124"/>
                  </a:lnTo>
                  <a:lnTo>
                    <a:pt x="440" y="121"/>
                  </a:lnTo>
                  <a:lnTo>
                    <a:pt x="437" y="118"/>
                  </a:lnTo>
                  <a:lnTo>
                    <a:pt x="434" y="115"/>
                  </a:lnTo>
                  <a:lnTo>
                    <a:pt x="424" y="110"/>
                  </a:lnTo>
                  <a:lnTo>
                    <a:pt x="413" y="106"/>
                  </a:lnTo>
                  <a:lnTo>
                    <a:pt x="403" y="103"/>
                  </a:lnTo>
                  <a:lnTo>
                    <a:pt x="395" y="102"/>
                  </a:lnTo>
                  <a:lnTo>
                    <a:pt x="391" y="102"/>
                  </a:lnTo>
                  <a:lnTo>
                    <a:pt x="389" y="105"/>
                  </a:lnTo>
                  <a:lnTo>
                    <a:pt x="388" y="106"/>
                  </a:lnTo>
                  <a:lnTo>
                    <a:pt x="389" y="109"/>
                  </a:lnTo>
                  <a:close/>
                  <a:moveTo>
                    <a:pt x="494" y="79"/>
                  </a:moveTo>
                  <a:lnTo>
                    <a:pt x="500" y="74"/>
                  </a:lnTo>
                  <a:lnTo>
                    <a:pt x="507" y="66"/>
                  </a:lnTo>
                  <a:lnTo>
                    <a:pt x="510" y="62"/>
                  </a:lnTo>
                  <a:lnTo>
                    <a:pt x="512" y="56"/>
                  </a:lnTo>
                  <a:lnTo>
                    <a:pt x="512" y="54"/>
                  </a:lnTo>
                  <a:lnTo>
                    <a:pt x="510" y="51"/>
                  </a:lnTo>
                  <a:lnTo>
                    <a:pt x="509" y="49"/>
                  </a:lnTo>
                  <a:lnTo>
                    <a:pt x="507" y="47"/>
                  </a:lnTo>
                  <a:lnTo>
                    <a:pt x="502" y="43"/>
                  </a:lnTo>
                  <a:lnTo>
                    <a:pt x="497" y="40"/>
                  </a:lnTo>
                  <a:lnTo>
                    <a:pt x="493" y="38"/>
                  </a:lnTo>
                  <a:lnTo>
                    <a:pt x="489" y="37"/>
                  </a:lnTo>
                  <a:lnTo>
                    <a:pt x="485" y="37"/>
                  </a:lnTo>
                  <a:lnTo>
                    <a:pt x="482" y="37"/>
                  </a:lnTo>
                  <a:lnTo>
                    <a:pt x="479" y="38"/>
                  </a:lnTo>
                  <a:lnTo>
                    <a:pt x="475" y="39"/>
                  </a:lnTo>
                  <a:lnTo>
                    <a:pt x="471" y="43"/>
                  </a:lnTo>
                  <a:lnTo>
                    <a:pt x="468" y="50"/>
                  </a:lnTo>
                  <a:lnTo>
                    <a:pt x="465" y="56"/>
                  </a:lnTo>
                  <a:lnTo>
                    <a:pt x="463" y="64"/>
                  </a:lnTo>
                  <a:lnTo>
                    <a:pt x="463" y="72"/>
                  </a:lnTo>
                  <a:lnTo>
                    <a:pt x="465" y="78"/>
                  </a:lnTo>
                  <a:lnTo>
                    <a:pt x="467" y="84"/>
                  </a:lnTo>
                  <a:lnTo>
                    <a:pt x="470" y="88"/>
                  </a:lnTo>
                  <a:lnTo>
                    <a:pt x="472" y="89"/>
                  </a:lnTo>
                  <a:lnTo>
                    <a:pt x="474" y="90"/>
                  </a:lnTo>
                  <a:lnTo>
                    <a:pt x="477" y="90"/>
                  </a:lnTo>
                  <a:lnTo>
                    <a:pt x="480" y="89"/>
                  </a:lnTo>
                  <a:lnTo>
                    <a:pt x="483" y="88"/>
                  </a:lnTo>
                  <a:lnTo>
                    <a:pt x="486" y="86"/>
                  </a:lnTo>
                  <a:lnTo>
                    <a:pt x="490" y="83"/>
                  </a:lnTo>
                  <a:lnTo>
                    <a:pt x="494" y="79"/>
                  </a:lnTo>
                  <a:close/>
                  <a:moveTo>
                    <a:pt x="427" y="58"/>
                  </a:moveTo>
                  <a:lnTo>
                    <a:pt x="422" y="59"/>
                  </a:lnTo>
                  <a:lnTo>
                    <a:pt x="416" y="61"/>
                  </a:lnTo>
                  <a:lnTo>
                    <a:pt x="413" y="63"/>
                  </a:lnTo>
                  <a:lnTo>
                    <a:pt x="411" y="66"/>
                  </a:lnTo>
                  <a:lnTo>
                    <a:pt x="409" y="70"/>
                  </a:lnTo>
                  <a:lnTo>
                    <a:pt x="409" y="73"/>
                  </a:lnTo>
                  <a:lnTo>
                    <a:pt x="409" y="76"/>
                  </a:lnTo>
                  <a:lnTo>
                    <a:pt x="410" y="79"/>
                  </a:lnTo>
                  <a:lnTo>
                    <a:pt x="411" y="83"/>
                  </a:lnTo>
                  <a:lnTo>
                    <a:pt x="413" y="87"/>
                  </a:lnTo>
                  <a:lnTo>
                    <a:pt x="416" y="89"/>
                  </a:lnTo>
                  <a:lnTo>
                    <a:pt x="421" y="93"/>
                  </a:lnTo>
                  <a:lnTo>
                    <a:pt x="424" y="95"/>
                  </a:lnTo>
                  <a:lnTo>
                    <a:pt x="430" y="97"/>
                  </a:lnTo>
                  <a:lnTo>
                    <a:pt x="434" y="98"/>
                  </a:lnTo>
                  <a:lnTo>
                    <a:pt x="439" y="98"/>
                  </a:lnTo>
                  <a:lnTo>
                    <a:pt x="446" y="97"/>
                  </a:lnTo>
                  <a:lnTo>
                    <a:pt x="450" y="96"/>
                  </a:lnTo>
                  <a:lnTo>
                    <a:pt x="454" y="93"/>
                  </a:lnTo>
                  <a:lnTo>
                    <a:pt x="455" y="88"/>
                  </a:lnTo>
                  <a:lnTo>
                    <a:pt x="454" y="84"/>
                  </a:lnTo>
                  <a:lnTo>
                    <a:pt x="453" y="79"/>
                  </a:lnTo>
                  <a:lnTo>
                    <a:pt x="450" y="74"/>
                  </a:lnTo>
                  <a:lnTo>
                    <a:pt x="447" y="68"/>
                  </a:lnTo>
                  <a:lnTo>
                    <a:pt x="440" y="60"/>
                  </a:lnTo>
                  <a:lnTo>
                    <a:pt x="433" y="54"/>
                  </a:lnTo>
                  <a:lnTo>
                    <a:pt x="431" y="52"/>
                  </a:lnTo>
                  <a:lnTo>
                    <a:pt x="428" y="52"/>
                  </a:lnTo>
                  <a:lnTo>
                    <a:pt x="427" y="54"/>
                  </a:lnTo>
                  <a:lnTo>
                    <a:pt x="427" y="58"/>
                  </a:lnTo>
                  <a:close/>
                  <a:moveTo>
                    <a:pt x="517" y="15"/>
                  </a:moveTo>
                  <a:lnTo>
                    <a:pt x="494" y="13"/>
                  </a:lnTo>
                  <a:lnTo>
                    <a:pt x="481" y="14"/>
                  </a:lnTo>
                  <a:lnTo>
                    <a:pt x="479" y="15"/>
                  </a:lnTo>
                  <a:lnTo>
                    <a:pt x="478" y="16"/>
                  </a:lnTo>
                  <a:lnTo>
                    <a:pt x="478" y="18"/>
                  </a:lnTo>
                  <a:lnTo>
                    <a:pt x="480" y="20"/>
                  </a:lnTo>
                  <a:lnTo>
                    <a:pt x="497" y="32"/>
                  </a:lnTo>
                  <a:lnTo>
                    <a:pt x="518" y="44"/>
                  </a:lnTo>
                  <a:lnTo>
                    <a:pt x="520" y="45"/>
                  </a:lnTo>
                  <a:lnTo>
                    <a:pt x="521" y="44"/>
                  </a:lnTo>
                  <a:lnTo>
                    <a:pt x="524" y="44"/>
                  </a:lnTo>
                  <a:lnTo>
                    <a:pt x="526" y="42"/>
                  </a:lnTo>
                  <a:lnTo>
                    <a:pt x="530" y="38"/>
                  </a:lnTo>
                  <a:lnTo>
                    <a:pt x="532" y="32"/>
                  </a:lnTo>
                  <a:lnTo>
                    <a:pt x="532" y="29"/>
                  </a:lnTo>
                  <a:lnTo>
                    <a:pt x="532" y="26"/>
                  </a:lnTo>
                  <a:lnTo>
                    <a:pt x="532" y="24"/>
                  </a:lnTo>
                  <a:lnTo>
                    <a:pt x="531" y="20"/>
                  </a:lnTo>
                  <a:lnTo>
                    <a:pt x="529" y="18"/>
                  </a:lnTo>
                  <a:lnTo>
                    <a:pt x="526" y="16"/>
                  </a:lnTo>
                  <a:lnTo>
                    <a:pt x="521" y="15"/>
                  </a:lnTo>
                  <a:lnTo>
                    <a:pt x="517" y="15"/>
                  </a:lnTo>
                  <a:close/>
                  <a:moveTo>
                    <a:pt x="445" y="10"/>
                  </a:moveTo>
                  <a:lnTo>
                    <a:pt x="438" y="13"/>
                  </a:lnTo>
                  <a:lnTo>
                    <a:pt x="434" y="15"/>
                  </a:lnTo>
                  <a:lnTo>
                    <a:pt x="431" y="18"/>
                  </a:lnTo>
                  <a:lnTo>
                    <a:pt x="428" y="23"/>
                  </a:lnTo>
                  <a:lnTo>
                    <a:pt x="428" y="27"/>
                  </a:lnTo>
                  <a:lnTo>
                    <a:pt x="428" y="32"/>
                  </a:lnTo>
                  <a:lnTo>
                    <a:pt x="430" y="37"/>
                  </a:lnTo>
                  <a:lnTo>
                    <a:pt x="432" y="41"/>
                  </a:lnTo>
                  <a:lnTo>
                    <a:pt x="435" y="45"/>
                  </a:lnTo>
                  <a:lnTo>
                    <a:pt x="438" y="49"/>
                  </a:lnTo>
                  <a:lnTo>
                    <a:pt x="442" y="51"/>
                  </a:lnTo>
                  <a:lnTo>
                    <a:pt x="446" y="52"/>
                  </a:lnTo>
                  <a:lnTo>
                    <a:pt x="449" y="52"/>
                  </a:lnTo>
                  <a:lnTo>
                    <a:pt x="454" y="51"/>
                  </a:lnTo>
                  <a:lnTo>
                    <a:pt x="458" y="47"/>
                  </a:lnTo>
                  <a:lnTo>
                    <a:pt x="461" y="41"/>
                  </a:lnTo>
                  <a:lnTo>
                    <a:pt x="466" y="33"/>
                  </a:lnTo>
                  <a:lnTo>
                    <a:pt x="468" y="27"/>
                  </a:lnTo>
                  <a:lnTo>
                    <a:pt x="469" y="21"/>
                  </a:lnTo>
                  <a:lnTo>
                    <a:pt x="468" y="17"/>
                  </a:lnTo>
                  <a:lnTo>
                    <a:pt x="465" y="14"/>
                  </a:lnTo>
                  <a:lnTo>
                    <a:pt x="460" y="12"/>
                  </a:lnTo>
                  <a:lnTo>
                    <a:pt x="454" y="10"/>
                  </a:lnTo>
                  <a:lnTo>
                    <a:pt x="445" y="10"/>
                  </a:lnTo>
                  <a:close/>
                  <a:moveTo>
                    <a:pt x="392" y="16"/>
                  </a:moveTo>
                  <a:lnTo>
                    <a:pt x="386" y="16"/>
                  </a:lnTo>
                  <a:lnTo>
                    <a:pt x="378" y="17"/>
                  </a:lnTo>
                  <a:lnTo>
                    <a:pt x="372" y="18"/>
                  </a:lnTo>
                  <a:lnTo>
                    <a:pt x="365" y="20"/>
                  </a:lnTo>
                  <a:lnTo>
                    <a:pt x="358" y="23"/>
                  </a:lnTo>
                  <a:lnTo>
                    <a:pt x="353" y="26"/>
                  </a:lnTo>
                  <a:lnTo>
                    <a:pt x="347" y="29"/>
                  </a:lnTo>
                  <a:lnTo>
                    <a:pt x="343" y="33"/>
                  </a:lnTo>
                  <a:lnTo>
                    <a:pt x="341" y="37"/>
                  </a:lnTo>
                  <a:lnTo>
                    <a:pt x="341" y="40"/>
                  </a:lnTo>
                  <a:lnTo>
                    <a:pt x="342" y="43"/>
                  </a:lnTo>
                  <a:lnTo>
                    <a:pt x="344" y="47"/>
                  </a:lnTo>
                  <a:lnTo>
                    <a:pt x="346" y="50"/>
                  </a:lnTo>
                  <a:lnTo>
                    <a:pt x="351" y="52"/>
                  </a:lnTo>
                  <a:lnTo>
                    <a:pt x="356" y="54"/>
                  </a:lnTo>
                  <a:lnTo>
                    <a:pt x="362" y="56"/>
                  </a:lnTo>
                  <a:lnTo>
                    <a:pt x="373" y="60"/>
                  </a:lnTo>
                  <a:lnTo>
                    <a:pt x="385" y="61"/>
                  </a:lnTo>
                  <a:lnTo>
                    <a:pt x="390" y="60"/>
                  </a:lnTo>
                  <a:lnTo>
                    <a:pt x="395" y="60"/>
                  </a:lnTo>
                  <a:lnTo>
                    <a:pt x="399" y="59"/>
                  </a:lnTo>
                  <a:lnTo>
                    <a:pt x="402" y="56"/>
                  </a:lnTo>
                  <a:lnTo>
                    <a:pt x="407" y="52"/>
                  </a:lnTo>
                  <a:lnTo>
                    <a:pt x="410" y="49"/>
                  </a:lnTo>
                  <a:lnTo>
                    <a:pt x="413" y="44"/>
                  </a:lnTo>
                  <a:lnTo>
                    <a:pt x="414" y="41"/>
                  </a:lnTo>
                  <a:lnTo>
                    <a:pt x="415" y="38"/>
                  </a:lnTo>
                  <a:lnTo>
                    <a:pt x="416" y="35"/>
                  </a:lnTo>
                  <a:lnTo>
                    <a:pt x="415" y="31"/>
                  </a:lnTo>
                  <a:lnTo>
                    <a:pt x="414" y="28"/>
                  </a:lnTo>
                  <a:lnTo>
                    <a:pt x="411" y="24"/>
                  </a:lnTo>
                  <a:lnTo>
                    <a:pt x="405" y="19"/>
                  </a:lnTo>
                  <a:lnTo>
                    <a:pt x="400" y="17"/>
                  </a:lnTo>
                  <a:lnTo>
                    <a:pt x="392" y="16"/>
                  </a:lnTo>
                  <a:close/>
                  <a:moveTo>
                    <a:pt x="324" y="53"/>
                  </a:moveTo>
                  <a:lnTo>
                    <a:pt x="322" y="53"/>
                  </a:lnTo>
                  <a:lnTo>
                    <a:pt x="320" y="55"/>
                  </a:lnTo>
                  <a:lnTo>
                    <a:pt x="318" y="58"/>
                  </a:lnTo>
                  <a:lnTo>
                    <a:pt x="317" y="60"/>
                  </a:lnTo>
                  <a:lnTo>
                    <a:pt x="314" y="66"/>
                  </a:lnTo>
                  <a:lnTo>
                    <a:pt x="312" y="74"/>
                  </a:lnTo>
                  <a:lnTo>
                    <a:pt x="312" y="83"/>
                  </a:lnTo>
                  <a:lnTo>
                    <a:pt x="314" y="89"/>
                  </a:lnTo>
                  <a:lnTo>
                    <a:pt x="315" y="91"/>
                  </a:lnTo>
                  <a:lnTo>
                    <a:pt x="317" y="94"/>
                  </a:lnTo>
                  <a:lnTo>
                    <a:pt x="319" y="95"/>
                  </a:lnTo>
                  <a:lnTo>
                    <a:pt x="322" y="96"/>
                  </a:lnTo>
                  <a:lnTo>
                    <a:pt x="339" y="98"/>
                  </a:lnTo>
                  <a:lnTo>
                    <a:pt x="361" y="101"/>
                  </a:lnTo>
                  <a:lnTo>
                    <a:pt x="372" y="102"/>
                  </a:lnTo>
                  <a:lnTo>
                    <a:pt x="380" y="102"/>
                  </a:lnTo>
                  <a:lnTo>
                    <a:pt x="384" y="101"/>
                  </a:lnTo>
                  <a:lnTo>
                    <a:pt x="387" y="100"/>
                  </a:lnTo>
                  <a:lnTo>
                    <a:pt x="388" y="97"/>
                  </a:lnTo>
                  <a:lnTo>
                    <a:pt x="389" y="95"/>
                  </a:lnTo>
                  <a:lnTo>
                    <a:pt x="388" y="90"/>
                  </a:lnTo>
                  <a:lnTo>
                    <a:pt x="387" y="87"/>
                  </a:lnTo>
                  <a:lnTo>
                    <a:pt x="385" y="83"/>
                  </a:lnTo>
                  <a:lnTo>
                    <a:pt x="381" y="79"/>
                  </a:lnTo>
                  <a:lnTo>
                    <a:pt x="373" y="72"/>
                  </a:lnTo>
                  <a:lnTo>
                    <a:pt x="363" y="65"/>
                  </a:lnTo>
                  <a:lnTo>
                    <a:pt x="353" y="61"/>
                  </a:lnTo>
                  <a:lnTo>
                    <a:pt x="342" y="56"/>
                  </a:lnTo>
                  <a:lnTo>
                    <a:pt x="332" y="54"/>
                  </a:lnTo>
                  <a:lnTo>
                    <a:pt x="324" y="53"/>
                  </a:lnTo>
                  <a:close/>
                  <a:moveTo>
                    <a:pt x="310" y="163"/>
                  </a:moveTo>
                  <a:lnTo>
                    <a:pt x="324" y="164"/>
                  </a:lnTo>
                  <a:lnTo>
                    <a:pt x="334" y="165"/>
                  </a:lnTo>
                  <a:lnTo>
                    <a:pt x="340" y="164"/>
                  </a:lnTo>
                  <a:lnTo>
                    <a:pt x="344" y="163"/>
                  </a:lnTo>
                  <a:lnTo>
                    <a:pt x="349" y="159"/>
                  </a:lnTo>
                  <a:lnTo>
                    <a:pt x="354" y="155"/>
                  </a:lnTo>
                  <a:lnTo>
                    <a:pt x="356" y="153"/>
                  </a:lnTo>
                  <a:lnTo>
                    <a:pt x="361" y="153"/>
                  </a:lnTo>
                  <a:lnTo>
                    <a:pt x="365" y="152"/>
                  </a:lnTo>
                  <a:lnTo>
                    <a:pt x="369" y="152"/>
                  </a:lnTo>
                  <a:lnTo>
                    <a:pt x="373" y="152"/>
                  </a:lnTo>
                  <a:lnTo>
                    <a:pt x="377" y="149"/>
                  </a:lnTo>
                  <a:lnTo>
                    <a:pt x="379" y="146"/>
                  </a:lnTo>
                  <a:lnTo>
                    <a:pt x="380" y="140"/>
                  </a:lnTo>
                  <a:lnTo>
                    <a:pt x="378" y="134"/>
                  </a:lnTo>
                  <a:lnTo>
                    <a:pt x="375" y="129"/>
                  </a:lnTo>
                  <a:lnTo>
                    <a:pt x="370" y="124"/>
                  </a:lnTo>
                  <a:lnTo>
                    <a:pt x="365" y="120"/>
                  </a:lnTo>
                  <a:lnTo>
                    <a:pt x="357" y="117"/>
                  </a:lnTo>
                  <a:lnTo>
                    <a:pt x="351" y="113"/>
                  </a:lnTo>
                  <a:lnTo>
                    <a:pt x="344" y="111"/>
                  </a:lnTo>
                  <a:lnTo>
                    <a:pt x="339" y="110"/>
                  </a:lnTo>
                  <a:lnTo>
                    <a:pt x="303" y="108"/>
                  </a:lnTo>
                  <a:lnTo>
                    <a:pt x="299" y="108"/>
                  </a:lnTo>
                  <a:lnTo>
                    <a:pt x="296" y="109"/>
                  </a:lnTo>
                  <a:lnTo>
                    <a:pt x="294" y="112"/>
                  </a:lnTo>
                  <a:lnTo>
                    <a:pt x="291" y="115"/>
                  </a:lnTo>
                  <a:lnTo>
                    <a:pt x="289" y="120"/>
                  </a:lnTo>
                  <a:lnTo>
                    <a:pt x="288" y="124"/>
                  </a:lnTo>
                  <a:lnTo>
                    <a:pt x="287" y="130"/>
                  </a:lnTo>
                  <a:lnTo>
                    <a:pt x="287" y="134"/>
                  </a:lnTo>
                  <a:lnTo>
                    <a:pt x="287" y="140"/>
                  </a:lnTo>
                  <a:lnTo>
                    <a:pt x="288" y="145"/>
                  </a:lnTo>
                  <a:lnTo>
                    <a:pt x="291" y="149"/>
                  </a:lnTo>
                  <a:lnTo>
                    <a:pt x="293" y="154"/>
                  </a:lnTo>
                  <a:lnTo>
                    <a:pt x="296" y="158"/>
                  </a:lnTo>
                  <a:lnTo>
                    <a:pt x="300" y="160"/>
                  </a:lnTo>
                  <a:lnTo>
                    <a:pt x="305" y="163"/>
                  </a:lnTo>
                  <a:lnTo>
                    <a:pt x="310" y="163"/>
                  </a:lnTo>
                  <a:close/>
                  <a:moveTo>
                    <a:pt x="710" y="373"/>
                  </a:moveTo>
                  <a:lnTo>
                    <a:pt x="709" y="380"/>
                  </a:lnTo>
                  <a:lnTo>
                    <a:pt x="705" y="380"/>
                  </a:lnTo>
                  <a:lnTo>
                    <a:pt x="702" y="382"/>
                  </a:lnTo>
                  <a:lnTo>
                    <a:pt x="699" y="383"/>
                  </a:lnTo>
                  <a:lnTo>
                    <a:pt x="694" y="388"/>
                  </a:lnTo>
                  <a:lnTo>
                    <a:pt x="693" y="394"/>
                  </a:lnTo>
                  <a:lnTo>
                    <a:pt x="693" y="397"/>
                  </a:lnTo>
                  <a:lnTo>
                    <a:pt x="699" y="401"/>
                  </a:lnTo>
                  <a:lnTo>
                    <a:pt x="704" y="408"/>
                  </a:lnTo>
                  <a:lnTo>
                    <a:pt x="706" y="414"/>
                  </a:lnTo>
                  <a:lnTo>
                    <a:pt x="707" y="416"/>
                  </a:lnTo>
                  <a:lnTo>
                    <a:pt x="707" y="417"/>
                  </a:lnTo>
                  <a:lnTo>
                    <a:pt x="711" y="419"/>
                  </a:lnTo>
                  <a:lnTo>
                    <a:pt x="714" y="420"/>
                  </a:lnTo>
                  <a:lnTo>
                    <a:pt x="716" y="420"/>
                  </a:lnTo>
                  <a:lnTo>
                    <a:pt x="716" y="421"/>
                  </a:lnTo>
                  <a:lnTo>
                    <a:pt x="721" y="419"/>
                  </a:lnTo>
                  <a:lnTo>
                    <a:pt x="725" y="415"/>
                  </a:lnTo>
                  <a:lnTo>
                    <a:pt x="726" y="413"/>
                  </a:lnTo>
                  <a:lnTo>
                    <a:pt x="729" y="409"/>
                  </a:lnTo>
                  <a:lnTo>
                    <a:pt x="729" y="404"/>
                  </a:lnTo>
                  <a:lnTo>
                    <a:pt x="729" y="403"/>
                  </a:lnTo>
                  <a:lnTo>
                    <a:pt x="729" y="397"/>
                  </a:lnTo>
                  <a:lnTo>
                    <a:pt x="730" y="391"/>
                  </a:lnTo>
                  <a:lnTo>
                    <a:pt x="730" y="389"/>
                  </a:lnTo>
                  <a:lnTo>
                    <a:pt x="731" y="388"/>
                  </a:lnTo>
                  <a:lnTo>
                    <a:pt x="731" y="385"/>
                  </a:lnTo>
                  <a:lnTo>
                    <a:pt x="730" y="379"/>
                  </a:lnTo>
                  <a:lnTo>
                    <a:pt x="729" y="377"/>
                  </a:lnTo>
                  <a:lnTo>
                    <a:pt x="726" y="375"/>
                  </a:lnTo>
                  <a:lnTo>
                    <a:pt x="722" y="369"/>
                  </a:lnTo>
                  <a:lnTo>
                    <a:pt x="718" y="366"/>
                  </a:lnTo>
                  <a:lnTo>
                    <a:pt x="715" y="366"/>
                  </a:lnTo>
                  <a:lnTo>
                    <a:pt x="712" y="367"/>
                  </a:lnTo>
                  <a:lnTo>
                    <a:pt x="710" y="373"/>
                  </a:lnTo>
                  <a:close/>
                  <a:moveTo>
                    <a:pt x="659" y="375"/>
                  </a:moveTo>
                  <a:lnTo>
                    <a:pt x="659" y="381"/>
                  </a:lnTo>
                  <a:lnTo>
                    <a:pt x="656" y="381"/>
                  </a:lnTo>
                  <a:lnTo>
                    <a:pt x="653" y="387"/>
                  </a:lnTo>
                  <a:lnTo>
                    <a:pt x="654" y="393"/>
                  </a:lnTo>
                  <a:lnTo>
                    <a:pt x="652" y="397"/>
                  </a:lnTo>
                  <a:lnTo>
                    <a:pt x="658" y="401"/>
                  </a:lnTo>
                  <a:lnTo>
                    <a:pt x="665" y="402"/>
                  </a:lnTo>
                  <a:lnTo>
                    <a:pt x="664" y="402"/>
                  </a:lnTo>
                  <a:lnTo>
                    <a:pt x="666" y="405"/>
                  </a:lnTo>
                  <a:lnTo>
                    <a:pt x="669" y="411"/>
                  </a:lnTo>
                  <a:lnTo>
                    <a:pt x="670" y="413"/>
                  </a:lnTo>
                  <a:lnTo>
                    <a:pt x="674" y="419"/>
                  </a:lnTo>
                  <a:lnTo>
                    <a:pt x="678" y="421"/>
                  </a:lnTo>
                  <a:lnTo>
                    <a:pt x="680" y="421"/>
                  </a:lnTo>
                  <a:lnTo>
                    <a:pt x="682" y="421"/>
                  </a:lnTo>
                  <a:lnTo>
                    <a:pt x="684" y="421"/>
                  </a:lnTo>
                  <a:lnTo>
                    <a:pt x="687" y="421"/>
                  </a:lnTo>
                  <a:lnTo>
                    <a:pt x="688" y="420"/>
                  </a:lnTo>
                  <a:lnTo>
                    <a:pt x="690" y="416"/>
                  </a:lnTo>
                  <a:lnTo>
                    <a:pt x="690" y="415"/>
                  </a:lnTo>
                  <a:lnTo>
                    <a:pt x="689" y="410"/>
                  </a:lnTo>
                  <a:lnTo>
                    <a:pt x="686" y="406"/>
                  </a:lnTo>
                  <a:lnTo>
                    <a:pt x="681" y="403"/>
                  </a:lnTo>
                  <a:lnTo>
                    <a:pt x="678" y="400"/>
                  </a:lnTo>
                  <a:lnTo>
                    <a:pt x="677" y="396"/>
                  </a:lnTo>
                  <a:lnTo>
                    <a:pt x="677" y="392"/>
                  </a:lnTo>
                  <a:lnTo>
                    <a:pt x="678" y="389"/>
                  </a:lnTo>
                  <a:lnTo>
                    <a:pt x="680" y="388"/>
                  </a:lnTo>
                  <a:lnTo>
                    <a:pt x="682" y="386"/>
                  </a:lnTo>
                  <a:lnTo>
                    <a:pt x="683" y="385"/>
                  </a:lnTo>
                  <a:lnTo>
                    <a:pt x="686" y="383"/>
                  </a:lnTo>
                  <a:lnTo>
                    <a:pt x="687" y="383"/>
                  </a:lnTo>
                  <a:lnTo>
                    <a:pt x="687" y="382"/>
                  </a:lnTo>
                  <a:lnTo>
                    <a:pt x="687" y="381"/>
                  </a:lnTo>
                  <a:lnTo>
                    <a:pt x="687" y="378"/>
                  </a:lnTo>
                  <a:lnTo>
                    <a:pt x="687" y="376"/>
                  </a:lnTo>
                  <a:lnTo>
                    <a:pt x="684" y="371"/>
                  </a:lnTo>
                  <a:lnTo>
                    <a:pt x="678" y="367"/>
                  </a:lnTo>
                  <a:lnTo>
                    <a:pt x="675" y="366"/>
                  </a:lnTo>
                  <a:lnTo>
                    <a:pt x="670" y="366"/>
                  </a:lnTo>
                  <a:lnTo>
                    <a:pt x="668" y="366"/>
                  </a:lnTo>
                  <a:lnTo>
                    <a:pt x="664" y="367"/>
                  </a:lnTo>
                  <a:lnTo>
                    <a:pt x="663" y="371"/>
                  </a:lnTo>
                  <a:lnTo>
                    <a:pt x="663" y="375"/>
                  </a:lnTo>
                  <a:lnTo>
                    <a:pt x="659" y="375"/>
                  </a:lnTo>
                  <a:close/>
                  <a:moveTo>
                    <a:pt x="621" y="375"/>
                  </a:moveTo>
                  <a:lnTo>
                    <a:pt x="617" y="379"/>
                  </a:lnTo>
                  <a:lnTo>
                    <a:pt x="613" y="379"/>
                  </a:lnTo>
                  <a:lnTo>
                    <a:pt x="610" y="383"/>
                  </a:lnTo>
                  <a:lnTo>
                    <a:pt x="611" y="391"/>
                  </a:lnTo>
                  <a:lnTo>
                    <a:pt x="613" y="398"/>
                  </a:lnTo>
                  <a:lnTo>
                    <a:pt x="620" y="402"/>
                  </a:lnTo>
                  <a:lnTo>
                    <a:pt x="626" y="403"/>
                  </a:lnTo>
                  <a:lnTo>
                    <a:pt x="628" y="406"/>
                  </a:lnTo>
                  <a:lnTo>
                    <a:pt x="631" y="412"/>
                  </a:lnTo>
                  <a:lnTo>
                    <a:pt x="632" y="414"/>
                  </a:lnTo>
                  <a:lnTo>
                    <a:pt x="636" y="420"/>
                  </a:lnTo>
                  <a:lnTo>
                    <a:pt x="640" y="421"/>
                  </a:lnTo>
                  <a:lnTo>
                    <a:pt x="643" y="421"/>
                  </a:lnTo>
                  <a:lnTo>
                    <a:pt x="645" y="421"/>
                  </a:lnTo>
                  <a:lnTo>
                    <a:pt x="647" y="421"/>
                  </a:lnTo>
                  <a:lnTo>
                    <a:pt x="648" y="422"/>
                  </a:lnTo>
                  <a:lnTo>
                    <a:pt x="651" y="421"/>
                  </a:lnTo>
                  <a:lnTo>
                    <a:pt x="652" y="417"/>
                  </a:lnTo>
                  <a:lnTo>
                    <a:pt x="652" y="416"/>
                  </a:lnTo>
                  <a:lnTo>
                    <a:pt x="651" y="411"/>
                  </a:lnTo>
                  <a:lnTo>
                    <a:pt x="648" y="406"/>
                  </a:lnTo>
                  <a:lnTo>
                    <a:pt x="644" y="403"/>
                  </a:lnTo>
                  <a:lnTo>
                    <a:pt x="641" y="400"/>
                  </a:lnTo>
                  <a:lnTo>
                    <a:pt x="638" y="397"/>
                  </a:lnTo>
                  <a:lnTo>
                    <a:pt x="638" y="393"/>
                  </a:lnTo>
                  <a:lnTo>
                    <a:pt x="640" y="390"/>
                  </a:lnTo>
                  <a:lnTo>
                    <a:pt x="642" y="388"/>
                  </a:lnTo>
                  <a:lnTo>
                    <a:pt x="644" y="387"/>
                  </a:lnTo>
                  <a:lnTo>
                    <a:pt x="646" y="386"/>
                  </a:lnTo>
                  <a:lnTo>
                    <a:pt x="647" y="385"/>
                  </a:lnTo>
                  <a:lnTo>
                    <a:pt x="648" y="385"/>
                  </a:lnTo>
                  <a:lnTo>
                    <a:pt x="648" y="383"/>
                  </a:lnTo>
                  <a:lnTo>
                    <a:pt x="648" y="382"/>
                  </a:lnTo>
                  <a:lnTo>
                    <a:pt x="648" y="378"/>
                  </a:lnTo>
                  <a:lnTo>
                    <a:pt x="648" y="377"/>
                  </a:lnTo>
                  <a:lnTo>
                    <a:pt x="646" y="373"/>
                  </a:lnTo>
                  <a:lnTo>
                    <a:pt x="640" y="367"/>
                  </a:lnTo>
                  <a:lnTo>
                    <a:pt x="636" y="367"/>
                  </a:lnTo>
                  <a:lnTo>
                    <a:pt x="632" y="367"/>
                  </a:lnTo>
                  <a:lnTo>
                    <a:pt x="630" y="367"/>
                  </a:lnTo>
                  <a:lnTo>
                    <a:pt x="625" y="367"/>
                  </a:lnTo>
                  <a:lnTo>
                    <a:pt x="623" y="371"/>
                  </a:lnTo>
                  <a:lnTo>
                    <a:pt x="624" y="375"/>
                  </a:lnTo>
                  <a:lnTo>
                    <a:pt x="621" y="375"/>
                  </a:lnTo>
                  <a:close/>
                  <a:moveTo>
                    <a:pt x="576" y="375"/>
                  </a:moveTo>
                  <a:lnTo>
                    <a:pt x="572" y="379"/>
                  </a:lnTo>
                  <a:lnTo>
                    <a:pt x="567" y="379"/>
                  </a:lnTo>
                  <a:lnTo>
                    <a:pt x="564" y="385"/>
                  </a:lnTo>
                  <a:lnTo>
                    <a:pt x="563" y="396"/>
                  </a:lnTo>
                  <a:lnTo>
                    <a:pt x="565" y="402"/>
                  </a:lnTo>
                  <a:lnTo>
                    <a:pt x="572" y="408"/>
                  </a:lnTo>
                  <a:lnTo>
                    <a:pt x="579" y="409"/>
                  </a:lnTo>
                  <a:lnTo>
                    <a:pt x="582" y="412"/>
                  </a:lnTo>
                  <a:lnTo>
                    <a:pt x="586" y="416"/>
                  </a:lnTo>
                  <a:lnTo>
                    <a:pt x="589" y="417"/>
                  </a:lnTo>
                  <a:lnTo>
                    <a:pt x="590" y="419"/>
                  </a:lnTo>
                  <a:lnTo>
                    <a:pt x="593" y="422"/>
                  </a:lnTo>
                  <a:lnTo>
                    <a:pt x="595" y="422"/>
                  </a:lnTo>
                  <a:lnTo>
                    <a:pt x="596" y="422"/>
                  </a:lnTo>
                  <a:lnTo>
                    <a:pt x="598" y="421"/>
                  </a:lnTo>
                  <a:lnTo>
                    <a:pt x="600" y="421"/>
                  </a:lnTo>
                  <a:lnTo>
                    <a:pt x="602" y="421"/>
                  </a:lnTo>
                  <a:lnTo>
                    <a:pt x="605" y="422"/>
                  </a:lnTo>
                  <a:lnTo>
                    <a:pt x="607" y="421"/>
                  </a:lnTo>
                  <a:lnTo>
                    <a:pt x="609" y="419"/>
                  </a:lnTo>
                  <a:lnTo>
                    <a:pt x="611" y="419"/>
                  </a:lnTo>
                  <a:lnTo>
                    <a:pt x="610" y="413"/>
                  </a:lnTo>
                  <a:lnTo>
                    <a:pt x="607" y="409"/>
                  </a:lnTo>
                  <a:lnTo>
                    <a:pt x="601" y="405"/>
                  </a:lnTo>
                  <a:lnTo>
                    <a:pt x="598" y="402"/>
                  </a:lnTo>
                  <a:lnTo>
                    <a:pt x="596" y="398"/>
                  </a:lnTo>
                  <a:lnTo>
                    <a:pt x="596" y="394"/>
                  </a:lnTo>
                  <a:lnTo>
                    <a:pt x="597" y="390"/>
                  </a:lnTo>
                  <a:lnTo>
                    <a:pt x="599" y="389"/>
                  </a:lnTo>
                  <a:lnTo>
                    <a:pt x="601" y="387"/>
                  </a:lnTo>
                  <a:lnTo>
                    <a:pt x="603" y="386"/>
                  </a:lnTo>
                  <a:lnTo>
                    <a:pt x="606" y="385"/>
                  </a:lnTo>
                  <a:lnTo>
                    <a:pt x="607" y="383"/>
                  </a:lnTo>
                  <a:lnTo>
                    <a:pt x="607" y="382"/>
                  </a:lnTo>
                  <a:lnTo>
                    <a:pt x="607" y="378"/>
                  </a:lnTo>
                  <a:lnTo>
                    <a:pt x="607" y="377"/>
                  </a:lnTo>
                  <a:lnTo>
                    <a:pt x="605" y="371"/>
                  </a:lnTo>
                  <a:lnTo>
                    <a:pt x="597" y="366"/>
                  </a:lnTo>
                  <a:lnTo>
                    <a:pt x="593" y="366"/>
                  </a:lnTo>
                  <a:lnTo>
                    <a:pt x="588" y="366"/>
                  </a:lnTo>
                  <a:lnTo>
                    <a:pt x="586" y="366"/>
                  </a:lnTo>
                  <a:lnTo>
                    <a:pt x="581" y="366"/>
                  </a:lnTo>
                  <a:lnTo>
                    <a:pt x="579" y="371"/>
                  </a:lnTo>
                  <a:lnTo>
                    <a:pt x="579" y="375"/>
                  </a:lnTo>
                  <a:lnTo>
                    <a:pt x="576" y="375"/>
                  </a:lnTo>
                  <a:close/>
                  <a:moveTo>
                    <a:pt x="793" y="301"/>
                  </a:moveTo>
                  <a:lnTo>
                    <a:pt x="786" y="307"/>
                  </a:lnTo>
                  <a:lnTo>
                    <a:pt x="780" y="313"/>
                  </a:lnTo>
                  <a:lnTo>
                    <a:pt x="776" y="320"/>
                  </a:lnTo>
                  <a:lnTo>
                    <a:pt x="777" y="328"/>
                  </a:lnTo>
                  <a:lnTo>
                    <a:pt x="783" y="332"/>
                  </a:lnTo>
                  <a:lnTo>
                    <a:pt x="788" y="333"/>
                  </a:lnTo>
                  <a:lnTo>
                    <a:pt x="792" y="340"/>
                  </a:lnTo>
                  <a:lnTo>
                    <a:pt x="794" y="344"/>
                  </a:lnTo>
                  <a:lnTo>
                    <a:pt x="796" y="353"/>
                  </a:lnTo>
                  <a:lnTo>
                    <a:pt x="795" y="354"/>
                  </a:lnTo>
                  <a:lnTo>
                    <a:pt x="797" y="356"/>
                  </a:lnTo>
                  <a:lnTo>
                    <a:pt x="800" y="356"/>
                  </a:lnTo>
                  <a:lnTo>
                    <a:pt x="802" y="357"/>
                  </a:lnTo>
                  <a:lnTo>
                    <a:pt x="807" y="357"/>
                  </a:lnTo>
                  <a:lnTo>
                    <a:pt x="809" y="358"/>
                  </a:lnTo>
                  <a:lnTo>
                    <a:pt x="815" y="361"/>
                  </a:lnTo>
                  <a:lnTo>
                    <a:pt x="819" y="361"/>
                  </a:lnTo>
                  <a:lnTo>
                    <a:pt x="821" y="362"/>
                  </a:lnTo>
                  <a:lnTo>
                    <a:pt x="824" y="362"/>
                  </a:lnTo>
                  <a:lnTo>
                    <a:pt x="826" y="354"/>
                  </a:lnTo>
                  <a:lnTo>
                    <a:pt x="826" y="351"/>
                  </a:lnTo>
                  <a:lnTo>
                    <a:pt x="826" y="348"/>
                  </a:lnTo>
                  <a:lnTo>
                    <a:pt x="826" y="345"/>
                  </a:lnTo>
                  <a:lnTo>
                    <a:pt x="827" y="341"/>
                  </a:lnTo>
                  <a:lnTo>
                    <a:pt x="823" y="339"/>
                  </a:lnTo>
                  <a:lnTo>
                    <a:pt x="818" y="338"/>
                  </a:lnTo>
                  <a:lnTo>
                    <a:pt x="814" y="333"/>
                  </a:lnTo>
                  <a:lnTo>
                    <a:pt x="812" y="330"/>
                  </a:lnTo>
                  <a:lnTo>
                    <a:pt x="815" y="327"/>
                  </a:lnTo>
                  <a:lnTo>
                    <a:pt x="815" y="324"/>
                  </a:lnTo>
                  <a:lnTo>
                    <a:pt x="817" y="321"/>
                  </a:lnTo>
                  <a:lnTo>
                    <a:pt x="818" y="318"/>
                  </a:lnTo>
                  <a:lnTo>
                    <a:pt x="818" y="311"/>
                  </a:lnTo>
                  <a:lnTo>
                    <a:pt x="818" y="307"/>
                  </a:lnTo>
                  <a:lnTo>
                    <a:pt x="818" y="304"/>
                  </a:lnTo>
                  <a:lnTo>
                    <a:pt x="814" y="301"/>
                  </a:lnTo>
                  <a:lnTo>
                    <a:pt x="811" y="299"/>
                  </a:lnTo>
                  <a:lnTo>
                    <a:pt x="807" y="299"/>
                  </a:lnTo>
                  <a:lnTo>
                    <a:pt x="803" y="299"/>
                  </a:lnTo>
                  <a:lnTo>
                    <a:pt x="800" y="299"/>
                  </a:lnTo>
                  <a:lnTo>
                    <a:pt x="797" y="299"/>
                  </a:lnTo>
                  <a:lnTo>
                    <a:pt x="793" y="301"/>
                  </a:lnTo>
                  <a:close/>
                  <a:moveTo>
                    <a:pt x="746" y="303"/>
                  </a:moveTo>
                  <a:lnTo>
                    <a:pt x="739" y="308"/>
                  </a:lnTo>
                  <a:lnTo>
                    <a:pt x="733" y="311"/>
                  </a:lnTo>
                  <a:lnTo>
                    <a:pt x="727" y="320"/>
                  </a:lnTo>
                  <a:lnTo>
                    <a:pt x="731" y="331"/>
                  </a:lnTo>
                  <a:lnTo>
                    <a:pt x="739" y="338"/>
                  </a:lnTo>
                  <a:lnTo>
                    <a:pt x="745" y="342"/>
                  </a:lnTo>
                  <a:lnTo>
                    <a:pt x="751" y="351"/>
                  </a:lnTo>
                  <a:lnTo>
                    <a:pt x="756" y="358"/>
                  </a:lnTo>
                  <a:lnTo>
                    <a:pt x="758" y="359"/>
                  </a:lnTo>
                  <a:lnTo>
                    <a:pt x="763" y="362"/>
                  </a:lnTo>
                  <a:lnTo>
                    <a:pt x="769" y="362"/>
                  </a:lnTo>
                  <a:lnTo>
                    <a:pt x="771" y="362"/>
                  </a:lnTo>
                  <a:lnTo>
                    <a:pt x="780" y="362"/>
                  </a:lnTo>
                  <a:lnTo>
                    <a:pt x="787" y="362"/>
                  </a:lnTo>
                  <a:lnTo>
                    <a:pt x="788" y="361"/>
                  </a:lnTo>
                  <a:lnTo>
                    <a:pt x="789" y="359"/>
                  </a:lnTo>
                  <a:lnTo>
                    <a:pt x="789" y="357"/>
                  </a:lnTo>
                  <a:lnTo>
                    <a:pt x="789" y="351"/>
                  </a:lnTo>
                  <a:lnTo>
                    <a:pt x="789" y="348"/>
                  </a:lnTo>
                  <a:lnTo>
                    <a:pt x="786" y="342"/>
                  </a:lnTo>
                  <a:lnTo>
                    <a:pt x="777" y="338"/>
                  </a:lnTo>
                  <a:lnTo>
                    <a:pt x="771" y="332"/>
                  </a:lnTo>
                  <a:lnTo>
                    <a:pt x="764" y="330"/>
                  </a:lnTo>
                  <a:lnTo>
                    <a:pt x="754" y="324"/>
                  </a:lnTo>
                  <a:lnTo>
                    <a:pt x="758" y="318"/>
                  </a:lnTo>
                  <a:lnTo>
                    <a:pt x="761" y="315"/>
                  </a:lnTo>
                  <a:lnTo>
                    <a:pt x="765" y="311"/>
                  </a:lnTo>
                  <a:lnTo>
                    <a:pt x="766" y="311"/>
                  </a:lnTo>
                  <a:lnTo>
                    <a:pt x="766" y="307"/>
                  </a:lnTo>
                  <a:lnTo>
                    <a:pt x="765" y="303"/>
                  </a:lnTo>
                  <a:lnTo>
                    <a:pt x="765" y="301"/>
                  </a:lnTo>
                  <a:lnTo>
                    <a:pt x="759" y="299"/>
                  </a:lnTo>
                  <a:lnTo>
                    <a:pt x="752" y="298"/>
                  </a:lnTo>
                  <a:lnTo>
                    <a:pt x="745" y="299"/>
                  </a:lnTo>
                  <a:lnTo>
                    <a:pt x="746" y="303"/>
                  </a:lnTo>
                  <a:close/>
                  <a:moveTo>
                    <a:pt x="699" y="301"/>
                  </a:moveTo>
                  <a:lnTo>
                    <a:pt x="692" y="307"/>
                  </a:lnTo>
                  <a:lnTo>
                    <a:pt x="687" y="310"/>
                  </a:lnTo>
                  <a:lnTo>
                    <a:pt x="681" y="319"/>
                  </a:lnTo>
                  <a:lnTo>
                    <a:pt x="686" y="330"/>
                  </a:lnTo>
                  <a:lnTo>
                    <a:pt x="693" y="336"/>
                  </a:lnTo>
                  <a:lnTo>
                    <a:pt x="699" y="341"/>
                  </a:lnTo>
                  <a:lnTo>
                    <a:pt x="705" y="350"/>
                  </a:lnTo>
                  <a:lnTo>
                    <a:pt x="709" y="357"/>
                  </a:lnTo>
                  <a:lnTo>
                    <a:pt x="712" y="358"/>
                  </a:lnTo>
                  <a:lnTo>
                    <a:pt x="717" y="359"/>
                  </a:lnTo>
                  <a:lnTo>
                    <a:pt x="722" y="359"/>
                  </a:lnTo>
                  <a:lnTo>
                    <a:pt x="725" y="359"/>
                  </a:lnTo>
                  <a:lnTo>
                    <a:pt x="733" y="359"/>
                  </a:lnTo>
                  <a:lnTo>
                    <a:pt x="740" y="359"/>
                  </a:lnTo>
                  <a:lnTo>
                    <a:pt x="741" y="359"/>
                  </a:lnTo>
                  <a:lnTo>
                    <a:pt x="742" y="358"/>
                  </a:lnTo>
                  <a:lnTo>
                    <a:pt x="744" y="355"/>
                  </a:lnTo>
                  <a:lnTo>
                    <a:pt x="744" y="350"/>
                  </a:lnTo>
                  <a:lnTo>
                    <a:pt x="744" y="346"/>
                  </a:lnTo>
                  <a:lnTo>
                    <a:pt x="739" y="341"/>
                  </a:lnTo>
                  <a:lnTo>
                    <a:pt x="731" y="336"/>
                  </a:lnTo>
                  <a:lnTo>
                    <a:pt x="725" y="330"/>
                  </a:lnTo>
                  <a:lnTo>
                    <a:pt x="718" y="329"/>
                  </a:lnTo>
                  <a:lnTo>
                    <a:pt x="709" y="323"/>
                  </a:lnTo>
                  <a:lnTo>
                    <a:pt x="711" y="317"/>
                  </a:lnTo>
                  <a:lnTo>
                    <a:pt x="715" y="312"/>
                  </a:lnTo>
                  <a:lnTo>
                    <a:pt x="718" y="310"/>
                  </a:lnTo>
                  <a:lnTo>
                    <a:pt x="719" y="310"/>
                  </a:lnTo>
                  <a:lnTo>
                    <a:pt x="719" y="306"/>
                  </a:lnTo>
                  <a:lnTo>
                    <a:pt x="719" y="301"/>
                  </a:lnTo>
                  <a:lnTo>
                    <a:pt x="718" y="300"/>
                  </a:lnTo>
                  <a:lnTo>
                    <a:pt x="712" y="298"/>
                  </a:lnTo>
                  <a:lnTo>
                    <a:pt x="706" y="297"/>
                  </a:lnTo>
                  <a:lnTo>
                    <a:pt x="698" y="298"/>
                  </a:lnTo>
                  <a:lnTo>
                    <a:pt x="699" y="301"/>
                  </a:lnTo>
                  <a:close/>
                  <a:moveTo>
                    <a:pt x="653" y="301"/>
                  </a:moveTo>
                  <a:lnTo>
                    <a:pt x="646" y="307"/>
                  </a:lnTo>
                  <a:lnTo>
                    <a:pt x="640" y="310"/>
                  </a:lnTo>
                  <a:lnTo>
                    <a:pt x="634" y="319"/>
                  </a:lnTo>
                  <a:lnTo>
                    <a:pt x="638" y="330"/>
                  </a:lnTo>
                  <a:lnTo>
                    <a:pt x="646" y="336"/>
                  </a:lnTo>
                  <a:lnTo>
                    <a:pt x="652" y="341"/>
                  </a:lnTo>
                  <a:lnTo>
                    <a:pt x="658" y="350"/>
                  </a:lnTo>
                  <a:lnTo>
                    <a:pt x="663" y="357"/>
                  </a:lnTo>
                  <a:lnTo>
                    <a:pt x="665" y="358"/>
                  </a:lnTo>
                  <a:lnTo>
                    <a:pt x="670" y="359"/>
                  </a:lnTo>
                  <a:lnTo>
                    <a:pt x="676" y="359"/>
                  </a:lnTo>
                  <a:lnTo>
                    <a:pt x="678" y="359"/>
                  </a:lnTo>
                  <a:lnTo>
                    <a:pt x="687" y="359"/>
                  </a:lnTo>
                  <a:lnTo>
                    <a:pt x="694" y="359"/>
                  </a:lnTo>
                  <a:lnTo>
                    <a:pt x="695" y="359"/>
                  </a:lnTo>
                  <a:lnTo>
                    <a:pt x="696" y="358"/>
                  </a:lnTo>
                  <a:lnTo>
                    <a:pt x="696" y="355"/>
                  </a:lnTo>
                  <a:lnTo>
                    <a:pt x="696" y="350"/>
                  </a:lnTo>
                  <a:lnTo>
                    <a:pt x="696" y="346"/>
                  </a:lnTo>
                  <a:lnTo>
                    <a:pt x="693" y="341"/>
                  </a:lnTo>
                  <a:lnTo>
                    <a:pt x="684" y="336"/>
                  </a:lnTo>
                  <a:lnTo>
                    <a:pt x="678" y="330"/>
                  </a:lnTo>
                  <a:lnTo>
                    <a:pt x="671" y="329"/>
                  </a:lnTo>
                  <a:lnTo>
                    <a:pt x="661" y="323"/>
                  </a:lnTo>
                  <a:lnTo>
                    <a:pt x="665" y="317"/>
                  </a:lnTo>
                  <a:lnTo>
                    <a:pt x="668" y="312"/>
                  </a:lnTo>
                  <a:lnTo>
                    <a:pt x="672" y="310"/>
                  </a:lnTo>
                  <a:lnTo>
                    <a:pt x="674" y="310"/>
                  </a:lnTo>
                  <a:lnTo>
                    <a:pt x="674" y="306"/>
                  </a:lnTo>
                  <a:lnTo>
                    <a:pt x="672" y="301"/>
                  </a:lnTo>
                  <a:lnTo>
                    <a:pt x="672" y="300"/>
                  </a:lnTo>
                  <a:lnTo>
                    <a:pt x="666" y="298"/>
                  </a:lnTo>
                  <a:lnTo>
                    <a:pt x="659" y="297"/>
                  </a:lnTo>
                  <a:lnTo>
                    <a:pt x="652" y="298"/>
                  </a:lnTo>
                  <a:lnTo>
                    <a:pt x="653" y="301"/>
                  </a:lnTo>
                  <a:close/>
                  <a:moveTo>
                    <a:pt x="497" y="301"/>
                  </a:moveTo>
                  <a:lnTo>
                    <a:pt x="493" y="311"/>
                  </a:lnTo>
                  <a:lnTo>
                    <a:pt x="485" y="312"/>
                  </a:lnTo>
                  <a:lnTo>
                    <a:pt x="478" y="319"/>
                  </a:lnTo>
                  <a:lnTo>
                    <a:pt x="477" y="329"/>
                  </a:lnTo>
                  <a:lnTo>
                    <a:pt x="484" y="334"/>
                  </a:lnTo>
                  <a:lnTo>
                    <a:pt x="489" y="343"/>
                  </a:lnTo>
                  <a:lnTo>
                    <a:pt x="491" y="351"/>
                  </a:lnTo>
                  <a:lnTo>
                    <a:pt x="494" y="355"/>
                  </a:lnTo>
                  <a:lnTo>
                    <a:pt x="500" y="361"/>
                  </a:lnTo>
                  <a:lnTo>
                    <a:pt x="504" y="363"/>
                  </a:lnTo>
                  <a:lnTo>
                    <a:pt x="508" y="364"/>
                  </a:lnTo>
                  <a:lnTo>
                    <a:pt x="510" y="365"/>
                  </a:lnTo>
                  <a:lnTo>
                    <a:pt x="514" y="365"/>
                  </a:lnTo>
                  <a:lnTo>
                    <a:pt x="516" y="364"/>
                  </a:lnTo>
                  <a:lnTo>
                    <a:pt x="517" y="363"/>
                  </a:lnTo>
                  <a:lnTo>
                    <a:pt x="520" y="358"/>
                  </a:lnTo>
                  <a:lnTo>
                    <a:pt x="523" y="354"/>
                  </a:lnTo>
                  <a:lnTo>
                    <a:pt x="526" y="350"/>
                  </a:lnTo>
                  <a:lnTo>
                    <a:pt x="529" y="346"/>
                  </a:lnTo>
                  <a:lnTo>
                    <a:pt x="537" y="346"/>
                  </a:lnTo>
                  <a:lnTo>
                    <a:pt x="541" y="348"/>
                  </a:lnTo>
                  <a:lnTo>
                    <a:pt x="542" y="350"/>
                  </a:lnTo>
                  <a:lnTo>
                    <a:pt x="544" y="353"/>
                  </a:lnTo>
                  <a:lnTo>
                    <a:pt x="548" y="356"/>
                  </a:lnTo>
                  <a:lnTo>
                    <a:pt x="549" y="358"/>
                  </a:lnTo>
                  <a:lnTo>
                    <a:pt x="553" y="361"/>
                  </a:lnTo>
                  <a:lnTo>
                    <a:pt x="554" y="361"/>
                  </a:lnTo>
                  <a:lnTo>
                    <a:pt x="556" y="357"/>
                  </a:lnTo>
                  <a:lnTo>
                    <a:pt x="560" y="354"/>
                  </a:lnTo>
                  <a:lnTo>
                    <a:pt x="561" y="353"/>
                  </a:lnTo>
                  <a:lnTo>
                    <a:pt x="566" y="356"/>
                  </a:lnTo>
                  <a:lnTo>
                    <a:pt x="573" y="359"/>
                  </a:lnTo>
                  <a:lnTo>
                    <a:pt x="579" y="359"/>
                  </a:lnTo>
                  <a:lnTo>
                    <a:pt x="585" y="358"/>
                  </a:lnTo>
                  <a:lnTo>
                    <a:pt x="585" y="354"/>
                  </a:lnTo>
                  <a:lnTo>
                    <a:pt x="585" y="348"/>
                  </a:lnTo>
                  <a:lnTo>
                    <a:pt x="585" y="343"/>
                  </a:lnTo>
                  <a:lnTo>
                    <a:pt x="588" y="340"/>
                  </a:lnTo>
                  <a:lnTo>
                    <a:pt x="591" y="343"/>
                  </a:lnTo>
                  <a:lnTo>
                    <a:pt x="594" y="345"/>
                  </a:lnTo>
                  <a:lnTo>
                    <a:pt x="597" y="348"/>
                  </a:lnTo>
                  <a:lnTo>
                    <a:pt x="601" y="352"/>
                  </a:lnTo>
                  <a:lnTo>
                    <a:pt x="606" y="355"/>
                  </a:lnTo>
                  <a:lnTo>
                    <a:pt x="607" y="359"/>
                  </a:lnTo>
                  <a:lnTo>
                    <a:pt x="608" y="363"/>
                  </a:lnTo>
                  <a:lnTo>
                    <a:pt x="613" y="364"/>
                  </a:lnTo>
                  <a:lnTo>
                    <a:pt x="619" y="364"/>
                  </a:lnTo>
                  <a:lnTo>
                    <a:pt x="622" y="364"/>
                  </a:lnTo>
                  <a:lnTo>
                    <a:pt x="626" y="365"/>
                  </a:lnTo>
                  <a:lnTo>
                    <a:pt x="628" y="364"/>
                  </a:lnTo>
                  <a:lnTo>
                    <a:pt x="629" y="363"/>
                  </a:lnTo>
                  <a:lnTo>
                    <a:pt x="632" y="362"/>
                  </a:lnTo>
                  <a:lnTo>
                    <a:pt x="635" y="362"/>
                  </a:lnTo>
                  <a:lnTo>
                    <a:pt x="640" y="362"/>
                  </a:lnTo>
                  <a:lnTo>
                    <a:pt x="643" y="362"/>
                  </a:lnTo>
                  <a:lnTo>
                    <a:pt x="644" y="362"/>
                  </a:lnTo>
                  <a:lnTo>
                    <a:pt x="647" y="359"/>
                  </a:lnTo>
                  <a:lnTo>
                    <a:pt x="646" y="354"/>
                  </a:lnTo>
                  <a:lnTo>
                    <a:pt x="647" y="353"/>
                  </a:lnTo>
                  <a:lnTo>
                    <a:pt x="646" y="350"/>
                  </a:lnTo>
                  <a:lnTo>
                    <a:pt x="643" y="343"/>
                  </a:lnTo>
                  <a:lnTo>
                    <a:pt x="641" y="339"/>
                  </a:lnTo>
                  <a:lnTo>
                    <a:pt x="636" y="334"/>
                  </a:lnTo>
                  <a:lnTo>
                    <a:pt x="631" y="332"/>
                  </a:lnTo>
                  <a:lnTo>
                    <a:pt x="626" y="329"/>
                  </a:lnTo>
                  <a:lnTo>
                    <a:pt x="622" y="329"/>
                  </a:lnTo>
                  <a:lnTo>
                    <a:pt x="619" y="326"/>
                  </a:lnTo>
                  <a:lnTo>
                    <a:pt x="619" y="321"/>
                  </a:lnTo>
                  <a:lnTo>
                    <a:pt x="620" y="317"/>
                  </a:lnTo>
                  <a:lnTo>
                    <a:pt x="621" y="312"/>
                  </a:lnTo>
                  <a:lnTo>
                    <a:pt x="622" y="307"/>
                  </a:lnTo>
                  <a:lnTo>
                    <a:pt x="621" y="299"/>
                  </a:lnTo>
                  <a:lnTo>
                    <a:pt x="616" y="298"/>
                  </a:lnTo>
                  <a:lnTo>
                    <a:pt x="613" y="298"/>
                  </a:lnTo>
                  <a:lnTo>
                    <a:pt x="605" y="298"/>
                  </a:lnTo>
                  <a:lnTo>
                    <a:pt x="601" y="299"/>
                  </a:lnTo>
                  <a:lnTo>
                    <a:pt x="597" y="303"/>
                  </a:lnTo>
                  <a:lnTo>
                    <a:pt x="595" y="307"/>
                  </a:lnTo>
                  <a:lnTo>
                    <a:pt x="594" y="312"/>
                  </a:lnTo>
                  <a:lnTo>
                    <a:pt x="590" y="316"/>
                  </a:lnTo>
                  <a:lnTo>
                    <a:pt x="585" y="317"/>
                  </a:lnTo>
                  <a:lnTo>
                    <a:pt x="578" y="317"/>
                  </a:lnTo>
                  <a:lnTo>
                    <a:pt x="578" y="316"/>
                  </a:lnTo>
                  <a:lnTo>
                    <a:pt x="576" y="312"/>
                  </a:lnTo>
                  <a:lnTo>
                    <a:pt x="575" y="308"/>
                  </a:lnTo>
                  <a:lnTo>
                    <a:pt x="575" y="306"/>
                  </a:lnTo>
                  <a:lnTo>
                    <a:pt x="572" y="301"/>
                  </a:lnTo>
                  <a:lnTo>
                    <a:pt x="567" y="298"/>
                  </a:lnTo>
                  <a:lnTo>
                    <a:pt x="561" y="297"/>
                  </a:lnTo>
                  <a:lnTo>
                    <a:pt x="558" y="297"/>
                  </a:lnTo>
                  <a:lnTo>
                    <a:pt x="550" y="297"/>
                  </a:lnTo>
                  <a:lnTo>
                    <a:pt x="545" y="301"/>
                  </a:lnTo>
                  <a:lnTo>
                    <a:pt x="543" y="304"/>
                  </a:lnTo>
                  <a:lnTo>
                    <a:pt x="539" y="309"/>
                  </a:lnTo>
                  <a:lnTo>
                    <a:pt x="535" y="313"/>
                  </a:lnTo>
                  <a:lnTo>
                    <a:pt x="532" y="315"/>
                  </a:lnTo>
                  <a:lnTo>
                    <a:pt x="528" y="319"/>
                  </a:lnTo>
                  <a:lnTo>
                    <a:pt x="523" y="311"/>
                  </a:lnTo>
                  <a:lnTo>
                    <a:pt x="520" y="308"/>
                  </a:lnTo>
                  <a:lnTo>
                    <a:pt x="517" y="304"/>
                  </a:lnTo>
                  <a:lnTo>
                    <a:pt x="513" y="298"/>
                  </a:lnTo>
                  <a:lnTo>
                    <a:pt x="509" y="295"/>
                  </a:lnTo>
                  <a:lnTo>
                    <a:pt x="506" y="295"/>
                  </a:lnTo>
                  <a:lnTo>
                    <a:pt x="503" y="295"/>
                  </a:lnTo>
                  <a:lnTo>
                    <a:pt x="497" y="296"/>
                  </a:lnTo>
                  <a:lnTo>
                    <a:pt x="497" y="301"/>
                  </a:lnTo>
                  <a:close/>
                  <a:moveTo>
                    <a:pt x="949" y="242"/>
                  </a:moveTo>
                  <a:lnTo>
                    <a:pt x="955" y="243"/>
                  </a:lnTo>
                  <a:lnTo>
                    <a:pt x="958" y="246"/>
                  </a:lnTo>
                  <a:lnTo>
                    <a:pt x="961" y="249"/>
                  </a:lnTo>
                  <a:lnTo>
                    <a:pt x="962" y="253"/>
                  </a:lnTo>
                  <a:lnTo>
                    <a:pt x="961" y="258"/>
                  </a:lnTo>
                  <a:lnTo>
                    <a:pt x="958" y="261"/>
                  </a:lnTo>
                  <a:lnTo>
                    <a:pt x="955" y="263"/>
                  </a:lnTo>
                  <a:lnTo>
                    <a:pt x="949" y="264"/>
                  </a:lnTo>
                  <a:lnTo>
                    <a:pt x="944" y="263"/>
                  </a:lnTo>
                  <a:lnTo>
                    <a:pt x="939" y="261"/>
                  </a:lnTo>
                  <a:lnTo>
                    <a:pt x="937" y="258"/>
                  </a:lnTo>
                  <a:lnTo>
                    <a:pt x="936" y="253"/>
                  </a:lnTo>
                  <a:lnTo>
                    <a:pt x="937" y="249"/>
                  </a:lnTo>
                  <a:lnTo>
                    <a:pt x="939" y="246"/>
                  </a:lnTo>
                  <a:lnTo>
                    <a:pt x="944" y="243"/>
                  </a:lnTo>
                  <a:lnTo>
                    <a:pt x="949" y="242"/>
                  </a:lnTo>
                  <a:close/>
                  <a:moveTo>
                    <a:pt x="731" y="222"/>
                  </a:moveTo>
                  <a:lnTo>
                    <a:pt x="750" y="223"/>
                  </a:lnTo>
                  <a:lnTo>
                    <a:pt x="711" y="253"/>
                  </a:lnTo>
                  <a:lnTo>
                    <a:pt x="750" y="289"/>
                  </a:lnTo>
                  <a:lnTo>
                    <a:pt x="721" y="289"/>
                  </a:lnTo>
                  <a:lnTo>
                    <a:pt x="689" y="253"/>
                  </a:lnTo>
                  <a:lnTo>
                    <a:pt x="731" y="222"/>
                  </a:lnTo>
                  <a:close/>
                  <a:moveTo>
                    <a:pt x="854" y="305"/>
                  </a:moveTo>
                  <a:lnTo>
                    <a:pt x="855" y="354"/>
                  </a:lnTo>
                  <a:lnTo>
                    <a:pt x="847" y="348"/>
                  </a:lnTo>
                  <a:lnTo>
                    <a:pt x="839" y="343"/>
                  </a:lnTo>
                  <a:lnTo>
                    <a:pt x="834" y="341"/>
                  </a:lnTo>
                  <a:lnTo>
                    <a:pt x="831" y="338"/>
                  </a:lnTo>
                  <a:lnTo>
                    <a:pt x="828" y="333"/>
                  </a:lnTo>
                  <a:lnTo>
                    <a:pt x="824" y="329"/>
                  </a:lnTo>
                  <a:lnTo>
                    <a:pt x="830" y="321"/>
                  </a:lnTo>
                  <a:lnTo>
                    <a:pt x="835" y="312"/>
                  </a:lnTo>
                  <a:lnTo>
                    <a:pt x="839" y="309"/>
                  </a:lnTo>
                  <a:lnTo>
                    <a:pt x="842" y="306"/>
                  </a:lnTo>
                  <a:lnTo>
                    <a:pt x="847" y="305"/>
                  </a:lnTo>
                  <a:lnTo>
                    <a:pt x="854" y="305"/>
                  </a:lnTo>
                  <a:close/>
                  <a:moveTo>
                    <a:pt x="919" y="222"/>
                  </a:moveTo>
                  <a:lnTo>
                    <a:pt x="954" y="222"/>
                  </a:lnTo>
                  <a:lnTo>
                    <a:pt x="916" y="253"/>
                  </a:lnTo>
                  <a:lnTo>
                    <a:pt x="954" y="289"/>
                  </a:lnTo>
                  <a:lnTo>
                    <a:pt x="919" y="289"/>
                  </a:lnTo>
                  <a:lnTo>
                    <a:pt x="881" y="253"/>
                  </a:lnTo>
                  <a:lnTo>
                    <a:pt x="919" y="222"/>
                  </a:lnTo>
                  <a:close/>
                  <a:moveTo>
                    <a:pt x="866" y="222"/>
                  </a:moveTo>
                  <a:lnTo>
                    <a:pt x="911" y="222"/>
                  </a:lnTo>
                  <a:lnTo>
                    <a:pt x="864" y="253"/>
                  </a:lnTo>
                  <a:lnTo>
                    <a:pt x="901" y="289"/>
                  </a:lnTo>
                  <a:lnTo>
                    <a:pt x="866" y="289"/>
                  </a:lnTo>
                  <a:lnTo>
                    <a:pt x="829" y="253"/>
                  </a:lnTo>
                  <a:lnTo>
                    <a:pt x="866" y="222"/>
                  </a:lnTo>
                  <a:close/>
                  <a:moveTo>
                    <a:pt x="817" y="222"/>
                  </a:moveTo>
                  <a:lnTo>
                    <a:pt x="852" y="222"/>
                  </a:lnTo>
                  <a:lnTo>
                    <a:pt x="815" y="253"/>
                  </a:lnTo>
                  <a:lnTo>
                    <a:pt x="852" y="289"/>
                  </a:lnTo>
                  <a:lnTo>
                    <a:pt x="817" y="289"/>
                  </a:lnTo>
                  <a:lnTo>
                    <a:pt x="780" y="253"/>
                  </a:lnTo>
                  <a:lnTo>
                    <a:pt x="817" y="222"/>
                  </a:lnTo>
                  <a:close/>
                  <a:moveTo>
                    <a:pt x="762" y="222"/>
                  </a:moveTo>
                  <a:lnTo>
                    <a:pt x="797" y="222"/>
                  </a:lnTo>
                  <a:lnTo>
                    <a:pt x="759" y="253"/>
                  </a:lnTo>
                  <a:lnTo>
                    <a:pt x="797" y="289"/>
                  </a:lnTo>
                  <a:lnTo>
                    <a:pt x="762" y="289"/>
                  </a:lnTo>
                  <a:lnTo>
                    <a:pt x="725" y="253"/>
                  </a:lnTo>
                  <a:lnTo>
                    <a:pt x="762" y="222"/>
                  </a:lnTo>
                  <a:close/>
                  <a:moveTo>
                    <a:pt x="676" y="222"/>
                  </a:moveTo>
                  <a:lnTo>
                    <a:pt x="722" y="222"/>
                  </a:lnTo>
                  <a:lnTo>
                    <a:pt x="674" y="253"/>
                  </a:lnTo>
                  <a:lnTo>
                    <a:pt x="711" y="289"/>
                  </a:lnTo>
                  <a:lnTo>
                    <a:pt x="676" y="289"/>
                  </a:lnTo>
                  <a:lnTo>
                    <a:pt x="638" y="253"/>
                  </a:lnTo>
                  <a:lnTo>
                    <a:pt x="676" y="222"/>
                  </a:lnTo>
                  <a:close/>
                  <a:moveTo>
                    <a:pt x="628" y="222"/>
                  </a:moveTo>
                  <a:lnTo>
                    <a:pt x="663" y="222"/>
                  </a:lnTo>
                  <a:lnTo>
                    <a:pt x="625" y="253"/>
                  </a:lnTo>
                  <a:lnTo>
                    <a:pt x="663" y="289"/>
                  </a:lnTo>
                  <a:lnTo>
                    <a:pt x="628" y="289"/>
                  </a:lnTo>
                  <a:lnTo>
                    <a:pt x="590" y="253"/>
                  </a:lnTo>
                  <a:lnTo>
                    <a:pt x="628" y="222"/>
                  </a:lnTo>
                  <a:close/>
                  <a:moveTo>
                    <a:pt x="570" y="222"/>
                  </a:moveTo>
                  <a:lnTo>
                    <a:pt x="611" y="222"/>
                  </a:lnTo>
                  <a:lnTo>
                    <a:pt x="567" y="253"/>
                  </a:lnTo>
                  <a:lnTo>
                    <a:pt x="605" y="289"/>
                  </a:lnTo>
                  <a:lnTo>
                    <a:pt x="570" y="289"/>
                  </a:lnTo>
                  <a:lnTo>
                    <a:pt x="532" y="253"/>
                  </a:lnTo>
                  <a:lnTo>
                    <a:pt x="570" y="222"/>
                  </a:lnTo>
                  <a:close/>
                  <a:moveTo>
                    <a:pt x="1111" y="146"/>
                  </a:moveTo>
                  <a:lnTo>
                    <a:pt x="1112" y="193"/>
                  </a:lnTo>
                  <a:lnTo>
                    <a:pt x="1083" y="169"/>
                  </a:lnTo>
                  <a:lnTo>
                    <a:pt x="1111" y="146"/>
                  </a:lnTo>
                  <a:close/>
                  <a:moveTo>
                    <a:pt x="1063" y="131"/>
                  </a:moveTo>
                  <a:lnTo>
                    <a:pt x="1102" y="131"/>
                  </a:lnTo>
                  <a:lnTo>
                    <a:pt x="1061" y="168"/>
                  </a:lnTo>
                  <a:lnTo>
                    <a:pt x="1105" y="210"/>
                  </a:lnTo>
                  <a:lnTo>
                    <a:pt x="1063" y="210"/>
                  </a:lnTo>
                  <a:lnTo>
                    <a:pt x="1028" y="168"/>
                  </a:lnTo>
                  <a:lnTo>
                    <a:pt x="1063" y="131"/>
                  </a:lnTo>
                  <a:close/>
                  <a:moveTo>
                    <a:pt x="1006" y="131"/>
                  </a:moveTo>
                  <a:lnTo>
                    <a:pt x="1047" y="131"/>
                  </a:lnTo>
                  <a:lnTo>
                    <a:pt x="1003" y="168"/>
                  </a:lnTo>
                  <a:lnTo>
                    <a:pt x="1039" y="210"/>
                  </a:lnTo>
                  <a:lnTo>
                    <a:pt x="1006" y="210"/>
                  </a:lnTo>
                  <a:lnTo>
                    <a:pt x="970" y="168"/>
                  </a:lnTo>
                  <a:lnTo>
                    <a:pt x="1006" y="131"/>
                  </a:lnTo>
                  <a:close/>
                  <a:moveTo>
                    <a:pt x="959" y="131"/>
                  </a:moveTo>
                  <a:lnTo>
                    <a:pt x="992" y="131"/>
                  </a:lnTo>
                  <a:lnTo>
                    <a:pt x="957" y="168"/>
                  </a:lnTo>
                  <a:lnTo>
                    <a:pt x="992" y="210"/>
                  </a:lnTo>
                  <a:lnTo>
                    <a:pt x="959" y="210"/>
                  </a:lnTo>
                  <a:lnTo>
                    <a:pt x="923" y="168"/>
                  </a:lnTo>
                  <a:lnTo>
                    <a:pt x="959" y="131"/>
                  </a:lnTo>
                  <a:close/>
                  <a:moveTo>
                    <a:pt x="911" y="131"/>
                  </a:moveTo>
                  <a:lnTo>
                    <a:pt x="944" y="131"/>
                  </a:lnTo>
                  <a:lnTo>
                    <a:pt x="909" y="168"/>
                  </a:lnTo>
                  <a:lnTo>
                    <a:pt x="944" y="210"/>
                  </a:lnTo>
                  <a:lnTo>
                    <a:pt x="911" y="210"/>
                  </a:lnTo>
                  <a:lnTo>
                    <a:pt x="875" y="168"/>
                  </a:lnTo>
                  <a:lnTo>
                    <a:pt x="911" y="131"/>
                  </a:lnTo>
                  <a:close/>
                  <a:moveTo>
                    <a:pt x="854" y="131"/>
                  </a:moveTo>
                  <a:lnTo>
                    <a:pt x="897" y="131"/>
                  </a:lnTo>
                  <a:lnTo>
                    <a:pt x="852" y="168"/>
                  </a:lnTo>
                  <a:lnTo>
                    <a:pt x="862" y="176"/>
                  </a:lnTo>
                  <a:lnTo>
                    <a:pt x="870" y="186"/>
                  </a:lnTo>
                  <a:lnTo>
                    <a:pt x="879" y="196"/>
                  </a:lnTo>
                  <a:lnTo>
                    <a:pt x="887" y="210"/>
                  </a:lnTo>
                  <a:lnTo>
                    <a:pt x="854" y="210"/>
                  </a:lnTo>
                  <a:lnTo>
                    <a:pt x="819" y="168"/>
                  </a:lnTo>
                  <a:lnTo>
                    <a:pt x="854" y="131"/>
                  </a:lnTo>
                  <a:close/>
                  <a:moveTo>
                    <a:pt x="811" y="131"/>
                  </a:moveTo>
                  <a:lnTo>
                    <a:pt x="844" y="131"/>
                  </a:lnTo>
                  <a:lnTo>
                    <a:pt x="809" y="168"/>
                  </a:lnTo>
                  <a:lnTo>
                    <a:pt x="844" y="210"/>
                  </a:lnTo>
                  <a:lnTo>
                    <a:pt x="811" y="210"/>
                  </a:lnTo>
                  <a:lnTo>
                    <a:pt x="776" y="168"/>
                  </a:lnTo>
                  <a:lnTo>
                    <a:pt x="811" y="131"/>
                  </a:lnTo>
                  <a:close/>
                  <a:moveTo>
                    <a:pt x="762" y="131"/>
                  </a:moveTo>
                  <a:lnTo>
                    <a:pt x="795" y="131"/>
                  </a:lnTo>
                  <a:lnTo>
                    <a:pt x="760" y="168"/>
                  </a:lnTo>
                  <a:lnTo>
                    <a:pt x="795" y="210"/>
                  </a:lnTo>
                  <a:lnTo>
                    <a:pt x="762" y="210"/>
                  </a:lnTo>
                  <a:lnTo>
                    <a:pt x="727" y="168"/>
                  </a:lnTo>
                  <a:lnTo>
                    <a:pt x="762" y="131"/>
                  </a:lnTo>
                  <a:close/>
                  <a:moveTo>
                    <a:pt x="702" y="131"/>
                  </a:moveTo>
                  <a:lnTo>
                    <a:pt x="746" y="131"/>
                  </a:lnTo>
                  <a:lnTo>
                    <a:pt x="744" y="137"/>
                  </a:lnTo>
                  <a:lnTo>
                    <a:pt x="740" y="143"/>
                  </a:lnTo>
                  <a:lnTo>
                    <a:pt x="736" y="148"/>
                  </a:lnTo>
                  <a:lnTo>
                    <a:pt x="730" y="153"/>
                  </a:lnTo>
                  <a:lnTo>
                    <a:pt x="724" y="157"/>
                  </a:lnTo>
                  <a:lnTo>
                    <a:pt x="717" y="161"/>
                  </a:lnTo>
                  <a:lnTo>
                    <a:pt x="709" y="165"/>
                  </a:lnTo>
                  <a:lnTo>
                    <a:pt x="700" y="168"/>
                  </a:lnTo>
                  <a:lnTo>
                    <a:pt x="735" y="210"/>
                  </a:lnTo>
                  <a:lnTo>
                    <a:pt x="702" y="210"/>
                  </a:lnTo>
                  <a:lnTo>
                    <a:pt x="667" y="168"/>
                  </a:lnTo>
                  <a:lnTo>
                    <a:pt x="702" y="131"/>
                  </a:lnTo>
                  <a:close/>
                  <a:moveTo>
                    <a:pt x="656" y="131"/>
                  </a:moveTo>
                  <a:lnTo>
                    <a:pt x="689" y="131"/>
                  </a:lnTo>
                  <a:lnTo>
                    <a:pt x="654" y="168"/>
                  </a:lnTo>
                  <a:lnTo>
                    <a:pt x="689" y="210"/>
                  </a:lnTo>
                  <a:lnTo>
                    <a:pt x="656" y="210"/>
                  </a:lnTo>
                  <a:lnTo>
                    <a:pt x="621" y="168"/>
                  </a:lnTo>
                  <a:lnTo>
                    <a:pt x="656" y="131"/>
                  </a:lnTo>
                  <a:close/>
                  <a:moveTo>
                    <a:pt x="601" y="131"/>
                  </a:moveTo>
                  <a:lnTo>
                    <a:pt x="641" y="131"/>
                  </a:lnTo>
                  <a:lnTo>
                    <a:pt x="638" y="136"/>
                  </a:lnTo>
                  <a:lnTo>
                    <a:pt x="635" y="141"/>
                  </a:lnTo>
                  <a:lnTo>
                    <a:pt x="632" y="146"/>
                  </a:lnTo>
                  <a:lnTo>
                    <a:pt x="626" y="151"/>
                  </a:lnTo>
                  <a:lnTo>
                    <a:pt x="621" y="155"/>
                  </a:lnTo>
                  <a:lnTo>
                    <a:pt x="614" y="159"/>
                  </a:lnTo>
                  <a:lnTo>
                    <a:pt x="607" y="164"/>
                  </a:lnTo>
                  <a:lnTo>
                    <a:pt x="599" y="168"/>
                  </a:lnTo>
                  <a:lnTo>
                    <a:pt x="634" y="210"/>
                  </a:lnTo>
                  <a:lnTo>
                    <a:pt x="601" y="210"/>
                  </a:lnTo>
                  <a:lnTo>
                    <a:pt x="566" y="168"/>
                  </a:lnTo>
                  <a:lnTo>
                    <a:pt x="601" y="131"/>
                  </a:lnTo>
                  <a:close/>
                  <a:moveTo>
                    <a:pt x="1219" y="43"/>
                  </a:moveTo>
                  <a:lnTo>
                    <a:pt x="1221" y="90"/>
                  </a:lnTo>
                  <a:lnTo>
                    <a:pt x="1191" y="66"/>
                  </a:lnTo>
                  <a:lnTo>
                    <a:pt x="1219" y="43"/>
                  </a:lnTo>
                  <a:close/>
                  <a:moveTo>
                    <a:pt x="1170" y="19"/>
                  </a:moveTo>
                  <a:lnTo>
                    <a:pt x="1203" y="19"/>
                  </a:lnTo>
                  <a:lnTo>
                    <a:pt x="1168" y="65"/>
                  </a:lnTo>
                  <a:lnTo>
                    <a:pt x="1216" y="117"/>
                  </a:lnTo>
                  <a:lnTo>
                    <a:pt x="1170" y="117"/>
                  </a:lnTo>
                  <a:lnTo>
                    <a:pt x="1135" y="65"/>
                  </a:lnTo>
                  <a:lnTo>
                    <a:pt x="1170" y="19"/>
                  </a:lnTo>
                  <a:close/>
                  <a:moveTo>
                    <a:pt x="1108" y="19"/>
                  </a:moveTo>
                  <a:lnTo>
                    <a:pt x="1147" y="19"/>
                  </a:lnTo>
                  <a:lnTo>
                    <a:pt x="1138" y="33"/>
                  </a:lnTo>
                  <a:lnTo>
                    <a:pt x="1129" y="45"/>
                  </a:lnTo>
                  <a:lnTo>
                    <a:pt x="1118" y="55"/>
                  </a:lnTo>
                  <a:lnTo>
                    <a:pt x="1105" y="65"/>
                  </a:lnTo>
                  <a:lnTo>
                    <a:pt x="1148" y="117"/>
                  </a:lnTo>
                  <a:lnTo>
                    <a:pt x="1108" y="117"/>
                  </a:lnTo>
                  <a:lnTo>
                    <a:pt x="1072" y="65"/>
                  </a:lnTo>
                  <a:lnTo>
                    <a:pt x="1108" y="19"/>
                  </a:lnTo>
                  <a:close/>
                  <a:moveTo>
                    <a:pt x="1060" y="19"/>
                  </a:moveTo>
                  <a:lnTo>
                    <a:pt x="1093" y="19"/>
                  </a:lnTo>
                  <a:lnTo>
                    <a:pt x="1056" y="65"/>
                  </a:lnTo>
                  <a:lnTo>
                    <a:pt x="1093" y="117"/>
                  </a:lnTo>
                  <a:lnTo>
                    <a:pt x="1060" y="117"/>
                  </a:lnTo>
                  <a:lnTo>
                    <a:pt x="1024" y="65"/>
                  </a:lnTo>
                  <a:lnTo>
                    <a:pt x="1060" y="19"/>
                  </a:lnTo>
                  <a:close/>
                  <a:moveTo>
                    <a:pt x="1013" y="19"/>
                  </a:moveTo>
                  <a:lnTo>
                    <a:pt x="1045" y="19"/>
                  </a:lnTo>
                  <a:lnTo>
                    <a:pt x="1009" y="65"/>
                  </a:lnTo>
                  <a:lnTo>
                    <a:pt x="1045" y="117"/>
                  </a:lnTo>
                  <a:lnTo>
                    <a:pt x="1013" y="117"/>
                  </a:lnTo>
                  <a:lnTo>
                    <a:pt x="977" y="65"/>
                  </a:lnTo>
                  <a:lnTo>
                    <a:pt x="1013" y="19"/>
                  </a:lnTo>
                  <a:close/>
                  <a:moveTo>
                    <a:pt x="965" y="19"/>
                  </a:moveTo>
                  <a:lnTo>
                    <a:pt x="997" y="19"/>
                  </a:lnTo>
                  <a:lnTo>
                    <a:pt x="961" y="65"/>
                  </a:lnTo>
                  <a:lnTo>
                    <a:pt x="997" y="117"/>
                  </a:lnTo>
                  <a:lnTo>
                    <a:pt x="965" y="117"/>
                  </a:lnTo>
                  <a:lnTo>
                    <a:pt x="928" y="65"/>
                  </a:lnTo>
                  <a:lnTo>
                    <a:pt x="965" y="19"/>
                  </a:lnTo>
                  <a:close/>
                  <a:moveTo>
                    <a:pt x="908" y="19"/>
                  </a:moveTo>
                  <a:lnTo>
                    <a:pt x="950" y="19"/>
                  </a:lnTo>
                  <a:lnTo>
                    <a:pt x="905" y="65"/>
                  </a:lnTo>
                  <a:lnTo>
                    <a:pt x="940" y="117"/>
                  </a:lnTo>
                  <a:lnTo>
                    <a:pt x="908" y="117"/>
                  </a:lnTo>
                  <a:lnTo>
                    <a:pt x="873" y="65"/>
                  </a:lnTo>
                  <a:lnTo>
                    <a:pt x="908" y="19"/>
                  </a:lnTo>
                  <a:close/>
                  <a:moveTo>
                    <a:pt x="865" y="19"/>
                  </a:moveTo>
                  <a:lnTo>
                    <a:pt x="898" y="19"/>
                  </a:lnTo>
                  <a:lnTo>
                    <a:pt x="863" y="65"/>
                  </a:lnTo>
                  <a:lnTo>
                    <a:pt x="898" y="117"/>
                  </a:lnTo>
                  <a:lnTo>
                    <a:pt x="865" y="117"/>
                  </a:lnTo>
                  <a:lnTo>
                    <a:pt x="830" y="65"/>
                  </a:lnTo>
                  <a:lnTo>
                    <a:pt x="865" y="19"/>
                  </a:lnTo>
                  <a:close/>
                  <a:moveTo>
                    <a:pt x="816" y="19"/>
                  </a:moveTo>
                  <a:lnTo>
                    <a:pt x="849" y="19"/>
                  </a:lnTo>
                  <a:lnTo>
                    <a:pt x="814" y="65"/>
                  </a:lnTo>
                  <a:lnTo>
                    <a:pt x="849" y="117"/>
                  </a:lnTo>
                  <a:lnTo>
                    <a:pt x="816" y="117"/>
                  </a:lnTo>
                  <a:lnTo>
                    <a:pt x="781" y="65"/>
                  </a:lnTo>
                  <a:lnTo>
                    <a:pt x="816" y="19"/>
                  </a:lnTo>
                  <a:close/>
                  <a:moveTo>
                    <a:pt x="756" y="19"/>
                  </a:moveTo>
                  <a:lnTo>
                    <a:pt x="799" y="19"/>
                  </a:lnTo>
                  <a:lnTo>
                    <a:pt x="796" y="26"/>
                  </a:lnTo>
                  <a:lnTo>
                    <a:pt x="792" y="32"/>
                  </a:lnTo>
                  <a:lnTo>
                    <a:pt x="786" y="38"/>
                  </a:lnTo>
                  <a:lnTo>
                    <a:pt x="782" y="43"/>
                  </a:lnTo>
                  <a:lnTo>
                    <a:pt x="769" y="55"/>
                  </a:lnTo>
                  <a:lnTo>
                    <a:pt x="753" y="65"/>
                  </a:lnTo>
                  <a:lnTo>
                    <a:pt x="788" y="117"/>
                  </a:lnTo>
                  <a:lnTo>
                    <a:pt x="756" y="117"/>
                  </a:lnTo>
                  <a:lnTo>
                    <a:pt x="719" y="65"/>
                  </a:lnTo>
                  <a:lnTo>
                    <a:pt x="756" y="19"/>
                  </a:lnTo>
                  <a:close/>
                  <a:moveTo>
                    <a:pt x="710" y="19"/>
                  </a:moveTo>
                  <a:lnTo>
                    <a:pt x="742" y="19"/>
                  </a:lnTo>
                  <a:lnTo>
                    <a:pt x="707" y="65"/>
                  </a:lnTo>
                  <a:lnTo>
                    <a:pt x="742" y="117"/>
                  </a:lnTo>
                  <a:lnTo>
                    <a:pt x="710" y="117"/>
                  </a:lnTo>
                  <a:lnTo>
                    <a:pt x="675" y="65"/>
                  </a:lnTo>
                  <a:lnTo>
                    <a:pt x="710" y="19"/>
                  </a:lnTo>
                  <a:close/>
                  <a:moveTo>
                    <a:pt x="655" y="19"/>
                  </a:moveTo>
                  <a:lnTo>
                    <a:pt x="694" y="19"/>
                  </a:lnTo>
                  <a:lnTo>
                    <a:pt x="653" y="65"/>
                  </a:lnTo>
                  <a:lnTo>
                    <a:pt x="688" y="117"/>
                  </a:lnTo>
                  <a:lnTo>
                    <a:pt x="655" y="117"/>
                  </a:lnTo>
                  <a:lnTo>
                    <a:pt x="620" y="65"/>
                  </a:lnTo>
                  <a:lnTo>
                    <a:pt x="655" y="19"/>
                  </a:lnTo>
                  <a:close/>
                  <a:moveTo>
                    <a:pt x="602" y="19"/>
                  </a:moveTo>
                  <a:lnTo>
                    <a:pt x="635" y="19"/>
                  </a:lnTo>
                  <a:lnTo>
                    <a:pt x="600" y="65"/>
                  </a:lnTo>
                  <a:lnTo>
                    <a:pt x="635" y="117"/>
                  </a:lnTo>
                  <a:lnTo>
                    <a:pt x="602" y="117"/>
                  </a:lnTo>
                  <a:lnTo>
                    <a:pt x="567" y="65"/>
                  </a:lnTo>
                  <a:lnTo>
                    <a:pt x="602" y="19"/>
                  </a:lnTo>
                  <a:close/>
                  <a:moveTo>
                    <a:pt x="553" y="19"/>
                  </a:moveTo>
                  <a:lnTo>
                    <a:pt x="586" y="19"/>
                  </a:lnTo>
                  <a:lnTo>
                    <a:pt x="551" y="65"/>
                  </a:lnTo>
                  <a:lnTo>
                    <a:pt x="586" y="117"/>
                  </a:lnTo>
                  <a:lnTo>
                    <a:pt x="553" y="117"/>
                  </a:lnTo>
                  <a:lnTo>
                    <a:pt x="504" y="100"/>
                  </a:lnTo>
                  <a:lnTo>
                    <a:pt x="518" y="65"/>
                  </a:lnTo>
                  <a:lnTo>
                    <a:pt x="553" y="19"/>
                  </a:lnTo>
                  <a:close/>
                </a:path>
              </a:pathLst>
            </a:custGeom>
            <a:solidFill>
              <a:srgbClr val="2C5882"/>
            </a:solidFill>
            <a:ln w="9525">
              <a:noFill/>
              <a:round/>
            </a:ln>
          </p:spPr>
          <p:txBody>
            <a:bodyPr/>
            <a:lstStyle/>
            <a:p>
              <a:endParaRPr lang="zh-CN" altLang="en-US"/>
            </a:p>
          </p:txBody>
        </p:sp>
        <p:sp>
          <p:nvSpPr>
            <p:cNvPr id="50194" name="Freeform 74"/>
            <p:cNvSpPr>
              <a:spLocks noEditPoints="1"/>
            </p:cNvSpPr>
            <p:nvPr/>
          </p:nvSpPr>
          <p:spPr bwMode="auto">
            <a:xfrm>
              <a:off x="242" y="480"/>
              <a:ext cx="412" cy="225"/>
            </a:xfrm>
            <a:custGeom>
              <a:avLst/>
              <a:gdLst>
                <a:gd name="T0" fmla="*/ 0 w 1235"/>
                <a:gd name="T1" fmla="*/ 0 h 674"/>
                <a:gd name="T2" fmla="*/ 2 w 1235"/>
                <a:gd name="T3" fmla="*/ 1 h 674"/>
                <a:gd name="T4" fmla="*/ 1 w 1235"/>
                <a:gd name="T5" fmla="*/ 1 h 674"/>
                <a:gd name="T6" fmla="*/ 2 w 1235"/>
                <a:gd name="T7" fmla="*/ 1 h 674"/>
                <a:gd name="T8" fmla="*/ 1 w 1235"/>
                <a:gd name="T9" fmla="*/ 1 h 674"/>
                <a:gd name="T10" fmla="*/ 2 w 1235"/>
                <a:gd name="T11" fmla="*/ 1 h 674"/>
                <a:gd name="T12" fmla="*/ 1 w 1235"/>
                <a:gd name="T13" fmla="*/ 1 h 674"/>
                <a:gd name="T14" fmla="*/ 1 w 1235"/>
                <a:gd name="T15" fmla="*/ 1 h 674"/>
                <a:gd name="T16" fmla="*/ 2 w 1235"/>
                <a:gd name="T17" fmla="*/ 1 h 674"/>
                <a:gd name="T18" fmla="*/ 1 w 1235"/>
                <a:gd name="T19" fmla="*/ 1 h 674"/>
                <a:gd name="T20" fmla="*/ 2 w 1235"/>
                <a:gd name="T21" fmla="*/ 1 h 674"/>
                <a:gd name="T22" fmla="*/ 1 w 1235"/>
                <a:gd name="T23" fmla="*/ 1 h 674"/>
                <a:gd name="T24" fmla="*/ 2 w 1235"/>
                <a:gd name="T25" fmla="*/ 1 h 674"/>
                <a:gd name="T26" fmla="*/ 1 w 1235"/>
                <a:gd name="T27" fmla="*/ 1 h 674"/>
                <a:gd name="T28" fmla="*/ 2 w 1235"/>
                <a:gd name="T29" fmla="*/ 1 h 674"/>
                <a:gd name="T30" fmla="*/ 1 w 1235"/>
                <a:gd name="T31" fmla="*/ 1 h 674"/>
                <a:gd name="T32" fmla="*/ 2 w 1235"/>
                <a:gd name="T33" fmla="*/ 1 h 674"/>
                <a:gd name="T34" fmla="*/ 1 w 1235"/>
                <a:gd name="T35" fmla="*/ 1 h 674"/>
                <a:gd name="T36" fmla="*/ 1 w 1235"/>
                <a:gd name="T37" fmla="*/ 1 h 674"/>
                <a:gd name="T38" fmla="*/ 1 w 1235"/>
                <a:gd name="T39" fmla="*/ 1 h 674"/>
                <a:gd name="T40" fmla="*/ 1 w 1235"/>
                <a:gd name="T41" fmla="*/ 1 h 674"/>
                <a:gd name="T42" fmla="*/ 1 w 1235"/>
                <a:gd name="T43" fmla="*/ 1 h 674"/>
                <a:gd name="T44" fmla="*/ 1 w 1235"/>
                <a:gd name="T45" fmla="*/ 1 h 674"/>
                <a:gd name="T46" fmla="*/ 2 w 1235"/>
                <a:gd name="T47" fmla="*/ 1 h 674"/>
                <a:gd name="T48" fmla="*/ 2 w 1235"/>
                <a:gd name="T49" fmla="*/ 1 h 674"/>
                <a:gd name="T50" fmla="*/ 1 w 1235"/>
                <a:gd name="T51" fmla="*/ 0 h 674"/>
                <a:gd name="T52" fmla="*/ 1 w 1235"/>
                <a:gd name="T53" fmla="*/ 1 h 674"/>
                <a:gd name="T54" fmla="*/ 1 w 1235"/>
                <a:gd name="T55" fmla="*/ 1 h 674"/>
                <a:gd name="T56" fmla="*/ 1 w 1235"/>
                <a:gd name="T57" fmla="*/ 1 h 674"/>
                <a:gd name="T58" fmla="*/ 1 w 1235"/>
                <a:gd name="T59" fmla="*/ 1 h 674"/>
                <a:gd name="T60" fmla="*/ 1 w 1235"/>
                <a:gd name="T61" fmla="*/ 0 h 674"/>
                <a:gd name="T62" fmla="*/ 1 w 1235"/>
                <a:gd name="T63" fmla="*/ 0 h 674"/>
                <a:gd name="T64" fmla="*/ 1 w 1235"/>
                <a:gd name="T65" fmla="*/ 0 h 674"/>
                <a:gd name="T66" fmla="*/ 1 w 1235"/>
                <a:gd name="T67" fmla="*/ 1 h 674"/>
                <a:gd name="T68" fmla="*/ 1 w 1235"/>
                <a:gd name="T69" fmla="*/ 0 h 674"/>
                <a:gd name="T70" fmla="*/ 1 w 1235"/>
                <a:gd name="T71" fmla="*/ 0 h 674"/>
                <a:gd name="T72" fmla="*/ 1 w 1235"/>
                <a:gd name="T73" fmla="*/ 0 h 674"/>
                <a:gd name="T74" fmla="*/ 1 w 1235"/>
                <a:gd name="T75" fmla="*/ 0 h 674"/>
                <a:gd name="T76" fmla="*/ 1 w 1235"/>
                <a:gd name="T77" fmla="*/ 0 h 674"/>
                <a:gd name="T78" fmla="*/ 1 w 1235"/>
                <a:gd name="T79" fmla="*/ 0 h 674"/>
                <a:gd name="T80" fmla="*/ 1 w 1235"/>
                <a:gd name="T81" fmla="*/ 0 h 674"/>
                <a:gd name="T82" fmla="*/ 1 w 1235"/>
                <a:gd name="T83" fmla="*/ 0 h 674"/>
                <a:gd name="T84" fmla="*/ 1 w 1235"/>
                <a:gd name="T85" fmla="*/ 0 h 674"/>
                <a:gd name="T86" fmla="*/ 1 w 1235"/>
                <a:gd name="T87" fmla="*/ 0 h 674"/>
                <a:gd name="T88" fmla="*/ 1 w 1235"/>
                <a:gd name="T89" fmla="*/ 0 h 674"/>
                <a:gd name="T90" fmla="*/ 1 w 1235"/>
                <a:gd name="T91" fmla="*/ 0 h 674"/>
                <a:gd name="T92" fmla="*/ 1 w 1235"/>
                <a:gd name="T93" fmla="*/ 0 h 674"/>
                <a:gd name="T94" fmla="*/ 1 w 1235"/>
                <a:gd name="T95" fmla="*/ 0 h 674"/>
                <a:gd name="T96" fmla="*/ 1 w 1235"/>
                <a:gd name="T97" fmla="*/ 1 h 674"/>
                <a:gd name="T98" fmla="*/ 1 w 1235"/>
                <a:gd name="T99" fmla="*/ 1 h 674"/>
                <a:gd name="T100" fmla="*/ 1 w 1235"/>
                <a:gd name="T101" fmla="*/ 1 h 674"/>
                <a:gd name="T102" fmla="*/ 1 w 1235"/>
                <a:gd name="T103" fmla="*/ 1 h 674"/>
                <a:gd name="T104" fmla="*/ 1 w 1235"/>
                <a:gd name="T105" fmla="*/ 0 h 674"/>
                <a:gd name="T106" fmla="*/ 1 w 1235"/>
                <a:gd name="T107" fmla="*/ 0 h 674"/>
                <a:gd name="T108" fmla="*/ 1 w 1235"/>
                <a:gd name="T109" fmla="*/ 0 h 674"/>
                <a:gd name="T110" fmla="*/ 1 w 1235"/>
                <a:gd name="T111" fmla="*/ 0 h 674"/>
                <a:gd name="T112" fmla="*/ 1 w 1235"/>
                <a:gd name="T113" fmla="*/ 0 h 674"/>
                <a:gd name="T114" fmla="*/ 1 w 1235"/>
                <a:gd name="T115" fmla="*/ 0 h 674"/>
                <a:gd name="T116" fmla="*/ 1 w 1235"/>
                <a:gd name="T117" fmla="*/ 0 h 674"/>
                <a:gd name="T118" fmla="*/ 1 w 1235"/>
                <a:gd name="T119" fmla="*/ 0 h 674"/>
                <a:gd name="T120" fmla="*/ 0 w 1235"/>
                <a:gd name="T121" fmla="*/ 0 h 674"/>
                <a:gd name="T122" fmla="*/ 1 w 1235"/>
                <a:gd name="T123" fmla="*/ 0 h 674"/>
                <a:gd name="T124" fmla="*/ 1 w 1235"/>
                <a:gd name="T125" fmla="*/ 0 h 6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5"/>
                <a:gd name="T190" fmla="*/ 0 h 674"/>
                <a:gd name="T191" fmla="*/ 1235 w 1235"/>
                <a:gd name="T192" fmla="*/ 674 h 6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5" h="674">
                  <a:moveTo>
                    <a:pt x="1235" y="388"/>
                  </a:moveTo>
                  <a:lnTo>
                    <a:pt x="1235" y="671"/>
                  </a:lnTo>
                  <a:lnTo>
                    <a:pt x="919" y="674"/>
                  </a:lnTo>
                  <a:lnTo>
                    <a:pt x="911" y="653"/>
                  </a:lnTo>
                  <a:lnTo>
                    <a:pt x="896" y="638"/>
                  </a:lnTo>
                  <a:lnTo>
                    <a:pt x="883" y="619"/>
                  </a:lnTo>
                  <a:lnTo>
                    <a:pt x="874" y="606"/>
                  </a:lnTo>
                  <a:lnTo>
                    <a:pt x="866" y="583"/>
                  </a:lnTo>
                  <a:lnTo>
                    <a:pt x="864" y="569"/>
                  </a:lnTo>
                  <a:lnTo>
                    <a:pt x="860" y="556"/>
                  </a:lnTo>
                  <a:lnTo>
                    <a:pt x="856" y="541"/>
                  </a:lnTo>
                  <a:lnTo>
                    <a:pt x="855" y="521"/>
                  </a:lnTo>
                  <a:lnTo>
                    <a:pt x="855" y="508"/>
                  </a:lnTo>
                  <a:lnTo>
                    <a:pt x="851" y="489"/>
                  </a:lnTo>
                  <a:lnTo>
                    <a:pt x="848" y="472"/>
                  </a:lnTo>
                  <a:lnTo>
                    <a:pt x="841" y="460"/>
                  </a:lnTo>
                  <a:lnTo>
                    <a:pt x="833" y="447"/>
                  </a:lnTo>
                  <a:lnTo>
                    <a:pt x="822" y="436"/>
                  </a:lnTo>
                  <a:lnTo>
                    <a:pt x="808" y="429"/>
                  </a:lnTo>
                  <a:lnTo>
                    <a:pt x="790" y="426"/>
                  </a:lnTo>
                  <a:lnTo>
                    <a:pt x="770" y="426"/>
                  </a:lnTo>
                  <a:lnTo>
                    <a:pt x="739" y="426"/>
                  </a:lnTo>
                  <a:lnTo>
                    <a:pt x="716" y="426"/>
                  </a:lnTo>
                  <a:lnTo>
                    <a:pt x="701" y="426"/>
                  </a:lnTo>
                  <a:lnTo>
                    <a:pt x="654" y="428"/>
                  </a:lnTo>
                  <a:lnTo>
                    <a:pt x="615" y="428"/>
                  </a:lnTo>
                  <a:lnTo>
                    <a:pt x="575" y="428"/>
                  </a:lnTo>
                  <a:lnTo>
                    <a:pt x="511" y="429"/>
                  </a:lnTo>
                  <a:lnTo>
                    <a:pt x="492" y="419"/>
                  </a:lnTo>
                  <a:lnTo>
                    <a:pt x="492" y="401"/>
                  </a:lnTo>
                  <a:lnTo>
                    <a:pt x="482" y="378"/>
                  </a:lnTo>
                  <a:lnTo>
                    <a:pt x="453" y="364"/>
                  </a:lnTo>
                  <a:lnTo>
                    <a:pt x="416" y="370"/>
                  </a:lnTo>
                  <a:lnTo>
                    <a:pt x="380" y="370"/>
                  </a:lnTo>
                  <a:lnTo>
                    <a:pt x="368" y="365"/>
                  </a:lnTo>
                  <a:lnTo>
                    <a:pt x="368" y="350"/>
                  </a:lnTo>
                  <a:lnTo>
                    <a:pt x="368" y="336"/>
                  </a:lnTo>
                  <a:lnTo>
                    <a:pt x="360" y="309"/>
                  </a:lnTo>
                  <a:lnTo>
                    <a:pt x="345" y="301"/>
                  </a:lnTo>
                  <a:lnTo>
                    <a:pt x="323" y="300"/>
                  </a:lnTo>
                  <a:lnTo>
                    <a:pt x="305" y="300"/>
                  </a:lnTo>
                  <a:lnTo>
                    <a:pt x="288" y="300"/>
                  </a:lnTo>
                  <a:lnTo>
                    <a:pt x="273" y="300"/>
                  </a:lnTo>
                  <a:lnTo>
                    <a:pt x="263" y="296"/>
                  </a:lnTo>
                  <a:lnTo>
                    <a:pt x="264" y="283"/>
                  </a:lnTo>
                  <a:lnTo>
                    <a:pt x="264" y="263"/>
                  </a:lnTo>
                  <a:lnTo>
                    <a:pt x="264" y="248"/>
                  </a:lnTo>
                  <a:lnTo>
                    <a:pt x="261" y="225"/>
                  </a:lnTo>
                  <a:lnTo>
                    <a:pt x="218" y="222"/>
                  </a:lnTo>
                  <a:lnTo>
                    <a:pt x="166" y="219"/>
                  </a:lnTo>
                  <a:lnTo>
                    <a:pt x="125" y="217"/>
                  </a:lnTo>
                  <a:lnTo>
                    <a:pt x="116" y="212"/>
                  </a:lnTo>
                  <a:lnTo>
                    <a:pt x="112" y="191"/>
                  </a:lnTo>
                  <a:lnTo>
                    <a:pt x="114" y="164"/>
                  </a:lnTo>
                  <a:lnTo>
                    <a:pt x="101" y="143"/>
                  </a:lnTo>
                  <a:lnTo>
                    <a:pt x="89" y="129"/>
                  </a:lnTo>
                  <a:lnTo>
                    <a:pt x="56" y="129"/>
                  </a:lnTo>
                  <a:lnTo>
                    <a:pt x="20" y="129"/>
                  </a:lnTo>
                  <a:lnTo>
                    <a:pt x="10" y="128"/>
                  </a:lnTo>
                  <a:lnTo>
                    <a:pt x="6" y="110"/>
                  </a:lnTo>
                  <a:lnTo>
                    <a:pt x="4" y="87"/>
                  </a:lnTo>
                  <a:lnTo>
                    <a:pt x="4" y="53"/>
                  </a:lnTo>
                  <a:lnTo>
                    <a:pt x="4" y="41"/>
                  </a:lnTo>
                  <a:lnTo>
                    <a:pt x="0" y="24"/>
                  </a:lnTo>
                  <a:lnTo>
                    <a:pt x="8" y="9"/>
                  </a:lnTo>
                  <a:lnTo>
                    <a:pt x="21" y="9"/>
                  </a:lnTo>
                  <a:lnTo>
                    <a:pt x="486" y="3"/>
                  </a:lnTo>
                  <a:lnTo>
                    <a:pt x="585" y="2"/>
                  </a:lnTo>
                  <a:lnTo>
                    <a:pt x="653" y="0"/>
                  </a:lnTo>
                  <a:lnTo>
                    <a:pt x="704" y="3"/>
                  </a:lnTo>
                  <a:lnTo>
                    <a:pt x="739" y="3"/>
                  </a:lnTo>
                  <a:lnTo>
                    <a:pt x="774" y="0"/>
                  </a:lnTo>
                  <a:lnTo>
                    <a:pt x="807" y="0"/>
                  </a:lnTo>
                  <a:lnTo>
                    <a:pt x="856" y="2"/>
                  </a:lnTo>
                  <a:lnTo>
                    <a:pt x="881" y="13"/>
                  </a:lnTo>
                  <a:lnTo>
                    <a:pt x="904" y="26"/>
                  </a:lnTo>
                  <a:lnTo>
                    <a:pt x="921" y="43"/>
                  </a:lnTo>
                  <a:lnTo>
                    <a:pt x="936" y="76"/>
                  </a:lnTo>
                  <a:lnTo>
                    <a:pt x="945" y="100"/>
                  </a:lnTo>
                  <a:lnTo>
                    <a:pt x="962" y="138"/>
                  </a:lnTo>
                  <a:lnTo>
                    <a:pt x="969" y="166"/>
                  </a:lnTo>
                  <a:lnTo>
                    <a:pt x="980" y="191"/>
                  </a:lnTo>
                  <a:lnTo>
                    <a:pt x="992" y="229"/>
                  </a:lnTo>
                  <a:lnTo>
                    <a:pt x="1007" y="261"/>
                  </a:lnTo>
                  <a:lnTo>
                    <a:pt x="1028" y="296"/>
                  </a:lnTo>
                  <a:lnTo>
                    <a:pt x="1047" y="322"/>
                  </a:lnTo>
                  <a:lnTo>
                    <a:pt x="1076" y="347"/>
                  </a:lnTo>
                  <a:lnTo>
                    <a:pt x="1101" y="365"/>
                  </a:lnTo>
                  <a:lnTo>
                    <a:pt x="1124" y="375"/>
                  </a:lnTo>
                  <a:lnTo>
                    <a:pt x="1163" y="382"/>
                  </a:lnTo>
                  <a:lnTo>
                    <a:pt x="1197" y="383"/>
                  </a:lnTo>
                  <a:lnTo>
                    <a:pt x="1235" y="388"/>
                  </a:lnTo>
                  <a:close/>
                  <a:moveTo>
                    <a:pt x="1195" y="648"/>
                  </a:moveTo>
                  <a:lnTo>
                    <a:pt x="1183" y="648"/>
                  </a:lnTo>
                  <a:lnTo>
                    <a:pt x="1171" y="648"/>
                  </a:lnTo>
                  <a:lnTo>
                    <a:pt x="1159" y="648"/>
                  </a:lnTo>
                  <a:lnTo>
                    <a:pt x="1147" y="648"/>
                  </a:lnTo>
                  <a:lnTo>
                    <a:pt x="1147" y="653"/>
                  </a:lnTo>
                  <a:lnTo>
                    <a:pt x="1146" y="657"/>
                  </a:lnTo>
                  <a:lnTo>
                    <a:pt x="1146" y="664"/>
                  </a:lnTo>
                  <a:lnTo>
                    <a:pt x="1147" y="667"/>
                  </a:lnTo>
                  <a:lnTo>
                    <a:pt x="1151" y="667"/>
                  </a:lnTo>
                  <a:lnTo>
                    <a:pt x="1159" y="667"/>
                  </a:lnTo>
                  <a:lnTo>
                    <a:pt x="1168" y="667"/>
                  </a:lnTo>
                  <a:lnTo>
                    <a:pt x="1178" y="667"/>
                  </a:lnTo>
                  <a:lnTo>
                    <a:pt x="1188" y="667"/>
                  </a:lnTo>
                  <a:lnTo>
                    <a:pt x="1197" y="667"/>
                  </a:lnTo>
                  <a:lnTo>
                    <a:pt x="1203" y="667"/>
                  </a:lnTo>
                  <a:lnTo>
                    <a:pt x="1206" y="667"/>
                  </a:lnTo>
                  <a:lnTo>
                    <a:pt x="1207" y="665"/>
                  </a:lnTo>
                  <a:lnTo>
                    <a:pt x="1206" y="659"/>
                  </a:lnTo>
                  <a:lnTo>
                    <a:pt x="1206" y="652"/>
                  </a:lnTo>
                  <a:lnTo>
                    <a:pt x="1205" y="649"/>
                  </a:lnTo>
                  <a:lnTo>
                    <a:pt x="1202" y="648"/>
                  </a:lnTo>
                  <a:lnTo>
                    <a:pt x="1195" y="648"/>
                  </a:lnTo>
                  <a:close/>
                  <a:moveTo>
                    <a:pt x="1125" y="647"/>
                  </a:moveTo>
                  <a:lnTo>
                    <a:pt x="1114" y="647"/>
                  </a:lnTo>
                  <a:lnTo>
                    <a:pt x="1103" y="647"/>
                  </a:lnTo>
                  <a:lnTo>
                    <a:pt x="1099" y="647"/>
                  </a:lnTo>
                  <a:lnTo>
                    <a:pt x="1096" y="647"/>
                  </a:lnTo>
                  <a:lnTo>
                    <a:pt x="1096" y="649"/>
                  </a:lnTo>
                  <a:lnTo>
                    <a:pt x="1097" y="654"/>
                  </a:lnTo>
                  <a:lnTo>
                    <a:pt x="1098" y="659"/>
                  </a:lnTo>
                  <a:lnTo>
                    <a:pt x="1099" y="666"/>
                  </a:lnTo>
                  <a:lnTo>
                    <a:pt x="1109" y="666"/>
                  </a:lnTo>
                  <a:lnTo>
                    <a:pt x="1116" y="666"/>
                  </a:lnTo>
                  <a:lnTo>
                    <a:pt x="1125" y="666"/>
                  </a:lnTo>
                  <a:lnTo>
                    <a:pt x="1135" y="666"/>
                  </a:lnTo>
                  <a:lnTo>
                    <a:pt x="1135" y="661"/>
                  </a:lnTo>
                  <a:lnTo>
                    <a:pt x="1135" y="657"/>
                  </a:lnTo>
                  <a:lnTo>
                    <a:pt x="1136" y="650"/>
                  </a:lnTo>
                  <a:lnTo>
                    <a:pt x="1135" y="647"/>
                  </a:lnTo>
                  <a:lnTo>
                    <a:pt x="1132" y="647"/>
                  </a:lnTo>
                  <a:lnTo>
                    <a:pt x="1125" y="647"/>
                  </a:lnTo>
                  <a:close/>
                  <a:moveTo>
                    <a:pt x="1078" y="646"/>
                  </a:moveTo>
                  <a:lnTo>
                    <a:pt x="1067" y="646"/>
                  </a:lnTo>
                  <a:lnTo>
                    <a:pt x="1056" y="646"/>
                  </a:lnTo>
                  <a:lnTo>
                    <a:pt x="1051" y="645"/>
                  </a:lnTo>
                  <a:lnTo>
                    <a:pt x="1047" y="646"/>
                  </a:lnTo>
                  <a:lnTo>
                    <a:pt x="1046" y="648"/>
                  </a:lnTo>
                  <a:lnTo>
                    <a:pt x="1047" y="654"/>
                  </a:lnTo>
                  <a:lnTo>
                    <a:pt x="1049" y="658"/>
                  </a:lnTo>
                  <a:lnTo>
                    <a:pt x="1050" y="665"/>
                  </a:lnTo>
                  <a:lnTo>
                    <a:pt x="1066" y="665"/>
                  </a:lnTo>
                  <a:lnTo>
                    <a:pt x="1079" y="665"/>
                  </a:lnTo>
                  <a:lnTo>
                    <a:pt x="1087" y="665"/>
                  </a:lnTo>
                  <a:lnTo>
                    <a:pt x="1091" y="664"/>
                  </a:lnTo>
                  <a:lnTo>
                    <a:pt x="1091" y="660"/>
                  </a:lnTo>
                  <a:lnTo>
                    <a:pt x="1089" y="653"/>
                  </a:lnTo>
                  <a:lnTo>
                    <a:pt x="1088" y="647"/>
                  </a:lnTo>
                  <a:lnTo>
                    <a:pt x="1087" y="645"/>
                  </a:lnTo>
                  <a:lnTo>
                    <a:pt x="1085" y="645"/>
                  </a:lnTo>
                  <a:lnTo>
                    <a:pt x="1078" y="646"/>
                  </a:lnTo>
                  <a:close/>
                  <a:moveTo>
                    <a:pt x="1038" y="646"/>
                  </a:moveTo>
                  <a:lnTo>
                    <a:pt x="1026" y="646"/>
                  </a:lnTo>
                  <a:lnTo>
                    <a:pt x="1015" y="646"/>
                  </a:lnTo>
                  <a:lnTo>
                    <a:pt x="1005" y="646"/>
                  </a:lnTo>
                  <a:lnTo>
                    <a:pt x="994" y="646"/>
                  </a:lnTo>
                  <a:lnTo>
                    <a:pt x="987" y="645"/>
                  </a:lnTo>
                  <a:lnTo>
                    <a:pt x="984" y="645"/>
                  </a:lnTo>
                  <a:lnTo>
                    <a:pt x="983" y="647"/>
                  </a:lnTo>
                  <a:lnTo>
                    <a:pt x="982" y="653"/>
                  </a:lnTo>
                  <a:lnTo>
                    <a:pt x="982" y="659"/>
                  </a:lnTo>
                  <a:lnTo>
                    <a:pt x="983" y="662"/>
                  </a:lnTo>
                  <a:lnTo>
                    <a:pt x="987" y="664"/>
                  </a:lnTo>
                  <a:lnTo>
                    <a:pt x="996" y="665"/>
                  </a:lnTo>
                  <a:lnTo>
                    <a:pt x="1012" y="665"/>
                  </a:lnTo>
                  <a:lnTo>
                    <a:pt x="1028" y="665"/>
                  </a:lnTo>
                  <a:lnTo>
                    <a:pt x="1035" y="665"/>
                  </a:lnTo>
                  <a:lnTo>
                    <a:pt x="1039" y="664"/>
                  </a:lnTo>
                  <a:lnTo>
                    <a:pt x="1039" y="659"/>
                  </a:lnTo>
                  <a:lnTo>
                    <a:pt x="1038" y="652"/>
                  </a:lnTo>
                  <a:lnTo>
                    <a:pt x="1038" y="649"/>
                  </a:lnTo>
                  <a:lnTo>
                    <a:pt x="1038" y="646"/>
                  </a:lnTo>
                  <a:close/>
                  <a:moveTo>
                    <a:pt x="1226" y="625"/>
                  </a:moveTo>
                  <a:lnTo>
                    <a:pt x="1221" y="625"/>
                  </a:lnTo>
                  <a:lnTo>
                    <a:pt x="1218" y="625"/>
                  </a:lnTo>
                  <a:lnTo>
                    <a:pt x="1217" y="626"/>
                  </a:lnTo>
                  <a:lnTo>
                    <a:pt x="1216" y="630"/>
                  </a:lnTo>
                  <a:lnTo>
                    <a:pt x="1216" y="634"/>
                  </a:lnTo>
                  <a:lnTo>
                    <a:pt x="1216" y="635"/>
                  </a:lnTo>
                  <a:lnTo>
                    <a:pt x="1218" y="636"/>
                  </a:lnTo>
                  <a:lnTo>
                    <a:pt x="1221" y="636"/>
                  </a:lnTo>
                  <a:lnTo>
                    <a:pt x="1227" y="636"/>
                  </a:lnTo>
                  <a:lnTo>
                    <a:pt x="1232" y="636"/>
                  </a:lnTo>
                  <a:lnTo>
                    <a:pt x="1231" y="634"/>
                  </a:lnTo>
                  <a:lnTo>
                    <a:pt x="1231" y="632"/>
                  </a:lnTo>
                  <a:lnTo>
                    <a:pt x="1231" y="627"/>
                  </a:lnTo>
                  <a:lnTo>
                    <a:pt x="1231" y="626"/>
                  </a:lnTo>
                  <a:lnTo>
                    <a:pt x="1230" y="625"/>
                  </a:lnTo>
                  <a:lnTo>
                    <a:pt x="1226" y="625"/>
                  </a:lnTo>
                  <a:close/>
                  <a:moveTo>
                    <a:pt x="1192" y="620"/>
                  </a:moveTo>
                  <a:lnTo>
                    <a:pt x="1183" y="620"/>
                  </a:lnTo>
                  <a:lnTo>
                    <a:pt x="1174" y="620"/>
                  </a:lnTo>
                  <a:lnTo>
                    <a:pt x="1166" y="620"/>
                  </a:lnTo>
                  <a:lnTo>
                    <a:pt x="1157" y="620"/>
                  </a:lnTo>
                  <a:lnTo>
                    <a:pt x="1149" y="619"/>
                  </a:lnTo>
                  <a:lnTo>
                    <a:pt x="1145" y="619"/>
                  </a:lnTo>
                  <a:lnTo>
                    <a:pt x="1144" y="620"/>
                  </a:lnTo>
                  <a:lnTo>
                    <a:pt x="1144" y="622"/>
                  </a:lnTo>
                  <a:lnTo>
                    <a:pt x="1143" y="624"/>
                  </a:lnTo>
                  <a:lnTo>
                    <a:pt x="1144" y="629"/>
                  </a:lnTo>
                  <a:lnTo>
                    <a:pt x="1144" y="635"/>
                  </a:lnTo>
                  <a:lnTo>
                    <a:pt x="1145" y="638"/>
                  </a:lnTo>
                  <a:lnTo>
                    <a:pt x="1148" y="638"/>
                  </a:lnTo>
                  <a:lnTo>
                    <a:pt x="1156" y="638"/>
                  </a:lnTo>
                  <a:lnTo>
                    <a:pt x="1166" y="638"/>
                  </a:lnTo>
                  <a:lnTo>
                    <a:pt x="1175" y="638"/>
                  </a:lnTo>
                  <a:lnTo>
                    <a:pt x="1185" y="638"/>
                  </a:lnTo>
                  <a:lnTo>
                    <a:pt x="1195" y="638"/>
                  </a:lnTo>
                  <a:lnTo>
                    <a:pt x="1201" y="638"/>
                  </a:lnTo>
                  <a:lnTo>
                    <a:pt x="1202" y="637"/>
                  </a:lnTo>
                  <a:lnTo>
                    <a:pt x="1202" y="634"/>
                  </a:lnTo>
                  <a:lnTo>
                    <a:pt x="1201" y="627"/>
                  </a:lnTo>
                  <a:lnTo>
                    <a:pt x="1201" y="622"/>
                  </a:lnTo>
                  <a:lnTo>
                    <a:pt x="1200" y="620"/>
                  </a:lnTo>
                  <a:lnTo>
                    <a:pt x="1197" y="620"/>
                  </a:lnTo>
                  <a:lnTo>
                    <a:pt x="1192" y="620"/>
                  </a:lnTo>
                  <a:close/>
                  <a:moveTo>
                    <a:pt x="1128" y="618"/>
                  </a:moveTo>
                  <a:lnTo>
                    <a:pt x="1113" y="618"/>
                  </a:lnTo>
                  <a:lnTo>
                    <a:pt x="1098" y="619"/>
                  </a:lnTo>
                  <a:lnTo>
                    <a:pt x="1093" y="618"/>
                  </a:lnTo>
                  <a:lnTo>
                    <a:pt x="1090" y="618"/>
                  </a:lnTo>
                  <a:lnTo>
                    <a:pt x="1089" y="619"/>
                  </a:lnTo>
                  <a:lnTo>
                    <a:pt x="1088" y="620"/>
                  </a:lnTo>
                  <a:lnTo>
                    <a:pt x="1089" y="622"/>
                  </a:lnTo>
                  <a:lnTo>
                    <a:pt x="1089" y="625"/>
                  </a:lnTo>
                  <a:lnTo>
                    <a:pt x="1091" y="634"/>
                  </a:lnTo>
                  <a:lnTo>
                    <a:pt x="1092" y="637"/>
                  </a:lnTo>
                  <a:lnTo>
                    <a:pt x="1096" y="637"/>
                  </a:lnTo>
                  <a:lnTo>
                    <a:pt x="1104" y="637"/>
                  </a:lnTo>
                  <a:lnTo>
                    <a:pt x="1116" y="637"/>
                  </a:lnTo>
                  <a:lnTo>
                    <a:pt x="1128" y="637"/>
                  </a:lnTo>
                  <a:lnTo>
                    <a:pt x="1133" y="637"/>
                  </a:lnTo>
                  <a:lnTo>
                    <a:pt x="1135" y="637"/>
                  </a:lnTo>
                  <a:lnTo>
                    <a:pt x="1135" y="635"/>
                  </a:lnTo>
                  <a:lnTo>
                    <a:pt x="1135" y="630"/>
                  </a:lnTo>
                  <a:lnTo>
                    <a:pt x="1135" y="624"/>
                  </a:lnTo>
                  <a:lnTo>
                    <a:pt x="1135" y="621"/>
                  </a:lnTo>
                  <a:lnTo>
                    <a:pt x="1134" y="620"/>
                  </a:lnTo>
                  <a:lnTo>
                    <a:pt x="1133" y="619"/>
                  </a:lnTo>
                  <a:lnTo>
                    <a:pt x="1131" y="619"/>
                  </a:lnTo>
                  <a:lnTo>
                    <a:pt x="1128" y="618"/>
                  </a:lnTo>
                  <a:close/>
                  <a:moveTo>
                    <a:pt x="1069" y="616"/>
                  </a:moveTo>
                  <a:lnTo>
                    <a:pt x="1055" y="616"/>
                  </a:lnTo>
                  <a:lnTo>
                    <a:pt x="1042" y="616"/>
                  </a:lnTo>
                  <a:lnTo>
                    <a:pt x="1034" y="616"/>
                  </a:lnTo>
                  <a:lnTo>
                    <a:pt x="1031" y="616"/>
                  </a:lnTo>
                  <a:lnTo>
                    <a:pt x="1030" y="618"/>
                  </a:lnTo>
                  <a:lnTo>
                    <a:pt x="1030" y="620"/>
                  </a:lnTo>
                  <a:lnTo>
                    <a:pt x="1030" y="622"/>
                  </a:lnTo>
                  <a:lnTo>
                    <a:pt x="1030" y="626"/>
                  </a:lnTo>
                  <a:lnTo>
                    <a:pt x="1031" y="631"/>
                  </a:lnTo>
                  <a:lnTo>
                    <a:pt x="1031" y="636"/>
                  </a:lnTo>
                  <a:lnTo>
                    <a:pt x="1047" y="636"/>
                  </a:lnTo>
                  <a:lnTo>
                    <a:pt x="1064" y="636"/>
                  </a:lnTo>
                  <a:lnTo>
                    <a:pt x="1073" y="636"/>
                  </a:lnTo>
                  <a:lnTo>
                    <a:pt x="1078" y="636"/>
                  </a:lnTo>
                  <a:lnTo>
                    <a:pt x="1079" y="636"/>
                  </a:lnTo>
                  <a:lnTo>
                    <a:pt x="1080" y="634"/>
                  </a:lnTo>
                  <a:lnTo>
                    <a:pt x="1080" y="631"/>
                  </a:lnTo>
                  <a:lnTo>
                    <a:pt x="1080" y="626"/>
                  </a:lnTo>
                  <a:lnTo>
                    <a:pt x="1079" y="620"/>
                  </a:lnTo>
                  <a:lnTo>
                    <a:pt x="1078" y="618"/>
                  </a:lnTo>
                  <a:lnTo>
                    <a:pt x="1076" y="616"/>
                  </a:lnTo>
                  <a:lnTo>
                    <a:pt x="1069" y="616"/>
                  </a:lnTo>
                  <a:close/>
                  <a:moveTo>
                    <a:pt x="1007" y="616"/>
                  </a:moveTo>
                  <a:lnTo>
                    <a:pt x="992" y="616"/>
                  </a:lnTo>
                  <a:lnTo>
                    <a:pt x="975" y="616"/>
                  </a:lnTo>
                  <a:lnTo>
                    <a:pt x="970" y="616"/>
                  </a:lnTo>
                  <a:lnTo>
                    <a:pt x="969" y="618"/>
                  </a:lnTo>
                  <a:lnTo>
                    <a:pt x="968" y="621"/>
                  </a:lnTo>
                  <a:lnTo>
                    <a:pt x="967" y="626"/>
                  </a:lnTo>
                  <a:lnTo>
                    <a:pt x="967" y="630"/>
                  </a:lnTo>
                  <a:lnTo>
                    <a:pt x="967" y="632"/>
                  </a:lnTo>
                  <a:lnTo>
                    <a:pt x="967" y="633"/>
                  </a:lnTo>
                  <a:lnTo>
                    <a:pt x="968" y="634"/>
                  </a:lnTo>
                  <a:lnTo>
                    <a:pt x="971" y="636"/>
                  </a:lnTo>
                  <a:lnTo>
                    <a:pt x="976" y="636"/>
                  </a:lnTo>
                  <a:lnTo>
                    <a:pt x="988" y="636"/>
                  </a:lnTo>
                  <a:lnTo>
                    <a:pt x="1004" y="636"/>
                  </a:lnTo>
                  <a:lnTo>
                    <a:pt x="1011" y="637"/>
                  </a:lnTo>
                  <a:lnTo>
                    <a:pt x="1016" y="637"/>
                  </a:lnTo>
                  <a:lnTo>
                    <a:pt x="1017" y="636"/>
                  </a:lnTo>
                  <a:lnTo>
                    <a:pt x="1018" y="634"/>
                  </a:lnTo>
                  <a:lnTo>
                    <a:pt x="1018" y="631"/>
                  </a:lnTo>
                  <a:lnTo>
                    <a:pt x="1018" y="626"/>
                  </a:lnTo>
                  <a:lnTo>
                    <a:pt x="1017" y="620"/>
                  </a:lnTo>
                  <a:lnTo>
                    <a:pt x="1016" y="618"/>
                  </a:lnTo>
                  <a:lnTo>
                    <a:pt x="1014" y="616"/>
                  </a:lnTo>
                  <a:lnTo>
                    <a:pt x="1007" y="616"/>
                  </a:lnTo>
                  <a:close/>
                  <a:moveTo>
                    <a:pt x="1224" y="598"/>
                  </a:moveTo>
                  <a:lnTo>
                    <a:pt x="1216" y="598"/>
                  </a:lnTo>
                  <a:lnTo>
                    <a:pt x="1208" y="598"/>
                  </a:lnTo>
                  <a:lnTo>
                    <a:pt x="1208" y="600"/>
                  </a:lnTo>
                  <a:lnTo>
                    <a:pt x="1208" y="601"/>
                  </a:lnTo>
                  <a:lnTo>
                    <a:pt x="1208" y="606"/>
                  </a:lnTo>
                  <a:lnTo>
                    <a:pt x="1208" y="608"/>
                  </a:lnTo>
                  <a:lnTo>
                    <a:pt x="1210" y="608"/>
                  </a:lnTo>
                  <a:lnTo>
                    <a:pt x="1215" y="608"/>
                  </a:lnTo>
                  <a:lnTo>
                    <a:pt x="1220" y="608"/>
                  </a:lnTo>
                  <a:lnTo>
                    <a:pt x="1226" y="608"/>
                  </a:lnTo>
                  <a:lnTo>
                    <a:pt x="1229" y="608"/>
                  </a:lnTo>
                  <a:lnTo>
                    <a:pt x="1231" y="608"/>
                  </a:lnTo>
                  <a:lnTo>
                    <a:pt x="1232" y="607"/>
                  </a:lnTo>
                  <a:lnTo>
                    <a:pt x="1232" y="604"/>
                  </a:lnTo>
                  <a:lnTo>
                    <a:pt x="1232" y="599"/>
                  </a:lnTo>
                  <a:lnTo>
                    <a:pt x="1231" y="598"/>
                  </a:lnTo>
                  <a:lnTo>
                    <a:pt x="1228" y="598"/>
                  </a:lnTo>
                  <a:lnTo>
                    <a:pt x="1224" y="598"/>
                  </a:lnTo>
                  <a:close/>
                  <a:moveTo>
                    <a:pt x="1179" y="592"/>
                  </a:moveTo>
                  <a:lnTo>
                    <a:pt x="1169" y="592"/>
                  </a:lnTo>
                  <a:lnTo>
                    <a:pt x="1159" y="592"/>
                  </a:lnTo>
                  <a:lnTo>
                    <a:pt x="1148" y="592"/>
                  </a:lnTo>
                  <a:lnTo>
                    <a:pt x="1137" y="592"/>
                  </a:lnTo>
                  <a:lnTo>
                    <a:pt x="1137" y="597"/>
                  </a:lnTo>
                  <a:lnTo>
                    <a:pt x="1137" y="600"/>
                  </a:lnTo>
                  <a:lnTo>
                    <a:pt x="1136" y="607"/>
                  </a:lnTo>
                  <a:lnTo>
                    <a:pt x="1137" y="609"/>
                  </a:lnTo>
                  <a:lnTo>
                    <a:pt x="1139" y="610"/>
                  </a:lnTo>
                  <a:lnTo>
                    <a:pt x="1146" y="610"/>
                  </a:lnTo>
                  <a:lnTo>
                    <a:pt x="1156" y="609"/>
                  </a:lnTo>
                  <a:lnTo>
                    <a:pt x="1165" y="609"/>
                  </a:lnTo>
                  <a:lnTo>
                    <a:pt x="1174" y="609"/>
                  </a:lnTo>
                  <a:lnTo>
                    <a:pt x="1183" y="609"/>
                  </a:lnTo>
                  <a:lnTo>
                    <a:pt x="1191" y="610"/>
                  </a:lnTo>
                  <a:lnTo>
                    <a:pt x="1194" y="609"/>
                  </a:lnTo>
                  <a:lnTo>
                    <a:pt x="1194" y="606"/>
                  </a:lnTo>
                  <a:lnTo>
                    <a:pt x="1193" y="599"/>
                  </a:lnTo>
                  <a:lnTo>
                    <a:pt x="1193" y="596"/>
                  </a:lnTo>
                  <a:lnTo>
                    <a:pt x="1192" y="594"/>
                  </a:lnTo>
                  <a:lnTo>
                    <a:pt x="1191" y="592"/>
                  </a:lnTo>
                  <a:lnTo>
                    <a:pt x="1189" y="592"/>
                  </a:lnTo>
                  <a:lnTo>
                    <a:pt x="1185" y="592"/>
                  </a:lnTo>
                  <a:lnTo>
                    <a:pt x="1179" y="592"/>
                  </a:lnTo>
                  <a:close/>
                  <a:moveTo>
                    <a:pt x="1116" y="591"/>
                  </a:moveTo>
                  <a:lnTo>
                    <a:pt x="1109" y="591"/>
                  </a:lnTo>
                  <a:lnTo>
                    <a:pt x="1100" y="591"/>
                  </a:lnTo>
                  <a:lnTo>
                    <a:pt x="1092" y="591"/>
                  </a:lnTo>
                  <a:lnTo>
                    <a:pt x="1084" y="591"/>
                  </a:lnTo>
                  <a:lnTo>
                    <a:pt x="1084" y="595"/>
                  </a:lnTo>
                  <a:lnTo>
                    <a:pt x="1084" y="598"/>
                  </a:lnTo>
                  <a:lnTo>
                    <a:pt x="1082" y="603"/>
                  </a:lnTo>
                  <a:lnTo>
                    <a:pt x="1082" y="607"/>
                  </a:lnTo>
                  <a:lnTo>
                    <a:pt x="1085" y="609"/>
                  </a:lnTo>
                  <a:lnTo>
                    <a:pt x="1090" y="609"/>
                  </a:lnTo>
                  <a:lnTo>
                    <a:pt x="1104" y="609"/>
                  </a:lnTo>
                  <a:lnTo>
                    <a:pt x="1117" y="609"/>
                  </a:lnTo>
                  <a:lnTo>
                    <a:pt x="1125" y="609"/>
                  </a:lnTo>
                  <a:lnTo>
                    <a:pt x="1128" y="608"/>
                  </a:lnTo>
                  <a:lnTo>
                    <a:pt x="1128" y="604"/>
                  </a:lnTo>
                  <a:lnTo>
                    <a:pt x="1128" y="597"/>
                  </a:lnTo>
                  <a:lnTo>
                    <a:pt x="1127" y="595"/>
                  </a:lnTo>
                  <a:lnTo>
                    <a:pt x="1127" y="592"/>
                  </a:lnTo>
                  <a:lnTo>
                    <a:pt x="1126" y="591"/>
                  </a:lnTo>
                  <a:lnTo>
                    <a:pt x="1125" y="591"/>
                  </a:lnTo>
                  <a:lnTo>
                    <a:pt x="1122" y="591"/>
                  </a:lnTo>
                  <a:lnTo>
                    <a:pt x="1116" y="591"/>
                  </a:lnTo>
                  <a:close/>
                  <a:moveTo>
                    <a:pt x="1058" y="590"/>
                  </a:moveTo>
                  <a:lnTo>
                    <a:pt x="1046" y="590"/>
                  </a:lnTo>
                  <a:lnTo>
                    <a:pt x="1034" y="590"/>
                  </a:lnTo>
                  <a:lnTo>
                    <a:pt x="1027" y="590"/>
                  </a:lnTo>
                  <a:lnTo>
                    <a:pt x="1022" y="590"/>
                  </a:lnTo>
                  <a:lnTo>
                    <a:pt x="1021" y="591"/>
                  </a:lnTo>
                  <a:lnTo>
                    <a:pt x="1021" y="594"/>
                  </a:lnTo>
                  <a:lnTo>
                    <a:pt x="1021" y="597"/>
                  </a:lnTo>
                  <a:lnTo>
                    <a:pt x="1022" y="601"/>
                  </a:lnTo>
                  <a:lnTo>
                    <a:pt x="1022" y="604"/>
                  </a:lnTo>
                  <a:lnTo>
                    <a:pt x="1022" y="608"/>
                  </a:lnTo>
                  <a:lnTo>
                    <a:pt x="1032" y="608"/>
                  </a:lnTo>
                  <a:lnTo>
                    <a:pt x="1041" y="608"/>
                  </a:lnTo>
                  <a:lnTo>
                    <a:pt x="1051" y="608"/>
                  </a:lnTo>
                  <a:lnTo>
                    <a:pt x="1060" y="608"/>
                  </a:lnTo>
                  <a:lnTo>
                    <a:pt x="1066" y="608"/>
                  </a:lnTo>
                  <a:lnTo>
                    <a:pt x="1069" y="608"/>
                  </a:lnTo>
                  <a:lnTo>
                    <a:pt x="1070" y="606"/>
                  </a:lnTo>
                  <a:lnTo>
                    <a:pt x="1070" y="601"/>
                  </a:lnTo>
                  <a:lnTo>
                    <a:pt x="1069" y="595"/>
                  </a:lnTo>
                  <a:lnTo>
                    <a:pt x="1068" y="591"/>
                  </a:lnTo>
                  <a:lnTo>
                    <a:pt x="1065" y="590"/>
                  </a:lnTo>
                  <a:lnTo>
                    <a:pt x="1058" y="590"/>
                  </a:lnTo>
                  <a:close/>
                  <a:moveTo>
                    <a:pt x="1004" y="590"/>
                  </a:moveTo>
                  <a:lnTo>
                    <a:pt x="988" y="590"/>
                  </a:lnTo>
                  <a:lnTo>
                    <a:pt x="973" y="590"/>
                  </a:lnTo>
                  <a:lnTo>
                    <a:pt x="967" y="591"/>
                  </a:lnTo>
                  <a:lnTo>
                    <a:pt x="961" y="594"/>
                  </a:lnTo>
                  <a:lnTo>
                    <a:pt x="958" y="596"/>
                  </a:lnTo>
                  <a:lnTo>
                    <a:pt x="956" y="599"/>
                  </a:lnTo>
                  <a:lnTo>
                    <a:pt x="956" y="602"/>
                  </a:lnTo>
                  <a:lnTo>
                    <a:pt x="957" y="604"/>
                  </a:lnTo>
                  <a:lnTo>
                    <a:pt x="961" y="607"/>
                  </a:lnTo>
                  <a:lnTo>
                    <a:pt x="968" y="608"/>
                  </a:lnTo>
                  <a:lnTo>
                    <a:pt x="975" y="608"/>
                  </a:lnTo>
                  <a:lnTo>
                    <a:pt x="984" y="608"/>
                  </a:lnTo>
                  <a:lnTo>
                    <a:pt x="992" y="608"/>
                  </a:lnTo>
                  <a:lnTo>
                    <a:pt x="1000" y="608"/>
                  </a:lnTo>
                  <a:lnTo>
                    <a:pt x="1008" y="608"/>
                  </a:lnTo>
                  <a:lnTo>
                    <a:pt x="1012" y="607"/>
                  </a:lnTo>
                  <a:lnTo>
                    <a:pt x="1012" y="603"/>
                  </a:lnTo>
                  <a:lnTo>
                    <a:pt x="1012" y="596"/>
                  </a:lnTo>
                  <a:lnTo>
                    <a:pt x="1011" y="591"/>
                  </a:lnTo>
                  <a:lnTo>
                    <a:pt x="1010" y="590"/>
                  </a:lnTo>
                  <a:lnTo>
                    <a:pt x="1008" y="590"/>
                  </a:lnTo>
                  <a:lnTo>
                    <a:pt x="1004" y="590"/>
                  </a:lnTo>
                  <a:close/>
                  <a:moveTo>
                    <a:pt x="1224" y="574"/>
                  </a:moveTo>
                  <a:lnTo>
                    <a:pt x="1217" y="574"/>
                  </a:lnTo>
                  <a:lnTo>
                    <a:pt x="1212" y="574"/>
                  </a:lnTo>
                  <a:lnTo>
                    <a:pt x="1212" y="575"/>
                  </a:lnTo>
                  <a:lnTo>
                    <a:pt x="1212" y="577"/>
                  </a:lnTo>
                  <a:lnTo>
                    <a:pt x="1212" y="581"/>
                  </a:lnTo>
                  <a:lnTo>
                    <a:pt x="1212" y="583"/>
                  </a:lnTo>
                  <a:lnTo>
                    <a:pt x="1214" y="583"/>
                  </a:lnTo>
                  <a:lnTo>
                    <a:pt x="1218" y="583"/>
                  </a:lnTo>
                  <a:lnTo>
                    <a:pt x="1225" y="583"/>
                  </a:lnTo>
                  <a:lnTo>
                    <a:pt x="1232" y="583"/>
                  </a:lnTo>
                  <a:lnTo>
                    <a:pt x="1232" y="577"/>
                  </a:lnTo>
                  <a:lnTo>
                    <a:pt x="1231" y="574"/>
                  </a:lnTo>
                  <a:lnTo>
                    <a:pt x="1229" y="574"/>
                  </a:lnTo>
                  <a:lnTo>
                    <a:pt x="1224" y="574"/>
                  </a:lnTo>
                  <a:close/>
                  <a:moveTo>
                    <a:pt x="1192" y="567"/>
                  </a:moveTo>
                  <a:lnTo>
                    <a:pt x="1180" y="567"/>
                  </a:lnTo>
                  <a:lnTo>
                    <a:pt x="1168" y="567"/>
                  </a:lnTo>
                  <a:lnTo>
                    <a:pt x="1156" y="567"/>
                  </a:lnTo>
                  <a:lnTo>
                    <a:pt x="1144" y="567"/>
                  </a:lnTo>
                  <a:lnTo>
                    <a:pt x="1138" y="567"/>
                  </a:lnTo>
                  <a:lnTo>
                    <a:pt x="1135" y="568"/>
                  </a:lnTo>
                  <a:lnTo>
                    <a:pt x="1134" y="571"/>
                  </a:lnTo>
                  <a:lnTo>
                    <a:pt x="1134" y="575"/>
                  </a:lnTo>
                  <a:lnTo>
                    <a:pt x="1134" y="580"/>
                  </a:lnTo>
                  <a:lnTo>
                    <a:pt x="1135" y="583"/>
                  </a:lnTo>
                  <a:lnTo>
                    <a:pt x="1137" y="583"/>
                  </a:lnTo>
                  <a:lnTo>
                    <a:pt x="1143" y="583"/>
                  </a:lnTo>
                  <a:lnTo>
                    <a:pt x="1153" y="583"/>
                  </a:lnTo>
                  <a:lnTo>
                    <a:pt x="1162" y="583"/>
                  </a:lnTo>
                  <a:lnTo>
                    <a:pt x="1171" y="583"/>
                  </a:lnTo>
                  <a:lnTo>
                    <a:pt x="1181" y="583"/>
                  </a:lnTo>
                  <a:lnTo>
                    <a:pt x="1189" y="583"/>
                  </a:lnTo>
                  <a:lnTo>
                    <a:pt x="1192" y="583"/>
                  </a:lnTo>
                  <a:lnTo>
                    <a:pt x="1193" y="579"/>
                  </a:lnTo>
                  <a:lnTo>
                    <a:pt x="1192" y="572"/>
                  </a:lnTo>
                  <a:lnTo>
                    <a:pt x="1192" y="569"/>
                  </a:lnTo>
                  <a:lnTo>
                    <a:pt x="1192" y="567"/>
                  </a:lnTo>
                  <a:close/>
                  <a:moveTo>
                    <a:pt x="1123" y="567"/>
                  </a:moveTo>
                  <a:lnTo>
                    <a:pt x="1114" y="567"/>
                  </a:lnTo>
                  <a:lnTo>
                    <a:pt x="1105" y="567"/>
                  </a:lnTo>
                  <a:lnTo>
                    <a:pt x="1097" y="567"/>
                  </a:lnTo>
                  <a:lnTo>
                    <a:pt x="1088" y="567"/>
                  </a:lnTo>
                  <a:lnTo>
                    <a:pt x="1081" y="566"/>
                  </a:lnTo>
                  <a:lnTo>
                    <a:pt x="1077" y="566"/>
                  </a:lnTo>
                  <a:lnTo>
                    <a:pt x="1076" y="569"/>
                  </a:lnTo>
                  <a:lnTo>
                    <a:pt x="1075" y="575"/>
                  </a:lnTo>
                  <a:lnTo>
                    <a:pt x="1075" y="580"/>
                  </a:lnTo>
                  <a:lnTo>
                    <a:pt x="1076" y="581"/>
                  </a:lnTo>
                  <a:lnTo>
                    <a:pt x="1078" y="581"/>
                  </a:lnTo>
                  <a:lnTo>
                    <a:pt x="1084" y="581"/>
                  </a:lnTo>
                  <a:lnTo>
                    <a:pt x="1098" y="581"/>
                  </a:lnTo>
                  <a:lnTo>
                    <a:pt x="1112" y="581"/>
                  </a:lnTo>
                  <a:lnTo>
                    <a:pt x="1120" y="583"/>
                  </a:lnTo>
                  <a:lnTo>
                    <a:pt x="1123" y="581"/>
                  </a:lnTo>
                  <a:lnTo>
                    <a:pt x="1124" y="579"/>
                  </a:lnTo>
                  <a:lnTo>
                    <a:pt x="1124" y="573"/>
                  </a:lnTo>
                  <a:lnTo>
                    <a:pt x="1123" y="569"/>
                  </a:lnTo>
                  <a:lnTo>
                    <a:pt x="1123" y="567"/>
                  </a:lnTo>
                  <a:close/>
                  <a:moveTo>
                    <a:pt x="1062" y="566"/>
                  </a:moveTo>
                  <a:lnTo>
                    <a:pt x="1046" y="566"/>
                  </a:lnTo>
                  <a:lnTo>
                    <a:pt x="1032" y="566"/>
                  </a:lnTo>
                  <a:lnTo>
                    <a:pt x="1026" y="565"/>
                  </a:lnTo>
                  <a:lnTo>
                    <a:pt x="1021" y="565"/>
                  </a:lnTo>
                  <a:lnTo>
                    <a:pt x="1019" y="565"/>
                  </a:lnTo>
                  <a:lnTo>
                    <a:pt x="1018" y="566"/>
                  </a:lnTo>
                  <a:lnTo>
                    <a:pt x="1017" y="568"/>
                  </a:lnTo>
                  <a:lnTo>
                    <a:pt x="1017" y="572"/>
                  </a:lnTo>
                  <a:lnTo>
                    <a:pt x="1016" y="578"/>
                  </a:lnTo>
                  <a:lnTo>
                    <a:pt x="1017" y="580"/>
                  </a:lnTo>
                  <a:lnTo>
                    <a:pt x="1021" y="581"/>
                  </a:lnTo>
                  <a:lnTo>
                    <a:pt x="1028" y="580"/>
                  </a:lnTo>
                  <a:lnTo>
                    <a:pt x="1041" y="580"/>
                  </a:lnTo>
                  <a:lnTo>
                    <a:pt x="1055" y="580"/>
                  </a:lnTo>
                  <a:lnTo>
                    <a:pt x="1058" y="580"/>
                  </a:lnTo>
                  <a:lnTo>
                    <a:pt x="1063" y="580"/>
                  </a:lnTo>
                  <a:lnTo>
                    <a:pt x="1062" y="574"/>
                  </a:lnTo>
                  <a:lnTo>
                    <a:pt x="1062" y="566"/>
                  </a:lnTo>
                  <a:close/>
                  <a:moveTo>
                    <a:pt x="1005" y="566"/>
                  </a:moveTo>
                  <a:lnTo>
                    <a:pt x="991" y="566"/>
                  </a:lnTo>
                  <a:lnTo>
                    <a:pt x="976" y="566"/>
                  </a:lnTo>
                  <a:lnTo>
                    <a:pt x="962" y="566"/>
                  </a:lnTo>
                  <a:lnTo>
                    <a:pt x="948" y="566"/>
                  </a:lnTo>
                  <a:lnTo>
                    <a:pt x="947" y="568"/>
                  </a:lnTo>
                  <a:lnTo>
                    <a:pt x="947" y="571"/>
                  </a:lnTo>
                  <a:lnTo>
                    <a:pt x="947" y="577"/>
                  </a:lnTo>
                  <a:lnTo>
                    <a:pt x="947" y="580"/>
                  </a:lnTo>
                  <a:lnTo>
                    <a:pt x="950" y="580"/>
                  </a:lnTo>
                  <a:lnTo>
                    <a:pt x="958" y="580"/>
                  </a:lnTo>
                  <a:lnTo>
                    <a:pt x="967" y="580"/>
                  </a:lnTo>
                  <a:lnTo>
                    <a:pt x="976" y="580"/>
                  </a:lnTo>
                  <a:lnTo>
                    <a:pt x="985" y="580"/>
                  </a:lnTo>
                  <a:lnTo>
                    <a:pt x="994" y="580"/>
                  </a:lnTo>
                  <a:lnTo>
                    <a:pt x="1002" y="580"/>
                  </a:lnTo>
                  <a:lnTo>
                    <a:pt x="1005" y="580"/>
                  </a:lnTo>
                  <a:lnTo>
                    <a:pt x="1006" y="577"/>
                  </a:lnTo>
                  <a:lnTo>
                    <a:pt x="1005" y="569"/>
                  </a:lnTo>
                  <a:lnTo>
                    <a:pt x="1005" y="567"/>
                  </a:lnTo>
                  <a:lnTo>
                    <a:pt x="1005" y="566"/>
                  </a:lnTo>
                  <a:close/>
                  <a:moveTo>
                    <a:pt x="1232" y="546"/>
                  </a:moveTo>
                  <a:lnTo>
                    <a:pt x="1225" y="546"/>
                  </a:lnTo>
                  <a:lnTo>
                    <a:pt x="1218" y="546"/>
                  </a:lnTo>
                  <a:lnTo>
                    <a:pt x="1214" y="545"/>
                  </a:lnTo>
                  <a:lnTo>
                    <a:pt x="1213" y="546"/>
                  </a:lnTo>
                  <a:lnTo>
                    <a:pt x="1212" y="548"/>
                  </a:lnTo>
                  <a:lnTo>
                    <a:pt x="1212" y="551"/>
                  </a:lnTo>
                  <a:lnTo>
                    <a:pt x="1212" y="553"/>
                  </a:lnTo>
                  <a:lnTo>
                    <a:pt x="1212" y="556"/>
                  </a:lnTo>
                  <a:lnTo>
                    <a:pt x="1218" y="556"/>
                  </a:lnTo>
                  <a:lnTo>
                    <a:pt x="1226" y="556"/>
                  </a:lnTo>
                  <a:lnTo>
                    <a:pt x="1230" y="555"/>
                  </a:lnTo>
                  <a:lnTo>
                    <a:pt x="1232" y="554"/>
                  </a:lnTo>
                  <a:lnTo>
                    <a:pt x="1232" y="552"/>
                  </a:lnTo>
                  <a:lnTo>
                    <a:pt x="1232" y="546"/>
                  </a:lnTo>
                  <a:close/>
                  <a:moveTo>
                    <a:pt x="1174" y="544"/>
                  </a:moveTo>
                  <a:lnTo>
                    <a:pt x="1163" y="544"/>
                  </a:lnTo>
                  <a:lnTo>
                    <a:pt x="1151" y="544"/>
                  </a:lnTo>
                  <a:lnTo>
                    <a:pt x="1139" y="544"/>
                  </a:lnTo>
                  <a:lnTo>
                    <a:pt x="1127" y="544"/>
                  </a:lnTo>
                  <a:lnTo>
                    <a:pt x="1127" y="548"/>
                  </a:lnTo>
                  <a:lnTo>
                    <a:pt x="1127" y="552"/>
                  </a:lnTo>
                  <a:lnTo>
                    <a:pt x="1127" y="555"/>
                  </a:lnTo>
                  <a:lnTo>
                    <a:pt x="1127" y="557"/>
                  </a:lnTo>
                  <a:lnTo>
                    <a:pt x="1127" y="559"/>
                  </a:lnTo>
                  <a:lnTo>
                    <a:pt x="1128" y="560"/>
                  </a:lnTo>
                  <a:lnTo>
                    <a:pt x="1133" y="560"/>
                  </a:lnTo>
                  <a:lnTo>
                    <a:pt x="1139" y="559"/>
                  </a:lnTo>
                  <a:lnTo>
                    <a:pt x="1149" y="559"/>
                  </a:lnTo>
                  <a:lnTo>
                    <a:pt x="1158" y="559"/>
                  </a:lnTo>
                  <a:lnTo>
                    <a:pt x="1168" y="559"/>
                  </a:lnTo>
                  <a:lnTo>
                    <a:pt x="1178" y="559"/>
                  </a:lnTo>
                  <a:lnTo>
                    <a:pt x="1185" y="560"/>
                  </a:lnTo>
                  <a:lnTo>
                    <a:pt x="1189" y="559"/>
                  </a:lnTo>
                  <a:lnTo>
                    <a:pt x="1189" y="555"/>
                  </a:lnTo>
                  <a:lnTo>
                    <a:pt x="1188" y="549"/>
                  </a:lnTo>
                  <a:lnTo>
                    <a:pt x="1188" y="546"/>
                  </a:lnTo>
                  <a:lnTo>
                    <a:pt x="1186" y="544"/>
                  </a:lnTo>
                  <a:lnTo>
                    <a:pt x="1185" y="544"/>
                  </a:lnTo>
                  <a:lnTo>
                    <a:pt x="1184" y="543"/>
                  </a:lnTo>
                  <a:lnTo>
                    <a:pt x="1180" y="543"/>
                  </a:lnTo>
                  <a:lnTo>
                    <a:pt x="1174" y="544"/>
                  </a:lnTo>
                  <a:close/>
                  <a:moveTo>
                    <a:pt x="1105" y="543"/>
                  </a:moveTo>
                  <a:lnTo>
                    <a:pt x="1096" y="543"/>
                  </a:lnTo>
                  <a:lnTo>
                    <a:pt x="1087" y="543"/>
                  </a:lnTo>
                  <a:lnTo>
                    <a:pt x="1077" y="543"/>
                  </a:lnTo>
                  <a:lnTo>
                    <a:pt x="1067" y="543"/>
                  </a:lnTo>
                  <a:lnTo>
                    <a:pt x="1067" y="551"/>
                  </a:lnTo>
                  <a:lnTo>
                    <a:pt x="1067" y="559"/>
                  </a:lnTo>
                  <a:lnTo>
                    <a:pt x="1077" y="559"/>
                  </a:lnTo>
                  <a:lnTo>
                    <a:pt x="1088" y="559"/>
                  </a:lnTo>
                  <a:lnTo>
                    <a:pt x="1098" y="559"/>
                  </a:lnTo>
                  <a:lnTo>
                    <a:pt x="1109" y="559"/>
                  </a:lnTo>
                  <a:lnTo>
                    <a:pt x="1114" y="559"/>
                  </a:lnTo>
                  <a:lnTo>
                    <a:pt x="1119" y="559"/>
                  </a:lnTo>
                  <a:lnTo>
                    <a:pt x="1119" y="554"/>
                  </a:lnTo>
                  <a:lnTo>
                    <a:pt x="1117" y="550"/>
                  </a:lnTo>
                  <a:lnTo>
                    <a:pt x="1116" y="545"/>
                  </a:lnTo>
                  <a:lnTo>
                    <a:pt x="1115" y="543"/>
                  </a:lnTo>
                  <a:lnTo>
                    <a:pt x="1112" y="543"/>
                  </a:lnTo>
                  <a:lnTo>
                    <a:pt x="1105" y="543"/>
                  </a:lnTo>
                  <a:close/>
                  <a:moveTo>
                    <a:pt x="1052" y="542"/>
                  </a:moveTo>
                  <a:lnTo>
                    <a:pt x="1041" y="542"/>
                  </a:lnTo>
                  <a:lnTo>
                    <a:pt x="1029" y="542"/>
                  </a:lnTo>
                  <a:lnTo>
                    <a:pt x="1018" y="542"/>
                  </a:lnTo>
                  <a:lnTo>
                    <a:pt x="1006" y="542"/>
                  </a:lnTo>
                  <a:lnTo>
                    <a:pt x="1006" y="545"/>
                  </a:lnTo>
                  <a:lnTo>
                    <a:pt x="1006" y="548"/>
                  </a:lnTo>
                  <a:lnTo>
                    <a:pt x="1006" y="554"/>
                  </a:lnTo>
                  <a:lnTo>
                    <a:pt x="1006" y="556"/>
                  </a:lnTo>
                  <a:lnTo>
                    <a:pt x="1009" y="557"/>
                  </a:lnTo>
                  <a:lnTo>
                    <a:pt x="1016" y="557"/>
                  </a:lnTo>
                  <a:lnTo>
                    <a:pt x="1030" y="557"/>
                  </a:lnTo>
                  <a:lnTo>
                    <a:pt x="1044" y="557"/>
                  </a:lnTo>
                  <a:lnTo>
                    <a:pt x="1051" y="557"/>
                  </a:lnTo>
                  <a:lnTo>
                    <a:pt x="1053" y="556"/>
                  </a:lnTo>
                  <a:lnTo>
                    <a:pt x="1053" y="553"/>
                  </a:lnTo>
                  <a:lnTo>
                    <a:pt x="1052" y="546"/>
                  </a:lnTo>
                  <a:lnTo>
                    <a:pt x="1052" y="544"/>
                  </a:lnTo>
                  <a:lnTo>
                    <a:pt x="1052" y="542"/>
                  </a:lnTo>
                  <a:close/>
                  <a:moveTo>
                    <a:pt x="997" y="542"/>
                  </a:moveTo>
                  <a:lnTo>
                    <a:pt x="986" y="542"/>
                  </a:lnTo>
                  <a:lnTo>
                    <a:pt x="974" y="542"/>
                  </a:lnTo>
                  <a:lnTo>
                    <a:pt x="962" y="542"/>
                  </a:lnTo>
                  <a:lnTo>
                    <a:pt x="951" y="542"/>
                  </a:lnTo>
                  <a:lnTo>
                    <a:pt x="945" y="542"/>
                  </a:lnTo>
                  <a:lnTo>
                    <a:pt x="939" y="541"/>
                  </a:lnTo>
                  <a:lnTo>
                    <a:pt x="938" y="542"/>
                  </a:lnTo>
                  <a:lnTo>
                    <a:pt x="936" y="543"/>
                  </a:lnTo>
                  <a:lnTo>
                    <a:pt x="935" y="545"/>
                  </a:lnTo>
                  <a:lnTo>
                    <a:pt x="935" y="548"/>
                  </a:lnTo>
                  <a:lnTo>
                    <a:pt x="935" y="552"/>
                  </a:lnTo>
                  <a:lnTo>
                    <a:pt x="935" y="555"/>
                  </a:lnTo>
                  <a:lnTo>
                    <a:pt x="935" y="556"/>
                  </a:lnTo>
                  <a:lnTo>
                    <a:pt x="936" y="557"/>
                  </a:lnTo>
                  <a:lnTo>
                    <a:pt x="940" y="557"/>
                  </a:lnTo>
                  <a:lnTo>
                    <a:pt x="948" y="557"/>
                  </a:lnTo>
                  <a:lnTo>
                    <a:pt x="959" y="557"/>
                  </a:lnTo>
                  <a:lnTo>
                    <a:pt x="969" y="557"/>
                  </a:lnTo>
                  <a:lnTo>
                    <a:pt x="980" y="557"/>
                  </a:lnTo>
                  <a:lnTo>
                    <a:pt x="991" y="557"/>
                  </a:lnTo>
                  <a:lnTo>
                    <a:pt x="996" y="557"/>
                  </a:lnTo>
                  <a:lnTo>
                    <a:pt x="998" y="556"/>
                  </a:lnTo>
                  <a:lnTo>
                    <a:pt x="999" y="554"/>
                  </a:lnTo>
                  <a:lnTo>
                    <a:pt x="998" y="548"/>
                  </a:lnTo>
                  <a:lnTo>
                    <a:pt x="998" y="545"/>
                  </a:lnTo>
                  <a:lnTo>
                    <a:pt x="997" y="542"/>
                  </a:lnTo>
                  <a:close/>
                  <a:moveTo>
                    <a:pt x="1232" y="520"/>
                  </a:moveTo>
                  <a:lnTo>
                    <a:pt x="1220" y="520"/>
                  </a:lnTo>
                  <a:lnTo>
                    <a:pt x="1208" y="520"/>
                  </a:lnTo>
                  <a:lnTo>
                    <a:pt x="1208" y="521"/>
                  </a:lnTo>
                  <a:lnTo>
                    <a:pt x="1208" y="522"/>
                  </a:lnTo>
                  <a:lnTo>
                    <a:pt x="1208" y="527"/>
                  </a:lnTo>
                  <a:lnTo>
                    <a:pt x="1208" y="529"/>
                  </a:lnTo>
                  <a:lnTo>
                    <a:pt x="1210" y="529"/>
                  </a:lnTo>
                  <a:lnTo>
                    <a:pt x="1215" y="529"/>
                  </a:lnTo>
                  <a:lnTo>
                    <a:pt x="1221" y="529"/>
                  </a:lnTo>
                  <a:lnTo>
                    <a:pt x="1228" y="529"/>
                  </a:lnTo>
                  <a:lnTo>
                    <a:pt x="1231" y="529"/>
                  </a:lnTo>
                  <a:lnTo>
                    <a:pt x="1232" y="527"/>
                  </a:lnTo>
                  <a:lnTo>
                    <a:pt x="1232" y="525"/>
                  </a:lnTo>
                  <a:lnTo>
                    <a:pt x="1232" y="520"/>
                  </a:lnTo>
                  <a:close/>
                  <a:moveTo>
                    <a:pt x="1178" y="516"/>
                  </a:moveTo>
                  <a:lnTo>
                    <a:pt x="1167" y="516"/>
                  </a:lnTo>
                  <a:lnTo>
                    <a:pt x="1157" y="516"/>
                  </a:lnTo>
                  <a:lnTo>
                    <a:pt x="1147" y="516"/>
                  </a:lnTo>
                  <a:lnTo>
                    <a:pt x="1137" y="516"/>
                  </a:lnTo>
                  <a:lnTo>
                    <a:pt x="1133" y="516"/>
                  </a:lnTo>
                  <a:lnTo>
                    <a:pt x="1131" y="516"/>
                  </a:lnTo>
                  <a:lnTo>
                    <a:pt x="1130" y="519"/>
                  </a:lnTo>
                  <a:lnTo>
                    <a:pt x="1130" y="524"/>
                  </a:lnTo>
                  <a:lnTo>
                    <a:pt x="1130" y="528"/>
                  </a:lnTo>
                  <a:lnTo>
                    <a:pt x="1130" y="530"/>
                  </a:lnTo>
                  <a:lnTo>
                    <a:pt x="1132" y="530"/>
                  </a:lnTo>
                  <a:lnTo>
                    <a:pt x="1135" y="530"/>
                  </a:lnTo>
                  <a:lnTo>
                    <a:pt x="1149" y="530"/>
                  </a:lnTo>
                  <a:lnTo>
                    <a:pt x="1163" y="530"/>
                  </a:lnTo>
                  <a:lnTo>
                    <a:pt x="1177" y="530"/>
                  </a:lnTo>
                  <a:lnTo>
                    <a:pt x="1191" y="530"/>
                  </a:lnTo>
                  <a:lnTo>
                    <a:pt x="1191" y="528"/>
                  </a:lnTo>
                  <a:lnTo>
                    <a:pt x="1191" y="525"/>
                  </a:lnTo>
                  <a:lnTo>
                    <a:pt x="1190" y="518"/>
                  </a:lnTo>
                  <a:lnTo>
                    <a:pt x="1188" y="516"/>
                  </a:lnTo>
                  <a:lnTo>
                    <a:pt x="1184" y="516"/>
                  </a:lnTo>
                  <a:lnTo>
                    <a:pt x="1178" y="516"/>
                  </a:lnTo>
                  <a:close/>
                  <a:moveTo>
                    <a:pt x="1117" y="515"/>
                  </a:moveTo>
                  <a:lnTo>
                    <a:pt x="1108" y="515"/>
                  </a:lnTo>
                  <a:lnTo>
                    <a:pt x="1098" y="515"/>
                  </a:lnTo>
                  <a:lnTo>
                    <a:pt x="1089" y="515"/>
                  </a:lnTo>
                  <a:lnTo>
                    <a:pt x="1079" y="515"/>
                  </a:lnTo>
                  <a:lnTo>
                    <a:pt x="1073" y="515"/>
                  </a:lnTo>
                  <a:lnTo>
                    <a:pt x="1069" y="515"/>
                  </a:lnTo>
                  <a:lnTo>
                    <a:pt x="1067" y="517"/>
                  </a:lnTo>
                  <a:lnTo>
                    <a:pt x="1067" y="522"/>
                  </a:lnTo>
                  <a:lnTo>
                    <a:pt x="1067" y="528"/>
                  </a:lnTo>
                  <a:lnTo>
                    <a:pt x="1068" y="530"/>
                  </a:lnTo>
                  <a:lnTo>
                    <a:pt x="1072" y="530"/>
                  </a:lnTo>
                  <a:lnTo>
                    <a:pt x="1078" y="530"/>
                  </a:lnTo>
                  <a:lnTo>
                    <a:pt x="1091" y="530"/>
                  </a:lnTo>
                  <a:lnTo>
                    <a:pt x="1105" y="530"/>
                  </a:lnTo>
                  <a:lnTo>
                    <a:pt x="1113" y="530"/>
                  </a:lnTo>
                  <a:lnTo>
                    <a:pt x="1116" y="530"/>
                  </a:lnTo>
                  <a:lnTo>
                    <a:pt x="1117" y="528"/>
                  </a:lnTo>
                  <a:lnTo>
                    <a:pt x="1117" y="520"/>
                  </a:lnTo>
                  <a:lnTo>
                    <a:pt x="1117" y="518"/>
                  </a:lnTo>
                  <a:lnTo>
                    <a:pt x="1117" y="515"/>
                  </a:lnTo>
                  <a:close/>
                  <a:moveTo>
                    <a:pt x="1044" y="514"/>
                  </a:moveTo>
                  <a:lnTo>
                    <a:pt x="1034" y="514"/>
                  </a:lnTo>
                  <a:lnTo>
                    <a:pt x="1026" y="514"/>
                  </a:lnTo>
                  <a:lnTo>
                    <a:pt x="1016" y="514"/>
                  </a:lnTo>
                  <a:lnTo>
                    <a:pt x="1006" y="514"/>
                  </a:lnTo>
                  <a:lnTo>
                    <a:pt x="1006" y="516"/>
                  </a:lnTo>
                  <a:lnTo>
                    <a:pt x="1006" y="518"/>
                  </a:lnTo>
                  <a:lnTo>
                    <a:pt x="1006" y="526"/>
                  </a:lnTo>
                  <a:lnTo>
                    <a:pt x="1007" y="529"/>
                  </a:lnTo>
                  <a:lnTo>
                    <a:pt x="1010" y="529"/>
                  </a:lnTo>
                  <a:lnTo>
                    <a:pt x="1018" y="529"/>
                  </a:lnTo>
                  <a:lnTo>
                    <a:pt x="1030" y="529"/>
                  </a:lnTo>
                  <a:lnTo>
                    <a:pt x="1043" y="529"/>
                  </a:lnTo>
                  <a:lnTo>
                    <a:pt x="1051" y="529"/>
                  </a:lnTo>
                  <a:lnTo>
                    <a:pt x="1054" y="528"/>
                  </a:lnTo>
                  <a:lnTo>
                    <a:pt x="1054" y="526"/>
                  </a:lnTo>
                  <a:lnTo>
                    <a:pt x="1054" y="518"/>
                  </a:lnTo>
                  <a:lnTo>
                    <a:pt x="1053" y="515"/>
                  </a:lnTo>
                  <a:lnTo>
                    <a:pt x="1051" y="514"/>
                  </a:lnTo>
                  <a:lnTo>
                    <a:pt x="1049" y="514"/>
                  </a:lnTo>
                  <a:lnTo>
                    <a:pt x="1044" y="514"/>
                  </a:lnTo>
                  <a:close/>
                  <a:moveTo>
                    <a:pt x="988" y="514"/>
                  </a:moveTo>
                  <a:lnTo>
                    <a:pt x="979" y="514"/>
                  </a:lnTo>
                  <a:lnTo>
                    <a:pt x="968" y="514"/>
                  </a:lnTo>
                  <a:lnTo>
                    <a:pt x="958" y="514"/>
                  </a:lnTo>
                  <a:lnTo>
                    <a:pt x="947" y="514"/>
                  </a:lnTo>
                  <a:lnTo>
                    <a:pt x="941" y="514"/>
                  </a:lnTo>
                  <a:lnTo>
                    <a:pt x="937" y="514"/>
                  </a:lnTo>
                  <a:lnTo>
                    <a:pt x="936" y="514"/>
                  </a:lnTo>
                  <a:lnTo>
                    <a:pt x="936" y="515"/>
                  </a:lnTo>
                  <a:lnTo>
                    <a:pt x="935" y="517"/>
                  </a:lnTo>
                  <a:lnTo>
                    <a:pt x="935" y="520"/>
                  </a:lnTo>
                  <a:lnTo>
                    <a:pt x="935" y="525"/>
                  </a:lnTo>
                  <a:lnTo>
                    <a:pt x="935" y="529"/>
                  </a:lnTo>
                  <a:lnTo>
                    <a:pt x="946" y="529"/>
                  </a:lnTo>
                  <a:lnTo>
                    <a:pt x="957" y="529"/>
                  </a:lnTo>
                  <a:lnTo>
                    <a:pt x="969" y="529"/>
                  </a:lnTo>
                  <a:lnTo>
                    <a:pt x="980" y="529"/>
                  </a:lnTo>
                  <a:lnTo>
                    <a:pt x="986" y="529"/>
                  </a:lnTo>
                  <a:lnTo>
                    <a:pt x="989" y="528"/>
                  </a:lnTo>
                  <a:lnTo>
                    <a:pt x="989" y="526"/>
                  </a:lnTo>
                  <a:lnTo>
                    <a:pt x="989" y="519"/>
                  </a:lnTo>
                  <a:lnTo>
                    <a:pt x="989" y="517"/>
                  </a:lnTo>
                  <a:lnTo>
                    <a:pt x="988" y="514"/>
                  </a:lnTo>
                  <a:close/>
                  <a:moveTo>
                    <a:pt x="1226" y="493"/>
                  </a:moveTo>
                  <a:lnTo>
                    <a:pt x="1220" y="493"/>
                  </a:lnTo>
                  <a:lnTo>
                    <a:pt x="1218" y="493"/>
                  </a:lnTo>
                  <a:lnTo>
                    <a:pt x="1218" y="496"/>
                  </a:lnTo>
                  <a:lnTo>
                    <a:pt x="1218" y="501"/>
                  </a:lnTo>
                  <a:lnTo>
                    <a:pt x="1224" y="502"/>
                  </a:lnTo>
                  <a:lnTo>
                    <a:pt x="1228" y="502"/>
                  </a:lnTo>
                  <a:lnTo>
                    <a:pt x="1229" y="502"/>
                  </a:lnTo>
                  <a:lnTo>
                    <a:pt x="1231" y="501"/>
                  </a:lnTo>
                  <a:lnTo>
                    <a:pt x="1231" y="499"/>
                  </a:lnTo>
                  <a:lnTo>
                    <a:pt x="1232" y="496"/>
                  </a:lnTo>
                  <a:lnTo>
                    <a:pt x="1232" y="494"/>
                  </a:lnTo>
                  <a:lnTo>
                    <a:pt x="1231" y="493"/>
                  </a:lnTo>
                  <a:lnTo>
                    <a:pt x="1229" y="492"/>
                  </a:lnTo>
                  <a:lnTo>
                    <a:pt x="1226" y="493"/>
                  </a:lnTo>
                  <a:close/>
                  <a:moveTo>
                    <a:pt x="1197" y="486"/>
                  </a:moveTo>
                  <a:lnTo>
                    <a:pt x="1184" y="486"/>
                  </a:lnTo>
                  <a:lnTo>
                    <a:pt x="1171" y="486"/>
                  </a:lnTo>
                  <a:lnTo>
                    <a:pt x="1159" y="486"/>
                  </a:lnTo>
                  <a:lnTo>
                    <a:pt x="1146" y="486"/>
                  </a:lnTo>
                  <a:lnTo>
                    <a:pt x="1140" y="486"/>
                  </a:lnTo>
                  <a:lnTo>
                    <a:pt x="1138" y="486"/>
                  </a:lnTo>
                  <a:lnTo>
                    <a:pt x="1137" y="489"/>
                  </a:lnTo>
                  <a:lnTo>
                    <a:pt x="1137" y="494"/>
                  </a:lnTo>
                  <a:lnTo>
                    <a:pt x="1137" y="497"/>
                  </a:lnTo>
                  <a:lnTo>
                    <a:pt x="1137" y="502"/>
                  </a:lnTo>
                  <a:lnTo>
                    <a:pt x="1149" y="502"/>
                  </a:lnTo>
                  <a:lnTo>
                    <a:pt x="1161" y="502"/>
                  </a:lnTo>
                  <a:lnTo>
                    <a:pt x="1173" y="502"/>
                  </a:lnTo>
                  <a:lnTo>
                    <a:pt x="1185" y="502"/>
                  </a:lnTo>
                  <a:lnTo>
                    <a:pt x="1193" y="502"/>
                  </a:lnTo>
                  <a:lnTo>
                    <a:pt x="1196" y="502"/>
                  </a:lnTo>
                  <a:lnTo>
                    <a:pt x="1197" y="501"/>
                  </a:lnTo>
                  <a:lnTo>
                    <a:pt x="1198" y="499"/>
                  </a:lnTo>
                  <a:lnTo>
                    <a:pt x="1198" y="496"/>
                  </a:lnTo>
                  <a:lnTo>
                    <a:pt x="1197" y="493"/>
                  </a:lnTo>
                  <a:lnTo>
                    <a:pt x="1197" y="490"/>
                  </a:lnTo>
                  <a:lnTo>
                    <a:pt x="1197" y="486"/>
                  </a:lnTo>
                  <a:close/>
                  <a:moveTo>
                    <a:pt x="1113" y="485"/>
                  </a:moveTo>
                  <a:lnTo>
                    <a:pt x="1103" y="485"/>
                  </a:lnTo>
                  <a:lnTo>
                    <a:pt x="1095" y="485"/>
                  </a:lnTo>
                  <a:lnTo>
                    <a:pt x="1085" y="485"/>
                  </a:lnTo>
                  <a:lnTo>
                    <a:pt x="1076" y="485"/>
                  </a:lnTo>
                  <a:lnTo>
                    <a:pt x="1070" y="485"/>
                  </a:lnTo>
                  <a:lnTo>
                    <a:pt x="1068" y="486"/>
                  </a:lnTo>
                  <a:lnTo>
                    <a:pt x="1068" y="489"/>
                  </a:lnTo>
                  <a:lnTo>
                    <a:pt x="1068" y="494"/>
                  </a:lnTo>
                  <a:lnTo>
                    <a:pt x="1068" y="498"/>
                  </a:lnTo>
                  <a:lnTo>
                    <a:pt x="1068" y="501"/>
                  </a:lnTo>
                  <a:lnTo>
                    <a:pt x="1070" y="501"/>
                  </a:lnTo>
                  <a:lnTo>
                    <a:pt x="1076" y="501"/>
                  </a:lnTo>
                  <a:lnTo>
                    <a:pt x="1088" y="501"/>
                  </a:lnTo>
                  <a:lnTo>
                    <a:pt x="1100" y="501"/>
                  </a:lnTo>
                  <a:lnTo>
                    <a:pt x="1113" y="501"/>
                  </a:lnTo>
                  <a:lnTo>
                    <a:pt x="1125" y="501"/>
                  </a:lnTo>
                  <a:lnTo>
                    <a:pt x="1125" y="497"/>
                  </a:lnTo>
                  <a:lnTo>
                    <a:pt x="1124" y="494"/>
                  </a:lnTo>
                  <a:lnTo>
                    <a:pt x="1124" y="489"/>
                  </a:lnTo>
                  <a:lnTo>
                    <a:pt x="1123" y="485"/>
                  </a:lnTo>
                  <a:lnTo>
                    <a:pt x="1120" y="485"/>
                  </a:lnTo>
                  <a:lnTo>
                    <a:pt x="1113" y="485"/>
                  </a:lnTo>
                  <a:close/>
                  <a:moveTo>
                    <a:pt x="1054" y="484"/>
                  </a:moveTo>
                  <a:lnTo>
                    <a:pt x="1045" y="484"/>
                  </a:lnTo>
                  <a:lnTo>
                    <a:pt x="1035" y="484"/>
                  </a:lnTo>
                  <a:lnTo>
                    <a:pt x="1027" y="484"/>
                  </a:lnTo>
                  <a:lnTo>
                    <a:pt x="1017" y="484"/>
                  </a:lnTo>
                  <a:lnTo>
                    <a:pt x="1011" y="484"/>
                  </a:lnTo>
                  <a:lnTo>
                    <a:pt x="1008" y="484"/>
                  </a:lnTo>
                  <a:lnTo>
                    <a:pt x="1007" y="486"/>
                  </a:lnTo>
                  <a:lnTo>
                    <a:pt x="1007" y="492"/>
                  </a:lnTo>
                  <a:lnTo>
                    <a:pt x="1007" y="493"/>
                  </a:lnTo>
                  <a:lnTo>
                    <a:pt x="1007" y="494"/>
                  </a:lnTo>
                  <a:lnTo>
                    <a:pt x="1007" y="498"/>
                  </a:lnTo>
                  <a:lnTo>
                    <a:pt x="1008" y="499"/>
                  </a:lnTo>
                  <a:lnTo>
                    <a:pt x="1010" y="499"/>
                  </a:lnTo>
                  <a:lnTo>
                    <a:pt x="1015" y="499"/>
                  </a:lnTo>
                  <a:lnTo>
                    <a:pt x="1031" y="499"/>
                  </a:lnTo>
                  <a:lnTo>
                    <a:pt x="1046" y="499"/>
                  </a:lnTo>
                  <a:lnTo>
                    <a:pt x="1052" y="499"/>
                  </a:lnTo>
                  <a:lnTo>
                    <a:pt x="1055" y="498"/>
                  </a:lnTo>
                  <a:lnTo>
                    <a:pt x="1055" y="496"/>
                  </a:lnTo>
                  <a:lnTo>
                    <a:pt x="1054" y="490"/>
                  </a:lnTo>
                  <a:lnTo>
                    <a:pt x="1054" y="487"/>
                  </a:lnTo>
                  <a:lnTo>
                    <a:pt x="1054" y="484"/>
                  </a:lnTo>
                  <a:close/>
                  <a:moveTo>
                    <a:pt x="983" y="484"/>
                  </a:moveTo>
                  <a:lnTo>
                    <a:pt x="971" y="484"/>
                  </a:lnTo>
                  <a:lnTo>
                    <a:pt x="959" y="484"/>
                  </a:lnTo>
                  <a:lnTo>
                    <a:pt x="948" y="484"/>
                  </a:lnTo>
                  <a:lnTo>
                    <a:pt x="936" y="484"/>
                  </a:lnTo>
                  <a:lnTo>
                    <a:pt x="936" y="486"/>
                  </a:lnTo>
                  <a:lnTo>
                    <a:pt x="936" y="490"/>
                  </a:lnTo>
                  <a:lnTo>
                    <a:pt x="936" y="496"/>
                  </a:lnTo>
                  <a:lnTo>
                    <a:pt x="937" y="499"/>
                  </a:lnTo>
                  <a:lnTo>
                    <a:pt x="940" y="499"/>
                  </a:lnTo>
                  <a:lnTo>
                    <a:pt x="948" y="499"/>
                  </a:lnTo>
                  <a:lnTo>
                    <a:pt x="963" y="499"/>
                  </a:lnTo>
                  <a:lnTo>
                    <a:pt x="980" y="499"/>
                  </a:lnTo>
                  <a:lnTo>
                    <a:pt x="986" y="499"/>
                  </a:lnTo>
                  <a:lnTo>
                    <a:pt x="991" y="499"/>
                  </a:lnTo>
                  <a:lnTo>
                    <a:pt x="992" y="497"/>
                  </a:lnTo>
                  <a:lnTo>
                    <a:pt x="991" y="490"/>
                  </a:lnTo>
                  <a:lnTo>
                    <a:pt x="991" y="486"/>
                  </a:lnTo>
                  <a:lnTo>
                    <a:pt x="989" y="484"/>
                  </a:lnTo>
                  <a:lnTo>
                    <a:pt x="987" y="484"/>
                  </a:lnTo>
                  <a:lnTo>
                    <a:pt x="983" y="484"/>
                  </a:lnTo>
                  <a:close/>
                  <a:moveTo>
                    <a:pt x="1232" y="463"/>
                  </a:moveTo>
                  <a:lnTo>
                    <a:pt x="1230" y="463"/>
                  </a:lnTo>
                  <a:lnTo>
                    <a:pt x="1228" y="463"/>
                  </a:lnTo>
                  <a:lnTo>
                    <a:pt x="1225" y="462"/>
                  </a:lnTo>
                  <a:lnTo>
                    <a:pt x="1223" y="463"/>
                  </a:lnTo>
                  <a:lnTo>
                    <a:pt x="1223" y="464"/>
                  </a:lnTo>
                  <a:lnTo>
                    <a:pt x="1223" y="468"/>
                  </a:lnTo>
                  <a:lnTo>
                    <a:pt x="1223" y="470"/>
                  </a:lnTo>
                  <a:lnTo>
                    <a:pt x="1224" y="471"/>
                  </a:lnTo>
                  <a:lnTo>
                    <a:pt x="1226" y="472"/>
                  </a:lnTo>
                  <a:lnTo>
                    <a:pt x="1229" y="471"/>
                  </a:lnTo>
                  <a:lnTo>
                    <a:pt x="1232" y="471"/>
                  </a:lnTo>
                  <a:lnTo>
                    <a:pt x="1232" y="467"/>
                  </a:lnTo>
                  <a:lnTo>
                    <a:pt x="1232" y="463"/>
                  </a:lnTo>
                  <a:close/>
                  <a:moveTo>
                    <a:pt x="1206" y="460"/>
                  </a:moveTo>
                  <a:lnTo>
                    <a:pt x="1190" y="459"/>
                  </a:lnTo>
                  <a:lnTo>
                    <a:pt x="1169" y="458"/>
                  </a:lnTo>
                  <a:lnTo>
                    <a:pt x="1160" y="458"/>
                  </a:lnTo>
                  <a:lnTo>
                    <a:pt x="1151" y="460"/>
                  </a:lnTo>
                  <a:lnTo>
                    <a:pt x="1148" y="461"/>
                  </a:lnTo>
                  <a:lnTo>
                    <a:pt x="1146" y="463"/>
                  </a:lnTo>
                  <a:lnTo>
                    <a:pt x="1145" y="466"/>
                  </a:lnTo>
                  <a:lnTo>
                    <a:pt x="1144" y="468"/>
                  </a:lnTo>
                  <a:lnTo>
                    <a:pt x="1144" y="473"/>
                  </a:lnTo>
                  <a:lnTo>
                    <a:pt x="1145" y="475"/>
                  </a:lnTo>
                  <a:lnTo>
                    <a:pt x="1148" y="475"/>
                  </a:lnTo>
                  <a:lnTo>
                    <a:pt x="1154" y="474"/>
                  </a:lnTo>
                  <a:lnTo>
                    <a:pt x="1165" y="474"/>
                  </a:lnTo>
                  <a:lnTo>
                    <a:pt x="1177" y="474"/>
                  </a:lnTo>
                  <a:lnTo>
                    <a:pt x="1188" y="474"/>
                  </a:lnTo>
                  <a:lnTo>
                    <a:pt x="1200" y="474"/>
                  </a:lnTo>
                  <a:lnTo>
                    <a:pt x="1204" y="474"/>
                  </a:lnTo>
                  <a:lnTo>
                    <a:pt x="1206" y="473"/>
                  </a:lnTo>
                  <a:lnTo>
                    <a:pt x="1207" y="471"/>
                  </a:lnTo>
                  <a:lnTo>
                    <a:pt x="1207" y="466"/>
                  </a:lnTo>
                  <a:lnTo>
                    <a:pt x="1206" y="463"/>
                  </a:lnTo>
                  <a:lnTo>
                    <a:pt x="1206" y="460"/>
                  </a:lnTo>
                  <a:close/>
                  <a:moveTo>
                    <a:pt x="1119" y="459"/>
                  </a:moveTo>
                  <a:lnTo>
                    <a:pt x="1109" y="459"/>
                  </a:lnTo>
                  <a:lnTo>
                    <a:pt x="1100" y="459"/>
                  </a:lnTo>
                  <a:lnTo>
                    <a:pt x="1091" y="459"/>
                  </a:lnTo>
                  <a:lnTo>
                    <a:pt x="1081" y="459"/>
                  </a:lnTo>
                  <a:lnTo>
                    <a:pt x="1076" y="459"/>
                  </a:lnTo>
                  <a:lnTo>
                    <a:pt x="1073" y="459"/>
                  </a:lnTo>
                  <a:lnTo>
                    <a:pt x="1072" y="461"/>
                  </a:lnTo>
                  <a:lnTo>
                    <a:pt x="1070" y="467"/>
                  </a:lnTo>
                  <a:lnTo>
                    <a:pt x="1070" y="470"/>
                  </a:lnTo>
                  <a:lnTo>
                    <a:pt x="1070" y="474"/>
                  </a:lnTo>
                  <a:lnTo>
                    <a:pt x="1080" y="474"/>
                  </a:lnTo>
                  <a:lnTo>
                    <a:pt x="1090" y="474"/>
                  </a:lnTo>
                  <a:lnTo>
                    <a:pt x="1100" y="474"/>
                  </a:lnTo>
                  <a:lnTo>
                    <a:pt x="1110" y="474"/>
                  </a:lnTo>
                  <a:lnTo>
                    <a:pt x="1115" y="474"/>
                  </a:lnTo>
                  <a:lnTo>
                    <a:pt x="1119" y="474"/>
                  </a:lnTo>
                  <a:lnTo>
                    <a:pt x="1120" y="472"/>
                  </a:lnTo>
                  <a:lnTo>
                    <a:pt x="1119" y="467"/>
                  </a:lnTo>
                  <a:lnTo>
                    <a:pt x="1119" y="462"/>
                  </a:lnTo>
                  <a:lnTo>
                    <a:pt x="1119" y="459"/>
                  </a:lnTo>
                  <a:close/>
                  <a:moveTo>
                    <a:pt x="1041" y="458"/>
                  </a:moveTo>
                  <a:lnTo>
                    <a:pt x="1032" y="458"/>
                  </a:lnTo>
                  <a:lnTo>
                    <a:pt x="1023" y="458"/>
                  </a:lnTo>
                  <a:lnTo>
                    <a:pt x="1016" y="458"/>
                  </a:lnTo>
                  <a:lnTo>
                    <a:pt x="1007" y="458"/>
                  </a:lnTo>
                  <a:lnTo>
                    <a:pt x="1007" y="461"/>
                  </a:lnTo>
                  <a:lnTo>
                    <a:pt x="1007" y="463"/>
                  </a:lnTo>
                  <a:lnTo>
                    <a:pt x="1007" y="468"/>
                  </a:lnTo>
                  <a:lnTo>
                    <a:pt x="1008" y="471"/>
                  </a:lnTo>
                  <a:lnTo>
                    <a:pt x="1012" y="472"/>
                  </a:lnTo>
                  <a:lnTo>
                    <a:pt x="1020" y="473"/>
                  </a:lnTo>
                  <a:lnTo>
                    <a:pt x="1029" y="473"/>
                  </a:lnTo>
                  <a:lnTo>
                    <a:pt x="1038" y="473"/>
                  </a:lnTo>
                  <a:lnTo>
                    <a:pt x="1046" y="473"/>
                  </a:lnTo>
                  <a:lnTo>
                    <a:pt x="1055" y="473"/>
                  </a:lnTo>
                  <a:lnTo>
                    <a:pt x="1055" y="469"/>
                  </a:lnTo>
                  <a:lnTo>
                    <a:pt x="1055" y="466"/>
                  </a:lnTo>
                  <a:lnTo>
                    <a:pt x="1054" y="462"/>
                  </a:lnTo>
                  <a:lnTo>
                    <a:pt x="1054" y="460"/>
                  </a:lnTo>
                  <a:lnTo>
                    <a:pt x="1053" y="459"/>
                  </a:lnTo>
                  <a:lnTo>
                    <a:pt x="1052" y="458"/>
                  </a:lnTo>
                  <a:lnTo>
                    <a:pt x="1047" y="458"/>
                  </a:lnTo>
                  <a:lnTo>
                    <a:pt x="1041" y="458"/>
                  </a:lnTo>
                  <a:close/>
                  <a:moveTo>
                    <a:pt x="936" y="463"/>
                  </a:moveTo>
                  <a:lnTo>
                    <a:pt x="936" y="470"/>
                  </a:lnTo>
                  <a:lnTo>
                    <a:pt x="937" y="473"/>
                  </a:lnTo>
                  <a:lnTo>
                    <a:pt x="940" y="473"/>
                  </a:lnTo>
                  <a:lnTo>
                    <a:pt x="947" y="473"/>
                  </a:lnTo>
                  <a:lnTo>
                    <a:pt x="958" y="473"/>
                  </a:lnTo>
                  <a:lnTo>
                    <a:pt x="968" y="473"/>
                  </a:lnTo>
                  <a:lnTo>
                    <a:pt x="977" y="473"/>
                  </a:lnTo>
                  <a:lnTo>
                    <a:pt x="988" y="473"/>
                  </a:lnTo>
                  <a:lnTo>
                    <a:pt x="993" y="473"/>
                  </a:lnTo>
                  <a:lnTo>
                    <a:pt x="996" y="473"/>
                  </a:lnTo>
                  <a:lnTo>
                    <a:pt x="997" y="472"/>
                  </a:lnTo>
                  <a:lnTo>
                    <a:pt x="997" y="471"/>
                  </a:lnTo>
                  <a:lnTo>
                    <a:pt x="996" y="469"/>
                  </a:lnTo>
                  <a:lnTo>
                    <a:pt x="996" y="466"/>
                  </a:lnTo>
                  <a:lnTo>
                    <a:pt x="995" y="463"/>
                  </a:lnTo>
                  <a:lnTo>
                    <a:pt x="993" y="461"/>
                  </a:lnTo>
                  <a:lnTo>
                    <a:pt x="991" y="460"/>
                  </a:lnTo>
                  <a:lnTo>
                    <a:pt x="988" y="459"/>
                  </a:lnTo>
                  <a:lnTo>
                    <a:pt x="983" y="457"/>
                  </a:lnTo>
                  <a:lnTo>
                    <a:pt x="976" y="457"/>
                  </a:lnTo>
                  <a:lnTo>
                    <a:pt x="961" y="458"/>
                  </a:lnTo>
                  <a:lnTo>
                    <a:pt x="942" y="458"/>
                  </a:lnTo>
                  <a:lnTo>
                    <a:pt x="939" y="458"/>
                  </a:lnTo>
                  <a:lnTo>
                    <a:pt x="937" y="458"/>
                  </a:lnTo>
                  <a:lnTo>
                    <a:pt x="936" y="460"/>
                  </a:lnTo>
                  <a:lnTo>
                    <a:pt x="936" y="463"/>
                  </a:lnTo>
                  <a:close/>
                  <a:moveTo>
                    <a:pt x="969" y="647"/>
                  </a:moveTo>
                  <a:lnTo>
                    <a:pt x="952" y="647"/>
                  </a:lnTo>
                  <a:lnTo>
                    <a:pt x="938" y="647"/>
                  </a:lnTo>
                  <a:lnTo>
                    <a:pt x="932" y="646"/>
                  </a:lnTo>
                  <a:lnTo>
                    <a:pt x="927" y="646"/>
                  </a:lnTo>
                  <a:lnTo>
                    <a:pt x="925" y="647"/>
                  </a:lnTo>
                  <a:lnTo>
                    <a:pt x="924" y="648"/>
                  </a:lnTo>
                  <a:lnTo>
                    <a:pt x="923" y="649"/>
                  </a:lnTo>
                  <a:lnTo>
                    <a:pt x="923" y="653"/>
                  </a:lnTo>
                  <a:lnTo>
                    <a:pt x="923" y="657"/>
                  </a:lnTo>
                  <a:lnTo>
                    <a:pt x="923" y="660"/>
                  </a:lnTo>
                  <a:lnTo>
                    <a:pt x="924" y="662"/>
                  </a:lnTo>
                  <a:lnTo>
                    <a:pt x="925" y="664"/>
                  </a:lnTo>
                  <a:lnTo>
                    <a:pt x="929" y="665"/>
                  </a:lnTo>
                  <a:lnTo>
                    <a:pt x="937" y="665"/>
                  </a:lnTo>
                  <a:lnTo>
                    <a:pt x="948" y="665"/>
                  </a:lnTo>
                  <a:lnTo>
                    <a:pt x="958" y="665"/>
                  </a:lnTo>
                  <a:lnTo>
                    <a:pt x="965" y="665"/>
                  </a:lnTo>
                  <a:lnTo>
                    <a:pt x="970" y="665"/>
                  </a:lnTo>
                  <a:lnTo>
                    <a:pt x="970" y="661"/>
                  </a:lnTo>
                  <a:lnTo>
                    <a:pt x="970" y="654"/>
                  </a:lnTo>
                  <a:lnTo>
                    <a:pt x="969" y="650"/>
                  </a:lnTo>
                  <a:lnTo>
                    <a:pt x="969" y="647"/>
                  </a:lnTo>
                  <a:close/>
                  <a:moveTo>
                    <a:pt x="941" y="620"/>
                  </a:moveTo>
                  <a:lnTo>
                    <a:pt x="928" y="620"/>
                  </a:lnTo>
                  <a:lnTo>
                    <a:pt x="915" y="620"/>
                  </a:lnTo>
                  <a:lnTo>
                    <a:pt x="909" y="620"/>
                  </a:lnTo>
                  <a:lnTo>
                    <a:pt x="906" y="620"/>
                  </a:lnTo>
                  <a:lnTo>
                    <a:pt x="905" y="623"/>
                  </a:lnTo>
                  <a:lnTo>
                    <a:pt x="905" y="630"/>
                  </a:lnTo>
                  <a:lnTo>
                    <a:pt x="904" y="634"/>
                  </a:lnTo>
                  <a:lnTo>
                    <a:pt x="905" y="637"/>
                  </a:lnTo>
                  <a:lnTo>
                    <a:pt x="906" y="637"/>
                  </a:lnTo>
                  <a:lnTo>
                    <a:pt x="912" y="637"/>
                  </a:lnTo>
                  <a:lnTo>
                    <a:pt x="926" y="637"/>
                  </a:lnTo>
                  <a:lnTo>
                    <a:pt x="940" y="637"/>
                  </a:lnTo>
                  <a:lnTo>
                    <a:pt x="948" y="637"/>
                  </a:lnTo>
                  <a:lnTo>
                    <a:pt x="951" y="637"/>
                  </a:lnTo>
                  <a:lnTo>
                    <a:pt x="951" y="634"/>
                  </a:lnTo>
                  <a:lnTo>
                    <a:pt x="950" y="626"/>
                  </a:lnTo>
                  <a:lnTo>
                    <a:pt x="950" y="621"/>
                  </a:lnTo>
                  <a:lnTo>
                    <a:pt x="949" y="620"/>
                  </a:lnTo>
                  <a:lnTo>
                    <a:pt x="946" y="619"/>
                  </a:lnTo>
                  <a:lnTo>
                    <a:pt x="941" y="620"/>
                  </a:lnTo>
                  <a:close/>
                  <a:moveTo>
                    <a:pt x="934" y="595"/>
                  </a:moveTo>
                  <a:lnTo>
                    <a:pt x="923" y="595"/>
                  </a:lnTo>
                  <a:lnTo>
                    <a:pt x="912" y="595"/>
                  </a:lnTo>
                  <a:lnTo>
                    <a:pt x="901" y="595"/>
                  </a:lnTo>
                  <a:lnTo>
                    <a:pt x="890" y="595"/>
                  </a:lnTo>
                  <a:lnTo>
                    <a:pt x="889" y="604"/>
                  </a:lnTo>
                  <a:lnTo>
                    <a:pt x="889" y="609"/>
                  </a:lnTo>
                  <a:lnTo>
                    <a:pt x="890" y="610"/>
                  </a:lnTo>
                  <a:lnTo>
                    <a:pt x="892" y="611"/>
                  </a:lnTo>
                  <a:lnTo>
                    <a:pt x="895" y="611"/>
                  </a:lnTo>
                  <a:lnTo>
                    <a:pt x="901" y="611"/>
                  </a:lnTo>
                  <a:lnTo>
                    <a:pt x="910" y="611"/>
                  </a:lnTo>
                  <a:lnTo>
                    <a:pt x="917" y="611"/>
                  </a:lnTo>
                  <a:lnTo>
                    <a:pt x="926" y="611"/>
                  </a:lnTo>
                  <a:lnTo>
                    <a:pt x="935" y="611"/>
                  </a:lnTo>
                  <a:lnTo>
                    <a:pt x="941" y="611"/>
                  </a:lnTo>
                  <a:lnTo>
                    <a:pt x="945" y="612"/>
                  </a:lnTo>
                  <a:lnTo>
                    <a:pt x="946" y="611"/>
                  </a:lnTo>
                  <a:lnTo>
                    <a:pt x="947" y="610"/>
                  </a:lnTo>
                  <a:lnTo>
                    <a:pt x="947" y="608"/>
                  </a:lnTo>
                  <a:lnTo>
                    <a:pt x="947" y="604"/>
                  </a:lnTo>
                  <a:lnTo>
                    <a:pt x="946" y="598"/>
                  </a:lnTo>
                  <a:lnTo>
                    <a:pt x="945" y="595"/>
                  </a:lnTo>
                  <a:lnTo>
                    <a:pt x="941" y="595"/>
                  </a:lnTo>
                  <a:lnTo>
                    <a:pt x="934" y="595"/>
                  </a:lnTo>
                  <a:close/>
                  <a:moveTo>
                    <a:pt x="921" y="569"/>
                  </a:moveTo>
                  <a:lnTo>
                    <a:pt x="910" y="569"/>
                  </a:lnTo>
                  <a:lnTo>
                    <a:pt x="900" y="569"/>
                  </a:lnTo>
                  <a:lnTo>
                    <a:pt x="890" y="569"/>
                  </a:lnTo>
                  <a:lnTo>
                    <a:pt x="880" y="569"/>
                  </a:lnTo>
                  <a:lnTo>
                    <a:pt x="880" y="572"/>
                  </a:lnTo>
                  <a:lnTo>
                    <a:pt x="880" y="574"/>
                  </a:lnTo>
                  <a:lnTo>
                    <a:pt x="880" y="578"/>
                  </a:lnTo>
                  <a:lnTo>
                    <a:pt x="880" y="581"/>
                  </a:lnTo>
                  <a:lnTo>
                    <a:pt x="880" y="584"/>
                  </a:lnTo>
                  <a:lnTo>
                    <a:pt x="881" y="584"/>
                  </a:lnTo>
                  <a:lnTo>
                    <a:pt x="887" y="585"/>
                  </a:lnTo>
                  <a:lnTo>
                    <a:pt x="894" y="584"/>
                  </a:lnTo>
                  <a:lnTo>
                    <a:pt x="909" y="584"/>
                  </a:lnTo>
                  <a:lnTo>
                    <a:pt x="923" y="584"/>
                  </a:lnTo>
                  <a:lnTo>
                    <a:pt x="928" y="584"/>
                  </a:lnTo>
                  <a:lnTo>
                    <a:pt x="932" y="584"/>
                  </a:lnTo>
                  <a:lnTo>
                    <a:pt x="933" y="583"/>
                  </a:lnTo>
                  <a:lnTo>
                    <a:pt x="933" y="578"/>
                  </a:lnTo>
                  <a:lnTo>
                    <a:pt x="932" y="573"/>
                  </a:lnTo>
                  <a:lnTo>
                    <a:pt x="930" y="569"/>
                  </a:lnTo>
                  <a:lnTo>
                    <a:pt x="927" y="569"/>
                  </a:lnTo>
                  <a:lnTo>
                    <a:pt x="921" y="569"/>
                  </a:lnTo>
                  <a:close/>
                  <a:moveTo>
                    <a:pt x="922" y="543"/>
                  </a:moveTo>
                  <a:lnTo>
                    <a:pt x="910" y="543"/>
                  </a:lnTo>
                  <a:lnTo>
                    <a:pt x="898" y="543"/>
                  </a:lnTo>
                  <a:lnTo>
                    <a:pt x="886" y="543"/>
                  </a:lnTo>
                  <a:lnTo>
                    <a:pt x="874" y="543"/>
                  </a:lnTo>
                  <a:lnTo>
                    <a:pt x="874" y="546"/>
                  </a:lnTo>
                  <a:lnTo>
                    <a:pt x="874" y="550"/>
                  </a:lnTo>
                  <a:lnTo>
                    <a:pt x="872" y="555"/>
                  </a:lnTo>
                  <a:lnTo>
                    <a:pt x="874" y="557"/>
                  </a:lnTo>
                  <a:lnTo>
                    <a:pt x="876" y="557"/>
                  </a:lnTo>
                  <a:lnTo>
                    <a:pt x="881" y="557"/>
                  </a:lnTo>
                  <a:lnTo>
                    <a:pt x="898" y="557"/>
                  </a:lnTo>
                  <a:lnTo>
                    <a:pt x="914" y="557"/>
                  </a:lnTo>
                  <a:lnTo>
                    <a:pt x="919" y="557"/>
                  </a:lnTo>
                  <a:lnTo>
                    <a:pt x="922" y="557"/>
                  </a:lnTo>
                  <a:lnTo>
                    <a:pt x="923" y="555"/>
                  </a:lnTo>
                  <a:lnTo>
                    <a:pt x="922" y="550"/>
                  </a:lnTo>
                  <a:lnTo>
                    <a:pt x="922" y="546"/>
                  </a:lnTo>
                  <a:lnTo>
                    <a:pt x="922" y="543"/>
                  </a:lnTo>
                  <a:close/>
                  <a:moveTo>
                    <a:pt x="911" y="517"/>
                  </a:moveTo>
                  <a:lnTo>
                    <a:pt x="901" y="517"/>
                  </a:lnTo>
                  <a:lnTo>
                    <a:pt x="891" y="517"/>
                  </a:lnTo>
                  <a:lnTo>
                    <a:pt x="881" y="517"/>
                  </a:lnTo>
                  <a:lnTo>
                    <a:pt x="870" y="517"/>
                  </a:lnTo>
                  <a:lnTo>
                    <a:pt x="870" y="519"/>
                  </a:lnTo>
                  <a:lnTo>
                    <a:pt x="870" y="522"/>
                  </a:lnTo>
                  <a:lnTo>
                    <a:pt x="870" y="528"/>
                  </a:lnTo>
                  <a:lnTo>
                    <a:pt x="871" y="531"/>
                  </a:lnTo>
                  <a:lnTo>
                    <a:pt x="874" y="531"/>
                  </a:lnTo>
                  <a:lnTo>
                    <a:pt x="880" y="531"/>
                  </a:lnTo>
                  <a:lnTo>
                    <a:pt x="894" y="531"/>
                  </a:lnTo>
                  <a:lnTo>
                    <a:pt x="907" y="531"/>
                  </a:lnTo>
                  <a:lnTo>
                    <a:pt x="915" y="531"/>
                  </a:lnTo>
                  <a:lnTo>
                    <a:pt x="918" y="531"/>
                  </a:lnTo>
                  <a:lnTo>
                    <a:pt x="919" y="529"/>
                  </a:lnTo>
                  <a:lnTo>
                    <a:pt x="919" y="522"/>
                  </a:lnTo>
                  <a:lnTo>
                    <a:pt x="918" y="518"/>
                  </a:lnTo>
                  <a:lnTo>
                    <a:pt x="917" y="517"/>
                  </a:lnTo>
                  <a:lnTo>
                    <a:pt x="915" y="517"/>
                  </a:lnTo>
                  <a:lnTo>
                    <a:pt x="911" y="517"/>
                  </a:lnTo>
                  <a:close/>
                  <a:moveTo>
                    <a:pt x="916" y="484"/>
                  </a:moveTo>
                  <a:lnTo>
                    <a:pt x="909" y="484"/>
                  </a:lnTo>
                  <a:lnTo>
                    <a:pt x="900" y="484"/>
                  </a:lnTo>
                  <a:lnTo>
                    <a:pt x="891" y="484"/>
                  </a:lnTo>
                  <a:lnTo>
                    <a:pt x="882" y="484"/>
                  </a:lnTo>
                  <a:lnTo>
                    <a:pt x="876" y="484"/>
                  </a:lnTo>
                  <a:lnTo>
                    <a:pt x="872" y="484"/>
                  </a:lnTo>
                  <a:lnTo>
                    <a:pt x="871" y="487"/>
                  </a:lnTo>
                  <a:lnTo>
                    <a:pt x="871" y="493"/>
                  </a:lnTo>
                  <a:lnTo>
                    <a:pt x="871" y="497"/>
                  </a:lnTo>
                  <a:lnTo>
                    <a:pt x="874" y="499"/>
                  </a:lnTo>
                  <a:lnTo>
                    <a:pt x="876" y="499"/>
                  </a:lnTo>
                  <a:lnTo>
                    <a:pt x="881" y="498"/>
                  </a:lnTo>
                  <a:lnTo>
                    <a:pt x="894" y="498"/>
                  </a:lnTo>
                  <a:lnTo>
                    <a:pt x="907" y="498"/>
                  </a:lnTo>
                  <a:lnTo>
                    <a:pt x="914" y="499"/>
                  </a:lnTo>
                  <a:lnTo>
                    <a:pt x="916" y="498"/>
                  </a:lnTo>
                  <a:lnTo>
                    <a:pt x="917" y="496"/>
                  </a:lnTo>
                  <a:lnTo>
                    <a:pt x="917" y="491"/>
                  </a:lnTo>
                  <a:lnTo>
                    <a:pt x="917" y="487"/>
                  </a:lnTo>
                  <a:lnTo>
                    <a:pt x="916" y="484"/>
                  </a:lnTo>
                  <a:close/>
                  <a:moveTo>
                    <a:pt x="909" y="457"/>
                  </a:moveTo>
                  <a:lnTo>
                    <a:pt x="900" y="457"/>
                  </a:lnTo>
                  <a:lnTo>
                    <a:pt x="891" y="457"/>
                  </a:lnTo>
                  <a:lnTo>
                    <a:pt x="882" y="457"/>
                  </a:lnTo>
                  <a:lnTo>
                    <a:pt x="872" y="457"/>
                  </a:lnTo>
                  <a:lnTo>
                    <a:pt x="869" y="457"/>
                  </a:lnTo>
                  <a:lnTo>
                    <a:pt x="867" y="458"/>
                  </a:lnTo>
                  <a:lnTo>
                    <a:pt x="867" y="459"/>
                  </a:lnTo>
                  <a:lnTo>
                    <a:pt x="867" y="463"/>
                  </a:lnTo>
                  <a:lnTo>
                    <a:pt x="866" y="467"/>
                  </a:lnTo>
                  <a:lnTo>
                    <a:pt x="867" y="470"/>
                  </a:lnTo>
                  <a:lnTo>
                    <a:pt x="867" y="471"/>
                  </a:lnTo>
                  <a:lnTo>
                    <a:pt x="868" y="471"/>
                  </a:lnTo>
                  <a:lnTo>
                    <a:pt x="872" y="472"/>
                  </a:lnTo>
                  <a:lnTo>
                    <a:pt x="879" y="471"/>
                  </a:lnTo>
                  <a:lnTo>
                    <a:pt x="892" y="471"/>
                  </a:lnTo>
                  <a:lnTo>
                    <a:pt x="904" y="471"/>
                  </a:lnTo>
                  <a:lnTo>
                    <a:pt x="912" y="472"/>
                  </a:lnTo>
                  <a:lnTo>
                    <a:pt x="915" y="471"/>
                  </a:lnTo>
                  <a:lnTo>
                    <a:pt x="916" y="469"/>
                  </a:lnTo>
                  <a:lnTo>
                    <a:pt x="915" y="462"/>
                  </a:lnTo>
                  <a:lnTo>
                    <a:pt x="915" y="459"/>
                  </a:lnTo>
                  <a:lnTo>
                    <a:pt x="914" y="457"/>
                  </a:lnTo>
                  <a:lnTo>
                    <a:pt x="913" y="457"/>
                  </a:lnTo>
                  <a:lnTo>
                    <a:pt x="909" y="457"/>
                  </a:lnTo>
                  <a:close/>
                  <a:moveTo>
                    <a:pt x="914" y="427"/>
                  </a:moveTo>
                  <a:lnTo>
                    <a:pt x="899" y="425"/>
                  </a:lnTo>
                  <a:lnTo>
                    <a:pt x="883" y="424"/>
                  </a:lnTo>
                  <a:lnTo>
                    <a:pt x="867" y="425"/>
                  </a:lnTo>
                  <a:lnTo>
                    <a:pt x="852" y="427"/>
                  </a:lnTo>
                  <a:lnTo>
                    <a:pt x="851" y="428"/>
                  </a:lnTo>
                  <a:lnTo>
                    <a:pt x="849" y="431"/>
                  </a:lnTo>
                  <a:lnTo>
                    <a:pt x="848" y="433"/>
                  </a:lnTo>
                  <a:lnTo>
                    <a:pt x="848" y="435"/>
                  </a:lnTo>
                  <a:lnTo>
                    <a:pt x="848" y="437"/>
                  </a:lnTo>
                  <a:lnTo>
                    <a:pt x="848" y="439"/>
                  </a:lnTo>
                  <a:lnTo>
                    <a:pt x="849" y="441"/>
                  </a:lnTo>
                  <a:lnTo>
                    <a:pt x="851" y="441"/>
                  </a:lnTo>
                  <a:lnTo>
                    <a:pt x="859" y="443"/>
                  </a:lnTo>
                  <a:lnTo>
                    <a:pt x="868" y="444"/>
                  </a:lnTo>
                  <a:lnTo>
                    <a:pt x="878" y="443"/>
                  </a:lnTo>
                  <a:lnTo>
                    <a:pt x="887" y="443"/>
                  </a:lnTo>
                  <a:lnTo>
                    <a:pt x="901" y="443"/>
                  </a:lnTo>
                  <a:lnTo>
                    <a:pt x="916" y="441"/>
                  </a:lnTo>
                  <a:lnTo>
                    <a:pt x="917" y="441"/>
                  </a:lnTo>
                  <a:lnTo>
                    <a:pt x="918" y="439"/>
                  </a:lnTo>
                  <a:lnTo>
                    <a:pt x="919" y="437"/>
                  </a:lnTo>
                  <a:lnTo>
                    <a:pt x="918" y="435"/>
                  </a:lnTo>
                  <a:lnTo>
                    <a:pt x="918" y="433"/>
                  </a:lnTo>
                  <a:lnTo>
                    <a:pt x="917" y="431"/>
                  </a:lnTo>
                  <a:lnTo>
                    <a:pt x="916" y="428"/>
                  </a:lnTo>
                  <a:lnTo>
                    <a:pt x="914" y="427"/>
                  </a:lnTo>
                  <a:close/>
                  <a:moveTo>
                    <a:pt x="1061" y="423"/>
                  </a:moveTo>
                  <a:lnTo>
                    <a:pt x="1065" y="423"/>
                  </a:lnTo>
                  <a:lnTo>
                    <a:pt x="1069" y="424"/>
                  </a:lnTo>
                  <a:lnTo>
                    <a:pt x="1068" y="429"/>
                  </a:lnTo>
                  <a:lnTo>
                    <a:pt x="1068" y="434"/>
                  </a:lnTo>
                  <a:lnTo>
                    <a:pt x="1065" y="435"/>
                  </a:lnTo>
                  <a:lnTo>
                    <a:pt x="1063" y="436"/>
                  </a:lnTo>
                  <a:lnTo>
                    <a:pt x="1061" y="437"/>
                  </a:lnTo>
                  <a:lnTo>
                    <a:pt x="1058" y="438"/>
                  </a:lnTo>
                  <a:lnTo>
                    <a:pt x="1052" y="439"/>
                  </a:lnTo>
                  <a:lnTo>
                    <a:pt x="1050" y="440"/>
                  </a:lnTo>
                  <a:lnTo>
                    <a:pt x="1045" y="440"/>
                  </a:lnTo>
                  <a:lnTo>
                    <a:pt x="1041" y="440"/>
                  </a:lnTo>
                  <a:lnTo>
                    <a:pt x="1039" y="440"/>
                  </a:lnTo>
                  <a:lnTo>
                    <a:pt x="1037" y="440"/>
                  </a:lnTo>
                  <a:lnTo>
                    <a:pt x="1033" y="439"/>
                  </a:lnTo>
                  <a:lnTo>
                    <a:pt x="1030" y="438"/>
                  </a:lnTo>
                  <a:lnTo>
                    <a:pt x="1027" y="437"/>
                  </a:lnTo>
                  <a:lnTo>
                    <a:pt x="1025" y="436"/>
                  </a:lnTo>
                  <a:lnTo>
                    <a:pt x="1023" y="429"/>
                  </a:lnTo>
                  <a:lnTo>
                    <a:pt x="1023" y="427"/>
                  </a:lnTo>
                  <a:lnTo>
                    <a:pt x="1026" y="426"/>
                  </a:lnTo>
                  <a:lnTo>
                    <a:pt x="1029" y="424"/>
                  </a:lnTo>
                  <a:lnTo>
                    <a:pt x="1032" y="423"/>
                  </a:lnTo>
                  <a:lnTo>
                    <a:pt x="1034" y="423"/>
                  </a:lnTo>
                  <a:lnTo>
                    <a:pt x="1039" y="423"/>
                  </a:lnTo>
                  <a:lnTo>
                    <a:pt x="1042" y="423"/>
                  </a:lnTo>
                  <a:lnTo>
                    <a:pt x="1046" y="423"/>
                  </a:lnTo>
                  <a:lnTo>
                    <a:pt x="1051" y="423"/>
                  </a:lnTo>
                  <a:lnTo>
                    <a:pt x="1053" y="423"/>
                  </a:lnTo>
                  <a:lnTo>
                    <a:pt x="1055" y="423"/>
                  </a:lnTo>
                  <a:lnTo>
                    <a:pt x="1058" y="423"/>
                  </a:lnTo>
                  <a:lnTo>
                    <a:pt x="1061" y="423"/>
                  </a:lnTo>
                  <a:close/>
                  <a:moveTo>
                    <a:pt x="1124" y="425"/>
                  </a:moveTo>
                  <a:lnTo>
                    <a:pt x="1127" y="425"/>
                  </a:lnTo>
                  <a:lnTo>
                    <a:pt x="1131" y="426"/>
                  </a:lnTo>
                  <a:lnTo>
                    <a:pt x="1135" y="428"/>
                  </a:lnTo>
                  <a:lnTo>
                    <a:pt x="1137" y="432"/>
                  </a:lnTo>
                  <a:lnTo>
                    <a:pt x="1135" y="435"/>
                  </a:lnTo>
                  <a:lnTo>
                    <a:pt x="1132" y="438"/>
                  </a:lnTo>
                  <a:lnTo>
                    <a:pt x="1128" y="440"/>
                  </a:lnTo>
                  <a:lnTo>
                    <a:pt x="1124" y="440"/>
                  </a:lnTo>
                  <a:lnTo>
                    <a:pt x="1112" y="443"/>
                  </a:lnTo>
                  <a:lnTo>
                    <a:pt x="1100" y="441"/>
                  </a:lnTo>
                  <a:lnTo>
                    <a:pt x="1096" y="439"/>
                  </a:lnTo>
                  <a:lnTo>
                    <a:pt x="1093" y="435"/>
                  </a:lnTo>
                  <a:lnTo>
                    <a:pt x="1092" y="433"/>
                  </a:lnTo>
                  <a:lnTo>
                    <a:pt x="1092" y="429"/>
                  </a:lnTo>
                  <a:lnTo>
                    <a:pt x="1093" y="428"/>
                  </a:lnTo>
                  <a:lnTo>
                    <a:pt x="1095" y="427"/>
                  </a:lnTo>
                  <a:lnTo>
                    <a:pt x="1097" y="425"/>
                  </a:lnTo>
                  <a:lnTo>
                    <a:pt x="1099" y="424"/>
                  </a:lnTo>
                  <a:lnTo>
                    <a:pt x="1103" y="423"/>
                  </a:lnTo>
                  <a:lnTo>
                    <a:pt x="1108" y="423"/>
                  </a:lnTo>
                  <a:lnTo>
                    <a:pt x="1115" y="423"/>
                  </a:lnTo>
                  <a:lnTo>
                    <a:pt x="1124" y="425"/>
                  </a:lnTo>
                  <a:close/>
                  <a:moveTo>
                    <a:pt x="1169" y="426"/>
                  </a:moveTo>
                  <a:lnTo>
                    <a:pt x="1173" y="428"/>
                  </a:lnTo>
                  <a:lnTo>
                    <a:pt x="1178" y="429"/>
                  </a:lnTo>
                  <a:lnTo>
                    <a:pt x="1183" y="433"/>
                  </a:lnTo>
                  <a:lnTo>
                    <a:pt x="1186" y="435"/>
                  </a:lnTo>
                  <a:lnTo>
                    <a:pt x="1188" y="438"/>
                  </a:lnTo>
                  <a:lnTo>
                    <a:pt x="1188" y="440"/>
                  </a:lnTo>
                  <a:lnTo>
                    <a:pt x="1186" y="443"/>
                  </a:lnTo>
                  <a:lnTo>
                    <a:pt x="1183" y="444"/>
                  </a:lnTo>
                  <a:lnTo>
                    <a:pt x="1179" y="445"/>
                  </a:lnTo>
                  <a:lnTo>
                    <a:pt x="1173" y="446"/>
                  </a:lnTo>
                  <a:lnTo>
                    <a:pt x="1167" y="446"/>
                  </a:lnTo>
                  <a:lnTo>
                    <a:pt x="1161" y="446"/>
                  </a:lnTo>
                  <a:lnTo>
                    <a:pt x="1158" y="446"/>
                  </a:lnTo>
                  <a:lnTo>
                    <a:pt x="1157" y="445"/>
                  </a:lnTo>
                  <a:lnTo>
                    <a:pt x="1156" y="444"/>
                  </a:lnTo>
                  <a:lnTo>
                    <a:pt x="1155" y="440"/>
                  </a:lnTo>
                  <a:lnTo>
                    <a:pt x="1154" y="437"/>
                  </a:lnTo>
                  <a:lnTo>
                    <a:pt x="1153" y="435"/>
                  </a:lnTo>
                  <a:lnTo>
                    <a:pt x="1150" y="433"/>
                  </a:lnTo>
                  <a:lnTo>
                    <a:pt x="1148" y="432"/>
                  </a:lnTo>
                  <a:lnTo>
                    <a:pt x="1148" y="431"/>
                  </a:lnTo>
                  <a:lnTo>
                    <a:pt x="1150" y="428"/>
                  </a:lnTo>
                  <a:lnTo>
                    <a:pt x="1153" y="426"/>
                  </a:lnTo>
                  <a:lnTo>
                    <a:pt x="1154" y="424"/>
                  </a:lnTo>
                  <a:lnTo>
                    <a:pt x="1155" y="424"/>
                  </a:lnTo>
                  <a:lnTo>
                    <a:pt x="1158" y="424"/>
                  </a:lnTo>
                  <a:lnTo>
                    <a:pt x="1166" y="425"/>
                  </a:lnTo>
                  <a:lnTo>
                    <a:pt x="1169" y="426"/>
                  </a:lnTo>
                  <a:close/>
                  <a:moveTo>
                    <a:pt x="1225" y="443"/>
                  </a:moveTo>
                  <a:lnTo>
                    <a:pt x="1225" y="447"/>
                  </a:lnTo>
                  <a:lnTo>
                    <a:pt x="1224" y="449"/>
                  </a:lnTo>
                  <a:lnTo>
                    <a:pt x="1223" y="450"/>
                  </a:lnTo>
                  <a:lnTo>
                    <a:pt x="1219" y="450"/>
                  </a:lnTo>
                  <a:lnTo>
                    <a:pt x="1217" y="450"/>
                  </a:lnTo>
                  <a:lnTo>
                    <a:pt x="1215" y="449"/>
                  </a:lnTo>
                  <a:lnTo>
                    <a:pt x="1215" y="444"/>
                  </a:lnTo>
                  <a:lnTo>
                    <a:pt x="1215" y="437"/>
                  </a:lnTo>
                  <a:lnTo>
                    <a:pt x="1213" y="435"/>
                  </a:lnTo>
                  <a:lnTo>
                    <a:pt x="1212" y="433"/>
                  </a:lnTo>
                  <a:lnTo>
                    <a:pt x="1212" y="431"/>
                  </a:lnTo>
                  <a:lnTo>
                    <a:pt x="1212" y="429"/>
                  </a:lnTo>
                  <a:lnTo>
                    <a:pt x="1215" y="427"/>
                  </a:lnTo>
                  <a:lnTo>
                    <a:pt x="1219" y="425"/>
                  </a:lnTo>
                  <a:lnTo>
                    <a:pt x="1223" y="424"/>
                  </a:lnTo>
                  <a:lnTo>
                    <a:pt x="1224" y="425"/>
                  </a:lnTo>
                  <a:lnTo>
                    <a:pt x="1225" y="426"/>
                  </a:lnTo>
                  <a:lnTo>
                    <a:pt x="1225" y="428"/>
                  </a:lnTo>
                  <a:lnTo>
                    <a:pt x="1225" y="435"/>
                  </a:lnTo>
                  <a:lnTo>
                    <a:pt x="1225" y="443"/>
                  </a:lnTo>
                  <a:close/>
                  <a:moveTo>
                    <a:pt x="1145" y="409"/>
                  </a:moveTo>
                  <a:lnTo>
                    <a:pt x="1140" y="410"/>
                  </a:lnTo>
                  <a:lnTo>
                    <a:pt x="1134" y="411"/>
                  </a:lnTo>
                  <a:lnTo>
                    <a:pt x="1126" y="411"/>
                  </a:lnTo>
                  <a:lnTo>
                    <a:pt x="1116" y="410"/>
                  </a:lnTo>
                  <a:lnTo>
                    <a:pt x="1114" y="410"/>
                  </a:lnTo>
                  <a:lnTo>
                    <a:pt x="1111" y="408"/>
                  </a:lnTo>
                  <a:lnTo>
                    <a:pt x="1109" y="406"/>
                  </a:lnTo>
                  <a:lnTo>
                    <a:pt x="1109" y="405"/>
                  </a:lnTo>
                  <a:lnTo>
                    <a:pt x="1111" y="403"/>
                  </a:lnTo>
                  <a:lnTo>
                    <a:pt x="1119" y="401"/>
                  </a:lnTo>
                  <a:lnTo>
                    <a:pt x="1127" y="401"/>
                  </a:lnTo>
                  <a:lnTo>
                    <a:pt x="1134" y="401"/>
                  </a:lnTo>
                  <a:lnTo>
                    <a:pt x="1138" y="401"/>
                  </a:lnTo>
                  <a:lnTo>
                    <a:pt x="1144" y="402"/>
                  </a:lnTo>
                  <a:lnTo>
                    <a:pt x="1149" y="403"/>
                  </a:lnTo>
                  <a:lnTo>
                    <a:pt x="1150" y="405"/>
                  </a:lnTo>
                  <a:lnTo>
                    <a:pt x="1150" y="406"/>
                  </a:lnTo>
                  <a:lnTo>
                    <a:pt x="1148" y="408"/>
                  </a:lnTo>
                  <a:lnTo>
                    <a:pt x="1145" y="409"/>
                  </a:lnTo>
                  <a:close/>
                  <a:moveTo>
                    <a:pt x="739" y="107"/>
                  </a:moveTo>
                  <a:lnTo>
                    <a:pt x="744" y="107"/>
                  </a:lnTo>
                  <a:lnTo>
                    <a:pt x="744" y="113"/>
                  </a:lnTo>
                  <a:lnTo>
                    <a:pt x="741" y="115"/>
                  </a:lnTo>
                  <a:lnTo>
                    <a:pt x="739" y="117"/>
                  </a:lnTo>
                  <a:lnTo>
                    <a:pt x="736" y="119"/>
                  </a:lnTo>
                  <a:lnTo>
                    <a:pt x="733" y="119"/>
                  </a:lnTo>
                  <a:lnTo>
                    <a:pt x="728" y="120"/>
                  </a:lnTo>
                  <a:lnTo>
                    <a:pt x="726" y="121"/>
                  </a:lnTo>
                  <a:lnTo>
                    <a:pt x="721" y="121"/>
                  </a:lnTo>
                  <a:lnTo>
                    <a:pt x="717" y="120"/>
                  </a:lnTo>
                  <a:lnTo>
                    <a:pt x="716" y="117"/>
                  </a:lnTo>
                  <a:lnTo>
                    <a:pt x="716" y="114"/>
                  </a:lnTo>
                  <a:lnTo>
                    <a:pt x="718" y="112"/>
                  </a:lnTo>
                  <a:lnTo>
                    <a:pt x="723" y="110"/>
                  </a:lnTo>
                  <a:lnTo>
                    <a:pt x="727" y="109"/>
                  </a:lnTo>
                  <a:lnTo>
                    <a:pt x="732" y="109"/>
                  </a:lnTo>
                  <a:lnTo>
                    <a:pt x="736" y="108"/>
                  </a:lnTo>
                  <a:lnTo>
                    <a:pt x="737" y="108"/>
                  </a:lnTo>
                  <a:lnTo>
                    <a:pt x="739" y="107"/>
                  </a:lnTo>
                  <a:close/>
                  <a:moveTo>
                    <a:pt x="705" y="374"/>
                  </a:moveTo>
                  <a:lnTo>
                    <a:pt x="711" y="378"/>
                  </a:lnTo>
                  <a:lnTo>
                    <a:pt x="715" y="378"/>
                  </a:lnTo>
                  <a:lnTo>
                    <a:pt x="719" y="383"/>
                  </a:lnTo>
                  <a:lnTo>
                    <a:pt x="719" y="391"/>
                  </a:lnTo>
                  <a:lnTo>
                    <a:pt x="718" y="398"/>
                  </a:lnTo>
                  <a:lnTo>
                    <a:pt x="713" y="402"/>
                  </a:lnTo>
                  <a:lnTo>
                    <a:pt x="705" y="404"/>
                  </a:lnTo>
                  <a:lnTo>
                    <a:pt x="704" y="408"/>
                  </a:lnTo>
                  <a:lnTo>
                    <a:pt x="702" y="413"/>
                  </a:lnTo>
                  <a:lnTo>
                    <a:pt x="701" y="416"/>
                  </a:lnTo>
                  <a:lnTo>
                    <a:pt x="698" y="422"/>
                  </a:lnTo>
                  <a:lnTo>
                    <a:pt x="694" y="424"/>
                  </a:lnTo>
                  <a:lnTo>
                    <a:pt x="691" y="424"/>
                  </a:lnTo>
                  <a:lnTo>
                    <a:pt x="689" y="424"/>
                  </a:lnTo>
                  <a:lnTo>
                    <a:pt x="686" y="424"/>
                  </a:lnTo>
                  <a:lnTo>
                    <a:pt x="684" y="425"/>
                  </a:lnTo>
                  <a:lnTo>
                    <a:pt x="682" y="423"/>
                  </a:lnTo>
                  <a:lnTo>
                    <a:pt x="680" y="420"/>
                  </a:lnTo>
                  <a:lnTo>
                    <a:pt x="680" y="419"/>
                  </a:lnTo>
                  <a:lnTo>
                    <a:pt x="680" y="412"/>
                  </a:lnTo>
                  <a:lnTo>
                    <a:pt x="682" y="408"/>
                  </a:lnTo>
                  <a:lnTo>
                    <a:pt x="686" y="404"/>
                  </a:lnTo>
                  <a:lnTo>
                    <a:pt x="690" y="401"/>
                  </a:lnTo>
                  <a:lnTo>
                    <a:pt x="690" y="397"/>
                  </a:lnTo>
                  <a:lnTo>
                    <a:pt x="690" y="393"/>
                  </a:lnTo>
                  <a:lnTo>
                    <a:pt x="688" y="390"/>
                  </a:lnTo>
                  <a:lnTo>
                    <a:pt x="685" y="388"/>
                  </a:lnTo>
                  <a:lnTo>
                    <a:pt x="682" y="387"/>
                  </a:lnTo>
                  <a:lnTo>
                    <a:pt x="680" y="385"/>
                  </a:lnTo>
                  <a:lnTo>
                    <a:pt x="678" y="383"/>
                  </a:lnTo>
                  <a:lnTo>
                    <a:pt x="677" y="383"/>
                  </a:lnTo>
                  <a:lnTo>
                    <a:pt x="677" y="381"/>
                  </a:lnTo>
                  <a:lnTo>
                    <a:pt x="675" y="377"/>
                  </a:lnTo>
                  <a:lnTo>
                    <a:pt x="675" y="376"/>
                  </a:lnTo>
                  <a:lnTo>
                    <a:pt x="677" y="371"/>
                  </a:lnTo>
                  <a:lnTo>
                    <a:pt x="683" y="366"/>
                  </a:lnTo>
                  <a:lnTo>
                    <a:pt x="688" y="365"/>
                  </a:lnTo>
                  <a:lnTo>
                    <a:pt x="692" y="365"/>
                  </a:lnTo>
                  <a:lnTo>
                    <a:pt x="694" y="365"/>
                  </a:lnTo>
                  <a:lnTo>
                    <a:pt x="700" y="366"/>
                  </a:lnTo>
                  <a:lnTo>
                    <a:pt x="702" y="370"/>
                  </a:lnTo>
                  <a:lnTo>
                    <a:pt x="702" y="374"/>
                  </a:lnTo>
                  <a:lnTo>
                    <a:pt x="705" y="374"/>
                  </a:lnTo>
                  <a:close/>
                  <a:moveTo>
                    <a:pt x="844" y="364"/>
                  </a:moveTo>
                  <a:lnTo>
                    <a:pt x="848" y="369"/>
                  </a:lnTo>
                  <a:lnTo>
                    <a:pt x="849" y="370"/>
                  </a:lnTo>
                  <a:lnTo>
                    <a:pt x="852" y="371"/>
                  </a:lnTo>
                  <a:lnTo>
                    <a:pt x="856" y="371"/>
                  </a:lnTo>
                  <a:lnTo>
                    <a:pt x="858" y="371"/>
                  </a:lnTo>
                  <a:lnTo>
                    <a:pt x="864" y="377"/>
                  </a:lnTo>
                  <a:lnTo>
                    <a:pt x="865" y="382"/>
                  </a:lnTo>
                  <a:lnTo>
                    <a:pt x="865" y="391"/>
                  </a:lnTo>
                  <a:lnTo>
                    <a:pt x="869" y="396"/>
                  </a:lnTo>
                  <a:lnTo>
                    <a:pt x="872" y="399"/>
                  </a:lnTo>
                  <a:lnTo>
                    <a:pt x="875" y="402"/>
                  </a:lnTo>
                  <a:lnTo>
                    <a:pt x="877" y="405"/>
                  </a:lnTo>
                  <a:lnTo>
                    <a:pt x="877" y="406"/>
                  </a:lnTo>
                  <a:lnTo>
                    <a:pt x="876" y="408"/>
                  </a:lnTo>
                  <a:lnTo>
                    <a:pt x="875" y="408"/>
                  </a:lnTo>
                  <a:lnTo>
                    <a:pt x="870" y="408"/>
                  </a:lnTo>
                  <a:lnTo>
                    <a:pt x="869" y="408"/>
                  </a:lnTo>
                  <a:lnTo>
                    <a:pt x="864" y="411"/>
                  </a:lnTo>
                  <a:lnTo>
                    <a:pt x="857" y="415"/>
                  </a:lnTo>
                  <a:lnTo>
                    <a:pt x="853" y="419"/>
                  </a:lnTo>
                  <a:lnTo>
                    <a:pt x="846" y="423"/>
                  </a:lnTo>
                  <a:lnTo>
                    <a:pt x="842" y="425"/>
                  </a:lnTo>
                  <a:lnTo>
                    <a:pt x="841" y="426"/>
                  </a:lnTo>
                  <a:lnTo>
                    <a:pt x="835" y="426"/>
                  </a:lnTo>
                  <a:lnTo>
                    <a:pt x="830" y="426"/>
                  </a:lnTo>
                  <a:lnTo>
                    <a:pt x="826" y="422"/>
                  </a:lnTo>
                  <a:lnTo>
                    <a:pt x="824" y="421"/>
                  </a:lnTo>
                  <a:lnTo>
                    <a:pt x="823" y="417"/>
                  </a:lnTo>
                  <a:lnTo>
                    <a:pt x="824" y="414"/>
                  </a:lnTo>
                  <a:lnTo>
                    <a:pt x="831" y="406"/>
                  </a:lnTo>
                  <a:lnTo>
                    <a:pt x="834" y="402"/>
                  </a:lnTo>
                  <a:lnTo>
                    <a:pt x="834" y="400"/>
                  </a:lnTo>
                  <a:lnTo>
                    <a:pt x="832" y="398"/>
                  </a:lnTo>
                  <a:lnTo>
                    <a:pt x="830" y="397"/>
                  </a:lnTo>
                  <a:lnTo>
                    <a:pt x="829" y="398"/>
                  </a:lnTo>
                  <a:lnTo>
                    <a:pt x="825" y="401"/>
                  </a:lnTo>
                  <a:lnTo>
                    <a:pt x="823" y="402"/>
                  </a:lnTo>
                  <a:lnTo>
                    <a:pt x="820" y="402"/>
                  </a:lnTo>
                  <a:lnTo>
                    <a:pt x="812" y="406"/>
                  </a:lnTo>
                  <a:lnTo>
                    <a:pt x="809" y="409"/>
                  </a:lnTo>
                  <a:lnTo>
                    <a:pt x="806" y="413"/>
                  </a:lnTo>
                  <a:lnTo>
                    <a:pt x="803" y="417"/>
                  </a:lnTo>
                  <a:lnTo>
                    <a:pt x="800" y="419"/>
                  </a:lnTo>
                  <a:lnTo>
                    <a:pt x="798" y="419"/>
                  </a:lnTo>
                  <a:lnTo>
                    <a:pt x="793" y="419"/>
                  </a:lnTo>
                  <a:lnTo>
                    <a:pt x="789" y="419"/>
                  </a:lnTo>
                  <a:lnTo>
                    <a:pt x="783" y="419"/>
                  </a:lnTo>
                  <a:lnTo>
                    <a:pt x="778" y="420"/>
                  </a:lnTo>
                  <a:lnTo>
                    <a:pt x="775" y="415"/>
                  </a:lnTo>
                  <a:lnTo>
                    <a:pt x="768" y="413"/>
                  </a:lnTo>
                  <a:lnTo>
                    <a:pt x="766" y="413"/>
                  </a:lnTo>
                  <a:lnTo>
                    <a:pt x="762" y="413"/>
                  </a:lnTo>
                  <a:lnTo>
                    <a:pt x="758" y="413"/>
                  </a:lnTo>
                  <a:lnTo>
                    <a:pt x="753" y="413"/>
                  </a:lnTo>
                  <a:lnTo>
                    <a:pt x="749" y="415"/>
                  </a:lnTo>
                  <a:lnTo>
                    <a:pt x="743" y="419"/>
                  </a:lnTo>
                  <a:lnTo>
                    <a:pt x="741" y="421"/>
                  </a:lnTo>
                  <a:lnTo>
                    <a:pt x="737" y="422"/>
                  </a:lnTo>
                  <a:lnTo>
                    <a:pt x="733" y="423"/>
                  </a:lnTo>
                  <a:lnTo>
                    <a:pt x="730" y="423"/>
                  </a:lnTo>
                  <a:lnTo>
                    <a:pt x="726" y="423"/>
                  </a:lnTo>
                  <a:lnTo>
                    <a:pt x="725" y="423"/>
                  </a:lnTo>
                  <a:lnTo>
                    <a:pt x="725" y="419"/>
                  </a:lnTo>
                  <a:lnTo>
                    <a:pt x="725" y="415"/>
                  </a:lnTo>
                  <a:lnTo>
                    <a:pt x="728" y="410"/>
                  </a:lnTo>
                  <a:lnTo>
                    <a:pt x="733" y="404"/>
                  </a:lnTo>
                  <a:lnTo>
                    <a:pt x="736" y="400"/>
                  </a:lnTo>
                  <a:lnTo>
                    <a:pt x="736" y="396"/>
                  </a:lnTo>
                  <a:lnTo>
                    <a:pt x="732" y="393"/>
                  </a:lnTo>
                  <a:lnTo>
                    <a:pt x="731" y="393"/>
                  </a:lnTo>
                  <a:lnTo>
                    <a:pt x="728" y="388"/>
                  </a:lnTo>
                  <a:lnTo>
                    <a:pt x="727" y="385"/>
                  </a:lnTo>
                  <a:lnTo>
                    <a:pt x="723" y="383"/>
                  </a:lnTo>
                  <a:lnTo>
                    <a:pt x="723" y="382"/>
                  </a:lnTo>
                  <a:lnTo>
                    <a:pt x="723" y="377"/>
                  </a:lnTo>
                  <a:lnTo>
                    <a:pt x="723" y="371"/>
                  </a:lnTo>
                  <a:lnTo>
                    <a:pt x="723" y="370"/>
                  </a:lnTo>
                  <a:lnTo>
                    <a:pt x="726" y="367"/>
                  </a:lnTo>
                  <a:lnTo>
                    <a:pt x="730" y="366"/>
                  </a:lnTo>
                  <a:lnTo>
                    <a:pt x="735" y="366"/>
                  </a:lnTo>
                  <a:lnTo>
                    <a:pt x="743" y="365"/>
                  </a:lnTo>
                  <a:lnTo>
                    <a:pt x="748" y="365"/>
                  </a:lnTo>
                  <a:lnTo>
                    <a:pt x="752" y="366"/>
                  </a:lnTo>
                  <a:lnTo>
                    <a:pt x="753" y="365"/>
                  </a:lnTo>
                  <a:lnTo>
                    <a:pt x="754" y="364"/>
                  </a:lnTo>
                  <a:lnTo>
                    <a:pt x="755" y="364"/>
                  </a:lnTo>
                  <a:lnTo>
                    <a:pt x="756" y="366"/>
                  </a:lnTo>
                  <a:lnTo>
                    <a:pt x="759" y="370"/>
                  </a:lnTo>
                  <a:lnTo>
                    <a:pt x="760" y="373"/>
                  </a:lnTo>
                  <a:lnTo>
                    <a:pt x="761" y="374"/>
                  </a:lnTo>
                  <a:lnTo>
                    <a:pt x="762" y="378"/>
                  </a:lnTo>
                  <a:lnTo>
                    <a:pt x="763" y="382"/>
                  </a:lnTo>
                  <a:lnTo>
                    <a:pt x="764" y="385"/>
                  </a:lnTo>
                  <a:lnTo>
                    <a:pt x="767" y="387"/>
                  </a:lnTo>
                  <a:lnTo>
                    <a:pt x="772" y="391"/>
                  </a:lnTo>
                  <a:lnTo>
                    <a:pt x="775" y="392"/>
                  </a:lnTo>
                  <a:lnTo>
                    <a:pt x="776" y="393"/>
                  </a:lnTo>
                  <a:lnTo>
                    <a:pt x="781" y="393"/>
                  </a:lnTo>
                  <a:lnTo>
                    <a:pt x="785" y="389"/>
                  </a:lnTo>
                  <a:lnTo>
                    <a:pt x="786" y="388"/>
                  </a:lnTo>
                  <a:lnTo>
                    <a:pt x="786" y="387"/>
                  </a:lnTo>
                  <a:lnTo>
                    <a:pt x="786" y="382"/>
                  </a:lnTo>
                  <a:lnTo>
                    <a:pt x="785" y="379"/>
                  </a:lnTo>
                  <a:lnTo>
                    <a:pt x="785" y="377"/>
                  </a:lnTo>
                  <a:lnTo>
                    <a:pt x="785" y="373"/>
                  </a:lnTo>
                  <a:lnTo>
                    <a:pt x="788" y="368"/>
                  </a:lnTo>
                  <a:lnTo>
                    <a:pt x="789" y="367"/>
                  </a:lnTo>
                  <a:lnTo>
                    <a:pt x="794" y="367"/>
                  </a:lnTo>
                  <a:lnTo>
                    <a:pt x="798" y="367"/>
                  </a:lnTo>
                  <a:lnTo>
                    <a:pt x="803" y="367"/>
                  </a:lnTo>
                  <a:lnTo>
                    <a:pt x="805" y="367"/>
                  </a:lnTo>
                  <a:lnTo>
                    <a:pt x="807" y="369"/>
                  </a:lnTo>
                  <a:lnTo>
                    <a:pt x="809" y="373"/>
                  </a:lnTo>
                  <a:lnTo>
                    <a:pt x="811" y="376"/>
                  </a:lnTo>
                  <a:lnTo>
                    <a:pt x="813" y="382"/>
                  </a:lnTo>
                  <a:lnTo>
                    <a:pt x="814" y="385"/>
                  </a:lnTo>
                  <a:lnTo>
                    <a:pt x="816" y="390"/>
                  </a:lnTo>
                  <a:lnTo>
                    <a:pt x="819" y="396"/>
                  </a:lnTo>
                  <a:lnTo>
                    <a:pt x="824" y="394"/>
                  </a:lnTo>
                  <a:lnTo>
                    <a:pt x="826" y="393"/>
                  </a:lnTo>
                  <a:lnTo>
                    <a:pt x="830" y="390"/>
                  </a:lnTo>
                  <a:lnTo>
                    <a:pt x="834" y="390"/>
                  </a:lnTo>
                  <a:lnTo>
                    <a:pt x="836" y="389"/>
                  </a:lnTo>
                  <a:lnTo>
                    <a:pt x="837" y="386"/>
                  </a:lnTo>
                  <a:lnTo>
                    <a:pt x="835" y="381"/>
                  </a:lnTo>
                  <a:lnTo>
                    <a:pt x="835" y="380"/>
                  </a:lnTo>
                  <a:lnTo>
                    <a:pt x="831" y="379"/>
                  </a:lnTo>
                  <a:lnTo>
                    <a:pt x="830" y="374"/>
                  </a:lnTo>
                  <a:lnTo>
                    <a:pt x="830" y="371"/>
                  </a:lnTo>
                  <a:lnTo>
                    <a:pt x="833" y="367"/>
                  </a:lnTo>
                  <a:lnTo>
                    <a:pt x="836" y="366"/>
                  </a:lnTo>
                  <a:lnTo>
                    <a:pt x="841" y="365"/>
                  </a:lnTo>
                  <a:lnTo>
                    <a:pt x="843" y="364"/>
                  </a:lnTo>
                  <a:lnTo>
                    <a:pt x="844" y="364"/>
                  </a:lnTo>
                  <a:close/>
                  <a:moveTo>
                    <a:pt x="1002" y="408"/>
                  </a:moveTo>
                  <a:lnTo>
                    <a:pt x="1006" y="408"/>
                  </a:lnTo>
                  <a:lnTo>
                    <a:pt x="1009" y="409"/>
                  </a:lnTo>
                  <a:lnTo>
                    <a:pt x="1010" y="412"/>
                  </a:lnTo>
                  <a:lnTo>
                    <a:pt x="1010" y="415"/>
                  </a:lnTo>
                  <a:lnTo>
                    <a:pt x="1007" y="417"/>
                  </a:lnTo>
                  <a:lnTo>
                    <a:pt x="1004" y="420"/>
                  </a:lnTo>
                  <a:lnTo>
                    <a:pt x="998" y="421"/>
                  </a:lnTo>
                  <a:lnTo>
                    <a:pt x="996" y="421"/>
                  </a:lnTo>
                  <a:lnTo>
                    <a:pt x="995" y="424"/>
                  </a:lnTo>
                  <a:lnTo>
                    <a:pt x="996" y="426"/>
                  </a:lnTo>
                  <a:lnTo>
                    <a:pt x="998" y="427"/>
                  </a:lnTo>
                  <a:lnTo>
                    <a:pt x="1000" y="428"/>
                  </a:lnTo>
                  <a:lnTo>
                    <a:pt x="1003" y="432"/>
                  </a:lnTo>
                  <a:lnTo>
                    <a:pt x="1004" y="434"/>
                  </a:lnTo>
                  <a:lnTo>
                    <a:pt x="998" y="436"/>
                  </a:lnTo>
                  <a:lnTo>
                    <a:pt x="992" y="437"/>
                  </a:lnTo>
                  <a:lnTo>
                    <a:pt x="986" y="438"/>
                  </a:lnTo>
                  <a:lnTo>
                    <a:pt x="980" y="438"/>
                  </a:lnTo>
                  <a:lnTo>
                    <a:pt x="973" y="439"/>
                  </a:lnTo>
                  <a:lnTo>
                    <a:pt x="968" y="440"/>
                  </a:lnTo>
                  <a:lnTo>
                    <a:pt x="963" y="440"/>
                  </a:lnTo>
                  <a:lnTo>
                    <a:pt x="960" y="440"/>
                  </a:lnTo>
                  <a:lnTo>
                    <a:pt x="956" y="440"/>
                  </a:lnTo>
                  <a:lnTo>
                    <a:pt x="952" y="440"/>
                  </a:lnTo>
                  <a:lnTo>
                    <a:pt x="950" y="440"/>
                  </a:lnTo>
                  <a:lnTo>
                    <a:pt x="948" y="440"/>
                  </a:lnTo>
                  <a:lnTo>
                    <a:pt x="945" y="439"/>
                  </a:lnTo>
                  <a:lnTo>
                    <a:pt x="944" y="437"/>
                  </a:lnTo>
                  <a:lnTo>
                    <a:pt x="942" y="435"/>
                  </a:lnTo>
                  <a:lnTo>
                    <a:pt x="942" y="434"/>
                  </a:lnTo>
                  <a:lnTo>
                    <a:pt x="944" y="431"/>
                  </a:lnTo>
                  <a:lnTo>
                    <a:pt x="944" y="428"/>
                  </a:lnTo>
                  <a:lnTo>
                    <a:pt x="946" y="426"/>
                  </a:lnTo>
                  <a:lnTo>
                    <a:pt x="948" y="424"/>
                  </a:lnTo>
                  <a:lnTo>
                    <a:pt x="950" y="423"/>
                  </a:lnTo>
                  <a:lnTo>
                    <a:pt x="952" y="423"/>
                  </a:lnTo>
                  <a:lnTo>
                    <a:pt x="956" y="423"/>
                  </a:lnTo>
                  <a:lnTo>
                    <a:pt x="960" y="423"/>
                  </a:lnTo>
                  <a:lnTo>
                    <a:pt x="963" y="423"/>
                  </a:lnTo>
                  <a:lnTo>
                    <a:pt x="967" y="423"/>
                  </a:lnTo>
                  <a:lnTo>
                    <a:pt x="971" y="423"/>
                  </a:lnTo>
                  <a:lnTo>
                    <a:pt x="976" y="423"/>
                  </a:lnTo>
                  <a:lnTo>
                    <a:pt x="980" y="423"/>
                  </a:lnTo>
                  <a:lnTo>
                    <a:pt x="984" y="423"/>
                  </a:lnTo>
                  <a:lnTo>
                    <a:pt x="986" y="422"/>
                  </a:lnTo>
                  <a:lnTo>
                    <a:pt x="988" y="421"/>
                  </a:lnTo>
                  <a:lnTo>
                    <a:pt x="987" y="417"/>
                  </a:lnTo>
                  <a:lnTo>
                    <a:pt x="985" y="413"/>
                  </a:lnTo>
                  <a:lnTo>
                    <a:pt x="987" y="410"/>
                  </a:lnTo>
                  <a:lnTo>
                    <a:pt x="988" y="408"/>
                  </a:lnTo>
                  <a:lnTo>
                    <a:pt x="989" y="408"/>
                  </a:lnTo>
                  <a:lnTo>
                    <a:pt x="992" y="406"/>
                  </a:lnTo>
                  <a:lnTo>
                    <a:pt x="999" y="408"/>
                  </a:lnTo>
                  <a:lnTo>
                    <a:pt x="1002" y="408"/>
                  </a:lnTo>
                  <a:close/>
                  <a:moveTo>
                    <a:pt x="777" y="293"/>
                  </a:moveTo>
                  <a:lnTo>
                    <a:pt x="774" y="295"/>
                  </a:lnTo>
                  <a:lnTo>
                    <a:pt x="771" y="298"/>
                  </a:lnTo>
                  <a:lnTo>
                    <a:pt x="768" y="301"/>
                  </a:lnTo>
                  <a:lnTo>
                    <a:pt x="766" y="306"/>
                  </a:lnTo>
                  <a:lnTo>
                    <a:pt x="770" y="312"/>
                  </a:lnTo>
                  <a:lnTo>
                    <a:pt x="772" y="319"/>
                  </a:lnTo>
                  <a:lnTo>
                    <a:pt x="768" y="326"/>
                  </a:lnTo>
                  <a:lnTo>
                    <a:pt x="765" y="332"/>
                  </a:lnTo>
                  <a:lnTo>
                    <a:pt x="760" y="341"/>
                  </a:lnTo>
                  <a:lnTo>
                    <a:pt x="754" y="350"/>
                  </a:lnTo>
                  <a:lnTo>
                    <a:pt x="755" y="354"/>
                  </a:lnTo>
                  <a:lnTo>
                    <a:pt x="756" y="359"/>
                  </a:lnTo>
                  <a:lnTo>
                    <a:pt x="766" y="358"/>
                  </a:lnTo>
                  <a:lnTo>
                    <a:pt x="776" y="357"/>
                  </a:lnTo>
                  <a:lnTo>
                    <a:pt x="784" y="354"/>
                  </a:lnTo>
                  <a:lnTo>
                    <a:pt x="791" y="352"/>
                  </a:lnTo>
                  <a:lnTo>
                    <a:pt x="797" y="343"/>
                  </a:lnTo>
                  <a:lnTo>
                    <a:pt x="801" y="335"/>
                  </a:lnTo>
                  <a:lnTo>
                    <a:pt x="801" y="323"/>
                  </a:lnTo>
                  <a:lnTo>
                    <a:pt x="801" y="312"/>
                  </a:lnTo>
                  <a:lnTo>
                    <a:pt x="798" y="307"/>
                  </a:lnTo>
                  <a:lnTo>
                    <a:pt x="795" y="303"/>
                  </a:lnTo>
                  <a:lnTo>
                    <a:pt x="786" y="297"/>
                  </a:lnTo>
                  <a:lnTo>
                    <a:pt x="777" y="293"/>
                  </a:lnTo>
                  <a:close/>
                  <a:moveTo>
                    <a:pt x="823" y="306"/>
                  </a:moveTo>
                  <a:lnTo>
                    <a:pt x="830" y="309"/>
                  </a:lnTo>
                  <a:lnTo>
                    <a:pt x="835" y="312"/>
                  </a:lnTo>
                  <a:lnTo>
                    <a:pt x="839" y="317"/>
                  </a:lnTo>
                  <a:lnTo>
                    <a:pt x="842" y="322"/>
                  </a:lnTo>
                  <a:lnTo>
                    <a:pt x="841" y="331"/>
                  </a:lnTo>
                  <a:lnTo>
                    <a:pt x="840" y="339"/>
                  </a:lnTo>
                  <a:lnTo>
                    <a:pt x="839" y="347"/>
                  </a:lnTo>
                  <a:lnTo>
                    <a:pt x="837" y="356"/>
                  </a:lnTo>
                  <a:lnTo>
                    <a:pt x="830" y="357"/>
                  </a:lnTo>
                  <a:lnTo>
                    <a:pt x="822" y="361"/>
                  </a:lnTo>
                  <a:lnTo>
                    <a:pt x="818" y="362"/>
                  </a:lnTo>
                  <a:lnTo>
                    <a:pt x="814" y="362"/>
                  </a:lnTo>
                  <a:lnTo>
                    <a:pt x="809" y="362"/>
                  </a:lnTo>
                  <a:lnTo>
                    <a:pt x="805" y="361"/>
                  </a:lnTo>
                  <a:lnTo>
                    <a:pt x="805" y="350"/>
                  </a:lnTo>
                  <a:lnTo>
                    <a:pt x="806" y="338"/>
                  </a:lnTo>
                  <a:lnTo>
                    <a:pt x="807" y="332"/>
                  </a:lnTo>
                  <a:lnTo>
                    <a:pt x="810" y="328"/>
                  </a:lnTo>
                  <a:lnTo>
                    <a:pt x="811" y="326"/>
                  </a:lnTo>
                  <a:lnTo>
                    <a:pt x="813" y="324"/>
                  </a:lnTo>
                  <a:lnTo>
                    <a:pt x="816" y="324"/>
                  </a:lnTo>
                  <a:lnTo>
                    <a:pt x="818" y="323"/>
                  </a:lnTo>
                  <a:lnTo>
                    <a:pt x="818" y="318"/>
                  </a:lnTo>
                  <a:lnTo>
                    <a:pt x="818" y="312"/>
                  </a:lnTo>
                  <a:lnTo>
                    <a:pt x="819" y="310"/>
                  </a:lnTo>
                  <a:lnTo>
                    <a:pt x="820" y="309"/>
                  </a:lnTo>
                  <a:lnTo>
                    <a:pt x="821" y="307"/>
                  </a:lnTo>
                  <a:lnTo>
                    <a:pt x="823" y="306"/>
                  </a:lnTo>
                  <a:close/>
                  <a:moveTo>
                    <a:pt x="775" y="222"/>
                  </a:moveTo>
                  <a:lnTo>
                    <a:pt x="766" y="223"/>
                  </a:lnTo>
                  <a:lnTo>
                    <a:pt x="759" y="223"/>
                  </a:lnTo>
                  <a:lnTo>
                    <a:pt x="751" y="222"/>
                  </a:lnTo>
                  <a:lnTo>
                    <a:pt x="742" y="219"/>
                  </a:lnTo>
                  <a:lnTo>
                    <a:pt x="742" y="236"/>
                  </a:lnTo>
                  <a:lnTo>
                    <a:pt x="764" y="251"/>
                  </a:lnTo>
                  <a:lnTo>
                    <a:pt x="763" y="258"/>
                  </a:lnTo>
                  <a:lnTo>
                    <a:pt x="761" y="263"/>
                  </a:lnTo>
                  <a:lnTo>
                    <a:pt x="758" y="269"/>
                  </a:lnTo>
                  <a:lnTo>
                    <a:pt x="754" y="272"/>
                  </a:lnTo>
                  <a:lnTo>
                    <a:pt x="747" y="280"/>
                  </a:lnTo>
                  <a:lnTo>
                    <a:pt x="740" y="287"/>
                  </a:lnTo>
                  <a:lnTo>
                    <a:pt x="820" y="289"/>
                  </a:lnTo>
                  <a:lnTo>
                    <a:pt x="809" y="281"/>
                  </a:lnTo>
                  <a:lnTo>
                    <a:pt x="800" y="272"/>
                  </a:lnTo>
                  <a:lnTo>
                    <a:pt x="791" y="264"/>
                  </a:lnTo>
                  <a:lnTo>
                    <a:pt x="785" y="256"/>
                  </a:lnTo>
                  <a:lnTo>
                    <a:pt x="781" y="247"/>
                  </a:lnTo>
                  <a:lnTo>
                    <a:pt x="777" y="238"/>
                  </a:lnTo>
                  <a:lnTo>
                    <a:pt x="775" y="229"/>
                  </a:lnTo>
                  <a:lnTo>
                    <a:pt x="775" y="222"/>
                  </a:lnTo>
                  <a:close/>
                  <a:moveTo>
                    <a:pt x="719" y="222"/>
                  </a:moveTo>
                  <a:lnTo>
                    <a:pt x="684" y="222"/>
                  </a:lnTo>
                  <a:lnTo>
                    <a:pt x="721" y="253"/>
                  </a:lnTo>
                  <a:lnTo>
                    <a:pt x="684" y="289"/>
                  </a:lnTo>
                  <a:lnTo>
                    <a:pt x="719" y="289"/>
                  </a:lnTo>
                  <a:lnTo>
                    <a:pt x="756" y="253"/>
                  </a:lnTo>
                  <a:lnTo>
                    <a:pt x="719" y="222"/>
                  </a:lnTo>
                  <a:close/>
                  <a:moveTo>
                    <a:pt x="684" y="131"/>
                  </a:moveTo>
                  <a:lnTo>
                    <a:pt x="651" y="131"/>
                  </a:lnTo>
                  <a:lnTo>
                    <a:pt x="688" y="168"/>
                  </a:lnTo>
                  <a:lnTo>
                    <a:pt x="651" y="210"/>
                  </a:lnTo>
                  <a:lnTo>
                    <a:pt x="684" y="210"/>
                  </a:lnTo>
                  <a:lnTo>
                    <a:pt x="720" y="168"/>
                  </a:lnTo>
                  <a:lnTo>
                    <a:pt x="684" y="131"/>
                  </a:lnTo>
                  <a:close/>
                  <a:moveTo>
                    <a:pt x="735" y="131"/>
                  </a:moveTo>
                  <a:lnTo>
                    <a:pt x="702" y="131"/>
                  </a:lnTo>
                  <a:lnTo>
                    <a:pt x="737" y="168"/>
                  </a:lnTo>
                  <a:lnTo>
                    <a:pt x="702" y="210"/>
                  </a:lnTo>
                  <a:lnTo>
                    <a:pt x="735" y="210"/>
                  </a:lnTo>
                  <a:lnTo>
                    <a:pt x="739" y="208"/>
                  </a:lnTo>
                  <a:lnTo>
                    <a:pt x="743" y="207"/>
                  </a:lnTo>
                  <a:lnTo>
                    <a:pt x="748" y="206"/>
                  </a:lnTo>
                  <a:lnTo>
                    <a:pt x="750" y="204"/>
                  </a:lnTo>
                  <a:lnTo>
                    <a:pt x="755" y="200"/>
                  </a:lnTo>
                  <a:lnTo>
                    <a:pt x="759" y="193"/>
                  </a:lnTo>
                  <a:lnTo>
                    <a:pt x="763" y="180"/>
                  </a:lnTo>
                  <a:lnTo>
                    <a:pt x="770" y="168"/>
                  </a:lnTo>
                  <a:lnTo>
                    <a:pt x="735" y="131"/>
                  </a:lnTo>
                  <a:close/>
                  <a:moveTo>
                    <a:pt x="1088" y="394"/>
                  </a:moveTo>
                  <a:lnTo>
                    <a:pt x="1076" y="390"/>
                  </a:lnTo>
                  <a:lnTo>
                    <a:pt x="1054" y="383"/>
                  </a:lnTo>
                  <a:lnTo>
                    <a:pt x="1049" y="382"/>
                  </a:lnTo>
                  <a:lnTo>
                    <a:pt x="1043" y="382"/>
                  </a:lnTo>
                  <a:lnTo>
                    <a:pt x="1039" y="383"/>
                  </a:lnTo>
                  <a:lnTo>
                    <a:pt x="1035" y="385"/>
                  </a:lnTo>
                  <a:lnTo>
                    <a:pt x="1034" y="388"/>
                  </a:lnTo>
                  <a:lnTo>
                    <a:pt x="1033" y="391"/>
                  </a:lnTo>
                  <a:lnTo>
                    <a:pt x="1034" y="397"/>
                  </a:lnTo>
                  <a:lnTo>
                    <a:pt x="1037" y="403"/>
                  </a:lnTo>
                  <a:lnTo>
                    <a:pt x="1040" y="408"/>
                  </a:lnTo>
                  <a:lnTo>
                    <a:pt x="1043" y="411"/>
                  </a:lnTo>
                  <a:lnTo>
                    <a:pt x="1047" y="412"/>
                  </a:lnTo>
                  <a:lnTo>
                    <a:pt x="1053" y="413"/>
                  </a:lnTo>
                  <a:lnTo>
                    <a:pt x="1058" y="413"/>
                  </a:lnTo>
                  <a:lnTo>
                    <a:pt x="1064" y="412"/>
                  </a:lnTo>
                  <a:lnTo>
                    <a:pt x="1069" y="410"/>
                  </a:lnTo>
                  <a:lnTo>
                    <a:pt x="1075" y="409"/>
                  </a:lnTo>
                  <a:lnTo>
                    <a:pt x="1084" y="403"/>
                  </a:lnTo>
                  <a:lnTo>
                    <a:pt x="1090" y="399"/>
                  </a:lnTo>
                  <a:lnTo>
                    <a:pt x="1091" y="397"/>
                  </a:lnTo>
                  <a:lnTo>
                    <a:pt x="1092" y="396"/>
                  </a:lnTo>
                  <a:lnTo>
                    <a:pt x="1091" y="394"/>
                  </a:lnTo>
                  <a:lnTo>
                    <a:pt x="1088" y="394"/>
                  </a:lnTo>
                  <a:close/>
                  <a:moveTo>
                    <a:pt x="993" y="368"/>
                  </a:moveTo>
                  <a:lnTo>
                    <a:pt x="988" y="368"/>
                  </a:lnTo>
                  <a:lnTo>
                    <a:pt x="980" y="370"/>
                  </a:lnTo>
                  <a:lnTo>
                    <a:pt x="970" y="375"/>
                  </a:lnTo>
                  <a:lnTo>
                    <a:pt x="961" y="380"/>
                  </a:lnTo>
                  <a:lnTo>
                    <a:pt x="958" y="383"/>
                  </a:lnTo>
                  <a:lnTo>
                    <a:pt x="957" y="386"/>
                  </a:lnTo>
                  <a:lnTo>
                    <a:pt x="956" y="389"/>
                  </a:lnTo>
                  <a:lnTo>
                    <a:pt x="957" y="391"/>
                  </a:lnTo>
                  <a:lnTo>
                    <a:pt x="960" y="393"/>
                  </a:lnTo>
                  <a:lnTo>
                    <a:pt x="965" y="396"/>
                  </a:lnTo>
                  <a:lnTo>
                    <a:pt x="973" y="398"/>
                  </a:lnTo>
                  <a:lnTo>
                    <a:pt x="984" y="399"/>
                  </a:lnTo>
                  <a:lnTo>
                    <a:pt x="989" y="399"/>
                  </a:lnTo>
                  <a:lnTo>
                    <a:pt x="995" y="398"/>
                  </a:lnTo>
                  <a:lnTo>
                    <a:pt x="999" y="397"/>
                  </a:lnTo>
                  <a:lnTo>
                    <a:pt x="1003" y="394"/>
                  </a:lnTo>
                  <a:lnTo>
                    <a:pt x="1006" y="392"/>
                  </a:lnTo>
                  <a:lnTo>
                    <a:pt x="1008" y="390"/>
                  </a:lnTo>
                  <a:lnTo>
                    <a:pt x="1010" y="387"/>
                  </a:lnTo>
                  <a:lnTo>
                    <a:pt x="1011" y="385"/>
                  </a:lnTo>
                  <a:lnTo>
                    <a:pt x="1012" y="381"/>
                  </a:lnTo>
                  <a:lnTo>
                    <a:pt x="1011" y="378"/>
                  </a:lnTo>
                  <a:lnTo>
                    <a:pt x="1010" y="376"/>
                  </a:lnTo>
                  <a:lnTo>
                    <a:pt x="1009" y="373"/>
                  </a:lnTo>
                  <a:lnTo>
                    <a:pt x="1006" y="370"/>
                  </a:lnTo>
                  <a:lnTo>
                    <a:pt x="1003" y="369"/>
                  </a:lnTo>
                  <a:lnTo>
                    <a:pt x="998" y="368"/>
                  </a:lnTo>
                  <a:lnTo>
                    <a:pt x="993" y="368"/>
                  </a:lnTo>
                  <a:close/>
                  <a:moveTo>
                    <a:pt x="918" y="364"/>
                  </a:moveTo>
                  <a:lnTo>
                    <a:pt x="949" y="399"/>
                  </a:lnTo>
                  <a:lnTo>
                    <a:pt x="950" y="401"/>
                  </a:lnTo>
                  <a:lnTo>
                    <a:pt x="949" y="403"/>
                  </a:lnTo>
                  <a:lnTo>
                    <a:pt x="948" y="404"/>
                  </a:lnTo>
                  <a:lnTo>
                    <a:pt x="945" y="405"/>
                  </a:lnTo>
                  <a:lnTo>
                    <a:pt x="936" y="405"/>
                  </a:lnTo>
                  <a:lnTo>
                    <a:pt x="925" y="404"/>
                  </a:lnTo>
                  <a:lnTo>
                    <a:pt x="913" y="402"/>
                  </a:lnTo>
                  <a:lnTo>
                    <a:pt x="902" y="400"/>
                  </a:lnTo>
                  <a:lnTo>
                    <a:pt x="893" y="397"/>
                  </a:lnTo>
                  <a:lnTo>
                    <a:pt x="889" y="394"/>
                  </a:lnTo>
                  <a:lnTo>
                    <a:pt x="884" y="389"/>
                  </a:lnTo>
                  <a:lnTo>
                    <a:pt x="882" y="386"/>
                  </a:lnTo>
                  <a:lnTo>
                    <a:pt x="881" y="381"/>
                  </a:lnTo>
                  <a:lnTo>
                    <a:pt x="880" y="378"/>
                  </a:lnTo>
                  <a:lnTo>
                    <a:pt x="881" y="376"/>
                  </a:lnTo>
                  <a:lnTo>
                    <a:pt x="883" y="374"/>
                  </a:lnTo>
                  <a:lnTo>
                    <a:pt x="886" y="371"/>
                  </a:lnTo>
                  <a:lnTo>
                    <a:pt x="889" y="369"/>
                  </a:lnTo>
                  <a:lnTo>
                    <a:pt x="896" y="367"/>
                  </a:lnTo>
                  <a:lnTo>
                    <a:pt x="904" y="366"/>
                  </a:lnTo>
                  <a:lnTo>
                    <a:pt x="912" y="365"/>
                  </a:lnTo>
                  <a:lnTo>
                    <a:pt x="918" y="364"/>
                  </a:lnTo>
                  <a:close/>
                  <a:moveTo>
                    <a:pt x="889" y="323"/>
                  </a:moveTo>
                  <a:lnTo>
                    <a:pt x="898" y="326"/>
                  </a:lnTo>
                  <a:lnTo>
                    <a:pt x="904" y="329"/>
                  </a:lnTo>
                  <a:lnTo>
                    <a:pt x="909" y="332"/>
                  </a:lnTo>
                  <a:lnTo>
                    <a:pt x="912" y="335"/>
                  </a:lnTo>
                  <a:lnTo>
                    <a:pt x="914" y="340"/>
                  </a:lnTo>
                  <a:lnTo>
                    <a:pt x="914" y="344"/>
                  </a:lnTo>
                  <a:lnTo>
                    <a:pt x="913" y="348"/>
                  </a:lnTo>
                  <a:lnTo>
                    <a:pt x="911" y="352"/>
                  </a:lnTo>
                  <a:lnTo>
                    <a:pt x="909" y="355"/>
                  </a:lnTo>
                  <a:lnTo>
                    <a:pt x="904" y="358"/>
                  </a:lnTo>
                  <a:lnTo>
                    <a:pt x="900" y="361"/>
                  </a:lnTo>
                  <a:lnTo>
                    <a:pt x="894" y="363"/>
                  </a:lnTo>
                  <a:lnTo>
                    <a:pt x="889" y="363"/>
                  </a:lnTo>
                  <a:lnTo>
                    <a:pt x="882" y="363"/>
                  </a:lnTo>
                  <a:lnTo>
                    <a:pt x="876" y="361"/>
                  </a:lnTo>
                  <a:lnTo>
                    <a:pt x="869" y="357"/>
                  </a:lnTo>
                  <a:lnTo>
                    <a:pt x="857" y="350"/>
                  </a:lnTo>
                  <a:lnTo>
                    <a:pt x="851" y="343"/>
                  </a:lnTo>
                  <a:lnTo>
                    <a:pt x="847" y="340"/>
                  </a:lnTo>
                  <a:lnTo>
                    <a:pt x="846" y="338"/>
                  </a:lnTo>
                  <a:lnTo>
                    <a:pt x="845" y="335"/>
                  </a:lnTo>
                  <a:lnTo>
                    <a:pt x="845" y="333"/>
                  </a:lnTo>
                  <a:lnTo>
                    <a:pt x="847" y="329"/>
                  </a:lnTo>
                  <a:lnTo>
                    <a:pt x="851" y="327"/>
                  </a:lnTo>
                  <a:lnTo>
                    <a:pt x="856" y="324"/>
                  </a:lnTo>
                  <a:lnTo>
                    <a:pt x="861" y="322"/>
                  </a:lnTo>
                  <a:lnTo>
                    <a:pt x="876" y="321"/>
                  </a:lnTo>
                  <a:lnTo>
                    <a:pt x="887" y="321"/>
                  </a:lnTo>
                  <a:lnTo>
                    <a:pt x="891" y="322"/>
                  </a:lnTo>
                  <a:lnTo>
                    <a:pt x="893" y="322"/>
                  </a:lnTo>
                  <a:lnTo>
                    <a:pt x="892" y="323"/>
                  </a:lnTo>
                  <a:lnTo>
                    <a:pt x="889" y="323"/>
                  </a:lnTo>
                  <a:close/>
                  <a:moveTo>
                    <a:pt x="952" y="315"/>
                  </a:moveTo>
                  <a:lnTo>
                    <a:pt x="957" y="319"/>
                  </a:lnTo>
                  <a:lnTo>
                    <a:pt x="960" y="323"/>
                  </a:lnTo>
                  <a:lnTo>
                    <a:pt x="963" y="329"/>
                  </a:lnTo>
                  <a:lnTo>
                    <a:pt x="964" y="333"/>
                  </a:lnTo>
                  <a:lnTo>
                    <a:pt x="967" y="339"/>
                  </a:lnTo>
                  <a:lnTo>
                    <a:pt x="967" y="344"/>
                  </a:lnTo>
                  <a:lnTo>
                    <a:pt x="967" y="350"/>
                  </a:lnTo>
                  <a:lnTo>
                    <a:pt x="967" y="354"/>
                  </a:lnTo>
                  <a:lnTo>
                    <a:pt x="964" y="359"/>
                  </a:lnTo>
                  <a:lnTo>
                    <a:pt x="963" y="364"/>
                  </a:lnTo>
                  <a:lnTo>
                    <a:pt x="960" y="368"/>
                  </a:lnTo>
                  <a:lnTo>
                    <a:pt x="957" y="371"/>
                  </a:lnTo>
                  <a:lnTo>
                    <a:pt x="953" y="375"/>
                  </a:lnTo>
                  <a:lnTo>
                    <a:pt x="949" y="377"/>
                  </a:lnTo>
                  <a:lnTo>
                    <a:pt x="945" y="378"/>
                  </a:lnTo>
                  <a:lnTo>
                    <a:pt x="939" y="378"/>
                  </a:lnTo>
                  <a:lnTo>
                    <a:pt x="938" y="377"/>
                  </a:lnTo>
                  <a:lnTo>
                    <a:pt x="936" y="373"/>
                  </a:lnTo>
                  <a:lnTo>
                    <a:pt x="935" y="367"/>
                  </a:lnTo>
                  <a:lnTo>
                    <a:pt x="934" y="359"/>
                  </a:lnTo>
                  <a:lnTo>
                    <a:pt x="933" y="353"/>
                  </a:lnTo>
                  <a:lnTo>
                    <a:pt x="932" y="346"/>
                  </a:lnTo>
                  <a:lnTo>
                    <a:pt x="933" y="342"/>
                  </a:lnTo>
                  <a:lnTo>
                    <a:pt x="935" y="339"/>
                  </a:lnTo>
                  <a:lnTo>
                    <a:pt x="937" y="334"/>
                  </a:lnTo>
                  <a:lnTo>
                    <a:pt x="944" y="324"/>
                  </a:lnTo>
                  <a:lnTo>
                    <a:pt x="947" y="319"/>
                  </a:lnTo>
                  <a:lnTo>
                    <a:pt x="950" y="316"/>
                  </a:lnTo>
                  <a:lnTo>
                    <a:pt x="951" y="315"/>
                  </a:lnTo>
                  <a:lnTo>
                    <a:pt x="952" y="313"/>
                  </a:lnTo>
                  <a:lnTo>
                    <a:pt x="952" y="315"/>
                  </a:lnTo>
                  <a:close/>
                  <a:moveTo>
                    <a:pt x="1038" y="328"/>
                  </a:moveTo>
                  <a:lnTo>
                    <a:pt x="1044" y="328"/>
                  </a:lnTo>
                  <a:lnTo>
                    <a:pt x="1050" y="330"/>
                  </a:lnTo>
                  <a:lnTo>
                    <a:pt x="1053" y="332"/>
                  </a:lnTo>
                  <a:lnTo>
                    <a:pt x="1055" y="334"/>
                  </a:lnTo>
                  <a:lnTo>
                    <a:pt x="1056" y="338"/>
                  </a:lnTo>
                  <a:lnTo>
                    <a:pt x="1056" y="342"/>
                  </a:lnTo>
                  <a:lnTo>
                    <a:pt x="1055" y="345"/>
                  </a:lnTo>
                  <a:lnTo>
                    <a:pt x="1053" y="350"/>
                  </a:lnTo>
                  <a:lnTo>
                    <a:pt x="1050" y="354"/>
                  </a:lnTo>
                  <a:lnTo>
                    <a:pt x="1046" y="357"/>
                  </a:lnTo>
                  <a:lnTo>
                    <a:pt x="1042" y="362"/>
                  </a:lnTo>
                  <a:lnTo>
                    <a:pt x="1038" y="365"/>
                  </a:lnTo>
                  <a:lnTo>
                    <a:pt x="1032" y="367"/>
                  </a:lnTo>
                  <a:lnTo>
                    <a:pt x="1027" y="369"/>
                  </a:lnTo>
                  <a:lnTo>
                    <a:pt x="1022" y="370"/>
                  </a:lnTo>
                  <a:lnTo>
                    <a:pt x="1017" y="371"/>
                  </a:lnTo>
                  <a:lnTo>
                    <a:pt x="1012" y="370"/>
                  </a:lnTo>
                  <a:lnTo>
                    <a:pt x="1009" y="369"/>
                  </a:lnTo>
                  <a:lnTo>
                    <a:pt x="1006" y="367"/>
                  </a:lnTo>
                  <a:lnTo>
                    <a:pt x="1005" y="364"/>
                  </a:lnTo>
                  <a:lnTo>
                    <a:pt x="1004" y="361"/>
                  </a:lnTo>
                  <a:lnTo>
                    <a:pt x="1004" y="357"/>
                  </a:lnTo>
                  <a:lnTo>
                    <a:pt x="1004" y="353"/>
                  </a:lnTo>
                  <a:lnTo>
                    <a:pt x="1005" y="348"/>
                  </a:lnTo>
                  <a:lnTo>
                    <a:pt x="1007" y="344"/>
                  </a:lnTo>
                  <a:lnTo>
                    <a:pt x="1009" y="341"/>
                  </a:lnTo>
                  <a:lnTo>
                    <a:pt x="1012" y="336"/>
                  </a:lnTo>
                  <a:lnTo>
                    <a:pt x="1016" y="333"/>
                  </a:lnTo>
                  <a:lnTo>
                    <a:pt x="1021" y="331"/>
                  </a:lnTo>
                  <a:lnTo>
                    <a:pt x="1026" y="329"/>
                  </a:lnTo>
                  <a:lnTo>
                    <a:pt x="1031" y="328"/>
                  </a:lnTo>
                  <a:lnTo>
                    <a:pt x="1038" y="328"/>
                  </a:lnTo>
                  <a:close/>
                  <a:moveTo>
                    <a:pt x="869" y="275"/>
                  </a:moveTo>
                  <a:lnTo>
                    <a:pt x="874" y="283"/>
                  </a:lnTo>
                  <a:lnTo>
                    <a:pt x="877" y="289"/>
                  </a:lnTo>
                  <a:lnTo>
                    <a:pt x="880" y="296"/>
                  </a:lnTo>
                  <a:lnTo>
                    <a:pt x="881" y="300"/>
                  </a:lnTo>
                  <a:lnTo>
                    <a:pt x="881" y="305"/>
                  </a:lnTo>
                  <a:lnTo>
                    <a:pt x="881" y="308"/>
                  </a:lnTo>
                  <a:lnTo>
                    <a:pt x="879" y="310"/>
                  </a:lnTo>
                  <a:lnTo>
                    <a:pt x="877" y="312"/>
                  </a:lnTo>
                  <a:lnTo>
                    <a:pt x="875" y="312"/>
                  </a:lnTo>
                  <a:lnTo>
                    <a:pt x="871" y="312"/>
                  </a:lnTo>
                  <a:lnTo>
                    <a:pt x="867" y="312"/>
                  </a:lnTo>
                  <a:lnTo>
                    <a:pt x="863" y="311"/>
                  </a:lnTo>
                  <a:lnTo>
                    <a:pt x="853" y="307"/>
                  </a:lnTo>
                  <a:lnTo>
                    <a:pt x="841" y="301"/>
                  </a:lnTo>
                  <a:lnTo>
                    <a:pt x="839" y="298"/>
                  </a:lnTo>
                  <a:lnTo>
                    <a:pt x="837" y="295"/>
                  </a:lnTo>
                  <a:lnTo>
                    <a:pt x="835" y="289"/>
                  </a:lnTo>
                  <a:lnTo>
                    <a:pt x="835" y="284"/>
                  </a:lnTo>
                  <a:lnTo>
                    <a:pt x="835" y="278"/>
                  </a:lnTo>
                  <a:lnTo>
                    <a:pt x="835" y="274"/>
                  </a:lnTo>
                  <a:lnTo>
                    <a:pt x="837" y="270"/>
                  </a:lnTo>
                  <a:lnTo>
                    <a:pt x="840" y="268"/>
                  </a:lnTo>
                  <a:lnTo>
                    <a:pt x="844" y="266"/>
                  </a:lnTo>
                  <a:lnTo>
                    <a:pt x="848" y="265"/>
                  </a:lnTo>
                  <a:lnTo>
                    <a:pt x="852" y="265"/>
                  </a:lnTo>
                  <a:lnTo>
                    <a:pt x="854" y="265"/>
                  </a:lnTo>
                  <a:lnTo>
                    <a:pt x="856" y="266"/>
                  </a:lnTo>
                  <a:lnTo>
                    <a:pt x="858" y="268"/>
                  </a:lnTo>
                  <a:lnTo>
                    <a:pt x="865" y="272"/>
                  </a:lnTo>
                  <a:lnTo>
                    <a:pt x="869" y="275"/>
                  </a:lnTo>
                  <a:close/>
                  <a:moveTo>
                    <a:pt x="939" y="292"/>
                  </a:moveTo>
                  <a:lnTo>
                    <a:pt x="935" y="287"/>
                  </a:lnTo>
                  <a:lnTo>
                    <a:pt x="930" y="284"/>
                  </a:lnTo>
                  <a:lnTo>
                    <a:pt x="925" y="282"/>
                  </a:lnTo>
                  <a:lnTo>
                    <a:pt x="919" y="278"/>
                  </a:lnTo>
                  <a:lnTo>
                    <a:pt x="914" y="276"/>
                  </a:lnTo>
                  <a:lnTo>
                    <a:pt x="909" y="275"/>
                  </a:lnTo>
                  <a:lnTo>
                    <a:pt x="902" y="274"/>
                  </a:lnTo>
                  <a:lnTo>
                    <a:pt x="898" y="274"/>
                  </a:lnTo>
                  <a:lnTo>
                    <a:pt x="892" y="274"/>
                  </a:lnTo>
                  <a:lnTo>
                    <a:pt x="889" y="275"/>
                  </a:lnTo>
                  <a:lnTo>
                    <a:pt x="886" y="278"/>
                  </a:lnTo>
                  <a:lnTo>
                    <a:pt x="884" y="281"/>
                  </a:lnTo>
                  <a:lnTo>
                    <a:pt x="884" y="285"/>
                  </a:lnTo>
                  <a:lnTo>
                    <a:pt x="886" y="291"/>
                  </a:lnTo>
                  <a:lnTo>
                    <a:pt x="889" y="297"/>
                  </a:lnTo>
                  <a:lnTo>
                    <a:pt x="893" y="305"/>
                  </a:lnTo>
                  <a:lnTo>
                    <a:pt x="898" y="309"/>
                  </a:lnTo>
                  <a:lnTo>
                    <a:pt x="900" y="312"/>
                  </a:lnTo>
                  <a:lnTo>
                    <a:pt x="903" y="315"/>
                  </a:lnTo>
                  <a:lnTo>
                    <a:pt x="907" y="317"/>
                  </a:lnTo>
                  <a:lnTo>
                    <a:pt x="916" y="318"/>
                  </a:lnTo>
                  <a:lnTo>
                    <a:pt x="929" y="319"/>
                  </a:lnTo>
                  <a:lnTo>
                    <a:pt x="933" y="319"/>
                  </a:lnTo>
                  <a:lnTo>
                    <a:pt x="935" y="318"/>
                  </a:lnTo>
                  <a:lnTo>
                    <a:pt x="937" y="317"/>
                  </a:lnTo>
                  <a:lnTo>
                    <a:pt x="939" y="315"/>
                  </a:lnTo>
                  <a:lnTo>
                    <a:pt x="942" y="310"/>
                  </a:lnTo>
                  <a:lnTo>
                    <a:pt x="945" y="305"/>
                  </a:lnTo>
                  <a:lnTo>
                    <a:pt x="945" y="299"/>
                  </a:lnTo>
                  <a:lnTo>
                    <a:pt x="945" y="295"/>
                  </a:lnTo>
                  <a:lnTo>
                    <a:pt x="944" y="294"/>
                  </a:lnTo>
                  <a:lnTo>
                    <a:pt x="942" y="293"/>
                  </a:lnTo>
                  <a:lnTo>
                    <a:pt x="941" y="292"/>
                  </a:lnTo>
                  <a:lnTo>
                    <a:pt x="939" y="292"/>
                  </a:lnTo>
                  <a:close/>
                  <a:moveTo>
                    <a:pt x="997" y="277"/>
                  </a:moveTo>
                  <a:lnTo>
                    <a:pt x="1005" y="278"/>
                  </a:lnTo>
                  <a:lnTo>
                    <a:pt x="1010" y="281"/>
                  </a:lnTo>
                  <a:lnTo>
                    <a:pt x="1014" y="284"/>
                  </a:lnTo>
                  <a:lnTo>
                    <a:pt x="1016" y="288"/>
                  </a:lnTo>
                  <a:lnTo>
                    <a:pt x="1016" y="293"/>
                  </a:lnTo>
                  <a:lnTo>
                    <a:pt x="1016" y="298"/>
                  </a:lnTo>
                  <a:lnTo>
                    <a:pt x="1014" y="304"/>
                  </a:lnTo>
                  <a:lnTo>
                    <a:pt x="1010" y="309"/>
                  </a:lnTo>
                  <a:lnTo>
                    <a:pt x="1007" y="315"/>
                  </a:lnTo>
                  <a:lnTo>
                    <a:pt x="1003" y="320"/>
                  </a:lnTo>
                  <a:lnTo>
                    <a:pt x="998" y="323"/>
                  </a:lnTo>
                  <a:lnTo>
                    <a:pt x="993" y="327"/>
                  </a:lnTo>
                  <a:lnTo>
                    <a:pt x="987" y="329"/>
                  </a:lnTo>
                  <a:lnTo>
                    <a:pt x="982" y="329"/>
                  </a:lnTo>
                  <a:lnTo>
                    <a:pt x="977" y="327"/>
                  </a:lnTo>
                  <a:lnTo>
                    <a:pt x="973" y="323"/>
                  </a:lnTo>
                  <a:lnTo>
                    <a:pt x="967" y="317"/>
                  </a:lnTo>
                  <a:lnTo>
                    <a:pt x="963" y="311"/>
                  </a:lnTo>
                  <a:lnTo>
                    <a:pt x="962" y="306"/>
                  </a:lnTo>
                  <a:lnTo>
                    <a:pt x="962" y="300"/>
                  </a:lnTo>
                  <a:lnTo>
                    <a:pt x="963" y="297"/>
                  </a:lnTo>
                  <a:lnTo>
                    <a:pt x="965" y="293"/>
                  </a:lnTo>
                  <a:lnTo>
                    <a:pt x="970" y="289"/>
                  </a:lnTo>
                  <a:lnTo>
                    <a:pt x="973" y="287"/>
                  </a:lnTo>
                  <a:lnTo>
                    <a:pt x="991" y="280"/>
                  </a:lnTo>
                  <a:lnTo>
                    <a:pt x="997" y="277"/>
                  </a:lnTo>
                  <a:close/>
                  <a:moveTo>
                    <a:pt x="812" y="268"/>
                  </a:moveTo>
                  <a:lnTo>
                    <a:pt x="807" y="266"/>
                  </a:lnTo>
                  <a:lnTo>
                    <a:pt x="802" y="264"/>
                  </a:lnTo>
                  <a:lnTo>
                    <a:pt x="799" y="260"/>
                  </a:lnTo>
                  <a:lnTo>
                    <a:pt x="796" y="256"/>
                  </a:lnTo>
                  <a:lnTo>
                    <a:pt x="793" y="242"/>
                  </a:lnTo>
                  <a:lnTo>
                    <a:pt x="791" y="229"/>
                  </a:lnTo>
                  <a:lnTo>
                    <a:pt x="790" y="224"/>
                  </a:lnTo>
                  <a:lnTo>
                    <a:pt x="791" y="219"/>
                  </a:lnTo>
                  <a:lnTo>
                    <a:pt x="793" y="215"/>
                  </a:lnTo>
                  <a:lnTo>
                    <a:pt x="794" y="213"/>
                  </a:lnTo>
                  <a:lnTo>
                    <a:pt x="796" y="211"/>
                  </a:lnTo>
                  <a:lnTo>
                    <a:pt x="798" y="208"/>
                  </a:lnTo>
                  <a:lnTo>
                    <a:pt x="801" y="207"/>
                  </a:lnTo>
                  <a:lnTo>
                    <a:pt x="803" y="207"/>
                  </a:lnTo>
                  <a:lnTo>
                    <a:pt x="810" y="208"/>
                  </a:lnTo>
                  <a:lnTo>
                    <a:pt x="818" y="212"/>
                  </a:lnTo>
                  <a:lnTo>
                    <a:pt x="824" y="216"/>
                  </a:lnTo>
                  <a:lnTo>
                    <a:pt x="831" y="223"/>
                  </a:lnTo>
                  <a:lnTo>
                    <a:pt x="836" y="229"/>
                  </a:lnTo>
                  <a:lnTo>
                    <a:pt x="841" y="236"/>
                  </a:lnTo>
                  <a:lnTo>
                    <a:pt x="843" y="243"/>
                  </a:lnTo>
                  <a:lnTo>
                    <a:pt x="843" y="250"/>
                  </a:lnTo>
                  <a:lnTo>
                    <a:pt x="842" y="253"/>
                  </a:lnTo>
                  <a:lnTo>
                    <a:pt x="841" y="257"/>
                  </a:lnTo>
                  <a:lnTo>
                    <a:pt x="839" y="259"/>
                  </a:lnTo>
                  <a:lnTo>
                    <a:pt x="835" y="262"/>
                  </a:lnTo>
                  <a:lnTo>
                    <a:pt x="831" y="264"/>
                  </a:lnTo>
                  <a:lnTo>
                    <a:pt x="825" y="265"/>
                  </a:lnTo>
                  <a:lnTo>
                    <a:pt x="820" y="266"/>
                  </a:lnTo>
                  <a:lnTo>
                    <a:pt x="812" y="268"/>
                  </a:lnTo>
                  <a:close/>
                  <a:moveTo>
                    <a:pt x="884" y="218"/>
                  </a:moveTo>
                  <a:lnTo>
                    <a:pt x="888" y="221"/>
                  </a:lnTo>
                  <a:lnTo>
                    <a:pt x="890" y="224"/>
                  </a:lnTo>
                  <a:lnTo>
                    <a:pt x="893" y="228"/>
                  </a:lnTo>
                  <a:lnTo>
                    <a:pt x="895" y="234"/>
                  </a:lnTo>
                  <a:lnTo>
                    <a:pt x="896" y="240"/>
                  </a:lnTo>
                  <a:lnTo>
                    <a:pt x="896" y="247"/>
                  </a:lnTo>
                  <a:lnTo>
                    <a:pt x="896" y="253"/>
                  </a:lnTo>
                  <a:lnTo>
                    <a:pt x="895" y="258"/>
                  </a:lnTo>
                  <a:lnTo>
                    <a:pt x="893" y="261"/>
                  </a:lnTo>
                  <a:lnTo>
                    <a:pt x="890" y="264"/>
                  </a:lnTo>
                  <a:lnTo>
                    <a:pt x="888" y="265"/>
                  </a:lnTo>
                  <a:lnTo>
                    <a:pt x="884" y="265"/>
                  </a:lnTo>
                  <a:lnTo>
                    <a:pt x="878" y="264"/>
                  </a:lnTo>
                  <a:lnTo>
                    <a:pt x="871" y="261"/>
                  </a:lnTo>
                  <a:lnTo>
                    <a:pt x="866" y="257"/>
                  </a:lnTo>
                  <a:lnTo>
                    <a:pt x="860" y="251"/>
                  </a:lnTo>
                  <a:lnTo>
                    <a:pt x="856" y="247"/>
                  </a:lnTo>
                  <a:lnTo>
                    <a:pt x="854" y="243"/>
                  </a:lnTo>
                  <a:lnTo>
                    <a:pt x="852" y="238"/>
                  </a:lnTo>
                  <a:lnTo>
                    <a:pt x="851" y="234"/>
                  </a:lnTo>
                  <a:lnTo>
                    <a:pt x="851" y="229"/>
                  </a:lnTo>
                  <a:lnTo>
                    <a:pt x="852" y="226"/>
                  </a:lnTo>
                  <a:lnTo>
                    <a:pt x="854" y="224"/>
                  </a:lnTo>
                  <a:lnTo>
                    <a:pt x="856" y="222"/>
                  </a:lnTo>
                  <a:lnTo>
                    <a:pt x="858" y="219"/>
                  </a:lnTo>
                  <a:lnTo>
                    <a:pt x="861" y="218"/>
                  </a:lnTo>
                  <a:lnTo>
                    <a:pt x="869" y="217"/>
                  </a:lnTo>
                  <a:lnTo>
                    <a:pt x="876" y="217"/>
                  </a:lnTo>
                  <a:lnTo>
                    <a:pt x="881" y="218"/>
                  </a:lnTo>
                  <a:lnTo>
                    <a:pt x="884" y="218"/>
                  </a:lnTo>
                  <a:close/>
                  <a:moveTo>
                    <a:pt x="973" y="224"/>
                  </a:moveTo>
                  <a:lnTo>
                    <a:pt x="981" y="231"/>
                  </a:lnTo>
                  <a:lnTo>
                    <a:pt x="986" y="239"/>
                  </a:lnTo>
                  <a:lnTo>
                    <a:pt x="989" y="247"/>
                  </a:lnTo>
                  <a:lnTo>
                    <a:pt x="991" y="253"/>
                  </a:lnTo>
                  <a:lnTo>
                    <a:pt x="989" y="259"/>
                  </a:lnTo>
                  <a:lnTo>
                    <a:pt x="986" y="265"/>
                  </a:lnTo>
                  <a:lnTo>
                    <a:pt x="983" y="270"/>
                  </a:lnTo>
                  <a:lnTo>
                    <a:pt x="977" y="274"/>
                  </a:lnTo>
                  <a:lnTo>
                    <a:pt x="971" y="276"/>
                  </a:lnTo>
                  <a:lnTo>
                    <a:pt x="963" y="280"/>
                  </a:lnTo>
                  <a:lnTo>
                    <a:pt x="956" y="281"/>
                  </a:lnTo>
                  <a:lnTo>
                    <a:pt x="948" y="281"/>
                  </a:lnTo>
                  <a:lnTo>
                    <a:pt x="940" y="280"/>
                  </a:lnTo>
                  <a:lnTo>
                    <a:pt x="933" y="276"/>
                  </a:lnTo>
                  <a:lnTo>
                    <a:pt x="925" y="273"/>
                  </a:lnTo>
                  <a:lnTo>
                    <a:pt x="918" y="268"/>
                  </a:lnTo>
                  <a:lnTo>
                    <a:pt x="912" y="260"/>
                  </a:lnTo>
                  <a:lnTo>
                    <a:pt x="903" y="247"/>
                  </a:lnTo>
                  <a:lnTo>
                    <a:pt x="902" y="243"/>
                  </a:lnTo>
                  <a:lnTo>
                    <a:pt x="901" y="240"/>
                  </a:lnTo>
                  <a:lnTo>
                    <a:pt x="901" y="237"/>
                  </a:lnTo>
                  <a:lnTo>
                    <a:pt x="902" y="234"/>
                  </a:lnTo>
                  <a:lnTo>
                    <a:pt x="903" y="231"/>
                  </a:lnTo>
                  <a:lnTo>
                    <a:pt x="906" y="229"/>
                  </a:lnTo>
                  <a:lnTo>
                    <a:pt x="911" y="228"/>
                  </a:lnTo>
                  <a:lnTo>
                    <a:pt x="916" y="228"/>
                  </a:lnTo>
                  <a:lnTo>
                    <a:pt x="922" y="227"/>
                  </a:lnTo>
                  <a:lnTo>
                    <a:pt x="932" y="225"/>
                  </a:lnTo>
                  <a:lnTo>
                    <a:pt x="936" y="224"/>
                  </a:lnTo>
                  <a:lnTo>
                    <a:pt x="940" y="224"/>
                  </a:lnTo>
                  <a:lnTo>
                    <a:pt x="945" y="225"/>
                  </a:lnTo>
                  <a:lnTo>
                    <a:pt x="947" y="227"/>
                  </a:lnTo>
                  <a:lnTo>
                    <a:pt x="948" y="229"/>
                  </a:lnTo>
                  <a:lnTo>
                    <a:pt x="949" y="229"/>
                  </a:lnTo>
                  <a:lnTo>
                    <a:pt x="951" y="229"/>
                  </a:lnTo>
                  <a:lnTo>
                    <a:pt x="953" y="229"/>
                  </a:lnTo>
                  <a:lnTo>
                    <a:pt x="957" y="226"/>
                  </a:lnTo>
                  <a:lnTo>
                    <a:pt x="960" y="224"/>
                  </a:lnTo>
                  <a:lnTo>
                    <a:pt x="961" y="222"/>
                  </a:lnTo>
                  <a:lnTo>
                    <a:pt x="963" y="222"/>
                  </a:lnTo>
                  <a:lnTo>
                    <a:pt x="965" y="222"/>
                  </a:lnTo>
                  <a:lnTo>
                    <a:pt x="969" y="222"/>
                  </a:lnTo>
                  <a:lnTo>
                    <a:pt x="972" y="224"/>
                  </a:lnTo>
                  <a:lnTo>
                    <a:pt x="973" y="224"/>
                  </a:lnTo>
                  <a:close/>
                  <a:moveTo>
                    <a:pt x="818" y="165"/>
                  </a:moveTo>
                  <a:lnTo>
                    <a:pt x="813" y="164"/>
                  </a:lnTo>
                  <a:lnTo>
                    <a:pt x="811" y="164"/>
                  </a:lnTo>
                  <a:lnTo>
                    <a:pt x="810" y="165"/>
                  </a:lnTo>
                  <a:lnTo>
                    <a:pt x="811" y="167"/>
                  </a:lnTo>
                  <a:lnTo>
                    <a:pt x="814" y="172"/>
                  </a:lnTo>
                  <a:lnTo>
                    <a:pt x="819" y="180"/>
                  </a:lnTo>
                  <a:lnTo>
                    <a:pt x="820" y="184"/>
                  </a:lnTo>
                  <a:lnTo>
                    <a:pt x="821" y="189"/>
                  </a:lnTo>
                  <a:lnTo>
                    <a:pt x="820" y="192"/>
                  </a:lnTo>
                  <a:lnTo>
                    <a:pt x="817" y="195"/>
                  </a:lnTo>
                  <a:lnTo>
                    <a:pt x="812" y="199"/>
                  </a:lnTo>
                  <a:lnTo>
                    <a:pt x="805" y="201"/>
                  </a:lnTo>
                  <a:lnTo>
                    <a:pt x="795" y="203"/>
                  </a:lnTo>
                  <a:lnTo>
                    <a:pt x="782" y="203"/>
                  </a:lnTo>
                  <a:lnTo>
                    <a:pt x="779" y="202"/>
                  </a:lnTo>
                  <a:lnTo>
                    <a:pt x="778" y="199"/>
                  </a:lnTo>
                  <a:lnTo>
                    <a:pt x="776" y="193"/>
                  </a:lnTo>
                  <a:lnTo>
                    <a:pt x="774" y="187"/>
                  </a:lnTo>
                  <a:lnTo>
                    <a:pt x="773" y="180"/>
                  </a:lnTo>
                  <a:lnTo>
                    <a:pt x="772" y="173"/>
                  </a:lnTo>
                  <a:lnTo>
                    <a:pt x="773" y="169"/>
                  </a:lnTo>
                  <a:lnTo>
                    <a:pt x="774" y="165"/>
                  </a:lnTo>
                  <a:lnTo>
                    <a:pt x="783" y="161"/>
                  </a:lnTo>
                  <a:lnTo>
                    <a:pt x="797" y="158"/>
                  </a:lnTo>
                  <a:lnTo>
                    <a:pt x="805" y="157"/>
                  </a:lnTo>
                  <a:lnTo>
                    <a:pt x="811" y="158"/>
                  </a:lnTo>
                  <a:lnTo>
                    <a:pt x="814" y="159"/>
                  </a:lnTo>
                  <a:lnTo>
                    <a:pt x="816" y="160"/>
                  </a:lnTo>
                  <a:lnTo>
                    <a:pt x="818" y="163"/>
                  </a:lnTo>
                  <a:lnTo>
                    <a:pt x="818" y="165"/>
                  </a:lnTo>
                  <a:close/>
                  <a:moveTo>
                    <a:pt x="886" y="171"/>
                  </a:moveTo>
                  <a:lnTo>
                    <a:pt x="883" y="172"/>
                  </a:lnTo>
                  <a:lnTo>
                    <a:pt x="881" y="175"/>
                  </a:lnTo>
                  <a:lnTo>
                    <a:pt x="880" y="178"/>
                  </a:lnTo>
                  <a:lnTo>
                    <a:pt x="879" y="181"/>
                  </a:lnTo>
                  <a:lnTo>
                    <a:pt x="877" y="191"/>
                  </a:lnTo>
                  <a:lnTo>
                    <a:pt x="874" y="202"/>
                  </a:lnTo>
                  <a:lnTo>
                    <a:pt x="871" y="206"/>
                  </a:lnTo>
                  <a:lnTo>
                    <a:pt x="869" y="210"/>
                  </a:lnTo>
                  <a:lnTo>
                    <a:pt x="866" y="212"/>
                  </a:lnTo>
                  <a:lnTo>
                    <a:pt x="863" y="213"/>
                  </a:lnTo>
                  <a:lnTo>
                    <a:pt x="857" y="213"/>
                  </a:lnTo>
                  <a:lnTo>
                    <a:pt x="852" y="210"/>
                  </a:lnTo>
                  <a:lnTo>
                    <a:pt x="845" y="205"/>
                  </a:lnTo>
                  <a:lnTo>
                    <a:pt x="836" y="198"/>
                  </a:lnTo>
                  <a:lnTo>
                    <a:pt x="830" y="191"/>
                  </a:lnTo>
                  <a:lnTo>
                    <a:pt x="825" y="183"/>
                  </a:lnTo>
                  <a:lnTo>
                    <a:pt x="824" y="179"/>
                  </a:lnTo>
                  <a:lnTo>
                    <a:pt x="825" y="175"/>
                  </a:lnTo>
                  <a:lnTo>
                    <a:pt x="828" y="170"/>
                  </a:lnTo>
                  <a:lnTo>
                    <a:pt x="832" y="165"/>
                  </a:lnTo>
                  <a:lnTo>
                    <a:pt x="835" y="164"/>
                  </a:lnTo>
                  <a:lnTo>
                    <a:pt x="842" y="164"/>
                  </a:lnTo>
                  <a:lnTo>
                    <a:pt x="851" y="164"/>
                  </a:lnTo>
                  <a:lnTo>
                    <a:pt x="860" y="165"/>
                  </a:lnTo>
                  <a:lnTo>
                    <a:pt x="870" y="167"/>
                  </a:lnTo>
                  <a:lnTo>
                    <a:pt x="878" y="168"/>
                  </a:lnTo>
                  <a:lnTo>
                    <a:pt x="883" y="170"/>
                  </a:lnTo>
                  <a:lnTo>
                    <a:pt x="886" y="171"/>
                  </a:lnTo>
                  <a:close/>
                  <a:moveTo>
                    <a:pt x="951" y="165"/>
                  </a:moveTo>
                  <a:lnTo>
                    <a:pt x="956" y="166"/>
                  </a:lnTo>
                  <a:lnTo>
                    <a:pt x="960" y="167"/>
                  </a:lnTo>
                  <a:lnTo>
                    <a:pt x="963" y="169"/>
                  </a:lnTo>
                  <a:lnTo>
                    <a:pt x="965" y="172"/>
                  </a:lnTo>
                  <a:lnTo>
                    <a:pt x="969" y="176"/>
                  </a:lnTo>
                  <a:lnTo>
                    <a:pt x="970" y="180"/>
                  </a:lnTo>
                  <a:lnTo>
                    <a:pt x="972" y="184"/>
                  </a:lnTo>
                  <a:lnTo>
                    <a:pt x="972" y="189"/>
                  </a:lnTo>
                  <a:lnTo>
                    <a:pt x="973" y="194"/>
                  </a:lnTo>
                  <a:lnTo>
                    <a:pt x="973" y="199"/>
                  </a:lnTo>
                  <a:lnTo>
                    <a:pt x="972" y="202"/>
                  </a:lnTo>
                  <a:lnTo>
                    <a:pt x="971" y="206"/>
                  </a:lnTo>
                  <a:lnTo>
                    <a:pt x="969" y="210"/>
                  </a:lnTo>
                  <a:lnTo>
                    <a:pt x="967" y="212"/>
                  </a:lnTo>
                  <a:lnTo>
                    <a:pt x="964" y="213"/>
                  </a:lnTo>
                  <a:lnTo>
                    <a:pt x="961" y="214"/>
                  </a:lnTo>
                  <a:lnTo>
                    <a:pt x="939" y="215"/>
                  </a:lnTo>
                  <a:lnTo>
                    <a:pt x="915" y="216"/>
                  </a:lnTo>
                  <a:lnTo>
                    <a:pt x="910" y="216"/>
                  </a:lnTo>
                  <a:lnTo>
                    <a:pt x="904" y="216"/>
                  </a:lnTo>
                  <a:lnTo>
                    <a:pt x="899" y="214"/>
                  </a:lnTo>
                  <a:lnTo>
                    <a:pt x="895" y="213"/>
                  </a:lnTo>
                  <a:lnTo>
                    <a:pt x="891" y="211"/>
                  </a:lnTo>
                  <a:lnTo>
                    <a:pt x="889" y="207"/>
                  </a:lnTo>
                  <a:lnTo>
                    <a:pt x="887" y="204"/>
                  </a:lnTo>
                  <a:lnTo>
                    <a:pt x="887" y="200"/>
                  </a:lnTo>
                  <a:lnTo>
                    <a:pt x="888" y="196"/>
                  </a:lnTo>
                  <a:lnTo>
                    <a:pt x="889" y="193"/>
                  </a:lnTo>
                  <a:lnTo>
                    <a:pt x="892" y="191"/>
                  </a:lnTo>
                  <a:lnTo>
                    <a:pt x="895" y="188"/>
                  </a:lnTo>
                  <a:lnTo>
                    <a:pt x="905" y="182"/>
                  </a:lnTo>
                  <a:lnTo>
                    <a:pt x="916" y="177"/>
                  </a:lnTo>
                  <a:lnTo>
                    <a:pt x="927" y="171"/>
                  </a:lnTo>
                  <a:lnTo>
                    <a:pt x="938" y="168"/>
                  </a:lnTo>
                  <a:lnTo>
                    <a:pt x="946" y="166"/>
                  </a:lnTo>
                  <a:lnTo>
                    <a:pt x="951" y="165"/>
                  </a:lnTo>
                  <a:close/>
                  <a:moveTo>
                    <a:pt x="772" y="94"/>
                  </a:moveTo>
                  <a:lnTo>
                    <a:pt x="781" y="99"/>
                  </a:lnTo>
                  <a:lnTo>
                    <a:pt x="788" y="106"/>
                  </a:lnTo>
                  <a:lnTo>
                    <a:pt x="790" y="110"/>
                  </a:lnTo>
                  <a:lnTo>
                    <a:pt x="790" y="113"/>
                  </a:lnTo>
                  <a:lnTo>
                    <a:pt x="789" y="118"/>
                  </a:lnTo>
                  <a:lnTo>
                    <a:pt x="785" y="123"/>
                  </a:lnTo>
                  <a:lnTo>
                    <a:pt x="778" y="133"/>
                  </a:lnTo>
                  <a:lnTo>
                    <a:pt x="771" y="142"/>
                  </a:lnTo>
                  <a:lnTo>
                    <a:pt x="766" y="142"/>
                  </a:lnTo>
                  <a:lnTo>
                    <a:pt x="762" y="140"/>
                  </a:lnTo>
                  <a:lnTo>
                    <a:pt x="758" y="137"/>
                  </a:lnTo>
                  <a:lnTo>
                    <a:pt x="754" y="134"/>
                  </a:lnTo>
                  <a:lnTo>
                    <a:pt x="751" y="131"/>
                  </a:lnTo>
                  <a:lnTo>
                    <a:pt x="749" y="126"/>
                  </a:lnTo>
                  <a:lnTo>
                    <a:pt x="748" y="122"/>
                  </a:lnTo>
                  <a:lnTo>
                    <a:pt x="748" y="118"/>
                  </a:lnTo>
                  <a:lnTo>
                    <a:pt x="748" y="112"/>
                  </a:lnTo>
                  <a:lnTo>
                    <a:pt x="748" y="108"/>
                  </a:lnTo>
                  <a:lnTo>
                    <a:pt x="750" y="105"/>
                  </a:lnTo>
                  <a:lnTo>
                    <a:pt x="752" y="100"/>
                  </a:lnTo>
                  <a:lnTo>
                    <a:pt x="755" y="97"/>
                  </a:lnTo>
                  <a:lnTo>
                    <a:pt x="760" y="95"/>
                  </a:lnTo>
                  <a:lnTo>
                    <a:pt x="765" y="94"/>
                  </a:lnTo>
                  <a:lnTo>
                    <a:pt x="772" y="94"/>
                  </a:lnTo>
                  <a:close/>
                  <a:moveTo>
                    <a:pt x="845" y="109"/>
                  </a:moveTo>
                  <a:lnTo>
                    <a:pt x="846" y="109"/>
                  </a:lnTo>
                  <a:lnTo>
                    <a:pt x="848" y="110"/>
                  </a:lnTo>
                  <a:lnTo>
                    <a:pt x="848" y="112"/>
                  </a:lnTo>
                  <a:lnTo>
                    <a:pt x="849" y="114"/>
                  </a:lnTo>
                  <a:lnTo>
                    <a:pt x="849" y="120"/>
                  </a:lnTo>
                  <a:lnTo>
                    <a:pt x="848" y="128"/>
                  </a:lnTo>
                  <a:lnTo>
                    <a:pt x="846" y="135"/>
                  </a:lnTo>
                  <a:lnTo>
                    <a:pt x="844" y="142"/>
                  </a:lnTo>
                  <a:lnTo>
                    <a:pt x="841" y="147"/>
                  </a:lnTo>
                  <a:lnTo>
                    <a:pt x="839" y="151"/>
                  </a:lnTo>
                  <a:lnTo>
                    <a:pt x="836" y="153"/>
                  </a:lnTo>
                  <a:lnTo>
                    <a:pt x="833" y="155"/>
                  </a:lnTo>
                  <a:lnTo>
                    <a:pt x="829" y="155"/>
                  </a:lnTo>
                  <a:lnTo>
                    <a:pt x="825" y="155"/>
                  </a:lnTo>
                  <a:lnTo>
                    <a:pt x="818" y="154"/>
                  </a:lnTo>
                  <a:lnTo>
                    <a:pt x="810" y="151"/>
                  </a:lnTo>
                  <a:lnTo>
                    <a:pt x="802" y="146"/>
                  </a:lnTo>
                  <a:lnTo>
                    <a:pt x="797" y="140"/>
                  </a:lnTo>
                  <a:lnTo>
                    <a:pt x="795" y="136"/>
                  </a:lnTo>
                  <a:lnTo>
                    <a:pt x="793" y="133"/>
                  </a:lnTo>
                  <a:lnTo>
                    <a:pt x="791" y="130"/>
                  </a:lnTo>
                  <a:lnTo>
                    <a:pt x="791" y="126"/>
                  </a:lnTo>
                  <a:lnTo>
                    <a:pt x="791" y="124"/>
                  </a:lnTo>
                  <a:lnTo>
                    <a:pt x="794" y="121"/>
                  </a:lnTo>
                  <a:lnTo>
                    <a:pt x="797" y="118"/>
                  </a:lnTo>
                  <a:lnTo>
                    <a:pt x="800" y="115"/>
                  </a:lnTo>
                  <a:lnTo>
                    <a:pt x="810" y="110"/>
                  </a:lnTo>
                  <a:lnTo>
                    <a:pt x="820" y="106"/>
                  </a:lnTo>
                  <a:lnTo>
                    <a:pt x="831" y="103"/>
                  </a:lnTo>
                  <a:lnTo>
                    <a:pt x="839" y="102"/>
                  </a:lnTo>
                  <a:lnTo>
                    <a:pt x="842" y="102"/>
                  </a:lnTo>
                  <a:lnTo>
                    <a:pt x="844" y="105"/>
                  </a:lnTo>
                  <a:lnTo>
                    <a:pt x="845" y="106"/>
                  </a:lnTo>
                  <a:lnTo>
                    <a:pt x="845" y="109"/>
                  </a:lnTo>
                  <a:close/>
                  <a:moveTo>
                    <a:pt x="740" y="79"/>
                  </a:moveTo>
                  <a:lnTo>
                    <a:pt x="735" y="74"/>
                  </a:lnTo>
                  <a:lnTo>
                    <a:pt x="727" y="66"/>
                  </a:lnTo>
                  <a:lnTo>
                    <a:pt x="724" y="62"/>
                  </a:lnTo>
                  <a:lnTo>
                    <a:pt x="723" y="56"/>
                  </a:lnTo>
                  <a:lnTo>
                    <a:pt x="723" y="54"/>
                  </a:lnTo>
                  <a:lnTo>
                    <a:pt x="723" y="51"/>
                  </a:lnTo>
                  <a:lnTo>
                    <a:pt x="725" y="49"/>
                  </a:lnTo>
                  <a:lnTo>
                    <a:pt x="727" y="47"/>
                  </a:lnTo>
                  <a:lnTo>
                    <a:pt x="731" y="43"/>
                  </a:lnTo>
                  <a:lnTo>
                    <a:pt x="737" y="40"/>
                  </a:lnTo>
                  <a:lnTo>
                    <a:pt x="741" y="38"/>
                  </a:lnTo>
                  <a:lnTo>
                    <a:pt x="744" y="37"/>
                  </a:lnTo>
                  <a:lnTo>
                    <a:pt x="749" y="37"/>
                  </a:lnTo>
                  <a:lnTo>
                    <a:pt x="752" y="37"/>
                  </a:lnTo>
                  <a:lnTo>
                    <a:pt x="755" y="38"/>
                  </a:lnTo>
                  <a:lnTo>
                    <a:pt x="759" y="39"/>
                  </a:lnTo>
                  <a:lnTo>
                    <a:pt x="763" y="43"/>
                  </a:lnTo>
                  <a:lnTo>
                    <a:pt x="766" y="50"/>
                  </a:lnTo>
                  <a:lnTo>
                    <a:pt x="768" y="56"/>
                  </a:lnTo>
                  <a:lnTo>
                    <a:pt x="771" y="64"/>
                  </a:lnTo>
                  <a:lnTo>
                    <a:pt x="771" y="72"/>
                  </a:lnTo>
                  <a:lnTo>
                    <a:pt x="770" y="78"/>
                  </a:lnTo>
                  <a:lnTo>
                    <a:pt x="767" y="84"/>
                  </a:lnTo>
                  <a:lnTo>
                    <a:pt x="764" y="88"/>
                  </a:lnTo>
                  <a:lnTo>
                    <a:pt x="762" y="89"/>
                  </a:lnTo>
                  <a:lnTo>
                    <a:pt x="760" y="90"/>
                  </a:lnTo>
                  <a:lnTo>
                    <a:pt x="756" y="90"/>
                  </a:lnTo>
                  <a:lnTo>
                    <a:pt x="754" y="89"/>
                  </a:lnTo>
                  <a:lnTo>
                    <a:pt x="751" y="88"/>
                  </a:lnTo>
                  <a:lnTo>
                    <a:pt x="748" y="86"/>
                  </a:lnTo>
                  <a:lnTo>
                    <a:pt x="743" y="83"/>
                  </a:lnTo>
                  <a:lnTo>
                    <a:pt x="740" y="79"/>
                  </a:lnTo>
                  <a:close/>
                  <a:moveTo>
                    <a:pt x="807" y="58"/>
                  </a:moveTo>
                  <a:lnTo>
                    <a:pt x="812" y="59"/>
                  </a:lnTo>
                  <a:lnTo>
                    <a:pt x="817" y="61"/>
                  </a:lnTo>
                  <a:lnTo>
                    <a:pt x="820" y="63"/>
                  </a:lnTo>
                  <a:lnTo>
                    <a:pt x="823" y="66"/>
                  </a:lnTo>
                  <a:lnTo>
                    <a:pt x="824" y="70"/>
                  </a:lnTo>
                  <a:lnTo>
                    <a:pt x="825" y="73"/>
                  </a:lnTo>
                  <a:lnTo>
                    <a:pt x="825" y="76"/>
                  </a:lnTo>
                  <a:lnTo>
                    <a:pt x="824" y="79"/>
                  </a:lnTo>
                  <a:lnTo>
                    <a:pt x="822" y="83"/>
                  </a:lnTo>
                  <a:lnTo>
                    <a:pt x="820" y="87"/>
                  </a:lnTo>
                  <a:lnTo>
                    <a:pt x="817" y="89"/>
                  </a:lnTo>
                  <a:lnTo>
                    <a:pt x="813" y="93"/>
                  </a:lnTo>
                  <a:lnTo>
                    <a:pt x="809" y="95"/>
                  </a:lnTo>
                  <a:lnTo>
                    <a:pt x="805" y="97"/>
                  </a:lnTo>
                  <a:lnTo>
                    <a:pt x="800" y="98"/>
                  </a:lnTo>
                  <a:lnTo>
                    <a:pt x="795" y="98"/>
                  </a:lnTo>
                  <a:lnTo>
                    <a:pt x="788" y="97"/>
                  </a:lnTo>
                  <a:lnTo>
                    <a:pt x="784" y="96"/>
                  </a:lnTo>
                  <a:lnTo>
                    <a:pt x="781" y="93"/>
                  </a:lnTo>
                  <a:lnTo>
                    <a:pt x="779" y="88"/>
                  </a:lnTo>
                  <a:lnTo>
                    <a:pt x="779" y="84"/>
                  </a:lnTo>
                  <a:lnTo>
                    <a:pt x="782" y="79"/>
                  </a:lnTo>
                  <a:lnTo>
                    <a:pt x="784" y="74"/>
                  </a:lnTo>
                  <a:lnTo>
                    <a:pt x="787" y="68"/>
                  </a:lnTo>
                  <a:lnTo>
                    <a:pt x="794" y="60"/>
                  </a:lnTo>
                  <a:lnTo>
                    <a:pt x="800" y="54"/>
                  </a:lnTo>
                  <a:lnTo>
                    <a:pt x="803" y="52"/>
                  </a:lnTo>
                  <a:lnTo>
                    <a:pt x="806" y="52"/>
                  </a:lnTo>
                  <a:lnTo>
                    <a:pt x="807" y="54"/>
                  </a:lnTo>
                  <a:lnTo>
                    <a:pt x="807" y="58"/>
                  </a:lnTo>
                  <a:close/>
                  <a:moveTo>
                    <a:pt x="717" y="15"/>
                  </a:moveTo>
                  <a:lnTo>
                    <a:pt x="740" y="13"/>
                  </a:lnTo>
                  <a:lnTo>
                    <a:pt x="752" y="14"/>
                  </a:lnTo>
                  <a:lnTo>
                    <a:pt x="755" y="15"/>
                  </a:lnTo>
                  <a:lnTo>
                    <a:pt x="756" y="16"/>
                  </a:lnTo>
                  <a:lnTo>
                    <a:pt x="756" y="18"/>
                  </a:lnTo>
                  <a:lnTo>
                    <a:pt x="754" y="20"/>
                  </a:lnTo>
                  <a:lnTo>
                    <a:pt x="737" y="32"/>
                  </a:lnTo>
                  <a:lnTo>
                    <a:pt x="716" y="44"/>
                  </a:lnTo>
                  <a:lnTo>
                    <a:pt x="714" y="45"/>
                  </a:lnTo>
                  <a:lnTo>
                    <a:pt x="712" y="44"/>
                  </a:lnTo>
                  <a:lnTo>
                    <a:pt x="709" y="44"/>
                  </a:lnTo>
                  <a:lnTo>
                    <a:pt x="707" y="42"/>
                  </a:lnTo>
                  <a:lnTo>
                    <a:pt x="704" y="38"/>
                  </a:lnTo>
                  <a:lnTo>
                    <a:pt x="702" y="32"/>
                  </a:lnTo>
                  <a:lnTo>
                    <a:pt x="701" y="29"/>
                  </a:lnTo>
                  <a:lnTo>
                    <a:pt x="701" y="26"/>
                  </a:lnTo>
                  <a:lnTo>
                    <a:pt x="702" y="24"/>
                  </a:lnTo>
                  <a:lnTo>
                    <a:pt x="703" y="20"/>
                  </a:lnTo>
                  <a:lnTo>
                    <a:pt x="705" y="18"/>
                  </a:lnTo>
                  <a:lnTo>
                    <a:pt x="708" y="16"/>
                  </a:lnTo>
                  <a:lnTo>
                    <a:pt x="712" y="15"/>
                  </a:lnTo>
                  <a:lnTo>
                    <a:pt x="717" y="15"/>
                  </a:lnTo>
                  <a:close/>
                  <a:moveTo>
                    <a:pt x="789" y="10"/>
                  </a:moveTo>
                  <a:lnTo>
                    <a:pt x="795" y="13"/>
                  </a:lnTo>
                  <a:lnTo>
                    <a:pt x="800" y="15"/>
                  </a:lnTo>
                  <a:lnTo>
                    <a:pt x="802" y="18"/>
                  </a:lnTo>
                  <a:lnTo>
                    <a:pt x="805" y="23"/>
                  </a:lnTo>
                  <a:lnTo>
                    <a:pt x="806" y="27"/>
                  </a:lnTo>
                  <a:lnTo>
                    <a:pt x="806" y="32"/>
                  </a:lnTo>
                  <a:lnTo>
                    <a:pt x="803" y="37"/>
                  </a:lnTo>
                  <a:lnTo>
                    <a:pt x="802" y="41"/>
                  </a:lnTo>
                  <a:lnTo>
                    <a:pt x="799" y="45"/>
                  </a:lnTo>
                  <a:lnTo>
                    <a:pt x="796" y="49"/>
                  </a:lnTo>
                  <a:lnTo>
                    <a:pt x="793" y="51"/>
                  </a:lnTo>
                  <a:lnTo>
                    <a:pt x="788" y="52"/>
                  </a:lnTo>
                  <a:lnTo>
                    <a:pt x="784" y="52"/>
                  </a:lnTo>
                  <a:lnTo>
                    <a:pt x="781" y="51"/>
                  </a:lnTo>
                  <a:lnTo>
                    <a:pt x="776" y="47"/>
                  </a:lnTo>
                  <a:lnTo>
                    <a:pt x="772" y="41"/>
                  </a:lnTo>
                  <a:lnTo>
                    <a:pt x="768" y="33"/>
                  </a:lnTo>
                  <a:lnTo>
                    <a:pt x="766" y="27"/>
                  </a:lnTo>
                  <a:lnTo>
                    <a:pt x="765" y="21"/>
                  </a:lnTo>
                  <a:lnTo>
                    <a:pt x="766" y="17"/>
                  </a:lnTo>
                  <a:lnTo>
                    <a:pt x="770" y="14"/>
                  </a:lnTo>
                  <a:lnTo>
                    <a:pt x="774" y="12"/>
                  </a:lnTo>
                  <a:lnTo>
                    <a:pt x="781" y="10"/>
                  </a:lnTo>
                  <a:lnTo>
                    <a:pt x="789" y="10"/>
                  </a:lnTo>
                  <a:close/>
                  <a:moveTo>
                    <a:pt x="841" y="16"/>
                  </a:moveTo>
                  <a:lnTo>
                    <a:pt x="848" y="16"/>
                  </a:lnTo>
                  <a:lnTo>
                    <a:pt x="856" y="17"/>
                  </a:lnTo>
                  <a:lnTo>
                    <a:pt x="863" y="18"/>
                  </a:lnTo>
                  <a:lnTo>
                    <a:pt x="869" y="20"/>
                  </a:lnTo>
                  <a:lnTo>
                    <a:pt x="876" y="23"/>
                  </a:lnTo>
                  <a:lnTo>
                    <a:pt x="881" y="26"/>
                  </a:lnTo>
                  <a:lnTo>
                    <a:pt x="886" y="29"/>
                  </a:lnTo>
                  <a:lnTo>
                    <a:pt x="890" y="33"/>
                  </a:lnTo>
                  <a:lnTo>
                    <a:pt x="892" y="37"/>
                  </a:lnTo>
                  <a:lnTo>
                    <a:pt x="893" y="40"/>
                  </a:lnTo>
                  <a:lnTo>
                    <a:pt x="892" y="43"/>
                  </a:lnTo>
                  <a:lnTo>
                    <a:pt x="890" y="47"/>
                  </a:lnTo>
                  <a:lnTo>
                    <a:pt x="887" y="50"/>
                  </a:lnTo>
                  <a:lnTo>
                    <a:pt x="883" y="52"/>
                  </a:lnTo>
                  <a:lnTo>
                    <a:pt x="878" y="54"/>
                  </a:lnTo>
                  <a:lnTo>
                    <a:pt x="872" y="56"/>
                  </a:lnTo>
                  <a:lnTo>
                    <a:pt x="860" y="60"/>
                  </a:lnTo>
                  <a:lnTo>
                    <a:pt x="849" y="61"/>
                  </a:lnTo>
                  <a:lnTo>
                    <a:pt x="844" y="60"/>
                  </a:lnTo>
                  <a:lnTo>
                    <a:pt x="839" y="60"/>
                  </a:lnTo>
                  <a:lnTo>
                    <a:pt x="835" y="59"/>
                  </a:lnTo>
                  <a:lnTo>
                    <a:pt x="832" y="56"/>
                  </a:lnTo>
                  <a:lnTo>
                    <a:pt x="828" y="52"/>
                  </a:lnTo>
                  <a:lnTo>
                    <a:pt x="823" y="49"/>
                  </a:lnTo>
                  <a:lnTo>
                    <a:pt x="821" y="44"/>
                  </a:lnTo>
                  <a:lnTo>
                    <a:pt x="819" y="41"/>
                  </a:lnTo>
                  <a:lnTo>
                    <a:pt x="818" y="38"/>
                  </a:lnTo>
                  <a:lnTo>
                    <a:pt x="818" y="35"/>
                  </a:lnTo>
                  <a:lnTo>
                    <a:pt x="818" y="31"/>
                  </a:lnTo>
                  <a:lnTo>
                    <a:pt x="819" y="28"/>
                  </a:lnTo>
                  <a:lnTo>
                    <a:pt x="823" y="24"/>
                  </a:lnTo>
                  <a:lnTo>
                    <a:pt x="828" y="19"/>
                  </a:lnTo>
                  <a:lnTo>
                    <a:pt x="834" y="17"/>
                  </a:lnTo>
                  <a:lnTo>
                    <a:pt x="841" y="16"/>
                  </a:lnTo>
                  <a:close/>
                  <a:moveTo>
                    <a:pt x="910" y="53"/>
                  </a:moveTo>
                  <a:lnTo>
                    <a:pt x="912" y="53"/>
                  </a:lnTo>
                  <a:lnTo>
                    <a:pt x="914" y="55"/>
                  </a:lnTo>
                  <a:lnTo>
                    <a:pt x="916" y="58"/>
                  </a:lnTo>
                  <a:lnTo>
                    <a:pt x="917" y="60"/>
                  </a:lnTo>
                  <a:lnTo>
                    <a:pt x="919" y="66"/>
                  </a:lnTo>
                  <a:lnTo>
                    <a:pt x="922" y="74"/>
                  </a:lnTo>
                  <a:lnTo>
                    <a:pt x="922" y="83"/>
                  </a:lnTo>
                  <a:lnTo>
                    <a:pt x="921" y="89"/>
                  </a:lnTo>
                  <a:lnTo>
                    <a:pt x="918" y="91"/>
                  </a:lnTo>
                  <a:lnTo>
                    <a:pt x="917" y="94"/>
                  </a:lnTo>
                  <a:lnTo>
                    <a:pt x="914" y="95"/>
                  </a:lnTo>
                  <a:lnTo>
                    <a:pt x="912" y="96"/>
                  </a:lnTo>
                  <a:lnTo>
                    <a:pt x="895" y="98"/>
                  </a:lnTo>
                  <a:lnTo>
                    <a:pt x="872" y="101"/>
                  </a:lnTo>
                  <a:lnTo>
                    <a:pt x="863" y="102"/>
                  </a:lnTo>
                  <a:lnTo>
                    <a:pt x="853" y="102"/>
                  </a:lnTo>
                  <a:lnTo>
                    <a:pt x="849" y="101"/>
                  </a:lnTo>
                  <a:lnTo>
                    <a:pt x="847" y="100"/>
                  </a:lnTo>
                  <a:lnTo>
                    <a:pt x="845" y="97"/>
                  </a:lnTo>
                  <a:lnTo>
                    <a:pt x="845" y="95"/>
                  </a:lnTo>
                  <a:lnTo>
                    <a:pt x="845" y="90"/>
                  </a:lnTo>
                  <a:lnTo>
                    <a:pt x="847" y="87"/>
                  </a:lnTo>
                  <a:lnTo>
                    <a:pt x="849" y="83"/>
                  </a:lnTo>
                  <a:lnTo>
                    <a:pt x="853" y="79"/>
                  </a:lnTo>
                  <a:lnTo>
                    <a:pt x="860" y="72"/>
                  </a:lnTo>
                  <a:lnTo>
                    <a:pt x="870" y="65"/>
                  </a:lnTo>
                  <a:lnTo>
                    <a:pt x="881" y="61"/>
                  </a:lnTo>
                  <a:lnTo>
                    <a:pt x="892" y="56"/>
                  </a:lnTo>
                  <a:lnTo>
                    <a:pt x="902" y="54"/>
                  </a:lnTo>
                  <a:lnTo>
                    <a:pt x="910" y="53"/>
                  </a:lnTo>
                  <a:close/>
                  <a:moveTo>
                    <a:pt x="923" y="163"/>
                  </a:moveTo>
                  <a:lnTo>
                    <a:pt x="910" y="164"/>
                  </a:lnTo>
                  <a:lnTo>
                    <a:pt x="899" y="165"/>
                  </a:lnTo>
                  <a:lnTo>
                    <a:pt x="894" y="164"/>
                  </a:lnTo>
                  <a:lnTo>
                    <a:pt x="890" y="163"/>
                  </a:lnTo>
                  <a:lnTo>
                    <a:pt x="886" y="159"/>
                  </a:lnTo>
                  <a:lnTo>
                    <a:pt x="880" y="155"/>
                  </a:lnTo>
                  <a:lnTo>
                    <a:pt x="877" y="153"/>
                  </a:lnTo>
                  <a:lnTo>
                    <a:pt x="874" y="153"/>
                  </a:lnTo>
                  <a:lnTo>
                    <a:pt x="869" y="152"/>
                  </a:lnTo>
                  <a:lnTo>
                    <a:pt x="865" y="152"/>
                  </a:lnTo>
                  <a:lnTo>
                    <a:pt x="860" y="152"/>
                  </a:lnTo>
                  <a:lnTo>
                    <a:pt x="857" y="149"/>
                  </a:lnTo>
                  <a:lnTo>
                    <a:pt x="855" y="146"/>
                  </a:lnTo>
                  <a:lnTo>
                    <a:pt x="854" y="140"/>
                  </a:lnTo>
                  <a:lnTo>
                    <a:pt x="855" y="134"/>
                  </a:lnTo>
                  <a:lnTo>
                    <a:pt x="858" y="129"/>
                  </a:lnTo>
                  <a:lnTo>
                    <a:pt x="864" y="124"/>
                  </a:lnTo>
                  <a:lnTo>
                    <a:pt x="869" y="120"/>
                  </a:lnTo>
                  <a:lnTo>
                    <a:pt x="876" y="117"/>
                  </a:lnTo>
                  <a:lnTo>
                    <a:pt x="882" y="113"/>
                  </a:lnTo>
                  <a:lnTo>
                    <a:pt x="889" y="111"/>
                  </a:lnTo>
                  <a:lnTo>
                    <a:pt x="895" y="110"/>
                  </a:lnTo>
                  <a:lnTo>
                    <a:pt x="930" y="108"/>
                  </a:lnTo>
                  <a:lnTo>
                    <a:pt x="935" y="108"/>
                  </a:lnTo>
                  <a:lnTo>
                    <a:pt x="938" y="109"/>
                  </a:lnTo>
                  <a:lnTo>
                    <a:pt x="940" y="112"/>
                  </a:lnTo>
                  <a:lnTo>
                    <a:pt x="942" y="115"/>
                  </a:lnTo>
                  <a:lnTo>
                    <a:pt x="945" y="120"/>
                  </a:lnTo>
                  <a:lnTo>
                    <a:pt x="946" y="124"/>
                  </a:lnTo>
                  <a:lnTo>
                    <a:pt x="947" y="130"/>
                  </a:lnTo>
                  <a:lnTo>
                    <a:pt x="947" y="134"/>
                  </a:lnTo>
                  <a:lnTo>
                    <a:pt x="947" y="140"/>
                  </a:lnTo>
                  <a:lnTo>
                    <a:pt x="946" y="145"/>
                  </a:lnTo>
                  <a:lnTo>
                    <a:pt x="944" y="149"/>
                  </a:lnTo>
                  <a:lnTo>
                    <a:pt x="941" y="154"/>
                  </a:lnTo>
                  <a:lnTo>
                    <a:pt x="938" y="158"/>
                  </a:lnTo>
                  <a:lnTo>
                    <a:pt x="934" y="160"/>
                  </a:lnTo>
                  <a:lnTo>
                    <a:pt x="929" y="163"/>
                  </a:lnTo>
                  <a:lnTo>
                    <a:pt x="923" y="163"/>
                  </a:lnTo>
                  <a:close/>
                  <a:moveTo>
                    <a:pt x="525" y="373"/>
                  </a:moveTo>
                  <a:lnTo>
                    <a:pt x="526" y="380"/>
                  </a:lnTo>
                  <a:lnTo>
                    <a:pt x="529" y="380"/>
                  </a:lnTo>
                  <a:lnTo>
                    <a:pt x="532" y="382"/>
                  </a:lnTo>
                  <a:lnTo>
                    <a:pt x="535" y="383"/>
                  </a:lnTo>
                  <a:lnTo>
                    <a:pt x="539" y="388"/>
                  </a:lnTo>
                  <a:lnTo>
                    <a:pt x="540" y="394"/>
                  </a:lnTo>
                  <a:lnTo>
                    <a:pt x="540" y="397"/>
                  </a:lnTo>
                  <a:lnTo>
                    <a:pt x="535" y="401"/>
                  </a:lnTo>
                  <a:lnTo>
                    <a:pt x="530" y="408"/>
                  </a:lnTo>
                  <a:lnTo>
                    <a:pt x="528" y="414"/>
                  </a:lnTo>
                  <a:lnTo>
                    <a:pt x="527" y="416"/>
                  </a:lnTo>
                  <a:lnTo>
                    <a:pt x="526" y="417"/>
                  </a:lnTo>
                  <a:lnTo>
                    <a:pt x="523" y="419"/>
                  </a:lnTo>
                  <a:lnTo>
                    <a:pt x="520" y="420"/>
                  </a:lnTo>
                  <a:lnTo>
                    <a:pt x="518" y="420"/>
                  </a:lnTo>
                  <a:lnTo>
                    <a:pt x="517" y="421"/>
                  </a:lnTo>
                  <a:lnTo>
                    <a:pt x="514" y="419"/>
                  </a:lnTo>
                  <a:lnTo>
                    <a:pt x="509" y="415"/>
                  </a:lnTo>
                  <a:lnTo>
                    <a:pt x="508" y="413"/>
                  </a:lnTo>
                  <a:lnTo>
                    <a:pt x="505" y="409"/>
                  </a:lnTo>
                  <a:lnTo>
                    <a:pt x="505" y="404"/>
                  </a:lnTo>
                  <a:lnTo>
                    <a:pt x="505" y="403"/>
                  </a:lnTo>
                  <a:lnTo>
                    <a:pt x="505" y="397"/>
                  </a:lnTo>
                  <a:lnTo>
                    <a:pt x="504" y="391"/>
                  </a:lnTo>
                  <a:lnTo>
                    <a:pt x="504" y="389"/>
                  </a:lnTo>
                  <a:lnTo>
                    <a:pt x="503" y="388"/>
                  </a:lnTo>
                  <a:lnTo>
                    <a:pt x="503" y="385"/>
                  </a:lnTo>
                  <a:lnTo>
                    <a:pt x="504" y="379"/>
                  </a:lnTo>
                  <a:lnTo>
                    <a:pt x="505" y="377"/>
                  </a:lnTo>
                  <a:lnTo>
                    <a:pt x="508" y="375"/>
                  </a:lnTo>
                  <a:lnTo>
                    <a:pt x="511" y="369"/>
                  </a:lnTo>
                  <a:lnTo>
                    <a:pt x="516" y="366"/>
                  </a:lnTo>
                  <a:lnTo>
                    <a:pt x="519" y="366"/>
                  </a:lnTo>
                  <a:lnTo>
                    <a:pt x="521" y="367"/>
                  </a:lnTo>
                  <a:lnTo>
                    <a:pt x="522" y="367"/>
                  </a:lnTo>
                  <a:lnTo>
                    <a:pt x="525" y="373"/>
                  </a:lnTo>
                  <a:close/>
                  <a:moveTo>
                    <a:pt x="575" y="375"/>
                  </a:moveTo>
                  <a:lnTo>
                    <a:pt x="575" y="381"/>
                  </a:lnTo>
                  <a:lnTo>
                    <a:pt x="578" y="381"/>
                  </a:lnTo>
                  <a:lnTo>
                    <a:pt x="581" y="387"/>
                  </a:lnTo>
                  <a:lnTo>
                    <a:pt x="580" y="393"/>
                  </a:lnTo>
                  <a:lnTo>
                    <a:pt x="582" y="397"/>
                  </a:lnTo>
                  <a:lnTo>
                    <a:pt x="576" y="401"/>
                  </a:lnTo>
                  <a:lnTo>
                    <a:pt x="569" y="402"/>
                  </a:lnTo>
                  <a:lnTo>
                    <a:pt x="568" y="405"/>
                  </a:lnTo>
                  <a:lnTo>
                    <a:pt x="565" y="411"/>
                  </a:lnTo>
                  <a:lnTo>
                    <a:pt x="564" y="413"/>
                  </a:lnTo>
                  <a:lnTo>
                    <a:pt x="561" y="419"/>
                  </a:lnTo>
                  <a:lnTo>
                    <a:pt x="556" y="421"/>
                  </a:lnTo>
                  <a:lnTo>
                    <a:pt x="554" y="421"/>
                  </a:lnTo>
                  <a:lnTo>
                    <a:pt x="552" y="421"/>
                  </a:lnTo>
                  <a:lnTo>
                    <a:pt x="550" y="421"/>
                  </a:lnTo>
                  <a:lnTo>
                    <a:pt x="547" y="421"/>
                  </a:lnTo>
                  <a:lnTo>
                    <a:pt x="546" y="420"/>
                  </a:lnTo>
                  <a:lnTo>
                    <a:pt x="544" y="416"/>
                  </a:lnTo>
                  <a:lnTo>
                    <a:pt x="544" y="415"/>
                  </a:lnTo>
                  <a:lnTo>
                    <a:pt x="545" y="410"/>
                  </a:lnTo>
                  <a:lnTo>
                    <a:pt x="547" y="406"/>
                  </a:lnTo>
                  <a:lnTo>
                    <a:pt x="552" y="403"/>
                  </a:lnTo>
                  <a:lnTo>
                    <a:pt x="556" y="400"/>
                  </a:lnTo>
                  <a:lnTo>
                    <a:pt x="557" y="396"/>
                  </a:lnTo>
                  <a:lnTo>
                    <a:pt x="557" y="392"/>
                  </a:lnTo>
                  <a:lnTo>
                    <a:pt x="556" y="389"/>
                  </a:lnTo>
                  <a:lnTo>
                    <a:pt x="554" y="388"/>
                  </a:lnTo>
                  <a:lnTo>
                    <a:pt x="552" y="386"/>
                  </a:lnTo>
                  <a:lnTo>
                    <a:pt x="550" y="385"/>
                  </a:lnTo>
                  <a:lnTo>
                    <a:pt x="549" y="383"/>
                  </a:lnTo>
                  <a:lnTo>
                    <a:pt x="547" y="383"/>
                  </a:lnTo>
                  <a:lnTo>
                    <a:pt x="547" y="382"/>
                  </a:lnTo>
                  <a:lnTo>
                    <a:pt x="547" y="381"/>
                  </a:lnTo>
                  <a:lnTo>
                    <a:pt x="547" y="378"/>
                  </a:lnTo>
                  <a:lnTo>
                    <a:pt x="547" y="376"/>
                  </a:lnTo>
                  <a:lnTo>
                    <a:pt x="549" y="371"/>
                  </a:lnTo>
                  <a:lnTo>
                    <a:pt x="556" y="367"/>
                  </a:lnTo>
                  <a:lnTo>
                    <a:pt x="560" y="366"/>
                  </a:lnTo>
                  <a:lnTo>
                    <a:pt x="564" y="366"/>
                  </a:lnTo>
                  <a:lnTo>
                    <a:pt x="566" y="366"/>
                  </a:lnTo>
                  <a:lnTo>
                    <a:pt x="570" y="367"/>
                  </a:lnTo>
                  <a:lnTo>
                    <a:pt x="572" y="371"/>
                  </a:lnTo>
                  <a:lnTo>
                    <a:pt x="572" y="375"/>
                  </a:lnTo>
                  <a:lnTo>
                    <a:pt x="575" y="375"/>
                  </a:lnTo>
                  <a:close/>
                  <a:moveTo>
                    <a:pt x="613" y="375"/>
                  </a:moveTo>
                  <a:lnTo>
                    <a:pt x="618" y="379"/>
                  </a:lnTo>
                  <a:lnTo>
                    <a:pt x="621" y="379"/>
                  </a:lnTo>
                  <a:lnTo>
                    <a:pt x="624" y="383"/>
                  </a:lnTo>
                  <a:lnTo>
                    <a:pt x="622" y="391"/>
                  </a:lnTo>
                  <a:lnTo>
                    <a:pt x="620" y="398"/>
                  </a:lnTo>
                  <a:lnTo>
                    <a:pt x="614" y="402"/>
                  </a:lnTo>
                  <a:lnTo>
                    <a:pt x="608" y="403"/>
                  </a:lnTo>
                  <a:lnTo>
                    <a:pt x="605" y="406"/>
                  </a:lnTo>
                  <a:lnTo>
                    <a:pt x="603" y="412"/>
                  </a:lnTo>
                  <a:lnTo>
                    <a:pt x="601" y="414"/>
                  </a:lnTo>
                  <a:lnTo>
                    <a:pt x="598" y="420"/>
                  </a:lnTo>
                  <a:lnTo>
                    <a:pt x="593" y="421"/>
                  </a:lnTo>
                  <a:lnTo>
                    <a:pt x="591" y="421"/>
                  </a:lnTo>
                  <a:lnTo>
                    <a:pt x="589" y="421"/>
                  </a:lnTo>
                  <a:lnTo>
                    <a:pt x="587" y="421"/>
                  </a:lnTo>
                  <a:lnTo>
                    <a:pt x="585" y="422"/>
                  </a:lnTo>
                  <a:lnTo>
                    <a:pt x="584" y="421"/>
                  </a:lnTo>
                  <a:lnTo>
                    <a:pt x="581" y="417"/>
                  </a:lnTo>
                  <a:lnTo>
                    <a:pt x="581" y="416"/>
                  </a:lnTo>
                  <a:lnTo>
                    <a:pt x="582" y="411"/>
                  </a:lnTo>
                  <a:lnTo>
                    <a:pt x="586" y="406"/>
                  </a:lnTo>
                  <a:lnTo>
                    <a:pt x="590" y="403"/>
                  </a:lnTo>
                  <a:lnTo>
                    <a:pt x="593" y="400"/>
                  </a:lnTo>
                  <a:lnTo>
                    <a:pt x="595" y="397"/>
                  </a:lnTo>
                  <a:lnTo>
                    <a:pt x="595" y="393"/>
                  </a:lnTo>
                  <a:lnTo>
                    <a:pt x="593" y="390"/>
                  </a:lnTo>
                  <a:lnTo>
                    <a:pt x="591" y="388"/>
                  </a:lnTo>
                  <a:lnTo>
                    <a:pt x="590" y="387"/>
                  </a:lnTo>
                  <a:lnTo>
                    <a:pt x="588" y="386"/>
                  </a:lnTo>
                  <a:lnTo>
                    <a:pt x="587" y="385"/>
                  </a:lnTo>
                  <a:lnTo>
                    <a:pt x="586" y="385"/>
                  </a:lnTo>
                  <a:lnTo>
                    <a:pt x="586" y="383"/>
                  </a:lnTo>
                  <a:lnTo>
                    <a:pt x="586" y="382"/>
                  </a:lnTo>
                  <a:lnTo>
                    <a:pt x="586" y="378"/>
                  </a:lnTo>
                  <a:lnTo>
                    <a:pt x="586" y="377"/>
                  </a:lnTo>
                  <a:lnTo>
                    <a:pt x="587" y="373"/>
                  </a:lnTo>
                  <a:lnTo>
                    <a:pt x="595" y="367"/>
                  </a:lnTo>
                  <a:lnTo>
                    <a:pt x="598" y="367"/>
                  </a:lnTo>
                  <a:lnTo>
                    <a:pt x="602" y="367"/>
                  </a:lnTo>
                  <a:lnTo>
                    <a:pt x="604" y="367"/>
                  </a:lnTo>
                  <a:lnTo>
                    <a:pt x="609" y="367"/>
                  </a:lnTo>
                  <a:lnTo>
                    <a:pt x="610" y="371"/>
                  </a:lnTo>
                  <a:lnTo>
                    <a:pt x="610" y="375"/>
                  </a:lnTo>
                  <a:lnTo>
                    <a:pt x="613" y="375"/>
                  </a:lnTo>
                  <a:close/>
                  <a:moveTo>
                    <a:pt x="657" y="375"/>
                  </a:moveTo>
                  <a:lnTo>
                    <a:pt x="662" y="379"/>
                  </a:lnTo>
                  <a:lnTo>
                    <a:pt x="666" y="379"/>
                  </a:lnTo>
                  <a:lnTo>
                    <a:pt x="670" y="385"/>
                  </a:lnTo>
                  <a:lnTo>
                    <a:pt x="671" y="396"/>
                  </a:lnTo>
                  <a:lnTo>
                    <a:pt x="669" y="402"/>
                  </a:lnTo>
                  <a:lnTo>
                    <a:pt x="661" y="408"/>
                  </a:lnTo>
                  <a:lnTo>
                    <a:pt x="655" y="409"/>
                  </a:lnTo>
                  <a:lnTo>
                    <a:pt x="653" y="412"/>
                  </a:lnTo>
                  <a:lnTo>
                    <a:pt x="648" y="416"/>
                  </a:lnTo>
                  <a:lnTo>
                    <a:pt x="645" y="417"/>
                  </a:lnTo>
                  <a:lnTo>
                    <a:pt x="644" y="419"/>
                  </a:lnTo>
                  <a:lnTo>
                    <a:pt x="640" y="422"/>
                  </a:lnTo>
                  <a:lnTo>
                    <a:pt x="639" y="422"/>
                  </a:lnTo>
                  <a:lnTo>
                    <a:pt x="638" y="422"/>
                  </a:lnTo>
                  <a:lnTo>
                    <a:pt x="636" y="421"/>
                  </a:lnTo>
                  <a:lnTo>
                    <a:pt x="634" y="421"/>
                  </a:lnTo>
                  <a:lnTo>
                    <a:pt x="632" y="421"/>
                  </a:lnTo>
                  <a:lnTo>
                    <a:pt x="630" y="422"/>
                  </a:lnTo>
                  <a:lnTo>
                    <a:pt x="627" y="421"/>
                  </a:lnTo>
                  <a:lnTo>
                    <a:pt x="624" y="419"/>
                  </a:lnTo>
                  <a:lnTo>
                    <a:pt x="623" y="419"/>
                  </a:lnTo>
                  <a:lnTo>
                    <a:pt x="624" y="413"/>
                  </a:lnTo>
                  <a:lnTo>
                    <a:pt x="627" y="409"/>
                  </a:lnTo>
                  <a:lnTo>
                    <a:pt x="632" y="405"/>
                  </a:lnTo>
                  <a:lnTo>
                    <a:pt x="636" y="402"/>
                  </a:lnTo>
                  <a:lnTo>
                    <a:pt x="638" y="398"/>
                  </a:lnTo>
                  <a:lnTo>
                    <a:pt x="638" y="394"/>
                  </a:lnTo>
                  <a:lnTo>
                    <a:pt x="636" y="390"/>
                  </a:lnTo>
                  <a:lnTo>
                    <a:pt x="634" y="389"/>
                  </a:lnTo>
                  <a:lnTo>
                    <a:pt x="632" y="387"/>
                  </a:lnTo>
                  <a:lnTo>
                    <a:pt x="631" y="386"/>
                  </a:lnTo>
                  <a:lnTo>
                    <a:pt x="628" y="385"/>
                  </a:lnTo>
                  <a:lnTo>
                    <a:pt x="627" y="385"/>
                  </a:lnTo>
                  <a:lnTo>
                    <a:pt x="627" y="383"/>
                  </a:lnTo>
                  <a:lnTo>
                    <a:pt x="627" y="382"/>
                  </a:lnTo>
                  <a:lnTo>
                    <a:pt x="627" y="378"/>
                  </a:lnTo>
                  <a:lnTo>
                    <a:pt x="627" y="377"/>
                  </a:lnTo>
                  <a:lnTo>
                    <a:pt x="630" y="371"/>
                  </a:lnTo>
                  <a:lnTo>
                    <a:pt x="637" y="366"/>
                  </a:lnTo>
                  <a:lnTo>
                    <a:pt x="642" y="366"/>
                  </a:lnTo>
                  <a:lnTo>
                    <a:pt x="646" y="366"/>
                  </a:lnTo>
                  <a:lnTo>
                    <a:pt x="648" y="366"/>
                  </a:lnTo>
                  <a:lnTo>
                    <a:pt x="654" y="366"/>
                  </a:lnTo>
                  <a:lnTo>
                    <a:pt x="655" y="371"/>
                  </a:lnTo>
                  <a:lnTo>
                    <a:pt x="655" y="375"/>
                  </a:lnTo>
                  <a:lnTo>
                    <a:pt x="657" y="375"/>
                  </a:lnTo>
                  <a:close/>
                  <a:moveTo>
                    <a:pt x="440" y="301"/>
                  </a:moveTo>
                  <a:lnTo>
                    <a:pt x="448" y="307"/>
                  </a:lnTo>
                  <a:lnTo>
                    <a:pt x="453" y="313"/>
                  </a:lnTo>
                  <a:lnTo>
                    <a:pt x="458" y="320"/>
                  </a:lnTo>
                  <a:lnTo>
                    <a:pt x="457" y="328"/>
                  </a:lnTo>
                  <a:lnTo>
                    <a:pt x="451" y="332"/>
                  </a:lnTo>
                  <a:lnTo>
                    <a:pt x="446" y="333"/>
                  </a:lnTo>
                  <a:lnTo>
                    <a:pt x="442" y="340"/>
                  </a:lnTo>
                  <a:lnTo>
                    <a:pt x="439" y="344"/>
                  </a:lnTo>
                  <a:lnTo>
                    <a:pt x="438" y="353"/>
                  </a:lnTo>
                  <a:lnTo>
                    <a:pt x="438" y="354"/>
                  </a:lnTo>
                  <a:lnTo>
                    <a:pt x="437" y="356"/>
                  </a:lnTo>
                  <a:lnTo>
                    <a:pt x="434" y="356"/>
                  </a:lnTo>
                  <a:lnTo>
                    <a:pt x="433" y="357"/>
                  </a:lnTo>
                  <a:lnTo>
                    <a:pt x="427" y="357"/>
                  </a:lnTo>
                  <a:lnTo>
                    <a:pt x="425" y="358"/>
                  </a:lnTo>
                  <a:lnTo>
                    <a:pt x="419" y="361"/>
                  </a:lnTo>
                  <a:lnTo>
                    <a:pt x="415" y="361"/>
                  </a:lnTo>
                  <a:lnTo>
                    <a:pt x="413" y="362"/>
                  </a:lnTo>
                  <a:lnTo>
                    <a:pt x="410" y="362"/>
                  </a:lnTo>
                  <a:lnTo>
                    <a:pt x="409" y="354"/>
                  </a:lnTo>
                  <a:lnTo>
                    <a:pt x="407" y="351"/>
                  </a:lnTo>
                  <a:lnTo>
                    <a:pt x="409" y="348"/>
                  </a:lnTo>
                  <a:lnTo>
                    <a:pt x="407" y="345"/>
                  </a:lnTo>
                  <a:lnTo>
                    <a:pt x="407" y="341"/>
                  </a:lnTo>
                  <a:lnTo>
                    <a:pt x="411" y="339"/>
                  </a:lnTo>
                  <a:lnTo>
                    <a:pt x="416" y="338"/>
                  </a:lnTo>
                  <a:lnTo>
                    <a:pt x="419" y="333"/>
                  </a:lnTo>
                  <a:lnTo>
                    <a:pt x="421" y="330"/>
                  </a:lnTo>
                  <a:lnTo>
                    <a:pt x="419" y="327"/>
                  </a:lnTo>
                  <a:lnTo>
                    <a:pt x="418" y="324"/>
                  </a:lnTo>
                  <a:lnTo>
                    <a:pt x="416" y="321"/>
                  </a:lnTo>
                  <a:lnTo>
                    <a:pt x="416" y="318"/>
                  </a:lnTo>
                  <a:lnTo>
                    <a:pt x="416" y="311"/>
                  </a:lnTo>
                  <a:lnTo>
                    <a:pt x="416" y="307"/>
                  </a:lnTo>
                  <a:lnTo>
                    <a:pt x="416" y="304"/>
                  </a:lnTo>
                  <a:lnTo>
                    <a:pt x="419" y="301"/>
                  </a:lnTo>
                  <a:lnTo>
                    <a:pt x="423" y="299"/>
                  </a:lnTo>
                  <a:lnTo>
                    <a:pt x="427" y="299"/>
                  </a:lnTo>
                  <a:lnTo>
                    <a:pt x="430" y="299"/>
                  </a:lnTo>
                  <a:lnTo>
                    <a:pt x="434" y="299"/>
                  </a:lnTo>
                  <a:lnTo>
                    <a:pt x="437" y="299"/>
                  </a:lnTo>
                  <a:lnTo>
                    <a:pt x="440" y="301"/>
                  </a:lnTo>
                  <a:close/>
                  <a:moveTo>
                    <a:pt x="488" y="303"/>
                  </a:moveTo>
                  <a:lnTo>
                    <a:pt x="495" y="308"/>
                  </a:lnTo>
                  <a:lnTo>
                    <a:pt x="500" y="311"/>
                  </a:lnTo>
                  <a:lnTo>
                    <a:pt x="507" y="320"/>
                  </a:lnTo>
                  <a:lnTo>
                    <a:pt x="502" y="331"/>
                  </a:lnTo>
                  <a:lnTo>
                    <a:pt x="495" y="338"/>
                  </a:lnTo>
                  <a:lnTo>
                    <a:pt x="488" y="342"/>
                  </a:lnTo>
                  <a:lnTo>
                    <a:pt x="483" y="351"/>
                  </a:lnTo>
                  <a:lnTo>
                    <a:pt x="479" y="358"/>
                  </a:lnTo>
                  <a:lnTo>
                    <a:pt x="475" y="359"/>
                  </a:lnTo>
                  <a:lnTo>
                    <a:pt x="471" y="362"/>
                  </a:lnTo>
                  <a:lnTo>
                    <a:pt x="465" y="362"/>
                  </a:lnTo>
                  <a:lnTo>
                    <a:pt x="463" y="362"/>
                  </a:lnTo>
                  <a:lnTo>
                    <a:pt x="454" y="362"/>
                  </a:lnTo>
                  <a:lnTo>
                    <a:pt x="447" y="362"/>
                  </a:lnTo>
                  <a:lnTo>
                    <a:pt x="446" y="361"/>
                  </a:lnTo>
                  <a:lnTo>
                    <a:pt x="445" y="359"/>
                  </a:lnTo>
                  <a:lnTo>
                    <a:pt x="444" y="357"/>
                  </a:lnTo>
                  <a:lnTo>
                    <a:pt x="444" y="351"/>
                  </a:lnTo>
                  <a:lnTo>
                    <a:pt x="444" y="348"/>
                  </a:lnTo>
                  <a:lnTo>
                    <a:pt x="448" y="342"/>
                  </a:lnTo>
                  <a:lnTo>
                    <a:pt x="456" y="338"/>
                  </a:lnTo>
                  <a:lnTo>
                    <a:pt x="463" y="332"/>
                  </a:lnTo>
                  <a:lnTo>
                    <a:pt x="470" y="330"/>
                  </a:lnTo>
                  <a:lnTo>
                    <a:pt x="479" y="324"/>
                  </a:lnTo>
                  <a:lnTo>
                    <a:pt x="476" y="318"/>
                  </a:lnTo>
                  <a:lnTo>
                    <a:pt x="473" y="315"/>
                  </a:lnTo>
                  <a:lnTo>
                    <a:pt x="469" y="311"/>
                  </a:lnTo>
                  <a:lnTo>
                    <a:pt x="468" y="311"/>
                  </a:lnTo>
                  <a:lnTo>
                    <a:pt x="468" y="307"/>
                  </a:lnTo>
                  <a:lnTo>
                    <a:pt x="468" y="303"/>
                  </a:lnTo>
                  <a:lnTo>
                    <a:pt x="469" y="301"/>
                  </a:lnTo>
                  <a:lnTo>
                    <a:pt x="475" y="299"/>
                  </a:lnTo>
                  <a:lnTo>
                    <a:pt x="482" y="298"/>
                  </a:lnTo>
                  <a:lnTo>
                    <a:pt x="490" y="299"/>
                  </a:lnTo>
                  <a:lnTo>
                    <a:pt x="488" y="303"/>
                  </a:lnTo>
                  <a:close/>
                  <a:moveTo>
                    <a:pt x="534" y="301"/>
                  </a:moveTo>
                  <a:lnTo>
                    <a:pt x="542" y="307"/>
                  </a:lnTo>
                  <a:lnTo>
                    <a:pt x="547" y="310"/>
                  </a:lnTo>
                  <a:lnTo>
                    <a:pt x="553" y="319"/>
                  </a:lnTo>
                  <a:lnTo>
                    <a:pt x="549" y="330"/>
                  </a:lnTo>
                  <a:lnTo>
                    <a:pt x="541" y="336"/>
                  </a:lnTo>
                  <a:lnTo>
                    <a:pt x="535" y="341"/>
                  </a:lnTo>
                  <a:lnTo>
                    <a:pt x="529" y="350"/>
                  </a:lnTo>
                  <a:lnTo>
                    <a:pt x="525" y="357"/>
                  </a:lnTo>
                  <a:lnTo>
                    <a:pt x="522" y="358"/>
                  </a:lnTo>
                  <a:lnTo>
                    <a:pt x="517" y="359"/>
                  </a:lnTo>
                  <a:lnTo>
                    <a:pt x="512" y="359"/>
                  </a:lnTo>
                  <a:lnTo>
                    <a:pt x="509" y="359"/>
                  </a:lnTo>
                  <a:lnTo>
                    <a:pt x="500" y="359"/>
                  </a:lnTo>
                  <a:lnTo>
                    <a:pt x="494" y="359"/>
                  </a:lnTo>
                  <a:lnTo>
                    <a:pt x="493" y="359"/>
                  </a:lnTo>
                  <a:lnTo>
                    <a:pt x="492" y="359"/>
                  </a:lnTo>
                  <a:lnTo>
                    <a:pt x="491" y="358"/>
                  </a:lnTo>
                  <a:lnTo>
                    <a:pt x="491" y="355"/>
                  </a:lnTo>
                  <a:lnTo>
                    <a:pt x="491" y="350"/>
                  </a:lnTo>
                  <a:lnTo>
                    <a:pt x="491" y="346"/>
                  </a:lnTo>
                  <a:lnTo>
                    <a:pt x="495" y="341"/>
                  </a:lnTo>
                  <a:lnTo>
                    <a:pt x="503" y="336"/>
                  </a:lnTo>
                  <a:lnTo>
                    <a:pt x="509" y="330"/>
                  </a:lnTo>
                  <a:lnTo>
                    <a:pt x="516" y="329"/>
                  </a:lnTo>
                  <a:lnTo>
                    <a:pt x="526" y="323"/>
                  </a:lnTo>
                  <a:lnTo>
                    <a:pt x="522" y="317"/>
                  </a:lnTo>
                  <a:lnTo>
                    <a:pt x="519" y="312"/>
                  </a:lnTo>
                  <a:lnTo>
                    <a:pt x="515" y="310"/>
                  </a:lnTo>
                  <a:lnTo>
                    <a:pt x="514" y="306"/>
                  </a:lnTo>
                  <a:lnTo>
                    <a:pt x="515" y="301"/>
                  </a:lnTo>
                  <a:lnTo>
                    <a:pt x="515" y="300"/>
                  </a:lnTo>
                  <a:lnTo>
                    <a:pt x="521" y="298"/>
                  </a:lnTo>
                  <a:lnTo>
                    <a:pt x="528" y="297"/>
                  </a:lnTo>
                  <a:lnTo>
                    <a:pt x="535" y="298"/>
                  </a:lnTo>
                  <a:lnTo>
                    <a:pt x="534" y="301"/>
                  </a:lnTo>
                  <a:close/>
                  <a:moveTo>
                    <a:pt x="581" y="301"/>
                  </a:moveTo>
                  <a:lnTo>
                    <a:pt x="588" y="307"/>
                  </a:lnTo>
                  <a:lnTo>
                    <a:pt x="593" y="310"/>
                  </a:lnTo>
                  <a:lnTo>
                    <a:pt x="600" y="319"/>
                  </a:lnTo>
                  <a:lnTo>
                    <a:pt x="595" y="330"/>
                  </a:lnTo>
                  <a:lnTo>
                    <a:pt x="588" y="336"/>
                  </a:lnTo>
                  <a:lnTo>
                    <a:pt x="581" y="341"/>
                  </a:lnTo>
                  <a:lnTo>
                    <a:pt x="576" y="350"/>
                  </a:lnTo>
                  <a:lnTo>
                    <a:pt x="572" y="357"/>
                  </a:lnTo>
                  <a:lnTo>
                    <a:pt x="568" y="358"/>
                  </a:lnTo>
                  <a:lnTo>
                    <a:pt x="564" y="359"/>
                  </a:lnTo>
                  <a:lnTo>
                    <a:pt x="558" y="359"/>
                  </a:lnTo>
                  <a:lnTo>
                    <a:pt x="556" y="359"/>
                  </a:lnTo>
                  <a:lnTo>
                    <a:pt x="547" y="359"/>
                  </a:lnTo>
                  <a:lnTo>
                    <a:pt x="540" y="359"/>
                  </a:lnTo>
                  <a:lnTo>
                    <a:pt x="539" y="359"/>
                  </a:lnTo>
                  <a:lnTo>
                    <a:pt x="538" y="358"/>
                  </a:lnTo>
                  <a:lnTo>
                    <a:pt x="537" y="355"/>
                  </a:lnTo>
                  <a:lnTo>
                    <a:pt x="537" y="350"/>
                  </a:lnTo>
                  <a:lnTo>
                    <a:pt x="537" y="346"/>
                  </a:lnTo>
                  <a:lnTo>
                    <a:pt x="541" y="341"/>
                  </a:lnTo>
                  <a:lnTo>
                    <a:pt x="549" y="336"/>
                  </a:lnTo>
                  <a:lnTo>
                    <a:pt x="556" y="330"/>
                  </a:lnTo>
                  <a:lnTo>
                    <a:pt x="563" y="329"/>
                  </a:lnTo>
                  <a:lnTo>
                    <a:pt x="572" y="323"/>
                  </a:lnTo>
                  <a:lnTo>
                    <a:pt x="569" y="317"/>
                  </a:lnTo>
                  <a:lnTo>
                    <a:pt x="566" y="312"/>
                  </a:lnTo>
                  <a:lnTo>
                    <a:pt x="562" y="310"/>
                  </a:lnTo>
                  <a:lnTo>
                    <a:pt x="561" y="310"/>
                  </a:lnTo>
                  <a:lnTo>
                    <a:pt x="561" y="306"/>
                  </a:lnTo>
                  <a:lnTo>
                    <a:pt x="562" y="301"/>
                  </a:lnTo>
                  <a:lnTo>
                    <a:pt x="562" y="300"/>
                  </a:lnTo>
                  <a:lnTo>
                    <a:pt x="568" y="298"/>
                  </a:lnTo>
                  <a:lnTo>
                    <a:pt x="575" y="297"/>
                  </a:lnTo>
                  <a:lnTo>
                    <a:pt x="582" y="298"/>
                  </a:lnTo>
                  <a:lnTo>
                    <a:pt x="581" y="301"/>
                  </a:lnTo>
                  <a:close/>
                  <a:moveTo>
                    <a:pt x="737" y="301"/>
                  </a:moveTo>
                  <a:lnTo>
                    <a:pt x="741" y="311"/>
                  </a:lnTo>
                  <a:lnTo>
                    <a:pt x="749" y="312"/>
                  </a:lnTo>
                  <a:lnTo>
                    <a:pt x="756" y="319"/>
                  </a:lnTo>
                  <a:lnTo>
                    <a:pt x="758" y="329"/>
                  </a:lnTo>
                  <a:lnTo>
                    <a:pt x="749" y="334"/>
                  </a:lnTo>
                  <a:lnTo>
                    <a:pt x="746" y="343"/>
                  </a:lnTo>
                  <a:lnTo>
                    <a:pt x="743" y="351"/>
                  </a:lnTo>
                  <a:lnTo>
                    <a:pt x="740" y="355"/>
                  </a:lnTo>
                  <a:lnTo>
                    <a:pt x="735" y="361"/>
                  </a:lnTo>
                  <a:lnTo>
                    <a:pt x="729" y="364"/>
                  </a:lnTo>
                  <a:lnTo>
                    <a:pt x="725" y="364"/>
                  </a:lnTo>
                  <a:lnTo>
                    <a:pt x="719" y="364"/>
                  </a:lnTo>
                  <a:lnTo>
                    <a:pt x="717" y="363"/>
                  </a:lnTo>
                  <a:lnTo>
                    <a:pt x="713" y="358"/>
                  </a:lnTo>
                  <a:lnTo>
                    <a:pt x="711" y="354"/>
                  </a:lnTo>
                  <a:lnTo>
                    <a:pt x="708" y="350"/>
                  </a:lnTo>
                  <a:lnTo>
                    <a:pt x="705" y="346"/>
                  </a:lnTo>
                  <a:lnTo>
                    <a:pt x="697" y="346"/>
                  </a:lnTo>
                  <a:lnTo>
                    <a:pt x="693" y="348"/>
                  </a:lnTo>
                  <a:lnTo>
                    <a:pt x="692" y="350"/>
                  </a:lnTo>
                  <a:lnTo>
                    <a:pt x="690" y="353"/>
                  </a:lnTo>
                  <a:lnTo>
                    <a:pt x="686" y="356"/>
                  </a:lnTo>
                  <a:lnTo>
                    <a:pt x="685" y="358"/>
                  </a:lnTo>
                  <a:lnTo>
                    <a:pt x="680" y="361"/>
                  </a:lnTo>
                  <a:lnTo>
                    <a:pt x="679" y="361"/>
                  </a:lnTo>
                  <a:lnTo>
                    <a:pt x="677" y="357"/>
                  </a:lnTo>
                  <a:lnTo>
                    <a:pt x="674" y="354"/>
                  </a:lnTo>
                  <a:lnTo>
                    <a:pt x="673" y="353"/>
                  </a:lnTo>
                  <a:lnTo>
                    <a:pt x="667" y="356"/>
                  </a:lnTo>
                  <a:lnTo>
                    <a:pt x="661" y="359"/>
                  </a:lnTo>
                  <a:lnTo>
                    <a:pt x="654" y="359"/>
                  </a:lnTo>
                  <a:lnTo>
                    <a:pt x="649" y="358"/>
                  </a:lnTo>
                  <a:lnTo>
                    <a:pt x="649" y="354"/>
                  </a:lnTo>
                  <a:lnTo>
                    <a:pt x="649" y="348"/>
                  </a:lnTo>
                  <a:lnTo>
                    <a:pt x="649" y="343"/>
                  </a:lnTo>
                  <a:lnTo>
                    <a:pt x="645" y="340"/>
                  </a:lnTo>
                  <a:lnTo>
                    <a:pt x="642" y="343"/>
                  </a:lnTo>
                  <a:lnTo>
                    <a:pt x="640" y="345"/>
                  </a:lnTo>
                  <a:lnTo>
                    <a:pt x="637" y="348"/>
                  </a:lnTo>
                  <a:lnTo>
                    <a:pt x="632" y="352"/>
                  </a:lnTo>
                  <a:lnTo>
                    <a:pt x="628" y="355"/>
                  </a:lnTo>
                  <a:lnTo>
                    <a:pt x="626" y="359"/>
                  </a:lnTo>
                  <a:lnTo>
                    <a:pt x="626" y="363"/>
                  </a:lnTo>
                  <a:lnTo>
                    <a:pt x="620" y="364"/>
                  </a:lnTo>
                  <a:lnTo>
                    <a:pt x="615" y="364"/>
                  </a:lnTo>
                  <a:lnTo>
                    <a:pt x="612" y="364"/>
                  </a:lnTo>
                  <a:lnTo>
                    <a:pt x="608" y="365"/>
                  </a:lnTo>
                  <a:lnTo>
                    <a:pt x="605" y="364"/>
                  </a:lnTo>
                  <a:lnTo>
                    <a:pt x="605" y="363"/>
                  </a:lnTo>
                  <a:lnTo>
                    <a:pt x="602" y="362"/>
                  </a:lnTo>
                  <a:lnTo>
                    <a:pt x="598" y="362"/>
                  </a:lnTo>
                  <a:lnTo>
                    <a:pt x="595" y="362"/>
                  </a:lnTo>
                  <a:lnTo>
                    <a:pt x="591" y="362"/>
                  </a:lnTo>
                  <a:lnTo>
                    <a:pt x="590" y="362"/>
                  </a:lnTo>
                  <a:lnTo>
                    <a:pt x="587" y="359"/>
                  </a:lnTo>
                  <a:lnTo>
                    <a:pt x="588" y="354"/>
                  </a:lnTo>
                  <a:lnTo>
                    <a:pt x="587" y="353"/>
                  </a:lnTo>
                  <a:lnTo>
                    <a:pt x="588" y="350"/>
                  </a:lnTo>
                  <a:lnTo>
                    <a:pt x="591" y="343"/>
                  </a:lnTo>
                  <a:lnTo>
                    <a:pt x="592" y="339"/>
                  </a:lnTo>
                  <a:lnTo>
                    <a:pt x="598" y="334"/>
                  </a:lnTo>
                  <a:lnTo>
                    <a:pt x="603" y="332"/>
                  </a:lnTo>
                  <a:lnTo>
                    <a:pt x="608" y="329"/>
                  </a:lnTo>
                  <a:lnTo>
                    <a:pt x="612" y="329"/>
                  </a:lnTo>
                  <a:lnTo>
                    <a:pt x="615" y="326"/>
                  </a:lnTo>
                  <a:lnTo>
                    <a:pt x="615" y="321"/>
                  </a:lnTo>
                  <a:lnTo>
                    <a:pt x="614" y="317"/>
                  </a:lnTo>
                  <a:lnTo>
                    <a:pt x="613" y="312"/>
                  </a:lnTo>
                  <a:lnTo>
                    <a:pt x="612" y="307"/>
                  </a:lnTo>
                  <a:lnTo>
                    <a:pt x="613" y="299"/>
                  </a:lnTo>
                  <a:lnTo>
                    <a:pt x="618" y="298"/>
                  </a:lnTo>
                  <a:lnTo>
                    <a:pt x="620" y="298"/>
                  </a:lnTo>
                  <a:lnTo>
                    <a:pt x="628" y="298"/>
                  </a:lnTo>
                  <a:lnTo>
                    <a:pt x="633" y="299"/>
                  </a:lnTo>
                  <a:lnTo>
                    <a:pt x="637" y="303"/>
                  </a:lnTo>
                  <a:lnTo>
                    <a:pt x="639" y="307"/>
                  </a:lnTo>
                  <a:lnTo>
                    <a:pt x="639" y="312"/>
                  </a:lnTo>
                  <a:lnTo>
                    <a:pt x="644" y="316"/>
                  </a:lnTo>
                  <a:lnTo>
                    <a:pt x="649" y="317"/>
                  </a:lnTo>
                  <a:lnTo>
                    <a:pt x="655" y="317"/>
                  </a:lnTo>
                  <a:lnTo>
                    <a:pt x="656" y="316"/>
                  </a:lnTo>
                  <a:lnTo>
                    <a:pt x="657" y="312"/>
                  </a:lnTo>
                  <a:lnTo>
                    <a:pt x="659" y="308"/>
                  </a:lnTo>
                  <a:lnTo>
                    <a:pt x="659" y="306"/>
                  </a:lnTo>
                  <a:lnTo>
                    <a:pt x="662" y="301"/>
                  </a:lnTo>
                  <a:lnTo>
                    <a:pt x="666" y="298"/>
                  </a:lnTo>
                  <a:lnTo>
                    <a:pt x="673" y="297"/>
                  </a:lnTo>
                  <a:lnTo>
                    <a:pt x="675" y="297"/>
                  </a:lnTo>
                  <a:lnTo>
                    <a:pt x="684" y="297"/>
                  </a:lnTo>
                  <a:lnTo>
                    <a:pt x="689" y="301"/>
                  </a:lnTo>
                  <a:lnTo>
                    <a:pt x="691" y="304"/>
                  </a:lnTo>
                  <a:lnTo>
                    <a:pt x="695" y="309"/>
                  </a:lnTo>
                  <a:lnTo>
                    <a:pt x="698" y="313"/>
                  </a:lnTo>
                  <a:lnTo>
                    <a:pt x="701" y="315"/>
                  </a:lnTo>
                  <a:lnTo>
                    <a:pt x="706" y="319"/>
                  </a:lnTo>
                  <a:lnTo>
                    <a:pt x="711" y="311"/>
                  </a:lnTo>
                  <a:lnTo>
                    <a:pt x="714" y="308"/>
                  </a:lnTo>
                  <a:lnTo>
                    <a:pt x="717" y="304"/>
                  </a:lnTo>
                  <a:lnTo>
                    <a:pt x="721" y="298"/>
                  </a:lnTo>
                  <a:lnTo>
                    <a:pt x="725" y="295"/>
                  </a:lnTo>
                  <a:lnTo>
                    <a:pt x="728" y="295"/>
                  </a:lnTo>
                  <a:lnTo>
                    <a:pt x="731" y="295"/>
                  </a:lnTo>
                  <a:lnTo>
                    <a:pt x="736" y="296"/>
                  </a:lnTo>
                  <a:lnTo>
                    <a:pt x="737" y="301"/>
                  </a:lnTo>
                  <a:close/>
                  <a:moveTo>
                    <a:pt x="285" y="242"/>
                  </a:moveTo>
                  <a:lnTo>
                    <a:pt x="279" y="243"/>
                  </a:lnTo>
                  <a:lnTo>
                    <a:pt x="275" y="246"/>
                  </a:lnTo>
                  <a:lnTo>
                    <a:pt x="273" y="249"/>
                  </a:lnTo>
                  <a:lnTo>
                    <a:pt x="272" y="253"/>
                  </a:lnTo>
                  <a:lnTo>
                    <a:pt x="273" y="258"/>
                  </a:lnTo>
                  <a:lnTo>
                    <a:pt x="275" y="261"/>
                  </a:lnTo>
                  <a:lnTo>
                    <a:pt x="279" y="263"/>
                  </a:lnTo>
                  <a:lnTo>
                    <a:pt x="285" y="264"/>
                  </a:lnTo>
                  <a:lnTo>
                    <a:pt x="289" y="263"/>
                  </a:lnTo>
                  <a:lnTo>
                    <a:pt x="294" y="261"/>
                  </a:lnTo>
                  <a:lnTo>
                    <a:pt x="297" y="258"/>
                  </a:lnTo>
                  <a:lnTo>
                    <a:pt x="298" y="253"/>
                  </a:lnTo>
                  <a:lnTo>
                    <a:pt x="297" y="249"/>
                  </a:lnTo>
                  <a:lnTo>
                    <a:pt x="294" y="246"/>
                  </a:lnTo>
                  <a:lnTo>
                    <a:pt x="289" y="243"/>
                  </a:lnTo>
                  <a:lnTo>
                    <a:pt x="285" y="242"/>
                  </a:lnTo>
                  <a:close/>
                  <a:moveTo>
                    <a:pt x="503" y="222"/>
                  </a:moveTo>
                  <a:lnTo>
                    <a:pt x="484" y="223"/>
                  </a:lnTo>
                  <a:lnTo>
                    <a:pt x="522" y="253"/>
                  </a:lnTo>
                  <a:lnTo>
                    <a:pt x="484" y="289"/>
                  </a:lnTo>
                  <a:lnTo>
                    <a:pt x="514" y="289"/>
                  </a:lnTo>
                  <a:lnTo>
                    <a:pt x="545" y="253"/>
                  </a:lnTo>
                  <a:lnTo>
                    <a:pt x="503" y="222"/>
                  </a:lnTo>
                  <a:close/>
                  <a:moveTo>
                    <a:pt x="380" y="305"/>
                  </a:moveTo>
                  <a:lnTo>
                    <a:pt x="379" y="354"/>
                  </a:lnTo>
                  <a:lnTo>
                    <a:pt x="387" y="348"/>
                  </a:lnTo>
                  <a:lnTo>
                    <a:pt x="395" y="343"/>
                  </a:lnTo>
                  <a:lnTo>
                    <a:pt x="399" y="341"/>
                  </a:lnTo>
                  <a:lnTo>
                    <a:pt x="403" y="338"/>
                  </a:lnTo>
                  <a:lnTo>
                    <a:pt x="406" y="333"/>
                  </a:lnTo>
                  <a:lnTo>
                    <a:pt x="410" y="329"/>
                  </a:lnTo>
                  <a:lnTo>
                    <a:pt x="403" y="321"/>
                  </a:lnTo>
                  <a:lnTo>
                    <a:pt x="399" y="312"/>
                  </a:lnTo>
                  <a:lnTo>
                    <a:pt x="395" y="309"/>
                  </a:lnTo>
                  <a:lnTo>
                    <a:pt x="391" y="306"/>
                  </a:lnTo>
                  <a:lnTo>
                    <a:pt x="387" y="305"/>
                  </a:lnTo>
                  <a:lnTo>
                    <a:pt x="380" y="305"/>
                  </a:lnTo>
                  <a:close/>
                  <a:moveTo>
                    <a:pt x="316" y="222"/>
                  </a:moveTo>
                  <a:lnTo>
                    <a:pt x="281" y="222"/>
                  </a:lnTo>
                  <a:lnTo>
                    <a:pt x="318" y="253"/>
                  </a:lnTo>
                  <a:lnTo>
                    <a:pt x="281" y="289"/>
                  </a:lnTo>
                  <a:lnTo>
                    <a:pt x="316" y="289"/>
                  </a:lnTo>
                  <a:lnTo>
                    <a:pt x="353" y="253"/>
                  </a:lnTo>
                  <a:lnTo>
                    <a:pt x="316" y="222"/>
                  </a:lnTo>
                  <a:close/>
                  <a:moveTo>
                    <a:pt x="368" y="222"/>
                  </a:moveTo>
                  <a:lnTo>
                    <a:pt x="323" y="222"/>
                  </a:lnTo>
                  <a:lnTo>
                    <a:pt x="370" y="253"/>
                  </a:lnTo>
                  <a:lnTo>
                    <a:pt x="333" y="289"/>
                  </a:lnTo>
                  <a:lnTo>
                    <a:pt x="368" y="289"/>
                  </a:lnTo>
                  <a:lnTo>
                    <a:pt x="405" y="253"/>
                  </a:lnTo>
                  <a:lnTo>
                    <a:pt x="368" y="222"/>
                  </a:lnTo>
                  <a:close/>
                  <a:moveTo>
                    <a:pt x="417" y="222"/>
                  </a:moveTo>
                  <a:lnTo>
                    <a:pt x="382" y="222"/>
                  </a:lnTo>
                  <a:lnTo>
                    <a:pt x="419" y="253"/>
                  </a:lnTo>
                  <a:lnTo>
                    <a:pt x="382" y="289"/>
                  </a:lnTo>
                  <a:lnTo>
                    <a:pt x="417" y="289"/>
                  </a:lnTo>
                  <a:lnTo>
                    <a:pt x="454" y="253"/>
                  </a:lnTo>
                  <a:lnTo>
                    <a:pt x="417" y="222"/>
                  </a:lnTo>
                  <a:close/>
                  <a:moveTo>
                    <a:pt x="472" y="222"/>
                  </a:moveTo>
                  <a:lnTo>
                    <a:pt x="437" y="222"/>
                  </a:lnTo>
                  <a:lnTo>
                    <a:pt x="474" y="253"/>
                  </a:lnTo>
                  <a:lnTo>
                    <a:pt x="437" y="289"/>
                  </a:lnTo>
                  <a:lnTo>
                    <a:pt x="472" y="289"/>
                  </a:lnTo>
                  <a:lnTo>
                    <a:pt x="509" y="253"/>
                  </a:lnTo>
                  <a:lnTo>
                    <a:pt x="472" y="222"/>
                  </a:lnTo>
                  <a:close/>
                  <a:moveTo>
                    <a:pt x="558" y="222"/>
                  </a:moveTo>
                  <a:lnTo>
                    <a:pt x="512" y="222"/>
                  </a:lnTo>
                  <a:lnTo>
                    <a:pt x="561" y="253"/>
                  </a:lnTo>
                  <a:lnTo>
                    <a:pt x="523" y="289"/>
                  </a:lnTo>
                  <a:lnTo>
                    <a:pt x="558" y="289"/>
                  </a:lnTo>
                  <a:lnTo>
                    <a:pt x="596" y="253"/>
                  </a:lnTo>
                  <a:lnTo>
                    <a:pt x="558" y="222"/>
                  </a:lnTo>
                  <a:close/>
                  <a:moveTo>
                    <a:pt x="607" y="222"/>
                  </a:moveTo>
                  <a:lnTo>
                    <a:pt x="572" y="222"/>
                  </a:lnTo>
                  <a:lnTo>
                    <a:pt x="609" y="253"/>
                  </a:lnTo>
                  <a:lnTo>
                    <a:pt x="572" y="289"/>
                  </a:lnTo>
                  <a:lnTo>
                    <a:pt x="607" y="289"/>
                  </a:lnTo>
                  <a:lnTo>
                    <a:pt x="644" y="253"/>
                  </a:lnTo>
                  <a:lnTo>
                    <a:pt x="607" y="222"/>
                  </a:lnTo>
                  <a:close/>
                  <a:moveTo>
                    <a:pt x="663" y="222"/>
                  </a:moveTo>
                  <a:lnTo>
                    <a:pt x="622" y="222"/>
                  </a:lnTo>
                  <a:lnTo>
                    <a:pt x="667" y="253"/>
                  </a:lnTo>
                  <a:lnTo>
                    <a:pt x="630" y="289"/>
                  </a:lnTo>
                  <a:lnTo>
                    <a:pt x="663" y="289"/>
                  </a:lnTo>
                  <a:lnTo>
                    <a:pt x="701" y="253"/>
                  </a:lnTo>
                  <a:lnTo>
                    <a:pt x="663" y="222"/>
                  </a:lnTo>
                  <a:close/>
                  <a:moveTo>
                    <a:pt x="123" y="146"/>
                  </a:moveTo>
                  <a:lnTo>
                    <a:pt x="122" y="193"/>
                  </a:lnTo>
                  <a:lnTo>
                    <a:pt x="151" y="169"/>
                  </a:lnTo>
                  <a:lnTo>
                    <a:pt x="123" y="146"/>
                  </a:lnTo>
                  <a:close/>
                  <a:moveTo>
                    <a:pt x="170" y="131"/>
                  </a:moveTo>
                  <a:lnTo>
                    <a:pt x="131" y="131"/>
                  </a:lnTo>
                  <a:lnTo>
                    <a:pt x="173" y="168"/>
                  </a:lnTo>
                  <a:lnTo>
                    <a:pt x="130" y="210"/>
                  </a:lnTo>
                  <a:lnTo>
                    <a:pt x="170" y="210"/>
                  </a:lnTo>
                  <a:lnTo>
                    <a:pt x="206" y="168"/>
                  </a:lnTo>
                  <a:lnTo>
                    <a:pt x="170" y="131"/>
                  </a:lnTo>
                  <a:close/>
                  <a:moveTo>
                    <a:pt x="228" y="131"/>
                  </a:moveTo>
                  <a:lnTo>
                    <a:pt x="188" y="131"/>
                  </a:lnTo>
                  <a:lnTo>
                    <a:pt x="230" y="168"/>
                  </a:lnTo>
                  <a:lnTo>
                    <a:pt x="195" y="210"/>
                  </a:lnTo>
                  <a:lnTo>
                    <a:pt x="228" y="210"/>
                  </a:lnTo>
                  <a:lnTo>
                    <a:pt x="263" y="168"/>
                  </a:lnTo>
                  <a:lnTo>
                    <a:pt x="228" y="131"/>
                  </a:lnTo>
                  <a:close/>
                  <a:moveTo>
                    <a:pt x="275" y="131"/>
                  </a:moveTo>
                  <a:lnTo>
                    <a:pt x="242" y="131"/>
                  </a:lnTo>
                  <a:lnTo>
                    <a:pt x="277" y="168"/>
                  </a:lnTo>
                  <a:lnTo>
                    <a:pt x="242" y="210"/>
                  </a:lnTo>
                  <a:lnTo>
                    <a:pt x="275" y="210"/>
                  </a:lnTo>
                  <a:lnTo>
                    <a:pt x="310" y="168"/>
                  </a:lnTo>
                  <a:lnTo>
                    <a:pt x="275" y="131"/>
                  </a:lnTo>
                  <a:close/>
                  <a:moveTo>
                    <a:pt x="323" y="131"/>
                  </a:moveTo>
                  <a:lnTo>
                    <a:pt x="290" y="131"/>
                  </a:lnTo>
                  <a:lnTo>
                    <a:pt x="325" y="168"/>
                  </a:lnTo>
                  <a:lnTo>
                    <a:pt x="290" y="210"/>
                  </a:lnTo>
                  <a:lnTo>
                    <a:pt x="323" y="210"/>
                  </a:lnTo>
                  <a:lnTo>
                    <a:pt x="358" y="168"/>
                  </a:lnTo>
                  <a:lnTo>
                    <a:pt x="323" y="131"/>
                  </a:lnTo>
                  <a:close/>
                  <a:moveTo>
                    <a:pt x="379" y="131"/>
                  </a:moveTo>
                  <a:lnTo>
                    <a:pt x="337" y="131"/>
                  </a:lnTo>
                  <a:lnTo>
                    <a:pt x="382" y="168"/>
                  </a:lnTo>
                  <a:lnTo>
                    <a:pt x="372" y="176"/>
                  </a:lnTo>
                  <a:lnTo>
                    <a:pt x="363" y="186"/>
                  </a:lnTo>
                  <a:lnTo>
                    <a:pt x="354" y="196"/>
                  </a:lnTo>
                  <a:lnTo>
                    <a:pt x="346" y="210"/>
                  </a:lnTo>
                  <a:lnTo>
                    <a:pt x="379" y="210"/>
                  </a:lnTo>
                  <a:lnTo>
                    <a:pt x="415" y="168"/>
                  </a:lnTo>
                  <a:lnTo>
                    <a:pt x="379" y="131"/>
                  </a:lnTo>
                  <a:close/>
                  <a:moveTo>
                    <a:pt x="423" y="131"/>
                  </a:moveTo>
                  <a:lnTo>
                    <a:pt x="389" y="131"/>
                  </a:lnTo>
                  <a:lnTo>
                    <a:pt x="425" y="168"/>
                  </a:lnTo>
                  <a:lnTo>
                    <a:pt x="389" y="210"/>
                  </a:lnTo>
                  <a:lnTo>
                    <a:pt x="423" y="210"/>
                  </a:lnTo>
                  <a:lnTo>
                    <a:pt x="458" y="168"/>
                  </a:lnTo>
                  <a:lnTo>
                    <a:pt x="423" y="131"/>
                  </a:lnTo>
                  <a:close/>
                  <a:moveTo>
                    <a:pt x="472" y="131"/>
                  </a:moveTo>
                  <a:lnTo>
                    <a:pt x="439" y="131"/>
                  </a:lnTo>
                  <a:lnTo>
                    <a:pt x="474" y="168"/>
                  </a:lnTo>
                  <a:lnTo>
                    <a:pt x="439" y="210"/>
                  </a:lnTo>
                  <a:lnTo>
                    <a:pt x="472" y="210"/>
                  </a:lnTo>
                  <a:lnTo>
                    <a:pt x="507" y="168"/>
                  </a:lnTo>
                  <a:lnTo>
                    <a:pt x="472" y="131"/>
                  </a:lnTo>
                  <a:close/>
                  <a:moveTo>
                    <a:pt x="532" y="131"/>
                  </a:moveTo>
                  <a:lnTo>
                    <a:pt x="488" y="131"/>
                  </a:lnTo>
                  <a:lnTo>
                    <a:pt x="491" y="137"/>
                  </a:lnTo>
                  <a:lnTo>
                    <a:pt x="494" y="143"/>
                  </a:lnTo>
                  <a:lnTo>
                    <a:pt x="498" y="148"/>
                  </a:lnTo>
                  <a:lnTo>
                    <a:pt x="504" y="153"/>
                  </a:lnTo>
                  <a:lnTo>
                    <a:pt x="509" y="157"/>
                  </a:lnTo>
                  <a:lnTo>
                    <a:pt x="517" y="161"/>
                  </a:lnTo>
                  <a:lnTo>
                    <a:pt x="526" y="165"/>
                  </a:lnTo>
                  <a:lnTo>
                    <a:pt x="534" y="168"/>
                  </a:lnTo>
                  <a:lnTo>
                    <a:pt x="499" y="210"/>
                  </a:lnTo>
                  <a:lnTo>
                    <a:pt x="532" y="210"/>
                  </a:lnTo>
                  <a:lnTo>
                    <a:pt x="567" y="168"/>
                  </a:lnTo>
                  <a:lnTo>
                    <a:pt x="532" y="131"/>
                  </a:lnTo>
                  <a:close/>
                  <a:moveTo>
                    <a:pt x="577" y="131"/>
                  </a:moveTo>
                  <a:lnTo>
                    <a:pt x="544" y="131"/>
                  </a:lnTo>
                  <a:lnTo>
                    <a:pt x="580" y="168"/>
                  </a:lnTo>
                  <a:lnTo>
                    <a:pt x="544" y="210"/>
                  </a:lnTo>
                  <a:lnTo>
                    <a:pt x="577" y="210"/>
                  </a:lnTo>
                  <a:lnTo>
                    <a:pt x="613" y="168"/>
                  </a:lnTo>
                  <a:lnTo>
                    <a:pt x="577" y="131"/>
                  </a:lnTo>
                  <a:close/>
                  <a:moveTo>
                    <a:pt x="633" y="131"/>
                  </a:moveTo>
                  <a:lnTo>
                    <a:pt x="592" y="131"/>
                  </a:lnTo>
                  <a:lnTo>
                    <a:pt x="596" y="136"/>
                  </a:lnTo>
                  <a:lnTo>
                    <a:pt x="598" y="141"/>
                  </a:lnTo>
                  <a:lnTo>
                    <a:pt x="602" y="146"/>
                  </a:lnTo>
                  <a:lnTo>
                    <a:pt x="608" y="151"/>
                  </a:lnTo>
                  <a:lnTo>
                    <a:pt x="613" y="155"/>
                  </a:lnTo>
                  <a:lnTo>
                    <a:pt x="620" y="159"/>
                  </a:lnTo>
                  <a:lnTo>
                    <a:pt x="626" y="164"/>
                  </a:lnTo>
                  <a:lnTo>
                    <a:pt x="635" y="168"/>
                  </a:lnTo>
                  <a:lnTo>
                    <a:pt x="600" y="210"/>
                  </a:lnTo>
                  <a:lnTo>
                    <a:pt x="633" y="210"/>
                  </a:lnTo>
                  <a:lnTo>
                    <a:pt x="668" y="168"/>
                  </a:lnTo>
                  <a:lnTo>
                    <a:pt x="633" y="131"/>
                  </a:lnTo>
                  <a:close/>
                  <a:moveTo>
                    <a:pt x="15" y="43"/>
                  </a:moveTo>
                  <a:lnTo>
                    <a:pt x="14" y="90"/>
                  </a:lnTo>
                  <a:lnTo>
                    <a:pt x="43" y="66"/>
                  </a:lnTo>
                  <a:lnTo>
                    <a:pt x="15" y="43"/>
                  </a:lnTo>
                  <a:close/>
                  <a:moveTo>
                    <a:pt x="64" y="19"/>
                  </a:moveTo>
                  <a:lnTo>
                    <a:pt x="31" y="19"/>
                  </a:lnTo>
                  <a:lnTo>
                    <a:pt x="66" y="65"/>
                  </a:lnTo>
                  <a:lnTo>
                    <a:pt x="17" y="117"/>
                  </a:lnTo>
                  <a:lnTo>
                    <a:pt x="64" y="117"/>
                  </a:lnTo>
                  <a:lnTo>
                    <a:pt x="99" y="65"/>
                  </a:lnTo>
                  <a:lnTo>
                    <a:pt x="64" y="19"/>
                  </a:lnTo>
                  <a:close/>
                  <a:moveTo>
                    <a:pt x="126" y="19"/>
                  </a:moveTo>
                  <a:lnTo>
                    <a:pt x="87" y="19"/>
                  </a:lnTo>
                  <a:lnTo>
                    <a:pt x="96" y="33"/>
                  </a:lnTo>
                  <a:lnTo>
                    <a:pt x="105" y="45"/>
                  </a:lnTo>
                  <a:lnTo>
                    <a:pt x="116" y="55"/>
                  </a:lnTo>
                  <a:lnTo>
                    <a:pt x="128" y="65"/>
                  </a:lnTo>
                  <a:lnTo>
                    <a:pt x="86" y="117"/>
                  </a:lnTo>
                  <a:lnTo>
                    <a:pt x="126" y="117"/>
                  </a:lnTo>
                  <a:lnTo>
                    <a:pt x="161" y="65"/>
                  </a:lnTo>
                  <a:lnTo>
                    <a:pt x="126" y="19"/>
                  </a:lnTo>
                  <a:close/>
                  <a:moveTo>
                    <a:pt x="174" y="19"/>
                  </a:moveTo>
                  <a:lnTo>
                    <a:pt x="142" y="19"/>
                  </a:lnTo>
                  <a:lnTo>
                    <a:pt x="177" y="65"/>
                  </a:lnTo>
                  <a:lnTo>
                    <a:pt x="142" y="117"/>
                  </a:lnTo>
                  <a:lnTo>
                    <a:pt x="174" y="117"/>
                  </a:lnTo>
                  <a:lnTo>
                    <a:pt x="211" y="65"/>
                  </a:lnTo>
                  <a:lnTo>
                    <a:pt x="174" y="19"/>
                  </a:lnTo>
                  <a:close/>
                  <a:moveTo>
                    <a:pt x="221" y="19"/>
                  </a:moveTo>
                  <a:lnTo>
                    <a:pt x="189" y="19"/>
                  </a:lnTo>
                  <a:lnTo>
                    <a:pt x="224" y="65"/>
                  </a:lnTo>
                  <a:lnTo>
                    <a:pt x="189" y="117"/>
                  </a:lnTo>
                  <a:lnTo>
                    <a:pt x="221" y="117"/>
                  </a:lnTo>
                  <a:lnTo>
                    <a:pt x="256" y="65"/>
                  </a:lnTo>
                  <a:lnTo>
                    <a:pt x="221" y="19"/>
                  </a:lnTo>
                  <a:close/>
                  <a:moveTo>
                    <a:pt x="270" y="19"/>
                  </a:moveTo>
                  <a:lnTo>
                    <a:pt x="237" y="19"/>
                  </a:lnTo>
                  <a:lnTo>
                    <a:pt x="272" y="65"/>
                  </a:lnTo>
                  <a:lnTo>
                    <a:pt x="237" y="117"/>
                  </a:lnTo>
                  <a:lnTo>
                    <a:pt x="270" y="117"/>
                  </a:lnTo>
                  <a:lnTo>
                    <a:pt x="305" y="65"/>
                  </a:lnTo>
                  <a:lnTo>
                    <a:pt x="270" y="19"/>
                  </a:lnTo>
                  <a:close/>
                  <a:moveTo>
                    <a:pt x="325" y="19"/>
                  </a:moveTo>
                  <a:lnTo>
                    <a:pt x="284" y="19"/>
                  </a:lnTo>
                  <a:lnTo>
                    <a:pt x="329" y="65"/>
                  </a:lnTo>
                  <a:lnTo>
                    <a:pt x="293" y="117"/>
                  </a:lnTo>
                  <a:lnTo>
                    <a:pt x="325" y="117"/>
                  </a:lnTo>
                  <a:lnTo>
                    <a:pt x="361" y="65"/>
                  </a:lnTo>
                  <a:lnTo>
                    <a:pt x="325" y="19"/>
                  </a:lnTo>
                  <a:close/>
                  <a:moveTo>
                    <a:pt x="369" y="19"/>
                  </a:moveTo>
                  <a:lnTo>
                    <a:pt x="336" y="19"/>
                  </a:lnTo>
                  <a:lnTo>
                    <a:pt x="371" y="65"/>
                  </a:lnTo>
                  <a:lnTo>
                    <a:pt x="336" y="117"/>
                  </a:lnTo>
                  <a:lnTo>
                    <a:pt x="369" y="117"/>
                  </a:lnTo>
                  <a:lnTo>
                    <a:pt x="404" y="65"/>
                  </a:lnTo>
                  <a:lnTo>
                    <a:pt x="369" y="19"/>
                  </a:lnTo>
                  <a:close/>
                  <a:moveTo>
                    <a:pt x="418" y="19"/>
                  </a:moveTo>
                  <a:lnTo>
                    <a:pt x="386" y="19"/>
                  </a:lnTo>
                  <a:lnTo>
                    <a:pt x="421" y="65"/>
                  </a:lnTo>
                  <a:lnTo>
                    <a:pt x="386" y="117"/>
                  </a:lnTo>
                  <a:lnTo>
                    <a:pt x="418" y="117"/>
                  </a:lnTo>
                  <a:lnTo>
                    <a:pt x="453" y="65"/>
                  </a:lnTo>
                  <a:lnTo>
                    <a:pt x="418" y="19"/>
                  </a:lnTo>
                  <a:close/>
                  <a:moveTo>
                    <a:pt x="479" y="19"/>
                  </a:moveTo>
                  <a:lnTo>
                    <a:pt x="435" y="19"/>
                  </a:lnTo>
                  <a:lnTo>
                    <a:pt x="438" y="26"/>
                  </a:lnTo>
                  <a:lnTo>
                    <a:pt x="442" y="32"/>
                  </a:lnTo>
                  <a:lnTo>
                    <a:pt x="447" y="38"/>
                  </a:lnTo>
                  <a:lnTo>
                    <a:pt x="452" y="43"/>
                  </a:lnTo>
                  <a:lnTo>
                    <a:pt x="459" y="50"/>
                  </a:lnTo>
                  <a:lnTo>
                    <a:pt x="465" y="55"/>
                  </a:lnTo>
                  <a:lnTo>
                    <a:pt x="473" y="60"/>
                  </a:lnTo>
                  <a:lnTo>
                    <a:pt x="481" y="65"/>
                  </a:lnTo>
                  <a:lnTo>
                    <a:pt x="446" y="117"/>
                  </a:lnTo>
                  <a:lnTo>
                    <a:pt x="479" y="117"/>
                  </a:lnTo>
                  <a:lnTo>
                    <a:pt x="514" y="65"/>
                  </a:lnTo>
                  <a:lnTo>
                    <a:pt x="479" y="19"/>
                  </a:lnTo>
                  <a:close/>
                  <a:moveTo>
                    <a:pt x="525" y="19"/>
                  </a:moveTo>
                  <a:lnTo>
                    <a:pt x="491" y="19"/>
                  </a:lnTo>
                  <a:lnTo>
                    <a:pt x="527" y="65"/>
                  </a:lnTo>
                  <a:lnTo>
                    <a:pt x="491" y="117"/>
                  </a:lnTo>
                  <a:lnTo>
                    <a:pt x="525" y="117"/>
                  </a:lnTo>
                  <a:lnTo>
                    <a:pt x="560" y="65"/>
                  </a:lnTo>
                  <a:lnTo>
                    <a:pt x="525" y="19"/>
                  </a:lnTo>
                  <a:close/>
                  <a:moveTo>
                    <a:pt x="579" y="19"/>
                  </a:moveTo>
                  <a:lnTo>
                    <a:pt x="539" y="19"/>
                  </a:lnTo>
                  <a:lnTo>
                    <a:pt x="581" y="65"/>
                  </a:lnTo>
                  <a:lnTo>
                    <a:pt x="546" y="117"/>
                  </a:lnTo>
                  <a:lnTo>
                    <a:pt x="579" y="117"/>
                  </a:lnTo>
                  <a:lnTo>
                    <a:pt x="614" y="65"/>
                  </a:lnTo>
                  <a:lnTo>
                    <a:pt x="579" y="19"/>
                  </a:lnTo>
                  <a:close/>
                  <a:moveTo>
                    <a:pt x="631" y="19"/>
                  </a:moveTo>
                  <a:lnTo>
                    <a:pt x="598" y="19"/>
                  </a:lnTo>
                  <a:lnTo>
                    <a:pt x="634" y="65"/>
                  </a:lnTo>
                  <a:lnTo>
                    <a:pt x="598" y="117"/>
                  </a:lnTo>
                  <a:lnTo>
                    <a:pt x="631" y="117"/>
                  </a:lnTo>
                  <a:lnTo>
                    <a:pt x="667" y="65"/>
                  </a:lnTo>
                  <a:lnTo>
                    <a:pt x="631" y="19"/>
                  </a:lnTo>
                  <a:close/>
                  <a:moveTo>
                    <a:pt x="681" y="19"/>
                  </a:moveTo>
                  <a:lnTo>
                    <a:pt x="648" y="19"/>
                  </a:lnTo>
                  <a:lnTo>
                    <a:pt x="683" y="65"/>
                  </a:lnTo>
                  <a:lnTo>
                    <a:pt x="648" y="117"/>
                  </a:lnTo>
                  <a:lnTo>
                    <a:pt x="681" y="117"/>
                  </a:lnTo>
                  <a:lnTo>
                    <a:pt x="730" y="100"/>
                  </a:lnTo>
                  <a:lnTo>
                    <a:pt x="716" y="65"/>
                  </a:lnTo>
                  <a:lnTo>
                    <a:pt x="681" y="19"/>
                  </a:lnTo>
                  <a:close/>
                </a:path>
              </a:pathLst>
            </a:custGeom>
            <a:solidFill>
              <a:srgbClr val="2C5882"/>
            </a:solidFill>
            <a:ln w="9525">
              <a:noFill/>
              <a:round/>
            </a:ln>
          </p:spPr>
          <p:txBody>
            <a:bodyPr/>
            <a:lstStyle/>
            <a:p>
              <a:endParaRPr lang="zh-CN" altLang="en-US"/>
            </a:p>
          </p:txBody>
        </p:sp>
        <p:sp>
          <p:nvSpPr>
            <p:cNvPr id="50195" name="Freeform 73"/>
            <p:cNvSpPr>
              <a:spLocks noEditPoints="1"/>
            </p:cNvSpPr>
            <p:nvPr/>
          </p:nvSpPr>
          <p:spPr bwMode="auto">
            <a:xfrm>
              <a:off x="749" y="50"/>
              <a:ext cx="107" cy="144"/>
            </a:xfrm>
            <a:custGeom>
              <a:avLst/>
              <a:gdLst>
                <a:gd name="T0" fmla="*/ 0 w 321"/>
                <a:gd name="T1" fmla="*/ 0 h 434"/>
                <a:gd name="T2" fmla="*/ 0 w 321"/>
                <a:gd name="T3" fmla="*/ 0 h 434"/>
                <a:gd name="T4" fmla="*/ 0 w 321"/>
                <a:gd name="T5" fmla="*/ 0 h 434"/>
                <a:gd name="T6" fmla="*/ 0 w 321"/>
                <a:gd name="T7" fmla="*/ 0 h 434"/>
                <a:gd name="T8" fmla="*/ 0 w 321"/>
                <a:gd name="T9" fmla="*/ 0 h 434"/>
                <a:gd name="T10" fmla="*/ 0 w 321"/>
                <a:gd name="T11" fmla="*/ 0 h 434"/>
                <a:gd name="T12" fmla="*/ 0 w 321"/>
                <a:gd name="T13" fmla="*/ 0 h 434"/>
                <a:gd name="T14" fmla="*/ 0 w 321"/>
                <a:gd name="T15" fmla="*/ 0 h 434"/>
                <a:gd name="T16" fmla="*/ 0 w 321"/>
                <a:gd name="T17" fmla="*/ 0 h 434"/>
                <a:gd name="T18" fmla="*/ 0 w 321"/>
                <a:gd name="T19" fmla="*/ 0 h 434"/>
                <a:gd name="T20" fmla="*/ 0 w 321"/>
                <a:gd name="T21" fmla="*/ 0 h 434"/>
                <a:gd name="T22" fmla="*/ 0 w 321"/>
                <a:gd name="T23" fmla="*/ 0 h 434"/>
                <a:gd name="T24" fmla="*/ 0 w 321"/>
                <a:gd name="T25" fmla="*/ 0 h 434"/>
                <a:gd name="T26" fmla="*/ 0 w 321"/>
                <a:gd name="T27" fmla="*/ 0 h 434"/>
                <a:gd name="T28" fmla="*/ 0 w 321"/>
                <a:gd name="T29" fmla="*/ 0 h 434"/>
                <a:gd name="T30" fmla="*/ 0 w 321"/>
                <a:gd name="T31" fmla="*/ 0 h 434"/>
                <a:gd name="T32" fmla="*/ 0 w 321"/>
                <a:gd name="T33" fmla="*/ 0 h 434"/>
                <a:gd name="T34" fmla="*/ 0 w 321"/>
                <a:gd name="T35" fmla="*/ 0 h 434"/>
                <a:gd name="T36" fmla="*/ 0 w 321"/>
                <a:gd name="T37" fmla="*/ 0 h 434"/>
                <a:gd name="T38" fmla="*/ 0 w 321"/>
                <a:gd name="T39" fmla="*/ 0 h 434"/>
                <a:gd name="T40" fmla="*/ 0 w 321"/>
                <a:gd name="T41" fmla="*/ 0 h 434"/>
                <a:gd name="T42" fmla="*/ 0 w 321"/>
                <a:gd name="T43" fmla="*/ 0 h 434"/>
                <a:gd name="T44" fmla="*/ 0 w 321"/>
                <a:gd name="T45" fmla="*/ 0 h 434"/>
                <a:gd name="T46" fmla="*/ 0 w 321"/>
                <a:gd name="T47" fmla="*/ 0 h 434"/>
                <a:gd name="T48" fmla="*/ 0 w 321"/>
                <a:gd name="T49" fmla="*/ 0 h 434"/>
                <a:gd name="T50" fmla="*/ 0 w 321"/>
                <a:gd name="T51" fmla="*/ 0 h 434"/>
                <a:gd name="T52" fmla="*/ 0 w 321"/>
                <a:gd name="T53" fmla="*/ 0 h 434"/>
                <a:gd name="T54" fmla="*/ 0 w 321"/>
                <a:gd name="T55" fmla="*/ 0 h 434"/>
                <a:gd name="T56" fmla="*/ 0 w 321"/>
                <a:gd name="T57" fmla="*/ 0 h 434"/>
                <a:gd name="T58" fmla="*/ 0 w 321"/>
                <a:gd name="T59" fmla="*/ 0 h 434"/>
                <a:gd name="T60" fmla="*/ 0 w 321"/>
                <a:gd name="T61" fmla="*/ 0 h 434"/>
                <a:gd name="T62" fmla="*/ 0 w 321"/>
                <a:gd name="T63" fmla="*/ 0 h 434"/>
                <a:gd name="T64" fmla="*/ 0 w 321"/>
                <a:gd name="T65" fmla="*/ 0 h 434"/>
                <a:gd name="T66" fmla="*/ 0 w 321"/>
                <a:gd name="T67" fmla="*/ 0 h 434"/>
                <a:gd name="T68" fmla="*/ 0 w 321"/>
                <a:gd name="T69" fmla="*/ 0 h 434"/>
                <a:gd name="T70" fmla="*/ 0 w 321"/>
                <a:gd name="T71" fmla="*/ 0 h 434"/>
                <a:gd name="T72" fmla="*/ 0 w 321"/>
                <a:gd name="T73" fmla="*/ 0 h 434"/>
                <a:gd name="T74" fmla="*/ 0 w 321"/>
                <a:gd name="T75" fmla="*/ 0 h 434"/>
                <a:gd name="T76" fmla="*/ 0 w 321"/>
                <a:gd name="T77" fmla="*/ 0 h 434"/>
                <a:gd name="T78" fmla="*/ 0 w 321"/>
                <a:gd name="T79" fmla="*/ 0 h 434"/>
                <a:gd name="T80" fmla="*/ 0 w 321"/>
                <a:gd name="T81" fmla="*/ 0 h 434"/>
                <a:gd name="T82" fmla="*/ 0 w 321"/>
                <a:gd name="T83" fmla="*/ 0 h 434"/>
                <a:gd name="T84" fmla="*/ 0 w 321"/>
                <a:gd name="T85" fmla="*/ 0 h 434"/>
                <a:gd name="T86" fmla="*/ 0 w 321"/>
                <a:gd name="T87" fmla="*/ 1 h 434"/>
                <a:gd name="T88" fmla="*/ 0 w 321"/>
                <a:gd name="T89" fmla="*/ 1 h 434"/>
                <a:gd name="T90" fmla="*/ 0 w 321"/>
                <a:gd name="T91" fmla="*/ 1 h 434"/>
                <a:gd name="T92" fmla="*/ 0 w 321"/>
                <a:gd name="T93" fmla="*/ 1 h 434"/>
                <a:gd name="T94" fmla="*/ 0 w 321"/>
                <a:gd name="T95" fmla="*/ 1 h 434"/>
                <a:gd name="T96" fmla="*/ 0 w 321"/>
                <a:gd name="T97" fmla="*/ 0 h 434"/>
                <a:gd name="T98" fmla="*/ 0 w 321"/>
                <a:gd name="T99" fmla="*/ 0 h 434"/>
                <a:gd name="T100" fmla="*/ 0 w 321"/>
                <a:gd name="T101" fmla="*/ 1 h 434"/>
                <a:gd name="T102" fmla="*/ 0 w 321"/>
                <a:gd name="T103" fmla="*/ 0 h 434"/>
                <a:gd name="T104" fmla="*/ 0 w 321"/>
                <a:gd name="T105" fmla="*/ 0 h 434"/>
                <a:gd name="T106" fmla="*/ 0 w 321"/>
                <a:gd name="T107" fmla="*/ 0 h 434"/>
                <a:gd name="T108" fmla="*/ 0 w 321"/>
                <a:gd name="T109" fmla="*/ 0 h 434"/>
                <a:gd name="T110" fmla="*/ 0 w 321"/>
                <a:gd name="T111" fmla="*/ 0 h 434"/>
                <a:gd name="T112" fmla="*/ 0 w 321"/>
                <a:gd name="T113" fmla="*/ 0 h 434"/>
                <a:gd name="T114" fmla="*/ 0 w 321"/>
                <a:gd name="T115" fmla="*/ 0 h 434"/>
                <a:gd name="T116" fmla="*/ 0 w 321"/>
                <a:gd name="T117" fmla="*/ 0 h 434"/>
                <a:gd name="T118" fmla="*/ 0 w 321"/>
                <a:gd name="T119" fmla="*/ 0 h 434"/>
                <a:gd name="T120" fmla="*/ 0 w 321"/>
                <a:gd name="T121" fmla="*/ 0 h 434"/>
                <a:gd name="T122" fmla="*/ 0 w 321"/>
                <a:gd name="T123" fmla="*/ 0 h 434"/>
                <a:gd name="T124" fmla="*/ 0 w 321"/>
                <a:gd name="T125" fmla="*/ 0 h 4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1"/>
                <a:gd name="T190" fmla="*/ 0 h 434"/>
                <a:gd name="T191" fmla="*/ 321 w 321"/>
                <a:gd name="T192" fmla="*/ 434 h 4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1" h="434">
                  <a:moveTo>
                    <a:pt x="190" y="0"/>
                  </a:moveTo>
                  <a:lnTo>
                    <a:pt x="192" y="2"/>
                  </a:lnTo>
                  <a:lnTo>
                    <a:pt x="193" y="4"/>
                  </a:lnTo>
                  <a:lnTo>
                    <a:pt x="194" y="5"/>
                  </a:lnTo>
                  <a:lnTo>
                    <a:pt x="196" y="6"/>
                  </a:lnTo>
                  <a:lnTo>
                    <a:pt x="197" y="6"/>
                  </a:lnTo>
                  <a:lnTo>
                    <a:pt x="201" y="11"/>
                  </a:lnTo>
                  <a:lnTo>
                    <a:pt x="202" y="15"/>
                  </a:lnTo>
                  <a:lnTo>
                    <a:pt x="202" y="16"/>
                  </a:lnTo>
                  <a:lnTo>
                    <a:pt x="202" y="17"/>
                  </a:lnTo>
                  <a:lnTo>
                    <a:pt x="203" y="18"/>
                  </a:lnTo>
                  <a:lnTo>
                    <a:pt x="205" y="21"/>
                  </a:lnTo>
                  <a:lnTo>
                    <a:pt x="204" y="22"/>
                  </a:lnTo>
                  <a:lnTo>
                    <a:pt x="204" y="24"/>
                  </a:lnTo>
                  <a:lnTo>
                    <a:pt x="205" y="26"/>
                  </a:lnTo>
                  <a:lnTo>
                    <a:pt x="205" y="28"/>
                  </a:lnTo>
                  <a:lnTo>
                    <a:pt x="205" y="36"/>
                  </a:lnTo>
                  <a:lnTo>
                    <a:pt x="203" y="45"/>
                  </a:lnTo>
                  <a:lnTo>
                    <a:pt x="199" y="49"/>
                  </a:lnTo>
                  <a:lnTo>
                    <a:pt x="196" y="53"/>
                  </a:lnTo>
                  <a:lnTo>
                    <a:pt x="194" y="57"/>
                  </a:lnTo>
                  <a:lnTo>
                    <a:pt x="193" y="59"/>
                  </a:lnTo>
                  <a:lnTo>
                    <a:pt x="191" y="61"/>
                  </a:lnTo>
                  <a:lnTo>
                    <a:pt x="188" y="63"/>
                  </a:lnTo>
                  <a:lnTo>
                    <a:pt x="186" y="68"/>
                  </a:lnTo>
                  <a:lnTo>
                    <a:pt x="185" y="71"/>
                  </a:lnTo>
                  <a:lnTo>
                    <a:pt x="184" y="73"/>
                  </a:lnTo>
                  <a:lnTo>
                    <a:pt x="182" y="74"/>
                  </a:lnTo>
                  <a:lnTo>
                    <a:pt x="181" y="76"/>
                  </a:lnTo>
                  <a:lnTo>
                    <a:pt x="180" y="80"/>
                  </a:lnTo>
                  <a:lnTo>
                    <a:pt x="179" y="81"/>
                  </a:lnTo>
                  <a:lnTo>
                    <a:pt x="179" y="82"/>
                  </a:lnTo>
                  <a:lnTo>
                    <a:pt x="176" y="85"/>
                  </a:lnTo>
                  <a:lnTo>
                    <a:pt x="175" y="88"/>
                  </a:lnTo>
                  <a:lnTo>
                    <a:pt x="173" y="91"/>
                  </a:lnTo>
                  <a:lnTo>
                    <a:pt x="171" y="94"/>
                  </a:lnTo>
                  <a:lnTo>
                    <a:pt x="170" y="97"/>
                  </a:lnTo>
                  <a:lnTo>
                    <a:pt x="168" y="99"/>
                  </a:lnTo>
                  <a:lnTo>
                    <a:pt x="168" y="100"/>
                  </a:lnTo>
                  <a:lnTo>
                    <a:pt x="167" y="100"/>
                  </a:lnTo>
                  <a:lnTo>
                    <a:pt x="166" y="101"/>
                  </a:lnTo>
                  <a:lnTo>
                    <a:pt x="166" y="103"/>
                  </a:lnTo>
                  <a:lnTo>
                    <a:pt x="163" y="105"/>
                  </a:lnTo>
                  <a:lnTo>
                    <a:pt x="160" y="107"/>
                  </a:lnTo>
                  <a:lnTo>
                    <a:pt x="160" y="109"/>
                  </a:lnTo>
                  <a:lnTo>
                    <a:pt x="159" y="111"/>
                  </a:lnTo>
                  <a:lnTo>
                    <a:pt x="158" y="111"/>
                  </a:lnTo>
                  <a:lnTo>
                    <a:pt x="157" y="112"/>
                  </a:lnTo>
                  <a:lnTo>
                    <a:pt x="153" y="116"/>
                  </a:lnTo>
                  <a:lnTo>
                    <a:pt x="151" y="120"/>
                  </a:lnTo>
                  <a:lnTo>
                    <a:pt x="151" y="121"/>
                  </a:lnTo>
                  <a:lnTo>
                    <a:pt x="151" y="122"/>
                  </a:lnTo>
                  <a:lnTo>
                    <a:pt x="150" y="123"/>
                  </a:lnTo>
                  <a:lnTo>
                    <a:pt x="149" y="123"/>
                  </a:lnTo>
                  <a:lnTo>
                    <a:pt x="149" y="124"/>
                  </a:lnTo>
                  <a:lnTo>
                    <a:pt x="148" y="127"/>
                  </a:lnTo>
                  <a:lnTo>
                    <a:pt x="147" y="129"/>
                  </a:lnTo>
                  <a:lnTo>
                    <a:pt x="145" y="132"/>
                  </a:lnTo>
                  <a:lnTo>
                    <a:pt x="143" y="132"/>
                  </a:lnTo>
                  <a:lnTo>
                    <a:pt x="140" y="133"/>
                  </a:lnTo>
                  <a:lnTo>
                    <a:pt x="140" y="134"/>
                  </a:lnTo>
                  <a:lnTo>
                    <a:pt x="139" y="135"/>
                  </a:lnTo>
                  <a:lnTo>
                    <a:pt x="137" y="138"/>
                  </a:lnTo>
                  <a:lnTo>
                    <a:pt x="134" y="138"/>
                  </a:lnTo>
                  <a:lnTo>
                    <a:pt x="134" y="137"/>
                  </a:lnTo>
                  <a:lnTo>
                    <a:pt x="134" y="135"/>
                  </a:lnTo>
                  <a:lnTo>
                    <a:pt x="134" y="134"/>
                  </a:lnTo>
                  <a:lnTo>
                    <a:pt x="132" y="135"/>
                  </a:lnTo>
                  <a:lnTo>
                    <a:pt x="130" y="135"/>
                  </a:lnTo>
                  <a:lnTo>
                    <a:pt x="130" y="137"/>
                  </a:lnTo>
                  <a:lnTo>
                    <a:pt x="129" y="138"/>
                  </a:lnTo>
                  <a:lnTo>
                    <a:pt x="126" y="138"/>
                  </a:lnTo>
                  <a:lnTo>
                    <a:pt x="123" y="138"/>
                  </a:lnTo>
                  <a:lnTo>
                    <a:pt x="122" y="139"/>
                  </a:lnTo>
                  <a:lnTo>
                    <a:pt x="121" y="139"/>
                  </a:lnTo>
                  <a:lnTo>
                    <a:pt x="117" y="139"/>
                  </a:lnTo>
                  <a:lnTo>
                    <a:pt x="115" y="140"/>
                  </a:lnTo>
                  <a:lnTo>
                    <a:pt x="113" y="141"/>
                  </a:lnTo>
                  <a:lnTo>
                    <a:pt x="111" y="143"/>
                  </a:lnTo>
                  <a:lnTo>
                    <a:pt x="110" y="143"/>
                  </a:lnTo>
                  <a:lnTo>
                    <a:pt x="111" y="144"/>
                  </a:lnTo>
                  <a:lnTo>
                    <a:pt x="116" y="144"/>
                  </a:lnTo>
                  <a:lnTo>
                    <a:pt x="123" y="144"/>
                  </a:lnTo>
                  <a:lnTo>
                    <a:pt x="127" y="145"/>
                  </a:lnTo>
                  <a:lnTo>
                    <a:pt x="132" y="146"/>
                  </a:lnTo>
                  <a:lnTo>
                    <a:pt x="134" y="145"/>
                  </a:lnTo>
                  <a:lnTo>
                    <a:pt x="136" y="145"/>
                  </a:lnTo>
                  <a:lnTo>
                    <a:pt x="140" y="146"/>
                  </a:lnTo>
                  <a:lnTo>
                    <a:pt x="144" y="146"/>
                  </a:lnTo>
                  <a:lnTo>
                    <a:pt x="149" y="147"/>
                  </a:lnTo>
                  <a:lnTo>
                    <a:pt x="153" y="147"/>
                  </a:lnTo>
                  <a:lnTo>
                    <a:pt x="155" y="147"/>
                  </a:lnTo>
                  <a:lnTo>
                    <a:pt x="156" y="146"/>
                  </a:lnTo>
                  <a:lnTo>
                    <a:pt x="157" y="146"/>
                  </a:lnTo>
                  <a:lnTo>
                    <a:pt x="158" y="147"/>
                  </a:lnTo>
                  <a:lnTo>
                    <a:pt x="162" y="146"/>
                  </a:lnTo>
                  <a:lnTo>
                    <a:pt x="166" y="146"/>
                  </a:lnTo>
                  <a:lnTo>
                    <a:pt x="167" y="145"/>
                  </a:lnTo>
                  <a:lnTo>
                    <a:pt x="168" y="145"/>
                  </a:lnTo>
                  <a:lnTo>
                    <a:pt x="173" y="145"/>
                  </a:lnTo>
                  <a:lnTo>
                    <a:pt x="179" y="145"/>
                  </a:lnTo>
                  <a:lnTo>
                    <a:pt x="181" y="145"/>
                  </a:lnTo>
                  <a:lnTo>
                    <a:pt x="182" y="145"/>
                  </a:lnTo>
                  <a:lnTo>
                    <a:pt x="183" y="145"/>
                  </a:lnTo>
                  <a:lnTo>
                    <a:pt x="184" y="145"/>
                  </a:lnTo>
                  <a:lnTo>
                    <a:pt x="185" y="145"/>
                  </a:lnTo>
                  <a:lnTo>
                    <a:pt x="187" y="144"/>
                  </a:lnTo>
                  <a:lnTo>
                    <a:pt x="191" y="145"/>
                  </a:lnTo>
                  <a:lnTo>
                    <a:pt x="194" y="146"/>
                  </a:lnTo>
                  <a:lnTo>
                    <a:pt x="195" y="146"/>
                  </a:lnTo>
                  <a:lnTo>
                    <a:pt x="197" y="146"/>
                  </a:lnTo>
                  <a:lnTo>
                    <a:pt x="197" y="149"/>
                  </a:lnTo>
                  <a:lnTo>
                    <a:pt x="197" y="150"/>
                  </a:lnTo>
                  <a:lnTo>
                    <a:pt x="197" y="151"/>
                  </a:lnTo>
                  <a:lnTo>
                    <a:pt x="196" y="151"/>
                  </a:lnTo>
                  <a:lnTo>
                    <a:pt x="196" y="153"/>
                  </a:lnTo>
                  <a:lnTo>
                    <a:pt x="195" y="155"/>
                  </a:lnTo>
                  <a:lnTo>
                    <a:pt x="196" y="155"/>
                  </a:lnTo>
                  <a:lnTo>
                    <a:pt x="199" y="151"/>
                  </a:lnTo>
                  <a:lnTo>
                    <a:pt x="203" y="146"/>
                  </a:lnTo>
                  <a:lnTo>
                    <a:pt x="207" y="147"/>
                  </a:lnTo>
                  <a:lnTo>
                    <a:pt x="213" y="149"/>
                  </a:lnTo>
                  <a:lnTo>
                    <a:pt x="214" y="147"/>
                  </a:lnTo>
                  <a:lnTo>
                    <a:pt x="220" y="149"/>
                  </a:lnTo>
                  <a:lnTo>
                    <a:pt x="226" y="150"/>
                  </a:lnTo>
                  <a:lnTo>
                    <a:pt x="238" y="151"/>
                  </a:lnTo>
                  <a:lnTo>
                    <a:pt x="249" y="154"/>
                  </a:lnTo>
                  <a:lnTo>
                    <a:pt x="252" y="154"/>
                  </a:lnTo>
                  <a:lnTo>
                    <a:pt x="256" y="154"/>
                  </a:lnTo>
                  <a:lnTo>
                    <a:pt x="257" y="156"/>
                  </a:lnTo>
                  <a:lnTo>
                    <a:pt x="258" y="158"/>
                  </a:lnTo>
                  <a:lnTo>
                    <a:pt x="263" y="158"/>
                  </a:lnTo>
                  <a:lnTo>
                    <a:pt x="267" y="157"/>
                  </a:lnTo>
                  <a:lnTo>
                    <a:pt x="271" y="159"/>
                  </a:lnTo>
                  <a:lnTo>
                    <a:pt x="276" y="161"/>
                  </a:lnTo>
                  <a:lnTo>
                    <a:pt x="277" y="165"/>
                  </a:lnTo>
                  <a:lnTo>
                    <a:pt x="278" y="170"/>
                  </a:lnTo>
                  <a:lnTo>
                    <a:pt x="279" y="172"/>
                  </a:lnTo>
                  <a:lnTo>
                    <a:pt x="280" y="172"/>
                  </a:lnTo>
                  <a:lnTo>
                    <a:pt x="281" y="172"/>
                  </a:lnTo>
                  <a:lnTo>
                    <a:pt x="283" y="170"/>
                  </a:lnTo>
                  <a:lnTo>
                    <a:pt x="281" y="169"/>
                  </a:lnTo>
                  <a:lnTo>
                    <a:pt x="285" y="168"/>
                  </a:lnTo>
                  <a:lnTo>
                    <a:pt x="288" y="168"/>
                  </a:lnTo>
                  <a:lnTo>
                    <a:pt x="290" y="166"/>
                  </a:lnTo>
                  <a:lnTo>
                    <a:pt x="292" y="163"/>
                  </a:lnTo>
                  <a:lnTo>
                    <a:pt x="295" y="163"/>
                  </a:lnTo>
                  <a:lnTo>
                    <a:pt x="298" y="163"/>
                  </a:lnTo>
                  <a:lnTo>
                    <a:pt x="299" y="166"/>
                  </a:lnTo>
                  <a:lnTo>
                    <a:pt x="299" y="168"/>
                  </a:lnTo>
                  <a:lnTo>
                    <a:pt x="300" y="169"/>
                  </a:lnTo>
                  <a:lnTo>
                    <a:pt x="301" y="170"/>
                  </a:lnTo>
                  <a:lnTo>
                    <a:pt x="301" y="172"/>
                  </a:lnTo>
                  <a:lnTo>
                    <a:pt x="302" y="173"/>
                  </a:lnTo>
                  <a:lnTo>
                    <a:pt x="303" y="173"/>
                  </a:lnTo>
                  <a:lnTo>
                    <a:pt x="304" y="173"/>
                  </a:lnTo>
                  <a:lnTo>
                    <a:pt x="306" y="174"/>
                  </a:lnTo>
                  <a:lnTo>
                    <a:pt x="308" y="174"/>
                  </a:lnTo>
                  <a:lnTo>
                    <a:pt x="310" y="173"/>
                  </a:lnTo>
                  <a:lnTo>
                    <a:pt x="313" y="172"/>
                  </a:lnTo>
                  <a:lnTo>
                    <a:pt x="318" y="174"/>
                  </a:lnTo>
                  <a:lnTo>
                    <a:pt x="321" y="175"/>
                  </a:lnTo>
                  <a:lnTo>
                    <a:pt x="320" y="178"/>
                  </a:lnTo>
                  <a:lnTo>
                    <a:pt x="316" y="179"/>
                  </a:lnTo>
                  <a:lnTo>
                    <a:pt x="316" y="180"/>
                  </a:lnTo>
                  <a:lnTo>
                    <a:pt x="315" y="181"/>
                  </a:lnTo>
                  <a:lnTo>
                    <a:pt x="314" y="182"/>
                  </a:lnTo>
                  <a:lnTo>
                    <a:pt x="313" y="182"/>
                  </a:lnTo>
                  <a:lnTo>
                    <a:pt x="311" y="184"/>
                  </a:lnTo>
                  <a:lnTo>
                    <a:pt x="309" y="186"/>
                  </a:lnTo>
                  <a:lnTo>
                    <a:pt x="307" y="186"/>
                  </a:lnTo>
                  <a:lnTo>
                    <a:pt x="304" y="186"/>
                  </a:lnTo>
                  <a:lnTo>
                    <a:pt x="303" y="187"/>
                  </a:lnTo>
                  <a:lnTo>
                    <a:pt x="302" y="187"/>
                  </a:lnTo>
                  <a:lnTo>
                    <a:pt x="301" y="187"/>
                  </a:lnTo>
                  <a:lnTo>
                    <a:pt x="300" y="186"/>
                  </a:lnTo>
                  <a:lnTo>
                    <a:pt x="299" y="185"/>
                  </a:lnTo>
                  <a:lnTo>
                    <a:pt x="297" y="187"/>
                  </a:lnTo>
                  <a:lnTo>
                    <a:pt x="296" y="190"/>
                  </a:lnTo>
                  <a:lnTo>
                    <a:pt x="292" y="191"/>
                  </a:lnTo>
                  <a:lnTo>
                    <a:pt x="290" y="191"/>
                  </a:lnTo>
                  <a:lnTo>
                    <a:pt x="287" y="190"/>
                  </a:lnTo>
                  <a:lnTo>
                    <a:pt x="286" y="188"/>
                  </a:lnTo>
                  <a:lnTo>
                    <a:pt x="286" y="187"/>
                  </a:lnTo>
                  <a:lnTo>
                    <a:pt x="279" y="185"/>
                  </a:lnTo>
                  <a:lnTo>
                    <a:pt x="274" y="185"/>
                  </a:lnTo>
                  <a:lnTo>
                    <a:pt x="273" y="184"/>
                  </a:lnTo>
                  <a:lnTo>
                    <a:pt x="272" y="181"/>
                  </a:lnTo>
                  <a:lnTo>
                    <a:pt x="268" y="180"/>
                  </a:lnTo>
                  <a:lnTo>
                    <a:pt x="265" y="180"/>
                  </a:lnTo>
                  <a:lnTo>
                    <a:pt x="264" y="181"/>
                  </a:lnTo>
                  <a:lnTo>
                    <a:pt x="263" y="181"/>
                  </a:lnTo>
                  <a:lnTo>
                    <a:pt x="262" y="181"/>
                  </a:lnTo>
                  <a:lnTo>
                    <a:pt x="261" y="179"/>
                  </a:lnTo>
                  <a:lnTo>
                    <a:pt x="258" y="180"/>
                  </a:lnTo>
                  <a:lnTo>
                    <a:pt x="257" y="179"/>
                  </a:lnTo>
                  <a:lnTo>
                    <a:pt x="256" y="179"/>
                  </a:lnTo>
                  <a:lnTo>
                    <a:pt x="255" y="179"/>
                  </a:lnTo>
                  <a:lnTo>
                    <a:pt x="254" y="177"/>
                  </a:lnTo>
                  <a:lnTo>
                    <a:pt x="252" y="176"/>
                  </a:lnTo>
                  <a:lnTo>
                    <a:pt x="251" y="176"/>
                  </a:lnTo>
                  <a:lnTo>
                    <a:pt x="249" y="177"/>
                  </a:lnTo>
                  <a:lnTo>
                    <a:pt x="242" y="175"/>
                  </a:lnTo>
                  <a:lnTo>
                    <a:pt x="236" y="173"/>
                  </a:lnTo>
                  <a:lnTo>
                    <a:pt x="234" y="173"/>
                  </a:lnTo>
                  <a:lnTo>
                    <a:pt x="232" y="173"/>
                  </a:lnTo>
                  <a:lnTo>
                    <a:pt x="231" y="172"/>
                  </a:lnTo>
                  <a:lnTo>
                    <a:pt x="230" y="172"/>
                  </a:lnTo>
                  <a:lnTo>
                    <a:pt x="226" y="172"/>
                  </a:lnTo>
                  <a:lnTo>
                    <a:pt x="220" y="169"/>
                  </a:lnTo>
                  <a:lnTo>
                    <a:pt x="219" y="169"/>
                  </a:lnTo>
                  <a:lnTo>
                    <a:pt x="218" y="170"/>
                  </a:lnTo>
                  <a:lnTo>
                    <a:pt x="213" y="169"/>
                  </a:lnTo>
                  <a:lnTo>
                    <a:pt x="208" y="168"/>
                  </a:lnTo>
                  <a:lnTo>
                    <a:pt x="207" y="168"/>
                  </a:lnTo>
                  <a:lnTo>
                    <a:pt x="206" y="168"/>
                  </a:lnTo>
                  <a:lnTo>
                    <a:pt x="204" y="167"/>
                  </a:lnTo>
                  <a:lnTo>
                    <a:pt x="201" y="166"/>
                  </a:lnTo>
                  <a:lnTo>
                    <a:pt x="195" y="166"/>
                  </a:lnTo>
                  <a:lnTo>
                    <a:pt x="187" y="164"/>
                  </a:lnTo>
                  <a:lnTo>
                    <a:pt x="187" y="163"/>
                  </a:lnTo>
                  <a:lnTo>
                    <a:pt x="186" y="163"/>
                  </a:lnTo>
                  <a:lnTo>
                    <a:pt x="183" y="164"/>
                  </a:lnTo>
                  <a:lnTo>
                    <a:pt x="181" y="165"/>
                  </a:lnTo>
                  <a:lnTo>
                    <a:pt x="178" y="164"/>
                  </a:lnTo>
                  <a:lnTo>
                    <a:pt x="175" y="164"/>
                  </a:lnTo>
                  <a:lnTo>
                    <a:pt x="173" y="164"/>
                  </a:lnTo>
                  <a:lnTo>
                    <a:pt x="170" y="164"/>
                  </a:lnTo>
                  <a:lnTo>
                    <a:pt x="164" y="164"/>
                  </a:lnTo>
                  <a:lnTo>
                    <a:pt x="159" y="165"/>
                  </a:lnTo>
                  <a:lnTo>
                    <a:pt x="156" y="165"/>
                  </a:lnTo>
                  <a:lnTo>
                    <a:pt x="153" y="166"/>
                  </a:lnTo>
                  <a:lnTo>
                    <a:pt x="151" y="165"/>
                  </a:lnTo>
                  <a:lnTo>
                    <a:pt x="150" y="165"/>
                  </a:lnTo>
                  <a:lnTo>
                    <a:pt x="148" y="166"/>
                  </a:lnTo>
                  <a:lnTo>
                    <a:pt x="147" y="166"/>
                  </a:lnTo>
                  <a:lnTo>
                    <a:pt x="141" y="168"/>
                  </a:lnTo>
                  <a:lnTo>
                    <a:pt x="136" y="169"/>
                  </a:lnTo>
                  <a:lnTo>
                    <a:pt x="134" y="169"/>
                  </a:lnTo>
                  <a:lnTo>
                    <a:pt x="133" y="169"/>
                  </a:lnTo>
                  <a:lnTo>
                    <a:pt x="132" y="169"/>
                  </a:lnTo>
                  <a:lnTo>
                    <a:pt x="129" y="169"/>
                  </a:lnTo>
                  <a:lnTo>
                    <a:pt x="128" y="170"/>
                  </a:lnTo>
                  <a:lnTo>
                    <a:pt x="127" y="170"/>
                  </a:lnTo>
                  <a:lnTo>
                    <a:pt x="126" y="170"/>
                  </a:lnTo>
                  <a:lnTo>
                    <a:pt x="125" y="170"/>
                  </a:lnTo>
                  <a:lnTo>
                    <a:pt x="124" y="170"/>
                  </a:lnTo>
                  <a:lnTo>
                    <a:pt x="123" y="170"/>
                  </a:lnTo>
                  <a:lnTo>
                    <a:pt x="121" y="170"/>
                  </a:lnTo>
                  <a:lnTo>
                    <a:pt x="120" y="170"/>
                  </a:lnTo>
                  <a:lnTo>
                    <a:pt x="117" y="170"/>
                  </a:lnTo>
                  <a:lnTo>
                    <a:pt x="115" y="169"/>
                  </a:lnTo>
                  <a:lnTo>
                    <a:pt x="114" y="169"/>
                  </a:lnTo>
                  <a:lnTo>
                    <a:pt x="113" y="169"/>
                  </a:lnTo>
                  <a:lnTo>
                    <a:pt x="113" y="170"/>
                  </a:lnTo>
                  <a:lnTo>
                    <a:pt x="114" y="176"/>
                  </a:lnTo>
                  <a:lnTo>
                    <a:pt x="116" y="181"/>
                  </a:lnTo>
                  <a:lnTo>
                    <a:pt x="118" y="187"/>
                  </a:lnTo>
                  <a:lnTo>
                    <a:pt x="122" y="191"/>
                  </a:lnTo>
                  <a:lnTo>
                    <a:pt x="123" y="193"/>
                  </a:lnTo>
                  <a:lnTo>
                    <a:pt x="125" y="196"/>
                  </a:lnTo>
                  <a:lnTo>
                    <a:pt x="129" y="196"/>
                  </a:lnTo>
                  <a:lnTo>
                    <a:pt x="133" y="194"/>
                  </a:lnTo>
                  <a:lnTo>
                    <a:pt x="129" y="197"/>
                  </a:lnTo>
                  <a:lnTo>
                    <a:pt x="126" y="199"/>
                  </a:lnTo>
                  <a:lnTo>
                    <a:pt x="125" y="199"/>
                  </a:lnTo>
                  <a:lnTo>
                    <a:pt x="125" y="200"/>
                  </a:lnTo>
                  <a:lnTo>
                    <a:pt x="124" y="200"/>
                  </a:lnTo>
                  <a:lnTo>
                    <a:pt x="122" y="201"/>
                  </a:lnTo>
                  <a:lnTo>
                    <a:pt x="122" y="202"/>
                  </a:lnTo>
                  <a:lnTo>
                    <a:pt x="121" y="203"/>
                  </a:lnTo>
                  <a:lnTo>
                    <a:pt x="118" y="204"/>
                  </a:lnTo>
                  <a:lnTo>
                    <a:pt x="117" y="204"/>
                  </a:lnTo>
                  <a:lnTo>
                    <a:pt x="116" y="207"/>
                  </a:lnTo>
                  <a:lnTo>
                    <a:pt x="115" y="208"/>
                  </a:lnTo>
                  <a:lnTo>
                    <a:pt x="111" y="207"/>
                  </a:lnTo>
                  <a:lnTo>
                    <a:pt x="106" y="207"/>
                  </a:lnTo>
                  <a:lnTo>
                    <a:pt x="103" y="208"/>
                  </a:lnTo>
                  <a:lnTo>
                    <a:pt x="100" y="209"/>
                  </a:lnTo>
                  <a:lnTo>
                    <a:pt x="99" y="208"/>
                  </a:lnTo>
                  <a:lnTo>
                    <a:pt x="98" y="207"/>
                  </a:lnTo>
                  <a:lnTo>
                    <a:pt x="95" y="203"/>
                  </a:lnTo>
                  <a:lnTo>
                    <a:pt x="92" y="201"/>
                  </a:lnTo>
                  <a:lnTo>
                    <a:pt x="91" y="200"/>
                  </a:lnTo>
                  <a:lnTo>
                    <a:pt x="91" y="198"/>
                  </a:lnTo>
                  <a:lnTo>
                    <a:pt x="90" y="197"/>
                  </a:lnTo>
                  <a:lnTo>
                    <a:pt x="89" y="196"/>
                  </a:lnTo>
                  <a:lnTo>
                    <a:pt x="89" y="193"/>
                  </a:lnTo>
                  <a:lnTo>
                    <a:pt x="88" y="190"/>
                  </a:lnTo>
                  <a:lnTo>
                    <a:pt x="87" y="189"/>
                  </a:lnTo>
                  <a:lnTo>
                    <a:pt x="87" y="188"/>
                  </a:lnTo>
                  <a:lnTo>
                    <a:pt x="86" y="188"/>
                  </a:lnTo>
                  <a:lnTo>
                    <a:pt x="85" y="186"/>
                  </a:lnTo>
                  <a:lnTo>
                    <a:pt x="83" y="184"/>
                  </a:lnTo>
                  <a:lnTo>
                    <a:pt x="80" y="175"/>
                  </a:lnTo>
                  <a:lnTo>
                    <a:pt x="76" y="166"/>
                  </a:lnTo>
                  <a:lnTo>
                    <a:pt x="67" y="164"/>
                  </a:lnTo>
                  <a:lnTo>
                    <a:pt x="58" y="164"/>
                  </a:lnTo>
                  <a:lnTo>
                    <a:pt x="56" y="163"/>
                  </a:lnTo>
                  <a:lnTo>
                    <a:pt x="55" y="163"/>
                  </a:lnTo>
                  <a:lnTo>
                    <a:pt x="52" y="163"/>
                  </a:lnTo>
                  <a:lnTo>
                    <a:pt x="48" y="162"/>
                  </a:lnTo>
                  <a:lnTo>
                    <a:pt x="45" y="162"/>
                  </a:lnTo>
                  <a:lnTo>
                    <a:pt x="42" y="161"/>
                  </a:lnTo>
                  <a:lnTo>
                    <a:pt x="30" y="159"/>
                  </a:lnTo>
                  <a:lnTo>
                    <a:pt x="18" y="158"/>
                  </a:lnTo>
                  <a:lnTo>
                    <a:pt x="9" y="155"/>
                  </a:lnTo>
                  <a:lnTo>
                    <a:pt x="1" y="152"/>
                  </a:lnTo>
                  <a:lnTo>
                    <a:pt x="1" y="151"/>
                  </a:lnTo>
                  <a:lnTo>
                    <a:pt x="1" y="150"/>
                  </a:lnTo>
                  <a:lnTo>
                    <a:pt x="1" y="149"/>
                  </a:lnTo>
                  <a:lnTo>
                    <a:pt x="0" y="147"/>
                  </a:lnTo>
                  <a:lnTo>
                    <a:pt x="2" y="144"/>
                  </a:lnTo>
                  <a:lnTo>
                    <a:pt x="8" y="141"/>
                  </a:lnTo>
                  <a:lnTo>
                    <a:pt x="13" y="139"/>
                  </a:lnTo>
                  <a:lnTo>
                    <a:pt x="18" y="137"/>
                  </a:lnTo>
                  <a:lnTo>
                    <a:pt x="20" y="135"/>
                  </a:lnTo>
                  <a:lnTo>
                    <a:pt x="23" y="135"/>
                  </a:lnTo>
                  <a:lnTo>
                    <a:pt x="24" y="137"/>
                  </a:lnTo>
                  <a:lnTo>
                    <a:pt x="25" y="139"/>
                  </a:lnTo>
                  <a:lnTo>
                    <a:pt x="32" y="139"/>
                  </a:lnTo>
                  <a:lnTo>
                    <a:pt x="40" y="139"/>
                  </a:lnTo>
                  <a:lnTo>
                    <a:pt x="47" y="141"/>
                  </a:lnTo>
                  <a:lnTo>
                    <a:pt x="54" y="142"/>
                  </a:lnTo>
                  <a:lnTo>
                    <a:pt x="58" y="142"/>
                  </a:lnTo>
                  <a:lnTo>
                    <a:pt x="62" y="142"/>
                  </a:lnTo>
                  <a:lnTo>
                    <a:pt x="64" y="143"/>
                  </a:lnTo>
                  <a:lnTo>
                    <a:pt x="66" y="143"/>
                  </a:lnTo>
                  <a:lnTo>
                    <a:pt x="67" y="143"/>
                  </a:lnTo>
                  <a:lnTo>
                    <a:pt x="69" y="143"/>
                  </a:lnTo>
                  <a:lnTo>
                    <a:pt x="70" y="143"/>
                  </a:lnTo>
                  <a:lnTo>
                    <a:pt x="71" y="143"/>
                  </a:lnTo>
                  <a:lnTo>
                    <a:pt x="73" y="143"/>
                  </a:lnTo>
                  <a:lnTo>
                    <a:pt x="75" y="143"/>
                  </a:lnTo>
                  <a:lnTo>
                    <a:pt x="77" y="144"/>
                  </a:lnTo>
                  <a:lnTo>
                    <a:pt x="81" y="143"/>
                  </a:lnTo>
                  <a:lnTo>
                    <a:pt x="86" y="142"/>
                  </a:lnTo>
                  <a:lnTo>
                    <a:pt x="87" y="140"/>
                  </a:lnTo>
                  <a:lnTo>
                    <a:pt x="89" y="138"/>
                  </a:lnTo>
                  <a:lnTo>
                    <a:pt x="90" y="138"/>
                  </a:lnTo>
                  <a:lnTo>
                    <a:pt x="92" y="137"/>
                  </a:lnTo>
                  <a:lnTo>
                    <a:pt x="93" y="135"/>
                  </a:lnTo>
                  <a:lnTo>
                    <a:pt x="95" y="134"/>
                  </a:lnTo>
                  <a:lnTo>
                    <a:pt x="98" y="137"/>
                  </a:lnTo>
                  <a:lnTo>
                    <a:pt x="102" y="138"/>
                  </a:lnTo>
                  <a:lnTo>
                    <a:pt x="103" y="138"/>
                  </a:lnTo>
                  <a:lnTo>
                    <a:pt x="103" y="137"/>
                  </a:lnTo>
                  <a:lnTo>
                    <a:pt x="104" y="138"/>
                  </a:lnTo>
                  <a:lnTo>
                    <a:pt x="104" y="140"/>
                  </a:lnTo>
                  <a:lnTo>
                    <a:pt x="105" y="142"/>
                  </a:lnTo>
                  <a:lnTo>
                    <a:pt x="105" y="143"/>
                  </a:lnTo>
                  <a:lnTo>
                    <a:pt x="106" y="143"/>
                  </a:lnTo>
                  <a:lnTo>
                    <a:pt x="113" y="140"/>
                  </a:lnTo>
                  <a:lnTo>
                    <a:pt x="118" y="135"/>
                  </a:lnTo>
                  <a:lnTo>
                    <a:pt x="120" y="133"/>
                  </a:lnTo>
                  <a:lnTo>
                    <a:pt x="120" y="131"/>
                  </a:lnTo>
                  <a:lnTo>
                    <a:pt x="121" y="130"/>
                  </a:lnTo>
                  <a:lnTo>
                    <a:pt x="122" y="129"/>
                  </a:lnTo>
                  <a:lnTo>
                    <a:pt x="123" y="127"/>
                  </a:lnTo>
                  <a:lnTo>
                    <a:pt x="124" y="126"/>
                  </a:lnTo>
                  <a:lnTo>
                    <a:pt x="125" y="124"/>
                  </a:lnTo>
                  <a:lnTo>
                    <a:pt x="126" y="121"/>
                  </a:lnTo>
                  <a:lnTo>
                    <a:pt x="127" y="118"/>
                  </a:lnTo>
                  <a:lnTo>
                    <a:pt x="128" y="117"/>
                  </a:lnTo>
                  <a:lnTo>
                    <a:pt x="129" y="115"/>
                  </a:lnTo>
                  <a:lnTo>
                    <a:pt x="129" y="114"/>
                  </a:lnTo>
                  <a:lnTo>
                    <a:pt x="129" y="112"/>
                  </a:lnTo>
                  <a:lnTo>
                    <a:pt x="132" y="108"/>
                  </a:lnTo>
                  <a:lnTo>
                    <a:pt x="134" y="104"/>
                  </a:lnTo>
                  <a:lnTo>
                    <a:pt x="135" y="104"/>
                  </a:lnTo>
                  <a:lnTo>
                    <a:pt x="136" y="101"/>
                  </a:lnTo>
                  <a:lnTo>
                    <a:pt x="137" y="98"/>
                  </a:lnTo>
                  <a:lnTo>
                    <a:pt x="136" y="98"/>
                  </a:lnTo>
                  <a:lnTo>
                    <a:pt x="134" y="98"/>
                  </a:lnTo>
                  <a:lnTo>
                    <a:pt x="133" y="98"/>
                  </a:lnTo>
                  <a:lnTo>
                    <a:pt x="128" y="98"/>
                  </a:lnTo>
                  <a:lnTo>
                    <a:pt x="126" y="98"/>
                  </a:lnTo>
                  <a:lnTo>
                    <a:pt x="124" y="99"/>
                  </a:lnTo>
                  <a:lnTo>
                    <a:pt x="122" y="101"/>
                  </a:lnTo>
                  <a:lnTo>
                    <a:pt x="123" y="103"/>
                  </a:lnTo>
                  <a:lnTo>
                    <a:pt x="122" y="104"/>
                  </a:lnTo>
                  <a:lnTo>
                    <a:pt x="122" y="105"/>
                  </a:lnTo>
                  <a:lnTo>
                    <a:pt x="115" y="104"/>
                  </a:lnTo>
                  <a:lnTo>
                    <a:pt x="109" y="101"/>
                  </a:lnTo>
                  <a:lnTo>
                    <a:pt x="104" y="98"/>
                  </a:lnTo>
                  <a:lnTo>
                    <a:pt x="100" y="95"/>
                  </a:lnTo>
                  <a:lnTo>
                    <a:pt x="98" y="92"/>
                  </a:lnTo>
                  <a:lnTo>
                    <a:pt x="97" y="88"/>
                  </a:lnTo>
                  <a:lnTo>
                    <a:pt x="95" y="87"/>
                  </a:lnTo>
                  <a:lnTo>
                    <a:pt x="95" y="86"/>
                  </a:lnTo>
                  <a:lnTo>
                    <a:pt x="91" y="80"/>
                  </a:lnTo>
                  <a:lnTo>
                    <a:pt x="88" y="72"/>
                  </a:lnTo>
                  <a:lnTo>
                    <a:pt x="90" y="71"/>
                  </a:lnTo>
                  <a:lnTo>
                    <a:pt x="91" y="69"/>
                  </a:lnTo>
                  <a:lnTo>
                    <a:pt x="92" y="69"/>
                  </a:lnTo>
                  <a:lnTo>
                    <a:pt x="93" y="63"/>
                  </a:lnTo>
                  <a:lnTo>
                    <a:pt x="94" y="58"/>
                  </a:lnTo>
                  <a:lnTo>
                    <a:pt x="97" y="54"/>
                  </a:lnTo>
                  <a:lnTo>
                    <a:pt x="99" y="52"/>
                  </a:lnTo>
                  <a:lnTo>
                    <a:pt x="99" y="51"/>
                  </a:lnTo>
                  <a:lnTo>
                    <a:pt x="100" y="51"/>
                  </a:lnTo>
                  <a:lnTo>
                    <a:pt x="101" y="49"/>
                  </a:lnTo>
                  <a:lnTo>
                    <a:pt x="101" y="48"/>
                  </a:lnTo>
                  <a:lnTo>
                    <a:pt x="102" y="47"/>
                  </a:lnTo>
                  <a:lnTo>
                    <a:pt x="103" y="46"/>
                  </a:lnTo>
                  <a:lnTo>
                    <a:pt x="103" y="45"/>
                  </a:lnTo>
                  <a:lnTo>
                    <a:pt x="104" y="42"/>
                  </a:lnTo>
                  <a:lnTo>
                    <a:pt x="105" y="42"/>
                  </a:lnTo>
                  <a:lnTo>
                    <a:pt x="106" y="41"/>
                  </a:lnTo>
                  <a:lnTo>
                    <a:pt x="106" y="39"/>
                  </a:lnTo>
                  <a:lnTo>
                    <a:pt x="108" y="38"/>
                  </a:lnTo>
                  <a:lnTo>
                    <a:pt x="110" y="37"/>
                  </a:lnTo>
                  <a:lnTo>
                    <a:pt x="111" y="37"/>
                  </a:lnTo>
                  <a:lnTo>
                    <a:pt x="112" y="36"/>
                  </a:lnTo>
                  <a:lnTo>
                    <a:pt x="112" y="35"/>
                  </a:lnTo>
                  <a:lnTo>
                    <a:pt x="114" y="34"/>
                  </a:lnTo>
                  <a:lnTo>
                    <a:pt x="117" y="31"/>
                  </a:lnTo>
                  <a:lnTo>
                    <a:pt x="121" y="30"/>
                  </a:lnTo>
                  <a:lnTo>
                    <a:pt x="124" y="30"/>
                  </a:lnTo>
                  <a:lnTo>
                    <a:pt x="125" y="29"/>
                  </a:lnTo>
                  <a:lnTo>
                    <a:pt x="128" y="30"/>
                  </a:lnTo>
                  <a:lnTo>
                    <a:pt x="128" y="31"/>
                  </a:lnTo>
                  <a:lnTo>
                    <a:pt x="132" y="31"/>
                  </a:lnTo>
                  <a:lnTo>
                    <a:pt x="135" y="31"/>
                  </a:lnTo>
                  <a:lnTo>
                    <a:pt x="137" y="31"/>
                  </a:lnTo>
                  <a:lnTo>
                    <a:pt x="139" y="33"/>
                  </a:lnTo>
                  <a:lnTo>
                    <a:pt x="141" y="34"/>
                  </a:lnTo>
                  <a:lnTo>
                    <a:pt x="143" y="36"/>
                  </a:lnTo>
                  <a:lnTo>
                    <a:pt x="146" y="40"/>
                  </a:lnTo>
                  <a:lnTo>
                    <a:pt x="147" y="45"/>
                  </a:lnTo>
                  <a:lnTo>
                    <a:pt x="147" y="48"/>
                  </a:lnTo>
                  <a:lnTo>
                    <a:pt x="148" y="51"/>
                  </a:lnTo>
                  <a:lnTo>
                    <a:pt x="148" y="52"/>
                  </a:lnTo>
                  <a:lnTo>
                    <a:pt x="149" y="53"/>
                  </a:lnTo>
                  <a:lnTo>
                    <a:pt x="151" y="60"/>
                  </a:lnTo>
                  <a:lnTo>
                    <a:pt x="153" y="64"/>
                  </a:lnTo>
                  <a:lnTo>
                    <a:pt x="155" y="64"/>
                  </a:lnTo>
                  <a:lnTo>
                    <a:pt x="155" y="61"/>
                  </a:lnTo>
                  <a:lnTo>
                    <a:pt x="156" y="59"/>
                  </a:lnTo>
                  <a:lnTo>
                    <a:pt x="159" y="52"/>
                  </a:lnTo>
                  <a:lnTo>
                    <a:pt x="162" y="46"/>
                  </a:lnTo>
                  <a:lnTo>
                    <a:pt x="163" y="42"/>
                  </a:lnTo>
                  <a:lnTo>
                    <a:pt x="166" y="39"/>
                  </a:lnTo>
                  <a:lnTo>
                    <a:pt x="166" y="38"/>
                  </a:lnTo>
                  <a:lnTo>
                    <a:pt x="167" y="37"/>
                  </a:lnTo>
                  <a:lnTo>
                    <a:pt x="167" y="36"/>
                  </a:lnTo>
                  <a:lnTo>
                    <a:pt x="168" y="35"/>
                  </a:lnTo>
                  <a:lnTo>
                    <a:pt x="169" y="34"/>
                  </a:lnTo>
                  <a:lnTo>
                    <a:pt x="170" y="33"/>
                  </a:lnTo>
                  <a:lnTo>
                    <a:pt x="170" y="30"/>
                  </a:lnTo>
                  <a:lnTo>
                    <a:pt x="172" y="28"/>
                  </a:lnTo>
                  <a:lnTo>
                    <a:pt x="173" y="24"/>
                  </a:lnTo>
                  <a:lnTo>
                    <a:pt x="181" y="13"/>
                  </a:lnTo>
                  <a:lnTo>
                    <a:pt x="188" y="1"/>
                  </a:lnTo>
                  <a:lnTo>
                    <a:pt x="190" y="0"/>
                  </a:lnTo>
                  <a:close/>
                  <a:moveTo>
                    <a:pt x="213" y="64"/>
                  </a:moveTo>
                  <a:lnTo>
                    <a:pt x="214" y="64"/>
                  </a:lnTo>
                  <a:lnTo>
                    <a:pt x="215" y="66"/>
                  </a:lnTo>
                  <a:lnTo>
                    <a:pt x="216" y="68"/>
                  </a:lnTo>
                  <a:lnTo>
                    <a:pt x="216" y="72"/>
                  </a:lnTo>
                  <a:lnTo>
                    <a:pt x="217" y="75"/>
                  </a:lnTo>
                  <a:lnTo>
                    <a:pt x="218" y="76"/>
                  </a:lnTo>
                  <a:lnTo>
                    <a:pt x="218" y="79"/>
                  </a:lnTo>
                  <a:lnTo>
                    <a:pt x="218" y="80"/>
                  </a:lnTo>
                  <a:lnTo>
                    <a:pt x="219" y="83"/>
                  </a:lnTo>
                  <a:lnTo>
                    <a:pt x="220" y="86"/>
                  </a:lnTo>
                  <a:lnTo>
                    <a:pt x="220" y="88"/>
                  </a:lnTo>
                  <a:lnTo>
                    <a:pt x="220" y="91"/>
                  </a:lnTo>
                  <a:lnTo>
                    <a:pt x="223" y="94"/>
                  </a:lnTo>
                  <a:lnTo>
                    <a:pt x="227" y="95"/>
                  </a:lnTo>
                  <a:lnTo>
                    <a:pt x="233" y="93"/>
                  </a:lnTo>
                  <a:lnTo>
                    <a:pt x="239" y="89"/>
                  </a:lnTo>
                  <a:lnTo>
                    <a:pt x="239" y="88"/>
                  </a:lnTo>
                  <a:lnTo>
                    <a:pt x="239" y="87"/>
                  </a:lnTo>
                  <a:lnTo>
                    <a:pt x="243" y="86"/>
                  </a:lnTo>
                  <a:lnTo>
                    <a:pt x="248" y="84"/>
                  </a:lnTo>
                  <a:lnTo>
                    <a:pt x="249" y="85"/>
                  </a:lnTo>
                  <a:lnTo>
                    <a:pt x="250" y="85"/>
                  </a:lnTo>
                  <a:lnTo>
                    <a:pt x="253" y="84"/>
                  </a:lnTo>
                  <a:lnTo>
                    <a:pt x="256" y="83"/>
                  </a:lnTo>
                  <a:lnTo>
                    <a:pt x="258" y="84"/>
                  </a:lnTo>
                  <a:lnTo>
                    <a:pt x="262" y="85"/>
                  </a:lnTo>
                  <a:lnTo>
                    <a:pt x="267" y="85"/>
                  </a:lnTo>
                  <a:lnTo>
                    <a:pt x="273" y="87"/>
                  </a:lnTo>
                  <a:lnTo>
                    <a:pt x="277" y="89"/>
                  </a:lnTo>
                  <a:lnTo>
                    <a:pt x="280" y="93"/>
                  </a:lnTo>
                  <a:lnTo>
                    <a:pt x="284" y="96"/>
                  </a:lnTo>
                  <a:lnTo>
                    <a:pt x="287" y="100"/>
                  </a:lnTo>
                  <a:lnTo>
                    <a:pt x="288" y="104"/>
                  </a:lnTo>
                  <a:lnTo>
                    <a:pt x="290" y="108"/>
                  </a:lnTo>
                  <a:lnTo>
                    <a:pt x="289" y="110"/>
                  </a:lnTo>
                  <a:lnTo>
                    <a:pt x="289" y="112"/>
                  </a:lnTo>
                  <a:lnTo>
                    <a:pt x="290" y="117"/>
                  </a:lnTo>
                  <a:lnTo>
                    <a:pt x="292" y="122"/>
                  </a:lnTo>
                  <a:lnTo>
                    <a:pt x="291" y="123"/>
                  </a:lnTo>
                  <a:lnTo>
                    <a:pt x="291" y="124"/>
                  </a:lnTo>
                  <a:lnTo>
                    <a:pt x="289" y="124"/>
                  </a:lnTo>
                  <a:lnTo>
                    <a:pt x="288" y="124"/>
                  </a:lnTo>
                  <a:lnTo>
                    <a:pt x="285" y="128"/>
                  </a:lnTo>
                  <a:lnTo>
                    <a:pt x="281" y="131"/>
                  </a:lnTo>
                  <a:lnTo>
                    <a:pt x="280" y="131"/>
                  </a:lnTo>
                  <a:lnTo>
                    <a:pt x="279" y="130"/>
                  </a:lnTo>
                  <a:lnTo>
                    <a:pt x="276" y="132"/>
                  </a:lnTo>
                  <a:lnTo>
                    <a:pt x="273" y="133"/>
                  </a:lnTo>
                  <a:lnTo>
                    <a:pt x="269" y="132"/>
                  </a:lnTo>
                  <a:lnTo>
                    <a:pt x="266" y="131"/>
                  </a:lnTo>
                  <a:lnTo>
                    <a:pt x="264" y="130"/>
                  </a:lnTo>
                  <a:lnTo>
                    <a:pt x="261" y="128"/>
                  </a:lnTo>
                  <a:lnTo>
                    <a:pt x="258" y="130"/>
                  </a:lnTo>
                  <a:lnTo>
                    <a:pt x="257" y="131"/>
                  </a:lnTo>
                  <a:lnTo>
                    <a:pt x="255" y="130"/>
                  </a:lnTo>
                  <a:lnTo>
                    <a:pt x="254" y="129"/>
                  </a:lnTo>
                  <a:lnTo>
                    <a:pt x="253" y="129"/>
                  </a:lnTo>
                  <a:lnTo>
                    <a:pt x="252" y="129"/>
                  </a:lnTo>
                  <a:lnTo>
                    <a:pt x="251" y="129"/>
                  </a:lnTo>
                  <a:lnTo>
                    <a:pt x="250" y="129"/>
                  </a:lnTo>
                  <a:lnTo>
                    <a:pt x="248" y="130"/>
                  </a:lnTo>
                  <a:lnTo>
                    <a:pt x="246" y="130"/>
                  </a:lnTo>
                  <a:lnTo>
                    <a:pt x="241" y="129"/>
                  </a:lnTo>
                  <a:lnTo>
                    <a:pt x="236" y="126"/>
                  </a:lnTo>
                  <a:lnTo>
                    <a:pt x="232" y="122"/>
                  </a:lnTo>
                  <a:lnTo>
                    <a:pt x="229" y="119"/>
                  </a:lnTo>
                  <a:lnTo>
                    <a:pt x="228" y="117"/>
                  </a:lnTo>
                  <a:lnTo>
                    <a:pt x="227" y="115"/>
                  </a:lnTo>
                  <a:lnTo>
                    <a:pt x="226" y="115"/>
                  </a:lnTo>
                  <a:lnTo>
                    <a:pt x="225" y="115"/>
                  </a:lnTo>
                  <a:lnTo>
                    <a:pt x="223" y="117"/>
                  </a:lnTo>
                  <a:lnTo>
                    <a:pt x="223" y="118"/>
                  </a:lnTo>
                  <a:lnTo>
                    <a:pt x="220" y="123"/>
                  </a:lnTo>
                  <a:lnTo>
                    <a:pt x="217" y="129"/>
                  </a:lnTo>
                  <a:lnTo>
                    <a:pt x="214" y="132"/>
                  </a:lnTo>
                  <a:lnTo>
                    <a:pt x="210" y="134"/>
                  </a:lnTo>
                  <a:lnTo>
                    <a:pt x="208" y="133"/>
                  </a:lnTo>
                  <a:lnTo>
                    <a:pt x="206" y="133"/>
                  </a:lnTo>
                  <a:lnTo>
                    <a:pt x="204" y="134"/>
                  </a:lnTo>
                  <a:lnTo>
                    <a:pt x="203" y="135"/>
                  </a:lnTo>
                  <a:lnTo>
                    <a:pt x="198" y="137"/>
                  </a:lnTo>
                  <a:lnTo>
                    <a:pt x="195" y="137"/>
                  </a:lnTo>
                  <a:lnTo>
                    <a:pt x="193" y="138"/>
                  </a:lnTo>
                  <a:lnTo>
                    <a:pt x="192" y="139"/>
                  </a:lnTo>
                  <a:lnTo>
                    <a:pt x="187" y="139"/>
                  </a:lnTo>
                  <a:lnTo>
                    <a:pt x="182" y="138"/>
                  </a:lnTo>
                  <a:lnTo>
                    <a:pt x="178" y="135"/>
                  </a:lnTo>
                  <a:lnTo>
                    <a:pt x="173" y="133"/>
                  </a:lnTo>
                  <a:lnTo>
                    <a:pt x="173" y="132"/>
                  </a:lnTo>
                  <a:lnTo>
                    <a:pt x="173" y="131"/>
                  </a:lnTo>
                  <a:lnTo>
                    <a:pt x="172" y="130"/>
                  </a:lnTo>
                  <a:lnTo>
                    <a:pt x="170" y="129"/>
                  </a:lnTo>
                  <a:lnTo>
                    <a:pt x="170" y="126"/>
                  </a:lnTo>
                  <a:lnTo>
                    <a:pt x="171" y="121"/>
                  </a:lnTo>
                  <a:lnTo>
                    <a:pt x="170" y="121"/>
                  </a:lnTo>
                  <a:lnTo>
                    <a:pt x="170" y="120"/>
                  </a:lnTo>
                  <a:lnTo>
                    <a:pt x="170" y="118"/>
                  </a:lnTo>
                  <a:lnTo>
                    <a:pt x="171" y="117"/>
                  </a:lnTo>
                  <a:lnTo>
                    <a:pt x="170" y="114"/>
                  </a:lnTo>
                  <a:lnTo>
                    <a:pt x="171" y="109"/>
                  </a:lnTo>
                  <a:lnTo>
                    <a:pt x="172" y="109"/>
                  </a:lnTo>
                  <a:lnTo>
                    <a:pt x="173" y="108"/>
                  </a:lnTo>
                  <a:lnTo>
                    <a:pt x="173" y="106"/>
                  </a:lnTo>
                  <a:lnTo>
                    <a:pt x="174" y="104"/>
                  </a:lnTo>
                  <a:lnTo>
                    <a:pt x="175" y="103"/>
                  </a:lnTo>
                  <a:lnTo>
                    <a:pt x="175" y="100"/>
                  </a:lnTo>
                  <a:lnTo>
                    <a:pt x="176" y="99"/>
                  </a:lnTo>
                  <a:lnTo>
                    <a:pt x="178" y="96"/>
                  </a:lnTo>
                  <a:lnTo>
                    <a:pt x="179" y="93"/>
                  </a:lnTo>
                  <a:lnTo>
                    <a:pt x="179" y="91"/>
                  </a:lnTo>
                  <a:lnTo>
                    <a:pt x="181" y="88"/>
                  </a:lnTo>
                  <a:lnTo>
                    <a:pt x="183" y="85"/>
                  </a:lnTo>
                  <a:lnTo>
                    <a:pt x="185" y="82"/>
                  </a:lnTo>
                  <a:lnTo>
                    <a:pt x="187" y="80"/>
                  </a:lnTo>
                  <a:lnTo>
                    <a:pt x="191" y="73"/>
                  </a:lnTo>
                  <a:lnTo>
                    <a:pt x="195" y="68"/>
                  </a:lnTo>
                  <a:lnTo>
                    <a:pt x="193" y="65"/>
                  </a:lnTo>
                  <a:lnTo>
                    <a:pt x="193" y="63"/>
                  </a:lnTo>
                  <a:lnTo>
                    <a:pt x="203" y="63"/>
                  </a:lnTo>
                  <a:lnTo>
                    <a:pt x="213" y="64"/>
                  </a:lnTo>
                  <a:close/>
                  <a:moveTo>
                    <a:pt x="223" y="103"/>
                  </a:moveTo>
                  <a:lnTo>
                    <a:pt x="222" y="104"/>
                  </a:lnTo>
                  <a:lnTo>
                    <a:pt x="222" y="105"/>
                  </a:lnTo>
                  <a:lnTo>
                    <a:pt x="223" y="105"/>
                  </a:lnTo>
                  <a:lnTo>
                    <a:pt x="223" y="104"/>
                  </a:lnTo>
                  <a:lnTo>
                    <a:pt x="223" y="103"/>
                  </a:lnTo>
                  <a:close/>
                  <a:moveTo>
                    <a:pt x="208" y="174"/>
                  </a:moveTo>
                  <a:lnTo>
                    <a:pt x="208" y="174"/>
                  </a:lnTo>
                  <a:lnTo>
                    <a:pt x="209" y="175"/>
                  </a:lnTo>
                  <a:lnTo>
                    <a:pt x="208" y="177"/>
                  </a:lnTo>
                  <a:lnTo>
                    <a:pt x="208" y="179"/>
                  </a:lnTo>
                  <a:lnTo>
                    <a:pt x="194" y="189"/>
                  </a:lnTo>
                  <a:lnTo>
                    <a:pt x="180" y="199"/>
                  </a:lnTo>
                  <a:lnTo>
                    <a:pt x="178" y="200"/>
                  </a:lnTo>
                  <a:lnTo>
                    <a:pt x="175" y="201"/>
                  </a:lnTo>
                  <a:lnTo>
                    <a:pt x="172" y="203"/>
                  </a:lnTo>
                  <a:lnTo>
                    <a:pt x="169" y="205"/>
                  </a:lnTo>
                  <a:lnTo>
                    <a:pt x="168" y="205"/>
                  </a:lnTo>
                  <a:lnTo>
                    <a:pt x="168" y="207"/>
                  </a:lnTo>
                  <a:lnTo>
                    <a:pt x="166" y="208"/>
                  </a:lnTo>
                  <a:lnTo>
                    <a:pt x="163" y="209"/>
                  </a:lnTo>
                  <a:lnTo>
                    <a:pt x="162" y="209"/>
                  </a:lnTo>
                  <a:lnTo>
                    <a:pt x="162" y="210"/>
                  </a:lnTo>
                  <a:lnTo>
                    <a:pt x="158" y="211"/>
                  </a:lnTo>
                  <a:lnTo>
                    <a:pt x="156" y="211"/>
                  </a:lnTo>
                  <a:lnTo>
                    <a:pt x="155" y="213"/>
                  </a:lnTo>
                  <a:lnTo>
                    <a:pt x="153" y="214"/>
                  </a:lnTo>
                  <a:lnTo>
                    <a:pt x="151" y="214"/>
                  </a:lnTo>
                  <a:lnTo>
                    <a:pt x="150" y="214"/>
                  </a:lnTo>
                  <a:lnTo>
                    <a:pt x="148" y="215"/>
                  </a:lnTo>
                  <a:lnTo>
                    <a:pt x="146" y="216"/>
                  </a:lnTo>
                  <a:lnTo>
                    <a:pt x="144" y="216"/>
                  </a:lnTo>
                  <a:lnTo>
                    <a:pt x="141" y="216"/>
                  </a:lnTo>
                  <a:lnTo>
                    <a:pt x="141" y="217"/>
                  </a:lnTo>
                  <a:lnTo>
                    <a:pt x="143" y="220"/>
                  </a:lnTo>
                  <a:lnTo>
                    <a:pt x="145" y="220"/>
                  </a:lnTo>
                  <a:lnTo>
                    <a:pt x="147" y="220"/>
                  </a:lnTo>
                  <a:lnTo>
                    <a:pt x="148" y="220"/>
                  </a:lnTo>
                  <a:lnTo>
                    <a:pt x="148" y="221"/>
                  </a:lnTo>
                  <a:lnTo>
                    <a:pt x="151" y="221"/>
                  </a:lnTo>
                  <a:lnTo>
                    <a:pt x="155" y="221"/>
                  </a:lnTo>
                  <a:lnTo>
                    <a:pt x="157" y="222"/>
                  </a:lnTo>
                  <a:lnTo>
                    <a:pt x="158" y="221"/>
                  </a:lnTo>
                  <a:lnTo>
                    <a:pt x="160" y="222"/>
                  </a:lnTo>
                  <a:lnTo>
                    <a:pt x="161" y="223"/>
                  </a:lnTo>
                  <a:lnTo>
                    <a:pt x="164" y="224"/>
                  </a:lnTo>
                  <a:lnTo>
                    <a:pt x="169" y="224"/>
                  </a:lnTo>
                  <a:lnTo>
                    <a:pt x="173" y="225"/>
                  </a:lnTo>
                  <a:lnTo>
                    <a:pt x="179" y="227"/>
                  </a:lnTo>
                  <a:lnTo>
                    <a:pt x="180" y="228"/>
                  </a:lnTo>
                  <a:lnTo>
                    <a:pt x="181" y="228"/>
                  </a:lnTo>
                  <a:lnTo>
                    <a:pt x="182" y="228"/>
                  </a:lnTo>
                  <a:lnTo>
                    <a:pt x="182" y="229"/>
                  </a:lnTo>
                  <a:lnTo>
                    <a:pt x="183" y="231"/>
                  </a:lnTo>
                  <a:lnTo>
                    <a:pt x="185" y="232"/>
                  </a:lnTo>
                  <a:lnTo>
                    <a:pt x="186" y="232"/>
                  </a:lnTo>
                  <a:lnTo>
                    <a:pt x="188" y="232"/>
                  </a:lnTo>
                  <a:lnTo>
                    <a:pt x="191" y="231"/>
                  </a:lnTo>
                  <a:lnTo>
                    <a:pt x="193" y="234"/>
                  </a:lnTo>
                  <a:lnTo>
                    <a:pt x="196" y="235"/>
                  </a:lnTo>
                  <a:lnTo>
                    <a:pt x="197" y="234"/>
                  </a:lnTo>
                  <a:lnTo>
                    <a:pt x="203" y="235"/>
                  </a:lnTo>
                  <a:lnTo>
                    <a:pt x="206" y="237"/>
                  </a:lnTo>
                  <a:lnTo>
                    <a:pt x="208" y="237"/>
                  </a:lnTo>
                  <a:lnTo>
                    <a:pt x="209" y="237"/>
                  </a:lnTo>
                  <a:lnTo>
                    <a:pt x="211" y="239"/>
                  </a:lnTo>
                  <a:lnTo>
                    <a:pt x="214" y="240"/>
                  </a:lnTo>
                  <a:lnTo>
                    <a:pt x="216" y="240"/>
                  </a:lnTo>
                  <a:lnTo>
                    <a:pt x="218" y="242"/>
                  </a:lnTo>
                  <a:lnTo>
                    <a:pt x="219" y="243"/>
                  </a:lnTo>
                  <a:lnTo>
                    <a:pt x="221" y="243"/>
                  </a:lnTo>
                  <a:lnTo>
                    <a:pt x="225" y="243"/>
                  </a:lnTo>
                  <a:lnTo>
                    <a:pt x="228" y="244"/>
                  </a:lnTo>
                  <a:lnTo>
                    <a:pt x="229" y="245"/>
                  </a:lnTo>
                  <a:lnTo>
                    <a:pt x="233" y="246"/>
                  </a:lnTo>
                  <a:lnTo>
                    <a:pt x="238" y="247"/>
                  </a:lnTo>
                  <a:lnTo>
                    <a:pt x="238" y="248"/>
                  </a:lnTo>
                  <a:lnTo>
                    <a:pt x="238" y="249"/>
                  </a:lnTo>
                  <a:lnTo>
                    <a:pt x="236" y="249"/>
                  </a:lnTo>
                  <a:lnTo>
                    <a:pt x="233" y="250"/>
                  </a:lnTo>
                  <a:lnTo>
                    <a:pt x="231" y="251"/>
                  </a:lnTo>
                  <a:lnTo>
                    <a:pt x="230" y="252"/>
                  </a:lnTo>
                  <a:lnTo>
                    <a:pt x="228" y="252"/>
                  </a:lnTo>
                  <a:lnTo>
                    <a:pt x="226" y="252"/>
                  </a:lnTo>
                  <a:lnTo>
                    <a:pt x="225" y="255"/>
                  </a:lnTo>
                  <a:lnTo>
                    <a:pt x="223" y="256"/>
                  </a:lnTo>
                  <a:lnTo>
                    <a:pt x="217" y="255"/>
                  </a:lnTo>
                  <a:lnTo>
                    <a:pt x="209" y="254"/>
                  </a:lnTo>
                  <a:lnTo>
                    <a:pt x="207" y="252"/>
                  </a:lnTo>
                  <a:lnTo>
                    <a:pt x="204" y="251"/>
                  </a:lnTo>
                  <a:lnTo>
                    <a:pt x="199" y="251"/>
                  </a:lnTo>
                  <a:lnTo>
                    <a:pt x="195" y="250"/>
                  </a:lnTo>
                  <a:lnTo>
                    <a:pt x="194" y="249"/>
                  </a:lnTo>
                  <a:lnTo>
                    <a:pt x="192" y="249"/>
                  </a:lnTo>
                  <a:lnTo>
                    <a:pt x="188" y="248"/>
                  </a:lnTo>
                  <a:lnTo>
                    <a:pt x="186" y="247"/>
                  </a:lnTo>
                  <a:lnTo>
                    <a:pt x="182" y="246"/>
                  </a:lnTo>
                  <a:lnTo>
                    <a:pt x="179" y="245"/>
                  </a:lnTo>
                  <a:lnTo>
                    <a:pt x="172" y="244"/>
                  </a:lnTo>
                  <a:lnTo>
                    <a:pt x="166" y="242"/>
                  </a:lnTo>
                  <a:lnTo>
                    <a:pt x="157" y="237"/>
                  </a:lnTo>
                  <a:lnTo>
                    <a:pt x="147" y="236"/>
                  </a:lnTo>
                  <a:lnTo>
                    <a:pt x="143" y="235"/>
                  </a:lnTo>
                  <a:lnTo>
                    <a:pt x="138" y="234"/>
                  </a:lnTo>
                  <a:lnTo>
                    <a:pt x="134" y="233"/>
                  </a:lnTo>
                  <a:lnTo>
                    <a:pt x="127" y="233"/>
                  </a:lnTo>
                  <a:lnTo>
                    <a:pt x="122" y="232"/>
                  </a:lnTo>
                  <a:lnTo>
                    <a:pt x="118" y="233"/>
                  </a:lnTo>
                  <a:lnTo>
                    <a:pt x="118" y="236"/>
                  </a:lnTo>
                  <a:lnTo>
                    <a:pt x="118" y="238"/>
                  </a:lnTo>
                  <a:lnTo>
                    <a:pt x="118" y="239"/>
                  </a:lnTo>
                  <a:lnTo>
                    <a:pt x="120" y="240"/>
                  </a:lnTo>
                  <a:lnTo>
                    <a:pt x="118" y="244"/>
                  </a:lnTo>
                  <a:lnTo>
                    <a:pt x="117" y="248"/>
                  </a:lnTo>
                  <a:lnTo>
                    <a:pt x="117" y="255"/>
                  </a:lnTo>
                  <a:lnTo>
                    <a:pt x="117" y="260"/>
                  </a:lnTo>
                  <a:lnTo>
                    <a:pt x="122" y="261"/>
                  </a:lnTo>
                  <a:lnTo>
                    <a:pt x="126" y="262"/>
                  </a:lnTo>
                  <a:lnTo>
                    <a:pt x="130" y="263"/>
                  </a:lnTo>
                  <a:lnTo>
                    <a:pt x="134" y="264"/>
                  </a:lnTo>
                  <a:lnTo>
                    <a:pt x="139" y="264"/>
                  </a:lnTo>
                  <a:lnTo>
                    <a:pt x="144" y="264"/>
                  </a:lnTo>
                  <a:lnTo>
                    <a:pt x="147" y="264"/>
                  </a:lnTo>
                  <a:lnTo>
                    <a:pt x="151" y="266"/>
                  </a:lnTo>
                  <a:lnTo>
                    <a:pt x="152" y="264"/>
                  </a:lnTo>
                  <a:lnTo>
                    <a:pt x="156" y="266"/>
                  </a:lnTo>
                  <a:lnTo>
                    <a:pt x="158" y="266"/>
                  </a:lnTo>
                  <a:lnTo>
                    <a:pt x="159" y="266"/>
                  </a:lnTo>
                  <a:lnTo>
                    <a:pt x="160" y="266"/>
                  </a:lnTo>
                  <a:lnTo>
                    <a:pt x="167" y="268"/>
                  </a:lnTo>
                  <a:lnTo>
                    <a:pt x="173" y="269"/>
                  </a:lnTo>
                  <a:lnTo>
                    <a:pt x="180" y="270"/>
                  </a:lnTo>
                  <a:lnTo>
                    <a:pt x="188" y="272"/>
                  </a:lnTo>
                  <a:lnTo>
                    <a:pt x="197" y="274"/>
                  </a:lnTo>
                  <a:lnTo>
                    <a:pt x="204" y="277"/>
                  </a:lnTo>
                  <a:lnTo>
                    <a:pt x="207" y="278"/>
                  </a:lnTo>
                  <a:lnTo>
                    <a:pt x="210" y="279"/>
                  </a:lnTo>
                  <a:lnTo>
                    <a:pt x="215" y="280"/>
                  </a:lnTo>
                  <a:lnTo>
                    <a:pt x="218" y="281"/>
                  </a:lnTo>
                  <a:lnTo>
                    <a:pt x="220" y="283"/>
                  </a:lnTo>
                  <a:lnTo>
                    <a:pt x="223" y="285"/>
                  </a:lnTo>
                  <a:lnTo>
                    <a:pt x="221" y="287"/>
                  </a:lnTo>
                  <a:lnTo>
                    <a:pt x="220" y="289"/>
                  </a:lnTo>
                  <a:lnTo>
                    <a:pt x="219" y="291"/>
                  </a:lnTo>
                  <a:lnTo>
                    <a:pt x="219" y="292"/>
                  </a:lnTo>
                  <a:lnTo>
                    <a:pt x="217" y="293"/>
                  </a:lnTo>
                  <a:lnTo>
                    <a:pt x="215" y="294"/>
                  </a:lnTo>
                  <a:lnTo>
                    <a:pt x="214" y="294"/>
                  </a:lnTo>
                  <a:lnTo>
                    <a:pt x="213" y="294"/>
                  </a:lnTo>
                  <a:lnTo>
                    <a:pt x="211" y="295"/>
                  </a:lnTo>
                  <a:lnTo>
                    <a:pt x="210" y="295"/>
                  </a:lnTo>
                  <a:lnTo>
                    <a:pt x="209" y="296"/>
                  </a:lnTo>
                  <a:lnTo>
                    <a:pt x="208" y="296"/>
                  </a:lnTo>
                  <a:lnTo>
                    <a:pt x="205" y="295"/>
                  </a:lnTo>
                  <a:lnTo>
                    <a:pt x="202" y="294"/>
                  </a:lnTo>
                  <a:lnTo>
                    <a:pt x="196" y="293"/>
                  </a:lnTo>
                  <a:lnTo>
                    <a:pt x="191" y="291"/>
                  </a:lnTo>
                  <a:lnTo>
                    <a:pt x="191" y="290"/>
                  </a:lnTo>
                  <a:lnTo>
                    <a:pt x="187" y="290"/>
                  </a:lnTo>
                  <a:lnTo>
                    <a:pt x="185" y="289"/>
                  </a:lnTo>
                  <a:lnTo>
                    <a:pt x="184" y="289"/>
                  </a:lnTo>
                  <a:lnTo>
                    <a:pt x="183" y="289"/>
                  </a:lnTo>
                  <a:lnTo>
                    <a:pt x="171" y="286"/>
                  </a:lnTo>
                  <a:lnTo>
                    <a:pt x="159" y="286"/>
                  </a:lnTo>
                  <a:lnTo>
                    <a:pt x="157" y="286"/>
                  </a:lnTo>
                  <a:lnTo>
                    <a:pt x="155" y="285"/>
                  </a:lnTo>
                  <a:lnTo>
                    <a:pt x="153" y="286"/>
                  </a:lnTo>
                  <a:lnTo>
                    <a:pt x="151" y="286"/>
                  </a:lnTo>
                  <a:lnTo>
                    <a:pt x="150" y="286"/>
                  </a:lnTo>
                  <a:lnTo>
                    <a:pt x="148" y="286"/>
                  </a:lnTo>
                  <a:lnTo>
                    <a:pt x="147" y="286"/>
                  </a:lnTo>
                  <a:lnTo>
                    <a:pt x="145" y="286"/>
                  </a:lnTo>
                  <a:lnTo>
                    <a:pt x="143" y="285"/>
                  </a:lnTo>
                  <a:lnTo>
                    <a:pt x="140" y="285"/>
                  </a:lnTo>
                  <a:lnTo>
                    <a:pt x="137" y="286"/>
                  </a:lnTo>
                  <a:lnTo>
                    <a:pt x="136" y="286"/>
                  </a:lnTo>
                  <a:lnTo>
                    <a:pt x="134" y="286"/>
                  </a:lnTo>
                  <a:lnTo>
                    <a:pt x="133" y="285"/>
                  </a:lnTo>
                  <a:lnTo>
                    <a:pt x="125" y="285"/>
                  </a:lnTo>
                  <a:lnTo>
                    <a:pt x="118" y="284"/>
                  </a:lnTo>
                  <a:lnTo>
                    <a:pt x="117" y="284"/>
                  </a:lnTo>
                  <a:lnTo>
                    <a:pt x="117" y="285"/>
                  </a:lnTo>
                  <a:lnTo>
                    <a:pt x="116" y="291"/>
                  </a:lnTo>
                  <a:lnTo>
                    <a:pt x="116" y="296"/>
                  </a:lnTo>
                  <a:lnTo>
                    <a:pt x="121" y="298"/>
                  </a:lnTo>
                  <a:lnTo>
                    <a:pt x="127" y="301"/>
                  </a:lnTo>
                  <a:lnTo>
                    <a:pt x="135" y="302"/>
                  </a:lnTo>
                  <a:lnTo>
                    <a:pt x="139" y="301"/>
                  </a:lnTo>
                  <a:lnTo>
                    <a:pt x="139" y="302"/>
                  </a:lnTo>
                  <a:lnTo>
                    <a:pt x="140" y="303"/>
                  </a:lnTo>
                  <a:lnTo>
                    <a:pt x="140" y="302"/>
                  </a:lnTo>
                  <a:lnTo>
                    <a:pt x="144" y="302"/>
                  </a:lnTo>
                  <a:lnTo>
                    <a:pt x="146" y="303"/>
                  </a:lnTo>
                  <a:lnTo>
                    <a:pt x="147" y="302"/>
                  </a:lnTo>
                  <a:lnTo>
                    <a:pt x="148" y="302"/>
                  </a:lnTo>
                  <a:lnTo>
                    <a:pt x="150" y="302"/>
                  </a:lnTo>
                  <a:lnTo>
                    <a:pt x="152" y="302"/>
                  </a:lnTo>
                  <a:lnTo>
                    <a:pt x="153" y="302"/>
                  </a:lnTo>
                  <a:lnTo>
                    <a:pt x="155" y="303"/>
                  </a:lnTo>
                  <a:lnTo>
                    <a:pt x="157" y="304"/>
                  </a:lnTo>
                  <a:lnTo>
                    <a:pt x="158" y="303"/>
                  </a:lnTo>
                  <a:lnTo>
                    <a:pt x="160" y="304"/>
                  </a:lnTo>
                  <a:lnTo>
                    <a:pt x="162" y="305"/>
                  </a:lnTo>
                  <a:lnTo>
                    <a:pt x="164" y="305"/>
                  </a:lnTo>
                  <a:lnTo>
                    <a:pt x="167" y="304"/>
                  </a:lnTo>
                  <a:lnTo>
                    <a:pt x="170" y="305"/>
                  </a:lnTo>
                  <a:lnTo>
                    <a:pt x="173" y="307"/>
                  </a:lnTo>
                  <a:lnTo>
                    <a:pt x="174" y="307"/>
                  </a:lnTo>
                  <a:lnTo>
                    <a:pt x="176" y="307"/>
                  </a:lnTo>
                  <a:lnTo>
                    <a:pt x="178" y="307"/>
                  </a:lnTo>
                  <a:lnTo>
                    <a:pt x="179" y="308"/>
                  </a:lnTo>
                  <a:lnTo>
                    <a:pt x="180" y="308"/>
                  </a:lnTo>
                  <a:lnTo>
                    <a:pt x="181" y="308"/>
                  </a:lnTo>
                  <a:lnTo>
                    <a:pt x="181" y="309"/>
                  </a:lnTo>
                  <a:lnTo>
                    <a:pt x="182" y="309"/>
                  </a:lnTo>
                  <a:lnTo>
                    <a:pt x="182" y="310"/>
                  </a:lnTo>
                  <a:lnTo>
                    <a:pt x="183" y="312"/>
                  </a:lnTo>
                  <a:lnTo>
                    <a:pt x="186" y="312"/>
                  </a:lnTo>
                  <a:lnTo>
                    <a:pt x="190" y="310"/>
                  </a:lnTo>
                  <a:lnTo>
                    <a:pt x="192" y="312"/>
                  </a:lnTo>
                  <a:lnTo>
                    <a:pt x="194" y="313"/>
                  </a:lnTo>
                  <a:lnTo>
                    <a:pt x="194" y="314"/>
                  </a:lnTo>
                  <a:lnTo>
                    <a:pt x="194" y="316"/>
                  </a:lnTo>
                  <a:lnTo>
                    <a:pt x="199" y="316"/>
                  </a:lnTo>
                  <a:lnTo>
                    <a:pt x="205" y="317"/>
                  </a:lnTo>
                  <a:lnTo>
                    <a:pt x="208" y="321"/>
                  </a:lnTo>
                  <a:lnTo>
                    <a:pt x="210" y="326"/>
                  </a:lnTo>
                  <a:lnTo>
                    <a:pt x="211" y="327"/>
                  </a:lnTo>
                  <a:lnTo>
                    <a:pt x="213" y="328"/>
                  </a:lnTo>
                  <a:lnTo>
                    <a:pt x="211" y="331"/>
                  </a:lnTo>
                  <a:lnTo>
                    <a:pt x="210" y="333"/>
                  </a:lnTo>
                  <a:lnTo>
                    <a:pt x="210" y="336"/>
                  </a:lnTo>
                  <a:lnTo>
                    <a:pt x="209" y="338"/>
                  </a:lnTo>
                  <a:lnTo>
                    <a:pt x="205" y="340"/>
                  </a:lnTo>
                  <a:lnTo>
                    <a:pt x="201" y="341"/>
                  </a:lnTo>
                  <a:lnTo>
                    <a:pt x="195" y="340"/>
                  </a:lnTo>
                  <a:lnTo>
                    <a:pt x="188" y="339"/>
                  </a:lnTo>
                  <a:lnTo>
                    <a:pt x="185" y="338"/>
                  </a:lnTo>
                  <a:lnTo>
                    <a:pt x="182" y="337"/>
                  </a:lnTo>
                  <a:lnTo>
                    <a:pt x="176" y="334"/>
                  </a:lnTo>
                  <a:lnTo>
                    <a:pt x="172" y="333"/>
                  </a:lnTo>
                  <a:lnTo>
                    <a:pt x="167" y="332"/>
                  </a:lnTo>
                  <a:lnTo>
                    <a:pt x="161" y="331"/>
                  </a:lnTo>
                  <a:lnTo>
                    <a:pt x="158" y="330"/>
                  </a:lnTo>
                  <a:lnTo>
                    <a:pt x="153" y="329"/>
                  </a:lnTo>
                  <a:lnTo>
                    <a:pt x="153" y="330"/>
                  </a:lnTo>
                  <a:lnTo>
                    <a:pt x="152" y="330"/>
                  </a:lnTo>
                  <a:lnTo>
                    <a:pt x="148" y="329"/>
                  </a:lnTo>
                  <a:lnTo>
                    <a:pt x="144" y="328"/>
                  </a:lnTo>
                  <a:lnTo>
                    <a:pt x="137" y="328"/>
                  </a:lnTo>
                  <a:lnTo>
                    <a:pt x="129" y="328"/>
                  </a:lnTo>
                  <a:lnTo>
                    <a:pt x="123" y="327"/>
                  </a:lnTo>
                  <a:lnTo>
                    <a:pt x="117" y="328"/>
                  </a:lnTo>
                  <a:lnTo>
                    <a:pt x="122" y="329"/>
                  </a:lnTo>
                  <a:lnTo>
                    <a:pt x="126" y="329"/>
                  </a:lnTo>
                  <a:lnTo>
                    <a:pt x="129" y="330"/>
                  </a:lnTo>
                  <a:lnTo>
                    <a:pt x="133" y="332"/>
                  </a:lnTo>
                  <a:lnTo>
                    <a:pt x="138" y="333"/>
                  </a:lnTo>
                  <a:lnTo>
                    <a:pt x="143" y="334"/>
                  </a:lnTo>
                  <a:lnTo>
                    <a:pt x="144" y="337"/>
                  </a:lnTo>
                  <a:lnTo>
                    <a:pt x="146" y="339"/>
                  </a:lnTo>
                  <a:lnTo>
                    <a:pt x="148" y="340"/>
                  </a:lnTo>
                  <a:lnTo>
                    <a:pt x="151" y="341"/>
                  </a:lnTo>
                  <a:lnTo>
                    <a:pt x="153" y="345"/>
                  </a:lnTo>
                  <a:lnTo>
                    <a:pt x="156" y="349"/>
                  </a:lnTo>
                  <a:lnTo>
                    <a:pt x="158" y="350"/>
                  </a:lnTo>
                  <a:lnTo>
                    <a:pt x="159" y="351"/>
                  </a:lnTo>
                  <a:lnTo>
                    <a:pt x="160" y="354"/>
                  </a:lnTo>
                  <a:lnTo>
                    <a:pt x="161" y="356"/>
                  </a:lnTo>
                  <a:lnTo>
                    <a:pt x="162" y="356"/>
                  </a:lnTo>
                  <a:lnTo>
                    <a:pt x="162" y="357"/>
                  </a:lnTo>
                  <a:lnTo>
                    <a:pt x="163" y="359"/>
                  </a:lnTo>
                  <a:lnTo>
                    <a:pt x="164" y="361"/>
                  </a:lnTo>
                  <a:lnTo>
                    <a:pt x="164" y="362"/>
                  </a:lnTo>
                  <a:lnTo>
                    <a:pt x="166" y="362"/>
                  </a:lnTo>
                  <a:lnTo>
                    <a:pt x="167" y="365"/>
                  </a:lnTo>
                  <a:lnTo>
                    <a:pt x="168" y="367"/>
                  </a:lnTo>
                  <a:lnTo>
                    <a:pt x="169" y="367"/>
                  </a:lnTo>
                  <a:lnTo>
                    <a:pt x="170" y="368"/>
                  </a:lnTo>
                  <a:lnTo>
                    <a:pt x="171" y="369"/>
                  </a:lnTo>
                  <a:lnTo>
                    <a:pt x="172" y="372"/>
                  </a:lnTo>
                  <a:lnTo>
                    <a:pt x="173" y="373"/>
                  </a:lnTo>
                  <a:lnTo>
                    <a:pt x="174" y="373"/>
                  </a:lnTo>
                  <a:lnTo>
                    <a:pt x="176" y="377"/>
                  </a:lnTo>
                  <a:lnTo>
                    <a:pt x="178" y="380"/>
                  </a:lnTo>
                  <a:lnTo>
                    <a:pt x="179" y="380"/>
                  </a:lnTo>
                  <a:lnTo>
                    <a:pt x="180" y="382"/>
                  </a:lnTo>
                  <a:lnTo>
                    <a:pt x="184" y="385"/>
                  </a:lnTo>
                  <a:lnTo>
                    <a:pt x="188" y="389"/>
                  </a:lnTo>
                  <a:lnTo>
                    <a:pt x="190" y="391"/>
                  </a:lnTo>
                  <a:lnTo>
                    <a:pt x="191" y="394"/>
                  </a:lnTo>
                  <a:lnTo>
                    <a:pt x="190" y="396"/>
                  </a:lnTo>
                  <a:lnTo>
                    <a:pt x="190" y="397"/>
                  </a:lnTo>
                  <a:lnTo>
                    <a:pt x="191" y="397"/>
                  </a:lnTo>
                  <a:lnTo>
                    <a:pt x="192" y="397"/>
                  </a:lnTo>
                  <a:lnTo>
                    <a:pt x="192" y="398"/>
                  </a:lnTo>
                  <a:lnTo>
                    <a:pt x="193" y="398"/>
                  </a:lnTo>
                  <a:lnTo>
                    <a:pt x="192" y="399"/>
                  </a:lnTo>
                  <a:lnTo>
                    <a:pt x="191" y="400"/>
                  </a:lnTo>
                  <a:lnTo>
                    <a:pt x="193" y="402"/>
                  </a:lnTo>
                  <a:lnTo>
                    <a:pt x="194" y="405"/>
                  </a:lnTo>
                  <a:lnTo>
                    <a:pt x="194" y="406"/>
                  </a:lnTo>
                  <a:lnTo>
                    <a:pt x="192" y="407"/>
                  </a:lnTo>
                  <a:lnTo>
                    <a:pt x="190" y="407"/>
                  </a:lnTo>
                  <a:lnTo>
                    <a:pt x="188" y="407"/>
                  </a:lnTo>
                  <a:lnTo>
                    <a:pt x="187" y="407"/>
                  </a:lnTo>
                  <a:lnTo>
                    <a:pt x="186" y="408"/>
                  </a:lnTo>
                  <a:lnTo>
                    <a:pt x="186" y="409"/>
                  </a:lnTo>
                  <a:lnTo>
                    <a:pt x="182" y="410"/>
                  </a:lnTo>
                  <a:lnTo>
                    <a:pt x="179" y="411"/>
                  </a:lnTo>
                  <a:lnTo>
                    <a:pt x="178" y="413"/>
                  </a:lnTo>
                  <a:lnTo>
                    <a:pt x="176" y="415"/>
                  </a:lnTo>
                  <a:lnTo>
                    <a:pt x="173" y="418"/>
                  </a:lnTo>
                  <a:lnTo>
                    <a:pt x="170" y="420"/>
                  </a:lnTo>
                  <a:lnTo>
                    <a:pt x="164" y="421"/>
                  </a:lnTo>
                  <a:lnTo>
                    <a:pt x="158" y="419"/>
                  </a:lnTo>
                  <a:lnTo>
                    <a:pt x="151" y="417"/>
                  </a:lnTo>
                  <a:lnTo>
                    <a:pt x="146" y="414"/>
                  </a:lnTo>
                  <a:lnTo>
                    <a:pt x="146" y="413"/>
                  </a:lnTo>
                  <a:lnTo>
                    <a:pt x="147" y="413"/>
                  </a:lnTo>
                  <a:lnTo>
                    <a:pt x="148" y="412"/>
                  </a:lnTo>
                  <a:lnTo>
                    <a:pt x="148" y="411"/>
                  </a:lnTo>
                  <a:lnTo>
                    <a:pt x="147" y="411"/>
                  </a:lnTo>
                  <a:lnTo>
                    <a:pt x="146" y="409"/>
                  </a:lnTo>
                  <a:lnTo>
                    <a:pt x="145" y="407"/>
                  </a:lnTo>
                  <a:lnTo>
                    <a:pt x="141" y="403"/>
                  </a:lnTo>
                  <a:lnTo>
                    <a:pt x="137" y="401"/>
                  </a:lnTo>
                  <a:lnTo>
                    <a:pt x="136" y="397"/>
                  </a:lnTo>
                  <a:lnTo>
                    <a:pt x="135" y="392"/>
                  </a:lnTo>
                  <a:lnTo>
                    <a:pt x="132" y="390"/>
                  </a:lnTo>
                  <a:lnTo>
                    <a:pt x="129" y="388"/>
                  </a:lnTo>
                  <a:lnTo>
                    <a:pt x="130" y="387"/>
                  </a:lnTo>
                  <a:lnTo>
                    <a:pt x="130" y="385"/>
                  </a:lnTo>
                  <a:lnTo>
                    <a:pt x="126" y="377"/>
                  </a:lnTo>
                  <a:lnTo>
                    <a:pt x="121" y="368"/>
                  </a:lnTo>
                  <a:lnTo>
                    <a:pt x="118" y="367"/>
                  </a:lnTo>
                  <a:lnTo>
                    <a:pt x="117" y="366"/>
                  </a:lnTo>
                  <a:lnTo>
                    <a:pt x="116" y="364"/>
                  </a:lnTo>
                  <a:lnTo>
                    <a:pt x="116" y="363"/>
                  </a:lnTo>
                  <a:lnTo>
                    <a:pt x="114" y="362"/>
                  </a:lnTo>
                  <a:lnTo>
                    <a:pt x="112" y="361"/>
                  </a:lnTo>
                  <a:lnTo>
                    <a:pt x="111" y="363"/>
                  </a:lnTo>
                  <a:lnTo>
                    <a:pt x="110" y="366"/>
                  </a:lnTo>
                  <a:lnTo>
                    <a:pt x="109" y="367"/>
                  </a:lnTo>
                  <a:lnTo>
                    <a:pt x="106" y="372"/>
                  </a:lnTo>
                  <a:lnTo>
                    <a:pt x="105" y="376"/>
                  </a:lnTo>
                  <a:lnTo>
                    <a:pt x="103" y="383"/>
                  </a:lnTo>
                  <a:lnTo>
                    <a:pt x="101" y="388"/>
                  </a:lnTo>
                  <a:lnTo>
                    <a:pt x="100" y="394"/>
                  </a:lnTo>
                  <a:lnTo>
                    <a:pt x="98" y="398"/>
                  </a:lnTo>
                  <a:lnTo>
                    <a:pt x="97" y="402"/>
                  </a:lnTo>
                  <a:lnTo>
                    <a:pt x="97" y="407"/>
                  </a:lnTo>
                  <a:lnTo>
                    <a:pt x="95" y="408"/>
                  </a:lnTo>
                  <a:lnTo>
                    <a:pt x="95" y="409"/>
                  </a:lnTo>
                  <a:lnTo>
                    <a:pt x="94" y="412"/>
                  </a:lnTo>
                  <a:lnTo>
                    <a:pt x="94" y="415"/>
                  </a:lnTo>
                  <a:lnTo>
                    <a:pt x="93" y="417"/>
                  </a:lnTo>
                  <a:lnTo>
                    <a:pt x="92" y="418"/>
                  </a:lnTo>
                  <a:lnTo>
                    <a:pt x="90" y="426"/>
                  </a:lnTo>
                  <a:lnTo>
                    <a:pt x="88" y="434"/>
                  </a:lnTo>
                  <a:lnTo>
                    <a:pt x="85" y="432"/>
                  </a:lnTo>
                  <a:lnTo>
                    <a:pt x="82" y="430"/>
                  </a:lnTo>
                  <a:lnTo>
                    <a:pt x="79" y="430"/>
                  </a:lnTo>
                  <a:lnTo>
                    <a:pt x="76" y="429"/>
                  </a:lnTo>
                  <a:lnTo>
                    <a:pt x="74" y="425"/>
                  </a:lnTo>
                  <a:lnTo>
                    <a:pt x="73" y="421"/>
                  </a:lnTo>
                  <a:lnTo>
                    <a:pt x="73" y="419"/>
                  </a:lnTo>
                  <a:lnTo>
                    <a:pt x="74" y="417"/>
                  </a:lnTo>
                  <a:lnTo>
                    <a:pt x="74" y="413"/>
                  </a:lnTo>
                  <a:lnTo>
                    <a:pt x="75" y="409"/>
                  </a:lnTo>
                  <a:lnTo>
                    <a:pt x="76" y="405"/>
                  </a:lnTo>
                  <a:lnTo>
                    <a:pt x="78" y="400"/>
                  </a:lnTo>
                  <a:lnTo>
                    <a:pt x="79" y="396"/>
                  </a:lnTo>
                  <a:lnTo>
                    <a:pt x="80" y="391"/>
                  </a:lnTo>
                  <a:lnTo>
                    <a:pt x="82" y="385"/>
                  </a:lnTo>
                  <a:lnTo>
                    <a:pt x="86" y="379"/>
                  </a:lnTo>
                  <a:lnTo>
                    <a:pt x="86" y="377"/>
                  </a:lnTo>
                  <a:lnTo>
                    <a:pt x="87" y="374"/>
                  </a:lnTo>
                  <a:lnTo>
                    <a:pt x="88" y="374"/>
                  </a:lnTo>
                  <a:lnTo>
                    <a:pt x="89" y="372"/>
                  </a:lnTo>
                  <a:lnTo>
                    <a:pt x="90" y="369"/>
                  </a:lnTo>
                  <a:lnTo>
                    <a:pt x="91" y="364"/>
                  </a:lnTo>
                  <a:lnTo>
                    <a:pt x="93" y="360"/>
                  </a:lnTo>
                  <a:lnTo>
                    <a:pt x="94" y="356"/>
                  </a:lnTo>
                  <a:lnTo>
                    <a:pt x="95" y="353"/>
                  </a:lnTo>
                  <a:lnTo>
                    <a:pt x="98" y="347"/>
                  </a:lnTo>
                  <a:lnTo>
                    <a:pt x="99" y="339"/>
                  </a:lnTo>
                  <a:lnTo>
                    <a:pt x="99" y="331"/>
                  </a:lnTo>
                  <a:lnTo>
                    <a:pt x="97" y="327"/>
                  </a:lnTo>
                  <a:lnTo>
                    <a:pt x="95" y="327"/>
                  </a:lnTo>
                  <a:lnTo>
                    <a:pt x="95" y="329"/>
                  </a:lnTo>
                  <a:lnTo>
                    <a:pt x="93" y="330"/>
                  </a:lnTo>
                  <a:lnTo>
                    <a:pt x="93" y="331"/>
                  </a:lnTo>
                  <a:lnTo>
                    <a:pt x="92" y="332"/>
                  </a:lnTo>
                  <a:lnTo>
                    <a:pt x="91" y="334"/>
                  </a:lnTo>
                  <a:lnTo>
                    <a:pt x="90" y="337"/>
                  </a:lnTo>
                  <a:lnTo>
                    <a:pt x="89" y="338"/>
                  </a:lnTo>
                  <a:lnTo>
                    <a:pt x="89" y="339"/>
                  </a:lnTo>
                  <a:lnTo>
                    <a:pt x="86" y="342"/>
                  </a:lnTo>
                  <a:lnTo>
                    <a:pt x="82" y="344"/>
                  </a:lnTo>
                  <a:lnTo>
                    <a:pt x="79" y="348"/>
                  </a:lnTo>
                  <a:lnTo>
                    <a:pt x="76" y="352"/>
                  </a:lnTo>
                  <a:lnTo>
                    <a:pt x="75" y="353"/>
                  </a:lnTo>
                  <a:lnTo>
                    <a:pt x="74" y="354"/>
                  </a:lnTo>
                  <a:lnTo>
                    <a:pt x="73" y="354"/>
                  </a:lnTo>
                  <a:lnTo>
                    <a:pt x="71" y="354"/>
                  </a:lnTo>
                  <a:lnTo>
                    <a:pt x="69" y="356"/>
                  </a:lnTo>
                  <a:lnTo>
                    <a:pt x="68" y="359"/>
                  </a:lnTo>
                  <a:lnTo>
                    <a:pt x="66" y="360"/>
                  </a:lnTo>
                  <a:lnTo>
                    <a:pt x="64" y="361"/>
                  </a:lnTo>
                  <a:lnTo>
                    <a:pt x="63" y="362"/>
                  </a:lnTo>
                  <a:lnTo>
                    <a:pt x="62" y="363"/>
                  </a:lnTo>
                  <a:lnTo>
                    <a:pt x="60" y="363"/>
                  </a:lnTo>
                  <a:lnTo>
                    <a:pt x="59" y="363"/>
                  </a:lnTo>
                  <a:lnTo>
                    <a:pt x="57" y="364"/>
                  </a:lnTo>
                  <a:lnTo>
                    <a:pt x="56" y="365"/>
                  </a:lnTo>
                  <a:lnTo>
                    <a:pt x="54" y="366"/>
                  </a:lnTo>
                  <a:lnTo>
                    <a:pt x="53" y="366"/>
                  </a:lnTo>
                  <a:lnTo>
                    <a:pt x="48" y="369"/>
                  </a:lnTo>
                  <a:lnTo>
                    <a:pt x="44" y="374"/>
                  </a:lnTo>
                  <a:lnTo>
                    <a:pt x="41" y="375"/>
                  </a:lnTo>
                  <a:lnTo>
                    <a:pt x="36" y="376"/>
                  </a:lnTo>
                  <a:lnTo>
                    <a:pt x="34" y="377"/>
                  </a:lnTo>
                  <a:lnTo>
                    <a:pt x="32" y="379"/>
                  </a:lnTo>
                  <a:lnTo>
                    <a:pt x="30" y="379"/>
                  </a:lnTo>
                  <a:lnTo>
                    <a:pt x="29" y="380"/>
                  </a:lnTo>
                  <a:lnTo>
                    <a:pt x="29" y="379"/>
                  </a:lnTo>
                  <a:lnTo>
                    <a:pt x="27" y="376"/>
                  </a:lnTo>
                  <a:lnTo>
                    <a:pt x="25" y="371"/>
                  </a:lnTo>
                  <a:lnTo>
                    <a:pt x="25" y="368"/>
                  </a:lnTo>
                  <a:lnTo>
                    <a:pt x="27" y="365"/>
                  </a:lnTo>
                  <a:lnTo>
                    <a:pt x="23" y="364"/>
                  </a:lnTo>
                  <a:lnTo>
                    <a:pt x="22" y="363"/>
                  </a:lnTo>
                  <a:lnTo>
                    <a:pt x="22" y="362"/>
                  </a:lnTo>
                  <a:lnTo>
                    <a:pt x="22" y="361"/>
                  </a:lnTo>
                  <a:lnTo>
                    <a:pt x="21" y="359"/>
                  </a:lnTo>
                  <a:lnTo>
                    <a:pt x="20" y="356"/>
                  </a:lnTo>
                  <a:lnTo>
                    <a:pt x="21" y="353"/>
                  </a:lnTo>
                  <a:lnTo>
                    <a:pt x="23" y="352"/>
                  </a:lnTo>
                  <a:lnTo>
                    <a:pt x="24" y="349"/>
                  </a:lnTo>
                  <a:lnTo>
                    <a:pt x="25" y="347"/>
                  </a:lnTo>
                  <a:lnTo>
                    <a:pt x="29" y="344"/>
                  </a:lnTo>
                  <a:lnTo>
                    <a:pt x="31" y="342"/>
                  </a:lnTo>
                  <a:lnTo>
                    <a:pt x="32" y="339"/>
                  </a:lnTo>
                  <a:lnTo>
                    <a:pt x="33" y="336"/>
                  </a:lnTo>
                  <a:lnTo>
                    <a:pt x="36" y="336"/>
                  </a:lnTo>
                  <a:lnTo>
                    <a:pt x="39" y="334"/>
                  </a:lnTo>
                  <a:lnTo>
                    <a:pt x="40" y="334"/>
                  </a:lnTo>
                  <a:lnTo>
                    <a:pt x="41" y="333"/>
                  </a:lnTo>
                  <a:lnTo>
                    <a:pt x="44" y="333"/>
                  </a:lnTo>
                  <a:lnTo>
                    <a:pt x="47" y="332"/>
                  </a:lnTo>
                  <a:lnTo>
                    <a:pt x="48" y="332"/>
                  </a:lnTo>
                  <a:lnTo>
                    <a:pt x="48" y="331"/>
                  </a:lnTo>
                  <a:lnTo>
                    <a:pt x="52" y="330"/>
                  </a:lnTo>
                  <a:lnTo>
                    <a:pt x="54" y="329"/>
                  </a:lnTo>
                  <a:lnTo>
                    <a:pt x="59" y="328"/>
                  </a:lnTo>
                  <a:lnTo>
                    <a:pt x="63" y="324"/>
                  </a:lnTo>
                  <a:lnTo>
                    <a:pt x="53" y="321"/>
                  </a:lnTo>
                  <a:lnTo>
                    <a:pt x="42" y="320"/>
                  </a:lnTo>
                  <a:lnTo>
                    <a:pt x="40" y="319"/>
                  </a:lnTo>
                  <a:lnTo>
                    <a:pt x="37" y="318"/>
                  </a:lnTo>
                  <a:lnTo>
                    <a:pt x="36" y="319"/>
                  </a:lnTo>
                  <a:lnTo>
                    <a:pt x="35" y="319"/>
                  </a:lnTo>
                  <a:lnTo>
                    <a:pt x="31" y="318"/>
                  </a:lnTo>
                  <a:lnTo>
                    <a:pt x="27" y="317"/>
                  </a:lnTo>
                  <a:lnTo>
                    <a:pt x="20" y="316"/>
                  </a:lnTo>
                  <a:lnTo>
                    <a:pt x="13" y="315"/>
                  </a:lnTo>
                  <a:lnTo>
                    <a:pt x="12" y="313"/>
                  </a:lnTo>
                  <a:lnTo>
                    <a:pt x="11" y="310"/>
                  </a:lnTo>
                  <a:lnTo>
                    <a:pt x="9" y="310"/>
                  </a:lnTo>
                  <a:lnTo>
                    <a:pt x="8" y="310"/>
                  </a:lnTo>
                  <a:lnTo>
                    <a:pt x="6" y="308"/>
                  </a:lnTo>
                  <a:lnTo>
                    <a:pt x="2" y="306"/>
                  </a:lnTo>
                  <a:lnTo>
                    <a:pt x="1" y="305"/>
                  </a:lnTo>
                  <a:lnTo>
                    <a:pt x="0" y="305"/>
                  </a:lnTo>
                  <a:lnTo>
                    <a:pt x="2" y="303"/>
                  </a:lnTo>
                  <a:lnTo>
                    <a:pt x="6" y="302"/>
                  </a:lnTo>
                  <a:lnTo>
                    <a:pt x="7" y="299"/>
                  </a:lnTo>
                  <a:lnTo>
                    <a:pt x="8" y="297"/>
                  </a:lnTo>
                  <a:lnTo>
                    <a:pt x="12" y="295"/>
                  </a:lnTo>
                  <a:lnTo>
                    <a:pt x="17" y="294"/>
                  </a:lnTo>
                  <a:lnTo>
                    <a:pt x="25" y="291"/>
                  </a:lnTo>
                  <a:lnTo>
                    <a:pt x="35" y="290"/>
                  </a:lnTo>
                  <a:lnTo>
                    <a:pt x="37" y="290"/>
                  </a:lnTo>
                  <a:lnTo>
                    <a:pt x="39" y="291"/>
                  </a:lnTo>
                  <a:lnTo>
                    <a:pt x="40" y="290"/>
                  </a:lnTo>
                  <a:lnTo>
                    <a:pt x="41" y="290"/>
                  </a:lnTo>
                  <a:lnTo>
                    <a:pt x="44" y="290"/>
                  </a:lnTo>
                  <a:lnTo>
                    <a:pt x="47" y="291"/>
                  </a:lnTo>
                  <a:lnTo>
                    <a:pt x="50" y="291"/>
                  </a:lnTo>
                  <a:lnTo>
                    <a:pt x="52" y="291"/>
                  </a:lnTo>
                  <a:lnTo>
                    <a:pt x="55" y="291"/>
                  </a:lnTo>
                  <a:lnTo>
                    <a:pt x="58" y="292"/>
                  </a:lnTo>
                  <a:lnTo>
                    <a:pt x="63" y="293"/>
                  </a:lnTo>
                  <a:lnTo>
                    <a:pt x="67" y="293"/>
                  </a:lnTo>
                  <a:lnTo>
                    <a:pt x="68" y="294"/>
                  </a:lnTo>
                  <a:lnTo>
                    <a:pt x="70" y="295"/>
                  </a:lnTo>
                  <a:lnTo>
                    <a:pt x="71" y="294"/>
                  </a:lnTo>
                  <a:lnTo>
                    <a:pt x="73" y="294"/>
                  </a:lnTo>
                  <a:lnTo>
                    <a:pt x="74" y="294"/>
                  </a:lnTo>
                  <a:lnTo>
                    <a:pt x="76" y="295"/>
                  </a:lnTo>
                  <a:lnTo>
                    <a:pt x="76" y="294"/>
                  </a:lnTo>
                  <a:lnTo>
                    <a:pt x="77" y="294"/>
                  </a:lnTo>
                  <a:lnTo>
                    <a:pt x="78" y="294"/>
                  </a:lnTo>
                  <a:lnTo>
                    <a:pt x="80" y="294"/>
                  </a:lnTo>
                  <a:lnTo>
                    <a:pt x="83" y="295"/>
                  </a:lnTo>
                  <a:lnTo>
                    <a:pt x="87" y="295"/>
                  </a:lnTo>
                  <a:lnTo>
                    <a:pt x="89" y="295"/>
                  </a:lnTo>
                  <a:lnTo>
                    <a:pt x="90" y="296"/>
                  </a:lnTo>
                  <a:lnTo>
                    <a:pt x="91" y="295"/>
                  </a:lnTo>
                  <a:lnTo>
                    <a:pt x="92" y="295"/>
                  </a:lnTo>
                  <a:lnTo>
                    <a:pt x="95" y="296"/>
                  </a:lnTo>
                  <a:lnTo>
                    <a:pt x="99" y="297"/>
                  </a:lnTo>
                  <a:lnTo>
                    <a:pt x="100" y="298"/>
                  </a:lnTo>
                  <a:lnTo>
                    <a:pt x="101" y="298"/>
                  </a:lnTo>
                  <a:lnTo>
                    <a:pt x="103" y="290"/>
                  </a:lnTo>
                  <a:lnTo>
                    <a:pt x="103" y="281"/>
                  </a:lnTo>
                  <a:lnTo>
                    <a:pt x="94" y="278"/>
                  </a:lnTo>
                  <a:lnTo>
                    <a:pt x="85" y="274"/>
                  </a:lnTo>
                  <a:lnTo>
                    <a:pt x="82" y="274"/>
                  </a:lnTo>
                  <a:lnTo>
                    <a:pt x="81" y="274"/>
                  </a:lnTo>
                  <a:lnTo>
                    <a:pt x="77" y="274"/>
                  </a:lnTo>
                  <a:lnTo>
                    <a:pt x="74" y="273"/>
                  </a:lnTo>
                  <a:lnTo>
                    <a:pt x="73" y="274"/>
                  </a:lnTo>
                  <a:lnTo>
                    <a:pt x="70" y="274"/>
                  </a:lnTo>
                  <a:lnTo>
                    <a:pt x="63" y="272"/>
                  </a:lnTo>
                  <a:lnTo>
                    <a:pt x="55" y="270"/>
                  </a:lnTo>
                  <a:lnTo>
                    <a:pt x="54" y="269"/>
                  </a:lnTo>
                  <a:lnTo>
                    <a:pt x="53" y="267"/>
                  </a:lnTo>
                  <a:lnTo>
                    <a:pt x="46" y="264"/>
                  </a:lnTo>
                  <a:lnTo>
                    <a:pt x="41" y="261"/>
                  </a:lnTo>
                  <a:lnTo>
                    <a:pt x="41" y="260"/>
                  </a:lnTo>
                  <a:lnTo>
                    <a:pt x="40" y="260"/>
                  </a:lnTo>
                  <a:lnTo>
                    <a:pt x="39" y="259"/>
                  </a:lnTo>
                  <a:lnTo>
                    <a:pt x="34" y="256"/>
                  </a:lnTo>
                  <a:lnTo>
                    <a:pt x="30" y="251"/>
                  </a:lnTo>
                  <a:lnTo>
                    <a:pt x="32" y="251"/>
                  </a:lnTo>
                  <a:lnTo>
                    <a:pt x="35" y="252"/>
                  </a:lnTo>
                  <a:lnTo>
                    <a:pt x="37" y="251"/>
                  </a:lnTo>
                  <a:lnTo>
                    <a:pt x="40" y="250"/>
                  </a:lnTo>
                  <a:lnTo>
                    <a:pt x="41" y="251"/>
                  </a:lnTo>
                  <a:lnTo>
                    <a:pt x="42" y="251"/>
                  </a:lnTo>
                  <a:lnTo>
                    <a:pt x="43" y="250"/>
                  </a:lnTo>
                  <a:lnTo>
                    <a:pt x="44" y="250"/>
                  </a:lnTo>
                  <a:lnTo>
                    <a:pt x="46" y="250"/>
                  </a:lnTo>
                  <a:lnTo>
                    <a:pt x="48" y="250"/>
                  </a:lnTo>
                  <a:lnTo>
                    <a:pt x="51" y="251"/>
                  </a:lnTo>
                  <a:lnTo>
                    <a:pt x="53" y="251"/>
                  </a:lnTo>
                  <a:lnTo>
                    <a:pt x="62" y="254"/>
                  </a:lnTo>
                  <a:lnTo>
                    <a:pt x="71" y="255"/>
                  </a:lnTo>
                  <a:lnTo>
                    <a:pt x="76" y="256"/>
                  </a:lnTo>
                  <a:lnTo>
                    <a:pt x="79" y="257"/>
                  </a:lnTo>
                  <a:lnTo>
                    <a:pt x="80" y="256"/>
                  </a:lnTo>
                  <a:lnTo>
                    <a:pt x="81" y="256"/>
                  </a:lnTo>
                  <a:lnTo>
                    <a:pt x="85" y="257"/>
                  </a:lnTo>
                  <a:lnTo>
                    <a:pt x="89" y="258"/>
                  </a:lnTo>
                  <a:lnTo>
                    <a:pt x="99" y="260"/>
                  </a:lnTo>
                  <a:lnTo>
                    <a:pt x="109" y="260"/>
                  </a:lnTo>
                  <a:lnTo>
                    <a:pt x="111" y="252"/>
                  </a:lnTo>
                  <a:lnTo>
                    <a:pt x="113" y="245"/>
                  </a:lnTo>
                  <a:lnTo>
                    <a:pt x="114" y="239"/>
                  </a:lnTo>
                  <a:lnTo>
                    <a:pt x="116" y="233"/>
                  </a:lnTo>
                  <a:lnTo>
                    <a:pt x="106" y="231"/>
                  </a:lnTo>
                  <a:lnTo>
                    <a:pt x="95" y="229"/>
                  </a:lnTo>
                  <a:lnTo>
                    <a:pt x="95" y="231"/>
                  </a:lnTo>
                  <a:lnTo>
                    <a:pt x="94" y="231"/>
                  </a:lnTo>
                  <a:lnTo>
                    <a:pt x="90" y="229"/>
                  </a:lnTo>
                  <a:lnTo>
                    <a:pt x="87" y="229"/>
                  </a:lnTo>
                  <a:lnTo>
                    <a:pt x="82" y="229"/>
                  </a:lnTo>
                  <a:lnTo>
                    <a:pt x="78" y="229"/>
                  </a:lnTo>
                  <a:lnTo>
                    <a:pt x="76" y="228"/>
                  </a:lnTo>
                  <a:lnTo>
                    <a:pt x="74" y="228"/>
                  </a:lnTo>
                  <a:lnTo>
                    <a:pt x="71" y="228"/>
                  </a:lnTo>
                  <a:lnTo>
                    <a:pt x="69" y="228"/>
                  </a:lnTo>
                  <a:lnTo>
                    <a:pt x="66" y="228"/>
                  </a:lnTo>
                  <a:lnTo>
                    <a:pt x="63" y="227"/>
                  </a:lnTo>
                  <a:lnTo>
                    <a:pt x="55" y="227"/>
                  </a:lnTo>
                  <a:lnTo>
                    <a:pt x="46" y="225"/>
                  </a:lnTo>
                  <a:lnTo>
                    <a:pt x="37" y="223"/>
                  </a:lnTo>
                  <a:lnTo>
                    <a:pt x="30" y="220"/>
                  </a:lnTo>
                  <a:lnTo>
                    <a:pt x="32" y="217"/>
                  </a:lnTo>
                  <a:lnTo>
                    <a:pt x="32" y="214"/>
                  </a:lnTo>
                  <a:lnTo>
                    <a:pt x="33" y="213"/>
                  </a:lnTo>
                  <a:lnTo>
                    <a:pt x="41" y="212"/>
                  </a:lnTo>
                  <a:lnTo>
                    <a:pt x="48" y="212"/>
                  </a:lnTo>
                  <a:lnTo>
                    <a:pt x="53" y="213"/>
                  </a:lnTo>
                  <a:lnTo>
                    <a:pt x="58" y="214"/>
                  </a:lnTo>
                  <a:lnTo>
                    <a:pt x="60" y="214"/>
                  </a:lnTo>
                  <a:lnTo>
                    <a:pt x="64" y="214"/>
                  </a:lnTo>
                  <a:lnTo>
                    <a:pt x="68" y="215"/>
                  </a:lnTo>
                  <a:lnTo>
                    <a:pt x="71" y="215"/>
                  </a:lnTo>
                  <a:lnTo>
                    <a:pt x="73" y="214"/>
                  </a:lnTo>
                  <a:lnTo>
                    <a:pt x="74" y="214"/>
                  </a:lnTo>
                  <a:lnTo>
                    <a:pt x="75" y="214"/>
                  </a:lnTo>
                  <a:lnTo>
                    <a:pt x="76" y="215"/>
                  </a:lnTo>
                  <a:lnTo>
                    <a:pt x="83" y="215"/>
                  </a:lnTo>
                  <a:lnTo>
                    <a:pt x="91" y="217"/>
                  </a:lnTo>
                  <a:lnTo>
                    <a:pt x="93" y="216"/>
                  </a:lnTo>
                  <a:lnTo>
                    <a:pt x="98" y="216"/>
                  </a:lnTo>
                  <a:lnTo>
                    <a:pt x="99" y="216"/>
                  </a:lnTo>
                  <a:lnTo>
                    <a:pt x="100" y="217"/>
                  </a:lnTo>
                  <a:lnTo>
                    <a:pt x="101" y="216"/>
                  </a:lnTo>
                  <a:lnTo>
                    <a:pt x="102" y="216"/>
                  </a:lnTo>
                  <a:lnTo>
                    <a:pt x="103" y="217"/>
                  </a:lnTo>
                  <a:lnTo>
                    <a:pt x="105" y="219"/>
                  </a:lnTo>
                  <a:lnTo>
                    <a:pt x="108" y="219"/>
                  </a:lnTo>
                  <a:lnTo>
                    <a:pt x="109" y="217"/>
                  </a:lnTo>
                  <a:lnTo>
                    <a:pt x="111" y="219"/>
                  </a:lnTo>
                  <a:lnTo>
                    <a:pt x="113" y="219"/>
                  </a:lnTo>
                  <a:lnTo>
                    <a:pt x="116" y="219"/>
                  </a:lnTo>
                  <a:lnTo>
                    <a:pt x="120" y="217"/>
                  </a:lnTo>
                  <a:lnTo>
                    <a:pt x="121" y="215"/>
                  </a:lnTo>
                  <a:lnTo>
                    <a:pt x="121" y="212"/>
                  </a:lnTo>
                  <a:lnTo>
                    <a:pt x="120" y="211"/>
                  </a:lnTo>
                  <a:lnTo>
                    <a:pt x="120" y="210"/>
                  </a:lnTo>
                  <a:lnTo>
                    <a:pt x="121" y="208"/>
                  </a:lnTo>
                  <a:lnTo>
                    <a:pt x="125" y="203"/>
                  </a:lnTo>
                  <a:lnTo>
                    <a:pt x="130" y="200"/>
                  </a:lnTo>
                  <a:lnTo>
                    <a:pt x="134" y="199"/>
                  </a:lnTo>
                  <a:lnTo>
                    <a:pt x="137" y="199"/>
                  </a:lnTo>
                  <a:lnTo>
                    <a:pt x="140" y="199"/>
                  </a:lnTo>
                  <a:lnTo>
                    <a:pt x="144" y="194"/>
                  </a:lnTo>
                  <a:lnTo>
                    <a:pt x="148" y="191"/>
                  </a:lnTo>
                  <a:lnTo>
                    <a:pt x="152" y="190"/>
                  </a:lnTo>
                  <a:lnTo>
                    <a:pt x="157" y="188"/>
                  </a:lnTo>
                  <a:lnTo>
                    <a:pt x="159" y="187"/>
                  </a:lnTo>
                  <a:lnTo>
                    <a:pt x="160" y="186"/>
                  </a:lnTo>
                  <a:lnTo>
                    <a:pt x="162" y="186"/>
                  </a:lnTo>
                  <a:lnTo>
                    <a:pt x="164" y="186"/>
                  </a:lnTo>
                  <a:lnTo>
                    <a:pt x="166" y="185"/>
                  </a:lnTo>
                  <a:lnTo>
                    <a:pt x="168" y="184"/>
                  </a:lnTo>
                  <a:lnTo>
                    <a:pt x="169" y="184"/>
                  </a:lnTo>
                  <a:lnTo>
                    <a:pt x="170" y="185"/>
                  </a:lnTo>
                  <a:lnTo>
                    <a:pt x="172" y="184"/>
                  </a:lnTo>
                  <a:lnTo>
                    <a:pt x="173" y="181"/>
                  </a:lnTo>
                  <a:lnTo>
                    <a:pt x="178" y="181"/>
                  </a:lnTo>
                  <a:lnTo>
                    <a:pt x="181" y="180"/>
                  </a:lnTo>
                  <a:lnTo>
                    <a:pt x="182" y="179"/>
                  </a:lnTo>
                  <a:lnTo>
                    <a:pt x="183" y="179"/>
                  </a:lnTo>
                  <a:lnTo>
                    <a:pt x="196" y="177"/>
                  </a:lnTo>
                  <a:lnTo>
                    <a:pt x="208" y="174"/>
                  </a:lnTo>
                  <a:close/>
                  <a:moveTo>
                    <a:pt x="137" y="203"/>
                  </a:moveTo>
                  <a:lnTo>
                    <a:pt x="136" y="204"/>
                  </a:lnTo>
                  <a:lnTo>
                    <a:pt x="135" y="204"/>
                  </a:lnTo>
                  <a:lnTo>
                    <a:pt x="135" y="205"/>
                  </a:lnTo>
                  <a:lnTo>
                    <a:pt x="136" y="205"/>
                  </a:lnTo>
                  <a:lnTo>
                    <a:pt x="137" y="205"/>
                  </a:lnTo>
                  <a:lnTo>
                    <a:pt x="137" y="207"/>
                  </a:lnTo>
                  <a:lnTo>
                    <a:pt x="138" y="205"/>
                  </a:lnTo>
                  <a:lnTo>
                    <a:pt x="138" y="204"/>
                  </a:lnTo>
                  <a:lnTo>
                    <a:pt x="137" y="203"/>
                  </a:lnTo>
                  <a:close/>
                  <a:moveTo>
                    <a:pt x="128" y="211"/>
                  </a:moveTo>
                  <a:lnTo>
                    <a:pt x="128" y="211"/>
                  </a:lnTo>
                  <a:lnTo>
                    <a:pt x="128" y="212"/>
                  </a:lnTo>
                  <a:lnTo>
                    <a:pt x="129" y="212"/>
                  </a:lnTo>
                  <a:lnTo>
                    <a:pt x="129" y="211"/>
                  </a:lnTo>
                  <a:lnTo>
                    <a:pt x="128" y="211"/>
                  </a:lnTo>
                  <a:close/>
                  <a:moveTo>
                    <a:pt x="66" y="305"/>
                  </a:moveTo>
                  <a:lnTo>
                    <a:pt x="66" y="305"/>
                  </a:lnTo>
                  <a:lnTo>
                    <a:pt x="66" y="306"/>
                  </a:lnTo>
                  <a:lnTo>
                    <a:pt x="66" y="305"/>
                  </a:lnTo>
                  <a:lnTo>
                    <a:pt x="67" y="305"/>
                  </a:lnTo>
                  <a:lnTo>
                    <a:pt x="66" y="305"/>
                  </a:lnTo>
                  <a:close/>
                </a:path>
              </a:pathLst>
            </a:custGeom>
            <a:solidFill>
              <a:srgbClr val="2C5882"/>
            </a:solidFill>
            <a:ln w="9525">
              <a:noFill/>
              <a:round/>
            </a:ln>
          </p:spPr>
          <p:txBody>
            <a:bodyPr/>
            <a:lstStyle/>
            <a:p>
              <a:endParaRPr lang="zh-CN" altLang="en-US"/>
            </a:p>
          </p:txBody>
        </p:sp>
        <p:sp>
          <p:nvSpPr>
            <p:cNvPr id="50196" name="Freeform 72"/>
            <p:cNvSpPr>
              <a:spLocks noEditPoints="1"/>
            </p:cNvSpPr>
            <p:nvPr/>
          </p:nvSpPr>
          <p:spPr bwMode="auto">
            <a:xfrm>
              <a:off x="194" y="213"/>
              <a:ext cx="137" cy="109"/>
            </a:xfrm>
            <a:custGeom>
              <a:avLst/>
              <a:gdLst>
                <a:gd name="T0" fmla="*/ 0 w 411"/>
                <a:gd name="T1" fmla="*/ 0 h 325"/>
                <a:gd name="T2" fmla="*/ 0 w 411"/>
                <a:gd name="T3" fmla="*/ 0 h 325"/>
                <a:gd name="T4" fmla="*/ 0 w 411"/>
                <a:gd name="T5" fmla="*/ 0 h 325"/>
                <a:gd name="T6" fmla="*/ 0 w 411"/>
                <a:gd name="T7" fmla="*/ 0 h 325"/>
                <a:gd name="T8" fmla="*/ 0 w 411"/>
                <a:gd name="T9" fmla="*/ 0 h 325"/>
                <a:gd name="T10" fmla="*/ 0 w 411"/>
                <a:gd name="T11" fmla="*/ 0 h 325"/>
                <a:gd name="T12" fmla="*/ 0 w 411"/>
                <a:gd name="T13" fmla="*/ 0 h 325"/>
                <a:gd name="T14" fmla="*/ 0 w 411"/>
                <a:gd name="T15" fmla="*/ 0 h 325"/>
                <a:gd name="T16" fmla="*/ 0 w 411"/>
                <a:gd name="T17" fmla="*/ 0 h 325"/>
                <a:gd name="T18" fmla="*/ 0 w 411"/>
                <a:gd name="T19" fmla="*/ 0 h 325"/>
                <a:gd name="T20" fmla="*/ 0 w 411"/>
                <a:gd name="T21" fmla="*/ 0 h 325"/>
                <a:gd name="T22" fmla="*/ 0 w 411"/>
                <a:gd name="T23" fmla="*/ 0 h 325"/>
                <a:gd name="T24" fmla="*/ 0 w 411"/>
                <a:gd name="T25" fmla="*/ 0 h 325"/>
                <a:gd name="T26" fmla="*/ 0 w 411"/>
                <a:gd name="T27" fmla="*/ 0 h 325"/>
                <a:gd name="T28" fmla="*/ 0 w 411"/>
                <a:gd name="T29" fmla="*/ 0 h 325"/>
                <a:gd name="T30" fmla="*/ 0 w 411"/>
                <a:gd name="T31" fmla="*/ 0 h 325"/>
                <a:gd name="T32" fmla="*/ 0 w 411"/>
                <a:gd name="T33" fmla="*/ 0 h 325"/>
                <a:gd name="T34" fmla="*/ 0 w 411"/>
                <a:gd name="T35" fmla="*/ 0 h 325"/>
                <a:gd name="T36" fmla="*/ 0 w 411"/>
                <a:gd name="T37" fmla="*/ 0 h 325"/>
                <a:gd name="T38" fmla="*/ 0 w 411"/>
                <a:gd name="T39" fmla="*/ 0 h 325"/>
                <a:gd name="T40" fmla="*/ 0 w 411"/>
                <a:gd name="T41" fmla="*/ 0 h 325"/>
                <a:gd name="T42" fmla="*/ 0 w 411"/>
                <a:gd name="T43" fmla="*/ 0 h 325"/>
                <a:gd name="T44" fmla="*/ 0 w 411"/>
                <a:gd name="T45" fmla="*/ 0 h 325"/>
                <a:gd name="T46" fmla="*/ 0 w 411"/>
                <a:gd name="T47" fmla="*/ 0 h 325"/>
                <a:gd name="T48" fmla="*/ 0 w 411"/>
                <a:gd name="T49" fmla="*/ 0 h 325"/>
                <a:gd name="T50" fmla="*/ 0 w 411"/>
                <a:gd name="T51" fmla="*/ 0 h 325"/>
                <a:gd name="T52" fmla="*/ 0 w 411"/>
                <a:gd name="T53" fmla="*/ 0 h 325"/>
                <a:gd name="T54" fmla="*/ 0 w 411"/>
                <a:gd name="T55" fmla="*/ 0 h 325"/>
                <a:gd name="T56" fmla="*/ 0 w 411"/>
                <a:gd name="T57" fmla="*/ 0 h 325"/>
                <a:gd name="T58" fmla="*/ 0 w 411"/>
                <a:gd name="T59" fmla="*/ 0 h 325"/>
                <a:gd name="T60" fmla="*/ 0 w 411"/>
                <a:gd name="T61" fmla="*/ 0 h 325"/>
                <a:gd name="T62" fmla="*/ 1 w 411"/>
                <a:gd name="T63" fmla="*/ 0 h 325"/>
                <a:gd name="T64" fmla="*/ 1 w 411"/>
                <a:gd name="T65" fmla="*/ 0 h 325"/>
                <a:gd name="T66" fmla="*/ 1 w 411"/>
                <a:gd name="T67" fmla="*/ 0 h 325"/>
                <a:gd name="T68" fmla="*/ 0 w 411"/>
                <a:gd name="T69" fmla="*/ 0 h 325"/>
                <a:gd name="T70" fmla="*/ 0 w 411"/>
                <a:gd name="T71" fmla="*/ 0 h 325"/>
                <a:gd name="T72" fmla="*/ 0 w 411"/>
                <a:gd name="T73" fmla="*/ 0 h 325"/>
                <a:gd name="T74" fmla="*/ 0 w 411"/>
                <a:gd name="T75" fmla="*/ 0 h 325"/>
                <a:gd name="T76" fmla="*/ 0 w 411"/>
                <a:gd name="T77" fmla="*/ 0 h 325"/>
                <a:gd name="T78" fmla="*/ 0 w 411"/>
                <a:gd name="T79" fmla="*/ 0 h 325"/>
                <a:gd name="T80" fmla="*/ 0 w 411"/>
                <a:gd name="T81" fmla="*/ 0 h 325"/>
                <a:gd name="T82" fmla="*/ 0 w 411"/>
                <a:gd name="T83" fmla="*/ 0 h 325"/>
                <a:gd name="T84" fmla="*/ 0 w 411"/>
                <a:gd name="T85" fmla="*/ 0 h 325"/>
                <a:gd name="T86" fmla="*/ 0 w 411"/>
                <a:gd name="T87" fmla="*/ 0 h 325"/>
                <a:gd name="T88" fmla="*/ 0 w 411"/>
                <a:gd name="T89" fmla="*/ 0 h 325"/>
                <a:gd name="T90" fmla="*/ 0 w 411"/>
                <a:gd name="T91" fmla="*/ 0 h 325"/>
                <a:gd name="T92" fmla="*/ 0 w 411"/>
                <a:gd name="T93" fmla="*/ 0 h 325"/>
                <a:gd name="T94" fmla="*/ 0 w 411"/>
                <a:gd name="T95" fmla="*/ 0 h 325"/>
                <a:gd name="T96" fmla="*/ 0 w 411"/>
                <a:gd name="T97" fmla="*/ 0 h 325"/>
                <a:gd name="T98" fmla="*/ 0 w 411"/>
                <a:gd name="T99" fmla="*/ 0 h 325"/>
                <a:gd name="T100" fmla="*/ 0 w 411"/>
                <a:gd name="T101" fmla="*/ 0 h 325"/>
                <a:gd name="T102" fmla="*/ 0 w 411"/>
                <a:gd name="T103" fmla="*/ 0 h 325"/>
                <a:gd name="T104" fmla="*/ 0 w 411"/>
                <a:gd name="T105" fmla="*/ 0 h 325"/>
                <a:gd name="T106" fmla="*/ 0 w 411"/>
                <a:gd name="T107" fmla="*/ 0 h 325"/>
                <a:gd name="T108" fmla="*/ 0 w 411"/>
                <a:gd name="T109" fmla="*/ 0 h 325"/>
                <a:gd name="T110" fmla="*/ 0 w 411"/>
                <a:gd name="T111" fmla="*/ 0 h 325"/>
                <a:gd name="T112" fmla="*/ 0 w 411"/>
                <a:gd name="T113" fmla="*/ 0 h 325"/>
                <a:gd name="T114" fmla="*/ 0 w 411"/>
                <a:gd name="T115" fmla="*/ 0 h 325"/>
                <a:gd name="T116" fmla="*/ 0 w 411"/>
                <a:gd name="T117" fmla="*/ 0 h 325"/>
                <a:gd name="T118" fmla="*/ 0 w 411"/>
                <a:gd name="T119" fmla="*/ 0 h 325"/>
                <a:gd name="T120" fmla="*/ 0 w 411"/>
                <a:gd name="T121" fmla="*/ 0 h 325"/>
                <a:gd name="T122" fmla="*/ 0 w 411"/>
                <a:gd name="T123" fmla="*/ 0 h 325"/>
                <a:gd name="T124" fmla="*/ 0 w 411"/>
                <a:gd name="T125" fmla="*/ 0 h 32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11"/>
                <a:gd name="T190" fmla="*/ 0 h 325"/>
                <a:gd name="T191" fmla="*/ 411 w 411"/>
                <a:gd name="T192" fmla="*/ 325 h 32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11" h="325">
                  <a:moveTo>
                    <a:pt x="0" y="87"/>
                  </a:moveTo>
                  <a:lnTo>
                    <a:pt x="1" y="86"/>
                  </a:lnTo>
                  <a:lnTo>
                    <a:pt x="3" y="84"/>
                  </a:lnTo>
                  <a:lnTo>
                    <a:pt x="9" y="86"/>
                  </a:lnTo>
                  <a:lnTo>
                    <a:pt x="13" y="90"/>
                  </a:lnTo>
                  <a:lnTo>
                    <a:pt x="16" y="90"/>
                  </a:lnTo>
                  <a:lnTo>
                    <a:pt x="20" y="90"/>
                  </a:lnTo>
                  <a:lnTo>
                    <a:pt x="23" y="92"/>
                  </a:lnTo>
                  <a:lnTo>
                    <a:pt x="26" y="94"/>
                  </a:lnTo>
                  <a:lnTo>
                    <a:pt x="26" y="95"/>
                  </a:lnTo>
                  <a:lnTo>
                    <a:pt x="26" y="96"/>
                  </a:lnTo>
                  <a:lnTo>
                    <a:pt x="25" y="97"/>
                  </a:lnTo>
                  <a:lnTo>
                    <a:pt x="24" y="98"/>
                  </a:lnTo>
                  <a:lnTo>
                    <a:pt x="24" y="99"/>
                  </a:lnTo>
                  <a:lnTo>
                    <a:pt x="27" y="99"/>
                  </a:lnTo>
                  <a:lnTo>
                    <a:pt x="30" y="99"/>
                  </a:lnTo>
                  <a:lnTo>
                    <a:pt x="33" y="102"/>
                  </a:lnTo>
                  <a:lnTo>
                    <a:pt x="35" y="104"/>
                  </a:lnTo>
                  <a:lnTo>
                    <a:pt x="37" y="105"/>
                  </a:lnTo>
                  <a:lnTo>
                    <a:pt x="41" y="106"/>
                  </a:lnTo>
                  <a:lnTo>
                    <a:pt x="42" y="107"/>
                  </a:lnTo>
                  <a:lnTo>
                    <a:pt x="43" y="108"/>
                  </a:lnTo>
                  <a:lnTo>
                    <a:pt x="44" y="108"/>
                  </a:lnTo>
                  <a:lnTo>
                    <a:pt x="46" y="108"/>
                  </a:lnTo>
                  <a:lnTo>
                    <a:pt x="48" y="109"/>
                  </a:lnTo>
                  <a:lnTo>
                    <a:pt x="50" y="111"/>
                  </a:lnTo>
                  <a:lnTo>
                    <a:pt x="56" y="115"/>
                  </a:lnTo>
                  <a:lnTo>
                    <a:pt x="62" y="119"/>
                  </a:lnTo>
                  <a:lnTo>
                    <a:pt x="63" y="121"/>
                  </a:lnTo>
                  <a:lnTo>
                    <a:pt x="65" y="124"/>
                  </a:lnTo>
                  <a:lnTo>
                    <a:pt x="68" y="125"/>
                  </a:lnTo>
                  <a:lnTo>
                    <a:pt x="71" y="126"/>
                  </a:lnTo>
                  <a:lnTo>
                    <a:pt x="72" y="127"/>
                  </a:lnTo>
                  <a:lnTo>
                    <a:pt x="73" y="128"/>
                  </a:lnTo>
                  <a:lnTo>
                    <a:pt x="79" y="131"/>
                  </a:lnTo>
                  <a:lnTo>
                    <a:pt x="83" y="134"/>
                  </a:lnTo>
                  <a:lnTo>
                    <a:pt x="84" y="136"/>
                  </a:lnTo>
                  <a:lnTo>
                    <a:pt x="86" y="137"/>
                  </a:lnTo>
                  <a:lnTo>
                    <a:pt x="88" y="136"/>
                  </a:lnTo>
                  <a:lnTo>
                    <a:pt x="88" y="133"/>
                  </a:lnTo>
                  <a:lnTo>
                    <a:pt x="89" y="132"/>
                  </a:lnTo>
                  <a:lnTo>
                    <a:pt x="90" y="131"/>
                  </a:lnTo>
                  <a:lnTo>
                    <a:pt x="91" y="129"/>
                  </a:lnTo>
                  <a:lnTo>
                    <a:pt x="92" y="127"/>
                  </a:lnTo>
                  <a:lnTo>
                    <a:pt x="93" y="122"/>
                  </a:lnTo>
                  <a:lnTo>
                    <a:pt x="93" y="117"/>
                  </a:lnTo>
                  <a:lnTo>
                    <a:pt x="90" y="111"/>
                  </a:lnTo>
                  <a:lnTo>
                    <a:pt x="84" y="107"/>
                  </a:lnTo>
                  <a:lnTo>
                    <a:pt x="78" y="104"/>
                  </a:lnTo>
                  <a:lnTo>
                    <a:pt x="72" y="102"/>
                  </a:lnTo>
                  <a:lnTo>
                    <a:pt x="68" y="101"/>
                  </a:lnTo>
                  <a:lnTo>
                    <a:pt x="65" y="98"/>
                  </a:lnTo>
                  <a:lnTo>
                    <a:pt x="65" y="97"/>
                  </a:lnTo>
                  <a:lnTo>
                    <a:pt x="66" y="97"/>
                  </a:lnTo>
                  <a:lnTo>
                    <a:pt x="67" y="97"/>
                  </a:lnTo>
                  <a:lnTo>
                    <a:pt x="68" y="97"/>
                  </a:lnTo>
                  <a:lnTo>
                    <a:pt x="69" y="98"/>
                  </a:lnTo>
                  <a:lnTo>
                    <a:pt x="70" y="98"/>
                  </a:lnTo>
                  <a:lnTo>
                    <a:pt x="71" y="98"/>
                  </a:lnTo>
                  <a:lnTo>
                    <a:pt x="72" y="97"/>
                  </a:lnTo>
                  <a:lnTo>
                    <a:pt x="74" y="97"/>
                  </a:lnTo>
                  <a:lnTo>
                    <a:pt x="76" y="97"/>
                  </a:lnTo>
                  <a:lnTo>
                    <a:pt x="78" y="97"/>
                  </a:lnTo>
                  <a:lnTo>
                    <a:pt x="79" y="97"/>
                  </a:lnTo>
                  <a:lnTo>
                    <a:pt x="82" y="97"/>
                  </a:lnTo>
                  <a:lnTo>
                    <a:pt x="85" y="98"/>
                  </a:lnTo>
                  <a:lnTo>
                    <a:pt x="85" y="99"/>
                  </a:lnTo>
                  <a:lnTo>
                    <a:pt x="85" y="101"/>
                  </a:lnTo>
                  <a:lnTo>
                    <a:pt x="86" y="101"/>
                  </a:lnTo>
                  <a:lnTo>
                    <a:pt x="88" y="99"/>
                  </a:lnTo>
                  <a:lnTo>
                    <a:pt x="90" y="99"/>
                  </a:lnTo>
                  <a:lnTo>
                    <a:pt x="93" y="102"/>
                  </a:lnTo>
                  <a:lnTo>
                    <a:pt x="97" y="103"/>
                  </a:lnTo>
                  <a:lnTo>
                    <a:pt x="100" y="101"/>
                  </a:lnTo>
                  <a:lnTo>
                    <a:pt x="102" y="99"/>
                  </a:lnTo>
                  <a:lnTo>
                    <a:pt x="104" y="98"/>
                  </a:lnTo>
                  <a:lnTo>
                    <a:pt x="106" y="98"/>
                  </a:lnTo>
                  <a:lnTo>
                    <a:pt x="106" y="99"/>
                  </a:lnTo>
                  <a:lnTo>
                    <a:pt x="106" y="101"/>
                  </a:lnTo>
                  <a:lnTo>
                    <a:pt x="108" y="103"/>
                  </a:lnTo>
                  <a:lnTo>
                    <a:pt x="111" y="104"/>
                  </a:lnTo>
                  <a:lnTo>
                    <a:pt x="113" y="105"/>
                  </a:lnTo>
                  <a:lnTo>
                    <a:pt x="114" y="106"/>
                  </a:lnTo>
                  <a:lnTo>
                    <a:pt x="116" y="107"/>
                  </a:lnTo>
                  <a:lnTo>
                    <a:pt x="116" y="109"/>
                  </a:lnTo>
                  <a:lnTo>
                    <a:pt x="114" y="113"/>
                  </a:lnTo>
                  <a:lnTo>
                    <a:pt x="113" y="116"/>
                  </a:lnTo>
                  <a:lnTo>
                    <a:pt x="112" y="120"/>
                  </a:lnTo>
                  <a:lnTo>
                    <a:pt x="111" y="125"/>
                  </a:lnTo>
                  <a:lnTo>
                    <a:pt x="109" y="127"/>
                  </a:lnTo>
                  <a:lnTo>
                    <a:pt x="109" y="128"/>
                  </a:lnTo>
                  <a:lnTo>
                    <a:pt x="109" y="129"/>
                  </a:lnTo>
                  <a:lnTo>
                    <a:pt x="109" y="130"/>
                  </a:lnTo>
                  <a:lnTo>
                    <a:pt x="108" y="131"/>
                  </a:lnTo>
                  <a:lnTo>
                    <a:pt x="108" y="132"/>
                  </a:lnTo>
                  <a:lnTo>
                    <a:pt x="108" y="133"/>
                  </a:lnTo>
                  <a:lnTo>
                    <a:pt x="108" y="134"/>
                  </a:lnTo>
                  <a:lnTo>
                    <a:pt x="106" y="141"/>
                  </a:lnTo>
                  <a:lnTo>
                    <a:pt x="105" y="147"/>
                  </a:lnTo>
                  <a:lnTo>
                    <a:pt x="106" y="147"/>
                  </a:lnTo>
                  <a:lnTo>
                    <a:pt x="107" y="147"/>
                  </a:lnTo>
                  <a:lnTo>
                    <a:pt x="111" y="150"/>
                  </a:lnTo>
                  <a:lnTo>
                    <a:pt x="113" y="152"/>
                  </a:lnTo>
                  <a:lnTo>
                    <a:pt x="112" y="153"/>
                  </a:lnTo>
                  <a:lnTo>
                    <a:pt x="111" y="154"/>
                  </a:lnTo>
                  <a:lnTo>
                    <a:pt x="111" y="155"/>
                  </a:lnTo>
                  <a:lnTo>
                    <a:pt x="113" y="159"/>
                  </a:lnTo>
                  <a:lnTo>
                    <a:pt x="115" y="163"/>
                  </a:lnTo>
                  <a:lnTo>
                    <a:pt x="115" y="164"/>
                  </a:lnTo>
                  <a:lnTo>
                    <a:pt x="112" y="163"/>
                  </a:lnTo>
                  <a:lnTo>
                    <a:pt x="109" y="161"/>
                  </a:lnTo>
                  <a:lnTo>
                    <a:pt x="107" y="162"/>
                  </a:lnTo>
                  <a:lnTo>
                    <a:pt x="105" y="162"/>
                  </a:lnTo>
                  <a:lnTo>
                    <a:pt x="105" y="163"/>
                  </a:lnTo>
                  <a:lnTo>
                    <a:pt x="105" y="164"/>
                  </a:lnTo>
                  <a:lnTo>
                    <a:pt x="105" y="165"/>
                  </a:lnTo>
                  <a:lnTo>
                    <a:pt x="103" y="164"/>
                  </a:lnTo>
                  <a:lnTo>
                    <a:pt x="101" y="163"/>
                  </a:lnTo>
                  <a:lnTo>
                    <a:pt x="100" y="163"/>
                  </a:lnTo>
                  <a:lnTo>
                    <a:pt x="95" y="168"/>
                  </a:lnTo>
                  <a:lnTo>
                    <a:pt x="95" y="171"/>
                  </a:lnTo>
                  <a:lnTo>
                    <a:pt x="96" y="172"/>
                  </a:lnTo>
                  <a:lnTo>
                    <a:pt x="95" y="174"/>
                  </a:lnTo>
                  <a:lnTo>
                    <a:pt x="94" y="176"/>
                  </a:lnTo>
                  <a:lnTo>
                    <a:pt x="94" y="178"/>
                  </a:lnTo>
                  <a:lnTo>
                    <a:pt x="94" y="179"/>
                  </a:lnTo>
                  <a:lnTo>
                    <a:pt x="93" y="180"/>
                  </a:lnTo>
                  <a:lnTo>
                    <a:pt x="92" y="182"/>
                  </a:lnTo>
                  <a:lnTo>
                    <a:pt x="92" y="183"/>
                  </a:lnTo>
                  <a:lnTo>
                    <a:pt x="93" y="183"/>
                  </a:lnTo>
                  <a:lnTo>
                    <a:pt x="92" y="184"/>
                  </a:lnTo>
                  <a:lnTo>
                    <a:pt x="91" y="185"/>
                  </a:lnTo>
                  <a:lnTo>
                    <a:pt x="89" y="190"/>
                  </a:lnTo>
                  <a:lnTo>
                    <a:pt x="86" y="195"/>
                  </a:lnTo>
                  <a:lnTo>
                    <a:pt x="84" y="197"/>
                  </a:lnTo>
                  <a:lnTo>
                    <a:pt x="83" y="198"/>
                  </a:lnTo>
                  <a:lnTo>
                    <a:pt x="83" y="199"/>
                  </a:lnTo>
                  <a:lnTo>
                    <a:pt x="83" y="200"/>
                  </a:lnTo>
                  <a:lnTo>
                    <a:pt x="81" y="201"/>
                  </a:lnTo>
                  <a:lnTo>
                    <a:pt x="80" y="203"/>
                  </a:lnTo>
                  <a:lnTo>
                    <a:pt x="80" y="204"/>
                  </a:lnTo>
                  <a:lnTo>
                    <a:pt x="80" y="206"/>
                  </a:lnTo>
                  <a:lnTo>
                    <a:pt x="77" y="210"/>
                  </a:lnTo>
                  <a:lnTo>
                    <a:pt x="72" y="214"/>
                  </a:lnTo>
                  <a:lnTo>
                    <a:pt x="70" y="217"/>
                  </a:lnTo>
                  <a:lnTo>
                    <a:pt x="69" y="219"/>
                  </a:lnTo>
                  <a:lnTo>
                    <a:pt x="68" y="219"/>
                  </a:lnTo>
                  <a:lnTo>
                    <a:pt x="67" y="219"/>
                  </a:lnTo>
                  <a:lnTo>
                    <a:pt x="67" y="220"/>
                  </a:lnTo>
                  <a:lnTo>
                    <a:pt x="66" y="221"/>
                  </a:lnTo>
                  <a:lnTo>
                    <a:pt x="63" y="222"/>
                  </a:lnTo>
                  <a:lnTo>
                    <a:pt x="61" y="223"/>
                  </a:lnTo>
                  <a:lnTo>
                    <a:pt x="60" y="225"/>
                  </a:lnTo>
                  <a:lnTo>
                    <a:pt x="58" y="226"/>
                  </a:lnTo>
                  <a:lnTo>
                    <a:pt x="53" y="231"/>
                  </a:lnTo>
                  <a:lnTo>
                    <a:pt x="46" y="234"/>
                  </a:lnTo>
                  <a:lnTo>
                    <a:pt x="47" y="230"/>
                  </a:lnTo>
                  <a:lnTo>
                    <a:pt x="47" y="226"/>
                  </a:lnTo>
                  <a:lnTo>
                    <a:pt x="47" y="224"/>
                  </a:lnTo>
                  <a:lnTo>
                    <a:pt x="48" y="222"/>
                  </a:lnTo>
                  <a:lnTo>
                    <a:pt x="48" y="220"/>
                  </a:lnTo>
                  <a:lnTo>
                    <a:pt x="48" y="219"/>
                  </a:lnTo>
                  <a:lnTo>
                    <a:pt x="50" y="213"/>
                  </a:lnTo>
                  <a:lnTo>
                    <a:pt x="53" y="208"/>
                  </a:lnTo>
                  <a:lnTo>
                    <a:pt x="53" y="207"/>
                  </a:lnTo>
                  <a:lnTo>
                    <a:pt x="53" y="206"/>
                  </a:lnTo>
                  <a:lnTo>
                    <a:pt x="53" y="204"/>
                  </a:lnTo>
                  <a:lnTo>
                    <a:pt x="54" y="203"/>
                  </a:lnTo>
                  <a:lnTo>
                    <a:pt x="55" y="201"/>
                  </a:lnTo>
                  <a:lnTo>
                    <a:pt x="57" y="199"/>
                  </a:lnTo>
                  <a:lnTo>
                    <a:pt x="59" y="195"/>
                  </a:lnTo>
                  <a:lnTo>
                    <a:pt x="61" y="190"/>
                  </a:lnTo>
                  <a:lnTo>
                    <a:pt x="63" y="187"/>
                  </a:lnTo>
                  <a:lnTo>
                    <a:pt x="67" y="184"/>
                  </a:lnTo>
                  <a:lnTo>
                    <a:pt x="66" y="183"/>
                  </a:lnTo>
                  <a:lnTo>
                    <a:pt x="66" y="182"/>
                  </a:lnTo>
                  <a:lnTo>
                    <a:pt x="68" y="178"/>
                  </a:lnTo>
                  <a:lnTo>
                    <a:pt x="69" y="176"/>
                  </a:lnTo>
                  <a:lnTo>
                    <a:pt x="72" y="171"/>
                  </a:lnTo>
                  <a:lnTo>
                    <a:pt x="74" y="166"/>
                  </a:lnTo>
                  <a:lnTo>
                    <a:pt x="74" y="165"/>
                  </a:lnTo>
                  <a:lnTo>
                    <a:pt x="74" y="164"/>
                  </a:lnTo>
                  <a:lnTo>
                    <a:pt x="76" y="162"/>
                  </a:lnTo>
                  <a:lnTo>
                    <a:pt x="77" y="160"/>
                  </a:lnTo>
                  <a:lnTo>
                    <a:pt x="79" y="155"/>
                  </a:lnTo>
                  <a:lnTo>
                    <a:pt x="81" y="152"/>
                  </a:lnTo>
                  <a:lnTo>
                    <a:pt x="79" y="149"/>
                  </a:lnTo>
                  <a:lnTo>
                    <a:pt x="78" y="147"/>
                  </a:lnTo>
                  <a:lnTo>
                    <a:pt x="77" y="148"/>
                  </a:lnTo>
                  <a:lnTo>
                    <a:pt x="76" y="148"/>
                  </a:lnTo>
                  <a:lnTo>
                    <a:pt x="73" y="147"/>
                  </a:lnTo>
                  <a:lnTo>
                    <a:pt x="70" y="145"/>
                  </a:lnTo>
                  <a:lnTo>
                    <a:pt x="67" y="142"/>
                  </a:lnTo>
                  <a:lnTo>
                    <a:pt x="65" y="139"/>
                  </a:lnTo>
                  <a:lnTo>
                    <a:pt x="62" y="139"/>
                  </a:lnTo>
                  <a:lnTo>
                    <a:pt x="61" y="139"/>
                  </a:lnTo>
                  <a:lnTo>
                    <a:pt x="59" y="136"/>
                  </a:lnTo>
                  <a:lnTo>
                    <a:pt x="58" y="132"/>
                  </a:lnTo>
                  <a:lnTo>
                    <a:pt x="57" y="132"/>
                  </a:lnTo>
                  <a:lnTo>
                    <a:pt x="56" y="132"/>
                  </a:lnTo>
                  <a:lnTo>
                    <a:pt x="55" y="132"/>
                  </a:lnTo>
                  <a:lnTo>
                    <a:pt x="54" y="133"/>
                  </a:lnTo>
                  <a:lnTo>
                    <a:pt x="53" y="133"/>
                  </a:lnTo>
                  <a:lnTo>
                    <a:pt x="50" y="132"/>
                  </a:lnTo>
                  <a:lnTo>
                    <a:pt x="50" y="131"/>
                  </a:lnTo>
                  <a:lnTo>
                    <a:pt x="50" y="130"/>
                  </a:lnTo>
                  <a:lnTo>
                    <a:pt x="50" y="129"/>
                  </a:lnTo>
                  <a:lnTo>
                    <a:pt x="47" y="128"/>
                  </a:lnTo>
                  <a:lnTo>
                    <a:pt x="45" y="128"/>
                  </a:lnTo>
                  <a:lnTo>
                    <a:pt x="43" y="126"/>
                  </a:lnTo>
                  <a:lnTo>
                    <a:pt x="42" y="124"/>
                  </a:lnTo>
                  <a:lnTo>
                    <a:pt x="38" y="122"/>
                  </a:lnTo>
                  <a:lnTo>
                    <a:pt x="35" y="120"/>
                  </a:lnTo>
                  <a:lnTo>
                    <a:pt x="32" y="119"/>
                  </a:lnTo>
                  <a:lnTo>
                    <a:pt x="30" y="117"/>
                  </a:lnTo>
                  <a:lnTo>
                    <a:pt x="28" y="116"/>
                  </a:lnTo>
                  <a:lnTo>
                    <a:pt x="27" y="114"/>
                  </a:lnTo>
                  <a:lnTo>
                    <a:pt x="26" y="114"/>
                  </a:lnTo>
                  <a:lnTo>
                    <a:pt x="24" y="114"/>
                  </a:lnTo>
                  <a:lnTo>
                    <a:pt x="21" y="111"/>
                  </a:lnTo>
                  <a:lnTo>
                    <a:pt x="18" y="109"/>
                  </a:lnTo>
                  <a:lnTo>
                    <a:pt x="16" y="109"/>
                  </a:lnTo>
                  <a:lnTo>
                    <a:pt x="15" y="110"/>
                  </a:lnTo>
                  <a:lnTo>
                    <a:pt x="15" y="109"/>
                  </a:lnTo>
                  <a:lnTo>
                    <a:pt x="15" y="108"/>
                  </a:lnTo>
                  <a:lnTo>
                    <a:pt x="15" y="107"/>
                  </a:lnTo>
                  <a:lnTo>
                    <a:pt x="14" y="106"/>
                  </a:lnTo>
                  <a:lnTo>
                    <a:pt x="13" y="105"/>
                  </a:lnTo>
                  <a:lnTo>
                    <a:pt x="12" y="106"/>
                  </a:lnTo>
                  <a:lnTo>
                    <a:pt x="11" y="105"/>
                  </a:lnTo>
                  <a:lnTo>
                    <a:pt x="10" y="103"/>
                  </a:lnTo>
                  <a:lnTo>
                    <a:pt x="9" y="102"/>
                  </a:lnTo>
                  <a:lnTo>
                    <a:pt x="7" y="98"/>
                  </a:lnTo>
                  <a:lnTo>
                    <a:pt x="6" y="96"/>
                  </a:lnTo>
                  <a:lnTo>
                    <a:pt x="4" y="94"/>
                  </a:lnTo>
                  <a:lnTo>
                    <a:pt x="2" y="93"/>
                  </a:lnTo>
                  <a:lnTo>
                    <a:pt x="1" y="91"/>
                  </a:lnTo>
                  <a:lnTo>
                    <a:pt x="0" y="87"/>
                  </a:lnTo>
                  <a:close/>
                  <a:moveTo>
                    <a:pt x="12" y="99"/>
                  </a:moveTo>
                  <a:lnTo>
                    <a:pt x="13" y="102"/>
                  </a:lnTo>
                  <a:lnTo>
                    <a:pt x="13" y="103"/>
                  </a:lnTo>
                  <a:lnTo>
                    <a:pt x="14" y="104"/>
                  </a:lnTo>
                  <a:lnTo>
                    <a:pt x="15" y="105"/>
                  </a:lnTo>
                  <a:lnTo>
                    <a:pt x="16" y="104"/>
                  </a:lnTo>
                  <a:lnTo>
                    <a:pt x="18" y="102"/>
                  </a:lnTo>
                  <a:lnTo>
                    <a:pt x="18" y="99"/>
                  </a:lnTo>
                  <a:lnTo>
                    <a:pt x="16" y="98"/>
                  </a:lnTo>
                  <a:lnTo>
                    <a:pt x="14" y="97"/>
                  </a:lnTo>
                  <a:lnTo>
                    <a:pt x="13" y="98"/>
                  </a:lnTo>
                  <a:lnTo>
                    <a:pt x="12" y="99"/>
                  </a:lnTo>
                  <a:close/>
                  <a:moveTo>
                    <a:pt x="21" y="99"/>
                  </a:moveTo>
                  <a:lnTo>
                    <a:pt x="21" y="101"/>
                  </a:lnTo>
                  <a:lnTo>
                    <a:pt x="22" y="101"/>
                  </a:lnTo>
                  <a:lnTo>
                    <a:pt x="22" y="99"/>
                  </a:lnTo>
                  <a:lnTo>
                    <a:pt x="21" y="99"/>
                  </a:lnTo>
                  <a:close/>
                  <a:moveTo>
                    <a:pt x="123" y="52"/>
                  </a:moveTo>
                  <a:lnTo>
                    <a:pt x="124" y="51"/>
                  </a:lnTo>
                  <a:lnTo>
                    <a:pt x="125" y="52"/>
                  </a:lnTo>
                  <a:lnTo>
                    <a:pt x="126" y="52"/>
                  </a:lnTo>
                  <a:lnTo>
                    <a:pt x="126" y="54"/>
                  </a:lnTo>
                  <a:lnTo>
                    <a:pt x="125" y="54"/>
                  </a:lnTo>
                  <a:lnTo>
                    <a:pt x="124" y="54"/>
                  </a:lnTo>
                  <a:lnTo>
                    <a:pt x="123" y="52"/>
                  </a:lnTo>
                  <a:close/>
                  <a:moveTo>
                    <a:pt x="117" y="62"/>
                  </a:moveTo>
                  <a:lnTo>
                    <a:pt x="117" y="62"/>
                  </a:lnTo>
                  <a:lnTo>
                    <a:pt x="117" y="61"/>
                  </a:lnTo>
                  <a:lnTo>
                    <a:pt x="118" y="61"/>
                  </a:lnTo>
                  <a:lnTo>
                    <a:pt x="118" y="62"/>
                  </a:lnTo>
                  <a:lnTo>
                    <a:pt x="118" y="63"/>
                  </a:lnTo>
                  <a:lnTo>
                    <a:pt x="118" y="64"/>
                  </a:lnTo>
                  <a:lnTo>
                    <a:pt x="117" y="64"/>
                  </a:lnTo>
                  <a:lnTo>
                    <a:pt x="117" y="63"/>
                  </a:lnTo>
                  <a:lnTo>
                    <a:pt x="117" y="62"/>
                  </a:lnTo>
                  <a:close/>
                  <a:moveTo>
                    <a:pt x="129" y="51"/>
                  </a:moveTo>
                  <a:lnTo>
                    <a:pt x="129" y="51"/>
                  </a:lnTo>
                  <a:lnTo>
                    <a:pt x="129" y="50"/>
                  </a:lnTo>
                  <a:lnTo>
                    <a:pt x="132" y="50"/>
                  </a:lnTo>
                  <a:lnTo>
                    <a:pt x="136" y="50"/>
                  </a:lnTo>
                  <a:lnTo>
                    <a:pt x="138" y="51"/>
                  </a:lnTo>
                  <a:lnTo>
                    <a:pt x="141" y="52"/>
                  </a:lnTo>
                  <a:lnTo>
                    <a:pt x="142" y="51"/>
                  </a:lnTo>
                  <a:lnTo>
                    <a:pt x="143" y="50"/>
                  </a:lnTo>
                  <a:lnTo>
                    <a:pt x="147" y="54"/>
                  </a:lnTo>
                  <a:lnTo>
                    <a:pt x="149" y="57"/>
                  </a:lnTo>
                  <a:lnTo>
                    <a:pt x="151" y="57"/>
                  </a:lnTo>
                  <a:lnTo>
                    <a:pt x="152" y="58"/>
                  </a:lnTo>
                  <a:lnTo>
                    <a:pt x="152" y="60"/>
                  </a:lnTo>
                  <a:lnTo>
                    <a:pt x="152" y="61"/>
                  </a:lnTo>
                  <a:lnTo>
                    <a:pt x="155" y="62"/>
                  </a:lnTo>
                  <a:lnTo>
                    <a:pt x="158" y="64"/>
                  </a:lnTo>
                  <a:lnTo>
                    <a:pt x="158" y="66"/>
                  </a:lnTo>
                  <a:lnTo>
                    <a:pt x="159" y="68"/>
                  </a:lnTo>
                  <a:lnTo>
                    <a:pt x="160" y="71"/>
                  </a:lnTo>
                  <a:lnTo>
                    <a:pt x="162" y="74"/>
                  </a:lnTo>
                  <a:lnTo>
                    <a:pt x="161" y="76"/>
                  </a:lnTo>
                  <a:lnTo>
                    <a:pt x="160" y="78"/>
                  </a:lnTo>
                  <a:lnTo>
                    <a:pt x="161" y="79"/>
                  </a:lnTo>
                  <a:lnTo>
                    <a:pt x="162" y="80"/>
                  </a:lnTo>
                  <a:lnTo>
                    <a:pt x="163" y="86"/>
                  </a:lnTo>
                  <a:lnTo>
                    <a:pt x="162" y="89"/>
                  </a:lnTo>
                  <a:lnTo>
                    <a:pt x="161" y="91"/>
                  </a:lnTo>
                  <a:lnTo>
                    <a:pt x="162" y="92"/>
                  </a:lnTo>
                  <a:lnTo>
                    <a:pt x="163" y="93"/>
                  </a:lnTo>
                  <a:lnTo>
                    <a:pt x="161" y="94"/>
                  </a:lnTo>
                  <a:lnTo>
                    <a:pt x="159" y="96"/>
                  </a:lnTo>
                  <a:lnTo>
                    <a:pt x="160" y="96"/>
                  </a:lnTo>
                  <a:lnTo>
                    <a:pt x="162" y="97"/>
                  </a:lnTo>
                  <a:lnTo>
                    <a:pt x="164" y="99"/>
                  </a:lnTo>
                  <a:lnTo>
                    <a:pt x="165" y="102"/>
                  </a:lnTo>
                  <a:lnTo>
                    <a:pt x="166" y="104"/>
                  </a:lnTo>
                  <a:lnTo>
                    <a:pt x="164" y="107"/>
                  </a:lnTo>
                  <a:lnTo>
                    <a:pt x="164" y="109"/>
                  </a:lnTo>
                  <a:lnTo>
                    <a:pt x="164" y="111"/>
                  </a:lnTo>
                  <a:lnTo>
                    <a:pt x="165" y="114"/>
                  </a:lnTo>
                  <a:lnTo>
                    <a:pt x="164" y="115"/>
                  </a:lnTo>
                  <a:lnTo>
                    <a:pt x="164" y="116"/>
                  </a:lnTo>
                  <a:lnTo>
                    <a:pt x="164" y="118"/>
                  </a:lnTo>
                  <a:lnTo>
                    <a:pt x="165" y="119"/>
                  </a:lnTo>
                  <a:lnTo>
                    <a:pt x="164" y="119"/>
                  </a:lnTo>
                  <a:lnTo>
                    <a:pt x="162" y="119"/>
                  </a:lnTo>
                  <a:lnTo>
                    <a:pt x="162" y="120"/>
                  </a:lnTo>
                  <a:lnTo>
                    <a:pt x="162" y="121"/>
                  </a:lnTo>
                  <a:lnTo>
                    <a:pt x="163" y="124"/>
                  </a:lnTo>
                  <a:lnTo>
                    <a:pt x="165" y="126"/>
                  </a:lnTo>
                  <a:lnTo>
                    <a:pt x="163" y="130"/>
                  </a:lnTo>
                  <a:lnTo>
                    <a:pt x="163" y="133"/>
                  </a:lnTo>
                  <a:lnTo>
                    <a:pt x="164" y="136"/>
                  </a:lnTo>
                  <a:lnTo>
                    <a:pt x="165" y="137"/>
                  </a:lnTo>
                  <a:lnTo>
                    <a:pt x="164" y="139"/>
                  </a:lnTo>
                  <a:lnTo>
                    <a:pt x="162" y="141"/>
                  </a:lnTo>
                  <a:lnTo>
                    <a:pt x="162" y="143"/>
                  </a:lnTo>
                  <a:lnTo>
                    <a:pt x="162" y="144"/>
                  </a:lnTo>
                  <a:lnTo>
                    <a:pt x="163" y="144"/>
                  </a:lnTo>
                  <a:lnTo>
                    <a:pt x="163" y="145"/>
                  </a:lnTo>
                  <a:lnTo>
                    <a:pt x="162" y="147"/>
                  </a:lnTo>
                  <a:lnTo>
                    <a:pt x="161" y="148"/>
                  </a:lnTo>
                  <a:lnTo>
                    <a:pt x="161" y="150"/>
                  </a:lnTo>
                  <a:lnTo>
                    <a:pt x="162" y="152"/>
                  </a:lnTo>
                  <a:lnTo>
                    <a:pt x="161" y="156"/>
                  </a:lnTo>
                  <a:lnTo>
                    <a:pt x="161" y="161"/>
                  </a:lnTo>
                  <a:lnTo>
                    <a:pt x="160" y="162"/>
                  </a:lnTo>
                  <a:lnTo>
                    <a:pt x="159" y="162"/>
                  </a:lnTo>
                  <a:lnTo>
                    <a:pt x="159" y="163"/>
                  </a:lnTo>
                  <a:lnTo>
                    <a:pt x="159" y="165"/>
                  </a:lnTo>
                  <a:lnTo>
                    <a:pt x="159" y="166"/>
                  </a:lnTo>
                  <a:lnTo>
                    <a:pt x="158" y="166"/>
                  </a:lnTo>
                  <a:lnTo>
                    <a:pt x="156" y="166"/>
                  </a:lnTo>
                  <a:lnTo>
                    <a:pt x="156" y="167"/>
                  </a:lnTo>
                  <a:lnTo>
                    <a:pt x="158" y="169"/>
                  </a:lnTo>
                  <a:lnTo>
                    <a:pt x="159" y="172"/>
                  </a:lnTo>
                  <a:lnTo>
                    <a:pt x="158" y="173"/>
                  </a:lnTo>
                  <a:lnTo>
                    <a:pt x="156" y="173"/>
                  </a:lnTo>
                  <a:lnTo>
                    <a:pt x="155" y="173"/>
                  </a:lnTo>
                  <a:lnTo>
                    <a:pt x="154" y="174"/>
                  </a:lnTo>
                  <a:lnTo>
                    <a:pt x="155" y="177"/>
                  </a:lnTo>
                  <a:lnTo>
                    <a:pt x="155" y="180"/>
                  </a:lnTo>
                  <a:lnTo>
                    <a:pt x="156" y="184"/>
                  </a:lnTo>
                  <a:lnTo>
                    <a:pt x="156" y="185"/>
                  </a:lnTo>
                  <a:lnTo>
                    <a:pt x="158" y="186"/>
                  </a:lnTo>
                  <a:lnTo>
                    <a:pt x="158" y="187"/>
                  </a:lnTo>
                  <a:lnTo>
                    <a:pt x="158" y="189"/>
                  </a:lnTo>
                  <a:lnTo>
                    <a:pt x="158" y="190"/>
                  </a:lnTo>
                  <a:lnTo>
                    <a:pt x="159" y="192"/>
                  </a:lnTo>
                  <a:lnTo>
                    <a:pt x="160" y="194"/>
                  </a:lnTo>
                  <a:lnTo>
                    <a:pt x="159" y="197"/>
                  </a:lnTo>
                  <a:lnTo>
                    <a:pt x="159" y="199"/>
                  </a:lnTo>
                  <a:lnTo>
                    <a:pt x="160" y="200"/>
                  </a:lnTo>
                  <a:lnTo>
                    <a:pt x="160" y="202"/>
                  </a:lnTo>
                  <a:lnTo>
                    <a:pt x="161" y="203"/>
                  </a:lnTo>
                  <a:lnTo>
                    <a:pt x="162" y="204"/>
                  </a:lnTo>
                  <a:lnTo>
                    <a:pt x="162" y="207"/>
                  </a:lnTo>
                  <a:lnTo>
                    <a:pt x="162" y="209"/>
                  </a:lnTo>
                  <a:lnTo>
                    <a:pt x="162" y="210"/>
                  </a:lnTo>
                  <a:lnTo>
                    <a:pt x="164" y="214"/>
                  </a:lnTo>
                  <a:lnTo>
                    <a:pt x="164" y="219"/>
                  </a:lnTo>
                  <a:lnTo>
                    <a:pt x="165" y="220"/>
                  </a:lnTo>
                  <a:lnTo>
                    <a:pt x="166" y="221"/>
                  </a:lnTo>
                  <a:lnTo>
                    <a:pt x="166" y="223"/>
                  </a:lnTo>
                  <a:lnTo>
                    <a:pt x="166" y="225"/>
                  </a:lnTo>
                  <a:lnTo>
                    <a:pt x="169" y="229"/>
                  </a:lnTo>
                  <a:lnTo>
                    <a:pt x="170" y="231"/>
                  </a:lnTo>
                  <a:lnTo>
                    <a:pt x="172" y="237"/>
                  </a:lnTo>
                  <a:lnTo>
                    <a:pt x="173" y="243"/>
                  </a:lnTo>
                  <a:lnTo>
                    <a:pt x="173" y="245"/>
                  </a:lnTo>
                  <a:lnTo>
                    <a:pt x="173" y="248"/>
                  </a:lnTo>
                  <a:lnTo>
                    <a:pt x="174" y="250"/>
                  </a:lnTo>
                  <a:lnTo>
                    <a:pt x="174" y="253"/>
                  </a:lnTo>
                  <a:lnTo>
                    <a:pt x="173" y="256"/>
                  </a:lnTo>
                  <a:lnTo>
                    <a:pt x="171" y="258"/>
                  </a:lnTo>
                  <a:lnTo>
                    <a:pt x="172" y="261"/>
                  </a:lnTo>
                  <a:lnTo>
                    <a:pt x="174" y="266"/>
                  </a:lnTo>
                  <a:lnTo>
                    <a:pt x="174" y="267"/>
                  </a:lnTo>
                  <a:lnTo>
                    <a:pt x="174" y="268"/>
                  </a:lnTo>
                  <a:lnTo>
                    <a:pt x="175" y="270"/>
                  </a:lnTo>
                  <a:lnTo>
                    <a:pt x="176" y="271"/>
                  </a:lnTo>
                  <a:lnTo>
                    <a:pt x="176" y="273"/>
                  </a:lnTo>
                  <a:lnTo>
                    <a:pt x="176" y="276"/>
                  </a:lnTo>
                  <a:lnTo>
                    <a:pt x="177" y="278"/>
                  </a:lnTo>
                  <a:lnTo>
                    <a:pt x="179" y="281"/>
                  </a:lnTo>
                  <a:lnTo>
                    <a:pt x="179" y="283"/>
                  </a:lnTo>
                  <a:lnTo>
                    <a:pt x="179" y="285"/>
                  </a:lnTo>
                  <a:lnTo>
                    <a:pt x="181" y="288"/>
                  </a:lnTo>
                  <a:lnTo>
                    <a:pt x="182" y="290"/>
                  </a:lnTo>
                  <a:lnTo>
                    <a:pt x="182" y="293"/>
                  </a:lnTo>
                  <a:lnTo>
                    <a:pt x="182" y="295"/>
                  </a:lnTo>
                  <a:lnTo>
                    <a:pt x="184" y="300"/>
                  </a:lnTo>
                  <a:lnTo>
                    <a:pt x="186" y="305"/>
                  </a:lnTo>
                  <a:lnTo>
                    <a:pt x="186" y="306"/>
                  </a:lnTo>
                  <a:lnTo>
                    <a:pt x="186" y="308"/>
                  </a:lnTo>
                  <a:lnTo>
                    <a:pt x="187" y="312"/>
                  </a:lnTo>
                  <a:lnTo>
                    <a:pt x="188" y="315"/>
                  </a:lnTo>
                  <a:lnTo>
                    <a:pt x="187" y="316"/>
                  </a:lnTo>
                  <a:lnTo>
                    <a:pt x="188" y="319"/>
                  </a:lnTo>
                  <a:lnTo>
                    <a:pt x="189" y="322"/>
                  </a:lnTo>
                  <a:lnTo>
                    <a:pt x="188" y="323"/>
                  </a:lnTo>
                  <a:lnTo>
                    <a:pt x="185" y="323"/>
                  </a:lnTo>
                  <a:lnTo>
                    <a:pt x="183" y="323"/>
                  </a:lnTo>
                  <a:lnTo>
                    <a:pt x="182" y="324"/>
                  </a:lnTo>
                  <a:lnTo>
                    <a:pt x="181" y="325"/>
                  </a:lnTo>
                  <a:lnTo>
                    <a:pt x="175" y="325"/>
                  </a:lnTo>
                  <a:lnTo>
                    <a:pt x="174" y="324"/>
                  </a:lnTo>
                  <a:lnTo>
                    <a:pt x="173" y="324"/>
                  </a:lnTo>
                  <a:lnTo>
                    <a:pt x="172" y="323"/>
                  </a:lnTo>
                  <a:lnTo>
                    <a:pt x="171" y="323"/>
                  </a:lnTo>
                  <a:lnTo>
                    <a:pt x="170" y="322"/>
                  </a:lnTo>
                  <a:lnTo>
                    <a:pt x="169" y="320"/>
                  </a:lnTo>
                  <a:lnTo>
                    <a:pt x="165" y="319"/>
                  </a:lnTo>
                  <a:lnTo>
                    <a:pt x="162" y="319"/>
                  </a:lnTo>
                  <a:lnTo>
                    <a:pt x="159" y="315"/>
                  </a:lnTo>
                  <a:lnTo>
                    <a:pt x="156" y="311"/>
                  </a:lnTo>
                  <a:lnTo>
                    <a:pt x="156" y="307"/>
                  </a:lnTo>
                  <a:lnTo>
                    <a:pt x="155" y="305"/>
                  </a:lnTo>
                  <a:lnTo>
                    <a:pt x="154" y="303"/>
                  </a:lnTo>
                  <a:lnTo>
                    <a:pt x="152" y="302"/>
                  </a:lnTo>
                  <a:lnTo>
                    <a:pt x="153" y="301"/>
                  </a:lnTo>
                  <a:lnTo>
                    <a:pt x="154" y="299"/>
                  </a:lnTo>
                  <a:lnTo>
                    <a:pt x="154" y="297"/>
                  </a:lnTo>
                  <a:lnTo>
                    <a:pt x="154" y="296"/>
                  </a:lnTo>
                  <a:lnTo>
                    <a:pt x="156" y="295"/>
                  </a:lnTo>
                  <a:lnTo>
                    <a:pt x="158" y="294"/>
                  </a:lnTo>
                  <a:lnTo>
                    <a:pt x="156" y="289"/>
                  </a:lnTo>
                  <a:lnTo>
                    <a:pt x="154" y="284"/>
                  </a:lnTo>
                  <a:lnTo>
                    <a:pt x="152" y="283"/>
                  </a:lnTo>
                  <a:lnTo>
                    <a:pt x="151" y="282"/>
                  </a:lnTo>
                  <a:lnTo>
                    <a:pt x="150" y="278"/>
                  </a:lnTo>
                  <a:lnTo>
                    <a:pt x="149" y="274"/>
                  </a:lnTo>
                  <a:lnTo>
                    <a:pt x="150" y="273"/>
                  </a:lnTo>
                  <a:lnTo>
                    <a:pt x="151" y="277"/>
                  </a:lnTo>
                  <a:lnTo>
                    <a:pt x="152" y="279"/>
                  </a:lnTo>
                  <a:lnTo>
                    <a:pt x="153" y="279"/>
                  </a:lnTo>
                  <a:lnTo>
                    <a:pt x="153" y="278"/>
                  </a:lnTo>
                  <a:lnTo>
                    <a:pt x="152" y="276"/>
                  </a:lnTo>
                  <a:lnTo>
                    <a:pt x="152" y="273"/>
                  </a:lnTo>
                  <a:lnTo>
                    <a:pt x="152" y="272"/>
                  </a:lnTo>
                  <a:lnTo>
                    <a:pt x="153" y="271"/>
                  </a:lnTo>
                  <a:lnTo>
                    <a:pt x="153" y="272"/>
                  </a:lnTo>
                  <a:lnTo>
                    <a:pt x="154" y="272"/>
                  </a:lnTo>
                  <a:lnTo>
                    <a:pt x="155" y="273"/>
                  </a:lnTo>
                  <a:lnTo>
                    <a:pt x="155" y="272"/>
                  </a:lnTo>
                  <a:lnTo>
                    <a:pt x="153" y="269"/>
                  </a:lnTo>
                  <a:lnTo>
                    <a:pt x="151" y="266"/>
                  </a:lnTo>
                  <a:lnTo>
                    <a:pt x="150" y="262"/>
                  </a:lnTo>
                  <a:lnTo>
                    <a:pt x="150" y="259"/>
                  </a:lnTo>
                  <a:lnTo>
                    <a:pt x="150" y="257"/>
                  </a:lnTo>
                  <a:lnTo>
                    <a:pt x="150" y="256"/>
                  </a:lnTo>
                  <a:lnTo>
                    <a:pt x="150" y="254"/>
                  </a:lnTo>
                  <a:lnTo>
                    <a:pt x="149" y="253"/>
                  </a:lnTo>
                  <a:lnTo>
                    <a:pt x="149" y="252"/>
                  </a:lnTo>
                  <a:lnTo>
                    <a:pt x="149" y="249"/>
                  </a:lnTo>
                  <a:lnTo>
                    <a:pt x="149" y="248"/>
                  </a:lnTo>
                  <a:lnTo>
                    <a:pt x="149" y="247"/>
                  </a:lnTo>
                  <a:lnTo>
                    <a:pt x="149" y="245"/>
                  </a:lnTo>
                  <a:lnTo>
                    <a:pt x="149" y="243"/>
                  </a:lnTo>
                  <a:lnTo>
                    <a:pt x="149" y="242"/>
                  </a:lnTo>
                  <a:lnTo>
                    <a:pt x="148" y="241"/>
                  </a:lnTo>
                  <a:lnTo>
                    <a:pt x="148" y="239"/>
                  </a:lnTo>
                  <a:lnTo>
                    <a:pt x="148" y="237"/>
                  </a:lnTo>
                  <a:lnTo>
                    <a:pt x="147" y="236"/>
                  </a:lnTo>
                  <a:lnTo>
                    <a:pt x="147" y="235"/>
                  </a:lnTo>
                  <a:lnTo>
                    <a:pt x="147" y="233"/>
                  </a:lnTo>
                  <a:lnTo>
                    <a:pt x="147" y="231"/>
                  </a:lnTo>
                  <a:lnTo>
                    <a:pt x="146" y="226"/>
                  </a:lnTo>
                  <a:lnTo>
                    <a:pt x="146" y="223"/>
                  </a:lnTo>
                  <a:lnTo>
                    <a:pt x="144" y="222"/>
                  </a:lnTo>
                  <a:lnTo>
                    <a:pt x="143" y="222"/>
                  </a:lnTo>
                  <a:lnTo>
                    <a:pt x="142" y="229"/>
                  </a:lnTo>
                  <a:lnTo>
                    <a:pt x="142" y="236"/>
                  </a:lnTo>
                  <a:lnTo>
                    <a:pt x="141" y="236"/>
                  </a:lnTo>
                  <a:lnTo>
                    <a:pt x="140" y="231"/>
                  </a:lnTo>
                  <a:lnTo>
                    <a:pt x="140" y="224"/>
                  </a:lnTo>
                  <a:lnTo>
                    <a:pt x="139" y="224"/>
                  </a:lnTo>
                  <a:lnTo>
                    <a:pt x="138" y="224"/>
                  </a:lnTo>
                  <a:lnTo>
                    <a:pt x="137" y="225"/>
                  </a:lnTo>
                  <a:lnTo>
                    <a:pt x="137" y="229"/>
                  </a:lnTo>
                  <a:lnTo>
                    <a:pt x="137" y="232"/>
                  </a:lnTo>
                  <a:lnTo>
                    <a:pt x="136" y="233"/>
                  </a:lnTo>
                  <a:lnTo>
                    <a:pt x="134" y="234"/>
                  </a:lnTo>
                  <a:lnTo>
                    <a:pt x="132" y="236"/>
                  </a:lnTo>
                  <a:lnTo>
                    <a:pt x="131" y="238"/>
                  </a:lnTo>
                  <a:lnTo>
                    <a:pt x="130" y="239"/>
                  </a:lnTo>
                  <a:lnTo>
                    <a:pt x="129" y="239"/>
                  </a:lnTo>
                  <a:lnTo>
                    <a:pt x="127" y="243"/>
                  </a:lnTo>
                  <a:lnTo>
                    <a:pt x="125" y="245"/>
                  </a:lnTo>
                  <a:lnTo>
                    <a:pt x="125" y="246"/>
                  </a:lnTo>
                  <a:lnTo>
                    <a:pt x="125" y="247"/>
                  </a:lnTo>
                  <a:lnTo>
                    <a:pt x="126" y="248"/>
                  </a:lnTo>
                  <a:lnTo>
                    <a:pt x="125" y="250"/>
                  </a:lnTo>
                  <a:lnTo>
                    <a:pt x="124" y="252"/>
                  </a:lnTo>
                  <a:lnTo>
                    <a:pt x="125" y="254"/>
                  </a:lnTo>
                  <a:lnTo>
                    <a:pt x="125" y="256"/>
                  </a:lnTo>
                  <a:lnTo>
                    <a:pt x="125" y="257"/>
                  </a:lnTo>
                  <a:lnTo>
                    <a:pt x="124" y="259"/>
                  </a:lnTo>
                  <a:lnTo>
                    <a:pt x="120" y="262"/>
                  </a:lnTo>
                  <a:lnTo>
                    <a:pt x="118" y="266"/>
                  </a:lnTo>
                  <a:lnTo>
                    <a:pt x="117" y="268"/>
                  </a:lnTo>
                  <a:lnTo>
                    <a:pt x="116" y="271"/>
                  </a:lnTo>
                  <a:lnTo>
                    <a:pt x="115" y="272"/>
                  </a:lnTo>
                  <a:lnTo>
                    <a:pt x="114" y="273"/>
                  </a:lnTo>
                  <a:lnTo>
                    <a:pt x="114" y="274"/>
                  </a:lnTo>
                  <a:lnTo>
                    <a:pt x="115" y="276"/>
                  </a:lnTo>
                  <a:lnTo>
                    <a:pt x="113" y="279"/>
                  </a:lnTo>
                  <a:lnTo>
                    <a:pt x="111" y="282"/>
                  </a:lnTo>
                  <a:lnTo>
                    <a:pt x="109" y="284"/>
                  </a:lnTo>
                  <a:lnTo>
                    <a:pt x="109" y="287"/>
                  </a:lnTo>
                  <a:lnTo>
                    <a:pt x="108" y="288"/>
                  </a:lnTo>
                  <a:lnTo>
                    <a:pt x="107" y="289"/>
                  </a:lnTo>
                  <a:lnTo>
                    <a:pt x="107" y="292"/>
                  </a:lnTo>
                  <a:lnTo>
                    <a:pt x="106" y="295"/>
                  </a:lnTo>
                  <a:lnTo>
                    <a:pt x="104" y="300"/>
                  </a:lnTo>
                  <a:lnTo>
                    <a:pt x="100" y="304"/>
                  </a:lnTo>
                  <a:lnTo>
                    <a:pt x="95" y="308"/>
                  </a:lnTo>
                  <a:lnTo>
                    <a:pt x="92" y="312"/>
                  </a:lnTo>
                  <a:lnTo>
                    <a:pt x="90" y="312"/>
                  </a:lnTo>
                  <a:lnTo>
                    <a:pt x="89" y="313"/>
                  </a:lnTo>
                  <a:lnTo>
                    <a:pt x="86" y="314"/>
                  </a:lnTo>
                  <a:lnTo>
                    <a:pt x="85" y="314"/>
                  </a:lnTo>
                  <a:lnTo>
                    <a:pt x="84" y="314"/>
                  </a:lnTo>
                  <a:lnTo>
                    <a:pt x="86" y="311"/>
                  </a:lnTo>
                  <a:lnTo>
                    <a:pt x="86" y="307"/>
                  </a:lnTo>
                  <a:lnTo>
                    <a:pt x="88" y="304"/>
                  </a:lnTo>
                  <a:lnTo>
                    <a:pt x="89" y="301"/>
                  </a:lnTo>
                  <a:lnTo>
                    <a:pt x="91" y="297"/>
                  </a:lnTo>
                  <a:lnTo>
                    <a:pt x="92" y="294"/>
                  </a:lnTo>
                  <a:lnTo>
                    <a:pt x="93" y="293"/>
                  </a:lnTo>
                  <a:lnTo>
                    <a:pt x="94" y="292"/>
                  </a:lnTo>
                  <a:lnTo>
                    <a:pt x="94" y="291"/>
                  </a:lnTo>
                  <a:lnTo>
                    <a:pt x="94" y="290"/>
                  </a:lnTo>
                  <a:lnTo>
                    <a:pt x="95" y="289"/>
                  </a:lnTo>
                  <a:lnTo>
                    <a:pt x="96" y="288"/>
                  </a:lnTo>
                  <a:lnTo>
                    <a:pt x="99" y="283"/>
                  </a:lnTo>
                  <a:lnTo>
                    <a:pt x="101" y="278"/>
                  </a:lnTo>
                  <a:lnTo>
                    <a:pt x="102" y="274"/>
                  </a:lnTo>
                  <a:lnTo>
                    <a:pt x="102" y="271"/>
                  </a:lnTo>
                  <a:lnTo>
                    <a:pt x="105" y="262"/>
                  </a:lnTo>
                  <a:lnTo>
                    <a:pt x="108" y="254"/>
                  </a:lnTo>
                  <a:lnTo>
                    <a:pt x="109" y="250"/>
                  </a:lnTo>
                  <a:lnTo>
                    <a:pt x="109" y="247"/>
                  </a:lnTo>
                  <a:lnTo>
                    <a:pt x="111" y="246"/>
                  </a:lnTo>
                  <a:lnTo>
                    <a:pt x="112" y="245"/>
                  </a:lnTo>
                  <a:lnTo>
                    <a:pt x="112" y="243"/>
                  </a:lnTo>
                  <a:lnTo>
                    <a:pt x="113" y="239"/>
                  </a:lnTo>
                  <a:lnTo>
                    <a:pt x="114" y="239"/>
                  </a:lnTo>
                  <a:lnTo>
                    <a:pt x="114" y="238"/>
                  </a:lnTo>
                  <a:lnTo>
                    <a:pt x="114" y="237"/>
                  </a:lnTo>
                  <a:lnTo>
                    <a:pt x="114" y="235"/>
                  </a:lnTo>
                  <a:lnTo>
                    <a:pt x="115" y="235"/>
                  </a:lnTo>
                  <a:lnTo>
                    <a:pt x="116" y="234"/>
                  </a:lnTo>
                  <a:lnTo>
                    <a:pt x="117" y="231"/>
                  </a:lnTo>
                  <a:lnTo>
                    <a:pt x="117" y="229"/>
                  </a:lnTo>
                  <a:lnTo>
                    <a:pt x="118" y="227"/>
                  </a:lnTo>
                  <a:lnTo>
                    <a:pt x="119" y="226"/>
                  </a:lnTo>
                  <a:lnTo>
                    <a:pt x="119" y="224"/>
                  </a:lnTo>
                  <a:lnTo>
                    <a:pt x="119" y="222"/>
                  </a:lnTo>
                  <a:lnTo>
                    <a:pt x="120" y="219"/>
                  </a:lnTo>
                  <a:lnTo>
                    <a:pt x="121" y="217"/>
                  </a:lnTo>
                  <a:lnTo>
                    <a:pt x="123" y="215"/>
                  </a:lnTo>
                  <a:lnTo>
                    <a:pt x="124" y="214"/>
                  </a:lnTo>
                  <a:lnTo>
                    <a:pt x="124" y="211"/>
                  </a:lnTo>
                  <a:lnTo>
                    <a:pt x="125" y="208"/>
                  </a:lnTo>
                  <a:lnTo>
                    <a:pt x="127" y="203"/>
                  </a:lnTo>
                  <a:lnTo>
                    <a:pt x="129" y="200"/>
                  </a:lnTo>
                  <a:lnTo>
                    <a:pt x="130" y="196"/>
                  </a:lnTo>
                  <a:lnTo>
                    <a:pt x="130" y="194"/>
                  </a:lnTo>
                  <a:lnTo>
                    <a:pt x="131" y="191"/>
                  </a:lnTo>
                  <a:lnTo>
                    <a:pt x="132" y="190"/>
                  </a:lnTo>
                  <a:lnTo>
                    <a:pt x="132" y="188"/>
                  </a:lnTo>
                  <a:lnTo>
                    <a:pt x="132" y="186"/>
                  </a:lnTo>
                  <a:lnTo>
                    <a:pt x="135" y="180"/>
                  </a:lnTo>
                  <a:lnTo>
                    <a:pt x="136" y="176"/>
                  </a:lnTo>
                  <a:lnTo>
                    <a:pt x="136" y="175"/>
                  </a:lnTo>
                  <a:lnTo>
                    <a:pt x="134" y="173"/>
                  </a:lnTo>
                  <a:lnTo>
                    <a:pt x="132" y="168"/>
                  </a:lnTo>
                  <a:lnTo>
                    <a:pt x="132" y="165"/>
                  </a:lnTo>
                  <a:lnTo>
                    <a:pt x="131" y="164"/>
                  </a:lnTo>
                  <a:lnTo>
                    <a:pt x="131" y="163"/>
                  </a:lnTo>
                  <a:lnTo>
                    <a:pt x="132" y="162"/>
                  </a:lnTo>
                  <a:lnTo>
                    <a:pt x="131" y="160"/>
                  </a:lnTo>
                  <a:lnTo>
                    <a:pt x="130" y="157"/>
                  </a:lnTo>
                  <a:lnTo>
                    <a:pt x="131" y="155"/>
                  </a:lnTo>
                  <a:lnTo>
                    <a:pt x="131" y="153"/>
                  </a:lnTo>
                  <a:lnTo>
                    <a:pt x="130" y="151"/>
                  </a:lnTo>
                  <a:lnTo>
                    <a:pt x="129" y="150"/>
                  </a:lnTo>
                  <a:lnTo>
                    <a:pt x="129" y="149"/>
                  </a:lnTo>
                  <a:lnTo>
                    <a:pt x="130" y="147"/>
                  </a:lnTo>
                  <a:lnTo>
                    <a:pt x="129" y="145"/>
                  </a:lnTo>
                  <a:lnTo>
                    <a:pt x="128" y="144"/>
                  </a:lnTo>
                  <a:lnTo>
                    <a:pt x="128" y="143"/>
                  </a:lnTo>
                  <a:lnTo>
                    <a:pt x="128" y="142"/>
                  </a:lnTo>
                  <a:lnTo>
                    <a:pt x="127" y="141"/>
                  </a:lnTo>
                  <a:lnTo>
                    <a:pt x="126" y="139"/>
                  </a:lnTo>
                  <a:lnTo>
                    <a:pt x="126" y="137"/>
                  </a:lnTo>
                  <a:lnTo>
                    <a:pt x="127" y="134"/>
                  </a:lnTo>
                  <a:lnTo>
                    <a:pt x="128" y="134"/>
                  </a:lnTo>
                  <a:lnTo>
                    <a:pt x="129" y="136"/>
                  </a:lnTo>
                  <a:lnTo>
                    <a:pt x="130" y="137"/>
                  </a:lnTo>
                  <a:lnTo>
                    <a:pt x="131" y="139"/>
                  </a:lnTo>
                  <a:lnTo>
                    <a:pt x="132" y="138"/>
                  </a:lnTo>
                  <a:lnTo>
                    <a:pt x="132" y="133"/>
                  </a:lnTo>
                  <a:lnTo>
                    <a:pt x="131" y="130"/>
                  </a:lnTo>
                  <a:lnTo>
                    <a:pt x="131" y="129"/>
                  </a:lnTo>
                  <a:lnTo>
                    <a:pt x="130" y="130"/>
                  </a:lnTo>
                  <a:lnTo>
                    <a:pt x="129" y="130"/>
                  </a:lnTo>
                  <a:lnTo>
                    <a:pt x="128" y="129"/>
                  </a:lnTo>
                  <a:lnTo>
                    <a:pt x="130" y="126"/>
                  </a:lnTo>
                  <a:lnTo>
                    <a:pt x="131" y="124"/>
                  </a:lnTo>
                  <a:lnTo>
                    <a:pt x="132" y="125"/>
                  </a:lnTo>
                  <a:lnTo>
                    <a:pt x="135" y="126"/>
                  </a:lnTo>
                  <a:lnTo>
                    <a:pt x="135" y="131"/>
                  </a:lnTo>
                  <a:lnTo>
                    <a:pt x="135" y="136"/>
                  </a:lnTo>
                  <a:lnTo>
                    <a:pt x="136" y="136"/>
                  </a:lnTo>
                  <a:lnTo>
                    <a:pt x="139" y="134"/>
                  </a:lnTo>
                  <a:lnTo>
                    <a:pt x="138" y="132"/>
                  </a:lnTo>
                  <a:lnTo>
                    <a:pt x="139" y="129"/>
                  </a:lnTo>
                  <a:lnTo>
                    <a:pt x="141" y="130"/>
                  </a:lnTo>
                  <a:lnTo>
                    <a:pt x="142" y="132"/>
                  </a:lnTo>
                  <a:lnTo>
                    <a:pt x="144" y="133"/>
                  </a:lnTo>
                  <a:lnTo>
                    <a:pt x="146" y="136"/>
                  </a:lnTo>
                  <a:lnTo>
                    <a:pt x="147" y="137"/>
                  </a:lnTo>
                  <a:lnTo>
                    <a:pt x="146" y="140"/>
                  </a:lnTo>
                  <a:lnTo>
                    <a:pt x="147" y="140"/>
                  </a:lnTo>
                  <a:lnTo>
                    <a:pt x="148" y="141"/>
                  </a:lnTo>
                  <a:lnTo>
                    <a:pt x="148" y="140"/>
                  </a:lnTo>
                  <a:lnTo>
                    <a:pt x="149" y="139"/>
                  </a:lnTo>
                  <a:lnTo>
                    <a:pt x="149" y="138"/>
                  </a:lnTo>
                  <a:lnTo>
                    <a:pt x="148" y="138"/>
                  </a:lnTo>
                  <a:lnTo>
                    <a:pt x="148" y="137"/>
                  </a:lnTo>
                  <a:lnTo>
                    <a:pt x="148" y="133"/>
                  </a:lnTo>
                  <a:lnTo>
                    <a:pt x="149" y="131"/>
                  </a:lnTo>
                  <a:lnTo>
                    <a:pt x="149" y="130"/>
                  </a:lnTo>
                  <a:lnTo>
                    <a:pt x="149" y="129"/>
                  </a:lnTo>
                  <a:lnTo>
                    <a:pt x="149" y="126"/>
                  </a:lnTo>
                  <a:lnTo>
                    <a:pt x="150" y="124"/>
                  </a:lnTo>
                  <a:lnTo>
                    <a:pt x="149" y="122"/>
                  </a:lnTo>
                  <a:lnTo>
                    <a:pt x="149" y="121"/>
                  </a:lnTo>
                  <a:lnTo>
                    <a:pt x="150" y="120"/>
                  </a:lnTo>
                  <a:lnTo>
                    <a:pt x="150" y="119"/>
                  </a:lnTo>
                  <a:lnTo>
                    <a:pt x="150" y="114"/>
                  </a:lnTo>
                  <a:lnTo>
                    <a:pt x="152" y="108"/>
                  </a:lnTo>
                  <a:lnTo>
                    <a:pt x="151" y="107"/>
                  </a:lnTo>
                  <a:lnTo>
                    <a:pt x="151" y="106"/>
                  </a:lnTo>
                  <a:lnTo>
                    <a:pt x="152" y="105"/>
                  </a:lnTo>
                  <a:lnTo>
                    <a:pt x="153" y="104"/>
                  </a:lnTo>
                  <a:lnTo>
                    <a:pt x="152" y="101"/>
                  </a:lnTo>
                  <a:lnTo>
                    <a:pt x="152" y="97"/>
                  </a:lnTo>
                  <a:lnTo>
                    <a:pt x="152" y="94"/>
                  </a:lnTo>
                  <a:lnTo>
                    <a:pt x="153" y="92"/>
                  </a:lnTo>
                  <a:lnTo>
                    <a:pt x="155" y="90"/>
                  </a:lnTo>
                  <a:lnTo>
                    <a:pt x="156" y="87"/>
                  </a:lnTo>
                  <a:lnTo>
                    <a:pt x="154" y="84"/>
                  </a:lnTo>
                  <a:lnTo>
                    <a:pt x="152" y="83"/>
                  </a:lnTo>
                  <a:lnTo>
                    <a:pt x="151" y="78"/>
                  </a:lnTo>
                  <a:lnTo>
                    <a:pt x="150" y="72"/>
                  </a:lnTo>
                  <a:lnTo>
                    <a:pt x="151" y="71"/>
                  </a:lnTo>
                  <a:lnTo>
                    <a:pt x="151" y="70"/>
                  </a:lnTo>
                  <a:lnTo>
                    <a:pt x="150" y="69"/>
                  </a:lnTo>
                  <a:lnTo>
                    <a:pt x="149" y="68"/>
                  </a:lnTo>
                  <a:lnTo>
                    <a:pt x="149" y="66"/>
                  </a:lnTo>
                  <a:lnTo>
                    <a:pt x="148" y="62"/>
                  </a:lnTo>
                  <a:lnTo>
                    <a:pt x="146" y="59"/>
                  </a:lnTo>
                  <a:lnTo>
                    <a:pt x="143" y="57"/>
                  </a:lnTo>
                  <a:lnTo>
                    <a:pt x="142" y="57"/>
                  </a:lnTo>
                  <a:lnTo>
                    <a:pt x="139" y="62"/>
                  </a:lnTo>
                  <a:lnTo>
                    <a:pt x="138" y="67"/>
                  </a:lnTo>
                  <a:lnTo>
                    <a:pt x="137" y="67"/>
                  </a:lnTo>
                  <a:lnTo>
                    <a:pt x="137" y="63"/>
                  </a:lnTo>
                  <a:lnTo>
                    <a:pt x="137" y="61"/>
                  </a:lnTo>
                  <a:lnTo>
                    <a:pt x="138" y="59"/>
                  </a:lnTo>
                  <a:lnTo>
                    <a:pt x="138" y="57"/>
                  </a:lnTo>
                  <a:lnTo>
                    <a:pt x="137" y="56"/>
                  </a:lnTo>
                  <a:lnTo>
                    <a:pt x="136" y="56"/>
                  </a:lnTo>
                  <a:lnTo>
                    <a:pt x="135" y="60"/>
                  </a:lnTo>
                  <a:lnTo>
                    <a:pt x="132" y="63"/>
                  </a:lnTo>
                  <a:lnTo>
                    <a:pt x="129" y="62"/>
                  </a:lnTo>
                  <a:lnTo>
                    <a:pt x="127" y="62"/>
                  </a:lnTo>
                  <a:lnTo>
                    <a:pt x="127" y="60"/>
                  </a:lnTo>
                  <a:lnTo>
                    <a:pt x="128" y="58"/>
                  </a:lnTo>
                  <a:lnTo>
                    <a:pt x="127" y="57"/>
                  </a:lnTo>
                  <a:lnTo>
                    <a:pt x="127" y="56"/>
                  </a:lnTo>
                  <a:lnTo>
                    <a:pt x="128" y="54"/>
                  </a:lnTo>
                  <a:lnTo>
                    <a:pt x="129" y="51"/>
                  </a:lnTo>
                  <a:close/>
                  <a:moveTo>
                    <a:pt x="123" y="61"/>
                  </a:moveTo>
                  <a:lnTo>
                    <a:pt x="124" y="61"/>
                  </a:lnTo>
                  <a:lnTo>
                    <a:pt x="124" y="60"/>
                  </a:lnTo>
                  <a:lnTo>
                    <a:pt x="125" y="60"/>
                  </a:lnTo>
                  <a:lnTo>
                    <a:pt x="125" y="61"/>
                  </a:lnTo>
                  <a:lnTo>
                    <a:pt x="126" y="62"/>
                  </a:lnTo>
                  <a:lnTo>
                    <a:pt x="125" y="63"/>
                  </a:lnTo>
                  <a:lnTo>
                    <a:pt x="124" y="64"/>
                  </a:lnTo>
                  <a:lnTo>
                    <a:pt x="123" y="64"/>
                  </a:lnTo>
                  <a:lnTo>
                    <a:pt x="123" y="63"/>
                  </a:lnTo>
                  <a:lnTo>
                    <a:pt x="123" y="62"/>
                  </a:lnTo>
                  <a:lnTo>
                    <a:pt x="123" y="61"/>
                  </a:lnTo>
                  <a:close/>
                  <a:moveTo>
                    <a:pt x="130" y="56"/>
                  </a:moveTo>
                  <a:lnTo>
                    <a:pt x="130" y="56"/>
                  </a:lnTo>
                  <a:lnTo>
                    <a:pt x="130" y="57"/>
                  </a:lnTo>
                  <a:lnTo>
                    <a:pt x="131" y="57"/>
                  </a:lnTo>
                  <a:lnTo>
                    <a:pt x="132" y="56"/>
                  </a:lnTo>
                  <a:lnTo>
                    <a:pt x="135" y="55"/>
                  </a:lnTo>
                  <a:lnTo>
                    <a:pt x="135" y="54"/>
                  </a:lnTo>
                  <a:lnTo>
                    <a:pt x="134" y="54"/>
                  </a:lnTo>
                  <a:lnTo>
                    <a:pt x="132" y="54"/>
                  </a:lnTo>
                  <a:lnTo>
                    <a:pt x="130" y="56"/>
                  </a:lnTo>
                  <a:close/>
                  <a:moveTo>
                    <a:pt x="116" y="74"/>
                  </a:moveTo>
                  <a:lnTo>
                    <a:pt x="116" y="73"/>
                  </a:lnTo>
                  <a:lnTo>
                    <a:pt x="117" y="74"/>
                  </a:lnTo>
                  <a:lnTo>
                    <a:pt x="117" y="75"/>
                  </a:lnTo>
                  <a:lnTo>
                    <a:pt x="116" y="75"/>
                  </a:lnTo>
                  <a:lnTo>
                    <a:pt x="116" y="74"/>
                  </a:lnTo>
                  <a:close/>
                  <a:moveTo>
                    <a:pt x="131" y="60"/>
                  </a:moveTo>
                  <a:lnTo>
                    <a:pt x="131" y="61"/>
                  </a:lnTo>
                  <a:lnTo>
                    <a:pt x="131" y="62"/>
                  </a:lnTo>
                  <a:lnTo>
                    <a:pt x="132" y="62"/>
                  </a:lnTo>
                  <a:lnTo>
                    <a:pt x="132" y="61"/>
                  </a:lnTo>
                  <a:lnTo>
                    <a:pt x="132" y="60"/>
                  </a:lnTo>
                  <a:lnTo>
                    <a:pt x="131" y="60"/>
                  </a:lnTo>
                  <a:close/>
                  <a:moveTo>
                    <a:pt x="126" y="69"/>
                  </a:moveTo>
                  <a:lnTo>
                    <a:pt x="127" y="69"/>
                  </a:lnTo>
                  <a:lnTo>
                    <a:pt x="127" y="70"/>
                  </a:lnTo>
                  <a:lnTo>
                    <a:pt x="127" y="71"/>
                  </a:lnTo>
                  <a:lnTo>
                    <a:pt x="127" y="72"/>
                  </a:lnTo>
                  <a:lnTo>
                    <a:pt x="126" y="72"/>
                  </a:lnTo>
                  <a:lnTo>
                    <a:pt x="126" y="70"/>
                  </a:lnTo>
                  <a:lnTo>
                    <a:pt x="126" y="69"/>
                  </a:lnTo>
                  <a:close/>
                  <a:moveTo>
                    <a:pt x="200" y="4"/>
                  </a:moveTo>
                  <a:lnTo>
                    <a:pt x="201" y="2"/>
                  </a:lnTo>
                  <a:lnTo>
                    <a:pt x="202" y="1"/>
                  </a:lnTo>
                  <a:lnTo>
                    <a:pt x="206" y="0"/>
                  </a:lnTo>
                  <a:lnTo>
                    <a:pt x="211" y="0"/>
                  </a:lnTo>
                  <a:lnTo>
                    <a:pt x="213" y="0"/>
                  </a:lnTo>
                  <a:lnTo>
                    <a:pt x="217" y="1"/>
                  </a:lnTo>
                  <a:lnTo>
                    <a:pt x="219" y="2"/>
                  </a:lnTo>
                  <a:lnTo>
                    <a:pt x="220" y="4"/>
                  </a:lnTo>
                  <a:lnTo>
                    <a:pt x="220" y="5"/>
                  </a:lnTo>
                  <a:lnTo>
                    <a:pt x="220" y="6"/>
                  </a:lnTo>
                  <a:lnTo>
                    <a:pt x="221" y="6"/>
                  </a:lnTo>
                  <a:lnTo>
                    <a:pt x="222" y="8"/>
                  </a:lnTo>
                  <a:lnTo>
                    <a:pt x="223" y="10"/>
                  </a:lnTo>
                  <a:lnTo>
                    <a:pt x="224" y="12"/>
                  </a:lnTo>
                  <a:lnTo>
                    <a:pt x="225" y="16"/>
                  </a:lnTo>
                  <a:lnTo>
                    <a:pt x="225" y="20"/>
                  </a:lnTo>
                  <a:lnTo>
                    <a:pt x="227" y="22"/>
                  </a:lnTo>
                  <a:lnTo>
                    <a:pt x="227" y="23"/>
                  </a:lnTo>
                  <a:lnTo>
                    <a:pt x="227" y="24"/>
                  </a:lnTo>
                  <a:lnTo>
                    <a:pt x="227" y="25"/>
                  </a:lnTo>
                  <a:lnTo>
                    <a:pt x="228" y="27"/>
                  </a:lnTo>
                  <a:lnTo>
                    <a:pt x="228" y="29"/>
                  </a:lnTo>
                  <a:lnTo>
                    <a:pt x="228" y="34"/>
                  </a:lnTo>
                  <a:lnTo>
                    <a:pt x="227" y="38"/>
                  </a:lnTo>
                  <a:lnTo>
                    <a:pt x="225" y="38"/>
                  </a:lnTo>
                  <a:lnTo>
                    <a:pt x="224" y="38"/>
                  </a:lnTo>
                  <a:lnTo>
                    <a:pt x="224" y="40"/>
                  </a:lnTo>
                  <a:lnTo>
                    <a:pt x="223" y="41"/>
                  </a:lnTo>
                  <a:lnTo>
                    <a:pt x="222" y="41"/>
                  </a:lnTo>
                  <a:lnTo>
                    <a:pt x="220" y="44"/>
                  </a:lnTo>
                  <a:lnTo>
                    <a:pt x="220" y="45"/>
                  </a:lnTo>
                  <a:lnTo>
                    <a:pt x="221" y="47"/>
                  </a:lnTo>
                  <a:lnTo>
                    <a:pt x="221" y="48"/>
                  </a:lnTo>
                  <a:lnTo>
                    <a:pt x="220" y="50"/>
                  </a:lnTo>
                  <a:lnTo>
                    <a:pt x="221" y="50"/>
                  </a:lnTo>
                  <a:lnTo>
                    <a:pt x="222" y="50"/>
                  </a:lnTo>
                  <a:lnTo>
                    <a:pt x="224" y="51"/>
                  </a:lnTo>
                  <a:lnTo>
                    <a:pt x="225" y="51"/>
                  </a:lnTo>
                  <a:lnTo>
                    <a:pt x="225" y="52"/>
                  </a:lnTo>
                  <a:lnTo>
                    <a:pt x="227" y="54"/>
                  </a:lnTo>
                  <a:lnTo>
                    <a:pt x="228" y="54"/>
                  </a:lnTo>
                  <a:lnTo>
                    <a:pt x="228" y="56"/>
                  </a:lnTo>
                  <a:lnTo>
                    <a:pt x="228" y="57"/>
                  </a:lnTo>
                  <a:lnTo>
                    <a:pt x="228" y="58"/>
                  </a:lnTo>
                  <a:lnTo>
                    <a:pt x="229" y="59"/>
                  </a:lnTo>
                  <a:lnTo>
                    <a:pt x="229" y="62"/>
                  </a:lnTo>
                  <a:lnTo>
                    <a:pt x="231" y="67"/>
                  </a:lnTo>
                  <a:lnTo>
                    <a:pt x="236" y="64"/>
                  </a:lnTo>
                  <a:lnTo>
                    <a:pt x="242" y="61"/>
                  </a:lnTo>
                  <a:lnTo>
                    <a:pt x="243" y="61"/>
                  </a:lnTo>
                  <a:lnTo>
                    <a:pt x="244" y="61"/>
                  </a:lnTo>
                  <a:lnTo>
                    <a:pt x="246" y="60"/>
                  </a:lnTo>
                  <a:lnTo>
                    <a:pt x="249" y="59"/>
                  </a:lnTo>
                  <a:lnTo>
                    <a:pt x="251" y="58"/>
                  </a:lnTo>
                  <a:lnTo>
                    <a:pt x="253" y="58"/>
                  </a:lnTo>
                  <a:lnTo>
                    <a:pt x="259" y="56"/>
                  </a:lnTo>
                  <a:lnTo>
                    <a:pt x="266" y="54"/>
                  </a:lnTo>
                  <a:lnTo>
                    <a:pt x="267" y="54"/>
                  </a:lnTo>
                  <a:lnTo>
                    <a:pt x="269" y="54"/>
                  </a:lnTo>
                  <a:lnTo>
                    <a:pt x="270" y="54"/>
                  </a:lnTo>
                  <a:lnTo>
                    <a:pt x="270" y="52"/>
                  </a:lnTo>
                  <a:lnTo>
                    <a:pt x="272" y="52"/>
                  </a:lnTo>
                  <a:lnTo>
                    <a:pt x="275" y="52"/>
                  </a:lnTo>
                  <a:lnTo>
                    <a:pt x="276" y="51"/>
                  </a:lnTo>
                  <a:lnTo>
                    <a:pt x="278" y="51"/>
                  </a:lnTo>
                  <a:lnTo>
                    <a:pt x="280" y="51"/>
                  </a:lnTo>
                  <a:lnTo>
                    <a:pt x="281" y="51"/>
                  </a:lnTo>
                  <a:lnTo>
                    <a:pt x="282" y="51"/>
                  </a:lnTo>
                  <a:lnTo>
                    <a:pt x="287" y="52"/>
                  </a:lnTo>
                  <a:lnTo>
                    <a:pt x="291" y="54"/>
                  </a:lnTo>
                  <a:lnTo>
                    <a:pt x="292" y="54"/>
                  </a:lnTo>
                  <a:lnTo>
                    <a:pt x="294" y="52"/>
                  </a:lnTo>
                  <a:lnTo>
                    <a:pt x="299" y="56"/>
                  </a:lnTo>
                  <a:lnTo>
                    <a:pt x="303" y="57"/>
                  </a:lnTo>
                  <a:lnTo>
                    <a:pt x="305" y="57"/>
                  </a:lnTo>
                  <a:lnTo>
                    <a:pt x="307" y="58"/>
                  </a:lnTo>
                  <a:lnTo>
                    <a:pt x="316" y="62"/>
                  </a:lnTo>
                  <a:lnTo>
                    <a:pt x="324" y="70"/>
                  </a:lnTo>
                  <a:lnTo>
                    <a:pt x="327" y="72"/>
                  </a:lnTo>
                  <a:lnTo>
                    <a:pt x="330" y="73"/>
                  </a:lnTo>
                  <a:lnTo>
                    <a:pt x="330" y="74"/>
                  </a:lnTo>
                  <a:lnTo>
                    <a:pt x="330" y="75"/>
                  </a:lnTo>
                  <a:lnTo>
                    <a:pt x="332" y="78"/>
                  </a:lnTo>
                  <a:lnTo>
                    <a:pt x="333" y="79"/>
                  </a:lnTo>
                  <a:lnTo>
                    <a:pt x="333" y="80"/>
                  </a:lnTo>
                  <a:lnTo>
                    <a:pt x="333" y="82"/>
                  </a:lnTo>
                  <a:lnTo>
                    <a:pt x="334" y="82"/>
                  </a:lnTo>
                  <a:lnTo>
                    <a:pt x="334" y="85"/>
                  </a:lnTo>
                  <a:lnTo>
                    <a:pt x="335" y="87"/>
                  </a:lnTo>
                  <a:lnTo>
                    <a:pt x="333" y="91"/>
                  </a:lnTo>
                  <a:lnTo>
                    <a:pt x="330" y="93"/>
                  </a:lnTo>
                  <a:lnTo>
                    <a:pt x="329" y="97"/>
                  </a:lnTo>
                  <a:lnTo>
                    <a:pt x="329" y="102"/>
                  </a:lnTo>
                  <a:lnTo>
                    <a:pt x="327" y="103"/>
                  </a:lnTo>
                  <a:lnTo>
                    <a:pt x="326" y="104"/>
                  </a:lnTo>
                  <a:lnTo>
                    <a:pt x="325" y="108"/>
                  </a:lnTo>
                  <a:lnTo>
                    <a:pt x="323" y="111"/>
                  </a:lnTo>
                  <a:lnTo>
                    <a:pt x="322" y="111"/>
                  </a:lnTo>
                  <a:lnTo>
                    <a:pt x="320" y="111"/>
                  </a:lnTo>
                  <a:lnTo>
                    <a:pt x="318" y="113"/>
                  </a:lnTo>
                  <a:lnTo>
                    <a:pt x="318" y="114"/>
                  </a:lnTo>
                  <a:lnTo>
                    <a:pt x="318" y="115"/>
                  </a:lnTo>
                  <a:lnTo>
                    <a:pt x="320" y="117"/>
                  </a:lnTo>
                  <a:lnTo>
                    <a:pt x="316" y="118"/>
                  </a:lnTo>
                  <a:lnTo>
                    <a:pt x="313" y="118"/>
                  </a:lnTo>
                  <a:lnTo>
                    <a:pt x="311" y="121"/>
                  </a:lnTo>
                  <a:lnTo>
                    <a:pt x="311" y="124"/>
                  </a:lnTo>
                  <a:lnTo>
                    <a:pt x="312" y="124"/>
                  </a:lnTo>
                  <a:lnTo>
                    <a:pt x="312" y="121"/>
                  </a:lnTo>
                  <a:lnTo>
                    <a:pt x="313" y="119"/>
                  </a:lnTo>
                  <a:lnTo>
                    <a:pt x="314" y="120"/>
                  </a:lnTo>
                  <a:lnTo>
                    <a:pt x="315" y="120"/>
                  </a:lnTo>
                  <a:lnTo>
                    <a:pt x="314" y="122"/>
                  </a:lnTo>
                  <a:lnTo>
                    <a:pt x="314" y="125"/>
                  </a:lnTo>
                  <a:lnTo>
                    <a:pt x="312" y="126"/>
                  </a:lnTo>
                  <a:lnTo>
                    <a:pt x="311" y="128"/>
                  </a:lnTo>
                  <a:lnTo>
                    <a:pt x="311" y="129"/>
                  </a:lnTo>
                  <a:lnTo>
                    <a:pt x="311" y="131"/>
                  </a:lnTo>
                  <a:lnTo>
                    <a:pt x="311" y="132"/>
                  </a:lnTo>
                  <a:lnTo>
                    <a:pt x="310" y="133"/>
                  </a:lnTo>
                  <a:lnTo>
                    <a:pt x="309" y="134"/>
                  </a:lnTo>
                  <a:lnTo>
                    <a:pt x="307" y="136"/>
                  </a:lnTo>
                  <a:lnTo>
                    <a:pt x="307" y="138"/>
                  </a:lnTo>
                  <a:lnTo>
                    <a:pt x="306" y="140"/>
                  </a:lnTo>
                  <a:lnTo>
                    <a:pt x="305" y="142"/>
                  </a:lnTo>
                  <a:lnTo>
                    <a:pt x="303" y="145"/>
                  </a:lnTo>
                  <a:lnTo>
                    <a:pt x="301" y="147"/>
                  </a:lnTo>
                  <a:lnTo>
                    <a:pt x="299" y="148"/>
                  </a:lnTo>
                  <a:lnTo>
                    <a:pt x="299" y="150"/>
                  </a:lnTo>
                  <a:lnTo>
                    <a:pt x="299" y="151"/>
                  </a:lnTo>
                  <a:lnTo>
                    <a:pt x="295" y="153"/>
                  </a:lnTo>
                  <a:lnTo>
                    <a:pt x="292" y="155"/>
                  </a:lnTo>
                  <a:lnTo>
                    <a:pt x="290" y="156"/>
                  </a:lnTo>
                  <a:lnTo>
                    <a:pt x="288" y="156"/>
                  </a:lnTo>
                  <a:lnTo>
                    <a:pt x="287" y="157"/>
                  </a:lnTo>
                  <a:lnTo>
                    <a:pt x="288" y="159"/>
                  </a:lnTo>
                  <a:lnTo>
                    <a:pt x="288" y="161"/>
                  </a:lnTo>
                  <a:lnTo>
                    <a:pt x="284" y="163"/>
                  </a:lnTo>
                  <a:lnTo>
                    <a:pt x="280" y="163"/>
                  </a:lnTo>
                  <a:lnTo>
                    <a:pt x="276" y="160"/>
                  </a:lnTo>
                  <a:lnTo>
                    <a:pt x="271" y="155"/>
                  </a:lnTo>
                  <a:lnTo>
                    <a:pt x="271" y="154"/>
                  </a:lnTo>
                  <a:lnTo>
                    <a:pt x="271" y="153"/>
                  </a:lnTo>
                  <a:lnTo>
                    <a:pt x="270" y="153"/>
                  </a:lnTo>
                  <a:lnTo>
                    <a:pt x="269" y="153"/>
                  </a:lnTo>
                  <a:lnTo>
                    <a:pt x="268" y="153"/>
                  </a:lnTo>
                  <a:lnTo>
                    <a:pt x="267" y="152"/>
                  </a:lnTo>
                  <a:lnTo>
                    <a:pt x="266" y="152"/>
                  </a:lnTo>
                  <a:lnTo>
                    <a:pt x="266" y="153"/>
                  </a:lnTo>
                  <a:lnTo>
                    <a:pt x="267" y="154"/>
                  </a:lnTo>
                  <a:lnTo>
                    <a:pt x="272" y="159"/>
                  </a:lnTo>
                  <a:lnTo>
                    <a:pt x="276" y="163"/>
                  </a:lnTo>
                  <a:lnTo>
                    <a:pt x="278" y="164"/>
                  </a:lnTo>
                  <a:lnTo>
                    <a:pt x="280" y="166"/>
                  </a:lnTo>
                  <a:lnTo>
                    <a:pt x="282" y="171"/>
                  </a:lnTo>
                  <a:lnTo>
                    <a:pt x="286" y="174"/>
                  </a:lnTo>
                  <a:lnTo>
                    <a:pt x="287" y="174"/>
                  </a:lnTo>
                  <a:lnTo>
                    <a:pt x="288" y="175"/>
                  </a:lnTo>
                  <a:lnTo>
                    <a:pt x="289" y="176"/>
                  </a:lnTo>
                  <a:lnTo>
                    <a:pt x="290" y="177"/>
                  </a:lnTo>
                  <a:lnTo>
                    <a:pt x="292" y="178"/>
                  </a:lnTo>
                  <a:lnTo>
                    <a:pt x="294" y="178"/>
                  </a:lnTo>
                  <a:lnTo>
                    <a:pt x="297" y="180"/>
                  </a:lnTo>
                  <a:lnTo>
                    <a:pt x="297" y="183"/>
                  </a:lnTo>
                  <a:lnTo>
                    <a:pt x="298" y="184"/>
                  </a:lnTo>
                  <a:lnTo>
                    <a:pt x="299" y="184"/>
                  </a:lnTo>
                  <a:lnTo>
                    <a:pt x="303" y="188"/>
                  </a:lnTo>
                  <a:lnTo>
                    <a:pt x="307" y="192"/>
                  </a:lnTo>
                  <a:lnTo>
                    <a:pt x="309" y="194"/>
                  </a:lnTo>
                  <a:lnTo>
                    <a:pt x="309" y="196"/>
                  </a:lnTo>
                  <a:lnTo>
                    <a:pt x="311" y="197"/>
                  </a:lnTo>
                  <a:lnTo>
                    <a:pt x="313" y="198"/>
                  </a:lnTo>
                  <a:lnTo>
                    <a:pt x="313" y="199"/>
                  </a:lnTo>
                  <a:lnTo>
                    <a:pt x="316" y="202"/>
                  </a:lnTo>
                  <a:lnTo>
                    <a:pt x="320" y="204"/>
                  </a:lnTo>
                  <a:lnTo>
                    <a:pt x="321" y="206"/>
                  </a:lnTo>
                  <a:lnTo>
                    <a:pt x="321" y="207"/>
                  </a:lnTo>
                  <a:lnTo>
                    <a:pt x="325" y="210"/>
                  </a:lnTo>
                  <a:lnTo>
                    <a:pt x="328" y="212"/>
                  </a:lnTo>
                  <a:lnTo>
                    <a:pt x="330" y="214"/>
                  </a:lnTo>
                  <a:lnTo>
                    <a:pt x="333" y="217"/>
                  </a:lnTo>
                  <a:lnTo>
                    <a:pt x="336" y="221"/>
                  </a:lnTo>
                  <a:lnTo>
                    <a:pt x="341" y="224"/>
                  </a:lnTo>
                  <a:lnTo>
                    <a:pt x="345" y="226"/>
                  </a:lnTo>
                  <a:lnTo>
                    <a:pt x="348" y="229"/>
                  </a:lnTo>
                  <a:lnTo>
                    <a:pt x="348" y="230"/>
                  </a:lnTo>
                  <a:lnTo>
                    <a:pt x="348" y="231"/>
                  </a:lnTo>
                  <a:lnTo>
                    <a:pt x="351" y="232"/>
                  </a:lnTo>
                  <a:lnTo>
                    <a:pt x="356" y="233"/>
                  </a:lnTo>
                  <a:lnTo>
                    <a:pt x="357" y="234"/>
                  </a:lnTo>
                  <a:lnTo>
                    <a:pt x="358" y="235"/>
                  </a:lnTo>
                  <a:lnTo>
                    <a:pt x="359" y="236"/>
                  </a:lnTo>
                  <a:lnTo>
                    <a:pt x="360" y="237"/>
                  </a:lnTo>
                  <a:lnTo>
                    <a:pt x="362" y="239"/>
                  </a:lnTo>
                  <a:lnTo>
                    <a:pt x="364" y="243"/>
                  </a:lnTo>
                  <a:lnTo>
                    <a:pt x="365" y="243"/>
                  </a:lnTo>
                  <a:lnTo>
                    <a:pt x="367" y="243"/>
                  </a:lnTo>
                  <a:lnTo>
                    <a:pt x="369" y="247"/>
                  </a:lnTo>
                  <a:lnTo>
                    <a:pt x="372" y="250"/>
                  </a:lnTo>
                  <a:lnTo>
                    <a:pt x="373" y="250"/>
                  </a:lnTo>
                  <a:lnTo>
                    <a:pt x="374" y="249"/>
                  </a:lnTo>
                  <a:lnTo>
                    <a:pt x="375" y="248"/>
                  </a:lnTo>
                  <a:lnTo>
                    <a:pt x="377" y="249"/>
                  </a:lnTo>
                  <a:lnTo>
                    <a:pt x="379" y="252"/>
                  </a:lnTo>
                  <a:lnTo>
                    <a:pt x="381" y="252"/>
                  </a:lnTo>
                  <a:lnTo>
                    <a:pt x="383" y="253"/>
                  </a:lnTo>
                  <a:lnTo>
                    <a:pt x="386" y="255"/>
                  </a:lnTo>
                  <a:lnTo>
                    <a:pt x="388" y="257"/>
                  </a:lnTo>
                  <a:lnTo>
                    <a:pt x="390" y="259"/>
                  </a:lnTo>
                  <a:lnTo>
                    <a:pt x="390" y="261"/>
                  </a:lnTo>
                  <a:lnTo>
                    <a:pt x="392" y="262"/>
                  </a:lnTo>
                  <a:lnTo>
                    <a:pt x="393" y="265"/>
                  </a:lnTo>
                  <a:lnTo>
                    <a:pt x="394" y="265"/>
                  </a:lnTo>
                  <a:lnTo>
                    <a:pt x="395" y="262"/>
                  </a:lnTo>
                  <a:lnTo>
                    <a:pt x="396" y="262"/>
                  </a:lnTo>
                  <a:lnTo>
                    <a:pt x="400" y="265"/>
                  </a:lnTo>
                  <a:lnTo>
                    <a:pt x="403" y="269"/>
                  </a:lnTo>
                  <a:lnTo>
                    <a:pt x="403" y="270"/>
                  </a:lnTo>
                  <a:lnTo>
                    <a:pt x="403" y="272"/>
                  </a:lnTo>
                  <a:lnTo>
                    <a:pt x="404" y="273"/>
                  </a:lnTo>
                  <a:lnTo>
                    <a:pt x="405" y="273"/>
                  </a:lnTo>
                  <a:lnTo>
                    <a:pt x="406" y="272"/>
                  </a:lnTo>
                  <a:lnTo>
                    <a:pt x="407" y="272"/>
                  </a:lnTo>
                  <a:lnTo>
                    <a:pt x="409" y="272"/>
                  </a:lnTo>
                  <a:lnTo>
                    <a:pt x="411" y="273"/>
                  </a:lnTo>
                  <a:lnTo>
                    <a:pt x="410" y="274"/>
                  </a:lnTo>
                  <a:lnTo>
                    <a:pt x="409" y="277"/>
                  </a:lnTo>
                  <a:lnTo>
                    <a:pt x="410" y="277"/>
                  </a:lnTo>
                  <a:lnTo>
                    <a:pt x="411" y="278"/>
                  </a:lnTo>
                  <a:lnTo>
                    <a:pt x="408" y="280"/>
                  </a:lnTo>
                  <a:lnTo>
                    <a:pt x="407" y="282"/>
                  </a:lnTo>
                  <a:lnTo>
                    <a:pt x="408" y="283"/>
                  </a:lnTo>
                  <a:lnTo>
                    <a:pt x="409" y="284"/>
                  </a:lnTo>
                  <a:lnTo>
                    <a:pt x="409" y="285"/>
                  </a:lnTo>
                  <a:lnTo>
                    <a:pt x="409" y="287"/>
                  </a:lnTo>
                  <a:lnTo>
                    <a:pt x="408" y="288"/>
                  </a:lnTo>
                  <a:lnTo>
                    <a:pt x="407" y="289"/>
                  </a:lnTo>
                  <a:lnTo>
                    <a:pt x="405" y="288"/>
                  </a:lnTo>
                  <a:lnTo>
                    <a:pt x="403" y="288"/>
                  </a:lnTo>
                  <a:lnTo>
                    <a:pt x="400" y="289"/>
                  </a:lnTo>
                  <a:lnTo>
                    <a:pt x="398" y="291"/>
                  </a:lnTo>
                  <a:lnTo>
                    <a:pt x="396" y="289"/>
                  </a:lnTo>
                  <a:lnTo>
                    <a:pt x="395" y="285"/>
                  </a:lnTo>
                  <a:lnTo>
                    <a:pt x="390" y="287"/>
                  </a:lnTo>
                  <a:lnTo>
                    <a:pt x="385" y="288"/>
                  </a:lnTo>
                  <a:lnTo>
                    <a:pt x="382" y="288"/>
                  </a:lnTo>
                  <a:lnTo>
                    <a:pt x="380" y="285"/>
                  </a:lnTo>
                  <a:lnTo>
                    <a:pt x="375" y="285"/>
                  </a:lnTo>
                  <a:lnTo>
                    <a:pt x="372" y="284"/>
                  </a:lnTo>
                  <a:lnTo>
                    <a:pt x="372" y="283"/>
                  </a:lnTo>
                  <a:lnTo>
                    <a:pt x="376" y="282"/>
                  </a:lnTo>
                  <a:lnTo>
                    <a:pt x="381" y="282"/>
                  </a:lnTo>
                  <a:lnTo>
                    <a:pt x="381" y="281"/>
                  </a:lnTo>
                  <a:lnTo>
                    <a:pt x="382" y="280"/>
                  </a:lnTo>
                  <a:lnTo>
                    <a:pt x="379" y="278"/>
                  </a:lnTo>
                  <a:lnTo>
                    <a:pt x="376" y="276"/>
                  </a:lnTo>
                  <a:lnTo>
                    <a:pt x="374" y="276"/>
                  </a:lnTo>
                  <a:lnTo>
                    <a:pt x="373" y="273"/>
                  </a:lnTo>
                  <a:lnTo>
                    <a:pt x="371" y="272"/>
                  </a:lnTo>
                  <a:lnTo>
                    <a:pt x="369" y="270"/>
                  </a:lnTo>
                  <a:lnTo>
                    <a:pt x="368" y="269"/>
                  </a:lnTo>
                  <a:lnTo>
                    <a:pt x="367" y="269"/>
                  </a:lnTo>
                  <a:lnTo>
                    <a:pt x="367" y="268"/>
                  </a:lnTo>
                  <a:lnTo>
                    <a:pt x="364" y="267"/>
                  </a:lnTo>
                  <a:lnTo>
                    <a:pt x="363" y="266"/>
                  </a:lnTo>
                  <a:lnTo>
                    <a:pt x="357" y="259"/>
                  </a:lnTo>
                  <a:lnTo>
                    <a:pt x="348" y="254"/>
                  </a:lnTo>
                  <a:lnTo>
                    <a:pt x="342" y="249"/>
                  </a:lnTo>
                  <a:lnTo>
                    <a:pt x="337" y="245"/>
                  </a:lnTo>
                  <a:lnTo>
                    <a:pt x="334" y="244"/>
                  </a:lnTo>
                  <a:lnTo>
                    <a:pt x="330" y="243"/>
                  </a:lnTo>
                  <a:lnTo>
                    <a:pt x="330" y="242"/>
                  </a:lnTo>
                  <a:lnTo>
                    <a:pt x="330" y="241"/>
                  </a:lnTo>
                  <a:lnTo>
                    <a:pt x="325" y="238"/>
                  </a:lnTo>
                  <a:lnTo>
                    <a:pt x="320" y="235"/>
                  </a:lnTo>
                  <a:lnTo>
                    <a:pt x="313" y="231"/>
                  </a:lnTo>
                  <a:lnTo>
                    <a:pt x="309" y="225"/>
                  </a:lnTo>
                  <a:lnTo>
                    <a:pt x="305" y="222"/>
                  </a:lnTo>
                  <a:lnTo>
                    <a:pt x="301" y="219"/>
                  </a:lnTo>
                  <a:lnTo>
                    <a:pt x="300" y="219"/>
                  </a:lnTo>
                  <a:lnTo>
                    <a:pt x="299" y="219"/>
                  </a:lnTo>
                  <a:lnTo>
                    <a:pt x="297" y="215"/>
                  </a:lnTo>
                  <a:lnTo>
                    <a:pt x="294" y="212"/>
                  </a:lnTo>
                  <a:lnTo>
                    <a:pt x="291" y="210"/>
                  </a:lnTo>
                  <a:lnTo>
                    <a:pt x="289" y="208"/>
                  </a:lnTo>
                  <a:lnTo>
                    <a:pt x="288" y="207"/>
                  </a:lnTo>
                  <a:lnTo>
                    <a:pt x="287" y="204"/>
                  </a:lnTo>
                  <a:lnTo>
                    <a:pt x="284" y="202"/>
                  </a:lnTo>
                  <a:lnTo>
                    <a:pt x="282" y="199"/>
                  </a:lnTo>
                  <a:lnTo>
                    <a:pt x="278" y="194"/>
                  </a:lnTo>
                  <a:lnTo>
                    <a:pt x="274" y="188"/>
                  </a:lnTo>
                  <a:lnTo>
                    <a:pt x="274" y="187"/>
                  </a:lnTo>
                  <a:lnTo>
                    <a:pt x="274" y="186"/>
                  </a:lnTo>
                  <a:lnTo>
                    <a:pt x="270" y="184"/>
                  </a:lnTo>
                  <a:lnTo>
                    <a:pt x="268" y="180"/>
                  </a:lnTo>
                  <a:lnTo>
                    <a:pt x="266" y="178"/>
                  </a:lnTo>
                  <a:lnTo>
                    <a:pt x="265" y="176"/>
                  </a:lnTo>
                  <a:lnTo>
                    <a:pt x="264" y="174"/>
                  </a:lnTo>
                  <a:lnTo>
                    <a:pt x="262" y="173"/>
                  </a:lnTo>
                  <a:lnTo>
                    <a:pt x="262" y="171"/>
                  </a:lnTo>
                  <a:lnTo>
                    <a:pt x="260" y="169"/>
                  </a:lnTo>
                  <a:lnTo>
                    <a:pt x="259" y="167"/>
                  </a:lnTo>
                  <a:lnTo>
                    <a:pt x="257" y="166"/>
                  </a:lnTo>
                  <a:lnTo>
                    <a:pt x="254" y="162"/>
                  </a:lnTo>
                  <a:lnTo>
                    <a:pt x="247" y="157"/>
                  </a:lnTo>
                  <a:lnTo>
                    <a:pt x="240" y="151"/>
                  </a:lnTo>
                  <a:lnTo>
                    <a:pt x="233" y="144"/>
                  </a:lnTo>
                  <a:lnTo>
                    <a:pt x="232" y="143"/>
                  </a:lnTo>
                  <a:lnTo>
                    <a:pt x="230" y="143"/>
                  </a:lnTo>
                  <a:lnTo>
                    <a:pt x="230" y="141"/>
                  </a:lnTo>
                  <a:lnTo>
                    <a:pt x="230" y="140"/>
                  </a:lnTo>
                  <a:lnTo>
                    <a:pt x="230" y="139"/>
                  </a:lnTo>
                  <a:lnTo>
                    <a:pt x="229" y="139"/>
                  </a:lnTo>
                  <a:lnTo>
                    <a:pt x="227" y="139"/>
                  </a:lnTo>
                  <a:lnTo>
                    <a:pt x="224" y="138"/>
                  </a:lnTo>
                  <a:lnTo>
                    <a:pt x="221" y="136"/>
                  </a:lnTo>
                  <a:lnTo>
                    <a:pt x="219" y="133"/>
                  </a:lnTo>
                  <a:lnTo>
                    <a:pt x="214" y="129"/>
                  </a:lnTo>
                  <a:lnTo>
                    <a:pt x="210" y="126"/>
                  </a:lnTo>
                  <a:lnTo>
                    <a:pt x="206" y="120"/>
                  </a:lnTo>
                  <a:lnTo>
                    <a:pt x="200" y="115"/>
                  </a:lnTo>
                  <a:lnTo>
                    <a:pt x="198" y="113"/>
                  </a:lnTo>
                  <a:lnTo>
                    <a:pt x="195" y="110"/>
                  </a:lnTo>
                  <a:lnTo>
                    <a:pt x="195" y="109"/>
                  </a:lnTo>
                  <a:lnTo>
                    <a:pt x="195" y="108"/>
                  </a:lnTo>
                  <a:lnTo>
                    <a:pt x="192" y="106"/>
                  </a:lnTo>
                  <a:lnTo>
                    <a:pt x="188" y="103"/>
                  </a:lnTo>
                  <a:lnTo>
                    <a:pt x="186" y="99"/>
                  </a:lnTo>
                  <a:lnTo>
                    <a:pt x="183" y="96"/>
                  </a:lnTo>
                  <a:lnTo>
                    <a:pt x="181" y="94"/>
                  </a:lnTo>
                  <a:lnTo>
                    <a:pt x="177" y="92"/>
                  </a:lnTo>
                  <a:lnTo>
                    <a:pt x="177" y="89"/>
                  </a:lnTo>
                  <a:lnTo>
                    <a:pt x="176" y="86"/>
                  </a:lnTo>
                  <a:lnTo>
                    <a:pt x="174" y="85"/>
                  </a:lnTo>
                  <a:lnTo>
                    <a:pt x="172" y="83"/>
                  </a:lnTo>
                  <a:lnTo>
                    <a:pt x="171" y="83"/>
                  </a:lnTo>
                  <a:lnTo>
                    <a:pt x="170" y="84"/>
                  </a:lnTo>
                  <a:lnTo>
                    <a:pt x="169" y="85"/>
                  </a:lnTo>
                  <a:lnTo>
                    <a:pt x="169" y="84"/>
                  </a:lnTo>
                  <a:lnTo>
                    <a:pt x="167" y="84"/>
                  </a:lnTo>
                  <a:lnTo>
                    <a:pt x="169" y="82"/>
                  </a:lnTo>
                  <a:lnTo>
                    <a:pt x="169" y="80"/>
                  </a:lnTo>
                  <a:lnTo>
                    <a:pt x="165" y="73"/>
                  </a:lnTo>
                  <a:lnTo>
                    <a:pt x="160" y="66"/>
                  </a:lnTo>
                  <a:lnTo>
                    <a:pt x="160" y="64"/>
                  </a:lnTo>
                  <a:lnTo>
                    <a:pt x="161" y="66"/>
                  </a:lnTo>
                  <a:lnTo>
                    <a:pt x="163" y="67"/>
                  </a:lnTo>
                  <a:lnTo>
                    <a:pt x="165" y="68"/>
                  </a:lnTo>
                  <a:lnTo>
                    <a:pt x="166" y="68"/>
                  </a:lnTo>
                  <a:lnTo>
                    <a:pt x="167" y="67"/>
                  </a:lnTo>
                  <a:lnTo>
                    <a:pt x="170" y="68"/>
                  </a:lnTo>
                  <a:lnTo>
                    <a:pt x="171" y="68"/>
                  </a:lnTo>
                  <a:lnTo>
                    <a:pt x="172" y="68"/>
                  </a:lnTo>
                  <a:lnTo>
                    <a:pt x="173" y="64"/>
                  </a:lnTo>
                  <a:lnTo>
                    <a:pt x="173" y="61"/>
                  </a:lnTo>
                  <a:lnTo>
                    <a:pt x="175" y="57"/>
                  </a:lnTo>
                  <a:lnTo>
                    <a:pt x="177" y="52"/>
                  </a:lnTo>
                  <a:lnTo>
                    <a:pt x="181" y="46"/>
                  </a:lnTo>
                  <a:lnTo>
                    <a:pt x="183" y="39"/>
                  </a:lnTo>
                  <a:lnTo>
                    <a:pt x="185" y="36"/>
                  </a:lnTo>
                  <a:lnTo>
                    <a:pt x="187" y="33"/>
                  </a:lnTo>
                  <a:lnTo>
                    <a:pt x="187" y="31"/>
                  </a:lnTo>
                  <a:lnTo>
                    <a:pt x="187" y="28"/>
                  </a:lnTo>
                  <a:lnTo>
                    <a:pt x="189" y="25"/>
                  </a:lnTo>
                  <a:lnTo>
                    <a:pt x="192" y="21"/>
                  </a:lnTo>
                  <a:lnTo>
                    <a:pt x="192" y="19"/>
                  </a:lnTo>
                  <a:lnTo>
                    <a:pt x="193" y="17"/>
                  </a:lnTo>
                  <a:lnTo>
                    <a:pt x="194" y="15"/>
                  </a:lnTo>
                  <a:lnTo>
                    <a:pt x="196" y="13"/>
                  </a:lnTo>
                  <a:lnTo>
                    <a:pt x="198" y="9"/>
                  </a:lnTo>
                  <a:lnTo>
                    <a:pt x="200" y="4"/>
                  </a:lnTo>
                  <a:close/>
                  <a:moveTo>
                    <a:pt x="120" y="107"/>
                  </a:moveTo>
                  <a:lnTo>
                    <a:pt x="120" y="107"/>
                  </a:lnTo>
                  <a:lnTo>
                    <a:pt x="121" y="107"/>
                  </a:lnTo>
                  <a:lnTo>
                    <a:pt x="121" y="109"/>
                  </a:lnTo>
                  <a:lnTo>
                    <a:pt x="121" y="110"/>
                  </a:lnTo>
                  <a:lnTo>
                    <a:pt x="120" y="110"/>
                  </a:lnTo>
                  <a:lnTo>
                    <a:pt x="120" y="109"/>
                  </a:lnTo>
                  <a:lnTo>
                    <a:pt x="120" y="108"/>
                  </a:lnTo>
                  <a:lnTo>
                    <a:pt x="120" y="107"/>
                  </a:lnTo>
                  <a:close/>
                  <a:moveTo>
                    <a:pt x="124" y="108"/>
                  </a:moveTo>
                  <a:lnTo>
                    <a:pt x="125" y="108"/>
                  </a:lnTo>
                  <a:lnTo>
                    <a:pt x="125" y="109"/>
                  </a:lnTo>
                  <a:lnTo>
                    <a:pt x="124" y="108"/>
                  </a:lnTo>
                  <a:close/>
                  <a:moveTo>
                    <a:pt x="125" y="114"/>
                  </a:moveTo>
                  <a:lnTo>
                    <a:pt x="126" y="113"/>
                  </a:lnTo>
                  <a:lnTo>
                    <a:pt x="127" y="111"/>
                  </a:lnTo>
                  <a:lnTo>
                    <a:pt x="127" y="114"/>
                  </a:lnTo>
                  <a:lnTo>
                    <a:pt x="127" y="116"/>
                  </a:lnTo>
                  <a:lnTo>
                    <a:pt x="127" y="118"/>
                  </a:lnTo>
                  <a:lnTo>
                    <a:pt x="128" y="120"/>
                  </a:lnTo>
                  <a:lnTo>
                    <a:pt x="129" y="122"/>
                  </a:lnTo>
                  <a:lnTo>
                    <a:pt x="127" y="124"/>
                  </a:lnTo>
                  <a:lnTo>
                    <a:pt x="126" y="119"/>
                  </a:lnTo>
                  <a:lnTo>
                    <a:pt x="125" y="114"/>
                  </a:lnTo>
                  <a:close/>
                  <a:moveTo>
                    <a:pt x="152" y="87"/>
                  </a:moveTo>
                  <a:lnTo>
                    <a:pt x="152" y="87"/>
                  </a:lnTo>
                  <a:close/>
                  <a:moveTo>
                    <a:pt x="138" y="111"/>
                  </a:moveTo>
                  <a:lnTo>
                    <a:pt x="138" y="110"/>
                  </a:lnTo>
                  <a:lnTo>
                    <a:pt x="139" y="110"/>
                  </a:lnTo>
                  <a:lnTo>
                    <a:pt x="139" y="111"/>
                  </a:lnTo>
                  <a:lnTo>
                    <a:pt x="139" y="113"/>
                  </a:lnTo>
                  <a:lnTo>
                    <a:pt x="138" y="113"/>
                  </a:lnTo>
                  <a:lnTo>
                    <a:pt x="138" y="111"/>
                  </a:lnTo>
                  <a:close/>
                  <a:moveTo>
                    <a:pt x="153" y="93"/>
                  </a:moveTo>
                  <a:lnTo>
                    <a:pt x="154" y="96"/>
                  </a:lnTo>
                  <a:lnTo>
                    <a:pt x="156" y="98"/>
                  </a:lnTo>
                  <a:lnTo>
                    <a:pt x="158" y="98"/>
                  </a:lnTo>
                  <a:lnTo>
                    <a:pt x="158" y="97"/>
                  </a:lnTo>
                  <a:lnTo>
                    <a:pt x="156" y="96"/>
                  </a:lnTo>
                  <a:lnTo>
                    <a:pt x="158" y="96"/>
                  </a:lnTo>
                  <a:lnTo>
                    <a:pt x="158" y="95"/>
                  </a:lnTo>
                  <a:lnTo>
                    <a:pt x="158" y="94"/>
                  </a:lnTo>
                  <a:lnTo>
                    <a:pt x="158" y="92"/>
                  </a:lnTo>
                  <a:lnTo>
                    <a:pt x="155" y="92"/>
                  </a:lnTo>
                  <a:lnTo>
                    <a:pt x="153" y="93"/>
                  </a:lnTo>
                  <a:close/>
                  <a:moveTo>
                    <a:pt x="220" y="21"/>
                  </a:moveTo>
                  <a:lnTo>
                    <a:pt x="220" y="23"/>
                  </a:lnTo>
                  <a:lnTo>
                    <a:pt x="220" y="24"/>
                  </a:lnTo>
                  <a:lnTo>
                    <a:pt x="220" y="23"/>
                  </a:lnTo>
                  <a:lnTo>
                    <a:pt x="221" y="22"/>
                  </a:lnTo>
                  <a:lnTo>
                    <a:pt x="221" y="21"/>
                  </a:lnTo>
                  <a:lnTo>
                    <a:pt x="220" y="21"/>
                  </a:lnTo>
                  <a:close/>
                  <a:moveTo>
                    <a:pt x="140" y="124"/>
                  </a:moveTo>
                  <a:lnTo>
                    <a:pt x="141" y="124"/>
                  </a:lnTo>
                  <a:lnTo>
                    <a:pt x="142" y="125"/>
                  </a:lnTo>
                  <a:lnTo>
                    <a:pt x="141" y="125"/>
                  </a:lnTo>
                  <a:lnTo>
                    <a:pt x="140" y="125"/>
                  </a:lnTo>
                  <a:lnTo>
                    <a:pt x="140" y="124"/>
                  </a:lnTo>
                  <a:close/>
                  <a:moveTo>
                    <a:pt x="114" y="155"/>
                  </a:moveTo>
                  <a:lnTo>
                    <a:pt x="114" y="155"/>
                  </a:lnTo>
                  <a:lnTo>
                    <a:pt x="115" y="155"/>
                  </a:lnTo>
                  <a:lnTo>
                    <a:pt x="116" y="155"/>
                  </a:lnTo>
                  <a:lnTo>
                    <a:pt x="116" y="156"/>
                  </a:lnTo>
                  <a:lnTo>
                    <a:pt x="116" y="157"/>
                  </a:lnTo>
                  <a:lnTo>
                    <a:pt x="115" y="156"/>
                  </a:lnTo>
                  <a:lnTo>
                    <a:pt x="114" y="155"/>
                  </a:lnTo>
                  <a:close/>
                  <a:moveTo>
                    <a:pt x="106" y="166"/>
                  </a:moveTo>
                  <a:lnTo>
                    <a:pt x="107" y="166"/>
                  </a:lnTo>
                  <a:lnTo>
                    <a:pt x="108" y="166"/>
                  </a:lnTo>
                  <a:lnTo>
                    <a:pt x="107" y="167"/>
                  </a:lnTo>
                  <a:lnTo>
                    <a:pt x="106" y="166"/>
                  </a:lnTo>
                  <a:close/>
                  <a:moveTo>
                    <a:pt x="131" y="142"/>
                  </a:moveTo>
                  <a:lnTo>
                    <a:pt x="131" y="142"/>
                  </a:lnTo>
                  <a:lnTo>
                    <a:pt x="132" y="143"/>
                  </a:lnTo>
                  <a:lnTo>
                    <a:pt x="132" y="142"/>
                  </a:lnTo>
                  <a:lnTo>
                    <a:pt x="132" y="141"/>
                  </a:lnTo>
                  <a:lnTo>
                    <a:pt x="131" y="142"/>
                  </a:lnTo>
                  <a:close/>
                  <a:moveTo>
                    <a:pt x="135" y="141"/>
                  </a:moveTo>
                  <a:lnTo>
                    <a:pt x="136" y="144"/>
                  </a:lnTo>
                  <a:lnTo>
                    <a:pt x="138" y="148"/>
                  </a:lnTo>
                  <a:lnTo>
                    <a:pt x="139" y="148"/>
                  </a:lnTo>
                  <a:lnTo>
                    <a:pt x="139" y="147"/>
                  </a:lnTo>
                  <a:lnTo>
                    <a:pt x="138" y="143"/>
                  </a:lnTo>
                  <a:lnTo>
                    <a:pt x="136" y="140"/>
                  </a:lnTo>
                  <a:lnTo>
                    <a:pt x="136" y="141"/>
                  </a:lnTo>
                  <a:lnTo>
                    <a:pt x="135" y="141"/>
                  </a:lnTo>
                  <a:close/>
                  <a:moveTo>
                    <a:pt x="134" y="147"/>
                  </a:moveTo>
                  <a:lnTo>
                    <a:pt x="134" y="147"/>
                  </a:lnTo>
                  <a:lnTo>
                    <a:pt x="134" y="148"/>
                  </a:lnTo>
                  <a:lnTo>
                    <a:pt x="134" y="147"/>
                  </a:lnTo>
                  <a:close/>
                  <a:moveTo>
                    <a:pt x="143" y="137"/>
                  </a:moveTo>
                  <a:lnTo>
                    <a:pt x="144" y="137"/>
                  </a:lnTo>
                  <a:lnTo>
                    <a:pt x="143" y="136"/>
                  </a:lnTo>
                  <a:lnTo>
                    <a:pt x="142" y="136"/>
                  </a:lnTo>
                  <a:lnTo>
                    <a:pt x="142" y="137"/>
                  </a:lnTo>
                  <a:lnTo>
                    <a:pt x="143" y="137"/>
                  </a:lnTo>
                  <a:close/>
                  <a:moveTo>
                    <a:pt x="134" y="148"/>
                  </a:moveTo>
                  <a:lnTo>
                    <a:pt x="135" y="149"/>
                  </a:lnTo>
                  <a:lnTo>
                    <a:pt x="135" y="150"/>
                  </a:lnTo>
                  <a:lnTo>
                    <a:pt x="136" y="150"/>
                  </a:lnTo>
                  <a:lnTo>
                    <a:pt x="137" y="150"/>
                  </a:lnTo>
                  <a:lnTo>
                    <a:pt x="136" y="150"/>
                  </a:lnTo>
                  <a:lnTo>
                    <a:pt x="136" y="149"/>
                  </a:lnTo>
                  <a:lnTo>
                    <a:pt x="135" y="149"/>
                  </a:lnTo>
                  <a:lnTo>
                    <a:pt x="134" y="148"/>
                  </a:lnTo>
                  <a:close/>
                  <a:moveTo>
                    <a:pt x="141" y="141"/>
                  </a:moveTo>
                  <a:lnTo>
                    <a:pt x="141" y="141"/>
                  </a:lnTo>
                  <a:lnTo>
                    <a:pt x="141" y="142"/>
                  </a:lnTo>
                  <a:lnTo>
                    <a:pt x="141" y="141"/>
                  </a:lnTo>
                  <a:close/>
                  <a:moveTo>
                    <a:pt x="135" y="152"/>
                  </a:moveTo>
                  <a:lnTo>
                    <a:pt x="135" y="154"/>
                  </a:lnTo>
                  <a:lnTo>
                    <a:pt x="135" y="157"/>
                  </a:lnTo>
                  <a:lnTo>
                    <a:pt x="136" y="157"/>
                  </a:lnTo>
                  <a:lnTo>
                    <a:pt x="137" y="155"/>
                  </a:lnTo>
                  <a:lnTo>
                    <a:pt x="137" y="152"/>
                  </a:lnTo>
                  <a:lnTo>
                    <a:pt x="136" y="151"/>
                  </a:lnTo>
                  <a:lnTo>
                    <a:pt x="136" y="152"/>
                  </a:lnTo>
                  <a:lnTo>
                    <a:pt x="135" y="152"/>
                  </a:lnTo>
                  <a:close/>
                  <a:moveTo>
                    <a:pt x="218" y="57"/>
                  </a:moveTo>
                  <a:lnTo>
                    <a:pt x="218" y="58"/>
                  </a:lnTo>
                  <a:lnTo>
                    <a:pt x="219" y="58"/>
                  </a:lnTo>
                  <a:lnTo>
                    <a:pt x="219" y="57"/>
                  </a:lnTo>
                  <a:lnTo>
                    <a:pt x="218" y="57"/>
                  </a:lnTo>
                  <a:close/>
                  <a:moveTo>
                    <a:pt x="221" y="56"/>
                  </a:moveTo>
                  <a:lnTo>
                    <a:pt x="221" y="57"/>
                  </a:lnTo>
                  <a:lnTo>
                    <a:pt x="222" y="59"/>
                  </a:lnTo>
                  <a:lnTo>
                    <a:pt x="223" y="61"/>
                  </a:lnTo>
                  <a:lnTo>
                    <a:pt x="224" y="60"/>
                  </a:lnTo>
                  <a:lnTo>
                    <a:pt x="225" y="59"/>
                  </a:lnTo>
                  <a:lnTo>
                    <a:pt x="225" y="57"/>
                  </a:lnTo>
                  <a:lnTo>
                    <a:pt x="224" y="55"/>
                  </a:lnTo>
                  <a:lnTo>
                    <a:pt x="223" y="55"/>
                  </a:lnTo>
                  <a:lnTo>
                    <a:pt x="222" y="55"/>
                  </a:lnTo>
                  <a:lnTo>
                    <a:pt x="222" y="56"/>
                  </a:lnTo>
                  <a:lnTo>
                    <a:pt x="221" y="56"/>
                  </a:lnTo>
                  <a:close/>
                  <a:moveTo>
                    <a:pt x="278" y="265"/>
                  </a:moveTo>
                  <a:lnTo>
                    <a:pt x="277" y="264"/>
                  </a:lnTo>
                  <a:lnTo>
                    <a:pt x="276" y="264"/>
                  </a:lnTo>
                  <a:lnTo>
                    <a:pt x="275" y="266"/>
                  </a:lnTo>
                  <a:lnTo>
                    <a:pt x="274" y="268"/>
                  </a:lnTo>
                  <a:lnTo>
                    <a:pt x="271" y="268"/>
                  </a:lnTo>
                  <a:lnTo>
                    <a:pt x="269" y="268"/>
                  </a:lnTo>
                  <a:lnTo>
                    <a:pt x="268" y="268"/>
                  </a:lnTo>
                  <a:lnTo>
                    <a:pt x="267" y="268"/>
                  </a:lnTo>
                  <a:lnTo>
                    <a:pt x="266" y="267"/>
                  </a:lnTo>
                  <a:lnTo>
                    <a:pt x="264" y="266"/>
                  </a:lnTo>
                  <a:lnTo>
                    <a:pt x="262" y="267"/>
                  </a:lnTo>
                  <a:lnTo>
                    <a:pt x="259" y="268"/>
                  </a:lnTo>
                  <a:lnTo>
                    <a:pt x="258" y="268"/>
                  </a:lnTo>
                  <a:lnTo>
                    <a:pt x="257" y="267"/>
                  </a:lnTo>
                  <a:lnTo>
                    <a:pt x="256" y="268"/>
                  </a:lnTo>
                  <a:lnTo>
                    <a:pt x="254" y="268"/>
                  </a:lnTo>
                  <a:lnTo>
                    <a:pt x="253" y="267"/>
                  </a:lnTo>
                  <a:lnTo>
                    <a:pt x="252" y="266"/>
                  </a:lnTo>
                  <a:lnTo>
                    <a:pt x="249" y="266"/>
                  </a:lnTo>
                  <a:lnTo>
                    <a:pt x="247" y="267"/>
                  </a:lnTo>
                  <a:lnTo>
                    <a:pt x="244" y="266"/>
                  </a:lnTo>
                  <a:lnTo>
                    <a:pt x="243" y="266"/>
                  </a:lnTo>
                  <a:lnTo>
                    <a:pt x="239" y="262"/>
                  </a:lnTo>
                  <a:lnTo>
                    <a:pt x="235" y="258"/>
                  </a:lnTo>
                  <a:lnTo>
                    <a:pt x="231" y="256"/>
                  </a:lnTo>
                  <a:lnTo>
                    <a:pt x="228" y="254"/>
                  </a:lnTo>
                  <a:lnTo>
                    <a:pt x="228" y="257"/>
                  </a:lnTo>
                  <a:lnTo>
                    <a:pt x="229" y="260"/>
                  </a:lnTo>
                  <a:lnTo>
                    <a:pt x="229" y="262"/>
                  </a:lnTo>
                  <a:lnTo>
                    <a:pt x="228" y="265"/>
                  </a:lnTo>
                  <a:lnTo>
                    <a:pt x="229" y="267"/>
                  </a:lnTo>
                  <a:lnTo>
                    <a:pt x="230" y="268"/>
                  </a:lnTo>
                  <a:lnTo>
                    <a:pt x="229" y="269"/>
                  </a:lnTo>
                  <a:lnTo>
                    <a:pt x="229" y="270"/>
                  </a:lnTo>
                  <a:lnTo>
                    <a:pt x="230" y="273"/>
                  </a:lnTo>
                  <a:lnTo>
                    <a:pt x="233" y="276"/>
                  </a:lnTo>
                  <a:lnTo>
                    <a:pt x="233" y="274"/>
                  </a:lnTo>
                  <a:lnTo>
                    <a:pt x="233" y="273"/>
                  </a:lnTo>
                  <a:lnTo>
                    <a:pt x="234" y="273"/>
                  </a:lnTo>
                  <a:lnTo>
                    <a:pt x="235" y="277"/>
                  </a:lnTo>
                  <a:lnTo>
                    <a:pt x="234" y="280"/>
                  </a:lnTo>
                  <a:lnTo>
                    <a:pt x="236" y="282"/>
                  </a:lnTo>
                  <a:lnTo>
                    <a:pt x="239" y="285"/>
                  </a:lnTo>
                  <a:lnTo>
                    <a:pt x="241" y="284"/>
                  </a:lnTo>
                  <a:lnTo>
                    <a:pt x="243" y="285"/>
                  </a:lnTo>
                  <a:lnTo>
                    <a:pt x="245" y="287"/>
                  </a:lnTo>
                  <a:lnTo>
                    <a:pt x="247" y="289"/>
                  </a:lnTo>
                  <a:lnTo>
                    <a:pt x="247" y="290"/>
                  </a:lnTo>
                  <a:lnTo>
                    <a:pt x="247" y="291"/>
                  </a:lnTo>
                  <a:lnTo>
                    <a:pt x="248" y="292"/>
                  </a:lnTo>
                  <a:lnTo>
                    <a:pt x="249" y="293"/>
                  </a:lnTo>
                  <a:lnTo>
                    <a:pt x="252" y="295"/>
                  </a:lnTo>
                  <a:lnTo>
                    <a:pt x="253" y="297"/>
                  </a:lnTo>
                  <a:lnTo>
                    <a:pt x="253" y="299"/>
                  </a:lnTo>
                  <a:lnTo>
                    <a:pt x="252" y="299"/>
                  </a:lnTo>
                  <a:lnTo>
                    <a:pt x="251" y="299"/>
                  </a:lnTo>
                  <a:lnTo>
                    <a:pt x="249" y="299"/>
                  </a:lnTo>
                  <a:lnTo>
                    <a:pt x="247" y="300"/>
                  </a:lnTo>
                  <a:lnTo>
                    <a:pt x="244" y="301"/>
                  </a:lnTo>
                  <a:lnTo>
                    <a:pt x="243" y="301"/>
                  </a:lnTo>
                  <a:lnTo>
                    <a:pt x="241" y="300"/>
                  </a:lnTo>
                  <a:lnTo>
                    <a:pt x="239" y="301"/>
                  </a:lnTo>
                  <a:lnTo>
                    <a:pt x="236" y="302"/>
                  </a:lnTo>
                  <a:lnTo>
                    <a:pt x="233" y="300"/>
                  </a:lnTo>
                  <a:lnTo>
                    <a:pt x="230" y="297"/>
                  </a:lnTo>
                  <a:lnTo>
                    <a:pt x="227" y="297"/>
                  </a:lnTo>
                  <a:lnTo>
                    <a:pt x="224" y="297"/>
                  </a:lnTo>
                  <a:lnTo>
                    <a:pt x="221" y="296"/>
                  </a:lnTo>
                  <a:lnTo>
                    <a:pt x="220" y="295"/>
                  </a:lnTo>
                  <a:lnTo>
                    <a:pt x="218" y="296"/>
                  </a:lnTo>
                  <a:lnTo>
                    <a:pt x="216" y="297"/>
                  </a:lnTo>
                  <a:lnTo>
                    <a:pt x="214" y="299"/>
                  </a:lnTo>
                  <a:lnTo>
                    <a:pt x="213" y="300"/>
                  </a:lnTo>
                  <a:lnTo>
                    <a:pt x="212" y="300"/>
                  </a:lnTo>
                  <a:lnTo>
                    <a:pt x="212" y="299"/>
                  </a:lnTo>
                  <a:lnTo>
                    <a:pt x="211" y="297"/>
                  </a:lnTo>
                  <a:lnTo>
                    <a:pt x="213" y="296"/>
                  </a:lnTo>
                  <a:lnTo>
                    <a:pt x="216" y="294"/>
                  </a:lnTo>
                  <a:lnTo>
                    <a:pt x="213" y="292"/>
                  </a:lnTo>
                  <a:lnTo>
                    <a:pt x="212" y="290"/>
                  </a:lnTo>
                  <a:lnTo>
                    <a:pt x="211" y="287"/>
                  </a:lnTo>
                  <a:lnTo>
                    <a:pt x="211" y="284"/>
                  </a:lnTo>
                  <a:lnTo>
                    <a:pt x="210" y="284"/>
                  </a:lnTo>
                  <a:lnTo>
                    <a:pt x="209" y="284"/>
                  </a:lnTo>
                  <a:lnTo>
                    <a:pt x="206" y="278"/>
                  </a:lnTo>
                  <a:lnTo>
                    <a:pt x="201" y="271"/>
                  </a:lnTo>
                  <a:lnTo>
                    <a:pt x="199" y="269"/>
                  </a:lnTo>
                  <a:lnTo>
                    <a:pt x="198" y="268"/>
                  </a:lnTo>
                  <a:lnTo>
                    <a:pt x="198" y="267"/>
                  </a:lnTo>
                  <a:lnTo>
                    <a:pt x="197" y="266"/>
                  </a:lnTo>
                  <a:lnTo>
                    <a:pt x="196" y="265"/>
                  </a:lnTo>
                  <a:lnTo>
                    <a:pt x="195" y="264"/>
                  </a:lnTo>
                  <a:lnTo>
                    <a:pt x="194" y="261"/>
                  </a:lnTo>
                  <a:lnTo>
                    <a:pt x="193" y="260"/>
                  </a:lnTo>
                  <a:lnTo>
                    <a:pt x="190" y="258"/>
                  </a:lnTo>
                  <a:lnTo>
                    <a:pt x="188" y="256"/>
                  </a:lnTo>
                  <a:lnTo>
                    <a:pt x="186" y="254"/>
                  </a:lnTo>
                  <a:lnTo>
                    <a:pt x="185" y="252"/>
                  </a:lnTo>
                  <a:lnTo>
                    <a:pt x="185" y="250"/>
                  </a:lnTo>
                  <a:lnTo>
                    <a:pt x="184" y="248"/>
                  </a:lnTo>
                  <a:lnTo>
                    <a:pt x="182" y="246"/>
                  </a:lnTo>
                  <a:lnTo>
                    <a:pt x="179" y="243"/>
                  </a:lnTo>
                  <a:lnTo>
                    <a:pt x="177" y="239"/>
                  </a:lnTo>
                  <a:lnTo>
                    <a:pt x="177" y="238"/>
                  </a:lnTo>
                  <a:lnTo>
                    <a:pt x="175" y="233"/>
                  </a:lnTo>
                  <a:lnTo>
                    <a:pt x="174" y="229"/>
                  </a:lnTo>
                  <a:lnTo>
                    <a:pt x="175" y="227"/>
                  </a:lnTo>
                  <a:lnTo>
                    <a:pt x="176" y="229"/>
                  </a:lnTo>
                  <a:lnTo>
                    <a:pt x="178" y="230"/>
                  </a:lnTo>
                  <a:lnTo>
                    <a:pt x="178" y="229"/>
                  </a:lnTo>
                  <a:lnTo>
                    <a:pt x="178" y="227"/>
                  </a:lnTo>
                  <a:lnTo>
                    <a:pt x="179" y="227"/>
                  </a:lnTo>
                  <a:lnTo>
                    <a:pt x="181" y="226"/>
                  </a:lnTo>
                  <a:lnTo>
                    <a:pt x="181" y="225"/>
                  </a:lnTo>
                  <a:lnTo>
                    <a:pt x="181" y="224"/>
                  </a:lnTo>
                  <a:lnTo>
                    <a:pt x="182" y="224"/>
                  </a:lnTo>
                  <a:lnTo>
                    <a:pt x="184" y="226"/>
                  </a:lnTo>
                  <a:lnTo>
                    <a:pt x="187" y="227"/>
                  </a:lnTo>
                  <a:lnTo>
                    <a:pt x="188" y="227"/>
                  </a:lnTo>
                  <a:lnTo>
                    <a:pt x="189" y="227"/>
                  </a:lnTo>
                  <a:lnTo>
                    <a:pt x="189" y="226"/>
                  </a:lnTo>
                  <a:lnTo>
                    <a:pt x="189" y="225"/>
                  </a:lnTo>
                  <a:lnTo>
                    <a:pt x="188" y="224"/>
                  </a:lnTo>
                  <a:lnTo>
                    <a:pt x="188" y="223"/>
                  </a:lnTo>
                  <a:lnTo>
                    <a:pt x="190" y="223"/>
                  </a:lnTo>
                  <a:lnTo>
                    <a:pt x="192" y="223"/>
                  </a:lnTo>
                  <a:lnTo>
                    <a:pt x="192" y="224"/>
                  </a:lnTo>
                  <a:lnTo>
                    <a:pt x="192" y="225"/>
                  </a:lnTo>
                  <a:lnTo>
                    <a:pt x="195" y="229"/>
                  </a:lnTo>
                  <a:lnTo>
                    <a:pt x="197" y="231"/>
                  </a:lnTo>
                  <a:lnTo>
                    <a:pt x="197" y="223"/>
                  </a:lnTo>
                  <a:lnTo>
                    <a:pt x="194" y="217"/>
                  </a:lnTo>
                  <a:lnTo>
                    <a:pt x="194" y="214"/>
                  </a:lnTo>
                  <a:lnTo>
                    <a:pt x="194" y="211"/>
                  </a:lnTo>
                  <a:lnTo>
                    <a:pt x="193" y="210"/>
                  </a:lnTo>
                  <a:lnTo>
                    <a:pt x="193" y="209"/>
                  </a:lnTo>
                  <a:lnTo>
                    <a:pt x="193" y="207"/>
                  </a:lnTo>
                  <a:lnTo>
                    <a:pt x="193" y="206"/>
                  </a:lnTo>
                  <a:lnTo>
                    <a:pt x="192" y="203"/>
                  </a:lnTo>
                  <a:lnTo>
                    <a:pt x="190" y="200"/>
                  </a:lnTo>
                  <a:lnTo>
                    <a:pt x="189" y="192"/>
                  </a:lnTo>
                  <a:lnTo>
                    <a:pt x="189" y="184"/>
                  </a:lnTo>
                  <a:lnTo>
                    <a:pt x="188" y="180"/>
                  </a:lnTo>
                  <a:lnTo>
                    <a:pt x="188" y="178"/>
                  </a:lnTo>
                  <a:lnTo>
                    <a:pt x="188" y="175"/>
                  </a:lnTo>
                  <a:lnTo>
                    <a:pt x="189" y="172"/>
                  </a:lnTo>
                  <a:lnTo>
                    <a:pt x="189" y="171"/>
                  </a:lnTo>
                  <a:lnTo>
                    <a:pt x="188" y="169"/>
                  </a:lnTo>
                  <a:lnTo>
                    <a:pt x="189" y="166"/>
                  </a:lnTo>
                  <a:lnTo>
                    <a:pt x="189" y="162"/>
                  </a:lnTo>
                  <a:lnTo>
                    <a:pt x="192" y="159"/>
                  </a:lnTo>
                  <a:lnTo>
                    <a:pt x="195" y="155"/>
                  </a:lnTo>
                  <a:lnTo>
                    <a:pt x="197" y="154"/>
                  </a:lnTo>
                  <a:lnTo>
                    <a:pt x="199" y="154"/>
                  </a:lnTo>
                  <a:lnTo>
                    <a:pt x="200" y="153"/>
                  </a:lnTo>
                  <a:lnTo>
                    <a:pt x="202" y="152"/>
                  </a:lnTo>
                  <a:lnTo>
                    <a:pt x="205" y="151"/>
                  </a:lnTo>
                  <a:lnTo>
                    <a:pt x="207" y="151"/>
                  </a:lnTo>
                  <a:lnTo>
                    <a:pt x="208" y="150"/>
                  </a:lnTo>
                  <a:lnTo>
                    <a:pt x="209" y="149"/>
                  </a:lnTo>
                  <a:lnTo>
                    <a:pt x="214" y="148"/>
                  </a:lnTo>
                  <a:lnTo>
                    <a:pt x="221" y="145"/>
                  </a:lnTo>
                  <a:lnTo>
                    <a:pt x="224" y="149"/>
                  </a:lnTo>
                  <a:lnTo>
                    <a:pt x="228" y="151"/>
                  </a:lnTo>
                  <a:lnTo>
                    <a:pt x="228" y="152"/>
                  </a:lnTo>
                  <a:lnTo>
                    <a:pt x="229" y="153"/>
                  </a:lnTo>
                  <a:lnTo>
                    <a:pt x="230" y="153"/>
                  </a:lnTo>
                  <a:lnTo>
                    <a:pt x="232" y="153"/>
                  </a:lnTo>
                  <a:lnTo>
                    <a:pt x="234" y="155"/>
                  </a:lnTo>
                  <a:lnTo>
                    <a:pt x="236" y="156"/>
                  </a:lnTo>
                  <a:lnTo>
                    <a:pt x="237" y="156"/>
                  </a:lnTo>
                  <a:lnTo>
                    <a:pt x="239" y="156"/>
                  </a:lnTo>
                  <a:lnTo>
                    <a:pt x="241" y="159"/>
                  </a:lnTo>
                  <a:lnTo>
                    <a:pt x="242" y="161"/>
                  </a:lnTo>
                  <a:lnTo>
                    <a:pt x="244" y="163"/>
                  </a:lnTo>
                  <a:lnTo>
                    <a:pt x="246" y="165"/>
                  </a:lnTo>
                  <a:lnTo>
                    <a:pt x="246" y="166"/>
                  </a:lnTo>
                  <a:lnTo>
                    <a:pt x="247" y="167"/>
                  </a:lnTo>
                  <a:lnTo>
                    <a:pt x="249" y="168"/>
                  </a:lnTo>
                  <a:lnTo>
                    <a:pt x="249" y="169"/>
                  </a:lnTo>
                  <a:lnTo>
                    <a:pt x="251" y="171"/>
                  </a:lnTo>
                  <a:lnTo>
                    <a:pt x="252" y="172"/>
                  </a:lnTo>
                  <a:lnTo>
                    <a:pt x="254" y="173"/>
                  </a:lnTo>
                  <a:lnTo>
                    <a:pt x="254" y="175"/>
                  </a:lnTo>
                  <a:lnTo>
                    <a:pt x="255" y="176"/>
                  </a:lnTo>
                  <a:lnTo>
                    <a:pt x="256" y="176"/>
                  </a:lnTo>
                  <a:lnTo>
                    <a:pt x="257" y="176"/>
                  </a:lnTo>
                  <a:lnTo>
                    <a:pt x="258" y="180"/>
                  </a:lnTo>
                  <a:lnTo>
                    <a:pt x="259" y="183"/>
                  </a:lnTo>
                  <a:lnTo>
                    <a:pt x="262" y="184"/>
                  </a:lnTo>
                  <a:lnTo>
                    <a:pt x="263" y="186"/>
                  </a:lnTo>
                  <a:lnTo>
                    <a:pt x="264" y="187"/>
                  </a:lnTo>
                  <a:lnTo>
                    <a:pt x="265" y="187"/>
                  </a:lnTo>
                  <a:lnTo>
                    <a:pt x="266" y="186"/>
                  </a:lnTo>
                  <a:lnTo>
                    <a:pt x="267" y="186"/>
                  </a:lnTo>
                  <a:lnTo>
                    <a:pt x="268" y="187"/>
                  </a:lnTo>
                  <a:lnTo>
                    <a:pt x="269" y="188"/>
                  </a:lnTo>
                  <a:lnTo>
                    <a:pt x="267" y="188"/>
                  </a:lnTo>
                  <a:lnTo>
                    <a:pt x="266" y="190"/>
                  </a:lnTo>
                  <a:lnTo>
                    <a:pt x="267" y="192"/>
                  </a:lnTo>
                  <a:lnTo>
                    <a:pt x="268" y="194"/>
                  </a:lnTo>
                  <a:lnTo>
                    <a:pt x="269" y="192"/>
                  </a:lnTo>
                  <a:lnTo>
                    <a:pt x="270" y="192"/>
                  </a:lnTo>
                  <a:lnTo>
                    <a:pt x="272" y="195"/>
                  </a:lnTo>
                  <a:lnTo>
                    <a:pt x="274" y="198"/>
                  </a:lnTo>
                  <a:lnTo>
                    <a:pt x="274" y="200"/>
                  </a:lnTo>
                  <a:lnTo>
                    <a:pt x="274" y="203"/>
                  </a:lnTo>
                  <a:lnTo>
                    <a:pt x="275" y="203"/>
                  </a:lnTo>
                  <a:lnTo>
                    <a:pt x="276" y="202"/>
                  </a:lnTo>
                  <a:lnTo>
                    <a:pt x="277" y="202"/>
                  </a:lnTo>
                  <a:lnTo>
                    <a:pt x="278" y="203"/>
                  </a:lnTo>
                  <a:lnTo>
                    <a:pt x="279" y="203"/>
                  </a:lnTo>
                  <a:lnTo>
                    <a:pt x="278" y="208"/>
                  </a:lnTo>
                  <a:lnTo>
                    <a:pt x="278" y="211"/>
                  </a:lnTo>
                  <a:lnTo>
                    <a:pt x="278" y="212"/>
                  </a:lnTo>
                  <a:lnTo>
                    <a:pt x="279" y="213"/>
                  </a:lnTo>
                  <a:lnTo>
                    <a:pt x="279" y="214"/>
                  </a:lnTo>
                  <a:lnTo>
                    <a:pt x="280" y="215"/>
                  </a:lnTo>
                  <a:lnTo>
                    <a:pt x="280" y="217"/>
                  </a:lnTo>
                  <a:lnTo>
                    <a:pt x="278" y="220"/>
                  </a:lnTo>
                  <a:lnTo>
                    <a:pt x="276" y="223"/>
                  </a:lnTo>
                  <a:lnTo>
                    <a:pt x="278" y="227"/>
                  </a:lnTo>
                  <a:lnTo>
                    <a:pt x="279" y="232"/>
                  </a:lnTo>
                  <a:lnTo>
                    <a:pt x="280" y="232"/>
                  </a:lnTo>
                  <a:lnTo>
                    <a:pt x="282" y="231"/>
                  </a:lnTo>
                  <a:lnTo>
                    <a:pt x="283" y="234"/>
                  </a:lnTo>
                  <a:lnTo>
                    <a:pt x="284" y="238"/>
                  </a:lnTo>
                  <a:lnTo>
                    <a:pt x="282" y="239"/>
                  </a:lnTo>
                  <a:lnTo>
                    <a:pt x="281" y="241"/>
                  </a:lnTo>
                  <a:lnTo>
                    <a:pt x="284" y="243"/>
                  </a:lnTo>
                  <a:lnTo>
                    <a:pt x="286" y="244"/>
                  </a:lnTo>
                  <a:lnTo>
                    <a:pt x="286" y="245"/>
                  </a:lnTo>
                  <a:lnTo>
                    <a:pt x="286" y="247"/>
                  </a:lnTo>
                  <a:lnTo>
                    <a:pt x="287" y="247"/>
                  </a:lnTo>
                  <a:lnTo>
                    <a:pt x="287" y="248"/>
                  </a:lnTo>
                  <a:lnTo>
                    <a:pt x="287" y="249"/>
                  </a:lnTo>
                  <a:lnTo>
                    <a:pt x="287" y="250"/>
                  </a:lnTo>
                  <a:lnTo>
                    <a:pt x="289" y="253"/>
                  </a:lnTo>
                  <a:lnTo>
                    <a:pt x="290" y="254"/>
                  </a:lnTo>
                  <a:lnTo>
                    <a:pt x="290" y="258"/>
                  </a:lnTo>
                  <a:lnTo>
                    <a:pt x="291" y="261"/>
                  </a:lnTo>
                  <a:lnTo>
                    <a:pt x="292" y="261"/>
                  </a:lnTo>
                  <a:lnTo>
                    <a:pt x="294" y="262"/>
                  </a:lnTo>
                  <a:lnTo>
                    <a:pt x="292" y="264"/>
                  </a:lnTo>
                  <a:lnTo>
                    <a:pt x="290" y="265"/>
                  </a:lnTo>
                  <a:lnTo>
                    <a:pt x="289" y="265"/>
                  </a:lnTo>
                  <a:lnTo>
                    <a:pt x="289" y="264"/>
                  </a:lnTo>
                  <a:lnTo>
                    <a:pt x="286" y="265"/>
                  </a:lnTo>
                  <a:lnTo>
                    <a:pt x="282" y="264"/>
                  </a:lnTo>
                  <a:lnTo>
                    <a:pt x="281" y="264"/>
                  </a:lnTo>
                  <a:lnTo>
                    <a:pt x="280" y="265"/>
                  </a:lnTo>
                  <a:lnTo>
                    <a:pt x="279" y="264"/>
                  </a:lnTo>
                  <a:lnTo>
                    <a:pt x="278" y="264"/>
                  </a:lnTo>
                  <a:lnTo>
                    <a:pt x="278" y="265"/>
                  </a:lnTo>
                  <a:close/>
                  <a:moveTo>
                    <a:pt x="146" y="268"/>
                  </a:moveTo>
                  <a:lnTo>
                    <a:pt x="146" y="268"/>
                  </a:lnTo>
                  <a:lnTo>
                    <a:pt x="147" y="268"/>
                  </a:lnTo>
                  <a:lnTo>
                    <a:pt x="148" y="268"/>
                  </a:lnTo>
                  <a:lnTo>
                    <a:pt x="148" y="269"/>
                  </a:lnTo>
                  <a:lnTo>
                    <a:pt x="147" y="270"/>
                  </a:lnTo>
                  <a:lnTo>
                    <a:pt x="146" y="269"/>
                  </a:lnTo>
                  <a:lnTo>
                    <a:pt x="146" y="268"/>
                  </a:lnTo>
                  <a:close/>
                  <a:moveTo>
                    <a:pt x="304" y="95"/>
                  </a:moveTo>
                  <a:lnTo>
                    <a:pt x="304" y="95"/>
                  </a:lnTo>
                  <a:lnTo>
                    <a:pt x="304" y="96"/>
                  </a:lnTo>
                  <a:lnTo>
                    <a:pt x="305" y="96"/>
                  </a:lnTo>
                  <a:lnTo>
                    <a:pt x="305" y="95"/>
                  </a:lnTo>
                  <a:lnTo>
                    <a:pt x="305" y="94"/>
                  </a:lnTo>
                  <a:lnTo>
                    <a:pt x="304" y="95"/>
                  </a:lnTo>
                  <a:close/>
                  <a:moveTo>
                    <a:pt x="151" y="302"/>
                  </a:moveTo>
                  <a:lnTo>
                    <a:pt x="151" y="302"/>
                  </a:lnTo>
                  <a:close/>
                  <a:moveTo>
                    <a:pt x="159" y="293"/>
                  </a:moveTo>
                  <a:lnTo>
                    <a:pt x="159" y="294"/>
                  </a:lnTo>
                  <a:lnTo>
                    <a:pt x="159" y="295"/>
                  </a:lnTo>
                  <a:lnTo>
                    <a:pt x="160" y="295"/>
                  </a:lnTo>
                  <a:lnTo>
                    <a:pt x="161" y="295"/>
                  </a:lnTo>
                  <a:lnTo>
                    <a:pt x="161" y="294"/>
                  </a:lnTo>
                  <a:lnTo>
                    <a:pt x="161" y="293"/>
                  </a:lnTo>
                  <a:lnTo>
                    <a:pt x="161" y="292"/>
                  </a:lnTo>
                  <a:lnTo>
                    <a:pt x="160" y="292"/>
                  </a:lnTo>
                  <a:lnTo>
                    <a:pt x="159" y="293"/>
                  </a:lnTo>
                  <a:close/>
                  <a:moveTo>
                    <a:pt x="183" y="284"/>
                  </a:moveTo>
                  <a:lnTo>
                    <a:pt x="183" y="284"/>
                  </a:lnTo>
                  <a:lnTo>
                    <a:pt x="184" y="284"/>
                  </a:lnTo>
                  <a:lnTo>
                    <a:pt x="184" y="287"/>
                  </a:lnTo>
                  <a:lnTo>
                    <a:pt x="185" y="288"/>
                  </a:lnTo>
                  <a:lnTo>
                    <a:pt x="185" y="289"/>
                  </a:lnTo>
                  <a:lnTo>
                    <a:pt x="185" y="290"/>
                  </a:lnTo>
                  <a:lnTo>
                    <a:pt x="184" y="290"/>
                  </a:lnTo>
                  <a:lnTo>
                    <a:pt x="183" y="288"/>
                  </a:lnTo>
                  <a:lnTo>
                    <a:pt x="183" y="284"/>
                  </a:lnTo>
                  <a:close/>
                  <a:moveTo>
                    <a:pt x="262" y="194"/>
                  </a:moveTo>
                  <a:lnTo>
                    <a:pt x="263" y="195"/>
                  </a:lnTo>
                  <a:lnTo>
                    <a:pt x="264" y="195"/>
                  </a:lnTo>
                  <a:lnTo>
                    <a:pt x="264" y="194"/>
                  </a:lnTo>
                  <a:lnTo>
                    <a:pt x="263" y="194"/>
                  </a:lnTo>
                  <a:lnTo>
                    <a:pt x="262" y="194"/>
                  </a:lnTo>
                  <a:close/>
                  <a:moveTo>
                    <a:pt x="197" y="34"/>
                  </a:moveTo>
                  <a:lnTo>
                    <a:pt x="194" y="40"/>
                  </a:lnTo>
                  <a:lnTo>
                    <a:pt x="190" y="48"/>
                  </a:lnTo>
                  <a:lnTo>
                    <a:pt x="189" y="49"/>
                  </a:lnTo>
                  <a:lnTo>
                    <a:pt x="188" y="50"/>
                  </a:lnTo>
                  <a:lnTo>
                    <a:pt x="188" y="51"/>
                  </a:lnTo>
                  <a:lnTo>
                    <a:pt x="187" y="54"/>
                  </a:lnTo>
                  <a:lnTo>
                    <a:pt x="187" y="55"/>
                  </a:lnTo>
                  <a:lnTo>
                    <a:pt x="186" y="56"/>
                  </a:lnTo>
                  <a:lnTo>
                    <a:pt x="185" y="58"/>
                  </a:lnTo>
                  <a:lnTo>
                    <a:pt x="185" y="59"/>
                  </a:lnTo>
                  <a:lnTo>
                    <a:pt x="184" y="61"/>
                  </a:lnTo>
                  <a:lnTo>
                    <a:pt x="179" y="67"/>
                  </a:lnTo>
                  <a:lnTo>
                    <a:pt x="177" y="71"/>
                  </a:lnTo>
                  <a:lnTo>
                    <a:pt x="177" y="72"/>
                  </a:lnTo>
                  <a:lnTo>
                    <a:pt x="181" y="74"/>
                  </a:lnTo>
                  <a:lnTo>
                    <a:pt x="184" y="75"/>
                  </a:lnTo>
                  <a:lnTo>
                    <a:pt x="187" y="79"/>
                  </a:lnTo>
                  <a:lnTo>
                    <a:pt x="188" y="81"/>
                  </a:lnTo>
                  <a:lnTo>
                    <a:pt x="189" y="81"/>
                  </a:lnTo>
                  <a:lnTo>
                    <a:pt x="192" y="82"/>
                  </a:lnTo>
                  <a:lnTo>
                    <a:pt x="192" y="84"/>
                  </a:lnTo>
                  <a:lnTo>
                    <a:pt x="193" y="85"/>
                  </a:lnTo>
                  <a:lnTo>
                    <a:pt x="194" y="85"/>
                  </a:lnTo>
                  <a:lnTo>
                    <a:pt x="195" y="85"/>
                  </a:lnTo>
                  <a:lnTo>
                    <a:pt x="196" y="86"/>
                  </a:lnTo>
                  <a:lnTo>
                    <a:pt x="197" y="87"/>
                  </a:lnTo>
                  <a:lnTo>
                    <a:pt x="201" y="92"/>
                  </a:lnTo>
                  <a:lnTo>
                    <a:pt x="206" y="97"/>
                  </a:lnTo>
                  <a:lnTo>
                    <a:pt x="207" y="97"/>
                  </a:lnTo>
                  <a:lnTo>
                    <a:pt x="209" y="98"/>
                  </a:lnTo>
                  <a:lnTo>
                    <a:pt x="210" y="101"/>
                  </a:lnTo>
                  <a:lnTo>
                    <a:pt x="211" y="103"/>
                  </a:lnTo>
                  <a:lnTo>
                    <a:pt x="214" y="105"/>
                  </a:lnTo>
                  <a:lnTo>
                    <a:pt x="220" y="108"/>
                  </a:lnTo>
                  <a:lnTo>
                    <a:pt x="221" y="110"/>
                  </a:lnTo>
                  <a:lnTo>
                    <a:pt x="223" y="113"/>
                  </a:lnTo>
                  <a:lnTo>
                    <a:pt x="225" y="114"/>
                  </a:lnTo>
                  <a:lnTo>
                    <a:pt x="228" y="116"/>
                  </a:lnTo>
                  <a:lnTo>
                    <a:pt x="228" y="117"/>
                  </a:lnTo>
                  <a:lnTo>
                    <a:pt x="229" y="119"/>
                  </a:lnTo>
                  <a:lnTo>
                    <a:pt x="231" y="121"/>
                  </a:lnTo>
                  <a:lnTo>
                    <a:pt x="233" y="125"/>
                  </a:lnTo>
                  <a:lnTo>
                    <a:pt x="232" y="128"/>
                  </a:lnTo>
                  <a:lnTo>
                    <a:pt x="232" y="131"/>
                  </a:lnTo>
                  <a:lnTo>
                    <a:pt x="234" y="131"/>
                  </a:lnTo>
                  <a:lnTo>
                    <a:pt x="235" y="130"/>
                  </a:lnTo>
                  <a:lnTo>
                    <a:pt x="236" y="130"/>
                  </a:lnTo>
                  <a:lnTo>
                    <a:pt x="236" y="131"/>
                  </a:lnTo>
                  <a:lnTo>
                    <a:pt x="234" y="134"/>
                  </a:lnTo>
                  <a:lnTo>
                    <a:pt x="234" y="139"/>
                  </a:lnTo>
                  <a:lnTo>
                    <a:pt x="235" y="140"/>
                  </a:lnTo>
                  <a:lnTo>
                    <a:pt x="237" y="138"/>
                  </a:lnTo>
                  <a:lnTo>
                    <a:pt x="240" y="136"/>
                  </a:lnTo>
                  <a:lnTo>
                    <a:pt x="242" y="137"/>
                  </a:lnTo>
                  <a:lnTo>
                    <a:pt x="243" y="138"/>
                  </a:lnTo>
                  <a:lnTo>
                    <a:pt x="244" y="137"/>
                  </a:lnTo>
                  <a:lnTo>
                    <a:pt x="245" y="137"/>
                  </a:lnTo>
                  <a:lnTo>
                    <a:pt x="247" y="139"/>
                  </a:lnTo>
                  <a:lnTo>
                    <a:pt x="249" y="141"/>
                  </a:lnTo>
                  <a:lnTo>
                    <a:pt x="249" y="142"/>
                  </a:lnTo>
                  <a:lnTo>
                    <a:pt x="249" y="143"/>
                  </a:lnTo>
                  <a:lnTo>
                    <a:pt x="252" y="143"/>
                  </a:lnTo>
                  <a:lnTo>
                    <a:pt x="254" y="145"/>
                  </a:lnTo>
                  <a:lnTo>
                    <a:pt x="255" y="147"/>
                  </a:lnTo>
                  <a:lnTo>
                    <a:pt x="255" y="149"/>
                  </a:lnTo>
                  <a:lnTo>
                    <a:pt x="257" y="150"/>
                  </a:lnTo>
                  <a:lnTo>
                    <a:pt x="259" y="151"/>
                  </a:lnTo>
                  <a:lnTo>
                    <a:pt x="260" y="151"/>
                  </a:lnTo>
                  <a:lnTo>
                    <a:pt x="263" y="152"/>
                  </a:lnTo>
                  <a:lnTo>
                    <a:pt x="263" y="151"/>
                  </a:lnTo>
                  <a:lnTo>
                    <a:pt x="262" y="151"/>
                  </a:lnTo>
                  <a:lnTo>
                    <a:pt x="262" y="148"/>
                  </a:lnTo>
                  <a:lnTo>
                    <a:pt x="262" y="145"/>
                  </a:lnTo>
                  <a:lnTo>
                    <a:pt x="260" y="144"/>
                  </a:lnTo>
                  <a:lnTo>
                    <a:pt x="259" y="144"/>
                  </a:lnTo>
                  <a:lnTo>
                    <a:pt x="259" y="142"/>
                  </a:lnTo>
                  <a:lnTo>
                    <a:pt x="260" y="141"/>
                  </a:lnTo>
                  <a:lnTo>
                    <a:pt x="258" y="139"/>
                  </a:lnTo>
                  <a:lnTo>
                    <a:pt x="256" y="138"/>
                  </a:lnTo>
                  <a:lnTo>
                    <a:pt x="258" y="137"/>
                  </a:lnTo>
                  <a:lnTo>
                    <a:pt x="260" y="137"/>
                  </a:lnTo>
                  <a:lnTo>
                    <a:pt x="265" y="130"/>
                  </a:lnTo>
                  <a:lnTo>
                    <a:pt x="269" y="124"/>
                  </a:lnTo>
                  <a:lnTo>
                    <a:pt x="271" y="120"/>
                  </a:lnTo>
                  <a:lnTo>
                    <a:pt x="274" y="118"/>
                  </a:lnTo>
                  <a:lnTo>
                    <a:pt x="274" y="116"/>
                  </a:lnTo>
                  <a:lnTo>
                    <a:pt x="274" y="114"/>
                  </a:lnTo>
                  <a:lnTo>
                    <a:pt x="276" y="111"/>
                  </a:lnTo>
                  <a:lnTo>
                    <a:pt x="277" y="109"/>
                  </a:lnTo>
                  <a:lnTo>
                    <a:pt x="277" y="107"/>
                  </a:lnTo>
                  <a:lnTo>
                    <a:pt x="278" y="105"/>
                  </a:lnTo>
                  <a:lnTo>
                    <a:pt x="280" y="102"/>
                  </a:lnTo>
                  <a:lnTo>
                    <a:pt x="281" y="98"/>
                  </a:lnTo>
                  <a:lnTo>
                    <a:pt x="281" y="97"/>
                  </a:lnTo>
                  <a:lnTo>
                    <a:pt x="281" y="96"/>
                  </a:lnTo>
                  <a:lnTo>
                    <a:pt x="282" y="93"/>
                  </a:lnTo>
                  <a:lnTo>
                    <a:pt x="283" y="91"/>
                  </a:lnTo>
                  <a:lnTo>
                    <a:pt x="282" y="90"/>
                  </a:lnTo>
                  <a:lnTo>
                    <a:pt x="281" y="89"/>
                  </a:lnTo>
                  <a:lnTo>
                    <a:pt x="279" y="90"/>
                  </a:lnTo>
                  <a:lnTo>
                    <a:pt x="277" y="90"/>
                  </a:lnTo>
                  <a:lnTo>
                    <a:pt x="276" y="89"/>
                  </a:lnTo>
                  <a:lnTo>
                    <a:pt x="272" y="91"/>
                  </a:lnTo>
                  <a:lnTo>
                    <a:pt x="270" y="92"/>
                  </a:lnTo>
                  <a:lnTo>
                    <a:pt x="268" y="91"/>
                  </a:lnTo>
                  <a:lnTo>
                    <a:pt x="267" y="90"/>
                  </a:lnTo>
                  <a:lnTo>
                    <a:pt x="270" y="89"/>
                  </a:lnTo>
                  <a:lnTo>
                    <a:pt x="271" y="86"/>
                  </a:lnTo>
                  <a:lnTo>
                    <a:pt x="270" y="86"/>
                  </a:lnTo>
                  <a:lnTo>
                    <a:pt x="267" y="87"/>
                  </a:lnTo>
                  <a:lnTo>
                    <a:pt x="265" y="90"/>
                  </a:lnTo>
                  <a:lnTo>
                    <a:pt x="263" y="92"/>
                  </a:lnTo>
                  <a:lnTo>
                    <a:pt x="260" y="94"/>
                  </a:lnTo>
                  <a:lnTo>
                    <a:pt x="259" y="94"/>
                  </a:lnTo>
                  <a:lnTo>
                    <a:pt x="258" y="94"/>
                  </a:lnTo>
                  <a:lnTo>
                    <a:pt x="256" y="95"/>
                  </a:lnTo>
                  <a:lnTo>
                    <a:pt x="253" y="96"/>
                  </a:lnTo>
                  <a:lnTo>
                    <a:pt x="249" y="96"/>
                  </a:lnTo>
                  <a:lnTo>
                    <a:pt x="247" y="96"/>
                  </a:lnTo>
                  <a:lnTo>
                    <a:pt x="245" y="97"/>
                  </a:lnTo>
                  <a:lnTo>
                    <a:pt x="244" y="98"/>
                  </a:lnTo>
                  <a:lnTo>
                    <a:pt x="243" y="98"/>
                  </a:lnTo>
                  <a:lnTo>
                    <a:pt x="242" y="98"/>
                  </a:lnTo>
                  <a:lnTo>
                    <a:pt x="237" y="101"/>
                  </a:lnTo>
                  <a:lnTo>
                    <a:pt x="233" y="101"/>
                  </a:lnTo>
                  <a:lnTo>
                    <a:pt x="231" y="101"/>
                  </a:lnTo>
                  <a:lnTo>
                    <a:pt x="230" y="99"/>
                  </a:lnTo>
                  <a:lnTo>
                    <a:pt x="225" y="101"/>
                  </a:lnTo>
                  <a:lnTo>
                    <a:pt x="222" y="101"/>
                  </a:lnTo>
                  <a:lnTo>
                    <a:pt x="220" y="99"/>
                  </a:lnTo>
                  <a:lnTo>
                    <a:pt x="218" y="99"/>
                  </a:lnTo>
                  <a:lnTo>
                    <a:pt x="213" y="98"/>
                  </a:lnTo>
                  <a:lnTo>
                    <a:pt x="208" y="95"/>
                  </a:lnTo>
                  <a:lnTo>
                    <a:pt x="206" y="91"/>
                  </a:lnTo>
                  <a:lnTo>
                    <a:pt x="205" y="87"/>
                  </a:lnTo>
                  <a:lnTo>
                    <a:pt x="206" y="86"/>
                  </a:lnTo>
                  <a:lnTo>
                    <a:pt x="206" y="85"/>
                  </a:lnTo>
                  <a:lnTo>
                    <a:pt x="204" y="83"/>
                  </a:lnTo>
                  <a:lnTo>
                    <a:pt x="202" y="81"/>
                  </a:lnTo>
                  <a:lnTo>
                    <a:pt x="201" y="76"/>
                  </a:lnTo>
                  <a:lnTo>
                    <a:pt x="201" y="73"/>
                  </a:lnTo>
                  <a:lnTo>
                    <a:pt x="201" y="70"/>
                  </a:lnTo>
                  <a:lnTo>
                    <a:pt x="202" y="66"/>
                  </a:lnTo>
                  <a:lnTo>
                    <a:pt x="202" y="64"/>
                  </a:lnTo>
                  <a:lnTo>
                    <a:pt x="201" y="63"/>
                  </a:lnTo>
                  <a:lnTo>
                    <a:pt x="200" y="61"/>
                  </a:lnTo>
                  <a:lnTo>
                    <a:pt x="200" y="58"/>
                  </a:lnTo>
                  <a:lnTo>
                    <a:pt x="200" y="55"/>
                  </a:lnTo>
                  <a:lnTo>
                    <a:pt x="199" y="51"/>
                  </a:lnTo>
                  <a:lnTo>
                    <a:pt x="200" y="43"/>
                  </a:lnTo>
                  <a:lnTo>
                    <a:pt x="199" y="34"/>
                  </a:lnTo>
                  <a:lnTo>
                    <a:pt x="199" y="33"/>
                  </a:lnTo>
                  <a:lnTo>
                    <a:pt x="198" y="33"/>
                  </a:lnTo>
                  <a:lnTo>
                    <a:pt x="197" y="33"/>
                  </a:lnTo>
                  <a:lnTo>
                    <a:pt x="197" y="34"/>
                  </a:lnTo>
                  <a:close/>
                  <a:moveTo>
                    <a:pt x="209" y="218"/>
                  </a:moveTo>
                  <a:lnTo>
                    <a:pt x="209" y="221"/>
                  </a:lnTo>
                  <a:lnTo>
                    <a:pt x="210" y="223"/>
                  </a:lnTo>
                  <a:lnTo>
                    <a:pt x="210" y="225"/>
                  </a:lnTo>
                  <a:lnTo>
                    <a:pt x="212" y="229"/>
                  </a:lnTo>
                  <a:lnTo>
                    <a:pt x="211" y="232"/>
                  </a:lnTo>
                  <a:lnTo>
                    <a:pt x="211" y="235"/>
                  </a:lnTo>
                  <a:lnTo>
                    <a:pt x="212" y="237"/>
                  </a:lnTo>
                  <a:lnTo>
                    <a:pt x="214" y="241"/>
                  </a:lnTo>
                  <a:lnTo>
                    <a:pt x="216" y="241"/>
                  </a:lnTo>
                  <a:lnTo>
                    <a:pt x="217" y="241"/>
                  </a:lnTo>
                  <a:lnTo>
                    <a:pt x="218" y="239"/>
                  </a:lnTo>
                  <a:lnTo>
                    <a:pt x="218" y="237"/>
                  </a:lnTo>
                  <a:lnTo>
                    <a:pt x="217" y="234"/>
                  </a:lnTo>
                  <a:lnTo>
                    <a:pt x="217" y="232"/>
                  </a:lnTo>
                  <a:lnTo>
                    <a:pt x="217" y="230"/>
                  </a:lnTo>
                  <a:lnTo>
                    <a:pt x="216" y="223"/>
                  </a:lnTo>
                  <a:lnTo>
                    <a:pt x="214" y="218"/>
                  </a:lnTo>
                  <a:lnTo>
                    <a:pt x="213" y="217"/>
                  </a:lnTo>
                  <a:lnTo>
                    <a:pt x="211" y="217"/>
                  </a:lnTo>
                  <a:lnTo>
                    <a:pt x="209" y="218"/>
                  </a:lnTo>
                  <a:close/>
                  <a:moveTo>
                    <a:pt x="222" y="204"/>
                  </a:moveTo>
                  <a:lnTo>
                    <a:pt x="221" y="208"/>
                  </a:lnTo>
                  <a:lnTo>
                    <a:pt x="221" y="211"/>
                  </a:lnTo>
                  <a:lnTo>
                    <a:pt x="221" y="212"/>
                  </a:lnTo>
                  <a:lnTo>
                    <a:pt x="221" y="213"/>
                  </a:lnTo>
                  <a:lnTo>
                    <a:pt x="222" y="215"/>
                  </a:lnTo>
                  <a:lnTo>
                    <a:pt x="223" y="219"/>
                  </a:lnTo>
                  <a:lnTo>
                    <a:pt x="222" y="218"/>
                  </a:lnTo>
                  <a:lnTo>
                    <a:pt x="220" y="222"/>
                  </a:lnTo>
                  <a:lnTo>
                    <a:pt x="220" y="225"/>
                  </a:lnTo>
                  <a:lnTo>
                    <a:pt x="222" y="226"/>
                  </a:lnTo>
                  <a:lnTo>
                    <a:pt x="223" y="227"/>
                  </a:lnTo>
                  <a:lnTo>
                    <a:pt x="230" y="225"/>
                  </a:lnTo>
                  <a:lnTo>
                    <a:pt x="237" y="225"/>
                  </a:lnTo>
                  <a:lnTo>
                    <a:pt x="237" y="224"/>
                  </a:lnTo>
                  <a:lnTo>
                    <a:pt x="235" y="221"/>
                  </a:lnTo>
                  <a:lnTo>
                    <a:pt x="232" y="217"/>
                  </a:lnTo>
                  <a:lnTo>
                    <a:pt x="228" y="210"/>
                  </a:lnTo>
                  <a:lnTo>
                    <a:pt x="222" y="204"/>
                  </a:lnTo>
                  <a:close/>
                  <a:moveTo>
                    <a:pt x="217" y="246"/>
                  </a:moveTo>
                  <a:lnTo>
                    <a:pt x="218" y="249"/>
                  </a:lnTo>
                  <a:lnTo>
                    <a:pt x="219" y="252"/>
                  </a:lnTo>
                  <a:lnTo>
                    <a:pt x="219" y="254"/>
                  </a:lnTo>
                  <a:lnTo>
                    <a:pt x="219" y="255"/>
                  </a:lnTo>
                  <a:lnTo>
                    <a:pt x="220" y="255"/>
                  </a:lnTo>
                  <a:lnTo>
                    <a:pt x="220" y="256"/>
                  </a:lnTo>
                  <a:lnTo>
                    <a:pt x="221" y="255"/>
                  </a:lnTo>
                  <a:lnTo>
                    <a:pt x="221" y="250"/>
                  </a:lnTo>
                  <a:lnTo>
                    <a:pt x="220" y="246"/>
                  </a:lnTo>
                  <a:lnTo>
                    <a:pt x="219" y="246"/>
                  </a:lnTo>
                  <a:lnTo>
                    <a:pt x="217" y="246"/>
                  </a:lnTo>
                  <a:close/>
                  <a:moveTo>
                    <a:pt x="223" y="258"/>
                  </a:moveTo>
                  <a:lnTo>
                    <a:pt x="223" y="259"/>
                  </a:lnTo>
                  <a:lnTo>
                    <a:pt x="223" y="260"/>
                  </a:lnTo>
                  <a:lnTo>
                    <a:pt x="224" y="261"/>
                  </a:lnTo>
                  <a:lnTo>
                    <a:pt x="225" y="260"/>
                  </a:lnTo>
                  <a:lnTo>
                    <a:pt x="225" y="259"/>
                  </a:lnTo>
                  <a:lnTo>
                    <a:pt x="224" y="258"/>
                  </a:lnTo>
                  <a:lnTo>
                    <a:pt x="223" y="258"/>
                  </a:lnTo>
                  <a:close/>
                </a:path>
              </a:pathLst>
            </a:custGeom>
            <a:solidFill>
              <a:srgbClr val="2C5882"/>
            </a:solidFill>
            <a:ln w="9525">
              <a:noFill/>
              <a:round/>
            </a:ln>
          </p:spPr>
          <p:txBody>
            <a:bodyPr/>
            <a:lstStyle/>
            <a:p>
              <a:endParaRPr lang="zh-CN" altLang="en-US"/>
            </a:p>
          </p:txBody>
        </p:sp>
        <p:sp>
          <p:nvSpPr>
            <p:cNvPr id="50197" name="Freeform 71"/>
            <p:cNvSpPr>
              <a:spLocks noEditPoints="1"/>
            </p:cNvSpPr>
            <p:nvPr/>
          </p:nvSpPr>
          <p:spPr bwMode="auto">
            <a:xfrm>
              <a:off x="986" y="199"/>
              <a:ext cx="116" cy="108"/>
            </a:xfrm>
            <a:custGeom>
              <a:avLst/>
              <a:gdLst>
                <a:gd name="T0" fmla="*/ 0 w 346"/>
                <a:gd name="T1" fmla="*/ 0 h 325"/>
                <a:gd name="T2" fmla="*/ 0 w 346"/>
                <a:gd name="T3" fmla="*/ 0 h 325"/>
                <a:gd name="T4" fmla="*/ 0 w 346"/>
                <a:gd name="T5" fmla="*/ 0 h 325"/>
                <a:gd name="T6" fmla="*/ 0 w 346"/>
                <a:gd name="T7" fmla="*/ 0 h 325"/>
                <a:gd name="T8" fmla="*/ 0 w 346"/>
                <a:gd name="T9" fmla="*/ 0 h 325"/>
                <a:gd name="T10" fmla="*/ 0 w 346"/>
                <a:gd name="T11" fmla="*/ 0 h 325"/>
                <a:gd name="T12" fmla="*/ 0 w 346"/>
                <a:gd name="T13" fmla="*/ 0 h 325"/>
                <a:gd name="T14" fmla="*/ 0 w 346"/>
                <a:gd name="T15" fmla="*/ 0 h 325"/>
                <a:gd name="T16" fmla="*/ 0 w 346"/>
                <a:gd name="T17" fmla="*/ 0 h 325"/>
                <a:gd name="T18" fmla="*/ 0 w 346"/>
                <a:gd name="T19" fmla="*/ 0 h 325"/>
                <a:gd name="T20" fmla="*/ 0 w 346"/>
                <a:gd name="T21" fmla="*/ 0 h 325"/>
                <a:gd name="T22" fmla="*/ 0 w 346"/>
                <a:gd name="T23" fmla="*/ 0 h 325"/>
                <a:gd name="T24" fmla="*/ 0 w 346"/>
                <a:gd name="T25" fmla="*/ 0 h 325"/>
                <a:gd name="T26" fmla="*/ 0 w 346"/>
                <a:gd name="T27" fmla="*/ 0 h 325"/>
                <a:gd name="T28" fmla="*/ 0 w 346"/>
                <a:gd name="T29" fmla="*/ 0 h 325"/>
                <a:gd name="T30" fmla="*/ 0 w 346"/>
                <a:gd name="T31" fmla="*/ 0 h 325"/>
                <a:gd name="T32" fmla="*/ 0 w 346"/>
                <a:gd name="T33" fmla="*/ 0 h 325"/>
                <a:gd name="T34" fmla="*/ 0 w 346"/>
                <a:gd name="T35" fmla="*/ 0 h 325"/>
                <a:gd name="T36" fmla="*/ 0 w 346"/>
                <a:gd name="T37" fmla="*/ 0 h 325"/>
                <a:gd name="T38" fmla="*/ 0 w 346"/>
                <a:gd name="T39" fmla="*/ 0 h 325"/>
                <a:gd name="T40" fmla="*/ 0 w 346"/>
                <a:gd name="T41" fmla="*/ 0 h 325"/>
                <a:gd name="T42" fmla="*/ 0 w 346"/>
                <a:gd name="T43" fmla="*/ 0 h 325"/>
                <a:gd name="T44" fmla="*/ 0 w 346"/>
                <a:gd name="T45" fmla="*/ 0 h 325"/>
                <a:gd name="T46" fmla="*/ 0 w 346"/>
                <a:gd name="T47" fmla="*/ 0 h 325"/>
                <a:gd name="T48" fmla="*/ 0 w 346"/>
                <a:gd name="T49" fmla="*/ 0 h 325"/>
                <a:gd name="T50" fmla="*/ 0 w 346"/>
                <a:gd name="T51" fmla="*/ 0 h 325"/>
                <a:gd name="T52" fmla="*/ 0 w 346"/>
                <a:gd name="T53" fmla="*/ 0 h 325"/>
                <a:gd name="T54" fmla="*/ 0 w 346"/>
                <a:gd name="T55" fmla="*/ 0 h 325"/>
                <a:gd name="T56" fmla="*/ 0 w 346"/>
                <a:gd name="T57" fmla="*/ 0 h 325"/>
                <a:gd name="T58" fmla="*/ 0 w 346"/>
                <a:gd name="T59" fmla="*/ 0 h 325"/>
                <a:gd name="T60" fmla="*/ 0 w 346"/>
                <a:gd name="T61" fmla="*/ 0 h 325"/>
                <a:gd name="T62" fmla="*/ 0 w 346"/>
                <a:gd name="T63" fmla="*/ 0 h 325"/>
                <a:gd name="T64" fmla="*/ 0 w 346"/>
                <a:gd name="T65" fmla="*/ 0 h 325"/>
                <a:gd name="T66" fmla="*/ 0 w 346"/>
                <a:gd name="T67" fmla="*/ 0 h 325"/>
                <a:gd name="T68" fmla="*/ 0 w 346"/>
                <a:gd name="T69" fmla="*/ 0 h 325"/>
                <a:gd name="T70" fmla="*/ 0 w 346"/>
                <a:gd name="T71" fmla="*/ 0 h 325"/>
                <a:gd name="T72" fmla="*/ 0 w 346"/>
                <a:gd name="T73" fmla="*/ 0 h 325"/>
                <a:gd name="T74" fmla="*/ 0 w 346"/>
                <a:gd name="T75" fmla="*/ 0 h 325"/>
                <a:gd name="T76" fmla="*/ 0 w 346"/>
                <a:gd name="T77" fmla="*/ 0 h 325"/>
                <a:gd name="T78" fmla="*/ 0 w 346"/>
                <a:gd name="T79" fmla="*/ 0 h 325"/>
                <a:gd name="T80" fmla="*/ 0 w 346"/>
                <a:gd name="T81" fmla="*/ 0 h 325"/>
                <a:gd name="T82" fmla="*/ 0 w 346"/>
                <a:gd name="T83" fmla="*/ 0 h 325"/>
                <a:gd name="T84" fmla="*/ 0 w 346"/>
                <a:gd name="T85" fmla="*/ 0 h 325"/>
                <a:gd name="T86" fmla="*/ 0 w 346"/>
                <a:gd name="T87" fmla="*/ 0 h 325"/>
                <a:gd name="T88" fmla="*/ 0 w 346"/>
                <a:gd name="T89" fmla="*/ 0 h 325"/>
                <a:gd name="T90" fmla="*/ 0 w 346"/>
                <a:gd name="T91" fmla="*/ 0 h 325"/>
                <a:gd name="T92" fmla="*/ 0 w 346"/>
                <a:gd name="T93" fmla="*/ 0 h 325"/>
                <a:gd name="T94" fmla="*/ 0 w 346"/>
                <a:gd name="T95" fmla="*/ 0 h 325"/>
                <a:gd name="T96" fmla="*/ 0 w 346"/>
                <a:gd name="T97" fmla="*/ 0 h 325"/>
                <a:gd name="T98" fmla="*/ 0 w 346"/>
                <a:gd name="T99" fmla="*/ 0 h 325"/>
                <a:gd name="T100" fmla="*/ 0 w 346"/>
                <a:gd name="T101" fmla="*/ 0 h 325"/>
                <a:gd name="T102" fmla="*/ 0 w 346"/>
                <a:gd name="T103" fmla="*/ 0 h 325"/>
                <a:gd name="T104" fmla="*/ 0 w 346"/>
                <a:gd name="T105" fmla="*/ 0 h 325"/>
                <a:gd name="T106" fmla="*/ 0 w 346"/>
                <a:gd name="T107" fmla="*/ 0 h 325"/>
                <a:gd name="T108" fmla="*/ 0 w 346"/>
                <a:gd name="T109" fmla="*/ 0 h 325"/>
                <a:gd name="T110" fmla="*/ 0 w 346"/>
                <a:gd name="T111" fmla="*/ 0 h 325"/>
                <a:gd name="T112" fmla="*/ 0 w 346"/>
                <a:gd name="T113" fmla="*/ 0 h 325"/>
                <a:gd name="T114" fmla="*/ 0 w 346"/>
                <a:gd name="T115" fmla="*/ 0 h 325"/>
                <a:gd name="T116" fmla="*/ 0 w 346"/>
                <a:gd name="T117" fmla="*/ 0 h 325"/>
                <a:gd name="T118" fmla="*/ 0 w 346"/>
                <a:gd name="T119" fmla="*/ 0 h 325"/>
                <a:gd name="T120" fmla="*/ 0 w 346"/>
                <a:gd name="T121" fmla="*/ 0 h 325"/>
                <a:gd name="T122" fmla="*/ 0 w 346"/>
                <a:gd name="T123" fmla="*/ 0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6"/>
                <a:gd name="T187" fmla="*/ 0 h 325"/>
                <a:gd name="T188" fmla="*/ 346 w 346"/>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6" h="325">
                  <a:moveTo>
                    <a:pt x="273" y="1"/>
                  </a:moveTo>
                  <a:lnTo>
                    <a:pt x="274" y="6"/>
                  </a:lnTo>
                  <a:lnTo>
                    <a:pt x="273" y="11"/>
                  </a:lnTo>
                  <a:lnTo>
                    <a:pt x="274" y="12"/>
                  </a:lnTo>
                  <a:lnTo>
                    <a:pt x="275" y="13"/>
                  </a:lnTo>
                  <a:lnTo>
                    <a:pt x="272" y="20"/>
                  </a:lnTo>
                  <a:lnTo>
                    <a:pt x="268" y="27"/>
                  </a:lnTo>
                  <a:lnTo>
                    <a:pt x="268" y="28"/>
                  </a:lnTo>
                  <a:lnTo>
                    <a:pt x="268" y="29"/>
                  </a:lnTo>
                  <a:lnTo>
                    <a:pt x="265" y="34"/>
                  </a:lnTo>
                  <a:lnTo>
                    <a:pt x="261" y="39"/>
                  </a:lnTo>
                  <a:lnTo>
                    <a:pt x="255" y="42"/>
                  </a:lnTo>
                  <a:lnTo>
                    <a:pt x="249" y="47"/>
                  </a:lnTo>
                  <a:lnTo>
                    <a:pt x="248" y="49"/>
                  </a:lnTo>
                  <a:lnTo>
                    <a:pt x="248" y="51"/>
                  </a:lnTo>
                  <a:lnTo>
                    <a:pt x="246" y="52"/>
                  </a:lnTo>
                  <a:lnTo>
                    <a:pt x="244" y="53"/>
                  </a:lnTo>
                  <a:lnTo>
                    <a:pt x="244" y="54"/>
                  </a:lnTo>
                  <a:lnTo>
                    <a:pt x="244" y="55"/>
                  </a:lnTo>
                  <a:lnTo>
                    <a:pt x="242" y="56"/>
                  </a:lnTo>
                  <a:lnTo>
                    <a:pt x="240" y="58"/>
                  </a:lnTo>
                  <a:lnTo>
                    <a:pt x="236" y="63"/>
                  </a:lnTo>
                  <a:lnTo>
                    <a:pt x="231" y="66"/>
                  </a:lnTo>
                  <a:lnTo>
                    <a:pt x="231" y="67"/>
                  </a:lnTo>
                  <a:lnTo>
                    <a:pt x="231" y="68"/>
                  </a:lnTo>
                  <a:lnTo>
                    <a:pt x="232" y="70"/>
                  </a:lnTo>
                  <a:lnTo>
                    <a:pt x="235" y="72"/>
                  </a:lnTo>
                  <a:lnTo>
                    <a:pt x="235" y="75"/>
                  </a:lnTo>
                  <a:lnTo>
                    <a:pt x="237" y="77"/>
                  </a:lnTo>
                  <a:lnTo>
                    <a:pt x="240" y="78"/>
                  </a:lnTo>
                  <a:lnTo>
                    <a:pt x="242" y="79"/>
                  </a:lnTo>
                  <a:lnTo>
                    <a:pt x="244" y="82"/>
                  </a:lnTo>
                  <a:lnTo>
                    <a:pt x="247" y="84"/>
                  </a:lnTo>
                  <a:lnTo>
                    <a:pt x="248" y="83"/>
                  </a:lnTo>
                  <a:lnTo>
                    <a:pt x="249" y="81"/>
                  </a:lnTo>
                  <a:lnTo>
                    <a:pt x="250" y="82"/>
                  </a:lnTo>
                  <a:lnTo>
                    <a:pt x="251" y="83"/>
                  </a:lnTo>
                  <a:lnTo>
                    <a:pt x="254" y="82"/>
                  </a:lnTo>
                  <a:lnTo>
                    <a:pt x="256" y="83"/>
                  </a:lnTo>
                  <a:lnTo>
                    <a:pt x="258" y="84"/>
                  </a:lnTo>
                  <a:lnTo>
                    <a:pt x="259" y="86"/>
                  </a:lnTo>
                  <a:lnTo>
                    <a:pt x="261" y="86"/>
                  </a:lnTo>
                  <a:lnTo>
                    <a:pt x="262" y="86"/>
                  </a:lnTo>
                  <a:lnTo>
                    <a:pt x="263" y="87"/>
                  </a:lnTo>
                  <a:lnTo>
                    <a:pt x="263" y="88"/>
                  </a:lnTo>
                  <a:lnTo>
                    <a:pt x="264" y="88"/>
                  </a:lnTo>
                  <a:lnTo>
                    <a:pt x="265" y="88"/>
                  </a:lnTo>
                  <a:lnTo>
                    <a:pt x="267" y="89"/>
                  </a:lnTo>
                  <a:lnTo>
                    <a:pt x="268" y="89"/>
                  </a:lnTo>
                  <a:lnTo>
                    <a:pt x="270" y="88"/>
                  </a:lnTo>
                  <a:lnTo>
                    <a:pt x="273" y="89"/>
                  </a:lnTo>
                  <a:lnTo>
                    <a:pt x="276" y="89"/>
                  </a:lnTo>
                  <a:lnTo>
                    <a:pt x="278" y="90"/>
                  </a:lnTo>
                  <a:lnTo>
                    <a:pt x="279" y="91"/>
                  </a:lnTo>
                  <a:lnTo>
                    <a:pt x="282" y="91"/>
                  </a:lnTo>
                  <a:lnTo>
                    <a:pt x="283" y="90"/>
                  </a:lnTo>
                  <a:lnTo>
                    <a:pt x="285" y="90"/>
                  </a:lnTo>
                  <a:lnTo>
                    <a:pt x="286" y="90"/>
                  </a:lnTo>
                  <a:lnTo>
                    <a:pt x="288" y="91"/>
                  </a:lnTo>
                  <a:lnTo>
                    <a:pt x="290" y="91"/>
                  </a:lnTo>
                  <a:lnTo>
                    <a:pt x="294" y="91"/>
                  </a:lnTo>
                  <a:lnTo>
                    <a:pt x="296" y="91"/>
                  </a:lnTo>
                  <a:lnTo>
                    <a:pt x="297" y="93"/>
                  </a:lnTo>
                  <a:lnTo>
                    <a:pt x="296" y="95"/>
                  </a:lnTo>
                  <a:lnTo>
                    <a:pt x="294" y="98"/>
                  </a:lnTo>
                  <a:lnTo>
                    <a:pt x="293" y="99"/>
                  </a:lnTo>
                  <a:lnTo>
                    <a:pt x="293" y="101"/>
                  </a:lnTo>
                  <a:lnTo>
                    <a:pt x="293" y="103"/>
                  </a:lnTo>
                  <a:lnTo>
                    <a:pt x="289" y="104"/>
                  </a:lnTo>
                  <a:lnTo>
                    <a:pt x="287" y="104"/>
                  </a:lnTo>
                  <a:lnTo>
                    <a:pt x="284" y="104"/>
                  </a:lnTo>
                  <a:lnTo>
                    <a:pt x="281" y="104"/>
                  </a:lnTo>
                  <a:lnTo>
                    <a:pt x="278" y="104"/>
                  </a:lnTo>
                  <a:lnTo>
                    <a:pt x="276" y="104"/>
                  </a:lnTo>
                  <a:lnTo>
                    <a:pt x="274" y="104"/>
                  </a:lnTo>
                  <a:lnTo>
                    <a:pt x="273" y="103"/>
                  </a:lnTo>
                  <a:lnTo>
                    <a:pt x="272" y="103"/>
                  </a:lnTo>
                  <a:lnTo>
                    <a:pt x="270" y="104"/>
                  </a:lnTo>
                  <a:lnTo>
                    <a:pt x="268" y="103"/>
                  </a:lnTo>
                  <a:lnTo>
                    <a:pt x="266" y="103"/>
                  </a:lnTo>
                  <a:lnTo>
                    <a:pt x="265" y="103"/>
                  </a:lnTo>
                  <a:lnTo>
                    <a:pt x="264" y="103"/>
                  </a:lnTo>
                  <a:lnTo>
                    <a:pt x="263" y="102"/>
                  </a:lnTo>
                  <a:lnTo>
                    <a:pt x="261" y="101"/>
                  </a:lnTo>
                  <a:lnTo>
                    <a:pt x="259" y="101"/>
                  </a:lnTo>
                  <a:lnTo>
                    <a:pt x="255" y="101"/>
                  </a:lnTo>
                  <a:lnTo>
                    <a:pt x="254" y="99"/>
                  </a:lnTo>
                  <a:lnTo>
                    <a:pt x="252" y="99"/>
                  </a:lnTo>
                  <a:lnTo>
                    <a:pt x="258" y="111"/>
                  </a:lnTo>
                  <a:lnTo>
                    <a:pt x="264" y="123"/>
                  </a:lnTo>
                  <a:lnTo>
                    <a:pt x="263" y="124"/>
                  </a:lnTo>
                  <a:lnTo>
                    <a:pt x="262" y="125"/>
                  </a:lnTo>
                  <a:lnTo>
                    <a:pt x="262" y="126"/>
                  </a:lnTo>
                  <a:lnTo>
                    <a:pt x="262" y="127"/>
                  </a:lnTo>
                  <a:lnTo>
                    <a:pt x="261" y="127"/>
                  </a:lnTo>
                  <a:lnTo>
                    <a:pt x="261" y="128"/>
                  </a:lnTo>
                  <a:lnTo>
                    <a:pt x="261" y="127"/>
                  </a:lnTo>
                  <a:lnTo>
                    <a:pt x="260" y="126"/>
                  </a:lnTo>
                  <a:lnTo>
                    <a:pt x="259" y="125"/>
                  </a:lnTo>
                  <a:lnTo>
                    <a:pt x="258" y="125"/>
                  </a:lnTo>
                  <a:lnTo>
                    <a:pt x="255" y="126"/>
                  </a:lnTo>
                  <a:lnTo>
                    <a:pt x="254" y="123"/>
                  </a:lnTo>
                  <a:lnTo>
                    <a:pt x="253" y="119"/>
                  </a:lnTo>
                  <a:lnTo>
                    <a:pt x="254" y="118"/>
                  </a:lnTo>
                  <a:lnTo>
                    <a:pt x="254" y="116"/>
                  </a:lnTo>
                  <a:lnTo>
                    <a:pt x="252" y="114"/>
                  </a:lnTo>
                  <a:lnTo>
                    <a:pt x="249" y="112"/>
                  </a:lnTo>
                  <a:lnTo>
                    <a:pt x="249" y="111"/>
                  </a:lnTo>
                  <a:lnTo>
                    <a:pt x="248" y="110"/>
                  </a:lnTo>
                  <a:lnTo>
                    <a:pt x="247" y="107"/>
                  </a:lnTo>
                  <a:lnTo>
                    <a:pt x="246" y="106"/>
                  </a:lnTo>
                  <a:lnTo>
                    <a:pt x="241" y="100"/>
                  </a:lnTo>
                  <a:lnTo>
                    <a:pt x="237" y="94"/>
                  </a:lnTo>
                  <a:lnTo>
                    <a:pt x="233" y="93"/>
                  </a:lnTo>
                  <a:lnTo>
                    <a:pt x="230" y="93"/>
                  </a:lnTo>
                  <a:lnTo>
                    <a:pt x="228" y="93"/>
                  </a:lnTo>
                  <a:lnTo>
                    <a:pt x="227" y="93"/>
                  </a:lnTo>
                  <a:lnTo>
                    <a:pt x="227" y="92"/>
                  </a:lnTo>
                  <a:lnTo>
                    <a:pt x="227" y="90"/>
                  </a:lnTo>
                  <a:lnTo>
                    <a:pt x="226" y="89"/>
                  </a:lnTo>
                  <a:lnTo>
                    <a:pt x="225" y="88"/>
                  </a:lnTo>
                  <a:lnTo>
                    <a:pt x="226" y="87"/>
                  </a:lnTo>
                  <a:lnTo>
                    <a:pt x="227" y="86"/>
                  </a:lnTo>
                  <a:lnTo>
                    <a:pt x="228" y="84"/>
                  </a:lnTo>
                  <a:lnTo>
                    <a:pt x="229" y="84"/>
                  </a:lnTo>
                  <a:lnTo>
                    <a:pt x="229" y="83"/>
                  </a:lnTo>
                  <a:lnTo>
                    <a:pt x="228" y="82"/>
                  </a:lnTo>
                  <a:lnTo>
                    <a:pt x="227" y="81"/>
                  </a:lnTo>
                  <a:lnTo>
                    <a:pt x="228" y="80"/>
                  </a:lnTo>
                  <a:lnTo>
                    <a:pt x="229" y="80"/>
                  </a:lnTo>
                  <a:lnTo>
                    <a:pt x="228" y="78"/>
                  </a:lnTo>
                  <a:lnTo>
                    <a:pt x="228" y="77"/>
                  </a:lnTo>
                  <a:lnTo>
                    <a:pt x="230" y="76"/>
                  </a:lnTo>
                  <a:lnTo>
                    <a:pt x="231" y="75"/>
                  </a:lnTo>
                  <a:lnTo>
                    <a:pt x="230" y="71"/>
                  </a:lnTo>
                  <a:lnTo>
                    <a:pt x="228" y="69"/>
                  </a:lnTo>
                  <a:lnTo>
                    <a:pt x="227" y="69"/>
                  </a:lnTo>
                  <a:lnTo>
                    <a:pt x="226" y="68"/>
                  </a:lnTo>
                  <a:lnTo>
                    <a:pt x="225" y="70"/>
                  </a:lnTo>
                  <a:lnTo>
                    <a:pt x="224" y="72"/>
                  </a:lnTo>
                  <a:lnTo>
                    <a:pt x="223" y="72"/>
                  </a:lnTo>
                  <a:lnTo>
                    <a:pt x="221" y="72"/>
                  </a:lnTo>
                  <a:lnTo>
                    <a:pt x="218" y="75"/>
                  </a:lnTo>
                  <a:lnTo>
                    <a:pt x="215" y="77"/>
                  </a:lnTo>
                  <a:lnTo>
                    <a:pt x="215" y="78"/>
                  </a:lnTo>
                  <a:lnTo>
                    <a:pt x="215" y="79"/>
                  </a:lnTo>
                  <a:lnTo>
                    <a:pt x="213" y="80"/>
                  </a:lnTo>
                  <a:lnTo>
                    <a:pt x="212" y="81"/>
                  </a:lnTo>
                  <a:lnTo>
                    <a:pt x="207" y="83"/>
                  </a:lnTo>
                  <a:lnTo>
                    <a:pt x="204" y="87"/>
                  </a:lnTo>
                  <a:lnTo>
                    <a:pt x="207" y="91"/>
                  </a:lnTo>
                  <a:lnTo>
                    <a:pt x="210" y="95"/>
                  </a:lnTo>
                  <a:lnTo>
                    <a:pt x="213" y="103"/>
                  </a:lnTo>
                  <a:lnTo>
                    <a:pt x="214" y="111"/>
                  </a:lnTo>
                  <a:lnTo>
                    <a:pt x="213" y="115"/>
                  </a:lnTo>
                  <a:lnTo>
                    <a:pt x="214" y="118"/>
                  </a:lnTo>
                  <a:lnTo>
                    <a:pt x="215" y="121"/>
                  </a:lnTo>
                  <a:lnTo>
                    <a:pt x="217" y="121"/>
                  </a:lnTo>
                  <a:lnTo>
                    <a:pt x="217" y="122"/>
                  </a:lnTo>
                  <a:lnTo>
                    <a:pt x="218" y="123"/>
                  </a:lnTo>
                  <a:lnTo>
                    <a:pt x="219" y="123"/>
                  </a:lnTo>
                  <a:lnTo>
                    <a:pt x="219" y="122"/>
                  </a:lnTo>
                  <a:lnTo>
                    <a:pt x="219" y="121"/>
                  </a:lnTo>
                  <a:lnTo>
                    <a:pt x="223" y="123"/>
                  </a:lnTo>
                  <a:lnTo>
                    <a:pt x="226" y="124"/>
                  </a:lnTo>
                  <a:lnTo>
                    <a:pt x="227" y="124"/>
                  </a:lnTo>
                  <a:lnTo>
                    <a:pt x="229" y="123"/>
                  </a:lnTo>
                  <a:lnTo>
                    <a:pt x="231" y="125"/>
                  </a:lnTo>
                  <a:lnTo>
                    <a:pt x="235" y="126"/>
                  </a:lnTo>
                  <a:lnTo>
                    <a:pt x="236" y="126"/>
                  </a:lnTo>
                  <a:lnTo>
                    <a:pt x="238" y="127"/>
                  </a:lnTo>
                  <a:lnTo>
                    <a:pt x="239" y="128"/>
                  </a:lnTo>
                  <a:lnTo>
                    <a:pt x="240" y="129"/>
                  </a:lnTo>
                  <a:lnTo>
                    <a:pt x="242" y="129"/>
                  </a:lnTo>
                  <a:lnTo>
                    <a:pt x="244" y="128"/>
                  </a:lnTo>
                  <a:lnTo>
                    <a:pt x="249" y="133"/>
                  </a:lnTo>
                  <a:lnTo>
                    <a:pt x="253" y="136"/>
                  </a:lnTo>
                  <a:lnTo>
                    <a:pt x="254" y="135"/>
                  </a:lnTo>
                  <a:lnTo>
                    <a:pt x="256" y="135"/>
                  </a:lnTo>
                  <a:lnTo>
                    <a:pt x="259" y="136"/>
                  </a:lnTo>
                  <a:lnTo>
                    <a:pt x="261" y="135"/>
                  </a:lnTo>
                  <a:lnTo>
                    <a:pt x="267" y="139"/>
                  </a:lnTo>
                  <a:lnTo>
                    <a:pt x="274" y="145"/>
                  </a:lnTo>
                  <a:lnTo>
                    <a:pt x="278" y="149"/>
                  </a:lnTo>
                  <a:lnTo>
                    <a:pt x="282" y="152"/>
                  </a:lnTo>
                  <a:lnTo>
                    <a:pt x="283" y="151"/>
                  </a:lnTo>
                  <a:lnTo>
                    <a:pt x="284" y="150"/>
                  </a:lnTo>
                  <a:lnTo>
                    <a:pt x="287" y="151"/>
                  </a:lnTo>
                  <a:lnTo>
                    <a:pt x="289" y="151"/>
                  </a:lnTo>
                  <a:lnTo>
                    <a:pt x="289" y="149"/>
                  </a:lnTo>
                  <a:lnTo>
                    <a:pt x="290" y="148"/>
                  </a:lnTo>
                  <a:lnTo>
                    <a:pt x="294" y="146"/>
                  </a:lnTo>
                  <a:lnTo>
                    <a:pt x="297" y="145"/>
                  </a:lnTo>
                  <a:lnTo>
                    <a:pt x="299" y="144"/>
                  </a:lnTo>
                  <a:lnTo>
                    <a:pt x="300" y="141"/>
                  </a:lnTo>
                  <a:lnTo>
                    <a:pt x="306" y="139"/>
                  </a:lnTo>
                  <a:lnTo>
                    <a:pt x="310" y="138"/>
                  </a:lnTo>
                  <a:lnTo>
                    <a:pt x="313" y="135"/>
                  </a:lnTo>
                  <a:lnTo>
                    <a:pt x="314" y="132"/>
                  </a:lnTo>
                  <a:lnTo>
                    <a:pt x="313" y="130"/>
                  </a:lnTo>
                  <a:lnTo>
                    <a:pt x="312" y="129"/>
                  </a:lnTo>
                  <a:lnTo>
                    <a:pt x="312" y="128"/>
                  </a:lnTo>
                  <a:lnTo>
                    <a:pt x="311" y="127"/>
                  </a:lnTo>
                  <a:lnTo>
                    <a:pt x="310" y="127"/>
                  </a:lnTo>
                  <a:lnTo>
                    <a:pt x="310" y="126"/>
                  </a:lnTo>
                  <a:lnTo>
                    <a:pt x="309" y="125"/>
                  </a:lnTo>
                  <a:lnTo>
                    <a:pt x="308" y="125"/>
                  </a:lnTo>
                  <a:lnTo>
                    <a:pt x="303" y="119"/>
                  </a:lnTo>
                  <a:lnTo>
                    <a:pt x="298" y="113"/>
                  </a:lnTo>
                  <a:lnTo>
                    <a:pt x="298" y="112"/>
                  </a:lnTo>
                  <a:lnTo>
                    <a:pt x="298" y="110"/>
                  </a:lnTo>
                  <a:lnTo>
                    <a:pt x="297" y="109"/>
                  </a:lnTo>
                  <a:lnTo>
                    <a:pt x="298" y="106"/>
                  </a:lnTo>
                  <a:lnTo>
                    <a:pt x="299" y="105"/>
                  </a:lnTo>
                  <a:lnTo>
                    <a:pt x="303" y="106"/>
                  </a:lnTo>
                  <a:lnTo>
                    <a:pt x="309" y="107"/>
                  </a:lnTo>
                  <a:lnTo>
                    <a:pt x="311" y="106"/>
                  </a:lnTo>
                  <a:lnTo>
                    <a:pt x="314" y="106"/>
                  </a:lnTo>
                  <a:lnTo>
                    <a:pt x="318" y="109"/>
                  </a:lnTo>
                  <a:lnTo>
                    <a:pt x="321" y="111"/>
                  </a:lnTo>
                  <a:lnTo>
                    <a:pt x="324" y="111"/>
                  </a:lnTo>
                  <a:lnTo>
                    <a:pt x="328" y="112"/>
                  </a:lnTo>
                  <a:lnTo>
                    <a:pt x="329" y="112"/>
                  </a:lnTo>
                  <a:lnTo>
                    <a:pt x="330" y="114"/>
                  </a:lnTo>
                  <a:lnTo>
                    <a:pt x="331" y="114"/>
                  </a:lnTo>
                  <a:lnTo>
                    <a:pt x="332" y="114"/>
                  </a:lnTo>
                  <a:lnTo>
                    <a:pt x="333" y="115"/>
                  </a:lnTo>
                  <a:lnTo>
                    <a:pt x="335" y="116"/>
                  </a:lnTo>
                  <a:lnTo>
                    <a:pt x="341" y="119"/>
                  </a:lnTo>
                  <a:lnTo>
                    <a:pt x="346" y="125"/>
                  </a:lnTo>
                  <a:lnTo>
                    <a:pt x="345" y="128"/>
                  </a:lnTo>
                  <a:lnTo>
                    <a:pt x="344" y="132"/>
                  </a:lnTo>
                  <a:lnTo>
                    <a:pt x="343" y="133"/>
                  </a:lnTo>
                  <a:lnTo>
                    <a:pt x="342" y="133"/>
                  </a:lnTo>
                  <a:lnTo>
                    <a:pt x="342" y="134"/>
                  </a:lnTo>
                  <a:lnTo>
                    <a:pt x="342" y="135"/>
                  </a:lnTo>
                  <a:lnTo>
                    <a:pt x="341" y="138"/>
                  </a:lnTo>
                  <a:lnTo>
                    <a:pt x="337" y="141"/>
                  </a:lnTo>
                  <a:lnTo>
                    <a:pt x="336" y="144"/>
                  </a:lnTo>
                  <a:lnTo>
                    <a:pt x="336" y="146"/>
                  </a:lnTo>
                  <a:lnTo>
                    <a:pt x="334" y="146"/>
                  </a:lnTo>
                  <a:lnTo>
                    <a:pt x="333" y="146"/>
                  </a:lnTo>
                  <a:lnTo>
                    <a:pt x="331" y="146"/>
                  </a:lnTo>
                  <a:lnTo>
                    <a:pt x="330" y="148"/>
                  </a:lnTo>
                  <a:lnTo>
                    <a:pt x="329" y="149"/>
                  </a:lnTo>
                  <a:lnTo>
                    <a:pt x="329" y="150"/>
                  </a:lnTo>
                  <a:lnTo>
                    <a:pt x="328" y="150"/>
                  </a:lnTo>
                  <a:lnTo>
                    <a:pt x="326" y="150"/>
                  </a:lnTo>
                  <a:lnTo>
                    <a:pt x="321" y="153"/>
                  </a:lnTo>
                  <a:lnTo>
                    <a:pt x="318" y="156"/>
                  </a:lnTo>
                  <a:lnTo>
                    <a:pt x="317" y="158"/>
                  </a:lnTo>
                  <a:lnTo>
                    <a:pt x="316" y="159"/>
                  </a:lnTo>
                  <a:lnTo>
                    <a:pt x="312" y="161"/>
                  </a:lnTo>
                  <a:lnTo>
                    <a:pt x="308" y="161"/>
                  </a:lnTo>
                  <a:lnTo>
                    <a:pt x="306" y="163"/>
                  </a:lnTo>
                  <a:lnTo>
                    <a:pt x="305" y="163"/>
                  </a:lnTo>
                  <a:lnTo>
                    <a:pt x="302" y="165"/>
                  </a:lnTo>
                  <a:lnTo>
                    <a:pt x="302" y="167"/>
                  </a:lnTo>
                  <a:lnTo>
                    <a:pt x="301" y="167"/>
                  </a:lnTo>
                  <a:lnTo>
                    <a:pt x="300" y="168"/>
                  </a:lnTo>
                  <a:lnTo>
                    <a:pt x="300" y="169"/>
                  </a:lnTo>
                  <a:lnTo>
                    <a:pt x="295" y="171"/>
                  </a:lnTo>
                  <a:lnTo>
                    <a:pt x="290" y="174"/>
                  </a:lnTo>
                  <a:lnTo>
                    <a:pt x="290" y="175"/>
                  </a:lnTo>
                  <a:lnTo>
                    <a:pt x="289" y="176"/>
                  </a:lnTo>
                  <a:lnTo>
                    <a:pt x="288" y="176"/>
                  </a:lnTo>
                  <a:lnTo>
                    <a:pt x="287" y="176"/>
                  </a:lnTo>
                  <a:lnTo>
                    <a:pt x="285" y="176"/>
                  </a:lnTo>
                  <a:lnTo>
                    <a:pt x="284" y="177"/>
                  </a:lnTo>
                  <a:lnTo>
                    <a:pt x="283" y="176"/>
                  </a:lnTo>
                  <a:lnTo>
                    <a:pt x="281" y="176"/>
                  </a:lnTo>
                  <a:lnTo>
                    <a:pt x="279" y="177"/>
                  </a:lnTo>
                  <a:lnTo>
                    <a:pt x="281" y="179"/>
                  </a:lnTo>
                  <a:lnTo>
                    <a:pt x="281" y="180"/>
                  </a:lnTo>
                  <a:lnTo>
                    <a:pt x="279" y="181"/>
                  </a:lnTo>
                  <a:lnTo>
                    <a:pt x="278" y="181"/>
                  </a:lnTo>
                  <a:lnTo>
                    <a:pt x="277" y="180"/>
                  </a:lnTo>
                  <a:lnTo>
                    <a:pt x="276" y="182"/>
                  </a:lnTo>
                  <a:lnTo>
                    <a:pt x="275" y="184"/>
                  </a:lnTo>
                  <a:lnTo>
                    <a:pt x="274" y="183"/>
                  </a:lnTo>
                  <a:lnTo>
                    <a:pt x="273" y="183"/>
                  </a:lnTo>
                  <a:lnTo>
                    <a:pt x="272" y="183"/>
                  </a:lnTo>
                  <a:lnTo>
                    <a:pt x="271" y="184"/>
                  </a:lnTo>
                  <a:lnTo>
                    <a:pt x="270" y="186"/>
                  </a:lnTo>
                  <a:lnTo>
                    <a:pt x="268" y="186"/>
                  </a:lnTo>
                  <a:lnTo>
                    <a:pt x="267" y="187"/>
                  </a:lnTo>
                  <a:lnTo>
                    <a:pt x="266" y="187"/>
                  </a:lnTo>
                  <a:lnTo>
                    <a:pt x="265" y="190"/>
                  </a:lnTo>
                  <a:lnTo>
                    <a:pt x="263" y="192"/>
                  </a:lnTo>
                  <a:lnTo>
                    <a:pt x="263" y="191"/>
                  </a:lnTo>
                  <a:lnTo>
                    <a:pt x="263" y="190"/>
                  </a:lnTo>
                  <a:lnTo>
                    <a:pt x="263" y="188"/>
                  </a:lnTo>
                  <a:lnTo>
                    <a:pt x="262" y="187"/>
                  </a:lnTo>
                  <a:lnTo>
                    <a:pt x="261" y="188"/>
                  </a:lnTo>
                  <a:lnTo>
                    <a:pt x="259" y="188"/>
                  </a:lnTo>
                  <a:lnTo>
                    <a:pt x="256" y="187"/>
                  </a:lnTo>
                  <a:lnTo>
                    <a:pt x="254" y="188"/>
                  </a:lnTo>
                  <a:lnTo>
                    <a:pt x="254" y="190"/>
                  </a:lnTo>
                  <a:lnTo>
                    <a:pt x="251" y="190"/>
                  </a:lnTo>
                  <a:lnTo>
                    <a:pt x="249" y="191"/>
                  </a:lnTo>
                  <a:lnTo>
                    <a:pt x="247" y="191"/>
                  </a:lnTo>
                  <a:lnTo>
                    <a:pt x="244" y="191"/>
                  </a:lnTo>
                  <a:lnTo>
                    <a:pt x="243" y="188"/>
                  </a:lnTo>
                  <a:lnTo>
                    <a:pt x="242" y="186"/>
                  </a:lnTo>
                  <a:lnTo>
                    <a:pt x="241" y="186"/>
                  </a:lnTo>
                  <a:lnTo>
                    <a:pt x="241" y="187"/>
                  </a:lnTo>
                  <a:lnTo>
                    <a:pt x="240" y="187"/>
                  </a:lnTo>
                  <a:lnTo>
                    <a:pt x="240" y="188"/>
                  </a:lnTo>
                  <a:lnTo>
                    <a:pt x="240" y="191"/>
                  </a:lnTo>
                  <a:lnTo>
                    <a:pt x="242" y="192"/>
                  </a:lnTo>
                  <a:lnTo>
                    <a:pt x="244" y="193"/>
                  </a:lnTo>
                  <a:lnTo>
                    <a:pt x="248" y="198"/>
                  </a:lnTo>
                  <a:lnTo>
                    <a:pt x="252" y="203"/>
                  </a:lnTo>
                  <a:lnTo>
                    <a:pt x="251" y="205"/>
                  </a:lnTo>
                  <a:lnTo>
                    <a:pt x="250" y="207"/>
                  </a:lnTo>
                  <a:lnTo>
                    <a:pt x="252" y="209"/>
                  </a:lnTo>
                  <a:lnTo>
                    <a:pt x="254" y="211"/>
                  </a:lnTo>
                  <a:lnTo>
                    <a:pt x="256" y="214"/>
                  </a:lnTo>
                  <a:lnTo>
                    <a:pt x="258" y="215"/>
                  </a:lnTo>
                  <a:lnTo>
                    <a:pt x="259" y="214"/>
                  </a:lnTo>
                  <a:lnTo>
                    <a:pt x="260" y="212"/>
                  </a:lnTo>
                  <a:lnTo>
                    <a:pt x="263" y="217"/>
                  </a:lnTo>
                  <a:lnTo>
                    <a:pt x="265" y="221"/>
                  </a:lnTo>
                  <a:lnTo>
                    <a:pt x="267" y="225"/>
                  </a:lnTo>
                  <a:lnTo>
                    <a:pt x="271" y="227"/>
                  </a:lnTo>
                  <a:lnTo>
                    <a:pt x="270" y="228"/>
                  </a:lnTo>
                  <a:lnTo>
                    <a:pt x="270" y="229"/>
                  </a:lnTo>
                  <a:lnTo>
                    <a:pt x="272" y="231"/>
                  </a:lnTo>
                  <a:lnTo>
                    <a:pt x="274" y="232"/>
                  </a:lnTo>
                  <a:lnTo>
                    <a:pt x="276" y="234"/>
                  </a:lnTo>
                  <a:lnTo>
                    <a:pt x="276" y="237"/>
                  </a:lnTo>
                  <a:lnTo>
                    <a:pt x="281" y="241"/>
                  </a:lnTo>
                  <a:lnTo>
                    <a:pt x="285" y="244"/>
                  </a:lnTo>
                  <a:lnTo>
                    <a:pt x="285" y="245"/>
                  </a:lnTo>
                  <a:lnTo>
                    <a:pt x="285" y="247"/>
                  </a:lnTo>
                  <a:lnTo>
                    <a:pt x="286" y="253"/>
                  </a:lnTo>
                  <a:lnTo>
                    <a:pt x="286" y="258"/>
                  </a:lnTo>
                  <a:lnTo>
                    <a:pt x="285" y="261"/>
                  </a:lnTo>
                  <a:lnTo>
                    <a:pt x="285" y="262"/>
                  </a:lnTo>
                  <a:lnTo>
                    <a:pt x="284" y="266"/>
                  </a:lnTo>
                  <a:lnTo>
                    <a:pt x="285" y="269"/>
                  </a:lnTo>
                  <a:lnTo>
                    <a:pt x="284" y="272"/>
                  </a:lnTo>
                  <a:lnTo>
                    <a:pt x="284" y="274"/>
                  </a:lnTo>
                  <a:lnTo>
                    <a:pt x="281" y="275"/>
                  </a:lnTo>
                  <a:lnTo>
                    <a:pt x="277" y="276"/>
                  </a:lnTo>
                  <a:lnTo>
                    <a:pt x="273" y="274"/>
                  </a:lnTo>
                  <a:lnTo>
                    <a:pt x="270" y="272"/>
                  </a:lnTo>
                  <a:lnTo>
                    <a:pt x="270" y="270"/>
                  </a:lnTo>
                  <a:lnTo>
                    <a:pt x="268" y="269"/>
                  </a:lnTo>
                  <a:lnTo>
                    <a:pt x="266" y="267"/>
                  </a:lnTo>
                  <a:lnTo>
                    <a:pt x="264" y="265"/>
                  </a:lnTo>
                  <a:lnTo>
                    <a:pt x="263" y="266"/>
                  </a:lnTo>
                  <a:lnTo>
                    <a:pt x="262" y="266"/>
                  </a:lnTo>
                  <a:lnTo>
                    <a:pt x="260" y="267"/>
                  </a:lnTo>
                  <a:lnTo>
                    <a:pt x="259" y="268"/>
                  </a:lnTo>
                  <a:lnTo>
                    <a:pt x="258" y="268"/>
                  </a:lnTo>
                  <a:lnTo>
                    <a:pt x="255" y="266"/>
                  </a:lnTo>
                  <a:lnTo>
                    <a:pt x="254" y="265"/>
                  </a:lnTo>
                  <a:lnTo>
                    <a:pt x="253" y="266"/>
                  </a:lnTo>
                  <a:lnTo>
                    <a:pt x="252" y="267"/>
                  </a:lnTo>
                  <a:lnTo>
                    <a:pt x="251" y="267"/>
                  </a:lnTo>
                  <a:lnTo>
                    <a:pt x="250" y="265"/>
                  </a:lnTo>
                  <a:lnTo>
                    <a:pt x="249" y="264"/>
                  </a:lnTo>
                  <a:lnTo>
                    <a:pt x="243" y="262"/>
                  </a:lnTo>
                  <a:lnTo>
                    <a:pt x="239" y="261"/>
                  </a:lnTo>
                  <a:lnTo>
                    <a:pt x="238" y="260"/>
                  </a:lnTo>
                  <a:lnTo>
                    <a:pt x="237" y="258"/>
                  </a:lnTo>
                  <a:lnTo>
                    <a:pt x="236" y="257"/>
                  </a:lnTo>
                  <a:lnTo>
                    <a:pt x="233" y="256"/>
                  </a:lnTo>
                  <a:lnTo>
                    <a:pt x="232" y="255"/>
                  </a:lnTo>
                  <a:lnTo>
                    <a:pt x="229" y="255"/>
                  </a:lnTo>
                  <a:lnTo>
                    <a:pt x="227" y="254"/>
                  </a:lnTo>
                  <a:lnTo>
                    <a:pt x="226" y="255"/>
                  </a:lnTo>
                  <a:lnTo>
                    <a:pt x="225" y="255"/>
                  </a:lnTo>
                  <a:lnTo>
                    <a:pt x="224" y="252"/>
                  </a:lnTo>
                  <a:lnTo>
                    <a:pt x="223" y="251"/>
                  </a:lnTo>
                  <a:lnTo>
                    <a:pt x="220" y="252"/>
                  </a:lnTo>
                  <a:lnTo>
                    <a:pt x="218" y="252"/>
                  </a:lnTo>
                  <a:lnTo>
                    <a:pt x="214" y="250"/>
                  </a:lnTo>
                  <a:lnTo>
                    <a:pt x="209" y="246"/>
                  </a:lnTo>
                  <a:lnTo>
                    <a:pt x="210" y="245"/>
                  </a:lnTo>
                  <a:lnTo>
                    <a:pt x="210" y="244"/>
                  </a:lnTo>
                  <a:lnTo>
                    <a:pt x="206" y="241"/>
                  </a:lnTo>
                  <a:lnTo>
                    <a:pt x="202" y="239"/>
                  </a:lnTo>
                  <a:lnTo>
                    <a:pt x="202" y="237"/>
                  </a:lnTo>
                  <a:lnTo>
                    <a:pt x="202" y="233"/>
                  </a:lnTo>
                  <a:lnTo>
                    <a:pt x="201" y="232"/>
                  </a:lnTo>
                  <a:lnTo>
                    <a:pt x="200" y="231"/>
                  </a:lnTo>
                  <a:lnTo>
                    <a:pt x="198" y="232"/>
                  </a:lnTo>
                  <a:lnTo>
                    <a:pt x="197" y="233"/>
                  </a:lnTo>
                  <a:lnTo>
                    <a:pt x="197" y="232"/>
                  </a:lnTo>
                  <a:lnTo>
                    <a:pt x="196" y="232"/>
                  </a:lnTo>
                  <a:lnTo>
                    <a:pt x="195" y="230"/>
                  </a:lnTo>
                  <a:lnTo>
                    <a:pt x="194" y="228"/>
                  </a:lnTo>
                  <a:lnTo>
                    <a:pt x="194" y="227"/>
                  </a:lnTo>
                  <a:lnTo>
                    <a:pt x="195" y="226"/>
                  </a:lnTo>
                  <a:lnTo>
                    <a:pt x="193" y="223"/>
                  </a:lnTo>
                  <a:lnTo>
                    <a:pt x="191" y="220"/>
                  </a:lnTo>
                  <a:lnTo>
                    <a:pt x="190" y="220"/>
                  </a:lnTo>
                  <a:lnTo>
                    <a:pt x="188" y="220"/>
                  </a:lnTo>
                  <a:lnTo>
                    <a:pt x="186" y="219"/>
                  </a:lnTo>
                  <a:lnTo>
                    <a:pt x="188" y="218"/>
                  </a:lnTo>
                  <a:lnTo>
                    <a:pt x="188" y="216"/>
                  </a:lnTo>
                  <a:lnTo>
                    <a:pt x="186" y="215"/>
                  </a:lnTo>
                  <a:lnTo>
                    <a:pt x="185" y="214"/>
                  </a:lnTo>
                  <a:lnTo>
                    <a:pt x="184" y="215"/>
                  </a:lnTo>
                  <a:lnTo>
                    <a:pt x="183" y="215"/>
                  </a:lnTo>
                  <a:lnTo>
                    <a:pt x="183" y="214"/>
                  </a:lnTo>
                  <a:lnTo>
                    <a:pt x="184" y="212"/>
                  </a:lnTo>
                  <a:lnTo>
                    <a:pt x="184" y="211"/>
                  </a:lnTo>
                  <a:lnTo>
                    <a:pt x="184" y="209"/>
                  </a:lnTo>
                  <a:lnTo>
                    <a:pt x="185" y="210"/>
                  </a:lnTo>
                  <a:lnTo>
                    <a:pt x="186" y="210"/>
                  </a:lnTo>
                  <a:lnTo>
                    <a:pt x="186" y="209"/>
                  </a:lnTo>
                  <a:lnTo>
                    <a:pt x="188" y="209"/>
                  </a:lnTo>
                  <a:lnTo>
                    <a:pt x="188" y="208"/>
                  </a:lnTo>
                  <a:lnTo>
                    <a:pt x="188" y="207"/>
                  </a:lnTo>
                  <a:lnTo>
                    <a:pt x="190" y="209"/>
                  </a:lnTo>
                  <a:lnTo>
                    <a:pt x="193" y="210"/>
                  </a:lnTo>
                  <a:lnTo>
                    <a:pt x="194" y="209"/>
                  </a:lnTo>
                  <a:lnTo>
                    <a:pt x="195" y="209"/>
                  </a:lnTo>
                  <a:lnTo>
                    <a:pt x="197" y="210"/>
                  </a:lnTo>
                  <a:lnTo>
                    <a:pt x="197" y="212"/>
                  </a:lnTo>
                  <a:lnTo>
                    <a:pt x="200" y="214"/>
                  </a:lnTo>
                  <a:lnTo>
                    <a:pt x="201" y="216"/>
                  </a:lnTo>
                  <a:lnTo>
                    <a:pt x="198" y="215"/>
                  </a:lnTo>
                  <a:lnTo>
                    <a:pt x="196" y="215"/>
                  </a:lnTo>
                  <a:lnTo>
                    <a:pt x="196" y="216"/>
                  </a:lnTo>
                  <a:lnTo>
                    <a:pt x="197" y="218"/>
                  </a:lnTo>
                  <a:lnTo>
                    <a:pt x="200" y="218"/>
                  </a:lnTo>
                  <a:lnTo>
                    <a:pt x="202" y="217"/>
                  </a:lnTo>
                  <a:lnTo>
                    <a:pt x="203" y="214"/>
                  </a:lnTo>
                  <a:lnTo>
                    <a:pt x="204" y="215"/>
                  </a:lnTo>
                  <a:lnTo>
                    <a:pt x="205" y="216"/>
                  </a:lnTo>
                  <a:lnTo>
                    <a:pt x="206" y="217"/>
                  </a:lnTo>
                  <a:lnTo>
                    <a:pt x="205" y="218"/>
                  </a:lnTo>
                  <a:lnTo>
                    <a:pt x="204" y="218"/>
                  </a:lnTo>
                  <a:lnTo>
                    <a:pt x="203" y="218"/>
                  </a:lnTo>
                  <a:lnTo>
                    <a:pt x="206" y="220"/>
                  </a:lnTo>
                  <a:lnTo>
                    <a:pt x="208" y="220"/>
                  </a:lnTo>
                  <a:lnTo>
                    <a:pt x="209" y="221"/>
                  </a:lnTo>
                  <a:lnTo>
                    <a:pt x="210" y="222"/>
                  </a:lnTo>
                  <a:lnTo>
                    <a:pt x="213" y="222"/>
                  </a:lnTo>
                  <a:lnTo>
                    <a:pt x="215" y="223"/>
                  </a:lnTo>
                  <a:lnTo>
                    <a:pt x="216" y="222"/>
                  </a:lnTo>
                  <a:lnTo>
                    <a:pt x="217" y="221"/>
                  </a:lnTo>
                  <a:lnTo>
                    <a:pt x="215" y="219"/>
                  </a:lnTo>
                  <a:lnTo>
                    <a:pt x="215" y="217"/>
                  </a:lnTo>
                  <a:lnTo>
                    <a:pt x="219" y="218"/>
                  </a:lnTo>
                  <a:lnTo>
                    <a:pt x="224" y="219"/>
                  </a:lnTo>
                  <a:lnTo>
                    <a:pt x="227" y="220"/>
                  </a:lnTo>
                  <a:lnTo>
                    <a:pt x="231" y="221"/>
                  </a:lnTo>
                  <a:lnTo>
                    <a:pt x="232" y="222"/>
                  </a:lnTo>
                  <a:lnTo>
                    <a:pt x="233" y="223"/>
                  </a:lnTo>
                  <a:lnTo>
                    <a:pt x="237" y="225"/>
                  </a:lnTo>
                  <a:lnTo>
                    <a:pt x="240" y="225"/>
                  </a:lnTo>
                  <a:lnTo>
                    <a:pt x="241" y="225"/>
                  </a:lnTo>
                  <a:lnTo>
                    <a:pt x="242" y="226"/>
                  </a:lnTo>
                  <a:lnTo>
                    <a:pt x="244" y="226"/>
                  </a:lnTo>
                  <a:lnTo>
                    <a:pt x="247" y="225"/>
                  </a:lnTo>
                  <a:lnTo>
                    <a:pt x="248" y="226"/>
                  </a:lnTo>
                  <a:lnTo>
                    <a:pt x="249" y="226"/>
                  </a:lnTo>
                  <a:lnTo>
                    <a:pt x="250" y="226"/>
                  </a:lnTo>
                  <a:lnTo>
                    <a:pt x="250" y="225"/>
                  </a:lnTo>
                  <a:lnTo>
                    <a:pt x="250" y="223"/>
                  </a:lnTo>
                  <a:lnTo>
                    <a:pt x="250" y="222"/>
                  </a:lnTo>
                  <a:lnTo>
                    <a:pt x="251" y="221"/>
                  </a:lnTo>
                  <a:lnTo>
                    <a:pt x="251" y="220"/>
                  </a:lnTo>
                  <a:lnTo>
                    <a:pt x="250" y="220"/>
                  </a:lnTo>
                  <a:lnTo>
                    <a:pt x="249" y="221"/>
                  </a:lnTo>
                  <a:lnTo>
                    <a:pt x="247" y="219"/>
                  </a:lnTo>
                  <a:lnTo>
                    <a:pt x="246" y="219"/>
                  </a:lnTo>
                  <a:lnTo>
                    <a:pt x="246" y="217"/>
                  </a:lnTo>
                  <a:lnTo>
                    <a:pt x="246" y="216"/>
                  </a:lnTo>
                  <a:lnTo>
                    <a:pt x="240" y="211"/>
                  </a:lnTo>
                  <a:lnTo>
                    <a:pt x="237" y="206"/>
                  </a:lnTo>
                  <a:lnTo>
                    <a:pt x="233" y="202"/>
                  </a:lnTo>
                  <a:lnTo>
                    <a:pt x="229" y="198"/>
                  </a:lnTo>
                  <a:lnTo>
                    <a:pt x="227" y="195"/>
                  </a:lnTo>
                  <a:lnTo>
                    <a:pt x="225" y="193"/>
                  </a:lnTo>
                  <a:lnTo>
                    <a:pt x="223" y="193"/>
                  </a:lnTo>
                  <a:lnTo>
                    <a:pt x="221" y="193"/>
                  </a:lnTo>
                  <a:lnTo>
                    <a:pt x="219" y="192"/>
                  </a:lnTo>
                  <a:lnTo>
                    <a:pt x="218" y="192"/>
                  </a:lnTo>
                  <a:lnTo>
                    <a:pt x="215" y="193"/>
                  </a:lnTo>
                  <a:lnTo>
                    <a:pt x="213" y="195"/>
                  </a:lnTo>
                  <a:lnTo>
                    <a:pt x="213" y="194"/>
                  </a:lnTo>
                  <a:lnTo>
                    <a:pt x="214" y="192"/>
                  </a:lnTo>
                  <a:lnTo>
                    <a:pt x="214" y="190"/>
                  </a:lnTo>
                  <a:lnTo>
                    <a:pt x="213" y="188"/>
                  </a:lnTo>
                  <a:lnTo>
                    <a:pt x="210" y="186"/>
                  </a:lnTo>
                  <a:lnTo>
                    <a:pt x="210" y="185"/>
                  </a:lnTo>
                  <a:lnTo>
                    <a:pt x="210" y="184"/>
                  </a:lnTo>
                  <a:lnTo>
                    <a:pt x="209" y="182"/>
                  </a:lnTo>
                  <a:lnTo>
                    <a:pt x="208" y="181"/>
                  </a:lnTo>
                  <a:lnTo>
                    <a:pt x="208" y="179"/>
                  </a:lnTo>
                  <a:lnTo>
                    <a:pt x="209" y="176"/>
                  </a:lnTo>
                  <a:lnTo>
                    <a:pt x="208" y="175"/>
                  </a:lnTo>
                  <a:lnTo>
                    <a:pt x="205" y="176"/>
                  </a:lnTo>
                  <a:lnTo>
                    <a:pt x="203" y="176"/>
                  </a:lnTo>
                  <a:lnTo>
                    <a:pt x="202" y="175"/>
                  </a:lnTo>
                  <a:lnTo>
                    <a:pt x="202" y="174"/>
                  </a:lnTo>
                  <a:lnTo>
                    <a:pt x="198" y="174"/>
                  </a:lnTo>
                  <a:lnTo>
                    <a:pt x="196" y="172"/>
                  </a:lnTo>
                  <a:lnTo>
                    <a:pt x="197" y="171"/>
                  </a:lnTo>
                  <a:lnTo>
                    <a:pt x="197" y="169"/>
                  </a:lnTo>
                  <a:lnTo>
                    <a:pt x="196" y="169"/>
                  </a:lnTo>
                  <a:lnTo>
                    <a:pt x="194" y="169"/>
                  </a:lnTo>
                  <a:lnTo>
                    <a:pt x="193" y="170"/>
                  </a:lnTo>
                  <a:lnTo>
                    <a:pt x="191" y="169"/>
                  </a:lnTo>
                  <a:lnTo>
                    <a:pt x="190" y="168"/>
                  </a:lnTo>
                  <a:lnTo>
                    <a:pt x="188" y="169"/>
                  </a:lnTo>
                  <a:lnTo>
                    <a:pt x="186" y="169"/>
                  </a:lnTo>
                  <a:lnTo>
                    <a:pt x="185" y="169"/>
                  </a:lnTo>
                  <a:lnTo>
                    <a:pt x="184" y="167"/>
                  </a:lnTo>
                  <a:lnTo>
                    <a:pt x="183" y="164"/>
                  </a:lnTo>
                  <a:lnTo>
                    <a:pt x="180" y="164"/>
                  </a:lnTo>
                  <a:lnTo>
                    <a:pt x="178" y="163"/>
                  </a:lnTo>
                  <a:lnTo>
                    <a:pt x="175" y="162"/>
                  </a:lnTo>
                  <a:lnTo>
                    <a:pt x="174" y="160"/>
                  </a:lnTo>
                  <a:lnTo>
                    <a:pt x="172" y="160"/>
                  </a:lnTo>
                  <a:lnTo>
                    <a:pt x="171" y="159"/>
                  </a:lnTo>
                  <a:lnTo>
                    <a:pt x="169" y="157"/>
                  </a:lnTo>
                  <a:lnTo>
                    <a:pt x="168" y="154"/>
                  </a:lnTo>
                  <a:lnTo>
                    <a:pt x="163" y="151"/>
                  </a:lnTo>
                  <a:lnTo>
                    <a:pt x="158" y="149"/>
                  </a:lnTo>
                  <a:lnTo>
                    <a:pt x="157" y="147"/>
                  </a:lnTo>
                  <a:lnTo>
                    <a:pt x="155" y="144"/>
                  </a:lnTo>
                  <a:lnTo>
                    <a:pt x="154" y="144"/>
                  </a:lnTo>
                  <a:lnTo>
                    <a:pt x="151" y="142"/>
                  </a:lnTo>
                  <a:lnTo>
                    <a:pt x="150" y="140"/>
                  </a:lnTo>
                  <a:lnTo>
                    <a:pt x="148" y="138"/>
                  </a:lnTo>
                  <a:lnTo>
                    <a:pt x="147" y="138"/>
                  </a:lnTo>
                  <a:lnTo>
                    <a:pt x="145" y="137"/>
                  </a:lnTo>
                  <a:lnTo>
                    <a:pt x="144" y="135"/>
                  </a:lnTo>
                  <a:lnTo>
                    <a:pt x="142" y="133"/>
                  </a:lnTo>
                  <a:lnTo>
                    <a:pt x="140" y="133"/>
                  </a:lnTo>
                  <a:lnTo>
                    <a:pt x="139" y="133"/>
                  </a:lnTo>
                  <a:lnTo>
                    <a:pt x="139" y="132"/>
                  </a:lnTo>
                  <a:lnTo>
                    <a:pt x="139" y="130"/>
                  </a:lnTo>
                  <a:lnTo>
                    <a:pt x="138" y="130"/>
                  </a:lnTo>
                  <a:lnTo>
                    <a:pt x="137" y="130"/>
                  </a:lnTo>
                  <a:lnTo>
                    <a:pt x="135" y="129"/>
                  </a:lnTo>
                  <a:lnTo>
                    <a:pt x="132" y="127"/>
                  </a:lnTo>
                  <a:lnTo>
                    <a:pt x="130" y="125"/>
                  </a:lnTo>
                  <a:lnTo>
                    <a:pt x="127" y="124"/>
                  </a:lnTo>
                  <a:lnTo>
                    <a:pt x="126" y="122"/>
                  </a:lnTo>
                  <a:lnTo>
                    <a:pt x="126" y="121"/>
                  </a:lnTo>
                  <a:lnTo>
                    <a:pt x="124" y="121"/>
                  </a:lnTo>
                  <a:lnTo>
                    <a:pt x="122" y="121"/>
                  </a:lnTo>
                  <a:lnTo>
                    <a:pt x="118" y="115"/>
                  </a:lnTo>
                  <a:lnTo>
                    <a:pt x="112" y="111"/>
                  </a:lnTo>
                  <a:lnTo>
                    <a:pt x="112" y="110"/>
                  </a:lnTo>
                  <a:lnTo>
                    <a:pt x="112" y="109"/>
                  </a:lnTo>
                  <a:lnTo>
                    <a:pt x="110" y="107"/>
                  </a:lnTo>
                  <a:lnTo>
                    <a:pt x="109" y="106"/>
                  </a:lnTo>
                  <a:lnTo>
                    <a:pt x="105" y="103"/>
                  </a:lnTo>
                  <a:lnTo>
                    <a:pt x="103" y="100"/>
                  </a:lnTo>
                  <a:lnTo>
                    <a:pt x="102" y="99"/>
                  </a:lnTo>
                  <a:lnTo>
                    <a:pt x="102" y="98"/>
                  </a:lnTo>
                  <a:lnTo>
                    <a:pt x="97" y="92"/>
                  </a:lnTo>
                  <a:lnTo>
                    <a:pt x="92" y="87"/>
                  </a:lnTo>
                  <a:lnTo>
                    <a:pt x="92" y="86"/>
                  </a:lnTo>
                  <a:lnTo>
                    <a:pt x="96" y="87"/>
                  </a:lnTo>
                  <a:lnTo>
                    <a:pt x="99" y="88"/>
                  </a:lnTo>
                  <a:lnTo>
                    <a:pt x="99" y="87"/>
                  </a:lnTo>
                  <a:lnTo>
                    <a:pt x="99" y="86"/>
                  </a:lnTo>
                  <a:lnTo>
                    <a:pt x="98" y="84"/>
                  </a:lnTo>
                  <a:lnTo>
                    <a:pt x="99" y="84"/>
                  </a:lnTo>
                  <a:lnTo>
                    <a:pt x="100" y="86"/>
                  </a:lnTo>
                  <a:lnTo>
                    <a:pt x="102" y="86"/>
                  </a:lnTo>
                  <a:lnTo>
                    <a:pt x="102" y="87"/>
                  </a:lnTo>
                  <a:lnTo>
                    <a:pt x="103" y="87"/>
                  </a:lnTo>
                  <a:lnTo>
                    <a:pt x="108" y="90"/>
                  </a:lnTo>
                  <a:lnTo>
                    <a:pt x="112" y="93"/>
                  </a:lnTo>
                  <a:lnTo>
                    <a:pt x="116" y="98"/>
                  </a:lnTo>
                  <a:lnTo>
                    <a:pt x="120" y="101"/>
                  </a:lnTo>
                  <a:lnTo>
                    <a:pt x="121" y="102"/>
                  </a:lnTo>
                  <a:lnTo>
                    <a:pt x="122" y="104"/>
                  </a:lnTo>
                  <a:lnTo>
                    <a:pt x="123" y="104"/>
                  </a:lnTo>
                  <a:lnTo>
                    <a:pt x="124" y="104"/>
                  </a:lnTo>
                  <a:lnTo>
                    <a:pt x="125" y="105"/>
                  </a:lnTo>
                  <a:lnTo>
                    <a:pt x="126" y="106"/>
                  </a:lnTo>
                  <a:lnTo>
                    <a:pt x="128" y="107"/>
                  </a:lnTo>
                  <a:lnTo>
                    <a:pt x="130" y="109"/>
                  </a:lnTo>
                  <a:lnTo>
                    <a:pt x="131" y="107"/>
                  </a:lnTo>
                  <a:lnTo>
                    <a:pt x="132" y="106"/>
                  </a:lnTo>
                  <a:lnTo>
                    <a:pt x="135" y="104"/>
                  </a:lnTo>
                  <a:lnTo>
                    <a:pt x="138" y="103"/>
                  </a:lnTo>
                  <a:lnTo>
                    <a:pt x="138" y="101"/>
                  </a:lnTo>
                  <a:lnTo>
                    <a:pt x="139" y="99"/>
                  </a:lnTo>
                  <a:lnTo>
                    <a:pt x="142" y="99"/>
                  </a:lnTo>
                  <a:lnTo>
                    <a:pt x="144" y="98"/>
                  </a:lnTo>
                  <a:lnTo>
                    <a:pt x="143" y="97"/>
                  </a:lnTo>
                  <a:lnTo>
                    <a:pt x="140" y="97"/>
                  </a:lnTo>
                  <a:lnTo>
                    <a:pt x="139" y="97"/>
                  </a:lnTo>
                  <a:lnTo>
                    <a:pt x="138" y="97"/>
                  </a:lnTo>
                  <a:lnTo>
                    <a:pt x="139" y="97"/>
                  </a:lnTo>
                  <a:lnTo>
                    <a:pt x="143" y="94"/>
                  </a:lnTo>
                  <a:lnTo>
                    <a:pt x="148" y="94"/>
                  </a:lnTo>
                  <a:lnTo>
                    <a:pt x="150" y="93"/>
                  </a:lnTo>
                  <a:lnTo>
                    <a:pt x="153" y="92"/>
                  </a:lnTo>
                  <a:lnTo>
                    <a:pt x="154" y="92"/>
                  </a:lnTo>
                  <a:lnTo>
                    <a:pt x="155" y="92"/>
                  </a:lnTo>
                  <a:lnTo>
                    <a:pt x="158" y="91"/>
                  </a:lnTo>
                  <a:lnTo>
                    <a:pt x="160" y="89"/>
                  </a:lnTo>
                  <a:lnTo>
                    <a:pt x="162" y="89"/>
                  </a:lnTo>
                  <a:lnTo>
                    <a:pt x="165" y="88"/>
                  </a:lnTo>
                  <a:lnTo>
                    <a:pt x="167" y="87"/>
                  </a:lnTo>
                  <a:lnTo>
                    <a:pt x="168" y="86"/>
                  </a:lnTo>
                  <a:lnTo>
                    <a:pt x="170" y="86"/>
                  </a:lnTo>
                  <a:lnTo>
                    <a:pt x="172" y="86"/>
                  </a:lnTo>
                  <a:lnTo>
                    <a:pt x="173" y="84"/>
                  </a:lnTo>
                  <a:lnTo>
                    <a:pt x="174" y="83"/>
                  </a:lnTo>
                  <a:lnTo>
                    <a:pt x="177" y="82"/>
                  </a:lnTo>
                  <a:lnTo>
                    <a:pt x="179" y="81"/>
                  </a:lnTo>
                  <a:lnTo>
                    <a:pt x="180" y="79"/>
                  </a:lnTo>
                  <a:lnTo>
                    <a:pt x="181" y="78"/>
                  </a:lnTo>
                  <a:lnTo>
                    <a:pt x="184" y="76"/>
                  </a:lnTo>
                  <a:lnTo>
                    <a:pt x="188" y="74"/>
                  </a:lnTo>
                  <a:lnTo>
                    <a:pt x="191" y="71"/>
                  </a:lnTo>
                  <a:lnTo>
                    <a:pt x="194" y="70"/>
                  </a:lnTo>
                  <a:lnTo>
                    <a:pt x="194" y="69"/>
                  </a:lnTo>
                  <a:lnTo>
                    <a:pt x="194" y="68"/>
                  </a:lnTo>
                  <a:lnTo>
                    <a:pt x="196" y="67"/>
                  </a:lnTo>
                  <a:lnTo>
                    <a:pt x="197" y="66"/>
                  </a:lnTo>
                  <a:lnTo>
                    <a:pt x="200" y="64"/>
                  </a:lnTo>
                  <a:lnTo>
                    <a:pt x="201" y="62"/>
                  </a:lnTo>
                  <a:lnTo>
                    <a:pt x="203" y="60"/>
                  </a:lnTo>
                  <a:lnTo>
                    <a:pt x="205" y="58"/>
                  </a:lnTo>
                  <a:lnTo>
                    <a:pt x="207" y="56"/>
                  </a:lnTo>
                  <a:lnTo>
                    <a:pt x="209" y="53"/>
                  </a:lnTo>
                  <a:lnTo>
                    <a:pt x="212" y="53"/>
                  </a:lnTo>
                  <a:lnTo>
                    <a:pt x="214" y="52"/>
                  </a:lnTo>
                  <a:lnTo>
                    <a:pt x="216" y="48"/>
                  </a:lnTo>
                  <a:lnTo>
                    <a:pt x="220" y="45"/>
                  </a:lnTo>
                  <a:lnTo>
                    <a:pt x="221" y="44"/>
                  </a:lnTo>
                  <a:lnTo>
                    <a:pt x="221" y="43"/>
                  </a:lnTo>
                  <a:lnTo>
                    <a:pt x="226" y="42"/>
                  </a:lnTo>
                  <a:lnTo>
                    <a:pt x="229" y="40"/>
                  </a:lnTo>
                  <a:lnTo>
                    <a:pt x="233" y="34"/>
                  </a:lnTo>
                  <a:lnTo>
                    <a:pt x="239" y="31"/>
                  </a:lnTo>
                  <a:lnTo>
                    <a:pt x="242" y="29"/>
                  </a:lnTo>
                  <a:lnTo>
                    <a:pt x="244" y="27"/>
                  </a:lnTo>
                  <a:lnTo>
                    <a:pt x="246" y="25"/>
                  </a:lnTo>
                  <a:lnTo>
                    <a:pt x="247" y="24"/>
                  </a:lnTo>
                  <a:lnTo>
                    <a:pt x="253" y="20"/>
                  </a:lnTo>
                  <a:lnTo>
                    <a:pt x="261" y="13"/>
                  </a:lnTo>
                  <a:lnTo>
                    <a:pt x="267" y="6"/>
                  </a:lnTo>
                  <a:lnTo>
                    <a:pt x="271" y="0"/>
                  </a:lnTo>
                  <a:lnTo>
                    <a:pt x="272" y="0"/>
                  </a:lnTo>
                  <a:lnTo>
                    <a:pt x="273" y="1"/>
                  </a:lnTo>
                  <a:close/>
                  <a:moveTo>
                    <a:pt x="218" y="9"/>
                  </a:moveTo>
                  <a:lnTo>
                    <a:pt x="218" y="11"/>
                  </a:lnTo>
                  <a:lnTo>
                    <a:pt x="218" y="13"/>
                  </a:lnTo>
                  <a:lnTo>
                    <a:pt x="220" y="13"/>
                  </a:lnTo>
                  <a:lnTo>
                    <a:pt x="221" y="13"/>
                  </a:lnTo>
                  <a:lnTo>
                    <a:pt x="215" y="20"/>
                  </a:lnTo>
                  <a:lnTo>
                    <a:pt x="208" y="23"/>
                  </a:lnTo>
                  <a:lnTo>
                    <a:pt x="203" y="28"/>
                  </a:lnTo>
                  <a:lnTo>
                    <a:pt x="198" y="32"/>
                  </a:lnTo>
                  <a:lnTo>
                    <a:pt x="195" y="32"/>
                  </a:lnTo>
                  <a:lnTo>
                    <a:pt x="192" y="33"/>
                  </a:lnTo>
                  <a:lnTo>
                    <a:pt x="189" y="36"/>
                  </a:lnTo>
                  <a:lnTo>
                    <a:pt x="185" y="40"/>
                  </a:lnTo>
                  <a:lnTo>
                    <a:pt x="186" y="42"/>
                  </a:lnTo>
                  <a:lnTo>
                    <a:pt x="186" y="44"/>
                  </a:lnTo>
                  <a:lnTo>
                    <a:pt x="184" y="44"/>
                  </a:lnTo>
                  <a:lnTo>
                    <a:pt x="182" y="44"/>
                  </a:lnTo>
                  <a:lnTo>
                    <a:pt x="181" y="45"/>
                  </a:lnTo>
                  <a:lnTo>
                    <a:pt x="180" y="46"/>
                  </a:lnTo>
                  <a:lnTo>
                    <a:pt x="179" y="46"/>
                  </a:lnTo>
                  <a:lnTo>
                    <a:pt x="177" y="47"/>
                  </a:lnTo>
                  <a:lnTo>
                    <a:pt x="175" y="48"/>
                  </a:lnTo>
                  <a:lnTo>
                    <a:pt x="169" y="49"/>
                  </a:lnTo>
                  <a:lnTo>
                    <a:pt x="169" y="48"/>
                  </a:lnTo>
                  <a:lnTo>
                    <a:pt x="172" y="44"/>
                  </a:lnTo>
                  <a:lnTo>
                    <a:pt x="177" y="41"/>
                  </a:lnTo>
                  <a:lnTo>
                    <a:pt x="177" y="39"/>
                  </a:lnTo>
                  <a:lnTo>
                    <a:pt x="177" y="37"/>
                  </a:lnTo>
                  <a:lnTo>
                    <a:pt x="178" y="36"/>
                  </a:lnTo>
                  <a:lnTo>
                    <a:pt x="178" y="35"/>
                  </a:lnTo>
                  <a:lnTo>
                    <a:pt x="177" y="34"/>
                  </a:lnTo>
                  <a:lnTo>
                    <a:pt x="177" y="33"/>
                  </a:lnTo>
                  <a:lnTo>
                    <a:pt x="180" y="30"/>
                  </a:lnTo>
                  <a:lnTo>
                    <a:pt x="185" y="28"/>
                  </a:lnTo>
                  <a:lnTo>
                    <a:pt x="188" y="25"/>
                  </a:lnTo>
                  <a:lnTo>
                    <a:pt x="191" y="23"/>
                  </a:lnTo>
                  <a:lnTo>
                    <a:pt x="192" y="23"/>
                  </a:lnTo>
                  <a:lnTo>
                    <a:pt x="194" y="22"/>
                  </a:lnTo>
                  <a:lnTo>
                    <a:pt x="193" y="21"/>
                  </a:lnTo>
                  <a:lnTo>
                    <a:pt x="193" y="20"/>
                  </a:lnTo>
                  <a:lnTo>
                    <a:pt x="193" y="19"/>
                  </a:lnTo>
                  <a:lnTo>
                    <a:pt x="192" y="19"/>
                  </a:lnTo>
                  <a:lnTo>
                    <a:pt x="190" y="20"/>
                  </a:lnTo>
                  <a:lnTo>
                    <a:pt x="189" y="21"/>
                  </a:lnTo>
                  <a:lnTo>
                    <a:pt x="189" y="20"/>
                  </a:lnTo>
                  <a:lnTo>
                    <a:pt x="190" y="19"/>
                  </a:lnTo>
                  <a:lnTo>
                    <a:pt x="190" y="17"/>
                  </a:lnTo>
                  <a:lnTo>
                    <a:pt x="191" y="17"/>
                  </a:lnTo>
                  <a:lnTo>
                    <a:pt x="193" y="17"/>
                  </a:lnTo>
                  <a:lnTo>
                    <a:pt x="198" y="14"/>
                  </a:lnTo>
                  <a:lnTo>
                    <a:pt x="203" y="12"/>
                  </a:lnTo>
                  <a:lnTo>
                    <a:pt x="204" y="12"/>
                  </a:lnTo>
                  <a:lnTo>
                    <a:pt x="206" y="12"/>
                  </a:lnTo>
                  <a:lnTo>
                    <a:pt x="210" y="10"/>
                  </a:lnTo>
                  <a:lnTo>
                    <a:pt x="215" y="8"/>
                  </a:lnTo>
                  <a:lnTo>
                    <a:pt x="217" y="8"/>
                  </a:lnTo>
                  <a:lnTo>
                    <a:pt x="218" y="9"/>
                  </a:lnTo>
                  <a:close/>
                  <a:moveTo>
                    <a:pt x="316" y="136"/>
                  </a:moveTo>
                  <a:lnTo>
                    <a:pt x="314" y="136"/>
                  </a:lnTo>
                  <a:lnTo>
                    <a:pt x="314" y="137"/>
                  </a:lnTo>
                  <a:lnTo>
                    <a:pt x="316" y="138"/>
                  </a:lnTo>
                  <a:lnTo>
                    <a:pt x="317" y="139"/>
                  </a:lnTo>
                  <a:lnTo>
                    <a:pt x="317" y="138"/>
                  </a:lnTo>
                  <a:lnTo>
                    <a:pt x="316" y="137"/>
                  </a:lnTo>
                  <a:lnTo>
                    <a:pt x="316" y="136"/>
                  </a:lnTo>
                  <a:close/>
                  <a:moveTo>
                    <a:pt x="312" y="151"/>
                  </a:moveTo>
                  <a:lnTo>
                    <a:pt x="310" y="151"/>
                  </a:lnTo>
                  <a:lnTo>
                    <a:pt x="309" y="151"/>
                  </a:lnTo>
                  <a:lnTo>
                    <a:pt x="308" y="151"/>
                  </a:lnTo>
                  <a:lnTo>
                    <a:pt x="311" y="154"/>
                  </a:lnTo>
                  <a:lnTo>
                    <a:pt x="314" y="156"/>
                  </a:lnTo>
                  <a:lnTo>
                    <a:pt x="316" y="156"/>
                  </a:lnTo>
                  <a:lnTo>
                    <a:pt x="316" y="154"/>
                  </a:lnTo>
                  <a:lnTo>
                    <a:pt x="314" y="153"/>
                  </a:lnTo>
                  <a:lnTo>
                    <a:pt x="312" y="151"/>
                  </a:lnTo>
                  <a:close/>
                  <a:moveTo>
                    <a:pt x="265" y="126"/>
                  </a:moveTo>
                  <a:lnTo>
                    <a:pt x="265" y="126"/>
                  </a:lnTo>
                  <a:lnTo>
                    <a:pt x="264" y="127"/>
                  </a:lnTo>
                  <a:lnTo>
                    <a:pt x="264" y="126"/>
                  </a:lnTo>
                  <a:lnTo>
                    <a:pt x="265" y="126"/>
                  </a:lnTo>
                  <a:close/>
                  <a:moveTo>
                    <a:pt x="253" y="127"/>
                  </a:moveTo>
                  <a:lnTo>
                    <a:pt x="253" y="128"/>
                  </a:lnTo>
                  <a:lnTo>
                    <a:pt x="252" y="129"/>
                  </a:lnTo>
                  <a:lnTo>
                    <a:pt x="251" y="129"/>
                  </a:lnTo>
                  <a:lnTo>
                    <a:pt x="251" y="128"/>
                  </a:lnTo>
                  <a:lnTo>
                    <a:pt x="252" y="128"/>
                  </a:lnTo>
                  <a:lnTo>
                    <a:pt x="253" y="127"/>
                  </a:lnTo>
                  <a:close/>
                  <a:moveTo>
                    <a:pt x="243" y="138"/>
                  </a:moveTo>
                  <a:lnTo>
                    <a:pt x="240" y="136"/>
                  </a:lnTo>
                  <a:lnTo>
                    <a:pt x="237" y="133"/>
                  </a:lnTo>
                  <a:lnTo>
                    <a:pt x="235" y="133"/>
                  </a:lnTo>
                  <a:lnTo>
                    <a:pt x="232" y="133"/>
                  </a:lnTo>
                  <a:lnTo>
                    <a:pt x="231" y="132"/>
                  </a:lnTo>
                  <a:lnTo>
                    <a:pt x="229" y="132"/>
                  </a:lnTo>
                  <a:lnTo>
                    <a:pt x="221" y="130"/>
                  </a:lnTo>
                  <a:lnTo>
                    <a:pt x="214" y="129"/>
                  </a:lnTo>
                  <a:lnTo>
                    <a:pt x="213" y="130"/>
                  </a:lnTo>
                  <a:lnTo>
                    <a:pt x="213" y="132"/>
                  </a:lnTo>
                  <a:lnTo>
                    <a:pt x="212" y="133"/>
                  </a:lnTo>
                  <a:lnTo>
                    <a:pt x="210" y="134"/>
                  </a:lnTo>
                  <a:lnTo>
                    <a:pt x="210" y="137"/>
                  </a:lnTo>
                  <a:lnTo>
                    <a:pt x="212" y="140"/>
                  </a:lnTo>
                  <a:lnTo>
                    <a:pt x="210" y="142"/>
                  </a:lnTo>
                  <a:lnTo>
                    <a:pt x="210" y="144"/>
                  </a:lnTo>
                  <a:lnTo>
                    <a:pt x="210" y="146"/>
                  </a:lnTo>
                  <a:lnTo>
                    <a:pt x="212" y="147"/>
                  </a:lnTo>
                  <a:lnTo>
                    <a:pt x="210" y="148"/>
                  </a:lnTo>
                  <a:lnTo>
                    <a:pt x="210" y="150"/>
                  </a:lnTo>
                  <a:lnTo>
                    <a:pt x="213" y="152"/>
                  </a:lnTo>
                  <a:lnTo>
                    <a:pt x="215" y="153"/>
                  </a:lnTo>
                  <a:lnTo>
                    <a:pt x="216" y="153"/>
                  </a:lnTo>
                  <a:lnTo>
                    <a:pt x="217" y="154"/>
                  </a:lnTo>
                  <a:lnTo>
                    <a:pt x="220" y="158"/>
                  </a:lnTo>
                  <a:lnTo>
                    <a:pt x="225" y="160"/>
                  </a:lnTo>
                  <a:lnTo>
                    <a:pt x="226" y="161"/>
                  </a:lnTo>
                  <a:lnTo>
                    <a:pt x="227" y="161"/>
                  </a:lnTo>
                  <a:lnTo>
                    <a:pt x="229" y="163"/>
                  </a:lnTo>
                  <a:lnTo>
                    <a:pt x="232" y="167"/>
                  </a:lnTo>
                  <a:lnTo>
                    <a:pt x="235" y="168"/>
                  </a:lnTo>
                  <a:lnTo>
                    <a:pt x="237" y="168"/>
                  </a:lnTo>
                  <a:lnTo>
                    <a:pt x="242" y="167"/>
                  </a:lnTo>
                  <a:lnTo>
                    <a:pt x="247" y="168"/>
                  </a:lnTo>
                  <a:lnTo>
                    <a:pt x="248" y="167"/>
                  </a:lnTo>
                  <a:lnTo>
                    <a:pt x="249" y="165"/>
                  </a:lnTo>
                  <a:lnTo>
                    <a:pt x="253" y="165"/>
                  </a:lnTo>
                  <a:lnTo>
                    <a:pt x="256" y="163"/>
                  </a:lnTo>
                  <a:lnTo>
                    <a:pt x="255" y="161"/>
                  </a:lnTo>
                  <a:lnTo>
                    <a:pt x="253" y="160"/>
                  </a:lnTo>
                  <a:lnTo>
                    <a:pt x="251" y="157"/>
                  </a:lnTo>
                  <a:lnTo>
                    <a:pt x="250" y="153"/>
                  </a:lnTo>
                  <a:lnTo>
                    <a:pt x="250" y="152"/>
                  </a:lnTo>
                  <a:lnTo>
                    <a:pt x="250" y="150"/>
                  </a:lnTo>
                  <a:lnTo>
                    <a:pt x="248" y="145"/>
                  </a:lnTo>
                  <a:lnTo>
                    <a:pt x="243" y="138"/>
                  </a:lnTo>
                  <a:close/>
                  <a:moveTo>
                    <a:pt x="263" y="163"/>
                  </a:moveTo>
                  <a:lnTo>
                    <a:pt x="262" y="163"/>
                  </a:lnTo>
                  <a:lnTo>
                    <a:pt x="262" y="164"/>
                  </a:lnTo>
                  <a:lnTo>
                    <a:pt x="262" y="165"/>
                  </a:lnTo>
                  <a:lnTo>
                    <a:pt x="263" y="164"/>
                  </a:lnTo>
                  <a:lnTo>
                    <a:pt x="263" y="163"/>
                  </a:lnTo>
                  <a:close/>
                  <a:moveTo>
                    <a:pt x="200" y="89"/>
                  </a:moveTo>
                  <a:lnTo>
                    <a:pt x="197" y="90"/>
                  </a:lnTo>
                  <a:lnTo>
                    <a:pt x="195" y="91"/>
                  </a:lnTo>
                  <a:lnTo>
                    <a:pt x="193" y="92"/>
                  </a:lnTo>
                  <a:lnTo>
                    <a:pt x="190" y="92"/>
                  </a:lnTo>
                  <a:lnTo>
                    <a:pt x="189" y="94"/>
                  </a:lnTo>
                  <a:lnTo>
                    <a:pt x="188" y="95"/>
                  </a:lnTo>
                  <a:lnTo>
                    <a:pt x="186" y="95"/>
                  </a:lnTo>
                  <a:lnTo>
                    <a:pt x="184" y="95"/>
                  </a:lnTo>
                  <a:lnTo>
                    <a:pt x="183" y="97"/>
                  </a:lnTo>
                  <a:lnTo>
                    <a:pt x="183" y="98"/>
                  </a:lnTo>
                  <a:lnTo>
                    <a:pt x="181" y="100"/>
                  </a:lnTo>
                  <a:lnTo>
                    <a:pt x="178" y="100"/>
                  </a:lnTo>
                  <a:lnTo>
                    <a:pt x="177" y="102"/>
                  </a:lnTo>
                  <a:lnTo>
                    <a:pt x="175" y="104"/>
                  </a:lnTo>
                  <a:lnTo>
                    <a:pt x="173" y="104"/>
                  </a:lnTo>
                  <a:lnTo>
                    <a:pt x="171" y="104"/>
                  </a:lnTo>
                  <a:lnTo>
                    <a:pt x="171" y="105"/>
                  </a:lnTo>
                  <a:lnTo>
                    <a:pt x="173" y="107"/>
                  </a:lnTo>
                  <a:lnTo>
                    <a:pt x="177" y="107"/>
                  </a:lnTo>
                  <a:lnTo>
                    <a:pt x="180" y="110"/>
                  </a:lnTo>
                  <a:lnTo>
                    <a:pt x="183" y="113"/>
                  </a:lnTo>
                  <a:lnTo>
                    <a:pt x="185" y="112"/>
                  </a:lnTo>
                  <a:lnTo>
                    <a:pt x="189" y="112"/>
                  </a:lnTo>
                  <a:lnTo>
                    <a:pt x="190" y="113"/>
                  </a:lnTo>
                  <a:lnTo>
                    <a:pt x="191" y="113"/>
                  </a:lnTo>
                  <a:lnTo>
                    <a:pt x="194" y="112"/>
                  </a:lnTo>
                  <a:lnTo>
                    <a:pt x="196" y="109"/>
                  </a:lnTo>
                  <a:lnTo>
                    <a:pt x="196" y="106"/>
                  </a:lnTo>
                  <a:lnTo>
                    <a:pt x="196" y="104"/>
                  </a:lnTo>
                  <a:lnTo>
                    <a:pt x="197" y="103"/>
                  </a:lnTo>
                  <a:lnTo>
                    <a:pt x="197" y="102"/>
                  </a:lnTo>
                  <a:lnTo>
                    <a:pt x="197" y="100"/>
                  </a:lnTo>
                  <a:lnTo>
                    <a:pt x="197" y="98"/>
                  </a:lnTo>
                  <a:lnTo>
                    <a:pt x="198" y="93"/>
                  </a:lnTo>
                  <a:lnTo>
                    <a:pt x="200" y="90"/>
                  </a:lnTo>
                  <a:lnTo>
                    <a:pt x="200" y="89"/>
                  </a:lnTo>
                  <a:close/>
                  <a:moveTo>
                    <a:pt x="168" y="52"/>
                  </a:moveTo>
                  <a:lnTo>
                    <a:pt x="168" y="53"/>
                  </a:lnTo>
                  <a:lnTo>
                    <a:pt x="167" y="54"/>
                  </a:lnTo>
                  <a:lnTo>
                    <a:pt x="165" y="55"/>
                  </a:lnTo>
                  <a:lnTo>
                    <a:pt x="163" y="58"/>
                  </a:lnTo>
                  <a:lnTo>
                    <a:pt x="160" y="60"/>
                  </a:lnTo>
                  <a:lnTo>
                    <a:pt x="159" y="60"/>
                  </a:lnTo>
                  <a:lnTo>
                    <a:pt x="158" y="60"/>
                  </a:lnTo>
                  <a:lnTo>
                    <a:pt x="154" y="63"/>
                  </a:lnTo>
                  <a:lnTo>
                    <a:pt x="150" y="65"/>
                  </a:lnTo>
                  <a:lnTo>
                    <a:pt x="147" y="68"/>
                  </a:lnTo>
                  <a:lnTo>
                    <a:pt x="145" y="70"/>
                  </a:lnTo>
                  <a:lnTo>
                    <a:pt x="142" y="71"/>
                  </a:lnTo>
                  <a:lnTo>
                    <a:pt x="139" y="72"/>
                  </a:lnTo>
                  <a:lnTo>
                    <a:pt x="138" y="74"/>
                  </a:lnTo>
                  <a:lnTo>
                    <a:pt x="138" y="75"/>
                  </a:lnTo>
                  <a:lnTo>
                    <a:pt x="138" y="74"/>
                  </a:lnTo>
                  <a:lnTo>
                    <a:pt x="137" y="74"/>
                  </a:lnTo>
                  <a:lnTo>
                    <a:pt x="137" y="71"/>
                  </a:lnTo>
                  <a:lnTo>
                    <a:pt x="137" y="69"/>
                  </a:lnTo>
                  <a:lnTo>
                    <a:pt x="136" y="69"/>
                  </a:lnTo>
                  <a:lnTo>
                    <a:pt x="136" y="68"/>
                  </a:lnTo>
                  <a:lnTo>
                    <a:pt x="136" y="66"/>
                  </a:lnTo>
                  <a:lnTo>
                    <a:pt x="137" y="64"/>
                  </a:lnTo>
                  <a:lnTo>
                    <a:pt x="136" y="64"/>
                  </a:lnTo>
                  <a:lnTo>
                    <a:pt x="135" y="63"/>
                  </a:lnTo>
                  <a:lnTo>
                    <a:pt x="134" y="64"/>
                  </a:lnTo>
                  <a:lnTo>
                    <a:pt x="133" y="66"/>
                  </a:lnTo>
                  <a:lnTo>
                    <a:pt x="132" y="64"/>
                  </a:lnTo>
                  <a:lnTo>
                    <a:pt x="131" y="63"/>
                  </a:lnTo>
                  <a:lnTo>
                    <a:pt x="127" y="64"/>
                  </a:lnTo>
                  <a:lnTo>
                    <a:pt x="123" y="63"/>
                  </a:lnTo>
                  <a:lnTo>
                    <a:pt x="122" y="63"/>
                  </a:lnTo>
                  <a:lnTo>
                    <a:pt x="123" y="62"/>
                  </a:lnTo>
                  <a:lnTo>
                    <a:pt x="125" y="60"/>
                  </a:lnTo>
                  <a:lnTo>
                    <a:pt x="127" y="60"/>
                  </a:lnTo>
                  <a:lnTo>
                    <a:pt x="128" y="60"/>
                  </a:lnTo>
                  <a:lnTo>
                    <a:pt x="130" y="60"/>
                  </a:lnTo>
                  <a:lnTo>
                    <a:pt x="131" y="59"/>
                  </a:lnTo>
                  <a:lnTo>
                    <a:pt x="132" y="59"/>
                  </a:lnTo>
                  <a:lnTo>
                    <a:pt x="133" y="60"/>
                  </a:lnTo>
                  <a:lnTo>
                    <a:pt x="134" y="62"/>
                  </a:lnTo>
                  <a:lnTo>
                    <a:pt x="138" y="64"/>
                  </a:lnTo>
                  <a:lnTo>
                    <a:pt x="142" y="67"/>
                  </a:lnTo>
                  <a:lnTo>
                    <a:pt x="143" y="67"/>
                  </a:lnTo>
                  <a:lnTo>
                    <a:pt x="145" y="66"/>
                  </a:lnTo>
                  <a:lnTo>
                    <a:pt x="146" y="66"/>
                  </a:lnTo>
                  <a:lnTo>
                    <a:pt x="147" y="65"/>
                  </a:lnTo>
                  <a:lnTo>
                    <a:pt x="148" y="65"/>
                  </a:lnTo>
                  <a:lnTo>
                    <a:pt x="150" y="65"/>
                  </a:lnTo>
                  <a:lnTo>
                    <a:pt x="153" y="62"/>
                  </a:lnTo>
                  <a:lnTo>
                    <a:pt x="154" y="58"/>
                  </a:lnTo>
                  <a:lnTo>
                    <a:pt x="154" y="57"/>
                  </a:lnTo>
                  <a:lnTo>
                    <a:pt x="154" y="56"/>
                  </a:lnTo>
                  <a:lnTo>
                    <a:pt x="155" y="56"/>
                  </a:lnTo>
                  <a:lnTo>
                    <a:pt x="158" y="55"/>
                  </a:lnTo>
                  <a:lnTo>
                    <a:pt x="161" y="54"/>
                  </a:lnTo>
                  <a:lnTo>
                    <a:pt x="162" y="53"/>
                  </a:lnTo>
                  <a:lnTo>
                    <a:pt x="163" y="51"/>
                  </a:lnTo>
                  <a:lnTo>
                    <a:pt x="166" y="52"/>
                  </a:lnTo>
                  <a:lnTo>
                    <a:pt x="168" y="52"/>
                  </a:lnTo>
                  <a:close/>
                  <a:moveTo>
                    <a:pt x="150" y="54"/>
                  </a:moveTo>
                  <a:lnTo>
                    <a:pt x="150" y="54"/>
                  </a:lnTo>
                  <a:lnTo>
                    <a:pt x="151" y="54"/>
                  </a:lnTo>
                  <a:lnTo>
                    <a:pt x="150" y="55"/>
                  </a:lnTo>
                  <a:lnTo>
                    <a:pt x="150" y="54"/>
                  </a:lnTo>
                  <a:close/>
                  <a:moveTo>
                    <a:pt x="180" y="99"/>
                  </a:moveTo>
                  <a:lnTo>
                    <a:pt x="180" y="99"/>
                  </a:lnTo>
                  <a:lnTo>
                    <a:pt x="180" y="98"/>
                  </a:lnTo>
                  <a:lnTo>
                    <a:pt x="179" y="98"/>
                  </a:lnTo>
                  <a:lnTo>
                    <a:pt x="180" y="99"/>
                  </a:lnTo>
                  <a:close/>
                  <a:moveTo>
                    <a:pt x="136" y="56"/>
                  </a:moveTo>
                  <a:lnTo>
                    <a:pt x="136" y="57"/>
                  </a:lnTo>
                  <a:lnTo>
                    <a:pt x="137" y="57"/>
                  </a:lnTo>
                  <a:lnTo>
                    <a:pt x="136" y="57"/>
                  </a:lnTo>
                  <a:lnTo>
                    <a:pt x="136" y="58"/>
                  </a:lnTo>
                  <a:lnTo>
                    <a:pt x="136" y="57"/>
                  </a:lnTo>
                  <a:lnTo>
                    <a:pt x="135" y="57"/>
                  </a:lnTo>
                  <a:lnTo>
                    <a:pt x="136" y="57"/>
                  </a:lnTo>
                  <a:lnTo>
                    <a:pt x="136" y="56"/>
                  </a:lnTo>
                  <a:close/>
                  <a:moveTo>
                    <a:pt x="189" y="124"/>
                  </a:moveTo>
                  <a:lnTo>
                    <a:pt x="184" y="122"/>
                  </a:lnTo>
                  <a:lnTo>
                    <a:pt x="180" y="118"/>
                  </a:lnTo>
                  <a:lnTo>
                    <a:pt x="179" y="118"/>
                  </a:lnTo>
                  <a:lnTo>
                    <a:pt x="178" y="118"/>
                  </a:lnTo>
                  <a:lnTo>
                    <a:pt x="177" y="118"/>
                  </a:lnTo>
                  <a:lnTo>
                    <a:pt x="175" y="117"/>
                  </a:lnTo>
                  <a:lnTo>
                    <a:pt x="172" y="116"/>
                  </a:lnTo>
                  <a:lnTo>
                    <a:pt x="170" y="116"/>
                  </a:lnTo>
                  <a:lnTo>
                    <a:pt x="169" y="114"/>
                  </a:lnTo>
                  <a:lnTo>
                    <a:pt x="169" y="112"/>
                  </a:lnTo>
                  <a:lnTo>
                    <a:pt x="170" y="112"/>
                  </a:lnTo>
                  <a:lnTo>
                    <a:pt x="171" y="111"/>
                  </a:lnTo>
                  <a:lnTo>
                    <a:pt x="171" y="110"/>
                  </a:lnTo>
                  <a:lnTo>
                    <a:pt x="171" y="109"/>
                  </a:lnTo>
                  <a:lnTo>
                    <a:pt x="170" y="106"/>
                  </a:lnTo>
                  <a:lnTo>
                    <a:pt x="168" y="107"/>
                  </a:lnTo>
                  <a:lnTo>
                    <a:pt x="167" y="109"/>
                  </a:lnTo>
                  <a:lnTo>
                    <a:pt x="166" y="110"/>
                  </a:lnTo>
                  <a:lnTo>
                    <a:pt x="163" y="110"/>
                  </a:lnTo>
                  <a:lnTo>
                    <a:pt x="161" y="109"/>
                  </a:lnTo>
                  <a:lnTo>
                    <a:pt x="158" y="111"/>
                  </a:lnTo>
                  <a:lnTo>
                    <a:pt x="155" y="114"/>
                  </a:lnTo>
                  <a:lnTo>
                    <a:pt x="153" y="113"/>
                  </a:lnTo>
                  <a:lnTo>
                    <a:pt x="151" y="113"/>
                  </a:lnTo>
                  <a:lnTo>
                    <a:pt x="149" y="114"/>
                  </a:lnTo>
                  <a:lnTo>
                    <a:pt x="147" y="115"/>
                  </a:lnTo>
                  <a:lnTo>
                    <a:pt x="146" y="114"/>
                  </a:lnTo>
                  <a:lnTo>
                    <a:pt x="144" y="112"/>
                  </a:lnTo>
                  <a:lnTo>
                    <a:pt x="143" y="112"/>
                  </a:lnTo>
                  <a:lnTo>
                    <a:pt x="142" y="112"/>
                  </a:lnTo>
                  <a:lnTo>
                    <a:pt x="142" y="113"/>
                  </a:lnTo>
                  <a:lnTo>
                    <a:pt x="142" y="114"/>
                  </a:lnTo>
                  <a:lnTo>
                    <a:pt x="142" y="115"/>
                  </a:lnTo>
                  <a:lnTo>
                    <a:pt x="143" y="116"/>
                  </a:lnTo>
                  <a:lnTo>
                    <a:pt x="142" y="116"/>
                  </a:lnTo>
                  <a:lnTo>
                    <a:pt x="140" y="115"/>
                  </a:lnTo>
                  <a:lnTo>
                    <a:pt x="139" y="113"/>
                  </a:lnTo>
                  <a:lnTo>
                    <a:pt x="138" y="112"/>
                  </a:lnTo>
                  <a:lnTo>
                    <a:pt x="136" y="110"/>
                  </a:lnTo>
                  <a:lnTo>
                    <a:pt x="134" y="111"/>
                  </a:lnTo>
                  <a:lnTo>
                    <a:pt x="133" y="111"/>
                  </a:lnTo>
                  <a:lnTo>
                    <a:pt x="133" y="112"/>
                  </a:lnTo>
                  <a:lnTo>
                    <a:pt x="136" y="115"/>
                  </a:lnTo>
                  <a:lnTo>
                    <a:pt x="139" y="117"/>
                  </a:lnTo>
                  <a:lnTo>
                    <a:pt x="140" y="117"/>
                  </a:lnTo>
                  <a:lnTo>
                    <a:pt x="143" y="118"/>
                  </a:lnTo>
                  <a:lnTo>
                    <a:pt x="144" y="121"/>
                  </a:lnTo>
                  <a:lnTo>
                    <a:pt x="146" y="122"/>
                  </a:lnTo>
                  <a:lnTo>
                    <a:pt x="148" y="123"/>
                  </a:lnTo>
                  <a:lnTo>
                    <a:pt x="149" y="125"/>
                  </a:lnTo>
                  <a:lnTo>
                    <a:pt x="150" y="127"/>
                  </a:lnTo>
                  <a:lnTo>
                    <a:pt x="154" y="129"/>
                  </a:lnTo>
                  <a:lnTo>
                    <a:pt x="158" y="132"/>
                  </a:lnTo>
                  <a:lnTo>
                    <a:pt x="159" y="133"/>
                  </a:lnTo>
                  <a:lnTo>
                    <a:pt x="161" y="135"/>
                  </a:lnTo>
                  <a:lnTo>
                    <a:pt x="163" y="136"/>
                  </a:lnTo>
                  <a:lnTo>
                    <a:pt x="166" y="138"/>
                  </a:lnTo>
                  <a:lnTo>
                    <a:pt x="168" y="140"/>
                  </a:lnTo>
                  <a:lnTo>
                    <a:pt x="170" y="140"/>
                  </a:lnTo>
                  <a:lnTo>
                    <a:pt x="171" y="141"/>
                  </a:lnTo>
                  <a:lnTo>
                    <a:pt x="173" y="144"/>
                  </a:lnTo>
                  <a:lnTo>
                    <a:pt x="175" y="146"/>
                  </a:lnTo>
                  <a:lnTo>
                    <a:pt x="177" y="146"/>
                  </a:lnTo>
                  <a:lnTo>
                    <a:pt x="178" y="146"/>
                  </a:lnTo>
                  <a:lnTo>
                    <a:pt x="181" y="149"/>
                  </a:lnTo>
                  <a:lnTo>
                    <a:pt x="184" y="151"/>
                  </a:lnTo>
                  <a:lnTo>
                    <a:pt x="185" y="151"/>
                  </a:lnTo>
                  <a:lnTo>
                    <a:pt x="185" y="150"/>
                  </a:lnTo>
                  <a:lnTo>
                    <a:pt x="185" y="149"/>
                  </a:lnTo>
                  <a:lnTo>
                    <a:pt x="186" y="147"/>
                  </a:lnTo>
                  <a:lnTo>
                    <a:pt x="186" y="146"/>
                  </a:lnTo>
                  <a:lnTo>
                    <a:pt x="186" y="144"/>
                  </a:lnTo>
                  <a:lnTo>
                    <a:pt x="186" y="141"/>
                  </a:lnTo>
                  <a:lnTo>
                    <a:pt x="188" y="140"/>
                  </a:lnTo>
                  <a:lnTo>
                    <a:pt x="188" y="139"/>
                  </a:lnTo>
                  <a:lnTo>
                    <a:pt x="188" y="138"/>
                  </a:lnTo>
                  <a:lnTo>
                    <a:pt x="188" y="137"/>
                  </a:lnTo>
                  <a:lnTo>
                    <a:pt x="189" y="136"/>
                  </a:lnTo>
                  <a:lnTo>
                    <a:pt x="189" y="135"/>
                  </a:lnTo>
                  <a:lnTo>
                    <a:pt x="189" y="133"/>
                  </a:lnTo>
                  <a:lnTo>
                    <a:pt x="190" y="128"/>
                  </a:lnTo>
                  <a:lnTo>
                    <a:pt x="189" y="124"/>
                  </a:lnTo>
                  <a:close/>
                  <a:moveTo>
                    <a:pt x="206" y="158"/>
                  </a:moveTo>
                  <a:lnTo>
                    <a:pt x="204" y="158"/>
                  </a:lnTo>
                  <a:lnTo>
                    <a:pt x="202" y="158"/>
                  </a:lnTo>
                  <a:lnTo>
                    <a:pt x="201" y="157"/>
                  </a:lnTo>
                  <a:lnTo>
                    <a:pt x="201" y="156"/>
                  </a:lnTo>
                  <a:lnTo>
                    <a:pt x="196" y="156"/>
                  </a:lnTo>
                  <a:lnTo>
                    <a:pt x="192" y="154"/>
                  </a:lnTo>
                  <a:lnTo>
                    <a:pt x="191" y="156"/>
                  </a:lnTo>
                  <a:lnTo>
                    <a:pt x="191" y="157"/>
                  </a:lnTo>
                  <a:lnTo>
                    <a:pt x="195" y="159"/>
                  </a:lnTo>
                  <a:lnTo>
                    <a:pt x="201" y="162"/>
                  </a:lnTo>
                  <a:lnTo>
                    <a:pt x="202" y="163"/>
                  </a:lnTo>
                  <a:lnTo>
                    <a:pt x="203" y="165"/>
                  </a:lnTo>
                  <a:lnTo>
                    <a:pt x="205" y="164"/>
                  </a:lnTo>
                  <a:lnTo>
                    <a:pt x="207" y="163"/>
                  </a:lnTo>
                  <a:lnTo>
                    <a:pt x="207" y="162"/>
                  </a:lnTo>
                  <a:lnTo>
                    <a:pt x="207" y="160"/>
                  </a:lnTo>
                  <a:lnTo>
                    <a:pt x="207" y="159"/>
                  </a:lnTo>
                  <a:lnTo>
                    <a:pt x="206" y="158"/>
                  </a:lnTo>
                  <a:close/>
                  <a:moveTo>
                    <a:pt x="214" y="185"/>
                  </a:moveTo>
                  <a:lnTo>
                    <a:pt x="213" y="185"/>
                  </a:lnTo>
                  <a:lnTo>
                    <a:pt x="212" y="185"/>
                  </a:lnTo>
                  <a:lnTo>
                    <a:pt x="212" y="186"/>
                  </a:lnTo>
                  <a:lnTo>
                    <a:pt x="213" y="186"/>
                  </a:lnTo>
                  <a:lnTo>
                    <a:pt x="213" y="187"/>
                  </a:lnTo>
                  <a:lnTo>
                    <a:pt x="214" y="187"/>
                  </a:lnTo>
                  <a:lnTo>
                    <a:pt x="215" y="186"/>
                  </a:lnTo>
                  <a:lnTo>
                    <a:pt x="215" y="185"/>
                  </a:lnTo>
                  <a:lnTo>
                    <a:pt x="214" y="185"/>
                  </a:lnTo>
                  <a:close/>
                  <a:moveTo>
                    <a:pt x="99" y="65"/>
                  </a:moveTo>
                  <a:lnTo>
                    <a:pt x="99" y="67"/>
                  </a:lnTo>
                  <a:lnTo>
                    <a:pt x="98" y="69"/>
                  </a:lnTo>
                  <a:lnTo>
                    <a:pt x="97" y="70"/>
                  </a:lnTo>
                  <a:lnTo>
                    <a:pt x="97" y="71"/>
                  </a:lnTo>
                  <a:lnTo>
                    <a:pt x="92" y="77"/>
                  </a:lnTo>
                  <a:lnTo>
                    <a:pt x="88" y="82"/>
                  </a:lnTo>
                  <a:lnTo>
                    <a:pt x="86" y="83"/>
                  </a:lnTo>
                  <a:lnTo>
                    <a:pt x="85" y="86"/>
                  </a:lnTo>
                  <a:lnTo>
                    <a:pt x="82" y="87"/>
                  </a:lnTo>
                  <a:lnTo>
                    <a:pt x="81" y="89"/>
                  </a:lnTo>
                  <a:lnTo>
                    <a:pt x="79" y="91"/>
                  </a:lnTo>
                  <a:lnTo>
                    <a:pt x="76" y="93"/>
                  </a:lnTo>
                  <a:lnTo>
                    <a:pt x="76" y="95"/>
                  </a:lnTo>
                  <a:lnTo>
                    <a:pt x="74" y="98"/>
                  </a:lnTo>
                  <a:lnTo>
                    <a:pt x="73" y="98"/>
                  </a:lnTo>
                  <a:lnTo>
                    <a:pt x="72" y="98"/>
                  </a:lnTo>
                  <a:lnTo>
                    <a:pt x="69" y="99"/>
                  </a:lnTo>
                  <a:lnTo>
                    <a:pt x="67" y="100"/>
                  </a:lnTo>
                  <a:lnTo>
                    <a:pt x="66" y="100"/>
                  </a:lnTo>
                  <a:lnTo>
                    <a:pt x="65" y="100"/>
                  </a:lnTo>
                  <a:lnTo>
                    <a:pt x="65" y="101"/>
                  </a:lnTo>
                  <a:lnTo>
                    <a:pt x="64" y="103"/>
                  </a:lnTo>
                  <a:lnTo>
                    <a:pt x="62" y="105"/>
                  </a:lnTo>
                  <a:lnTo>
                    <a:pt x="60" y="107"/>
                  </a:lnTo>
                  <a:lnTo>
                    <a:pt x="57" y="110"/>
                  </a:lnTo>
                  <a:lnTo>
                    <a:pt x="57" y="111"/>
                  </a:lnTo>
                  <a:lnTo>
                    <a:pt x="54" y="113"/>
                  </a:lnTo>
                  <a:lnTo>
                    <a:pt x="52" y="115"/>
                  </a:lnTo>
                  <a:lnTo>
                    <a:pt x="51" y="116"/>
                  </a:lnTo>
                  <a:lnTo>
                    <a:pt x="51" y="117"/>
                  </a:lnTo>
                  <a:lnTo>
                    <a:pt x="50" y="118"/>
                  </a:lnTo>
                  <a:lnTo>
                    <a:pt x="47" y="119"/>
                  </a:lnTo>
                  <a:lnTo>
                    <a:pt x="46" y="121"/>
                  </a:lnTo>
                  <a:lnTo>
                    <a:pt x="44" y="123"/>
                  </a:lnTo>
                  <a:lnTo>
                    <a:pt x="43" y="124"/>
                  </a:lnTo>
                  <a:lnTo>
                    <a:pt x="41" y="125"/>
                  </a:lnTo>
                  <a:lnTo>
                    <a:pt x="41" y="126"/>
                  </a:lnTo>
                  <a:lnTo>
                    <a:pt x="41" y="127"/>
                  </a:lnTo>
                  <a:lnTo>
                    <a:pt x="39" y="128"/>
                  </a:lnTo>
                  <a:lnTo>
                    <a:pt x="38" y="128"/>
                  </a:lnTo>
                  <a:lnTo>
                    <a:pt x="37" y="129"/>
                  </a:lnTo>
                  <a:lnTo>
                    <a:pt x="34" y="132"/>
                  </a:lnTo>
                  <a:lnTo>
                    <a:pt x="30" y="133"/>
                  </a:lnTo>
                  <a:lnTo>
                    <a:pt x="26" y="135"/>
                  </a:lnTo>
                  <a:lnTo>
                    <a:pt x="26" y="137"/>
                  </a:lnTo>
                  <a:lnTo>
                    <a:pt x="26" y="139"/>
                  </a:lnTo>
                  <a:lnTo>
                    <a:pt x="23" y="141"/>
                  </a:lnTo>
                  <a:lnTo>
                    <a:pt x="20" y="142"/>
                  </a:lnTo>
                  <a:lnTo>
                    <a:pt x="18" y="140"/>
                  </a:lnTo>
                  <a:lnTo>
                    <a:pt x="16" y="137"/>
                  </a:lnTo>
                  <a:lnTo>
                    <a:pt x="15" y="138"/>
                  </a:lnTo>
                  <a:lnTo>
                    <a:pt x="14" y="138"/>
                  </a:lnTo>
                  <a:lnTo>
                    <a:pt x="12" y="138"/>
                  </a:lnTo>
                  <a:lnTo>
                    <a:pt x="12" y="137"/>
                  </a:lnTo>
                  <a:lnTo>
                    <a:pt x="14" y="135"/>
                  </a:lnTo>
                  <a:lnTo>
                    <a:pt x="14" y="133"/>
                  </a:lnTo>
                  <a:lnTo>
                    <a:pt x="16" y="132"/>
                  </a:lnTo>
                  <a:lnTo>
                    <a:pt x="17" y="130"/>
                  </a:lnTo>
                  <a:lnTo>
                    <a:pt x="18" y="132"/>
                  </a:lnTo>
                  <a:lnTo>
                    <a:pt x="19" y="132"/>
                  </a:lnTo>
                  <a:lnTo>
                    <a:pt x="20" y="130"/>
                  </a:lnTo>
                  <a:lnTo>
                    <a:pt x="22" y="129"/>
                  </a:lnTo>
                  <a:lnTo>
                    <a:pt x="22" y="128"/>
                  </a:lnTo>
                  <a:lnTo>
                    <a:pt x="21" y="127"/>
                  </a:lnTo>
                  <a:lnTo>
                    <a:pt x="20" y="127"/>
                  </a:lnTo>
                  <a:lnTo>
                    <a:pt x="19" y="127"/>
                  </a:lnTo>
                  <a:lnTo>
                    <a:pt x="17" y="127"/>
                  </a:lnTo>
                  <a:lnTo>
                    <a:pt x="14" y="124"/>
                  </a:lnTo>
                  <a:lnTo>
                    <a:pt x="9" y="122"/>
                  </a:lnTo>
                  <a:lnTo>
                    <a:pt x="8" y="119"/>
                  </a:lnTo>
                  <a:lnTo>
                    <a:pt x="7" y="118"/>
                  </a:lnTo>
                  <a:lnTo>
                    <a:pt x="6" y="119"/>
                  </a:lnTo>
                  <a:lnTo>
                    <a:pt x="5" y="121"/>
                  </a:lnTo>
                  <a:lnTo>
                    <a:pt x="4" y="119"/>
                  </a:lnTo>
                  <a:lnTo>
                    <a:pt x="3" y="118"/>
                  </a:lnTo>
                  <a:lnTo>
                    <a:pt x="2" y="118"/>
                  </a:lnTo>
                  <a:lnTo>
                    <a:pt x="0" y="118"/>
                  </a:lnTo>
                  <a:lnTo>
                    <a:pt x="0" y="115"/>
                  </a:lnTo>
                  <a:lnTo>
                    <a:pt x="0" y="113"/>
                  </a:lnTo>
                  <a:lnTo>
                    <a:pt x="2" y="112"/>
                  </a:lnTo>
                  <a:lnTo>
                    <a:pt x="3" y="110"/>
                  </a:lnTo>
                  <a:lnTo>
                    <a:pt x="3" y="109"/>
                  </a:lnTo>
                  <a:lnTo>
                    <a:pt x="3" y="107"/>
                  </a:lnTo>
                  <a:lnTo>
                    <a:pt x="6" y="105"/>
                  </a:lnTo>
                  <a:lnTo>
                    <a:pt x="9" y="103"/>
                  </a:lnTo>
                  <a:lnTo>
                    <a:pt x="10" y="104"/>
                  </a:lnTo>
                  <a:lnTo>
                    <a:pt x="14" y="101"/>
                  </a:lnTo>
                  <a:lnTo>
                    <a:pt x="16" y="98"/>
                  </a:lnTo>
                  <a:lnTo>
                    <a:pt x="16" y="97"/>
                  </a:lnTo>
                  <a:lnTo>
                    <a:pt x="16" y="94"/>
                  </a:lnTo>
                  <a:lnTo>
                    <a:pt x="18" y="94"/>
                  </a:lnTo>
                  <a:lnTo>
                    <a:pt x="21" y="93"/>
                  </a:lnTo>
                  <a:lnTo>
                    <a:pt x="23" y="92"/>
                  </a:lnTo>
                  <a:lnTo>
                    <a:pt x="27" y="90"/>
                  </a:lnTo>
                  <a:lnTo>
                    <a:pt x="29" y="87"/>
                  </a:lnTo>
                  <a:lnTo>
                    <a:pt x="33" y="84"/>
                  </a:lnTo>
                  <a:lnTo>
                    <a:pt x="39" y="80"/>
                  </a:lnTo>
                  <a:lnTo>
                    <a:pt x="44" y="76"/>
                  </a:lnTo>
                  <a:lnTo>
                    <a:pt x="46" y="74"/>
                  </a:lnTo>
                  <a:lnTo>
                    <a:pt x="49" y="71"/>
                  </a:lnTo>
                  <a:lnTo>
                    <a:pt x="51" y="70"/>
                  </a:lnTo>
                  <a:lnTo>
                    <a:pt x="53" y="69"/>
                  </a:lnTo>
                  <a:lnTo>
                    <a:pt x="54" y="70"/>
                  </a:lnTo>
                  <a:lnTo>
                    <a:pt x="55" y="70"/>
                  </a:lnTo>
                  <a:lnTo>
                    <a:pt x="57" y="68"/>
                  </a:lnTo>
                  <a:lnTo>
                    <a:pt x="58" y="67"/>
                  </a:lnTo>
                  <a:lnTo>
                    <a:pt x="61" y="66"/>
                  </a:lnTo>
                  <a:lnTo>
                    <a:pt x="62" y="66"/>
                  </a:lnTo>
                  <a:lnTo>
                    <a:pt x="66" y="65"/>
                  </a:lnTo>
                  <a:lnTo>
                    <a:pt x="70" y="62"/>
                  </a:lnTo>
                  <a:lnTo>
                    <a:pt x="73" y="63"/>
                  </a:lnTo>
                  <a:lnTo>
                    <a:pt x="75" y="63"/>
                  </a:lnTo>
                  <a:lnTo>
                    <a:pt x="76" y="63"/>
                  </a:lnTo>
                  <a:lnTo>
                    <a:pt x="77" y="63"/>
                  </a:lnTo>
                  <a:lnTo>
                    <a:pt x="78" y="63"/>
                  </a:lnTo>
                  <a:lnTo>
                    <a:pt x="80" y="63"/>
                  </a:lnTo>
                  <a:lnTo>
                    <a:pt x="81" y="62"/>
                  </a:lnTo>
                  <a:lnTo>
                    <a:pt x="86" y="62"/>
                  </a:lnTo>
                  <a:lnTo>
                    <a:pt x="90" y="62"/>
                  </a:lnTo>
                  <a:lnTo>
                    <a:pt x="91" y="63"/>
                  </a:lnTo>
                  <a:lnTo>
                    <a:pt x="93" y="64"/>
                  </a:lnTo>
                  <a:lnTo>
                    <a:pt x="96" y="64"/>
                  </a:lnTo>
                  <a:lnTo>
                    <a:pt x="97" y="64"/>
                  </a:lnTo>
                  <a:lnTo>
                    <a:pt x="98" y="65"/>
                  </a:lnTo>
                  <a:lnTo>
                    <a:pt x="99" y="65"/>
                  </a:lnTo>
                  <a:close/>
                  <a:moveTo>
                    <a:pt x="251" y="261"/>
                  </a:moveTo>
                  <a:lnTo>
                    <a:pt x="250" y="262"/>
                  </a:lnTo>
                  <a:lnTo>
                    <a:pt x="250" y="263"/>
                  </a:lnTo>
                  <a:lnTo>
                    <a:pt x="251" y="264"/>
                  </a:lnTo>
                  <a:lnTo>
                    <a:pt x="251" y="263"/>
                  </a:lnTo>
                  <a:lnTo>
                    <a:pt x="252" y="263"/>
                  </a:lnTo>
                  <a:lnTo>
                    <a:pt x="252" y="262"/>
                  </a:lnTo>
                  <a:lnTo>
                    <a:pt x="251" y="261"/>
                  </a:lnTo>
                  <a:close/>
                  <a:moveTo>
                    <a:pt x="243" y="265"/>
                  </a:moveTo>
                  <a:lnTo>
                    <a:pt x="244" y="265"/>
                  </a:lnTo>
                  <a:lnTo>
                    <a:pt x="244" y="266"/>
                  </a:lnTo>
                  <a:lnTo>
                    <a:pt x="243" y="266"/>
                  </a:lnTo>
                  <a:lnTo>
                    <a:pt x="243" y="265"/>
                  </a:lnTo>
                  <a:close/>
                  <a:moveTo>
                    <a:pt x="236" y="264"/>
                  </a:moveTo>
                  <a:lnTo>
                    <a:pt x="236" y="264"/>
                  </a:lnTo>
                  <a:close/>
                  <a:moveTo>
                    <a:pt x="178" y="202"/>
                  </a:moveTo>
                  <a:lnTo>
                    <a:pt x="179" y="203"/>
                  </a:lnTo>
                  <a:lnTo>
                    <a:pt x="178" y="203"/>
                  </a:lnTo>
                  <a:lnTo>
                    <a:pt x="178" y="202"/>
                  </a:lnTo>
                  <a:close/>
                  <a:moveTo>
                    <a:pt x="161" y="187"/>
                  </a:moveTo>
                  <a:lnTo>
                    <a:pt x="162" y="188"/>
                  </a:lnTo>
                  <a:lnTo>
                    <a:pt x="165" y="191"/>
                  </a:lnTo>
                  <a:lnTo>
                    <a:pt x="163" y="192"/>
                  </a:lnTo>
                  <a:lnTo>
                    <a:pt x="163" y="194"/>
                  </a:lnTo>
                  <a:lnTo>
                    <a:pt x="166" y="195"/>
                  </a:lnTo>
                  <a:lnTo>
                    <a:pt x="167" y="197"/>
                  </a:lnTo>
                  <a:lnTo>
                    <a:pt x="166" y="198"/>
                  </a:lnTo>
                  <a:lnTo>
                    <a:pt x="165" y="200"/>
                  </a:lnTo>
                  <a:lnTo>
                    <a:pt x="166" y="204"/>
                  </a:lnTo>
                  <a:lnTo>
                    <a:pt x="167" y="206"/>
                  </a:lnTo>
                  <a:lnTo>
                    <a:pt x="167" y="208"/>
                  </a:lnTo>
                  <a:lnTo>
                    <a:pt x="167" y="210"/>
                  </a:lnTo>
                  <a:lnTo>
                    <a:pt x="167" y="211"/>
                  </a:lnTo>
                  <a:lnTo>
                    <a:pt x="168" y="214"/>
                  </a:lnTo>
                  <a:lnTo>
                    <a:pt x="168" y="215"/>
                  </a:lnTo>
                  <a:lnTo>
                    <a:pt x="169" y="217"/>
                  </a:lnTo>
                  <a:lnTo>
                    <a:pt x="169" y="221"/>
                  </a:lnTo>
                  <a:lnTo>
                    <a:pt x="169" y="225"/>
                  </a:lnTo>
                  <a:lnTo>
                    <a:pt x="168" y="225"/>
                  </a:lnTo>
                  <a:lnTo>
                    <a:pt x="168" y="226"/>
                  </a:lnTo>
                  <a:lnTo>
                    <a:pt x="165" y="223"/>
                  </a:lnTo>
                  <a:lnTo>
                    <a:pt x="162" y="222"/>
                  </a:lnTo>
                  <a:lnTo>
                    <a:pt x="162" y="223"/>
                  </a:lnTo>
                  <a:lnTo>
                    <a:pt x="163" y="225"/>
                  </a:lnTo>
                  <a:lnTo>
                    <a:pt x="165" y="225"/>
                  </a:lnTo>
                  <a:lnTo>
                    <a:pt x="165" y="226"/>
                  </a:lnTo>
                  <a:lnTo>
                    <a:pt x="166" y="227"/>
                  </a:lnTo>
                  <a:lnTo>
                    <a:pt x="167" y="227"/>
                  </a:lnTo>
                  <a:lnTo>
                    <a:pt x="168" y="227"/>
                  </a:lnTo>
                  <a:lnTo>
                    <a:pt x="168" y="229"/>
                  </a:lnTo>
                  <a:lnTo>
                    <a:pt x="167" y="229"/>
                  </a:lnTo>
                  <a:lnTo>
                    <a:pt x="166" y="230"/>
                  </a:lnTo>
                  <a:lnTo>
                    <a:pt x="165" y="230"/>
                  </a:lnTo>
                  <a:lnTo>
                    <a:pt x="161" y="230"/>
                  </a:lnTo>
                  <a:lnTo>
                    <a:pt x="159" y="229"/>
                  </a:lnTo>
                  <a:lnTo>
                    <a:pt x="159" y="228"/>
                  </a:lnTo>
                  <a:lnTo>
                    <a:pt x="158" y="226"/>
                  </a:lnTo>
                  <a:lnTo>
                    <a:pt x="156" y="226"/>
                  </a:lnTo>
                  <a:lnTo>
                    <a:pt x="155" y="226"/>
                  </a:lnTo>
                  <a:lnTo>
                    <a:pt x="154" y="226"/>
                  </a:lnTo>
                  <a:lnTo>
                    <a:pt x="151" y="226"/>
                  </a:lnTo>
                  <a:lnTo>
                    <a:pt x="153" y="228"/>
                  </a:lnTo>
                  <a:lnTo>
                    <a:pt x="155" y="229"/>
                  </a:lnTo>
                  <a:lnTo>
                    <a:pt x="153" y="231"/>
                  </a:lnTo>
                  <a:lnTo>
                    <a:pt x="151" y="232"/>
                  </a:lnTo>
                  <a:lnTo>
                    <a:pt x="150" y="229"/>
                  </a:lnTo>
                  <a:lnTo>
                    <a:pt x="148" y="226"/>
                  </a:lnTo>
                  <a:lnTo>
                    <a:pt x="147" y="226"/>
                  </a:lnTo>
                  <a:lnTo>
                    <a:pt x="146" y="226"/>
                  </a:lnTo>
                  <a:lnTo>
                    <a:pt x="146" y="227"/>
                  </a:lnTo>
                  <a:lnTo>
                    <a:pt x="146" y="228"/>
                  </a:lnTo>
                  <a:lnTo>
                    <a:pt x="140" y="229"/>
                  </a:lnTo>
                  <a:lnTo>
                    <a:pt x="135" y="233"/>
                  </a:lnTo>
                  <a:lnTo>
                    <a:pt x="133" y="231"/>
                  </a:lnTo>
                  <a:lnTo>
                    <a:pt x="130" y="229"/>
                  </a:lnTo>
                  <a:lnTo>
                    <a:pt x="130" y="230"/>
                  </a:lnTo>
                  <a:lnTo>
                    <a:pt x="130" y="231"/>
                  </a:lnTo>
                  <a:lnTo>
                    <a:pt x="130" y="232"/>
                  </a:lnTo>
                  <a:lnTo>
                    <a:pt x="130" y="231"/>
                  </a:lnTo>
                  <a:lnTo>
                    <a:pt x="128" y="231"/>
                  </a:lnTo>
                  <a:lnTo>
                    <a:pt x="127" y="230"/>
                  </a:lnTo>
                  <a:lnTo>
                    <a:pt x="125" y="228"/>
                  </a:lnTo>
                  <a:lnTo>
                    <a:pt x="119" y="228"/>
                  </a:lnTo>
                  <a:lnTo>
                    <a:pt x="113" y="228"/>
                  </a:lnTo>
                  <a:lnTo>
                    <a:pt x="112" y="227"/>
                  </a:lnTo>
                  <a:lnTo>
                    <a:pt x="111" y="226"/>
                  </a:lnTo>
                  <a:lnTo>
                    <a:pt x="107" y="225"/>
                  </a:lnTo>
                  <a:lnTo>
                    <a:pt x="103" y="226"/>
                  </a:lnTo>
                  <a:lnTo>
                    <a:pt x="103" y="228"/>
                  </a:lnTo>
                  <a:lnTo>
                    <a:pt x="103" y="229"/>
                  </a:lnTo>
                  <a:lnTo>
                    <a:pt x="103" y="230"/>
                  </a:lnTo>
                  <a:lnTo>
                    <a:pt x="102" y="231"/>
                  </a:lnTo>
                  <a:lnTo>
                    <a:pt x="104" y="235"/>
                  </a:lnTo>
                  <a:lnTo>
                    <a:pt x="108" y="238"/>
                  </a:lnTo>
                  <a:lnTo>
                    <a:pt x="108" y="239"/>
                  </a:lnTo>
                  <a:lnTo>
                    <a:pt x="109" y="240"/>
                  </a:lnTo>
                  <a:lnTo>
                    <a:pt x="110" y="240"/>
                  </a:lnTo>
                  <a:lnTo>
                    <a:pt x="111" y="241"/>
                  </a:lnTo>
                  <a:lnTo>
                    <a:pt x="111" y="242"/>
                  </a:lnTo>
                  <a:lnTo>
                    <a:pt x="111" y="244"/>
                  </a:lnTo>
                  <a:lnTo>
                    <a:pt x="114" y="245"/>
                  </a:lnTo>
                  <a:lnTo>
                    <a:pt x="118" y="247"/>
                  </a:lnTo>
                  <a:lnTo>
                    <a:pt x="119" y="247"/>
                  </a:lnTo>
                  <a:lnTo>
                    <a:pt x="121" y="247"/>
                  </a:lnTo>
                  <a:lnTo>
                    <a:pt x="123" y="251"/>
                  </a:lnTo>
                  <a:lnTo>
                    <a:pt x="125" y="254"/>
                  </a:lnTo>
                  <a:lnTo>
                    <a:pt x="125" y="256"/>
                  </a:lnTo>
                  <a:lnTo>
                    <a:pt x="126" y="258"/>
                  </a:lnTo>
                  <a:lnTo>
                    <a:pt x="127" y="258"/>
                  </a:lnTo>
                  <a:lnTo>
                    <a:pt x="128" y="260"/>
                  </a:lnTo>
                  <a:lnTo>
                    <a:pt x="127" y="261"/>
                  </a:lnTo>
                  <a:lnTo>
                    <a:pt x="128" y="263"/>
                  </a:lnTo>
                  <a:lnTo>
                    <a:pt x="131" y="264"/>
                  </a:lnTo>
                  <a:lnTo>
                    <a:pt x="133" y="263"/>
                  </a:lnTo>
                  <a:lnTo>
                    <a:pt x="134" y="263"/>
                  </a:lnTo>
                  <a:lnTo>
                    <a:pt x="133" y="265"/>
                  </a:lnTo>
                  <a:lnTo>
                    <a:pt x="133" y="267"/>
                  </a:lnTo>
                  <a:lnTo>
                    <a:pt x="133" y="268"/>
                  </a:lnTo>
                  <a:lnTo>
                    <a:pt x="134" y="268"/>
                  </a:lnTo>
                  <a:lnTo>
                    <a:pt x="135" y="268"/>
                  </a:lnTo>
                  <a:lnTo>
                    <a:pt x="137" y="270"/>
                  </a:lnTo>
                  <a:lnTo>
                    <a:pt x="139" y="272"/>
                  </a:lnTo>
                  <a:lnTo>
                    <a:pt x="140" y="273"/>
                  </a:lnTo>
                  <a:lnTo>
                    <a:pt x="139" y="275"/>
                  </a:lnTo>
                  <a:lnTo>
                    <a:pt x="138" y="278"/>
                  </a:lnTo>
                  <a:lnTo>
                    <a:pt x="142" y="279"/>
                  </a:lnTo>
                  <a:lnTo>
                    <a:pt x="145" y="278"/>
                  </a:lnTo>
                  <a:lnTo>
                    <a:pt x="146" y="280"/>
                  </a:lnTo>
                  <a:lnTo>
                    <a:pt x="146" y="281"/>
                  </a:lnTo>
                  <a:lnTo>
                    <a:pt x="147" y="282"/>
                  </a:lnTo>
                  <a:lnTo>
                    <a:pt x="148" y="284"/>
                  </a:lnTo>
                  <a:lnTo>
                    <a:pt x="148" y="286"/>
                  </a:lnTo>
                  <a:lnTo>
                    <a:pt x="149" y="286"/>
                  </a:lnTo>
                  <a:lnTo>
                    <a:pt x="150" y="288"/>
                  </a:lnTo>
                  <a:lnTo>
                    <a:pt x="153" y="291"/>
                  </a:lnTo>
                  <a:lnTo>
                    <a:pt x="154" y="295"/>
                  </a:lnTo>
                  <a:lnTo>
                    <a:pt x="155" y="298"/>
                  </a:lnTo>
                  <a:lnTo>
                    <a:pt x="157" y="297"/>
                  </a:lnTo>
                  <a:lnTo>
                    <a:pt x="158" y="297"/>
                  </a:lnTo>
                  <a:lnTo>
                    <a:pt x="160" y="301"/>
                  </a:lnTo>
                  <a:lnTo>
                    <a:pt x="160" y="304"/>
                  </a:lnTo>
                  <a:lnTo>
                    <a:pt x="162" y="307"/>
                  </a:lnTo>
                  <a:lnTo>
                    <a:pt x="165" y="308"/>
                  </a:lnTo>
                  <a:lnTo>
                    <a:pt x="165" y="310"/>
                  </a:lnTo>
                  <a:lnTo>
                    <a:pt x="165" y="311"/>
                  </a:lnTo>
                  <a:lnTo>
                    <a:pt x="165" y="312"/>
                  </a:lnTo>
                  <a:lnTo>
                    <a:pt x="160" y="311"/>
                  </a:lnTo>
                  <a:lnTo>
                    <a:pt x="156" y="311"/>
                  </a:lnTo>
                  <a:lnTo>
                    <a:pt x="154" y="309"/>
                  </a:lnTo>
                  <a:lnTo>
                    <a:pt x="153" y="308"/>
                  </a:lnTo>
                  <a:lnTo>
                    <a:pt x="151" y="309"/>
                  </a:lnTo>
                  <a:lnTo>
                    <a:pt x="150" y="310"/>
                  </a:lnTo>
                  <a:lnTo>
                    <a:pt x="151" y="312"/>
                  </a:lnTo>
                  <a:lnTo>
                    <a:pt x="153" y="315"/>
                  </a:lnTo>
                  <a:lnTo>
                    <a:pt x="150" y="316"/>
                  </a:lnTo>
                  <a:lnTo>
                    <a:pt x="147" y="317"/>
                  </a:lnTo>
                  <a:lnTo>
                    <a:pt x="144" y="313"/>
                  </a:lnTo>
                  <a:lnTo>
                    <a:pt x="140" y="309"/>
                  </a:lnTo>
                  <a:lnTo>
                    <a:pt x="139" y="308"/>
                  </a:lnTo>
                  <a:lnTo>
                    <a:pt x="138" y="307"/>
                  </a:lnTo>
                  <a:lnTo>
                    <a:pt x="136" y="303"/>
                  </a:lnTo>
                  <a:lnTo>
                    <a:pt x="134" y="300"/>
                  </a:lnTo>
                  <a:lnTo>
                    <a:pt x="132" y="299"/>
                  </a:lnTo>
                  <a:lnTo>
                    <a:pt x="130" y="296"/>
                  </a:lnTo>
                  <a:lnTo>
                    <a:pt x="128" y="293"/>
                  </a:lnTo>
                  <a:lnTo>
                    <a:pt x="127" y="292"/>
                  </a:lnTo>
                  <a:lnTo>
                    <a:pt x="126" y="291"/>
                  </a:lnTo>
                  <a:lnTo>
                    <a:pt x="125" y="290"/>
                  </a:lnTo>
                  <a:lnTo>
                    <a:pt x="125" y="288"/>
                  </a:lnTo>
                  <a:lnTo>
                    <a:pt x="125" y="287"/>
                  </a:lnTo>
                  <a:lnTo>
                    <a:pt x="124" y="285"/>
                  </a:lnTo>
                  <a:lnTo>
                    <a:pt x="124" y="284"/>
                  </a:lnTo>
                  <a:lnTo>
                    <a:pt x="122" y="285"/>
                  </a:lnTo>
                  <a:lnTo>
                    <a:pt x="121" y="285"/>
                  </a:lnTo>
                  <a:lnTo>
                    <a:pt x="120" y="285"/>
                  </a:lnTo>
                  <a:lnTo>
                    <a:pt x="121" y="284"/>
                  </a:lnTo>
                  <a:lnTo>
                    <a:pt x="121" y="282"/>
                  </a:lnTo>
                  <a:lnTo>
                    <a:pt x="120" y="281"/>
                  </a:lnTo>
                  <a:lnTo>
                    <a:pt x="119" y="280"/>
                  </a:lnTo>
                  <a:lnTo>
                    <a:pt x="119" y="278"/>
                  </a:lnTo>
                  <a:lnTo>
                    <a:pt x="118" y="277"/>
                  </a:lnTo>
                  <a:lnTo>
                    <a:pt x="115" y="276"/>
                  </a:lnTo>
                  <a:lnTo>
                    <a:pt x="113" y="276"/>
                  </a:lnTo>
                  <a:lnTo>
                    <a:pt x="112" y="275"/>
                  </a:lnTo>
                  <a:lnTo>
                    <a:pt x="112" y="273"/>
                  </a:lnTo>
                  <a:lnTo>
                    <a:pt x="113" y="270"/>
                  </a:lnTo>
                  <a:lnTo>
                    <a:pt x="112" y="270"/>
                  </a:lnTo>
                  <a:lnTo>
                    <a:pt x="112" y="269"/>
                  </a:lnTo>
                  <a:lnTo>
                    <a:pt x="111" y="270"/>
                  </a:lnTo>
                  <a:lnTo>
                    <a:pt x="110" y="270"/>
                  </a:lnTo>
                  <a:lnTo>
                    <a:pt x="107" y="268"/>
                  </a:lnTo>
                  <a:lnTo>
                    <a:pt x="107" y="265"/>
                  </a:lnTo>
                  <a:lnTo>
                    <a:pt x="103" y="262"/>
                  </a:lnTo>
                  <a:lnTo>
                    <a:pt x="99" y="258"/>
                  </a:lnTo>
                  <a:lnTo>
                    <a:pt x="98" y="258"/>
                  </a:lnTo>
                  <a:lnTo>
                    <a:pt x="95" y="264"/>
                  </a:lnTo>
                  <a:lnTo>
                    <a:pt x="92" y="270"/>
                  </a:lnTo>
                  <a:lnTo>
                    <a:pt x="92" y="272"/>
                  </a:lnTo>
                  <a:lnTo>
                    <a:pt x="91" y="273"/>
                  </a:lnTo>
                  <a:lnTo>
                    <a:pt x="90" y="274"/>
                  </a:lnTo>
                  <a:lnTo>
                    <a:pt x="89" y="274"/>
                  </a:lnTo>
                  <a:lnTo>
                    <a:pt x="89" y="276"/>
                  </a:lnTo>
                  <a:lnTo>
                    <a:pt x="88" y="278"/>
                  </a:lnTo>
                  <a:lnTo>
                    <a:pt x="86" y="280"/>
                  </a:lnTo>
                  <a:lnTo>
                    <a:pt x="82" y="282"/>
                  </a:lnTo>
                  <a:lnTo>
                    <a:pt x="80" y="286"/>
                  </a:lnTo>
                  <a:lnTo>
                    <a:pt x="78" y="289"/>
                  </a:lnTo>
                  <a:lnTo>
                    <a:pt x="77" y="289"/>
                  </a:lnTo>
                  <a:lnTo>
                    <a:pt x="75" y="289"/>
                  </a:lnTo>
                  <a:lnTo>
                    <a:pt x="73" y="289"/>
                  </a:lnTo>
                  <a:lnTo>
                    <a:pt x="73" y="290"/>
                  </a:lnTo>
                  <a:lnTo>
                    <a:pt x="73" y="291"/>
                  </a:lnTo>
                  <a:lnTo>
                    <a:pt x="73" y="292"/>
                  </a:lnTo>
                  <a:lnTo>
                    <a:pt x="70" y="295"/>
                  </a:lnTo>
                  <a:lnTo>
                    <a:pt x="68" y="297"/>
                  </a:lnTo>
                  <a:lnTo>
                    <a:pt x="68" y="298"/>
                  </a:lnTo>
                  <a:lnTo>
                    <a:pt x="67" y="300"/>
                  </a:lnTo>
                  <a:lnTo>
                    <a:pt x="65" y="301"/>
                  </a:lnTo>
                  <a:lnTo>
                    <a:pt x="63" y="302"/>
                  </a:lnTo>
                  <a:lnTo>
                    <a:pt x="63" y="304"/>
                  </a:lnTo>
                  <a:lnTo>
                    <a:pt x="63" y="305"/>
                  </a:lnTo>
                  <a:lnTo>
                    <a:pt x="62" y="307"/>
                  </a:lnTo>
                  <a:lnTo>
                    <a:pt x="61" y="308"/>
                  </a:lnTo>
                  <a:lnTo>
                    <a:pt x="60" y="310"/>
                  </a:lnTo>
                  <a:lnTo>
                    <a:pt x="57" y="313"/>
                  </a:lnTo>
                  <a:lnTo>
                    <a:pt x="56" y="314"/>
                  </a:lnTo>
                  <a:lnTo>
                    <a:pt x="55" y="314"/>
                  </a:lnTo>
                  <a:lnTo>
                    <a:pt x="54" y="316"/>
                  </a:lnTo>
                  <a:lnTo>
                    <a:pt x="53" y="317"/>
                  </a:lnTo>
                  <a:lnTo>
                    <a:pt x="49" y="320"/>
                  </a:lnTo>
                  <a:lnTo>
                    <a:pt x="43" y="323"/>
                  </a:lnTo>
                  <a:lnTo>
                    <a:pt x="42" y="324"/>
                  </a:lnTo>
                  <a:lnTo>
                    <a:pt x="40" y="325"/>
                  </a:lnTo>
                  <a:lnTo>
                    <a:pt x="39" y="325"/>
                  </a:lnTo>
                  <a:lnTo>
                    <a:pt x="38" y="325"/>
                  </a:lnTo>
                  <a:lnTo>
                    <a:pt x="37" y="325"/>
                  </a:lnTo>
                  <a:lnTo>
                    <a:pt x="35" y="325"/>
                  </a:lnTo>
                  <a:lnTo>
                    <a:pt x="33" y="323"/>
                  </a:lnTo>
                  <a:lnTo>
                    <a:pt x="31" y="321"/>
                  </a:lnTo>
                  <a:lnTo>
                    <a:pt x="31" y="319"/>
                  </a:lnTo>
                  <a:lnTo>
                    <a:pt x="30" y="316"/>
                  </a:lnTo>
                  <a:lnTo>
                    <a:pt x="28" y="314"/>
                  </a:lnTo>
                  <a:lnTo>
                    <a:pt x="26" y="312"/>
                  </a:lnTo>
                  <a:lnTo>
                    <a:pt x="25" y="309"/>
                  </a:lnTo>
                  <a:lnTo>
                    <a:pt x="22" y="305"/>
                  </a:lnTo>
                  <a:lnTo>
                    <a:pt x="23" y="304"/>
                  </a:lnTo>
                  <a:lnTo>
                    <a:pt x="23" y="303"/>
                  </a:lnTo>
                  <a:lnTo>
                    <a:pt x="21" y="301"/>
                  </a:lnTo>
                  <a:lnTo>
                    <a:pt x="20" y="299"/>
                  </a:lnTo>
                  <a:lnTo>
                    <a:pt x="19" y="297"/>
                  </a:lnTo>
                  <a:lnTo>
                    <a:pt x="18" y="295"/>
                  </a:lnTo>
                  <a:lnTo>
                    <a:pt x="18" y="293"/>
                  </a:lnTo>
                  <a:lnTo>
                    <a:pt x="18" y="291"/>
                  </a:lnTo>
                  <a:lnTo>
                    <a:pt x="16" y="287"/>
                  </a:lnTo>
                  <a:lnTo>
                    <a:pt x="15" y="282"/>
                  </a:lnTo>
                  <a:lnTo>
                    <a:pt x="15" y="281"/>
                  </a:lnTo>
                  <a:lnTo>
                    <a:pt x="15" y="280"/>
                  </a:lnTo>
                  <a:lnTo>
                    <a:pt x="14" y="278"/>
                  </a:lnTo>
                  <a:lnTo>
                    <a:pt x="14" y="277"/>
                  </a:lnTo>
                  <a:lnTo>
                    <a:pt x="12" y="274"/>
                  </a:lnTo>
                  <a:lnTo>
                    <a:pt x="12" y="269"/>
                  </a:lnTo>
                  <a:lnTo>
                    <a:pt x="11" y="268"/>
                  </a:lnTo>
                  <a:lnTo>
                    <a:pt x="10" y="267"/>
                  </a:lnTo>
                  <a:lnTo>
                    <a:pt x="10" y="266"/>
                  </a:lnTo>
                  <a:lnTo>
                    <a:pt x="10" y="265"/>
                  </a:lnTo>
                  <a:lnTo>
                    <a:pt x="9" y="264"/>
                  </a:lnTo>
                  <a:lnTo>
                    <a:pt x="9" y="263"/>
                  </a:lnTo>
                  <a:lnTo>
                    <a:pt x="8" y="261"/>
                  </a:lnTo>
                  <a:lnTo>
                    <a:pt x="8" y="258"/>
                  </a:lnTo>
                  <a:lnTo>
                    <a:pt x="8" y="257"/>
                  </a:lnTo>
                  <a:lnTo>
                    <a:pt x="7" y="254"/>
                  </a:lnTo>
                  <a:lnTo>
                    <a:pt x="5" y="252"/>
                  </a:lnTo>
                  <a:lnTo>
                    <a:pt x="5" y="251"/>
                  </a:lnTo>
                  <a:lnTo>
                    <a:pt x="5" y="250"/>
                  </a:lnTo>
                  <a:lnTo>
                    <a:pt x="5" y="249"/>
                  </a:lnTo>
                  <a:lnTo>
                    <a:pt x="4" y="247"/>
                  </a:lnTo>
                  <a:lnTo>
                    <a:pt x="4" y="246"/>
                  </a:lnTo>
                  <a:lnTo>
                    <a:pt x="4" y="245"/>
                  </a:lnTo>
                  <a:lnTo>
                    <a:pt x="3" y="243"/>
                  </a:lnTo>
                  <a:lnTo>
                    <a:pt x="2" y="241"/>
                  </a:lnTo>
                  <a:lnTo>
                    <a:pt x="2" y="240"/>
                  </a:lnTo>
                  <a:lnTo>
                    <a:pt x="0" y="238"/>
                  </a:lnTo>
                  <a:lnTo>
                    <a:pt x="2" y="235"/>
                  </a:lnTo>
                  <a:lnTo>
                    <a:pt x="3" y="233"/>
                  </a:lnTo>
                  <a:lnTo>
                    <a:pt x="4" y="235"/>
                  </a:lnTo>
                  <a:lnTo>
                    <a:pt x="6" y="237"/>
                  </a:lnTo>
                  <a:lnTo>
                    <a:pt x="6" y="235"/>
                  </a:lnTo>
                  <a:lnTo>
                    <a:pt x="7" y="235"/>
                  </a:lnTo>
                  <a:lnTo>
                    <a:pt x="7" y="234"/>
                  </a:lnTo>
                  <a:lnTo>
                    <a:pt x="7" y="230"/>
                  </a:lnTo>
                  <a:lnTo>
                    <a:pt x="8" y="228"/>
                  </a:lnTo>
                  <a:lnTo>
                    <a:pt x="8" y="226"/>
                  </a:lnTo>
                  <a:lnTo>
                    <a:pt x="8" y="222"/>
                  </a:lnTo>
                  <a:lnTo>
                    <a:pt x="9" y="221"/>
                  </a:lnTo>
                  <a:lnTo>
                    <a:pt x="10" y="220"/>
                  </a:lnTo>
                  <a:lnTo>
                    <a:pt x="10" y="218"/>
                  </a:lnTo>
                  <a:lnTo>
                    <a:pt x="10" y="216"/>
                  </a:lnTo>
                  <a:lnTo>
                    <a:pt x="11" y="212"/>
                  </a:lnTo>
                  <a:lnTo>
                    <a:pt x="12" y="208"/>
                  </a:lnTo>
                  <a:lnTo>
                    <a:pt x="14" y="203"/>
                  </a:lnTo>
                  <a:lnTo>
                    <a:pt x="16" y="197"/>
                  </a:lnTo>
                  <a:lnTo>
                    <a:pt x="16" y="199"/>
                  </a:lnTo>
                  <a:lnTo>
                    <a:pt x="15" y="199"/>
                  </a:lnTo>
                  <a:lnTo>
                    <a:pt x="17" y="204"/>
                  </a:lnTo>
                  <a:lnTo>
                    <a:pt x="18" y="208"/>
                  </a:lnTo>
                  <a:lnTo>
                    <a:pt x="16" y="211"/>
                  </a:lnTo>
                  <a:lnTo>
                    <a:pt x="15" y="214"/>
                  </a:lnTo>
                  <a:lnTo>
                    <a:pt x="15" y="217"/>
                  </a:lnTo>
                  <a:lnTo>
                    <a:pt x="15" y="219"/>
                  </a:lnTo>
                  <a:lnTo>
                    <a:pt x="14" y="220"/>
                  </a:lnTo>
                  <a:lnTo>
                    <a:pt x="12" y="221"/>
                  </a:lnTo>
                  <a:lnTo>
                    <a:pt x="14" y="223"/>
                  </a:lnTo>
                  <a:lnTo>
                    <a:pt x="14" y="225"/>
                  </a:lnTo>
                  <a:lnTo>
                    <a:pt x="14" y="228"/>
                  </a:lnTo>
                  <a:lnTo>
                    <a:pt x="14" y="231"/>
                  </a:lnTo>
                  <a:lnTo>
                    <a:pt x="15" y="235"/>
                  </a:lnTo>
                  <a:lnTo>
                    <a:pt x="17" y="241"/>
                  </a:lnTo>
                  <a:lnTo>
                    <a:pt x="17" y="244"/>
                  </a:lnTo>
                  <a:lnTo>
                    <a:pt x="17" y="247"/>
                  </a:lnTo>
                  <a:lnTo>
                    <a:pt x="18" y="249"/>
                  </a:lnTo>
                  <a:lnTo>
                    <a:pt x="18" y="250"/>
                  </a:lnTo>
                  <a:lnTo>
                    <a:pt x="20" y="254"/>
                  </a:lnTo>
                  <a:lnTo>
                    <a:pt x="22" y="258"/>
                  </a:lnTo>
                  <a:lnTo>
                    <a:pt x="22" y="261"/>
                  </a:lnTo>
                  <a:lnTo>
                    <a:pt x="23" y="263"/>
                  </a:lnTo>
                  <a:lnTo>
                    <a:pt x="26" y="269"/>
                  </a:lnTo>
                  <a:lnTo>
                    <a:pt x="29" y="275"/>
                  </a:lnTo>
                  <a:lnTo>
                    <a:pt x="29" y="278"/>
                  </a:lnTo>
                  <a:lnTo>
                    <a:pt x="29" y="281"/>
                  </a:lnTo>
                  <a:lnTo>
                    <a:pt x="31" y="285"/>
                  </a:lnTo>
                  <a:lnTo>
                    <a:pt x="32" y="288"/>
                  </a:lnTo>
                  <a:lnTo>
                    <a:pt x="34" y="288"/>
                  </a:lnTo>
                  <a:lnTo>
                    <a:pt x="35" y="288"/>
                  </a:lnTo>
                  <a:lnTo>
                    <a:pt x="37" y="290"/>
                  </a:lnTo>
                  <a:lnTo>
                    <a:pt x="38" y="291"/>
                  </a:lnTo>
                  <a:lnTo>
                    <a:pt x="39" y="291"/>
                  </a:lnTo>
                  <a:lnTo>
                    <a:pt x="40" y="291"/>
                  </a:lnTo>
                  <a:lnTo>
                    <a:pt x="44" y="286"/>
                  </a:lnTo>
                  <a:lnTo>
                    <a:pt x="49" y="281"/>
                  </a:lnTo>
                  <a:lnTo>
                    <a:pt x="51" y="279"/>
                  </a:lnTo>
                  <a:lnTo>
                    <a:pt x="53" y="277"/>
                  </a:lnTo>
                  <a:lnTo>
                    <a:pt x="53" y="276"/>
                  </a:lnTo>
                  <a:lnTo>
                    <a:pt x="53" y="275"/>
                  </a:lnTo>
                  <a:lnTo>
                    <a:pt x="54" y="274"/>
                  </a:lnTo>
                  <a:lnTo>
                    <a:pt x="55" y="273"/>
                  </a:lnTo>
                  <a:lnTo>
                    <a:pt x="64" y="264"/>
                  </a:lnTo>
                  <a:lnTo>
                    <a:pt x="70" y="254"/>
                  </a:lnTo>
                  <a:lnTo>
                    <a:pt x="74" y="250"/>
                  </a:lnTo>
                  <a:lnTo>
                    <a:pt x="76" y="244"/>
                  </a:lnTo>
                  <a:lnTo>
                    <a:pt x="73" y="240"/>
                  </a:lnTo>
                  <a:lnTo>
                    <a:pt x="68" y="237"/>
                  </a:lnTo>
                  <a:lnTo>
                    <a:pt x="67" y="234"/>
                  </a:lnTo>
                  <a:lnTo>
                    <a:pt x="64" y="232"/>
                  </a:lnTo>
                  <a:lnTo>
                    <a:pt x="62" y="229"/>
                  </a:lnTo>
                  <a:lnTo>
                    <a:pt x="58" y="226"/>
                  </a:lnTo>
                  <a:lnTo>
                    <a:pt x="53" y="219"/>
                  </a:lnTo>
                  <a:lnTo>
                    <a:pt x="46" y="211"/>
                  </a:lnTo>
                  <a:lnTo>
                    <a:pt x="45" y="209"/>
                  </a:lnTo>
                  <a:lnTo>
                    <a:pt x="43" y="206"/>
                  </a:lnTo>
                  <a:lnTo>
                    <a:pt x="42" y="205"/>
                  </a:lnTo>
                  <a:lnTo>
                    <a:pt x="41" y="204"/>
                  </a:lnTo>
                  <a:lnTo>
                    <a:pt x="41" y="202"/>
                  </a:lnTo>
                  <a:lnTo>
                    <a:pt x="41" y="199"/>
                  </a:lnTo>
                  <a:lnTo>
                    <a:pt x="40" y="198"/>
                  </a:lnTo>
                  <a:lnTo>
                    <a:pt x="40" y="197"/>
                  </a:lnTo>
                  <a:lnTo>
                    <a:pt x="41" y="193"/>
                  </a:lnTo>
                  <a:lnTo>
                    <a:pt x="41" y="188"/>
                  </a:lnTo>
                  <a:lnTo>
                    <a:pt x="40" y="187"/>
                  </a:lnTo>
                  <a:lnTo>
                    <a:pt x="39" y="186"/>
                  </a:lnTo>
                  <a:lnTo>
                    <a:pt x="39" y="185"/>
                  </a:lnTo>
                  <a:lnTo>
                    <a:pt x="40" y="184"/>
                  </a:lnTo>
                  <a:lnTo>
                    <a:pt x="40" y="182"/>
                  </a:lnTo>
                  <a:lnTo>
                    <a:pt x="39" y="181"/>
                  </a:lnTo>
                  <a:lnTo>
                    <a:pt x="39" y="172"/>
                  </a:lnTo>
                  <a:lnTo>
                    <a:pt x="40" y="171"/>
                  </a:lnTo>
                  <a:lnTo>
                    <a:pt x="42" y="170"/>
                  </a:lnTo>
                  <a:lnTo>
                    <a:pt x="47" y="175"/>
                  </a:lnTo>
                  <a:lnTo>
                    <a:pt x="52" y="182"/>
                  </a:lnTo>
                  <a:lnTo>
                    <a:pt x="53" y="184"/>
                  </a:lnTo>
                  <a:lnTo>
                    <a:pt x="53" y="185"/>
                  </a:lnTo>
                  <a:lnTo>
                    <a:pt x="58" y="192"/>
                  </a:lnTo>
                  <a:lnTo>
                    <a:pt x="63" y="197"/>
                  </a:lnTo>
                  <a:lnTo>
                    <a:pt x="64" y="197"/>
                  </a:lnTo>
                  <a:lnTo>
                    <a:pt x="65" y="197"/>
                  </a:lnTo>
                  <a:lnTo>
                    <a:pt x="65" y="199"/>
                  </a:lnTo>
                  <a:lnTo>
                    <a:pt x="65" y="202"/>
                  </a:lnTo>
                  <a:lnTo>
                    <a:pt x="67" y="203"/>
                  </a:lnTo>
                  <a:lnTo>
                    <a:pt x="68" y="205"/>
                  </a:lnTo>
                  <a:lnTo>
                    <a:pt x="69" y="205"/>
                  </a:lnTo>
                  <a:lnTo>
                    <a:pt x="70" y="205"/>
                  </a:lnTo>
                  <a:lnTo>
                    <a:pt x="74" y="207"/>
                  </a:lnTo>
                  <a:lnTo>
                    <a:pt x="76" y="210"/>
                  </a:lnTo>
                  <a:lnTo>
                    <a:pt x="77" y="210"/>
                  </a:lnTo>
                  <a:lnTo>
                    <a:pt x="78" y="211"/>
                  </a:lnTo>
                  <a:lnTo>
                    <a:pt x="80" y="212"/>
                  </a:lnTo>
                  <a:lnTo>
                    <a:pt x="81" y="214"/>
                  </a:lnTo>
                  <a:lnTo>
                    <a:pt x="82" y="214"/>
                  </a:lnTo>
                  <a:lnTo>
                    <a:pt x="85" y="212"/>
                  </a:lnTo>
                  <a:lnTo>
                    <a:pt x="85" y="209"/>
                  </a:lnTo>
                  <a:lnTo>
                    <a:pt x="87" y="205"/>
                  </a:lnTo>
                  <a:lnTo>
                    <a:pt x="87" y="204"/>
                  </a:lnTo>
                  <a:lnTo>
                    <a:pt x="87" y="203"/>
                  </a:lnTo>
                  <a:lnTo>
                    <a:pt x="88" y="202"/>
                  </a:lnTo>
                  <a:lnTo>
                    <a:pt x="89" y="199"/>
                  </a:lnTo>
                  <a:lnTo>
                    <a:pt x="91" y="194"/>
                  </a:lnTo>
                  <a:lnTo>
                    <a:pt x="93" y="188"/>
                  </a:lnTo>
                  <a:lnTo>
                    <a:pt x="97" y="186"/>
                  </a:lnTo>
                  <a:lnTo>
                    <a:pt x="100" y="185"/>
                  </a:lnTo>
                  <a:lnTo>
                    <a:pt x="103" y="184"/>
                  </a:lnTo>
                  <a:lnTo>
                    <a:pt x="105" y="185"/>
                  </a:lnTo>
                  <a:lnTo>
                    <a:pt x="108" y="186"/>
                  </a:lnTo>
                  <a:lnTo>
                    <a:pt x="110" y="187"/>
                  </a:lnTo>
                  <a:lnTo>
                    <a:pt x="111" y="187"/>
                  </a:lnTo>
                  <a:lnTo>
                    <a:pt x="112" y="187"/>
                  </a:lnTo>
                  <a:lnTo>
                    <a:pt x="114" y="187"/>
                  </a:lnTo>
                  <a:lnTo>
                    <a:pt x="118" y="187"/>
                  </a:lnTo>
                  <a:lnTo>
                    <a:pt x="119" y="187"/>
                  </a:lnTo>
                  <a:lnTo>
                    <a:pt x="120" y="187"/>
                  </a:lnTo>
                  <a:lnTo>
                    <a:pt x="124" y="188"/>
                  </a:lnTo>
                  <a:lnTo>
                    <a:pt x="128" y="188"/>
                  </a:lnTo>
                  <a:lnTo>
                    <a:pt x="127" y="187"/>
                  </a:lnTo>
                  <a:lnTo>
                    <a:pt x="126" y="187"/>
                  </a:lnTo>
                  <a:lnTo>
                    <a:pt x="125" y="186"/>
                  </a:lnTo>
                  <a:lnTo>
                    <a:pt x="123" y="184"/>
                  </a:lnTo>
                  <a:lnTo>
                    <a:pt x="121" y="181"/>
                  </a:lnTo>
                  <a:lnTo>
                    <a:pt x="119" y="181"/>
                  </a:lnTo>
                  <a:lnTo>
                    <a:pt x="116" y="180"/>
                  </a:lnTo>
                  <a:lnTo>
                    <a:pt x="114" y="177"/>
                  </a:lnTo>
                  <a:lnTo>
                    <a:pt x="112" y="175"/>
                  </a:lnTo>
                  <a:lnTo>
                    <a:pt x="103" y="168"/>
                  </a:lnTo>
                  <a:lnTo>
                    <a:pt x="96" y="159"/>
                  </a:lnTo>
                  <a:lnTo>
                    <a:pt x="91" y="154"/>
                  </a:lnTo>
                  <a:lnTo>
                    <a:pt x="88" y="150"/>
                  </a:lnTo>
                  <a:lnTo>
                    <a:pt x="87" y="148"/>
                  </a:lnTo>
                  <a:lnTo>
                    <a:pt x="87" y="146"/>
                  </a:lnTo>
                  <a:lnTo>
                    <a:pt x="87" y="144"/>
                  </a:lnTo>
                  <a:lnTo>
                    <a:pt x="88" y="141"/>
                  </a:lnTo>
                  <a:lnTo>
                    <a:pt x="93" y="146"/>
                  </a:lnTo>
                  <a:lnTo>
                    <a:pt x="99" y="151"/>
                  </a:lnTo>
                  <a:lnTo>
                    <a:pt x="100" y="151"/>
                  </a:lnTo>
                  <a:lnTo>
                    <a:pt x="101" y="151"/>
                  </a:lnTo>
                  <a:lnTo>
                    <a:pt x="102" y="151"/>
                  </a:lnTo>
                  <a:lnTo>
                    <a:pt x="104" y="152"/>
                  </a:lnTo>
                  <a:lnTo>
                    <a:pt x="107" y="152"/>
                  </a:lnTo>
                  <a:lnTo>
                    <a:pt x="109" y="153"/>
                  </a:lnTo>
                  <a:lnTo>
                    <a:pt x="110" y="154"/>
                  </a:lnTo>
                  <a:lnTo>
                    <a:pt x="111" y="154"/>
                  </a:lnTo>
                  <a:lnTo>
                    <a:pt x="112" y="156"/>
                  </a:lnTo>
                  <a:lnTo>
                    <a:pt x="113" y="156"/>
                  </a:lnTo>
                  <a:lnTo>
                    <a:pt x="115" y="158"/>
                  </a:lnTo>
                  <a:lnTo>
                    <a:pt x="118" y="160"/>
                  </a:lnTo>
                  <a:lnTo>
                    <a:pt x="120" y="161"/>
                  </a:lnTo>
                  <a:lnTo>
                    <a:pt x="122" y="162"/>
                  </a:lnTo>
                  <a:lnTo>
                    <a:pt x="128" y="167"/>
                  </a:lnTo>
                  <a:lnTo>
                    <a:pt x="134" y="171"/>
                  </a:lnTo>
                  <a:lnTo>
                    <a:pt x="136" y="171"/>
                  </a:lnTo>
                  <a:lnTo>
                    <a:pt x="137" y="172"/>
                  </a:lnTo>
                  <a:lnTo>
                    <a:pt x="140" y="174"/>
                  </a:lnTo>
                  <a:lnTo>
                    <a:pt x="144" y="177"/>
                  </a:lnTo>
                  <a:lnTo>
                    <a:pt x="145" y="177"/>
                  </a:lnTo>
                  <a:lnTo>
                    <a:pt x="146" y="177"/>
                  </a:lnTo>
                  <a:lnTo>
                    <a:pt x="147" y="180"/>
                  </a:lnTo>
                  <a:lnTo>
                    <a:pt x="148" y="181"/>
                  </a:lnTo>
                  <a:lnTo>
                    <a:pt x="149" y="181"/>
                  </a:lnTo>
                  <a:lnTo>
                    <a:pt x="150" y="181"/>
                  </a:lnTo>
                  <a:lnTo>
                    <a:pt x="153" y="183"/>
                  </a:lnTo>
                  <a:lnTo>
                    <a:pt x="155" y="185"/>
                  </a:lnTo>
                  <a:lnTo>
                    <a:pt x="158" y="186"/>
                  </a:lnTo>
                  <a:lnTo>
                    <a:pt x="161" y="187"/>
                  </a:lnTo>
                  <a:close/>
                  <a:moveTo>
                    <a:pt x="89" y="144"/>
                  </a:moveTo>
                  <a:lnTo>
                    <a:pt x="89" y="144"/>
                  </a:lnTo>
                  <a:lnTo>
                    <a:pt x="88" y="144"/>
                  </a:lnTo>
                  <a:lnTo>
                    <a:pt x="88" y="145"/>
                  </a:lnTo>
                  <a:lnTo>
                    <a:pt x="89" y="146"/>
                  </a:lnTo>
                  <a:lnTo>
                    <a:pt x="89" y="147"/>
                  </a:lnTo>
                  <a:lnTo>
                    <a:pt x="89" y="146"/>
                  </a:lnTo>
                  <a:lnTo>
                    <a:pt x="90" y="146"/>
                  </a:lnTo>
                  <a:lnTo>
                    <a:pt x="89" y="145"/>
                  </a:lnTo>
                  <a:lnTo>
                    <a:pt x="89" y="144"/>
                  </a:lnTo>
                  <a:close/>
                  <a:moveTo>
                    <a:pt x="125" y="220"/>
                  </a:moveTo>
                  <a:lnTo>
                    <a:pt x="125" y="220"/>
                  </a:lnTo>
                  <a:lnTo>
                    <a:pt x="125" y="219"/>
                  </a:lnTo>
                  <a:lnTo>
                    <a:pt x="124" y="219"/>
                  </a:lnTo>
                  <a:lnTo>
                    <a:pt x="124" y="220"/>
                  </a:lnTo>
                  <a:lnTo>
                    <a:pt x="125" y="220"/>
                  </a:lnTo>
                  <a:close/>
                  <a:moveTo>
                    <a:pt x="11" y="116"/>
                  </a:moveTo>
                  <a:lnTo>
                    <a:pt x="11" y="116"/>
                  </a:lnTo>
                  <a:lnTo>
                    <a:pt x="10" y="117"/>
                  </a:lnTo>
                  <a:lnTo>
                    <a:pt x="11" y="117"/>
                  </a:lnTo>
                  <a:lnTo>
                    <a:pt x="11" y="118"/>
                  </a:lnTo>
                  <a:lnTo>
                    <a:pt x="11" y="117"/>
                  </a:lnTo>
                  <a:lnTo>
                    <a:pt x="11" y="116"/>
                  </a:lnTo>
                  <a:close/>
                  <a:moveTo>
                    <a:pt x="160" y="308"/>
                  </a:moveTo>
                  <a:lnTo>
                    <a:pt x="159" y="308"/>
                  </a:lnTo>
                  <a:lnTo>
                    <a:pt x="159" y="309"/>
                  </a:lnTo>
                  <a:lnTo>
                    <a:pt x="160" y="310"/>
                  </a:lnTo>
                  <a:lnTo>
                    <a:pt x="160" y="309"/>
                  </a:lnTo>
                  <a:lnTo>
                    <a:pt x="160" y="308"/>
                  </a:lnTo>
                  <a:close/>
                  <a:moveTo>
                    <a:pt x="16" y="194"/>
                  </a:moveTo>
                  <a:lnTo>
                    <a:pt x="16" y="195"/>
                  </a:lnTo>
                  <a:lnTo>
                    <a:pt x="16" y="196"/>
                  </a:lnTo>
                  <a:lnTo>
                    <a:pt x="16" y="195"/>
                  </a:lnTo>
                  <a:lnTo>
                    <a:pt x="16" y="194"/>
                  </a:lnTo>
                  <a:close/>
                  <a:moveTo>
                    <a:pt x="14" y="208"/>
                  </a:moveTo>
                  <a:lnTo>
                    <a:pt x="14" y="208"/>
                  </a:lnTo>
                  <a:lnTo>
                    <a:pt x="12" y="209"/>
                  </a:lnTo>
                  <a:lnTo>
                    <a:pt x="14" y="209"/>
                  </a:lnTo>
                  <a:lnTo>
                    <a:pt x="14" y="208"/>
                  </a:lnTo>
                  <a:close/>
                </a:path>
              </a:pathLst>
            </a:custGeom>
            <a:solidFill>
              <a:srgbClr val="2C5882"/>
            </a:solidFill>
            <a:ln w="9525">
              <a:noFill/>
              <a:round/>
            </a:ln>
          </p:spPr>
          <p:txBody>
            <a:bodyPr/>
            <a:lstStyle/>
            <a:p>
              <a:endParaRPr lang="zh-CN" altLang="en-US"/>
            </a:p>
          </p:txBody>
        </p:sp>
        <p:sp>
          <p:nvSpPr>
            <p:cNvPr id="50198" name="Freeform 70"/>
            <p:cNvSpPr>
              <a:spLocks noEditPoints="1"/>
            </p:cNvSpPr>
            <p:nvPr/>
          </p:nvSpPr>
          <p:spPr bwMode="auto">
            <a:xfrm>
              <a:off x="83" y="424"/>
              <a:ext cx="133" cy="113"/>
            </a:xfrm>
            <a:custGeom>
              <a:avLst/>
              <a:gdLst>
                <a:gd name="T0" fmla="*/ 0 w 398"/>
                <a:gd name="T1" fmla="*/ 0 h 340"/>
                <a:gd name="T2" fmla="*/ 0 w 398"/>
                <a:gd name="T3" fmla="*/ 0 h 340"/>
                <a:gd name="T4" fmla="*/ 0 w 398"/>
                <a:gd name="T5" fmla="*/ 0 h 340"/>
                <a:gd name="T6" fmla="*/ 0 w 398"/>
                <a:gd name="T7" fmla="*/ 0 h 340"/>
                <a:gd name="T8" fmla="*/ 0 w 398"/>
                <a:gd name="T9" fmla="*/ 0 h 340"/>
                <a:gd name="T10" fmla="*/ 0 w 398"/>
                <a:gd name="T11" fmla="*/ 0 h 340"/>
                <a:gd name="T12" fmla="*/ 0 w 398"/>
                <a:gd name="T13" fmla="*/ 0 h 340"/>
                <a:gd name="T14" fmla="*/ 0 w 398"/>
                <a:gd name="T15" fmla="*/ 0 h 340"/>
                <a:gd name="T16" fmla="*/ 0 w 398"/>
                <a:gd name="T17" fmla="*/ 0 h 340"/>
                <a:gd name="T18" fmla="*/ 0 w 398"/>
                <a:gd name="T19" fmla="*/ 0 h 340"/>
                <a:gd name="T20" fmla="*/ 0 w 398"/>
                <a:gd name="T21" fmla="*/ 0 h 340"/>
                <a:gd name="T22" fmla="*/ 0 w 398"/>
                <a:gd name="T23" fmla="*/ 0 h 340"/>
                <a:gd name="T24" fmla="*/ 0 w 398"/>
                <a:gd name="T25" fmla="*/ 0 h 340"/>
                <a:gd name="T26" fmla="*/ 0 w 398"/>
                <a:gd name="T27" fmla="*/ 0 h 340"/>
                <a:gd name="T28" fmla="*/ 0 w 398"/>
                <a:gd name="T29" fmla="*/ 0 h 340"/>
                <a:gd name="T30" fmla="*/ 0 w 398"/>
                <a:gd name="T31" fmla="*/ 0 h 340"/>
                <a:gd name="T32" fmla="*/ 0 w 398"/>
                <a:gd name="T33" fmla="*/ 0 h 340"/>
                <a:gd name="T34" fmla="*/ 0 w 398"/>
                <a:gd name="T35" fmla="*/ 0 h 340"/>
                <a:gd name="T36" fmla="*/ 0 w 398"/>
                <a:gd name="T37" fmla="*/ 0 h 340"/>
                <a:gd name="T38" fmla="*/ 0 w 398"/>
                <a:gd name="T39" fmla="*/ 0 h 340"/>
                <a:gd name="T40" fmla="*/ 0 w 398"/>
                <a:gd name="T41" fmla="*/ 0 h 340"/>
                <a:gd name="T42" fmla="*/ 0 w 398"/>
                <a:gd name="T43" fmla="*/ 0 h 340"/>
                <a:gd name="T44" fmla="*/ 0 w 398"/>
                <a:gd name="T45" fmla="*/ 0 h 340"/>
                <a:gd name="T46" fmla="*/ 0 w 398"/>
                <a:gd name="T47" fmla="*/ 0 h 340"/>
                <a:gd name="T48" fmla="*/ 1 w 398"/>
                <a:gd name="T49" fmla="*/ 0 h 340"/>
                <a:gd name="T50" fmla="*/ 1 w 398"/>
                <a:gd name="T51" fmla="*/ 0 h 340"/>
                <a:gd name="T52" fmla="*/ 1 w 398"/>
                <a:gd name="T53" fmla="*/ 0 h 340"/>
                <a:gd name="T54" fmla="*/ 1 w 398"/>
                <a:gd name="T55" fmla="*/ 0 h 340"/>
                <a:gd name="T56" fmla="*/ 0 w 398"/>
                <a:gd name="T57" fmla="*/ 0 h 340"/>
                <a:gd name="T58" fmla="*/ 0 w 398"/>
                <a:gd name="T59" fmla="*/ 0 h 340"/>
                <a:gd name="T60" fmla="*/ 0 w 398"/>
                <a:gd name="T61" fmla="*/ 0 h 340"/>
                <a:gd name="T62" fmla="*/ 0 w 398"/>
                <a:gd name="T63" fmla="*/ 0 h 340"/>
                <a:gd name="T64" fmla="*/ 0 w 398"/>
                <a:gd name="T65" fmla="*/ 0 h 340"/>
                <a:gd name="T66" fmla="*/ 0 w 398"/>
                <a:gd name="T67" fmla="*/ 0 h 340"/>
                <a:gd name="T68" fmla="*/ 0 w 398"/>
                <a:gd name="T69" fmla="*/ 0 h 340"/>
                <a:gd name="T70" fmla="*/ 0 w 398"/>
                <a:gd name="T71" fmla="*/ 0 h 340"/>
                <a:gd name="T72" fmla="*/ 0 w 398"/>
                <a:gd name="T73" fmla="*/ 0 h 340"/>
                <a:gd name="T74" fmla="*/ 0 w 398"/>
                <a:gd name="T75" fmla="*/ 0 h 340"/>
                <a:gd name="T76" fmla="*/ 0 w 398"/>
                <a:gd name="T77" fmla="*/ 0 h 340"/>
                <a:gd name="T78" fmla="*/ 0 w 398"/>
                <a:gd name="T79" fmla="*/ 0 h 340"/>
                <a:gd name="T80" fmla="*/ 0 w 398"/>
                <a:gd name="T81" fmla="*/ 0 h 340"/>
                <a:gd name="T82" fmla="*/ 0 w 398"/>
                <a:gd name="T83" fmla="*/ 0 h 340"/>
                <a:gd name="T84" fmla="*/ 0 w 398"/>
                <a:gd name="T85" fmla="*/ 0 h 340"/>
                <a:gd name="T86" fmla="*/ 0 w 398"/>
                <a:gd name="T87" fmla="*/ 0 h 340"/>
                <a:gd name="T88" fmla="*/ 0 w 398"/>
                <a:gd name="T89" fmla="*/ 0 h 340"/>
                <a:gd name="T90" fmla="*/ 0 w 398"/>
                <a:gd name="T91" fmla="*/ 0 h 340"/>
                <a:gd name="T92" fmla="*/ 0 w 398"/>
                <a:gd name="T93" fmla="*/ 0 h 340"/>
                <a:gd name="T94" fmla="*/ 0 w 398"/>
                <a:gd name="T95" fmla="*/ 0 h 340"/>
                <a:gd name="T96" fmla="*/ 0 w 398"/>
                <a:gd name="T97" fmla="*/ 0 h 340"/>
                <a:gd name="T98" fmla="*/ 0 w 398"/>
                <a:gd name="T99" fmla="*/ 0 h 340"/>
                <a:gd name="T100" fmla="*/ 0 w 398"/>
                <a:gd name="T101" fmla="*/ 0 h 340"/>
                <a:gd name="T102" fmla="*/ 0 w 398"/>
                <a:gd name="T103" fmla="*/ 0 h 340"/>
                <a:gd name="T104" fmla="*/ 0 w 398"/>
                <a:gd name="T105" fmla="*/ 0 h 340"/>
                <a:gd name="T106" fmla="*/ 0 w 398"/>
                <a:gd name="T107" fmla="*/ 0 h 340"/>
                <a:gd name="T108" fmla="*/ 0 w 398"/>
                <a:gd name="T109" fmla="*/ 0 h 340"/>
                <a:gd name="T110" fmla="*/ 0 w 398"/>
                <a:gd name="T111" fmla="*/ 0 h 340"/>
                <a:gd name="T112" fmla="*/ 0 w 398"/>
                <a:gd name="T113" fmla="*/ 0 h 340"/>
                <a:gd name="T114" fmla="*/ 0 w 398"/>
                <a:gd name="T115" fmla="*/ 0 h 340"/>
                <a:gd name="T116" fmla="*/ 0 w 398"/>
                <a:gd name="T117" fmla="*/ 0 h 340"/>
                <a:gd name="T118" fmla="*/ 0 w 398"/>
                <a:gd name="T119" fmla="*/ 0 h 340"/>
                <a:gd name="T120" fmla="*/ 0 w 398"/>
                <a:gd name="T121" fmla="*/ 0 h 340"/>
                <a:gd name="T122" fmla="*/ 0 w 398"/>
                <a:gd name="T123" fmla="*/ 0 h 340"/>
                <a:gd name="T124" fmla="*/ 0 w 398"/>
                <a:gd name="T125" fmla="*/ 0 h 3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8"/>
                <a:gd name="T190" fmla="*/ 0 h 340"/>
                <a:gd name="T191" fmla="*/ 398 w 398"/>
                <a:gd name="T192" fmla="*/ 340 h 34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8" h="340">
                  <a:moveTo>
                    <a:pt x="52" y="42"/>
                  </a:moveTo>
                  <a:lnTo>
                    <a:pt x="53" y="38"/>
                  </a:lnTo>
                  <a:lnTo>
                    <a:pt x="54" y="35"/>
                  </a:lnTo>
                  <a:lnTo>
                    <a:pt x="54" y="33"/>
                  </a:lnTo>
                  <a:lnTo>
                    <a:pt x="54" y="31"/>
                  </a:lnTo>
                  <a:lnTo>
                    <a:pt x="56" y="25"/>
                  </a:lnTo>
                  <a:lnTo>
                    <a:pt x="58" y="21"/>
                  </a:lnTo>
                  <a:lnTo>
                    <a:pt x="60" y="20"/>
                  </a:lnTo>
                  <a:lnTo>
                    <a:pt x="60" y="19"/>
                  </a:lnTo>
                  <a:lnTo>
                    <a:pt x="62" y="18"/>
                  </a:lnTo>
                  <a:lnTo>
                    <a:pt x="63" y="17"/>
                  </a:lnTo>
                  <a:lnTo>
                    <a:pt x="64" y="15"/>
                  </a:lnTo>
                  <a:lnTo>
                    <a:pt x="65" y="13"/>
                  </a:lnTo>
                  <a:lnTo>
                    <a:pt x="67" y="12"/>
                  </a:lnTo>
                  <a:lnTo>
                    <a:pt x="69" y="12"/>
                  </a:lnTo>
                  <a:lnTo>
                    <a:pt x="72" y="9"/>
                  </a:lnTo>
                  <a:lnTo>
                    <a:pt x="73" y="7"/>
                  </a:lnTo>
                  <a:lnTo>
                    <a:pt x="77" y="6"/>
                  </a:lnTo>
                  <a:lnTo>
                    <a:pt x="81" y="3"/>
                  </a:lnTo>
                  <a:lnTo>
                    <a:pt x="84" y="3"/>
                  </a:lnTo>
                  <a:lnTo>
                    <a:pt x="86" y="3"/>
                  </a:lnTo>
                  <a:lnTo>
                    <a:pt x="88" y="1"/>
                  </a:lnTo>
                  <a:lnTo>
                    <a:pt x="91" y="0"/>
                  </a:lnTo>
                  <a:lnTo>
                    <a:pt x="97" y="1"/>
                  </a:lnTo>
                  <a:lnTo>
                    <a:pt x="104" y="3"/>
                  </a:lnTo>
                  <a:lnTo>
                    <a:pt x="105" y="3"/>
                  </a:lnTo>
                  <a:lnTo>
                    <a:pt x="108" y="3"/>
                  </a:lnTo>
                  <a:lnTo>
                    <a:pt x="109" y="2"/>
                  </a:lnTo>
                  <a:lnTo>
                    <a:pt x="111" y="2"/>
                  </a:lnTo>
                  <a:lnTo>
                    <a:pt x="112" y="3"/>
                  </a:lnTo>
                  <a:lnTo>
                    <a:pt x="113" y="6"/>
                  </a:lnTo>
                  <a:lnTo>
                    <a:pt x="115" y="5"/>
                  </a:lnTo>
                  <a:lnTo>
                    <a:pt x="119" y="5"/>
                  </a:lnTo>
                  <a:lnTo>
                    <a:pt x="122" y="5"/>
                  </a:lnTo>
                  <a:lnTo>
                    <a:pt x="124" y="7"/>
                  </a:lnTo>
                  <a:lnTo>
                    <a:pt x="125" y="9"/>
                  </a:lnTo>
                  <a:lnTo>
                    <a:pt x="125" y="11"/>
                  </a:lnTo>
                  <a:lnTo>
                    <a:pt x="127" y="13"/>
                  </a:lnTo>
                  <a:lnTo>
                    <a:pt x="128" y="15"/>
                  </a:lnTo>
                  <a:lnTo>
                    <a:pt x="128" y="19"/>
                  </a:lnTo>
                  <a:lnTo>
                    <a:pt x="128" y="22"/>
                  </a:lnTo>
                  <a:lnTo>
                    <a:pt x="131" y="24"/>
                  </a:lnTo>
                  <a:lnTo>
                    <a:pt x="132" y="26"/>
                  </a:lnTo>
                  <a:lnTo>
                    <a:pt x="132" y="30"/>
                  </a:lnTo>
                  <a:lnTo>
                    <a:pt x="131" y="32"/>
                  </a:lnTo>
                  <a:lnTo>
                    <a:pt x="132" y="34"/>
                  </a:lnTo>
                  <a:lnTo>
                    <a:pt x="132" y="36"/>
                  </a:lnTo>
                  <a:lnTo>
                    <a:pt x="132" y="37"/>
                  </a:lnTo>
                  <a:lnTo>
                    <a:pt x="131" y="40"/>
                  </a:lnTo>
                  <a:lnTo>
                    <a:pt x="132" y="43"/>
                  </a:lnTo>
                  <a:lnTo>
                    <a:pt x="131" y="46"/>
                  </a:lnTo>
                  <a:lnTo>
                    <a:pt x="128" y="48"/>
                  </a:lnTo>
                  <a:lnTo>
                    <a:pt x="127" y="49"/>
                  </a:lnTo>
                  <a:lnTo>
                    <a:pt x="125" y="52"/>
                  </a:lnTo>
                  <a:lnTo>
                    <a:pt x="124" y="53"/>
                  </a:lnTo>
                  <a:lnTo>
                    <a:pt x="122" y="54"/>
                  </a:lnTo>
                  <a:lnTo>
                    <a:pt x="120" y="56"/>
                  </a:lnTo>
                  <a:lnTo>
                    <a:pt x="116" y="58"/>
                  </a:lnTo>
                  <a:lnTo>
                    <a:pt x="112" y="60"/>
                  </a:lnTo>
                  <a:lnTo>
                    <a:pt x="112" y="59"/>
                  </a:lnTo>
                  <a:lnTo>
                    <a:pt x="112" y="58"/>
                  </a:lnTo>
                  <a:lnTo>
                    <a:pt x="112" y="57"/>
                  </a:lnTo>
                  <a:lnTo>
                    <a:pt x="108" y="57"/>
                  </a:lnTo>
                  <a:lnTo>
                    <a:pt x="103" y="58"/>
                  </a:lnTo>
                  <a:lnTo>
                    <a:pt x="101" y="58"/>
                  </a:lnTo>
                  <a:lnTo>
                    <a:pt x="100" y="58"/>
                  </a:lnTo>
                  <a:lnTo>
                    <a:pt x="99" y="58"/>
                  </a:lnTo>
                  <a:lnTo>
                    <a:pt x="98" y="59"/>
                  </a:lnTo>
                  <a:lnTo>
                    <a:pt x="96" y="58"/>
                  </a:lnTo>
                  <a:lnTo>
                    <a:pt x="95" y="58"/>
                  </a:lnTo>
                  <a:lnTo>
                    <a:pt x="93" y="58"/>
                  </a:lnTo>
                  <a:lnTo>
                    <a:pt x="92" y="59"/>
                  </a:lnTo>
                  <a:lnTo>
                    <a:pt x="90" y="59"/>
                  </a:lnTo>
                  <a:lnTo>
                    <a:pt x="89" y="58"/>
                  </a:lnTo>
                  <a:lnTo>
                    <a:pt x="87" y="59"/>
                  </a:lnTo>
                  <a:lnTo>
                    <a:pt x="86" y="60"/>
                  </a:lnTo>
                  <a:lnTo>
                    <a:pt x="81" y="60"/>
                  </a:lnTo>
                  <a:lnTo>
                    <a:pt x="77" y="60"/>
                  </a:lnTo>
                  <a:lnTo>
                    <a:pt x="72" y="59"/>
                  </a:lnTo>
                  <a:lnTo>
                    <a:pt x="68" y="56"/>
                  </a:lnTo>
                  <a:lnTo>
                    <a:pt x="64" y="55"/>
                  </a:lnTo>
                  <a:lnTo>
                    <a:pt x="58" y="54"/>
                  </a:lnTo>
                  <a:lnTo>
                    <a:pt x="57" y="55"/>
                  </a:lnTo>
                  <a:lnTo>
                    <a:pt x="56" y="55"/>
                  </a:lnTo>
                  <a:lnTo>
                    <a:pt x="55" y="54"/>
                  </a:lnTo>
                  <a:lnTo>
                    <a:pt x="54" y="52"/>
                  </a:lnTo>
                  <a:lnTo>
                    <a:pt x="54" y="49"/>
                  </a:lnTo>
                  <a:lnTo>
                    <a:pt x="54" y="47"/>
                  </a:lnTo>
                  <a:lnTo>
                    <a:pt x="52" y="45"/>
                  </a:lnTo>
                  <a:lnTo>
                    <a:pt x="52" y="42"/>
                  </a:lnTo>
                  <a:close/>
                  <a:moveTo>
                    <a:pt x="217" y="143"/>
                  </a:moveTo>
                  <a:lnTo>
                    <a:pt x="217" y="143"/>
                  </a:lnTo>
                  <a:lnTo>
                    <a:pt x="218" y="143"/>
                  </a:lnTo>
                  <a:lnTo>
                    <a:pt x="218" y="145"/>
                  </a:lnTo>
                  <a:lnTo>
                    <a:pt x="217" y="145"/>
                  </a:lnTo>
                  <a:lnTo>
                    <a:pt x="217" y="143"/>
                  </a:lnTo>
                  <a:close/>
                  <a:moveTo>
                    <a:pt x="224" y="147"/>
                  </a:moveTo>
                  <a:lnTo>
                    <a:pt x="224" y="147"/>
                  </a:lnTo>
                  <a:lnTo>
                    <a:pt x="225" y="147"/>
                  </a:lnTo>
                  <a:lnTo>
                    <a:pt x="225" y="148"/>
                  </a:lnTo>
                  <a:lnTo>
                    <a:pt x="224" y="147"/>
                  </a:lnTo>
                  <a:close/>
                  <a:moveTo>
                    <a:pt x="229" y="148"/>
                  </a:moveTo>
                  <a:lnTo>
                    <a:pt x="229" y="147"/>
                  </a:lnTo>
                  <a:lnTo>
                    <a:pt x="230" y="147"/>
                  </a:lnTo>
                  <a:lnTo>
                    <a:pt x="230" y="148"/>
                  </a:lnTo>
                  <a:lnTo>
                    <a:pt x="229" y="148"/>
                  </a:lnTo>
                  <a:close/>
                  <a:moveTo>
                    <a:pt x="232" y="154"/>
                  </a:moveTo>
                  <a:lnTo>
                    <a:pt x="236" y="154"/>
                  </a:lnTo>
                  <a:lnTo>
                    <a:pt x="240" y="156"/>
                  </a:lnTo>
                  <a:lnTo>
                    <a:pt x="241" y="158"/>
                  </a:lnTo>
                  <a:lnTo>
                    <a:pt x="242" y="160"/>
                  </a:lnTo>
                  <a:lnTo>
                    <a:pt x="241" y="160"/>
                  </a:lnTo>
                  <a:lnTo>
                    <a:pt x="237" y="158"/>
                  </a:lnTo>
                  <a:lnTo>
                    <a:pt x="232" y="154"/>
                  </a:lnTo>
                  <a:close/>
                  <a:moveTo>
                    <a:pt x="237" y="151"/>
                  </a:moveTo>
                  <a:lnTo>
                    <a:pt x="237" y="150"/>
                  </a:lnTo>
                  <a:lnTo>
                    <a:pt x="237" y="151"/>
                  </a:lnTo>
                  <a:close/>
                  <a:moveTo>
                    <a:pt x="0" y="134"/>
                  </a:moveTo>
                  <a:lnTo>
                    <a:pt x="3" y="129"/>
                  </a:lnTo>
                  <a:lnTo>
                    <a:pt x="6" y="125"/>
                  </a:lnTo>
                  <a:lnTo>
                    <a:pt x="9" y="122"/>
                  </a:lnTo>
                  <a:lnTo>
                    <a:pt x="12" y="119"/>
                  </a:lnTo>
                  <a:lnTo>
                    <a:pt x="15" y="119"/>
                  </a:lnTo>
                  <a:lnTo>
                    <a:pt x="17" y="118"/>
                  </a:lnTo>
                  <a:lnTo>
                    <a:pt x="18" y="117"/>
                  </a:lnTo>
                  <a:lnTo>
                    <a:pt x="19" y="116"/>
                  </a:lnTo>
                  <a:lnTo>
                    <a:pt x="20" y="116"/>
                  </a:lnTo>
                  <a:lnTo>
                    <a:pt x="21" y="116"/>
                  </a:lnTo>
                  <a:lnTo>
                    <a:pt x="25" y="115"/>
                  </a:lnTo>
                  <a:lnTo>
                    <a:pt x="29" y="114"/>
                  </a:lnTo>
                  <a:lnTo>
                    <a:pt x="32" y="113"/>
                  </a:lnTo>
                  <a:lnTo>
                    <a:pt x="34" y="113"/>
                  </a:lnTo>
                  <a:lnTo>
                    <a:pt x="39" y="112"/>
                  </a:lnTo>
                  <a:lnTo>
                    <a:pt x="44" y="111"/>
                  </a:lnTo>
                  <a:lnTo>
                    <a:pt x="45" y="110"/>
                  </a:lnTo>
                  <a:lnTo>
                    <a:pt x="46" y="110"/>
                  </a:lnTo>
                  <a:lnTo>
                    <a:pt x="51" y="110"/>
                  </a:lnTo>
                  <a:lnTo>
                    <a:pt x="55" y="108"/>
                  </a:lnTo>
                  <a:lnTo>
                    <a:pt x="58" y="107"/>
                  </a:lnTo>
                  <a:lnTo>
                    <a:pt x="62" y="106"/>
                  </a:lnTo>
                  <a:lnTo>
                    <a:pt x="65" y="107"/>
                  </a:lnTo>
                  <a:lnTo>
                    <a:pt x="68" y="107"/>
                  </a:lnTo>
                  <a:lnTo>
                    <a:pt x="69" y="107"/>
                  </a:lnTo>
                  <a:lnTo>
                    <a:pt x="70" y="106"/>
                  </a:lnTo>
                  <a:lnTo>
                    <a:pt x="73" y="106"/>
                  </a:lnTo>
                  <a:lnTo>
                    <a:pt x="76" y="106"/>
                  </a:lnTo>
                  <a:lnTo>
                    <a:pt x="79" y="106"/>
                  </a:lnTo>
                  <a:lnTo>
                    <a:pt x="83" y="106"/>
                  </a:lnTo>
                  <a:lnTo>
                    <a:pt x="86" y="108"/>
                  </a:lnTo>
                  <a:lnTo>
                    <a:pt x="88" y="110"/>
                  </a:lnTo>
                  <a:lnTo>
                    <a:pt x="91" y="111"/>
                  </a:lnTo>
                  <a:lnTo>
                    <a:pt x="95" y="111"/>
                  </a:lnTo>
                  <a:lnTo>
                    <a:pt x="98" y="105"/>
                  </a:lnTo>
                  <a:lnTo>
                    <a:pt x="102" y="101"/>
                  </a:lnTo>
                  <a:lnTo>
                    <a:pt x="103" y="99"/>
                  </a:lnTo>
                  <a:lnTo>
                    <a:pt x="104" y="98"/>
                  </a:lnTo>
                  <a:lnTo>
                    <a:pt x="107" y="95"/>
                  </a:lnTo>
                  <a:lnTo>
                    <a:pt x="109" y="94"/>
                  </a:lnTo>
                  <a:lnTo>
                    <a:pt x="110" y="93"/>
                  </a:lnTo>
                  <a:lnTo>
                    <a:pt x="110" y="92"/>
                  </a:lnTo>
                  <a:lnTo>
                    <a:pt x="113" y="93"/>
                  </a:lnTo>
                  <a:lnTo>
                    <a:pt x="115" y="95"/>
                  </a:lnTo>
                  <a:lnTo>
                    <a:pt x="116" y="95"/>
                  </a:lnTo>
                  <a:lnTo>
                    <a:pt x="118" y="95"/>
                  </a:lnTo>
                  <a:lnTo>
                    <a:pt x="118" y="96"/>
                  </a:lnTo>
                  <a:lnTo>
                    <a:pt x="118" y="98"/>
                  </a:lnTo>
                  <a:lnTo>
                    <a:pt x="119" y="98"/>
                  </a:lnTo>
                  <a:lnTo>
                    <a:pt x="120" y="99"/>
                  </a:lnTo>
                  <a:lnTo>
                    <a:pt x="120" y="98"/>
                  </a:lnTo>
                  <a:lnTo>
                    <a:pt x="120" y="96"/>
                  </a:lnTo>
                  <a:lnTo>
                    <a:pt x="121" y="95"/>
                  </a:lnTo>
                  <a:lnTo>
                    <a:pt x="122" y="95"/>
                  </a:lnTo>
                  <a:lnTo>
                    <a:pt x="122" y="96"/>
                  </a:lnTo>
                  <a:lnTo>
                    <a:pt x="123" y="98"/>
                  </a:lnTo>
                  <a:lnTo>
                    <a:pt x="123" y="99"/>
                  </a:lnTo>
                  <a:lnTo>
                    <a:pt x="125" y="100"/>
                  </a:lnTo>
                  <a:lnTo>
                    <a:pt x="126" y="101"/>
                  </a:lnTo>
                  <a:lnTo>
                    <a:pt x="126" y="100"/>
                  </a:lnTo>
                  <a:lnTo>
                    <a:pt x="127" y="99"/>
                  </a:lnTo>
                  <a:lnTo>
                    <a:pt x="128" y="98"/>
                  </a:lnTo>
                  <a:lnTo>
                    <a:pt x="133" y="98"/>
                  </a:lnTo>
                  <a:lnTo>
                    <a:pt x="136" y="99"/>
                  </a:lnTo>
                  <a:lnTo>
                    <a:pt x="137" y="100"/>
                  </a:lnTo>
                  <a:lnTo>
                    <a:pt x="138" y="100"/>
                  </a:lnTo>
                  <a:lnTo>
                    <a:pt x="139" y="99"/>
                  </a:lnTo>
                  <a:lnTo>
                    <a:pt x="142" y="99"/>
                  </a:lnTo>
                  <a:lnTo>
                    <a:pt x="145" y="99"/>
                  </a:lnTo>
                  <a:lnTo>
                    <a:pt x="149" y="100"/>
                  </a:lnTo>
                  <a:lnTo>
                    <a:pt x="150" y="102"/>
                  </a:lnTo>
                  <a:lnTo>
                    <a:pt x="150" y="104"/>
                  </a:lnTo>
                  <a:lnTo>
                    <a:pt x="154" y="104"/>
                  </a:lnTo>
                  <a:lnTo>
                    <a:pt x="157" y="103"/>
                  </a:lnTo>
                  <a:lnTo>
                    <a:pt x="158" y="104"/>
                  </a:lnTo>
                  <a:lnTo>
                    <a:pt x="157" y="105"/>
                  </a:lnTo>
                  <a:lnTo>
                    <a:pt x="157" y="107"/>
                  </a:lnTo>
                  <a:lnTo>
                    <a:pt x="158" y="107"/>
                  </a:lnTo>
                  <a:lnTo>
                    <a:pt x="159" y="108"/>
                  </a:lnTo>
                  <a:lnTo>
                    <a:pt x="159" y="112"/>
                  </a:lnTo>
                  <a:lnTo>
                    <a:pt x="160" y="114"/>
                  </a:lnTo>
                  <a:lnTo>
                    <a:pt x="162" y="115"/>
                  </a:lnTo>
                  <a:lnTo>
                    <a:pt x="166" y="116"/>
                  </a:lnTo>
                  <a:lnTo>
                    <a:pt x="169" y="117"/>
                  </a:lnTo>
                  <a:lnTo>
                    <a:pt x="172" y="116"/>
                  </a:lnTo>
                  <a:lnTo>
                    <a:pt x="178" y="116"/>
                  </a:lnTo>
                  <a:lnTo>
                    <a:pt x="183" y="115"/>
                  </a:lnTo>
                  <a:lnTo>
                    <a:pt x="188" y="115"/>
                  </a:lnTo>
                  <a:lnTo>
                    <a:pt x="192" y="115"/>
                  </a:lnTo>
                  <a:lnTo>
                    <a:pt x="193" y="114"/>
                  </a:lnTo>
                  <a:lnTo>
                    <a:pt x="193" y="113"/>
                  </a:lnTo>
                  <a:lnTo>
                    <a:pt x="201" y="112"/>
                  </a:lnTo>
                  <a:lnTo>
                    <a:pt x="207" y="111"/>
                  </a:lnTo>
                  <a:lnTo>
                    <a:pt x="208" y="110"/>
                  </a:lnTo>
                  <a:lnTo>
                    <a:pt x="208" y="108"/>
                  </a:lnTo>
                  <a:lnTo>
                    <a:pt x="207" y="107"/>
                  </a:lnTo>
                  <a:lnTo>
                    <a:pt x="206" y="107"/>
                  </a:lnTo>
                  <a:lnTo>
                    <a:pt x="205" y="105"/>
                  </a:lnTo>
                  <a:lnTo>
                    <a:pt x="204" y="102"/>
                  </a:lnTo>
                  <a:lnTo>
                    <a:pt x="203" y="102"/>
                  </a:lnTo>
                  <a:lnTo>
                    <a:pt x="201" y="101"/>
                  </a:lnTo>
                  <a:lnTo>
                    <a:pt x="201" y="99"/>
                  </a:lnTo>
                  <a:lnTo>
                    <a:pt x="200" y="98"/>
                  </a:lnTo>
                  <a:lnTo>
                    <a:pt x="196" y="95"/>
                  </a:lnTo>
                  <a:lnTo>
                    <a:pt x="194" y="93"/>
                  </a:lnTo>
                  <a:lnTo>
                    <a:pt x="188" y="86"/>
                  </a:lnTo>
                  <a:lnTo>
                    <a:pt x="181" y="77"/>
                  </a:lnTo>
                  <a:lnTo>
                    <a:pt x="180" y="77"/>
                  </a:lnTo>
                  <a:lnTo>
                    <a:pt x="179" y="76"/>
                  </a:lnTo>
                  <a:lnTo>
                    <a:pt x="178" y="75"/>
                  </a:lnTo>
                  <a:lnTo>
                    <a:pt x="177" y="72"/>
                  </a:lnTo>
                  <a:lnTo>
                    <a:pt x="175" y="72"/>
                  </a:lnTo>
                  <a:lnTo>
                    <a:pt x="175" y="71"/>
                  </a:lnTo>
                  <a:lnTo>
                    <a:pt x="174" y="71"/>
                  </a:lnTo>
                  <a:lnTo>
                    <a:pt x="174" y="70"/>
                  </a:lnTo>
                  <a:lnTo>
                    <a:pt x="172" y="68"/>
                  </a:lnTo>
                  <a:lnTo>
                    <a:pt x="170" y="65"/>
                  </a:lnTo>
                  <a:lnTo>
                    <a:pt x="169" y="64"/>
                  </a:lnTo>
                  <a:lnTo>
                    <a:pt x="169" y="63"/>
                  </a:lnTo>
                  <a:lnTo>
                    <a:pt x="167" y="61"/>
                  </a:lnTo>
                  <a:lnTo>
                    <a:pt x="163" y="59"/>
                  </a:lnTo>
                  <a:lnTo>
                    <a:pt x="162" y="57"/>
                  </a:lnTo>
                  <a:lnTo>
                    <a:pt x="161" y="55"/>
                  </a:lnTo>
                  <a:lnTo>
                    <a:pt x="158" y="53"/>
                  </a:lnTo>
                  <a:lnTo>
                    <a:pt x="156" y="51"/>
                  </a:lnTo>
                  <a:lnTo>
                    <a:pt x="155" y="47"/>
                  </a:lnTo>
                  <a:lnTo>
                    <a:pt x="156" y="43"/>
                  </a:lnTo>
                  <a:lnTo>
                    <a:pt x="158" y="44"/>
                  </a:lnTo>
                  <a:lnTo>
                    <a:pt x="160" y="45"/>
                  </a:lnTo>
                  <a:lnTo>
                    <a:pt x="161" y="44"/>
                  </a:lnTo>
                  <a:lnTo>
                    <a:pt x="161" y="43"/>
                  </a:lnTo>
                  <a:lnTo>
                    <a:pt x="167" y="46"/>
                  </a:lnTo>
                  <a:lnTo>
                    <a:pt x="171" y="49"/>
                  </a:lnTo>
                  <a:lnTo>
                    <a:pt x="172" y="49"/>
                  </a:lnTo>
                  <a:lnTo>
                    <a:pt x="174" y="52"/>
                  </a:lnTo>
                  <a:lnTo>
                    <a:pt x="175" y="53"/>
                  </a:lnTo>
                  <a:lnTo>
                    <a:pt x="180" y="55"/>
                  </a:lnTo>
                  <a:lnTo>
                    <a:pt x="183" y="58"/>
                  </a:lnTo>
                  <a:lnTo>
                    <a:pt x="184" y="58"/>
                  </a:lnTo>
                  <a:lnTo>
                    <a:pt x="185" y="58"/>
                  </a:lnTo>
                  <a:lnTo>
                    <a:pt x="185" y="59"/>
                  </a:lnTo>
                  <a:lnTo>
                    <a:pt x="186" y="60"/>
                  </a:lnTo>
                  <a:lnTo>
                    <a:pt x="190" y="63"/>
                  </a:lnTo>
                  <a:lnTo>
                    <a:pt x="193" y="64"/>
                  </a:lnTo>
                  <a:lnTo>
                    <a:pt x="194" y="65"/>
                  </a:lnTo>
                  <a:lnTo>
                    <a:pt x="195" y="66"/>
                  </a:lnTo>
                  <a:lnTo>
                    <a:pt x="196" y="66"/>
                  </a:lnTo>
                  <a:lnTo>
                    <a:pt x="197" y="66"/>
                  </a:lnTo>
                  <a:lnTo>
                    <a:pt x="198" y="68"/>
                  </a:lnTo>
                  <a:lnTo>
                    <a:pt x="201" y="69"/>
                  </a:lnTo>
                  <a:lnTo>
                    <a:pt x="203" y="70"/>
                  </a:lnTo>
                  <a:lnTo>
                    <a:pt x="206" y="71"/>
                  </a:lnTo>
                  <a:lnTo>
                    <a:pt x="208" y="73"/>
                  </a:lnTo>
                  <a:lnTo>
                    <a:pt x="212" y="76"/>
                  </a:lnTo>
                  <a:lnTo>
                    <a:pt x="213" y="78"/>
                  </a:lnTo>
                  <a:lnTo>
                    <a:pt x="215" y="79"/>
                  </a:lnTo>
                  <a:lnTo>
                    <a:pt x="216" y="80"/>
                  </a:lnTo>
                  <a:lnTo>
                    <a:pt x="217" y="82"/>
                  </a:lnTo>
                  <a:lnTo>
                    <a:pt x="219" y="84"/>
                  </a:lnTo>
                  <a:lnTo>
                    <a:pt x="223" y="86"/>
                  </a:lnTo>
                  <a:lnTo>
                    <a:pt x="223" y="88"/>
                  </a:lnTo>
                  <a:lnTo>
                    <a:pt x="223" y="89"/>
                  </a:lnTo>
                  <a:lnTo>
                    <a:pt x="226" y="91"/>
                  </a:lnTo>
                  <a:lnTo>
                    <a:pt x="229" y="92"/>
                  </a:lnTo>
                  <a:lnTo>
                    <a:pt x="230" y="94"/>
                  </a:lnTo>
                  <a:lnTo>
                    <a:pt x="232" y="96"/>
                  </a:lnTo>
                  <a:lnTo>
                    <a:pt x="233" y="98"/>
                  </a:lnTo>
                  <a:lnTo>
                    <a:pt x="235" y="99"/>
                  </a:lnTo>
                  <a:lnTo>
                    <a:pt x="236" y="100"/>
                  </a:lnTo>
                  <a:lnTo>
                    <a:pt x="238" y="102"/>
                  </a:lnTo>
                  <a:lnTo>
                    <a:pt x="238" y="103"/>
                  </a:lnTo>
                  <a:lnTo>
                    <a:pt x="241" y="106"/>
                  </a:lnTo>
                  <a:lnTo>
                    <a:pt x="243" y="110"/>
                  </a:lnTo>
                  <a:lnTo>
                    <a:pt x="247" y="112"/>
                  </a:lnTo>
                  <a:lnTo>
                    <a:pt x="250" y="112"/>
                  </a:lnTo>
                  <a:lnTo>
                    <a:pt x="251" y="112"/>
                  </a:lnTo>
                  <a:lnTo>
                    <a:pt x="253" y="111"/>
                  </a:lnTo>
                  <a:lnTo>
                    <a:pt x="254" y="112"/>
                  </a:lnTo>
                  <a:lnTo>
                    <a:pt x="255" y="112"/>
                  </a:lnTo>
                  <a:lnTo>
                    <a:pt x="259" y="111"/>
                  </a:lnTo>
                  <a:lnTo>
                    <a:pt x="262" y="111"/>
                  </a:lnTo>
                  <a:lnTo>
                    <a:pt x="264" y="111"/>
                  </a:lnTo>
                  <a:lnTo>
                    <a:pt x="265" y="110"/>
                  </a:lnTo>
                  <a:lnTo>
                    <a:pt x="267" y="110"/>
                  </a:lnTo>
                  <a:lnTo>
                    <a:pt x="270" y="108"/>
                  </a:lnTo>
                  <a:lnTo>
                    <a:pt x="273" y="108"/>
                  </a:lnTo>
                  <a:lnTo>
                    <a:pt x="276" y="108"/>
                  </a:lnTo>
                  <a:lnTo>
                    <a:pt x="278" y="107"/>
                  </a:lnTo>
                  <a:lnTo>
                    <a:pt x="279" y="107"/>
                  </a:lnTo>
                  <a:lnTo>
                    <a:pt x="282" y="106"/>
                  </a:lnTo>
                  <a:lnTo>
                    <a:pt x="285" y="106"/>
                  </a:lnTo>
                  <a:lnTo>
                    <a:pt x="286" y="106"/>
                  </a:lnTo>
                  <a:lnTo>
                    <a:pt x="288" y="106"/>
                  </a:lnTo>
                  <a:lnTo>
                    <a:pt x="289" y="105"/>
                  </a:lnTo>
                  <a:lnTo>
                    <a:pt x="291" y="104"/>
                  </a:lnTo>
                  <a:lnTo>
                    <a:pt x="293" y="104"/>
                  </a:lnTo>
                  <a:lnTo>
                    <a:pt x="295" y="103"/>
                  </a:lnTo>
                  <a:lnTo>
                    <a:pt x="296" y="102"/>
                  </a:lnTo>
                  <a:lnTo>
                    <a:pt x="297" y="102"/>
                  </a:lnTo>
                  <a:lnTo>
                    <a:pt x="299" y="102"/>
                  </a:lnTo>
                  <a:lnTo>
                    <a:pt x="300" y="102"/>
                  </a:lnTo>
                  <a:lnTo>
                    <a:pt x="301" y="102"/>
                  </a:lnTo>
                  <a:lnTo>
                    <a:pt x="302" y="102"/>
                  </a:lnTo>
                  <a:lnTo>
                    <a:pt x="304" y="102"/>
                  </a:lnTo>
                  <a:lnTo>
                    <a:pt x="306" y="101"/>
                  </a:lnTo>
                  <a:lnTo>
                    <a:pt x="307" y="100"/>
                  </a:lnTo>
                  <a:lnTo>
                    <a:pt x="308" y="100"/>
                  </a:lnTo>
                  <a:lnTo>
                    <a:pt x="309" y="100"/>
                  </a:lnTo>
                  <a:lnTo>
                    <a:pt x="316" y="99"/>
                  </a:lnTo>
                  <a:lnTo>
                    <a:pt x="322" y="98"/>
                  </a:lnTo>
                  <a:lnTo>
                    <a:pt x="324" y="98"/>
                  </a:lnTo>
                  <a:lnTo>
                    <a:pt x="325" y="98"/>
                  </a:lnTo>
                  <a:lnTo>
                    <a:pt x="326" y="98"/>
                  </a:lnTo>
                  <a:lnTo>
                    <a:pt x="328" y="96"/>
                  </a:lnTo>
                  <a:lnTo>
                    <a:pt x="333" y="95"/>
                  </a:lnTo>
                  <a:lnTo>
                    <a:pt x="337" y="94"/>
                  </a:lnTo>
                  <a:lnTo>
                    <a:pt x="339" y="94"/>
                  </a:lnTo>
                  <a:lnTo>
                    <a:pt x="340" y="95"/>
                  </a:lnTo>
                  <a:lnTo>
                    <a:pt x="341" y="94"/>
                  </a:lnTo>
                  <a:lnTo>
                    <a:pt x="343" y="94"/>
                  </a:lnTo>
                  <a:lnTo>
                    <a:pt x="343" y="92"/>
                  </a:lnTo>
                  <a:lnTo>
                    <a:pt x="343" y="91"/>
                  </a:lnTo>
                  <a:lnTo>
                    <a:pt x="343" y="90"/>
                  </a:lnTo>
                  <a:lnTo>
                    <a:pt x="344" y="90"/>
                  </a:lnTo>
                  <a:lnTo>
                    <a:pt x="345" y="91"/>
                  </a:lnTo>
                  <a:lnTo>
                    <a:pt x="345" y="93"/>
                  </a:lnTo>
                  <a:lnTo>
                    <a:pt x="346" y="93"/>
                  </a:lnTo>
                  <a:lnTo>
                    <a:pt x="346" y="92"/>
                  </a:lnTo>
                  <a:lnTo>
                    <a:pt x="347" y="91"/>
                  </a:lnTo>
                  <a:lnTo>
                    <a:pt x="351" y="90"/>
                  </a:lnTo>
                  <a:lnTo>
                    <a:pt x="354" y="90"/>
                  </a:lnTo>
                  <a:lnTo>
                    <a:pt x="356" y="89"/>
                  </a:lnTo>
                  <a:lnTo>
                    <a:pt x="358" y="88"/>
                  </a:lnTo>
                  <a:lnTo>
                    <a:pt x="360" y="88"/>
                  </a:lnTo>
                  <a:lnTo>
                    <a:pt x="363" y="87"/>
                  </a:lnTo>
                  <a:lnTo>
                    <a:pt x="364" y="84"/>
                  </a:lnTo>
                  <a:lnTo>
                    <a:pt x="366" y="83"/>
                  </a:lnTo>
                  <a:lnTo>
                    <a:pt x="367" y="84"/>
                  </a:lnTo>
                  <a:lnTo>
                    <a:pt x="368" y="84"/>
                  </a:lnTo>
                  <a:lnTo>
                    <a:pt x="369" y="83"/>
                  </a:lnTo>
                  <a:lnTo>
                    <a:pt x="370" y="82"/>
                  </a:lnTo>
                  <a:lnTo>
                    <a:pt x="375" y="83"/>
                  </a:lnTo>
                  <a:lnTo>
                    <a:pt x="379" y="84"/>
                  </a:lnTo>
                  <a:lnTo>
                    <a:pt x="382" y="87"/>
                  </a:lnTo>
                  <a:lnTo>
                    <a:pt x="384" y="89"/>
                  </a:lnTo>
                  <a:lnTo>
                    <a:pt x="384" y="90"/>
                  </a:lnTo>
                  <a:lnTo>
                    <a:pt x="384" y="91"/>
                  </a:lnTo>
                  <a:lnTo>
                    <a:pt x="387" y="91"/>
                  </a:lnTo>
                  <a:lnTo>
                    <a:pt x="389" y="90"/>
                  </a:lnTo>
                  <a:lnTo>
                    <a:pt x="390" y="91"/>
                  </a:lnTo>
                  <a:lnTo>
                    <a:pt x="391" y="91"/>
                  </a:lnTo>
                  <a:lnTo>
                    <a:pt x="389" y="98"/>
                  </a:lnTo>
                  <a:lnTo>
                    <a:pt x="388" y="104"/>
                  </a:lnTo>
                  <a:lnTo>
                    <a:pt x="389" y="104"/>
                  </a:lnTo>
                  <a:lnTo>
                    <a:pt x="390" y="100"/>
                  </a:lnTo>
                  <a:lnTo>
                    <a:pt x="392" y="96"/>
                  </a:lnTo>
                  <a:lnTo>
                    <a:pt x="394" y="96"/>
                  </a:lnTo>
                  <a:lnTo>
                    <a:pt x="398" y="96"/>
                  </a:lnTo>
                  <a:lnTo>
                    <a:pt x="398" y="98"/>
                  </a:lnTo>
                  <a:lnTo>
                    <a:pt x="398" y="99"/>
                  </a:lnTo>
                  <a:lnTo>
                    <a:pt x="396" y="100"/>
                  </a:lnTo>
                  <a:lnTo>
                    <a:pt x="395" y="99"/>
                  </a:lnTo>
                  <a:lnTo>
                    <a:pt x="395" y="98"/>
                  </a:lnTo>
                  <a:lnTo>
                    <a:pt x="394" y="98"/>
                  </a:lnTo>
                  <a:lnTo>
                    <a:pt x="393" y="100"/>
                  </a:lnTo>
                  <a:lnTo>
                    <a:pt x="393" y="102"/>
                  </a:lnTo>
                  <a:lnTo>
                    <a:pt x="394" y="103"/>
                  </a:lnTo>
                  <a:lnTo>
                    <a:pt x="394" y="104"/>
                  </a:lnTo>
                  <a:lnTo>
                    <a:pt x="394" y="105"/>
                  </a:lnTo>
                  <a:lnTo>
                    <a:pt x="392" y="106"/>
                  </a:lnTo>
                  <a:lnTo>
                    <a:pt x="391" y="106"/>
                  </a:lnTo>
                  <a:lnTo>
                    <a:pt x="390" y="106"/>
                  </a:lnTo>
                  <a:lnTo>
                    <a:pt x="388" y="105"/>
                  </a:lnTo>
                  <a:lnTo>
                    <a:pt x="384" y="106"/>
                  </a:lnTo>
                  <a:lnTo>
                    <a:pt x="382" y="108"/>
                  </a:lnTo>
                  <a:lnTo>
                    <a:pt x="379" y="108"/>
                  </a:lnTo>
                  <a:lnTo>
                    <a:pt x="376" y="110"/>
                  </a:lnTo>
                  <a:lnTo>
                    <a:pt x="375" y="111"/>
                  </a:lnTo>
                  <a:lnTo>
                    <a:pt x="371" y="112"/>
                  </a:lnTo>
                  <a:lnTo>
                    <a:pt x="368" y="112"/>
                  </a:lnTo>
                  <a:lnTo>
                    <a:pt x="367" y="113"/>
                  </a:lnTo>
                  <a:lnTo>
                    <a:pt x="366" y="114"/>
                  </a:lnTo>
                  <a:lnTo>
                    <a:pt x="364" y="115"/>
                  </a:lnTo>
                  <a:lnTo>
                    <a:pt x="361" y="115"/>
                  </a:lnTo>
                  <a:lnTo>
                    <a:pt x="359" y="116"/>
                  </a:lnTo>
                  <a:lnTo>
                    <a:pt x="357" y="117"/>
                  </a:lnTo>
                  <a:lnTo>
                    <a:pt x="354" y="117"/>
                  </a:lnTo>
                  <a:lnTo>
                    <a:pt x="352" y="117"/>
                  </a:lnTo>
                  <a:lnTo>
                    <a:pt x="351" y="118"/>
                  </a:lnTo>
                  <a:lnTo>
                    <a:pt x="349" y="118"/>
                  </a:lnTo>
                  <a:lnTo>
                    <a:pt x="344" y="118"/>
                  </a:lnTo>
                  <a:lnTo>
                    <a:pt x="340" y="118"/>
                  </a:lnTo>
                  <a:lnTo>
                    <a:pt x="337" y="119"/>
                  </a:lnTo>
                  <a:lnTo>
                    <a:pt x="336" y="121"/>
                  </a:lnTo>
                  <a:lnTo>
                    <a:pt x="333" y="121"/>
                  </a:lnTo>
                  <a:lnTo>
                    <a:pt x="331" y="119"/>
                  </a:lnTo>
                  <a:lnTo>
                    <a:pt x="329" y="121"/>
                  </a:lnTo>
                  <a:lnTo>
                    <a:pt x="325" y="122"/>
                  </a:lnTo>
                  <a:lnTo>
                    <a:pt x="323" y="123"/>
                  </a:lnTo>
                  <a:lnTo>
                    <a:pt x="321" y="122"/>
                  </a:lnTo>
                  <a:lnTo>
                    <a:pt x="321" y="121"/>
                  </a:lnTo>
                  <a:lnTo>
                    <a:pt x="321" y="119"/>
                  </a:lnTo>
                  <a:lnTo>
                    <a:pt x="318" y="122"/>
                  </a:lnTo>
                  <a:lnTo>
                    <a:pt x="314" y="124"/>
                  </a:lnTo>
                  <a:lnTo>
                    <a:pt x="313" y="124"/>
                  </a:lnTo>
                  <a:lnTo>
                    <a:pt x="314" y="122"/>
                  </a:lnTo>
                  <a:lnTo>
                    <a:pt x="316" y="119"/>
                  </a:lnTo>
                  <a:lnTo>
                    <a:pt x="314" y="119"/>
                  </a:lnTo>
                  <a:lnTo>
                    <a:pt x="312" y="119"/>
                  </a:lnTo>
                  <a:lnTo>
                    <a:pt x="310" y="121"/>
                  </a:lnTo>
                  <a:lnTo>
                    <a:pt x="309" y="124"/>
                  </a:lnTo>
                  <a:lnTo>
                    <a:pt x="308" y="127"/>
                  </a:lnTo>
                  <a:lnTo>
                    <a:pt x="306" y="127"/>
                  </a:lnTo>
                  <a:lnTo>
                    <a:pt x="304" y="127"/>
                  </a:lnTo>
                  <a:lnTo>
                    <a:pt x="304" y="128"/>
                  </a:lnTo>
                  <a:lnTo>
                    <a:pt x="302" y="129"/>
                  </a:lnTo>
                  <a:lnTo>
                    <a:pt x="301" y="129"/>
                  </a:lnTo>
                  <a:lnTo>
                    <a:pt x="300" y="130"/>
                  </a:lnTo>
                  <a:lnTo>
                    <a:pt x="298" y="130"/>
                  </a:lnTo>
                  <a:lnTo>
                    <a:pt x="296" y="130"/>
                  </a:lnTo>
                  <a:lnTo>
                    <a:pt x="294" y="131"/>
                  </a:lnTo>
                  <a:lnTo>
                    <a:pt x="291" y="134"/>
                  </a:lnTo>
                  <a:lnTo>
                    <a:pt x="290" y="133"/>
                  </a:lnTo>
                  <a:lnTo>
                    <a:pt x="288" y="133"/>
                  </a:lnTo>
                  <a:lnTo>
                    <a:pt x="287" y="133"/>
                  </a:lnTo>
                  <a:lnTo>
                    <a:pt x="284" y="133"/>
                  </a:lnTo>
                  <a:lnTo>
                    <a:pt x="282" y="134"/>
                  </a:lnTo>
                  <a:lnTo>
                    <a:pt x="279" y="135"/>
                  </a:lnTo>
                  <a:lnTo>
                    <a:pt x="276" y="135"/>
                  </a:lnTo>
                  <a:lnTo>
                    <a:pt x="273" y="135"/>
                  </a:lnTo>
                  <a:lnTo>
                    <a:pt x="268" y="136"/>
                  </a:lnTo>
                  <a:lnTo>
                    <a:pt x="271" y="140"/>
                  </a:lnTo>
                  <a:lnTo>
                    <a:pt x="275" y="146"/>
                  </a:lnTo>
                  <a:lnTo>
                    <a:pt x="276" y="147"/>
                  </a:lnTo>
                  <a:lnTo>
                    <a:pt x="276" y="148"/>
                  </a:lnTo>
                  <a:lnTo>
                    <a:pt x="277" y="150"/>
                  </a:lnTo>
                  <a:lnTo>
                    <a:pt x="279" y="151"/>
                  </a:lnTo>
                  <a:lnTo>
                    <a:pt x="281" y="154"/>
                  </a:lnTo>
                  <a:lnTo>
                    <a:pt x="282" y="157"/>
                  </a:lnTo>
                  <a:lnTo>
                    <a:pt x="286" y="161"/>
                  </a:lnTo>
                  <a:lnTo>
                    <a:pt x="289" y="164"/>
                  </a:lnTo>
                  <a:lnTo>
                    <a:pt x="290" y="165"/>
                  </a:lnTo>
                  <a:lnTo>
                    <a:pt x="293" y="165"/>
                  </a:lnTo>
                  <a:lnTo>
                    <a:pt x="293" y="168"/>
                  </a:lnTo>
                  <a:lnTo>
                    <a:pt x="293" y="169"/>
                  </a:lnTo>
                  <a:lnTo>
                    <a:pt x="295" y="171"/>
                  </a:lnTo>
                  <a:lnTo>
                    <a:pt x="296" y="175"/>
                  </a:lnTo>
                  <a:lnTo>
                    <a:pt x="294" y="175"/>
                  </a:lnTo>
                  <a:lnTo>
                    <a:pt x="291" y="176"/>
                  </a:lnTo>
                  <a:lnTo>
                    <a:pt x="289" y="177"/>
                  </a:lnTo>
                  <a:lnTo>
                    <a:pt x="288" y="178"/>
                  </a:lnTo>
                  <a:lnTo>
                    <a:pt x="286" y="178"/>
                  </a:lnTo>
                  <a:lnTo>
                    <a:pt x="285" y="178"/>
                  </a:lnTo>
                  <a:lnTo>
                    <a:pt x="281" y="182"/>
                  </a:lnTo>
                  <a:lnTo>
                    <a:pt x="275" y="184"/>
                  </a:lnTo>
                  <a:lnTo>
                    <a:pt x="271" y="183"/>
                  </a:lnTo>
                  <a:lnTo>
                    <a:pt x="267" y="181"/>
                  </a:lnTo>
                  <a:lnTo>
                    <a:pt x="267" y="180"/>
                  </a:lnTo>
                  <a:lnTo>
                    <a:pt x="266" y="178"/>
                  </a:lnTo>
                  <a:lnTo>
                    <a:pt x="264" y="176"/>
                  </a:lnTo>
                  <a:lnTo>
                    <a:pt x="261" y="174"/>
                  </a:lnTo>
                  <a:lnTo>
                    <a:pt x="259" y="172"/>
                  </a:lnTo>
                  <a:lnTo>
                    <a:pt x="255" y="169"/>
                  </a:lnTo>
                  <a:lnTo>
                    <a:pt x="249" y="165"/>
                  </a:lnTo>
                  <a:lnTo>
                    <a:pt x="243" y="161"/>
                  </a:lnTo>
                  <a:lnTo>
                    <a:pt x="244" y="161"/>
                  </a:lnTo>
                  <a:lnTo>
                    <a:pt x="246" y="160"/>
                  </a:lnTo>
                  <a:lnTo>
                    <a:pt x="246" y="159"/>
                  </a:lnTo>
                  <a:lnTo>
                    <a:pt x="248" y="159"/>
                  </a:lnTo>
                  <a:lnTo>
                    <a:pt x="249" y="158"/>
                  </a:lnTo>
                  <a:lnTo>
                    <a:pt x="243" y="156"/>
                  </a:lnTo>
                  <a:lnTo>
                    <a:pt x="239" y="152"/>
                  </a:lnTo>
                  <a:lnTo>
                    <a:pt x="239" y="151"/>
                  </a:lnTo>
                  <a:lnTo>
                    <a:pt x="241" y="151"/>
                  </a:lnTo>
                  <a:lnTo>
                    <a:pt x="243" y="152"/>
                  </a:lnTo>
                  <a:lnTo>
                    <a:pt x="243" y="151"/>
                  </a:lnTo>
                  <a:lnTo>
                    <a:pt x="242" y="150"/>
                  </a:lnTo>
                  <a:lnTo>
                    <a:pt x="241" y="148"/>
                  </a:lnTo>
                  <a:lnTo>
                    <a:pt x="240" y="148"/>
                  </a:lnTo>
                  <a:lnTo>
                    <a:pt x="240" y="147"/>
                  </a:lnTo>
                  <a:lnTo>
                    <a:pt x="239" y="146"/>
                  </a:lnTo>
                  <a:lnTo>
                    <a:pt x="240" y="146"/>
                  </a:lnTo>
                  <a:lnTo>
                    <a:pt x="240" y="145"/>
                  </a:lnTo>
                  <a:lnTo>
                    <a:pt x="242" y="146"/>
                  </a:lnTo>
                  <a:lnTo>
                    <a:pt x="244" y="146"/>
                  </a:lnTo>
                  <a:lnTo>
                    <a:pt x="244" y="145"/>
                  </a:lnTo>
                  <a:lnTo>
                    <a:pt x="243" y="142"/>
                  </a:lnTo>
                  <a:lnTo>
                    <a:pt x="240" y="141"/>
                  </a:lnTo>
                  <a:lnTo>
                    <a:pt x="239" y="142"/>
                  </a:lnTo>
                  <a:lnTo>
                    <a:pt x="238" y="143"/>
                  </a:lnTo>
                  <a:lnTo>
                    <a:pt x="238" y="142"/>
                  </a:lnTo>
                  <a:lnTo>
                    <a:pt x="237" y="140"/>
                  </a:lnTo>
                  <a:lnTo>
                    <a:pt x="233" y="138"/>
                  </a:lnTo>
                  <a:lnTo>
                    <a:pt x="229" y="137"/>
                  </a:lnTo>
                  <a:lnTo>
                    <a:pt x="224" y="137"/>
                  </a:lnTo>
                  <a:lnTo>
                    <a:pt x="219" y="137"/>
                  </a:lnTo>
                  <a:lnTo>
                    <a:pt x="217" y="138"/>
                  </a:lnTo>
                  <a:lnTo>
                    <a:pt x="215" y="138"/>
                  </a:lnTo>
                  <a:lnTo>
                    <a:pt x="214" y="138"/>
                  </a:lnTo>
                  <a:lnTo>
                    <a:pt x="211" y="139"/>
                  </a:lnTo>
                  <a:lnTo>
                    <a:pt x="208" y="141"/>
                  </a:lnTo>
                  <a:lnTo>
                    <a:pt x="206" y="141"/>
                  </a:lnTo>
                  <a:lnTo>
                    <a:pt x="204" y="141"/>
                  </a:lnTo>
                  <a:lnTo>
                    <a:pt x="208" y="145"/>
                  </a:lnTo>
                  <a:lnTo>
                    <a:pt x="213" y="148"/>
                  </a:lnTo>
                  <a:lnTo>
                    <a:pt x="213" y="150"/>
                  </a:lnTo>
                  <a:lnTo>
                    <a:pt x="214" y="152"/>
                  </a:lnTo>
                  <a:lnTo>
                    <a:pt x="214" y="153"/>
                  </a:lnTo>
                  <a:lnTo>
                    <a:pt x="215" y="154"/>
                  </a:lnTo>
                  <a:lnTo>
                    <a:pt x="214" y="159"/>
                  </a:lnTo>
                  <a:lnTo>
                    <a:pt x="212" y="164"/>
                  </a:lnTo>
                  <a:lnTo>
                    <a:pt x="211" y="168"/>
                  </a:lnTo>
                  <a:lnTo>
                    <a:pt x="209" y="172"/>
                  </a:lnTo>
                  <a:lnTo>
                    <a:pt x="209" y="177"/>
                  </a:lnTo>
                  <a:lnTo>
                    <a:pt x="208" y="182"/>
                  </a:lnTo>
                  <a:lnTo>
                    <a:pt x="208" y="183"/>
                  </a:lnTo>
                  <a:lnTo>
                    <a:pt x="207" y="184"/>
                  </a:lnTo>
                  <a:lnTo>
                    <a:pt x="208" y="189"/>
                  </a:lnTo>
                  <a:lnTo>
                    <a:pt x="209" y="193"/>
                  </a:lnTo>
                  <a:lnTo>
                    <a:pt x="216" y="194"/>
                  </a:lnTo>
                  <a:lnTo>
                    <a:pt x="223" y="196"/>
                  </a:lnTo>
                  <a:lnTo>
                    <a:pt x="224" y="197"/>
                  </a:lnTo>
                  <a:lnTo>
                    <a:pt x="226" y="197"/>
                  </a:lnTo>
                  <a:lnTo>
                    <a:pt x="229" y="198"/>
                  </a:lnTo>
                  <a:lnTo>
                    <a:pt x="229" y="199"/>
                  </a:lnTo>
                  <a:lnTo>
                    <a:pt x="230" y="201"/>
                  </a:lnTo>
                  <a:lnTo>
                    <a:pt x="233" y="203"/>
                  </a:lnTo>
                  <a:lnTo>
                    <a:pt x="236" y="204"/>
                  </a:lnTo>
                  <a:lnTo>
                    <a:pt x="236" y="206"/>
                  </a:lnTo>
                  <a:lnTo>
                    <a:pt x="237" y="207"/>
                  </a:lnTo>
                  <a:lnTo>
                    <a:pt x="238" y="207"/>
                  </a:lnTo>
                  <a:lnTo>
                    <a:pt x="238" y="206"/>
                  </a:lnTo>
                  <a:lnTo>
                    <a:pt x="239" y="205"/>
                  </a:lnTo>
                  <a:lnTo>
                    <a:pt x="240" y="205"/>
                  </a:lnTo>
                  <a:lnTo>
                    <a:pt x="241" y="205"/>
                  </a:lnTo>
                  <a:lnTo>
                    <a:pt x="246" y="208"/>
                  </a:lnTo>
                  <a:lnTo>
                    <a:pt x="250" y="210"/>
                  </a:lnTo>
                  <a:lnTo>
                    <a:pt x="251" y="209"/>
                  </a:lnTo>
                  <a:lnTo>
                    <a:pt x="252" y="209"/>
                  </a:lnTo>
                  <a:lnTo>
                    <a:pt x="256" y="210"/>
                  </a:lnTo>
                  <a:lnTo>
                    <a:pt x="261" y="211"/>
                  </a:lnTo>
                  <a:lnTo>
                    <a:pt x="262" y="213"/>
                  </a:lnTo>
                  <a:lnTo>
                    <a:pt x="264" y="215"/>
                  </a:lnTo>
                  <a:lnTo>
                    <a:pt x="265" y="213"/>
                  </a:lnTo>
                  <a:lnTo>
                    <a:pt x="266" y="213"/>
                  </a:lnTo>
                  <a:lnTo>
                    <a:pt x="274" y="215"/>
                  </a:lnTo>
                  <a:lnTo>
                    <a:pt x="282" y="218"/>
                  </a:lnTo>
                  <a:lnTo>
                    <a:pt x="281" y="219"/>
                  </a:lnTo>
                  <a:lnTo>
                    <a:pt x="279" y="220"/>
                  </a:lnTo>
                  <a:lnTo>
                    <a:pt x="278" y="223"/>
                  </a:lnTo>
                  <a:lnTo>
                    <a:pt x="279" y="227"/>
                  </a:lnTo>
                  <a:lnTo>
                    <a:pt x="278" y="229"/>
                  </a:lnTo>
                  <a:lnTo>
                    <a:pt x="276" y="231"/>
                  </a:lnTo>
                  <a:lnTo>
                    <a:pt x="275" y="232"/>
                  </a:lnTo>
                  <a:lnTo>
                    <a:pt x="275" y="234"/>
                  </a:lnTo>
                  <a:lnTo>
                    <a:pt x="274" y="234"/>
                  </a:lnTo>
                  <a:lnTo>
                    <a:pt x="273" y="235"/>
                  </a:lnTo>
                  <a:lnTo>
                    <a:pt x="272" y="235"/>
                  </a:lnTo>
                  <a:lnTo>
                    <a:pt x="270" y="234"/>
                  </a:lnTo>
                  <a:lnTo>
                    <a:pt x="267" y="235"/>
                  </a:lnTo>
                  <a:lnTo>
                    <a:pt x="264" y="234"/>
                  </a:lnTo>
                  <a:lnTo>
                    <a:pt x="264" y="233"/>
                  </a:lnTo>
                  <a:lnTo>
                    <a:pt x="263" y="232"/>
                  </a:lnTo>
                  <a:lnTo>
                    <a:pt x="261" y="232"/>
                  </a:lnTo>
                  <a:lnTo>
                    <a:pt x="259" y="231"/>
                  </a:lnTo>
                  <a:lnTo>
                    <a:pt x="259" y="230"/>
                  </a:lnTo>
                  <a:lnTo>
                    <a:pt x="260" y="230"/>
                  </a:lnTo>
                  <a:lnTo>
                    <a:pt x="261" y="230"/>
                  </a:lnTo>
                  <a:lnTo>
                    <a:pt x="263" y="230"/>
                  </a:lnTo>
                  <a:lnTo>
                    <a:pt x="263" y="229"/>
                  </a:lnTo>
                  <a:lnTo>
                    <a:pt x="259" y="228"/>
                  </a:lnTo>
                  <a:lnTo>
                    <a:pt x="255" y="227"/>
                  </a:lnTo>
                  <a:lnTo>
                    <a:pt x="254" y="228"/>
                  </a:lnTo>
                  <a:lnTo>
                    <a:pt x="253" y="229"/>
                  </a:lnTo>
                  <a:lnTo>
                    <a:pt x="252" y="227"/>
                  </a:lnTo>
                  <a:lnTo>
                    <a:pt x="252" y="224"/>
                  </a:lnTo>
                  <a:lnTo>
                    <a:pt x="251" y="224"/>
                  </a:lnTo>
                  <a:lnTo>
                    <a:pt x="250" y="224"/>
                  </a:lnTo>
                  <a:lnTo>
                    <a:pt x="249" y="226"/>
                  </a:lnTo>
                  <a:lnTo>
                    <a:pt x="247" y="224"/>
                  </a:lnTo>
                  <a:lnTo>
                    <a:pt x="246" y="224"/>
                  </a:lnTo>
                  <a:lnTo>
                    <a:pt x="246" y="223"/>
                  </a:lnTo>
                  <a:lnTo>
                    <a:pt x="246" y="222"/>
                  </a:lnTo>
                  <a:lnTo>
                    <a:pt x="246" y="221"/>
                  </a:lnTo>
                  <a:lnTo>
                    <a:pt x="244" y="222"/>
                  </a:lnTo>
                  <a:lnTo>
                    <a:pt x="243" y="222"/>
                  </a:lnTo>
                  <a:lnTo>
                    <a:pt x="243" y="223"/>
                  </a:lnTo>
                  <a:lnTo>
                    <a:pt x="242" y="223"/>
                  </a:lnTo>
                  <a:lnTo>
                    <a:pt x="241" y="222"/>
                  </a:lnTo>
                  <a:lnTo>
                    <a:pt x="241" y="221"/>
                  </a:lnTo>
                  <a:lnTo>
                    <a:pt x="240" y="221"/>
                  </a:lnTo>
                  <a:lnTo>
                    <a:pt x="239" y="220"/>
                  </a:lnTo>
                  <a:lnTo>
                    <a:pt x="238" y="221"/>
                  </a:lnTo>
                  <a:lnTo>
                    <a:pt x="237" y="222"/>
                  </a:lnTo>
                  <a:lnTo>
                    <a:pt x="232" y="220"/>
                  </a:lnTo>
                  <a:lnTo>
                    <a:pt x="229" y="218"/>
                  </a:lnTo>
                  <a:lnTo>
                    <a:pt x="229" y="219"/>
                  </a:lnTo>
                  <a:lnTo>
                    <a:pt x="228" y="219"/>
                  </a:lnTo>
                  <a:lnTo>
                    <a:pt x="227" y="218"/>
                  </a:lnTo>
                  <a:lnTo>
                    <a:pt x="227" y="217"/>
                  </a:lnTo>
                  <a:lnTo>
                    <a:pt x="224" y="216"/>
                  </a:lnTo>
                  <a:lnTo>
                    <a:pt x="220" y="216"/>
                  </a:lnTo>
                  <a:lnTo>
                    <a:pt x="219" y="216"/>
                  </a:lnTo>
                  <a:lnTo>
                    <a:pt x="218" y="215"/>
                  </a:lnTo>
                  <a:lnTo>
                    <a:pt x="214" y="213"/>
                  </a:lnTo>
                  <a:lnTo>
                    <a:pt x="209" y="212"/>
                  </a:lnTo>
                  <a:lnTo>
                    <a:pt x="208" y="213"/>
                  </a:lnTo>
                  <a:lnTo>
                    <a:pt x="207" y="215"/>
                  </a:lnTo>
                  <a:lnTo>
                    <a:pt x="206" y="220"/>
                  </a:lnTo>
                  <a:lnTo>
                    <a:pt x="205" y="228"/>
                  </a:lnTo>
                  <a:lnTo>
                    <a:pt x="203" y="236"/>
                  </a:lnTo>
                  <a:lnTo>
                    <a:pt x="201" y="241"/>
                  </a:lnTo>
                  <a:lnTo>
                    <a:pt x="200" y="236"/>
                  </a:lnTo>
                  <a:lnTo>
                    <a:pt x="196" y="232"/>
                  </a:lnTo>
                  <a:lnTo>
                    <a:pt x="196" y="233"/>
                  </a:lnTo>
                  <a:lnTo>
                    <a:pt x="195" y="233"/>
                  </a:lnTo>
                  <a:lnTo>
                    <a:pt x="193" y="226"/>
                  </a:lnTo>
                  <a:lnTo>
                    <a:pt x="193" y="218"/>
                  </a:lnTo>
                  <a:lnTo>
                    <a:pt x="192" y="216"/>
                  </a:lnTo>
                  <a:lnTo>
                    <a:pt x="191" y="213"/>
                  </a:lnTo>
                  <a:lnTo>
                    <a:pt x="190" y="204"/>
                  </a:lnTo>
                  <a:lnTo>
                    <a:pt x="189" y="193"/>
                  </a:lnTo>
                  <a:lnTo>
                    <a:pt x="189" y="192"/>
                  </a:lnTo>
                  <a:lnTo>
                    <a:pt x="188" y="192"/>
                  </a:lnTo>
                  <a:lnTo>
                    <a:pt x="188" y="186"/>
                  </a:lnTo>
                  <a:lnTo>
                    <a:pt x="188" y="180"/>
                  </a:lnTo>
                  <a:lnTo>
                    <a:pt x="186" y="178"/>
                  </a:lnTo>
                  <a:lnTo>
                    <a:pt x="186" y="173"/>
                  </a:lnTo>
                  <a:lnTo>
                    <a:pt x="185" y="168"/>
                  </a:lnTo>
                  <a:lnTo>
                    <a:pt x="186" y="164"/>
                  </a:lnTo>
                  <a:lnTo>
                    <a:pt x="186" y="161"/>
                  </a:lnTo>
                  <a:lnTo>
                    <a:pt x="186" y="160"/>
                  </a:lnTo>
                  <a:lnTo>
                    <a:pt x="186" y="156"/>
                  </a:lnTo>
                  <a:lnTo>
                    <a:pt x="188" y="151"/>
                  </a:lnTo>
                  <a:lnTo>
                    <a:pt x="188" y="148"/>
                  </a:lnTo>
                  <a:lnTo>
                    <a:pt x="189" y="143"/>
                  </a:lnTo>
                  <a:lnTo>
                    <a:pt x="188" y="143"/>
                  </a:lnTo>
                  <a:lnTo>
                    <a:pt x="186" y="142"/>
                  </a:lnTo>
                  <a:lnTo>
                    <a:pt x="183" y="143"/>
                  </a:lnTo>
                  <a:lnTo>
                    <a:pt x="179" y="142"/>
                  </a:lnTo>
                  <a:lnTo>
                    <a:pt x="177" y="143"/>
                  </a:lnTo>
                  <a:lnTo>
                    <a:pt x="172" y="143"/>
                  </a:lnTo>
                  <a:lnTo>
                    <a:pt x="170" y="145"/>
                  </a:lnTo>
                  <a:lnTo>
                    <a:pt x="169" y="146"/>
                  </a:lnTo>
                  <a:lnTo>
                    <a:pt x="167" y="146"/>
                  </a:lnTo>
                  <a:lnTo>
                    <a:pt x="166" y="145"/>
                  </a:lnTo>
                  <a:lnTo>
                    <a:pt x="162" y="146"/>
                  </a:lnTo>
                  <a:lnTo>
                    <a:pt x="159" y="147"/>
                  </a:lnTo>
                  <a:lnTo>
                    <a:pt x="158" y="154"/>
                  </a:lnTo>
                  <a:lnTo>
                    <a:pt x="156" y="163"/>
                  </a:lnTo>
                  <a:lnTo>
                    <a:pt x="153" y="172"/>
                  </a:lnTo>
                  <a:lnTo>
                    <a:pt x="149" y="178"/>
                  </a:lnTo>
                  <a:lnTo>
                    <a:pt x="148" y="180"/>
                  </a:lnTo>
                  <a:lnTo>
                    <a:pt x="146" y="181"/>
                  </a:lnTo>
                  <a:lnTo>
                    <a:pt x="144" y="184"/>
                  </a:lnTo>
                  <a:lnTo>
                    <a:pt x="140" y="187"/>
                  </a:lnTo>
                  <a:lnTo>
                    <a:pt x="139" y="188"/>
                  </a:lnTo>
                  <a:lnTo>
                    <a:pt x="138" y="188"/>
                  </a:lnTo>
                  <a:lnTo>
                    <a:pt x="136" y="193"/>
                  </a:lnTo>
                  <a:lnTo>
                    <a:pt x="134" y="196"/>
                  </a:lnTo>
                  <a:lnTo>
                    <a:pt x="133" y="197"/>
                  </a:lnTo>
                  <a:lnTo>
                    <a:pt x="131" y="198"/>
                  </a:lnTo>
                  <a:lnTo>
                    <a:pt x="128" y="201"/>
                  </a:lnTo>
                  <a:lnTo>
                    <a:pt x="126" y="205"/>
                  </a:lnTo>
                  <a:lnTo>
                    <a:pt x="125" y="206"/>
                  </a:lnTo>
                  <a:lnTo>
                    <a:pt x="124" y="206"/>
                  </a:lnTo>
                  <a:lnTo>
                    <a:pt x="122" y="208"/>
                  </a:lnTo>
                  <a:lnTo>
                    <a:pt x="121" y="210"/>
                  </a:lnTo>
                  <a:lnTo>
                    <a:pt x="122" y="211"/>
                  </a:lnTo>
                  <a:lnTo>
                    <a:pt x="122" y="212"/>
                  </a:lnTo>
                  <a:lnTo>
                    <a:pt x="127" y="213"/>
                  </a:lnTo>
                  <a:lnTo>
                    <a:pt x="133" y="215"/>
                  </a:lnTo>
                  <a:lnTo>
                    <a:pt x="136" y="217"/>
                  </a:lnTo>
                  <a:lnTo>
                    <a:pt x="140" y="219"/>
                  </a:lnTo>
                  <a:lnTo>
                    <a:pt x="145" y="220"/>
                  </a:lnTo>
                  <a:lnTo>
                    <a:pt x="148" y="221"/>
                  </a:lnTo>
                  <a:lnTo>
                    <a:pt x="150" y="221"/>
                  </a:lnTo>
                  <a:lnTo>
                    <a:pt x="154" y="222"/>
                  </a:lnTo>
                  <a:lnTo>
                    <a:pt x="154" y="223"/>
                  </a:lnTo>
                  <a:lnTo>
                    <a:pt x="155" y="224"/>
                  </a:lnTo>
                  <a:lnTo>
                    <a:pt x="156" y="224"/>
                  </a:lnTo>
                  <a:lnTo>
                    <a:pt x="158" y="226"/>
                  </a:lnTo>
                  <a:lnTo>
                    <a:pt x="161" y="227"/>
                  </a:lnTo>
                  <a:lnTo>
                    <a:pt x="165" y="229"/>
                  </a:lnTo>
                  <a:lnTo>
                    <a:pt x="168" y="230"/>
                  </a:lnTo>
                  <a:lnTo>
                    <a:pt x="170" y="232"/>
                  </a:lnTo>
                  <a:lnTo>
                    <a:pt x="170" y="233"/>
                  </a:lnTo>
                  <a:lnTo>
                    <a:pt x="171" y="233"/>
                  </a:lnTo>
                  <a:lnTo>
                    <a:pt x="174" y="235"/>
                  </a:lnTo>
                  <a:lnTo>
                    <a:pt x="178" y="238"/>
                  </a:lnTo>
                  <a:lnTo>
                    <a:pt x="178" y="239"/>
                  </a:lnTo>
                  <a:lnTo>
                    <a:pt x="179" y="240"/>
                  </a:lnTo>
                  <a:lnTo>
                    <a:pt x="180" y="241"/>
                  </a:lnTo>
                  <a:lnTo>
                    <a:pt x="181" y="241"/>
                  </a:lnTo>
                  <a:lnTo>
                    <a:pt x="183" y="243"/>
                  </a:lnTo>
                  <a:lnTo>
                    <a:pt x="185" y="245"/>
                  </a:lnTo>
                  <a:lnTo>
                    <a:pt x="186" y="246"/>
                  </a:lnTo>
                  <a:lnTo>
                    <a:pt x="188" y="247"/>
                  </a:lnTo>
                  <a:lnTo>
                    <a:pt x="190" y="250"/>
                  </a:lnTo>
                  <a:lnTo>
                    <a:pt x="192" y="252"/>
                  </a:lnTo>
                  <a:lnTo>
                    <a:pt x="194" y="254"/>
                  </a:lnTo>
                  <a:lnTo>
                    <a:pt x="195" y="255"/>
                  </a:lnTo>
                  <a:lnTo>
                    <a:pt x="197" y="257"/>
                  </a:lnTo>
                  <a:lnTo>
                    <a:pt x="201" y="258"/>
                  </a:lnTo>
                  <a:lnTo>
                    <a:pt x="204" y="263"/>
                  </a:lnTo>
                  <a:lnTo>
                    <a:pt x="207" y="266"/>
                  </a:lnTo>
                  <a:lnTo>
                    <a:pt x="208" y="267"/>
                  </a:lnTo>
                  <a:lnTo>
                    <a:pt x="209" y="267"/>
                  </a:lnTo>
                  <a:lnTo>
                    <a:pt x="209" y="268"/>
                  </a:lnTo>
                  <a:lnTo>
                    <a:pt x="209" y="269"/>
                  </a:lnTo>
                  <a:lnTo>
                    <a:pt x="213" y="271"/>
                  </a:lnTo>
                  <a:lnTo>
                    <a:pt x="216" y="273"/>
                  </a:lnTo>
                  <a:lnTo>
                    <a:pt x="218" y="275"/>
                  </a:lnTo>
                  <a:lnTo>
                    <a:pt x="219" y="276"/>
                  </a:lnTo>
                  <a:lnTo>
                    <a:pt x="221" y="278"/>
                  </a:lnTo>
                  <a:lnTo>
                    <a:pt x="224" y="280"/>
                  </a:lnTo>
                  <a:lnTo>
                    <a:pt x="226" y="281"/>
                  </a:lnTo>
                  <a:lnTo>
                    <a:pt x="227" y="283"/>
                  </a:lnTo>
                  <a:lnTo>
                    <a:pt x="230" y="286"/>
                  </a:lnTo>
                  <a:lnTo>
                    <a:pt x="233" y="288"/>
                  </a:lnTo>
                  <a:lnTo>
                    <a:pt x="233" y="289"/>
                  </a:lnTo>
                  <a:lnTo>
                    <a:pt x="235" y="290"/>
                  </a:lnTo>
                  <a:lnTo>
                    <a:pt x="236" y="291"/>
                  </a:lnTo>
                  <a:lnTo>
                    <a:pt x="237" y="291"/>
                  </a:lnTo>
                  <a:lnTo>
                    <a:pt x="238" y="293"/>
                  </a:lnTo>
                  <a:lnTo>
                    <a:pt x="240" y="294"/>
                  </a:lnTo>
                  <a:lnTo>
                    <a:pt x="241" y="296"/>
                  </a:lnTo>
                  <a:lnTo>
                    <a:pt x="243" y="297"/>
                  </a:lnTo>
                  <a:lnTo>
                    <a:pt x="246" y="299"/>
                  </a:lnTo>
                  <a:lnTo>
                    <a:pt x="247" y="301"/>
                  </a:lnTo>
                  <a:lnTo>
                    <a:pt x="250" y="302"/>
                  </a:lnTo>
                  <a:lnTo>
                    <a:pt x="252" y="305"/>
                  </a:lnTo>
                  <a:lnTo>
                    <a:pt x="253" y="308"/>
                  </a:lnTo>
                  <a:lnTo>
                    <a:pt x="254" y="311"/>
                  </a:lnTo>
                  <a:lnTo>
                    <a:pt x="252" y="313"/>
                  </a:lnTo>
                  <a:lnTo>
                    <a:pt x="253" y="316"/>
                  </a:lnTo>
                  <a:lnTo>
                    <a:pt x="256" y="320"/>
                  </a:lnTo>
                  <a:lnTo>
                    <a:pt x="259" y="322"/>
                  </a:lnTo>
                  <a:lnTo>
                    <a:pt x="259" y="323"/>
                  </a:lnTo>
                  <a:lnTo>
                    <a:pt x="254" y="321"/>
                  </a:lnTo>
                  <a:lnTo>
                    <a:pt x="252" y="319"/>
                  </a:lnTo>
                  <a:lnTo>
                    <a:pt x="249" y="320"/>
                  </a:lnTo>
                  <a:lnTo>
                    <a:pt x="246" y="321"/>
                  </a:lnTo>
                  <a:lnTo>
                    <a:pt x="246" y="322"/>
                  </a:lnTo>
                  <a:lnTo>
                    <a:pt x="246" y="323"/>
                  </a:lnTo>
                  <a:lnTo>
                    <a:pt x="247" y="324"/>
                  </a:lnTo>
                  <a:lnTo>
                    <a:pt x="248" y="324"/>
                  </a:lnTo>
                  <a:lnTo>
                    <a:pt x="248" y="325"/>
                  </a:lnTo>
                  <a:lnTo>
                    <a:pt x="247" y="325"/>
                  </a:lnTo>
                  <a:lnTo>
                    <a:pt x="246" y="325"/>
                  </a:lnTo>
                  <a:lnTo>
                    <a:pt x="244" y="325"/>
                  </a:lnTo>
                  <a:lnTo>
                    <a:pt x="243" y="329"/>
                  </a:lnTo>
                  <a:lnTo>
                    <a:pt x="243" y="332"/>
                  </a:lnTo>
                  <a:lnTo>
                    <a:pt x="240" y="335"/>
                  </a:lnTo>
                  <a:lnTo>
                    <a:pt x="236" y="337"/>
                  </a:lnTo>
                  <a:lnTo>
                    <a:pt x="233" y="337"/>
                  </a:lnTo>
                  <a:lnTo>
                    <a:pt x="231" y="338"/>
                  </a:lnTo>
                  <a:lnTo>
                    <a:pt x="230" y="339"/>
                  </a:lnTo>
                  <a:lnTo>
                    <a:pt x="229" y="340"/>
                  </a:lnTo>
                  <a:lnTo>
                    <a:pt x="224" y="339"/>
                  </a:lnTo>
                  <a:lnTo>
                    <a:pt x="219" y="337"/>
                  </a:lnTo>
                  <a:lnTo>
                    <a:pt x="213" y="336"/>
                  </a:lnTo>
                  <a:lnTo>
                    <a:pt x="206" y="334"/>
                  </a:lnTo>
                  <a:lnTo>
                    <a:pt x="205" y="331"/>
                  </a:lnTo>
                  <a:lnTo>
                    <a:pt x="203" y="328"/>
                  </a:lnTo>
                  <a:lnTo>
                    <a:pt x="200" y="327"/>
                  </a:lnTo>
                  <a:lnTo>
                    <a:pt x="195" y="326"/>
                  </a:lnTo>
                  <a:lnTo>
                    <a:pt x="194" y="324"/>
                  </a:lnTo>
                  <a:lnTo>
                    <a:pt x="193" y="323"/>
                  </a:lnTo>
                  <a:lnTo>
                    <a:pt x="190" y="321"/>
                  </a:lnTo>
                  <a:lnTo>
                    <a:pt x="185" y="319"/>
                  </a:lnTo>
                  <a:lnTo>
                    <a:pt x="183" y="316"/>
                  </a:lnTo>
                  <a:lnTo>
                    <a:pt x="181" y="314"/>
                  </a:lnTo>
                  <a:lnTo>
                    <a:pt x="178" y="312"/>
                  </a:lnTo>
                  <a:lnTo>
                    <a:pt x="173" y="310"/>
                  </a:lnTo>
                  <a:lnTo>
                    <a:pt x="173" y="309"/>
                  </a:lnTo>
                  <a:lnTo>
                    <a:pt x="172" y="308"/>
                  </a:lnTo>
                  <a:lnTo>
                    <a:pt x="170" y="306"/>
                  </a:lnTo>
                  <a:lnTo>
                    <a:pt x="168" y="305"/>
                  </a:lnTo>
                  <a:lnTo>
                    <a:pt x="166" y="304"/>
                  </a:lnTo>
                  <a:lnTo>
                    <a:pt x="165" y="302"/>
                  </a:lnTo>
                  <a:lnTo>
                    <a:pt x="161" y="301"/>
                  </a:lnTo>
                  <a:lnTo>
                    <a:pt x="158" y="300"/>
                  </a:lnTo>
                  <a:lnTo>
                    <a:pt x="158" y="299"/>
                  </a:lnTo>
                  <a:lnTo>
                    <a:pt x="157" y="298"/>
                  </a:lnTo>
                  <a:lnTo>
                    <a:pt x="156" y="297"/>
                  </a:lnTo>
                  <a:lnTo>
                    <a:pt x="155" y="297"/>
                  </a:lnTo>
                  <a:lnTo>
                    <a:pt x="153" y="294"/>
                  </a:lnTo>
                  <a:lnTo>
                    <a:pt x="149" y="293"/>
                  </a:lnTo>
                  <a:lnTo>
                    <a:pt x="149" y="291"/>
                  </a:lnTo>
                  <a:lnTo>
                    <a:pt x="148" y="290"/>
                  </a:lnTo>
                  <a:lnTo>
                    <a:pt x="146" y="288"/>
                  </a:lnTo>
                  <a:lnTo>
                    <a:pt x="143" y="286"/>
                  </a:lnTo>
                  <a:lnTo>
                    <a:pt x="142" y="285"/>
                  </a:lnTo>
                  <a:lnTo>
                    <a:pt x="140" y="282"/>
                  </a:lnTo>
                  <a:lnTo>
                    <a:pt x="130" y="276"/>
                  </a:lnTo>
                  <a:lnTo>
                    <a:pt x="121" y="268"/>
                  </a:lnTo>
                  <a:lnTo>
                    <a:pt x="119" y="265"/>
                  </a:lnTo>
                  <a:lnTo>
                    <a:pt x="118" y="262"/>
                  </a:lnTo>
                  <a:lnTo>
                    <a:pt x="115" y="259"/>
                  </a:lnTo>
                  <a:lnTo>
                    <a:pt x="113" y="258"/>
                  </a:lnTo>
                  <a:lnTo>
                    <a:pt x="113" y="257"/>
                  </a:lnTo>
                  <a:lnTo>
                    <a:pt x="113" y="256"/>
                  </a:lnTo>
                  <a:lnTo>
                    <a:pt x="107" y="250"/>
                  </a:lnTo>
                  <a:lnTo>
                    <a:pt x="99" y="244"/>
                  </a:lnTo>
                  <a:lnTo>
                    <a:pt x="95" y="240"/>
                  </a:lnTo>
                  <a:lnTo>
                    <a:pt x="88" y="234"/>
                  </a:lnTo>
                  <a:lnTo>
                    <a:pt x="86" y="234"/>
                  </a:lnTo>
                  <a:lnTo>
                    <a:pt x="83" y="234"/>
                  </a:lnTo>
                  <a:lnTo>
                    <a:pt x="81" y="234"/>
                  </a:lnTo>
                  <a:lnTo>
                    <a:pt x="80" y="235"/>
                  </a:lnTo>
                  <a:lnTo>
                    <a:pt x="78" y="234"/>
                  </a:lnTo>
                  <a:lnTo>
                    <a:pt x="76" y="234"/>
                  </a:lnTo>
                  <a:lnTo>
                    <a:pt x="75" y="234"/>
                  </a:lnTo>
                  <a:lnTo>
                    <a:pt x="74" y="235"/>
                  </a:lnTo>
                  <a:lnTo>
                    <a:pt x="73" y="234"/>
                  </a:lnTo>
                  <a:lnTo>
                    <a:pt x="70" y="234"/>
                  </a:lnTo>
                  <a:lnTo>
                    <a:pt x="68" y="230"/>
                  </a:lnTo>
                  <a:lnTo>
                    <a:pt x="67" y="227"/>
                  </a:lnTo>
                  <a:lnTo>
                    <a:pt x="67" y="224"/>
                  </a:lnTo>
                  <a:lnTo>
                    <a:pt x="66" y="222"/>
                  </a:lnTo>
                  <a:lnTo>
                    <a:pt x="65" y="221"/>
                  </a:lnTo>
                  <a:lnTo>
                    <a:pt x="64" y="220"/>
                  </a:lnTo>
                  <a:lnTo>
                    <a:pt x="64" y="219"/>
                  </a:lnTo>
                  <a:lnTo>
                    <a:pt x="63" y="218"/>
                  </a:lnTo>
                  <a:lnTo>
                    <a:pt x="63" y="217"/>
                  </a:lnTo>
                  <a:lnTo>
                    <a:pt x="62" y="216"/>
                  </a:lnTo>
                  <a:lnTo>
                    <a:pt x="61" y="215"/>
                  </a:lnTo>
                  <a:lnTo>
                    <a:pt x="61" y="212"/>
                  </a:lnTo>
                  <a:lnTo>
                    <a:pt x="60" y="211"/>
                  </a:lnTo>
                  <a:lnTo>
                    <a:pt x="58" y="210"/>
                  </a:lnTo>
                  <a:lnTo>
                    <a:pt x="56" y="208"/>
                  </a:lnTo>
                  <a:lnTo>
                    <a:pt x="55" y="205"/>
                  </a:lnTo>
                  <a:lnTo>
                    <a:pt x="55" y="201"/>
                  </a:lnTo>
                  <a:lnTo>
                    <a:pt x="56" y="199"/>
                  </a:lnTo>
                  <a:lnTo>
                    <a:pt x="56" y="198"/>
                  </a:lnTo>
                  <a:lnTo>
                    <a:pt x="56" y="196"/>
                  </a:lnTo>
                  <a:lnTo>
                    <a:pt x="57" y="192"/>
                  </a:lnTo>
                  <a:lnTo>
                    <a:pt x="58" y="187"/>
                  </a:lnTo>
                  <a:lnTo>
                    <a:pt x="57" y="184"/>
                  </a:lnTo>
                  <a:lnTo>
                    <a:pt x="56" y="181"/>
                  </a:lnTo>
                  <a:lnTo>
                    <a:pt x="55" y="180"/>
                  </a:lnTo>
                  <a:lnTo>
                    <a:pt x="54" y="178"/>
                  </a:lnTo>
                  <a:lnTo>
                    <a:pt x="55" y="176"/>
                  </a:lnTo>
                  <a:lnTo>
                    <a:pt x="57" y="175"/>
                  </a:lnTo>
                  <a:lnTo>
                    <a:pt x="58" y="170"/>
                  </a:lnTo>
                  <a:lnTo>
                    <a:pt x="58" y="164"/>
                  </a:lnTo>
                  <a:lnTo>
                    <a:pt x="60" y="160"/>
                  </a:lnTo>
                  <a:lnTo>
                    <a:pt x="62" y="157"/>
                  </a:lnTo>
                  <a:lnTo>
                    <a:pt x="63" y="156"/>
                  </a:lnTo>
                  <a:lnTo>
                    <a:pt x="63" y="153"/>
                  </a:lnTo>
                  <a:lnTo>
                    <a:pt x="64" y="152"/>
                  </a:lnTo>
                  <a:lnTo>
                    <a:pt x="66" y="151"/>
                  </a:lnTo>
                  <a:lnTo>
                    <a:pt x="68" y="148"/>
                  </a:lnTo>
                  <a:lnTo>
                    <a:pt x="70" y="145"/>
                  </a:lnTo>
                  <a:lnTo>
                    <a:pt x="72" y="145"/>
                  </a:lnTo>
                  <a:lnTo>
                    <a:pt x="73" y="145"/>
                  </a:lnTo>
                  <a:lnTo>
                    <a:pt x="76" y="141"/>
                  </a:lnTo>
                  <a:lnTo>
                    <a:pt x="79" y="139"/>
                  </a:lnTo>
                  <a:lnTo>
                    <a:pt x="79" y="138"/>
                  </a:lnTo>
                  <a:lnTo>
                    <a:pt x="73" y="136"/>
                  </a:lnTo>
                  <a:lnTo>
                    <a:pt x="67" y="135"/>
                  </a:lnTo>
                  <a:lnTo>
                    <a:pt x="66" y="136"/>
                  </a:lnTo>
                  <a:lnTo>
                    <a:pt x="65" y="136"/>
                  </a:lnTo>
                  <a:lnTo>
                    <a:pt x="61" y="136"/>
                  </a:lnTo>
                  <a:lnTo>
                    <a:pt x="57" y="136"/>
                  </a:lnTo>
                  <a:lnTo>
                    <a:pt x="54" y="136"/>
                  </a:lnTo>
                  <a:lnTo>
                    <a:pt x="52" y="136"/>
                  </a:lnTo>
                  <a:lnTo>
                    <a:pt x="52" y="137"/>
                  </a:lnTo>
                  <a:lnTo>
                    <a:pt x="51" y="137"/>
                  </a:lnTo>
                  <a:lnTo>
                    <a:pt x="50" y="137"/>
                  </a:lnTo>
                  <a:lnTo>
                    <a:pt x="49" y="137"/>
                  </a:lnTo>
                  <a:lnTo>
                    <a:pt x="45" y="137"/>
                  </a:lnTo>
                  <a:lnTo>
                    <a:pt x="42" y="138"/>
                  </a:lnTo>
                  <a:lnTo>
                    <a:pt x="41" y="139"/>
                  </a:lnTo>
                  <a:lnTo>
                    <a:pt x="40" y="139"/>
                  </a:lnTo>
                  <a:lnTo>
                    <a:pt x="37" y="139"/>
                  </a:lnTo>
                  <a:lnTo>
                    <a:pt x="33" y="139"/>
                  </a:lnTo>
                  <a:lnTo>
                    <a:pt x="31" y="140"/>
                  </a:lnTo>
                  <a:lnTo>
                    <a:pt x="29" y="141"/>
                  </a:lnTo>
                  <a:lnTo>
                    <a:pt x="21" y="141"/>
                  </a:lnTo>
                  <a:lnTo>
                    <a:pt x="15" y="143"/>
                  </a:lnTo>
                  <a:lnTo>
                    <a:pt x="15" y="145"/>
                  </a:lnTo>
                  <a:lnTo>
                    <a:pt x="16" y="147"/>
                  </a:lnTo>
                  <a:lnTo>
                    <a:pt x="17" y="149"/>
                  </a:lnTo>
                  <a:lnTo>
                    <a:pt x="16" y="150"/>
                  </a:lnTo>
                  <a:lnTo>
                    <a:pt x="14" y="150"/>
                  </a:lnTo>
                  <a:lnTo>
                    <a:pt x="12" y="151"/>
                  </a:lnTo>
                  <a:lnTo>
                    <a:pt x="10" y="152"/>
                  </a:lnTo>
                  <a:lnTo>
                    <a:pt x="6" y="151"/>
                  </a:lnTo>
                  <a:lnTo>
                    <a:pt x="3" y="149"/>
                  </a:lnTo>
                  <a:lnTo>
                    <a:pt x="2" y="148"/>
                  </a:lnTo>
                  <a:lnTo>
                    <a:pt x="0" y="146"/>
                  </a:lnTo>
                  <a:lnTo>
                    <a:pt x="2" y="140"/>
                  </a:lnTo>
                  <a:lnTo>
                    <a:pt x="0" y="134"/>
                  </a:lnTo>
                  <a:close/>
                </a:path>
              </a:pathLst>
            </a:custGeom>
            <a:solidFill>
              <a:srgbClr val="2C5882"/>
            </a:solidFill>
            <a:ln w="9525">
              <a:noFill/>
              <a:round/>
            </a:ln>
          </p:spPr>
          <p:txBody>
            <a:bodyPr/>
            <a:lstStyle/>
            <a:p>
              <a:endParaRPr lang="zh-CN" altLang="en-US"/>
            </a:p>
          </p:txBody>
        </p:sp>
        <p:sp>
          <p:nvSpPr>
            <p:cNvPr id="50199" name="Freeform 69"/>
            <p:cNvSpPr>
              <a:spLocks noEditPoints="1"/>
            </p:cNvSpPr>
            <p:nvPr/>
          </p:nvSpPr>
          <p:spPr bwMode="auto">
            <a:xfrm>
              <a:off x="1114" y="409"/>
              <a:ext cx="130" cy="136"/>
            </a:xfrm>
            <a:custGeom>
              <a:avLst/>
              <a:gdLst>
                <a:gd name="T0" fmla="*/ 1 w 388"/>
                <a:gd name="T1" fmla="*/ 0 h 407"/>
                <a:gd name="T2" fmla="*/ 0 w 388"/>
                <a:gd name="T3" fmla="*/ 0 h 407"/>
                <a:gd name="T4" fmla="*/ 1 w 388"/>
                <a:gd name="T5" fmla="*/ 0 h 407"/>
                <a:gd name="T6" fmla="*/ 0 w 388"/>
                <a:gd name="T7" fmla="*/ 0 h 407"/>
                <a:gd name="T8" fmla="*/ 0 w 388"/>
                <a:gd name="T9" fmla="*/ 0 h 407"/>
                <a:gd name="T10" fmla="*/ 0 w 388"/>
                <a:gd name="T11" fmla="*/ 0 h 407"/>
                <a:gd name="T12" fmla="*/ 0 w 388"/>
                <a:gd name="T13" fmla="*/ 0 h 407"/>
                <a:gd name="T14" fmla="*/ 0 w 388"/>
                <a:gd name="T15" fmla="*/ 0 h 407"/>
                <a:gd name="T16" fmla="*/ 0 w 388"/>
                <a:gd name="T17" fmla="*/ 0 h 407"/>
                <a:gd name="T18" fmla="*/ 0 w 388"/>
                <a:gd name="T19" fmla="*/ 0 h 407"/>
                <a:gd name="T20" fmla="*/ 0 w 388"/>
                <a:gd name="T21" fmla="*/ 0 h 407"/>
                <a:gd name="T22" fmla="*/ 0 w 388"/>
                <a:gd name="T23" fmla="*/ 0 h 407"/>
                <a:gd name="T24" fmla="*/ 0 w 388"/>
                <a:gd name="T25" fmla="*/ 0 h 407"/>
                <a:gd name="T26" fmla="*/ 0 w 388"/>
                <a:gd name="T27" fmla="*/ 0 h 407"/>
                <a:gd name="T28" fmla="*/ 0 w 388"/>
                <a:gd name="T29" fmla="*/ 0 h 407"/>
                <a:gd name="T30" fmla="*/ 0 w 388"/>
                <a:gd name="T31" fmla="*/ 0 h 407"/>
                <a:gd name="T32" fmla="*/ 0 w 388"/>
                <a:gd name="T33" fmla="*/ 0 h 407"/>
                <a:gd name="T34" fmla="*/ 0 w 388"/>
                <a:gd name="T35" fmla="*/ 0 h 407"/>
                <a:gd name="T36" fmla="*/ 0 w 388"/>
                <a:gd name="T37" fmla="*/ 0 h 407"/>
                <a:gd name="T38" fmla="*/ 0 w 388"/>
                <a:gd name="T39" fmla="*/ 0 h 407"/>
                <a:gd name="T40" fmla="*/ 0 w 388"/>
                <a:gd name="T41" fmla="*/ 0 h 407"/>
                <a:gd name="T42" fmla="*/ 0 w 388"/>
                <a:gd name="T43" fmla="*/ 0 h 407"/>
                <a:gd name="T44" fmla="*/ 0 w 388"/>
                <a:gd name="T45" fmla="*/ 0 h 407"/>
                <a:gd name="T46" fmla="*/ 0 w 388"/>
                <a:gd name="T47" fmla="*/ 0 h 407"/>
                <a:gd name="T48" fmla="*/ 0 w 388"/>
                <a:gd name="T49" fmla="*/ 0 h 407"/>
                <a:gd name="T50" fmla="*/ 0 w 388"/>
                <a:gd name="T51" fmla="*/ 0 h 407"/>
                <a:gd name="T52" fmla="*/ 0 w 388"/>
                <a:gd name="T53" fmla="*/ 0 h 407"/>
                <a:gd name="T54" fmla="*/ 0 w 388"/>
                <a:gd name="T55" fmla="*/ 0 h 407"/>
                <a:gd name="T56" fmla="*/ 0 w 388"/>
                <a:gd name="T57" fmla="*/ 0 h 407"/>
                <a:gd name="T58" fmla="*/ 0 w 388"/>
                <a:gd name="T59" fmla="*/ 0 h 407"/>
                <a:gd name="T60" fmla="*/ 0 w 388"/>
                <a:gd name="T61" fmla="*/ 0 h 407"/>
                <a:gd name="T62" fmla="*/ 0 w 388"/>
                <a:gd name="T63" fmla="*/ 0 h 407"/>
                <a:gd name="T64" fmla="*/ 0 w 388"/>
                <a:gd name="T65" fmla="*/ 0 h 407"/>
                <a:gd name="T66" fmla="*/ 0 w 388"/>
                <a:gd name="T67" fmla="*/ 0 h 407"/>
                <a:gd name="T68" fmla="*/ 0 w 388"/>
                <a:gd name="T69" fmla="*/ 0 h 407"/>
                <a:gd name="T70" fmla="*/ 0 w 388"/>
                <a:gd name="T71" fmla="*/ 0 h 407"/>
                <a:gd name="T72" fmla="*/ 0 w 388"/>
                <a:gd name="T73" fmla="*/ 0 h 407"/>
                <a:gd name="T74" fmla="*/ 0 w 388"/>
                <a:gd name="T75" fmla="*/ 0 h 407"/>
                <a:gd name="T76" fmla="*/ 0 w 388"/>
                <a:gd name="T77" fmla="*/ 0 h 407"/>
                <a:gd name="T78" fmla="*/ 0 w 388"/>
                <a:gd name="T79" fmla="*/ 0 h 407"/>
                <a:gd name="T80" fmla="*/ 0 w 388"/>
                <a:gd name="T81" fmla="*/ 0 h 407"/>
                <a:gd name="T82" fmla="*/ 0 w 388"/>
                <a:gd name="T83" fmla="*/ 0 h 407"/>
                <a:gd name="T84" fmla="*/ 0 w 388"/>
                <a:gd name="T85" fmla="*/ 0 h 407"/>
                <a:gd name="T86" fmla="*/ 0 w 388"/>
                <a:gd name="T87" fmla="*/ 0 h 407"/>
                <a:gd name="T88" fmla="*/ 0 w 388"/>
                <a:gd name="T89" fmla="*/ 0 h 407"/>
                <a:gd name="T90" fmla="*/ 0 w 388"/>
                <a:gd name="T91" fmla="*/ 0 h 407"/>
                <a:gd name="T92" fmla="*/ 0 w 388"/>
                <a:gd name="T93" fmla="*/ 0 h 407"/>
                <a:gd name="T94" fmla="*/ 0 w 388"/>
                <a:gd name="T95" fmla="*/ 0 h 407"/>
                <a:gd name="T96" fmla="*/ 0 w 388"/>
                <a:gd name="T97" fmla="*/ 0 h 407"/>
                <a:gd name="T98" fmla="*/ 0 w 388"/>
                <a:gd name="T99" fmla="*/ 0 h 407"/>
                <a:gd name="T100" fmla="*/ 0 w 388"/>
                <a:gd name="T101" fmla="*/ 0 h 407"/>
                <a:gd name="T102" fmla="*/ 0 w 388"/>
                <a:gd name="T103" fmla="*/ 0 h 407"/>
                <a:gd name="T104" fmla="*/ 0 w 388"/>
                <a:gd name="T105" fmla="*/ 0 h 407"/>
                <a:gd name="T106" fmla="*/ 0 w 388"/>
                <a:gd name="T107" fmla="*/ 0 h 407"/>
                <a:gd name="T108" fmla="*/ 0 w 388"/>
                <a:gd name="T109" fmla="*/ 0 h 407"/>
                <a:gd name="T110" fmla="*/ 0 w 388"/>
                <a:gd name="T111" fmla="*/ 1 h 407"/>
                <a:gd name="T112" fmla="*/ 0 w 388"/>
                <a:gd name="T113" fmla="*/ 1 h 407"/>
                <a:gd name="T114" fmla="*/ 0 w 388"/>
                <a:gd name="T115" fmla="*/ 1 h 407"/>
                <a:gd name="T116" fmla="*/ 0 w 388"/>
                <a:gd name="T117" fmla="*/ 0 h 407"/>
                <a:gd name="T118" fmla="*/ 0 w 388"/>
                <a:gd name="T119" fmla="*/ 0 h 407"/>
                <a:gd name="T120" fmla="*/ 0 w 388"/>
                <a:gd name="T121" fmla="*/ 0 h 407"/>
                <a:gd name="T122" fmla="*/ 0 w 388"/>
                <a:gd name="T123" fmla="*/ 0 h 407"/>
                <a:gd name="T124" fmla="*/ 0 w 388"/>
                <a:gd name="T125" fmla="*/ 0 h 4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88"/>
                <a:gd name="T190" fmla="*/ 0 h 407"/>
                <a:gd name="T191" fmla="*/ 388 w 388"/>
                <a:gd name="T192" fmla="*/ 407 h 40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88" h="407">
                  <a:moveTo>
                    <a:pt x="382" y="158"/>
                  </a:moveTo>
                  <a:lnTo>
                    <a:pt x="383" y="161"/>
                  </a:lnTo>
                  <a:lnTo>
                    <a:pt x="384" y="164"/>
                  </a:lnTo>
                  <a:lnTo>
                    <a:pt x="382" y="166"/>
                  </a:lnTo>
                  <a:lnTo>
                    <a:pt x="381" y="166"/>
                  </a:lnTo>
                  <a:lnTo>
                    <a:pt x="381" y="167"/>
                  </a:lnTo>
                  <a:lnTo>
                    <a:pt x="380" y="168"/>
                  </a:lnTo>
                  <a:lnTo>
                    <a:pt x="383" y="170"/>
                  </a:lnTo>
                  <a:lnTo>
                    <a:pt x="386" y="174"/>
                  </a:lnTo>
                  <a:lnTo>
                    <a:pt x="384" y="174"/>
                  </a:lnTo>
                  <a:lnTo>
                    <a:pt x="383" y="173"/>
                  </a:lnTo>
                  <a:lnTo>
                    <a:pt x="383" y="174"/>
                  </a:lnTo>
                  <a:lnTo>
                    <a:pt x="383" y="175"/>
                  </a:lnTo>
                  <a:lnTo>
                    <a:pt x="384" y="175"/>
                  </a:lnTo>
                  <a:lnTo>
                    <a:pt x="384" y="176"/>
                  </a:lnTo>
                  <a:lnTo>
                    <a:pt x="384" y="178"/>
                  </a:lnTo>
                  <a:lnTo>
                    <a:pt x="387" y="180"/>
                  </a:lnTo>
                  <a:lnTo>
                    <a:pt x="388" y="183"/>
                  </a:lnTo>
                  <a:lnTo>
                    <a:pt x="386" y="188"/>
                  </a:lnTo>
                  <a:lnTo>
                    <a:pt x="387" y="194"/>
                  </a:lnTo>
                  <a:lnTo>
                    <a:pt x="386" y="195"/>
                  </a:lnTo>
                  <a:lnTo>
                    <a:pt x="384" y="196"/>
                  </a:lnTo>
                  <a:lnTo>
                    <a:pt x="384" y="198"/>
                  </a:lnTo>
                  <a:lnTo>
                    <a:pt x="384" y="202"/>
                  </a:lnTo>
                  <a:lnTo>
                    <a:pt x="382" y="204"/>
                  </a:lnTo>
                  <a:lnTo>
                    <a:pt x="380" y="205"/>
                  </a:lnTo>
                  <a:lnTo>
                    <a:pt x="380" y="206"/>
                  </a:lnTo>
                  <a:lnTo>
                    <a:pt x="380" y="207"/>
                  </a:lnTo>
                  <a:lnTo>
                    <a:pt x="378" y="209"/>
                  </a:lnTo>
                  <a:lnTo>
                    <a:pt x="374" y="211"/>
                  </a:lnTo>
                  <a:lnTo>
                    <a:pt x="369" y="214"/>
                  </a:lnTo>
                  <a:lnTo>
                    <a:pt x="365" y="215"/>
                  </a:lnTo>
                  <a:lnTo>
                    <a:pt x="363" y="215"/>
                  </a:lnTo>
                  <a:lnTo>
                    <a:pt x="361" y="214"/>
                  </a:lnTo>
                  <a:lnTo>
                    <a:pt x="358" y="215"/>
                  </a:lnTo>
                  <a:lnTo>
                    <a:pt x="355" y="216"/>
                  </a:lnTo>
                  <a:lnTo>
                    <a:pt x="354" y="215"/>
                  </a:lnTo>
                  <a:lnTo>
                    <a:pt x="353" y="215"/>
                  </a:lnTo>
                  <a:lnTo>
                    <a:pt x="352" y="215"/>
                  </a:lnTo>
                  <a:lnTo>
                    <a:pt x="351" y="215"/>
                  </a:lnTo>
                  <a:lnTo>
                    <a:pt x="346" y="217"/>
                  </a:lnTo>
                  <a:lnTo>
                    <a:pt x="341" y="218"/>
                  </a:lnTo>
                  <a:lnTo>
                    <a:pt x="340" y="218"/>
                  </a:lnTo>
                  <a:lnTo>
                    <a:pt x="339" y="217"/>
                  </a:lnTo>
                  <a:lnTo>
                    <a:pt x="336" y="217"/>
                  </a:lnTo>
                  <a:lnTo>
                    <a:pt x="335" y="215"/>
                  </a:lnTo>
                  <a:lnTo>
                    <a:pt x="335" y="214"/>
                  </a:lnTo>
                  <a:lnTo>
                    <a:pt x="336" y="213"/>
                  </a:lnTo>
                  <a:lnTo>
                    <a:pt x="334" y="208"/>
                  </a:lnTo>
                  <a:lnTo>
                    <a:pt x="330" y="205"/>
                  </a:lnTo>
                  <a:lnTo>
                    <a:pt x="329" y="205"/>
                  </a:lnTo>
                  <a:lnTo>
                    <a:pt x="328" y="205"/>
                  </a:lnTo>
                  <a:lnTo>
                    <a:pt x="326" y="204"/>
                  </a:lnTo>
                  <a:lnTo>
                    <a:pt x="324" y="203"/>
                  </a:lnTo>
                  <a:lnTo>
                    <a:pt x="325" y="201"/>
                  </a:lnTo>
                  <a:lnTo>
                    <a:pt x="326" y="199"/>
                  </a:lnTo>
                  <a:lnTo>
                    <a:pt x="326" y="193"/>
                  </a:lnTo>
                  <a:lnTo>
                    <a:pt x="326" y="187"/>
                  </a:lnTo>
                  <a:lnTo>
                    <a:pt x="328" y="187"/>
                  </a:lnTo>
                  <a:lnTo>
                    <a:pt x="328" y="186"/>
                  </a:lnTo>
                  <a:lnTo>
                    <a:pt x="328" y="184"/>
                  </a:lnTo>
                  <a:lnTo>
                    <a:pt x="328" y="183"/>
                  </a:lnTo>
                  <a:lnTo>
                    <a:pt x="328" y="182"/>
                  </a:lnTo>
                  <a:lnTo>
                    <a:pt x="330" y="181"/>
                  </a:lnTo>
                  <a:lnTo>
                    <a:pt x="330" y="173"/>
                  </a:lnTo>
                  <a:lnTo>
                    <a:pt x="331" y="167"/>
                  </a:lnTo>
                  <a:lnTo>
                    <a:pt x="335" y="163"/>
                  </a:lnTo>
                  <a:lnTo>
                    <a:pt x="340" y="161"/>
                  </a:lnTo>
                  <a:lnTo>
                    <a:pt x="342" y="160"/>
                  </a:lnTo>
                  <a:lnTo>
                    <a:pt x="344" y="160"/>
                  </a:lnTo>
                  <a:lnTo>
                    <a:pt x="351" y="155"/>
                  </a:lnTo>
                  <a:lnTo>
                    <a:pt x="357" y="150"/>
                  </a:lnTo>
                  <a:lnTo>
                    <a:pt x="359" y="149"/>
                  </a:lnTo>
                  <a:lnTo>
                    <a:pt x="360" y="149"/>
                  </a:lnTo>
                  <a:lnTo>
                    <a:pt x="365" y="147"/>
                  </a:lnTo>
                  <a:lnTo>
                    <a:pt x="369" y="146"/>
                  </a:lnTo>
                  <a:lnTo>
                    <a:pt x="369" y="144"/>
                  </a:lnTo>
                  <a:lnTo>
                    <a:pt x="369" y="141"/>
                  </a:lnTo>
                  <a:lnTo>
                    <a:pt x="371" y="146"/>
                  </a:lnTo>
                  <a:lnTo>
                    <a:pt x="375" y="149"/>
                  </a:lnTo>
                  <a:lnTo>
                    <a:pt x="376" y="150"/>
                  </a:lnTo>
                  <a:lnTo>
                    <a:pt x="378" y="151"/>
                  </a:lnTo>
                  <a:lnTo>
                    <a:pt x="380" y="155"/>
                  </a:lnTo>
                  <a:lnTo>
                    <a:pt x="382" y="158"/>
                  </a:lnTo>
                  <a:close/>
                  <a:moveTo>
                    <a:pt x="322" y="48"/>
                  </a:moveTo>
                  <a:lnTo>
                    <a:pt x="324" y="56"/>
                  </a:lnTo>
                  <a:lnTo>
                    <a:pt x="325" y="63"/>
                  </a:lnTo>
                  <a:lnTo>
                    <a:pt x="326" y="65"/>
                  </a:lnTo>
                  <a:lnTo>
                    <a:pt x="328" y="67"/>
                  </a:lnTo>
                  <a:lnTo>
                    <a:pt x="326" y="69"/>
                  </a:lnTo>
                  <a:lnTo>
                    <a:pt x="326" y="71"/>
                  </a:lnTo>
                  <a:lnTo>
                    <a:pt x="326" y="75"/>
                  </a:lnTo>
                  <a:lnTo>
                    <a:pt x="326" y="79"/>
                  </a:lnTo>
                  <a:lnTo>
                    <a:pt x="326" y="80"/>
                  </a:lnTo>
                  <a:lnTo>
                    <a:pt x="325" y="82"/>
                  </a:lnTo>
                  <a:lnTo>
                    <a:pt x="325" y="85"/>
                  </a:lnTo>
                  <a:lnTo>
                    <a:pt x="324" y="87"/>
                  </a:lnTo>
                  <a:lnTo>
                    <a:pt x="324" y="88"/>
                  </a:lnTo>
                  <a:lnTo>
                    <a:pt x="324" y="90"/>
                  </a:lnTo>
                  <a:lnTo>
                    <a:pt x="324" y="91"/>
                  </a:lnTo>
                  <a:lnTo>
                    <a:pt x="323" y="92"/>
                  </a:lnTo>
                  <a:lnTo>
                    <a:pt x="322" y="98"/>
                  </a:lnTo>
                  <a:lnTo>
                    <a:pt x="320" y="102"/>
                  </a:lnTo>
                  <a:lnTo>
                    <a:pt x="319" y="104"/>
                  </a:lnTo>
                  <a:lnTo>
                    <a:pt x="318" y="106"/>
                  </a:lnTo>
                  <a:lnTo>
                    <a:pt x="316" y="109"/>
                  </a:lnTo>
                  <a:lnTo>
                    <a:pt x="313" y="110"/>
                  </a:lnTo>
                  <a:lnTo>
                    <a:pt x="312" y="111"/>
                  </a:lnTo>
                  <a:lnTo>
                    <a:pt x="311" y="113"/>
                  </a:lnTo>
                  <a:lnTo>
                    <a:pt x="308" y="114"/>
                  </a:lnTo>
                  <a:lnTo>
                    <a:pt x="305" y="115"/>
                  </a:lnTo>
                  <a:lnTo>
                    <a:pt x="304" y="114"/>
                  </a:lnTo>
                  <a:lnTo>
                    <a:pt x="301" y="113"/>
                  </a:lnTo>
                  <a:lnTo>
                    <a:pt x="297" y="113"/>
                  </a:lnTo>
                  <a:lnTo>
                    <a:pt x="293" y="112"/>
                  </a:lnTo>
                  <a:lnTo>
                    <a:pt x="291" y="110"/>
                  </a:lnTo>
                  <a:lnTo>
                    <a:pt x="289" y="106"/>
                  </a:lnTo>
                  <a:lnTo>
                    <a:pt x="285" y="105"/>
                  </a:lnTo>
                  <a:lnTo>
                    <a:pt x="281" y="104"/>
                  </a:lnTo>
                  <a:lnTo>
                    <a:pt x="279" y="104"/>
                  </a:lnTo>
                  <a:lnTo>
                    <a:pt x="278" y="103"/>
                  </a:lnTo>
                  <a:lnTo>
                    <a:pt x="274" y="102"/>
                  </a:lnTo>
                  <a:lnTo>
                    <a:pt x="270" y="103"/>
                  </a:lnTo>
                  <a:lnTo>
                    <a:pt x="264" y="111"/>
                  </a:lnTo>
                  <a:lnTo>
                    <a:pt x="259" y="120"/>
                  </a:lnTo>
                  <a:lnTo>
                    <a:pt x="254" y="126"/>
                  </a:lnTo>
                  <a:lnTo>
                    <a:pt x="248" y="132"/>
                  </a:lnTo>
                  <a:lnTo>
                    <a:pt x="244" y="133"/>
                  </a:lnTo>
                  <a:lnTo>
                    <a:pt x="241" y="134"/>
                  </a:lnTo>
                  <a:lnTo>
                    <a:pt x="241" y="135"/>
                  </a:lnTo>
                  <a:lnTo>
                    <a:pt x="241" y="136"/>
                  </a:lnTo>
                  <a:lnTo>
                    <a:pt x="248" y="137"/>
                  </a:lnTo>
                  <a:lnTo>
                    <a:pt x="254" y="137"/>
                  </a:lnTo>
                  <a:lnTo>
                    <a:pt x="255" y="137"/>
                  </a:lnTo>
                  <a:lnTo>
                    <a:pt x="255" y="138"/>
                  </a:lnTo>
                  <a:lnTo>
                    <a:pt x="263" y="137"/>
                  </a:lnTo>
                  <a:lnTo>
                    <a:pt x="270" y="138"/>
                  </a:lnTo>
                  <a:lnTo>
                    <a:pt x="271" y="138"/>
                  </a:lnTo>
                  <a:lnTo>
                    <a:pt x="271" y="136"/>
                  </a:lnTo>
                  <a:lnTo>
                    <a:pt x="272" y="134"/>
                  </a:lnTo>
                  <a:lnTo>
                    <a:pt x="275" y="134"/>
                  </a:lnTo>
                  <a:lnTo>
                    <a:pt x="278" y="135"/>
                  </a:lnTo>
                  <a:lnTo>
                    <a:pt x="281" y="136"/>
                  </a:lnTo>
                  <a:lnTo>
                    <a:pt x="284" y="138"/>
                  </a:lnTo>
                  <a:lnTo>
                    <a:pt x="285" y="139"/>
                  </a:lnTo>
                  <a:lnTo>
                    <a:pt x="287" y="139"/>
                  </a:lnTo>
                  <a:lnTo>
                    <a:pt x="287" y="140"/>
                  </a:lnTo>
                  <a:lnTo>
                    <a:pt x="288" y="141"/>
                  </a:lnTo>
                  <a:lnTo>
                    <a:pt x="289" y="144"/>
                  </a:lnTo>
                  <a:lnTo>
                    <a:pt x="291" y="145"/>
                  </a:lnTo>
                  <a:lnTo>
                    <a:pt x="291" y="146"/>
                  </a:lnTo>
                  <a:lnTo>
                    <a:pt x="293" y="148"/>
                  </a:lnTo>
                  <a:lnTo>
                    <a:pt x="294" y="148"/>
                  </a:lnTo>
                  <a:lnTo>
                    <a:pt x="295" y="149"/>
                  </a:lnTo>
                  <a:lnTo>
                    <a:pt x="296" y="151"/>
                  </a:lnTo>
                  <a:lnTo>
                    <a:pt x="297" y="152"/>
                  </a:lnTo>
                  <a:lnTo>
                    <a:pt x="299" y="159"/>
                  </a:lnTo>
                  <a:lnTo>
                    <a:pt x="301" y="163"/>
                  </a:lnTo>
                  <a:lnTo>
                    <a:pt x="305" y="166"/>
                  </a:lnTo>
                  <a:lnTo>
                    <a:pt x="307" y="168"/>
                  </a:lnTo>
                  <a:lnTo>
                    <a:pt x="308" y="169"/>
                  </a:lnTo>
                  <a:lnTo>
                    <a:pt x="308" y="170"/>
                  </a:lnTo>
                  <a:lnTo>
                    <a:pt x="309" y="171"/>
                  </a:lnTo>
                  <a:lnTo>
                    <a:pt x="310" y="172"/>
                  </a:lnTo>
                  <a:lnTo>
                    <a:pt x="311" y="174"/>
                  </a:lnTo>
                  <a:lnTo>
                    <a:pt x="310" y="175"/>
                  </a:lnTo>
                  <a:lnTo>
                    <a:pt x="312" y="179"/>
                  </a:lnTo>
                  <a:lnTo>
                    <a:pt x="314" y="180"/>
                  </a:lnTo>
                  <a:lnTo>
                    <a:pt x="314" y="182"/>
                  </a:lnTo>
                  <a:lnTo>
                    <a:pt x="314" y="184"/>
                  </a:lnTo>
                  <a:lnTo>
                    <a:pt x="316" y="187"/>
                  </a:lnTo>
                  <a:lnTo>
                    <a:pt x="316" y="190"/>
                  </a:lnTo>
                  <a:lnTo>
                    <a:pt x="317" y="194"/>
                  </a:lnTo>
                  <a:lnTo>
                    <a:pt x="317" y="197"/>
                  </a:lnTo>
                  <a:lnTo>
                    <a:pt x="319" y="203"/>
                  </a:lnTo>
                  <a:lnTo>
                    <a:pt x="320" y="207"/>
                  </a:lnTo>
                  <a:lnTo>
                    <a:pt x="322" y="208"/>
                  </a:lnTo>
                  <a:lnTo>
                    <a:pt x="323" y="210"/>
                  </a:lnTo>
                  <a:lnTo>
                    <a:pt x="323" y="214"/>
                  </a:lnTo>
                  <a:lnTo>
                    <a:pt x="322" y="217"/>
                  </a:lnTo>
                  <a:lnTo>
                    <a:pt x="324" y="217"/>
                  </a:lnTo>
                  <a:lnTo>
                    <a:pt x="325" y="218"/>
                  </a:lnTo>
                  <a:lnTo>
                    <a:pt x="326" y="222"/>
                  </a:lnTo>
                  <a:lnTo>
                    <a:pt x="325" y="226"/>
                  </a:lnTo>
                  <a:lnTo>
                    <a:pt x="326" y="228"/>
                  </a:lnTo>
                  <a:lnTo>
                    <a:pt x="328" y="229"/>
                  </a:lnTo>
                  <a:lnTo>
                    <a:pt x="326" y="232"/>
                  </a:lnTo>
                  <a:lnTo>
                    <a:pt x="325" y="234"/>
                  </a:lnTo>
                  <a:lnTo>
                    <a:pt x="325" y="237"/>
                  </a:lnTo>
                  <a:lnTo>
                    <a:pt x="326" y="238"/>
                  </a:lnTo>
                  <a:lnTo>
                    <a:pt x="329" y="238"/>
                  </a:lnTo>
                  <a:lnTo>
                    <a:pt x="330" y="238"/>
                  </a:lnTo>
                  <a:lnTo>
                    <a:pt x="330" y="239"/>
                  </a:lnTo>
                  <a:lnTo>
                    <a:pt x="330" y="244"/>
                  </a:lnTo>
                  <a:lnTo>
                    <a:pt x="333" y="251"/>
                  </a:lnTo>
                  <a:lnTo>
                    <a:pt x="334" y="251"/>
                  </a:lnTo>
                  <a:lnTo>
                    <a:pt x="336" y="251"/>
                  </a:lnTo>
                  <a:lnTo>
                    <a:pt x="337" y="261"/>
                  </a:lnTo>
                  <a:lnTo>
                    <a:pt x="337" y="269"/>
                  </a:lnTo>
                  <a:lnTo>
                    <a:pt x="339" y="272"/>
                  </a:lnTo>
                  <a:lnTo>
                    <a:pt x="340" y="273"/>
                  </a:lnTo>
                  <a:lnTo>
                    <a:pt x="340" y="274"/>
                  </a:lnTo>
                  <a:lnTo>
                    <a:pt x="339" y="275"/>
                  </a:lnTo>
                  <a:lnTo>
                    <a:pt x="340" y="278"/>
                  </a:lnTo>
                  <a:lnTo>
                    <a:pt x="340" y="280"/>
                  </a:lnTo>
                  <a:lnTo>
                    <a:pt x="339" y="281"/>
                  </a:lnTo>
                  <a:lnTo>
                    <a:pt x="339" y="283"/>
                  </a:lnTo>
                  <a:lnTo>
                    <a:pt x="339" y="284"/>
                  </a:lnTo>
                  <a:lnTo>
                    <a:pt x="340" y="286"/>
                  </a:lnTo>
                  <a:lnTo>
                    <a:pt x="339" y="288"/>
                  </a:lnTo>
                  <a:lnTo>
                    <a:pt x="339" y="289"/>
                  </a:lnTo>
                  <a:lnTo>
                    <a:pt x="339" y="291"/>
                  </a:lnTo>
                  <a:lnTo>
                    <a:pt x="339" y="292"/>
                  </a:lnTo>
                  <a:lnTo>
                    <a:pt x="337" y="295"/>
                  </a:lnTo>
                  <a:lnTo>
                    <a:pt x="336" y="297"/>
                  </a:lnTo>
                  <a:lnTo>
                    <a:pt x="336" y="298"/>
                  </a:lnTo>
                  <a:lnTo>
                    <a:pt x="336" y="299"/>
                  </a:lnTo>
                  <a:lnTo>
                    <a:pt x="334" y="302"/>
                  </a:lnTo>
                  <a:lnTo>
                    <a:pt x="331" y="304"/>
                  </a:lnTo>
                  <a:lnTo>
                    <a:pt x="331" y="306"/>
                  </a:lnTo>
                  <a:lnTo>
                    <a:pt x="331" y="307"/>
                  </a:lnTo>
                  <a:lnTo>
                    <a:pt x="329" y="308"/>
                  </a:lnTo>
                  <a:lnTo>
                    <a:pt x="328" y="309"/>
                  </a:lnTo>
                  <a:lnTo>
                    <a:pt x="326" y="310"/>
                  </a:lnTo>
                  <a:lnTo>
                    <a:pt x="325" y="311"/>
                  </a:lnTo>
                  <a:lnTo>
                    <a:pt x="324" y="313"/>
                  </a:lnTo>
                  <a:lnTo>
                    <a:pt x="321" y="314"/>
                  </a:lnTo>
                  <a:lnTo>
                    <a:pt x="318" y="315"/>
                  </a:lnTo>
                  <a:lnTo>
                    <a:pt x="316" y="315"/>
                  </a:lnTo>
                  <a:lnTo>
                    <a:pt x="311" y="311"/>
                  </a:lnTo>
                  <a:lnTo>
                    <a:pt x="307" y="308"/>
                  </a:lnTo>
                  <a:lnTo>
                    <a:pt x="306" y="306"/>
                  </a:lnTo>
                  <a:lnTo>
                    <a:pt x="305" y="303"/>
                  </a:lnTo>
                  <a:lnTo>
                    <a:pt x="304" y="303"/>
                  </a:lnTo>
                  <a:lnTo>
                    <a:pt x="302" y="303"/>
                  </a:lnTo>
                  <a:lnTo>
                    <a:pt x="300" y="300"/>
                  </a:lnTo>
                  <a:lnTo>
                    <a:pt x="297" y="297"/>
                  </a:lnTo>
                  <a:lnTo>
                    <a:pt x="297" y="296"/>
                  </a:lnTo>
                  <a:lnTo>
                    <a:pt x="297" y="295"/>
                  </a:lnTo>
                  <a:lnTo>
                    <a:pt x="295" y="292"/>
                  </a:lnTo>
                  <a:lnTo>
                    <a:pt x="293" y="290"/>
                  </a:lnTo>
                  <a:lnTo>
                    <a:pt x="290" y="290"/>
                  </a:lnTo>
                  <a:lnTo>
                    <a:pt x="289" y="291"/>
                  </a:lnTo>
                  <a:lnTo>
                    <a:pt x="288" y="291"/>
                  </a:lnTo>
                  <a:lnTo>
                    <a:pt x="288" y="288"/>
                  </a:lnTo>
                  <a:lnTo>
                    <a:pt x="288" y="286"/>
                  </a:lnTo>
                  <a:lnTo>
                    <a:pt x="287" y="286"/>
                  </a:lnTo>
                  <a:lnTo>
                    <a:pt x="286" y="285"/>
                  </a:lnTo>
                  <a:lnTo>
                    <a:pt x="283" y="280"/>
                  </a:lnTo>
                  <a:lnTo>
                    <a:pt x="279" y="277"/>
                  </a:lnTo>
                  <a:lnTo>
                    <a:pt x="279" y="276"/>
                  </a:lnTo>
                  <a:lnTo>
                    <a:pt x="279" y="274"/>
                  </a:lnTo>
                  <a:lnTo>
                    <a:pt x="277" y="274"/>
                  </a:lnTo>
                  <a:lnTo>
                    <a:pt x="275" y="275"/>
                  </a:lnTo>
                  <a:lnTo>
                    <a:pt x="273" y="273"/>
                  </a:lnTo>
                  <a:lnTo>
                    <a:pt x="272" y="272"/>
                  </a:lnTo>
                  <a:lnTo>
                    <a:pt x="271" y="268"/>
                  </a:lnTo>
                  <a:lnTo>
                    <a:pt x="270" y="266"/>
                  </a:lnTo>
                  <a:lnTo>
                    <a:pt x="266" y="265"/>
                  </a:lnTo>
                  <a:lnTo>
                    <a:pt x="263" y="264"/>
                  </a:lnTo>
                  <a:lnTo>
                    <a:pt x="262" y="262"/>
                  </a:lnTo>
                  <a:lnTo>
                    <a:pt x="262" y="261"/>
                  </a:lnTo>
                  <a:lnTo>
                    <a:pt x="261" y="260"/>
                  </a:lnTo>
                  <a:lnTo>
                    <a:pt x="260" y="260"/>
                  </a:lnTo>
                  <a:lnTo>
                    <a:pt x="259" y="257"/>
                  </a:lnTo>
                  <a:lnTo>
                    <a:pt x="259" y="256"/>
                  </a:lnTo>
                  <a:lnTo>
                    <a:pt x="260" y="256"/>
                  </a:lnTo>
                  <a:lnTo>
                    <a:pt x="261" y="256"/>
                  </a:lnTo>
                  <a:lnTo>
                    <a:pt x="262" y="255"/>
                  </a:lnTo>
                  <a:lnTo>
                    <a:pt x="262" y="253"/>
                  </a:lnTo>
                  <a:lnTo>
                    <a:pt x="263" y="253"/>
                  </a:lnTo>
                  <a:lnTo>
                    <a:pt x="264" y="252"/>
                  </a:lnTo>
                  <a:lnTo>
                    <a:pt x="265" y="251"/>
                  </a:lnTo>
                  <a:lnTo>
                    <a:pt x="264" y="250"/>
                  </a:lnTo>
                  <a:lnTo>
                    <a:pt x="262" y="251"/>
                  </a:lnTo>
                  <a:lnTo>
                    <a:pt x="260" y="251"/>
                  </a:lnTo>
                  <a:lnTo>
                    <a:pt x="259" y="248"/>
                  </a:lnTo>
                  <a:lnTo>
                    <a:pt x="255" y="246"/>
                  </a:lnTo>
                  <a:lnTo>
                    <a:pt x="253" y="248"/>
                  </a:lnTo>
                  <a:lnTo>
                    <a:pt x="250" y="250"/>
                  </a:lnTo>
                  <a:lnTo>
                    <a:pt x="250" y="253"/>
                  </a:lnTo>
                  <a:lnTo>
                    <a:pt x="249" y="256"/>
                  </a:lnTo>
                  <a:lnTo>
                    <a:pt x="249" y="260"/>
                  </a:lnTo>
                  <a:lnTo>
                    <a:pt x="249" y="263"/>
                  </a:lnTo>
                  <a:lnTo>
                    <a:pt x="246" y="262"/>
                  </a:lnTo>
                  <a:lnTo>
                    <a:pt x="242" y="261"/>
                  </a:lnTo>
                  <a:lnTo>
                    <a:pt x="242" y="260"/>
                  </a:lnTo>
                  <a:lnTo>
                    <a:pt x="244" y="258"/>
                  </a:lnTo>
                  <a:lnTo>
                    <a:pt x="247" y="257"/>
                  </a:lnTo>
                  <a:lnTo>
                    <a:pt x="246" y="256"/>
                  </a:lnTo>
                  <a:lnTo>
                    <a:pt x="243" y="257"/>
                  </a:lnTo>
                  <a:lnTo>
                    <a:pt x="241" y="257"/>
                  </a:lnTo>
                  <a:lnTo>
                    <a:pt x="239" y="256"/>
                  </a:lnTo>
                  <a:lnTo>
                    <a:pt x="237" y="256"/>
                  </a:lnTo>
                  <a:lnTo>
                    <a:pt x="235" y="252"/>
                  </a:lnTo>
                  <a:lnTo>
                    <a:pt x="232" y="248"/>
                  </a:lnTo>
                  <a:lnTo>
                    <a:pt x="232" y="246"/>
                  </a:lnTo>
                  <a:lnTo>
                    <a:pt x="233" y="245"/>
                  </a:lnTo>
                  <a:lnTo>
                    <a:pt x="231" y="240"/>
                  </a:lnTo>
                  <a:lnTo>
                    <a:pt x="229" y="234"/>
                  </a:lnTo>
                  <a:lnTo>
                    <a:pt x="226" y="230"/>
                  </a:lnTo>
                  <a:lnTo>
                    <a:pt x="221" y="225"/>
                  </a:lnTo>
                  <a:lnTo>
                    <a:pt x="221" y="223"/>
                  </a:lnTo>
                  <a:lnTo>
                    <a:pt x="221" y="222"/>
                  </a:lnTo>
                  <a:lnTo>
                    <a:pt x="218" y="217"/>
                  </a:lnTo>
                  <a:lnTo>
                    <a:pt x="215" y="213"/>
                  </a:lnTo>
                  <a:lnTo>
                    <a:pt x="214" y="209"/>
                  </a:lnTo>
                  <a:lnTo>
                    <a:pt x="212" y="206"/>
                  </a:lnTo>
                  <a:lnTo>
                    <a:pt x="211" y="205"/>
                  </a:lnTo>
                  <a:lnTo>
                    <a:pt x="208" y="202"/>
                  </a:lnTo>
                  <a:lnTo>
                    <a:pt x="207" y="197"/>
                  </a:lnTo>
                  <a:lnTo>
                    <a:pt x="206" y="195"/>
                  </a:lnTo>
                  <a:lnTo>
                    <a:pt x="206" y="193"/>
                  </a:lnTo>
                  <a:lnTo>
                    <a:pt x="205" y="191"/>
                  </a:lnTo>
                  <a:lnTo>
                    <a:pt x="205" y="188"/>
                  </a:lnTo>
                  <a:lnTo>
                    <a:pt x="205" y="187"/>
                  </a:lnTo>
                  <a:lnTo>
                    <a:pt x="205" y="186"/>
                  </a:lnTo>
                  <a:lnTo>
                    <a:pt x="205" y="185"/>
                  </a:lnTo>
                  <a:lnTo>
                    <a:pt x="205" y="184"/>
                  </a:lnTo>
                  <a:lnTo>
                    <a:pt x="204" y="181"/>
                  </a:lnTo>
                  <a:lnTo>
                    <a:pt x="204" y="178"/>
                  </a:lnTo>
                  <a:lnTo>
                    <a:pt x="203" y="178"/>
                  </a:lnTo>
                  <a:lnTo>
                    <a:pt x="197" y="179"/>
                  </a:lnTo>
                  <a:lnTo>
                    <a:pt x="193" y="180"/>
                  </a:lnTo>
                  <a:lnTo>
                    <a:pt x="192" y="181"/>
                  </a:lnTo>
                  <a:lnTo>
                    <a:pt x="191" y="182"/>
                  </a:lnTo>
                  <a:lnTo>
                    <a:pt x="189" y="182"/>
                  </a:lnTo>
                  <a:lnTo>
                    <a:pt x="186" y="182"/>
                  </a:lnTo>
                  <a:lnTo>
                    <a:pt x="185" y="183"/>
                  </a:lnTo>
                  <a:lnTo>
                    <a:pt x="184" y="183"/>
                  </a:lnTo>
                  <a:lnTo>
                    <a:pt x="182" y="183"/>
                  </a:lnTo>
                  <a:lnTo>
                    <a:pt x="181" y="182"/>
                  </a:lnTo>
                  <a:lnTo>
                    <a:pt x="180" y="181"/>
                  </a:lnTo>
                  <a:lnTo>
                    <a:pt x="178" y="179"/>
                  </a:lnTo>
                  <a:lnTo>
                    <a:pt x="177" y="179"/>
                  </a:lnTo>
                  <a:lnTo>
                    <a:pt x="177" y="180"/>
                  </a:lnTo>
                  <a:lnTo>
                    <a:pt x="177" y="182"/>
                  </a:lnTo>
                  <a:lnTo>
                    <a:pt x="178" y="184"/>
                  </a:lnTo>
                  <a:lnTo>
                    <a:pt x="174" y="185"/>
                  </a:lnTo>
                  <a:lnTo>
                    <a:pt x="171" y="186"/>
                  </a:lnTo>
                  <a:lnTo>
                    <a:pt x="170" y="187"/>
                  </a:lnTo>
                  <a:lnTo>
                    <a:pt x="168" y="188"/>
                  </a:lnTo>
                  <a:lnTo>
                    <a:pt x="167" y="187"/>
                  </a:lnTo>
                  <a:lnTo>
                    <a:pt x="165" y="188"/>
                  </a:lnTo>
                  <a:lnTo>
                    <a:pt x="165" y="190"/>
                  </a:lnTo>
                  <a:lnTo>
                    <a:pt x="163" y="190"/>
                  </a:lnTo>
                  <a:lnTo>
                    <a:pt x="162" y="190"/>
                  </a:lnTo>
                  <a:lnTo>
                    <a:pt x="161" y="188"/>
                  </a:lnTo>
                  <a:lnTo>
                    <a:pt x="161" y="183"/>
                  </a:lnTo>
                  <a:lnTo>
                    <a:pt x="160" y="179"/>
                  </a:lnTo>
                  <a:lnTo>
                    <a:pt x="157" y="175"/>
                  </a:lnTo>
                  <a:lnTo>
                    <a:pt x="153" y="173"/>
                  </a:lnTo>
                  <a:lnTo>
                    <a:pt x="153" y="172"/>
                  </a:lnTo>
                  <a:lnTo>
                    <a:pt x="154" y="171"/>
                  </a:lnTo>
                  <a:lnTo>
                    <a:pt x="155" y="170"/>
                  </a:lnTo>
                  <a:lnTo>
                    <a:pt x="155" y="168"/>
                  </a:lnTo>
                  <a:lnTo>
                    <a:pt x="156" y="166"/>
                  </a:lnTo>
                  <a:lnTo>
                    <a:pt x="157" y="166"/>
                  </a:lnTo>
                  <a:lnTo>
                    <a:pt x="158" y="164"/>
                  </a:lnTo>
                  <a:lnTo>
                    <a:pt x="158" y="162"/>
                  </a:lnTo>
                  <a:lnTo>
                    <a:pt x="157" y="160"/>
                  </a:lnTo>
                  <a:lnTo>
                    <a:pt x="159" y="159"/>
                  </a:lnTo>
                  <a:lnTo>
                    <a:pt x="161" y="159"/>
                  </a:lnTo>
                  <a:lnTo>
                    <a:pt x="161" y="158"/>
                  </a:lnTo>
                  <a:lnTo>
                    <a:pt x="160" y="158"/>
                  </a:lnTo>
                  <a:lnTo>
                    <a:pt x="159" y="157"/>
                  </a:lnTo>
                  <a:lnTo>
                    <a:pt x="158" y="156"/>
                  </a:lnTo>
                  <a:lnTo>
                    <a:pt x="158" y="155"/>
                  </a:lnTo>
                  <a:lnTo>
                    <a:pt x="158" y="153"/>
                  </a:lnTo>
                  <a:lnTo>
                    <a:pt x="159" y="153"/>
                  </a:lnTo>
                  <a:lnTo>
                    <a:pt x="161" y="152"/>
                  </a:lnTo>
                  <a:lnTo>
                    <a:pt x="163" y="151"/>
                  </a:lnTo>
                  <a:lnTo>
                    <a:pt x="168" y="149"/>
                  </a:lnTo>
                  <a:lnTo>
                    <a:pt x="174" y="150"/>
                  </a:lnTo>
                  <a:lnTo>
                    <a:pt x="181" y="152"/>
                  </a:lnTo>
                  <a:lnTo>
                    <a:pt x="182" y="151"/>
                  </a:lnTo>
                  <a:lnTo>
                    <a:pt x="183" y="151"/>
                  </a:lnTo>
                  <a:lnTo>
                    <a:pt x="184" y="148"/>
                  </a:lnTo>
                  <a:lnTo>
                    <a:pt x="185" y="145"/>
                  </a:lnTo>
                  <a:lnTo>
                    <a:pt x="190" y="144"/>
                  </a:lnTo>
                  <a:lnTo>
                    <a:pt x="194" y="143"/>
                  </a:lnTo>
                  <a:lnTo>
                    <a:pt x="198" y="140"/>
                  </a:lnTo>
                  <a:lnTo>
                    <a:pt x="205" y="138"/>
                  </a:lnTo>
                  <a:lnTo>
                    <a:pt x="205" y="137"/>
                  </a:lnTo>
                  <a:lnTo>
                    <a:pt x="203" y="137"/>
                  </a:lnTo>
                  <a:lnTo>
                    <a:pt x="202" y="137"/>
                  </a:lnTo>
                  <a:lnTo>
                    <a:pt x="198" y="135"/>
                  </a:lnTo>
                  <a:lnTo>
                    <a:pt x="195" y="133"/>
                  </a:lnTo>
                  <a:lnTo>
                    <a:pt x="192" y="133"/>
                  </a:lnTo>
                  <a:lnTo>
                    <a:pt x="190" y="132"/>
                  </a:lnTo>
                  <a:lnTo>
                    <a:pt x="189" y="129"/>
                  </a:lnTo>
                  <a:lnTo>
                    <a:pt x="190" y="127"/>
                  </a:lnTo>
                  <a:lnTo>
                    <a:pt x="191" y="126"/>
                  </a:lnTo>
                  <a:lnTo>
                    <a:pt x="192" y="125"/>
                  </a:lnTo>
                  <a:lnTo>
                    <a:pt x="192" y="123"/>
                  </a:lnTo>
                  <a:lnTo>
                    <a:pt x="192" y="122"/>
                  </a:lnTo>
                  <a:lnTo>
                    <a:pt x="192" y="121"/>
                  </a:lnTo>
                  <a:lnTo>
                    <a:pt x="191" y="121"/>
                  </a:lnTo>
                  <a:lnTo>
                    <a:pt x="190" y="121"/>
                  </a:lnTo>
                  <a:lnTo>
                    <a:pt x="189" y="118"/>
                  </a:lnTo>
                  <a:lnTo>
                    <a:pt x="189" y="116"/>
                  </a:lnTo>
                  <a:lnTo>
                    <a:pt x="189" y="115"/>
                  </a:lnTo>
                  <a:lnTo>
                    <a:pt x="190" y="114"/>
                  </a:lnTo>
                  <a:lnTo>
                    <a:pt x="189" y="112"/>
                  </a:lnTo>
                  <a:lnTo>
                    <a:pt x="190" y="110"/>
                  </a:lnTo>
                  <a:lnTo>
                    <a:pt x="189" y="110"/>
                  </a:lnTo>
                  <a:lnTo>
                    <a:pt x="189" y="109"/>
                  </a:lnTo>
                  <a:lnTo>
                    <a:pt x="190" y="106"/>
                  </a:lnTo>
                  <a:lnTo>
                    <a:pt x="191" y="104"/>
                  </a:lnTo>
                  <a:lnTo>
                    <a:pt x="191" y="103"/>
                  </a:lnTo>
                  <a:lnTo>
                    <a:pt x="190" y="101"/>
                  </a:lnTo>
                  <a:lnTo>
                    <a:pt x="193" y="99"/>
                  </a:lnTo>
                  <a:lnTo>
                    <a:pt x="197" y="98"/>
                  </a:lnTo>
                  <a:lnTo>
                    <a:pt x="198" y="99"/>
                  </a:lnTo>
                  <a:lnTo>
                    <a:pt x="200" y="99"/>
                  </a:lnTo>
                  <a:lnTo>
                    <a:pt x="203" y="98"/>
                  </a:lnTo>
                  <a:lnTo>
                    <a:pt x="205" y="97"/>
                  </a:lnTo>
                  <a:lnTo>
                    <a:pt x="207" y="97"/>
                  </a:lnTo>
                  <a:lnTo>
                    <a:pt x="208" y="97"/>
                  </a:lnTo>
                  <a:lnTo>
                    <a:pt x="209" y="96"/>
                  </a:lnTo>
                  <a:lnTo>
                    <a:pt x="211" y="94"/>
                  </a:lnTo>
                  <a:lnTo>
                    <a:pt x="211" y="97"/>
                  </a:lnTo>
                  <a:lnTo>
                    <a:pt x="213" y="98"/>
                  </a:lnTo>
                  <a:lnTo>
                    <a:pt x="213" y="97"/>
                  </a:lnTo>
                  <a:lnTo>
                    <a:pt x="216" y="94"/>
                  </a:lnTo>
                  <a:lnTo>
                    <a:pt x="220" y="92"/>
                  </a:lnTo>
                  <a:lnTo>
                    <a:pt x="220" y="93"/>
                  </a:lnTo>
                  <a:lnTo>
                    <a:pt x="218" y="94"/>
                  </a:lnTo>
                  <a:lnTo>
                    <a:pt x="217" y="94"/>
                  </a:lnTo>
                  <a:lnTo>
                    <a:pt x="216" y="98"/>
                  </a:lnTo>
                  <a:lnTo>
                    <a:pt x="214" y="101"/>
                  </a:lnTo>
                  <a:lnTo>
                    <a:pt x="215" y="101"/>
                  </a:lnTo>
                  <a:lnTo>
                    <a:pt x="215" y="102"/>
                  </a:lnTo>
                  <a:lnTo>
                    <a:pt x="221" y="101"/>
                  </a:lnTo>
                  <a:lnTo>
                    <a:pt x="226" y="98"/>
                  </a:lnTo>
                  <a:lnTo>
                    <a:pt x="227" y="97"/>
                  </a:lnTo>
                  <a:lnTo>
                    <a:pt x="227" y="96"/>
                  </a:lnTo>
                  <a:lnTo>
                    <a:pt x="228" y="93"/>
                  </a:lnTo>
                  <a:lnTo>
                    <a:pt x="229" y="90"/>
                  </a:lnTo>
                  <a:lnTo>
                    <a:pt x="228" y="89"/>
                  </a:lnTo>
                  <a:lnTo>
                    <a:pt x="228" y="87"/>
                  </a:lnTo>
                  <a:lnTo>
                    <a:pt x="228" y="86"/>
                  </a:lnTo>
                  <a:lnTo>
                    <a:pt x="229" y="83"/>
                  </a:lnTo>
                  <a:lnTo>
                    <a:pt x="228" y="81"/>
                  </a:lnTo>
                  <a:lnTo>
                    <a:pt x="227" y="79"/>
                  </a:lnTo>
                  <a:lnTo>
                    <a:pt x="228" y="78"/>
                  </a:lnTo>
                  <a:lnTo>
                    <a:pt x="229" y="77"/>
                  </a:lnTo>
                  <a:lnTo>
                    <a:pt x="228" y="74"/>
                  </a:lnTo>
                  <a:lnTo>
                    <a:pt x="228" y="70"/>
                  </a:lnTo>
                  <a:lnTo>
                    <a:pt x="233" y="64"/>
                  </a:lnTo>
                  <a:lnTo>
                    <a:pt x="237" y="62"/>
                  </a:lnTo>
                  <a:lnTo>
                    <a:pt x="239" y="60"/>
                  </a:lnTo>
                  <a:lnTo>
                    <a:pt x="238" y="58"/>
                  </a:lnTo>
                  <a:lnTo>
                    <a:pt x="236" y="59"/>
                  </a:lnTo>
                  <a:lnTo>
                    <a:pt x="232" y="60"/>
                  </a:lnTo>
                  <a:lnTo>
                    <a:pt x="230" y="62"/>
                  </a:lnTo>
                  <a:lnTo>
                    <a:pt x="229" y="60"/>
                  </a:lnTo>
                  <a:lnTo>
                    <a:pt x="228" y="60"/>
                  </a:lnTo>
                  <a:lnTo>
                    <a:pt x="226" y="62"/>
                  </a:lnTo>
                  <a:lnTo>
                    <a:pt x="223" y="63"/>
                  </a:lnTo>
                  <a:lnTo>
                    <a:pt x="220" y="62"/>
                  </a:lnTo>
                  <a:lnTo>
                    <a:pt x="218" y="62"/>
                  </a:lnTo>
                  <a:lnTo>
                    <a:pt x="214" y="63"/>
                  </a:lnTo>
                  <a:lnTo>
                    <a:pt x="211" y="63"/>
                  </a:lnTo>
                  <a:lnTo>
                    <a:pt x="209" y="63"/>
                  </a:lnTo>
                  <a:lnTo>
                    <a:pt x="208" y="64"/>
                  </a:lnTo>
                  <a:lnTo>
                    <a:pt x="207" y="65"/>
                  </a:lnTo>
                  <a:lnTo>
                    <a:pt x="205" y="63"/>
                  </a:lnTo>
                  <a:lnTo>
                    <a:pt x="204" y="62"/>
                  </a:lnTo>
                  <a:lnTo>
                    <a:pt x="203" y="62"/>
                  </a:lnTo>
                  <a:lnTo>
                    <a:pt x="202" y="63"/>
                  </a:lnTo>
                  <a:lnTo>
                    <a:pt x="202" y="64"/>
                  </a:lnTo>
                  <a:lnTo>
                    <a:pt x="202" y="66"/>
                  </a:lnTo>
                  <a:lnTo>
                    <a:pt x="194" y="70"/>
                  </a:lnTo>
                  <a:lnTo>
                    <a:pt x="185" y="75"/>
                  </a:lnTo>
                  <a:lnTo>
                    <a:pt x="184" y="77"/>
                  </a:lnTo>
                  <a:lnTo>
                    <a:pt x="183" y="78"/>
                  </a:lnTo>
                  <a:lnTo>
                    <a:pt x="178" y="81"/>
                  </a:lnTo>
                  <a:lnTo>
                    <a:pt x="172" y="85"/>
                  </a:lnTo>
                  <a:lnTo>
                    <a:pt x="170" y="86"/>
                  </a:lnTo>
                  <a:lnTo>
                    <a:pt x="168" y="86"/>
                  </a:lnTo>
                  <a:lnTo>
                    <a:pt x="168" y="87"/>
                  </a:lnTo>
                  <a:lnTo>
                    <a:pt x="168" y="88"/>
                  </a:lnTo>
                  <a:lnTo>
                    <a:pt x="166" y="88"/>
                  </a:lnTo>
                  <a:lnTo>
                    <a:pt x="163" y="89"/>
                  </a:lnTo>
                  <a:lnTo>
                    <a:pt x="158" y="92"/>
                  </a:lnTo>
                  <a:lnTo>
                    <a:pt x="151" y="94"/>
                  </a:lnTo>
                  <a:lnTo>
                    <a:pt x="144" y="97"/>
                  </a:lnTo>
                  <a:lnTo>
                    <a:pt x="136" y="99"/>
                  </a:lnTo>
                  <a:lnTo>
                    <a:pt x="133" y="100"/>
                  </a:lnTo>
                  <a:lnTo>
                    <a:pt x="130" y="101"/>
                  </a:lnTo>
                  <a:lnTo>
                    <a:pt x="126" y="101"/>
                  </a:lnTo>
                  <a:lnTo>
                    <a:pt x="124" y="101"/>
                  </a:lnTo>
                  <a:lnTo>
                    <a:pt x="123" y="102"/>
                  </a:lnTo>
                  <a:lnTo>
                    <a:pt x="123" y="103"/>
                  </a:lnTo>
                  <a:lnTo>
                    <a:pt x="118" y="104"/>
                  </a:lnTo>
                  <a:lnTo>
                    <a:pt x="113" y="106"/>
                  </a:lnTo>
                  <a:lnTo>
                    <a:pt x="112" y="108"/>
                  </a:lnTo>
                  <a:lnTo>
                    <a:pt x="111" y="108"/>
                  </a:lnTo>
                  <a:lnTo>
                    <a:pt x="109" y="108"/>
                  </a:lnTo>
                  <a:lnTo>
                    <a:pt x="105" y="109"/>
                  </a:lnTo>
                  <a:lnTo>
                    <a:pt x="102" y="111"/>
                  </a:lnTo>
                  <a:lnTo>
                    <a:pt x="99" y="112"/>
                  </a:lnTo>
                  <a:lnTo>
                    <a:pt x="97" y="112"/>
                  </a:lnTo>
                  <a:lnTo>
                    <a:pt x="95" y="111"/>
                  </a:lnTo>
                  <a:lnTo>
                    <a:pt x="91" y="112"/>
                  </a:lnTo>
                  <a:lnTo>
                    <a:pt x="90" y="113"/>
                  </a:lnTo>
                  <a:lnTo>
                    <a:pt x="84" y="115"/>
                  </a:lnTo>
                  <a:lnTo>
                    <a:pt x="76" y="116"/>
                  </a:lnTo>
                  <a:lnTo>
                    <a:pt x="75" y="116"/>
                  </a:lnTo>
                  <a:lnTo>
                    <a:pt x="74" y="117"/>
                  </a:lnTo>
                  <a:lnTo>
                    <a:pt x="70" y="117"/>
                  </a:lnTo>
                  <a:lnTo>
                    <a:pt x="66" y="117"/>
                  </a:lnTo>
                  <a:lnTo>
                    <a:pt x="65" y="117"/>
                  </a:lnTo>
                  <a:lnTo>
                    <a:pt x="63" y="117"/>
                  </a:lnTo>
                  <a:lnTo>
                    <a:pt x="61" y="117"/>
                  </a:lnTo>
                  <a:lnTo>
                    <a:pt x="58" y="117"/>
                  </a:lnTo>
                  <a:lnTo>
                    <a:pt x="56" y="118"/>
                  </a:lnTo>
                  <a:lnTo>
                    <a:pt x="52" y="118"/>
                  </a:lnTo>
                  <a:lnTo>
                    <a:pt x="49" y="120"/>
                  </a:lnTo>
                  <a:lnTo>
                    <a:pt x="46" y="120"/>
                  </a:lnTo>
                  <a:lnTo>
                    <a:pt x="44" y="121"/>
                  </a:lnTo>
                  <a:lnTo>
                    <a:pt x="42" y="120"/>
                  </a:lnTo>
                  <a:lnTo>
                    <a:pt x="40" y="117"/>
                  </a:lnTo>
                  <a:lnTo>
                    <a:pt x="38" y="120"/>
                  </a:lnTo>
                  <a:lnTo>
                    <a:pt x="34" y="122"/>
                  </a:lnTo>
                  <a:lnTo>
                    <a:pt x="23" y="124"/>
                  </a:lnTo>
                  <a:lnTo>
                    <a:pt x="15" y="124"/>
                  </a:lnTo>
                  <a:lnTo>
                    <a:pt x="14" y="124"/>
                  </a:lnTo>
                  <a:lnTo>
                    <a:pt x="14" y="123"/>
                  </a:lnTo>
                  <a:lnTo>
                    <a:pt x="15" y="121"/>
                  </a:lnTo>
                  <a:lnTo>
                    <a:pt x="16" y="117"/>
                  </a:lnTo>
                  <a:lnTo>
                    <a:pt x="14" y="116"/>
                  </a:lnTo>
                  <a:lnTo>
                    <a:pt x="11" y="115"/>
                  </a:lnTo>
                  <a:lnTo>
                    <a:pt x="9" y="113"/>
                  </a:lnTo>
                  <a:lnTo>
                    <a:pt x="7" y="110"/>
                  </a:lnTo>
                  <a:lnTo>
                    <a:pt x="5" y="108"/>
                  </a:lnTo>
                  <a:lnTo>
                    <a:pt x="3" y="106"/>
                  </a:lnTo>
                  <a:lnTo>
                    <a:pt x="2" y="104"/>
                  </a:lnTo>
                  <a:lnTo>
                    <a:pt x="0" y="101"/>
                  </a:lnTo>
                  <a:lnTo>
                    <a:pt x="2" y="99"/>
                  </a:lnTo>
                  <a:lnTo>
                    <a:pt x="4" y="98"/>
                  </a:lnTo>
                  <a:lnTo>
                    <a:pt x="6" y="97"/>
                  </a:lnTo>
                  <a:lnTo>
                    <a:pt x="9" y="97"/>
                  </a:lnTo>
                  <a:lnTo>
                    <a:pt x="14" y="97"/>
                  </a:lnTo>
                  <a:lnTo>
                    <a:pt x="19" y="96"/>
                  </a:lnTo>
                  <a:lnTo>
                    <a:pt x="20" y="96"/>
                  </a:lnTo>
                  <a:lnTo>
                    <a:pt x="22" y="94"/>
                  </a:lnTo>
                  <a:lnTo>
                    <a:pt x="27" y="96"/>
                  </a:lnTo>
                  <a:lnTo>
                    <a:pt x="31" y="96"/>
                  </a:lnTo>
                  <a:lnTo>
                    <a:pt x="38" y="93"/>
                  </a:lnTo>
                  <a:lnTo>
                    <a:pt x="44" y="92"/>
                  </a:lnTo>
                  <a:lnTo>
                    <a:pt x="44" y="94"/>
                  </a:lnTo>
                  <a:lnTo>
                    <a:pt x="44" y="96"/>
                  </a:lnTo>
                  <a:lnTo>
                    <a:pt x="46" y="97"/>
                  </a:lnTo>
                  <a:lnTo>
                    <a:pt x="47" y="98"/>
                  </a:lnTo>
                  <a:lnTo>
                    <a:pt x="50" y="99"/>
                  </a:lnTo>
                  <a:lnTo>
                    <a:pt x="53" y="100"/>
                  </a:lnTo>
                  <a:lnTo>
                    <a:pt x="54" y="99"/>
                  </a:lnTo>
                  <a:lnTo>
                    <a:pt x="53" y="97"/>
                  </a:lnTo>
                  <a:lnTo>
                    <a:pt x="52" y="96"/>
                  </a:lnTo>
                  <a:lnTo>
                    <a:pt x="52" y="94"/>
                  </a:lnTo>
                  <a:lnTo>
                    <a:pt x="51" y="94"/>
                  </a:lnTo>
                  <a:lnTo>
                    <a:pt x="52" y="94"/>
                  </a:lnTo>
                  <a:lnTo>
                    <a:pt x="52" y="92"/>
                  </a:lnTo>
                  <a:lnTo>
                    <a:pt x="52" y="90"/>
                  </a:lnTo>
                  <a:lnTo>
                    <a:pt x="54" y="91"/>
                  </a:lnTo>
                  <a:lnTo>
                    <a:pt x="55" y="91"/>
                  </a:lnTo>
                  <a:lnTo>
                    <a:pt x="57" y="90"/>
                  </a:lnTo>
                  <a:lnTo>
                    <a:pt x="58" y="90"/>
                  </a:lnTo>
                  <a:lnTo>
                    <a:pt x="64" y="89"/>
                  </a:lnTo>
                  <a:lnTo>
                    <a:pt x="69" y="89"/>
                  </a:lnTo>
                  <a:lnTo>
                    <a:pt x="76" y="87"/>
                  </a:lnTo>
                  <a:lnTo>
                    <a:pt x="83" y="85"/>
                  </a:lnTo>
                  <a:lnTo>
                    <a:pt x="85" y="86"/>
                  </a:lnTo>
                  <a:lnTo>
                    <a:pt x="86" y="86"/>
                  </a:lnTo>
                  <a:lnTo>
                    <a:pt x="88" y="86"/>
                  </a:lnTo>
                  <a:lnTo>
                    <a:pt x="90" y="85"/>
                  </a:lnTo>
                  <a:lnTo>
                    <a:pt x="93" y="85"/>
                  </a:lnTo>
                  <a:lnTo>
                    <a:pt x="97" y="85"/>
                  </a:lnTo>
                  <a:lnTo>
                    <a:pt x="99" y="83"/>
                  </a:lnTo>
                  <a:lnTo>
                    <a:pt x="99" y="82"/>
                  </a:lnTo>
                  <a:lnTo>
                    <a:pt x="101" y="81"/>
                  </a:lnTo>
                  <a:lnTo>
                    <a:pt x="102" y="80"/>
                  </a:lnTo>
                  <a:lnTo>
                    <a:pt x="104" y="79"/>
                  </a:lnTo>
                  <a:lnTo>
                    <a:pt x="108" y="80"/>
                  </a:lnTo>
                  <a:lnTo>
                    <a:pt x="110" y="78"/>
                  </a:lnTo>
                  <a:lnTo>
                    <a:pt x="113" y="76"/>
                  </a:lnTo>
                  <a:lnTo>
                    <a:pt x="114" y="77"/>
                  </a:lnTo>
                  <a:lnTo>
                    <a:pt x="115" y="78"/>
                  </a:lnTo>
                  <a:lnTo>
                    <a:pt x="118" y="77"/>
                  </a:lnTo>
                  <a:lnTo>
                    <a:pt x="119" y="76"/>
                  </a:lnTo>
                  <a:lnTo>
                    <a:pt x="121" y="76"/>
                  </a:lnTo>
                  <a:lnTo>
                    <a:pt x="124" y="75"/>
                  </a:lnTo>
                  <a:lnTo>
                    <a:pt x="127" y="73"/>
                  </a:lnTo>
                  <a:lnTo>
                    <a:pt x="132" y="71"/>
                  </a:lnTo>
                  <a:lnTo>
                    <a:pt x="136" y="70"/>
                  </a:lnTo>
                  <a:lnTo>
                    <a:pt x="139" y="69"/>
                  </a:lnTo>
                  <a:lnTo>
                    <a:pt x="142" y="68"/>
                  </a:lnTo>
                  <a:lnTo>
                    <a:pt x="144" y="67"/>
                  </a:lnTo>
                  <a:lnTo>
                    <a:pt x="147" y="66"/>
                  </a:lnTo>
                  <a:lnTo>
                    <a:pt x="150" y="64"/>
                  </a:lnTo>
                  <a:lnTo>
                    <a:pt x="151" y="64"/>
                  </a:lnTo>
                  <a:lnTo>
                    <a:pt x="154" y="64"/>
                  </a:lnTo>
                  <a:lnTo>
                    <a:pt x="156" y="62"/>
                  </a:lnTo>
                  <a:lnTo>
                    <a:pt x="159" y="60"/>
                  </a:lnTo>
                  <a:lnTo>
                    <a:pt x="160" y="59"/>
                  </a:lnTo>
                  <a:lnTo>
                    <a:pt x="162" y="59"/>
                  </a:lnTo>
                  <a:lnTo>
                    <a:pt x="163" y="57"/>
                  </a:lnTo>
                  <a:lnTo>
                    <a:pt x="165" y="56"/>
                  </a:lnTo>
                  <a:lnTo>
                    <a:pt x="168" y="55"/>
                  </a:lnTo>
                  <a:lnTo>
                    <a:pt x="170" y="55"/>
                  </a:lnTo>
                  <a:lnTo>
                    <a:pt x="173" y="53"/>
                  </a:lnTo>
                  <a:lnTo>
                    <a:pt x="177" y="51"/>
                  </a:lnTo>
                  <a:lnTo>
                    <a:pt x="181" y="48"/>
                  </a:lnTo>
                  <a:lnTo>
                    <a:pt x="184" y="48"/>
                  </a:lnTo>
                  <a:lnTo>
                    <a:pt x="188" y="46"/>
                  </a:lnTo>
                  <a:lnTo>
                    <a:pt x="190" y="45"/>
                  </a:lnTo>
                  <a:lnTo>
                    <a:pt x="193" y="44"/>
                  </a:lnTo>
                  <a:lnTo>
                    <a:pt x="195" y="44"/>
                  </a:lnTo>
                  <a:lnTo>
                    <a:pt x="198" y="44"/>
                  </a:lnTo>
                  <a:lnTo>
                    <a:pt x="202" y="43"/>
                  </a:lnTo>
                  <a:lnTo>
                    <a:pt x="204" y="42"/>
                  </a:lnTo>
                  <a:lnTo>
                    <a:pt x="207" y="40"/>
                  </a:lnTo>
                  <a:lnTo>
                    <a:pt x="212" y="40"/>
                  </a:lnTo>
                  <a:lnTo>
                    <a:pt x="214" y="40"/>
                  </a:lnTo>
                  <a:lnTo>
                    <a:pt x="216" y="39"/>
                  </a:lnTo>
                  <a:lnTo>
                    <a:pt x="217" y="39"/>
                  </a:lnTo>
                  <a:lnTo>
                    <a:pt x="218" y="40"/>
                  </a:lnTo>
                  <a:lnTo>
                    <a:pt x="224" y="39"/>
                  </a:lnTo>
                  <a:lnTo>
                    <a:pt x="228" y="39"/>
                  </a:lnTo>
                  <a:lnTo>
                    <a:pt x="231" y="39"/>
                  </a:lnTo>
                  <a:lnTo>
                    <a:pt x="233" y="39"/>
                  </a:lnTo>
                  <a:lnTo>
                    <a:pt x="235" y="39"/>
                  </a:lnTo>
                  <a:lnTo>
                    <a:pt x="236" y="39"/>
                  </a:lnTo>
                  <a:lnTo>
                    <a:pt x="240" y="39"/>
                  </a:lnTo>
                  <a:lnTo>
                    <a:pt x="246" y="39"/>
                  </a:lnTo>
                  <a:lnTo>
                    <a:pt x="248" y="39"/>
                  </a:lnTo>
                  <a:lnTo>
                    <a:pt x="250" y="40"/>
                  </a:lnTo>
                  <a:lnTo>
                    <a:pt x="253" y="39"/>
                  </a:lnTo>
                  <a:lnTo>
                    <a:pt x="256" y="38"/>
                  </a:lnTo>
                  <a:lnTo>
                    <a:pt x="262" y="39"/>
                  </a:lnTo>
                  <a:lnTo>
                    <a:pt x="266" y="39"/>
                  </a:lnTo>
                  <a:lnTo>
                    <a:pt x="267" y="33"/>
                  </a:lnTo>
                  <a:lnTo>
                    <a:pt x="266" y="27"/>
                  </a:lnTo>
                  <a:lnTo>
                    <a:pt x="267" y="23"/>
                  </a:lnTo>
                  <a:lnTo>
                    <a:pt x="269" y="20"/>
                  </a:lnTo>
                  <a:lnTo>
                    <a:pt x="270" y="20"/>
                  </a:lnTo>
                  <a:lnTo>
                    <a:pt x="271" y="19"/>
                  </a:lnTo>
                  <a:lnTo>
                    <a:pt x="272" y="16"/>
                  </a:lnTo>
                  <a:lnTo>
                    <a:pt x="274" y="11"/>
                  </a:lnTo>
                  <a:lnTo>
                    <a:pt x="275" y="10"/>
                  </a:lnTo>
                  <a:lnTo>
                    <a:pt x="276" y="9"/>
                  </a:lnTo>
                  <a:lnTo>
                    <a:pt x="276" y="8"/>
                  </a:lnTo>
                  <a:lnTo>
                    <a:pt x="277" y="7"/>
                  </a:lnTo>
                  <a:lnTo>
                    <a:pt x="283" y="5"/>
                  </a:lnTo>
                  <a:lnTo>
                    <a:pt x="288" y="3"/>
                  </a:lnTo>
                  <a:lnTo>
                    <a:pt x="289" y="1"/>
                  </a:lnTo>
                  <a:lnTo>
                    <a:pt x="291" y="0"/>
                  </a:lnTo>
                  <a:lnTo>
                    <a:pt x="294" y="4"/>
                  </a:lnTo>
                  <a:lnTo>
                    <a:pt x="295" y="7"/>
                  </a:lnTo>
                  <a:lnTo>
                    <a:pt x="296" y="7"/>
                  </a:lnTo>
                  <a:lnTo>
                    <a:pt x="298" y="10"/>
                  </a:lnTo>
                  <a:lnTo>
                    <a:pt x="300" y="15"/>
                  </a:lnTo>
                  <a:lnTo>
                    <a:pt x="301" y="15"/>
                  </a:lnTo>
                  <a:lnTo>
                    <a:pt x="302" y="16"/>
                  </a:lnTo>
                  <a:lnTo>
                    <a:pt x="304" y="20"/>
                  </a:lnTo>
                  <a:lnTo>
                    <a:pt x="305" y="24"/>
                  </a:lnTo>
                  <a:lnTo>
                    <a:pt x="307" y="24"/>
                  </a:lnTo>
                  <a:lnTo>
                    <a:pt x="308" y="25"/>
                  </a:lnTo>
                  <a:lnTo>
                    <a:pt x="310" y="30"/>
                  </a:lnTo>
                  <a:lnTo>
                    <a:pt x="312" y="35"/>
                  </a:lnTo>
                  <a:lnTo>
                    <a:pt x="314" y="39"/>
                  </a:lnTo>
                  <a:lnTo>
                    <a:pt x="317" y="42"/>
                  </a:lnTo>
                  <a:lnTo>
                    <a:pt x="318" y="43"/>
                  </a:lnTo>
                  <a:lnTo>
                    <a:pt x="320" y="45"/>
                  </a:lnTo>
                  <a:lnTo>
                    <a:pt x="321" y="47"/>
                  </a:lnTo>
                  <a:lnTo>
                    <a:pt x="322" y="48"/>
                  </a:lnTo>
                  <a:close/>
                  <a:moveTo>
                    <a:pt x="348" y="163"/>
                  </a:moveTo>
                  <a:lnTo>
                    <a:pt x="347" y="163"/>
                  </a:lnTo>
                  <a:lnTo>
                    <a:pt x="347" y="164"/>
                  </a:lnTo>
                  <a:lnTo>
                    <a:pt x="347" y="166"/>
                  </a:lnTo>
                  <a:lnTo>
                    <a:pt x="348" y="166"/>
                  </a:lnTo>
                  <a:lnTo>
                    <a:pt x="348" y="164"/>
                  </a:lnTo>
                  <a:lnTo>
                    <a:pt x="348" y="163"/>
                  </a:lnTo>
                  <a:close/>
                  <a:moveTo>
                    <a:pt x="270" y="50"/>
                  </a:moveTo>
                  <a:lnTo>
                    <a:pt x="269" y="48"/>
                  </a:lnTo>
                  <a:lnTo>
                    <a:pt x="267" y="47"/>
                  </a:lnTo>
                  <a:lnTo>
                    <a:pt x="264" y="48"/>
                  </a:lnTo>
                  <a:lnTo>
                    <a:pt x="261" y="50"/>
                  </a:lnTo>
                  <a:lnTo>
                    <a:pt x="261" y="51"/>
                  </a:lnTo>
                  <a:lnTo>
                    <a:pt x="260" y="51"/>
                  </a:lnTo>
                  <a:lnTo>
                    <a:pt x="259" y="52"/>
                  </a:lnTo>
                  <a:lnTo>
                    <a:pt x="253" y="55"/>
                  </a:lnTo>
                  <a:lnTo>
                    <a:pt x="247" y="57"/>
                  </a:lnTo>
                  <a:lnTo>
                    <a:pt x="243" y="58"/>
                  </a:lnTo>
                  <a:lnTo>
                    <a:pt x="240" y="59"/>
                  </a:lnTo>
                  <a:lnTo>
                    <a:pt x="241" y="60"/>
                  </a:lnTo>
                  <a:lnTo>
                    <a:pt x="242" y="62"/>
                  </a:lnTo>
                  <a:lnTo>
                    <a:pt x="244" y="62"/>
                  </a:lnTo>
                  <a:lnTo>
                    <a:pt x="247" y="62"/>
                  </a:lnTo>
                  <a:lnTo>
                    <a:pt x="250" y="60"/>
                  </a:lnTo>
                  <a:lnTo>
                    <a:pt x="253" y="60"/>
                  </a:lnTo>
                  <a:lnTo>
                    <a:pt x="255" y="60"/>
                  </a:lnTo>
                  <a:lnTo>
                    <a:pt x="258" y="62"/>
                  </a:lnTo>
                  <a:lnTo>
                    <a:pt x="263" y="64"/>
                  </a:lnTo>
                  <a:lnTo>
                    <a:pt x="269" y="66"/>
                  </a:lnTo>
                  <a:lnTo>
                    <a:pt x="271" y="65"/>
                  </a:lnTo>
                  <a:lnTo>
                    <a:pt x="271" y="60"/>
                  </a:lnTo>
                  <a:lnTo>
                    <a:pt x="271" y="58"/>
                  </a:lnTo>
                  <a:lnTo>
                    <a:pt x="270" y="57"/>
                  </a:lnTo>
                  <a:lnTo>
                    <a:pt x="270" y="56"/>
                  </a:lnTo>
                  <a:lnTo>
                    <a:pt x="270" y="55"/>
                  </a:lnTo>
                  <a:lnTo>
                    <a:pt x="270" y="54"/>
                  </a:lnTo>
                  <a:lnTo>
                    <a:pt x="270" y="52"/>
                  </a:lnTo>
                  <a:lnTo>
                    <a:pt x="270" y="50"/>
                  </a:lnTo>
                  <a:close/>
                  <a:moveTo>
                    <a:pt x="323" y="229"/>
                  </a:moveTo>
                  <a:lnTo>
                    <a:pt x="323" y="229"/>
                  </a:lnTo>
                  <a:lnTo>
                    <a:pt x="322" y="229"/>
                  </a:lnTo>
                  <a:lnTo>
                    <a:pt x="322" y="230"/>
                  </a:lnTo>
                  <a:lnTo>
                    <a:pt x="323" y="230"/>
                  </a:lnTo>
                  <a:lnTo>
                    <a:pt x="323" y="229"/>
                  </a:lnTo>
                  <a:close/>
                  <a:moveTo>
                    <a:pt x="320" y="221"/>
                  </a:moveTo>
                  <a:lnTo>
                    <a:pt x="319" y="221"/>
                  </a:lnTo>
                  <a:lnTo>
                    <a:pt x="317" y="221"/>
                  </a:lnTo>
                  <a:lnTo>
                    <a:pt x="316" y="223"/>
                  </a:lnTo>
                  <a:lnTo>
                    <a:pt x="316" y="226"/>
                  </a:lnTo>
                  <a:lnTo>
                    <a:pt x="312" y="228"/>
                  </a:lnTo>
                  <a:lnTo>
                    <a:pt x="309" y="229"/>
                  </a:lnTo>
                  <a:lnTo>
                    <a:pt x="306" y="229"/>
                  </a:lnTo>
                  <a:lnTo>
                    <a:pt x="304" y="229"/>
                  </a:lnTo>
                  <a:lnTo>
                    <a:pt x="304" y="227"/>
                  </a:lnTo>
                  <a:lnTo>
                    <a:pt x="302" y="225"/>
                  </a:lnTo>
                  <a:lnTo>
                    <a:pt x="300" y="227"/>
                  </a:lnTo>
                  <a:lnTo>
                    <a:pt x="298" y="230"/>
                  </a:lnTo>
                  <a:lnTo>
                    <a:pt x="297" y="230"/>
                  </a:lnTo>
                  <a:lnTo>
                    <a:pt x="296" y="228"/>
                  </a:lnTo>
                  <a:lnTo>
                    <a:pt x="295" y="228"/>
                  </a:lnTo>
                  <a:lnTo>
                    <a:pt x="294" y="223"/>
                  </a:lnTo>
                  <a:lnTo>
                    <a:pt x="294" y="220"/>
                  </a:lnTo>
                  <a:lnTo>
                    <a:pt x="293" y="215"/>
                  </a:lnTo>
                  <a:lnTo>
                    <a:pt x="289" y="210"/>
                  </a:lnTo>
                  <a:lnTo>
                    <a:pt x="289" y="204"/>
                  </a:lnTo>
                  <a:lnTo>
                    <a:pt x="290" y="199"/>
                  </a:lnTo>
                  <a:lnTo>
                    <a:pt x="286" y="196"/>
                  </a:lnTo>
                  <a:lnTo>
                    <a:pt x="283" y="193"/>
                  </a:lnTo>
                  <a:lnTo>
                    <a:pt x="283" y="191"/>
                  </a:lnTo>
                  <a:lnTo>
                    <a:pt x="283" y="190"/>
                  </a:lnTo>
                  <a:lnTo>
                    <a:pt x="283" y="187"/>
                  </a:lnTo>
                  <a:lnTo>
                    <a:pt x="282" y="186"/>
                  </a:lnTo>
                  <a:lnTo>
                    <a:pt x="282" y="185"/>
                  </a:lnTo>
                  <a:lnTo>
                    <a:pt x="281" y="182"/>
                  </a:lnTo>
                  <a:lnTo>
                    <a:pt x="279" y="180"/>
                  </a:lnTo>
                  <a:lnTo>
                    <a:pt x="279" y="173"/>
                  </a:lnTo>
                  <a:lnTo>
                    <a:pt x="278" y="167"/>
                  </a:lnTo>
                  <a:lnTo>
                    <a:pt x="276" y="160"/>
                  </a:lnTo>
                  <a:lnTo>
                    <a:pt x="274" y="153"/>
                  </a:lnTo>
                  <a:lnTo>
                    <a:pt x="269" y="153"/>
                  </a:lnTo>
                  <a:lnTo>
                    <a:pt x="264" y="155"/>
                  </a:lnTo>
                  <a:lnTo>
                    <a:pt x="263" y="156"/>
                  </a:lnTo>
                  <a:lnTo>
                    <a:pt x="262" y="156"/>
                  </a:lnTo>
                  <a:lnTo>
                    <a:pt x="260" y="156"/>
                  </a:lnTo>
                  <a:lnTo>
                    <a:pt x="259" y="156"/>
                  </a:lnTo>
                  <a:lnTo>
                    <a:pt x="258" y="158"/>
                  </a:lnTo>
                  <a:lnTo>
                    <a:pt x="254" y="158"/>
                  </a:lnTo>
                  <a:lnTo>
                    <a:pt x="253" y="158"/>
                  </a:lnTo>
                  <a:lnTo>
                    <a:pt x="251" y="159"/>
                  </a:lnTo>
                  <a:lnTo>
                    <a:pt x="250" y="160"/>
                  </a:lnTo>
                  <a:lnTo>
                    <a:pt x="248" y="159"/>
                  </a:lnTo>
                  <a:lnTo>
                    <a:pt x="247" y="159"/>
                  </a:lnTo>
                  <a:lnTo>
                    <a:pt x="246" y="161"/>
                  </a:lnTo>
                  <a:lnTo>
                    <a:pt x="244" y="162"/>
                  </a:lnTo>
                  <a:lnTo>
                    <a:pt x="229" y="168"/>
                  </a:lnTo>
                  <a:lnTo>
                    <a:pt x="214" y="171"/>
                  </a:lnTo>
                  <a:lnTo>
                    <a:pt x="214" y="172"/>
                  </a:lnTo>
                  <a:lnTo>
                    <a:pt x="214" y="173"/>
                  </a:lnTo>
                  <a:lnTo>
                    <a:pt x="209" y="174"/>
                  </a:lnTo>
                  <a:lnTo>
                    <a:pt x="206" y="176"/>
                  </a:lnTo>
                  <a:lnTo>
                    <a:pt x="205" y="176"/>
                  </a:lnTo>
                  <a:lnTo>
                    <a:pt x="205" y="178"/>
                  </a:lnTo>
                  <a:lnTo>
                    <a:pt x="207" y="180"/>
                  </a:lnTo>
                  <a:lnTo>
                    <a:pt x="209" y="182"/>
                  </a:lnTo>
                  <a:lnTo>
                    <a:pt x="214" y="187"/>
                  </a:lnTo>
                  <a:lnTo>
                    <a:pt x="215" y="188"/>
                  </a:lnTo>
                  <a:lnTo>
                    <a:pt x="215" y="190"/>
                  </a:lnTo>
                  <a:lnTo>
                    <a:pt x="216" y="192"/>
                  </a:lnTo>
                  <a:lnTo>
                    <a:pt x="218" y="193"/>
                  </a:lnTo>
                  <a:lnTo>
                    <a:pt x="219" y="195"/>
                  </a:lnTo>
                  <a:lnTo>
                    <a:pt x="220" y="197"/>
                  </a:lnTo>
                  <a:lnTo>
                    <a:pt x="223" y="199"/>
                  </a:lnTo>
                  <a:lnTo>
                    <a:pt x="225" y="203"/>
                  </a:lnTo>
                  <a:lnTo>
                    <a:pt x="226" y="204"/>
                  </a:lnTo>
                  <a:lnTo>
                    <a:pt x="228" y="205"/>
                  </a:lnTo>
                  <a:lnTo>
                    <a:pt x="229" y="208"/>
                  </a:lnTo>
                  <a:lnTo>
                    <a:pt x="230" y="210"/>
                  </a:lnTo>
                  <a:lnTo>
                    <a:pt x="231" y="213"/>
                  </a:lnTo>
                  <a:lnTo>
                    <a:pt x="233" y="215"/>
                  </a:lnTo>
                  <a:lnTo>
                    <a:pt x="233" y="216"/>
                  </a:lnTo>
                  <a:lnTo>
                    <a:pt x="235" y="218"/>
                  </a:lnTo>
                  <a:lnTo>
                    <a:pt x="236" y="219"/>
                  </a:lnTo>
                  <a:lnTo>
                    <a:pt x="238" y="221"/>
                  </a:lnTo>
                  <a:lnTo>
                    <a:pt x="238" y="222"/>
                  </a:lnTo>
                  <a:lnTo>
                    <a:pt x="238" y="223"/>
                  </a:lnTo>
                  <a:lnTo>
                    <a:pt x="239" y="225"/>
                  </a:lnTo>
                  <a:lnTo>
                    <a:pt x="240" y="225"/>
                  </a:lnTo>
                  <a:lnTo>
                    <a:pt x="241" y="227"/>
                  </a:lnTo>
                  <a:lnTo>
                    <a:pt x="241" y="230"/>
                  </a:lnTo>
                  <a:lnTo>
                    <a:pt x="242" y="232"/>
                  </a:lnTo>
                  <a:lnTo>
                    <a:pt x="244" y="236"/>
                  </a:lnTo>
                  <a:lnTo>
                    <a:pt x="244" y="237"/>
                  </a:lnTo>
                  <a:lnTo>
                    <a:pt x="246" y="241"/>
                  </a:lnTo>
                  <a:lnTo>
                    <a:pt x="248" y="244"/>
                  </a:lnTo>
                  <a:lnTo>
                    <a:pt x="250" y="241"/>
                  </a:lnTo>
                  <a:lnTo>
                    <a:pt x="251" y="238"/>
                  </a:lnTo>
                  <a:lnTo>
                    <a:pt x="249" y="233"/>
                  </a:lnTo>
                  <a:lnTo>
                    <a:pt x="248" y="229"/>
                  </a:lnTo>
                  <a:lnTo>
                    <a:pt x="248" y="228"/>
                  </a:lnTo>
                  <a:lnTo>
                    <a:pt x="249" y="228"/>
                  </a:lnTo>
                  <a:lnTo>
                    <a:pt x="251" y="228"/>
                  </a:lnTo>
                  <a:lnTo>
                    <a:pt x="255" y="230"/>
                  </a:lnTo>
                  <a:lnTo>
                    <a:pt x="259" y="233"/>
                  </a:lnTo>
                  <a:lnTo>
                    <a:pt x="259" y="234"/>
                  </a:lnTo>
                  <a:lnTo>
                    <a:pt x="259" y="236"/>
                  </a:lnTo>
                  <a:lnTo>
                    <a:pt x="260" y="238"/>
                  </a:lnTo>
                  <a:lnTo>
                    <a:pt x="262" y="240"/>
                  </a:lnTo>
                  <a:lnTo>
                    <a:pt x="263" y="240"/>
                  </a:lnTo>
                  <a:lnTo>
                    <a:pt x="263" y="241"/>
                  </a:lnTo>
                  <a:lnTo>
                    <a:pt x="263" y="242"/>
                  </a:lnTo>
                  <a:lnTo>
                    <a:pt x="262" y="243"/>
                  </a:lnTo>
                  <a:lnTo>
                    <a:pt x="263" y="245"/>
                  </a:lnTo>
                  <a:lnTo>
                    <a:pt x="263" y="248"/>
                  </a:lnTo>
                  <a:lnTo>
                    <a:pt x="264" y="248"/>
                  </a:lnTo>
                  <a:lnTo>
                    <a:pt x="265" y="248"/>
                  </a:lnTo>
                  <a:lnTo>
                    <a:pt x="266" y="244"/>
                  </a:lnTo>
                  <a:lnTo>
                    <a:pt x="269" y="241"/>
                  </a:lnTo>
                  <a:lnTo>
                    <a:pt x="270" y="241"/>
                  </a:lnTo>
                  <a:lnTo>
                    <a:pt x="270" y="242"/>
                  </a:lnTo>
                  <a:lnTo>
                    <a:pt x="271" y="242"/>
                  </a:lnTo>
                  <a:lnTo>
                    <a:pt x="269" y="246"/>
                  </a:lnTo>
                  <a:lnTo>
                    <a:pt x="270" y="251"/>
                  </a:lnTo>
                  <a:lnTo>
                    <a:pt x="272" y="250"/>
                  </a:lnTo>
                  <a:lnTo>
                    <a:pt x="273" y="249"/>
                  </a:lnTo>
                  <a:lnTo>
                    <a:pt x="274" y="249"/>
                  </a:lnTo>
                  <a:lnTo>
                    <a:pt x="273" y="251"/>
                  </a:lnTo>
                  <a:lnTo>
                    <a:pt x="271" y="252"/>
                  </a:lnTo>
                  <a:lnTo>
                    <a:pt x="272" y="253"/>
                  </a:lnTo>
                  <a:lnTo>
                    <a:pt x="273" y="254"/>
                  </a:lnTo>
                  <a:lnTo>
                    <a:pt x="275" y="254"/>
                  </a:lnTo>
                  <a:lnTo>
                    <a:pt x="277" y="253"/>
                  </a:lnTo>
                  <a:lnTo>
                    <a:pt x="278" y="252"/>
                  </a:lnTo>
                  <a:lnTo>
                    <a:pt x="279" y="253"/>
                  </a:lnTo>
                  <a:lnTo>
                    <a:pt x="281" y="253"/>
                  </a:lnTo>
                  <a:lnTo>
                    <a:pt x="282" y="252"/>
                  </a:lnTo>
                  <a:lnTo>
                    <a:pt x="284" y="251"/>
                  </a:lnTo>
                  <a:lnTo>
                    <a:pt x="288" y="254"/>
                  </a:lnTo>
                  <a:lnTo>
                    <a:pt x="291" y="258"/>
                  </a:lnTo>
                  <a:lnTo>
                    <a:pt x="293" y="261"/>
                  </a:lnTo>
                  <a:lnTo>
                    <a:pt x="294" y="262"/>
                  </a:lnTo>
                  <a:lnTo>
                    <a:pt x="296" y="262"/>
                  </a:lnTo>
                  <a:lnTo>
                    <a:pt x="298" y="263"/>
                  </a:lnTo>
                  <a:lnTo>
                    <a:pt x="300" y="264"/>
                  </a:lnTo>
                  <a:lnTo>
                    <a:pt x="301" y="265"/>
                  </a:lnTo>
                  <a:lnTo>
                    <a:pt x="301" y="267"/>
                  </a:lnTo>
                  <a:lnTo>
                    <a:pt x="302" y="269"/>
                  </a:lnTo>
                  <a:lnTo>
                    <a:pt x="304" y="271"/>
                  </a:lnTo>
                  <a:lnTo>
                    <a:pt x="305" y="271"/>
                  </a:lnTo>
                  <a:lnTo>
                    <a:pt x="307" y="271"/>
                  </a:lnTo>
                  <a:lnTo>
                    <a:pt x="308" y="268"/>
                  </a:lnTo>
                  <a:lnTo>
                    <a:pt x="307" y="265"/>
                  </a:lnTo>
                  <a:lnTo>
                    <a:pt x="305" y="261"/>
                  </a:lnTo>
                  <a:lnTo>
                    <a:pt x="305" y="260"/>
                  </a:lnTo>
                  <a:lnTo>
                    <a:pt x="305" y="258"/>
                  </a:lnTo>
                  <a:lnTo>
                    <a:pt x="305" y="256"/>
                  </a:lnTo>
                  <a:lnTo>
                    <a:pt x="304" y="255"/>
                  </a:lnTo>
                  <a:lnTo>
                    <a:pt x="304" y="253"/>
                  </a:lnTo>
                  <a:lnTo>
                    <a:pt x="305" y="251"/>
                  </a:lnTo>
                  <a:lnTo>
                    <a:pt x="304" y="250"/>
                  </a:lnTo>
                  <a:lnTo>
                    <a:pt x="301" y="244"/>
                  </a:lnTo>
                  <a:lnTo>
                    <a:pt x="302" y="239"/>
                  </a:lnTo>
                  <a:lnTo>
                    <a:pt x="304" y="239"/>
                  </a:lnTo>
                  <a:lnTo>
                    <a:pt x="305" y="238"/>
                  </a:lnTo>
                  <a:lnTo>
                    <a:pt x="306" y="237"/>
                  </a:lnTo>
                  <a:lnTo>
                    <a:pt x="307" y="236"/>
                  </a:lnTo>
                  <a:lnTo>
                    <a:pt x="308" y="236"/>
                  </a:lnTo>
                  <a:lnTo>
                    <a:pt x="310" y="236"/>
                  </a:lnTo>
                  <a:lnTo>
                    <a:pt x="311" y="233"/>
                  </a:lnTo>
                  <a:lnTo>
                    <a:pt x="314" y="232"/>
                  </a:lnTo>
                  <a:lnTo>
                    <a:pt x="316" y="232"/>
                  </a:lnTo>
                  <a:lnTo>
                    <a:pt x="318" y="230"/>
                  </a:lnTo>
                  <a:lnTo>
                    <a:pt x="319" y="226"/>
                  </a:lnTo>
                  <a:lnTo>
                    <a:pt x="320" y="225"/>
                  </a:lnTo>
                  <a:lnTo>
                    <a:pt x="320" y="223"/>
                  </a:lnTo>
                  <a:lnTo>
                    <a:pt x="320" y="222"/>
                  </a:lnTo>
                  <a:lnTo>
                    <a:pt x="320" y="221"/>
                  </a:lnTo>
                  <a:close/>
                  <a:moveTo>
                    <a:pt x="316" y="267"/>
                  </a:moveTo>
                  <a:lnTo>
                    <a:pt x="311" y="267"/>
                  </a:lnTo>
                  <a:lnTo>
                    <a:pt x="308" y="269"/>
                  </a:lnTo>
                  <a:lnTo>
                    <a:pt x="309" y="272"/>
                  </a:lnTo>
                  <a:lnTo>
                    <a:pt x="311" y="273"/>
                  </a:lnTo>
                  <a:lnTo>
                    <a:pt x="313" y="273"/>
                  </a:lnTo>
                  <a:lnTo>
                    <a:pt x="314" y="272"/>
                  </a:lnTo>
                  <a:lnTo>
                    <a:pt x="313" y="272"/>
                  </a:lnTo>
                  <a:lnTo>
                    <a:pt x="313" y="271"/>
                  </a:lnTo>
                  <a:lnTo>
                    <a:pt x="314" y="269"/>
                  </a:lnTo>
                  <a:lnTo>
                    <a:pt x="316" y="269"/>
                  </a:lnTo>
                  <a:lnTo>
                    <a:pt x="316" y="268"/>
                  </a:lnTo>
                  <a:lnTo>
                    <a:pt x="316" y="267"/>
                  </a:lnTo>
                  <a:close/>
                  <a:moveTo>
                    <a:pt x="306" y="298"/>
                  </a:moveTo>
                  <a:lnTo>
                    <a:pt x="306" y="298"/>
                  </a:lnTo>
                  <a:lnTo>
                    <a:pt x="305" y="297"/>
                  </a:lnTo>
                  <a:lnTo>
                    <a:pt x="304" y="297"/>
                  </a:lnTo>
                  <a:lnTo>
                    <a:pt x="302" y="297"/>
                  </a:lnTo>
                  <a:lnTo>
                    <a:pt x="301" y="299"/>
                  </a:lnTo>
                  <a:lnTo>
                    <a:pt x="304" y="300"/>
                  </a:lnTo>
                  <a:lnTo>
                    <a:pt x="305" y="299"/>
                  </a:lnTo>
                  <a:lnTo>
                    <a:pt x="306" y="299"/>
                  </a:lnTo>
                  <a:lnTo>
                    <a:pt x="306" y="298"/>
                  </a:lnTo>
                  <a:close/>
                  <a:moveTo>
                    <a:pt x="286" y="287"/>
                  </a:moveTo>
                  <a:lnTo>
                    <a:pt x="286" y="288"/>
                  </a:lnTo>
                  <a:lnTo>
                    <a:pt x="285" y="288"/>
                  </a:lnTo>
                  <a:lnTo>
                    <a:pt x="285" y="287"/>
                  </a:lnTo>
                  <a:lnTo>
                    <a:pt x="286" y="287"/>
                  </a:lnTo>
                  <a:close/>
                  <a:moveTo>
                    <a:pt x="250" y="226"/>
                  </a:moveTo>
                  <a:lnTo>
                    <a:pt x="250" y="227"/>
                  </a:lnTo>
                  <a:lnTo>
                    <a:pt x="249" y="227"/>
                  </a:lnTo>
                  <a:lnTo>
                    <a:pt x="248" y="226"/>
                  </a:lnTo>
                  <a:lnTo>
                    <a:pt x="249" y="226"/>
                  </a:lnTo>
                  <a:lnTo>
                    <a:pt x="250" y="226"/>
                  </a:lnTo>
                  <a:close/>
                  <a:moveTo>
                    <a:pt x="216" y="263"/>
                  </a:moveTo>
                  <a:lnTo>
                    <a:pt x="217" y="266"/>
                  </a:lnTo>
                  <a:lnTo>
                    <a:pt x="217" y="269"/>
                  </a:lnTo>
                  <a:lnTo>
                    <a:pt x="214" y="269"/>
                  </a:lnTo>
                  <a:lnTo>
                    <a:pt x="212" y="271"/>
                  </a:lnTo>
                  <a:lnTo>
                    <a:pt x="212" y="274"/>
                  </a:lnTo>
                  <a:lnTo>
                    <a:pt x="212" y="276"/>
                  </a:lnTo>
                  <a:lnTo>
                    <a:pt x="211" y="277"/>
                  </a:lnTo>
                  <a:lnTo>
                    <a:pt x="207" y="277"/>
                  </a:lnTo>
                  <a:lnTo>
                    <a:pt x="206" y="277"/>
                  </a:lnTo>
                  <a:lnTo>
                    <a:pt x="205" y="277"/>
                  </a:lnTo>
                  <a:lnTo>
                    <a:pt x="203" y="275"/>
                  </a:lnTo>
                  <a:lnTo>
                    <a:pt x="201" y="274"/>
                  </a:lnTo>
                  <a:lnTo>
                    <a:pt x="200" y="275"/>
                  </a:lnTo>
                  <a:lnTo>
                    <a:pt x="198" y="275"/>
                  </a:lnTo>
                  <a:lnTo>
                    <a:pt x="197" y="275"/>
                  </a:lnTo>
                  <a:lnTo>
                    <a:pt x="197" y="274"/>
                  </a:lnTo>
                  <a:lnTo>
                    <a:pt x="197" y="273"/>
                  </a:lnTo>
                  <a:lnTo>
                    <a:pt x="197" y="272"/>
                  </a:lnTo>
                  <a:lnTo>
                    <a:pt x="194" y="268"/>
                  </a:lnTo>
                  <a:lnTo>
                    <a:pt x="192" y="266"/>
                  </a:lnTo>
                  <a:lnTo>
                    <a:pt x="189" y="264"/>
                  </a:lnTo>
                  <a:lnTo>
                    <a:pt x="186" y="262"/>
                  </a:lnTo>
                  <a:lnTo>
                    <a:pt x="185" y="261"/>
                  </a:lnTo>
                  <a:lnTo>
                    <a:pt x="183" y="260"/>
                  </a:lnTo>
                  <a:lnTo>
                    <a:pt x="183" y="258"/>
                  </a:lnTo>
                  <a:lnTo>
                    <a:pt x="182" y="257"/>
                  </a:lnTo>
                  <a:lnTo>
                    <a:pt x="179" y="256"/>
                  </a:lnTo>
                  <a:lnTo>
                    <a:pt x="177" y="254"/>
                  </a:lnTo>
                  <a:lnTo>
                    <a:pt x="174" y="253"/>
                  </a:lnTo>
                  <a:lnTo>
                    <a:pt x="172" y="253"/>
                  </a:lnTo>
                  <a:lnTo>
                    <a:pt x="172" y="252"/>
                  </a:lnTo>
                  <a:lnTo>
                    <a:pt x="170" y="250"/>
                  </a:lnTo>
                  <a:lnTo>
                    <a:pt x="168" y="248"/>
                  </a:lnTo>
                  <a:lnTo>
                    <a:pt x="167" y="246"/>
                  </a:lnTo>
                  <a:lnTo>
                    <a:pt x="167" y="245"/>
                  </a:lnTo>
                  <a:lnTo>
                    <a:pt x="165" y="244"/>
                  </a:lnTo>
                  <a:lnTo>
                    <a:pt x="162" y="243"/>
                  </a:lnTo>
                  <a:lnTo>
                    <a:pt x="161" y="242"/>
                  </a:lnTo>
                  <a:lnTo>
                    <a:pt x="160" y="241"/>
                  </a:lnTo>
                  <a:lnTo>
                    <a:pt x="159" y="240"/>
                  </a:lnTo>
                  <a:lnTo>
                    <a:pt x="156" y="239"/>
                  </a:lnTo>
                  <a:lnTo>
                    <a:pt x="155" y="240"/>
                  </a:lnTo>
                  <a:lnTo>
                    <a:pt x="155" y="241"/>
                  </a:lnTo>
                  <a:lnTo>
                    <a:pt x="149" y="240"/>
                  </a:lnTo>
                  <a:lnTo>
                    <a:pt x="144" y="239"/>
                  </a:lnTo>
                  <a:lnTo>
                    <a:pt x="143" y="236"/>
                  </a:lnTo>
                  <a:lnTo>
                    <a:pt x="140" y="233"/>
                  </a:lnTo>
                  <a:lnTo>
                    <a:pt x="140" y="234"/>
                  </a:lnTo>
                  <a:lnTo>
                    <a:pt x="142" y="234"/>
                  </a:lnTo>
                  <a:lnTo>
                    <a:pt x="140" y="236"/>
                  </a:lnTo>
                  <a:lnTo>
                    <a:pt x="139" y="237"/>
                  </a:lnTo>
                  <a:lnTo>
                    <a:pt x="136" y="234"/>
                  </a:lnTo>
                  <a:lnTo>
                    <a:pt x="133" y="233"/>
                  </a:lnTo>
                  <a:lnTo>
                    <a:pt x="133" y="231"/>
                  </a:lnTo>
                  <a:lnTo>
                    <a:pt x="132" y="228"/>
                  </a:lnTo>
                  <a:lnTo>
                    <a:pt x="131" y="228"/>
                  </a:lnTo>
                  <a:lnTo>
                    <a:pt x="130" y="229"/>
                  </a:lnTo>
                  <a:lnTo>
                    <a:pt x="130" y="231"/>
                  </a:lnTo>
                  <a:lnTo>
                    <a:pt x="128" y="231"/>
                  </a:lnTo>
                  <a:lnTo>
                    <a:pt x="127" y="231"/>
                  </a:lnTo>
                  <a:lnTo>
                    <a:pt x="127" y="229"/>
                  </a:lnTo>
                  <a:lnTo>
                    <a:pt x="126" y="227"/>
                  </a:lnTo>
                  <a:lnTo>
                    <a:pt x="125" y="226"/>
                  </a:lnTo>
                  <a:lnTo>
                    <a:pt x="124" y="226"/>
                  </a:lnTo>
                  <a:lnTo>
                    <a:pt x="124" y="227"/>
                  </a:lnTo>
                  <a:lnTo>
                    <a:pt x="124" y="229"/>
                  </a:lnTo>
                  <a:lnTo>
                    <a:pt x="122" y="226"/>
                  </a:lnTo>
                  <a:lnTo>
                    <a:pt x="120" y="223"/>
                  </a:lnTo>
                  <a:lnTo>
                    <a:pt x="118" y="223"/>
                  </a:lnTo>
                  <a:lnTo>
                    <a:pt x="115" y="223"/>
                  </a:lnTo>
                  <a:lnTo>
                    <a:pt x="114" y="222"/>
                  </a:lnTo>
                  <a:lnTo>
                    <a:pt x="114" y="221"/>
                  </a:lnTo>
                  <a:lnTo>
                    <a:pt x="111" y="220"/>
                  </a:lnTo>
                  <a:lnTo>
                    <a:pt x="109" y="219"/>
                  </a:lnTo>
                  <a:lnTo>
                    <a:pt x="109" y="218"/>
                  </a:lnTo>
                  <a:lnTo>
                    <a:pt x="110" y="218"/>
                  </a:lnTo>
                  <a:lnTo>
                    <a:pt x="112" y="219"/>
                  </a:lnTo>
                  <a:lnTo>
                    <a:pt x="112" y="218"/>
                  </a:lnTo>
                  <a:lnTo>
                    <a:pt x="112" y="217"/>
                  </a:lnTo>
                  <a:lnTo>
                    <a:pt x="111" y="215"/>
                  </a:lnTo>
                  <a:lnTo>
                    <a:pt x="108" y="214"/>
                  </a:lnTo>
                  <a:lnTo>
                    <a:pt x="104" y="211"/>
                  </a:lnTo>
                  <a:lnTo>
                    <a:pt x="103" y="210"/>
                  </a:lnTo>
                  <a:lnTo>
                    <a:pt x="103" y="209"/>
                  </a:lnTo>
                  <a:lnTo>
                    <a:pt x="101" y="209"/>
                  </a:lnTo>
                  <a:lnTo>
                    <a:pt x="100" y="209"/>
                  </a:lnTo>
                  <a:lnTo>
                    <a:pt x="99" y="209"/>
                  </a:lnTo>
                  <a:lnTo>
                    <a:pt x="100" y="210"/>
                  </a:lnTo>
                  <a:lnTo>
                    <a:pt x="100" y="211"/>
                  </a:lnTo>
                  <a:lnTo>
                    <a:pt x="99" y="211"/>
                  </a:lnTo>
                  <a:lnTo>
                    <a:pt x="98" y="210"/>
                  </a:lnTo>
                  <a:lnTo>
                    <a:pt x="97" y="208"/>
                  </a:lnTo>
                  <a:lnTo>
                    <a:pt x="93" y="207"/>
                  </a:lnTo>
                  <a:lnTo>
                    <a:pt x="91" y="206"/>
                  </a:lnTo>
                  <a:lnTo>
                    <a:pt x="90" y="207"/>
                  </a:lnTo>
                  <a:lnTo>
                    <a:pt x="90" y="208"/>
                  </a:lnTo>
                  <a:lnTo>
                    <a:pt x="87" y="207"/>
                  </a:lnTo>
                  <a:lnTo>
                    <a:pt x="85" y="205"/>
                  </a:lnTo>
                  <a:lnTo>
                    <a:pt x="84" y="206"/>
                  </a:lnTo>
                  <a:lnTo>
                    <a:pt x="84" y="208"/>
                  </a:lnTo>
                  <a:lnTo>
                    <a:pt x="85" y="209"/>
                  </a:lnTo>
                  <a:lnTo>
                    <a:pt x="84" y="208"/>
                  </a:lnTo>
                  <a:lnTo>
                    <a:pt x="83" y="208"/>
                  </a:lnTo>
                  <a:lnTo>
                    <a:pt x="83" y="206"/>
                  </a:lnTo>
                  <a:lnTo>
                    <a:pt x="83" y="205"/>
                  </a:lnTo>
                  <a:lnTo>
                    <a:pt x="80" y="206"/>
                  </a:lnTo>
                  <a:lnTo>
                    <a:pt x="79" y="206"/>
                  </a:lnTo>
                  <a:lnTo>
                    <a:pt x="78" y="205"/>
                  </a:lnTo>
                  <a:lnTo>
                    <a:pt x="77" y="204"/>
                  </a:lnTo>
                  <a:lnTo>
                    <a:pt x="74" y="202"/>
                  </a:lnTo>
                  <a:lnTo>
                    <a:pt x="72" y="199"/>
                  </a:lnTo>
                  <a:lnTo>
                    <a:pt x="73" y="197"/>
                  </a:lnTo>
                  <a:lnTo>
                    <a:pt x="74" y="194"/>
                  </a:lnTo>
                  <a:lnTo>
                    <a:pt x="75" y="192"/>
                  </a:lnTo>
                  <a:lnTo>
                    <a:pt x="76" y="190"/>
                  </a:lnTo>
                  <a:lnTo>
                    <a:pt x="74" y="187"/>
                  </a:lnTo>
                  <a:lnTo>
                    <a:pt x="72" y="184"/>
                  </a:lnTo>
                  <a:lnTo>
                    <a:pt x="75" y="183"/>
                  </a:lnTo>
                  <a:lnTo>
                    <a:pt x="77" y="182"/>
                  </a:lnTo>
                  <a:lnTo>
                    <a:pt x="77" y="181"/>
                  </a:lnTo>
                  <a:lnTo>
                    <a:pt x="75" y="181"/>
                  </a:lnTo>
                  <a:lnTo>
                    <a:pt x="74" y="179"/>
                  </a:lnTo>
                  <a:lnTo>
                    <a:pt x="73" y="178"/>
                  </a:lnTo>
                  <a:lnTo>
                    <a:pt x="73" y="175"/>
                  </a:lnTo>
                  <a:lnTo>
                    <a:pt x="73" y="173"/>
                  </a:lnTo>
                  <a:lnTo>
                    <a:pt x="74" y="171"/>
                  </a:lnTo>
                  <a:lnTo>
                    <a:pt x="76" y="170"/>
                  </a:lnTo>
                  <a:lnTo>
                    <a:pt x="78" y="169"/>
                  </a:lnTo>
                  <a:lnTo>
                    <a:pt x="80" y="169"/>
                  </a:lnTo>
                  <a:lnTo>
                    <a:pt x="81" y="171"/>
                  </a:lnTo>
                  <a:lnTo>
                    <a:pt x="81" y="173"/>
                  </a:lnTo>
                  <a:lnTo>
                    <a:pt x="83" y="174"/>
                  </a:lnTo>
                  <a:lnTo>
                    <a:pt x="84" y="175"/>
                  </a:lnTo>
                  <a:lnTo>
                    <a:pt x="85" y="178"/>
                  </a:lnTo>
                  <a:lnTo>
                    <a:pt x="84" y="180"/>
                  </a:lnTo>
                  <a:lnTo>
                    <a:pt x="83" y="181"/>
                  </a:lnTo>
                  <a:lnTo>
                    <a:pt x="83" y="182"/>
                  </a:lnTo>
                  <a:lnTo>
                    <a:pt x="84" y="182"/>
                  </a:lnTo>
                  <a:lnTo>
                    <a:pt x="85" y="183"/>
                  </a:lnTo>
                  <a:lnTo>
                    <a:pt x="88" y="182"/>
                  </a:lnTo>
                  <a:lnTo>
                    <a:pt x="90" y="180"/>
                  </a:lnTo>
                  <a:lnTo>
                    <a:pt x="91" y="182"/>
                  </a:lnTo>
                  <a:lnTo>
                    <a:pt x="93" y="184"/>
                  </a:lnTo>
                  <a:lnTo>
                    <a:pt x="96" y="185"/>
                  </a:lnTo>
                  <a:lnTo>
                    <a:pt x="98" y="185"/>
                  </a:lnTo>
                  <a:lnTo>
                    <a:pt x="100" y="185"/>
                  </a:lnTo>
                  <a:lnTo>
                    <a:pt x="101" y="185"/>
                  </a:lnTo>
                  <a:lnTo>
                    <a:pt x="102" y="186"/>
                  </a:lnTo>
                  <a:lnTo>
                    <a:pt x="103" y="187"/>
                  </a:lnTo>
                  <a:lnTo>
                    <a:pt x="105" y="187"/>
                  </a:lnTo>
                  <a:lnTo>
                    <a:pt x="107" y="190"/>
                  </a:lnTo>
                  <a:lnTo>
                    <a:pt x="109" y="190"/>
                  </a:lnTo>
                  <a:lnTo>
                    <a:pt x="111" y="190"/>
                  </a:lnTo>
                  <a:lnTo>
                    <a:pt x="112" y="191"/>
                  </a:lnTo>
                  <a:lnTo>
                    <a:pt x="112" y="192"/>
                  </a:lnTo>
                  <a:lnTo>
                    <a:pt x="114" y="192"/>
                  </a:lnTo>
                  <a:lnTo>
                    <a:pt x="116" y="193"/>
                  </a:lnTo>
                  <a:lnTo>
                    <a:pt x="118" y="194"/>
                  </a:lnTo>
                  <a:lnTo>
                    <a:pt x="119" y="196"/>
                  </a:lnTo>
                  <a:lnTo>
                    <a:pt x="121" y="196"/>
                  </a:lnTo>
                  <a:lnTo>
                    <a:pt x="123" y="196"/>
                  </a:lnTo>
                  <a:lnTo>
                    <a:pt x="124" y="197"/>
                  </a:lnTo>
                  <a:lnTo>
                    <a:pt x="125" y="199"/>
                  </a:lnTo>
                  <a:lnTo>
                    <a:pt x="126" y="199"/>
                  </a:lnTo>
                  <a:lnTo>
                    <a:pt x="127" y="199"/>
                  </a:lnTo>
                  <a:lnTo>
                    <a:pt x="127" y="201"/>
                  </a:lnTo>
                  <a:lnTo>
                    <a:pt x="126" y="202"/>
                  </a:lnTo>
                  <a:lnTo>
                    <a:pt x="127" y="203"/>
                  </a:lnTo>
                  <a:lnTo>
                    <a:pt x="127" y="204"/>
                  </a:lnTo>
                  <a:lnTo>
                    <a:pt x="130" y="204"/>
                  </a:lnTo>
                  <a:lnTo>
                    <a:pt x="132" y="203"/>
                  </a:lnTo>
                  <a:lnTo>
                    <a:pt x="131" y="203"/>
                  </a:lnTo>
                  <a:lnTo>
                    <a:pt x="131" y="202"/>
                  </a:lnTo>
                  <a:lnTo>
                    <a:pt x="133" y="202"/>
                  </a:lnTo>
                  <a:lnTo>
                    <a:pt x="135" y="203"/>
                  </a:lnTo>
                  <a:lnTo>
                    <a:pt x="137" y="204"/>
                  </a:lnTo>
                  <a:lnTo>
                    <a:pt x="139" y="205"/>
                  </a:lnTo>
                  <a:lnTo>
                    <a:pt x="139" y="204"/>
                  </a:lnTo>
                  <a:lnTo>
                    <a:pt x="140" y="204"/>
                  </a:lnTo>
                  <a:lnTo>
                    <a:pt x="142" y="206"/>
                  </a:lnTo>
                  <a:lnTo>
                    <a:pt x="143" y="208"/>
                  </a:lnTo>
                  <a:lnTo>
                    <a:pt x="144" y="208"/>
                  </a:lnTo>
                  <a:lnTo>
                    <a:pt x="146" y="208"/>
                  </a:lnTo>
                  <a:lnTo>
                    <a:pt x="147" y="209"/>
                  </a:lnTo>
                  <a:lnTo>
                    <a:pt x="147" y="211"/>
                  </a:lnTo>
                  <a:lnTo>
                    <a:pt x="148" y="211"/>
                  </a:lnTo>
                  <a:lnTo>
                    <a:pt x="149" y="211"/>
                  </a:lnTo>
                  <a:lnTo>
                    <a:pt x="150" y="213"/>
                  </a:lnTo>
                  <a:lnTo>
                    <a:pt x="153" y="214"/>
                  </a:lnTo>
                  <a:lnTo>
                    <a:pt x="155" y="215"/>
                  </a:lnTo>
                  <a:lnTo>
                    <a:pt x="157" y="215"/>
                  </a:lnTo>
                  <a:lnTo>
                    <a:pt x="159" y="218"/>
                  </a:lnTo>
                  <a:lnTo>
                    <a:pt x="160" y="219"/>
                  </a:lnTo>
                  <a:lnTo>
                    <a:pt x="160" y="221"/>
                  </a:lnTo>
                  <a:lnTo>
                    <a:pt x="162" y="221"/>
                  </a:lnTo>
                  <a:lnTo>
                    <a:pt x="163" y="222"/>
                  </a:lnTo>
                  <a:lnTo>
                    <a:pt x="166" y="223"/>
                  </a:lnTo>
                  <a:lnTo>
                    <a:pt x="167" y="225"/>
                  </a:lnTo>
                  <a:lnTo>
                    <a:pt x="169" y="226"/>
                  </a:lnTo>
                  <a:lnTo>
                    <a:pt x="170" y="227"/>
                  </a:lnTo>
                  <a:lnTo>
                    <a:pt x="172" y="230"/>
                  </a:lnTo>
                  <a:lnTo>
                    <a:pt x="176" y="233"/>
                  </a:lnTo>
                  <a:lnTo>
                    <a:pt x="178" y="233"/>
                  </a:lnTo>
                  <a:lnTo>
                    <a:pt x="179" y="234"/>
                  </a:lnTo>
                  <a:lnTo>
                    <a:pt x="180" y="234"/>
                  </a:lnTo>
                  <a:lnTo>
                    <a:pt x="181" y="233"/>
                  </a:lnTo>
                  <a:lnTo>
                    <a:pt x="184" y="234"/>
                  </a:lnTo>
                  <a:lnTo>
                    <a:pt x="186" y="236"/>
                  </a:lnTo>
                  <a:lnTo>
                    <a:pt x="188" y="234"/>
                  </a:lnTo>
                  <a:lnTo>
                    <a:pt x="185" y="230"/>
                  </a:lnTo>
                  <a:lnTo>
                    <a:pt x="183" y="226"/>
                  </a:lnTo>
                  <a:lnTo>
                    <a:pt x="182" y="225"/>
                  </a:lnTo>
                  <a:lnTo>
                    <a:pt x="181" y="221"/>
                  </a:lnTo>
                  <a:lnTo>
                    <a:pt x="181" y="218"/>
                  </a:lnTo>
                  <a:lnTo>
                    <a:pt x="179" y="215"/>
                  </a:lnTo>
                  <a:lnTo>
                    <a:pt x="179" y="213"/>
                  </a:lnTo>
                  <a:lnTo>
                    <a:pt x="178" y="210"/>
                  </a:lnTo>
                  <a:lnTo>
                    <a:pt x="177" y="208"/>
                  </a:lnTo>
                  <a:lnTo>
                    <a:pt x="176" y="202"/>
                  </a:lnTo>
                  <a:lnTo>
                    <a:pt x="173" y="194"/>
                  </a:lnTo>
                  <a:lnTo>
                    <a:pt x="174" y="194"/>
                  </a:lnTo>
                  <a:lnTo>
                    <a:pt x="177" y="196"/>
                  </a:lnTo>
                  <a:lnTo>
                    <a:pt x="180" y="197"/>
                  </a:lnTo>
                  <a:lnTo>
                    <a:pt x="181" y="199"/>
                  </a:lnTo>
                  <a:lnTo>
                    <a:pt x="182" y="202"/>
                  </a:lnTo>
                  <a:lnTo>
                    <a:pt x="183" y="204"/>
                  </a:lnTo>
                  <a:lnTo>
                    <a:pt x="183" y="205"/>
                  </a:lnTo>
                  <a:lnTo>
                    <a:pt x="185" y="207"/>
                  </a:lnTo>
                  <a:lnTo>
                    <a:pt x="186" y="209"/>
                  </a:lnTo>
                  <a:lnTo>
                    <a:pt x="186" y="211"/>
                  </a:lnTo>
                  <a:lnTo>
                    <a:pt x="188" y="214"/>
                  </a:lnTo>
                  <a:lnTo>
                    <a:pt x="189" y="215"/>
                  </a:lnTo>
                  <a:lnTo>
                    <a:pt x="192" y="218"/>
                  </a:lnTo>
                  <a:lnTo>
                    <a:pt x="192" y="222"/>
                  </a:lnTo>
                  <a:lnTo>
                    <a:pt x="191" y="222"/>
                  </a:lnTo>
                  <a:lnTo>
                    <a:pt x="190" y="221"/>
                  </a:lnTo>
                  <a:lnTo>
                    <a:pt x="189" y="222"/>
                  </a:lnTo>
                  <a:lnTo>
                    <a:pt x="190" y="223"/>
                  </a:lnTo>
                  <a:lnTo>
                    <a:pt x="192" y="225"/>
                  </a:lnTo>
                  <a:lnTo>
                    <a:pt x="193" y="225"/>
                  </a:lnTo>
                  <a:lnTo>
                    <a:pt x="194" y="226"/>
                  </a:lnTo>
                  <a:lnTo>
                    <a:pt x="194" y="227"/>
                  </a:lnTo>
                  <a:lnTo>
                    <a:pt x="193" y="228"/>
                  </a:lnTo>
                  <a:lnTo>
                    <a:pt x="192" y="229"/>
                  </a:lnTo>
                  <a:lnTo>
                    <a:pt x="193" y="231"/>
                  </a:lnTo>
                  <a:lnTo>
                    <a:pt x="194" y="233"/>
                  </a:lnTo>
                  <a:lnTo>
                    <a:pt x="196" y="232"/>
                  </a:lnTo>
                  <a:lnTo>
                    <a:pt x="197" y="233"/>
                  </a:lnTo>
                  <a:lnTo>
                    <a:pt x="198" y="234"/>
                  </a:lnTo>
                  <a:lnTo>
                    <a:pt x="197" y="236"/>
                  </a:lnTo>
                  <a:lnTo>
                    <a:pt x="196" y="237"/>
                  </a:lnTo>
                  <a:lnTo>
                    <a:pt x="197" y="240"/>
                  </a:lnTo>
                  <a:lnTo>
                    <a:pt x="198" y="243"/>
                  </a:lnTo>
                  <a:lnTo>
                    <a:pt x="198" y="244"/>
                  </a:lnTo>
                  <a:lnTo>
                    <a:pt x="198" y="245"/>
                  </a:lnTo>
                  <a:lnTo>
                    <a:pt x="200" y="245"/>
                  </a:lnTo>
                  <a:lnTo>
                    <a:pt x="201" y="243"/>
                  </a:lnTo>
                  <a:lnTo>
                    <a:pt x="202" y="241"/>
                  </a:lnTo>
                  <a:lnTo>
                    <a:pt x="201" y="240"/>
                  </a:lnTo>
                  <a:lnTo>
                    <a:pt x="201" y="238"/>
                  </a:lnTo>
                  <a:lnTo>
                    <a:pt x="203" y="239"/>
                  </a:lnTo>
                  <a:lnTo>
                    <a:pt x="205" y="241"/>
                  </a:lnTo>
                  <a:lnTo>
                    <a:pt x="205" y="242"/>
                  </a:lnTo>
                  <a:lnTo>
                    <a:pt x="204" y="242"/>
                  </a:lnTo>
                  <a:lnTo>
                    <a:pt x="203" y="242"/>
                  </a:lnTo>
                  <a:lnTo>
                    <a:pt x="203" y="243"/>
                  </a:lnTo>
                  <a:lnTo>
                    <a:pt x="203" y="244"/>
                  </a:lnTo>
                  <a:lnTo>
                    <a:pt x="204" y="244"/>
                  </a:lnTo>
                  <a:lnTo>
                    <a:pt x="205" y="244"/>
                  </a:lnTo>
                  <a:lnTo>
                    <a:pt x="205" y="245"/>
                  </a:lnTo>
                  <a:lnTo>
                    <a:pt x="204" y="245"/>
                  </a:lnTo>
                  <a:lnTo>
                    <a:pt x="203" y="244"/>
                  </a:lnTo>
                  <a:lnTo>
                    <a:pt x="201" y="244"/>
                  </a:lnTo>
                  <a:lnTo>
                    <a:pt x="203" y="248"/>
                  </a:lnTo>
                  <a:lnTo>
                    <a:pt x="204" y="251"/>
                  </a:lnTo>
                  <a:lnTo>
                    <a:pt x="205" y="251"/>
                  </a:lnTo>
                  <a:lnTo>
                    <a:pt x="205" y="252"/>
                  </a:lnTo>
                  <a:lnTo>
                    <a:pt x="207" y="251"/>
                  </a:lnTo>
                  <a:lnTo>
                    <a:pt x="208" y="251"/>
                  </a:lnTo>
                  <a:lnTo>
                    <a:pt x="209" y="252"/>
                  </a:lnTo>
                  <a:lnTo>
                    <a:pt x="212" y="254"/>
                  </a:lnTo>
                  <a:lnTo>
                    <a:pt x="212" y="255"/>
                  </a:lnTo>
                  <a:lnTo>
                    <a:pt x="212" y="256"/>
                  </a:lnTo>
                  <a:lnTo>
                    <a:pt x="213" y="257"/>
                  </a:lnTo>
                  <a:lnTo>
                    <a:pt x="214" y="258"/>
                  </a:lnTo>
                  <a:lnTo>
                    <a:pt x="214" y="261"/>
                  </a:lnTo>
                  <a:lnTo>
                    <a:pt x="214" y="263"/>
                  </a:lnTo>
                  <a:lnTo>
                    <a:pt x="215" y="263"/>
                  </a:lnTo>
                  <a:lnTo>
                    <a:pt x="216" y="263"/>
                  </a:lnTo>
                  <a:close/>
                  <a:moveTo>
                    <a:pt x="197" y="230"/>
                  </a:moveTo>
                  <a:lnTo>
                    <a:pt x="196" y="231"/>
                  </a:lnTo>
                  <a:lnTo>
                    <a:pt x="194" y="231"/>
                  </a:lnTo>
                  <a:lnTo>
                    <a:pt x="194" y="230"/>
                  </a:lnTo>
                  <a:lnTo>
                    <a:pt x="196" y="230"/>
                  </a:lnTo>
                  <a:lnTo>
                    <a:pt x="197" y="230"/>
                  </a:lnTo>
                  <a:close/>
                  <a:moveTo>
                    <a:pt x="163" y="170"/>
                  </a:moveTo>
                  <a:lnTo>
                    <a:pt x="161" y="168"/>
                  </a:lnTo>
                  <a:lnTo>
                    <a:pt x="158" y="169"/>
                  </a:lnTo>
                  <a:lnTo>
                    <a:pt x="157" y="170"/>
                  </a:lnTo>
                  <a:lnTo>
                    <a:pt x="157" y="171"/>
                  </a:lnTo>
                  <a:lnTo>
                    <a:pt x="157" y="172"/>
                  </a:lnTo>
                  <a:lnTo>
                    <a:pt x="158" y="172"/>
                  </a:lnTo>
                  <a:lnTo>
                    <a:pt x="161" y="172"/>
                  </a:lnTo>
                  <a:lnTo>
                    <a:pt x="163" y="170"/>
                  </a:lnTo>
                  <a:close/>
                  <a:moveTo>
                    <a:pt x="166" y="180"/>
                  </a:moveTo>
                  <a:lnTo>
                    <a:pt x="166" y="180"/>
                  </a:lnTo>
                  <a:lnTo>
                    <a:pt x="166" y="179"/>
                  </a:lnTo>
                  <a:lnTo>
                    <a:pt x="165" y="180"/>
                  </a:lnTo>
                  <a:lnTo>
                    <a:pt x="165" y="181"/>
                  </a:lnTo>
                  <a:lnTo>
                    <a:pt x="165" y="182"/>
                  </a:lnTo>
                  <a:lnTo>
                    <a:pt x="166" y="182"/>
                  </a:lnTo>
                  <a:lnTo>
                    <a:pt x="167" y="181"/>
                  </a:lnTo>
                  <a:lnTo>
                    <a:pt x="166" y="180"/>
                  </a:lnTo>
                  <a:close/>
                  <a:moveTo>
                    <a:pt x="174" y="226"/>
                  </a:moveTo>
                  <a:lnTo>
                    <a:pt x="174" y="227"/>
                  </a:lnTo>
                  <a:lnTo>
                    <a:pt x="171" y="226"/>
                  </a:lnTo>
                  <a:lnTo>
                    <a:pt x="169" y="222"/>
                  </a:lnTo>
                  <a:lnTo>
                    <a:pt x="170" y="222"/>
                  </a:lnTo>
                  <a:lnTo>
                    <a:pt x="172" y="225"/>
                  </a:lnTo>
                  <a:lnTo>
                    <a:pt x="174" y="226"/>
                  </a:lnTo>
                  <a:close/>
                  <a:moveTo>
                    <a:pt x="150" y="169"/>
                  </a:moveTo>
                  <a:lnTo>
                    <a:pt x="150" y="169"/>
                  </a:lnTo>
                  <a:lnTo>
                    <a:pt x="150" y="170"/>
                  </a:lnTo>
                  <a:lnTo>
                    <a:pt x="150" y="169"/>
                  </a:lnTo>
                  <a:close/>
                  <a:moveTo>
                    <a:pt x="181" y="266"/>
                  </a:moveTo>
                  <a:lnTo>
                    <a:pt x="181" y="266"/>
                  </a:lnTo>
                  <a:lnTo>
                    <a:pt x="181" y="267"/>
                  </a:lnTo>
                  <a:lnTo>
                    <a:pt x="180" y="268"/>
                  </a:lnTo>
                  <a:lnTo>
                    <a:pt x="177" y="268"/>
                  </a:lnTo>
                  <a:lnTo>
                    <a:pt x="173" y="268"/>
                  </a:lnTo>
                  <a:lnTo>
                    <a:pt x="171" y="268"/>
                  </a:lnTo>
                  <a:lnTo>
                    <a:pt x="169" y="269"/>
                  </a:lnTo>
                  <a:lnTo>
                    <a:pt x="169" y="268"/>
                  </a:lnTo>
                  <a:lnTo>
                    <a:pt x="168" y="268"/>
                  </a:lnTo>
                  <a:lnTo>
                    <a:pt x="166" y="268"/>
                  </a:lnTo>
                  <a:lnTo>
                    <a:pt x="163" y="268"/>
                  </a:lnTo>
                  <a:lnTo>
                    <a:pt x="160" y="269"/>
                  </a:lnTo>
                  <a:lnTo>
                    <a:pt x="157" y="271"/>
                  </a:lnTo>
                  <a:lnTo>
                    <a:pt x="149" y="273"/>
                  </a:lnTo>
                  <a:lnTo>
                    <a:pt x="143" y="274"/>
                  </a:lnTo>
                  <a:lnTo>
                    <a:pt x="139" y="275"/>
                  </a:lnTo>
                  <a:lnTo>
                    <a:pt x="135" y="276"/>
                  </a:lnTo>
                  <a:lnTo>
                    <a:pt x="132" y="275"/>
                  </a:lnTo>
                  <a:lnTo>
                    <a:pt x="127" y="276"/>
                  </a:lnTo>
                  <a:lnTo>
                    <a:pt x="124" y="277"/>
                  </a:lnTo>
                  <a:lnTo>
                    <a:pt x="122" y="277"/>
                  </a:lnTo>
                  <a:lnTo>
                    <a:pt x="121" y="277"/>
                  </a:lnTo>
                  <a:lnTo>
                    <a:pt x="120" y="278"/>
                  </a:lnTo>
                  <a:lnTo>
                    <a:pt x="116" y="279"/>
                  </a:lnTo>
                  <a:lnTo>
                    <a:pt x="113" y="279"/>
                  </a:lnTo>
                  <a:lnTo>
                    <a:pt x="112" y="278"/>
                  </a:lnTo>
                  <a:lnTo>
                    <a:pt x="112" y="277"/>
                  </a:lnTo>
                  <a:lnTo>
                    <a:pt x="107" y="279"/>
                  </a:lnTo>
                  <a:lnTo>
                    <a:pt x="103" y="281"/>
                  </a:lnTo>
                  <a:lnTo>
                    <a:pt x="102" y="281"/>
                  </a:lnTo>
                  <a:lnTo>
                    <a:pt x="101" y="281"/>
                  </a:lnTo>
                  <a:lnTo>
                    <a:pt x="100" y="281"/>
                  </a:lnTo>
                  <a:lnTo>
                    <a:pt x="98" y="285"/>
                  </a:lnTo>
                  <a:lnTo>
                    <a:pt x="95" y="287"/>
                  </a:lnTo>
                  <a:lnTo>
                    <a:pt x="92" y="290"/>
                  </a:lnTo>
                  <a:lnTo>
                    <a:pt x="90" y="292"/>
                  </a:lnTo>
                  <a:lnTo>
                    <a:pt x="87" y="295"/>
                  </a:lnTo>
                  <a:lnTo>
                    <a:pt x="85" y="297"/>
                  </a:lnTo>
                  <a:lnTo>
                    <a:pt x="81" y="302"/>
                  </a:lnTo>
                  <a:lnTo>
                    <a:pt x="81" y="303"/>
                  </a:lnTo>
                  <a:lnTo>
                    <a:pt x="81" y="306"/>
                  </a:lnTo>
                  <a:lnTo>
                    <a:pt x="80" y="308"/>
                  </a:lnTo>
                  <a:lnTo>
                    <a:pt x="79" y="309"/>
                  </a:lnTo>
                  <a:lnTo>
                    <a:pt x="78" y="312"/>
                  </a:lnTo>
                  <a:lnTo>
                    <a:pt x="79" y="314"/>
                  </a:lnTo>
                  <a:lnTo>
                    <a:pt x="86" y="319"/>
                  </a:lnTo>
                  <a:lnTo>
                    <a:pt x="91" y="320"/>
                  </a:lnTo>
                  <a:lnTo>
                    <a:pt x="93" y="323"/>
                  </a:lnTo>
                  <a:lnTo>
                    <a:pt x="96" y="326"/>
                  </a:lnTo>
                  <a:lnTo>
                    <a:pt x="97" y="330"/>
                  </a:lnTo>
                  <a:lnTo>
                    <a:pt x="98" y="333"/>
                  </a:lnTo>
                  <a:lnTo>
                    <a:pt x="100" y="334"/>
                  </a:lnTo>
                  <a:lnTo>
                    <a:pt x="101" y="334"/>
                  </a:lnTo>
                  <a:lnTo>
                    <a:pt x="105" y="342"/>
                  </a:lnTo>
                  <a:lnTo>
                    <a:pt x="112" y="347"/>
                  </a:lnTo>
                  <a:lnTo>
                    <a:pt x="112" y="350"/>
                  </a:lnTo>
                  <a:lnTo>
                    <a:pt x="113" y="354"/>
                  </a:lnTo>
                  <a:lnTo>
                    <a:pt x="115" y="355"/>
                  </a:lnTo>
                  <a:lnTo>
                    <a:pt x="118" y="355"/>
                  </a:lnTo>
                  <a:lnTo>
                    <a:pt x="118" y="357"/>
                  </a:lnTo>
                  <a:lnTo>
                    <a:pt x="119" y="359"/>
                  </a:lnTo>
                  <a:lnTo>
                    <a:pt x="122" y="361"/>
                  </a:lnTo>
                  <a:lnTo>
                    <a:pt x="125" y="362"/>
                  </a:lnTo>
                  <a:lnTo>
                    <a:pt x="125" y="365"/>
                  </a:lnTo>
                  <a:lnTo>
                    <a:pt x="126" y="367"/>
                  </a:lnTo>
                  <a:lnTo>
                    <a:pt x="127" y="367"/>
                  </a:lnTo>
                  <a:lnTo>
                    <a:pt x="128" y="368"/>
                  </a:lnTo>
                  <a:lnTo>
                    <a:pt x="130" y="370"/>
                  </a:lnTo>
                  <a:lnTo>
                    <a:pt x="132" y="372"/>
                  </a:lnTo>
                  <a:lnTo>
                    <a:pt x="133" y="373"/>
                  </a:lnTo>
                  <a:lnTo>
                    <a:pt x="134" y="376"/>
                  </a:lnTo>
                  <a:lnTo>
                    <a:pt x="135" y="378"/>
                  </a:lnTo>
                  <a:lnTo>
                    <a:pt x="138" y="382"/>
                  </a:lnTo>
                  <a:lnTo>
                    <a:pt x="144" y="384"/>
                  </a:lnTo>
                  <a:lnTo>
                    <a:pt x="146" y="384"/>
                  </a:lnTo>
                  <a:lnTo>
                    <a:pt x="149" y="384"/>
                  </a:lnTo>
                  <a:lnTo>
                    <a:pt x="150" y="385"/>
                  </a:lnTo>
                  <a:lnTo>
                    <a:pt x="151" y="385"/>
                  </a:lnTo>
                  <a:lnTo>
                    <a:pt x="154" y="385"/>
                  </a:lnTo>
                  <a:lnTo>
                    <a:pt x="156" y="385"/>
                  </a:lnTo>
                  <a:lnTo>
                    <a:pt x="159" y="385"/>
                  </a:lnTo>
                  <a:lnTo>
                    <a:pt x="161" y="384"/>
                  </a:lnTo>
                  <a:lnTo>
                    <a:pt x="163" y="384"/>
                  </a:lnTo>
                  <a:lnTo>
                    <a:pt x="166" y="385"/>
                  </a:lnTo>
                  <a:lnTo>
                    <a:pt x="170" y="384"/>
                  </a:lnTo>
                  <a:lnTo>
                    <a:pt x="172" y="385"/>
                  </a:lnTo>
                  <a:lnTo>
                    <a:pt x="174" y="386"/>
                  </a:lnTo>
                  <a:lnTo>
                    <a:pt x="177" y="388"/>
                  </a:lnTo>
                  <a:lnTo>
                    <a:pt x="181" y="388"/>
                  </a:lnTo>
                  <a:lnTo>
                    <a:pt x="184" y="389"/>
                  </a:lnTo>
                  <a:lnTo>
                    <a:pt x="184" y="390"/>
                  </a:lnTo>
                  <a:lnTo>
                    <a:pt x="184" y="391"/>
                  </a:lnTo>
                  <a:lnTo>
                    <a:pt x="185" y="391"/>
                  </a:lnTo>
                  <a:lnTo>
                    <a:pt x="186" y="392"/>
                  </a:lnTo>
                  <a:lnTo>
                    <a:pt x="190" y="390"/>
                  </a:lnTo>
                  <a:lnTo>
                    <a:pt x="194" y="386"/>
                  </a:lnTo>
                  <a:lnTo>
                    <a:pt x="194" y="385"/>
                  </a:lnTo>
                  <a:lnTo>
                    <a:pt x="194" y="384"/>
                  </a:lnTo>
                  <a:lnTo>
                    <a:pt x="201" y="382"/>
                  </a:lnTo>
                  <a:lnTo>
                    <a:pt x="207" y="380"/>
                  </a:lnTo>
                  <a:lnTo>
                    <a:pt x="207" y="381"/>
                  </a:lnTo>
                  <a:lnTo>
                    <a:pt x="206" y="382"/>
                  </a:lnTo>
                  <a:lnTo>
                    <a:pt x="205" y="383"/>
                  </a:lnTo>
                  <a:lnTo>
                    <a:pt x="201" y="386"/>
                  </a:lnTo>
                  <a:lnTo>
                    <a:pt x="196" y="389"/>
                  </a:lnTo>
                  <a:lnTo>
                    <a:pt x="196" y="390"/>
                  </a:lnTo>
                  <a:lnTo>
                    <a:pt x="195" y="391"/>
                  </a:lnTo>
                  <a:lnTo>
                    <a:pt x="191" y="393"/>
                  </a:lnTo>
                  <a:lnTo>
                    <a:pt x="189" y="394"/>
                  </a:lnTo>
                  <a:lnTo>
                    <a:pt x="189" y="396"/>
                  </a:lnTo>
                  <a:lnTo>
                    <a:pt x="188" y="397"/>
                  </a:lnTo>
                  <a:lnTo>
                    <a:pt x="184" y="399"/>
                  </a:lnTo>
                  <a:lnTo>
                    <a:pt x="180" y="400"/>
                  </a:lnTo>
                  <a:lnTo>
                    <a:pt x="178" y="403"/>
                  </a:lnTo>
                  <a:lnTo>
                    <a:pt x="173" y="404"/>
                  </a:lnTo>
                  <a:lnTo>
                    <a:pt x="171" y="404"/>
                  </a:lnTo>
                  <a:lnTo>
                    <a:pt x="170" y="403"/>
                  </a:lnTo>
                  <a:lnTo>
                    <a:pt x="167" y="404"/>
                  </a:lnTo>
                  <a:lnTo>
                    <a:pt x="166" y="405"/>
                  </a:lnTo>
                  <a:lnTo>
                    <a:pt x="163" y="406"/>
                  </a:lnTo>
                  <a:lnTo>
                    <a:pt x="161" y="405"/>
                  </a:lnTo>
                  <a:lnTo>
                    <a:pt x="160" y="406"/>
                  </a:lnTo>
                  <a:lnTo>
                    <a:pt x="159" y="406"/>
                  </a:lnTo>
                  <a:lnTo>
                    <a:pt x="157" y="406"/>
                  </a:lnTo>
                  <a:lnTo>
                    <a:pt x="155" y="406"/>
                  </a:lnTo>
                  <a:lnTo>
                    <a:pt x="153" y="406"/>
                  </a:lnTo>
                  <a:lnTo>
                    <a:pt x="151" y="406"/>
                  </a:lnTo>
                  <a:lnTo>
                    <a:pt x="150" y="406"/>
                  </a:lnTo>
                  <a:lnTo>
                    <a:pt x="149" y="406"/>
                  </a:lnTo>
                  <a:lnTo>
                    <a:pt x="147" y="406"/>
                  </a:lnTo>
                  <a:lnTo>
                    <a:pt x="144" y="407"/>
                  </a:lnTo>
                  <a:lnTo>
                    <a:pt x="143" y="406"/>
                  </a:lnTo>
                  <a:lnTo>
                    <a:pt x="142" y="406"/>
                  </a:lnTo>
                  <a:lnTo>
                    <a:pt x="139" y="406"/>
                  </a:lnTo>
                  <a:lnTo>
                    <a:pt x="136" y="406"/>
                  </a:lnTo>
                  <a:lnTo>
                    <a:pt x="135" y="406"/>
                  </a:lnTo>
                  <a:lnTo>
                    <a:pt x="135" y="405"/>
                  </a:lnTo>
                  <a:lnTo>
                    <a:pt x="128" y="405"/>
                  </a:lnTo>
                  <a:lnTo>
                    <a:pt x="122" y="406"/>
                  </a:lnTo>
                  <a:lnTo>
                    <a:pt x="121" y="405"/>
                  </a:lnTo>
                  <a:lnTo>
                    <a:pt x="120" y="404"/>
                  </a:lnTo>
                  <a:lnTo>
                    <a:pt x="118" y="404"/>
                  </a:lnTo>
                  <a:lnTo>
                    <a:pt x="115" y="404"/>
                  </a:lnTo>
                  <a:lnTo>
                    <a:pt x="111" y="400"/>
                  </a:lnTo>
                  <a:lnTo>
                    <a:pt x="108" y="395"/>
                  </a:lnTo>
                  <a:lnTo>
                    <a:pt x="104" y="391"/>
                  </a:lnTo>
                  <a:lnTo>
                    <a:pt x="101" y="388"/>
                  </a:lnTo>
                  <a:lnTo>
                    <a:pt x="100" y="386"/>
                  </a:lnTo>
                  <a:lnTo>
                    <a:pt x="99" y="386"/>
                  </a:lnTo>
                  <a:lnTo>
                    <a:pt x="98" y="384"/>
                  </a:lnTo>
                  <a:lnTo>
                    <a:pt x="98" y="383"/>
                  </a:lnTo>
                  <a:lnTo>
                    <a:pt x="96" y="381"/>
                  </a:lnTo>
                  <a:lnTo>
                    <a:pt x="93" y="379"/>
                  </a:lnTo>
                  <a:lnTo>
                    <a:pt x="92" y="377"/>
                  </a:lnTo>
                  <a:lnTo>
                    <a:pt x="91" y="374"/>
                  </a:lnTo>
                  <a:lnTo>
                    <a:pt x="88" y="371"/>
                  </a:lnTo>
                  <a:lnTo>
                    <a:pt x="84" y="369"/>
                  </a:lnTo>
                  <a:lnTo>
                    <a:pt x="81" y="365"/>
                  </a:lnTo>
                  <a:lnTo>
                    <a:pt x="78" y="361"/>
                  </a:lnTo>
                  <a:lnTo>
                    <a:pt x="77" y="360"/>
                  </a:lnTo>
                  <a:lnTo>
                    <a:pt x="75" y="359"/>
                  </a:lnTo>
                  <a:lnTo>
                    <a:pt x="74" y="357"/>
                  </a:lnTo>
                  <a:lnTo>
                    <a:pt x="74" y="356"/>
                  </a:lnTo>
                  <a:lnTo>
                    <a:pt x="72" y="354"/>
                  </a:lnTo>
                  <a:lnTo>
                    <a:pt x="69" y="350"/>
                  </a:lnTo>
                  <a:lnTo>
                    <a:pt x="69" y="349"/>
                  </a:lnTo>
                  <a:lnTo>
                    <a:pt x="68" y="347"/>
                  </a:lnTo>
                  <a:lnTo>
                    <a:pt x="65" y="345"/>
                  </a:lnTo>
                  <a:lnTo>
                    <a:pt x="61" y="343"/>
                  </a:lnTo>
                  <a:lnTo>
                    <a:pt x="58" y="338"/>
                  </a:lnTo>
                  <a:lnTo>
                    <a:pt x="57" y="335"/>
                  </a:lnTo>
                  <a:lnTo>
                    <a:pt x="57" y="333"/>
                  </a:lnTo>
                  <a:lnTo>
                    <a:pt x="56" y="330"/>
                  </a:lnTo>
                  <a:lnTo>
                    <a:pt x="54" y="327"/>
                  </a:lnTo>
                  <a:lnTo>
                    <a:pt x="53" y="326"/>
                  </a:lnTo>
                  <a:lnTo>
                    <a:pt x="52" y="324"/>
                  </a:lnTo>
                  <a:lnTo>
                    <a:pt x="51" y="321"/>
                  </a:lnTo>
                  <a:lnTo>
                    <a:pt x="49" y="316"/>
                  </a:lnTo>
                  <a:lnTo>
                    <a:pt x="47" y="311"/>
                  </a:lnTo>
                  <a:lnTo>
                    <a:pt x="46" y="308"/>
                  </a:lnTo>
                  <a:lnTo>
                    <a:pt x="44" y="304"/>
                  </a:lnTo>
                  <a:lnTo>
                    <a:pt x="45" y="302"/>
                  </a:lnTo>
                  <a:lnTo>
                    <a:pt x="47" y="300"/>
                  </a:lnTo>
                  <a:lnTo>
                    <a:pt x="47" y="297"/>
                  </a:lnTo>
                  <a:lnTo>
                    <a:pt x="47" y="293"/>
                  </a:lnTo>
                  <a:lnTo>
                    <a:pt x="49" y="292"/>
                  </a:lnTo>
                  <a:lnTo>
                    <a:pt x="51" y="289"/>
                  </a:lnTo>
                  <a:lnTo>
                    <a:pt x="51" y="288"/>
                  </a:lnTo>
                  <a:lnTo>
                    <a:pt x="52" y="287"/>
                  </a:lnTo>
                  <a:lnTo>
                    <a:pt x="53" y="286"/>
                  </a:lnTo>
                  <a:lnTo>
                    <a:pt x="55" y="285"/>
                  </a:lnTo>
                  <a:lnTo>
                    <a:pt x="58" y="284"/>
                  </a:lnTo>
                  <a:lnTo>
                    <a:pt x="61" y="281"/>
                  </a:lnTo>
                  <a:lnTo>
                    <a:pt x="62" y="280"/>
                  </a:lnTo>
                  <a:lnTo>
                    <a:pt x="62" y="279"/>
                  </a:lnTo>
                  <a:lnTo>
                    <a:pt x="64" y="277"/>
                  </a:lnTo>
                  <a:lnTo>
                    <a:pt x="66" y="275"/>
                  </a:lnTo>
                  <a:lnTo>
                    <a:pt x="67" y="275"/>
                  </a:lnTo>
                  <a:lnTo>
                    <a:pt x="69" y="274"/>
                  </a:lnTo>
                  <a:lnTo>
                    <a:pt x="69" y="273"/>
                  </a:lnTo>
                  <a:lnTo>
                    <a:pt x="69" y="272"/>
                  </a:lnTo>
                  <a:lnTo>
                    <a:pt x="73" y="268"/>
                  </a:lnTo>
                  <a:lnTo>
                    <a:pt x="77" y="266"/>
                  </a:lnTo>
                  <a:lnTo>
                    <a:pt x="77" y="265"/>
                  </a:lnTo>
                  <a:lnTo>
                    <a:pt x="78" y="264"/>
                  </a:lnTo>
                  <a:lnTo>
                    <a:pt x="78" y="263"/>
                  </a:lnTo>
                  <a:lnTo>
                    <a:pt x="79" y="263"/>
                  </a:lnTo>
                  <a:lnTo>
                    <a:pt x="81" y="261"/>
                  </a:lnTo>
                  <a:lnTo>
                    <a:pt x="85" y="258"/>
                  </a:lnTo>
                  <a:lnTo>
                    <a:pt x="93" y="256"/>
                  </a:lnTo>
                  <a:lnTo>
                    <a:pt x="101" y="255"/>
                  </a:lnTo>
                  <a:lnTo>
                    <a:pt x="111" y="253"/>
                  </a:lnTo>
                  <a:lnTo>
                    <a:pt x="121" y="253"/>
                  </a:lnTo>
                  <a:lnTo>
                    <a:pt x="125" y="252"/>
                  </a:lnTo>
                  <a:lnTo>
                    <a:pt x="130" y="251"/>
                  </a:lnTo>
                  <a:lnTo>
                    <a:pt x="131" y="251"/>
                  </a:lnTo>
                  <a:lnTo>
                    <a:pt x="133" y="252"/>
                  </a:lnTo>
                  <a:lnTo>
                    <a:pt x="135" y="251"/>
                  </a:lnTo>
                  <a:lnTo>
                    <a:pt x="136" y="251"/>
                  </a:lnTo>
                  <a:lnTo>
                    <a:pt x="139" y="250"/>
                  </a:lnTo>
                  <a:lnTo>
                    <a:pt x="143" y="250"/>
                  </a:lnTo>
                  <a:lnTo>
                    <a:pt x="144" y="251"/>
                  </a:lnTo>
                  <a:lnTo>
                    <a:pt x="145" y="252"/>
                  </a:lnTo>
                  <a:lnTo>
                    <a:pt x="149" y="252"/>
                  </a:lnTo>
                  <a:lnTo>
                    <a:pt x="153" y="252"/>
                  </a:lnTo>
                  <a:lnTo>
                    <a:pt x="154" y="253"/>
                  </a:lnTo>
                  <a:lnTo>
                    <a:pt x="155" y="254"/>
                  </a:lnTo>
                  <a:lnTo>
                    <a:pt x="156" y="254"/>
                  </a:lnTo>
                  <a:lnTo>
                    <a:pt x="158" y="254"/>
                  </a:lnTo>
                  <a:lnTo>
                    <a:pt x="160" y="255"/>
                  </a:lnTo>
                  <a:lnTo>
                    <a:pt x="161" y="256"/>
                  </a:lnTo>
                  <a:lnTo>
                    <a:pt x="165" y="257"/>
                  </a:lnTo>
                  <a:lnTo>
                    <a:pt x="167" y="257"/>
                  </a:lnTo>
                  <a:lnTo>
                    <a:pt x="171" y="258"/>
                  </a:lnTo>
                  <a:lnTo>
                    <a:pt x="176" y="258"/>
                  </a:lnTo>
                  <a:lnTo>
                    <a:pt x="176" y="260"/>
                  </a:lnTo>
                  <a:lnTo>
                    <a:pt x="170" y="260"/>
                  </a:lnTo>
                  <a:lnTo>
                    <a:pt x="167" y="261"/>
                  </a:lnTo>
                  <a:lnTo>
                    <a:pt x="167" y="262"/>
                  </a:lnTo>
                  <a:lnTo>
                    <a:pt x="173" y="262"/>
                  </a:lnTo>
                  <a:lnTo>
                    <a:pt x="178" y="263"/>
                  </a:lnTo>
                  <a:lnTo>
                    <a:pt x="179" y="265"/>
                  </a:lnTo>
                  <a:lnTo>
                    <a:pt x="181" y="266"/>
                  </a:lnTo>
                  <a:close/>
                  <a:moveTo>
                    <a:pt x="148" y="214"/>
                  </a:moveTo>
                  <a:lnTo>
                    <a:pt x="148" y="214"/>
                  </a:lnTo>
                  <a:lnTo>
                    <a:pt x="148" y="215"/>
                  </a:lnTo>
                  <a:lnTo>
                    <a:pt x="149" y="215"/>
                  </a:lnTo>
                  <a:lnTo>
                    <a:pt x="149" y="214"/>
                  </a:lnTo>
                  <a:lnTo>
                    <a:pt x="148" y="214"/>
                  </a:lnTo>
                  <a:close/>
                  <a:moveTo>
                    <a:pt x="144" y="210"/>
                  </a:moveTo>
                  <a:lnTo>
                    <a:pt x="143" y="210"/>
                  </a:lnTo>
                  <a:lnTo>
                    <a:pt x="140" y="209"/>
                  </a:lnTo>
                  <a:lnTo>
                    <a:pt x="138" y="206"/>
                  </a:lnTo>
                  <a:lnTo>
                    <a:pt x="136" y="205"/>
                  </a:lnTo>
                  <a:lnTo>
                    <a:pt x="135" y="206"/>
                  </a:lnTo>
                  <a:lnTo>
                    <a:pt x="134" y="206"/>
                  </a:lnTo>
                  <a:lnTo>
                    <a:pt x="134" y="207"/>
                  </a:lnTo>
                  <a:lnTo>
                    <a:pt x="135" y="208"/>
                  </a:lnTo>
                  <a:lnTo>
                    <a:pt x="136" y="209"/>
                  </a:lnTo>
                  <a:lnTo>
                    <a:pt x="138" y="210"/>
                  </a:lnTo>
                  <a:lnTo>
                    <a:pt x="142" y="214"/>
                  </a:lnTo>
                  <a:lnTo>
                    <a:pt x="144" y="214"/>
                  </a:lnTo>
                  <a:lnTo>
                    <a:pt x="145" y="213"/>
                  </a:lnTo>
                  <a:lnTo>
                    <a:pt x="145" y="211"/>
                  </a:lnTo>
                  <a:lnTo>
                    <a:pt x="144" y="210"/>
                  </a:lnTo>
                  <a:close/>
                  <a:moveTo>
                    <a:pt x="189" y="386"/>
                  </a:moveTo>
                  <a:lnTo>
                    <a:pt x="189" y="388"/>
                  </a:lnTo>
                  <a:lnTo>
                    <a:pt x="189" y="389"/>
                  </a:lnTo>
                  <a:lnTo>
                    <a:pt x="188" y="389"/>
                  </a:lnTo>
                  <a:lnTo>
                    <a:pt x="185" y="389"/>
                  </a:lnTo>
                  <a:lnTo>
                    <a:pt x="185" y="388"/>
                  </a:lnTo>
                  <a:lnTo>
                    <a:pt x="185" y="386"/>
                  </a:lnTo>
                  <a:lnTo>
                    <a:pt x="188" y="386"/>
                  </a:lnTo>
                  <a:lnTo>
                    <a:pt x="189" y="386"/>
                  </a:lnTo>
                  <a:close/>
                </a:path>
              </a:pathLst>
            </a:custGeom>
            <a:solidFill>
              <a:srgbClr val="2C5882"/>
            </a:solidFill>
            <a:ln w="9525">
              <a:noFill/>
              <a:round/>
            </a:ln>
          </p:spPr>
          <p:txBody>
            <a:bodyPr/>
            <a:lstStyle/>
            <a:p>
              <a:endParaRPr lang="zh-CN" altLang="en-US"/>
            </a:p>
          </p:txBody>
        </p:sp>
        <p:sp>
          <p:nvSpPr>
            <p:cNvPr id="50200" name="Freeform 68"/>
            <p:cNvSpPr>
              <a:spLocks noEditPoints="1"/>
            </p:cNvSpPr>
            <p:nvPr/>
          </p:nvSpPr>
          <p:spPr bwMode="auto">
            <a:xfrm>
              <a:off x="454" y="90"/>
              <a:ext cx="102" cy="90"/>
            </a:xfrm>
            <a:custGeom>
              <a:avLst/>
              <a:gdLst>
                <a:gd name="T0" fmla="*/ 0 w 305"/>
                <a:gd name="T1" fmla="*/ 0 h 269"/>
                <a:gd name="T2" fmla="*/ 0 w 305"/>
                <a:gd name="T3" fmla="*/ 0 h 269"/>
                <a:gd name="T4" fmla="*/ 0 w 305"/>
                <a:gd name="T5" fmla="*/ 0 h 269"/>
                <a:gd name="T6" fmla="*/ 0 w 305"/>
                <a:gd name="T7" fmla="*/ 0 h 269"/>
                <a:gd name="T8" fmla="*/ 0 w 305"/>
                <a:gd name="T9" fmla="*/ 0 h 269"/>
                <a:gd name="T10" fmla="*/ 0 w 305"/>
                <a:gd name="T11" fmla="*/ 0 h 269"/>
                <a:gd name="T12" fmla="*/ 0 w 305"/>
                <a:gd name="T13" fmla="*/ 0 h 269"/>
                <a:gd name="T14" fmla="*/ 0 w 305"/>
                <a:gd name="T15" fmla="*/ 0 h 269"/>
                <a:gd name="T16" fmla="*/ 0 w 305"/>
                <a:gd name="T17" fmla="*/ 0 h 269"/>
                <a:gd name="T18" fmla="*/ 0 w 305"/>
                <a:gd name="T19" fmla="*/ 0 h 269"/>
                <a:gd name="T20" fmla="*/ 0 w 305"/>
                <a:gd name="T21" fmla="*/ 0 h 269"/>
                <a:gd name="T22" fmla="*/ 0 w 305"/>
                <a:gd name="T23" fmla="*/ 0 h 269"/>
                <a:gd name="T24" fmla="*/ 0 w 305"/>
                <a:gd name="T25" fmla="*/ 0 h 269"/>
                <a:gd name="T26" fmla="*/ 0 w 305"/>
                <a:gd name="T27" fmla="*/ 0 h 269"/>
                <a:gd name="T28" fmla="*/ 0 w 305"/>
                <a:gd name="T29" fmla="*/ 0 h 269"/>
                <a:gd name="T30" fmla="*/ 0 w 305"/>
                <a:gd name="T31" fmla="*/ 0 h 269"/>
                <a:gd name="T32" fmla="*/ 0 w 305"/>
                <a:gd name="T33" fmla="*/ 0 h 269"/>
                <a:gd name="T34" fmla="*/ 0 w 305"/>
                <a:gd name="T35" fmla="*/ 0 h 269"/>
                <a:gd name="T36" fmla="*/ 0 w 305"/>
                <a:gd name="T37" fmla="*/ 0 h 269"/>
                <a:gd name="T38" fmla="*/ 0 w 305"/>
                <a:gd name="T39" fmla="*/ 0 h 269"/>
                <a:gd name="T40" fmla="*/ 0 w 305"/>
                <a:gd name="T41" fmla="*/ 0 h 269"/>
                <a:gd name="T42" fmla="*/ 0 w 305"/>
                <a:gd name="T43" fmla="*/ 0 h 269"/>
                <a:gd name="T44" fmla="*/ 0 w 305"/>
                <a:gd name="T45" fmla="*/ 0 h 269"/>
                <a:gd name="T46" fmla="*/ 0 w 305"/>
                <a:gd name="T47" fmla="*/ 0 h 269"/>
                <a:gd name="T48" fmla="*/ 0 w 305"/>
                <a:gd name="T49" fmla="*/ 0 h 269"/>
                <a:gd name="T50" fmla="*/ 0 w 305"/>
                <a:gd name="T51" fmla="*/ 0 h 269"/>
                <a:gd name="T52" fmla="*/ 0 w 305"/>
                <a:gd name="T53" fmla="*/ 0 h 269"/>
                <a:gd name="T54" fmla="*/ 0 w 305"/>
                <a:gd name="T55" fmla="*/ 0 h 269"/>
                <a:gd name="T56" fmla="*/ 0 w 305"/>
                <a:gd name="T57" fmla="*/ 0 h 269"/>
                <a:gd name="T58" fmla="*/ 0 w 305"/>
                <a:gd name="T59" fmla="*/ 0 h 269"/>
                <a:gd name="T60" fmla="*/ 0 w 305"/>
                <a:gd name="T61" fmla="*/ 0 h 269"/>
                <a:gd name="T62" fmla="*/ 0 w 305"/>
                <a:gd name="T63" fmla="*/ 0 h 269"/>
                <a:gd name="T64" fmla="*/ 0 w 305"/>
                <a:gd name="T65" fmla="*/ 0 h 269"/>
                <a:gd name="T66" fmla="*/ 0 w 305"/>
                <a:gd name="T67" fmla="*/ 0 h 269"/>
                <a:gd name="T68" fmla="*/ 0 w 305"/>
                <a:gd name="T69" fmla="*/ 0 h 269"/>
                <a:gd name="T70" fmla="*/ 0 w 305"/>
                <a:gd name="T71" fmla="*/ 0 h 269"/>
                <a:gd name="T72" fmla="*/ 0 w 305"/>
                <a:gd name="T73" fmla="*/ 0 h 269"/>
                <a:gd name="T74" fmla="*/ 0 w 305"/>
                <a:gd name="T75" fmla="*/ 0 h 269"/>
                <a:gd name="T76" fmla="*/ 0 w 305"/>
                <a:gd name="T77" fmla="*/ 0 h 269"/>
                <a:gd name="T78" fmla="*/ 0 w 305"/>
                <a:gd name="T79" fmla="*/ 0 h 269"/>
                <a:gd name="T80" fmla="*/ 0 w 305"/>
                <a:gd name="T81" fmla="*/ 0 h 269"/>
                <a:gd name="T82" fmla="*/ 0 w 305"/>
                <a:gd name="T83" fmla="*/ 0 h 269"/>
                <a:gd name="T84" fmla="*/ 0 w 305"/>
                <a:gd name="T85" fmla="*/ 0 h 269"/>
                <a:gd name="T86" fmla="*/ 0 w 305"/>
                <a:gd name="T87" fmla="*/ 0 h 269"/>
                <a:gd name="T88" fmla="*/ 0 w 305"/>
                <a:gd name="T89" fmla="*/ 0 h 269"/>
                <a:gd name="T90" fmla="*/ 0 w 305"/>
                <a:gd name="T91" fmla="*/ 0 h 269"/>
                <a:gd name="T92" fmla="*/ 0 w 305"/>
                <a:gd name="T93" fmla="*/ 0 h 269"/>
                <a:gd name="T94" fmla="*/ 0 w 305"/>
                <a:gd name="T95" fmla="*/ 0 h 269"/>
                <a:gd name="T96" fmla="*/ 0 w 305"/>
                <a:gd name="T97" fmla="*/ 0 h 269"/>
                <a:gd name="T98" fmla="*/ 0 w 305"/>
                <a:gd name="T99" fmla="*/ 0 h 269"/>
                <a:gd name="T100" fmla="*/ 0 w 305"/>
                <a:gd name="T101" fmla="*/ 0 h 269"/>
                <a:gd name="T102" fmla="*/ 0 w 305"/>
                <a:gd name="T103" fmla="*/ 0 h 269"/>
                <a:gd name="T104" fmla="*/ 0 w 305"/>
                <a:gd name="T105" fmla="*/ 0 h 269"/>
                <a:gd name="T106" fmla="*/ 0 w 305"/>
                <a:gd name="T107" fmla="*/ 0 h 269"/>
                <a:gd name="T108" fmla="*/ 0 w 305"/>
                <a:gd name="T109" fmla="*/ 0 h 269"/>
                <a:gd name="T110" fmla="*/ 0 w 305"/>
                <a:gd name="T111" fmla="*/ 0 h 269"/>
                <a:gd name="T112" fmla="*/ 0 w 305"/>
                <a:gd name="T113" fmla="*/ 0 h 269"/>
                <a:gd name="T114" fmla="*/ 0 w 305"/>
                <a:gd name="T115" fmla="*/ 0 h 269"/>
                <a:gd name="T116" fmla="*/ 0 w 305"/>
                <a:gd name="T117" fmla="*/ 0 h 269"/>
                <a:gd name="T118" fmla="*/ 0 w 305"/>
                <a:gd name="T119" fmla="*/ 0 h 269"/>
                <a:gd name="T120" fmla="*/ 0 w 305"/>
                <a:gd name="T121" fmla="*/ 0 h 269"/>
                <a:gd name="T122" fmla="*/ 0 w 305"/>
                <a:gd name="T123" fmla="*/ 0 h 2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5"/>
                <a:gd name="T187" fmla="*/ 0 h 269"/>
                <a:gd name="T188" fmla="*/ 305 w 305"/>
                <a:gd name="T189" fmla="*/ 269 h 2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5" h="269">
                  <a:moveTo>
                    <a:pt x="151" y="10"/>
                  </a:moveTo>
                  <a:lnTo>
                    <a:pt x="153" y="9"/>
                  </a:lnTo>
                  <a:lnTo>
                    <a:pt x="155" y="9"/>
                  </a:lnTo>
                  <a:lnTo>
                    <a:pt x="158" y="11"/>
                  </a:lnTo>
                  <a:lnTo>
                    <a:pt x="160" y="13"/>
                  </a:lnTo>
                  <a:lnTo>
                    <a:pt x="165" y="13"/>
                  </a:lnTo>
                  <a:lnTo>
                    <a:pt x="170" y="13"/>
                  </a:lnTo>
                  <a:lnTo>
                    <a:pt x="172" y="17"/>
                  </a:lnTo>
                  <a:lnTo>
                    <a:pt x="174" y="18"/>
                  </a:lnTo>
                  <a:lnTo>
                    <a:pt x="175" y="16"/>
                  </a:lnTo>
                  <a:lnTo>
                    <a:pt x="175" y="13"/>
                  </a:lnTo>
                  <a:lnTo>
                    <a:pt x="177" y="12"/>
                  </a:lnTo>
                  <a:lnTo>
                    <a:pt x="178" y="11"/>
                  </a:lnTo>
                  <a:lnTo>
                    <a:pt x="177" y="10"/>
                  </a:lnTo>
                  <a:lnTo>
                    <a:pt x="176" y="10"/>
                  </a:lnTo>
                  <a:lnTo>
                    <a:pt x="175" y="9"/>
                  </a:lnTo>
                  <a:lnTo>
                    <a:pt x="174" y="9"/>
                  </a:lnTo>
                  <a:lnTo>
                    <a:pt x="172" y="9"/>
                  </a:lnTo>
                  <a:lnTo>
                    <a:pt x="171" y="9"/>
                  </a:lnTo>
                  <a:lnTo>
                    <a:pt x="169" y="8"/>
                  </a:lnTo>
                  <a:lnTo>
                    <a:pt x="170" y="8"/>
                  </a:lnTo>
                  <a:lnTo>
                    <a:pt x="172" y="8"/>
                  </a:lnTo>
                  <a:lnTo>
                    <a:pt x="173" y="6"/>
                  </a:lnTo>
                  <a:lnTo>
                    <a:pt x="176" y="4"/>
                  </a:lnTo>
                  <a:lnTo>
                    <a:pt x="177" y="5"/>
                  </a:lnTo>
                  <a:lnTo>
                    <a:pt x="180" y="6"/>
                  </a:lnTo>
                  <a:lnTo>
                    <a:pt x="184" y="5"/>
                  </a:lnTo>
                  <a:lnTo>
                    <a:pt x="189" y="2"/>
                  </a:lnTo>
                  <a:lnTo>
                    <a:pt x="189" y="1"/>
                  </a:lnTo>
                  <a:lnTo>
                    <a:pt x="190" y="0"/>
                  </a:lnTo>
                  <a:lnTo>
                    <a:pt x="193" y="1"/>
                  </a:lnTo>
                  <a:lnTo>
                    <a:pt x="194" y="1"/>
                  </a:lnTo>
                  <a:lnTo>
                    <a:pt x="195" y="1"/>
                  </a:lnTo>
                  <a:lnTo>
                    <a:pt x="196" y="0"/>
                  </a:lnTo>
                  <a:lnTo>
                    <a:pt x="197" y="1"/>
                  </a:lnTo>
                  <a:lnTo>
                    <a:pt x="197" y="2"/>
                  </a:lnTo>
                  <a:lnTo>
                    <a:pt x="196" y="4"/>
                  </a:lnTo>
                  <a:lnTo>
                    <a:pt x="195" y="6"/>
                  </a:lnTo>
                  <a:lnTo>
                    <a:pt x="196" y="6"/>
                  </a:lnTo>
                  <a:lnTo>
                    <a:pt x="197" y="7"/>
                  </a:lnTo>
                  <a:lnTo>
                    <a:pt x="198" y="8"/>
                  </a:lnTo>
                  <a:lnTo>
                    <a:pt x="198" y="10"/>
                  </a:lnTo>
                  <a:lnTo>
                    <a:pt x="197" y="10"/>
                  </a:lnTo>
                  <a:lnTo>
                    <a:pt x="197" y="11"/>
                  </a:lnTo>
                  <a:lnTo>
                    <a:pt x="197" y="13"/>
                  </a:lnTo>
                  <a:lnTo>
                    <a:pt x="198" y="15"/>
                  </a:lnTo>
                  <a:lnTo>
                    <a:pt x="196" y="13"/>
                  </a:lnTo>
                  <a:lnTo>
                    <a:pt x="194" y="12"/>
                  </a:lnTo>
                  <a:lnTo>
                    <a:pt x="195" y="16"/>
                  </a:lnTo>
                  <a:lnTo>
                    <a:pt x="196" y="19"/>
                  </a:lnTo>
                  <a:lnTo>
                    <a:pt x="196" y="21"/>
                  </a:lnTo>
                  <a:lnTo>
                    <a:pt x="195" y="23"/>
                  </a:lnTo>
                  <a:lnTo>
                    <a:pt x="195" y="24"/>
                  </a:lnTo>
                  <a:lnTo>
                    <a:pt x="196" y="27"/>
                  </a:lnTo>
                  <a:lnTo>
                    <a:pt x="195" y="27"/>
                  </a:lnTo>
                  <a:lnTo>
                    <a:pt x="194" y="27"/>
                  </a:lnTo>
                  <a:lnTo>
                    <a:pt x="194" y="28"/>
                  </a:lnTo>
                  <a:lnTo>
                    <a:pt x="193" y="29"/>
                  </a:lnTo>
                  <a:lnTo>
                    <a:pt x="188" y="30"/>
                  </a:lnTo>
                  <a:lnTo>
                    <a:pt x="184" y="29"/>
                  </a:lnTo>
                  <a:lnTo>
                    <a:pt x="183" y="30"/>
                  </a:lnTo>
                  <a:lnTo>
                    <a:pt x="184" y="31"/>
                  </a:lnTo>
                  <a:lnTo>
                    <a:pt x="184" y="32"/>
                  </a:lnTo>
                  <a:lnTo>
                    <a:pt x="184" y="33"/>
                  </a:lnTo>
                  <a:lnTo>
                    <a:pt x="184" y="34"/>
                  </a:lnTo>
                  <a:lnTo>
                    <a:pt x="185" y="34"/>
                  </a:lnTo>
                  <a:lnTo>
                    <a:pt x="186" y="35"/>
                  </a:lnTo>
                  <a:lnTo>
                    <a:pt x="186" y="37"/>
                  </a:lnTo>
                  <a:lnTo>
                    <a:pt x="186" y="40"/>
                  </a:lnTo>
                  <a:lnTo>
                    <a:pt x="185" y="41"/>
                  </a:lnTo>
                  <a:lnTo>
                    <a:pt x="186" y="42"/>
                  </a:lnTo>
                  <a:lnTo>
                    <a:pt x="186" y="43"/>
                  </a:lnTo>
                  <a:lnTo>
                    <a:pt x="183" y="44"/>
                  </a:lnTo>
                  <a:lnTo>
                    <a:pt x="181" y="44"/>
                  </a:lnTo>
                  <a:lnTo>
                    <a:pt x="181" y="45"/>
                  </a:lnTo>
                  <a:lnTo>
                    <a:pt x="180" y="46"/>
                  </a:lnTo>
                  <a:lnTo>
                    <a:pt x="178" y="46"/>
                  </a:lnTo>
                  <a:lnTo>
                    <a:pt x="177" y="47"/>
                  </a:lnTo>
                  <a:lnTo>
                    <a:pt x="175" y="46"/>
                  </a:lnTo>
                  <a:lnTo>
                    <a:pt x="174" y="45"/>
                  </a:lnTo>
                  <a:lnTo>
                    <a:pt x="171" y="46"/>
                  </a:lnTo>
                  <a:lnTo>
                    <a:pt x="167" y="47"/>
                  </a:lnTo>
                  <a:lnTo>
                    <a:pt x="167" y="48"/>
                  </a:lnTo>
                  <a:lnTo>
                    <a:pt x="169" y="50"/>
                  </a:lnTo>
                  <a:lnTo>
                    <a:pt x="166" y="52"/>
                  </a:lnTo>
                  <a:lnTo>
                    <a:pt x="164" y="53"/>
                  </a:lnTo>
                  <a:lnTo>
                    <a:pt x="163" y="53"/>
                  </a:lnTo>
                  <a:lnTo>
                    <a:pt x="163" y="52"/>
                  </a:lnTo>
                  <a:lnTo>
                    <a:pt x="164" y="51"/>
                  </a:lnTo>
                  <a:lnTo>
                    <a:pt x="165" y="51"/>
                  </a:lnTo>
                  <a:lnTo>
                    <a:pt x="165" y="50"/>
                  </a:lnTo>
                  <a:lnTo>
                    <a:pt x="165" y="48"/>
                  </a:lnTo>
                  <a:lnTo>
                    <a:pt x="164" y="48"/>
                  </a:lnTo>
                  <a:lnTo>
                    <a:pt x="161" y="50"/>
                  </a:lnTo>
                  <a:lnTo>
                    <a:pt x="158" y="51"/>
                  </a:lnTo>
                  <a:lnTo>
                    <a:pt x="157" y="53"/>
                  </a:lnTo>
                  <a:lnTo>
                    <a:pt x="155" y="54"/>
                  </a:lnTo>
                  <a:lnTo>
                    <a:pt x="155" y="55"/>
                  </a:lnTo>
                  <a:lnTo>
                    <a:pt x="154" y="56"/>
                  </a:lnTo>
                  <a:lnTo>
                    <a:pt x="152" y="56"/>
                  </a:lnTo>
                  <a:lnTo>
                    <a:pt x="151" y="57"/>
                  </a:lnTo>
                  <a:lnTo>
                    <a:pt x="150" y="56"/>
                  </a:lnTo>
                  <a:lnTo>
                    <a:pt x="150" y="55"/>
                  </a:lnTo>
                  <a:lnTo>
                    <a:pt x="151" y="55"/>
                  </a:lnTo>
                  <a:lnTo>
                    <a:pt x="152" y="54"/>
                  </a:lnTo>
                  <a:lnTo>
                    <a:pt x="153" y="53"/>
                  </a:lnTo>
                  <a:lnTo>
                    <a:pt x="154" y="51"/>
                  </a:lnTo>
                  <a:lnTo>
                    <a:pt x="158" y="50"/>
                  </a:lnTo>
                  <a:lnTo>
                    <a:pt x="162" y="48"/>
                  </a:lnTo>
                  <a:lnTo>
                    <a:pt x="163" y="46"/>
                  </a:lnTo>
                  <a:lnTo>
                    <a:pt x="164" y="45"/>
                  </a:lnTo>
                  <a:lnTo>
                    <a:pt x="172" y="43"/>
                  </a:lnTo>
                  <a:lnTo>
                    <a:pt x="177" y="40"/>
                  </a:lnTo>
                  <a:lnTo>
                    <a:pt x="176" y="39"/>
                  </a:lnTo>
                  <a:lnTo>
                    <a:pt x="175" y="39"/>
                  </a:lnTo>
                  <a:lnTo>
                    <a:pt x="175" y="37"/>
                  </a:lnTo>
                  <a:lnTo>
                    <a:pt x="174" y="37"/>
                  </a:lnTo>
                  <a:lnTo>
                    <a:pt x="175" y="36"/>
                  </a:lnTo>
                  <a:lnTo>
                    <a:pt x="175" y="35"/>
                  </a:lnTo>
                  <a:lnTo>
                    <a:pt x="174" y="34"/>
                  </a:lnTo>
                  <a:lnTo>
                    <a:pt x="172" y="35"/>
                  </a:lnTo>
                  <a:lnTo>
                    <a:pt x="172" y="36"/>
                  </a:lnTo>
                  <a:lnTo>
                    <a:pt x="172" y="39"/>
                  </a:lnTo>
                  <a:lnTo>
                    <a:pt x="171" y="39"/>
                  </a:lnTo>
                  <a:lnTo>
                    <a:pt x="169" y="40"/>
                  </a:lnTo>
                  <a:lnTo>
                    <a:pt x="167" y="41"/>
                  </a:lnTo>
                  <a:lnTo>
                    <a:pt x="166" y="42"/>
                  </a:lnTo>
                  <a:lnTo>
                    <a:pt x="165" y="41"/>
                  </a:lnTo>
                  <a:lnTo>
                    <a:pt x="166" y="40"/>
                  </a:lnTo>
                  <a:lnTo>
                    <a:pt x="165" y="37"/>
                  </a:lnTo>
                  <a:lnTo>
                    <a:pt x="162" y="37"/>
                  </a:lnTo>
                  <a:lnTo>
                    <a:pt x="157" y="40"/>
                  </a:lnTo>
                  <a:lnTo>
                    <a:pt x="152" y="42"/>
                  </a:lnTo>
                  <a:lnTo>
                    <a:pt x="149" y="44"/>
                  </a:lnTo>
                  <a:lnTo>
                    <a:pt x="145" y="45"/>
                  </a:lnTo>
                  <a:lnTo>
                    <a:pt x="140" y="47"/>
                  </a:lnTo>
                  <a:lnTo>
                    <a:pt x="138" y="48"/>
                  </a:lnTo>
                  <a:lnTo>
                    <a:pt x="137" y="51"/>
                  </a:lnTo>
                  <a:lnTo>
                    <a:pt x="134" y="51"/>
                  </a:lnTo>
                  <a:lnTo>
                    <a:pt x="130" y="51"/>
                  </a:lnTo>
                  <a:lnTo>
                    <a:pt x="129" y="53"/>
                  </a:lnTo>
                  <a:lnTo>
                    <a:pt x="128" y="54"/>
                  </a:lnTo>
                  <a:lnTo>
                    <a:pt x="123" y="58"/>
                  </a:lnTo>
                  <a:lnTo>
                    <a:pt x="119" y="64"/>
                  </a:lnTo>
                  <a:lnTo>
                    <a:pt x="120" y="65"/>
                  </a:lnTo>
                  <a:lnTo>
                    <a:pt x="122" y="66"/>
                  </a:lnTo>
                  <a:lnTo>
                    <a:pt x="123" y="66"/>
                  </a:lnTo>
                  <a:lnTo>
                    <a:pt x="125" y="65"/>
                  </a:lnTo>
                  <a:lnTo>
                    <a:pt x="127" y="64"/>
                  </a:lnTo>
                  <a:lnTo>
                    <a:pt x="131" y="62"/>
                  </a:lnTo>
                  <a:lnTo>
                    <a:pt x="136" y="60"/>
                  </a:lnTo>
                  <a:lnTo>
                    <a:pt x="136" y="59"/>
                  </a:lnTo>
                  <a:lnTo>
                    <a:pt x="136" y="58"/>
                  </a:lnTo>
                  <a:lnTo>
                    <a:pt x="140" y="57"/>
                  </a:lnTo>
                  <a:lnTo>
                    <a:pt x="143" y="56"/>
                  </a:lnTo>
                  <a:lnTo>
                    <a:pt x="145" y="57"/>
                  </a:lnTo>
                  <a:lnTo>
                    <a:pt x="146" y="58"/>
                  </a:lnTo>
                  <a:lnTo>
                    <a:pt x="148" y="57"/>
                  </a:lnTo>
                  <a:lnTo>
                    <a:pt x="149" y="57"/>
                  </a:lnTo>
                  <a:lnTo>
                    <a:pt x="150" y="58"/>
                  </a:lnTo>
                  <a:lnTo>
                    <a:pt x="148" y="59"/>
                  </a:lnTo>
                  <a:lnTo>
                    <a:pt x="146" y="60"/>
                  </a:lnTo>
                  <a:lnTo>
                    <a:pt x="145" y="62"/>
                  </a:lnTo>
                  <a:lnTo>
                    <a:pt x="145" y="63"/>
                  </a:lnTo>
                  <a:lnTo>
                    <a:pt x="141" y="64"/>
                  </a:lnTo>
                  <a:lnTo>
                    <a:pt x="139" y="65"/>
                  </a:lnTo>
                  <a:lnTo>
                    <a:pt x="138" y="66"/>
                  </a:lnTo>
                  <a:lnTo>
                    <a:pt x="136" y="66"/>
                  </a:lnTo>
                  <a:lnTo>
                    <a:pt x="135" y="67"/>
                  </a:lnTo>
                  <a:lnTo>
                    <a:pt x="129" y="69"/>
                  </a:lnTo>
                  <a:lnTo>
                    <a:pt x="125" y="71"/>
                  </a:lnTo>
                  <a:lnTo>
                    <a:pt x="124" y="70"/>
                  </a:lnTo>
                  <a:lnTo>
                    <a:pt x="117" y="74"/>
                  </a:lnTo>
                  <a:lnTo>
                    <a:pt x="112" y="77"/>
                  </a:lnTo>
                  <a:lnTo>
                    <a:pt x="112" y="79"/>
                  </a:lnTo>
                  <a:lnTo>
                    <a:pt x="111" y="81"/>
                  </a:lnTo>
                  <a:lnTo>
                    <a:pt x="110" y="82"/>
                  </a:lnTo>
                  <a:lnTo>
                    <a:pt x="108" y="83"/>
                  </a:lnTo>
                  <a:lnTo>
                    <a:pt x="108" y="85"/>
                  </a:lnTo>
                  <a:lnTo>
                    <a:pt x="108" y="87"/>
                  </a:lnTo>
                  <a:lnTo>
                    <a:pt x="106" y="89"/>
                  </a:lnTo>
                  <a:lnTo>
                    <a:pt x="102" y="90"/>
                  </a:lnTo>
                  <a:lnTo>
                    <a:pt x="102" y="89"/>
                  </a:lnTo>
                  <a:lnTo>
                    <a:pt x="104" y="88"/>
                  </a:lnTo>
                  <a:lnTo>
                    <a:pt x="105" y="86"/>
                  </a:lnTo>
                  <a:lnTo>
                    <a:pt x="104" y="85"/>
                  </a:lnTo>
                  <a:lnTo>
                    <a:pt x="103" y="83"/>
                  </a:lnTo>
                  <a:lnTo>
                    <a:pt x="105" y="81"/>
                  </a:lnTo>
                  <a:lnTo>
                    <a:pt x="105" y="80"/>
                  </a:lnTo>
                  <a:lnTo>
                    <a:pt x="101" y="81"/>
                  </a:lnTo>
                  <a:lnTo>
                    <a:pt x="96" y="83"/>
                  </a:lnTo>
                  <a:lnTo>
                    <a:pt x="94" y="83"/>
                  </a:lnTo>
                  <a:lnTo>
                    <a:pt x="92" y="83"/>
                  </a:lnTo>
                  <a:lnTo>
                    <a:pt x="91" y="85"/>
                  </a:lnTo>
                  <a:lnTo>
                    <a:pt x="90" y="86"/>
                  </a:lnTo>
                  <a:lnTo>
                    <a:pt x="88" y="88"/>
                  </a:lnTo>
                  <a:lnTo>
                    <a:pt x="84" y="90"/>
                  </a:lnTo>
                  <a:lnTo>
                    <a:pt x="83" y="89"/>
                  </a:lnTo>
                  <a:lnTo>
                    <a:pt x="82" y="89"/>
                  </a:lnTo>
                  <a:lnTo>
                    <a:pt x="80" y="89"/>
                  </a:lnTo>
                  <a:lnTo>
                    <a:pt x="79" y="90"/>
                  </a:lnTo>
                  <a:lnTo>
                    <a:pt x="76" y="90"/>
                  </a:lnTo>
                  <a:lnTo>
                    <a:pt x="73" y="90"/>
                  </a:lnTo>
                  <a:lnTo>
                    <a:pt x="73" y="89"/>
                  </a:lnTo>
                  <a:lnTo>
                    <a:pt x="73" y="88"/>
                  </a:lnTo>
                  <a:lnTo>
                    <a:pt x="75" y="86"/>
                  </a:lnTo>
                  <a:lnTo>
                    <a:pt x="78" y="87"/>
                  </a:lnTo>
                  <a:lnTo>
                    <a:pt x="82" y="87"/>
                  </a:lnTo>
                  <a:lnTo>
                    <a:pt x="82" y="86"/>
                  </a:lnTo>
                  <a:lnTo>
                    <a:pt x="80" y="86"/>
                  </a:lnTo>
                  <a:lnTo>
                    <a:pt x="78" y="86"/>
                  </a:lnTo>
                  <a:lnTo>
                    <a:pt x="77" y="85"/>
                  </a:lnTo>
                  <a:lnTo>
                    <a:pt x="77" y="83"/>
                  </a:lnTo>
                  <a:lnTo>
                    <a:pt x="78" y="83"/>
                  </a:lnTo>
                  <a:lnTo>
                    <a:pt x="79" y="83"/>
                  </a:lnTo>
                  <a:lnTo>
                    <a:pt x="81" y="82"/>
                  </a:lnTo>
                  <a:lnTo>
                    <a:pt x="82" y="81"/>
                  </a:lnTo>
                  <a:lnTo>
                    <a:pt x="82" y="80"/>
                  </a:lnTo>
                  <a:lnTo>
                    <a:pt x="84" y="80"/>
                  </a:lnTo>
                  <a:lnTo>
                    <a:pt x="87" y="80"/>
                  </a:lnTo>
                  <a:lnTo>
                    <a:pt x="88" y="78"/>
                  </a:lnTo>
                  <a:lnTo>
                    <a:pt x="89" y="77"/>
                  </a:lnTo>
                  <a:lnTo>
                    <a:pt x="87" y="76"/>
                  </a:lnTo>
                  <a:lnTo>
                    <a:pt x="84" y="76"/>
                  </a:lnTo>
                  <a:lnTo>
                    <a:pt x="83" y="77"/>
                  </a:lnTo>
                  <a:lnTo>
                    <a:pt x="83" y="78"/>
                  </a:lnTo>
                  <a:lnTo>
                    <a:pt x="81" y="79"/>
                  </a:lnTo>
                  <a:lnTo>
                    <a:pt x="80" y="79"/>
                  </a:lnTo>
                  <a:lnTo>
                    <a:pt x="80" y="80"/>
                  </a:lnTo>
                  <a:lnTo>
                    <a:pt x="78" y="81"/>
                  </a:lnTo>
                  <a:lnTo>
                    <a:pt x="76" y="82"/>
                  </a:lnTo>
                  <a:lnTo>
                    <a:pt x="73" y="83"/>
                  </a:lnTo>
                  <a:lnTo>
                    <a:pt x="71" y="85"/>
                  </a:lnTo>
                  <a:lnTo>
                    <a:pt x="69" y="85"/>
                  </a:lnTo>
                  <a:lnTo>
                    <a:pt x="67" y="85"/>
                  </a:lnTo>
                  <a:lnTo>
                    <a:pt x="66" y="85"/>
                  </a:lnTo>
                  <a:lnTo>
                    <a:pt x="66" y="86"/>
                  </a:lnTo>
                  <a:lnTo>
                    <a:pt x="65" y="87"/>
                  </a:lnTo>
                  <a:lnTo>
                    <a:pt x="66" y="88"/>
                  </a:lnTo>
                  <a:lnTo>
                    <a:pt x="67" y="88"/>
                  </a:lnTo>
                  <a:lnTo>
                    <a:pt x="68" y="91"/>
                  </a:lnTo>
                  <a:lnTo>
                    <a:pt x="67" y="93"/>
                  </a:lnTo>
                  <a:lnTo>
                    <a:pt x="67" y="94"/>
                  </a:lnTo>
                  <a:lnTo>
                    <a:pt x="64" y="95"/>
                  </a:lnTo>
                  <a:lnTo>
                    <a:pt x="62" y="99"/>
                  </a:lnTo>
                  <a:lnTo>
                    <a:pt x="56" y="100"/>
                  </a:lnTo>
                  <a:lnTo>
                    <a:pt x="52" y="100"/>
                  </a:lnTo>
                  <a:lnTo>
                    <a:pt x="50" y="101"/>
                  </a:lnTo>
                  <a:lnTo>
                    <a:pt x="49" y="103"/>
                  </a:lnTo>
                  <a:lnTo>
                    <a:pt x="45" y="104"/>
                  </a:lnTo>
                  <a:lnTo>
                    <a:pt x="41" y="105"/>
                  </a:lnTo>
                  <a:lnTo>
                    <a:pt x="41" y="106"/>
                  </a:lnTo>
                  <a:lnTo>
                    <a:pt x="41" y="109"/>
                  </a:lnTo>
                  <a:lnTo>
                    <a:pt x="42" y="111"/>
                  </a:lnTo>
                  <a:lnTo>
                    <a:pt x="41" y="111"/>
                  </a:lnTo>
                  <a:lnTo>
                    <a:pt x="38" y="111"/>
                  </a:lnTo>
                  <a:lnTo>
                    <a:pt x="37" y="110"/>
                  </a:lnTo>
                  <a:lnTo>
                    <a:pt x="38" y="107"/>
                  </a:lnTo>
                  <a:lnTo>
                    <a:pt x="39" y="105"/>
                  </a:lnTo>
                  <a:lnTo>
                    <a:pt x="38" y="104"/>
                  </a:lnTo>
                  <a:lnTo>
                    <a:pt x="36" y="104"/>
                  </a:lnTo>
                  <a:lnTo>
                    <a:pt x="35" y="105"/>
                  </a:lnTo>
                  <a:lnTo>
                    <a:pt x="33" y="106"/>
                  </a:lnTo>
                  <a:lnTo>
                    <a:pt x="31" y="106"/>
                  </a:lnTo>
                  <a:lnTo>
                    <a:pt x="27" y="106"/>
                  </a:lnTo>
                  <a:lnTo>
                    <a:pt x="26" y="107"/>
                  </a:lnTo>
                  <a:lnTo>
                    <a:pt x="26" y="110"/>
                  </a:lnTo>
                  <a:lnTo>
                    <a:pt x="30" y="111"/>
                  </a:lnTo>
                  <a:lnTo>
                    <a:pt x="33" y="113"/>
                  </a:lnTo>
                  <a:lnTo>
                    <a:pt x="30" y="115"/>
                  </a:lnTo>
                  <a:lnTo>
                    <a:pt x="25" y="116"/>
                  </a:lnTo>
                  <a:lnTo>
                    <a:pt x="23" y="118"/>
                  </a:lnTo>
                  <a:lnTo>
                    <a:pt x="21" y="121"/>
                  </a:lnTo>
                  <a:lnTo>
                    <a:pt x="19" y="122"/>
                  </a:lnTo>
                  <a:lnTo>
                    <a:pt x="18" y="122"/>
                  </a:lnTo>
                  <a:lnTo>
                    <a:pt x="17" y="124"/>
                  </a:lnTo>
                  <a:lnTo>
                    <a:pt x="15" y="125"/>
                  </a:lnTo>
                  <a:lnTo>
                    <a:pt x="13" y="126"/>
                  </a:lnTo>
                  <a:lnTo>
                    <a:pt x="10" y="127"/>
                  </a:lnTo>
                  <a:lnTo>
                    <a:pt x="6" y="130"/>
                  </a:lnTo>
                  <a:lnTo>
                    <a:pt x="0" y="133"/>
                  </a:lnTo>
                  <a:lnTo>
                    <a:pt x="0" y="132"/>
                  </a:lnTo>
                  <a:lnTo>
                    <a:pt x="0" y="129"/>
                  </a:lnTo>
                  <a:lnTo>
                    <a:pt x="1" y="126"/>
                  </a:lnTo>
                  <a:lnTo>
                    <a:pt x="2" y="123"/>
                  </a:lnTo>
                  <a:lnTo>
                    <a:pt x="3" y="118"/>
                  </a:lnTo>
                  <a:lnTo>
                    <a:pt x="3" y="116"/>
                  </a:lnTo>
                  <a:lnTo>
                    <a:pt x="2" y="115"/>
                  </a:lnTo>
                  <a:lnTo>
                    <a:pt x="3" y="113"/>
                  </a:lnTo>
                  <a:lnTo>
                    <a:pt x="4" y="111"/>
                  </a:lnTo>
                  <a:lnTo>
                    <a:pt x="6" y="109"/>
                  </a:lnTo>
                  <a:lnTo>
                    <a:pt x="7" y="105"/>
                  </a:lnTo>
                  <a:lnTo>
                    <a:pt x="7" y="103"/>
                  </a:lnTo>
                  <a:lnTo>
                    <a:pt x="7" y="101"/>
                  </a:lnTo>
                  <a:lnTo>
                    <a:pt x="8" y="99"/>
                  </a:lnTo>
                  <a:lnTo>
                    <a:pt x="9" y="98"/>
                  </a:lnTo>
                  <a:lnTo>
                    <a:pt x="10" y="97"/>
                  </a:lnTo>
                  <a:lnTo>
                    <a:pt x="10" y="95"/>
                  </a:lnTo>
                  <a:lnTo>
                    <a:pt x="11" y="92"/>
                  </a:lnTo>
                  <a:lnTo>
                    <a:pt x="13" y="90"/>
                  </a:lnTo>
                  <a:lnTo>
                    <a:pt x="14" y="89"/>
                  </a:lnTo>
                  <a:lnTo>
                    <a:pt x="14" y="87"/>
                  </a:lnTo>
                  <a:lnTo>
                    <a:pt x="17" y="85"/>
                  </a:lnTo>
                  <a:lnTo>
                    <a:pt x="20" y="82"/>
                  </a:lnTo>
                  <a:lnTo>
                    <a:pt x="20" y="81"/>
                  </a:lnTo>
                  <a:lnTo>
                    <a:pt x="20" y="80"/>
                  </a:lnTo>
                  <a:lnTo>
                    <a:pt x="23" y="78"/>
                  </a:lnTo>
                  <a:lnTo>
                    <a:pt x="25" y="75"/>
                  </a:lnTo>
                  <a:lnTo>
                    <a:pt x="26" y="75"/>
                  </a:lnTo>
                  <a:lnTo>
                    <a:pt x="26" y="74"/>
                  </a:lnTo>
                  <a:lnTo>
                    <a:pt x="30" y="70"/>
                  </a:lnTo>
                  <a:lnTo>
                    <a:pt x="33" y="68"/>
                  </a:lnTo>
                  <a:lnTo>
                    <a:pt x="34" y="68"/>
                  </a:lnTo>
                  <a:lnTo>
                    <a:pt x="35" y="67"/>
                  </a:lnTo>
                  <a:lnTo>
                    <a:pt x="36" y="66"/>
                  </a:lnTo>
                  <a:lnTo>
                    <a:pt x="36" y="65"/>
                  </a:lnTo>
                  <a:lnTo>
                    <a:pt x="37" y="64"/>
                  </a:lnTo>
                  <a:lnTo>
                    <a:pt x="39" y="63"/>
                  </a:lnTo>
                  <a:lnTo>
                    <a:pt x="42" y="62"/>
                  </a:lnTo>
                  <a:lnTo>
                    <a:pt x="44" y="60"/>
                  </a:lnTo>
                  <a:lnTo>
                    <a:pt x="45" y="59"/>
                  </a:lnTo>
                  <a:lnTo>
                    <a:pt x="45" y="58"/>
                  </a:lnTo>
                  <a:lnTo>
                    <a:pt x="48" y="58"/>
                  </a:lnTo>
                  <a:lnTo>
                    <a:pt x="52" y="57"/>
                  </a:lnTo>
                  <a:lnTo>
                    <a:pt x="52" y="56"/>
                  </a:lnTo>
                  <a:lnTo>
                    <a:pt x="53" y="55"/>
                  </a:lnTo>
                  <a:lnTo>
                    <a:pt x="56" y="54"/>
                  </a:lnTo>
                  <a:lnTo>
                    <a:pt x="59" y="53"/>
                  </a:lnTo>
                  <a:lnTo>
                    <a:pt x="61" y="52"/>
                  </a:lnTo>
                  <a:lnTo>
                    <a:pt x="64" y="52"/>
                  </a:lnTo>
                  <a:lnTo>
                    <a:pt x="65" y="51"/>
                  </a:lnTo>
                  <a:lnTo>
                    <a:pt x="65" y="48"/>
                  </a:lnTo>
                  <a:lnTo>
                    <a:pt x="69" y="47"/>
                  </a:lnTo>
                  <a:lnTo>
                    <a:pt x="73" y="46"/>
                  </a:lnTo>
                  <a:lnTo>
                    <a:pt x="75" y="46"/>
                  </a:lnTo>
                  <a:lnTo>
                    <a:pt x="77" y="46"/>
                  </a:lnTo>
                  <a:lnTo>
                    <a:pt x="78" y="46"/>
                  </a:lnTo>
                  <a:lnTo>
                    <a:pt x="80" y="45"/>
                  </a:lnTo>
                  <a:lnTo>
                    <a:pt x="81" y="45"/>
                  </a:lnTo>
                  <a:lnTo>
                    <a:pt x="83" y="45"/>
                  </a:lnTo>
                  <a:lnTo>
                    <a:pt x="84" y="43"/>
                  </a:lnTo>
                  <a:lnTo>
                    <a:pt x="84" y="42"/>
                  </a:lnTo>
                  <a:lnTo>
                    <a:pt x="85" y="42"/>
                  </a:lnTo>
                  <a:lnTo>
                    <a:pt x="87" y="42"/>
                  </a:lnTo>
                  <a:lnTo>
                    <a:pt x="88" y="43"/>
                  </a:lnTo>
                  <a:lnTo>
                    <a:pt x="90" y="44"/>
                  </a:lnTo>
                  <a:lnTo>
                    <a:pt x="93" y="42"/>
                  </a:lnTo>
                  <a:lnTo>
                    <a:pt x="96" y="40"/>
                  </a:lnTo>
                  <a:lnTo>
                    <a:pt x="97" y="40"/>
                  </a:lnTo>
                  <a:lnTo>
                    <a:pt x="99" y="39"/>
                  </a:lnTo>
                  <a:lnTo>
                    <a:pt x="100" y="37"/>
                  </a:lnTo>
                  <a:lnTo>
                    <a:pt x="100" y="36"/>
                  </a:lnTo>
                  <a:lnTo>
                    <a:pt x="101" y="36"/>
                  </a:lnTo>
                  <a:lnTo>
                    <a:pt x="102" y="36"/>
                  </a:lnTo>
                  <a:lnTo>
                    <a:pt x="105" y="34"/>
                  </a:lnTo>
                  <a:lnTo>
                    <a:pt x="108" y="32"/>
                  </a:lnTo>
                  <a:lnTo>
                    <a:pt x="112" y="31"/>
                  </a:lnTo>
                  <a:lnTo>
                    <a:pt x="115" y="30"/>
                  </a:lnTo>
                  <a:lnTo>
                    <a:pt x="119" y="28"/>
                  </a:lnTo>
                  <a:lnTo>
                    <a:pt x="123" y="25"/>
                  </a:lnTo>
                  <a:lnTo>
                    <a:pt x="127" y="24"/>
                  </a:lnTo>
                  <a:lnTo>
                    <a:pt x="129" y="21"/>
                  </a:lnTo>
                  <a:lnTo>
                    <a:pt x="130" y="22"/>
                  </a:lnTo>
                  <a:lnTo>
                    <a:pt x="131" y="23"/>
                  </a:lnTo>
                  <a:lnTo>
                    <a:pt x="132" y="22"/>
                  </a:lnTo>
                  <a:lnTo>
                    <a:pt x="132" y="21"/>
                  </a:lnTo>
                  <a:lnTo>
                    <a:pt x="132" y="19"/>
                  </a:lnTo>
                  <a:lnTo>
                    <a:pt x="138" y="17"/>
                  </a:lnTo>
                  <a:lnTo>
                    <a:pt x="145" y="13"/>
                  </a:lnTo>
                  <a:lnTo>
                    <a:pt x="146" y="15"/>
                  </a:lnTo>
                  <a:lnTo>
                    <a:pt x="147" y="15"/>
                  </a:lnTo>
                  <a:lnTo>
                    <a:pt x="148" y="13"/>
                  </a:lnTo>
                  <a:lnTo>
                    <a:pt x="148" y="12"/>
                  </a:lnTo>
                  <a:lnTo>
                    <a:pt x="150" y="11"/>
                  </a:lnTo>
                  <a:lnTo>
                    <a:pt x="151" y="10"/>
                  </a:lnTo>
                  <a:close/>
                  <a:moveTo>
                    <a:pt x="161" y="9"/>
                  </a:moveTo>
                  <a:lnTo>
                    <a:pt x="162" y="9"/>
                  </a:lnTo>
                  <a:lnTo>
                    <a:pt x="163" y="10"/>
                  </a:lnTo>
                  <a:lnTo>
                    <a:pt x="163" y="11"/>
                  </a:lnTo>
                  <a:lnTo>
                    <a:pt x="161" y="10"/>
                  </a:lnTo>
                  <a:lnTo>
                    <a:pt x="161" y="9"/>
                  </a:lnTo>
                  <a:close/>
                  <a:moveTo>
                    <a:pt x="148" y="17"/>
                  </a:moveTo>
                  <a:lnTo>
                    <a:pt x="147" y="18"/>
                  </a:lnTo>
                  <a:lnTo>
                    <a:pt x="147" y="19"/>
                  </a:lnTo>
                  <a:lnTo>
                    <a:pt x="148" y="19"/>
                  </a:lnTo>
                  <a:lnTo>
                    <a:pt x="149" y="19"/>
                  </a:lnTo>
                  <a:lnTo>
                    <a:pt x="150" y="19"/>
                  </a:lnTo>
                  <a:lnTo>
                    <a:pt x="151" y="19"/>
                  </a:lnTo>
                  <a:lnTo>
                    <a:pt x="151" y="18"/>
                  </a:lnTo>
                  <a:lnTo>
                    <a:pt x="151" y="17"/>
                  </a:lnTo>
                  <a:lnTo>
                    <a:pt x="150" y="17"/>
                  </a:lnTo>
                  <a:lnTo>
                    <a:pt x="148" y="17"/>
                  </a:lnTo>
                  <a:close/>
                  <a:moveTo>
                    <a:pt x="192" y="6"/>
                  </a:moveTo>
                  <a:lnTo>
                    <a:pt x="192" y="6"/>
                  </a:lnTo>
                  <a:lnTo>
                    <a:pt x="192" y="7"/>
                  </a:lnTo>
                  <a:lnTo>
                    <a:pt x="193" y="7"/>
                  </a:lnTo>
                  <a:lnTo>
                    <a:pt x="193" y="6"/>
                  </a:lnTo>
                  <a:lnTo>
                    <a:pt x="192" y="6"/>
                  </a:lnTo>
                  <a:close/>
                  <a:moveTo>
                    <a:pt x="157" y="20"/>
                  </a:moveTo>
                  <a:lnTo>
                    <a:pt x="157" y="20"/>
                  </a:lnTo>
                  <a:lnTo>
                    <a:pt x="158" y="21"/>
                  </a:lnTo>
                  <a:lnTo>
                    <a:pt x="159" y="20"/>
                  </a:lnTo>
                  <a:lnTo>
                    <a:pt x="158" y="19"/>
                  </a:lnTo>
                  <a:lnTo>
                    <a:pt x="158" y="20"/>
                  </a:lnTo>
                  <a:lnTo>
                    <a:pt x="157" y="20"/>
                  </a:lnTo>
                  <a:close/>
                  <a:moveTo>
                    <a:pt x="187" y="9"/>
                  </a:moveTo>
                  <a:lnTo>
                    <a:pt x="187" y="10"/>
                  </a:lnTo>
                  <a:lnTo>
                    <a:pt x="188" y="11"/>
                  </a:lnTo>
                  <a:lnTo>
                    <a:pt x="190" y="11"/>
                  </a:lnTo>
                  <a:lnTo>
                    <a:pt x="189" y="10"/>
                  </a:lnTo>
                  <a:lnTo>
                    <a:pt x="188" y="9"/>
                  </a:lnTo>
                  <a:lnTo>
                    <a:pt x="187" y="9"/>
                  </a:lnTo>
                  <a:close/>
                  <a:moveTo>
                    <a:pt x="79" y="48"/>
                  </a:moveTo>
                  <a:lnTo>
                    <a:pt x="79" y="50"/>
                  </a:lnTo>
                  <a:lnTo>
                    <a:pt x="78" y="51"/>
                  </a:lnTo>
                  <a:lnTo>
                    <a:pt x="78" y="53"/>
                  </a:lnTo>
                  <a:lnTo>
                    <a:pt x="79" y="55"/>
                  </a:lnTo>
                  <a:lnTo>
                    <a:pt x="80" y="56"/>
                  </a:lnTo>
                  <a:lnTo>
                    <a:pt x="82" y="56"/>
                  </a:lnTo>
                  <a:lnTo>
                    <a:pt x="82" y="54"/>
                  </a:lnTo>
                  <a:lnTo>
                    <a:pt x="83" y="53"/>
                  </a:lnTo>
                  <a:lnTo>
                    <a:pt x="82" y="51"/>
                  </a:lnTo>
                  <a:lnTo>
                    <a:pt x="81" y="48"/>
                  </a:lnTo>
                  <a:lnTo>
                    <a:pt x="80" y="48"/>
                  </a:lnTo>
                  <a:lnTo>
                    <a:pt x="79" y="48"/>
                  </a:lnTo>
                  <a:close/>
                  <a:moveTo>
                    <a:pt x="199" y="10"/>
                  </a:moveTo>
                  <a:lnTo>
                    <a:pt x="200" y="10"/>
                  </a:lnTo>
                  <a:lnTo>
                    <a:pt x="201" y="10"/>
                  </a:lnTo>
                  <a:lnTo>
                    <a:pt x="203" y="11"/>
                  </a:lnTo>
                  <a:lnTo>
                    <a:pt x="201" y="12"/>
                  </a:lnTo>
                  <a:lnTo>
                    <a:pt x="200" y="12"/>
                  </a:lnTo>
                  <a:lnTo>
                    <a:pt x="199" y="12"/>
                  </a:lnTo>
                  <a:lnTo>
                    <a:pt x="199" y="11"/>
                  </a:lnTo>
                  <a:lnTo>
                    <a:pt x="199" y="10"/>
                  </a:lnTo>
                  <a:close/>
                  <a:moveTo>
                    <a:pt x="192" y="22"/>
                  </a:moveTo>
                  <a:lnTo>
                    <a:pt x="192" y="23"/>
                  </a:lnTo>
                  <a:lnTo>
                    <a:pt x="192" y="24"/>
                  </a:lnTo>
                  <a:lnTo>
                    <a:pt x="192" y="25"/>
                  </a:lnTo>
                  <a:lnTo>
                    <a:pt x="193" y="25"/>
                  </a:lnTo>
                  <a:lnTo>
                    <a:pt x="193" y="24"/>
                  </a:lnTo>
                  <a:lnTo>
                    <a:pt x="194" y="24"/>
                  </a:lnTo>
                  <a:lnTo>
                    <a:pt x="193" y="23"/>
                  </a:lnTo>
                  <a:lnTo>
                    <a:pt x="192" y="22"/>
                  </a:lnTo>
                  <a:close/>
                  <a:moveTo>
                    <a:pt x="199" y="21"/>
                  </a:moveTo>
                  <a:lnTo>
                    <a:pt x="199" y="21"/>
                  </a:lnTo>
                  <a:lnTo>
                    <a:pt x="199" y="20"/>
                  </a:lnTo>
                  <a:lnTo>
                    <a:pt x="199" y="21"/>
                  </a:lnTo>
                  <a:lnTo>
                    <a:pt x="200" y="21"/>
                  </a:lnTo>
                  <a:lnTo>
                    <a:pt x="199" y="21"/>
                  </a:lnTo>
                  <a:lnTo>
                    <a:pt x="199" y="22"/>
                  </a:lnTo>
                  <a:lnTo>
                    <a:pt x="199" y="21"/>
                  </a:lnTo>
                  <a:close/>
                  <a:moveTo>
                    <a:pt x="185" y="25"/>
                  </a:moveTo>
                  <a:lnTo>
                    <a:pt x="185" y="27"/>
                  </a:lnTo>
                  <a:lnTo>
                    <a:pt x="185" y="28"/>
                  </a:lnTo>
                  <a:lnTo>
                    <a:pt x="186" y="29"/>
                  </a:lnTo>
                  <a:lnTo>
                    <a:pt x="187" y="29"/>
                  </a:lnTo>
                  <a:lnTo>
                    <a:pt x="188" y="29"/>
                  </a:lnTo>
                  <a:lnTo>
                    <a:pt x="188" y="28"/>
                  </a:lnTo>
                  <a:lnTo>
                    <a:pt x="188" y="27"/>
                  </a:lnTo>
                  <a:lnTo>
                    <a:pt x="186" y="27"/>
                  </a:lnTo>
                  <a:lnTo>
                    <a:pt x="185" y="25"/>
                  </a:lnTo>
                  <a:close/>
                  <a:moveTo>
                    <a:pt x="173" y="32"/>
                  </a:moveTo>
                  <a:lnTo>
                    <a:pt x="172" y="32"/>
                  </a:lnTo>
                  <a:lnTo>
                    <a:pt x="173" y="32"/>
                  </a:lnTo>
                  <a:close/>
                  <a:moveTo>
                    <a:pt x="143" y="47"/>
                  </a:moveTo>
                  <a:lnTo>
                    <a:pt x="143" y="47"/>
                  </a:lnTo>
                  <a:lnTo>
                    <a:pt x="145" y="47"/>
                  </a:lnTo>
                  <a:lnTo>
                    <a:pt x="145" y="48"/>
                  </a:lnTo>
                  <a:lnTo>
                    <a:pt x="143" y="48"/>
                  </a:lnTo>
                  <a:lnTo>
                    <a:pt x="142" y="50"/>
                  </a:lnTo>
                  <a:lnTo>
                    <a:pt x="142" y="48"/>
                  </a:lnTo>
                  <a:lnTo>
                    <a:pt x="143" y="48"/>
                  </a:lnTo>
                  <a:lnTo>
                    <a:pt x="143" y="47"/>
                  </a:lnTo>
                  <a:close/>
                  <a:moveTo>
                    <a:pt x="158" y="42"/>
                  </a:moveTo>
                  <a:lnTo>
                    <a:pt x="160" y="42"/>
                  </a:lnTo>
                  <a:lnTo>
                    <a:pt x="161" y="42"/>
                  </a:lnTo>
                  <a:lnTo>
                    <a:pt x="161" y="43"/>
                  </a:lnTo>
                  <a:lnTo>
                    <a:pt x="161" y="44"/>
                  </a:lnTo>
                  <a:lnTo>
                    <a:pt x="161" y="45"/>
                  </a:lnTo>
                  <a:lnTo>
                    <a:pt x="160" y="44"/>
                  </a:lnTo>
                  <a:lnTo>
                    <a:pt x="158" y="44"/>
                  </a:lnTo>
                  <a:lnTo>
                    <a:pt x="158" y="43"/>
                  </a:lnTo>
                  <a:lnTo>
                    <a:pt x="158" y="42"/>
                  </a:lnTo>
                  <a:close/>
                  <a:moveTo>
                    <a:pt x="134" y="53"/>
                  </a:moveTo>
                  <a:lnTo>
                    <a:pt x="136" y="52"/>
                  </a:lnTo>
                  <a:lnTo>
                    <a:pt x="136" y="53"/>
                  </a:lnTo>
                  <a:lnTo>
                    <a:pt x="135" y="53"/>
                  </a:lnTo>
                  <a:lnTo>
                    <a:pt x="134" y="53"/>
                  </a:lnTo>
                  <a:close/>
                  <a:moveTo>
                    <a:pt x="140" y="51"/>
                  </a:moveTo>
                  <a:lnTo>
                    <a:pt x="140" y="51"/>
                  </a:lnTo>
                  <a:lnTo>
                    <a:pt x="141" y="50"/>
                  </a:lnTo>
                  <a:lnTo>
                    <a:pt x="141" y="51"/>
                  </a:lnTo>
                  <a:lnTo>
                    <a:pt x="140" y="52"/>
                  </a:lnTo>
                  <a:lnTo>
                    <a:pt x="140" y="51"/>
                  </a:lnTo>
                  <a:close/>
                  <a:moveTo>
                    <a:pt x="189" y="33"/>
                  </a:moveTo>
                  <a:lnTo>
                    <a:pt x="190" y="33"/>
                  </a:lnTo>
                  <a:lnTo>
                    <a:pt x="192" y="32"/>
                  </a:lnTo>
                  <a:lnTo>
                    <a:pt x="193" y="34"/>
                  </a:lnTo>
                  <a:lnTo>
                    <a:pt x="195" y="34"/>
                  </a:lnTo>
                  <a:lnTo>
                    <a:pt x="196" y="36"/>
                  </a:lnTo>
                  <a:lnTo>
                    <a:pt x="196" y="39"/>
                  </a:lnTo>
                  <a:lnTo>
                    <a:pt x="194" y="40"/>
                  </a:lnTo>
                  <a:lnTo>
                    <a:pt x="193" y="41"/>
                  </a:lnTo>
                  <a:lnTo>
                    <a:pt x="192" y="42"/>
                  </a:lnTo>
                  <a:lnTo>
                    <a:pt x="194" y="44"/>
                  </a:lnTo>
                  <a:lnTo>
                    <a:pt x="194" y="45"/>
                  </a:lnTo>
                  <a:lnTo>
                    <a:pt x="193" y="45"/>
                  </a:lnTo>
                  <a:lnTo>
                    <a:pt x="192" y="45"/>
                  </a:lnTo>
                  <a:lnTo>
                    <a:pt x="190" y="42"/>
                  </a:lnTo>
                  <a:lnTo>
                    <a:pt x="190" y="40"/>
                  </a:lnTo>
                  <a:lnTo>
                    <a:pt x="190" y="37"/>
                  </a:lnTo>
                  <a:lnTo>
                    <a:pt x="192" y="35"/>
                  </a:lnTo>
                  <a:lnTo>
                    <a:pt x="192" y="34"/>
                  </a:lnTo>
                  <a:lnTo>
                    <a:pt x="190" y="34"/>
                  </a:lnTo>
                  <a:lnTo>
                    <a:pt x="189" y="34"/>
                  </a:lnTo>
                  <a:lnTo>
                    <a:pt x="189" y="33"/>
                  </a:lnTo>
                  <a:close/>
                  <a:moveTo>
                    <a:pt x="46" y="91"/>
                  </a:moveTo>
                  <a:lnTo>
                    <a:pt x="45" y="92"/>
                  </a:lnTo>
                  <a:lnTo>
                    <a:pt x="45" y="94"/>
                  </a:lnTo>
                  <a:lnTo>
                    <a:pt x="46" y="94"/>
                  </a:lnTo>
                  <a:lnTo>
                    <a:pt x="46" y="95"/>
                  </a:lnTo>
                  <a:lnTo>
                    <a:pt x="50" y="94"/>
                  </a:lnTo>
                  <a:lnTo>
                    <a:pt x="55" y="93"/>
                  </a:lnTo>
                  <a:lnTo>
                    <a:pt x="55" y="92"/>
                  </a:lnTo>
                  <a:lnTo>
                    <a:pt x="55" y="91"/>
                  </a:lnTo>
                  <a:lnTo>
                    <a:pt x="56" y="91"/>
                  </a:lnTo>
                  <a:lnTo>
                    <a:pt x="56" y="92"/>
                  </a:lnTo>
                  <a:lnTo>
                    <a:pt x="57" y="93"/>
                  </a:lnTo>
                  <a:lnTo>
                    <a:pt x="58" y="92"/>
                  </a:lnTo>
                  <a:lnTo>
                    <a:pt x="59" y="91"/>
                  </a:lnTo>
                  <a:lnTo>
                    <a:pt x="59" y="89"/>
                  </a:lnTo>
                  <a:lnTo>
                    <a:pt x="58" y="89"/>
                  </a:lnTo>
                  <a:lnTo>
                    <a:pt x="57" y="88"/>
                  </a:lnTo>
                  <a:lnTo>
                    <a:pt x="56" y="88"/>
                  </a:lnTo>
                  <a:lnTo>
                    <a:pt x="56" y="89"/>
                  </a:lnTo>
                  <a:lnTo>
                    <a:pt x="55" y="89"/>
                  </a:lnTo>
                  <a:lnTo>
                    <a:pt x="54" y="89"/>
                  </a:lnTo>
                  <a:lnTo>
                    <a:pt x="49" y="90"/>
                  </a:lnTo>
                  <a:lnTo>
                    <a:pt x="46" y="91"/>
                  </a:lnTo>
                  <a:close/>
                  <a:moveTo>
                    <a:pt x="37" y="101"/>
                  </a:moveTo>
                  <a:lnTo>
                    <a:pt x="36" y="101"/>
                  </a:lnTo>
                  <a:lnTo>
                    <a:pt x="37" y="103"/>
                  </a:lnTo>
                  <a:lnTo>
                    <a:pt x="39" y="103"/>
                  </a:lnTo>
                  <a:lnTo>
                    <a:pt x="41" y="101"/>
                  </a:lnTo>
                  <a:lnTo>
                    <a:pt x="38" y="100"/>
                  </a:lnTo>
                  <a:lnTo>
                    <a:pt x="37" y="101"/>
                  </a:lnTo>
                  <a:close/>
                  <a:moveTo>
                    <a:pt x="175" y="52"/>
                  </a:moveTo>
                  <a:lnTo>
                    <a:pt x="178" y="51"/>
                  </a:lnTo>
                  <a:lnTo>
                    <a:pt x="182" y="50"/>
                  </a:lnTo>
                  <a:lnTo>
                    <a:pt x="183" y="51"/>
                  </a:lnTo>
                  <a:lnTo>
                    <a:pt x="185" y="51"/>
                  </a:lnTo>
                  <a:lnTo>
                    <a:pt x="186" y="51"/>
                  </a:lnTo>
                  <a:lnTo>
                    <a:pt x="188" y="50"/>
                  </a:lnTo>
                  <a:lnTo>
                    <a:pt x="188" y="48"/>
                  </a:lnTo>
                  <a:lnTo>
                    <a:pt x="188" y="47"/>
                  </a:lnTo>
                  <a:lnTo>
                    <a:pt x="189" y="47"/>
                  </a:lnTo>
                  <a:lnTo>
                    <a:pt x="192" y="46"/>
                  </a:lnTo>
                  <a:lnTo>
                    <a:pt x="193" y="47"/>
                  </a:lnTo>
                  <a:lnTo>
                    <a:pt x="194" y="47"/>
                  </a:lnTo>
                  <a:lnTo>
                    <a:pt x="194" y="48"/>
                  </a:lnTo>
                  <a:lnTo>
                    <a:pt x="192" y="48"/>
                  </a:lnTo>
                  <a:lnTo>
                    <a:pt x="190" y="50"/>
                  </a:lnTo>
                  <a:lnTo>
                    <a:pt x="190" y="51"/>
                  </a:lnTo>
                  <a:lnTo>
                    <a:pt x="188" y="52"/>
                  </a:lnTo>
                  <a:lnTo>
                    <a:pt x="187" y="53"/>
                  </a:lnTo>
                  <a:lnTo>
                    <a:pt x="186" y="53"/>
                  </a:lnTo>
                  <a:lnTo>
                    <a:pt x="185" y="54"/>
                  </a:lnTo>
                  <a:lnTo>
                    <a:pt x="184" y="55"/>
                  </a:lnTo>
                  <a:lnTo>
                    <a:pt x="182" y="57"/>
                  </a:lnTo>
                  <a:lnTo>
                    <a:pt x="180" y="57"/>
                  </a:lnTo>
                  <a:lnTo>
                    <a:pt x="178" y="57"/>
                  </a:lnTo>
                  <a:lnTo>
                    <a:pt x="176" y="59"/>
                  </a:lnTo>
                  <a:lnTo>
                    <a:pt x="175" y="62"/>
                  </a:lnTo>
                  <a:lnTo>
                    <a:pt x="172" y="59"/>
                  </a:lnTo>
                  <a:lnTo>
                    <a:pt x="170" y="57"/>
                  </a:lnTo>
                  <a:lnTo>
                    <a:pt x="169" y="57"/>
                  </a:lnTo>
                  <a:lnTo>
                    <a:pt x="166" y="56"/>
                  </a:lnTo>
                  <a:lnTo>
                    <a:pt x="167" y="55"/>
                  </a:lnTo>
                  <a:lnTo>
                    <a:pt x="169" y="54"/>
                  </a:lnTo>
                  <a:lnTo>
                    <a:pt x="171" y="55"/>
                  </a:lnTo>
                  <a:lnTo>
                    <a:pt x="174" y="54"/>
                  </a:lnTo>
                  <a:lnTo>
                    <a:pt x="174" y="53"/>
                  </a:lnTo>
                  <a:lnTo>
                    <a:pt x="175" y="52"/>
                  </a:lnTo>
                  <a:close/>
                  <a:moveTo>
                    <a:pt x="107" y="79"/>
                  </a:moveTo>
                  <a:lnTo>
                    <a:pt x="106" y="79"/>
                  </a:lnTo>
                  <a:lnTo>
                    <a:pt x="106" y="80"/>
                  </a:lnTo>
                  <a:lnTo>
                    <a:pt x="107" y="80"/>
                  </a:lnTo>
                  <a:lnTo>
                    <a:pt x="108" y="80"/>
                  </a:lnTo>
                  <a:lnTo>
                    <a:pt x="108" y="79"/>
                  </a:lnTo>
                  <a:lnTo>
                    <a:pt x="108" y="78"/>
                  </a:lnTo>
                  <a:lnTo>
                    <a:pt x="107" y="79"/>
                  </a:lnTo>
                  <a:close/>
                  <a:moveTo>
                    <a:pt x="73" y="93"/>
                  </a:moveTo>
                  <a:lnTo>
                    <a:pt x="73" y="93"/>
                  </a:lnTo>
                  <a:lnTo>
                    <a:pt x="73" y="94"/>
                  </a:lnTo>
                  <a:lnTo>
                    <a:pt x="72" y="94"/>
                  </a:lnTo>
                  <a:lnTo>
                    <a:pt x="73" y="93"/>
                  </a:lnTo>
                  <a:close/>
                  <a:moveTo>
                    <a:pt x="87" y="95"/>
                  </a:moveTo>
                  <a:lnTo>
                    <a:pt x="89" y="95"/>
                  </a:lnTo>
                  <a:lnTo>
                    <a:pt x="91" y="95"/>
                  </a:lnTo>
                  <a:lnTo>
                    <a:pt x="93" y="94"/>
                  </a:lnTo>
                  <a:lnTo>
                    <a:pt x="95" y="92"/>
                  </a:lnTo>
                  <a:lnTo>
                    <a:pt x="97" y="92"/>
                  </a:lnTo>
                  <a:lnTo>
                    <a:pt x="101" y="92"/>
                  </a:lnTo>
                  <a:lnTo>
                    <a:pt x="104" y="99"/>
                  </a:lnTo>
                  <a:lnTo>
                    <a:pt x="107" y="104"/>
                  </a:lnTo>
                  <a:lnTo>
                    <a:pt x="108" y="103"/>
                  </a:lnTo>
                  <a:lnTo>
                    <a:pt x="110" y="103"/>
                  </a:lnTo>
                  <a:lnTo>
                    <a:pt x="114" y="112"/>
                  </a:lnTo>
                  <a:lnTo>
                    <a:pt x="117" y="120"/>
                  </a:lnTo>
                  <a:lnTo>
                    <a:pt x="128" y="125"/>
                  </a:lnTo>
                  <a:lnTo>
                    <a:pt x="138" y="130"/>
                  </a:lnTo>
                  <a:lnTo>
                    <a:pt x="143" y="133"/>
                  </a:lnTo>
                  <a:lnTo>
                    <a:pt x="148" y="135"/>
                  </a:lnTo>
                  <a:lnTo>
                    <a:pt x="149" y="137"/>
                  </a:lnTo>
                  <a:lnTo>
                    <a:pt x="149" y="138"/>
                  </a:lnTo>
                  <a:lnTo>
                    <a:pt x="153" y="139"/>
                  </a:lnTo>
                  <a:lnTo>
                    <a:pt x="157" y="142"/>
                  </a:lnTo>
                  <a:lnTo>
                    <a:pt x="154" y="142"/>
                  </a:lnTo>
                  <a:lnTo>
                    <a:pt x="153" y="144"/>
                  </a:lnTo>
                  <a:lnTo>
                    <a:pt x="154" y="147"/>
                  </a:lnTo>
                  <a:lnTo>
                    <a:pt x="157" y="148"/>
                  </a:lnTo>
                  <a:lnTo>
                    <a:pt x="158" y="149"/>
                  </a:lnTo>
                  <a:lnTo>
                    <a:pt x="158" y="151"/>
                  </a:lnTo>
                  <a:lnTo>
                    <a:pt x="159" y="151"/>
                  </a:lnTo>
                  <a:lnTo>
                    <a:pt x="159" y="150"/>
                  </a:lnTo>
                  <a:lnTo>
                    <a:pt x="159" y="149"/>
                  </a:lnTo>
                  <a:lnTo>
                    <a:pt x="158" y="147"/>
                  </a:lnTo>
                  <a:lnTo>
                    <a:pt x="159" y="147"/>
                  </a:lnTo>
                  <a:lnTo>
                    <a:pt x="160" y="147"/>
                  </a:lnTo>
                  <a:lnTo>
                    <a:pt x="161" y="151"/>
                  </a:lnTo>
                  <a:lnTo>
                    <a:pt x="162" y="156"/>
                  </a:lnTo>
                  <a:lnTo>
                    <a:pt x="161" y="158"/>
                  </a:lnTo>
                  <a:lnTo>
                    <a:pt x="161" y="160"/>
                  </a:lnTo>
                  <a:lnTo>
                    <a:pt x="160" y="161"/>
                  </a:lnTo>
                  <a:lnTo>
                    <a:pt x="159" y="162"/>
                  </a:lnTo>
                  <a:lnTo>
                    <a:pt x="158" y="165"/>
                  </a:lnTo>
                  <a:lnTo>
                    <a:pt x="158" y="169"/>
                  </a:lnTo>
                  <a:lnTo>
                    <a:pt x="157" y="170"/>
                  </a:lnTo>
                  <a:lnTo>
                    <a:pt x="155" y="171"/>
                  </a:lnTo>
                  <a:lnTo>
                    <a:pt x="154" y="174"/>
                  </a:lnTo>
                  <a:lnTo>
                    <a:pt x="154" y="177"/>
                  </a:lnTo>
                  <a:lnTo>
                    <a:pt x="155" y="179"/>
                  </a:lnTo>
                  <a:lnTo>
                    <a:pt x="157" y="180"/>
                  </a:lnTo>
                  <a:lnTo>
                    <a:pt x="155" y="182"/>
                  </a:lnTo>
                  <a:lnTo>
                    <a:pt x="155" y="183"/>
                  </a:lnTo>
                  <a:lnTo>
                    <a:pt x="155" y="184"/>
                  </a:lnTo>
                  <a:lnTo>
                    <a:pt x="160" y="183"/>
                  </a:lnTo>
                  <a:lnTo>
                    <a:pt x="164" y="183"/>
                  </a:lnTo>
                  <a:lnTo>
                    <a:pt x="166" y="182"/>
                  </a:lnTo>
                  <a:lnTo>
                    <a:pt x="169" y="181"/>
                  </a:lnTo>
                  <a:lnTo>
                    <a:pt x="169" y="180"/>
                  </a:lnTo>
                  <a:lnTo>
                    <a:pt x="171" y="179"/>
                  </a:lnTo>
                  <a:lnTo>
                    <a:pt x="173" y="177"/>
                  </a:lnTo>
                  <a:lnTo>
                    <a:pt x="174" y="176"/>
                  </a:lnTo>
                  <a:lnTo>
                    <a:pt x="175" y="175"/>
                  </a:lnTo>
                  <a:lnTo>
                    <a:pt x="177" y="175"/>
                  </a:lnTo>
                  <a:lnTo>
                    <a:pt x="180" y="174"/>
                  </a:lnTo>
                  <a:lnTo>
                    <a:pt x="181" y="173"/>
                  </a:lnTo>
                  <a:lnTo>
                    <a:pt x="183" y="172"/>
                  </a:lnTo>
                  <a:lnTo>
                    <a:pt x="185" y="171"/>
                  </a:lnTo>
                  <a:lnTo>
                    <a:pt x="188" y="171"/>
                  </a:lnTo>
                  <a:lnTo>
                    <a:pt x="188" y="170"/>
                  </a:lnTo>
                  <a:lnTo>
                    <a:pt x="189" y="169"/>
                  </a:lnTo>
                  <a:lnTo>
                    <a:pt x="193" y="168"/>
                  </a:lnTo>
                  <a:lnTo>
                    <a:pt x="197" y="167"/>
                  </a:lnTo>
                  <a:lnTo>
                    <a:pt x="199" y="164"/>
                  </a:lnTo>
                  <a:lnTo>
                    <a:pt x="203" y="162"/>
                  </a:lnTo>
                  <a:lnTo>
                    <a:pt x="205" y="163"/>
                  </a:lnTo>
                  <a:lnTo>
                    <a:pt x="207" y="162"/>
                  </a:lnTo>
                  <a:lnTo>
                    <a:pt x="209" y="161"/>
                  </a:lnTo>
                  <a:lnTo>
                    <a:pt x="211" y="159"/>
                  </a:lnTo>
                  <a:lnTo>
                    <a:pt x="213" y="161"/>
                  </a:lnTo>
                  <a:lnTo>
                    <a:pt x="216" y="160"/>
                  </a:lnTo>
                  <a:lnTo>
                    <a:pt x="217" y="159"/>
                  </a:lnTo>
                  <a:lnTo>
                    <a:pt x="217" y="157"/>
                  </a:lnTo>
                  <a:lnTo>
                    <a:pt x="218" y="158"/>
                  </a:lnTo>
                  <a:lnTo>
                    <a:pt x="219" y="158"/>
                  </a:lnTo>
                  <a:lnTo>
                    <a:pt x="220" y="157"/>
                  </a:lnTo>
                  <a:lnTo>
                    <a:pt x="221" y="157"/>
                  </a:lnTo>
                  <a:lnTo>
                    <a:pt x="222" y="157"/>
                  </a:lnTo>
                  <a:lnTo>
                    <a:pt x="223" y="157"/>
                  </a:lnTo>
                  <a:lnTo>
                    <a:pt x="227" y="157"/>
                  </a:lnTo>
                  <a:lnTo>
                    <a:pt x="228" y="155"/>
                  </a:lnTo>
                  <a:lnTo>
                    <a:pt x="228" y="153"/>
                  </a:lnTo>
                  <a:lnTo>
                    <a:pt x="228" y="152"/>
                  </a:lnTo>
                  <a:lnTo>
                    <a:pt x="231" y="151"/>
                  </a:lnTo>
                  <a:lnTo>
                    <a:pt x="233" y="152"/>
                  </a:lnTo>
                  <a:lnTo>
                    <a:pt x="234" y="151"/>
                  </a:lnTo>
                  <a:lnTo>
                    <a:pt x="235" y="150"/>
                  </a:lnTo>
                  <a:lnTo>
                    <a:pt x="236" y="149"/>
                  </a:lnTo>
                  <a:lnTo>
                    <a:pt x="240" y="148"/>
                  </a:lnTo>
                  <a:lnTo>
                    <a:pt x="243" y="147"/>
                  </a:lnTo>
                  <a:lnTo>
                    <a:pt x="246" y="145"/>
                  </a:lnTo>
                  <a:lnTo>
                    <a:pt x="250" y="144"/>
                  </a:lnTo>
                  <a:lnTo>
                    <a:pt x="252" y="144"/>
                  </a:lnTo>
                  <a:lnTo>
                    <a:pt x="254" y="144"/>
                  </a:lnTo>
                  <a:lnTo>
                    <a:pt x="255" y="142"/>
                  </a:lnTo>
                  <a:lnTo>
                    <a:pt x="255" y="141"/>
                  </a:lnTo>
                  <a:lnTo>
                    <a:pt x="258" y="141"/>
                  </a:lnTo>
                  <a:lnTo>
                    <a:pt x="260" y="140"/>
                  </a:lnTo>
                  <a:lnTo>
                    <a:pt x="263" y="140"/>
                  </a:lnTo>
                  <a:lnTo>
                    <a:pt x="264" y="139"/>
                  </a:lnTo>
                  <a:lnTo>
                    <a:pt x="265" y="139"/>
                  </a:lnTo>
                  <a:lnTo>
                    <a:pt x="266" y="139"/>
                  </a:lnTo>
                  <a:lnTo>
                    <a:pt x="267" y="138"/>
                  </a:lnTo>
                  <a:lnTo>
                    <a:pt x="269" y="138"/>
                  </a:lnTo>
                  <a:lnTo>
                    <a:pt x="271" y="138"/>
                  </a:lnTo>
                  <a:lnTo>
                    <a:pt x="274" y="137"/>
                  </a:lnTo>
                  <a:lnTo>
                    <a:pt x="274" y="136"/>
                  </a:lnTo>
                  <a:lnTo>
                    <a:pt x="275" y="135"/>
                  </a:lnTo>
                  <a:lnTo>
                    <a:pt x="276" y="135"/>
                  </a:lnTo>
                  <a:lnTo>
                    <a:pt x="277" y="136"/>
                  </a:lnTo>
                  <a:lnTo>
                    <a:pt x="278" y="137"/>
                  </a:lnTo>
                  <a:lnTo>
                    <a:pt x="282" y="135"/>
                  </a:lnTo>
                  <a:lnTo>
                    <a:pt x="287" y="133"/>
                  </a:lnTo>
                  <a:lnTo>
                    <a:pt x="289" y="132"/>
                  </a:lnTo>
                  <a:lnTo>
                    <a:pt x="291" y="130"/>
                  </a:lnTo>
                  <a:lnTo>
                    <a:pt x="292" y="130"/>
                  </a:lnTo>
                  <a:lnTo>
                    <a:pt x="293" y="132"/>
                  </a:lnTo>
                  <a:lnTo>
                    <a:pt x="297" y="130"/>
                  </a:lnTo>
                  <a:lnTo>
                    <a:pt x="299" y="128"/>
                  </a:lnTo>
                  <a:lnTo>
                    <a:pt x="299" y="129"/>
                  </a:lnTo>
                  <a:lnTo>
                    <a:pt x="300" y="129"/>
                  </a:lnTo>
                  <a:lnTo>
                    <a:pt x="299" y="130"/>
                  </a:lnTo>
                  <a:lnTo>
                    <a:pt x="296" y="133"/>
                  </a:lnTo>
                  <a:lnTo>
                    <a:pt x="293" y="134"/>
                  </a:lnTo>
                  <a:lnTo>
                    <a:pt x="291" y="135"/>
                  </a:lnTo>
                  <a:lnTo>
                    <a:pt x="289" y="135"/>
                  </a:lnTo>
                  <a:lnTo>
                    <a:pt x="283" y="136"/>
                  </a:lnTo>
                  <a:lnTo>
                    <a:pt x="279" y="139"/>
                  </a:lnTo>
                  <a:lnTo>
                    <a:pt x="271" y="141"/>
                  </a:lnTo>
                  <a:lnTo>
                    <a:pt x="264" y="145"/>
                  </a:lnTo>
                  <a:lnTo>
                    <a:pt x="264" y="146"/>
                  </a:lnTo>
                  <a:lnTo>
                    <a:pt x="265" y="146"/>
                  </a:lnTo>
                  <a:lnTo>
                    <a:pt x="271" y="145"/>
                  </a:lnTo>
                  <a:lnTo>
                    <a:pt x="278" y="141"/>
                  </a:lnTo>
                  <a:lnTo>
                    <a:pt x="280" y="141"/>
                  </a:lnTo>
                  <a:lnTo>
                    <a:pt x="282" y="141"/>
                  </a:lnTo>
                  <a:lnTo>
                    <a:pt x="287" y="140"/>
                  </a:lnTo>
                  <a:lnTo>
                    <a:pt x="290" y="138"/>
                  </a:lnTo>
                  <a:lnTo>
                    <a:pt x="294" y="137"/>
                  </a:lnTo>
                  <a:lnTo>
                    <a:pt x="299" y="136"/>
                  </a:lnTo>
                  <a:lnTo>
                    <a:pt x="300" y="137"/>
                  </a:lnTo>
                  <a:lnTo>
                    <a:pt x="299" y="139"/>
                  </a:lnTo>
                  <a:lnTo>
                    <a:pt x="299" y="141"/>
                  </a:lnTo>
                  <a:lnTo>
                    <a:pt x="299" y="142"/>
                  </a:lnTo>
                  <a:lnTo>
                    <a:pt x="300" y="142"/>
                  </a:lnTo>
                  <a:lnTo>
                    <a:pt x="301" y="142"/>
                  </a:lnTo>
                  <a:lnTo>
                    <a:pt x="302" y="145"/>
                  </a:lnTo>
                  <a:lnTo>
                    <a:pt x="303" y="147"/>
                  </a:lnTo>
                  <a:lnTo>
                    <a:pt x="302" y="147"/>
                  </a:lnTo>
                  <a:lnTo>
                    <a:pt x="301" y="147"/>
                  </a:lnTo>
                  <a:lnTo>
                    <a:pt x="300" y="148"/>
                  </a:lnTo>
                  <a:lnTo>
                    <a:pt x="300" y="150"/>
                  </a:lnTo>
                  <a:lnTo>
                    <a:pt x="301" y="152"/>
                  </a:lnTo>
                  <a:lnTo>
                    <a:pt x="302" y="156"/>
                  </a:lnTo>
                  <a:lnTo>
                    <a:pt x="302" y="157"/>
                  </a:lnTo>
                  <a:lnTo>
                    <a:pt x="301" y="158"/>
                  </a:lnTo>
                  <a:lnTo>
                    <a:pt x="302" y="160"/>
                  </a:lnTo>
                  <a:lnTo>
                    <a:pt x="304" y="163"/>
                  </a:lnTo>
                  <a:lnTo>
                    <a:pt x="305" y="162"/>
                  </a:lnTo>
                  <a:lnTo>
                    <a:pt x="305" y="163"/>
                  </a:lnTo>
                  <a:lnTo>
                    <a:pt x="300" y="168"/>
                  </a:lnTo>
                  <a:lnTo>
                    <a:pt x="297" y="173"/>
                  </a:lnTo>
                  <a:lnTo>
                    <a:pt x="294" y="172"/>
                  </a:lnTo>
                  <a:lnTo>
                    <a:pt x="291" y="173"/>
                  </a:lnTo>
                  <a:lnTo>
                    <a:pt x="289" y="175"/>
                  </a:lnTo>
                  <a:lnTo>
                    <a:pt x="285" y="176"/>
                  </a:lnTo>
                  <a:lnTo>
                    <a:pt x="282" y="176"/>
                  </a:lnTo>
                  <a:lnTo>
                    <a:pt x="280" y="176"/>
                  </a:lnTo>
                  <a:lnTo>
                    <a:pt x="273" y="180"/>
                  </a:lnTo>
                  <a:lnTo>
                    <a:pt x="264" y="183"/>
                  </a:lnTo>
                  <a:lnTo>
                    <a:pt x="262" y="184"/>
                  </a:lnTo>
                  <a:lnTo>
                    <a:pt x="259" y="185"/>
                  </a:lnTo>
                  <a:lnTo>
                    <a:pt x="256" y="185"/>
                  </a:lnTo>
                  <a:lnTo>
                    <a:pt x="253" y="186"/>
                  </a:lnTo>
                  <a:lnTo>
                    <a:pt x="248" y="190"/>
                  </a:lnTo>
                  <a:lnTo>
                    <a:pt x="243" y="191"/>
                  </a:lnTo>
                  <a:lnTo>
                    <a:pt x="238" y="192"/>
                  </a:lnTo>
                  <a:lnTo>
                    <a:pt x="232" y="195"/>
                  </a:lnTo>
                  <a:lnTo>
                    <a:pt x="229" y="196"/>
                  </a:lnTo>
                  <a:lnTo>
                    <a:pt x="224" y="197"/>
                  </a:lnTo>
                  <a:lnTo>
                    <a:pt x="222" y="198"/>
                  </a:lnTo>
                  <a:lnTo>
                    <a:pt x="220" y="199"/>
                  </a:lnTo>
                  <a:lnTo>
                    <a:pt x="217" y="200"/>
                  </a:lnTo>
                  <a:lnTo>
                    <a:pt x="215" y="202"/>
                  </a:lnTo>
                  <a:lnTo>
                    <a:pt x="211" y="203"/>
                  </a:lnTo>
                  <a:lnTo>
                    <a:pt x="209" y="204"/>
                  </a:lnTo>
                  <a:lnTo>
                    <a:pt x="206" y="206"/>
                  </a:lnTo>
                  <a:lnTo>
                    <a:pt x="204" y="207"/>
                  </a:lnTo>
                  <a:lnTo>
                    <a:pt x="199" y="209"/>
                  </a:lnTo>
                  <a:lnTo>
                    <a:pt x="196" y="210"/>
                  </a:lnTo>
                  <a:lnTo>
                    <a:pt x="188" y="216"/>
                  </a:lnTo>
                  <a:lnTo>
                    <a:pt x="181" y="220"/>
                  </a:lnTo>
                  <a:lnTo>
                    <a:pt x="175" y="222"/>
                  </a:lnTo>
                  <a:lnTo>
                    <a:pt x="171" y="225"/>
                  </a:lnTo>
                  <a:lnTo>
                    <a:pt x="169" y="226"/>
                  </a:lnTo>
                  <a:lnTo>
                    <a:pt x="167" y="227"/>
                  </a:lnTo>
                  <a:lnTo>
                    <a:pt x="164" y="230"/>
                  </a:lnTo>
                  <a:lnTo>
                    <a:pt x="161" y="232"/>
                  </a:lnTo>
                  <a:lnTo>
                    <a:pt x="154" y="234"/>
                  </a:lnTo>
                  <a:lnTo>
                    <a:pt x="149" y="237"/>
                  </a:lnTo>
                  <a:lnTo>
                    <a:pt x="147" y="239"/>
                  </a:lnTo>
                  <a:lnTo>
                    <a:pt x="143" y="241"/>
                  </a:lnTo>
                  <a:lnTo>
                    <a:pt x="142" y="240"/>
                  </a:lnTo>
                  <a:lnTo>
                    <a:pt x="141" y="239"/>
                  </a:lnTo>
                  <a:lnTo>
                    <a:pt x="140" y="239"/>
                  </a:lnTo>
                  <a:lnTo>
                    <a:pt x="139" y="239"/>
                  </a:lnTo>
                  <a:lnTo>
                    <a:pt x="139" y="240"/>
                  </a:lnTo>
                  <a:lnTo>
                    <a:pt x="139" y="242"/>
                  </a:lnTo>
                  <a:lnTo>
                    <a:pt x="139" y="243"/>
                  </a:lnTo>
                  <a:lnTo>
                    <a:pt x="136" y="245"/>
                  </a:lnTo>
                  <a:lnTo>
                    <a:pt x="132" y="245"/>
                  </a:lnTo>
                  <a:lnTo>
                    <a:pt x="132" y="244"/>
                  </a:lnTo>
                  <a:lnTo>
                    <a:pt x="131" y="243"/>
                  </a:lnTo>
                  <a:lnTo>
                    <a:pt x="129" y="242"/>
                  </a:lnTo>
                  <a:lnTo>
                    <a:pt x="126" y="242"/>
                  </a:lnTo>
                  <a:lnTo>
                    <a:pt x="124" y="245"/>
                  </a:lnTo>
                  <a:lnTo>
                    <a:pt x="123" y="249"/>
                  </a:lnTo>
                  <a:lnTo>
                    <a:pt x="119" y="249"/>
                  </a:lnTo>
                  <a:lnTo>
                    <a:pt x="117" y="249"/>
                  </a:lnTo>
                  <a:lnTo>
                    <a:pt x="116" y="247"/>
                  </a:lnTo>
                  <a:lnTo>
                    <a:pt x="115" y="246"/>
                  </a:lnTo>
                  <a:lnTo>
                    <a:pt x="114" y="247"/>
                  </a:lnTo>
                  <a:lnTo>
                    <a:pt x="112" y="247"/>
                  </a:lnTo>
                  <a:lnTo>
                    <a:pt x="111" y="246"/>
                  </a:lnTo>
                  <a:lnTo>
                    <a:pt x="110" y="246"/>
                  </a:lnTo>
                  <a:lnTo>
                    <a:pt x="105" y="247"/>
                  </a:lnTo>
                  <a:lnTo>
                    <a:pt x="103" y="247"/>
                  </a:lnTo>
                  <a:lnTo>
                    <a:pt x="102" y="245"/>
                  </a:lnTo>
                  <a:lnTo>
                    <a:pt x="101" y="244"/>
                  </a:lnTo>
                  <a:lnTo>
                    <a:pt x="103" y="241"/>
                  </a:lnTo>
                  <a:lnTo>
                    <a:pt x="103" y="239"/>
                  </a:lnTo>
                  <a:lnTo>
                    <a:pt x="105" y="238"/>
                  </a:lnTo>
                  <a:lnTo>
                    <a:pt x="107" y="238"/>
                  </a:lnTo>
                  <a:lnTo>
                    <a:pt x="107" y="237"/>
                  </a:lnTo>
                  <a:lnTo>
                    <a:pt x="107" y="235"/>
                  </a:lnTo>
                  <a:lnTo>
                    <a:pt x="105" y="234"/>
                  </a:lnTo>
                  <a:lnTo>
                    <a:pt x="103" y="234"/>
                  </a:lnTo>
                  <a:lnTo>
                    <a:pt x="102" y="234"/>
                  </a:lnTo>
                  <a:lnTo>
                    <a:pt x="103" y="235"/>
                  </a:lnTo>
                  <a:lnTo>
                    <a:pt x="103" y="237"/>
                  </a:lnTo>
                  <a:lnTo>
                    <a:pt x="102" y="237"/>
                  </a:lnTo>
                  <a:lnTo>
                    <a:pt x="101" y="237"/>
                  </a:lnTo>
                  <a:lnTo>
                    <a:pt x="100" y="233"/>
                  </a:lnTo>
                  <a:lnTo>
                    <a:pt x="99" y="229"/>
                  </a:lnTo>
                  <a:lnTo>
                    <a:pt x="96" y="230"/>
                  </a:lnTo>
                  <a:lnTo>
                    <a:pt x="95" y="230"/>
                  </a:lnTo>
                  <a:lnTo>
                    <a:pt x="95" y="233"/>
                  </a:lnTo>
                  <a:lnTo>
                    <a:pt x="95" y="237"/>
                  </a:lnTo>
                  <a:lnTo>
                    <a:pt x="96" y="238"/>
                  </a:lnTo>
                  <a:lnTo>
                    <a:pt x="97" y="240"/>
                  </a:lnTo>
                  <a:lnTo>
                    <a:pt x="96" y="241"/>
                  </a:lnTo>
                  <a:lnTo>
                    <a:pt x="97" y="245"/>
                  </a:lnTo>
                  <a:lnTo>
                    <a:pt x="97" y="249"/>
                  </a:lnTo>
                  <a:lnTo>
                    <a:pt x="92" y="251"/>
                  </a:lnTo>
                  <a:lnTo>
                    <a:pt x="87" y="252"/>
                  </a:lnTo>
                  <a:lnTo>
                    <a:pt x="85" y="253"/>
                  </a:lnTo>
                  <a:lnTo>
                    <a:pt x="85" y="254"/>
                  </a:lnTo>
                  <a:lnTo>
                    <a:pt x="85" y="256"/>
                  </a:lnTo>
                  <a:lnTo>
                    <a:pt x="87" y="258"/>
                  </a:lnTo>
                  <a:lnTo>
                    <a:pt x="85" y="258"/>
                  </a:lnTo>
                  <a:lnTo>
                    <a:pt x="85" y="260"/>
                  </a:lnTo>
                  <a:lnTo>
                    <a:pt x="83" y="258"/>
                  </a:lnTo>
                  <a:lnTo>
                    <a:pt x="82" y="258"/>
                  </a:lnTo>
                  <a:lnTo>
                    <a:pt x="80" y="256"/>
                  </a:lnTo>
                  <a:lnTo>
                    <a:pt x="79" y="255"/>
                  </a:lnTo>
                  <a:lnTo>
                    <a:pt x="78" y="255"/>
                  </a:lnTo>
                  <a:lnTo>
                    <a:pt x="77" y="257"/>
                  </a:lnTo>
                  <a:lnTo>
                    <a:pt x="76" y="260"/>
                  </a:lnTo>
                  <a:lnTo>
                    <a:pt x="75" y="261"/>
                  </a:lnTo>
                  <a:lnTo>
                    <a:pt x="69" y="264"/>
                  </a:lnTo>
                  <a:lnTo>
                    <a:pt x="62" y="266"/>
                  </a:lnTo>
                  <a:lnTo>
                    <a:pt x="61" y="267"/>
                  </a:lnTo>
                  <a:lnTo>
                    <a:pt x="59" y="268"/>
                  </a:lnTo>
                  <a:lnTo>
                    <a:pt x="55" y="267"/>
                  </a:lnTo>
                  <a:lnTo>
                    <a:pt x="52" y="267"/>
                  </a:lnTo>
                  <a:lnTo>
                    <a:pt x="48" y="268"/>
                  </a:lnTo>
                  <a:lnTo>
                    <a:pt x="45" y="269"/>
                  </a:lnTo>
                  <a:lnTo>
                    <a:pt x="43" y="268"/>
                  </a:lnTo>
                  <a:lnTo>
                    <a:pt x="42" y="267"/>
                  </a:lnTo>
                  <a:lnTo>
                    <a:pt x="39" y="267"/>
                  </a:lnTo>
                  <a:lnTo>
                    <a:pt x="38" y="267"/>
                  </a:lnTo>
                  <a:lnTo>
                    <a:pt x="34" y="265"/>
                  </a:lnTo>
                  <a:lnTo>
                    <a:pt x="31" y="264"/>
                  </a:lnTo>
                  <a:lnTo>
                    <a:pt x="24" y="265"/>
                  </a:lnTo>
                  <a:lnTo>
                    <a:pt x="20" y="266"/>
                  </a:lnTo>
                  <a:lnTo>
                    <a:pt x="18" y="266"/>
                  </a:lnTo>
                  <a:lnTo>
                    <a:pt x="15" y="265"/>
                  </a:lnTo>
                  <a:lnTo>
                    <a:pt x="12" y="266"/>
                  </a:lnTo>
                  <a:lnTo>
                    <a:pt x="9" y="266"/>
                  </a:lnTo>
                  <a:lnTo>
                    <a:pt x="9" y="264"/>
                  </a:lnTo>
                  <a:lnTo>
                    <a:pt x="10" y="263"/>
                  </a:lnTo>
                  <a:lnTo>
                    <a:pt x="9" y="261"/>
                  </a:lnTo>
                  <a:lnTo>
                    <a:pt x="8" y="258"/>
                  </a:lnTo>
                  <a:lnTo>
                    <a:pt x="10" y="256"/>
                  </a:lnTo>
                  <a:lnTo>
                    <a:pt x="12" y="253"/>
                  </a:lnTo>
                  <a:lnTo>
                    <a:pt x="11" y="252"/>
                  </a:lnTo>
                  <a:lnTo>
                    <a:pt x="11" y="251"/>
                  </a:lnTo>
                  <a:lnTo>
                    <a:pt x="10" y="249"/>
                  </a:lnTo>
                  <a:lnTo>
                    <a:pt x="9" y="246"/>
                  </a:lnTo>
                  <a:lnTo>
                    <a:pt x="11" y="244"/>
                  </a:lnTo>
                  <a:lnTo>
                    <a:pt x="13" y="243"/>
                  </a:lnTo>
                  <a:lnTo>
                    <a:pt x="13" y="242"/>
                  </a:lnTo>
                  <a:lnTo>
                    <a:pt x="10" y="242"/>
                  </a:lnTo>
                  <a:lnTo>
                    <a:pt x="7" y="242"/>
                  </a:lnTo>
                  <a:lnTo>
                    <a:pt x="7" y="241"/>
                  </a:lnTo>
                  <a:lnTo>
                    <a:pt x="8" y="240"/>
                  </a:lnTo>
                  <a:lnTo>
                    <a:pt x="9" y="239"/>
                  </a:lnTo>
                  <a:lnTo>
                    <a:pt x="10" y="237"/>
                  </a:lnTo>
                  <a:lnTo>
                    <a:pt x="12" y="237"/>
                  </a:lnTo>
                  <a:lnTo>
                    <a:pt x="13" y="235"/>
                  </a:lnTo>
                  <a:lnTo>
                    <a:pt x="13" y="234"/>
                  </a:lnTo>
                  <a:lnTo>
                    <a:pt x="13" y="233"/>
                  </a:lnTo>
                  <a:lnTo>
                    <a:pt x="18" y="232"/>
                  </a:lnTo>
                  <a:lnTo>
                    <a:pt x="22" y="231"/>
                  </a:lnTo>
                  <a:lnTo>
                    <a:pt x="34" y="227"/>
                  </a:lnTo>
                  <a:lnTo>
                    <a:pt x="46" y="225"/>
                  </a:lnTo>
                  <a:lnTo>
                    <a:pt x="49" y="222"/>
                  </a:lnTo>
                  <a:lnTo>
                    <a:pt x="52" y="220"/>
                  </a:lnTo>
                  <a:lnTo>
                    <a:pt x="54" y="220"/>
                  </a:lnTo>
                  <a:lnTo>
                    <a:pt x="56" y="219"/>
                  </a:lnTo>
                  <a:lnTo>
                    <a:pt x="58" y="218"/>
                  </a:lnTo>
                  <a:lnTo>
                    <a:pt x="60" y="216"/>
                  </a:lnTo>
                  <a:lnTo>
                    <a:pt x="64" y="215"/>
                  </a:lnTo>
                  <a:lnTo>
                    <a:pt x="68" y="214"/>
                  </a:lnTo>
                  <a:lnTo>
                    <a:pt x="69" y="212"/>
                  </a:lnTo>
                  <a:lnTo>
                    <a:pt x="71" y="211"/>
                  </a:lnTo>
                  <a:lnTo>
                    <a:pt x="75" y="217"/>
                  </a:lnTo>
                  <a:lnTo>
                    <a:pt x="76" y="221"/>
                  </a:lnTo>
                  <a:lnTo>
                    <a:pt x="77" y="221"/>
                  </a:lnTo>
                  <a:lnTo>
                    <a:pt x="78" y="220"/>
                  </a:lnTo>
                  <a:lnTo>
                    <a:pt x="78" y="219"/>
                  </a:lnTo>
                  <a:lnTo>
                    <a:pt x="80" y="219"/>
                  </a:lnTo>
                  <a:lnTo>
                    <a:pt x="82" y="218"/>
                  </a:lnTo>
                  <a:lnTo>
                    <a:pt x="82" y="217"/>
                  </a:lnTo>
                  <a:lnTo>
                    <a:pt x="79" y="217"/>
                  </a:lnTo>
                  <a:lnTo>
                    <a:pt x="77" y="216"/>
                  </a:lnTo>
                  <a:lnTo>
                    <a:pt x="77" y="212"/>
                  </a:lnTo>
                  <a:lnTo>
                    <a:pt x="77" y="209"/>
                  </a:lnTo>
                  <a:lnTo>
                    <a:pt x="79" y="209"/>
                  </a:lnTo>
                  <a:lnTo>
                    <a:pt x="80" y="208"/>
                  </a:lnTo>
                  <a:lnTo>
                    <a:pt x="81" y="207"/>
                  </a:lnTo>
                  <a:lnTo>
                    <a:pt x="81" y="205"/>
                  </a:lnTo>
                  <a:lnTo>
                    <a:pt x="84" y="204"/>
                  </a:lnTo>
                  <a:lnTo>
                    <a:pt x="88" y="205"/>
                  </a:lnTo>
                  <a:lnTo>
                    <a:pt x="89" y="204"/>
                  </a:lnTo>
                  <a:lnTo>
                    <a:pt x="90" y="204"/>
                  </a:lnTo>
                  <a:lnTo>
                    <a:pt x="91" y="204"/>
                  </a:lnTo>
                  <a:lnTo>
                    <a:pt x="91" y="205"/>
                  </a:lnTo>
                  <a:lnTo>
                    <a:pt x="92" y="207"/>
                  </a:lnTo>
                  <a:lnTo>
                    <a:pt x="92" y="209"/>
                  </a:lnTo>
                  <a:lnTo>
                    <a:pt x="90" y="210"/>
                  </a:lnTo>
                  <a:lnTo>
                    <a:pt x="87" y="211"/>
                  </a:lnTo>
                  <a:lnTo>
                    <a:pt x="88" y="214"/>
                  </a:lnTo>
                  <a:lnTo>
                    <a:pt x="89" y="216"/>
                  </a:lnTo>
                  <a:lnTo>
                    <a:pt x="91" y="216"/>
                  </a:lnTo>
                  <a:lnTo>
                    <a:pt x="93" y="216"/>
                  </a:lnTo>
                  <a:lnTo>
                    <a:pt x="94" y="220"/>
                  </a:lnTo>
                  <a:lnTo>
                    <a:pt x="95" y="223"/>
                  </a:lnTo>
                  <a:lnTo>
                    <a:pt x="96" y="223"/>
                  </a:lnTo>
                  <a:lnTo>
                    <a:pt x="96" y="220"/>
                  </a:lnTo>
                  <a:lnTo>
                    <a:pt x="95" y="215"/>
                  </a:lnTo>
                  <a:lnTo>
                    <a:pt x="96" y="212"/>
                  </a:lnTo>
                  <a:lnTo>
                    <a:pt x="97" y="209"/>
                  </a:lnTo>
                  <a:lnTo>
                    <a:pt x="96" y="209"/>
                  </a:lnTo>
                  <a:lnTo>
                    <a:pt x="95" y="208"/>
                  </a:lnTo>
                  <a:lnTo>
                    <a:pt x="94" y="205"/>
                  </a:lnTo>
                  <a:lnTo>
                    <a:pt x="95" y="202"/>
                  </a:lnTo>
                  <a:lnTo>
                    <a:pt x="99" y="199"/>
                  </a:lnTo>
                  <a:lnTo>
                    <a:pt x="102" y="198"/>
                  </a:lnTo>
                  <a:lnTo>
                    <a:pt x="105" y="197"/>
                  </a:lnTo>
                  <a:lnTo>
                    <a:pt x="107" y="197"/>
                  </a:lnTo>
                  <a:lnTo>
                    <a:pt x="107" y="199"/>
                  </a:lnTo>
                  <a:lnTo>
                    <a:pt x="107" y="200"/>
                  </a:lnTo>
                  <a:lnTo>
                    <a:pt x="110" y="203"/>
                  </a:lnTo>
                  <a:lnTo>
                    <a:pt x="111" y="205"/>
                  </a:lnTo>
                  <a:lnTo>
                    <a:pt x="113" y="205"/>
                  </a:lnTo>
                  <a:lnTo>
                    <a:pt x="114" y="205"/>
                  </a:lnTo>
                  <a:lnTo>
                    <a:pt x="115" y="203"/>
                  </a:lnTo>
                  <a:lnTo>
                    <a:pt x="115" y="200"/>
                  </a:lnTo>
                  <a:lnTo>
                    <a:pt x="114" y="197"/>
                  </a:lnTo>
                  <a:lnTo>
                    <a:pt x="113" y="194"/>
                  </a:lnTo>
                  <a:lnTo>
                    <a:pt x="114" y="192"/>
                  </a:lnTo>
                  <a:lnTo>
                    <a:pt x="116" y="191"/>
                  </a:lnTo>
                  <a:lnTo>
                    <a:pt x="115" y="188"/>
                  </a:lnTo>
                  <a:lnTo>
                    <a:pt x="114" y="187"/>
                  </a:lnTo>
                  <a:lnTo>
                    <a:pt x="114" y="185"/>
                  </a:lnTo>
                  <a:lnTo>
                    <a:pt x="114" y="183"/>
                  </a:lnTo>
                  <a:lnTo>
                    <a:pt x="113" y="181"/>
                  </a:lnTo>
                  <a:lnTo>
                    <a:pt x="112" y="179"/>
                  </a:lnTo>
                  <a:lnTo>
                    <a:pt x="112" y="175"/>
                  </a:lnTo>
                  <a:lnTo>
                    <a:pt x="112" y="173"/>
                  </a:lnTo>
                  <a:lnTo>
                    <a:pt x="113" y="172"/>
                  </a:lnTo>
                  <a:lnTo>
                    <a:pt x="113" y="170"/>
                  </a:lnTo>
                  <a:lnTo>
                    <a:pt x="112" y="169"/>
                  </a:lnTo>
                  <a:lnTo>
                    <a:pt x="113" y="168"/>
                  </a:lnTo>
                  <a:lnTo>
                    <a:pt x="113" y="165"/>
                  </a:lnTo>
                  <a:lnTo>
                    <a:pt x="112" y="161"/>
                  </a:lnTo>
                  <a:lnTo>
                    <a:pt x="112" y="158"/>
                  </a:lnTo>
                  <a:lnTo>
                    <a:pt x="108" y="153"/>
                  </a:lnTo>
                  <a:lnTo>
                    <a:pt x="105" y="147"/>
                  </a:lnTo>
                  <a:lnTo>
                    <a:pt x="103" y="146"/>
                  </a:lnTo>
                  <a:lnTo>
                    <a:pt x="101" y="145"/>
                  </a:lnTo>
                  <a:lnTo>
                    <a:pt x="101" y="144"/>
                  </a:lnTo>
                  <a:lnTo>
                    <a:pt x="100" y="142"/>
                  </a:lnTo>
                  <a:lnTo>
                    <a:pt x="99" y="141"/>
                  </a:lnTo>
                  <a:lnTo>
                    <a:pt x="97" y="140"/>
                  </a:lnTo>
                  <a:lnTo>
                    <a:pt x="96" y="139"/>
                  </a:lnTo>
                  <a:lnTo>
                    <a:pt x="95" y="137"/>
                  </a:lnTo>
                  <a:lnTo>
                    <a:pt x="94" y="135"/>
                  </a:lnTo>
                  <a:lnTo>
                    <a:pt x="94" y="134"/>
                  </a:lnTo>
                  <a:lnTo>
                    <a:pt x="93" y="133"/>
                  </a:lnTo>
                  <a:lnTo>
                    <a:pt x="92" y="133"/>
                  </a:lnTo>
                  <a:lnTo>
                    <a:pt x="90" y="128"/>
                  </a:lnTo>
                  <a:lnTo>
                    <a:pt x="88" y="123"/>
                  </a:lnTo>
                  <a:lnTo>
                    <a:pt x="88" y="120"/>
                  </a:lnTo>
                  <a:lnTo>
                    <a:pt x="89" y="116"/>
                  </a:lnTo>
                  <a:lnTo>
                    <a:pt x="88" y="115"/>
                  </a:lnTo>
                  <a:lnTo>
                    <a:pt x="87" y="113"/>
                  </a:lnTo>
                  <a:lnTo>
                    <a:pt x="88" y="107"/>
                  </a:lnTo>
                  <a:lnTo>
                    <a:pt x="89" y="102"/>
                  </a:lnTo>
                  <a:lnTo>
                    <a:pt x="87" y="100"/>
                  </a:lnTo>
                  <a:lnTo>
                    <a:pt x="85" y="97"/>
                  </a:lnTo>
                  <a:lnTo>
                    <a:pt x="87" y="95"/>
                  </a:lnTo>
                  <a:close/>
                  <a:moveTo>
                    <a:pt x="146" y="132"/>
                  </a:moveTo>
                  <a:lnTo>
                    <a:pt x="146" y="132"/>
                  </a:lnTo>
                  <a:lnTo>
                    <a:pt x="147" y="132"/>
                  </a:lnTo>
                  <a:lnTo>
                    <a:pt x="146" y="132"/>
                  </a:lnTo>
                  <a:close/>
                  <a:moveTo>
                    <a:pt x="230" y="156"/>
                  </a:moveTo>
                  <a:lnTo>
                    <a:pt x="223" y="159"/>
                  </a:lnTo>
                  <a:lnTo>
                    <a:pt x="215" y="162"/>
                  </a:lnTo>
                  <a:lnTo>
                    <a:pt x="213" y="163"/>
                  </a:lnTo>
                  <a:lnTo>
                    <a:pt x="212" y="163"/>
                  </a:lnTo>
                  <a:lnTo>
                    <a:pt x="209" y="164"/>
                  </a:lnTo>
                  <a:lnTo>
                    <a:pt x="206" y="167"/>
                  </a:lnTo>
                  <a:lnTo>
                    <a:pt x="205" y="167"/>
                  </a:lnTo>
                  <a:lnTo>
                    <a:pt x="205" y="168"/>
                  </a:lnTo>
                  <a:lnTo>
                    <a:pt x="200" y="170"/>
                  </a:lnTo>
                  <a:lnTo>
                    <a:pt x="196" y="172"/>
                  </a:lnTo>
                  <a:lnTo>
                    <a:pt x="188" y="174"/>
                  </a:lnTo>
                  <a:lnTo>
                    <a:pt x="184" y="177"/>
                  </a:lnTo>
                  <a:lnTo>
                    <a:pt x="184" y="179"/>
                  </a:lnTo>
                  <a:lnTo>
                    <a:pt x="186" y="180"/>
                  </a:lnTo>
                  <a:lnTo>
                    <a:pt x="187" y="180"/>
                  </a:lnTo>
                  <a:lnTo>
                    <a:pt x="190" y="179"/>
                  </a:lnTo>
                  <a:lnTo>
                    <a:pt x="192" y="176"/>
                  </a:lnTo>
                  <a:lnTo>
                    <a:pt x="194" y="175"/>
                  </a:lnTo>
                  <a:lnTo>
                    <a:pt x="196" y="175"/>
                  </a:lnTo>
                  <a:lnTo>
                    <a:pt x="199" y="173"/>
                  </a:lnTo>
                  <a:lnTo>
                    <a:pt x="203" y="171"/>
                  </a:lnTo>
                  <a:lnTo>
                    <a:pt x="207" y="170"/>
                  </a:lnTo>
                  <a:lnTo>
                    <a:pt x="212" y="168"/>
                  </a:lnTo>
                  <a:lnTo>
                    <a:pt x="217" y="165"/>
                  </a:lnTo>
                  <a:lnTo>
                    <a:pt x="222" y="163"/>
                  </a:lnTo>
                  <a:lnTo>
                    <a:pt x="224" y="162"/>
                  </a:lnTo>
                  <a:lnTo>
                    <a:pt x="228" y="162"/>
                  </a:lnTo>
                  <a:lnTo>
                    <a:pt x="229" y="161"/>
                  </a:lnTo>
                  <a:lnTo>
                    <a:pt x="230" y="160"/>
                  </a:lnTo>
                  <a:lnTo>
                    <a:pt x="231" y="160"/>
                  </a:lnTo>
                  <a:lnTo>
                    <a:pt x="232" y="160"/>
                  </a:lnTo>
                  <a:lnTo>
                    <a:pt x="239" y="157"/>
                  </a:lnTo>
                  <a:lnTo>
                    <a:pt x="244" y="152"/>
                  </a:lnTo>
                  <a:lnTo>
                    <a:pt x="238" y="153"/>
                  </a:lnTo>
                  <a:lnTo>
                    <a:pt x="230" y="156"/>
                  </a:lnTo>
                  <a:close/>
                  <a:moveTo>
                    <a:pt x="151" y="184"/>
                  </a:moveTo>
                  <a:lnTo>
                    <a:pt x="151" y="185"/>
                  </a:lnTo>
                  <a:lnTo>
                    <a:pt x="152" y="185"/>
                  </a:lnTo>
                  <a:lnTo>
                    <a:pt x="153" y="185"/>
                  </a:lnTo>
                  <a:lnTo>
                    <a:pt x="153" y="184"/>
                  </a:lnTo>
                  <a:lnTo>
                    <a:pt x="152" y="184"/>
                  </a:lnTo>
                  <a:lnTo>
                    <a:pt x="151" y="184"/>
                  </a:lnTo>
                  <a:close/>
                  <a:moveTo>
                    <a:pt x="256" y="148"/>
                  </a:moveTo>
                  <a:lnTo>
                    <a:pt x="256" y="148"/>
                  </a:lnTo>
                  <a:lnTo>
                    <a:pt x="256" y="149"/>
                  </a:lnTo>
                  <a:lnTo>
                    <a:pt x="257" y="148"/>
                  </a:lnTo>
                  <a:lnTo>
                    <a:pt x="256" y="148"/>
                  </a:lnTo>
                  <a:close/>
                  <a:moveTo>
                    <a:pt x="57" y="233"/>
                  </a:moveTo>
                  <a:lnTo>
                    <a:pt x="57" y="235"/>
                  </a:lnTo>
                  <a:lnTo>
                    <a:pt x="58" y="238"/>
                  </a:lnTo>
                  <a:lnTo>
                    <a:pt x="59" y="237"/>
                  </a:lnTo>
                  <a:lnTo>
                    <a:pt x="60" y="235"/>
                  </a:lnTo>
                  <a:lnTo>
                    <a:pt x="60" y="234"/>
                  </a:lnTo>
                  <a:lnTo>
                    <a:pt x="59" y="233"/>
                  </a:lnTo>
                  <a:lnTo>
                    <a:pt x="58" y="233"/>
                  </a:lnTo>
                  <a:lnTo>
                    <a:pt x="57" y="233"/>
                  </a:lnTo>
                  <a:close/>
                  <a:moveTo>
                    <a:pt x="302" y="149"/>
                  </a:moveTo>
                  <a:lnTo>
                    <a:pt x="302" y="149"/>
                  </a:lnTo>
                  <a:lnTo>
                    <a:pt x="303" y="149"/>
                  </a:lnTo>
                  <a:lnTo>
                    <a:pt x="303" y="150"/>
                  </a:lnTo>
                  <a:lnTo>
                    <a:pt x="302" y="151"/>
                  </a:lnTo>
                  <a:lnTo>
                    <a:pt x="301" y="150"/>
                  </a:lnTo>
                  <a:lnTo>
                    <a:pt x="302" y="150"/>
                  </a:lnTo>
                  <a:lnTo>
                    <a:pt x="302" y="149"/>
                  </a:lnTo>
                  <a:close/>
                  <a:moveTo>
                    <a:pt x="118" y="220"/>
                  </a:moveTo>
                  <a:lnTo>
                    <a:pt x="117" y="222"/>
                  </a:lnTo>
                  <a:lnTo>
                    <a:pt x="118" y="223"/>
                  </a:lnTo>
                  <a:lnTo>
                    <a:pt x="119" y="222"/>
                  </a:lnTo>
                  <a:lnTo>
                    <a:pt x="119" y="220"/>
                  </a:lnTo>
                  <a:lnTo>
                    <a:pt x="118" y="220"/>
                  </a:lnTo>
                  <a:close/>
                  <a:moveTo>
                    <a:pt x="77" y="235"/>
                  </a:moveTo>
                  <a:lnTo>
                    <a:pt x="76" y="238"/>
                  </a:lnTo>
                  <a:lnTo>
                    <a:pt x="76" y="239"/>
                  </a:lnTo>
                  <a:lnTo>
                    <a:pt x="77" y="241"/>
                  </a:lnTo>
                  <a:lnTo>
                    <a:pt x="78" y="241"/>
                  </a:lnTo>
                  <a:lnTo>
                    <a:pt x="79" y="240"/>
                  </a:lnTo>
                  <a:lnTo>
                    <a:pt x="79" y="239"/>
                  </a:lnTo>
                  <a:lnTo>
                    <a:pt x="79" y="238"/>
                  </a:lnTo>
                  <a:lnTo>
                    <a:pt x="79" y="237"/>
                  </a:lnTo>
                  <a:lnTo>
                    <a:pt x="78" y="237"/>
                  </a:lnTo>
                  <a:lnTo>
                    <a:pt x="78" y="235"/>
                  </a:lnTo>
                  <a:lnTo>
                    <a:pt x="77" y="235"/>
                  </a:lnTo>
                  <a:close/>
                  <a:moveTo>
                    <a:pt x="296" y="159"/>
                  </a:moveTo>
                  <a:lnTo>
                    <a:pt x="293" y="161"/>
                  </a:lnTo>
                  <a:lnTo>
                    <a:pt x="291" y="164"/>
                  </a:lnTo>
                  <a:lnTo>
                    <a:pt x="294" y="165"/>
                  </a:lnTo>
                  <a:lnTo>
                    <a:pt x="297" y="165"/>
                  </a:lnTo>
                  <a:lnTo>
                    <a:pt x="298" y="164"/>
                  </a:lnTo>
                  <a:lnTo>
                    <a:pt x="301" y="163"/>
                  </a:lnTo>
                  <a:lnTo>
                    <a:pt x="301" y="162"/>
                  </a:lnTo>
                  <a:lnTo>
                    <a:pt x="299" y="160"/>
                  </a:lnTo>
                  <a:lnTo>
                    <a:pt x="297" y="159"/>
                  </a:lnTo>
                  <a:lnTo>
                    <a:pt x="296" y="159"/>
                  </a:lnTo>
                  <a:close/>
                  <a:moveTo>
                    <a:pt x="125" y="229"/>
                  </a:moveTo>
                  <a:lnTo>
                    <a:pt x="125" y="232"/>
                  </a:lnTo>
                  <a:lnTo>
                    <a:pt x="125" y="235"/>
                  </a:lnTo>
                  <a:lnTo>
                    <a:pt x="126" y="235"/>
                  </a:lnTo>
                  <a:lnTo>
                    <a:pt x="128" y="237"/>
                  </a:lnTo>
                  <a:lnTo>
                    <a:pt x="129" y="234"/>
                  </a:lnTo>
                  <a:lnTo>
                    <a:pt x="129" y="232"/>
                  </a:lnTo>
                  <a:lnTo>
                    <a:pt x="129" y="231"/>
                  </a:lnTo>
                  <a:lnTo>
                    <a:pt x="128" y="230"/>
                  </a:lnTo>
                  <a:lnTo>
                    <a:pt x="127" y="229"/>
                  </a:lnTo>
                  <a:lnTo>
                    <a:pt x="125" y="229"/>
                  </a:lnTo>
                  <a:close/>
                </a:path>
              </a:pathLst>
            </a:custGeom>
            <a:solidFill>
              <a:srgbClr val="2C5882"/>
            </a:solidFill>
            <a:ln w="9525">
              <a:noFill/>
              <a:round/>
            </a:ln>
          </p:spPr>
          <p:txBody>
            <a:bodyPr/>
            <a:lstStyle/>
            <a:p>
              <a:endParaRPr lang="zh-CN" altLang="en-US"/>
            </a:p>
          </p:txBody>
        </p:sp>
        <p:sp>
          <p:nvSpPr>
            <p:cNvPr id="50201" name="Freeform 67"/>
            <p:cNvSpPr/>
            <p:nvPr/>
          </p:nvSpPr>
          <p:spPr bwMode="auto">
            <a:xfrm>
              <a:off x="51" y="673"/>
              <a:ext cx="85" cy="72"/>
            </a:xfrm>
            <a:custGeom>
              <a:avLst/>
              <a:gdLst>
                <a:gd name="T0" fmla="*/ 0 w 253"/>
                <a:gd name="T1" fmla="*/ 0 h 216"/>
                <a:gd name="T2" fmla="*/ 0 w 253"/>
                <a:gd name="T3" fmla="*/ 0 h 216"/>
                <a:gd name="T4" fmla="*/ 0 w 253"/>
                <a:gd name="T5" fmla="*/ 0 h 216"/>
                <a:gd name="T6" fmla="*/ 0 w 253"/>
                <a:gd name="T7" fmla="*/ 0 h 216"/>
                <a:gd name="T8" fmla="*/ 0 w 253"/>
                <a:gd name="T9" fmla="*/ 0 h 216"/>
                <a:gd name="T10" fmla="*/ 0 w 253"/>
                <a:gd name="T11" fmla="*/ 0 h 216"/>
                <a:gd name="T12" fmla="*/ 0 w 253"/>
                <a:gd name="T13" fmla="*/ 0 h 216"/>
                <a:gd name="T14" fmla="*/ 0 w 253"/>
                <a:gd name="T15" fmla="*/ 0 h 216"/>
                <a:gd name="T16" fmla="*/ 0 w 253"/>
                <a:gd name="T17" fmla="*/ 0 h 216"/>
                <a:gd name="T18" fmla="*/ 0 w 253"/>
                <a:gd name="T19" fmla="*/ 0 h 216"/>
                <a:gd name="T20" fmla="*/ 0 w 253"/>
                <a:gd name="T21" fmla="*/ 0 h 216"/>
                <a:gd name="T22" fmla="*/ 0 w 253"/>
                <a:gd name="T23" fmla="*/ 0 h 216"/>
                <a:gd name="T24" fmla="*/ 0 w 253"/>
                <a:gd name="T25" fmla="*/ 0 h 216"/>
                <a:gd name="T26" fmla="*/ 0 w 253"/>
                <a:gd name="T27" fmla="*/ 0 h 216"/>
                <a:gd name="T28" fmla="*/ 0 w 253"/>
                <a:gd name="T29" fmla="*/ 0 h 216"/>
                <a:gd name="T30" fmla="*/ 0 w 253"/>
                <a:gd name="T31" fmla="*/ 0 h 216"/>
                <a:gd name="T32" fmla="*/ 0 w 253"/>
                <a:gd name="T33" fmla="*/ 0 h 216"/>
                <a:gd name="T34" fmla="*/ 0 w 253"/>
                <a:gd name="T35" fmla="*/ 0 h 216"/>
                <a:gd name="T36" fmla="*/ 0 w 253"/>
                <a:gd name="T37" fmla="*/ 0 h 216"/>
                <a:gd name="T38" fmla="*/ 0 w 253"/>
                <a:gd name="T39" fmla="*/ 0 h 216"/>
                <a:gd name="T40" fmla="*/ 0 w 253"/>
                <a:gd name="T41" fmla="*/ 0 h 216"/>
                <a:gd name="T42" fmla="*/ 0 w 253"/>
                <a:gd name="T43" fmla="*/ 0 h 216"/>
                <a:gd name="T44" fmla="*/ 0 w 253"/>
                <a:gd name="T45" fmla="*/ 0 h 216"/>
                <a:gd name="T46" fmla="*/ 0 w 253"/>
                <a:gd name="T47" fmla="*/ 0 h 216"/>
                <a:gd name="T48" fmla="*/ 0 w 253"/>
                <a:gd name="T49" fmla="*/ 0 h 216"/>
                <a:gd name="T50" fmla="*/ 0 w 253"/>
                <a:gd name="T51" fmla="*/ 0 h 216"/>
                <a:gd name="T52" fmla="*/ 0 w 253"/>
                <a:gd name="T53" fmla="*/ 0 h 216"/>
                <a:gd name="T54" fmla="*/ 0 w 253"/>
                <a:gd name="T55" fmla="*/ 0 h 216"/>
                <a:gd name="T56" fmla="*/ 0 w 253"/>
                <a:gd name="T57" fmla="*/ 0 h 216"/>
                <a:gd name="T58" fmla="*/ 0 w 253"/>
                <a:gd name="T59" fmla="*/ 0 h 216"/>
                <a:gd name="T60" fmla="*/ 0 w 253"/>
                <a:gd name="T61" fmla="*/ 0 h 216"/>
                <a:gd name="T62" fmla="*/ 0 w 253"/>
                <a:gd name="T63" fmla="*/ 0 h 216"/>
                <a:gd name="T64" fmla="*/ 0 w 253"/>
                <a:gd name="T65" fmla="*/ 0 h 216"/>
                <a:gd name="T66" fmla="*/ 0 w 253"/>
                <a:gd name="T67" fmla="*/ 0 h 216"/>
                <a:gd name="T68" fmla="*/ 0 w 253"/>
                <a:gd name="T69" fmla="*/ 0 h 216"/>
                <a:gd name="T70" fmla="*/ 0 w 253"/>
                <a:gd name="T71" fmla="*/ 0 h 216"/>
                <a:gd name="T72" fmla="*/ 0 w 253"/>
                <a:gd name="T73" fmla="*/ 0 h 216"/>
                <a:gd name="T74" fmla="*/ 0 w 253"/>
                <a:gd name="T75" fmla="*/ 0 h 216"/>
                <a:gd name="T76" fmla="*/ 0 w 253"/>
                <a:gd name="T77" fmla="*/ 0 h 216"/>
                <a:gd name="T78" fmla="*/ 0 w 253"/>
                <a:gd name="T79" fmla="*/ 0 h 216"/>
                <a:gd name="T80" fmla="*/ 0 w 253"/>
                <a:gd name="T81" fmla="*/ 0 h 216"/>
                <a:gd name="T82" fmla="*/ 0 w 253"/>
                <a:gd name="T83" fmla="*/ 0 h 216"/>
                <a:gd name="T84" fmla="*/ 0 w 253"/>
                <a:gd name="T85" fmla="*/ 0 h 216"/>
                <a:gd name="T86" fmla="*/ 0 w 253"/>
                <a:gd name="T87" fmla="*/ 0 h 216"/>
                <a:gd name="T88" fmla="*/ 0 w 253"/>
                <a:gd name="T89" fmla="*/ 0 h 216"/>
                <a:gd name="T90" fmla="*/ 0 w 253"/>
                <a:gd name="T91" fmla="*/ 0 h 216"/>
                <a:gd name="T92" fmla="*/ 0 w 253"/>
                <a:gd name="T93" fmla="*/ 0 h 216"/>
                <a:gd name="T94" fmla="*/ 0 w 253"/>
                <a:gd name="T95" fmla="*/ 0 h 216"/>
                <a:gd name="T96" fmla="*/ 0 w 253"/>
                <a:gd name="T97" fmla="*/ 0 h 216"/>
                <a:gd name="T98" fmla="*/ 0 w 253"/>
                <a:gd name="T99" fmla="*/ 0 h 216"/>
                <a:gd name="T100" fmla="*/ 0 w 253"/>
                <a:gd name="T101" fmla="*/ 0 h 216"/>
                <a:gd name="T102" fmla="*/ 0 w 253"/>
                <a:gd name="T103" fmla="*/ 0 h 216"/>
                <a:gd name="T104" fmla="*/ 0 w 253"/>
                <a:gd name="T105" fmla="*/ 0 h 216"/>
                <a:gd name="T106" fmla="*/ 0 w 253"/>
                <a:gd name="T107" fmla="*/ 0 h 216"/>
                <a:gd name="T108" fmla="*/ 0 w 253"/>
                <a:gd name="T109" fmla="*/ 0 h 216"/>
                <a:gd name="T110" fmla="*/ 0 w 253"/>
                <a:gd name="T111" fmla="*/ 0 h 216"/>
                <a:gd name="T112" fmla="*/ 0 w 253"/>
                <a:gd name="T113" fmla="*/ 0 h 216"/>
                <a:gd name="T114" fmla="*/ 0 w 253"/>
                <a:gd name="T115" fmla="*/ 0 h 216"/>
                <a:gd name="T116" fmla="*/ 0 w 253"/>
                <a:gd name="T117" fmla="*/ 0 h 216"/>
                <a:gd name="T118" fmla="*/ 0 w 253"/>
                <a:gd name="T119" fmla="*/ 0 h 2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3"/>
                <a:gd name="T181" fmla="*/ 0 h 216"/>
                <a:gd name="T182" fmla="*/ 253 w 253"/>
                <a:gd name="T183" fmla="*/ 216 h 21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3" h="216">
                  <a:moveTo>
                    <a:pt x="103" y="216"/>
                  </a:moveTo>
                  <a:lnTo>
                    <a:pt x="92" y="215"/>
                  </a:lnTo>
                  <a:lnTo>
                    <a:pt x="81" y="213"/>
                  </a:lnTo>
                  <a:lnTo>
                    <a:pt x="71" y="210"/>
                  </a:lnTo>
                  <a:lnTo>
                    <a:pt x="63" y="207"/>
                  </a:lnTo>
                  <a:lnTo>
                    <a:pt x="54" y="203"/>
                  </a:lnTo>
                  <a:lnTo>
                    <a:pt x="46" y="198"/>
                  </a:lnTo>
                  <a:lnTo>
                    <a:pt x="39" y="193"/>
                  </a:lnTo>
                  <a:lnTo>
                    <a:pt x="31" y="186"/>
                  </a:lnTo>
                  <a:lnTo>
                    <a:pt x="24" y="180"/>
                  </a:lnTo>
                  <a:lnTo>
                    <a:pt x="19" y="173"/>
                  </a:lnTo>
                  <a:lnTo>
                    <a:pt x="14" y="164"/>
                  </a:lnTo>
                  <a:lnTo>
                    <a:pt x="10" y="157"/>
                  </a:lnTo>
                  <a:lnTo>
                    <a:pt x="7" y="148"/>
                  </a:lnTo>
                  <a:lnTo>
                    <a:pt x="4" y="138"/>
                  </a:lnTo>
                  <a:lnTo>
                    <a:pt x="2" y="128"/>
                  </a:lnTo>
                  <a:lnTo>
                    <a:pt x="1" y="118"/>
                  </a:lnTo>
                  <a:lnTo>
                    <a:pt x="0" y="106"/>
                  </a:lnTo>
                  <a:lnTo>
                    <a:pt x="1" y="94"/>
                  </a:lnTo>
                  <a:lnTo>
                    <a:pt x="4" y="83"/>
                  </a:lnTo>
                  <a:lnTo>
                    <a:pt x="6" y="74"/>
                  </a:lnTo>
                  <a:lnTo>
                    <a:pt x="10" y="64"/>
                  </a:lnTo>
                  <a:lnTo>
                    <a:pt x="16" y="54"/>
                  </a:lnTo>
                  <a:lnTo>
                    <a:pt x="22" y="45"/>
                  </a:lnTo>
                  <a:lnTo>
                    <a:pt x="30" y="37"/>
                  </a:lnTo>
                  <a:lnTo>
                    <a:pt x="37" y="30"/>
                  </a:lnTo>
                  <a:lnTo>
                    <a:pt x="47" y="23"/>
                  </a:lnTo>
                  <a:lnTo>
                    <a:pt x="57" y="17"/>
                  </a:lnTo>
                  <a:lnTo>
                    <a:pt x="68" y="12"/>
                  </a:lnTo>
                  <a:lnTo>
                    <a:pt x="79" y="8"/>
                  </a:lnTo>
                  <a:lnTo>
                    <a:pt x="92" y="5"/>
                  </a:lnTo>
                  <a:lnTo>
                    <a:pt x="105" y="2"/>
                  </a:lnTo>
                  <a:lnTo>
                    <a:pt x="120" y="1"/>
                  </a:lnTo>
                  <a:lnTo>
                    <a:pt x="133" y="0"/>
                  </a:lnTo>
                  <a:lnTo>
                    <a:pt x="147" y="1"/>
                  </a:lnTo>
                  <a:lnTo>
                    <a:pt x="159" y="2"/>
                  </a:lnTo>
                  <a:lnTo>
                    <a:pt x="171" y="5"/>
                  </a:lnTo>
                  <a:lnTo>
                    <a:pt x="183" y="9"/>
                  </a:lnTo>
                  <a:lnTo>
                    <a:pt x="194" y="13"/>
                  </a:lnTo>
                  <a:lnTo>
                    <a:pt x="204" y="19"/>
                  </a:lnTo>
                  <a:lnTo>
                    <a:pt x="213" y="25"/>
                  </a:lnTo>
                  <a:lnTo>
                    <a:pt x="221" y="32"/>
                  </a:lnTo>
                  <a:lnTo>
                    <a:pt x="229" y="41"/>
                  </a:lnTo>
                  <a:lnTo>
                    <a:pt x="235" y="50"/>
                  </a:lnTo>
                  <a:lnTo>
                    <a:pt x="241" y="59"/>
                  </a:lnTo>
                  <a:lnTo>
                    <a:pt x="245" y="69"/>
                  </a:lnTo>
                  <a:lnTo>
                    <a:pt x="250" y="80"/>
                  </a:lnTo>
                  <a:lnTo>
                    <a:pt x="252" y="92"/>
                  </a:lnTo>
                  <a:lnTo>
                    <a:pt x="253" y="104"/>
                  </a:lnTo>
                  <a:lnTo>
                    <a:pt x="253" y="114"/>
                  </a:lnTo>
                  <a:lnTo>
                    <a:pt x="253" y="124"/>
                  </a:lnTo>
                  <a:lnTo>
                    <a:pt x="252" y="133"/>
                  </a:lnTo>
                  <a:lnTo>
                    <a:pt x="251" y="141"/>
                  </a:lnTo>
                  <a:lnTo>
                    <a:pt x="249" y="150"/>
                  </a:lnTo>
                  <a:lnTo>
                    <a:pt x="245" y="158"/>
                  </a:lnTo>
                  <a:lnTo>
                    <a:pt x="241" y="165"/>
                  </a:lnTo>
                  <a:lnTo>
                    <a:pt x="237" y="172"/>
                  </a:lnTo>
                  <a:lnTo>
                    <a:pt x="232" y="179"/>
                  </a:lnTo>
                  <a:lnTo>
                    <a:pt x="227" y="185"/>
                  </a:lnTo>
                  <a:lnTo>
                    <a:pt x="220" y="191"/>
                  </a:lnTo>
                  <a:lnTo>
                    <a:pt x="214" y="195"/>
                  </a:lnTo>
                  <a:lnTo>
                    <a:pt x="207" y="199"/>
                  </a:lnTo>
                  <a:lnTo>
                    <a:pt x="199" y="203"/>
                  </a:lnTo>
                  <a:lnTo>
                    <a:pt x="191" y="206"/>
                  </a:lnTo>
                  <a:lnTo>
                    <a:pt x="182" y="208"/>
                  </a:lnTo>
                  <a:lnTo>
                    <a:pt x="180" y="176"/>
                  </a:lnTo>
                  <a:lnTo>
                    <a:pt x="191" y="173"/>
                  </a:lnTo>
                  <a:lnTo>
                    <a:pt x="200" y="168"/>
                  </a:lnTo>
                  <a:lnTo>
                    <a:pt x="208" y="160"/>
                  </a:lnTo>
                  <a:lnTo>
                    <a:pt x="215" y="152"/>
                  </a:lnTo>
                  <a:lnTo>
                    <a:pt x="220" y="143"/>
                  </a:lnTo>
                  <a:lnTo>
                    <a:pt x="223" y="132"/>
                  </a:lnTo>
                  <a:lnTo>
                    <a:pt x="225" y="120"/>
                  </a:lnTo>
                  <a:lnTo>
                    <a:pt x="225" y="106"/>
                  </a:lnTo>
                  <a:lnTo>
                    <a:pt x="223" y="98"/>
                  </a:lnTo>
                  <a:lnTo>
                    <a:pt x="221" y="89"/>
                  </a:lnTo>
                  <a:lnTo>
                    <a:pt x="219" y="81"/>
                  </a:lnTo>
                  <a:lnTo>
                    <a:pt x="216" y="75"/>
                  </a:lnTo>
                  <a:lnTo>
                    <a:pt x="211" y="67"/>
                  </a:lnTo>
                  <a:lnTo>
                    <a:pt x="206" y="62"/>
                  </a:lnTo>
                  <a:lnTo>
                    <a:pt x="200" y="56"/>
                  </a:lnTo>
                  <a:lnTo>
                    <a:pt x="194" y="51"/>
                  </a:lnTo>
                  <a:lnTo>
                    <a:pt x="186" y="46"/>
                  </a:lnTo>
                  <a:lnTo>
                    <a:pt x="179" y="42"/>
                  </a:lnTo>
                  <a:lnTo>
                    <a:pt x="171" y="40"/>
                  </a:lnTo>
                  <a:lnTo>
                    <a:pt x="162" y="37"/>
                  </a:lnTo>
                  <a:lnTo>
                    <a:pt x="152" y="35"/>
                  </a:lnTo>
                  <a:lnTo>
                    <a:pt x="142" y="34"/>
                  </a:lnTo>
                  <a:lnTo>
                    <a:pt x="133" y="34"/>
                  </a:lnTo>
                  <a:lnTo>
                    <a:pt x="122" y="34"/>
                  </a:lnTo>
                  <a:lnTo>
                    <a:pt x="110" y="35"/>
                  </a:lnTo>
                  <a:lnTo>
                    <a:pt x="99" y="37"/>
                  </a:lnTo>
                  <a:lnTo>
                    <a:pt x="89" y="40"/>
                  </a:lnTo>
                  <a:lnTo>
                    <a:pt x="80" y="43"/>
                  </a:lnTo>
                  <a:lnTo>
                    <a:pt x="71" y="46"/>
                  </a:lnTo>
                  <a:lnTo>
                    <a:pt x="64" y="50"/>
                  </a:lnTo>
                  <a:lnTo>
                    <a:pt x="57" y="54"/>
                  </a:lnTo>
                  <a:lnTo>
                    <a:pt x="51" y="59"/>
                  </a:lnTo>
                  <a:lnTo>
                    <a:pt x="45" y="65"/>
                  </a:lnTo>
                  <a:lnTo>
                    <a:pt x="41" y="71"/>
                  </a:lnTo>
                  <a:lnTo>
                    <a:pt x="36" y="78"/>
                  </a:lnTo>
                  <a:lnTo>
                    <a:pt x="33" y="85"/>
                  </a:lnTo>
                  <a:lnTo>
                    <a:pt x="31" y="92"/>
                  </a:lnTo>
                  <a:lnTo>
                    <a:pt x="30" y="101"/>
                  </a:lnTo>
                  <a:lnTo>
                    <a:pt x="30" y="110"/>
                  </a:lnTo>
                  <a:lnTo>
                    <a:pt x="30" y="118"/>
                  </a:lnTo>
                  <a:lnTo>
                    <a:pt x="31" y="125"/>
                  </a:lnTo>
                  <a:lnTo>
                    <a:pt x="32" y="132"/>
                  </a:lnTo>
                  <a:lnTo>
                    <a:pt x="33" y="138"/>
                  </a:lnTo>
                  <a:lnTo>
                    <a:pt x="35" y="144"/>
                  </a:lnTo>
                  <a:lnTo>
                    <a:pt x="39" y="149"/>
                  </a:lnTo>
                  <a:lnTo>
                    <a:pt x="42" y="155"/>
                  </a:lnTo>
                  <a:lnTo>
                    <a:pt x="46" y="159"/>
                  </a:lnTo>
                  <a:lnTo>
                    <a:pt x="51" y="163"/>
                  </a:lnTo>
                  <a:lnTo>
                    <a:pt x="55" y="168"/>
                  </a:lnTo>
                  <a:lnTo>
                    <a:pt x="60" y="171"/>
                  </a:lnTo>
                  <a:lnTo>
                    <a:pt x="66" y="174"/>
                  </a:lnTo>
                  <a:lnTo>
                    <a:pt x="72" y="178"/>
                  </a:lnTo>
                  <a:lnTo>
                    <a:pt x="86" y="182"/>
                  </a:lnTo>
                  <a:lnTo>
                    <a:pt x="101" y="184"/>
                  </a:lnTo>
                  <a:lnTo>
                    <a:pt x="103" y="216"/>
                  </a:lnTo>
                  <a:close/>
                </a:path>
              </a:pathLst>
            </a:custGeom>
            <a:solidFill>
              <a:srgbClr val="2C5882"/>
            </a:solidFill>
            <a:ln w="9525">
              <a:noFill/>
              <a:round/>
            </a:ln>
          </p:spPr>
          <p:txBody>
            <a:bodyPr/>
            <a:lstStyle/>
            <a:p>
              <a:endParaRPr lang="zh-CN" altLang="en-US"/>
            </a:p>
          </p:txBody>
        </p:sp>
        <p:sp>
          <p:nvSpPr>
            <p:cNvPr id="50202" name="Freeform 66"/>
            <p:cNvSpPr/>
            <p:nvPr/>
          </p:nvSpPr>
          <p:spPr bwMode="auto">
            <a:xfrm>
              <a:off x="60" y="746"/>
              <a:ext cx="80" cy="64"/>
            </a:xfrm>
            <a:custGeom>
              <a:avLst/>
              <a:gdLst>
                <a:gd name="T0" fmla="*/ 0 w 239"/>
                <a:gd name="T1" fmla="*/ 0 h 193"/>
                <a:gd name="T2" fmla="*/ 0 w 239"/>
                <a:gd name="T3" fmla="*/ 0 h 193"/>
                <a:gd name="T4" fmla="*/ 0 w 239"/>
                <a:gd name="T5" fmla="*/ 0 h 193"/>
                <a:gd name="T6" fmla="*/ 0 w 239"/>
                <a:gd name="T7" fmla="*/ 0 h 193"/>
                <a:gd name="T8" fmla="*/ 0 w 239"/>
                <a:gd name="T9" fmla="*/ 0 h 193"/>
                <a:gd name="T10" fmla="*/ 0 w 239"/>
                <a:gd name="T11" fmla="*/ 0 h 193"/>
                <a:gd name="T12" fmla="*/ 0 w 239"/>
                <a:gd name="T13" fmla="*/ 0 h 193"/>
                <a:gd name="T14" fmla="*/ 0 w 239"/>
                <a:gd name="T15" fmla="*/ 0 h 193"/>
                <a:gd name="T16" fmla="*/ 0 w 239"/>
                <a:gd name="T17" fmla="*/ 0 h 193"/>
                <a:gd name="T18" fmla="*/ 0 w 239"/>
                <a:gd name="T19" fmla="*/ 0 h 193"/>
                <a:gd name="T20" fmla="*/ 0 w 239"/>
                <a:gd name="T21" fmla="*/ 0 h 193"/>
                <a:gd name="T22" fmla="*/ 0 w 239"/>
                <a:gd name="T23" fmla="*/ 0 h 193"/>
                <a:gd name="T24" fmla="*/ 0 w 239"/>
                <a:gd name="T25" fmla="*/ 0 h 193"/>
                <a:gd name="T26" fmla="*/ 0 w 239"/>
                <a:gd name="T27" fmla="*/ 0 h 193"/>
                <a:gd name="T28" fmla="*/ 0 w 239"/>
                <a:gd name="T29" fmla="*/ 0 h 193"/>
                <a:gd name="T30" fmla="*/ 0 w 239"/>
                <a:gd name="T31" fmla="*/ 0 h 193"/>
                <a:gd name="T32" fmla="*/ 0 w 239"/>
                <a:gd name="T33" fmla="*/ 0 h 193"/>
                <a:gd name="T34" fmla="*/ 0 w 239"/>
                <a:gd name="T35" fmla="*/ 0 h 193"/>
                <a:gd name="T36" fmla="*/ 0 w 239"/>
                <a:gd name="T37" fmla="*/ 0 h 193"/>
                <a:gd name="T38" fmla="*/ 0 w 239"/>
                <a:gd name="T39" fmla="*/ 0 h 193"/>
                <a:gd name="T40" fmla="*/ 0 w 239"/>
                <a:gd name="T41" fmla="*/ 0 h 193"/>
                <a:gd name="T42" fmla="*/ 0 w 239"/>
                <a:gd name="T43" fmla="*/ 0 h 193"/>
                <a:gd name="T44" fmla="*/ 0 w 239"/>
                <a:gd name="T45" fmla="*/ 0 h 193"/>
                <a:gd name="T46" fmla="*/ 0 w 239"/>
                <a:gd name="T47" fmla="*/ 0 h 193"/>
                <a:gd name="T48" fmla="*/ 0 w 239"/>
                <a:gd name="T49" fmla="*/ 0 h 193"/>
                <a:gd name="T50" fmla="*/ 0 w 239"/>
                <a:gd name="T51" fmla="*/ 0 h 193"/>
                <a:gd name="T52" fmla="*/ 0 w 239"/>
                <a:gd name="T53" fmla="*/ 0 h 193"/>
                <a:gd name="T54" fmla="*/ 0 w 239"/>
                <a:gd name="T55" fmla="*/ 0 h 193"/>
                <a:gd name="T56" fmla="*/ 0 w 239"/>
                <a:gd name="T57" fmla="*/ 0 h 193"/>
                <a:gd name="T58" fmla="*/ 0 w 239"/>
                <a:gd name="T59" fmla="*/ 0 h 193"/>
                <a:gd name="T60" fmla="*/ 0 w 239"/>
                <a:gd name="T61" fmla="*/ 0 h 193"/>
                <a:gd name="T62" fmla="*/ 0 w 239"/>
                <a:gd name="T63" fmla="*/ 0 h 193"/>
                <a:gd name="T64" fmla="*/ 0 w 239"/>
                <a:gd name="T65" fmla="*/ 0 h 193"/>
                <a:gd name="T66" fmla="*/ 0 w 239"/>
                <a:gd name="T67" fmla="*/ 0 h 193"/>
                <a:gd name="T68" fmla="*/ 0 w 239"/>
                <a:gd name="T69" fmla="*/ 0 h 193"/>
                <a:gd name="T70" fmla="*/ 0 w 239"/>
                <a:gd name="T71" fmla="*/ 0 h 193"/>
                <a:gd name="T72" fmla="*/ 0 w 239"/>
                <a:gd name="T73" fmla="*/ 0 h 193"/>
                <a:gd name="T74" fmla="*/ 0 w 239"/>
                <a:gd name="T75" fmla="*/ 0 h 193"/>
                <a:gd name="T76" fmla="*/ 0 w 239"/>
                <a:gd name="T77" fmla="*/ 0 h 193"/>
                <a:gd name="T78" fmla="*/ 0 w 239"/>
                <a:gd name="T79" fmla="*/ 0 h 193"/>
                <a:gd name="T80" fmla="*/ 0 w 239"/>
                <a:gd name="T81" fmla="*/ 0 h 193"/>
                <a:gd name="T82" fmla="*/ 0 w 239"/>
                <a:gd name="T83" fmla="*/ 0 h 193"/>
                <a:gd name="T84" fmla="*/ 0 w 239"/>
                <a:gd name="T85" fmla="*/ 0 h 193"/>
                <a:gd name="T86" fmla="*/ 0 w 239"/>
                <a:gd name="T87" fmla="*/ 0 h 193"/>
                <a:gd name="T88" fmla="*/ 0 w 239"/>
                <a:gd name="T89" fmla="*/ 0 h 193"/>
                <a:gd name="T90" fmla="*/ 0 w 239"/>
                <a:gd name="T91" fmla="*/ 0 h 193"/>
                <a:gd name="T92" fmla="*/ 0 w 239"/>
                <a:gd name="T93" fmla="*/ 0 h 193"/>
                <a:gd name="T94" fmla="*/ 0 w 239"/>
                <a:gd name="T95" fmla="*/ 0 h 193"/>
                <a:gd name="T96" fmla="*/ 0 w 239"/>
                <a:gd name="T97" fmla="*/ 0 h 193"/>
                <a:gd name="T98" fmla="*/ 0 w 239"/>
                <a:gd name="T99" fmla="*/ 0 h 193"/>
                <a:gd name="T100" fmla="*/ 0 w 239"/>
                <a:gd name="T101" fmla="*/ 0 h 193"/>
                <a:gd name="T102" fmla="*/ 0 w 239"/>
                <a:gd name="T103" fmla="*/ 0 h 193"/>
                <a:gd name="T104" fmla="*/ 0 w 239"/>
                <a:gd name="T105" fmla="*/ 0 h 1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93"/>
                <a:gd name="T161" fmla="*/ 239 w 239"/>
                <a:gd name="T162" fmla="*/ 193 h 1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93">
                  <a:moveTo>
                    <a:pt x="0" y="54"/>
                  </a:moveTo>
                  <a:lnTo>
                    <a:pt x="233" y="0"/>
                  </a:lnTo>
                  <a:lnTo>
                    <a:pt x="236" y="14"/>
                  </a:lnTo>
                  <a:lnTo>
                    <a:pt x="239" y="29"/>
                  </a:lnTo>
                  <a:lnTo>
                    <a:pt x="153" y="48"/>
                  </a:lnTo>
                  <a:lnTo>
                    <a:pt x="160" y="51"/>
                  </a:lnTo>
                  <a:lnTo>
                    <a:pt x="166" y="56"/>
                  </a:lnTo>
                  <a:lnTo>
                    <a:pt x="171" y="59"/>
                  </a:lnTo>
                  <a:lnTo>
                    <a:pt x="177" y="65"/>
                  </a:lnTo>
                  <a:lnTo>
                    <a:pt x="181" y="69"/>
                  </a:lnTo>
                  <a:lnTo>
                    <a:pt x="186" y="74"/>
                  </a:lnTo>
                  <a:lnTo>
                    <a:pt x="188" y="80"/>
                  </a:lnTo>
                  <a:lnTo>
                    <a:pt x="191" y="86"/>
                  </a:lnTo>
                  <a:lnTo>
                    <a:pt x="193" y="93"/>
                  </a:lnTo>
                  <a:lnTo>
                    <a:pt x="194" y="107"/>
                  </a:lnTo>
                  <a:lnTo>
                    <a:pt x="194" y="119"/>
                  </a:lnTo>
                  <a:lnTo>
                    <a:pt x="193" y="125"/>
                  </a:lnTo>
                  <a:lnTo>
                    <a:pt x="192" y="130"/>
                  </a:lnTo>
                  <a:lnTo>
                    <a:pt x="190" y="136"/>
                  </a:lnTo>
                  <a:lnTo>
                    <a:pt x="188" y="140"/>
                  </a:lnTo>
                  <a:lnTo>
                    <a:pt x="184" y="144"/>
                  </a:lnTo>
                  <a:lnTo>
                    <a:pt x="180" y="149"/>
                  </a:lnTo>
                  <a:lnTo>
                    <a:pt x="177" y="152"/>
                  </a:lnTo>
                  <a:lnTo>
                    <a:pt x="171" y="157"/>
                  </a:lnTo>
                  <a:lnTo>
                    <a:pt x="167" y="159"/>
                  </a:lnTo>
                  <a:lnTo>
                    <a:pt x="160" y="162"/>
                  </a:lnTo>
                  <a:lnTo>
                    <a:pt x="155" y="164"/>
                  </a:lnTo>
                  <a:lnTo>
                    <a:pt x="147" y="165"/>
                  </a:lnTo>
                  <a:lnTo>
                    <a:pt x="31" y="193"/>
                  </a:lnTo>
                  <a:lnTo>
                    <a:pt x="28" y="178"/>
                  </a:lnTo>
                  <a:lnTo>
                    <a:pt x="25" y="164"/>
                  </a:lnTo>
                  <a:lnTo>
                    <a:pt x="134" y="139"/>
                  </a:lnTo>
                  <a:lnTo>
                    <a:pt x="144" y="136"/>
                  </a:lnTo>
                  <a:lnTo>
                    <a:pt x="152" y="132"/>
                  </a:lnTo>
                  <a:lnTo>
                    <a:pt x="158" y="128"/>
                  </a:lnTo>
                  <a:lnTo>
                    <a:pt x="163" y="124"/>
                  </a:lnTo>
                  <a:lnTo>
                    <a:pt x="166" y="118"/>
                  </a:lnTo>
                  <a:lnTo>
                    <a:pt x="167" y="112"/>
                  </a:lnTo>
                  <a:lnTo>
                    <a:pt x="167" y="104"/>
                  </a:lnTo>
                  <a:lnTo>
                    <a:pt x="166" y="95"/>
                  </a:lnTo>
                  <a:lnTo>
                    <a:pt x="163" y="85"/>
                  </a:lnTo>
                  <a:lnTo>
                    <a:pt x="157" y="77"/>
                  </a:lnTo>
                  <a:lnTo>
                    <a:pt x="154" y="73"/>
                  </a:lnTo>
                  <a:lnTo>
                    <a:pt x="151" y="70"/>
                  </a:lnTo>
                  <a:lnTo>
                    <a:pt x="146" y="67"/>
                  </a:lnTo>
                  <a:lnTo>
                    <a:pt x="142" y="65"/>
                  </a:lnTo>
                  <a:lnTo>
                    <a:pt x="132" y="61"/>
                  </a:lnTo>
                  <a:lnTo>
                    <a:pt x="121" y="59"/>
                  </a:lnTo>
                  <a:lnTo>
                    <a:pt x="110" y="59"/>
                  </a:lnTo>
                  <a:lnTo>
                    <a:pt x="97" y="61"/>
                  </a:lnTo>
                  <a:lnTo>
                    <a:pt x="6" y="83"/>
                  </a:lnTo>
                  <a:lnTo>
                    <a:pt x="3" y="68"/>
                  </a:lnTo>
                  <a:lnTo>
                    <a:pt x="0" y="54"/>
                  </a:lnTo>
                  <a:close/>
                </a:path>
              </a:pathLst>
            </a:custGeom>
            <a:solidFill>
              <a:srgbClr val="2C5882"/>
            </a:solidFill>
            <a:ln w="9525">
              <a:noFill/>
              <a:round/>
            </a:ln>
          </p:spPr>
          <p:txBody>
            <a:bodyPr/>
            <a:lstStyle/>
            <a:p>
              <a:endParaRPr lang="zh-CN" altLang="en-US"/>
            </a:p>
          </p:txBody>
        </p:sp>
        <p:sp>
          <p:nvSpPr>
            <p:cNvPr id="50203" name="Freeform 65"/>
            <p:cNvSpPr>
              <a:spLocks noEditPoints="1"/>
            </p:cNvSpPr>
            <p:nvPr/>
          </p:nvSpPr>
          <p:spPr bwMode="auto">
            <a:xfrm>
              <a:off x="82" y="817"/>
              <a:ext cx="61" cy="55"/>
            </a:xfrm>
            <a:custGeom>
              <a:avLst/>
              <a:gdLst>
                <a:gd name="T0" fmla="*/ 0 w 185"/>
                <a:gd name="T1" fmla="*/ 0 h 164"/>
                <a:gd name="T2" fmla="*/ 0 w 185"/>
                <a:gd name="T3" fmla="*/ 0 h 164"/>
                <a:gd name="T4" fmla="*/ 0 w 185"/>
                <a:gd name="T5" fmla="*/ 0 h 164"/>
                <a:gd name="T6" fmla="*/ 0 w 185"/>
                <a:gd name="T7" fmla="*/ 0 h 164"/>
                <a:gd name="T8" fmla="*/ 0 w 185"/>
                <a:gd name="T9" fmla="*/ 0 h 164"/>
                <a:gd name="T10" fmla="*/ 0 w 185"/>
                <a:gd name="T11" fmla="*/ 0 h 164"/>
                <a:gd name="T12" fmla="*/ 0 w 185"/>
                <a:gd name="T13" fmla="*/ 0 h 164"/>
                <a:gd name="T14" fmla="*/ 0 w 185"/>
                <a:gd name="T15" fmla="*/ 0 h 164"/>
                <a:gd name="T16" fmla="*/ 0 w 185"/>
                <a:gd name="T17" fmla="*/ 0 h 164"/>
                <a:gd name="T18" fmla="*/ 0 w 185"/>
                <a:gd name="T19" fmla="*/ 0 h 164"/>
                <a:gd name="T20" fmla="*/ 0 w 185"/>
                <a:gd name="T21" fmla="*/ 0 h 164"/>
                <a:gd name="T22" fmla="*/ 0 w 185"/>
                <a:gd name="T23" fmla="*/ 0 h 164"/>
                <a:gd name="T24" fmla="*/ 0 w 185"/>
                <a:gd name="T25" fmla="*/ 0 h 164"/>
                <a:gd name="T26" fmla="*/ 0 w 185"/>
                <a:gd name="T27" fmla="*/ 0 h 164"/>
                <a:gd name="T28" fmla="*/ 0 w 185"/>
                <a:gd name="T29" fmla="*/ 0 h 164"/>
                <a:gd name="T30" fmla="*/ 0 w 185"/>
                <a:gd name="T31" fmla="*/ 0 h 164"/>
                <a:gd name="T32" fmla="*/ 0 w 185"/>
                <a:gd name="T33" fmla="*/ 0 h 164"/>
                <a:gd name="T34" fmla="*/ 0 w 185"/>
                <a:gd name="T35" fmla="*/ 0 h 164"/>
                <a:gd name="T36" fmla="*/ 0 w 185"/>
                <a:gd name="T37" fmla="*/ 0 h 164"/>
                <a:gd name="T38" fmla="*/ 0 w 185"/>
                <a:gd name="T39" fmla="*/ 0 h 164"/>
                <a:gd name="T40" fmla="*/ 0 w 185"/>
                <a:gd name="T41" fmla="*/ 0 h 164"/>
                <a:gd name="T42" fmla="*/ 0 w 185"/>
                <a:gd name="T43" fmla="*/ 0 h 164"/>
                <a:gd name="T44" fmla="*/ 0 w 185"/>
                <a:gd name="T45" fmla="*/ 0 h 164"/>
                <a:gd name="T46" fmla="*/ 0 w 185"/>
                <a:gd name="T47" fmla="*/ 0 h 164"/>
                <a:gd name="T48" fmla="*/ 0 w 185"/>
                <a:gd name="T49" fmla="*/ 0 h 164"/>
                <a:gd name="T50" fmla="*/ 0 w 185"/>
                <a:gd name="T51" fmla="*/ 0 h 164"/>
                <a:gd name="T52" fmla="*/ 0 w 185"/>
                <a:gd name="T53" fmla="*/ 0 h 164"/>
                <a:gd name="T54" fmla="*/ 0 w 185"/>
                <a:gd name="T55" fmla="*/ 0 h 164"/>
                <a:gd name="T56" fmla="*/ 0 w 185"/>
                <a:gd name="T57" fmla="*/ 0 h 164"/>
                <a:gd name="T58" fmla="*/ 0 w 185"/>
                <a:gd name="T59" fmla="*/ 0 h 164"/>
                <a:gd name="T60" fmla="*/ 0 w 185"/>
                <a:gd name="T61" fmla="*/ 0 h 164"/>
                <a:gd name="T62" fmla="*/ 0 w 185"/>
                <a:gd name="T63" fmla="*/ 0 h 164"/>
                <a:gd name="T64" fmla="*/ 0 w 185"/>
                <a:gd name="T65" fmla="*/ 0 h 164"/>
                <a:gd name="T66" fmla="*/ 0 w 185"/>
                <a:gd name="T67" fmla="*/ 0 h 164"/>
                <a:gd name="T68" fmla="*/ 0 w 185"/>
                <a:gd name="T69" fmla="*/ 0 h 164"/>
                <a:gd name="T70" fmla="*/ 0 w 185"/>
                <a:gd name="T71" fmla="*/ 0 h 164"/>
                <a:gd name="T72" fmla="*/ 0 w 185"/>
                <a:gd name="T73" fmla="*/ 0 h 164"/>
                <a:gd name="T74" fmla="*/ 0 w 185"/>
                <a:gd name="T75" fmla="*/ 0 h 164"/>
                <a:gd name="T76" fmla="*/ 0 w 185"/>
                <a:gd name="T77" fmla="*/ 0 h 164"/>
                <a:gd name="T78" fmla="*/ 0 w 185"/>
                <a:gd name="T79" fmla="*/ 0 h 164"/>
                <a:gd name="T80" fmla="*/ 0 w 185"/>
                <a:gd name="T81" fmla="*/ 0 h 164"/>
                <a:gd name="T82" fmla="*/ 0 w 185"/>
                <a:gd name="T83" fmla="*/ 0 h 164"/>
                <a:gd name="T84" fmla="*/ 0 w 185"/>
                <a:gd name="T85" fmla="*/ 0 h 164"/>
                <a:gd name="T86" fmla="*/ 0 w 185"/>
                <a:gd name="T87" fmla="*/ 0 h 164"/>
                <a:gd name="T88" fmla="*/ 0 w 185"/>
                <a:gd name="T89" fmla="*/ 0 h 164"/>
                <a:gd name="T90" fmla="*/ 0 w 185"/>
                <a:gd name="T91" fmla="*/ 0 h 164"/>
                <a:gd name="T92" fmla="*/ 0 w 185"/>
                <a:gd name="T93" fmla="*/ 0 h 164"/>
                <a:gd name="T94" fmla="*/ 0 w 185"/>
                <a:gd name="T95" fmla="*/ 0 h 164"/>
                <a:gd name="T96" fmla="*/ 0 w 185"/>
                <a:gd name="T97" fmla="*/ 0 h 164"/>
                <a:gd name="T98" fmla="*/ 0 w 185"/>
                <a:gd name="T99" fmla="*/ 0 h 164"/>
                <a:gd name="T100" fmla="*/ 0 w 185"/>
                <a:gd name="T101" fmla="*/ 0 h 164"/>
                <a:gd name="T102" fmla="*/ 0 w 185"/>
                <a:gd name="T103" fmla="*/ 0 h 164"/>
                <a:gd name="T104" fmla="*/ 0 w 185"/>
                <a:gd name="T105" fmla="*/ 0 h 164"/>
                <a:gd name="T106" fmla="*/ 0 w 185"/>
                <a:gd name="T107" fmla="*/ 0 h 1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5"/>
                <a:gd name="T163" fmla="*/ 0 h 164"/>
                <a:gd name="T164" fmla="*/ 185 w 185"/>
                <a:gd name="T165" fmla="*/ 164 h 1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5" h="164">
                  <a:moveTo>
                    <a:pt x="6" y="110"/>
                  </a:moveTo>
                  <a:lnTo>
                    <a:pt x="2" y="101"/>
                  </a:lnTo>
                  <a:lnTo>
                    <a:pt x="1" y="92"/>
                  </a:lnTo>
                  <a:lnTo>
                    <a:pt x="0" y="85"/>
                  </a:lnTo>
                  <a:lnTo>
                    <a:pt x="0" y="77"/>
                  </a:lnTo>
                  <a:lnTo>
                    <a:pt x="1" y="69"/>
                  </a:lnTo>
                  <a:lnTo>
                    <a:pt x="3" y="62"/>
                  </a:lnTo>
                  <a:lnTo>
                    <a:pt x="6" y="54"/>
                  </a:lnTo>
                  <a:lnTo>
                    <a:pt x="10" y="47"/>
                  </a:lnTo>
                  <a:lnTo>
                    <a:pt x="13" y="41"/>
                  </a:lnTo>
                  <a:lnTo>
                    <a:pt x="19" y="34"/>
                  </a:lnTo>
                  <a:lnTo>
                    <a:pt x="24" y="29"/>
                  </a:lnTo>
                  <a:lnTo>
                    <a:pt x="31" y="23"/>
                  </a:lnTo>
                  <a:lnTo>
                    <a:pt x="38" y="19"/>
                  </a:lnTo>
                  <a:lnTo>
                    <a:pt x="46" y="15"/>
                  </a:lnTo>
                  <a:lnTo>
                    <a:pt x="55" y="10"/>
                  </a:lnTo>
                  <a:lnTo>
                    <a:pt x="65" y="7"/>
                  </a:lnTo>
                  <a:lnTo>
                    <a:pt x="74" y="4"/>
                  </a:lnTo>
                  <a:lnTo>
                    <a:pt x="84" y="1"/>
                  </a:lnTo>
                  <a:lnTo>
                    <a:pt x="94" y="0"/>
                  </a:lnTo>
                  <a:lnTo>
                    <a:pt x="104" y="0"/>
                  </a:lnTo>
                  <a:lnTo>
                    <a:pt x="113" y="0"/>
                  </a:lnTo>
                  <a:lnTo>
                    <a:pt x="122" y="1"/>
                  </a:lnTo>
                  <a:lnTo>
                    <a:pt x="130" y="4"/>
                  </a:lnTo>
                  <a:lnTo>
                    <a:pt x="138" y="7"/>
                  </a:lnTo>
                  <a:lnTo>
                    <a:pt x="146" y="10"/>
                  </a:lnTo>
                  <a:lnTo>
                    <a:pt x="152" y="15"/>
                  </a:lnTo>
                  <a:lnTo>
                    <a:pt x="159" y="20"/>
                  </a:lnTo>
                  <a:lnTo>
                    <a:pt x="164" y="26"/>
                  </a:lnTo>
                  <a:lnTo>
                    <a:pt x="170" y="32"/>
                  </a:lnTo>
                  <a:lnTo>
                    <a:pt x="174" y="39"/>
                  </a:lnTo>
                  <a:lnTo>
                    <a:pt x="178" y="47"/>
                  </a:lnTo>
                  <a:lnTo>
                    <a:pt x="182" y="56"/>
                  </a:lnTo>
                  <a:lnTo>
                    <a:pt x="184" y="64"/>
                  </a:lnTo>
                  <a:lnTo>
                    <a:pt x="185" y="71"/>
                  </a:lnTo>
                  <a:lnTo>
                    <a:pt x="185" y="79"/>
                  </a:lnTo>
                  <a:lnTo>
                    <a:pt x="185" y="87"/>
                  </a:lnTo>
                  <a:lnTo>
                    <a:pt x="184" y="94"/>
                  </a:lnTo>
                  <a:lnTo>
                    <a:pt x="182" y="102"/>
                  </a:lnTo>
                  <a:lnTo>
                    <a:pt x="178" y="109"/>
                  </a:lnTo>
                  <a:lnTo>
                    <a:pt x="174" y="116"/>
                  </a:lnTo>
                  <a:lnTo>
                    <a:pt x="170" y="123"/>
                  </a:lnTo>
                  <a:lnTo>
                    <a:pt x="164" y="129"/>
                  </a:lnTo>
                  <a:lnTo>
                    <a:pt x="158" y="135"/>
                  </a:lnTo>
                  <a:lnTo>
                    <a:pt x="151" y="140"/>
                  </a:lnTo>
                  <a:lnTo>
                    <a:pt x="143" y="145"/>
                  </a:lnTo>
                  <a:lnTo>
                    <a:pt x="136" y="149"/>
                  </a:lnTo>
                  <a:lnTo>
                    <a:pt x="127" y="154"/>
                  </a:lnTo>
                  <a:lnTo>
                    <a:pt x="117" y="157"/>
                  </a:lnTo>
                  <a:lnTo>
                    <a:pt x="107" y="160"/>
                  </a:lnTo>
                  <a:lnTo>
                    <a:pt x="68" y="39"/>
                  </a:lnTo>
                  <a:lnTo>
                    <a:pt x="57" y="44"/>
                  </a:lnTo>
                  <a:lnTo>
                    <a:pt x="47" y="50"/>
                  </a:lnTo>
                  <a:lnTo>
                    <a:pt x="39" y="56"/>
                  </a:lnTo>
                  <a:lnTo>
                    <a:pt x="34" y="63"/>
                  </a:lnTo>
                  <a:lnTo>
                    <a:pt x="31" y="67"/>
                  </a:lnTo>
                  <a:lnTo>
                    <a:pt x="29" y="71"/>
                  </a:lnTo>
                  <a:lnTo>
                    <a:pt x="27" y="76"/>
                  </a:lnTo>
                  <a:lnTo>
                    <a:pt x="26" y="81"/>
                  </a:lnTo>
                  <a:lnTo>
                    <a:pt x="26" y="87"/>
                  </a:lnTo>
                  <a:lnTo>
                    <a:pt x="27" y="92"/>
                  </a:lnTo>
                  <a:lnTo>
                    <a:pt x="29" y="99"/>
                  </a:lnTo>
                  <a:lnTo>
                    <a:pt x="30" y="104"/>
                  </a:lnTo>
                  <a:lnTo>
                    <a:pt x="33" y="112"/>
                  </a:lnTo>
                  <a:lnTo>
                    <a:pt x="37" y="119"/>
                  </a:lnTo>
                  <a:lnTo>
                    <a:pt x="42" y="125"/>
                  </a:lnTo>
                  <a:lnTo>
                    <a:pt x="48" y="129"/>
                  </a:lnTo>
                  <a:lnTo>
                    <a:pt x="55" y="134"/>
                  </a:lnTo>
                  <a:lnTo>
                    <a:pt x="61" y="136"/>
                  </a:lnTo>
                  <a:lnTo>
                    <a:pt x="69" y="137"/>
                  </a:lnTo>
                  <a:lnTo>
                    <a:pt x="76" y="137"/>
                  </a:lnTo>
                  <a:lnTo>
                    <a:pt x="84" y="164"/>
                  </a:lnTo>
                  <a:lnTo>
                    <a:pt x="71" y="164"/>
                  </a:lnTo>
                  <a:lnTo>
                    <a:pt x="58" y="162"/>
                  </a:lnTo>
                  <a:lnTo>
                    <a:pt x="51" y="161"/>
                  </a:lnTo>
                  <a:lnTo>
                    <a:pt x="46" y="159"/>
                  </a:lnTo>
                  <a:lnTo>
                    <a:pt x="41" y="157"/>
                  </a:lnTo>
                  <a:lnTo>
                    <a:pt x="35" y="154"/>
                  </a:lnTo>
                  <a:lnTo>
                    <a:pt x="31" y="149"/>
                  </a:lnTo>
                  <a:lnTo>
                    <a:pt x="25" y="145"/>
                  </a:lnTo>
                  <a:lnTo>
                    <a:pt x="21" y="140"/>
                  </a:lnTo>
                  <a:lnTo>
                    <a:pt x="18" y="135"/>
                  </a:lnTo>
                  <a:lnTo>
                    <a:pt x="11" y="124"/>
                  </a:lnTo>
                  <a:lnTo>
                    <a:pt x="6" y="110"/>
                  </a:lnTo>
                  <a:close/>
                  <a:moveTo>
                    <a:pt x="120" y="124"/>
                  </a:moveTo>
                  <a:lnTo>
                    <a:pt x="131" y="119"/>
                  </a:lnTo>
                  <a:lnTo>
                    <a:pt x="140" y="113"/>
                  </a:lnTo>
                  <a:lnTo>
                    <a:pt x="147" y="108"/>
                  </a:lnTo>
                  <a:lnTo>
                    <a:pt x="152" y="100"/>
                  </a:lnTo>
                  <a:lnTo>
                    <a:pt x="155" y="97"/>
                  </a:lnTo>
                  <a:lnTo>
                    <a:pt x="157" y="92"/>
                  </a:lnTo>
                  <a:lnTo>
                    <a:pt x="158" y="88"/>
                  </a:lnTo>
                  <a:lnTo>
                    <a:pt x="159" y="84"/>
                  </a:lnTo>
                  <a:lnTo>
                    <a:pt x="159" y="74"/>
                  </a:lnTo>
                  <a:lnTo>
                    <a:pt x="157" y="63"/>
                  </a:lnTo>
                  <a:lnTo>
                    <a:pt x="154" y="57"/>
                  </a:lnTo>
                  <a:lnTo>
                    <a:pt x="152" y="53"/>
                  </a:lnTo>
                  <a:lnTo>
                    <a:pt x="149" y="49"/>
                  </a:lnTo>
                  <a:lnTo>
                    <a:pt x="146" y="44"/>
                  </a:lnTo>
                  <a:lnTo>
                    <a:pt x="142" y="41"/>
                  </a:lnTo>
                  <a:lnTo>
                    <a:pt x="138" y="38"/>
                  </a:lnTo>
                  <a:lnTo>
                    <a:pt x="134" y="35"/>
                  </a:lnTo>
                  <a:lnTo>
                    <a:pt x="128" y="33"/>
                  </a:lnTo>
                  <a:lnTo>
                    <a:pt x="119" y="31"/>
                  </a:lnTo>
                  <a:lnTo>
                    <a:pt x="111" y="30"/>
                  </a:lnTo>
                  <a:lnTo>
                    <a:pt x="101" y="30"/>
                  </a:lnTo>
                  <a:lnTo>
                    <a:pt x="90" y="31"/>
                  </a:lnTo>
                  <a:lnTo>
                    <a:pt x="120" y="124"/>
                  </a:lnTo>
                  <a:close/>
                </a:path>
              </a:pathLst>
            </a:custGeom>
            <a:solidFill>
              <a:srgbClr val="2C5882"/>
            </a:solidFill>
            <a:ln w="9525">
              <a:noFill/>
              <a:round/>
            </a:ln>
          </p:spPr>
          <p:txBody>
            <a:bodyPr/>
            <a:lstStyle/>
            <a:p>
              <a:endParaRPr lang="zh-CN" altLang="en-US"/>
            </a:p>
          </p:txBody>
        </p:sp>
        <p:sp>
          <p:nvSpPr>
            <p:cNvPr id="50204" name="Freeform 64"/>
            <p:cNvSpPr/>
            <p:nvPr/>
          </p:nvSpPr>
          <p:spPr bwMode="auto">
            <a:xfrm>
              <a:off x="100" y="868"/>
              <a:ext cx="68" cy="69"/>
            </a:xfrm>
            <a:custGeom>
              <a:avLst/>
              <a:gdLst>
                <a:gd name="T0" fmla="*/ 0 w 205"/>
                <a:gd name="T1" fmla="*/ 0 h 206"/>
                <a:gd name="T2" fmla="*/ 0 w 205"/>
                <a:gd name="T3" fmla="*/ 0 h 206"/>
                <a:gd name="T4" fmla="*/ 0 w 205"/>
                <a:gd name="T5" fmla="*/ 0 h 206"/>
                <a:gd name="T6" fmla="*/ 0 w 205"/>
                <a:gd name="T7" fmla="*/ 0 h 206"/>
                <a:gd name="T8" fmla="*/ 0 w 205"/>
                <a:gd name="T9" fmla="*/ 0 h 206"/>
                <a:gd name="T10" fmla="*/ 0 w 205"/>
                <a:gd name="T11" fmla="*/ 0 h 206"/>
                <a:gd name="T12" fmla="*/ 0 w 205"/>
                <a:gd name="T13" fmla="*/ 0 h 206"/>
                <a:gd name="T14" fmla="*/ 0 w 205"/>
                <a:gd name="T15" fmla="*/ 0 h 206"/>
                <a:gd name="T16" fmla="*/ 0 w 205"/>
                <a:gd name="T17" fmla="*/ 0 h 206"/>
                <a:gd name="T18" fmla="*/ 0 w 205"/>
                <a:gd name="T19" fmla="*/ 0 h 206"/>
                <a:gd name="T20" fmla="*/ 0 w 205"/>
                <a:gd name="T21" fmla="*/ 0 h 206"/>
                <a:gd name="T22" fmla="*/ 0 w 205"/>
                <a:gd name="T23" fmla="*/ 0 h 206"/>
                <a:gd name="T24" fmla="*/ 0 w 205"/>
                <a:gd name="T25" fmla="*/ 0 h 206"/>
                <a:gd name="T26" fmla="*/ 0 w 205"/>
                <a:gd name="T27" fmla="*/ 0 h 206"/>
                <a:gd name="T28" fmla="*/ 0 w 205"/>
                <a:gd name="T29" fmla="*/ 0 h 206"/>
                <a:gd name="T30" fmla="*/ 0 w 205"/>
                <a:gd name="T31" fmla="*/ 0 h 206"/>
                <a:gd name="T32" fmla="*/ 0 w 205"/>
                <a:gd name="T33" fmla="*/ 0 h 206"/>
                <a:gd name="T34" fmla="*/ 0 w 205"/>
                <a:gd name="T35" fmla="*/ 0 h 206"/>
                <a:gd name="T36" fmla="*/ 0 w 205"/>
                <a:gd name="T37" fmla="*/ 0 h 206"/>
                <a:gd name="T38" fmla="*/ 0 w 205"/>
                <a:gd name="T39" fmla="*/ 0 h 206"/>
                <a:gd name="T40" fmla="*/ 0 w 205"/>
                <a:gd name="T41" fmla="*/ 0 h 206"/>
                <a:gd name="T42" fmla="*/ 0 w 205"/>
                <a:gd name="T43" fmla="*/ 0 h 206"/>
                <a:gd name="T44" fmla="*/ 0 w 205"/>
                <a:gd name="T45" fmla="*/ 0 h 206"/>
                <a:gd name="T46" fmla="*/ 0 w 205"/>
                <a:gd name="T47" fmla="*/ 0 h 206"/>
                <a:gd name="T48" fmla="*/ 0 w 205"/>
                <a:gd name="T49" fmla="*/ 0 h 206"/>
                <a:gd name="T50" fmla="*/ 0 w 205"/>
                <a:gd name="T51" fmla="*/ 0 h 206"/>
                <a:gd name="T52" fmla="*/ 0 w 205"/>
                <a:gd name="T53" fmla="*/ 0 h 206"/>
                <a:gd name="T54" fmla="*/ 0 w 205"/>
                <a:gd name="T55" fmla="*/ 0 h 206"/>
                <a:gd name="T56" fmla="*/ 0 w 205"/>
                <a:gd name="T57" fmla="*/ 0 h 206"/>
                <a:gd name="T58" fmla="*/ 0 w 205"/>
                <a:gd name="T59" fmla="*/ 0 h 206"/>
                <a:gd name="T60" fmla="*/ 0 w 205"/>
                <a:gd name="T61" fmla="*/ 0 h 206"/>
                <a:gd name="T62" fmla="*/ 0 w 205"/>
                <a:gd name="T63" fmla="*/ 0 h 206"/>
                <a:gd name="T64" fmla="*/ 0 w 205"/>
                <a:gd name="T65" fmla="*/ 0 h 206"/>
                <a:gd name="T66" fmla="*/ 0 w 205"/>
                <a:gd name="T67" fmla="*/ 0 h 206"/>
                <a:gd name="T68" fmla="*/ 0 w 205"/>
                <a:gd name="T69" fmla="*/ 0 h 206"/>
                <a:gd name="T70" fmla="*/ 0 w 205"/>
                <a:gd name="T71" fmla="*/ 0 h 206"/>
                <a:gd name="T72" fmla="*/ 0 w 205"/>
                <a:gd name="T73" fmla="*/ 0 h 206"/>
                <a:gd name="T74" fmla="*/ 0 w 205"/>
                <a:gd name="T75" fmla="*/ 0 h 206"/>
                <a:gd name="T76" fmla="*/ 0 w 205"/>
                <a:gd name="T77" fmla="*/ 0 h 206"/>
                <a:gd name="T78" fmla="*/ 0 w 205"/>
                <a:gd name="T79" fmla="*/ 0 h 206"/>
                <a:gd name="T80" fmla="*/ 0 w 205"/>
                <a:gd name="T81" fmla="*/ 0 h 206"/>
                <a:gd name="T82" fmla="*/ 0 w 205"/>
                <a:gd name="T83" fmla="*/ 0 h 206"/>
                <a:gd name="T84" fmla="*/ 0 w 205"/>
                <a:gd name="T85" fmla="*/ 0 h 206"/>
                <a:gd name="T86" fmla="*/ 0 w 205"/>
                <a:gd name="T87" fmla="*/ 0 h 206"/>
                <a:gd name="T88" fmla="*/ 0 w 205"/>
                <a:gd name="T89" fmla="*/ 0 h 206"/>
                <a:gd name="T90" fmla="*/ 0 w 205"/>
                <a:gd name="T91" fmla="*/ 0 h 206"/>
                <a:gd name="T92" fmla="*/ 0 w 205"/>
                <a:gd name="T93" fmla="*/ 0 h 206"/>
                <a:gd name="T94" fmla="*/ 0 w 205"/>
                <a:gd name="T95" fmla="*/ 0 h 206"/>
                <a:gd name="T96" fmla="*/ 0 w 205"/>
                <a:gd name="T97" fmla="*/ 0 h 206"/>
                <a:gd name="T98" fmla="*/ 0 w 205"/>
                <a:gd name="T99" fmla="*/ 0 h 206"/>
                <a:gd name="T100" fmla="*/ 0 w 205"/>
                <a:gd name="T101" fmla="*/ 0 h 206"/>
                <a:gd name="T102" fmla="*/ 0 w 205"/>
                <a:gd name="T103" fmla="*/ 0 h 206"/>
                <a:gd name="T104" fmla="*/ 0 w 205"/>
                <a:gd name="T105" fmla="*/ 0 h 2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05"/>
                <a:gd name="T160" fmla="*/ 0 h 206"/>
                <a:gd name="T161" fmla="*/ 205 w 205"/>
                <a:gd name="T162" fmla="*/ 206 h 2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05" h="206">
                  <a:moveTo>
                    <a:pt x="0" y="79"/>
                  </a:moveTo>
                  <a:lnTo>
                    <a:pt x="155" y="0"/>
                  </a:lnTo>
                  <a:lnTo>
                    <a:pt x="162" y="12"/>
                  </a:lnTo>
                  <a:lnTo>
                    <a:pt x="167" y="25"/>
                  </a:lnTo>
                  <a:lnTo>
                    <a:pt x="145" y="37"/>
                  </a:lnTo>
                  <a:lnTo>
                    <a:pt x="155" y="38"/>
                  </a:lnTo>
                  <a:lnTo>
                    <a:pt x="163" y="40"/>
                  </a:lnTo>
                  <a:lnTo>
                    <a:pt x="168" y="42"/>
                  </a:lnTo>
                  <a:lnTo>
                    <a:pt x="175" y="45"/>
                  </a:lnTo>
                  <a:lnTo>
                    <a:pt x="180" y="50"/>
                  </a:lnTo>
                  <a:lnTo>
                    <a:pt x="185" y="54"/>
                  </a:lnTo>
                  <a:lnTo>
                    <a:pt x="189" y="59"/>
                  </a:lnTo>
                  <a:lnTo>
                    <a:pt x="193" y="64"/>
                  </a:lnTo>
                  <a:lnTo>
                    <a:pt x="197" y="71"/>
                  </a:lnTo>
                  <a:lnTo>
                    <a:pt x="202" y="83"/>
                  </a:lnTo>
                  <a:lnTo>
                    <a:pt x="205" y="95"/>
                  </a:lnTo>
                  <a:lnTo>
                    <a:pt x="205" y="101"/>
                  </a:lnTo>
                  <a:lnTo>
                    <a:pt x="205" y="107"/>
                  </a:lnTo>
                  <a:lnTo>
                    <a:pt x="204" y="112"/>
                  </a:lnTo>
                  <a:lnTo>
                    <a:pt x="203" y="118"/>
                  </a:lnTo>
                  <a:lnTo>
                    <a:pt x="201" y="122"/>
                  </a:lnTo>
                  <a:lnTo>
                    <a:pt x="199" y="128"/>
                  </a:lnTo>
                  <a:lnTo>
                    <a:pt x="196" y="132"/>
                  </a:lnTo>
                  <a:lnTo>
                    <a:pt x="192" y="136"/>
                  </a:lnTo>
                  <a:lnTo>
                    <a:pt x="188" y="141"/>
                  </a:lnTo>
                  <a:lnTo>
                    <a:pt x="182" y="144"/>
                  </a:lnTo>
                  <a:lnTo>
                    <a:pt x="177" y="148"/>
                  </a:lnTo>
                  <a:lnTo>
                    <a:pt x="170" y="152"/>
                  </a:lnTo>
                  <a:lnTo>
                    <a:pt x="64" y="206"/>
                  </a:lnTo>
                  <a:lnTo>
                    <a:pt x="58" y="193"/>
                  </a:lnTo>
                  <a:lnTo>
                    <a:pt x="51" y="180"/>
                  </a:lnTo>
                  <a:lnTo>
                    <a:pt x="149" y="130"/>
                  </a:lnTo>
                  <a:lnTo>
                    <a:pt x="158" y="124"/>
                  </a:lnTo>
                  <a:lnTo>
                    <a:pt x="165" y="119"/>
                  </a:lnTo>
                  <a:lnTo>
                    <a:pt x="170" y="113"/>
                  </a:lnTo>
                  <a:lnTo>
                    <a:pt x="174" y="107"/>
                  </a:lnTo>
                  <a:lnTo>
                    <a:pt x="176" y="100"/>
                  </a:lnTo>
                  <a:lnTo>
                    <a:pt x="176" y="93"/>
                  </a:lnTo>
                  <a:lnTo>
                    <a:pt x="174" y="85"/>
                  </a:lnTo>
                  <a:lnTo>
                    <a:pt x="170" y="76"/>
                  </a:lnTo>
                  <a:lnTo>
                    <a:pt x="165" y="68"/>
                  </a:lnTo>
                  <a:lnTo>
                    <a:pt x="158" y="62"/>
                  </a:lnTo>
                  <a:lnTo>
                    <a:pt x="154" y="59"/>
                  </a:lnTo>
                  <a:lnTo>
                    <a:pt x="150" y="56"/>
                  </a:lnTo>
                  <a:lnTo>
                    <a:pt x="145" y="55"/>
                  </a:lnTo>
                  <a:lnTo>
                    <a:pt x="141" y="54"/>
                  </a:lnTo>
                  <a:lnTo>
                    <a:pt x="130" y="53"/>
                  </a:lnTo>
                  <a:lnTo>
                    <a:pt x="119" y="54"/>
                  </a:lnTo>
                  <a:lnTo>
                    <a:pt x="108" y="58"/>
                  </a:lnTo>
                  <a:lnTo>
                    <a:pt x="96" y="63"/>
                  </a:lnTo>
                  <a:lnTo>
                    <a:pt x="13" y="106"/>
                  </a:lnTo>
                  <a:lnTo>
                    <a:pt x="6" y="93"/>
                  </a:lnTo>
                  <a:lnTo>
                    <a:pt x="0" y="79"/>
                  </a:lnTo>
                  <a:close/>
                </a:path>
              </a:pathLst>
            </a:custGeom>
            <a:solidFill>
              <a:srgbClr val="2C5882"/>
            </a:solidFill>
            <a:ln w="9525">
              <a:noFill/>
              <a:round/>
            </a:ln>
          </p:spPr>
          <p:txBody>
            <a:bodyPr/>
            <a:lstStyle/>
            <a:p>
              <a:endParaRPr lang="zh-CN" altLang="en-US"/>
            </a:p>
          </p:txBody>
        </p:sp>
        <p:sp>
          <p:nvSpPr>
            <p:cNvPr id="50205" name="Freeform 63"/>
            <p:cNvSpPr>
              <a:spLocks noEditPoints="1"/>
            </p:cNvSpPr>
            <p:nvPr/>
          </p:nvSpPr>
          <p:spPr bwMode="auto">
            <a:xfrm>
              <a:off x="118" y="930"/>
              <a:ext cx="89" cy="69"/>
            </a:xfrm>
            <a:custGeom>
              <a:avLst/>
              <a:gdLst>
                <a:gd name="T0" fmla="*/ 0 w 267"/>
                <a:gd name="T1" fmla="*/ 0 h 208"/>
                <a:gd name="T2" fmla="*/ 0 w 267"/>
                <a:gd name="T3" fmla="*/ 0 h 208"/>
                <a:gd name="T4" fmla="*/ 0 w 267"/>
                <a:gd name="T5" fmla="*/ 0 h 208"/>
                <a:gd name="T6" fmla="*/ 0 w 267"/>
                <a:gd name="T7" fmla="*/ 0 h 208"/>
                <a:gd name="T8" fmla="*/ 0 w 267"/>
                <a:gd name="T9" fmla="*/ 0 h 208"/>
                <a:gd name="T10" fmla="*/ 0 w 267"/>
                <a:gd name="T11" fmla="*/ 0 h 208"/>
                <a:gd name="T12" fmla="*/ 0 w 267"/>
                <a:gd name="T13" fmla="*/ 0 h 208"/>
                <a:gd name="T14" fmla="*/ 0 w 267"/>
                <a:gd name="T15" fmla="*/ 0 h 208"/>
                <a:gd name="T16" fmla="*/ 0 w 267"/>
                <a:gd name="T17" fmla="*/ 0 h 208"/>
                <a:gd name="T18" fmla="*/ 0 w 267"/>
                <a:gd name="T19" fmla="*/ 0 h 208"/>
                <a:gd name="T20" fmla="*/ 0 w 267"/>
                <a:gd name="T21" fmla="*/ 0 h 208"/>
                <a:gd name="T22" fmla="*/ 0 w 267"/>
                <a:gd name="T23" fmla="*/ 0 h 208"/>
                <a:gd name="T24" fmla="*/ 0 w 267"/>
                <a:gd name="T25" fmla="*/ 0 h 208"/>
                <a:gd name="T26" fmla="*/ 0 w 267"/>
                <a:gd name="T27" fmla="*/ 0 h 208"/>
                <a:gd name="T28" fmla="*/ 0 w 267"/>
                <a:gd name="T29" fmla="*/ 0 h 208"/>
                <a:gd name="T30" fmla="*/ 0 w 267"/>
                <a:gd name="T31" fmla="*/ 0 h 208"/>
                <a:gd name="T32" fmla="*/ 0 w 267"/>
                <a:gd name="T33" fmla="*/ 0 h 208"/>
                <a:gd name="T34" fmla="*/ 0 w 267"/>
                <a:gd name="T35" fmla="*/ 0 h 208"/>
                <a:gd name="T36" fmla="*/ 0 w 267"/>
                <a:gd name="T37" fmla="*/ 0 h 208"/>
                <a:gd name="T38" fmla="*/ 0 w 267"/>
                <a:gd name="T39" fmla="*/ 0 h 208"/>
                <a:gd name="T40" fmla="*/ 0 w 267"/>
                <a:gd name="T41" fmla="*/ 0 h 208"/>
                <a:gd name="T42" fmla="*/ 0 w 267"/>
                <a:gd name="T43" fmla="*/ 0 h 208"/>
                <a:gd name="T44" fmla="*/ 0 w 267"/>
                <a:gd name="T45" fmla="*/ 0 h 208"/>
                <a:gd name="T46" fmla="*/ 0 w 267"/>
                <a:gd name="T47" fmla="*/ 0 h 208"/>
                <a:gd name="T48" fmla="*/ 0 w 267"/>
                <a:gd name="T49" fmla="*/ 0 h 208"/>
                <a:gd name="T50" fmla="*/ 0 w 267"/>
                <a:gd name="T51" fmla="*/ 0 h 208"/>
                <a:gd name="T52" fmla="*/ 0 w 267"/>
                <a:gd name="T53" fmla="*/ 0 h 208"/>
                <a:gd name="T54" fmla="*/ 0 w 267"/>
                <a:gd name="T55" fmla="*/ 0 h 208"/>
                <a:gd name="T56" fmla="*/ 0 w 267"/>
                <a:gd name="T57" fmla="*/ 0 h 208"/>
                <a:gd name="T58" fmla="*/ 0 w 267"/>
                <a:gd name="T59" fmla="*/ 0 h 208"/>
                <a:gd name="T60" fmla="*/ 0 w 267"/>
                <a:gd name="T61" fmla="*/ 0 h 208"/>
                <a:gd name="T62" fmla="*/ 0 w 267"/>
                <a:gd name="T63" fmla="*/ 0 h 208"/>
                <a:gd name="T64" fmla="*/ 0 w 267"/>
                <a:gd name="T65" fmla="*/ 0 h 208"/>
                <a:gd name="T66" fmla="*/ 0 w 267"/>
                <a:gd name="T67" fmla="*/ 0 h 208"/>
                <a:gd name="T68" fmla="*/ 0 w 267"/>
                <a:gd name="T69" fmla="*/ 0 h 208"/>
                <a:gd name="T70" fmla="*/ 0 w 267"/>
                <a:gd name="T71" fmla="*/ 0 h 208"/>
                <a:gd name="T72" fmla="*/ 0 w 267"/>
                <a:gd name="T73" fmla="*/ 0 h 208"/>
                <a:gd name="T74" fmla="*/ 0 w 267"/>
                <a:gd name="T75" fmla="*/ 0 h 208"/>
                <a:gd name="T76" fmla="*/ 0 w 267"/>
                <a:gd name="T77" fmla="*/ 0 h 208"/>
                <a:gd name="T78" fmla="*/ 0 w 267"/>
                <a:gd name="T79" fmla="*/ 0 h 208"/>
                <a:gd name="T80" fmla="*/ 0 w 267"/>
                <a:gd name="T81" fmla="*/ 0 h 208"/>
                <a:gd name="T82" fmla="*/ 0 w 267"/>
                <a:gd name="T83" fmla="*/ 0 h 208"/>
                <a:gd name="T84" fmla="*/ 0 w 267"/>
                <a:gd name="T85" fmla="*/ 0 h 208"/>
                <a:gd name="T86" fmla="*/ 0 w 267"/>
                <a:gd name="T87" fmla="*/ 0 h 208"/>
                <a:gd name="T88" fmla="*/ 0 w 267"/>
                <a:gd name="T89" fmla="*/ 0 h 208"/>
                <a:gd name="T90" fmla="*/ 0 w 267"/>
                <a:gd name="T91" fmla="*/ 0 h 208"/>
                <a:gd name="T92" fmla="*/ 0 w 267"/>
                <a:gd name="T93" fmla="*/ 0 h 208"/>
                <a:gd name="T94" fmla="*/ 0 w 267"/>
                <a:gd name="T95" fmla="*/ 0 h 208"/>
                <a:gd name="T96" fmla="*/ 0 w 267"/>
                <a:gd name="T97" fmla="*/ 0 h 208"/>
                <a:gd name="T98" fmla="*/ 0 w 267"/>
                <a:gd name="T99" fmla="*/ 0 h 208"/>
                <a:gd name="T100" fmla="*/ 0 w 267"/>
                <a:gd name="T101" fmla="*/ 0 h 2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7"/>
                <a:gd name="T154" fmla="*/ 0 h 208"/>
                <a:gd name="T155" fmla="*/ 267 w 267"/>
                <a:gd name="T156" fmla="*/ 208 h 2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7" h="208">
                  <a:moveTo>
                    <a:pt x="34" y="154"/>
                  </a:moveTo>
                  <a:lnTo>
                    <a:pt x="38" y="159"/>
                  </a:lnTo>
                  <a:lnTo>
                    <a:pt x="42" y="163"/>
                  </a:lnTo>
                  <a:lnTo>
                    <a:pt x="45" y="167"/>
                  </a:lnTo>
                  <a:lnTo>
                    <a:pt x="50" y="170"/>
                  </a:lnTo>
                  <a:lnTo>
                    <a:pt x="54" y="173"/>
                  </a:lnTo>
                  <a:lnTo>
                    <a:pt x="58" y="176"/>
                  </a:lnTo>
                  <a:lnTo>
                    <a:pt x="64" y="177"/>
                  </a:lnTo>
                  <a:lnTo>
                    <a:pt x="68" y="178"/>
                  </a:lnTo>
                  <a:lnTo>
                    <a:pt x="74" y="179"/>
                  </a:lnTo>
                  <a:lnTo>
                    <a:pt x="79" y="178"/>
                  </a:lnTo>
                  <a:lnTo>
                    <a:pt x="85" y="178"/>
                  </a:lnTo>
                  <a:lnTo>
                    <a:pt x="90" y="176"/>
                  </a:lnTo>
                  <a:lnTo>
                    <a:pt x="102" y="171"/>
                  </a:lnTo>
                  <a:lnTo>
                    <a:pt x="115" y="165"/>
                  </a:lnTo>
                  <a:lnTo>
                    <a:pt x="120" y="161"/>
                  </a:lnTo>
                  <a:lnTo>
                    <a:pt x="112" y="160"/>
                  </a:lnTo>
                  <a:lnTo>
                    <a:pt x="105" y="158"/>
                  </a:lnTo>
                  <a:lnTo>
                    <a:pt x="99" y="156"/>
                  </a:lnTo>
                  <a:lnTo>
                    <a:pt x="93" y="153"/>
                  </a:lnTo>
                  <a:lnTo>
                    <a:pt x="88" y="149"/>
                  </a:lnTo>
                  <a:lnTo>
                    <a:pt x="84" y="145"/>
                  </a:lnTo>
                  <a:lnTo>
                    <a:pt x="79" y="139"/>
                  </a:lnTo>
                  <a:lnTo>
                    <a:pt x="75" y="134"/>
                  </a:lnTo>
                  <a:lnTo>
                    <a:pt x="70" y="126"/>
                  </a:lnTo>
                  <a:lnTo>
                    <a:pt x="67" y="119"/>
                  </a:lnTo>
                  <a:lnTo>
                    <a:pt x="65" y="111"/>
                  </a:lnTo>
                  <a:lnTo>
                    <a:pt x="64" y="103"/>
                  </a:lnTo>
                  <a:lnTo>
                    <a:pt x="63" y="96"/>
                  </a:lnTo>
                  <a:lnTo>
                    <a:pt x="64" y="88"/>
                  </a:lnTo>
                  <a:lnTo>
                    <a:pt x="65" y="80"/>
                  </a:lnTo>
                  <a:lnTo>
                    <a:pt x="67" y="73"/>
                  </a:lnTo>
                  <a:lnTo>
                    <a:pt x="70" y="65"/>
                  </a:lnTo>
                  <a:lnTo>
                    <a:pt x="75" y="57"/>
                  </a:lnTo>
                  <a:lnTo>
                    <a:pt x="79" y="50"/>
                  </a:lnTo>
                  <a:lnTo>
                    <a:pt x="85" y="43"/>
                  </a:lnTo>
                  <a:lnTo>
                    <a:pt x="91" y="37"/>
                  </a:lnTo>
                  <a:lnTo>
                    <a:pt x="99" y="30"/>
                  </a:lnTo>
                  <a:lnTo>
                    <a:pt x="107" y="23"/>
                  </a:lnTo>
                  <a:lnTo>
                    <a:pt x="116" y="18"/>
                  </a:lnTo>
                  <a:lnTo>
                    <a:pt x="124" y="13"/>
                  </a:lnTo>
                  <a:lnTo>
                    <a:pt x="133" y="8"/>
                  </a:lnTo>
                  <a:lnTo>
                    <a:pt x="140" y="6"/>
                  </a:lnTo>
                  <a:lnTo>
                    <a:pt x="149" y="3"/>
                  </a:lnTo>
                  <a:lnTo>
                    <a:pt x="157" y="2"/>
                  </a:lnTo>
                  <a:lnTo>
                    <a:pt x="164" y="0"/>
                  </a:lnTo>
                  <a:lnTo>
                    <a:pt x="172" y="0"/>
                  </a:lnTo>
                  <a:lnTo>
                    <a:pt x="181" y="2"/>
                  </a:lnTo>
                  <a:lnTo>
                    <a:pt x="189" y="3"/>
                  </a:lnTo>
                  <a:lnTo>
                    <a:pt x="195" y="5"/>
                  </a:lnTo>
                  <a:lnTo>
                    <a:pt x="202" y="8"/>
                  </a:lnTo>
                  <a:lnTo>
                    <a:pt x="208" y="11"/>
                  </a:lnTo>
                  <a:lnTo>
                    <a:pt x="214" y="16"/>
                  </a:lnTo>
                  <a:lnTo>
                    <a:pt x="219" y="21"/>
                  </a:lnTo>
                  <a:lnTo>
                    <a:pt x="225" y="27"/>
                  </a:lnTo>
                  <a:lnTo>
                    <a:pt x="229" y="33"/>
                  </a:lnTo>
                  <a:lnTo>
                    <a:pt x="233" y="40"/>
                  </a:lnTo>
                  <a:lnTo>
                    <a:pt x="236" y="46"/>
                  </a:lnTo>
                  <a:lnTo>
                    <a:pt x="238" y="54"/>
                  </a:lnTo>
                  <a:lnTo>
                    <a:pt x="239" y="61"/>
                  </a:lnTo>
                  <a:lnTo>
                    <a:pt x="239" y="68"/>
                  </a:lnTo>
                  <a:lnTo>
                    <a:pt x="238" y="75"/>
                  </a:lnTo>
                  <a:lnTo>
                    <a:pt x="236" y="83"/>
                  </a:lnTo>
                  <a:lnTo>
                    <a:pt x="232" y="90"/>
                  </a:lnTo>
                  <a:lnTo>
                    <a:pt x="231" y="93"/>
                  </a:lnTo>
                  <a:lnTo>
                    <a:pt x="252" y="80"/>
                  </a:lnTo>
                  <a:lnTo>
                    <a:pt x="267" y="103"/>
                  </a:lnTo>
                  <a:lnTo>
                    <a:pt x="131" y="190"/>
                  </a:lnTo>
                  <a:lnTo>
                    <a:pt x="121" y="195"/>
                  </a:lnTo>
                  <a:lnTo>
                    <a:pt x="112" y="200"/>
                  </a:lnTo>
                  <a:lnTo>
                    <a:pt x="103" y="203"/>
                  </a:lnTo>
                  <a:lnTo>
                    <a:pt x="96" y="205"/>
                  </a:lnTo>
                  <a:lnTo>
                    <a:pt x="87" y="207"/>
                  </a:lnTo>
                  <a:lnTo>
                    <a:pt x="79" y="208"/>
                  </a:lnTo>
                  <a:lnTo>
                    <a:pt x="71" y="208"/>
                  </a:lnTo>
                  <a:lnTo>
                    <a:pt x="65" y="207"/>
                  </a:lnTo>
                  <a:lnTo>
                    <a:pt x="57" y="205"/>
                  </a:lnTo>
                  <a:lnTo>
                    <a:pt x="51" y="203"/>
                  </a:lnTo>
                  <a:lnTo>
                    <a:pt x="44" y="198"/>
                  </a:lnTo>
                  <a:lnTo>
                    <a:pt x="38" y="194"/>
                  </a:lnTo>
                  <a:lnTo>
                    <a:pt x="31" y="189"/>
                  </a:lnTo>
                  <a:lnTo>
                    <a:pt x="26" y="182"/>
                  </a:lnTo>
                  <a:lnTo>
                    <a:pt x="20" y="176"/>
                  </a:lnTo>
                  <a:lnTo>
                    <a:pt x="15" y="167"/>
                  </a:lnTo>
                  <a:lnTo>
                    <a:pt x="8" y="155"/>
                  </a:lnTo>
                  <a:lnTo>
                    <a:pt x="3" y="143"/>
                  </a:lnTo>
                  <a:lnTo>
                    <a:pt x="1" y="137"/>
                  </a:lnTo>
                  <a:lnTo>
                    <a:pt x="0" y="131"/>
                  </a:lnTo>
                  <a:lnTo>
                    <a:pt x="0" y="125"/>
                  </a:lnTo>
                  <a:lnTo>
                    <a:pt x="0" y="120"/>
                  </a:lnTo>
                  <a:lnTo>
                    <a:pt x="1" y="114"/>
                  </a:lnTo>
                  <a:lnTo>
                    <a:pt x="3" y="109"/>
                  </a:lnTo>
                  <a:lnTo>
                    <a:pt x="5" y="104"/>
                  </a:lnTo>
                  <a:lnTo>
                    <a:pt x="8" y="99"/>
                  </a:lnTo>
                  <a:lnTo>
                    <a:pt x="15" y="90"/>
                  </a:lnTo>
                  <a:lnTo>
                    <a:pt x="23" y="81"/>
                  </a:lnTo>
                  <a:lnTo>
                    <a:pt x="40" y="107"/>
                  </a:lnTo>
                  <a:lnTo>
                    <a:pt x="34" y="111"/>
                  </a:lnTo>
                  <a:lnTo>
                    <a:pt x="31" y="116"/>
                  </a:lnTo>
                  <a:lnTo>
                    <a:pt x="29" y="122"/>
                  </a:lnTo>
                  <a:lnTo>
                    <a:pt x="28" y="128"/>
                  </a:lnTo>
                  <a:lnTo>
                    <a:pt x="28" y="135"/>
                  </a:lnTo>
                  <a:lnTo>
                    <a:pt x="29" y="141"/>
                  </a:lnTo>
                  <a:lnTo>
                    <a:pt x="31" y="147"/>
                  </a:lnTo>
                  <a:lnTo>
                    <a:pt x="34" y="154"/>
                  </a:lnTo>
                  <a:close/>
                  <a:moveTo>
                    <a:pt x="209" y="51"/>
                  </a:moveTo>
                  <a:lnTo>
                    <a:pt x="205" y="46"/>
                  </a:lnTo>
                  <a:lnTo>
                    <a:pt x="202" y="42"/>
                  </a:lnTo>
                  <a:lnTo>
                    <a:pt x="198" y="39"/>
                  </a:lnTo>
                  <a:lnTo>
                    <a:pt x="194" y="35"/>
                  </a:lnTo>
                  <a:lnTo>
                    <a:pt x="190" y="32"/>
                  </a:lnTo>
                  <a:lnTo>
                    <a:pt x="185" y="31"/>
                  </a:lnTo>
                  <a:lnTo>
                    <a:pt x="181" y="30"/>
                  </a:lnTo>
                  <a:lnTo>
                    <a:pt x="177" y="29"/>
                  </a:lnTo>
                  <a:lnTo>
                    <a:pt x="167" y="30"/>
                  </a:lnTo>
                  <a:lnTo>
                    <a:pt x="155" y="32"/>
                  </a:lnTo>
                  <a:lnTo>
                    <a:pt x="143" y="38"/>
                  </a:lnTo>
                  <a:lnTo>
                    <a:pt x="128" y="45"/>
                  </a:lnTo>
                  <a:lnTo>
                    <a:pt x="116" y="54"/>
                  </a:lnTo>
                  <a:lnTo>
                    <a:pt x="105" y="64"/>
                  </a:lnTo>
                  <a:lnTo>
                    <a:pt x="98" y="73"/>
                  </a:lnTo>
                  <a:lnTo>
                    <a:pt x="93" y="83"/>
                  </a:lnTo>
                  <a:lnTo>
                    <a:pt x="91" y="87"/>
                  </a:lnTo>
                  <a:lnTo>
                    <a:pt x="90" y="92"/>
                  </a:lnTo>
                  <a:lnTo>
                    <a:pt x="90" y="97"/>
                  </a:lnTo>
                  <a:lnTo>
                    <a:pt x="90" y="102"/>
                  </a:lnTo>
                  <a:lnTo>
                    <a:pt x="91" y="107"/>
                  </a:lnTo>
                  <a:lnTo>
                    <a:pt x="92" y="112"/>
                  </a:lnTo>
                  <a:lnTo>
                    <a:pt x="94" y="116"/>
                  </a:lnTo>
                  <a:lnTo>
                    <a:pt x="97" y="121"/>
                  </a:lnTo>
                  <a:lnTo>
                    <a:pt x="103" y="130"/>
                  </a:lnTo>
                  <a:lnTo>
                    <a:pt x="111" y="135"/>
                  </a:lnTo>
                  <a:lnTo>
                    <a:pt x="114" y="138"/>
                  </a:lnTo>
                  <a:lnTo>
                    <a:pt x="119" y="139"/>
                  </a:lnTo>
                  <a:lnTo>
                    <a:pt x="124" y="142"/>
                  </a:lnTo>
                  <a:lnTo>
                    <a:pt x="128" y="142"/>
                  </a:lnTo>
                  <a:lnTo>
                    <a:pt x="139" y="143"/>
                  </a:lnTo>
                  <a:lnTo>
                    <a:pt x="149" y="141"/>
                  </a:lnTo>
                  <a:lnTo>
                    <a:pt x="160" y="136"/>
                  </a:lnTo>
                  <a:lnTo>
                    <a:pt x="171" y="131"/>
                  </a:lnTo>
                  <a:lnTo>
                    <a:pt x="185" y="121"/>
                  </a:lnTo>
                  <a:lnTo>
                    <a:pt x="197" y="111"/>
                  </a:lnTo>
                  <a:lnTo>
                    <a:pt x="202" y="106"/>
                  </a:lnTo>
                  <a:lnTo>
                    <a:pt x="206" y="101"/>
                  </a:lnTo>
                  <a:lnTo>
                    <a:pt x="209" y="96"/>
                  </a:lnTo>
                  <a:lnTo>
                    <a:pt x="212" y="91"/>
                  </a:lnTo>
                  <a:lnTo>
                    <a:pt x="214" y="86"/>
                  </a:lnTo>
                  <a:lnTo>
                    <a:pt x="216" y="81"/>
                  </a:lnTo>
                  <a:lnTo>
                    <a:pt x="216" y="76"/>
                  </a:lnTo>
                  <a:lnTo>
                    <a:pt x="216" y="72"/>
                  </a:lnTo>
                  <a:lnTo>
                    <a:pt x="215" y="66"/>
                  </a:lnTo>
                  <a:lnTo>
                    <a:pt x="214" y="62"/>
                  </a:lnTo>
                  <a:lnTo>
                    <a:pt x="212" y="56"/>
                  </a:lnTo>
                  <a:lnTo>
                    <a:pt x="209" y="51"/>
                  </a:lnTo>
                  <a:close/>
                </a:path>
              </a:pathLst>
            </a:custGeom>
            <a:solidFill>
              <a:srgbClr val="2C5882"/>
            </a:solidFill>
            <a:ln w="9525">
              <a:noFill/>
              <a:round/>
            </a:ln>
          </p:spPr>
          <p:txBody>
            <a:bodyPr/>
            <a:lstStyle/>
            <a:p>
              <a:endParaRPr lang="zh-CN" altLang="en-US"/>
            </a:p>
          </p:txBody>
        </p:sp>
        <p:sp>
          <p:nvSpPr>
            <p:cNvPr id="50206" name="Freeform 62"/>
            <p:cNvSpPr>
              <a:spLocks noEditPoints="1"/>
            </p:cNvSpPr>
            <p:nvPr/>
          </p:nvSpPr>
          <p:spPr bwMode="auto">
            <a:xfrm>
              <a:off x="177" y="983"/>
              <a:ext cx="85" cy="67"/>
            </a:xfrm>
            <a:custGeom>
              <a:avLst/>
              <a:gdLst>
                <a:gd name="T0" fmla="*/ 0 w 256"/>
                <a:gd name="T1" fmla="*/ 0 h 201"/>
                <a:gd name="T2" fmla="*/ 0 w 256"/>
                <a:gd name="T3" fmla="*/ 0 h 201"/>
                <a:gd name="T4" fmla="*/ 0 w 256"/>
                <a:gd name="T5" fmla="*/ 0 h 201"/>
                <a:gd name="T6" fmla="*/ 0 w 256"/>
                <a:gd name="T7" fmla="*/ 0 h 201"/>
                <a:gd name="T8" fmla="*/ 0 w 256"/>
                <a:gd name="T9" fmla="*/ 0 h 201"/>
                <a:gd name="T10" fmla="*/ 0 w 256"/>
                <a:gd name="T11" fmla="*/ 0 h 201"/>
                <a:gd name="T12" fmla="*/ 0 w 256"/>
                <a:gd name="T13" fmla="*/ 0 h 201"/>
                <a:gd name="T14" fmla="*/ 0 w 256"/>
                <a:gd name="T15" fmla="*/ 0 h 201"/>
                <a:gd name="T16" fmla="*/ 0 w 256"/>
                <a:gd name="T17" fmla="*/ 0 h 201"/>
                <a:gd name="T18" fmla="*/ 0 w 256"/>
                <a:gd name="T19" fmla="*/ 0 h 201"/>
                <a:gd name="T20" fmla="*/ 0 w 256"/>
                <a:gd name="T21" fmla="*/ 0 h 201"/>
                <a:gd name="T22" fmla="*/ 0 w 256"/>
                <a:gd name="T23" fmla="*/ 0 h 201"/>
                <a:gd name="T24" fmla="*/ 0 w 256"/>
                <a:gd name="T25" fmla="*/ 0 h 201"/>
                <a:gd name="T26" fmla="*/ 0 w 256"/>
                <a:gd name="T27" fmla="*/ 0 h 201"/>
                <a:gd name="T28" fmla="*/ 0 w 256"/>
                <a:gd name="T29" fmla="*/ 0 h 201"/>
                <a:gd name="T30" fmla="*/ 0 w 256"/>
                <a:gd name="T31" fmla="*/ 0 h 201"/>
                <a:gd name="T32" fmla="*/ 0 w 256"/>
                <a:gd name="T33" fmla="*/ 0 h 201"/>
                <a:gd name="T34" fmla="*/ 0 w 256"/>
                <a:gd name="T35" fmla="*/ 0 h 201"/>
                <a:gd name="T36" fmla="*/ 0 w 256"/>
                <a:gd name="T37" fmla="*/ 0 h 201"/>
                <a:gd name="T38" fmla="*/ 0 w 256"/>
                <a:gd name="T39" fmla="*/ 0 h 201"/>
                <a:gd name="T40" fmla="*/ 0 w 256"/>
                <a:gd name="T41" fmla="*/ 0 h 201"/>
                <a:gd name="T42" fmla="*/ 0 w 256"/>
                <a:gd name="T43" fmla="*/ 0 h 201"/>
                <a:gd name="T44" fmla="*/ 0 w 256"/>
                <a:gd name="T45" fmla="*/ 0 h 201"/>
                <a:gd name="T46" fmla="*/ 0 w 256"/>
                <a:gd name="T47" fmla="*/ 0 h 201"/>
                <a:gd name="T48" fmla="*/ 0 w 256"/>
                <a:gd name="T49" fmla="*/ 0 h 201"/>
                <a:gd name="T50" fmla="*/ 0 w 256"/>
                <a:gd name="T51" fmla="*/ 0 h 201"/>
                <a:gd name="T52" fmla="*/ 0 w 256"/>
                <a:gd name="T53" fmla="*/ 0 h 201"/>
                <a:gd name="T54" fmla="*/ 0 w 256"/>
                <a:gd name="T55" fmla="*/ 0 h 201"/>
                <a:gd name="T56" fmla="*/ 0 w 256"/>
                <a:gd name="T57" fmla="*/ 0 h 201"/>
                <a:gd name="T58" fmla="*/ 0 w 256"/>
                <a:gd name="T59" fmla="*/ 0 h 201"/>
                <a:gd name="T60" fmla="*/ 0 w 256"/>
                <a:gd name="T61" fmla="*/ 0 h 201"/>
                <a:gd name="T62" fmla="*/ 0 w 256"/>
                <a:gd name="T63" fmla="*/ 0 h 201"/>
                <a:gd name="T64" fmla="*/ 0 w 256"/>
                <a:gd name="T65" fmla="*/ 0 h 201"/>
                <a:gd name="T66" fmla="*/ 0 w 256"/>
                <a:gd name="T67" fmla="*/ 0 h 201"/>
                <a:gd name="T68" fmla="*/ 0 w 256"/>
                <a:gd name="T69" fmla="*/ 0 h 201"/>
                <a:gd name="T70" fmla="*/ 0 w 256"/>
                <a:gd name="T71" fmla="*/ 0 h 201"/>
                <a:gd name="T72" fmla="*/ 0 w 256"/>
                <a:gd name="T73" fmla="*/ 0 h 201"/>
                <a:gd name="T74" fmla="*/ 0 w 256"/>
                <a:gd name="T75" fmla="*/ 0 h 201"/>
                <a:gd name="T76" fmla="*/ 0 w 256"/>
                <a:gd name="T77" fmla="*/ 0 h 201"/>
                <a:gd name="T78" fmla="*/ 0 w 256"/>
                <a:gd name="T79" fmla="*/ 0 h 201"/>
                <a:gd name="T80" fmla="*/ 0 w 256"/>
                <a:gd name="T81" fmla="*/ 0 h 201"/>
                <a:gd name="T82" fmla="*/ 0 w 256"/>
                <a:gd name="T83" fmla="*/ 0 h 201"/>
                <a:gd name="T84" fmla="*/ 0 w 256"/>
                <a:gd name="T85" fmla="*/ 0 h 201"/>
                <a:gd name="T86" fmla="*/ 0 w 256"/>
                <a:gd name="T87" fmla="*/ 0 h 201"/>
                <a:gd name="T88" fmla="*/ 0 w 256"/>
                <a:gd name="T89" fmla="*/ 0 h 201"/>
                <a:gd name="T90" fmla="*/ 0 w 256"/>
                <a:gd name="T91" fmla="*/ 0 h 201"/>
                <a:gd name="T92" fmla="*/ 0 w 256"/>
                <a:gd name="T93" fmla="*/ 0 h 201"/>
                <a:gd name="T94" fmla="*/ 0 w 256"/>
                <a:gd name="T95" fmla="*/ 0 h 201"/>
                <a:gd name="T96" fmla="*/ 0 w 256"/>
                <a:gd name="T97" fmla="*/ 0 h 201"/>
                <a:gd name="T98" fmla="*/ 0 w 256"/>
                <a:gd name="T99" fmla="*/ 0 h 201"/>
                <a:gd name="T100" fmla="*/ 0 w 256"/>
                <a:gd name="T101" fmla="*/ 0 h 201"/>
                <a:gd name="T102" fmla="*/ 0 w 256"/>
                <a:gd name="T103" fmla="*/ 0 h 201"/>
                <a:gd name="T104" fmla="*/ 0 w 256"/>
                <a:gd name="T105" fmla="*/ 0 h 201"/>
                <a:gd name="T106" fmla="*/ 0 w 256"/>
                <a:gd name="T107" fmla="*/ 0 h 201"/>
                <a:gd name="T108" fmla="*/ 0 w 256"/>
                <a:gd name="T109" fmla="*/ 0 h 2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6"/>
                <a:gd name="T166" fmla="*/ 0 h 201"/>
                <a:gd name="T167" fmla="*/ 256 w 256"/>
                <a:gd name="T168" fmla="*/ 201 h 2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6" h="201">
                  <a:moveTo>
                    <a:pt x="15" y="143"/>
                  </a:moveTo>
                  <a:lnTo>
                    <a:pt x="10" y="136"/>
                  </a:lnTo>
                  <a:lnTo>
                    <a:pt x="6" y="129"/>
                  </a:lnTo>
                  <a:lnTo>
                    <a:pt x="3" y="121"/>
                  </a:lnTo>
                  <a:lnTo>
                    <a:pt x="1" y="114"/>
                  </a:lnTo>
                  <a:lnTo>
                    <a:pt x="0" y="106"/>
                  </a:lnTo>
                  <a:lnTo>
                    <a:pt x="0" y="98"/>
                  </a:lnTo>
                  <a:lnTo>
                    <a:pt x="0" y="91"/>
                  </a:lnTo>
                  <a:lnTo>
                    <a:pt x="2" y="83"/>
                  </a:lnTo>
                  <a:lnTo>
                    <a:pt x="4" y="75"/>
                  </a:lnTo>
                  <a:lnTo>
                    <a:pt x="7" y="67"/>
                  </a:lnTo>
                  <a:lnTo>
                    <a:pt x="12" y="59"/>
                  </a:lnTo>
                  <a:lnTo>
                    <a:pt x="16" y="51"/>
                  </a:lnTo>
                  <a:lnTo>
                    <a:pt x="21" y="45"/>
                  </a:lnTo>
                  <a:lnTo>
                    <a:pt x="29" y="37"/>
                  </a:lnTo>
                  <a:lnTo>
                    <a:pt x="36" y="30"/>
                  </a:lnTo>
                  <a:lnTo>
                    <a:pt x="44" y="23"/>
                  </a:lnTo>
                  <a:lnTo>
                    <a:pt x="52" y="18"/>
                  </a:lnTo>
                  <a:lnTo>
                    <a:pt x="60" y="13"/>
                  </a:lnTo>
                  <a:lnTo>
                    <a:pt x="67" y="9"/>
                  </a:lnTo>
                  <a:lnTo>
                    <a:pt x="75" y="5"/>
                  </a:lnTo>
                  <a:lnTo>
                    <a:pt x="83" y="2"/>
                  </a:lnTo>
                  <a:lnTo>
                    <a:pt x="91" y="1"/>
                  </a:lnTo>
                  <a:lnTo>
                    <a:pt x="99" y="0"/>
                  </a:lnTo>
                  <a:lnTo>
                    <a:pt x="107" y="0"/>
                  </a:lnTo>
                  <a:lnTo>
                    <a:pt x="114" y="0"/>
                  </a:lnTo>
                  <a:lnTo>
                    <a:pt x="122" y="2"/>
                  </a:lnTo>
                  <a:lnTo>
                    <a:pt x="129" y="4"/>
                  </a:lnTo>
                  <a:lnTo>
                    <a:pt x="135" y="7"/>
                  </a:lnTo>
                  <a:lnTo>
                    <a:pt x="142" y="11"/>
                  </a:lnTo>
                  <a:lnTo>
                    <a:pt x="147" y="15"/>
                  </a:lnTo>
                  <a:lnTo>
                    <a:pt x="153" y="20"/>
                  </a:lnTo>
                  <a:lnTo>
                    <a:pt x="158" y="26"/>
                  </a:lnTo>
                  <a:lnTo>
                    <a:pt x="163" y="33"/>
                  </a:lnTo>
                  <a:lnTo>
                    <a:pt x="166" y="39"/>
                  </a:lnTo>
                  <a:lnTo>
                    <a:pt x="168" y="46"/>
                  </a:lnTo>
                  <a:lnTo>
                    <a:pt x="170" y="53"/>
                  </a:lnTo>
                  <a:lnTo>
                    <a:pt x="171" y="60"/>
                  </a:lnTo>
                  <a:lnTo>
                    <a:pt x="171" y="68"/>
                  </a:lnTo>
                  <a:lnTo>
                    <a:pt x="170" y="75"/>
                  </a:lnTo>
                  <a:lnTo>
                    <a:pt x="168" y="83"/>
                  </a:lnTo>
                  <a:lnTo>
                    <a:pt x="167" y="86"/>
                  </a:lnTo>
                  <a:lnTo>
                    <a:pt x="238" y="31"/>
                  </a:lnTo>
                  <a:lnTo>
                    <a:pt x="247" y="43"/>
                  </a:lnTo>
                  <a:lnTo>
                    <a:pt x="256" y="54"/>
                  </a:lnTo>
                  <a:lnTo>
                    <a:pt x="67" y="201"/>
                  </a:lnTo>
                  <a:lnTo>
                    <a:pt x="59" y="191"/>
                  </a:lnTo>
                  <a:lnTo>
                    <a:pt x="51" y="180"/>
                  </a:lnTo>
                  <a:lnTo>
                    <a:pt x="70" y="165"/>
                  </a:lnTo>
                  <a:lnTo>
                    <a:pt x="63" y="166"/>
                  </a:lnTo>
                  <a:lnTo>
                    <a:pt x="55" y="165"/>
                  </a:lnTo>
                  <a:lnTo>
                    <a:pt x="49" y="164"/>
                  </a:lnTo>
                  <a:lnTo>
                    <a:pt x="42" y="163"/>
                  </a:lnTo>
                  <a:lnTo>
                    <a:pt x="37" y="160"/>
                  </a:lnTo>
                  <a:lnTo>
                    <a:pt x="30" y="158"/>
                  </a:lnTo>
                  <a:lnTo>
                    <a:pt x="25" y="153"/>
                  </a:lnTo>
                  <a:lnTo>
                    <a:pt x="20" y="149"/>
                  </a:lnTo>
                  <a:lnTo>
                    <a:pt x="15" y="143"/>
                  </a:lnTo>
                  <a:close/>
                  <a:moveTo>
                    <a:pt x="141" y="47"/>
                  </a:moveTo>
                  <a:lnTo>
                    <a:pt x="136" y="43"/>
                  </a:lnTo>
                  <a:lnTo>
                    <a:pt x="133" y="38"/>
                  </a:lnTo>
                  <a:lnTo>
                    <a:pt x="129" y="35"/>
                  </a:lnTo>
                  <a:lnTo>
                    <a:pt x="124" y="33"/>
                  </a:lnTo>
                  <a:lnTo>
                    <a:pt x="120" y="31"/>
                  </a:lnTo>
                  <a:lnTo>
                    <a:pt x="115" y="30"/>
                  </a:lnTo>
                  <a:lnTo>
                    <a:pt x="111" y="28"/>
                  </a:lnTo>
                  <a:lnTo>
                    <a:pt x="106" y="28"/>
                  </a:lnTo>
                  <a:lnTo>
                    <a:pt x="101" y="28"/>
                  </a:lnTo>
                  <a:lnTo>
                    <a:pt x="96" y="30"/>
                  </a:lnTo>
                  <a:lnTo>
                    <a:pt x="90" y="32"/>
                  </a:lnTo>
                  <a:lnTo>
                    <a:pt x="85" y="34"/>
                  </a:lnTo>
                  <a:lnTo>
                    <a:pt x="73" y="40"/>
                  </a:lnTo>
                  <a:lnTo>
                    <a:pt x="60" y="50"/>
                  </a:lnTo>
                  <a:lnTo>
                    <a:pt x="48" y="60"/>
                  </a:lnTo>
                  <a:lnTo>
                    <a:pt x="39" y="70"/>
                  </a:lnTo>
                  <a:lnTo>
                    <a:pt x="32" y="80"/>
                  </a:lnTo>
                  <a:lnTo>
                    <a:pt x="28" y="91"/>
                  </a:lnTo>
                  <a:lnTo>
                    <a:pt x="27" y="95"/>
                  </a:lnTo>
                  <a:lnTo>
                    <a:pt x="26" y="101"/>
                  </a:lnTo>
                  <a:lnTo>
                    <a:pt x="27" y="105"/>
                  </a:lnTo>
                  <a:lnTo>
                    <a:pt x="27" y="110"/>
                  </a:lnTo>
                  <a:lnTo>
                    <a:pt x="28" y="115"/>
                  </a:lnTo>
                  <a:lnTo>
                    <a:pt x="30" y="119"/>
                  </a:lnTo>
                  <a:lnTo>
                    <a:pt x="32" y="125"/>
                  </a:lnTo>
                  <a:lnTo>
                    <a:pt x="36" y="129"/>
                  </a:lnTo>
                  <a:lnTo>
                    <a:pt x="39" y="132"/>
                  </a:lnTo>
                  <a:lnTo>
                    <a:pt x="43" y="136"/>
                  </a:lnTo>
                  <a:lnTo>
                    <a:pt x="47" y="139"/>
                  </a:lnTo>
                  <a:lnTo>
                    <a:pt x="51" y="141"/>
                  </a:lnTo>
                  <a:lnTo>
                    <a:pt x="55" y="143"/>
                  </a:lnTo>
                  <a:lnTo>
                    <a:pt x="60" y="144"/>
                  </a:lnTo>
                  <a:lnTo>
                    <a:pt x="65" y="145"/>
                  </a:lnTo>
                  <a:lnTo>
                    <a:pt x="70" y="145"/>
                  </a:lnTo>
                  <a:lnTo>
                    <a:pt x="80" y="145"/>
                  </a:lnTo>
                  <a:lnTo>
                    <a:pt x="90" y="142"/>
                  </a:lnTo>
                  <a:lnTo>
                    <a:pt x="101" y="137"/>
                  </a:lnTo>
                  <a:lnTo>
                    <a:pt x="111" y="130"/>
                  </a:lnTo>
                  <a:lnTo>
                    <a:pt x="124" y="119"/>
                  </a:lnTo>
                  <a:lnTo>
                    <a:pt x="134" y="108"/>
                  </a:lnTo>
                  <a:lnTo>
                    <a:pt x="138" y="103"/>
                  </a:lnTo>
                  <a:lnTo>
                    <a:pt x="142" y="97"/>
                  </a:lnTo>
                  <a:lnTo>
                    <a:pt x="145" y="92"/>
                  </a:lnTo>
                  <a:lnTo>
                    <a:pt x="147" y="86"/>
                  </a:lnTo>
                  <a:lnTo>
                    <a:pt x="148" y="81"/>
                  </a:lnTo>
                  <a:lnTo>
                    <a:pt x="149" y="75"/>
                  </a:lnTo>
                  <a:lnTo>
                    <a:pt x="149" y="71"/>
                  </a:lnTo>
                  <a:lnTo>
                    <a:pt x="149" y="66"/>
                  </a:lnTo>
                  <a:lnTo>
                    <a:pt x="148" y="61"/>
                  </a:lnTo>
                  <a:lnTo>
                    <a:pt x="146" y="56"/>
                  </a:lnTo>
                  <a:lnTo>
                    <a:pt x="144" y="51"/>
                  </a:lnTo>
                  <a:lnTo>
                    <a:pt x="141" y="47"/>
                  </a:lnTo>
                  <a:close/>
                </a:path>
              </a:pathLst>
            </a:custGeom>
            <a:solidFill>
              <a:srgbClr val="2C5882"/>
            </a:solidFill>
            <a:ln w="9525">
              <a:noFill/>
              <a:round/>
            </a:ln>
          </p:spPr>
          <p:txBody>
            <a:bodyPr/>
            <a:lstStyle/>
            <a:p>
              <a:endParaRPr lang="zh-CN" altLang="en-US"/>
            </a:p>
          </p:txBody>
        </p:sp>
        <p:sp>
          <p:nvSpPr>
            <p:cNvPr id="50207" name="Freeform 61"/>
            <p:cNvSpPr/>
            <p:nvPr/>
          </p:nvSpPr>
          <p:spPr bwMode="auto">
            <a:xfrm>
              <a:off x="219" y="1023"/>
              <a:ext cx="68" cy="74"/>
            </a:xfrm>
            <a:custGeom>
              <a:avLst/>
              <a:gdLst>
                <a:gd name="T0" fmla="*/ 0 w 205"/>
                <a:gd name="T1" fmla="*/ 0 h 222"/>
                <a:gd name="T2" fmla="*/ 0 w 205"/>
                <a:gd name="T3" fmla="*/ 0 h 222"/>
                <a:gd name="T4" fmla="*/ 0 w 205"/>
                <a:gd name="T5" fmla="*/ 0 h 222"/>
                <a:gd name="T6" fmla="*/ 0 w 205"/>
                <a:gd name="T7" fmla="*/ 0 h 222"/>
                <a:gd name="T8" fmla="*/ 0 w 205"/>
                <a:gd name="T9" fmla="*/ 0 h 222"/>
                <a:gd name="T10" fmla="*/ 0 w 205"/>
                <a:gd name="T11" fmla="*/ 0 h 222"/>
                <a:gd name="T12" fmla="*/ 0 w 205"/>
                <a:gd name="T13" fmla="*/ 0 h 222"/>
                <a:gd name="T14" fmla="*/ 0 w 205"/>
                <a:gd name="T15" fmla="*/ 0 h 222"/>
                <a:gd name="T16" fmla="*/ 0 w 205"/>
                <a:gd name="T17" fmla="*/ 0 h 222"/>
                <a:gd name="T18" fmla="*/ 0 w 205"/>
                <a:gd name="T19" fmla="*/ 0 h 222"/>
                <a:gd name="T20" fmla="*/ 0 w 205"/>
                <a:gd name="T21" fmla="*/ 0 h 222"/>
                <a:gd name="T22" fmla="*/ 0 w 205"/>
                <a:gd name="T23" fmla="*/ 0 h 222"/>
                <a:gd name="T24" fmla="*/ 0 w 205"/>
                <a:gd name="T25" fmla="*/ 0 h 222"/>
                <a:gd name="T26" fmla="*/ 0 w 205"/>
                <a:gd name="T27" fmla="*/ 0 h 222"/>
                <a:gd name="T28" fmla="*/ 0 w 205"/>
                <a:gd name="T29" fmla="*/ 0 h 222"/>
                <a:gd name="T30" fmla="*/ 0 w 205"/>
                <a:gd name="T31" fmla="*/ 0 h 222"/>
                <a:gd name="T32" fmla="*/ 0 w 205"/>
                <a:gd name="T33" fmla="*/ 0 h 222"/>
                <a:gd name="T34" fmla="*/ 0 w 205"/>
                <a:gd name="T35" fmla="*/ 0 h 222"/>
                <a:gd name="T36" fmla="*/ 0 w 205"/>
                <a:gd name="T37" fmla="*/ 0 h 222"/>
                <a:gd name="T38" fmla="*/ 0 w 205"/>
                <a:gd name="T39" fmla="*/ 0 h 222"/>
                <a:gd name="T40" fmla="*/ 0 w 205"/>
                <a:gd name="T41" fmla="*/ 0 h 222"/>
                <a:gd name="T42" fmla="*/ 0 w 205"/>
                <a:gd name="T43" fmla="*/ 0 h 222"/>
                <a:gd name="T44" fmla="*/ 0 w 205"/>
                <a:gd name="T45" fmla="*/ 0 h 222"/>
                <a:gd name="T46" fmla="*/ 0 w 205"/>
                <a:gd name="T47" fmla="*/ 0 h 222"/>
                <a:gd name="T48" fmla="*/ 0 w 205"/>
                <a:gd name="T49" fmla="*/ 0 h 222"/>
                <a:gd name="T50" fmla="*/ 0 w 205"/>
                <a:gd name="T51" fmla="*/ 0 h 222"/>
                <a:gd name="T52" fmla="*/ 0 w 205"/>
                <a:gd name="T53" fmla="*/ 0 h 222"/>
                <a:gd name="T54" fmla="*/ 0 w 205"/>
                <a:gd name="T55" fmla="*/ 0 h 222"/>
                <a:gd name="T56" fmla="*/ 0 w 205"/>
                <a:gd name="T57" fmla="*/ 0 h 222"/>
                <a:gd name="T58" fmla="*/ 0 w 205"/>
                <a:gd name="T59" fmla="*/ 0 h 222"/>
                <a:gd name="T60" fmla="*/ 0 w 205"/>
                <a:gd name="T61" fmla="*/ 0 h 222"/>
                <a:gd name="T62" fmla="*/ 0 w 205"/>
                <a:gd name="T63" fmla="*/ 0 h 222"/>
                <a:gd name="T64" fmla="*/ 0 w 205"/>
                <a:gd name="T65" fmla="*/ 0 h 222"/>
                <a:gd name="T66" fmla="*/ 0 w 205"/>
                <a:gd name="T67" fmla="*/ 0 h 222"/>
                <a:gd name="T68" fmla="*/ 0 w 205"/>
                <a:gd name="T69" fmla="*/ 0 h 222"/>
                <a:gd name="T70" fmla="*/ 0 w 205"/>
                <a:gd name="T71" fmla="*/ 0 h 222"/>
                <a:gd name="T72" fmla="*/ 0 w 205"/>
                <a:gd name="T73" fmla="*/ 0 h 222"/>
                <a:gd name="T74" fmla="*/ 0 w 205"/>
                <a:gd name="T75" fmla="*/ 0 h 222"/>
                <a:gd name="T76" fmla="*/ 0 w 205"/>
                <a:gd name="T77" fmla="*/ 0 h 222"/>
                <a:gd name="T78" fmla="*/ 0 w 205"/>
                <a:gd name="T79" fmla="*/ 0 h 222"/>
                <a:gd name="T80" fmla="*/ 0 w 205"/>
                <a:gd name="T81" fmla="*/ 0 h 222"/>
                <a:gd name="T82" fmla="*/ 0 w 205"/>
                <a:gd name="T83" fmla="*/ 0 h 222"/>
                <a:gd name="T84" fmla="*/ 0 w 205"/>
                <a:gd name="T85" fmla="*/ 0 h 222"/>
                <a:gd name="T86" fmla="*/ 0 w 205"/>
                <a:gd name="T87" fmla="*/ 0 h 222"/>
                <a:gd name="T88" fmla="*/ 0 w 205"/>
                <a:gd name="T89" fmla="*/ 0 h 222"/>
                <a:gd name="T90" fmla="*/ 0 w 205"/>
                <a:gd name="T91" fmla="*/ 0 h 222"/>
                <a:gd name="T92" fmla="*/ 0 w 205"/>
                <a:gd name="T93" fmla="*/ 0 h 222"/>
                <a:gd name="T94" fmla="*/ 0 w 205"/>
                <a:gd name="T95" fmla="*/ 0 h 222"/>
                <a:gd name="T96" fmla="*/ 0 w 205"/>
                <a:gd name="T97" fmla="*/ 0 h 222"/>
                <a:gd name="T98" fmla="*/ 0 w 205"/>
                <a:gd name="T99" fmla="*/ 0 h 222"/>
                <a:gd name="T100" fmla="*/ 0 w 205"/>
                <a:gd name="T101" fmla="*/ 0 h 222"/>
                <a:gd name="T102" fmla="*/ 0 w 205"/>
                <a:gd name="T103" fmla="*/ 0 h 222"/>
                <a:gd name="T104" fmla="*/ 0 w 205"/>
                <a:gd name="T105" fmla="*/ 0 h 222"/>
                <a:gd name="T106" fmla="*/ 0 w 205"/>
                <a:gd name="T107" fmla="*/ 0 h 22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05"/>
                <a:gd name="T163" fmla="*/ 0 h 222"/>
                <a:gd name="T164" fmla="*/ 205 w 205"/>
                <a:gd name="T165" fmla="*/ 222 h 22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05" h="222">
                  <a:moveTo>
                    <a:pt x="124" y="20"/>
                  </a:moveTo>
                  <a:lnTo>
                    <a:pt x="46" y="101"/>
                  </a:lnTo>
                  <a:lnTo>
                    <a:pt x="40" y="109"/>
                  </a:lnTo>
                  <a:lnTo>
                    <a:pt x="34" y="116"/>
                  </a:lnTo>
                  <a:lnTo>
                    <a:pt x="32" y="123"/>
                  </a:lnTo>
                  <a:lnTo>
                    <a:pt x="31" y="130"/>
                  </a:lnTo>
                  <a:lnTo>
                    <a:pt x="31" y="136"/>
                  </a:lnTo>
                  <a:lnTo>
                    <a:pt x="33" y="143"/>
                  </a:lnTo>
                  <a:lnTo>
                    <a:pt x="38" y="149"/>
                  </a:lnTo>
                  <a:lnTo>
                    <a:pt x="44" y="156"/>
                  </a:lnTo>
                  <a:lnTo>
                    <a:pt x="47" y="159"/>
                  </a:lnTo>
                  <a:lnTo>
                    <a:pt x="52" y="162"/>
                  </a:lnTo>
                  <a:lnTo>
                    <a:pt x="56" y="165"/>
                  </a:lnTo>
                  <a:lnTo>
                    <a:pt x="61" y="167"/>
                  </a:lnTo>
                  <a:lnTo>
                    <a:pt x="65" y="168"/>
                  </a:lnTo>
                  <a:lnTo>
                    <a:pt x="69" y="168"/>
                  </a:lnTo>
                  <a:lnTo>
                    <a:pt x="74" y="168"/>
                  </a:lnTo>
                  <a:lnTo>
                    <a:pt x="79" y="168"/>
                  </a:lnTo>
                  <a:lnTo>
                    <a:pt x="89" y="165"/>
                  </a:lnTo>
                  <a:lnTo>
                    <a:pt x="99" y="160"/>
                  </a:lnTo>
                  <a:lnTo>
                    <a:pt x="109" y="154"/>
                  </a:lnTo>
                  <a:lnTo>
                    <a:pt x="119" y="144"/>
                  </a:lnTo>
                  <a:lnTo>
                    <a:pt x="183" y="77"/>
                  </a:lnTo>
                  <a:lnTo>
                    <a:pt x="194" y="87"/>
                  </a:lnTo>
                  <a:lnTo>
                    <a:pt x="205" y="98"/>
                  </a:lnTo>
                  <a:lnTo>
                    <a:pt x="84" y="222"/>
                  </a:lnTo>
                  <a:lnTo>
                    <a:pt x="74" y="214"/>
                  </a:lnTo>
                  <a:lnTo>
                    <a:pt x="64" y="204"/>
                  </a:lnTo>
                  <a:lnTo>
                    <a:pt x="82" y="184"/>
                  </a:lnTo>
                  <a:lnTo>
                    <a:pt x="77" y="185"/>
                  </a:lnTo>
                  <a:lnTo>
                    <a:pt x="72" y="186"/>
                  </a:lnTo>
                  <a:lnTo>
                    <a:pt x="64" y="187"/>
                  </a:lnTo>
                  <a:lnTo>
                    <a:pt x="57" y="186"/>
                  </a:lnTo>
                  <a:lnTo>
                    <a:pt x="51" y="185"/>
                  </a:lnTo>
                  <a:lnTo>
                    <a:pt x="44" y="184"/>
                  </a:lnTo>
                  <a:lnTo>
                    <a:pt x="39" y="182"/>
                  </a:lnTo>
                  <a:lnTo>
                    <a:pt x="32" y="179"/>
                  </a:lnTo>
                  <a:lnTo>
                    <a:pt x="27" y="174"/>
                  </a:lnTo>
                  <a:lnTo>
                    <a:pt x="22" y="170"/>
                  </a:lnTo>
                  <a:lnTo>
                    <a:pt x="12" y="160"/>
                  </a:lnTo>
                  <a:lnTo>
                    <a:pt x="6" y="149"/>
                  </a:lnTo>
                  <a:lnTo>
                    <a:pt x="4" y="144"/>
                  </a:lnTo>
                  <a:lnTo>
                    <a:pt x="2" y="139"/>
                  </a:lnTo>
                  <a:lnTo>
                    <a:pt x="0" y="134"/>
                  </a:lnTo>
                  <a:lnTo>
                    <a:pt x="0" y="128"/>
                  </a:lnTo>
                  <a:lnTo>
                    <a:pt x="0" y="123"/>
                  </a:lnTo>
                  <a:lnTo>
                    <a:pt x="2" y="119"/>
                  </a:lnTo>
                  <a:lnTo>
                    <a:pt x="3" y="113"/>
                  </a:lnTo>
                  <a:lnTo>
                    <a:pt x="5" y="108"/>
                  </a:lnTo>
                  <a:lnTo>
                    <a:pt x="11" y="97"/>
                  </a:lnTo>
                  <a:lnTo>
                    <a:pt x="20" y="86"/>
                  </a:lnTo>
                  <a:lnTo>
                    <a:pt x="103" y="0"/>
                  </a:lnTo>
                  <a:lnTo>
                    <a:pt x="114" y="10"/>
                  </a:lnTo>
                  <a:lnTo>
                    <a:pt x="124" y="20"/>
                  </a:lnTo>
                  <a:close/>
                </a:path>
              </a:pathLst>
            </a:custGeom>
            <a:solidFill>
              <a:srgbClr val="2C5882"/>
            </a:solidFill>
            <a:ln w="9525">
              <a:noFill/>
              <a:round/>
            </a:ln>
          </p:spPr>
          <p:txBody>
            <a:bodyPr/>
            <a:lstStyle/>
            <a:p>
              <a:endParaRPr lang="zh-CN" altLang="en-US"/>
            </a:p>
          </p:txBody>
        </p:sp>
        <p:sp>
          <p:nvSpPr>
            <p:cNvPr id="50208" name="Freeform 60"/>
            <p:cNvSpPr/>
            <p:nvPr/>
          </p:nvSpPr>
          <p:spPr bwMode="auto">
            <a:xfrm>
              <a:off x="299" y="1058"/>
              <a:ext cx="77" cy="87"/>
            </a:xfrm>
            <a:custGeom>
              <a:avLst/>
              <a:gdLst>
                <a:gd name="T0" fmla="*/ 0 w 233"/>
                <a:gd name="T1" fmla="*/ 0 h 261"/>
                <a:gd name="T2" fmla="*/ 0 w 233"/>
                <a:gd name="T3" fmla="*/ 0 h 261"/>
                <a:gd name="T4" fmla="*/ 0 w 233"/>
                <a:gd name="T5" fmla="*/ 0 h 261"/>
                <a:gd name="T6" fmla="*/ 0 w 233"/>
                <a:gd name="T7" fmla="*/ 0 h 261"/>
                <a:gd name="T8" fmla="*/ 0 w 233"/>
                <a:gd name="T9" fmla="*/ 0 h 261"/>
                <a:gd name="T10" fmla="*/ 0 w 233"/>
                <a:gd name="T11" fmla="*/ 0 h 261"/>
                <a:gd name="T12" fmla="*/ 0 w 233"/>
                <a:gd name="T13" fmla="*/ 0 h 261"/>
                <a:gd name="T14" fmla="*/ 0 w 233"/>
                <a:gd name="T15" fmla="*/ 0 h 261"/>
                <a:gd name="T16" fmla="*/ 0 w 233"/>
                <a:gd name="T17" fmla="*/ 0 h 261"/>
                <a:gd name="T18" fmla="*/ 0 w 233"/>
                <a:gd name="T19" fmla="*/ 0 h 261"/>
                <a:gd name="T20" fmla="*/ 0 w 233"/>
                <a:gd name="T21" fmla="*/ 0 h 261"/>
                <a:gd name="T22" fmla="*/ 0 w 233"/>
                <a:gd name="T23" fmla="*/ 0 h 2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3"/>
                <a:gd name="T37" fmla="*/ 0 h 261"/>
                <a:gd name="T38" fmla="*/ 233 w 233"/>
                <a:gd name="T39" fmla="*/ 261 h 2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3" h="261">
                  <a:moveTo>
                    <a:pt x="0" y="242"/>
                  </a:moveTo>
                  <a:lnTo>
                    <a:pt x="124" y="72"/>
                  </a:lnTo>
                  <a:lnTo>
                    <a:pt x="58" y="23"/>
                  </a:lnTo>
                  <a:lnTo>
                    <a:pt x="67" y="12"/>
                  </a:lnTo>
                  <a:lnTo>
                    <a:pt x="76" y="0"/>
                  </a:lnTo>
                  <a:lnTo>
                    <a:pt x="233" y="114"/>
                  </a:lnTo>
                  <a:lnTo>
                    <a:pt x="224" y="126"/>
                  </a:lnTo>
                  <a:lnTo>
                    <a:pt x="216" y="138"/>
                  </a:lnTo>
                  <a:lnTo>
                    <a:pt x="150" y="90"/>
                  </a:lnTo>
                  <a:lnTo>
                    <a:pt x="26" y="261"/>
                  </a:lnTo>
                  <a:lnTo>
                    <a:pt x="13" y="252"/>
                  </a:lnTo>
                  <a:lnTo>
                    <a:pt x="0" y="242"/>
                  </a:lnTo>
                  <a:close/>
                </a:path>
              </a:pathLst>
            </a:custGeom>
            <a:solidFill>
              <a:srgbClr val="2C5882"/>
            </a:solidFill>
            <a:ln w="9525">
              <a:noFill/>
              <a:round/>
            </a:ln>
          </p:spPr>
          <p:txBody>
            <a:bodyPr/>
            <a:lstStyle/>
            <a:p>
              <a:endParaRPr lang="zh-CN" altLang="en-US"/>
            </a:p>
          </p:txBody>
        </p:sp>
        <p:sp>
          <p:nvSpPr>
            <p:cNvPr id="50209" name="Freeform 59"/>
            <p:cNvSpPr>
              <a:spLocks noEditPoints="1"/>
            </p:cNvSpPr>
            <p:nvPr/>
          </p:nvSpPr>
          <p:spPr bwMode="auto">
            <a:xfrm>
              <a:off x="349" y="1126"/>
              <a:ext cx="57" cy="60"/>
            </a:xfrm>
            <a:custGeom>
              <a:avLst/>
              <a:gdLst>
                <a:gd name="T0" fmla="*/ 0 w 172"/>
                <a:gd name="T1" fmla="*/ 0 h 181"/>
                <a:gd name="T2" fmla="*/ 0 w 172"/>
                <a:gd name="T3" fmla="*/ 0 h 181"/>
                <a:gd name="T4" fmla="*/ 0 w 172"/>
                <a:gd name="T5" fmla="*/ 0 h 181"/>
                <a:gd name="T6" fmla="*/ 0 w 172"/>
                <a:gd name="T7" fmla="*/ 0 h 181"/>
                <a:gd name="T8" fmla="*/ 0 w 172"/>
                <a:gd name="T9" fmla="*/ 0 h 181"/>
                <a:gd name="T10" fmla="*/ 0 w 172"/>
                <a:gd name="T11" fmla="*/ 0 h 181"/>
                <a:gd name="T12" fmla="*/ 0 w 172"/>
                <a:gd name="T13" fmla="*/ 0 h 181"/>
                <a:gd name="T14" fmla="*/ 0 w 172"/>
                <a:gd name="T15" fmla="*/ 0 h 181"/>
                <a:gd name="T16" fmla="*/ 0 w 172"/>
                <a:gd name="T17" fmla="*/ 0 h 181"/>
                <a:gd name="T18" fmla="*/ 0 w 172"/>
                <a:gd name="T19" fmla="*/ 0 h 181"/>
                <a:gd name="T20" fmla="*/ 0 w 172"/>
                <a:gd name="T21" fmla="*/ 0 h 181"/>
                <a:gd name="T22" fmla="*/ 0 w 172"/>
                <a:gd name="T23" fmla="*/ 0 h 181"/>
                <a:gd name="T24" fmla="*/ 0 w 172"/>
                <a:gd name="T25" fmla="*/ 0 h 181"/>
                <a:gd name="T26" fmla="*/ 0 w 172"/>
                <a:gd name="T27" fmla="*/ 0 h 181"/>
                <a:gd name="T28" fmla="*/ 0 w 172"/>
                <a:gd name="T29" fmla="*/ 0 h 181"/>
                <a:gd name="T30" fmla="*/ 0 w 172"/>
                <a:gd name="T31" fmla="*/ 0 h 181"/>
                <a:gd name="T32" fmla="*/ 0 w 172"/>
                <a:gd name="T33" fmla="*/ 0 h 181"/>
                <a:gd name="T34" fmla="*/ 0 w 172"/>
                <a:gd name="T35" fmla="*/ 0 h 181"/>
                <a:gd name="T36" fmla="*/ 0 w 172"/>
                <a:gd name="T37" fmla="*/ 0 h 181"/>
                <a:gd name="T38" fmla="*/ 0 w 172"/>
                <a:gd name="T39" fmla="*/ 0 h 181"/>
                <a:gd name="T40" fmla="*/ 0 w 172"/>
                <a:gd name="T41" fmla="*/ 0 h 181"/>
                <a:gd name="T42" fmla="*/ 0 w 172"/>
                <a:gd name="T43" fmla="*/ 0 h 181"/>
                <a:gd name="T44" fmla="*/ 0 w 172"/>
                <a:gd name="T45" fmla="*/ 0 h 181"/>
                <a:gd name="T46" fmla="*/ 0 w 172"/>
                <a:gd name="T47" fmla="*/ 0 h 181"/>
                <a:gd name="T48" fmla="*/ 0 w 172"/>
                <a:gd name="T49" fmla="*/ 0 h 181"/>
                <a:gd name="T50" fmla="*/ 0 w 172"/>
                <a:gd name="T51" fmla="*/ 0 h 181"/>
                <a:gd name="T52" fmla="*/ 0 w 172"/>
                <a:gd name="T53" fmla="*/ 0 h 181"/>
                <a:gd name="T54" fmla="*/ 0 w 172"/>
                <a:gd name="T55" fmla="*/ 0 h 181"/>
                <a:gd name="T56" fmla="*/ 0 w 172"/>
                <a:gd name="T57" fmla="*/ 0 h 181"/>
                <a:gd name="T58" fmla="*/ 0 w 172"/>
                <a:gd name="T59" fmla="*/ 0 h 181"/>
                <a:gd name="T60" fmla="*/ 0 w 172"/>
                <a:gd name="T61" fmla="*/ 0 h 181"/>
                <a:gd name="T62" fmla="*/ 0 w 172"/>
                <a:gd name="T63" fmla="*/ 0 h 181"/>
                <a:gd name="T64" fmla="*/ 0 w 172"/>
                <a:gd name="T65" fmla="*/ 0 h 181"/>
                <a:gd name="T66" fmla="*/ 0 w 172"/>
                <a:gd name="T67" fmla="*/ 0 h 181"/>
                <a:gd name="T68" fmla="*/ 0 w 172"/>
                <a:gd name="T69" fmla="*/ 0 h 181"/>
                <a:gd name="T70" fmla="*/ 0 w 172"/>
                <a:gd name="T71" fmla="*/ 0 h 181"/>
                <a:gd name="T72" fmla="*/ 0 w 172"/>
                <a:gd name="T73" fmla="*/ 0 h 181"/>
                <a:gd name="T74" fmla="*/ 0 w 172"/>
                <a:gd name="T75" fmla="*/ 0 h 181"/>
                <a:gd name="T76" fmla="*/ 0 w 172"/>
                <a:gd name="T77" fmla="*/ 0 h 181"/>
                <a:gd name="T78" fmla="*/ 0 w 172"/>
                <a:gd name="T79" fmla="*/ 0 h 181"/>
                <a:gd name="T80" fmla="*/ 0 w 172"/>
                <a:gd name="T81" fmla="*/ 0 h 181"/>
                <a:gd name="T82" fmla="*/ 0 w 172"/>
                <a:gd name="T83" fmla="*/ 0 h 181"/>
                <a:gd name="T84" fmla="*/ 0 w 172"/>
                <a:gd name="T85" fmla="*/ 0 h 181"/>
                <a:gd name="T86" fmla="*/ 0 w 172"/>
                <a:gd name="T87" fmla="*/ 0 h 181"/>
                <a:gd name="T88" fmla="*/ 0 w 172"/>
                <a:gd name="T89" fmla="*/ 0 h 181"/>
                <a:gd name="T90" fmla="*/ 0 w 172"/>
                <a:gd name="T91" fmla="*/ 0 h 181"/>
                <a:gd name="T92" fmla="*/ 0 w 172"/>
                <a:gd name="T93" fmla="*/ 0 h 181"/>
                <a:gd name="T94" fmla="*/ 0 w 172"/>
                <a:gd name="T95" fmla="*/ 0 h 181"/>
                <a:gd name="T96" fmla="*/ 0 w 172"/>
                <a:gd name="T97" fmla="*/ 0 h 181"/>
                <a:gd name="T98" fmla="*/ 0 w 172"/>
                <a:gd name="T99" fmla="*/ 0 h 181"/>
                <a:gd name="T100" fmla="*/ 0 w 172"/>
                <a:gd name="T101" fmla="*/ 0 h 181"/>
                <a:gd name="T102" fmla="*/ 0 w 172"/>
                <a:gd name="T103" fmla="*/ 0 h 181"/>
                <a:gd name="T104" fmla="*/ 0 w 172"/>
                <a:gd name="T105" fmla="*/ 0 h 181"/>
                <a:gd name="T106" fmla="*/ 0 w 172"/>
                <a:gd name="T107" fmla="*/ 0 h 1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2"/>
                <a:gd name="T163" fmla="*/ 0 h 181"/>
                <a:gd name="T164" fmla="*/ 172 w 172"/>
                <a:gd name="T165" fmla="*/ 181 h 18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2" h="181">
                  <a:moveTo>
                    <a:pt x="40" y="169"/>
                  </a:moveTo>
                  <a:lnTo>
                    <a:pt x="33" y="165"/>
                  </a:lnTo>
                  <a:lnTo>
                    <a:pt x="26" y="160"/>
                  </a:lnTo>
                  <a:lnTo>
                    <a:pt x="20" y="154"/>
                  </a:lnTo>
                  <a:lnTo>
                    <a:pt x="14" y="147"/>
                  </a:lnTo>
                  <a:lnTo>
                    <a:pt x="10" y="141"/>
                  </a:lnTo>
                  <a:lnTo>
                    <a:pt x="7" y="134"/>
                  </a:lnTo>
                  <a:lnTo>
                    <a:pt x="3" y="128"/>
                  </a:lnTo>
                  <a:lnTo>
                    <a:pt x="2" y="120"/>
                  </a:lnTo>
                  <a:lnTo>
                    <a:pt x="0" y="112"/>
                  </a:lnTo>
                  <a:lnTo>
                    <a:pt x="0" y="104"/>
                  </a:lnTo>
                  <a:lnTo>
                    <a:pt x="0" y="96"/>
                  </a:lnTo>
                  <a:lnTo>
                    <a:pt x="2" y="87"/>
                  </a:lnTo>
                  <a:lnTo>
                    <a:pt x="4" y="80"/>
                  </a:lnTo>
                  <a:lnTo>
                    <a:pt x="7" y="71"/>
                  </a:lnTo>
                  <a:lnTo>
                    <a:pt x="11" y="62"/>
                  </a:lnTo>
                  <a:lnTo>
                    <a:pt x="15" y="53"/>
                  </a:lnTo>
                  <a:lnTo>
                    <a:pt x="21" y="44"/>
                  </a:lnTo>
                  <a:lnTo>
                    <a:pt x="27" y="36"/>
                  </a:lnTo>
                  <a:lnTo>
                    <a:pt x="34" y="28"/>
                  </a:lnTo>
                  <a:lnTo>
                    <a:pt x="40" y="22"/>
                  </a:lnTo>
                  <a:lnTo>
                    <a:pt x="47" y="16"/>
                  </a:lnTo>
                  <a:lnTo>
                    <a:pt x="55" y="11"/>
                  </a:lnTo>
                  <a:lnTo>
                    <a:pt x="62" y="6"/>
                  </a:lnTo>
                  <a:lnTo>
                    <a:pt x="70" y="3"/>
                  </a:lnTo>
                  <a:lnTo>
                    <a:pt x="78" y="1"/>
                  </a:lnTo>
                  <a:lnTo>
                    <a:pt x="86" y="0"/>
                  </a:lnTo>
                  <a:lnTo>
                    <a:pt x="94" y="0"/>
                  </a:lnTo>
                  <a:lnTo>
                    <a:pt x="103" y="0"/>
                  </a:lnTo>
                  <a:lnTo>
                    <a:pt x="111" y="1"/>
                  </a:lnTo>
                  <a:lnTo>
                    <a:pt x="119" y="3"/>
                  </a:lnTo>
                  <a:lnTo>
                    <a:pt x="127" y="6"/>
                  </a:lnTo>
                  <a:lnTo>
                    <a:pt x="135" y="11"/>
                  </a:lnTo>
                  <a:lnTo>
                    <a:pt x="142" y="15"/>
                  </a:lnTo>
                  <a:lnTo>
                    <a:pt x="149" y="21"/>
                  </a:lnTo>
                  <a:lnTo>
                    <a:pt x="154" y="26"/>
                  </a:lnTo>
                  <a:lnTo>
                    <a:pt x="159" y="32"/>
                  </a:lnTo>
                  <a:lnTo>
                    <a:pt x="163" y="38"/>
                  </a:lnTo>
                  <a:lnTo>
                    <a:pt x="166" y="46"/>
                  </a:lnTo>
                  <a:lnTo>
                    <a:pt x="169" y="52"/>
                  </a:lnTo>
                  <a:lnTo>
                    <a:pt x="171" y="61"/>
                  </a:lnTo>
                  <a:lnTo>
                    <a:pt x="172" y="69"/>
                  </a:lnTo>
                  <a:lnTo>
                    <a:pt x="172" y="77"/>
                  </a:lnTo>
                  <a:lnTo>
                    <a:pt x="171" y="85"/>
                  </a:lnTo>
                  <a:lnTo>
                    <a:pt x="170" y="94"/>
                  </a:lnTo>
                  <a:lnTo>
                    <a:pt x="167" y="103"/>
                  </a:lnTo>
                  <a:lnTo>
                    <a:pt x="164" y="111"/>
                  </a:lnTo>
                  <a:lnTo>
                    <a:pt x="160" y="120"/>
                  </a:lnTo>
                  <a:lnTo>
                    <a:pt x="155" y="129"/>
                  </a:lnTo>
                  <a:lnTo>
                    <a:pt x="150" y="138"/>
                  </a:lnTo>
                  <a:lnTo>
                    <a:pt x="39" y="74"/>
                  </a:lnTo>
                  <a:lnTo>
                    <a:pt x="34" y="86"/>
                  </a:lnTo>
                  <a:lnTo>
                    <a:pt x="32" y="96"/>
                  </a:lnTo>
                  <a:lnTo>
                    <a:pt x="30" y="106"/>
                  </a:lnTo>
                  <a:lnTo>
                    <a:pt x="30" y="115"/>
                  </a:lnTo>
                  <a:lnTo>
                    <a:pt x="31" y="120"/>
                  </a:lnTo>
                  <a:lnTo>
                    <a:pt x="33" y="125"/>
                  </a:lnTo>
                  <a:lnTo>
                    <a:pt x="35" y="129"/>
                  </a:lnTo>
                  <a:lnTo>
                    <a:pt x="37" y="133"/>
                  </a:lnTo>
                  <a:lnTo>
                    <a:pt x="40" y="138"/>
                  </a:lnTo>
                  <a:lnTo>
                    <a:pt x="45" y="142"/>
                  </a:lnTo>
                  <a:lnTo>
                    <a:pt x="50" y="145"/>
                  </a:lnTo>
                  <a:lnTo>
                    <a:pt x="56" y="149"/>
                  </a:lnTo>
                  <a:lnTo>
                    <a:pt x="62" y="152"/>
                  </a:lnTo>
                  <a:lnTo>
                    <a:pt x="70" y="154"/>
                  </a:lnTo>
                  <a:lnTo>
                    <a:pt x="78" y="155"/>
                  </a:lnTo>
                  <a:lnTo>
                    <a:pt x="85" y="155"/>
                  </a:lnTo>
                  <a:lnTo>
                    <a:pt x="93" y="154"/>
                  </a:lnTo>
                  <a:lnTo>
                    <a:pt x="100" y="151"/>
                  </a:lnTo>
                  <a:lnTo>
                    <a:pt x="106" y="147"/>
                  </a:lnTo>
                  <a:lnTo>
                    <a:pt x="111" y="142"/>
                  </a:lnTo>
                  <a:lnTo>
                    <a:pt x="136" y="156"/>
                  </a:lnTo>
                  <a:lnTo>
                    <a:pt x="126" y="166"/>
                  </a:lnTo>
                  <a:lnTo>
                    <a:pt x="115" y="174"/>
                  </a:lnTo>
                  <a:lnTo>
                    <a:pt x="109" y="176"/>
                  </a:lnTo>
                  <a:lnTo>
                    <a:pt x="104" y="178"/>
                  </a:lnTo>
                  <a:lnTo>
                    <a:pt x="97" y="180"/>
                  </a:lnTo>
                  <a:lnTo>
                    <a:pt x="92" y="181"/>
                  </a:lnTo>
                  <a:lnTo>
                    <a:pt x="85" y="181"/>
                  </a:lnTo>
                  <a:lnTo>
                    <a:pt x="79" y="181"/>
                  </a:lnTo>
                  <a:lnTo>
                    <a:pt x="73" y="181"/>
                  </a:lnTo>
                  <a:lnTo>
                    <a:pt x="67" y="180"/>
                  </a:lnTo>
                  <a:lnTo>
                    <a:pt x="54" y="176"/>
                  </a:lnTo>
                  <a:lnTo>
                    <a:pt x="40" y="169"/>
                  </a:lnTo>
                  <a:close/>
                  <a:moveTo>
                    <a:pt x="136" y="103"/>
                  </a:moveTo>
                  <a:lnTo>
                    <a:pt x="140" y="92"/>
                  </a:lnTo>
                  <a:lnTo>
                    <a:pt x="143" y="82"/>
                  </a:lnTo>
                  <a:lnTo>
                    <a:pt x="144" y="72"/>
                  </a:lnTo>
                  <a:lnTo>
                    <a:pt x="143" y="63"/>
                  </a:lnTo>
                  <a:lnTo>
                    <a:pt x="142" y="59"/>
                  </a:lnTo>
                  <a:lnTo>
                    <a:pt x="141" y="55"/>
                  </a:lnTo>
                  <a:lnTo>
                    <a:pt x="139" y="50"/>
                  </a:lnTo>
                  <a:lnTo>
                    <a:pt x="137" y="47"/>
                  </a:lnTo>
                  <a:lnTo>
                    <a:pt x="130" y="39"/>
                  </a:lnTo>
                  <a:lnTo>
                    <a:pt x="120" y="33"/>
                  </a:lnTo>
                  <a:lnTo>
                    <a:pt x="116" y="30"/>
                  </a:lnTo>
                  <a:lnTo>
                    <a:pt x="111" y="28"/>
                  </a:lnTo>
                  <a:lnTo>
                    <a:pt x="106" y="27"/>
                  </a:lnTo>
                  <a:lnTo>
                    <a:pt x="101" y="26"/>
                  </a:lnTo>
                  <a:lnTo>
                    <a:pt x="95" y="26"/>
                  </a:lnTo>
                  <a:lnTo>
                    <a:pt x="91" y="27"/>
                  </a:lnTo>
                  <a:lnTo>
                    <a:pt x="85" y="28"/>
                  </a:lnTo>
                  <a:lnTo>
                    <a:pt x="80" y="29"/>
                  </a:lnTo>
                  <a:lnTo>
                    <a:pt x="72" y="34"/>
                  </a:lnTo>
                  <a:lnTo>
                    <a:pt x="65" y="39"/>
                  </a:lnTo>
                  <a:lnTo>
                    <a:pt x="58" y="46"/>
                  </a:lnTo>
                  <a:lnTo>
                    <a:pt x="51" y="55"/>
                  </a:lnTo>
                  <a:lnTo>
                    <a:pt x="136" y="103"/>
                  </a:lnTo>
                  <a:close/>
                </a:path>
              </a:pathLst>
            </a:custGeom>
            <a:solidFill>
              <a:srgbClr val="2C5882"/>
            </a:solidFill>
            <a:ln w="9525">
              <a:noFill/>
              <a:round/>
            </a:ln>
          </p:spPr>
          <p:txBody>
            <a:bodyPr/>
            <a:lstStyle/>
            <a:p>
              <a:endParaRPr lang="zh-CN" altLang="en-US"/>
            </a:p>
          </p:txBody>
        </p:sp>
        <p:sp>
          <p:nvSpPr>
            <p:cNvPr id="50210" name="Freeform 58"/>
            <p:cNvSpPr/>
            <p:nvPr/>
          </p:nvSpPr>
          <p:spPr bwMode="auto">
            <a:xfrm>
              <a:off x="406" y="1151"/>
              <a:ext cx="55" cy="61"/>
            </a:xfrm>
            <a:custGeom>
              <a:avLst/>
              <a:gdLst>
                <a:gd name="T0" fmla="*/ 0 w 163"/>
                <a:gd name="T1" fmla="*/ 0 h 183"/>
                <a:gd name="T2" fmla="*/ 0 w 163"/>
                <a:gd name="T3" fmla="*/ 0 h 183"/>
                <a:gd name="T4" fmla="*/ 0 w 163"/>
                <a:gd name="T5" fmla="*/ 0 h 183"/>
                <a:gd name="T6" fmla="*/ 0 w 163"/>
                <a:gd name="T7" fmla="*/ 0 h 183"/>
                <a:gd name="T8" fmla="*/ 0 w 163"/>
                <a:gd name="T9" fmla="*/ 0 h 183"/>
                <a:gd name="T10" fmla="*/ 0 w 163"/>
                <a:gd name="T11" fmla="*/ 0 h 183"/>
                <a:gd name="T12" fmla="*/ 0 w 163"/>
                <a:gd name="T13" fmla="*/ 0 h 183"/>
                <a:gd name="T14" fmla="*/ 0 w 163"/>
                <a:gd name="T15" fmla="*/ 0 h 183"/>
                <a:gd name="T16" fmla="*/ 0 w 163"/>
                <a:gd name="T17" fmla="*/ 0 h 183"/>
                <a:gd name="T18" fmla="*/ 0 w 163"/>
                <a:gd name="T19" fmla="*/ 0 h 183"/>
                <a:gd name="T20" fmla="*/ 0 w 163"/>
                <a:gd name="T21" fmla="*/ 0 h 183"/>
                <a:gd name="T22" fmla="*/ 0 w 163"/>
                <a:gd name="T23" fmla="*/ 0 h 183"/>
                <a:gd name="T24" fmla="*/ 0 w 163"/>
                <a:gd name="T25" fmla="*/ 0 h 183"/>
                <a:gd name="T26" fmla="*/ 0 w 163"/>
                <a:gd name="T27" fmla="*/ 0 h 183"/>
                <a:gd name="T28" fmla="*/ 0 w 163"/>
                <a:gd name="T29" fmla="*/ 0 h 183"/>
                <a:gd name="T30" fmla="*/ 0 w 163"/>
                <a:gd name="T31" fmla="*/ 0 h 183"/>
                <a:gd name="T32" fmla="*/ 0 w 163"/>
                <a:gd name="T33" fmla="*/ 0 h 183"/>
                <a:gd name="T34" fmla="*/ 0 w 163"/>
                <a:gd name="T35" fmla="*/ 0 h 183"/>
                <a:gd name="T36" fmla="*/ 0 w 163"/>
                <a:gd name="T37" fmla="*/ 0 h 183"/>
                <a:gd name="T38" fmla="*/ 0 w 163"/>
                <a:gd name="T39" fmla="*/ 0 h 183"/>
                <a:gd name="T40" fmla="*/ 0 w 163"/>
                <a:gd name="T41" fmla="*/ 0 h 183"/>
                <a:gd name="T42" fmla="*/ 0 w 163"/>
                <a:gd name="T43" fmla="*/ 0 h 183"/>
                <a:gd name="T44" fmla="*/ 0 w 163"/>
                <a:gd name="T45" fmla="*/ 0 h 183"/>
                <a:gd name="T46" fmla="*/ 0 w 163"/>
                <a:gd name="T47" fmla="*/ 0 h 183"/>
                <a:gd name="T48" fmla="*/ 0 w 163"/>
                <a:gd name="T49" fmla="*/ 0 h 183"/>
                <a:gd name="T50" fmla="*/ 0 w 163"/>
                <a:gd name="T51" fmla="*/ 0 h 183"/>
                <a:gd name="T52" fmla="*/ 0 w 163"/>
                <a:gd name="T53" fmla="*/ 0 h 183"/>
                <a:gd name="T54" fmla="*/ 0 w 163"/>
                <a:gd name="T55" fmla="*/ 0 h 183"/>
                <a:gd name="T56" fmla="*/ 0 w 163"/>
                <a:gd name="T57" fmla="*/ 0 h 183"/>
                <a:gd name="T58" fmla="*/ 0 w 163"/>
                <a:gd name="T59" fmla="*/ 0 h 183"/>
                <a:gd name="T60" fmla="*/ 0 w 163"/>
                <a:gd name="T61" fmla="*/ 0 h 183"/>
                <a:gd name="T62" fmla="*/ 0 w 163"/>
                <a:gd name="T63" fmla="*/ 0 h 183"/>
                <a:gd name="T64" fmla="*/ 0 w 163"/>
                <a:gd name="T65" fmla="*/ 0 h 183"/>
                <a:gd name="T66" fmla="*/ 0 w 163"/>
                <a:gd name="T67" fmla="*/ 0 h 183"/>
                <a:gd name="T68" fmla="*/ 0 w 163"/>
                <a:gd name="T69" fmla="*/ 0 h 183"/>
                <a:gd name="T70" fmla="*/ 0 w 163"/>
                <a:gd name="T71" fmla="*/ 0 h 183"/>
                <a:gd name="T72" fmla="*/ 0 w 163"/>
                <a:gd name="T73" fmla="*/ 0 h 183"/>
                <a:gd name="T74" fmla="*/ 0 w 163"/>
                <a:gd name="T75" fmla="*/ 0 h 183"/>
                <a:gd name="T76" fmla="*/ 0 w 163"/>
                <a:gd name="T77" fmla="*/ 0 h 183"/>
                <a:gd name="T78" fmla="*/ 0 w 163"/>
                <a:gd name="T79" fmla="*/ 0 h 183"/>
                <a:gd name="T80" fmla="*/ 0 w 163"/>
                <a:gd name="T81" fmla="*/ 0 h 183"/>
                <a:gd name="T82" fmla="*/ 0 w 163"/>
                <a:gd name="T83" fmla="*/ 0 h 183"/>
                <a:gd name="T84" fmla="*/ 0 w 163"/>
                <a:gd name="T85" fmla="*/ 0 h 183"/>
                <a:gd name="T86" fmla="*/ 0 w 163"/>
                <a:gd name="T87" fmla="*/ 0 h 183"/>
                <a:gd name="T88" fmla="*/ 0 w 163"/>
                <a:gd name="T89" fmla="*/ 0 h 183"/>
                <a:gd name="T90" fmla="*/ 0 w 163"/>
                <a:gd name="T91" fmla="*/ 0 h 183"/>
                <a:gd name="T92" fmla="*/ 0 w 163"/>
                <a:gd name="T93" fmla="*/ 0 h 183"/>
                <a:gd name="T94" fmla="*/ 0 w 163"/>
                <a:gd name="T95" fmla="*/ 0 h 183"/>
                <a:gd name="T96" fmla="*/ 0 w 163"/>
                <a:gd name="T97" fmla="*/ 0 h 183"/>
                <a:gd name="T98" fmla="*/ 0 w 163"/>
                <a:gd name="T99" fmla="*/ 0 h 183"/>
                <a:gd name="T100" fmla="*/ 0 w 163"/>
                <a:gd name="T101" fmla="*/ 0 h 183"/>
                <a:gd name="T102" fmla="*/ 0 w 163"/>
                <a:gd name="T103" fmla="*/ 0 h 183"/>
                <a:gd name="T104" fmla="*/ 0 w 163"/>
                <a:gd name="T105" fmla="*/ 0 h 183"/>
                <a:gd name="T106" fmla="*/ 0 w 163"/>
                <a:gd name="T107" fmla="*/ 0 h 1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3"/>
                <a:gd name="T163" fmla="*/ 0 h 183"/>
                <a:gd name="T164" fmla="*/ 163 w 163"/>
                <a:gd name="T165" fmla="*/ 183 h 1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3" h="183">
                  <a:moveTo>
                    <a:pt x="139" y="140"/>
                  </a:moveTo>
                  <a:lnTo>
                    <a:pt x="134" y="148"/>
                  </a:lnTo>
                  <a:lnTo>
                    <a:pt x="130" y="154"/>
                  </a:lnTo>
                  <a:lnTo>
                    <a:pt x="126" y="160"/>
                  </a:lnTo>
                  <a:lnTo>
                    <a:pt x="120" y="164"/>
                  </a:lnTo>
                  <a:lnTo>
                    <a:pt x="116" y="169"/>
                  </a:lnTo>
                  <a:lnTo>
                    <a:pt x="110" y="173"/>
                  </a:lnTo>
                  <a:lnTo>
                    <a:pt x="105" y="176"/>
                  </a:lnTo>
                  <a:lnTo>
                    <a:pt x="98" y="179"/>
                  </a:lnTo>
                  <a:lnTo>
                    <a:pt x="93" y="181"/>
                  </a:lnTo>
                  <a:lnTo>
                    <a:pt x="86" y="182"/>
                  </a:lnTo>
                  <a:lnTo>
                    <a:pt x="80" y="183"/>
                  </a:lnTo>
                  <a:lnTo>
                    <a:pt x="73" y="183"/>
                  </a:lnTo>
                  <a:lnTo>
                    <a:pt x="67" y="182"/>
                  </a:lnTo>
                  <a:lnTo>
                    <a:pt x="60" y="181"/>
                  </a:lnTo>
                  <a:lnTo>
                    <a:pt x="53" y="179"/>
                  </a:lnTo>
                  <a:lnTo>
                    <a:pt x="46" y="176"/>
                  </a:lnTo>
                  <a:lnTo>
                    <a:pt x="38" y="173"/>
                  </a:lnTo>
                  <a:lnTo>
                    <a:pt x="32" y="169"/>
                  </a:lnTo>
                  <a:lnTo>
                    <a:pt x="25" y="164"/>
                  </a:lnTo>
                  <a:lnTo>
                    <a:pt x="19" y="159"/>
                  </a:lnTo>
                  <a:lnTo>
                    <a:pt x="14" y="154"/>
                  </a:lnTo>
                  <a:lnTo>
                    <a:pt x="11" y="147"/>
                  </a:lnTo>
                  <a:lnTo>
                    <a:pt x="6" y="139"/>
                  </a:lnTo>
                  <a:lnTo>
                    <a:pt x="4" y="133"/>
                  </a:lnTo>
                  <a:lnTo>
                    <a:pt x="2" y="125"/>
                  </a:lnTo>
                  <a:lnTo>
                    <a:pt x="1" y="116"/>
                  </a:lnTo>
                  <a:lnTo>
                    <a:pt x="0" y="108"/>
                  </a:lnTo>
                  <a:lnTo>
                    <a:pt x="1" y="100"/>
                  </a:lnTo>
                  <a:lnTo>
                    <a:pt x="2" y="90"/>
                  </a:lnTo>
                  <a:lnTo>
                    <a:pt x="3" y="81"/>
                  </a:lnTo>
                  <a:lnTo>
                    <a:pt x="6" y="73"/>
                  </a:lnTo>
                  <a:lnTo>
                    <a:pt x="10" y="63"/>
                  </a:lnTo>
                  <a:lnTo>
                    <a:pt x="14" y="53"/>
                  </a:lnTo>
                  <a:lnTo>
                    <a:pt x="18" y="44"/>
                  </a:lnTo>
                  <a:lnTo>
                    <a:pt x="24" y="36"/>
                  </a:lnTo>
                  <a:lnTo>
                    <a:pt x="29" y="29"/>
                  </a:lnTo>
                  <a:lnTo>
                    <a:pt x="35" y="23"/>
                  </a:lnTo>
                  <a:lnTo>
                    <a:pt x="41" y="17"/>
                  </a:lnTo>
                  <a:lnTo>
                    <a:pt x="48" y="12"/>
                  </a:lnTo>
                  <a:lnTo>
                    <a:pt x="54" y="8"/>
                  </a:lnTo>
                  <a:lnTo>
                    <a:pt x="62" y="5"/>
                  </a:lnTo>
                  <a:lnTo>
                    <a:pt x="70" y="3"/>
                  </a:lnTo>
                  <a:lnTo>
                    <a:pt x="77" y="0"/>
                  </a:lnTo>
                  <a:lnTo>
                    <a:pt x="85" y="0"/>
                  </a:lnTo>
                  <a:lnTo>
                    <a:pt x="93" y="0"/>
                  </a:lnTo>
                  <a:lnTo>
                    <a:pt x="100" y="1"/>
                  </a:lnTo>
                  <a:lnTo>
                    <a:pt x="109" y="4"/>
                  </a:lnTo>
                  <a:lnTo>
                    <a:pt x="118" y="6"/>
                  </a:lnTo>
                  <a:lnTo>
                    <a:pt x="125" y="9"/>
                  </a:lnTo>
                  <a:lnTo>
                    <a:pt x="131" y="12"/>
                  </a:lnTo>
                  <a:lnTo>
                    <a:pt x="137" y="17"/>
                  </a:lnTo>
                  <a:lnTo>
                    <a:pt x="142" y="21"/>
                  </a:lnTo>
                  <a:lnTo>
                    <a:pt x="146" y="26"/>
                  </a:lnTo>
                  <a:lnTo>
                    <a:pt x="151" y="30"/>
                  </a:lnTo>
                  <a:lnTo>
                    <a:pt x="154" y="35"/>
                  </a:lnTo>
                  <a:lnTo>
                    <a:pt x="157" y="41"/>
                  </a:lnTo>
                  <a:lnTo>
                    <a:pt x="160" y="46"/>
                  </a:lnTo>
                  <a:lnTo>
                    <a:pt x="162" y="53"/>
                  </a:lnTo>
                  <a:lnTo>
                    <a:pt x="163" y="59"/>
                  </a:lnTo>
                  <a:lnTo>
                    <a:pt x="163" y="65"/>
                  </a:lnTo>
                  <a:lnTo>
                    <a:pt x="163" y="71"/>
                  </a:lnTo>
                  <a:lnTo>
                    <a:pt x="162" y="78"/>
                  </a:lnTo>
                  <a:lnTo>
                    <a:pt x="161" y="86"/>
                  </a:lnTo>
                  <a:lnTo>
                    <a:pt x="158" y="92"/>
                  </a:lnTo>
                  <a:lnTo>
                    <a:pt x="132" y="81"/>
                  </a:lnTo>
                  <a:lnTo>
                    <a:pt x="134" y="73"/>
                  </a:lnTo>
                  <a:lnTo>
                    <a:pt x="134" y="65"/>
                  </a:lnTo>
                  <a:lnTo>
                    <a:pt x="133" y="57"/>
                  </a:lnTo>
                  <a:lnTo>
                    <a:pt x="131" y="50"/>
                  </a:lnTo>
                  <a:lnTo>
                    <a:pt x="127" y="44"/>
                  </a:lnTo>
                  <a:lnTo>
                    <a:pt x="122" y="38"/>
                  </a:lnTo>
                  <a:lnTo>
                    <a:pt x="115" y="33"/>
                  </a:lnTo>
                  <a:lnTo>
                    <a:pt x="107" y="29"/>
                  </a:lnTo>
                  <a:lnTo>
                    <a:pt x="102" y="28"/>
                  </a:lnTo>
                  <a:lnTo>
                    <a:pt x="97" y="27"/>
                  </a:lnTo>
                  <a:lnTo>
                    <a:pt x="92" y="26"/>
                  </a:lnTo>
                  <a:lnTo>
                    <a:pt x="87" y="27"/>
                  </a:lnTo>
                  <a:lnTo>
                    <a:pt x="82" y="27"/>
                  </a:lnTo>
                  <a:lnTo>
                    <a:pt x="77" y="28"/>
                  </a:lnTo>
                  <a:lnTo>
                    <a:pt x="73" y="30"/>
                  </a:lnTo>
                  <a:lnTo>
                    <a:pt x="69" y="33"/>
                  </a:lnTo>
                  <a:lnTo>
                    <a:pt x="59" y="40"/>
                  </a:lnTo>
                  <a:lnTo>
                    <a:pt x="51" y="50"/>
                  </a:lnTo>
                  <a:lnTo>
                    <a:pt x="45" y="61"/>
                  </a:lnTo>
                  <a:lnTo>
                    <a:pt x="38" y="74"/>
                  </a:lnTo>
                  <a:lnTo>
                    <a:pt x="33" y="89"/>
                  </a:lnTo>
                  <a:lnTo>
                    <a:pt x="30" y="102"/>
                  </a:lnTo>
                  <a:lnTo>
                    <a:pt x="29" y="109"/>
                  </a:lnTo>
                  <a:lnTo>
                    <a:pt x="29" y="114"/>
                  </a:lnTo>
                  <a:lnTo>
                    <a:pt x="29" y="120"/>
                  </a:lnTo>
                  <a:lnTo>
                    <a:pt x="30" y="125"/>
                  </a:lnTo>
                  <a:lnTo>
                    <a:pt x="32" y="129"/>
                  </a:lnTo>
                  <a:lnTo>
                    <a:pt x="34" y="134"/>
                  </a:lnTo>
                  <a:lnTo>
                    <a:pt x="36" y="138"/>
                  </a:lnTo>
                  <a:lnTo>
                    <a:pt x="39" y="141"/>
                  </a:lnTo>
                  <a:lnTo>
                    <a:pt x="42" y="145"/>
                  </a:lnTo>
                  <a:lnTo>
                    <a:pt x="47" y="148"/>
                  </a:lnTo>
                  <a:lnTo>
                    <a:pt x="51" y="151"/>
                  </a:lnTo>
                  <a:lnTo>
                    <a:pt x="57" y="154"/>
                  </a:lnTo>
                  <a:lnTo>
                    <a:pt x="64" y="156"/>
                  </a:lnTo>
                  <a:lnTo>
                    <a:pt x="72" y="157"/>
                  </a:lnTo>
                  <a:lnTo>
                    <a:pt x="80" y="156"/>
                  </a:lnTo>
                  <a:lnTo>
                    <a:pt x="87" y="154"/>
                  </a:lnTo>
                  <a:lnTo>
                    <a:pt x="94" y="150"/>
                  </a:lnTo>
                  <a:lnTo>
                    <a:pt x="100" y="145"/>
                  </a:lnTo>
                  <a:lnTo>
                    <a:pt x="107" y="138"/>
                  </a:lnTo>
                  <a:lnTo>
                    <a:pt x="112" y="131"/>
                  </a:lnTo>
                  <a:lnTo>
                    <a:pt x="139" y="140"/>
                  </a:lnTo>
                  <a:close/>
                </a:path>
              </a:pathLst>
            </a:custGeom>
            <a:solidFill>
              <a:srgbClr val="2C5882"/>
            </a:solidFill>
            <a:ln w="9525">
              <a:noFill/>
              <a:round/>
            </a:ln>
          </p:spPr>
          <p:txBody>
            <a:bodyPr/>
            <a:lstStyle/>
            <a:p>
              <a:endParaRPr lang="zh-CN" altLang="en-US"/>
            </a:p>
          </p:txBody>
        </p:sp>
        <p:sp>
          <p:nvSpPr>
            <p:cNvPr id="50211" name="Freeform 57"/>
            <p:cNvSpPr/>
            <p:nvPr/>
          </p:nvSpPr>
          <p:spPr bwMode="auto">
            <a:xfrm>
              <a:off x="460" y="1147"/>
              <a:ext cx="57" cy="90"/>
            </a:xfrm>
            <a:custGeom>
              <a:avLst/>
              <a:gdLst>
                <a:gd name="T0" fmla="*/ 0 w 172"/>
                <a:gd name="T1" fmla="*/ 0 h 271"/>
                <a:gd name="T2" fmla="*/ 0 w 172"/>
                <a:gd name="T3" fmla="*/ 0 h 271"/>
                <a:gd name="T4" fmla="*/ 0 w 172"/>
                <a:gd name="T5" fmla="*/ 0 h 271"/>
                <a:gd name="T6" fmla="*/ 0 w 172"/>
                <a:gd name="T7" fmla="*/ 0 h 271"/>
                <a:gd name="T8" fmla="*/ 0 w 172"/>
                <a:gd name="T9" fmla="*/ 0 h 271"/>
                <a:gd name="T10" fmla="*/ 0 w 172"/>
                <a:gd name="T11" fmla="*/ 0 h 271"/>
                <a:gd name="T12" fmla="*/ 0 w 172"/>
                <a:gd name="T13" fmla="*/ 0 h 271"/>
                <a:gd name="T14" fmla="*/ 0 w 172"/>
                <a:gd name="T15" fmla="*/ 0 h 271"/>
                <a:gd name="T16" fmla="*/ 0 w 172"/>
                <a:gd name="T17" fmla="*/ 0 h 271"/>
                <a:gd name="T18" fmla="*/ 0 w 172"/>
                <a:gd name="T19" fmla="*/ 0 h 271"/>
                <a:gd name="T20" fmla="*/ 0 w 172"/>
                <a:gd name="T21" fmla="*/ 0 h 271"/>
                <a:gd name="T22" fmla="*/ 0 w 172"/>
                <a:gd name="T23" fmla="*/ 0 h 271"/>
                <a:gd name="T24" fmla="*/ 0 w 172"/>
                <a:gd name="T25" fmla="*/ 0 h 271"/>
                <a:gd name="T26" fmla="*/ 0 w 172"/>
                <a:gd name="T27" fmla="*/ 0 h 271"/>
                <a:gd name="T28" fmla="*/ 0 w 172"/>
                <a:gd name="T29" fmla="*/ 0 h 271"/>
                <a:gd name="T30" fmla="*/ 0 w 172"/>
                <a:gd name="T31" fmla="*/ 0 h 271"/>
                <a:gd name="T32" fmla="*/ 0 w 172"/>
                <a:gd name="T33" fmla="*/ 0 h 271"/>
                <a:gd name="T34" fmla="*/ 0 w 172"/>
                <a:gd name="T35" fmla="*/ 0 h 271"/>
                <a:gd name="T36" fmla="*/ 0 w 172"/>
                <a:gd name="T37" fmla="*/ 0 h 271"/>
                <a:gd name="T38" fmla="*/ 0 w 172"/>
                <a:gd name="T39" fmla="*/ 0 h 271"/>
                <a:gd name="T40" fmla="*/ 0 w 172"/>
                <a:gd name="T41" fmla="*/ 0 h 271"/>
                <a:gd name="T42" fmla="*/ 0 w 172"/>
                <a:gd name="T43" fmla="*/ 0 h 271"/>
                <a:gd name="T44" fmla="*/ 0 w 172"/>
                <a:gd name="T45" fmla="*/ 0 h 271"/>
                <a:gd name="T46" fmla="*/ 0 w 172"/>
                <a:gd name="T47" fmla="*/ 0 h 271"/>
                <a:gd name="T48" fmla="*/ 0 w 172"/>
                <a:gd name="T49" fmla="*/ 0 h 271"/>
                <a:gd name="T50" fmla="*/ 0 w 172"/>
                <a:gd name="T51" fmla="*/ 0 h 271"/>
                <a:gd name="T52" fmla="*/ 0 w 172"/>
                <a:gd name="T53" fmla="*/ 0 h 271"/>
                <a:gd name="T54" fmla="*/ 0 w 172"/>
                <a:gd name="T55" fmla="*/ 0 h 271"/>
                <a:gd name="T56" fmla="*/ 0 w 172"/>
                <a:gd name="T57" fmla="*/ 0 h 271"/>
                <a:gd name="T58" fmla="*/ 0 w 172"/>
                <a:gd name="T59" fmla="*/ 0 h 271"/>
                <a:gd name="T60" fmla="*/ 0 w 172"/>
                <a:gd name="T61" fmla="*/ 0 h 271"/>
                <a:gd name="T62" fmla="*/ 0 w 172"/>
                <a:gd name="T63" fmla="*/ 0 h 271"/>
                <a:gd name="T64" fmla="*/ 0 w 172"/>
                <a:gd name="T65" fmla="*/ 0 h 271"/>
                <a:gd name="T66" fmla="*/ 0 w 172"/>
                <a:gd name="T67" fmla="*/ 0 h 271"/>
                <a:gd name="T68" fmla="*/ 0 w 172"/>
                <a:gd name="T69" fmla="*/ 0 h 271"/>
                <a:gd name="T70" fmla="*/ 0 w 172"/>
                <a:gd name="T71" fmla="*/ 0 h 271"/>
                <a:gd name="T72" fmla="*/ 0 w 172"/>
                <a:gd name="T73" fmla="*/ 0 h 271"/>
                <a:gd name="T74" fmla="*/ 0 w 172"/>
                <a:gd name="T75" fmla="*/ 0 h 271"/>
                <a:gd name="T76" fmla="*/ 0 w 172"/>
                <a:gd name="T77" fmla="*/ 0 h 271"/>
                <a:gd name="T78" fmla="*/ 0 w 172"/>
                <a:gd name="T79" fmla="*/ 0 h 271"/>
                <a:gd name="T80" fmla="*/ 0 w 172"/>
                <a:gd name="T81" fmla="*/ 0 h 271"/>
                <a:gd name="T82" fmla="*/ 0 w 172"/>
                <a:gd name="T83" fmla="*/ 0 h 271"/>
                <a:gd name="T84" fmla="*/ 0 w 172"/>
                <a:gd name="T85" fmla="*/ 0 h 271"/>
                <a:gd name="T86" fmla="*/ 0 w 172"/>
                <a:gd name="T87" fmla="*/ 0 h 271"/>
                <a:gd name="T88" fmla="*/ 0 w 172"/>
                <a:gd name="T89" fmla="*/ 0 h 271"/>
                <a:gd name="T90" fmla="*/ 0 w 172"/>
                <a:gd name="T91" fmla="*/ 0 h 271"/>
                <a:gd name="T92" fmla="*/ 0 w 172"/>
                <a:gd name="T93" fmla="*/ 0 h 271"/>
                <a:gd name="T94" fmla="*/ 0 w 172"/>
                <a:gd name="T95" fmla="*/ 0 h 271"/>
                <a:gd name="T96" fmla="*/ 0 w 172"/>
                <a:gd name="T97" fmla="*/ 0 h 271"/>
                <a:gd name="T98" fmla="*/ 0 w 172"/>
                <a:gd name="T99" fmla="*/ 0 h 271"/>
                <a:gd name="T100" fmla="*/ 0 w 172"/>
                <a:gd name="T101" fmla="*/ 0 h 27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2"/>
                <a:gd name="T154" fmla="*/ 0 h 271"/>
                <a:gd name="T155" fmla="*/ 172 w 172"/>
                <a:gd name="T156" fmla="*/ 271 h 27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2" h="271">
                  <a:moveTo>
                    <a:pt x="0" y="231"/>
                  </a:moveTo>
                  <a:lnTo>
                    <a:pt x="65" y="0"/>
                  </a:lnTo>
                  <a:lnTo>
                    <a:pt x="79" y="5"/>
                  </a:lnTo>
                  <a:lnTo>
                    <a:pt x="94" y="9"/>
                  </a:lnTo>
                  <a:lnTo>
                    <a:pt x="70" y="94"/>
                  </a:lnTo>
                  <a:lnTo>
                    <a:pt x="76" y="89"/>
                  </a:lnTo>
                  <a:lnTo>
                    <a:pt x="82" y="86"/>
                  </a:lnTo>
                  <a:lnTo>
                    <a:pt x="88" y="82"/>
                  </a:lnTo>
                  <a:lnTo>
                    <a:pt x="95" y="80"/>
                  </a:lnTo>
                  <a:lnTo>
                    <a:pt x="101" y="79"/>
                  </a:lnTo>
                  <a:lnTo>
                    <a:pt x="108" y="78"/>
                  </a:lnTo>
                  <a:lnTo>
                    <a:pt x="114" y="78"/>
                  </a:lnTo>
                  <a:lnTo>
                    <a:pt x="121" y="79"/>
                  </a:lnTo>
                  <a:lnTo>
                    <a:pt x="128" y="81"/>
                  </a:lnTo>
                  <a:lnTo>
                    <a:pt x="141" y="86"/>
                  </a:lnTo>
                  <a:lnTo>
                    <a:pt x="152" y="91"/>
                  </a:lnTo>
                  <a:lnTo>
                    <a:pt x="156" y="96"/>
                  </a:lnTo>
                  <a:lnTo>
                    <a:pt x="160" y="99"/>
                  </a:lnTo>
                  <a:lnTo>
                    <a:pt x="164" y="103"/>
                  </a:lnTo>
                  <a:lnTo>
                    <a:pt x="167" y="109"/>
                  </a:lnTo>
                  <a:lnTo>
                    <a:pt x="169" y="113"/>
                  </a:lnTo>
                  <a:lnTo>
                    <a:pt x="170" y="118"/>
                  </a:lnTo>
                  <a:lnTo>
                    <a:pt x="171" y="124"/>
                  </a:lnTo>
                  <a:lnTo>
                    <a:pt x="172" y="129"/>
                  </a:lnTo>
                  <a:lnTo>
                    <a:pt x="172" y="141"/>
                  </a:lnTo>
                  <a:lnTo>
                    <a:pt x="169" y="156"/>
                  </a:lnTo>
                  <a:lnTo>
                    <a:pt x="136" y="271"/>
                  </a:lnTo>
                  <a:lnTo>
                    <a:pt x="122" y="266"/>
                  </a:lnTo>
                  <a:lnTo>
                    <a:pt x="108" y="262"/>
                  </a:lnTo>
                  <a:lnTo>
                    <a:pt x="140" y="155"/>
                  </a:lnTo>
                  <a:lnTo>
                    <a:pt x="142" y="145"/>
                  </a:lnTo>
                  <a:lnTo>
                    <a:pt x="142" y="136"/>
                  </a:lnTo>
                  <a:lnTo>
                    <a:pt x="142" y="128"/>
                  </a:lnTo>
                  <a:lnTo>
                    <a:pt x="140" y="122"/>
                  </a:lnTo>
                  <a:lnTo>
                    <a:pt x="136" y="116"/>
                  </a:lnTo>
                  <a:lnTo>
                    <a:pt x="131" y="112"/>
                  </a:lnTo>
                  <a:lnTo>
                    <a:pt x="124" y="109"/>
                  </a:lnTo>
                  <a:lnTo>
                    <a:pt x="117" y="105"/>
                  </a:lnTo>
                  <a:lnTo>
                    <a:pt x="106" y="103"/>
                  </a:lnTo>
                  <a:lnTo>
                    <a:pt x="96" y="104"/>
                  </a:lnTo>
                  <a:lnTo>
                    <a:pt x="92" y="104"/>
                  </a:lnTo>
                  <a:lnTo>
                    <a:pt x="87" y="106"/>
                  </a:lnTo>
                  <a:lnTo>
                    <a:pt x="83" y="109"/>
                  </a:lnTo>
                  <a:lnTo>
                    <a:pt x="78" y="111"/>
                  </a:lnTo>
                  <a:lnTo>
                    <a:pt x="70" y="118"/>
                  </a:lnTo>
                  <a:lnTo>
                    <a:pt x="63" y="126"/>
                  </a:lnTo>
                  <a:lnTo>
                    <a:pt x="58" y="137"/>
                  </a:lnTo>
                  <a:lnTo>
                    <a:pt x="53" y="149"/>
                  </a:lnTo>
                  <a:lnTo>
                    <a:pt x="28" y="239"/>
                  </a:lnTo>
                  <a:lnTo>
                    <a:pt x="14" y="236"/>
                  </a:lnTo>
                  <a:lnTo>
                    <a:pt x="0" y="231"/>
                  </a:lnTo>
                  <a:close/>
                </a:path>
              </a:pathLst>
            </a:custGeom>
            <a:solidFill>
              <a:srgbClr val="2C5882"/>
            </a:solidFill>
            <a:ln w="9525">
              <a:noFill/>
              <a:round/>
            </a:ln>
          </p:spPr>
          <p:txBody>
            <a:bodyPr/>
            <a:lstStyle/>
            <a:p>
              <a:endParaRPr lang="zh-CN" altLang="en-US"/>
            </a:p>
          </p:txBody>
        </p:sp>
        <p:sp>
          <p:nvSpPr>
            <p:cNvPr id="50212" name="Freeform 56"/>
            <p:cNvSpPr/>
            <p:nvPr/>
          </p:nvSpPr>
          <p:spPr bwMode="auto">
            <a:xfrm>
              <a:off x="526" y="1184"/>
              <a:ext cx="55" cy="66"/>
            </a:xfrm>
            <a:custGeom>
              <a:avLst/>
              <a:gdLst>
                <a:gd name="T0" fmla="*/ 0 w 164"/>
                <a:gd name="T1" fmla="*/ 0 h 198"/>
                <a:gd name="T2" fmla="*/ 0 w 164"/>
                <a:gd name="T3" fmla="*/ 0 h 198"/>
                <a:gd name="T4" fmla="*/ 0 w 164"/>
                <a:gd name="T5" fmla="*/ 0 h 198"/>
                <a:gd name="T6" fmla="*/ 0 w 164"/>
                <a:gd name="T7" fmla="*/ 0 h 198"/>
                <a:gd name="T8" fmla="*/ 0 w 164"/>
                <a:gd name="T9" fmla="*/ 0 h 198"/>
                <a:gd name="T10" fmla="*/ 0 w 164"/>
                <a:gd name="T11" fmla="*/ 0 h 198"/>
                <a:gd name="T12" fmla="*/ 0 w 164"/>
                <a:gd name="T13" fmla="*/ 0 h 198"/>
                <a:gd name="T14" fmla="*/ 0 w 164"/>
                <a:gd name="T15" fmla="*/ 0 h 198"/>
                <a:gd name="T16" fmla="*/ 0 w 164"/>
                <a:gd name="T17" fmla="*/ 0 h 198"/>
                <a:gd name="T18" fmla="*/ 0 w 164"/>
                <a:gd name="T19" fmla="*/ 0 h 198"/>
                <a:gd name="T20" fmla="*/ 0 w 164"/>
                <a:gd name="T21" fmla="*/ 0 h 198"/>
                <a:gd name="T22" fmla="*/ 0 w 164"/>
                <a:gd name="T23" fmla="*/ 0 h 198"/>
                <a:gd name="T24" fmla="*/ 0 w 164"/>
                <a:gd name="T25" fmla="*/ 0 h 198"/>
                <a:gd name="T26" fmla="*/ 0 w 164"/>
                <a:gd name="T27" fmla="*/ 0 h 198"/>
                <a:gd name="T28" fmla="*/ 0 w 164"/>
                <a:gd name="T29" fmla="*/ 0 h 198"/>
                <a:gd name="T30" fmla="*/ 0 w 164"/>
                <a:gd name="T31" fmla="*/ 0 h 198"/>
                <a:gd name="T32" fmla="*/ 0 w 164"/>
                <a:gd name="T33" fmla="*/ 0 h 198"/>
                <a:gd name="T34" fmla="*/ 0 w 164"/>
                <a:gd name="T35" fmla="*/ 0 h 198"/>
                <a:gd name="T36" fmla="*/ 0 w 164"/>
                <a:gd name="T37" fmla="*/ 0 h 198"/>
                <a:gd name="T38" fmla="*/ 0 w 164"/>
                <a:gd name="T39" fmla="*/ 0 h 198"/>
                <a:gd name="T40" fmla="*/ 0 w 164"/>
                <a:gd name="T41" fmla="*/ 0 h 198"/>
                <a:gd name="T42" fmla="*/ 0 w 164"/>
                <a:gd name="T43" fmla="*/ 0 h 198"/>
                <a:gd name="T44" fmla="*/ 0 w 164"/>
                <a:gd name="T45" fmla="*/ 0 h 198"/>
                <a:gd name="T46" fmla="*/ 0 w 164"/>
                <a:gd name="T47" fmla="*/ 0 h 198"/>
                <a:gd name="T48" fmla="*/ 0 w 164"/>
                <a:gd name="T49" fmla="*/ 0 h 198"/>
                <a:gd name="T50" fmla="*/ 0 w 164"/>
                <a:gd name="T51" fmla="*/ 0 h 198"/>
                <a:gd name="T52" fmla="*/ 0 w 164"/>
                <a:gd name="T53" fmla="*/ 0 h 198"/>
                <a:gd name="T54" fmla="*/ 0 w 164"/>
                <a:gd name="T55" fmla="*/ 0 h 198"/>
                <a:gd name="T56" fmla="*/ 0 w 164"/>
                <a:gd name="T57" fmla="*/ 0 h 198"/>
                <a:gd name="T58" fmla="*/ 0 w 164"/>
                <a:gd name="T59" fmla="*/ 0 h 198"/>
                <a:gd name="T60" fmla="*/ 0 w 164"/>
                <a:gd name="T61" fmla="*/ 0 h 198"/>
                <a:gd name="T62" fmla="*/ 0 w 164"/>
                <a:gd name="T63" fmla="*/ 0 h 198"/>
                <a:gd name="T64" fmla="*/ 0 w 164"/>
                <a:gd name="T65" fmla="*/ 0 h 198"/>
                <a:gd name="T66" fmla="*/ 0 w 164"/>
                <a:gd name="T67" fmla="*/ 0 h 198"/>
                <a:gd name="T68" fmla="*/ 0 w 164"/>
                <a:gd name="T69" fmla="*/ 0 h 198"/>
                <a:gd name="T70" fmla="*/ 0 w 164"/>
                <a:gd name="T71" fmla="*/ 0 h 198"/>
                <a:gd name="T72" fmla="*/ 0 w 164"/>
                <a:gd name="T73" fmla="*/ 0 h 198"/>
                <a:gd name="T74" fmla="*/ 0 w 164"/>
                <a:gd name="T75" fmla="*/ 0 h 198"/>
                <a:gd name="T76" fmla="*/ 0 w 164"/>
                <a:gd name="T77" fmla="*/ 0 h 198"/>
                <a:gd name="T78" fmla="*/ 0 w 164"/>
                <a:gd name="T79" fmla="*/ 0 h 198"/>
                <a:gd name="T80" fmla="*/ 0 w 164"/>
                <a:gd name="T81" fmla="*/ 0 h 198"/>
                <a:gd name="T82" fmla="*/ 0 w 164"/>
                <a:gd name="T83" fmla="*/ 0 h 198"/>
                <a:gd name="T84" fmla="*/ 0 w 164"/>
                <a:gd name="T85" fmla="*/ 0 h 198"/>
                <a:gd name="T86" fmla="*/ 0 w 164"/>
                <a:gd name="T87" fmla="*/ 0 h 198"/>
                <a:gd name="T88" fmla="*/ 0 w 164"/>
                <a:gd name="T89" fmla="*/ 0 h 198"/>
                <a:gd name="T90" fmla="*/ 0 w 164"/>
                <a:gd name="T91" fmla="*/ 0 h 198"/>
                <a:gd name="T92" fmla="*/ 0 w 164"/>
                <a:gd name="T93" fmla="*/ 0 h 198"/>
                <a:gd name="T94" fmla="*/ 0 w 164"/>
                <a:gd name="T95" fmla="*/ 0 h 198"/>
                <a:gd name="T96" fmla="*/ 0 w 164"/>
                <a:gd name="T97" fmla="*/ 0 h 198"/>
                <a:gd name="T98" fmla="*/ 0 w 164"/>
                <a:gd name="T99" fmla="*/ 0 h 198"/>
                <a:gd name="T100" fmla="*/ 0 w 164"/>
                <a:gd name="T101" fmla="*/ 0 h 198"/>
                <a:gd name="T102" fmla="*/ 0 w 164"/>
                <a:gd name="T103" fmla="*/ 0 h 198"/>
                <a:gd name="T104" fmla="*/ 0 w 164"/>
                <a:gd name="T105" fmla="*/ 0 h 1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4"/>
                <a:gd name="T160" fmla="*/ 0 h 198"/>
                <a:gd name="T161" fmla="*/ 164 w 164"/>
                <a:gd name="T162" fmla="*/ 198 h 19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4" h="198">
                  <a:moveTo>
                    <a:pt x="0" y="171"/>
                  </a:moveTo>
                  <a:lnTo>
                    <a:pt x="32" y="0"/>
                  </a:lnTo>
                  <a:lnTo>
                    <a:pt x="47" y="2"/>
                  </a:lnTo>
                  <a:lnTo>
                    <a:pt x="60" y="4"/>
                  </a:lnTo>
                  <a:lnTo>
                    <a:pt x="55" y="29"/>
                  </a:lnTo>
                  <a:lnTo>
                    <a:pt x="63" y="23"/>
                  </a:lnTo>
                  <a:lnTo>
                    <a:pt x="70" y="19"/>
                  </a:lnTo>
                  <a:lnTo>
                    <a:pt x="75" y="15"/>
                  </a:lnTo>
                  <a:lnTo>
                    <a:pt x="82" y="12"/>
                  </a:lnTo>
                  <a:lnTo>
                    <a:pt x="87" y="11"/>
                  </a:lnTo>
                  <a:lnTo>
                    <a:pt x="94" y="9"/>
                  </a:lnTo>
                  <a:lnTo>
                    <a:pt x="100" y="9"/>
                  </a:lnTo>
                  <a:lnTo>
                    <a:pt x="108" y="9"/>
                  </a:lnTo>
                  <a:lnTo>
                    <a:pt x="115" y="10"/>
                  </a:lnTo>
                  <a:lnTo>
                    <a:pt x="121" y="11"/>
                  </a:lnTo>
                  <a:lnTo>
                    <a:pt x="128" y="13"/>
                  </a:lnTo>
                  <a:lnTo>
                    <a:pt x="133" y="15"/>
                  </a:lnTo>
                  <a:lnTo>
                    <a:pt x="139" y="19"/>
                  </a:lnTo>
                  <a:lnTo>
                    <a:pt x="144" y="22"/>
                  </a:lnTo>
                  <a:lnTo>
                    <a:pt x="148" y="25"/>
                  </a:lnTo>
                  <a:lnTo>
                    <a:pt x="152" y="29"/>
                  </a:lnTo>
                  <a:lnTo>
                    <a:pt x="155" y="34"/>
                  </a:lnTo>
                  <a:lnTo>
                    <a:pt x="158" y="38"/>
                  </a:lnTo>
                  <a:lnTo>
                    <a:pt x="160" y="44"/>
                  </a:lnTo>
                  <a:lnTo>
                    <a:pt x="162" y="49"/>
                  </a:lnTo>
                  <a:lnTo>
                    <a:pt x="163" y="55"/>
                  </a:lnTo>
                  <a:lnTo>
                    <a:pt x="164" y="67"/>
                  </a:lnTo>
                  <a:lnTo>
                    <a:pt x="162" y="80"/>
                  </a:lnTo>
                  <a:lnTo>
                    <a:pt x="140" y="198"/>
                  </a:lnTo>
                  <a:lnTo>
                    <a:pt x="125" y="195"/>
                  </a:lnTo>
                  <a:lnTo>
                    <a:pt x="110" y="192"/>
                  </a:lnTo>
                  <a:lnTo>
                    <a:pt x="131" y="84"/>
                  </a:lnTo>
                  <a:lnTo>
                    <a:pt x="133" y="74"/>
                  </a:lnTo>
                  <a:lnTo>
                    <a:pt x="133" y="64"/>
                  </a:lnTo>
                  <a:lnTo>
                    <a:pt x="132" y="57"/>
                  </a:lnTo>
                  <a:lnTo>
                    <a:pt x="129" y="50"/>
                  </a:lnTo>
                  <a:lnTo>
                    <a:pt x="124" y="45"/>
                  </a:lnTo>
                  <a:lnTo>
                    <a:pt x="119" y="40"/>
                  </a:lnTo>
                  <a:lnTo>
                    <a:pt x="111" y="37"/>
                  </a:lnTo>
                  <a:lnTo>
                    <a:pt x="102" y="35"/>
                  </a:lnTo>
                  <a:lnTo>
                    <a:pt x="93" y="34"/>
                  </a:lnTo>
                  <a:lnTo>
                    <a:pt x="83" y="35"/>
                  </a:lnTo>
                  <a:lnTo>
                    <a:pt x="78" y="37"/>
                  </a:lnTo>
                  <a:lnTo>
                    <a:pt x="74" y="38"/>
                  </a:lnTo>
                  <a:lnTo>
                    <a:pt x="71" y="41"/>
                  </a:lnTo>
                  <a:lnTo>
                    <a:pt x="66" y="44"/>
                  </a:lnTo>
                  <a:lnTo>
                    <a:pt x="60" y="51"/>
                  </a:lnTo>
                  <a:lnTo>
                    <a:pt x="54" y="61"/>
                  </a:lnTo>
                  <a:lnTo>
                    <a:pt x="50" y="72"/>
                  </a:lnTo>
                  <a:lnTo>
                    <a:pt x="47" y="84"/>
                  </a:lnTo>
                  <a:lnTo>
                    <a:pt x="28" y="176"/>
                  </a:lnTo>
                  <a:lnTo>
                    <a:pt x="14" y="174"/>
                  </a:lnTo>
                  <a:lnTo>
                    <a:pt x="0" y="171"/>
                  </a:lnTo>
                  <a:close/>
                </a:path>
              </a:pathLst>
            </a:custGeom>
            <a:solidFill>
              <a:srgbClr val="2C5882"/>
            </a:solidFill>
            <a:ln w="9525">
              <a:noFill/>
              <a:round/>
            </a:ln>
          </p:spPr>
          <p:txBody>
            <a:bodyPr/>
            <a:lstStyle/>
            <a:p>
              <a:endParaRPr lang="zh-CN" altLang="en-US"/>
            </a:p>
          </p:txBody>
        </p:sp>
        <p:sp>
          <p:nvSpPr>
            <p:cNvPr id="50213" name="Freeform 55"/>
            <p:cNvSpPr>
              <a:spLocks noEditPoints="1"/>
            </p:cNvSpPr>
            <p:nvPr/>
          </p:nvSpPr>
          <p:spPr bwMode="auto">
            <a:xfrm>
              <a:off x="592" y="1194"/>
              <a:ext cx="54" cy="61"/>
            </a:xfrm>
            <a:custGeom>
              <a:avLst/>
              <a:gdLst>
                <a:gd name="T0" fmla="*/ 0 w 163"/>
                <a:gd name="T1" fmla="*/ 0 h 185"/>
                <a:gd name="T2" fmla="*/ 0 w 163"/>
                <a:gd name="T3" fmla="*/ 0 h 185"/>
                <a:gd name="T4" fmla="*/ 0 w 163"/>
                <a:gd name="T5" fmla="*/ 0 h 185"/>
                <a:gd name="T6" fmla="*/ 0 w 163"/>
                <a:gd name="T7" fmla="*/ 0 h 185"/>
                <a:gd name="T8" fmla="*/ 0 w 163"/>
                <a:gd name="T9" fmla="*/ 0 h 185"/>
                <a:gd name="T10" fmla="*/ 0 w 163"/>
                <a:gd name="T11" fmla="*/ 0 h 185"/>
                <a:gd name="T12" fmla="*/ 0 w 163"/>
                <a:gd name="T13" fmla="*/ 0 h 185"/>
                <a:gd name="T14" fmla="*/ 0 w 163"/>
                <a:gd name="T15" fmla="*/ 0 h 185"/>
                <a:gd name="T16" fmla="*/ 0 w 163"/>
                <a:gd name="T17" fmla="*/ 0 h 185"/>
                <a:gd name="T18" fmla="*/ 0 w 163"/>
                <a:gd name="T19" fmla="*/ 0 h 185"/>
                <a:gd name="T20" fmla="*/ 0 w 163"/>
                <a:gd name="T21" fmla="*/ 0 h 185"/>
                <a:gd name="T22" fmla="*/ 0 w 163"/>
                <a:gd name="T23" fmla="*/ 0 h 185"/>
                <a:gd name="T24" fmla="*/ 0 w 163"/>
                <a:gd name="T25" fmla="*/ 0 h 185"/>
                <a:gd name="T26" fmla="*/ 0 w 163"/>
                <a:gd name="T27" fmla="*/ 0 h 185"/>
                <a:gd name="T28" fmla="*/ 0 w 163"/>
                <a:gd name="T29" fmla="*/ 0 h 185"/>
                <a:gd name="T30" fmla="*/ 0 w 163"/>
                <a:gd name="T31" fmla="*/ 0 h 185"/>
                <a:gd name="T32" fmla="*/ 0 w 163"/>
                <a:gd name="T33" fmla="*/ 0 h 185"/>
                <a:gd name="T34" fmla="*/ 0 w 163"/>
                <a:gd name="T35" fmla="*/ 0 h 185"/>
                <a:gd name="T36" fmla="*/ 0 w 163"/>
                <a:gd name="T37" fmla="*/ 0 h 185"/>
                <a:gd name="T38" fmla="*/ 0 w 163"/>
                <a:gd name="T39" fmla="*/ 0 h 185"/>
                <a:gd name="T40" fmla="*/ 0 w 163"/>
                <a:gd name="T41" fmla="*/ 0 h 185"/>
                <a:gd name="T42" fmla="*/ 0 w 163"/>
                <a:gd name="T43" fmla="*/ 0 h 185"/>
                <a:gd name="T44" fmla="*/ 0 w 163"/>
                <a:gd name="T45" fmla="*/ 0 h 185"/>
                <a:gd name="T46" fmla="*/ 0 w 163"/>
                <a:gd name="T47" fmla="*/ 0 h 185"/>
                <a:gd name="T48" fmla="*/ 0 w 163"/>
                <a:gd name="T49" fmla="*/ 0 h 185"/>
                <a:gd name="T50" fmla="*/ 0 w 163"/>
                <a:gd name="T51" fmla="*/ 0 h 185"/>
                <a:gd name="T52" fmla="*/ 0 w 163"/>
                <a:gd name="T53" fmla="*/ 0 h 185"/>
                <a:gd name="T54" fmla="*/ 0 w 163"/>
                <a:gd name="T55" fmla="*/ 0 h 185"/>
                <a:gd name="T56" fmla="*/ 0 w 163"/>
                <a:gd name="T57" fmla="*/ 0 h 185"/>
                <a:gd name="T58" fmla="*/ 0 w 163"/>
                <a:gd name="T59" fmla="*/ 0 h 185"/>
                <a:gd name="T60" fmla="*/ 0 w 163"/>
                <a:gd name="T61" fmla="*/ 0 h 185"/>
                <a:gd name="T62" fmla="*/ 0 w 163"/>
                <a:gd name="T63" fmla="*/ 0 h 185"/>
                <a:gd name="T64" fmla="*/ 0 w 163"/>
                <a:gd name="T65" fmla="*/ 0 h 185"/>
                <a:gd name="T66" fmla="*/ 0 w 163"/>
                <a:gd name="T67" fmla="*/ 0 h 185"/>
                <a:gd name="T68" fmla="*/ 0 w 163"/>
                <a:gd name="T69" fmla="*/ 0 h 185"/>
                <a:gd name="T70" fmla="*/ 0 w 163"/>
                <a:gd name="T71" fmla="*/ 0 h 185"/>
                <a:gd name="T72" fmla="*/ 0 w 163"/>
                <a:gd name="T73" fmla="*/ 0 h 185"/>
                <a:gd name="T74" fmla="*/ 0 w 163"/>
                <a:gd name="T75" fmla="*/ 0 h 185"/>
                <a:gd name="T76" fmla="*/ 0 w 163"/>
                <a:gd name="T77" fmla="*/ 0 h 185"/>
                <a:gd name="T78" fmla="*/ 0 w 163"/>
                <a:gd name="T79" fmla="*/ 0 h 185"/>
                <a:gd name="T80" fmla="*/ 0 w 163"/>
                <a:gd name="T81" fmla="*/ 0 h 185"/>
                <a:gd name="T82" fmla="*/ 0 w 163"/>
                <a:gd name="T83" fmla="*/ 0 h 185"/>
                <a:gd name="T84" fmla="*/ 0 w 163"/>
                <a:gd name="T85" fmla="*/ 0 h 185"/>
                <a:gd name="T86" fmla="*/ 0 w 163"/>
                <a:gd name="T87" fmla="*/ 0 h 185"/>
                <a:gd name="T88" fmla="*/ 0 w 163"/>
                <a:gd name="T89" fmla="*/ 0 h 185"/>
                <a:gd name="T90" fmla="*/ 0 w 163"/>
                <a:gd name="T91" fmla="*/ 0 h 185"/>
                <a:gd name="T92" fmla="*/ 0 w 163"/>
                <a:gd name="T93" fmla="*/ 0 h 185"/>
                <a:gd name="T94" fmla="*/ 0 w 163"/>
                <a:gd name="T95" fmla="*/ 0 h 185"/>
                <a:gd name="T96" fmla="*/ 0 w 163"/>
                <a:gd name="T97" fmla="*/ 0 h 185"/>
                <a:gd name="T98" fmla="*/ 0 w 163"/>
                <a:gd name="T99" fmla="*/ 0 h 185"/>
                <a:gd name="T100" fmla="*/ 0 w 163"/>
                <a:gd name="T101" fmla="*/ 0 h 185"/>
                <a:gd name="T102" fmla="*/ 0 w 163"/>
                <a:gd name="T103" fmla="*/ 0 h 185"/>
                <a:gd name="T104" fmla="*/ 0 w 163"/>
                <a:gd name="T105" fmla="*/ 0 h 185"/>
                <a:gd name="T106" fmla="*/ 0 w 163"/>
                <a:gd name="T107" fmla="*/ 0 h 185"/>
                <a:gd name="T108" fmla="*/ 0 w 163"/>
                <a:gd name="T109" fmla="*/ 0 h 185"/>
                <a:gd name="T110" fmla="*/ 0 w 163"/>
                <a:gd name="T111" fmla="*/ 0 h 185"/>
                <a:gd name="T112" fmla="*/ 0 w 163"/>
                <a:gd name="T113" fmla="*/ 0 h 185"/>
                <a:gd name="T114" fmla="*/ 0 w 163"/>
                <a:gd name="T115" fmla="*/ 0 h 185"/>
                <a:gd name="T116" fmla="*/ 0 w 163"/>
                <a:gd name="T117" fmla="*/ 0 h 185"/>
                <a:gd name="T118" fmla="*/ 0 w 163"/>
                <a:gd name="T119" fmla="*/ 0 h 185"/>
                <a:gd name="T120" fmla="*/ 0 w 163"/>
                <a:gd name="T121" fmla="*/ 0 h 1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3"/>
                <a:gd name="T184" fmla="*/ 0 h 185"/>
                <a:gd name="T185" fmla="*/ 163 w 163"/>
                <a:gd name="T186" fmla="*/ 185 h 1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3" h="185">
                  <a:moveTo>
                    <a:pt x="73" y="184"/>
                  </a:moveTo>
                  <a:lnTo>
                    <a:pt x="64" y="183"/>
                  </a:lnTo>
                  <a:lnTo>
                    <a:pt x="57" y="182"/>
                  </a:lnTo>
                  <a:lnTo>
                    <a:pt x="49" y="179"/>
                  </a:lnTo>
                  <a:lnTo>
                    <a:pt x="41" y="175"/>
                  </a:lnTo>
                  <a:lnTo>
                    <a:pt x="35" y="171"/>
                  </a:lnTo>
                  <a:lnTo>
                    <a:pt x="28" y="167"/>
                  </a:lnTo>
                  <a:lnTo>
                    <a:pt x="23" y="161"/>
                  </a:lnTo>
                  <a:lnTo>
                    <a:pt x="17" y="155"/>
                  </a:lnTo>
                  <a:lnTo>
                    <a:pt x="13" y="147"/>
                  </a:lnTo>
                  <a:lnTo>
                    <a:pt x="8" y="139"/>
                  </a:lnTo>
                  <a:lnTo>
                    <a:pt x="5" y="132"/>
                  </a:lnTo>
                  <a:lnTo>
                    <a:pt x="3" y="124"/>
                  </a:lnTo>
                  <a:lnTo>
                    <a:pt x="1" y="115"/>
                  </a:lnTo>
                  <a:lnTo>
                    <a:pt x="0" y="105"/>
                  </a:lnTo>
                  <a:lnTo>
                    <a:pt x="0" y="96"/>
                  </a:lnTo>
                  <a:lnTo>
                    <a:pt x="1" y="86"/>
                  </a:lnTo>
                  <a:lnTo>
                    <a:pt x="2" y="76"/>
                  </a:lnTo>
                  <a:lnTo>
                    <a:pt x="4" y="66"/>
                  </a:lnTo>
                  <a:lnTo>
                    <a:pt x="6" y="57"/>
                  </a:lnTo>
                  <a:lnTo>
                    <a:pt x="10" y="50"/>
                  </a:lnTo>
                  <a:lnTo>
                    <a:pt x="13" y="41"/>
                  </a:lnTo>
                  <a:lnTo>
                    <a:pt x="17" y="34"/>
                  </a:lnTo>
                  <a:lnTo>
                    <a:pt x="23" y="28"/>
                  </a:lnTo>
                  <a:lnTo>
                    <a:pt x="28" y="21"/>
                  </a:lnTo>
                  <a:lnTo>
                    <a:pt x="35" y="16"/>
                  </a:lnTo>
                  <a:lnTo>
                    <a:pt x="41" y="11"/>
                  </a:lnTo>
                  <a:lnTo>
                    <a:pt x="49" y="7"/>
                  </a:lnTo>
                  <a:lnTo>
                    <a:pt x="55" y="5"/>
                  </a:lnTo>
                  <a:lnTo>
                    <a:pt x="63" y="3"/>
                  </a:lnTo>
                  <a:lnTo>
                    <a:pt x="72" y="1"/>
                  </a:lnTo>
                  <a:lnTo>
                    <a:pt x="81" y="0"/>
                  </a:lnTo>
                  <a:lnTo>
                    <a:pt x="89" y="0"/>
                  </a:lnTo>
                  <a:lnTo>
                    <a:pt x="98" y="3"/>
                  </a:lnTo>
                  <a:lnTo>
                    <a:pt x="106" y="4"/>
                  </a:lnTo>
                  <a:lnTo>
                    <a:pt x="115" y="7"/>
                  </a:lnTo>
                  <a:lnTo>
                    <a:pt x="121" y="10"/>
                  </a:lnTo>
                  <a:lnTo>
                    <a:pt x="128" y="15"/>
                  </a:lnTo>
                  <a:lnTo>
                    <a:pt x="134" y="19"/>
                  </a:lnTo>
                  <a:lnTo>
                    <a:pt x="140" y="24"/>
                  </a:lnTo>
                  <a:lnTo>
                    <a:pt x="145" y="31"/>
                  </a:lnTo>
                  <a:lnTo>
                    <a:pt x="151" y="39"/>
                  </a:lnTo>
                  <a:lnTo>
                    <a:pt x="154" y="46"/>
                  </a:lnTo>
                  <a:lnTo>
                    <a:pt x="157" y="54"/>
                  </a:lnTo>
                  <a:lnTo>
                    <a:pt x="159" y="62"/>
                  </a:lnTo>
                  <a:lnTo>
                    <a:pt x="162" y="70"/>
                  </a:lnTo>
                  <a:lnTo>
                    <a:pt x="163" y="80"/>
                  </a:lnTo>
                  <a:lnTo>
                    <a:pt x="163" y="90"/>
                  </a:lnTo>
                  <a:lnTo>
                    <a:pt x="162" y="100"/>
                  </a:lnTo>
                  <a:lnTo>
                    <a:pt x="160" y="110"/>
                  </a:lnTo>
                  <a:lnTo>
                    <a:pt x="159" y="120"/>
                  </a:lnTo>
                  <a:lnTo>
                    <a:pt x="156" y="128"/>
                  </a:lnTo>
                  <a:lnTo>
                    <a:pt x="153" y="136"/>
                  </a:lnTo>
                  <a:lnTo>
                    <a:pt x="150" y="144"/>
                  </a:lnTo>
                  <a:lnTo>
                    <a:pt x="145" y="151"/>
                  </a:lnTo>
                  <a:lnTo>
                    <a:pt x="140" y="158"/>
                  </a:lnTo>
                  <a:lnTo>
                    <a:pt x="134" y="164"/>
                  </a:lnTo>
                  <a:lnTo>
                    <a:pt x="128" y="170"/>
                  </a:lnTo>
                  <a:lnTo>
                    <a:pt x="121" y="174"/>
                  </a:lnTo>
                  <a:lnTo>
                    <a:pt x="115" y="178"/>
                  </a:lnTo>
                  <a:lnTo>
                    <a:pt x="107" y="181"/>
                  </a:lnTo>
                  <a:lnTo>
                    <a:pt x="99" y="183"/>
                  </a:lnTo>
                  <a:lnTo>
                    <a:pt x="90" y="184"/>
                  </a:lnTo>
                  <a:lnTo>
                    <a:pt x="82" y="185"/>
                  </a:lnTo>
                  <a:lnTo>
                    <a:pt x="73" y="184"/>
                  </a:lnTo>
                  <a:close/>
                  <a:moveTo>
                    <a:pt x="75" y="159"/>
                  </a:moveTo>
                  <a:lnTo>
                    <a:pt x="81" y="160"/>
                  </a:lnTo>
                  <a:lnTo>
                    <a:pt x="86" y="159"/>
                  </a:lnTo>
                  <a:lnTo>
                    <a:pt x="92" y="158"/>
                  </a:lnTo>
                  <a:lnTo>
                    <a:pt x="97" y="157"/>
                  </a:lnTo>
                  <a:lnTo>
                    <a:pt x="101" y="155"/>
                  </a:lnTo>
                  <a:lnTo>
                    <a:pt x="106" y="151"/>
                  </a:lnTo>
                  <a:lnTo>
                    <a:pt x="110" y="148"/>
                  </a:lnTo>
                  <a:lnTo>
                    <a:pt x="113" y="145"/>
                  </a:lnTo>
                  <a:lnTo>
                    <a:pt x="117" y="140"/>
                  </a:lnTo>
                  <a:lnTo>
                    <a:pt x="120" y="135"/>
                  </a:lnTo>
                  <a:lnTo>
                    <a:pt x="123" y="129"/>
                  </a:lnTo>
                  <a:lnTo>
                    <a:pt x="125" y="124"/>
                  </a:lnTo>
                  <a:lnTo>
                    <a:pt x="130" y="112"/>
                  </a:lnTo>
                  <a:lnTo>
                    <a:pt x="131" y="97"/>
                  </a:lnTo>
                  <a:lnTo>
                    <a:pt x="132" y="82"/>
                  </a:lnTo>
                  <a:lnTo>
                    <a:pt x="130" y="69"/>
                  </a:lnTo>
                  <a:lnTo>
                    <a:pt x="129" y="64"/>
                  </a:lnTo>
                  <a:lnTo>
                    <a:pt x="128" y="57"/>
                  </a:lnTo>
                  <a:lnTo>
                    <a:pt x="124" y="52"/>
                  </a:lnTo>
                  <a:lnTo>
                    <a:pt x="122" y="47"/>
                  </a:lnTo>
                  <a:lnTo>
                    <a:pt x="119" y="43"/>
                  </a:lnTo>
                  <a:lnTo>
                    <a:pt x="116" y="39"/>
                  </a:lnTo>
                  <a:lnTo>
                    <a:pt x="111" y="35"/>
                  </a:lnTo>
                  <a:lnTo>
                    <a:pt x="107" y="32"/>
                  </a:lnTo>
                  <a:lnTo>
                    <a:pt x="103" y="30"/>
                  </a:lnTo>
                  <a:lnTo>
                    <a:pt x="98" y="28"/>
                  </a:lnTo>
                  <a:lnTo>
                    <a:pt x="93" y="27"/>
                  </a:lnTo>
                  <a:lnTo>
                    <a:pt x="87" y="26"/>
                  </a:lnTo>
                  <a:lnTo>
                    <a:pt x="82" y="26"/>
                  </a:lnTo>
                  <a:lnTo>
                    <a:pt x="76" y="27"/>
                  </a:lnTo>
                  <a:lnTo>
                    <a:pt x="71" y="28"/>
                  </a:lnTo>
                  <a:lnTo>
                    <a:pt x="65" y="29"/>
                  </a:lnTo>
                  <a:lnTo>
                    <a:pt x="61" y="31"/>
                  </a:lnTo>
                  <a:lnTo>
                    <a:pt x="57" y="34"/>
                  </a:lnTo>
                  <a:lnTo>
                    <a:pt x="52" y="38"/>
                  </a:lnTo>
                  <a:lnTo>
                    <a:pt x="49" y="41"/>
                  </a:lnTo>
                  <a:lnTo>
                    <a:pt x="46" y="45"/>
                  </a:lnTo>
                  <a:lnTo>
                    <a:pt x="42" y="51"/>
                  </a:lnTo>
                  <a:lnTo>
                    <a:pt x="39" y="56"/>
                  </a:lnTo>
                  <a:lnTo>
                    <a:pt x="37" y="62"/>
                  </a:lnTo>
                  <a:lnTo>
                    <a:pt x="34" y="74"/>
                  </a:lnTo>
                  <a:lnTo>
                    <a:pt x="31" y="89"/>
                  </a:lnTo>
                  <a:lnTo>
                    <a:pt x="30" y="103"/>
                  </a:lnTo>
                  <a:lnTo>
                    <a:pt x="32" y="116"/>
                  </a:lnTo>
                  <a:lnTo>
                    <a:pt x="34" y="122"/>
                  </a:lnTo>
                  <a:lnTo>
                    <a:pt x="36" y="128"/>
                  </a:lnTo>
                  <a:lnTo>
                    <a:pt x="38" y="134"/>
                  </a:lnTo>
                  <a:lnTo>
                    <a:pt x="40" y="138"/>
                  </a:lnTo>
                  <a:lnTo>
                    <a:pt x="43" y="143"/>
                  </a:lnTo>
                  <a:lnTo>
                    <a:pt x="47" y="147"/>
                  </a:lnTo>
                  <a:lnTo>
                    <a:pt x="51" y="150"/>
                  </a:lnTo>
                  <a:lnTo>
                    <a:pt x="55" y="154"/>
                  </a:lnTo>
                  <a:lnTo>
                    <a:pt x="60" y="156"/>
                  </a:lnTo>
                  <a:lnTo>
                    <a:pt x="64" y="158"/>
                  </a:lnTo>
                  <a:lnTo>
                    <a:pt x="70" y="159"/>
                  </a:lnTo>
                  <a:lnTo>
                    <a:pt x="75" y="159"/>
                  </a:lnTo>
                  <a:close/>
                </a:path>
              </a:pathLst>
            </a:custGeom>
            <a:solidFill>
              <a:srgbClr val="2C5882"/>
            </a:solidFill>
            <a:ln w="9525">
              <a:noFill/>
              <a:round/>
            </a:ln>
          </p:spPr>
          <p:txBody>
            <a:bodyPr/>
            <a:lstStyle/>
            <a:p>
              <a:endParaRPr lang="zh-CN" altLang="en-US"/>
            </a:p>
          </p:txBody>
        </p:sp>
        <p:sp>
          <p:nvSpPr>
            <p:cNvPr id="50214" name="Freeform 54"/>
            <p:cNvSpPr/>
            <p:nvPr/>
          </p:nvSpPr>
          <p:spPr bwMode="auto">
            <a:xfrm>
              <a:off x="659" y="1174"/>
              <a:ext cx="12" cy="80"/>
            </a:xfrm>
            <a:custGeom>
              <a:avLst/>
              <a:gdLst>
                <a:gd name="T0" fmla="*/ 0 w 37"/>
                <a:gd name="T1" fmla="*/ 0 h 240"/>
                <a:gd name="T2" fmla="*/ 0 w 37"/>
                <a:gd name="T3" fmla="*/ 0 h 240"/>
                <a:gd name="T4" fmla="*/ 0 w 37"/>
                <a:gd name="T5" fmla="*/ 0 h 240"/>
                <a:gd name="T6" fmla="*/ 0 w 37"/>
                <a:gd name="T7" fmla="*/ 0 h 240"/>
                <a:gd name="T8" fmla="*/ 0 w 37"/>
                <a:gd name="T9" fmla="*/ 0 h 240"/>
                <a:gd name="T10" fmla="*/ 0 w 37"/>
                <a:gd name="T11" fmla="*/ 0 h 240"/>
                <a:gd name="T12" fmla="*/ 0 w 37"/>
                <a:gd name="T13" fmla="*/ 0 h 240"/>
                <a:gd name="T14" fmla="*/ 0 60000 65536"/>
                <a:gd name="T15" fmla="*/ 0 60000 65536"/>
                <a:gd name="T16" fmla="*/ 0 60000 65536"/>
                <a:gd name="T17" fmla="*/ 0 60000 65536"/>
                <a:gd name="T18" fmla="*/ 0 60000 65536"/>
                <a:gd name="T19" fmla="*/ 0 60000 65536"/>
                <a:gd name="T20" fmla="*/ 0 60000 65536"/>
                <a:gd name="T21" fmla="*/ 0 w 37"/>
                <a:gd name="T22" fmla="*/ 0 h 240"/>
                <a:gd name="T23" fmla="*/ 37 w 37"/>
                <a:gd name="T24" fmla="*/ 240 h 2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 h="240">
                  <a:moveTo>
                    <a:pt x="8" y="240"/>
                  </a:moveTo>
                  <a:lnTo>
                    <a:pt x="0" y="0"/>
                  </a:lnTo>
                  <a:lnTo>
                    <a:pt x="14" y="0"/>
                  </a:lnTo>
                  <a:lnTo>
                    <a:pt x="29" y="0"/>
                  </a:lnTo>
                  <a:lnTo>
                    <a:pt x="37" y="239"/>
                  </a:lnTo>
                  <a:lnTo>
                    <a:pt x="23" y="240"/>
                  </a:lnTo>
                  <a:lnTo>
                    <a:pt x="8" y="240"/>
                  </a:lnTo>
                  <a:close/>
                </a:path>
              </a:pathLst>
            </a:custGeom>
            <a:solidFill>
              <a:srgbClr val="2C5882"/>
            </a:solidFill>
            <a:ln w="9525">
              <a:noFill/>
              <a:round/>
            </a:ln>
          </p:spPr>
          <p:txBody>
            <a:bodyPr/>
            <a:lstStyle/>
            <a:p>
              <a:endParaRPr lang="zh-CN" altLang="en-US"/>
            </a:p>
          </p:txBody>
        </p:sp>
        <p:sp>
          <p:nvSpPr>
            <p:cNvPr id="50215" name="Freeform 53"/>
            <p:cNvSpPr>
              <a:spLocks noEditPoints="1"/>
            </p:cNvSpPr>
            <p:nvPr/>
          </p:nvSpPr>
          <p:spPr bwMode="auto">
            <a:xfrm>
              <a:off x="684" y="1192"/>
              <a:ext cx="54" cy="61"/>
            </a:xfrm>
            <a:custGeom>
              <a:avLst/>
              <a:gdLst>
                <a:gd name="T0" fmla="*/ 0 w 163"/>
                <a:gd name="T1" fmla="*/ 0 h 184"/>
                <a:gd name="T2" fmla="*/ 0 w 163"/>
                <a:gd name="T3" fmla="*/ 0 h 184"/>
                <a:gd name="T4" fmla="*/ 0 w 163"/>
                <a:gd name="T5" fmla="*/ 0 h 184"/>
                <a:gd name="T6" fmla="*/ 0 w 163"/>
                <a:gd name="T7" fmla="*/ 0 h 184"/>
                <a:gd name="T8" fmla="*/ 0 w 163"/>
                <a:gd name="T9" fmla="*/ 0 h 184"/>
                <a:gd name="T10" fmla="*/ 0 w 163"/>
                <a:gd name="T11" fmla="*/ 0 h 184"/>
                <a:gd name="T12" fmla="*/ 0 w 163"/>
                <a:gd name="T13" fmla="*/ 0 h 184"/>
                <a:gd name="T14" fmla="*/ 0 w 163"/>
                <a:gd name="T15" fmla="*/ 0 h 184"/>
                <a:gd name="T16" fmla="*/ 0 w 163"/>
                <a:gd name="T17" fmla="*/ 0 h 184"/>
                <a:gd name="T18" fmla="*/ 0 w 163"/>
                <a:gd name="T19" fmla="*/ 0 h 184"/>
                <a:gd name="T20" fmla="*/ 0 w 163"/>
                <a:gd name="T21" fmla="*/ 0 h 184"/>
                <a:gd name="T22" fmla="*/ 0 w 163"/>
                <a:gd name="T23" fmla="*/ 0 h 184"/>
                <a:gd name="T24" fmla="*/ 0 w 163"/>
                <a:gd name="T25" fmla="*/ 0 h 184"/>
                <a:gd name="T26" fmla="*/ 0 w 163"/>
                <a:gd name="T27" fmla="*/ 0 h 184"/>
                <a:gd name="T28" fmla="*/ 0 w 163"/>
                <a:gd name="T29" fmla="*/ 0 h 184"/>
                <a:gd name="T30" fmla="*/ 0 w 163"/>
                <a:gd name="T31" fmla="*/ 0 h 184"/>
                <a:gd name="T32" fmla="*/ 0 w 163"/>
                <a:gd name="T33" fmla="*/ 0 h 184"/>
                <a:gd name="T34" fmla="*/ 0 w 163"/>
                <a:gd name="T35" fmla="*/ 0 h 184"/>
                <a:gd name="T36" fmla="*/ 0 w 163"/>
                <a:gd name="T37" fmla="*/ 0 h 184"/>
                <a:gd name="T38" fmla="*/ 0 w 163"/>
                <a:gd name="T39" fmla="*/ 0 h 184"/>
                <a:gd name="T40" fmla="*/ 0 w 163"/>
                <a:gd name="T41" fmla="*/ 0 h 184"/>
                <a:gd name="T42" fmla="*/ 0 w 163"/>
                <a:gd name="T43" fmla="*/ 0 h 184"/>
                <a:gd name="T44" fmla="*/ 0 w 163"/>
                <a:gd name="T45" fmla="*/ 0 h 184"/>
                <a:gd name="T46" fmla="*/ 0 w 163"/>
                <a:gd name="T47" fmla="*/ 0 h 184"/>
                <a:gd name="T48" fmla="*/ 0 w 163"/>
                <a:gd name="T49" fmla="*/ 0 h 184"/>
                <a:gd name="T50" fmla="*/ 0 w 163"/>
                <a:gd name="T51" fmla="*/ 0 h 184"/>
                <a:gd name="T52" fmla="*/ 0 w 163"/>
                <a:gd name="T53" fmla="*/ 0 h 184"/>
                <a:gd name="T54" fmla="*/ 0 w 163"/>
                <a:gd name="T55" fmla="*/ 0 h 184"/>
                <a:gd name="T56" fmla="*/ 0 w 163"/>
                <a:gd name="T57" fmla="*/ 0 h 184"/>
                <a:gd name="T58" fmla="*/ 0 w 163"/>
                <a:gd name="T59" fmla="*/ 0 h 184"/>
                <a:gd name="T60" fmla="*/ 0 w 163"/>
                <a:gd name="T61" fmla="*/ 0 h 184"/>
                <a:gd name="T62" fmla="*/ 0 w 163"/>
                <a:gd name="T63" fmla="*/ 0 h 184"/>
                <a:gd name="T64" fmla="*/ 0 w 163"/>
                <a:gd name="T65" fmla="*/ 0 h 184"/>
                <a:gd name="T66" fmla="*/ 0 w 163"/>
                <a:gd name="T67" fmla="*/ 0 h 184"/>
                <a:gd name="T68" fmla="*/ 0 w 163"/>
                <a:gd name="T69" fmla="*/ 0 h 184"/>
                <a:gd name="T70" fmla="*/ 0 w 163"/>
                <a:gd name="T71" fmla="*/ 0 h 184"/>
                <a:gd name="T72" fmla="*/ 0 w 163"/>
                <a:gd name="T73" fmla="*/ 0 h 184"/>
                <a:gd name="T74" fmla="*/ 0 w 163"/>
                <a:gd name="T75" fmla="*/ 0 h 184"/>
                <a:gd name="T76" fmla="*/ 0 w 163"/>
                <a:gd name="T77" fmla="*/ 0 h 184"/>
                <a:gd name="T78" fmla="*/ 0 w 163"/>
                <a:gd name="T79" fmla="*/ 0 h 184"/>
                <a:gd name="T80" fmla="*/ 0 w 163"/>
                <a:gd name="T81" fmla="*/ 0 h 184"/>
                <a:gd name="T82" fmla="*/ 0 w 163"/>
                <a:gd name="T83" fmla="*/ 0 h 184"/>
                <a:gd name="T84" fmla="*/ 0 w 163"/>
                <a:gd name="T85" fmla="*/ 0 h 184"/>
                <a:gd name="T86" fmla="*/ 0 w 163"/>
                <a:gd name="T87" fmla="*/ 0 h 184"/>
                <a:gd name="T88" fmla="*/ 0 w 163"/>
                <a:gd name="T89" fmla="*/ 0 h 184"/>
                <a:gd name="T90" fmla="*/ 0 w 163"/>
                <a:gd name="T91" fmla="*/ 0 h 184"/>
                <a:gd name="T92" fmla="*/ 0 w 163"/>
                <a:gd name="T93" fmla="*/ 0 h 184"/>
                <a:gd name="T94" fmla="*/ 0 w 163"/>
                <a:gd name="T95" fmla="*/ 0 h 184"/>
                <a:gd name="T96" fmla="*/ 0 w 163"/>
                <a:gd name="T97" fmla="*/ 0 h 184"/>
                <a:gd name="T98" fmla="*/ 0 w 163"/>
                <a:gd name="T99" fmla="*/ 0 h 184"/>
                <a:gd name="T100" fmla="*/ 0 w 163"/>
                <a:gd name="T101" fmla="*/ 0 h 184"/>
                <a:gd name="T102" fmla="*/ 0 w 163"/>
                <a:gd name="T103" fmla="*/ 0 h 184"/>
                <a:gd name="T104" fmla="*/ 0 w 163"/>
                <a:gd name="T105" fmla="*/ 0 h 184"/>
                <a:gd name="T106" fmla="*/ 0 w 163"/>
                <a:gd name="T107" fmla="*/ 0 h 184"/>
                <a:gd name="T108" fmla="*/ 0 w 163"/>
                <a:gd name="T109" fmla="*/ 0 h 184"/>
                <a:gd name="T110" fmla="*/ 0 w 163"/>
                <a:gd name="T111" fmla="*/ 0 h 184"/>
                <a:gd name="T112" fmla="*/ 0 w 163"/>
                <a:gd name="T113" fmla="*/ 0 h 184"/>
                <a:gd name="T114" fmla="*/ 0 w 163"/>
                <a:gd name="T115" fmla="*/ 0 h 184"/>
                <a:gd name="T116" fmla="*/ 0 w 163"/>
                <a:gd name="T117" fmla="*/ 0 h 184"/>
                <a:gd name="T118" fmla="*/ 0 w 163"/>
                <a:gd name="T119" fmla="*/ 0 h 184"/>
                <a:gd name="T120" fmla="*/ 0 w 163"/>
                <a:gd name="T121" fmla="*/ 0 h 1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3"/>
                <a:gd name="T184" fmla="*/ 0 h 184"/>
                <a:gd name="T185" fmla="*/ 163 w 163"/>
                <a:gd name="T186" fmla="*/ 184 h 1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3" h="184">
                  <a:moveTo>
                    <a:pt x="95" y="184"/>
                  </a:moveTo>
                  <a:lnTo>
                    <a:pt x="86" y="184"/>
                  </a:lnTo>
                  <a:lnTo>
                    <a:pt x="77" y="184"/>
                  </a:lnTo>
                  <a:lnTo>
                    <a:pt x="69" y="184"/>
                  </a:lnTo>
                  <a:lnTo>
                    <a:pt x="62" y="181"/>
                  </a:lnTo>
                  <a:lnTo>
                    <a:pt x="54" y="179"/>
                  </a:lnTo>
                  <a:lnTo>
                    <a:pt x="46" y="176"/>
                  </a:lnTo>
                  <a:lnTo>
                    <a:pt x="40" y="172"/>
                  </a:lnTo>
                  <a:lnTo>
                    <a:pt x="33" y="166"/>
                  </a:lnTo>
                  <a:lnTo>
                    <a:pt x="27" y="161"/>
                  </a:lnTo>
                  <a:lnTo>
                    <a:pt x="21" y="154"/>
                  </a:lnTo>
                  <a:lnTo>
                    <a:pt x="17" y="146"/>
                  </a:lnTo>
                  <a:lnTo>
                    <a:pt x="12" y="139"/>
                  </a:lnTo>
                  <a:lnTo>
                    <a:pt x="9" y="131"/>
                  </a:lnTo>
                  <a:lnTo>
                    <a:pt x="6" y="122"/>
                  </a:lnTo>
                  <a:lnTo>
                    <a:pt x="4" y="114"/>
                  </a:lnTo>
                  <a:lnTo>
                    <a:pt x="2" y="103"/>
                  </a:lnTo>
                  <a:lnTo>
                    <a:pt x="0" y="93"/>
                  </a:lnTo>
                  <a:lnTo>
                    <a:pt x="0" y="83"/>
                  </a:lnTo>
                  <a:lnTo>
                    <a:pt x="0" y="74"/>
                  </a:lnTo>
                  <a:lnTo>
                    <a:pt x="3" y="65"/>
                  </a:lnTo>
                  <a:lnTo>
                    <a:pt x="4" y="57"/>
                  </a:lnTo>
                  <a:lnTo>
                    <a:pt x="7" y="49"/>
                  </a:lnTo>
                  <a:lnTo>
                    <a:pt x="10" y="41"/>
                  </a:lnTo>
                  <a:lnTo>
                    <a:pt x="15" y="34"/>
                  </a:lnTo>
                  <a:lnTo>
                    <a:pt x="20" y="27"/>
                  </a:lnTo>
                  <a:lnTo>
                    <a:pt x="26" y="22"/>
                  </a:lnTo>
                  <a:lnTo>
                    <a:pt x="31" y="16"/>
                  </a:lnTo>
                  <a:lnTo>
                    <a:pt x="38" y="12"/>
                  </a:lnTo>
                  <a:lnTo>
                    <a:pt x="45" y="7"/>
                  </a:lnTo>
                  <a:lnTo>
                    <a:pt x="53" y="4"/>
                  </a:lnTo>
                  <a:lnTo>
                    <a:pt x="61" y="2"/>
                  </a:lnTo>
                  <a:lnTo>
                    <a:pt x="69" y="1"/>
                  </a:lnTo>
                  <a:lnTo>
                    <a:pt x="78" y="0"/>
                  </a:lnTo>
                  <a:lnTo>
                    <a:pt x="87" y="0"/>
                  </a:lnTo>
                  <a:lnTo>
                    <a:pt x="95" y="1"/>
                  </a:lnTo>
                  <a:lnTo>
                    <a:pt x="103" y="2"/>
                  </a:lnTo>
                  <a:lnTo>
                    <a:pt x="111" y="5"/>
                  </a:lnTo>
                  <a:lnTo>
                    <a:pt x="118" y="9"/>
                  </a:lnTo>
                  <a:lnTo>
                    <a:pt x="124" y="13"/>
                  </a:lnTo>
                  <a:lnTo>
                    <a:pt x="131" y="17"/>
                  </a:lnTo>
                  <a:lnTo>
                    <a:pt x="137" y="24"/>
                  </a:lnTo>
                  <a:lnTo>
                    <a:pt x="143" y="30"/>
                  </a:lnTo>
                  <a:lnTo>
                    <a:pt x="147" y="37"/>
                  </a:lnTo>
                  <a:lnTo>
                    <a:pt x="151" y="45"/>
                  </a:lnTo>
                  <a:lnTo>
                    <a:pt x="156" y="52"/>
                  </a:lnTo>
                  <a:lnTo>
                    <a:pt x="158" y="61"/>
                  </a:lnTo>
                  <a:lnTo>
                    <a:pt x="160" y="71"/>
                  </a:lnTo>
                  <a:lnTo>
                    <a:pt x="162" y="81"/>
                  </a:lnTo>
                  <a:lnTo>
                    <a:pt x="163" y="91"/>
                  </a:lnTo>
                  <a:lnTo>
                    <a:pt x="163" y="100"/>
                  </a:lnTo>
                  <a:lnTo>
                    <a:pt x="163" y="109"/>
                  </a:lnTo>
                  <a:lnTo>
                    <a:pt x="162" y="119"/>
                  </a:lnTo>
                  <a:lnTo>
                    <a:pt x="160" y="127"/>
                  </a:lnTo>
                  <a:lnTo>
                    <a:pt x="157" y="135"/>
                  </a:lnTo>
                  <a:lnTo>
                    <a:pt x="154" y="143"/>
                  </a:lnTo>
                  <a:lnTo>
                    <a:pt x="149" y="150"/>
                  </a:lnTo>
                  <a:lnTo>
                    <a:pt x="145" y="156"/>
                  </a:lnTo>
                  <a:lnTo>
                    <a:pt x="139" y="163"/>
                  </a:lnTo>
                  <a:lnTo>
                    <a:pt x="133" y="168"/>
                  </a:lnTo>
                  <a:lnTo>
                    <a:pt x="126" y="173"/>
                  </a:lnTo>
                  <a:lnTo>
                    <a:pt x="120" y="176"/>
                  </a:lnTo>
                  <a:lnTo>
                    <a:pt x="112" y="179"/>
                  </a:lnTo>
                  <a:lnTo>
                    <a:pt x="103" y="181"/>
                  </a:lnTo>
                  <a:lnTo>
                    <a:pt x="95" y="184"/>
                  </a:lnTo>
                  <a:close/>
                  <a:moveTo>
                    <a:pt x="91" y="158"/>
                  </a:moveTo>
                  <a:lnTo>
                    <a:pt x="97" y="157"/>
                  </a:lnTo>
                  <a:lnTo>
                    <a:pt x="102" y="155"/>
                  </a:lnTo>
                  <a:lnTo>
                    <a:pt x="107" y="153"/>
                  </a:lnTo>
                  <a:lnTo>
                    <a:pt x="111" y="151"/>
                  </a:lnTo>
                  <a:lnTo>
                    <a:pt x="115" y="147"/>
                  </a:lnTo>
                  <a:lnTo>
                    <a:pt x="119" y="144"/>
                  </a:lnTo>
                  <a:lnTo>
                    <a:pt x="122" y="140"/>
                  </a:lnTo>
                  <a:lnTo>
                    <a:pt x="125" y="135"/>
                  </a:lnTo>
                  <a:lnTo>
                    <a:pt x="127" y="130"/>
                  </a:lnTo>
                  <a:lnTo>
                    <a:pt x="130" y="125"/>
                  </a:lnTo>
                  <a:lnTo>
                    <a:pt x="132" y="119"/>
                  </a:lnTo>
                  <a:lnTo>
                    <a:pt x="133" y="112"/>
                  </a:lnTo>
                  <a:lnTo>
                    <a:pt x="133" y="99"/>
                  </a:lnTo>
                  <a:lnTo>
                    <a:pt x="132" y="85"/>
                  </a:lnTo>
                  <a:lnTo>
                    <a:pt x="130" y="71"/>
                  </a:lnTo>
                  <a:lnTo>
                    <a:pt x="125" y="58"/>
                  </a:lnTo>
                  <a:lnTo>
                    <a:pt x="122" y="52"/>
                  </a:lnTo>
                  <a:lnTo>
                    <a:pt x="119" y="48"/>
                  </a:lnTo>
                  <a:lnTo>
                    <a:pt x="115" y="42"/>
                  </a:lnTo>
                  <a:lnTo>
                    <a:pt x="112" y="38"/>
                  </a:lnTo>
                  <a:lnTo>
                    <a:pt x="108" y="35"/>
                  </a:lnTo>
                  <a:lnTo>
                    <a:pt x="103" y="32"/>
                  </a:lnTo>
                  <a:lnTo>
                    <a:pt x="99" y="29"/>
                  </a:lnTo>
                  <a:lnTo>
                    <a:pt x="95" y="27"/>
                  </a:lnTo>
                  <a:lnTo>
                    <a:pt x="89" y="26"/>
                  </a:lnTo>
                  <a:lnTo>
                    <a:pt x="84" y="25"/>
                  </a:lnTo>
                  <a:lnTo>
                    <a:pt x="78" y="25"/>
                  </a:lnTo>
                  <a:lnTo>
                    <a:pt x="73" y="26"/>
                  </a:lnTo>
                  <a:lnTo>
                    <a:pt x="67" y="27"/>
                  </a:lnTo>
                  <a:lnTo>
                    <a:pt x="62" y="28"/>
                  </a:lnTo>
                  <a:lnTo>
                    <a:pt x="57" y="30"/>
                  </a:lnTo>
                  <a:lnTo>
                    <a:pt x="53" y="33"/>
                  </a:lnTo>
                  <a:lnTo>
                    <a:pt x="49" y="36"/>
                  </a:lnTo>
                  <a:lnTo>
                    <a:pt x="45" y="40"/>
                  </a:lnTo>
                  <a:lnTo>
                    <a:pt x="42" y="44"/>
                  </a:lnTo>
                  <a:lnTo>
                    <a:pt x="39" y="49"/>
                  </a:lnTo>
                  <a:lnTo>
                    <a:pt x="37" y="53"/>
                  </a:lnTo>
                  <a:lnTo>
                    <a:pt x="34" y="59"/>
                  </a:lnTo>
                  <a:lnTo>
                    <a:pt x="33" y="65"/>
                  </a:lnTo>
                  <a:lnTo>
                    <a:pt x="32" y="71"/>
                  </a:lnTo>
                  <a:lnTo>
                    <a:pt x="31" y="84"/>
                  </a:lnTo>
                  <a:lnTo>
                    <a:pt x="32" y="99"/>
                  </a:lnTo>
                  <a:lnTo>
                    <a:pt x="35" y="114"/>
                  </a:lnTo>
                  <a:lnTo>
                    <a:pt x="40" y="126"/>
                  </a:lnTo>
                  <a:lnTo>
                    <a:pt x="42" y="131"/>
                  </a:lnTo>
                  <a:lnTo>
                    <a:pt x="45" y="137"/>
                  </a:lnTo>
                  <a:lnTo>
                    <a:pt x="49" y="141"/>
                  </a:lnTo>
                  <a:lnTo>
                    <a:pt x="52" y="145"/>
                  </a:lnTo>
                  <a:lnTo>
                    <a:pt x="56" y="149"/>
                  </a:lnTo>
                  <a:lnTo>
                    <a:pt x="61" y="152"/>
                  </a:lnTo>
                  <a:lnTo>
                    <a:pt x="65" y="155"/>
                  </a:lnTo>
                  <a:lnTo>
                    <a:pt x="70" y="156"/>
                  </a:lnTo>
                  <a:lnTo>
                    <a:pt x="75" y="157"/>
                  </a:lnTo>
                  <a:lnTo>
                    <a:pt x="80" y="158"/>
                  </a:lnTo>
                  <a:lnTo>
                    <a:pt x="86" y="158"/>
                  </a:lnTo>
                  <a:lnTo>
                    <a:pt x="91" y="158"/>
                  </a:lnTo>
                  <a:close/>
                </a:path>
              </a:pathLst>
            </a:custGeom>
            <a:solidFill>
              <a:srgbClr val="2C5882"/>
            </a:solidFill>
            <a:ln w="9525">
              <a:noFill/>
              <a:round/>
            </a:ln>
          </p:spPr>
          <p:txBody>
            <a:bodyPr/>
            <a:lstStyle/>
            <a:p>
              <a:endParaRPr lang="zh-CN" altLang="en-US"/>
            </a:p>
          </p:txBody>
        </p:sp>
        <p:sp>
          <p:nvSpPr>
            <p:cNvPr id="50216" name="Freeform 52"/>
            <p:cNvSpPr>
              <a:spLocks noEditPoints="1"/>
            </p:cNvSpPr>
            <p:nvPr/>
          </p:nvSpPr>
          <p:spPr bwMode="auto">
            <a:xfrm>
              <a:off x="748" y="1178"/>
              <a:ext cx="59" cy="88"/>
            </a:xfrm>
            <a:custGeom>
              <a:avLst/>
              <a:gdLst>
                <a:gd name="T0" fmla="*/ 0 w 176"/>
                <a:gd name="T1" fmla="*/ 0 h 264"/>
                <a:gd name="T2" fmla="*/ 0 w 176"/>
                <a:gd name="T3" fmla="*/ 0 h 264"/>
                <a:gd name="T4" fmla="*/ 0 w 176"/>
                <a:gd name="T5" fmla="*/ 0 h 264"/>
                <a:gd name="T6" fmla="*/ 0 w 176"/>
                <a:gd name="T7" fmla="*/ 0 h 264"/>
                <a:gd name="T8" fmla="*/ 0 w 176"/>
                <a:gd name="T9" fmla="*/ 0 h 264"/>
                <a:gd name="T10" fmla="*/ 0 w 176"/>
                <a:gd name="T11" fmla="*/ 0 h 264"/>
                <a:gd name="T12" fmla="*/ 0 w 176"/>
                <a:gd name="T13" fmla="*/ 0 h 264"/>
                <a:gd name="T14" fmla="*/ 0 w 176"/>
                <a:gd name="T15" fmla="*/ 0 h 264"/>
                <a:gd name="T16" fmla="*/ 0 w 176"/>
                <a:gd name="T17" fmla="*/ 0 h 264"/>
                <a:gd name="T18" fmla="*/ 0 w 176"/>
                <a:gd name="T19" fmla="*/ 0 h 264"/>
                <a:gd name="T20" fmla="*/ 0 w 176"/>
                <a:gd name="T21" fmla="*/ 0 h 264"/>
                <a:gd name="T22" fmla="*/ 0 w 176"/>
                <a:gd name="T23" fmla="*/ 0 h 264"/>
                <a:gd name="T24" fmla="*/ 0 w 176"/>
                <a:gd name="T25" fmla="*/ 0 h 264"/>
                <a:gd name="T26" fmla="*/ 0 w 176"/>
                <a:gd name="T27" fmla="*/ 0 h 264"/>
                <a:gd name="T28" fmla="*/ 0 w 176"/>
                <a:gd name="T29" fmla="*/ 0 h 264"/>
                <a:gd name="T30" fmla="*/ 0 w 176"/>
                <a:gd name="T31" fmla="*/ 0 h 264"/>
                <a:gd name="T32" fmla="*/ 0 w 176"/>
                <a:gd name="T33" fmla="*/ 0 h 264"/>
                <a:gd name="T34" fmla="*/ 0 w 176"/>
                <a:gd name="T35" fmla="*/ 0 h 264"/>
                <a:gd name="T36" fmla="*/ 0 w 176"/>
                <a:gd name="T37" fmla="*/ 0 h 264"/>
                <a:gd name="T38" fmla="*/ 0 w 176"/>
                <a:gd name="T39" fmla="*/ 0 h 264"/>
                <a:gd name="T40" fmla="*/ 0 w 176"/>
                <a:gd name="T41" fmla="*/ 0 h 264"/>
                <a:gd name="T42" fmla="*/ 0 w 176"/>
                <a:gd name="T43" fmla="*/ 0 h 264"/>
                <a:gd name="T44" fmla="*/ 0 w 176"/>
                <a:gd name="T45" fmla="*/ 0 h 264"/>
                <a:gd name="T46" fmla="*/ 0 w 176"/>
                <a:gd name="T47" fmla="*/ 0 h 264"/>
                <a:gd name="T48" fmla="*/ 0 w 176"/>
                <a:gd name="T49" fmla="*/ 0 h 264"/>
                <a:gd name="T50" fmla="*/ 0 w 176"/>
                <a:gd name="T51" fmla="*/ 0 h 264"/>
                <a:gd name="T52" fmla="*/ 0 w 176"/>
                <a:gd name="T53" fmla="*/ 0 h 264"/>
                <a:gd name="T54" fmla="*/ 0 w 176"/>
                <a:gd name="T55" fmla="*/ 0 h 264"/>
                <a:gd name="T56" fmla="*/ 0 w 176"/>
                <a:gd name="T57" fmla="*/ 0 h 264"/>
                <a:gd name="T58" fmla="*/ 0 w 176"/>
                <a:gd name="T59" fmla="*/ 0 h 264"/>
                <a:gd name="T60" fmla="*/ 0 w 176"/>
                <a:gd name="T61" fmla="*/ 0 h 264"/>
                <a:gd name="T62" fmla="*/ 0 w 176"/>
                <a:gd name="T63" fmla="*/ 0 h 264"/>
                <a:gd name="T64" fmla="*/ 0 w 176"/>
                <a:gd name="T65" fmla="*/ 0 h 264"/>
                <a:gd name="T66" fmla="*/ 0 w 176"/>
                <a:gd name="T67" fmla="*/ 0 h 264"/>
                <a:gd name="T68" fmla="*/ 0 w 176"/>
                <a:gd name="T69" fmla="*/ 0 h 264"/>
                <a:gd name="T70" fmla="*/ 0 w 176"/>
                <a:gd name="T71" fmla="*/ 0 h 264"/>
                <a:gd name="T72" fmla="*/ 0 w 176"/>
                <a:gd name="T73" fmla="*/ 0 h 264"/>
                <a:gd name="T74" fmla="*/ 0 w 176"/>
                <a:gd name="T75" fmla="*/ 0 h 264"/>
                <a:gd name="T76" fmla="*/ 0 w 176"/>
                <a:gd name="T77" fmla="*/ 0 h 264"/>
                <a:gd name="T78" fmla="*/ 0 w 176"/>
                <a:gd name="T79" fmla="*/ 0 h 264"/>
                <a:gd name="T80" fmla="*/ 0 w 176"/>
                <a:gd name="T81" fmla="*/ 0 h 264"/>
                <a:gd name="T82" fmla="*/ 0 w 176"/>
                <a:gd name="T83" fmla="*/ 0 h 264"/>
                <a:gd name="T84" fmla="*/ 0 w 176"/>
                <a:gd name="T85" fmla="*/ 0 h 264"/>
                <a:gd name="T86" fmla="*/ 0 w 176"/>
                <a:gd name="T87" fmla="*/ 0 h 264"/>
                <a:gd name="T88" fmla="*/ 0 w 176"/>
                <a:gd name="T89" fmla="*/ 0 h 264"/>
                <a:gd name="T90" fmla="*/ 0 w 176"/>
                <a:gd name="T91" fmla="*/ 0 h 264"/>
                <a:gd name="T92" fmla="*/ 0 w 176"/>
                <a:gd name="T93" fmla="*/ 0 h 264"/>
                <a:gd name="T94" fmla="*/ 0 w 176"/>
                <a:gd name="T95" fmla="*/ 0 h 264"/>
                <a:gd name="T96" fmla="*/ 0 w 176"/>
                <a:gd name="T97" fmla="*/ 0 h 264"/>
                <a:gd name="T98" fmla="*/ 0 w 176"/>
                <a:gd name="T99" fmla="*/ 0 h 264"/>
                <a:gd name="T100" fmla="*/ 0 w 176"/>
                <a:gd name="T101" fmla="*/ 0 h 264"/>
                <a:gd name="T102" fmla="*/ 0 w 176"/>
                <a:gd name="T103" fmla="*/ 0 h 264"/>
                <a:gd name="T104" fmla="*/ 0 w 176"/>
                <a:gd name="T105" fmla="*/ 0 h 2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6"/>
                <a:gd name="T160" fmla="*/ 0 h 264"/>
                <a:gd name="T161" fmla="*/ 176 w 176"/>
                <a:gd name="T162" fmla="*/ 264 h 2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6" h="264">
                  <a:moveTo>
                    <a:pt x="108" y="238"/>
                  </a:moveTo>
                  <a:lnTo>
                    <a:pt x="114" y="235"/>
                  </a:lnTo>
                  <a:lnTo>
                    <a:pt x="119" y="233"/>
                  </a:lnTo>
                  <a:lnTo>
                    <a:pt x="125" y="231"/>
                  </a:lnTo>
                  <a:lnTo>
                    <a:pt x="129" y="228"/>
                  </a:lnTo>
                  <a:lnTo>
                    <a:pt x="132" y="224"/>
                  </a:lnTo>
                  <a:lnTo>
                    <a:pt x="137" y="221"/>
                  </a:lnTo>
                  <a:lnTo>
                    <a:pt x="139" y="217"/>
                  </a:lnTo>
                  <a:lnTo>
                    <a:pt x="142" y="212"/>
                  </a:lnTo>
                  <a:lnTo>
                    <a:pt x="143" y="208"/>
                  </a:lnTo>
                  <a:lnTo>
                    <a:pt x="146" y="203"/>
                  </a:lnTo>
                  <a:lnTo>
                    <a:pt x="147" y="197"/>
                  </a:lnTo>
                  <a:lnTo>
                    <a:pt x="147" y="192"/>
                  </a:lnTo>
                  <a:lnTo>
                    <a:pt x="147" y="179"/>
                  </a:lnTo>
                  <a:lnTo>
                    <a:pt x="143" y="164"/>
                  </a:lnTo>
                  <a:lnTo>
                    <a:pt x="142" y="159"/>
                  </a:lnTo>
                  <a:lnTo>
                    <a:pt x="139" y="165"/>
                  </a:lnTo>
                  <a:lnTo>
                    <a:pt x="135" y="171"/>
                  </a:lnTo>
                  <a:lnTo>
                    <a:pt x="130" y="176"/>
                  </a:lnTo>
                  <a:lnTo>
                    <a:pt x="126" y="181"/>
                  </a:lnTo>
                  <a:lnTo>
                    <a:pt x="120" y="185"/>
                  </a:lnTo>
                  <a:lnTo>
                    <a:pt x="115" y="188"/>
                  </a:lnTo>
                  <a:lnTo>
                    <a:pt x="108" y="191"/>
                  </a:lnTo>
                  <a:lnTo>
                    <a:pt x="102" y="193"/>
                  </a:lnTo>
                  <a:lnTo>
                    <a:pt x="93" y="195"/>
                  </a:lnTo>
                  <a:lnTo>
                    <a:pt x="85" y="195"/>
                  </a:lnTo>
                  <a:lnTo>
                    <a:pt x="78" y="195"/>
                  </a:lnTo>
                  <a:lnTo>
                    <a:pt x="70" y="194"/>
                  </a:lnTo>
                  <a:lnTo>
                    <a:pt x="62" y="192"/>
                  </a:lnTo>
                  <a:lnTo>
                    <a:pt x="55" y="189"/>
                  </a:lnTo>
                  <a:lnTo>
                    <a:pt x="48" y="185"/>
                  </a:lnTo>
                  <a:lnTo>
                    <a:pt x="42" y="181"/>
                  </a:lnTo>
                  <a:lnTo>
                    <a:pt x="35" y="175"/>
                  </a:lnTo>
                  <a:lnTo>
                    <a:pt x="30" y="170"/>
                  </a:lnTo>
                  <a:lnTo>
                    <a:pt x="24" y="162"/>
                  </a:lnTo>
                  <a:lnTo>
                    <a:pt x="19" y="154"/>
                  </a:lnTo>
                  <a:lnTo>
                    <a:pt x="14" y="147"/>
                  </a:lnTo>
                  <a:lnTo>
                    <a:pt x="11" y="137"/>
                  </a:lnTo>
                  <a:lnTo>
                    <a:pt x="7" y="128"/>
                  </a:lnTo>
                  <a:lnTo>
                    <a:pt x="4" y="117"/>
                  </a:lnTo>
                  <a:lnTo>
                    <a:pt x="2" y="107"/>
                  </a:lnTo>
                  <a:lnTo>
                    <a:pt x="1" y="99"/>
                  </a:lnTo>
                  <a:lnTo>
                    <a:pt x="0" y="90"/>
                  </a:lnTo>
                  <a:lnTo>
                    <a:pt x="1" y="81"/>
                  </a:lnTo>
                  <a:lnTo>
                    <a:pt x="1" y="74"/>
                  </a:lnTo>
                  <a:lnTo>
                    <a:pt x="3" y="66"/>
                  </a:lnTo>
                  <a:lnTo>
                    <a:pt x="5" y="58"/>
                  </a:lnTo>
                  <a:lnTo>
                    <a:pt x="9" y="51"/>
                  </a:lnTo>
                  <a:lnTo>
                    <a:pt x="12" y="44"/>
                  </a:lnTo>
                  <a:lnTo>
                    <a:pt x="16" y="37"/>
                  </a:lnTo>
                  <a:lnTo>
                    <a:pt x="22" y="33"/>
                  </a:lnTo>
                  <a:lnTo>
                    <a:pt x="27" y="28"/>
                  </a:lnTo>
                  <a:lnTo>
                    <a:pt x="33" y="23"/>
                  </a:lnTo>
                  <a:lnTo>
                    <a:pt x="39" y="20"/>
                  </a:lnTo>
                  <a:lnTo>
                    <a:pt x="47" y="17"/>
                  </a:lnTo>
                  <a:lnTo>
                    <a:pt x="55" y="14"/>
                  </a:lnTo>
                  <a:lnTo>
                    <a:pt x="62" y="13"/>
                  </a:lnTo>
                  <a:lnTo>
                    <a:pt x="70" y="12"/>
                  </a:lnTo>
                  <a:lnTo>
                    <a:pt x="77" y="13"/>
                  </a:lnTo>
                  <a:lnTo>
                    <a:pt x="83" y="14"/>
                  </a:lnTo>
                  <a:lnTo>
                    <a:pt x="91" y="17"/>
                  </a:lnTo>
                  <a:lnTo>
                    <a:pt x="97" y="20"/>
                  </a:lnTo>
                  <a:lnTo>
                    <a:pt x="104" y="24"/>
                  </a:lnTo>
                  <a:lnTo>
                    <a:pt x="109" y="29"/>
                  </a:lnTo>
                  <a:lnTo>
                    <a:pt x="113" y="32"/>
                  </a:lnTo>
                  <a:lnTo>
                    <a:pt x="106" y="7"/>
                  </a:lnTo>
                  <a:lnTo>
                    <a:pt x="133" y="0"/>
                  </a:lnTo>
                  <a:lnTo>
                    <a:pt x="172" y="158"/>
                  </a:lnTo>
                  <a:lnTo>
                    <a:pt x="174" y="168"/>
                  </a:lnTo>
                  <a:lnTo>
                    <a:pt x="176" y="177"/>
                  </a:lnTo>
                  <a:lnTo>
                    <a:pt x="176" y="187"/>
                  </a:lnTo>
                  <a:lnTo>
                    <a:pt x="176" y="196"/>
                  </a:lnTo>
                  <a:lnTo>
                    <a:pt x="175" y="204"/>
                  </a:lnTo>
                  <a:lnTo>
                    <a:pt x="174" y="211"/>
                  </a:lnTo>
                  <a:lnTo>
                    <a:pt x="172" y="219"/>
                  </a:lnTo>
                  <a:lnTo>
                    <a:pt x="169" y="226"/>
                  </a:lnTo>
                  <a:lnTo>
                    <a:pt x="164" y="232"/>
                  </a:lnTo>
                  <a:lnTo>
                    <a:pt x="160" y="238"/>
                  </a:lnTo>
                  <a:lnTo>
                    <a:pt x="154" y="242"/>
                  </a:lnTo>
                  <a:lnTo>
                    <a:pt x="148" y="247"/>
                  </a:lnTo>
                  <a:lnTo>
                    <a:pt x="141" y="251"/>
                  </a:lnTo>
                  <a:lnTo>
                    <a:pt x="132" y="255"/>
                  </a:lnTo>
                  <a:lnTo>
                    <a:pt x="124" y="258"/>
                  </a:lnTo>
                  <a:lnTo>
                    <a:pt x="115" y="261"/>
                  </a:lnTo>
                  <a:lnTo>
                    <a:pt x="101" y="263"/>
                  </a:lnTo>
                  <a:lnTo>
                    <a:pt x="88" y="264"/>
                  </a:lnTo>
                  <a:lnTo>
                    <a:pt x="82" y="263"/>
                  </a:lnTo>
                  <a:lnTo>
                    <a:pt x="77" y="263"/>
                  </a:lnTo>
                  <a:lnTo>
                    <a:pt x="71" y="261"/>
                  </a:lnTo>
                  <a:lnTo>
                    <a:pt x="66" y="258"/>
                  </a:lnTo>
                  <a:lnTo>
                    <a:pt x="60" y="256"/>
                  </a:lnTo>
                  <a:lnTo>
                    <a:pt x="56" y="253"/>
                  </a:lnTo>
                  <a:lnTo>
                    <a:pt x="51" y="250"/>
                  </a:lnTo>
                  <a:lnTo>
                    <a:pt x="48" y="245"/>
                  </a:lnTo>
                  <a:lnTo>
                    <a:pt x="42" y="237"/>
                  </a:lnTo>
                  <a:lnTo>
                    <a:pt x="36" y="226"/>
                  </a:lnTo>
                  <a:lnTo>
                    <a:pt x="65" y="218"/>
                  </a:lnTo>
                  <a:lnTo>
                    <a:pt x="68" y="224"/>
                  </a:lnTo>
                  <a:lnTo>
                    <a:pt x="72" y="229"/>
                  </a:lnTo>
                  <a:lnTo>
                    <a:pt x="77" y="233"/>
                  </a:lnTo>
                  <a:lnTo>
                    <a:pt x="82" y="235"/>
                  </a:lnTo>
                  <a:lnTo>
                    <a:pt x="88" y="238"/>
                  </a:lnTo>
                  <a:lnTo>
                    <a:pt x="94" y="239"/>
                  </a:lnTo>
                  <a:lnTo>
                    <a:pt x="101" y="239"/>
                  </a:lnTo>
                  <a:lnTo>
                    <a:pt x="108" y="238"/>
                  </a:lnTo>
                  <a:close/>
                  <a:moveTo>
                    <a:pt x="66" y="40"/>
                  </a:moveTo>
                  <a:lnTo>
                    <a:pt x="59" y="41"/>
                  </a:lnTo>
                  <a:lnTo>
                    <a:pt x="55" y="43"/>
                  </a:lnTo>
                  <a:lnTo>
                    <a:pt x="49" y="46"/>
                  </a:lnTo>
                  <a:lnTo>
                    <a:pt x="46" y="48"/>
                  </a:lnTo>
                  <a:lnTo>
                    <a:pt x="42" y="52"/>
                  </a:lnTo>
                  <a:lnTo>
                    <a:pt x="38" y="55"/>
                  </a:lnTo>
                  <a:lnTo>
                    <a:pt x="36" y="59"/>
                  </a:lnTo>
                  <a:lnTo>
                    <a:pt x="34" y="64"/>
                  </a:lnTo>
                  <a:lnTo>
                    <a:pt x="33" y="68"/>
                  </a:lnTo>
                  <a:lnTo>
                    <a:pt x="32" y="74"/>
                  </a:lnTo>
                  <a:lnTo>
                    <a:pt x="31" y="79"/>
                  </a:lnTo>
                  <a:lnTo>
                    <a:pt x="31" y="86"/>
                  </a:lnTo>
                  <a:lnTo>
                    <a:pt x="32" y="99"/>
                  </a:lnTo>
                  <a:lnTo>
                    <a:pt x="35" y="114"/>
                  </a:lnTo>
                  <a:lnTo>
                    <a:pt x="39" y="129"/>
                  </a:lnTo>
                  <a:lnTo>
                    <a:pt x="45" y="141"/>
                  </a:lnTo>
                  <a:lnTo>
                    <a:pt x="48" y="147"/>
                  </a:lnTo>
                  <a:lnTo>
                    <a:pt x="51" y="151"/>
                  </a:lnTo>
                  <a:lnTo>
                    <a:pt x="55" y="156"/>
                  </a:lnTo>
                  <a:lnTo>
                    <a:pt x="59" y="159"/>
                  </a:lnTo>
                  <a:lnTo>
                    <a:pt x="63" y="162"/>
                  </a:lnTo>
                  <a:lnTo>
                    <a:pt x="68" y="165"/>
                  </a:lnTo>
                  <a:lnTo>
                    <a:pt x="72" y="168"/>
                  </a:lnTo>
                  <a:lnTo>
                    <a:pt x="77" y="169"/>
                  </a:lnTo>
                  <a:lnTo>
                    <a:pt x="81" y="169"/>
                  </a:lnTo>
                  <a:lnTo>
                    <a:pt x="86" y="170"/>
                  </a:lnTo>
                  <a:lnTo>
                    <a:pt x="92" y="169"/>
                  </a:lnTo>
                  <a:lnTo>
                    <a:pt x="97" y="168"/>
                  </a:lnTo>
                  <a:lnTo>
                    <a:pt x="106" y="164"/>
                  </a:lnTo>
                  <a:lnTo>
                    <a:pt x="115" y="159"/>
                  </a:lnTo>
                  <a:lnTo>
                    <a:pt x="118" y="157"/>
                  </a:lnTo>
                  <a:lnTo>
                    <a:pt x="121" y="152"/>
                  </a:lnTo>
                  <a:lnTo>
                    <a:pt x="124" y="149"/>
                  </a:lnTo>
                  <a:lnTo>
                    <a:pt x="127" y="144"/>
                  </a:lnTo>
                  <a:lnTo>
                    <a:pt x="130" y="135"/>
                  </a:lnTo>
                  <a:lnTo>
                    <a:pt x="131" y="124"/>
                  </a:lnTo>
                  <a:lnTo>
                    <a:pt x="131" y="112"/>
                  </a:lnTo>
                  <a:lnTo>
                    <a:pt x="129" y="100"/>
                  </a:lnTo>
                  <a:lnTo>
                    <a:pt x="124" y="83"/>
                  </a:lnTo>
                  <a:lnTo>
                    <a:pt x="118" y="69"/>
                  </a:lnTo>
                  <a:lnTo>
                    <a:pt x="115" y="64"/>
                  </a:lnTo>
                  <a:lnTo>
                    <a:pt x="112" y="58"/>
                  </a:lnTo>
                  <a:lnTo>
                    <a:pt x="108" y="53"/>
                  </a:lnTo>
                  <a:lnTo>
                    <a:pt x="104" y="49"/>
                  </a:lnTo>
                  <a:lnTo>
                    <a:pt x="100" y="45"/>
                  </a:lnTo>
                  <a:lnTo>
                    <a:pt x="96" y="43"/>
                  </a:lnTo>
                  <a:lnTo>
                    <a:pt x="91" y="41"/>
                  </a:lnTo>
                  <a:lnTo>
                    <a:pt x="86" y="39"/>
                  </a:lnTo>
                  <a:lnTo>
                    <a:pt x="81" y="39"/>
                  </a:lnTo>
                  <a:lnTo>
                    <a:pt x="77" y="39"/>
                  </a:lnTo>
                  <a:lnTo>
                    <a:pt x="71" y="39"/>
                  </a:lnTo>
                  <a:lnTo>
                    <a:pt x="66" y="40"/>
                  </a:lnTo>
                  <a:close/>
                </a:path>
              </a:pathLst>
            </a:custGeom>
            <a:solidFill>
              <a:srgbClr val="2C5882"/>
            </a:solidFill>
            <a:ln w="9525">
              <a:noFill/>
              <a:round/>
            </a:ln>
          </p:spPr>
          <p:txBody>
            <a:bodyPr/>
            <a:lstStyle/>
            <a:p>
              <a:endParaRPr lang="zh-CN" altLang="en-US"/>
            </a:p>
          </p:txBody>
        </p:sp>
        <p:sp>
          <p:nvSpPr>
            <p:cNvPr id="50217" name="Freeform 51"/>
            <p:cNvSpPr>
              <a:spLocks noEditPoints="1"/>
            </p:cNvSpPr>
            <p:nvPr/>
          </p:nvSpPr>
          <p:spPr bwMode="auto">
            <a:xfrm>
              <a:off x="804" y="1149"/>
              <a:ext cx="31" cy="80"/>
            </a:xfrm>
            <a:custGeom>
              <a:avLst/>
              <a:gdLst>
                <a:gd name="T0" fmla="*/ 0 w 94"/>
                <a:gd name="T1" fmla="*/ 0 h 238"/>
                <a:gd name="T2" fmla="*/ 0 w 94"/>
                <a:gd name="T3" fmla="*/ 0 h 238"/>
                <a:gd name="T4" fmla="*/ 0 w 94"/>
                <a:gd name="T5" fmla="*/ 0 h 238"/>
                <a:gd name="T6" fmla="*/ 0 w 94"/>
                <a:gd name="T7" fmla="*/ 0 h 238"/>
                <a:gd name="T8" fmla="*/ 0 w 94"/>
                <a:gd name="T9" fmla="*/ 0 h 238"/>
                <a:gd name="T10" fmla="*/ 0 w 94"/>
                <a:gd name="T11" fmla="*/ 0 h 238"/>
                <a:gd name="T12" fmla="*/ 0 w 94"/>
                <a:gd name="T13" fmla="*/ 0 h 238"/>
                <a:gd name="T14" fmla="*/ 0 w 94"/>
                <a:gd name="T15" fmla="*/ 0 h 238"/>
                <a:gd name="T16" fmla="*/ 0 w 94"/>
                <a:gd name="T17" fmla="*/ 0 h 238"/>
                <a:gd name="T18" fmla="*/ 0 w 94"/>
                <a:gd name="T19" fmla="*/ 0 h 238"/>
                <a:gd name="T20" fmla="*/ 0 w 94"/>
                <a:gd name="T21" fmla="*/ 0 h 238"/>
                <a:gd name="T22" fmla="*/ 0 w 94"/>
                <a:gd name="T23" fmla="*/ 0 h 2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4"/>
                <a:gd name="T37" fmla="*/ 0 h 238"/>
                <a:gd name="T38" fmla="*/ 94 w 94"/>
                <a:gd name="T39" fmla="*/ 238 h 2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4" h="238">
                  <a:moveTo>
                    <a:pt x="67" y="238"/>
                  </a:moveTo>
                  <a:lnTo>
                    <a:pt x="19" y="71"/>
                  </a:lnTo>
                  <a:lnTo>
                    <a:pt x="33" y="67"/>
                  </a:lnTo>
                  <a:lnTo>
                    <a:pt x="47" y="63"/>
                  </a:lnTo>
                  <a:lnTo>
                    <a:pt x="94" y="231"/>
                  </a:lnTo>
                  <a:lnTo>
                    <a:pt x="81" y="235"/>
                  </a:lnTo>
                  <a:lnTo>
                    <a:pt x="67" y="238"/>
                  </a:lnTo>
                  <a:close/>
                  <a:moveTo>
                    <a:pt x="0" y="9"/>
                  </a:moveTo>
                  <a:lnTo>
                    <a:pt x="30" y="0"/>
                  </a:lnTo>
                  <a:lnTo>
                    <a:pt x="39" y="32"/>
                  </a:lnTo>
                  <a:lnTo>
                    <a:pt x="10" y="40"/>
                  </a:lnTo>
                  <a:lnTo>
                    <a:pt x="0" y="9"/>
                  </a:lnTo>
                  <a:close/>
                </a:path>
              </a:pathLst>
            </a:custGeom>
            <a:solidFill>
              <a:srgbClr val="2C5882"/>
            </a:solidFill>
            <a:ln w="9525">
              <a:noFill/>
              <a:round/>
            </a:ln>
          </p:spPr>
          <p:txBody>
            <a:bodyPr/>
            <a:lstStyle/>
            <a:p>
              <a:endParaRPr lang="zh-CN" altLang="en-US"/>
            </a:p>
          </p:txBody>
        </p:sp>
        <p:sp>
          <p:nvSpPr>
            <p:cNvPr id="50218" name="Freeform 50"/>
            <p:cNvSpPr/>
            <p:nvPr/>
          </p:nvSpPr>
          <p:spPr bwMode="auto">
            <a:xfrm>
              <a:off x="838" y="1154"/>
              <a:ext cx="53" cy="62"/>
            </a:xfrm>
            <a:custGeom>
              <a:avLst/>
              <a:gdLst>
                <a:gd name="T0" fmla="*/ 0 w 160"/>
                <a:gd name="T1" fmla="*/ 0 h 185"/>
                <a:gd name="T2" fmla="*/ 0 w 160"/>
                <a:gd name="T3" fmla="*/ 0 h 185"/>
                <a:gd name="T4" fmla="*/ 0 w 160"/>
                <a:gd name="T5" fmla="*/ 0 h 185"/>
                <a:gd name="T6" fmla="*/ 0 w 160"/>
                <a:gd name="T7" fmla="*/ 0 h 185"/>
                <a:gd name="T8" fmla="*/ 0 w 160"/>
                <a:gd name="T9" fmla="*/ 0 h 185"/>
                <a:gd name="T10" fmla="*/ 0 w 160"/>
                <a:gd name="T11" fmla="*/ 0 h 185"/>
                <a:gd name="T12" fmla="*/ 0 w 160"/>
                <a:gd name="T13" fmla="*/ 0 h 185"/>
                <a:gd name="T14" fmla="*/ 0 w 160"/>
                <a:gd name="T15" fmla="*/ 0 h 185"/>
                <a:gd name="T16" fmla="*/ 0 w 160"/>
                <a:gd name="T17" fmla="*/ 0 h 185"/>
                <a:gd name="T18" fmla="*/ 0 w 160"/>
                <a:gd name="T19" fmla="*/ 0 h 185"/>
                <a:gd name="T20" fmla="*/ 0 w 160"/>
                <a:gd name="T21" fmla="*/ 0 h 185"/>
                <a:gd name="T22" fmla="*/ 0 w 160"/>
                <a:gd name="T23" fmla="*/ 0 h 185"/>
                <a:gd name="T24" fmla="*/ 0 w 160"/>
                <a:gd name="T25" fmla="*/ 0 h 185"/>
                <a:gd name="T26" fmla="*/ 0 w 160"/>
                <a:gd name="T27" fmla="*/ 0 h 185"/>
                <a:gd name="T28" fmla="*/ 0 w 160"/>
                <a:gd name="T29" fmla="*/ 0 h 185"/>
                <a:gd name="T30" fmla="*/ 0 w 160"/>
                <a:gd name="T31" fmla="*/ 0 h 185"/>
                <a:gd name="T32" fmla="*/ 0 w 160"/>
                <a:gd name="T33" fmla="*/ 0 h 185"/>
                <a:gd name="T34" fmla="*/ 0 w 160"/>
                <a:gd name="T35" fmla="*/ 0 h 185"/>
                <a:gd name="T36" fmla="*/ 0 w 160"/>
                <a:gd name="T37" fmla="*/ 0 h 185"/>
                <a:gd name="T38" fmla="*/ 0 w 160"/>
                <a:gd name="T39" fmla="*/ 0 h 185"/>
                <a:gd name="T40" fmla="*/ 0 w 160"/>
                <a:gd name="T41" fmla="*/ 0 h 185"/>
                <a:gd name="T42" fmla="*/ 0 w 160"/>
                <a:gd name="T43" fmla="*/ 0 h 185"/>
                <a:gd name="T44" fmla="*/ 0 w 160"/>
                <a:gd name="T45" fmla="*/ 0 h 185"/>
                <a:gd name="T46" fmla="*/ 0 w 160"/>
                <a:gd name="T47" fmla="*/ 0 h 185"/>
                <a:gd name="T48" fmla="*/ 0 w 160"/>
                <a:gd name="T49" fmla="*/ 0 h 185"/>
                <a:gd name="T50" fmla="*/ 0 w 160"/>
                <a:gd name="T51" fmla="*/ 0 h 185"/>
                <a:gd name="T52" fmla="*/ 0 w 160"/>
                <a:gd name="T53" fmla="*/ 0 h 185"/>
                <a:gd name="T54" fmla="*/ 0 w 160"/>
                <a:gd name="T55" fmla="*/ 0 h 185"/>
                <a:gd name="T56" fmla="*/ 0 w 160"/>
                <a:gd name="T57" fmla="*/ 0 h 185"/>
                <a:gd name="T58" fmla="*/ 0 w 160"/>
                <a:gd name="T59" fmla="*/ 0 h 185"/>
                <a:gd name="T60" fmla="*/ 0 w 160"/>
                <a:gd name="T61" fmla="*/ 0 h 185"/>
                <a:gd name="T62" fmla="*/ 0 w 160"/>
                <a:gd name="T63" fmla="*/ 0 h 185"/>
                <a:gd name="T64" fmla="*/ 0 w 160"/>
                <a:gd name="T65" fmla="*/ 0 h 185"/>
                <a:gd name="T66" fmla="*/ 0 w 160"/>
                <a:gd name="T67" fmla="*/ 0 h 185"/>
                <a:gd name="T68" fmla="*/ 0 w 160"/>
                <a:gd name="T69" fmla="*/ 0 h 185"/>
                <a:gd name="T70" fmla="*/ 0 w 160"/>
                <a:gd name="T71" fmla="*/ 0 h 185"/>
                <a:gd name="T72" fmla="*/ 0 w 160"/>
                <a:gd name="T73" fmla="*/ 0 h 185"/>
                <a:gd name="T74" fmla="*/ 0 w 160"/>
                <a:gd name="T75" fmla="*/ 0 h 185"/>
                <a:gd name="T76" fmla="*/ 0 w 160"/>
                <a:gd name="T77" fmla="*/ 0 h 185"/>
                <a:gd name="T78" fmla="*/ 0 w 160"/>
                <a:gd name="T79" fmla="*/ 0 h 185"/>
                <a:gd name="T80" fmla="*/ 0 w 160"/>
                <a:gd name="T81" fmla="*/ 0 h 185"/>
                <a:gd name="T82" fmla="*/ 0 w 160"/>
                <a:gd name="T83" fmla="*/ 0 h 185"/>
                <a:gd name="T84" fmla="*/ 0 w 160"/>
                <a:gd name="T85" fmla="*/ 0 h 185"/>
                <a:gd name="T86" fmla="*/ 0 w 160"/>
                <a:gd name="T87" fmla="*/ 0 h 185"/>
                <a:gd name="T88" fmla="*/ 0 w 160"/>
                <a:gd name="T89" fmla="*/ 0 h 185"/>
                <a:gd name="T90" fmla="*/ 0 w 160"/>
                <a:gd name="T91" fmla="*/ 0 h 185"/>
                <a:gd name="T92" fmla="*/ 0 w 160"/>
                <a:gd name="T93" fmla="*/ 0 h 185"/>
                <a:gd name="T94" fmla="*/ 0 w 160"/>
                <a:gd name="T95" fmla="*/ 0 h 185"/>
                <a:gd name="T96" fmla="*/ 0 w 160"/>
                <a:gd name="T97" fmla="*/ 0 h 185"/>
                <a:gd name="T98" fmla="*/ 0 w 160"/>
                <a:gd name="T99" fmla="*/ 0 h 185"/>
                <a:gd name="T100" fmla="*/ 0 w 160"/>
                <a:gd name="T101" fmla="*/ 0 h 185"/>
                <a:gd name="T102" fmla="*/ 0 w 160"/>
                <a:gd name="T103" fmla="*/ 0 h 185"/>
                <a:gd name="T104" fmla="*/ 0 w 160"/>
                <a:gd name="T105" fmla="*/ 0 h 185"/>
                <a:gd name="T106" fmla="*/ 0 w 160"/>
                <a:gd name="T107" fmla="*/ 0 h 185"/>
                <a:gd name="T108" fmla="*/ 0 w 160"/>
                <a:gd name="T109" fmla="*/ 0 h 18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60"/>
                <a:gd name="T166" fmla="*/ 0 h 185"/>
                <a:gd name="T167" fmla="*/ 160 w 160"/>
                <a:gd name="T168" fmla="*/ 185 h 18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60" h="185">
                  <a:moveTo>
                    <a:pt x="157" y="89"/>
                  </a:moveTo>
                  <a:lnTo>
                    <a:pt x="159" y="96"/>
                  </a:lnTo>
                  <a:lnTo>
                    <a:pt x="160" y="104"/>
                  </a:lnTo>
                  <a:lnTo>
                    <a:pt x="160" y="112"/>
                  </a:lnTo>
                  <a:lnTo>
                    <a:pt x="160" y="118"/>
                  </a:lnTo>
                  <a:lnTo>
                    <a:pt x="159" y="126"/>
                  </a:lnTo>
                  <a:lnTo>
                    <a:pt x="158" y="133"/>
                  </a:lnTo>
                  <a:lnTo>
                    <a:pt x="157" y="138"/>
                  </a:lnTo>
                  <a:lnTo>
                    <a:pt x="153" y="145"/>
                  </a:lnTo>
                  <a:lnTo>
                    <a:pt x="151" y="150"/>
                  </a:lnTo>
                  <a:lnTo>
                    <a:pt x="147" y="154"/>
                  </a:lnTo>
                  <a:lnTo>
                    <a:pt x="143" y="160"/>
                  </a:lnTo>
                  <a:lnTo>
                    <a:pt x="138" y="164"/>
                  </a:lnTo>
                  <a:lnTo>
                    <a:pt x="132" y="169"/>
                  </a:lnTo>
                  <a:lnTo>
                    <a:pt x="127" y="172"/>
                  </a:lnTo>
                  <a:lnTo>
                    <a:pt x="120" y="175"/>
                  </a:lnTo>
                  <a:lnTo>
                    <a:pt x="114" y="179"/>
                  </a:lnTo>
                  <a:lnTo>
                    <a:pt x="106" y="182"/>
                  </a:lnTo>
                  <a:lnTo>
                    <a:pt x="99" y="184"/>
                  </a:lnTo>
                  <a:lnTo>
                    <a:pt x="90" y="184"/>
                  </a:lnTo>
                  <a:lnTo>
                    <a:pt x="82" y="185"/>
                  </a:lnTo>
                  <a:lnTo>
                    <a:pt x="76" y="184"/>
                  </a:lnTo>
                  <a:lnTo>
                    <a:pt x="68" y="182"/>
                  </a:lnTo>
                  <a:lnTo>
                    <a:pt x="60" y="180"/>
                  </a:lnTo>
                  <a:lnTo>
                    <a:pt x="54" y="176"/>
                  </a:lnTo>
                  <a:lnTo>
                    <a:pt x="46" y="172"/>
                  </a:lnTo>
                  <a:lnTo>
                    <a:pt x="39" y="168"/>
                  </a:lnTo>
                  <a:lnTo>
                    <a:pt x="34" y="161"/>
                  </a:lnTo>
                  <a:lnTo>
                    <a:pt x="27" y="154"/>
                  </a:lnTo>
                  <a:lnTo>
                    <a:pt x="23" y="148"/>
                  </a:lnTo>
                  <a:lnTo>
                    <a:pt x="18" y="140"/>
                  </a:lnTo>
                  <a:lnTo>
                    <a:pt x="13" y="131"/>
                  </a:lnTo>
                  <a:lnTo>
                    <a:pt x="9" y="122"/>
                  </a:lnTo>
                  <a:lnTo>
                    <a:pt x="6" y="112"/>
                  </a:lnTo>
                  <a:lnTo>
                    <a:pt x="2" y="103"/>
                  </a:lnTo>
                  <a:lnTo>
                    <a:pt x="1" y="93"/>
                  </a:lnTo>
                  <a:lnTo>
                    <a:pt x="0" y="84"/>
                  </a:lnTo>
                  <a:lnTo>
                    <a:pt x="0" y="76"/>
                  </a:lnTo>
                  <a:lnTo>
                    <a:pt x="0" y="67"/>
                  </a:lnTo>
                  <a:lnTo>
                    <a:pt x="1" y="59"/>
                  </a:lnTo>
                  <a:lnTo>
                    <a:pt x="3" y="52"/>
                  </a:lnTo>
                  <a:lnTo>
                    <a:pt x="7" y="44"/>
                  </a:lnTo>
                  <a:lnTo>
                    <a:pt x="10" y="37"/>
                  </a:lnTo>
                  <a:lnTo>
                    <a:pt x="15" y="31"/>
                  </a:lnTo>
                  <a:lnTo>
                    <a:pt x="20" y="24"/>
                  </a:lnTo>
                  <a:lnTo>
                    <a:pt x="26" y="19"/>
                  </a:lnTo>
                  <a:lnTo>
                    <a:pt x="33" y="14"/>
                  </a:lnTo>
                  <a:lnTo>
                    <a:pt x="39" y="10"/>
                  </a:lnTo>
                  <a:lnTo>
                    <a:pt x="48" y="7"/>
                  </a:lnTo>
                  <a:lnTo>
                    <a:pt x="55" y="5"/>
                  </a:lnTo>
                  <a:lnTo>
                    <a:pt x="62" y="2"/>
                  </a:lnTo>
                  <a:lnTo>
                    <a:pt x="69" y="1"/>
                  </a:lnTo>
                  <a:lnTo>
                    <a:pt x="76" y="0"/>
                  </a:lnTo>
                  <a:lnTo>
                    <a:pt x="82" y="0"/>
                  </a:lnTo>
                  <a:lnTo>
                    <a:pt x="89" y="0"/>
                  </a:lnTo>
                  <a:lnTo>
                    <a:pt x="95" y="2"/>
                  </a:lnTo>
                  <a:lnTo>
                    <a:pt x="101" y="4"/>
                  </a:lnTo>
                  <a:lnTo>
                    <a:pt x="106" y="7"/>
                  </a:lnTo>
                  <a:lnTo>
                    <a:pt x="112" y="10"/>
                  </a:lnTo>
                  <a:lnTo>
                    <a:pt x="117" y="13"/>
                  </a:lnTo>
                  <a:lnTo>
                    <a:pt x="122" y="18"/>
                  </a:lnTo>
                  <a:lnTo>
                    <a:pt x="126" y="22"/>
                  </a:lnTo>
                  <a:lnTo>
                    <a:pt x="130" y="28"/>
                  </a:lnTo>
                  <a:lnTo>
                    <a:pt x="134" y="34"/>
                  </a:lnTo>
                  <a:lnTo>
                    <a:pt x="137" y="41"/>
                  </a:lnTo>
                  <a:lnTo>
                    <a:pt x="111" y="51"/>
                  </a:lnTo>
                  <a:lnTo>
                    <a:pt x="106" y="43"/>
                  </a:lnTo>
                  <a:lnTo>
                    <a:pt x="101" y="37"/>
                  </a:lnTo>
                  <a:lnTo>
                    <a:pt x="95" y="32"/>
                  </a:lnTo>
                  <a:lnTo>
                    <a:pt x="88" y="29"/>
                  </a:lnTo>
                  <a:lnTo>
                    <a:pt x="81" y="26"/>
                  </a:lnTo>
                  <a:lnTo>
                    <a:pt x="73" y="26"/>
                  </a:lnTo>
                  <a:lnTo>
                    <a:pt x="65" y="28"/>
                  </a:lnTo>
                  <a:lnTo>
                    <a:pt x="56" y="31"/>
                  </a:lnTo>
                  <a:lnTo>
                    <a:pt x="51" y="33"/>
                  </a:lnTo>
                  <a:lnTo>
                    <a:pt x="47" y="35"/>
                  </a:lnTo>
                  <a:lnTo>
                    <a:pt x="43" y="39"/>
                  </a:lnTo>
                  <a:lnTo>
                    <a:pt x="39" y="42"/>
                  </a:lnTo>
                  <a:lnTo>
                    <a:pt x="36" y="46"/>
                  </a:lnTo>
                  <a:lnTo>
                    <a:pt x="34" y="51"/>
                  </a:lnTo>
                  <a:lnTo>
                    <a:pt x="32" y="55"/>
                  </a:lnTo>
                  <a:lnTo>
                    <a:pt x="31" y="60"/>
                  </a:lnTo>
                  <a:lnTo>
                    <a:pt x="30" y="66"/>
                  </a:lnTo>
                  <a:lnTo>
                    <a:pt x="30" y="71"/>
                  </a:lnTo>
                  <a:lnTo>
                    <a:pt x="30" y="77"/>
                  </a:lnTo>
                  <a:lnTo>
                    <a:pt x="30" y="83"/>
                  </a:lnTo>
                  <a:lnTo>
                    <a:pt x="33" y="96"/>
                  </a:lnTo>
                  <a:lnTo>
                    <a:pt x="37" y="111"/>
                  </a:lnTo>
                  <a:lnTo>
                    <a:pt x="44" y="125"/>
                  </a:lnTo>
                  <a:lnTo>
                    <a:pt x="51" y="136"/>
                  </a:lnTo>
                  <a:lnTo>
                    <a:pt x="55" y="141"/>
                  </a:lnTo>
                  <a:lnTo>
                    <a:pt x="59" y="146"/>
                  </a:lnTo>
                  <a:lnTo>
                    <a:pt x="62" y="149"/>
                  </a:lnTo>
                  <a:lnTo>
                    <a:pt x="67" y="152"/>
                  </a:lnTo>
                  <a:lnTo>
                    <a:pt x="71" y="154"/>
                  </a:lnTo>
                  <a:lnTo>
                    <a:pt x="76" y="157"/>
                  </a:lnTo>
                  <a:lnTo>
                    <a:pt x="80" y="158"/>
                  </a:lnTo>
                  <a:lnTo>
                    <a:pt x="85" y="159"/>
                  </a:lnTo>
                  <a:lnTo>
                    <a:pt x="90" y="159"/>
                  </a:lnTo>
                  <a:lnTo>
                    <a:pt x="95" y="158"/>
                  </a:lnTo>
                  <a:lnTo>
                    <a:pt x="101" y="157"/>
                  </a:lnTo>
                  <a:lnTo>
                    <a:pt x="105" y="154"/>
                  </a:lnTo>
                  <a:lnTo>
                    <a:pt x="113" y="151"/>
                  </a:lnTo>
                  <a:lnTo>
                    <a:pt x="119" y="147"/>
                  </a:lnTo>
                  <a:lnTo>
                    <a:pt x="124" y="141"/>
                  </a:lnTo>
                  <a:lnTo>
                    <a:pt x="128" y="134"/>
                  </a:lnTo>
                  <a:lnTo>
                    <a:pt x="130" y="126"/>
                  </a:lnTo>
                  <a:lnTo>
                    <a:pt x="131" y="118"/>
                  </a:lnTo>
                  <a:lnTo>
                    <a:pt x="131" y="110"/>
                  </a:lnTo>
                  <a:lnTo>
                    <a:pt x="130" y="100"/>
                  </a:lnTo>
                  <a:lnTo>
                    <a:pt x="157" y="89"/>
                  </a:lnTo>
                  <a:close/>
                </a:path>
              </a:pathLst>
            </a:custGeom>
            <a:solidFill>
              <a:srgbClr val="2C5882"/>
            </a:solidFill>
            <a:ln w="9525">
              <a:noFill/>
              <a:round/>
            </a:ln>
          </p:spPr>
          <p:txBody>
            <a:bodyPr/>
            <a:lstStyle/>
            <a:p>
              <a:endParaRPr lang="zh-CN" altLang="en-US"/>
            </a:p>
          </p:txBody>
        </p:sp>
        <p:sp>
          <p:nvSpPr>
            <p:cNvPr id="50219" name="Freeform 49"/>
            <p:cNvSpPr>
              <a:spLocks noEditPoints="1"/>
            </p:cNvSpPr>
            <p:nvPr/>
          </p:nvSpPr>
          <p:spPr bwMode="auto">
            <a:xfrm>
              <a:off x="891" y="1129"/>
              <a:ext cx="67" cy="64"/>
            </a:xfrm>
            <a:custGeom>
              <a:avLst/>
              <a:gdLst>
                <a:gd name="T0" fmla="*/ 0 w 202"/>
                <a:gd name="T1" fmla="*/ 0 h 194"/>
                <a:gd name="T2" fmla="*/ 0 w 202"/>
                <a:gd name="T3" fmla="*/ 0 h 194"/>
                <a:gd name="T4" fmla="*/ 0 w 202"/>
                <a:gd name="T5" fmla="*/ 0 h 194"/>
                <a:gd name="T6" fmla="*/ 0 w 202"/>
                <a:gd name="T7" fmla="*/ 0 h 194"/>
                <a:gd name="T8" fmla="*/ 0 w 202"/>
                <a:gd name="T9" fmla="*/ 0 h 194"/>
                <a:gd name="T10" fmla="*/ 0 w 202"/>
                <a:gd name="T11" fmla="*/ 0 h 194"/>
                <a:gd name="T12" fmla="*/ 0 w 202"/>
                <a:gd name="T13" fmla="*/ 0 h 194"/>
                <a:gd name="T14" fmla="*/ 0 w 202"/>
                <a:gd name="T15" fmla="*/ 0 h 194"/>
                <a:gd name="T16" fmla="*/ 0 w 202"/>
                <a:gd name="T17" fmla="*/ 0 h 194"/>
                <a:gd name="T18" fmla="*/ 0 w 202"/>
                <a:gd name="T19" fmla="*/ 0 h 194"/>
                <a:gd name="T20" fmla="*/ 0 w 202"/>
                <a:gd name="T21" fmla="*/ 0 h 194"/>
                <a:gd name="T22" fmla="*/ 0 w 202"/>
                <a:gd name="T23" fmla="*/ 0 h 194"/>
                <a:gd name="T24" fmla="*/ 0 w 202"/>
                <a:gd name="T25" fmla="*/ 0 h 194"/>
                <a:gd name="T26" fmla="*/ 0 w 202"/>
                <a:gd name="T27" fmla="*/ 0 h 194"/>
                <a:gd name="T28" fmla="*/ 0 w 202"/>
                <a:gd name="T29" fmla="*/ 0 h 194"/>
                <a:gd name="T30" fmla="*/ 0 w 202"/>
                <a:gd name="T31" fmla="*/ 0 h 194"/>
                <a:gd name="T32" fmla="*/ 0 w 202"/>
                <a:gd name="T33" fmla="*/ 0 h 194"/>
                <a:gd name="T34" fmla="*/ 0 w 202"/>
                <a:gd name="T35" fmla="*/ 0 h 194"/>
                <a:gd name="T36" fmla="*/ 0 w 202"/>
                <a:gd name="T37" fmla="*/ 0 h 194"/>
                <a:gd name="T38" fmla="*/ 0 w 202"/>
                <a:gd name="T39" fmla="*/ 0 h 194"/>
                <a:gd name="T40" fmla="*/ 0 w 202"/>
                <a:gd name="T41" fmla="*/ 0 h 194"/>
                <a:gd name="T42" fmla="*/ 0 w 202"/>
                <a:gd name="T43" fmla="*/ 0 h 194"/>
                <a:gd name="T44" fmla="*/ 0 w 202"/>
                <a:gd name="T45" fmla="*/ 0 h 194"/>
                <a:gd name="T46" fmla="*/ 0 w 202"/>
                <a:gd name="T47" fmla="*/ 0 h 194"/>
                <a:gd name="T48" fmla="*/ 0 w 202"/>
                <a:gd name="T49" fmla="*/ 0 h 194"/>
                <a:gd name="T50" fmla="*/ 0 w 202"/>
                <a:gd name="T51" fmla="*/ 0 h 194"/>
                <a:gd name="T52" fmla="*/ 0 w 202"/>
                <a:gd name="T53" fmla="*/ 0 h 194"/>
                <a:gd name="T54" fmla="*/ 0 w 202"/>
                <a:gd name="T55" fmla="*/ 0 h 194"/>
                <a:gd name="T56" fmla="*/ 0 w 202"/>
                <a:gd name="T57" fmla="*/ 0 h 194"/>
                <a:gd name="T58" fmla="*/ 0 w 202"/>
                <a:gd name="T59" fmla="*/ 0 h 194"/>
                <a:gd name="T60" fmla="*/ 0 w 202"/>
                <a:gd name="T61" fmla="*/ 0 h 194"/>
                <a:gd name="T62" fmla="*/ 0 w 202"/>
                <a:gd name="T63" fmla="*/ 0 h 194"/>
                <a:gd name="T64" fmla="*/ 0 w 202"/>
                <a:gd name="T65" fmla="*/ 0 h 194"/>
                <a:gd name="T66" fmla="*/ 0 w 202"/>
                <a:gd name="T67" fmla="*/ 0 h 194"/>
                <a:gd name="T68" fmla="*/ 0 w 202"/>
                <a:gd name="T69" fmla="*/ 0 h 194"/>
                <a:gd name="T70" fmla="*/ 0 w 202"/>
                <a:gd name="T71" fmla="*/ 0 h 194"/>
                <a:gd name="T72" fmla="*/ 0 w 202"/>
                <a:gd name="T73" fmla="*/ 0 h 194"/>
                <a:gd name="T74" fmla="*/ 0 w 202"/>
                <a:gd name="T75" fmla="*/ 0 h 194"/>
                <a:gd name="T76" fmla="*/ 0 w 202"/>
                <a:gd name="T77" fmla="*/ 0 h 194"/>
                <a:gd name="T78" fmla="*/ 0 w 202"/>
                <a:gd name="T79" fmla="*/ 0 h 194"/>
                <a:gd name="T80" fmla="*/ 0 w 202"/>
                <a:gd name="T81" fmla="*/ 0 h 194"/>
                <a:gd name="T82" fmla="*/ 0 w 202"/>
                <a:gd name="T83" fmla="*/ 0 h 194"/>
                <a:gd name="T84" fmla="*/ 0 w 202"/>
                <a:gd name="T85" fmla="*/ 0 h 194"/>
                <a:gd name="T86" fmla="*/ 0 w 202"/>
                <a:gd name="T87" fmla="*/ 0 h 194"/>
                <a:gd name="T88" fmla="*/ 0 w 202"/>
                <a:gd name="T89" fmla="*/ 0 h 1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2"/>
                <a:gd name="T136" fmla="*/ 0 h 194"/>
                <a:gd name="T137" fmla="*/ 202 w 202"/>
                <a:gd name="T138" fmla="*/ 194 h 1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2" h="194">
                  <a:moveTo>
                    <a:pt x="107" y="186"/>
                  </a:moveTo>
                  <a:lnTo>
                    <a:pt x="96" y="191"/>
                  </a:lnTo>
                  <a:lnTo>
                    <a:pt x="85" y="193"/>
                  </a:lnTo>
                  <a:lnTo>
                    <a:pt x="75" y="194"/>
                  </a:lnTo>
                  <a:lnTo>
                    <a:pt x="65" y="193"/>
                  </a:lnTo>
                  <a:lnTo>
                    <a:pt x="60" y="191"/>
                  </a:lnTo>
                  <a:lnTo>
                    <a:pt x="55" y="189"/>
                  </a:lnTo>
                  <a:lnTo>
                    <a:pt x="51" y="187"/>
                  </a:lnTo>
                  <a:lnTo>
                    <a:pt x="48" y="183"/>
                  </a:lnTo>
                  <a:lnTo>
                    <a:pt x="40" y="177"/>
                  </a:lnTo>
                  <a:lnTo>
                    <a:pt x="35" y="167"/>
                  </a:lnTo>
                  <a:lnTo>
                    <a:pt x="30" y="157"/>
                  </a:lnTo>
                  <a:lnTo>
                    <a:pt x="28" y="147"/>
                  </a:lnTo>
                  <a:lnTo>
                    <a:pt x="27" y="137"/>
                  </a:lnTo>
                  <a:lnTo>
                    <a:pt x="29" y="128"/>
                  </a:lnTo>
                  <a:lnTo>
                    <a:pt x="34" y="119"/>
                  </a:lnTo>
                  <a:lnTo>
                    <a:pt x="39" y="109"/>
                  </a:lnTo>
                  <a:lnTo>
                    <a:pt x="48" y="101"/>
                  </a:lnTo>
                  <a:lnTo>
                    <a:pt x="58" y="93"/>
                  </a:lnTo>
                  <a:lnTo>
                    <a:pt x="91" y="70"/>
                  </a:lnTo>
                  <a:lnTo>
                    <a:pt x="95" y="67"/>
                  </a:lnTo>
                  <a:lnTo>
                    <a:pt x="98" y="64"/>
                  </a:lnTo>
                  <a:lnTo>
                    <a:pt x="101" y="60"/>
                  </a:lnTo>
                  <a:lnTo>
                    <a:pt x="104" y="54"/>
                  </a:lnTo>
                  <a:lnTo>
                    <a:pt x="103" y="49"/>
                  </a:lnTo>
                  <a:lnTo>
                    <a:pt x="100" y="43"/>
                  </a:lnTo>
                  <a:lnTo>
                    <a:pt x="100" y="42"/>
                  </a:lnTo>
                  <a:lnTo>
                    <a:pt x="96" y="37"/>
                  </a:lnTo>
                  <a:lnTo>
                    <a:pt x="92" y="32"/>
                  </a:lnTo>
                  <a:lnTo>
                    <a:pt x="86" y="29"/>
                  </a:lnTo>
                  <a:lnTo>
                    <a:pt x="81" y="28"/>
                  </a:lnTo>
                  <a:lnTo>
                    <a:pt x="74" y="28"/>
                  </a:lnTo>
                  <a:lnTo>
                    <a:pt x="66" y="28"/>
                  </a:lnTo>
                  <a:lnTo>
                    <a:pt x="59" y="31"/>
                  </a:lnTo>
                  <a:lnTo>
                    <a:pt x="51" y="35"/>
                  </a:lnTo>
                  <a:lnTo>
                    <a:pt x="43" y="39"/>
                  </a:lnTo>
                  <a:lnTo>
                    <a:pt x="37" y="44"/>
                  </a:lnTo>
                  <a:lnTo>
                    <a:pt x="33" y="50"/>
                  </a:lnTo>
                  <a:lnTo>
                    <a:pt x="29" y="55"/>
                  </a:lnTo>
                  <a:lnTo>
                    <a:pt x="28" y="62"/>
                  </a:lnTo>
                  <a:lnTo>
                    <a:pt x="27" y="68"/>
                  </a:lnTo>
                  <a:lnTo>
                    <a:pt x="28" y="75"/>
                  </a:lnTo>
                  <a:lnTo>
                    <a:pt x="30" y="83"/>
                  </a:lnTo>
                  <a:lnTo>
                    <a:pt x="6" y="96"/>
                  </a:lnTo>
                  <a:lnTo>
                    <a:pt x="4" y="89"/>
                  </a:lnTo>
                  <a:lnTo>
                    <a:pt x="2" y="83"/>
                  </a:lnTo>
                  <a:lnTo>
                    <a:pt x="1" y="77"/>
                  </a:lnTo>
                  <a:lnTo>
                    <a:pt x="0" y="71"/>
                  </a:lnTo>
                  <a:lnTo>
                    <a:pt x="0" y="65"/>
                  </a:lnTo>
                  <a:lnTo>
                    <a:pt x="1" y="60"/>
                  </a:lnTo>
                  <a:lnTo>
                    <a:pt x="2" y="53"/>
                  </a:lnTo>
                  <a:lnTo>
                    <a:pt x="4" y="49"/>
                  </a:lnTo>
                  <a:lnTo>
                    <a:pt x="7" y="43"/>
                  </a:lnTo>
                  <a:lnTo>
                    <a:pt x="11" y="38"/>
                  </a:lnTo>
                  <a:lnTo>
                    <a:pt x="14" y="33"/>
                  </a:lnTo>
                  <a:lnTo>
                    <a:pt x="18" y="28"/>
                  </a:lnTo>
                  <a:lnTo>
                    <a:pt x="29" y="19"/>
                  </a:lnTo>
                  <a:lnTo>
                    <a:pt x="43" y="12"/>
                  </a:lnTo>
                  <a:lnTo>
                    <a:pt x="57" y="5"/>
                  </a:lnTo>
                  <a:lnTo>
                    <a:pt x="70" y="2"/>
                  </a:lnTo>
                  <a:lnTo>
                    <a:pt x="75" y="1"/>
                  </a:lnTo>
                  <a:lnTo>
                    <a:pt x="82" y="0"/>
                  </a:lnTo>
                  <a:lnTo>
                    <a:pt x="87" y="0"/>
                  </a:lnTo>
                  <a:lnTo>
                    <a:pt x="93" y="1"/>
                  </a:lnTo>
                  <a:lnTo>
                    <a:pt x="97" y="2"/>
                  </a:lnTo>
                  <a:lnTo>
                    <a:pt x="103" y="4"/>
                  </a:lnTo>
                  <a:lnTo>
                    <a:pt x="107" y="7"/>
                  </a:lnTo>
                  <a:lnTo>
                    <a:pt x="111" y="9"/>
                  </a:lnTo>
                  <a:lnTo>
                    <a:pt x="116" y="14"/>
                  </a:lnTo>
                  <a:lnTo>
                    <a:pt x="119" y="18"/>
                  </a:lnTo>
                  <a:lnTo>
                    <a:pt x="122" y="23"/>
                  </a:lnTo>
                  <a:lnTo>
                    <a:pt x="126" y="28"/>
                  </a:lnTo>
                  <a:lnTo>
                    <a:pt x="170" y="113"/>
                  </a:lnTo>
                  <a:lnTo>
                    <a:pt x="174" y="117"/>
                  </a:lnTo>
                  <a:lnTo>
                    <a:pt x="177" y="118"/>
                  </a:lnTo>
                  <a:lnTo>
                    <a:pt x="180" y="119"/>
                  </a:lnTo>
                  <a:lnTo>
                    <a:pt x="185" y="118"/>
                  </a:lnTo>
                  <a:lnTo>
                    <a:pt x="186" y="117"/>
                  </a:lnTo>
                  <a:lnTo>
                    <a:pt x="188" y="116"/>
                  </a:lnTo>
                  <a:lnTo>
                    <a:pt x="189" y="113"/>
                  </a:lnTo>
                  <a:lnTo>
                    <a:pt x="192" y="112"/>
                  </a:lnTo>
                  <a:lnTo>
                    <a:pt x="202" y="131"/>
                  </a:lnTo>
                  <a:lnTo>
                    <a:pt x="199" y="134"/>
                  </a:lnTo>
                  <a:lnTo>
                    <a:pt x="194" y="137"/>
                  </a:lnTo>
                  <a:lnTo>
                    <a:pt x="191" y="140"/>
                  </a:lnTo>
                  <a:lnTo>
                    <a:pt x="188" y="142"/>
                  </a:lnTo>
                  <a:lnTo>
                    <a:pt x="181" y="145"/>
                  </a:lnTo>
                  <a:lnTo>
                    <a:pt x="175" y="146"/>
                  </a:lnTo>
                  <a:lnTo>
                    <a:pt x="168" y="146"/>
                  </a:lnTo>
                  <a:lnTo>
                    <a:pt x="163" y="145"/>
                  </a:lnTo>
                  <a:lnTo>
                    <a:pt x="159" y="143"/>
                  </a:lnTo>
                  <a:lnTo>
                    <a:pt x="156" y="141"/>
                  </a:lnTo>
                  <a:lnTo>
                    <a:pt x="152" y="137"/>
                  </a:lnTo>
                  <a:lnTo>
                    <a:pt x="148" y="133"/>
                  </a:lnTo>
                  <a:lnTo>
                    <a:pt x="147" y="138"/>
                  </a:lnTo>
                  <a:lnTo>
                    <a:pt x="145" y="143"/>
                  </a:lnTo>
                  <a:lnTo>
                    <a:pt x="143" y="151"/>
                  </a:lnTo>
                  <a:lnTo>
                    <a:pt x="140" y="156"/>
                  </a:lnTo>
                  <a:lnTo>
                    <a:pt x="135" y="163"/>
                  </a:lnTo>
                  <a:lnTo>
                    <a:pt x="131" y="168"/>
                  </a:lnTo>
                  <a:lnTo>
                    <a:pt x="126" y="173"/>
                  </a:lnTo>
                  <a:lnTo>
                    <a:pt x="120" y="178"/>
                  </a:lnTo>
                  <a:lnTo>
                    <a:pt x="115" y="182"/>
                  </a:lnTo>
                  <a:lnTo>
                    <a:pt x="107" y="186"/>
                  </a:lnTo>
                  <a:close/>
                  <a:moveTo>
                    <a:pt x="127" y="93"/>
                  </a:moveTo>
                  <a:lnTo>
                    <a:pt x="118" y="75"/>
                  </a:lnTo>
                  <a:lnTo>
                    <a:pt x="111" y="83"/>
                  </a:lnTo>
                  <a:lnTo>
                    <a:pt x="105" y="89"/>
                  </a:lnTo>
                  <a:lnTo>
                    <a:pt x="83" y="105"/>
                  </a:lnTo>
                  <a:lnTo>
                    <a:pt x="74" y="111"/>
                  </a:lnTo>
                  <a:lnTo>
                    <a:pt x="68" y="117"/>
                  </a:lnTo>
                  <a:lnTo>
                    <a:pt x="63" y="122"/>
                  </a:lnTo>
                  <a:lnTo>
                    <a:pt x="60" y="128"/>
                  </a:lnTo>
                  <a:lnTo>
                    <a:pt x="58" y="133"/>
                  </a:lnTo>
                  <a:lnTo>
                    <a:pt x="57" y="138"/>
                  </a:lnTo>
                  <a:lnTo>
                    <a:pt x="58" y="144"/>
                  </a:lnTo>
                  <a:lnTo>
                    <a:pt x="60" y="149"/>
                  </a:lnTo>
                  <a:lnTo>
                    <a:pt x="63" y="155"/>
                  </a:lnTo>
                  <a:lnTo>
                    <a:pt x="68" y="159"/>
                  </a:lnTo>
                  <a:lnTo>
                    <a:pt x="72" y="164"/>
                  </a:lnTo>
                  <a:lnTo>
                    <a:pt x="77" y="166"/>
                  </a:lnTo>
                  <a:lnTo>
                    <a:pt x="83" y="166"/>
                  </a:lnTo>
                  <a:lnTo>
                    <a:pt x="88" y="166"/>
                  </a:lnTo>
                  <a:lnTo>
                    <a:pt x="95" y="165"/>
                  </a:lnTo>
                  <a:lnTo>
                    <a:pt x="101" y="161"/>
                  </a:lnTo>
                  <a:lnTo>
                    <a:pt x="110" y="156"/>
                  </a:lnTo>
                  <a:lnTo>
                    <a:pt x="119" y="149"/>
                  </a:lnTo>
                  <a:lnTo>
                    <a:pt x="124" y="141"/>
                  </a:lnTo>
                  <a:lnTo>
                    <a:pt x="130" y="132"/>
                  </a:lnTo>
                  <a:lnTo>
                    <a:pt x="132" y="126"/>
                  </a:lnTo>
                  <a:lnTo>
                    <a:pt x="133" y="120"/>
                  </a:lnTo>
                  <a:lnTo>
                    <a:pt x="134" y="114"/>
                  </a:lnTo>
                  <a:lnTo>
                    <a:pt x="133" y="108"/>
                  </a:lnTo>
                  <a:lnTo>
                    <a:pt x="132" y="106"/>
                  </a:lnTo>
                  <a:lnTo>
                    <a:pt x="131" y="101"/>
                  </a:lnTo>
                  <a:lnTo>
                    <a:pt x="129" y="97"/>
                  </a:lnTo>
                  <a:lnTo>
                    <a:pt x="127" y="93"/>
                  </a:lnTo>
                  <a:close/>
                </a:path>
              </a:pathLst>
            </a:custGeom>
            <a:solidFill>
              <a:srgbClr val="2C5882"/>
            </a:solidFill>
            <a:ln w="9525">
              <a:noFill/>
              <a:round/>
            </a:ln>
          </p:spPr>
          <p:txBody>
            <a:bodyPr/>
            <a:lstStyle/>
            <a:p>
              <a:endParaRPr lang="zh-CN" altLang="en-US"/>
            </a:p>
          </p:txBody>
        </p:sp>
        <p:sp>
          <p:nvSpPr>
            <p:cNvPr id="50220" name="Freeform 48"/>
            <p:cNvSpPr/>
            <p:nvPr/>
          </p:nvSpPr>
          <p:spPr bwMode="auto">
            <a:xfrm>
              <a:off x="928" y="1090"/>
              <a:ext cx="52" cy="72"/>
            </a:xfrm>
            <a:custGeom>
              <a:avLst/>
              <a:gdLst>
                <a:gd name="T0" fmla="*/ 0 w 156"/>
                <a:gd name="T1" fmla="*/ 0 h 217"/>
                <a:gd name="T2" fmla="*/ 0 w 156"/>
                <a:gd name="T3" fmla="*/ 0 h 217"/>
                <a:gd name="T4" fmla="*/ 0 w 156"/>
                <a:gd name="T5" fmla="*/ 0 h 217"/>
                <a:gd name="T6" fmla="*/ 0 w 156"/>
                <a:gd name="T7" fmla="*/ 0 h 217"/>
                <a:gd name="T8" fmla="*/ 0 w 156"/>
                <a:gd name="T9" fmla="*/ 0 h 217"/>
                <a:gd name="T10" fmla="*/ 0 w 156"/>
                <a:gd name="T11" fmla="*/ 0 h 217"/>
                <a:gd name="T12" fmla="*/ 0 w 156"/>
                <a:gd name="T13" fmla="*/ 0 h 217"/>
                <a:gd name="T14" fmla="*/ 0 60000 65536"/>
                <a:gd name="T15" fmla="*/ 0 60000 65536"/>
                <a:gd name="T16" fmla="*/ 0 60000 65536"/>
                <a:gd name="T17" fmla="*/ 0 60000 65536"/>
                <a:gd name="T18" fmla="*/ 0 60000 65536"/>
                <a:gd name="T19" fmla="*/ 0 60000 65536"/>
                <a:gd name="T20" fmla="*/ 0 60000 65536"/>
                <a:gd name="T21" fmla="*/ 0 w 156"/>
                <a:gd name="T22" fmla="*/ 0 h 217"/>
                <a:gd name="T23" fmla="*/ 156 w 156"/>
                <a:gd name="T24" fmla="*/ 217 h 2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217">
                  <a:moveTo>
                    <a:pt x="130" y="217"/>
                  </a:moveTo>
                  <a:lnTo>
                    <a:pt x="0" y="16"/>
                  </a:lnTo>
                  <a:lnTo>
                    <a:pt x="12" y="8"/>
                  </a:lnTo>
                  <a:lnTo>
                    <a:pt x="25" y="0"/>
                  </a:lnTo>
                  <a:lnTo>
                    <a:pt x="156" y="201"/>
                  </a:lnTo>
                  <a:lnTo>
                    <a:pt x="143" y="210"/>
                  </a:lnTo>
                  <a:lnTo>
                    <a:pt x="130" y="217"/>
                  </a:lnTo>
                  <a:close/>
                </a:path>
              </a:pathLst>
            </a:custGeom>
            <a:solidFill>
              <a:srgbClr val="2C5882"/>
            </a:solidFill>
            <a:ln w="9525">
              <a:noFill/>
              <a:round/>
            </a:ln>
          </p:spPr>
          <p:txBody>
            <a:bodyPr/>
            <a:lstStyle/>
            <a:p>
              <a:endParaRPr lang="zh-CN" altLang="en-US"/>
            </a:p>
          </p:txBody>
        </p:sp>
        <p:sp>
          <p:nvSpPr>
            <p:cNvPr id="50221" name="Freeform 47"/>
            <p:cNvSpPr/>
            <p:nvPr/>
          </p:nvSpPr>
          <p:spPr bwMode="auto">
            <a:xfrm>
              <a:off x="967" y="1029"/>
              <a:ext cx="89" cy="92"/>
            </a:xfrm>
            <a:custGeom>
              <a:avLst/>
              <a:gdLst>
                <a:gd name="T0" fmla="*/ 0 w 268"/>
                <a:gd name="T1" fmla="*/ 0 h 276"/>
                <a:gd name="T2" fmla="*/ 0 w 268"/>
                <a:gd name="T3" fmla="*/ 0 h 276"/>
                <a:gd name="T4" fmla="*/ 0 w 268"/>
                <a:gd name="T5" fmla="*/ 0 h 276"/>
                <a:gd name="T6" fmla="*/ 0 w 268"/>
                <a:gd name="T7" fmla="*/ 0 h 276"/>
                <a:gd name="T8" fmla="*/ 0 w 268"/>
                <a:gd name="T9" fmla="*/ 0 h 276"/>
                <a:gd name="T10" fmla="*/ 0 w 268"/>
                <a:gd name="T11" fmla="*/ 0 h 276"/>
                <a:gd name="T12" fmla="*/ 0 w 268"/>
                <a:gd name="T13" fmla="*/ 0 h 276"/>
                <a:gd name="T14" fmla="*/ 0 w 268"/>
                <a:gd name="T15" fmla="*/ 0 h 276"/>
                <a:gd name="T16" fmla="*/ 0 w 268"/>
                <a:gd name="T17" fmla="*/ 0 h 276"/>
                <a:gd name="T18" fmla="*/ 0 w 268"/>
                <a:gd name="T19" fmla="*/ 0 h 276"/>
                <a:gd name="T20" fmla="*/ 0 w 268"/>
                <a:gd name="T21" fmla="*/ 0 h 276"/>
                <a:gd name="T22" fmla="*/ 0 w 268"/>
                <a:gd name="T23" fmla="*/ 0 h 276"/>
                <a:gd name="T24" fmla="*/ 0 w 268"/>
                <a:gd name="T25" fmla="*/ 0 h 276"/>
                <a:gd name="T26" fmla="*/ 0 w 268"/>
                <a:gd name="T27" fmla="*/ 0 h 276"/>
                <a:gd name="T28" fmla="*/ 0 w 268"/>
                <a:gd name="T29" fmla="*/ 0 h 276"/>
                <a:gd name="T30" fmla="*/ 0 w 268"/>
                <a:gd name="T31" fmla="*/ 0 h 276"/>
                <a:gd name="T32" fmla="*/ 0 w 268"/>
                <a:gd name="T33" fmla="*/ 0 h 276"/>
                <a:gd name="T34" fmla="*/ 0 w 268"/>
                <a:gd name="T35" fmla="*/ 0 h 276"/>
                <a:gd name="T36" fmla="*/ 0 w 268"/>
                <a:gd name="T37" fmla="*/ 0 h 276"/>
                <a:gd name="T38" fmla="*/ 0 w 268"/>
                <a:gd name="T39" fmla="*/ 0 h 276"/>
                <a:gd name="T40" fmla="*/ 0 w 268"/>
                <a:gd name="T41" fmla="*/ 0 h 276"/>
                <a:gd name="T42" fmla="*/ 0 w 268"/>
                <a:gd name="T43" fmla="*/ 0 h 276"/>
                <a:gd name="T44" fmla="*/ 0 w 268"/>
                <a:gd name="T45" fmla="*/ 0 h 276"/>
                <a:gd name="T46" fmla="*/ 0 w 268"/>
                <a:gd name="T47" fmla="*/ 0 h 276"/>
                <a:gd name="T48" fmla="*/ 0 w 268"/>
                <a:gd name="T49" fmla="*/ 0 h 276"/>
                <a:gd name="T50" fmla="*/ 0 w 268"/>
                <a:gd name="T51" fmla="*/ 0 h 276"/>
                <a:gd name="T52" fmla="*/ 0 w 268"/>
                <a:gd name="T53" fmla="*/ 0 h 276"/>
                <a:gd name="T54" fmla="*/ 0 w 268"/>
                <a:gd name="T55" fmla="*/ 0 h 276"/>
                <a:gd name="T56" fmla="*/ 0 w 268"/>
                <a:gd name="T57" fmla="*/ 0 h 276"/>
                <a:gd name="T58" fmla="*/ 0 w 268"/>
                <a:gd name="T59" fmla="*/ 0 h 276"/>
                <a:gd name="T60" fmla="*/ 0 w 268"/>
                <a:gd name="T61" fmla="*/ 0 h 276"/>
                <a:gd name="T62" fmla="*/ 0 w 268"/>
                <a:gd name="T63" fmla="*/ 0 h 276"/>
                <a:gd name="T64" fmla="*/ 0 w 268"/>
                <a:gd name="T65" fmla="*/ 0 h 276"/>
                <a:gd name="T66" fmla="*/ 0 w 268"/>
                <a:gd name="T67" fmla="*/ 0 h 276"/>
                <a:gd name="T68" fmla="*/ 0 w 268"/>
                <a:gd name="T69" fmla="*/ 0 h 276"/>
                <a:gd name="T70" fmla="*/ 0 w 268"/>
                <a:gd name="T71" fmla="*/ 0 h 2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8"/>
                <a:gd name="T109" fmla="*/ 0 h 276"/>
                <a:gd name="T110" fmla="*/ 268 w 268"/>
                <a:gd name="T111" fmla="*/ 276 h 27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8" h="276">
                  <a:moveTo>
                    <a:pt x="242" y="115"/>
                  </a:moveTo>
                  <a:lnTo>
                    <a:pt x="249" y="124"/>
                  </a:lnTo>
                  <a:lnTo>
                    <a:pt x="255" y="132"/>
                  </a:lnTo>
                  <a:lnTo>
                    <a:pt x="260" y="140"/>
                  </a:lnTo>
                  <a:lnTo>
                    <a:pt x="263" y="149"/>
                  </a:lnTo>
                  <a:lnTo>
                    <a:pt x="266" y="157"/>
                  </a:lnTo>
                  <a:lnTo>
                    <a:pt x="268" y="166"/>
                  </a:lnTo>
                  <a:lnTo>
                    <a:pt x="268" y="175"/>
                  </a:lnTo>
                  <a:lnTo>
                    <a:pt x="268" y="184"/>
                  </a:lnTo>
                  <a:lnTo>
                    <a:pt x="267" y="192"/>
                  </a:lnTo>
                  <a:lnTo>
                    <a:pt x="265" y="201"/>
                  </a:lnTo>
                  <a:lnTo>
                    <a:pt x="263" y="209"/>
                  </a:lnTo>
                  <a:lnTo>
                    <a:pt x="259" y="218"/>
                  </a:lnTo>
                  <a:lnTo>
                    <a:pt x="253" y="225"/>
                  </a:lnTo>
                  <a:lnTo>
                    <a:pt x="248" y="233"/>
                  </a:lnTo>
                  <a:lnTo>
                    <a:pt x="241" y="241"/>
                  </a:lnTo>
                  <a:lnTo>
                    <a:pt x="233" y="248"/>
                  </a:lnTo>
                  <a:lnTo>
                    <a:pt x="225" y="255"/>
                  </a:lnTo>
                  <a:lnTo>
                    <a:pt x="216" y="261"/>
                  </a:lnTo>
                  <a:lnTo>
                    <a:pt x="207" y="266"/>
                  </a:lnTo>
                  <a:lnTo>
                    <a:pt x="198" y="270"/>
                  </a:lnTo>
                  <a:lnTo>
                    <a:pt x="190" y="273"/>
                  </a:lnTo>
                  <a:lnTo>
                    <a:pt x="181" y="274"/>
                  </a:lnTo>
                  <a:lnTo>
                    <a:pt x="172" y="276"/>
                  </a:lnTo>
                  <a:lnTo>
                    <a:pt x="165" y="276"/>
                  </a:lnTo>
                  <a:lnTo>
                    <a:pt x="156" y="274"/>
                  </a:lnTo>
                  <a:lnTo>
                    <a:pt x="147" y="272"/>
                  </a:lnTo>
                  <a:lnTo>
                    <a:pt x="139" y="269"/>
                  </a:lnTo>
                  <a:lnTo>
                    <a:pt x="131" y="266"/>
                  </a:lnTo>
                  <a:lnTo>
                    <a:pt x="123" y="260"/>
                  </a:lnTo>
                  <a:lnTo>
                    <a:pt x="115" y="254"/>
                  </a:lnTo>
                  <a:lnTo>
                    <a:pt x="108" y="247"/>
                  </a:lnTo>
                  <a:lnTo>
                    <a:pt x="100" y="238"/>
                  </a:lnTo>
                  <a:lnTo>
                    <a:pt x="0" y="124"/>
                  </a:lnTo>
                  <a:lnTo>
                    <a:pt x="12" y="114"/>
                  </a:lnTo>
                  <a:lnTo>
                    <a:pt x="25" y="103"/>
                  </a:lnTo>
                  <a:lnTo>
                    <a:pt x="123" y="215"/>
                  </a:lnTo>
                  <a:lnTo>
                    <a:pt x="128" y="221"/>
                  </a:lnTo>
                  <a:lnTo>
                    <a:pt x="134" y="226"/>
                  </a:lnTo>
                  <a:lnTo>
                    <a:pt x="139" y="231"/>
                  </a:lnTo>
                  <a:lnTo>
                    <a:pt x="145" y="235"/>
                  </a:lnTo>
                  <a:lnTo>
                    <a:pt x="150" y="238"/>
                  </a:lnTo>
                  <a:lnTo>
                    <a:pt x="156" y="241"/>
                  </a:lnTo>
                  <a:lnTo>
                    <a:pt x="162" y="243"/>
                  </a:lnTo>
                  <a:lnTo>
                    <a:pt x="168" y="244"/>
                  </a:lnTo>
                  <a:lnTo>
                    <a:pt x="173" y="244"/>
                  </a:lnTo>
                  <a:lnTo>
                    <a:pt x="180" y="244"/>
                  </a:lnTo>
                  <a:lnTo>
                    <a:pt x="185" y="243"/>
                  </a:lnTo>
                  <a:lnTo>
                    <a:pt x="191" y="241"/>
                  </a:lnTo>
                  <a:lnTo>
                    <a:pt x="197" y="238"/>
                  </a:lnTo>
                  <a:lnTo>
                    <a:pt x="203" y="235"/>
                  </a:lnTo>
                  <a:lnTo>
                    <a:pt x="208" y="231"/>
                  </a:lnTo>
                  <a:lnTo>
                    <a:pt x="214" y="226"/>
                  </a:lnTo>
                  <a:lnTo>
                    <a:pt x="219" y="221"/>
                  </a:lnTo>
                  <a:lnTo>
                    <a:pt x="224" y="217"/>
                  </a:lnTo>
                  <a:lnTo>
                    <a:pt x="228" y="211"/>
                  </a:lnTo>
                  <a:lnTo>
                    <a:pt x="231" y="206"/>
                  </a:lnTo>
                  <a:lnTo>
                    <a:pt x="233" y="200"/>
                  </a:lnTo>
                  <a:lnTo>
                    <a:pt x="236" y="195"/>
                  </a:lnTo>
                  <a:lnTo>
                    <a:pt x="237" y="189"/>
                  </a:lnTo>
                  <a:lnTo>
                    <a:pt x="238" y="183"/>
                  </a:lnTo>
                  <a:lnTo>
                    <a:pt x="238" y="177"/>
                  </a:lnTo>
                  <a:lnTo>
                    <a:pt x="237" y="172"/>
                  </a:lnTo>
                  <a:lnTo>
                    <a:pt x="235" y="165"/>
                  </a:lnTo>
                  <a:lnTo>
                    <a:pt x="232" y="160"/>
                  </a:lnTo>
                  <a:lnTo>
                    <a:pt x="229" y="153"/>
                  </a:lnTo>
                  <a:lnTo>
                    <a:pt x="226" y="147"/>
                  </a:lnTo>
                  <a:lnTo>
                    <a:pt x="221" y="141"/>
                  </a:lnTo>
                  <a:lnTo>
                    <a:pt x="216" y="134"/>
                  </a:lnTo>
                  <a:lnTo>
                    <a:pt x="119" y="22"/>
                  </a:lnTo>
                  <a:lnTo>
                    <a:pt x="131" y="11"/>
                  </a:lnTo>
                  <a:lnTo>
                    <a:pt x="143" y="0"/>
                  </a:lnTo>
                  <a:lnTo>
                    <a:pt x="242" y="115"/>
                  </a:lnTo>
                  <a:close/>
                </a:path>
              </a:pathLst>
            </a:custGeom>
            <a:solidFill>
              <a:srgbClr val="2C5882"/>
            </a:solidFill>
            <a:ln w="9525">
              <a:noFill/>
              <a:round/>
            </a:ln>
          </p:spPr>
          <p:txBody>
            <a:bodyPr/>
            <a:lstStyle/>
            <a:p>
              <a:endParaRPr lang="zh-CN" altLang="en-US"/>
            </a:p>
          </p:txBody>
        </p:sp>
        <p:sp>
          <p:nvSpPr>
            <p:cNvPr id="50222" name="Freeform 46"/>
            <p:cNvSpPr/>
            <p:nvPr/>
          </p:nvSpPr>
          <p:spPr bwMode="auto">
            <a:xfrm>
              <a:off x="1038" y="1008"/>
              <a:ext cx="75" cy="67"/>
            </a:xfrm>
            <a:custGeom>
              <a:avLst/>
              <a:gdLst>
                <a:gd name="T0" fmla="*/ 0 w 225"/>
                <a:gd name="T1" fmla="*/ 0 h 203"/>
                <a:gd name="T2" fmla="*/ 0 w 225"/>
                <a:gd name="T3" fmla="*/ 0 h 203"/>
                <a:gd name="T4" fmla="*/ 0 w 225"/>
                <a:gd name="T5" fmla="*/ 0 h 203"/>
                <a:gd name="T6" fmla="*/ 0 w 225"/>
                <a:gd name="T7" fmla="*/ 0 h 203"/>
                <a:gd name="T8" fmla="*/ 0 w 225"/>
                <a:gd name="T9" fmla="*/ 0 h 203"/>
                <a:gd name="T10" fmla="*/ 0 w 225"/>
                <a:gd name="T11" fmla="*/ 0 h 203"/>
                <a:gd name="T12" fmla="*/ 0 w 225"/>
                <a:gd name="T13" fmla="*/ 0 h 203"/>
                <a:gd name="T14" fmla="*/ 0 w 225"/>
                <a:gd name="T15" fmla="*/ 0 h 203"/>
                <a:gd name="T16" fmla="*/ 0 w 225"/>
                <a:gd name="T17" fmla="*/ 0 h 203"/>
                <a:gd name="T18" fmla="*/ 0 w 225"/>
                <a:gd name="T19" fmla="*/ 0 h 203"/>
                <a:gd name="T20" fmla="*/ 0 w 225"/>
                <a:gd name="T21" fmla="*/ 0 h 203"/>
                <a:gd name="T22" fmla="*/ 0 w 225"/>
                <a:gd name="T23" fmla="*/ 0 h 203"/>
                <a:gd name="T24" fmla="*/ 0 w 225"/>
                <a:gd name="T25" fmla="*/ 0 h 203"/>
                <a:gd name="T26" fmla="*/ 0 w 225"/>
                <a:gd name="T27" fmla="*/ 0 h 203"/>
                <a:gd name="T28" fmla="*/ 0 w 225"/>
                <a:gd name="T29" fmla="*/ 0 h 203"/>
                <a:gd name="T30" fmla="*/ 0 w 225"/>
                <a:gd name="T31" fmla="*/ 0 h 203"/>
                <a:gd name="T32" fmla="*/ 0 w 225"/>
                <a:gd name="T33" fmla="*/ 0 h 203"/>
                <a:gd name="T34" fmla="*/ 0 w 225"/>
                <a:gd name="T35" fmla="*/ 0 h 203"/>
                <a:gd name="T36" fmla="*/ 0 w 225"/>
                <a:gd name="T37" fmla="*/ 0 h 203"/>
                <a:gd name="T38" fmla="*/ 0 w 225"/>
                <a:gd name="T39" fmla="*/ 0 h 203"/>
                <a:gd name="T40" fmla="*/ 0 w 225"/>
                <a:gd name="T41" fmla="*/ 0 h 203"/>
                <a:gd name="T42" fmla="*/ 0 w 225"/>
                <a:gd name="T43" fmla="*/ 0 h 203"/>
                <a:gd name="T44" fmla="*/ 0 w 225"/>
                <a:gd name="T45" fmla="*/ 0 h 203"/>
                <a:gd name="T46" fmla="*/ 0 w 225"/>
                <a:gd name="T47" fmla="*/ 0 h 203"/>
                <a:gd name="T48" fmla="*/ 0 w 225"/>
                <a:gd name="T49" fmla="*/ 0 h 203"/>
                <a:gd name="T50" fmla="*/ 0 w 225"/>
                <a:gd name="T51" fmla="*/ 0 h 203"/>
                <a:gd name="T52" fmla="*/ 0 w 225"/>
                <a:gd name="T53" fmla="*/ 0 h 203"/>
                <a:gd name="T54" fmla="*/ 0 w 225"/>
                <a:gd name="T55" fmla="*/ 0 h 203"/>
                <a:gd name="T56" fmla="*/ 0 w 225"/>
                <a:gd name="T57" fmla="*/ 0 h 203"/>
                <a:gd name="T58" fmla="*/ 0 w 225"/>
                <a:gd name="T59" fmla="*/ 0 h 203"/>
                <a:gd name="T60" fmla="*/ 0 w 225"/>
                <a:gd name="T61" fmla="*/ 0 h 203"/>
                <a:gd name="T62" fmla="*/ 0 w 225"/>
                <a:gd name="T63" fmla="*/ 0 h 203"/>
                <a:gd name="T64" fmla="*/ 0 w 225"/>
                <a:gd name="T65" fmla="*/ 0 h 203"/>
                <a:gd name="T66" fmla="*/ 0 w 225"/>
                <a:gd name="T67" fmla="*/ 0 h 203"/>
                <a:gd name="T68" fmla="*/ 0 w 225"/>
                <a:gd name="T69" fmla="*/ 0 h 203"/>
                <a:gd name="T70" fmla="*/ 0 w 225"/>
                <a:gd name="T71" fmla="*/ 0 h 203"/>
                <a:gd name="T72" fmla="*/ 0 w 225"/>
                <a:gd name="T73" fmla="*/ 0 h 203"/>
                <a:gd name="T74" fmla="*/ 0 w 225"/>
                <a:gd name="T75" fmla="*/ 0 h 203"/>
                <a:gd name="T76" fmla="*/ 0 w 225"/>
                <a:gd name="T77" fmla="*/ 0 h 203"/>
                <a:gd name="T78" fmla="*/ 0 w 225"/>
                <a:gd name="T79" fmla="*/ 0 h 203"/>
                <a:gd name="T80" fmla="*/ 0 w 225"/>
                <a:gd name="T81" fmla="*/ 0 h 203"/>
                <a:gd name="T82" fmla="*/ 0 w 225"/>
                <a:gd name="T83" fmla="*/ 0 h 203"/>
                <a:gd name="T84" fmla="*/ 0 w 225"/>
                <a:gd name="T85" fmla="*/ 0 h 203"/>
                <a:gd name="T86" fmla="*/ 0 w 225"/>
                <a:gd name="T87" fmla="*/ 0 h 203"/>
                <a:gd name="T88" fmla="*/ 0 w 225"/>
                <a:gd name="T89" fmla="*/ 0 h 203"/>
                <a:gd name="T90" fmla="*/ 0 w 225"/>
                <a:gd name="T91" fmla="*/ 0 h 203"/>
                <a:gd name="T92" fmla="*/ 0 w 225"/>
                <a:gd name="T93" fmla="*/ 0 h 203"/>
                <a:gd name="T94" fmla="*/ 0 w 225"/>
                <a:gd name="T95" fmla="*/ 0 h 203"/>
                <a:gd name="T96" fmla="*/ 0 w 225"/>
                <a:gd name="T97" fmla="*/ 0 h 203"/>
                <a:gd name="T98" fmla="*/ 0 w 225"/>
                <a:gd name="T99" fmla="*/ 0 h 203"/>
                <a:gd name="T100" fmla="*/ 0 w 225"/>
                <a:gd name="T101" fmla="*/ 0 h 203"/>
                <a:gd name="T102" fmla="*/ 0 w 225"/>
                <a:gd name="T103" fmla="*/ 0 h 203"/>
                <a:gd name="T104" fmla="*/ 0 w 225"/>
                <a:gd name="T105" fmla="*/ 0 h 203"/>
                <a:gd name="T106" fmla="*/ 0 w 225"/>
                <a:gd name="T107" fmla="*/ 0 h 203"/>
                <a:gd name="T108" fmla="*/ 0 w 225"/>
                <a:gd name="T109" fmla="*/ 0 h 2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25"/>
                <a:gd name="T166" fmla="*/ 0 h 203"/>
                <a:gd name="T167" fmla="*/ 225 w 225"/>
                <a:gd name="T168" fmla="*/ 203 h 2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25" h="203">
                  <a:moveTo>
                    <a:pt x="133" y="203"/>
                  </a:moveTo>
                  <a:lnTo>
                    <a:pt x="0" y="90"/>
                  </a:lnTo>
                  <a:lnTo>
                    <a:pt x="9" y="79"/>
                  </a:lnTo>
                  <a:lnTo>
                    <a:pt x="18" y="69"/>
                  </a:lnTo>
                  <a:lnTo>
                    <a:pt x="38" y="86"/>
                  </a:lnTo>
                  <a:lnTo>
                    <a:pt x="35" y="75"/>
                  </a:lnTo>
                  <a:lnTo>
                    <a:pt x="35" y="68"/>
                  </a:lnTo>
                  <a:lnTo>
                    <a:pt x="35" y="61"/>
                  </a:lnTo>
                  <a:lnTo>
                    <a:pt x="35" y="54"/>
                  </a:lnTo>
                  <a:lnTo>
                    <a:pt x="36" y="48"/>
                  </a:lnTo>
                  <a:lnTo>
                    <a:pt x="38" y="42"/>
                  </a:lnTo>
                  <a:lnTo>
                    <a:pt x="41" y="35"/>
                  </a:lnTo>
                  <a:lnTo>
                    <a:pt x="45" y="30"/>
                  </a:lnTo>
                  <a:lnTo>
                    <a:pt x="49" y="25"/>
                  </a:lnTo>
                  <a:lnTo>
                    <a:pt x="53" y="19"/>
                  </a:lnTo>
                  <a:lnTo>
                    <a:pt x="59" y="15"/>
                  </a:lnTo>
                  <a:lnTo>
                    <a:pt x="63" y="10"/>
                  </a:lnTo>
                  <a:lnTo>
                    <a:pt x="69" y="7"/>
                  </a:lnTo>
                  <a:lnTo>
                    <a:pt x="73" y="5"/>
                  </a:lnTo>
                  <a:lnTo>
                    <a:pt x="79" y="3"/>
                  </a:lnTo>
                  <a:lnTo>
                    <a:pt x="84" y="2"/>
                  </a:lnTo>
                  <a:lnTo>
                    <a:pt x="90" y="0"/>
                  </a:lnTo>
                  <a:lnTo>
                    <a:pt x="95" y="0"/>
                  </a:lnTo>
                  <a:lnTo>
                    <a:pt x="100" y="0"/>
                  </a:lnTo>
                  <a:lnTo>
                    <a:pt x="106" y="2"/>
                  </a:lnTo>
                  <a:lnTo>
                    <a:pt x="111" y="4"/>
                  </a:lnTo>
                  <a:lnTo>
                    <a:pt x="122" y="9"/>
                  </a:lnTo>
                  <a:lnTo>
                    <a:pt x="133" y="17"/>
                  </a:lnTo>
                  <a:lnTo>
                    <a:pt x="225" y="93"/>
                  </a:lnTo>
                  <a:lnTo>
                    <a:pt x="215" y="105"/>
                  </a:lnTo>
                  <a:lnTo>
                    <a:pt x="207" y="116"/>
                  </a:lnTo>
                  <a:lnTo>
                    <a:pt x="122" y="45"/>
                  </a:lnTo>
                  <a:lnTo>
                    <a:pt x="114" y="39"/>
                  </a:lnTo>
                  <a:lnTo>
                    <a:pt x="106" y="34"/>
                  </a:lnTo>
                  <a:lnTo>
                    <a:pt x="98" y="32"/>
                  </a:lnTo>
                  <a:lnTo>
                    <a:pt x="92" y="31"/>
                  </a:lnTo>
                  <a:lnTo>
                    <a:pt x="85" y="32"/>
                  </a:lnTo>
                  <a:lnTo>
                    <a:pt x="77" y="35"/>
                  </a:lnTo>
                  <a:lnTo>
                    <a:pt x="71" y="40"/>
                  </a:lnTo>
                  <a:lnTo>
                    <a:pt x="65" y="46"/>
                  </a:lnTo>
                  <a:lnTo>
                    <a:pt x="62" y="51"/>
                  </a:lnTo>
                  <a:lnTo>
                    <a:pt x="59" y="55"/>
                  </a:lnTo>
                  <a:lnTo>
                    <a:pt x="58" y="60"/>
                  </a:lnTo>
                  <a:lnTo>
                    <a:pt x="56" y="64"/>
                  </a:lnTo>
                  <a:lnTo>
                    <a:pt x="54" y="68"/>
                  </a:lnTo>
                  <a:lnTo>
                    <a:pt x="54" y="73"/>
                  </a:lnTo>
                  <a:lnTo>
                    <a:pt x="54" y="78"/>
                  </a:lnTo>
                  <a:lnTo>
                    <a:pt x="56" y="83"/>
                  </a:lnTo>
                  <a:lnTo>
                    <a:pt x="59" y="92"/>
                  </a:lnTo>
                  <a:lnTo>
                    <a:pt x="64" y="102"/>
                  </a:lnTo>
                  <a:lnTo>
                    <a:pt x="72" y="111"/>
                  </a:lnTo>
                  <a:lnTo>
                    <a:pt x="81" y="120"/>
                  </a:lnTo>
                  <a:lnTo>
                    <a:pt x="152" y="180"/>
                  </a:lnTo>
                  <a:lnTo>
                    <a:pt x="143" y="192"/>
                  </a:lnTo>
                  <a:lnTo>
                    <a:pt x="133" y="203"/>
                  </a:lnTo>
                  <a:close/>
                </a:path>
              </a:pathLst>
            </a:custGeom>
            <a:solidFill>
              <a:srgbClr val="2C5882"/>
            </a:solidFill>
            <a:ln w="9525">
              <a:noFill/>
              <a:round/>
            </a:ln>
          </p:spPr>
          <p:txBody>
            <a:bodyPr/>
            <a:lstStyle/>
            <a:p>
              <a:endParaRPr lang="zh-CN" altLang="en-US"/>
            </a:p>
          </p:txBody>
        </p:sp>
        <p:sp>
          <p:nvSpPr>
            <p:cNvPr id="50223" name="Freeform 45"/>
            <p:cNvSpPr>
              <a:spLocks noEditPoints="1"/>
            </p:cNvSpPr>
            <p:nvPr/>
          </p:nvSpPr>
          <p:spPr bwMode="auto">
            <a:xfrm>
              <a:off x="1063" y="966"/>
              <a:ext cx="69" cy="56"/>
            </a:xfrm>
            <a:custGeom>
              <a:avLst/>
              <a:gdLst>
                <a:gd name="T0" fmla="*/ 0 w 207"/>
                <a:gd name="T1" fmla="*/ 0 h 170"/>
                <a:gd name="T2" fmla="*/ 0 w 207"/>
                <a:gd name="T3" fmla="*/ 0 h 170"/>
                <a:gd name="T4" fmla="*/ 0 w 207"/>
                <a:gd name="T5" fmla="*/ 0 h 170"/>
                <a:gd name="T6" fmla="*/ 0 w 207"/>
                <a:gd name="T7" fmla="*/ 0 h 170"/>
                <a:gd name="T8" fmla="*/ 0 w 207"/>
                <a:gd name="T9" fmla="*/ 0 h 170"/>
                <a:gd name="T10" fmla="*/ 0 w 207"/>
                <a:gd name="T11" fmla="*/ 0 h 170"/>
                <a:gd name="T12" fmla="*/ 0 w 207"/>
                <a:gd name="T13" fmla="*/ 0 h 170"/>
                <a:gd name="T14" fmla="*/ 0 w 207"/>
                <a:gd name="T15" fmla="*/ 0 h 170"/>
                <a:gd name="T16" fmla="*/ 0 w 207"/>
                <a:gd name="T17" fmla="*/ 0 h 170"/>
                <a:gd name="T18" fmla="*/ 0 w 207"/>
                <a:gd name="T19" fmla="*/ 0 h 170"/>
                <a:gd name="T20" fmla="*/ 0 w 207"/>
                <a:gd name="T21" fmla="*/ 0 h 170"/>
                <a:gd name="T22" fmla="*/ 0 w 207"/>
                <a:gd name="T23" fmla="*/ 0 h 1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7"/>
                <a:gd name="T37" fmla="*/ 0 h 170"/>
                <a:gd name="T38" fmla="*/ 207 w 207"/>
                <a:gd name="T39" fmla="*/ 170 h 17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7" h="170">
                  <a:moveTo>
                    <a:pt x="190" y="170"/>
                  </a:moveTo>
                  <a:lnTo>
                    <a:pt x="52" y="63"/>
                  </a:lnTo>
                  <a:lnTo>
                    <a:pt x="62" y="51"/>
                  </a:lnTo>
                  <a:lnTo>
                    <a:pt x="70" y="40"/>
                  </a:lnTo>
                  <a:lnTo>
                    <a:pt x="207" y="147"/>
                  </a:lnTo>
                  <a:lnTo>
                    <a:pt x="198" y="159"/>
                  </a:lnTo>
                  <a:lnTo>
                    <a:pt x="190" y="170"/>
                  </a:lnTo>
                  <a:close/>
                  <a:moveTo>
                    <a:pt x="0" y="23"/>
                  </a:moveTo>
                  <a:lnTo>
                    <a:pt x="19" y="0"/>
                  </a:lnTo>
                  <a:lnTo>
                    <a:pt x="45" y="20"/>
                  </a:lnTo>
                  <a:lnTo>
                    <a:pt x="27" y="43"/>
                  </a:lnTo>
                  <a:lnTo>
                    <a:pt x="0" y="23"/>
                  </a:lnTo>
                  <a:close/>
                </a:path>
              </a:pathLst>
            </a:custGeom>
            <a:solidFill>
              <a:srgbClr val="2C5882"/>
            </a:solidFill>
            <a:ln w="9525">
              <a:noFill/>
              <a:round/>
            </a:ln>
          </p:spPr>
          <p:txBody>
            <a:bodyPr/>
            <a:lstStyle/>
            <a:p>
              <a:endParaRPr lang="zh-CN" altLang="en-US"/>
            </a:p>
          </p:txBody>
        </p:sp>
        <p:sp>
          <p:nvSpPr>
            <p:cNvPr id="50224" name="Freeform 44"/>
            <p:cNvSpPr/>
            <p:nvPr/>
          </p:nvSpPr>
          <p:spPr bwMode="auto">
            <a:xfrm>
              <a:off x="1093" y="928"/>
              <a:ext cx="66" cy="58"/>
            </a:xfrm>
            <a:custGeom>
              <a:avLst/>
              <a:gdLst>
                <a:gd name="T0" fmla="*/ 0 w 199"/>
                <a:gd name="T1" fmla="*/ 0 h 174"/>
                <a:gd name="T2" fmla="*/ 0 w 199"/>
                <a:gd name="T3" fmla="*/ 0 h 174"/>
                <a:gd name="T4" fmla="*/ 0 w 199"/>
                <a:gd name="T5" fmla="*/ 0 h 174"/>
                <a:gd name="T6" fmla="*/ 0 w 199"/>
                <a:gd name="T7" fmla="*/ 0 h 174"/>
                <a:gd name="T8" fmla="*/ 0 w 199"/>
                <a:gd name="T9" fmla="*/ 0 h 174"/>
                <a:gd name="T10" fmla="*/ 0 w 199"/>
                <a:gd name="T11" fmla="*/ 0 h 174"/>
                <a:gd name="T12" fmla="*/ 0 w 199"/>
                <a:gd name="T13" fmla="*/ 0 h 174"/>
                <a:gd name="T14" fmla="*/ 0 w 199"/>
                <a:gd name="T15" fmla="*/ 0 h 174"/>
                <a:gd name="T16" fmla="*/ 0 w 199"/>
                <a:gd name="T17" fmla="*/ 0 h 174"/>
                <a:gd name="T18" fmla="*/ 0 w 199"/>
                <a:gd name="T19" fmla="*/ 0 h 174"/>
                <a:gd name="T20" fmla="*/ 0 w 199"/>
                <a:gd name="T21" fmla="*/ 0 h 174"/>
                <a:gd name="T22" fmla="*/ 0 w 199"/>
                <a:gd name="T23" fmla="*/ 0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9"/>
                <a:gd name="T37" fmla="*/ 0 h 174"/>
                <a:gd name="T38" fmla="*/ 199 w 199"/>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9" h="174">
                  <a:moveTo>
                    <a:pt x="0" y="137"/>
                  </a:moveTo>
                  <a:lnTo>
                    <a:pt x="10" y="122"/>
                  </a:lnTo>
                  <a:lnTo>
                    <a:pt x="18" y="107"/>
                  </a:lnTo>
                  <a:lnTo>
                    <a:pt x="164" y="143"/>
                  </a:lnTo>
                  <a:lnTo>
                    <a:pt x="69" y="27"/>
                  </a:lnTo>
                  <a:lnTo>
                    <a:pt x="77" y="13"/>
                  </a:lnTo>
                  <a:lnTo>
                    <a:pt x="86" y="0"/>
                  </a:lnTo>
                  <a:lnTo>
                    <a:pt x="199" y="148"/>
                  </a:lnTo>
                  <a:lnTo>
                    <a:pt x="191" y="161"/>
                  </a:lnTo>
                  <a:lnTo>
                    <a:pt x="183" y="174"/>
                  </a:lnTo>
                  <a:lnTo>
                    <a:pt x="0" y="137"/>
                  </a:lnTo>
                  <a:close/>
                </a:path>
              </a:pathLst>
            </a:custGeom>
            <a:solidFill>
              <a:srgbClr val="2C5882"/>
            </a:solidFill>
            <a:ln w="9525">
              <a:noFill/>
              <a:round/>
            </a:ln>
          </p:spPr>
          <p:txBody>
            <a:bodyPr/>
            <a:lstStyle/>
            <a:p>
              <a:endParaRPr lang="zh-CN" altLang="en-US"/>
            </a:p>
          </p:txBody>
        </p:sp>
        <p:sp>
          <p:nvSpPr>
            <p:cNvPr id="50225" name="Freeform 43"/>
            <p:cNvSpPr>
              <a:spLocks noEditPoints="1"/>
            </p:cNvSpPr>
            <p:nvPr/>
          </p:nvSpPr>
          <p:spPr bwMode="auto">
            <a:xfrm>
              <a:off x="1133" y="884"/>
              <a:ext cx="62" cy="56"/>
            </a:xfrm>
            <a:custGeom>
              <a:avLst/>
              <a:gdLst>
                <a:gd name="T0" fmla="*/ 0 w 184"/>
                <a:gd name="T1" fmla="*/ 0 h 169"/>
                <a:gd name="T2" fmla="*/ 0 w 184"/>
                <a:gd name="T3" fmla="*/ 0 h 169"/>
                <a:gd name="T4" fmla="*/ 0 w 184"/>
                <a:gd name="T5" fmla="*/ 0 h 169"/>
                <a:gd name="T6" fmla="*/ 0 w 184"/>
                <a:gd name="T7" fmla="*/ 0 h 169"/>
                <a:gd name="T8" fmla="*/ 0 w 184"/>
                <a:gd name="T9" fmla="*/ 0 h 169"/>
                <a:gd name="T10" fmla="*/ 0 w 184"/>
                <a:gd name="T11" fmla="*/ 0 h 169"/>
                <a:gd name="T12" fmla="*/ 0 w 184"/>
                <a:gd name="T13" fmla="*/ 0 h 169"/>
                <a:gd name="T14" fmla="*/ 0 w 184"/>
                <a:gd name="T15" fmla="*/ 0 h 169"/>
                <a:gd name="T16" fmla="*/ 0 w 184"/>
                <a:gd name="T17" fmla="*/ 0 h 169"/>
                <a:gd name="T18" fmla="*/ 0 w 184"/>
                <a:gd name="T19" fmla="*/ 0 h 169"/>
                <a:gd name="T20" fmla="*/ 0 w 184"/>
                <a:gd name="T21" fmla="*/ 0 h 169"/>
                <a:gd name="T22" fmla="*/ 0 w 184"/>
                <a:gd name="T23" fmla="*/ 0 h 169"/>
                <a:gd name="T24" fmla="*/ 0 w 184"/>
                <a:gd name="T25" fmla="*/ 0 h 169"/>
                <a:gd name="T26" fmla="*/ 0 w 184"/>
                <a:gd name="T27" fmla="*/ 0 h 169"/>
                <a:gd name="T28" fmla="*/ 0 w 184"/>
                <a:gd name="T29" fmla="*/ 0 h 169"/>
                <a:gd name="T30" fmla="*/ 0 w 184"/>
                <a:gd name="T31" fmla="*/ 0 h 169"/>
                <a:gd name="T32" fmla="*/ 0 w 184"/>
                <a:gd name="T33" fmla="*/ 0 h 169"/>
                <a:gd name="T34" fmla="*/ 0 w 184"/>
                <a:gd name="T35" fmla="*/ 0 h 169"/>
                <a:gd name="T36" fmla="*/ 0 w 184"/>
                <a:gd name="T37" fmla="*/ 0 h 169"/>
                <a:gd name="T38" fmla="*/ 0 w 184"/>
                <a:gd name="T39" fmla="*/ 0 h 169"/>
                <a:gd name="T40" fmla="*/ 0 w 184"/>
                <a:gd name="T41" fmla="*/ 0 h 169"/>
                <a:gd name="T42" fmla="*/ 0 w 184"/>
                <a:gd name="T43" fmla="*/ 0 h 169"/>
                <a:gd name="T44" fmla="*/ 0 w 184"/>
                <a:gd name="T45" fmla="*/ 0 h 169"/>
                <a:gd name="T46" fmla="*/ 0 w 184"/>
                <a:gd name="T47" fmla="*/ 0 h 169"/>
                <a:gd name="T48" fmla="*/ 0 w 184"/>
                <a:gd name="T49" fmla="*/ 0 h 169"/>
                <a:gd name="T50" fmla="*/ 0 w 184"/>
                <a:gd name="T51" fmla="*/ 0 h 169"/>
                <a:gd name="T52" fmla="*/ 0 w 184"/>
                <a:gd name="T53" fmla="*/ 0 h 169"/>
                <a:gd name="T54" fmla="*/ 0 w 184"/>
                <a:gd name="T55" fmla="*/ 0 h 169"/>
                <a:gd name="T56" fmla="*/ 0 w 184"/>
                <a:gd name="T57" fmla="*/ 0 h 169"/>
                <a:gd name="T58" fmla="*/ 0 w 184"/>
                <a:gd name="T59" fmla="*/ 0 h 169"/>
                <a:gd name="T60" fmla="*/ 0 w 184"/>
                <a:gd name="T61" fmla="*/ 0 h 169"/>
                <a:gd name="T62" fmla="*/ 0 w 184"/>
                <a:gd name="T63" fmla="*/ 0 h 169"/>
                <a:gd name="T64" fmla="*/ 0 w 184"/>
                <a:gd name="T65" fmla="*/ 0 h 169"/>
                <a:gd name="T66" fmla="*/ 0 w 184"/>
                <a:gd name="T67" fmla="*/ 0 h 169"/>
                <a:gd name="T68" fmla="*/ 0 w 184"/>
                <a:gd name="T69" fmla="*/ 0 h 169"/>
                <a:gd name="T70" fmla="*/ 0 w 184"/>
                <a:gd name="T71" fmla="*/ 0 h 169"/>
                <a:gd name="T72" fmla="*/ 0 w 184"/>
                <a:gd name="T73" fmla="*/ 0 h 169"/>
                <a:gd name="T74" fmla="*/ 0 w 184"/>
                <a:gd name="T75" fmla="*/ 0 h 169"/>
                <a:gd name="T76" fmla="*/ 0 w 184"/>
                <a:gd name="T77" fmla="*/ 0 h 169"/>
                <a:gd name="T78" fmla="*/ 0 w 184"/>
                <a:gd name="T79" fmla="*/ 0 h 169"/>
                <a:gd name="T80" fmla="*/ 0 w 184"/>
                <a:gd name="T81" fmla="*/ 0 h 169"/>
                <a:gd name="T82" fmla="*/ 0 w 184"/>
                <a:gd name="T83" fmla="*/ 0 h 169"/>
                <a:gd name="T84" fmla="*/ 0 w 184"/>
                <a:gd name="T85" fmla="*/ 0 h 169"/>
                <a:gd name="T86" fmla="*/ 0 w 184"/>
                <a:gd name="T87" fmla="*/ 0 h 169"/>
                <a:gd name="T88" fmla="*/ 0 w 184"/>
                <a:gd name="T89" fmla="*/ 0 h 169"/>
                <a:gd name="T90" fmla="*/ 0 w 184"/>
                <a:gd name="T91" fmla="*/ 0 h 169"/>
                <a:gd name="T92" fmla="*/ 0 w 184"/>
                <a:gd name="T93" fmla="*/ 0 h 169"/>
                <a:gd name="T94" fmla="*/ 0 w 184"/>
                <a:gd name="T95" fmla="*/ 0 h 169"/>
                <a:gd name="T96" fmla="*/ 0 w 184"/>
                <a:gd name="T97" fmla="*/ 0 h 169"/>
                <a:gd name="T98" fmla="*/ 0 w 184"/>
                <a:gd name="T99" fmla="*/ 0 h 169"/>
                <a:gd name="T100" fmla="*/ 0 w 184"/>
                <a:gd name="T101" fmla="*/ 0 h 169"/>
                <a:gd name="T102" fmla="*/ 0 w 184"/>
                <a:gd name="T103" fmla="*/ 0 h 169"/>
                <a:gd name="T104" fmla="*/ 0 w 184"/>
                <a:gd name="T105" fmla="*/ 0 h 169"/>
                <a:gd name="T106" fmla="*/ 0 w 184"/>
                <a:gd name="T107" fmla="*/ 0 h 1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4"/>
                <a:gd name="T163" fmla="*/ 0 h 169"/>
                <a:gd name="T164" fmla="*/ 184 w 184"/>
                <a:gd name="T165" fmla="*/ 169 h 16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4" h="169">
                  <a:moveTo>
                    <a:pt x="173" y="126"/>
                  </a:moveTo>
                  <a:lnTo>
                    <a:pt x="169" y="134"/>
                  </a:lnTo>
                  <a:lnTo>
                    <a:pt x="163" y="141"/>
                  </a:lnTo>
                  <a:lnTo>
                    <a:pt x="159" y="147"/>
                  </a:lnTo>
                  <a:lnTo>
                    <a:pt x="152" y="153"/>
                  </a:lnTo>
                  <a:lnTo>
                    <a:pt x="147" y="157"/>
                  </a:lnTo>
                  <a:lnTo>
                    <a:pt x="140" y="161"/>
                  </a:lnTo>
                  <a:lnTo>
                    <a:pt x="133" y="165"/>
                  </a:lnTo>
                  <a:lnTo>
                    <a:pt x="126" y="167"/>
                  </a:lnTo>
                  <a:lnTo>
                    <a:pt x="117" y="169"/>
                  </a:lnTo>
                  <a:lnTo>
                    <a:pt x="110" y="169"/>
                  </a:lnTo>
                  <a:lnTo>
                    <a:pt x="102" y="169"/>
                  </a:lnTo>
                  <a:lnTo>
                    <a:pt x="93" y="169"/>
                  </a:lnTo>
                  <a:lnTo>
                    <a:pt x="85" y="167"/>
                  </a:lnTo>
                  <a:lnTo>
                    <a:pt x="76" y="165"/>
                  </a:lnTo>
                  <a:lnTo>
                    <a:pt x="67" y="160"/>
                  </a:lnTo>
                  <a:lnTo>
                    <a:pt x="58" y="156"/>
                  </a:lnTo>
                  <a:lnTo>
                    <a:pt x="48" y="152"/>
                  </a:lnTo>
                  <a:lnTo>
                    <a:pt x="41" y="146"/>
                  </a:lnTo>
                  <a:lnTo>
                    <a:pt x="32" y="140"/>
                  </a:lnTo>
                  <a:lnTo>
                    <a:pt x="26" y="133"/>
                  </a:lnTo>
                  <a:lnTo>
                    <a:pt x="20" y="126"/>
                  </a:lnTo>
                  <a:lnTo>
                    <a:pt x="15" y="120"/>
                  </a:lnTo>
                  <a:lnTo>
                    <a:pt x="10" y="112"/>
                  </a:lnTo>
                  <a:lnTo>
                    <a:pt x="6" y="105"/>
                  </a:lnTo>
                  <a:lnTo>
                    <a:pt x="4" y="97"/>
                  </a:lnTo>
                  <a:lnTo>
                    <a:pt x="1" y="88"/>
                  </a:lnTo>
                  <a:lnTo>
                    <a:pt x="0" y="81"/>
                  </a:lnTo>
                  <a:lnTo>
                    <a:pt x="0" y="73"/>
                  </a:lnTo>
                  <a:lnTo>
                    <a:pt x="1" y="64"/>
                  </a:lnTo>
                  <a:lnTo>
                    <a:pt x="4" y="56"/>
                  </a:lnTo>
                  <a:lnTo>
                    <a:pt x="7" y="48"/>
                  </a:lnTo>
                  <a:lnTo>
                    <a:pt x="10" y="39"/>
                  </a:lnTo>
                  <a:lnTo>
                    <a:pt x="15" y="32"/>
                  </a:lnTo>
                  <a:lnTo>
                    <a:pt x="19" y="26"/>
                  </a:lnTo>
                  <a:lnTo>
                    <a:pt x="24" y="19"/>
                  </a:lnTo>
                  <a:lnTo>
                    <a:pt x="30" y="15"/>
                  </a:lnTo>
                  <a:lnTo>
                    <a:pt x="36" y="11"/>
                  </a:lnTo>
                  <a:lnTo>
                    <a:pt x="43" y="7"/>
                  </a:lnTo>
                  <a:lnTo>
                    <a:pt x="51" y="4"/>
                  </a:lnTo>
                  <a:lnTo>
                    <a:pt x="58" y="2"/>
                  </a:lnTo>
                  <a:lnTo>
                    <a:pt x="66" y="1"/>
                  </a:lnTo>
                  <a:lnTo>
                    <a:pt x="75" y="0"/>
                  </a:lnTo>
                  <a:lnTo>
                    <a:pt x="83" y="0"/>
                  </a:lnTo>
                  <a:lnTo>
                    <a:pt x="91" y="1"/>
                  </a:lnTo>
                  <a:lnTo>
                    <a:pt x="100" y="3"/>
                  </a:lnTo>
                  <a:lnTo>
                    <a:pt x="109" y="6"/>
                  </a:lnTo>
                  <a:lnTo>
                    <a:pt x="119" y="9"/>
                  </a:lnTo>
                  <a:lnTo>
                    <a:pt x="127" y="14"/>
                  </a:lnTo>
                  <a:lnTo>
                    <a:pt x="136" y="18"/>
                  </a:lnTo>
                  <a:lnTo>
                    <a:pt x="78" y="132"/>
                  </a:lnTo>
                  <a:lnTo>
                    <a:pt x="90" y="136"/>
                  </a:lnTo>
                  <a:lnTo>
                    <a:pt x="101" y="138"/>
                  </a:lnTo>
                  <a:lnTo>
                    <a:pt x="111" y="140"/>
                  </a:lnTo>
                  <a:lnTo>
                    <a:pt x="120" y="140"/>
                  </a:lnTo>
                  <a:lnTo>
                    <a:pt x="124" y="138"/>
                  </a:lnTo>
                  <a:lnTo>
                    <a:pt x="129" y="136"/>
                  </a:lnTo>
                  <a:lnTo>
                    <a:pt x="134" y="134"/>
                  </a:lnTo>
                  <a:lnTo>
                    <a:pt x="137" y="131"/>
                  </a:lnTo>
                  <a:lnTo>
                    <a:pt x="141" y="128"/>
                  </a:lnTo>
                  <a:lnTo>
                    <a:pt x="145" y="123"/>
                  </a:lnTo>
                  <a:lnTo>
                    <a:pt x="149" y="118"/>
                  </a:lnTo>
                  <a:lnTo>
                    <a:pt x="152" y="112"/>
                  </a:lnTo>
                  <a:lnTo>
                    <a:pt x="155" y="105"/>
                  </a:lnTo>
                  <a:lnTo>
                    <a:pt x="157" y="97"/>
                  </a:lnTo>
                  <a:lnTo>
                    <a:pt x="158" y="89"/>
                  </a:lnTo>
                  <a:lnTo>
                    <a:pt x="157" y="82"/>
                  </a:lnTo>
                  <a:lnTo>
                    <a:pt x="155" y="74"/>
                  </a:lnTo>
                  <a:lnTo>
                    <a:pt x="151" y="67"/>
                  </a:lnTo>
                  <a:lnTo>
                    <a:pt x="148" y="62"/>
                  </a:lnTo>
                  <a:lnTo>
                    <a:pt x="143" y="58"/>
                  </a:lnTo>
                  <a:lnTo>
                    <a:pt x="156" y="31"/>
                  </a:lnTo>
                  <a:lnTo>
                    <a:pt x="166" y="41"/>
                  </a:lnTo>
                  <a:lnTo>
                    <a:pt x="173" y="52"/>
                  </a:lnTo>
                  <a:lnTo>
                    <a:pt x="176" y="58"/>
                  </a:lnTo>
                  <a:lnTo>
                    <a:pt x="179" y="63"/>
                  </a:lnTo>
                  <a:lnTo>
                    <a:pt x="181" y="68"/>
                  </a:lnTo>
                  <a:lnTo>
                    <a:pt x="183" y="74"/>
                  </a:lnTo>
                  <a:lnTo>
                    <a:pt x="183" y="81"/>
                  </a:lnTo>
                  <a:lnTo>
                    <a:pt x="184" y="87"/>
                  </a:lnTo>
                  <a:lnTo>
                    <a:pt x="183" y="94"/>
                  </a:lnTo>
                  <a:lnTo>
                    <a:pt x="182" y="99"/>
                  </a:lnTo>
                  <a:lnTo>
                    <a:pt x="179" y="112"/>
                  </a:lnTo>
                  <a:lnTo>
                    <a:pt x="173" y="126"/>
                  </a:lnTo>
                  <a:close/>
                  <a:moveTo>
                    <a:pt x="102" y="35"/>
                  </a:moveTo>
                  <a:lnTo>
                    <a:pt x="91" y="30"/>
                  </a:lnTo>
                  <a:lnTo>
                    <a:pt x="80" y="28"/>
                  </a:lnTo>
                  <a:lnTo>
                    <a:pt x="71" y="27"/>
                  </a:lnTo>
                  <a:lnTo>
                    <a:pt x="63" y="28"/>
                  </a:lnTo>
                  <a:lnTo>
                    <a:pt x="58" y="29"/>
                  </a:lnTo>
                  <a:lnTo>
                    <a:pt x="54" y="31"/>
                  </a:lnTo>
                  <a:lnTo>
                    <a:pt x="50" y="33"/>
                  </a:lnTo>
                  <a:lnTo>
                    <a:pt x="46" y="36"/>
                  </a:lnTo>
                  <a:lnTo>
                    <a:pt x="39" y="43"/>
                  </a:lnTo>
                  <a:lnTo>
                    <a:pt x="33" y="52"/>
                  </a:lnTo>
                  <a:lnTo>
                    <a:pt x="31" y="58"/>
                  </a:lnTo>
                  <a:lnTo>
                    <a:pt x="29" y="63"/>
                  </a:lnTo>
                  <a:lnTo>
                    <a:pt x="28" y="67"/>
                  </a:lnTo>
                  <a:lnTo>
                    <a:pt x="28" y="73"/>
                  </a:lnTo>
                  <a:lnTo>
                    <a:pt x="28" y="78"/>
                  </a:lnTo>
                  <a:lnTo>
                    <a:pt x="29" y="83"/>
                  </a:lnTo>
                  <a:lnTo>
                    <a:pt x="30" y="88"/>
                  </a:lnTo>
                  <a:lnTo>
                    <a:pt x="32" y="94"/>
                  </a:lnTo>
                  <a:lnTo>
                    <a:pt x="36" y="101"/>
                  </a:lnTo>
                  <a:lnTo>
                    <a:pt x="42" y="108"/>
                  </a:lnTo>
                  <a:lnTo>
                    <a:pt x="48" y="114"/>
                  </a:lnTo>
                  <a:lnTo>
                    <a:pt x="57" y="121"/>
                  </a:lnTo>
                  <a:lnTo>
                    <a:pt x="102" y="35"/>
                  </a:lnTo>
                  <a:close/>
                </a:path>
              </a:pathLst>
            </a:custGeom>
            <a:solidFill>
              <a:srgbClr val="2C5882"/>
            </a:solidFill>
            <a:ln w="9525">
              <a:noFill/>
              <a:round/>
            </a:ln>
          </p:spPr>
          <p:txBody>
            <a:bodyPr/>
            <a:lstStyle/>
            <a:p>
              <a:endParaRPr lang="zh-CN" altLang="en-US"/>
            </a:p>
          </p:txBody>
        </p:sp>
        <p:sp>
          <p:nvSpPr>
            <p:cNvPr id="50226" name="Freeform 42"/>
            <p:cNvSpPr/>
            <p:nvPr/>
          </p:nvSpPr>
          <p:spPr bwMode="auto">
            <a:xfrm>
              <a:off x="1155" y="836"/>
              <a:ext cx="57" cy="47"/>
            </a:xfrm>
            <a:custGeom>
              <a:avLst/>
              <a:gdLst>
                <a:gd name="T0" fmla="*/ 0 w 173"/>
                <a:gd name="T1" fmla="*/ 0 h 143"/>
                <a:gd name="T2" fmla="*/ 0 w 173"/>
                <a:gd name="T3" fmla="*/ 0 h 143"/>
                <a:gd name="T4" fmla="*/ 0 w 173"/>
                <a:gd name="T5" fmla="*/ 0 h 143"/>
                <a:gd name="T6" fmla="*/ 0 w 173"/>
                <a:gd name="T7" fmla="*/ 0 h 143"/>
                <a:gd name="T8" fmla="*/ 0 w 173"/>
                <a:gd name="T9" fmla="*/ 0 h 143"/>
                <a:gd name="T10" fmla="*/ 0 w 173"/>
                <a:gd name="T11" fmla="*/ 0 h 143"/>
                <a:gd name="T12" fmla="*/ 0 w 173"/>
                <a:gd name="T13" fmla="*/ 0 h 143"/>
                <a:gd name="T14" fmla="*/ 0 w 173"/>
                <a:gd name="T15" fmla="*/ 0 h 143"/>
                <a:gd name="T16" fmla="*/ 0 w 173"/>
                <a:gd name="T17" fmla="*/ 0 h 143"/>
                <a:gd name="T18" fmla="*/ 0 w 173"/>
                <a:gd name="T19" fmla="*/ 0 h 143"/>
                <a:gd name="T20" fmla="*/ 0 w 173"/>
                <a:gd name="T21" fmla="*/ 0 h 143"/>
                <a:gd name="T22" fmla="*/ 0 w 173"/>
                <a:gd name="T23" fmla="*/ 0 h 143"/>
                <a:gd name="T24" fmla="*/ 0 w 173"/>
                <a:gd name="T25" fmla="*/ 0 h 143"/>
                <a:gd name="T26" fmla="*/ 0 w 173"/>
                <a:gd name="T27" fmla="*/ 0 h 143"/>
                <a:gd name="T28" fmla="*/ 0 w 173"/>
                <a:gd name="T29" fmla="*/ 0 h 143"/>
                <a:gd name="T30" fmla="*/ 0 w 173"/>
                <a:gd name="T31" fmla="*/ 0 h 143"/>
                <a:gd name="T32" fmla="*/ 0 w 173"/>
                <a:gd name="T33" fmla="*/ 0 h 143"/>
                <a:gd name="T34" fmla="*/ 0 w 173"/>
                <a:gd name="T35" fmla="*/ 0 h 143"/>
                <a:gd name="T36" fmla="*/ 0 w 173"/>
                <a:gd name="T37" fmla="*/ 0 h 143"/>
                <a:gd name="T38" fmla="*/ 0 w 173"/>
                <a:gd name="T39" fmla="*/ 0 h 143"/>
                <a:gd name="T40" fmla="*/ 0 w 173"/>
                <a:gd name="T41" fmla="*/ 0 h 143"/>
                <a:gd name="T42" fmla="*/ 0 w 173"/>
                <a:gd name="T43" fmla="*/ 0 h 143"/>
                <a:gd name="T44" fmla="*/ 0 w 173"/>
                <a:gd name="T45" fmla="*/ 0 h 143"/>
                <a:gd name="T46" fmla="*/ 0 w 173"/>
                <a:gd name="T47" fmla="*/ 0 h 143"/>
                <a:gd name="T48" fmla="*/ 0 w 173"/>
                <a:gd name="T49" fmla="*/ 0 h 143"/>
                <a:gd name="T50" fmla="*/ 0 w 173"/>
                <a:gd name="T51" fmla="*/ 0 h 143"/>
                <a:gd name="T52" fmla="*/ 0 w 173"/>
                <a:gd name="T53" fmla="*/ 0 h 143"/>
                <a:gd name="T54" fmla="*/ 0 w 173"/>
                <a:gd name="T55" fmla="*/ 0 h 143"/>
                <a:gd name="T56" fmla="*/ 0 w 173"/>
                <a:gd name="T57" fmla="*/ 0 h 143"/>
                <a:gd name="T58" fmla="*/ 0 w 173"/>
                <a:gd name="T59" fmla="*/ 0 h 143"/>
                <a:gd name="T60" fmla="*/ 0 w 173"/>
                <a:gd name="T61" fmla="*/ 0 h 143"/>
                <a:gd name="T62" fmla="*/ 0 w 173"/>
                <a:gd name="T63" fmla="*/ 0 h 143"/>
                <a:gd name="T64" fmla="*/ 0 w 173"/>
                <a:gd name="T65" fmla="*/ 0 h 143"/>
                <a:gd name="T66" fmla="*/ 0 w 173"/>
                <a:gd name="T67" fmla="*/ 0 h 1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3"/>
                <a:gd name="T103" fmla="*/ 0 h 143"/>
                <a:gd name="T104" fmla="*/ 173 w 173"/>
                <a:gd name="T105" fmla="*/ 143 h 14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3" h="143">
                  <a:moveTo>
                    <a:pt x="163" y="143"/>
                  </a:moveTo>
                  <a:lnTo>
                    <a:pt x="0" y="81"/>
                  </a:lnTo>
                  <a:lnTo>
                    <a:pt x="5" y="68"/>
                  </a:lnTo>
                  <a:lnTo>
                    <a:pt x="10" y="55"/>
                  </a:lnTo>
                  <a:lnTo>
                    <a:pt x="38" y="66"/>
                  </a:lnTo>
                  <a:lnTo>
                    <a:pt x="33" y="60"/>
                  </a:lnTo>
                  <a:lnTo>
                    <a:pt x="29" y="54"/>
                  </a:lnTo>
                  <a:lnTo>
                    <a:pt x="25" y="48"/>
                  </a:lnTo>
                  <a:lnTo>
                    <a:pt x="23" y="42"/>
                  </a:lnTo>
                  <a:lnTo>
                    <a:pt x="21" y="36"/>
                  </a:lnTo>
                  <a:lnTo>
                    <a:pt x="19" y="31"/>
                  </a:lnTo>
                  <a:lnTo>
                    <a:pt x="19" y="25"/>
                  </a:lnTo>
                  <a:lnTo>
                    <a:pt x="19" y="19"/>
                  </a:lnTo>
                  <a:lnTo>
                    <a:pt x="21" y="13"/>
                  </a:lnTo>
                  <a:lnTo>
                    <a:pt x="23" y="8"/>
                  </a:lnTo>
                  <a:lnTo>
                    <a:pt x="25" y="3"/>
                  </a:lnTo>
                  <a:lnTo>
                    <a:pt x="27" y="0"/>
                  </a:lnTo>
                  <a:lnTo>
                    <a:pt x="56" y="11"/>
                  </a:lnTo>
                  <a:lnTo>
                    <a:pt x="52" y="17"/>
                  </a:lnTo>
                  <a:lnTo>
                    <a:pt x="49" y="28"/>
                  </a:lnTo>
                  <a:lnTo>
                    <a:pt x="48" y="37"/>
                  </a:lnTo>
                  <a:lnTo>
                    <a:pt x="49" y="43"/>
                  </a:lnTo>
                  <a:lnTo>
                    <a:pt x="49" y="47"/>
                  </a:lnTo>
                  <a:lnTo>
                    <a:pt x="51" y="52"/>
                  </a:lnTo>
                  <a:lnTo>
                    <a:pt x="52" y="56"/>
                  </a:lnTo>
                  <a:lnTo>
                    <a:pt x="56" y="60"/>
                  </a:lnTo>
                  <a:lnTo>
                    <a:pt x="58" y="65"/>
                  </a:lnTo>
                  <a:lnTo>
                    <a:pt x="61" y="68"/>
                  </a:lnTo>
                  <a:lnTo>
                    <a:pt x="65" y="71"/>
                  </a:lnTo>
                  <a:lnTo>
                    <a:pt x="75" y="78"/>
                  </a:lnTo>
                  <a:lnTo>
                    <a:pt x="86" y="83"/>
                  </a:lnTo>
                  <a:lnTo>
                    <a:pt x="173" y="116"/>
                  </a:lnTo>
                  <a:lnTo>
                    <a:pt x="168" y="130"/>
                  </a:lnTo>
                  <a:lnTo>
                    <a:pt x="163" y="143"/>
                  </a:lnTo>
                  <a:close/>
                </a:path>
              </a:pathLst>
            </a:custGeom>
            <a:solidFill>
              <a:srgbClr val="2C5882"/>
            </a:solidFill>
            <a:ln w="9525">
              <a:noFill/>
              <a:round/>
            </a:ln>
          </p:spPr>
          <p:txBody>
            <a:bodyPr/>
            <a:lstStyle/>
            <a:p>
              <a:endParaRPr lang="zh-CN" altLang="en-US"/>
            </a:p>
          </p:txBody>
        </p:sp>
        <p:sp>
          <p:nvSpPr>
            <p:cNvPr id="50227" name="Freeform 41"/>
            <p:cNvSpPr/>
            <p:nvPr/>
          </p:nvSpPr>
          <p:spPr bwMode="auto">
            <a:xfrm>
              <a:off x="1170" y="792"/>
              <a:ext cx="63" cy="52"/>
            </a:xfrm>
            <a:custGeom>
              <a:avLst/>
              <a:gdLst>
                <a:gd name="T0" fmla="*/ 0 w 187"/>
                <a:gd name="T1" fmla="*/ 0 h 154"/>
                <a:gd name="T2" fmla="*/ 0 w 187"/>
                <a:gd name="T3" fmla="*/ 0 h 154"/>
                <a:gd name="T4" fmla="*/ 0 w 187"/>
                <a:gd name="T5" fmla="*/ 0 h 154"/>
                <a:gd name="T6" fmla="*/ 0 w 187"/>
                <a:gd name="T7" fmla="*/ 0 h 154"/>
                <a:gd name="T8" fmla="*/ 0 w 187"/>
                <a:gd name="T9" fmla="*/ 0 h 154"/>
                <a:gd name="T10" fmla="*/ 0 w 187"/>
                <a:gd name="T11" fmla="*/ 0 h 154"/>
                <a:gd name="T12" fmla="*/ 0 w 187"/>
                <a:gd name="T13" fmla="*/ 0 h 154"/>
                <a:gd name="T14" fmla="*/ 0 w 187"/>
                <a:gd name="T15" fmla="*/ 0 h 154"/>
                <a:gd name="T16" fmla="*/ 0 w 187"/>
                <a:gd name="T17" fmla="*/ 0 h 154"/>
                <a:gd name="T18" fmla="*/ 0 w 187"/>
                <a:gd name="T19" fmla="*/ 0 h 154"/>
                <a:gd name="T20" fmla="*/ 0 w 187"/>
                <a:gd name="T21" fmla="*/ 0 h 154"/>
                <a:gd name="T22" fmla="*/ 0 w 187"/>
                <a:gd name="T23" fmla="*/ 0 h 154"/>
                <a:gd name="T24" fmla="*/ 0 w 187"/>
                <a:gd name="T25" fmla="*/ 0 h 154"/>
                <a:gd name="T26" fmla="*/ 0 w 187"/>
                <a:gd name="T27" fmla="*/ 0 h 154"/>
                <a:gd name="T28" fmla="*/ 0 w 187"/>
                <a:gd name="T29" fmla="*/ 0 h 154"/>
                <a:gd name="T30" fmla="*/ 0 w 187"/>
                <a:gd name="T31" fmla="*/ 0 h 154"/>
                <a:gd name="T32" fmla="*/ 0 w 187"/>
                <a:gd name="T33" fmla="*/ 0 h 154"/>
                <a:gd name="T34" fmla="*/ 0 w 187"/>
                <a:gd name="T35" fmla="*/ 0 h 154"/>
                <a:gd name="T36" fmla="*/ 0 w 187"/>
                <a:gd name="T37" fmla="*/ 0 h 154"/>
                <a:gd name="T38" fmla="*/ 0 w 187"/>
                <a:gd name="T39" fmla="*/ 0 h 154"/>
                <a:gd name="T40" fmla="*/ 0 w 187"/>
                <a:gd name="T41" fmla="*/ 0 h 154"/>
                <a:gd name="T42" fmla="*/ 0 w 187"/>
                <a:gd name="T43" fmla="*/ 0 h 154"/>
                <a:gd name="T44" fmla="*/ 0 w 187"/>
                <a:gd name="T45" fmla="*/ 0 h 154"/>
                <a:gd name="T46" fmla="*/ 0 w 187"/>
                <a:gd name="T47" fmla="*/ 0 h 154"/>
                <a:gd name="T48" fmla="*/ 0 w 187"/>
                <a:gd name="T49" fmla="*/ 0 h 154"/>
                <a:gd name="T50" fmla="*/ 0 w 187"/>
                <a:gd name="T51" fmla="*/ 0 h 154"/>
                <a:gd name="T52" fmla="*/ 0 w 187"/>
                <a:gd name="T53" fmla="*/ 0 h 154"/>
                <a:gd name="T54" fmla="*/ 0 w 187"/>
                <a:gd name="T55" fmla="*/ 0 h 154"/>
                <a:gd name="T56" fmla="*/ 0 w 187"/>
                <a:gd name="T57" fmla="*/ 0 h 154"/>
                <a:gd name="T58" fmla="*/ 0 w 187"/>
                <a:gd name="T59" fmla="*/ 0 h 154"/>
                <a:gd name="T60" fmla="*/ 0 w 187"/>
                <a:gd name="T61" fmla="*/ 0 h 154"/>
                <a:gd name="T62" fmla="*/ 0 w 187"/>
                <a:gd name="T63" fmla="*/ 0 h 154"/>
                <a:gd name="T64" fmla="*/ 0 w 187"/>
                <a:gd name="T65" fmla="*/ 0 h 154"/>
                <a:gd name="T66" fmla="*/ 0 w 187"/>
                <a:gd name="T67" fmla="*/ 0 h 154"/>
                <a:gd name="T68" fmla="*/ 0 w 187"/>
                <a:gd name="T69" fmla="*/ 0 h 154"/>
                <a:gd name="T70" fmla="*/ 0 w 187"/>
                <a:gd name="T71" fmla="*/ 0 h 154"/>
                <a:gd name="T72" fmla="*/ 0 w 187"/>
                <a:gd name="T73" fmla="*/ 0 h 154"/>
                <a:gd name="T74" fmla="*/ 0 w 187"/>
                <a:gd name="T75" fmla="*/ 0 h 154"/>
                <a:gd name="T76" fmla="*/ 0 w 187"/>
                <a:gd name="T77" fmla="*/ 0 h 154"/>
                <a:gd name="T78" fmla="*/ 0 w 187"/>
                <a:gd name="T79" fmla="*/ 0 h 154"/>
                <a:gd name="T80" fmla="*/ 0 w 187"/>
                <a:gd name="T81" fmla="*/ 0 h 154"/>
                <a:gd name="T82" fmla="*/ 0 w 187"/>
                <a:gd name="T83" fmla="*/ 0 h 154"/>
                <a:gd name="T84" fmla="*/ 0 w 187"/>
                <a:gd name="T85" fmla="*/ 0 h 154"/>
                <a:gd name="T86" fmla="*/ 0 w 187"/>
                <a:gd name="T87" fmla="*/ 0 h 154"/>
                <a:gd name="T88" fmla="*/ 0 w 187"/>
                <a:gd name="T89" fmla="*/ 0 h 154"/>
                <a:gd name="T90" fmla="*/ 0 w 187"/>
                <a:gd name="T91" fmla="*/ 0 h 154"/>
                <a:gd name="T92" fmla="*/ 0 w 187"/>
                <a:gd name="T93" fmla="*/ 0 h 154"/>
                <a:gd name="T94" fmla="*/ 0 w 187"/>
                <a:gd name="T95" fmla="*/ 0 h 154"/>
                <a:gd name="T96" fmla="*/ 0 w 187"/>
                <a:gd name="T97" fmla="*/ 0 h 154"/>
                <a:gd name="T98" fmla="*/ 0 w 187"/>
                <a:gd name="T99" fmla="*/ 0 h 154"/>
                <a:gd name="T100" fmla="*/ 0 w 187"/>
                <a:gd name="T101" fmla="*/ 0 h 154"/>
                <a:gd name="T102" fmla="*/ 0 w 187"/>
                <a:gd name="T103" fmla="*/ 0 h 154"/>
                <a:gd name="T104" fmla="*/ 0 w 187"/>
                <a:gd name="T105" fmla="*/ 0 h 154"/>
                <a:gd name="T106" fmla="*/ 0 w 187"/>
                <a:gd name="T107" fmla="*/ 0 h 154"/>
                <a:gd name="T108" fmla="*/ 0 w 187"/>
                <a:gd name="T109" fmla="*/ 0 h 154"/>
                <a:gd name="T110" fmla="*/ 0 w 187"/>
                <a:gd name="T111" fmla="*/ 0 h 154"/>
                <a:gd name="T112" fmla="*/ 0 w 187"/>
                <a:gd name="T113" fmla="*/ 0 h 154"/>
                <a:gd name="T114" fmla="*/ 0 w 187"/>
                <a:gd name="T115" fmla="*/ 0 h 154"/>
                <a:gd name="T116" fmla="*/ 0 w 187"/>
                <a:gd name="T117" fmla="*/ 0 h 154"/>
                <a:gd name="T118" fmla="*/ 0 w 187"/>
                <a:gd name="T119" fmla="*/ 0 h 154"/>
                <a:gd name="T120" fmla="*/ 0 w 187"/>
                <a:gd name="T121" fmla="*/ 0 h 154"/>
                <a:gd name="T122" fmla="*/ 0 w 187"/>
                <a:gd name="T123" fmla="*/ 0 h 1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7"/>
                <a:gd name="T187" fmla="*/ 0 h 154"/>
                <a:gd name="T188" fmla="*/ 187 w 187"/>
                <a:gd name="T189" fmla="*/ 154 h 1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7" h="154">
                  <a:moveTo>
                    <a:pt x="68" y="28"/>
                  </a:moveTo>
                  <a:lnTo>
                    <a:pt x="61" y="27"/>
                  </a:lnTo>
                  <a:lnTo>
                    <a:pt x="55" y="28"/>
                  </a:lnTo>
                  <a:lnTo>
                    <a:pt x="49" y="31"/>
                  </a:lnTo>
                  <a:lnTo>
                    <a:pt x="44" y="34"/>
                  </a:lnTo>
                  <a:lnTo>
                    <a:pt x="38" y="38"/>
                  </a:lnTo>
                  <a:lnTo>
                    <a:pt x="34" y="44"/>
                  </a:lnTo>
                  <a:lnTo>
                    <a:pt x="30" y="51"/>
                  </a:lnTo>
                  <a:lnTo>
                    <a:pt x="28" y="59"/>
                  </a:lnTo>
                  <a:lnTo>
                    <a:pt x="26" y="68"/>
                  </a:lnTo>
                  <a:lnTo>
                    <a:pt x="25" y="74"/>
                  </a:lnTo>
                  <a:lnTo>
                    <a:pt x="26" y="82"/>
                  </a:lnTo>
                  <a:lnTo>
                    <a:pt x="27" y="88"/>
                  </a:lnTo>
                  <a:lnTo>
                    <a:pt x="29" y="92"/>
                  </a:lnTo>
                  <a:lnTo>
                    <a:pt x="33" y="96"/>
                  </a:lnTo>
                  <a:lnTo>
                    <a:pt x="37" y="100"/>
                  </a:lnTo>
                  <a:lnTo>
                    <a:pt x="43" y="102"/>
                  </a:lnTo>
                  <a:lnTo>
                    <a:pt x="47" y="102"/>
                  </a:lnTo>
                  <a:lnTo>
                    <a:pt x="51" y="102"/>
                  </a:lnTo>
                  <a:lnTo>
                    <a:pt x="55" y="101"/>
                  </a:lnTo>
                  <a:lnTo>
                    <a:pt x="58" y="98"/>
                  </a:lnTo>
                  <a:lnTo>
                    <a:pt x="61" y="95"/>
                  </a:lnTo>
                  <a:lnTo>
                    <a:pt x="64" y="90"/>
                  </a:lnTo>
                  <a:lnTo>
                    <a:pt x="69" y="83"/>
                  </a:lnTo>
                  <a:lnTo>
                    <a:pt x="74" y="75"/>
                  </a:lnTo>
                  <a:lnTo>
                    <a:pt x="88" y="48"/>
                  </a:lnTo>
                  <a:lnTo>
                    <a:pt x="95" y="37"/>
                  </a:lnTo>
                  <a:lnTo>
                    <a:pt x="102" y="28"/>
                  </a:lnTo>
                  <a:lnTo>
                    <a:pt x="108" y="22"/>
                  </a:lnTo>
                  <a:lnTo>
                    <a:pt x="115" y="18"/>
                  </a:lnTo>
                  <a:lnTo>
                    <a:pt x="121" y="14"/>
                  </a:lnTo>
                  <a:lnTo>
                    <a:pt x="129" y="13"/>
                  </a:lnTo>
                  <a:lnTo>
                    <a:pt x="138" y="13"/>
                  </a:lnTo>
                  <a:lnTo>
                    <a:pt x="146" y="15"/>
                  </a:lnTo>
                  <a:lnTo>
                    <a:pt x="153" y="16"/>
                  </a:lnTo>
                  <a:lnTo>
                    <a:pt x="158" y="20"/>
                  </a:lnTo>
                  <a:lnTo>
                    <a:pt x="163" y="22"/>
                  </a:lnTo>
                  <a:lnTo>
                    <a:pt x="167" y="25"/>
                  </a:lnTo>
                  <a:lnTo>
                    <a:pt x="172" y="30"/>
                  </a:lnTo>
                  <a:lnTo>
                    <a:pt x="176" y="34"/>
                  </a:lnTo>
                  <a:lnTo>
                    <a:pt x="178" y="38"/>
                  </a:lnTo>
                  <a:lnTo>
                    <a:pt x="181" y="44"/>
                  </a:lnTo>
                  <a:lnTo>
                    <a:pt x="184" y="49"/>
                  </a:lnTo>
                  <a:lnTo>
                    <a:pt x="185" y="55"/>
                  </a:lnTo>
                  <a:lnTo>
                    <a:pt x="186" y="61"/>
                  </a:lnTo>
                  <a:lnTo>
                    <a:pt x="187" y="68"/>
                  </a:lnTo>
                  <a:lnTo>
                    <a:pt x="186" y="81"/>
                  </a:lnTo>
                  <a:lnTo>
                    <a:pt x="183" y="96"/>
                  </a:lnTo>
                  <a:lnTo>
                    <a:pt x="177" y="113"/>
                  </a:lnTo>
                  <a:lnTo>
                    <a:pt x="171" y="126"/>
                  </a:lnTo>
                  <a:lnTo>
                    <a:pt x="167" y="132"/>
                  </a:lnTo>
                  <a:lnTo>
                    <a:pt x="163" y="137"/>
                  </a:lnTo>
                  <a:lnTo>
                    <a:pt x="158" y="142"/>
                  </a:lnTo>
                  <a:lnTo>
                    <a:pt x="154" y="145"/>
                  </a:lnTo>
                  <a:lnTo>
                    <a:pt x="150" y="149"/>
                  </a:lnTo>
                  <a:lnTo>
                    <a:pt x="144" y="151"/>
                  </a:lnTo>
                  <a:lnTo>
                    <a:pt x="139" y="153"/>
                  </a:lnTo>
                  <a:lnTo>
                    <a:pt x="132" y="154"/>
                  </a:lnTo>
                  <a:lnTo>
                    <a:pt x="127" y="154"/>
                  </a:lnTo>
                  <a:lnTo>
                    <a:pt x="119" y="154"/>
                  </a:lnTo>
                  <a:lnTo>
                    <a:pt x="113" y="154"/>
                  </a:lnTo>
                  <a:lnTo>
                    <a:pt x="105" y="153"/>
                  </a:lnTo>
                  <a:lnTo>
                    <a:pt x="113" y="126"/>
                  </a:lnTo>
                  <a:lnTo>
                    <a:pt x="121" y="126"/>
                  </a:lnTo>
                  <a:lnTo>
                    <a:pt x="129" y="126"/>
                  </a:lnTo>
                  <a:lnTo>
                    <a:pt x="136" y="124"/>
                  </a:lnTo>
                  <a:lnTo>
                    <a:pt x="142" y="120"/>
                  </a:lnTo>
                  <a:lnTo>
                    <a:pt x="146" y="115"/>
                  </a:lnTo>
                  <a:lnTo>
                    <a:pt x="151" y="108"/>
                  </a:lnTo>
                  <a:lnTo>
                    <a:pt x="155" y="100"/>
                  </a:lnTo>
                  <a:lnTo>
                    <a:pt x="158" y="90"/>
                  </a:lnTo>
                  <a:lnTo>
                    <a:pt x="161" y="81"/>
                  </a:lnTo>
                  <a:lnTo>
                    <a:pt x="161" y="72"/>
                  </a:lnTo>
                  <a:lnTo>
                    <a:pt x="161" y="66"/>
                  </a:lnTo>
                  <a:lnTo>
                    <a:pt x="158" y="59"/>
                  </a:lnTo>
                  <a:lnTo>
                    <a:pt x="156" y="54"/>
                  </a:lnTo>
                  <a:lnTo>
                    <a:pt x="152" y="49"/>
                  </a:lnTo>
                  <a:lnTo>
                    <a:pt x="146" y="46"/>
                  </a:lnTo>
                  <a:lnTo>
                    <a:pt x="141" y="44"/>
                  </a:lnTo>
                  <a:lnTo>
                    <a:pt x="137" y="43"/>
                  </a:lnTo>
                  <a:lnTo>
                    <a:pt x="132" y="43"/>
                  </a:lnTo>
                  <a:lnTo>
                    <a:pt x="129" y="44"/>
                  </a:lnTo>
                  <a:lnTo>
                    <a:pt x="126" y="46"/>
                  </a:lnTo>
                  <a:lnTo>
                    <a:pt x="122" y="49"/>
                  </a:lnTo>
                  <a:lnTo>
                    <a:pt x="118" y="55"/>
                  </a:lnTo>
                  <a:lnTo>
                    <a:pt x="114" y="61"/>
                  </a:lnTo>
                  <a:lnTo>
                    <a:pt x="109" y="70"/>
                  </a:lnTo>
                  <a:lnTo>
                    <a:pt x="95" y="97"/>
                  </a:lnTo>
                  <a:lnTo>
                    <a:pt x="88" y="107"/>
                  </a:lnTo>
                  <a:lnTo>
                    <a:pt x="82" y="116"/>
                  </a:lnTo>
                  <a:lnTo>
                    <a:pt x="76" y="123"/>
                  </a:lnTo>
                  <a:lnTo>
                    <a:pt x="70" y="127"/>
                  </a:lnTo>
                  <a:lnTo>
                    <a:pt x="62" y="129"/>
                  </a:lnTo>
                  <a:lnTo>
                    <a:pt x="56" y="131"/>
                  </a:lnTo>
                  <a:lnTo>
                    <a:pt x="47" y="130"/>
                  </a:lnTo>
                  <a:lnTo>
                    <a:pt x="38" y="129"/>
                  </a:lnTo>
                  <a:lnTo>
                    <a:pt x="33" y="127"/>
                  </a:lnTo>
                  <a:lnTo>
                    <a:pt x="27" y="125"/>
                  </a:lnTo>
                  <a:lnTo>
                    <a:pt x="23" y="123"/>
                  </a:lnTo>
                  <a:lnTo>
                    <a:pt x="18" y="119"/>
                  </a:lnTo>
                  <a:lnTo>
                    <a:pt x="14" y="116"/>
                  </a:lnTo>
                  <a:lnTo>
                    <a:pt x="11" y="112"/>
                  </a:lnTo>
                  <a:lnTo>
                    <a:pt x="8" y="107"/>
                  </a:lnTo>
                  <a:lnTo>
                    <a:pt x="5" y="102"/>
                  </a:lnTo>
                  <a:lnTo>
                    <a:pt x="3" y="96"/>
                  </a:lnTo>
                  <a:lnTo>
                    <a:pt x="2" y="91"/>
                  </a:lnTo>
                  <a:lnTo>
                    <a:pt x="1" y="85"/>
                  </a:lnTo>
                  <a:lnTo>
                    <a:pt x="0" y="79"/>
                  </a:lnTo>
                  <a:lnTo>
                    <a:pt x="1" y="67"/>
                  </a:lnTo>
                  <a:lnTo>
                    <a:pt x="4" y="53"/>
                  </a:lnTo>
                  <a:lnTo>
                    <a:pt x="9" y="38"/>
                  </a:lnTo>
                  <a:lnTo>
                    <a:pt x="14" y="27"/>
                  </a:lnTo>
                  <a:lnTo>
                    <a:pt x="18" y="22"/>
                  </a:lnTo>
                  <a:lnTo>
                    <a:pt x="22" y="18"/>
                  </a:lnTo>
                  <a:lnTo>
                    <a:pt x="26" y="13"/>
                  </a:lnTo>
                  <a:lnTo>
                    <a:pt x="30" y="10"/>
                  </a:lnTo>
                  <a:lnTo>
                    <a:pt x="36" y="7"/>
                  </a:lnTo>
                  <a:lnTo>
                    <a:pt x="40" y="4"/>
                  </a:lnTo>
                  <a:lnTo>
                    <a:pt x="46" y="2"/>
                  </a:lnTo>
                  <a:lnTo>
                    <a:pt x="51" y="1"/>
                  </a:lnTo>
                  <a:lnTo>
                    <a:pt x="57" y="0"/>
                  </a:lnTo>
                  <a:lnTo>
                    <a:pt x="63" y="0"/>
                  </a:lnTo>
                  <a:lnTo>
                    <a:pt x="69" y="0"/>
                  </a:lnTo>
                  <a:lnTo>
                    <a:pt x="75" y="1"/>
                  </a:lnTo>
                  <a:lnTo>
                    <a:pt x="68" y="28"/>
                  </a:lnTo>
                  <a:close/>
                </a:path>
              </a:pathLst>
            </a:custGeom>
            <a:solidFill>
              <a:srgbClr val="2C5882"/>
            </a:solidFill>
            <a:ln w="9525">
              <a:noFill/>
              <a:round/>
            </a:ln>
          </p:spPr>
          <p:txBody>
            <a:bodyPr/>
            <a:lstStyle/>
            <a:p>
              <a:endParaRPr lang="zh-CN" altLang="en-US"/>
            </a:p>
          </p:txBody>
        </p:sp>
        <p:sp>
          <p:nvSpPr>
            <p:cNvPr id="50228" name="Freeform 40"/>
            <p:cNvSpPr>
              <a:spLocks noEditPoints="1"/>
            </p:cNvSpPr>
            <p:nvPr/>
          </p:nvSpPr>
          <p:spPr bwMode="auto">
            <a:xfrm>
              <a:off x="1162" y="757"/>
              <a:ext cx="80" cy="27"/>
            </a:xfrm>
            <a:custGeom>
              <a:avLst/>
              <a:gdLst>
                <a:gd name="T0" fmla="*/ 0 w 240"/>
                <a:gd name="T1" fmla="*/ 0 h 83"/>
                <a:gd name="T2" fmla="*/ 0 w 240"/>
                <a:gd name="T3" fmla="*/ 0 h 83"/>
                <a:gd name="T4" fmla="*/ 0 w 240"/>
                <a:gd name="T5" fmla="*/ 0 h 83"/>
                <a:gd name="T6" fmla="*/ 0 w 240"/>
                <a:gd name="T7" fmla="*/ 0 h 83"/>
                <a:gd name="T8" fmla="*/ 0 w 240"/>
                <a:gd name="T9" fmla="*/ 0 h 83"/>
                <a:gd name="T10" fmla="*/ 0 w 240"/>
                <a:gd name="T11" fmla="*/ 0 h 83"/>
                <a:gd name="T12" fmla="*/ 0 w 240"/>
                <a:gd name="T13" fmla="*/ 0 h 83"/>
                <a:gd name="T14" fmla="*/ 0 w 240"/>
                <a:gd name="T15" fmla="*/ 0 h 83"/>
                <a:gd name="T16" fmla="*/ 0 w 240"/>
                <a:gd name="T17" fmla="*/ 0 h 83"/>
                <a:gd name="T18" fmla="*/ 0 w 240"/>
                <a:gd name="T19" fmla="*/ 0 h 83"/>
                <a:gd name="T20" fmla="*/ 0 w 240"/>
                <a:gd name="T21" fmla="*/ 0 h 83"/>
                <a:gd name="T22" fmla="*/ 0 w 240"/>
                <a:gd name="T23" fmla="*/ 0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0"/>
                <a:gd name="T37" fmla="*/ 0 h 83"/>
                <a:gd name="T38" fmla="*/ 240 w 240"/>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0" h="83">
                  <a:moveTo>
                    <a:pt x="234" y="83"/>
                  </a:moveTo>
                  <a:lnTo>
                    <a:pt x="64" y="42"/>
                  </a:lnTo>
                  <a:lnTo>
                    <a:pt x="68" y="28"/>
                  </a:lnTo>
                  <a:lnTo>
                    <a:pt x="71" y="14"/>
                  </a:lnTo>
                  <a:lnTo>
                    <a:pt x="240" y="53"/>
                  </a:lnTo>
                  <a:lnTo>
                    <a:pt x="237" y="68"/>
                  </a:lnTo>
                  <a:lnTo>
                    <a:pt x="234" y="83"/>
                  </a:lnTo>
                  <a:close/>
                  <a:moveTo>
                    <a:pt x="0" y="28"/>
                  </a:moveTo>
                  <a:lnTo>
                    <a:pt x="7" y="0"/>
                  </a:lnTo>
                  <a:lnTo>
                    <a:pt x="39" y="6"/>
                  </a:lnTo>
                  <a:lnTo>
                    <a:pt x="33" y="36"/>
                  </a:lnTo>
                  <a:lnTo>
                    <a:pt x="0" y="28"/>
                  </a:lnTo>
                  <a:close/>
                </a:path>
              </a:pathLst>
            </a:custGeom>
            <a:solidFill>
              <a:srgbClr val="2C5882"/>
            </a:solidFill>
            <a:ln w="9525">
              <a:noFill/>
              <a:round/>
            </a:ln>
          </p:spPr>
          <p:txBody>
            <a:bodyPr/>
            <a:lstStyle/>
            <a:p>
              <a:endParaRPr lang="zh-CN" altLang="en-US"/>
            </a:p>
          </p:txBody>
        </p:sp>
        <p:sp>
          <p:nvSpPr>
            <p:cNvPr id="50229" name="Freeform 39"/>
            <p:cNvSpPr/>
            <p:nvPr/>
          </p:nvSpPr>
          <p:spPr bwMode="auto">
            <a:xfrm>
              <a:off x="1173" y="723"/>
              <a:ext cx="77" cy="28"/>
            </a:xfrm>
            <a:custGeom>
              <a:avLst/>
              <a:gdLst>
                <a:gd name="T0" fmla="*/ 0 w 229"/>
                <a:gd name="T1" fmla="*/ 0 h 84"/>
                <a:gd name="T2" fmla="*/ 0 w 229"/>
                <a:gd name="T3" fmla="*/ 0 h 84"/>
                <a:gd name="T4" fmla="*/ 0 w 229"/>
                <a:gd name="T5" fmla="*/ 0 h 84"/>
                <a:gd name="T6" fmla="*/ 0 w 229"/>
                <a:gd name="T7" fmla="*/ 0 h 84"/>
                <a:gd name="T8" fmla="*/ 0 w 229"/>
                <a:gd name="T9" fmla="*/ 0 h 84"/>
                <a:gd name="T10" fmla="*/ 0 w 229"/>
                <a:gd name="T11" fmla="*/ 0 h 84"/>
                <a:gd name="T12" fmla="*/ 0 w 229"/>
                <a:gd name="T13" fmla="*/ 0 h 84"/>
                <a:gd name="T14" fmla="*/ 0 w 229"/>
                <a:gd name="T15" fmla="*/ 0 h 84"/>
                <a:gd name="T16" fmla="*/ 0 w 229"/>
                <a:gd name="T17" fmla="*/ 0 h 84"/>
                <a:gd name="T18" fmla="*/ 0 w 229"/>
                <a:gd name="T19" fmla="*/ 0 h 84"/>
                <a:gd name="T20" fmla="*/ 0 w 229"/>
                <a:gd name="T21" fmla="*/ 0 h 84"/>
                <a:gd name="T22" fmla="*/ 0 w 229"/>
                <a:gd name="T23" fmla="*/ 0 h 84"/>
                <a:gd name="T24" fmla="*/ 0 w 229"/>
                <a:gd name="T25" fmla="*/ 0 h 84"/>
                <a:gd name="T26" fmla="*/ 0 w 229"/>
                <a:gd name="T27" fmla="*/ 0 h 84"/>
                <a:gd name="T28" fmla="*/ 0 w 229"/>
                <a:gd name="T29" fmla="*/ 0 h 84"/>
                <a:gd name="T30" fmla="*/ 0 w 229"/>
                <a:gd name="T31" fmla="*/ 0 h 84"/>
                <a:gd name="T32" fmla="*/ 0 w 229"/>
                <a:gd name="T33" fmla="*/ 0 h 84"/>
                <a:gd name="T34" fmla="*/ 0 w 229"/>
                <a:gd name="T35" fmla="*/ 0 h 84"/>
                <a:gd name="T36" fmla="*/ 0 w 229"/>
                <a:gd name="T37" fmla="*/ 0 h 84"/>
                <a:gd name="T38" fmla="*/ 0 w 229"/>
                <a:gd name="T39" fmla="*/ 0 h 84"/>
                <a:gd name="T40" fmla="*/ 0 w 229"/>
                <a:gd name="T41" fmla="*/ 0 h 84"/>
                <a:gd name="T42" fmla="*/ 0 w 229"/>
                <a:gd name="T43" fmla="*/ 0 h 84"/>
                <a:gd name="T44" fmla="*/ 0 w 229"/>
                <a:gd name="T45" fmla="*/ 0 h 84"/>
                <a:gd name="T46" fmla="*/ 0 w 229"/>
                <a:gd name="T47" fmla="*/ 0 h 84"/>
                <a:gd name="T48" fmla="*/ 0 w 229"/>
                <a:gd name="T49" fmla="*/ 0 h 84"/>
                <a:gd name="T50" fmla="*/ 0 w 229"/>
                <a:gd name="T51" fmla="*/ 0 h 84"/>
                <a:gd name="T52" fmla="*/ 0 w 229"/>
                <a:gd name="T53" fmla="*/ 0 h 84"/>
                <a:gd name="T54" fmla="*/ 0 w 229"/>
                <a:gd name="T55" fmla="*/ 0 h 84"/>
                <a:gd name="T56" fmla="*/ 0 w 229"/>
                <a:gd name="T57" fmla="*/ 0 h 84"/>
                <a:gd name="T58" fmla="*/ 0 w 229"/>
                <a:gd name="T59" fmla="*/ 0 h 8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29"/>
                <a:gd name="T91" fmla="*/ 0 h 84"/>
                <a:gd name="T92" fmla="*/ 229 w 229"/>
                <a:gd name="T93" fmla="*/ 84 h 8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29" h="84">
                  <a:moveTo>
                    <a:pt x="229" y="31"/>
                  </a:moveTo>
                  <a:lnTo>
                    <a:pt x="229" y="44"/>
                  </a:lnTo>
                  <a:lnTo>
                    <a:pt x="228" y="53"/>
                  </a:lnTo>
                  <a:lnTo>
                    <a:pt x="226" y="61"/>
                  </a:lnTo>
                  <a:lnTo>
                    <a:pt x="223" y="69"/>
                  </a:lnTo>
                  <a:lnTo>
                    <a:pt x="220" y="75"/>
                  </a:lnTo>
                  <a:lnTo>
                    <a:pt x="215" y="78"/>
                  </a:lnTo>
                  <a:lnTo>
                    <a:pt x="210" y="81"/>
                  </a:lnTo>
                  <a:lnTo>
                    <a:pt x="202" y="82"/>
                  </a:lnTo>
                  <a:lnTo>
                    <a:pt x="194" y="82"/>
                  </a:lnTo>
                  <a:lnTo>
                    <a:pt x="184" y="81"/>
                  </a:lnTo>
                  <a:lnTo>
                    <a:pt x="72" y="60"/>
                  </a:lnTo>
                  <a:lnTo>
                    <a:pt x="67" y="84"/>
                  </a:lnTo>
                  <a:lnTo>
                    <a:pt x="44" y="80"/>
                  </a:lnTo>
                  <a:lnTo>
                    <a:pt x="48" y="56"/>
                  </a:lnTo>
                  <a:lnTo>
                    <a:pt x="0" y="48"/>
                  </a:lnTo>
                  <a:lnTo>
                    <a:pt x="5" y="19"/>
                  </a:lnTo>
                  <a:lnTo>
                    <a:pt x="53" y="28"/>
                  </a:lnTo>
                  <a:lnTo>
                    <a:pt x="59" y="0"/>
                  </a:lnTo>
                  <a:lnTo>
                    <a:pt x="82" y="5"/>
                  </a:lnTo>
                  <a:lnTo>
                    <a:pt x="77" y="32"/>
                  </a:lnTo>
                  <a:lnTo>
                    <a:pt x="190" y="52"/>
                  </a:lnTo>
                  <a:lnTo>
                    <a:pt x="193" y="53"/>
                  </a:lnTo>
                  <a:lnTo>
                    <a:pt x="195" y="52"/>
                  </a:lnTo>
                  <a:lnTo>
                    <a:pt x="198" y="50"/>
                  </a:lnTo>
                  <a:lnTo>
                    <a:pt x="200" y="49"/>
                  </a:lnTo>
                  <a:lnTo>
                    <a:pt x="203" y="44"/>
                  </a:lnTo>
                  <a:lnTo>
                    <a:pt x="205" y="37"/>
                  </a:lnTo>
                  <a:lnTo>
                    <a:pt x="207" y="28"/>
                  </a:lnTo>
                  <a:lnTo>
                    <a:pt x="229" y="31"/>
                  </a:lnTo>
                  <a:close/>
                </a:path>
              </a:pathLst>
            </a:custGeom>
            <a:solidFill>
              <a:srgbClr val="2C5882"/>
            </a:solidFill>
            <a:ln w="9525">
              <a:noFill/>
              <a:round/>
            </a:ln>
          </p:spPr>
          <p:txBody>
            <a:bodyPr/>
            <a:lstStyle/>
            <a:p>
              <a:endParaRPr lang="zh-CN" altLang="en-US"/>
            </a:p>
          </p:txBody>
        </p:sp>
        <p:sp>
          <p:nvSpPr>
            <p:cNvPr id="50230" name="Freeform 38"/>
            <p:cNvSpPr/>
            <p:nvPr/>
          </p:nvSpPr>
          <p:spPr bwMode="auto">
            <a:xfrm>
              <a:off x="1193" y="667"/>
              <a:ext cx="82" cy="53"/>
            </a:xfrm>
            <a:custGeom>
              <a:avLst/>
              <a:gdLst>
                <a:gd name="T0" fmla="*/ 0 w 247"/>
                <a:gd name="T1" fmla="*/ 0 h 160"/>
                <a:gd name="T2" fmla="*/ 0 w 247"/>
                <a:gd name="T3" fmla="*/ 0 h 160"/>
                <a:gd name="T4" fmla="*/ 0 w 247"/>
                <a:gd name="T5" fmla="*/ 0 h 160"/>
                <a:gd name="T6" fmla="*/ 0 w 247"/>
                <a:gd name="T7" fmla="*/ 0 h 160"/>
                <a:gd name="T8" fmla="*/ 0 w 247"/>
                <a:gd name="T9" fmla="*/ 0 h 160"/>
                <a:gd name="T10" fmla="*/ 0 w 247"/>
                <a:gd name="T11" fmla="*/ 0 h 160"/>
                <a:gd name="T12" fmla="*/ 0 w 247"/>
                <a:gd name="T13" fmla="*/ 0 h 160"/>
                <a:gd name="T14" fmla="*/ 0 w 247"/>
                <a:gd name="T15" fmla="*/ 0 h 160"/>
                <a:gd name="T16" fmla="*/ 0 w 247"/>
                <a:gd name="T17" fmla="*/ 0 h 160"/>
                <a:gd name="T18" fmla="*/ 0 w 247"/>
                <a:gd name="T19" fmla="*/ 0 h 160"/>
                <a:gd name="T20" fmla="*/ 0 w 247"/>
                <a:gd name="T21" fmla="*/ 0 h 160"/>
                <a:gd name="T22" fmla="*/ 0 w 247"/>
                <a:gd name="T23" fmla="*/ 0 h 160"/>
                <a:gd name="T24" fmla="*/ 0 w 247"/>
                <a:gd name="T25" fmla="*/ 0 h 160"/>
                <a:gd name="T26" fmla="*/ 0 w 247"/>
                <a:gd name="T27" fmla="*/ 0 h 160"/>
                <a:gd name="T28" fmla="*/ 0 w 247"/>
                <a:gd name="T29" fmla="*/ 0 h 160"/>
                <a:gd name="T30" fmla="*/ 0 w 247"/>
                <a:gd name="T31" fmla="*/ 0 h 160"/>
                <a:gd name="T32" fmla="*/ 0 w 247"/>
                <a:gd name="T33" fmla="*/ 0 h 160"/>
                <a:gd name="T34" fmla="*/ 0 w 247"/>
                <a:gd name="T35" fmla="*/ 0 h 160"/>
                <a:gd name="T36" fmla="*/ 0 w 247"/>
                <a:gd name="T37" fmla="*/ 0 h 160"/>
                <a:gd name="T38" fmla="*/ 0 w 247"/>
                <a:gd name="T39" fmla="*/ 0 h 160"/>
                <a:gd name="T40" fmla="*/ 0 w 247"/>
                <a:gd name="T41" fmla="*/ 0 h 160"/>
                <a:gd name="T42" fmla="*/ 0 w 247"/>
                <a:gd name="T43" fmla="*/ 0 h 160"/>
                <a:gd name="T44" fmla="*/ 0 w 247"/>
                <a:gd name="T45" fmla="*/ 0 h 160"/>
                <a:gd name="T46" fmla="*/ 0 w 247"/>
                <a:gd name="T47" fmla="*/ 0 h 160"/>
                <a:gd name="T48" fmla="*/ 0 w 247"/>
                <a:gd name="T49" fmla="*/ 0 h 160"/>
                <a:gd name="T50" fmla="*/ 0 w 247"/>
                <a:gd name="T51" fmla="*/ 0 h 160"/>
                <a:gd name="T52" fmla="*/ 0 w 247"/>
                <a:gd name="T53" fmla="*/ 0 h 160"/>
                <a:gd name="T54" fmla="*/ 0 w 247"/>
                <a:gd name="T55" fmla="*/ 0 h 160"/>
                <a:gd name="T56" fmla="*/ 0 w 247"/>
                <a:gd name="T57" fmla="*/ 0 h 160"/>
                <a:gd name="T58" fmla="*/ 0 w 247"/>
                <a:gd name="T59" fmla="*/ 0 h 160"/>
                <a:gd name="T60" fmla="*/ 0 w 247"/>
                <a:gd name="T61" fmla="*/ 0 h 16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7"/>
                <a:gd name="T94" fmla="*/ 0 h 160"/>
                <a:gd name="T95" fmla="*/ 247 w 247"/>
                <a:gd name="T96" fmla="*/ 160 h 16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7" h="160">
                  <a:moveTo>
                    <a:pt x="12" y="0"/>
                  </a:moveTo>
                  <a:lnTo>
                    <a:pt x="187" y="78"/>
                  </a:lnTo>
                  <a:lnTo>
                    <a:pt x="204" y="87"/>
                  </a:lnTo>
                  <a:lnTo>
                    <a:pt x="218" y="95"/>
                  </a:lnTo>
                  <a:lnTo>
                    <a:pt x="229" y="102"/>
                  </a:lnTo>
                  <a:lnTo>
                    <a:pt x="237" y="109"/>
                  </a:lnTo>
                  <a:lnTo>
                    <a:pt x="241" y="117"/>
                  </a:lnTo>
                  <a:lnTo>
                    <a:pt x="245" y="124"/>
                  </a:lnTo>
                  <a:lnTo>
                    <a:pt x="247" y="134"/>
                  </a:lnTo>
                  <a:lnTo>
                    <a:pt x="247" y="146"/>
                  </a:lnTo>
                  <a:lnTo>
                    <a:pt x="246" y="153"/>
                  </a:lnTo>
                  <a:lnTo>
                    <a:pt x="244" y="160"/>
                  </a:lnTo>
                  <a:lnTo>
                    <a:pt x="216" y="158"/>
                  </a:lnTo>
                  <a:lnTo>
                    <a:pt x="218" y="151"/>
                  </a:lnTo>
                  <a:lnTo>
                    <a:pt x="221" y="142"/>
                  </a:lnTo>
                  <a:lnTo>
                    <a:pt x="221" y="136"/>
                  </a:lnTo>
                  <a:lnTo>
                    <a:pt x="218" y="132"/>
                  </a:lnTo>
                  <a:lnTo>
                    <a:pt x="216" y="128"/>
                  </a:lnTo>
                  <a:lnTo>
                    <a:pt x="213" y="124"/>
                  </a:lnTo>
                  <a:lnTo>
                    <a:pt x="209" y="120"/>
                  </a:lnTo>
                  <a:lnTo>
                    <a:pt x="202" y="117"/>
                  </a:lnTo>
                  <a:lnTo>
                    <a:pt x="194" y="112"/>
                  </a:lnTo>
                  <a:lnTo>
                    <a:pt x="185" y="107"/>
                  </a:lnTo>
                  <a:lnTo>
                    <a:pt x="181" y="107"/>
                  </a:lnTo>
                  <a:lnTo>
                    <a:pt x="0" y="158"/>
                  </a:lnTo>
                  <a:lnTo>
                    <a:pt x="1" y="142"/>
                  </a:lnTo>
                  <a:lnTo>
                    <a:pt x="2" y="124"/>
                  </a:lnTo>
                  <a:lnTo>
                    <a:pt x="150" y="88"/>
                  </a:lnTo>
                  <a:lnTo>
                    <a:pt x="10" y="31"/>
                  </a:lnTo>
                  <a:lnTo>
                    <a:pt x="11" y="15"/>
                  </a:lnTo>
                  <a:lnTo>
                    <a:pt x="12" y="0"/>
                  </a:lnTo>
                  <a:close/>
                </a:path>
              </a:pathLst>
            </a:custGeom>
            <a:solidFill>
              <a:srgbClr val="2C5882"/>
            </a:solidFill>
            <a:ln w="9525">
              <a:noFill/>
              <a:round/>
            </a:ln>
          </p:spPr>
          <p:txBody>
            <a:bodyPr/>
            <a:lstStyle/>
            <a:p>
              <a:endParaRPr lang="zh-CN" altLang="en-US"/>
            </a:p>
          </p:txBody>
        </p:sp>
        <p:sp>
          <p:nvSpPr>
            <p:cNvPr id="50231" name="Freeform 37"/>
            <p:cNvSpPr>
              <a:spLocks noEditPoints="1"/>
            </p:cNvSpPr>
            <p:nvPr/>
          </p:nvSpPr>
          <p:spPr bwMode="auto">
            <a:xfrm>
              <a:off x="3791" y="115"/>
              <a:ext cx="496" cy="696"/>
            </a:xfrm>
            <a:custGeom>
              <a:avLst/>
              <a:gdLst>
                <a:gd name="T0" fmla="*/ 1 w 1486"/>
                <a:gd name="T1" fmla="*/ 0 h 2086"/>
                <a:gd name="T2" fmla="*/ 1 w 1486"/>
                <a:gd name="T3" fmla="*/ 1 h 2086"/>
                <a:gd name="T4" fmla="*/ 1 w 1486"/>
                <a:gd name="T5" fmla="*/ 1 h 2086"/>
                <a:gd name="T6" fmla="*/ 1 w 1486"/>
                <a:gd name="T7" fmla="*/ 1 h 2086"/>
                <a:gd name="T8" fmla="*/ 1 w 1486"/>
                <a:gd name="T9" fmla="*/ 1 h 2086"/>
                <a:gd name="T10" fmla="*/ 2 w 1486"/>
                <a:gd name="T11" fmla="*/ 1 h 2086"/>
                <a:gd name="T12" fmla="*/ 2 w 1486"/>
                <a:gd name="T13" fmla="*/ 1 h 2086"/>
                <a:gd name="T14" fmla="*/ 2 w 1486"/>
                <a:gd name="T15" fmla="*/ 1 h 2086"/>
                <a:gd name="T16" fmla="*/ 2 w 1486"/>
                <a:gd name="T17" fmla="*/ 1 h 2086"/>
                <a:gd name="T18" fmla="*/ 2 w 1486"/>
                <a:gd name="T19" fmla="*/ 1 h 2086"/>
                <a:gd name="T20" fmla="*/ 1 w 1486"/>
                <a:gd name="T21" fmla="*/ 1 h 2086"/>
                <a:gd name="T22" fmla="*/ 1 w 1486"/>
                <a:gd name="T23" fmla="*/ 1 h 2086"/>
                <a:gd name="T24" fmla="*/ 1 w 1486"/>
                <a:gd name="T25" fmla="*/ 1 h 2086"/>
                <a:gd name="T26" fmla="*/ 0 w 1486"/>
                <a:gd name="T27" fmla="*/ 1 h 2086"/>
                <a:gd name="T28" fmla="*/ 0 w 1486"/>
                <a:gd name="T29" fmla="*/ 1 h 2086"/>
                <a:gd name="T30" fmla="*/ 1 w 1486"/>
                <a:gd name="T31" fmla="*/ 1 h 2086"/>
                <a:gd name="T32" fmla="*/ 1 w 1486"/>
                <a:gd name="T33" fmla="*/ 1 h 2086"/>
                <a:gd name="T34" fmla="*/ 1 w 1486"/>
                <a:gd name="T35" fmla="*/ 1 h 2086"/>
                <a:gd name="T36" fmla="*/ 0 w 1486"/>
                <a:gd name="T37" fmla="*/ 1 h 2086"/>
                <a:gd name="T38" fmla="*/ 1 w 1486"/>
                <a:gd name="T39" fmla="*/ 0 h 2086"/>
                <a:gd name="T40" fmla="*/ 1 w 1486"/>
                <a:gd name="T41" fmla="*/ 0 h 2086"/>
                <a:gd name="T42" fmla="*/ 1 w 1486"/>
                <a:gd name="T43" fmla="*/ 0 h 2086"/>
                <a:gd name="T44" fmla="*/ 2 w 1486"/>
                <a:gd name="T45" fmla="*/ 0 h 2086"/>
                <a:gd name="T46" fmla="*/ 2 w 1486"/>
                <a:gd name="T47" fmla="*/ 1 h 2086"/>
                <a:gd name="T48" fmla="*/ 2 w 1486"/>
                <a:gd name="T49" fmla="*/ 1 h 2086"/>
                <a:gd name="T50" fmla="*/ 1 w 1486"/>
                <a:gd name="T51" fmla="*/ 1 h 2086"/>
                <a:gd name="T52" fmla="*/ 1 w 1486"/>
                <a:gd name="T53" fmla="*/ 1 h 2086"/>
                <a:gd name="T54" fmla="*/ 1 w 1486"/>
                <a:gd name="T55" fmla="*/ 0 h 2086"/>
                <a:gd name="T56" fmla="*/ 1 w 1486"/>
                <a:gd name="T57" fmla="*/ 1 h 2086"/>
                <a:gd name="T58" fmla="*/ 1 w 1486"/>
                <a:gd name="T59" fmla="*/ 1 h 2086"/>
                <a:gd name="T60" fmla="*/ 1 w 1486"/>
                <a:gd name="T61" fmla="*/ 1 h 2086"/>
                <a:gd name="T62" fmla="*/ 2 w 1486"/>
                <a:gd name="T63" fmla="*/ 1 h 2086"/>
                <a:gd name="T64" fmla="*/ 1 w 1486"/>
                <a:gd name="T65" fmla="*/ 2 h 2086"/>
                <a:gd name="T66" fmla="*/ 1 w 1486"/>
                <a:gd name="T67" fmla="*/ 2 h 2086"/>
                <a:gd name="T68" fmla="*/ 1 w 1486"/>
                <a:gd name="T69" fmla="*/ 2 h 2086"/>
                <a:gd name="T70" fmla="*/ 2 w 1486"/>
                <a:gd name="T71" fmla="*/ 2 h 2086"/>
                <a:gd name="T72" fmla="*/ 1 w 1486"/>
                <a:gd name="T73" fmla="*/ 2 h 2086"/>
                <a:gd name="T74" fmla="*/ 1 w 1486"/>
                <a:gd name="T75" fmla="*/ 2 h 2086"/>
                <a:gd name="T76" fmla="*/ 1 w 1486"/>
                <a:gd name="T77" fmla="*/ 2 h 2086"/>
                <a:gd name="T78" fmla="*/ 1 w 1486"/>
                <a:gd name="T79" fmla="*/ 2 h 2086"/>
                <a:gd name="T80" fmla="*/ 1 w 1486"/>
                <a:gd name="T81" fmla="*/ 2 h 2086"/>
                <a:gd name="T82" fmla="*/ 1 w 1486"/>
                <a:gd name="T83" fmla="*/ 2 h 2086"/>
                <a:gd name="T84" fmla="*/ 1 w 1486"/>
                <a:gd name="T85" fmla="*/ 2 h 2086"/>
                <a:gd name="T86" fmla="*/ 2 w 1486"/>
                <a:gd name="T87" fmla="*/ 3 h 2086"/>
                <a:gd name="T88" fmla="*/ 1 w 1486"/>
                <a:gd name="T89" fmla="*/ 3 h 2086"/>
                <a:gd name="T90" fmla="*/ 1 w 1486"/>
                <a:gd name="T91" fmla="*/ 2 h 2086"/>
                <a:gd name="T92" fmla="*/ 1 w 1486"/>
                <a:gd name="T93" fmla="*/ 3 h 2086"/>
                <a:gd name="T94" fmla="*/ 1 w 1486"/>
                <a:gd name="T95" fmla="*/ 3 h 2086"/>
                <a:gd name="T96" fmla="*/ 1 w 1486"/>
                <a:gd name="T97" fmla="*/ 2 h 2086"/>
                <a:gd name="T98" fmla="*/ 1 w 1486"/>
                <a:gd name="T99" fmla="*/ 2 h 2086"/>
                <a:gd name="T100" fmla="*/ 0 w 1486"/>
                <a:gd name="T101" fmla="*/ 2 h 2086"/>
                <a:gd name="T102" fmla="*/ 1 w 1486"/>
                <a:gd name="T103" fmla="*/ 2 h 2086"/>
                <a:gd name="T104" fmla="*/ 0 w 1486"/>
                <a:gd name="T105" fmla="*/ 2 h 2086"/>
                <a:gd name="T106" fmla="*/ 1 w 1486"/>
                <a:gd name="T107" fmla="*/ 2 h 2086"/>
                <a:gd name="T108" fmla="*/ 1 w 1486"/>
                <a:gd name="T109" fmla="*/ 2 h 2086"/>
                <a:gd name="T110" fmla="*/ 0 w 1486"/>
                <a:gd name="T111" fmla="*/ 2 h 2086"/>
                <a:gd name="T112" fmla="*/ 1 w 1486"/>
                <a:gd name="T113" fmla="*/ 2 h 2086"/>
                <a:gd name="T114" fmla="*/ 0 w 1486"/>
                <a:gd name="T115" fmla="*/ 2 h 2086"/>
                <a:gd name="T116" fmla="*/ 1 w 1486"/>
                <a:gd name="T117" fmla="*/ 2 h 2086"/>
                <a:gd name="T118" fmla="*/ 1 w 1486"/>
                <a:gd name="T119" fmla="*/ 1 h 2086"/>
                <a:gd name="T120" fmla="*/ 1 w 1486"/>
                <a:gd name="T121" fmla="*/ 1 h 2086"/>
                <a:gd name="T122" fmla="*/ 1 w 1486"/>
                <a:gd name="T123" fmla="*/ 1 h 20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86"/>
                <a:gd name="T187" fmla="*/ 0 h 2086"/>
                <a:gd name="T188" fmla="*/ 1486 w 1486"/>
                <a:gd name="T189" fmla="*/ 2086 h 208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86" h="2086">
                  <a:moveTo>
                    <a:pt x="677" y="0"/>
                  </a:moveTo>
                  <a:lnTo>
                    <a:pt x="684" y="3"/>
                  </a:lnTo>
                  <a:lnTo>
                    <a:pt x="689" y="6"/>
                  </a:lnTo>
                  <a:lnTo>
                    <a:pt x="694" y="11"/>
                  </a:lnTo>
                  <a:lnTo>
                    <a:pt x="698" y="14"/>
                  </a:lnTo>
                  <a:lnTo>
                    <a:pt x="707" y="17"/>
                  </a:lnTo>
                  <a:lnTo>
                    <a:pt x="714" y="20"/>
                  </a:lnTo>
                  <a:lnTo>
                    <a:pt x="716" y="19"/>
                  </a:lnTo>
                  <a:lnTo>
                    <a:pt x="720" y="18"/>
                  </a:lnTo>
                  <a:lnTo>
                    <a:pt x="727" y="23"/>
                  </a:lnTo>
                  <a:lnTo>
                    <a:pt x="737" y="32"/>
                  </a:lnTo>
                  <a:lnTo>
                    <a:pt x="746" y="42"/>
                  </a:lnTo>
                  <a:lnTo>
                    <a:pt x="751" y="50"/>
                  </a:lnTo>
                  <a:lnTo>
                    <a:pt x="753" y="55"/>
                  </a:lnTo>
                  <a:lnTo>
                    <a:pt x="754" y="61"/>
                  </a:lnTo>
                  <a:lnTo>
                    <a:pt x="761" y="66"/>
                  </a:lnTo>
                  <a:lnTo>
                    <a:pt x="770" y="73"/>
                  </a:lnTo>
                  <a:lnTo>
                    <a:pt x="771" y="81"/>
                  </a:lnTo>
                  <a:lnTo>
                    <a:pt x="772" y="88"/>
                  </a:lnTo>
                  <a:lnTo>
                    <a:pt x="778" y="98"/>
                  </a:lnTo>
                  <a:lnTo>
                    <a:pt x="783" y="107"/>
                  </a:lnTo>
                  <a:lnTo>
                    <a:pt x="787" y="121"/>
                  </a:lnTo>
                  <a:lnTo>
                    <a:pt x="790" y="144"/>
                  </a:lnTo>
                  <a:lnTo>
                    <a:pt x="792" y="168"/>
                  </a:lnTo>
                  <a:lnTo>
                    <a:pt x="793" y="181"/>
                  </a:lnTo>
                  <a:lnTo>
                    <a:pt x="789" y="197"/>
                  </a:lnTo>
                  <a:lnTo>
                    <a:pt x="783" y="210"/>
                  </a:lnTo>
                  <a:lnTo>
                    <a:pt x="778" y="222"/>
                  </a:lnTo>
                  <a:lnTo>
                    <a:pt x="772" y="234"/>
                  </a:lnTo>
                  <a:lnTo>
                    <a:pt x="768" y="247"/>
                  </a:lnTo>
                  <a:lnTo>
                    <a:pt x="765" y="261"/>
                  </a:lnTo>
                  <a:lnTo>
                    <a:pt x="757" y="274"/>
                  </a:lnTo>
                  <a:lnTo>
                    <a:pt x="749" y="288"/>
                  </a:lnTo>
                  <a:lnTo>
                    <a:pt x="747" y="298"/>
                  </a:lnTo>
                  <a:lnTo>
                    <a:pt x="746" y="307"/>
                  </a:lnTo>
                  <a:lnTo>
                    <a:pt x="745" y="316"/>
                  </a:lnTo>
                  <a:lnTo>
                    <a:pt x="744" y="326"/>
                  </a:lnTo>
                  <a:lnTo>
                    <a:pt x="738" y="334"/>
                  </a:lnTo>
                  <a:lnTo>
                    <a:pt x="734" y="341"/>
                  </a:lnTo>
                  <a:lnTo>
                    <a:pt x="732" y="355"/>
                  </a:lnTo>
                  <a:lnTo>
                    <a:pt x="731" y="369"/>
                  </a:lnTo>
                  <a:lnTo>
                    <a:pt x="729" y="376"/>
                  </a:lnTo>
                  <a:lnTo>
                    <a:pt x="725" y="384"/>
                  </a:lnTo>
                  <a:lnTo>
                    <a:pt x="723" y="399"/>
                  </a:lnTo>
                  <a:lnTo>
                    <a:pt x="722" y="415"/>
                  </a:lnTo>
                  <a:lnTo>
                    <a:pt x="714" y="431"/>
                  </a:lnTo>
                  <a:lnTo>
                    <a:pt x="707" y="445"/>
                  </a:lnTo>
                  <a:lnTo>
                    <a:pt x="703" y="460"/>
                  </a:lnTo>
                  <a:lnTo>
                    <a:pt x="700" y="473"/>
                  </a:lnTo>
                  <a:lnTo>
                    <a:pt x="697" y="478"/>
                  </a:lnTo>
                  <a:lnTo>
                    <a:pt x="695" y="482"/>
                  </a:lnTo>
                  <a:lnTo>
                    <a:pt x="694" y="486"/>
                  </a:lnTo>
                  <a:lnTo>
                    <a:pt x="694" y="491"/>
                  </a:lnTo>
                  <a:lnTo>
                    <a:pt x="684" y="504"/>
                  </a:lnTo>
                  <a:lnTo>
                    <a:pt x="676" y="518"/>
                  </a:lnTo>
                  <a:lnTo>
                    <a:pt x="675" y="529"/>
                  </a:lnTo>
                  <a:lnTo>
                    <a:pt x="673" y="538"/>
                  </a:lnTo>
                  <a:lnTo>
                    <a:pt x="668" y="542"/>
                  </a:lnTo>
                  <a:lnTo>
                    <a:pt x="664" y="547"/>
                  </a:lnTo>
                  <a:lnTo>
                    <a:pt x="660" y="556"/>
                  </a:lnTo>
                  <a:lnTo>
                    <a:pt x="656" y="566"/>
                  </a:lnTo>
                  <a:lnTo>
                    <a:pt x="654" y="577"/>
                  </a:lnTo>
                  <a:lnTo>
                    <a:pt x="651" y="586"/>
                  </a:lnTo>
                  <a:lnTo>
                    <a:pt x="651" y="593"/>
                  </a:lnTo>
                  <a:lnTo>
                    <a:pt x="651" y="599"/>
                  </a:lnTo>
                  <a:lnTo>
                    <a:pt x="649" y="602"/>
                  </a:lnTo>
                  <a:lnTo>
                    <a:pt x="645" y="606"/>
                  </a:lnTo>
                  <a:lnTo>
                    <a:pt x="645" y="613"/>
                  </a:lnTo>
                  <a:lnTo>
                    <a:pt x="645" y="621"/>
                  </a:lnTo>
                  <a:lnTo>
                    <a:pt x="640" y="635"/>
                  </a:lnTo>
                  <a:lnTo>
                    <a:pt x="636" y="651"/>
                  </a:lnTo>
                  <a:lnTo>
                    <a:pt x="625" y="656"/>
                  </a:lnTo>
                  <a:lnTo>
                    <a:pt x="615" y="659"/>
                  </a:lnTo>
                  <a:lnTo>
                    <a:pt x="615" y="665"/>
                  </a:lnTo>
                  <a:lnTo>
                    <a:pt x="615" y="670"/>
                  </a:lnTo>
                  <a:lnTo>
                    <a:pt x="611" y="676"/>
                  </a:lnTo>
                  <a:lnTo>
                    <a:pt x="607" y="682"/>
                  </a:lnTo>
                  <a:lnTo>
                    <a:pt x="604" y="686"/>
                  </a:lnTo>
                  <a:lnTo>
                    <a:pt x="601" y="688"/>
                  </a:lnTo>
                  <a:lnTo>
                    <a:pt x="597" y="690"/>
                  </a:lnTo>
                  <a:lnTo>
                    <a:pt x="594" y="691"/>
                  </a:lnTo>
                  <a:lnTo>
                    <a:pt x="594" y="690"/>
                  </a:lnTo>
                  <a:lnTo>
                    <a:pt x="593" y="689"/>
                  </a:lnTo>
                  <a:lnTo>
                    <a:pt x="592" y="683"/>
                  </a:lnTo>
                  <a:lnTo>
                    <a:pt x="592" y="678"/>
                  </a:lnTo>
                  <a:lnTo>
                    <a:pt x="588" y="677"/>
                  </a:lnTo>
                  <a:lnTo>
                    <a:pt x="586" y="676"/>
                  </a:lnTo>
                  <a:lnTo>
                    <a:pt x="581" y="679"/>
                  </a:lnTo>
                  <a:lnTo>
                    <a:pt x="576" y="681"/>
                  </a:lnTo>
                  <a:lnTo>
                    <a:pt x="573" y="688"/>
                  </a:lnTo>
                  <a:lnTo>
                    <a:pt x="570" y="693"/>
                  </a:lnTo>
                  <a:lnTo>
                    <a:pt x="557" y="698"/>
                  </a:lnTo>
                  <a:lnTo>
                    <a:pt x="544" y="701"/>
                  </a:lnTo>
                  <a:lnTo>
                    <a:pt x="538" y="706"/>
                  </a:lnTo>
                  <a:lnTo>
                    <a:pt x="533" y="712"/>
                  </a:lnTo>
                  <a:lnTo>
                    <a:pt x="521" y="716"/>
                  </a:lnTo>
                  <a:lnTo>
                    <a:pt x="510" y="721"/>
                  </a:lnTo>
                  <a:lnTo>
                    <a:pt x="500" y="730"/>
                  </a:lnTo>
                  <a:lnTo>
                    <a:pt x="491" y="740"/>
                  </a:lnTo>
                  <a:lnTo>
                    <a:pt x="492" y="742"/>
                  </a:lnTo>
                  <a:lnTo>
                    <a:pt x="492" y="745"/>
                  </a:lnTo>
                  <a:lnTo>
                    <a:pt x="493" y="745"/>
                  </a:lnTo>
                  <a:lnTo>
                    <a:pt x="508" y="742"/>
                  </a:lnTo>
                  <a:lnTo>
                    <a:pt x="522" y="740"/>
                  </a:lnTo>
                  <a:lnTo>
                    <a:pt x="536" y="737"/>
                  </a:lnTo>
                  <a:lnTo>
                    <a:pt x="549" y="734"/>
                  </a:lnTo>
                  <a:lnTo>
                    <a:pt x="560" y="733"/>
                  </a:lnTo>
                  <a:lnTo>
                    <a:pt x="571" y="733"/>
                  </a:lnTo>
                  <a:lnTo>
                    <a:pt x="582" y="733"/>
                  </a:lnTo>
                  <a:lnTo>
                    <a:pt x="592" y="730"/>
                  </a:lnTo>
                  <a:lnTo>
                    <a:pt x="601" y="726"/>
                  </a:lnTo>
                  <a:lnTo>
                    <a:pt x="610" y="722"/>
                  </a:lnTo>
                  <a:lnTo>
                    <a:pt x="620" y="719"/>
                  </a:lnTo>
                  <a:lnTo>
                    <a:pt x="629" y="719"/>
                  </a:lnTo>
                  <a:lnTo>
                    <a:pt x="639" y="719"/>
                  </a:lnTo>
                  <a:lnTo>
                    <a:pt x="649" y="718"/>
                  </a:lnTo>
                  <a:lnTo>
                    <a:pt x="658" y="716"/>
                  </a:lnTo>
                  <a:lnTo>
                    <a:pt x="671" y="714"/>
                  </a:lnTo>
                  <a:lnTo>
                    <a:pt x="683" y="712"/>
                  </a:lnTo>
                  <a:lnTo>
                    <a:pt x="694" y="709"/>
                  </a:lnTo>
                  <a:lnTo>
                    <a:pt x="697" y="706"/>
                  </a:lnTo>
                  <a:lnTo>
                    <a:pt x="700" y="703"/>
                  </a:lnTo>
                  <a:lnTo>
                    <a:pt x="707" y="703"/>
                  </a:lnTo>
                  <a:lnTo>
                    <a:pt x="713" y="703"/>
                  </a:lnTo>
                  <a:lnTo>
                    <a:pt x="720" y="701"/>
                  </a:lnTo>
                  <a:lnTo>
                    <a:pt x="730" y="696"/>
                  </a:lnTo>
                  <a:lnTo>
                    <a:pt x="739" y="691"/>
                  </a:lnTo>
                  <a:lnTo>
                    <a:pt x="746" y="688"/>
                  </a:lnTo>
                  <a:lnTo>
                    <a:pt x="749" y="684"/>
                  </a:lnTo>
                  <a:lnTo>
                    <a:pt x="751" y="681"/>
                  </a:lnTo>
                  <a:lnTo>
                    <a:pt x="765" y="677"/>
                  </a:lnTo>
                  <a:lnTo>
                    <a:pt x="778" y="675"/>
                  </a:lnTo>
                  <a:lnTo>
                    <a:pt x="791" y="672"/>
                  </a:lnTo>
                  <a:lnTo>
                    <a:pt x="805" y="669"/>
                  </a:lnTo>
                  <a:lnTo>
                    <a:pt x="812" y="666"/>
                  </a:lnTo>
                  <a:lnTo>
                    <a:pt x="819" y="663"/>
                  </a:lnTo>
                  <a:lnTo>
                    <a:pt x="824" y="663"/>
                  </a:lnTo>
                  <a:lnTo>
                    <a:pt x="828" y="663"/>
                  </a:lnTo>
                  <a:lnTo>
                    <a:pt x="836" y="658"/>
                  </a:lnTo>
                  <a:lnTo>
                    <a:pt x="844" y="654"/>
                  </a:lnTo>
                  <a:lnTo>
                    <a:pt x="858" y="654"/>
                  </a:lnTo>
                  <a:lnTo>
                    <a:pt x="872" y="654"/>
                  </a:lnTo>
                  <a:lnTo>
                    <a:pt x="880" y="652"/>
                  </a:lnTo>
                  <a:lnTo>
                    <a:pt x="889" y="652"/>
                  </a:lnTo>
                  <a:lnTo>
                    <a:pt x="894" y="660"/>
                  </a:lnTo>
                  <a:lnTo>
                    <a:pt x="896" y="668"/>
                  </a:lnTo>
                  <a:lnTo>
                    <a:pt x="894" y="670"/>
                  </a:lnTo>
                  <a:lnTo>
                    <a:pt x="892" y="671"/>
                  </a:lnTo>
                  <a:lnTo>
                    <a:pt x="892" y="682"/>
                  </a:lnTo>
                  <a:lnTo>
                    <a:pt x="892" y="692"/>
                  </a:lnTo>
                  <a:lnTo>
                    <a:pt x="894" y="693"/>
                  </a:lnTo>
                  <a:lnTo>
                    <a:pt x="897" y="693"/>
                  </a:lnTo>
                  <a:lnTo>
                    <a:pt x="900" y="689"/>
                  </a:lnTo>
                  <a:lnTo>
                    <a:pt x="902" y="683"/>
                  </a:lnTo>
                  <a:lnTo>
                    <a:pt x="904" y="676"/>
                  </a:lnTo>
                  <a:lnTo>
                    <a:pt x="905" y="668"/>
                  </a:lnTo>
                  <a:lnTo>
                    <a:pt x="907" y="661"/>
                  </a:lnTo>
                  <a:lnTo>
                    <a:pt x="908" y="655"/>
                  </a:lnTo>
                  <a:lnTo>
                    <a:pt x="911" y="649"/>
                  </a:lnTo>
                  <a:lnTo>
                    <a:pt x="915" y="645"/>
                  </a:lnTo>
                  <a:lnTo>
                    <a:pt x="925" y="643"/>
                  </a:lnTo>
                  <a:lnTo>
                    <a:pt x="937" y="643"/>
                  </a:lnTo>
                  <a:lnTo>
                    <a:pt x="950" y="644"/>
                  </a:lnTo>
                  <a:lnTo>
                    <a:pt x="960" y="642"/>
                  </a:lnTo>
                  <a:lnTo>
                    <a:pt x="964" y="638"/>
                  </a:lnTo>
                  <a:lnTo>
                    <a:pt x="967" y="635"/>
                  </a:lnTo>
                  <a:lnTo>
                    <a:pt x="972" y="634"/>
                  </a:lnTo>
                  <a:lnTo>
                    <a:pt x="979" y="633"/>
                  </a:lnTo>
                  <a:lnTo>
                    <a:pt x="987" y="633"/>
                  </a:lnTo>
                  <a:lnTo>
                    <a:pt x="994" y="633"/>
                  </a:lnTo>
                  <a:lnTo>
                    <a:pt x="1010" y="634"/>
                  </a:lnTo>
                  <a:lnTo>
                    <a:pt x="1023" y="632"/>
                  </a:lnTo>
                  <a:lnTo>
                    <a:pt x="1046" y="628"/>
                  </a:lnTo>
                  <a:lnTo>
                    <a:pt x="1076" y="623"/>
                  </a:lnTo>
                  <a:lnTo>
                    <a:pt x="1093" y="622"/>
                  </a:lnTo>
                  <a:lnTo>
                    <a:pt x="1107" y="622"/>
                  </a:lnTo>
                  <a:lnTo>
                    <a:pt x="1120" y="622"/>
                  </a:lnTo>
                  <a:lnTo>
                    <a:pt x="1130" y="623"/>
                  </a:lnTo>
                  <a:lnTo>
                    <a:pt x="1134" y="623"/>
                  </a:lnTo>
                  <a:lnTo>
                    <a:pt x="1139" y="622"/>
                  </a:lnTo>
                  <a:lnTo>
                    <a:pt x="1142" y="620"/>
                  </a:lnTo>
                  <a:lnTo>
                    <a:pt x="1146" y="618"/>
                  </a:lnTo>
                  <a:lnTo>
                    <a:pt x="1151" y="614"/>
                  </a:lnTo>
                  <a:lnTo>
                    <a:pt x="1155" y="613"/>
                  </a:lnTo>
                  <a:lnTo>
                    <a:pt x="1161" y="613"/>
                  </a:lnTo>
                  <a:lnTo>
                    <a:pt x="1167" y="614"/>
                  </a:lnTo>
                  <a:lnTo>
                    <a:pt x="1175" y="621"/>
                  </a:lnTo>
                  <a:lnTo>
                    <a:pt x="1181" y="630"/>
                  </a:lnTo>
                  <a:lnTo>
                    <a:pt x="1188" y="629"/>
                  </a:lnTo>
                  <a:lnTo>
                    <a:pt x="1193" y="629"/>
                  </a:lnTo>
                  <a:lnTo>
                    <a:pt x="1199" y="628"/>
                  </a:lnTo>
                  <a:lnTo>
                    <a:pt x="1203" y="625"/>
                  </a:lnTo>
                  <a:lnTo>
                    <a:pt x="1212" y="621"/>
                  </a:lnTo>
                  <a:lnTo>
                    <a:pt x="1220" y="617"/>
                  </a:lnTo>
                  <a:lnTo>
                    <a:pt x="1229" y="619"/>
                  </a:lnTo>
                  <a:lnTo>
                    <a:pt x="1239" y="619"/>
                  </a:lnTo>
                  <a:lnTo>
                    <a:pt x="1250" y="620"/>
                  </a:lnTo>
                  <a:lnTo>
                    <a:pt x="1260" y="621"/>
                  </a:lnTo>
                  <a:lnTo>
                    <a:pt x="1265" y="628"/>
                  </a:lnTo>
                  <a:lnTo>
                    <a:pt x="1268" y="632"/>
                  </a:lnTo>
                  <a:lnTo>
                    <a:pt x="1271" y="635"/>
                  </a:lnTo>
                  <a:lnTo>
                    <a:pt x="1276" y="638"/>
                  </a:lnTo>
                  <a:lnTo>
                    <a:pt x="1279" y="643"/>
                  </a:lnTo>
                  <a:lnTo>
                    <a:pt x="1282" y="647"/>
                  </a:lnTo>
                  <a:lnTo>
                    <a:pt x="1285" y="654"/>
                  </a:lnTo>
                  <a:lnTo>
                    <a:pt x="1288" y="663"/>
                  </a:lnTo>
                  <a:lnTo>
                    <a:pt x="1290" y="664"/>
                  </a:lnTo>
                  <a:lnTo>
                    <a:pt x="1292" y="666"/>
                  </a:lnTo>
                  <a:lnTo>
                    <a:pt x="1296" y="666"/>
                  </a:lnTo>
                  <a:lnTo>
                    <a:pt x="1299" y="666"/>
                  </a:lnTo>
                  <a:lnTo>
                    <a:pt x="1302" y="665"/>
                  </a:lnTo>
                  <a:lnTo>
                    <a:pt x="1303" y="663"/>
                  </a:lnTo>
                  <a:lnTo>
                    <a:pt x="1303" y="659"/>
                  </a:lnTo>
                  <a:lnTo>
                    <a:pt x="1303" y="657"/>
                  </a:lnTo>
                  <a:lnTo>
                    <a:pt x="1302" y="655"/>
                  </a:lnTo>
                  <a:lnTo>
                    <a:pt x="1300" y="653"/>
                  </a:lnTo>
                  <a:lnTo>
                    <a:pt x="1313" y="646"/>
                  </a:lnTo>
                  <a:lnTo>
                    <a:pt x="1328" y="641"/>
                  </a:lnTo>
                  <a:lnTo>
                    <a:pt x="1330" y="638"/>
                  </a:lnTo>
                  <a:lnTo>
                    <a:pt x="1332" y="635"/>
                  </a:lnTo>
                  <a:lnTo>
                    <a:pt x="1334" y="631"/>
                  </a:lnTo>
                  <a:lnTo>
                    <a:pt x="1336" y="626"/>
                  </a:lnTo>
                  <a:lnTo>
                    <a:pt x="1338" y="619"/>
                  </a:lnTo>
                  <a:lnTo>
                    <a:pt x="1340" y="611"/>
                  </a:lnTo>
                  <a:lnTo>
                    <a:pt x="1346" y="608"/>
                  </a:lnTo>
                  <a:lnTo>
                    <a:pt x="1351" y="606"/>
                  </a:lnTo>
                  <a:lnTo>
                    <a:pt x="1358" y="605"/>
                  </a:lnTo>
                  <a:lnTo>
                    <a:pt x="1365" y="606"/>
                  </a:lnTo>
                  <a:lnTo>
                    <a:pt x="1372" y="616"/>
                  </a:lnTo>
                  <a:lnTo>
                    <a:pt x="1378" y="628"/>
                  </a:lnTo>
                  <a:lnTo>
                    <a:pt x="1384" y="632"/>
                  </a:lnTo>
                  <a:lnTo>
                    <a:pt x="1390" y="636"/>
                  </a:lnTo>
                  <a:lnTo>
                    <a:pt x="1392" y="641"/>
                  </a:lnTo>
                  <a:lnTo>
                    <a:pt x="1395" y="644"/>
                  </a:lnTo>
                  <a:lnTo>
                    <a:pt x="1398" y="644"/>
                  </a:lnTo>
                  <a:lnTo>
                    <a:pt x="1400" y="644"/>
                  </a:lnTo>
                  <a:lnTo>
                    <a:pt x="1404" y="643"/>
                  </a:lnTo>
                  <a:lnTo>
                    <a:pt x="1406" y="642"/>
                  </a:lnTo>
                  <a:lnTo>
                    <a:pt x="1413" y="642"/>
                  </a:lnTo>
                  <a:lnTo>
                    <a:pt x="1421" y="642"/>
                  </a:lnTo>
                  <a:lnTo>
                    <a:pt x="1427" y="638"/>
                  </a:lnTo>
                  <a:lnTo>
                    <a:pt x="1433" y="635"/>
                  </a:lnTo>
                  <a:lnTo>
                    <a:pt x="1439" y="630"/>
                  </a:lnTo>
                  <a:lnTo>
                    <a:pt x="1443" y="626"/>
                  </a:lnTo>
                  <a:lnTo>
                    <a:pt x="1454" y="626"/>
                  </a:lnTo>
                  <a:lnTo>
                    <a:pt x="1467" y="628"/>
                  </a:lnTo>
                  <a:lnTo>
                    <a:pt x="1474" y="628"/>
                  </a:lnTo>
                  <a:lnTo>
                    <a:pt x="1479" y="629"/>
                  </a:lnTo>
                  <a:lnTo>
                    <a:pt x="1482" y="631"/>
                  </a:lnTo>
                  <a:lnTo>
                    <a:pt x="1485" y="632"/>
                  </a:lnTo>
                  <a:lnTo>
                    <a:pt x="1486" y="636"/>
                  </a:lnTo>
                  <a:lnTo>
                    <a:pt x="1485" y="640"/>
                  </a:lnTo>
                  <a:lnTo>
                    <a:pt x="1483" y="642"/>
                  </a:lnTo>
                  <a:lnTo>
                    <a:pt x="1480" y="645"/>
                  </a:lnTo>
                  <a:lnTo>
                    <a:pt x="1475" y="651"/>
                  </a:lnTo>
                  <a:lnTo>
                    <a:pt x="1471" y="654"/>
                  </a:lnTo>
                  <a:lnTo>
                    <a:pt x="1469" y="661"/>
                  </a:lnTo>
                  <a:lnTo>
                    <a:pt x="1467" y="669"/>
                  </a:lnTo>
                  <a:lnTo>
                    <a:pt x="1463" y="671"/>
                  </a:lnTo>
                  <a:lnTo>
                    <a:pt x="1458" y="675"/>
                  </a:lnTo>
                  <a:lnTo>
                    <a:pt x="1451" y="684"/>
                  </a:lnTo>
                  <a:lnTo>
                    <a:pt x="1443" y="693"/>
                  </a:lnTo>
                  <a:lnTo>
                    <a:pt x="1433" y="696"/>
                  </a:lnTo>
                  <a:lnTo>
                    <a:pt x="1424" y="699"/>
                  </a:lnTo>
                  <a:lnTo>
                    <a:pt x="1420" y="704"/>
                  </a:lnTo>
                  <a:lnTo>
                    <a:pt x="1416" y="709"/>
                  </a:lnTo>
                  <a:lnTo>
                    <a:pt x="1411" y="709"/>
                  </a:lnTo>
                  <a:lnTo>
                    <a:pt x="1408" y="709"/>
                  </a:lnTo>
                  <a:lnTo>
                    <a:pt x="1406" y="705"/>
                  </a:lnTo>
                  <a:lnTo>
                    <a:pt x="1404" y="703"/>
                  </a:lnTo>
                  <a:lnTo>
                    <a:pt x="1401" y="701"/>
                  </a:lnTo>
                  <a:lnTo>
                    <a:pt x="1397" y="699"/>
                  </a:lnTo>
                  <a:lnTo>
                    <a:pt x="1395" y="703"/>
                  </a:lnTo>
                  <a:lnTo>
                    <a:pt x="1393" y="706"/>
                  </a:lnTo>
                  <a:lnTo>
                    <a:pt x="1390" y="711"/>
                  </a:lnTo>
                  <a:lnTo>
                    <a:pt x="1390" y="714"/>
                  </a:lnTo>
                  <a:lnTo>
                    <a:pt x="1389" y="723"/>
                  </a:lnTo>
                  <a:lnTo>
                    <a:pt x="1387" y="733"/>
                  </a:lnTo>
                  <a:lnTo>
                    <a:pt x="1383" y="735"/>
                  </a:lnTo>
                  <a:lnTo>
                    <a:pt x="1376" y="738"/>
                  </a:lnTo>
                  <a:lnTo>
                    <a:pt x="1370" y="740"/>
                  </a:lnTo>
                  <a:lnTo>
                    <a:pt x="1362" y="741"/>
                  </a:lnTo>
                  <a:lnTo>
                    <a:pt x="1355" y="741"/>
                  </a:lnTo>
                  <a:lnTo>
                    <a:pt x="1349" y="741"/>
                  </a:lnTo>
                  <a:lnTo>
                    <a:pt x="1346" y="740"/>
                  </a:lnTo>
                  <a:lnTo>
                    <a:pt x="1343" y="738"/>
                  </a:lnTo>
                  <a:lnTo>
                    <a:pt x="1341" y="737"/>
                  </a:lnTo>
                  <a:lnTo>
                    <a:pt x="1339" y="735"/>
                  </a:lnTo>
                  <a:lnTo>
                    <a:pt x="1338" y="730"/>
                  </a:lnTo>
                  <a:lnTo>
                    <a:pt x="1338" y="727"/>
                  </a:lnTo>
                  <a:lnTo>
                    <a:pt x="1328" y="724"/>
                  </a:lnTo>
                  <a:lnTo>
                    <a:pt x="1320" y="723"/>
                  </a:lnTo>
                  <a:lnTo>
                    <a:pt x="1314" y="724"/>
                  </a:lnTo>
                  <a:lnTo>
                    <a:pt x="1308" y="726"/>
                  </a:lnTo>
                  <a:lnTo>
                    <a:pt x="1303" y="729"/>
                  </a:lnTo>
                  <a:lnTo>
                    <a:pt x="1297" y="731"/>
                  </a:lnTo>
                  <a:lnTo>
                    <a:pt x="1291" y="733"/>
                  </a:lnTo>
                  <a:lnTo>
                    <a:pt x="1284" y="731"/>
                  </a:lnTo>
                  <a:lnTo>
                    <a:pt x="1277" y="726"/>
                  </a:lnTo>
                  <a:lnTo>
                    <a:pt x="1269" y="721"/>
                  </a:lnTo>
                  <a:lnTo>
                    <a:pt x="1264" y="721"/>
                  </a:lnTo>
                  <a:lnTo>
                    <a:pt x="1254" y="721"/>
                  </a:lnTo>
                  <a:lnTo>
                    <a:pt x="1243" y="722"/>
                  </a:lnTo>
                  <a:lnTo>
                    <a:pt x="1237" y="724"/>
                  </a:lnTo>
                  <a:lnTo>
                    <a:pt x="1234" y="727"/>
                  </a:lnTo>
                  <a:lnTo>
                    <a:pt x="1232" y="730"/>
                  </a:lnTo>
                  <a:lnTo>
                    <a:pt x="1227" y="731"/>
                  </a:lnTo>
                  <a:lnTo>
                    <a:pt x="1224" y="730"/>
                  </a:lnTo>
                  <a:lnTo>
                    <a:pt x="1221" y="728"/>
                  </a:lnTo>
                  <a:lnTo>
                    <a:pt x="1219" y="725"/>
                  </a:lnTo>
                  <a:lnTo>
                    <a:pt x="1213" y="728"/>
                  </a:lnTo>
                  <a:lnTo>
                    <a:pt x="1209" y="729"/>
                  </a:lnTo>
                  <a:lnTo>
                    <a:pt x="1207" y="730"/>
                  </a:lnTo>
                  <a:lnTo>
                    <a:pt x="1206" y="729"/>
                  </a:lnTo>
                  <a:lnTo>
                    <a:pt x="1203" y="728"/>
                  </a:lnTo>
                  <a:lnTo>
                    <a:pt x="1200" y="725"/>
                  </a:lnTo>
                  <a:lnTo>
                    <a:pt x="1196" y="727"/>
                  </a:lnTo>
                  <a:lnTo>
                    <a:pt x="1191" y="729"/>
                  </a:lnTo>
                  <a:lnTo>
                    <a:pt x="1188" y="726"/>
                  </a:lnTo>
                  <a:lnTo>
                    <a:pt x="1184" y="724"/>
                  </a:lnTo>
                  <a:lnTo>
                    <a:pt x="1178" y="722"/>
                  </a:lnTo>
                  <a:lnTo>
                    <a:pt x="1174" y="721"/>
                  </a:lnTo>
                  <a:lnTo>
                    <a:pt x="1166" y="723"/>
                  </a:lnTo>
                  <a:lnTo>
                    <a:pt x="1161" y="725"/>
                  </a:lnTo>
                  <a:lnTo>
                    <a:pt x="1153" y="726"/>
                  </a:lnTo>
                  <a:lnTo>
                    <a:pt x="1144" y="727"/>
                  </a:lnTo>
                  <a:lnTo>
                    <a:pt x="1137" y="726"/>
                  </a:lnTo>
                  <a:lnTo>
                    <a:pt x="1128" y="725"/>
                  </a:lnTo>
                  <a:lnTo>
                    <a:pt x="1110" y="724"/>
                  </a:lnTo>
                  <a:lnTo>
                    <a:pt x="1096" y="724"/>
                  </a:lnTo>
                  <a:lnTo>
                    <a:pt x="1088" y="726"/>
                  </a:lnTo>
                  <a:lnTo>
                    <a:pt x="1081" y="729"/>
                  </a:lnTo>
                  <a:lnTo>
                    <a:pt x="1079" y="727"/>
                  </a:lnTo>
                  <a:lnTo>
                    <a:pt x="1076" y="725"/>
                  </a:lnTo>
                  <a:lnTo>
                    <a:pt x="1072" y="725"/>
                  </a:lnTo>
                  <a:lnTo>
                    <a:pt x="1069" y="726"/>
                  </a:lnTo>
                  <a:lnTo>
                    <a:pt x="1060" y="729"/>
                  </a:lnTo>
                  <a:lnTo>
                    <a:pt x="1047" y="731"/>
                  </a:lnTo>
                  <a:lnTo>
                    <a:pt x="1040" y="731"/>
                  </a:lnTo>
                  <a:lnTo>
                    <a:pt x="1035" y="731"/>
                  </a:lnTo>
                  <a:lnTo>
                    <a:pt x="1028" y="730"/>
                  </a:lnTo>
                  <a:lnTo>
                    <a:pt x="1024" y="728"/>
                  </a:lnTo>
                  <a:lnTo>
                    <a:pt x="1017" y="731"/>
                  </a:lnTo>
                  <a:lnTo>
                    <a:pt x="1011" y="735"/>
                  </a:lnTo>
                  <a:lnTo>
                    <a:pt x="1000" y="735"/>
                  </a:lnTo>
                  <a:lnTo>
                    <a:pt x="989" y="735"/>
                  </a:lnTo>
                  <a:lnTo>
                    <a:pt x="978" y="735"/>
                  </a:lnTo>
                  <a:lnTo>
                    <a:pt x="967" y="735"/>
                  </a:lnTo>
                  <a:lnTo>
                    <a:pt x="963" y="736"/>
                  </a:lnTo>
                  <a:lnTo>
                    <a:pt x="957" y="737"/>
                  </a:lnTo>
                  <a:lnTo>
                    <a:pt x="943" y="737"/>
                  </a:lnTo>
                  <a:lnTo>
                    <a:pt x="930" y="736"/>
                  </a:lnTo>
                  <a:lnTo>
                    <a:pt x="918" y="739"/>
                  </a:lnTo>
                  <a:lnTo>
                    <a:pt x="902" y="744"/>
                  </a:lnTo>
                  <a:lnTo>
                    <a:pt x="894" y="745"/>
                  </a:lnTo>
                  <a:lnTo>
                    <a:pt x="885" y="746"/>
                  </a:lnTo>
                  <a:lnTo>
                    <a:pt x="876" y="746"/>
                  </a:lnTo>
                  <a:lnTo>
                    <a:pt x="869" y="744"/>
                  </a:lnTo>
                  <a:lnTo>
                    <a:pt x="864" y="740"/>
                  </a:lnTo>
                  <a:lnTo>
                    <a:pt x="860" y="737"/>
                  </a:lnTo>
                  <a:lnTo>
                    <a:pt x="848" y="747"/>
                  </a:lnTo>
                  <a:lnTo>
                    <a:pt x="836" y="756"/>
                  </a:lnTo>
                  <a:lnTo>
                    <a:pt x="825" y="756"/>
                  </a:lnTo>
                  <a:lnTo>
                    <a:pt x="813" y="756"/>
                  </a:lnTo>
                  <a:lnTo>
                    <a:pt x="801" y="759"/>
                  </a:lnTo>
                  <a:lnTo>
                    <a:pt x="785" y="762"/>
                  </a:lnTo>
                  <a:lnTo>
                    <a:pt x="773" y="766"/>
                  </a:lnTo>
                  <a:lnTo>
                    <a:pt x="761" y="771"/>
                  </a:lnTo>
                  <a:lnTo>
                    <a:pt x="749" y="776"/>
                  </a:lnTo>
                  <a:lnTo>
                    <a:pt x="736" y="781"/>
                  </a:lnTo>
                  <a:lnTo>
                    <a:pt x="726" y="786"/>
                  </a:lnTo>
                  <a:lnTo>
                    <a:pt x="715" y="793"/>
                  </a:lnTo>
                  <a:lnTo>
                    <a:pt x="707" y="793"/>
                  </a:lnTo>
                  <a:lnTo>
                    <a:pt x="697" y="792"/>
                  </a:lnTo>
                  <a:lnTo>
                    <a:pt x="691" y="798"/>
                  </a:lnTo>
                  <a:lnTo>
                    <a:pt x="685" y="804"/>
                  </a:lnTo>
                  <a:lnTo>
                    <a:pt x="673" y="811"/>
                  </a:lnTo>
                  <a:lnTo>
                    <a:pt x="662" y="817"/>
                  </a:lnTo>
                  <a:lnTo>
                    <a:pt x="650" y="822"/>
                  </a:lnTo>
                  <a:lnTo>
                    <a:pt x="638" y="828"/>
                  </a:lnTo>
                  <a:lnTo>
                    <a:pt x="632" y="832"/>
                  </a:lnTo>
                  <a:lnTo>
                    <a:pt x="627" y="835"/>
                  </a:lnTo>
                  <a:lnTo>
                    <a:pt x="619" y="838"/>
                  </a:lnTo>
                  <a:lnTo>
                    <a:pt x="611" y="839"/>
                  </a:lnTo>
                  <a:lnTo>
                    <a:pt x="608" y="842"/>
                  </a:lnTo>
                  <a:lnTo>
                    <a:pt x="605" y="845"/>
                  </a:lnTo>
                  <a:lnTo>
                    <a:pt x="601" y="845"/>
                  </a:lnTo>
                  <a:lnTo>
                    <a:pt x="595" y="845"/>
                  </a:lnTo>
                  <a:lnTo>
                    <a:pt x="591" y="847"/>
                  </a:lnTo>
                  <a:lnTo>
                    <a:pt x="586" y="851"/>
                  </a:lnTo>
                  <a:lnTo>
                    <a:pt x="580" y="851"/>
                  </a:lnTo>
                  <a:lnTo>
                    <a:pt x="574" y="851"/>
                  </a:lnTo>
                  <a:lnTo>
                    <a:pt x="564" y="854"/>
                  </a:lnTo>
                  <a:lnTo>
                    <a:pt x="556" y="857"/>
                  </a:lnTo>
                  <a:lnTo>
                    <a:pt x="548" y="856"/>
                  </a:lnTo>
                  <a:lnTo>
                    <a:pt x="540" y="856"/>
                  </a:lnTo>
                  <a:lnTo>
                    <a:pt x="539" y="859"/>
                  </a:lnTo>
                  <a:lnTo>
                    <a:pt x="538" y="863"/>
                  </a:lnTo>
                  <a:lnTo>
                    <a:pt x="544" y="875"/>
                  </a:lnTo>
                  <a:lnTo>
                    <a:pt x="550" y="887"/>
                  </a:lnTo>
                  <a:lnTo>
                    <a:pt x="558" y="899"/>
                  </a:lnTo>
                  <a:lnTo>
                    <a:pt x="566" y="910"/>
                  </a:lnTo>
                  <a:lnTo>
                    <a:pt x="574" y="921"/>
                  </a:lnTo>
                  <a:lnTo>
                    <a:pt x="583" y="931"/>
                  </a:lnTo>
                  <a:lnTo>
                    <a:pt x="594" y="939"/>
                  </a:lnTo>
                  <a:lnTo>
                    <a:pt x="605" y="946"/>
                  </a:lnTo>
                  <a:lnTo>
                    <a:pt x="611" y="954"/>
                  </a:lnTo>
                  <a:lnTo>
                    <a:pt x="620" y="961"/>
                  </a:lnTo>
                  <a:lnTo>
                    <a:pt x="626" y="962"/>
                  </a:lnTo>
                  <a:lnTo>
                    <a:pt x="631" y="961"/>
                  </a:lnTo>
                  <a:lnTo>
                    <a:pt x="637" y="960"/>
                  </a:lnTo>
                  <a:lnTo>
                    <a:pt x="641" y="958"/>
                  </a:lnTo>
                  <a:lnTo>
                    <a:pt x="649" y="952"/>
                  </a:lnTo>
                  <a:lnTo>
                    <a:pt x="655" y="948"/>
                  </a:lnTo>
                  <a:lnTo>
                    <a:pt x="655" y="949"/>
                  </a:lnTo>
                  <a:lnTo>
                    <a:pt x="644" y="962"/>
                  </a:lnTo>
                  <a:lnTo>
                    <a:pt x="631" y="973"/>
                  </a:lnTo>
                  <a:lnTo>
                    <a:pt x="629" y="978"/>
                  </a:lnTo>
                  <a:lnTo>
                    <a:pt x="626" y="982"/>
                  </a:lnTo>
                  <a:lnTo>
                    <a:pt x="621" y="985"/>
                  </a:lnTo>
                  <a:lnTo>
                    <a:pt x="616" y="989"/>
                  </a:lnTo>
                  <a:lnTo>
                    <a:pt x="614" y="996"/>
                  </a:lnTo>
                  <a:lnTo>
                    <a:pt x="610" y="1003"/>
                  </a:lnTo>
                  <a:lnTo>
                    <a:pt x="605" y="1008"/>
                  </a:lnTo>
                  <a:lnTo>
                    <a:pt x="599" y="1013"/>
                  </a:lnTo>
                  <a:lnTo>
                    <a:pt x="595" y="1020"/>
                  </a:lnTo>
                  <a:lnTo>
                    <a:pt x="592" y="1028"/>
                  </a:lnTo>
                  <a:lnTo>
                    <a:pt x="582" y="1029"/>
                  </a:lnTo>
                  <a:lnTo>
                    <a:pt x="572" y="1030"/>
                  </a:lnTo>
                  <a:lnTo>
                    <a:pt x="562" y="1030"/>
                  </a:lnTo>
                  <a:lnTo>
                    <a:pt x="552" y="1032"/>
                  </a:lnTo>
                  <a:lnTo>
                    <a:pt x="539" y="1041"/>
                  </a:lnTo>
                  <a:lnTo>
                    <a:pt x="525" y="1051"/>
                  </a:lnTo>
                  <a:lnTo>
                    <a:pt x="521" y="1049"/>
                  </a:lnTo>
                  <a:lnTo>
                    <a:pt x="518" y="1048"/>
                  </a:lnTo>
                  <a:lnTo>
                    <a:pt x="516" y="1044"/>
                  </a:lnTo>
                  <a:lnTo>
                    <a:pt x="514" y="1042"/>
                  </a:lnTo>
                  <a:lnTo>
                    <a:pt x="498" y="1034"/>
                  </a:lnTo>
                  <a:lnTo>
                    <a:pt x="481" y="1028"/>
                  </a:lnTo>
                  <a:lnTo>
                    <a:pt x="476" y="1020"/>
                  </a:lnTo>
                  <a:lnTo>
                    <a:pt x="470" y="1013"/>
                  </a:lnTo>
                  <a:lnTo>
                    <a:pt x="466" y="1009"/>
                  </a:lnTo>
                  <a:lnTo>
                    <a:pt x="460" y="1007"/>
                  </a:lnTo>
                  <a:lnTo>
                    <a:pt x="455" y="994"/>
                  </a:lnTo>
                  <a:lnTo>
                    <a:pt x="450" y="982"/>
                  </a:lnTo>
                  <a:lnTo>
                    <a:pt x="445" y="981"/>
                  </a:lnTo>
                  <a:lnTo>
                    <a:pt x="440" y="979"/>
                  </a:lnTo>
                  <a:lnTo>
                    <a:pt x="439" y="975"/>
                  </a:lnTo>
                  <a:lnTo>
                    <a:pt x="436" y="972"/>
                  </a:lnTo>
                  <a:lnTo>
                    <a:pt x="428" y="967"/>
                  </a:lnTo>
                  <a:lnTo>
                    <a:pt x="418" y="961"/>
                  </a:lnTo>
                  <a:lnTo>
                    <a:pt x="407" y="943"/>
                  </a:lnTo>
                  <a:lnTo>
                    <a:pt x="395" y="920"/>
                  </a:lnTo>
                  <a:lnTo>
                    <a:pt x="387" y="909"/>
                  </a:lnTo>
                  <a:lnTo>
                    <a:pt x="381" y="900"/>
                  </a:lnTo>
                  <a:lnTo>
                    <a:pt x="377" y="896"/>
                  </a:lnTo>
                  <a:lnTo>
                    <a:pt x="373" y="892"/>
                  </a:lnTo>
                  <a:lnTo>
                    <a:pt x="370" y="890"/>
                  </a:lnTo>
                  <a:lnTo>
                    <a:pt x="365" y="888"/>
                  </a:lnTo>
                  <a:lnTo>
                    <a:pt x="358" y="887"/>
                  </a:lnTo>
                  <a:lnTo>
                    <a:pt x="348" y="887"/>
                  </a:lnTo>
                  <a:lnTo>
                    <a:pt x="336" y="888"/>
                  </a:lnTo>
                  <a:lnTo>
                    <a:pt x="323" y="889"/>
                  </a:lnTo>
                  <a:lnTo>
                    <a:pt x="299" y="893"/>
                  </a:lnTo>
                  <a:lnTo>
                    <a:pt x="283" y="897"/>
                  </a:lnTo>
                  <a:lnTo>
                    <a:pt x="273" y="897"/>
                  </a:lnTo>
                  <a:lnTo>
                    <a:pt x="264" y="897"/>
                  </a:lnTo>
                  <a:lnTo>
                    <a:pt x="248" y="900"/>
                  </a:lnTo>
                  <a:lnTo>
                    <a:pt x="234" y="903"/>
                  </a:lnTo>
                  <a:lnTo>
                    <a:pt x="220" y="903"/>
                  </a:lnTo>
                  <a:lnTo>
                    <a:pt x="206" y="903"/>
                  </a:lnTo>
                  <a:lnTo>
                    <a:pt x="191" y="906"/>
                  </a:lnTo>
                  <a:lnTo>
                    <a:pt x="177" y="909"/>
                  </a:lnTo>
                  <a:lnTo>
                    <a:pt x="163" y="911"/>
                  </a:lnTo>
                  <a:lnTo>
                    <a:pt x="148" y="913"/>
                  </a:lnTo>
                  <a:lnTo>
                    <a:pt x="118" y="916"/>
                  </a:lnTo>
                  <a:lnTo>
                    <a:pt x="90" y="922"/>
                  </a:lnTo>
                  <a:lnTo>
                    <a:pt x="74" y="922"/>
                  </a:lnTo>
                  <a:lnTo>
                    <a:pt x="48" y="921"/>
                  </a:lnTo>
                  <a:lnTo>
                    <a:pt x="22" y="919"/>
                  </a:lnTo>
                  <a:lnTo>
                    <a:pt x="9" y="915"/>
                  </a:lnTo>
                  <a:lnTo>
                    <a:pt x="8" y="910"/>
                  </a:lnTo>
                  <a:lnTo>
                    <a:pt x="8" y="903"/>
                  </a:lnTo>
                  <a:lnTo>
                    <a:pt x="4" y="899"/>
                  </a:lnTo>
                  <a:lnTo>
                    <a:pt x="0" y="894"/>
                  </a:lnTo>
                  <a:lnTo>
                    <a:pt x="0" y="890"/>
                  </a:lnTo>
                  <a:lnTo>
                    <a:pt x="1" y="886"/>
                  </a:lnTo>
                  <a:lnTo>
                    <a:pt x="3" y="881"/>
                  </a:lnTo>
                  <a:lnTo>
                    <a:pt x="6" y="876"/>
                  </a:lnTo>
                  <a:lnTo>
                    <a:pt x="15" y="866"/>
                  </a:lnTo>
                  <a:lnTo>
                    <a:pt x="25" y="855"/>
                  </a:lnTo>
                  <a:lnTo>
                    <a:pt x="48" y="838"/>
                  </a:lnTo>
                  <a:lnTo>
                    <a:pt x="64" y="826"/>
                  </a:lnTo>
                  <a:lnTo>
                    <a:pt x="70" y="822"/>
                  </a:lnTo>
                  <a:lnTo>
                    <a:pt x="75" y="817"/>
                  </a:lnTo>
                  <a:lnTo>
                    <a:pt x="78" y="816"/>
                  </a:lnTo>
                  <a:lnTo>
                    <a:pt x="82" y="814"/>
                  </a:lnTo>
                  <a:lnTo>
                    <a:pt x="85" y="814"/>
                  </a:lnTo>
                  <a:lnTo>
                    <a:pt x="90" y="814"/>
                  </a:lnTo>
                  <a:lnTo>
                    <a:pt x="97" y="818"/>
                  </a:lnTo>
                  <a:lnTo>
                    <a:pt x="105" y="822"/>
                  </a:lnTo>
                  <a:lnTo>
                    <a:pt x="115" y="821"/>
                  </a:lnTo>
                  <a:lnTo>
                    <a:pt x="134" y="816"/>
                  </a:lnTo>
                  <a:lnTo>
                    <a:pt x="156" y="810"/>
                  </a:lnTo>
                  <a:lnTo>
                    <a:pt x="168" y="807"/>
                  </a:lnTo>
                  <a:lnTo>
                    <a:pt x="186" y="807"/>
                  </a:lnTo>
                  <a:lnTo>
                    <a:pt x="202" y="807"/>
                  </a:lnTo>
                  <a:lnTo>
                    <a:pt x="220" y="807"/>
                  </a:lnTo>
                  <a:lnTo>
                    <a:pt x="237" y="807"/>
                  </a:lnTo>
                  <a:lnTo>
                    <a:pt x="245" y="805"/>
                  </a:lnTo>
                  <a:lnTo>
                    <a:pt x="255" y="803"/>
                  </a:lnTo>
                  <a:lnTo>
                    <a:pt x="265" y="800"/>
                  </a:lnTo>
                  <a:lnTo>
                    <a:pt x="272" y="798"/>
                  </a:lnTo>
                  <a:lnTo>
                    <a:pt x="282" y="798"/>
                  </a:lnTo>
                  <a:lnTo>
                    <a:pt x="291" y="798"/>
                  </a:lnTo>
                  <a:lnTo>
                    <a:pt x="294" y="795"/>
                  </a:lnTo>
                  <a:lnTo>
                    <a:pt x="297" y="792"/>
                  </a:lnTo>
                  <a:lnTo>
                    <a:pt x="305" y="792"/>
                  </a:lnTo>
                  <a:lnTo>
                    <a:pt x="314" y="792"/>
                  </a:lnTo>
                  <a:lnTo>
                    <a:pt x="318" y="788"/>
                  </a:lnTo>
                  <a:lnTo>
                    <a:pt x="322" y="786"/>
                  </a:lnTo>
                  <a:lnTo>
                    <a:pt x="331" y="786"/>
                  </a:lnTo>
                  <a:lnTo>
                    <a:pt x="341" y="786"/>
                  </a:lnTo>
                  <a:lnTo>
                    <a:pt x="349" y="783"/>
                  </a:lnTo>
                  <a:lnTo>
                    <a:pt x="360" y="777"/>
                  </a:lnTo>
                  <a:lnTo>
                    <a:pt x="371" y="772"/>
                  </a:lnTo>
                  <a:lnTo>
                    <a:pt x="378" y="768"/>
                  </a:lnTo>
                  <a:lnTo>
                    <a:pt x="383" y="756"/>
                  </a:lnTo>
                  <a:lnTo>
                    <a:pt x="387" y="744"/>
                  </a:lnTo>
                  <a:lnTo>
                    <a:pt x="395" y="739"/>
                  </a:lnTo>
                  <a:lnTo>
                    <a:pt x="402" y="735"/>
                  </a:lnTo>
                  <a:lnTo>
                    <a:pt x="408" y="727"/>
                  </a:lnTo>
                  <a:lnTo>
                    <a:pt x="411" y="719"/>
                  </a:lnTo>
                  <a:lnTo>
                    <a:pt x="421" y="722"/>
                  </a:lnTo>
                  <a:lnTo>
                    <a:pt x="430" y="727"/>
                  </a:lnTo>
                  <a:lnTo>
                    <a:pt x="434" y="729"/>
                  </a:lnTo>
                  <a:lnTo>
                    <a:pt x="439" y="730"/>
                  </a:lnTo>
                  <a:lnTo>
                    <a:pt x="443" y="730"/>
                  </a:lnTo>
                  <a:lnTo>
                    <a:pt x="447" y="729"/>
                  </a:lnTo>
                  <a:lnTo>
                    <a:pt x="452" y="726"/>
                  </a:lnTo>
                  <a:lnTo>
                    <a:pt x="455" y="723"/>
                  </a:lnTo>
                  <a:lnTo>
                    <a:pt x="458" y="724"/>
                  </a:lnTo>
                  <a:lnTo>
                    <a:pt x="460" y="725"/>
                  </a:lnTo>
                  <a:lnTo>
                    <a:pt x="460" y="730"/>
                  </a:lnTo>
                  <a:lnTo>
                    <a:pt x="462" y="737"/>
                  </a:lnTo>
                  <a:lnTo>
                    <a:pt x="464" y="741"/>
                  </a:lnTo>
                  <a:lnTo>
                    <a:pt x="467" y="745"/>
                  </a:lnTo>
                  <a:lnTo>
                    <a:pt x="469" y="746"/>
                  </a:lnTo>
                  <a:lnTo>
                    <a:pt x="473" y="746"/>
                  </a:lnTo>
                  <a:lnTo>
                    <a:pt x="485" y="737"/>
                  </a:lnTo>
                  <a:lnTo>
                    <a:pt x="500" y="724"/>
                  </a:lnTo>
                  <a:lnTo>
                    <a:pt x="508" y="717"/>
                  </a:lnTo>
                  <a:lnTo>
                    <a:pt x="514" y="710"/>
                  </a:lnTo>
                  <a:lnTo>
                    <a:pt x="518" y="703"/>
                  </a:lnTo>
                  <a:lnTo>
                    <a:pt x="522" y="698"/>
                  </a:lnTo>
                  <a:lnTo>
                    <a:pt x="521" y="686"/>
                  </a:lnTo>
                  <a:lnTo>
                    <a:pt x="520" y="676"/>
                  </a:lnTo>
                  <a:lnTo>
                    <a:pt x="524" y="670"/>
                  </a:lnTo>
                  <a:lnTo>
                    <a:pt x="527" y="664"/>
                  </a:lnTo>
                  <a:lnTo>
                    <a:pt x="529" y="654"/>
                  </a:lnTo>
                  <a:lnTo>
                    <a:pt x="532" y="646"/>
                  </a:lnTo>
                  <a:lnTo>
                    <a:pt x="534" y="644"/>
                  </a:lnTo>
                  <a:lnTo>
                    <a:pt x="537" y="642"/>
                  </a:lnTo>
                  <a:lnTo>
                    <a:pt x="537" y="633"/>
                  </a:lnTo>
                  <a:lnTo>
                    <a:pt x="537" y="624"/>
                  </a:lnTo>
                  <a:lnTo>
                    <a:pt x="537" y="617"/>
                  </a:lnTo>
                  <a:lnTo>
                    <a:pt x="537" y="608"/>
                  </a:lnTo>
                  <a:lnTo>
                    <a:pt x="540" y="600"/>
                  </a:lnTo>
                  <a:lnTo>
                    <a:pt x="543" y="594"/>
                  </a:lnTo>
                  <a:lnTo>
                    <a:pt x="543" y="587"/>
                  </a:lnTo>
                  <a:lnTo>
                    <a:pt x="543" y="581"/>
                  </a:lnTo>
                  <a:lnTo>
                    <a:pt x="545" y="570"/>
                  </a:lnTo>
                  <a:lnTo>
                    <a:pt x="547" y="559"/>
                  </a:lnTo>
                  <a:lnTo>
                    <a:pt x="549" y="548"/>
                  </a:lnTo>
                  <a:lnTo>
                    <a:pt x="552" y="537"/>
                  </a:lnTo>
                  <a:lnTo>
                    <a:pt x="555" y="535"/>
                  </a:lnTo>
                  <a:lnTo>
                    <a:pt x="558" y="532"/>
                  </a:lnTo>
                  <a:lnTo>
                    <a:pt x="558" y="520"/>
                  </a:lnTo>
                  <a:lnTo>
                    <a:pt x="558" y="508"/>
                  </a:lnTo>
                  <a:lnTo>
                    <a:pt x="557" y="508"/>
                  </a:lnTo>
                  <a:lnTo>
                    <a:pt x="556" y="508"/>
                  </a:lnTo>
                  <a:lnTo>
                    <a:pt x="552" y="507"/>
                  </a:lnTo>
                  <a:lnTo>
                    <a:pt x="550" y="507"/>
                  </a:lnTo>
                  <a:lnTo>
                    <a:pt x="548" y="508"/>
                  </a:lnTo>
                  <a:lnTo>
                    <a:pt x="546" y="509"/>
                  </a:lnTo>
                  <a:lnTo>
                    <a:pt x="541" y="512"/>
                  </a:lnTo>
                  <a:lnTo>
                    <a:pt x="538" y="514"/>
                  </a:lnTo>
                  <a:lnTo>
                    <a:pt x="521" y="516"/>
                  </a:lnTo>
                  <a:lnTo>
                    <a:pt x="509" y="518"/>
                  </a:lnTo>
                  <a:lnTo>
                    <a:pt x="504" y="521"/>
                  </a:lnTo>
                  <a:lnTo>
                    <a:pt x="500" y="525"/>
                  </a:lnTo>
                  <a:lnTo>
                    <a:pt x="498" y="532"/>
                  </a:lnTo>
                  <a:lnTo>
                    <a:pt x="495" y="542"/>
                  </a:lnTo>
                  <a:lnTo>
                    <a:pt x="498" y="544"/>
                  </a:lnTo>
                  <a:lnTo>
                    <a:pt x="499" y="547"/>
                  </a:lnTo>
                  <a:lnTo>
                    <a:pt x="500" y="549"/>
                  </a:lnTo>
                  <a:lnTo>
                    <a:pt x="499" y="552"/>
                  </a:lnTo>
                  <a:lnTo>
                    <a:pt x="499" y="553"/>
                  </a:lnTo>
                  <a:lnTo>
                    <a:pt x="498" y="554"/>
                  </a:lnTo>
                  <a:lnTo>
                    <a:pt x="482" y="558"/>
                  </a:lnTo>
                  <a:lnTo>
                    <a:pt x="467" y="559"/>
                  </a:lnTo>
                  <a:lnTo>
                    <a:pt x="452" y="559"/>
                  </a:lnTo>
                  <a:lnTo>
                    <a:pt x="436" y="556"/>
                  </a:lnTo>
                  <a:lnTo>
                    <a:pt x="422" y="553"/>
                  </a:lnTo>
                  <a:lnTo>
                    <a:pt x="409" y="549"/>
                  </a:lnTo>
                  <a:lnTo>
                    <a:pt x="397" y="543"/>
                  </a:lnTo>
                  <a:lnTo>
                    <a:pt x="386" y="537"/>
                  </a:lnTo>
                  <a:lnTo>
                    <a:pt x="374" y="526"/>
                  </a:lnTo>
                  <a:lnTo>
                    <a:pt x="363" y="514"/>
                  </a:lnTo>
                  <a:lnTo>
                    <a:pt x="360" y="507"/>
                  </a:lnTo>
                  <a:lnTo>
                    <a:pt x="357" y="501"/>
                  </a:lnTo>
                  <a:lnTo>
                    <a:pt x="343" y="491"/>
                  </a:lnTo>
                  <a:lnTo>
                    <a:pt x="328" y="478"/>
                  </a:lnTo>
                  <a:lnTo>
                    <a:pt x="320" y="470"/>
                  </a:lnTo>
                  <a:lnTo>
                    <a:pt x="314" y="462"/>
                  </a:lnTo>
                  <a:lnTo>
                    <a:pt x="308" y="455"/>
                  </a:lnTo>
                  <a:lnTo>
                    <a:pt x="306" y="448"/>
                  </a:lnTo>
                  <a:lnTo>
                    <a:pt x="309" y="445"/>
                  </a:lnTo>
                  <a:lnTo>
                    <a:pt x="312" y="442"/>
                  </a:lnTo>
                  <a:lnTo>
                    <a:pt x="313" y="437"/>
                  </a:lnTo>
                  <a:lnTo>
                    <a:pt x="314" y="431"/>
                  </a:lnTo>
                  <a:lnTo>
                    <a:pt x="318" y="430"/>
                  </a:lnTo>
                  <a:lnTo>
                    <a:pt x="322" y="426"/>
                  </a:lnTo>
                  <a:lnTo>
                    <a:pt x="322" y="416"/>
                  </a:lnTo>
                  <a:lnTo>
                    <a:pt x="319" y="402"/>
                  </a:lnTo>
                  <a:lnTo>
                    <a:pt x="318" y="395"/>
                  </a:lnTo>
                  <a:lnTo>
                    <a:pt x="318" y="387"/>
                  </a:lnTo>
                  <a:lnTo>
                    <a:pt x="318" y="380"/>
                  </a:lnTo>
                  <a:lnTo>
                    <a:pt x="319" y="374"/>
                  </a:lnTo>
                  <a:lnTo>
                    <a:pt x="323" y="358"/>
                  </a:lnTo>
                  <a:lnTo>
                    <a:pt x="328" y="343"/>
                  </a:lnTo>
                  <a:lnTo>
                    <a:pt x="331" y="341"/>
                  </a:lnTo>
                  <a:lnTo>
                    <a:pt x="335" y="338"/>
                  </a:lnTo>
                  <a:lnTo>
                    <a:pt x="335" y="330"/>
                  </a:lnTo>
                  <a:lnTo>
                    <a:pt x="335" y="321"/>
                  </a:lnTo>
                  <a:lnTo>
                    <a:pt x="337" y="317"/>
                  </a:lnTo>
                  <a:lnTo>
                    <a:pt x="340" y="313"/>
                  </a:lnTo>
                  <a:lnTo>
                    <a:pt x="340" y="304"/>
                  </a:lnTo>
                  <a:lnTo>
                    <a:pt x="341" y="295"/>
                  </a:lnTo>
                  <a:lnTo>
                    <a:pt x="346" y="291"/>
                  </a:lnTo>
                  <a:lnTo>
                    <a:pt x="350" y="286"/>
                  </a:lnTo>
                  <a:lnTo>
                    <a:pt x="351" y="276"/>
                  </a:lnTo>
                  <a:lnTo>
                    <a:pt x="353" y="269"/>
                  </a:lnTo>
                  <a:lnTo>
                    <a:pt x="360" y="264"/>
                  </a:lnTo>
                  <a:lnTo>
                    <a:pt x="367" y="260"/>
                  </a:lnTo>
                  <a:lnTo>
                    <a:pt x="367" y="256"/>
                  </a:lnTo>
                  <a:lnTo>
                    <a:pt x="369" y="252"/>
                  </a:lnTo>
                  <a:lnTo>
                    <a:pt x="373" y="246"/>
                  </a:lnTo>
                  <a:lnTo>
                    <a:pt x="377" y="240"/>
                  </a:lnTo>
                  <a:lnTo>
                    <a:pt x="383" y="235"/>
                  </a:lnTo>
                  <a:lnTo>
                    <a:pt x="389" y="229"/>
                  </a:lnTo>
                  <a:lnTo>
                    <a:pt x="396" y="225"/>
                  </a:lnTo>
                  <a:lnTo>
                    <a:pt x="402" y="222"/>
                  </a:lnTo>
                  <a:lnTo>
                    <a:pt x="409" y="217"/>
                  </a:lnTo>
                  <a:lnTo>
                    <a:pt x="417" y="215"/>
                  </a:lnTo>
                  <a:lnTo>
                    <a:pt x="421" y="213"/>
                  </a:lnTo>
                  <a:lnTo>
                    <a:pt x="423" y="211"/>
                  </a:lnTo>
                  <a:lnTo>
                    <a:pt x="428" y="210"/>
                  </a:lnTo>
                  <a:lnTo>
                    <a:pt x="434" y="209"/>
                  </a:lnTo>
                  <a:lnTo>
                    <a:pt x="436" y="212"/>
                  </a:lnTo>
                  <a:lnTo>
                    <a:pt x="440" y="215"/>
                  </a:lnTo>
                  <a:lnTo>
                    <a:pt x="453" y="211"/>
                  </a:lnTo>
                  <a:lnTo>
                    <a:pt x="466" y="205"/>
                  </a:lnTo>
                  <a:lnTo>
                    <a:pt x="471" y="204"/>
                  </a:lnTo>
                  <a:lnTo>
                    <a:pt x="478" y="204"/>
                  </a:lnTo>
                  <a:lnTo>
                    <a:pt x="483" y="205"/>
                  </a:lnTo>
                  <a:lnTo>
                    <a:pt x="489" y="206"/>
                  </a:lnTo>
                  <a:lnTo>
                    <a:pt x="500" y="212"/>
                  </a:lnTo>
                  <a:lnTo>
                    <a:pt x="510" y="218"/>
                  </a:lnTo>
                  <a:lnTo>
                    <a:pt x="518" y="227"/>
                  </a:lnTo>
                  <a:lnTo>
                    <a:pt x="526" y="236"/>
                  </a:lnTo>
                  <a:lnTo>
                    <a:pt x="533" y="244"/>
                  </a:lnTo>
                  <a:lnTo>
                    <a:pt x="538" y="251"/>
                  </a:lnTo>
                  <a:lnTo>
                    <a:pt x="545" y="265"/>
                  </a:lnTo>
                  <a:lnTo>
                    <a:pt x="550" y="282"/>
                  </a:lnTo>
                  <a:lnTo>
                    <a:pt x="555" y="284"/>
                  </a:lnTo>
                  <a:lnTo>
                    <a:pt x="559" y="287"/>
                  </a:lnTo>
                  <a:lnTo>
                    <a:pt x="566" y="299"/>
                  </a:lnTo>
                  <a:lnTo>
                    <a:pt x="574" y="315"/>
                  </a:lnTo>
                  <a:lnTo>
                    <a:pt x="579" y="322"/>
                  </a:lnTo>
                  <a:lnTo>
                    <a:pt x="584" y="329"/>
                  </a:lnTo>
                  <a:lnTo>
                    <a:pt x="586" y="331"/>
                  </a:lnTo>
                  <a:lnTo>
                    <a:pt x="588" y="332"/>
                  </a:lnTo>
                  <a:lnTo>
                    <a:pt x="591" y="333"/>
                  </a:lnTo>
                  <a:lnTo>
                    <a:pt x="594" y="333"/>
                  </a:lnTo>
                  <a:lnTo>
                    <a:pt x="594" y="332"/>
                  </a:lnTo>
                  <a:lnTo>
                    <a:pt x="594" y="331"/>
                  </a:lnTo>
                  <a:lnTo>
                    <a:pt x="595" y="319"/>
                  </a:lnTo>
                  <a:lnTo>
                    <a:pt x="595" y="307"/>
                  </a:lnTo>
                  <a:lnTo>
                    <a:pt x="599" y="291"/>
                  </a:lnTo>
                  <a:lnTo>
                    <a:pt x="603" y="273"/>
                  </a:lnTo>
                  <a:lnTo>
                    <a:pt x="606" y="257"/>
                  </a:lnTo>
                  <a:lnTo>
                    <a:pt x="610" y="240"/>
                  </a:lnTo>
                  <a:lnTo>
                    <a:pt x="613" y="230"/>
                  </a:lnTo>
                  <a:lnTo>
                    <a:pt x="613" y="222"/>
                  </a:lnTo>
                  <a:lnTo>
                    <a:pt x="613" y="214"/>
                  </a:lnTo>
                  <a:lnTo>
                    <a:pt x="614" y="204"/>
                  </a:lnTo>
                  <a:lnTo>
                    <a:pt x="617" y="200"/>
                  </a:lnTo>
                  <a:lnTo>
                    <a:pt x="620" y="194"/>
                  </a:lnTo>
                  <a:lnTo>
                    <a:pt x="620" y="189"/>
                  </a:lnTo>
                  <a:lnTo>
                    <a:pt x="620" y="185"/>
                  </a:lnTo>
                  <a:lnTo>
                    <a:pt x="622" y="181"/>
                  </a:lnTo>
                  <a:lnTo>
                    <a:pt x="626" y="178"/>
                  </a:lnTo>
                  <a:lnTo>
                    <a:pt x="626" y="170"/>
                  </a:lnTo>
                  <a:lnTo>
                    <a:pt x="626" y="162"/>
                  </a:lnTo>
                  <a:lnTo>
                    <a:pt x="628" y="154"/>
                  </a:lnTo>
                  <a:lnTo>
                    <a:pt x="630" y="145"/>
                  </a:lnTo>
                  <a:lnTo>
                    <a:pt x="632" y="137"/>
                  </a:lnTo>
                  <a:lnTo>
                    <a:pt x="636" y="128"/>
                  </a:lnTo>
                  <a:lnTo>
                    <a:pt x="645" y="98"/>
                  </a:lnTo>
                  <a:lnTo>
                    <a:pt x="655" y="69"/>
                  </a:lnTo>
                  <a:lnTo>
                    <a:pt x="661" y="53"/>
                  </a:lnTo>
                  <a:lnTo>
                    <a:pt x="665" y="37"/>
                  </a:lnTo>
                  <a:lnTo>
                    <a:pt x="669" y="20"/>
                  </a:lnTo>
                  <a:lnTo>
                    <a:pt x="673" y="4"/>
                  </a:lnTo>
                  <a:lnTo>
                    <a:pt x="675" y="2"/>
                  </a:lnTo>
                  <a:lnTo>
                    <a:pt x="677" y="0"/>
                  </a:lnTo>
                  <a:close/>
                  <a:moveTo>
                    <a:pt x="860" y="261"/>
                  </a:moveTo>
                  <a:lnTo>
                    <a:pt x="862" y="261"/>
                  </a:lnTo>
                  <a:lnTo>
                    <a:pt x="864" y="261"/>
                  </a:lnTo>
                  <a:lnTo>
                    <a:pt x="872" y="268"/>
                  </a:lnTo>
                  <a:lnTo>
                    <a:pt x="877" y="274"/>
                  </a:lnTo>
                  <a:lnTo>
                    <a:pt x="885" y="290"/>
                  </a:lnTo>
                  <a:lnTo>
                    <a:pt x="892" y="305"/>
                  </a:lnTo>
                  <a:lnTo>
                    <a:pt x="897" y="311"/>
                  </a:lnTo>
                  <a:lnTo>
                    <a:pt x="902" y="317"/>
                  </a:lnTo>
                  <a:lnTo>
                    <a:pt x="902" y="321"/>
                  </a:lnTo>
                  <a:lnTo>
                    <a:pt x="904" y="326"/>
                  </a:lnTo>
                  <a:lnTo>
                    <a:pt x="910" y="340"/>
                  </a:lnTo>
                  <a:lnTo>
                    <a:pt x="919" y="352"/>
                  </a:lnTo>
                  <a:lnTo>
                    <a:pt x="922" y="363"/>
                  </a:lnTo>
                  <a:lnTo>
                    <a:pt x="927" y="373"/>
                  </a:lnTo>
                  <a:lnTo>
                    <a:pt x="932" y="376"/>
                  </a:lnTo>
                  <a:lnTo>
                    <a:pt x="942" y="380"/>
                  </a:lnTo>
                  <a:lnTo>
                    <a:pt x="947" y="381"/>
                  </a:lnTo>
                  <a:lnTo>
                    <a:pt x="953" y="383"/>
                  </a:lnTo>
                  <a:lnTo>
                    <a:pt x="957" y="384"/>
                  </a:lnTo>
                  <a:lnTo>
                    <a:pt x="960" y="383"/>
                  </a:lnTo>
                  <a:lnTo>
                    <a:pt x="974" y="375"/>
                  </a:lnTo>
                  <a:lnTo>
                    <a:pt x="987" y="365"/>
                  </a:lnTo>
                  <a:lnTo>
                    <a:pt x="992" y="361"/>
                  </a:lnTo>
                  <a:lnTo>
                    <a:pt x="997" y="355"/>
                  </a:lnTo>
                  <a:lnTo>
                    <a:pt x="1002" y="349"/>
                  </a:lnTo>
                  <a:lnTo>
                    <a:pt x="1006" y="342"/>
                  </a:lnTo>
                  <a:lnTo>
                    <a:pt x="1006" y="338"/>
                  </a:lnTo>
                  <a:lnTo>
                    <a:pt x="1008" y="332"/>
                  </a:lnTo>
                  <a:lnTo>
                    <a:pt x="1013" y="329"/>
                  </a:lnTo>
                  <a:lnTo>
                    <a:pt x="1024" y="321"/>
                  </a:lnTo>
                  <a:lnTo>
                    <a:pt x="1035" y="315"/>
                  </a:lnTo>
                  <a:lnTo>
                    <a:pt x="1041" y="310"/>
                  </a:lnTo>
                  <a:lnTo>
                    <a:pt x="1048" y="310"/>
                  </a:lnTo>
                  <a:lnTo>
                    <a:pt x="1055" y="309"/>
                  </a:lnTo>
                  <a:lnTo>
                    <a:pt x="1067" y="302"/>
                  </a:lnTo>
                  <a:lnTo>
                    <a:pt x="1080" y="295"/>
                  </a:lnTo>
                  <a:lnTo>
                    <a:pt x="1092" y="295"/>
                  </a:lnTo>
                  <a:lnTo>
                    <a:pt x="1105" y="295"/>
                  </a:lnTo>
                  <a:lnTo>
                    <a:pt x="1118" y="292"/>
                  </a:lnTo>
                  <a:lnTo>
                    <a:pt x="1132" y="291"/>
                  </a:lnTo>
                  <a:lnTo>
                    <a:pt x="1144" y="291"/>
                  </a:lnTo>
                  <a:lnTo>
                    <a:pt x="1157" y="293"/>
                  </a:lnTo>
                  <a:lnTo>
                    <a:pt x="1169" y="295"/>
                  </a:lnTo>
                  <a:lnTo>
                    <a:pt x="1180" y="298"/>
                  </a:lnTo>
                  <a:lnTo>
                    <a:pt x="1191" y="303"/>
                  </a:lnTo>
                  <a:lnTo>
                    <a:pt x="1202" y="308"/>
                  </a:lnTo>
                  <a:lnTo>
                    <a:pt x="1212" y="314"/>
                  </a:lnTo>
                  <a:lnTo>
                    <a:pt x="1221" y="320"/>
                  </a:lnTo>
                  <a:lnTo>
                    <a:pt x="1230" y="327"/>
                  </a:lnTo>
                  <a:lnTo>
                    <a:pt x="1237" y="334"/>
                  </a:lnTo>
                  <a:lnTo>
                    <a:pt x="1245" y="342"/>
                  </a:lnTo>
                  <a:lnTo>
                    <a:pt x="1251" y="350"/>
                  </a:lnTo>
                  <a:lnTo>
                    <a:pt x="1257" y="357"/>
                  </a:lnTo>
                  <a:lnTo>
                    <a:pt x="1261" y="366"/>
                  </a:lnTo>
                  <a:lnTo>
                    <a:pt x="1264" y="375"/>
                  </a:lnTo>
                  <a:lnTo>
                    <a:pt x="1266" y="385"/>
                  </a:lnTo>
                  <a:lnTo>
                    <a:pt x="1270" y="395"/>
                  </a:lnTo>
                  <a:lnTo>
                    <a:pt x="1276" y="407"/>
                  </a:lnTo>
                  <a:lnTo>
                    <a:pt x="1283" y="418"/>
                  </a:lnTo>
                  <a:lnTo>
                    <a:pt x="1290" y="426"/>
                  </a:lnTo>
                  <a:lnTo>
                    <a:pt x="1290" y="431"/>
                  </a:lnTo>
                  <a:lnTo>
                    <a:pt x="1290" y="435"/>
                  </a:lnTo>
                  <a:lnTo>
                    <a:pt x="1289" y="438"/>
                  </a:lnTo>
                  <a:lnTo>
                    <a:pt x="1286" y="439"/>
                  </a:lnTo>
                  <a:lnTo>
                    <a:pt x="1281" y="443"/>
                  </a:lnTo>
                  <a:lnTo>
                    <a:pt x="1273" y="444"/>
                  </a:lnTo>
                  <a:lnTo>
                    <a:pt x="1269" y="451"/>
                  </a:lnTo>
                  <a:lnTo>
                    <a:pt x="1265" y="462"/>
                  </a:lnTo>
                  <a:lnTo>
                    <a:pt x="1258" y="472"/>
                  </a:lnTo>
                  <a:lnTo>
                    <a:pt x="1253" y="478"/>
                  </a:lnTo>
                  <a:lnTo>
                    <a:pt x="1246" y="479"/>
                  </a:lnTo>
                  <a:lnTo>
                    <a:pt x="1239" y="480"/>
                  </a:lnTo>
                  <a:lnTo>
                    <a:pt x="1234" y="485"/>
                  </a:lnTo>
                  <a:lnTo>
                    <a:pt x="1230" y="492"/>
                  </a:lnTo>
                  <a:lnTo>
                    <a:pt x="1226" y="494"/>
                  </a:lnTo>
                  <a:lnTo>
                    <a:pt x="1224" y="497"/>
                  </a:lnTo>
                  <a:lnTo>
                    <a:pt x="1221" y="500"/>
                  </a:lnTo>
                  <a:lnTo>
                    <a:pt x="1216" y="501"/>
                  </a:lnTo>
                  <a:lnTo>
                    <a:pt x="1208" y="501"/>
                  </a:lnTo>
                  <a:lnTo>
                    <a:pt x="1199" y="501"/>
                  </a:lnTo>
                  <a:lnTo>
                    <a:pt x="1190" y="501"/>
                  </a:lnTo>
                  <a:lnTo>
                    <a:pt x="1181" y="501"/>
                  </a:lnTo>
                  <a:lnTo>
                    <a:pt x="1176" y="498"/>
                  </a:lnTo>
                  <a:lnTo>
                    <a:pt x="1172" y="494"/>
                  </a:lnTo>
                  <a:lnTo>
                    <a:pt x="1168" y="493"/>
                  </a:lnTo>
                  <a:lnTo>
                    <a:pt x="1165" y="492"/>
                  </a:lnTo>
                  <a:lnTo>
                    <a:pt x="1162" y="491"/>
                  </a:lnTo>
                  <a:lnTo>
                    <a:pt x="1157" y="492"/>
                  </a:lnTo>
                  <a:lnTo>
                    <a:pt x="1154" y="493"/>
                  </a:lnTo>
                  <a:lnTo>
                    <a:pt x="1152" y="495"/>
                  </a:lnTo>
                  <a:lnTo>
                    <a:pt x="1150" y="497"/>
                  </a:lnTo>
                  <a:lnTo>
                    <a:pt x="1149" y="500"/>
                  </a:lnTo>
                  <a:lnTo>
                    <a:pt x="1146" y="505"/>
                  </a:lnTo>
                  <a:lnTo>
                    <a:pt x="1142" y="509"/>
                  </a:lnTo>
                  <a:lnTo>
                    <a:pt x="1140" y="511"/>
                  </a:lnTo>
                  <a:lnTo>
                    <a:pt x="1137" y="511"/>
                  </a:lnTo>
                  <a:lnTo>
                    <a:pt x="1134" y="509"/>
                  </a:lnTo>
                  <a:lnTo>
                    <a:pt x="1132" y="508"/>
                  </a:lnTo>
                  <a:lnTo>
                    <a:pt x="1129" y="505"/>
                  </a:lnTo>
                  <a:lnTo>
                    <a:pt x="1127" y="501"/>
                  </a:lnTo>
                  <a:lnTo>
                    <a:pt x="1121" y="504"/>
                  </a:lnTo>
                  <a:lnTo>
                    <a:pt x="1118" y="507"/>
                  </a:lnTo>
                  <a:lnTo>
                    <a:pt x="1110" y="508"/>
                  </a:lnTo>
                  <a:lnTo>
                    <a:pt x="1104" y="511"/>
                  </a:lnTo>
                  <a:lnTo>
                    <a:pt x="1098" y="515"/>
                  </a:lnTo>
                  <a:lnTo>
                    <a:pt x="1094" y="519"/>
                  </a:lnTo>
                  <a:lnTo>
                    <a:pt x="1087" y="520"/>
                  </a:lnTo>
                  <a:lnTo>
                    <a:pt x="1081" y="521"/>
                  </a:lnTo>
                  <a:lnTo>
                    <a:pt x="1074" y="521"/>
                  </a:lnTo>
                  <a:lnTo>
                    <a:pt x="1068" y="520"/>
                  </a:lnTo>
                  <a:lnTo>
                    <a:pt x="1053" y="517"/>
                  </a:lnTo>
                  <a:lnTo>
                    <a:pt x="1040" y="513"/>
                  </a:lnTo>
                  <a:lnTo>
                    <a:pt x="1028" y="507"/>
                  </a:lnTo>
                  <a:lnTo>
                    <a:pt x="1017" y="501"/>
                  </a:lnTo>
                  <a:lnTo>
                    <a:pt x="1008" y="495"/>
                  </a:lnTo>
                  <a:lnTo>
                    <a:pt x="1001" y="491"/>
                  </a:lnTo>
                  <a:lnTo>
                    <a:pt x="994" y="482"/>
                  </a:lnTo>
                  <a:lnTo>
                    <a:pt x="986" y="474"/>
                  </a:lnTo>
                  <a:lnTo>
                    <a:pt x="980" y="474"/>
                  </a:lnTo>
                  <a:lnTo>
                    <a:pt x="975" y="474"/>
                  </a:lnTo>
                  <a:lnTo>
                    <a:pt x="975" y="476"/>
                  </a:lnTo>
                  <a:lnTo>
                    <a:pt x="975" y="477"/>
                  </a:lnTo>
                  <a:lnTo>
                    <a:pt x="974" y="484"/>
                  </a:lnTo>
                  <a:lnTo>
                    <a:pt x="974" y="492"/>
                  </a:lnTo>
                  <a:lnTo>
                    <a:pt x="970" y="506"/>
                  </a:lnTo>
                  <a:lnTo>
                    <a:pt x="967" y="520"/>
                  </a:lnTo>
                  <a:lnTo>
                    <a:pt x="963" y="536"/>
                  </a:lnTo>
                  <a:lnTo>
                    <a:pt x="958" y="550"/>
                  </a:lnTo>
                  <a:lnTo>
                    <a:pt x="946" y="566"/>
                  </a:lnTo>
                  <a:lnTo>
                    <a:pt x="933" y="581"/>
                  </a:lnTo>
                  <a:lnTo>
                    <a:pt x="923" y="579"/>
                  </a:lnTo>
                  <a:lnTo>
                    <a:pt x="915" y="581"/>
                  </a:lnTo>
                  <a:lnTo>
                    <a:pt x="907" y="589"/>
                  </a:lnTo>
                  <a:lnTo>
                    <a:pt x="900" y="598"/>
                  </a:lnTo>
                  <a:lnTo>
                    <a:pt x="892" y="601"/>
                  </a:lnTo>
                  <a:lnTo>
                    <a:pt x="883" y="605"/>
                  </a:lnTo>
                  <a:lnTo>
                    <a:pt x="875" y="609"/>
                  </a:lnTo>
                  <a:lnTo>
                    <a:pt x="866" y="612"/>
                  </a:lnTo>
                  <a:lnTo>
                    <a:pt x="862" y="617"/>
                  </a:lnTo>
                  <a:lnTo>
                    <a:pt x="857" y="621"/>
                  </a:lnTo>
                  <a:lnTo>
                    <a:pt x="847" y="624"/>
                  </a:lnTo>
                  <a:lnTo>
                    <a:pt x="836" y="628"/>
                  </a:lnTo>
                  <a:lnTo>
                    <a:pt x="824" y="629"/>
                  </a:lnTo>
                  <a:lnTo>
                    <a:pt x="811" y="630"/>
                  </a:lnTo>
                  <a:lnTo>
                    <a:pt x="797" y="630"/>
                  </a:lnTo>
                  <a:lnTo>
                    <a:pt x="785" y="629"/>
                  </a:lnTo>
                  <a:lnTo>
                    <a:pt x="780" y="626"/>
                  </a:lnTo>
                  <a:lnTo>
                    <a:pt x="774" y="625"/>
                  </a:lnTo>
                  <a:lnTo>
                    <a:pt x="770" y="623"/>
                  </a:lnTo>
                  <a:lnTo>
                    <a:pt x="766" y="620"/>
                  </a:lnTo>
                  <a:lnTo>
                    <a:pt x="764" y="617"/>
                  </a:lnTo>
                  <a:lnTo>
                    <a:pt x="761" y="613"/>
                  </a:lnTo>
                  <a:lnTo>
                    <a:pt x="754" y="610"/>
                  </a:lnTo>
                  <a:lnTo>
                    <a:pt x="747" y="606"/>
                  </a:lnTo>
                  <a:lnTo>
                    <a:pt x="745" y="598"/>
                  </a:lnTo>
                  <a:lnTo>
                    <a:pt x="743" y="589"/>
                  </a:lnTo>
                  <a:lnTo>
                    <a:pt x="742" y="579"/>
                  </a:lnTo>
                  <a:lnTo>
                    <a:pt x="739" y="572"/>
                  </a:lnTo>
                  <a:lnTo>
                    <a:pt x="736" y="568"/>
                  </a:lnTo>
                  <a:lnTo>
                    <a:pt x="733" y="565"/>
                  </a:lnTo>
                  <a:lnTo>
                    <a:pt x="733" y="558"/>
                  </a:lnTo>
                  <a:lnTo>
                    <a:pt x="733" y="550"/>
                  </a:lnTo>
                  <a:lnTo>
                    <a:pt x="731" y="542"/>
                  </a:lnTo>
                  <a:lnTo>
                    <a:pt x="729" y="535"/>
                  </a:lnTo>
                  <a:lnTo>
                    <a:pt x="727" y="530"/>
                  </a:lnTo>
                  <a:lnTo>
                    <a:pt x="726" y="525"/>
                  </a:lnTo>
                  <a:lnTo>
                    <a:pt x="726" y="520"/>
                  </a:lnTo>
                  <a:lnTo>
                    <a:pt x="727" y="516"/>
                  </a:lnTo>
                  <a:lnTo>
                    <a:pt x="731" y="512"/>
                  </a:lnTo>
                  <a:lnTo>
                    <a:pt x="733" y="507"/>
                  </a:lnTo>
                  <a:lnTo>
                    <a:pt x="733" y="497"/>
                  </a:lnTo>
                  <a:lnTo>
                    <a:pt x="733" y="488"/>
                  </a:lnTo>
                  <a:lnTo>
                    <a:pt x="736" y="485"/>
                  </a:lnTo>
                  <a:lnTo>
                    <a:pt x="738" y="481"/>
                  </a:lnTo>
                  <a:lnTo>
                    <a:pt x="736" y="480"/>
                  </a:lnTo>
                  <a:lnTo>
                    <a:pt x="735" y="478"/>
                  </a:lnTo>
                  <a:lnTo>
                    <a:pt x="734" y="476"/>
                  </a:lnTo>
                  <a:lnTo>
                    <a:pt x="733" y="472"/>
                  </a:lnTo>
                  <a:lnTo>
                    <a:pt x="736" y="468"/>
                  </a:lnTo>
                  <a:lnTo>
                    <a:pt x="738" y="462"/>
                  </a:lnTo>
                  <a:lnTo>
                    <a:pt x="739" y="456"/>
                  </a:lnTo>
                  <a:lnTo>
                    <a:pt x="739" y="448"/>
                  </a:lnTo>
                  <a:lnTo>
                    <a:pt x="738" y="433"/>
                  </a:lnTo>
                  <a:lnTo>
                    <a:pt x="736" y="421"/>
                  </a:lnTo>
                  <a:lnTo>
                    <a:pt x="739" y="419"/>
                  </a:lnTo>
                  <a:lnTo>
                    <a:pt x="742" y="415"/>
                  </a:lnTo>
                  <a:lnTo>
                    <a:pt x="744" y="413"/>
                  </a:lnTo>
                  <a:lnTo>
                    <a:pt x="745" y="410"/>
                  </a:lnTo>
                  <a:lnTo>
                    <a:pt x="747" y="402"/>
                  </a:lnTo>
                  <a:lnTo>
                    <a:pt x="749" y="392"/>
                  </a:lnTo>
                  <a:lnTo>
                    <a:pt x="751" y="384"/>
                  </a:lnTo>
                  <a:lnTo>
                    <a:pt x="757" y="376"/>
                  </a:lnTo>
                  <a:lnTo>
                    <a:pt x="761" y="368"/>
                  </a:lnTo>
                  <a:lnTo>
                    <a:pt x="765" y="360"/>
                  </a:lnTo>
                  <a:lnTo>
                    <a:pt x="768" y="343"/>
                  </a:lnTo>
                  <a:lnTo>
                    <a:pt x="770" y="327"/>
                  </a:lnTo>
                  <a:lnTo>
                    <a:pt x="772" y="319"/>
                  </a:lnTo>
                  <a:lnTo>
                    <a:pt x="774" y="313"/>
                  </a:lnTo>
                  <a:lnTo>
                    <a:pt x="778" y="306"/>
                  </a:lnTo>
                  <a:lnTo>
                    <a:pt x="782" y="300"/>
                  </a:lnTo>
                  <a:lnTo>
                    <a:pt x="782" y="299"/>
                  </a:lnTo>
                  <a:lnTo>
                    <a:pt x="782" y="298"/>
                  </a:lnTo>
                  <a:lnTo>
                    <a:pt x="778" y="295"/>
                  </a:lnTo>
                  <a:lnTo>
                    <a:pt x="773" y="291"/>
                  </a:lnTo>
                  <a:lnTo>
                    <a:pt x="771" y="288"/>
                  </a:lnTo>
                  <a:lnTo>
                    <a:pt x="770" y="286"/>
                  </a:lnTo>
                  <a:lnTo>
                    <a:pt x="770" y="283"/>
                  </a:lnTo>
                  <a:lnTo>
                    <a:pt x="771" y="280"/>
                  </a:lnTo>
                  <a:lnTo>
                    <a:pt x="773" y="275"/>
                  </a:lnTo>
                  <a:lnTo>
                    <a:pt x="778" y="273"/>
                  </a:lnTo>
                  <a:lnTo>
                    <a:pt x="782" y="272"/>
                  </a:lnTo>
                  <a:lnTo>
                    <a:pt x="788" y="270"/>
                  </a:lnTo>
                  <a:lnTo>
                    <a:pt x="800" y="270"/>
                  </a:lnTo>
                  <a:lnTo>
                    <a:pt x="814" y="270"/>
                  </a:lnTo>
                  <a:lnTo>
                    <a:pt x="828" y="270"/>
                  </a:lnTo>
                  <a:lnTo>
                    <a:pt x="841" y="270"/>
                  </a:lnTo>
                  <a:lnTo>
                    <a:pt x="847" y="269"/>
                  </a:lnTo>
                  <a:lnTo>
                    <a:pt x="852" y="268"/>
                  </a:lnTo>
                  <a:lnTo>
                    <a:pt x="857" y="264"/>
                  </a:lnTo>
                  <a:lnTo>
                    <a:pt x="860" y="261"/>
                  </a:lnTo>
                  <a:close/>
                  <a:moveTo>
                    <a:pt x="954" y="423"/>
                  </a:moveTo>
                  <a:lnTo>
                    <a:pt x="953" y="426"/>
                  </a:lnTo>
                  <a:lnTo>
                    <a:pt x="953" y="428"/>
                  </a:lnTo>
                  <a:lnTo>
                    <a:pt x="955" y="431"/>
                  </a:lnTo>
                  <a:lnTo>
                    <a:pt x="957" y="434"/>
                  </a:lnTo>
                  <a:lnTo>
                    <a:pt x="958" y="433"/>
                  </a:lnTo>
                  <a:lnTo>
                    <a:pt x="960" y="432"/>
                  </a:lnTo>
                  <a:lnTo>
                    <a:pt x="958" y="427"/>
                  </a:lnTo>
                  <a:lnTo>
                    <a:pt x="954" y="423"/>
                  </a:lnTo>
                  <a:close/>
                  <a:moveTo>
                    <a:pt x="972" y="763"/>
                  </a:moveTo>
                  <a:lnTo>
                    <a:pt x="975" y="763"/>
                  </a:lnTo>
                  <a:lnTo>
                    <a:pt x="976" y="764"/>
                  </a:lnTo>
                  <a:lnTo>
                    <a:pt x="976" y="773"/>
                  </a:lnTo>
                  <a:lnTo>
                    <a:pt x="976" y="776"/>
                  </a:lnTo>
                  <a:lnTo>
                    <a:pt x="978" y="781"/>
                  </a:lnTo>
                  <a:lnTo>
                    <a:pt x="980" y="786"/>
                  </a:lnTo>
                  <a:lnTo>
                    <a:pt x="954" y="819"/>
                  </a:lnTo>
                  <a:lnTo>
                    <a:pt x="927" y="849"/>
                  </a:lnTo>
                  <a:lnTo>
                    <a:pt x="913" y="864"/>
                  </a:lnTo>
                  <a:lnTo>
                    <a:pt x="900" y="879"/>
                  </a:lnTo>
                  <a:lnTo>
                    <a:pt x="887" y="896"/>
                  </a:lnTo>
                  <a:lnTo>
                    <a:pt x="875" y="912"/>
                  </a:lnTo>
                  <a:lnTo>
                    <a:pt x="865" y="920"/>
                  </a:lnTo>
                  <a:lnTo>
                    <a:pt x="855" y="927"/>
                  </a:lnTo>
                  <a:lnTo>
                    <a:pt x="843" y="939"/>
                  </a:lnTo>
                  <a:lnTo>
                    <a:pt x="832" y="951"/>
                  </a:lnTo>
                  <a:lnTo>
                    <a:pt x="830" y="957"/>
                  </a:lnTo>
                  <a:lnTo>
                    <a:pt x="827" y="961"/>
                  </a:lnTo>
                  <a:lnTo>
                    <a:pt x="819" y="967"/>
                  </a:lnTo>
                  <a:lnTo>
                    <a:pt x="813" y="973"/>
                  </a:lnTo>
                  <a:lnTo>
                    <a:pt x="809" y="978"/>
                  </a:lnTo>
                  <a:lnTo>
                    <a:pt x="807" y="982"/>
                  </a:lnTo>
                  <a:lnTo>
                    <a:pt x="800" y="985"/>
                  </a:lnTo>
                  <a:lnTo>
                    <a:pt x="791" y="989"/>
                  </a:lnTo>
                  <a:lnTo>
                    <a:pt x="788" y="990"/>
                  </a:lnTo>
                  <a:lnTo>
                    <a:pt x="783" y="992"/>
                  </a:lnTo>
                  <a:lnTo>
                    <a:pt x="780" y="994"/>
                  </a:lnTo>
                  <a:lnTo>
                    <a:pt x="778" y="997"/>
                  </a:lnTo>
                  <a:lnTo>
                    <a:pt x="776" y="1006"/>
                  </a:lnTo>
                  <a:lnTo>
                    <a:pt x="772" y="1014"/>
                  </a:lnTo>
                  <a:lnTo>
                    <a:pt x="765" y="1016"/>
                  </a:lnTo>
                  <a:lnTo>
                    <a:pt x="757" y="1018"/>
                  </a:lnTo>
                  <a:lnTo>
                    <a:pt x="748" y="1025"/>
                  </a:lnTo>
                  <a:lnTo>
                    <a:pt x="739" y="1031"/>
                  </a:lnTo>
                  <a:lnTo>
                    <a:pt x="735" y="1032"/>
                  </a:lnTo>
                  <a:lnTo>
                    <a:pt x="731" y="1032"/>
                  </a:lnTo>
                  <a:lnTo>
                    <a:pt x="729" y="1033"/>
                  </a:lnTo>
                  <a:lnTo>
                    <a:pt x="726" y="1033"/>
                  </a:lnTo>
                  <a:lnTo>
                    <a:pt x="725" y="1034"/>
                  </a:lnTo>
                  <a:lnTo>
                    <a:pt x="723" y="1036"/>
                  </a:lnTo>
                  <a:lnTo>
                    <a:pt x="723" y="1038"/>
                  </a:lnTo>
                  <a:lnTo>
                    <a:pt x="723" y="1039"/>
                  </a:lnTo>
                  <a:lnTo>
                    <a:pt x="724" y="1042"/>
                  </a:lnTo>
                  <a:lnTo>
                    <a:pt x="726" y="1044"/>
                  </a:lnTo>
                  <a:lnTo>
                    <a:pt x="729" y="1047"/>
                  </a:lnTo>
                  <a:lnTo>
                    <a:pt x="731" y="1048"/>
                  </a:lnTo>
                  <a:lnTo>
                    <a:pt x="735" y="1048"/>
                  </a:lnTo>
                  <a:lnTo>
                    <a:pt x="739" y="1047"/>
                  </a:lnTo>
                  <a:lnTo>
                    <a:pt x="748" y="1043"/>
                  </a:lnTo>
                  <a:lnTo>
                    <a:pt x="754" y="1041"/>
                  </a:lnTo>
                  <a:lnTo>
                    <a:pt x="757" y="1044"/>
                  </a:lnTo>
                  <a:lnTo>
                    <a:pt x="759" y="1047"/>
                  </a:lnTo>
                  <a:lnTo>
                    <a:pt x="772" y="1043"/>
                  </a:lnTo>
                  <a:lnTo>
                    <a:pt x="790" y="1041"/>
                  </a:lnTo>
                  <a:lnTo>
                    <a:pt x="794" y="1041"/>
                  </a:lnTo>
                  <a:lnTo>
                    <a:pt x="796" y="1040"/>
                  </a:lnTo>
                  <a:lnTo>
                    <a:pt x="800" y="1039"/>
                  </a:lnTo>
                  <a:lnTo>
                    <a:pt x="804" y="1038"/>
                  </a:lnTo>
                  <a:lnTo>
                    <a:pt x="812" y="1038"/>
                  </a:lnTo>
                  <a:lnTo>
                    <a:pt x="816" y="1041"/>
                  </a:lnTo>
                  <a:lnTo>
                    <a:pt x="825" y="1041"/>
                  </a:lnTo>
                  <a:lnTo>
                    <a:pt x="836" y="1040"/>
                  </a:lnTo>
                  <a:lnTo>
                    <a:pt x="847" y="1039"/>
                  </a:lnTo>
                  <a:lnTo>
                    <a:pt x="853" y="1038"/>
                  </a:lnTo>
                  <a:lnTo>
                    <a:pt x="865" y="1038"/>
                  </a:lnTo>
                  <a:lnTo>
                    <a:pt x="877" y="1038"/>
                  </a:lnTo>
                  <a:lnTo>
                    <a:pt x="890" y="1038"/>
                  </a:lnTo>
                  <a:lnTo>
                    <a:pt x="902" y="1039"/>
                  </a:lnTo>
                  <a:lnTo>
                    <a:pt x="906" y="1042"/>
                  </a:lnTo>
                  <a:lnTo>
                    <a:pt x="908" y="1047"/>
                  </a:lnTo>
                  <a:lnTo>
                    <a:pt x="910" y="1044"/>
                  </a:lnTo>
                  <a:lnTo>
                    <a:pt x="912" y="1042"/>
                  </a:lnTo>
                  <a:lnTo>
                    <a:pt x="916" y="1041"/>
                  </a:lnTo>
                  <a:lnTo>
                    <a:pt x="919" y="1041"/>
                  </a:lnTo>
                  <a:lnTo>
                    <a:pt x="922" y="1045"/>
                  </a:lnTo>
                  <a:lnTo>
                    <a:pt x="925" y="1049"/>
                  </a:lnTo>
                  <a:lnTo>
                    <a:pt x="931" y="1052"/>
                  </a:lnTo>
                  <a:lnTo>
                    <a:pt x="936" y="1053"/>
                  </a:lnTo>
                  <a:lnTo>
                    <a:pt x="941" y="1053"/>
                  </a:lnTo>
                  <a:lnTo>
                    <a:pt x="945" y="1051"/>
                  </a:lnTo>
                  <a:lnTo>
                    <a:pt x="953" y="1047"/>
                  </a:lnTo>
                  <a:lnTo>
                    <a:pt x="960" y="1041"/>
                  </a:lnTo>
                  <a:lnTo>
                    <a:pt x="963" y="1041"/>
                  </a:lnTo>
                  <a:lnTo>
                    <a:pt x="965" y="1041"/>
                  </a:lnTo>
                  <a:lnTo>
                    <a:pt x="969" y="1045"/>
                  </a:lnTo>
                  <a:lnTo>
                    <a:pt x="977" y="1050"/>
                  </a:lnTo>
                  <a:lnTo>
                    <a:pt x="980" y="1053"/>
                  </a:lnTo>
                  <a:lnTo>
                    <a:pt x="983" y="1054"/>
                  </a:lnTo>
                  <a:lnTo>
                    <a:pt x="988" y="1055"/>
                  </a:lnTo>
                  <a:lnTo>
                    <a:pt x="991" y="1055"/>
                  </a:lnTo>
                  <a:lnTo>
                    <a:pt x="994" y="1052"/>
                  </a:lnTo>
                  <a:lnTo>
                    <a:pt x="998" y="1048"/>
                  </a:lnTo>
                  <a:lnTo>
                    <a:pt x="1003" y="1045"/>
                  </a:lnTo>
                  <a:lnTo>
                    <a:pt x="1010" y="1045"/>
                  </a:lnTo>
                  <a:lnTo>
                    <a:pt x="1015" y="1045"/>
                  </a:lnTo>
                  <a:lnTo>
                    <a:pt x="1022" y="1047"/>
                  </a:lnTo>
                  <a:lnTo>
                    <a:pt x="1033" y="1050"/>
                  </a:lnTo>
                  <a:lnTo>
                    <a:pt x="1043" y="1052"/>
                  </a:lnTo>
                  <a:lnTo>
                    <a:pt x="1048" y="1051"/>
                  </a:lnTo>
                  <a:lnTo>
                    <a:pt x="1053" y="1050"/>
                  </a:lnTo>
                  <a:lnTo>
                    <a:pt x="1065" y="1053"/>
                  </a:lnTo>
                  <a:lnTo>
                    <a:pt x="1078" y="1056"/>
                  </a:lnTo>
                  <a:lnTo>
                    <a:pt x="1087" y="1056"/>
                  </a:lnTo>
                  <a:lnTo>
                    <a:pt x="1096" y="1056"/>
                  </a:lnTo>
                  <a:lnTo>
                    <a:pt x="1099" y="1059"/>
                  </a:lnTo>
                  <a:lnTo>
                    <a:pt x="1104" y="1062"/>
                  </a:lnTo>
                  <a:lnTo>
                    <a:pt x="1117" y="1059"/>
                  </a:lnTo>
                  <a:lnTo>
                    <a:pt x="1132" y="1056"/>
                  </a:lnTo>
                  <a:lnTo>
                    <a:pt x="1139" y="1055"/>
                  </a:lnTo>
                  <a:lnTo>
                    <a:pt x="1144" y="1056"/>
                  </a:lnTo>
                  <a:lnTo>
                    <a:pt x="1150" y="1057"/>
                  </a:lnTo>
                  <a:lnTo>
                    <a:pt x="1154" y="1059"/>
                  </a:lnTo>
                  <a:lnTo>
                    <a:pt x="1164" y="1060"/>
                  </a:lnTo>
                  <a:lnTo>
                    <a:pt x="1174" y="1060"/>
                  </a:lnTo>
                  <a:lnTo>
                    <a:pt x="1184" y="1060"/>
                  </a:lnTo>
                  <a:lnTo>
                    <a:pt x="1193" y="1060"/>
                  </a:lnTo>
                  <a:lnTo>
                    <a:pt x="1193" y="1063"/>
                  </a:lnTo>
                  <a:lnTo>
                    <a:pt x="1195" y="1066"/>
                  </a:lnTo>
                  <a:lnTo>
                    <a:pt x="1188" y="1072"/>
                  </a:lnTo>
                  <a:lnTo>
                    <a:pt x="1178" y="1077"/>
                  </a:lnTo>
                  <a:lnTo>
                    <a:pt x="1172" y="1084"/>
                  </a:lnTo>
                  <a:lnTo>
                    <a:pt x="1166" y="1089"/>
                  </a:lnTo>
                  <a:lnTo>
                    <a:pt x="1155" y="1094"/>
                  </a:lnTo>
                  <a:lnTo>
                    <a:pt x="1148" y="1099"/>
                  </a:lnTo>
                  <a:lnTo>
                    <a:pt x="1144" y="1107"/>
                  </a:lnTo>
                  <a:lnTo>
                    <a:pt x="1141" y="1114"/>
                  </a:lnTo>
                  <a:lnTo>
                    <a:pt x="1126" y="1117"/>
                  </a:lnTo>
                  <a:lnTo>
                    <a:pt x="1108" y="1119"/>
                  </a:lnTo>
                  <a:lnTo>
                    <a:pt x="1091" y="1120"/>
                  </a:lnTo>
                  <a:lnTo>
                    <a:pt x="1075" y="1121"/>
                  </a:lnTo>
                  <a:lnTo>
                    <a:pt x="1061" y="1120"/>
                  </a:lnTo>
                  <a:lnTo>
                    <a:pt x="1047" y="1118"/>
                  </a:lnTo>
                  <a:lnTo>
                    <a:pt x="1038" y="1120"/>
                  </a:lnTo>
                  <a:lnTo>
                    <a:pt x="1025" y="1122"/>
                  </a:lnTo>
                  <a:lnTo>
                    <a:pt x="1012" y="1124"/>
                  </a:lnTo>
                  <a:lnTo>
                    <a:pt x="1003" y="1124"/>
                  </a:lnTo>
                  <a:lnTo>
                    <a:pt x="998" y="1122"/>
                  </a:lnTo>
                  <a:lnTo>
                    <a:pt x="989" y="1121"/>
                  </a:lnTo>
                  <a:lnTo>
                    <a:pt x="975" y="1122"/>
                  </a:lnTo>
                  <a:lnTo>
                    <a:pt x="962" y="1121"/>
                  </a:lnTo>
                  <a:lnTo>
                    <a:pt x="952" y="1121"/>
                  </a:lnTo>
                  <a:lnTo>
                    <a:pt x="943" y="1121"/>
                  </a:lnTo>
                  <a:lnTo>
                    <a:pt x="933" y="1121"/>
                  </a:lnTo>
                  <a:lnTo>
                    <a:pt x="923" y="1121"/>
                  </a:lnTo>
                  <a:lnTo>
                    <a:pt x="910" y="1120"/>
                  </a:lnTo>
                  <a:lnTo>
                    <a:pt x="895" y="1120"/>
                  </a:lnTo>
                  <a:lnTo>
                    <a:pt x="878" y="1120"/>
                  </a:lnTo>
                  <a:lnTo>
                    <a:pt x="862" y="1118"/>
                  </a:lnTo>
                  <a:lnTo>
                    <a:pt x="853" y="1117"/>
                  </a:lnTo>
                  <a:lnTo>
                    <a:pt x="841" y="1115"/>
                  </a:lnTo>
                  <a:lnTo>
                    <a:pt x="829" y="1114"/>
                  </a:lnTo>
                  <a:lnTo>
                    <a:pt x="817" y="1114"/>
                  </a:lnTo>
                  <a:lnTo>
                    <a:pt x="804" y="1114"/>
                  </a:lnTo>
                  <a:lnTo>
                    <a:pt x="792" y="1115"/>
                  </a:lnTo>
                  <a:lnTo>
                    <a:pt x="781" y="1117"/>
                  </a:lnTo>
                  <a:lnTo>
                    <a:pt x="771" y="1118"/>
                  </a:lnTo>
                  <a:lnTo>
                    <a:pt x="761" y="1118"/>
                  </a:lnTo>
                  <a:lnTo>
                    <a:pt x="750" y="1118"/>
                  </a:lnTo>
                  <a:lnTo>
                    <a:pt x="741" y="1118"/>
                  </a:lnTo>
                  <a:lnTo>
                    <a:pt x="731" y="1118"/>
                  </a:lnTo>
                  <a:lnTo>
                    <a:pt x="707" y="1122"/>
                  </a:lnTo>
                  <a:lnTo>
                    <a:pt x="678" y="1125"/>
                  </a:lnTo>
                  <a:lnTo>
                    <a:pt x="664" y="1127"/>
                  </a:lnTo>
                  <a:lnTo>
                    <a:pt x="652" y="1131"/>
                  </a:lnTo>
                  <a:lnTo>
                    <a:pt x="646" y="1133"/>
                  </a:lnTo>
                  <a:lnTo>
                    <a:pt x="642" y="1135"/>
                  </a:lnTo>
                  <a:lnTo>
                    <a:pt x="639" y="1137"/>
                  </a:lnTo>
                  <a:lnTo>
                    <a:pt x="636" y="1141"/>
                  </a:lnTo>
                  <a:lnTo>
                    <a:pt x="641" y="1153"/>
                  </a:lnTo>
                  <a:lnTo>
                    <a:pt x="645" y="1165"/>
                  </a:lnTo>
                  <a:lnTo>
                    <a:pt x="649" y="1167"/>
                  </a:lnTo>
                  <a:lnTo>
                    <a:pt x="651" y="1169"/>
                  </a:lnTo>
                  <a:lnTo>
                    <a:pt x="651" y="1179"/>
                  </a:lnTo>
                  <a:lnTo>
                    <a:pt x="651" y="1189"/>
                  </a:lnTo>
                  <a:lnTo>
                    <a:pt x="651" y="1197"/>
                  </a:lnTo>
                  <a:lnTo>
                    <a:pt x="651" y="1207"/>
                  </a:lnTo>
                  <a:lnTo>
                    <a:pt x="655" y="1223"/>
                  </a:lnTo>
                  <a:lnTo>
                    <a:pt x="658" y="1238"/>
                  </a:lnTo>
                  <a:lnTo>
                    <a:pt x="660" y="1245"/>
                  </a:lnTo>
                  <a:lnTo>
                    <a:pt x="662" y="1251"/>
                  </a:lnTo>
                  <a:lnTo>
                    <a:pt x="665" y="1258"/>
                  </a:lnTo>
                  <a:lnTo>
                    <a:pt x="668" y="1264"/>
                  </a:lnTo>
                  <a:lnTo>
                    <a:pt x="678" y="1265"/>
                  </a:lnTo>
                  <a:lnTo>
                    <a:pt x="690" y="1264"/>
                  </a:lnTo>
                  <a:lnTo>
                    <a:pt x="700" y="1263"/>
                  </a:lnTo>
                  <a:lnTo>
                    <a:pt x="709" y="1262"/>
                  </a:lnTo>
                  <a:lnTo>
                    <a:pt x="719" y="1262"/>
                  </a:lnTo>
                  <a:lnTo>
                    <a:pt x="727" y="1262"/>
                  </a:lnTo>
                  <a:lnTo>
                    <a:pt x="737" y="1262"/>
                  </a:lnTo>
                  <a:lnTo>
                    <a:pt x="746" y="1262"/>
                  </a:lnTo>
                  <a:lnTo>
                    <a:pt x="757" y="1259"/>
                  </a:lnTo>
                  <a:lnTo>
                    <a:pt x="768" y="1255"/>
                  </a:lnTo>
                  <a:lnTo>
                    <a:pt x="779" y="1252"/>
                  </a:lnTo>
                  <a:lnTo>
                    <a:pt x="789" y="1249"/>
                  </a:lnTo>
                  <a:lnTo>
                    <a:pt x="797" y="1248"/>
                  </a:lnTo>
                  <a:lnTo>
                    <a:pt x="807" y="1248"/>
                  </a:lnTo>
                  <a:lnTo>
                    <a:pt x="817" y="1248"/>
                  </a:lnTo>
                  <a:lnTo>
                    <a:pt x="826" y="1247"/>
                  </a:lnTo>
                  <a:lnTo>
                    <a:pt x="828" y="1243"/>
                  </a:lnTo>
                  <a:lnTo>
                    <a:pt x="831" y="1240"/>
                  </a:lnTo>
                  <a:lnTo>
                    <a:pt x="843" y="1240"/>
                  </a:lnTo>
                  <a:lnTo>
                    <a:pt x="855" y="1240"/>
                  </a:lnTo>
                  <a:lnTo>
                    <a:pt x="863" y="1239"/>
                  </a:lnTo>
                  <a:lnTo>
                    <a:pt x="869" y="1237"/>
                  </a:lnTo>
                  <a:lnTo>
                    <a:pt x="884" y="1237"/>
                  </a:lnTo>
                  <a:lnTo>
                    <a:pt x="899" y="1237"/>
                  </a:lnTo>
                  <a:lnTo>
                    <a:pt x="916" y="1237"/>
                  </a:lnTo>
                  <a:lnTo>
                    <a:pt x="931" y="1237"/>
                  </a:lnTo>
                  <a:lnTo>
                    <a:pt x="944" y="1235"/>
                  </a:lnTo>
                  <a:lnTo>
                    <a:pt x="960" y="1232"/>
                  </a:lnTo>
                  <a:lnTo>
                    <a:pt x="981" y="1230"/>
                  </a:lnTo>
                  <a:lnTo>
                    <a:pt x="1003" y="1229"/>
                  </a:lnTo>
                  <a:lnTo>
                    <a:pt x="1025" y="1229"/>
                  </a:lnTo>
                  <a:lnTo>
                    <a:pt x="1046" y="1230"/>
                  </a:lnTo>
                  <a:lnTo>
                    <a:pt x="1063" y="1231"/>
                  </a:lnTo>
                  <a:lnTo>
                    <a:pt x="1078" y="1234"/>
                  </a:lnTo>
                  <a:lnTo>
                    <a:pt x="1093" y="1234"/>
                  </a:lnTo>
                  <a:lnTo>
                    <a:pt x="1108" y="1234"/>
                  </a:lnTo>
                  <a:lnTo>
                    <a:pt x="1119" y="1235"/>
                  </a:lnTo>
                  <a:lnTo>
                    <a:pt x="1130" y="1235"/>
                  </a:lnTo>
                  <a:lnTo>
                    <a:pt x="1139" y="1236"/>
                  </a:lnTo>
                  <a:lnTo>
                    <a:pt x="1148" y="1238"/>
                  </a:lnTo>
                  <a:lnTo>
                    <a:pt x="1155" y="1240"/>
                  </a:lnTo>
                  <a:lnTo>
                    <a:pt x="1162" y="1242"/>
                  </a:lnTo>
                  <a:lnTo>
                    <a:pt x="1168" y="1246"/>
                  </a:lnTo>
                  <a:lnTo>
                    <a:pt x="1176" y="1250"/>
                  </a:lnTo>
                  <a:lnTo>
                    <a:pt x="1175" y="1254"/>
                  </a:lnTo>
                  <a:lnTo>
                    <a:pt x="1174" y="1257"/>
                  </a:lnTo>
                  <a:lnTo>
                    <a:pt x="1173" y="1259"/>
                  </a:lnTo>
                  <a:lnTo>
                    <a:pt x="1172" y="1260"/>
                  </a:lnTo>
                  <a:lnTo>
                    <a:pt x="1168" y="1262"/>
                  </a:lnTo>
                  <a:lnTo>
                    <a:pt x="1165" y="1265"/>
                  </a:lnTo>
                  <a:lnTo>
                    <a:pt x="1165" y="1276"/>
                  </a:lnTo>
                  <a:lnTo>
                    <a:pt x="1163" y="1286"/>
                  </a:lnTo>
                  <a:lnTo>
                    <a:pt x="1157" y="1288"/>
                  </a:lnTo>
                  <a:lnTo>
                    <a:pt x="1154" y="1290"/>
                  </a:lnTo>
                  <a:lnTo>
                    <a:pt x="1153" y="1293"/>
                  </a:lnTo>
                  <a:lnTo>
                    <a:pt x="1150" y="1296"/>
                  </a:lnTo>
                  <a:lnTo>
                    <a:pt x="1143" y="1298"/>
                  </a:lnTo>
                  <a:lnTo>
                    <a:pt x="1138" y="1300"/>
                  </a:lnTo>
                  <a:lnTo>
                    <a:pt x="1137" y="1304"/>
                  </a:lnTo>
                  <a:lnTo>
                    <a:pt x="1136" y="1307"/>
                  </a:lnTo>
                  <a:lnTo>
                    <a:pt x="1132" y="1308"/>
                  </a:lnTo>
                  <a:lnTo>
                    <a:pt x="1129" y="1309"/>
                  </a:lnTo>
                  <a:lnTo>
                    <a:pt x="1126" y="1313"/>
                  </a:lnTo>
                  <a:lnTo>
                    <a:pt x="1123" y="1317"/>
                  </a:lnTo>
                  <a:lnTo>
                    <a:pt x="1117" y="1319"/>
                  </a:lnTo>
                  <a:lnTo>
                    <a:pt x="1113" y="1320"/>
                  </a:lnTo>
                  <a:lnTo>
                    <a:pt x="1108" y="1319"/>
                  </a:lnTo>
                  <a:lnTo>
                    <a:pt x="1104" y="1318"/>
                  </a:lnTo>
                  <a:lnTo>
                    <a:pt x="1101" y="1317"/>
                  </a:lnTo>
                  <a:lnTo>
                    <a:pt x="1096" y="1315"/>
                  </a:lnTo>
                  <a:lnTo>
                    <a:pt x="1092" y="1315"/>
                  </a:lnTo>
                  <a:lnTo>
                    <a:pt x="1086" y="1315"/>
                  </a:lnTo>
                  <a:lnTo>
                    <a:pt x="1078" y="1316"/>
                  </a:lnTo>
                  <a:lnTo>
                    <a:pt x="1064" y="1317"/>
                  </a:lnTo>
                  <a:lnTo>
                    <a:pt x="1049" y="1317"/>
                  </a:lnTo>
                  <a:lnTo>
                    <a:pt x="1037" y="1315"/>
                  </a:lnTo>
                  <a:lnTo>
                    <a:pt x="1035" y="1311"/>
                  </a:lnTo>
                  <a:lnTo>
                    <a:pt x="1032" y="1308"/>
                  </a:lnTo>
                  <a:lnTo>
                    <a:pt x="1027" y="1308"/>
                  </a:lnTo>
                  <a:lnTo>
                    <a:pt x="1025" y="1309"/>
                  </a:lnTo>
                  <a:lnTo>
                    <a:pt x="1023" y="1311"/>
                  </a:lnTo>
                  <a:lnTo>
                    <a:pt x="1021" y="1313"/>
                  </a:lnTo>
                  <a:lnTo>
                    <a:pt x="1018" y="1315"/>
                  </a:lnTo>
                  <a:lnTo>
                    <a:pt x="1015" y="1315"/>
                  </a:lnTo>
                  <a:lnTo>
                    <a:pt x="1012" y="1313"/>
                  </a:lnTo>
                  <a:lnTo>
                    <a:pt x="1006" y="1308"/>
                  </a:lnTo>
                  <a:lnTo>
                    <a:pt x="1002" y="1309"/>
                  </a:lnTo>
                  <a:lnTo>
                    <a:pt x="1000" y="1310"/>
                  </a:lnTo>
                  <a:lnTo>
                    <a:pt x="998" y="1311"/>
                  </a:lnTo>
                  <a:lnTo>
                    <a:pt x="995" y="1313"/>
                  </a:lnTo>
                  <a:lnTo>
                    <a:pt x="985" y="1312"/>
                  </a:lnTo>
                  <a:lnTo>
                    <a:pt x="971" y="1313"/>
                  </a:lnTo>
                  <a:lnTo>
                    <a:pt x="957" y="1316"/>
                  </a:lnTo>
                  <a:lnTo>
                    <a:pt x="941" y="1319"/>
                  </a:lnTo>
                  <a:lnTo>
                    <a:pt x="910" y="1327"/>
                  </a:lnTo>
                  <a:lnTo>
                    <a:pt x="885" y="1333"/>
                  </a:lnTo>
                  <a:lnTo>
                    <a:pt x="875" y="1333"/>
                  </a:lnTo>
                  <a:lnTo>
                    <a:pt x="866" y="1333"/>
                  </a:lnTo>
                  <a:lnTo>
                    <a:pt x="861" y="1337"/>
                  </a:lnTo>
                  <a:lnTo>
                    <a:pt x="854" y="1342"/>
                  </a:lnTo>
                  <a:lnTo>
                    <a:pt x="849" y="1342"/>
                  </a:lnTo>
                  <a:lnTo>
                    <a:pt x="844" y="1342"/>
                  </a:lnTo>
                  <a:lnTo>
                    <a:pt x="838" y="1345"/>
                  </a:lnTo>
                  <a:lnTo>
                    <a:pt x="832" y="1348"/>
                  </a:lnTo>
                  <a:lnTo>
                    <a:pt x="822" y="1348"/>
                  </a:lnTo>
                  <a:lnTo>
                    <a:pt x="811" y="1348"/>
                  </a:lnTo>
                  <a:lnTo>
                    <a:pt x="800" y="1351"/>
                  </a:lnTo>
                  <a:lnTo>
                    <a:pt x="788" y="1355"/>
                  </a:lnTo>
                  <a:lnTo>
                    <a:pt x="785" y="1358"/>
                  </a:lnTo>
                  <a:lnTo>
                    <a:pt x="783" y="1360"/>
                  </a:lnTo>
                  <a:lnTo>
                    <a:pt x="773" y="1360"/>
                  </a:lnTo>
                  <a:lnTo>
                    <a:pt x="765" y="1360"/>
                  </a:lnTo>
                  <a:lnTo>
                    <a:pt x="748" y="1364"/>
                  </a:lnTo>
                  <a:lnTo>
                    <a:pt x="732" y="1366"/>
                  </a:lnTo>
                  <a:lnTo>
                    <a:pt x="716" y="1368"/>
                  </a:lnTo>
                  <a:lnTo>
                    <a:pt x="698" y="1370"/>
                  </a:lnTo>
                  <a:lnTo>
                    <a:pt x="696" y="1372"/>
                  </a:lnTo>
                  <a:lnTo>
                    <a:pt x="695" y="1376"/>
                  </a:lnTo>
                  <a:lnTo>
                    <a:pt x="696" y="1388"/>
                  </a:lnTo>
                  <a:lnTo>
                    <a:pt x="698" y="1405"/>
                  </a:lnTo>
                  <a:lnTo>
                    <a:pt x="700" y="1414"/>
                  </a:lnTo>
                  <a:lnTo>
                    <a:pt x="702" y="1422"/>
                  </a:lnTo>
                  <a:lnTo>
                    <a:pt x="704" y="1427"/>
                  </a:lnTo>
                  <a:lnTo>
                    <a:pt x="707" y="1429"/>
                  </a:lnTo>
                  <a:lnTo>
                    <a:pt x="715" y="1432"/>
                  </a:lnTo>
                  <a:lnTo>
                    <a:pt x="729" y="1433"/>
                  </a:lnTo>
                  <a:lnTo>
                    <a:pt x="745" y="1434"/>
                  </a:lnTo>
                  <a:lnTo>
                    <a:pt x="761" y="1433"/>
                  </a:lnTo>
                  <a:lnTo>
                    <a:pt x="778" y="1432"/>
                  </a:lnTo>
                  <a:lnTo>
                    <a:pt x="793" y="1428"/>
                  </a:lnTo>
                  <a:lnTo>
                    <a:pt x="805" y="1426"/>
                  </a:lnTo>
                  <a:lnTo>
                    <a:pt x="813" y="1422"/>
                  </a:lnTo>
                  <a:lnTo>
                    <a:pt x="816" y="1424"/>
                  </a:lnTo>
                  <a:lnTo>
                    <a:pt x="819" y="1427"/>
                  </a:lnTo>
                  <a:lnTo>
                    <a:pt x="820" y="1426"/>
                  </a:lnTo>
                  <a:lnTo>
                    <a:pt x="823" y="1425"/>
                  </a:lnTo>
                  <a:lnTo>
                    <a:pt x="827" y="1422"/>
                  </a:lnTo>
                  <a:lnTo>
                    <a:pt x="830" y="1420"/>
                  </a:lnTo>
                  <a:lnTo>
                    <a:pt x="834" y="1420"/>
                  </a:lnTo>
                  <a:lnTo>
                    <a:pt x="836" y="1421"/>
                  </a:lnTo>
                  <a:lnTo>
                    <a:pt x="838" y="1422"/>
                  </a:lnTo>
                  <a:lnTo>
                    <a:pt x="840" y="1422"/>
                  </a:lnTo>
                  <a:lnTo>
                    <a:pt x="843" y="1422"/>
                  </a:lnTo>
                  <a:lnTo>
                    <a:pt x="848" y="1422"/>
                  </a:lnTo>
                  <a:lnTo>
                    <a:pt x="852" y="1417"/>
                  </a:lnTo>
                  <a:lnTo>
                    <a:pt x="857" y="1414"/>
                  </a:lnTo>
                  <a:lnTo>
                    <a:pt x="865" y="1411"/>
                  </a:lnTo>
                  <a:lnTo>
                    <a:pt x="875" y="1409"/>
                  </a:lnTo>
                  <a:lnTo>
                    <a:pt x="880" y="1410"/>
                  </a:lnTo>
                  <a:lnTo>
                    <a:pt x="884" y="1412"/>
                  </a:lnTo>
                  <a:lnTo>
                    <a:pt x="889" y="1413"/>
                  </a:lnTo>
                  <a:lnTo>
                    <a:pt x="895" y="1412"/>
                  </a:lnTo>
                  <a:lnTo>
                    <a:pt x="899" y="1411"/>
                  </a:lnTo>
                  <a:lnTo>
                    <a:pt x="902" y="1409"/>
                  </a:lnTo>
                  <a:lnTo>
                    <a:pt x="913" y="1410"/>
                  </a:lnTo>
                  <a:lnTo>
                    <a:pt x="924" y="1411"/>
                  </a:lnTo>
                  <a:lnTo>
                    <a:pt x="933" y="1406"/>
                  </a:lnTo>
                  <a:lnTo>
                    <a:pt x="942" y="1403"/>
                  </a:lnTo>
                  <a:lnTo>
                    <a:pt x="951" y="1402"/>
                  </a:lnTo>
                  <a:lnTo>
                    <a:pt x="959" y="1404"/>
                  </a:lnTo>
                  <a:lnTo>
                    <a:pt x="967" y="1406"/>
                  </a:lnTo>
                  <a:lnTo>
                    <a:pt x="975" y="1409"/>
                  </a:lnTo>
                  <a:lnTo>
                    <a:pt x="982" y="1406"/>
                  </a:lnTo>
                  <a:lnTo>
                    <a:pt x="988" y="1403"/>
                  </a:lnTo>
                  <a:lnTo>
                    <a:pt x="989" y="1403"/>
                  </a:lnTo>
                  <a:lnTo>
                    <a:pt x="990" y="1403"/>
                  </a:lnTo>
                  <a:lnTo>
                    <a:pt x="995" y="1405"/>
                  </a:lnTo>
                  <a:lnTo>
                    <a:pt x="1001" y="1409"/>
                  </a:lnTo>
                  <a:lnTo>
                    <a:pt x="1008" y="1407"/>
                  </a:lnTo>
                  <a:lnTo>
                    <a:pt x="1014" y="1406"/>
                  </a:lnTo>
                  <a:lnTo>
                    <a:pt x="1015" y="1406"/>
                  </a:lnTo>
                  <a:lnTo>
                    <a:pt x="1016" y="1406"/>
                  </a:lnTo>
                  <a:lnTo>
                    <a:pt x="1017" y="1406"/>
                  </a:lnTo>
                  <a:lnTo>
                    <a:pt x="1018" y="1406"/>
                  </a:lnTo>
                  <a:lnTo>
                    <a:pt x="1021" y="1412"/>
                  </a:lnTo>
                  <a:lnTo>
                    <a:pt x="1024" y="1416"/>
                  </a:lnTo>
                  <a:lnTo>
                    <a:pt x="1028" y="1418"/>
                  </a:lnTo>
                  <a:lnTo>
                    <a:pt x="1033" y="1418"/>
                  </a:lnTo>
                  <a:lnTo>
                    <a:pt x="1037" y="1416"/>
                  </a:lnTo>
                  <a:lnTo>
                    <a:pt x="1040" y="1413"/>
                  </a:lnTo>
                  <a:lnTo>
                    <a:pt x="1044" y="1410"/>
                  </a:lnTo>
                  <a:lnTo>
                    <a:pt x="1047" y="1406"/>
                  </a:lnTo>
                  <a:lnTo>
                    <a:pt x="1051" y="1404"/>
                  </a:lnTo>
                  <a:lnTo>
                    <a:pt x="1056" y="1403"/>
                  </a:lnTo>
                  <a:lnTo>
                    <a:pt x="1065" y="1406"/>
                  </a:lnTo>
                  <a:lnTo>
                    <a:pt x="1074" y="1410"/>
                  </a:lnTo>
                  <a:lnTo>
                    <a:pt x="1079" y="1415"/>
                  </a:lnTo>
                  <a:lnTo>
                    <a:pt x="1082" y="1420"/>
                  </a:lnTo>
                  <a:lnTo>
                    <a:pt x="1087" y="1421"/>
                  </a:lnTo>
                  <a:lnTo>
                    <a:pt x="1094" y="1420"/>
                  </a:lnTo>
                  <a:lnTo>
                    <a:pt x="1099" y="1418"/>
                  </a:lnTo>
                  <a:lnTo>
                    <a:pt x="1106" y="1417"/>
                  </a:lnTo>
                  <a:lnTo>
                    <a:pt x="1114" y="1415"/>
                  </a:lnTo>
                  <a:lnTo>
                    <a:pt x="1120" y="1414"/>
                  </a:lnTo>
                  <a:lnTo>
                    <a:pt x="1127" y="1414"/>
                  </a:lnTo>
                  <a:lnTo>
                    <a:pt x="1133" y="1416"/>
                  </a:lnTo>
                  <a:lnTo>
                    <a:pt x="1134" y="1416"/>
                  </a:lnTo>
                  <a:lnTo>
                    <a:pt x="1150" y="1432"/>
                  </a:lnTo>
                  <a:lnTo>
                    <a:pt x="1166" y="1448"/>
                  </a:lnTo>
                  <a:lnTo>
                    <a:pt x="1169" y="1450"/>
                  </a:lnTo>
                  <a:lnTo>
                    <a:pt x="1173" y="1450"/>
                  </a:lnTo>
                  <a:lnTo>
                    <a:pt x="1176" y="1451"/>
                  </a:lnTo>
                  <a:lnTo>
                    <a:pt x="1178" y="1455"/>
                  </a:lnTo>
                  <a:lnTo>
                    <a:pt x="1179" y="1462"/>
                  </a:lnTo>
                  <a:lnTo>
                    <a:pt x="1179" y="1470"/>
                  </a:lnTo>
                  <a:lnTo>
                    <a:pt x="1178" y="1476"/>
                  </a:lnTo>
                  <a:lnTo>
                    <a:pt x="1176" y="1483"/>
                  </a:lnTo>
                  <a:lnTo>
                    <a:pt x="1176" y="1492"/>
                  </a:lnTo>
                  <a:lnTo>
                    <a:pt x="1176" y="1502"/>
                  </a:lnTo>
                  <a:lnTo>
                    <a:pt x="1173" y="1506"/>
                  </a:lnTo>
                  <a:lnTo>
                    <a:pt x="1169" y="1510"/>
                  </a:lnTo>
                  <a:lnTo>
                    <a:pt x="1165" y="1514"/>
                  </a:lnTo>
                  <a:lnTo>
                    <a:pt x="1162" y="1517"/>
                  </a:lnTo>
                  <a:lnTo>
                    <a:pt x="1152" y="1522"/>
                  </a:lnTo>
                  <a:lnTo>
                    <a:pt x="1141" y="1527"/>
                  </a:lnTo>
                  <a:lnTo>
                    <a:pt x="1128" y="1529"/>
                  </a:lnTo>
                  <a:lnTo>
                    <a:pt x="1115" y="1531"/>
                  </a:lnTo>
                  <a:lnTo>
                    <a:pt x="1101" y="1532"/>
                  </a:lnTo>
                  <a:lnTo>
                    <a:pt x="1086" y="1532"/>
                  </a:lnTo>
                  <a:lnTo>
                    <a:pt x="1076" y="1532"/>
                  </a:lnTo>
                  <a:lnTo>
                    <a:pt x="1068" y="1532"/>
                  </a:lnTo>
                  <a:lnTo>
                    <a:pt x="1059" y="1532"/>
                  </a:lnTo>
                  <a:lnTo>
                    <a:pt x="1050" y="1532"/>
                  </a:lnTo>
                  <a:lnTo>
                    <a:pt x="1038" y="1530"/>
                  </a:lnTo>
                  <a:lnTo>
                    <a:pt x="1026" y="1529"/>
                  </a:lnTo>
                  <a:lnTo>
                    <a:pt x="1013" y="1528"/>
                  </a:lnTo>
                  <a:lnTo>
                    <a:pt x="1001" y="1527"/>
                  </a:lnTo>
                  <a:lnTo>
                    <a:pt x="988" y="1528"/>
                  </a:lnTo>
                  <a:lnTo>
                    <a:pt x="976" y="1529"/>
                  </a:lnTo>
                  <a:lnTo>
                    <a:pt x="964" y="1530"/>
                  </a:lnTo>
                  <a:lnTo>
                    <a:pt x="952" y="1532"/>
                  </a:lnTo>
                  <a:lnTo>
                    <a:pt x="943" y="1532"/>
                  </a:lnTo>
                  <a:lnTo>
                    <a:pt x="934" y="1532"/>
                  </a:lnTo>
                  <a:lnTo>
                    <a:pt x="924" y="1532"/>
                  </a:lnTo>
                  <a:lnTo>
                    <a:pt x="916" y="1532"/>
                  </a:lnTo>
                  <a:lnTo>
                    <a:pt x="912" y="1535"/>
                  </a:lnTo>
                  <a:lnTo>
                    <a:pt x="909" y="1539"/>
                  </a:lnTo>
                  <a:lnTo>
                    <a:pt x="899" y="1539"/>
                  </a:lnTo>
                  <a:lnTo>
                    <a:pt x="889" y="1539"/>
                  </a:lnTo>
                  <a:lnTo>
                    <a:pt x="878" y="1539"/>
                  </a:lnTo>
                  <a:lnTo>
                    <a:pt x="869" y="1539"/>
                  </a:lnTo>
                  <a:lnTo>
                    <a:pt x="853" y="1543"/>
                  </a:lnTo>
                  <a:lnTo>
                    <a:pt x="837" y="1546"/>
                  </a:lnTo>
                  <a:lnTo>
                    <a:pt x="820" y="1551"/>
                  </a:lnTo>
                  <a:lnTo>
                    <a:pt x="805" y="1554"/>
                  </a:lnTo>
                  <a:lnTo>
                    <a:pt x="789" y="1557"/>
                  </a:lnTo>
                  <a:lnTo>
                    <a:pt x="772" y="1560"/>
                  </a:lnTo>
                  <a:lnTo>
                    <a:pt x="765" y="1561"/>
                  </a:lnTo>
                  <a:lnTo>
                    <a:pt x="758" y="1563"/>
                  </a:lnTo>
                  <a:lnTo>
                    <a:pt x="751" y="1565"/>
                  </a:lnTo>
                  <a:lnTo>
                    <a:pt x="746" y="1569"/>
                  </a:lnTo>
                  <a:lnTo>
                    <a:pt x="746" y="1570"/>
                  </a:lnTo>
                  <a:lnTo>
                    <a:pt x="747" y="1572"/>
                  </a:lnTo>
                  <a:lnTo>
                    <a:pt x="760" y="1570"/>
                  </a:lnTo>
                  <a:lnTo>
                    <a:pt x="770" y="1568"/>
                  </a:lnTo>
                  <a:lnTo>
                    <a:pt x="779" y="1565"/>
                  </a:lnTo>
                  <a:lnTo>
                    <a:pt x="789" y="1563"/>
                  </a:lnTo>
                  <a:lnTo>
                    <a:pt x="797" y="1563"/>
                  </a:lnTo>
                  <a:lnTo>
                    <a:pt x="807" y="1566"/>
                  </a:lnTo>
                  <a:lnTo>
                    <a:pt x="817" y="1569"/>
                  </a:lnTo>
                  <a:lnTo>
                    <a:pt x="826" y="1572"/>
                  </a:lnTo>
                  <a:lnTo>
                    <a:pt x="831" y="1573"/>
                  </a:lnTo>
                  <a:lnTo>
                    <a:pt x="837" y="1573"/>
                  </a:lnTo>
                  <a:lnTo>
                    <a:pt x="842" y="1572"/>
                  </a:lnTo>
                  <a:lnTo>
                    <a:pt x="848" y="1570"/>
                  </a:lnTo>
                  <a:lnTo>
                    <a:pt x="853" y="1568"/>
                  </a:lnTo>
                  <a:lnTo>
                    <a:pt x="859" y="1568"/>
                  </a:lnTo>
                  <a:lnTo>
                    <a:pt x="863" y="1567"/>
                  </a:lnTo>
                  <a:lnTo>
                    <a:pt x="870" y="1568"/>
                  </a:lnTo>
                  <a:lnTo>
                    <a:pt x="880" y="1578"/>
                  </a:lnTo>
                  <a:lnTo>
                    <a:pt x="890" y="1587"/>
                  </a:lnTo>
                  <a:lnTo>
                    <a:pt x="904" y="1589"/>
                  </a:lnTo>
                  <a:lnTo>
                    <a:pt x="918" y="1591"/>
                  </a:lnTo>
                  <a:lnTo>
                    <a:pt x="927" y="1596"/>
                  </a:lnTo>
                  <a:lnTo>
                    <a:pt x="934" y="1602"/>
                  </a:lnTo>
                  <a:lnTo>
                    <a:pt x="941" y="1610"/>
                  </a:lnTo>
                  <a:lnTo>
                    <a:pt x="948" y="1616"/>
                  </a:lnTo>
                  <a:lnTo>
                    <a:pt x="956" y="1621"/>
                  </a:lnTo>
                  <a:lnTo>
                    <a:pt x="964" y="1625"/>
                  </a:lnTo>
                  <a:lnTo>
                    <a:pt x="970" y="1635"/>
                  </a:lnTo>
                  <a:lnTo>
                    <a:pt x="979" y="1644"/>
                  </a:lnTo>
                  <a:lnTo>
                    <a:pt x="983" y="1645"/>
                  </a:lnTo>
                  <a:lnTo>
                    <a:pt x="988" y="1647"/>
                  </a:lnTo>
                  <a:lnTo>
                    <a:pt x="994" y="1655"/>
                  </a:lnTo>
                  <a:lnTo>
                    <a:pt x="1001" y="1662"/>
                  </a:lnTo>
                  <a:lnTo>
                    <a:pt x="1003" y="1663"/>
                  </a:lnTo>
                  <a:lnTo>
                    <a:pt x="1006" y="1666"/>
                  </a:lnTo>
                  <a:lnTo>
                    <a:pt x="1015" y="1678"/>
                  </a:lnTo>
                  <a:lnTo>
                    <a:pt x="1024" y="1688"/>
                  </a:lnTo>
                  <a:lnTo>
                    <a:pt x="1029" y="1688"/>
                  </a:lnTo>
                  <a:lnTo>
                    <a:pt x="1035" y="1689"/>
                  </a:lnTo>
                  <a:lnTo>
                    <a:pt x="1040" y="1695"/>
                  </a:lnTo>
                  <a:lnTo>
                    <a:pt x="1047" y="1702"/>
                  </a:lnTo>
                  <a:lnTo>
                    <a:pt x="1053" y="1704"/>
                  </a:lnTo>
                  <a:lnTo>
                    <a:pt x="1060" y="1705"/>
                  </a:lnTo>
                  <a:lnTo>
                    <a:pt x="1073" y="1719"/>
                  </a:lnTo>
                  <a:lnTo>
                    <a:pt x="1086" y="1733"/>
                  </a:lnTo>
                  <a:lnTo>
                    <a:pt x="1091" y="1735"/>
                  </a:lnTo>
                  <a:lnTo>
                    <a:pt x="1095" y="1736"/>
                  </a:lnTo>
                  <a:lnTo>
                    <a:pt x="1107" y="1742"/>
                  </a:lnTo>
                  <a:lnTo>
                    <a:pt x="1119" y="1749"/>
                  </a:lnTo>
                  <a:lnTo>
                    <a:pt x="1131" y="1756"/>
                  </a:lnTo>
                  <a:lnTo>
                    <a:pt x="1142" y="1764"/>
                  </a:lnTo>
                  <a:lnTo>
                    <a:pt x="1150" y="1772"/>
                  </a:lnTo>
                  <a:lnTo>
                    <a:pt x="1157" y="1781"/>
                  </a:lnTo>
                  <a:lnTo>
                    <a:pt x="1158" y="1787"/>
                  </a:lnTo>
                  <a:lnTo>
                    <a:pt x="1160" y="1793"/>
                  </a:lnTo>
                  <a:lnTo>
                    <a:pt x="1165" y="1793"/>
                  </a:lnTo>
                  <a:lnTo>
                    <a:pt x="1172" y="1794"/>
                  </a:lnTo>
                  <a:lnTo>
                    <a:pt x="1172" y="1795"/>
                  </a:lnTo>
                  <a:lnTo>
                    <a:pt x="1173" y="1796"/>
                  </a:lnTo>
                  <a:lnTo>
                    <a:pt x="1173" y="1802"/>
                  </a:lnTo>
                  <a:lnTo>
                    <a:pt x="1171" y="1808"/>
                  </a:lnTo>
                  <a:lnTo>
                    <a:pt x="1179" y="1817"/>
                  </a:lnTo>
                  <a:lnTo>
                    <a:pt x="1188" y="1825"/>
                  </a:lnTo>
                  <a:lnTo>
                    <a:pt x="1188" y="1828"/>
                  </a:lnTo>
                  <a:lnTo>
                    <a:pt x="1188" y="1829"/>
                  </a:lnTo>
                  <a:lnTo>
                    <a:pt x="1179" y="1834"/>
                  </a:lnTo>
                  <a:lnTo>
                    <a:pt x="1171" y="1840"/>
                  </a:lnTo>
                  <a:lnTo>
                    <a:pt x="1164" y="1840"/>
                  </a:lnTo>
                  <a:lnTo>
                    <a:pt x="1158" y="1841"/>
                  </a:lnTo>
                  <a:lnTo>
                    <a:pt x="1157" y="1847"/>
                  </a:lnTo>
                  <a:lnTo>
                    <a:pt x="1157" y="1854"/>
                  </a:lnTo>
                  <a:lnTo>
                    <a:pt x="1150" y="1858"/>
                  </a:lnTo>
                  <a:lnTo>
                    <a:pt x="1141" y="1861"/>
                  </a:lnTo>
                  <a:lnTo>
                    <a:pt x="1138" y="1864"/>
                  </a:lnTo>
                  <a:lnTo>
                    <a:pt x="1133" y="1866"/>
                  </a:lnTo>
                  <a:lnTo>
                    <a:pt x="1130" y="1868"/>
                  </a:lnTo>
                  <a:lnTo>
                    <a:pt x="1128" y="1871"/>
                  </a:lnTo>
                  <a:lnTo>
                    <a:pt x="1126" y="1882"/>
                  </a:lnTo>
                  <a:lnTo>
                    <a:pt x="1125" y="1895"/>
                  </a:lnTo>
                  <a:lnTo>
                    <a:pt x="1110" y="1910"/>
                  </a:lnTo>
                  <a:lnTo>
                    <a:pt x="1096" y="1925"/>
                  </a:lnTo>
                  <a:lnTo>
                    <a:pt x="1092" y="1927"/>
                  </a:lnTo>
                  <a:lnTo>
                    <a:pt x="1086" y="1929"/>
                  </a:lnTo>
                  <a:lnTo>
                    <a:pt x="1081" y="1930"/>
                  </a:lnTo>
                  <a:lnTo>
                    <a:pt x="1074" y="1931"/>
                  </a:lnTo>
                  <a:lnTo>
                    <a:pt x="1059" y="1934"/>
                  </a:lnTo>
                  <a:lnTo>
                    <a:pt x="1041" y="1934"/>
                  </a:lnTo>
                  <a:lnTo>
                    <a:pt x="1025" y="1934"/>
                  </a:lnTo>
                  <a:lnTo>
                    <a:pt x="1008" y="1933"/>
                  </a:lnTo>
                  <a:lnTo>
                    <a:pt x="993" y="1930"/>
                  </a:lnTo>
                  <a:lnTo>
                    <a:pt x="980" y="1928"/>
                  </a:lnTo>
                  <a:lnTo>
                    <a:pt x="980" y="1926"/>
                  </a:lnTo>
                  <a:lnTo>
                    <a:pt x="980" y="1924"/>
                  </a:lnTo>
                  <a:lnTo>
                    <a:pt x="983" y="1919"/>
                  </a:lnTo>
                  <a:lnTo>
                    <a:pt x="988" y="1915"/>
                  </a:lnTo>
                  <a:lnTo>
                    <a:pt x="987" y="1911"/>
                  </a:lnTo>
                  <a:lnTo>
                    <a:pt x="985" y="1907"/>
                  </a:lnTo>
                  <a:lnTo>
                    <a:pt x="980" y="1907"/>
                  </a:lnTo>
                  <a:lnTo>
                    <a:pt x="977" y="1905"/>
                  </a:lnTo>
                  <a:lnTo>
                    <a:pt x="975" y="1904"/>
                  </a:lnTo>
                  <a:lnTo>
                    <a:pt x="974" y="1902"/>
                  </a:lnTo>
                  <a:lnTo>
                    <a:pt x="969" y="1896"/>
                  </a:lnTo>
                  <a:lnTo>
                    <a:pt x="965" y="1892"/>
                  </a:lnTo>
                  <a:lnTo>
                    <a:pt x="957" y="1888"/>
                  </a:lnTo>
                  <a:lnTo>
                    <a:pt x="948" y="1883"/>
                  </a:lnTo>
                  <a:lnTo>
                    <a:pt x="940" y="1881"/>
                  </a:lnTo>
                  <a:lnTo>
                    <a:pt x="928" y="1879"/>
                  </a:lnTo>
                  <a:lnTo>
                    <a:pt x="922" y="1869"/>
                  </a:lnTo>
                  <a:lnTo>
                    <a:pt x="917" y="1859"/>
                  </a:lnTo>
                  <a:lnTo>
                    <a:pt x="915" y="1854"/>
                  </a:lnTo>
                  <a:lnTo>
                    <a:pt x="911" y="1849"/>
                  </a:lnTo>
                  <a:lnTo>
                    <a:pt x="908" y="1845"/>
                  </a:lnTo>
                  <a:lnTo>
                    <a:pt x="904" y="1842"/>
                  </a:lnTo>
                  <a:lnTo>
                    <a:pt x="897" y="1838"/>
                  </a:lnTo>
                  <a:lnTo>
                    <a:pt x="889" y="1836"/>
                  </a:lnTo>
                  <a:lnTo>
                    <a:pt x="886" y="1835"/>
                  </a:lnTo>
                  <a:lnTo>
                    <a:pt x="883" y="1833"/>
                  </a:lnTo>
                  <a:lnTo>
                    <a:pt x="881" y="1831"/>
                  </a:lnTo>
                  <a:lnTo>
                    <a:pt x="878" y="1828"/>
                  </a:lnTo>
                  <a:lnTo>
                    <a:pt x="878" y="1820"/>
                  </a:lnTo>
                  <a:lnTo>
                    <a:pt x="877" y="1811"/>
                  </a:lnTo>
                  <a:lnTo>
                    <a:pt x="874" y="1806"/>
                  </a:lnTo>
                  <a:lnTo>
                    <a:pt x="867" y="1798"/>
                  </a:lnTo>
                  <a:lnTo>
                    <a:pt x="859" y="1789"/>
                  </a:lnTo>
                  <a:lnTo>
                    <a:pt x="848" y="1781"/>
                  </a:lnTo>
                  <a:lnTo>
                    <a:pt x="827" y="1762"/>
                  </a:lnTo>
                  <a:lnTo>
                    <a:pt x="813" y="1751"/>
                  </a:lnTo>
                  <a:lnTo>
                    <a:pt x="803" y="1748"/>
                  </a:lnTo>
                  <a:lnTo>
                    <a:pt x="793" y="1743"/>
                  </a:lnTo>
                  <a:lnTo>
                    <a:pt x="789" y="1737"/>
                  </a:lnTo>
                  <a:lnTo>
                    <a:pt x="783" y="1730"/>
                  </a:lnTo>
                  <a:lnTo>
                    <a:pt x="778" y="1728"/>
                  </a:lnTo>
                  <a:lnTo>
                    <a:pt x="772" y="1726"/>
                  </a:lnTo>
                  <a:lnTo>
                    <a:pt x="767" y="1726"/>
                  </a:lnTo>
                  <a:lnTo>
                    <a:pt x="762" y="1727"/>
                  </a:lnTo>
                  <a:lnTo>
                    <a:pt x="762" y="1739"/>
                  </a:lnTo>
                  <a:lnTo>
                    <a:pt x="761" y="1751"/>
                  </a:lnTo>
                  <a:lnTo>
                    <a:pt x="759" y="1753"/>
                  </a:lnTo>
                  <a:lnTo>
                    <a:pt x="756" y="1756"/>
                  </a:lnTo>
                  <a:lnTo>
                    <a:pt x="754" y="1767"/>
                  </a:lnTo>
                  <a:lnTo>
                    <a:pt x="754" y="1779"/>
                  </a:lnTo>
                  <a:lnTo>
                    <a:pt x="754" y="1793"/>
                  </a:lnTo>
                  <a:lnTo>
                    <a:pt x="753" y="1802"/>
                  </a:lnTo>
                  <a:lnTo>
                    <a:pt x="751" y="1809"/>
                  </a:lnTo>
                  <a:lnTo>
                    <a:pt x="750" y="1817"/>
                  </a:lnTo>
                  <a:lnTo>
                    <a:pt x="750" y="1825"/>
                  </a:lnTo>
                  <a:lnTo>
                    <a:pt x="750" y="1833"/>
                  </a:lnTo>
                  <a:lnTo>
                    <a:pt x="751" y="1849"/>
                  </a:lnTo>
                  <a:lnTo>
                    <a:pt x="749" y="1864"/>
                  </a:lnTo>
                  <a:lnTo>
                    <a:pt x="748" y="1876"/>
                  </a:lnTo>
                  <a:lnTo>
                    <a:pt x="747" y="1889"/>
                  </a:lnTo>
                  <a:lnTo>
                    <a:pt x="748" y="1902"/>
                  </a:lnTo>
                  <a:lnTo>
                    <a:pt x="746" y="1913"/>
                  </a:lnTo>
                  <a:lnTo>
                    <a:pt x="745" y="1922"/>
                  </a:lnTo>
                  <a:lnTo>
                    <a:pt x="746" y="1933"/>
                  </a:lnTo>
                  <a:lnTo>
                    <a:pt x="747" y="1942"/>
                  </a:lnTo>
                  <a:lnTo>
                    <a:pt x="749" y="1950"/>
                  </a:lnTo>
                  <a:lnTo>
                    <a:pt x="747" y="1957"/>
                  </a:lnTo>
                  <a:lnTo>
                    <a:pt x="746" y="1964"/>
                  </a:lnTo>
                  <a:lnTo>
                    <a:pt x="748" y="1981"/>
                  </a:lnTo>
                  <a:lnTo>
                    <a:pt x="749" y="1996"/>
                  </a:lnTo>
                  <a:lnTo>
                    <a:pt x="749" y="1997"/>
                  </a:lnTo>
                  <a:lnTo>
                    <a:pt x="746" y="2003"/>
                  </a:lnTo>
                  <a:lnTo>
                    <a:pt x="744" y="2008"/>
                  </a:lnTo>
                  <a:lnTo>
                    <a:pt x="742" y="2018"/>
                  </a:lnTo>
                  <a:lnTo>
                    <a:pt x="742" y="2029"/>
                  </a:lnTo>
                  <a:lnTo>
                    <a:pt x="742" y="2039"/>
                  </a:lnTo>
                  <a:lnTo>
                    <a:pt x="744" y="2049"/>
                  </a:lnTo>
                  <a:lnTo>
                    <a:pt x="745" y="2058"/>
                  </a:lnTo>
                  <a:lnTo>
                    <a:pt x="745" y="2068"/>
                  </a:lnTo>
                  <a:lnTo>
                    <a:pt x="744" y="2077"/>
                  </a:lnTo>
                  <a:lnTo>
                    <a:pt x="741" y="2086"/>
                  </a:lnTo>
                  <a:lnTo>
                    <a:pt x="736" y="2085"/>
                  </a:lnTo>
                  <a:lnTo>
                    <a:pt x="732" y="2084"/>
                  </a:lnTo>
                  <a:lnTo>
                    <a:pt x="729" y="2082"/>
                  </a:lnTo>
                  <a:lnTo>
                    <a:pt x="725" y="2080"/>
                  </a:lnTo>
                  <a:lnTo>
                    <a:pt x="720" y="2077"/>
                  </a:lnTo>
                  <a:lnTo>
                    <a:pt x="713" y="2074"/>
                  </a:lnTo>
                  <a:lnTo>
                    <a:pt x="709" y="2075"/>
                  </a:lnTo>
                  <a:lnTo>
                    <a:pt x="701" y="2078"/>
                  </a:lnTo>
                  <a:lnTo>
                    <a:pt x="697" y="2079"/>
                  </a:lnTo>
                  <a:lnTo>
                    <a:pt x="691" y="2079"/>
                  </a:lnTo>
                  <a:lnTo>
                    <a:pt x="686" y="2079"/>
                  </a:lnTo>
                  <a:lnTo>
                    <a:pt x="681" y="2077"/>
                  </a:lnTo>
                  <a:lnTo>
                    <a:pt x="668" y="2063"/>
                  </a:lnTo>
                  <a:lnTo>
                    <a:pt x="656" y="2046"/>
                  </a:lnTo>
                  <a:lnTo>
                    <a:pt x="656" y="2036"/>
                  </a:lnTo>
                  <a:lnTo>
                    <a:pt x="656" y="2027"/>
                  </a:lnTo>
                  <a:lnTo>
                    <a:pt x="654" y="2017"/>
                  </a:lnTo>
                  <a:lnTo>
                    <a:pt x="653" y="2007"/>
                  </a:lnTo>
                  <a:lnTo>
                    <a:pt x="652" y="1997"/>
                  </a:lnTo>
                  <a:lnTo>
                    <a:pt x="652" y="1987"/>
                  </a:lnTo>
                  <a:lnTo>
                    <a:pt x="652" y="1976"/>
                  </a:lnTo>
                  <a:lnTo>
                    <a:pt x="653" y="1965"/>
                  </a:lnTo>
                  <a:lnTo>
                    <a:pt x="654" y="1954"/>
                  </a:lnTo>
                  <a:lnTo>
                    <a:pt x="656" y="1943"/>
                  </a:lnTo>
                  <a:lnTo>
                    <a:pt x="657" y="1934"/>
                  </a:lnTo>
                  <a:lnTo>
                    <a:pt x="656" y="1923"/>
                  </a:lnTo>
                  <a:lnTo>
                    <a:pt x="655" y="1913"/>
                  </a:lnTo>
                  <a:lnTo>
                    <a:pt x="655" y="1903"/>
                  </a:lnTo>
                  <a:lnTo>
                    <a:pt x="657" y="1888"/>
                  </a:lnTo>
                  <a:lnTo>
                    <a:pt x="660" y="1871"/>
                  </a:lnTo>
                  <a:lnTo>
                    <a:pt x="663" y="1855"/>
                  </a:lnTo>
                  <a:lnTo>
                    <a:pt x="666" y="1840"/>
                  </a:lnTo>
                  <a:lnTo>
                    <a:pt x="666" y="1829"/>
                  </a:lnTo>
                  <a:lnTo>
                    <a:pt x="666" y="1818"/>
                  </a:lnTo>
                  <a:lnTo>
                    <a:pt x="669" y="1814"/>
                  </a:lnTo>
                  <a:lnTo>
                    <a:pt x="672" y="1811"/>
                  </a:lnTo>
                  <a:lnTo>
                    <a:pt x="672" y="1800"/>
                  </a:lnTo>
                  <a:lnTo>
                    <a:pt x="672" y="1789"/>
                  </a:lnTo>
                  <a:lnTo>
                    <a:pt x="674" y="1779"/>
                  </a:lnTo>
                  <a:lnTo>
                    <a:pt x="675" y="1767"/>
                  </a:lnTo>
                  <a:lnTo>
                    <a:pt x="676" y="1754"/>
                  </a:lnTo>
                  <a:lnTo>
                    <a:pt x="678" y="1744"/>
                  </a:lnTo>
                  <a:lnTo>
                    <a:pt x="678" y="1729"/>
                  </a:lnTo>
                  <a:lnTo>
                    <a:pt x="678" y="1713"/>
                  </a:lnTo>
                  <a:lnTo>
                    <a:pt x="680" y="1696"/>
                  </a:lnTo>
                  <a:lnTo>
                    <a:pt x="681" y="1679"/>
                  </a:lnTo>
                  <a:lnTo>
                    <a:pt x="680" y="1660"/>
                  </a:lnTo>
                  <a:lnTo>
                    <a:pt x="678" y="1642"/>
                  </a:lnTo>
                  <a:lnTo>
                    <a:pt x="674" y="1624"/>
                  </a:lnTo>
                  <a:lnTo>
                    <a:pt x="668" y="1609"/>
                  </a:lnTo>
                  <a:lnTo>
                    <a:pt x="665" y="1602"/>
                  </a:lnTo>
                  <a:lnTo>
                    <a:pt x="662" y="1597"/>
                  </a:lnTo>
                  <a:lnTo>
                    <a:pt x="657" y="1591"/>
                  </a:lnTo>
                  <a:lnTo>
                    <a:pt x="654" y="1588"/>
                  </a:lnTo>
                  <a:lnTo>
                    <a:pt x="652" y="1588"/>
                  </a:lnTo>
                  <a:lnTo>
                    <a:pt x="650" y="1589"/>
                  </a:lnTo>
                  <a:lnTo>
                    <a:pt x="649" y="1589"/>
                  </a:lnTo>
                  <a:lnTo>
                    <a:pt x="650" y="1592"/>
                  </a:lnTo>
                  <a:lnTo>
                    <a:pt x="650" y="1596"/>
                  </a:lnTo>
                  <a:lnTo>
                    <a:pt x="650" y="1598"/>
                  </a:lnTo>
                  <a:lnTo>
                    <a:pt x="648" y="1601"/>
                  </a:lnTo>
                  <a:lnTo>
                    <a:pt x="645" y="1605"/>
                  </a:lnTo>
                  <a:lnTo>
                    <a:pt x="642" y="1612"/>
                  </a:lnTo>
                  <a:lnTo>
                    <a:pt x="642" y="1616"/>
                  </a:lnTo>
                  <a:lnTo>
                    <a:pt x="642" y="1622"/>
                  </a:lnTo>
                  <a:lnTo>
                    <a:pt x="638" y="1632"/>
                  </a:lnTo>
                  <a:lnTo>
                    <a:pt x="633" y="1643"/>
                  </a:lnTo>
                  <a:lnTo>
                    <a:pt x="632" y="1648"/>
                  </a:lnTo>
                  <a:lnTo>
                    <a:pt x="632" y="1655"/>
                  </a:lnTo>
                  <a:lnTo>
                    <a:pt x="628" y="1663"/>
                  </a:lnTo>
                  <a:lnTo>
                    <a:pt x="621" y="1672"/>
                  </a:lnTo>
                  <a:lnTo>
                    <a:pt x="615" y="1680"/>
                  </a:lnTo>
                  <a:lnTo>
                    <a:pt x="609" y="1688"/>
                  </a:lnTo>
                  <a:lnTo>
                    <a:pt x="603" y="1697"/>
                  </a:lnTo>
                  <a:lnTo>
                    <a:pt x="597" y="1707"/>
                  </a:lnTo>
                  <a:lnTo>
                    <a:pt x="592" y="1718"/>
                  </a:lnTo>
                  <a:lnTo>
                    <a:pt x="586" y="1728"/>
                  </a:lnTo>
                  <a:lnTo>
                    <a:pt x="585" y="1735"/>
                  </a:lnTo>
                  <a:lnTo>
                    <a:pt x="583" y="1740"/>
                  </a:lnTo>
                  <a:lnTo>
                    <a:pt x="579" y="1743"/>
                  </a:lnTo>
                  <a:lnTo>
                    <a:pt x="574" y="1746"/>
                  </a:lnTo>
                  <a:lnTo>
                    <a:pt x="568" y="1758"/>
                  </a:lnTo>
                  <a:lnTo>
                    <a:pt x="561" y="1768"/>
                  </a:lnTo>
                  <a:lnTo>
                    <a:pt x="552" y="1776"/>
                  </a:lnTo>
                  <a:lnTo>
                    <a:pt x="544" y="1784"/>
                  </a:lnTo>
                  <a:lnTo>
                    <a:pt x="540" y="1789"/>
                  </a:lnTo>
                  <a:lnTo>
                    <a:pt x="536" y="1796"/>
                  </a:lnTo>
                  <a:lnTo>
                    <a:pt x="532" y="1797"/>
                  </a:lnTo>
                  <a:lnTo>
                    <a:pt x="527" y="1799"/>
                  </a:lnTo>
                  <a:lnTo>
                    <a:pt x="521" y="1807"/>
                  </a:lnTo>
                  <a:lnTo>
                    <a:pt x="515" y="1814"/>
                  </a:lnTo>
                  <a:lnTo>
                    <a:pt x="509" y="1818"/>
                  </a:lnTo>
                  <a:lnTo>
                    <a:pt x="502" y="1820"/>
                  </a:lnTo>
                  <a:lnTo>
                    <a:pt x="494" y="1832"/>
                  </a:lnTo>
                  <a:lnTo>
                    <a:pt x="487" y="1843"/>
                  </a:lnTo>
                  <a:lnTo>
                    <a:pt x="478" y="1854"/>
                  </a:lnTo>
                  <a:lnTo>
                    <a:pt x="470" y="1865"/>
                  </a:lnTo>
                  <a:lnTo>
                    <a:pt x="464" y="1871"/>
                  </a:lnTo>
                  <a:lnTo>
                    <a:pt x="456" y="1876"/>
                  </a:lnTo>
                  <a:lnTo>
                    <a:pt x="448" y="1880"/>
                  </a:lnTo>
                  <a:lnTo>
                    <a:pt x="441" y="1884"/>
                  </a:lnTo>
                  <a:lnTo>
                    <a:pt x="433" y="1894"/>
                  </a:lnTo>
                  <a:lnTo>
                    <a:pt x="427" y="1903"/>
                  </a:lnTo>
                  <a:lnTo>
                    <a:pt x="417" y="1908"/>
                  </a:lnTo>
                  <a:lnTo>
                    <a:pt x="409" y="1913"/>
                  </a:lnTo>
                  <a:lnTo>
                    <a:pt x="408" y="1913"/>
                  </a:lnTo>
                  <a:lnTo>
                    <a:pt x="402" y="1906"/>
                  </a:lnTo>
                  <a:lnTo>
                    <a:pt x="395" y="1896"/>
                  </a:lnTo>
                  <a:lnTo>
                    <a:pt x="387" y="1884"/>
                  </a:lnTo>
                  <a:lnTo>
                    <a:pt x="384" y="1877"/>
                  </a:lnTo>
                  <a:lnTo>
                    <a:pt x="383" y="1861"/>
                  </a:lnTo>
                  <a:lnTo>
                    <a:pt x="382" y="1848"/>
                  </a:lnTo>
                  <a:lnTo>
                    <a:pt x="375" y="1848"/>
                  </a:lnTo>
                  <a:lnTo>
                    <a:pt x="369" y="1848"/>
                  </a:lnTo>
                  <a:lnTo>
                    <a:pt x="366" y="1847"/>
                  </a:lnTo>
                  <a:lnTo>
                    <a:pt x="363" y="1846"/>
                  </a:lnTo>
                  <a:lnTo>
                    <a:pt x="361" y="1845"/>
                  </a:lnTo>
                  <a:lnTo>
                    <a:pt x="360" y="1843"/>
                  </a:lnTo>
                  <a:lnTo>
                    <a:pt x="359" y="1837"/>
                  </a:lnTo>
                  <a:lnTo>
                    <a:pt x="358" y="1832"/>
                  </a:lnTo>
                  <a:lnTo>
                    <a:pt x="351" y="1824"/>
                  </a:lnTo>
                  <a:lnTo>
                    <a:pt x="345" y="1816"/>
                  </a:lnTo>
                  <a:lnTo>
                    <a:pt x="343" y="1812"/>
                  </a:lnTo>
                  <a:lnTo>
                    <a:pt x="343" y="1809"/>
                  </a:lnTo>
                  <a:lnTo>
                    <a:pt x="345" y="1806"/>
                  </a:lnTo>
                  <a:lnTo>
                    <a:pt x="345" y="1802"/>
                  </a:lnTo>
                  <a:lnTo>
                    <a:pt x="348" y="1798"/>
                  </a:lnTo>
                  <a:lnTo>
                    <a:pt x="350" y="1794"/>
                  </a:lnTo>
                  <a:lnTo>
                    <a:pt x="351" y="1777"/>
                  </a:lnTo>
                  <a:lnTo>
                    <a:pt x="353" y="1764"/>
                  </a:lnTo>
                  <a:lnTo>
                    <a:pt x="364" y="1752"/>
                  </a:lnTo>
                  <a:lnTo>
                    <a:pt x="374" y="1738"/>
                  </a:lnTo>
                  <a:lnTo>
                    <a:pt x="374" y="1724"/>
                  </a:lnTo>
                  <a:lnTo>
                    <a:pt x="375" y="1708"/>
                  </a:lnTo>
                  <a:lnTo>
                    <a:pt x="383" y="1706"/>
                  </a:lnTo>
                  <a:lnTo>
                    <a:pt x="390" y="1703"/>
                  </a:lnTo>
                  <a:lnTo>
                    <a:pt x="396" y="1701"/>
                  </a:lnTo>
                  <a:lnTo>
                    <a:pt x="402" y="1696"/>
                  </a:lnTo>
                  <a:lnTo>
                    <a:pt x="406" y="1691"/>
                  </a:lnTo>
                  <a:lnTo>
                    <a:pt x="409" y="1686"/>
                  </a:lnTo>
                  <a:lnTo>
                    <a:pt x="423" y="1682"/>
                  </a:lnTo>
                  <a:lnTo>
                    <a:pt x="436" y="1678"/>
                  </a:lnTo>
                  <a:lnTo>
                    <a:pt x="440" y="1673"/>
                  </a:lnTo>
                  <a:lnTo>
                    <a:pt x="443" y="1669"/>
                  </a:lnTo>
                  <a:lnTo>
                    <a:pt x="453" y="1660"/>
                  </a:lnTo>
                  <a:lnTo>
                    <a:pt x="463" y="1654"/>
                  </a:lnTo>
                  <a:lnTo>
                    <a:pt x="474" y="1647"/>
                  </a:lnTo>
                  <a:lnTo>
                    <a:pt x="483" y="1638"/>
                  </a:lnTo>
                  <a:lnTo>
                    <a:pt x="489" y="1634"/>
                  </a:lnTo>
                  <a:lnTo>
                    <a:pt x="493" y="1630"/>
                  </a:lnTo>
                  <a:lnTo>
                    <a:pt x="497" y="1624"/>
                  </a:lnTo>
                  <a:lnTo>
                    <a:pt x="499" y="1619"/>
                  </a:lnTo>
                  <a:lnTo>
                    <a:pt x="497" y="1618"/>
                  </a:lnTo>
                  <a:lnTo>
                    <a:pt x="495" y="1616"/>
                  </a:lnTo>
                  <a:lnTo>
                    <a:pt x="471" y="1619"/>
                  </a:lnTo>
                  <a:lnTo>
                    <a:pt x="446" y="1620"/>
                  </a:lnTo>
                  <a:lnTo>
                    <a:pt x="422" y="1621"/>
                  </a:lnTo>
                  <a:lnTo>
                    <a:pt x="399" y="1625"/>
                  </a:lnTo>
                  <a:lnTo>
                    <a:pt x="387" y="1625"/>
                  </a:lnTo>
                  <a:lnTo>
                    <a:pt x="375" y="1625"/>
                  </a:lnTo>
                  <a:lnTo>
                    <a:pt x="372" y="1627"/>
                  </a:lnTo>
                  <a:lnTo>
                    <a:pt x="369" y="1631"/>
                  </a:lnTo>
                  <a:lnTo>
                    <a:pt x="358" y="1631"/>
                  </a:lnTo>
                  <a:lnTo>
                    <a:pt x="347" y="1631"/>
                  </a:lnTo>
                  <a:lnTo>
                    <a:pt x="336" y="1631"/>
                  </a:lnTo>
                  <a:lnTo>
                    <a:pt x="325" y="1631"/>
                  </a:lnTo>
                  <a:lnTo>
                    <a:pt x="311" y="1632"/>
                  </a:lnTo>
                  <a:lnTo>
                    <a:pt x="295" y="1634"/>
                  </a:lnTo>
                  <a:lnTo>
                    <a:pt x="288" y="1635"/>
                  </a:lnTo>
                  <a:lnTo>
                    <a:pt x="280" y="1636"/>
                  </a:lnTo>
                  <a:lnTo>
                    <a:pt x="271" y="1635"/>
                  </a:lnTo>
                  <a:lnTo>
                    <a:pt x="264" y="1634"/>
                  </a:lnTo>
                  <a:lnTo>
                    <a:pt x="255" y="1627"/>
                  </a:lnTo>
                  <a:lnTo>
                    <a:pt x="246" y="1622"/>
                  </a:lnTo>
                  <a:lnTo>
                    <a:pt x="239" y="1622"/>
                  </a:lnTo>
                  <a:lnTo>
                    <a:pt x="233" y="1622"/>
                  </a:lnTo>
                  <a:lnTo>
                    <a:pt x="219" y="1615"/>
                  </a:lnTo>
                  <a:lnTo>
                    <a:pt x="203" y="1610"/>
                  </a:lnTo>
                  <a:lnTo>
                    <a:pt x="195" y="1609"/>
                  </a:lnTo>
                  <a:lnTo>
                    <a:pt x="188" y="1608"/>
                  </a:lnTo>
                  <a:lnTo>
                    <a:pt x="188" y="1607"/>
                  </a:lnTo>
                  <a:lnTo>
                    <a:pt x="190" y="1603"/>
                  </a:lnTo>
                  <a:lnTo>
                    <a:pt x="192" y="1600"/>
                  </a:lnTo>
                  <a:lnTo>
                    <a:pt x="196" y="1598"/>
                  </a:lnTo>
                  <a:lnTo>
                    <a:pt x="200" y="1596"/>
                  </a:lnTo>
                  <a:lnTo>
                    <a:pt x="207" y="1590"/>
                  </a:lnTo>
                  <a:lnTo>
                    <a:pt x="213" y="1585"/>
                  </a:lnTo>
                  <a:lnTo>
                    <a:pt x="214" y="1575"/>
                  </a:lnTo>
                  <a:lnTo>
                    <a:pt x="216" y="1566"/>
                  </a:lnTo>
                  <a:lnTo>
                    <a:pt x="220" y="1562"/>
                  </a:lnTo>
                  <a:lnTo>
                    <a:pt x="224" y="1557"/>
                  </a:lnTo>
                  <a:lnTo>
                    <a:pt x="229" y="1554"/>
                  </a:lnTo>
                  <a:lnTo>
                    <a:pt x="233" y="1552"/>
                  </a:lnTo>
                  <a:lnTo>
                    <a:pt x="243" y="1546"/>
                  </a:lnTo>
                  <a:lnTo>
                    <a:pt x="253" y="1540"/>
                  </a:lnTo>
                  <a:lnTo>
                    <a:pt x="269" y="1527"/>
                  </a:lnTo>
                  <a:lnTo>
                    <a:pt x="289" y="1514"/>
                  </a:lnTo>
                  <a:lnTo>
                    <a:pt x="299" y="1508"/>
                  </a:lnTo>
                  <a:lnTo>
                    <a:pt x="309" y="1503"/>
                  </a:lnTo>
                  <a:lnTo>
                    <a:pt x="320" y="1498"/>
                  </a:lnTo>
                  <a:lnTo>
                    <a:pt x="331" y="1495"/>
                  </a:lnTo>
                  <a:lnTo>
                    <a:pt x="339" y="1495"/>
                  </a:lnTo>
                  <a:lnTo>
                    <a:pt x="347" y="1495"/>
                  </a:lnTo>
                  <a:lnTo>
                    <a:pt x="350" y="1492"/>
                  </a:lnTo>
                  <a:lnTo>
                    <a:pt x="352" y="1488"/>
                  </a:lnTo>
                  <a:lnTo>
                    <a:pt x="361" y="1487"/>
                  </a:lnTo>
                  <a:lnTo>
                    <a:pt x="370" y="1487"/>
                  </a:lnTo>
                  <a:lnTo>
                    <a:pt x="377" y="1487"/>
                  </a:lnTo>
                  <a:lnTo>
                    <a:pt x="387" y="1486"/>
                  </a:lnTo>
                  <a:lnTo>
                    <a:pt x="397" y="1483"/>
                  </a:lnTo>
                  <a:lnTo>
                    <a:pt x="408" y="1480"/>
                  </a:lnTo>
                  <a:lnTo>
                    <a:pt x="422" y="1480"/>
                  </a:lnTo>
                  <a:lnTo>
                    <a:pt x="436" y="1480"/>
                  </a:lnTo>
                  <a:lnTo>
                    <a:pt x="445" y="1477"/>
                  </a:lnTo>
                  <a:lnTo>
                    <a:pt x="456" y="1476"/>
                  </a:lnTo>
                  <a:lnTo>
                    <a:pt x="468" y="1474"/>
                  </a:lnTo>
                  <a:lnTo>
                    <a:pt x="477" y="1473"/>
                  </a:lnTo>
                  <a:lnTo>
                    <a:pt x="485" y="1475"/>
                  </a:lnTo>
                  <a:lnTo>
                    <a:pt x="494" y="1476"/>
                  </a:lnTo>
                  <a:lnTo>
                    <a:pt x="499" y="1473"/>
                  </a:lnTo>
                  <a:lnTo>
                    <a:pt x="503" y="1471"/>
                  </a:lnTo>
                  <a:lnTo>
                    <a:pt x="511" y="1471"/>
                  </a:lnTo>
                  <a:lnTo>
                    <a:pt x="518" y="1471"/>
                  </a:lnTo>
                  <a:lnTo>
                    <a:pt x="522" y="1468"/>
                  </a:lnTo>
                  <a:lnTo>
                    <a:pt x="525" y="1464"/>
                  </a:lnTo>
                  <a:lnTo>
                    <a:pt x="532" y="1464"/>
                  </a:lnTo>
                  <a:lnTo>
                    <a:pt x="538" y="1464"/>
                  </a:lnTo>
                  <a:lnTo>
                    <a:pt x="546" y="1463"/>
                  </a:lnTo>
                  <a:lnTo>
                    <a:pt x="555" y="1461"/>
                  </a:lnTo>
                  <a:lnTo>
                    <a:pt x="563" y="1460"/>
                  </a:lnTo>
                  <a:lnTo>
                    <a:pt x="571" y="1458"/>
                  </a:lnTo>
                  <a:lnTo>
                    <a:pt x="579" y="1458"/>
                  </a:lnTo>
                  <a:lnTo>
                    <a:pt x="586" y="1458"/>
                  </a:lnTo>
                  <a:lnTo>
                    <a:pt x="591" y="1455"/>
                  </a:lnTo>
                  <a:lnTo>
                    <a:pt x="595" y="1452"/>
                  </a:lnTo>
                  <a:lnTo>
                    <a:pt x="611" y="1452"/>
                  </a:lnTo>
                  <a:lnTo>
                    <a:pt x="627" y="1452"/>
                  </a:lnTo>
                  <a:lnTo>
                    <a:pt x="632" y="1456"/>
                  </a:lnTo>
                  <a:lnTo>
                    <a:pt x="638" y="1459"/>
                  </a:lnTo>
                  <a:lnTo>
                    <a:pt x="638" y="1458"/>
                  </a:lnTo>
                  <a:lnTo>
                    <a:pt x="639" y="1450"/>
                  </a:lnTo>
                  <a:lnTo>
                    <a:pt x="640" y="1438"/>
                  </a:lnTo>
                  <a:lnTo>
                    <a:pt x="639" y="1425"/>
                  </a:lnTo>
                  <a:lnTo>
                    <a:pt x="638" y="1412"/>
                  </a:lnTo>
                  <a:lnTo>
                    <a:pt x="636" y="1398"/>
                  </a:lnTo>
                  <a:lnTo>
                    <a:pt x="633" y="1387"/>
                  </a:lnTo>
                  <a:lnTo>
                    <a:pt x="631" y="1378"/>
                  </a:lnTo>
                  <a:lnTo>
                    <a:pt x="629" y="1374"/>
                  </a:lnTo>
                  <a:lnTo>
                    <a:pt x="613" y="1370"/>
                  </a:lnTo>
                  <a:lnTo>
                    <a:pt x="583" y="1368"/>
                  </a:lnTo>
                  <a:lnTo>
                    <a:pt x="552" y="1366"/>
                  </a:lnTo>
                  <a:lnTo>
                    <a:pt x="534" y="1367"/>
                  </a:lnTo>
                  <a:lnTo>
                    <a:pt x="526" y="1370"/>
                  </a:lnTo>
                  <a:lnTo>
                    <a:pt x="520" y="1372"/>
                  </a:lnTo>
                  <a:lnTo>
                    <a:pt x="510" y="1375"/>
                  </a:lnTo>
                  <a:lnTo>
                    <a:pt x="502" y="1374"/>
                  </a:lnTo>
                  <a:lnTo>
                    <a:pt x="494" y="1375"/>
                  </a:lnTo>
                  <a:lnTo>
                    <a:pt x="486" y="1376"/>
                  </a:lnTo>
                  <a:lnTo>
                    <a:pt x="480" y="1380"/>
                  </a:lnTo>
                  <a:lnTo>
                    <a:pt x="474" y="1386"/>
                  </a:lnTo>
                  <a:lnTo>
                    <a:pt x="456" y="1387"/>
                  </a:lnTo>
                  <a:lnTo>
                    <a:pt x="433" y="1387"/>
                  </a:lnTo>
                  <a:lnTo>
                    <a:pt x="410" y="1385"/>
                  </a:lnTo>
                  <a:lnTo>
                    <a:pt x="396" y="1382"/>
                  </a:lnTo>
                  <a:lnTo>
                    <a:pt x="389" y="1378"/>
                  </a:lnTo>
                  <a:lnTo>
                    <a:pt x="381" y="1372"/>
                  </a:lnTo>
                  <a:lnTo>
                    <a:pt x="366" y="1369"/>
                  </a:lnTo>
                  <a:lnTo>
                    <a:pt x="351" y="1367"/>
                  </a:lnTo>
                  <a:lnTo>
                    <a:pt x="337" y="1365"/>
                  </a:lnTo>
                  <a:lnTo>
                    <a:pt x="322" y="1360"/>
                  </a:lnTo>
                  <a:lnTo>
                    <a:pt x="319" y="1357"/>
                  </a:lnTo>
                  <a:lnTo>
                    <a:pt x="316" y="1355"/>
                  </a:lnTo>
                  <a:lnTo>
                    <a:pt x="312" y="1355"/>
                  </a:lnTo>
                  <a:lnTo>
                    <a:pt x="306" y="1355"/>
                  </a:lnTo>
                  <a:lnTo>
                    <a:pt x="296" y="1351"/>
                  </a:lnTo>
                  <a:lnTo>
                    <a:pt x="282" y="1344"/>
                  </a:lnTo>
                  <a:lnTo>
                    <a:pt x="268" y="1336"/>
                  </a:lnTo>
                  <a:lnTo>
                    <a:pt x="260" y="1332"/>
                  </a:lnTo>
                  <a:lnTo>
                    <a:pt x="260" y="1330"/>
                  </a:lnTo>
                  <a:lnTo>
                    <a:pt x="260" y="1329"/>
                  </a:lnTo>
                  <a:lnTo>
                    <a:pt x="271" y="1328"/>
                  </a:lnTo>
                  <a:lnTo>
                    <a:pt x="283" y="1327"/>
                  </a:lnTo>
                  <a:lnTo>
                    <a:pt x="293" y="1320"/>
                  </a:lnTo>
                  <a:lnTo>
                    <a:pt x="304" y="1313"/>
                  </a:lnTo>
                  <a:lnTo>
                    <a:pt x="309" y="1313"/>
                  </a:lnTo>
                  <a:lnTo>
                    <a:pt x="316" y="1313"/>
                  </a:lnTo>
                  <a:lnTo>
                    <a:pt x="319" y="1311"/>
                  </a:lnTo>
                  <a:lnTo>
                    <a:pt x="322" y="1308"/>
                  </a:lnTo>
                  <a:lnTo>
                    <a:pt x="331" y="1306"/>
                  </a:lnTo>
                  <a:lnTo>
                    <a:pt x="340" y="1305"/>
                  </a:lnTo>
                  <a:lnTo>
                    <a:pt x="351" y="1305"/>
                  </a:lnTo>
                  <a:lnTo>
                    <a:pt x="363" y="1305"/>
                  </a:lnTo>
                  <a:lnTo>
                    <a:pt x="384" y="1300"/>
                  </a:lnTo>
                  <a:lnTo>
                    <a:pt x="407" y="1298"/>
                  </a:lnTo>
                  <a:lnTo>
                    <a:pt x="430" y="1296"/>
                  </a:lnTo>
                  <a:lnTo>
                    <a:pt x="451" y="1293"/>
                  </a:lnTo>
                  <a:lnTo>
                    <a:pt x="460" y="1293"/>
                  </a:lnTo>
                  <a:lnTo>
                    <a:pt x="470" y="1293"/>
                  </a:lnTo>
                  <a:lnTo>
                    <a:pt x="481" y="1293"/>
                  </a:lnTo>
                  <a:lnTo>
                    <a:pt x="491" y="1293"/>
                  </a:lnTo>
                  <a:lnTo>
                    <a:pt x="494" y="1289"/>
                  </a:lnTo>
                  <a:lnTo>
                    <a:pt x="497" y="1286"/>
                  </a:lnTo>
                  <a:lnTo>
                    <a:pt x="506" y="1286"/>
                  </a:lnTo>
                  <a:lnTo>
                    <a:pt x="515" y="1286"/>
                  </a:lnTo>
                  <a:lnTo>
                    <a:pt x="525" y="1286"/>
                  </a:lnTo>
                  <a:lnTo>
                    <a:pt x="534" y="1286"/>
                  </a:lnTo>
                  <a:lnTo>
                    <a:pt x="555" y="1285"/>
                  </a:lnTo>
                  <a:lnTo>
                    <a:pt x="582" y="1283"/>
                  </a:lnTo>
                  <a:lnTo>
                    <a:pt x="596" y="1282"/>
                  </a:lnTo>
                  <a:lnTo>
                    <a:pt x="609" y="1280"/>
                  </a:lnTo>
                  <a:lnTo>
                    <a:pt x="619" y="1277"/>
                  </a:lnTo>
                  <a:lnTo>
                    <a:pt x="626" y="1275"/>
                  </a:lnTo>
                  <a:lnTo>
                    <a:pt x="628" y="1267"/>
                  </a:lnTo>
                  <a:lnTo>
                    <a:pt x="629" y="1258"/>
                  </a:lnTo>
                  <a:lnTo>
                    <a:pt x="630" y="1248"/>
                  </a:lnTo>
                  <a:lnTo>
                    <a:pt x="630" y="1238"/>
                  </a:lnTo>
                  <a:lnTo>
                    <a:pt x="629" y="1217"/>
                  </a:lnTo>
                  <a:lnTo>
                    <a:pt x="626" y="1201"/>
                  </a:lnTo>
                  <a:lnTo>
                    <a:pt x="625" y="1193"/>
                  </a:lnTo>
                  <a:lnTo>
                    <a:pt x="625" y="1185"/>
                  </a:lnTo>
                  <a:lnTo>
                    <a:pt x="626" y="1178"/>
                  </a:lnTo>
                  <a:lnTo>
                    <a:pt x="627" y="1171"/>
                  </a:lnTo>
                  <a:lnTo>
                    <a:pt x="628" y="1164"/>
                  </a:lnTo>
                  <a:lnTo>
                    <a:pt x="629" y="1157"/>
                  </a:lnTo>
                  <a:lnTo>
                    <a:pt x="629" y="1149"/>
                  </a:lnTo>
                  <a:lnTo>
                    <a:pt x="628" y="1142"/>
                  </a:lnTo>
                  <a:lnTo>
                    <a:pt x="627" y="1141"/>
                  </a:lnTo>
                  <a:lnTo>
                    <a:pt x="626" y="1141"/>
                  </a:lnTo>
                  <a:lnTo>
                    <a:pt x="611" y="1142"/>
                  </a:lnTo>
                  <a:lnTo>
                    <a:pt x="581" y="1145"/>
                  </a:lnTo>
                  <a:lnTo>
                    <a:pt x="549" y="1149"/>
                  </a:lnTo>
                  <a:lnTo>
                    <a:pt x="532" y="1152"/>
                  </a:lnTo>
                  <a:lnTo>
                    <a:pt x="528" y="1155"/>
                  </a:lnTo>
                  <a:lnTo>
                    <a:pt x="525" y="1158"/>
                  </a:lnTo>
                  <a:lnTo>
                    <a:pt x="516" y="1160"/>
                  </a:lnTo>
                  <a:lnTo>
                    <a:pt x="508" y="1160"/>
                  </a:lnTo>
                  <a:lnTo>
                    <a:pt x="498" y="1159"/>
                  </a:lnTo>
                  <a:lnTo>
                    <a:pt x="488" y="1161"/>
                  </a:lnTo>
                  <a:lnTo>
                    <a:pt x="479" y="1164"/>
                  </a:lnTo>
                  <a:lnTo>
                    <a:pt x="470" y="1166"/>
                  </a:lnTo>
                  <a:lnTo>
                    <a:pt x="460" y="1168"/>
                  </a:lnTo>
                  <a:lnTo>
                    <a:pt x="452" y="1170"/>
                  </a:lnTo>
                  <a:lnTo>
                    <a:pt x="441" y="1170"/>
                  </a:lnTo>
                  <a:lnTo>
                    <a:pt x="430" y="1170"/>
                  </a:lnTo>
                  <a:lnTo>
                    <a:pt x="420" y="1176"/>
                  </a:lnTo>
                  <a:lnTo>
                    <a:pt x="411" y="1180"/>
                  </a:lnTo>
                  <a:lnTo>
                    <a:pt x="404" y="1181"/>
                  </a:lnTo>
                  <a:lnTo>
                    <a:pt x="395" y="1181"/>
                  </a:lnTo>
                  <a:lnTo>
                    <a:pt x="386" y="1181"/>
                  </a:lnTo>
                  <a:lnTo>
                    <a:pt x="377" y="1182"/>
                  </a:lnTo>
                  <a:lnTo>
                    <a:pt x="361" y="1187"/>
                  </a:lnTo>
                  <a:lnTo>
                    <a:pt x="342" y="1189"/>
                  </a:lnTo>
                  <a:lnTo>
                    <a:pt x="322" y="1191"/>
                  </a:lnTo>
                  <a:lnTo>
                    <a:pt x="301" y="1193"/>
                  </a:lnTo>
                  <a:lnTo>
                    <a:pt x="279" y="1193"/>
                  </a:lnTo>
                  <a:lnTo>
                    <a:pt x="258" y="1192"/>
                  </a:lnTo>
                  <a:lnTo>
                    <a:pt x="238" y="1191"/>
                  </a:lnTo>
                  <a:lnTo>
                    <a:pt x="221" y="1188"/>
                  </a:lnTo>
                  <a:lnTo>
                    <a:pt x="221" y="1187"/>
                  </a:lnTo>
                  <a:lnTo>
                    <a:pt x="221" y="1184"/>
                  </a:lnTo>
                  <a:lnTo>
                    <a:pt x="224" y="1183"/>
                  </a:lnTo>
                  <a:lnTo>
                    <a:pt x="226" y="1180"/>
                  </a:lnTo>
                  <a:lnTo>
                    <a:pt x="226" y="1178"/>
                  </a:lnTo>
                  <a:lnTo>
                    <a:pt x="226" y="1174"/>
                  </a:lnTo>
                  <a:lnTo>
                    <a:pt x="224" y="1168"/>
                  </a:lnTo>
                  <a:lnTo>
                    <a:pt x="224" y="1161"/>
                  </a:lnTo>
                  <a:lnTo>
                    <a:pt x="226" y="1157"/>
                  </a:lnTo>
                  <a:lnTo>
                    <a:pt x="227" y="1153"/>
                  </a:lnTo>
                  <a:lnTo>
                    <a:pt x="244" y="1145"/>
                  </a:lnTo>
                  <a:lnTo>
                    <a:pt x="261" y="1138"/>
                  </a:lnTo>
                  <a:lnTo>
                    <a:pt x="279" y="1131"/>
                  </a:lnTo>
                  <a:lnTo>
                    <a:pt x="297" y="1126"/>
                  </a:lnTo>
                  <a:lnTo>
                    <a:pt x="306" y="1126"/>
                  </a:lnTo>
                  <a:lnTo>
                    <a:pt x="317" y="1129"/>
                  </a:lnTo>
                  <a:lnTo>
                    <a:pt x="324" y="1130"/>
                  </a:lnTo>
                  <a:lnTo>
                    <a:pt x="329" y="1131"/>
                  </a:lnTo>
                  <a:lnTo>
                    <a:pt x="336" y="1131"/>
                  </a:lnTo>
                  <a:lnTo>
                    <a:pt x="341" y="1130"/>
                  </a:lnTo>
                  <a:lnTo>
                    <a:pt x="354" y="1125"/>
                  </a:lnTo>
                  <a:lnTo>
                    <a:pt x="369" y="1121"/>
                  </a:lnTo>
                  <a:lnTo>
                    <a:pt x="378" y="1119"/>
                  </a:lnTo>
                  <a:lnTo>
                    <a:pt x="387" y="1118"/>
                  </a:lnTo>
                  <a:lnTo>
                    <a:pt x="396" y="1117"/>
                  </a:lnTo>
                  <a:lnTo>
                    <a:pt x="405" y="1114"/>
                  </a:lnTo>
                  <a:lnTo>
                    <a:pt x="408" y="1111"/>
                  </a:lnTo>
                  <a:lnTo>
                    <a:pt x="411" y="1108"/>
                  </a:lnTo>
                  <a:lnTo>
                    <a:pt x="418" y="1108"/>
                  </a:lnTo>
                  <a:lnTo>
                    <a:pt x="424" y="1108"/>
                  </a:lnTo>
                  <a:lnTo>
                    <a:pt x="442" y="1103"/>
                  </a:lnTo>
                  <a:lnTo>
                    <a:pt x="458" y="1100"/>
                  </a:lnTo>
                  <a:lnTo>
                    <a:pt x="466" y="1099"/>
                  </a:lnTo>
                  <a:lnTo>
                    <a:pt x="475" y="1099"/>
                  </a:lnTo>
                  <a:lnTo>
                    <a:pt x="483" y="1099"/>
                  </a:lnTo>
                  <a:lnTo>
                    <a:pt x="494" y="1100"/>
                  </a:lnTo>
                  <a:lnTo>
                    <a:pt x="500" y="1097"/>
                  </a:lnTo>
                  <a:lnTo>
                    <a:pt x="506" y="1094"/>
                  </a:lnTo>
                  <a:lnTo>
                    <a:pt x="514" y="1091"/>
                  </a:lnTo>
                  <a:lnTo>
                    <a:pt x="522" y="1089"/>
                  </a:lnTo>
                  <a:lnTo>
                    <a:pt x="529" y="1089"/>
                  </a:lnTo>
                  <a:lnTo>
                    <a:pt x="537" y="1089"/>
                  </a:lnTo>
                  <a:lnTo>
                    <a:pt x="540" y="1087"/>
                  </a:lnTo>
                  <a:lnTo>
                    <a:pt x="543" y="1084"/>
                  </a:lnTo>
                  <a:lnTo>
                    <a:pt x="551" y="1087"/>
                  </a:lnTo>
                  <a:lnTo>
                    <a:pt x="561" y="1089"/>
                  </a:lnTo>
                  <a:lnTo>
                    <a:pt x="569" y="1085"/>
                  </a:lnTo>
                  <a:lnTo>
                    <a:pt x="576" y="1080"/>
                  </a:lnTo>
                  <a:lnTo>
                    <a:pt x="586" y="1080"/>
                  </a:lnTo>
                  <a:lnTo>
                    <a:pt x="596" y="1080"/>
                  </a:lnTo>
                  <a:lnTo>
                    <a:pt x="604" y="1078"/>
                  </a:lnTo>
                  <a:lnTo>
                    <a:pt x="611" y="1075"/>
                  </a:lnTo>
                  <a:lnTo>
                    <a:pt x="619" y="1071"/>
                  </a:lnTo>
                  <a:lnTo>
                    <a:pt x="626" y="1066"/>
                  </a:lnTo>
                  <a:lnTo>
                    <a:pt x="627" y="1060"/>
                  </a:lnTo>
                  <a:lnTo>
                    <a:pt x="627" y="1054"/>
                  </a:lnTo>
                  <a:lnTo>
                    <a:pt x="627" y="1048"/>
                  </a:lnTo>
                  <a:lnTo>
                    <a:pt x="623" y="1041"/>
                  </a:lnTo>
                  <a:lnTo>
                    <a:pt x="621" y="1040"/>
                  </a:lnTo>
                  <a:lnTo>
                    <a:pt x="618" y="1039"/>
                  </a:lnTo>
                  <a:lnTo>
                    <a:pt x="616" y="1038"/>
                  </a:lnTo>
                  <a:lnTo>
                    <a:pt x="615" y="1036"/>
                  </a:lnTo>
                  <a:lnTo>
                    <a:pt x="615" y="1032"/>
                  </a:lnTo>
                  <a:lnTo>
                    <a:pt x="615" y="1029"/>
                  </a:lnTo>
                  <a:lnTo>
                    <a:pt x="617" y="1025"/>
                  </a:lnTo>
                  <a:lnTo>
                    <a:pt x="619" y="1020"/>
                  </a:lnTo>
                  <a:lnTo>
                    <a:pt x="626" y="1009"/>
                  </a:lnTo>
                  <a:lnTo>
                    <a:pt x="634" y="997"/>
                  </a:lnTo>
                  <a:lnTo>
                    <a:pt x="643" y="986"/>
                  </a:lnTo>
                  <a:lnTo>
                    <a:pt x="652" y="977"/>
                  </a:lnTo>
                  <a:lnTo>
                    <a:pt x="658" y="969"/>
                  </a:lnTo>
                  <a:lnTo>
                    <a:pt x="664" y="964"/>
                  </a:lnTo>
                  <a:lnTo>
                    <a:pt x="678" y="961"/>
                  </a:lnTo>
                  <a:lnTo>
                    <a:pt x="694" y="959"/>
                  </a:lnTo>
                  <a:lnTo>
                    <a:pt x="699" y="946"/>
                  </a:lnTo>
                  <a:lnTo>
                    <a:pt x="704" y="935"/>
                  </a:lnTo>
                  <a:lnTo>
                    <a:pt x="712" y="925"/>
                  </a:lnTo>
                  <a:lnTo>
                    <a:pt x="721" y="917"/>
                  </a:lnTo>
                  <a:lnTo>
                    <a:pt x="738" y="902"/>
                  </a:lnTo>
                  <a:lnTo>
                    <a:pt x="759" y="887"/>
                  </a:lnTo>
                  <a:lnTo>
                    <a:pt x="764" y="881"/>
                  </a:lnTo>
                  <a:lnTo>
                    <a:pt x="768" y="876"/>
                  </a:lnTo>
                  <a:lnTo>
                    <a:pt x="779" y="871"/>
                  </a:lnTo>
                  <a:lnTo>
                    <a:pt x="790" y="867"/>
                  </a:lnTo>
                  <a:lnTo>
                    <a:pt x="794" y="861"/>
                  </a:lnTo>
                  <a:lnTo>
                    <a:pt x="799" y="855"/>
                  </a:lnTo>
                  <a:lnTo>
                    <a:pt x="806" y="856"/>
                  </a:lnTo>
                  <a:lnTo>
                    <a:pt x="813" y="858"/>
                  </a:lnTo>
                  <a:lnTo>
                    <a:pt x="819" y="849"/>
                  </a:lnTo>
                  <a:lnTo>
                    <a:pt x="824" y="839"/>
                  </a:lnTo>
                  <a:lnTo>
                    <a:pt x="834" y="836"/>
                  </a:lnTo>
                  <a:lnTo>
                    <a:pt x="842" y="832"/>
                  </a:lnTo>
                  <a:lnTo>
                    <a:pt x="850" y="828"/>
                  </a:lnTo>
                  <a:lnTo>
                    <a:pt x="857" y="822"/>
                  </a:lnTo>
                  <a:lnTo>
                    <a:pt x="860" y="820"/>
                  </a:lnTo>
                  <a:lnTo>
                    <a:pt x="862" y="817"/>
                  </a:lnTo>
                  <a:lnTo>
                    <a:pt x="893" y="805"/>
                  </a:lnTo>
                  <a:lnTo>
                    <a:pt x="921" y="793"/>
                  </a:lnTo>
                  <a:lnTo>
                    <a:pt x="934" y="785"/>
                  </a:lnTo>
                  <a:lnTo>
                    <a:pt x="947" y="779"/>
                  </a:lnTo>
                  <a:lnTo>
                    <a:pt x="960" y="771"/>
                  </a:lnTo>
                  <a:lnTo>
                    <a:pt x="972" y="763"/>
                  </a:lnTo>
                  <a:close/>
                  <a:moveTo>
                    <a:pt x="687" y="983"/>
                  </a:moveTo>
                  <a:lnTo>
                    <a:pt x="684" y="986"/>
                  </a:lnTo>
                  <a:lnTo>
                    <a:pt x="679" y="991"/>
                  </a:lnTo>
                  <a:lnTo>
                    <a:pt x="680" y="993"/>
                  </a:lnTo>
                  <a:lnTo>
                    <a:pt x="681" y="994"/>
                  </a:lnTo>
                  <a:lnTo>
                    <a:pt x="687" y="994"/>
                  </a:lnTo>
                  <a:lnTo>
                    <a:pt x="692" y="994"/>
                  </a:lnTo>
                  <a:lnTo>
                    <a:pt x="692" y="993"/>
                  </a:lnTo>
                  <a:lnTo>
                    <a:pt x="692" y="992"/>
                  </a:lnTo>
                  <a:lnTo>
                    <a:pt x="692" y="989"/>
                  </a:lnTo>
                  <a:lnTo>
                    <a:pt x="692" y="984"/>
                  </a:lnTo>
                  <a:lnTo>
                    <a:pt x="691" y="984"/>
                  </a:lnTo>
                  <a:lnTo>
                    <a:pt x="690" y="984"/>
                  </a:lnTo>
                  <a:lnTo>
                    <a:pt x="689" y="983"/>
                  </a:lnTo>
                  <a:lnTo>
                    <a:pt x="687" y="983"/>
                  </a:lnTo>
                  <a:close/>
                  <a:moveTo>
                    <a:pt x="657" y="1026"/>
                  </a:moveTo>
                  <a:lnTo>
                    <a:pt x="656" y="1028"/>
                  </a:lnTo>
                  <a:lnTo>
                    <a:pt x="655" y="1029"/>
                  </a:lnTo>
                  <a:lnTo>
                    <a:pt x="655" y="1031"/>
                  </a:lnTo>
                  <a:lnTo>
                    <a:pt x="655" y="1033"/>
                  </a:lnTo>
                  <a:lnTo>
                    <a:pt x="657" y="1033"/>
                  </a:lnTo>
                  <a:lnTo>
                    <a:pt x="658" y="1033"/>
                  </a:lnTo>
                  <a:lnTo>
                    <a:pt x="660" y="1032"/>
                  </a:lnTo>
                  <a:lnTo>
                    <a:pt x="662" y="1030"/>
                  </a:lnTo>
                  <a:lnTo>
                    <a:pt x="662" y="1029"/>
                  </a:lnTo>
                  <a:lnTo>
                    <a:pt x="662" y="1028"/>
                  </a:lnTo>
                  <a:lnTo>
                    <a:pt x="661" y="1027"/>
                  </a:lnTo>
                  <a:lnTo>
                    <a:pt x="660" y="1027"/>
                  </a:lnTo>
                  <a:lnTo>
                    <a:pt x="658" y="1027"/>
                  </a:lnTo>
                  <a:lnTo>
                    <a:pt x="657" y="1026"/>
                  </a:lnTo>
                  <a:close/>
                  <a:moveTo>
                    <a:pt x="488" y="1527"/>
                  </a:moveTo>
                  <a:lnTo>
                    <a:pt x="488" y="1529"/>
                  </a:lnTo>
                  <a:lnTo>
                    <a:pt x="487" y="1531"/>
                  </a:lnTo>
                  <a:lnTo>
                    <a:pt x="489" y="1531"/>
                  </a:lnTo>
                  <a:lnTo>
                    <a:pt x="490" y="1531"/>
                  </a:lnTo>
                  <a:lnTo>
                    <a:pt x="491" y="1530"/>
                  </a:lnTo>
                  <a:lnTo>
                    <a:pt x="490" y="1529"/>
                  </a:lnTo>
                  <a:lnTo>
                    <a:pt x="489" y="1528"/>
                  </a:lnTo>
                  <a:lnTo>
                    <a:pt x="488" y="1527"/>
                  </a:lnTo>
                  <a:close/>
                </a:path>
              </a:pathLst>
            </a:custGeom>
            <a:solidFill>
              <a:srgbClr val="2C5882"/>
            </a:solidFill>
            <a:ln w="9525">
              <a:noFill/>
              <a:round/>
            </a:ln>
          </p:spPr>
          <p:txBody>
            <a:bodyPr/>
            <a:lstStyle/>
            <a:p>
              <a:endParaRPr lang="zh-CN" altLang="en-US"/>
            </a:p>
          </p:txBody>
        </p:sp>
        <p:sp>
          <p:nvSpPr>
            <p:cNvPr id="50232" name="Freeform 36"/>
            <p:cNvSpPr>
              <a:spLocks noEditPoints="1"/>
            </p:cNvSpPr>
            <p:nvPr/>
          </p:nvSpPr>
          <p:spPr bwMode="auto">
            <a:xfrm>
              <a:off x="2269" y="160"/>
              <a:ext cx="534" cy="690"/>
            </a:xfrm>
            <a:custGeom>
              <a:avLst/>
              <a:gdLst>
                <a:gd name="T0" fmla="*/ 1 w 1602"/>
                <a:gd name="T1" fmla="*/ 0 h 2070"/>
                <a:gd name="T2" fmla="*/ 1 w 1602"/>
                <a:gd name="T3" fmla="*/ 0 h 2070"/>
                <a:gd name="T4" fmla="*/ 1 w 1602"/>
                <a:gd name="T5" fmla="*/ 1 h 2070"/>
                <a:gd name="T6" fmla="*/ 1 w 1602"/>
                <a:gd name="T7" fmla="*/ 1 h 2070"/>
                <a:gd name="T8" fmla="*/ 0 w 1602"/>
                <a:gd name="T9" fmla="*/ 1 h 2070"/>
                <a:gd name="T10" fmla="*/ 1 w 1602"/>
                <a:gd name="T11" fmla="*/ 1 h 2070"/>
                <a:gd name="T12" fmla="*/ 1 w 1602"/>
                <a:gd name="T13" fmla="*/ 0 h 2070"/>
                <a:gd name="T14" fmla="*/ 1 w 1602"/>
                <a:gd name="T15" fmla="*/ 0 h 2070"/>
                <a:gd name="T16" fmla="*/ 1 w 1602"/>
                <a:gd name="T17" fmla="*/ 0 h 2070"/>
                <a:gd name="T18" fmla="*/ 2 w 1602"/>
                <a:gd name="T19" fmla="*/ 1 h 2070"/>
                <a:gd name="T20" fmla="*/ 1 w 1602"/>
                <a:gd name="T21" fmla="*/ 1 h 2070"/>
                <a:gd name="T22" fmla="*/ 1 w 1602"/>
                <a:gd name="T23" fmla="*/ 1 h 2070"/>
                <a:gd name="T24" fmla="*/ 1 w 1602"/>
                <a:gd name="T25" fmla="*/ 1 h 2070"/>
                <a:gd name="T26" fmla="*/ 0 w 1602"/>
                <a:gd name="T27" fmla="*/ 2 h 2070"/>
                <a:gd name="T28" fmla="*/ 0 w 1602"/>
                <a:gd name="T29" fmla="*/ 2 h 2070"/>
                <a:gd name="T30" fmla="*/ 1 w 1602"/>
                <a:gd name="T31" fmla="*/ 1 h 2070"/>
                <a:gd name="T32" fmla="*/ 1 w 1602"/>
                <a:gd name="T33" fmla="*/ 1 h 2070"/>
                <a:gd name="T34" fmla="*/ 0 w 1602"/>
                <a:gd name="T35" fmla="*/ 1 h 2070"/>
                <a:gd name="T36" fmla="*/ 1 w 1602"/>
                <a:gd name="T37" fmla="*/ 1 h 2070"/>
                <a:gd name="T38" fmla="*/ 1 w 1602"/>
                <a:gd name="T39" fmla="*/ 1 h 2070"/>
                <a:gd name="T40" fmla="*/ 1 w 1602"/>
                <a:gd name="T41" fmla="*/ 1 h 2070"/>
                <a:gd name="T42" fmla="*/ 1 w 1602"/>
                <a:gd name="T43" fmla="*/ 1 h 2070"/>
                <a:gd name="T44" fmla="*/ 1 w 1602"/>
                <a:gd name="T45" fmla="*/ 1 h 2070"/>
                <a:gd name="T46" fmla="*/ 1 w 1602"/>
                <a:gd name="T47" fmla="*/ 1 h 2070"/>
                <a:gd name="T48" fmla="*/ 1 w 1602"/>
                <a:gd name="T49" fmla="*/ 1 h 2070"/>
                <a:gd name="T50" fmla="*/ 2 w 1602"/>
                <a:gd name="T51" fmla="*/ 1 h 2070"/>
                <a:gd name="T52" fmla="*/ 2 w 1602"/>
                <a:gd name="T53" fmla="*/ 1 h 2070"/>
                <a:gd name="T54" fmla="*/ 2 w 1602"/>
                <a:gd name="T55" fmla="*/ 2 h 2070"/>
                <a:gd name="T56" fmla="*/ 2 w 1602"/>
                <a:gd name="T57" fmla="*/ 2 h 2070"/>
                <a:gd name="T58" fmla="*/ 2 w 1602"/>
                <a:gd name="T59" fmla="*/ 2 h 2070"/>
                <a:gd name="T60" fmla="*/ 2 w 1602"/>
                <a:gd name="T61" fmla="*/ 2 h 2070"/>
                <a:gd name="T62" fmla="*/ 2 w 1602"/>
                <a:gd name="T63" fmla="*/ 2 h 2070"/>
                <a:gd name="T64" fmla="*/ 2 w 1602"/>
                <a:gd name="T65" fmla="*/ 3 h 2070"/>
                <a:gd name="T66" fmla="*/ 1 w 1602"/>
                <a:gd name="T67" fmla="*/ 3 h 2070"/>
                <a:gd name="T68" fmla="*/ 1 w 1602"/>
                <a:gd name="T69" fmla="*/ 2 h 2070"/>
                <a:gd name="T70" fmla="*/ 1 w 1602"/>
                <a:gd name="T71" fmla="*/ 2 h 2070"/>
                <a:gd name="T72" fmla="*/ 1 w 1602"/>
                <a:gd name="T73" fmla="*/ 1 h 2070"/>
                <a:gd name="T74" fmla="*/ 2 w 1602"/>
                <a:gd name="T75" fmla="*/ 1 h 2070"/>
                <a:gd name="T76" fmla="*/ 1 w 1602"/>
                <a:gd name="T77" fmla="*/ 1 h 2070"/>
                <a:gd name="T78" fmla="*/ 1 w 1602"/>
                <a:gd name="T79" fmla="*/ 1 h 2070"/>
                <a:gd name="T80" fmla="*/ 1 w 1602"/>
                <a:gd name="T81" fmla="*/ 1 h 2070"/>
                <a:gd name="T82" fmla="*/ 1 w 1602"/>
                <a:gd name="T83" fmla="*/ 1 h 2070"/>
                <a:gd name="T84" fmla="*/ 1 w 1602"/>
                <a:gd name="T85" fmla="*/ 1 h 2070"/>
                <a:gd name="T86" fmla="*/ 2 w 1602"/>
                <a:gd name="T87" fmla="*/ 1 h 2070"/>
                <a:gd name="T88" fmla="*/ 1 w 1602"/>
                <a:gd name="T89" fmla="*/ 2 h 2070"/>
                <a:gd name="T90" fmla="*/ 1 w 1602"/>
                <a:gd name="T91" fmla="*/ 2 h 2070"/>
                <a:gd name="T92" fmla="*/ 1 w 1602"/>
                <a:gd name="T93" fmla="*/ 2 h 2070"/>
                <a:gd name="T94" fmla="*/ 1 w 1602"/>
                <a:gd name="T95" fmla="*/ 1 h 2070"/>
                <a:gd name="T96" fmla="*/ 1 w 1602"/>
                <a:gd name="T97" fmla="*/ 2 h 2070"/>
                <a:gd name="T98" fmla="*/ 1 w 1602"/>
                <a:gd name="T99" fmla="*/ 1 h 2070"/>
                <a:gd name="T100" fmla="*/ 1 w 1602"/>
                <a:gd name="T101" fmla="*/ 2 h 2070"/>
                <a:gd name="T102" fmla="*/ 1 w 1602"/>
                <a:gd name="T103" fmla="*/ 2 h 2070"/>
                <a:gd name="T104" fmla="*/ 1 w 1602"/>
                <a:gd name="T105" fmla="*/ 2 h 2070"/>
                <a:gd name="T106" fmla="*/ 2 w 1602"/>
                <a:gd name="T107" fmla="*/ 2 h 2070"/>
                <a:gd name="T108" fmla="*/ 1 w 1602"/>
                <a:gd name="T109" fmla="*/ 2 h 2070"/>
                <a:gd name="T110" fmla="*/ 2 w 1602"/>
                <a:gd name="T111" fmla="*/ 1 h 2070"/>
                <a:gd name="T112" fmla="*/ 1 w 1602"/>
                <a:gd name="T113" fmla="*/ 1 h 2070"/>
                <a:gd name="T114" fmla="*/ 2 w 1602"/>
                <a:gd name="T115" fmla="*/ 1 h 2070"/>
                <a:gd name="T116" fmla="*/ 2 w 1602"/>
                <a:gd name="T117" fmla="*/ 1 h 2070"/>
                <a:gd name="T118" fmla="*/ 2 w 1602"/>
                <a:gd name="T119" fmla="*/ 1 h 2070"/>
                <a:gd name="T120" fmla="*/ 1 w 1602"/>
                <a:gd name="T121" fmla="*/ 2 h 2070"/>
                <a:gd name="T122" fmla="*/ 1 w 1602"/>
                <a:gd name="T123" fmla="*/ 2 h 20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2"/>
                <a:gd name="T187" fmla="*/ 0 h 2070"/>
                <a:gd name="T188" fmla="*/ 1602 w 1602"/>
                <a:gd name="T189" fmla="*/ 2070 h 20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2" h="2070">
                  <a:moveTo>
                    <a:pt x="559" y="0"/>
                  </a:moveTo>
                  <a:lnTo>
                    <a:pt x="569" y="1"/>
                  </a:lnTo>
                  <a:lnTo>
                    <a:pt x="579" y="4"/>
                  </a:lnTo>
                  <a:lnTo>
                    <a:pt x="581" y="9"/>
                  </a:lnTo>
                  <a:lnTo>
                    <a:pt x="583" y="16"/>
                  </a:lnTo>
                  <a:lnTo>
                    <a:pt x="585" y="21"/>
                  </a:lnTo>
                  <a:lnTo>
                    <a:pt x="587" y="29"/>
                  </a:lnTo>
                  <a:lnTo>
                    <a:pt x="589" y="42"/>
                  </a:lnTo>
                  <a:lnTo>
                    <a:pt x="592" y="56"/>
                  </a:lnTo>
                  <a:lnTo>
                    <a:pt x="594" y="63"/>
                  </a:lnTo>
                  <a:lnTo>
                    <a:pt x="599" y="68"/>
                  </a:lnTo>
                  <a:lnTo>
                    <a:pt x="604" y="73"/>
                  </a:lnTo>
                  <a:lnTo>
                    <a:pt x="607" y="78"/>
                  </a:lnTo>
                  <a:lnTo>
                    <a:pt x="611" y="86"/>
                  </a:lnTo>
                  <a:lnTo>
                    <a:pt x="612" y="95"/>
                  </a:lnTo>
                  <a:lnTo>
                    <a:pt x="612" y="105"/>
                  </a:lnTo>
                  <a:lnTo>
                    <a:pt x="613" y="115"/>
                  </a:lnTo>
                  <a:lnTo>
                    <a:pt x="610" y="117"/>
                  </a:lnTo>
                  <a:lnTo>
                    <a:pt x="607" y="120"/>
                  </a:lnTo>
                  <a:lnTo>
                    <a:pt x="596" y="120"/>
                  </a:lnTo>
                  <a:lnTo>
                    <a:pt x="589" y="120"/>
                  </a:lnTo>
                  <a:lnTo>
                    <a:pt x="589" y="123"/>
                  </a:lnTo>
                  <a:lnTo>
                    <a:pt x="589" y="126"/>
                  </a:lnTo>
                  <a:lnTo>
                    <a:pt x="596" y="134"/>
                  </a:lnTo>
                  <a:lnTo>
                    <a:pt x="603" y="141"/>
                  </a:lnTo>
                  <a:lnTo>
                    <a:pt x="605" y="150"/>
                  </a:lnTo>
                  <a:lnTo>
                    <a:pt x="606" y="160"/>
                  </a:lnTo>
                  <a:lnTo>
                    <a:pt x="605" y="169"/>
                  </a:lnTo>
                  <a:lnTo>
                    <a:pt x="604" y="175"/>
                  </a:lnTo>
                  <a:lnTo>
                    <a:pt x="608" y="190"/>
                  </a:lnTo>
                  <a:lnTo>
                    <a:pt x="613" y="203"/>
                  </a:lnTo>
                  <a:lnTo>
                    <a:pt x="613" y="209"/>
                  </a:lnTo>
                  <a:lnTo>
                    <a:pt x="613" y="216"/>
                  </a:lnTo>
                  <a:lnTo>
                    <a:pt x="617" y="221"/>
                  </a:lnTo>
                  <a:lnTo>
                    <a:pt x="623" y="227"/>
                  </a:lnTo>
                  <a:lnTo>
                    <a:pt x="623" y="240"/>
                  </a:lnTo>
                  <a:lnTo>
                    <a:pt x="623" y="252"/>
                  </a:lnTo>
                  <a:lnTo>
                    <a:pt x="625" y="265"/>
                  </a:lnTo>
                  <a:lnTo>
                    <a:pt x="628" y="286"/>
                  </a:lnTo>
                  <a:lnTo>
                    <a:pt x="631" y="308"/>
                  </a:lnTo>
                  <a:lnTo>
                    <a:pt x="631" y="320"/>
                  </a:lnTo>
                  <a:lnTo>
                    <a:pt x="629" y="324"/>
                  </a:lnTo>
                  <a:lnTo>
                    <a:pt x="627" y="328"/>
                  </a:lnTo>
                  <a:lnTo>
                    <a:pt x="626" y="332"/>
                  </a:lnTo>
                  <a:lnTo>
                    <a:pt x="625" y="334"/>
                  </a:lnTo>
                  <a:lnTo>
                    <a:pt x="625" y="337"/>
                  </a:lnTo>
                  <a:lnTo>
                    <a:pt x="625" y="342"/>
                  </a:lnTo>
                  <a:lnTo>
                    <a:pt x="631" y="356"/>
                  </a:lnTo>
                  <a:lnTo>
                    <a:pt x="636" y="371"/>
                  </a:lnTo>
                  <a:lnTo>
                    <a:pt x="636" y="378"/>
                  </a:lnTo>
                  <a:lnTo>
                    <a:pt x="635" y="384"/>
                  </a:lnTo>
                  <a:lnTo>
                    <a:pt x="636" y="397"/>
                  </a:lnTo>
                  <a:lnTo>
                    <a:pt x="637" y="414"/>
                  </a:lnTo>
                  <a:lnTo>
                    <a:pt x="638" y="429"/>
                  </a:lnTo>
                  <a:lnTo>
                    <a:pt x="640" y="442"/>
                  </a:lnTo>
                  <a:lnTo>
                    <a:pt x="639" y="451"/>
                  </a:lnTo>
                  <a:lnTo>
                    <a:pt x="639" y="460"/>
                  </a:lnTo>
                  <a:lnTo>
                    <a:pt x="646" y="460"/>
                  </a:lnTo>
                  <a:lnTo>
                    <a:pt x="651" y="459"/>
                  </a:lnTo>
                  <a:lnTo>
                    <a:pt x="654" y="456"/>
                  </a:lnTo>
                  <a:lnTo>
                    <a:pt x="659" y="454"/>
                  </a:lnTo>
                  <a:lnTo>
                    <a:pt x="664" y="454"/>
                  </a:lnTo>
                  <a:lnTo>
                    <a:pt x="671" y="454"/>
                  </a:lnTo>
                  <a:lnTo>
                    <a:pt x="681" y="452"/>
                  </a:lnTo>
                  <a:lnTo>
                    <a:pt x="692" y="448"/>
                  </a:lnTo>
                  <a:lnTo>
                    <a:pt x="703" y="444"/>
                  </a:lnTo>
                  <a:lnTo>
                    <a:pt x="713" y="438"/>
                  </a:lnTo>
                  <a:lnTo>
                    <a:pt x="726" y="430"/>
                  </a:lnTo>
                  <a:lnTo>
                    <a:pt x="735" y="425"/>
                  </a:lnTo>
                  <a:lnTo>
                    <a:pt x="739" y="409"/>
                  </a:lnTo>
                  <a:lnTo>
                    <a:pt x="741" y="394"/>
                  </a:lnTo>
                  <a:lnTo>
                    <a:pt x="741" y="378"/>
                  </a:lnTo>
                  <a:lnTo>
                    <a:pt x="740" y="360"/>
                  </a:lnTo>
                  <a:lnTo>
                    <a:pt x="738" y="345"/>
                  </a:lnTo>
                  <a:lnTo>
                    <a:pt x="734" y="330"/>
                  </a:lnTo>
                  <a:lnTo>
                    <a:pt x="729" y="315"/>
                  </a:lnTo>
                  <a:lnTo>
                    <a:pt x="723" y="303"/>
                  </a:lnTo>
                  <a:lnTo>
                    <a:pt x="721" y="296"/>
                  </a:lnTo>
                  <a:lnTo>
                    <a:pt x="718" y="284"/>
                  </a:lnTo>
                  <a:lnTo>
                    <a:pt x="716" y="272"/>
                  </a:lnTo>
                  <a:lnTo>
                    <a:pt x="716" y="265"/>
                  </a:lnTo>
                  <a:lnTo>
                    <a:pt x="718" y="265"/>
                  </a:lnTo>
                  <a:lnTo>
                    <a:pt x="719" y="265"/>
                  </a:lnTo>
                  <a:lnTo>
                    <a:pt x="722" y="269"/>
                  </a:lnTo>
                  <a:lnTo>
                    <a:pt x="726" y="274"/>
                  </a:lnTo>
                  <a:lnTo>
                    <a:pt x="727" y="280"/>
                  </a:lnTo>
                  <a:lnTo>
                    <a:pt x="728" y="286"/>
                  </a:lnTo>
                  <a:lnTo>
                    <a:pt x="734" y="288"/>
                  </a:lnTo>
                  <a:lnTo>
                    <a:pt x="741" y="289"/>
                  </a:lnTo>
                  <a:lnTo>
                    <a:pt x="745" y="297"/>
                  </a:lnTo>
                  <a:lnTo>
                    <a:pt x="750" y="304"/>
                  </a:lnTo>
                  <a:lnTo>
                    <a:pt x="756" y="309"/>
                  </a:lnTo>
                  <a:lnTo>
                    <a:pt x="763" y="314"/>
                  </a:lnTo>
                  <a:lnTo>
                    <a:pt x="769" y="326"/>
                  </a:lnTo>
                  <a:lnTo>
                    <a:pt x="777" y="339"/>
                  </a:lnTo>
                  <a:lnTo>
                    <a:pt x="773" y="343"/>
                  </a:lnTo>
                  <a:lnTo>
                    <a:pt x="769" y="346"/>
                  </a:lnTo>
                  <a:lnTo>
                    <a:pt x="770" y="349"/>
                  </a:lnTo>
                  <a:lnTo>
                    <a:pt x="771" y="353"/>
                  </a:lnTo>
                  <a:lnTo>
                    <a:pt x="778" y="354"/>
                  </a:lnTo>
                  <a:lnTo>
                    <a:pt x="785" y="357"/>
                  </a:lnTo>
                  <a:lnTo>
                    <a:pt x="786" y="367"/>
                  </a:lnTo>
                  <a:lnTo>
                    <a:pt x="789" y="377"/>
                  </a:lnTo>
                  <a:lnTo>
                    <a:pt x="792" y="388"/>
                  </a:lnTo>
                  <a:lnTo>
                    <a:pt x="796" y="395"/>
                  </a:lnTo>
                  <a:lnTo>
                    <a:pt x="809" y="397"/>
                  </a:lnTo>
                  <a:lnTo>
                    <a:pt x="822" y="400"/>
                  </a:lnTo>
                  <a:lnTo>
                    <a:pt x="827" y="402"/>
                  </a:lnTo>
                  <a:lnTo>
                    <a:pt x="832" y="405"/>
                  </a:lnTo>
                  <a:lnTo>
                    <a:pt x="835" y="409"/>
                  </a:lnTo>
                  <a:lnTo>
                    <a:pt x="837" y="415"/>
                  </a:lnTo>
                  <a:lnTo>
                    <a:pt x="834" y="419"/>
                  </a:lnTo>
                  <a:lnTo>
                    <a:pt x="831" y="424"/>
                  </a:lnTo>
                  <a:lnTo>
                    <a:pt x="833" y="427"/>
                  </a:lnTo>
                  <a:lnTo>
                    <a:pt x="833" y="430"/>
                  </a:lnTo>
                  <a:lnTo>
                    <a:pt x="833" y="433"/>
                  </a:lnTo>
                  <a:lnTo>
                    <a:pt x="833" y="436"/>
                  </a:lnTo>
                  <a:lnTo>
                    <a:pt x="831" y="440"/>
                  </a:lnTo>
                  <a:lnTo>
                    <a:pt x="831" y="446"/>
                  </a:lnTo>
                  <a:lnTo>
                    <a:pt x="834" y="455"/>
                  </a:lnTo>
                  <a:lnTo>
                    <a:pt x="837" y="466"/>
                  </a:lnTo>
                  <a:lnTo>
                    <a:pt x="837" y="472"/>
                  </a:lnTo>
                  <a:lnTo>
                    <a:pt x="836" y="476"/>
                  </a:lnTo>
                  <a:lnTo>
                    <a:pt x="833" y="481"/>
                  </a:lnTo>
                  <a:lnTo>
                    <a:pt x="828" y="485"/>
                  </a:lnTo>
                  <a:lnTo>
                    <a:pt x="821" y="487"/>
                  </a:lnTo>
                  <a:lnTo>
                    <a:pt x="812" y="487"/>
                  </a:lnTo>
                  <a:lnTo>
                    <a:pt x="803" y="488"/>
                  </a:lnTo>
                  <a:lnTo>
                    <a:pt x="794" y="489"/>
                  </a:lnTo>
                  <a:lnTo>
                    <a:pt x="785" y="494"/>
                  </a:lnTo>
                  <a:lnTo>
                    <a:pt x="776" y="500"/>
                  </a:lnTo>
                  <a:lnTo>
                    <a:pt x="766" y="506"/>
                  </a:lnTo>
                  <a:lnTo>
                    <a:pt x="757" y="510"/>
                  </a:lnTo>
                  <a:lnTo>
                    <a:pt x="750" y="512"/>
                  </a:lnTo>
                  <a:lnTo>
                    <a:pt x="742" y="514"/>
                  </a:lnTo>
                  <a:lnTo>
                    <a:pt x="738" y="519"/>
                  </a:lnTo>
                  <a:lnTo>
                    <a:pt x="733" y="522"/>
                  </a:lnTo>
                  <a:lnTo>
                    <a:pt x="729" y="523"/>
                  </a:lnTo>
                  <a:lnTo>
                    <a:pt x="726" y="523"/>
                  </a:lnTo>
                  <a:lnTo>
                    <a:pt x="721" y="528"/>
                  </a:lnTo>
                  <a:lnTo>
                    <a:pt x="718" y="532"/>
                  </a:lnTo>
                  <a:lnTo>
                    <a:pt x="701" y="537"/>
                  </a:lnTo>
                  <a:lnTo>
                    <a:pt x="686" y="541"/>
                  </a:lnTo>
                  <a:lnTo>
                    <a:pt x="680" y="543"/>
                  </a:lnTo>
                  <a:lnTo>
                    <a:pt x="673" y="546"/>
                  </a:lnTo>
                  <a:lnTo>
                    <a:pt x="668" y="551"/>
                  </a:lnTo>
                  <a:lnTo>
                    <a:pt x="662" y="556"/>
                  </a:lnTo>
                  <a:lnTo>
                    <a:pt x="665" y="561"/>
                  </a:lnTo>
                  <a:lnTo>
                    <a:pt x="669" y="565"/>
                  </a:lnTo>
                  <a:lnTo>
                    <a:pt x="669" y="574"/>
                  </a:lnTo>
                  <a:lnTo>
                    <a:pt x="668" y="583"/>
                  </a:lnTo>
                  <a:lnTo>
                    <a:pt x="668" y="592"/>
                  </a:lnTo>
                  <a:lnTo>
                    <a:pt x="668" y="601"/>
                  </a:lnTo>
                  <a:lnTo>
                    <a:pt x="666" y="601"/>
                  </a:lnTo>
                  <a:lnTo>
                    <a:pt x="665" y="602"/>
                  </a:lnTo>
                  <a:lnTo>
                    <a:pt x="663" y="602"/>
                  </a:lnTo>
                  <a:lnTo>
                    <a:pt x="661" y="602"/>
                  </a:lnTo>
                  <a:lnTo>
                    <a:pt x="659" y="602"/>
                  </a:lnTo>
                  <a:lnTo>
                    <a:pt x="658" y="601"/>
                  </a:lnTo>
                  <a:lnTo>
                    <a:pt x="654" y="599"/>
                  </a:lnTo>
                  <a:lnTo>
                    <a:pt x="651" y="598"/>
                  </a:lnTo>
                  <a:lnTo>
                    <a:pt x="649" y="599"/>
                  </a:lnTo>
                  <a:lnTo>
                    <a:pt x="648" y="600"/>
                  </a:lnTo>
                  <a:lnTo>
                    <a:pt x="646" y="609"/>
                  </a:lnTo>
                  <a:lnTo>
                    <a:pt x="642" y="623"/>
                  </a:lnTo>
                  <a:lnTo>
                    <a:pt x="640" y="629"/>
                  </a:lnTo>
                  <a:lnTo>
                    <a:pt x="638" y="635"/>
                  </a:lnTo>
                  <a:lnTo>
                    <a:pt x="637" y="639"/>
                  </a:lnTo>
                  <a:lnTo>
                    <a:pt x="635" y="641"/>
                  </a:lnTo>
                  <a:lnTo>
                    <a:pt x="631" y="641"/>
                  </a:lnTo>
                  <a:lnTo>
                    <a:pt x="629" y="641"/>
                  </a:lnTo>
                  <a:lnTo>
                    <a:pt x="626" y="629"/>
                  </a:lnTo>
                  <a:lnTo>
                    <a:pt x="624" y="616"/>
                  </a:lnTo>
                  <a:lnTo>
                    <a:pt x="619" y="614"/>
                  </a:lnTo>
                  <a:lnTo>
                    <a:pt x="616" y="610"/>
                  </a:lnTo>
                  <a:lnTo>
                    <a:pt x="613" y="606"/>
                  </a:lnTo>
                  <a:lnTo>
                    <a:pt x="610" y="602"/>
                  </a:lnTo>
                  <a:lnTo>
                    <a:pt x="605" y="603"/>
                  </a:lnTo>
                  <a:lnTo>
                    <a:pt x="603" y="605"/>
                  </a:lnTo>
                  <a:lnTo>
                    <a:pt x="601" y="607"/>
                  </a:lnTo>
                  <a:lnTo>
                    <a:pt x="599" y="611"/>
                  </a:lnTo>
                  <a:lnTo>
                    <a:pt x="596" y="611"/>
                  </a:lnTo>
                  <a:lnTo>
                    <a:pt x="594" y="610"/>
                  </a:lnTo>
                  <a:lnTo>
                    <a:pt x="592" y="600"/>
                  </a:lnTo>
                  <a:lnTo>
                    <a:pt x="590" y="589"/>
                  </a:lnTo>
                  <a:lnTo>
                    <a:pt x="589" y="588"/>
                  </a:lnTo>
                  <a:lnTo>
                    <a:pt x="588" y="588"/>
                  </a:lnTo>
                  <a:lnTo>
                    <a:pt x="553" y="589"/>
                  </a:lnTo>
                  <a:lnTo>
                    <a:pt x="549" y="594"/>
                  </a:lnTo>
                  <a:lnTo>
                    <a:pt x="545" y="600"/>
                  </a:lnTo>
                  <a:lnTo>
                    <a:pt x="533" y="603"/>
                  </a:lnTo>
                  <a:lnTo>
                    <a:pt x="521" y="606"/>
                  </a:lnTo>
                  <a:lnTo>
                    <a:pt x="515" y="611"/>
                  </a:lnTo>
                  <a:lnTo>
                    <a:pt x="509" y="615"/>
                  </a:lnTo>
                  <a:lnTo>
                    <a:pt x="505" y="615"/>
                  </a:lnTo>
                  <a:lnTo>
                    <a:pt x="499" y="615"/>
                  </a:lnTo>
                  <a:lnTo>
                    <a:pt x="497" y="617"/>
                  </a:lnTo>
                  <a:lnTo>
                    <a:pt x="494" y="621"/>
                  </a:lnTo>
                  <a:lnTo>
                    <a:pt x="487" y="621"/>
                  </a:lnTo>
                  <a:lnTo>
                    <a:pt x="480" y="621"/>
                  </a:lnTo>
                  <a:lnTo>
                    <a:pt x="470" y="624"/>
                  </a:lnTo>
                  <a:lnTo>
                    <a:pt x="457" y="627"/>
                  </a:lnTo>
                  <a:lnTo>
                    <a:pt x="447" y="630"/>
                  </a:lnTo>
                  <a:lnTo>
                    <a:pt x="435" y="634"/>
                  </a:lnTo>
                  <a:lnTo>
                    <a:pt x="422" y="634"/>
                  </a:lnTo>
                  <a:lnTo>
                    <a:pt x="409" y="634"/>
                  </a:lnTo>
                  <a:lnTo>
                    <a:pt x="407" y="635"/>
                  </a:lnTo>
                  <a:lnTo>
                    <a:pt x="404" y="636"/>
                  </a:lnTo>
                  <a:lnTo>
                    <a:pt x="394" y="636"/>
                  </a:lnTo>
                  <a:lnTo>
                    <a:pt x="383" y="636"/>
                  </a:lnTo>
                  <a:lnTo>
                    <a:pt x="380" y="639"/>
                  </a:lnTo>
                  <a:lnTo>
                    <a:pt x="377" y="642"/>
                  </a:lnTo>
                  <a:lnTo>
                    <a:pt x="362" y="642"/>
                  </a:lnTo>
                  <a:lnTo>
                    <a:pt x="348" y="642"/>
                  </a:lnTo>
                  <a:lnTo>
                    <a:pt x="334" y="642"/>
                  </a:lnTo>
                  <a:lnTo>
                    <a:pt x="320" y="642"/>
                  </a:lnTo>
                  <a:lnTo>
                    <a:pt x="308" y="642"/>
                  </a:lnTo>
                  <a:lnTo>
                    <a:pt x="296" y="642"/>
                  </a:lnTo>
                  <a:lnTo>
                    <a:pt x="293" y="639"/>
                  </a:lnTo>
                  <a:lnTo>
                    <a:pt x="290" y="636"/>
                  </a:lnTo>
                  <a:lnTo>
                    <a:pt x="284" y="636"/>
                  </a:lnTo>
                  <a:lnTo>
                    <a:pt x="278" y="636"/>
                  </a:lnTo>
                  <a:lnTo>
                    <a:pt x="266" y="634"/>
                  </a:lnTo>
                  <a:lnTo>
                    <a:pt x="254" y="630"/>
                  </a:lnTo>
                  <a:lnTo>
                    <a:pt x="244" y="630"/>
                  </a:lnTo>
                  <a:lnTo>
                    <a:pt x="234" y="630"/>
                  </a:lnTo>
                  <a:lnTo>
                    <a:pt x="220" y="627"/>
                  </a:lnTo>
                  <a:lnTo>
                    <a:pt x="199" y="621"/>
                  </a:lnTo>
                  <a:lnTo>
                    <a:pt x="188" y="618"/>
                  </a:lnTo>
                  <a:lnTo>
                    <a:pt x="180" y="615"/>
                  </a:lnTo>
                  <a:lnTo>
                    <a:pt x="173" y="612"/>
                  </a:lnTo>
                  <a:lnTo>
                    <a:pt x="170" y="609"/>
                  </a:lnTo>
                  <a:lnTo>
                    <a:pt x="171" y="609"/>
                  </a:lnTo>
                  <a:lnTo>
                    <a:pt x="187" y="599"/>
                  </a:lnTo>
                  <a:lnTo>
                    <a:pt x="201" y="587"/>
                  </a:lnTo>
                  <a:lnTo>
                    <a:pt x="211" y="583"/>
                  </a:lnTo>
                  <a:lnTo>
                    <a:pt x="221" y="579"/>
                  </a:lnTo>
                  <a:lnTo>
                    <a:pt x="228" y="575"/>
                  </a:lnTo>
                  <a:lnTo>
                    <a:pt x="233" y="569"/>
                  </a:lnTo>
                  <a:lnTo>
                    <a:pt x="239" y="566"/>
                  </a:lnTo>
                  <a:lnTo>
                    <a:pt x="245" y="563"/>
                  </a:lnTo>
                  <a:lnTo>
                    <a:pt x="251" y="561"/>
                  </a:lnTo>
                  <a:lnTo>
                    <a:pt x="257" y="559"/>
                  </a:lnTo>
                  <a:lnTo>
                    <a:pt x="270" y="557"/>
                  </a:lnTo>
                  <a:lnTo>
                    <a:pt x="284" y="553"/>
                  </a:lnTo>
                  <a:lnTo>
                    <a:pt x="287" y="548"/>
                  </a:lnTo>
                  <a:lnTo>
                    <a:pt x="291" y="544"/>
                  </a:lnTo>
                  <a:lnTo>
                    <a:pt x="298" y="542"/>
                  </a:lnTo>
                  <a:lnTo>
                    <a:pt x="304" y="541"/>
                  </a:lnTo>
                  <a:lnTo>
                    <a:pt x="317" y="541"/>
                  </a:lnTo>
                  <a:lnTo>
                    <a:pt x="329" y="541"/>
                  </a:lnTo>
                  <a:lnTo>
                    <a:pt x="339" y="538"/>
                  </a:lnTo>
                  <a:lnTo>
                    <a:pt x="350" y="536"/>
                  </a:lnTo>
                  <a:lnTo>
                    <a:pt x="362" y="533"/>
                  </a:lnTo>
                  <a:lnTo>
                    <a:pt x="372" y="531"/>
                  </a:lnTo>
                  <a:lnTo>
                    <a:pt x="383" y="530"/>
                  </a:lnTo>
                  <a:lnTo>
                    <a:pt x="393" y="530"/>
                  </a:lnTo>
                  <a:lnTo>
                    <a:pt x="403" y="530"/>
                  </a:lnTo>
                  <a:lnTo>
                    <a:pt x="413" y="528"/>
                  </a:lnTo>
                  <a:lnTo>
                    <a:pt x="416" y="525"/>
                  </a:lnTo>
                  <a:lnTo>
                    <a:pt x="419" y="522"/>
                  </a:lnTo>
                  <a:lnTo>
                    <a:pt x="433" y="518"/>
                  </a:lnTo>
                  <a:lnTo>
                    <a:pt x="449" y="512"/>
                  </a:lnTo>
                  <a:lnTo>
                    <a:pt x="462" y="510"/>
                  </a:lnTo>
                  <a:lnTo>
                    <a:pt x="476" y="510"/>
                  </a:lnTo>
                  <a:lnTo>
                    <a:pt x="489" y="509"/>
                  </a:lnTo>
                  <a:lnTo>
                    <a:pt x="501" y="507"/>
                  </a:lnTo>
                  <a:lnTo>
                    <a:pt x="505" y="503"/>
                  </a:lnTo>
                  <a:lnTo>
                    <a:pt x="507" y="501"/>
                  </a:lnTo>
                  <a:lnTo>
                    <a:pt x="518" y="497"/>
                  </a:lnTo>
                  <a:lnTo>
                    <a:pt x="529" y="495"/>
                  </a:lnTo>
                  <a:lnTo>
                    <a:pt x="542" y="491"/>
                  </a:lnTo>
                  <a:lnTo>
                    <a:pt x="552" y="490"/>
                  </a:lnTo>
                  <a:lnTo>
                    <a:pt x="557" y="489"/>
                  </a:lnTo>
                  <a:lnTo>
                    <a:pt x="561" y="488"/>
                  </a:lnTo>
                  <a:lnTo>
                    <a:pt x="567" y="486"/>
                  </a:lnTo>
                  <a:lnTo>
                    <a:pt x="571" y="484"/>
                  </a:lnTo>
                  <a:lnTo>
                    <a:pt x="573" y="477"/>
                  </a:lnTo>
                  <a:lnTo>
                    <a:pt x="577" y="470"/>
                  </a:lnTo>
                  <a:lnTo>
                    <a:pt x="578" y="463"/>
                  </a:lnTo>
                  <a:lnTo>
                    <a:pt x="578" y="459"/>
                  </a:lnTo>
                  <a:lnTo>
                    <a:pt x="573" y="454"/>
                  </a:lnTo>
                  <a:lnTo>
                    <a:pt x="570" y="451"/>
                  </a:lnTo>
                  <a:lnTo>
                    <a:pt x="566" y="440"/>
                  </a:lnTo>
                  <a:lnTo>
                    <a:pt x="564" y="428"/>
                  </a:lnTo>
                  <a:lnTo>
                    <a:pt x="563" y="421"/>
                  </a:lnTo>
                  <a:lnTo>
                    <a:pt x="563" y="416"/>
                  </a:lnTo>
                  <a:lnTo>
                    <a:pt x="564" y="411"/>
                  </a:lnTo>
                  <a:lnTo>
                    <a:pt x="566" y="405"/>
                  </a:lnTo>
                  <a:lnTo>
                    <a:pt x="568" y="401"/>
                  </a:lnTo>
                  <a:lnTo>
                    <a:pt x="569" y="396"/>
                  </a:lnTo>
                  <a:lnTo>
                    <a:pt x="569" y="392"/>
                  </a:lnTo>
                  <a:lnTo>
                    <a:pt x="569" y="388"/>
                  </a:lnTo>
                  <a:lnTo>
                    <a:pt x="564" y="381"/>
                  </a:lnTo>
                  <a:lnTo>
                    <a:pt x="557" y="376"/>
                  </a:lnTo>
                  <a:lnTo>
                    <a:pt x="557" y="369"/>
                  </a:lnTo>
                  <a:lnTo>
                    <a:pt x="558" y="363"/>
                  </a:lnTo>
                  <a:lnTo>
                    <a:pt x="560" y="360"/>
                  </a:lnTo>
                  <a:lnTo>
                    <a:pt x="563" y="357"/>
                  </a:lnTo>
                  <a:lnTo>
                    <a:pt x="565" y="355"/>
                  </a:lnTo>
                  <a:lnTo>
                    <a:pt x="566" y="351"/>
                  </a:lnTo>
                  <a:lnTo>
                    <a:pt x="568" y="348"/>
                  </a:lnTo>
                  <a:lnTo>
                    <a:pt x="569" y="344"/>
                  </a:lnTo>
                  <a:lnTo>
                    <a:pt x="567" y="339"/>
                  </a:lnTo>
                  <a:lnTo>
                    <a:pt x="565" y="336"/>
                  </a:lnTo>
                  <a:lnTo>
                    <a:pt x="560" y="335"/>
                  </a:lnTo>
                  <a:lnTo>
                    <a:pt x="557" y="333"/>
                  </a:lnTo>
                  <a:lnTo>
                    <a:pt x="553" y="325"/>
                  </a:lnTo>
                  <a:lnTo>
                    <a:pt x="548" y="318"/>
                  </a:lnTo>
                  <a:lnTo>
                    <a:pt x="549" y="315"/>
                  </a:lnTo>
                  <a:lnTo>
                    <a:pt x="550" y="313"/>
                  </a:lnTo>
                  <a:lnTo>
                    <a:pt x="553" y="312"/>
                  </a:lnTo>
                  <a:lnTo>
                    <a:pt x="556" y="310"/>
                  </a:lnTo>
                  <a:lnTo>
                    <a:pt x="558" y="308"/>
                  </a:lnTo>
                  <a:lnTo>
                    <a:pt x="559" y="304"/>
                  </a:lnTo>
                  <a:lnTo>
                    <a:pt x="560" y="300"/>
                  </a:lnTo>
                  <a:lnTo>
                    <a:pt x="559" y="297"/>
                  </a:lnTo>
                  <a:lnTo>
                    <a:pt x="558" y="295"/>
                  </a:lnTo>
                  <a:lnTo>
                    <a:pt x="556" y="292"/>
                  </a:lnTo>
                  <a:lnTo>
                    <a:pt x="552" y="288"/>
                  </a:lnTo>
                  <a:lnTo>
                    <a:pt x="548" y="284"/>
                  </a:lnTo>
                  <a:lnTo>
                    <a:pt x="547" y="279"/>
                  </a:lnTo>
                  <a:lnTo>
                    <a:pt x="547" y="275"/>
                  </a:lnTo>
                  <a:lnTo>
                    <a:pt x="547" y="272"/>
                  </a:lnTo>
                  <a:lnTo>
                    <a:pt x="548" y="268"/>
                  </a:lnTo>
                  <a:lnTo>
                    <a:pt x="550" y="262"/>
                  </a:lnTo>
                  <a:lnTo>
                    <a:pt x="553" y="257"/>
                  </a:lnTo>
                  <a:lnTo>
                    <a:pt x="549" y="253"/>
                  </a:lnTo>
                  <a:lnTo>
                    <a:pt x="547" y="249"/>
                  </a:lnTo>
                  <a:lnTo>
                    <a:pt x="546" y="245"/>
                  </a:lnTo>
                  <a:lnTo>
                    <a:pt x="546" y="243"/>
                  </a:lnTo>
                  <a:lnTo>
                    <a:pt x="546" y="235"/>
                  </a:lnTo>
                  <a:lnTo>
                    <a:pt x="545" y="225"/>
                  </a:lnTo>
                  <a:lnTo>
                    <a:pt x="543" y="219"/>
                  </a:lnTo>
                  <a:lnTo>
                    <a:pt x="542" y="211"/>
                  </a:lnTo>
                  <a:lnTo>
                    <a:pt x="541" y="204"/>
                  </a:lnTo>
                  <a:lnTo>
                    <a:pt x="542" y="196"/>
                  </a:lnTo>
                  <a:lnTo>
                    <a:pt x="543" y="193"/>
                  </a:lnTo>
                  <a:lnTo>
                    <a:pt x="544" y="188"/>
                  </a:lnTo>
                  <a:lnTo>
                    <a:pt x="545" y="183"/>
                  </a:lnTo>
                  <a:lnTo>
                    <a:pt x="545" y="178"/>
                  </a:lnTo>
                  <a:lnTo>
                    <a:pt x="542" y="173"/>
                  </a:lnTo>
                  <a:lnTo>
                    <a:pt x="538" y="168"/>
                  </a:lnTo>
                  <a:lnTo>
                    <a:pt x="536" y="158"/>
                  </a:lnTo>
                  <a:lnTo>
                    <a:pt x="536" y="148"/>
                  </a:lnTo>
                  <a:lnTo>
                    <a:pt x="535" y="138"/>
                  </a:lnTo>
                  <a:lnTo>
                    <a:pt x="534" y="129"/>
                  </a:lnTo>
                  <a:lnTo>
                    <a:pt x="530" y="127"/>
                  </a:lnTo>
                  <a:lnTo>
                    <a:pt x="525" y="126"/>
                  </a:lnTo>
                  <a:lnTo>
                    <a:pt x="524" y="124"/>
                  </a:lnTo>
                  <a:lnTo>
                    <a:pt x="524" y="122"/>
                  </a:lnTo>
                  <a:lnTo>
                    <a:pt x="525" y="121"/>
                  </a:lnTo>
                  <a:lnTo>
                    <a:pt x="525" y="120"/>
                  </a:lnTo>
                  <a:lnTo>
                    <a:pt x="529" y="120"/>
                  </a:lnTo>
                  <a:lnTo>
                    <a:pt x="532" y="120"/>
                  </a:lnTo>
                  <a:lnTo>
                    <a:pt x="533" y="118"/>
                  </a:lnTo>
                  <a:lnTo>
                    <a:pt x="535" y="116"/>
                  </a:lnTo>
                  <a:lnTo>
                    <a:pt x="535" y="109"/>
                  </a:lnTo>
                  <a:lnTo>
                    <a:pt x="535" y="101"/>
                  </a:lnTo>
                  <a:lnTo>
                    <a:pt x="532" y="100"/>
                  </a:lnTo>
                  <a:lnTo>
                    <a:pt x="530" y="99"/>
                  </a:lnTo>
                  <a:lnTo>
                    <a:pt x="529" y="98"/>
                  </a:lnTo>
                  <a:lnTo>
                    <a:pt x="528" y="94"/>
                  </a:lnTo>
                  <a:lnTo>
                    <a:pt x="532" y="88"/>
                  </a:lnTo>
                  <a:lnTo>
                    <a:pt x="532" y="83"/>
                  </a:lnTo>
                  <a:lnTo>
                    <a:pt x="532" y="80"/>
                  </a:lnTo>
                  <a:lnTo>
                    <a:pt x="533" y="73"/>
                  </a:lnTo>
                  <a:lnTo>
                    <a:pt x="538" y="59"/>
                  </a:lnTo>
                  <a:lnTo>
                    <a:pt x="545" y="46"/>
                  </a:lnTo>
                  <a:lnTo>
                    <a:pt x="545" y="36"/>
                  </a:lnTo>
                  <a:lnTo>
                    <a:pt x="545" y="27"/>
                  </a:lnTo>
                  <a:lnTo>
                    <a:pt x="547" y="19"/>
                  </a:lnTo>
                  <a:lnTo>
                    <a:pt x="550" y="12"/>
                  </a:lnTo>
                  <a:lnTo>
                    <a:pt x="555" y="6"/>
                  </a:lnTo>
                  <a:lnTo>
                    <a:pt x="559" y="0"/>
                  </a:lnTo>
                  <a:close/>
                  <a:moveTo>
                    <a:pt x="550" y="83"/>
                  </a:moveTo>
                  <a:lnTo>
                    <a:pt x="547" y="88"/>
                  </a:lnTo>
                  <a:lnTo>
                    <a:pt x="543" y="92"/>
                  </a:lnTo>
                  <a:lnTo>
                    <a:pt x="543" y="101"/>
                  </a:lnTo>
                  <a:lnTo>
                    <a:pt x="544" y="109"/>
                  </a:lnTo>
                  <a:lnTo>
                    <a:pt x="546" y="110"/>
                  </a:lnTo>
                  <a:lnTo>
                    <a:pt x="548" y="111"/>
                  </a:lnTo>
                  <a:lnTo>
                    <a:pt x="554" y="110"/>
                  </a:lnTo>
                  <a:lnTo>
                    <a:pt x="560" y="108"/>
                  </a:lnTo>
                  <a:lnTo>
                    <a:pt x="565" y="105"/>
                  </a:lnTo>
                  <a:lnTo>
                    <a:pt x="569" y="102"/>
                  </a:lnTo>
                  <a:lnTo>
                    <a:pt x="569" y="98"/>
                  </a:lnTo>
                  <a:lnTo>
                    <a:pt x="569" y="92"/>
                  </a:lnTo>
                  <a:lnTo>
                    <a:pt x="568" y="88"/>
                  </a:lnTo>
                  <a:lnTo>
                    <a:pt x="566" y="86"/>
                  </a:lnTo>
                  <a:lnTo>
                    <a:pt x="559" y="83"/>
                  </a:lnTo>
                  <a:lnTo>
                    <a:pt x="550" y="83"/>
                  </a:lnTo>
                  <a:close/>
                  <a:moveTo>
                    <a:pt x="576" y="111"/>
                  </a:moveTo>
                  <a:lnTo>
                    <a:pt x="575" y="113"/>
                  </a:lnTo>
                  <a:lnTo>
                    <a:pt x="573" y="115"/>
                  </a:lnTo>
                  <a:lnTo>
                    <a:pt x="575" y="115"/>
                  </a:lnTo>
                  <a:lnTo>
                    <a:pt x="575" y="116"/>
                  </a:lnTo>
                  <a:lnTo>
                    <a:pt x="578" y="115"/>
                  </a:lnTo>
                  <a:lnTo>
                    <a:pt x="580" y="115"/>
                  </a:lnTo>
                  <a:lnTo>
                    <a:pt x="580" y="113"/>
                  </a:lnTo>
                  <a:lnTo>
                    <a:pt x="580" y="112"/>
                  </a:lnTo>
                  <a:lnTo>
                    <a:pt x="579" y="112"/>
                  </a:lnTo>
                  <a:lnTo>
                    <a:pt x="577" y="112"/>
                  </a:lnTo>
                  <a:lnTo>
                    <a:pt x="576" y="111"/>
                  </a:lnTo>
                  <a:close/>
                  <a:moveTo>
                    <a:pt x="1055" y="335"/>
                  </a:moveTo>
                  <a:lnTo>
                    <a:pt x="1057" y="335"/>
                  </a:lnTo>
                  <a:lnTo>
                    <a:pt x="1059" y="336"/>
                  </a:lnTo>
                  <a:lnTo>
                    <a:pt x="1060" y="337"/>
                  </a:lnTo>
                  <a:lnTo>
                    <a:pt x="1060" y="343"/>
                  </a:lnTo>
                  <a:lnTo>
                    <a:pt x="1060" y="347"/>
                  </a:lnTo>
                  <a:lnTo>
                    <a:pt x="1059" y="349"/>
                  </a:lnTo>
                  <a:lnTo>
                    <a:pt x="1058" y="349"/>
                  </a:lnTo>
                  <a:lnTo>
                    <a:pt x="1056" y="349"/>
                  </a:lnTo>
                  <a:lnTo>
                    <a:pt x="1055" y="348"/>
                  </a:lnTo>
                  <a:lnTo>
                    <a:pt x="1053" y="345"/>
                  </a:lnTo>
                  <a:lnTo>
                    <a:pt x="1049" y="343"/>
                  </a:lnTo>
                  <a:lnTo>
                    <a:pt x="1050" y="342"/>
                  </a:lnTo>
                  <a:lnTo>
                    <a:pt x="1050" y="341"/>
                  </a:lnTo>
                  <a:lnTo>
                    <a:pt x="1053" y="338"/>
                  </a:lnTo>
                  <a:lnTo>
                    <a:pt x="1055" y="335"/>
                  </a:lnTo>
                  <a:close/>
                  <a:moveTo>
                    <a:pt x="999" y="344"/>
                  </a:moveTo>
                  <a:lnTo>
                    <a:pt x="1002" y="344"/>
                  </a:lnTo>
                  <a:lnTo>
                    <a:pt x="1005" y="345"/>
                  </a:lnTo>
                  <a:lnTo>
                    <a:pt x="1006" y="346"/>
                  </a:lnTo>
                  <a:lnTo>
                    <a:pt x="1005" y="349"/>
                  </a:lnTo>
                  <a:lnTo>
                    <a:pt x="1003" y="353"/>
                  </a:lnTo>
                  <a:lnTo>
                    <a:pt x="999" y="353"/>
                  </a:lnTo>
                  <a:lnTo>
                    <a:pt x="996" y="354"/>
                  </a:lnTo>
                  <a:lnTo>
                    <a:pt x="996" y="353"/>
                  </a:lnTo>
                  <a:lnTo>
                    <a:pt x="995" y="351"/>
                  </a:lnTo>
                  <a:lnTo>
                    <a:pt x="995" y="350"/>
                  </a:lnTo>
                  <a:lnTo>
                    <a:pt x="995" y="349"/>
                  </a:lnTo>
                  <a:lnTo>
                    <a:pt x="997" y="346"/>
                  </a:lnTo>
                  <a:lnTo>
                    <a:pt x="999" y="344"/>
                  </a:lnTo>
                  <a:close/>
                  <a:moveTo>
                    <a:pt x="1076" y="355"/>
                  </a:moveTo>
                  <a:lnTo>
                    <a:pt x="1078" y="355"/>
                  </a:lnTo>
                  <a:lnTo>
                    <a:pt x="1080" y="355"/>
                  </a:lnTo>
                  <a:lnTo>
                    <a:pt x="1089" y="366"/>
                  </a:lnTo>
                  <a:lnTo>
                    <a:pt x="1098" y="376"/>
                  </a:lnTo>
                  <a:lnTo>
                    <a:pt x="1103" y="388"/>
                  </a:lnTo>
                  <a:lnTo>
                    <a:pt x="1108" y="400"/>
                  </a:lnTo>
                  <a:lnTo>
                    <a:pt x="1115" y="403"/>
                  </a:lnTo>
                  <a:lnTo>
                    <a:pt x="1122" y="405"/>
                  </a:lnTo>
                  <a:lnTo>
                    <a:pt x="1124" y="411"/>
                  </a:lnTo>
                  <a:lnTo>
                    <a:pt x="1124" y="415"/>
                  </a:lnTo>
                  <a:lnTo>
                    <a:pt x="1123" y="420"/>
                  </a:lnTo>
                  <a:lnTo>
                    <a:pt x="1122" y="425"/>
                  </a:lnTo>
                  <a:lnTo>
                    <a:pt x="1119" y="435"/>
                  </a:lnTo>
                  <a:lnTo>
                    <a:pt x="1119" y="442"/>
                  </a:lnTo>
                  <a:lnTo>
                    <a:pt x="1122" y="449"/>
                  </a:lnTo>
                  <a:lnTo>
                    <a:pt x="1123" y="456"/>
                  </a:lnTo>
                  <a:lnTo>
                    <a:pt x="1123" y="458"/>
                  </a:lnTo>
                  <a:lnTo>
                    <a:pt x="1123" y="459"/>
                  </a:lnTo>
                  <a:lnTo>
                    <a:pt x="1117" y="465"/>
                  </a:lnTo>
                  <a:lnTo>
                    <a:pt x="1111" y="471"/>
                  </a:lnTo>
                  <a:lnTo>
                    <a:pt x="1113" y="475"/>
                  </a:lnTo>
                  <a:lnTo>
                    <a:pt x="1116" y="481"/>
                  </a:lnTo>
                  <a:lnTo>
                    <a:pt x="1117" y="484"/>
                  </a:lnTo>
                  <a:lnTo>
                    <a:pt x="1117" y="487"/>
                  </a:lnTo>
                  <a:lnTo>
                    <a:pt x="1117" y="490"/>
                  </a:lnTo>
                  <a:lnTo>
                    <a:pt x="1116" y="495"/>
                  </a:lnTo>
                  <a:lnTo>
                    <a:pt x="1112" y="502"/>
                  </a:lnTo>
                  <a:lnTo>
                    <a:pt x="1105" y="510"/>
                  </a:lnTo>
                  <a:lnTo>
                    <a:pt x="1099" y="526"/>
                  </a:lnTo>
                  <a:lnTo>
                    <a:pt x="1092" y="543"/>
                  </a:lnTo>
                  <a:lnTo>
                    <a:pt x="1082" y="544"/>
                  </a:lnTo>
                  <a:lnTo>
                    <a:pt x="1073" y="546"/>
                  </a:lnTo>
                  <a:lnTo>
                    <a:pt x="1073" y="553"/>
                  </a:lnTo>
                  <a:lnTo>
                    <a:pt x="1073" y="559"/>
                  </a:lnTo>
                  <a:lnTo>
                    <a:pt x="1053" y="583"/>
                  </a:lnTo>
                  <a:lnTo>
                    <a:pt x="1041" y="586"/>
                  </a:lnTo>
                  <a:lnTo>
                    <a:pt x="1031" y="590"/>
                  </a:lnTo>
                  <a:lnTo>
                    <a:pt x="1031" y="595"/>
                  </a:lnTo>
                  <a:lnTo>
                    <a:pt x="1032" y="602"/>
                  </a:lnTo>
                  <a:lnTo>
                    <a:pt x="1030" y="602"/>
                  </a:lnTo>
                  <a:lnTo>
                    <a:pt x="1029" y="602"/>
                  </a:lnTo>
                  <a:lnTo>
                    <a:pt x="1024" y="600"/>
                  </a:lnTo>
                  <a:lnTo>
                    <a:pt x="1019" y="598"/>
                  </a:lnTo>
                  <a:lnTo>
                    <a:pt x="1013" y="596"/>
                  </a:lnTo>
                  <a:lnTo>
                    <a:pt x="1007" y="598"/>
                  </a:lnTo>
                  <a:lnTo>
                    <a:pt x="1007" y="599"/>
                  </a:lnTo>
                  <a:lnTo>
                    <a:pt x="1007" y="600"/>
                  </a:lnTo>
                  <a:lnTo>
                    <a:pt x="1009" y="605"/>
                  </a:lnTo>
                  <a:lnTo>
                    <a:pt x="1010" y="611"/>
                  </a:lnTo>
                  <a:lnTo>
                    <a:pt x="1011" y="617"/>
                  </a:lnTo>
                  <a:lnTo>
                    <a:pt x="1010" y="624"/>
                  </a:lnTo>
                  <a:lnTo>
                    <a:pt x="1009" y="630"/>
                  </a:lnTo>
                  <a:lnTo>
                    <a:pt x="1007" y="636"/>
                  </a:lnTo>
                  <a:lnTo>
                    <a:pt x="1003" y="641"/>
                  </a:lnTo>
                  <a:lnTo>
                    <a:pt x="1000" y="645"/>
                  </a:lnTo>
                  <a:lnTo>
                    <a:pt x="985" y="650"/>
                  </a:lnTo>
                  <a:lnTo>
                    <a:pt x="972" y="657"/>
                  </a:lnTo>
                  <a:lnTo>
                    <a:pt x="965" y="664"/>
                  </a:lnTo>
                  <a:lnTo>
                    <a:pt x="959" y="672"/>
                  </a:lnTo>
                  <a:lnTo>
                    <a:pt x="953" y="674"/>
                  </a:lnTo>
                  <a:lnTo>
                    <a:pt x="948" y="675"/>
                  </a:lnTo>
                  <a:lnTo>
                    <a:pt x="945" y="683"/>
                  </a:lnTo>
                  <a:lnTo>
                    <a:pt x="942" y="689"/>
                  </a:lnTo>
                  <a:lnTo>
                    <a:pt x="937" y="685"/>
                  </a:lnTo>
                  <a:lnTo>
                    <a:pt x="932" y="680"/>
                  </a:lnTo>
                  <a:lnTo>
                    <a:pt x="928" y="681"/>
                  </a:lnTo>
                  <a:lnTo>
                    <a:pt x="924" y="682"/>
                  </a:lnTo>
                  <a:lnTo>
                    <a:pt x="921" y="696"/>
                  </a:lnTo>
                  <a:lnTo>
                    <a:pt x="918" y="709"/>
                  </a:lnTo>
                  <a:lnTo>
                    <a:pt x="909" y="711"/>
                  </a:lnTo>
                  <a:lnTo>
                    <a:pt x="899" y="714"/>
                  </a:lnTo>
                  <a:lnTo>
                    <a:pt x="894" y="716"/>
                  </a:lnTo>
                  <a:lnTo>
                    <a:pt x="890" y="718"/>
                  </a:lnTo>
                  <a:lnTo>
                    <a:pt x="886" y="720"/>
                  </a:lnTo>
                  <a:lnTo>
                    <a:pt x="884" y="723"/>
                  </a:lnTo>
                  <a:lnTo>
                    <a:pt x="883" y="729"/>
                  </a:lnTo>
                  <a:lnTo>
                    <a:pt x="882" y="734"/>
                  </a:lnTo>
                  <a:lnTo>
                    <a:pt x="880" y="740"/>
                  </a:lnTo>
                  <a:lnTo>
                    <a:pt x="878" y="743"/>
                  </a:lnTo>
                  <a:lnTo>
                    <a:pt x="866" y="743"/>
                  </a:lnTo>
                  <a:lnTo>
                    <a:pt x="855" y="744"/>
                  </a:lnTo>
                  <a:lnTo>
                    <a:pt x="848" y="749"/>
                  </a:lnTo>
                  <a:lnTo>
                    <a:pt x="841" y="755"/>
                  </a:lnTo>
                  <a:lnTo>
                    <a:pt x="843" y="757"/>
                  </a:lnTo>
                  <a:lnTo>
                    <a:pt x="844" y="759"/>
                  </a:lnTo>
                  <a:lnTo>
                    <a:pt x="844" y="761"/>
                  </a:lnTo>
                  <a:lnTo>
                    <a:pt x="841" y="762"/>
                  </a:lnTo>
                  <a:lnTo>
                    <a:pt x="838" y="763"/>
                  </a:lnTo>
                  <a:lnTo>
                    <a:pt x="835" y="762"/>
                  </a:lnTo>
                  <a:lnTo>
                    <a:pt x="832" y="761"/>
                  </a:lnTo>
                  <a:lnTo>
                    <a:pt x="827" y="759"/>
                  </a:lnTo>
                  <a:lnTo>
                    <a:pt x="820" y="768"/>
                  </a:lnTo>
                  <a:lnTo>
                    <a:pt x="813" y="777"/>
                  </a:lnTo>
                  <a:lnTo>
                    <a:pt x="802" y="781"/>
                  </a:lnTo>
                  <a:lnTo>
                    <a:pt x="793" y="786"/>
                  </a:lnTo>
                  <a:lnTo>
                    <a:pt x="785" y="791"/>
                  </a:lnTo>
                  <a:lnTo>
                    <a:pt x="777" y="798"/>
                  </a:lnTo>
                  <a:lnTo>
                    <a:pt x="773" y="796"/>
                  </a:lnTo>
                  <a:lnTo>
                    <a:pt x="770" y="793"/>
                  </a:lnTo>
                  <a:lnTo>
                    <a:pt x="767" y="792"/>
                  </a:lnTo>
                  <a:lnTo>
                    <a:pt x="765" y="793"/>
                  </a:lnTo>
                  <a:lnTo>
                    <a:pt x="764" y="796"/>
                  </a:lnTo>
                  <a:lnTo>
                    <a:pt x="763" y="798"/>
                  </a:lnTo>
                  <a:lnTo>
                    <a:pt x="759" y="803"/>
                  </a:lnTo>
                  <a:lnTo>
                    <a:pt x="757" y="808"/>
                  </a:lnTo>
                  <a:lnTo>
                    <a:pt x="755" y="808"/>
                  </a:lnTo>
                  <a:lnTo>
                    <a:pt x="752" y="808"/>
                  </a:lnTo>
                  <a:lnTo>
                    <a:pt x="751" y="803"/>
                  </a:lnTo>
                  <a:lnTo>
                    <a:pt x="747" y="800"/>
                  </a:lnTo>
                  <a:lnTo>
                    <a:pt x="745" y="800"/>
                  </a:lnTo>
                  <a:lnTo>
                    <a:pt x="742" y="801"/>
                  </a:lnTo>
                  <a:lnTo>
                    <a:pt x="741" y="806"/>
                  </a:lnTo>
                  <a:lnTo>
                    <a:pt x="739" y="813"/>
                  </a:lnTo>
                  <a:lnTo>
                    <a:pt x="735" y="819"/>
                  </a:lnTo>
                  <a:lnTo>
                    <a:pt x="733" y="823"/>
                  </a:lnTo>
                  <a:lnTo>
                    <a:pt x="729" y="823"/>
                  </a:lnTo>
                  <a:lnTo>
                    <a:pt x="724" y="823"/>
                  </a:lnTo>
                  <a:lnTo>
                    <a:pt x="721" y="819"/>
                  </a:lnTo>
                  <a:lnTo>
                    <a:pt x="717" y="815"/>
                  </a:lnTo>
                  <a:lnTo>
                    <a:pt x="716" y="816"/>
                  </a:lnTo>
                  <a:lnTo>
                    <a:pt x="715" y="816"/>
                  </a:lnTo>
                  <a:lnTo>
                    <a:pt x="713" y="821"/>
                  </a:lnTo>
                  <a:lnTo>
                    <a:pt x="711" y="824"/>
                  </a:lnTo>
                  <a:lnTo>
                    <a:pt x="708" y="827"/>
                  </a:lnTo>
                  <a:lnTo>
                    <a:pt x="705" y="829"/>
                  </a:lnTo>
                  <a:lnTo>
                    <a:pt x="698" y="835"/>
                  </a:lnTo>
                  <a:lnTo>
                    <a:pt x="693" y="842"/>
                  </a:lnTo>
                  <a:lnTo>
                    <a:pt x="685" y="850"/>
                  </a:lnTo>
                  <a:lnTo>
                    <a:pt x="678" y="857"/>
                  </a:lnTo>
                  <a:lnTo>
                    <a:pt x="677" y="862"/>
                  </a:lnTo>
                  <a:lnTo>
                    <a:pt x="676" y="867"/>
                  </a:lnTo>
                  <a:lnTo>
                    <a:pt x="669" y="872"/>
                  </a:lnTo>
                  <a:lnTo>
                    <a:pt x="662" y="878"/>
                  </a:lnTo>
                  <a:lnTo>
                    <a:pt x="660" y="885"/>
                  </a:lnTo>
                  <a:lnTo>
                    <a:pt x="657" y="892"/>
                  </a:lnTo>
                  <a:lnTo>
                    <a:pt x="646" y="899"/>
                  </a:lnTo>
                  <a:lnTo>
                    <a:pt x="636" y="906"/>
                  </a:lnTo>
                  <a:lnTo>
                    <a:pt x="635" y="912"/>
                  </a:lnTo>
                  <a:lnTo>
                    <a:pt x="635" y="916"/>
                  </a:lnTo>
                  <a:lnTo>
                    <a:pt x="630" y="920"/>
                  </a:lnTo>
                  <a:lnTo>
                    <a:pt x="626" y="925"/>
                  </a:lnTo>
                  <a:lnTo>
                    <a:pt x="624" y="930"/>
                  </a:lnTo>
                  <a:lnTo>
                    <a:pt x="624" y="934"/>
                  </a:lnTo>
                  <a:lnTo>
                    <a:pt x="624" y="937"/>
                  </a:lnTo>
                  <a:lnTo>
                    <a:pt x="623" y="939"/>
                  </a:lnTo>
                  <a:lnTo>
                    <a:pt x="622" y="941"/>
                  </a:lnTo>
                  <a:lnTo>
                    <a:pt x="619" y="942"/>
                  </a:lnTo>
                  <a:lnTo>
                    <a:pt x="612" y="945"/>
                  </a:lnTo>
                  <a:lnTo>
                    <a:pt x="605" y="950"/>
                  </a:lnTo>
                  <a:lnTo>
                    <a:pt x="603" y="956"/>
                  </a:lnTo>
                  <a:lnTo>
                    <a:pt x="601" y="962"/>
                  </a:lnTo>
                  <a:lnTo>
                    <a:pt x="599" y="966"/>
                  </a:lnTo>
                  <a:lnTo>
                    <a:pt x="595" y="971"/>
                  </a:lnTo>
                  <a:lnTo>
                    <a:pt x="590" y="977"/>
                  </a:lnTo>
                  <a:lnTo>
                    <a:pt x="582" y="986"/>
                  </a:lnTo>
                  <a:lnTo>
                    <a:pt x="580" y="992"/>
                  </a:lnTo>
                  <a:lnTo>
                    <a:pt x="579" y="1000"/>
                  </a:lnTo>
                  <a:lnTo>
                    <a:pt x="571" y="1007"/>
                  </a:lnTo>
                  <a:lnTo>
                    <a:pt x="565" y="1014"/>
                  </a:lnTo>
                  <a:lnTo>
                    <a:pt x="559" y="1029"/>
                  </a:lnTo>
                  <a:lnTo>
                    <a:pt x="554" y="1043"/>
                  </a:lnTo>
                  <a:lnTo>
                    <a:pt x="546" y="1055"/>
                  </a:lnTo>
                  <a:lnTo>
                    <a:pt x="538" y="1067"/>
                  </a:lnTo>
                  <a:lnTo>
                    <a:pt x="531" y="1079"/>
                  </a:lnTo>
                  <a:lnTo>
                    <a:pt x="522" y="1091"/>
                  </a:lnTo>
                  <a:lnTo>
                    <a:pt x="513" y="1099"/>
                  </a:lnTo>
                  <a:lnTo>
                    <a:pt x="503" y="1106"/>
                  </a:lnTo>
                  <a:lnTo>
                    <a:pt x="500" y="1111"/>
                  </a:lnTo>
                  <a:lnTo>
                    <a:pt x="498" y="1114"/>
                  </a:lnTo>
                  <a:lnTo>
                    <a:pt x="495" y="1118"/>
                  </a:lnTo>
                  <a:lnTo>
                    <a:pt x="491" y="1122"/>
                  </a:lnTo>
                  <a:lnTo>
                    <a:pt x="475" y="1126"/>
                  </a:lnTo>
                  <a:lnTo>
                    <a:pt x="461" y="1129"/>
                  </a:lnTo>
                  <a:lnTo>
                    <a:pt x="457" y="1131"/>
                  </a:lnTo>
                  <a:lnTo>
                    <a:pt x="454" y="1136"/>
                  </a:lnTo>
                  <a:lnTo>
                    <a:pt x="453" y="1140"/>
                  </a:lnTo>
                  <a:lnTo>
                    <a:pt x="451" y="1145"/>
                  </a:lnTo>
                  <a:lnTo>
                    <a:pt x="448" y="1154"/>
                  </a:lnTo>
                  <a:lnTo>
                    <a:pt x="443" y="1163"/>
                  </a:lnTo>
                  <a:lnTo>
                    <a:pt x="438" y="1166"/>
                  </a:lnTo>
                  <a:lnTo>
                    <a:pt x="432" y="1171"/>
                  </a:lnTo>
                  <a:lnTo>
                    <a:pt x="430" y="1178"/>
                  </a:lnTo>
                  <a:lnTo>
                    <a:pt x="427" y="1186"/>
                  </a:lnTo>
                  <a:lnTo>
                    <a:pt x="420" y="1192"/>
                  </a:lnTo>
                  <a:lnTo>
                    <a:pt x="414" y="1198"/>
                  </a:lnTo>
                  <a:lnTo>
                    <a:pt x="408" y="1213"/>
                  </a:lnTo>
                  <a:lnTo>
                    <a:pt x="403" y="1229"/>
                  </a:lnTo>
                  <a:lnTo>
                    <a:pt x="396" y="1235"/>
                  </a:lnTo>
                  <a:lnTo>
                    <a:pt x="390" y="1241"/>
                  </a:lnTo>
                  <a:lnTo>
                    <a:pt x="386" y="1247"/>
                  </a:lnTo>
                  <a:lnTo>
                    <a:pt x="384" y="1252"/>
                  </a:lnTo>
                  <a:lnTo>
                    <a:pt x="381" y="1256"/>
                  </a:lnTo>
                  <a:lnTo>
                    <a:pt x="377" y="1260"/>
                  </a:lnTo>
                  <a:lnTo>
                    <a:pt x="367" y="1269"/>
                  </a:lnTo>
                  <a:lnTo>
                    <a:pt x="359" y="1278"/>
                  </a:lnTo>
                  <a:lnTo>
                    <a:pt x="354" y="1289"/>
                  </a:lnTo>
                  <a:lnTo>
                    <a:pt x="349" y="1301"/>
                  </a:lnTo>
                  <a:lnTo>
                    <a:pt x="344" y="1313"/>
                  </a:lnTo>
                  <a:lnTo>
                    <a:pt x="338" y="1324"/>
                  </a:lnTo>
                  <a:lnTo>
                    <a:pt x="332" y="1328"/>
                  </a:lnTo>
                  <a:lnTo>
                    <a:pt x="324" y="1333"/>
                  </a:lnTo>
                  <a:lnTo>
                    <a:pt x="316" y="1346"/>
                  </a:lnTo>
                  <a:lnTo>
                    <a:pt x="309" y="1359"/>
                  </a:lnTo>
                  <a:lnTo>
                    <a:pt x="304" y="1361"/>
                  </a:lnTo>
                  <a:lnTo>
                    <a:pt x="301" y="1363"/>
                  </a:lnTo>
                  <a:lnTo>
                    <a:pt x="294" y="1373"/>
                  </a:lnTo>
                  <a:lnTo>
                    <a:pt x="288" y="1384"/>
                  </a:lnTo>
                  <a:lnTo>
                    <a:pt x="285" y="1385"/>
                  </a:lnTo>
                  <a:lnTo>
                    <a:pt x="280" y="1384"/>
                  </a:lnTo>
                  <a:lnTo>
                    <a:pt x="273" y="1374"/>
                  </a:lnTo>
                  <a:lnTo>
                    <a:pt x="265" y="1364"/>
                  </a:lnTo>
                  <a:lnTo>
                    <a:pt x="258" y="1364"/>
                  </a:lnTo>
                  <a:lnTo>
                    <a:pt x="252" y="1363"/>
                  </a:lnTo>
                  <a:lnTo>
                    <a:pt x="232" y="1344"/>
                  </a:lnTo>
                  <a:lnTo>
                    <a:pt x="232" y="1337"/>
                  </a:lnTo>
                  <a:lnTo>
                    <a:pt x="232" y="1330"/>
                  </a:lnTo>
                  <a:lnTo>
                    <a:pt x="229" y="1326"/>
                  </a:lnTo>
                  <a:lnTo>
                    <a:pt x="226" y="1322"/>
                  </a:lnTo>
                  <a:lnTo>
                    <a:pt x="227" y="1315"/>
                  </a:lnTo>
                  <a:lnTo>
                    <a:pt x="229" y="1309"/>
                  </a:lnTo>
                  <a:lnTo>
                    <a:pt x="227" y="1301"/>
                  </a:lnTo>
                  <a:lnTo>
                    <a:pt x="222" y="1294"/>
                  </a:lnTo>
                  <a:lnTo>
                    <a:pt x="218" y="1289"/>
                  </a:lnTo>
                  <a:lnTo>
                    <a:pt x="214" y="1285"/>
                  </a:lnTo>
                  <a:lnTo>
                    <a:pt x="214" y="1277"/>
                  </a:lnTo>
                  <a:lnTo>
                    <a:pt x="215" y="1269"/>
                  </a:lnTo>
                  <a:lnTo>
                    <a:pt x="216" y="1262"/>
                  </a:lnTo>
                  <a:lnTo>
                    <a:pt x="218" y="1255"/>
                  </a:lnTo>
                  <a:lnTo>
                    <a:pt x="223" y="1242"/>
                  </a:lnTo>
                  <a:lnTo>
                    <a:pt x="229" y="1232"/>
                  </a:lnTo>
                  <a:lnTo>
                    <a:pt x="238" y="1223"/>
                  </a:lnTo>
                  <a:lnTo>
                    <a:pt x="246" y="1215"/>
                  </a:lnTo>
                  <a:lnTo>
                    <a:pt x="247" y="1204"/>
                  </a:lnTo>
                  <a:lnTo>
                    <a:pt x="249" y="1192"/>
                  </a:lnTo>
                  <a:lnTo>
                    <a:pt x="256" y="1192"/>
                  </a:lnTo>
                  <a:lnTo>
                    <a:pt x="263" y="1192"/>
                  </a:lnTo>
                  <a:lnTo>
                    <a:pt x="269" y="1188"/>
                  </a:lnTo>
                  <a:lnTo>
                    <a:pt x="275" y="1185"/>
                  </a:lnTo>
                  <a:lnTo>
                    <a:pt x="282" y="1187"/>
                  </a:lnTo>
                  <a:lnTo>
                    <a:pt x="291" y="1187"/>
                  </a:lnTo>
                  <a:lnTo>
                    <a:pt x="297" y="1184"/>
                  </a:lnTo>
                  <a:lnTo>
                    <a:pt x="300" y="1181"/>
                  </a:lnTo>
                  <a:lnTo>
                    <a:pt x="303" y="1176"/>
                  </a:lnTo>
                  <a:lnTo>
                    <a:pt x="307" y="1172"/>
                  </a:lnTo>
                  <a:lnTo>
                    <a:pt x="311" y="1161"/>
                  </a:lnTo>
                  <a:lnTo>
                    <a:pt x="314" y="1148"/>
                  </a:lnTo>
                  <a:lnTo>
                    <a:pt x="314" y="1139"/>
                  </a:lnTo>
                  <a:lnTo>
                    <a:pt x="314" y="1129"/>
                  </a:lnTo>
                  <a:lnTo>
                    <a:pt x="319" y="1119"/>
                  </a:lnTo>
                  <a:lnTo>
                    <a:pt x="323" y="1112"/>
                  </a:lnTo>
                  <a:lnTo>
                    <a:pt x="329" y="1104"/>
                  </a:lnTo>
                  <a:lnTo>
                    <a:pt x="335" y="1096"/>
                  </a:lnTo>
                  <a:lnTo>
                    <a:pt x="337" y="1097"/>
                  </a:lnTo>
                  <a:lnTo>
                    <a:pt x="339" y="1099"/>
                  </a:lnTo>
                  <a:lnTo>
                    <a:pt x="337" y="1105"/>
                  </a:lnTo>
                  <a:lnTo>
                    <a:pt x="334" y="1112"/>
                  </a:lnTo>
                  <a:lnTo>
                    <a:pt x="333" y="1114"/>
                  </a:lnTo>
                  <a:lnTo>
                    <a:pt x="332" y="1117"/>
                  </a:lnTo>
                  <a:lnTo>
                    <a:pt x="331" y="1120"/>
                  </a:lnTo>
                  <a:lnTo>
                    <a:pt x="332" y="1125"/>
                  </a:lnTo>
                  <a:lnTo>
                    <a:pt x="334" y="1124"/>
                  </a:lnTo>
                  <a:lnTo>
                    <a:pt x="335" y="1124"/>
                  </a:lnTo>
                  <a:lnTo>
                    <a:pt x="339" y="1120"/>
                  </a:lnTo>
                  <a:lnTo>
                    <a:pt x="342" y="1116"/>
                  </a:lnTo>
                  <a:lnTo>
                    <a:pt x="345" y="1111"/>
                  </a:lnTo>
                  <a:lnTo>
                    <a:pt x="347" y="1106"/>
                  </a:lnTo>
                  <a:lnTo>
                    <a:pt x="352" y="1104"/>
                  </a:lnTo>
                  <a:lnTo>
                    <a:pt x="358" y="1104"/>
                  </a:lnTo>
                  <a:lnTo>
                    <a:pt x="358" y="1105"/>
                  </a:lnTo>
                  <a:lnTo>
                    <a:pt x="358" y="1106"/>
                  </a:lnTo>
                  <a:lnTo>
                    <a:pt x="358" y="1111"/>
                  </a:lnTo>
                  <a:lnTo>
                    <a:pt x="358" y="1116"/>
                  </a:lnTo>
                  <a:lnTo>
                    <a:pt x="359" y="1116"/>
                  </a:lnTo>
                  <a:lnTo>
                    <a:pt x="360" y="1116"/>
                  </a:lnTo>
                  <a:lnTo>
                    <a:pt x="361" y="1115"/>
                  </a:lnTo>
                  <a:lnTo>
                    <a:pt x="362" y="1114"/>
                  </a:lnTo>
                  <a:lnTo>
                    <a:pt x="364" y="1104"/>
                  </a:lnTo>
                  <a:lnTo>
                    <a:pt x="367" y="1095"/>
                  </a:lnTo>
                  <a:lnTo>
                    <a:pt x="369" y="1088"/>
                  </a:lnTo>
                  <a:lnTo>
                    <a:pt x="372" y="1080"/>
                  </a:lnTo>
                  <a:lnTo>
                    <a:pt x="377" y="1073"/>
                  </a:lnTo>
                  <a:lnTo>
                    <a:pt x="381" y="1067"/>
                  </a:lnTo>
                  <a:lnTo>
                    <a:pt x="386" y="1061"/>
                  </a:lnTo>
                  <a:lnTo>
                    <a:pt x="392" y="1057"/>
                  </a:lnTo>
                  <a:lnTo>
                    <a:pt x="401" y="1052"/>
                  </a:lnTo>
                  <a:lnTo>
                    <a:pt x="407" y="1045"/>
                  </a:lnTo>
                  <a:lnTo>
                    <a:pt x="410" y="1038"/>
                  </a:lnTo>
                  <a:lnTo>
                    <a:pt x="414" y="1032"/>
                  </a:lnTo>
                  <a:lnTo>
                    <a:pt x="419" y="1029"/>
                  </a:lnTo>
                  <a:lnTo>
                    <a:pt x="426" y="1024"/>
                  </a:lnTo>
                  <a:lnTo>
                    <a:pt x="429" y="1019"/>
                  </a:lnTo>
                  <a:lnTo>
                    <a:pt x="432" y="1014"/>
                  </a:lnTo>
                  <a:lnTo>
                    <a:pt x="442" y="1009"/>
                  </a:lnTo>
                  <a:lnTo>
                    <a:pt x="450" y="1002"/>
                  </a:lnTo>
                  <a:lnTo>
                    <a:pt x="452" y="997"/>
                  </a:lnTo>
                  <a:lnTo>
                    <a:pt x="453" y="992"/>
                  </a:lnTo>
                  <a:lnTo>
                    <a:pt x="460" y="988"/>
                  </a:lnTo>
                  <a:lnTo>
                    <a:pt x="465" y="983"/>
                  </a:lnTo>
                  <a:lnTo>
                    <a:pt x="467" y="977"/>
                  </a:lnTo>
                  <a:lnTo>
                    <a:pt x="468" y="971"/>
                  </a:lnTo>
                  <a:lnTo>
                    <a:pt x="476" y="963"/>
                  </a:lnTo>
                  <a:lnTo>
                    <a:pt x="486" y="957"/>
                  </a:lnTo>
                  <a:lnTo>
                    <a:pt x="498" y="944"/>
                  </a:lnTo>
                  <a:lnTo>
                    <a:pt x="511" y="930"/>
                  </a:lnTo>
                  <a:lnTo>
                    <a:pt x="511" y="927"/>
                  </a:lnTo>
                  <a:lnTo>
                    <a:pt x="510" y="924"/>
                  </a:lnTo>
                  <a:lnTo>
                    <a:pt x="509" y="922"/>
                  </a:lnTo>
                  <a:lnTo>
                    <a:pt x="508" y="922"/>
                  </a:lnTo>
                  <a:lnTo>
                    <a:pt x="506" y="922"/>
                  </a:lnTo>
                  <a:lnTo>
                    <a:pt x="502" y="922"/>
                  </a:lnTo>
                  <a:lnTo>
                    <a:pt x="498" y="924"/>
                  </a:lnTo>
                  <a:lnTo>
                    <a:pt x="495" y="926"/>
                  </a:lnTo>
                  <a:lnTo>
                    <a:pt x="487" y="931"/>
                  </a:lnTo>
                  <a:lnTo>
                    <a:pt x="478" y="938"/>
                  </a:lnTo>
                  <a:lnTo>
                    <a:pt x="463" y="951"/>
                  </a:lnTo>
                  <a:lnTo>
                    <a:pt x="452" y="960"/>
                  </a:lnTo>
                  <a:lnTo>
                    <a:pt x="451" y="960"/>
                  </a:lnTo>
                  <a:lnTo>
                    <a:pt x="450" y="960"/>
                  </a:lnTo>
                  <a:lnTo>
                    <a:pt x="450" y="957"/>
                  </a:lnTo>
                  <a:lnTo>
                    <a:pt x="450" y="955"/>
                  </a:lnTo>
                  <a:lnTo>
                    <a:pt x="459" y="944"/>
                  </a:lnTo>
                  <a:lnTo>
                    <a:pt x="467" y="934"/>
                  </a:lnTo>
                  <a:lnTo>
                    <a:pt x="477" y="925"/>
                  </a:lnTo>
                  <a:lnTo>
                    <a:pt x="486" y="915"/>
                  </a:lnTo>
                  <a:lnTo>
                    <a:pt x="486" y="912"/>
                  </a:lnTo>
                  <a:lnTo>
                    <a:pt x="486" y="908"/>
                  </a:lnTo>
                  <a:lnTo>
                    <a:pt x="485" y="907"/>
                  </a:lnTo>
                  <a:lnTo>
                    <a:pt x="484" y="907"/>
                  </a:lnTo>
                  <a:lnTo>
                    <a:pt x="480" y="907"/>
                  </a:lnTo>
                  <a:lnTo>
                    <a:pt x="478" y="907"/>
                  </a:lnTo>
                  <a:lnTo>
                    <a:pt x="465" y="916"/>
                  </a:lnTo>
                  <a:lnTo>
                    <a:pt x="452" y="924"/>
                  </a:lnTo>
                  <a:lnTo>
                    <a:pt x="444" y="922"/>
                  </a:lnTo>
                  <a:lnTo>
                    <a:pt x="438" y="921"/>
                  </a:lnTo>
                  <a:lnTo>
                    <a:pt x="431" y="924"/>
                  </a:lnTo>
                  <a:lnTo>
                    <a:pt x="424" y="925"/>
                  </a:lnTo>
                  <a:lnTo>
                    <a:pt x="416" y="927"/>
                  </a:lnTo>
                  <a:lnTo>
                    <a:pt x="409" y="927"/>
                  </a:lnTo>
                  <a:lnTo>
                    <a:pt x="405" y="924"/>
                  </a:lnTo>
                  <a:lnTo>
                    <a:pt x="402" y="921"/>
                  </a:lnTo>
                  <a:lnTo>
                    <a:pt x="395" y="921"/>
                  </a:lnTo>
                  <a:lnTo>
                    <a:pt x="384" y="922"/>
                  </a:lnTo>
                  <a:lnTo>
                    <a:pt x="373" y="924"/>
                  </a:lnTo>
                  <a:lnTo>
                    <a:pt x="367" y="925"/>
                  </a:lnTo>
                  <a:lnTo>
                    <a:pt x="367" y="926"/>
                  </a:lnTo>
                  <a:lnTo>
                    <a:pt x="366" y="926"/>
                  </a:lnTo>
                  <a:lnTo>
                    <a:pt x="361" y="930"/>
                  </a:lnTo>
                  <a:lnTo>
                    <a:pt x="358" y="936"/>
                  </a:lnTo>
                  <a:lnTo>
                    <a:pt x="349" y="938"/>
                  </a:lnTo>
                  <a:lnTo>
                    <a:pt x="340" y="940"/>
                  </a:lnTo>
                  <a:lnTo>
                    <a:pt x="339" y="945"/>
                  </a:lnTo>
                  <a:lnTo>
                    <a:pt x="337" y="949"/>
                  </a:lnTo>
                  <a:lnTo>
                    <a:pt x="334" y="952"/>
                  </a:lnTo>
                  <a:lnTo>
                    <a:pt x="332" y="955"/>
                  </a:lnTo>
                  <a:lnTo>
                    <a:pt x="324" y="957"/>
                  </a:lnTo>
                  <a:lnTo>
                    <a:pt x="315" y="960"/>
                  </a:lnTo>
                  <a:lnTo>
                    <a:pt x="296" y="960"/>
                  </a:lnTo>
                  <a:lnTo>
                    <a:pt x="275" y="962"/>
                  </a:lnTo>
                  <a:lnTo>
                    <a:pt x="262" y="966"/>
                  </a:lnTo>
                  <a:lnTo>
                    <a:pt x="247" y="971"/>
                  </a:lnTo>
                  <a:lnTo>
                    <a:pt x="241" y="971"/>
                  </a:lnTo>
                  <a:lnTo>
                    <a:pt x="234" y="971"/>
                  </a:lnTo>
                  <a:lnTo>
                    <a:pt x="230" y="975"/>
                  </a:lnTo>
                  <a:lnTo>
                    <a:pt x="227" y="979"/>
                  </a:lnTo>
                  <a:lnTo>
                    <a:pt x="217" y="980"/>
                  </a:lnTo>
                  <a:lnTo>
                    <a:pt x="208" y="982"/>
                  </a:lnTo>
                  <a:lnTo>
                    <a:pt x="198" y="983"/>
                  </a:lnTo>
                  <a:lnTo>
                    <a:pt x="189" y="984"/>
                  </a:lnTo>
                  <a:lnTo>
                    <a:pt x="180" y="988"/>
                  </a:lnTo>
                  <a:lnTo>
                    <a:pt x="171" y="992"/>
                  </a:lnTo>
                  <a:lnTo>
                    <a:pt x="164" y="992"/>
                  </a:lnTo>
                  <a:lnTo>
                    <a:pt x="159" y="994"/>
                  </a:lnTo>
                  <a:lnTo>
                    <a:pt x="147" y="1000"/>
                  </a:lnTo>
                  <a:lnTo>
                    <a:pt x="134" y="1008"/>
                  </a:lnTo>
                  <a:lnTo>
                    <a:pt x="122" y="1010"/>
                  </a:lnTo>
                  <a:lnTo>
                    <a:pt x="108" y="1012"/>
                  </a:lnTo>
                  <a:lnTo>
                    <a:pt x="95" y="1013"/>
                  </a:lnTo>
                  <a:lnTo>
                    <a:pt x="81" y="1013"/>
                  </a:lnTo>
                  <a:lnTo>
                    <a:pt x="67" y="1012"/>
                  </a:lnTo>
                  <a:lnTo>
                    <a:pt x="53" y="1011"/>
                  </a:lnTo>
                  <a:lnTo>
                    <a:pt x="40" y="1008"/>
                  </a:lnTo>
                  <a:lnTo>
                    <a:pt x="29" y="1004"/>
                  </a:lnTo>
                  <a:lnTo>
                    <a:pt x="23" y="1000"/>
                  </a:lnTo>
                  <a:lnTo>
                    <a:pt x="18" y="996"/>
                  </a:lnTo>
                  <a:lnTo>
                    <a:pt x="8" y="992"/>
                  </a:lnTo>
                  <a:lnTo>
                    <a:pt x="0" y="988"/>
                  </a:lnTo>
                  <a:lnTo>
                    <a:pt x="0" y="987"/>
                  </a:lnTo>
                  <a:lnTo>
                    <a:pt x="1" y="986"/>
                  </a:lnTo>
                  <a:lnTo>
                    <a:pt x="7" y="985"/>
                  </a:lnTo>
                  <a:lnTo>
                    <a:pt x="11" y="984"/>
                  </a:lnTo>
                  <a:lnTo>
                    <a:pt x="14" y="982"/>
                  </a:lnTo>
                  <a:lnTo>
                    <a:pt x="18" y="980"/>
                  </a:lnTo>
                  <a:lnTo>
                    <a:pt x="23" y="976"/>
                  </a:lnTo>
                  <a:lnTo>
                    <a:pt x="30" y="971"/>
                  </a:lnTo>
                  <a:lnTo>
                    <a:pt x="45" y="966"/>
                  </a:lnTo>
                  <a:lnTo>
                    <a:pt x="59" y="961"/>
                  </a:lnTo>
                  <a:lnTo>
                    <a:pt x="68" y="959"/>
                  </a:lnTo>
                  <a:lnTo>
                    <a:pt x="77" y="957"/>
                  </a:lnTo>
                  <a:lnTo>
                    <a:pt x="85" y="956"/>
                  </a:lnTo>
                  <a:lnTo>
                    <a:pt x="93" y="954"/>
                  </a:lnTo>
                  <a:lnTo>
                    <a:pt x="101" y="954"/>
                  </a:lnTo>
                  <a:lnTo>
                    <a:pt x="108" y="954"/>
                  </a:lnTo>
                  <a:lnTo>
                    <a:pt x="112" y="952"/>
                  </a:lnTo>
                  <a:lnTo>
                    <a:pt x="115" y="949"/>
                  </a:lnTo>
                  <a:lnTo>
                    <a:pt x="122" y="949"/>
                  </a:lnTo>
                  <a:lnTo>
                    <a:pt x="128" y="949"/>
                  </a:lnTo>
                  <a:lnTo>
                    <a:pt x="139" y="945"/>
                  </a:lnTo>
                  <a:lnTo>
                    <a:pt x="152" y="943"/>
                  </a:lnTo>
                  <a:lnTo>
                    <a:pt x="164" y="940"/>
                  </a:lnTo>
                  <a:lnTo>
                    <a:pt x="177" y="937"/>
                  </a:lnTo>
                  <a:lnTo>
                    <a:pt x="192" y="929"/>
                  </a:lnTo>
                  <a:lnTo>
                    <a:pt x="206" y="921"/>
                  </a:lnTo>
                  <a:lnTo>
                    <a:pt x="228" y="914"/>
                  </a:lnTo>
                  <a:lnTo>
                    <a:pt x="246" y="907"/>
                  </a:lnTo>
                  <a:lnTo>
                    <a:pt x="266" y="901"/>
                  </a:lnTo>
                  <a:lnTo>
                    <a:pt x="288" y="893"/>
                  </a:lnTo>
                  <a:lnTo>
                    <a:pt x="302" y="885"/>
                  </a:lnTo>
                  <a:lnTo>
                    <a:pt x="315" y="875"/>
                  </a:lnTo>
                  <a:lnTo>
                    <a:pt x="322" y="875"/>
                  </a:lnTo>
                  <a:lnTo>
                    <a:pt x="327" y="875"/>
                  </a:lnTo>
                  <a:lnTo>
                    <a:pt x="339" y="870"/>
                  </a:lnTo>
                  <a:lnTo>
                    <a:pt x="350" y="866"/>
                  </a:lnTo>
                  <a:lnTo>
                    <a:pt x="356" y="866"/>
                  </a:lnTo>
                  <a:lnTo>
                    <a:pt x="360" y="866"/>
                  </a:lnTo>
                  <a:lnTo>
                    <a:pt x="366" y="861"/>
                  </a:lnTo>
                  <a:lnTo>
                    <a:pt x="371" y="857"/>
                  </a:lnTo>
                  <a:lnTo>
                    <a:pt x="377" y="857"/>
                  </a:lnTo>
                  <a:lnTo>
                    <a:pt x="383" y="858"/>
                  </a:lnTo>
                  <a:lnTo>
                    <a:pt x="394" y="852"/>
                  </a:lnTo>
                  <a:lnTo>
                    <a:pt x="404" y="847"/>
                  </a:lnTo>
                  <a:lnTo>
                    <a:pt x="412" y="847"/>
                  </a:lnTo>
                  <a:lnTo>
                    <a:pt x="419" y="847"/>
                  </a:lnTo>
                  <a:lnTo>
                    <a:pt x="428" y="842"/>
                  </a:lnTo>
                  <a:lnTo>
                    <a:pt x="437" y="835"/>
                  </a:lnTo>
                  <a:lnTo>
                    <a:pt x="450" y="831"/>
                  </a:lnTo>
                  <a:lnTo>
                    <a:pt x="461" y="826"/>
                  </a:lnTo>
                  <a:lnTo>
                    <a:pt x="468" y="826"/>
                  </a:lnTo>
                  <a:lnTo>
                    <a:pt x="475" y="826"/>
                  </a:lnTo>
                  <a:lnTo>
                    <a:pt x="488" y="819"/>
                  </a:lnTo>
                  <a:lnTo>
                    <a:pt x="501" y="811"/>
                  </a:lnTo>
                  <a:lnTo>
                    <a:pt x="513" y="808"/>
                  </a:lnTo>
                  <a:lnTo>
                    <a:pt x="523" y="808"/>
                  </a:lnTo>
                  <a:lnTo>
                    <a:pt x="534" y="806"/>
                  </a:lnTo>
                  <a:lnTo>
                    <a:pt x="545" y="804"/>
                  </a:lnTo>
                  <a:lnTo>
                    <a:pt x="550" y="802"/>
                  </a:lnTo>
                  <a:lnTo>
                    <a:pt x="554" y="801"/>
                  </a:lnTo>
                  <a:lnTo>
                    <a:pt x="557" y="798"/>
                  </a:lnTo>
                  <a:lnTo>
                    <a:pt x="559" y="796"/>
                  </a:lnTo>
                  <a:lnTo>
                    <a:pt x="565" y="791"/>
                  </a:lnTo>
                  <a:lnTo>
                    <a:pt x="570" y="787"/>
                  </a:lnTo>
                  <a:lnTo>
                    <a:pt x="579" y="787"/>
                  </a:lnTo>
                  <a:lnTo>
                    <a:pt x="589" y="786"/>
                  </a:lnTo>
                  <a:lnTo>
                    <a:pt x="599" y="779"/>
                  </a:lnTo>
                  <a:lnTo>
                    <a:pt x="607" y="773"/>
                  </a:lnTo>
                  <a:lnTo>
                    <a:pt x="618" y="768"/>
                  </a:lnTo>
                  <a:lnTo>
                    <a:pt x="628" y="766"/>
                  </a:lnTo>
                  <a:lnTo>
                    <a:pt x="638" y="763"/>
                  </a:lnTo>
                  <a:lnTo>
                    <a:pt x="648" y="757"/>
                  </a:lnTo>
                  <a:lnTo>
                    <a:pt x="651" y="756"/>
                  </a:lnTo>
                  <a:lnTo>
                    <a:pt x="652" y="754"/>
                  </a:lnTo>
                  <a:lnTo>
                    <a:pt x="653" y="752"/>
                  </a:lnTo>
                  <a:lnTo>
                    <a:pt x="653" y="751"/>
                  </a:lnTo>
                  <a:lnTo>
                    <a:pt x="654" y="745"/>
                  </a:lnTo>
                  <a:lnTo>
                    <a:pt x="656" y="739"/>
                  </a:lnTo>
                  <a:lnTo>
                    <a:pt x="658" y="734"/>
                  </a:lnTo>
                  <a:lnTo>
                    <a:pt x="660" y="730"/>
                  </a:lnTo>
                  <a:lnTo>
                    <a:pt x="663" y="727"/>
                  </a:lnTo>
                  <a:lnTo>
                    <a:pt x="666" y="722"/>
                  </a:lnTo>
                  <a:lnTo>
                    <a:pt x="673" y="716"/>
                  </a:lnTo>
                  <a:lnTo>
                    <a:pt x="680" y="708"/>
                  </a:lnTo>
                  <a:lnTo>
                    <a:pt x="680" y="705"/>
                  </a:lnTo>
                  <a:lnTo>
                    <a:pt x="680" y="703"/>
                  </a:lnTo>
                  <a:lnTo>
                    <a:pt x="684" y="700"/>
                  </a:lnTo>
                  <a:lnTo>
                    <a:pt x="688" y="699"/>
                  </a:lnTo>
                  <a:lnTo>
                    <a:pt x="694" y="691"/>
                  </a:lnTo>
                  <a:lnTo>
                    <a:pt x="699" y="682"/>
                  </a:lnTo>
                  <a:lnTo>
                    <a:pt x="708" y="675"/>
                  </a:lnTo>
                  <a:lnTo>
                    <a:pt x="718" y="669"/>
                  </a:lnTo>
                  <a:lnTo>
                    <a:pt x="719" y="669"/>
                  </a:lnTo>
                  <a:lnTo>
                    <a:pt x="721" y="661"/>
                  </a:lnTo>
                  <a:lnTo>
                    <a:pt x="723" y="654"/>
                  </a:lnTo>
                  <a:lnTo>
                    <a:pt x="731" y="649"/>
                  </a:lnTo>
                  <a:lnTo>
                    <a:pt x="738" y="644"/>
                  </a:lnTo>
                  <a:lnTo>
                    <a:pt x="738" y="638"/>
                  </a:lnTo>
                  <a:lnTo>
                    <a:pt x="739" y="631"/>
                  </a:lnTo>
                  <a:lnTo>
                    <a:pt x="742" y="628"/>
                  </a:lnTo>
                  <a:lnTo>
                    <a:pt x="746" y="625"/>
                  </a:lnTo>
                  <a:lnTo>
                    <a:pt x="750" y="616"/>
                  </a:lnTo>
                  <a:lnTo>
                    <a:pt x="753" y="607"/>
                  </a:lnTo>
                  <a:lnTo>
                    <a:pt x="762" y="602"/>
                  </a:lnTo>
                  <a:lnTo>
                    <a:pt x="771" y="598"/>
                  </a:lnTo>
                  <a:lnTo>
                    <a:pt x="771" y="599"/>
                  </a:lnTo>
                  <a:lnTo>
                    <a:pt x="771" y="600"/>
                  </a:lnTo>
                  <a:lnTo>
                    <a:pt x="774" y="605"/>
                  </a:lnTo>
                  <a:lnTo>
                    <a:pt x="777" y="610"/>
                  </a:lnTo>
                  <a:lnTo>
                    <a:pt x="774" y="614"/>
                  </a:lnTo>
                  <a:lnTo>
                    <a:pt x="771" y="618"/>
                  </a:lnTo>
                  <a:lnTo>
                    <a:pt x="770" y="623"/>
                  </a:lnTo>
                  <a:lnTo>
                    <a:pt x="769" y="628"/>
                  </a:lnTo>
                  <a:lnTo>
                    <a:pt x="770" y="628"/>
                  </a:lnTo>
                  <a:lnTo>
                    <a:pt x="775" y="628"/>
                  </a:lnTo>
                  <a:lnTo>
                    <a:pt x="779" y="628"/>
                  </a:lnTo>
                  <a:lnTo>
                    <a:pt x="782" y="626"/>
                  </a:lnTo>
                  <a:lnTo>
                    <a:pt x="787" y="624"/>
                  </a:lnTo>
                  <a:lnTo>
                    <a:pt x="789" y="619"/>
                  </a:lnTo>
                  <a:lnTo>
                    <a:pt x="792" y="616"/>
                  </a:lnTo>
                  <a:lnTo>
                    <a:pt x="797" y="609"/>
                  </a:lnTo>
                  <a:lnTo>
                    <a:pt x="803" y="602"/>
                  </a:lnTo>
                  <a:lnTo>
                    <a:pt x="802" y="600"/>
                  </a:lnTo>
                  <a:lnTo>
                    <a:pt x="802" y="598"/>
                  </a:lnTo>
                  <a:lnTo>
                    <a:pt x="798" y="596"/>
                  </a:lnTo>
                  <a:lnTo>
                    <a:pt x="794" y="593"/>
                  </a:lnTo>
                  <a:lnTo>
                    <a:pt x="793" y="590"/>
                  </a:lnTo>
                  <a:lnTo>
                    <a:pt x="796" y="587"/>
                  </a:lnTo>
                  <a:lnTo>
                    <a:pt x="811" y="583"/>
                  </a:lnTo>
                  <a:lnTo>
                    <a:pt x="823" y="581"/>
                  </a:lnTo>
                  <a:lnTo>
                    <a:pt x="824" y="582"/>
                  </a:lnTo>
                  <a:lnTo>
                    <a:pt x="824" y="583"/>
                  </a:lnTo>
                  <a:lnTo>
                    <a:pt x="824" y="591"/>
                  </a:lnTo>
                  <a:lnTo>
                    <a:pt x="824" y="598"/>
                  </a:lnTo>
                  <a:lnTo>
                    <a:pt x="808" y="614"/>
                  </a:lnTo>
                  <a:lnTo>
                    <a:pt x="792" y="630"/>
                  </a:lnTo>
                  <a:lnTo>
                    <a:pt x="792" y="631"/>
                  </a:lnTo>
                  <a:lnTo>
                    <a:pt x="792" y="633"/>
                  </a:lnTo>
                  <a:lnTo>
                    <a:pt x="808" y="644"/>
                  </a:lnTo>
                  <a:lnTo>
                    <a:pt x="812" y="638"/>
                  </a:lnTo>
                  <a:lnTo>
                    <a:pt x="814" y="631"/>
                  </a:lnTo>
                  <a:lnTo>
                    <a:pt x="815" y="629"/>
                  </a:lnTo>
                  <a:lnTo>
                    <a:pt x="819" y="627"/>
                  </a:lnTo>
                  <a:lnTo>
                    <a:pt x="822" y="627"/>
                  </a:lnTo>
                  <a:lnTo>
                    <a:pt x="826" y="627"/>
                  </a:lnTo>
                  <a:lnTo>
                    <a:pt x="828" y="633"/>
                  </a:lnTo>
                  <a:lnTo>
                    <a:pt x="828" y="637"/>
                  </a:lnTo>
                  <a:lnTo>
                    <a:pt x="827" y="642"/>
                  </a:lnTo>
                  <a:lnTo>
                    <a:pt x="825" y="648"/>
                  </a:lnTo>
                  <a:lnTo>
                    <a:pt x="827" y="654"/>
                  </a:lnTo>
                  <a:lnTo>
                    <a:pt x="828" y="661"/>
                  </a:lnTo>
                  <a:lnTo>
                    <a:pt x="828" y="665"/>
                  </a:lnTo>
                  <a:lnTo>
                    <a:pt x="826" y="669"/>
                  </a:lnTo>
                  <a:lnTo>
                    <a:pt x="824" y="672"/>
                  </a:lnTo>
                  <a:lnTo>
                    <a:pt x="821" y="675"/>
                  </a:lnTo>
                  <a:lnTo>
                    <a:pt x="815" y="679"/>
                  </a:lnTo>
                  <a:lnTo>
                    <a:pt x="810" y="682"/>
                  </a:lnTo>
                  <a:lnTo>
                    <a:pt x="810" y="686"/>
                  </a:lnTo>
                  <a:lnTo>
                    <a:pt x="811" y="689"/>
                  </a:lnTo>
                  <a:lnTo>
                    <a:pt x="813" y="691"/>
                  </a:lnTo>
                  <a:lnTo>
                    <a:pt x="815" y="691"/>
                  </a:lnTo>
                  <a:lnTo>
                    <a:pt x="820" y="688"/>
                  </a:lnTo>
                  <a:lnTo>
                    <a:pt x="823" y="686"/>
                  </a:lnTo>
                  <a:lnTo>
                    <a:pt x="825" y="682"/>
                  </a:lnTo>
                  <a:lnTo>
                    <a:pt x="826" y="676"/>
                  </a:lnTo>
                  <a:lnTo>
                    <a:pt x="839" y="672"/>
                  </a:lnTo>
                  <a:lnTo>
                    <a:pt x="851" y="666"/>
                  </a:lnTo>
                  <a:lnTo>
                    <a:pt x="855" y="661"/>
                  </a:lnTo>
                  <a:lnTo>
                    <a:pt x="857" y="657"/>
                  </a:lnTo>
                  <a:lnTo>
                    <a:pt x="868" y="652"/>
                  </a:lnTo>
                  <a:lnTo>
                    <a:pt x="879" y="647"/>
                  </a:lnTo>
                  <a:lnTo>
                    <a:pt x="883" y="641"/>
                  </a:lnTo>
                  <a:lnTo>
                    <a:pt x="887" y="636"/>
                  </a:lnTo>
                  <a:lnTo>
                    <a:pt x="891" y="636"/>
                  </a:lnTo>
                  <a:lnTo>
                    <a:pt x="894" y="635"/>
                  </a:lnTo>
                  <a:lnTo>
                    <a:pt x="905" y="627"/>
                  </a:lnTo>
                  <a:lnTo>
                    <a:pt x="915" y="621"/>
                  </a:lnTo>
                  <a:lnTo>
                    <a:pt x="920" y="617"/>
                  </a:lnTo>
                  <a:lnTo>
                    <a:pt x="926" y="614"/>
                  </a:lnTo>
                  <a:lnTo>
                    <a:pt x="932" y="612"/>
                  </a:lnTo>
                  <a:lnTo>
                    <a:pt x="940" y="610"/>
                  </a:lnTo>
                  <a:lnTo>
                    <a:pt x="943" y="604"/>
                  </a:lnTo>
                  <a:lnTo>
                    <a:pt x="947" y="600"/>
                  </a:lnTo>
                  <a:lnTo>
                    <a:pt x="954" y="599"/>
                  </a:lnTo>
                  <a:lnTo>
                    <a:pt x="962" y="598"/>
                  </a:lnTo>
                  <a:lnTo>
                    <a:pt x="970" y="587"/>
                  </a:lnTo>
                  <a:lnTo>
                    <a:pt x="979" y="576"/>
                  </a:lnTo>
                  <a:lnTo>
                    <a:pt x="985" y="571"/>
                  </a:lnTo>
                  <a:lnTo>
                    <a:pt x="990" y="567"/>
                  </a:lnTo>
                  <a:lnTo>
                    <a:pt x="997" y="564"/>
                  </a:lnTo>
                  <a:lnTo>
                    <a:pt x="1005" y="561"/>
                  </a:lnTo>
                  <a:lnTo>
                    <a:pt x="1011" y="561"/>
                  </a:lnTo>
                  <a:lnTo>
                    <a:pt x="1018" y="563"/>
                  </a:lnTo>
                  <a:lnTo>
                    <a:pt x="1020" y="564"/>
                  </a:lnTo>
                  <a:lnTo>
                    <a:pt x="1023" y="564"/>
                  </a:lnTo>
                  <a:lnTo>
                    <a:pt x="1026" y="563"/>
                  </a:lnTo>
                  <a:lnTo>
                    <a:pt x="1030" y="560"/>
                  </a:lnTo>
                  <a:lnTo>
                    <a:pt x="1033" y="557"/>
                  </a:lnTo>
                  <a:lnTo>
                    <a:pt x="1034" y="555"/>
                  </a:lnTo>
                  <a:lnTo>
                    <a:pt x="1034" y="552"/>
                  </a:lnTo>
                  <a:lnTo>
                    <a:pt x="1034" y="548"/>
                  </a:lnTo>
                  <a:lnTo>
                    <a:pt x="1034" y="541"/>
                  </a:lnTo>
                  <a:lnTo>
                    <a:pt x="1034" y="533"/>
                  </a:lnTo>
                  <a:lnTo>
                    <a:pt x="1040" y="526"/>
                  </a:lnTo>
                  <a:lnTo>
                    <a:pt x="1049" y="513"/>
                  </a:lnTo>
                  <a:lnTo>
                    <a:pt x="1059" y="501"/>
                  </a:lnTo>
                  <a:lnTo>
                    <a:pt x="1065" y="495"/>
                  </a:lnTo>
                  <a:lnTo>
                    <a:pt x="1070" y="493"/>
                  </a:lnTo>
                  <a:lnTo>
                    <a:pt x="1076" y="490"/>
                  </a:lnTo>
                  <a:lnTo>
                    <a:pt x="1078" y="484"/>
                  </a:lnTo>
                  <a:lnTo>
                    <a:pt x="1080" y="476"/>
                  </a:lnTo>
                  <a:lnTo>
                    <a:pt x="1087" y="466"/>
                  </a:lnTo>
                  <a:lnTo>
                    <a:pt x="1095" y="454"/>
                  </a:lnTo>
                  <a:lnTo>
                    <a:pt x="1099" y="447"/>
                  </a:lnTo>
                  <a:lnTo>
                    <a:pt x="1101" y="439"/>
                  </a:lnTo>
                  <a:lnTo>
                    <a:pt x="1101" y="436"/>
                  </a:lnTo>
                  <a:lnTo>
                    <a:pt x="1102" y="431"/>
                  </a:lnTo>
                  <a:lnTo>
                    <a:pt x="1101" y="427"/>
                  </a:lnTo>
                  <a:lnTo>
                    <a:pt x="1100" y="424"/>
                  </a:lnTo>
                  <a:lnTo>
                    <a:pt x="1098" y="421"/>
                  </a:lnTo>
                  <a:lnTo>
                    <a:pt x="1095" y="418"/>
                  </a:lnTo>
                  <a:lnTo>
                    <a:pt x="1088" y="419"/>
                  </a:lnTo>
                  <a:lnTo>
                    <a:pt x="1080" y="420"/>
                  </a:lnTo>
                  <a:lnTo>
                    <a:pt x="1075" y="423"/>
                  </a:lnTo>
                  <a:lnTo>
                    <a:pt x="1068" y="426"/>
                  </a:lnTo>
                  <a:lnTo>
                    <a:pt x="1062" y="428"/>
                  </a:lnTo>
                  <a:lnTo>
                    <a:pt x="1056" y="431"/>
                  </a:lnTo>
                  <a:lnTo>
                    <a:pt x="1050" y="432"/>
                  </a:lnTo>
                  <a:lnTo>
                    <a:pt x="1045" y="432"/>
                  </a:lnTo>
                  <a:lnTo>
                    <a:pt x="1045" y="431"/>
                  </a:lnTo>
                  <a:lnTo>
                    <a:pt x="1046" y="429"/>
                  </a:lnTo>
                  <a:lnTo>
                    <a:pt x="1049" y="428"/>
                  </a:lnTo>
                  <a:lnTo>
                    <a:pt x="1053" y="426"/>
                  </a:lnTo>
                  <a:lnTo>
                    <a:pt x="1055" y="424"/>
                  </a:lnTo>
                  <a:lnTo>
                    <a:pt x="1057" y="421"/>
                  </a:lnTo>
                  <a:lnTo>
                    <a:pt x="1061" y="416"/>
                  </a:lnTo>
                  <a:lnTo>
                    <a:pt x="1066" y="412"/>
                  </a:lnTo>
                  <a:lnTo>
                    <a:pt x="1076" y="408"/>
                  </a:lnTo>
                  <a:lnTo>
                    <a:pt x="1084" y="405"/>
                  </a:lnTo>
                  <a:lnTo>
                    <a:pt x="1085" y="402"/>
                  </a:lnTo>
                  <a:lnTo>
                    <a:pt x="1084" y="398"/>
                  </a:lnTo>
                  <a:lnTo>
                    <a:pt x="1082" y="395"/>
                  </a:lnTo>
                  <a:lnTo>
                    <a:pt x="1081" y="394"/>
                  </a:lnTo>
                  <a:lnTo>
                    <a:pt x="1073" y="396"/>
                  </a:lnTo>
                  <a:lnTo>
                    <a:pt x="1064" y="400"/>
                  </a:lnTo>
                  <a:lnTo>
                    <a:pt x="1053" y="402"/>
                  </a:lnTo>
                  <a:lnTo>
                    <a:pt x="1045" y="402"/>
                  </a:lnTo>
                  <a:lnTo>
                    <a:pt x="1038" y="391"/>
                  </a:lnTo>
                  <a:lnTo>
                    <a:pt x="1030" y="381"/>
                  </a:lnTo>
                  <a:lnTo>
                    <a:pt x="1032" y="378"/>
                  </a:lnTo>
                  <a:lnTo>
                    <a:pt x="1035" y="376"/>
                  </a:lnTo>
                  <a:lnTo>
                    <a:pt x="1037" y="374"/>
                  </a:lnTo>
                  <a:lnTo>
                    <a:pt x="1040" y="374"/>
                  </a:lnTo>
                  <a:lnTo>
                    <a:pt x="1045" y="373"/>
                  </a:lnTo>
                  <a:lnTo>
                    <a:pt x="1049" y="371"/>
                  </a:lnTo>
                  <a:lnTo>
                    <a:pt x="1052" y="365"/>
                  </a:lnTo>
                  <a:lnTo>
                    <a:pt x="1054" y="359"/>
                  </a:lnTo>
                  <a:lnTo>
                    <a:pt x="1059" y="358"/>
                  </a:lnTo>
                  <a:lnTo>
                    <a:pt x="1065" y="358"/>
                  </a:lnTo>
                  <a:lnTo>
                    <a:pt x="1070" y="357"/>
                  </a:lnTo>
                  <a:lnTo>
                    <a:pt x="1076" y="355"/>
                  </a:lnTo>
                  <a:close/>
                  <a:moveTo>
                    <a:pt x="1020" y="362"/>
                  </a:moveTo>
                  <a:lnTo>
                    <a:pt x="1025" y="362"/>
                  </a:lnTo>
                  <a:lnTo>
                    <a:pt x="1032" y="363"/>
                  </a:lnTo>
                  <a:lnTo>
                    <a:pt x="1032" y="365"/>
                  </a:lnTo>
                  <a:lnTo>
                    <a:pt x="1030" y="369"/>
                  </a:lnTo>
                  <a:lnTo>
                    <a:pt x="1027" y="373"/>
                  </a:lnTo>
                  <a:lnTo>
                    <a:pt x="1024" y="374"/>
                  </a:lnTo>
                  <a:lnTo>
                    <a:pt x="1020" y="376"/>
                  </a:lnTo>
                  <a:lnTo>
                    <a:pt x="1017" y="374"/>
                  </a:lnTo>
                  <a:lnTo>
                    <a:pt x="1013" y="373"/>
                  </a:lnTo>
                  <a:lnTo>
                    <a:pt x="1013" y="372"/>
                  </a:lnTo>
                  <a:lnTo>
                    <a:pt x="1013" y="371"/>
                  </a:lnTo>
                  <a:lnTo>
                    <a:pt x="1017" y="367"/>
                  </a:lnTo>
                  <a:lnTo>
                    <a:pt x="1020" y="362"/>
                  </a:lnTo>
                  <a:close/>
                  <a:moveTo>
                    <a:pt x="1067" y="372"/>
                  </a:moveTo>
                  <a:lnTo>
                    <a:pt x="1064" y="374"/>
                  </a:lnTo>
                  <a:lnTo>
                    <a:pt x="1060" y="378"/>
                  </a:lnTo>
                  <a:lnTo>
                    <a:pt x="1061" y="379"/>
                  </a:lnTo>
                  <a:lnTo>
                    <a:pt x="1062" y="380"/>
                  </a:lnTo>
                  <a:lnTo>
                    <a:pt x="1072" y="381"/>
                  </a:lnTo>
                  <a:lnTo>
                    <a:pt x="1082" y="383"/>
                  </a:lnTo>
                  <a:lnTo>
                    <a:pt x="1083" y="382"/>
                  </a:lnTo>
                  <a:lnTo>
                    <a:pt x="1084" y="381"/>
                  </a:lnTo>
                  <a:lnTo>
                    <a:pt x="1084" y="380"/>
                  </a:lnTo>
                  <a:lnTo>
                    <a:pt x="1083" y="379"/>
                  </a:lnTo>
                  <a:lnTo>
                    <a:pt x="1081" y="376"/>
                  </a:lnTo>
                  <a:lnTo>
                    <a:pt x="1078" y="373"/>
                  </a:lnTo>
                  <a:lnTo>
                    <a:pt x="1073" y="372"/>
                  </a:lnTo>
                  <a:lnTo>
                    <a:pt x="1067" y="372"/>
                  </a:lnTo>
                  <a:close/>
                  <a:moveTo>
                    <a:pt x="954" y="376"/>
                  </a:moveTo>
                  <a:lnTo>
                    <a:pt x="956" y="376"/>
                  </a:lnTo>
                  <a:lnTo>
                    <a:pt x="960" y="376"/>
                  </a:lnTo>
                  <a:lnTo>
                    <a:pt x="959" y="379"/>
                  </a:lnTo>
                  <a:lnTo>
                    <a:pt x="957" y="381"/>
                  </a:lnTo>
                  <a:lnTo>
                    <a:pt x="954" y="382"/>
                  </a:lnTo>
                  <a:lnTo>
                    <a:pt x="952" y="383"/>
                  </a:lnTo>
                  <a:lnTo>
                    <a:pt x="951" y="382"/>
                  </a:lnTo>
                  <a:lnTo>
                    <a:pt x="952" y="378"/>
                  </a:lnTo>
                  <a:lnTo>
                    <a:pt x="954" y="376"/>
                  </a:lnTo>
                  <a:close/>
                  <a:moveTo>
                    <a:pt x="1052" y="391"/>
                  </a:moveTo>
                  <a:lnTo>
                    <a:pt x="1049" y="394"/>
                  </a:lnTo>
                  <a:lnTo>
                    <a:pt x="1047" y="396"/>
                  </a:lnTo>
                  <a:lnTo>
                    <a:pt x="1047" y="397"/>
                  </a:lnTo>
                  <a:lnTo>
                    <a:pt x="1047" y="398"/>
                  </a:lnTo>
                  <a:lnTo>
                    <a:pt x="1049" y="397"/>
                  </a:lnTo>
                  <a:lnTo>
                    <a:pt x="1053" y="396"/>
                  </a:lnTo>
                  <a:lnTo>
                    <a:pt x="1053" y="395"/>
                  </a:lnTo>
                  <a:lnTo>
                    <a:pt x="1054" y="394"/>
                  </a:lnTo>
                  <a:lnTo>
                    <a:pt x="1053" y="393"/>
                  </a:lnTo>
                  <a:lnTo>
                    <a:pt x="1052" y="391"/>
                  </a:lnTo>
                  <a:close/>
                  <a:moveTo>
                    <a:pt x="1007" y="396"/>
                  </a:moveTo>
                  <a:lnTo>
                    <a:pt x="1006" y="402"/>
                  </a:lnTo>
                  <a:lnTo>
                    <a:pt x="1003" y="404"/>
                  </a:lnTo>
                  <a:lnTo>
                    <a:pt x="999" y="406"/>
                  </a:lnTo>
                  <a:lnTo>
                    <a:pt x="995" y="408"/>
                  </a:lnTo>
                  <a:lnTo>
                    <a:pt x="992" y="407"/>
                  </a:lnTo>
                  <a:lnTo>
                    <a:pt x="991" y="405"/>
                  </a:lnTo>
                  <a:lnTo>
                    <a:pt x="995" y="403"/>
                  </a:lnTo>
                  <a:lnTo>
                    <a:pt x="998" y="400"/>
                  </a:lnTo>
                  <a:lnTo>
                    <a:pt x="1001" y="397"/>
                  </a:lnTo>
                  <a:lnTo>
                    <a:pt x="1007" y="396"/>
                  </a:lnTo>
                  <a:close/>
                  <a:moveTo>
                    <a:pt x="1459" y="466"/>
                  </a:moveTo>
                  <a:lnTo>
                    <a:pt x="1469" y="466"/>
                  </a:lnTo>
                  <a:lnTo>
                    <a:pt x="1479" y="466"/>
                  </a:lnTo>
                  <a:lnTo>
                    <a:pt x="1485" y="470"/>
                  </a:lnTo>
                  <a:lnTo>
                    <a:pt x="1492" y="476"/>
                  </a:lnTo>
                  <a:lnTo>
                    <a:pt x="1501" y="485"/>
                  </a:lnTo>
                  <a:lnTo>
                    <a:pt x="1509" y="495"/>
                  </a:lnTo>
                  <a:lnTo>
                    <a:pt x="1514" y="506"/>
                  </a:lnTo>
                  <a:lnTo>
                    <a:pt x="1519" y="518"/>
                  </a:lnTo>
                  <a:lnTo>
                    <a:pt x="1521" y="523"/>
                  </a:lnTo>
                  <a:lnTo>
                    <a:pt x="1521" y="530"/>
                  </a:lnTo>
                  <a:lnTo>
                    <a:pt x="1521" y="535"/>
                  </a:lnTo>
                  <a:lnTo>
                    <a:pt x="1519" y="541"/>
                  </a:lnTo>
                  <a:lnTo>
                    <a:pt x="1515" y="544"/>
                  </a:lnTo>
                  <a:lnTo>
                    <a:pt x="1513" y="546"/>
                  </a:lnTo>
                  <a:lnTo>
                    <a:pt x="1513" y="552"/>
                  </a:lnTo>
                  <a:lnTo>
                    <a:pt x="1513" y="556"/>
                  </a:lnTo>
                  <a:lnTo>
                    <a:pt x="1508" y="568"/>
                  </a:lnTo>
                  <a:lnTo>
                    <a:pt x="1503" y="579"/>
                  </a:lnTo>
                  <a:lnTo>
                    <a:pt x="1492" y="592"/>
                  </a:lnTo>
                  <a:lnTo>
                    <a:pt x="1479" y="605"/>
                  </a:lnTo>
                  <a:lnTo>
                    <a:pt x="1476" y="614"/>
                  </a:lnTo>
                  <a:lnTo>
                    <a:pt x="1472" y="623"/>
                  </a:lnTo>
                  <a:lnTo>
                    <a:pt x="1467" y="624"/>
                  </a:lnTo>
                  <a:lnTo>
                    <a:pt x="1464" y="626"/>
                  </a:lnTo>
                  <a:lnTo>
                    <a:pt x="1457" y="635"/>
                  </a:lnTo>
                  <a:lnTo>
                    <a:pt x="1451" y="644"/>
                  </a:lnTo>
                  <a:lnTo>
                    <a:pt x="1434" y="654"/>
                  </a:lnTo>
                  <a:lnTo>
                    <a:pt x="1419" y="666"/>
                  </a:lnTo>
                  <a:lnTo>
                    <a:pt x="1417" y="666"/>
                  </a:lnTo>
                  <a:lnTo>
                    <a:pt x="1415" y="666"/>
                  </a:lnTo>
                  <a:lnTo>
                    <a:pt x="1414" y="662"/>
                  </a:lnTo>
                  <a:lnTo>
                    <a:pt x="1412" y="659"/>
                  </a:lnTo>
                  <a:lnTo>
                    <a:pt x="1408" y="661"/>
                  </a:lnTo>
                  <a:lnTo>
                    <a:pt x="1405" y="663"/>
                  </a:lnTo>
                  <a:lnTo>
                    <a:pt x="1403" y="664"/>
                  </a:lnTo>
                  <a:lnTo>
                    <a:pt x="1401" y="664"/>
                  </a:lnTo>
                  <a:lnTo>
                    <a:pt x="1398" y="664"/>
                  </a:lnTo>
                  <a:lnTo>
                    <a:pt x="1395" y="663"/>
                  </a:lnTo>
                  <a:lnTo>
                    <a:pt x="1392" y="661"/>
                  </a:lnTo>
                  <a:lnTo>
                    <a:pt x="1390" y="659"/>
                  </a:lnTo>
                  <a:lnTo>
                    <a:pt x="1387" y="658"/>
                  </a:lnTo>
                  <a:lnTo>
                    <a:pt x="1385" y="658"/>
                  </a:lnTo>
                  <a:lnTo>
                    <a:pt x="1383" y="658"/>
                  </a:lnTo>
                  <a:lnTo>
                    <a:pt x="1381" y="659"/>
                  </a:lnTo>
                  <a:lnTo>
                    <a:pt x="1374" y="664"/>
                  </a:lnTo>
                  <a:lnTo>
                    <a:pt x="1369" y="671"/>
                  </a:lnTo>
                  <a:lnTo>
                    <a:pt x="1363" y="674"/>
                  </a:lnTo>
                  <a:lnTo>
                    <a:pt x="1357" y="677"/>
                  </a:lnTo>
                  <a:lnTo>
                    <a:pt x="1357" y="679"/>
                  </a:lnTo>
                  <a:lnTo>
                    <a:pt x="1358" y="680"/>
                  </a:lnTo>
                  <a:lnTo>
                    <a:pt x="1362" y="688"/>
                  </a:lnTo>
                  <a:lnTo>
                    <a:pt x="1366" y="697"/>
                  </a:lnTo>
                  <a:lnTo>
                    <a:pt x="1364" y="701"/>
                  </a:lnTo>
                  <a:lnTo>
                    <a:pt x="1362" y="705"/>
                  </a:lnTo>
                  <a:lnTo>
                    <a:pt x="1363" y="711"/>
                  </a:lnTo>
                  <a:lnTo>
                    <a:pt x="1363" y="718"/>
                  </a:lnTo>
                  <a:lnTo>
                    <a:pt x="1359" y="721"/>
                  </a:lnTo>
                  <a:lnTo>
                    <a:pt x="1352" y="723"/>
                  </a:lnTo>
                  <a:lnTo>
                    <a:pt x="1350" y="729"/>
                  </a:lnTo>
                  <a:lnTo>
                    <a:pt x="1349" y="733"/>
                  </a:lnTo>
                  <a:lnTo>
                    <a:pt x="1343" y="740"/>
                  </a:lnTo>
                  <a:lnTo>
                    <a:pt x="1336" y="746"/>
                  </a:lnTo>
                  <a:lnTo>
                    <a:pt x="1333" y="751"/>
                  </a:lnTo>
                  <a:lnTo>
                    <a:pt x="1331" y="754"/>
                  </a:lnTo>
                  <a:lnTo>
                    <a:pt x="1328" y="759"/>
                  </a:lnTo>
                  <a:lnTo>
                    <a:pt x="1327" y="764"/>
                  </a:lnTo>
                  <a:lnTo>
                    <a:pt x="1333" y="769"/>
                  </a:lnTo>
                  <a:lnTo>
                    <a:pt x="1339" y="774"/>
                  </a:lnTo>
                  <a:lnTo>
                    <a:pt x="1345" y="777"/>
                  </a:lnTo>
                  <a:lnTo>
                    <a:pt x="1350" y="779"/>
                  </a:lnTo>
                  <a:lnTo>
                    <a:pt x="1364" y="784"/>
                  </a:lnTo>
                  <a:lnTo>
                    <a:pt x="1381" y="789"/>
                  </a:lnTo>
                  <a:lnTo>
                    <a:pt x="1385" y="793"/>
                  </a:lnTo>
                  <a:lnTo>
                    <a:pt x="1389" y="798"/>
                  </a:lnTo>
                  <a:lnTo>
                    <a:pt x="1401" y="802"/>
                  </a:lnTo>
                  <a:lnTo>
                    <a:pt x="1413" y="808"/>
                  </a:lnTo>
                  <a:lnTo>
                    <a:pt x="1419" y="813"/>
                  </a:lnTo>
                  <a:lnTo>
                    <a:pt x="1426" y="820"/>
                  </a:lnTo>
                  <a:lnTo>
                    <a:pt x="1439" y="828"/>
                  </a:lnTo>
                  <a:lnTo>
                    <a:pt x="1452" y="836"/>
                  </a:lnTo>
                  <a:lnTo>
                    <a:pt x="1466" y="844"/>
                  </a:lnTo>
                  <a:lnTo>
                    <a:pt x="1479" y="851"/>
                  </a:lnTo>
                  <a:lnTo>
                    <a:pt x="1485" y="858"/>
                  </a:lnTo>
                  <a:lnTo>
                    <a:pt x="1489" y="864"/>
                  </a:lnTo>
                  <a:lnTo>
                    <a:pt x="1494" y="866"/>
                  </a:lnTo>
                  <a:lnTo>
                    <a:pt x="1497" y="868"/>
                  </a:lnTo>
                  <a:lnTo>
                    <a:pt x="1503" y="873"/>
                  </a:lnTo>
                  <a:lnTo>
                    <a:pt x="1509" y="880"/>
                  </a:lnTo>
                  <a:lnTo>
                    <a:pt x="1513" y="881"/>
                  </a:lnTo>
                  <a:lnTo>
                    <a:pt x="1518" y="882"/>
                  </a:lnTo>
                  <a:lnTo>
                    <a:pt x="1524" y="891"/>
                  </a:lnTo>
                  <a:lnTo>
                    <a:pt x="1532" y="899"/>
                  </a:lnTo>
                  <a:lnTo>
                    <a:pt x="1536" y="902"/>
                  </a:lnTo>
                  <a:lnTo>
                    <a:pt x="1540" y="904"/>
                  </a:lnTo>
                  <a:lnTo>
                    <a:pt x="1545" y="914"/>
                  </a:lnTo>
                  <a:lnTo>
                    <a:pt x="1548" y="924"/>
                  </a:lnTo>
                  <a:lnTo>
                    <a:pt x="1552" y="934"/>
                  </a:lnTo>
                  <a:lnTo>
                    <a:pt x="1556" y="944"/>
                  </a:lnTo>
                  <a:lnTo>
                    <a:pt x="1561" y="948"/>
                  </a:lnTo>
                  <a:lnTo>
                    <a:pt x="1567" y="952"/>
                  </a:lnTo>
                  <a:lnTo>
                    <a:pt x="1571" y="964"/>
                  </a:lnTo>
                  <a:lnTo>
                    <a:pt x="1573" y="975"/>
                  </a:lnTo>
                  <a:lnTo>
                    <a:pt x="1576" y="987"/>
                  </a:lnTo>
                  <a:lnTo>
                    <a:pt x="1580" y="998"/>
                  </a:lnTo>
                  <a:lnTo>
                    <a:pt x="1585" y="1006"/>
                  </a:lnTo>
                  <a:lnTo>
                    <a:pt x="1592" y="1014"/>
                  </a:lnTo>
                  <a:lnTo>
                    <a:pt x="1595" y="1023"/>
                  </a:lnTo>
                  <a:lnTo>
                    <a:pt x="1597" y="1035"/>
                  </a:lnTo>
                  <a:lnTo>
                    <a:pt x="1599" y="1048"/>
                  </a:lnTo>
                  <a:lnTo>
                    <a:pt x="1600" y="1061"/>
                  </a:lnTo>
                  <a:lnTo>
                    <a:pt x="1600" y="1089"/>
                  </a:lnTo>
                  <a:lnTo>
                    <a:pt x="1599" y="1111"/>
                  </a:lnTo>
                  <a:lnTo>
                    <a:pt x="1601" y="1129"/>
                  </a:lnTo>
                  <a:lnTo>
                    <a:pt x="1602" y="1142"/>
                  </a:lnTo>
                  <a:lnTo>
                    <a:pt x="1597" y="1147"/>
                  </a:lnTo>
                  <a:lnTo>
                    <a:pt x="1594" y="1151"/>
                  </a:lnTo>
                  <a:lnTo>
                    <a:pt x="1593" y="1159"/>
                  </a:lnTo>
                  <a:lnTo>
                    <a:pt x="1592" y="1165"/>
                  </a:lnTo>
                  <a:lnTo>
                    <a:pt x="1587" y="1171"/>
                  </a:lnTo>
                  <a:lnTo>
                    <a:pt x="1580" y="1176"/>
                  </a:lnTo>
                  <a:lnTo>
                    <a:pt x="1580" y="1180"/>
                  </a:lnTo>
                  <a:lnTo>
                    <a:pt x="1580" y="1183"/>
                  </a:lnTo>
                  <a:lnTo>
                    <a:pt x="1573" y="1193"/>
                  </a:lnTo>
                  <a:lnTo>
                    <a:pt x="1565" y="1202"/>
                  </a:lnTo>
                  <a:lnTo>
                    <a:pt x="1560" y="1206"/>
                  </a:lnTo>
                  <a:lnTo>
                    <a:pt x="1557" y="1207"/>
                  </a:lnTo>
                  <a:lnTo>
                    <a:pt x="1554" y="1207"/>
                  </a:lnTo>
                  <a:lnTo>
                    <a:pt x="1549" y="1206"/>
                  </a:lnTo>
                  <a:lnTo>
                    <a:pt x="1542" y="1204"/>
                  </a:lnTo>
                  <a:lnTo>
                    <a:pt x="1533" y="1205"/>
                  </a:lnTo>
                  <a:lnTo>
                    <a:pt x="1525" y="1208"/>
                  </a:lnTo>
                  <a:lnTo>
                    <a:pt x="1514" y="1213"/>
                  </a:lnTo>
                  <a:lnTo>
                    <a:pt x="1504" y="1220"/>
                  </a:lnTo>
                  <a:lnTo>
                    <a:pt x="1497" y="1225"/>
                  </a:lnTo>
                  <a:lnTo>
                    <a:pt x="1488" y="1221"/>
                  </a:lnTo>
                  <a:lnTo>
                    <a:pt x="1479" y="1220"/>
                  </a:lnTo>
                  <a:lnTo>
                    <a:pt x="1472" y="1223"/>
                  </a:lnTo>
                  <a:lnTo>
                    <a:pt x="1464" y="1230"/>
                  </a:lnTo>
                  <a:lnTo>
                    <a:pt x="1459" y="1233"/>
                  </a:lnTo>
                  <a:lnTo>
                    <a:pt x="1454" y="1234"/>
                  </a:lnTo>
                  <a:lnTo>
                    <a:pt x="1450" y="1235"/>
                  </a:lnTo>
                  <a:lnTo>
                    <a:pt x="1444" y="1234"/>
                  </a:lnTo>
                  <a:lnTo>
                    <a:pt x="1438" y="1227"/>
                  </a:lnTo>
                  <a:lnTo>
                    <a:pt x="1432" y="1220"/>
                  </a:lnTo>
                  <a:lnTo>
                    <a:pt x="1428" y="1220"/>
                  </a:lnTo>
                  <a:lnTo>
                    <a:pt x="1424" y="1220"/>
                  </a:lnTo>
                  <a:lnTo>
                    <a:pt x="1420" y="1223"/>
                  </a:lnTo>
                  <a:lnTo>
                    <a:pt x="1417" y="1228"/>
                  </a:lnTo>
                  <a:lnTo>
                    <a:pt x="1415" y="1232"/>
                  </a:lnTo>
                  <a:lnTo>
                    <a:pt x="1413" y="1236"/>
                  </a:lnTo>
                  <a:lnTo>
                    <a:pt x="1407" y="1235"/>
                  </a:lnTo>
                  <a:lnTo>
                    <a:pt x="1403" y="1233"/>
                  </a:lnTo>
                  <a:lnTo>
                    <a:pt x="1401" y="1231"/>
                  </a:lnTo>
                  <a:lnTo>
                    <a:pt x="1398" y="1228"/>
                  </a:lnTo>
                  <a:lnTo>
                    <a:pt x="1395" y="1221"/>
                  </a:lnTo>
                  <a:lnTo>
                    <a:pt x="1390" y="1213"/>
                  </a:lnTo>
                  <a:lnTo>
                    <a:pt x="1382" y="1215"/>
                  </a:lnTo>
                  <a:lnTo>
                    <a:pt x="1373" y="1216"/>
                  </a:lnTo>
                  <a:lnTo>
                    <a:pt x="1369" y="1218"/>
                  </a:lnTo>
                  <a:lnTo>
                    <a:pt x="1366" y="1219"/>
                  </a:lnTo>
                  <a:lnTo>
                    <a:pt x="1363" y="1222"/>
                  </a:lnTo>
                  <a:lnTo>
                    <a:pt x="1362" y="1225"/>
                  </a:lnTo>
                  <a:lnTo>
                    <a:pt x="1364" y="1227"/>
                  </a:lnTo>
                  <a:lnTo>
                    <a:pt x="1367" y="1228"/>
                  </a:lnTo>
                  <a:lnTo>
                    <a:pt x="1376" y="1224"/>
                  </a:lnTo>
                  <a:lnTo>
                    <a:pt x="1386" y="1221"/>
                  </a:lnTo>
                  <a:lnTo>
                    <a:pt x="1387" y="1225"/>
                  </a:lnTo>
                  <a:lnTo>
                    <a:pt x="1390" y="1230"/>
                  </a:lnTo>
                  <a:lnTo>
                    <a:pt x="1387" y="1230"/>
                  </a:lnTo>
                  <a:lnTo>
                    <a:pt x="1386" y="1231"/>
                  </a:lnTo>
                  <a:lnTo>
                    <a:pt x="1382" y="1233"/>
                  </a:lnTo>
                  <a:lnTo>
                    <a:pt x="1379" y="1235"/>
                  </a:lnTo>
                  <a:lnTo>
                    <a:pt x="1375" y="1236"/>
                  </a:lnTo>
                  <a:lnTo>
                    <a:pt x="1372" y="1241"/>
                  </a:lnTo>
                  <a:lnTo>
                    <a:pt x="1368" y="1239"/>
                  </a:lnTo>
                  <a:lnTo>
                    <a:pt x="1362" y="1236"/>
                  </a:lnTo>
                  <a:lnTo>
                    <a:pt x="1360" y="1235"/>
                  </a:lnTo>
                  <a:lnTo>
                    <a:pt x="1357" y="1234"/>
                  </a:lnTo>
                  <a:lnTo>
                    <a:pt x="1354" y="1234"/>
                  </a:lnTo>
                  <a:lnTo>
                    <a:pt x="1349" y="1235"/>
                  </a:lnTo>
                  <a:lnTo>
                    <a:pt x="1343" y="1241"/>
                  </a:lnTo>
                  <a:lnTo>
                    <a:pt x="1338" y="1247"/>
                  </a:lnTo>
                  <a:lnTo>
                    <a:pt x="1331" y="1251"/>
                  </a:lnTo>
                  <a:lnTo>
                    <a:pt x="1324" y="1252"/>
                  </a:lnTo>
                  <a:lnTo>
                    <a:pt x="1317" y="1251"/>
                  </a:lnTo>
                  <a:lnTo>
                    <a:pt x="1310" y="1251"/>
                  </a:lnTo>
                  <a:lnTo>
                    <a:pt x="1301" y="1255"/>
                  </a:lnTo>
                  <a:lnTo>
                    <a:pt x="1294" y="1259"/>
                  </a:lnTo>
                  <a:lnTo>
                    <a:pt x="1279" y="1262"/>
                  </a:lnTo>
                  <a:lnTo>
                    <a:pt x="1266" y="1263"/>
                  </a:lnTo>
                  <a:lnTo>
                    <a:pt x="1261" y="1260"/>
                  </a:lnTo>
                  <a:lnTo>
                    <a:pt x="1254" y="1257"/>
                  </a:lnTo>
                  <a:lnTo>
                    <a:pt x="1251" y="1256"/>
                  </a:lnTo>
                  <a:lnTo>
                    <a:pt x="1246" y="1255"/>
                  </a:lnTo>
                  <a:lnTo>
                    <a:pt x="1243" y="1254"/>
                  </a:lnTo>
                  <a:lnTo>
                    <a:pt x="1240" y="1255"/>
                  </a:lnTo>
                  <a:lnTo>
                    <a:pt x="1235" y="1258"/>
                  </a:lnTo>
                  <a:lnTo>
                    <a:pt x="1230" y="1260"/>
                  </a:lnTo>
                  <a:lnTo>
                    <a:pt x="1222" y="1260"/>
                  </a:lnTo>
                  <a:lnTo>
                    <a:pt x="1211" y="1259"/>
                  </a:lnTo>
                  <a:lnTo>
                    <a:pt x="1200" y="1257"/>
                  </a:lnTo>
                  <a:lnTo>
                    <a:pt x="1194" y="1256"/>
                  </a:lnTo>
                  <a:lnTo>
                    <a:pt x="1187" y="1248"/>
                  </a:lnTo>
                  <a:lnTo>
                    <a:pt x="1181" y="1241"/>
                  </a:lnTo>
                  <a:lnTo>
                    <a:pt x="1176" y="1242"/>
                  </a:lnTo>
                  <a:lnTo>
                    <a:pt x="1172" y="1242"/>
                  </a:lnTo>
                  <a:lnTo>
                    <a:pt x="1168" y="1247"/>
                  </a:lnTo>
                  <a:lnTo>
                    <a:pt x="1163" y="1253"/>
                  </a:lnTo>
                  <a:lnTo>
                    <a:pt x="1158" y="1254"/>
                  </a:lnTo>
                  <a:lnTo>
                    <a:pt x="1153" y="1253"/>
                  </a:lnTo>
                  <a:lnTo>
                    <a:pt x="1149" y="1251"/>
                  </a:lnTo>
                  <a:lnTo>
                    <a:pt x="1145" y="1247"/>
                  </a:lnTo>
                  <a:lnTo>
                    <a:pt x="1137" y="1241"/>
                  </a:lnTo>
                  <a:lnTo>
                    <a:pt x="1131" y="1235"/>
                  </a:lnTo>
                  <a:lnTo>
                    <a:pt x="1131" y="1222"/>
                  </a:lnTo>
                  <a:lnTo>
                    <a:pt x="1131" y="1208"/>
                  </a:lnTo>
                  <a:lnTo>
                    <a:pt x="1131" y="1195"/>
                  </a:lnTo>
                  <a:lnTo>
                    <a:pt x="1131" y="1182"/>
                  </a:lnTo>
                  <a:lnTo>
                    <a:pt x="1133" y="1180"/>
                  </a:lnTo>
                  <a:lnTo>
                    <a:pt x="1136" y="1177"/>
                  </a:lnTo>
                  <a:lnTo>
                    <a:pt x="1137" y="1175"/>
                  </a:lnTo>
                  <a:lnTo>
                    <a:pt x="1137" y="1171"/>
                  </a:lnTo>
                  <a:lnTo>
                    <a:pt x="1135" y="1167"/>
                  </a:lnTo>
                  <a:lnTo>
                    <a:pt x="1131" y="1164"/>
                  </a:lnTo>
                  <a:lnTo>
                    <a:pt x="1130" y="1158"/>
                  </a:lnTo>
                  <a:lnTo>
                    <a:pt x="1130" y="1152"/>
                  </a:lnTo>
                  <a:lnTo>
                    <a:pt x="1129" y="1151"/>
                  </a:lnTo>
                  <a:lnTo>
                    <a:pt x="1127" y="1152"/>
                  </a:lnTo>
                  <a:lnTo>
                    <a:pt x="1126" y="1153"/>
                  </a:lnTo>
                  <a:lnTo>
                    <a:pt x="1124" y="1158"/>
                  </a:lnTo>
                  <a:lnTo>
                    <a:pt x="1122" y="1162"/>
                  </a:lnTo>
                  <a:lnTo>
                    <a:pt x="1123" y="1176"/>
                  </a:lnTo>
                  <a:lnTo>
                    <a:pt x="1123" y="1193"/>
                  </a:lnTo>
                  <a:lnTo>
                    <a:pt x="1122" y="1207"/>
                  </a:lnTo>
                  <a:lnTo>
                    <a:pt x="1119" y="1219"/>
                  </a:lnTo>
                  <a:lnTo>
                    <a:pt x="1119" y="1231"/>
                  </a:lnTo>
                  <a:lnTo>
                    <a:pt x="1119" y="1244"/>
                  </a:lnTo>
                  <a:lnTo>
                    <a:pt x="1116" y="1253"/>
                  </a:lnTo>
                  <a:lnTo>
                    <a:pt x="1112" y="1265"/>
                  </a:lnTo>
                  <a:lnTo>
                    <a:pt x="1110" y="1270"/>
                  </a:lnTo>
                  <a:lnTo>
                    <a:pt x="1107" y="1276"/>
                  </a:lnTo>
                  <a:lnTo>
                    <a:pt x="1107" y="1280"/>
                  </a:lnTo>
                  <a:lnTo>
                    <a:pt x="1107" y="1285"/>
                  </a:lnTo>
                  <a:lnTo>
                    <a:pt x="1110" y="1290"/>
                  </a:lnTo>
                  <a:lnTo>
                    <a:pt x="1111" y="1297"/>
                  </a:lnTo>
                  <a:lnTo>
                    <a:pt x="1110" y="1300"/>
                  </a:lnTo>
                  <a:lnTo>
                    <a:pt x="1107" y="1303"/>
                  </a:lnTo>
                  <a:lnTo>
                    <a:pt x="1107" y="1307"/>
                  </a:lnTo>
                  <a:lnTo>
                    <a:pt x="1107" y="1312"/>
                  </a:lnTo>
                  <a:lnTo>
                    <a:pt x="1114" y="1321"/>
                  </a:lnTo>
                  <a:lnTo>
                    <a:pt x="1119" y="1329"/>
                  </a:lnTo>
                  <a:lnTo>
                    <a:pt x="1120" y="1334"/>
                  </a:lnTo>
                  <a:lnTo>
                    <a:pt x="1120" y="1337"/>
                  </a:lnTo>
                  <a:lnTo>
                    <a:pt x="1119" y="1340"/>
                  </a:lnTo>
                  <a:lnTo>
                    <a:pt x="1117" y="1342"/>
                  </a:lnTo>
                  <a:lnTo>
                    <a:pt x="1114" y="1347"/>
                  </a:lnTo>
                  <a:lnTo>
                    <a:pt x="1111" y="1351"/>
                  </a:lnTo>
                  <a:lnTo>
                    <a:pt x="1111" y="1358"/>
                  </a:lnTo>
                  <a:lnTo>
                    <a:pt x="1111" y="1363"/>
                  </a:lnTo>
                  <a:lnTo>
                    <a:pt x="1108" y="1376"/>
                  </a:lnTo>
                  <a:lnTo>
                    <a:pt x="1108" y="1392"/>
                  </a:lnTo>
                  <a:lnTo>
                    <a:pt x="1108" y="1407"/>
                  </a:lnTo>
                  <a:lnTo>
                    <a:pt x="1107" y="1419"/>
                  </a:lnTo>
                  <a:lnTo>
                    <a:pt x="1104" y="1427"/>
                  </a:lnTo>
                  <a:lnTo>
                    <a:pt x="1101" y="1433"/>
                  </a:lnTo>
                  <a:lnTo>
                    <a:pt x="1102" y="1446"/>
                  </a:lnTo>
                  <a:lnTo>
                    <a:pt x="1104" y="1456"/>
                  </a:lnTo>
                  <a:lnTo>
                    <a:pt x="1103" y="1458"/>
                  </a:lnTo>
                  <a:lnTo>
                    <a:pt x="1101" y="1462"/>
                  </a:lnTo>
                  <a:lnTo>
                    <a:pt x="1101" y="1472"/>
                  </a:lnTo>
                  <a:lnTo>
                    <a:pt x="1101" y="1481"/>
                  </a:lnTo>
                  <a:lnTo>
                    <a:pt x="1101" y="1491"/>
                  </a:lnTo>
                  <a:lnTo>
                    <a:pt x="1101" y="1502"/>
                  </a:lnTo>
                  <a:lnTo>
                    <a:pt x="1099" y="1507"/>
                  </a:lnTo>
                  <a:lnTo>
                    <a:pt x="1095" y="1510"/>
                  </a:lnTo>
                  <a:lnTo>
                    <a:pt x="1094" y="1516"/>
                  </a:lnTo>
                  <a:lnTo>
                    <a:pt x="1094" y="1523"/>
                  </a:lnTo>
                  <a:lnTo>
                    <a:pt x="1094" y="1528"/>
                  </a:lnTo>
                  <a:lnTo>
                    <a:pt x="1096" y="1535"/>
                  </a:lnTo>
                  <a:lnTo>
                    <a:pt x="1098" y="1540"/>
                  </a:lnTo>
                  <a:lnTo>
                    <a:pt x="1099" y="1546"/>
                  </a:lnTo>
                  <a:lnTo>
                    <a:pt x="1099" y="1551"/>
                  </a:lnTo>
                  <a:lnTo>
                    <a:pt x="1099" y="1557"/>
                  </a:lnTo>
                  <a:lnTo>
                    <a:pt x="1099" y="1568"/>
                  </a:lnTo>
                  <a:lnTo>
                    <a:pt x="1099" y="1582"/>
                  </a:lnTo>
                  <a:lnTo>
                    <a:pt x="1096" y="1593"/>
                  </a:lnTo>
                  <a:lnTo>
                    <a:pt x="1094" y="1608"/>
                  </a:lnTo>
                  <a:lnTo>
                    <a:pt x="1093" y="1625"/>
                  </a:lnTo>
                  <a:lnTo>
                    <a:pt x="1093" y="1637"/>
                  </a:lnTo>
                  <a:lnTo>
                    <a:pt x="1095" y="1646"/>
                  </a:lnTo>
                  <a:lnTo>
                    <a:pt x="1096" y="1656"/>
                  </a:lnTo>
                  <a:lnTo>
                    <a:pt x="1098" y="1666"/>
                  </a:lnTo>
                  <a:lnTo>
                    <a:pt x="1098" y="1674"/>
                  </a:lnTo>
                  <a:lnTo>
                    <a:pt x="1094" y="1677"/>
                  </a:lnTo>
                  <a:lnTo>
                    <a:pt x="1092" y="1681"/>
                  </a:lnTo>
                  <a:lnTo>
                    <a:pt x="1093" y="1685"/>
                  </a:lnTo>
                  <a:lnTo>
                    <a:pt x="1094" y="1690"/>
                  </a:lnTo>
                  <a:lnTo>
                    <a:pt x="1096" y="1694"/>
                  </a:lnTo>
                  <a:lnTo>
                    <a:pt x="1100" y="1698"/>
                  </a:lnTo>
                  <a:lnTo>
                    <a:pt x="1104" y="1706"/>
                  </a:lnTo>
                  <a:lnTo>
                    <a:pt x="1107" y="1713"/>
                  </a:lnTo>
                  <a:lnTo>
                    <a:pt x="1107" y="1721"/>
                  </a:lnTo>
                  <a:lnTo>
                    <a:pt x="1105" y="1726"/>
                  </a:lnTo>
                  <a:lnTo>
                    <a:pt x="1106" y="1735"/>
                  </a:lnTo>
                  <a:lnTo>
                    <a:pt x="1107" y="1745"/>
                  </a:lnTo>
                  <a:lnTo>
                    <a:pt x="1105" y="1753"/>
                  </a:lnTo>
                  <a:lnTo>
                    <a:pt x="1102" y="1759"/>
                  </a:lnTo>
                  <a:lnTo>
                    <a:pt x="1100" y="1768"/>
                  </a:lnTo>
                  <a:lnTo>
                    <a:pt x="1099" y="1778"/>
                  </a:lnTo>
                  <a:lnTo>
                    <a:pt x="1101" y="1782"/>
                  </a:lnTo>
                  <a:lnTo>
                    <a:pt x="1104" y="1786"/>
                  </a:lnTo>
                  <a:lnTo>
                    <a:pt x="1101" y="1794"/>
                  </a:lnTo>
                  <a:lnTo>
                    <a:pt x="1095" y="1804"/>
                  </a:lnTo>
                  <a:lnTo>
                    <a:pt x="1093" y="1810"/>
                  </a:lnTo>
                  <a:lnTo>
                    <a:pt x="1091" y="1816"/>
                  </a:lnTo>
                  <a:lnTo>
                    <a:pt x="1091" y="1822"/>
                  </a:lnTo>
                  <a:lnTo>
                    <a:pt x="1093" y="1828"/>
                  </a:lnTo>
                  <a:lnTo>
                    <a:pt x="1094" y="1830"/>
                  </a:lnTo>
                  <a:lnTo>
                    <a:pt x="1096" y="1833"/>
                  </a:lnTo>
                  <a:lnTo>
                    <a:pt x="1104" y="1831"/>
                  </a:lnTo>
                  <a:lnTo>
                    <a:pt x="1110" y="1831"/>
                  </a:lnTo>
                  <a:lnTo>
                    <a:pt x="1113" y="1840"/>
                  </a:lnTo>
                  <a:lnTo>
                    <a:pt x="1115" y="1845"/>
                  </a:lnTo>
                  <a:lnTo>
                    <a:pt x="1115" y="1847"/>
                  </a:lnTo>
                  <a:lnTo>
                    <a:pt x="1115" y="1849"/>
                  </a:lnTo>
                  <a:lnTo>
                    <a:pt x="1113" y="1851"/>
                  </a:lnTo>
                  <a:lnTo>
                    <a:pt x="1111" y="1856"/>
                  </a:lnTo>
                  <a:lnTo>
                    <a:pt x="1115" y="1864"/>
                  </a:lnTo>
                  <a:lnTo>
                    <a:pt x="1119" y="1873"/>
                  </a:lnTo>
                  <a:lnTo>
                    <a:pt x="1122" y="1881"/>
                  </a:lnTo>
                  <a:lnTo>
                    <a:pt x="1122" y="1889"/>
                  </a:lnTo>
                  <a:lnTo>
                    <a:pt x="1120" y="1897"/>
                  </a:lnTo>
                  <a:lnTo>
                    <a:pt x="1119" y="1904"/>
                  </a:lnTo>
                  <a:lnTo>
                    <a:pt x="1117" y="1910"/>
                  </a:lnTo>
                  <a:lnTo>
                    <a:pt x="1114" y="1916"/>
                  </a:lnTo>
                  <a:lnTo>
                    <a:pt x="1111" y="1921"/>
                  </a:lnTo>
                  <a:lnTo>
                    <a:pt x="1107" y="1924"/>
                  </a:lnTo>
                  <a:lnTo>
                    <a:pt x="1108" y="1934"/>
                  </a:lnTo>
                  <a:lnTo>
                    <a:pt x="1107" y="1944"/>
                  </a:lnTo>
                  <a:lnTo>
                    <a:pt x="1108" y="1945"/>
                  </a:lnTo>
                  <a:lnTo>
                    <a:pt x="1110" y="1946"/>
                  </a:lnTo>
                  <a:lnTo>
                    <a:pt x="1114" y="1946"/>
                  </a:lnTo>
                  <a:lnTo>
                    <a:pt x="1118" y="1946"/>
                  </a:lnTo>
                  <a:lnTo>
                    <a:pt x="1122" y="1947"/>
                  </a:lnTo>
                  <a:lnTo>
                    <a:pt x="1124" y="1951"/>
                  </a:lnTo>
                  <a:lnTo>
                    <a:pt x="1126" y="1961"/>
                  </a:lnTo>
                  <a:lnTo>
                    <a:pt x="1126" y="1973"/>
                  </a:lnTo>
                  <a:lnTo>
                    <a:pt x="1125" y="1978"/>
                  </a:lnTo>
                  <a:lnTo>
                    <a:pt x="1124" y="1984"/>
                  </a:lnTo>
                  <a:lnTo>
                    <a:pt x="1123" y="1989"/>
                  </a:lnTo>
                  <a:lnTo>
                    <a:pt x="1120" y="1993"/>
                  </a:lnTo>
                  <a:lnTo>
                    <a:pt x="1116" y="1994"/>
                  </a:lnTo>
                  <a:lnTo>
                    <a:pt x="1113" y="1997"/>
                  </a:lnTo>
                  <a:lnTo>
                    <a:pt x="1111" y="1999"/>
                  </a:lnTo>
                  <a:lnTo>
                    <a:pt x="1107" y="2002"/>
                  </a:lnTo>
                  <a:lnTo>
                    <a:pt x="1107" y="2009"/>
                  </a:lnTo>
                  <a:lnTo>
                    <a:pt x="1110" y="2014"/>
                  </a:lnTo>
                  <a:lnTo>
                    <a:pt x="1117" y="2014"/>
                  </a:lnTo>
                  <a:lnTo>
                    <a:pt x="1122" y="2016"/>
                  </a:lnTo>
                  <a:lnTo>
                    <a:pt x="1124" y="2023"/>
                  </a:lnTo>
                  <a:lnTo>
                    <a:pt x="1125" y="2027"/>
                  </a:lnTo>
                  <a:lnTo>
                    <a:pt x="1127" y="2031"/>
                  </a:lnTo>
                  <a:lnTo>
                    <a:pt x="1130" y="2035"/>
                  </a:lnTo>
                  <a:lnTo>
                    <a:pt x="1129" y="2037"/>
                  </a:lnTo>
                  <a:lnTo>
                    <a:pt x="1127" y="2038"/>
                  </a:lnTo>
                  <a:lnTo>
                    <a:pt x="1125" y="2039"/>
                  </a:lnTo>
                  <a:lnTo>
                    <a:pt x="1123" y="2039"/>
                  </a:lnTo>
                  <a:lnTo>
                    <a:pt x="1118" y="2038"/>
                  </a:lnTo>
                  <a:lnTo>
                    <a:pt x="1112" y="2037"/>
                  </a:lnTo>
                  <a:lnTo>
                    <a:pt x="1112" y="2038"/>
                  </a:lnTo>
                  <a:lnTo>
                    <a:pt x="1112" y="2039"/>
                  </a:lnTo>
                  <a:lnTo>
                    <a:pt x="1113" y="2041"/>
                  </a:lnTo>
                  <a:lnTo>
                    <a:pt x="1115" y="2044"/>
                  </a:lnTo>
                  <a:lnTo>
                    <a:pt x="1115" y="2046"/>
                  </a:lnTo>
                  <a:lnTo>
                    <a:pt x="1114" y="2048"/>
                  </a:lnTo>
                  <a:lnTo>
                    <a:pt x="1105" y="2047"/>
                  </a:lnTo>
                  <a:lnTo>
                    <a:pt x="1098" y="2045"/>
                  </a:lnTo>
                  <a:lnTo>
                    <a:pt x="1094" y="2044"/>
                  </a:lnTo>
                  <a:lnTo>
                    <a:pt x="1091" y="2044"/>
                  </a:lnTo>
                  <a:lnTo>
                    <a:pt x="1088" y="2044"/>
                  </a:lnTo>
                  <a:lnTo>
                    <a:pt x="1083" y="2046"/>
                  </a:lnTo>
                  <a:lnTo>
                    <a:pt x="1083" y="2047"/>
                  </a:lnTo>
                  <a:lnTo>
                    <a:pt x="1083" y="2048"/>
                  </a:lnTo>
                  <a:lnTo>
                    <a:pt x="1084" y="2056"/>
                  </a:lnTo>
                  <a:lnTo>
                    <a:pt x="1085" y="2062"/>
                  </a:lnTo>
                  <a:lnTo>
                    <a:pt x="1081" y="2067"/>
                  </a:lnTo>
                  <a:lnTo>
                    <a:pt x="1078" y="2070"/>
                  </a:lnTo>
                  <a:lnTo>
                    <a:pt x="1069" y="2070"/>
                  </a:lnTo>
                  <a:lnTo>
                    <a:pt x="1064" y="2068"/>
                  </a:lnTo>
                  <a:lnTo>
                    <a:pt x="1061" y="2061"/>
                  </a:lnTo>
                  <a:lnTo>
                    <a:pt x="1058" y="2056"/>
                  </a:lnTo>
                  <a:lnTo>
                    <a:pt x="1055" y="2051"/>
                  </a:lnTo>
                  <a:lnTo>
                    <a:pt x="1052" y="2048"/>
                  </a:lnTo>
                  <a:lnTo>
                    <a:pt x="1046" y="2047"/>
                  </a:lnTo>
                  <a:lnTo>
                    <a:pt x="1042" y="2046"/>
                  </a:lnTo>
                  <a:lnTo>
                    <a:pt x="1035" y="2045"/>
                  </a:lnTo>
                  <a:lnTo>
                    <a:pt x="1029" y="2045"/>
                  </a:lnTo>
                  <a:lnTo>
                    <a:pt x="1027" y="2044"/>
                  </a:lnTo>
                  <a:lnTo>
                    <a:pt x="1026" y="2043"/>
                  </a:lnTo>
                  <a:lnTo>
                    <a:pt x="1031" y="2028"/>
                  </a:lnTo>
                  <a:lnTo>
                    <a:pt x="1036" y="2015"/>
                  </a:lnTo>
                  <a:lnTo>
                    <a:pt x="1033" y="2011"/>
                  </a:lnTo>
                  <a:lnTo>
                    <a:pt x="1030" y="2006"/>
                  </a:lnTo>
                  <a:lnTo>
                    <a:pt x="1024" y="2003"/>
                  </a:lnTo>
                  <a:lnTo>
                    <a:pt x="1019" y="2000"/>
                  </a:lnTo>
                  <a:lnTo>
                    <a:pt x="1008" y="1993"/>
                  </a:lnTo>
                  <a:lnTo>
                    <a:pt x="998" y="1987"/>
                  </a:lnTo>
                  <a:lnTo>
                    <a:pt x="997" y="1986"/>
                  </a:lnTo>
                  <a:lnTo>
                    <a:pt x="992" y="1974"/>
                  </a:lnTo>
                  <a:lnTo>
                    <a:pt x="989" y="1961"/>
                  </a:lnTo>
                  <a:lnTo>
                    <a:pt x="985" y="1953"/>
                  </a:lnTo>
                  <a:lnTo>
                    <a:pt x="979" y="1946"/>
                  </a:lnTo>
                  <a:lnTo>
                    <a:pt x="977" y="1942"/>
                  </a:lnTo>
                  <a:lnTo>
                    <a:pt x="974" y="1939"/>
                  </a:lnTo>
                  <a:lnTo>
                    <a:pt x="973" y="1934"/>
                  </a:lnTo>
                  <a:lnTo>
                    <a:pt x="972" y="1929"/>
                  </a:lnTo>
                  <a:lnTo>
                    <a:pt x="973" y="1928"/>
                  </a:lnTo>
                  <a:lnTo>
                    <a:pt x="974" y="1927"/>
                  </a:lnTo>
                  <a:lnTo>
                    <a:pt x="984" y="1931"/>
                  </a:lnTo>
                  <a:lnTo>
                    <a:pt x="992" y="1938"/>
                  </a:lnTo>
                  <a:lnTo>
                    <a:pt x="1000" y="1945"/>
                  </a:lnTo>
                  <a:lnTo>
                    <a:pt x="1008" y="1953"/>
                  </a:lnTo>
                  <a:lnTo>
                    <a:pt x="1011" y="1952"/>
                  </a:lnTo>
                  <a:lnTo>
                    <a:pt x="1013" y="1951"/>
                  </a:lnTo>
                  <a:lnTo>
                    <a:pt x="1014" y="1942"/>
                  </a:lnTo>
                  <a:lnTo>
                    <a:pt x="1014" y="1933"/>
                  </a:lnTo>
                  <a:lnTo>
                    <a:pt x="1014" y="1926"/>
                  </a:lnTo>
                  <a:lnTo>
                    <a:pt x="1014" y="1917"/>
                  </a:lnTo>
                  <a:lnTo>
                    <a:pt x="1013" y="1914"/>
                  </a:lnTo>
                  <a:lnTo>
                    <a:pt x="1012" y="1909"/>
                  </a:lnTo>
                  <a:lnTo>
                    <a:pt x="1011" y="1905"/>
                  </a:lnTo>
                  <a:lnTo>
                    <a:pt x="1011" y="1899"/>
                  </a:lnTo>
                  <a:lnTo>
                    <a:pt x="1013" y="1895"/>
                  </a:lnTo>
                  <a:lnTo>
                    <a:pt x="1014" y="1888"/>
                  </a:lnTo>
                  <a:lnTo>
                    <a:pt x="1015" y="1881"/>
                  </a:lnTo>
                  <a:lnTo>
                    <a:pt x="1014" y="1873"/>
                  </a:lnTo>
                  <a:lnTo>
                    <a:pt x="1013" y="1870"/>
                  </a:lnTo>
                  <a:lnTo>
                    <a:pt x="1011" y="1866"/>
                  </a:lnTo>
                  <a:lnTo>
                    <a:pt x="1013" y="1864"/>
                  </a:lnTo>
                  <a:lnTo>
                    <a:pt x="1014" y="1861"/>
                  </a:lnTo>
                  <a:lnTo>
                    <a:pt x="1013" y="1849"/>
                  </a:lnTo>
                  <a:lnTo>
                    <a:pt x="1011" y="1839"/>
                  </a:lnTo>
                  <a:lnTo>
                    <a:pt x="1012" y="1819"/>
                  </a:lnTo>
                  <a:lnTo>
                    <a:pt x="1013" y="1798"/>
                  </a:lnTo>
                  <a:lnTo>
                    <a:pt x="1013" y="1786"/>
                  </a:lnTo>
                  <a:lnTo>
                    <a:pt x="1012" y="1773"/>
                  </a:lnTo>
                  <a:lnTo>
                    <a:pt x="1011" y="1763"/>
                  </a:lnTo>
                  <a:lnTo>
                    <a:pt x="1009" y="1752"/>
                  </a:lnTo>
                  <a:lnTo>
                    <a:pt x="1009" y="1735"/>
                  </a:lnTo>
                  <a:lnTo>
                    <a:pt x="1009" y="1719"/>
                  </a:lnTo>
                  <a:lnTo>
                    <a:pt x="1009" y="1702"/>
                  </a:lnTo>
                  <a:lnTo>
                    <a:pt x="1009" y="1686"/>
                  </a:lnTo>
                  <a:lnTo>
                    <a:pt x="1002" y="1670"/>
                  </a:lnTo>
                  <a:lnTo>
                    <a:pt x="997" y="1654"/>
                  </a:lnTo>
                  <a:lnTo>
                    <a:pt x="999" y="1651"/>
                  </a:lnTo>
                  <a:lnTo>
                    <a:pt x="1002" y="1649"/>
                  </a:lnTo>
                  <a:lnTo>
                    <a:pt x="999" y="1637"/>
                  </a:lnTo>
                  <a:lnTo>
                    <a:pt x="996" y="1623"/>
                  </a:lnTo>
                  <a:lnTo>
                    <a:pt x="992" y="1606"/>
                  </a:lnTo>
                  <a:lnTo>
                    <a:pt x="990" y="1590"/>
                  </a:lnTo>
                  <a:lnTo>
                    <a:pt x="989" y="1573"/>
                  </a:lnTo>
                  <a:lnTo>
                    <a:pt x="988" y="1556"/>
                  </a:lnTo>
                  <a:lnTo>
                    <a:pt x="990" y="1539"/>
                  </a:lnTo>
                  <a:lnTo>
                    <a:pt x="994" y="1523"/>
                  </a:lnTo>
                  <a:lnTo>
                    <a:pt x="994" y="1512"/>
                  </a:lnTo>
                  <a:lnTo>
                    <a:pt x="994" y="1500"/>
                  </a:lnTo>
                  <a:lnTo>
                    <a:pt x="994" y="1489"/>
                  </a:lnTo>
                  <a:lnTo>
                    <a:pt x="994" y="1477"/>
                  </a:lnTo>
                  <a:lnTo>
                    <a:pt x="990" y="1473"/>
                  </a:lnTo>
                  <a:lnTo>
                    <a:pt x="987" y="1469"/>
                  </a:lnTo>
                  <a:lnTo>
                    <a:pt x="987" y="1461"/>
                  </a:lnTo>
                  <a:lnTo>
                    <a:pt x="990" y="1450"/>
                  </a:lnTo>
                  <a:lnTo>
                    <a:pt x="994" y="1439"/>
                  </a:lnTo>
                  <a:lnTo>
                    <a:pt x="996" y="1431"/>
                  </a:lnTo>
                  <a:lnTo>
                    <a:pt x="995" y="1415"/>
                  </a:lnTo>
                  <a:lnTo>
                    <a:pt x="994" y="1399"/>
                  </a:lnTo>
                  <a:lnTo>
                    <a:pt x="998" y="1392"/>
                  </a:lnTo>
                  <a:lnTo>
                    <a:pt x="1002" y="1384"/>
                  </a:lnTo>
                  <a:lnTo>
                    <a:pt x="1003" y="1376"/>
                  </a:lnTo>
                  <a:lnTo>
                    <a:pt x="1005" y="1368"/>
                  </a:lnTo>
                  <a:lnTo>
                    <a:pt x="1005" y="1359"/>
                  </a:lnTo>
                  <a:lnTo>
                    <a:pt x="1006" y="1350"/>
                  </a:lnTo>
                  <a:lnTo>
                    <a:pt x="1009" y="1335"/>
                  </a:lnTo>
                  <a:lnTo>
                    <a:pt x="1012" y="1318"/>
                  </a:lnTo>
                  <a:lnTo>
                    <a:pt x="1015" y="1302"/>
                  </a:lnTo>
                  <a:lnTo>
                    <a:pt x="1021" y="1287"/>
                  </a:lnTo>
                  <a:lnTo>
                    <a:pt x="1024" y="1283"/>
                  </a:lnTo>
                  <a:lnTo>
                    <a:pt x="1026" y="1280"/>
                  </a:lnTo>
                  <a:lnTo>
                    <a:pt x="1029" y="1271"/>
                  </a:lnTo>
                  <a:lnTo>
                    <a:pt x="1029" y="1262"/>
                  </a:lnTo>
                  <a:lnTo>
                    <a:pt x="1029" y="1253"/>
                  </a:lnTo>
                  <a:lnTo>
                    <a:pt x="1030" y="1243"/>
                  </a:lnTo>
                  <a:lnTo>
                    <a:pt x="1034" y="1230"/>
                  </a:lnTo>
                  <a:lnTo>
                    <a:pt x="1040" y="1217"/>
                  </a:lnTo>
                  <a:lnTo>
                    <a:pt x="1041" y="1207"/>
                  </a:lnTo>
                  <a:lnTo>
                    <a:pt x="1042" y="1197"/>
                  </a:lnTo>
                  <a:lnTo>
                    <a:pt x="1047" y="1190"/>
                  </a:lnTo>
                  <a:lnTo>
                    <a:pt x="1052" y="1183"/>
                  </a:lnTo>
                  <a:lnTo>
                    <a:pt x="1050" y="1171"/>
                  </a:lnTo>
                  <a:lnTo>
                    <a:pt x="1049" y="1163"/>
                  </a:lnTo>
                  <a:lnTo>
                    <a:pt x="1052" y="1157"/>
                  </a:lnTo>
                  <a:lnTo>
                    <a:pt x="1053" y="1150"/>
                  </a:lnTo>
                  <a:lnTo>
                    <a:pt x="1053" y="1143"/>
                  </a:lnTo>
                  <a:lnTo>
                    <a:pt x="1053" y="1136"/>
                  </a:lnTo>
                  <a:lnTo>
                    <a:pt x="1052" y="1119"/>
                  </a:lnTo>
                  <a:lnTo>
                    <a:pt x="1052" y="1102"/>
                  </a:lnTo>
                  <a:lnTo>
                    <a:pt x="1052" y="1076"/>
                  </a:lnTo>
                  <a:lnTo>
                    <a:pt x="1053" y="1053"/>
                  </a:lnTo>
                  <a:lnTo>
                    <a:pt x="1054" y="1031"/>
                  </a:lnTo>
                  <a:lnTo>
                    <a:pt x="1057" y="1009"/>
                  </a:lnTo>
                  <a:lnTo>
                    <a:pt x="1054" y="1002"/>
                  </a:lnTo>
                  <a:lnTo>
                    <a:pt x="1053" y="995"/>
                  </a:lnTo>
                  <a:lnTo>
                    <a:pt x="1057" y="989"/>
                  </a:lnTo>
                  <a:lnTo>
                    <a:pt x="1064" y="983"/>
                  </a:lnTo>
                  <a:lnTo>
                    <a:pt x="1064" y="980"/>
                  </a:lnTo>
                  <a:lnTo>
                    <a:pt x="1062" y="977"/>
                  </a:lnTo>
                  <a:lnTo>
                    <a:pt x="1057" y="969"/>
                  </a:lnTo>
                  <a:lnTo>
                    <a:pt x="1052" y="960"/>
                  </a:lnTo>
                  <a:lnTo>
                    <a:pt x="1050" y="950"/>
                  </a:lnTo>
                  <a:lnTo>
                    <a:pt x="1052" y="940"/>
                  </a:lnTo>
                  <a:lnTo>
                    <a:pt x="1053" y="931"/>
                  </a:lnTo>
                  <a:lnTo>
                    <a:pt x="1055" y="924"/>
                  </a:lnTo>
                  <a:lnTo>
                    <a:pt x="1055" y="910"/>
                  </a:lnTo>
                  <a:lnTo>
                    <a:pt x="1055" y="897"/>
                  </a:lnTo>
                  <a:lnTo>
                    <a:pt x="1055" y="884"/>
                  </a:lnTo>
                  <a:lnTo>
                    <a:pt x="1055" y="871"/>
                  </a:lnTo>
                  <a:lnTo>
                    <a:pt x="1057" y="855"/>
                  </a:lnTo>
                  <a:lnTo>
                    <a:pt x="1059" y="837"/>
                  </a:lnTo>
                  <a:lnTo>
                    <a:pt x="1061" y="819"/>
                  </a:lnTo>
                  <a:lnTo>
                    <a:pt x="1064" y="801"/>
                  </a:lnTo>
                  <a:lnTo>
                    <a:pt x="1064" y="786"/>
                  </a:lnTo>
                  <a:lnTo>
                    <a:pt x="1064" y="770"/>
                  </a:lnTo>
                  <a:lnTo>
                    <a:pt x="1067" y="767"/>
                  </a:lnTo>
                  <a:lnTo>
                    <a:pt x="1070" y="764"/>
                  </a:lnTo>
                  <a:lnTo>
                    <a:pt x="1070" y="754"/>
                  </a:lnTo>
                  <a:lnTo>
                    <a:pt x="1070" y="743"/>
                  </a:lnTo>
                  <a:lnTo>
                    <a:pt x="1070" y="732"/>
                  </a:lnTo>
                  <a:lnTo>
                    <a:pt x="1070" y="721"/>
                  </a:lnTo>
                  <a:lnTo>
                    <a:pt x="1072" y="712"/>
                  </a:lnTo>
                  <a:lnTo>
                    <a:pt x="1075" y="703"/>
                  </a:lnTo>
                  <a:lnTo>
                    <a:pt x="1077" y="693"/>
                  </a:lnTo>
                  <a:lnTo>
                    <a:pt x="1079" y="685"/>
                  </a:lnTo>
                  <a:lnTo>
                    <a:pt x="1079" y="676"/>
                  </a:lnTo>
                  <a:lnTo>
                    <a:pt x="1079" y="668"/>
                  </a:lnTo>
                  <a:lnTo>
                    <a:pt x="1079" y="659"/>
                  </a:lnTo>
                  <a:lnTo>
                    <a:pt x="1079" y="650"/>
                  </a:lnTo>
                  <a:lnTo>
                    <a:pt x="1085" y="640"/>
                  </a:lnTo>
                  <a:lnTo>
                    <a:pt x="1093" y="630"/>
                  </a:lnTo>
                  <a:lnTo>
                    <a:pt x="1091" y="625"/>
                  </a:lnTo>
                  <a:lnTo>
                    <a:pt x="1091" y="617"/>
                  </a:lnTo>
                  <a:lnTo>
                    <a:pt x="1092" y="610"/>
                  </a:lnTo>
                  <a:lnTo>
                    <a:pt x="1093" y="604"/>
                  </a:lnTo>
                  <a:lnTo>
                    <a:pt x="1092" y="602"/>
                  </a:lnTo>
                  <a:lnTo>
                    <a:pt x="1091" y="600"/>
                  </a:lnTo>
                  <a:lnTo>
                    <a:pt x="1082" y="600"/>
                  </a:lnTo>
                  <a:lnTo>
                    <a:pt x="1075" y="598"/>
                  </a:lnTo>
                  <a:lnTo>
                    <a:pt x="1075" y="595"/>
                  </a:lnTo>
                  <a:lnTo>
                    <a:pt x="1075" y="594"/>
                  </a:lnTo>
                  <a:lnTo>
                    <a:pt x="1083" y="589"/>
                  </a:lnTo>
                  <a:lnTo>
                    <a:pt x="1091" y="584"/>
                  </a:lnTo>
                  <a:lnTo>
                    <a:pt x="1096" y="577"/>
                  </a:lnTo>
                  <a:lnTo>
                    <a:pt x="1101" y="569"/>
                  </a:lnTo>
                  <a:lnTo>
                    <a:pt x="1104" y="560"/>
                  </a:lnTo>
                  <a:lnTo>
                    <a:pt x="1107" y="551"/>
                  </a:lnTo>
                  <a:lnTo>
                    <a:pt x="1113" y="531"/>
                  </a:lnTo>
                  <a:lnTo>
                    <a:pt x="1116" y="510"/>
                  </a:lnTo>
                  <a:lnTo>
                    <a:pt x="1118" y="509"/>
                  </a:lnTo>
                  <a:lnTo>
                    <a:pt x="1119" y="508"/>
                  </a:lnTo>
                  <a:lnTo>
                    <a:pt x="1120" y="508"/>
                  </a:lnTo>
                  <a:lnTo>
                    <a:pt x="1122" y="508"/>
                  </a:lnTo>
                  <a:lnTo>
                    <a:pt x="1122" y="509"/>
                  </a:lnTo>
                  <a:lnTo>
                    <a:pt x="1122" y="510"/>
                  </a:lnTo>
                  <a:lnTo>
                    <a:pt x="1125" y="522"/>
                  </a:lnTo>
                  <a:lnTo>
                    <a:pt x="1127" y="535"/>
                  </a:lnTo>
                  <a:lnTo>
                    <a:pt x="1133" y="538"/>
                  </a:lnTo>
                  <a:lnTo>
                    <a:pt x="1137" y="542"/>
                  </a:lnTo>
                  <a:lnTo>
                    <a:pt x="1139" y="548"/>
                  </a:lnTo>
                  <a:lnTo>
                    <a:pt x="1142" y="554"/>
                  </a:lnTo>
                  <a:lnTo>
                    <a:pt x="1145" y="555"/>
                  </a:lnTo>
                  <a:lnTo>
                    <a:pt x="1148" y="556"/>
                  </a:lnTo>
                  <a:lnTo>
                    <a:pt x="1161" y="549"/>
                  </a:lnTo>
                  <a:lnTo>
                    <a:pt x="1173" y="543"/>
                  </a:lnTo>
                  <a:lnTo>
                    <a:pt x="1185" y="541"/>
                  </a:lnTo>
                  <a:lnTo>
                    <a:pt x="1196" y="538"/>
                  </a:lnTo>
                  <a:lnTo>
                    <a:pt x="1207" y="537"/>
                  </a:lnTo>
                  <a:lnTo>
                    <a:pt x="1218" y="534"/>
                  </a:lnTo>
                  <a:lnTo>
                    <a:pt x="1234" y="529"/>
                  </a:lnTo>
                  <a:lnTo>
                    <a:pt x="1251" y="523"/>
                  </a:lnTo>
                  <a:lnTo>
                    <a:pt x="1267" y="518"/>
                  </a:lnTo>
                  <a:lnTo>
                    <a:pt x="1283" y="512"/>
                  </a:lnTo>
                  <a:lnTo>
                    <a:pt x="1293" y="511"/>
                  </a:lnTo>
                  <a:lnTo>
                    <a:pt x="1302" y="510"/>
                  </a:lnTo>
                  <a:lnTo>
                    <a:pt x="1310" y="509"/>
                  </a:lnTo>
                  <a:lnTo>
                    <a:pt x="1319" y="507"/>
                  </a:lnTo>
                  <a:lnTo>
                    <a:pt x="1325" y="502"/>
                  </a:lnTo>
                  <a:lnTo>
                    <a:pt x="1333" y="497"/>
                  </a:lnTo>
                  <a:lnTo>
                    <a:pt x="1344" y="495"/>
                  </a:lnTo>
                  <a:lnTo>
                    <a:pt x="1355" y="493"/>
                  </a:lnTo>
                  <a:lnTo>
                    <a:pt x="1364" y="491"/>
                  </a:lnTo>
                  <a:lnTo>
                    <a:pt x="1374" y="488"/>
                  </a:lnTo>
                  <a:lnTo>
                    <a:pt x="1382" y="484"/>
                  </a:lnTo>
                  <a:lnTo>
                    <a:pt x="1390" y="478"/>
                  </a:lnTo>
                  <a:lnTo>
                    <a:pt x="1404" y="478"/>
                  </a:lnTo>
                  <a:lnTo>
                    <a:pt x="1418" y="478"/>
                  </a:lnTo>
                  <a:lnTo>
                    <a:pt x="1426" y="477"/>
                  </a:lnTo>
                  <a:lnTo>
                    <a:pt x="1439" y="473"/>
                  </a:lnTo>
                  <a:lnTo>
                    <a:pt x="1452" y="468"/>
                  </a:lnTo>
                  <a:lnTo>
                    <a:pt x="1459" y="466"/>
                  </a:lnTo>
                  <a:close/>
                  <a:moveTo>
                    <a:pt x="851" y="493"/>
                  </a:moveTo>
                  <a:lnTo>
                    <a:pt x="852" y="493"/>
                  </a:lnTo>
                  <a:lnTo>
                    <a:pt x="854" y="493"/>
                  </a:lnTo>
                  <a:lnTo>
                    <a:pt x="855" y="494"/>
                  </a:lnTo>
                  <a:lnTo>
                    <a:pt x="855" y="495"/>
                  </a:lnTo>
                  <a:lnTo>
                    <a:pt x="855" y="496"/>
                  </a:lnTo>
                  <a:lnTo>
                    <a:pt x="854" y="497"/>
                  </a:lnTo>
                  <a:lnTo>
                    <a:pt x="847" y="502"/>
                  </a:lnTo>
                  <a:lnTo>
                    <a:pt x="840" y="506"/>
                  </a:lnTo>
                  <a:lnTo>
                    <a:pt x="840" y="505"/>
                  </a:lnTo>
                  <a:lnTo>
                    <a:pt x="839" y="502"/>
                  </a:lnTo>
                  <a:lnTo>
                    <a:pt x="840" y="500"/>
                  </a:lnTo>
                  <a:lnTo>
                    <a:pt x="840" y="499"/>
                  </a:lnTo>
                  <a:lnTo>
                    <a:pt x="841" y="497"/>
                  </a:lnTo>
                  <a:lnTo>
                    <a:pt x="846" y="495"/>
                  </a:lnTo>
                  <a:lnTo>
                    <a:pt x="851" y="493"/>
                  </a:lnTo>
                  <a:close/>
                  <a:moveTo>
                    <a:pt x="858" y="509"/>
                  </a:moveTo>
                  <a:lnTo>
                    <a:pt x="859" y="510"/>
                  </a:lnTo>
                  <a:lnTo>
                    <a:pt x="859" y="512"/>
                  </a:lnTo>
                  <a:lnTo>
                    <a:pt x="858" y="514"/>
                  </a:lnTo>
                  <a:lnTo>
                    <a:pt x="857" y="516"/>
                  </a:lnTo>
                  <a:lnTo>
                    <a:pt x="855" y="517"/>
                  </a:lnTo>
                  <a:lnTo>
                    <a:pt x="856" y="512"/>
                  </a:lnTo>
                  <a:lnTo>
                    <a:pt x="858" y="509"/>
                  </a:lnTo>
                  <a:close/>
                  <a:moveTo>
                    <a:pt x="841" y="528"/>
                  </a:moveTo>
                  <a:lnTo>
                    <a:pt x="846" y="529"/>
                  </a:lnTo>
                  <a:lnTo>
                    <a:pt x="851" y="529"/>
                  </a:lnTo>
                  <a:lnTo>
                    <a:pt x="851" y="532"/>
                  </a:lnTo>
                  <a:lnTo>
                    <a:pt x="850" y="534"/>
                  </a:lnTo>
                  <a:lnTo>
                    <a:pt x="848" y="535"/>
                  </a:lnTo>
                  <a:lnTo>
                    <a:pt x="846" y="536"/>
                  </a:lnTo>
                  <a:lnTo>
                    <a:pt x="841" y="537"/>
                  </a:lnTo>
                  <a:lnTo>
                    <a:pt x="837" y="541"/>
                  </a:lnTo>
                  <a:lnTo>
                    <a:pt x="833" y="551"/>
                  </a:lnTo>
                  <a:lnTo>
                    <a:pt x="828" y="559"/>
                  </a:lnTo>
                  <a:lnTo>
                    <a:pt x="825" y="564"/>
                  </a:lnTo>
                  <a:lnTo>
                    <a:pt x="822" y="567"/>
                  </a:lnTo>
                  <a:lnTo>
                    <a:pt x="816" y="568"/>
                  </a:lnTo>
                  <a:lnTo>
                    <a:pt x="811" y="568"/>
                  </a:lnTo>
                  <a:lnTo>
                    <a:pt x="810" y="566"/>
                  </a:lnTo>
                  <a:lnTo>
                    <a:pt x="809" y="565"/>
                  </a:lnTo>
                  <a:lnTo>
                    <a:pt x="815" y="555"/>
                  </a:lnTo>
                  <a:lnTo>
                    <a:pt x="824" y="545"/>
                  </a:lnTo>
                  <a:lnTo>
                    <a:pt x="833" y="536"/>
                  </a:lnTo>
                  <a:lnTo>
                    <a:pt x="841" y="528"/>
                  </a:lnTo>
                  <a:close/>
                  <a:moveTo>
                    <a:pt x="1015" y="549"/>
                  </a:moveTo>
                  <a:lnTo>
                    <a:pt x="1017" y="549"/>
                  </a:lnTo>
                  <a:lnTo>
                    <a:pt x="1015" y="549"/>
                  </a:lnTo>
                  <a:close/>
                  <a:moveTo>
                    <a:pt x="887" y="566"/>
                  </a:moveTo>
                  <a:lnTo>
                    <a:pt x="891" y="566"/>
                  </a:lnTo>
                  <a:lnTo>
                    <a:pt x="892" y="568"/>
                  </a:lnTo>
                  <a:lnTo>
                    <a:pt x="892" y="570"/>
                  </a:lnTo>
                  <a:lnTo>
                    <a:pt x="892" y="571"/>
                  </a:lnTo>
                  <a:lnTo>
                    <a:pt x="891" y="572"/>
                  </a:lnTo>
                  <a:lnTo>
                    <a:pt x="891" y="574"/>
                  </a:lnTo>
                  <a:lnTo>
                    <a:pt x="889" y="574"/>
                  </a:lnTo>
                  <a:lnTo>
                    <a:pt x="886" y="574"/>
                  </a:lnTo>
                  <a:lnTo>
                    <a:pt x="886" y="572"/>
                  </a:lnTo>
                  <a:lnTo>
                    <a:pt x="886" y="571"/>
                  </a:lnTo>
                  <a:lnTo>
                    <a:pt x="886" y="570"/>
                  </a:lnTo>
                  <a:lnTo>
                    <a:pt x="885" y="568"/>
                  </a:lnTo>
                  <a:lnTo>
                    <a:pt x="886" y="567"/>
                  </a:lnTo>
                  <a:lnTo>
                    <a:pt x="887" y="566"/>
                  </a:lnTo>
                  <a:close/>
                  <a:moveTo>
                    <a:pt x="999" y="569"/>
                  </a:moveTo>
                  <a:lnTo>
                    <a:pt x="996" y="575"/>
                  </a:lnTo>
                  <a:lnTo>
                    <a:pt x="991" y="582"/>
                  </a:lnTo>
                  <a:lnTo>
                    <a:pt x="989" y="587"/>
                  </a:lnTo>
                  <a:lnTo>
                    <a:pt x="988" y="591"/>
                  </a:lnTo>
                  <a:lnTo>
                    <a:pt x="988" y="594"/>
                  </a:lnTo>
                  <a:lnTo>
                    <a:pt x="989" y="598"/>
                  </a:lnTo>
                  <a:lnTo>
                    <a:pt x="991" y="598"/>
                  </a:lnTo>
                  <a:lnTo>
                    <a:pt x="995" y="598"/>
                  </a:lnTo>
                  <a:lnTo>
                    <a:pt x="996" y="594"/>
                  </a:lnTo>
                  <a:lnTo>
                    <a:pt x="998" y="590"/>
                  </a:lnTo>
                  <a:lnTo>
                    <a:pt x="1002" y="591"/>
                  </a:lnTo>
                  <a:lnTo>
                    <a:pt x="1006" y="590"/>
                  </a:lnTo>
                  <a:lnTo>
                    <a:pt x="1010" y="586"/>
                  </a:lnTo>
                  <a:lnTo>
                    <a:pt x="1013" y="579"/>
                  </a:lnTo>
                  <a:lnTo>
                    <a:pt x="1011" y="576"/>
                  </a:lnTo>
                  <a:lnTo>
                    <a:pt x="1009" y="572"/>
                  </a:lnTo>
                  <a:lnTo>
                    <a:pt x="1005" y="569"/>
                  </a:lnTo>
                  <a:lnTo>
                    <a:pt x="999" y="569"/>
                  </a:lnTo>
                  <a:close/>
                  <a:moveTo>
                    <a:pt x="1456" y="589"/>
                  </a:moveTo>
                  <a:lnTo>
                    <a:pt x="1453" y="592"/>
                  </a:lnTo>
                  <a:lnTo>
                    <a:pt x="1449" y="596"/>
                  </a:lnTo>
                  <a:lnTo>
                    <a:pt x="1450" y="598"/>
                  </a:lnTo>
                  <a:lnTo>
                    <a:pt x="1451" y="598"/>
                  </a:lnTo>
                  <a:lnTo>
                    <a:pt x="1452" y="598"/>
                  </a:lnTo>
                  <a:lnTo>
                    <a:pt x="1454" y="598"/>
                  </a:lnTo>
                  <a:lnTo>
                    <a:pt x="1459" y="596"/>
                  </a:lnTo>
                  <a:lnTo>
                    <a:pt x="1462" y="593"/>
                  </a:lnTo>
                  <a:lnTo>
                    <a:pt x="1462" y="592"/>
                  </a:lnTo>
                  <a:lnTo>
                    <a:pt x="1462" y="591"/>
                  </a:lnTo>
                  <a:lnTo>
                    <a:pt x="1461" y="590"/>
                  </a:lnTo>
                  <a:lnTo>
                    <a:pt x="1459" y="589"/>
                  </a:lnTo>
                  <a:lnTo>
                    <a:pt x="1457" y="589"/>
                  </a:lnTo>
                  <a:lnTo>
                    <a:pt x="1456" y="589"/>
                  </a:lnTo>
                  <a:close/>
                  <a:moveTo>
                    <a:pt x="851" y="613"/>
                  </a:moveTo>
                  <a:lnTo>
                    <a:pt x="854" y="613"/>
                  </a:lnTo>
                  <a:lnTo>
                    <a:pt x="855" y="615"/>
                  </a:lnTo>
                  <a:lnTo>
                    <a:pt x="855" y="618"/>
                  </a:lnTo>
                  <a:lnTo>
                    <a:pt x="855" y="622"/>
                  </a:lnTo>
                  <a:lnTo>
                    <a:pt x="854" y="623"/>
                  </a:lnTo>
                  <a:lnTo>
                    <a:pt x="851" y="621"/>
                  </a:lnTo>
                  <a:lnTo>
                    <a:pt x="849" y="618"/>
                  </a:lnTo>
                  <a:lnTo>
                    <a:pt x="849" y="617"/>
                  </a:lnTo>
                  <a:lnTo>
                    <a:pt x="849" y="616"/>
                  </a:lnTo>
                  <a:lnTo>
                    <a:pt x="850" y="614"/>
                  </a:lnTo>
                  <a:lnTo>
                    <a:pt x="851" y="613"/>
                  </a:lnTo>
                  <a:close/>
                  <a:moveTo>
                    <a:pt x="657" y="615"/>
                  </a:moveTo>
                  <a:lnTo>
                    <a:pt x="659" y="615"/>
                  </a:lnTo>
                  <a:lnTo>
                    <a:pt x="661" y="615"/>
                  </a:lnTo>
                  <a:lnTo>
                    <a:pt x="664" y="618"/>
                  </a:lnTo>
                  <a:lnTo>
                    <a:pt x="666" y="622"/>
                  </a:lnTo>
                  <a:lnTo>
                    <a:pt x="662" y="625"/>
                  </a:lnTo>
                  <a:lnTo>
                    <a:pt x="658" y="628"/>
                  </a:lnTo>
                  <a:lnTo>
                    <a:pt x="657" y="628"/>
                  </a:lnTo>
                  <a:lnTo>
                    <a:pt x="656" y="627"/>
                  </a:lnTo>
                  <a:lnTo>
                    <a:pt x="656" y="621"/>
                  </a:lnTo>
                  <a:lnTo>
                    <a:pt x="657" y="615"/>
                  </a:lnTo>
                  <a:close/>
                  <a:moveTo>
                    <a:pt x="595" y="621"/>
                  </a:moveTo>
                  <a:lnTo>
                    <a:pt x="598" y="622"/>
                  </a:lnTo>
                  <a:lnTo>
                    <a:pt x="600" y="623"/>
                  </a:lnTo>
                  <a:lnTo>
                    <a:pt x="600" y="624"/>
                  </a:lnTo>
                  <a:lnTo>
                    <a:pt x="600" y="625"/>
                  </a:lnTo>
                  <a:lnTo>
                    <a:pt x="599" y="626"/>
                  </a:lnTo>
                  <a:lnTo>
                    <a:pt x="596" y="626"/>
                  </a:lnTo>
                  <a:lnTo>
                    <a:pt x="594" y="625"/>
                  </a:lnTo>
                  <a:lnTo>
                    <a:pt x="595" y="623"/>
                  </a:lnTo>
                  <a:lnTo>
                    <a:pt x="595" y="621"/>
                  </a:lnTo>
                  <a:close/>
                  <a:moveTo>
                    <a:pt x="759" y="637"/>
                  </a:moveTo>
                  <a:lnTo>
                    <a:pt x="757" y="639"/>
                  </a:lnTo>
                  <a:lnTo>
                    <a:pt x="755" y="642"/>
                  </a:lnTo>
                  <a:lnTo>
                    <a:pt x="755" y="644"/>
                  </a:lnTo>
                  <a:lnTo>
                    <a:pt x="756" y="644"/>
                  </a:lnTo>
                  <a:lnTo>
                    <a:pt x="757" y="645"/>
                  </a:lnTo>
                  <a:lnTo>
                    <a:pt x="758" y="645"/>
                  </a:lnTo>
                  <a:lnTo>
                    <a:pt x="761" y="644"/>
                  </a:lnTo>
                  <a:lnTo>
                    <a:pt x="762" y="641"/>
                  </a:lnTo>
                  <a:lnTo>
                    <a:pt x="762" y="639"/>
                  </a:lnTo>
                  <a:lnTo>
                    <a:pt x="762" y="638"/>
                  </a:lnTo>
                  <a:lnTo>
                    <a:pt x="761" y="637"/>
                  </a:lnTo>
                  <a:lnTo>
                    <a:pt x="759" y="637"/>
                  </a:lnTo>
                  <a:close/>
                  <a:moveTo>
                    <a:pt x="771" y="646"/>
                  </a:moveTo>
                  <a:lnTo>
                    <a:pt x="767" y="651"/>
                  </a:lnTo>
                  <a:lnTo>
                    <a:pt x="764" y="660"/>
                  </a:lnTo>
                  <a:lnTo>
                    <a:pt x="761" y="669"/>
                  </a:lnTo>
                  <a:lnTo>
                    <a:pt x="757" y="676"/>
                  </a:lnTo>
                  <a:lnTo>
                    <a:pt x="758" y="677"/>
                  </a:lnTo>
                  <a:lnTo>
                    <a:pt x="761" y="680"/>
                  </a:lnTo>
                  <a:lnTo>
                    <a:pt x="762" y="680"/>
                  </a:lnTo>
                  <a:lnTo>
                    <a:pt x="764" y="679"/>
                  </a:lnTo>
                  <a:lnTo>
                    <a:pt x="766" y="676"/>
                  </a:lnTo>
                  <a:lnTo>
                    <a:pt x="768" y="673"/>
                  </a:lnTo>
                  <a:lnTo>
                    <a:pt x="770" y="669"/>
                  </a:lnTo>
                  <a:lnTo>
                    <a:pt x="773" y="664"/>
                  </a:lnTo>
                  <a:lnTo>
                    <a:pt x="777" y="654"/>
                  </a:lnTo>
                  <a:lnTo>
                    <a:pt x="777" y="647"/>
                  </a:lnTo>
                  <a:lnTo>
                    <a:pt x="776" y="647"/>
                  </a:lnTo>
                  <a:lnTo>
                    <a:pt x="775" y="646"/>
                  </a:lnTo>
                  <a:lnTo>
                    <a:pt x="774" y="646"/>
                  </a:lnTo>
                  <a:lnTo>
                    <a:pt x="771" y="646"/>
                  </a:lnTo>
                  <a:close/>
                  <a:moveTo>
                    <a:pt x="746" y="658"/>
                  </a:moveTo>
                  <a:lnTo>
                    <a:pt x="746" y="659"/>
                  </a:lnTo>
                  <a:lnTo>
                    <a:pt x="746" y="658"/>
                  </a:lnTo>
                  <a:close/>
                  <a:moveTo>
                    <a:pt x="812" y="665"/>
                  </a:moveTo>
                  <a:lnTo>
                    <a:pt x="814" y="665"/>
                  </a:lnTo>
                  <a:lnTo>
                    <a:pt x="815" y="665"/>
                  </a:lnTo>
                  <a:lnTo>
                    <a:pt x="816" y="664"/>
                  </a:lnTo>
                  <a:lnTo>
                    <a:pt x="817" y="663"/>
                  </a:lnTo>
                  <a:lnTo>
                    <a:pt x="817" y="662"/>
                  </a:lnTo>
                  <a:lnTo>
                    <a:pt x="819" y="661"/>
                  </a:lnTo>
                  <a:lnTo>
                    <a:pt x="816" y="660"/>
                  </a:lnTo>
                  <a:lnTo>
                    <a:pt x="815" y="659"/>
                  </a:lnTo>
                  <a:lnTo>
                    <a:pt x="814" y="659"/>
                  </a:lnTo>
                  <a:lnTo>
                    <a:pt x="813" y="660"/>
                  </a:lnTo>
                  <a:lnTo>
                    <a:pt x="812" y="661"/>
                  </a:lnTo>
                  <a:lnTo>
                    <a:pt x="812" y="663"/>
                  </a:lnTo>
                  <a:lnTo>
                    <a:pt x="812" y="665"/>
                  </a:lnTo>
                  <a:close/>
                  <a:moveTo>
                    <a:pt x="745" y="661"/>
                  </a:moveTo>
                  <a:lnTo>
                    <a:pt x="742" y="668"/>
                  </a:lnTo>
                  <a:lnTo>
                    <a:pt x="739" y="673"/>
                  </a:lnTo>
                  <a:lnTo>
                    <a:pt x="740" y="675"/>
                  </a:lnTo>
                  <a:lnTo>
                    <a:pt x="741" y="676"/>
                  </a:lnTo>
                  <a:lnTo>
                    <a:pt x="743" y="677"/>
                  </a:lnTo>
                  <a:lnTo>
                    <a:pt x="745" y="677"/>
                  </a:lnTo>
                  <a:lnTo>
                    <a:pt x="746" y="676"/>
                  </a:lnTo>
                  <a:lnTo>
                    <a:pt x="746" y="675"/>
                  </a:lnTo>
                  <a:lnTo>
                    <a:pt x="746" y="669"/>
                  </a:lnTo>
                  <a:lnTo>
                    <a:pt x="745" y="661"/>
                  </a:lnTo>
                  <a:close/>
                  <a:moveTo>
                    <a:pt x="790" y="666"/>
                  </a:moveTo>
                  <a:lnTo>
                    <a:pt x="790" y="668"/>
                  </a:lnTo>
                  <a:lnTo>
                    <a:pt x="789" y="669"/>
                  </a:lnTo>
                  <a:lnTo>
                    <a:pt x="789" y="670"/>
                  </a:lnTo>
                  <a:lnTo>
                    <a:pt x="789" y="671"/>
                  </a:lnTo>
                  <a:lnTo>
                    <a:pt x="790" y="671"/>
                  </a:lnTo>
                  <a:lnTo>
                    <a:pt x="790" y="672"/>
                  </a:lnTo>
                  <a:lnTo>
                    <a:pt x="791" y="671"/>
                  </a:lnTo>
                  <a:lnTo>
                    <a:pt x="792" y="670"/>
                  </a:lnTo>
                  <a:lnTo>
                    <a:pt x="792" y="668"/>
                  </a:lnTo>
                  <a:lnTo>
                    <a:pt x="790" y="666"/>
                  </a:lnTo>
                  <a:close/>
                  <a:moveTo>
                    <a:pt x="732" y="680"/>
                  </a:moveTo>
                  <a:lnTo>
                    <a:pt x="728" y="684"/>
                  </a:lnTo>
                  <a:lnTo>
                    <a:pt x="723" y="688"/>
                  </a:lnTo>
                  <a:lnTo>
                    <a:pt x="719" y="693"/>
                  </a:lnTo>
                  <a:lnTo>
                    <a:pt x="713" y="695"/>
                  </a:lnTo>
                  <a:lnTo>
                    <a:pt x="713" y="697"/>
                  </a:lnTo>
                  <a:lnTo>
                    <a:pt x="713" y="698"/>
                  </a:lnTo>
                  <a:lnTo>
                    <a:pt x="716" y="699"/>
                  </a:lnTo>
                  <a:lnTo>
                    <a:pt x="719" y="699"/>
                  </a:lnTo>
                  <a:lnTo>
                    <a:pt x="723" y="699"/>
                  </a:lnTo>
                  <a:lnTo>
                    <a:pt x="727" y="698"/>
                  </a:lnTo>
                  <a:lnTo>
                    <a:pt x="730" y="696"/>
                  </a:lnTo>
                  <a:lnTo>
                    <a:pt x="733" y="694"/>
                  </a:lnTo>
                  <a:lnTo>
                    <a:pt x="735" y="692"/>
                  </a:lnTo>
                  <a:lnTo>
                    <a:pt x="738" y="688"/>
                  </a:lnTo>
                  <a:lnTo>
                    <a:pt x="738" y="685"/>
                  </a:lnTo>
                  <a:lnTo>
                    <a:pt x="738" y="681"/>
                  </a:lnTo>
                  <a:lnTo>
                    <a:pt x="736" y="681"/>
                  </a:lnTo>
                  <a:lnTo>
                    <a:pt x="735" y="680"/>
                  </a:lnTo>
                  <a:lnTo>
                    <a:pt x="733" y="680"/>
                  </a:lnTo>
                  <a:lnTo>
                    <a:pt x="732" y="680"/>
                  </a:lnTo>
                  <a:close/>
                  <a:moveTo>
                    <a:pt x="1323" y="692"/>
                  </a:moveTo>
                  <a:lnTo>
                    <a:pt x="1321" y="694"/>
                  </a:lnTo>
                  <a:lnTo>
                    <a:pt x="1321" y="696"/>
                  </a:lnTo>
                  <a:lnTo>
                    <a:pt x="1322" y="697"/>
                  </a:lnTo>
                  <a:lnTo>
                    <a:pt x="1325" y="698"/>
                  </a:lnTo>
                  <a:lnTo>
                    <a:pt x="1326" y="697"/>
                  </a:lnTo>
                  <a:lnTo>
                    <a:pt x="1327" y="695"/>
                  </a:lnTo>
                  <a:lnTo>
                    <a:pt x="1326" y="693"/>
                  </a:lnTo>
                  <a:lnTo>
                    <a:pt x="1325" y="693"/>
                  </a:lnTo>
                  <a:lnTo>
                    <a:pt x="1324" y="692"/>
                  </a:lnTo>
                  <a:lnTo>
                    <a:pt x="1323" y="692"/>
                  </a:lnTo>
                  <a:close/>
                  <a:moveTo>
                    <a:pt x="1337" y="700"/>
                  </a:moveTo>
                  <a:lnTo>
                    <a:pt x="1335" y="703"/>
                  </a:lnTo>
                  <a:lnTo>
                    <a:pt x="1333" y="704"/>
                  </a:lnTo>
                  <a:lnTo>
                    <a:pt x="1332" y="710"/>
                  </a:lnTo>
                  <a:lnTo>
                    <a:pt x="1329" y="715"/>
                  </a:lnTo>
                  <a:lnTo>
                    <a:pt x="1328" y="718"/>
                  </a:lnTo>
                  <a:lnTo>
                    <a:pt x="1325" y="722"/>
                  </a:lnTo>
                  <a:lnTo>
                    <a:pt x="1325" y="723"/>
                  </a:lnTo>
                  <a:lnTo>
                    <a:pt x="1326" y="724"/>
                  </a:lnTo>
                  <a:lnTo>
                    <a:pt x="1332" y="724"/>
                  </a:lnTo>
                  <a:lnTo>
                    <a:pt x="1338" y="723"/>
                  </a:lnTo>
                  <a:lnTo>
                    <a:pt x="1343" y="721"/>
                  </a:lnTo>
                  <a:lnTo>
                    <a:pt x="1346" y="718"/>
                  </a:lnTo>
                  <a:lnTo>
                    <a:pt x="1349" y="714"/>
                  </a:lnTo>
                  <a:lnTo>
                    <a:pt x="1352" y="709"/>
                  </a:lnTo>
                  <a:lnTo>
                    <a:pt x="1351" y="706"/>
                  </a:lnTo>
                  <a:lnTo>
                    <a:pt x="1350" y="704"/>
                  </a:lnTo>
                  <a:lnTo>
                    <a:pt x="1349" y="703"/>
                  </a:lnTo>
                  <a:lnTo>
                    <a:pt x="1347" y="700"/>
                  </a:lnTo>
                  <a:lnTo>
                    <a:pt x="1341" y="700"/>
                  </a:lnTo>
                  <a:lnTo>
                    <a:pt x="1337" y="700"/>
                  </a:lnTo>
                  <a:close/>
                  <a:moveTo>
                    <a:pt x="759" y="1531"/>
                  </a:moveTo>
                  <a:lnTo>
                    <a:pt x="759" y="1526"/>
                  </a:lnTo>
                  <a:lnTo>
                    <a:pt x="759" y="1522"/>
                  </a:lnTo>
                  <a:lnTo>
                    <a:pt x="757" y="1522"/>
                  </a:lnTo>
                  <a:lnTo>
                    <a:pt x="756" y="1521"/>
                  </a:lnTo>
                  <a:lnTo>
                    <a:pt x="743" y="1523"/>
                  </a:lnTo>
                  <a:lnTo>
                    <a:pt x="731" y="1526"/>
                  </a:lnTo>
                  <a:lnTo>
                    <a:pt x="729" y="1524"/>
                  </a:lnTo>
                  <a:lnTo>
                    <a:pt x="728" y="1523"/>
                  </a:lnTo>
                  <a:lnTo>
                    <a:pt x="727" y="1521"/>
                  </a:lnTo>
                  <a:lnTo>
                    <a:pt x="726" y="1519"/>
                  </a:lnTo>
                  <a:lnTo>
                    <a:pt x="724" y="1514"/>
                  </a:lnTo>
                  <a:lnTo>
                    <a:pt x="722" y="1510"/>
                  </a:lnTo>
                  <a:lnTo>
                    <a:pt x="718" y="1508"/>
                  </a:lnTo>
                  <a:lnTo>
                    <a:pt x="713" y="1505"/>
                  </a:lnTo>
                  <a:lnTo>
                    <a:pt x="716" y="1500"/>
                  </a:lnTo>
                  <a:lnTo>
                    <a:pt x="716" y="1493"/>
                  </a:lnTo>
                  <a:lnTo>
                    <a:pt x="716" y="1487"/>
                  </a:lnTo>
                  <a:lnTo>
                    <a:pt x="712" y="1483"/>
                  </a:lnTo>
                  <a:lnTo>
                    <a:pt x="701" y="1478"/>
                  </a:lnTo>
                  <a:lnTo>
                    <a:pt x="689" y="1474"/>
                  </a:lnTo>
                  <a:lnTo>
                    <a:pt x="689" y="1470"/>
                  </a:lnTo>
                  <a:lnTo>
                    <a:pt x="688" y="1467"/>
                  </a:lnTo>
                  <a:lnTo>
                    <a:pt x="682" y="1462"/>
                  </a:lnTo>
                  <a:lnTo>
                    <a:pt x="676" y="1456"/>
                  </a:lnTo>
                  <a:lnTo>
                    <a:pt x="676" y="1450"/>
                  </a:lnTo>
                  <a:lnTo>
                    <a:pt x="676" y="1442"/>
                  </a:lnTo>
                  <a:lnTo>
                    <a:pt x="676" y="1438"/>
                  </a:lnTo>
                  <a:lnTo>
                    <a:pt x="674" y="1435"/>
                  </a:lnTo>
                  <a:lnTo>
                    <a:pt x="673" y="1433"/>
                  </a:lnTo>
                  <a:lnTo>
                    <a:pt x="671" y="1431"/>
                  </a:lnTo>
                  <a:lnTo>
                    <a:pt x="665" y="1429"/>
                  </a:lnTo>
                  <a:lnTo>
                    <a:pt x="659" y="1426"/>
                  </a:lnTo>
                  <a:lnTo>
                    <a:pt x="654" y="1416"/>
                  </a:lnTo>
                  <a:lnTo>
                    <a:pt x="649" y="1407"/>
                  </a:lnTo>
                  <a:lnTo>
                    <a:pt x="648" y="1402"/>
                  </a:lnTo>
                  <a:lnTo>
                    <a:pt x="648" y="1395"/>
                  </a:lnTo>
                  <a:lnTo>
                    <a:pt x="648" y="1388"/>
                  </a:lnTo>
                  <a:lnTo>
                    <a:pt x="648" y="1381"/>
                  </a:lnTo>
                  <a:lnTo>
                    <a:pt x="650" y="1368"/>
                  </a:lnTo>
                  <a:lnTo>
                    <a:pt x="652" y="1358"/>
                  </a:lnTo>
                  <a:lnTo>
                    <a:pt x="651" y="1348"/>
                  </a:lnTo>
                  <a:lnTo>
                    <a:pt x="650" y="1338"/>
                  </a:lnTo>
                  <a:lnTo>
                    <a:pt x="649" y="1329"/>
                  </a:lnTo>
                  <a:lnTo>
                    <a:pt x="648" y="1320"/>
                  </a:lnTo>
                  <a:lnTo>
                    <a:pt x="647" y="1318"/>
                  </a:lnTo>
                  <a:lnTo>
                    <a:pt x="646" y="1318"/>
                  </a:lnTo>
                  <a:lnTo>
                    <a:pt x="642" y="1318"/>
                  </a:lnTo>
                  <a:lnTo>
                    <a:pt x="639" y="1320"/>
                  </a:lnTo>
                  <a:lnTo>
                    <a:pt x="636" y="1323"/>
                  </a:lnTo>
                  <a:lnTo>
                    <a:pt x="634" y="1327"/>
                  </a:lnTo>
                  <a:lnTo>
                    <a:pt x="629" y="1336"/>
                  </a:lnTo>
                  <a:lnTo>
                    <a:pt x="625" y="1344"/>
                  </a:lnTo>
                  <a:lnTo>
                    <a:pt x="616" y="1349"/>
                  </a:lnTo>
                  <a:lnTo>
                    <a:pt x="606" y="1353"/>
                  </a:lnTo>
                  <a:lnTo>
                    <a:pt x="603" y="1361"/>
                  </a:lnTo>
                  <a:lnTo>
                    <a:pt x="600" y="1369"/>
                  </a:lnTo>
                  <a:lnTo>
                    <a:pt x="595" y="1370"/>
                  </a:lnTo>
                  <a:lnTo>
                    <a:pt x="591" y="1372"/>
                  </a:lnTo>
                  <a:lnTo>
                    <a:pt x="588" y="1376"/>
                  </a:lnTo>
                  <a:lnTo>
                    <a:pt x="584" y="1385"/>
                  </a:lnTo>
                  <a:lnTo>
                    <a:pt x="583" y="1390"/>
                  </a:lnTo>
                  <a:lnTo>
                    <a:pt x="583" y="1395"/>
                  </a:lnTo>
                  <a:lnTo>
                    <a:pt x="583" y="1398"/>
                  </a:lnTo>
                  <a:lnTo>
                    <a:pt x="584" y="1403"/>
                  </a:lnTo>
                  <a:lnTo>
                    <a:pt x="587" y="1403"/>
                  </a:lnTo>
                  <a:lnTo>
                    <a:pt x="589" y="1402"/>
                  </a:lnTo>
                  <a:lnTo>
                    <a:pt x="590" y="1400"/>
                  </a:lnTo>
                  <a:lnTo>
                    <a:pt x="592" y="1399"/>
                  </a:lnTo>
                  <a:lnTo>
                    <a:pt x="593" y="1400"/>
                  </a:lnTo>
                  <a:lnTo>
                    <a:pt x="594" y="1402"/>
                  </a:lnTo>
                  <a:lnTo>
                    <a:pt x="594" y="1405"/>
                  </a:lnTo>
                  <a:lnTo>
                    <a:pt x="593" y="1408"/>
                  </a:lnTo>
                  <a:lnTo>
                    <a:pt x="591" y="1410"/>
                  </a:lnTo>
                  <a:lnTo>
                    <a:pt x="588" y="1413"/>
                  </a:lnTo>
                  <a:lnTo>
                    <a:pt x="580" y="1416"/>
                  </a:lnTo>
                  <a:lnTo>
                    <a:pt x="573" y="1418"/>
                  </a:lnTo>
                  <a:lnTo>
                    <a:pt x="572" y="1429"/>
                  </a:lnTo>
                  <a:lnTo>
                    <a:pt x="571" y="1437"/>
                  </a:lnTo>
                  <a:lnTo>
                    <a:pt x="570" y="1444"/>
                  </a:lnTo>
                  <a:lnTo>
                    <a:pt x="569" y="1453"/>
                  </a:lnTo>
                  <a:lnTo>
                    <a:pt x="572" y="1456"/>
                  </a:lnTo>
                  <a:lnTo>
                    <a:pt x="576" y="1461"/>
                  </a:lnTo>
                  <a:lnTo>
                    <a:pt x="578" y="1465"/>
                  </a:lnTo>
                  <a:lnTo>
                    <a:pt x="580" y="1469"/>
                  </a:lnTo>
                  <a:lnTo>
                    <a:pt x="581" y="1475"/>
                  </a:lnTo>
                  <a:lnTo>
                    <a:pt x="582" y="1480"/>
                  </a:lnTo>
                  <a:lnTo>
                    <a:pt x="581" y="1487"/>
                  </a:lnTo>
                  <a:lnTo>
                    <a:pt x="579" y="1492"/>
                  </a:lnTo>
                  <a:lnTo>
                    <a:pt x="577" y="1496"/>
                  </a:lnTo>
                  <a:lnTo>
                    <a:pt x="573" y="1498"/>
                  </a:lnTo>
                  <a:lnTo>
                    <a:pt x="573" y="1507"/>
                  </a:lnTo>
                  <a:lnTo>
                    <a:pt x="573" y="1514"/>
                  </a:lnTo>
                  <a:lnTo>
                    <a:pt x="569" y="1527"/>
                  </a:lnTo>
                  <a:lnTo>
                    <a:pt x="564" y="1540"/>
                  </a:lnTo>
                  <a:lnTo>
                    <a:pt x="560" y="1542"/>
                  </a:lnTo>
                  <a:lnTo>
                    <a:pt x="557" y="1542"/>
                  </a:lnTo>
                  <a:lnTo>
                    <a:pt x="555" y="1537"/>
                  </a:lnTo>
                  <a:lnTo>
                    <a:pt x="553" y="1534"/>
                  </a:lnTo>
                  <a:lnTo>
                    <a:pt x="538" y="1527"/>
                  </a:lnTo>
                  <a:lnTo>
                    <a:pt x="526" y="1521"/>
                  </a:lnTo>
                  <a:lnTo>
                    <a:pt x="523" y="1513"/>
                  </a:lnTo>
                  <a:lnTo>
                    <a:pt x="521" y="1505"/>
                  </a:lnTo>
                  <a:lnTo>
                    <a:pt x="515" y="1503"/>
                  </a:lnTo>
                  <a:lnTo>
                    <a:pt x="510" y="1501"/>
                  </a:lnTo>
                  <a:lnTo>
                    <a:pt x="506" y="1498"/>
                  </a:lnTo>
                  <a:lnTo>
                    <a:pt x="502" y="1493"/>
                  </a:lnTo>
                  <a:lnTo>
                    <a:pt x="500" y="1485"/>
                  </a:lnTo>
                  <a:lnTo>
                    <a:pt x="499" y="1477"/>
                  </a:lnTo>
                  <a:lnTo>
                    <a:pt x="498" y="1468"/>
                  </a:lnTo>
                  <a:lnTo>
                    <a:pt x="496" y="1458"/>
                  </a:lnTo>
                  <a:lnTo>
                    <a:pt x="488" y="1448"/>
                  </a:lnTo>
                  <a:lnTo>
                    <a:pt x="480" y="1435"/>
                  </a:lnTo>
                  <a:lnTo>
                    <a:pt x="477" y="1425"/>
                  </a:lnTo>
                  <a:lnTo>
                    <a:pt x="474" y="1414"/>
                  </a:lnTo>
                  <a:lnTo>
                    <a:pt x="464" y="1410"/>
                  </a:lnTo>
                  <a:lnTo>
                    <a:pt x="455" y="1407"/>
                  </a:lnTo>
                  <a:lnTo>
                    <a:pt x="445" y="1406"/>
                  </a:lnTo>
                  <a:lnTo>
                    <a:pt x="436" y="1405"/>
                  </a:lnTo>
                  <a:lnTo>
                    <a:pt x="437" y="1402"/>
                  </a:lnTo>
                  <a:lnTo>
                    <a:pt x="437" y="1398"/>
                  </a:lnTo>
                  <a:lnTo>
                    <a:pt x="439" y="1396"/>
                  </a:lnTo>
                  <a:lnTo>
                    <a:pt x="440" y="1395"/>
                  </a:lnTo>
                  <a:lnTo>
                    <a:pt x="453" y="1395"/>
                  </a:lnTo>
                  <a:lnTo>
                    <a:pt x="466" y="1395"/>
                  </a:lnTo>
                  <a:lnTo>
                    <a:pt x="465" y="1388"/>
                  </a:lnTo>
                  <a:lnTo>
                    <a:pt x="466" y="1382"/>
                  </a:lnTo>
                  <a:lnTo>
                    <a:pt x="468" y="1376"/>
                  </a:lnTo>
                  <a:lnTo>
                    <a:pt x="472" y="1370"/>
                  </a:lnTo>
                  <a:lnTo>
                    <a:pt x="479" y="1359"/>
                  </a:lnTo>
                  <a:lnTo>
                    <a:pt x="486" y="1351"/>
                  </a:lnTo>
                  <a:lnTo>
                    <a:pt x="484" y="1346"/>
                  </a:lnTo>
                  <a:lnTo>
                    <a:pt x="480" y="1341"/>
                  </a:lnTo>
                  <a:lnTo>
                    <a:pt x="485" y="1335"/>
                  </a:lnTo>
                  <a:lnTo>
                    <a:pt x="489" y="1328"/>
                  </a:lnTo>
                  <a:lnTo>
                    <a:pt x="492" y="1320"/>
                  </a:lnTo>
                  <a:lnTo>
                    <a:pt x="496" y="1311"/>
                  </a:lnTo>
                  <a:lnTo>
                    <a:pt x="500" y="1292"/>
                  </a:lnTo>
                  <a:lnTo>
                    <a:pt x="505" y="1274"/>
                  </a:lnTo>
                  <a:lnTo>
                    <a:pt x="505" y="1265"/>
                  </a:lnTo>
                  <a:lnTo>
                    <a:pt x="505" y="1255"/>
                  </a:lnTo>
                  <a:lnTo>
                    <a:pt x="509" y="1251"/>
                  </a:lnTo>
                  <a:lnTo>
                    <a:pt x="513" y="1245"/>
                  </a:lnTo>
                  <a:lnTo>
                    <a:pt x="513" y="1237"/>
                  </a:lnTo>
                  <a:lnTo>
                    <a:pt x="514" y="1230"/>
                  </a:lnTo>
                  <a:lnTo>
                    <a:pt x="518" y="1221"/>
                  </a:lnTo>
                  <a:lnTo>
                    <a:pt x="520" y="1212"/>
                  </a:lnTo>
                  <a:lnTo>
                    <a:pt x="520" y="1197"/>
                  </a:lnTo>
                  <a:lnTo>
                    <a:pt x="520" y="1181"/>
                  </a:lnTo>
                  <a:lnTo>
                    <a:pt x="523" y="1171"/>
                  </a:lnTo>
                  <a:lnTo>
                    <a:pt x="526" y="1160"/>
                  </a:lnTo>
                  <a:lnTo>
                    <a:pt x="530" y="1157"/>
                  </a:lnTo>
                  <a:lnTo>
                    <a:pt x="533" y="1154"/>
                  </a:lnTo>
                  <a:lnTo>
                    <a:pt x="534" y="1143"/>
                  </a:lnTo>
                  <a:lnTo>
                    <a:pt x="535" y="1132"/>
                  </a:lnTo>
                  <a:lnTo>
                    <a:pt x="538" y="1123"/>
                  </a:lnTo>
                  <a:lnTo>
                    <a:pt x="542" y="1114"/>
                  </a:lnTo>
                  <a:lnTo>
                    <a:pt x="545" y="1104"/>
                  </a:lnTo>
                  <a:lnTo>
                    <a:pt x="548" y="1095"/>
                  </a:lnTo>
                  <a:lnTo>
                    <a:pt x="550" y="1093"/>
                  </a:lnTo>
                  <a:lnTo>
                    <a:pt x="553" y="1091"/>
                  </a:lnTo>
                  <a:lnTo>
                    <a:pt x="558" y="1081"/>
                  </a:lnTo>
                  <a:lnTo>
                    <a:pt x="561" y="1069"/>
                  </a:lnTo>
                  <a:lnTo>
                    <a:pt x="564" y="1064"/>
                  </a:lnTo>
                  <a:lnTo>
                    <a:pt x="567" y="1058"/>
                  </a:lnTo>
                  <a:lnTo>
                    <a:pt x="570" y="1054"/>
                  </a:lnTo>
                  <a:lnTo>
                    <a:pt x="575" y="1050"/>
                  </a:lnTo>
                  <a:lnTo>
                    <a:pt x="579" y="1050"/>
                  </a:lnTo>
                  <a:lnTo>
                    <a:pt x="583" y="1049"/>
                  </a:lnTo>
                  <a:lnTo>
                    <a:pt x="582" y="1055"/>
                  </a:lnTo>
                  <a:lnTo>
                    <a:pt x="582" y="1060"/>
                  </a:lnTo>
                  <a:lnTo>
                    <a:pt x="582" y="1066"/>
                  </a:lnTo>
                  <a:lnTo>
                    <a:pt x="584" y="1070"/>
                  </a:lnTo>
                  <a:lnTo>
                    <a:pt x="585" y="1070"/>
                  </a:lnTo>
                  <a:lnTo>
                    <a:pt x="587" y="1070"/>
                  </a:lnTo>
                  <a:lnTo>
                    <a:pt x="590" y="1068"/>
                  </a:lnTo>
                  <a:lnTo>
                    <a:pt x="592" y="1065"/>
                  </a:lnTo>
                  <a:lnTo>
                    <a:pt x="594" y="1066"/>
                  </a:lnTo>
                  <a:lnTo>
                    <a:pt x="598" y="1068"/>
                  </a:lnTo>
                  <a:lnTo>
                    <a:pt x="600" y="1068"/>
                  </a:lnTo>
                  <a:lnTo>
                    <a:pt x="603" y="1068"/>
                  </a:lnTo>
                  <a:lnTo>
                    <a:pt x="606" y="1065"/>
                  </a:lnTo>
                  <a:lnTo>
                    <a:pt x="610" y="1060"/>
                  </a:lnTo>
                  <a:lnTo>
                    <a:pt x="611" y="1060"/>
                  </a:lnTo>
                  <a:lnTo>
                    <a:pt x="612" y="1060"/>
                  </a:lnTo>
                  <a:lnTo>
                    <a:pt x="612" y="1061"/>
                  </a:lnTo>
                  <a:lnTo>
                    <a:pt x="613" y="1062"/>
                  </a:lnTo>
                  <a:lnTo>
                    <a:pt x="614" y="1070"/>
                  </a:lnTo>
                  <a:lnTo>
                    <a:pt x="615" y="1080"/>
                  </a:lnTo>
                  <a:lnTo>
                    <a:pt x="616" y="1090"/>
                  </a:lnTo>
                  <a:lnTo>
                    <a:pt x="619" y="1096"/>
                  </a:lnTo>
                  <a:lnTo>
                    <a:pt x="623" y="1100"/>
                  </a:lnTo>
                  <a:lnTo>
                    <a:pt x="625" y="1102"/>
                  </a:lnTo>
                  <a:lnTo>
                    <a:pt x="628" y="1101"/>
                  </a:lnTo>
                  <a:lnTo>
                    <a:pt x="630" y="1100"/>
                  </a:lnTo>
                  <a:lnTo>
                    <a:pt x="633" y="1093"/>
                  </a:lnTo>
                  <a:lnTo>
                    <a:pt x="635" y="1085"/>
                  </a:lnTo>
                  <a:lnTo>
                    <a:pt x="636" y="1085"/>
                  </a:lnTo>
                  <a:lnTo>
                    <a:pt x="637" y="1087"/>
                  </a:lnTo>
                  <a:lnTo>
                    <a:pt x="638" y="1087"/>
                  </a:lnTo>
                  <a:lnTo>
                    <a:pt x="642" y="1093"/>
                  </a:lnTo>
                  <a:lnTo>
                    <a:pt x="646" y="1099"/>
                  </a:lnTo>
                  <a:lnTo>
                    <a:pt x="646" y="1101"/>
                  </a:lnTo>
                  <a:lnTo>
                    <a:pt x="645" y="1103"/>
                  </a:lnTo>
                  <a:lnTo>
                    <a:pt x="642" y="1104"/>
                  </a:lnTo>
                  <a:lnTo>
                    <a:pt x="640" y="1105"/>
                  </a:lnTo>
                  <a:lnTo>
                    <a:pt x="639" y="1112"/>
                  </a:lnTo>
                  <a:lnTo>
                    <a:pt x="638" y="1123"/>
                  </a:lnTo>
                  <a:lnTo>
                    <a:pt x="638" y="1132"/>
                  </a:lnTo>
                  <a:lnTo>
                    <a:pt x="638" y="1140"/>
                  </a:lnTo>
                  <a:lnTo>
                    <a:pt x="639" y="1140"/>
                  </a:lnTo>
                  <a:lnTo>
                    <a:pt x="645" y="1137"/>
                  </a:lnTo>
                  <a:lnTo>
                    <a:pt x="650" y="1131"/>
                  </a:lnTo>
                  <a:lnTo>
                    <a:pt x="656" y="1124"/>
                  </a:lnTo>
                  <a:lnTo>
                    <a:pt x="662" y="1116"/>
                  </a:lnTo>
                  <a:lnTo>
                    <a:pt x="673" y="1097"/>
                  </a:lnTo>
                  <a:lnTo>
                    <a:pt x="681" y="1084"/>
                  </a:lnTo>
                  <a:lnTo>
                    <a:pt x="688" y="1078"/>
                  </a:lnTo>
                  <a:lnTo>
                    <a:pt x="696" y="1070"/>
                  </a:lnTo>
                  <a:lnTo>
                    <a:pt x="699" y="1064"/>
                  </a:lnTo>
                  <a:lnTo>
                    <a:pt x="703" y="1057"/>
                  </a:lnTo>
                  <a:lnTo>
                    <a:pt x="708" y="1053"/>
                  </a:lnTo>
                  <a:lnTo>
                    <a:pt x="715" y="1048"/>
                  </a:lnTo>
                  <a:lnTo>
                    <a:pt x="721" y="1037"/>
                  </a:lnTo>
                  <a:lnTo>
                    <a:pt x="727" y="1026"/>
                  </a:lnTo>
                  <a:lnTo>
                    <a:pt x="740" y="1010"/>
                  </a:lnTo>
                  <a:lnTo>
                    <a:pt x="754" y="996"/>
                  </a:lnTo>
                  <a:lnTo>
                    <a:pt x="768" y="982"/>
                  </a:lnTo>
                  <a:lnTo>
                    <a:pt x="782" y="967"/>
                  </a:lnTo>
                  <a:lnTo>
                    <a:pt x="790" y="957"/>
                  </a:lnTo>
                  <a:lnTo>
                    <a:pt x="799" y="949"/>
                  </a:lnTo>
                  <a:lnTo>
                    <a:pt x="812" y="940"/>
                  </a:lnTo>
                  <a:lnTo>
                    <a:pt x="826" y="932"/>
                  </a:lnTo>
                  <a:lnTo>
                    <a:pt x="828" y="929"/>
                  </a:lnTo>
                  <a:lnTo>
                    <a:pt x="831" y="925"/>
                  </a:lnTo>
                  <a:lnTo>
                    <a:pt x="844" y="917"/>
                  </a:lnTo>
                  <a:lnTo>
                    <a:pt x="861" y="907"/>
                  </a:lnTo>
                  <a:lnTo>
                    <a:pt x="871" y="904"/>
                  </a:lnTo>
                  <a:lnTo>
                    <a:pt x="882" y="902"/>
                  </a:lnTo>
                  <a:lnTo>
                    <a:pt x="886" y="901"/>
                  </a:lnTo>
                  <a:lnTo>
                    <a:pt x="892" y="901"/>
                  </a:lnTo>
                  <a:lnTo>
                    <a:pt x="897" y="902"/>
                  </a:lnTo>
                  <a:lnTo>
                    <a:pt x="902" y="903"/>
                  </a:lnTo>
                  <a:lnTo>
                    <a:pt x="910" y="910"/>
                  </a:lnTo>
                  <a:lnTo>
                    <a:pt x="918" y="918"/>
                  </a:lnTo>
                  <a:lnTo>
                    <a:pt x="926" y="920"/>
                  </a:lnTo>
                  <a:lnTo>
                    <a:pt x="934" y="921"/>
                  </a:lnTo>
                  <a:lnTo>
                    <a:pt x="944" y="928"/>
                  </a:lnTo>
                  <a:lnTo>
                    <a:pt x="954" y="933"/>
                  </a:lnTo>
                  <a:lnTo>
                    <a:pt x="961" y="934"/>
                  </a:lnTo>
                  <a:lnTo>
                    <a:pt x="967" y="937"/>
                  </a:lnTo>
                  <a:lnTo>
                    <a:pt x="979" y="944"/>
                  </a:lnTo>
                  <a:lnTo>
                    <a:pt x="990" y="953"/>
                  </a:lnTo>
                  <a:lnTo>
                    <a:pt x="1002" y="962"/>
                  </a:lnTo>
                  <a:lnTo>
                    <a:pt x="1013" y="971"/>
                  </a:lnTo>
                  <a:lnTo>
                    <a:pt x="1015" y="980"/>
                  </a:lnTo>
                  <a:lnTo>
                    <a:pt x="1017" y="990"/>
                  </a:lnTo>
                  <a:lnTo>
                    <a:pt x="1017" y="1000"/>
                  </a:lnTo>
                  <a:lnTo>
                    <a:pt x="1018" y="1009"/>
                  </a:lnTo>
                  <a:lnTo>
                    <a:pt x="1014" y="1011"/>
                  </a:lnTo>
                  <a:lnTo>
                    <a:pt x="1012" y="1013"/>
                  </a:lnTo>
                  <a:lnTo>
                    <a:pt x="1011" y="1017"/>
                  </a:lnTo>
                  <a:lnTo>
                    <a:pt x="1009" y="1020"/>
                  </a:lnTo>
                  <a:lnTo>
                    <a:pt x="1015" y="1025"/>
                  </a:lnTo>
                  <a:lnTo>
                    <a:pt x="1021" y="1032"/>
                  </a:lnTo>
                  <a:lnTo>
                    <a:pt x="1021" y="1045"/>
                  </a:lnTo>
                  <a:lnTo>
                    <a:pt x="1020" y="1057"/>
                  </a:lnTo>
                  <a:lnTo>
                    <a:pt x="1024" y="1061"/>
                  </a:lnTo>
                  <a:lnTo>
                    <a:pt x="1027" y="1066"/>
                  </a:lnTo>
                  <a:lnTo>
                    <a:pt x="1029" y="1069"/>
                  </a:lnTo>
                  <a:lnTo>
                    <a:pt x="1029" y="1073"/>
                  </a:lnTo>
                  <a:lnTo>
                    <a:pt x="1027" y="1076"/>
                  </a:lnTo>
                  <a:lnTo>
                    <a:pt x="1026" y="1079"/>
                  </a:lnTo>
                  <a:lnTo>
                    <a:pt x="1023" y="1083"/>
                  </a:lnTo>
                  <a:lnTo>
                    <a:pt x="1021" y="1089"/>
                  </a:lnTo>
                  <a:lnTo>
                    <a:pt x="1021" y="1102"/>
                  </a:lnTo>
                  <a:lnTo>
                    <a:pt x="1021" y="1115"/>
                  </a:lnTo>
                  <a:lnTo>
                    <a:pt x="1019" y="1118"/>
                  </a:lnTo>
                  <a:lnTo>
                    <a:pt x="1017" y="1122"/>
                  </a:lnTo>
                  <a:lnTo>
                    <a:pt x="1018" y="1130"/>
                  </a:lnTo>
                  <a:lnTo>
                    <a:pt x="1019" y="1140"/>
                  </a:lnTo>
                  <a:lnTo>
                    <a:pt x="1015" y="1146"/>
                  </a:lnTo>
                  <a:lnTo>
                    <a:pt x="1012" y="1151"/>
                  </a:lnTo>
                  <a:lnTo>
                    <a:pt x="1013" y="1161"/>
                  </a:lnTo>
                  <a:lnTo>
                    <a:pt x="1014" y="1169"/>
                  </a:lnTo>
                  <a:lnTo>
                    <a:pt x="1011" y="1176"/>
                  </a:lnTo>
                  <a:lnTo>
                    <a:pt x="1008" y="1186"/>
                  </a:lnTo>
                  <a:lnTo>
                    <a:pt x="1011" y="1189"/>
                  </a:lnTo>
                  <a:lnTo>
                    <a:pt x="1013" y="1194"/>
                  </a:lnTo>
                  <a:lnTo>
                    <a:pt x="1009" y="1199"/>
                  </a:lnTo>
                  <a:lnTo>
                    <a:pt x="1002" y="1206"/>
                  </a:lnTo>
                  <a:lnTo>
                    <a:pt x="1000" y="1208"/>
                  </a:lnTo>
                  <a:lnTo>
                    <a:pt x="997" y="1211"/>
                  </a:lnTo>
                  <a:lnTo>
                    <a:pt x="996" y="1215"/>
                  </a:lnTo>
                  <a:lnTo>
                    <a:pt x="995" y="1218"/>
                  </a:lnTo>
                  <a:lnTo>
                    <a:pt x="998" y="1225"/>
                  </a:lnTo>
                  <a:lnTo>
                    <a:pt x="1001" y="1230"/>
                  </a:lnTo>
                  <a:lnTo>
                    <a:pt x="1001" y="1232"/>
                  </a:lnTo>
                  <a:lnTo>
                    <a:pt x="1001" y="1235"/>
                  </a:lnTo>
                  <a:lnTo>
                    <a:pt x="999" y="1237"/>
                  </a:lnTo>
                  <a:lnTo>
                    <a:pt x="997" y="1241"/>
                  </a:lnTo>
                  <a:lnTo>
                    <a:pt x="998" y="1246"/>
                  </a:lnTo>
                  <a:lnTo>
                    <a:pt x="1000" y="1251"/>
                  </a:lnTo>
                  <a:lnTo>
                    <a:pt x="1005" y="1251"/>
                  </a:lnTo>
                  <a:lnTo>
                    <a:pt x="1009" y="1253"/>
                  </a:lnTo>
                  <a:lnTo>
                    <a:pt x="1009" y="1260"/>
                  </a:lnTo>
                  <a:lnTo>
                    <a:pt x="1009" y="1267"/>
                  </a:lnTo>
                  <a:lnTo>
                    <a:pt x="1008" y="1267"/>
                  </a:lnTo>
                  <a:lnTo>
                    <a:pt x="1007" y="1268"/>
                  </a:lnTo>
                  <a:lnTo>
                    <a:pt x="1003" y="1266"/>
                  </a:lnTo>
                  <a:lnTo>
                    <a:pt x="1000" y="1264"/>
                  </a:lnTo>
                  <a:lnTo>
                    <a:pt x="998" y="1263"/>
                  </a:lnTo>
                  <a:lnTo>
                    <a:pt x="996" y="1263"/>
                  </a:lnTo>
                  <a:lnTo>
                    <a:pt x="994" y="1263"/>
                  </a:lnTo>
                  <a:lnTo>
                    <a:pt x="990" y="1264"/>
                  </a:lnTo>
                  <a:lnTo>
                    <a:pt x="989" y="1264"/>
                  </a:lnTo>
                  <a:lnTo>
                    <a:pt x="988" y="1265"/>
                  </a:lnTo>
                  <a:lnTo>
                    <a:pt x="986" y="1272"/>
                  </a:lnTo>
                  <a:lnTo>
                    <a:pt x="985" y="1281"/>
                  </a:lnTo>
                  <a:lnTo>
                    <a:pt x="986" y="1282"/>
                  </a:lnTo>
                  <a:lnTo>
                    <a:pt x="989" y="1282"/>
                  </a:lnTo>
                  <a:lnTo>
                    <a:pt x="992" y="1283"/>
                  </a:lnTo>
                  <a:lnTo>
                    <a:pt x="995" y="1285"/>
                  </a:lnTo>
                  <a:lnTo>
                    <a:pt x="996" y="1287"/>
                  </a:lnTo>
                  <a:lnTo>
                    <a:pt x="997" y="1290"/>
                  </a:lnTo>
                  <a:lnTo>
                    <a:pt x="997" y="1294"/>
                  </a:lnTo>
                  <a:lnTo>
                    <a:pt x="997" y="1298"/>
                  </a:lnTo>
                  <a:lnTo>
                    <a:pt x="996" y="1301"/>
                  </a:lnTo>
                  <a:lnTo>
                    <a:pt x="991" y="1306"/>
                  </a:lnTo>
                  <a:lnTo>
                    <a:pt x="986" y="1312"/>
                  </a:lnTo>
                  <a:lnTo>
                    <a:pt x="974" y="1322"/>
                  </a:lnTo>
                  <a:lnTo>
                    <a:pt x="967" y="1329"/>
                  </a:lnTo>
                  <a:lnTo>
                    <a:pt x="966" y="1334"/>
                  </a:lnTo>
                  <a:lnTo>
                    <a:pt x="967" y="1338"/>
                  </a:lnTo>
                  <a:lnTo>
                    <a:pt x="972" y="1338"/>
                  </a:lnTo>
                  <a:lnTo>
                    <a:pt x="975" y="1338"/>
                  </a:lnTo>
                  <a:lnTo>
                    <a:pt x="978" y="1339"/>
                  </a:lnTo>
                  <a:lnTo>
                    <a:pt x="980" y="1341"/>
                  </a:lnTo>
                  <a:lnTo>
                    <a:pt x="980" y="1346"/>
                  </a:lnTo>
                  <a:lnTo>
                    <a:pt x="980" y="1350"/>
                  </a:lnTo>
                  <a:lnTo>
                    <a:pt x="964" y="1359"/>
                  </a:lnTo>
                  <a:lnTo>
                    <a:pt x="950" y="1369"/>
                  </a:lnTo>
                  <a:lnTo>
                    <a:pt x="949" y="1374"/>
                  </a:lnTo>
                  <a:lnTo>
                    <a:pt x="948" y="1380"/>
                  </a:lnTo>
                  <a:lnTo>
                    <a:pt x="944" y="1382"/>
                  </a:lnTo>
                  <a:lnTo>
                    <a:pt x="942" y="1384"/>
                  </a:lnTo>
                  <a:lnTo>
                    <a:pt x="940" y="1391"/>
                  </a:lnTo>
                  <a:lnTo>
                    <a:pt x="939" y="1396"/>
                  </a:lnTo>
                  <a:lnTo>
                    <a:pt x="928" y="1397"/>
                  </a:lnTo>
                  <a:lnTo>
                    <a:pt x="919" y="1396"/>
                  </a:lnTo>
                  <a:lnTo>
                    <a:pt x="915" y="1396"/>
                  </a:lnTo>
                  <a:lnTo>
                    <a:pt x="910" y="1396"/>
                  </a:lnTo>
                  <a:lnTo>
                    <a:pt x="906" y="1397"/>
                  </a:lnTo>
                  <a:lnTo>
                    <a:pt x="902" y="1399"/>
                  </a:lnTo>
                  <a:lnTo>
                    <a:pt x="902" y="1407"/>
                  </a:lnTo>
                  <a:lnTo>
                    <a:pt x="899" y="1413"/>
                  </a:lnTo>
                  <a:lnTo>
                    <a:pt x="897" y="1418"/>
                  </a:lnTo>
                  <a:lnTo>
                    <a:pt x="894" y="1421"/>
                  </a:lnTo>
                  <a:lnTo>
                    <a:pt x="886" y="1429"/>
                  </a:lnTo>
                  <a:lnTo>
                    <a:pt x="880" y="1438"/>
                  </a:lnTo>
                  <a:lnTo>
                    <a:pt x="885" y="1441"/>
                  </a:lnTo>
                  <a:lnTo>
                    <a:pt x="891" y="1445"/>
                  </a:lnTo>
                  <a:lnTo>
                    <a:pt x="892" y="1445"/>
                  </a:lnTo>
                  <a:lnTo>
                    <a:pt x="892" y="1446"/>
                  </a:lnTo>
                  <a:lnTo>
                    <a:pt x="889" y="1453"/>
                  </a:lnTo>
                  <a:lnTo>
                    <a:pt x="884" y="1462"/>
                  </a:lnTo>
                  <a:lnTo>
                    <a:pt x="882" y="1466"/>
                  </a:lnTo>
                  <a:lnTo>
                    <a:pt x="879" y="1470"/>
                  </a:lnTo>
                  <a:lnTo>
                    <a:pt x="877" y="1473"/>
                  </a:lnTo>
                  <a:lnTo>
                    <a:pt x="874" y="1475"/>
                  </a:lnTo>
                  <a:lnTo>
                    <a:pt x="864" y="1474"/>
                  </a:lnTo>
                  <a:lnTo>
                    <a:pt x="856" y="1474"/>
                  </a:lnTo>
                  <a:lnTo>
                    <a:pt x="857" y="1480"/>
                  </a:lnTo>
                  <a:lnTo>
                    <a:pt x="858" y="1487"/>
                  </a:lnTo>
                  <a:lnTo>
                    <a:pt x="859" y="1490"/>
                  </a:lnTo>
                  <a:lnTo>
                    <a:pt x="859" y="1493"/>
                  </a:lnTo>
                  <a:lnTo>
                    <a:pt x="858" y="1497"/>
                  </a:lnTo>
                  <a:lnTo>
                    <a:pt x="857" y="1499"/>
                  </a:lnTo>
                  <a:lnTo>
                    <a:pt x="852" y="1503"/>
                  </a:lnTo>
                  <a:lnTo>
                    <a:pt x="848" y="1508"/>
                  </a:lnTo>
                  <a:lnTo>
                    <a:pt x="847" y="1512"/>
                  </a:lnTo>
                  <a:lnTo>
                    <a:pt x="846" y="1515"/>
                  </a:lnTo>
                  <a:lnTo>
                    <a:pt x="841" y="1519"/>
                  </a:lnTo>
                  <a:lnTo>
                    <a:pt x="837" y="1523"/>
                  </a:lnTo>
                  <a:lnTo>
                    <a:pt x="836" y="1535"/>
                  </a:lnTo>
                  <a:lnTo>
                    <a:pt x="835" y="1545"/>
                  </a:lnTo>
                  <a:lnTo>
                    <a:pt x="827" y="1548"/>
                  </a:lnTo>
                  <a:lnTo>
                    <a:pt x="821" y="1555"/>
                  </a:lnTo>
                  <a:lnTo>
                    <a:pt x="816" y="1561"/>
                  </a:lnTo>
                  <a:lnTo>
                    <a:pt x="813" y="1569"/>
                  </a:lnTo>
                  <a:lnTo>
                    <a:pt x="813" y="1575"/>
                  </a:lnTo>
                  <a:lnTo>
                    <a:pt x="815" y="1582"/>
                  </a:lnTo>
                  <a:lnTo>
                    <a:pt x="805" y="1580"/>
                  </a:lnTo>
                  <a:lnTo>
                    <a:pt x="796" y="1578"/>
                  </a:lnTo>
                  <a:lnTo>
                    <a:pt x="794" y="1577"/>
                  </a:lnTo>
                  <a:lnTo>
                    <a:pt x="793" y="1575"/>
                  </a:lnTo>
                  <a:lnTo>
                    <a:pt x="794" y="1572"/>
                  </a:lnTo>
                  <a:lnTo>
                    <a:pt x="796" y="1568"/>
                  </a:lnTo>
                  <a:lnTo>
                    <a:pt x="789" y="1562"/>
                  </a:lnTo>
                  <a:lnTo>
                    <a:pt x="784" y="1559"/>
                  </a:lnTo>
                  <a:lnTo>
                    <a:pt x="782" y="1556"/>
                  </a:lnTo>
                  <a:lnTo>
                    <a:pt x="780" y="1554"/>
                  </a:lnTo>
                  <a:lnTo>
                    <a:pt x="778" y="1549"/>
                  </a:lnTo>
                  <a:lnTo>
                    <a:pt x="777" y="1544"/>
                  </a:lnTo>
                  <a:lnTo>
                    <a:pt x="771" y="1542"/>
                  </a:lnTo>
                  <a:lnTo>
                    <a:pt x="766" y="1539"/>
                  </a:lnTo>
                  <a:lnTo>
                    <a:pt x="765" y="1534"/>
                  </a:lnTo>
                  <a:lnTo>
                    <a:pt x="764" y="1531"/>
                  </a:lnTo>
                  <a:lnTo>
                    <a:pt x="762" y="1531"/>
                  </a:lnTo>
                  <a:lnTo>
                    <a:pt x="759" y="1531"/>
                  </a:lnTo>
                  <a:close/>
                  <a:moveTo>
                    <a:pt x="348" y="1068"/>
                  </a:moveTo>
                  <a:lnTo>
                    <a:pt x="350" y="1069"/>
                  </a:lnTo>
                  <a:lnTo>
                    <a:pt x="352" y="1069"/>
                  </a:lnTo>
                  <a:lnTo>
                    <a:pt x="354" y="1070"/>
                  </a:lnTo>
                  <a:lnTo>
                    <a:pt x="355" y="1070"/>
                  </a:lnTo>
                  <a:lnTo>
                    <a:pt x="354" y="1072"/>
                  </a:lnTo>
                  <a:lnTo>
                    <a:pt x="354" y="1073"/>
                  </a:lnTo>
                  <a:lnTo>
                    <a:pt x="351" y="1076"/>
                  </a:lnTo>
                  <a:lnTo>
                    <a:pt x="347" y="1077"/>
                  </a:lnTo>
                  <a:lnTo>
                    <a:pt x="346" y="1076"/>
                  </a:lnTo>
                  <a:lnTo>
                    <a:pt x="345" y="1076"/>
                  </a:lnTo>
                  <a:lnTo>
                    <a:pt x="346" y="1071"/>
                  </a:lnTo>
                  <a:lnTo>
                    <a:pt x="347" y="1069"/>
                  </a:lnTo>
                  <a:lnTo>
                    <a:pt x="348" y="1068"/>
                  </a:lnTo>
                  <a:close/>
                  <a:moveTo>
                    <a:pt x="1445" y="1115"/>
                  </a:moveTo>
                  <a:lnTo>
                    <a:pt x="1445" y="1116"/>
                  </a:lnTo>
                  <a:lnTo>
                    <a:pt x="1444" y="1117"/>
                  </a:lnTo>
                  <a:lnTo>
                    <a:pt x="1445" y="1118"/>
                  </a:lnTo>
                  <a:lnTo>
                    <a:pt x="1445" y="1119"/>
                  </a:lnTo>
                  <a:lnTo>
                    <a:pt x="1447" y="1119"/>
                  </a:lnTo>
                  <a:lnTo>
                    <a:pt x="1449" y="1119"/>
                  </a:lnTo>
                  <a:lnTo>
                    <a:pt x="1451" y="1119"/>
                  </a:lnTo>
                  <a:lnTo>
                    <a:pt x="1452" y="1117"/>
                  </a:lnTo>
                  <a:lnTo>
                    <a:pt x="1452" y="1116"/>
                  </a:lnTo>
                  <a:lnTo>
                    <a:pt x="1449" y="1116"/>
                  </a:lnTo>
                  <a:lnTo>
                    <a:pt x="1445" y="1115"/>
                  </a:lnTo>
                  <a:close/>
                  <a:moveTo>
                    <a:pt x="242" y="1187"/>
                  </a:moveTo>
                  <a:lnTo>
                    <a:pt x="243" y="1188"/>
                  </a:lnTo>
                  <a:lnTo>
                    <a:pt x="243" y="1189"/>
                  </a:lnTo>
                  <a:lnTo>
                    <a:pt x="242" y="1189"/>
                  </a:lnTo>
                  <a:lnTo>
                    <a:pt x="242" y="1188"/>
                  </a:lnTo>
                  <a:lnTo>
                    <a:pt x="242" y="1187"/>
                  </a:lnTo>
                  <a:close/>
                  <a:moveTo>
                    <a:pt x="296" y="1189"/>
                  </a:moveTo>
                  <a:lnTo>
                    <a:pt x="293" y="1192"/>
                  </a:lnTo>
                  <a:lnTo>
                    <a:pt x="291" y="1194"/>
                  </a:lnTo>
                  <a:lnTo>
                    <a:pt x="291" y="1199"/>
                  </a:lnTo>
                  <a:lnTo>
                    <a:pt x="293" y="1204"/>
                  </a:lnTo>
                  <a:lnTo>
                    <a:pt x="297" y="1202"/>
                  </a:lnTo>
                  <a:lnTo>
                    <a:pt x="299" y="1202"/>
                  </a:lnTo>
                  <a:lnTo>
                    <a:pt x="303" y="1198"/>
                  </a:lnTo>
                  <a:lnTo>
                    <a:pt x="309" y="1194"/>
                  </a:lnTo>
                  <a:lnTo>
                    <a:pt x="308" y="1193"/>
                  </a:lnTo>
                  <a:lnTo>
                    <a:pt x="308" y="1190"/>
                  </a:lnTo>
                  <a:lnTo>
                    <a:pt x="307" y="1190"/>
                  </a:lnTo>
                  <a:lnTo>
                    <a:pt x="305" y="1189"/>
                  </a:lnTo>
                  <a:lnTo>
                    <a:pt x="300" y="1189"/>
                  </a:lnTo>
                  <a:lnTo>
                    <a:pt x="296" y="1189"/>
                  </a:lnTo>
                  <a:close/>
                  <a:moveTo>
                    <a:pt x="401" y="1252"/>
                  </a:moveTo>
                  <a:lnTo>
                    <a:pt x="402" y="1253"/>
                  </a:lnTo>
                  <a:lnTo>
                    <a:pt x="399" y="1260"/>
                  </a:lnTo>
                  <a:lnTo>
                    <a:pt x="396" y="1268"/>
                  </a:lnTo>
                  <a:lnTo>
                    <a:pt x="392" y="1270"/>
                  </a:lnTo>
                  <a:lnTo>
                    <a:pt x="387" y="1274"/>
                  </a:lnTo>
                  <a:lnTo>
                    <a:pt x="386" y="1272"/>
                  </a:lnTo>
                  <a:lnTo>
                    <a:pt x="385" y="1271"/>
                  </a:lnTo>
                  <a:lnTo>
                    <a:pt x="385" y="1267"/>
                  </a:lnTo>
                  <a:lnTo>
                    <a:pt x="386" y="1263"/>
                  </a:lnTo>
                  <a:lnTo>
                    <a:pt x="387" y="1260"/>
                  </a:lnTo>
                  <a:lnTo>
                    <a:pt x="390" y="1258"/>
                  </a:lnTo>
                  <a:lnTo>
                    <a:pt x="394" y="1255"/>
                  </a:lnTo>
                  <a:lnTo>
                    <a:pt x="401" y="1252"/>
                  </a:lnTo>
                  <a:close/>
                  <a:moveTo>
                    <a:pt x="967" y="1260"/>
                  </a:moveTo>
                  <a:lnTo>
                    <a:pt x="964" y="1264"/>
                  </a:lnTo>
                  <a:lnTo>
                    <a:pt x="963" y="1268"/>
                  </a:lnTo>
                  <a:lnTo>
                    <a:pt x="964" y="1269"/>
                  </a:lnTo>
                  <a:lnTo>
                    <a:pt x="965" y="1270"/>
                  </a:lnTo>
                  <a:lnTo>
                    <a:pt x="967" y="1270"/>
                  </a:lnTo>
                  <a:lnTo>
                    <a:pt x="970" y="1270"/>
                  </a:lnTo>
                  <a:lnTo>
                    <a:pt x="971" y="1269"/>
                  </a:lnTo>
                  <a:lnTo>
                    <a:pt x="971" y="1268"/>
                  </a:lnTo>
                  <a:lnTo>
                    <a:pt x="971" y="1265"/>
                  </a:lnTo>
                  <a:lnTo>
                    <a:pt x="971" y="1263"/>
                  </a:lnTo>
                  <a:lnTo>
                    <a:pt x="971" y="1262"/>
                  </a:lnTo>
                  <a:lnTo>
                    <a:pt x="970" y="1260"/>
                  </a:lnTo>
                  <a:lnTo>
                    <a:pt x="968" y="1260"/>
                  </a:lnTo>
                  <a:lnTo>
                    <a:pt x="967" y="1260"/>
                  </a:lnTo>
                  <a:close/>
                  <a:moveTo>
                    <a:pt x="1343" y="544"/>
                  </a:moveTo>
                  <a:lnTo>
                    <a:pt x="1336" y="548"/>
                  </a:lnTo>
                  <a:lnTo>
                    <a:pt x="1328" y="552"/>
                  </a:lnTo>
                  <a:lnTo>
                    <a:pt x="1320" y="554"/>
                  </a:lnTo>
                  <a:lnTo>
                    <a:pt x="1311" y="557"/>
                  </a:lnTo>
                  <a:lnTo>
                    <a:pt x="1293" y="561"/>
                  </a:lnTo>
                  <a:lnTo>
                    <a:pt x="1276" y="566"/>
                  </a:lnTo>
                  <a:lnTo>
                    <a:pt x="1268" y="566"/>
                  </a:lnTo>
                  <a:lnTo>
                    <a:pt x="1261" y="566"/>
                  </a:lnTo>
                  <a:lnTo>
                    <a:pt x="1253" y="567"/>
                  </a:lnTo>
                  <a:lnTo>
                    <a:pt x="1244" y="569"/>
                  </a:lnTo>
                  <a:lnTo>
                    <a:pt x="1242" y="572"/>
                  </a:lnTo>
                  <a:lnTo>
                    <a:pt x="1240" y="575"/>
                  </a:lnTo>
                  <a:lnTo>
                    <a:pt x="1231" y="575"/>
                  </a:lnTo>
                  <a:lnTo>
                    <a:pt x="1223" y="575"/>
                  </a:lnTo>
                  <a:lnTo>
                    <a:pt x="1215" y="578"/>
                  </a:lnTo>
                  <a:lnTo>
                    <a:pt x="1206" y="581"/>
                  </a:lnTo>
                  <a:lnTo>
                    <a:pt x="1191" y="583"/>
                  </a:lnTo>
                  <a:lnTo>
                    <a:pt x="1175" y="582"/>
                  </a:lnTo>
                  <a:lnTo>
                    <a:pt x="1168" y="583"/>
                  </a:lnTo>
                  <a:lnTo>
                    <a:pt x="1161" y="583"/>
                  </a:lnTo>
                  <a:lnTo>
                    <a:pt x="1154" y="584"/>
                  </a:lnTo>
                  <a:lnTo>
                    <a:pt x="1148" y="587"/>
                  </a:lnTo>
                  <a:lnTo>
                    <a:pt x="1148" y="588"/>
                  </a:lnTo>
                  <a:lnTo>
                    <a:pt x="1148" y="589"/>
                  </a:lnTo>
                  <a:lnTo>
                    <a:pt x="1148" y="598"/>
                  </a:lnTo>
                  <a:lnTo>
                    <a:pt x="1150" y="609"/>
                  </a:lnTo>
                  <a:lnTo>
                    <a:pt x="1151" y="617"/>
                  </a:lnTo>
                  <a:lnTo>
                    <a:pt x="1153" y="626"/>
                  </a:lnTo>
                  <a:lnTo>
                    <a:pt x="1154" y="635"/>
                  </a:lnTo>
                  <a:lnTo>
                    <a:pt x="1153" y="642"/>
                  </a:lnTo>
                  <a:lnTo>
                    <a:pt x="1152" y="650"/>
                  </a:lnTo>
                  <a:lnTo>
                    <a:pt x="1150" y="657"/>
                  </a:lnTo>
                  <a:lnTo>
                    <a:pt x="1151" y="664"/>
                  </a:lnTo>
                  <a:lnTo>
                    <a:pt x="1152" y="672"/>
                  </a:lnTo>
                  <a:lnTo>
                    <a:pt x="1151" y="674"/>
                  </a:lnTo>
                  <a:lnTo>
                    <a:pt x="1149" y="677"/>
                  </a:lnTo>
                  <a:lnTo>
                    <a:pt x="1148" y="681"/>
                  </a:lnTo>
                  <a:lnTo>
                    <a:pt x="1148" y="685"/>
                  </a:lnTo>
                  <a:lnTo>
                    <a:pt x="1150" y="688"/>
                  </a:lnTo>
                  <a:lnTo>
                    <a:pt x="1152" y="693"/>
                  </a:lnTo>
                  <a:lnTo>
                    <a:pt x="1151" y="699"/>
                  </a:lnTo>
                  <a:lnTo>
                    <a:pt x="1150" y="705"/>
                  </a:lnTo>
                  <a:lnTo>
                    <a:pt x="1151" y="721"/>
                  </a:lnTo>
                  <a:lnTo>
                    <a:pt x="1150" y="736"/>
                  </a:lnTo>
                  <a:lnTo>
                    <a:pt x="1148" y="752"/>
                  </a:lnTo>
                  <a:lnTo>
                    <a:pt x="1145" y="767"/>
                  </a:lnTo>
                  <a:lnTo>
                    <a:pt x="1145" y="776"/>
                  </a:lnTo>
                  <a:lnTo>
                    <a:pt x="1146" y="784"/>
                  </a:lnTo>
                  <a:lnTo>
                    <a:pt x="1143" y="794"/>
                  </a:lnTo>
                  <a:lnTo>
                    <a:pt x="1141" y="803"/>
                  </a:lnTo>
                  <a:lnTo>
                    <a:pt x="1141" y="812"/>
                  </a:lnTo>
                  <a:lnTo>
                    <a:pt x="1143" y="825"/>
                  </a:lnTo>
                  <a:lnTo>
                    <a:pt x="1145" y="832"/>
                  </a:lnTo>
                  <a:lnTo>
                    <a:pt x="1145" y="839"/>
                  </a:lnTo>
                  <a:lnTo>
                    <a:pt x="1145" y="846"/>
                  </a:lnTo>
                  <a:lnTo>
                    <a:pt x="1145" y="851"/>
                  </a:lnTo>
                  <a:lnTo>
                    <a:pt x="1141" y="862"/>
                  </a:lnTo>
                  <a:lnTo>
                    <a:pt x="1140" y="875"/>
                  </a:lnTo>
                  <a:lnTo>
                    <a:pt x="1141" y="887"/>
                  </a:lnTo>
                  <a:lnTo>
                    <a:pt x="1141" y="901"/>
                  </a:lnTo>
                  <a:lnTo>
                    <a:pt x="1137" y="908"/>
                  </a:lnTo>
                  <a:lnTo>
                    <a:pt x="1133" y="915"/>
                  </a:lnTo>
                  <a:lnTo>
                    <a:pt x="1130" y="924"/>
                  </a:lnTo>
                  <a:lnTo>
                    <a:pt x="1129" y="932"/>
                  </a:lnTo>
                  <a:lnTo>
                    <a:pt x="1129" y="937"/>
                  </a:lnTo>
                  <a:lnTo>
                    <a:pt x="1128" y="941"/>
                  </a:lnTo>
                  <a:lnTo>
                    <a:pt x="1127" y="944"/>
                  </a:lnTo>
                  <a:lnTo>
                    <a:pt x="1125" y="948"/>
                  </a:lnTo>
                  <a:lnTo>
                    <a:pt x="1112" y="956"/>
                  </a:lnTo>
                  <a:lnTo>
                    <a:pt x="1099" y="965"/>
                  </a:lnTo>
                  <a:lnTo>
                    <a:pt x="1099" y="967"/>
                  </a:lnTo>
                  <a:lnTo>
                    <a:pt x="1101" y="968"/>
                  </a:lnTo>
                  <a:lnTo>
                    <a:pt x="1103" y="971"/>
                  </a:lnTo>
                  <a:lnTo>
                    <a:pt x="1105" y="972"/>
                  </a:lnTo>
                  <a:lnTo>
                    <a:pt x="1110" y="973"/>
                  </a:lnTo>
                  <a:lnTo>
                    <a:pt x="1115" y="974"/>
                  </a:lnTo>
                  <a:lnTo>
                    <a:pt x="1115" y="975"/>
                  </a:lnTo>
                  <a:lnTo>
                    <a:pt x="1116" y="975"/>
                  </a:lnTo>
                  <a:lnTo>
                    <a:pt x="1115" y="978"/>
                  </a:lnTo>
                  <a:lnTo>
                    <a:pt x="1114" y="979"/>
                  </a:lnTo>
                  <a:lnTo>
                    <a:pt x="1104" y="983"/>
                  </a:lnTo>
                  <a:lnTo>
                    <a:pt x="1094" y="985"/>
                  </a:lnTo>
                  <a:lnTo>
                    <a:pt x="1089" y="986"/>
                  </a:lnTo>
                  <a:lnTo>
                    <a:pt x="1083" y="988"/>
                  </a:lnTo>
                  <a:lnTo>
                    <a:pt x="1080" y="990"/>
                  </a:lnTo>
                  <a:lnTo>
                    <a:pt x="1078" y="994"/>
                  </a:lnTo>
                  <a:lnTo>
                    <a:pt x="1078" y="998"/>
                  </a:lnTo>
                  <a:lnTo>
                    <a:pt x="1078" y="1002"/>
                  </a:lnTo>
                  <a:lnTo>
                    <a:pt x="1078" y="1003"/>
                  </a:lnTo>
                  <a:lnTo>
                    <a:pt x="1079" y="1006"/>
                  </a:lnTo>
                  <a:lnTo>
                    <a:pt x="1092" y="1006"/>
                  </a:lnTo>
                  <a:lnTo>
                    <a:pt x="1106" y="1004"/>
                  </a:lnTo>
                  <a:lnTo>
                    <a:pt x="1106" y="1006"/>
                  </a:lnTo>
                  <a:lnTo>
                    <a:pt x="1106" y="1007"/>
                  </a:lnTo>
                  <a:lnTo>
                    <a:pt x="1107" y="1017"/>
                  </a:lnTo>
                  <a:lnTo>
                    <a:pt x="1108" y="1024"/>
                  </a:lnTo>
                  <a:lnTo>
                    <a:pt x="1112" y="1025"/>
                  </a:lnTo>
                  <a:lnTo>
                    <a:pt x="1115" y="1025"/>
                  </a:lnTo>
                  <a:lnTo>
                    <a:pt x="1117" y="1026"/>
                  </a:lnTo>
                  <a:lnTo>
                    <a:pt x="1119" y="1029"/>
                  </a:lnTo>
                  <a:lnTo>
                    <a:pt x="1119" y="1034"/>
                  </a:lnTo>
                  <a:lnTo>
                    <a:pt x="1118" y="1044"/>
                  </a:lnTo>
                  <a:lnTo>
                    <a:pt x="1117" y="1053"/>
                  </a:lnTo>
                  <a:lnTo>
                    <a:pt x="1116" y="1058"/>
                  </a:lnTo>
                  <a:lnTo>
                    <a:pt x="1113" y="1060"/>
                  </a:lnTo>
                  <a:lnTo>
                    <a:pt x="1111" y="1062"/>
                  </a:lnTo>
                  <a:lnTo>
                    <a:pt x="1114" y="1073"/>
                  </a:lnTo>
                  <a:lnTo>
                    <a:pt x="1116" y="1088"/>
                  </a:lnTo>
                  <a:lnTo>
                    <a:pt x="1112" y="1093"/>
                  </a:lnTo>
                  <a:lnTo>
                    <a:pt x="1108" y="1102"/>
                  </a:lnTo>
                  <a:lnTo>
                    <a:pt x="1110" y="1112"/>
                  </a:lnTo>
                  <a:lnTo>
                    <a:pt x="1108" y="1122"/>
                  </a:lnTo>
                  <a:lnTo>
                    <a:pt x="1113" y="1128"/>
                  </a:lnTo>
                  <a:lnTo>
                    <a:pt x="1117" y="1137"/>
                  </a:lnTo>
                  <a:lnTo>
                    <a:pt x="1120" y="1136"/>
                  </a:lnTo>
                  <a:lnTo>
                    <a:pt x="1120" y="1134"/>
                  </a:lnTo>
                  <a:lnTo>
                    <a:pt x="1120" y="1131"/>
                  </a:lnTo>
                  <a:lnTo>
                    <a:pt x="1119" y="1129"/>
                  </a:lnTo>
                  <a:lnTo>
                    <a:pt x="1128" y="1122"/>
                  </a:lnTo>
                  <a:lnTo>
                    <a:pt x="1137" y="1114"/>
                  </a:lnTo>
                  <a:lnTo>
                    <a:pt x="1137" y="1110"/>
                  </a:lnTo>
                  <a:lnTo>
                    <a:pt x="1137" y="1106"/>
                  </a:lnTo>
                  <a:lnTo>
                    <a:pt x="1136" y="1104"/>
                  </a:lnTo>
                  <a:lnTo>
                    <a:pt x="1134" y="1102"/>
                  </a:lnTo>
                  <a:lnTo>
                    <a:pt x="1135" y="1101"/>
                  </a:lnTo>
                  <a:lnTo>
                    <a:pt x="1136" y="1100"/>
                  </a:lnTo>
                  <a:lnTo>
                    <a:pt x="1142" y="1097"/>
                  </a:lnTo>
                  <a:lnTo>
                    <a:pt x="1149" y="1094"/>
                  </a:lnTo>
                  <a:lnTo>
                    <a:pt x="1150" y="1082"/>
                  </a:lnTo>
                  <a:lnTo>
                    <a:pt x="1150" y="1070"/>
                  </a:lnTo>
                  <a:lnTo>
                    <a:pt x="1151" y="1070"/>
                  </a:lnTo>
                  <a:lnTo>
                    <a:pt x="1159" y="1077"/>
                  </a:lnTo>
                  <a:lnTo>
                    <a:pt x="1166" y="1083"/>
                  </a:lnTo>
                  <a:lnTo>
                    <a:pt x="1184" y="1081"/>
                  </a:lnTo>
                  <a:lnTo>
                    <a:pt x="1203" y="1080"/>
                  </a:lnTo>
                  <a:lnTo>
                    <a:pt x="1221" y="1078"/>
                  </a:lnTo>
                  <a:lnTo>
                    <a:pt x="1239" y="1074"/>
                  </a:lnTo>
                  <a:lnTo>
                    <a:pt x="1247" y="1074"/>
                  </a:lnTo>
                  <a:lnTo>
                    <a:pt x="1256" y="1074"/>
                  </a:lnTo>
                  <a:lnTo>
                    <a:pt x="1265" y="1074"/>
                  </a:lnTo>
                  <a:lnTo>
                    <a:pt x="1274" y="1074"/>
                  </a:lnTo>
                  <a:lnTo>
                    <a:pt x="1282" y="1068"/>
                  </a:lnTo>
                  <a:lnTo>
                    <a:pt x="1291" y="1062"/>
                  </a:lnTo>
                  <a:lnTo>
                    <a:pt x="1302" y="1060"/>
                  </a:lnTo>
                  <a:lnTo>
                    <a:pt x="1313" y="1059"/>
                  </a:lnTo>
                  <a:lnTo>
                    <a:pt x="1324" y="1055"/>
                  </a:lnTo>
                  <a:lnTo>
                    <a:pt x="1334" y="1049"/>
                  </a:lnTo>
                  <a:lnTo>
                    <a:pt x="1343" y="1048"/>
                  </a:lnTo>
                  <a:lnTo>
                    <a:pt x="1351" y="1047"/>
                  </a:lnTo>
                  <a:lnTo>
                    <a:pt x="1360" y="1046"/>
                  </a:lnTo>
                  <a:lnTo>
                    <a:pt x="1368" y="1044"/>
                  </a:lnTo>
                  <a:lnTo>
                    <a:pt x="1371" y="1039"/>
                  </a:lnTo>
                  <a:lnTo>
                    <a:pt x="1374" y="1035"/>
                  </a:lnTo>
                  <a:lnTo>
                    <a:pt x="1387" y="1032"/>
                  </a:lnTo>
                  <a:lnTo>
                    <a:pt x="1401" y="1027"/>
                  </a:lnTo>
                  <a:lnTo>
                    <a:pt x="1401" y="1026"/>
                  </a:lnTo>
                  <a:lnTo>
                    <a:pt x="1402" y="1026"/>
                  </a:lnTo>
                  <a:lnTo>
                    <a:pt x="1401" y="1021"/>
                  </a:lnTo>
                  <a:lnTo>
                    <a:pt x="1401" y="1017"/>
                  </a:lnTo>
                  <a:lnTo>
                    <a:pt x="1397" y="1012"/>
                  </a:lnTo>
                  <a:lnTo>
                    <a:pt x="1394" y="1008"/>
                  </a:lnTo>
                  <a:lnTo>
                    <a:pt x="1389" y="1006"/>
                  </a:lnTo>
                  <a:lnTo>
                    <a:pt x="1384" y="1003"/>
                  </a:lnTo>
                  <a:lnTo>
                    <a:pt x="1383" y="999"/>
                  </a:lnTo>
                  <a:lnTo>
                    <a:pt x="1382" y="994"/>
                  </a:lnTo>
                  <a:lnTo>
                    <a:pt x="1369" y="988"/>
                  </a:lnTo>
                  <a:lnTo>
                    <a:pt x="1356" y="982"/>
                  </a:lnTo>
                  <a:lnTo>
                    <a:pt x="1355" y="978"/>
                  </a:lnTo>
                  <a:lnTo>
                    <a:pt x="1354" y="975"/>
                  </a:lnTo>
                  <a:lnTo>
                    <a:pt x="1354" y="972"/>
                  </a:lnTo>
                  <a:lnTo>
                    <a:pt x="1355" y="968"/>
                  </a:lnTo>
                  <a:lnTo>
                    <a:pt x="1361" y="971"/>
                  </a:lnTo>
                  <a:lnTo>
                    <a:pt x="1367" y="973"/>
                  </a:lnTo>
                  <a:lnTo>
                    <a:pt x="1370" y="973"/>
                  </a:lnTo>
                  <a:lnTo>
                    <a:pt x="1373" y="973"/>
                  </a:lnTo>
                  <a:lnTo>
                    <a:pt x="1375" y="972"/>
                  </a:lnTo>
                  <a:lnTo>
                    <a:pt x="1379" y="971"/>
                  </a:lnTo>
                  <a:lnTo>
                    <a:pt x="1379" y="968"/>
                  </a:lnTo>
                  <a:lnTo>
                    <a:pt x="1378" y="966"/>
                  </a:lnTo>
                  <a:lnTo>
                    <a:pt x="1362" y="961"/>
                  </a:lnTo>
                  <a:lnTo>
                    <a:pt x="1347" y="955"/>
                  </a:lnTo>
                  <a:lnTo>
                    <a:pt x="1333" y="955"/>
                  </a:lnTo>
                  <a:lnTo>
                    <a:pt x="1319" y="955"/>
                  </a:lnTo>
                  <a:lnTo>
                    <a:pt x="1316" y="952"/>
                  </a:lnTo>
                  <a:lnTo>
                    <a:pt x="1313" y="950"/>
                  </a:lnTo>
                  <a:lnTo>
                    <a:pt x="1301" y="941"/>
                  </a:lnTo>
                  <a:lnTo>
                    <a:pt x="1289" y="933"/>
                  </a:lnTo>
                  <a:lnTo>
                    <a:pt x="1280" y="924"/>
                  </a:lnTo>
                  <a:lnTo>
                    <a:pt x="1271" y="914"/>
                  </a:lnTo>
                  <a:lnTo>
                    <a:pt x="1262" y="913"/>
                  </a:lnTo>
                  <a:lnTo>
                    <a:pt x="1253" y="912"/>
                  </a:lnTo>
                  <a:lnTo>
                    <a:pt x="1250" y="908"/>
                  </a:lnTo>
                  <a:lnTo>
                    <a:pt x="1247" y="904"/>
                  </a:lnTo>
                  <a:lnTo>
                    <a:pt x="1238" y="898"/>
                  </a:lnTo>
                  <a:lnTo>
                    <a:pt x="1228" y="892"/>
                  </a:lnTo>
                  <a:lnTo>
                    <a:pt x="1219" y="885"/>
                  </a:lnTo>
                  <a:lnTo>
                    <a:pt x="1211" y="878"/>
                  </a:lnTo>
                  <a:lnTo>
                    <a:pt x="1208" y="870"/>
                  </a:lnTo>
                  <a:lnTo>
                    <a:pt x="1205" y="862"/>
                  </a:lnTo>
                  <a:lnTo>
                    <a:pt x="1192" y="850"/>
                  </a:lnTo>
                  <a:lnTo>
                    <a:pt x="1177" y="836"/>
                  </a:lnTo>
                  <a:lnTo>
                    <a:pt x="1174" y="826"/>
                  </a:lnTo>
                  <a:lnTo>
                    <a:pt x="1171" y="816"/>
                  </a:lnTo>
                  <a:lnTo>
                    <a:pt x="1166" y="808"/>
                  </a:lnTo>
                  <a:lnTo>
                    <a:pt x="1161" y="797"/>
                  </a:lnTo>
                  <a:lnTo>
                    <a:pt x="1159" y="790"/>
                  </a:lnTo>
                  <a:lnTo>
                    <a:pt x="1158" y="784"/>
                  </a:lnTo>
                  <a:lnTo>
                    <a:pt x="1158" y="777"/>
                  </a:lnTo>
                  <a:lnTo>
                    <a:pt x="1159" y="769"/>
                  </a:lnTo>
                  <a:lnTo>
                    <a:pt x="1162" y="761"/>
                  </a:lnTo>
                  <a:lnTo>
                    <a:pt x="1166" y="752"/>
                  </a:lnTo>
                  <a:lnTo>
                    <a:pt x="1172" y="743"/>
                  </a:lnTo>
                  <a:lnTo>
                    <a:pt x="1177" y="736"/>
                  </a:lnTo>
                  <a:lnTo>
                    <a:pt x="1182" y="733"/>
                  </a:lnTo>
                  <a:lnTo>
                    <a:pt x="1186" y="730"/>
                  </a:lnTo>
                  <a:lnTo>
                    <a:pt x="1189" y="718"/>
                  </a:lnTo>
                  <a:lnTo>
                    <a:pt x="1193" y="705"/>
                  </a:lnTo>
                  <a:lnTo>
                    <a:pt x="1204" y="692"/>
                  </a:lnTo>
                  <a:lnTo>
                    <a:pt x="1215" y="680"/>
                  </a:lnTo>
                  <a:lnTo>
                    <a:pt x="1230" y="671"/>
                  </a:lnTo>
                  <a:lnTo>
                    <a:pt x="1245" y="663"/>
                  </a:lnTo>
                  <a:lnTo>
                    <a:pt x="1247" y="658"/>
                  </a:lnTo>
                  <a:lnTo>
                    <a:pt x="1247" y="651"/>
                  </a:lnTo>
                  <a:lnTo>
                    <a:pt x="1257" y="640"/>
                  </a:lnTo>
                  <a:lnTo>
                    <a:pt x="1267" y="630"/>
                  </a:lnTo>
                  <a:lnTo>
                    <a:pt x="1278" y="618"/>
                  </a:lnTo>
                  <a:lnTo>
                    <a:pt x="1289" y="609"/>
                  </a:lnTo>
                  <a:lnTo>
                    <a:pt x="1305" y="596"/>
                  </a:lnTo>
                  <a:lnTo>
                    <a:pt x="1322" y="582"/>
                  </a:lnTo>
                  <a:lnTo>
                    <a:pt x="1337" y="568"/>
                  </a:lnTo>
                  <a:lnTo>
                    <a:pt x="1352" y="554"/>
                  </a:lnTo>
                  <a:lnTo>
                    <a:pt x="1352" y="549"/>
                  </a:lnTo>
                  <a:lnTo>
                    <a:pt x="1351" y="546"/>
                  </a:lnTo>
                  <a:lnTo>
                    <a:pt x="1350" y="545"/>
                  </a:lnTo>
                  <a:lnTo>
                    <a:pt x="1349" y="545"/>
                  </a:lnTo>
                  <a:lnTo>
                    <a:pt x="1346" y="544"/>
                  </a:lnTo>
                  <a:lnTo>
                    <a:pt x="1343" y="544"/>
                  </a:lnTo>
                  <a:close/>
                  <a:moveTo>
                    <a:pt x="720" y="1146"/>
                  </a:moveTo>
                  <a:lnTo>
                    <a:pt x="710" y="1154"/>
                  </a:lnTo>
                  <a:lnTo>
                    <a:pt x="701" y="1162"/>
                  </a:lnTo>
                  <a:lnTo>
                    <a:pt x="698" y="1166"/>
                  </a:lnTo>
                  <a:lnTo>
                    <a:pt x="696" y="1173"/>
                  </a:lnTo>
                  <a:lnTo>
                    <a:pt x="694" y="1180"/>
                  </a:lnTo>
                  <a:lnTo>
                    <a:pt x="692" y="1187"/>
                  </a:lnTo>
                  <a:lnTo>
                    <a:pt x="685" y="1190"/>
                  </a:lnTo>
                  <a:lnTo>
                    <a:pt x="678" y="1194"/>
                  </a:lnTo>
                  <a:lnTo>
                    <a:pt x="673" y="1198"/>
                  </a:lnTo>
                  <a:lnTo>
                    <a:pt x="668" y="1204"/>
                  </a:lnTo>
                  <a:lnTo>
                    <a:pt x="662" y="1209"/>
                  </a:lnTo>
                  <a:lnTo>
                    <a:pt x="659" y="1216"/>
                  </a:lnTo>
                  <a:lnTo>
                    <a:pt x="656" y="1223"/>
                  </a:lnTo>
                  <a:lnTo>
                    <a:pt x="654" y="1232"/>
                  </a:lnTo>
                  <a:lnTo>
                    <a:pt x="657" y="1235"/>
                  </a:lnTo>
                  <a:lnTo>
                    <a:pt x="659" y="1239"/>
                  </a:lnTo>
                  <a:lnTo>
                    <a:pt x="663" y="1240"/>
                  </a:lnTo>
                  <a:lnTo>
                    <a:pt x="669" y="1240"/>
                  </a:lnTo>
                  <a:lnTo>
                    <a:pt x="673" y="1236"/>
                  </a:lnTo>
                  <a:lnTo>
                    <a:pt x="676" y="1231"/>
                  </a:lnTo>
                  <a:lnTo>
                    <a:pt x="680" y="1225"/>
                  </a:lnTo>
                  <a:lnTo>
                    <a:pt x="683" y="1221"/>
                  </a:lnTo>
                  <a:lnTo>
                    <a:pt x="693" y="1213"/>
                  </a:lnTo>
                  <a:lnTo>
                    <a:pt x="703" y="1205"/>
                  </a:lnTo>
                  <a:lnTo>
                    <a:pt x="710" y="1194"/>
                  </a:lnTo>
                  <a:lnTo>
                    <a:pt x="719" y="1182"/>
                  </a:lnTo>
                  <a:lnTo>
                    <a:pt x="729" y="1172"/>
                  </a:lnTo>
                  <a:lnTo>
                    <a:pt x="739" y="1161"/>
                  </a:lnTo>
                  <a:lnTo>
                    <a:pt x="738" y="1158"/>
                  </a:lnTo>
                  <a:lnTo>
                    <a:pt x="738" y="1153"/>
                  </a:lnTo>
                  <a:lnTo>
                    <a:pt x="734" y="1151"/>
                  </a:lnTo>
                  <a:lnTo>
                    <a:pt x="730" y="1148"/>
                  </a:lnTo>
                  <a:lnTo>
                    <a:pt x="724" y="1147"/>
                  </a:lnTo>
                  <a:lnTo>
                    <a:pt x="720" y="1146"/>
                  </a:lnTo>
                  <a:close/>
                  <a:moveTo>
                    <a:pt x="804" y="1150"/>
                  </a:moveTo>
                  <a:lnTo>
                    <a:pt x="793" y="1159"/>
                  </a:lnTo>
                  <a:lnTo>
                    <a:pt x="782" y="1167"/>
                  </a:lnTo>
                  <a:lnTo>
                    <a:pt x="777" y="1170"/>
                  </a:lnTo>
                  <a:lnTo>
                    <a:pt x="771" y="1173"/>
                  </a:lnTo>
                  <a:lnTo>
                    <a:pt x="766" y="1184"/>
                  </a:lnTo>
                  <a:lnTo>
                    <a:pt x="762" y="1196"/>
                  </a:lnTo>
                  <a:lnTo>
                    <a:pt x="759" y="1193"/>
                  </a:lnTo>
                  <a:lnTo>
                    <a:pt x="756" y="1189"/>
                  </a:lnTo>
                  <a:lnTo>
                    <a:pt x="752" y="1188"/>
                  </a:lnTo>
                  <a:lnTo>
                    <a:pt x="749" y="1189"/>
                  </a:lnTo>
                  <a:lnTo>
                    <a:pt x="744" y="1192"/>
                  </a:lnTo>
                  <a:lnTo>
                    <a:pt x="740" y="1195"/>
                  </a:lnTo>
                  <a:lnTo>
                    <a:pt x="733" y="1201"/>
                  </a:lnTo>
                  <a:lnTo>
                    <a:pt x="727" y="1207"/>
                  </a:lnTo>
                  <a:lnTo>
                    <a:pt x="727" y="1216"/>
                  </a:lnTo>
                  <a:lnTo>
                    <a:pt x="728" y="1224"/>
                  </a:lnTo>
                  <a:lnTo>
                    <a:pt x="736" y="1227"/>
                  </a:lnTo>
                  <a:lnTo>
                    <a:pt x="743" y="1231"/>
                  </a:lnTo>
                  <a:lnTo>
                    <a:pt x="750" y="1236"/>
                  </a:lnTo>
                  <a:lnTo>
                    <a:pt x="755" y="1243"/>
                  </a:lnTo>
                  <a:lnTo>
                    <a:pt x="766" y="1256"/>
                  </a:lnTo>
                  <a:lnTo>
                    <a:pt x="776" y="1268"/>
                  </a:lnTo>
                  <a:lnTo>
                    <a:pt x="779" y="1267"/>
                  </a:lnTo>
                  <a:lnTo>
                    <a:pt x="782" y="1267"/>
                  </a:lnTo>
                  <a:lnTo>
                    <a:pt x="787" y="1256"/>
                  </a:lnTo>
                  <a:lnTo>
                    <a:pt x="789" y="1245"/>
                  </a:lnTo>
                  <a:lnTo>
                    <a:pt x="790" y="1233"/>
                  </a:lnTo>
                  <a:lnTo>
                    <a:pt x="793" y="1221"/>
                  </a:lnTo>
                  <a:lnTo>
                    <a:pt x="799" y="1206"/>
                  </a:lnTo>
                  <a:lnTo>
                    <a:pt x="804" y="1188"/>
                  </a:lnTo>
                  <a:lnTo>
                    <a:pt x="806" y="1180"/>
                  </a:lnTo>
                  <a:lnTo>
                    <a:pt x="809" y="1171"/>
                  </a:lnTo>
                  <a:lnTo>
                    <a:pt x="809" y="1161"/>
                  </a:lnTo>
                  <a:lnTo>
                    <a:pt x="808" y="1150"/>
                  </a:lnTo>
                  <a:lnTo>
                    <a:pt x="806" y="1150"/>
                  </a:lnTo>
                  <a:lnTo>
                    <a:pt x="804" y="1150"/>
                  </a:lnTo>
                  <a:close/>
                  <a:moveTo>
                    <a:pt x="641" y="1257"/>
                  </a:moveTo>
                  <a:lnTo>
                    <a:pt x="634" y="1268"/>
                  </a:lnTo>
                  <a:lnTo>
                    <a:pt x="627" y="1281"/>
                  </a:lnTo>
                  <a:lnTo>
                    <a:pt x="622" y="1286"/>
                  </a:lnTo>
                  <a:lnTo>
                    <a:pt x="616" y="1290"/>
                  </a:lnTo>
                  <a:lnTo>
                    <a:pt x="617" y="1294"/>
                  </a:lnTo>
                  <a:lnTo>
                    <a:pt x="617" y="1298"/>
                  </a:lnTo>
                  <a:lnTo>
                    <a:pt x="622" y="1298"/>
                  </a:lnTo>
                  <a:lnTo>
                    <a:pt x="625" y="1298"/>
                  </a:lnTo>
                  <a:lnTo>
                    <a:pt x="630" y="1293"/>
                  </a:lnTo>
                  <a:lnTo>
                    <a:pt x="638" y="1285"/>
                  </a:lnTo>
                  <a:lnTo>
                    <a:pt x="645" y="1275"/>
                  </a:lnTo>
                  <a:lnTo>
                    <a:pt x="649" y="1268"/>
                  </a:lnTo>
                  <a:lnTo>
                    <a:pt x="649" y="1265"/>
                  </a:lnTo>
                  <a:lnTo>
                    <a:pt x="648" y="1262"/>
                  </a:lnTo>
                  <a:lnTo>
                    <a:pt x="646" y="1259"/>
                  </a:lnTo>
                  <a:lnTo>
                    <a:pt x="643" y="1257"/>
                  </a:lnTo>
                  <a:lnTo>
                    <a:pt x="642" y="1257"/>
                  </a:lnTo>
                  <a:lnTo>
                    <a:pt x="641" y="1257"/>
                  </a:lnTo>
                  <a:close/>
                  <a:moveTo>
                    <a:pt x="617" y="1315"/>
                  </a:moveTo>
                  <a:lnTo>
                    <a:pt x="614" y="1317"/>
                  </a:lnTo>
                  <a:lnTo>
                    <a:pt x="610" y="1320"/>
                  </a:lnTo>
                  <a:lnTo>
                    <a:pt x="611" y="1325"/>
                  </a:lnTo>
                  <a:lnTo>
                    <a:pt x="612" y="1328"/>
                  </a:lnTo>
                  <a:lnTo>
                    <a:pt x="616" y="1328"/>
                  </a:lnTo>
                  <a:lnTo>
                    <a:pt x="620" y="1328"/>
                  </a:lnTo>
                  <a:lnTo>
                    <a:pt x="620" y="1327"/>
                  </a:lnTo>
                  <a:lnTo>
                    <a:pt x="620" y="1326"/>
                  </a:lnTo>
                  <a:lnTo>
                    <a:pt x="620" y="1322"/>
                  </a:lnTo>
                  <a:lnTo>
                    <a:pt x="620" y="1317"/>
                  </a:lnTo>
                  <a:lnTo>
                    <a:pt x="619" y="1316"/>
                  </a:lnTo>
                  <a:lnTo>
                    <a:pt x="618" y="1316"/>
                  </a:lnTo>
                  <a:lnTo>
                    <a:pt x="617" y="1315"/>
                  </a:lnTo>
                  <a:close/>
                </a:path>
              </a:pathLst>
            </a:custGeom>
            <a:solidFill>
              <a:srgbClr val="2C5882"/>
            </a:solidFill>
            <a:ln w="9525">
              <a:noFill/>
              <a:round/>
            </a:ln>
          </p:spPr>
          <p:txBody>
            <a:bodyPr/>
            <a:lstStyle/>
            <a:p>
              <a:endParaRPr lang="zh-CN" altLang="en-US"/>
            </a:p>
          </p:txBody>
        </p:sp>
        <p:sp>
          <p:nvSpPr>
            <p:cNvPr id="50233" name="Freeform 35"/>
            <p:cNvSpPr>
              <a:spLocks noEditPoints="1"/>
            </p:cNvSpPr>
            <p:nvPr/>
          </p:nvSpPr>
          <p:spPr bwMode="auto">
            <a:xfrm>
              <a:off x="4531" y="172"/>
              <a:ext cx="483" cy="610"/>
            </a:xfrm>
            <a:custGeom>
              <a:avLst/>
              <a:gdLst>
                <a:gd name="T0" fmla="*/ 1 w 1449"/>
                <a:gd name="T1" fmla="*/ 0 h 1828"/>
                <a:gd name="T2" fmla="*/ 1 w 1449"/>
                <a:gd name="T3" fmla="*/ 0 h 1828"/>
                <a:gd name="T4" fmla="*/ 1 w 1449"/>
                <a:gd name="T5" fmla="*/ 0 h 1828"/>
                <a:gd name="T6" fmla="*/ 1 w 1449"/>
                <a:gd name="T7" fmla="*/ 1 h 1828"/>
                <a:gd name="T8" fmla="*/ 1 w 1449"/>
                <a:gd name="T9" fmla="*/ 1 h 1828"/>
                <a:gd name="T10" fmla="*/ 1 w 1449"/>
                <a:gd name="T11" fmla="*/ 1 h 1828"/>
                <a:gd name="T12" fmla="*/ 1 w 1449"/>
                <a:gd name="T13" fmla="*/ 1 h 1828"/>
                <a:gd name="T14" fmla="*/ 1 w 1449"/>
                <a:gd name="T15" fmla="*/ 0 h 1828"/>
                <a:gd name="T16" fmla="*/ 1 w 1449"/>
                <a:gd name="T17" fmla="*/ 0 h 1828"/>
                <a:gd name="T18" fmla="*/ 2 w 1449"/>
                <a:gd name="T19" fmla="*/ 1 h 1828"/>
                <a:gd name="T20" fmla="*/ 1 w 1449"/>
                <a:gd name="T21" fmla="*/ 1 h 1828"/>
                <a:gd name="T22" fmla="*/ 1 w 1449"/>
                <a:gd name="T23" fmla="*/ 1 h 1828"/>
                <a:gd name="T24" fmla="*/ 2 w 1449"/>
                <a:gd name="T25" fmla="*/ 1 h 1828"/>
                <a:gd name="T26" fmla="*/ 2 w 1449"/>
                <a:gd name="T27" fmla="*/ 1 h 1828"/>
                <a:gd name="T28" fmla="*/ 2 w 1449"/>
                <a:gd name="T29" fmla="*/ 1 h 1828"/>
                <a:gd name="T30" fmla="*/ 1 w 1449"/>
                <a:gd name="T31" fmla="*/ 1 h 1828"/>
                <a:gd name="T32" fmla="*/ 1 w 1449"/>
                <a:gd name="T33" fmla="*/ 1 h 1828"/>
                <a:gd name="T34" fmla="*/ 2 w 1449"/>
                <a:gd name="T35" fmla="*/ 1 h 1828"/>
                <a:gd name="T36" fmla="*/ 1 w 1449"/>
                <a:gd name="T37" fmla="*/ 1 h 1828"/>
                <a:gd name="T38" fmla="*/ 1 w 1449"/>
                <a:gd name="T39" fmla="*/ 1 h 1828"/>
                <a:gd name="T40" fmla="*/ 1 w 1449"/>
                <a:gd name="T41" fmla="*/ 1 h 1828"/>
                <a:gd name="T42" fmla="*/ 0 w 1449"/>
                <a:gd name="T43" fmla="*/ 1 h 1828"/>
                <a:gd name="T44" fmla="*/ 1 w 1449"/>
                <a:gd name="T45" fmla="*/ 1 h 1828"/>
                <a:gd name="T46" fmla="*/ 1 w 1449"/>
                <a:gd name="T47" fmla="*/ 1 h 1828"/>
                <a:gd name="T48" fmla="*/ 0 w 1449"/>
                <a:gd name="T49" fmla="*/ 0 h 1828"/>
                <a:gd name="T50" fmla="*/ 0 w 1449"/>
                <a:gd name="T51" fmla="*/ 1 h 1828"/>
                <a:gd name="T52" fmla="*/ 0 w 1449"/>
                <a:gd name="T53" fmla="*/ 0 h 1828"/>
                <a:gd name="T54" fmla="*/ 1 w 1449"/>
                <a:gd name="T55" fmla="*/ 1 h 1828"/>
                <a:gd name="T56" fmla="*/ 1 w 1449"/>
                <a:gd name="T57" fmla="*/ 1 h 1828"/>
                <a:gd name="T58" fmla="*/ 1 w 1449"/>
                <a:gd name="T59" fmla="*/ 1 h 1828"/>
                <a:gd name="T60" fmla="*/ 1 w 1449"/>
                <a:gd name="T61" fmla="*/ 1 h 1828"/>
                <a:gd name="T62" fmla="*/ 0 w 1449"/>
                <a:gd name="T63" fmla="*/ 1 h 1828"/>
                <a:gd name="T64" fmla="*/ 0 w 1449"/>
                <a:gd name="T65" fmla="*/ 1 h 1828"/>
                <a:gd name="T66" fmla="*/ 0 w 1449"/>
                <a:gd name="T67" fmla="*/ 1 h 1828"/>
                <a:gd name="T68" fmla="*/ 1 w 1449"/>
                <a:gd name="T69" fmla="*/ 1 h 1828"/>
                <a:gd name="T70" fmla="*/ 1 w 1449"/>
                <a:gd name="T71" fmla="*/ 1 h 1828"/>
                <a:gd name="T72" fmla="*/ 1 w 1449"/>
                <a:gd name="T73" fmla="*/ 1 h 1828"/>
                <a:gd name="T74" fmla="*/ 1 w 1449"/>
                <a:gd name="T75" fmla="*/ 1 h 1828"/>
                <a:gd name="T76" fmla="*/ 0 w 1449"/>
                <a:gd name="T77" fmla="*/ 1 h 1828"/>
                <a:gd name="T78" fmla="*/ 0 w 1449"/>
                <a:gd name="T79" fmla="*/ 2 h 1828"/>
                <a:gd name="T80" fmla="*/ 0 w 1449"/>
                <a:gd name="T81" fmla="*/ 2 h 1828"/>
                <a:gd name="T82" fmla="*/ 0 w 1449"/>
                <a:gd name="T83" fmla="*/ 2 h 1828"/>
                <a:gd name="T84" fmla="*/ 0 w 1449"/>
                <a:gd name="T85" fmla="*/ 1 h 1828"/>
                <a:gd name="T86" fmla="*/ 1 w 1449"/>
                <a:gd name="T87" fmla="*/ 1 h 1828"/>
                <a:gd name="T88" fmla="*/ 1 w 1449"/>
                <a:gd name="T89" fmla="*/ 1 h 1828"/>
                <a:gd name="T90" fmla="*/ 1 w 1449"/>
                <a:gd name="T91" fmla="*/ 2 h 1828"/>
                <a:gd name="T92" fmla="*/ 1 w 1449"/>
                <a:gd name="T93" fmla="*/ 2 h 1828"/>
                <a:gd name="T94" fmla="*/ 1 w 1449"/>
                <a:gd name="T95" fmla="*/ 2 h 1828"/>
                <a:gd name="T96" fmla="*/ 2 w 1449"/>
                <a:gd name="T97" fmla="*/ 2 h 1828"/>
                <a:gd name="T98" fmla="*/ 1 w 1449"/>
                <a:gd name="T99" fmla="*/ 2 h 1828"/>
                <a:gd name="T100" fmla="*/ 1 w 1449"/>
                <a:gd name="T101" fmla="*/ 2 h 1828"/>
                <a:gd name="T102" fmla="*/ 1 w 1449"/>
                <a:gd name="T103" fmla="*/ 2 h 1828"/>
                <a:gd name="T104" fmla="*/ 1 w 1449"/>
                <a:gd name="T105" fmla="*/ 2 h 1828"/>
                <a:gd name="T106" fmla="*/ 1 w 1449"/>
                <a:gd name="T107" fmla="*/ 2 h 1828"/>
                <a:gd name="T108" fmla="*/ 1 w 1449"/>
                <a:gd name="T109" fmla="*/ 2 h 1828"/>
                <a:gd name="T110" fmla="*/ 1 w 1449"/>
                <a:gd name="T111" fmla="*/ 2 h 1828"/>
                <a:gd name="T112" fmla="*/ 1 w 1449"/>
                <a:gd name="T113" fmla="*/ 2 h 1828"/>
                <a:gd name="T114" fmla="*/ 1 w 1449"/>
                <a:gd name="T115" fmla="*/ 2 h 1828"/>
                <a:gd name="T116" fmla="*/ 1 w 1449"/>
                <a:gd name="T117" fmla="*/ 2 h 1828"/>
                <a:gd name="T118" fmla="*/ 1 w 1449"/>
                <a:gd name="T119" fmla="*/ 1 h 1828"/>
                <a:gd name="T120" fmla="*/ 1 w 1449"/>
                <a:gd name="T121" fmla="*/ 2 h 1828"/>
                <a:gd name="T122" fmla="*/ 2 w 1449"/>
                <a:gd name="T123" fmla="*/ 2 h 18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49"/>
                <a:gd name="T187" fmla="*/ 0 h 1828"/>
                <a:gd name="T188" fmla="*/ 1449 w 1449"/>
                <a:gd name="T189" fmla="*/ 1828 h 18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49" h="1828">
                  <a:moveTo>
                    <a:pt x="437" y="0"/>
                  </a:moveTo>
                  <a:lnTo>
                    <a:pt x="445" y="3"/>
                  </a:lnTo>
                  <a:lnTo>
                    <a:pt x="450" y="5"/>
                  </a:lnTo>
                  <a:lnTo>
                    <a:pt x="454" y="9"/>
                  </a:lnTo>
                  <a:lnTo>
                    <a:pt x="457" y="14"/>
                  </a:lnTo>
                  <a:lnTo>
                    <a:pt x="460" y="18"/>
                  </a:lnTo>
                  <a:lnTo>
                    <a:pt x="462" y="23"/>
                  </a:lnTo>
                  <a:lnTo>
                    <a:pt x="466" y="28"/>
                  </a:lnTo>
                  <a:lnTo>
                    <a:pt x="471" y="31"/>
                  </a:lnTo>
                  <a:lnTo>
                    <a:pt x="479" y="31"/>
                  </a:lnTo>
                  <a:lnTo>
                    <a:pt x="488" y="32"/>
                  </a:lnTo>
                  <a:lnTo>
                    <a:pt x="495" y="46"/>
                  </a:lnTo>
                  <a:lnTo>
                    <a:pt x="502" y="61"/>
                  </a:lnTo>
                  <a:lnTo>
                    <a:pt x="507" y="76"/>
                  </a:lnTo>
                  <a:lnTo>
                    <a:pt x="514" y="92"/>
                  </a:lnTo>
                  <a:lnTo>
                    <a:pt x="518" y="97"/>
                  </a:lnTo>
                  <a:lnTo>
                    <a:pt x="523" y="102"/>
                  </a:lnTo>
                  <a:lnTo>
                    <a:pt x="526" y="113"/>
                  </a:lnTo>
                  <a:lnTo>
                    <a:pt x="529" y="128"/>
                  </a:lnTo>
                  <a:lnTo>
                    <a:pt x="532" y="144"/>
                  </a:lnTo>
                  <a:lnTo>
                    <a:pt x="535" y="155"/>
                  </a:lnTo>
                  <a:lnTo>
                    <a:pt x="532" y="169"/>
                  </a:lnTo>
                  <a:lnTo>
                    <a:pt x="530" y="189"/>
                  </a:lnTo>
                  <a:lnTo>
                    <a:pt x="529" y="198"/>
                  </a:lnTo>
                  <a:lnTo>
                    <a:pt x="529" y="208"/>
                  </a:lnTo>
                  <a:lnTo>
                    <a:pt x="530" y="218"/>
                  </a:lnTo>
                  <a:lnTo>
                    <a:pt x="531" y="228"/>
                  </a:lnTo>
                  <a:lnTo>
                    <a:pt x="535" y="233"/>
                  </a:lnTo>
                  <a:lnTo>
                    <a:pt x="538" y="240"/>
                  </a:lnTo>
                  <a:lnTo>
                    <a:pt x="538" y="249"/>
                  </a:lnTo>
                  <a:lnTo>
                    <a:pt x="538" y="259"/>
                  </a:lnTo>
                  <a:lnTo>
                    <a:pt x="540" y="262"/>
                  </a:lnTo>
                  <a:lnTo>
                    <a:pt x="543" y="265"/>
                  </a:lnTo>
                  <a:lnTo>
                    <a:pt x="543" y="277"/>
                  </a:lnTo>
                  <a:lnTo>
                    <a:pt x="543" y="289"/>
                  </a:lnTo>
                  <a:lnTo>
                    <a:pt x="543" y="306"/>
                  </a:lnTo>
                  <a:lnTo>
                    <a:pt x="544" y="320"/>
                  </a:lnTo>
                  <a:lnTo>
                    <a:pt x="544" y="333"/>
                  </a:lnTo>
                  <a:lnTo>
                    <a:pt x="544" y="347"/>
                  </a:lnTo>
                  <a:lnTo>
                    <a:pt x="548" y="350"/>
                  </a:lnTo>
                  <a:lnTo>
                    <a:pt x="552" y="353"/>
                  </a:lnTo>
                  <a:lnTo>
                    <a:pt x="564" y="354"/>
                  </a:lnTo>
                  <a:lnTo>
                    <a:pt x="577" y="354"/>
                  </a:lnTo>
                  <a:lnTo>
                    <a:pt x="582" y="356"/>
                  </a:lnTo>
                  <a:lnTo>
                    <a:pt x="586" y="359"/>
                  </a:lnTo>
                  <a:lnTo>
                    <a:pt x="589" y="360"/>
                  </a:lnTo>
                  <a:lnTo>
                    <a:pt x="593" y="361"/>
                  </a:lnTo>
                  <a:lnTo>
                    <a:pt x="597" y="361"/>
                  </a:lnTo>
                  <a:lnTo>
                    <a:pt x="601" y="360"/>
                  </a:lnTo>
                  <a:lnTo>
                    <a:pt x="613" y="353"/>
                  </a:lnTo>
                  <a:lnTo>
                    <a:pt x="625" y="345"/>
                  </a:lnTo>
                  <a:lnTo>
                    <a:pt x="633" y="345"/>
                  </a:lnTo>
                  <a:lnTo>
                    <a:pt x="641" y="347"/>
                  </a:lnTo>
                  <a:lnTo>
                    <a:pt x="645" y="348"/>
                  </a:lnTo>
                  <a:lnTo>
                    <a:pt x="648" y="348"/>
                  </a:lnTo>
                  <a:lnTo>
                    <a:pt x="652" y="347"/>
                  </a:lnTo>
                  <a:lnTo>
                    <a:pt x="655" y="345"/>
                  </a:lnTo>
                  <a:lnTo>
                    <a:pt x="656" y="342"/>
                  </a:lnTo>
                  <a:lnTo>
                    <a:pt x="656" y="337"/>
                  </a:lnTo>
                  <a:lnTo>
                    <a:pt x="655" y="332"/>
                  </a:lnTo>
                  <a:lnTo>
                    <a:pt x="654" y="327"/>
                  </a:lnTo>
                  <a:lnTo>
                    <a:pt x="659" y="326"/>
                  </a:lnTo>
                  <a:lnTo>
                    <a:pt x="664" y="325"/>
                  </a:lnTo>
                  <a:lnTo>
                    <a:pt x="667" y="320"/>
                  </a:lnTo>
                  <a:lnTo>
                    <a:pt x="672" y="313"/>
                  </a:lnTo>
                  <a:lnTo>
                    <a:pt x="679" y="308"/>
                  </a:lnTo>
                  <a:lnTo>
                    <a:pt x="685" y="305"/>
                  </a:lnTo>
                  <a:lnTo>
                    <a:pt x="692" y="305"/>
                  </a:lnTo>
                  <a:lnTo>
                    <a:pt x="700" y="305"/>
                  </a:lnTo>
                  <a:lnTo>
                    <a:pt x="704" y="299"/>
                  </a:lnTo>
                  <a:lnTo>
                    <a:pt x="709" y="294"/>
                  </a:lnTo>
                  <a:lnTo>
                    <a:pt x="714" y="295"/>
                  </a:lnTo>
                  <a:lnTo>
                    <a:pt x="718" y="296"/>
                  </a:lnTo>
                  <a:lnTo>
                    <a:pt x="723" y="291"/>
                  </a:lnTo>
                  <a:lnTo>
                    <a:pt x="725" y="287"/>
                  </a:lnTo>
                  <a:lnTo>
                    <a:pt x="732" y="284"/>
                  </a:lnTo>
                  <a:lnTo>
                    <a:pt x="736" y="284"/>
                  </a:lnTo>
                  <a:lnTo>
                    <a:pt x="737" y="284"/>
                  </a:lnTo>
                  <a:lnTo>
                    <a:pt x="738" y="282"/>
                  </a:lnTo>
                  <a:lnTo>
                    <a:pt x="739" y="278"/>
                  </a:lnTo>
                  <a:lnTo>
                    <a:pt x="740" y="273"/>
                  </a:lnTo>
                  <a:lnTo>
                    <a:pt x="751" y="263"/>
                  </a:lnTo>
                  <a:lnTo>
                    <a:pt x="761" y="253"/>
                  </a:lnTo>
                  <a:lnTo>
                    <a:pt x="772" y="251"/>
                  </a:lnTo>
                  <a:lnTo>
                    <a:pt x="782" y="248"/>
                  </a:lnTo>
                  <a:lnTo>
                    <a:pt x="783" y="239"/>
                  </a:lnTo>
                  <a:lnTo>
                    <a:pt x="784" y="231"/>
                  </a:lnTo>
                  <a:lnTo>
                    <a:pt x="788" y="229"/>
                  </a:lnTo>
                  <a:lnTo>
                    <a:pt x="792" y="226"/>
                  </a:lnTo>
                  <a:lnTo>
                    <a:pt x="794" y="222"/>
                  </a:lnTo>
                  <a:lnTo>
                    <a:pt x="796" y="219"/>
                  </a:lnTo>
                  <a:lnTo>
                    <a:pt x="805" y="214"/>
                  </a:lnTo>
                  <a:lnTo>
                    <a:pt x="814" y="208"/>
                  </a:lnTo>
                  <a:lnTo>
                    <a:pt x="821" y="198"/>
                  </a:lnTo>
                  <a:lnTo>
                    <a:pt x="831" y="189"/>
                  </a:lnTo>
                  <a:lnTo>
                    <a:pt x="833" y="189"/>
                  </a:lnTo>
                  <a:lnTo>
                    <a:pt x="837" y="189"/>
                  </a:lnTo>
                  <a:lnTo>
                    <a:pt x="839" y="190"/>
                  </a:lnTo>
                  <a:lnTo>
                    <a:pt x="841" y="191"/>
                  </a:lnTo>
                  <a:lnTo>
                    <a:pt x="843" y="195"/>
                  </a:lnTo>
                  <a:lnTo>
                    <a:pt x="844" y="201"/>
                  </a:lnTo>
                  <a:lnTo>
                    <a:pt x="845" y="214"/>
                  </a:lnTo>
                  <a:lnTo>
                    <a:pt x="849" y="225"/>
                  </a:lnTo>
                  <a:lnTo>
                    <a:pt x="855" y="230"/>
                  </a:lnTo>
                  <a:lnTo>
                    <a:pt x="863" y="237"/>
                  </a:lnTo>
                  <a:lnTo>
                    <a:pt x="862" y="244"/>
                  </a:lnTo>
                  <a:lnTo>
                    <a:pt x="858" y="252"/>
                  </a:lnTo>
                  <a:lnTo>
                    <a:pt x="855" y="257"/>
                  </a:lnTo>
                  <a:lnTo>
                    <a:pt x="850" y="262"/>
                  </a:lnTo>
                  <a:lnTo>
                    <a:pt x="839" y="271"/>
                  </a:lnTo>
                  <a:lnTo>
                    <a:pt x="829" y="280"/>
                  </a:lnTo>
                  <a:lnTo>
                    <a:pt x="823" y="290"/>
                  </a:lnTo>
                  <a:lnTo>
                    <a:pt x="817" y="301"/>
                  </a:lnTo>
                  <a:lnTo>
                    <a:pt x="810" y="302"/>
                  </a:lnTo>
                  <a:lnTo>
                    <a:pt x="803" y="305"/>
                  </a:lnTo>
                  <a:lnTo>
                    <a:pt x="800" y="312"/>
                  </a:lnTo>
                  <a:lnTo>
                    <a:pt x="797" y="320"/>
                  </a:lnTo>
                  <a:lnTo>
                    <a:pt x="790" y="324"/>
                  </a:lnTo>
                  <a:lnTo>
                    <a:pt x="782" y="329"/>
                  </a:lnTo>
                  <a:lnTo>
                    <a:pt x="780" y="333"/>
                  </a:lnTo>
                  <a:lnTo>
                    <a:pt x="776" y="337"/>
                  </a:lnTo>
                  <a:lnTo>
                    <a:pt x="768" y="340"/>
                  </a:lnTo>
                  <a:lnTo>
                    <a:pt x="760" y="342"/>
                  </a:lnTo>
                  <a:lnTo>
                    <a:pt x="751" y="353"/>
                  </a:lnTo>
                  <a:lnTo>
                    <a:pt x="743" y="361"/>
                  </a:lnTo>
                  <a:lnTo>
                    <a:pt x="737" y="362"/>
                  </a:lnTo>
                  <a:lnTo>
                    <a:pt x="732" y="364"/>
                  </a:lnTo>
                  <a:lnTo>
                    <a:pt x="729" y="365"/>
                  </a:lnTo>
                  <a:lnTo>
                    <a:pt x="727" y="365"/>
                  </a:lnTo>
                  <a:lnTo>
                    <a:pt x="726" y="367"/>
                  </a:lnTo>
                  <a:lnTo>
                    <a:pt x="725" y="369"/>
                  </a:lnTo>
                  <a:lnTo>
                    <a:pt x="728" y="373"/>
                  </a:lnTo>
                  <a:lnTo>
                    <a:pt x="733" y="377"/>
                  </a:lnTo>
                  <a:lnTo>
                    <a:pt x="739" y="380"/>
                  </a:lnTo>
                  <a:lnTo>
                    <a:pt x="747" y="382"/>
                  </a:lnTo>
                  <a:lnTo>
                    <a:pt x="764" y="384"/>
                  </a:lnTo>
                  <a:lnTo>
                    <a:pt x="785" y="385"/>
                  </a:lnTo>
                  <a:lnTo>
                    <a:pt x="806" y="387"/>
                  </a:lnTo>
                  <a:lnTo>
                    <a:pt x="825" y="389"/>
                  </a:lnTo>
                  <a:lnTo>
                    <a:pt x="832" y="390"/>
                  </a:lnTo>
                  <a:lnTo>
                    <a:pt x="839" y="392"/>
                  </a:lnTo>
                  <a:lnTo>
                    <a:pt x="843" y="394"/>
                  </a:lnTo>
                  <a:lnTo>
                    <a:pt x="846" y="396"/>
                  </a:lnTo>
                  <a:lnTo>
                    <a:pt x="848" y="404"/>
                  </a:lnTo>
                  <a:lnTo>
                    <a:pt x="849" y="411"/>
                  </a:lnTo>
                  <a:lnTo>
                    <a:pt x="853" y="414"/>
                  </a:lnTo>
                  <a:lnTo>
                    <a:pt x="858" y="417"/>
                  </a:lnTo>
                  <a:lnTo>
                    <a:pt x="858" y="418"/>
                  </a:lnTo>
                  <a:lnTo>
                    <a:pt x="858" y="419"/>
                  </a:lnTo>
                  <a:lnTo>
                    <a:pt x="856" y="423"/>
                  </a:lnTo>
                  <a:lnTo>
                    <a:pt x="855" y="425"/>
                  </a:lnTo>
                  <a:lnTo>
                    <a:pt x="854" y="425"/>
                  </a:lnTo>
                  <a:lnTo>
                    <a:pt x="852" y="425"/>
                  </a:lnTo>
                  <a:lnTo>
                    <a:pt x="849" y="422"/>
                  </a:lnTo>
                  <a:lnTo>
                    <a:pt x="845" y="420"/>
                  </a:lnTo>
                  <a:lnTo>
                    <a:pt x="843" y="420"/>
                  </a:lnTo>
                  <a:lnTo>
                    <a:pt x="841" y="423"/>
                  </a:lnTo>
                  <a:lnTo>
                    <a:pt x="837" y="430"/>
                  </a:lnTo>
                  <a:lnTo>
                    <a:pt x="833" y="437"/>
                  </a:lnTo>
                  <a:lnTo>
                    <a:pt x="818" y="432"/>
                  </a:lnTo>
                  <a:lnTo>
                    <a:pt x="804" y="427"/>
                  </a:lnTo>
                  <a:lnTo>
                    <a:pt x="799" y="419"/>
                  </a:lnTo>
                  <a:lnTo>
                    <a:pt x="794" y="413"/>
                  </a:lnTo>
                  <a:lnTo>
                    <a:pt x="787" y="415"/>
                  </a:lnTo>
                  <a:lnTo>
                    <a:pt x="781" y="418"/>
                  </a:lnTo>
                  <a:lnTo>
                    <a:pt x="776" y="419"/>
                  </a:lnTo>
                  <a:lnTo>
                    <a:pt x="772" y="419"/>
                  </a:lnTo>
                  <a:lnTo>
                    <a:pt x="769" y="419"/>
                  </a:lnTo>
                  <a:lnTo>
                    <a:pt x="764" y="419"/>
                  </a:lnTo>
                  <a:lnTo>
                    <a:pt x="759" y="416"/>
                  </a:lnTo>
                  <a:lnTo>
                    <a:pt x="751" y="415"/>
                  </a:lnTo>
                  <a:lnTo>
                    <a:pt x="741" y="416"/>
                  </a:lnTo>
                  <a:lnTo>
                    <a:pt x="730" y="416"/>
                  </a:lnTo>
                  <a:lnTo>
                    <a:pt x="714" y="412"/>
                  </a:lnTo>
                  <a:lnTo>
                    <a:pt x="697" y="408"/>
                  </a:lnTo>
                  <a:lnTo>
                    <a:pt x="688" y="407"/>
                  </a:lnTo>
                  <a:lnTo>
                    <a:pt x="679" y="407"/>
                  </a:lnTo>
                  <a:lnTo>
                    <a:pt x="670" y="408"/>
                  </a:lnTo>
                  <a:lnTo>
                    <a:pt x="663" y="410"/>
                  </a:lnTo>
                  <a:lnTo>
                    <a:pt x="656" y="413"/>
                  </a:lnTo>
                  <a:lnTo>
                    <a:pt x="648" y="418"/>
                  </a:lnTo>
                  <a:lnTo>
                    <a:pt x="642" y="425"/>
                  </a:lnTo>
                  <a:lnTo>
                    <a:pt x="637" y="430"/>
                  </a:lnTo>
                  <a:lnTo>
                    <a:pt x="635" y="437"/>
                  </a:lnTo>
                  <a:lnTo>
                    <a:pt x="632" y="442"/>
                  </a:lnTo>
                  <a:lnTo>
                    <a:pt x="631" y="442"/>
                  </a:lnTo>
                  <a:lnTo>
                    <a:pt x="630" y="442"/>
                  </a:lnTo>
                  <a:lnTo>
                    <a:pt x="628" y="443"/>
                  </a:lnTo>
                  <a:lnTo>
                    <a:pt x="625" y="443"/>
                  </a:lnTo>
                  <a:lnTo>
                    <a:pt x="624" y="442"/>
                  </a:lnTo>
                  <a:lnTo>
                    <a:pt x="623" y="440"/>
                  </a:lnTo>
                  <a:lnTo>
                    <a:pt x="621" y="437"/>
                  </a:lnTo>
                  <a:lnTo>
                    <a:pt x="618" y="435"/>
                  </a:lnTo>
                  <a:lnTo>
                    <a:pt x="609" y="434"/>
                  </a:lnTo>
                  <a:lnTo>
                    <a:pt x="602" y="431"/>
                  </a:lnTo>
                  <a:lnTo>
                    <a:pt x="600" y="426"/>
                  </a:lnTo>
                  <a:lnTo>
                    <a:pt x="599" y="419"/>
                  </a:lnTo>
                  <a:lnTo>
                    <a:pt x="601" y="414"/>
                  </a:lnTo>
                  <a:lnTo>
                    <a:pt x="604" y="408"/>
                  </a:lnTo>
                  <a:lnTo>
                    <a:pt x="602" y="408"/>
                  </a:lnTo>
                  <a:lnTo>
                    <a:pt x="601" y="407"/>
                  </a:lnTo>
                  <a:lnTo>
                    <a:pt x="595" y="407"/>
                  </a:lnTo>
                  <a:lnTo>
                    <a:pt x="589" y="406"/>
                  </a:lnTo>
                  <a:lnTo>
                    <a:pt x="588" y="400"/>
                  </a:lnTo>
                  <a:lnTo>
                    <a:pt x="586" y="394"/>
                  </a:lnTo>
                  <a:lnTo>
                    <a:pt x="579" y="393"/>
                  </a:lnTo>
                  <a:lnTo>
                    <a:pt x="575" y="390"/>
                  </a:lnTo>
                  <a:lnTo>
                    <a:pt x="576" y="384"/>
                  </a:lnTo>
                  <a:lnTo>
                    <a:pt x="576" y="380"/>
                  </a:lnTo>
                  <a:lnTo>
                    <a:pt x="576" y="375"/>
                  </a:lnTo>
                  <a:lnTo>
                    <a:pt x="574" y="370"/>
                  </a:lnTo>
                  <a:lnTo>
                    <a:pt x="569" y="367"/>
                  </a:lnTo>
                  <a:lnTo>
                    <a:pt x="562" y="365"/>
                  </a:lnTo>
                  <a:lnTo>
                    <a:pt x="559" y="364"/>
                  </a:lnTo>
                  <a:lnTo>
                    <a:pt x="555" y="362"/>
                  </a:lnTo>
                  <a:lnTo>
                    <a:pt x="551" y="364"/>
                  </a:lnTo>
                  <a:lnTo>
                    <a:pt x="547" y="365"/>
                  </a:lnTo>
                  <a:lnTo>
                    <a:pt x="542" y="369"/>
                  </a:lnTo>
                  <a:lnTo>
                    <a:pt x="538" y="373"/>
                  </a:lnTo>
                  <a:lnTo>
                    <a:pt x="539" y="378"/>
                  </a:lnTo>
                  <a:lnTo>
                    <a:pt x="542" y="382"/>
                  </a:lnTo>
                  <a:lnTo>
                    <a:pt x="543" y="384"/>
                  </a:lnTo>
                  <a:lnTo>
                    <a:pt x="543" y="385"/>
                  </a:lnTo>
                  <a:lnTo>
                    <a:pt x="544" y="389"/>
                  </a:lnTo>
                  <a:lnTo>
                    <a:pt x="543" y="391"/>
                  </a:lnTo>
                  <a:lnTo>
                    <a:pt x="540" y="394"/>
                  </a:lnTo>
                  <a:lnTo>
                    <a:pt x="538" y="397"/>
                  </a:lnTo>
                  <a:lnTo>
                    <a:pt x="537" y="405"/>
                  </a:lnTo>
                  <a:lnTo>
                    <a:pt x="536" y="419"/>
                  </a:lnTo>
                  <a:lnTo>
                    <a:pt x="536" y="431"/>
                  </a:lnTo>
                  <a:lnTo>
                    <a:pt x="535" y="438"/>
                  </a:lnTo>
                  <a:lnTo>
                    <a:pt x="539" y="440"/>
                  </a:lnTo>
                  <a:lnTo>
                    <a:pt x="542" y="442"/>
                  </a:lnTo>
                  <a:lnTo>
                    <a:pt x="543" y="447"/>
                  </a:lnTo>
                  <a:lnTo>
                    <a:pt x="544" y="450"/>
                  </a:lnTo>
                  <a:lnTo>
                    <a:pt x="543" y="452"/>
                  </a:lnTo>
                  <a:lnTo>
                    <a:pt x="542" y="454"/>
                  </a:lnTo>
                  <a:lnTo>
                    <a:pt x="540" y="459"/>
                  </a:lnTo>
                  <a:lnTo>
                    <a:pt x="538" y="462"/>
                  </a:lnTo>
                  <a:lnTo>
                    <a:pt x="536" y="471"/>
                  </a:lnTo>
                  <a:lnTo>
                    <a:pt x="536" y="485"/>
                  </a:lnTo>
                  <a:lnTo>
                    <a:pt x="535" y="499"/>
                  </a:lnTo>
                  <a:lnTo>
                    <a:pt x="535" y="506"/>
                  </a:lnTo>
                  <a:lnTo>
                    <a:pt x="542" y="508"/>
                  </a:lnTo>
                  <a:lnTo>
                    <a:pt x="550" y="509"/>
                  </a:lnTo>
                  <a:lnTo>
                    <a:pt x="557" y="508"/>
                  </a:lnTo>
                  <a:lnTo>
                    <a:pt x="562" y="508"/>
                  </a:lnTo>
                  <a:lnTo>
                    <a:pt x="569" y="507"/>
                  </a:lnTo>
                  <a:lnTo>
                    <a:pt x="576" y="506"/>
                  </a:lnTo>
                  <a:lnTo>
                    <a:pt x="583" y="506"/>
                  </a:lnTo>
                  <a:lnTo>
                    <a:pt x="590" y="507"/>
                  </a:lnTo>
                  <a:lnTo>
                    <a:pt x="599" y="510"/>
                  </a:lnTo>
                  <a:lnTo>
                    <a:pt x="607" y="515"/>
                  </a:lnTo>
                  <a:lnTo>
                    <a:pt x="616" y="519"/>
                  </a:lnTo>
                  <a:lnTo>
                    <a:pt x="623" y="524"/>
                  </a:lnTo>
                  <a:lnTo>
                    <a:pt x="639" y="534"/>
                  </a:lnTo>
                  <a:lnTo>
                    <a:pt x="653" y="545"/>
                  </a:lnTo>
                  <a:lnTo>
                    <a:pt x="660" y="551"/>
                  </a:lnTo>
                  <a:lnTo>
                    <a:pt x="666" y="558"/>
                  </a:lnTo>
                  <a:lnTo>
                    <a:pt x="669" y="562"/>
                  </a:lnTo>
                  <a:lnTo>
                    <a:pt x="672" y="565"/>
                  </a:lnTo>
                  <a:lnTo>
                    <a:pt x="676" y="567"/>
                  </a:lnTo>
                  <a:lnTo>
                    <a:pt x="681" y="569"/>
                  </a:lnTo>
                  <a:lnTo>
                    <a:pt x="686" y="568"/>
                  </a:lnTo>
                  <a:lnTo>
                    <a:pt x="691" y="566"/>
                  </a:lnTo>
                  <a:lnTo>
                    <a:pt x="695" y="564"/>
                  </a:lnTo>
                  <a:lnTo>
                    <a:pt x="698" y="562"/>
                  </a:lnTo>
                  <a:lnTo>
                    <a:pt x="700" y="564"/>
                  </a:lnTo>
                  <a:lnTo>
                    <a:pt x="702" y="564"/>
                  </a:lnTo>
                  <a:lnTo>
                    <a:pt x="707" y="563"/>
                  </a:lnTo>
                  <a:lnTo>
                    <a:pt x="712" y="560"/>
                  </a:lnTo>
                  <a:lnTo>
                    <a:pt x="711" y="557"/>
                  </a:lnTo>
                  <a:lnTo>
                    <a:pt x="710" y="555"/>
                  </a:lnTo>
                  <a:lnTo>
                    <a:pt x="707" y="554"/>
                  </a:lnTo>
                  <a:lnTo>
                    <a:pt x="704" y="552"/>
                  </a:lnTo>
                  <a:lnTo>
                    <a:pt x="704" y="551"/>
                  </a:lnTo>
                  <a:lnTo>
                    <a:pt x="705" y="550"/>
                  </a:lnTo>
                  <a:lnTo>
                    <a:pt x="712" y="547"/>
                  </a:lnTo>
                  <a:lnTo>
                    <a:pt x="724" y="544"/>
                  </a:lnTo>
                  <a:lnTo>
                    <a:pt x="734" y="542"/>
                  </a:lnTo>
                  <a:lnTo>
                    <a:pt x="739" y="539"/>
                  </a:lnTo>
                  <a:lnTo>
                    <a:pt x="739" y="532"/>
                  </a:lnTo>
                  <a:lnTo>
                    <a:pt x="740" y="524"/>
                  </a:lnTo>
                  <a:lnTo>
                    <a:pt x="757" y="521"/>
                  </a:lnTo>
                  <a:lnTo>
                    <a:pt x="772" y="516"/>
                  </a:lnTo>
                  <a:lnTo>
                    <a:pt x="776" y="510"/>
                  </a:lnTo>
                  <a:lnTo>
                    <a:pt x="782" y="505"/>
                  </a:lnTo>
                  <a:lnTo>
                    <a:pt x="792" y="504"/>
                  </a:lnTo>
                  <a:lnTo>
                    <a:pt x="800" y="504"/>
                  </a:lnTo>
                  <a:lnTo>
                    <a:pt x="803" y="500"/>
                  </a:lnTo>
                  <a:lnTo>
                    <a:pt x="805" y="494"/>
                  </a:lnTo>
                  <a:lnTo>
                    <a:pt x="807" y="487"/>
                  </a:lnTo>
                  <a:lnTo>
                    <a:pt x="809" y="483"/>
                  </a:lnTo>
                  <a:lnTo>
                    <a:pt x="820" y="482"/>
                  </a:lnTo>
                  <a:lnTo>
                    <a:pt x="834" y="482"/>
                  </a:lnTo>
                  <a:lnTo>
                    <a:pt x="842" y="481"/>
                  </a:lnTo>
                  <a:lnTo>
                    <a:pt x="849" y="480"/>
                  </a:lnTo>
                  <a:lnTo>
                    <a:pt x="855" y="477"/>
                  </a:lnTo>
                  <a:lnTo>
                    <a:pt x="860" y="475"/>
                  </a:lnTo>
                  <a:lnTo>
                    <a:pt x="864" y="467"/>
                  </a:lnTo>
                  <a:lnTo>
                    <a:pt x="867" y="461"/>
                  </a:lnTo>
                  <a:lnTo>
                    <a:pt x="873" y="457"/>
                  </a:lnTo>
                  <a:lnTo>
                    <a:pt x="877" y="455"/>
                  </a:lnTo>
                  <a:lnTo>
                    <a:pt x="878" y="454"/>
                  </a:lnTo>
                  <a:lnTo>
                    <a:pt x="879" y="452"/>
                  </a:lnTo>
                  <a:lnTo>
                    <a:pt x="880" y="449"/>
                  </a:lnTo>
                  <a:lnTo>
                    <a:pt x="881" y="445"/>
                  </a:lnTo>
                  <a:lnTo>
                    <a:pt x="889" y="441"/>
                  </a:lnTo>
                  <a:lnTo>
                    <a:pt x="899" y="438"/>
                  </a:lnTo>
                  <a:lnTo>
                    <a:pt x="908" y="436"/>
                  </a:lnTo>
                  <a:lnTo>
                    <a:pt x="918" y="435"/>
                  </a:lnTo>
                  <a:lnTo>
                    <a:pt x="938" y="431"/>
                  </a:lnTo>
                  <a:lnTo>
                    <a:pt x="957" y="427"/>
                  </a:lnTo>
                  <a:lnTo>
                    <a:pt x="971" y="426"/>
                  </a:lnTo>
                  <a:lnTo>
                    <a:pt x="984" y="426"/>
                  </a:lnTo>
                  <a:lnTo>
                    <a:pt x="991" y="426"/>
                  </a:lnTo>
                  <a:lnTo>
                    <a:pt x="996" y="426"/>
                  </a:lnTo>
                  <a:lnTo>
                    <a:pt x="1002" y="425"/>
                  </a:lnTo>
                  <a:lnTo>
                    <a:pt x="1006" y="423"/>
                  </a:lnTo>
                  <a:lnTo>
                    <a:pt x="1007" y="415"/>
                  </a:lnTo>
                  <a:lnTo>
                    <a:pt x="1007" y="407"/>
                  </a:lnTo>
                  <a:lnTo>
                    <a:pt x="1016" y="401"/>
                  </a:lnTo>
                  <a:lnTo>
                    <a:pt x="1024" y="393"/>
                  </a:lnTo>
                  <a:lnTo>
                    <a:pt x="1019" y="385"/>
                  </a:lnTo>
                  <a:lnTo>
                    <a:pt x="1016" y="379"/>
                  </a:lnTo>
                  <a:lnTo>
                    <a:pt x="1015" y="376"/>
                  </a:lnTo>
                  <a:lnTo>
                    <a:pt x="1016" y="370"/>
                  </a:lnTo>
                  <a:lnTo>
                    <a:pt x="1017" y="366"/>
                  </a:lnTo>
                  <a:lnTo>
                    <a:pt x="1018" y="360"/>
                  </a:lnTo>
                  <a:lnTo>
                    <a:pt x="1023" y="352"/>
                  </a:lnTo>
                  <a:lnTo>
                    <a:pt x="1025" y="345"/>
                  </a:lnTo>
                  <a:lnTo>
                    <a:pt x="1025" y="335"/>
                  </a:lnTo>
                  <a:lnTo>
                    <a:pt x="1025" y="323"/>
                  </a:lnTo>
                  <a:lnTo>
                    <a:pt x="1028" y="311"/>
                  </a:lnTo>
                  <a:lnTo>
                    <a:pt x="1031" y="298"/>
                  </a:lnTo>
                  <a:lnTo>
                    <a:pt x="1036" y="286"/>
                  </a:lnTo>
                  <a:lnTo>
                    <a:pt x="1040" y="276"/>
                  </a:lnTo>
                  <a:lnTo>
                    <a:pt x="1038" y="267"/>
                  </a:lnTo>
                  <a:lnTo>
                    <a:pt x="1036" y="257"/>
                  </a:lnTo>
                  <a:lnTo>
                    <a:pt x="1035" y="249"/>
                  </a:lnTo>
                  <a:lnTo>
                    <a:pt x="1031" y="241"/>
                  </a:lnTo>
                  <a:lnTo>
                    <a:pt x="1021" y="242"/>
                  </a:lnTo>
                  <a:lnTo>
                    <a:pt x="1014" y="244"/>
                  </a:lnTo>
                  <a:lnTo>
                    <a:pt x="1012" y="243"/>
                  </a:lnTo>
                  <a:lnTo>
                    <a:pt x="1011" y="242"/>
                  </a:lnTo>
                  <a:lnTo>
                    <a:pt x="1008" y="241"/>
                  </a:lnTo>
                  <a:lnTo>
                    <a:pt x="1005" y="241"/>
                  </a:lnTo>
                  <a:lnTo>
                    <a:pt x="1002" y="243"/>
                  </a:lnTo>
                  <a:lnTo>
                    <a:pt x="1000" y="244"/>
                  </a:lnTo>
                  <a:lnTo>
                    <a:pt x="997" y="243"/>
                  </a:lnTo>
                  <a:lnTo>
                    <a:pt x="995" y="242"/>
                  </a:lnTo>
                  <a:lnTo>
                    <a:pt x="992" y="244"/>
                  </a:lnTo>
                  <a:lnTo>
                    <a:pt x="989" y="248"/>
                  </a:lnTo>
                  <a:lnTo>
                    <a:pt x="970" y="248"/>
                  </a:lnTo>
                  <a:lnTo>
                    <a:pt x="951" y="248"/>
                  </a:lnTo>
                  <a:lnTo>
                    <a:pt x="933" y="248"/>
                  </a:lnTo>
                  <a:lnTo>
                    <a:pt x="914" y="248"/>
                  </a:lnTo>
                  <a:lnTo>
                    <a:pt x="912" y="244"/>
                  </a:lnTo>
                  <a:lnTo>
                    <a:pt x="909" y="241"/>
                  </a:lnTo>
                  <a:lnTo>
                    <a:pt x="901" y="238"/>
                  </a:lnTo>
                  <a:lnTo>
                    <a:pt x="895" y="234"/>
                  </a:lnTo>
                  <a:lnTo>
                    <a:pt x="892" y="232"/>
                  </a:lnTo>
                  <a:lnTo>
                    <a:pt x="890" y="229"/>
                  </a:lnTo>
                  <a:lnTo>
                    <a:pt x="890" y="226"/>
                  </a:lnTo>
                  <a:lnTo>
                    <a:pt x="890" y="220"/>
                  </a:lnTo>
                  <a:lnTo>
                    <a:pt x="898" y="213"/>
                  </a:lnTo>
                  <a:lnTo>
                    <a:pt x="908" y="204"/>
                  </a:lnTo>
                  <a:lnTo>
                    <a:pt x="916" y="196"/>
                  </a:lnTo>
                  <a:lnTo>
                    <a:pt x="925" y="189"/>
                  </a:lnTo>
                  <a:lnTo>
                    <a:pt x="931" y="178"/>
                  </a:lnTo>
                  <a:lnTo>
                    <a:pt x="936" y="168"/>
                  </a:lnTo>
                  <a:lnTo>
                    <a:pt x="946" y="164"/>
                  </a:lnTo>
                  <a:lnTo>
                    <a:pt x="956" y="162"/>
                  </a:lnTo>
                  <a:lnTo>
                    <a:pt x="965" y="159"/>
                  </a:lnTo>
                  <a:lnTo>
                    <a:pt x="974" y="157"/>
                  </a:lnTo>
                  <a:lnTo>
                    <a:pt x="985" y="146"/>
                  </a:lnTo>
                  <a:lnTo>
                    <a:pt x="996" y="136"/>
                  </a:lnTo>
                  <a:lnTo>
                    <a:pt x="1004" y="134"/>
                  </a:lnTo>
                  <a:lnTo>
                    <a:pt x="1013" y="133"/>
                  </a:lnTo>
                  <a:lnTo>
                    <a:pt x="1016" y="129"/>
                  </a:lnTo>
                  <a:lnTo>
                    <a:pt x="1018" y="126"/>
                  </a:lnTo>
                  <a:lnTo>
                    <a:pt x="1027" y="125"/>
                  </a:lnTo>
                  <a:lnTo>
                    <a:pt x="1037" y="124"/>
                  </a:lnTo>
                  <a:lnTo>
                    <a:pt x="1050" y="120"/>
                  </a:lnTo>
                  <a:lnTo>
                    <a:pt x="1067" y="113"/>
                  </a:lnTo>
                  <a:lnTo>
                    <a:pt x="1077" y="111"/>
                  </a:lnTo>
                  <a:lnTo>
                    <a:pt x="1086" y="110"/>
                  </a:lnTo>
                  <a:lnTo>
                    <a:pt x="1095" y="110"/>
                  </a:lnTo>
                  <a:lnTo>
                    <a:pt x="1101" y="112"/>
                  </a:lnTo>
                  <a:lnTo>
                    <a:pt x="1107" y="116"/>
                  </a:lnTo>
                  <a:lnTo>
                    <a:pt x="1111" y="122"/>
                  </a:lnTo>
                  <a:lnTo>
                    <a:pt x="1116" y="128"/>
                  </a:lnTo>
                  <a:lnTo>
                    <a:pt x="1118" y="135"/>
                  </a:lnTo>
                  <a:lnTo>
                    <a:pt x="1118" y="142"/>
                  </a:lnTo>
                  <a:lnTo>
                    <a:pt x="1119" y="147"/>
                  </a:lnTo>
                  <a:lnTo>
                    <a:pt x="1123" y="150"/>
                  </a:lnTo>
                  <a:lnTo>
                    <a:pt x="1127" y="154"/>
                  </a:lnTo>
                  <a:lnTo>
                    <a:pt x="1130" y="161"/>
                  </a:lnTo>
                  <a:lnTo>
                    <a:pt x="1133" y="171"/>
                  </a:lnTo>
                  <a:lnTo>
                    <a:pt x="1134" y="182"/>
                  </a:lnTo>
                  <a:lnTo>
                    <a:pt x="1136" y="191"/>
                  </a:lnTo>
                  <a:lnTo>
                    <a:pt x="1141" y="201"/>
                  </a:lnTo>
                  <a:lnTo>
                    <a:pt x="1146" y="209"/>
                  </a:lnTo>
                  <a:lnTo>
                    <a:pt x="1140" y="214"/>
                  </a:lnTo>
                  <a:lnTo>
                    <a:pt x="1134" y="218"/>
                  </a:lnTo>
                  <a:lnTo>
                    <a:pt x="1133" y="222"/>
                  </a:lnTo>
                  <a:lnTo>
                    <a:pt x="1132" y="226"/>
                  </a:lnTo>
                  <a:lnTo>
                    <a:pt x="1132" y="231"/>
                  </a:lnTo>
                  <a:lnTo>
                    <a:pt x="1133" y="237"/>
                  </a:lnTo>
                  <a:lnTo>
                    <a:pt x="1135" y="242"/>
                  </a:lnTo>
                  <a:lnTo>
                    <a:pt x="1136" y="248"/>
                  </a:lnTo>
                  <a:lnTo>
                    <a:pt x="1133" y="252"/>
                  </a:lnTo>
                  <a:lnTo>
                    <a:pt x="1130" y="255"/>
                  </a:lnTo>
                  <a:lnTo>
                    <a:pt x="1129" y="264"/>
                  </a:lnTo>
                  <a:lnTo>
                    <a:pt x="1128" y="282"/>
                  </a:lnTo>
                  <a:lnTo>
                    <a:pt x="1128" y="298"/>
                  </a:lnTo>
                  <a:lnTo>
                    <a:pt x="1127" y="305"/>
                  </a:lnTo>
                  <a:lnTo>
                    <a:pt x="1130" y="313"/>
                  </a:lnTo>
                  <a:lnTo>
                    <a:pt x="1133" y="322"/>
                  </a:lnTo>
                  <a:lnTo>
                    <a:pt x="1131" y="332"/>
                  </a:lnTo>
                  <a:lnTo>
                    <a:pt x="1127" y="340"/>
                  </a:lnTo>
                  <a:lnTo>
                    <a:pt x="1122" y="347"/>
                  </a:lnTo>
                  <a:lnTo>
                    <a:pt x="1118" y="355"/>
                  </a:lnTo>
                  <a:lnTo>
                    <a:pt x="1119" y="364"/>
                  </a:lnTo>
                  <a:lnTo>
                    <a:pt x="1119" y="367"/>
                  </a:lnTo>
                  <a:lnTo>
                    <a:pt x="1117" y="369"/>
                  </a:lnTo>
                  <a:lnTo>
                    <a:pt x="1114" y="376"/>
                  </a:lnTo>
                  <a:lnTo>
                    <a:pt x="1114" y="381"/>
                  </a:lnTo>
                  <a:lnTo>
                    <a:pt x="1116" y="384"/>
                  </a:lnTo>
                  <a:lnTo>
                    <a:pt x="1118" y="388"/>
                  </a:lnTo>
                  <a:lnTo>
                    <a:pt x="1119" y="391"/>
                  </a:lnTo>
                  <a:lnTo>
                    <a:pt x="1118" y="396"/>
                  </a:lnTo>
                  <a:lnTo>
                    <a:pt x="1116" y="402"/>
                  </a:lnTo>
                  <a:lnTo>
                    <a:pt x="1118" y="405"/>
                  </a:lnTo>
                  <a:lnTo>
                    <a:pt x="1121" y="408"/>
                  </a:lnTo>
                  <a:lnTo>
                    <a:pt x="1118" y="420"/>
                  </a:lnTo>
                  <a:lnTo>
                    <a:pt x="1114" y="434"/>
                  </a:lnTo>
                  <a:lnTo>
                    <a:pt x="1111" y="446"/>
                  </a:lnTo>
                  <a:lnTo>
                    <a:pt x="1109" y="458"/>
                  </a:lnTo>
                  <a:lnTo>
                    <a:pt x="1111" y="460"/>
                  </a:lnTo>
                  <a:lnTo>
                    <a:pt x="1113" y="462"/>
                  </a:lnTo>
                  <a:lnTo>
                    <a:pt x="1114" y="465"/>
                  </a:lnTo>
                  <a:lnTo>
                    <a:pt x="1113" y="469"/>
                  </a:lnTo>
                  <a:lnTo>
                    <a:pt x="1110" y="473"/>
                  </a:lnTo>
                  <a:lnTo>
                    <a:pt x="1107" y="476"/>
                  </a:lnTo>
                  <a:lnTo>
                    <a:pt x="1105" y="484"/>
                  </a:lnTo>
                  <a:lnTo>
                    <a:pt x="1102" y="490"/>
                  </a:lnTo>
                  <a:lnTo>
                    <a:pt x="1096" y="495"/>
                  </a:lnTo>
                  <a:lnTo>
                    <a:pt x="1090" y="498"/>
                  </a:lnTo>
                  <a:lnTo>
                    <a:pt x="1090" y="502"/>
                  </a:lnTo>
                  <a:lnTo>
                    <a:pt x="1090" y="506"/>
                  </a:lnTo>
                  <a:lnTo>
                    <a:pt x="1097" y="508"/>
                  </a:lnTo>
                  <a:lnTo>
                    <a:pt x="1102" y="510"/>
                  </a:lnTo>
                  <a:lnTo>
                    <a:pt x="1102" y="512"/>
                  </a:lnTo>
                  <a:lnTo>
                    <a:pt x="1101" y="515"/>
                  </a:lnTo>
                  <a:lnTo>
                    <a:pt x="1098" y="519"/>
                  </a:lnTo>
                  <a:lnTo>
                    <a:pt x="1094" y="522"/>
                  </a:lnTo>
                  <a:lnTo>
                    <a:pt x="1094" y="529"/>
                  </a:lnTo>
                  <a:lnTo>
                    <a:pt x="1096" y="533"/>
                  </a:lnTo>
                  <a:lnTo>
                    <a:pt x="1098" y="536"/>
                  </a:lnTo>
                  <a:lnTo>
                    <a:pt x="1101" y="541"/>
                  </a:lnTo>
                  <a:lnTo>
                    <a:pt x="1101" y="543"/>
                  </a:lnTo>
                  <a:lnTo>
                    <a:pt x="1099" y="544"/>
                  </a:lnTo>
                  <a:lnTo>
                    <a:pt x="1094" y="545"/>
                  </a:lnTo>
                  <a:lnTo>
                    <a:pt x="1088" y="545"/>
                  </a:lnTo>
                  <a:lnTo>
                    <a:pt x="1088" y="547"/>
                  </a:lnTo>
                  <a:lnTo>
                    <a:pt x="1088" y="548"/>
                  </a:lnTo>
                  <a:lnTo>
                    <a:pt x="1089" y="556"/>
                  </a:lnTo>
                  <a:lnTo>
                    <a:pt x="1090" y="567"/>
                  </a:lnTo>
                  <a:lnTo>
                    <a:pt x="1088" y="573"/>
                  </a:lnTo>
                  <a:lnTo>
                    <a:pt x="1087" y="580"/>
                  </a:lnTo>
                  <a:lnTo>
                    <a:pt x="1087" y="581"/>
                  </a:lnTo>
                  <a:lnTo>
                    <a:pt x="1089" y="587"/>
                  </a:lnTo>
                  <a:lnTo>
                    <a:pt x="1093" y="593"/>
                  </a:lnTo>
                  <a:lnTo>
                    <a:pt x="1094" y="598"/>
                  </a:lnTo>
                  <a:lnTo>
                    <a:pt x="1094" y="601"/>
                  </a:lnTo>
                  <a:lnTo>
                    <a:pt x="1093" y="604"/>
                  </a:lnTo>
                  <a:lnTo>
                    <a:pt x="1090" y="608"/>
                  </a:lnTo>
                  <a:lnTo>
                    <a:pt x="1087" y="604"/>
                  </a:lnTo>
                  <a:lnTo>
                    <a:pt x="1083" y="600"/>
                  </a:lnTo>
                  <a:lnTo>
                    <a:pt x="1079" y="601"/>
                  </a:lnTo>
                  <a:lnTo>
                    <a:pt x="1075" y="601"/>
                  </a:lnTo>
                  <a:lnTo>
                    <a:pt x="1071" y="606"/>
                  </a:lnTo>
                  <a:lnTo>
                    <a:pt x="1067" y="614"/>
                  </a:lnTo>
                  <a:lnTo>
                    <a:pt x="1063" y="616"/>
                  </a:lnTo>
                  <a:lnTo>
                    <a:pt x="1058" y="617"/>
                  </a:lnTo>
                  <a:lnTo>
                    <a:pt x="1055" y="620"/>
                  </a:lnTo>
                  <a:lnTo>
                    <a:pt x="1053" y="621"/>
                  </a:lnTo>
                  <a:lnTo>
                    <a:pt x="1053" y="623"/>
                  </a:lnTo>
                  <a:lnTo>
                    <a:pt x="1053" y="627"/>
                  </a:lnTo>
                  <a:lnTo>
                    <a:pt x="1056" y="630"/>
                  </a:lnTo>
                  <a:lnTo>
                    <a:pt x="1059" y="636"/>
                  </a:lnTo>
                  <a:lnTo>
                    <a:pt x="1055" y="638"/>
                  </a:lnTo>
                  <a:lnTo>
                    <a:pt x="1053" y="640"/>
                  </a:lnTo>
                  <a:lnTo>
                    <a:pt x="1051" y="643"/>
                  </a:lnTo>
                  <a:lnTo>
                    <a:pt x="1051" y="646"/>
                  </a:lnTo>
                  <a:lnTo>
                    <a:pt x="1049" y="651"/>
                  </a:lnTo>
                  <a:lnTo>
                    <a:pt x="1047" y="658"/>
                  </a:lnTo>
                  <a:lnTo>
                    <a:pt x="1039" y="665"/>
                  </a:lnTo>
                  <a:lnTo>
                    <a:pt x="1031" y="674"/>
                  </a:lnTo>
                  <a:lnTo>
                    <a:pt x="1020" y="670"/>
                  </a:lnTo>
                  <a:lnTo>
                    <a:pt x="1008" y="669"/>
                  </a:lnTo>
                  <a:lnTo>
                    <a:pt x="1008" y="670"/>
                  </a:lnTo>
                  <a:lnTo>
                    <a:pt x="1008" y="671"/>
                  </a:lnTo>
                  <a:lnTo>
                    <a:pt x="1008" y="673"/>
                  </a:lnTo>
                  <a:lnTo>
                    <a:pt x="1008" y="676"/>
                  </a:lnTo>
                  <a:lnTo>
                    <a:pt x="1013" y="681"/>
                  </a:lnTo>
                  <a:lnTo>
                    <a:pt x="1018" y="685"/>
                  </a:lnTo>
                  <a:lnTo>
                    <a:pt x="1030" y="683"/>
                  </a:lnTo>
                  <a:lnTo>
                    <a:pt x="1041" y="680"/>
                  </a:lnTo>
                  <a:lnTo>
                    <a:pt x="1050" y="681"/>
                  </a:lnTo>
                  <a:lnTo>
                    <a:pt x="1070" y="681"/>
                  </a:lnTo>
                  <a:lnTo>
                    <a:pt x="1090" y="682"/>
                  </a:lnTo>
                  <a:lnTo>
                    <a:pt x="1099" y="682"/>
                  </a:lnTo>
                  <a:lnTo>
                    <a:pt x="1105" y="691"/>
                  </a:lnTo>
                  <a:lnTo>
                    <a:pt x="1109" y="700"/>
                  </a:lnTo>
                  <a:lnTo>
                    <a:pt x="1113" y="703"/>
                  </a:lnTo>
                  <a:lnTo>
                    <a:pt x="1117" y="703"/>
                  </a:lnTo>
                  <a:lnTo>
                    <a:pt x="1120" y="703"/>
                  </a:lnTo>
                  <a:lnTo>
                    <a:pt x="1123" y="703"/>
                  </a:lnTo>
                  <a:lnTo>
                    <a:pt x="1129" y="700"/>
                  </a:lnTo>
                  <a:lnTo>
                    <a:pt x="1135" y="697"/>
                  </a:lnTo>
                  <a:lnTo>
                    <a:pt x="1149" y="697"/>
                  </a:lnTo>
                  <a:lnTo>
                    <a:pt x="1160" y="695"/>
                  </a:lnTo>
                  <a:lnTo>
                    <a:pt x="1158" y="688"/>
                  </a:lnTo>
                  <a:lnTo>
                    <a:pt x="1158" y="683"/>
                  </a:lnTo>
                  <a:lnTo>
                    <a:pt x="1169" y="684"/>
                  </a:lnTo>
                  <a:lnTo>
                    <a:pt x="1182" y="685"/>
                  </a:lnTo>
                  <a:lnTo>
                    <a:pt x="1195" y="686"/>
                  </a:lnTo>
                  <a:lnTo>
                    <a:pt x="1206" y="688"/>
                  </a:lnTo>
                  <a:lnTo>
                    <a:pt x="1215" y="688"/>
                  </a:lnTo>
                  <a:lnTo>
                    <a:pt x="1223" y="688"/>
                  </a:lnTo>
                  <a:lnTo>
                    <a:pt x="1232" y="688"/>
                  </a:lnTo>
                  <a:lnTo>
                    <a:pt x="1240" y="688"/>
                  </a:lnTo>
                  <a:lnTo>
                    <a:pt x="1244" y="692"/>
                  </a:lnTo>
                  <a:lnTo>
                    <a:pt x="1247" y="695"/>
                  </a:lnTo>
                  <a:lnTo>
                    <a:pt x="1251" y="696"/>
                  </a:lnTo>
                  <a:lnTo>
                    <a:pt x="1255" y="696"/>
                  </a:lnTo>
                  <a:lnTo>
                    <a:pt x="1258" y="695"/>
                  </a:lnTo>
                  <a:lnTo>
                    <a:pt x="1261" y="694"/>
                  </a:lnTo>
                  <a:lnTo>
                    <a:pt x="1267" y="691"/>
                  </a:lnTo>
                  <a:lnTo>
                    <a:pt x="1271" y="688"/>
                  </a:lnTo>
                  <a:lnTo>
                    <a:pt x="1274" y="687"/>
                  </a:lnTo>
                  <a:lnTo>
                    <a:pt x="1279" y="687"/>
                  </a:lnTo>
                  <a:lnTo>
                    <a:pt x="1282" y="688"/>
                  </a:lnTo>
                  <a:lnTo>
                    <a:pt x="1284" y="690"/>
                  </a:lnTo>
                  <a:lnTo>
                    <a:pt x="1288" y="693"/>
                  </a:lnTo>
                  <a:lnTo>
                    <a:pt x="1293" y="695"/>
                  </a:lnTo>
                  <a:lnTo>
                    <a:pt x="1300" y="696"/>
                  </a:lnTo>
                  <a:lnTo>
                    <a:pt x="1308" y="696"/>
                  </a:lnTo>
                  <a:lnTo>
                    <a:pt x="1314" y="694"/>
                  </a:lnTo>
                  <a:lnTo>
                    <a:pt x="1320" y="692"/>
                  </a:lnTo>
                  <a:lnTo>
                    <a:pt x="1327" y="688"/>
                  </a:lnTo>
                  <a:lnTo>
                    <a:pt x="1333" y="687"/>
                  </a:lnTo>
                  <a:lnTo>
                    <a:pt x="1340" y="686"/>
                  </a:lnTo>
                  <a:lnTo>
                    <a:pt x="1348" y="688"/>
                  </a:lnTo>
                  <a:lnTo>
                    <a:pt x="1352" y="693"/>
                  </a:lnTo>
                  <a:lnTo>
                    <a:pt x="1356" y="696"/>
                  </a:lnTo>
                  <a:lnTo>
                    <a:pt x="1369" y="703"/>
                  </a:lnTo>
                  <a:lnTo>
                    <a:pt x="1381" y="709"/>
                  </a:lnTo>
                  <a:lnTo>
                    <a:pt x="1388" y="713"/>
                  </a:lnTo>
                  <a:lnTo>
                    <a:pt x="1393" y="717"/>
                  </a:lnTo>
                  <a:lnTo>
                    <a:pt x="1399" y="721"/>
                  </a:lnTo>
                  <a:lnTo>
                    <a:pt x="1402" y="726"/>
                  </a:lnTo>
                  <a:lnTo>
                    <a:pt x="1407" y="734"/>
                  </a:lnTo>
                  <a:lnTo>
                    <a:pt x="1410" y="742"/>
                  </a:lnTo>
                  <a:lnTo>
                    <a:pt x="1415" y="749"/>
                  </a:lnTo>
                  <a:lnTo>
                    <a:pt x="1423" y="755"/>
                  </a:lnTo>
                  <a:lnTo>
                    <a:pt x="1431" y="760"/>
                  </a:lnTo>
                  <a:lnTo>
                    <a:pt x="1438" y="765"/>
                  </a:lnTo>
                  <a:lnTo>
                    <a:pt x="1444" y="773"/>
                  </a:lnTo>
                  <a:lnTo>
                    <a:pt x="1449" y="780"/>
                  </a:lnTo>
                  <a:lnTo>
                    <a:pt x="1448" y="789"/>
                  </a:lnTo>
                  <a:lnTo>
                    <a:pt x="1446" y="797"/>
                  </a:lnTo>
                  <a:lnTo>
                    <a:pt x="1443" y="804"/>
                  </a:lnTo>
                  <a:lnTo>
                    <a:pt x="1438" y="811"/>
                  </a:lnTo>
                  <a:lnTo>
                    <a:pt x="1427" y="814"/>
                  </a:lnTo>
                  <a:lnTo>
                    <a:pt x="1418" y="818"/>
                  </a:lnTo>
                  <a:lnTo>
                    <a:pt x="1409" y="821"/>
                  </a:lnTo>
                  <a:lnTo>
                    <a:pt x="1399" y="823"/>
                  </a:lnTo>
                  <a:lnTo>
                    <a:pt x="1396" y="822"/>
                  </a:lnTo>
                  <a:lnTo>
                    <a:pt x="1391" y="821"/>
                  </a:lnTo>
                  <a:lnTo>
                    <a:pt x="1375" y="823"/>
                  </a:lnTo>
                  <a:lnTo>
                    <a:pt x="1361" y="825"/>
                  </a:lnTo>
                  <a:lnTo>
                    <a:pt x="1357" y="831"/>
                  </a:lnTo>
                  <a:lnTo>
                    <a:pt x="1354" y="836"/>
                  </a:lnTo>
                  <a:lnTo>
                    <a:pt x="1354" y="846"/>
                  </a:lnTo>
                  <a:lnTo>
                    <a:pt x="1353" y="855"/>
                  </a:lnTo>
                  <a:lnTo>
                    <a:pt x="1351" y="856"/>
                  </a:lnTo>
                  <a:lnTo>
                    <a:pt x="1349" y="857"/>
                  </a:lnTo>
                  <a:lnTo>
                    <a:pt x="1343" y="858"/>
                  </a:lnTo>
                  <a:lnTo>
                    <a:pt x="1338" y="857"/>
                  </a:lnTo>
                  <a:lnTo>
                    <a:pt x="1333" y="857"/>
                  </a:lnTo>
                  <a:lnTo>
                    <a:pt x="1328" y="859"/>
                  </a:lnTo>
                  <a:lnTo>
                    <a:pt x="1328" y="868"/>
                  </a:lnTo>
                  <a:lnTo>
                    <a:pt x="1329" y="874"/>
                  </a:lnTo>
                  <a:lnTo>
                    <a:pt x="1327" y="877"/>
                  </a:lnTo>
                  <a:lnTo>
                    <a:pt x="1325" y="879"/>
                  </a:lnTo>
                  <a:lnTo>
                    <a:pt x="1316" y="878"/>
                  </a:lnTo>
                  <a:lnTo>
                    <a:pt x="1307" y="877"/>
                  </a:lnTo>
                  <a:lnTo>
                    <a:pt x="1302" y="879"/>
                  </a:lnTo>
                  <a:lnTo>
                    <a:pt x="1296" y="881"/>
                  </a:lnTo>
                  <a:lnTo>
                    <a:pt x="1291" y="884"/>
                  </a:lnTo>
                  <a:lnTo>
                    <a:pt x="1286" y="888"/>
                  </a:lnTo>
                  <a:lnTo>
                    <a:pt x="1277" y="895"/>
                  </a:lnTo>
                  <a:lnTo>
                    <a:pt x="1268" y="901"/>
                  </a:lnTo>
                  <a:lnTo>
                    <a:pt x="1260" y="901"/>
                  </a:lnTo>
                  <a:lnTo>
                    <a:pt x="1252" y="901"/>
                  </a:lnTo>
                  <a:lnTo>
                    <a:pt x="1249" y="904"/>
                  </a:lnTo>
                  <a:lnTo>
                    <a:pt x="1246" y="906"/>
                  </a:lnTo>
                  <a:lnTo>
                    <a:pt x="1238" y="908"/>
                  </a:lnTo>
                  <a:lnTo>
                    <a:pt x="1232" y="909"/>
                  </a:lnTo>
                  <a:lnTo>
                    <a:pt x="1229" y="914"/>
                  </a:lnTo>
                  <a:lnTo>
                    <a:pt x="1227" y="916"/>
                  </a:lnTo>
                  <a:lnTo>
                    <a:pt x="1224" y="918"/>
                  </a:lnTo>
                  <a:lnTo>
                    <a:pt x="1221" y="919"/>
                  </a:lnTo>
                  <a:lnTo>
                    <a:pt x="1216" y="920"/>
                  </a:lnTo>
                  <a:lnTo>
                    <a:pt x="1213" y="921"/>
                  </a:lnTo>
                  <a:lnTo>
                    <a:pt x="1210" y="924"/>
                  </a:lnTo>
                  <a:lnTo>
                    <a:pt x="1207" y="927"/>
                  </a:lnTo>
                  <a:lnTo>
                    <a:pt x="1206" y="932"/>
                  </a:lnTo>
                  <a:lnTo>
                    <a:pt x="1204" y="937"/>
                  </a:lnTo>
                  <a:lnTo>
                    <a:pt x="1198" y="936"/>
                  </a:lnTo>
                  <a:lnTo>
                    <a:pt x="1191" y="932"/>
                  </a:lnTo>
                  <a:lnTo>
                    <a:pt x="1188" y="931"/>
                  </a:lnTo>
                  <a:lnTo>
                    <a:pt x="1186" y="930"/>
                  </a:lnTo>
                  <a:lnTo>
                    <a:pt x="1182" y="930"/>
                  </a:lnTo>
                  <a:lnTo>
                    <a:pt x="1180" y="931"/>
                  </a:lnTo>
                  <a:lnTo>
                    <a:pt x="1178" y="942"/>
                  </a:lnTo>
                  <a:lnTo>
                    <a:pt x="1176" y="951"/>
                  </a:lnTo>
                  <a:lnTo>
                    <a:pt x="1168" y="955"/>
                  </a:lnTo>
                  <a:lnTo>
                    <a:pt x="1155" y="961"/>
                  </a:lnTo>
                  <a:lnTo>
                    <a:pt x="1147" y="963"/>
                  </a:lnTo>
                  <a:lnTo>
                    <a:pt x="1141" y="965"/>
                  </a:lnTo>
                  <a:lnTo>
                    <a:pt x="1134" y="966"/>
                  </a:lnTo>
                  <a:lnTo>
                    <a:pt x="1131" y="965"/>
                  </a:lnTo>
                  <a:lnTo>
                    <a:pt x="1130" y="963"/>
                  </a:lnTo>
                  <a:lnTo>
                    <a:pt x="1129" y="961"/>
                  </a:lnTo>
                  <a:lnTo>
                    <a:pt x="1127" y="959"/>
                  </a:lnTo>
                  <a:lnTo>
                    <a:pt x="1124" y="958"/>
                  </a:lnTo>
                  <a:lnTo>
                    <a:pt x="1119" y="956"/>
                  </a:lnTo>
                  <a:lnTo>
                    <a:pt x="1112" y="956"/>
                  </a:lnTo>
                  <a:lnTo>
                    <a:pt x="1107" y="959"/>
                  </a:lnTo>
                  <a:lnTo>
                    <a:pt x="1100" y="962"/>
                  </a:lnTo>
                  <a:lnTo>
                    <a:pt x="1088" y="967"/>
                  </a:lnTo>
                  <a:lnTo>
                    <a:pt x="1077" y="972"/>
                  </a:lnTo>
                  <a:lnTo>
                    <a:pt x="1067" y="962"/>
                  </a:lnTo>
                  <a:lnTo>
                    <a:pt x="1060" y="954"/>
                  </a:lnTo>
                  <a:lnTo>
                    <a:pt x="1052" y="954"/>
                  </a:lnTo>
                  <a:lnTo>
                    <a:pt x="1046" y="954"/>
                  </a:lnTo>
                  <a:lnTo>
                    <a:pt x="1044" y="961"/>
                  </a:lnTo>
                  <a:lnTo>
                    <a:pt x="1043" y="967"/>
                  </a:lnTo>
                  <a:lnTo>
                    <a:pt x="1041" y="970"/>
                  </a:lnTo>
                  <a:lnTo>
                    <a:pt x="1039" y="971"/>
                  </a:lnTo>
                  <a:lnTo>
                    <a:pt x="1036" y="972"/>
                  </a:lnTo>
                  <a:lnTo>
                    <a:pt x="1032" y="972"/>
                  </a:lnTo>
                  <a:lnTo>
                    <a:pt x="1029" y="971"/>
                  </a:lnTo>
                  <a:lnTo>
                    <a:pt x="1026" y="970"/>
                  </a:lnTo>
                  <a:lnTo>
                    <a:pt x="1020" y="967"/>
                  </a:lnTo>
                  <a:lnTo>
                    <a:pt x="1014" y="965"/>
                  </a:lnTo>
                  <a:lnTo>
                    <a:pt x="1013" y="961"/>
                  </a:lnTo>
                  <a:lnTo>
                    <a:pt x="1011" y="958"/>
                  </a:lnTo>
                  <a:lnTo>
                    <a:pt x="1004" y="955"/>
                  </a:lnTo>
                  <a:lnTo>
                    <a:pt x="996" y="953"/>
                  </a:lnTo>
                  <a:lnTo>
                    <a:pt x="992" y="953"/>
                  </a:lnTo>
                  <a:lnTo>
                    <a:pt x="988" y="952"/>
                  </a:lnTo>
                  <a:lnTo>
                    <a:pt x="983" y="953"/>
                  </a:lnTo>
                  <a:lnTo>
                    <a:pt x="980" y="954"/>
                  </a:lnTo>
                  <a:lnTo>
                    <a:pt x="974" y="960"/>
                  </a:lnTo>
                  <a:lnTo>
                    <a:pt x="970" y="965"/>
                  </a:lnTo>
                  <a:lnTo>
                    <a:pt x="966" y="965"/>
                  </a:lnTo>
                  <a:lnTo>
                    <a:pt x="962" y="965"/>
                  </a:lnTo>
                  <a:lnTo>
                    <a:pt x="958" y="959"/>
                  </a:lnTo>
                  <a:lnTo>
                    <a:pt x="955" y="953"/>
                  </a:lnTo>
                  <a:lnTo>
                    <a:pt x="946" y="953"/>
                  </a:lnTo>
                  <a:lnTo>
                    <a:pt x="938" y="954"/>
                  </a:lnTo>
                  <a:lnTo>
                    <a:pt x="936" y="961"/>
                  </a:lnTo>
                  <a:lnTo>
                    <a:pt x="934" y="967"/>
                  </a:lnTo>
                  <a:lnTo>
                    <a:pt x="932" y="964"/>
                  </a:lnTo>
                  <a:lnTo>
                    <a:pt x="931" y="961"/>
                  </a:lnTo>
                  <a:lnTo>
                    <a:pt x="931" y="958"/>
                  </a:lnTo>
                  <a:lnTo>
                    <a:pt x="930" y="952"/>
                  </a:lnTo>
                  <a:lnTo>
                    <a:pt x="925" y="949"/>
                  </a:lnTo>
                  <a:lnTo>
                    <a:pt x="921" y="944"/>
                  </a:lnTo>
                  <a:lnTo>
                    <a:pt x="924" y="942"/>
                  </a:lnTo>
                  <a:lnTo>
                    <a:pt x="926" y="940"/>
                  </a:lnTo>
                  <a:lnTo>
                    <a:pt x="926" y="936"/>
                  </a:lnTo>
                  <a:lnTo>
                    <a:pt x="926" y="931"/>
                  </a:lnTo>
                  <a:lnTo>
                    <a:pt x="923" y="929"/>
                  </a:lnTo>
                  <a:lnTo>
                    <a:pt x="921" y="926"/>
                  </a:lnTo>
                  <a:lnTo>
                    <a:pt x="927" y="925"/>
                  </a:lnTo>
                  <a:lnTo>
                    <a:pt x="936" y="923"/>
                  </a:lnTo>
                  <a:lnTo>
                    <a:pt x="941" y="921"/>
                  </a:lnTo>
                  <a:lnTo>
                    <a:pt x="944" y="920"/>
                  </a:lnTo>
                  <a:lnTo>
                    <a:pt x="947" y="919"/>
                  </a:lnTo>
                  <a:lnTo>
                    <a:pt x="948" y="917"/>
                  </a:lnTo>
                  <a:lnTo>
                    <a:pt x="949" y="908"/>
                  </a:lnTo>
                  <a:lnTo>
                    <a:pt x="951" y="902"/>
                  </a:lnTo>
                  <a:lnTo>
                    <a:pt x="957" y="902"/>
                  </a:lnTo>
                  <a:lnTo>
                    <a:pt x="961" y="903"/>
                  </a:lnTo>
                  <a:lnTo>
                    <a:pt x="966" y="904"/>
                  </a:lnTo>
                  <a:lnTo>
                    <a:pt x="971" y="906"/>
                  </a:lnTo>
                  <a:lnTo>
                    <a:pt x="981" y="905"/>
                  </a:lnTo>
                  <a:lnTo>
                    <a:pt x="992" y="904"/>
                  </a:lnTo>
                  <a:lnTo>
                    <a:pt x="992" y="905"/>
                  </a:lnTo>
                  <a:lnTo>
                    <a:pt x="992" y="906"/>
                  </a:lnTo>
                  <a:lnTo>
                    <a:pt x="986" y="907"/>
                  </a:lnTo>
                  <a:lnTo>
                    <a:pt x="982" y="909"/>
                  </a:lnTo>
                  <a:lnTo>
                    <a:pt x="978" y="912"/>
                  </a:lnTo>
                  <a:lnTo>
                    <a:pt x="974" y="915"/>
                  </a:lnTo>
                  <a:lnTo>
                    <a:pt x="974" y="916"/>
                  </a:lnTo>
                  <a:lnTo>
                    <a:pt x="974" y="918"/>
                  </a:lnTo>
                  <a:lnTo>
                    <a:pt x="977" y="920"/>
                  </a:lnTo>
                  <a:lnTo>
                    <a:pt x="979" y="921"/>
                  </a:lnTo>
                  <a:lnTo>
                    <a:pt x="984" y="923"/>
                  </a:lnTo>
                  <a:lnTo>
                    <a:pt x="989" y="921"/>
                  </a:lnTo>
                  <a:lnTo>
                    <a:pt x="993" y="920"/>
                  </a:lnTo>
                  <a:lnTo>
                    <a:pt x="995" y="918"/>
                  </a:lnTo>
                  <a:lnTo>
                    <a:pt x="997" y="915"/>
                  </a:lnTo>
                  <a:lnTo>
                    <a:pt x="1000" y="912"/>
                  </a:lnTo>
                  <a:lnTo>
                    <a:pt x="1000" y="907"/>
                  </a:lnTo>
                  <a:lnTo>
                    <a:pt x="1000" y="904"/>
                  </a:lnTo>
                  <a:lnTo>
                    <a:pt x="997" y="896"/>
                  </a:lnTo>
                  <a:lnTo>
                    <a:pt x="993" y="891"/>
                  </a:lnTo>
                  <a:lnTo>
                    <a:pt x="994" y="890"/>
                  </a:lnTo>
                  <a:lnTo>
                    <a:pt x="995" y="889"/>
                  </a:lnTo>
                  <a:lnTo>
                    <a:pt x="1000" y="889"/>
                  </a:lnTo>
                  <a:lnTo>
                    <a:pt x="1004" y="889"/>
                  </a:lnTo>
                  <a:lnTo>
                    <a:pt x="1008" y="891"/>
                  </a:lnTo>
                  <a:lnTo>
                    <a:pt x="1012" y="892"/>
                  </a:lnTo>
                  <a:lnTo>
                    <a:pt x="1013" y="893"/>
                  </a:lnTo>
                  <a:lnTo>
                    <a:pt x="1013" y="895"/>
                  </a:lnTo>
                  <a:lnTo>
                    <a:pt x="1013" y="896"/>
                  </a:lnTo>
                  <a:lnTo>
                    <a:pt x="1008" y="900"/>
                  </a:lnTo>
                  <a:lnTo>
                    <a:pt x="1006" y="903"/>
                  </a:lnTo>
                  <a:lnTo>
                    <a:pt x="1006" y="904"/>
                  </a:lnTo>
                  <a:lnTo>
                    <a:pt x="1014" y="903"/>
                  </a:lnTo>
                  <a:lnTo>
                    <a:pt x="1018" y="902"/>
                  </a:lnTo>
                  <a:lnTo>
                    <a:pt x="1021" y="901"/>
                  </a:lnTo>
                  <a:lnTo>
                    <a:pt x="1024" y="898"/>
                  </a:lnTo>
                  <a:lnTo>
                    <a:pt x="1026" y="894"/>
                  </a:lnTo>
                  <a:lnTo>
                    <a:pt x="1031" y="889"/>
                  </a:lnTo>
                  <a:lnTo>
                    <a:pt x="1038" y="889"/>
                  </a:lnTo>
                  <a:lnTo>
                    <a:pt x="1044" y="888"/>
                  </a:lnTo>
                  <a:lnTo>
                    <a:pt x="1053" y="883"/>
                  </a:lnTo>
                  <a:lnTo>
                    <a:pt x="1062" y="877"/>
                  </a:lnTo>
                  <a:lnTo>
                    <a:pt x="1062" y="872"/>
                  </a:lnTo>
                  <a:lnTo>
                    <a:pt x="1062" y="869"/>
                  </a:lnTo>
                  <a:lnTo>
                    <a:pt x="1062" y="866"/>
                  </a:lnTo>
                  <a:lnTo>
                    <a:pt x="1060" y="862"/>
                  </a:lnTo>
                  <a:lnTo>
                    <a:pt x="1054" y="862"/>
                  </a:lnTo>
                  <a:lnTo>
                    <a:pt x="1048" y="861"/>
                  </a:lnTo>
                  <a:lnTo>
                    <a:pt x="1041" y="860"/>
                  </a:lnTo>
                  <a:lnTo>
                    <a:pt x="1037" y="858"/>
                  </a:lnTo>
                  <a:lnTo>
                    <a:pt x="1042" y="856"/>
                  </a:lnTo>
                  <a:lnTo>
                    <a:pt x="1048" y="854"/>
                  </a:lnTo>
                  <a:lnTo>
                    <a:pt x="1051" y="850"/>
                  </a:lnTo>
                  <a:lnTo>
                    <a:pt x="1055" y="846"/>
                  </a:lnTo>
                  <a:lnTo>
                    <a:pt x="1063" y="838"/>
                  </a:lnTo>
                  <a:lnTo>
                    <a:pt x="1071" y="832"/>
                  </a:lnTo>
                  <a:lnTo>
                    <a:pt x="1086" y="821"/>
                  </a:lnTo>
                  <a:lnTo>
                    <a:pt x="1102" y="812"/>
                  </a:lnTo>
                  <a:lnTo>
                    <a:pt x="1111" y="811"/>
                  </a:lnTo>
                  <a:lnTo>
                    <a:pt x="1120" y="811"/>
                  </a:lnTo>
                  <a:lnTo>
                    <a:pt x="1120" y="810"/>
                  </a:lnTo>
                  <a:lnTo>
                    <a:pt x="1121" y="810"/>
                  </a:lnTo>
                  <a:lnTo>
                    <a:pt x="1131" y="799"/>
                  </a:lnTo>
                  <a:lnTo>
                    <a:pt x="1142" y="788"/>
                  </a:lnTo>
                  <a:lnTo>
                    <a:pt x="1147" y="786"/>
                  </a:lnTo>
                  <a:lnTo>
                    <a:pt x="1153" y="785"/>
                  </a:lnTo>
                  <a:lnTo>
                    <a:pt x="1156" y="776"/>
                  </a:lnTo>
                  <a:lnTo>
                    <a:pt x="1160" y="767"/>
                  </a:lnTo>
                  <a:lnTo>
                    <a:pt x="1166" y="764"/>
                  </a:lnTo>
                  <a:lnTo>
                    <a:pt x="1170" y="762"/>
                  </a:lnTo>
                  <a:lnTo>
                    <a:pt x="1172" y="757"/>
                  </a:lnTo>
                  <a:lnTo>
                    <a:pt x="1171" y="752"/>
                  </a:lnTo>
                  <a:lnTo>
                    <a:pt x="1168" y="749"/>
                  </a:lnTo>
                  <a:lnTo>
                    <a:pt x="1164" y="746"/>
                  </a:lnTo>
                  <a:lnTo>
                    <a:pt x="1163" y="741"/>
                  </a:lnTo>
                  <a:lnTo>
                    <a:pt x="1160" y="737"/>
                  </a:lnTo>
                  <a:lnTo>
                    <a:pt x="1157" y="741"/>
                  </a:lnTo>
                  <a:lnTo>
                    <a:pt x="1154" y="746"/>
                  </a:lnTo>
                  <a:lnTo>
                    <a:pt x="1144" y="749"/>
                  </a:lnTo>
                  <a:lnTo>
                    <a:pt x="1137" y="752"/>
                  </a:lnTo>
                  <a:lnTo>
                    <a:pt x="1131" y="748"/>
                  </a:lnTo>
                  <a:lnTo>
                    <a:pt x="1124" y="744"/>
                  </a:lnTo>
                  <a:lnTo>
                    <a:pt x="1118" y="748"/>
                  </a:lnTo>
                  <a:lnTo>
                    <a:pt x="1110" y="749"/>
                  </a:lnTo>
                  <a:lnTo>
                    <a:pt x="1104" y="750"/>
                  </a:lnTo>
                  <a:lnTo>
                    <a:pt x="1096" y="750"/>
                  </a:lnTo>
                  <a:lnTo>
                    <a:pt x="1081" y="748"/>
                  </a:lnTo>
                  <a:lnTo>
                    <a:pt x="1065" y="744"/>
                  </a:lnTo>
                  <a:lnTo>
                    <a:pt x="1059" y="743"/>
                  </a:lnTo>
                  <a:lnTo>
                    <a:pt x="1051" y="743"/>
                  </a:lnTo>
                  <a:lnTo>
                    <a:pt x="1044" y="744"/>
                  </a:lnTo>
                  <a:lnTo>
                    <a:pt x="1037" y="744"/>
                  </a:lnTo>
                  <a:lnTo>
                    <a:pt x="1025" y="748"/>
                  </a:lnTo>
                  <a:lnTo>
                    <a:pt x="1014" y="751"/>
                  </a:lnTo>
                  <a:lnTo>
                    <a:pt x="1005" y="751"/>
                  </a:lnTo>
                  <a:lnTo>
                    <a:pt x="996" y="751"/>
                  </a:lnTo>
                  <a:lnTo>
                    <a:pt x="988" y="751"/>
                  </a:lnTo>
                  <a:lnTo>
                    <a:pt x="979" y="751"/>
                  </a:lnTo>
                  <a:lnTo>
                    <a:pt x="973" y="756"/>
                  </a:lnTo>
                  <a:lnTo>
                    <a:pt x="969" y="762"/>
                  </a:lnTo>
                  <a:lnTo>
                    <a:pt x="965" y="764"/>
                  </a:lnTo>
                  <a:lnTo>
                    <a:pt x="961" y="764"/>
                  </a:lnTo>
                  <a:lnTo>
                    <a:pt x="958" y="765"/>
                  </a:lnTo>
                  <a:lnTo>
                    <a:pt x="956" y="768"/>
                  </a:lnTo>
                  <a:lnTo>
                    <a:pt x="953" y="784"/>
                  </a:lnTo>
                  <a:lnTo>
                    <a:pt x="951" y="798"/>
                  </a:lnTo>
                  <a:lnTo>
                    <a:pt x="950" y="798"/>
                  </a:lnTo>
                  <a:lnTo>
                    <a:pt x="949" y="797"/>
                  </a:lnTo>
                  <a:lnTo>
                    <a:pt x="948" y="797"/>
                  </a:lnTo>
                  <a:lnTo>
                    <a:pt x="945" y="789"/>
                  </a:lnTo>
                  <a:lnTo>
                    <a:pt x="943" y="785"/>
                  </a:lnTo>
                  <a:lnTo>
                    <a:pt x="941" y="783"/>
                  </a:lnTo>
                  <a:lnTo>
                    <a:pt x="937" y="781"/>
                  </a:lnTo>
                  <a:lnTo>
                    <a:pt x="928" y="780"/>
                  </a:lnTo>
                  <a:lnTo>
                    <a:pt x="915" y="778"/>
                  </a:lnTo>
                  <a:lnTo>
                    <a:pt x="911" y="775"/>
                  </a:lnTo>
                  <a:lnTo>
                    <a:pt x="906" y="772"/>
                  </a:lnTo>
                  <a:lnTo>
                    <a:pt x="898" y="772"/>
                  </a:lnTo>
                  <a:lnTo>
                    <a:pt x="890" y="772"/>
                  </a:lnTo>
                  <a:lnTo>
                    <a:pt x="886" y="769"/>
                  </a:lnTo>
                  <a:lnTo>
                    <a:pt x="881" y="765"/>
                  </a:lnTo>
                  <a:lnTo>
                    <a:pt x="878" y="761"/>
                  </a:lnTo>
                  <a:lnTo>
                    <a:pt x="875" y="756"/>
                  </a:lnTo>
                  <a:lnTo>
                    <a:pt x="871" y="757"/>
                  </a:lnTo>
                  <a:lnTo>
                    <a:pt x="867" y="757"/>
                  </a:lnTo>
                  <a:lnTo>
                    <a:pt x="866" y="764"/>
                  </a:lnTo>
                  <a:lnTo>
                    <a:pt x="864" y="769"/>
                  </a:lnTo>
                  <a:lnTo>
                    <a:pt x="863" y="773"/>
                  </a:lnTo>
                  <a:lnTo>
                    <a:pt x="862" y="775"/>
                  </a:lnTo>
                  <a:lnTo>
                    <a:pt x="860" y="777"/>
                  </a:lnTo>
                  <a:lnTo>
                    <a:pt x="856" y="778"/>
                  </a:lnTo>
                  <a:lnTo>
                    <a:pt x="852" y="778"/>
                  </a:lnTo>
                  <a:lnTo>
                    <a:pt x="846" y="779"/>
                  </a:lnTo>
                  <a:lnTo>
                    <a:pt x="841" y="783"/>
                  </a:lnTo>
                  <a:lnTo>
                    <a:pt x="835" y="786"/>
                  </a:lnTo>
                  <a:lnTo>
                    <a:pt x="829" y="788"/>
                  </a:lnTo>
                  <a:lnTo>
                    <a:pt x="821" y="790"/>
                  </a:lnTo>
                  <a:lnTo>
                    <a:pt x="820" y="789"/>
                  </a:lnTo>
                  <a:lnTo>
                    <a:pt x="820" y="788"/>
                  </a:lnTo>
                  <a:lnTo>
                    <a:pt x="819" y="784"/>
                  </a:lnTo>
                  <a:lnTo>
                    <a:pt x="819" y="780"/>
                  </a:lnTo>
                  <a:lnTo>
                    <a:pt x="818" y="778"/>
                  </a:lnTo>
                  <a:lnTo>
                    <a:pt x="817" y="777"/>
                  </a:lnTo>
                  <a:lnTo>
                    <a:pt x="815" y="777"/>
                  </a:lnTo>
                  <a:lnTo>
                    <a:pt x="814" y="777"/>
                  </a:lnTo>
                  <a:lnTo>
                    <a:pt x="810" y="779"/>
                  </a:lnTo>
                  <a:lnTo>
                    <a:pt x="808" y="781"/>
                  </a:lnTo>
                  <a:lnTo>
                    <a:pt x="804" y="789"/>
                  </a:lnTo>
                  <a:lnTo>
                    <a:pt x="802" y="795"/>
                  </a:lnTo>
                  <a:lnTo>
                    <a:pt x="794" y="799"/>
                  </a:lnTo>
                  <a:lnTo>
                    <a:pt x="785" y="803"/>
                  </a:lnTo>
                  <a:lnTo>
                    <a:pt x="782" y="809"/>
                  </a:lnTo>
                  <a:lnTo>
                    <a:pt x="778" y="815"/>
                  </a:lnTo>
                  <a:lnTo>
                    <a:pt x="776" y="816"/>
                  </a:lnTo>
                  <a:lnTo>
                    <a:pt x="776" y="818"/>
                  </a:lnTo>
                  <a:lnTo>
                    <a:pt x="767" y="816"/>
                  </a:lnTo>
                  <a:lnTo>
                    <a:pt x="755" y="815"/>
                  </a:lnTo>
                  <a:lnTo>
                    <a:pt x="745" y="823"/>
                  </a:lnTo>
                  <a:lnTo>
                    <a:pt x="734" y="831"/>
                  </a:lnTo>
                  <a:lnTo>
                    <a:pt x="723" y="832"/>
                  </a:lnTo>
                  <a:lnTo>
                    <a:pt x="712" y="834"/>
                  </a:lnTo>
                  <a:lnTo>
                    <a:pt x="704" y="838"/>
                  </a:lnTo>
                  <a:lnTo>
                    <a:pt x="697" y="843"/>
                  </a:lnTo>
                  <a:lnTo>
                    <a:pt x="686" y="841"/>
                  </a:lnTo>
                  <a:lnTo>
                    <a:pt x="671" y="839"/>
                  </a:lnTo>
                  <a:lnTo>
                    <a:pt x="660" y="844"/>
                  </a:lnTo>
                  <a:lnTo>
                    <a:pt x="647" y="847"/>
                  </a:lnTo>
                  <a:lnTo>
                    <a:pt x="635" y="851"/>
                  </a:lnTo>
                  <a:lnTo>
                    <a:pt x="623" y="855"/>
                  </a:lnTo>
                  <a:lnTo>
                    <a:pt x="609" y="855"/>
                  </a:lnTo>
                  <a:lnTo>
                    <a:pt x="595" y="855"/>
                  </a:lnTo>
                  <a:lnTo>
                    <a:pt x="593" y="857"/>
                  </a:lnTo>
                  <a:lnTo>
                    <a:pt x="589" y="859"/>
                  </a:lnTo>
                  <a:lnTo>
                    <a:pt x="587" y="861"/>
                  </a:lnTo>
                  <a:lnTo>
                    <a:pt x="583" y="861"/>
                  </a:lnTo>
                  <a:lnTo>
                    <a:pt x="577" y="860"/>
                  </a:lnTo>
                  <a:lnTo>
                    <a:pt x="570" y="858"/>
                  </a:lnTo>
                  <a:lnTo>
                    <a:pt x="562" y="858"/>
                  </a:lnTo>
                  <a:lnTo>
                    <a:pt x="555" y="859"/>
                  </a:lnTo>
                  <a:lnTo>
                    <a:pt x="549" y="865"/>
                  </a:lnTo>
                  <a:lnTo>
                    <a:pt x="540" y="870"/>
                  </a:lnTo>
                  <a:lnTo>
                    <a:pt x="528" y="869"/>
                  </a:lnTo>
                  <a:lnTo>
                    <a:pt x="515" y="868"/>
                  </a:lnTo>
                  <a:lnTo>
                    <a:pt x="511" y="871"/>
                  </a:lnTo>
                  <a:lnTo>
                    <a:pt x="507" y="876"/>
                  </a:lnTo>
                  <a:lnTo>
                    <a:pt x="503" y="873"/>
                  </a:lnTo>
                  <a:lnTo>
                    <a:pt x="500" y="871"/>
                  </a:lnTo>
                  <a:lnTo>
                    <a:pt x="497" y="873"/>
                  </a:lnTo>
                  <a:lnTo>
                    <a:pt x="494" y="877"/>
                  </a:lnTo>
                  <a:lnTo>
                    <a:pt x="480" y="882"/>
                  </a:lnTo>
                  <a:lnTo>
                    <a:pt x="467" y="885"/>
                  </a:lnTo>
                  <a:lnTo>
                    <a:pt x="453" y="889"/>
                  </a:lnTo>
                  <a:lnTo>
                    <a:pt x="439" y="891"/>
                  </a:lnTo>
                  <a:lnTo>
                    <a:pt x="433" y="890"/>
                  </a:lnTo>
                  <a:lnTo>
                    <a:pt x="426" y="889"/>
                  </a:lnTo>
                  <a:lnTo>
                    <a:pt x="419" y="894"/>
                  </a:lnTo>
                  <a:lnTo>
                    <a:pt x="413" y="901"/>
                  </a:lnTo>
                  <a:lnTo>
                    <a:pt x="398" y="900"/>
                  </a:lnTo>
                  <a:lnTo>
                    <a:pt x="381" y="901"/>
                  </a:lnTo>
                  <a:lnTo>
                    <a:pt x="365" y="903"/>
                  </a:lnTo>
                  <a:lnTo>
                    <a:pt x="350" y="906"/>
                  </a:lnTo>
                  <a:lnTo>
                    <a:pt x="344" y="906"/>
                  </a:lnTo>
                  <a:lnTo>
                    <a:pt x="341" y="904"/>
                  </a:lnTo>
                  <a:lnTo>
                    <a:pt x="336" y="904"/>
                  </a:lnTo>
                  <a:lnTo>
                    <a:pt x="330" y="905"/>
                  </a:lnTo>
                  <a:lnTo>
                    <a:pt x="326" y="906"/>
                  </a:lnTo>
                  <a:lnTo>
                    <a:pt x="322" y="907"/>
                  </a:lnTo>
                  <a:lnTo>
                    <a:pt x="311" y="907"/>
                  </a:lnTo>
                  <a:lnTo>
                    <a:pt x="300" y="907"/>
                  </a:lnTo>
                  <a:lnTo>
                    <a:pt x="290" y="907"/>
                  </a:lnTo>
                  <a:lnTo>
                    <a:pt x="279" y="907"/>
                  </a:lnTo>
                  <a:lnTo>
                    <a:pt x="274" y="905"/>
                  </a:lnTo>
                  <a:lnTo>
                    <a:pt x="270" y="904"/>
                  </a:lnTo>
                  <a:lnTo>
                    <a:pt x="256" y="906"/>
                  </a:lnTo>
                  <a:lnTo>
                    <a:pt x="236" y="908"/>
                  </a:lnTo>
                  <a:lnTo>
                    <a:pt x="225" y="908"/>
                  </a:lnTo>
                  <a:lnTo>
                    <a:pt x="215" y="908"/>
                  </a:lnTo>
                  <a:lnTo>
                    <a:pt x="206" y="908"/>
                  </a:lnTo>
                  <a:lnTo>
                    <a:pt x="200" y="906"/>
                  </a:lnTo>
                  <a:lnTo>
                    <a:pt x="199" y="906"/>
                  </a:lnTo>
                  <a:lnTo>
                    <a:pt x="198" y="905"/>
                  </a:lnTo>
                  <a:lnTo>
                    <a:pt x="198" y="904"/>
                  </a:lnTo>
                  <a:lnTo>
                    <a:pt x="210" y="895"/>
                  </a:lnTo>
                  <a:lnTo>
                    <a:pt x="224" y="888"/>
                  </a:lnTo>
                  <a:lnTo>
                    <a:pt x="224" y="886"/>
                  </a:lnTo>
                  <a:lnTo>
                    <a:pt x="223" y="885"/>
                  </a:lnTo>
                  <a:lnTo>
                    <a:pt x="218" y="883"/>
                  </a:lnTo>
                  <a:lnTo>
                    <a:pt x="213" y="881"/>
                  </a:lnTo>
                  <a:lnTo>
                    <a:pt x="215" y="880"/>
                  </a:lnTo>
                  <a:lnTo>
                    <a:pt x="216" y="878"/>
                  </a:lnTo>
                  <a:lnTo>
                    <a:pt x="222" y="873"/>
                  </a:lnTo>
                  <a:lnTo>
                    <a:pt x="226" y="870"/>
                  </a:lnTo>
                  <a:lnTo>
                    <a:pt x="232" y="870"/>
                  </a:lnTo>
                  <a:lnTo>
                    <a:pt x="237" y="870"/>
                  </a:lnTo>
                  <a:lnTo>
                    <a:pt x="248" y="867"/>
                  </a:lnTo>
                  <a:lnTo>
                    <a:pt x="260" y="863"/>
                  </a:lnTo>
                  <a:lnTo>
                    <a:pt x="273" y="860"/>
                  </a:lnTo>
                  <a:lnTo>
                    <a:pt x="285" y="857"/>
                  </a:lnTo>
                  <a:lnTo>
                    <a:pt x="298" y="855"/>
                  </a:lnTo>
                  <a:lnTo>
                    <a:pt x="311" y="854"/>
                  </a:lnTo>
                  <a:lnTo>
                    <a:pt x="325" y="854"/>
                  </a:lnTo>
                  <a:lnTo>
                    <a:pt x="337" y="851"/>
                  </a:lnTo>
                  <a:lnTo>
                    <a:pt x="344" y="851"/>
                  </a:lnTo>
                  <a:lnTo>
                    <a:pt x="352" y="851"/>
                  </a:lnTo>
                  <a:lnTo>
                    <a:pt x="355" y="848"/>
                  </a:lnTo>
                  <a:lnTo>
                    <a:pt x="358" y="845"/>
                  </a:lnTo>
                  <a:lnTo>
                    <a:pt x="366" y="845"/>
                  </a:lnTo>
                  <a:lnTo>
                    <a:pt x="375" y="845"/>
                  </a:lnTo>
                  <a:lnTo>
                    <a:pt x="384" y="842"/>
                  </a:lnTo>
                  <a:lnTo>
                    <a:pt x="392" y="836"/>
                  </a:lnTo>
                  <a:lnTo>
                    <a:pt x="391" y="830"/>
                  </a:lnTo>
                  <a:lnTo>
                    <a:pt x="389" y="823"/>
                  </a:lnTo>
                  <a:lnTo>
                    <a:pt x="393" y="808"/>
                  </a:lnTo>
                  <a:lnTo>
                    <a:pt x="399" y="792"/>
                  </a:lnTo>
                  <a:lnTo>
                    <a:pt x="393" y="784"/>
                  </a:lnTo>
                  <a:lnTo>
                    <a:pt x="388" y="774"/>
                  </a:lnTo>
                  <a:lnTo>
                    <a:pt x="390" y="769"/>
                  </a:lnTo>
                  <a:lnTo>
                    <a:pt x="392" y="765"/>
                  </a:lnTo>
                  <a:lnTo>
                    <a:pt x="393" y="762"/>
                  </a:lnTo>
                  <a:lnTo>
                    <a:pt x="395" y="760"/>
                  </a:lnTo>
                  <a:lnTo>
                    <a:pt x="395" y="757"/>
                  </a:lnTo>
                  <a:lnTo>
                    <a:pt x="393" y="754"/>
                  </a:lnTo>
                  <a:lnTo>
                    <a:pt x="391" y="754"/>
                  </a:lnTo>
                  <a:lnTo>
                    <a:pt x="388" y="754"/>
                  </a:lnTo>
                  <a:lnTo>
                    <a:pt x="387" y="760"/>
                  </a:lnTo>
                  <a:lnTo>
                    <a:pt x="385" y="764"/>
                  </a:lnTo>
                  <a:lnTo>
                    <a:pt x="383" y="767"/>
                  </a:lnTo>
                  <a:lnTo>
                    <a:pt x="378" y="770"/>
                  </a:lnTo>
                  <a:lnTo>
                    <a:pt x="377" y="769"/>
                  </a:lnTo>
                  <a:lnTo>
                    <a:pt x="376" y="767"/>
                  </a:lnTo>
                  <a:lnTo>
                    <a:pt x="375" y="763"/>
                  </a:lnTo>
                  <a:lnTo>
                    <a:pt x="376" y="757"/>
                  </a:lnTo>
                  <a:lnTo>
                    <a:pt x="378" y="752"/>
                  </a:lnTo>
                  <a:lnTo>
                    <a:pt x="383" y="748"/>
                  </a:lnTo>
                  <a:lnTo>
                    <a:pt x="389" y="737"/>
                  </a:lnTo>
                  <a:lnTo>
                    <a:pt x="395" y="728"/>
                  </a:lnTo>
                  <a:lnTo>
                    <a:pt x="397" y="718"/>
                  </a:lnTo>
                  <a:lnTo>
                    <a:pt x="399" y="708"/>
                  </a:lnTo>
                  <a:lnTo>
                    <a:pt x="403" y="703"/>
                  </a:lnTo>
                  <a:lnTo>
                    <a:pt x="408" y="698"/>
                  </a:lnTo>
                  <a:lnTo>
                    <a:pt x="411" y="684"/>
                  </a:lnTo>
                  <a:lnTo>
                    <a:pt x="414" y="670"/>
                  </a:lnTo>
                  <a:lnTo>
                    <a:pt x="419" y="661"/>
                  </a:lnTo>
                  <a:lnTo>
                    <a:pt x="423" y="652"/>
                  </a:lnTo>
                  <a:lnTo>
                    <a:pt x="424" y="641"/>
                  </a:lnTo>
                  <a:lnTo>
                    <a:pt x="426" y="630"/>
                  </a:lnTo>
                  <a:lnTo>
                    <a:pt x="431" y="624"/>
                  </a:lnTo>
                  <a:lnTo>
                    <a:pt x="435" y="615"/>
                  </a:lnTo>
                  <a:lnTo>
                    <a:pt x="435" y="609"/>
                  </a:lnTo>
                  <a:lnTo>
                    <a:pt x="435" y="602"/>
                  </a:lnTo>
                  <a:lnTo>
                    <a:pt x="437" y="598"/>
                  </a:lnTo>
                  <a:lnTo>
                    <a:pt x="439" y="593"/>
                  </a:lnTo>
                  <a:lnTo>
                    <a:pt x="441" y="591"/>
                  </a:lnTo>
                  <a:lnTo>
                    <a:pt x="442" y="588"/>
                  </a:lnTo>
                  <a:lnTo>
                    <a:pt x="442" y="585"/>
                  </a:lnTo>
                  <a:lnTo>
                    <a:pt x="442" y="581"/>
                  </a:lnTo>
                  <a:lnTo>
                    <a:pt x="438" y="571"/>
                  </a:lnTo>
                  <a:lnTo>
                    <a:pt x="437" y="559"/>
                  </a:lnTo>
                  <a:lnTo>
                    <a:pt x="438" y="551"/>
                  </a:lnTo>
                  <a:lnTo>
                    <a:pt x="439" y="543"/>
                  </a:lnTo>
                  <a:lnTo>
                    <a:pt x="439" y="536"/>
                  </a:lnTo>
                  <a:lnTo>
                    <a:pt x="438" y="527"/>
                  </a:lnTo>
                  <a:lnTo>
                    <a:pt x="438" y="522"/>
                  </a:lnTo>
                  <a:lnTo>
                    <a:pt x="438" y="518"/>
                  </a:lnTo>
                  <a:lnTo>
                    <a:pt x="441" y="513"/>
                  </a:lnTo>
                  <a:lnTo>
                    <a:pt x="442" y="508"/>
                  </a:lnTo>
                  <a:lnTo>
                    <a:pt x="445" y="498"/>
                  </a:lnTo>
                  <a:lnTo>
                    <a:pt x="446" y="492"/>
                  </a:lnTo>
                  <a:lnTo>
                    <a:pt x="444" y="488"/>
                  </a:lnTo>
                  <a:lnTo>
                    <a:pt x="442" y="484"/>
                  </a:lnTo>
                  <a:lnTo>
                    <a:pt x="442" y="474"/>
                  </a:lnTo>
                  <a:lnTo>
                    <a:pt x="442" y="464"/>
                  </a:lnTo>
                  <a:lnTo>
                    <a:pt x="441" y="451"/>
                  </a:lnTo>
                  <a:lnTo>
                    <a:pt x="438" y="440"/>
                  </a:lnTo>
                  <a:lnTo>
                    <a:pt x="438" y="429"/>
                  </a:lnTo>
                  <a:lnTo>
                    <a:pt x="438" y="418"/>
                  </a:lnTo>
                  <a:lnTo>
                    <a:pt x="436" y="411"/>
                  </a:lnTo>
                  <a:lnTo>
                    <a:pt x="434" y="401"/>
                  </a:lnTo>
                  <a:lnTo>
                    <a:pt x="433" y="390"/>
                  </a:lnTo>
                  <a:lnTo>
                    <a:pt x="433" y="382"/>
                  </a:lnTo>
                  <a:lnTo>
                    <a:pt x="437" y="373"/>
                  </a:lnTo>
                  <a:lnTo>
                    <a:pt x="441" y="366"/>
                  </a:lnTo>
                  <a:lnTo>
                    <a:pt x="438" y="364"/>
                  </a:lnTo>
                  <a:lnTo>
                    <a:pt x="437" y="361"/>
                  </a:lnTo>
                  <a:lnTo>
                    <a:pt x="436" y="359"/>
                  </a:lnTo>
                  <a:lnTo>
                    <a:pt x="435" y="356"/>
                  </a:lnTo>
                  <a:lnTo>
                    <a:pt x="435" y="352"/>
                  </a:lnTo>
                  <a:lnTo>
                    <a:pt x="436" y="345"/>
                  </a:lnTo>
                  <a:lnTo>
                    <a:pt x="437" y="340"/>
                  </a:lnTo>
                  <a:lnTo>
                    <a:pt x="438" y="334"/>
                  </a:lnTo>
                  <a:lnTo>
                    <a:pt x="439" y="327"/>
                  </a:lnTo>
                  <a:lnTo>
                    <a:pt x="438" y="322"/>
                  </a:lnTo>
                  <a:lnTo>
                    <a:pt x="436" y="318"/>
                  </a:lnTo>
                  <a:lnTo>
                    <a:pt x="435" y="311"/>
                  </a:lnTo>
                  <a:lnTo>
                    <a:pt x="437" y="303"/>
                  </a:lnTo>
                  <a:lnTo>
                    <a:pt x="439" y="294"/>
                  </a:lnTo>
                  <a:lnTo>
                    <a:pt x="441" y="283"/>
                  </a:lnTo>
                  <a:lnTo>
                    <a:pt x="441" y="275"/>
                  </a:lnTo>
                  <a:lnTo>
                    <a:pt x="438" y="260"/>
                  </a:lnTo>
                  <a:lnTo>
                    <a:pt x="438" y="242"/>
                  </a:lnTo>
                  <a:lnTo>
                    <a:pt x="439" y="225"/>
                  </a:lnTo>
                  <a:lnTo>
                    <a:pt x="442" y="210"/>
                  </a:lnTo>
                  <a:lnTo>
                    <a:pt x="443" y="194"/>
                  </a:lnTo>
                  <a:lnTo>
                    <a:pt x="443" y="179"/>
                  </a:lnTo>
                  <a:lnTo>
                    <a:pt x="441" y="171"/>
                  </a:lnTo>
                  <a:lnTo>
                    <a:pt x="439" y="164"/>
                  </a:lnTo>
                  <a:lnTo>
                    <a:pt x="442" y="147"/>
                  </a:lnTo>
                  <a:lnTo>
                    <a:pt x="443" y="126"/>
                  </a:lnTo>
                  <a:lnTo>
                    <a:pt x="444" y="103"/>
                  </a:lnTo>
                  <a:lnTo>
                    <a:pt x="443" y="80"/>
                  </a:lnTo>
                  <a:lnTo>
                    <a:pt x="441" y="57"/>
                  </a:lnTo>
                  <a:lnTo>
                    <a:pt x="437" y="37"/>
                  </a:lnTo>
                  <a:lnTo>
                    <a:pt x="435" y="28"/>
                  </a:lnTo>
                  <a:lnTo>
                    <a:pt x="433" y="20"/>
                  </a:lnTo>
                  <a:lnTo>
                    <a:pt x="430" y="14"/>
                  </a:lnTo>
                  <a:lnTo>
                    <a:pt x="427" y="8"/>
                  </a:lnTo>
                  <a:lnTo>
                    <a:pt x="432" y="4"/>
                  </a:lnTo>
                  <a:lnTo>
                    <a:pt x="437" y="0"/>
                  </a:lnTo>
                  <a:close/>
                  <a:moveTo>
                    <a:pt x="298" y="221"/>
                  </a:moveTo>
                  <a:lnTo>
                    <a:pt x="307" y="228"/>
                  </a:lnTo>
                  <a:lnTo>
                    <a:pt x="316" y="234"/>
                  </a:lnTo>
                  <a:lnTo>
                    <a:pt x="321" y="228"/>
                  </a:lnTo>
                  <a:lnTo>
                    <a:pt x="326" y="221"/>
                  </a:lnTo>
                  <a:lnTo>
                    <a:pt x="327" y="221"/>
                  </a:lnTo>
                  <a:lnTo>
                    <a:pt x="328" y="221"/>
                  </a:lnTo>
                  <a:lnTo>
                    <a:pt x="329" y="221"/>
                  </a:lnTo>
                  <a:lnTo>
                    <a:pt x="328" y="244"/>
                  </a:lnTo>
                  <a:lnTo>
                    <a:pt x="328" y="265"/>
                  </a:lnTo>
                  <a:lnTo>
                    <a:pt x="326" y="285"/>
                  </a:lnTo>
                  <a:lnTo>
                    <a:pt x="322" y="301"/>
                  </a:lnTo>
                  <a:lnTo>
                    <a:pt x="322" y="317"/>
                  </a:lnTo>
                  <a:lnTo>
                    <a:pt x="322" y="331"/>
                  </a:lnTo>
                  <a:lnTo>
                    <a:pt x="322" y="346"/>
                  </a:lnTo>
                  <a:lnTo>
                    <a:pt x="322" y="360"/>
                  </a:lnTo>
                  <a:lnTo>
                    <a:pt x="315" y="375"/>
                  </a:lnTo>
                  <a:lnTo>
                    <a:pt x="307" y="388"/>
                  </a:lnTo>
                  <a:lnTo>
                    <a:pt x="308" y="394"/>
                  </a:lnTo>
                  <a:lnTo>
                    <a:pt x="310" y="408"/>
                  </a:lnTo>
                  <a:lnTo>
                    <a:pt x="313" y="423"/>
                  </a:lnTo>
                  <a:lnTo>
                    <a:pt x="314" y="432"/>
                  </a:lnTo>
                  <a:lnTo>
                    <a:pt x="319" y="434"/>
                  </a:lnTo>
                  <a:lnTo>
                    <a:pt x="322" y="435"/>
                  </a:lnTo>
                  <a:lnTo>
                    <a:pt x="326" y="437"/>
                  </a:lnTo>
                  <a:lnTo>
                    <a:pt x="329" y="440"/>
                  </a:lnTo>
                  <a:lnTo>
                    <a:pt x="323" y="448"/>
                  </a:lnTo>
                  <a:lnTo>
                    <a:pt x="319" y="455"/>
                  </a:lnTo>
                  <a:lnTo>
                    <a:pt x="319" y="462"/>
                  </a:lnTo>
                  <a:lnTo>
                    <a:pt x="319" y="469"/>
                  </a:lnTo>
                  <a:lnTo>
                    <a:pt x="316" y="471"/>
                  </a:lnTo>
                  <a:lnTo>
                    <a:pt x="314" y="474"/>
                  </a:lnTo>
                  <a:lnTo>
                    <a:pt x="314" y="485"/>
                  </a:lnTo>
                  <a:lnTo>
                    <a:pt x="314" y="496"/>
                  </a:lnTo>
                  <a:lnTo>
                    <a:pt x="298" y="517"/>
                  </a:lnTo>
                  <a:lnTo>
                    <a:pt x="295" y="517"/>
                  </a:lnTo>
                  <a:lnTo>
                    <a:pt x="293" y="517"/>
                  </a:lnTo>
                  <a:lnTo>
                    <a:pt x="291" y="510"/>
                  </a:lnTo>
                  <a:lnTo>
                    <a:pt x="290" y="504"/>
                  </a:lnTo>
                  <a:lnTo>
                    <a:pt x="290" y="497"/>
                  </a:lnTo>
                  <a:lnTo>
                    <a:pt x="290" y="490"/>
                  </a:lnTo>
                  <a:lnTo>
                    <a:pt x="291" y="478"/>
                  </a:lnTo>
                  <a:lnTo>
                    <a:pt x="291" y="466"/>
                  </a:lnTo>
                  <a:lnTo>
                    <a:pt x="284" y="461"/>
                  </a:lnTo>
                  <a:lnTo>
                    <a:pt x="278" y="455"/>
                  </a:lnTo>
                  <a:lnTo>
                    <a:pt x="275" y="450"/>
                  </a:lnTo>
                  <a:lnTo>
                    <a:pt x="274" y="445"/>
                  </a:lnTo>
                  <a:lnTo>
                    <a:pt x="270" y="445"/>
                  </a:lnTo>
                  <a:lnTo>
                    <a:pt x="267" y="443"/>
                  </a:lnTo>
                  <a:lnTo>
                    <a:pt x="263" y="442"/>
                  </a:lnTo>
                  <a:lnTo>
                    <a:pt x="261" y="440"/>
                  </a:lnTo>
                  <a:lnTo>
                    <a:pt x="260" y="431"/>
                  </a:lnTo>
                  <a:lnTo>
                    <a:pt x="261" y="419"/>
                  </a:lnTo>
                  <a:lnTo>
                    <a:pt x="263" y="406"/>
                  </a:lnTo>
                  <a:lnTo>
                    <a:pt x="265" y="396"/>
                  </a:lnTo>
                  <a:lnTo>
                    <a:pt x="265" y="389"/>
                  </a:lnTo>
                  <a:lnTo>
                    <a:pt x="265" y="381"/>
                  </a:lnTo>
                  <a:lnTo>
                    <a:pt x="264" y="372"/>
                  </a:lnTo>
                  <a:lnTo>
                    <a:pt x="267" y="362"/>
                  </a:lnTo>
                  <a:lnTo>
                    <a:pt x="269" y="360"/>
                  </a:lnTo>
                  <a:lnTo>
                    <a:pt x="271" y="357"/>
                  </a:lnTo>
                  <a:lnTo>
                    <a:pt x="273" y="356"/>
                  </a:lnTo>
                  <a:lnTo>
                    <a:pt x="273" y="354"/>
                  </a:lnTo>
                  <a:lnTo>
                    <a:pt x="273" y="350"/>
                  </a:lnTo>
                  <a:lnTo>
                    <a:pt x="272" y="347"/>
                  </a:lnTo>
                  <a:lnTo>
                    <a:pt x="268" y="345"/>
                  </a:lnTo>
                  <a:lnTo>
                    <a:pt x="263" y="343"/>
                  </a:lnTo>
                  <a:lnTo>
                    <a:pt x="261" y="343"/>
                  </a:lnTo>
                  <a:lnTo>
                    <a:pt x="259" y="343"/>
                  </a:lnTo>
                  <a:lnTo>
                    <a:pt x="258" y="344"/>
                  </a:lnTo>
                  <a:lnTo>
                    <a:pt x="257" y="346"/>
                  </a:lnTo>
                  <a:lnTo>
                    <a:pt x="255" y="354"/>
                  </a:lnTo>
                  <a:lnTo>
                    <a:pt x="253" y="361"/>
                  </a:lnTo>
                  <a:lnTo>
                    <a:pt x="252" y="361"/>
                  </a:lnTo>
                  <a:lnTo>
                    <a:pt x="252" y="360"/>
                  </a:lnTo>
                  <a:lnTo>
                    <a:pt x="248" y="355"/>
                  </a:lnTo>
                  <a:lnTo>
                    <a:pt x="243" y="350"/>
                  </a:lnTo>
                  <a:lnTo>
                    <a:pt x="244" y="344"/>
                  </a:lnTo>
                  <a:lnTo>
                    <a:pt x="246" y="340"/>
                  </a:lnTo>
                  <a:lnTo>
                    <a:pt x="249" y="336"/>
                  </a:lnTo>
                  <a:lnTo>
                    <a:pt x="251" y="332"/>
                  </a:lnTo>
                  <a:lnTo>
                    <a:pt x="256" y="321"/>
                  </a:lnTo>
                  <a:lnTo>
                    <a:pt x="259" y="309"/>
                  </a:lnTo>
                  <a:lnTo>
                    <a:pt x="262" y="298"/>
                  </a:lnTo>
                  <a:lnTo>
                    <a:pt x="267" y="286"/>
                  </a:lnTo>
                  <a:lnTo>
                    <a:pt x="271" y="280"/>
                  </a:lnTo>
                  <a:lnTo>
                    <a:pt x="275" y="275"/>
                  </a:lnTo>
                  <a:lnTo>
                    <a:pt x="279" y="263"/>
                  </a:lnTo>
                  <a:lnTo>
                    <a:pt x="281" y="250"/>
                  </a:lnTo>
                  <a:lnTo>
                    <a:pt x="282" y="244"/>
                  </a:lnTo>
                  <a:lnTo>
                    <a:pt x="284" y="239"/>
                  </a:lnTo>
                  <a:lnTo>
                    <a:pt x="286" y="233"/>
                  </a:lnTo>
                  <a:lnTo>
                    <a:pt x="288" y="229"/>
                  </a:lnTo>
                  <a:lnTo>
                    <a:pt x="293" y="225"/>
                  </a:lnTo>
                  <a:lnTo>
                    <a:pt x="298" y="221"/>
                  </a:lnTo>
                  <a:close/>
                  <a:moveTo>
                    <a:pt x="1048" y="253"/>
                  </a:moveTo>
                  <a:lnTo>
                    <a:pt x="1047" y="255"/>
                  </a:lnTo>
                  <a:lnTo>
                    <a:pt x="1047" y="257"/>
                  </a:lnTo>
                  <a:lnTo>
                    <a:pt x="1048" y="260"/>
                  </a:lnTo>
                  <a:lnTo>
                    <a:pt x="1050" y="261"/>
                  </a:lnTo>
                  <a:lnTo>
                    <a:pt x="1056" y="260"/>
                  </a:lnTo>
                  <a:lnTo>
                    <a:pt x="1062" y="256"/>
                  </a:lnTo>
                  <a:lnTo>
                    <a:pt x="1062" y="255"/>
                  </a:lnTo>
                  <a:lnTo>
                    <a:pt x="1061" y="254"/>
                  </a:lnTo>
                  <a:lnTo>
                    <a:pt x="1054" y="254"/>
                  </a:lnTo>
                  <a:lnTo>
                    <a:pt x="1048" y="253"/>
                  </a:lnTo>
                  <a:close/>
                  <a:moveTo>
                    <a:pt x="1096" y="309"/>
                  </a:moveTo>
                  <a:lnTo>
                    <a:pt x="1088" y="315"/>
                  </a:lnTo>
                  <a:lnTo>
                    <a:pt x="1082" y="322"/>
                  </a:lnTo>
                  <a:lnTo>
                    <a:pt x="1082" y="323"/>
                  </a:lnTo>
                  <a:lnTo>
                    <a:pt x="1082" y="324"/>
                  </a:lnTo>
                  <a:lnTo>
                    <a:pt x="1083" y="324"/>
                  </a:lnTo>
                  <a:lnTo>
                    <a:pt x="1084" y="325"/>
                  </a:lnTo>
                  <a:lnTo>
                    <a:pt x="1093" y="324"/>
                  </a:lnTo>
                  <a:lnTo>
                    <a:pt x="1101" y="322"/>
                  </a:lnTo>
                  <a:lnTo>
                    <a:pt x="1110" y="321"/>
                  </a:lnTo>
                  <a:lnTo>
                    <a:pt x="1117" y="318"/>
                  </a:lnTo>
                  <a:lnTo>
                    <a:pt x="1118" y="314"/>
                  </a:lnTo>
                  <a:lnTo>
                    <a:pt x="1119" y="311"/>
                  </a:lnTo>
                  <a:lnTo>
                    <a:pt x="1119" y="310"/>
                  </a:lnTo>
                  <a:lnTo>
                    <a:pt x="1118" y="309"/>
                  </a:lnTo>
                  <a:lnTo>
                    <a:pt x="1107" y="309"/>
                  </a:lnTo>
                  <a:lnTo>
                    <a:pt x="1096" y="309"/>
                  </a:lnTo>
                  <a:close/>
                  <a:moveTo>
                    <a:pt x="860" y="404"/>
                  </a:moveTo>
                  <a:lnTo>
                    <a:pt x="862" y="406"/>
                  </a:lnTo>
                  <a:lnTo>
                    <a:pt x="862" y="408"/>
                  </a:lnTo>
                  <a:lnTo>
                    <a:pt x="861" y="408"/>
                  </a:lnTo>
                  <a:lnTo>
                    <a:pt x="858" y="410"/>
                  </a:lnTo>
                  <a:lnTo>
                    <a:pt x="857" y="408"/>
                  </a:lnTo>
                  <a:lnTo>
                    <a:pt x="857" y="407"/>
                  </a:lnTo>
                  <a:lnTo>
                    <a:pt x="857" y="406"/>
                  </a:lnTo>
                  <a:lnTo>
                    <a:pt x="858" y="405"/>
                  </a:lnTo>
                  <a:lnTo>
                    <a:pt x="860" y="404"/>
                  </a:lnTo>
                  <a:close/>
                  <a:moveTo>
                    <a:pt x="830" y="453"/>
                  </a:moveTo>
                  <a:lnTo>
                    <a:pt x="833" y="453"/>
                  </a:lnTo>
                  <a:lnTo>
                    <a:pt x="834" y="455"/>
                  </a:lnTo>
                  <a:lnTo>
                    <a:pt x="834" y="458"/>
                  </a:lnTo>
                  <a:lnTo>
                    <a:pt x="834" y="461"/>
                  </a:lnTo>
                  <a:lnTo>
                    <a:pt x="831" y="462"/>
                  </a:lnTo>
                  <a:lnTo>
                    <a:pt x="828" y="463"/>
                  </a:lnTo>
                  <a:lnTo>
                    <a:pt x="828" y="462"/>
                  </a:lnTo>
                  <a:lnTo>
                    <a:pt x="828" y="461"/>
                  </a:lnTo>
                  <a:lnTo>
                    <a:pt x="829" y="457"/>
                  </a:lnTo>
                  <a:lnTo>
                    <a:pt x="830" y="453"/>
                  </a:lnTo>
                  <a:close/>
                  <a:moveTo>
                    <a:pt x="841" y="520"/>
                  </a:moveTo>
                  <a:lnTo>
                    <a:pt x="837" y="522"/>
                  </a:lnTo>
                  <a:lnTo>
                    <a:pt x="832" y="523"/>
                  </a:lnTo>
                  <a:lnTo>
                    <a:pt x="827" y="524"/>
                  </a:lnTo>
                  <a:lnTo>
                    <a:pt x="821" y="524"/>
                  </a:lnTo>
                  <a:lnTo>
                    <a:pt x="810" y="524"/>
                  </a:lnTo>
                  <a:lnTo>
                    <a:pt x="800" y="527"/>
                  </a:lnTo>
                  <a:lnTo>
                    <a:pt x="794" y="533"/>
                  </a:lnTo>
                  <a:lnTo>
                    <a:pt x="788" y="541"/>
                  </a:lnTo>
                  <a:lnTo>
                    <a:pt x="781" y="544"/>
                  </a:lnTo>
                  <a:lnTo>
                    <a:pt x="773" y="548"/>
                  </a:lnTo>
                  <a:lnTo>
                    <a:pt x="762" y="557"/>
                  </a:lnTo>
                  <a:lnTo>
                    <a:pt x="745" y="573"/>
                  </a:lnTo>
                  <a:lnTo>
                    <a:pt x="737" y="581"/>
                  </a:lnTo>
                  <a:lnTo>
                    <a:pt x="729" y="589"/>
                  </a:lnTo>
                  <a:lnTo>
                    <a:pt x="724" y="595"/>
                  </a:lnTo>
                  <a:lnTo>
                    <a:pt x="722" y="600"/>
                  </a:lnTo>
                  <a:lnTo>
                    <a:pt x="722" y="603"/>
                  </a:lnTo>
                  <a:lnTo>
                    <a:pt x="723" y="606"/>
                  </a:lnTo>
                  <a:lnTo>
                    <a:pt x="724" y="609"/>
                  </a:lnTo>
                  <a:lnTo>
                    <a:pt x="725" y="611"/>
                  </a:lnTo>
                  <a:lnTo>
                    <a:pt x="725" y="617"/>
                  </a:lnTo>
                  <a:lnTo>
                    <a:pt x="725" y="625"/>
                  </a:lnTo>
                  <a:lnTo>
                    <a:pt x="726" y="627"/>
                  </a:lnTo>
                  <a:lnTo>
                    <a:pt x="729" y="630"/>
                  </a:lnTo>
                  <a:lnTo>
                    <a:pt x="733" y="632"/>
                  </a:lnTo>
                  <a:lnTo>
                    <a:pt x="737" y="634"/>
                  </a:lnTo>
                  <a:lnTo>
                    <a:pt x="746" y="637"/>
                  </a:lnTo>
                  <a:lnTo>
                    <a:pt x="752" y="640"/>
                  </a:lnTo>
                  <a:lnTo>
                    <a:pt x="758" y="647"/>
                  </a:lnTo>
                  <a:lnTo>
                    <a:pt x="762" y="653"/>
                  </a:lnTo>
                  <a:lnTo>
                    <a:pt x="769" y="657"/>
                  </a:lnTo>
                  <a:lnTo>
                    <a:pt x="776" y="659"/>
                  </a:lnTo>
                  <a:lnTo>
                    <a:pt x="779" y="667"/>
                  </a:lnTo>
                  <a:lnTo>
                    <a:pt x="782" y="672"/>
                  </a:lnTo>
                  <a:lnTo>
                    <a:pt x="783" y="673"/>
                  </a:lnTo>
                  <a:lnTo>
                    <a:pt x="787" y="674"/>
                  </a:lnTo>
                  <a:lnTo>
                    <a:pt x="792" y="674"/>
                  </a:lnTo>
                  <a:lnTo>
                    <a:pt x="795" y="673"/>
                  </a:lnTo>
                  <a:lnTo>
                    <a:pt x="798" y="671"/>
                  </a:lnTo>
                  <a:lnTo>
                    <a:pt x="804" y="667"/>
                  </a:lnTo>
                  <a:lnTo>
                    <a:pt x="810" y="664"/>
                  </a:lnTo>
                  <a:lnTo>
                    <a:pt x="815" y="664"/>
                  </a:lnTo>
                  <a:lnTo>
                    <a:pt x="820" y="664"/>
                  </a:lnTo>
                  <a:lnTo>
                    <a:pt x="831" y="661"/>
                  </a:lnTo>
                  <a:lnTo>
                    <a:pt x="842" y="659"/>
                  </a:lnTo>
                  <a:lnTo>
                    <a:pt x="854" y="656"/>
                  </a:lnTo>
                  <a:lnTo>
                    <a:pt x="865" y="651"/>
                  </a:lnTo>
                  <a:lnTo>
                    <a:pt x="868" y="649"/>
                  </a:lnTo>
                  <a:lnTo>
                    <a:pt x="872" y="646"/>
                  </a:lnTo>
                  <a:lnTo>
                    <a:pt x="880" y="644"/>
                  </a:lnTo>
                  <a:lnTo>
                    <a:pt x="889" y="644"/>
                  </a:lnTo>
                  <a:lnTo>
                    <a:pt x="899" y="644"/>
                  </a:lnTo>
                  <a:lnTo>
                    <a:pt x="909" y="643"/>
                  </a:lnTo>
                  <a:lnTo>
                    <a:pt x="920" y="637"/>
                  </a:lnTo>
                  <a:lnTo>
                    <a:pt x="930" y="630"/>
                  </a:lnTo>
                  <a:lnTo>
                    <a:pt x="931" y="623"/>
                  </a:lnTo>
                  <a:lnTo>
                    <a:pt x="933" y="617"/>
                  </a:lnTo>
                  <a:lnTo>
                    <a:pt x="936" y="613"/>
                  </a:lnTo>
                  <a:lnTo>
                    <a:pt x="939" y="609"/>
                  </a:lnTo>
                  <a:lnTo>
                    <a:pt x="948" y="602"/>
                  </a:lnTo>
                  <a:lnTo>
                    <a:pt x="956" y="594"/>
                  </a:lnTo>
                  <a:lnTo>
                    <a:pt x="957" y="588"/>
                  </a:lnTo>
                  <a:lnTo>
                    <a:pt x="957" y="581"/>
                  </a:lnTo>
                  <a:lnTo>
                    <a:pt x="962" y="574"/>
                  </a:lnTo>
                  <a:lnTo>
                    <a:pt x="969" y="566"/>
                  </a:lnTo>
                  <a:lnTo>
                    <a:pt x="972" y="562"/>
                  </a:lnTo>
                  <a:lnTo>
                    <a:pt x="974" y="557"/>
                  </a:lnTo>
                  <a:lnTo>
                    <a:pt x="974" y="553"/>
                  </a:lnTo>
                  <a:lnTo>
                    <a:pt x="973" y="546"/>
                  </a:lnTo>
                  <a:lnTo>
                    <a:pt x="966" y="545"/>
                  </a:lnTo>
                  <a:lnTo>
                    <a:pt x="959" y="546"/>
                  </a:lnTo>
                  <a:lnTo>
                    <a:pt x="951" y="547"/>
                  </a:lnTo>
                  <a:lnTo>
                    <a:pt x="946" y="548"/>
                  </a:lnTo>
                  <a:lnTo>
                    <a:pt x="932" y="545"/>
                  </a:lnTo>
                  <a:lnTo>
                    <a:pt x="918" y="542"/>
                  </a:lnTo>
                  <a:lnTo>
                    <a:pt x="910" y="536"/>
                  </a:lnTo>
                  <a:lnTo>
                    <a:pt x="902" y="530"/>
                  </a:lnTo>
                  <a:lnTo>
                    <a:pt x="888" y="525"/>
                  </a:lnTo>
                  <a:lnTo>
                    <a:pt x="874" y="522"/>
                  </a:lnTo>
                  <a:lnTo>
                    <a:pt x="857" y="521"/>
                  </a:lnTo>
                  <a:lnTo>
                    <a:pt x="841" y="520"/>
                  </a:lnTo>
                  <a:close/>
                  <a:moveTo>
                    <a:pt x="990" y="525"/>
                  </a:moveTo>
                  <a:lnTo>
                    <a:pt x="988" y="528"/>
                  </a:lnTo>
                  <a:lnTo>
                    <a:pt x="986" y="530"/>
                  </a:lnTo>
                  <a:lnTo>
                    <a:pt x="990" y="532"/>
                  </a:lnTo>
                  <a:lnTo>
                    <a:pt x="993" y="533"/>
                  </a:lnTo>
                  <a:lnTo>
                    <a:pt x="994" y="533"/>
                  </a:lnTo>
                  <a:lnTo>
                    <a:pt x="994" y="529"/>
                  </a:lnTo>
                  <a:lnTo>
                    <a:pt x="993" y="525"/>
                  </a:lnTo>
                  <a:lnTo>
                    <a:pt x="992" y="525"/>
                  </a:lnTo>
                  <a:lnTo>
                    <a:pt x="990" y="525"/>
                  </a:lnTo>
                  <a:close/>
                  <a:moveTo>
                    <a:pt x="532" y="530"/>
                  </a:moveTo>
                  <a:lnTo>
                    <a:pt x="529" y="540"/>
                  </a:lnTo>
                  <a:lnTo>
                    <a:pt x="528" y="552"/>
                  </a:lnTo>
                  <a:lnTo>
                    <a:pt x="522" y="563"/>
                  </a:lnTo>
                  <a:lnTo>
                    <a:pt x="516" y="573"/>
                  </a:lnTo>
                  <a:lnTo>
                    <a:pt x="518" y="583"/>
                  </a:lnTo>
                  <a:lnTo>
                    <a:pt x="522" y="591"/>
                  </a:lnTo>
                  <a:lnTo>
                    <a:pt x="518" y="594"/>
                  </a:lnTo>
                  <a:lnTo>
                    <a:pt x="515" y="598"/>
                  </a:lnTo>
                  <a:lnTo>
                    <a:pt x="512" y="600"/>
                  </a:lnTo>
                  <a:lnTo>
                    <a:pt x="509" y="605"/>
                  </a:lnTo>
                  <a:lnTo>
                    <a:pt x="513" y="610"/>
                  </a:lnTo>
                  <a:lnTo>
                    <a:pt x="516" y="614"/>
                  </a:lnTo>
                  <a:lnTo>
                    <a:pt x="516" y="617"/>
                  </a:lnTo>
                  <a:lnTo>
                    <a:pt x="516" y="621"/>
                  </a:lnTo>
                  <a:lnTo>
                    <a:pt x="515" y="624"/>
                  </a:lnTo>
                  <a:lnTo>
                    <a:pt x="513" y="628"/>
                  </a:lnTo>
                  <a:lnTo>
                    <a:pt x="509" y="635"/>
                  </a:lnTo>
                  <a:lnTo>
                    <a:pt x="507" y="640"/>
                  </a:lnTo>
                  <a:lnTo>
                    <a:pt x="511" y="650"/>
                  </a:lnTo>
                  <a:lnTo>
                    <a:pt x="513" y="659"/>
                  </a:lnTo>
                  <a:lnTo>
                    <a:pt x="509" y="663"/>
                  </a:lnTo>
                  <a:lnTo>
                    <a:pt x="506" y="668"/>
                  </a:lnTo>
                  <a:lnTo>
                    <a:pt x="503" y="672"/>
                  </a:lnTo>
                  <a:lnTo>
                    <a:pt x="502" y="679"/>
                  </a:lnTo>
                  <a:lnTo>
                    <a:pt x="504" y="681"/>
                  </a:lnTo>
                  <a:lnTo>
                    <a:pt x="506" y="682"/>
                  </a:lnTo>
                  <a:lnTo>
                    <a:pt x="512" y="682"/>
                  </a:lnTo>
                  <a:lnTo>
                    <a:pt x="516" y="681"/>
                  </a:lnTo>
                  <a:lnTo>
                    <a:pt x="519" y="679"/>
                  </a:lnTo>
                  <a:lnTo>
                    <a:pt x="522" y="676"/>
                  </a:lnTo>
                  <a:lnTo>
                    <a:pt x="525" y="671"/>
                  </a:lnTo>
                  <a:lnTo>
                    <a:pt x="530" y="665"/>
                  </a:lnTo>
                  <a:lnTo>
                    <a:pt x="538" y="662"/>
                  </a:lnTo>
                  <a:lnTo>
                    <a:pt x="548" y="659"/>
                  </a:lnTo>
                  <a:lnTo>
                    <a:pt x="558" y="659"/>
                  </a:lnTo>
                  <a:lnTo>
                    <a:pt x="567" y="659"/>
                  </a:lnTo>
                  <a:lnTo>
                    <a:pt x="570" y="653"/>
                  </a:lnTo>
                  <a:lnTo>
                    <a:pt x="572" y="647"/>
                  </a:lnTo>
                  <a:lnTo>
                    <a:pt x="575" y="641"/>
                  </a:lnTo>
                  <a:lnTo>
                    <a:pt x="579" y="638"/>
                  </a:lnTo>
                  <a:lnTo>
                    <a:pt x="587" y="636"/>
                  </a:lnTo>
                  <a:lnTo>
                    <a:pt x="594" y="633"/>
                  </a:lnTo>
                  <a:lnTo>
                    <a:pt x="596" y="629"/>
                  </a:lnTo>
                  <a:lnTo>
                    <a:pt x="597" y="625"/>
                  </a:lnTo>
                  <a:lnTo>
                    <a:pt x="598" y="621"/>
                  </a:lnTo>
                  <a:lnTo>
                    <a:pt x="597" y="616"/>
                  </a:lnTo>
                  <a:lnTo>
                    <a:pt x="595" y="608"/>
                  </a:lnTo>
                  <a:lnTo>
                    <a:pt x="592" y="600"/>
                  </a:lnTo>
                  <a:lnTo>
                    <a:pt x="585" y="594"/>
                  </a:lnTo>
                  <a:lnTo>
                    <a:pt x="578" y="588"/>
                  </a:lnTo>
                  <a:lnTo>
                    <a:pt x="575" y="580"/>
                  </a:lnTo>
                  <a:lnTo>
                    <a:pt x="573" y="573"/>
                  </a:lnTo>
                  <a:lnTo>
                    <a:pt x="564" y="566"/>
                  </a:lnTo>
                  <a:lnTo>
                    <a:pt x="557" y="560"/>
                  </a:lnTo>
                  <a:lnTo>
                    <a:pt x="548" y="545"/>
                  </a:lnTo>
                  <a:lnTo>
                    <a:pt x="537" y="530"/>
                  </a:lnTo>
                  <a:lnTo>
                    <a:pt x="535" y="530"/>
                  </a:lnTo>
                  <a:lnTo>
                    <a:pt x="532" y="530"/>
                  </a:lnTo>
                  <a:close/>
                  <a:moveTo>
                    <a:pt x="304" y="532"/>
                  </a:moveTo>
                  <a:lnTo>
                    <a:pt x="306" y="532"/>
                  </a:lnTo>
                  <a:lnTo>
                    <a:pt x="308" y="533"/>
                  </a:lnTo>
                  <a:lnTo>
                    <a:pt x="308" y="542"/>
                  </a:lnTo>
                  <a:lnTo>
                    <a:pt x="307" y="552"/>
                  </a:lnTo>
                  <a:lnTo>
                    <a:pt x="308" y="559"/>
                  </a:lnTo>
                  <a:lnTo>
                    <a:pt x="310" y="567"/>
                  </a:lnTo>
                  <a:lnTo>
                    <a:pt x="311" y="570"/>
                  </a:lnTo>
                  <a:lnTo>
                    <a:pt x="311" y="575"/>
                  </a:lnTo>
                  <a:lnTo>
                    <a:pt x="311" y="578"/>
                  </a:lnTo>
                  <a:lnTo>
                    <a:pt x="310" y="582"/>
                  </a:lnTo>
                  <a:lnTo>
                    <a:pt x="307" y="587"/>
                  </a:lnTo>
                  <a:lnTo>
                    <a:pt x="304" y="590"/>
                  </a:lnTo>
                  <a:lnTo>
                    <a:pt x="302" y="601"/>
                  </a:lnTo>
                  <a:lnTo>
                    <a:pt x="300" y="613"/>
                  </a:lnTo>
                  <a:lnTo>
                    <a:pt x="299" y="625"/>
                  </a:lnTo>
                  <a:lnTo>
                    <a:pt x="298" y="636"/>
                  </a:lnTo>
                  <a:lnTo>
                    <a:pt x="297" y="640"/>
                  </a:lnTo>
                  <a:lnTo>
                    <a:pt x="297" y="646"/>
                  </a:lnTo>
                  <a:lnTo>
                    <a:pt x="298" y="650"/>
                  </a:lnTo>
                  <a:lnTo>
                    <a:pt x="299" y="653"/>
                  </a:lnTo>
                  <a:lnTo>
                    <a:pt x="300" y="658"/>
                  </a:lnTo>
                  <a:lnTo>
                    <a:pt x="302" y="662"/>
                  </a:lnTo>
                  <a:lnTo>
                    <a:pt x="302" y="667"/>
                  </a:lnTo>
                  <a:lnTo>
                    <a:pt x="300" y="672"/>
                  </a:lnTo>
                  <a:lnTo>
                    <a:pt x="296" y="684"/>
                  </a:lnTo>
                  <a:lnTo>
                    <a:pt x="292" y="697"/>
                  </a:lnTo>
                  <a:lnTo>
                    <a:pt x="294" y="700"/>
                  </a:lnTo>
                  <a:lnTo>
                    <a:pt x="296" y="704"/>
                  </a:lnTo>
                  <a:lnTo>
                    <a:pt x="294" y="704"/>
                  </a:lnTo>
                  <a:lnTo>
                    <a:pt x="293" y="705"/>
                  </a:lnTo>
                  <a:lnTo>
                    <a:pt x="292" y="706"/>
                  </a:lnTo>
                  <a:lnTo>
                    <a:pt x="290" y="706"/>
                  </a:lnTo>
                  <a:lnTo>
                    <a:pt x="282" y="700"/>
                  </a:lnTo>
                  <a:lnTo>
                    <a:pt x="273" y="695"/>
                  </a:lnTo>
                  <a:lnTo>
                    <a:pt x="269" y="695"/>
                  </a:lnTo>
                  <a:lnTo>
                    <a:pt x="264" y="695"/>
                  </a:lnTo>
                  <a:lnTo>
                    <a:pt x="260" y="687"/>
                  </a:lnTo>
                  <a:lnTo>
                    <a:pt x="255" y="680"/>
                  </a:lnTo>
                  <a:lnTo>
                    <a:pt x="249" y="681"/>
                  </a:lnTo>
                  <a:lnTo>
                    <a:pt x="245" y="681"/>
                  </a:lnTo>
                  <a:lnTo>
                    <a:pt x="244" y="682"/>
                  </a:lnTo>
                  <a:lnTo>
                    <a:pt x="244" y="683"/>
                  </a:lnTo>
                  <a:lnTo>
                    <a:pt x="244" y="686"/>
                  </a:lnTo>
                  <a:lnTo>
                    <a:pt x="245" y="691"/>
                  </a:lnTo>
                  <a:lnTo>
                    <a:pt x="247" y="694"/>
                  </a:lnTo>
                  <a:lnTo>
                    <a:pt x="249" y="697"/>
                  </a:lnTo>
                  <a:lnTo>
                    <a:pt x="240" y="696"/>
                  </a:lnTo>
                  <a:lnTo>
                    <a:pt x="232" y="696"/>
                  </a:lnTo>
                  <a:lnTo>
                    <a:pt x="227" y="705"/>
                  </a:lnTo>
                  <a:lnTo>
                    <a:pt x="223" y="714"/>
                  </a:lnTo>
                  <a:lnTo>
                    <a:pt x="220" y="717"/>
                  </a:lnTo>
                  <a:lnTo>
                    <a:pt x="216" y="721"/>
                  </a:lnTo>
                  <a:lnTo>
                    <a:pt x="212" y="723"/>
                  </a:lnTo>
                  <a:lnTo>
                    <a:pt x="209" y="726"/>
                  </a:lnTo>
                  <a:lnTo>
                    <a:pt x="205" y="726"/>
                  </a:lnTo>
                  <a:lnTo>
                    <a:pt x="203" y="726"/>
                  </a:lnTo>
                  <a:lnTo>
                    <a:pt x="203" y="722"/>
                  </a:lnTo>
                  <a:lnTo>
                    <a:pt x="202" y="719"/>
                  </a:lnTo>
                  <a:lnTo>
                    <a:pt x="208" y="709"/>
                  </a:lnTo>
                  <a:lnTo>
                    <a:pt x="212" y="699"/>
                  </a:lnTo>
                  <a:lnTo>
                    <a:pt x="216" y="697"/>
                  </a:lnTo>
                  <a:lnTo>
                    <a:pt x="220" y="695"/>
                  </a:lnTo>
                  <a:lnTo>
                    <a:pt x="221" y="688"/>
                  </a:lnTo>
                  <a:lnTo>
                    <a:pt x="221" y="682"/>
                  </a:lnTo>
                  <a:lnTo>
                    <a:pt x="222" y="681"/>
                  </a:lnTo>
                  <a:lnTo>
                    <a:pt x="229" y="683"/>
                  </a:lnTo>
                  <a:lnTo>
                    <a:pt x="237" y="684"/>
                  </a:lnTo>
                  <a:lnTo>
                    <a:pt x="238" y="681"/>
                  </a:lnTo>
                  <a:lnTo>
                    <a:pt x="240" y="678"/>
                  </a:lnTo>
                  <a:lnTo>
                    <a:pt x="243" y="676"/>
                  </a:lnTo>
                  <a:lnTo>
                    <a:pt x="245" y="675"/>
                  </a:lnTo>
                  <a:lnTo>
                    <a:pt x="250" y="674"/>
                  </a:lnTo>
                  <a:lnTo>
                    <a:pt x="256" y="674"/>
                  </a:lnTo>
                  <a:lnTo>
                    <a:pt x="261" y="674"/>
                  </a:lnTo>
                  <a:lnTo>
                    <a:pt x="267" y="674"/>
                  </a:lnTo>
                  <a:lnTo>
                    <a:pt x="272" y="674"/>
                  </a:lnTo>
                  <a:lnTo>
                    <a:pt x="279" y="671"/>
                  </a:lnTo>
                  <a:lnTo>
                    <a:pt x="282" y="664"/>
                  </a:lnTo>
                  <a:lnTo>
                    <a:pt x="285" y="659"/>
                  </a:lnTo>
                  <a:lnTo>
                    <a:pt x="285" y="652"/>
                  </a:lnTo>
                  <a:lnTo>
                    <a:pt x="285" y="646"/>
                  </a:lnTo>
                  <a:lnTo>
                    <a:pt x="291" y="638"/>
                  </a:lnTo>
                  <a:lnTo>
                    <a:pt x="296" y="630"/>
                  </a:lnTo>
                  <a:lnTo>
                    <a:pt x="293" y="623"/>
                  </a:lnTo>
                  <a:lnTo>
                    <a:pt x="290" y="615"/>
                  </a:lnTo>
                  <a:lnTo>
                    <a:pt x="287" y="606"/>
                  </a:lnTo>
                  <a:lnTo>
                    <a:pt x="283" y="598"/>
                  </a:lnTo>
                  <a:lnTo>
                    <a:pt x="280" y="598"/>
                  </a:lnTo>
                  <a:lnTo>
                    <a:pt x="275" y="597"/>
                  </a:lnTo>
                  <a:lnTo>
                    <a:pt x="275" y="594"/>
                  </a:lnTo>
                  <a:lnTo>
                    <a:pt x="276" y="593"/>
                  </a:lnTo>
                  <a:lnTo>
                    <a:pt x="278" y="592"/>
                  </a:lnTo>
                  <a:lnTo>
                    <a:pt x="279" y="591"/>
                  </a:lnTo>
                  <a:lnTo>
                    <a:pt x="285" y="577"/>
                  </a:lnTo>
                  <a:lnTo>
                    <a:pt x="291" y="564"/>
                  </a:lnTo>
                  <a:lnTo>
                    <a:pt x="291" y="552"/>
                  </a:lnTo>
                  <a:lnTo>
                    <a:pt x="288" y="543"/>
                  </a:lnTo>
                  <a:lnTo>
                    <a:pt x="296" y="538"/>
                  </a:lnTo>
                  <a:lnTo>
                    <a:pt x="304" y="532"/>
                  </a:lnTo>
                  <a:close/>
                  <a:moveTo>
                    <a:pt x="260" y="600"/>
                  </a:moveTo>
                  <a:lnTo>
                    <a:pt x="261" y="600"/>
                  </a:lnTo>
                  <a:lnTo>
                    <a:pt x="262" y="600"/>
                  </a:lnTo>
                  <a:lnTo>
                    <a:pt x="261" y="602"/>
                  </a:lnTo>
                  <a:lnTo>
                    <a:pt x="260" y="604"/>
                  </a:lnTo>
                  <a:lnTo>
                    <a:pt x="259" y="603"/>
                  </a:lnTo>
                  <a:lnTo>
                    <a:pt x="258" y="602"/>
                  </a:lnTo>
                  <a:lnTo>
                    <a:pt x="259" y="601"/>
                  </a:lnTo>
                  <a:lnTo>
                    <a:pt x="260" y="600"/>
                  </a:lnTo>
                  <a:close/>
                  <a:moveTo>
                    <a:pt x="506" y="629"/>
                  </a:moveTo>
                  <a:lnTo>
                    <a:pt x="506" y="627"/>
                  </a:lnTo>
                  <a:lnTo>
                    <a:pt x="506" y="625"/>
                  </a:lnTo>
                  <a:lnTo>
                    <a:pt x="505" y="624"/>
                  </a:lnTo>
                  <a:lnTo>
                    <a:pt x="504" y="623"/>
                  </a:lnTo>
                  <a:lnTo>
                    <a:pt x="502" y="624"/>
                  </a:lnTo>
                  <a:lnTo>
                    <a:pt x="501" y="625"/>
                  </a:lnTo>
                  <a:lnTo>
                    <a:pt x="501" y="626"/>
                  </a:lnTo>
                  <a:lnTo>
                    <a:pt x="502" y="628"/>
                  </a:lnTo>
                  <a:lnTo>
                    <a:pt x="504" y="629"/>
                  </a:lnTo>
                  <a:lnTo>
                    <a:pt x="506" y="629"/>
                  </a:lnTo>
                  <a:close/>
                  <a:moveTo>
                    <a:pt x="225" y="659"/>
                  </a:moveTo>
                  <a:lnTo>
                    <a:pt x="227" y="659"/>
                  </a:lnTo>
                  <a:lnTo>
                    <a:pt x="229" y="659"/>
                  </a:lnTo>
                  <a:lnTo>
                    <a:pt x="229" y="660"/>
                  </a:lnTo>
                  <a:lnTo>
                    <a:pt x="229" y="662"/>
                  </a:lnTo>
                  <a:lnTo>
                    <a:pt x="228" y="664"/>
                  </a:lnTo>
                  <a:lnTo>
                    <a:pt x="226" y="663"/>
                  </a:lnTo>
                  <a:lnTo>
                    <a:pt x="224" y="662"/>
                  </a:lnTo>
                  <a:lnTo>
                    <a:pt x="224" y="661"/>
                  </a:lnTo>
                  <a:lnTo>
                    <a:pt x="225" y="660"/>
                  </a:lnTo>
                  <a:lnTo>
                    <a:pt x="225" y="659"/>
                  </a:lnTo>
                  <a:close/>
                  <a:moveTo>
                    <a:pt x="624" y="671"/>
                  </a:moveTo>
                  <a:lnTo>
                    <a:pt x="614" y="678"/>
                  </a:lnTo>
                  <a:lnTo>
                    <a:pt x="604" y="682"/>
                  </a:lnTo>
                  <a:lnTo>
                    <a:pt x="593" y="685"/>
                  </a:lnTo>
                  <a:lnTo>
                    <a:pt x="581" y="690"/>
                  </a:lnTo>
                  <a:lnTo>
                    <a:pt x="577" y="694"/>
                  </a:lnTo>
                  <a:lnTo>
                    <a:pt x="574" y="697"/>
                  </a:lnTo>
                  <a:lnTo>
                    <a:pt x="567" y="699"/>
                  </a:lnTo>
                  <a:lnTo>
                    <a:pt x="561" y="702"/>
                  </a:lnTo>
                  <a:lnTo>
                    <a:pt x="551" y="708"/>
                  </a:lnTo>
                  <a:lnTo>
                    <a:pt x="541" y="716"/>
                  </a:lnTo>
                  <a:lnTo>
                    <a:pt x="531" y="713"/>
                  </a:lnTo>
                  <a:lnTo>
                    <a:pt x="524" y="707"/>
                  </a:lnTo>
                  <a:lnTo>
                    <a:pt x="524" y="703"/>
                  </a:lnTo>
                  <a:lnTo>
                    <a:pt x="526" y="697"/>
                  </a:lnTo>
                  <a:lnTo>
                    <a:pt x="523" y="694"/>
                  </a:lnTo>
                  <a:lnTo>
                    <a:pt x="519" y="690"/>
                  </a:lnTo>
                  <a:lnTo>
                    <a:pt x="512" y="688"/>
                  </a:lnTo>
                  <a:lnTo>
                    <a:pt x="506" y="690"/>
                  </a:lnTo>
                  <a:lnTo>
                    <a:pt x="505" y="691"/>
                  </a:lnTo>
                  <a:lnTo>
                    <a:pt x="504" y="692"/>
                  </a:lnTo>
                  <a:lnTo>
                    <a:pt x="504" y="694"/>
                  </a:lnTo>
                  <a:lnTo>
                    <a:pt x="504" y="695"/>
                  </a:lnTo>
                  <a:lnTo>
                    <a:pt x="505" y="699"/>
                  </a:lnTo>
                  <a:lnTo>
                    <a:pt x="506" y="705"/>
                  </a:lnTo>
                  <a:lnTo>
                    <a:pt x="505" y="709"/>
                  </a:lnTo>
                  <a:lnTo>
                    <a:pt x="504" y="715"/>
                  </a:lnTo>
                  <a:lnTo>
                    <a:pt x="496" y="719"/>
                  </a:lnTo>
                  <a:lnTo>
                    <a:pt x="489" y="726"/>
                  </a:lnTo>
                  <a:lnTo>
                    <a:pt x="488" y="734"/>
                  </a:lnTo>
                  <a:lnTo>
                    <a:pt x="486" y="744"/>
                  </a:lnTo>
                  <a:lnTo>
                    <a:pt x="485" y="754"/>
                  </a:lnTo>
                  <a:lnTo>
                    <a:pt x="484" y="765"/>
                  </a:lnTo>
                  <a:lnTo>
                    <a:pt x="478" y="769"/>
                  </a:lnTo>
                  <a:lnTo>
                    <a:pt x="471" y="774"/>
                  </a:lnTo>
                  <a:lnTo>
                    <a:pt x="470" y="784"/>
                  </a:lnTo>
                  <a:lnTo>
                    <a:pt x="469" y="792"/>
                  </a:lnTo>
                  <a:lnTo>
                    <a:pt x="458" y="796"/>
                  </a:lnTo>
                  <a:lnTo>
                    <a:pt x="448" y="799"/>
                  </a:lnTo>
                  <a:lnTo>
                    <a:pt x="445" y="802"/>
                  </a:lnTo>
                  <a:lnTo>
                    <a:pt x="443" y="806"/>
                  </a:lnTo>
                  <a:lnTo>
                    <a:pt x="443" y="807"/>
                  </a:lnTo>
                  <a:lnTo>
                    <a:pt x="443" y="809"/>
                  </a:lnTo>
                  <a:lnTo>
                    <a:pt x="445" y="812"/>
                  </a:lnTo>
                  <a:lnTo>
                    <a:pt x="447" y="813"/>
                  </a:lnTo>
                  <a:lnTo>
                    <a:pt x="453" y="814"/>
                  </a:lnTo>
                  <a:lnTo>
                    <a:pt x="458" y="814"/>
                  </a:lnTo>
                  <a:lnTo>
                    <a:pt x="458" y="815"/>
                  </a:lnTo>
                  <a:lnTo>
                    <a:pt x="457" y="819"/>
                  </a:lnTo>
                  <a:lnTo>
                    <a:pt x="455" y="821"/>
                  </a:lnTo>
                  <a:lnTo>
                    <a:pt x="446" y="819"/>
                  </a:lnTo>
                  <a:lnTo>
                    <a:pt x="439" y="815"/>
                  </a:lnTo>
                  <a:lnTo>
                    <a:pt x="429" y="818"/>
                  </a:lnTo>
                  <a:lnTo>
                    <a:pt x="416" y="822"/>
                  </a:lnTo>
                  <a:lnTo>
                    <a:pt x="414" y="827"/>
                  </a:lnTo>
                  <a:lnTo>
                    <a:pt x="412" y="834"/>
                  </a:lnTo>
                  <a:lnTo>
                    <a:pt x="413" y="835"/>
                  </a:lnTo>
                  <a:lnTo>
                    <a:pt x="414" y="836"/>
                  </a:lnTo>
                  <a:lnTo>
                    <a:pt x="425" y="836"/>
                  </a:lnTo>
                  <a:lnTo>
                    <a:pt x="435" y="835"/>
                  </a:lnTo>
                  <a:lnTo>
                    <a:pt x="445" y="833"/>
                  </a:lnTo>
                  <a:lnTo>
                    <a:pt x="453" y="828"/>
                  </a:lnTo>
                  <a:lnTo>
                    <a:pt x="454" y="826"/>
                  </a:lnTo>
                  <a:lnTo>
                    <a:pt x="456" y="823"/>
                  </a:lnTo>
                  <a:lnTo>
                    <a:pt x="468" y="823"/>
                  </a:lnTo>
                  <a:lnTo>
                    <a:pt x="479" y="823"/>
                  </a:lnTo>
                  <a:lnTo>
                    <a:pt x="490" y="821"/>
                  </a:lnTo>
                  <a:lnTo>
                    <a:pt x="500" y="818"/>
                  </a:lnTo>
                  <a:lnTo>
                    <a:pt x="511" y="818"/>
                  </a:lnTo>
                  <a:lnTo>
                    <a:pt x="523" y="818"/>
                  </a:lnTo>
                  <a:lnTo>
                    <a:pt x="531" y="815"/>
                  </a:lnTo>
                  <a:lnTo>
                    <a:pt x="542" y="813"/>
                  </a:lnTo>
                  <a:lnTo>
                    <a:pt x="552" y="811"/>
                  </a:lnTo>
                  <a:lnTo>
                    <a:pt x="561" y="808"/>
                  </a:lnTo>
                  <a:lnTo>
                    <a:pt x="564" y="806"/>
                  </a:lnTo>
                  <a:lnTo>
                    <a:pt x="567" y="802"/>
                  </a:lnTo>
                  <a:lnTo>
                    <a:pt x="579" y="802"/>
                  </a:lnTo>
                  <a:lnTo>
                    <a:pt x="593" y="802"/>
                  </a:lnTo>
                  <a:lnTo>
                    <a:pt x="606" y="799"/>
                  </a:lnTo>
                  <a:lnTo>
                    <a:pt x="620" y="796"/>
                  </a:lnTo>
                  <a:lnTo>
                    <a:pt x="628" y="791"/>
                  </a:lnTo>
                  <a:lnTo>
                    <a:pt x="635" y="787"/>
                  </a:lnTo>
                  <a:lnTo>
                    <a:pt x="648" y="787"/>
                  </a:lnTo>
                  <a:lnTo>
                    <a:pt x="664" y="787"/>
                  </a:lnTo>
                  <a:lnTo>
                    <a:pt x="667" y="783"/>
                  </a:lnTo>
                  <a:lnTo>
                    <a:pt x="671" y="777"/>
                  </a:lnTo>
                  <a:lnTo>
                    <a:pt x="682" y="775"/>
                  </a:lnTo>
                  <a:lnTo>
                    <a:pt x="693" y="775"/>
                  </a:lnTo>
                  <a:lnTo>
                    <a:pt x="699" y="774"/>
                  </a:lnTo>
                  <a:lnTo>
                    <a:pt x="703" y="773"/>
                  </a:lnTo>
                  <a:lnTo>
                    <a:pt x="707" y="770"/>
                  </a:lnTo>
                  <a:lnTo>
                    <a:pt x="710" y="767"/>
                  </a:lnTo>
                  <a:lnTo>
                    <a:pt x="711" y="766"/>
                  </a:lnTo>
                  <a:lnTo>
                    <a:pt x="711" y="764"/>
                  </a:lnTo>
                  <a:lnTo>
                    <a:pt x="705" y="757"/>
                  </a:lnTo>
                  <a:lnTo>
                    <a:pt x="701" y="750"/>
                  </a:lnTo>
                  <a:lnTo>
                    <a:pt x="694" y="745"/>
                  </a:lnTo>
                  <a:lnTo>
                    <a:pt x="689" y="741"/>
                  </a:lnTo>
                  <a:lnTo>
                    <a:pt x="685" y="732"/>
                  </a:lnTo>
                  <a:lnTo>
                    <a:pt x="679" y="725"/>
                  </a:lnTo>
                  <a:lnTo>
                    <a:pt x="675" y="722"/>
                  </a:lnTo>
                  <a:lnTo>
                    <a:pt x="670" y="720"/>
                  </a:lnTo>
                  <a:lnTo>
                    <a:pt x="669" y="716"/>
                  </a:lnTo>
                  <a:lnTo>
                    <a:pt x="668" y="710"/>
                  </a:lnTo>
                  <a:lnTo>
                    <a:pt x="662" y="705"/>
                  </a:lnTo>
                  <a:lnTo>
                    <a:pt x="655" y="698"/>
                  </a:lnTo>
                  <a:lnTo>
                    <a:pt x="648" y="690"/>
                  </a:lnTo>
                  <a:lnTo>
                    <a:pt x="642" y="682"/>
                  </a:lnTo>
                  <a:lnTo>
                    <a:pt x="639" y="679"/>
                  </a:lnTo>
                  <a:lnTo>
                    <a:pt x="634" y="675"/>
                  </a:lnTo>
                  <a:lnTo>
                    <a:pt x="630" y="673"/>
                  </a:lnTo>
                  <a:lnTo>
                    <a:pt x="624" y="671"/>
                  </a:lnTo>
                  <a:close/>
                  <a:moveTo>
                    <a:pt x="802" y="710"/>
                  </a:moveTo>
                  <a:lnTo>
                    <a:pt x="798" y="715"/>
                  </a:lnTo>
                  <a:lnTo>
                    <a:pt x="795" y="719"/>
                  </a:lnTo>
                  <a:lnTo>
                    <a:pt x="791" y="723"/>
                  </a:lnTo>
                  <a:lnTo>
                    <a:pt x="786" y="726"/>
                  </a:lnTo>
                  <a:lnTo>
                    <a:pt x="781" y="727"/>
                  </a:lnTo>
                  <a:lnTo>
                    <a:pt x="774" y="727"/>
                  </a:lnTo>
                  <a:lnTo>
                    <a:pt x="760" y="740"/>
                  </a:lnTo>
                  <a:lnTo>
                    <a:pt x="746" y="753"/>
                  </a:lnTo>
                  <a:lnTo>
                    <a:pt x="747" y="758"/>
                  </a:lnTo>
                  <a:lnTo>
                    <a:pt x="747" y="764"/>
                  </a:lnTo>
                  <a:lnTo>
                    <a:pt x="749" y="764"/>
                  </a:lnTo>
                  <a:lnTo>
                    <a:pt x="751" y="764"/>
                  </a:lnTo>
                  <a:lnTo>
                    <a:pt x="760" y="758"/>
                  </a:lnTo>
                  <a:lnTo>
                    <a:pt x="771" y="753"/>
                  </a:lnTo>
                  <a:lnTo>
                    <a:pt x="783" y="748"/>
                  </a:lnTo>
                  <a:lnTo>
                    <a:pt x="795" y="744"/>
                  </a:lnTo>
                  <a:lnTo>
                    <a:pt x="805" y="745"/>
                  </a:lnTo>
                  <a:lnTo>
                    <a:pt x="816" y="746"/>
                  </a:lnTo>
                  <a:lnTo>
                    <a:pt x="818" y="742"/>
                  </a:lnTo>
                  <a:lnTo>
                    <a:pt x="822" y="735"/>
                  </a:lnTo>
                  <a:lnTo>
                    <a:pt x="825" y="730"/>
                  </a:lnTo>
                  <a:lnTo>
                    <a:pt x="825" y="725"/>
                  </a:lnTo>
                  <a:lnTo>
                    <a:pt x="818" y="717"/>
                  </a:lnTo>
                  <a:lnTo>
                    <a:pt x="810" y="710"/>
                  </a:lnTo>
                  <a:lnTo>
                    <a:pt x="806" y="710"/>
                  </a:lnTo>
                  <a:lnTo>
                    <a:pt x="802" y="710"/>
                  </a:lnTo>
                  <a:close/>
                  <a:moveTo>
                    <a:pt x="921" y="763"/>
                  </a:moveTo>
                  <a:lnTo>
                    <a:pt x="919" y="765"/>
                  </a:lnTo>
                  <a:lnTo>
                    <a:pt x="916" y="766"/>
                  </a:lnTo>
                  <a:lnTo>
                    <a:pt x="915" y="768"/>
                  </a:lnTo>
                  <a:lnTo>
                    <a:pt x="915" y="772"/>
                  </a:lnTo>
                  <a:lnTo>
                    <a:pt x="916" y="773"/>
                  </a:lnTo>
                  <a:lnTo>
                    <a:pt x="918" y="775"/>
                  </a:lnTo>
                  <a:lnTo>
                    <a:pt x="921" y="775"/>
                  </a:lnTo>
                  <a:lnTo>
                    <a:pt x="924" y="775"/>
                  </a:lnTo>
                  <a:lnTo>
                    <a:pt x="927" y="773"/>
                  </a:lnTo>
                  <a:lnTo>
                    <a:pt x="928" y="770"/>
                  </a:lnTo>
                  <a:lnTo>
                    <a:pt x="930" y="767"/>
                  </a:lnTo>
                  <a:lnTo>
                    <a:pt x="928" y="764"/>
                  </a:lnTo>
                  <a:lnTo>
                    <a:pt x="924" y="763"/>
                  </a:lnTo>
                  <a:lnTo>
                    <a:pt x="921" y="763"/>
                  </a:lnTo>
                  <a:close/>
                  <a:moveTo>
                    <a:pt x="144" y="819"/>
                  </a:moveTo>
                  <a:lnTo>
                    <a:pt x="148" y="819"/>
                  </a:lnTo>
                  <a:lnTo>
                    <a:pt x="151" y="821"/>
                  </a:lnTo>
                  <a:lnTo>
                    <a:pt x="153" y="823"/>
                  </a:lnTo>
                  <a:lnTo>
                    <a:pt x="153" y="825"/>
                  </a:lnTo>
                  <a:lnTo>
                    <a:pt x="154" y="832"/>
                  </a:lnTo>
                  <a:lnTo>
                    <a:pt x="156" y="838"/>
                  </a:lnTo>
                  <a:lnTo>
                    <a:pt x="159" y="842"/>
                  </a:lnTo>
                  <a:lnTo>
                    <a:pt x="163" y="845"/>
                  </a:lnTo>
                  <a:lnTo>
                    <a:pt x="166" y="860"/>
                  </a:lnTo>
                  <a:lnTo>
                    <a:pt x="168" y="877"/>
                  </a:lnTo>
                  <a:lnTo>
                    <a:pt x="169" y="894"/>
                  </a:lnTo>
                  <a:lnTo>
                    <a:pt x="172" y="908"/>
                  </a:lnTo>
                  <a:lnTo>
                    <a:pt x="172" y="920"/>
                  </a:lnTo>
                  <a:lnTo>
                    <a:pt x="172" y="931"/>
                  </a:lnTo>
                  <a:lnTo>
                    <a:pt x="175" y="942"/>
                  </a:lnTo>
                  <a:lnTo>
                    <a:pt x="178" y="952"/>
                  </a:lnTo>
                  <a:lnTo>
                    <a:pt x="178" y="961"/>
                  </a:lnTo>
                  <a:lnTo>
                    <a:pt x="178" y="968"/>
                  </a:lnTo>
                  <a:lnTo>
                    <a:pt x="178" y="977"/>
                  </a:lnTo>
                  <a:lnTo>
                    <a:pt x="178" y="986"/>
                  </a:lnTo>
                  <a:lnTo>
                    <a:pt x="180" y="990"/>
                  </a:lnTo>
                  <a:lnTo>
                    <a:pt x="183" y="995"/>
                  </a:lnTo>
                  <a:lnTo>
                    <a:pt x="185" y="998"/>
                  </a:lnTo>
                  <a:lnTo>
                    <a:pt x="186" y="1001"/>
                  </a:lnTo>
                  <a:lnTo>
                    <a:pt x="186" y="1005"/>
                  </a:lnTo>
                  <a:lnTo>
                    <a:pt x="185" y="1009"/>
                  </a:lnTo>
                  <a:lnTo>
                    <a:pt x="181" y="1011"/>
                  </a:lnTo>
                  <a:lnTo>
                    <a:pt x="178" y="1014"/>
                  </a:lnTo>
                  <a:lnTo>
                    <a:pt x="177" y="1025"/>
                  </a:lnTo>
                  <a:lnTo>
                    <a:pt x="175" y="1037"/>
                  </a:lnTo>
                  <a:lnTo>
                    <a:pt x="172" y="1040"/>
                  </a:lnTo>
                  <a:lnTo>
                    <a:pt x="169" y="1043"/>
                  </a:lnTo>
                  <a:lnTo>
                    <a:pt x="170" y="1045"/>
                  </a:lnTo>
                  <a:lnTo>
                    <a:pt x="170" y="1047"/>
                  </a:lnTo>
                  <a:lnTo>
                    <a:pt x="175" y="1059"/>
                  </a:lnTo>
                  <a:lnTo>
                    <a:pt x="178" y="1071"/>
                  </a:lnTo>
                  <a:lnTo>
                    <a:pt x="178" y="1086"/>
                  </a:lnTo>
                  <a:lnTo>
                    <a:pt x="178" y="1100"/>
                  </a:lnTo>
                  <a:lnTo>
                    <a:pt x="181" y="1103"/>
                  </a:lnTo>
                  <a:lnTo>
                    <a:pt x="185" y="1106"/>
                  </a:lnTo>
                  <a:lnTo>
                    <a:pt x="185" y="1114"/>
                  </a:lnTo>
                  <a:lnTo>
                    <a:pt x="185" y="1123"/>
                  </a:lnTo>
                  <a:lnTo>
                    <a:pt x="185" y="1131"/>
                  </a:lnTo>
                  <a:lnTo>
                    <a:pt x="185" y="1140"/>
                  </a:lnTo>
                  <a:lnTo>
                    <a:pt x="186" y="1145"/>
                  </a:lnTo>
                  <a:lnTo>
                    <a:pt x="188" y="1149"/>
                  </a:lnTo>
                  <a:lnTo>
                    <a:pt x="188" y="1154"/>
                  </a:lnTo>
                  <a:lnTo>
                    <a:pt x="187" y="1158"/>
                  </a:lnTo>
                  <a:lnTo>
                    <a:pt x="186" y="1161"/>
                  </a:lnTo>
                  <a:lnTo>
                    <a:pt x="185" y="1164"/>
                  </a:lnTo>
                  <a:lnTo>
                    <a:pt x="186" y="1175"/>
                  </a:lnTo>
                  <a:lnTo>
                    <a:pt x="188" y="1186"/>
                  </a:lnTo>
                  <a:lnTo>
                    <a:pt x="188" y="1197"/>
                  </a:lnTo>
                  <a:lnTo>
                    <a:pt x="188" y="1208"/>
                  </a:lnTo>
                  <a:lnTo>
                    <a:pt x="190" y="1211"/>
                  </a:lnTo>
                  <a:lnTo>
                    <a:pt x="193" y="1215"/>
                  </a:lnTo>
                  <a:lnTo>
                    <a:pt x="193" y="1219"/>
                  </a:lnTo>
                  <a:lnTo>
                    <a:pt x="191" y="1222"/>
                  </a:lnTo>
                  <a:lnTo>
                    <a:pt x="189" y="1226"/>
                  </a:lnTo>
                  <a:lnTo>
                    <a:pt x="188" y="1229"/>
                  </a:lnTo>
                  <a:lnTo>
                    <a:pt x="188" y="1239"/>
                  </a:lnTo>
                  <a:lnTo>
                    <a:pt x="189" y="1249"/>
                  </a:lnTo>
                  <a:lnTo>
                    <a:pt x="186" y="1258"/>
                  </a:lnTo>
                  <a:lnTo>
                    <a:pt x="180" y="1270"/>
                  </a:lnTo>
                  <a:lnTo>
                    <a:pt x="178" y="1276"/>
                  </a:lnTo>
                  <a:lnTo>
                    <a:pt x="176" y="1281"/>
                  </a:lnTo>
                  <a:lnTo>
                    <a:pt x="176" y="1287"/>
                  </a:lnTo>
                  <a:lnTo>
                    <a:pt x="176" y="1292"/>
                  </a:lnTo>
                  <a:lnTo>
                    <a:pt x="182" y="1299"/>
                  </a:lnTo>
                  <a:lnTo>
                    <a:pt x="190" y="1304"/>
                  </a:lnTo>
                  <a:lnTo>
                    <a:pt x="191" y="1312"/>
                  </a:lnTo>
                  <a:lnTo>
                    <a:pt x="191" y="1322"/>
                  </a:lnTo>
                  <a:lnTo>
                    <a:pt x="190" y="1329"/>
                  </a:lnTo>
                  <a:lnTo>
                    <a:pt x="188" y="1336"/>
                  </a:lnTo>
                  <a:lnTo>
                    <a:pt x="180" y="1335"/>
                  </a:lnTo>
                  <a:lnTo>
                    <a:pt x="170" y="1334"/>
                  </a:lnTo>
                  <a:lnTo>
                    <a:pt x="160" y="1334"/>
                  </a:lnTo>
                  <a:lnTo>
                    <a:pt x="153" y="1336"/>
                  </a:lnTo>
                  <a:lnTo>
                    <a:pt x="153" y="1338"/>
                  </a:lnTo>
                  <a:lnTo>
                    <a:pt x="152" y="1342"/>
                  </a:lnTo>
                  <a:lnTo>
                    <a:pt x="150" y="1344"/>
                  </a:lnTo>
                  <a:lnTo>
                    <a:pt x="148" y="1346"/>
                  </a:lnTo>
                  <a:lnTo>
                    <a:pt x="146" y="1346"/>
                  </a:lnTo>
                  <a:lnTo>
                    <a:pt x="145" y="1346"/>
                  </a:lnTo>
                  <a:lnTo>
                    <a:pt x="139" y="1337"/>
                  </a:lnTo>
                  <a:lnTo>
                    <a:pt x="132" y="1328"/>
                  </a:lnTo>
                  <a:lnTo>
                    <a:pt x="131" y="1324"/>
                  </a:lnTo>
                  <a:lnTo>
                    <a:pt x="132" y="1319"/>
                  </a:lnTo>
                  <a:lnTo>
                    <a:pt x="133" y="1314"/>
                  </a:lnTo>
                  <a:lnTo>
                    <a:pt x="134" y="1310"/>
                  </a:lnTo>
                  <a:lnTo>
                    <a:pt x="139" y="1309"/>
                  </a:lnTo>
                  <a:lnTo>
                    <a:pt x="144" y="1306"/>
                  </a:lnTo>
                  <a:lnTo>
                    <a:pt x="143" y="1297"/>
                  </a:lnTo>
                  <a:lnTo>
                    <a:pt x="143" y="1287"/>
                  </a:lnTo>
                  <a:lnTo>
                    <a:pt x="142" y="1286"/>
                  </a:lnTo>
                  <a:lnTo>
                    <a:pt x="141" y="1286"/>
                  </a:lnTo>
                  <a:lnTo>
                    <a:pt x="136" y="1286"/>
                  </a:lnTo>
                  <a:lnTo>
                    <a:pt x="131" y="1286"/>
                  </a:lnTo>
                  <a:lnTo>
                    <a:pt x="128" y="1288"/>
                  </a:lnTo>
                  <a:lnTo>
                    <a:pt x="125" y="1291"/>
                  </a:lnTo>
                  <a:lnTo>
                    <a:pt x="123" y="1296"/>
                  </a:lnTo>
                  <a:lnTo>
                    <a:pt x="121" y="1300"/>
                  </a:lnTo>
                  <a:lnTo>
                    <a:pt x="108" y="1301"/>
                  </a:lnTo>
                  <a:lnTo>
                    <a:pt x="97" y="1303"/>
                  </a:lnTo>
                  <a:lnTo>
                    <a:pt x="92" y="1304"/>
                  </a:lnTo>
                  <a:lnTo>
                    <a:pt x="86" y="1305"/>
                  </a:lnTo>
                  <a:lnTo>
                    <a:pt x="82" y="1308"/>
                  </a:lnTo>
                  <a:lnTo>
                    <a:pt x="77" y="1311"/>
                  </a:lnTo>
                  <a:lnTo>
                    <a:pt x="73" y="1310"/>
                  </a:lnTo>
                  <a:lnTo>
                    <a:pt x="70" y="1309"/>
                  </a:lnTo>
                  <a:lnTo>
                    <a:pt x="65" y="1309"/>
                  </a:lnTo>
                  <a:lnTo>
                    <a:pt x="62" y="1310"/>
                  </a:lnTo>
                  <a:lnTo>
                    <a:pt x="61" y="1320"/>
                  </a:lnTo>
                  <a:lnTo>
                    <a:pt x="60" y="1323"/>
                  </a:lnTo>
                  <a:lnTo>
                    <a:pt x="57" y="1323"/>
                  </a:lnTo>
                  <a:lnTo>
                    <a:pt x="49" y="1325"/>
                  </a:lnTo>
                  <a:lnTo>
                    <a:pt x="43" y="1327"/>
                  </a:lnTo>
                  <a:lnTo>
                    <a:pt x="39" y="1331"/>
                  </a:lnTo>
                  <a:lnTo>
                    <a:pt x="34" y="1329"/>
                  </a:lnTo>
                  <a:lnTo>
                    <a:pt x="29" y="1326"/>
                  </a:lnTo>
                  <a:lnTo>
                    <a:pt x="26" y="1322"/>
                  </a:lnTo>
                  <a:lnTo>
                    <a:pt x="23" y="1317"/>
                  </a:lnTo>
                  <a:lnTo>
                    <a:pt x="19" y="1306"/>
                  </a:lnTo>
                  <a:lnTo>
                    <a:pt x="15" y="1297"/>
                  </a:lnTo>
                  <a:lnTo>
                    <a:pt x="12" y="1293"/>
                  </a:lnTo>
                  <a:lnTo>
                    <a:pt x="8" y="1291"/>
                  </a:lnTo>
                  <a:lnTo>
                    <a:pt x="7" y="1287"/>
                  </a:lnTo>
                  <a:lnTo>
                    <a:pt x="7" y="1282"/>
                  </a:lnTo>
                  <a:lnTo>
                    <a:pt x="7" y="1278"/>
                  </a:lnTo>
                  <a:lnTo>
                    <a:pt x="8" y="1274"/>
                  </a:lnTo>
                  <a:lnTo>
                    <a:pt x="11" y="1265"/>
                  </a:lnTo>
                  <a:lnTo>
                    <a:pt x="13" y="1258"/>
                  </a:lnTo>
                  <a:lnTo>
                    <a:pt x="17" y="1256"/>
                  </a:lnTo>
                  <a:lnTo>
                    <a:pt x="20" y="1253"/>
                  </a:lnTo>
                  <a:lnTo>
                    <a:pt x="19" y="1245"/>
                  </a:lnTo>
                  <a:lnTo>
                    <a:pt x="16" y="1233"/>
                  </a:lnTo>
                  <a:lnTo>
                    <a:pt x="13" y="1221"/>
                  </a:lnTo>
                  <a:lnTo>
                    <a:pt x="9" y="1215"/>
                  </a:lnTo>
                  <a:lnTo>
                    <a:pt x="5" y="1211"/>
                  </a:lnTo>
                  <a:lnTo>
                    <a:pt x="0" y="1209"/>
                  </a:lnTo>
                  <a:lnTo>
                    <a:pt x="0" y="1208"/>
                  </a:lnTo>
                  <a:lnTo>
                    <a:pt x="0" y="1207"/>
                  </a:lnTo>
                  <a:lnTo>
                    <a:pt x="3" y="1203"/>
                  </a:lnTo>
                  <a:lnTo>
                    <a:pt x="6" y="1197"/>
                  </a:lnTo>
                  <a:lnTo>
                    <a:pt x="9" y="1192"/>
                  </a:lnTo>
                  <a:lnTo>
                    <a:pt x="13" y="1185"/>
                  </a:lnTo>
                  <a:lnTo>
                    <a:pt x="15" y="1177"/>
                  </a:lnTo>
                  <a:lnTo>
                    <a:pt x="16" y="1170"/>
                  </a:lnTo>
                  <a:lnTo>
                    <a:pt x="17" y="1162"/>
                  </a:lnTo>
                  <a:lnTo>
                    <a:pt x="16" y="1156"/>
                  </a:lnTo>
                  <a:lnTo>
                    <a:pt x="15" y="1146"/>
                  </a:lnTo>
                  <a:lnTo>
                    <a:pt x="14" y="1135"/>
                  </a:lnTo>
                  <a:lnTo>
                    <a:pt x="14" y="1123"/>
                  </a:lnTo>
                  <a:lnTo>
                    <a:pt x="15" y="1112"/>
                  </a:lnTo>
                  <a:lnTo>
                    <a:pt x="17" y="1099"/>
                  </a:lnTo>
                  <a:lnTo>
                    <a:pt x="20" y="1080"/>
                  </a:lnTo>
                  <a:lnTo>
                    <a:pt x="22" y="1070"/>
                  </a:lnTo>
                  <a:lnTo>
                    <a:pt x="22" y="1061"/>
                  </a:lnTo>
                  <a:lnTo>
                    <a:pt x="22" y="1054"/>
                  </a:lnTo>
                  <a:lnTo>
                    <a:pt x="20" y="1047"/>
                  </a:lnTo>
                  <a:lnTo>
                    <a:pt x="18" y="1042"/>
                  </a:lnTo>
                  <a:lnTo>
                    <a:pt x="16" y="1035"/>
                  </a:lnTo>
                  <a:lnTo>
                    <a:pt x="15" y="1031"/>
                  </a:lnTo>
                  <a:lnTo>
                    <a:pt x="14" y="1026"/>
                  </a:lnTo>
                  <a:lnTo>
                    <a:pt x="14" y="1022"/>
                  </a:lnTo>
                  <a:lnTo>
                    <a:pt x="15" y="1017"/>
                  </a:lnTo>
                  <a:lnTo>
                    <a:pt x="17" y="1007"/>
                  </a:lnTo>
                  <a:lnTo>
                    <a:pt x="22" y="997"/>
                  </a:lnTo>
                  <a:lnTo>
                    <a:pt x="26" y="994"/>
                  </a:lnTo>
                  <a:lnTo>
                    <a:pt x="30" y="990"/>
                  </a:lnTo>
                  <a:lnTo>
                    <a:pt x="30" y="979"/>
                  </a:lnTo>
                  <a:lnTo>
                    <a:pt x="30" y="967"/>
                  </a:lnTo>
                  <a:lnTo>
                    <a:pt x="31" y="962"/>
                  </a:lnTo>
                  <a:lnTo>
                    <a:pt x="34" y="954"/>
                  </a:lnTo>
                  <a:lnTo>
                    <a:pt x="38" y="952"/>
                  </a:lnTo>
                  <a:lnTo>
                    <a:pt x="40" y="950"/>
                  </a:lnTo>
                  <a:lnTo>
                    <a:pt x="42" y="947"/>
                  </a:lnTo>
                  <a:lnTo>
                    <a:pt x="44" y="944"/>
                  </a:lnTo>
                  <a:lnTo>
                    <a:pt x="44" y="939"/>
                  </a:lnTo>
                  <a:lnTo>
                    <a:pt x="44" y="933"/>
                  </a:lnTo>
                  <a:lnTo>
                    <a:pt x="43" y="928"/>
                  </a:lnTo>
                  <a:lnTo>
                    <a:pt x="42" y="923"/>
                  </a:lnTo>
                  <a:lnTo>
                    <a:pt x="43" y="917"/>
                  </a:lnTo>
                  <a:lnTo>
                    <a:pt x="47" y="911"/>
                  </a:lnTo>
                  <a:lnTo>
                    <a:pt x="54" y="905"/>
                  </a:lnTo>
                  <a:lnTo>
                    <a:pt x="62" y="898"/>
                  </a:lnTo>
                  <a:lnTo>
                    <a:pt x="64" y="894"/>
                  </a:lnTo>
                  <a:lnTo>
                    <a:pt x="66" y="890"/>
                  </a:lnTo>
                  <a:lnTo>
                    <a:pt x="71" y="888"/>
                  </a:lnTo>
                  <a:lnTo>
                    <a:pt x="74" y="885"/>
                  </a:lnTo>
                  <a:lnTo>
                    <a:pt x="77" y="879"/>
                  </a:lnTo>
                  <a:lnTo>
                    <a:pt x="79" y="872"/>
                  </a:lnTo>
                  <a:lnTo>
                    <a:pt x="84" y="866"/>
                  </a:lnTo>
                  <a:lnTo>
                    <a:pt x="92" y="854"/>
                  </a:lnTo>
                  <a:lnTo>
                    <a:pt x="99" y="843"/>
                  </a:lnTo>
                  <a:lnTo>
                    <a:pt x="104" y="837"/>
                  </a:lnTo>
                  <a:lnTo>
                    <a:pt x="112" y="836"/>
                  </a:lnTo>
                  <a:lnTo>
                    <a:pt x="123" y="836"/>
                  </a:lnTo>
                  <a:lnTo>
                    <a:pt x="130" y="830"/>
                  </a:lnTo>
                  <a:lnTo>
                    <a:pt x="134" y="822"/>
                  </a:lnTo>
                  <a:lnTo>
                    <a:pt x="140" y="820"/>
                  </a:lnTo>
                  <a:lnTo>
                    <a:pt x="144" y="819"/>
                  </a:lnTo>
                  <a:close/>
                  <a:moveTo>
                    <a:pt x="1307" y="859"/>
                  </a:moveTo>
                  <a:lnTo>
                    <a:pt x="1306" y="863"/>
                  </a:lnTo>
                  <a:lnTo>
                    <a:pt x="1306" y="868"/>
                  </a:lnTo>
                  <a:lnTo>
                    <a:pt x="1307" y="869"/>
                  </a:lnTo>
                  <a:lnTo>
                    <a:pt x="1308" y="869"/>
                  </a:lnTo>
                  <a:lnTo>
                    <a:pt x="1310" y="869"/>
                  </a:lnTo>
                  <a:lnTo>
                    <a:pt x="1314" y="868"/>
                  </a:lnTo>
                  <a:lnTo>
                    <a:pt x="1314" y="865"/>
                  </a:lnTo>
                  <a:lnTo>
                    <a:pt x="1313" y="862"/>
                  </a:lnTo>
                  <a:lnTo>
                    <a:pt x="1313" y="861"/>
                  </a:lnTo>
                  <a:lnTo>
                    <a:pt x="1311" y="859"/>
                  </a:lnTo>
                  <a:lnTo>
                    <a:pt x="1309" y="859"/>
                  </a:lnTo>
                  <a:lnTo>
                    <a:pt x="1307" y="859"/>
                  </a:lnTo>
                  <a:close/>
                  <a:moveTo>
                    <a:pt x="1298" y="898"/>
                  </a:moveTo>
                  <a:lnTo>
                    <a:pt x="1300" y="898"/>
                  </a:lnTo>
                  <a:lnTo>
                    <a:pt x="1303" y="898"/>
                  </a:lnTo>
                  <a:lnTo>
                    <a:pt x="1303" y="900"/>
                  </a:lnTo>
                  <a:lnTo>
                    <a:pt x="1302" y="900"/>
                  </a:lnTo>
                  <a:lnTo>
                    <a:pt x="1302" y="901"/>
                  </a:lnTo>
                  <a:lnTo>
                    <a:pt x="1299" y="900"/>
                  </a:lnTo>
                  <a:lnTo>
                    <a:pt x="1298" y="898"/>
                  </a:lnTo>
                  <a:close/>
                  <a:moveTo>
                    <a:pt x="1269" y="921"/>
                  </a:moveTo>
                  <a:lnTo>
                    <a:pt x="1270" y="921"/>
                  </a:lnTo>
                  <a:lnTo>
                    <a:pt x="1271" y="921"/>
                  </a:lnTo>
                  <a:lnTo>
                    <a:pt x="1270" y="921"/>
                  </a:lnTo>
                  <a:lnTo>
                    <a:pt x="1269" y="921"/>
                  </a:lnTo>
                  <a:close/>
                  <a:moveTo>
                    <a:pt x="874" y="944"/>
                  </a:moveTo>
                  <a:lnTo>
                    <a:pt x="876" y="944"/>
                  </a:lnTo>
                  <a:lnTo>
                    <a:pt x="877" y="944"/>
                  </a:lnTo>
                  <a:lnTo>
                    <a:pt x="877" y="948"/>
                  </a:lnTo>
                  <a:lnTo>
                    <a:pt x="877" y="949"/>
                  </a:lnTo>
                  <a:lnTo>
                    <a:pt x="876" y="949"/>
                  </a:lnTo>
                  <a:lnTo>
                    <a:pt x="873" y="950"/>
                  </a:lnTo>
                  <a:lnTo>
                    <a:pt x="873" y="949"/>
                  </a:lnTo>
                  <a:lnTo>
                    <a:pt x="873" y="948"/>
                  </a:lnTo>
                  <a:lnTo>
                    <a:pt x="873" y="946"/>
                  </a:lnTo>
                  <a:lnTo>
                    <a:pt x="874" y="944"/>
                  </a:lnTo>
                  <a:close/>
                  <a:moveTo>
                    <a:pt x="770" y="959"/>
                  </a:moveTo>
                  <a:lnTo>
                    <a:pt x="780" y="959"/>
                  </a:lnTo>
                  <a:lnTo>
                    <a:pt x="790" y="960"/>
                  </a:lnTo>
                  <a:lnTo>
                    <a:pt x="796" y="966"/>
                  </a:lnTo>
                  <a:lnTo>
                    <a:pt x="803" y="973"/>
                  </a:lnTo>
                  <a:lnTo>
                    <a:pt x="811" y="972"/>
                  </a:lnTo>
                  <a:lnTo>
                    <a:pt x="821" y="972"/>
                  </a:lnTo>
                  <a:lnTo>
                    <a:pt x="825" y="975"/>
                  </a:lnTo>
                  <a:lnTo>
                    <a:pt x="826" y="978"/>
                  </a:lnTo>
                  <a:lnTo>
                    <a:pt x="826" y="984"/>
                  </a:lnTo>
                  <a:lnTo>
                    <a:pt x="827" y="988"/>
                  </a:lnTo>
                  <a:lnTo>
                    <a:pt x="841" y="995"/>
                  </a:lnTo>
                  <a:lnTo>
                    <a:pt x="856" y="999"/>
                  </a:lnTo>
                  <a:lnTo>
                    <a:pt x="863" y="1006"/>
                  </a:lnTo>
                  <a:lnTo>
                    <a:pt x="871" y="1011"/>
                  </a:lnTo>
                  <a:lnTo>
                    <a:pt x="877" y="1013"/>
                  </a:lnTo>
                  <a:lnTo>
                    <a:pt x="884" y="1014"/>
                  </a:lnTo>
                  <a:lnTo>
                    <a:pt x="888" y="1018"/>
                  </a:lnTo>
                  <a:lnTo>
                    <a:pt x="891" y="1020"/>
                  </a:lnTo>
                  <a:lnTo>
                    <a:pt x="895" y="1022"/>
                  </a:lnTo>
                  <a:lnTo>
                    <a:pt x="901" y="1024"/>
                  </a:lnTo>
                  <a:lnTo>
                    <a:pt x="913" y="1036"/>
                  </a:lnTo>
                  <a:lnTo>
                    <a:pt x="926" y="1047"/>
                  </a:lnTo>
                  <a:lnTo>
                    <a:pt x="926" y="1051"/>
                  </a:lnTo>
                  <a:lnTo>
                    <a:pt x="926" y="1053"/>
                  </a:lnTo>
                  <a:lnTo>
                    <a:pt x="913" y="1056"/>
                  </a:lnTo>
                  <a:lnTo>
                    <a:pt x="900" y="1060"/>
                  </a:lnTo>
                  <a:lnTo>
                    <a:pt x="900" y="1061"/>
                  </a:lnTo>
                  <a:lnTo>
                    <a:pt x="900" y="1063"/>
                  </a:lnTo>
                  <a:lnTo>
                    <a:pt x="903" y="1065"/>
                  </a:lnTo>
                  <a:lnTo>
                    <a:pt x="906" y="1066"/>
                  </a:lnTo>
                  <a:lnTo>
                    <a:pt x="910" y="1064"/>
                  </a:lnTo>
                  <a:lnTo>
                    <a:pt x="913" y="1060"/>
                  </a:lnTo>
                  <a:lnTo>
                    <a:pt x="919" y="1061"/>
                  </a:lnTo>
                  <a:lnTo>
                    <a:pt x="924" y="1063"/>
                  </a:lnTo>
                  <a:lnTo>
                    <a:pt x="930" y="1059"/>
                  </a:lnTo>
                  <a:lnTo>
                    <a:pt x="934" y="1055"/>
                  </a:lnTo>
                  <a:lnTo>
                    <a:pt x="937" y="1058"/>
                  </a:lnTo>
                  <a:lnTo>
                    <a:pt x="938" y="1060"/>
                  </a:lnTo>
                  <a:lnTo>
                    <a:pt x="939" y="1064"/>
                  </a:lnTo>
                  <a:lnTo>
                    <a:pt x="939" y="1066"/>
                  </a:lnTo>
                  <a:lnTo>
                    <a:pt x="937" y="1072"/>
                  </a:lnTo>
                  <a:lnTo>
                    <a:pt x="934" y="1078"/>
                  </a:lnTo>
                  <a:lnTo>
                    <a:pt x="930" y="1083"/>
                  </a:lnTo>
                  <a:lnTo>
                    <a:pt x="924" y="1089"/>
                  </a:lnTo>
                  <a:lnTo>
                    <a:pt x="919" y="1092"/>
                  </a:lnTo>
                  <a:lnTo>
                    <a:pt x="914" y="1094"/>
                  </a:lnTo>
                  <a:lnTo>
                    <a:pt x="910" y="1092"/>
                  </a:lnTo>
                  <a:lnTo>
                    <a:pt x="907" y="1090"/>
                  </a:lnTo>
                  <a:lnTo>
                    <a:pt x="906" y="1089"/>
                  </a:lnTo>
                  <a:lnTo>
                    <a:pt x="903" y="1089"/>
                  </a:lnTo>
                  <a:lnTo>
                    <a:pt x="901" y="1089"/>
                  </a:lnTo>
                  <a:lnTo>
                    <a:pt x="899" y="1089"/>
                  </a:lnTo>
                  <a:lnTo>
                    <a:pt x="895" y="1094"/>
                  </a:lnTo>
                  <a:lnTo>
                    <a:pt x="891" y="1101"/>
                  </a:lnTo>
                  <a:lnTo>
                    <a:pt x="884" y="1104"/>
                  </a:lnTo>
                  <a:lnTo>
                    <a:pt x="878" y="1110"/>
                  </a:lnTo>
                  <a:lnTo>
                    <a:pt x="878" y="1112"/>
                  </a:lnTo>
                  <a:lnTo>
                    <a:pt x="879" y="1114"/>
                  </a:lnTo>
                  <a:lnTo>
                    <a:pt x="890" y="1113"/>
                  </a:lnTo>
                  <a:lnTo>
                    <a:pt x="901" y="1110"/>
                  </a:lnTo>
                  <a:lnTo>
                    <a:pt x="901" y="1111"/>
                  </a:lnTo>
                  <a:lnTo>
                    <a:pt x="902" y="1112"/>
                  </a:lnTo>
                  <a:lnTo>
                    <a:pt x="903" y="1117"/>
                  </a:lnTo>
                  <a:lnTo>
                    <a:pt x="904" y="1123"/>
                  </a:lnTo>
                  <a:lnTo>
                    <a:pt x="902" y="1127"/>
                  </a:lnTo>
                  <a:lnTo>
                    <a:pt x="900" y="1131"/>
                  </a:lnTo>
                  <a:lnTo>
                    <a:pt x="885" y="1126"/>
                  </a:lnTo>
                  <a:lnTo>
                    <a:pt x="872" y="1123"/>
                  </a:lnTo>
                  <a:lnTo>
                    <a:pt x="867" y="1126"/>
                  </a:lnTo>
                  <a:lnTo>
                    <a:pt x="864" y="1129"/>
                  </a:lnTo>
                  <a:lnTo>
                    <a:pt x="864" y="1130"/>
                  </a:lnTo>
                  <a:lnTo>
                    <a:pt x="864" y="1131"/>
                  </a:lnTo>
                  <a:lnTo>
                    <a:pt x="867" y="1134"/>
                  </a:lnTo>
                  <a:lnTo>
                    <a:pt x="871" y="1135"/>
                  </a:lnTo>
                  <a:lnTo>
                    <a:pt x="871" y="1137"/>
                  </a:lnTo>
                  <a:lnTo>
                    <a:pt x="871" y="1138"/>
                  </a:lnTo>
                  <a:lnTo>
                    <a:pt x="865" y="1145"/>
                  </a:lnTo>
                  <a:lnTo>
                    <a:pt x="862" y="1151"/>
                  </a:lnTo>
                  <a:lnTo>
                    <a:pt x="861" y="1157"/>
                  </a:lnTo>
                  <a:lnTo>
                    <a:pt x="860" y="1162"/>
                  </a:lnTo>
                  <a:lnTo>
                    <a:pt x="858" y="1176"/>
                  </a:lnTo>
                  <a:lnTo>
                    <a:pt x="856" y="1194"/>
                  </a:lnTo>
                  <a:lnTo>
                    <a:pt x="848" y="1195"/>
                  </a:lnTo>
                  <a:lnTo>
                    <a:pt x="841" y="1195"/>
                  </a:lnTo>
                  <a:lnTo>
                    <a:pt x="838" y="1195"/>
                  </a:lnTo>
                  <a:lnTo>
                    <a:pt x="834" y="1195"/>
                  </a:lnTo>
                  <a:lnTo>
                    <a:pt x="831" y="1197"/>
                  </a:lnTo>
                  <a:lnTo>
                    <a:pt x="828" y="1199"/>
                  </a:lnTo>
                  <a:lnTo>
                    <a:pt x="828" y="1200"/>
                  </a:lnTo>
                  <a:lnTo>
                    <a:pt x="828" y="1201"/>
                  </a:lnTo>
                  <a:lnTo>
                    <a:pt x="831" y="1205"/>
                  </a:lnTo>
                  <a:lnTo>
                    <a:pt x="834" y="1207"/>
                  </a:lnTo>
                  <a:lnTo>
                    <a:pt x="834" y="1208"/>
                  </a:lnTo>
                  <a:lnTo>
                    <a:pt x="834" y="1209"/>
                  </a:lnTo>
                  <a:lnTo>
                    <a:pt x="833" y="1210"/>
                  </a:lnTo>
                  <a:lnTo>
                    <a:pt x="832" y="1210"/>
                  </a:lnTo>
                  <a:lnTo>
                    <a:pt x="821" y="1214"/>
                  </a:lnTo>
                  <a:lnTo>
                    <a:pt x="808" y="1215"/>
                  </a:lnTo>
                  <a:lnTo>
                    <a:pt x="799" y="1226"/>
                  </a:lnTo>
                  <a:lnTo>
                    <a:pt x="790" y="1235"/>
                  </a:lnTo>
                  <a:lnTo>
                    <a:pt x="781" y="1245"/>
                  </a:lnTo>
                  <a:lnTo>
                    <a:pt x="772" y="1256"/>
                  </a:lnTo>
                  <a:lnTo>
                    <a:pt x="763" y="1257"/>
                  </a:lnTo>
                  <a:lnTo>
                    <a:pt x="755" y="1257"/>
                  </a:lnTo>
                  <a:lnTo>
                    <a:pt x="749" y="1261"/>
                  </a:lnTo>
                  <a:lnTo>
                    <a:pt x="743" y="1268"/>
                  </a:lnTo>
                  <a:lnTo>
                    <a:pt x="739" y="1273"/>
                  </a:lnTo>
                  <a:lnTo>
                    <a:pt x="736" y="1276"/>
                  </a:lnTo>
                  <a:lnTo>
                    <a:pt x="735" y="1280"/>
                  </a:lnTo>
                  <a:lnTo>
                    <a:pt x="735" y="1284"/>
                  </a:lnTo>
                  <a:lnTo>
                    <a:pt x="741" y="1289"/>
                  </a:lnTo>
                  <a:lnTo>
                    <a:pt x="749" y="1294"/>
                  </a:lnTo>
                  <a:lnTo>
                    <a:pt x="751" y="1300"/>
                  </a:lnTo>
                  <a:lnTo>
                    <a:pt x="753" y="1304"/>
                  </a:lnTo>
                  <a:lnTo>
                    <a:pt x="759" y="1308"/>
                  </a:lnTo>
                  <a:lnTo>
                    <a:pt x="763" y="1309"/>
                  </a:lnTo>
                  <a:lnTo>
                    <a:pt x="768" y="1309"/>
                  </a:lnTo>
                  <a:lnTo>
                    <a:pt x="772" y="1309"/>
                  </a:lnTo>
                  <a:lnTo>
                    <a:pt x="780" y="1306"/>
                  </a:lnTo>
                  <a:lnTo>
                    <a:pt x="788" y="1305"/>
                  </a:lnTo>
                  <a:lnTo>
                    <a:pt x="794" y="1306"/>
                  </a:lnTo>
                  <a:lnTo>
                    <a:pt x="800" y="1308"/>
                  </a:lnTo>
                  <a:lnTo>
                    <a:pt x="804" y="1306"/>
                  </a:lnTo>
                  <a:lnTo>
                    <a:pt x="806" y="1304"/>
                  </a:lnTo>
                  <a:lnTo>
                    <a:pt x="810" y="1303"/>
                  </a:lnTo>
                  <a:lnTo>
                    <a:pt x="816" y="1303"/>
                  </a:lnTo>
                  <a:lnTo>
                    <a:pt x="819" y="1306"/>
                  </a:lnTo>
                  <a:lnTo>
                    <a:pt x="823" y="1310"/>
                  </a:lnTo>
                  <a:lnTo>
                    <a:pt x="832" y="1309"/>
                  </a:lnTo>
                  <a:lnTo>
                    <a:pt x="840" y="1306"/>
                  </a:lnTo>
                  <a:lnTo>
                    <a:pt x="848" y="1303"/>
                  </a:lnTo>
                  <a:lnTo>
                    <a:pt x="854" y="1300"/>
                  </a:lnTo>
                  <a:lnTo>
                    <a:pt x="858" y="1292"/>
                  </a:lnTo>
                  <a:lnTo>
                    <a:pt x="865" y="1287"/>
                  </a:lnTo>
                  <a:lnTo>
                    <a:pt x="873" y="1287"/>
                  </a:lnTo>
                  <a:lnTo>
                    <a:pt x="884" y="1288"/>
                  </a:lnTo>
                  <a:lnTo>
                    <a:pt x="896" y="1290"/>
                  </a:lnTo>
                  <a:lnTo>
                    <a:pt x="904" y="1291"/>
                  </a:lnTo>
                  <a:lnTo>
                    <a:pt x="907" y="1296"/>
                  </a:lnTo>
                  <a:lnTo>
                    <a:pt x="910" y="1300"/>
                  </a:lnTo>
                  <a:lnTo>
                    <a:pt x="914" y="1302"/>
                  </a:lnTo>
                  <a:lnTo>
                    <a:pt x="921" y="1302"/>
                  </a:lnTo>
                  <a:lnTo>
                    <a:pt x="925" y="1299"/>
                  </a:lnTo>
                  <a:lnTo>
                    <a:pt x="930" y="1296"/>
                  </a:lnTo>
                  <a:lnTo>
                    <a:pt x="932" y="1300"/>
                  </a:lnTo>
                  <a:lnTo>
                    <a:pt x="935" y="1303"/>
                  </a:lnTo>
                  <a:lnTo>
                    <a:pt x="941" y="1304"/>
                  </a:lnTo>
                  <a:lnTo>
                    <a:pt x="946" y="1305"/>
                  </a:lnTo>
                  <a:lnTo>
                    <a:pt x="950" y="1302"/>
                  </a:lnTo>
                  <a:lnTo>
                    <a:pt x="955" y="1300"/>
                  </a:lnTo>
                  <a:lnTo>
                    <a:pt x="957" y="1297"/>
                  </a:lnTo>
                  <a:lnTo>
                    <a:pt x="958" y="1289"/>
                  </a:lnTo>
                  <a:lnTo>
                    <a:pt x="959" y="1289"/>
                  </a:lnTo>
                  <a:lnTo>
                    <a:pt x="967" y="1297"/>
                  </a:lnTo>
                  <a:lnTo>
                    <a:pt x="973" y="1305"/>
                  </a:lnTo>
                  <a:lnTo>
                    <a:pt x="974" y="1305"/>
                  </a:lnTo>
                  <a:lnTo>
                    <a:pt x="976" y="1305"/>
                  </a:lnTo>
                  <a:lnTo>
                    <a:pt x="980" y="1301"/>
                  </a:lnTo>
                  <a:lnTo>
                    <a:pt x="983" y="1296"/>
                  </a:lnTo>
                  <a:lnTo>
                    <a:pt x="990" y="1298"/>
                  </a:lnTo>
                  <a:lnTo>
                    <a:pt x="995" y="1299"/>
                  </a:lnTo>
                  <a:lnTo>
                    <a:pt x="999" y="1299"/>
                  </a:lnTo>
                  <a:lnTo>
                    <a:pt x="1002" y="1298"/>
                  </a:lnTo>
                  <a:lnTo>
                    <a:pt x="1004" y="1296"/>
                  </a:lnTo>
                  <a:lnTo>
                    <a:pt x="1006" y="1293"/>
                  </a:lnTo>
                  <a:lnTo>
                    <a:pt x="1011" y="1293"/>
                  </a:lnTo>
                  <a:lnTo>
                    <a:pt x="1015" y="1294"/>
                  </a:lnTo>
                  <a:lnTo>
                    <a:pt x="1021" y="1304"/>
                  </a:lnTo>
                  <a:lnTo>
                    <a:pt x="1029" y="1314"/>
                  </a:lnTo>
                  <a:lnTo>
                    <a:pt x="1032" y="1314"/>
                  </a:lnTo>
                  <a:lnTo>
                    <a:pt x="1036" y="1313"/>
                  </a:lnTo>
                  <a:lnTo>
                    <a:pt x="1039" y="1311"/>
                  </a:lnTo>
                  <a:lnTo>
                    <a:pt x="1041" y="1308"/>
                  </a:lnTo>
                  <a:lnTo>
                    <a:pt x="1044" y="1300"/>
                  </a:lnTo>
                  <a:lnTo>
                    <a:pt x="1050" y="1294"/>
                  </a:lnTo>
                  <a:lnTo>
                    <a:pt x="1052" y="1293"/>
                  </a:lnTo>
                  <a:lnTo>
                    <a:pt x="1054" y="1293"/>
                  </a:lnTo>
                  <a:lnTo>
                    <a:pt x="1055" y="1294"/>
                  </a:lnTo>
                  <a:lnTo>
                    <a:pt x="1058" y="1294"/>
                  </a:lnTo>
                  <a:lnTo>
                    <a:pt x="1060" y="1298"/>
                  </a:lnTo>
                  <a:lnTo>
                    <a:pt x="1062" y="1300"/>
                  </a:lnTo>
                  <a:lnTo>
                    <a:pt x="1071" y="1300"/>
                  </a:lnTo>
                  <a:lnTo>
                    <a:pt x="1079" y="1300"/>
                  </a:lnTo>
                  <a:lnTo>
                    <a:pt x="1085" y="1301"/>
                  </a:lnTo>
                  <a:lnTo>
                    <a:pt x="1089" y="1302"/>
                  </a:lnTo>
                  <a:lnTo>
                    <a:pt x="1104" y="1302"/>
                  </a:lnTo>
                  <a:lnTo>
                    <a:pt x="1118" y="1302"/>
                  </a:lnTo>
                  <a:lnTo>
                    <a:pt x="1125" y="1305"/>
                  </a:lnTo>
                  <a:lnTo>
                    <a:pt x="1132" y="1311"/>
                  </a:lnTo>
                  <a:lnTo>
                    <a:pt x="1136" y="1312"/>
                  </a:lnTo>
                  <a:lnTo>
                    <a:pt x="1140" y="1314"/>
                  </a:lnTo>
                  <a:lnTo>
                    <a:pt x="1144" y="1314"/>
                  </a:lnTo>
                  <a:lnTo>
                    <a:pt x="1147" y="1314"/>
                  </a:lnTo>
                  <a:lnTo>
                    <a:pt x="1153" y="1308"/>
                  </a:lnTo>
                  <a:lnTo>
                    <a:pt x="1157" y="1300"/>
                  </a:lnTo>
                  <a:lnTo>
                    <a:pt x="1163" y="1299"/>
                  </a:lnTo>
                  <a:lnTo>
                    <a:pt x="1168" y="1299"/>
                  </a:lnTo>
                  <a:lnTo>
                    <a:pt x="1172" y="1301"/>
                  </a:lnTo>
                  <a:lnTo>
                    <a:pt x="1176" y="1304"/>
                  </a:lnTo>
                  <a:lnTo>
                    <a:pt x="1182" y="1311"/>
                  </a:lnTo>
                  <a:lnTo>
                    <a:pt x="1188" y="1315"/>
                  </a:lnTo>
                  <a:lnTo>
                    <a:pt x="1192" y="1316"/>
                  </a:lnTo>
                  <a:lnTo>
                    <a:pt x="1195" y="1316"/>
                  </a:lnTo>
                  <a:lnTo>
                    <a:pt x="1199" y="1316"/>
                  </a:lnTo>
                  <a:lnTo>
                    <a:pt x="1202" y="1315"/>
                  </a:lnTo>
                  <a:lnTo>
                    <a:pt x="1207" y="1314"/>
                  </a:lnTo>
                  <a:lnTo>
                    <a:pt x="1214" y="1312"/>
                  </a:lnTo>
                  <a:lnTo>
                    <a:pt x="1221" y="1316"/>
                  </a:lnTo>
                  <a:lnTo>
                    <a:pt x="1227" y="1320"/>
                  </a:lnTo>
                  <a:lnTo>
                    <a:pt x="1228" y="1323"/>
                  </a:lnTo>
                  <a:lnTo>
                    <a:pt x="1229" y="1325"/>
                  </a:lnTo>
                  <a:lnTo>
                    <a:pt x="1223" y="1326"/>
                  </a:lnTo>
                  <a:lnTo>
                    <a:pt x="1218" y="1328"/>
                  </a:lnTo>
                  <a:lnTo>
                    <a:pt x="1214" y="1332"/>
                  </a:lnTo>
                  <a:lnTo>
                    <a:pt x="1211" y="1336"/>
                  </a:lnTo>
                  <a:lnTo>
                    <a:pt x="1207" y="1340"/>
                  </a:lnTo>
                  <a:lnTo>
                    <a:pt x="1204" y="1345"/>
                  </a:lnTo>
                  <a:lnTo>
                    <a:pt x="1201" y="1348"/>
                  </a:lnTo>
                  <a:lnTo>
                    <a:pt x="1197" y="1351"/>
                  </a:lnTo>
                  <a:lnTo>
                    <a:pt x="1187" y="1354"/>
                  </a:lnTo>
                  <a:lnTo>
                    <a:pt x="1178" y="1356"/>
                  </a:lnTo>
                  <a:lnTo>
                    <a:pt x="1179" y="1362"/>
                  </a:lnTo>
                  <a:lnTo>
                    <a:pt x="1180" y="1369"/>
                  </a:lnTo>
                  <a:lnTo>
                    <a:pt x="1186" y="1371"/>
                  </a:lnTo>
                  <a:lnTo>
                    <a:pt x="1191" y="1372"/>
                  </a:lnTo>
                  <a:lnTo>
                    <a:pt x="1199" y="1373"/>
                  </a:lnTo>
                  <a:lnTo>
                    <a:pt x="1205" y="1374"/>
                  </a:lnTo>
                  <a:lnTo>
                    <a:pt x="1205" y="1375"/>
                  </a:lnTo>
                  <a:lnTo>
                    <a:pt x="1206" y="1377"/>
                  </a:lnTo>
                  <a:lnTo>
                    <a:pt x="1206" y="1382"/>
                  </a:lnTo>
                  <a:lnTo>
                    <a:pt x="1204" y="1390"/>
                  </a:lnTo>
                  <a:lnTo>
                    <a:pt x="1201" y="1396"/>
                  </a:lnTo>
                  <a:lnTo>
                    <a:pt x="1198" y="1401"/>
                  </a:lnTo>
                  <a:lnTo>
                    <a:pt x="1191" y="1403"/>
                  </a:lnTo>
                  <a:lnTo>
                    <a:pt x="1185" y="1403"/>
                  </a:lnTo>
                  <a:lnTo>
                    <a:pt x="1178" y="1403"/>
                  </a:lnTo>
                  <a:lnTo>
                    <a:pt x="1170" y="1402"/>
                  </a:lnTo>
                  <a:lnTo>
                    <a:pt x="1156" y="1399"/>
                  </a:lnTo>
                  <a:lnTo>
                    <a:pt x="1145" y="1398"/>
                  </a:lnTo>
                  <a:lnTo>
                    <a:pt x="1137" y="1399"/>
                  </a:lnTo>
                  <a:lnTo>
                    <a:pt x="1130" y="1402"/>
                  </a:lnTo>
                  <a:lnTo>
                    <a:pt x="1123" y="1401"/>
                  </a:lnTo>
                  <a:lnTo>
                    <a:pt x="1114" y="1398"/>
                  </a:lnTo>
                  <a:lnTo>
                    <a:pt x="1106" y="1397"/>
                  </a:lnTo>
                  <a:lnTo>
                    <a:pt x="1096" y="1398"/>
                  </a:lnTo>
                  <a:lnTo>
                    <a:pt x="1090" y="1399"/>
                  </a:lnTo>
                  <a:lnTo>
                    <a:pt x="1082" y="1402"/>
                  </a:lnTo>
                  <a:lnTo>
                    <a:pt x="1073" y="1403"/>
                  </a:lnTo>
                  <a:lnTo>
                    <a:pt x="1065" y="1402"/>
                  </a:lnTo>
                  <a:lnTo>
                    <a:pt x="1056" y="1398"/>
                  </a:lnTo>
                  <a:lnTo>
                    <a:pt x="1047" y="1395"/>
                  </a:lnTo>
                  <a:lnTo>
                    <a:pt x="1044" y="1397"/>
                  </a:lnTo>
                  <a:lnTo>
                    <a:pt x="1041" y="1399"/>
                  </a:lnTo>
                  <a:lnTo>
                    <a:pt x="1037" y="1401"/>
                  </a:lnTo>
                  <a:lnTo>
                    <a:pt x="1031" y="1402"/>
                  </a:lnTo>
                  <a:lnTo>
                    <a:pt x="1027" y="1398"/>
                  </a:lnTo>
                  <a:lnTo>
                    <a:pt x="1025" y="1395"/>
                  </a:lnTo>
                  <a:lnTo>
                    <a:pt x="1023" y="1392"/>
                  </a:lnTo>
                  <a:lnTo>
                    <a:pt x="1020" y="1387"/>
                  </a:lnTo>
                  <a:lnTo>
                    <a:pt x="1013" y="1387"/>
                  </a:lnTo>
                  <a:lnTo>
                    <a:pt x="1006" y="1387"/>
                  </a:lnTo>
                  <a:lnTo>
                    <a:pt x="1003" y="1394"/>
                  </a:lnTo>
                  <a:lnTo>
                    <a:pt x="999" y="1401"/>
                  </a:lnTo>
                  <a:lnTo>
                    <a:pt x="997" y="1401"/>
                  </a:lnTo>
                  <a:lnTo>
                    <a:pt x="995" y="1401"/>
                  </a:lnTo>
                  <a:lnTo>
                    <a:pt x="994" y="1397"/>
                  </a:lnTo>
                  <a:lnTo>
                    <a:pt x="993" y="1393"/>
                  </a:lnTo>
                  <a:lnTo>
                    <a:pt x="984" y="1393"/>
                  </a:lnTo>
                  <a:lnTo>
                    <a:pt x="976" y="1392"/>
                  </a:lnTo>
                  <a:lnTo>
                    <a:pt x="972" y="1391"/>
                  </a:lnTo>
                  <a:lnTo>
                    <a:pt x="970" y="1387"/>
                  </a:lnTo>
                  <a:lnTo>
                    <a:pt x="968" y="1386"/>
                  </a:lnTo>
                  <a:lnTo>
                    <a:pt x="967" y="1386"/>
                  </a:lnTo>
                  <a:lnTo>
                    <a:pt x="965" y="1386"/>
                  </a:lnTo>
                  <a:lnTo>
                    <a:pt x="961" y="1387"/>
                  </a:lnTo>
                  <a:lnTo>
                    <a:pt x="953" y="1394"/>
                  </a:lnTo>
                  <a:lnTo>
                    <a:pt x="944" y="1402"/>
                  </a:lnTo>
                  <a:lnTo>
                    <a:pt x="941" y="1402"/>
                  </a:lnTo>
                  <a:lnTo>
                    <a:pt x="937" y="1401"/>
                  </a:lnTo>
                  <a:lnTo>
                    <a:pt x="932" y="1393"/>
                  </a:lnTo>
                  <a:lnTo>
                    <a:pt x="926" y="1386"/>
                  </a:lnTo>
                  <a:lnTo>
                    <a:pt x="923" y="1386"/>
                  </a:lnTo>
                  <a:lnTo>
                    <a:pt x="920" y="1387"/>
                  </a:lnTo>
                  <a:lnTo>
                    <a:pt x="919" y="1393"/>
                  </a:lnTo>
                  <a:lnTo>
                    <a:pt x="915" y="1397"/>
                  </a:lnTo>
                  <a:lnTo>
                    <a:pt x="910" y="1399"/>
                  </a:lnTo>
                  <a:lnTo>
                    <a:pt x="906" y="1399"/>
                  </a:lnTo>
                  <a:lnTo>
                    <a:pt x="902" y="1398"/>
                  </a:lnTo>
                  <a:lnTo>
                    <a:pt x="898" y="1397"/>
                  </a:lnTo>
                  <a:lnTo>
                    <a:pt x="890" y="1395"/>
                  </a:lnTo>
                  <a:lnTo>
                    <a:pt x="885" y="1392"/>
                  </a:lnTo>
                  <a:lnTo>
                    <a:pt x="876" y="1392"/>
                  </a:lnTo>
                  <a:lnTo>
                    <a:pt x="863" y="1393"/>
                  </a:lnTo>
                  <a:lnTo>
                    <a:pt x="849" y="1395"/>
                  </a:lnTo>
                  <a:lnTo>
                    <a:pt x="840" y="1396"/>
                  </a:lnTo>
                  <a:lnTo>
                    <a:pt x="838" y="1398"/>
                  </a:lnTo>
                  <a:lnTo>
                    <a:pt x="835" y="1401"/>
                  </a:lnTo>
                  <a:lnTo>
                    <a:pt x="837" y="1407"/>
                  </a:lnTo>
                  <a:lnTo>
                    <a:pt x="838" y="1415"/>
                  </a:lnTo>
                  <a:lnTo>
                    <a:pt x="842" y="1421"/>
                  </a:lnTo>
                  <a:lnTo>
                    <a:pt x="846" y="1429"/>
                  </a:lnTo>
                  <a:lnTo>
                    <a:pt x="856" y="1443"/>
                  </a:lnTo>
                  <a:lnTo>
                    <a:pt x="863" y="1455"/>
                  </a:lnTo>
                  <a:lnTo>
                    <a:pt x="866" y="1464"/>
                  </a:lnTo>
                  <a:lnTo>
                    <a:pt x="869" y="1472"/>
                  </a:lnTo>
                  <a:lnTo>
                    <a:pt x="867" y="1476"/>
                  </a:lnTo>
                  <a:lnTo>
                    <a:pt x="867" y="1480"/>
                  </a:lnTo>
                  <a:lnTo>
                    <a:pt x="873" y="1488"/>
                  </a:lnTo>
                  <a:lnTo>
                    <a:pt x="878" y="1496"/>
                  </a:lnTo>
                  <a:lnTo>
                    <a:pt x="878" y="1504"/>
                  </a:lnTo>
                  <a:lnTo>
                    <a:pt x="878" y="1513"/>
                  </a:lnTo>
                  <a:lnTo>
                    <a:pt x="878" y="1522"/>
                  </a:lnTo>
                  <a:lnTo>
                    <a:pt x="878" y="1531"/>
                  </a:lnTo>
                  <a:lnTo>
                    <a:pt x="880" y="1538"/>
                  </a:lnTo>
                  <a:lnTo>
                    <a:pt x="883" y="1548"/>
                  </a:lnTo>
                  <a:lnTo>
                    <a:pt x="884" y="1559"/>
                  </a:lnTo>
                  <a:lnTo>
                    <a:pt x="885" y="1567"/>
                  </a:lnTo>
                  <a:lnTo>
                    <a:pt x="885" y="1568"/>
                  </a:lnTo>
                  <a:lnTo>
                    <a:pt x="878" y="1578"/>
                  </a:lnTo>
                  <a:lnTo>
                    <a:pt x="872" y="1587"/>
                  </a:lnTo>
                  <a:lnTo>
                    <a:pt x="873" y="1588"/>
                  </a:lnTo>
                  <a:lnTo>
                    <a:pt x="873" y="1589"/>
                  </a:lnTo>
                  <a:lnTo>
                    <a:pt x="878" y="1592"/>
                  </a:lnTo>
                  <a:lnTo>
                    <a:pt x="884" y="1595"/>
                  </a:lnTo>
                  <a:lnTo>
                    <a:pt x="886" y="1599"/>
                  </a:lnTo>
                  <a:lnTo>
                    <a:pt x="887" y="1603"/>
                  </a:lnTo>
                  <a:lnTo>
                    <a:pt x="887" y="1606"/>
                  </a:lnTo>
                  <a:lnTo>
                    <a:pt x="886" y="1611"/>
                  </a:lnTo>
                  <a:lnTo>
                    <a:pt x="885" y="1617"/>
                  </a:lnTo>
                  <a:lnTo>
                    <a:pt x="885" y="1624"/>
                  </a:lnTo>
                  <a:lnTo>
                    <a:pt x="888" y="1629"/>
                  </a:lnTo>
                  <a:lnTo>
                    <a:pt x="892" y="1637"/>
                  </a:lnTo>
                  <a:lnTo>
                    <a:pt x="891" y="1648"/>
                  </a:lnTo>
                  <a:lnTo>
                    <a:pt x="890" y="1660"/>
                  </a:lnTo>
                  <a:lnTo>
                    <a:pt x="896" y="1665"/>
                  </a:lnTo>
                  <a:lnTo>
                    <a:pt x="902" y="1671"/>
                  </a:lnTo>
                  <a:lnTo>
                    <a:pt x="902" y="1677"/>
                  </a:lnTo>
                  <a:lnTo>
                    <a:pt x="903" y="1684"/>
                  </a:lnTo>
                  <a:lnTo>
                    <a:pt x="908" y="1697"/>
                  </a:lnTo>
                  <a:lnTo>
                    <a:pt x="912" y="1710"/>
                  </a:lnTo>
                  <a:lnTo>
                    <a:pt x="911" y="1719"/>
                  </a:lnTo>
                  <a:lnTo>
                    <a:pt x="909" y="1727"/>
                  </a:lnTo>
                  <a:lnTo>
                    <a:pt x="911" y="1730"/>
                  </a:lnTo>
                  <a:lnTo>
                    <a:pt x="913" y="1732"/>
                  </a:lnTo>
                  <a:lnTo>
                    <a:pt x="914" y="1734"/>
                  </a:lnTo>
                  <a:lnTo>
                    <a:pt x="915" y="1735"/>
                  </a:lnTo>
                  <a:lnTo>
                    <a:pt x="915" y="1737"/>
                  </a:lnTo>
                  <a:lnTo>
                    <a:pt x="915" y="1740"/>
                  </a:lnTo>
                  <a:lnTo>
                    <a:pt x="912" y="1753"/>
                  </a:lnTo>
                  <a:lnTo>
                    <a:pt x="910" y="1767"/>
                  </a:lnTo>
                  <a:lnTo>
                    <a:pt x="907" y="1781"/>
                  </a:lnTo>
                  <a:lnTo>
                    <a:pt x="904" y="1794"/>
                  </a:lnTo>
                  <a:lnTo>
                    <a:pt x="904" y="1803"/>
                  </a:lnTo>
                  <a:lnTo>
                    <a:pt x="903" y="1814"/>
                  </a:lnTo>
                  <a:lnTo>
                    <a:pt x="899" y="1816"/>
                  </a:lnTo>
                  <a:lnTo>
                    <a:pt x="895" y="1820"/>
                  </a:lnTo>
                  <a:lnTo>
                    <a:pt x="892" y="1824"/>
                  </a:lnTo>
                  <a:lnTo>
                    <a:pt x="891" y="1828"/>
                  </a:lnTo>
                  <a:lnTo>
                    <a:pt x="875" y="1828"/>
                  </a:lnTo>
                  <a:lnTo>
                    <a:pt x="860" y="1828"/>
                  </a:lnTo>
                  <a:lnTo>
                    <a:pt x="855" y="1826"/>
                  </a:lnTo>
                  <a:lnTo>
                    <a:pt x="852" y="1823"/>
                  </a:lnTo>
                  <a:lnTo>
                    <a:pt x="849" y="1821"/>
                  </a:lnTo>
                  <a:lnTo>
                    <a:pt x="842" y="1820"/>
                  </a:lnTo>
                  <a:lnTo>
                    <a:pt x="835" y="1822"/>
                  </a:lnTo>
                  <a:lnTo>
                    <a:pt x="828" y="1823"/>
                  </a:lnTo>
                  <a:lnTo>
                    <a:pt x="820" y="1823"/>
                  </a:lnTo>
                  <a:lnTo>
                    <a:pt x="813" y="1823"/>
                  </a:lnTo>
                  <a:lnTo>
                    <a:pt x="796" y="1820"/>
                  </a:lnTo>
                  <a:lnTo>
                    <a:pt x="781" y="1815"/>
                  </a:lnTo>
                  <a:lnTo>
                    <a:pt x="780" y="1812"/>
                  </a:lnTo>
                  <a:lnTo>
                    <a:pt x="779" y="1809"/>
                  </a:lnTo>
                  <a:lnTo>
                    <a:pt x="776" y="1806"/>
                  </a:lnTo>
                  <a:lnTo>
                    <a:pt x="774" y="1804"/>
                  </a:lnTo>
                  <a:lnTo>
                    <a:pt x="760" y="1804"/>
                  </a:lnTo>
                  <a:lnTo>
                    <a:pt x="748" y="1804"/>
                  </a:lnTo>
                  <a:lnTo>
                    <a:pt x="736" y="1801"/>
                  </a:lnTo>
                  <a:lnTo>
                    <a:pt x="725" y="1797"/>
                  </a:lnTo>
                  <a:lnTo>
                    <a:pt x="722" y="1792"/>
                  </a:lnTo>
                  <a:lnTo>
                    <a:pt x="717" y="1788"/>
                  </a:lnTo>
                  <a:lnTo>
                    <a:pt x="706" y="1786"/>
                  </a:lnTo>
                  <a:lnTo>
                    <a:pt x="694" y="1782"/>
                  </a:lnTo>
                  <a:lnTo>
                    <a:pt x="682" y="1780"/>
                  </a:lnTo>
                  <a:lnTo>
                    <a:pt x="672" y="1776"/>
                  </a:lnTo>
                  <a:lnTo>
                    <a:pt x="669" y="1770"/>
                  </a:lnTo>
                  <a:lnTo>
                    <a:pt x="665" y="1765"/>
                  </a:lnTo>
                  <a:lnTo>
                    <a:pt x="657" y="1764"/>
                  </a:lnTo>
                  <a:lnTo>
                    <a:pt x="650" y="1764"/>
                  </a:lnTo>
                  <a:lnTo>
                    <a:pt x="641" y="1760"/>
                  </a:lnTo>
                  <a:lnTo>
                    <a:pt x="633" y="1754"/>
                  </a:lnTo>
                  <a:lnTo>
                    <a:pt x="627" y="1748"/>
                  </a:lnTo>
                  <a:lnTo>
                    <a:pt x="620" y="1742"/>
                  </a:lnTo>
                  <a:lnTo>
                    <a:pt x="613" y="1744"/>
                  </a:lnTo>
                  <a:lnTo>
                    <a:pt x="607" y="1744"/>
                  </a:lnTo>
                  <a:lnTo>
                    <a:pt x="601" y="1741"/>
                  </a:lnTo>
                  <a:lnTo>
                    <a:pt x="597" y="1736"/>
                  </a:lnTo>
                  <a:lnTo>
                    <a:pt x="592" y="1736"/>
                  </a:lnTo>
                  <a:lnTo>
                    <a:pt x="585" y="1736"/>
                  </a:lnTo>
                  <a:lnTo>
                    <a:pt x="576" y="1732"/>
                  </a:lnTo>
                  <a:lnTo>
                    <a:pt x="566" y="1727"/>
                  </a:lnTo>
                  <a:lnTo>
                    <a:pt x="564" y="1724"/>
                  </a:lnTo>
                  <a:lnTo>
                    <a:pt x="561" y="1721"/>
                  </a:lnTo>
                  <a:lnTo>
                    <a:pt x="549" y="1719"/>
                  </a:lnTo>
                  <a:lnTo>
                    <a:pt x="536" y="1718"/>
                  </a:lnTo>
                  <a:lnTo>
                    <a:pt x="531" y="1713"/>
                  </a:lnTo>
                  <a:lnTo>
                    <a:pt x="527" y="1709"/>
                  </a:lnTo>
                  <a:lnTo>
                    <a:pt x="523" y="1709"/>
                  </a:lnTo>
                  <a:lnTo>
                    <a:pt x="517" y="1709"/>
                  </a:lnTo>
                  <a:lnTo>
                    <a:pt x="512" y="1704"/>
                  </a:lnTo>
                  <a:lnTo>
                    <a:pt x="506" y="1699"/>
                  </a:lnTo>
                  <a:lnTo>
                    <a:pt x="494" y="1698"/>
                  </a:lnTo>
                  <a:lnTo>
                    <a:pt x="484" y="1698"/>
                  </a:lnTo>
                  <a:lnTo>
                    <a:pt x="479" y="1695"/>
                  </a:lnTo>
                  <a:lnTo>
                    <a:pt x="471" y="1693"/>
                  </a:lnTo>
                  <a:lnTo>
                    <a:pt x="467" y="1682"/>
                  </a:lnTo>
                  <a:lnTo>
                    <a:pt x="464" y="1670"/>
                  </a:lnTo>
                  <a:lnTo>
                    <a:pt x="468" y="1671"/>
                  </a:lnTo>
                  <a:lnTo>
                    <a:pt x="472" y="1671"/>
                  </a:lnTo>
                  <a:lnTo>
                    <a:pt x="476" y="1670"/>
                  </a:lnTo>
                  <a:lnTo>
                    <a:pt x="479" y="1667"/>
                  </a:lnTo>
                  <a:lnTo>
                    <a:pt x="479" y="1666"/>
                  </a:lnTo>
                  <a:lnTo>
                    <a:pt x="479" y="1661"/>
                  </a:lnTo>
                  <a:lnTo>
                    <a:pt x="478" y="1654"/>
                  </a:lnTo>
                  <a:lnTo>
                    <a:pt x="471" y="1652"/>
                  </a:lnTo>
                  <a:lnTo>
                    <a:pt x="468" y="1649"/>
                  </a:lnTo>
                  <a:lnTo>
                    <a:pt x="466" y="1646"/>
                  </a:lnTo>
                  <a:lnTo>
                    <a:pt x="464" y="1643"/>
                  </a:lnTo>
                  <a:lnTo>
                    <a:pt x="462" y="1638"/>
                  </a:lnTo>
                  <a:lnTo>
                    <a:pt x="458" y="1631"/>
                  </a:lnTo>
                  <a:lnTo>
                    <a:pt x="453" y="1629"/>
                  </a:lnTo>
                  <a:lnTo>
                    <a:pt x="447" y="1626"/>
                  </a:lnTo>
                  <a:lnTo>
                    <a:pt x="443" y="1623"/>
                  </a:lnTo>
                  <a:lnTo>
                    <a:pt x="439" y="1618"/>
                  </a:lnTo>
                  <a:lnTo>
                    <a:pt x="437" y="1610"/>
                  </a:lnTo>
                  <a:lnTo>
                    <a:pt x="435" y="1602"/>
                  </a:lnTo>
                  <a:lnTo>
                    <a:pt x="427" y="1596"/>
                  </a:lnTo>
                  <a:lnTo>
                    <a:pt x="421" y="1591"/>
                  </a:lnTo>
                  <a:lnTo>
                    <a:pt x="409" y="1576"/>
                  </a:lnTo>
                  <a:lnTo>
                    <a:pt x="399" y="1559"/>
                  </a:lnTo>
                  <a:lnTo>
                    <a:pt x="391" y="1549"/>
                  </a:lnTo>
                  <a:lnTo>
                    <a:pt x="383" y="1541"/>
                  </a:lnTo>
                  <a:lnTo>
                    <a:pt x="378" y="1536"/>
                  </a:lnTo>
                  <a:lnTo>
                    <a:pt x="375" y="1532"/>
                  </a:lnTo>
                  <a:lnTo>
                    <a:pt x="372" y="1525"/>
                  </a:lnTo>
                  <a:lnTo>
                    <a:pt x="371" y="1518"/>
                  </a:lnTo>
                  <a:lnTo>
                    <a:pt x="373" y="1519"/>
                  </a:lnTo>
                  <a:lnTo>
                    <a:pt x="374" y="1521"/>
                  </a:lnTo>
                  <a:lnTo>
                    <a:pt x="375" y="1523"/>
                  </a:lnTo>
                  <a:lnTo>
                    <a:pt x="376" y="1526"/>
                  </a:lnTo>
                  <a:lnTo>
                    <a:pt x="386" y="1527"/>
                  </a:lnTo>
                  <a:lnTo>
                    <a:pt x="398" y="1530"/>
                  </a:lnTo>
                  <a:lnTo>
                    <a:pt x="404" y="1532"/>
                  </a:lnTo>
                  <a:lnTo>
                    <a:pt x="410" y="1534"/>
                  </a:lnTo>
                  <a:lnTo>
                    <a:pt x="414" y="1536"/>
                  </a:lnTo>
                  <a:lnTo>
                    <a:pt x="416" y="1538"/>
                  </a:lnTo>
                  <a:lnTo>
                    <a:pt x="421" y="1555"/>
                  </a:lnTo>
                  <a:lnTo>
                    <a:pt x="425" y="1570"/>
                  </a:lnTo>
                  <a:lnTo>
                    <a:pt x="435" y="1578"/>
                  </a:lnTo>
                  <a:lnTo>
                    <a:pt x="445" y="1585"/>
                  </a:lnTo>
                  <a:lnTo>
                    <a:pt x="446" y="1592"/>
                  </a:lnTo>
                  <a:lnTo>
                    <a:pt x="448" y="1597"/>
                  </a:lnTo>
                  <a:lnTo>
                    <a:pt x="455" y="1602"/>
                  </a:lnTo>
                  <a:lnTo>
                    <a:pt x="460" y="1605"/>
                  </a:lnTo>
                  <a:lnTo>
                    <a:pt x="473" y="1615"/>
                  </a:lnTo>
                  <a:lnTo>
                    <a:pt x="486" y="1625"/>
                  </a:lnTo>
                  <a:lnTo>
                    <a:pt x="496" y="1629"/>
                  </a:lnTo>
                  <a:lnTo>
                    <a:pt x="507" y="1634"/>
                  </a:lnTo>
                  <a:lnTo>
                    <a:pt x="517" y="1637"/>
                  </a:lnTo>
                  <a:lnTo>
                    <a:pt x="528" y="1640"/>
                  </a:lnTo>
                  <a:lnTo>
                    <a:pt x="541" y="1650"/>
                  </a:lnTo>
                  <a:lnTo>
                    <a:pt x="553" y="1661"/>
                  </a:lnTo>
                  <a:lnTo>
                    <a:pt x="559" y="1661"/>
                  </a:lnTo>
                  <a:lnTo>
                    <a:pt x="565" y="1662"/>
                  </a:lnTo>
                  <a:lnTo>
                    <a:pt x="575" y="1664"/>
                  </a:lnTo>
                  <a:lnTo>
                    <a:pt x="586" y="1667"/>
                  </a:lnTo>
                  <a:lnTo>
                    <a:pt x="597" y="1671"/>
                  </a:lnTo>
                  <a:lnTo>
                    <a:pt x="608" y="1674"/>
                  </a:lnTo>
                  <a:lnTo>
                    <a:pt x="619" y="1681"/>
                  </a:lnTo>
                  <a:lnTo>
                    <a:pt x="629" y="1686"/>
                  </a:lnTo>
                  <a:lnTo>
                    <a:pt x="644" y="1690"/>
                  </a:lnTo>
                  <a:lnTo>
                    <a:pt x="658" y="1694"/>
                  </a:lnTo>
                  <a:lnTo>
                    <a:pt x="674" y="1696"/>
                  </a:lnTo>
                  <a:lnTo>
                    <a:pt x="689" y="1699"/>
                  </a:lnTo>
                  <a:lnTo>
                    <a:pt x="693" y="1705"/>
                  </a:lnTo>
                  <a:lnTo>
                    <a:pt x="699" y="1709"/>
                  </a:lnTo>
                  <a:lnTo>
                    <a:pt x="705" y="1713"/>
                  </a:lnTo>
                  <a:lnTo>
                    <a:pt x="713" y="1718"/>
                  </a:lnTo>
                  <a:lnTo>
                    <a:pt x="722" y="1721"/>
                  </a:lnTo>
                  <a:lnTo>
                    <a:pt x="730" y="1724"/>
                  </a:lnTo>
                  <a:lnTo>
                    <a:pt x="738" y="1725"/>
                  </a:lnTo>
                  <a:lnTo>
                    <a:pt x="746" y="1727"/>
                  </a:lnTo>
                  <a:lnTo>
                    <a:pt x="751" y="1720"/>
                  </a:lnTo>
                  <a:lnTo>
                    <a:pt x="757" y="1715"/>
                  </a:lnTo>
                  <a:lnTo>
                    <a:pt x="765" y="1717"/>
                  </a:lnTo>
                  <a:lnTo>
                    <a:pt x="775" y="1717"/>
                  </a:lnTo>
                  <a:lnTo>
                    <a:pt x="778" y="1715"/>
                  </a:lnTo>
                  <a:lnTo>
                    <a:pt x="780" y="1712"/>
                  </a:lnTo>
                  <a:lnTo>
                    <a:pt x="779" y="1695"/>
                  </a:lnTo>
                  <a:lnTo>
                    <a:pt x="776" y="1677"/>
                  </a:lnTo>
                  <a:lnTo>
                    <a:pt x="773" y="1661"/>
                  </a:lnTo>
                  <a:lnTo>
                    <a:pt x="770" y="1647"/>
                  </a:lnTo>
                  <a:lnTo>
                    <a:pt x="769" y="1632"/>
                  </a:lnTo>
                  <a:lnTo>
                    <a:pt x="767" y="1619"/>
                  </a:lnTo>
                  <a:lnTo>
                    <a:pt x="764" y="1616"/>
                  </a:lnTo>
                  <a:lnTo>
                    <a:pt x="761" y="1614"/>
                  </a:lnTo>
                  <a:lnTo>
                    <a:pt x="761" y="1605"/>
                  </a:lnTo>
                  <a:lnTo>
                    <a:pt x="761" y="1597"/>
                  </a:lnTo>
                  <a:lnTo>
                    <a:pt x="756" y="1570"/>
                  </a:lnTo>
                  <a:lnTo>
                    <a:pt x="751" y="1543"/>
                  </a:lnTo>
                  <a:lnTo>
                    <a:pt x="749" y="1529"/>
                  </a:lnTo>
                  <a:lnTo>
                    <a:pt x="747" y="1515"/>
                  </a:lnTo>
                  <a:lnTo>
                    <a:pt x="744" y="1502"/>
                  </a:lnTo>
                  <a:lnTo>
                    <a:pt x="739" y="1490"/>
                  </a:lnTo>
                  <a:lnTo>
                    <a:pt x="736" y="1478"/>
                  </a:lnTo>
                  <a:lnTo>
                    <a:pt x="732" y="1463"/>
                  </a:lnTo>
                  <a:lnTo>
                    <a:pt x="729" y="1456"/>
                  </a:lnTo>
                  <a:lnTo>
                    <a:pt x="727" y="1450"/>
                  </a:lnTo>
                  <a:lnTo>
                    <a:pt x="725" y="1444"/>
                  </a:lnTo>
                  <a:lnTo>
                    <a:pt x="722" y="1440"/>
                  </a:lnTo>
                  <a:lnTo>
                    <a:pt x="718" y="1438"/>
                  </a:lnTo>
                  <a:lnTo>
                    <a:pt x="715" y="1436"/>
                  </a:lnTo>
                  <a:lnTo>
                    <a:pt x="712" y="1434"/>
                  </a:lnTo>
                  <a:lnTo>
                    <a:pt x="709" y="1434"/>
                  </a:lnTo>
                  <a:lnTo>
                    <a:pt x="701" y="1434"/>
                  </a:lnTo>
                  <a:lnTo>
                    <a:pt x="694" y="1437"/>
                  </a:lnTo>
                  <a:lnTo>
                    <a:pt x="688" y="1439"/>
                  </a:lnTo>
                  <a:lnTo>
                    <a:pt x="681" y="1441"/>
                  </a:lnTo>
                  <a:lnTo>
                    <a:pt x="675" y="1442"/>
                  </a:lnTo>
                  <a:lnTo>
                    <a:pt x="669" y="1441"/>
                  </a:lnTo>
                  <a:lnTo>
                    <a:pt x="662" y="1441"/>
                  </a:lnTo>
                  <a:lnTo>
                    <a:pt x="655" y="1441"/>
                  </a:lnTo>
                  <a:lnTo>
                    <a:pt x="647" y="1442"/>
                  </a:lnTo>
                  <a:lnTo>
                    <a:pt x="640" y="1444"/>
                  </a:lnTo>
                  <a:lnTo>
                    <a:pt x="630" y="1444"/>
                  </a:lnTo>
                  <a:lnTo>
                    <a:pt x="620" y="1444"/>
                  </a:lnTo>
                  <a:lnTo>
                    <a:pt x="611" y="1444"/>
                  </a:lnTo>
                  <a:lnTo>
                    <a:pt x="601" y="1444"/>
                  </a:lnTo>
                  <a:lnTo>
                    <a:pt x="585" y="1447"/>
                  </a:lnTo>
                  <a:lnTo>
                    <a:pt x="560" y="1449"/>
                  </a:lnTo>
                  <a:lnTo>
                    <a:pt x="547" y="1450"/>
                  </a:lnTo>
                  <a:lnTo>
                    <a:pt x="534" y="1449"/>
                  </a:lnTo>
                  <a:lnTo>
                    <a:pt x="523" y="1449"/>
                  </a:lnTo>
                  <a:lnTo>
                    <a:pt x="515" y="1448"/>
                  </a:lnTo>
                  <a:lnTo>
                    <a:pt x="500" y="1444"/>
                  </a:lnTo>
                  <a:lnTo>
                    <a:pt x="485" y="1441"/>
                  </a:lnTo>
                  <a:lnTo>
                    <a:pt x="477" y="1441"/>
                  </a:lnTo>
                  <a:lnTo>
                    <a:pt x="469" y="1441"/>
                  </a:lnTo>
                  <a:lnTo>
                    <a:pt x="459" y="1436"/>
                  </a:lnTo>
                  <a:lnTo>
                    <a:pt x="450" y="1429"/>
                  </a:lnTo>
                  <a:lnTo>
                    <a:pt x="446" y="1428"/>
                  </a:lnTo>
                  <a:lnTo>
                    <a:pt x="442" y="1428"/>
                  </a:lnTo>
                  <a:lnTo>
                    <a:pt x="429" y="1412"/>
                  </a:lnTo>
                  <a:lnTo>
                    <a:pt x="414" y="1396"/>
                  </a:lnTo>
                  <a:lnTo>
                    <a:pt x="406" y="1397"/>
                  </a:lnTo>
                  <a:lnTo>
                    <a:pt x="396" y="1399"/>
                  </a:lnTo>
                  <a:lnTo>
                    <a:pt x="396" y="1398"/>
                  </a:lnTo>
                  <a:lnTo>
                    <a:pt x="396" y="1397"/>
                  </a:lnTo>
                  <a:lnTo>
                    <a:pt x="395" y="1392"/>
                  </a:lnTo>
                  <a:lnTo>
                    <a:pt x="393" y="1385"/>
                  </a:lnTo>
                  <a:lnTo>
                    <a:pt x="388" y="1382"/>
                  </a:lnTo>
                  <a:lnTo>
                    <a:pt x="380" y="1380"/>
                  </a:lnTo>
                  <a:lnTo>
                    <a:pt x="348" y="1359"/>
                  </a:lnTo>
                  <a:lnTo>
                    <a:pt x="345" y="1354"/>
                  </a:lnTo>
                  <a:lnTo>
                    <a:pt x="345" y="1348"/>
                  </a:lnTo>
                  <a:lnTo>
                    <a:pt x="345" y="1346"/>
                  </a:lnTo>
                  <a:lnTo>
                    <a:pt x="346" y="1344"/>
                  </a:lnTo>
                  <a:lnTo>
                    <a:pt x="348" y="1342"/>
                  </a:lnTo>
                  <a:lnTo>
                    <a:pt x="350" y="1340"/>
                  </a:lnTo>
                  <a:lnTo>
                    <a:pt x="364" y="1337"/>
                  </a:lnTo>
                  <a:lnTo>
                    <a:pt x="385" y="1335"/>
                  </a:lnTo>
                  <a:lnTo>
                    <a:pt x="396" y="1335"/>
                  </a:lnTo>
                  <a:lnTo>
                    <a:pt x="407" y="1335"/>
                  </a:lnTo>
                  <a:lnTo>
                    <a:pt x="416" y="1335"/>
                  </a:lnTo>
                  <a:lnTo>
                    <a:pt x="424" y="1336"/>
                  </a:lnTo>
                  <a:lnTo>
                    <a:pt x="432" y="1340"/>
                  </a:lnTo>
                  <a:lnTo>
                    <a:pt x="439" y="1346"/>
                  </a:lnTo>
                  <a:lnTo>
                    <a:pt x="457" y="1346"/>
                  </a:lnTo>
                  <a:lnTo>
                    <a:pt x="476" y="1346"/>
                  </a:lnTo>
                  <a:lnTo>
                    <a:pt x="494" y="1346"/>
                  </a:lnTo>
                  <a:lnTo>
                    <a:pt x="512" y="1346"/>
                  </a:lnTo>
                  <a:lnTo>
                    <a:pt x="515" y="1343"/>
                  </a:lnTo>
                  <a:lnTo>
                    <a:pt x="518" y="1339"/>
                  </a:lnTo>
                  <a:lnTo>
                    <a:pt x="520" y="1339"/>
                  </a:lnTo>
                  <a:lnTo>
                    <a:pt x="523" y="1339"/>
                  </a:lnTo>
                  <a:lnTo>
                    <a:pt x="525" y="1340"/>
                  </a:lnTo>
                  <a:lnTo>
                    <a:pt x="526" y="1343"/>
                  </a:lnTo>
                  <a:lnTo>
                    <a:pt x="529" y="1346"/>
                  </a:lnTo>
                  <a:lnTo>
                    <a:pt x="532" y="1348"/>
                  </a:lnTo>
                  <a:lnTo>
                    <a:pt x="542" y="1347"/>
                  </a:lnTo>
                  <a:lnTo>
                    <a:pt x="555" y="1346"/>
                  </a:lnTo>
                  <a:lnTo>
                    <a:pt x="559" y="1343"/>
                  </a:lnTo>
                  <a:lnTo>
                    <a:pt x="561" y="1339"/>
                  </a:lnTo>
                  <a:lnTo>
                    <a:pt x="571" y="1337"/>
                  </a:lnTo>
                  <a:lnTo>
                    <a:pt x="579" y="1337"/>
                  </a:lnTo>
                  <a:lnTo>
                    <a:pt x="589" y="1338"/>
                  </a:lnTo>
                  <a:lnTo>
                    <a:pt x="599" y="1336"/>
                  </a:lnTo>
                  <a:lnTo>
                    <a:pt x="604" y="1333"/>
                  </a:lnTo>
                  <a:lnTo>
                    <a:pt x="607" y="1331"/>
                  </a:lnTo>
                  <a:lnTo>
                    <a:pt x="618" y="1328"/>
                  </a:lnTo>
                  <a:lnTo>
                    <a:pt x="625" y="1328"/>
                  </a:lnTo>
                  <a:lnTo>
                    <a:pt x="628" y="1327"/>
                  </a:lnTo>
                  <a:lnTo>
                    <a:pt x="630" y="1325"/>
                  </a:lnTo>
                  <a:lnTo>
                    <a:pt x="631" y="1321"/>
                  </a:lnTo>
                  <a:lnTo>
                    <a:pt x="632" y="1315"/>
                  </a:lnTo>
                  <a:lnTo>
                    <a:pt x="628" y="1312"/>
                  </a:lnTo>
                  <a:lnTo>
                    <a:pt x="624" y="1308"/>
                  </a:lnTo>
                  <a:lnTo>
                    <a:pt x="622" y="1303"/>
                  </a:lnTo>
                  <a:lnTo>
                    <a:pt x="620" y="1299"/>
                  </a:lnTo>
                  <a:lnTo>
                    <a:pt x="616" y="1290"/>
                  </a:lnTo>
                  <a:lnTo>
                    <a:pt x="610" y="1281"/>
                  </a:lnTo>
                  <a:lnTo>
                    <a:pt x="607" y="1278"/>
                  </a:lnTo>
                  <a:lnTo>
                    <a:pt x="605" y="1276"/>
                  </a:lnTo>
                  <a:lnTo>
                    <a:pt x="602" y="1266"/>
                  </a:lnTo>
                  <a:lnTo>
                    <a:pt x="600" y="1257"/>
                  </a:lnTo>
                  <a:lnTo>
                    <a:pt x="594" y="1245"/>
                  </a:lnTo>
                  <a:lnTo>
                    <a:pt x="584" y="1233"/>
                  </a:lnTo>
                  <a:lnTo>
                    <a:pt x="579" y="1227"/>
                  </a:lnTo>
                  <a:lnTo>
                    <a:pt x="576" y="1221"/>
                  </a:lnTo>
                  <a:lnTo>
                    <a:pt x="573" y="1215"/>
                  </a:lnTo>
                  <a:lnTo>
                    <a:pt x="571" y="1208"/>
                  </a:lnTo>
                  <a:lnTo>
                    <a:pt x="570" y="1199"/>
                  </a:lnTo>
                  <a:lnTo>
                    <a:pt x="570" y="1191"/>
                  </a:lnTo>
                  <a:lnTo>
                    <a:pt x="573" y="1183"/>
                  </a:lnTo>
                  <a:lnTo>
                    <a:pt x="576" y="1175"/>
                  </a:lnTo>
                  <a:lnTo>
                    <a:pt x="581" y="1168"/>
                  </a:lnTo>
                  <a:lnTo>
                    <a:pt x="585" y="1162"/>
                  </a:lnTo>
                  <a:lnTo>
                    <a:pt x="590" y="1158"/>
                  </a:lnTo>
                  <a:lnTo>
                    <a:pt x="595" y="1153"/>
                  </a:lnTo>
                  <a:lnTo>
                    <a:pt x="606" y="1149"/>
                  </a:lnTo>
                  <a:lnTo>
                    <a:pt x="618" y="1145"/>
                  </a:lnTo>
                  <a:lnTo>
                    <a:pt x="620" y="1140"/>
                  </a:lnTo>
                  <a:lnTo>
                    <a:pt x="622" y="1136"/>
                  </a:lnTo>
                  <a:lnTo>
                    <a:pt x="631" y="1128"/>
                  </a:lnTo>
                  <a:lnTo>
                    <a:pt x="641" y="1122"/>
                  </a:lnTo>
                  <a:lnTo>
                    <a:pt x="643" y="1115"/>
                  </a:lnTo>
                  <a:lnTo>
                    <a:pt x="647" y="1111"/>
                  </a:lnTo>
                  <a:lnTo>
                    <a:pt x="655" y="1105"/>
                  </a:lnTo>
                  <a:lnTo>
                    <a:pt x="663" y="1099"/>
                  </a:lnTo>
                  <a:lnTo>
                    <a:pt x="670" y="1092"/>
                  </a:lnTo>
                  <a:lnTo>
                    <a:pt x="677" y="1086"/>
                  </a:lnTo>
                  <a:lnTo>
                    <a:pt x="676" y="1083"/>
                  </a:lnTo>
                  <a:lnTo>
                    <a:pt x="675" y="1083"/>
                  </a:lnTo>
                  <a:lnTo>
                    <a:pt x="672" y="1083"/>
                  </a:lnTo>
                  <a:lnTo>
                    <a:pt x="671" y="1083"/>
                  </a:lnTo>
                  <a:lnTo>
                    <a:pt x="665" y="1087"/>
                  </a:lnTo>
                  <a:lnTo>
                    <a:pt x="658" y="1090"/>
                  </a:lnTo>
                  <a:lnTo>
                    <a:pt x="642" y="1089"/>
                  </a:lnTo>
                  <a:lnTo>
                    <a:pt x="625" y="1089"/>
                  </a:lnTo>
                  <a:lnTo>
                    <a:pt x="617" y="1094"/>
                  </a:lnTo>
                  <a:lnTo>
                    <a:pt x="608" y="1101"/>
                  </a:lnTo>
                  <a:lnTo>
                    <a:pt x="594" y="1101"/>
                  </a:lnTo>
                  <a:lnTo>
                    <a:pt x="579" y="1101"/>
                  </a:lnTo>
                  <a:lnTo>
                    <a:pt x="554" y="1106"/>
                  </a:lnTo>
                  <a:lnTo>
                    <a:pt x="528" y="1110"/>
                  </a:lnTo>
                  <a:lnTo>
                    <a:pt x="500" y="1112"/>
                  </a:lnTo>
                  <a:lnTo>
                    <a:pt x="470" y="1113"/>
                  </a:lnTo>
                  <a:lnTo>
                    <a:pt x="443" y="1114"/>
                  </a:lnTo>
                  <a:lnTo>
                    <a:pt x="416" y="1113"/>
                  </a:lnTo>
                  <a:lnTo>
                    <a:pt x="410" y="1112"/>
                  </a:lnTo>
                  <a:lnTo>
                    <a:pt x="404" y="1110"/>
                  </a:lnTo>
                  <a:lnTo>
                    <a:pt x="400" y="1107"/>
                  </a:lnTo>
                  <a:lnTo>
                    <a:pt x="396" y="1105"/>
                  </a:lnTo>
                  <a:lnTo>
                    <a:pt x="392" y="1102"/>
                  </a:lnTo>
                  <a:lnTo>
                    <a:pt x="389" y="1098"/>
                  </a:lnTo>
                  <a:lnTo>
                    <a:pt x="387" y="1093"/>
                  </a:lnTo>
                  <a:lnTo>
                    <a:pt x="386" y="1088"/>
                  </a:lnTo>
                  <a:lnTo>
                    <a:pt x="389" y="1084"/>
                  </a:lnTo>
                  <a:lnTo>
                    <a:pt x="393" y="1082"/>
                  </a:lnTo>
                  <a:lnTo>
                    <a:pt x="397" y="1080"/>
                  </a:lnTo>
                  <a:lnTo>
                    <a:pt x="400" y="1079"/>
                  </a:lnTo>
                  <a:lnTo>
                    <a:pt x="409" y="1078"/>
                  </a:lnTo>
                  <a:lnTo>
                    <a:pt x="418" y="1078"/>
                  </a:lnTo>
                  <a:lnTo>
                    <a:pt x="426" y="1078"/>
                  </a:lnTo>
                  <a:lnTo>
                    <a:pt x="435" y="1078"/>
                  </a:lnTo>
                  <a:lnTo>
                    <a:pt x="444" y="1078"/>
                  </a:lnTo>
                  <a:lnTo>
                    <a:pt x="454" y="1076"/>
                  </a:lnTo>
                  <a:lnTo>
                    <a:pt x="456" y="1072"/>
                  </a:lnTo>
                  <a:lnTo>
                    <a:pt x="458" y="1070"/>
                  </a:lnTo>
                  <a:lnTo>
                    <a:pt x="466" y="1067"/>
                  </a:lnTo>
                  <a:lnTo>
                    <a:pt x="473" y="1063"/>
                  </a:lnTo>
                  <a:lnTo>
                    <a:pt x="481" y="1055"/>
                  </a:lnTo>
                  <a:lnTo>
                    <a:pt x="491" y="1047"/>
                  </a:lnTo>
                  <a:lnTo>
                    <a:pt x="497" y="1046"/>
                  </a:lnTo>
                  <a:lnTo>
                    <a:pt x="504" y="1045"/>
                  </a:lnTo>
                  <a:lnTo>
                    <a:pt x="508" y="1042"/>
                  </a:lnTo>
                  <a:lnTo>
                    <a:pt x="512" y="1038"/>
                  </a:lnTo>
                  <a:lnTo>
                    <a:pt x="528" y="1036"/>
                  </a:lnTo>
                  <a:lnTo>
                    <a:pt x="543" y="1035"/>
                  </a:lnTo>
                  <a:lnTo>
                    <a:pt x="553" y="1031"/>
                  </a:lnTo>
                  <a:lnTo>
                    <a:pt x="561" y="1026"/>
                  </a:lnTo>
                  <a:lnTo>
                    <a:pt x="578" y="1021"/>
                  </a:lnTo>
                  <a:lnTo>
                    <a:pt x="597" y="1019"/>
                  </a:lnTo>
                  <a:lnTo>
                    <a:pt x="606" y="1018"/>
                  </a:lnTo>
                  <a:lnTo>
                    <a:pt x="614" y="1016"/>
                  </a:lnTo>
                  <a:lnTo>
                    <a:pt x="623" y="1013"/>
                  </a:lnTo>
                  <a:lnTo>
                    <a:pt x="632" y="1010"/>
                  </a:lnTo>
                  <a:lnTo>
                    <a:pt x="636" y="1006"/>
                  </a:lnTo>
                  <a:lnTo>
                    <a:pt x="641" y="1001"/>
                  </a:lnTo>
                  <a:lnTo>
                    <a:pt x="651" y="999"/>
                  </a:lnTo>
                  <a:lnTo>
                    <a:pt x="662" y="998"/>
                  </a:lnTo>
                  <a:lnTo>
                    <a:pt x="671" y="998"/>
                  </a:lnTo>
                  <a:lnTo>
                    <a:pt x="681" y="996"/>
                  </a:lnTo>
                  <a:lnTo>
                    <a:pt x="686" y="993"/>
                  </a:lnTo>
                  <a:lnTo>
                    <a:pt x="690" y="989"/>
                  </a:lnTo>
                  <a:lnTo>
                    <a:pt x="700" y="988"/>
                  </a:lnTo>
                  <a:lnTo>
                    <a:pt x="709" y="986"/>
                  </a:lnTo>
                  <a:lnTo>
                    <a:pt x="712" y="983"/>
                  </a:lnTo>
                  <a:lnTo>
                    <a:pt x="715" y="981"/>
                  </a:lnTo>
                  <a:lnTo>
                    <a:pt x="729" y="978"/>
                  </a:lnTo>
                  <a:lnTo>
                    <a:pt x="744" y="977"/>
                  </a:lnTo>
                  <a:lnTo>
                    <a:pt x="750" y="974"/>
                  </a:lnTo>
                  <a:lnTo>
                    <a:pt x="758" y="970"/>
                  </a:lnTo>
                  <a:lnTo>
                    <a:pt x="764" y="964"/>
                  </a:lnTo>
                  <a:lnTo>
                    <a:pt x="770" y="959"/>
                  </a:lnTo>
                  <a:close/>
                  <a:moveTo>
                    <a:pt x="397" y="1089"/>
                  </a:moveTo>
                  <a:lnTo>
                    <a:pt x="396" y="1091"/>
                  </a:lnTo>
                  <a:lnTo>
                    <a:pt x="395" y="1094"/>
                  </a:lnTo>
                  <a:lnTo>
                    <a:pt x="397" y="1096"/>
                  </a:lnTo>
                  <a:lnTo>
                    <a:pt x="398" y="1099"/>
                  </a:lnTo>
                  <a:lnTo>
                    <a:pt x="401" y="1100"/>
                  </a:lnTo>
                  <a:lnTo>
                    <a:pt x="404" y="1099"/>
                  </a:lnTo>
                  <a:lnTo>
                    <a:pt x="407" y="1099"/>
                  </a:lnTo>
                  <a:lnTo>
                    <a:pt x="408" y="1098"/>
                  </a:lnTo>
                  <a:lnTo>
                    <a:pt x="407" y="1094"/>
                  </a:lnTo>
                  <a:lnTo>
                    <a:pt x="406" y="1091"/>
                  </a:lnTo>
                  <a:lnTo>
                    <a:pt x="401" y="1090"/>
                  </a:lnTo>
                  <a:lnTo>
                    <a:pt x="397" y="1089"/>
                  </a:lnTo>
                  <a:close/>
                  <a:moveTo>
                    <a:pt x="780" y="1192"/>
                  </a:moveTo>
                  <a:lnTo>
                    <a:pt x="780" y="1188"/>
                  </a:lnTo>
                  <a:lnTo>
                    <a:pt x="780" y="1186"/>
                  </a:lnTo>
                  <a:lnTo>
                    <a:pt x="778" y="1185"/>
                  </a:lnTo>
                  <a:lnTo>
                    <a:pt x="776" y="1184"/>
                  </a:lnTo>
                  <a:lnTo>
                    <a:pt x="774" y="1187"/>
                  </a:lnTo>
                  <a:lnTo>
                    <a:pt x="774" y="1191"/>
                  </a:lnTo>
                  <a:lnTo>
                    <a:pt x="778" y="1191"/>
                  </a:lnTo>
                  <a:lnTo>
                    <a:pt x="780" y="1192"/>
                  </a:lnTo>
                  <a:close/>
                  <a:moveTo>
                    <a:pt x="67" y="1288"/>
                  </a:moveTo>
                  <a:lnTo>
                    <a:pt x="66" y="1288"/>
                  </a:lnTo>
                  <a:lnTo>
                    <a:pt x="66" y="1289"/>
                  </a:lnTo>
                  <a:lnTo>
                    <a:pt x="66" y="1291"/>
                  </a:lnTo>
                  <a:lnTo>
                    <a:pt x="67" y="1292"/>
                  </a:lnTo>
                  <a:lnTo>
                    <a:pt x="70" y="1292"/>
                  </a:lnTo>
                  <a:lnTo>
                    <a:pt x="72" y="1292"/>
                  </a:lnTo>
                  <a:lnTo>
                    <a:pt x="72" y="1291"/>
                  </a:lnTo>
                  <a:lnTo>
                    <a:pt x="72" y="1290"/>
                  </a:lnTo>
                  <a:lnTo>
                    <a:pt x="71" y="1289"/>
                  </a:lnTo>
                  <a:lnTo>
                    <a:pt x="70" y="1289"/>
                  </a:lnTo>
                  <a:lnTo>
                    <a:pt x="69" y="1288"/>
                  </a:lnTo>
                  <a:lnTo>
                    <a:pt x="67" y="1288"/>
                  </a:lnTo>
                  <a:close/>
                  <a:moveTo>
                    <a:pt x="1201" y="1327"/>
                  </a:moveTo>
                  <a:lnTo>
                    <a:pt x="1200" y="1331"/>
                  </a:lnTo>
                  <a:lnTo>
                    <a:pt x="1199" y="1333"/>
                  </a:lnTo>
                  <a:lnTo>
                    <a:pt x="1200" y="1334"/>
                  </a:lnTo>
                  <a:lnTo>
                    <a:pt x="1202" y="1334"/>
                  </a:lnTo>
                  <a:lnTo>
                    <a:pt x="1203" y="1334"/>
                  </a:lnTo>
                  <a:lnTo>
                    <a:pt x="1205" y="1333"/>
                  </a:lnTo>
                  <a:lnTo>
                    <a:pt x="1205" y="1332"/>
                  </a:lnTo>
                  <a:lnTo>
                    <a:pt x="1205" y="1331"/>
                  </a:lnTo>
                  <a:lnTo>
                    <a:pt x="1204" y="1329"/>
                  </a:lnTo>
                  <a:lnTo>
                    <a:pt x="1203" y="1328"/>
                  </a:lnTo>
                  <a:lnTo>
                    <a:pt x="1202" y="1328"/>
                  </a:lnTo>
                  <a:lnTo>
                    <a:pt x="1201" y="1327"/>
                  </a:lnTo>
                  <a:close/>
                  <a:moveTo>
                    <a:pt x="358" y="1504"/>
                  </a:moveTo>
                  <a:lnTo>
                    <a:pt x="361" y="1504"/>
                  </a:lnTo>
                  <a:lnTo>
                    <a:pt x="363" y="1506"/>
                  </a:lnTo>
                  <a:lnTo>
                    <a:pt x="364" y="1508"/>
                  </a:lnTo>
                  <a:lnTo>
                    <a:pt x="365" y="1510"/>
                  </a:lnTo>
                  <a:lnTo>
                    <a:pt x="362" y="1508"/>
                  </a:lnTo>
                  <a:lnTo>
                    <a:pt x="358" y="1507"/>
                  </a:lnTo>
                  <a:lnTo>
                    <a:pt x="358" y="1506"/>
                  </a:lnTo>
                  <a:lnTo>
                    <a:pt x="358" y="1504"/>
                  </a:lnTo>
                  <a:close/>
                  <a:moveTo>
                    <a:pt x="401" y="1554"/>
                  </a:moveTo>
                  <a:lnTo>
                    <a:pt x="401" y="1557"/>
                  </a:lnTo>
                  <a:lnTo>
                    <a:pt x="403" y="1559"/>
                  </a:lnTo>
                  <a:lnTo>
                    <a:pt x="406" y="1559"/>
                  </a:lnTo>
                  <a:lnTo>
                    <a:pt x="407" y="1559"/>
                  </a:lnTo>
                  <a:lnTo>
                    <a:pt x="407" y="1558"/>
                  </a:lnTo>
                  <a:lnTo>
                    <a:pt x="407" y="1557"/>
                  </a:lnTo>
                  <a:lnTo>
                    <a:pt x="404" y="1556"/>
                  </a:lnTo>
                  <a:lnTo>
                    <a:pt x="401" y="1554"/>
                  </a:lnTo>
                  <a:close/>
                </a:path>
              </a:pathLst>
            </a:custGeom>
            <a:solidFill>
              <a:srgbClr val="2C5882"/>
            </a:solidFill>
            <a:ln w="9525">
              <a:noFill/>
              <a:round/>
            </a:ln>
          </p:spPr>
          <p:txBody>
            <a:bodyPr/>
            <a:lstStyle/>
            <a:p>
              <a:endParaRPr lang="zh-CN" altLang="en-US"/>
            </a:p>
          </p:txBody>
        </p:sp>
        <p:sp>
          <p:nvSpPr>
            <p:cNvPr id="50234" name="Freeform 34"/>
            <p:cNvSpPr>
              <a:spLocks noEditPoints="1"/>
            </p:cNvSpPr>
            <p:nvPr/>
          </p:nvSpPr>
          <p:spPr bwMode="auto">
            <a:xfrm>
              <a:off x="1560" y="187"/>
              <a:ext cx="464" cy="585"/>
            </a:xfrm>
            <a:custGeom>
              <a:avLst/>
              <a:gdLst>
                <a:gd name="T0" fmla="*/ 2 w 1392"/>
                <a:gd name="T1" fmla="*/ 0 h 1754"/>
                <a:gd name="T2" fmla="*/ 2 w 1392"/>
                <a:gd name="T3" fmla="*/ 0 h 1754"/>
                <a:gd name="T4" fmla="*/ 2 w 1392"/>
                <a:gd name="T5" fmla="*/ 1 h 1754"/>
                <a:gd name="T6" fmla="*/ 2 w 1392"/>
                <a:gd name="T7" fmla="*/ 1 h 1754"/>
                <a:gd name="T8" fmla="*/ 2 w 1392"/>
                <a:gd name="T9" fmla="*/ 0 h 1754"/>
                <a:gd name="T10" fmla="*/ 2 w 1392"/>
                <a:gd name="T11" fmla="*/ 0 h 1754"/>
                <a:gd name="T12" fmla="*/ 1 w 1392"/>
                <a:gd name="T13" fmla="*/ 1 h 1754"/>
                <a:gd name="T14" fmla="*/ 1 w 1392"/>
                <a:gd name="T15" fmla="*/ 2 h 1754"/>
                <a:gd name="T16" fmla="*/ 1 w 1392"/>
                <a:gd name="T17" fmla="*/ 0 h 1754"/>
                <a:gd name="T18" fmla="*/ 1 w 1392"/>
                <a:gd name="T19" fmla="*/ 0 h 1754"/>
                <a:gd name="T20" fmla="*/ 1 w 1392"/>
                <a:gd name="T21" fmla="*/ 1 h 1754"/>
                <a:gd name="T22" fmla="*/ 1 w 1392"/>
                <a:gd name="T23" fmla="*/ 1 h 1754"/>
                <a:gd name="T24" fmla="*/ 1 w 1392"/>
                <a:gd name="T25" fmla="*/ 1 h 1754"/>
                <a:gd name="T26" fmla="*/ 1 w 1392"/>
                <a:gd name="T27" fmla="*/ 1 h 1754"/>
                <a:gd name="T28" fmla="*/ 1 w 1392"/>
                <a:gd name="T29" fmla="*/ 1 h 1754"/>
                <a:gd name="T30" fmla="*/ 2 w 1392"/>
                <a:gd name="T31" fmla="*/ 1 h 1754"/>
                <a:gd name="T32" fmla="*/ 2 w 1392"/>
                <a:gd name="T33" fmla="*/ 1 h 1754"/>
                <a:gd name="T34" fmla="*/ 2 w 1392"/>
                <a:gd name="T35" fmla="*/ 1 h 1754"/>
                <a:gd name="T36" fmla="*/ 1 w 1392"/>
                <a:gd name="T37" fmla="*/ 1 h 1754"/>
                <a:gd name="T38" fmla="*/ 2 w 1392"/>
                <a:gd name="T39" fmla="*/ 2 h 1754"/>
                <a:gd name="T40" fmla="*/ 2 w 1392"/>
                <a:gd name="T41" fmla="*/ 2 h 1754"/>
                <a:gd name="T42" fmla="*/ 2 w 1392"/>
                <a:gd name="T43" fmla="*/ 2 h 1754"/>
                <a:gd name="T44" fmla="*/ 2 w 1392"/>
                <a:gd name="T45" fmla="*/ 2 h 1754"/>
                <a:gd name="T46" fmla="*/ 2 w 1392"/>
                <a:gd name="T47" fmla="*/ 2 h 1754"/>
                <a:gd name="T48" fmla="*/ 2 w 1392"/>
                <a:gd name="T49" fmla="*/ 2 h 1754"/>
                <a:gd name="T50" fmla="*/ 2 w 1392"/>
                <a:gd name="T51" fmla="*/ 2 h 1754"/>
                <a:gd name="T52" fmla="*/ 2 w 1392"/>
                <a:gd name="T53" fmla="*/ 2 h 1754"/>
                <a:gd name="T54" fmla="*/ 1 w 1392"/>
                <a:gd name="T55" fmla="*/ 2 h 1754"/>
                <a:gd name="T56" fmla="*/ 1 w 1392"/>
                <a:gd name="T57" fmla="*/ 2 h 1754"/>
                <a:gd name="T58" fmla="*/ 1 w 1392"/>
                <a:gd name="T59" fmla="*/ 2 h 1754"/>
                <a:gd name="T60" fmla="*/ 1 w 1392"/>
                <a:gd name="T61" fmla="*/ 2 h 1754"/>
                <a:gd name="T62" fmla="*/ 1 w 1392"/>
                <a:gd name="T63" fmla="*/ 2 h 1754"/>
                <a:gd name="T64" fmla="*/ 1 w 1392"/>
                <a:gd name="T65" fmla="*/ 2 h 1754"/>
                <a:gd name="T66" fmla="*/ 1 w 1392"/>
                <a:gd name="T67" fmla="*/ 1 h 1754"/>
                <a:gd name="T68" fmla="*/ 1 w 1392"/>
                <a:gd name="T69" fmla="*/ 1 h 1754"/>
                <a:gd name="T70" fmla="*/ 1 w 1392"/>
                <a:gd name="T71" fmla="*/ 1 h 1754"/>
                <a:gd name="T72" fmla="*/ 1 w 1392"/>
                <a:gd name="T73" fmla="*/ 2 h 1754"/>
                <a:gd name="T74" fmla="*/ 1 w 1392"/>
                <a:gd name="T75" fmla="*/ 2 h 1754"/>
                <a:gd name="T76" fmla="*/ 1 w 1392"/>
                <a:gd name="T77" fmla="*/ 2 h 1754"/>
                <a:gd name="T78" fmla="*/ 1 w 1392"/>
                <a:gd name="T79" fmla="*/ 2 h 1754"/>
                <a:gd name="T80" fmla="*/ 1 w 1392"/>
                <a:gd name="T81" fmla="*/ 2 h 1754"/>
                <a:gd name="T82" fmla="*/ 1 w 1392"/>
                <a:gd name="T83" fmla="*/ 2 h 1754"/>
                <a:gd name="T84" fmla="*/ 1 w 1392"/>
                <a:gd name="T85" fmla="*/ 1 h 1754"/>
                <a:gd name="T86" fmla="*/ 1 w 1392"/>
                <a:gd name="T87" fmla="*/ 1 h 1754"/>
                <a:gd name="T88" fmla="*/ 1 w 1392"/>
                <a:gd name="T89" fmla="*/ 1 h 1754"/>
                <a:gd name="T90" fmla="*/ 1 w 1392"/>
                <a:gd name="T91" fmla="*/ 1 h 1754"/>
                <a:gd name="T92" fmla="*/ 1 w 1392"/>
                <a:gd name="T93" fmla="*/ 1 h 1754"/>
                <a:gd name="T94" fmla="*/ 1 w 1392"/>
                <a:gd name="T95" fmla="*/ 1 h 1754"/>
                <a:gd name="T96" fmla="*/ 1 w 1392"/>
                <a:gd name="T97" fmla="*/ 1 h 1754"/>
                <a:gd name="T98" fmla="*/ 0 w 1392"/>
                <a:gd name="T99" fmla="*/ 2 h 1754"/>
                <a:gd name="T100" fmla="*/ 0 w 1392"/>
                <a:gd name="T101" fmla="*/ 2 h 1754"/>
                <a:gd name="T102" fmla="*/ 0 w 1392"/>
                <a:gd name="T103" fmla="*/ 2 h 1754"/>
                <a:gd name="T104" fmla="*/ 0 w 1392"/>
                <a:gd name="T105" fmla="*/ 2 h 1754"/>
                <a:gd name="T106" fmla="*/ 0 w 1392"/>
                <a:gd name="T107" fmla="*/ 1 h 1754"/>
                <a:gd name="T108" fmla="*/ 0 w 1392"/>
                <a:gd name="T109" fmla="*/ 1 h 1754"/>
                <a:gd name="T110" fmla="*/ 0 w 1392"/>
                <a:gd name="T111" fmla="*/ 1 h 1754"/>
                <a:gd name="T112" fmla="*/ 0 w 1392"/>
                <a:gd name="T113" fmla="*/ 1 h 1754"/>
                <a:gd name="T114" fmla="*/ 1 w 1392"/>
                <a:gd name="T115" fmla="*/ 0 h 1754"/>
                <a:gd name="T116" fmla="*/ 1 w 1392"/>
                <a:gd name="T117" fmla="*/ 0 h 1754"/>
                <a:gd name="T118" fmla="*/ 1 w 1392"/>
                <a:gd name="T119" fmla="*/ 0 h 1754"/>
                <a:gd name="T120" fmla="*/ 1 w 1392"/>
                <a:gd name="T121" fmla="*/ 0 h 17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92"/>
                <a:gd name="T184" fmla="*/ 0 h 1754"/>
                <a:gd name="T185" fmla="*/ 1392 w 1392"/>
                <a:gd name="T186" fmla="*/ 1754 h 175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92" h="1754">
                  <a:moveTo>
                    <a:pt x="1140" y="116"/>
                  </a:moveTo>
                  <a:lnTo>
                    <a:pt x="1148" y="117"/>
                  </a:lnTo>
                  <a:lnTo>
                    <a:pt x="1157" y="118"/>
                  </a:lnTo>
                  <a:lnTo>
                    <a:pt x="1166" y="120"/>
                  </a:lnTo>
                  <a:lnTo>
                    <a:pt x="1173" y="122"/>
                  </a:lnTo>
                  <a:lnTo>
                    <a:pt x="1183" y="119"/>
                  </a:lnTo>
                  <a:lnTo>
                    <a:pt x="1192" y="116"/>
                  </a:lnTo>
                  <a:lnTo>
                    <a:pt x="1199" y="115"/>
                  </a:lnTo>
                  <a:lnTo>
                    <a:pt x="1207" y="115"/>
                  </a:lnTo>
                  <a:lnTo>
                    <a:pt x="1214" y="116"/>
                  </a:lnTo>
                  <a:lnTo>
                    <a:pt x="1220" y="117"/>
                  </a:lnTo>
                  <a:lnTo>
                    <a:pt x="1232" y="122"/>
                  </a:lnTo>
                  <a:lnTo>
                    <a:pt x="1242" y="126"/>
                  </a:lnTo>
                  <a:lnTo>
                    <a:pt x="1249" y="126"/>
                  </a:lnTo>
                  <a:lnTo>
                    <a:pt x="1255" y="126"/>
                  </a:lnTo>
                  <a:lnTo>
                    <a:pt x="1261" y="133"/>
                  </a:lnTo>
                  <a:lnTo>
                    <a:pt x="1266" y="139"/>
                  </a:lnTo>
                  <a:lnTo>
                    <a:pt x="1276" y="141"/>
                  </a:lnTo>
                  <a:lnTo>
                    <a:pt x="1286" y="142"/>
                  </a:lnTo>
                  <a:lnTo>
                    <a:pt x="1291" y="152"/>
                  </a:lnTo>
                  <a:lnTo>
                    <a:pt x="1297" y="161"/>
                  </a:lnTo>
                  <a:lnTo>
                    <a:pt x="1310" y="168"/>
                  </a:lnTo>
                  <a:lnTo>
                    <a:pt x="1323" y="173"/>
                  </a:lnTo>
                  <a:lnTo>
                    <a:pt x="1327" y="178"/>
                  </a:lnTo>
                  <a:lnTo>
                    <a:pt x="1336" y="189"/>
                  </a:lnTo>
                  <a:lnTo>
                    <a:pt x="1345" y="201"/>
                  </a:lnTo>
                  <a:lnTo>
                    <a:pt x="1349" y="207"/>
                  </a:lnTo>
                  <a:lnTo>
                    <a:pt x="1352" y="216"/>
                  </a:lnTo>
                  <a:lnTo>
                    <a:pt x="1354" y="223"/>
                  </a:lnTo>
                  <a:lnTo>
                    <a:pt x="1365" y="233"/>
                  </a:lnTo>
                  <a:lnTo>
                    <a:pt x="1375" y="245"/>
                  </a:lnTo>
                  <a:lnTo>
                    <a:pt x="1377" y="252"/>
                  </a:lnTo>
                  <a:lnTo>
                    <a:pt x="1377" y="259"/>
                  </a:lnTo>
                  <a:lnTo>
                    <a:pt x="1377" y="267"/>
                  </a:lnTo>
                  <a:lnTo>
                    <a:pt x="1377" y="276"/>
                  </a:lnTo>
                  <a:lnTo>
                    <a:pt x="1376" y="283"/>
                  </a:lnTo>
                  <a:lnTo>
                    <a:pt x="1376" y="292"/>
                  </a:lnTo>
                  <a:lnTo>
                    <a:pt x="1377" y="301"/>
                  </a:lnTo>
                  <a:lnTo>
                    <a:pt x="1378" y="309"/>
                  </a:lnTo>
                  <a:lnTo>
                    <a:pt x="1379" y="315"/>
                  </a:lnTo>
                  <a:lnTo>
                    <a:pt x="1381" y="323"/>
                  </a:lnTo>
                  <a:lnTo>
                    <a:pt x="1385" y="329"/>
                  </a:lnTo>
                  <a:lnTo>
                    <a:pt x="1390" y="337"/>
                  </a:lnTo>
                  <a:lnTo>
                    <a:pt x="1385" y="345"/>
                  </a:lnTo>
                  <a:lnTo>
                    <a:pt x="1379" y="350"/>
                  </a:lnTo>
                  <a:lnTo>
                    <a:pt x="1383" y="361"/>
                  </a:lnTo>
                  <a:lnTo>
                    <a:pt x="1389" y="375"/>
                  </a:lnTo>
                  <a:lnTo>
                    <a:pt x="1391" y="383"/>
                  </a:lnTo>
                  <a:lnTo>
                    <a:pt x="1392" y="391"/>
                  </a:lnTo>
                  <a:lnTo>
                    <a:pt x="1392" y="395"/>
                  </a:lnTo>
                  <a:lnTo>
                    <a:pt x="1391" y="398"/>
                  </a:lnTo>
                  <a:lnTo>
                    <a:pt x="1390" y="402"/>
                  </a:lnTo>
                  <a:lnTo>
                    <a:pt x="1388" y="405"/>
                  </a:lnTo>
                  <a:lnTo>
                    <a:pt x="1383" y="408"/>
                  </a:lnTo>
                  <a:lnTo>
                    <a:pt x="1378" y="410"/>
                  </a:lnTo>
                  <a:lnTo>
                    <a:pt x="1372" y="413"/>
                  </a:lnTo>
                  <a:lnTo>
                    <a:pt x="1367" y="415"/>
                  </a:lnTo>
                  <a:lnTo>
                    <a:pt x="1364" y="422"/>
                  </a:lnTo>
                  <a:lnTo>
                    <a:pt x="1360" y="427"/>
                  </a:lnTo>
                  <a:lnTo>
                    <a:pt x="1356" y="431"/>
                  </a:lnTo>
                  <a:lnTo>
                    <a:pt x="1350" y="433"/>
                  </a:lnTo>
                  <a:lnTo>
                    <a:pt x="1337" y="438"/>
                  </a:lnTo>
                  <a:lnTo>
                    <a:pt x="1325" y="442"/>
                  </a:lnTo>
                  <a:lnTo>
                    <a:pt x="1315" y="451"/>
                  </a:lnTo>
                  <a:lnTo>
                    <a:pt x="1306" y="461"/>
                  </a:lnTo>
                  <a:lnTo>
                    <a:pt x="1294" y="463"/>
                  </a:lnTo>
                  <a:lnTo>
                    <a:pt x="1279" y="464"/>
                  </a:lnTo>
                  <a:lnTo>
                    <a:pt x="1270" y="469"/>
                  </a:lnTo>
                  <a:lnTo>
                    <a:pt x="1261" y="475"/>
                  </a:lnTo>
                  <a:lnTo>
                    <a:pt x="1254" y="474"/>
                  </a:lnTo>
                  <a:lnTo>
                    <a:pt x="1248" y="474"/>
                  </a:lnTo>
                  <a:lnTo>
                    <a:pt x="1241" y="476"/>
                  </a:lnTo>
                  <a:lnTo>
                    <a:pt x="1233" y="478"/>
                  </a:lnTo>
                  <a:lnTo>
                    <a:pt x="1229" y="480"/>
                  </a:lnTo>
                  <a:lnTo>
                    <a:pt x="1225" y="481"/>
                  </a:lnTo>
                  <a:lnTo>
                    <a:pt x="1220" y="481"/>
                  </a:lnTo>
                  <a:lnTo>
                    <a:pt x="1217" y="481"/>
                  </a:lnTo>
                  <a:lnTo>
                    <a:pt x="1210" y="478"/>
                  </a:lnTo>
                  <a:lnTo>
                    <a:pt x="1206" y="475"/>
                  </a:lnTo>
                  <a:lnTo>
                    <a:pt x="1202" y="471"/>
                  </a:lnTo>
                  <a:lnTo>
                    <a:pt x="1196" y="467"/>
                  </a:lnTo>
                  <a:lnTo>
                    <a:pt x="1187" y="464"/>
                  </a:lnTo>
                  <a:lnTo>
                    <a:pt x="1179" y="461"/>
                  </a:lnTo>
                  <a:lnTo>
                    <a:pt x="1169" y="452"/>
                  </a:lnTo>
                  <a:lnTo>
                    <a:pt x="1160" y="442"/>
                  </a:lnTo>
                  <a:lnTo>
                    <a:pt x="1151" y="437"/>
                  </a:lnTo>
                  <a:lnTo>
                    <a:pt x="1142" y="430"/>
                  </a:lnTo>
                  <a:lnTo>
                    <a:pt x="1137" y="427"/>
                  </a:lnTo>
                  <a:lnTo>
                    <a:pt x="1134" y="422"/>
                  </a:lnTo>
                  <a:lnTo>
                    <a:pt x="1131" y="418"/>
                  </a:lnTo>
                  <a:lnTo>
                    <a:pt x="1128" y="414"/>
                  </a:lnTo>
                  <a:lnTo>
                    <a:pt x="1129" y="413"/>
                  </a:lnTo>
                  <a:lnTo>
                    <a:pt x="1131" y="411"/>
                  </a:lnTo>
                  <a:lnTo>
                    <a:pt x="1136" y="411"/>
                  </a:lnTo>
                  <a:lnTo>
                    <a:pt x="1142" y="411"/>
                  </a:lnTo>
                  <a:lnTo>
                    <a:pt x="1142" y="410"/>
                  </a:lnTo>
                  <a:lnTo>
                    <a:pt x="1143" y="409"/>
                  </a:lnTo>
                  <a:lnTo>
                    <a:pt x="1143" y="405"/>
                  </a:lnTo>
                  <a:lnTo>
                    <a:pt x="1142" y="401"/>
                  </a:lnTo>
                  <a:lnTo>
                    <a:pt x="1140" y="395"/>
                  </a:lnTo>
                  <a:lnTo>
                    <a:pt x="1138" y="391"/>
                  </a:lnTo>
                  <a:lnTo>
                    <a:pt x="1133" y="382"/>
                  </a:lnTo>
                  <a:lnTo>
                    <a:pt x="1128" y="373"/>
                  </a:lnTo>
                  <a:lnTo>
                    <a:pt x="1127" y="363"/>
                  </a:lnTo>
                  <a:lnTo>
                    <a:pt x="1125" y="355"/>
                  </a:lnTo>
                  <a:lnTo>
                    <a:pt x="1122" y="351"/>
                  </a:lnTo>
                  <a:lnTo>
                    <a:pt x="1120" y="348"/>
                  </a:lnTo>
                  <a:lnTo>
                    <a:pt x="1119" y="339"/>
                  </a:lnTo>
                  <a:lnTo>
                    <a:pt x="1119" y="329"/>
                  </a:lnTo>
                  <a:lnTo>
                    <a:pt x="1114" y="325"/>
                  </a:lnTo>
                  <a:lnTo>
                    <a:pt x="1110" y="321"/>
                  </a:lnTo>
                  <a:lnTo>
                    <a:pt x="1110" y="314"/>
                  </a:lnTo>
                  <a:lnTo>
                    <a:pt x="1109" y="309"/>
                  </a:lnTo>
                  <a:lnTo>
                    <a:pt x="1103" y="301"/>
                  </a:lnTo>
                  <a:lnTo>
                    <a:pt x="1098" y="293"/>
                  </a:lnTo>
                  <a:lnTo>
                    <a:pt x="1094" y="282"/>
                  </a:lnTo>
                  <a:lnTo>
                    <a:pt x="1091" y="273"/>
                  </a:lnTo>
                  <a:lnTo>
                    <a:pt x="1088" y="264"/>
                  </a:lnTo>
                  <a:lnTo>
                    <a:pt x="1086" y="253"/>
                  </a:lnTo>
                  <a:lnTo>
                    <a:pt x="1085" y="246"/>
                  </a:lnTo>
                  <a:lnTo>
                    <a:pt x="1085" y="241"/>
                  </a:lnTo>
                  <a:lnTo>
                    <a:pt x="1085" y="235"/>
                  </a:lnTo>
                  <a:lnTo>
                    <a:pt x="1086" y="230"/>
                  </a:lnTo>
                  <a:lnTo>
                    <a:pt x="1090" y="220"/>
                  </a:lnTo>
                  <a:lnTo>
                    <a:pt x="1093" y="213"/>
                  </a:lnTo>
                  <a:lnTo>
                    <a:pt x="1096" y="205"/>
                  </a:lnTo>
                  <a:lnTo>
                    <a:pt x="1097" y="190"/>
                  </a:lnTo>
                  <a:lnTo>
                    <a:pt x="1097" y="182"/>
                  </a:lnTo>
                  <a:lnTo>
                    <a:pt x="1096" y="175"/>
                  </a:lnTo>
                  <a:lnTo>
                    <a:pt x="1096" y="169"/>
                  </a:lnTo>
                  <a:lnTo>
                    <a:pt x="1093" y="164"/>
                  </a:lnTo>
                  <a:lnTo>
                    <a:pt x="1090" y="161"/>
                  </a:lnTo>
                  <a:lnTo>
                    <a:pt x="1086" y="158"/>
                  </a:lnTo>
                  <a:lnTo>
                    <a:pt x="1086" y="155"/>
                  </a:lnTo>
                  <a:lnTo>
                    <a:pt x="1086" y="152"/>
                  </a:lnTo>
                  <a:lnTo>
                    <a:pt x="1091" y="147"/>
                  </a:lnTo>
                  <a:lnTo>
                    <a:pt x="1096" y="139"/>
                  </a:lnTo>
                  <a:lnTo>
                    <a:pt x="1105" y="137"/>
                  </a:lnTo>
                  <a:lnTo>
                    <a:pt x="1117" y="134"/>
                  </a:lnTo>
                  <a:lnTo>
                    <a:pt x="1120" y="129"/>
                  </a:lnTo>
                  <a:lnTo>
                    <a:pt x="1122" y="126"/>
                  </a:lnTo>
                  <a:lnTo>
                    <a:pt x="1124" y="124"/>
                  </a:lnTo>
                  <a:lnTo>
                    <a:pt x="1126" y="123"/>
                  </a:lnTo>
                  <a:lnTo>
                    <a:pt x="1133" y="120"/>
                  </a:lnTo>
                  <a:lnTo>
                    <a:pt x="1140" y="116"/>
                  </a:lnTo>
                  <a:close/>
                  <a:moveTo>
                    <a:pt x="880" y="990"/>
                  </a:moveTo>
                  <a:lnTo>
                    <a:pt x="880" y="991"/>
                  </a:lnTo>
                  <a:lnTo>
                    <a:pt x="881" y="992"/>
                  </a:lnTo>
                  <a:lnTo>
                    <a:pt x="880" y="994"/>
                  </a:lnTo>
                  <a:lnTo>
                    <a:pt x="879" y="996"/>
                  </a:lnTo>
                  <a:lnTo>
                    <a:pt x="878" y="996"/>
                  </a:lnTo>
                  <a:lnTo>
                    <a:pt x="877" y="996"/>
                  </a:lnTo>
                  <a:lnTo>
                    <a:pt x="877" y="994"/>
                  </a:lnTo>
                  <a:lnTo>
                    <a:pt x="878" y="992"/>
                  </a:lnTo>
                  <a:lnTo>
                    <a:pt x="880" y="990"/>
                  </a:lnTo>
                  <a:close/>
                  <a:moveTo>
                    <a:pt x="871" y="1024"/>
                  </a:moveTo>
                  <a:lnTo>
                    <a:pt x="873" y="1025"/>
                  </a:lnTo>
                  <a:lnTo>
                    <a:pt x="875" y="1026"/>
                  </a:lnTo>
                  <a:lnTo>
                    <a:pt x="873" y="1028"/>
                  </a:lnTo>
                  <a:lnTo>
                    <a:pt x="873" y="1030"/>
                  </a:lnTo>
                  <a:lnTo>
                    <a:pt x="872" y="1030"/>
                  </a:lnTo>
                  <a:lnTo>
                    <a:pt x="870" y="1030"/>
                  </a:lnTo>
                  <a:lnTo>
                    <a:pt x="871" y="1026"/>
                  </a:lnTo>
                  <a:lnTo>
                    <a:pt x="871" y="1024"/>
                  </a:lnTo>
                  <a:close/>
                  <a:moveTo>
                    <a:pt x="878" y="1049"/>
                  </a:moveTo>
                  <a:lnTo>
                    <a:pt x="879" y="1050"/>
                  </a:lnTo>
                  <a:lnTo>
                    <a:pt x="880" y="1051"/>
                  </a:lnTo>
                  <a:lnTo>
                    <a:pt x="880" y="1052"/>
                  </a:lnTo>
                  <a:lnTo>
                    <a:pt x="880" y="1055"/>
                  </a:lnTo>
                  <a:lnTo>
                    <a:pt x="878" y="1054"/>
                  </a:lnTo>
                  <a:lnTo>
                    <a:pt x="877" y="1054"/>
                  </a:lnTo>
                  <a:lnTo>
                    <a:pt x="877" y="1051"/>
                  </a:lnTo>
                  <a:lnTo>
                    <a:pt x="878" y="1049"/>
                  </a:lnTo>
                  <a:close/>
                  <a:moveTo>
                    <a:pt x="849" y="1073"/>
                  </a:moveTo>
                  <a:lnTo>
                    <a:pt x="852" y="1079"/>
                  </a:lnTo>
                  <a:lnTo>
                    <a:pt x="852" y="1090"/>
                  </a:lnTo>
                  <a:lnTo>
                    <a:pt x="852" y="1102"/>
                  </a:lnTo>
                  <a:lnTo>
                    <a:pt x="852" y="1108"/>
                  </a:lnTo>
                  <a:lnTo>
                    <a:pt x="849" y="1113"/>
                  </a:lnTo>
                  <a:lnTo>
                    <a:pt x="845" y="1117"/>
                  </a:lnTo>
                  <a:lnTo>
                    <a:pt x="841" y="1120"/>
                  </a:lnTo>
                  <a:lnTo>
                    <a:pt x="837" y="1124"/>
                  </a:lnTo>
                  <a:lnTo>
                    <a:pt x="835" y="1122"/>
                  </a:lnTo>
                  <a:lnTo>
                    <a:pt x="834" y="1121"/>
                  </a:lnTo>
                  <a:lnTo>
                    <a:pt x="837" y="1108"/>
                  </a:lnTo>
                  <a:lnTo>
                    <a:pt x="842" y="1097"/>
                  </a:lnTo>
                  <a:lnTo>
                    <a:pt x="845" y="1085"/>
                  </a:lnTo>
                  <a:lnTo>
                    <a:pt x="849" y="1073"/>
                  </a:lnTo>
                  <a:close/>
                  <a:moveTo>
                    <a:pt x="871" y="1085"/>
                  </a:moveTo>
                  <a:lnTo>
                    <a:pt x="872" y="1086"/>
                  </a:lnTo>
                  <a:lnTo>
                    <a:pt x="872" y="1089"/>
                  </a:lnTo>
                  <a:lnTo>
                    <a:pt x="871" y="1089"/>
                  </a:lnTo>
                  <a:lnTo>
                    <a:pt x="871" y="1087"/>
                  </a:lnTo>
                  <a:lnTo>
                    <a:pt x="871" y="1085"/>
                  </a:lnTo>
                  <a:close/>
                  <a:moveTo>
                    <a:pt x="661" y="0"/>
                  </a:moveTo>
                  <a:lnTo>
                    <a:pt x="672" y="0"/>
                  </a:lnTo>
                  <a:lnTo>
                    <a:pt x="683" y="2"/>
                  </a:lnTo>
                  <a:lnTo>
                    <a:pt x="695" y="7"/>
                  </a:lnTo>
                  <a:lnTo>
                    <a:pt x="707" y="11"/>
                  </a:lnTo>
                  <a:lnTo>
                    <a:pt x="718" y="15"/>
                  </a:lnTo>
                  <a:lnTo>
                    <a:pt x="728" y="22"/>
                  </a:lnTo>
                  <a:lnTo>
                    <a:pt x="736" y="28"/>
                  </a:lnTo>
                  <a:lnTo>
                    <a:pt x="741" y="33"/>
                  </a:lnTo>
                  <a:lnTo>
                    <a:pt x="745" y="43"/>
                  </a:lnTo>
                  <a:lnTo>
                    <a:pt x="749" y="52"/>
                  </a:lnTo>
                  <a:lnTo>
                    <a:pt x="755" y="57"/>
                  </a:lnTo>
                  <a:lnTo>
                    <a:pt x="762" y="61"/>
                  </a:lnTo>
                  <a:lnTo>
                    <a:pt x="763" y="66"/>
                  </a:lnTo>
                  <a:lnTo>
                    <a:pt x="764" y="70"/>
                  </a:lnTo>
                  <a:lnTo>
                    <a:pt x="776" y="85"/>
                  </a:lnTo>
                  <a:lnTo>
                    <a:pt x="788" y="103"/>
                  </a:lnTo>
                  <a:lnTo>
                    <a:pt x="793" y="114"/>
                  </a:lnTo>
                  <a:lnTo>
                    <a:pt x="797" y="126"/>
                  </a:lnTo>
                  <a:lnTo>
                    <a:pt x="802" y="135"/>
                  </a:lnTo>
                  <a:lnTo>
                    <a:pt x="808" y="146"/>
                  </a:lnTo>
                  <a:lnTo>
                    <a:pt x="812" y="155"/>
                  </a:lnTo>
                  <a:lnTo>
                    <a:pt x="819" y="165"/>
                  </a:lnTo>
                  <a:lnTo>
                    <a:pt x="823" y="171"/>
                  </a:lnTo>
                  <a:lnTo>
                    <a:pt x="828" y="176"/>
                  </a:lnTo>
                  <a:lnTo>
                    <a:pt x="831" y="185"/>
                  </a:lnTo>
                  <a:lnTo>
                    <a:pt x="833" y="195"/>
                  </a:lnTo>
                  <a:lnTo>
                    <a:pt x="836" y="204"/>
                  </a:lnTo>
                  <a:lnTo>
                    <a:pt x="841" y="212"/>
                  </a:lnTo>
                  <a:lnTo>
                    <a:pt x="849" y="228"/>
                  </a:lnTo>
                  <a:lnTo>
                    <a:pt x="858" y="244"/>
                  </a:lnTo>
                  <a:lnTo>
                    <a:pt x="860" y="257"/>
                  </a:lnTo>
                  <a:lnTo>
                    <a:pt x="863" y="271"/>
                  </a:lnTo>
                  <a:lnTo>
                    <a:pt x="866" y="277"/>
                  </a:lnTo>
                  <a:lnTo>
                    <a:pt x="870" y="280"/>
                  </a:lnTo>
                  <a:lnTo>
                    <a:pt x="875" y="292"/>
                  </a:lnTo>
                  <a:lnTo>
                    <a:pt x="878" y="304"/>
                  </a:lnTo>
                  <a:lnTo>
                    <a:pt x="879" y="312"/>
                  </a:lnTo>
                  <a:lnTo>
                    <a:pt x="881" y="322"/>
                  </a:lnTo>
                  <a:lnTo>
                    <a:pt x="883" y="332"/>
                  </a:lnTo>
                  <a:lnTo>
                    <a:pt x="883" y="337"/>
                  </a:lnTo>
                  <a:lnTo>
                    <a:pt x="880" y="352"/>
                  </a:lnTo>
                  <a:lnTo>
                    <a:pt x="877" y="368"/>
                  </a:lnTo>
                  <a:lnTo>
                    <a:pt x="876" y="375"/>
                  </a:lnTo>
                  <a:lnTo>
                    <a:pt x="876" y="383"/>
                  </a:lnTo>
                  <a:lnTo>
                    <a:pt x="877" y="390"/>
                  </a:lnTo>
                  <a:lnTo>
                    <a:pt x="880" y="397"/>
                  </a:lnTo>
                  <a:lnTo>
                    <a:pt x="893" y="402"/>
                  </a:lnTo>
                  <a:lnTo>
                    <a:pt x="906" y="406"/>
                  </a:lnTo>
                  <a:lnTo>
                    <a:pt x="921" y="411"/>
                  </a:lnTo>
                  <a:lnTo>
                    <a:pt x="933" y="417"/>
                  </a:lnTo>
                  <a:lnTo>
                    <a:pt x="942" y="419"/>
                  </a:lnTo>
                  <a:lnTo>
                    <a:pt x="952" y="421"/>
                  </a:lnTo>
                  <a:lnTo>
                    <a:pt x="962" y="431"/>
                  </a:lnTo>
                  <a:lnTo>
                    <a:pt x="972" y="440"/>
                  </a:lnTo>
                  <a:lnTo>
                    <a:pt x="976" y="442"/>
                  </a:lnTo>
                  <a:lnTo>
                    <a:pt x="981" y="445"/>
                  </a:lnTo>
                  <a:lnTo>
                    <a:pt x="982" y="453"/>
                  </a:lnTo>
                  <a:lnTo>
                    <a:pt x="982" y="460"/>
                  </a:lnTo>
                  <a:lnTo>
                    <a:pt x="980" y="465"/>
                  </a:lnTo>
                  <a:lnTo>
                    <a:pt x="975" y="469"/>
                  </a:lnTo>
                  <a:lnTo>
                    <a:pt x="976" y="476"/>
                  </a:lnTo>
                  <a:lnTo>
                    <a:pt x="978" y="481"/>
                  </a:lnTo>
                  <a:lnTo>
                    <a:pt x="977" y="481"/>
                  </a:lnTo>
                  <a:lnTo>
                    <a:pt x="972" y="481"/>
                  </a:lnTo>
                  <a:lnTo>
                    <a:pt x="966" y="481"/>
                  </a:lnTo>
                  <a:lnTo>
                    <a:pt x="966" y="487"/>
                  </a:lnTo>
                  <a:lnTo>
                    <a:pt x="966" y="491"/>
                  </a:lnTo>
                  <a:lnTo>
                    <a:pt x="968" y="492"/>
                  </a:lnTo>
                  <a:lnTo>
                    <a:pt x="969" y="494"/>
                  </a:lnTo>
                  <a:lnTo>
                    <a:pt x="974" y="495"/>
                  </a:lnTo>
                  <a:lnTo>
                    <a:pt x="981" y="495"/>
                  </a:lnTo>
                  <a:lnTo>
                    <a:pt x="981" y="497"/>
                  </a:lnTo>
                  <a:lnTo>
                    <a:pt x="982" y="498"/>
                  </a:lnTo>
                  <a:lnTo>
                    <a:pt x="981" y="500"/>
                  </a:lnTo>
                  <a:lnTo>
                    <a:pt x="981" y="503"/>
                  </a:lnTo>
                  <a:lnTo>
                    <a:pt x="976" y="504"/>
                  </a:lnTo>
                  <a:lnTo>
                    <a:pt x="973" y="507"/>
                  </a:lnTo>
                  <a:lnTo>
                    <a:pt x="970" y="509"/>
                  </a:lnTo>
                  <a:lnTo>
                    <a:pt x="968" y="512"/>
                  </a:lnTo>
                  <a:lnTo>
                    <a:pt x="965" y="519"/>
                  </a:lnTo>
                  <a:lnTo>
                    <a:pt x="964" y="525"/>
                  </a:lnTo>
                  <a:lnTo>
                    <a:pt x="965" y="526"/>
                  </a:lnTo>
                  <a:lnTo>
                    <a:pt x="966" y="527"/>
                  </a:lnTo>
                  <a:lnTo>
                    <a:pt x="975" y="531"/>
                  </a:lnTo>
                  <a:lnTo>
                    <a:pt x="983" y="534"/>
                  </a:lnTo>
                  <a:lnTo>
                    <a:pt x="985" y="543"/>
                  </a:lnTo>
                  <a:lnTo>
                    <a:pt x="985" y="551"/>
                  </a:lnTo>
                  <a:lnTo>
                    <a:pt x="986" y="561"/>
                  </a:lnTo>
                  <a:lnTo>
                    <a:pt x="987" y="569"/>
                  </a:lnTo>
                  <a:lnTo>
                    <a:pt x="984" y="571"/>
                  </a:lnTo>
                  <a:lnTo>
                    <a:pt x="982" y="573"/>
                  </a:lnTo>
                  <a:lnTo>
                    <a:pt x="982" y="578"/>
                  </a:lnTo>
                  <a:lnTo>
                    <a:pt x="983" y="581"/>
                  </a:lnTo>
                  <a:lnTo>
                    <a:pt x="987" y="586"/>
                  </a:lnTo>
                  <a:lnTo>
                    <a:pt x="994" y="591"/>
                  </a:lnTo>
                  <a:lnTo>
                    <a:pt x="996" y="599"/>
                  </a:lnTo>
                  <a:lnTo>
                    <a:pt x="998" y="609"/>
                  </a:lnTo>
                  <a:lnTo>
                    <a:pt x="998" y="615"/>
                  </a:lnTo>
                  <a:lnTo>
                    <a:pt x="997" y="621"/>
                  </a:lnTo>
                  <a:lnTo>
                    <a:pt x="997" y="626"/>
                  </a:lnTo>
                  <a:lnTo>
                    <a:pt x="995" y="629"/>
                  </a:lnTo>
                  <a:lnTo>
                    <a:pt x="986" y="636"/>
                  </a:lnTo>
                  <a:lnTo>
                    <a:pt x="976" y="641"/>
                  </a:lnTo>
                  <a:lnTo>
                    <a:pt x="984" y="654"/>
                  </a:lnTo>
                  <a:lnTo>
                    <a:pt x="991" y="666"/>
                  </a:lnTo>
                  <a:lnTo>
                    <a:pt x="989" y="670"/>
                  </a:lnTo>
                  <a:lnTo>
                    <a:pt x="988" y="673"/>
                  </a:lnTo>
                  <a:lnTo>
                    <a:pt x="981" y="673"/>
                  </a:lnTo>
                  <a:lnTo>
                    <a:pt x="973" y="674"/>
                  </a:lnTo>
                  <a:lnTo>
                    <a:pt x="970" y="678"/>
                  </a:lnTo>
                  <a:lnTo>
                    <a:pt x="968" y="683"/>
                  </a:lnTo>
                  <a:lnTo>
                    <a:pt x="956" y="688"/>
                  </a:lnTo>
                  <a:lnTo>
                    <a:pt x="945" y="695"/>
                  </a:lnTo>
                  <a:lnTo>
                    <a:pt x="942" y="702"/>
                  </a:lnTo>
                  <a:lnTo>
                    <a:pt x="941" y="710"/>
                  </a:lnTo>
                  <a:lnTo>
                    <a:pt x="940" y="718"/>
                  </a:lnTo>
                  <a:lnTo>
                    <a:pt x="940" y="725"/>
                  </a:lnTo>
                  <a:lnTo>
                    <a:pt x="943" y="740"/>
                  </a:lnTo>
                  <a:lnTo>
                    <a:pt x="947" y="753"/>
                  </a:lnTo>
                  <a:lnTo>
                    <a:pt x="959" y="778"/>
                  </a:lnTo>
                  <a:lnTo>
                    <a:pt x="969" y="800"/>
                  </a:lnTo>
                  <a:lnTo>
                    <a:pt x="971" y="811"/>
                  </a:lnTo>
                  <a:lnTo>
                    <a:pt x="973" y="823"/>
                  </a:lnTo>
                  <a:lnTo>
                    <a:pt x="973" y="828"/>
                  </a:lnTo>
                  <a:lnTo>
                    <a:pt x="974" y="834"/>
                  </a:lnTo>
                  <a:lnTo>
                    <a:pt x="975" y="839"/>
                  </a:lnTo>
                  <a:lnTo>
                    <a:pt x="977" y="844"/>
                  </a:lnTo>
                  <a:lnTo>
                    <a:pt x="984" y="845"/>
                  </a:lnTo>
                  <a:lnTo>
                    <a:pt x="989" y="845"/>
                  </a:lnTo>
                  <a:lnTo>
                    <a:pt x="994" y="858"/>
                  </a:lnTo>
                  <a:lnTo>
                    <a:pt x="1003" y="879"/>
                  </a:lnTo>
                  <a:lnTo>
                    <a:pt x="1012" y="898"/>
                  </a:lnTo>
                  <a:lnTo>
                    <a:pt x="1017" y="908"/>
                  </a:lnTo>
                  <a:lnTo>
                    <a:pt x="1021" y="908"/>
                  </a:lnTo>
                  <a:lnTo>
                    <a:pt x="1026" y="908"/>
                  </a:lnTo>
                  <a:lnTo>
                    <a:pt x="1026" y="907"/>
                  </a:lnTo>
                  <a:lnTo>
                    <a:pt x="1027" y="907"/>
                  </a:lnTo>
                  <a:lnTo>
                    <a:pt x="1029" y="900"/>
                  </a:lnTo>
                  <a:lnTo>
                    <a:pt x="1031" y="894"/>
                  </a:lnTo>
                  <a:lnTo>
                    <a:pt x="1041" y="887"/>
                  </a:lnTo>
                  <a:lnTo>
                    <a:pt x="1050" y="881"/>
                  </a:lnTo>
                  <a:lnTo>
                    <a:pt x="1051" y="881"/>
                  </a:lnTo>
                  <a:lnTo>
                    <a:pt x="1051" y="880"/>
                  </a:lnTo>
                  <a:lnTo>
                    <a:pt x="1052" y="873"/>
                  </a:lnTo>
                  <a:lnTo>
                    <a:pt x="1053" y="867"/>
                  </a:lnTo>
                  <a:lnTo>
                    <a:pt x="1061" y="861"/>
                  </a:lnTo>
                  <a:lnTo>
                    <a:pt x="1069" y="854"/>
                  </a:lnTo>
                  <a:lnTo>
                    <a:pt x="1074" y="839"/>
                  </a:lnTo>
                  <a:lnTo>
                    <a:pt x="1078" y="824"/>
                  </a:lnTo>
                  <a:lnTo>
                    <a:pt x="1092" y="804"/>
                  </a:lnTo>
                  <a:lnTo>
                    <a:pt x="1108" y="783"/>
                  </a:lnTo>
                  <a:lnTo>
                    <a:pt x="1122" y="764"/>
                  </a:lnTo>
                  <a:lnTo>
                    <a:pt x="1137" y="744"/>
                  </a:lnTo>
                  <a:lnTo>
                    <a:pt x="1139" y="739"/>
                  </a:lnTo>
                  <a:lnTo>
                    <a:pt x="1140" y="733"/>
                  </a:lnTo>
                  <a:lnTo>
                    <a:pt x="1147" y="726"/>
                  </a:lnTo>
                  <a:lnTo>
                    <a:pt x="1152" y="720"/>
                  </a:lnTo>
                  <a:lnTo>
                    <a:pt x="1152" y="717"/>
                  </a:lnTo>
                  <a:lnTo>
                    <a:pt x="1154" y="712"/>
                  </a:lnTo>
                  <a:lnTo>
                    <a:pt x="1158" y="710"/>
                  </a:lnTo>
                  <a:lnTo>
                    <a:pt x="1161" y="708"/>
                  </a:lnTo>
                  <a:lnTo>
                    <a:pt x="1170" y="694"/>
                  </a:lnTo>
                  <a:lnTo>
                    <a:pt x="1178" y="681"/>
                  </a:lnTo>
                  <a:lnTo>
                    <a:pt x="1182" y="677"/>
                  </a:lnTo>
                  <a:lnTo>
                    <a:pt x="1186" y="674"/>
                  </a:lnTo>
                  <a:lnTo>
                    <a:pt x="1192" y="660"/>
                  </a:lnTo>
                  <a:lnTo>
                    <a:pt x="1199" y="647"/>
                  </a:lnTo>
                  <a:lnTo>
                    <a:pt x="1206" y="638"/>
                  </a:lnTo>
                  <a:lnTo>
                    <a:pt x="1214" y="628"/>
                  </a:lnTo>
                  <a:lnTo>
                    <a:pt x="1220" y="614"/>
                  </a:lnTo>
                  <a:lnTo>
                    <a:pt x="1229" y="601"/>
                  </a:lnTo>
                  <a:lnTo>
                    <a:pt x="1235" y="595"/>
                  </a:lnTo>
                  <a:lnTo>
                    <a:pt x="1241" y="591"/>
                  </a:lnTo>
                  <a:lnTo>
                    <a:pt x="1245" y="590"/>
                  </a:lnTo>
                  <a:lnTo>
                    <a:pt x="1250" y="590"/>
                  </a:lnTo>
                  <a:lnTo>
                    <a:pt x="1254" y="590"/>
                  </a:lnTo>
                  <a:lnTo>
                    <a:pt x="1260" y="590"/>
                  </a:lnTo>
                  <a:lnTo>
                    <a:pt x="1261" y="603"/>
                  </a:lnTo>
                  <a:lnTo>
                    <a:pt x="1259" y="614"/>
                  </a:lnTo>
                  <a:lnTo>
                    <a:pt x="1263" y="615"/>
                  </a:lnTo>
                  <a:lnTo>
                    <a:pt x="1266" y="616"/>
                  </a:lnTo>
                  <a:lnTo>
                    <a:pt x="1264" y="629"/>
                  </a:lnTo>
                  <a:lnTo>
                    <a:pt x="1260" y="642"/>
                  </a:lnTo>
                  <a:lnTo>
                    <a:pt x="1256" y="653"/>
                  </a:lnTo>
                  <a:lnTo>
                    <a:pt x="1252" y="665"/>
                  </a:lnTo>
                  <a:lnTo>
                    <a:pt x="1252" y="670"/>
                  </a:lnTo>
                  <a:lnTo>
                    <a:pt x="1251" y="674"/>
                  </a:lnTo>
                  <a:lnTo>
                    <a:pt x="1245" y="683"/>
                  </a:lnTo>
                  <a:lnTo>
                    <a:pt x="1240" y="693"/>
                  </a:lnTo>
                  <a:lnTo>
                    <a:pt x="1237" y="704"/>
                  </a:lnTo>
                  <a:lnTo>
                    <a:pt x="1233" y="713"/>
                  </a:lnTo>
                  <a:lnTo>
                    <a:pt x="1230" y="723"/>
                  </a:lnTo>
                  <a:lnTo>
                    <a:pt x="1228" y="733"/>
                  </a:lnTo>
                  <a:lnTo>
                    <a:pt x="1227" y="737"/>
                  </a:lnTo>
                  <a:lnTo>
                    <a:pt x="1227" y="742"/>
                  </a:lnTo>
                  <a:lnTo>
                    <a:pt x="1222" y="746"/>
                  </a:lnTo>
                  <a:lnTo>
                    <a:pt x="1218" y="752"/>
                  </a:lnTo>
                  <a:lnTo>
                    <a:pt x="1215" y="766"/>
                  </a:lnTo>
                  <a:lnTo>
                    <a:pt x="1213" y="782"/>
                  </a:lnTo>
                  <a:lnTo>
                    <a:pt x="1209" y="789"/>
                  </a:lnTo>
                  <a:lnTo>
                    <a:pt x="1206" y="794"/>
                  </a:lnTo>
                  <a:lnTo>
                    <a:pt x="1206" y="801"/>
                  </a:lnTo>
                  <a:lnTo>
                    <a:pt x="1206" y="807"/>
                  </a:lnTo>
                  <a:lnTo>
                    <a:pt x="1202" y="815"/>
                  </a:lnTo>
                  <a:lnTo>
                    <a:pt x="1196" y="825"/>
                  </a:lnTo>
                  <a:lnTo>
                    <a:pt x="1195" y="838"/>
                  </a:lnTo>
                  <a:lnTo>
                    <a:pt x="1194" y="851"/>
                  </a:lnTo>
                  <a:lnTo>
                    <a:pt x="1186" y="867"/>
                  </a:lnTo>
                  <a:lnTo>
                    <a:pt x="1179" y="881"/>
                  </a:lnTo>
                  <a:lnTo>
                    <a:pt x="1174" y="892"/>
                  </a:lnTo>
                  <a:lnTo>
                    <a:pt x="1171" y="903"/>
                  </a:lnTo>
                  <a:lnTo>
                    <a:pt x="1164" y="908"/>
                  </a:lnTo>
                  <a:lnTo>
                    <a:pt x="1158" y="914"/>
                  </a:lnTo>
                  <a:lnTo>
                    <a:pt x="1152" y="929"/>
                  </a:lnTo>
                  <a:lnTo>
                    <a:pt x="1148" y="944"/>
                  </a:lnTo>
                  <a:lnTo>
                    <a:pt x="1139" y="946"/>
                  </a:lnTo>
                  <a:lnTo>
                    <a:pt x="1133" y="949"/>
                  </a:lnTo>
                  <a:lnTo>
                    <a:pt x="1132" y="958"/>
                  </a:lnTo>
                  <a:lnTo>
                    <a:pt x="1131" y="967"/>
                  </a:lnTo>
                  <a:lnTo>
                    <a:pt x="1129" y="974"/>
                  </a:lnTo>
                  <a:lnTo>
                    <a:pt x="1126" y="980"/>
                  </a:lnTo>
                  <a:lnTo>
                    <a:pt x="1120" y="991"/>
                  </a:lnTo>
                  <a:lnTo>
                    <a:pt x="1112" y="1002"/>
                  </a:lnTo>
                  <a:lnTo>
                    <a:pt x="1109" y="1009"/>
                  </a:lnTo>
                  <a:lnTo>
                    <a:pt x="1106" y="1015"/>
                  </a:lnTo>
                  <a:lnTo>
                    <a:pt x="1101" y="1023"/>
                  </a:lnTo>
                  <a:lnTo>
                    <a:pt x="1094" y="1031"/>
                  </a:lnTo>
                  <a:lnTo>
                    <a:pt x="1091" y="1033"/>
                  </a:lnTo>
                  <a:lnTo>
                    <a:pt x="1087" y="1035"/>
                  </a:lnTo>
                  <a:lnTo>
                    <a:pt x="1081" y="1045"/>
                  </a:lnTo>
                  <a:lnTo>
                    <a:pt x="1078" y="1052"/>
                  </a:lnTo>
                  <a:lnTo>
                    <a:pt x="1076" y="1057"/>
                  </a:lnTo>
                  <a:lnTo>
                    <a:pt x="1074" y="1060"/>
                  </a:lnTo>
                  <a:lnTo>
                    <a:pt x="1070" y="1063"/>
                  </a:lnTo>
                  <a:lnTo>
                    <a:pt x="1065" y="1068"/>
                  </a:lnTo>
                  <a:lnTo>
                    <a:pt x="1064" y="1077"/>
                  </a:lnTo>
                  <a:lnTo>
                    <a:pt x="1062" y="1085"/>
                  </a:lnTo>
                  <a:lnTo>
                    <a:pt x="1061" y="1093"/>
                  </a:lnTo>
                  <a:lnTo>
                    <a:pt x="1062" y="1101"/>
                  </a:lnTo>
                  <a:lnTo>
                    <a:pt x="1066" y="1106"/>
                  </a:lnTo>
                  <a:lnTo>
                    <a:pt x="1070" y="1112"/>
                  </a:lnTo>
                  <a:lnTo>
                    <a:pt x="1070" y="1118"/>
                  </a:lnTo>
                  <a:lnTo>
                    <a:pt x="1070" y="1125"/>
                  </a:lnTo>
                  <a:lnTo>
                    <a:pt x="1078" y="1139"/>
                  </a:lnTo>
                  <a:lnTo>
                    <a:pt x="1086" y="1152"/>
                  </a:lnTo>
                  <a:lnTo>
                    <a:pt x="1088" y="1161"/>
                  </a:lnTo>
                  <a:lnTo>
                    <a:pt x="1090" y="1168"/>
                  </a:lnTo>
                  <a:lnTo>
                    <a:pt x="1096" y="1175"/>
                  </a:lnTo>
                  <a:lnTo>
                    <a:pt x="1101" y="1184"/>
                  </a:lnTo>
                  <a:lnTo>
                    <a:pt x="1103" y="1191"/>
                  </a:lnTo>
                  <a:lnTo>
                    <a:pt x="1105" y="1200"/>
                  </a:lnTo>
                  <a:lnTo>
                    <a:pt x="1108" y="1208"/>
                  </a:lnTo>
                  <a:lnTo>
                    <a:pt x="1111" y="1217"/>
                  </a:lnTo>
                  <a:lnTo>
                    <a:pt x="1115" y="1222"/>
                  </a:lnTo>
                  <a:lnTo>
                    <a:pt x="1121" y="1227"/>
                  </a:lnTo>
                  <a:lnTo>
                    <a:pt x="1127" y="1238"/>
                  </a:lnTo>
                  <a:lnTo>
                    <a:pt x="1132" y="1250"/>
                  </a:lnTo>
                  <a:lnTo>
                    <a:pt x="1133" y="1258"/>
                  </a:lnTo>
                  <a:lnTo>
                    <a:pt x="1133" y="1266"/>
                  </a:lnTo>
                  <a:lnTo>
                    <a:pt x="1140" y="1271"/>
                  </a:lnTo>
                  <a:lnTo>
                    <a:pt x="1148" y="1277"/>
                  </a:lnTo>
                  <a:lnTo>
                    <a:pt x="1151" y="1284"/>
                  </a:lnTo>
                  <a:lnTo>
                    <a:pt x="1156" y="1292"/>
                  </a:lnTo>
                  <a:lnTo>
                    <a:pt x="1161" y="1294"/>
                  </a:lnTo>
                  <a:lnTo>
                    <a:pt x="1166" y="1296"/>
                  </a:lnTo>
                  <a:lnTo>
                    <a:pt x="1166" y="1303"/>
                  </a:lnTo>
                  <a:lnTo>
                    <a:pt x="1166" y="1310"/>
                  </a:lnTo>
                  <a:lnTo>
                    <a:pt x="1169" y="1314"/>
                  </a:lnTo>
                  <a:lnTo>
                    <a:pt x="1172" y="1317"/>
                  </a:lnTo>
                  <a:lnTo>
                    <a:pt x="1172" y="1324"/>
                  </a:lnTo>
                  <a:lnTo>
                    <a:pt x="1172" y="1330"/>
                  </a:lnTo>
                  <a:lnTo>
                    <a:pt x="1180" y="1337"/>
                  </a:lnTo>
                  <a:lnTo>
                    <a:pt x="1186" y="1343"/>
                  </a:lnTo>
                  <a:lnTo>
                    <a:pt x="1187" y="1348"/>
                  </a:lnTo>
                  <a:lnTo>
                    <a:pt x="1189" y="1353"/>
                  </a:lnTo>
                  <a:lnTo>
                    <a:pt x="1196" y="1368"/>
                  </a:lnTo>
                  <a:lnTo>
                    <a:pt x="1204" y="1381"/>
                  </a:lnTo>
                  <a:lnTo>
                    <a:pt x="1212" y="1396"/>
                  </a:lnTo>
                  <a:lnTo>
                    <a:pt x="1217" y="1410"/>
                  </a:lnTo>
                  <a:lnTo>
                    <a:pt x="1218" y="1418"/>
                  </a:lnTo>
                  <a:lnTo>
                    <a:pt x="1218" y="1425"/>
                  </a:lnTo>
                  <a:lnTo>
                    <a:pt x="1221" y="1429"/>
                  </a:lnTo>
                  <a:lnTo>
                    <a:pt x="1226" y="1431"/>
                  </a:lnTo>
                  <a:lnTo>
                    <a:pt x="1230" y="1439"/>
                  </a:lnTo>
                  <a:lnTo>
                    <a:pt x="1239" y="1454"/>
                  </a:lnTo>
                  <a:lnTo>
                    <a:pt x="1248" y="1469"/>
                  </a:lnTo>
                  <a:lnTo>
                    <a:pt x="1251" y="1477"/>
                  </a:lnTo>
                  <a:lnTo>
                    <a:pt x="1249" y="1480"/>
                  </a:lnTo>
                  <a:lnTo>
                    <a:pt x="1247" y="1485"/>
                  </a:lnTo>
                  <a:lnTo>
                    <a:pt x="1252" y="1491"/>
                  </a:lnTo>
                  <a:lnTo>
                    <a:pt x="1257" y="1498"/>
                  </a:lnTo>
                  <a:lnTo>
                    <a:pt x="1265" y="1495"/>
                  </a:lnTo>
                  <a:lnTo>
                    <a:pt x="1273" y="1495"/>
                  </a:lnTo>
                  <a:lnTo>
                    <a:pt x="1274" y="1497"/>
                  </a:lnTo>
                  <a:lnTo>
                    <a:pt x="1275" y="1498"/>
                  </a:lnTo>
                  <a:lnTo>
                    <a:pt x="1271" y="1504"/>
                  </a:lnTo>
                  <a:lnTo>
                    <a:pt x="1265" y="1509"/>
                  </a:lnTo>
                  <a:lnTo>
                    <a:pt x="1265" y="1510"/>
                  </a:lnTo>
                  <a:lnTo>
                    <a:pt x="1265" y="1512"/>
                  </a:lnTo>
                  <a:lnTo>
                    <a:pt x="1270" y="1513"/>
                  </a:lnTo>
                  <a:lnTo>
                    <a:pt x="1275" y="1514"/>
                  </a:lnTo>
                  <a:lnTo>
                    <a:pt x="1278" y="1516"/>
                  </a:lnTo>
                  <a:lnTo>
                    <a:pt x="1280" y="1520"/>
                  </a:lnTo>
                  <a:lnTo>
                    <a:pt x="1282" y="1524"/>
                  </a:lnTo>
                  <a:lnTo>
                    <a:pt x="1284" y="1528"/>
                  </a:lnTo>
                  <a:lnTo>
                    <a:pt x="1285" y="1538"/>
                  </a:lnTo>
                  <a:lnTo>
                    <a:pt x="1289" y="1546"/>
                  </a:lnTo>
                  <a:lnTo>
                    <a:pt x="1296" y="1552"/>
                  </a:lnTo>
                  <a:lnTo>
                    <a:pt x="1302" y="1559"/>
                  </a:lnTo>
                  <a:lnTo>
                    <a:pt x="1305" y="1564"/>
                  </a:lnTo>
                  <a:lnTo>
                    <a:pt x="1307" y="1570"/>
                  </a:lnTo>
                  <a:lnTo>
                    <a:pt x="1309" y="1575"/>
                  </a:lnTo>
                  <a:lnTo>
                    <a:pt x="1313" y="1580"/>
                  </a:lnTo>
                  <a:lnTo>
                    <a:pt x="1319" y="1582"/>
                  </a:lnTo>
                  <a:lnTo>
                    <a:pt x="1323" y="1583"/>
                  </a:lnTo>
                  <a:lnTo>
                    <a:pt x="1327" y="1585"/>
                  </a:lnTo>
                  <a:lnTo>
                    <a:pt x="1331" y="1588"/>
                  </a:lnTo>
                  <a:lnTo>
                    <a:pt x="1332" y="1595"/>
                  </a:lnTo>
                  <a:lnTo>
                    <a:pt x="1332" y="1601"/>
                  </a:lnTo>
                  <a:lnTo>
                    <a:pt x="1336" y="1605"/>
                  </a:lnTo>
                  <a:lnTo>
                    <a:pt x="1341" y="1609"/>
                  </a:lnTo>
                  <a:lnTo>
                    <a:pt x="1344" y="1619"/>
                  </a:lnTo>
                  <a:lnTo>
                    <a:pt x="1346" y="1630"/>
                  </a:lnTo>
                  <a:lnTo>
                    <a:pt x="1346" y="1640"/>
                  </a:lnTo>
                  <a:lnTo>
                    <a:pt x="1346" y="1651"/>
                  </a:lnTo>
                  <a:lnTo>
                    <a:pt x="1344" y="1660"/>
                  </a:lnTo>
                  <a:lnTo>
                    <a:pt x="1340" y="1668"/>
                  </a:lnTo>
                  <a:lnTo>
                    <a:pt x="1337" y="1673"/>
                  </a:lnTo>
                  <a:lnTo>
                    <a:pt x="1335" y="1676"/>
                  </a:lnTo>
                  <a:lnTo>
                    <a:pt x="1332" y="1679"/>
                  </a:lnTo>
                  <a:lnTo>
                    <a:pt x="1329" y="1683"/>
                  </a:lnTo>
                  <a:lnTo>
                    <a:pt x="1324" y="1684"/>
                  </a:lnTo>
                  <a:lnTo>
                    <a:pt x="1320" y="1685"/>
                  </a:lnTo>
                  <a:lnTo>
                    <a:pt x="1321" y="1690"/>
                  </a:lnTo>
                  <a:lnTo>
                    <a:pt x="1323" y="1695"/>
                  </a:lnTo>
                  <a:lnTo>
                    <a:pt x="1325" y="1698"/>
                  </a:lnTo>
                  <a:lnTo>
                    <a:pt x="1329" y="1701"/>
                  </a:lnTo>
                  <a:lnTo>
                    <a:pt x="1327" y="1706"/>
                  </a:lnTo>
                  <a:lnTo>
                    <a:pt x="1326" y="1708"/>
                  </a:lnTo>
                  <a:lnTo>
                    <a:pt x="1326" y="1710"/>
                  </a:lnTo>
                  <a:lnTo>
                    <a:pt x="1327" y="1713"/>
                  </a:lnTo>
                  <a:lnTo>
                    <a:pt x="1327" y="1714"/>
                  </a:lnTo>
                  <a:lnTo>
                    <a:pt x="1327" y="1715"/>
                  </a:lnTo>
                  <a:lnTo>
                    <a:pt x="1314" y="1713"/>
                  </a:lnTo>
                  <a:lnTo>
                    <a:pt x="1298" y="1710"/>
                  </a:lnTo>
                  <a:lnTo>
                    <a:pt x="1289" y="1710"/>
                  </a:lnTo>
                  <a:lnTo>
                    <a:pt x="1282" y="1710"/>
                  </a:lnTo>
                  <a:lnTo>
                    <a:pt x="1274" y="1711"/>
                  </a:lnTo>
                  <a:lnTo>
                    <a:pt x="1267" y="1713"/>
                  </a:lnTo>
                  <a:lnTo>
                    <a:pt x="1267" y="1716"/>
                  </a:lnTo>
                  <a:lnTo>
                    <a:pt x="1268" y="1719"/>
                  </a:lnTo>
                  <a:lnTo>
                    <a:pt x="1277" y="1721"/>
                  </a:lnTo>
                  <a:lnTo>
                    <a:pt x="1288" y="1721"/>
                  </a:lnTo>
                  <a:lnTo>
                    <a:pt x="1299" y="1722"/>
                  </a:lnTo>
                  <a:lnTo>
                    <a:pt x="1307" y="1724"/>
                  </a:lnTo>
                  <a:lnTo>
                    <a:pt x="1310" y="1735"/>
                  </a:lnTo>
                  <a:lnTo>
                    <a:pt x="1313" y="1747"/>
                  </a:lnTo>
                  <a:lnTo>
                    <a:pt x="1311" y="1750"/>
                  </a:lnTo>
                  <a:lnTo>
                    <a:pt x="1308" y="1753"/>
                  </a:lnTo>
                  <a:lnTo>
                    <a:pt x="1303" y="1754"/>
                  </a:lnTo>
                  <a:lnTo>
                    <a:pt x="1300" y="1753"/>
                  </a:lnTo>
                  <a:lnTo>
                    <a:pt x="1297" y="1750"/>
                  </a:lnTo>
                  <a:lnTo>
                    <a:pt x="1295" y="1747"/>
                  </a:lnTo>
                  <a:lnTo>
                    <a:pt x="1299" y="1744"/>
                  </a:lnTo>
                  <a:lnTo>
                    <a:pt x="1303" y="1739"/>
                  </a:lnTo>
                  <a:lnTo>
                    <a:pt x="1302" y="1738"/>
                  </a:lnTo>
                  <a:lnTo>
                    <a:pt x="1301" y="1736"/>
                  </a:lnTo>
                  <a:lnTo>
                    <a:pt x="1290" y="1736"/>
                  </a:lnTo>
                  <a:lnTo>
                    <a:pt x="1279" y="1737"/>
                  </a:lnTo>
                  <a:lnTo>
                    <a:pt x="1276" y="1741"/>
                  </a:lnTo>
                  <a:lnTo>
                    <a:pt x="1274" y="1744"/>
                  </a:lnTo>
                  <a:lnTo>
                    <a:pt x="1272" y="1744"/>
                  </a:lnTo>
                  <a:lnTo>
                    <a:pt x="1270" y="1744"/>
                  </a:lnTo>
                  <a:lnTo>
                    <a:pt x="1265" y="1742"/>
                  </a:lnTo>
                  <a:lnTo>
                    <a:pt x="1262" y="1738"/>
                  </a:lnTo>
                  <a:lnTo>
                    <a:pt x="1260" y="1735"/>
                  </a:lnTo>
                  <a:lnTo>
                    <a:pt x="1260" y="1732"/>
                  </a:lnTo>
                  <a:lnTo>
                    <a:pt x="1260" y="1725"/>
                  </a:lnTo>
                  <a:lnTo>
                    <a:pt x="1260" y="1716"/>
                  </a:lnTo>
                  <a:lnTo>
                    <a:pt x="1257" y="1711"/>
                  </a:lnTo>
                  <a:lnTo>
                    <a:pt x="1255" y="1707"/>
                  </a:lnTo>
                  <a:lnTo>
                    <a:pt x="1252" y="1703"/>
                  </a:lnTo>
                  <a:lnTo>
                    <a:pt x="1249" y="1701"/>
                  </a:lnTo>
                  <a:lnTo>
                    <a:pt x="1243" y="1698"/>
                  </a:lnTo>
                  <a:lnTo>
                    <a:pt x="1238" y="1692"/>
                  </a:lnTo>
                  <a:lnTo>
                    <a:pt x="1232" y="1680"/>
                  </a:lnTo>
                  <a:lnTo>
                    <a:pt x="1228" y="1668"/>
                  </a:lnTo>
                  <a:lnTo>
                    <a:pt x="1224" y="1667"/>
                  </a:lnTo>
                  <a:lnTo>
                    <a:pt x="1219" y="1665"/>
                  </a:lnTo>
                  <a:lnTo>
                    <a:pt x="1212" y="1651"/>
                  </a:lnTo>
                  <a:lnTo>
                    <a:pt x="1204" y="1636"/>
                  </a:lnTo>
                  <a:lnTo>
                    <a:pt x="1198" y="1630"/>
                  </a:lnTo>
                  <a:lnTo>
                    <a:pt x="1192" y="1626"/>
                  </a:lnTo>
                  <a:lnTo>
                    <a:pt x="1189" y="1617"/>
                  </a:lnTo>
                  <a:lnTo>
                    <a:pt x="1185" y="1609"/>
                  </a:lnTo>
                  <a:lnTo>
                    <a:pt x="1177" y="1602"/>
                  </a:lnTo>
                  <a:lnTo>
                    <a:pt x="1169" y="1593"/>
                  </a:lnTo>
                  <a:lnTo>
                    <a:pt x="1164" y="1579"/>
                  </a:lnTo>
                  <a:lnTo>
                    <a:pt x="1161" y="1564"/>
                  </a:lnTo>
                  <a:lnTo>
                    <a:pt x="1157" y="1561"/>
                  </a:lnTo>
                  <a:lnTo>
                    <a:pt x="1152" y="1559"/>
                  </a:lnTo>
                  <a:lnTo>
                    <a:pt x="1149" y="1547"/>
                  </a:lnTo>
                  <a:lnTo>
                    <a:pt x="1146" y="1535"/>
                  </a:lnTo>
                  <a:lnTo>
                    <a:pt x="1144" y="1524"/>
                  </a:lnTo>
                  <a:lnTo>
                    <a:pt x="1140" y="1512"/>
                  </a:lnTo>
                  <a:lnTo>
                    <a:pt x="1135" y="1505"/>
                  </a:lnTo>
                  <a:lnTo>
                    <a:pt x="1129" y="1499"/>
                  </a:lnTo>
                  <a:lnTo>
                    <a:pt x="1126" y="1487"/>
                  </a:lnTo>
                  <a:lnTo>
                    <a:pt x="1125" y="1475"/>
                  </a:lnTo>
                  <a:lnTo>
                    <a:pt x="1119" y="1466"/>
                  </a:lnTo>
                  <a:lnTo>
                    <a:pt x="1110" y="1455"/>
                  </a:lnTo>
                  <a:lnTo>
                    <a:pt x="1106" y="1450"/>
                  </a:lnTo>
                  <a:lnTo>
                    <a:pt x="1104" y="1444"/>
                  </a:lnTo>
                  <a:lnTo>
                    <a:pt x="1103" y="1441"/>
                  </a:lnTo>
                  <a:lnTo>
                    <a:pt x="1103" y="1438"/>
                  </a:lnTo>
                  <a:lnTo>
                    <a:pt x="1104" y="1434"/>
                  </a:lnTo>
                  <a:lnTo>
                    <a:pt x="1105" y="1431"/>
                  </a:lnTo>
                  <a:lnTo>
                    <a:pt x="1111" y="1430"/>
                  </a:lnTo>
                  <a:lnTo>
                    <a:pt x="1116" y="1430"/>
                  </a:lnTo>
                  <a:lnTo>
                    <a:pt x="1102" y="1419"/>
                  </a:lnTo>
                  <a:lnTo>
                    <a:pt x="1086" y="1407"/>
                  </a:lnTo>
                  <a:lnTo>
                    <a:pt x="1086" y="1406"/>
                  </a:lnTo>
                  <a:lnTo>
                    <a:pt x="1087" y="1404"/>
                  </a:lnTo>
                  <a:lnTo>
                    <a:pt x="1099" y="1404"/>
                  </a:lnTo>
                  <a:lnTo>
                    <a:pt x="1109" y="1405"/>
                  </a:lnTo>
                  <a:lnTo>
                    <a:pt x="1109" y="1404"/>
                  </a:lnTo>
                  <a:lnTo>
                    <a:pt x="1110" y="1403"/>
                  </a:lnTo>
                  <a:lnTo>
                    <a:pt x="1109" y="1397"/>
                  </a:lnTo>
                  <a:lnTo>
                    <a:pt x="1105" y="1392"/>
                  </a:lnTo>
                  <a:lnTo>
                    <a:pt x="1102" y="1386"/>
                  </a:lnTo>
                  <a:lnTo>
                    <a:pt x="1099" y="1383"/>
                  </a:lnTo>
                  <a:lnTo>
                    <a:pt x="1090" y="1381"/>
                  </a:lnTo>
                  <a:lnTo>
                    <a:pt x="1081" y="1381"/>
                  </a:lnTo>
                  <a:lnTo>
                    <a:pt x="1073" y="1380"/>
                  </a:lnTo>
                  <a:lnTo>
                    <a:pt x="1065" y="1378"/>
                  </a:lnTo>
                  <a:lnTo>
                    <a:pt x="1061" y="1371"/>
                  </a:lnTo>
                  <a:lnTo>
                    <a:pt x="1057" y="1362"/>
                  </a:lnTo>
                  <a:lnTo>
                    <a:pt x="1054" y="1361"/>
                  </a:lnTo>
                  <a:lnTo>
                    <a:pt x="1050" y="1360"/>
                  </a:lnTo>
                  <a:lnTo>
                    <a:pt x="1046" y="1354"/>
                  </a:lnTo>
                  <a:lnTo>
                    <a:pt x="1042" y="1349"/>
                  </a:lnTo>
                  <a:lnTo>
                    <a:pt x="1040" y="1339"/>
                  </a:lnTo>
                  <a:lnTo>
                    <a:pt x="1035" y="1330"/>
                  </a:lnTo>
                  <a:lnTo>
                    <a:pt x="1031" y="1327"/>
                  </a:lnTo>
                  <a:lnTo>
                    <a:pt x="1026" y="1324"/>
                  </a:lnTo>
                  <a:lnTo>
                    <a:pt x="1023" y="1323"/>
                  </a:lnTo>
                  <a:lnTo>
                    <a:pt x="1021" y="1322"/>
                  </a:lnTo>
                  <a:lnTo>
                    <a:pt x="1019" y="1319"/>
                  </a:lnTo>
                  <a:lnTo>
                    <a:pt x="1018" y="1316"/>
                  </a:lnTo>
                  <a:lnTo>
                    <a:pt x="1018" y="1307"/>
                  </a:lnTo>
                  <a:lnTo>
                    <a:pt x="1018" y="1300"/>
                  </a:lnTo>
                  <a:lnTo>
                    <a:pt x="1015" y="1295"/>
                  </a:lnTo>
                  <a:lnTo>
                    <a:pt x="1011" y="1292"/>
                  </a:lnTo>
                  <a:lnTo>
                    <a:pt x="1008" y="1279"/>
                  </a:lnTo>
                  <a:lnTo>
                    <a:pt x="1005" y="1267"/>
                  </a:lnTo>
                  <a:lnTo>
                    <a:pt x="997" y="1258"/>
                  </a:lnTo>
                  <a:lnTo>
                    <a:pt x="991" y="1248"/>
                  </a:lnTo>
                  <a:lnTo>
                    <a:pt x="988" y="1238"/>
                  </a:lnTo>
                  <a:lnTo>
                    <a:pt x="986" y="1230"/>
                  </a:lnTo>
                  <a:lnTo>
                    <a:pt x="985" y="1225"/>
                  </a:lnTo>
                  <a:lnTo>
                    <a:pt x="984" y="1221"/>
                  </a:lnTo>
                  <a:lnTo>
                    <a:pt x="982" y="1218"/>
                  </a:lnTo>
                  <a:lnTo>
                    <a:pt x="980" y="1214"/>
                  </a:lnTo>
                  <a:lnTo>
                    <a:pt x="973" y="1215"/>
                  </a:lnTo>
                  <a:lnTo>
                    <a:pt x="968" y="1220"/>
                  </a:lnTo>
                  <a:lnTo>
                    <a:pt x="963" y="1225"/>
                  </a:lnTo>
                  <a:lnTo>
                    <a:pt x="958" y="1231"/>
                  </a:lnTo>
                  <a:lnTo>
                    <a:pt x="950" y="1245"/>
                  </a:lnTo>
                  <a:lnTo>
                    <a:pt x="943" y="1256"/>
                  </a:lnTo>
                  <a:lnTo>
                    <a:pt x="938" y="1260"/>
                  </a:lnTo>
                  <a:lnTo>
                    <a:pt x="931" y="1264"/>
                  </a:lnTo>
                  <a:lnTo>
                    <a:pt x="926" y="1271"/>
                  </a:lnTo>
                  <a:lnTo>
                    <a:pt x="922" y="1281"/>
                  </a:lnTo>
                  <a:lnTo>
                    <a:pt x="910" y="1290"/>
                  </a:lnTo>
                  <a:lnTo>
                    <a:pt x="899" y="1300"/>
                  </a:lnTo>
                  <a:lnTo>
                    <a:pt x="892" y="1310"/>
                  </a:lnTo>
                  <a:lnTo>
                    <a:pt x="887" y="1320"/>
                  </a:lnTo>
                  <a:lnTo>
                    <a:pt x="881" y="1331"/>
                  </a:lnTo>
                  <a:lnTo>
                    <a:pt x="875" y="1342"/>
                  </a:lnTo>
                  <a:lnTo>
                    <a:pt x="872" y="1349"/>
                  </a:lnTo>
                  <a:lnTo>
                    <a:pt x="870" y="1355"/>
                  </a:lnTo>
                  <a:lnTo>
                    <a:pt x="865" y="1360"/>
                  </a:lnTo>
                  <a:lnTo>
                    <a:pt x="858" y="1363"/>
                  </a:lnTo>
                  <a:lnTo>
                    <a:pt x="854" y="1370"/>
                  </a:lnTo>
                  <a:lnTo>
                    <a:pt x="849" y="1377"/>
                  </a:lnTo>
                  <a:lnTo>
                    <a:pt x="846" y="1381"/>
                  </a:lnTo>
                  <a:lnTo>
                    <a:pt x="843" y="1383"/>
                  </a:lnTo>
                  <a:lnTo>
                    <a:pt x="840" y="1384"/>
                  </a:lnTo>
                  <a:lnTo>
                    <a:pt x="834" y="1384"/>
                  </a:lnTo>
                  <a:lnTo>
                    <a:pt x="832" y="1382"/>
                  </a:lnTo>
                  <a:lnTo>
                    <a:pt x="830" y="1380"/>
                  </a:lnTo>
                  <a:lnTo>
                    <a:pt x="829" y="1378"/>
                  </a:lnTo>
                  <a:lnTo>
                    <a:pt x="828" y="1375"/>
                  </a:lnTo>
                  <a:lnTo>
                    <a:pt x="826" y="1371"/>
                  </a:lnTo>
                  <a:lnTo>
                    <a:pt x="823" y="1365"/>
                  </a:lnTo>
                  <a:lnTo>
                    <a:pt x="814" y="1359"/>
                  </a:lnTo>
                  <a:lnTo>
                    <a:pt x="806" y="1353"/>
                  </a:lnTo>
                  <a:lnTo>
                    <a:pt x="805" y="1346"/>
                  </a:lnTo>
                  <a:lnTo>
                    <a:pt x="802" y="1338"/>
                  </a:lnTo>
                  <a:lnTo>
                    <a:pt x="795" y="1329"/>
                  </a:lnTo>
                  <a:lnTo>
                    <a:pt x="784" y="1322"/>
                  </a:lnTo>
                  <a:lnTo>
                    <a:pt x="778" y="1317"/>
                  </a:lnTo>
                  <a:lnTo>
                    <a:pt x="773" y="1313"/>
                  </a:lnTo>
                  <a:lnTo>
                    <a:pt x="768" y="1308"/>
                  </a:lnTo>
                  <a:lnTo>
                    <a:pt x="766" y="1304"/>
                  </a:lnTo>
                  <a:lnTo>
                    <a:pt x="766" y="1295"/>
                  </a:lnTo>
                  <a:lnTo>
                    <a:pt x="767" y="1282"/>
                  </a:lnTo>
                  <a:lnTo>
                    <a:pt x="771" y="1269"/>
                  </a:lnTo>
                  <a:lnTo>
                    <a:pt x="773" y="1262"/>
                  </a:lnTo>
                  <a:lnTo>
                    <a:pt x="777" y="1259"/>
                  </a:lnTo>
                  <a:lnTo>
                    <a:pt x="780" y="1257"/>
                  </a:lnTo>
                  <a:lnTo>
                    <a:pt x="788" y="1243"/>
                  </a:lnTo>
                  <a:lnTo>
                    <a:pt x="794" y="1226"/>
                  </a:lnTo>
                  <a:lnTo>
                    <a:pt x="802" y="1212"/>
                  </a:lnTo>
                  <a:lnTo>
                    <a:pt x="811" y="1196"/>
                  </a:lnTo>
                  <a:lnTo>
                    <a:pt x="815" y="1180"/>
                  </a:lnTo>
                  <a:lnTo>
                    <a:pt x="820" y="1162"/>
                  </a:lnTo>
                  <a:lnTo>
                    <a:pt x="822" y="1152"/>
                  </a:lnTo>
                  <a:lnTo>
                    <a:pt x="825" y="1143"/>
                  </a:lnTo>
                  <a:lnTo>
                    <a:pt x="829" y="1137"/>
                  </a:lnTo>
                  <a:lnTo>
                    <a:pt x="832" y="1132"/>
                  </a:lnTo>
                  <a:lnTo>
                    <a:pt x="833" y="1132"/>
                  </a:lnTo>
                  <a:lnTo>
                    <a:pt x="834" y="1132"/>
                  </a:lnTo>
                  <a:lnTo>
                    <a:pt x="835" y="1137"/>
                  </a:lnTo>
                  <a:lnTo>
                    <a:pt x="837" y="1138"/>
                  </a:lnTo>
                  <a:lnTo>
                    <a:pt x="841" y="1138"/>
                  </a:lnTo>
                  <a:lnTo>
                    <a:pt x="844" y="1140"/>
                  </a:lnTo>
                  <a:lnTo>
                    <a:pt x="847" y="1143"/>
                  </a:lnTo>
                  <a:lnTo>
                    <a:pt x="848" y="1148"/>
                  </a:lnTo>
                  <a:lnTo>
                    <a:pt x="848" y="1150"/>
                  </a:lnTo>
                  <a:lnTo>
                    <a:pt x="849" y="1152"/>
                  </a:lnTo>
                  <a:lnTo>
                    <a:pt x="852" y="1152"/>
                  </a:lnTo>
                  <a:lnTo>
                    <a:pt x="855" y="1152"/>
                  </a:lnTo>
                  <a:lnTo>
                    <a:pt x="856" y="1139"/>
                  </a:lnTo>
                  <a:lnTo>
                    <a:pt x="858" y="1125"/>
                  </a:lnTo>
                  <a:lnTo>
                    <a:pt x="861" y="1110"/>
                  </a:lnTo>
                  <a:lnTo>
                    <a:pt x="866" y="1100"/>
                  </a:lnTo>
                  <a:lnTo>
                    <a:pt x="868" y="1100"/>
                  </a:lnTo>
                  <a:lnTo>
                    <a:pt x="870" y="1098"/>
                  </a:lnTo>
                  <a:lnTo>
                    <a:pt x="873" y="1103"/>
                  </a:lnTo>
                  <a:lnTo>
                    <a:pt x="873" y="1107"/>
                  </a:lnTo>
                  <a:lnTo>
                    <a:pt x="872" y="1112"/>
                  </a:lnTo>
                  <a:lnTo>
                    <a:pt x="872" y="1117"/>
                  </a:lnTo>
                  <a:lnTo>
                    <a:pt x="875" y="1117"/>
                  </a:lnTo>
                  <a:lnTo>
                    <a:pt x="876" y="1117"/>
                  </a:lnTo>
                  <a:lnTo>
                    <a:pt x="883" y="1110"/>
                  </a:lnTo>
                  <a:lnTo>
                    <a:pt x="891" y="1106"/>
                  </a:lnTo>
                  <a:lnTo>
                    <a:pt x="889" y="1103"/>
                  </a:lnTo>
                  <a:lnTo>
                    <a:pt x="888" y="1100"/>
                  </a:lnTo>
                  <a:lnTo>
                    <a:pt x="890" y="1097"/>
                  </a:lnTo>
                  <a:lnTo>
                    <a:pt x="892" y="1095"/>
                  </a:lnTo>
                  <a:lnTo>
                    <a:pt x="894" y="1094"/>
                  </a:lnTo>
                  <a:lnTo>
                    <a:pt x="899" y="1093"/>
                  </a:lnTo>
                  <a:lnTo>
                    <a:pt x="900" y="1094"/>
                  </a:lnTo>
                  <a:lnTo>
                    <a:pt x="901" y="1095"/>
                  </a:lnTo>
                  <a:lnTo>
                    <a:pt x="903" y="1105"/>
                  </a:lnTo>
                  <a:lnTo>
                    <a:pt x="904" y="1114"/>
                  </a:lnTo>
                  <a:lnTo>
                    <a:pt x="907" y="1114"/>
                  </a:lnTo>
                  <a:lnTo>
                    <a:pt x="910" y="1114"/>
                  </a:lnTo>
                  <a:lnTo>
                    <a:pt x="914" y="1110"/>
                  </a:lnTo>
                  <a:lnTo>
                    <a:pt x="917" y="1105"/>
                  </a:lnTo>
                  <a:lnTo>
                    <a:pt x="919" y="1098"/>
                  </a:lnTo>
                  <a:lnTo>
                    <a:pt x="918" y="1092"/>
                  </a:lnTo>
                  <a:lnTo>
                    <a:pt x="913" y="1089"/>
                  </a:lnTo>
                  <a:lnTo>
                    <a:pt x="906" y="1085"/>
                  </a:lnTo>
                  <a:lnTo>
                    <a:pt x="906" y="1084"/>
                  </a:lnTo>
                  <a:lnTo>
                    <a:pt x="906" y="1083"/>
                  </a:lnTo>
                  <a:lnTo>
                    <a:pt x="912" y="1080"/>
                  </a:lnTo>
                  <a:lnTo>
                    <a:pt x="918" y="1077"/>
                  </a:lnTo>
                  <a:lnTo>
                    <a:pt x="922" y="1069"/>
                  </a:lnTo>
                  <a:lnTo>
                    <a:pt x="923" y="1059"/>
                  </a:lnTo>
                  <a:lnTo>
                    <a:pt x="923" y="1047"/>
                  </a:lnTo>
                  <a:lnTo>
                    <a:pt x="923" y="1034"/>
                  </a:lnTo>
                  <a:lnTo>
                    <a:pt x="922" y="1021"/>
                  </a:lnTo>
                  <a:lnTo>
                    <a:pt x="919" y="1009"/>
                  </a:lnTo>
                  <a:lnTo>
                    <a:pt x="916" y="999"/>
                  </a:lnTo>
                  <a:lnTo>
                    <a:pt x="913" y="990"/>
                  </a:lnTo>
                  <a:lnTo>
                    <a:pt x="906" y="984"/>
                  </a:lnTo>
                  <a:lnTo>
                    <a:pt x="901" y="975"/>
                  </a:lnTo>
                  <a:lnTo>
                    <a:pt x="901" y="970"/>
                  </a:lnTo>
                  <a:lnTo>
                    <a:pt x="901" y="966"/>
                  </a:lnTo>
                  <a:lnTo>
                    <a:pt x="896" y="962"/>
                  </a:lnTo>
                  <a:lnTo>
                    <a:pt x="891" y="957"/>
                  </a:lnTo>
                  <a:lnTo>
                    <a:pt x="885" y="953"/>
                  </a:lnTo>
                  <a:lnTo>
                    <a:pt x="880" y="950"/>
                  </a:lnTo>
                  <a:lnTo>
                    <a:pt x="880" y="944"/>
                  </a:lnTo>
                  <a:lnTo>
                    <a:pt x="879" y="938"/>
                  </a:lnTo>
                  <a:lnTo>
                    <a:pt x="879" y="933"/>
                  </a:lnTo>
                  <a:lnTo>
                    <a:pt x="877" y="929"/>
                  </a:lnTo>
                  <a:lnTo>
                    <a:pt x="876" y="929"/>
                  </a:lnTo>
                  <a:lnTo>
                    <a:pt x="871" y="937"/>
                  </a:lnTo>
                  <a:lnTo>
                    <a:pt x="866" y="952"/>
                  </a:lnTo>
                  <a:lnTo>
                    <a:pt x="860" y="967"/>
                  </a:lnTo>
                  <a:lnTo>
                    <a:pt x="856" y="976"/>
                  </a:lnTo>
                  <a:lnTo>
                    <a:pt x="845" y="980"/>
                  </a:lnTo>
                  <a:lnTo>
                    <a:pt x="835" y="984"/>
                  </a:lnTo>
                  <a:lnTo>
                    <a:pt x="832" y="988"/>
                  </a:lnTo>
                  <a:lnTo>
                    <a:pt x="829" y="992"/>
                  </a:lnTo>
                  <a:lnTo>
                    <a:pt x="823" y="993"/>
                  </a:lnTo>
                  <a:lnTo>
                    <a:pt x="817" y="993"/>
                  </a:lnTo>
                  <a:lnTo>
                    <a:pt x="810" y="993"/>
                  </a:lnTo>
                  <a:lnTo>
                    <a:pt x="805" y="992"/>
                  </a:lnTo>
                  <a:lnTo>
                    <a:pt x="791" y="991"/>
                  </a:lnTo>
                  <a:lnTo>
                    <a:pt x="782" y="990"/>
                  </a:lnTo>
                  <a:lnTo>
                    <a:pt x="773" y="991"/>
                  </a:lnTo>
                  <a:lnTo>
                    <a:pt x="762" y="991"/>
                  </a:lnTo>
                  <a:lnTo>
                    <a:pt x="751" y="991"/>
                  </a:lnTo>
                  <a:lnTo>
                    <a:pt x="741" y="992"/>
                  </a:lnTo>
                  <a:lnTo>
                    <a:pt x="732" y="994"/>
                  </a:lnTo>
                  <a:lnTo>
                    <a:pt x="719" y="997"/>
                  </a:lnTo>
                  <a:lnTo>
                    <a:pt x="713" y="998"/>
                  </a:lnTo>
                  <a:lnTo>
                    <a:pt x="706" y="999"/>
                  </a:lnTo>
                  <a:lnTo>
                    <a:pt x="700" y="999"/>
                  </a:lnTo>
                  <a:lnTo>
                    <a:pt x="695" y="998"/>
                  </a:lnTo>
                  <a:lnTo>
                    <a:pt x="690" y="997"/>
                  </a:lnTo>
                  <a:lnTo>
                    <a:pt x="683" y="996"/>
                  </a:lnTo>
                  <a:lnTo>
                    <a:pt x="680" y="998"/>
                  </a:lnTo>
                  <a:lnTo>
                    <a:pt x="675" y="1001"/>
                  </a:lnTo>
                  <a:lnTo>
                    <a:pt x="670" y="1003"/>
                  </a:lnTo>
                  <a:lnTo>
                    <a:pt x="663" y="1007"/>
                  </a:lnTo>
                  <a:lnTo>
                    <a:pt x="652" y="1011"/>
                  </a:lnTo>
                  <a:lnTo>
                    <a:pt x="647" y="1015"/>
                  </a:lnTo>
                  <a:lnTo>
                    <a:pt x="646" y="1021"/>
                  </a:lnTo>
                  <a:lnTo>
                    <a:pt x="646" y="1027"/>
                  </a:lnTo>
                  <a:lnTo>
                    <a:pt x="647" y="1035"/>
                  </a:lnTo>
                  <a:lnTo>
                    <a:pt x="648" y="1044"/>
                  </a:lnTo>
                  <a:lnTo>
                    <a:pt x="650" y="1052"/>
                  </a:lnTo>
                  <a:lnTo>
                    <a:pt x="651" y="1061"/>
                  </a:lnTo>
                  <a:lnTo>
                    <a:pt x="651" y="1070"/>
                  </a:lnTo>
                  <a:lnTo>
                    <a:pt x="650" y="1078"/>
                  </a:lnTo>
                  <a:lnTo>
                    <a:pt x="649" y="1080"/>
                  </a:lnTo>
                  <a:lnTo>
                    <a:pt x="647" y="1083"/>
                  </a:lnTo>
                  <a:lnTo>
                    <a:pt x="647" y="1095"/>
                  </a:lnTo>
                  <a:lnTo>
                    <a:pt x="647" y="1108"/>
                  </a:lnTo>
                  <a:lnTo>
                    <a:pt x="640" y="1114"/>
                  </a:lnTo>
                  <a:lnTo>
                    <a:pt x="635" y="1119"/>
                  </a:lnTo>
                  <a:lnTo>
                    <a:pt x="632" y="1135"/>
                  </a:lnTo>
                  <a:lnTo>
                    <a:pt x="628" y="1148"/>
                  </a:lnTo>
                  <a:lnTo>
                    <a:pt x="622" y="1150"/>
                  </a:lnTo>
                  <a:lnTo>
                    <a:pt x="616" y="1153"/>
                  </a:lnTo>
                  <a:lnTo>
                    <a:pt x="616" y="1155"/>
                  </a:lnTo>
                  <a:lnTo>
                    <a:pt x="617" y="1157"/>
                  </a:lnTo>
                  <a:lnTo>
                    <a:pt x="617" y="1159"/>
                  </a:lnTo>
                  <a:lnTo>
                    <a:pt x="619" y="1160"/>
                  </a:lnTo>
                  <a:lnTo>
                    <a:pt x="625" y="1161"/>
                  </a:lnTo>
                  <a:lnTo>
                    <a:pt x="631" y="1163"/>
                  </a:lnTo>
                  <a:lnTo>
                    <a:pt x="633" y="1168"/>
                  </a:lnTo>
                  <a:lnTo>
                    <a:pt x="634" y="1175"/>
                  </a:lnTo>
                  <a:lnTo>
                    <a:pt x="629" y="1185"/>
                  </a:lnTo>
                  <a:lnTo>
                    <a:pt x="624" y="1197"/>
                  </a:lnTo>
                  <a:lnTo>
                    <a:pt x="621" y="1202"/>
                  </a:lnTo>
                  <a:lnTo>
                    <a:pt x="619" y="1208"/>
                  </a:lnTo>
                  <a:lnTo>
                    <a:pt x="616" y="1213"/>
                  </a:lnTo>
                  <a:lnTo>
                    <a:pt x="617" y="1217"/>
                  </a:lnTo>
                  <a:lnTo>
                    <a:pt x="622" y="1221"/>
                  </a:lnTo>
                  <a:lnTo>
                    <a:pt x="625" y="1225"/>
                  </a:lnTo>
                  <a:lnTo>
                    <a:pt x="627" y="1234"/>
                  </a:lnTo>
                  <a:lnTo>
                    <a:pt x="627" y="1247"/>
                  </a:lnTo>
                  <a:lnTo>
                    <a:pt x="627" y="1261"/>
                  </a:lnTo>
                  <a:lnTo>
                    <a:pt x="625" y="1271"/>
                  </a:lnTo>
                  <a:lnTo>
                    <a:pt x="623" y="1275"/>
                  </a:lnTo>
                  <a:lnTo>
                    <a:pt x="621" y="1279"/>
                  </a:lnTo>
                  <a:lnTo>
                    <a:pt x="619" y="1280"/>
                  </a:lnTo>
                  <a:lnTo>
                    <a:pt x="617" y="1282"/>
                  </a:lnTo>
                  <a:lnTo>
                    <a:pt x="617" y="1285"/>
                  </a:lnTo>
                  <a:lnTo>
                    <a:pt x="617" y="1288"/>
                  </a:lnTo>
                  <a:lnTo>
                    <a:pt x="622" y="1294"/>
                  </a:lnTo>
                  <a:lnTo>
                    <a:pt x="625" y="1300"/>
                  </a:lnTo>
                  <a:lnTo>
                    <a:pt x="627" y="1313"/>
                  </a:lnTo>
                  <a:lnTo>
                    <a:pt x="626" y="1336"/>
                  </a:lnTo>
                  <a:lnTo>
                    <a:pt x="625" y="1359"/>
                  </a:lnTo>
                  <a:lnTo>
                    <a:pt x="624" y="1372"/>
                  </a:lnTo>
                  <a:lnTo>
                    <a:pt x="623" y="1373"/>
                  </a:lnTo>
                  <a:lnTo>
                    <a:pt x="617" y="1372"/>
                  </a:lnTo>
                  <a:lnTo>
                    <a:pt x="614" y="1370"/>
                  </a:lnTo>
                  <a:lnTo>
                    <a:pt x="612" y="1368"/>
                  </a:lnTo>
                  <a:lnTo>
                    <a:pt x="610" y="1364"/>
                  </a:lnTo>
                  <a:lnTo>
                    <a:pt x="604" y="1363"/>
                  </a:lnTo>
                  <a:lnTo>
                    <a:pt x="600" y="1363"/>
                  </a:lnTo>
                  <a:lnTo>
                    <a:pt x="596" y="1364"/>
                  </a:lnTo>
                  <a:lnTo>
                    <a:pt x="592" y="1365"/>
                  </a:lnTo>
                  <a:lnTo>
                    <a:pt x="586" y="1370"/>
                  </a:lnTo>
                  <a:lnTo>
                    <a:pt x="579" y="1373"/>
                  </a:lnTo>
                  <a:lnTo>
                    <a:pt x="576" y="1373"/>
                  </a:lnTo>
                  <a:lnTo>
                    <a:pt x="572" y="1372"/>
                  </a:lnTo>
                  <a:lnTo>
                    <a:pt x="569" y="1371"/>
                  </a:lnTo>
                  <a:lnTo>
                    <a:pt x="566" y="1369"/>
                  </a:lnTo>
                  <a:lnTo>
                    <a:pt x="562" y="1364"/>
                  </a:lnTo>
                  <a:lnTo>
                    <a:pt x="557" y="1361"/>
                  </a:lnTo>
                  <a:lnTo>
                    <a:pt x="549" y="1361"/>
                  </a:lnTo>
                  <a:lnTo>
                    <a:pt x="540" y="1362"/>
                  </a:lnTo>
                  <a:lnTo>
                    <a:pt x="536" y="1359"/>
                  </a:lnTo>
                  <a:lnTo>
                    <a:pt x="533" y="1355"/>
                  </a:lnTo>
                  <a:lnTo>
                    <a:pt x="533" y="1348"/>
                  </a:lnTo>
                  <a:lnTo>
                    <a:pt x="533" y="1340"/>
                  </a:lnTo>
                  <a:lnTo>
                    <a:pt x="530" y="1336"/>
                  </a:lnTo>
                  <a:lnTo>
                    <a:pt x="527" y="1329"/>
                  </a:lnTo>
                  <a:lnTo>
                    <a:pt x="526" y="1326"/>
                  </a:lnTo>
                  <a:lnTo>
                    <a:pt x="526" y="1322"/>
                  </a:lnTo>
                  <a:lnTo>
                    <a:pt x="526" y="1317"/>
                  </a:lnTo>
                  <a:lnTo>
                    <a:pt x="527" y="1313"/>
                  </a:lnTo>
                  <a:lnTo>
                    <a:pt x="530" y="1311"/>
                  </a:lnTo>
                  <a:lnTo>
                    <a:pt x="533" y="1307"/>
                  </a:lnTo>
                  <a:lnTo>
                    <a:pt x="533" y="1294"/>
                  </a:lnTo>
                  <a:lnTo>
                    <a:pt x="535" y="1284"/>
                  </a:lnTo>
                  <a:lnTo>
                    <a:pt x="538" y="1284"/>
                  </a:lnTo>
                  <a:lnTo>
                    <a:pt x="539" y="1284"/>
                  </a:lnTo>
                  <a:lnTo>
                    <a:pt x="540" y="1285"/>
                  </a:lnTo>
                  <a:lnTo>
                    <a:pt x="541" y="1285"/>
                  </a:lnTo>
                  <a:lnTo>
                    <a:pt x="542" y="1293"/>
                  </a:lnTo>
                  <a:lnTo>
                    <a:pt x="545" y="1301"/>
                  </a:lnTo>
                  <a:lnTo>
                    <a:pt x="546" y="1300"/>
                  </a:lnTo>
                  <a:lnTo>
                    <a:pt x="547" y="1300"/>
                  </a:lnTo>
                  <a:lnTo>
                    <a:pt x="549" y="1291"/>
                  </a:lnTo>
                  <a:lnTo>
                    <a:pt x="551" y="1281"/>
                  </a:lnTo>
                  <a:lnTo>
                    <a:pt x="551" y="1272"/>
                  </a:lnTo>
                  <a:lnTo>
                    <a:pt x="550" y="1262"/>
                  </a:lnTo>
                  <a:lnTo>
                    <a:pt x="545" y="1259"/>
                  </a:lnTo>
                  <a:lnTo>
                    <a:pt x="541" y="1257"/>
                  </a:lnTo>
                  <a:lnTo>
                    <a:pt x="541" y="1254"/>
                  </a:lnTo>
                  <a:lnTo>
                    <a:pt x="543" y="1252"/>
                  </a:lnTo>
                  <a:lnTo>
                    <a:pt x="544" y="1250"/>
                  </a:lnTo>
                  <a:lnTo>
                    <a:pt x="546" y="1249"/>
                  </a:lnTo>
                  <a:lnTo>
                    <a:pt x="552" y="1247"/>
                  </a:lnTo>
                  <a:lnTo>
                    <a:pt x="556" y="1245"/>
                  </a:lnTo>
                  <a:lnTo>
                    <a:pt x="556" y="1243"/>
                  </a:lnTo>
                  <a:lnTo>
                    <a:pt x="556" y="1240"/>
                  </a:lnTo>
                  <a:lnTo>
                    <a:pt x="552" y="1236"/>
                  </a:lnTo>
                  <a:lnTo>
                    <a:pt x="547" y="1232"/>
                  </a:lnTo>
                  <a:lnTo>
                    <a:pt x="547" y="1224"/>
                  </a:lnTo>
                  <a:lnTo>
                    <a:pt x="546" y="1217"/>
                  </a:lnTo>
                  <a:lnTo>
                    <a:pt x="547" y="1217"/>
                  </a:lnTo>
                  <a:lnTo>
                    <a:pt x="549" y="1215"/>
                  </a:lnTo>
                  <a:lnTo>
                    <a:pt x="553" y="1215"/>
                  </a:lnTo>
                  <a:lnTo>
                    <a:pt x="558" y="1214"/>
                  </a:lnTo>
                  <a:lnTo>
                    <a:pt x="559" y="1213"/>
                  </a:lnTo>
                  <a:lnTo>
                    <a:pt x="561" y="1212"/>
                  </a:lnTo>
                  <a:lnTo>
                    <a:pt x="558" y="1208"/>
                  </a:lnTo>
                  <a:lnTo>
                    <a:pt x="556" y="1205"/>
                  </a:lnTo>
                  <a:lnTo>
                    <a:pt x="552" y="1203"/>
                  </a:lnTo>
                  <a:lnTo>
                    <a:pt x="549" y="1201"/>
                  </a:lnTo>
                  <a:lnTo>
                    <a:pt x="549" y="1200"/>
                  </a:lnTo>
                  <a:lnTo>
                    <a:pt x="549" y="1199"/>
                  </a:lnTo>
                  <a:lnTo>
                    <a:pt x="551" y="1197"/>
                  </a:lnTo>
                  <a:lnTo>
                    <a:pt x="553" y="1195"/>
                  </a:lnTo>
                  <a:lnTo>
                    <a:pt x="556" y="1194"/>
                  </a:lnTo>
                  <a:lnTo>
                    <a:pt x="561" y="1194"/>
                  </a:lnTo>
                  <a:lnTo>
                    <a:pt x="559" y="1189"/>
                  </a:lnTo>
                  <a:lnTo>
                    <a:pt x="558" y="1186"/>
                  </a:lnTo>
                  <a:lnTo>
                    <a:pt x="558" y="1184"/>
                  </a:lnTo>
                  <a:lnTo>
                    <a:pt x="559" y="1179"/>
                  </a:lnTo>
                  <a:lnTo>
                    <a:pt x="554" y="1176"/>
                  </a:lnTo>
                  <a:lnTo>
                    <a:pt x="549" y="1172"/>
                  </a:lnTo>
                  <a:lnTo>
                    <a:pt x="549" y="1165"/>
                  </a:lnTo>
                  <a:lnTo>
                    <a:pt x="550" y="1160"/>
                  </a:lnTo>
                  <a:lnTo>
                    <a:pt x="551" y="1155"/>
                  </a:lnTo>
                  <a:lnTo>
                    <a:pt x="552" y="1152"/>
                  </a:lnTo>
                  <a:lnTo>
                    <a:pt x="555" y="1145"/>
                  </a:lnTo>
                  <a:lnTo>
                    <a:pt x="557" y="1137"/>
                  </a:lnTo>
                  <a:lnTo>
                    <a:pt x="554" y="1133"/>
                  </a:lnTo>
                  <a:lnTo>
                    <a:pt x="551" y="1129"/>
                  </a:lnTo>
                  <a:lnTo>
                    <a:pt x="555" y="1126"/>
                  </a:lnTo>
                  <a:lnTo>
                    <a:pt x="559" y="1122"/>
                  </a:lnTo>
                  <a:lnTo>
                    <a:pt x="561" y="1119"/>
                  </a:lnTo>
                  <a:lnTo>
                    <a:pt x="561" y="1116"/>
                  </a:lnTo>
                  <a:lnTo>
                    <a:pt x="561" y="1113"/>
                  </a:lnTo>
                  <a:lnTo>
                    <a:pt x="559" y="1109"/>
                  </a:lnTo>
                  <a:lnTo>
                    <a:pt x="558" y="1102"/>
                  </a:lnTo>
                  <a:lnTo>
                    <a:pt x="557" y="1094"/>
                  </a:lnTo>
                  <a:lnTo>
                    <a:pt x="558" y="1087"/>
                  </a:lnTo>
                  <a:lnTo>
                    <a:pt x="561" y="1083"/>
                  </a:lnTo>
                  <a:lnTo>
                    <a:pt x="561" y="1072"/>
                  </a:lnTo>
                  <a:lnTo>
                    <a:pt x="561" y="1060"/>
                  </a:lnTo>
                  <a:lnTo>
                    <a:pt x="558" y="1048"/>
                  </a:lnTo>
                  <a:lnTo>
                    <a:pt x="556" y="1037"/>
                  </a:lnTo>
                  <a:lnTo>
                    <a:pt x="552" y="1033"/>
                  </a:lnTo>
                  <a:lnTo>
                    <a:pt x="546" y="1030"/>
                  </a:lnTo>
                  <a:lnTo>
                    <a:pt x="538" y="1032"/>
                  </a:lnTo>
                  <a:lnTo>
                    <a:pt x="522" y="1034"/>
                  </a:lnTo>
                  <a:lnTo>
                    <a:pt x="504" y="1036"/>
                  </a:lnTo>
                  <a:lnTo>
                    <a:pt x="483" y="1037"/>
                  </a:lnTo>
                  <a:lnTo>
                    <a:pt x="462" y="1037"/>
                  </a:lnTo>
                  <a:lnTo>
                    <a:pt x="443" y="1037"/>
                  </a:lnTo>
                  <a:lnTo>
                    <a:pt x="428" y="1036"/>
                  </a:lnTo>
                  <a:lnTo>
                    <a:pt x="418" y="1034"/>
                  </a:lnTo>
                  <a:lnTo>
                    <a:pt x="418" y="1033"/>
                  </a:lnTo>
                  <a:lnTo>
                    <a:pt x="419" y="1032"/>
                  </a:lnTo>
                  <a:lnTo>
                    <a:pt x="428" y="1027"/>
                  </a:lnTo>
                  <a:lnTo>
                    <a:pt x="439" y="1021"/>
                  </a:lnTo>
                  <a:lnTo>
                    <a:pt x="443" y="1017"/>
                  </a:lnTo>
                  <a:lnTo>
                    <a:pt x="448" y="1013"/>
                  </a:lnTo>
                  <a:lnTo>
                    <a:pt x="451" y="1009"/>
                  </a:lnTo>
                  <a:lnTo>
                    <a:pt x="453" y="1004"/>
                  </a:lnTo>
                  <a:lnTo>
                    <a:pt x="450" y="1002"/>
                  </a:lnTo>
                  <a:lnTo>
                    <a:pt x="446" y="1000"/>
                  </a:lnTo>
                  <a:lnTo>
                    <a:pt x="446" y="999"/>
                  </a:lnTo>
                  <a:lnTo>
                    <a:pt x="446" y="998"/>
                  </a:lnTo>
                  <a:lnTo>
                    <a:pt x="462" y="989"/>
                  </a:lnTo>
                  <a:lnTo>
                    <a:pt x="480" y="982"/>
                  </a:lnTo>
                  <a:lnTo>
                    <a:pt x="497" y="976"/>
                  </a:lnTo>
                  <a:lnTo>
                    <a:pt x="515" y="968"/>
                  </a:lnTo>
                  <a:lnTo>
                    <a:pt x="522" y="963"/>
                  </a:lnTo>
                  <a:lnTo>
                    <a:pt x="530" y="957"/>
                  </a:lnTo>
                  <a:lnTo>
                    <a:pt x="553" y="947"/>
                  </a:lnTo>
                  <a:lnTo>
                    <a:pt x="575" y="939"/>
                  </a:lnTo>
                  <a:lnTo>
                    <a:pt x="598" y="930"/>
                  </a:lnTo>
                  <a:lnTo>
                    <a:pt x="622" y="921"/>
                  </a:lnTo>
                  <a:lnTo>
                    <a:pt x="625" y="918"/>
                  </a:lnTo>
                  <a:lnTo>
                    <a:pt x="628" y="915"/>
                  </a:lnTo>
                  <a:lnTo>
                    <a:pt x="640" y="910"/>
                  </a:lnTo>
                  <a:lnTo>
                    <a:pt x="654" y="907"/>
                  </a:lnTo>
                  <a:lnTo>
                    <a:pt x="667" y="904"/>
                  </a:lnTo>
                  <a:lnTo>
                    <a:pt x="680" y="899"/>
                  </a:lnTo>
                  <a:lnTo>
                    <a:pt x="683" y="896"/>
                  </a:lnTo>
                  <a:lnTo>
                    <a:pt x="686" y="893"/>
                  </a:lnTo>
                  <a:lnTo>
                    <a:pt x="697" y="889"/>
                  </a:lnTo>
                  <a:lnTo>
                    <a:pt x="709" y="885"/>
                  </a:lnTo>
                  <a:lnTo>
                    <a:pt x="720" y="882"/>
                  </a:lnTo>
                  <a:lnTo>
                    <a:pt x="731" y="877"/>
                  </a:lnTo>
                  <a:lnTo>
                    <a:pt x="748" y="876"/>
                  </a:lnTo>
                  <a:lnTo>
                    <a:pt x="763" y="874"/>
                  </a:lnTo>
                  <a:lnTo>
                    <a:pt x="766" y="872"/>
                  </a:lnTo>
                  <a:lnTo>
                    <a:pt x="770" y="869"/>
                  </a:lnTo>
                  <a:lnTo>
                    <a:pt x="779" y="867"/>
                  </a:lnTo>
                  <a:lnTo>
                    <a:pt x="789" y="867"/>
                  </a:lnTo>
                  <a:lnTo>
                    <a:pt x="800" y="867"/>
                  </a:lnTo>
                  <a:lnTo>
                    <a:pt x="812" y="865"/>
                  </a:lnTo>
                  <a:lnTo>
                    <a:pt x="828" y="862"/>
                  </a:lnTo>
                  <a:lnTo>
                    <a:pt x="844" y="859"/>
                  </a:lnTo>
                  <a:lnTo>
                    <a:pt x="845" y="856"/>
                  </a:lnTo>
                  <a:lnTo>
                    <a:pt x="846" y="851"/>
                  </a:lnTo>
                  <a:lnTo>
                    <a:pt x="842" y="847"/>
                  </a:lnTo>
                  <a:lnTo>
                    <a:pt x="840" y="842"/>
                  </a:lnTo>
                  <a:lnTo>
                    <a:pt x="838" y="839"/>
                  </a:lnTo>
                  <a:lnTo>
                    <a:pt x="838" y="836"/>
                  </a:lnTo>
                  <a:lnTo>
                    <a:pt x="838" y="829"/>
                  </a:lnTo>
                  <a:lnTo>
                    <a:pt x="836" y="817"/>
                  </a:lnTo>
                  <a:lnTo>
                    <a:pt x="833" y="810"/>
                  </a:lnTo>
                  <a:lnTo>
                    <a:pt x="829" y="805"/>
                  </a:lnTo>
                  <a:lnTo>
                    <a:pt x="828" y="803"/>
                  </a:lnTo>
                  <a:lnTo>
                    <a:pt x="826" y="799"/>
                  </a:lnTo>
                  <a:lnTo>
                    <a:pt x="826" y="794"/>
                  </a:lnTo>
                  <a:lnTo>
                    <a:pt x="826" y="788"/>
                  </a:lnTo>
                  <a:lnTo>
                    <a:pt x="819" y="780"/>
                  </a:lnTo>
                  <a:lnTo>
                    <a:pt x="812" y="772"/>
                  </a:lnTo>
                  <a:lnTo>
                    <a:pt x="812" y="766"/>
                  </a:lnTo>
                  <a:lnTo>
                    <a:pt x="812" y="759"/>
                  </a:lnTo>
                  <a:lnTo>
                    <a:pt x="809" y="749"/>
                  </a:lnTo>
                  <a:lnTo>
                    <a:pt x="806" y="742"/>
                  </a:lnTo>
                  <a:lnTo>
                    <a:pt x="803" y="739"/>
                  </a:lnTo>
                  <a:lnTo>
                    <a:pt x="800" y="735"/>
                  </a:lnTo>
                  <a:lnTo>
                    <a:pt x="797" y="733"/>
                  </a:lnTo>
                  <a:lnTo>
                    <a:pt x="793" y="731"/>
                  </a:lnTo>
                  <a:lnTo>
                    <a:pt x="777" y="733"/>
                  </a:lnTo>
                  <a:lnTo>
                    <a:pt x="757" y="735"/>
                  </a:lnTo>
                  <a:lnTo>
                    <a:pt x="737" y="735"/>
                  </a:lnTo>
                  <a:lnTo>
                    <a:pt x="714" y="735"/>
                  </a:lnTo>
                  <a:lnTo>
                    <a:pt x="692" y="734"/>
                  </a:lnTo>
                  <a:lnTo>
                    <a:pt x="671" y="732"/>
                  </a:lnTo>
                  <a:lnTo>
                    <a:pt x="654" y="729"/>
                  </a:lnTo>
                  <a:lnTo>
                    <a:pt x="639" y="725"/>
                  </a:lnTo>
                  <a:lnTo>
                    <a:pt x="632" y="720"/>
                  </a:lnTo>
                  <a:lnTo>
                    <a:pt x="626" y="713"/>
                  </a:lnTo>
                  <a:lnTo>
                    <a:pt x="617" y="709"/>
                  </a:lnTo>
                  <a:lnTo>
                    <a:pt x="609" y="706"/>
                  </a:lnTo>
                  <a:lnTo>
                    <a:pt x="599" y="702"/>
                  </a:lnTo>
                  <a:lnTo>
                    <a:pt x="590" y="697"/>
                  </a:lnTo>
                  <a:lnTo>
                    <a:pt x="586" y="693"/>
                  </a:lnTo>
                  <a:lnTo>
                    <a:pt x="579" y="688"/>
                  </a:lnTo>
                  <a:lnTo>
                    <a:pt x="570" y="685"/>
                  </a:lnTo>
                  <a:lnTo>
                    <a:pt x="561" y="682"/>
                  </a:lnTo>
                  <a:lnTo>
                    <a:pt x="551" y="679"/>
                  </a:lnTo>
                  <a:lnTo>
                    <a:pt x="541" y="676"/>
                  </a:lnTo>
                  <a:lnTo>
                    <a:pt x="535" y="671"/>
                  </a:lnTo>
                  <a:lnTo>
                    <a:pt x="530" y="666"/>
                  </a:lnTo>
                  <a:lnTo>
                    <a:pt x="520" y="663"/>
                  </a:lnTo>
                  <a:lnTo>
                    <a:pt x="510" y="660"/>
                  </a:lnTo>
                  <a:lnTo>
                    <a:pt x="500" y="656"/>
                  </a:lnTo>
                  <a:lnTo>
                    <a:pt x="492" y="651"/>
                  </a:lnTo>
                  <a:lnTo>
                    <a:pt x="487" y="647"/>
                  </a:lnTo>
                  <a:lnTo>
                    <a:pt x="483" y="643"/>
                  </a:lnTo>
                  <a:lnTo>
                    <a:pt x="479" y="641"/>
                  </a:lnTo>
                  <a:lnTo>
                    <a:pt x="472" y="638"/>
                  </a:lnTo>
                  <a:lnTo>
                    <a:pt x="465" y="637"/>
                  </a:lnTo>
                  <a:lnTo>
                    <a:pt x="460" y="637"/>
                  </a:lnTo>
                  <a:lnTo>
                    <a:pt x="457" y="639"/>
                  </a:lnTo>
                  <a:lnTo>
                    <a:pt x="454" y="642"/>
                  </a:lnTo>
                  <a:lnTo>
                    <a:pt x="454" y="655"/>
                  </a:lnTo>
                  <a:lnTo>
                    <a:pt x="454" y="667"/>
                  </a:lnTo>
                  <a:lnTo>
                    <a:pt x="453" y="681"/>
                  </a:lnTo>
                  <a:lnTo>
                    <a:pt x="453" y="694"/>
                  </a:lnTo>
                  <a:lnTo>
                    <a:pt x="452" y="704"/>
                  </a:lnTo>
                  <a:lnTo>
                    <a:pt x="451" y="714"/>
                  </a:lnTo>
                  <a:lnTo>
                    <a:pt x="449" y="726"/>
                  </a:lnTo>
                  <a:lnTo>
                    <a:pt x="448" y="736"/>
                  </a:lnTo>
                  <a:lnTo>
                    <a:pt x="448" y="745"/>
                  </a:lnTo>
                  <a:lnTo>
                    <a:pt x="448" y="755"/>
                  </a:lnTo>
                  <a:lnTo>
                    <a:pt x="448" y="764"/>
                  </a:lnTo>
                  <a:lnTo>
                    <a:pt x="448" y="774"/>
                  </a:lnTo>
                  <a:lnTo>
                    <a:pt x="447" y="784"/>
                  </a:lnTo>
                  <a:lnTo>
                    <a:pt x="445" y="798"/>
                  </a:lnTo>
                  <a:lnTo>
                    <a:pt x="441" y="801"/>
                  </a:lnTo>
                  <a:lnTo>
                    <a:pt x="438" y="804"/>
                  </a:lnTo>
                  <a:lnTo>
                    <a:pt x="438" y="812"/>
                  </a:lnTo>
                  <a:lnTo>
                    <a:pt x="438" y="819"/>
                  </a:lnTo>
                  <a:lnTo>
                    <a:pt x="437" y="828"/>
                  </a:lnTo>
                  <a:lnTo>
                    <a:pt x="436" y="837"/>
                  </a:lnTo>
                  <a:lnTo>
                    <a:pt x="434" y="847"/>
                  </a:lnTo>
                  <a:lnTo>
                    <a:pt x="433" y="857"/>
                  </a:lnTo>
                  <a:lnTo>
                    <a:pt x="427" y="871"/>
                  </a:lnTo>
                  <a:lnTo>
                    <a:pt x="423" y="885"/>
                  </a:lnTo>
                  <a:lnTo>
                    <a:pt x="419" y="887"/>
                  </a:lnTo>
                  <a:lnTo>
                    <a:pt x="417" y="891"/>
                  </a:lnTo>
                  <a:lnTo>
                    <a:pt x="414" y="899"/>
                  </a:lnTo>
                  <a:lnTo>
                    <a:pt x="412" y="907"/>
                  </a:lnTo>
                  <a:lnTo>
                    <a:pt x="410" y="915"/>
                  </a:lnTo>
                  <a:lnTo>
                    <a:pt x="406" y="923"/>
                  </a:lnTo>
                  <a:lnTo>
                    <a:pt x="402" y="929"/>
                  </a:lnTo>
                  <a:lnTo>
                    <a:pt x="396" y="934"/>
                  </a:lnTo>
                  <a:lnTo>
                    <a:pt x="395" y="940"/>
                  </a:lnTo>
                  <a:lnTo>
                    <a:pt x="394" y="944"/>
                  </a:lnTo>
                  <a:lnTo>
                    <a:pt x="389" y="956"/>
                  </a:lnTo>
                  <a:lnTo>
                    <a:pt x="383" y="967"/>
                  </a:lnTo>
                  <a:lnTo>
                    <a:pt x="378" y="975"/>
                  </a:lnTo>
                  <a:lnTo>
                    <a:pt x="371" y="980"/>
                  </a:lnTo>
                  <a:lnTo>
                    <a:pt x="366" y="994"/>
                  </a:lnTo>
                  <a:lnTo>
                    <a:pt x="360" y="1009"/>
                  </a:lnTo>
                  <a:lnTo>
                    <a:pt x="354" y="1019"/>
                  </a:lnTo>
                  <a:lnTo>
                    <a:pt x="347" y="1026"/>
                  </a:lnTo>
                  <a:lnTo>
                    <a:pt x="343" y="1040"/>
                  </a:lnTo>
                  <a:lnTo>
                    <a:pt x="340" y="1055"/>
                  </a:lnTo>
                  <a:lnTo>
                    <a:pt x="334" y="1066"/>
                  </a:lnTo>
                  <a:lnTo>
                    <a:pt x="326" y="1075"/>
                  </a:lnTo>
                  <a:lnTo>
                    <a:pt x="320" y="1084"/>
                  </a:lnTo>
                  <a:lnTo>
                    <a:pt x="313" y="1093"/>
                  </a:lnTo>
                  <a:lnTo>
                    <a:pt x="312" y="1098"/>
                  </a:lnTo>
                  <a:lnTo>
                    <a:pt x="311" y="1103"/>
                  </a:lnTo>
                  <a:lnTo>
                    <a:pt x="307" y="1105"/>
                  </a:lnTo>
                  <a:lnTo>
                    <a:pt x="303" y="1107"/>
                  </a:lnTo>
                  <a:lnTo>
                    <a:pt x="301" y="1110"/>
                  </a:lnTo>
                  <a:lnTo>
                    <a:pt x="299" y="1115"/>
                  </a:lnTo>
                  <a:lnTo>
                    <a:pt x="298" y="1120"/>
                  </a:lnTo>
                  <a:lnTo>
                    <a:pt x="297" y="1125"/>
                  </a:lnTo>
                  <a:lnTo>
                    <a:pt x="296" y="1135"/>
                  </a:lnTo>
                  <a:lnTo>
                    <a:pt x="294" y="1144"/>
                  </a:lnTo>
                  <a:lnTo>
                    <a:pt x="288" y="1152"/>
                  </a:lnTo>
                  <a:lnTo>
                    <a:pt x="283" y="1159"/>
                  </a:lnTo>
                  <a:lnTo>
                    <a:pt x="277" y="1173"/>
                  </a:lnTo>
                  <a:lnTo>
                    <a:pt x="272" y="1187"/>
                  </a:lnTo>
                  <a:lnTo>
                    <a:pt x="266" y="1196"/>
                  </a:lnTo>
                  <a:lnTo>
                    <a:pt x="260" y="1202"/>
                  </a:lnTo>
                  <a:lnTo>
                    <a:pt x="256" y="1211"/>
                  </a:lnTo>
                  <a:lnTo>
                    <a:pt x="253" y="1220"/>
                  </a:lnTo>
                  <a:lnTo>
                    <a:pt x="251" y="1227"/>
                  </a:lnTo>
                  <a:lnTo>
                    <a:pt x="248" y="1236"/>
                  </a:lnTo>
                  <a:lnTo>
                    <a:pt x="243" y="1242"/>
                  </a:lnTo>
                  <a:lnTo>
                    <a:pt x="238" y="1247"/>
                  </a:lnTo>
                  <a:lnTo>
                    <a:pt x="237" y="1253"/>
                  </a:lnTo>
                  <a:lnTo>
                    <a:pt x="235" y="1258"/>
                  </a:lnTo>
                  <a:lnTo>
                    <a:pt x="229" y="1267"/>
                  </a:lnTo>
                  <a:lnTo>
                    <a:pt x="224" y="1276"/>
                  </a:lnTo>
                  <a:lnTo>
                    <a:pt x="221" y="1285"/>
                  </a:lnTo>
                  <a:lnTo>
                    <a:pt x="219" y="1294"/>
                  </a:lnTo>
                  <a:lnTo>
                    <a:pt x="212" y="1304"/>
                  </a:lnTo>
                  <a:lnTo>
                    <a:pt x="205" y="1316"/>
                  </a:lnTo>
                  <a:lnTo>
                    <a:pt x="200" y="1329"/>
                  </a:lnTo>
                  <a:lnTo>
                    <a:pt x="192" y="1342"/>
                  </a:lnTo>
                  <a:lnTo>
                    <a:pt x="186" y="1349"/>
                  </a:lnTo>
                  <a:lnTo>
                    <a:pt x="181" y="1353"/>
                  </a:lnTo>
                  <a:lnTo>
                    <a:pt x="175" y="1357"/>
                  </a:lnTo>
                  <a:lnTo>
                    <a:pt x="168" y="1359"/>
                  </a:lnTo>
                  <a:lnTo>
                    <a:pt x="161" y="1357"/>
                  </a:lnTo>
                  <a:lnTo>
                    <a:pt x="155" y="1355"/>
                  </a:lnTo>
                  <a:lnTo>
                    <a:pt x="150" y="1357"/>
                  </a:lnTo>
                  <a:lnTo>
                    <a:pt x="147" y="1358"/>
                  </a:lnTo>
                  <a:lnTo>
                    <a:pt x="143" y="1359"/>
                  </a:lnTo>
                  <a:lnTo>
                    <a:pt x="139" y="1361"/>
                  </a:lnTo>
                  <a:lnTo>
                    <a:pt x="137" y="1369"/>
                  </a:lnTo>
                  <a:lnTo>
                    <a:pt x="132" y="1380"/>
                  </a:lnTo>
                  <a:lnTo>
                    <a:pt x="126" y="1389"/>
                  </a:lnTo>
                  <a:lnTo>
                    <a:pt x="121" y="1395"/>
                  </a:lnTo>
                  <a:lnTo>
                    <a:pt x="120" y="1396"/>
                  </a:lnTo>
                  <a:lnTo>
                    <a:pt x="119" y="1396"/>
                  </a:lnTo>
                  <a:lnTo>
                    <a:pt x="119" y="1395"/>
                  </a:lnTo>
                  <a:lnTo>
                    <a:pt x="119" y="1389"/>
                  </a:lnTo>
                  <a:lnTo>
                    <a:pt x="120" y="1384"/>
                  </a:lnTo>
                  <a:lnTo>
                    <a:pt x="122" y="1380"/>
                  </a:lnTo>
                  <a:lnTo>
                    <a:pt x="124" y="1375"/>
                  </a:lnTo>
                  <a:lnTo>
                    <a:pt x="128" y="1368"/>
                  </a:lnTo>
                  <a:lnTo>
                    <a:pt x="129" y="1362"/>
                  </a:lnTo>
                  <a:lnTo>
                    <a:pt x="123" y="1348"/>
                  </a:lnTo>
                  <a:lnTo>
                    <a:pt x="115" y="1334"/>
                  </a:lnTo>
                  <a:lnTo>
                    <a:pt x="111" y="1333"/>
                  </a:lnTo>
                  <a:lnTo>
                    <a:pt x="108" y="1334"/>
                  </a:lnTo>
                  <a:lnTo>
                    <a:pt x="104" y="1335"/>
                  </a:lnTo>
                  <a:lnTo>
                    <a:pt x="101" y="1336"/>
                  </a:lnTo>
                  <a:lnTo>
                    <a:pt x="100" y="1342"/>
                  </a:lnTo>
                  <a:lnTo>
                    <a:pt x="98" y="1348"/>
                  </a:lnTo>
                  <a:lnTo>
                    <a:pt x="96" y="1347"/>
                  </a:lnTo>
                  <a:lnTo>
                    <a:pt x="93" y="1346"/>
                  </a:lnTo>
                  <a:lnTo>
                    <a:pt x="93" y="1340"/>
                  </a:lnTo>
                  <a:lnTo>
                    <a:pt x="92" y="1334"/>
                  </a:lnTo>
                  <a:lnTo>
                    <a:pt x="91" y="1334"/>
                  </a:lnTo>
                  <a:lnTo>
                    <a:pt x="90" y="1333"/>
                  </a:lnTo>
                  <a:lnTo>
                    <a:pt x="73" y="1336"/>
                  </a:lnTo>
                  <a:lnTo>
                    <a:pt x="59" y="1339"/>
                  </a:lnTo>
                  <a:lnTo>
                    <a:pt x="51" y="1334"/>
                  </a:lnTo>
                  <a:lnTo>
                    <a:pt x="40" y="1326"/>
                  </a:lnTo>
                  <a:lnTo>
                    <a:pt x="31" y="1317"/>
                  </a:lnTo>
                  <a:lnTo>
                    <a:pt x="23" y="1308"/>
                  </a:lnTo>
                  <a:lnTo>
                    <a:pt x="21" y="1299"/>
                  </a:lnTo>
                  <a:lnTo>
                    <a:pt x="18" y="1291"/>
                  </a:lnTo>
                  <a:lnTo>
                    <a:pt x="10" y="1288"/>
                  </a:lnTo>
                  <a:lnTo>
                    <a:pt x="1" y="1284"/>
                  </a:lnTo>
                  <a:lnTo>
                    <a:pt x="0" y="1271"/>
                  </a:lnTo>
                  <a:lnTo>
                    <a:pt x="1" y="1257"/>
                  </a:lnTo>
                  <a:lnTo>
                    <a:pt x="3" y="1244"/>
                  </a:lnTo>
                  <a:lnTo>
                    <a:pt x="5" y="1233"/>
                  </a:lnTo>
                  <a:lnTo>
                    <a:pt x="6" y="1218"/>
                  </a:lnTo>
                  <a:lnTo>
                    <a:pt x="5" y="1201"/>
                  </a:lnTo>
                  <a:lnTo>
                    <a:pt x="5" y="1192"/>
                  </a:lnTo>
                  <a:lnTo>
                    <a:pt x="5" y="1185"/>
                  </a:lnTo>
                  <a:lnTo>
                    <a:pt x="6" y="1177"/>
                  </a:lnTo>
                  <a:lnTo>
                    <a:pt x="8" y="1171"/>
                  </a:lnTo>
                  <a:lnTo>
                    <a:pt x="17" y="1161"/>
                  </a:lnTo>
                  <a:lnTo>
                    <a:pt x="26" y="1150"/>
                  </a:lnTo>
                  <a:lnTo>
                    <a:pt x="27" y="1142"/>
                  </a:lnTo>
                  <a:lnTo>
                    <a:pt x="27" y="1132"/>
                  </a:lnTo>
                  <a:lnTo>
                    <a:pt x="28" y="1121"/>
                  </a:lnTo>
                  <a:lnTo>
                    <a:pt x="29" y="1113"/>
                  </a:lnTo>
                  <a:lnTo>
                    <a:pt x="34" y="1106"/>
                  </a:lnTo>
                  <a:lnTo>
                    <a:pt x="41" y="1101"/>
                  </a:lnTo>
                  <a:lnTo>
                    <a:pt x="44" y="1091"/>
                  </a:lnTo>
                  <a:lnTo>
                    <a:pt x="46" y="1080"/>
                  </a:lnTo>
                  <a:lnTo>
                    <a:pt x="49" y="1069"/>
                  </a:lnTo>
                  <a:lnTo>
                    <a:pt x="51" y="1057"/>
                  </a:lnTo>
                  <a:lnTo>
                    <a:pt x="56" y="1046"/>
                  </a:lnTo>
                  <a:lnTo>
                    <a:pt x="62" y="1036"/>
                  </a:lnTo>
                  <a:lnTo>
                    <a:pt x="66" y="1026"/>
                  </a:lnTo>
                  <a:lnTo>
                    <a:pt x="69" y="1015"/>
                  </a:lnTo>
                  <a:lnTo>
                    <a:pt x="72" y="1004"/>
                  </a:lnTo>
                  <a:lnTo>
                    <a:pt x="76" y="994"/>
                  </a:lnTo>
                  <a:lnTo>
                    <a:pt x="80" y="990"/>
                  </a:lnTo>
                  <a:lnTo>
                    <a:pt x="84" y="987"/>
                  </a:lnTo>
                  <a:lnTo>
                    <a:pt x="86" y="975"/>
                  </a:lnTo>
                  <a:lnTo>
                    <a:pt x="87" y="963"/>
                  </a:lnTo>
                  <a:lnTo>
                    <a:pt x="91" y="954"/>
                  </a:lnTo>
                  <a:lnTo>
                    <a:pt x="96" y="944"/>
                  </a:lnTo>
                  <a:lnTo>
                    <a:pt x="99" y="929"/>
                  </a:lnTo>
                  <a:lnTo>
                    <a:pt x="103" y="914"/>
                  </a:lnTo>
                  <a:lnTo>
                    <a:pt x="107" y="909"/>
                  </a:lnTo>
                  <a:lnTo>
                    <a:pt x="111" y="905"/>
                  </a:lnTo>
                  <a:lnTo>
                    <a:pt x="112" y="898"/>
                  </a:lnTo>
                  <a:lnTo>
                    <a:pt x="112" y="892"/>
                  </a:lnTo>
                  <a:lnTo>
                    <a:pt x="116" y="879"/>
                  </a:lnTo>
                  <a:lnTo>
                    <a:pt x="122" y="865"/>
                  </a:lnTo>
                  <a:lnTo>
                    <a:pt x="127" y="861"/>
                  </a:lnTo>
                  <a:lnTo>
                    <a:pt x="132" y="857"/>
                  </a:lnTo>
                  <a:lnTo>
                    <a:pt x="139" y="840"/>
                  </a:lnTo>
                  <a:lnTo>
                    <a:pt x="146" y="825"/>
                  </a:lnTo>
                  <a:lnTo>
                    <a:pt x="151" y="817"/>
                  </a:lnTo>
                  <a:lnTo>
                    <a:pt x="157" y="810"/>
                  </a:lnTo>
                  <a:lnTo>
                    <a:pt x="168" y="783"/>
                  </a:lnTo>
                  <a:lnTo>
                    <a:pt x="178" y="756"/>
                  </a:lnTo>
                  <a:lnTo>
                    <a:pt x="183" y="742"/>
                  </a:lnTo>
                  <a:lnTo>
                    <a:pt x="189" y="729"/>
                  </a:lnTo>
                  <a:lnTo>
                    <a:pt x="194" y="717"/>
                  </a:lnTo>
                  <a:lnTo>
                    <a:pt x="201" y="705"/>
                  </a:lnTo>
                  <a:lnTo>
                    <a:pt x="213" y="693"/>
                  </a:lnTo>
                  <a:lnTo>
                    <a:pt x="224" y="682"/>
                  </a:lnTo>
                  <a:lnTo>
                    <a:pt x="230" y="671"/>
                  </a:lnTo>
                  <a:lnTo>
                    <a:pt x="237" y="659"/>
                  </a:lnTo>
                  <a:lnTo>
                    <a:pt x="241" y="656"/>
                  </a:lnTo>
                  <a:lnTo>
                    <a:pt x="245" y="653"/>
                  </a:lnTo>
                  <a:lnTo>
                    <a:pt x="255" y="636"/>
                  </a:lnTo>
                  <a:lnTo>
                    <a:pt x="264" y="617"/>
                  </a:lnTo>
                  <a:lnTo>
                    <a:pt x="272" y="599"/>
                  </a:lnTo>
                  <a:lnTo>
                    <a:pt x="280" y="579"/>
                  </a:lnTo>
                  <a:lnTo>
                    <a:pt x="289" y="565"/>
                  </a:lnTo>
                  <a:lnTo>
                    <a:pt x="298" y="550"/>
                  </a:lnTo>
                  <a:lnTo>
                    <a:pt x="302" y="543"/>
                  </a:lnTo>
                  <a:lnTo>
                    <a:pt x="306" y="534"/>
                  </a:lnTo>
                  <a:lnTo>
                    <a:pt x="309" y="526"/>
                  </a:lnTo>
                  <a:lnTo>
                    <a:pt x="311" y="518"/>
                  </a:lnTo>
                  <a:lnTo>
                    <a:pt x="310" y="504"/>
                  </a:lnTo>
                  <a:lnTo>
                    <a:pt x="308" y="490"/>
                  </a:lnTo>
                  <a:lnTo>
                    <a:pt x="303" y="487"/>
                  </a:lnTo>
                  <a:lnTo>
                    <a:pt x="299" y="484"/>
                  </a:lnTo>
                  <a:lnTo>
                    <a:pt x="299" y="472"/>
                  </a:lnTo>
                  <a:lnTo>
                    <a:pt x="299" y="460"/>
                  </a:lnTo>
                  <a:lnTo>
                    <a:pt x="295" y="456"/>
                  </a:lnTo>
                  <a:lnTo>
                    <a:pt x="291" y="453"/>
                  </a:lnTo>
                  <a:lnTo>
                    <a:pt x="293" y="445"/>
                  </a:lnTo>
                  <a:lnTo>
                    <a:pt x="294" y="438"/>
                  </a:lnTo>
                  <a:lnTo>
                    <a:pt x="298" y="431"/>
                  </a:lnTo>
                  <a:lnTo>
                    <a:pt x="307" y="423"/>
                  </a:lnTo>
                  <a:lnTo>
                    <a:pt x="317" y="416"/>
                  </a:lnTo>
                  <a:lnTo>
                    <a:pt x="323" y="411"/>
                  </a:lnTo>
                  <a:lnTo>
                    <a:pt x="332" y="408"/>
                  </a:lnTo>
                  <a:lnTo>
                    <a:pt x="341" y="404"/>
                  </a:lnTo>
                  <a:lnTo>
                    <a:pt x="344" y="398"/>
                  </a:lnTo>
                  <a:lnTo>
                    <a:pt x="347" y="392"/>
                  </a:lnTo>
                  <a:lnTo>
                    <a:pt x="354" y="388"/>
                  </a:lnTo>
                  <a:lnTo>
                    <a:pt x="359" y="383"/>
                  </a:lnTo>
                  <a:lnTo>
                    <a:pt x="361" y="379"/>
                  </a:lnTo>
                  <a:lnTo>
                    <a:pt x="363" y="373"/>
                  </a:lnTo>
                  <a:lnTo>
                    <a:pt x="370" y="370"/>
                  </a:lnTo>
                  <a:lnTo>
                    <a:pt x="379" y="367"/>
                  </a:lnTo>
                  <a:lnTo>
                    <a:pt x="382" y="360"/>
                  </a:lnTo>
                  <a:lnTo>
                    <a:pt x="386" y="351"/>
                  </a:lnTo>
                  <a:lnTo>
                    <a:pt x="395" y="340"/>
                  </a:lnTo>
                  <a:lnTo>
                    <a:pt x="406" y="329"/>
                  </a:lnTo>
                  <a:lnTo>
                    <a:pt x="410" y="327"/>
                  </a:lnTo>
                  <a:lnTo>
                    <a:pt x="413" y="326"/>
                  </a:lnTo>
                  <a:lnTo>
                    <a:pt x="416" y="326"/>
                  </a:lnTo>
                  <a:lnTo>
                    <a:pt x="419" y="326"/>
                  </a:lnTo>
                  <a:lnTo>
                    <a:pt x="426" y="328"/>
                  </a:lnTo>
                  <a:lnTo>
                    <a:pt x="433" y="332"/>
                  </a:lnTo>
                  <a:lnTo>
                    <a:pt x="439" y="328"/>
                  </a:lnTo>
                  <a:lnTo>
                    <a:pt x="446" y="325"/>
                  </a:lnTo>
                  <a:lnTo>
                    <a:pt x="457" y="325"/>
                  </a:lnTo>
                  <a:lnTo>
                    <a:pt x="468" y="325"/>
                  </a:lnTo>
                  <a:lnTo>
                    <a:pt x="479" y="325"/>
                  </a:lnTo>
                  <a:lnTo>
                    <a:pt x="489" y="324"/>
                  </a:lnTo>
                  <a:lnTo>
                    <a:pt x="503" y="316"/>
                  </a:lnTo>
                  <a:lnTo>
                    <a:pt x="516" y="306"/>
                  </a:lnTo>
                  <a:lnTo>
                    <a:pt x="519" y="301"/>
                  </a:lnTo>
                  <a:lnTo>
                    <a:pt x="522" y="296"/>
                  </a:lnTo>
                  <a:lnTo>
                    <a:pt x="534" y="299"/>
                  </a:lnTo>
                  <a:lnTo>
                    <a:pt x="545" y="303"/>
                  </a:lnTo>
                  <a:lnTo>
                    <a:pt x="555" y="304"/>
                  </a:lnTo>
                  <a:lnTo>
                    <a:pt x="569" y="302"/>
                  </a:lnTo>
                  <a:lnTo>
                    <a:pt x="584" y="300"/>
                  </a:lnTo>
                  <a:lnTo>
                    <a:pt x="593" y="298"/>
                  </a:lnTo>
                  <a:lnTo>
                    <a:pt x="602" y="297"/>
                  </a:lnTo>
                  <a:lnTo>
                    <a:pt x="613" y="299"/>
                  </a:lnTo>
                  <a:lnTo>
                    <a:pt x="623" y="301"/>
                  </a:lnTo>
                  <a:lnTo>
                    <a:pt x="631" y="303"/>
                  </a:lnTo>
                  <a:lnTo>
                    <a:pt x="640" y="303"/>
                  </a:lnTo>
                  <a:lnTo>
                    <a:pt x="650" y="303"/>
                  </a:lnTo>
                  <a:lnTo>
                    <a:pt x="658" y="309"/>
                  </a:lnTo>
                  <a:lnTo>
                    <a:pt x="664" y="315"/>
                  </a:lnTo>
                  <a:lnTo>
                    <a:pt x="680" y="323"/>
                  </a:lnTo>
                  <a:lnTo>
                    <a:pt x="696" y="329"/>
                  </a:lnTo>
                  <a:lnTo>
                    <a:pt x="698" y="335"/>
                  </a:lnTo>
                  <a:lnTo>
                    <a:pt x="702" y="339"/>
                  </a:lnTo>
                  <a:lnTo>
                    <a:pt x="718" y="349"/>
                  </a:lnTo>
                  <a:lnTo>
                    <a:pt x="733" y="359"/>
                  </a:lnTo>
                  <a:lnTo>
                    <a:pt x="737" y="359"/>
                  </a:lnTo>
                  <a:lnTo>
                    <a:pt x="740" y="358"/>
                  </a:lnTo>
                  <a:lnTo>
                    <a:pt x="741" y="348"/>
                  </a:lnTo>
                  <a:lnTo>
                    <a:pt x="741" y="329"/>
                  </a:lnTo>
                  <a:lnTo>
                    <a:pt x="740" y="310"/>
                  </a:lnTo>
                  <a:lnTo>
                    <a:pt x="738" y="299"/>
                  </a:lnTo>
                  <a:lnTo>
                    <a:pt x="733" y="296"/>
                  </a:lnTo>
                  <a:lnTo>
                    <a:pt x="729" y="293"/>
                  </a:lnTo>
                  <a:lnTo>
                    <a:pt x="726" y="283"/>
                  </a:lnTo>
                  <a:lnTo>
                    <a:pt x="724" y="275"/>
                  </a:lnTo>
                  <a:lnTo>
                    <a:pt x="722" y="265"/>
                  </a:lnTo>
                  <a:lnTo>
                    <a:pt x="720" y="255"/>
                  </a:lnTo>
                  <a:lnTo>
                    <a:pt x="717" y="245"/>
                  </a:lnTo>
                  <a:lnTo>
                    <a:pt x="713" y="235"/>
                  </a:lnTo>
                  <a:lnTo>
                    <a:pt x="710" y="233"/>
                  </a:lnTo>
                  <a:lnTo>
                    <a:pt x="708" y="232"/>
                  </a:lnTo>
                  <a:lnTo>
                    <a:pt x="707" y="226"/>
                  </a:lnTo>
                  <a:lnTo>
                    <a:pt x="707" y="219"/>
                  </a:lnTo>
                  <a:lnTo>
                    <a:pt x="701" y="205"/>
                  </a:lnTo>
                  <a:lnTo>
                    <a:pt x="693" y="189"/>
                  </a:lnTo>
                  <a:lnTo>
                    <a:pt x="689" y="186"/>
                  </a:lnTo>
                  <a:lnTo>
                    <a:pt x="683" y="183"/>
                  </a:lnTo>
                  <a:lnTo>
                    <a:pt x="680" y="168"/>
                  </a:lnTo>
                  <a:lnTo>
                    <a:pt x="677" y="152"/>
                  </a:lnTo>
                  <a:lnTo>
                    <a:pt x="669" y="145"/>
                  </a:lnTo>
                  <a:lnTo>
                    <a:pt x="661" y="136"/>
                  </a:lnTo>
                  <a:lnTo>
                    <a:pt x="655" y="119"/>
                  </a:lnTo>
                  <a:lnTo>
                    <a:pt x="650" y="103"/>
                  </a:lnTo>
                  <a:lnTo>
                    <a:pt x="648" y="95"/>
                  </a:lnTo>
                  <a:lnTo>
                    <a:pt x="645" y="89"/>
                  </a:lnTo>
                  <a:lnTo>
                    <a:pt x="640" y="81"/>
                  </a:lnTo>
                  <a:lnTo>
                    <a:pt x="635" y="75"/>
                  </a:lnTo>
                  <a:lnTo>
                    <a:pt x="633" y="75"/>
                  </a:lnTo>
                  <a:lnTo>
                    <a:pt x="631" y="75"/>
                  </a:lnTo>
                  <a:lnTo>
                    <a:pt x="622" y="83"/>
                  </a:lnTo>
                  <a:lnTo>
                    <a:pt x="614" y="92"/>
                  </a:lnTo>
                  <a:lnTo>
                    <a:pt x="613" y="91"/>
                  </a:lnTo>
                  <a:lnTo>
                    <a:pt x="611" y="91"/>
                  </a:lnTo>
                  <a:lnTo>
                    <a:pt x="607" y="85"/>
                  </a:lnTo>
                  <a:lnTo>
                    <a:pt x="604" y="79"/>
                  </a:lnTo>
                  <a:lnTo>
                    <a:pt x="597" y="72"/>
                  </a:lnTo>
                  <a:lnTo>
                    <a:pt x="588" y="66"/>
                  </a:lnTo>
                  <a:lnTo>
                    <a:pt x="588" y="53"/>
                  </a:lnTo>
                  <a:lnTo>
                    <a:pt x="589" y="42"/>
                  </a:lnTo>
                  <a:lnTo>
                    <a:pt x="591" y="33"/>
                  </a:lnTo>
                  <a:lnTo>
                    <a:pt x="593" y="26"/>
                  </a:lnTo>
                  <a:lnTo>
                    <a:pt x="596" y="22"/>
                  </a:lnTo>
                  <a:lnTo>
                    <a:pt x="600" y="18"/>
                  </a:lnTo>
                  <a:lnTo>
                    <a:pt x="603" y="15"/>
                  </a:lnTo>
                  <a:lnTo>
                    <a:pt x="609" y="13"/>
                  </a:lnTo>
                  <a:lnTo>
                    <a:pt x="619" y="12"/>
                  </a:lnTo>
                  <a:lnTo>
                    <a:pt x="632" y="10"/>
                  </a:lnTo>
                  <a:lnTo>
                    <a:pt x="638" y="9"/>
                  </a:lnTo>
                  <a:lnTo>
                    <a:pt x="646" y="7"/>
                  </a:lnTo>
                  <a:lnTo>
                    <a:pt x="654" y="3"/>
                  </a:lnTo>
                  <a:lnTo>
                    <a:pt x="661" y="0"/>
                  </a:lnTo>
                  <a:close/>
                </a:path>
              </a:pathLst>
            </a:custGeom>
            <a:solidFill>
              <a:srgbClr val="2C5882"/>
            </a:solidFill>
            <a:ln w="9525">
              <a:noFill/>
              <a:round/>
            </a:ln>
          </p:spPr>
          <p:txBody>
            <a:bodyPr/>
            <a:lstStyle/>
            <a:p>
              <a:endParaRPr lang="zh-CN" altLang="en-US"/>
            </a:p>
          </p:txBody>
        </p:sp>
        <p:sp>
          <p:nvSpPr>
            <p:cNvPr id="50235" name="Freeform 33"/>
            <p:cNvSpPr>
              <a:spLocks noEditPoints="1"/>
            </p:cNvSpPr>
            <p:nvPr/>
          </p:nvSpPr>
          <p:spPr bwMode="auto">
            <a:xfrm>
              <a:off x="5259" y="209"/>
              <a:ext cx="539" cy="574"/>
            </a:xfrm>
            <a:custGeom>
              <a:avLst/>
              <a:gdLst>
                <a:gd name="T0" fmla="*/ 1 w 1617"/>
                <a:gd name="T1" fmla="*/ 0 h 1722"/>
                <a:gd name="T2" fmla="*/ 1 w 1617"/>
                <a:gd name="T3" fmla="*/ 0 h 1722"/>
                <a:gd name="T4" fmla="*/ 1 w 1617"/>
                <a:gd name="T5" fmla="*/ 0 h 1722"/>
                <a:gd name="T6" fmla="*/ 1 w 1617"/>
                <a:gd name="T7" fmla="*/ 0 h 1722"/>
                <a:gd name="T8" fmla="*/ 1 w 1617"/>
                <a:gd name="T9" fmla="*/ 1 h 1722"/>
                <a:gd name="T10" fmla="*/ 1 w 1617"/>
                <a:gd name="T11" fmla="*/ 1 h 1722"/>
                <a:gd name="T12" fmla="*/ 1 w 1617"/>
                <a:gd name="T13" fmla="*/ 0 h 1722"/>
                <a:gd name="T14" fmla="*/ 2 w 1617"/>
                <a:gd name="T15" fmla="*/ 0 h 1722"/>
                <a:gd name="T16" fmla="*/ 2 w 1617"/>
                <a:gd name="T17" fmla="*/ 1 h 1722"/>
                <a:gd name="T18" fmla="*/ 2 w 1617"/>
                <a:gd name="T19" fmla="*/ 1 h 1722"/>
                <a:gd name="T20" fmla="*/ 1 w 1617"/>
                <a:gd name="T21" fmla="*/ 1 h 1722"/>
                <a:gd name="T22" fmla="*/ 1 w 1617"/>
                <a:gd name="T23" fmla="*/ 1 h 1722"/>
                <a:gd name="T24" fmla="*/ 1 w 1617"/>
                <a:gd name="T25" fmla="*/ 1 h 1722"/>
                <a:gd name="T26" fmla="*/ 1 w 1617"/>
                <a:gd name="T27" fmla="*/ 1 h 1722"/>
                <a:gd name="T28" fmla="*/ 1 w 1617"/>
                <a:gd name="T29" fmla="*/ 1 h 1722"/>
                <a:gd name="T30" fmla="*/ 1 w 1617"/>
                <a:gd name="T31" fmla="*/ 1 h 1722"/>
                <a:gd name="T32" fmla="*/ 0 w 1617"/>
                <a:gd name="T33" fmla="*/ 1 h 1722"/>
                <a:gd name="T34" fmla="*/ 0 w 1617"/>
                <a:gd name="T35" fmla="*/ 1 h 1722"/>
                <a:gd name="T36" fmla="*/ 0 w 1617"/>
                <a:gd name="T37" fmla="*/ 1 h 1722"/>
                <a:gd name="T38" fmla="*/ 0 w 1617"/>
                <a:gd name="T39" fmla="*/ 1 h 1722"/>
                <a:gd name="T40" fmla="*/ 0 w 1617"/>
                <a:gd name="T41" fmla="*/ 2 h 1722"/>
                <a:gd name="T42" fmla="*/ 0 w 1617"/>
                <a:gd name="T43" fmla="*/ 2 h 1722"/>
                <a:gd name="T44" fmla="*/ 0 w 1617"/>
                <a:gd name="T45" fmla="*/ 2 h 1722"/>
                <a:gd name="T46" fmla="*/ 0 w 1617"/>
                <a:gd name="T47" fmla="*/ 2 h 1722"/>
                <a:gd name="T48" fmla="*/ 0 w 1617"/>
                <a:gd name="T49" fmla="*/ 1 h 1722"/>
                <a:gd name="T50" fmla="*/ 0 w 1617"/>
                <a:gd name="T51" fmla="*/ 1 h 1722"/>
                <a:gd name="T52" fmla="*/ 0 w 1617"/>
                <a:gd name="T53" fmla="*/ 0 h 1722"/>
                <a:gd name="T54" fmla="*/ 1 w 1617"/>
                <a:gd name="T55" fmla="*/ 0 h 1722"/>
                <a:gd name="T56" fmla="*/ 0 w 1617"/>
                <a:gd name="T57" fmla="*/ 1 h 1722"/>
                <a:gd name="T58" fmla="*/ 1 w 1617"/>
                <a:gd name="T59" fmla="*/ 1 h 1722"/>
                <a:gd name="T60" fmla="*/ 1 w 1617"/>
                <a:gd name="T61" fmla="*/ 1 h 1722"/>
                <a:gd name="T62" fmla="*/ 1 w 1617"/>
                <a:gd name="T63" fmla="*/ 1 h 1722"/>
                <a:gd name="T64" fmla="*/ 1 w 1617"/>
                <a:gd name="T65" fmla="*/ 1 h 1722"/>
                <a:gd name="T66" fmla="*/ 1 w 1617"/>
                <a:gd name="T67" fmla="*/ 1 h 1722"/>
                <a:gd name="T68" fmla="*/ 1 w 1617"/>
                <a:gd name="T69" fmla="*/ 1 h 1722"/>
                <a:gd name="T70" fmla="*/ 2 w 1617"/>
                <a:gd name="T71" fmla="*/ 1 h 1722"/>
                <a:gd name="T72" fmla="*/ 1 w 1617"/>
                <a:gd name="T73" fmla="*/ 1 h 1722"/>
                <a:gd name="T74" fmla="*/ 2 w 1617"/>
                <a:gd name="T75" fmla="*/ 1 h 1722"/>
                <a:gd name="T76" fmla="*/ 2 w 1617"/>
                <a:gd name="T77" fmla="*/ 1 h 1722"/>
                <a:gd name="T78" fmla="*/ 1 w 1617"/>
                <a:gd name="T79" fmla="*/ 1 h 1722"/>
                <a:gd name="T80" fmla="*/ 1 w 1617"/>
                <a:gd name="T81" fmla="*/ 2 h 1722"/>
                <a:gd name="T82" fmla="*/ 1 w 1617"/>
                <a:gd name="T83" fmla="*/ 2 h 1722"/>
                <a:gd name="T84" fmla="*/ 1 w 1617"/>
                <a:gd name="T85" fmla="*/ 2 h 1722"/>
                <a:gd name="T86" fmla="*/ 1 w 1617"/>
                <a:gd name="T87" fmla="*/ 2 h 1722"/>
                <a:gd name="T88" fmla="*/ 1 w 1617"/>
                <a:gd name="T89" fmla="*/ 2 h 1722"/>
                <a:gd name="T90" fmla="*/ 1 w 1617"/>
                <a:gd name="T91" fmla="*/ 2 h 1722"/>
                <a:gd name="T92" fmla="*/ 1 w 1617"/>
                <a:gd name="T93" fmla="*/ 1 h 1722"/>
                <a:gd name="T94" fmla="*/ 1 w 1617"/>
                <a:gd name="T95" fmla="*/ 1 h 1722"/>
                <a:gd name="T96" fmla="*/ 1 w 1617"/>
                <a:gd name="T97" fmla="*/ 1 h 1722"/>
                <a:gd name="T98" fmla="*/ 1 w 1617"/>
                <a:gd name="T99" fmla="*/ 1 h 1722"/>
                <a:gd name="T100" fmla="*/ 1 w 1617"/>
                <a:gd name="T101" fmla="*/ 1 h 1722"/>
                <a:gd name="T102" fmla="*/ 1 w 1617"/>
                <a:gd name="T103" fmla="*/ 1 h 1722"/>
                <a:gd name="T104" fmla="*/ 1 w 1617"/>
                <a:gd name="T105" fmla="*/ 2 h 1722"/>
                <a:gd name="T106" fmla="*/ 1 w 1617"/>
                <a:gd name="T107" fmla="*/ 2 h 1722"/>
                <a:gd name="T108" fmla="*/ 2 w 1617"/>
                <a:gd name="T109" fmla="*/ 2 h 1722"/>
                <a:gd name="T110" fmla="*/ 2 w 1617"/>
                <a:gd name="T111" fmla="*/ 2 h 1722"/>
                <a:gd name="T112" fmla="*/ 2 w 1617"/>
                <a:gd name="T113" fmla="*/ 2 h 1722"/>
                <a:gd name="T114" fmla="*/ 2 w 1617"/>
                <a:gd name="T115" fmla="*/ 2 h 1722"/>
                <a:gd name="T116" fmla="*/ 2 w 1617"/>
                <a:gd name="T117" fmla="*/ 2 h 1722"/>
                <a:gd name="T118" fmla="*/ 1 w 1617"/>
                <a:gd name="T119" fmla="*/ 2 h 1722"/>
                <a:gd name="T120" fmla="*/ 1 w 1617"/>
                <a:gd name="T121" fmla="*/ 2 h 1722"/>
                <a:gd name="T122" fmla="*/ 1 w 1617"/>
                <a:gd name="T123" fmla="*/ 2 h 1722"/>
                <a:gd name="T124" fmla="*/ 1 w 1617"/>
                <a:gd name="T125" fmla="*/ 2 h 17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17"/>
                <a:gd name="T190" fmla="*/ 0 h 1722"/>
                <a:gd name="T191" fmla="*/ 1617 w 1617"/>
                <a:gd name="T192" fmla="*/ 1722 h 17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17" h="1722">
                  <a:moveTo>
                    <a:pt x="842" y="0"/>
                  </a:moveTo>
                  <a:lnTo>
                    <a:pt x="850" y="0"/>
                  </a:lnTo>
                  <a:lnTo>
                    <a:pt x="860" y="0"/>
                  </a:lnTo>
                  <a:lnTo>
                    <a:pt x="869" y="1"/>
                  </a:lnTo>
                  <a:lnTo>
                    <a:pt x="876" y="2"/>
                  </a:lnTo>
                  <a:lnTo>
                    <a:pt x="875" y="9"/>
                  </a:lnTo>
                  <a:lnTo>
                    <a:pt x="875" y="14"/>
                  </a:lnTo>
                  <a:lnTo>
                    <a:pt x="879" y="18"/>
                  </a:lnTo>
                  <a:lnTo>
                    <a:pt x="882" y="22"/>
                  </a:lnTo>
                  <a:lnTo>
                    <a:pt x="889" y="21"/>
                  </a:lnTo>
                  <a:lnTo>
                    <a:pt x="899" y="15"/>
                  </a:lnTo>
                  <a:lnTo>
                    <a:pt x="903" y="13"/>
                  </a:lnTo>
                  <a:lnTo>
                    <a:pt x="908" y="11"/>
                  </a:lnTo>
                  <a:lnTo>
                    <a:pt x="914" y="10"/>
                  </a:lnTo>
                  <a:lnTo>
                    <a:pt x="919" y="10"/>
                  </a:lnTo>
                  <a:lnTo>
                    <a:pt x="919" y="11"/>
                  </a:lnTo>
                  <a:lnTo>
                    <a:pt x="916" y="15"/>
                  </a:lnTo>
                  <a:lnTo>
                    <a:pt x="913" y="18"/>
                  </a:lnTo>
                  <a:lnTo>
                    <a:pt x="914" y="20"/>
                  </a:lnTo>
                  <a:lnTo>
                    <a:pt x="915" y="21"/>
                  </a:lnTo>
                  <a:lnTo>
                    <a:pt x="916" y="22"/>
                  </a:lnTo>
                  <a:lnTo>
                    <a:pt x="919" y="20"/>
                  </a:lnTo>
                  <a:lnTo>
                    <a:pt x="923" y="18"/>
                  </a:lnTo>
                  <a:lnTo>
                    <a:pt x="927" y="20"/>
                  </a:lnTo>
                  <a:lnTo>
                    <a:pt x="931" y="21"/>
                  </a:lnTo>
                  <a:lnTo>
                    <a:pt x="934" y="18"/>
                  </a:lnTo>
                  <a:lnTo>
                    <a:pt x="937" y="17"/>
                  </a:lnTo>
                  <a:lnTo>
                    <a:pt x="940" y="16"/>
                  </a:lnTo>
                  <a:lnTo>
                    <a:pt x="945" y="15"/>
                  </a:lnTo>
                  <a:lnTo>
                    <a:pt x="953" y="15"/>
                  </a:lnTo>
                  <a:lnTo>
                    <a:pt x="962" y="15"/>
                  </a:lnTo>
                  <a:lnTo>
                    <a:pt x="966" y="20"/>
                  </a:lnTo>
                  <a:lnTo>
                    <a:pt x="971" y="24"/>
                  </a:lnTo>
                  <a:lnTo>
                    <a:pt x="977" y="26"/>
                  </a:lnTo>
                  <a:lnTo>
                    <a:pt x="983" y="28"/>
                  </a:lnTo>
                  <a:lnTo>
                    <a:pt x="996" y="33"/>
                  </a:lnTo>
                  <a:lnTo>
                    <a:pt x="1008" y="37"/>
                  </a:lnTo>
                  <a:lnTo>
                    <a:pt x="1012" y="41"/>
                  </a:lnTo>
                  <a:lnTo>
                    <a:pt x="1016" y="46"/>
                  </a:lnTo>
                  <a:lnTo>
                    <a:pt x="1028" y="51"/>
                  </a:lnTo>
                  <a:lnTo>
                    <a:pt x="1040" y="57"/>
                  </a:lnTo>
                  <a:lnTo>
                    <a:pt x="1044" y="68"/>
                  </a:lnTo>
                  <a:lnTo>
                    <a:pt x="1048" y="79"/>
                  </a:lnTo>
                  <a:lnTo>
                    <a:pt x="1052" y="81"/>
                  </a:lnTo>
                  <a:lnTo>
                    <a:pt x="1055" y="82"/>
                  </a:lnTo>
                  <a:lnTo>
                    <a:pt x="1059" y="90"/>
                  </a:lnTo>
                  <a:lnTo>
                    <a:pt x="1064" y="98"/>
                  </a:lnTo>
                  <a:lnTo>
                    <a:pt x="1066" y="108"/>
                  </a:lnTo>
                  <a:lnTo>
                    <a:pt x="1068" y="119"/>
                  </a:lnTo>
                  <a:lnTo>
                    <a:pt x="1069" y="131"/>
                  </a:lnTo>
                  <a:lnTo>
                    <a:pt x="1069" y="143"/>
                  </a:lnTo>
                  <a:lnTo>
                    <a:pt x="1068" y="154"/>
                  </a:lnTo>
                  <a:lnTo>
                    <a:pt x="1066" y="165"/>
                  </a:lnTo>
                  <a:lnTo>
                    <a:pt x="1063" y="171"/>
                  </a:lnTo>
                  <a:lnTo>
                    <a:pt x="1059" y="177"/>
                  </a:lnTo>
                  <a:lnTo>
                    <a:pt x="1058" y="192"/>
                  </a:lnTo>
                  <a:lnTo>
                    <a:pt x="1057" y="208"/>
                  </a:lnTo>
                  <a:lnTo>
                    <a:pt x="1053" y="211"/>
                  </a:lnTo>
                  <a:lnTo>
                    <a:pt x="1048" y="214"/>
                  </a:lnTo>
                  <a:lnTo>
                    <a:pt x="1046" y="222"/>
                  </a:lnTo>
                  <a:lnTo>
                    <a:pt x="1044" y="229"/>
                  </a:lnTo>
                  <a:lnTo>
                    <a:pt x="1044" y="234"/>
                  </a:lnTo>
                  <a:lnTo>
                    <a:pt x="1044" y="239"/>
                  </a:lnTo>
                  <a:lnTo>
                    <a:pt x="1045" y="245"/>
                  </a:lnTo>
                  <a:lnTo>
                    <a:pt x="1047" y="250"/>
                  </a:lnTo>
                  <a:lnTo>
                    <a:pt x="1048" y="257"/>
                  </a:lnTo>
                  <a:lnTo>
                    <a:pt x="1050" y="262"/>
                  </a:lnTo>
                  <a:lnTo>
                    <a:pt x="1050" y="269"/>
                  </a:lnTo>
                  <a:lnTo>
                    <a:pt x="1047" y="276"/>
                  </a:lnTo>
                  <a:lnTo>
                    <a:pt x="1043" y="280"/>
                  </a:lnTo>
                  <a:lnTo>
                    <a:pt x="1038" y="284"/>
                  </a:lnTo>
                  <a:lnTo>
                    <a:pt x="1035" y="289"/>
                  </a:lnTo>
                  <a:lnTo>
                    <a:pt x="1033" y="293"/>
                  </a:lnTo>
                  <a:lnTo>
                    <a:pt x="1030" y="295"/>
                  </a:lnTo>
                  <a:lnTo>
                    <a:pt x="1023" y="297"/>
                  </a:lnTo>
                  <a:lnTo>
                    <a:pt x="1020" y="291"/>
                  </a:lnTo>
                  <a:lnTo>
                    <a:pt x="1016" y="284"/>
                  </a:lnTo>
                  <a:lnTo>
                    <a:pt x="1007" y="286"/>
                  </a:lnTo>
                  <a:lnTo>
                    <a:pt x="994" y="292"/>
                  </a:lnTo>
                  <a:lnTo>
                    <a:pt x="980" y="299"/>
                  </a:lnTo>
                  <a:lnTo>
                    <a:pt x="972" y="303"/>
                  </a:lnTo>
                  <a:lnTo>
                    <a:pt x="971" y="309"/>
                  </a:lnTo>
                  <a:lnTo>
                    <a:pt x="969" y="314"/>
                  </a:lnTo>
                  <a:lnTo>
                    <a:pt x="960" y="318"/>
                  </a:lnTo>
                  <a:lnTo>
                    <a:pt x="953" y="323"/>
                  </a:lnTo>
                  <a:lnTo>
                    <a:pt x="950" y="321"/>
                  </a:lnTo>
                  <a:lnTo>
                    <a:pt x="948" y="320"/>
                  </a:lnTo>
                  <a:lnTo>
                    <a:pt x="947" y="319"/>
                  </a:lnTo>
                  <a:lnTo>
                    <a:pt x="946" y="317"/>
                  </a:lnTo>
                  <a:lnTo>
                    <a:pt x="943" y="313"/>
                  </a:lnTo>
                  <a:lnTo>
                    <a:pt x="940" y="308"/>
                  </a:lnTo>
                  <a:lnTo>
                    <a:pt x="928" y="305"/>
                  </a:lnTo>
                  <a:lnTo>
                    <a:pt x="914" y="301"/>
                  </a:lnTo>
                  <a:lnTo>
                    <a:pt x="907" y="300"/>
                  </a:lnTo>
                  <a:lnTo>
                    <a:pt x="901" y="297"/>
                  </a:lnTo>
                  <a:lnTo>
                    <a:pt x="894" y="295"/>
                  </a:lnTo>
                  <a:lnTo>
                    <a:pt x="890" y="292"/>
                  </a:lnTo>
                  <a:lnTo>
                    <a:pt x="887" y="288"/>
                  </a:lnTo>
                  <a:lnTo>
                    <a:pt x="884" y="283"/>
                  </a:lnTo>
                  <a:lnTo>
                    <a:pt x="880" y="281"/>
                  </a:lnTo>
                  <a:lnTo>
                    <a:pt x="876" y="280"/>
                  </a:lnTo>
                  <a:lnTo>
                    <a:pt x="872" y="281"/>
                  </a:lnTo>
                  <a:lnTo>
                    <a:pt x="870" y="281"/>
                  </a:lnTo>
                  <a:lnTo>
                    <a:pt x="868" y="280"/>
                  </a:lnTo>
                  <a:lnTo>
                    <a:pt x="866" y="278"/>
                  </a:lnTo>
                  <a:lnTo>
                    <a:pt x="864" y="273"/>
                  </a:lnTo>
                  <a:lnTo>
                    <a:pt x="861" y="266"/>
                  </a:lnTo>
                  <a:lnTo>
                    <a:pt x="847" y="261"/>
                  </a:lnTo>
                  <a:lnTo>
                    <a:pt x="829" y="255"/>
                  </a:lnTo>
                  <a:lnTo>
                    <a:pt x="820" y="251"/>
                  </a:lnTo>
                  <a:lnTo>
                    <a:pt x="812" y="247"/>
                  </a:lnTo>
                  <a:lnTo>
                    <a:pt x="807" y="243"/>
                  </a:lnTo>
                  <a:lnTo>
                    <a:pt x="802" y="238"/>
                  </a:lnTo>
                  <a:lnTo>
                    <a:pt x="798" y="229"/>
                  </a:lnTo>
                  <a:lnTo>
                    <a:pt x="796" y="216"/>
                  </a:lnTo>
                  <a:lnTo>
                    <a:pt x="794" y="204"/>
                  </a:lnTo>
                  <a:lnTo>
                    <a:pt x="792" y="194"/>
                  </a:lnTo>
                  <a:lnTo>
                    <a:pt x="792" y="184"/>
                  </a:lnTo>
                  <a:lnTo>
                    <a:pt x="792" y="175"/>
                  </a:lnTo>
                  <a:lnTo>
                    <a:pt x="786" y="155"/>
                  </a:lnTo>
                  <a:lnTo>
                    <a:pt x="779" y="137"/>
                  </a:lnTo>
                  <a:lnTo>
                    <a:pt x="774" y="117"/>
                  </a:lnTo>
                  <a:lnTo>
                    <a:pt x="770" y="98"/>
                  </a:lnTo>
                  <a:lnTo>
                    <a:pt x="770" y="90"/>
                  </a:lnTo>
                  <a:lnTo>
                    <a:pt x="771" y="81"/>
                  </a:lnTo>
                  <a:lnTo>
                    <a:pt x="771" y="70"/>
                  </a:lnTo>
                  <a:lnTo>
                    <a:pt x="770" y="60"/>
                  </a:lnTo>
                  <a:lnTo>
                    <a:pt x="768" y="50"/>
                  </a:lnTo>
                  <a:lnTo>
                    <a:pt x="766" y="41"/>
                  </a:lnTo>
                  <a:lnTo>
                    <a:pt x="756" y="37"/>
                  </a:lnTo>
                  <a:lnTo>
                    <a:pt x="749" y="33"/>
                  </a:lnTo>
                  <a:lnTo>
                    <a:pt x="749" y="32"/>
                  </a:lnTo>
                  <a:lnTo>
                    <a:pt x="750" y="31"/>
                  </a:lnTo>
                  <a:lnTo>
                    <a:pt x="760" y="28"/>
                  </a:lnTo>
                  <a:lnTo>
                    <a:pt x="771" y="26"/>
                  </a:lnTo>
                  <a:lnTo>
                    <a:pt x="782" y="24"/>
                  </a:lnTo>
                  <a:lnTo>
                    <a:pt x="792" y="22"/>
                  </a:lnTo>
                  <a:lnTo>
                    <a:pt x="798" y="15"/>
                  </a:lnTo>
                  <a:lnTo>
                    <a:pt x="805" y="10"/>
                  </a:lnTo>
                  <a:lnTo>
                    <a:pt x="813" y="8"/>
                  </a:lnTo>
                  <a:lnTo>
                    <a:pt x="823" y="5"/>
                  </a:lnTo>
                  <a:lnTo>
                    <a:pt x="833" y="4"/>
                  </a:lnTo>
                  <a:lnTo>
                    <a:pt x="842" y="0"/>
                  </a:lnTo>
                  <a:close/>
                  <a:moveTo>
                    <a:pt x="267" y="102"/>
                  </a:moveTo>
                  <a:lnTo>
                    <a:pt x="284" y="102"/>
                  </a:lnTo>
                  <a:lnTo>
                    <a:pt x="301" y="102"/>
                  </a:lnTo>
                  <a:lnTo>
                    <a:pt x="318" y="103"/>
                  </a:lnTo>
                  <a:lnTo>
                    <a:pt x="332" y="105"/>
                  </a:lnTo>
                  <a:lnTo>
                    <a:pt x="345" y="105"/>
                  </a:lnTo>
                  <a:lnTo>
                    <a:pt x="357" y="105"/>
                  </a:lnTo>
                  <a:lnTo>
                    <a:pt x="365" y="110"/>
                  </a:lnTo>
                  <a:lnTo>
                    <a:pt x="372" y="116"/>
                  </a:lnTo>
                  <a:lnTo>
                    <a:pt x="381" y="119"/>
                  </a:lnTo>
                  <a:lnTo>
                    <a:pt x="390" y="121"/>
                  </a:lnTo>
                  <a:lnTo>
                    <a:pt x="398" y="123"/>
                  </a:lnTo>
                  <a:lnTo>
                    <a:pt x="406" y="126"/>
                  </a:lnTo>
                  <a:lnTo>
                    <a:pt x="413" y="131"/>
                  </a:lnTo>
                  <a:lnTo>
                    <a:pt x="419" y="137"/>
                  </a:lnTo>
                  <a:lnTo>
                    <a:pt x="430" y="142"/>
                  </a:lnTo>
                  <a:lnTo>
                    <a:pt x="440" y="146"/>
                  </a:lnTo>
                  <a:lnTo>
                    <a:pt x="447" y="149"/>
                  </a:lnTo>
                  <a:lnTo>
                    <a:pt x="452" y="151"/>
                  </a:lnTo>
                  <a:lnTo>
                    <a:pt x="458" y="156"/>
                  </a:lnTo>
                  <a:lnTo>
                    <a:pt x="462" y="162"/>
                  </a:lnTo>
                  <a:lnTo>
                    <a:pt x="474" y="168"/>
                  </a:lnTo>
                  <a:lnTo>
                    <a:pt x="484" y="173"/>
                  </a:lnTo>
                  <a:lnTo>
                    <a:pt x="488" y="175"/>
                  </a:lnTo>
                  <a:lnTo>
                    <a:pt x="493" y="178"/>
                  </a:lnTo>
                  <a:lnTo>
                    <a:pt x="497" y="184"/>
                  </a:lnTo>
                  <a:lnTo>
                    <a:pt x="501" y="190"/>
                  </a:lnTo>
                  <a:lnTo>
                    <a:pt x="509" y="198"/>
                  </a:lnTo>
                  <a:lnTo>
                    <a:pt x="517" y="206"/>
                  </a:lnTo>
                  <a:lnTo>
                    <a:pt x="520" y="219"/>
                  </a:lnTo>
                  <a:lnTo>
                    <a:pt x="523" y="233"/>
                  </a:lnTo>
                  <a:lnTo>
                    <a:pt x="529" y="238"/>
                  </a:lnTo>
                  <a:lnTo>
                    <a:pt x="535" y="244"/>
                  </a:lnTo>
                  <a:lnTo>
                    <a:pt x="535" y="253"/>
                  </a:lnTo>
                  <a:lnTo>
                    <a:pt x="535" y="261"/>
                  </a:lnTo>
                  <a:lnTo>
                    <a:pt x="535" y="270"/>
                  </a:lnTo>
                  <a:lnTo>
                    <a:pt x="535" y="278"/>
                  </a:lnTo>
                  <a:lnTo>
                    <a:pt x="529" y="283"/>
                  </a:lnTo>
                  <a:lnTo>
                    <a:pt x="522" y="289"/>
                  </a:lnTo>
                  <a:lnTo>
                    <a:pt x="518" y="297"/>
                  </a:lnTo>
                  <a:lnTo>
                    <a:pt x="513" y="308"/>
                  </a:lnTo>
                  <a:lnTo>
                    <a:pt x="508" y="319"/>
                  </a:lnTo>
                  <a:lnTo>
                    <a:pt x="504" y="326"/>
                  </a:lnTo>
                  <a:lnTo>
                    <a:pt x="489" y="329"/>
                  </a:lnTo>
                  <a:lnTo>
                    <a:pt x="475" y="334"/>
                  </a:lnTo>
                  <a:lnTo>
                    <a:pt x="471" y="337"/>
                  </a:lnTo>
                  <a:lnTo>
                    <a:pt x="468" y="340"/>
                  </a:lnTo>
                  <a:lnTo>
                    <a:pt x="464" y="346"/>
                  </a:lnTo>
                  <a:lnTo>
                    <a:pt x="462" y="350"/>
                  </a:lnTo>
                  <a:lnTo>
                    <a:pt x="457" y="360"/>
                  </a:lnTo>
                  <a:lnTo>
                    <a:pt x="451" y="369"/>
                  </a:lnTo>
                  <a:lnTo>
                    <a:pt x="446" y="373"/>
                  </a:lnTo>
                  <a:lnTo>
                    <a:pt x="440" y="376"/>
                  </a:lnTo>
                  <a:lnTo>
                    <a:pt x="437" y="384"/>
                  </a:lnTo>
                  <a:lnTo>
                    <a:pt x="433" y="395"/>
                  </a:lnTo>
                  <a:lnTo>
                    <a:pt x="428" y="407"/>
                  </a:lnTo>
                  <a:lnTo>
                    <a:pt x="427" y="414"/>
                  </a:lnTo>
                  <a:lnTo>
                    <a:pt x="431" y="424"/>
                  </a:lnTo>
                  <a:lnTo>
                    <a:pt x="437" y="434"/>
                  </a:lnTo>
                  <a:lnTo>
                    <a:pt x="445" y="444"/>
                  </a:lnTo>
                  <a:lnTo>
                    <a:pt x="453" y="453"/>
                  </a:lnTo>
                  <a:lnTo>
                    <a:pt x="471" y="471"/>
                  </a:lnTo>
                  <a:lnTo>
                    <a:pt x="484" y="488"/>
                  </a:lnTo>
                  <a:lnTo>
                    <a:pt x="495" y="503"/>
                  </a:lnTo>
                  <a:lnTo>
                    <a:pt x="506" y="519"/>
                  </a:lnTo>
                  <a:lnTo>
                    <a:pt x="510" y="528"/>
                  </a:lnTo>
                  <a:lnTo>
                    <a:pt x="515" y="536"/>
                  </a:lnTo>
                  <a:lnTo>
                    <a:pt x="519" y="546"/>
                  </a:lnTo>
                  <a:lnTo>
                    <a:pt x="522" y="554"/>
                  </a:lnTo>
                  <a:lnTo>
                    <a:pt x="522" y="563"/>
                  </a:lnTo>
                  <a:lnTo>
                    <a:pt x="523" y="571"/>
                  </a:lnTo>
                  <a:lnTo>
                    <a:pt x="523" y="580"/>
                  </a:lnTo>
                  <a:lnTo>
                    <a:pt x="523" y="588"/>
                  </a:lnTo>
                  <a:lnTo>
                    <a:pt x="526" y="591"/>
                  </a:lnTo>
                  <a:lnTo>
                    <a:pt x="528" y="592"/>
                  </a:lnTo>
                  <a:lnTo>
                    <a:pt x="529" y="592"/>
                  </a:lnTo>
                  <a:lnTo>
                    <a:pt x="530" y="592"/>
                  </a:lnTo>
                  <a:lnTo>
                    <a:pt x="533" y="589"/>
                  </a:lnTo>
                  <a:lnTo>
                    <a:pt x="536" y="586"/>
                  </a:lnTo>
                  <a:lnTo>
                    <a:pt x="539" y="584"/>
                  </a:lnTo>
                  <a:lnTo>
                    <a:pt x="541" y="581"/>
                  </a:lnTo>
                  <a:lnTo>
                    <a:pt x="543" y="573"/>
                  </a:lnTo>
                  <a:lnTo>
                    <a:pt x="546" y="565"/>
                  </a:lnTo>
                  <a:lnTo>
                    <a:pt x="549" y="557"/>
                  </a:lnTo>
                  <a:lnTo>
                    <a:pt x="550" y="548"/>
                  </a:lnTo>
                  <a:lnTo>
                    <a:pt x="553" y="540"/>
                  </a:lnTo>
                  <a:lnTo>
                    <a:pt x="556" y="533"/>
                  </a:lnTo>
                  <a:lnTo>
                    <a:pt x="559" y="532"/>
                  </a:lnTo>
                  <a:lnTo>
                    <a:pt x="562" y="529"/>
                  </a:lnTo>
                  <a:lnTo>
                    <a:pt x="567" y="513"/>
                  </a:lnTo>
                  <a:lnTo>
                    <a:pt x="569" y="497"/>
                  </a:lnTo>
                  <a:lnTo>
                    <a:pt x="571" y="490"/>
                  </a:lnTo>
                  <a:lnTo>
                    <a:pt x="575" y="482"/>
                  </a:lnTo>
                  <a:lnTo>
                    <a:pt x="578" y="477"/>
                  </a:lnTo>
                  <a:lnTo>
                    <a:pt x="584" y="470"/>
                  </a:lnTo>
                  <a:lnTo>
                    <a:pt x="582" y="467"/>
                  </a:lnTo>
                  <a:lnTo>
                    <a:pt x="582" y="464"/>
                  </a:lnTo>
                  <a:lnTo>
                    <a:pt x="575" y="458"/>
                  </a:lnTo>
                  <a:lnTo>
                    <a:pt x="566" y="454"/>
                  </a:lnTo>
                  <a:lnTo>
                    <a:pt x="567" y="445"/>
                  </a:lnTo>
                  <a:lnTo>
                    <a:pt x="570" y="437"/>
                  </a:lnTo>
                  <a:lnTo>
                    <a:pt x="575" y="431"/>
                  </a:lnTo>
                  <a:lnTo>
                    <a:pt x="580" y="425"/>
                  </a:lnTo>
                  <a:lnTo>
                    <a:pt x="593" y="417"/>
                  </a:lnTo>
                  <a:lnTo>
                    <a:pt x="605" y="407"/>
                  </a:lnTo>
                  <a:lnTo>
                    <a:pt x="609" y="404"/>
                  </a:lnTo>
                  <a:lnTo>
                    <a:pt x="610" y="399"/>
                  </a:lnTo>
                  <a:lnTo>
                    <a:pt x="611" y="398"/>
                  </a:lnTo>
                  <a:lnTo>
                    <a:pt x="612" y="396"/>
                  </a:lnTo>
                  <a:lnTo>
                    <a:pt x="614" y="395"/>
                  </a:lnTo>
                  <a:lnTo>
                    <a:pt x="617" y="394"/>
                  </a:lnTo>
                  <a:lnTo>
                    <a:pt x="622" y="394"/>
                  </a:lnTo>
                  <a:lnTo>
                    <a:pt x="627" y="394"/>
                  </a:lnTo>
                  <a:lnTo>
                    <a:pt x="635" y="388"/>
                  </a:lnTo>
                  <a:lnTo>
                    <a:pt x="645" y="384"/>
                  </a:lnTo>
                  <a:lnTo>
                    <a:pt x="652" y="384"/>
                  </a:lnTo>
                  <a:lnTo>
                    <a:pt x="660" y="383"/>
                  </a:lnTo>
                  <a:lnTo>
                    <a:pt x="664" y="379"/>
                  </a:lnTo>
                  <a:lnTo>
                    <a:pt x="668" y="375"/>
                  </a:lnTo>
                  <a:lnTo>
                    <a:pt x="679" y="372"/>
                  </a:lnTo>
                  <a:lnTo>
                    <a:pt x="691" y="369"/>
                  </a:lnTo>
                  <a:lnTo>
                    <a:pt x="698" y="367"/>
                  </a:lnTo>
                  <a:lnTo>
                    <a:pt x="706" y="366"/>
                  </a:lnTo>
                  <a:lnTo>
                    <a:pt x="713" y="367"/>
                  </a:lnTo>
                  <a:lnTo>
                    <a:pt x="719" y="367"/>
                  </a:lnTo>
                  <a:lnTo>
                    <a:pt x="726" y="369"/>
                  </a:lnTo>
                  <a:lnTo>
                    <a:pt x="732" y="369"/>
                  </a:lnTo>
                  <a:lnTo>
                    <a:pt x="739" y="367"/>
                  </a:lnTo>
                  <a:lnTo>
                    <a:pt x="745" y="365"/>
                  </a:lnTo>
                  <a:lnTo>
                    <a:pt x="760" y="356"/>
                  </a:lnTo>
                  <a:lnTo>
                    <a:pt x="774" y="348"/>
                  </a:lnTo>
                  <a:lnTo>
                    <a:pt x="778" y="348"/>
                  </a:lnTo>
                  <a:lnTo>
                    <a:pt x="784" y="348"/>
                  </a:lnTo>
                  <a:lnTo>
                    <a:pt x="791" y="343"/>
                  </a:lnTo>
                  <a:lnTo>
                    <a:pt x="798" y="339"/>
                  </a:lnTo>
                  <a:lnTo>
                    <a:pt x="806" y="341"/>
                  </a:lnTo>
                  <a:lnTo>
                    <a:pt x="811" y="344"/>
                  </a:lnTo>
                  <a:lnTo>
                    <a:pt x="815" y="344"/>
                  </a:lnTo>
                  <a:lnTo>
                    <a:pt x="819" y="343"/>
                  </a:lnTo>
                  <a:lnTo>
                    <a:pt x="823" y="342"/>
                  </a:lnTo>
                  <a:lnTo>
                    <a:pt x="826" y="340"/>
                  </a:lnTo>
                  <a:lnTo>
                    <a:pt x="833" y="336"/>
                  </a:lnTo>
                  <a:lnTo>
                    <a:pt x="838" y="331"/>
                  </a:lnTo>
                  <a:lnTo>
                    <a:pt x="848" y="336"/>
                  </a:lnTo>
                  <a:lnTo>
                    <a:pt x="857" y="341"/>
                  </a:lnTo>
                  <a:lnTo>
                    <a:pt x="868" y="341"/>
                  </a:lnTo>
                  <a:lnTo>
                    <a:pt x="880" y="341"/>
                  </a:lnTo>
                  <a:lnTo>
                    <a:pt x="889" y="343"/>
                  </a:lnTo>
                  <a:lnTo>
                    <a:pt x="900" y="346"/>
                  </a:lnTo>
                  <a:lnTo>
                    <a:pt x="910" y="349"/>
                  </a:lnTo>
                  <a:lnTo>
                    <a:pt x="918" y="350"/>
                  </a:lnTo>
                  <a:lnTo>
                    <a:pt x="930" y="350"/>
                  </a:lnTo>
                  <a:lnTo>
                    <a:pt x="941" y="350"/>
                  </a:lnTo>
                  <a:lnTo>
                    <a:pt x="953" y="350"/>
                  </a:lnTo>
                  <a:lnTo>
                    <a:pt x="964" y="350"/>
                  </a:lnTo>
                  <a:lnTo>
                    <a:pt x="970" y="348"/>
                  </a:lnTo>
                  <a:lnTo>
                    <a:pt x="974" y="343"/>
                  </a:lnTo>
                  <a:lnTo>
                    <a:pt x="976" y="342"/>
                  </a:lnTo>
                  <a:lnTo>
                    <a:pt x="980" y="341"/>
                  </a:lnTo>
                  <a:lnTo>
                    <a:pt x="983" y="340"/>
                  </a:lnTo>
                  <a:lnTo>
                    <a:pt x="987" y="341"/>
                  </a:lnTo>
                  <a:lnTo>
                    <a:pt x="998" y="348"/>
                  </a:lnTo>
                  <a:lnTo>
                    <a:pt x="1011" y="353"/>
                  </a:lnTo>
                  <a:lnTo>
                    <a:pt x="1017" y="348"/>
                  </a:lnTo>
                  <a:lnTo>
                    <a:pt x="1022" y="341"/>
                  </a:lnTo>
                  <a:lnTo>
                    <a:pt x="1028" y="341"/>
                  </a:lnTo>
                  <a:lnTo>
                    <a:pt x="1032" y="342"/>
                  </a:lnTo>
                  <a:lnTo>
                    <a:pt x="1036" y="344"/>
                  </a:lnTo>
                  <a:lnTo>
                    <a:pt x="1041" y="347"/>
                  </a:lnTo>
                  <a:lnTo>
                    <a:pt x="1048" y="350"/>
                  </a:lnTo>
                  <a:lnTo>
                    <a:pt x="1057" y="353"/>
                  </a:lnTo>
                  <a:lnTo>
                    <a:pt x="1062" y="353"/>
                  </a:lnTo>
                  <a:lnTo>
                    <a:pt x="1065" y="352"/>
                  </a:lnTo>
                  <a:lnTo>
                    <a:pt x="1068" y="350"/>
                  </a:lnTo>
                  <a:lnTo>
                    <a:pt x="1073" y="349"/>
                  </a:lnTo>
                  <a:lnTo>
                    <a:pt x="1085" y="358"/>
                  </a:lnTo>
                  <a:lnTo>
                    <a:pt x="1096" y="367"/>
                  </a:lnTo>
                  <a:lnTo>
                    <a:pt x="1100" y="369"/>
                  </a:lnTo>
                  <a:lnTo>
                    <a:pt x="1104" y="369"/>
                  </a:lnTo>
                  <a:lnTo>
                    <a:pt x="1109" y="367"/>
                  </a:lnTo>
                  <a:lnTo>
                    <a:pt x="1111" y="366"/>
                  </a:lnTo>
                  <a:lnTo>
                    <a:pt x="1113" y="360"/>
                  </a:lnTo>
                  <a:lnTo>
                    <a:pt x="1116" y="354"/>
                  </a:lnTo>
                  <a:lnTo>
                    <a:pt x="1119" y="354"/>
                  </a:lnTo>
                  <a:lnTo>
                    <a:pt x="1120" y="354"/>
                  </a:lnTo>
                  <a:lnTo>
                    <a:pt x="1123" y="356"/>
                  </a:lnTo>
                  <a:lnTo>
                    <a:pt x="1129" y="358"/>
                  </a:lnTo>
                  <a:lnTo>
                    <a:pt x="1138" y="360"/>
                  </a:lnTo>
                  <a:lnTo>
                    <a:pt x="1148" y="362"/>
                  </a:lnTo>
                  <a:lnTo>
                    <a:pt x="1158" y="363"/>
                  </a:lnTo>
                  <a:lnTo>
                    <a:pt x="1167" y="363"/>
                  </a:lnTo>
                  <a:lnTo>
                    <a:pt x="1174" y="363"/>
                  </a:lnTo>
                  <a:lnTo>
                    <a:pt x="1180" y="361"/>
                  </a:lnTo>
                  <a:lnTo>
                    <a:pt x="1182" y="353"/>
                  </a:lnTo>
                  <a:lnTo>
                    <a:pt x="1183" y="344"/>
                  </a:lnTo>
                  <a:lnTo>
                    <a:pt x="1184" y="344"/>
                  </a:lnTo>
                  <a:lnTo>
                    <a:pt x="1185" y="344"/>
                  </a:lnTo>
                  <a:lnTo>
                    <a:pt x="1197" y="344"/>
                  </a:lnTo>
                  <a:lnTo>
                    <a:pt x="1208" y="347"/>
                  </a:lnTo>
                  <a:lnTo>
                    <a:pt x="1219" y="349"/>
                  </a:lnTo>
                  <a:lnTo>
                    <a:pt x="1229" y="352"/>
                  </a:lnTo>
                  <a:lnTo>
                    <a:pt x="1249" y="360"/>
                  </a:lnTo>
                  <a:lnTo>
                    <a:pt x="1268" y="365"/>
                  </a:lnTo>
                  <a:lnTo>
                    <a:pt x="1279" y="364"/>
                  </a:lnTo>
                  <a:lnTo>
                    <a:pt x="1287" y="363"/>
                  </a:lnTo>
                  <a:lnTo>
                    <a:pt x="1290" y="365"/>
                  </a:lnTo>
                  <a:lnTo>
                    <a:pt x="1294" y="369"/>
                  </a:lnTo>
                  <a:lnTo>
                    <a:pt x="1309" y="372"/>
                  </a:lnTo>
                  <a:lnTo>
                    <a:pt x="1322" y="375"/>
                  </a:lnTo>
                  <a:lnTo>
                    <a:pt x="1325" y="379"/>
                  </a:lnTo>
                  <a:lnTo>
                    <a:pt x="1327" y="383"/>
                  </a:lnTo>
                  <a:lnTo>
                    <a:pt x="1335" y="384"/>
                  </a:lnTo>
                  <a:lnTo>
                    <a:pt x="1343" y="384"/>
                  </a:lnTo>
                  <a:lnTo>
                    <a:pt x="1350" y="389"/>
                  </a:lnTo>
                  <a:lnTo>
                    <a:pt x="1358" y="396"/>
                  </a:lnTo>
                  <a:lnTo>
                    <a:pt x="1367" y="397"/>
                  </a:lnTo>
                  <a:lnTo>
                    <a:pt x="1373" y="399"/>
                  </a:lnTo>
                  <a:lnTo>
                    <a:pt x="1380" y="407"/>
                  </a:lnTo>
                  <a:lnTo>
                    <a:pt x="1387" y="414"/>
                  </a:lnTo>
                  <a:lnTo>
                    <a:pt x="1393" y="417"/>
                  </a:lnTo>
                  <a:lnTo>
                    <a:pt x="1400" y="420"/>
                  </a:lnTo>
                  <a:lnTo>
                    <a:pt x="1407" y="434"/>
                  </a:lnTo>
                  <a:lnTo>
                    <a:pt x="1415" y="448"/>
                  </a:lnTo>
                  <a:lnTo>
                    <a:pt x="1418" y="452"/>
                  </a:lnTo>
                  <a:lnTo>
                    <a:pt x="1423" y="455"/>
                  </a:lnTo>
                  <a:lnTo>
                    <a:pt x="1425" y="463"/>
                  </a:lnTo>
                  <a:lnTo>
                    <a:pt x="1426" y="471"/>
                  </a:lnTo>
                  <a:lnTo>
                    <a:pt x="1430" y="478"/>
                  </a:lnTo>
                  <a:lnTo>
                    <a:pt x="1436" y="482"/>
                  </a:lnTo>
                  <a:lnTo>
                    <a:pt x="1438" y="488"/>
                  </a:lnTo>
                  <a:lnTo>
                    <a:pt x="1440" y="494"/>
                  </a:lnTo>
                  <a:lnTo>
                    <a:pt x="1442" y="502"/>
                  </a:lnTo>
                  <a:lnTo>
                    <a:pt x="1442" y="509"/>
                  </a:lnTo>
                  <a:lnTo>
                    <a:pt x="1442" y="516"/>
                  </a:lnTo>
                  <a:lnTo>
                    <a:pt x="1441" y="523"/>
                  </a:lnTo>
                  <a:lnTo>
                    <a:pt x="1439" y="529"/>
                  </a:lnTo>
                  <a:lnTo>
                    <a:pt x="1436" y="535"/>
                  </a:lnTo>
                  <a:lnTo>
                    <a:pt x="1425" y="538"/>
                  </a:lnTo>
                  <a:lnTo>
                    <a:pt x="1411" y="546"/>
                  </a:lnTo>
                  <a:lnTo>
                    <a:pt x="1404" y="550"/>
                  </a:lnTo>
                  <a:lnTo>
                    <a:pt x="1397" y="554"/>
                  </a:lnTo>
                  <a:lnTo>
                    <a:pt x="1393" y="559"/>
                  </a:lnTo>
                  <a:lnTo>
                    <a:pt x="1390" y="562"/>
                  </a:lnTo>
                  <a:lnTo>
                    <a:pt x="1379" y="564"/>
                  </a:lnTo>
                  <a:lnTo>
                    <a:pt x="1369" y="567"/>
                  </a:lnTo>
                  <a:lnTo>
                    <a:pt x="1367" y="571"/>
                  </a:lnTo>
                  <a:lnTo>
                    <a:pt x="1366" y="574"/>
                  </a:lnTo>
                  <a:lnTo>
                    <a:pt x="1354" y="576"/>
                  </a:lnTo>
                  <a:lnTo>
                    <a:pt x="1345" y="579"/>
                  </a:lnTo>
                  <a:lnTo>
                    <a:pt x="1337" y="582"/>
                  </a:lnTo>
                  <a:lnTo>
                    <a:pt x="1331" y="587"/>
                  </a:lnTo>
                  <a:lnTo>
                    <a:pt x="1324" y="586"/>
                  </a:lnTo>
                  <a:lnTo>
                    <a:pt x="1318" y="584"/>
                  </a:lnTo>
                  <a:lnTo>
                    <a:pt x="1307" y="592"/>
                  </a:lnTo>
                  <a:lnTo>
                    <a:pt x="1291" y="600"/>
                  </a:lnTo>
                  <a:lnTo>
                    <a:pt x="1291" y="604"/>
                  </a:lnTo>
                  <a:lnTo>
                    <a:pt x="1290" y="607"/>
                  </a:lnTo>
                  <a:lnTo>
                    <a:pt x="1291" y="610"/>
                  </a:lnTo>
                  <a:lnTo>
                    <a:pt x="1292" y="612"/>
                  </a:lnTo>
                  <a:lnTo>
                    <a:pt x="1291" y="615"/>
                  </a:lnTo>
                  <a:lnTo>
                    <a:pt x="1289" y="617"/>
                  </a:lnTo>
                  <a:lnTo>
                    <a:pt x="1285" y="615"/>
                  </a:lnTo>
                  <a:lnTo>
                    <a:pt x="1278" y="612"/>
                  </a:lnTo>
                  <a:lnTo>
                    <a:pt x="1276" y="611"/>
                  </a:lnTo>
                  <a:lnTo>
                    <a:pt x="1273" y="611"/>
                  </a:lnTo>
                  <a:lnTo>
                    <a:pt x="1269" y="611"/>
                  </a:lnTo>
                  <a:lnTo>
                    <a:pt x="1266" y="612"/>
                  </a:lnTo>
                  <a:lnTo>
                    <a:pt x="1263" y="615"/>
                  </a:lnTo>
                  <a:lnTo>
                    <a:pt x="1260" y="618"/>
                  </a:lnTo>
                  <a:lnTo>
                    <a:pt x="1247" y="622"/>
                  </a:lnTo>
                  <a:lnTo>
                    <a:pt x="1236" y="627"/>
                  </a:lnTo>
                  <a:lnTo>
                    <a:pt x="1226" y="631"/>
                  </a:lnTo>
                  <a:lnTo>
                    <a:pt x="1216" y="638"/>
                  </a:lnTo>
                  <a:lnTo>
                    <a:pt x="1213" y="637"/>
                  </a:lnTo>
                  <a:lnTo>
                    <a:pt x="1209" y="634"/>
                  </a:lnTo>
                  <a:lnTo>
                    <a:pt x="1205" y="633"/>
                  </a:lnTo>
                  <a:lnTo>
                    <a:pt x="1201" y="634"/>
                  </a:lnTo>
                  <a:lnTo>
                    <a:pt x="1197" y="637"/>
                  </a:lnTo>
                  <a:lnTo>
                    <a:pt x="1196" y="639"/>
                  </a:lnTo>
                  <a:lnTo>
                    <a:pt x="1196" y="641"/>
                  </a:lnTo>
                  <a:lnTo>
                    <a:pt x="1196" y="643"/>
                  </a:lnTo>
                  <a:lnTo>
                    <a:pt x="1197" y="649"/>
                  </a:lnTo>
                  <a:lnTo>
                    <a:pt x="1196" y="654"/>
                  </a:lnTo>
                  <a:lnTo>
                    <a:pt x="1185" y="659"/>
                  </a:lnTo>
                  <a:lnTo>
                    <a:pt x="1176" y="664"/>
                  </a:lnTo>
                  <a:lnTo>
                    <a:pt x="1162" y="664"/>
                  </a:lnTo>
                  <a:lnTo>
                    <a:pt x="1150" y="666"/>
                  </a:lnTo>
                  <a:lnTo>
                    <a:pt x="1147" y="672"/>
                  </a:lnTo>
                  <a:lnTo>
                    <a:pt x="1141" y="679"/>
                  </a:lnTo>
                  <a:lnTo>
                    <a:pt x="1135" y="686"/>
                  </a:lnTo>
                  <a:lnTo>
                    <a:pt x="1131" y="689"/>
                  </a:lnTo>
                  <a:lnTo>
                    <a:pt x="1122" y="689"/>
                  </a:lnTo>
                  <a:lnTo>
                    <a:pt x="1113" y="689"/>
                  </a:lnTo>
                  <a:lnTo>
                    <a:pt x="1110" y="693"/>
                  </a:lnTo>
                  <a:lnTo>
                    <a:pt x="1106" y="698"/>
                  </a:lnTo>
                  <a:lnTo>
                    <a:pt x="1101" y="698"/>
                  </a:lnTo>
                  <a:lnTo>
                    <a:pt x="1098" y="698"/>
                  </a:lnTo>
                  <a:lnTo>
                    <a:pt x="1093" y="697"/>
                  </a:lnTo>
                  <a:lnTo>
                    <a:pt x="1091" y="696"/>
                  </a:lnTo>
                  <a:lnTo>
                    <a:pt x="1091" y="695"/>
                  </a:lnTo>
                  <a:lnTo>
                    <a:pt x="1092" y="690"/>
                  </a:lnTo>
                  <a:lnTo>
                    <a:pt x="1092" y="685"/>
                  </a:lnTo>
                  <a:lnTo>
                    <a:pt x="1088" y="680"/>
                  </a:lnTo>
                  <a:lnTo>
                    <a:pt x="1084" y="677"/>
                  </a:lnTo>
                  <a:lnTo>
                    <a:pt x="1080" y="672"/>
                  </a:lnTo>
                  <a:lnTo>
                    <a:pt x="1079" y="665"/>
                  </a:lnTo>
                  <a:lnTo>
                    <a:pt x="1077" y="662"/>
                  </a:lnTo>
                  <a:lnTo>
                    <a:pt x="1076" y="661"/>
                  </a:lnTo>
                  <a:lnTo>
                    <a:pt x="1073" y="662"/>
                  </a:lnTo>
                  <a:lnTo>
                    <a:pt x="1070" y="664"/>
                  </a:lnTo>
                  <a:lnTo>
                    <a:pt x="1071" y="669"/>
                  </a:lnTo>
                  <a:lnTo>
                    <a:pt x="1071" y="674"/>
                  </a:lnTo>
                  <a:lnTo>
                    <a:pt x="1070" y="678"/>
                  </a:lnTo>
                  <a:lnTo>
                    <a:pt x="1068" y="681"/>
                  </a:lnTo>
                  <a:lnTo>
                    <a:pt x="1059" y="684"/>
                  </a:lnTo>
                  <a:lnTo>
                    <a:pt x="1053" y="686"/>
                  </a:lnTo>
                  <a:lnTo>
                    <a:pt x="1046" y="689"/>
                  </a:lnTo>
                  <a:lnTo>
                    <a:pt x="1042" y="695"/>
                  </a:lnTo>
                  <a:lnTo>
                    <a:pt x="1045" y="710"/>
                  </a:lnTo>
                  <a:lnTo>
                    <a:pt x="1050" y="725"/>
                  </a:lnTo>
                  <a:lnTo>
                    <a:pt x="1063" y="733"/>
                  </a:lnTo>
                  <a:lnTo>
                    <a:pt x="1075" y="740"/>
                  </a:lnTo>
                  <a:lnTo>
                    <a:pt x="1091" y="744"/>
                  </a:lnTo>
                  <a:lnTo>
                    <a:pt x="1106" y="748"/>
                  </a:lnTo>
                  <a:lnTo>
                    <a:pt x="1105" y="751"/>
                  </a:lnTo>
                  <a:lnTo>
                    <a:pt x="1104" y="752"/>
                  </a:lnTo>
                  <a:lnTo>
                    <a:pt x="1094" y="766"/>
                  </a:lnTo>
                  <a:lnTo>
                    <a:pt x="1084" y="777"/>
                  </a:lnTo>
                  <a:lnTo>
                    <a:pt x="1081" y="777"/>
                  </a:lnTo>
                  <a:lnTo>
                    <a:pt x="1080" y="777"/>
                  </a:lnTo>
                  <a:lnTo>
                    <a:pt x="1079" y="777"/>
                  </a:lnTo>
                  <a:lnTo>
                    <a:pt x="1078" y="775"/>
                  </a:lnTo>
                  <a:lnTo>
                    <a:pt x="1078" y="770"/>
                  </a:lnTo>
                  <a:lnTo>
                    <a:pt x="1078" y="763"/>
                  </a:lnTo>
                  <a:lnTo>
                    <a:pt x="1077" y="758"/>
                  </a:lnTo>
                  <a:lnTo>
                    <a:pt x="1075" y="754"/>
                  </a:lnTo>
                  <a:lnTo>
                    <a:pt x="1073" y="756"/>
                  </a:lnTo>
                  <a:lnTo>
                    <a:pt x="1070" y="757"/>
                  </a:lnTo>
                  <a:lnTo>
                    <a:pt x="1069" y="767"/>
                  </a:lnTo>
                  <a:lnTo>
                    <a:pt x="1067" y="774"/>
                  </a:lnTo>
                  <a:lnTo>
                    <a:pt x="1064" y="777"/>
                  </a:lnTo>
                  <a:lnTo>
                    <a:pt x="1062" y="778"/>
                  </a:lnTo>
                  <a:lnTo>
                    <a:pt x="1061" y="780"/>
                  </a:lnTo>
                  <a:lnTo>
                    <a:pt x="1059" y="782"/>
                  </a:lnTo>
                  <a:lnTo>
                    <a:pt x="1057" y="786"/>
                  </a:lnTo>
                  <a:lnTo>
                    <a:pt x="1055" y="792"/>
                  </a:lnTo>
                  <a:lnTo>
                    <a:pt x="1047" y="794"/>
                  </a:lnTo>
                  <a:lnTo>
                    <a:pt x="1034" y="796"/>
                  </a:lnTo>
                  <a:lnTo>
                    <a:pt x="1020" y="798"/>
                  </a:lnTo>
                  <a:lnTo>
                    <a:pt x="1013" y="800"/>
                  </a:lnTo>
                  <a:lnTo>
                    <a:pt x="1007" y="796"/>
                  </a:lnTo>
                  <a:lnTo>
                    <a:pt x="1001" y="793"/>
                  </a:lnTo>
                  <a:lnTo>
                    <a:pt x="988" y="793"/>
                  </a:lnTo>
                  <a:lnTo>
                    <a:pt x="975" y="793"/>
                  </a:lnTo>
                  <a:lnTo>
                    <a:pt x="962" y="793"/>
                  </a:lnTo>
                  <a:lnTo>
                    <a:pt x="949" y="793"/>
                  </a:lnTo>
                  <a:lnTo>
                    <a:pt x="935" y="797"/>
                  </a:lnTo>
                  <a:lnTo>
                    <a:pt x="922" y="803"/>
                  </a:lnTo>
                  <a:lnTo>
                    <a:pt x="908" y="807"/>
                  </a:lnTo>
                  <a:lnTo>
                    <a:pt x="895" y="812"/>
                  </a:lnTo>
                  <a:lnTo>
                    <a:pt x="889" y="812"/>
                  </a:lnTo>
                  <a:lnTo>
                    <a:pt x="882" y="812"/>
                  </a:lnTo>
                  <a:lnTo>
                    <a:pt x="869" y="815"/>
                  </a:lnTo>
                  <a:lnTo>
                    <a:pt x="855" y="817"/>
                  </a:lnTo>
                  <a:lnTo>
                    <a:pt x="841" y="820"/>
                  </a:lnTo>
                  <a:lnTo>
                    <a:pt x="827" y="824"/>
                  </a:lnTo>
                  <a:lnTo>
                    <a:pt x="811" y="825"/>
                  </a:lnTo>
                  <a:lnTo>
                    <a:pt x="796" y="827"/>
                  </a:lnTo>
                  <a:lnTo>
                    <a:pt x="792" y="830"/>
                  </a:lnTo>
                  <a:lnTo>
                    <a:pt x="789" y="833"/>
                  </a:lnTo>
                  <a:lnTo>
                    <a:pt x="780" y="835"/>
                  </a:lnTo>
                  <a:lnTo>
                    <a:pt x="770" y="835"/>
                  </a:lnTo>
                  <a:lnTo>
                    <a:pt x="759" y="836"/>
                  </a:lnTo>
                  <a:lnTo>
                    <a:pt x="751" y="836"/>
                  </a:lnTo>
                  <a:lnTo>
                    <a:pt x="744" y="837"/>
                  </a:lnTo>
                  <a:lnTo>
                    <a:pt x="738" y="836"/>
                  </a:lnTo>
                  <a:lnTo>
                    <a:pt x="732" y="835"/>
                  </a:lnTo>
                  <a:lnTo>
                    <a:pt x="728" y="833"/>
                  </a:lnTo>
                  <a:lnTo>
                    <a:pt x="717" y="833"/>
                  </a:lnTo>
                  <a:lnTo>
                    <a:pt x="706" y="833"/>
                  </a:lnTo>
                  <a:lnTo>
                    <a:pt x="704" y="830"/>
                  </a:lnTo>
                  <a:lnTo>
                    <a:pt x="701" y="827"/>
                  </a:lnTo>
                  <a:lnTo>
                    <a:pt x="694" y="827"/>
                  </a:lnTo>
                  <a:lnTo>
                    <a:pt x="687" y="827"/>
                  </a:lnTo>
                  <a:lnTo>
                    <a:pt x="681" y="825"/>
                  </a:lnTo>
                  <a:lnTo>
                    <a:pt x="674" y="822"/>
                  </a:lnTo>
                  <a:lnTo>
                    <a:pt x="668" y="821"/>
                  </a:lnTo>
                  <a:lnTo>
                    <a:pt x="659" y="821"/>
                  </a:lnTo>
                  <a:lnTo>
                    <a:pt x="657" y="824"/>
                  </a:lnTo>
                  <a:lnTo>
                    <a:pt x="656" y="826"/>
                  </a:lnTo>
                  <a:lnTo>
                    <a:pt x="655" y="835"/>
                  </a:lnTo>
                  <a:lnTo>
                    <a:pt x="654" y="850"/>
                  </a:lnTo>
                  <a:lnTo>
                    <a:pt x="652" y="865"/>
                  </a:lnTo>
                  <a:lnTo>
                    <a:pt x="651" y="872"/>
                  </a:lnTo>
                  <a:lnTo>
                    <a:pt x="655" y="878"/>
                  </a:lnTo>
                  <a:lnTo>
                    <a:pt x="658" y="884"/>
                  </a:lnTo>
                  <a:lnTo>
                    <a:pt x="655" y="894"/>
                  </a:lnTo>
                  <a:lnTo>
                    <a:pt x="651" y="903"/>
                  </a:lnTo>
                  <a:lnTo>
                    <a:pt x="654" y="909"/>
                  </a:lnTo>
                  <a:lnTo>
                    <a:pt x="655" y="914"/>
                  </a:lnTo>
                  <a:lnTo>
                    <a:pt x="649" y="922"/>
                  </a:lnTo>
                  <a:lnTo>
                    <a:pt x="644" y="931"/>
                  </a:lnTo>
                  <a:lnTo>
                    <a:pt x="634" y="933"/>
                  </a:lnTo>
                  <a:lnTo>
                    <a:pt x="623" y="935"/>
                  </a:lnTo>
                  <a:lnTo>
                    <a:pt x="622" y="938"/>
                  </a:lnTo>
                  <a:lnTo>
                    <a:pt x="621" y="942"/>
                  </a:lnTo>
                  <a:lnTo>
                    <a:pt x="622" y="944"/>
                  </a:lnTo>
                  <a:lnTo>
                    <a:pt x="624" y="945"/>
                  </a:lnTo>
                  <a:lnTo>
                    <a:pt x="635" y="945"/>
                  </a:lnTo>
                  <a:lnTo>
                    <a:pt x="645" y="946"/>
                  </a:lnTo>
                  <a:lnTo>
                    <a:pt x="645" y="961"/>
                  </a:lnTo>
                  <a:lnTo>
                    <a:pt x="646" y="976"/>
                  </a:lnTo>
                  <a:lnTo>
                    <a:pt x="647" y="979"/>
                  </a:lnTo>
                  <a:lnTo>
                    <a:pt x="650" y="982"/>
                  </a:lnTo>
                  <a:lnTo>
                    <a:pt x="651" y="984"/>
                  </a:lnTo>
                  <a:lnTo>
                    <a:pt x="652" y="988"/>
                  </a:lnTo>
                  <a:lnTo>
                    <a:pt x="652" y="990"/>
                  </a:lnTo>
                  <a:lnTo>
                    <a:pt x="651" y="993"/>
                  </a:lnTo>
                  <a:lnTo>
                    <a:pt x="649" y="996"/>
                  </a:lnTo>
                  <a:lnTo>
                    <a:pt x="647" y="999"/>
                  </a:lnTo>
                  <a:lnTo>
                    <a:pt x="646" y="1002"/>
                  </a:lnTo>
                  <a:lnTo>
                    <a:pt x="646" y="1008"/>
                  </a:lnTo>
                  <a:lnTo>
                    <a:pt x="649" y="1011"/>
                  </a:lnTo>
                  <a:lnTo>
                    <a:pt x="651" y="1014"/>
                  </a:lnTo>
                  <a:lnTo>
                    <a:pt x="651" y="1017"/>
                  </a:lnTo>
                  <a:lnTo>
                    <a:pt x="649" y="1020"/>
                  </a:lnTo>
                  <a:lnTo>
                    <a:pt x="646" y="1023"/>
                  </a:lnTo>
                  <a:lnTo>
                    <a:pt x="643" y="1025"/>
                  </a:lnTo>
                  <a:lnTo>
                    <a:pt x="636" y="1024"/>
                  </a:lnTo>
                  <a:lnTo>
                    <a:pt x="629" y="1022"/>
                  </a:lnTo>
                  <a:lnTo>
                    <a:pt x="624" y="1019"/>
                  </a:lnTo>
                  <a:lnTo>
                    <a:pt x="620" y="1016"/>
                  </a:lnTo>
                  <a:lnTo>
                    <a:pt x="614" y="1014"/>
                  </a:lnTo>
                  <a:lnTo>
                    <a:pt x="609" y="1012"/>
                  </a:lnTo>
                  <a:lnTo>
                    <a:pt x="602" y="1012"/>
                  </a:lnTo>
                  <a:lnTo>
                    <a:pt x="594" y="1012"/>
                  </a:lnTo>
                  <a:lnTo>
                    <a:pt x="586" y="1019"/>
                  </a:lnTo>
                  <a:lnTo>
                    <a:pt x="577" y="1027"/>
                  </a:lnTo>
                  <a:lnTo>
                    <a:pt x="569" y="1035"/>
                  </a:lnTo>
                  <a:lnTo>
                    <a:pt x="561" y="1042"/>
                  </a:lnTo>
                  <a:lnTo>
                    <a:pt x="557" y="1041"/>
                  </a:lnTo>
                  <a:lnTo>
                    <a:pt x="554" y="1041"/>
                  </a:lnTo>
                  <a:lnTo>
                    <a:pt x="553" y="1034"/>
                  </a:lnTo>
                  <a:lnTo>
                    <a:pt x="551" y="1026"/>
                  </a:lnTo>
                  <a:lnTo>
                    <a:pt x="545" y="1025"/>
                  </a:lnTo>
                  <a:lnTo>
                    <a:pt x="541" y="1023"/>
                  </a:lnTo>
                  <a:lnTo>
                    <a:pt x="536" y="1020"/>
                  </a:lnTo>
                  <a:lnTo>
                    <a:pt x="532" y="1017"/>
                  </a:lnTo>
                  <a:lnTo>
                    <a:pt x="531" y="1010"/>
                  </a:lnTo>
                  <a:lnTo>
                    <a:pt x="529" y="1002"/>
                  </a:lnTo>
                  <a:lnTo>
                    <a:pt x="520" y="1002"/>
                  </a:lnTo>
                  <a:lnTo>
                    <a:pt x="511" y="1001"/>
                  </a:lnTo>
                  <a:lnTo>
                    <a:pt x="509" y="991"/>
                  </a:lnTo>
                  <a:lnTo>
                    <a:pt x="508" y="981"/>
                  </a:lnTo>
                  <a:lnTo>
                    <a:pt x="506" y="981"/>
                  </a:lnTo>
                  <a:lnTo>
                    <a:pt x="504" y="981"/>
                  </a:lnTo>
                  <a:lnTo>
                    <a:pt x="500" y="982"/>
                  </a:lnTo>
                  <a:lnTo>
                    <a:pt x="497" y="984"/>
                  </a:lnTo>
                  <a:lnTo>
                    <a:pt x="495" y="987"/>
                  </a:lnTo>
                  <a:lnTo>
                    <a:pt x="492" y="990"/>
                  </a:lnTo>
                  <a:lnTo>
                    <a:pt x="486" y="989"/>
                  </a:lnTo>
                  <a:lnTo>
                    <a:pt x="481" y="989"/>
                  </a:lnTo>
                  <a:lnTo>
                    <a:pt x="481" y="981"/>
                  </a:lnTo>
                  <a:lnTo>
                    <a:pt x="482" y="972"/>
                  </a:lnTo>
                  <a:lnTo>
                    <a:pt x="481" y="966"/>
                  </a:lnTo>
                  <a:lnTo>
                    <a:pt x="478" y="957"/>
                  </a:lnTo>
                  <a:lnTo>
                    <a:pt x="477" y="947"/>
                  </a:lnTo>
                  <a:lnTo>
                    <a:pt x="478" y="937"/>
                  </a:lnTo>
                  <a:lnTo>
                    <a:pt x="484" y="924"/>
                  </a:lnTo>
                  <a:lnTo>
                    <a:pt x="493" y="908"/>
                  </a:lnTo>
                  <a:lnTo>
                    <a:pt x="504" y="892"/>
                  </a:lnTo>
                  <a:lnTo>
                    <a:pt x="511" y="883"/>
                  </a:lnTo>
                  <a:lnTo>
                    <a:pt x="510" y="876"/>
                  </a:lnTo>
                  <a:lnTo>
                    <a:pt x="509" y="870"/>
                  </a:lnTo>
                  <a:lnTo>
                    <a:pt x="496" y="861"/>
                  </a:lnTo>
                  <a:lnTo>
                    <a:pt x="485" y="854"/>
                  </a:lnTo>
                  <a:lnTo>
                    <a:pt x="484" y="849"/>
                  </a:lnTo>
                  <a:lnTo>
                    <a:pt x="484" y="843"/>
                  </a:lnTo>
                  <a:lnTo>
                    <a:pt x="484" y="838"/>
                  </a:lnTo>
                  <a:lnTo>
                    <a:pt x="484" y="831"/>
                  </a:lnTo>
                  <a:lnTo>
                    <a:pt x="486" y="820"/>
                  </a:lnTo>
                  <a:lnTo>
                    <a:pt x="488" y="813"/>
                  </a:lnTo>
                  <a:lnTo>
                    <a:pt x="488" y="804"/>
                  </a:lnTo>
                  <a:lnTo>
                    <a:pt x="487" y="786"/>
                  </a:lnTo>
                  <a:lnTo>
                    <a:pt x="486" y="767"/>
                  </a:lnTo>
                  <a:lnTo>
                    <a:pt x="484" y="756"/>
                  </a:lnTo>
                  <a:lnTo>
                    <a:pt x="482" y="756"/>
                  </a:lnTo>
                  <a:lnTo>
                    <a:pt x="481" y="756"/>
                  </a:lnTo>
                  <a:lnTo>
                    <a:pt x="478" y="757"/>
                  </a:lnTo>
                  <a:lnTo>
                    <a:pt x="476" y="758"/>
                  </a:lnTo>
                  <a:lnTo>
                    <a:pt x="475" y="759"/>
                  </a:lnTo>
                  <a:lnTo>
                    <a:pt x="475" y="761"/>
                  </a:lnTo>
                  <a:lnTo>
                    <a:pt x="475" y="765"/>
                  </a:lnTo>
                  <a:lnTo>
                    <a:pt x="473" y="769"/>
                  </a:lnTo>
                  <a:lnTo>
                    <a:pt x="459" y="781"/>
                  </a:lnTo>
                  <a:lnTo>
                    <a:pt x="443" y="792"/>
                  </a:lnTo>
                  <a:lnTo>
                    <a:pt x="440" y="798"/>
                  </a:lnTo>
                  <a:lnTo>
                    <a:pt x="439" y="805"/>
                  </a:lnTo>
                  <a:lnTo>
                    <a:pt x="438" y="807"/>
                  </a:lnTo>
                  <a:lnTo>
                    <a:pt x="437" y="809"/>
                  </a:lnTo>
                  <a:lnTo>
                    <a:pt x="435" y="812"/>
                  </a:lnTo>
                  <a:lnTo>
                    <a:pt x="431" y="814"/>
                  </a:lnTo>
                  <a:lnTo>
                    <a:pt x="426" y="815"/>
                  </a:lnTo>
                  <a:lnTo>
                    <a:pt x="422" y="814"/>
                  </a:lnTo>
                  <a:lnTo>
                    <a:pt x="417" y="812"/>
                  </a:lnTo>
                  <a:lnTo>
                    <a:pt x="414" y="808"/>
                  </a:lnTo>
                  <a:lnTo>
                    <a:pt x="410" y="802"/>
                  </a:lnTo>
                  <a:lnTo>
                    <a:pt x="404" y="795"/>
                  </a:lnTo>
                  <a:lnTo>
                    <a:pt x="399" y="791"/>
                  </a:lnTo>
                  <a:lnTo>
                    <a:pt x="393" y="787"/>
                  </a:lnTo>
                  <a:lnTo>
                    <a:pt x="391" y="787"/>
                  </a:lnTo>
                  <a:lnTo>
                    <a:pt x="389" y="787"/>
                  </a:lnTo>
                  <a:lnTo>
                    <a:pt x="388" y="792"/>
                  </a:lnTo>
                  <a:lnTo>
                    <a:pt x="385" y="795"/>
                  </a:lnTo>
                  <a:lnTo>
                    <a:pt x="375" y="795"/>
                  </a:lnTo>
                  <a:lnTo>
                    <a:pt x="361" y="795"/>
                  </a:lnTo>
                  <a:lnTo>
                    <a:pt x="359" y="791"/>
                  </a:lnTo>
                  <a:lnTo>
                    <a:pt x="357" y="787"/>
                  </a:lnTo>
                  <a:lnTo>
                    <a:pt x="349" y="787"/>
                  </a:lnTo>
                  <a:lnTo>
                    <a:pt x="345" y="786"/>
                  </a:lnTo>
                  <a:lnTo>
                    <a:pt x="341" y="784"/>
                  </a:lnTo>
                  <a:lnTo>
                    <a:pt x="337" y="781"/>
                  </a:lnTo>
                  <a:lnTo>
                    <a:pt x="333" y="783"/>
                  </a:lnTo>
                  <a:lnTo>
                    <a:pt x="330" y="784"/>
                  </a:lnTo>
                  <a:lnTo>
                    <a:pt x="326" y="780"/>
                  </a:lnTo>
                  <a:lnTo>
                    <a:pt x="323" y="774"/>
                  </a:lnTo>
                  <a:lnTo>
                    <a:pt x="319" y="770"/>
                  </a:lnTo>
                  <a:lnTo>
                    <a:pt x="314" y="767"/>
                  </a:lnTo>
                  <a:lnTo>
                    <a:pt x="306" y="766"/>
                  </a:lnTo>
                  <a:lnTo>
                    <a:pt x="296" y="765"/>
                  </a:lnTo>
                  <a:lnTo>
                    <a:pt x="295" y="758"/>
                  </a:lnTo>
                  <a:lnTo>
                    <a:pt x="294" y="747"/>
                  </a:lnTo>
                  <a:lnTo>
                    <a:pt x="294" y="736"/>
                  </a:lnTo>
                  <a:lnTo>
                    <a:pt x="295" y="728"/>
                  </a:lnTo>
                  <a:lnTo>
                    <a:pt x="299" y="723"/>
                  </a:lnTo>
                  <a:lnTo>
                    <a:pt x="303" y="717"/>
                  </a:lnTo>
                  <a:lnTo>
                    <a:pt x="305" y="711"/>
                  </a:lnTo>
                  <a:lnTo>
                    <a:pt x="305" y="703"/>
                  </a:lnTo>
                  <a:lnTo>
                    <a:pt x="303" y="696"/>
                  </a:lnTo>
                  <a:lnTo>
                    <a:pt x="302" y="690"/>
                  </a:lnTo>
                  <a:lnTo>
                    <a:pt x="303" y="687"/>
                  </a:lnTo>
                  <a:lnTo>
                    <a:pt x="306" y="685"/>
                  </a:lnTo>
                  <a:lnTo>
                    <a:pt x="307" y="681"/>
                  </a:lnTo>
                  <a:lnTo>
                    <a:pt x="307" y="676"/>
                  </a:lnTo>
                  <a:lnTo>
                    <a:pt x="305" y="674"/>
                  </a:lnTo>
                  <a:lnTo>
                    <a:pt x="302" y="672"/>
                  </a:lnTo>
                  <a:lnTo>
                    <a:pt x="301" y="669"/>
                  </a:lnTo>
                  <a:lnTo>
                    <a:pt x="300" y="666"/>
                  </a:lnTo>
                  <a:lnTo>
                    <a:pt x="300" y="665"/>
                  </a:lnTo>
                  <a:lnTo>
                    <a:pt x="301" y="664"/>
                  </a:lnTo>
                  <a:lnTo>
                    <a:pt x="306" y="665"/>
                  </a:lnTo>
                  <a:lnTo>
                    <a:pt x="309" y="665"/>
                  </a:lnTo>
                  <a:lnTo>
                    <a:pt x="312" y="664"/>
                  </a:lnTo>
                  <a:lnTo>
                    <a:pt x="317" y="661"/>
                  </a:lnTo>
                  <a:lnTo>
                    <a:pt x="315" y="659"/>
                  </a:lnTo>
                  <a:lnTo>
                    <a:pt x="315" y="657"/>
                  </a:lnTo>
                  <a:lnTo>
                    <a:pt x="310" y="649"/>
                  </a:lnTo>
                  <a:lnTo>
                    <a:pt x="307" y="638"/>
                  </a:lnTo>
                  <a:lnTo>
                    <a:pt x="306" y="632"/>
                  </a:lnTo>
                  <a:lnTo>
                    <a:pt x="305" y="627"/>
                  </a:lnTo>
                  <a:lnTo>
                    <a:pt x="305" y="621"/>
                  </a:lnTo>
                  <a:lnTo>
                    <a:pt x="306" y="616"/>
                  </a:lnTo>
                  <a:lnTo>
                    <a:pt x="308" y="617"/>
                  </a:lnTo>
                  <a:lnTo>
                    <a:pt x="310" y="618"/>
                  </a:lnTo>
                  <a:lnTo>
                    <a:pt x="310" y="619"/>
                  </a:lnTo>
                  <a:lnTo>
                    <a:pt x="311" y="620"/>
                  </a:lnTo>
                  <a:lnTo>
                    <a:pt x="310" y="627"/>
                  </a:lnTo>
                  <a:lnTo>
                    <a:pt x="309" y="634"/>
                  </a:lnTo>
                  <a:lnTo>
                    <a:pt x="314" y="638"/>
                  </a:lnTo>
                  <a:lnTo>
                    <a:pt x="319" y="640"/>
                  </a:lnTo>
                  <a:lnTo>
                    <a:pt x="321" y="643"/>
                  </a:lnTo>
                  <a:lnTo>
                    <a:pt x="323" y="646"/>
                  </a:lnTo>
                  <a:lnTo>
                    <a:pt x="326" y="652"/>
                  </a:lnTo>
                  <a:lnTo>
                    <a:pt x="332" y="656"/>
                  </a:lnTo>
                  <a:lnTo>
                    <a:pt x="335" y="657"/>
                  </a:lnTo>
                  <a:lnTo>
                    <a:pt x="337" y="657"/>
                  </a:lnTo>
                  <a:lnTo>
                    <a:pt x="338" y="656"/>
                  </a:lnTo>
                  <a:lnTo>
                    <a:pt x="341" y="655"/>
                  </a:lnTo>
                  <a:lnTo>
                    <a:pt x="342" y="641"/>
                  </a:lnTo>
                  <a:lnTo>
                    <a:pt x="343" y="626"/>
                  </a:lnTo>
                  <a:lnTo>
                    <a:pt x="343" y="619"/>
                  </a:lnTo>
                  <a:lnTo>
                    <a:pt x="342" y="612"/>
                  </a:lnTo>
                  <a:lnTo>
                    <a:pt x="341" y="606"/>
                  </a:lnTo>
                  <a:lnTo>
                    <a:pt x="337" y="599"/>
                  </a:lnTo>
                  <a:lnTo>
                    <a:pt x="334" y="597"/>
                  </a:lnTo>
                  <a:lnTo>
                    <a:pt x="331" y="594"/>
                  </a:lnTo>
                  <a:lnTo>
                    <a:pt x="325" y="588"/>
                  </a:lnTo>
                  <a:lnTo>
                    <a:pt x="321" y="583"/>
                  </a:lnTo>
                  <a:lnTo>
                    <a:pt x="319" y="581"/>
                  </a:lnTo>
                  <a:lnTo>
                    <a:pt x="315" y="579"/>
                  </a:lnTo>
                  <a:lnTo>
                    <a:pt x="312" y="576"/>
                  </a:lnTo>
                  <a:lnTo>
                    <a:pt x="308" y="575"/>
                  </a:lnTo>
                  <a:lnTo>
                    <a:pt x="301" y="575"/>
                  </a:lnTo>
                  <a:lnTo>
                    <a:pt x="295" y="575"/>
                  </a:lnTo>
                  <a:lnTo>
                    <a:pt x="286" y="571"/>
                  </a:lnTo>
                  <a:lnTo>
                    <a:pt x="277" y="565"/>
                  </a:lnTo>
                  <a:lnTo>
                    <a:pt x="267" y="565"/>
                  </a:lnTo>
                  <a:lnTo>
                    <a:pt x="257" y="565"/>
                  </a:lnTo>
                  <a:lnTo>
                    <a:pt x="253" y="561"/>
                  </a:lnTo>
                  <a:lnTo>
                    <a:pt x="250" y="557"/>
                  </a:lnTo>
                  <a:lnTo>
                    <a:pt x="233" y="553"/>
                  </a:lnTo>
                  <a:lnTo>
                    <a:pt x="218" y="549"/>
                  </a:lnTo>
                  <a:lnTo>
                    <a:pt x="196" y="516"/>
                  </a:lnTo>
                  <a:lnTo>
                    <a:pt x="195" y="507"/>
                  </a:lnTo>
                  <a:lnTo>
                    <a:pt x="195" y="499"/>
                  </a:lnTo>
                  <a:lnTo>
                    <a:pt x="195" y="494"/>
                  </a:lnTo>
                  <a:lnTo>
                    <a:pt x="194" y="491"/>
                  </a:lnTo>
                  <a:lnTo>
                    <a:pt x="193" y="488"/>
                  </a:lnTo>
                  <a:lnTo>
                    <a:pt x="191" y="486"/>
                  </a:lnTo>
                  <a:lnTo>
                    <a:pt x="187" y="486"/>
                  </a:lnTo>
                  <a:lnTo>
                    <a:pt x="185" y="486"/>
                  </a:lnTo>
                  <a:lnTo>
                    <a:pt x="184" y="487"/>
                  </a:lnTo>
                  <a:lnTo>
                    <a:pt x="183" y="489"/>
                  </a:lnTo>
                  <a:lnTo>
                    <a:pt x="182" y="494"/>
                  </a:lnTo>
                  <a:lnTo>
                    <a:pt x="182" y="501"/>
                  </a:lnTo>
                  <a:lnTo>
                    <a:pt x="182" y="507"/>
                  </a:lnTo>
                  <a:lnTo>
                    <a:pt x="183" y="515"/>
                  </a:lnTo>
                  <a:lnTo>
                    <a:pt x="183" y="522"/>
                  </a:lnTo>
                  <a:lnTo>
                    <a:pt x="182" y="527"/>
                  </a:lnTo>
                  <a:lnTo>
                    <a:pt x="179" y="529"/>
                  </a:lnTo>
                  <a:lnTo>
                    <a:pt x="175" y="533"/>
                  </a:lnTo>
                  <a:lnTo>
                    <a:pt x="175" y="547"/>
                  </a:lnTo>
                  <a:lnTo>
                    <a:pt x="175" y="561"/>
                  </a:lnTo>
                  <a:lnTo>
                    <a:pt x="171" y="571"/>
                  </a:lnTo>
                  <a:lnTo>
                    <a:pt x="167" y="582"/>
                  </a:lnTo>
                  <a:lnTo>
                    <a:pt x="164" y="591"/>
                  </a:lnTo>
                  <a:lnTo>
                    <a:pt x="164" y="599"/>
                  </a:lnTo>
                  <a:lnTo>
                    <a:pt x="163" y="607"/>
                  </a:lnTo>
                  <a:lnTo>
                    <a:pt x="160" y="616"/>
                  </a:lnTo>
                  <a:lnTo>
                    <a:pt x="158" y="617"/>
                  </a:lnTo>
                  <a:lnTo>
                    <a:pt x="156" y="619"/>
                  </a:lnTo>
                  <a:lnTo>
                    <a:pt x="159" y="626"/>
                  </a:lnTo>
                  <a:lnTo>
                    <a:pt x="163" y="633"/>
                  </a:lnTo>
                  <a:lnTo>
                    <a:pt x="152" y="639"/>
                  </a:lnTo>
                  <a:lnTo>
                    <a:pt x="143" y="645"/>
                  </a:lnTo>
                  <a:lnTo>
                    <a:pt x="143" y="651"/>
                  </a:lnTo>
                  <a:lnTo>
                    <a:pt x="143" y="656"/>
                  </a:lnTo>
                  <a:lnTo>
                    <a:pt x="150" y="658"/>
                  </a:lnTo>
                  <a:lnTo>
                    <a:pt x="158" y="661"/>
                  </a:lnTo>
                  <a:lnTo>
                    <a:pt x="160" y="663"/>
                  </a:lnTo>
                  <a:lnTo>
                    <a:pt x="162" y="666"/>
                  </a:lnTo>
                  <a:lnTo>
                    <a:pt x="163" y="670"/>
                  </a:lnTo>
                  <a:lnTo>
                    <a:pt x="166" y="675"/>
                  </a:lnTo>
                  <a:lnTo>
                    <a:pt x="168" y="687"/>
                  </a:lnTo>
                  <a:lnTo>
                    <a:pt x="169" y="700"/>
                  </a:lnTo>
                  <a:lnTo>
                    <a:pt x="172" y="726"/>
                  </a:lnTo>
                  <a:lnTo>
                    <a:pt x="175" y="746"/>
                  </a:lnTo>
                  <a:lnTo>
                    <a:pt x="180" y="754"/>
                  </a:lnTo>
                  <a:lnTo>
                    <a:pt x="185" y="761"/>
                  </a:lnTo>
                  <a:lnTo>
                    <a:pt x="189" y="775"/>
                  </a:lnTo>
                  <a:lnTo>
                    <a:pt x="191" y="790"/>
                  </a:lnTo>
                  <a:lnTo>
                    <a:pt x="194" y="805"/>
                  </a:lnTo>
                  <a:lnTo>
                    <a:pt x="197" y="819"/>
                  </a:lnTo>
                  <a:lnTo>
                    <a:pt x="197" y="829"/>
                  </a:lnTo>
                  <a:lnTo>
                    <a:pt x="197" y="839"/>
                  </a:lnTo>
                  <a:lnTo>
                    <a:pt x="201" y="841"/>
                  </a:lnTo>
                  <a:lnTo>
                    <a:pt x="203" y="843"/>
                  </a:lnTo>
                  <a:lnTo>
                    <a:pt x="203" y="853"/>
                  </a:lnTo>
                  <a:lnTo>
                    <a:pt x="203" y="863"/>
                  </a:lnTo>
                  <a:lnTo>
                    <a:pt x="206" y="877"/>
                  </a:lnTo>
                  <a:lnTo>
                    <a:pt x="208" y="894"/>
                  </a:lnTo>
                  <a:lnTo>
                    <a:pt x="209" y="911"/>
                  </a:lnTo>
                  <a:lnTo>
                    <a:pt x="209" y="926"/>
                  </a:lnTo>
                  <a:lnTo>
                    <a:pt x="209" y="945"/>
                  </a:lnTo>
                  <a:lnTo>
                    <a:pt x="209" y="965"/>
                  </a:lnTo>
                  <a:lnTo>
                    <a:pt x="208" y="983"/>
                  </a:lnTo>
                  <a:lnTo>
                    <a:pt x="206" y="999"/>
                  </a:lnTo>
                  <a:lnTo>
                    <a:pt x="206" y="1007"/>
                  </a:lnTo>
                  <a:lnTo>
                    <a:pt x="206" y="1016"/>
                  </a:lnTo>
                  <a:lnTo>
                    <a:pt x="206" y="1025"/>
                  </a:lnTo>
                  <a:lnTo>
                    <a:pt x="206" y="1034"/>
                  </a:lnTo>
                  <a:lnTo>
                    <a:pt x="204" y="1040"/>
                  </a:lnTo>
                  <a:lnTo>
                    <a:pt x="201" y="1047"/>
                  </a:lnTo>
                  <a:lnTo>
                    <a:pt x="198" y="1050"/>
                  </a:lnTo>
                  <a:lnTo>
                    <a:pt x="197" y="1052"/>
                  </a:lnTo>
                  <a:lnTo>
                    <a:pt x="197" y="1055"/>
                  </a:lnTo>
                  <a:lnTo>
                    <a:pt x="198" y="1060"/>
                  </a:lnTo>
                  <a:lnTo>
                    <a:pt x="201" y="1062"/>
                  </a:lnTo>
                  <a:lnTo>
                    <a:pt x="203" y="1065"/>
                  </a:lnTo>
                  <a:lnTo>
                    <a:pt x="203" y="1066"/>
                  </a:lnTo>
                  <a:lnTo>
                    <a:pt x="203" y="1077"/>
                  </a:lnTo>
                  <a:lnTo>
                    <a:pt x="203" y="1089"/>
                  </a:lnTo>
                  <a:lnTo>
                    <a:pt x="203" y="1100"/>
                  </a:lnTo>
                  <a:lnTo>
                    <a:pt x="203" y="1111"/>
                  </a:lnTo>
                  <a:lnTo>
                    <a:pt x="205" y="1116"/>
                  </a:lnTo>
                  <a:lnTo>
                    <a:pt x="206" y="1121"/>
                  </a:lnTo>
                  <a:lnTo>
                    <a:pt x="206" y="1122"/>
                  </a:lnTo>
                  <a:lnTo>
                    <a:pt x="205" y="1128"/>
                  </a:lnTo>
                  <a:lnTo>
                    <a:pt x="204" y="1134"/>
                  </a:lnTo>
                  <a:lnTo>
                    <a:pt x="203" y="1141"/>
                  </a:lnTo>
                  <a:lnTo>
                    <a:pt x="203" y="1148"/>
                  </a:lnTo>
                  <a:lnTo>
                    <a:pt x="205" y="1156"/>
                  </a:lnTo>
                  <a:lnTo>
                    <a:pt x="208" y="1167"/>
                  </a:lnTo>
                  <a:lnTo>
                    <a:pt x="209" y="1173"/>
                  </a:lnTo>
                  <a:lnTo>
                    <a:pt x="210" y="1178"/>
                  </a:lnTo>
                  <a:lnTo>
                    <a:pt x="210" y="1182"/>
                  </a:lnTo>
                  <a:lnTo>
                    <a:pt x="209" y="1187"/>
                  </a:lnTo>
                  <a:lnTo>
                    <a:pt x="202" y="1195"/>
                  </a:lnTo>
                  <a:lnTo>
                    <a:pt x="194" y="1204"/>
                  </a:lnTo>
                  <a:lnTo>
                    <a:pt x="193" y="1211"/>
                  </a:lnTo>
                  <a:lnTo>
                    <a:pt x="194" y="1216"/>
                  </a:lnTo>
                  <a:lnTo>
                    <a:pt x="196" y="1221"/>
                  </a:lnTo>
                  <a:lnTo>
                    <a:pt x="197" y="1225"/>
                  </a:lnTo>
                  <a:lnTo>
                    <a:pt x="198" y="1233"/>
                  </a:lnTo>
                  <a:lnTo>
                    <a:pt x="200" y="1241"/>
                  </a:lnTo>
                  <a:lnTo>
                    <a:pt x="198" y="1251"/>
                  </a:lnTo>
                  <a:lnTo>
                    <a:pt x="197" y="1260"/>
                  </a:lnTo>
                  <a:lnTo>
                    <a:pt x="194" y="1276"/>
                  </a:lnTo>
                  <a:lnTo>
                    <a:pt x="191" y="1291"/>
                  </a:lnTo>
                  <a:lnTo>
                    <a:pt x="191" y="1297"/>
                  </a:lnTo>
                  <a:lnTo>
                    <a:pt x="191" y="1304"/>
                  </a:lnTo>
                  <a:lnTo>
                    <a:pt x="186" y="1321"/>
                  </a:lnTo>
                  <a:lnTo>
                    <a:pt x="182" y="1337"/>
                  </a:lnTo>
                  <a:lnTo>
                    <a:pt x="182" y="1342"/>
                  </a:lnTo>
                  <a:lnTo>
                    <a:pt x="182" y="1346"/>
                  </a:lnTo>
                  <a:lnTo>
                    <a:pt x="177" y="1353"/>
                  </a:lnTo>
                  <a:lnTo>
                    <a:pt x="172" y="1361"/>
                  </a:lnTo>
                  <a:lnTo>
                    <a:pt x="172" y="1373"/>
                  </a:lnTo>
                  <a:lnTo>
                    <a:pt x="172" y="1384"/>
                  </a:lnTo>
                  <a:lnTo>
                    <a:pt x="170" y="1392"/>
                  </a:lnTo>
                  <a:lnTo>
                    <a:pt x="168" y="1402"/>
                  </a:lnTo>
                  <a:lnTo>
                    <a:pt x="166" y="1411"/>
                  </a:lnTo>
                  <a:lnTo>
                    <a:pt x="163" y="1420"/>
                  </a:lnTo>
                  <a:lnTo>
                    <a:pt x="162" y="1431"/>
                  </a:lnTo>
                  <a:lnTo>
                    <a:pt x="160" y="1442"/>
                  </a:lnTo>
                  <a:lnTo>
                    <a:pt x="152" y="1448"/>
                  </a:lnTo>
                  <a:lnTo>
                    <a:pt x="145" y="1454"/>
                  </a:lnTo>
                  <a:lnTo>
                    <a:pt x="147" y="1469"/>
                  </a:lnTo>
                  <a:lnTo>
                    <a:pt x="151" y="1485"/>
                  </a:lnTo>
                  <a:lnTo>
                    <a:pt x="150" y="1509"/>
                  </a:lnTo>
                  <a:lnTo>
                    <a:pt x="146" y="1536"/>
                  </a:lnTo>
                  <a:lnTo>
                    <a:pt x="144" y="1549"/>
                  </a:lnTo>
                  <a:lnTo>
                    <a:pt x="140" y="1561"/>
                  </a:lnTo>
                  <a:lnTo>
                    <a:pt x="137" y="1572"/>
                  </a:lnTo>
                  <a:lnTo>
                    <a:pt x="134" y="1579"/>
                  </a:lnTo>
                  <a:lnTo>
                    <a:pt x="128" y="1581"/>
                  </a:lnTo>
                  <a:lnTo>
                    <a:pt x="123" y="1581"/>
                  </a:lnTo>
                  <a:lnTo>
                    <a:pt x="122" y="1575"/>
                  </a:lnTo>
                  <a:lnTo>
                    <a:pt x="117" y="1570"/>
                  </a:lnTo>
                  <a:lnTo>
                    <a:pt x="115" y="1567"/>
                  </a:lnTo>
                  <a:lnTo>
                    <a:pt x="112" y="1565"/>
                  </a:lnTo>
                  <a:lnTo>
                    <a:pt x="109" y="1564"/>
                  </a:lnTo>
                  <a:lnTo>
                    <a:pt x="105" y="1564"/>
                  </a:lnTo>
                  <a:lnTo>
                    <a:pt x="99" y="1571"/>
                  </a:lnTo>
                  <a:lnTo>
                    <a:pt x="90" y="1576"/>
                  </a:lnTo>
                  <a:lnTo>
                    <a:pt x="75" y="1582"/>
                  </a:lnTo>
                  <a:lnTo>
                    <a:pt x="58" y="1587"/>
                  </a:lnTo>
                  <a:lnTo>
                    <a:pt x="47" y="1595"/>
                  </a:lnTo>
                  <a:lnTo>
                    <a:pt x="38" y="1601"/>
                  </a:lnTo>
                  <a:lnTo>
                    <a:pt x="32" y="1605"/>
                  </a:lnTo>
                  <a:lnTo>
                    <a:pt x="26" y="1607"/>
                  </a:lnTo>
                  <a:lnTo>
                    <a:pt x="18" y="1607"/>
                  </a:lnTo>
                  <a:lnTo>
                    <a:pt x="8" y="1606"/>
                  </a:lnTo>
                  <a:lnTo>
                    <a:pt x="4" y="1602"/>
                  </a:lnTo>
                  <a:lnTo>
                    <a:pt x="1" y="1598"/>
                  </a:lnTo>
                  <a:lnTo>
                    <a:pt x="0" y="1593"/>
                  </a:lnTo>
                  <a:lnTo>
                    <a:pt x="0" y="1586"/>
                  </a:lnTo>
                  <a:lnTo>
                    <a:pt x="0" y="1573"/>
                  </a:lnTo>
                  <a:lnTo>
                    <a:pt x="3" y="1561"/>
                  </a:lnTo>
                  <a:lnTo>
                    <a:pt x="6" y="1549"/>
                  </a:lnTo>
                  <a:lnTo>
                    <a:pt x="9" y="1538"/>
                  </a:lnTo>
                  <a:lnTo>
                    <a:pt x="12" y="1526"/>
                  </a:lnTo>
                  <a:lnTo>
                    <a:pt x="16" y="1515"/>
                  </a:lnTo>
                  <a:lnTo>
                    <a:pt x="16" y="1507"/>
                  </a:lnTo>
                  <a:lnTo>
                    <a:pt x="16" y="1500"/>
                  </a:lnTo>
                  <a:lnTo>
                    <a:pt x="19" y="1490"/>
                  </a:lnTo>
                  <a:lnTo>
                    <a:pt x="23" y="1480"/>
                  </a:lnTo>
                  <a:lnTo>
                    <a:pt x="28" y="1470"/>
                  </a:lnTo>
                  <a:lnTo>
                    <a:pt x="31" y="1460"/>
                  </a:lnTo>
                  <a:lnTo>
                    <a:pt x="32" y="1445"/>
                  </a:lnTo>
                  <a:lnTo>
                    <a:pt x="31" y="1426"/>
                  </a:lnTo>
                  <a:lnTo>
                    <a:pt x="31" y="1418"/>
                  </a:lnTo>
                  <a:lnTo>
                    <a:pt x="32" y="1410"/>
                  </a:lnTo>
                  <a:lnTo>
                    <a:pt x="33" y="1407"/>
                  </a:lnTo>
                  <a:lnTo>
                    <a:pt x="34" y="1403"/>
                  </a:lnTo>
                  <a:lnTo>
                    <a:pt x="35" y="1401"/>
                  </a:lnTo>
                  <a:lnTo>
                    <a:pt x="38" y="1399"/>
                  </a:lnTo>
                  <a:lnTo>
                    <a:pt x="44" y="1401"/>
                  </a:lnTo>
                  <a:lnTo>
                    <a:pt x="52" y="1403"/>
                  </a:lnTo>
                  <a:lnTo>
                    <a:pt x="53" y="1400"/>
                  </a:lnTo>
                  <a:lnTo>
                    <a:pt x="54" y="1398"/>
                  </a:lnTo>
                  <a:lnTo>
                    <a:pt x="55" y="1396"/>
                  </a:lnTo>
                  <a:lnTo>
                    <a:pt x="57" y="1395"/>
                  </a:lnTo>
                  <a:lnTo>
                    <a:pt x="62" y="1393"/>
                  </a:lnTo>
                  <a:lnTo>
                    <a:pt x="67" y="1390"/>
                  </a:lnTo>
                  <a:lnTo>
                    <a:pt x="74" y="1380"/>
                  </a:lnTo>
                  <a:lnTo>
                    <a:pt x="82" y="1371"/>
                  </a:lnTo>
                  <a:lnTo>
                    <a:pt x="82" y="1365"/>
                  </a:lnTo>
                  <a:lnTo>
                    <a:pt x="81" y="1362"/>
                  </a:lnTo>
                  <a:lnTo>
                    <a:pt x="77" y="1362"/>
                  </a:lnTo>
                  <a:lnTo>
                    <a:pt x="74" y="1362"/>
                  </a:lnTo>
                  <a:lnTo>
                    <a:pt x="70" y="1363"/>
                  </a:lnTo>
                  <a:lnTo>
                    <a:pt x="68" y="1364"/>
                  </a:lnTo>
                  <a:lnTo>
                    <a:pt x="65" y="1367"/>
                  </a:lnTo>
                  <a:lnTo>
                    <a:pt x="61" y="1369"/>
                  </a:lnTo>
                  <a:lnTo>
                    <a:pt x="59" y="1369"/>
                  </a:lnTo>
                  <a:lnTo>
                    <a:pt x="57" y="1369"/>
                  </a:lnTo>
                  <a:lnTo>
                    <a:pt x="56" y="1369"/>
                  </a:lnTo>
                  <a:lnTo>
                    <a:pt x="56" y="1368"/>
                  </a:lnTo>
                  <a:lnTo>
                    <a:pt x="47" y="1365"/>
                  </a:lnTo>
                  <a:lnTo>
                    <a:pt x="40" y="1361"/>
                  </a:lnTo>
                  <a:lnTo>
                    <a:pt x="44" y="1353"/>
                  </a:lnTo>
                  <a:lnTo>
                    <a:pt x="49" y="1346"/>
                  </a:lnTo>
                  <a:lnTo>
                    <a:pt x="49" y="1339"/>
                  </a:lnTo>
                  <a:lnTo>
                    <a:pt x="49" y="1330"/>
                  </a:lnTo>
                  <a:lnTo>
                    <a:pt x="52" y="1319"/>
                  </a:lnTo>
                  <a:lnTo>
                    <a:pt x="53" y="1306"/>
                  </a:lnTo>
                  <a:lnTo>
                    <a:pt x="55" y="1294"/>
                  </a:lnTo>
                  <a:lnTo>
                    <a:pt x="58" y="1282"/>
                  </a:lnTo>
                  <a:lnTo>
                    <a:pt x="59" y="1274"/>
                  </a:lnTo>
                  <a:lnTo>
                    <a:pt x="59" y="1267"/>
                  </a:lnTo>
                  <a:lnTo>
                    <a:pt x="59" y="1258"/>
                  </a:lnTo>
                  <a:lnTo>
                    <a:pt x="59" y="1249"/>
                  </a:lnTo>
                  <a:lnTo>
                    <a:pt x="59" y="1240"/>
                  </a:lnTo>
                  <a:lnTo>
                    <a:pt x="59" y="1232"/>
                  </a:lnTo>
                  <a:lnTo>
                    <a:pt x="59" y="1224"/>
                  </a:lnTo>
                  <a:lnTo>
                    <a:pt x="62" y="1216"/>
                  </a:lnTo>
                  <a:lnTo>
                    <a:pt x="67" y="1210"/>
                  </a:lnTo>
                  <a:lnTo>
                    <a:pt x="74" y="1202"/>
                  </a:lnTo>
                  <a:lnTo>
                    <a:pt x="74" y="1192"/>
                  </a:lnTo>
                  <a:lnTo>
                    <a:pt x="74" y="1182"/>
                  </a:lnTo>
                  <a:lnTo>
                    <a:pt x="78" y="1168"/>
                  </a:lnTo>
                  <a:lnTo>
                    <a:pt x="81" y="1153"/>
                  </a:lnTo>
                  <a:lnTo>
                    <a:pt x="81" y="1147"/>
                  </a:lnTo>
                  <a:lnTo>
                    <a:pt x="79" y="1144"/>
                  </a:lnTo>
                  <a:lnTo>
                    <a:pt x="77" y="1140"/>
                  </a:lnTo>
                  <a:lnTo>
                    <a:pt x="75" y="1138"/>
                  </a:lnTo>
                  <a:lnTo>
                    <a:pt x="74" y="1131"/>
                  </a:lnTo>
                  <a:lnTo>
                    <a:pt x="74" y="1123"/>
                  </a:lnTo>
                  <a:lnTo>
                    <a:pt x="71" y="1115"/>
                  </a:lnTo>
                  <a:lnTo>
                    <a:pt x="73" y="1109"/>
                  </a:lnTo>
                  <a:lnTo>
                    <a:pt x="75" y="1104"/>
                  </a:lnTo>
                  <a:lnTo>
                    <a:pt x="79" y="1098"/>
                  </a:lnTo>
                  <a:lnTo>
                    <a:pt x="77" y="1092"/>
                  </a:lnTo>
                  <a:lnTo>
                    <a:pt x="71" y="1085"/>
                  </a:lnTo>
                  <a:lnTo>
                    <a:pt x="69" y="1081"/>
                  </a:lnTo>
                  <a:lnTo>
                    <a:pt x="68" y="1076"/>
                  </a:lnTo>
                  <a:lnTo>
                    <a:pt x="69" y="1072"/>
                  </a:lnTo>
                  <a:lnTo>
                    <a:pt x="71" y="1068"/>
                  </a:lnTo>
                  <a:lnTo>
                    <a:pt x="77" y="1064"/>
                  </a:lnTo>
                  <a:lnTo>
                    <a:pt x="82" y="1061"/>
                  </a:lnTo>
                  <a:lnTo>
                    <a:pt x="79" y="1051"/>
                  </a:lnTo>
                  <a:lnTo>
                    <a:pt x="75" y="1043"/>
                  </a:lnTo>
                  <a:lnTo>
                    <a:pt x="77" y="1038"/>
                  </a:lnTo>
                  <a:lnTo>
                    <a:pt x="79" y="1033"/>
                  </a:lnTo>
                  <a:lnTo>
                    <a:pt x="80" y="1026"/>
                  </a:lnTo>
                  <a:lnTo>
                    <a:pt x="79" y="1018"/>
                  </a:lnTo>
                  <a:lnTo>
                    <a:pt x="78" y="1011"/>
                  </a:lnTo>
                  <a:lnTo>
                    <a:pt x="76" y="1001"/>
                  </a:lnTo>
                  <a:lnTo>
                    <a:pt x="76" y="990"/>
                  </a:lnTo>
                  <a:lnTo>
                    <a:pt x="77" y="980"/>
                  </a:lnTo>
                  <a:lnTo>
                    <a:pt x="78" y="971"/>
                  </a:lnTo>
                  <a:lnTo>
                    <a:pt x="79" y="959"/>
                  </a:lnTo>
                  <a:lnTo>
                    <a:pt x="80" y="947"/>
                  </a:lnTo>
                  <a:lnTo>
                    <a:pt x="79" y="938"/>
                  </a:lnTo>
                  <a:lnTo>
                    <a:pt x="78" y="935"/>
                  </a:lnTo>
                  <a:lnTo>
                    <a:pt x="77" y="930"/>
                  </a:lnTo>
                  <a:lnTo>
                    <a:pt x="76" y="924"/>
                  </a:lnTo>
                  <a:lnTo>
                    <a:pt x="77" y="919"/>
                  </a:lnTo>
                  <a:lnTo>
                    <a:pt x="78" y="910"/>
                  </a:lnTo>
                  <a:lnTo>
                    <a:pt x="77" y="902"/>
                  </a:lnTo>
                  <a:lnTo>
                    <a:pt x="76" y="894"/>
                  </a:lnTo>
                  <a:lnTo>
                    <a:pt x="74" y="885"/>
                  </a:lnTo>
                  <a:lnTo>
                    <a:pt x="76" y="877"/>
                  </a:lnTo>
                  <a:lnTo>
                    <a:pt x="77" y="868"/>
                  </a:lnTo>
                  <a:lnTo>
                    <a:pt x="74" y="855"/>
                  </a:lnTo>
                  <a:lnTo>
                    <a:pt x="70" y="842"/>
                  </a:lnTo>
                  <a:lnTo>
                    <a:pt x="70" y="833"/>
                  </a:lnTo>
                  <a:lnTo>
                    <a:pt x="70" y="826"/>
                  </a:lnTo>
                  <a:lnTo>
                    <a:pt x="66" y="816"/>
                  </a:lnTo>
                  <a:lnTo>
                    <a:pt x="62" y="807"/>
                  </a:lnTo>
                  <a:lnTo>
                    <a:pt x="62" y="795"/>
                  </a:lnTo>
                  <a:lnTo>
                    <a:pt x="62" y="782"/>
                  </a:lnTo>
                  <a:lnTo>
                    <a:pt x="59" y="774"/>
                  </a:lnTo>
                  <a:lnTo>
                    <a:pt x="57" y="766"/>
                  </a:lnTo>
                  <a:lnTo>
                    <a:pt x="54" y="756"/>
                  </a:lnTo>
                  <a:lnTo>
                    <a:pt x="52" y="747"/>
                  </a:lnTo>
                  <a:lnTo>
                    <a:pt x="51" y="737"/>
                  </a:lnTo>
                  <a:lnTo>
                    <a:pt x="52" y="726"/>
                  </a:lnTo>
                  <a:lnTo>
                    <a:pt x="53" y="715"/>
                  </a:lnTo>
                  <a:lnTo>
                    <a:pt x="55" y="708"/>
                  </a:lnTo>
                  <a:lnTo>
                    <a:pt x="52" y="693"/>
                  </a:lnTo>
                  <a:lnTo>
                    <a:pt x="49" y="679"/>
                  </a:lnTo>
                  <a:lnTo>
                    <a:pt x="51" y="667"/>
                  </a:lnTo>
                  <a:lnTo>
                    <a:pt x="52" y="654"/>
                  </a:lnTo>
                  <a:lnTo>
                    <a:pt x="55" y="646"/>
                  </a:lnTo>
                  <a:lnTo>
                    <a:pt x="57" y="640"/>
                  </a:lnTo>
                  <a:lnTo>
                    <a:pt x="61" y="632"/>
                  </a:lnTo>
                  <a:lnTo>
                    <a:pt x="62" y="623"/>
                  </a:lnTo>
                  <a:lnTo>
                    <a:pt x="59" y="621"/>
                  </a:lnTo>
                  <a:lnTo>
                    <a:pt x="57" y="619"/>
                  </a:lnTo>
                  <a:lnTo>
                    <a:pt x="56" y="616"/>
                  </a:lnTo>
                  <a:lnTo>
                    <a:pt x="55" y="612"/>
                  </a:lnTo>
                  <a:lnTo>
                    <a:pt x="54" y="604"/>
                  </a:lnTo>
                  <a:lnTo>
                    <a:pt x="55" y="595"/>
                  </a:lnTo>
                  <a:lnTo>
                    <a:pt x="57" y="577"/>
                  </a:lnTo>
                  <a:lnTo>
                    <a:pt x="62" y="563"/>
                  </a:lnTo>
                  <a:lnTo>
                    <a:pt x="62" y="558"/>
                  </a:lnTo>
                  <a:lnTo>
                    <a:pt x="62" y="551"/>
                  </a:lnTo>
                  <a:lnTo>
                    <a:pt x="66" y="548"/>
                  </a:lnTo>
                  <a:lnTo>
                    <a:pt x="70" y="546"/>
                  </a:lnTo>
                  <a:lnTo>
                    <a:pt x="69" y="539"/>
                  </a:lnTo>
                  <a:lnTo>
                    <a:pt x="69" y="533"/>
                  </a:lnTo>
                  <a:lnTo>
                    <a:pt x="70" y="527"/>
                  </a:lnTo>
                  <a:lnTo>
                    <a:pt x="71" y="522"/>
                  </a:lnTo>
                  <a:lnTo>
                    <a:pt x="76" y="511"/>
                  </a:lnTo>
                  <a:lnTo>
                    <a:pt x="79" y="499"/>
                  </a:lnTo>
                  <a:lnTo>
                    <a:pt x="82" y="488"/>
                  </a:lnTo>
                  <a:lnTo>
                    <a:pt x="85" y="478"/>
                  </a:lnTo>
                  <a:lnTo>
                    <a:pt x="89" y="475"/>
                  </a:lnTo>
                  <a:lnTo>
                    <a:pt x="92" y="470"/>
                  </a:lnTo>
                  <a:lnTo>
                    <a:pt x="96" y="459"/>
                  </a:lnTo>
                  <a:lnTo>
                    <a:pt x="99" y="447"/>
                  </a:lnTo>
                  <a:lnTo>
                    <a:pt x="101" y="436"/>
                  </a:lnTo>
                  <a:lnTo>
                    <a:pt x="104" y="424"/>
                  </a:lnTo>
                  <a:lnTo>
                    <a:pt x="111" y="414"/>
                  </a:lnTo>
                  <a:lnTo>
                    <a:pt x="116" y="404"/>
                  </a:lnTo>
                  <a:lnTo>
                    <a:pt x="119" y="388"/>
                  </a:lnTo>
                  <a:lnTo>
                    <a:pt x="120" y="375"/>
                  </a:lnTo>
                  <a:lnTo>
                    <a:pt x="124" y="365"/>
                  </a:lnTo>
                  <a:lnTo>
                    <a:pt x="131" y="353"/>
                  </a:lnTo>
                  <a:lnTo>
                    <a:pt x="134" y="347"/>
                  </a:lnTo>
                  <a:lnTo>
                    <a:pt x="136" y="340"/>
                  </a:lnTo>
                  <a:lnTo>
                    <a:pt x="137" y="335"/>
                  </a:lnTo>
                  <a:lnTo>
                    <a:pt x="137" y="331"/>
                  </a:lnTo>
                  <a:lnTo>
                    <a:pt x="134" y="328"/>
                  </a:lnTo>
                  <a:lnTo>
                    <a:pt x="128" y="325"/>
                  </a:lnTo>
                  <a:lnTo>
                    <a:pt x="122" y="323"/>
                  </a:lnTo>
                  <a:lnTo>
                    <a:pt x="113" y="320"/>
                  </a:lnTo>
                  <a:lnTo>
                    <a:pt x="98" y="317"/>
                  </a:lnTo>
                  <a:lnTo>
                    <a:pt x="85" y="314"/>
                  </a:lnTo>
                  <a:lnTo>
                    <a:pt x="73" y="304"/>
                  </a:lnTo>
                  <a:lnTo>
                    <a:pt x="61" y="293"/>
                  </a:lnTo>
                  <a:lnTo>
                    <a:pt x="59" y="289"/>
                  </a:lnTo>
                  <a:lnTo>
                    <a:pt x="57" y="283"/>
                  </a:lnTo>
                  <a:lnTo>
                    <a:pt x="44" y="270"/>
                  </a:lnTo>
                  <a:lnTo>
                    <a:pt x="30" y="257"/>
                  </a:lnTo>
                  <a:lnTo>
                    <a:pt x="27" y="250"/>
                  </a:lnTo>
                  <a:lnTo>
                    <a:pt x="23" y="244"/>
                  </a:lnTo>
                  <a:lnTo>
                    <a:pt x="18" y="239"/>
                  </a:lnTo>
                  <a:lnTo>
                    <a:pt x="12" y="233"/>
                  </a:lnTo>
                  <a:lnTo>
                    <a:pt x="11" y="226"/>
                  </a:lnTo>
                  <a:lnTo>
                    <a:pt x="10" y="220"/>
                  </a:lnTo>
                  <a:lnTo>
                    <a:pt x="10" y="213"/>
                  </a:lnTo>
                  <a:lnTo>
                    <a:pt x="10" y="207"/>
                  </a:lnTo>
                  <a:lnTo>
                    <a:pt x="11" y="199"/>
                  </a:lnTo>
                  <a:lnTo>
                    <a:pt x="11" y="192"/>
                  </a:lnTo>
                  <a:lnTo>
                    <a:pt x="10" y="185"/>
                  </a:lnTo>
                  <a:lnTo>
                    <a:pt x="9" y="177"/>
                  </a:lnTo>
                  <a:lnTo>
                    <a:pt x="6" y="171"/>
                  </a:lnTo>
                  <a:lnTo>
                    <a:pt x="3" y="163"/>
                  </a:lnTo>
                  <a:lnTo>
                    <a:pt x="4" y="162"/>
                  </a:lnTo>
                  <a:lnTo>
                    <a:pt x="9" y="160"/>
                  </a:lnTo>
                  <a:lnTo>
                    <a:pt x="14" y="159"/>
                  </a:lnTo>
                  <a:lnTo>
                    <a:pt x="18" y="159"/>
                  </a:lnTo>
                  <a:lnTo>
                    <a:pt x="22" y="159"/>
                  </a:lnTo>
                  <a:lnTo>
                    <a:pt x="26" y="160"/>
                  </a:lnTo>
                  <a:lnTo>
                    <a:pt x="29" y="160"/>
                  </a:lnTo>
                  <a:lnTo>
                    <a:pt x="33" y="160"/>
                  </a:lnTo>
                  <a:lnTo>
                    <a:pt x="36" y="160"/>
                  </a:lnTo>
                  <a:lnTo>
                    <a:pt x="40" y="155"/>
                  </a:lnTo>
                  <a:lnTo>
                    <a:pt x="43" y="152"/>
                  </a:lnTo>
                  <a:lnTo>
                    <a:pt x="53" y="149"/>
                  </a:lnTo>
                  <a:lnTo>
                    <a:pt x="62" y="148"/>
                  </a:lnTo>
                  <a:lnTo>
                    <a:pt x="70" y="146"/>
                  </a:lnTo>
                  <a:lnTo>
                    <a:pt x="80" y="144"/>
                  </a:lnTo>
                  <a:lnTo>
                    <a:pt x="85" y="141"/>
                  </a:lnTo>
                  <a:lnTo>
                    <a:pt x="89" y="139"/>
                  </a:lnTo>
                  <a:lnTo>
                    <a:pt x="100" y="139"/>
                  </a:lnTo>
                  <a:lnTo>
                    <a:pt x="111" y="139"/>
                  </a:lnTo>
                  <a:lnTo>
                    <a:pt x="122" y="139"/>
                  </a:lnTo>
                  <a:lnTo>
                    <a:pt x="133" y="139"/>
                  </a:lnTo>
                  <a:lnTo>
                    <a:pt x="137" y="133"/>
                  </a:lnTo>
                  <a:lnTo>
                    <a:pt x="142" y="127"/>
                  </a:lnTo>
                  <a:lnTo>
                    <a:pt x="146" y="126"/>
                  </a:lnTo>
                  <a:lnTo>
                    <a:pt x="151" y="125"/>
                  </a:lnTo>
                  <a:lnTo>
                    <a:pt x="158" y="125"/>
                  </a:lnTo>
                  <a:lnTo>
                    <a:pt x="164" y="125"/>
                  </a:lnTo>
                  <a:lnTo>
                    <a:pt x="178" y="125"/>
                  </a:lnTo>
                  <a:lnTo>
                    <a:pt x="191" y="123"/>
                  </a:lnTo>
                  <a:lnTo>
                    <a:pt x="200" y="121"/>
                  </a:lnTo>
                  <a:lnTo>
                    <a:pt x="210" y="119"/>
                  </a:lnTo>
                  <a:lnTo>
                    <a:pt x="220" y="117"/>
                  </a:lnTo>
                  <a:lnTo>
                    <a:pt x="230" y="114"/>
                  </a:lnTo>
                  <a:lnTo>
                    <a:pt x="237" y="109"/>
                  </a:lnTo>
                  <a:lnTo>
                    <a:pt x="245" y="105"/>
                  </a:lnTo>
                  <a:lnTo>
                    <a:pt x="257" y="104"/>
                  </a:lnTo>
                  <a:lnTo>
                    <a:pt x="267" y="102"/>
                  </a:lnTo>
                  <a:close/>
                  <a:moveTo>
                    <a:pt x="815" y="159"/>
                  </a:moveTo>
                  <a:lnTo>
                    <a:pt x="814" y="161"/>
                  </a:lnTo>
                  <a:lnTo>
                    <a:pt x="813" y="164"/>
                  </a:lnTo>
                  <a:lnTo>
                    <a:pt x="815" y="165"/>
                  </a:lnTo>
                  <a:lnTo>
                    <a:pt x="818" y="166"/>
                  </a:lnTo>
                  <a:lnTo>
                    <a:pt x="819" y="166"/>
                  </a:lnTo>
                  <a:lnTo>
                    <a:pt x="821" y="165"/>
                  </a:lnTo>
                  <a:lnTo>
                    <a:pt x="822" y="164"/>
                  </a:lnTo>
                  <a:lnTo>
                    <a:pt x="823" y="162"/>
                  </a:lnTo>
                  <a:lnTo>
                    <a:pt x="821" y="161"/>
                  </a:lnTo>
                  <a:lnTo>
                    <a:pt x="820" y="160"/>
                  </a:lnTo>
                  <a:lnTo>
                    <a:pt x="818" y="159"/>
                  </a:lnTo>
                  <a:lnTo>
                    <a:pt x="815" y="159"/>
                  </a:lnTo>
                  <a:close/>
                  <a:moveTo>
                    <a:pt x="189" y="336"/>
                  </a:moveTo>
                  <a:lnTo>
                    <a:pt x="182" y="338"/>
                  </a:lnTo>
                  <a:lnTo>
                    <a:pt x="177" y="342"/>
                  </a:lnTo>
                  <a:lnTo>
                    <a:pt x="177" y="356"/>
                  </a:lnTo>
                  <a:lnTo>
                    <a:pt x="177" y="371"/>
                  </a:lnTo>
                  <a:lnTo>
                    <a:pt x="179" y="372"/>
                  </a:lnTo>
                  <a:lnTo>
                    <a:pt x="182" y="374"/>
                  </a:lnTo>
                  <a:lnTo>
                    <a:pt x="182" y="379"/>
                  </a:lnTo>
                  <a:lnTo>
                    <a:pt x="182" y="384"/>
                  </a:lnTo>
                  <a:lnTo>
                    <a:pt x="185" y="399"/>
                  </a:lnTo>
                  <a:lnTo>
                    <a:pt x="189" y="414"/>
                  </a:lnTo>
                  <a:lnTo>
                    <a:pt x="190" y="422"/>
                  </a:lnTo>
                  <a:lnTo>
                    <a:pt x="190" y="431"/>
                  </a:lnTo>
                  <a:lnTo>
                    <a:pt x="190" y="439"/>
                  </a:lnTo>
                  <a:lnTo>
                    <a:pt x="187" y="446"/>
                  </a:lnTo>
                  <a:lnTo>
                    <a:pt x="187" y="454"/>
                  </a:lnTo>
                  <a:lnTo>
                    <a:pt x="187" y="464"/>
                  </a:lnTo>
                  <a:lnTo>
                    <a:pt x="187" y="469"/>
                  </a:lnTo>
                  <a:lnTo>
                    <a:pt x="189" y="474"/>
                  </a:lnTo>
                  <a:lnTo>
                    <a:pt x="190" y="477"/>
                  </a:lnTo>
                  <a:lnTo>
                    <a:pt x="191" y="478"/>
                  </a:lnTo>
                  <a:lnTo>
                    <a:pt x="194" y="479"/>
                  </a:lnTo>
                  <a:lnTo>
                    <a:pt x="197" y="478"/>
                  </a:lnTo>
                  <a:lnTo>
                    <a:pt x="200" y="476"/>
                  </a:lnTo>
                  <a:lnTo>
                    <a:pt x="203" y="474"/>
                  </a:lnTo>
                  <a:lnTo>
                    <a:pt x="205" y="463"/>
                  </a:lnTo>
                  <a:lnTo>
                    <a:pt x="208" y="453"/>
                  </a:lnTo>
                  <a:lnTo>
                    <a:pt x="210" y="439"/>
                  </a:lnTo>
                  <a:lnTo>
                    <a:pt x="212" y="424"/>
                  </a:lnTo>
                  <a:lnTo>
                    <a:pt x="215" y="418"/>
                  </a:lnTo>
                  <a:lnTo>
                    <a:pt x="218" y="413"/>
                  </a:lnTo>
                  <a:lnTo>
                    <a:pt x="222" y="410"/>
                  </a:lnTo>
                  <a:lnTo>
                    <a:pt x="226" y="406"/>
                  </a:lnTo>
                  <a:lnTo>
                    <a:pt x="235" y="394"/>
                  </a:lnTo>
                  <a:lnTo>
                    <a:pt x="242" y="383"/>
                  </a:lnTo>
                  <a:lnTo>
                    <a:pt x="251" y="372"/>
                  </a:lnTo>
                  <a:lnTo>
                    <a:pt x="261" y="361"/>
                  </a:lnTo>
                  <a:lnTo>
                    <a:pt x="261" y="355"/>
                  </a:lnTo>
                  <a:lnTo>
                    <a:pt x="259" y="351"/>
                  </a:lnTo>
                  <a:lnTo>
                    <a:pt x="249" y="350"/>
                  </a:lnTo>
                  <a:lnTo>
                    <a:pt x="242" y="348"/>
                  </a:lnTo>
                  <a:lnTo>
                    <a:pt x="237" y="344"/>
                  </a:lnTo>
                  <a:lnTo>
                    <a:pt x="230" y="342"/>
                  </a:lnTo>
                  <a:lnTo>
                    <a:pt x="225" y="343"/>
                  </a:lnTo>
                  <a:lnTo>
                    <a:pt x="219" y="344"/>
                  </a:lnTo>
                  <a:lnTo>
                    <a:pt x="215" y="341"/>
                  </a:lnTo>
                  <a:lnTo>
                    <a:pt x="209" y="339"/>
                  </a:lnTo>
                  <a:lnTo>
                    <a:pt x="198" y="337"/>
                  </a:lnTo>
                  <a:lnTo>
                    <a:pt x="189" y="336"/>
                  </a:lnTo>
                  <a:close/>
                  <a:moveTo>
                    <a:pt x="1067" y="370"/>
                  </a:moveTo>
                  <a:lnTo>
                    <a:pt x="1067" y="370"/>
                  </a:lnTo>
                  <a:lnTo>
                    <a:pt x="1066" y="371"/>
                  </a:lnTo>
                  <a:lnTo>
                    <a:pt x="1067" y="372"/>
                  </a:lnTo>
                  <a:lnTo>
                    <a:pt x="1067" y="373"/>
                  </a:lnTo>
                  <a:lnTo>
                    <a:pt x="1069" y="374"/>
                  </a:lnTo>
                  <a:lnTo>
                    <a:pt x="1070" y="375"/>
                  </a:lnTo>
                  <a:lnTo>
                    <a:pt x="1073" y="374"/>
                  </a:lnTo>
                  <a:lnTo>
                    <a:pt x="1074" y="374"/>
                  </a:lnTo>
                  <a:lnTo>
                    <a:pt x="1074" y="373"/>
                  </a:lnTo>
                  <a:lnTo>
                    <a:pt x="1073" y="372"/>
                  </a:lnTo>
                  <a:lnTo>
                    <a:pt x="1071" y="371"/>
                  </a:lnTo>
                  <a:lnTo>
                    <a:pt x="1069" y="370"/>
                  </a:lnTo>
                  <a:lnTo>
                    <a:pt x="1067" y="370"/>
                  </a:lnTo>
                  <a:close/>
                  <a:moveTo>
                    <a:pt x="1029" y="373"/>
                  </a:moveTo>
                  <a:lnTo>
                    <a:pt x="1026" y="378"/>
                  </a:lnTo>
                  <a:lnTo>
                    <a:pt x="1023" y="386"/>
                  </a:lnTo>
                  <a:lnTo>
                    <a:pt x="1033" y="394"/>
                  </a:lnTo>
                  <a:lnTo>
                    <a:pt x="1042" y="401"/>
                  </a:lnTo>
                  <a:lnTo>
                    <a:pt x="1043" y="407"/>
                  </a:lnTo>
                  <a:lnTo>
                    <a:pt x="1044" y="414"/>
                  </a:lnTo>
                  <a:lnTo>
                    <a:pt x="1044" y="422"/>
                  </a:lnTo>
                  <a:lnTo>
                    <a:pt x="1044" y="430"/>
                  </a:lnTo>
                  <a:lnTo>
                    <a:pt x="1043" y="439"/>
                  </a:lnTo>
                  <a:lnTo>
                    <a:pt x="1041" y="445"/>
                  </a:lnTo>
                  <a:lnTo>
                    <a:pt x="1039" y="451"/>
                  </a:lnTo>
                  <a:lnTo>
                    <a:pt x="1036" y="455"/>
                  </a:lnTo>
                  <a:lnTo>
                    <a:pt x="1028" y="453"/>
                  </a:lnTo>
                  <a:lnTo>
                    <a:pt x="1019" y="453"/>
                  </a:lnTo>
                  <a:lnTo>
                    <a:pt x="1018" y="456"/>
                  </a:lnTo>
                  <a:lnTo>
                    <a:pt x="1019" y="459"/>
                  </a:lnTo>
                  <a:lnTo>
                    <a:pt x="1020" y="464"/>
                  </a:lnTo>
                  <a:lnTo>
                    <a:pt x="1022" y="467"/>
                  </a:lnTo>
                  <a:lnTo>
                    <a:pt x="1028" y="474"/>
                  </a:lnTo>
                  <a:lnTo>
                    <a:pt x="1032" y="479"/>
                  </a:lnTo>
                  <a:lnTo>
                    <a:pt x="1032" y="483"/>
                  </a:lnTo>
                  <a:lnTo>
                    <a:pt x="1031" y="486"/>
                  </a:lnTo>
                  <a:lnTo>
                    <a:pt x="1026" y="487"/>
                  </a:lnTo>
                  <a:lnTo>
                    <a:pt x="1022" y="489"/>
                  </a:lnTo>
                  <a:lnTo>
                    <a:pt x="1020" y="492"/>
                  </a:lnTo>
                  <a:lnTo>
                    <a:pt x="1017" y="495"/>
                  </a:lnTo>
                  <a:lnTo>
                    <a:pt x="1008" y="494"/>
                  </a:lnTo>
                  <a:lnTo>
                    <a:pt x="1000" y="492"/>
                  </a:lnTo>
                  <a:lnTo>
                    <a:pt x="992" y="489"/>
                  </a:lnTo>
                  <a:lnTo>
                    <a:pt x="983" y="487"/>
                  </a:lnTo>
                  <a:lnTo>
                    <a:pt x="975" y="484"/>
                  </a:lnTo>
                  <a:lnTo>
                    <a:pt x="969" y="484"/>
                  </a:lnTo>
                  <a:lnTo>
                    <a:pt x="962" y="484"/>
                  </a:lnTo>
                  <a:lnTo>
                    <a:pt x="955" y="484"/>
                  </a:lnTo>
                  <a:lnTo>
                    <a:pt x="945" y="487"/>
                  </a:lnTo>
                  <a:lnTo>
                    <a:pt x="934" y="489"/>
                  </a:lnTo>
                  <a:lnTo>
                    <a:pt x="927" y="490"/>
                  </a:lnTo>
                  <a:lnTo>
                    <a:pt x="920" y="489"/>
                  </a:lnTo>
                  <a:lnTo>
                    <a:pt x="913" y="486"/>
                  </a:lnTo>
                  <a:lnTo>
                    <a:pt x="906" y="482"/>
                  </a:lnTo>
                  <a:lnTo>
                    <a:pt x="893" y="475"/>
                  </a:lnTo>
                  <a:lnTo>
                    <a:pt x="884" y="468"/>
                  </a:lnTo>
                  <a:lnTo>
                    <a:pt x="877" y="474"/>
                  </a:lnTo>
                  <a:lnTo>
                    <a:pt x="864" y="483"/>
                  </a:lnTo>
                  <a:lnTo>
                    <a:pt x="852" y="491"/>
                  </a:lnTo>
                  <a:lnTo>
                    <a:pt x="845" y="495"/>
                  </a:lnTo>
                  <a:lnTo>
                    <a:pt x="837" y="492"/>
                  </a:lnTo>
                  <a:lnTo>
                    <a:pt x="830" y="487"/>
                  </a:lnTo>
                  <a:lnTo>
                    <a:pt x="822" y="487"/>
                  </a:lnTo>
                  <a:lnTo>
                    <a:pt x="818" y="489"/>
                  </a:lnTo>
                  <a:lnTo>
                    <a:pt x="813" y="488"/>
                  </a:lnTo>
                  <a:lnTo>
                    <a:pt x="808" y="487"/>
                  </a:lnTo>
                  <a:lnTo>
                    <a:pt x="796" y="487"/>
                  </a:lnTo>
                  <a:lnTo>
                    <a:pt x="783" y="487"/>
                  </a:lnTo>
                  <a:lnTo>
                    <a:pt x="755" y="479"/>
                  </a:lnTo>
                  <a:lnTo>
                    <a:pt x="725" y="475"/>
                  </a:lnTo>
                  <a:lnTo>
                    <a:pt x="708" y="472"/>
                  </a:lnTo>
                  <a:lnTo>
                    <a:pt x="692" y="471"/>
                  </a:lnTo>
                  <a:lnTo>
                    <a:pt x="675" y="472"/>
                  </a:lnTo>
                  <a:lnTo>
                    <a:pt x="659" y="475"/>
                  </a:lnTo>
                  <a:lnTo>
                    <a:pt x="655" y="482"/>
                  </a:lnTo>
                  <a:lnTo>
                    <a:pt x="650" y="495"/>
                  </a:lnTo>
                  <a:lnTo>
                    <a:pt x="647" y="509"/>
                  </a:lnTo>
                  <a:lnTo>
                    <a:pt x="646" y="517"/>
                  </a:lnTo>
                  <a:lnTo>
                    <a:pt x="649" y="519"/>
                  </a:lnTo>
                  <a:lnTo>
                    <a:pt x="651" y="522"/>
                  </a:lnTo>
                  <a:lnTo>
                    <a:pt x="649" y="532"/>
                  </a:lnTo>
                  <a:lnTo>
                    <a:pt x="646" y="538"/>
                  </a:lnTo>
                  <a:lnTo>
                    <a:pt x="646" y="540"/>
                  </a:lnTo>
                  <a:lnTo>
                    <a:pt x="646" y="544"/>
                  </a:lnTo>
                  <a:lnTo>
                    <a:pt x="648" y="548"/>
                  </a:lnTo>
                  <a:lnTo>
                    <a:pt x="651" y="553"/>
                  </a:lnTo>
                  <a:lnTo>
                    <a:pt x="651" y="560"/>
                  </a:lnTo>
                  <a:lnTo>
                    <a:pt x="650" y="565"/>
                  </a:lnTo>
                  <a:lnTo>
                    <a:pt x="648" y="569"/>
                  </a:lnTo>
                  <a:lnTo>
                    <a:pt x="645" y="573"/>
                  </a:lnTo>
                  <a:lnTo>
                    <a:pt x="646" y="580"/>
                  </a:lnTo>
                  <a:lnTo>
                    <a:pt x="647" y="584"/>
                  </a:lnTo>
                  <a:lnTo>
                    <a:pt x="649" y="587"/>
                  </a:lnTo>
                  <a:lnTo>
                    <a:pt x="651" y="592"/>
                  </a:lnTo>
                  <a:lnTo>
                    <a:pt x="648" y="594"/>
                  </a:lnTo>
                  <a:lnTo>
                    <a:pt x="645" y="596"/>
                  </a:lnTo>
                  <a:lnTo>
                    <a:pt x="642" y="599"/>
                  </a:lnTo>
                  <a:lnTo>
                    <a:pt x="640" y="604"/>
                  </a:lnTo>
                  <a:lnTo>
                    <a:pt x="646" y="610"/>
                  </a:lnTo>
                  <a:lnTo>
                    <a:pt x="651" y="617"/>
                  </a:lnTo>
                  <a:lnTo>
                    <a:pt x="652" y="654"/>
                  </a:lnTo>
                  <a:lnTo>
                    <a:pt x="654" y="695"/>
                  </a:lnTo>
                  <a:lnTo>
                    <a:pt x="654" y="715"/>
                  </a:lnTo>
                  <a:lnTo>
                    <a:pt x="651" y="734"/>
                  </a:lnTo>
                  <a:lnTo>
                    <a:pt x="649" y="750"/>
                  </a:lnTo>
                  <a:lnTo>
                    <a:pt x="646" y="765"/>
                  </a:lnTo>
                  <a:lnTo>
                    <a:pt x="648" y="768"/>
                  </a:lnTo>
                  <a:lnTo>
                    <a:pt x="651" y="770"/>
                  </a:lnTo>
                  <a:lnTo>
                    <a:pt x="654" y="778"/>
                  </a:lnTo>
                  <a:lnTo>
                    <a:pt x="654" y="789"/>
                  </a:lnTo>
                  <a:lnTo>
                    <a:pt x="655" y="801"/>
                  </a:lnTo>
                  <a:lnTo>
                    <a:pt x="656" y="809"/>
                  </a:lnTo>
                  <a:lnTo>
                    <a:pt x="658" y="812"/>
                  </a:lnTo>
                  <a:lnTo>
                    <a:pt x="660" y="813"/>
                  </a:lnTo>
                  <a:lnTo>
                    <a:pt x="664" y="814"/>
                  </a:lnTo>
                  <a:lnTo>
                    <a:pt x="668" y="813"/>
                  </a:lnTo>
                  <a:lnTo>
                    <a:pt x="671" y="812"/>
                  </a:lnTo>
                  <a:lnTo>
                    <a:pt x="674" y="809"/>
                  </a:lnTo>
                  <a:lnTo>
                    <a:pt x="680" y="805"/>
                  </a:lnTo>
                  <a:lnTo>
                    <a:pt x="684" y="800"/>
                  </a:lnTo>
                  <a:lnTo>
                    <a:pt x="715" y="790"/>
                  </a:lnTo>
                  <a:lnTo>
                    <a:pt x="721" y="790"/>
                  </a:lnTo>
                  <a:lnTo>
                    <a:pt x="728" y="790"/>
                  </a:lnTo>
                  <a:lnTo>
                    <a:pt x="738" y="785"/>
                  </a:lnTo>
                  <a:lnTo>
                    <a:pt x="745" y="780"/>
                  </a:lnTo>
                  <a:lnTo>
                    <a:pt x="757" y="779"/>
                  </a:lnTo>
                  <a:lnTo>
                    <a:pt x="768" y="777"/>
                  </a:lnTo>
                  <a:lnTo>
                    <a:pt x="783" y="772"/>
                  </a:lnTo>
                  <a:lnTo>
                    <a:pt x="798" y="767"/>
                  </a:lnTo>
                  <a:lnTo>
                    <a:pt x="808" y="761"/>
                  </a:lnTo>
                  <a:lnTo>
                    <a:pt x="817" y="756"/>
                  </a:lnTo>
                  <a:lnTo>
                    <a:pt x="832" y="755"/>
                  </a:lnTo>
                  <a:lnTo>
                    <a:pt x="845" y="756"/>
                  </a:lnTo>
                  <a:lnTo>
                    <a:pt x="855" y="751"/>
                  </a:lnTo>
                  <a:lnTo>
                    <a:pt x="866" y="746"/>
                  </a:lnTo>
                  <a:lnTo>
                    <a:pt x="873" y="746"/>
                  </a:lnTo>
                  <a:lnTo>
                    <a:pt x="882" y="746"/>
                  </a:lnTo>
                  <a:lnTo>
                    <a:pt x="888" y="744"/>
                  </a:lnTo>
                  <a:lnTo>
                    <a:pt x="893" y="742"/>
                  </a:lnTo>
                  <a:lnTo>
                    <a:pt x="899" y="737"/>
                  </a:lnTo>
                  <a:lnTo>
                    <a:pt x="903" y="734"/>
                  </a:lnTo>
                  <a:lnTo>
                    <a:pt x="908" y="736"/>
                  </a:lnTo>
                  <a:lnTo>
                    <a:pt x="913" y="739"/>
                  </a:lnTo>
                  <a:lnTo>
                    <a:pt x="918" y="735"/>
                  </a:lnTo>
                  <a:lnTo>
                    <a:pt x="924" y="731"/>
                  </a:lnTo>
                  <a:lnTo>
                    <a:pt x="935" y="733"/>
                  </a:lnTo>
                  <a:lnTo>
                    <a:pt x="947" y="734"/>
                  </a:lnTo>
                  <a:lnTo>
                    <a:pt x="961" y="732"/>
                  </a:lnTo>
                  <a:lnTo>
                    <a:pt x="975" y="728"/>
                  </a:lnTo>
                  <a:lnTo>
                    <a:pt x="978" y="730"/>
                  </a:lnTo>
                  <a:lnTo>
                    <a:pt x="983" y="731"/>
                  </a:lnTo>
                  <a:lnTo>
                    <a:pt x="988" y="731"/>
                  </a:lnTo>
                  <a:lnTo>
                    <a:pt x="1000" y="730"/>
                  </a:lnTo>
                  <a:lnTo>
                    <a:pt x="1013" y="728"/>
                  </a:lnTo>
                  <a:lnTo>
                    <a:pt x="1019" y="728"/>
                  </a:lnTo>
                  <a:lnTo>
                    <a:pt x="1019" y="726"/>
                  </a:lnTo>
                  <a:lnTo>
                    <a:pt x="1019" y="725"/>
                  </a:lnTo>
                  <a:lnTo>
                    <a:pt x="1015" y="717"/>
                  </a:lnTo>
                  <a:lnTo>
                    <a:pt x="1009" y="711"/>
                  </a:lnTo>
                  <a:lnTo>
                    <a:pt x="1006" y="708"/>
                  </a:lnTo>
                  <a:lnTo>
                    <a:pt x="1003" y="704"/>
                  </a:lnTo>
                  <a:lnTo>
                    <a:pt x="999" y="702"/>
                  </a:lnTo>
                  <a:lnTo>
                    <a:pt x="996" y="701"/>
                  </a:lnTo>
                  <a:lnTo>
                    <a:pt x="989" y="700"/>
                  </a:lnTo>
                  <a:lnTo>
                    <a:pt x="983" y="701"/>
                  </a:lnTo>
                  <a:lnTo>
                    <a:pt x="977" y="702"/>
                  </a:lnTo>
                  <a:lnTo>
                    <a:pt x="972" y="704"/>
                  </a:lnTo>
                  <a:lnTo>
                    <a:pt x="965" y="705"/>
                  </a:lnTo>
                  <a:lnTo>
                    <a:pt x="960" y="707"/>
                  </a:lnTo>
                  <a:lnTo>
                    <a:pt x="954" y="707"/>
                  </a:lnTo>
                  <a:lnTo>
                    <a:pt x="949" y="704"/>
                  </a:lnTo>
                  <a:lnTo>
                    <a:pt x="949" y="703"/>
                  </a:lnTo>
                  <a:lnTo>
                    <a:pt x="948" y="699"/>
                  </a:lnTo>
                  <a:lnTo>
                    <a:pt x="948" y="695"/>
                  </a:lnTo>
                  <a:lnTo>
                    <a:pt x="949" y="691"/>
                  </a:lnTo>
                  <a:lnTo>
                    <a:pt x="950" y="688"/>
                  </a:lnTo>
                  <a:lnTo>
                    <a:pt x="957" y="681"/>
                  </a:lnTo>
                  <a:lnTo>
                    <a:pt x="969" y="673"/>
                  </a:lnTo>
                  <a:lnTo>
                    <a:pt x="975" y="668"/>
                  </a:lnTo>
                  <a:lnTo>
                    <a:pt x="981" y="665"/>
                  </a:lnTo>
                  <a:lnTo>
                    <a:pt x="986" y="663"/>
                  </a:lnTo>
                  <a:lnTo>
                    <a:pt x="991" y="661"/>
                  </a:lnTo>
                  <a:lnTo>
                    <a:pt x="993" y="664"/>
                  </a:lnTo>
                  <a:lnTo>
                    <a:pt x="996" y="666"/>
                  </a:lnTo>
                  <a:lnTo>
                    <a:pt x="1003" y="666"/>
                  </a:lnTo>
                  <a:lnTo>
                    <a:pt x="1010" y="664"/>
                  </a:lnTo>
                  <a:lnTo>
                    <a:pt x="1017" y="661"/>
                  </a:lnTo>
                  <a:lnTo>
                    <a:pt x="1022" y="658"/>
                  </a:lnTo>
                  <a:lnTo>
                    <a:pt x="1023" y="655"/>
                  </a:lnTo>
                  <a:lnTo>
                    <a:pt x="1023" y="653"/>
                  </a:lnTo>
                  <a:lnTo>
                    <a:pt x="1026" y="653"/>
                  </a:lnTo>
                  <a:lnTo>
                    <a:pt x="1027" y="653"/>
                  </a:lnTo>
                  <a:lnTo>
                    <a:pt x="1032" y="657"/>
                  </a:lnTo>
                  <a:lnTo>
                    <a:pt x="1038" y="663"/>
                  </a:lnTo>
                  <a:lnTo>
                    <a:pt x="1048" y="663"/>
                  </a:lnTo>
                  <a:lnTo>
                    <a:pt x="1058" y="663"/>
                  </a:lnTo>
                  <a:lnTo>
                    <a:pt x="1061" y="661"/>
                  </a:lnTo>
                  <a:lnTo>
                    <a:pt x="1063" y="658"/>
                  </a:lnTo>
                  <a:lnTo>
                    <a:pt x="1062" y="656"/>
                  </a:lnTo>
                  <a:lnTo>
                    <a:pt x="1062" y="654"/>
                  </a:lnTo>
                  <a:lnTo>
                    <a:pt x="1058" y="651"/>
                  </a:lnTo>
                  <a:lnTo>
                    <a:pt x="1055" y="649"/>
                  </a:lnTo>
                  <a:lnTo>
                    <a:pt x="1052" y="646"/>
                  </a:lnTo>
                  <a:lnTo>
                    <a:pt x="1048" y="645"/>
                  </a:lnTo>
                  <a:lnTo>
                    <a:pt x="1044" y="643"/>
                  </a:lnTo>
                  <a:lnTo>
                    <a:pt x="1042" y="640"/>
                  </a:lnTo>
                  <a:lnTo>
                    <a:pt x="1040" y="637"/>
                  </a:lnTo>
                  <a:lnTo>
                    <a:pt x="1039" y="631"/>
                  </a:lnTo>
                  <a:lnTo>
                    <a:pt x="1041" y="628"/>
                  </a:lnTo>
                  <a:lnTo>
                    <a:pt x="1043" y="624"/>
                  </a:lnTo>
                  <a:lnTo>
                    <a:pt x="1044" y="624"/>
                  </a:lnTo>
                  <a:lnTo>
                    <a:pt x="1046" y="624"/>
                  </a:lnTo>
                  <a:lnTo>
                    <a:pt x="1052" y="630"/>
                  </a:lnTo>
                  <a:lnTo>
                    <a:pt x="1061" y="637"/>
                  </a:lnTo>
                  <a:lnTo>
                    <a:pt x="1066" y="639"/>
                  </a:lnTo>
                  <a:lnTo>
                    <a:pt x="1070" y="641"/>
                  </a:lnTo>
                  <a:lnTo>
                    <a:pt x="1076" y="642"/>
                  </a:lnTo>
                  <a:lnTo>
                    <a:pt x="1081" y="642"/>
                  </a:lnTo>
                  <a:lnTo>
                    <a:pt x="1082" y="641"/>
                  </a:lnTo>
                  <a:lnTo>
                    <a:pt x="1084" y="639"/>
                  </a:lnTo>
                  <a:lnTo>
                    <a:pt x="1081" y="634"/>
                  </a:lnTo>
                  <a:lnTo>
                    <a:pt x="1079" y="630"/>
                  </a:lnTo>
                  <a:lnTo>
                    <a:pt x="1078" y="626"/>
                  </a:lnTo>
                  <a:lnTo>
                    <a:pt x="1078" y="620"/>
                  </a:lnTo>
                  <a:lnTo>
                    <a:pt x="1079" y="619"/>
                  </a:lnTo>
                  <a:lnTo>
                    <a:pt x="1080" y="619"/>
                  </a:lnTo>
                  <a:lnTo>
                    <a:pt x="1085" y="621"/>
                  </a:lnTo>
                  <a:lnTo>
                    <a:pt x="1087" y="626"/>
                  </a:lnTo>
                  <a:lnTo>
                    <a:pt x="1088" y="630"/>
                  </a:lnTo>
                  <a:lnTo>
                    <a:pt x="1090" y="635"/>
                  </a:lnTo>
                  <a:lnTo>
                    <a:pt x="1096" y="633"/>
                  </a:lnTo>
                  <a:lnTo>
                    <a:pt x="1102" y="630"/>
                  </a:lnTo>
                  <a:lnTo>
                    <a:pt x="1103" y="626"/>
                  </a:lnTo>
                  <a:lnTo>
                    <a:pt x="1105" y="621"/>
                  </a:lnTo>
                  <a:lnTo>
                    <a:pt x="1105" y="617"/>
                  </a:lnTo>
                  <a:lnTo>
                    <a:pt x="1105" y="610"/>
                  </a:lnTo>
                  <a:lnTo>
                    <a:pt x="1103" y="607"/>
                  </a:lnTo>
                  <a:lnTo>
                    <a:pt x="1102" y="603"/>
                  </a:lnTo>
                  <a:lnTo>
                    <a:pt x="1105" y="598"/>
                  </a:lnTo>
                  <a:lnTo>
                    <a:pt x="1109" y="594"/>
                  </a:lnTo>
                  <a:lnTo>
                    <a:pt x="1108" y="586"/>
                  </a:lnTo>
                  <a:lnTo>
                    <a:pt x="1106" y="579"/>
                  </a:lnTo>
                  <a:lnTo>
                    <a:pt x="1113" y="573"/>
                  </a:lnTo>
                  <a:lnTo>
                    <a:pt x="1127" y="565"/>
                  </a:lnTo>
                  <a:lnTo>
                    <a:pt x="1140" y="557"/>
                  </a:lnTo>
                  <a:lnTo>
                    <a:pt x="1148" y="553"/>
                  </a:lnTo>
                  <a:lnTo>
                    <a:pt x="1160" y="552"/>
                  </a:lnTo>
                  <a:lnTo>
                    <a:pt x="1170" y="550"/>
                  </a:lnTo>
                  <a:lnTo>
                    <a:pt x="1171" y="546"/>
                  </a:lnTo>
                  <a:lnTo>
                    <a:pt x="1173" y="541"/>
                  </a:lnTo>
                  <a:lnTo>
                    <a:pt x="1175" y="537"/>
                  </a:lnTo>
                  <a:lnTo>
                    <a:pt x="1179" y="533"/>
                  </a:lnTo>
                  <a:lnTo>
                    <a:pt x="1183" y="529"/>
                  </a:lnTo>
                  <a:lnTo>
                    <a:pt x="1187" y="527"/>
                  </a:lnTo>
                  <a:lnTo>
                    <a:pt x="1192" y="525"/>
                  </a:lnTo>
                  <a:lnTo>
                    <a:pt x="1196" y="523"/>
                  </a:lnTo>
                  <a:lnTo>
                    <a:pt x="1205" y="524"/>
                  </a:lnTo>
                  <a:lnTo>
                    <a:pt x="1215" y="525"/>
                  </a:lnTo>
                  <a:lnTo>
                    <a:pt x="1220" y="519"/>
                  </a:lnTo>
                  <a:lnTo>
                    <a:pt x="1225" y="514"/>
                  </a:lnTo>
                  <a:lnTo>
                    <a:pt x="1225" y="510"/>
                  </a:lnTo>
                  <a:lnTo>
                    <a:pt x="1225" y="505"/>
                  </a:lnTo>
                  <a:lnTo>
                    <a:pt x="1222" y="502"/>
                  </a:lnTo>
                  <a:lnTo>
                    <a:pt x="1219" y="499"/>
                  </a:lnTo>
                  <a:lnTo>
                    <a:pt x="1215" y="498"/>
                  </a:lnTo>
                  <a:lnTo>
                    <a:pt x="1210" y="498"/>
                  </a:lnTo>
                  <a:lnTo>
                    <a:pt x="1207" y="498"/>
                  </a:lnTo>
                  <a:lnTo>
                    <a:pt x="1203" y="499"/>
                  </a:lnTo>
                  <a:lnTo>
                    <a:pt x="1198" y="499"/>
                  </a:lnTo>
                  <a:lnTo>
                    <a:pt x="1193" y="500"/>
                  </a:lnTo>
                  <a:lnTo>
                    <a:pt x="1187" y="500"/>
                  </a:lnTo>
                  <a:lnTo>
                    <a:pt x="1182" y="499"/>
                  </a:lnTo>
                  <a:lnTo>
                    <a:pt x="1178" y="497"/>
                  </a:lnTo>
                  <a:lnTo>
                    <a:pt x="1172" y="495"/>
                  </a:lnTo>
                  <a:lnTo>
                    <a:pt x="1162" y="495"/>
                  </a:lnTo>
                  <a:lnTo>
                    <a:pt x="1152" y="495"/>
                  </a:lnTo>
                  <a:lnTo>
                    <a:pt x="1145" y="491"/>
                  </a:lnTo>
                  <a:lnTo>
                    <a:pt x="1136" y="487"/>
                  </a:lnTo>
                  <a:lnTo>
                    <a:pt x="1132" y="488"/>
                  </a:lnTo>
                  <a:lnTo>
                    <a:pt x="1127" y="489"/>
                  </a:lnTo>
                  <a:lnTo>
                    <a:pt x="1121" y="490"/>
                  </a:lnTo>
                  <a:lnTo>
                    <a:pt x="1114" y="490"/>
                  </a:lnTo>
                  <a:lnTo>
                    <a:pt x="1106" y="490"/>
                  </a:lnTo>
                  <a:lnTo>
                    <a:pt x="1100" y="489"/>
                  </a:lnTo>
                  <a:lnTo>
                    <a:pt x="1093" y="487"/>
                  </a:lnTo>
                  <a:lnTo>
                    <a:pt x="1088" y="484"/>
                  </a:lnTo>
                  <a:lnTo>
                    <a:pt x="1082" y="482"/>
                  </a:lnTo>
                  <a:lnTo>
                    <a:pt x="1080" y="479"/>
                  </a:lnTo>
                  <a:lnTo>
                    <a:pt x="1078" y="472"/>
                  </a:lnTo>
                  <a:lnTo>
                    <a:pt x="1078" y="464"/>
                  </a:lnTo>
                  <a:lnTo>
                    <a:pt x="1074" y="457"/>
                  </a:lnTo>
                  <a:lnTo>
                    <a:pt x="1071" y="454"/>
                  </a:lnTo>
                  <a:lnTo>
                    <a:pt x="1070" y="452"/>
                  </a:lnTo>
                  <a:lnTo>
                    <a:pt x="1071" y="448"/>
                  </a:lnTo>
                  <a:lnTo>
                    <a:pt x="1074" y="445"/>
                  </a:lnTo>
                  <a:lnTo>
                    <a:pt x="1077" y="440"/>
                  </a:lnTo>
                  <a:lnTo>
                    <a:pt x="1074" y="434"/>
                  </a:lnTo>
                  <a:lnTo>
                    <a:pt x="1069" y="428"/>
                  </a:lnTo>
                  <a:lnTo>
                    <a:pt x="1068" y="425"/>
                  </a:lnTo>
                  <a:lnTo>
                    <a:pt x="1067" y="421"/>
                  </a:lnTo>
                  <a:lnTo>
                    <a:pt x="1066" y="418"/>
                  </a:lnTo>
                  <a:lnTo>
                    <a:pt x="1066" y="414"/>
                  </a:lnTo>
                  <a:lnTo>
                    <a:pt x="1069" y="411"/>
                  </a:lnTo>
                  <a:lnTo>
                    <a:pt x="1071" y="409"/>
                  </a:lnTo>
                  <a:lnTo>
                    <a:pt x="1067" y="399"/>
                  </a:lnTo>
                  <a:lnTo>
                    <a:pt x="1063" y="394"/>
                  </a:lnTo>
                  <a:lnTo>
                    <a:pt x="1057" y="389"/>
                  </a:lnTo>
                  <a:lnTo>
                    <a:pt x="1048" y="384"/>
                  </a:lnTo>
                  <a:lnTo>
                    <a:pt x="1044" y="378"/>
                  </a:lnTo>
                  <a:lnTo>
                    <a:pt x="1040" y="373"/>
                  </a:lnTo>
                  <a:lnTo>
                    <a:pt x="1034" y="373"/>
                  </a:lnTo>
                  <a:lnTo>
                    <a:pt x="1029" y="373"/>
                  </a:lnTo>
                  <a:close/>
                  <a:moveTo>
                    <a:pt x="1225" y="463"/>
                  </a:moveTo>
                  <a:lnTo>
                    <a:pt x="1224" y="466"/>
                  </a:lnTo>
                  <a:lnTo>
                    <a:pt x="1221" y="470"/>
                  </a:lnTo>
                  <a:lnTo>
                    <a:pt x="1220" y="476"/>
                  </a:lnTo>
                  <a:lnTo>
                    <a:pt x="1220" y="480"/>
                  </a:lnTo>
                  <a:lnTo>
                    <a:pt x="1220" y="486"/>
                  </a:lnTo>
                  <a:lnTo>
                    <a:pt x="1221" y="490"/>
                  </a:lnTo>
                  <a:lnTo>
                    <a:pt x="1224" y="494"/>
                  </a:lnTo>
                  <a:lnTo>
                    <a:pt x="1226" y="497"/>
                  </a:lnTo>
                  <a:lnTo>
                    <a:pt x="1230" y="498"/>
                  </a:lnTo>
                  <a:lnTo>
                    <a:pt x="1234" y="497"/>
                  </a:lnTo>
                  <a:lnTo>
                    <a:pt x="1239" y="494"/>
                  </a:lnTo>
                  <a:lnTo>
                    <a:pt x="1242" y="490"/>
                  </a:lnTo>
                  <a:lnTo>
                    <a:pt x="1244" y="487"/>
                  </a:lnTo>
                  <a:lnTo>
                    <a:pt x="1245" y="482"/>
                  </a:lnTo>
                  <a:lnTo>
                    <a:pt x="1245" y="478"/>
                  </a:lnTo>
                  <a:lnTo>
                    <a:pt x="1244" y="475"/>
                  </a:lnTo>
                  <a:lnTo>
                    <a:pt x="1241" y="477"/>
                  </a:lnTo>
                  <a:lnTo>
                    <a:pt x="1239" y="479"/>
                  </a:lnTo>
                  <a:lnTo>
                    <a:pt x="1237" y="478"/>
                  </a:lnTo>
                  <a:lnTo>
                    <a:pt x="1234" y="478"/>
                  </a:lnTo>
                  <a:lnTo>
                    <a:pt x="1234" y="471"/>
                  </a:lnTo>
                  <a:lnTo>
                    <a:pt x="1233" y="466"/>
                  </a:lnTo>
                  <a:lnTo>
                    <a:pt x="1229" y="464"/>
                  </a:lnTo>
                  <a:lnTo>
                    <a:pt x="1225" y="463"/>
                  </a:lnTo>
                  <a:close/>
                  <a:moveTo>
                    <a:pt x="1346" y="551"/>
                  </a:moveTo>
                  <a:lnTo>
                    <a:pt x="1343" y="553"/>
                  </a:lnTo>
                  <a:lnTo>
                    <a:pt x="1341" y="556"/>
                  </a:lnTo>
                  <a:lnTo>
                    <a:pt x="1338" y="561"/>
                  </a:lnTo>
                  <a:lnTo>
                    <a:pt x="1337" y="567"/>
                  </a:lnTo>
                  <a:lnTo>
                    <a:pt x="1338" y="569"/>
                  </a:lnTo>
                  <a:lnTo>
                    <a:pt x="1340" y="570"/>
                  </a:lnTo>
                  <a:lnTo>
                    <a:pt x="1342" y="571"/>
                  </a:lnTo>
                  <a:lnTo>
                    <a:pt x="1344" y="570"/>
                  </a:lnTo>
                  <a:lnTo>
                    <a:pt x="1347" y="569"/>
                  </a:lnTo>
                  <a:lnTo>
                    <a:pt x="1350" y="565"/>
                  </a:lnTo>
                  <a:lnTo>
                    <a:pt x="1350" y="562"/>
                  </a:lnTo>
                  <a:lnTo>
                    <a:pt x="1350" y="558"/>
                  </a:lnTo>
                  <a:lnTo>
                    <a:pt x="1350" y="554"/>
                  </a:lnTo>
                  <a:lnTo>
                    <a:pt x="1349" y="551"/>
                  </a:lnTo>
                  <a:lnTo>
                    <a:pt x="1348" y="551"/>
                  </a:lnTo>
                  <a:lnTo>
                    <a:pt x="1347" y="551"/>
                  </a:lnTo>
                  <a:lnTo>
                    <a:pt x="1346" y="551"/>
                  </a:lnTo>
                  <a:close/>
                  <a:moveTo>
                    <a:pt x="1268" y="622"/>
                  </a:moveTo>
                  <a:lnTo>
                    <a:pt x="1271" y="624"/>
                  </a:lnTo>
                  <a:lnTo>
                    <a:pt x="1272" y="627"/>
                  </a:lnTo>
                  <a:lnTo>
                    <a:pt x="1271" y="628"/>
                  </a:lnTo>
                  <a:lnTo>
                    <a:pt x="1268" y="628"/>
                  </a:lnTo>
                  <a:lnTo>
                    <a:pt x="1268" y="627"/>
                  </a:lnTo>
                  <a:lnTo>
                    <a:pt x="1268" y="624"/>
                  </a:lnTo>
                  <a:lnTo>
                    <a:pt x="1268" y="622"/>
                  </a:lnTo>
                  <a:close/>
                  <a:moveTo>
                    <a:pt x="939" y="691"/>
                  </a:moveTo>
                  <a:lnTo>
                    <a:pt x="941" y="691"/>
                  </a:lnTo>
                  <a:lnTo>
                    <a:pt x="943" y="692"/>
                  </a:lnTo>
                  <a:lnTo>
                    <a:pt x="945" y="693"/>
                  </a:lnTo>
                  <a:lnTo>
                    <a:pt x="945" y="695"/>
                  </a:lnTo>
                  <a:lnTo>
                    <a:pt x="945" y="696"/>
                  </a:lnTo>
                  <a:lnTo>
                    <a:pt x="943" y="697"/>
                  </a:lnTo>
                  <a:lnTo>
                    <a:pt x="941" y="698"/>
                  </a:lnTo>
                  <a:lnTo>
                    <a:pt x="939" y="698"/>
                  </a:lnTo>
                  <a:lnTo>
                    <a:pt x="938" y="697"/>
                  </a:lnTo>
                  <a:lnTo>
                    <a:pt x="937" y="695"/>
                  </a:lnTo>
                  <a:lnTo>
                    <a:pt x="937" y="693"/>
                  </a:lnTo>
                  <a:lnTo>
                    <a:pt x="938" y="692"/>
                  </a:lnTo>
                  <a:lnTo>
                    <a:pt x="939" y="691"/>
                  </a:lnTo>
                  <a:close/>
                  <a:moveTo>
                    <a:pt x="1057" y="897"/>
                  </a:moveTo>
                  <a:lnTo>
                    <a:pt x="1070" y="898"/>
                  </a:lnTo>
                  <a:lnTo>
                    <a:pt x="1084" y="901"/>
                  </a:lnTo>
                  <a:lnTo>
                    <a:pt x="1082" y="908"/>
                  </a:lnTo>
                  <a:lnTo>
                    <a:pt x="1081" y="915"/>
                  </a:lnTo>
                  <a:lnTo>
                    <a:pt x="1081" y="919"/>
                  </a:lnTo>
                  <a:lnTo>
                    <a:pt x="1081" y="922"/>
                  </a:lnTo>
                  <a:lnTo>
                    <a:pt x="1082" y="925"/>
                  </a:lnTo>
                  <a:lnTo>
                    <a:pt x="1085" y="926"/>
                  </a:lnTo>
                  <a:lnTo>
                    <a:pt x="1094" y="931"/>
                  </a:lnTo>
                  <a:lnTo>
                    <a:pt x="1103" y="936"/>
                  </a:lnTo>
                  <a:lnTo>
                    <a:pt x="1106" y="940"/>
                  </a:lnTo>
                  <a:lnTo>
                    <a:pt x="1108" y="944"/>
                  </a:lnTo>
                  <a:lnTo>
                    <a:pt x="1108" y="949"/>
                  </a:lnTo>
                  <a:lnTo>
                    <a:pt x="1106" y="955"/>
                  </a:lnTo>
                  <a:lnTo>
                    <a:pt x="1103" y="959"/>
                  </a:lnTo>
                  <a:lnTo>
                    <a:pt x="1101" y="965"/>
                  </a:lnTo>
                  <a:lnTo>
                    <a:pt x="1096" y="968"/>
                  </a:lnTo>
                  <a:lnTo>
                    <a:pt x="1089" y="970"/>
                  </a:lnTo>
                  <a:lnTo>
                    <a:pt x="1082" y="975"/>
                  </a:lnTo>
                  <a:lnTo>
                    <a:pt x="1078" y="979"/>
                  </a:lnTo>
                  <a:lnTo>
                    <a:pt x="1080" y="982"/>
                  </a:lnTo>
                  <a:lnTo>
                    <a:pt x="1081" y="985"/>
                  </a:lnTo>
                  <a:lnTo>
                    <a:pt x="1081" y="989"/>
                  </a:lnTo>
                  <a:lnTo>
                    <a:pt x="1080" y="992"/>
                  </a:lnTo>
                  <a:lnTo>
                    <a:pt x="1078" y="994"/>
                  </a:lnTo>
                  <a:lnTo>
                    <a:pt x="1076" y="995"/>
                  </a:lnTo>
                  <a:lnTo>
                    <a:pt x="1069" y="994"/>
                  </a:lnTo>
                  <a:lnTo>
                    <a:pt x="1063" y="993"/>
                  </a:lnTo>
                  <a:lnTo>
                    <a:pt x="1055" y="995"/>
                  </a:lnTo>
                  <a:lnTo>
                    <a:pt x="1047" y="1001"/>
                  </a:lnTo>
                  <a:lnTo>
                    <a:pt x="1040" y="1006"/>
                  </a:lnTo>
                  <a:lnTo>
                    <a:pt x="1034" y="1011"/>
                  </a:lnTo>
                  <a:lnTo>
                    <a:pt x="1018" y="1017"/>
                  </a:lnTo>
                  <a:lnTo>
                    <a:pt x="1003" y="1024"/>
                  </a:lnTo>
                  <a:lnTo>
                    <a:pt x="997" y="1030"/>
                  </a:lnTo>
                  <a:lnTo>
                    <a:pt x="991" y="1036"/>
                  </a:lnTo>
                  <a:lnTo>
                    <a:pt x="984" y="1037"/>
                  </a:lnTo>
                  <a:lnTo>
                    <a:pt x="980" y="1038"/>
                  </a:lnTo>
                  <a:lnTo>
                    <a:pt x="978" y="1042"/>
                  </a:lnTo>
                  <a:lnTo>
                    <a:pt x="976" y="1046"/>
                  </a:lnTo>
                  <a:lnTo>
                    <a:pt x="974" y="1049"/>
                  </a:lnTo>
                  <a:lnTo>
                    <a:pt x="971" y="1051"/>
                  </a:lnTo>
                  <a:lnTo>
                    <a:pt x="964" y="1054"/>
                  </a:lnTo>
                  <a:lnTo>
                    <a:pt x="957" y="1058"/>
                  </a:lnTo>
                  <a:lnTo>
                    <a:pt x="952" y="1062"/>
                  </a:lnTo>
                  <a:lnTo>
                    <a:pt x="950" y="1066"/>
                  </a:lnTo>
                  <a:lnTo>
                    <a:pt x="948" y="1071"/>
                  </a:lnTo>
                  <a:lnTo>
                    <a:pt x="945" y="1076"/>
                  </a:lnTo>
                  <a:lnTo>
                    <a:pt x="941" y="1074"/>
                  </a:lnTo>
                  <a:lnTo>
                    <a:pt x="937" y="1073"/>
                  </a:lnTo>
                  <a:lnTo>
                    <a:pt x="925" y="1081"/>
                  </a:lnTo>
                  <a:lnTo>
                    <a:pt x="913" y="1088"/>
                  </a:lnTo>
                  <a:lnTo>
                    <a:pt x="907" y="1088"/>
                  </a:lnTo>
                  <a:lnTo>
                    <a:pt x="901" y="1088"/>
                  </a:lnTo>
                  <a:lnTo>
                    <a:pt x="894" y="1095"/>
                  </a:lnTo>
                  <a:lnTo>
                    <a:pt x="888" y="1103"/>
                  </a:lnTo>
                  <a:lnTo>
                    <a:pt x="877" y="1108"/>
                  </a:lnTo>
                  <a:lnTo>
                    <a:pt x="870" y="1110"/>
                  </a:lnTo>
                  <a:lnTo>
                    <a:pt x="867" y="1111"/>
                  </a:lnTo>
                  <a:lnTo>
                    <a:pt x="865" y="1115"/>
                  </a:lnTo>
                  <a:lnTo>
                    <a:pt x="861" y="1119"/>
                  </a:lnTo>
                  <a:lnTo>
                    <a:pt x="858" y="1127"/>
                  </a:lnTo>
                  <a:lnTo>
                    <a:pt x="860" y="1130"/>
                  </a:lnTo>
                  <a:lnTo>
                    <a:pt x="864" y="1133"/>
                  </a:lnTo>
                  <a:lnTo>
                    <a:pt x="859" y="1144"/>
                  </a:lnTo>
                  <a:lnTo>
                    <a:pt x="852" y="1157"/>
                  </a:lnTo>
                  <a:lnTo>
                    <a:pt x="844" y="1169"/>
                  </a:lnTo>
                  <a:lnTo>
                    <a:pt x="836" y="1177"/>
                  </a:lnTo>
                  <a:lnTo>
                    <a:pt x="833" y="1179"/>
                  </a:lnTo>
                  <a:lnTo>
                    <a:pt x="829" y="1179"/>
                  </a:lnTo>
                  <a:lnTo>
                    <a:pt x="825" y="1180"/>
                  </a:lnTo>
                  <a:lnTo>
                    <a:pt x="821" y="1179"/>
                  </a:lnTo>
                  <a:lnTo>
                    <a:pt x="817" y="1179"/>
                  </a:lnTo>
                  <a:lnTo>
                    <a:pt x="813" y="1180"/>
                  </a:lnTo>
                  <a:lnTo>
                    <a:pt x="810" y="1181"/>
                  </a:lnTo>
                  <a:lnTo>
                    <a:pt x="808" y="1183"/>
                  </a:lnTo>
                  <a:lnTo>
                    <a:pt x="809" y="1186"/>
                  </a:lnTo>
                  <a:lnTo>
                    <a:pt x="810" y="1188"/>
                  </a:lnTo>
                  <a:lnTo>
                    <a:pt x="813" y="1186"/>
                  </a:lnTo>
                  <a:lnTo>
                    <a:pt x="817" y="1185"/>
                  </a:lnTo>
                  <a:lnTo>
                    <a:pt x="819" y="1189"/>
                  </a:lnTo>
                  <a:lnTo>
                    <a:pt x="821" y="1193"/>
                  </a:lnTo>
                  <a:lnTo>
                    <a:pt x="808" y="1204"/>
                  </a:lnTo>
                  <a:lnTo>
                    <a:pt x="797" y="1216"/>
                  </a:lnTo>
                  <a:lnTo>
                    <a:pt x="785" y="1216"/>
                  </a:lnTo>
                  <a:lnTo>
                    <a:pt x="774" y="1216"/>
                  </a:lnTo>
                  <a:lnTo>
                    <a:pt x="773" y="1217"/>
                  </a:lnTo>
                  <a:lnTo>
                    <a:pt x="772" y="1220"/>
                  </a:lnTo>
                  <a:lnTo>
                    <a:pt x="776" y="1226"/>
                  </a:lnTo>
                  <a:lnTo>
                    <a:pt x="780" y="1231"/>
                  </a:lnTo>
                  <a:lnTo>
                    <a:pt x="779" y="1234"/>
                  </a:lnTo>
                  <a:lnTo>
                    <a:pt x="779" y="1237"/>
                  </a:lnTo>
                  <a:lnTo>
                    <a:pt x="778" y="1237"/>
                  </a:lnTo>
                  <a:lnTo>
                    <a:pt x="768" y="1236"/>
                  </a:lnTo>
                  <a:lnTo>
                    <a:pt x="757" y="1236"/>
                  </a:lnTo>
                  <a:lnTo>
                    <a:pt x="753" y="1240"/>
                  </a:lnTo>
                  <a:lnTo>
                    <a:pt x="749" y="1245"/>
                  </a:lnTo>
                  <a:lnTo>
                    <a:pt x="750" y="1247"/>
                  </a:lnTo>
                  <a:lnTo>
                    <a:pt x="750" y="1248"/>
                  </a:lnTo>
                  <a:lnTo>
                    <a:pt x="754" y="1248"/>
                  </a:lnTo>
                  <a:lnTo>
                    <a:pt x="757" y="1247"/>
                  </a:lnTo>
                  <a:lnTo>
                    <a:pt x="760" y="1248"/>
                  </a:lnTo>
                  <a:lnTo>
                    <a:pt x="763" y="1249"/>
                  </a:lnTo>
                  <a:lnTo>
                    <a:pt x="763" y="1250"/>
                  </a:lnTo>
                  <a:lnTo>
                    <a:pt x="749" y="1257"/>
                  </a:lnTo>
                  <a:lnTo>
                    <a:pt x="736" y="1264"/>
                  </a:lnTo>
                  <a:lnTo>
                    <a:pt x="731" y="1272"/>
                  </a:lnTo>
                  <a:lnTo>
                    <a:pt x="727" y="1281"/>
                  </a:lnTo>
                  <a:lnTo>
                    <a:pt x="720" y="1283"/>
                  </a:lnTo>
                  <a:lnTo>
                    <a:pt x="714" y="1285"/>
                  </a:lnTo>
                  <a:lnTo>
                    <a:pt x="705" y="1295"/>
                  </a:lnTo>
                  <a:lnTo>
                    <a:pt x="697" y="1305"/>
                  </a:lnTo>
                  <a:lnTo>
                    <a:pt x="694" y="1305"/>
                  </a:lnTo>
                  <a:lnTo>
                    <a:pt x="692" y="1304"/>
                  </a:lnTo>
                  <a:lnTo>
                    <a:pt x="691" y="1303"/>
                  </a:lnTo>
                  <a:lnTo>
                    <a:pt x="691" y="1302"/>
                  </a:lnTo>
                  <a:lnTo>
                    <a:pt x="692" y="1298"/>
                  </a:lnTo>
                  <a:lnTo>
                    <a:pt x="694" y="1296"/>
                  </a:lnTo>
                  <a:lnTo>
                    <a:pt x="697" y="1294"/>
                  </a:lnTo>
                  <a:lnTo>
                    <a:pt x="699" y="1292"/>
                  </a:lnTo>
                  <a:lnTo>
                    <a:pt x="699" y="1291"/>
                  </a:lnTo>
                  <a:lnTo>
                    <a:pt x="698" y="1288"/>
                  </a:lnTo>
                  <a:lnTo>
                    <a:pt x="697" y="1287"/>
                  </a:lnTo>
                  <a:lnTo>
                    <a:pt x="691" y="1287"/>
                  </a:lnTo>
                  <a:lnTo>
                    <a:pt x="684" y="1288"/>
                  </a:lnTo>
                  <a:lnTo>
                    <a:pt x="679" y="1296"/>
                  </a:lnTo>
                  <a:lnTo>
                    <a:pt x="673" y="1303"/>
                  </a:lnTo>
                  <a:lnTo>
                    <a:pt x="667" y="1308"/>
                  </a:lnTo>
                  <a:lnTo>
                    <a:pt x="659" y="1311"/>
                  </a:lnTo>
                  <a:lnTo>
                    <a:pt x="652" y="1314"/>
                  </a:lnTo>
                  <a:lnTo>
                    <a:pt x="647" y="1316"/>
                  </a:lnTo>
                  <a:lnTo>
                    <a:pt x="644" y="1322"/>
                  </a:lnTo>
                  <a:lnTo>
                    <a:pt x="638" y="1329"/>
                  </a:lnTo>
                  <a:lnTo>
                    <a:pt x="639" y="1330"/>
                  </a:lnTo>
                  <a:lnTo>
                    <a:pt x="639" y="1331"/>
                  </a:lnTo>
                  <a:lnTo>
                    <a:pt x="645" y="1331"/>
                  </a:lnTo>
                  <a:lnTo>
                    <a:pt x="650" y="1330"/>
                  </a:lnTo>
                  <a:lnTo>
                    <a:pt x="650" y="1331"/>
                  </a:lnTo>
                  <a:lnTo>
                    <a:pt x="651" y="1332"/>
                  </a:lnTo>
                  <a:lnTo>
                    <a:pt x="650" y="1336"/>
                  </a:lnTo>
                  <a:lnTo>
                    <a:pt x="650" y="1339"/>
                  </a:lnTo>
                  <a:lnTo>
                    <a:pt x="640" y="1341"/>
                  </a:lnTo>
                  <a:lnTo>
                    <a:pt x="632" y="1343"/>
                  </a:lnTo>
                  <a:lnTo>
                    <a:pt x="628" y="1349"/>
                  </a:lnTo>
                  <a:lnTo>
                    <a:pt x="624" y="1353"/>
                  </a:lnTo>
                  <a:lnTo>
                    <a:pt x="619" y="1356"/>
                  </a:lnTo>
                  <a:lnTo>
                    <a:pt x="612" y="1360"/>
                  </a:lnTo>
                  <a:lnTo>
                    <a:pt x="612" y="1365"/>
                  </a:lnTo>
                  <a:lnTo>
                    <a:pt x="614" y="1367"/>
                  </a:lnTo>
                  <a:lnTo>
                    <a:pt x="616" y="1369"/>
                  </a:lnTo>
                  <a:lnTo>
                    <a:pt x="620" y="1372"/>
                  </a:lnTo>
                  <a:lnTo>
                    <a:pt x="610" y="1381"/>
                  </a:lnTo>
                  <a:lnTo>
                    <a:pt x="600" y="1389"/>
                  </a:lnTo>
                  <a:lnTo>
                    <a:pt x="600" y="1393"/>
                  </a:lnTo>
                  <a:lnTo>
                    <a:pt x="602" y="1397"/>
                  </a:lnTo>
                  <a:lnTo>
                    <a:pt x="610" y="1397"/>
                  </a:lnTo>
                  <a:lnTo>
                    <a:pt x="615" y="1395"/>
                  </a:lnTo>
                  <a:lnTo>
                    <a:pt x="613" y="1399"/>
                  </a:lnTo>
                  <a:lnTo>
                    <a:pt x="609" y="1402"/>
                  </a:lnTo>
                  <a:lnTo>
                    <a:pt x="602" y="1401"/>
                  </a:lnTo>
                  <a:lnTo>
                    <a:pt x="594" y="1401"/>
                  </a:lnTo>
                  <a:lnTo>
                    <a:pt x="596" y="1409"/>
                  </a:lnTo>
                  <a:lnTo>
                    <a:pt x="594" y="1415"/>
                  </a:lnTo>
                  <a:lnTo>
                    <a:pt x="592" y="1418"/>
                  </a:lnTo>
                  <a:lnTo>
                    <a:pt x="588" y="1420"/>
                  </a:lnTo>
                  <a:lnTo>
                    <a:pt x="584" y="1420"/>
                  </a:lnTo>
                  <a:lnTo>
                    <a:pt x="579" y="1420"/>
                  </a:lnTo>
                  <a:lnTo>
                    <a:pt x="575" y="1426"/>
                  </a:lnTo>
                  <a:lnTo>
                    <a:pt x="568" y="1433"/>
                  </a:lnTo>
                  <a:lnTo>
                    <a:pt x="565" y="1435"/>
                  </a:lnTo>
                  <a:lnTo>
                    <a:pt x="561" y="1437"/>
                  </a:lnTo>
                  <a:lnTo>
                    <a:pt x="557" y="1438"/>
                  </a:lnTo>
                  <a:lnTo>
                    <a:pt x="553" y="1438"/>
                  </a:lnTo>
                  <a:lnTo>
                    <a:pt x="552" y="1435"/>
                  </a:lnTo>
                  <a:lnTo>
                    <a:pt x="551" y="1432"/>
                  </a:lnTo>
                  <a:lnTo>
                    <a:pt x="549" y="1430"/>
                  </a:lnTo>
                  <a:lnTo>
                    <a:pt x="546" y="1428"/>
                  </a:lnTo>
                  <a:lnTo>
                    <a:pt x="541" y="1427"/>
                  </a:lnTo>
                  <a:lnTo>
                    <a:pt x="534" y="1424"/>
                  </a:lnTo>
                  <a:lnTo>
                    <a:pt x="524" y="1415"/>
                  </a:lnTo>
                  <a:lnTo>
                    <a:pt x="516" y="1407"/>
                  </a:lnTo>
                  <a:lnTo>
                    <a:pt x="508" y="1410"/>
                  </a:lnTo>
                  <a:lnTo>
                    <a:pt x="501" y="1413"/>
                  </a:lnTo>
                  <a:lnTo>
                    <a:pt x="498" y="1414"/>
                  </a:lnTo>
                  <a:lnTo>
                    <a:pt x="494" y="1415"/>
                  </a:lnTo>
                  <a:lnTo>
                    <a:pt x="489" y="1416"/>
                  </a:lnTo>
                  <a:lnTo>
                    <a:pt x="484" y="1415"/>
                  </a:lnTo>
                  <a:lnTo>
                    <a:pt x="483" y="1401"/>
                  </a:lnTo>
                  <a:lnTo>
                    <a:pt x="484" y="1387"/>
                  </a:lnTo>
                  <a:lnTo>
                    <a:pt x="482" y="1388"/>
                  </a:lnTo>
                  <a:lnTo>
                    <a:pt x="480" y="1389"/>
                  </a:lnTo>
                  <a:lnTo>
                    <a:pt x="477" y="1393"/>
                  </a:lnTo>
                  <a:lnTo>
                    <a:pt x="474" y="1397"/>
                  </a:lnTo>
                  <a:lnTo>
                    <a:pt x="471" y="1399"/>
                  </a:lnTo>
                  <a:lnTo>
                    <a:pt x="466" y="1400"/>
                  </a:lnTo>
                  <a:lnTo>
                    <a:pt x="462" y="1400"/>
                  </a:lnTo>
                  <a:lnTo>
                    <a:pt x="457" y="1400"/>
                  </a:lnTo>
                  <a:lnTo>
                    <a:pt x="452" y="1399"/>
                  </a:lnTo>
                  <a:lnTo>
                    <a:pt x="448" y="1397"/>
                  </a:lnTo>
                  <a:lnTo>
                    <a:pt x="442" y="1395"/>
                  </a:lnTo>
                  <a:lnTo>
                    <a:pt x="438" y="1391"/>
                  </a:lnTo>
                  <a:lnTo>
                    <a:pt x="435" y="1388"/>
                  </a:lnTo>
                  <a:lnTo>
                    <a:pt x="431" y="1384"/>
                  </a:lnTo>
                  <a:lnTo>
                    <a:pt x="429" y="1379"/>
                  </a:lnTo>
                  <a:lnTo>
                    <a:pt x="427" y="1375"/>
                  </a:lnTo>
                  <a:lnTo>
                    <a:pt x="426" y="1369"/>
                  </a:lnTo>
                  <a:lnTo>
                    <a:pt x="427" y="1364"/>
                  </a:lnTo>
                  <a:lnTo>
                    <a:pt x="427" y="1361"/>
                  </a:lnTo>
                  <a:lnTo>
                    <a:pt x="429" y="1357"/>
                  </a:lnTo>
                  <a:lnTo>
                    <a:pt x="430" y="1355"/>
                  </a:lnTo>
                  <a:lnTo>
                    <a:pt x="433" y="1353"/>
                  </a:lnTo>
                  <a:lnTo>
                    <a:pt x="437" y="1352"/>
                  </a:lnTo>
                  <a:lnTo>
                    <a:pt x="441" y="1352"/>
                  </a:lnTo>
                  <a:lnTo>
                    <a:pt x="452" y="1354"/>
                  </a:lnTo>
                  <a:lnTo>
                    <a:pt x="460" y="1355"/>
                  </a:lnTo>
                  <a:lnTo>
                    <a:pt x="464" y="1353"/>
                  </a:lnTo>
                  <a:lnTo>
                    <a:pt x="468" y="1351"/>
                  </a:lnTo>
                  <a:lnTo>
                    <a:pt x="470" y="1350"/>
                  </a:lnTo>
                  <a:lnTo>
                    <a:pt x="472" y="1349"/>
                  </a:lnTo>
                  <a:lnTo>
                    <a:pt x="474" y="1349"/>
                  </a:lnTo>
                  <a:lnTo>
                    <a:pt x="478" y="1349"/>
                  </a:lnTo>
                  <a:lnTo>
                    <a:pt x="483" y="1356"/>
                  </a:lnTo>
                  <a:lnTo>
                    <a:pt x="488" y="1363"/>
                  </a:lnTo>
                  <a:lnTo>
                    <a:pt x="489" y="1363"/>
                  </a:lnTo>
                  <a:lnTo>
                    <a:pt x="492" y="1363"/>
                  </a:lnTo>
                  <a:lnTo>
                    <a:pt x="496" y="1360"/>
                  </a:lnTo>
                  <a:lnTo>
                    <a:pt x="500" y="1355"/>
                  </a:lnTo>
                  <a:lnTo>
                    <a:pt x="498" y="1341"/>
                  </a:lnTo>
                  <a:lnTo>
                    <a:pt x="495" y="1329"/>
                  </a:lnTo>
                  <a:lnTo>
                    <a:pt x="496" y="1328"/>
                  </a:lnTo>
                  <a:lnTo>
                    <a:pt x="503" y="1326"/>
                  </a:lnTo>
                  <a:lnTo>
                    <a:pt x="508" y="1323"/>
                  </a:lnTo>
                  <a:lnTo>
                    <a:pt x="513" y="1321"/>
                  </a:lnTo>
                  <a:lnTo>
                    <a:pt x="519" y="1318"/>
                  </a:lnTo>
                  <a:lnTo>
                    <a:pt x="522" y="1315"/>
                  </a:lnTo>
                  <a:lnTo>
                    <a:pt x="527" y="1310"/>
                  </a:lnTo>
                  <a:lnTo>
                    <a:pt x="529" y="1306"/>
                  </a:lnTo>
                  <a:lnTo>
                    <a:pt x="531" y="1301"/>
                  </a:lnTo>
                  <a:lnTo>
                    <a:pt x="531" y="1293"/>
                  </a:lnTo>
                  <a:lnTo>
                    <a:pt x="533" y="1286"/>
                  </a:lnTo>
                  <a:lnTo>
                    <a:pt x="541" y="1283"/>
                  </a:lnTo>
                  <a:lnTo>
                    <a:pt x="549" y="1281"/>
                  </a:lnTo>
                  <a:lnTo>
                    <a:pt x="552" y="1275"/>
                  </a:lnTo>
                  <a:lnTo>
                    <a:pt x="554" y="1272"/>
                  </a:lnTo>
                  <a:lnTo>
                    <a:pt x="557" y="1270"/>
                  </a:lnTo>
                  <a:lnTo>
                    <a:pt x="564" y="1268"/>
                  </a:lnTo>
                  <a:lnTo>
                    <a:pt x="567" y="1259"/>
                  </a:lnTo>
                  <a:lnTo>
                    <a:pt x="570" y="1250"/>
                  </a:lnTo>
                  <a:lnTo>
                    <a:pt x="577" y="1249"/>
                  </a:lnTo>
                  <a:lnTo>
                    <a:pt x="584" y="1248"/>
                  </a:lnTo>
                  <a:lnTo>
                    <a:pt x="585" y="1243"/>
                  </a:lnTo>
                  <a:lnTo>
                    <a:pt x="587" y="1237"/>
                  </a:lnTo>
                  <a:lnTo>
                    <a:pt x="589" y="1232"/>
                  </a:lnTo>
                  <a:lnTo>
                    <a:pt x="593" y="1229"/>
                  </a:lnTo>
                  <a:lnTo>
                    <a:pt x="601" y="1228"/>
                  </a:lnTo>
                  <a:lnTo>
                    <a:pt x="608" y="1227"/>
                  </a:lnTo>
                  <a:lnTo>
                    <a:pt x="613" y="1218"/>
                  </a:lnTo>
                  <a:lnTo>
                    <a:pt x="619" y="1208"/>
                  </a:lnTo>
                  <a:lnTo>
                    <a:pt x="625" y="1205"/>
                  </a:lnTo>
                  <a:lnTo>
                    <a:pt x="633" y="1203"/>
                  </a:lnTo>
                  <a:lnTo>
                    <a:pt x="636" y="1199"/>
                  </a:lnTo>
                  <a:lnTo>
                    <a:pt x="640" y="1193"/>
                  </a:lnTo>
                  <a:lnTo>
                    <a:pt x="642" y="1193"/>
                  </a:lnTo>
                  <a:lnTo>
                    <a:pt x="643" y="1197"/>
                  </a:lnTo>
                  <a:lnTo>
                    <a:pt x="645" y="1199"/>
                  </a:lnTo>
                  <a:lnTo>
                    <a:pt x="650" y="1198"/>
                  </a:lnTo>
                  <a:lnTo>
                    <a:pt x="656" y="1197"/>
                  </a:lnTo>
                  <a:lnTo>
                    <a:pt x="659" y="1193"/>
                  </a:lnTo>
                  <a:lnTo>
                    <a:pt x="662" y="1189"/>
                  </a:lnTo>
                  <a:lnTo>
                    <a:pt x="662" y="1187"/>
                  </a:lnTo>
                  <a:lnTo>
                    <a:pt x="663" y="1183"/>
                  </a:lnTo>
                  <a:lnTo>
                    <a:pt x="662" y="1181"/>
                  </a:lnTo>
                  <a:lnTo>
                    <a:pt x="661" y="1179"/>
                  </a:lnTo>
                  <a:lnTo>
                    <a:pt x="658" y="1180"/>
                  </a:lnTo>
                  <a:lnTo>
                    <a:pt x="656" y="1181"/>
                  </a:lnTo>
                  <a:lnTo>
                    <a:pt x="655" y="1180"/>
                  </a:lnTo>
                  <a:lnTo>
                    <a:pt x="655" y="1179"/>
                  </a:lnTo>
                  <a:lnTo>
                    <a:pt x="655" y="1176"/>
                  </a:lnTo>
                  <a:lnTo>
                    <a:pt x="655" y="1174"/>
                  </a:lnTo>
                  <a:lnTo>
                    <a:pt x="655" y="1170"/>
                  </a:lnTo>
                  <a:lnTo>
                    <a:pt x="656" y="1168"/>
                  </a:lnTo>
                  <a:lnTo>
                    <a:pt x="660" y="1165"/>
                  </a:lnTo>
                  <a:lnTo>
                    <a:pt x="664" y="1162"/>
                  </a:lnTo>
                  <a:lnTo>
                    <a:pt x="674" y="1155"/>
                  </a:lnTo>
                  <a:lnTo>
                    <a:pt x="682" y="1150"/>
                  </a:lnTo>
                  <a:lnTo>
                    <a:pt x="682" y="1148"/>
                  </a:lnTo>
                  <a:lnTo>
                    <a:pt x="682" y="1147"/>
                  </a:lnTo>
                  <a:lnTo>
                    <a:pt x="679" y="1145"/>
                  </a:lnTo>
                  <a:lnTo>
                    <a:pt x="677" y="1144"/>
                  </a:lnTo>
                  <a:lnTo>
                    <a:pt x="677" y="1143"/>
                  </a:lnTo>
                  <a:lnTo>
                    <a:pt x="677" y="1142"/>
                  </a:lnTo>
                  <a:lnTo>
                    <a:pt x="679" y="1140"/>
                  </a:lnTo>
                  <a:lnTo>
                    <a:pt x="682" y="1139"/>
                  </a:lnTo>
                  <a:lnTo>
                    <a:pt x="684" y="1138"/>
                  </a:lnTo>
                  <a:lnTo>
                    <a:pt x="687" y="1138"/>
                  </a:lnTo>
                  <a:lnTo>
                    <a:pt x="693" y="1138"/>
                  </a:lnTo>
                  <a:lnTo>
                    <a:pt x="699" y="1135"/>
                  </a:lnTo>
                  <a:lnTo>
                    <a:pt x="703" y="1131"/>
                  </a:lnTo>
                  <a:lnTo>
                    <a:pt x="705" y="1124"/>
                  </a:lnTo>
                  <a:lnTo>
                    <a:pt x="713" y="1122"/>
                  </a:lnTo>
                  <a:lnTo>
                    <a:pt x="720" y="1120"/>
                  </a:lnTo>
                  <a:lnTo>
                    <a:pt x="722" y="1117"/>
                  </a:lnTo>
                  <a:lnTo>
                    <a:pt x="724" y="1113"/>
                  </a:lnTo>
                  <a:lnTo>
                    <a:pt x="733" y="1108"/>
                  </a:lnTo>
                  <a:lnTo>
                    <a:pt x="742" y="1103"/>
                  </a:lnTo>
                  <a:lnTo>
                    <a:pt x="747" y="1094"/>
                  </a:lnTo>
                  <a:lnTo>
                    <a:pt x="751" y="1086"/>
                  </a:lnTo>
                  <a:lnTo>
                    <a:pt x="771" y="1077"/>
                  </a:lnTo>
                  <a:lnTo>
                    <a:pt x="777" y="1077"/>
                  </a:lnTo>
                  <a:lnTo>
                    <a:pt x="784" y="1077"/>
                  </a:lnTo>
                  <a:lnTo>
                    <a:pt x="785" y="1077"/>
                  </a:lnTo>
                  <a:lnTo>
                    <a:pt x="789" y="1071"/>
                  </a:lnTo>
                  <a:lnTo>
                    <a:pt x="795" y="1065"/>
                  </a:lnTo>
                  <a:lnTo>
                    <a:pt x="802" y="1061"/>
                  </a:lnTo>
                  <a:lnTo>
                    <a:pt x="811" y="1058"/>
                  </a:lnTo>
                  <a:lnTo>
                    <a:pt x="812" y="1058"/>
                  </a:lnTo>
                  <a:lnTo>
                    <a:pt x="817" y="1050"/>
                  </a:lnTo>
                  <a:lnTo>
                    <a:pt x="823" y="1042"/>
                  </a:lnTo>
                  <a:lnTo>
                    <a:pt x="831" y="1039"/>
                  </a:lnTo>
                  <a:lnTo>
                    <a:pt x="841" y="1037"/>
                  </a:lnTo>
                  <a:lnTo>
                    <a:pt x="850" y="1035"/>
                  </a:lnTo>
                  <a:lnTo>
                    <a:pt x="859" y="1031"/>
                  </a:lnTo>
                  <a:lnTo>
                    <a:pt x="860" y="1028"/>
                  </a:lnTo>
                  <a:lnTo>
                    <a:pt x="861" y="1026"/>
                  </a:lnTo>
                  <a:lnTo>
                    <a:pt x="864" y="1024"/>
                  </a:lnTo>
                  <a:lnTo>
                    <a:pt x="866" y="1023"/>
                  </a:lnTo>
                  <a:lnTo>
                    <a:pt x="870" y="1020"/>
                  </a:lnTo>
                  <a:lnTo>
                    <a:pt x="875" y="1016"/>
                  </a:lnTo>
                  <a:lnTo>
                    <a:pt x="872" y="1011"/>
                  </a:lnTo>
                  <a:lnTo>
                    <a:pt x="869" y="1007"/>
                  </a:lnTo>
                  <a:lnTo>
                    <a:pt x="869" y="1005"/>
                  </a:lnTo>
                  <a:lnTo>
                    <a:pt x="869" y="1003"/>
                  </a:lnTo>
                  <a:lnTo>
                    <a:pt x="880" y="995"/>
                  </a:lnTo>
                  <a:lnTo>
                    <a:pt x="890" y="988"/>
                  </a:lnTo>
                  <a:lnTo>
                    <a:pt x="890" y="987"/>
                  </a:lnTo>
                  <a:lnTo>
                    <a:pt x="890" y="985"/>
                  </a:lnTo>
                  <a:lnTo>
                    <a:pt x="888" y="982"/>
                  </a:lnTo>
                  <a:lnTo>
                    <a:pt x="885" y="981"/>
                  </a:lnTo>
                  <a:lnTo>
                    <a:pt x="879" y="981"/>
                  </a:lnTo>
                  <a:lnTo>
                    <a:pt x="864" y="982"/>
                  </a:lnTo>
                  <a:lnTo>
                    <a:pt x="848" y="982"/>
                  </a:lnTo>
                  <a:lnTo>
                    <a:pt x="838" y="983"/>
                  </a:lnTo>
                  <a:lnTo>
                    <a:pt x="836" y="987"/>
                  </a:lnTo>
                  <a:lnTo>
                    <a:pt x="833" y="990"/>
                  </a:lnTo>
                  <a:lnTo>
                    <a:pt x="829" y="991"/>
                  </a:lnTo>
                  <a:lnTo>
                    <a:pt x="824" y="991"/>
                  </a:lnTo>
                  <a:lnTo>
                    <a:pt x="820" y="991"/>
                  </a:lnTo>
                  <a:lnTo>
                    <a:pt x="815" y="990"/>
                  </a:lnTo>
                  <a:lnTo>
                    <a:pt x="809" y="987"/>
                  </a:lnTo>
                  <a:lnTo>
                    <a:pt x="805" y="983"/>
                  </a:lnTo>
                  <a:lnTo>
                    <a:pt x="795" y="985"/>
                  </a:lnTo>
                  <a:lnTo>
                    <a:pt x="787" y="988"/>
                  </a:lnTo>
                  <a:lnTo>
                    <a:pt x="784" y="989"/>
                  </a:lnTo>
                  <a:lnTo>
                    <a:pt x="780" y="988"/>
                  </a:lnTo>
                  <a:lnTo>
                    <a:pt x="777" y="987"/>
                  </a:lnTo>
                  <a:lnTo>
                    <a:pt x="774" y="983"/>
                  </a:lnTo>
                  <a:lnTo>
                    <a:pt x="768" y="985"/>
                  </a:lnTo>
                  <a:lnTo>
                    <a:pt x="765" y="988"/>
                  </a:lnTo>
                  <a:lnTo>
                    <a:pt x="760" y="989"/>
                  </a:lnTo>
                  <a:lnTo>
                    <a:pt x="752" y="990"/>
                  </a:lnTo>
                  <a:lnTo>
                    <a:pt x="748" y="987"/>
                  </a:lnTo>
                  <a:lnTo>
                    <a:pt x="741" y="984"/>
                  </a:lnTo>
                  <a:lnTo>
                    <a:pt x="731" y="983"/>
                  </a:lnTo>
                  <a:lnTo>
                    <a:pt x="721" y="982"/>
                  </a:lnTo>
                  <a:lnTo>
                    <a:pt x="699" y="981"/>
                  </a:lnTo>
                  <a:lnTo>
                    <a:pt x="684" y="980"/>
                  </a:lnTo>
                  <a:lnTo>
                    <a:pt x="684" y="978"/>
                  </a:lnTo>
                  <a:lnTo>
                    <a:pt x="684" y="977"/>
                  </a:lnTo>
                  <a:lnTo>
                    <a:pt x="693" y="972"/>
                  </a:lnTo>
                  <a:lnTo>
                    <a:pt x="698" y="970"/>
                  </a:lnTo>
                  <a:lnTo>
                    <a:pt x="703" y="967"/>
                  </a:lnTo>
                  <a:lnTo>
                    <a:pt x="709" y="958"/>
                  </a:lnTo>
                  <a:lnTo>
                    <a:pt x="717" y="957"/>
                  </a:lnTo>
                  <a:lnTo>
                    <a:pt x="721" y="956"/>
                  </a:lnTo>
                  <a:lnTo>
                    <a:pt x="726" y="954"/>
                  </a:lnTo>
                  <a:lnTo>
                    <a:pt x="730" y="952"/>
                  </a:lnTo>
                  <a:lnTo>
                    <a:pt x="740" y="952"/>
                  </a:lnTo>
                  <a:lnTo>
                    <a:pt x="750" y="952"/>
                  </a:lnTo>
                  <a:lnTo>
                    <a:pt x="760" y="949"/>
                  </a:lnTo>
                  <a:lnTo>
                    <a:pt x="771" y="946"/>
                  </a:lnTo>
                  <a:lnTo>
                    <a:pt x="783" y="947"/>
                  </a:lnTo>
                  <a:lnTo>
                    <a:pt x="792" y="948"/>
                  </a:lnTo>
                  <a:lnTo>
                    <a:pt x="797" y="945"/>
                  </a:lnTo>
                  <a:lnTo>
                    <a:pt x="801" y="943"/>
                  </a:lnTo>
                  <a:lnTo>
                    <a:pt x="810" y="941"/>
                  </a:lnTo>
                  <a:lnTo>
                    <a:pt x="821" y="937"/>
                  </a:lnTo>
                  <a:lnTo>
                    <a:pt x="825" y="936"/>
                  </a:lnTo>
                  <a:lnTo>
                    <a:pt x="831" y="936"/>
                  </a:lnTo>
                  <a:lnTo>
                    <a:pt x="835" y="937"/>
                  </a:lnTo>
                  <a:lnTo>
                    <a:pt x="838" y="940"/>
                  </a:lnTo>
                  <a:lnTo>
                    <a:pt x="837" y="943"/>
                  </a:lnTo>
                  <a:lnTo>
                    <a:pt x="834" y="946"/>
                  </a:lnTo>
                  <a:lnTo>
                    <a:pt x="832" y="948"/>
                  </a:lnTo>
                  <a:lnTo>
                    <a:pt x="829" y="949"/>
                  </a:lnTo>
                  <a:lnTo>
                    <a:pt x="829" y="950"/>
                  </a:lnTo>
                  <a:lnTo>
                    <a:pt x="829" y="952"/>
                  </a:lnTo>
                  <a:lnTo>
                    <a:pt x="835" y="954"/>
                  </a:lnTo>
                  <a:lnTo>
                    <a:pt x="841" y="954"/>
                  </a:lnTo>
                  <a:lnTo>
                    <a:pt x="846" y="946"/>
                  </a:lnTo>
                  <a:lnTo>
                    <a:pt x="850" y="937"/>
                  </a:lnTo>
                  <a:lnTo>
                    <a:pt x="854" y="935"/>
                  </a:lnTo>
                  <a:lnTo>
                    <a:pt x="857" y="935"/>
                  </a:lnTo>
                  <a:lnTo>
                    <a:pt x="859" y="935"/>
                  </a:lnTo>
                  <a:lnTo>
                    <a:pt x="863" y="937"/>
                  </a:lnTo>
                  <a:lnTo>
                    <a:pt x="863" y="942"/>
                  </a:lnTo>
                  <a:lnTo>
                    <a:pt x="864" y="945"/>
                  </a:lnTo>
                  <a:lnTo>
                    <a:pt x="865" y="948"/>
                  </a:lnTo>
                  <a:lnTo>
                    <a:pt x="867" y="952"/>
                  </a:lnTo>
                  <a:lnTo>
                    <a:pt x="872" y="952"/>
                  </a:lnTo>
                  <a:lnTo>
                    <a:pt x="879" y="950"/>
                  </a:lnTo>
                  <a:lnTo>
                    <a:pt x="885" y="948"/>
                  </a:lnTo>
                  <a:lnTo>
                    <a:pt x="890" y="946"/>
                  </a:lnTo>
                  <a:lnTo>
                    <a:pt x="890" y="943"/>
                  </a:lnTo>
                  <a:lnTo>
                    <a:pt x="891" y="940"/>
                  </a:lnTo>
                  <a:lnTo>
                    <a:pt x="892" y="936"/>
                  </a:lnTo>
                  <a:lnTo>
                    <a:pt x="893" y="934"/>
                  </a:lnTo>
                  <a:lnTo>
                    <a:pt x="896" y="933"/>
                  </a:lnTo>
                  <a:lnTo>
                    <a:pt x="901" y="932"/>
                  </a:lnTo>
                  <a:lnTo>
                    <a:pt x="903" y="937"/>
                  </a:lnTo>
                  <a:lnTo>
                    <a:pt x="906" y="942"/>
                  </a:lnTo>
                  <a:lnTo>
                    <a:pt x="912" y="944"/>
                  </a:lnTo>
                  <a:lnTo>
                    <a:pt x="917" y="945"/>
                  </a:lnTo>
                  <a:lnTo>
                    <a:pt x="922" y="945"/>
                  </a:lnTo>
                  <a:lnTo>
                    <a:pt x="926" y="944"/>
                  </a:lnTo>
                  <a:lnTo>
                    <a:pt x="934" y="943"/>
                  </a:lnTo>
                  <a:lnTo>
                    <a:pt x="941" y="943"/>
                  </a:lnTo>
                  <a:lnTo>
                    <a:pt x="945" y="945"/>
                  </a:lnTo>
                  <a:lnTo>
                    <a:pt x="949" y="947"/>
                  </a:lnTo>
                  <a:lnTo>
                    <a:pt x="949" y="945"/>
                  </a:lnTo>
                  <a:lnTo>
                    <a:pt x="950" y="943"/>
                  </a:lnTo>
                  <a:lnTo>
                    <a:pt x="947" y="938"/>
                  </a:lnTo>
                  <a:lnTo>
                    <a:pt x="943" y="933"/>
                  </a:lnTo>
                  <a:lnTo>
                    <a:pt x="938" y="929"/>
                  </a:lnTo>
                  <a:lnTo>
                    <a:pt x="934" y="926"/>
                  </a:lnTo>
                  <a:lnTo>
                    <a:pt x="928" y="926"/>
                  </a:lnTo>
                  <a:lnTo>
                    <a:pt x="922" y="926"/>
                  </a:lnTo>
                  <a:lnTo>
                    <a:pt x="922" y="925"/>
                  </a:lnTo>
                  <a:lnTo>
                    <a:pt x="922" y="923"/>
                  </a:lnTo>
                  <a:lnTo>
                    <a:pt x="926" y="920"/>
                  </a:lnTo>
                  <a:lnTo>
                    <a:pt x="930" y="917"/>
                  </a:lnTo>
                  <a:lnTo>
                    <a:pt x="935" y="914"/>
                  </a:lnTo>
                  <a:lnTo>
                    <a:pt x="941" y="913"/>
                  </a:lnTo>
                  <a:lnTo>
                    <a:pt x="942" y="913"/>
                  </a:lnTo>
                  <a:lnTo>
                    <a:pt x="943" y="914"/>
                  </a:lnTo>
                  <a:lnTo>
                    <a:pt x="942" y="919"/>
                  </a:lnTo>
                  <a:lnTo>
                    <a:pt x="941" y="923"/>
                  </a:lnTo>
                  <a:lnTo>
                    <a:pt x="947" y="923"/>
                  </a:lnTo>
                  <a:lnTo>
                    <a:pt x="951" y="923"/>
                  </a:lnTo>
                  <a:lnTo>
                    <a:pt x="953" y="921"/>
                  </a:lnTo>
                  <a:lnTo>
                    <a:pt x="957" y="918"/>
                  </a:lnTo>
                  <a:lnTo>
                    <a:pt x="958" y="918"/>
                  </a:lnTo>
                  <a:lnTo>
                    <a:pt x="959" y="919"/>
                  </a:lnTo>
                  <a:lnTo>
                    <a:pt x="959" y="921"/>
                  </a:lnTo>
                  <a:lnTo>
                    <a:pt x="959" y="923"/>
                  </a:lnTo>
                  <a:lnTo>
                    <a:pt x="955" y="926"/>
                  </a:lnTo>
                  <a:lnTo>
                    <a:pt x="953" y="929"/>
                  </a:lnTo>
                  <a:lnTo>
                    <a:pt x="951" y="932"/>
                  </a:lnTo>
                  <a:lnTo>
                    <a:pt x="950" y="935"/>
                  </a:lnTo>
                  <a:lnTo>
                    <a:pt x="951" y="936"/>
                  </a:lnTo>
                  <a:lnTo>
                    <a:pt x="959" y="935"/>
                  </a:lnTo>
                  <a:lnTo>
                    <a:pt x="966" y="933"/>
                  </a:lnTo>
                  <a:lnTo>
                    <a:pt x="976" y="932"/>
                  </a:lnTo>
                  <a:lnTo>
                    <a:pt x="985" y="930"/>
                  </a:lnTo>
                  <a:lnTo>
                    <a:pt x="986" y="927"/>
                  </a:lnTo>
                  <a:lnTo>
                    <a:pt x="988" y="926"/>
                  </a:lnTo>
                  <a:lnTo>
                    <a:pt x="988" y="919"/>
                  </a:lnTo>
                  <a:lnTo>
                    <a:pt x="988" y="911"/>
                  </a:lnTo>
                  <a:lnTo>
                    <a:pt x="997" y="907"/>
                  </a:lnTo>
                  <a:lnTo>
                    <a:pt x="1007" y="902"/>
                  </a:lnTo>
                  <a:lnTo>
                    <a:pt x="1015" y="903"/>
                  </a:lnTo>
                  <a:lnTo>
                    <a:pt x="1020" y="906"/>
                  </a:lnTo>
                  <a:lnTo>
                    <a:pt x="1028" y="903"/>
                  </a:lnTo>
                  <a:lnTo>
                    <a:pt x="1033" y="900"/>
                  </a:lnTo>
                  <a:lnTo>
                    <a:pt x="1042" y="902"/>
                  </a:lnTo>
                  <a:lnTo>
                    <a:pt x="1051" y="902"/>
                  </a:lnTo>
                  <a:lnTo>
                    <a:pt x="1054" y="900"/>
                  </a:lnTo>
                  <a:lnTo>
                    <a:pt x="1057" y="897"/>
                  </a:lnTo>
                  <a:close/>
                  <a:moveTo>
                    <a:pt x="880" y="930"/>
                  </a:moveTo>
                  <a:lnTo>
                    <a:pt x="881" y="931"/>
                  </a:lnTo>
                  <a:lnTo>
                    <a:pt x="883" y="933"/>
                  </a:lnTo>
                  <a:lnTo>
                    <a:pt x="883" y="934"/>
                  </a:lnTo>
                  <a:lnTo>
                    <a:pt x="883" y="936"/>
                  </a:lnTo>
                  <a:lnTo>
                    <a:pt x="882" y="940"/>
                  </a:lnTo>
                  <a:lnTo>
                    <a:pt x="880" y="943"/>
                  </a:lnTo>
                  <a:lnTo>
                    <a:pt x="878" y="942"/>
                  </a:lnTo>
                  <a:lnTo>
                    <a:pt x="876" y="942"/>
                  </a:lnTo>
                  <a:lnTo>
                    <a:pt x="876" y="941"/>
                  </a:lnTo>
                  <a:lnTo>
                    <a:pt x="878" y="935"/>
                  </a:lnTo>
                  <a:lnTo>
                    <a:pt x="880" y="930"/>
                  </a:lnTo>
                  <a:close/>
                  <a:moveTo>
                    <a:pt x="564" y="987"/>
                  </a:moveTo>
                  <a:lnTo>
                    <a:pt x="557" y="991"/>
                  </a:lnTo>
                  <a:lnTo>
                    <a:pt x="552" y="994"/>
                  </a:lnTo>
                  <a:lnTo>
                    <a:pt x="550" y="998"/>
                  </a:lnTo>
                  <a:lnTo>
                    <a:pt x="549" y="1000"/>
                  </a:lnTo>
                  <a:lnTo>
                    <a:pt x="547" y="1004"/>
                  </a:lnTo>
                  <a:lnTo>
                    <a:pt x="547" y="1008"/>
                  </a:lnTo>
                  <a:lnTo>
                    <a:pt x="552" y="1014"/>
                  </a:lnTo>
                  <a:lnTo>
                    <a:pt x="556" y="1018"/>
                  </a:lnTo>
                  <a:lnTo>
                    <a:pt x="559" y="1019"/>
                  </a:lnTo>
                  <a:lnTo>
                    <a:pt x="561" y="1019"/>
                  </a:lnTo>
                  <a:lnTo>
                    <a:pt x="563" y="1018"/>
                  </a:lnTo>
                  <a:lnTo>
                    <a:pt x="565" y="1017"/>
                  </a:lnTo>
                  <a:lnTo>
                    <a:pt x="566" y="1010"/>
                  </a:lnTo>
                  <a:lnTo>
                    <a:pt x="567" y="1002"/>
                  </a:lnTo>
                  <a:lnTo>
                    <a:pt x="567" y="998"/>
                  </a:lnTo>
                  <a:lnTo>
                    <a:pt x="567" y="994"/>
                  </a:lnTo>
                  <a:lnTo>
                    <a:pt x="566" y="990"/>
                  </a:lnTo>
                  <a:lnTo>
                    <a:pt x="565" y="987"/>
                  </a:lnTo>
                  <a:lnTo>
                    <a:pt x="564" y="987"/>
                  </a:lnTo>
                  <a:close/>
                  <a:moveTo>
                    <a:pt x="609" y="990"/>
                  </a:moveTo>
                  <a:lnTo>
                    <a:pt x="608" y="991"/>
                  </a:lnTo>
                  <a:lnTo>
                    <a:pt x="606" y="993"/>
                  </a:lnTo>
                  <a:lnTo>
                    <a:pt x="609" y="995"/>
                  </a:lnTo>
                  <a:lnTo>
                    <a:pt x="611" y="999"/>
                  </a:lnTo>
                  <a:lnTo>
                    <a:pt x="615" y="998"/>
                  </a:lnTo>
                  <a:lnTo>
                    <a:pt x="620" y="996"/>
                  </a:lnTo>
                  <a:lnTo>
                    <a:pt x="619" y="994"/>
                  </a:lnTo>
                  <a:lnTo>
                    <a:pt x="617" y="991"/>
                  </a:lnTo>
                  <a:lnTo>
                    <a:pt x="613" y="990"/>
                  </a:lnTo>
                  <a:lnTo>
                    <a:pt x="609" y="990"/>
                  </a:lnTo>
                  <a:close/>
                  <a:moveTo>
                    <a:pt x="826" y="1026"/>
                  </a:moveTo>
                  <a:lnTo>
                    <a:pt x="830" y="1027"/>
                  </a:lnTo>
                  <a:lnTo>
                    <a:pt x="833" y="1028"/>
                  </a:lnTo>
                  <a:lnTo>
                    <a:pt x="832" y="1031"/>
                  </a:lnTo>
                  <a:lnTo>
                    <a:pt x="829" y="1034"/>
                  </a:lnTo>
                  <a:lnTo>
                    <a:pt x="825" y="1037"/>
                  </a:lnTo>
                  <a:lnTo>
                    <a:pt x="822" y="1038"/>
                  </a:lnTo>
                  <a:lnTo>
                    <a:pt x="813" y="1040"/>
                  </a:lnTo>
                  <a:lnTo>
                    <a:pt x="805" y="1041"/>
                  </a:lnTo>
                  <a:lnTo>
                    <a:pt x="805" y="1040"/>
                  </a:lnTo>
                  <a:lnTo>
                    <a:pt x="805" y="1039"/>
                  </a:lnTo>
                  <a:lnTo>
                    <a:pt x="811" y="1037"/>
                  </a:lnTo>
                  <a:lnTo>
                    <a:pt x="817" y="1034"/>
                  </a:lnTo>
                  <a:lnTo>
                    <a:pt x="822" y="1029"/>
                  </a:lnTo>
                  <a:lnTo>
                    <a:pt x="826" y="1026"/>
                  </a:lnTo>
                  <a:close/>
                  <a:moveTo>
                    <a:pt x="538" y="1042"/>
                  </a:moveTo>
                  <a:lnTo>
                    <a:pt x="540" y="1042"/>
                  </a:lnTo>
                  <a:lnTo>
                    <a:pt x="542" y="1042"/>
                  </a:lnTo>
                  <a:lnTo>
                    <a:pt x="542" y="1043"/>
                  </a:lnTo>
                  <a:lnTo>
                    <a:pt x="541" y="1043"/>
                  </a:lnTo>
                  <a:lnTo>
                    <a:pt x="540" y="1045"/>
                  </a:lnTo>
                  <a:lnTo>
                    <a:pt x="538" y="1043"/>
                  </a:lnTo>
                  <a:lnTo>
                    <a:pt x="538" y="1042"/>
                  </a:lnTo>
                  <a:close/>
                  <a:moveTo>
                    <a:pt x="1015" y="1058"/>
                  </a:moveTo>
                  <a:lnTo>
                    <a:pt x="1017" y="1058"/>
                  </a:lnTo>
                  <a:lnTo>
                    <a:pt x="1019" y="1058"/>
                  </a:lnTo>
                  <a:lnTo>
                    <a:pt x="1021" y="1060"/>
                  </a:lnTo>
                  <a:lnTo>
                    <a:pt x="1023" y="1062"/>
                  </a:lnTo>
                  <a:lnTo>
                    <a:pt x="1017" y="1080"/>
                  </a:lnTo>
                  <a:lnTo>
                    <a:pt x="1011" y="1095"/>
                  </a:lnTo>
                  <a:lnTo>
                    <a:pt x="1011" y="1104"/>
                  </a:lnTo>
                  <a:lnTo>
                    <a:pt x="1011" y="1113"/>
                  </a:lnTo>
                  <a:lnTo>
                    <a:pt x="1008" y="1116"/>
                  </a:lnTo>
                  <a:lnTo>
                    <a:pt x="1006" y="1117"/>
                  </a:lnTo>
                  <a:lnTo>
                    <a:pt x="1001" y="1128"/>
                  </a:lnTo>
                  <a:lnTo>
                    <a:pt x="998" y="1138"/>
                  </a:lnTo>
                  <a:lnTo>
                    <a:pt x="998" y="1154"/>
                  </a:lnTo>
                  <a:lnTo>
                    <a:pt x="998" y="1170"/>
                  </a:lnTo>
                  <a:lnTo>
                    <a:pt x="998" y="1188"/>
                  </a:lnTo>
                  <a:lnTo>
                    <a:pt x="997" y="1206"/>
                  </a:lnTo>
                  <a:lnTo>
                    <a:pt x="996" y="1224"/>
                  </a:lnTo>
                  <a:lnTo>
                    <a:pt x="993" y="1240"/>
                  </a:lnTo>
                  <a:lnTo>
                    <a:pt x="992" y="1247"/>
                  </a:lnTo>
                  <a:lnTo>
                    <a:pt x="992" y="1256"/>
                  </a:lnTo>
                  <a:lnTo>
                    <a:pt x="991" y="1264"/>
                  </a:lnTo>
                  <a:lnTo>
                    <a:pt x="989" y="1273"/>
                  </a:lnTo>
                  <a:lnTo>
                    <a:pt x="985" y="1283"/>
                  </a:lnTo>
                  <a:lnTo>
                    <a:pt x="982" y="1290"/>
                  </a:lnTo>
                  <a:lnTo>
                    <a:pt x="980" y="1293"/>
                  </a:lnTo>
                  <a:lnTo>
                    <a:pt x="978" y="1297"/>
                  </a:lnTo>
                  <a:lnTo>
                    <a:pt x="978" y="1302"/>
                  </a:lnTo>
                  <a:lnTo>
                    <a:pt x="980" y="1307"/>
                  </a:lnTo>
                  <a:lnTo>
                    <a:pt x="981" y="1311"/>
                  </a:lnTo>
                  <a:lnTo>
                    <a:pt x="981" y="1316"/>
                  </a:lnTo>
                  <a:lnTo>
                    <a:pt x="980" y="1319"/>
                  </a:lnTo>
                  <a:lnTo>
                    <a:pt x="978" y="1322"/>
                  </a:lnTo>
                  <a:lnTo>
                    <a:pt x="976" y="1329"/>
                  </a:lnTo>
                  <a:lnTo>
                    <a:pt x="974" y="1334"/>
                  </a:lnTo>
                  <a:lnTo>
                    <a:pt x="975" y="1340"/>
                  </a:lnTo>
                  <a:lnTo>
                    <a:pt x="977" y="1344"/>
                  </a:lnTo>
                  <a:lnTo>
                    <a:pt x="976" y="1351"/>
                  </a:lnTo>
                  <a:lnTo>
                    <a:pt x="975" y="1362"/>
                  </a:lnTo>
                  <a:lnTo>
                    <a:pt x="973" y="1372"/>
                  </a:lnTo>
                  <a:lnTo>
                    <a:pt x="971" y="1377"/>
                  </a:lnTo>
                  <a:lnTo>
                    <a:pt x="966" y="1379"/>
                  </a:lnTo>
                  <a:lnTo>
                    <a:pt x="960" y="1380"/>
                  </a:lnTo>
                  <a:lnTo>
                    <a:pt x="958" y="1388"/>
                  </a:lnTo>
                  <a:lnTo>
                    <a:pt x="958" y="1395"/>
                  </a:lnTo>
                  <a:lnTo>
                    <a:pt x="959" y="1401"/>
                  </a:lnTo>
                  <a:lnTo>
                    <a:pt x="960" y="1406"/>
                  </a:lnTo>
                  <a:lnTo>
                    <a:pt x="964" y="1415"/>
                  </a:lnTo>
                  <a:lnTo>
                    <a:pt x="968" y="1424"/>
                  </a:lnTo>
                  <a:lnTo>
                    <a:pt x="964" y="1430"/>
                  </a:lnTo>
                  <a:lnTo>
                    <a:pt x="960" y="1434"/>
                  </a:lnTo>
                  <a:lnTo>
                    <a:pt x="961" y="1435"/>
                  </a:lnTo>
                  <a:lnTo>
                    <a:pt x="961" y="1437"/>
                  </a:lnTo>
                  <a:lnTo>
                    <a:pt x="965" y="1439"/>
                  </a:lnTo>
                  <a:lnTo>
                    <a:pt x="969" y="1444"/>
                  </a:lnTo>
                  <a:lnTo>
                    <a:pt x="971" y="1448"/>
                  </a:lnTo>
                  <a:lnTo>
                    <a:pt x="972" y="1453"/>
                  </a:lnTo>
                  <a:lnTo>
                    <a:pt x="974" y="1464"/>
                  </a:lnTo>
                  <a:lnTo>
                    <a:pt x="977" y="1473"/>
                  </a:lnTo>
                  <a:lnTo>
                    <a:pt x="987" y="1486"/>
                  </a:lnTo>
                  <a:lnTo>
                    <a:pt x="996" y="1501"/>
                  </a:lnTo>
                  <a:lnTo>
                    <a:pt x="1000" y="1516"/>
                  </a:lnTo>
                  <a:lnTo>
                    <a:pt x="1006" y="1530"/>
                  </a:lnTo>
                  <a:lnTo>
                    <a:pt x="1024" y="1551"/>
                  </a:lnTo>
                  <a:lnTo>
                    <a:pt x="1031" y="1554"/>
                  </a:lnTo>
                  <a:lnTo>
                    <a:pt x="1038" y="1558"/>
                  </a:lnTo>
                  <a:lnTo>
                    <a:pt x="1044" y="1565"/>
                  </a:lnTo>
                  <a:lnTo>
                    <a:pt x="1052" y="1573"/>
                  </a:lnTo>
                  <a:lnTo>
                    <a:pt x="1056" y="1576"/>
                  </a:lnTo>
                  <a:lnTo>
                    <a:pt x="1062" y="1578"/>
                  </a:lnTo>
                  <a:lnTo>
                    <a:pt x="1068" y="1579"/>
                  </a:lnTo>
                  <a:lnTo>
                    <a:pt x="1076" y="1578"/>
                  </a:lnTo>
                  <a:lnTo>
                    <a:pt x="1081" y="1576"/>
                  </a:lnTo>
                  <a:lnTo>
                    <a:pt x="1087" y="1574"/>
                  </a:lnTo>
                  <a:lnTo>
                    <a:pt x="1090" y="1572"/>
                  </a:lnTo>
                  <a:lnTo>
                    <a:pt x="1093" y="1569"/>
                  </a:lnTo>
                  <a:lnTo>
                    <a:pt x="1099" y="1562"/>
                  </a:lnTo>
                  <a:lnTo>
                    <a:pt x="1102" y="1555"/>
                  </a:lnTo>
                  <a:lnTo>
                    <a:pt x="1104" y="1549"/>
                  </a:lnTo>
                  <a:lnTo>
                    <a:pt x="1108" y="1543"/>
                  </a:lnTo>
                  <a:lnTo>
                    <a:pt x="1110" y="1540"/>
                  </a:lnTo>
                  <a:lnTo>
                    <a:pt x="1112" y="1538"/>
                  </a:lnTo>
                  <a:lnTo>
                    <a:pt x="1115" y="1537"/>
                  </a:lnTo>
                  <a:lnTo>
                    <a:pt x="1119" y="1536"/>
                  </a:lnTo>
                  <a:lnTo>
                    <a:pt x="1127" y="1534"/>
                  </a:lnTo>
                  <a:lnTo>
                    <a:pt x="1135" y="1531"/>
                  </a:lnTo>
                  <a:lnTo>
                    <a:pt x="1143" y="1529"/>
                  </a:lnTo>
                  <a:lnTo>
                    <a:pt x="1151" y="1528"/>
                  </a:lnTo>
                  <a:lnTo>
                    <a:pt x="1160" y="1528"/>
                  </a:lnTo>
                  <a:lnTo>
                    <a:pt x="1170" y="1529"/>
                  </a:lnTo>
                  <a:lnTo>
                    <a:pt x="1174" y="1529"/>
                  </a:lnTo>
                  <a:lnTo>
                    <a:pt x="1179" y="1529"/>
                  </a:lnTo>
                  <a:lnTo>
                    <a:pt x="1183" y="1528"/>
                  </a:lnTo>
                  <a:lnTo>
                    <a:pt x="1186" y="1526"/>
                  </a:lnTo>
                  <a:lnTo>
                    <a:pt x="1191" y="1519"/>
                  </a:lnTo>
                  <a:lnTo>
                    <a:pt x="1195" y="1513"/>
                  </a:lnTo>
                  <a:lnTo>
                    <a:pt x="1206" y="1512"/>
                  </a:lnTo>
                  <a:lnTo>
                    <a:pt x="1217" y="1511"/>
                  </a:lnTo>
                  <a:lnTo>
                    <a:pt x="1226" y="1507"/>
                  </a:lnTo>
                  <a:lnTo>
                    <a:pt x="1234" y="1503"/>
                  </a:lnTo>
                  <a:lnTo>
                    <a:pt x="1242" y="1497"/>
                  </a:lnTo>
                  <a:lnTo>
                    <a:pt x="1251" y="1493"/>
                  </a:lnTo>
                  <a:lnTo>
                    <a:pt x="1260" y="1490"/>
                  </a:lnTo>
                  <a:lnTo>
                    <a:pt x="1268" y="1486"/>
                  </a:lnTo>
                  <a:lnTo>
                    <a:pt x="1274" y="1485"/>
                  </a:lnTo>
                  <a:lnTo>
                    <a:pt x="1278" y="1486"/>
                  </a:lnTo>
                  <a:lnTo>
                    <a:pt x="1282" y="1486"/>
                  </a:lnTo>
                  <a:lnTo>
                    <a:pt x="1286" y="1489"/>
                  </a:lnTo>
                  <a:lnTo>
                    <a:pt x="1290" y="1490"/>
                  </a:lnTo>
                  <a:lnTo>
                    <a:pt x="1295" y="1490"/>
                  </a:lnTo>
                  <a:lnTo>
                    <a:pt x="1299" y="1490"/>
                  </a:lnTo>
                  <a:lnTo>
                    <a:pt x="1303" y="1489"/>
                  </a:lnTo>
                  <a:lnTo>
                    <a:pt x="1307" y="1486"/>
                  </a:lnTo>
                  <a:lnTo>
                    <a:pt x="1309" y="1483"/>
                  </a:lnTo>
                  <a:lnTo>
                    <a:pt x="1311" y="1479"/>
                  </a:lnTo>
                  <a:lnTo>
                    <a:pt x="1313" y="1474"/>
                  </a:lnTo>
                  <a:lnTo>
                    <a:pt x="1323" y="1474"/>
                  </a:lnTo>
                  <a:lnTo>
                    <a:pt x="1334" y="1474"/>
                  </a:lnTo>
                  <a:lnTo>
                    <a:pt x="1346" y="1464"/>
                  </a:lnTo>
                  <a:lnTo>
                    <a:pt x="1358" y="1453"/>
                  </a:lnTo>
                  <a:lnTo>
                    <a:pt x="1367" y="1453"/>
                  </a:lnTo>
                  <a:lnTo>
                    <a:pt x="1377" y="1453"/>
                  </a:lnTo>
                  <a:lnTo>
                    <a:pt x="1381" y="1448"/>
                  </a:lnTo>
                  <a:lnTo>
                    <a:pt x="1387" y="1444"/>
                  </a:lnTo>
                  <a:lnTo>
                    <a:pt x="1399" y="1441"/>
                  </a:lnTo>
                  <a:lnTo>
                    <a:pt x="1413" y="1437"/>
                  </a:lnTo>
                  <a:lnTo>
                    <a:pt x="1416" y="1434"/>
                  </a:lnTo>
                  <a:lnTo>
                    <a:pt x="1419" y="1431"/>
                  </a:lnTo>
                  <a:lnTo>
                    <a:pt x="1429" y="1431"/>
                  </a:lnTo>
                  <a:lnTo>
                    <a:pt x="1438" y="1431"/>
                  </a:lnTo>
                  <a:lnTo>
                    <a:pt x="1445" y="1428"/>
                  </a:lnTo>
                  <a:lnTo>
                    <a:pt x="1451" y="1426"/>
                  </a:lnTo>
                  <a:lnTo>
                    <a:pt x="1458" y="1423"/>
                  </a:lnTo>
                  <a:lnTo>
                    <a:pt x="1463" y="1419"/>
                  </a:lnTo>
                  <a:lnTo>
                    <a:pt x="1469" y="1414"/>
                  </a:lnTo>
                  <a:lnTo>
                    <a:pt x="1474" y="1410"/>
                  </a:lnTo>
                  <a:lnTo>
                    <a:pt x="1478" y="1406"/>
                  </a:lnTo>
                  <a:lnTo>
                    <a:pt x="1482" y="1400"/>
                  </a:lnTo>
                  <a:lnTo>
                    <a:pt x="1486" y="1389"/>
                  </a:lnTo>
                  <a:lnTo>
                    <a:pt x="1489" y="1377"/>
                  </a:lnTo>
                  <a:lnTo>
                    <a:pt x="1496" y="1373"/>
                  </a:lnTo>
                  <a:lnTo>
                    <a:pt x="1501" y="1368"/>
                  </a:lnTo>
                  <a:lnTo>
                    <a:pt x="1505" y="1358"/>
                  </a:lnTo>
                  <a:lnTo>
                    <a:pt x="1508" y="1351"/>
                  </a:lnTo>
                  <a:lnTo>
                    <a:pt x="1509" y="1342"/>
                  </a:lnTo>
                  <a:lnTo>
                    <a:pt x="1510" y="1334"/>
                  </a:lnTo>
                  <a:lnTo>
                    <a:pt x="1509" y="1329"/>
                  </a:lnTo>
                  <a:lnTo>
                    <a:pt x="1509" y="1323"/>
                  </a:lnTo>
                  <a:lnTo>
                    <a:pt x="1509" y="1318"/>
                  </a:lnTo>
                  <a:lnTo>
                    <a:pt x="1511" y="1314"/>
                  </a:lnTo>
                  <a:lnTo>
                    <a:pt x="1516" y="1309"/>
                  </a:lnTo>
                  <a:lnTo>
                    <a:pt x="1523" y="1304"/>
                  </a:lnTo>
                  <a:lnTo>
                    <a:pt x="1523" y="1292"/>
                  </a:lnTo>
                  <a:lnTo>
                    <a:pt x="1526" y="1283"/>
                  </a:lnTo>
                  <a:lnTo>
                    <a:pt x="1528" y="1278"/>
                  </a:lnTo>
                  <a:lnTo>
                    <a:pt x="1531" y="1274"/>
                  </a:lnTo>
                  <a:lnTo>
                    <a:pt x="1535" y="1271"/>
                  </a:lnTo>
                  <a:lnTo>
                    <a:pt x="1540" y="1268"/>
                  </a:lnTo>
                  <a:lnTo>
                    <a:pt x="1543" y="1263"/>
                  </a:lnTo>
                  <a:lnTo>
                    <a:pt x="1547" y="1258"/>
                  </a:lnTo>
                  <a:lnTo>
                    <a:pt x="1551" y="1248"/>
                  </a:lnTo>
                  <a:lnTo>
                    <a:pt x="1554" y="1240"/>
                  </a:lnTo>
                  <a:lnTo>
                    <a:pt x="1555" y="1237"/>
                  </a:lnTo>
                  <a:lnTo>
                    <a:pt x="1557" y="1234"/>
                  </a:lnTo>
                  <a:lnTo>
                    <a:pt x="1561" y="1232"/>
                  </a:lnTo>
                  <a:lnTo>
                    <a:pt x="1564" y="1228"/>
                  </a:lnTo>
                  <a:lnTo>
                    <a:pt x="1568" y="1229"/>
                  </a:lnTo>
                  <a:lnTo>
                    <a:pt x="1571" y="1233"/>
                  </a:lnTo>
                  <a:lnTo>
                    <a:pt x="1576" y="1228"/>
                  </a:lnTo>
                  <a:lnTo>
                    <a:pt x="1581" y="1224"/>
                  </a:lnTo>
                  <a:lnTo>
                    <a:pt x="1579" y="1212"/>
                  </a:lnTo>
                  <a:lnTo>
                    <a:pt x="1576" y="1202"/>
                  </a:lnTo>
                  <a:lnTo>
                    <a:pt x="1571" y="1192"/>
                  </a:lnTo>
                  <a:lnTo>
                    <a:pt x="1568" y="1181"/>
                  </a:lnTo>
                  <a:lnTo>
                    <a:pt x="1565" y="1180"/>
                  </a:lnTo>
                  <a:lnTo>
                    <a:pt x="1564" y="1179"/>
                  </a:lnTo>
                  <a:lnTo>
                    <a:pt x="1562" y="1178"/>
                  </a:lnTo>
                  <a:lnTo>
                    <a:pt x="1561" y="1176"/>
                  </a:lnTo>
                  <a:lnTo>
                    <a:pt x="1558" y="1168"/>
                  </a:lnTo>
                  <a:lnTo>
                    <a:pt x="1557" y="1160"/>
                  </a:lnTo>
                  <a:lnTo>
                    <a:pt x="1557" y="1153"/>
                  </a:lnTo>
                  <a:lnTo>
                    <a:pt x="1557" y="1145"/>
                  </a:lnTo>
                  <a:lnTo>
                    <a:pt x="1558" y="1130"/>
                  </a:lnTo>
                  <a:lnTo>
                    <a:pt x="1561" y="1115"/>
                  </a:lnTo>
                  <a:lnTo>
                    <a:pt x="1562" y="1115"/>
                  </a:lnTo>
                  <a:lnTo>
                    <a:pt x="1564" y="1115"/>
                  </a:lnTo>
                  <a:lnTo>
                    <a:pt x="1568" y="1122"/>
                  </a:lnTo>
                  <a:lnTo>
                    <a:pt x="1573" y="1129"/>
                  </a:lnTo>
                  <a:lnTo>
                    <a:pt x="1576" y="1140"/>
                  </a:lnTo>
                  <a:lnTo>
                    <a:pt x="1577" y="1151"/>
                  </a:lnTo>
                  <a:lnTo>
                    <a:pt x="1579" y="1162"/>
                  </a:lnTo>
                  <a:lnTo>
                    <a:pt x="1582" y="1173"/>
                  </a:lnTo>
                  <a:lnTo>
                    <a:pt x="1587" y="1178"/>
                  </a:lnTo>
                  <a:lnTo>
                    <a:pt x="1592" y="1185"/>
                  </a:lnTo>
                  <a:lnTo>
                    <a:pt x="1592" y="1193"/>
                  </a:lnTo>
                  <a:lnTo>
                    <a:pt x="1591" y="1203"/>
                  </a:lnTo>
                  <a:lnTo>
                    <a:pt x="1591" y="1209"/>
                  </a:lnTo>
                  <a:lnTo>
                    <a:pt x="1591" y="1213"/>
                  </a:lnTo>
                  <a:lnTo>
                    <a:pt x="1592" y="1216"/>
                  </a:lnTo>
                  <a:lnTo>
                    <a:pt x="1594" y="1218"/>
                  </a:lnTo>
                  <a:lnTo>
                    <a:pt x="1599" y="1221"/>
                  </a:lnTo>
                  <a:lnTo>
                    <a:pt x="1603" y="1222"/>
                  </a:lnTo>
                  <a:lnTo>
                    <a:pt x="1606" y="1224"/>
                  </a:lnTo>
                  <a:lnTo>
                    <a:pt x="1610" y="1227"/>
                  </a:lnTo>
                  <a:lnTo>
                    <a:pt x="1609" y="1236"/>
                  </a:lnTo>
                  <a:lnTo>
                    <a:pt x="1606" y="1245"/>
                  </a:lnTo>
                  <a:lnTo>
                    <a:pt x="1605" y="1255"/>
                  </a:lnTo>
                  <a:lnTo>
                    <a:pt x="1606" y="1264"/>
                  </a:lnTo>
                  <a:lnTo>
                    <a:pt x="1610" y="1272"/>
                  </a:lnTo>
                  <a:lnTo>
                    <a:pt x="1614" y="1279"/>
                  </a:lnTo>
                  <a:lnTo>
                    <a:pt x="1616" y="1283"/>
                  </a:lnTo>
                  <a:lnTo>
                    <a:pt x="1617" y="1288"/>
                  </a:lnTo>
                  <a:lnTo>
                    <a:pt x="1617" y="1294"/>
                  </a:lnTo>
                  <a:lnTo>
                    <a:pt x="1616" y="1301"/>
                  </a:lnTo>
                  <a:lnTo>
                    <a:pt x="1611" y="1307"/>
                  </a:lnTo>
                  <a:lnTo>
                    <a:pt x="1604" y="1314"/>
                  </a:lnTo>
                  <a:lnTo>
                    <a:pt x="1603" y="1317"/>
                  </a:lnTo>
                  <a:lnTo>
                    <a:pt x="1603" y="1320"/>
                  </a:lnTo>
                  <a:lnTo>
                    <a:pt x="1603" y="1323"/>
                  </a:lnTo>
                  <a:lnTo>
                    <a:pt x="1604" y="1326"/>
                  </a:lnTo>
                  <a:lnTo>
                    <a:pt x="1606" y="1331"/>
                  </a:lnTo>
                  <a:lnTo>
                    <a:pt x="1609" y="1337"/>
                  </a:lnTo>
                  <a:lnTo>
                    <a:pt x="1609" y="1342"/>
                  </a:lnTo>
                  <a:lnTo>
                    <a:pt x="1606" y="1348"/>
                  </a:lnTo>
                  <a:lnTo>
                    <a:pt x="1604" y="1353"/>
                  </a:lnTo>
                  <a:lnTo>
                    <a:pt x="1603" y="1357"/>
                  </a:lnTo>
                  <a:lnTo>
                    <a:pt x="1603" y="1363"/>
                  </a:lnTo>
                  <a:lnTo>
                    <a:pt x="1603" y="1368"/>
                  </a:lnTo>
                  <a:lnTo>
                    <a:pt x="1599" y="1378"/>
                  </a:lnTo>
                  <a:lnTo>
                    <a:pt x="1596" y="1387"/>
                  </a:lnTo>
                  <a:lnTo>
                    <a:pt x="1594" y="1393"/>
                  </a:lnTo>
                  <a:lnTo>
                    <a:pt x="1594" y="1399"/>
                  </a:lnTo>
                  <a:lnTo>
                    <a:pt x="1590" y="1404"/>
                  </a:lnTo>
                  <a:lnTo>
                    <a:pt x="1586" y="1410"/>
                  </a:lnTo>
                  <a:lnTo>
                    <a:pt x="1585" y="1422"/>
                  </a:lnTo>
                  <a:lnTo>
                    <a:pt x="1583" y="1433"/>
                  </a:lnTo>
                  <a:lnTo>
                    <a:pt x="1580" y="1438"/>
                  </a:lnTo>
                  <a:lnTo>
                    <a:pt x="1577" y="1443"/>
                  </a:lnTo>
                  <a:lnTo>
                    <a:pt x="1573" y="1455"/>
                  </a:lnTo>
                  <a:lnTo>
                    <a:pt x="1569" y="1468"/>
                  </a:lnTo>
                  <a:lnTo>
                    <a:pt x="1565" y="1470"/>
                  </a:lnTo>
                  <a:lnTo>
                    <a:pt x="1562" y="1473"/>
                  </a:lnTo>
                  <a:lnTo>
                    <a:pt x="1556" y="1486"/>
                  </a:lnTo>
                  <a:lnTo>
                    <a:pt x="1553" y="1501"/>
                  </a:lnTo>
                  <a:lnTo>
                    <a:pt x="1551" y="1515"/>
                  </a:lnTo>
                  <a:lnTo>
                    <a:pt x="1547" y="1529"/>
                  </a:lnTo>
                  <a:lnTo>
                    <a:pt x="1540" y="1532"/>
                  </a:lnTo>
                  <a:lnTo>
                    <a:pt x="1531" y="1536"/>
                  </a:lnTo>
                  <a:lnTo>
                    <a:pt x="1529" y="1548"/>
                  </a:lnTo>
                  <a:lnTo>
                    <a:pt x="1524" y="1558"/>
                  </a:lnTo>
                  <a:lnTo>
                    <a:pt x="1517" y="1559"/>
                  </a:lnTo>
                  <a:lnTo>
                    <a:pt x="1510" y="1560"/>
                  </a:lnTo>
                  <a:lnTo>
                    <a:pt x="1505" y="1563"/>
                  </a:lnTo>
                  <a:lnTo>
                    <a:pt x="1499" y="1566"/>
                  </a:lnTo>
                  <a:lnTo>
                    <a:pt x="1495" y="1571"/>
                  </a:lnTo>
                  <a:lnTo>
                    <a:pt x="1489" y="1574"/>
                  </a:lnTo>
                  <a:lnTo>
                    <a:pt x="1485" y="1577"/>
                  </a:lnTo>
                  <a:lnTo>
                    <a:pt x="1478" y="1579"/>
                  </a:lnTo>
                  <a:lnTo>
                    <a:pt x="1464" y="1583"/>
                  </a:lnTo>
                  <a:lnTo>
                    <a:pt x="1452" y="1586"/>
                  </a:lnTo>
                  <a:lnTo>
                    <a:pt x="1441" y="1589"/>
                  </a:lnTo>
                  <a:lnTo>
                    <a:pt x="1430" y="1595"/>
                  </a:lnTo>
                  <a:lnTo>
                    <a:pt x="1427" y="1599"/>
                  </a:lnTo>
                  <a:lnTo>
                    <a:pt x="1423" y="1604"/>
                  </a:lnTo>
                  <a:lnTo>
                    <a:pt x="1415" y="1604"/>
                  </a:lnTo>
                  <a:lnTo>
                    <a:pt x="1407" y="1604"/>
                  </a:lnTo>
                  <a:lnTo>
                    <a:pt x="1392" y="1609"/>
                  </a:lnTo>
                  <a:lnTo>
                    <a:pt x="1380" y="1616"/>
                  </a:lnTo>
                  <a:lnTo>
                    <a:pt x="1371" y="1618"/>
                  </a:lnTo>
                  <a:lnTo>
                    <a:pt x="1361" y="1619"/>
                  </a:lnTo>
                  <a:lnTo>
                    <a:pt x="1350" y="1623"/>
                  </a:lnTo>
                  <a:lnTo>
                    <a:pt x="1338" y="1629"/>
                  </a:lnTo>
                  <a:lnTo>
                    <a:pt x="1334" y="1632"/>
                  </a:lnTo>
                  <a:lnTo>
                    <a:pt x="1329" y="1635"/>
                  </a:lnTo>
                  <a:lnTo>
                    <a:pt x="1325" y="1640"/>
                  </a:lnTo>
                  <a:lnTo>
                    <a:pt x="1322" y="1644"/>
                  </a:lnTo>
                  <a:lnTo>
                    <a:pt x="1310" y="1645"/>
                  </a:lnTo>
                  <a:lnTo>
                    <a:pt x="1299" y="1646"/>
                  </a:lnTo>
                  <a:lnTo>
                    <a:pt x="1295" y="1647"/>
                  </a:lnTo>
                  <a:lnTo>
                    <a:pt x="1289" y="1649"/>
                  </a:lnTo>
                  <a:lnTo>
                    <a:pt x="1285" y="1652"/>
                  </a:lnTo>
                  <a:lnTo>
                    <a:pt x="1282" y="1654"/>
                  </a:lnTo>
                  <a:lnTo>
                    <a:pt x="1274" y="1661"/>
                  </a:lnTo>
                  <a:lnTo>
                    <a:pt x="1266" y="1667"/>
                  </a:lnTo>
                  <a:lnTo>
                    <a:pt x="1257" y="1668"/>
                  </a:lnTo>
                  <a:lnTo>
                    <a:pt x="1250" y="1668"/>
                  </a:lnTo>
                  <a:lnTo>
                    <a:pt x="1236" y="1672"/>
                  </a:lnTo>
                  <a:lnTo>
                    <a:pt x="1220" y="1677"/>
                  </a:lnTo>
                  <a:lnTo>
                    <a:pt x="1213" y="1677"/>
                  </a:lnTo>
                  <a:lnTo>
                    <a:pt x="1205" y="1677"/>
                  </a:lnTo>
                  <a:lnTo>
                    <a:pt x="1196" y="1682"/>
                  </a:lnTo>
                  <a:lnTo>
                    <a:pt x="1186" y="1690"/>
                  </a:lnTo>
                  <a:lnTo>
                    <a:pt x="1179" y="1698"/>
                  </a:lnTo>
                  <a:lnTo>
                    <a:pt x="1170" y="1705"/>
                  </a:lnTo>
                  <a:lnTo>
                    <a:pt x="1160" y="1705"/>
                  </a:lnTo>
                  <a:lnTo>
                    <a:pt x="1150" y="1706"/>
                  </a:lnTo>
                  <a:lnTo>
                    <a:pt x="1143" y="1709"/>
                  </a:lnTo>
                  <a:lnTo>
                    <a:pt x="1135" y="1710"/>
                  </a:lnTo>
                  <a:lnTo>
                    <a:pt x="1132" y="1707"/>
                  </a:lnTo>
                  <a:lnTo>
                    <a:pt x="1129" y="1705"/>
                  </a:lnTo>
                  <a:lnTo>
                    <a:pt x="1126" y="1704"/>
                  </a:lnTo>
                  <a:lnTo>
                    <a:pt x="1123" y="1703"/>
                  </a:lnTo>
                  <a:lnTo>
                    <a:pt x="1116" y="1704"/>
                  </a:lnTo>
                  <a:lnTo>
                    <a:pt x="1110" y="1705"/>
                  </a:lnTo>
                  <a:lnTo>
                    <a:pt x="1097" y="1711"/>
                  </a:lnTo>
                  <a:lnTo>
                    <a:pt x="1088" y="1714"/>
                  </a:lnTo>
                  <a:lnTo>
                    <a:pt x="1075" y="1714"/>
                  </a:lnTo>
                  <a:lnTo>
                    <a:pt x="1061" y="1714"/>
                  </a:lnTo>
                  <a:lnTo>
                    <a:pt x="1050" y="1716"/>
                  </a:lnTo>
                  <a:lnTo>
                    <a:pt x="1036" y="1716"/>
                  </a:lnTo>
                  <a:lnTo>
                    <a:pt x="1023" y="1716"/>
                  </a:lnTo>
                  <a:lnTo>
                    <a:pt x="1012" y="1714"/>
                  </a:lnTo>
                  <a:lnTo>
                    <a:pt x="1007" y="1714"/>
                  </a:lnTo>
                  <a:lnTo>
                    <a:pt x="1003" y="1715"/>
                  </a:lnTo>
                  <a:lnTo>
                    <a:pt x="999" y="1716"/>
                  </a:lnTo>
                  <a:lnTo>
                    <a:pt x="996" y="1718"/>
                  </a:lnTo>
                  <a:lnTo>
                    <a:pt x="993" y="1719"/>
                  </a:lnTo>
                  <a:lnTo>
                    <a:pt x="988" y="1721"/>
                  </a:lnTo>
                  <a:lnTo>
                    <a:pt x="985" y="1722"/>
                  </a:lnTo>
                  <a:lnTo>
                    <a:pt x="980" y="1721"/>
                  </a:lnTo>
                  <a:lnTo>
                    <a:pt x="976" y="1719"/>
                  </a:lnTo>
                  <a:lnTo>
                    <a:pt x="974" y="1717"/>
                  </a:lnTo>
                  <a:lnTo>
                    <a:pt x="971" y="1715"/>
                  </a:lnTo>
                  <a:lnTo>
                    <a:pt x="970" y="1712"/>
                  </a:lnTo>
                  <a:lnTo>
                    <a:pt x="965" y="1705"/>
                  </a:lnTo>
                  <a:lnTo>
                    <a:pt x="962" y="1700"/>
                  </a:lnTo>
                  <a:lnTo>
                    <a:pt x="953" y="1698"/>
                  </a:lnTo>
                  <a:lnTo>
                    <a:pt x="946" y="1695"/>
                  </a:lnTo>
                  <a:lnTo>
                    <a:pt x="940" y="1692"/>
                  </a:lnTo>
                  <a:lnTo>
                    <a:pt x="937" y="1689"/>
                  </a:lnTo>
                  <a:lnTo>
                    <a:pt x="930" y="1680"/>
                  </a:lnTo>
                  <a:lnTo>
                    <a:pt x="922" y="1668"/>
                  </a:lnTo>
                  <a:lnTo>
                    <a:pt x="917" y="1665"/>
                  </a:lnTo>
                  <a:lnTo>
                    <a:pt x="913" y="1661"/>
                  </a:lnTo>
                  <a:lnTo>
                    <a:pt x="910" y="1651"/>
                  </a:lnTo>
                  <a:lnTo>
                    <a:pt x="905" y="1640"/>
                  </a:lnTo>
                  <a:lnTo>
                    <a:pt x="904" y="1626"/>
                  </a:lnTo>
                  <a:lnTo>
                    <a:pt x="903" y="1611"/>
                  </a:lnTo>
                  <a:lnTo>
                    <a:pt x="898" y="1606"/>
                  </a:lnTo>
                  <a:lnTo>
                    <a:pt x="891" y="1602"/>
                  </a:lnTo>
                  <a:lnTo>
                    <a:pt x="885" y="1591"/>
                  </a:lnTo>
                  <a:lnTo>
                    <a:pt x="879" y="1581"/>
                  </a:lnTo>
                  <a:lnTo>
                    <a:pt x="880" y="1576"/>
                  </a:lnTo>
                  <a:lnTo>
                    <a:pt x="881" y="1572"/>
                  </a:lnTo>
                  <a:lnTo>
                    <a:pt x="881" y="1567"/>
                  </a:lnTo>
                  <a:lnTo>
                    <a:pt x="880" y="1562"/>
                  </a:lnTo>
                  <a:lnTo>
                    <a:pt x="876" y="1559"/>
                  </a:lnTo>
                  <a:lnTo>
                    <a:pt x="869" y="1556"/>
                  </a:lnTo>
                  <a:lnTo>
                    <a:pt x="866" y="1549"/>
                  </a:lnTo>
                  <a:lnTo>
                    <a:pt x="863" y="1538"/>
                  </a:lnTo>
                  <a:lnTo>
                    <a:pt x="859" y="1526"/>
                  </a:lnTo>
                  <a:lnTo>
                    <a:pt x="857" y="1516"/>
                  </a:lnTo>
                  <a:lnTo>
                    <a:pt x="853" y="1513"/>
                  </a:lnTo>
                  <a:lnTo>
                    <a:pt x="848" y="1511"/>
                  </a:lnTo>
                  <a:lnTo>
                    <a:pt x="847" y="1505"/>
                  </a:lnTo>
                  <a:lnTo>
                    <a:pt x="847" y="1501"/>
                  </a:lnTo>
                  <a:lnTo>
                    <a:pt x="841" y="1486"/>
                  </a:lnTo>
                  <a:lnTo>
                    <a:pt x="835" y="1471"/>
                  </a:lnTo>
                  <a:lnTo>
                    <a:pt x="833" y="1459"/>
                  </a:lnTo>
                  <a:lnTo>
                    <a:pt x="833" y="1449"/>
                  </a:lnTo>
                  <a:lnTo>
                    <a:pt x="834" y="1438"/>
                  </a:lnTo>
                  <a:lnTo>
                    <a:pt x="836" y="1428"/>
                  </a:lnTo>
                  <a:lnTo>
                    <a:pt x="842" y="1410"/>
                  </a:lnTo>
                  <a:lnTo>
                    <a:pt x="844" y="1391"/>
                  </a:lnTo>
                  <a:lnTo>
                    <a:pt x="845" y="1380"/>
                  </a:lnTo>
                  <a:lnTo>
                    <a:pt x="847" y="1369"/>
                  </a:lnTo>
                  <a:lnTo>
                    <a:pt x="850" y="1357"/>
                  </a:lnTo>
                  <a:lnTo>
                    <a:pt x="854" y="1346"/>
                  </a:lnTo>
                  <a:lnTo>
                    <a:pt x="860" y="1323"/>
                  </a:lnTo>
                  <a:lnTo>
                    <a:pt x="866" y="1301"/>
                  </a:lnTo>
                  <a:lnTo>
                    <a:pt x="866" y="1292"/>
                  </a:lnTo>
                  <a:lnTo>
                    <a:pt x="866" y="1282"/>
                  </a:lnTo>
                  <a:lnTo>
                    <a:pt x="867" y="1270"/>
                  </a:lnTo>
                  <a:lnTo>
                    <a:pt x="869" y="1260"/>
                  </a:lnTo>
                  <a:lnTo>
                    <a:pt x="873" y="1255"/>
                  </a:lnTo>
                  <a:lnTo>
                    <a:pt x="878" y="1248"/>
                  </a:lnTo>
                  <a:lnTo>
                    <a:pt x="878" y="1238"/>
                  </a:lnTo>
                  <a:lnTo>
                    <a:pt x="878" y="1229"/>
                  </a:lnTo>
                  <a:lnTo>
                    <a:pt x="882" y="1214"/>
                  </a:lnTo>
                  <a:lnTo>
                    <a:pt x="888" y="1199"/>
                  </a:lnTo>
                  <a:lnTo>
                    <a:pt x="892" y="1197"/>
                  </a:lnTo>
                  <a:lnTo>
                    <a:pt x="896" y="1193"/>
                  </a:lnTo>
                  <a:lnTo>
                    <a:pt x="901" y="1186"/>
                  </a:lnTo>
                  <a:lnTo>
                    <a:pt x="903" y="1176"/>
                  </a:lnTo>
                  <a:lnTo>
                    <a:pt x="905" y="1171"/>
                  </a:lnTo>
                  <a:lnTo>
                    <a:pt x="906" y="1167"/>
                  </a:lnTo>
                  <a:lnTo>
                    <a:pt x="908" y="1164"/>
                  </a:lnTo>
                  <a:lnTo>
                    <a:pt x="911" y="1160"/>
                  </a:lnTo>
                  <a:lnTo>
                    <a:pt x="916" y="1158"/>
                  </a:lnTo>
                  <a:lnTo>
                    <a:pt x="920" y="1156"/>
                  </a:lnTo>
                  <a:lnTo>
                    <a:pt x="925" y="1147"/>
                  </a:lnTo>
                  <a:lnTo>
                    <a:pt x="929" y="1139"/>
                  </a:lnTo>
                  <a:lnTo>
                    <a:pt x="937" y="1133"/>
                  </a:lnTo>
                  <a:lnTo>
                    <a:pt x="945" y="1127"/>
                  </a:lnTo>
                  <a:lnTo>
                    <a:pt x="950" y="1116"/>
                  </a:lnTo>
                  <a:lnTo>
                    <a:pt x="955" y="1104"/>
                  </a:lnTo>
                  <a:lnTo>
                    <a:pt x="961" y="1097"/>
                  </a:lnTo>
                  <a:lnTo>
                    <a:pt x="966" y="1089"/>
                  </a:lnTo>
                  <a:lnTo>
                    <a:pt x="969" y="1086"/>
                  </a:lnTo>
                  <a:lnTo>
                    <a:pt x="971" y="1082"/>
                  </a:lnTo>
                  <a:lnTo>
                    <a:pt x="973" y="1076"/>
                  </a:lnTo>
                  <a:lnTo>
                    <a:pt x="974" y="1071"/>
                  </a:lnTo>
                  <a:lnTo>
                    <a:pt x="975" y="1072"/>
                  </a:lnTo>
                  <a:lnTo>
                    <a:pt x="977" y="1073"/>
                  </a:lnTo>
                  <a:lnTo>
                    <a:pt x="977" y="1077"/>
                  </a:lnTo>
                  <a:lnTo>
                    <a:pt x="976" y="1083"/>
                  </a:lnTo>
                  <a:lnTo>
                    <a:pt x="974" y="1087"/>
                  </a:lnTo>
                  <a:lnTo>
                    <a:pt x="972" y="1093"/>
                  </a:lnTo>
                  <a:lnTo>
                    <a:pt x="971" y="1098"/>
                  </a:lnTo>
                  <a:lnTo>
                    <a:pt x="970" y="1103"/>
                  </a:lnTo>
                  <a:lnTo>
                    <a:pt x="970" y="1107"/>
                  </a:lnTo>
                  <a:lnTo>
                    <a:pt x="971" y="1111"/>
                  </a:lnTo>
                  <a:lnTo>
                    <a:pt x="972" y="1110"/>
                  </a:lnTo>
                  <a:lnTo>
                    <a:pt x="973" y="1109"/>
                  </a:lnTo>
                  <a:lnTo>
                    <a:pt x="977" y="1101"/>
                  </a:lnTo>
                  <a:lnTo>
                    <a:pt x="985" y="1086"/>
                  </a:lnTo>
                  <a:lnTo>
                    <a:pt x="993" y="1072"/>
                  </a:lnTo>
                  <a:lnTo>
                    <a:pt x="997" y="1065"/>
                  </a:lnTo>
                  <a:lnTo>
                    <a:pt x="1006" y="1061"/>
                  </a:lnTo>
                  <a:lnTo>
                    <a:pt x="1015" y="1058"/>
                  </a:lnTo>
                  <a:close/>
                  <a:moveTo>
                    <a:pt x="732" y="1121"/>
                  </a:moveTo>
                  <a:lnTo>
                    <a:pt x="734" y="1121"/>
                  </a:lnTo>
                  <a:lnTo>
                    <a:pt x="737" y="1121"/>
                  </a:lnTo>
                  <a:lnTo>
                    <a:pt x="738" y="1120"/>
                  </a:lnTo>
                  <a:lnTo>
                    <a:pt x="739" y="1119"/>
                  </a:lnTo>
                  <a:lnTo>
                    <a:pt x="738" y="1117"/>
                  </a:lnTo>
                  <a:lnTo>
                    <a:pt x="737" y="1117"/>
                  </a:lnTo>
                  <a:lnTo>
                    <a:pt x="734" y="1117"/>
                  </a:lnTo>
                  <a:lnTo>
                    <a:pt x="733" y="1117"/>
                  </a:lnTo>
                  <a:lnTo>
                    <a:pt x="732" y="1119"/>
                  </a:lnTo>
                  <a:lnTo>
                    <a:pt x="732" y="1121"/>
                  </a:lnTo>
                  <a:close/>
                  <a:moveTo>
                    <a:pt x="713" y="1134"/>
                  </a:moveTo>
                  <a:lnTo>
                    <a:pt x="707" y="1141"/>
                  </a:lnTo>
                  <a:lnTo>
                    <a:pt x="703" y="1148"/>
                  </a:lnTo>
                  <a:lnTo>
                    <a:pt x="694" y="1151"/>
                  </a:lnTo>
                  <a:lnTo>
                    <a:pt x="686" y="1153"/>
                  </a:lnTo>
                  <a:lnTo>
                    <a:pt x="684" y="1155"/>
                  </a:lnTo>
                  <a:lnTo>
                    <a:pt x="681" y="1157"/>
                  </a:lnTo>
                  <a:lnTo>
                    <a:pt x="679" y="1160"/>
                  </a:lnTo>
                  <a:lnTo>
                    <a:pt x="677" y="1164"/>
                  </a:lnTo>
                  <a:lnTo>
                    <a:pt x="677" y="1168"/>
                  </a:lnTo>
                  <a:lnTo>
                    <a:pt x="678" y="1173"/>
                  </a:lnTo>
                  <a:lnTo>
                    <a:pt x="679" y="1173"/>
                  </a:lnTo>
                  <a:lnTo>
                    <a:pt x="681" y="1173"/>
                  </a:lnTo>
                  <a:lnTo>
                    <a:pt x="689" y="1169"/>
                  </a:lnTo>
                  <a:lnTo>
                    <a:pt x="697" y="1167"/>
                  </a:lnTo>
                  <a:lnTo>
                    <a:pt x="703" y="1164"/>
                  </a:lnTo>
                  <a:lnTo>
                    <a:pt x="707" y="1158"/>
                  </a:lnTo>
                  <a:lnTo>
                    <a:pt x="709" y="1156"/>
                  </a:lnTo>
                  <a:lnTo>
                    <a:pt x="712" y="1154"/>
                  </a:lnTo>
                  <a:lnTo>
                    <a:pt x="716" y="1153"/>
                  </a:lnTo>
                  <a:lnTo>
                    <a:pt x="720" y="1151"/>
                  </a:lnTo>
                  <a:lnTo>
                    <a:pt x="722" y="1146"/>
                  </a:lnTo>
                  <a:lnTo>
                    <a:pt x="724" y="1143"/>
                  </a:lnTo>
                  <a:lnTo>
                    <a:pt x="724" y="1139"/>
                  </a:lnTo>
                  <a:lnTo>
                    <a:pt x="722" y="1134"/>
                  </a:lnTo>
                  <a:lnTo>
                    <a:pt x="718" y="1134"/>
                  </a:lnTo>
                  <a:lnTo>
                    <a:pt x="713" y="1134"/>
                  </a:lnTo>
                  <a:close/>
                  <a:moveTo>
                    <a:pt x="1564" y="1204"/>
                  </a:moveTo>
                  <a:lnTo>
                    <a:pt x="1567" y="1205"/>
                  </a:lnTo>
                  <a:lnTo>
                    <a:pt x="1569" y="1206"/>
                  </a:lnTo>
                  <a:lnTo>
                    <a:pt x="1570" y="1211"/>
                  </a:lnTo>
                  <a:lnTo>
                    <a:pt x="1570" y="1214"/>
                  </a:lnTo>
                  <a:lnTo>
                    <a:pt x="1569" y="1218"/>
                  </a:lnTo>
                  <a:lnTo>
                    <a:pt x="1568" y="1222"/>
                  </a:lnTo>
                  <a:lnTo>
                    <a:pt x="1567" y="1223"/>
                  </a:lnTo>
                  <a:lnTo>
                    <a:pt x="1562" y="1223"/>
                  </a:lnTo>
                  <a:lnTo>
                    <a:pt x="1557" y="1221"/>
                  </a:lnTo>
                  <a:lnTo>
                    <a:pt x="1557" y="1220"/>
                  </a:lnTo>
                  <a:lnTo>
                    <a:pt x="1558" y="1215"/>
                  </a:lnTo>
                  <a:lnTo>
                    <a:pt x="1559" y="1211"/>
                  </a:lnTo>
                  <a:lnTo>
                    <a:pt x="1562" y="1206"/>
                  </a:lnTo>
                  <a:lnTo>
                    <a:pt x="1564" y="1204"/>
                  </a:lnTo>
                  <a:close/>
                </a:path>
              </a:pathLst>
            </a:custGeom>
            <a:solidFill>
              <a:srgbClr val="2C5882"/>
            </a:solidFill>
            <a:ln w="9525">
              <a:noFill/>
              <a:round/>
            </a:ln>
          </p:spPr>
          <p:txBody>
            <a:bodyPr/>
            <a:lstStyle/>
            <a:p>
              <a:endParaRPr lang="zh-CN" altLang="en-US"/>
            </a:p>
          </p:txBody>
        </p:sp>
        <p:sp>
          <p:nvSpPr>
            <p:cNvPr id="50236" name="Freeform 32"/>
            <p:cNvSpPr>
              <a:spLocks noEditPoints="1"/>
            </p:cNvSpPr>
            <p:nvPr/>
          </p:nvSpPr>
          <p:spPr bwMode="auto">
            <a:xfrm>
              <a:off x="3047" y="271"/>
              <a:ext cx="500" cy="337"/>
            </a:xfrm>
            <a:custGeom>
              <a:avLst/>
              <a:gdLst>
                <a:gd name="T0" fmla="*/ 2 w 1500"/>
                <a:gd name="T1" fmla="*/ 0 h 1012"/>
                <a:gd name="T2" fmla="*/ 2 w 1500"/>
                <a:gd name="T3" fmla="*/ 0 h 1012"/>
                <a:gd name="T4" fmla="*/ 2 w 1500"/>
                <a:gd name="T5" fmla="*/ 0 h 1012"/>
                <a:gd name="T6" fmla="*/ 2 w 1500"/>
                <a:gd name="T7" fmla="*/ 0 h 1012"/>
                <a:gd name="T8" fmla="*/ 1 w 1500"/>
                <a:gd name="T9" fmla="*/ 0 h 1012"/>
                <a:gd name="T10" fmla="*/ 1 w 1500"/>
                <a:gd name="T11" fmla="*/ 0 h 1012"/>
                <a:gd name="T12" fmla="*/ 1 w 1500"/>
                <a:gd name="T13" fmla="*/ 0 h 1012"/>
                <a:gd name="T14" fmla="*/ 1 w 1500"/>
                <a:gd name="T15" fmla="*/ 0 h 1012"/>
                <a:gd name="T16" fmla="*/ 1 w 1500"/>
                <a:gd name="T17" fmla="*/ 0 h 1012"/>
                <a:gd name="T18" fmla="*/ 1 w 1500"/>
                <a:gd name="T19" fmla="*/ 0 h 1012"/>
                <a:gd name="T20" fmla="*/ 1 w 1500"/>
                <a:gd name="T21" fmla="*/ 0 h 1012"/>
                <a:gd name="T22" fmla="*/ 1 w 1500"/>
                <a:gd name="T23" fmla="*/ 0 h 1012"/>
                <a:gd name="T24" fmla="*/ 1 w 1500"/>
                <a:gd name="T25" fmla="*/ 0 h 1012"/>
                <a:gd name="T26" fmla="*/ 1 w 1500"/>
                <a:gd name="T27" fmla="*/ 0 h 1012"/>
                <a:gd name="T28" fmla="*/ 0 w 1500"/>
                <a:gd name="T29" fmla="*/ 0 h 1012"/>
                <a:gd name="T30" fmla="*/ 0 w 1500"/>
                <a:gd name="T31" fmla="*/ 0 h 1012"/>
                <a:gd name="T32" fmla="*/ 1 w 1500"/>
                <a:gd name="T33" fmla="*/ 0 h 1012"/>
                <a:gd name="T34" fmla="*/ 1 w 1500"/>
                <a:gd name="T35" fmla="*/ 0 h 1012"/>
                <a:gd name="T36" fmla="*/ 1 w 1500"/>
                <a:gd name="T37" fmla="*/ 0 h 1012"/>
                <a:gd name="T38" fmla="*/ 2 w 1500"/>
                <a:gd name="T39" fmla="*/ 0 h 1012"/>
                <a:gd name="T40" fmla="*/ 2 w 1500"/>
                <a:gd name="T41" fmla="*/ 0 h 1012"/>
                <a:gd name="T42" fmla="*/ 2 w 1500"/>
                <a:gd name="T43" fmla="*/ 0 h 1012"/>
                <a:gd name="T44" fmla="*/ 2 w 1500"/>
                <a:gd name="T45" fmla="*/ 0 h 1012"/>
                <a:gd name="T46" fmla="*/ 2 w 1500"/>
                <a:gd name="T47" fmla="*/ 0 h 1012"/>
                <a:gd name="T48" fmla="*/ 2 w 1500"/>
                <a:gd name="T49" fmla="*/ 0 h 1012"/>
                <a:gd name="T50" fmla="*/ 1 w 1500"/>
                <a:gd name="T51" fmla="*/ 0 h 1012"/>
                <a:gd name="T52" fmla="*/ 2 w 1500"/>
                <a:gd name="T53" fmla="*/ 0 h 1012"/>
                <a:gd name="T54" fmla="*/ 2 w 1500"/>
                <a:gd name="T55" fmla="*/ 0 h 1012"/>
                <a:gd name="T56" fmla="*/ 1 w 1500"/>
                <a:gd name="T57" fmla="*/ 0 h 1012"/>
                <a:gd name="T58" fmla="*/ 2 w 1500"/>
                <a:gd name="T59" fmla="*/ 0 h 1012"/>
                <a:gd name="T60" fmla="*/ 1 w 1500"/>
                <a:gd name="T61" fmla="*/ 0 h 1012"/>
                <a:gd name="T62" fmla="*/ 1 w 1500"/>
                <a:gd name="T63" fmla="*/ 0 h 1012"/>
                <a:gd name="T64" fmla="*/ 1 w 1500"/>
                <a:gd name="T65" fmla="*/ 0 h 1012"/>
                <a:gd name="T66" fmla="*/ 1 w 1500"/>
                <a:gd name="T67" fmla="*/ 1 h 1012"/>
                <a:gd name="T68" fmla="*/ 1 w 1500"/>
                <a:gd name="T69" fmla="*/ 1 h 1012"/>
                <a:gd name="T70" fmla="*/ 1 w 1500"/>
                <a:gd name="T71" fmla="*/ 1 h 1012"/>
                <a:gd name="T72" fmla="*/ 1 w 1500"/>
                <a:gd name="T73" fmla="*/ 1 h 1012"/>
                <a:gd name="T74" fmla="*/ 2 w 1500"/>
                <a:gd name="T75" fmla="*/ 1 h 1012"/>
                <a:gd name="T76" fmla="*/ 2 w 1500"/>
                <a:gd name="T77" fmla="*/ 1 h 1012"/>
                <a:gd name="T78" fmla="*/ 2 w 1500"/>
                <a:gd name="T79" fmla="*/ 1 h 1012"/>
                <a:gd name="T80" fmla="*/ 2 w 1500"/>
                <a:gd name="T81" fmla="*/ 1 h 1012"/>
                <a:gd name="T82" fmla="*/ 2 w 1500"/>
                <a:gd name="T83" fmla="*/ 1 h 1012"/>
                <a:gd name="T84" fmla="*/ 2 w 1500"/>
                <a:gd name="T85" fmla="*/ 1 h 1012"/>
                <a:gd name="T86" fmla="*/ 1 w 1500"/>
                <a:gd name="T87" fmla="*/ 1 h 1012"/>
                <a:gd name="T88" fmla="*/ 1 w 1500"/>
                <a:gd name="T89" fmla="*/ 1 h 1012"/>
                <a:gd name="T90" fmla="*/ 1 w 1500"/>
                <a:gd name="T91" fmla="*/ 1 h 1012"/>
                <a:gd name="T92" fmla="*/ 1 w 1500"/>
                <a:gd name="T93" fmla="*/ 1 h 1012"/>
                <a:gd name="T94" fmla="*/ 0 w 1500"/>
                <a:gd name="T95" fmla="*/ 1 h 1012"/>
                <a:gd name="T96" fmla="*/ 0 w 1500"/>
                <a:gd name="T97" fmla="*/ 1 h 1012"/>
                <a:gd name="T98" fmla="*/ 0 w 1500"/>
                <a:gd name="T99" fmla="*/ 1 h 1012"/>
                <a:gd name="T100" fmla="*/ 0 w 1500"/>
                <a:gd name="T101" fmla="*/ 1 h 1012"/>
                <a:gd name="T102" fmla="*/ 1 w 1500"/>
                <a:gd name="T103" fmla="*/ 1 h 1012"/>
                <a:gd name="T104" fmla="*/ 1 w 1500"/>
                <a:gd name="T105" fmla="*/ 1 h 1012"/>
                <a:gd name="T106" fmla="*/ 1 w 1500"/>
                <a:gd name="T107" fmla="*/ 1 h 1012"/>
                <a:gd name="T108" fmla="*/ 1 w 1500"/>
                <a:gd name="T109" fmla="*/ 1 h 1012"/>
                <a:gd name="T110" fmla="*/ 1 w 1500"/>
                <a:gd name="T111" fmla="*/ 1 h 1012"/>
                <a:gd name="T112" fmla="*/ 1 w 1500"/>
                <a:gd name="T113" fmla="*/ 0 h 1012"/>
                <a:gd name="T114" fmla="*/ 1 w 1500"/>
                <a:gd name="T115" fmla="*/ 1 h 1012"/>
                <a:gd name="T116" fmla="*/ 1 w 1500"/>
                <a:gd name="T117" fmla="*/ 1 h 1012"/>
                <a:gd name="T118" fmla="*/ 1 w 1500"/>
                <a:gd name="T119" fmla="*/ 1 h 1012"/>
                <a:gd name="T120" fmla="*/ 0 w 1500"/>
                <a:gd name="T121" fmla="*/ 1 h 1012"/>
                <a:gd name="T122" fmla="*/ 1 w 1500"/>
                <a:gd name="T123" fmla="*/ 1 h 1012"/>
                <a:gd name="T124" fmla="*/ 2 w 1500"/>
                <a:gd name="T125" fmla="*/ 1 h 10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00"/>
                <a:gd name="T190" fmla="*/ 0 h 1012"/>
                <a:gd name="T191" fmla="*/ 1500 w 1500"/>
                <a:gd name="T192" fmla="*/ 1012 h 101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00" h="1012">
                  <a:moveTo>
                    <a:pt x="1039" y="0"/>
                  </a:moveTo>
                  <a:lnTo>
                    <a:pt x="1050" y="2"/>
                  </a:lnTo>
                  <a:lnTo>
                    <a:pt x="1060" y="3"/>
                  </a:lnTo>
                  <a:lnTo>
                    <a:pt x="1066" y="16"/>
                  </a:lnTo>
                  <a:lnTo>
                    <a:pt x="1073" y="28"/>
                  </a:lnTo>
                  <a:lnTo>
                    <a:pt x="1082" y="33"/>
                  </a:lnTo>
                  <a:lnTo>
                    <a:pt x="1094" y="36"/>
                  </a:lnTo>
                  <a:lnTo>
                    <a:pt x="1099" y="38"/>
                  </a:lnTo>
                  <a:lnTo>
                    <a:pt x="1105" y="40"/>
                  </a:lnTo>
                  <a:lnTo>
                    <a:pt x="1109" y="42"/>
                  </a:lnTo>
                  <a:lnTo>
                    <a:pt x="1111" y="46"/>
                  </a:lnTo>
                  <a:lnTo>
                    <a:pt x="1116" y="53"/>
                  </a:lnTo>
                  <a:lnTo>
                    <a:pt x="1117" y="61"/>
                  </a:lnTo>
                  <a:lnTo>
                    <a:pt x="1119" y="63"/>
                  </a:lnTo>
                  <a:lnTo>
                    <a:pt x="1121" y="66"/>
                  </a:lnTo>
                  <a:lnTo>
                    <a:pt x="1125" y="68"/>
                  </a:lnTo>
                  <a:lnTo>
                    <a:pt x="1130" y="70"/>
                  </a:lnTo>
                  <a:lnTo>
                    <a:pt x="1136" y="61"/>
                  </a:lnTo>
                  <a:lnTo>
                    <a:pt x="1140" y="52"/>
                  </a:lnTo>
                  <a:lnTo>
                    <a:pt x="1149" y="51"/>
                  </a:lnTo>
                  <a:lnTo>
                    <a:pt x="1157" y="51"/>
                  </a:lnTo>
                  <a:lnTo>
                    <a:pt x="1157" y="49"/>
                  </a:lnTo>
                  <a:lnTo>
                    <a:pt x="1159" y="47"/>
                  </a:lnTo>
                  <a:lnTo>
                    <a:pt x="1154" y="45"/>
                  </a:lnTo>
                  <a:lnTo>
                    <a:pt x="1151" y="41"/>
                  </a:lnTo>
                  <a:lnTo>
                    <a:pt x="1149" y="38"/>
                  </a:lnTo>
                  <a:lnTo>
                    <a:pt x="1148" y="35"/>
                  </a:lnTo>
                  <a:lnTo>
                    <a:pt x="1140" y="33"/>
                  </a:lnTo>
                  <a:lnTo>
                    <a:pt x="1131" y="31"/>
                  </a:lnTo>
                  <a:lnTo>
                    <a:pt x="1125" y="26"/>
                  </a:lnTo>
                  <a:lnTo>
                    <a:pt x="1118" y="19"/>
                  </a:lnTo>
                  <a:lnTo>
                    <a:pt x="1118" y="18"/>
                  </a:lnTo>
                  <a:lnTo>
                    <a:pt x="1119" y="18"/>
                  </a:lnTo>
                  <a:lnTo>
                    <a:pt x="1126" y="19"/>
                  </a:lnTo>
                  <a:lnTo>
                    <a:pt x="1132" y="21"/>
                  </a:lnTo>
                  <a:lnTo>
                    <a:pt x="1137" y="18"/>
                  </a:lnTo>
                  <a:lnTo>
                    <a:pt x="1142" y="14"/>
                  </a:lnTo>
                  <a:lnTo>
                    <a:pt x="1145" y="13"/>
                  </a:lnTo>
                  <a:lnTo>
                    <a:pt x="1148" y="12"/>
                  </a:lnTo>
                  <a:lnTo>
                    <a:pt x="1152" y="12"/>
                  </a:lnTo>
                  <a:lnTo>
                    <a:pt x="1156" y="13"/>
                  </a:lnTo>
                  <a:lnTo>
                    <a:pt x="1163" y="19"/>
                  </a:lnTo>
                  <a:lnTo>
                    <a:pt x="1168" y="27"/>
                  </a:lnTo>
                  <a:lnTo>
                    <a:pt x="1181" y="27"/>
                  </a:lnTo>
                  <a:lnTo>
                    <a:pt x="1195" y="27"/>
                  </a:lnTo>
                  <a:lnTo>
                    <a:pt x="1207" y="28"/>
                  </a:lnTo>
                  <a:lnTo>
                    <a:pt x="1220" y="29"/>
                  </a:lnTo>
                  <a:lnTo>
                    <a:pt x="1222" y="26"/>
                  </a:lnTo>
                  <a:lnTo>
                    <a:pt x="1225" y="22"/>
                  </a:lnTo>
                  <a:lnTo>
                    <a:pt x="1231" y="23"/>
                  </a:lnTo>
                  <a:lnTo>
                    <a:pt x="1234" y="26"/>
                  </a:lnTo>
                  <a:lnTo>
                    <a:pt x="1237" y="29"/>
                  </a:lnTo>
                  <a:lnTo>
                    <a:pt x="1241" y="33"/>
                  </a:lnTo>
                  <a:lnTo>
                    <a:pt x="1246" y="30"/>
                  </a:lnTo>
                  <a:lnTo>
                    <a:pt x="1251" y="28"/>
                  </a:lnTo>
                  <a:lnTo>
                    <a:pt x="1253" y="31"/>
                  </a:lnTo>
                  <a:lnTo>
                    <a:pt x="1254" y="33"/>
                  </a:lnTo>
                  <a:lnTo>
                    <a:pt x="1255" y="36"/>
                  </a:lnTo>
                  <a:lnTo>
                    <a:pt x="1254" y="39"/>
                  </a:lnTo>
                  <a:lnTo>
                    <a:pt x="1246" y="45"/>
                  </a:lnTo>
                  <a:lnTo>
                    <a:pt x="1237" y="50"/>
                  </a:lnTo>
                  <a:lnTo>
                    <a:pt x="1237" y="51"/>
                  </a:lnTo>
                  <a:lnTo>
                    <a:pt x="1241" y="52"/>
                  </a:lnTo>
                  <a:lnTo>
                    <a:pt x="1244" y="54"/>
                  </a:lnTo>
                  <a:lnTo>
                    <a:pt x="1246" y="57"/>
                  </a:lnTo>
                  <a:lnTo>
                    <a:pt x="1248" y="60"/>
                  </a:lnTo>
                  <a:lnTo>
                    <a:pt x="1248" y="68"/>
                  </a:lnTo>
                  <a:lnTo>
                    <a:pt x="1248" y="75"/>
                  </a:lnTo>
                  <a:lnTo>
                    <a:pt x="1242" y="77"/>
                  </a:lnTo>
                  <a:lnTo>
                    <a:pt x="1237" y="80"/>
                  </a:lnTo>
                  <a:lnTo>
                    <a:pt x="1237" y="86"/>
                  </a:lnTo>
                  <a:lnTo>
                    <a:pt x="1238" y="93"/>
                  </a:lnTo>
                  <a:lnTo>
                    <a:pt x="1237" y="94"/>
                  </a:lnTo>
                  <a:lnTo>
                    <a:pt x="1236" y="94"/>
                  </a:lnTo>
                  <a:lnTo>
                    <a:pt x="1230" y="88"/>
                  </a:lnTo>
                  <a:lnTo>
                    <a:pt x="1224" y="81"/>
                  </a:lnTo>
                  <a:lnTo>
                    <a:pt x="1223" y="81"/>
                  </a:lnTo>
                  <a:lnTo>
                    <a:pt x="1222" y="84"/>
                  </a:lnTo>
                  <a:lnTo>
                    <a:pt x="1221" y="87"/>
                  </a:lnTo>
                  <a:lnTo>
                    <a:pt x="1222" y="92"/>
                  </a:lnTo>
                  <a:lnTo>
                    <a:pt x="1222" y="95"/>
                  </a:lnTo>
                  <a:lnTo>
                    <a:pt x="1223" y="98"/>
                  </a:lnTo>
                  <a:lnTo>
                    <a:pt x="1224" y="103"/>
                  </a:lnTo>
                  <a:lnTo>
                    <a:pt x="1224" y="106"/>
                  </a:lnTo>
                  <a:lnTo>
                    <a:pt x="1224" y="110"/>
                  </a:lnTo>
                  <a:lnTo>
                    <a:pt x="1223" y="114"/>
                  </a:lnTo>
                  <a:lnTo>
                    <a:pt x="1221" y="116"/>
                  </a:lnTo>
                  <a:lnTo>
                    <a:pt x="1220" y="118"/>
                  </a:lnTo>
                  <a:lnTo>
                    <a:pt x="1218" y="120"/>
                  </a:lnTo>
                  <a:lnTo>
                    <a:pt x="1213" y="122"/>
                  </a:lnTo>
                  <a:lnTo>
                    <a:pt x="1210" y="127"/>
                  </a:lnTo>
                  <a:lnTo>
                    <a:pt x="1209" y="134"/>
                  </a:lnTo>
                  <a:lnTo>
                    <a:pt x="1208" y="142"/>
                  </a:lnTo>
                  <a:lnTo>
                    <a:pt x="1203" y="142"/>
                  </a:lnTo>
                  <a:lnTo>
                    <a:pt x="1199" y="142"/>
                  </a:lnTo>
                  <a:lnTo>
                    <a:pt x="1197" y="144"/>
                  </a:lnTo>
                  <a:lnTo>
                    <a:pt x="1194" y="147"/>
                  </a:lnTo>
                  <a:lnTo>
                    <a:pt x="1187" y="149"/>
                  </a:lnTo>
                  <a:lnTo>
                    <a:pt x="1180" y="149"/>
                  </a:lnTo>
                  <a:lnTo>
                    <a:pt x="1175" y="147"/>
                  </a:lnTo>
                  <a:lnTo>
                    <a:pt x="1169" y="145"/>
                  </a:lnTo>
                  <a:lnTo>
                    <a:pt x="1160" y="140"/>
                  </a:lnTo>
                  <a:lnTo>
                    <a:pt x="1153" y="135"/>
                  </a:lnTo>
                  <a:lnTo>
                    <a:pt x="1151" y="135"/>
                  </a:lnTo>
                  <a:lnTo>
                    <a:pt x="1149" y="136"/>
                  </a:lnTo>
                  <a:lnTo>
                    <a:pt x="1149" y="143"/>
                  </a:lnTo>
                  <a:lnTo>
                    <a:pt x="1148" y="151"/>
                  </a:lnTo>
                  <a:lnTo>
                    <a:pt x="1144" y="154"/>
                  </a:lnTo>
                  <a:lnTo>
                    <a:pt x="1142" y="157"/>
                  </a:lnTo>
                  <a:lnTo>
                    <a:pt x="1146" y="161"/>
                  </a:lnTo>
                  <a:lnTo>
                    <a:pt x="1152" y="165"/>
                  </a:lnTo>
                  <a:lnTo>
                    <a:pt x="1149" y="177"/>
                  </a:lnTo>
                  <a:lnTo>
                    <a:pt x="1148" y="187"/>
                  </a:lnTo>
                  <a:lnTo>
                    <a:pt x="1142" y="188"/>
                  </a:lnTo>
                  <a:lnTo>
                    <a:pt x="1139" y="190"/>
                  </a:lnTo>
                  <a:lnTo>
                    <a:pt x="1139" y="197"/>
                  </a:lnTo>
                  <a:lnTo>
                    <a:pt x="1139" y="202"/>
                  </a:lnTo>
                  <a:lnTo>
                    <a:pt x="1138" y="202"/>
                  </a:lnTo>
                  <a:lnTo>
                    <a:pt x="1125" y="201"/>
                  </a:lnTo>
                  <a:lnTo>
                    <a:pt x="1113" y="198"/>
                  </a:lnTo>
                  <a:lnTo>
                    <a:pt x="1110" y="202"/>
                  </a:lnTo>
                  <a:lnTo>
                    <a:pt x="1107" y="205"/>
                  </a:lnTo>
                  <a:lnTo>
                    <a:pt x="1101" y="205"/>
                  </a:lnTo>
                  <a:lnTo>
                    <a:pt x="1093" y="205"/>
                  </a:lnTo>
                  <a:lnTo>
                    <a:pt x="1091" y="201"/>
                  </a:lnTo>
                  <a:lnTo>
                    <a:pt x="1088" y="198"/>
                  </a:lnTo>
                  <a:lnTo>
                    <a:pt x="1086" y="194"/>
                  </a:lnTo>
                  <a:lnTo>
                    <a:pt x="1083" y="191"/>
                  </a:lnTo>
                  <a:lnTo>
                    <a:pt x="1076" y="190"/>
                  </a:lnTo>
                  <a:lnTo>
                    <a:pt x="1066" y="189"/>
                  </a:lnTo>
                  <a:lnTo>
                    <a:pt x="1056" y="190"/>
                  </a:lnTo>
                  <a:lnTo>
                    <a:pt x="1050" y="191"/>
                  </a:lnTo>
                  <a:lnTo>
                    <a:pt x="1049" y="197"/>
                  </a:lnTo>
                  <a:lnTo>
                    <a:pt x="1049" y="203"/>
                  </a:lnTo>
                  <a:lnTo>
                    <a:pt x="1048" y="205"/>
                  </a:lnTo>
                  <a:lnTo>
                    <a:pt x="1046" y="208"/>
                  </a:lnTo>
                  <a:lnTo>
                    <a:pt x="1043" y="209"/>
                  </a:lnTo>
                  <a:lnTo>
                    <a:pt x="1039" y="209"/>
                  </a:lnTo>
                  <a:lnTo>
                    <a:pt x="1033" y="209"/>
                  </a:lnTo>
                  <a:lnTo>
                    <a:pt x="1025" y="209"/>
                  </a:lnTo>
                  <a:lnTo>
                    <a:pt x="1025" y="206"/>
                  </a:lnTo>
                  <a:lnTo>
                    <a:pt x="1024" y="204"/>
                  </a:lnTo>
                  <a:lnTo>
                    <a:pt x="1025" y="203"/>
                  </a:lnTo>
                  <a:lnTo>
                    <a:pt x="1027" y="203"/>
                  </a:lnTo>
                  <a:lnTo>
                    <a:pt x="1030" y="202"/>
                  </a:lnTo>
                  <a:lnTo>
                    <a:pt x="1035" y="201"/>
                  </a:lnTo>
                  <a:lnTo>
                    <a:pt x="1037" y="199"/>
                  </a:lnTo>
                  <a:lnTo>
                    <a:pt x="1039" y="197"/>
                  </a:lnTo>
                  <a:lnTo>
                    <a:pt x="1038" y="193"/>
                  </a:lnTo>
                  <a:lnTo>
                    <a:pt x="1038" y="189"/>
                  </a:lnTo>
                  <a:lnTo>
                    <a:pt x="1037" y="189"/>
                  </a:lnTo>
                  <a:lnTo>
                    <a:pt x="1036" y="188"/>
                  </a:lnTo>
                  <a:lnTo>
                    <a:pt x="1030" y="189"/>
                  </a:lnTo>
                  <a:lnTo>
                    <a:pt x="1018" y="189"/>
                  </a:lnTo>
                  <a:lnTo>
                    <a:pt x="1006" y="190"/>
                  </a:lnTo>
                  <a:lnTo>
                    <a:pt x="999" y="190"/>
                  </a:lnTo>
                  <a:lnTo>
                    <a:pt x="993" y="194"/>
                  </a:lnTo>
                  <a:lnTo>
                    <a:pt x="986" y="198"/>
                  </a:lnTo>
                  <a:lnTo>
                    <a:pt x="983" y="203"/>
                  </a:lnTo>
                  <a:lnTo>
                    <a:pt x="980" y="208"/>
                  </a:lnTo>
                  <a:lnTo>
                    <a:pt x="970" y="206"/>
                  </a:lnTo>
                  <a:lnTo>
                    <a:pt x="960" y="205"/>
                  </a:lnTo>
                  <a:lnTo>
                    <a:pt x="960" y="202"/>
                  </a:lnTo>
                  <a:lnTo>
                    <a:pt x="959" y="199"/>
                  </a:lnTo>
                  <a:lnTo>
                    <a:pt x="960" y="198"/>
                  </a:lnTo>
                  <a:lnTo>
                    <a:pt x="963" y="197"/>
                  </a:lnTo>
                  <a:lnTo>
                    <a:pt x="968" y="197"/>
                  </a:lnTo>
                  <a:lnTo>
                    <a:pt x="975" y="196"/>
                  </a:lnTo>
                  <a:lnTo>
                    <a:pt x="980" y="190"/>
                  </a:lnTo>
                  <a:lnTo>
                    <a:pt x="986" y="185"/>
                  </a:lnTo>
                  <a:lnTo>
                    <a:pt x="995" y="186"/>
                  </a:lnTo>
                  <a:lnTo>
                    <a:pt x="1005" y="186"/>
                  </a:lnTo>
                  <a:lnTo>
                    <a:pt x="1015" y="186"/>
                  </a:lnTo>
                  <a:lnTo>
                    <a:pt x="1024" y="184"/>
                  </a:lnTo>
                  <a:lnTo>
                    <a:pt x="1032" y="179"/>
                  </a:lnTo>
                  <a:lnTo>
                    <a:pt x="1039" y="175"/>
                  </a:lnTo>
                  <a:lnTo>
                    <a:pt x="1048" y="174"/>
                  </a:lnTo>
                  <a:lnTo>
                    <a:pt x="1058" y="174"/>
                  </a:lnTo>
                  <a:lnTo>
                    <a:pt x="1068" y="175"/>
                  </a:lnTo>
                  <a:lnTo>
                    <a:pt x="1076" y="177"/>
                  </a:lnTo>
                  <a:lnTo>
                    <a:pt x="1085" y="178"/>
                  </a:lnTo>
                  <a:lnTo>
                    <a:pt x="1094" y="178"/>
                  </a:lnTo>
                  <a:lnTo>
                    <a:pt x="1098" y="178"/>
                  </a:lnTo>
                  <a:lnTo>
                    <a:pt x="1102" y="176"/>
                  </a:lnTo>
                  <a:lnTo>
                    <a:pt x="1106" y="175"/>
                  </a:lnTo>
                  <a:lnTo>
                    <a:pt x="1109" y="173"/>
                  </a:lnTo>
                  <a:lnTo>
                    <a:pt x="1109" y="171"/>
                  </a:lnTo>
                  <a:lnTo>
                    <a:pt x="1104" y="167"/>
                  </a:lnTo>
                  <a:lnTo>
                    <a:pt x="1098" y="163"/>
                  </a:lnTo>
                  <a:lnTo>
                    <a:pt x="1097" y="161"/>
                  </a:lnTo>
                  <a:lnTo>
                    <a:pt x="1097" y="159"/>
                  </a:lnTo>
                  <a:lnTo>
                    <a:pt x="1099" y="157"/>
                  </a:lnTo>
                  <a:lnTo>
                    <a:pt x="1102" y="155"/>
                  </a:lnTo>
                  <a:lnTo>
                    <a:pt x="1104" y="152"/>
                  </a:lnTo>
                  <a:lnTo>
                    <a:pt x="1103" y="147"/>
                  </a:lnTo>
                  <a:lnTo>
                    <a:pt x="1101" y="145"/>
                  </a:lnTo>
                  <a:lnTo>
                    <a:pt x="1098" y="143"/>
                  </a:lnTo>
                  <a:lnTo>
                    <a:pt x="1095" y="143"/>
                  </a:lnTo>
                  <a:lnTo>
                    <a:pt x="1091" y="143"/>
                  </a:lnTo>
                  <a:lnTo>
                    <a:pt x="1090" y="152"/>
                  </a:lnTo>
                  <a:lnTo>
                    <a:pt x="1086" y="159"/>
                  </a:lnTo>
                  <a:lnTo>
                    <a:pt x="1085" y="159"/>
                  </a:lnTo>
                  <a:lnTo>
                    <a:pt x="1078" y="158"/>
                  </a:lnTo>
                  <a:lnTo>
                    <a:pt x="1070" y="157"/>
                  </a:lnTo>
                  <a:lnTo>
                    <a:pt x="1066" y="158"/>
                  </a:lnTo>
                  <a:lnTo>
                    <a:pt x="1062" y="161"/>
                  </a:lnTo>
                  <a:lnTo>
                    <a:pt x="1059" y="163"/>
                  </a:lnTo>
                  <a:lnTo>
                    <a:pt x="1052" y="163"/>
                  </a:lnTo>
                  <a:lnTo>
                    <a:pt x="1052" y="161"/>
                  </a:lnTo>
                  <a:lnTo>
                    <a:pt x="1052" y="158"/>
                  </a:lnTo>
                  <a:lnTo>
                    <a:pt x="1055" y="155"/>
                  </a:lnTo>
                  <a:lnTo>
                    <a:pt x="1057" y="153"/>
                  </a:lnTo>
                  <a:lnTo>
                    <a:pt x="1058" y="150"/>
                  </a:lnTo>
                  <a:lnTo>
                    <a:pt x="1059" y="144"/>
                  </a:lnTo>
                  <a:lnTo>
                    <a:pt x="1056" y="143"/>
                  </a:lnTo>
                  <a:lnTo>
                    <a:pt x="1051" y="141"/>
                  </a:lnTo>
                  <a:lnTo>
                    <a:pt x="1047" y="140"/>
                  </a:lnTo>
                  <a:lnTo>
                    <a:pt x="1041" y="139"/>
                  </a:lnTo>
                  <a:lnTo>
                    <a:pt x="1029" y="138"/>
                  </a:lnTo>
                  <a:lnTo>
                    <a:pt x="1017" y="138"/>
                  </a:lnTo>
                  <a:lnTo>
                    <a:pt x="991" y="141"/>
                  </a:lnTo>
                  <a:lnTo>
                    <a:pt x="973" y="144"/>
                  </a:lnTo>
                  <a:lnTo>
                    <a:pt x="962" y="144"/>
                  </a:lnTo>
                  <a:lnTo>
                    <a:pt x="951" y="144"/>
                  </a:lnTo>
                  <a:lnTo>
                    <a:pt x="940" y="144"/>
                  </a:lnTo>
                  <a:lnTo>
                    <a:pt x="929" y="144"/>
                  </a:lnTo>
                  <a:lnTo>
                    <a:pt x="919" y="150"/>
                  </a:lnTo>
                  <a:lnTo>
                    <a:pt x="911" y="154"/>
                  </a:lnTo>
                  <a:lnTo>
                    <a:pt x="906" y="155"/>
                  </a:lnTo>
                  <a:lnTo>
                    <a:pt x="901" y="155"/>
                  </a:lnTo>
                  <a:lnTo>
                    <a:pt x="897" y="154"/>
                  </a:lnTo>
                  <a:lnTo>
                    <a:pt x="894" y="152"/>
                  </a:lnTo>
                  <a:lnTo>
                    <a:pt x="887" y="147"/>
                  </a:lnTo>
                  <a:lnTo>
                    <a:pt x="881" y="145"/>
                  </a:lnTo>
                  <a:lnTo>
                    <a:pt x="874" y="152"/>
                  </a:lnTo>
                  <a:lnTo>
                    <a:pt x="867" y="157"/>
                  </a:lnTo>
                  <a:lnTo>
                    <a:pt x="853" y="162"/>
                  </a:lnTo>
                  <a:lnTo>
                    <a:pt x="837" y="167"/>
                  </a:lnTo>
                  <a:lnTo>
                    <a:pt x="829" y="170"/>
                  </a:lnTo>
                  <a:lnTo>
                    <a:pt x="823" y="175"/>
                  </a:lnTo>
                  <a:lnTo>
                    <a:pt x="818" y="179"/>
                  </a:lnTo>
                  <a:lnTo>
                    <a:pt x="815" y="184"/>
                  </a:lnTo>
                  <a:lnTo>
                    <a:pt x="815" y="191"/>
                  </a:lnTo>
                  <a:lnTo>
                    <a:pt x="817" y="200"/>
                  </a:lnTo>
                  <a:lnTo>
                    <a:pt x="819" y="201"/>
                  </a:lnTo>
                  <a:lnTo>
                    <a:pt x="822" y="202"/>
                  </a:lnTo>
                  <a:lnTo>
                    <a:pt x="836" y="200"/>
                  </a:lnTo>
                  <a:lnTo>
                    <a:pt x="849" y="196"/>
                  </a:lnTo>
                  <a:lnTo>
                    <a:pt x="859" y="196"/>
                  </a:lnTo>
                  <a:lnTo>
                    <a:pt x="869" y="196"/>
                  </a:lnTo>
                  <a:lnTo>
                    <a:pt x="878" y="196"/>
                  </a:lnTo>
                  <a:lnTo>
                    <a:pt x="888" y="196"/>
                  </a:lnTo>
                  <a:lnTo>
                    <a:pt x="892" y="193"/>
                  </a:lnTo>
                  <a:lnTo>
                    <a:pt x="895" y="190"/>
                  </a:lnTo>
                  <a:lnTo>
                    <a:pt x="904" y="190"/>
                  </a:lnTo>
                  <a:lnTo>
                    <a:pt x="912" y="190"/>
                  </a:lnTo>
                  <a:lnTo>
                    <a:pt x="922" y="190"/>
                  </a:lnTo>
                  <a:lnTo>
                    <a:pt x="931" y="190"/>
                  </a:lnTo>
                  <a:lnTo>
                    <a:pt x="933" y="197"/>
                  </a:lnTo>
                  <a:lnTo>
                    <a:pt x="936" y="201"/>
                  </a:lnTo>
                  <a:lnTo>
                    <a:pt x="946" y="203"/>
                  </a:lnTo>
                  <a:lnTo>
                    <a:pt x="955" y="206"/>
                  </a:lnTo>
                  <a:lnTo>
                    <a:pt x="955" y="208"/>
                  </a:lnTo>
                  <a:lnTo>
                    <a:pt x="955" y="209"/>
                  </a:lnTo>
                  <a:lnTo>
                    <a:pt x="944" y="210"/>
                  </a:lnTo>
                  <a:lnTo>
                    <a:pt x="932" y="212"/>
                  </a:lnTo>
                  <a:lnTo>
                    <a:pt x="928" y="216"/>
                  </a:lnTo>
                  <a:lnTo>
                    <a:pt x="923" y="222"/>
                  </a:lnTo>
                  <a:lnTo>
                    <a:pt x="910" y="222"/>
                  </a:lnTo>
                  <a:lnTo>
                    <a:pt x="898" y="222"/>
                  </a:lnTo>
                  <a:lnTo>
                    <a:pt x="895" y="223"/>
                  </a:lnTo>
                  <a:lnTo>
                    <a:pt x="893" y="224"/>
                  </a:lnTo>
                  <a:lnTo>
                    <a:pt x="882" y="223"/>
                  </a:lnTo>
                  <a:lnTo>
                    <a:pt x="873" y="222"/>
                  </a:lnTo>
                  <a:lnTo>
                    <a:pt x="862" y="224"/>
                  </a:lnTo>
                  <a:lnTo>
                    <a:pt x="848" y="226"/>
                  </a:lnTo>
                  <a:lnTo>
                    <a:pt x="835" y="229"/>
                  </a:lnTo>
                  <a:lnTo>
                    <a:pt x="826" y="229"/>
                  </a:lnTo>
                  <a:lnTo>
                    <a:pt x="824" y="225"/>
                  </a:lnTo>
                  <a:lnTo>
                    <a:pt x="822" y="222"/>
                  </a:lnTo>
                  <a:lnTo>
                    <a:pt x="809" y="223"/>
                  </a:lnTo>
                  <a:lnTo>
                    <a:pt x="789" y="225"/>
                  </a:lnTo>
                  <a:lnTo>
                    <a:pt x="768" y="229"/>
                  </a:lnTo>
                  <a:lnTo>
                    <a:pt x="757" y="232"/>
                  </a:lnTo>
                  <a:lnTo>
                    <a:pt x="753" y="240"/>
                  </a:lnTo>
                  <a:lnTo>
                    <a:pt x="748" y="248"/>
                  </a:lnTo>
                  <a:lnTo>
                    <a:pt x="739" y="251"/>
                  </a:lnTo>
                  <a:lnTo>
                    <a:pt x="734" y="254"/>
                  </a:lnTo>
                  <a:lnTo>
                    <a:pt x="732" y="256"/>
                  </a:lnTo>
                  <a:lnTo>
                    <a:pt x="731" y="259"/>
                  </a:lnTo>
                  <a:lnTo>
                    <a:pt x="730" y="263"/>
                  </a:lnTo>
                  <a:lnTo>
                    <a:pt x="729" y="269"/>
                  </a:lnTo>
                  <a:lnTo>
                    <a:pt x="721" y="272"/>
                  </a:lnTo>
                  <a:lnTo>
                    <a:pt x="712" y="275"/>
                  </a:lnTo>
                  <a:lnTo>
                    <a:pt x="702" y="277"/>
                  </a:lnTo>
                  <a:lnTo>
                    <a:pt x="694" y="275"/>
                  </a:lnTo>
                  <a:lnTo>
                    <a:pt x="694" y="272"/>
                  </a:lnTo>
                  <a:lnTo>
                    <a:pt x="695" y="270"/>
                  </a:lnTo>
                  <a:lnTo>
                    <a:pt x="700" y="268"/>
                  </a:lnTo>
                  <a:lnTo>
                    <a:pt x="706" y="267"/>
                  </a:lnTo>
                  <a:lnTo>
                    <a:pt x="710" y="264"/>
                  </a:lnTo>
                  <a:lnTo>
                    <a:pt x="713" y="260"/>
                  </a:lnTo>
                  <a:lnTo>
                    <a:pt x="712" y="256"/>
                  </a:lnTo>
                  <a:lnTo>
                    <a:pt x="710" y="252"/>
                  </a:lnTo>
                  <a:lnTo>
                    <a:pt x="710" y="250"/>
                  </a:lnTo>
                  <a:lnTo>
                    <a:pt x="711" y="246"/>
                  </a:lnTo>
                  <a:lnTo>
                    <a:pt x="715" y="244"/>
                  </a:lnTo>
                  <a:lnTo>
                    <a:pt x="720" y="242"/>
                  </a:lnTo>
                  <a:lnTo>
                    <a:pt x="723" y="238"/>
                  </a:lnTo>
                  <a:lnTo>
                    <a:pt x="726" y="235"/>
                  </a:lnTo>
                  <a:lnTo>
                    <a:pt x="725" y="234"/>
                  </a:lnTo>
                  <a:lnTo>
                    <a:pt x="725" y="233"/>
                  </a:lnTo>
                  <a:lnTo>
                    <a:pt x="720" y="232"/>
                  </a:lnTo>
                  <a:lnTo>
                    <a:pt x="713" y="231"/>
                  </a:lnTo>
                  <a:lnTo>
                    <a:pt x="708" y="231"/>
                  </a:lnTo>
                  <a:lnTo>
                    <a:pt x="702" y="232"/>
                  </a:lnTo>
                  <a:lnTo>
                    <a:pt x="691" y="234"/>
                  </a:lnTo>
                  <a:lnTo>
                    <a:pt x="683" y="236"/>
                  </a:lnTo>
                  <a:lnTo>
                    <a:pt x="675" y="233"/>
                  </a:lnTo>
                  <a:lnTo>
                    <a:pt x="669" y="231"/>
                  </a:lnTo>
                  <a:lnTo>
                    <a:pt x="664" y="228"/>
                  </a:lnTo>
                  <a:lnTo>
                    <a:pt x="660" y="228"/>
                  </a:lnTo>
                  <a:lnTo>
                    <a:pt x="655" y="229"/>
                  </a:lnTo>
                  <a:lnTo>
                    <a:pt x="652" y="231"/>
                  </a:lnTo>
                  <a:lnTo>
                    <a:pt x="649" y="232"/>
                  </a:lnTo>
                  <a:lnTo>
                    <a:pt x="645" y="234"/>
                  </a:lnTo>
                  <a:lnTo>
                    <a:pt x="640" y="238"/>
                  </a:lnTo>
                  <a:lnTo>
                    <a:pt x="633" y="243"/>
                  </a:lnTo>
                  <a:lnTo>
                    <a:pt x="630" y="244"/>
                  </a:lnTo>
                  <a:lnTo>
                    <a:pt x="627" y="245"/>
                  </a:lnTo>
                  <a:lnTo>
                    <a:pt x="622" y="246"/>
                  </a:lnTo>
                  <a:lnTo>
                    <a:pt x="617" y="245"/>
                  </a:lnTo>
                  <a:lnTo>
                    <a:pt x="615" y="239"/>
                  </a:lnTo>
                  <a:lnTo>
                    <a:pt x="611" y="235"/>
                  </a:lnTo>
                  <a:lnTo>
                    <a:pt x="606" y="233"/>
                  </a:lnTo>
                  <a:lnTo>
                    <a:pt x="602" y="233"/>
                  </a:lnTo>
                  <a:lnTo>
                    <a:pt x="596" y="234"/>
                  </a:lnTo>
                  <a:lnTo>
                    <a:pt x="591" y="234"/>
                  </a:lnTo>
                  <a:lnTo>
                    <a:pt x="580" y="231"/>
                  </a:lnTo>
                  <a:lnTo>
                    <a:pt x="569" y="226"/>
                  </a:lnTo>
                  <a:lnTo>
                    <a:pt x="568" y="225"/>
                  </a:lnTo>
                  <a:lnTo>
                    <a:pt x="568" y="224"/>
                  </a:lnTo>
                  <a:lnTo>
                    <a:pt x="574" y="217"/>
                  </a:lnTo>
                  <a:lnTo>
                    <a:pt x="581" y="212"/>
                  </a:lnTo>
                  <a:lnTo>
                    <a:pt x="595" y="220"/>
                  </a:lnTo>
                  <a:lnTo>
                    <a:pt x="610" y="226"/>
                  </a:lnTo>
                  <a:lnTo>
                    <a:pt x="611" y="225"/>
                  </a:lnTo>
                  <a:lnTo>
                    <a:pt x="613" y="224"/>
                  </a:lnTo>
                  <a:lnTo>
                    <a:pt x="613" y="223"/>
                  </a:lnTo>
                  <a:lnTo>
                    <a:pt x="613" y="222"/>
                  </a:lnTo>
                  <a:lnTo>
                    <a:pt x="604" y="217"/>
                  </a:lnTo>
                  <a:lnTo>
                    <a:pt x="594" y="213"/>
                  </a:lnTo>
                  <a:lnTo>
                    <a:pt x="594" y="208"/>
                  </a:lnTo>
                  <a:lnTo>
                    <a:pt x="595" y="203"/>
                  </a:lnTo>
                  <a:lnTo>
                    <a:pt x="596" y="203"/>
                  </a:lnTo>
                  <a:lnTo>
                    <a:pt x="601" y="205"/>
                  </a:lnTo>
                  <a:lnTo>
                    <a:pt x="605" y="208"/>
                  </a:lnTo>
                  <a:lnTo>
                    <a:pt x="610" y="209"/>
                  </a:lnTo>
                  <a:lnTo>
                    <a:pt x="616" y="208"/>
                  </a:lnTo>
                  <a:lnTo>
                    <a:pt x="620" y="204"/>
                  </a:lnTo>
                  <a:lnTo>
                    <a:pt x="624" y="201"/>
                  </a:lnTo>
                  <a:lnTo>
                    <a:pt x="628" y="202"/>
                  </a:lnTo>
                  <a:lnTo>
                    <a:pt x="633" y="204"/>
                  </a:lnTo>
                  <a:lnTo>
                    <a:pt x="639" y="205"/>
                  </a:lnTo>
                  <a:lnTo>
                    <a:pt x="643" y="204"/>
                  </a:lnTo>
                  <a:lnTo>
                    <a:pt x="650" y="200"/>
                  </a:lnTo>
                  <a:lnTo>
                    <a:pt x="654" y="193"/>
                  </a:lnTo>
                  <a:lnTo>
                    <a:pt x="652" y="189"/>
                  </a:lnTo>
                  <a:lnTo>
                    <a:pt x="649" y="186"/>
                  </a:lnTo>
                  <a:lnTo>
                    <a:pt x="645" y="184"/>
                  </a:lnTo>
                  <a:lnTo>
                    <a:pt x="641" y="181"/>
                  </a:lnTo>
                  <a:lnTo>
                    <a:pt x="634" y="186"/>
                  </a:lnTo>
                  <a:lnTo>
                    <a:pt x="628" y="190"/>
                  </a:lnTo>
                  <a:lnTo>
                    <a:pt x="621" y="190"/>
                  </a:lnTo>
                  <a:lnTo>
                    <a:pt x="615" y="189"/>
                  </a:lnTo>
                  <a:lnTo>
                    <a:pt x="613" y="193"/>
                  </a:lnTo>
                  <a:lnTo>
                    <a:pt x="610" y="196"/>
                  </a:lnTo>
                  <a:lnTo>
                    <a:pt x="601" y="197"/>
                  </a:lnTo>
                  <a:lnTo>
                    <a:pt x="591" y="197"/>
                  </a:lnTo>
                  <a:lnTo>
                    <a:pt x="579" y="199"/>
                  </a:lnTo>
                  <a:lnTo>
                    <a:pt x="567" y="199"/>
                  </a:lnTo>
                  <a:lnTo>
                    <a:pt x="561" y="198"/>
                  </a:lnTo>
                  <a:lnTo>
                    <a:pt x="557" y="197"/>
                  </a:lnTo>
                  <a:lnTo>
                    <a:pt x="551" y="194"/>
                  </a:lnTo>
                  <a:lnTo>
                    <a:pt x="548" y="190"/>
                  </a:lnTo>
                  <a:lnTo>
                    <a:pt x="546" y="191"/>
                  </a:lnTo>
                  <a:lnTo>
                    <a:pt x="544" y="191"/>
                  </a:lnTo>
                  <a:lnTo>
                    <a:pt x="540" y="196"/>
                  </a:lnTo>
                  <a:lnTo>
                    <a:pt x="536" y="200"/>
                  </a:lnTo>
                  <a:lnTo>
                    <a:pt x="539" y="204"/>
                  </a:lnTo>
                  <a:lnTo>
                    <a:pt x="543" y="209"/>
                  </a:lnTo>
                  <a:lnTo>
                    <a:pt x="544" y="212"/>
                  </a:lnTo>
                  <a:lnTo>
                    <a:pt x="544" y="216"/>
                  </a:lnTo>
                  <a:lnTo>
                    <a:pt x="543" y="220"/>
                  </a:lnTo>
                  <a:lnTo>
                    <a:pt x="541" y="223"/>
                  </a:lnTo>
                  <a:lnTo>
                    <a:pt x="538" y="228"/>
                  </a:lnTo>
                  <a:lnTo>
                    <a:pt x="536" y="234"/>
                  </a:lnTo>
                  <a:lnTo>
                    <a:pt x="535" y="235"/>
                  </a:lnTo>
                  <a:lnTo>
                    <a:pt x="534" y="235"/>
                  </a:lnTo>
                  <a:lnTo>
                    <a:pt x="526" y="234"/>
                  </a:lnTo>
                  <a:lnTo>
                    <a:pt x="521" y="234"/>
                  </a:lnTo>
                  <a:lnTo>
                    <a:pt x="517" y="235"/>
                  </a:lnTo>
                  <a:lnTo>
                    <a:pt x="515" y="237"/>
                  </a:lnTo>
                  <a:lnTo>
                    <a:pt x="513" y="239"/>
                  </a:lnTo>
                  <a:lnTo>
                    <a:pt x="512" y="242"/>
                  </a:lnTo>
                  <a:lnTo>
                    <a:pt x="509" y="244"/>
                  </a:lnTo>
                  <a:lnTo>
                    <a:pt x="505" y="246"/>
                  </a:lnTo>
                  <a:lnTo>
                    <a:pt x="498" y="248"/>
                  </a:lnTo>
                  <a:lnTo>
                    <a:pt x="490" y="247"/>
                  </a:lnTo>
                  <a:lnTo>
                    <a:pt x="483" y="246"/>
                  </a:lnTo>
                  <a:lnTo>
                    <a:pt x="477" y="244"/>
                  </a:lnTo>
                  <a:lnTo>
                    <a:pt x="466" y="237"/>
                  </a:lnTo>
                  <a:lnTo>
                    <a:pt x="456" y="234"/>
                  </a:lnTo>
                  <a:lnTo>
                    <a:pt x="450" y="239"/>
                  </a:lnTo>
                  <a:lnTo>
                    <a:pt x="444" y="245"/>
                  </a:lnTo>
                  <a:lnTo>
                    <a:pt x="435" y="246"/>
                  </a:lnTo>
                  <a:lnTo>
                    <a:pt x="422" y="245"/>
                  </a:lnTo>
                  <a:lnTo>
                    <a:pt x="409" y="244"/>
                  </a:lnTo>
                  <a:lnTo>
                    <a:pt x="397" y="244"/>
                  </a:lnTo>
                  <a:lnTo>
                    <a:pt x="396" y="245"/>
                  </a:lnTo>
                  <a:lnTo>
                    <a:pt x="396" y="246"/>
                  </a:lnTo>
                  <a:lnTo>
                    <a:pt x="395" y="256"/>
                  </a:lnTo>
                  <a:lnTo>
                    <a:pt x="394" y="266"/>
                  </a:lnTo>
                  <a:lnTo>
                    <a:pt x="392" y="267"/>
                  </a:lnTo>
                  <a:lnTo>
                    <a:pt x="389" y="267"/>
                  </a:lnTo>
                  <a:lnTo>
                    <a:pt x="386" y="266"/>
                  </a:lnTo>
                  <a:lnTo>
                    <a:pt x="383" y="264"/>
                  </a:lnTo>
                  <a:lnTo>
                    <a:pt x="380" y="261"/>
                  </a:lnTo>
                  <a:lnTo>
                    <a:pt x="378" y="258"/>
                  </a:lnTo>
                  <a:lnTo>
                    <a:pt x="386" y="250"/>
                  </a:lnTo>
                  <a:lnTo>
                    <a:pt x="392" y="242"/>
                  </a:lnTo>
                  <a:lnTo>
                    <a:pt x="390" y="238"/>
                  </a:lnTo>
                  <a:lnTo>
                    <a:pt x="388" y="235"/>
                  </a:lnTo>
                  <a:lnTo>
                    <a:pt x="386" y="233"/>
                  </a:lnTo>
                  <a:lnTo>
                    <a:pt x="383" y="232"/>
                  </a:lnTo>
                  <a:lnTo>
                    <a:pt x="374" y="232"/>
                  </a:lnTo>
                  <a:lnTo>
                    <a:pt x="366" y="234"/>
                  </a:lnTo>
                  <a:lnTo>
                    <a:pt x="352" y="231"/>
                  </a:lnTo>
                  <a:lnTo>
                    <a:pt x="337" y="227"/>
                  </a:lnTo>
                  <a:lnTo>
                    <a:pt x="334" y="229"/>
                  </a:lnTo>
                  <a:lnTo>
                    <a:pt x="331" y="232"/>
                  </a:lnTo>
                  <a:lnTo>
                    <a:pt x="329" y="234"/>
                  </a:lnTo>
                  <a:lnTo>
                    <a:pt x="327" y="237"/>
                  </a:lnTo>
                  <a:lnTo>
                    <a:pt x="329" y="240"/>
                  </a:lnTo>
                  <a:lnTo>
                    <a:pt x="332" y="244"/>
                  </a:lnTo>
                  <a:lnTo>
                    <a:pt x="337" y="246"/>
                  </a:lnTo>
                  <a:lnTo>
                    <a:pt x="342" y="248"/>
                  </a:lnTo>
                  <a:lnTo>
                    <a:pt x="347" y="250"/>
                  </a:lnTo>
                  <a:lnTo>
                    <a:pt x="350" y="252"/>
                  </a:lnTo>
                  <a:lnTo>
                    <a:pt x="351" y="255"/>
                  </a:lnTo>
                  <a:lnTo>
                    <a:pt x="352" y="256"/>
                  </a:lnTo>
                  <a:lnTo>
                    <a:pt x="352" y="259"/>
                  </a:lnTo>
                  <a:lnTo>
                    <a:pt x="352" y="261"/>
                  </a:lnTo>
                  <a:lnTo>
                    <a:pt x="351" y="263"/>
                  </a:lnTo>
                  <a:lnTo>
                    <a:pt x="350" y="266"/>
                  </a:lnTo>
                  <a:lnTo>
                    <a:pt x="348" y="267"/>
                  </a:lnTo>
                  <a:lnTo>
                    <a:pt x="346" y="268"/>
                  </a:lnTo>
                  <a:lnTo>
                    <a:pt x="340" y="268"/>
                  </a:lnTo>
                  <a:lnTo>
                    <a:pt x="335" y="268"/>
                  </a:lnTo>
                  <a:lnTo>
                    <a:pt x="323" y="266"/>
                  </a:lnTo>
                  <a:lnTo>
                    <a:pt x="314" y="264"/>
                  </a:lnTo>
                  <a:lnTo>
                    <a:pt x="299" y="272"/>
                  </a:lnTo>
                  <a:lnTo>
                    <a:pt x="284" y="280"/>
                  </a:lnTo>
                  <a:lnTo>
                    <a:pt x="278" y="280"/>
                  </a:lnTo>
                  <a:lnTo>
                    <a:pt x="271" y="280"/>
                  </a:lnTo>
                  <a:lnTo>
                    <a:pt x="264" y="284"/>
                  </a:lnTo>
                  <a:lnTo>
                    <a:pt x="257" y="289"/>
                  </a:lnTo>
                  <a:lnTo>
                    <a:pt x="244" y="289"/>
                  </a:lnTo>
                  <a:lnTo>
                    <a:pt x="232" y="289"/>
                  </a:lnTo>
                  <a:lnTo>
                    <a:pt x="220" y="293"/>
                  </a:lnTo>
                  <a:lnTo>
                    <a:pt x="208" y="296"/>
                  </a:lnTo>
                  <a:lnTo>
                    <a:pt x="201" y="297"/>
                  </a:lnTo>
                  <a:lnTo>
                    <a:pt x="194" y="298"/>
                  </a:lnTo>
                  <a:lnTo>
                    <a:pt x="186" y="298"/>
                  </a:lnTo>
                  <a:lnTo>
                    <a:pt x="178" y="297"/>
                  </a:lnTo>
                  <a:lnTo>
                    <a:pt x="177" y="296"/>
                  </a:lnTo>
                  <a:lnTo>
                    <a:pt x="177" y="295"/>
                  </a:lnTo>
                  <a:lnTo>
                    <a:pt x="176" y="292"/>
                  </a:lnTo>
                  <a:lnTo>
                    <a:pt x="177" y="287"/>
                  </a:lnTo>
                  <a:lnTo>
                    <a:pt x="178" y="284"/>
                  </a:lnTo>
                  <a:lnTo>
                    <a:pt x="180" y="281"/>
                  </a:lnTo>
                  <a:lnTo>
                    <a:pt x="186" y="275"/>
                  </a:lnTo>
                  <a:lnTo>
                    <a:pt x="190" y="270"/>
                  </a:lnTo>
                  <a:lnTo>
                    <a:pt x="196" y="264"/>
                  </a:lnTo>
                  <a:lnTo>
                    <a:pt x="202" y="256"/>
                  </a:lnTo>
                  <a:lnTo>
                    <a:pt x="209" y="247"/>
                  </a:lnTo>
                  <a:lnTo>
                    <a:pt x="213" y="239"/>
                  </a:lnTo>
                  <a:lnTo>
                    <a:pt x="215" y="232"/>
                  </a:lnTo>
                  <a:lnTo>
                    <a:pt x="217" y="224"/>
                  </a:lnTo>
                  <a:lnTo>
                    <a:pt x="224" y="217"/>
                  </a:lnTo>
                  <a:lnTo>
                    <a:pt x="231" y="211"/>
                  </a:lnTo>
                  <a:lnTo>
                    <a:pt x="241" y="199"/>
                  </a:lnTo>
                  <a:lnTo>
                    <a:pt x="249" y="188"/>
                  </a:lnTo>
                  <a:lnTo>
                    <a:pt x="254" y="178"/>
                  </a:lnTo>
                  <a:lnTo>
                    <a:pt x="257" y="169"/>
                  </a:lnTo>
                  <a:lnTo>
                    <a:pt x="265" y="163"/>
                  </a:lnTo>
                  <a:lnTo>
                    <a:pt x="273" y="158"/>
                  </a:lnTo>
                  <a:lnTo>
                    <a:pt x="277" y="154"/>
                  </a:lnTo>
                  <a:lnTo>
                    <a:pt x="278" y="149"/>
                  </a:lnTo>
                  <a:lnTo>
                    <a:pt x="291" y="140"/>
                  </a:lnTo>
                  <a:lnTo>
                    <a:pt x="304" y="131"/>
                  </a:lnTo>
                  <a:lnTo>
                    <a:pt x="308" y="126"/>
                  </a:lnTo>
                  <a:lnTo>
                    <a:pt x="312" y="120"/>
                  </a:lnTo>
                  <a:lnTo>
                    <a:pt x="328" y="114"/>
                  </a:lnTo>
                  <a:lnTo>
                    <a:pt x="343" y="106"/>
                  </a:lnTo>
                  <a:lnTo>
                    <a:pt x="347" y="103"/>
                  </a:lnTo>
                  <a:lnTo>
                    <a:pt x="349" y="98"/>
                  </a:lnTo>
                  <a:lnTo>
                    <a:pt x="358" y="95"/>
                  </a:lnTo>
                  <a:lnTo>
                    <a:pt x="365" y="92"/>
                  </a:lnTo>
                  <a:lnTo>
                    <a:pt x="374" y="88"/>
                  </a:lnTo>
                  <a:lnTo>
                    <a:pt x="382" y="85"/>
                  </a:lnTo>
                  <a:lnTo>
                    <a:pt x="385" y="83"/>
                  </a:lnTo>
                  <a:lnTo>
                    <a:pt x="388" y="80"/>
                  </a:lnTo>
                  <a:lnTo>
                    <a:pt x="397" y="76"/>
                  </a:lnTo>
                  <a:lnTo>
                    <a:pt x="406" y="72"/>
                  </a:lnTo>
                  <a:lnTo>
                    <a:pt x="413" y="70"/>
                  </a:lnTo>
                  <a:lnTo>
                    <a:pt x="422" y="66"/>
                  </a:lnTo>
                  <a:lnTo>
                    <a:pt x="430" y="66"/>
                  </a:lnTo>
                  <a:lnTo>
                    <a:pt x="438" y="66"/>
                  </a:lnTo>
                  <a:lnTo>
                    <a:pt x="442" y="63"/>
                  </a:lnTo>
                  <a:lnTo>
                    <a:pt x="445" y="59"/>
                  </a:lnTo>
                  <a:lnTo>
                    <a:pt x="453" y="56"/>
                  </a:lnTo>
                  <a:lnTo>
                    <a:pt x="462" y="51"/>
                  </a:lnTo>
                  <a:lnTo>
                    <a:pt x="474" y="51"/>
                  </a:lnTo>
                  <a:lnTo>
                    <a:pt x="487" y="51"/>
                  </a:lnTo>
                  <a:lnTo>
                    <a:pt x="490" y="48"/>
                  </a:lnTo>
                  <a:lnTo>
                    <a:pt x="494" y="44"/>
                  </a:lnTo>
                  <a:lnTo>
                    <a:pt x="509" y="45"/>
                  </a:lnTo>
                  <a:lnTo>
                    <a:pt x="524" y="46"/>
                  </a:lnTo>
                  <a:lnTo>
                    <a:pt x="528" y="42"/>
                  </a:lnTo>
                  <a:lnTo>
                    <a:pt x="533" y="39"/>
                  </a:lnTo>
                  <a:lnTo>
                    <a:pt x="541" y="39"/>
                  </a:lnTo>
                  <a:lnTo>
                    <a:pt x="550" y="39"/>
                  </a:lnTo>
                  <a:lnTo>
                    <a:pt x="559" y="39"/>
                  </a:lnTo>
                  <a:lnTo>
                    <a:pt x="568" y="39"/>
                  </a:lnTo>
                  <a:lnTo>
                    <a:pt x="576" y="41"/>
                  </a:lnTo>
                  <a:lnTo>
                    <a:pt x="585" y="42"/>
                  </a:lnTo>
                  <a:lnTo>
                    <a:pt x="592" y="38"/>
                  </a:lnTo>
                  <a:lnTo>
                    <a:pt x="597" y="34"/>
                  </a:lnTo>
                  <a:lnTo>
                    <a:pt x="607" y="34"/>
                  </a:lnTo>
                  <a:lnTo>
                    <a:pt x="617" y="34"/>
                  </a:lnTo>
                  <a:lnTo>
                    <a:pt x="628" y="34"/>
                  </a:lnTo>
                  <a:lnTo>
                    <a:pt x="638" y="34"/>
                  </a:lnTo>
                  <a:lnTo>
                    <a:pt x="644" y="38"/>
                  </a:lnTo>
                  <a:lnTo>
                    <a:pt x="652" y="42"/>
                  </a:lnTo>
                  <a:lnTo>
                    <a:pt x="661" y="41"/>
                  </a:lnTo>
                  <a:lnTo>
                    <a:pt x="668" y="39"/>
                  </a:lnTo>
                  <a:lnTo>
                    <a:pt x="674" y="42"/>
                  </a:lnTo>
                  <a:lnTo>
                    <a:pt x="685" y="45"/>
                  </a:lnTo>
                  <a:lnTo>
                    <a:pt x="690" y="39"/>
                  </a:lnTo>
                  <a:lnTo>
                    <a:pt x="695" y="34"/>
                  </a:lnTo>
                  <a:lnTo>
                    <a:pt x="699" y="34"/>
                  </a:lnTo>
                  <a:lnTo>
                    <a:pt x="702" y="34"/>
                  </a:lnTo>
                  <a:lnTo>
                    <a:pt x="708" y="44"/>
                  </a:lnTo>
                  <a:lnTo>
                    <a:pt x="714" y="51"/>
                  </a:lnTo>
                  <a:lnTo>
                    <a:pt x="715" y="51"/>
                  </a:lnTo>
                  <a:lnTo>
                    <a:pt x="724" y="51"/>
                  </a:lnTo>
                  <a:lnTo>
                    <a:pt x="734" y="49"/>
                  </a:lnTo>
                  <a:lnTo>
                    <a:pt x="743" y="45"/>
                  </a:lnTo>
                  <a:lnTo>
                    <a:pt x="750" y="42"/>
                  </a:lnTo>
                  <a:lnTo>
                    <a:pt x="757" y="42"/>
                  </a:lnTo>
                  <a:lnTo>
                    <a:pt x="764" y="42"/>
                  </a:lnTo>
                  <a:lnTo>
                    <a:pt x="767" y="38"/>
                  </a:lnTo>
                  <a:lnTo>
                    <a:pt x="771" y="34"/>
                  </a:lnTo>
                  <a:lnTo>
                    <a:pt x="776" y="37"/>
                  </a:lnTo>
                  <a:lnTo>
                    <a:pt x="779" y="39"/>
                  </a:lnTo>
                  <a:lnTo>
                    <a:pt x="782" y="39"/>
                  </a:lnTo>
                  <a:lnTo>
                    <a:pt x="787" y="39"/>
                  </a:lnTo>
                  <a:lnTo>
                    <a:pt x="791" y="37"/>
                  </a:lnTo>
                  <a:lnTo>
                    <a:pt x="797" y="35"/>
                  </a:lnTo>
                  <a:lnTo>
                    <a:pt x="807" y="30"/>
                  </a:lnTo>
                  <a:lnTo>
                    <a:pt x="815" y="27"/>
                  </a:lnTo>
                  <a:lnTo>
                    <a:pt x="824" y="26"/>
                  </a:lnTo>
                  <a:lnTo>
                    <a:pt x="831" y="27"/>
                  </a:lnTo>
                  <a:lnTo>
                    <a:pt x="840" y="28"/>
                  </a:lnTo>
                  <a:lnTo>
                    <a:pt x="846" y="30"/>
                  </a:lnTo>
                  <a:lnTo>
                    <a:pt x="854" y="30"/>
                  </a:lnTo>
                  <a:lnTo>
                    <a:pt x="867" y="28"/>
                  </a:lnTo>
                  <a:lnTo>
                    <a:pt x="881" y="26"/>
                  </a:lnTo>
                  <a:lnTo>
                    <a:pt x="888" y="24"/>
                  </a:lnTo>
                  <a:lnTo>
                    <a:pt x="900" y="23"/>
                  </a:lnTo>
                  <a:lnTo>
                    <a:pt x="910" y="23"/>
                  </a:lnTo>
                  <a:lnTo>
                    <a:pt x="915" y="22"/>
                  </a:lnTo>
                  <a:lnTo>
                    <a:pt x="918" y="21"/>
                  </a:lnTo>
                  <a:lnTo>
                    <a:pt x="921" y="18"/>
                  </a:lnTo>
                  <a:lnTo>
                    <a:pt x="924" y="14"/>
                  </a:lnTo>
                  <a:lnTo>
                    <a:pt x="925" y="15"/>
                  </a:lnTo>
                  <a:lnTo>
                    <a:pt x="927" y="22"/>
                  </a:lnTo>
                  <a:lnTo>
                    <a:pt x="930" y="26"/>
                  </a:lnTo>
                  <a:lnTo>
                    <a:pt x="932" y="26"/>
                  </a:lnTo>
                  <a:lnTo>
                    <a:pt x="934" y="25"/>
                  </a:lnTo>
                  <a:lnTo>
                    <a:pt x="936" y="16"/>
                  </a:lnTo>
                  <a:lnTo>
                    <a:pt x="941" y="10"/>
                  </a:lnTo>
                  <a:lnTo>
                    <a:pt x="952" y="9"/>
                  </a:lnTo>
                  <a:lnTo>
                    <a:pt x="971" y="6"/>
                  </a:lnTo>
                  <a:lnTo>
                    <a:pt x="991" y="5"/>
                  </a:lnTo>
                  <a:lnTo>
                    <a:pt x="1003" y="5"/>
                  </a:lnTo>
                  <a:lnTo>
                    <a:pt x="1009" y="9"/>
                  </a:lnTo>
                  <a:lnTo>
                    <a:pt x="1014" y="13"/>
                  </a:lnTo>
                  <a:lnTo>
                    <a:pt x="1017" y="9"/>
                  </a:lnTo>
                  <a:lnTo>
                    <a:pt x="1021" y="3"/>
                  </a:lnTo>
                  <a:lnTo>
                    <a:pt x="1030" y="3"/>
                  </a:lnTo>
                  <a:lnTo>
                    <a:pt x="1039" y="0"/>
                  </a:lnTo>
                  <a:close/>
                  <a:moveTo>
                    <a:pt x="1081" y="10"/>
                  </a:moveTo>
                  <a:lnTo>
                    <a:pt x="1086" y="11"/>
                  </a:lnTo>
                  <a:lnTo>
                    <a:pt x="1090" y="12"/>
                  </a:lnTo>
                  <a:lnTo>
                    <a:pt x="1092" y="15"/>
                  </a:lnTo>
                  <a:lnTo>
                    <a:pt x="1094" y="18"/>
                  </a:lnTo>
                  <a:lnTo>
                    <a:pt x="1093" y="21"/>
                  </a:lnTo>
                  <a:lnTo>
                    <a:pt x="1091" y="21"/>
                  </a:lnTo>
                  <a:lnTo>
                    <a:pt x="1090" y="22"/>
                  </a:lnTo>
                  <a:lnTo>
                    <a:pt x="1088" y="22"/>
                  </a:lnTo>
                  <a:lnTo>
                    <a:pt x="1085" y="19"/>
                  </a:lnTo>
                  <a:lnTo>
                    <a:pt x="1083" y="17"/>
                  </a:lnTo>
                  <a:lnTo>
                    <a:pt x="1081" y="14"/>
                  </a:lnTo>
                  <a:lnTo>
                    <a:pt x="1081" y="10"/>
                  </a:lnTo>
                  <a:close/>
                  <a:moveTo>
                    <a:pt x="1012" y="23"/>
                  </a:moveTo>
                  <a:lnTo>
                    <a:pt x="1008" y="25"/>
                  </a:lnTo>
                  <a:lnTo>
                    <a:pt x="1004" y="28"/>
                  </a:lnTo>
                  <a:lnTo>
                    <a:pt x="1004" y="30"/>
                  </a:lnTo>
                  <a:lnTo>
                    <a:pt x="1004" y="31"/>
                  </a:lnTo>
                  <a:lnTo>
                    <a:pt x="1006" y="33"/>
                  </a:lnTo>
                  <a:lnTo>
                    <a:pt x="1011" y="33"/>
                  </a:lnTo>
                  <a:lnTo>
                    <a:pt x="1015" y="34"/>
                  </a:lnTo>
                  <a:lnTo>
                    <a:pt x="1018" y="36"/>
                  </a:lnTo>
                  <a:lnTo>
                    <a:pt x="1024" y="39"/>
                  </a:lnTo>
                  <a:lnTo>
                    <a:pt x="1025" y="38"/>
                  </a:lnTo>
                  <a:lnTo>
                    <a:pt x="1027" y="37"/>
                  </a:lnTo>
                  <a:lnTo>
                    <a:pt x="1027" y="34"/>
                  </a:lnTo>
                  <a:lnTo>
                    <a:pt x="1028" y="31"/>
                  </a:lnTo>
                  <a:lnTo>
                    <a:pt x="1025" y="28"/>
                  </a:lnTo>
                  <a:lnTo>
                    <a:pt x="1022" y="26"/>
                  </a:lnTo>
                  <a:lnTo>
                    <a:pt x="1017" y="24"/>
                  </a:lnTo>
                  <a:lnTo>
                    <a:pt x="1012" y="23"/>
                  </a:lnTo>
                  <a:close/>
                  <a:moveTo>
                    <a:pt x="1223" y="47"/>
                  </a:moveTo>
                  <a:lnTo>
                    <a:pt x="1222" y="48"/>
                  </a:lnTo>
                  <a:lnTo>
                    <a:pt x="1222" y="49"/>
                  </a:lnTo>
                  <a:lnTo>
                    <a:pt x="1224" y="50"/>
                  </a:lnTo>
                  <a:lnTo>
                    <a:pt x="1227" y="51"/>
                  </a:lnTo>
                  <a:lnTo>
                    <a:pt x="1227" y="50"/>
                  </a:lnTo>
                  <a:lnTo>
                    <a:pt x="1229" y="50"/>
                  </a:lnTo>
                  <a:lnTo>
                    <a:pt x="1227" y="49"/>
                  </a:lnTo>
                  <a:lnTo>
                    <a:pt x="1227" y="48"/>
                  </a:lnTo>
                  <a:lnTo>
                    <a:pt x="1225" y="48"/>
                  </a:lnTo>
                  <a:lnTo>
                    <a:pt x="1223" y="47"/>
                  </a:lnTo>
                  <a:close/>
                  <a:moveTo>
                    <a:pt x="1049" y="52"/>
                  </a:moveTo>
                  <a:lnTo>
                    <a:pt x="1048" y="53"/>
                  </a:lnTo>
                  <a:lnTo>
                    <a:pt x="1047" y="54"/>
                  </a:lnTo>
                  <a:lnTo>
                    <a:pt x="1048" y="57"/>
                  </a:lnTo>
                  <a:lnTo>
                    <a:pt x="1049" y="58"/>
                  </a:lnTo>
                  <a:lnTo>
                    <a:pt x="1051" y="58"/>
                  </a:lnTo>
                  <a:lnTo>
                    <a:pt x="1055" y="57"/>
                  </a:lnTo>
                  <a:lnTo>
                    <a:pt x="1056" y="57"/>
                  </a:lnTo>
                  <a:lnTo>
                    <a:pt x="1057" y="56"/>
                  </a:lnTo>
                  <a:lnTo>
                    <a:pt x="1057" y="54"/>
                  </a:lnTo>
                  <a:lnTo>
                    <a:pt x="1056" y="53"/>
                  </a:lnTo>
                  <a:lnTo>
                    <a:pt x="1055" y="52"/>
                  </a:lnTo>
                  <a:lnTo>
                    <a:pt x="1051" y="52"/>
                  </a:lnTo>
                  <a:lnTo>
                    <a:pt x="1049" y="52"/>
                  </a:lnTo>
                  <a:close/>
                  <a:moveTo>
                    <a:pt x="1197" y="54"/>
                  </a:moveTo>
                  <a:lnTo>
                    <a:pt x="1196" y="57"/>
                  </a:lnTo>
                  <a:lnTo>
                    <a:pt x="1195" y="59"/>
                  </a:lnTo>
                  <a:lnTo>
                    <a:pt x="1198" y="63"/>
                  </a:lnTo>
                  <a:lnTo>
                    <a:pt x="1200" y="66"/>
                  </a:lnTo>
                  <a:lnTo>
                    <a:pt x="1202" y="68"/>
                  </a:lnTo>
                  <a:lnTo>
                    <a:pt x="1204" y="69"/>
                  </a:lnTo>
                  <a:lnTo>
                    <a:pt x="1207" y="70"/>
                  </a:lnTo>
                  <a:lnTo>
                    <a:pt x="1210" y="70"/>
                  </a:lnTo>
                  <a:lnTo>
                    <a:pt x="1206" y="62"/>
                  </a:lnTo>
                  <a:lnTo>
                    <a:pt x="1202" y="56"/>
                  </a:lnTo>
                  <a:lnTo>
                    <a:pt x="1199" y="54"/>
                  </a:lnTo>
                  <a:lnTo>
                    <a:pt x="1197" y="54"/>
                  </a:lnTo>
                  <a:close/>
                  <a:moveTo>
                    <a:pt x="659" y="56"/>
                  </a:moveTo>
                  <a:lnTo>
                    <a:pt x="654" y="58"/>
                  </a:lnTo>
                  <a:lnTo>
                    <a:pt x="651" y="60"/>
                  </a:lnTo>
                  <a:lnTo>
                    <a:pt x="649" y="70"/>
                  </a:lnTo>
                  <a:lnTo>
                    <a:pt x="650" y="80"/>
                  </a:lnTo>
                  <a:lnTo>
                    <a:pt x="651" y="84"/>
                  </a:lnTo>
                  <a:lnTo>
                    <a:pt x="653" y="87"/>
                  </a:lnTo>
                  <a:lnTo>
                    <a:pt x="655" y="89"/>
                  </a:lnTo>
                  <a:lnTo>
                    <a:pt x="660" y="91"/>
                  </a:lnTo>
                  <a:lnTo>
                    <a:pt x="663" y="88"/>
                  </a:lnTo>
                  <a:lnTo>
                    <a:pt x="665" y="85"/>
                  </a:lnTo>
                  <a:lnTo>
                    <a:pt x="667" y="82"/>
                  </a:lnTo>
                  <a:lnTo>
                    <a:pt x="669" y="77"/>
                  </a:lnTo>
                  <a:lnTo>
                    <a:pt x="671" y="73"/>
                  </a:lnTo>
                  <a:lnTo>
                    <a:pt x="671" y="68"/>
                  </a:lnTo>
                  <a:lnTo>
                    <a:pt x="671" y="63"/>
                  </a:lnTo>
                  <a:lnTo>
                    <a:pt x="669" y="57"/>
                  </a:lnTo>
                  <a:lnTo>
                    <a:pt x="668" y="57"/>
                  </a:lnTo>
                  <a:lnTo>
                    <a:pt x="667" y="57"/>
                  </a:lnTo>
                  <a:lnTo>
                    <a:pt x="663" y="56"/>
                  </a:lnTo>
                  <a:lnTo>
                    <a:pt x="659" y="56"/>
                  </a:lnTo>
                  <a:close/>
                  <a:moveTo>
                    <a:pt x="1250" y="80"/>
                  </a:moveTo>
                  <a:lnTo>
                    <a:pt x="1255" y="80"/>
                  </a:lnTo>
                  <a:lnTo>
                    <a:pt x="1258" y="80"/>
                  </a:lnTo>
                  <a:lnTo>
                    <a:pt x="1260" y="82"/>
                  </a:lnTo>
                  <a:lnTo>
                    <a:pt x="1262" y="85"/>
                  </a:lnTo>
                  <a:lnTo>
                    <a:pt x="1261" y="87"/>
                  </a:lnTo>
                  <a:lnTo>
                    <a:pt x="1260" y="88"/>
                  </a:lnTo>
                  <a:lnTo>
                    <a:pt x="1256" y="89"/>
                  </a:lnTo>
                  <a:lnTo>
                    <a:pt x="1250" y="91"/>
                  </a:lnTo>
                  <a:lnTo>
                    <a:pt x="1249" y="87"/>
                  </a:lnTo>
                  <a:lnTo>
                    <a:pt x="1248" y="83"/>
                  </a:lnTo>
                  <a:lnTo>
                    <a:pt x="1249" y="81"/>
                  </a:lnTo>
                  <a:lnTo>
                    <a:pt x="1250" y="80"/>
                  </a:lnTo>
                  <a:close/>
                  <a:moveTo>
                    <a:pt x="1197" y="119"/>
                  </a:moveTo>
                  <a:lnTo>
                    <a:pt x="1196" y="122"/>
                  </a:lnTo>
                  <a:lnTo>
                    <a:pt x="1195" y="124"/>
                  </a:lnTo>
                  <a:lnTo>
                    <a:pt x="1195" y="129"/>
                  </a:lnTo>
                  <a:lnTo>
                    <a:pt x="1195" y="133"/>
                  </a:lnTo>
                  <a:lnTo>
                    <a:pt x="1196" y="133"/>
                  </a:lnTo>
                  <a:lnTo>
                    <a:pt x="1197" y="134"/>
                  </a:lnTo>
                  <a:lnTo>
                    <a:pt x="1199" y="132"/>
                  </a:lnTo>
                  <a:lnTo>
                    <a:pt x="1201" y="131"/>
                  </a:lnTo>
                  <a:lnTo>
                    <a:pt x="1201" y="130"/>
                  </a:lnTo>
                  <a:lnTo>
                    <a:pt x="1202" y="129"/>
                  </a:lnTo>
                  <a:lnTo>
                    <a:pt x="1201" y="126"/>
                  </a:lnTo>
                  <a:lnTo>
                    <a:pt x="1200" y="123"/>
                  </a:lnTo>
                  <a:lnTo>
                    <a:pt x="1199" y="121"/>
                  </a:lnTo>
                  <a:lnTo>
                    <a:pt x="1197" y="119"/>
                  </a:lnTo>
                  <a:close/>
                  <a:moveTo>
                    <a:pt x="1231" y="123"/>
                  </a:moveTo>
                  <a:lnTo>
                    <a:pt x="1233" y="123"/>
                  </a:lnTo>
                  <a:lnTo>
                    <a:pt x="1235" y="123"/>
                  </a:lnTo>
                  <a:lnTo>
                    <a:pt x="1235" y="124"/>
                  </a:lnTo>
                  <a:lnTo>
                    <a:pt x="1235" y="127"/>
                  </a:lnTo>
                  <a:lnTo>
                    <a:pt x="1235" y="129"/>
                  </a:lnTo>
                  <a:lnTo>
                    <a:pt x="1234" y="129"/>
                  </a:lnTo>
                  <a:lnTo>
                    <a:pt x="1232" y="128"/>
                  </a:lnTo>
                  <a:lnTo>
                    <a:pt x="1230" y="128"/>
                  </a:lnTo>
                  <a:lnTo>
                    <a:pt x="1231" y="126"/>
                  </a:lnTo>
                  <a:lnTo>
                    <a:pt x="1231" y="123"/>
                  </a:lnTo>
                  <a:close/>
                  <a:moveTo>
                    <a:pt x="1162" y="123"/>
                  </a:moveTo>
                  <a:lnTo>
                    <a:pt x="1161" y="124"/>
                  </a:lnTo>
                  <a:lnTo>
                    <a:pt x="1160" y="127"/>
                  </a:lnTo>
                  <a:lnTo>
                    <a:pt x="1160" y="129"/>
                  </a:lnTo>
                  <a:lnTo>
                    <a:pt x="1160" y="131"/>
                  </a:lnTo>
                  <a:lnTo>
                    <a:pt x="1162" y="134"/>
                  </a:lnTo>
                  <a:lnTo>
                    <a:pt x="1163" y="136"/>
                  </a:lnTo>
                  <a:lnTo>
                    <a:pt x="1166" y="139"/>
                  </a:lnTo>
                  <a:lnTo>
                    <a:pt x="1168" y="141"/>
                  </a:lnTo>
                  <a:lnTo>
                    <a:pt x="1171" y="141"/>
                  </a:lnTo>
                  <a:lnTo>
                    <a:pt x="1173" y="140"/>
                  </a:lnTo>
                  <a:lnTo>
                    <a:pt x="1173" y="139"/>
                  </a:lnTo>
                  <a:lnTo>
                    <a:pt x="1174" y="138"/>
                  </a:lnTo>
                  <a:lnTo>
                    <a:pt x="1174" y="134"/>
                  </a:lnTo>
                  <a:lnTo>
                    <a:pt x="1174" y="131"/>
                  </a:lnTo>
                  <a:lnTo>
                    <a:pt x="1167" y="128"/>
                  </a:lnTo>
                  <a:lnTo>
                    <a:pt x="1162" y="123"/>
                  </a:lnTo>
                  <a:close/>
                  <a:moveTo>
                    <a:pt x="1097" y="130"/>
                  </a:moveTo>
                  <a:lnTo>
                    <a:pt x="1096" y="131"/>
                  </a:lnTo>
                  <a:lnTo>
                    <a:pt x="1095" y="131"/>
                  </a:lnTo>
                  <a:lnTo>
                    <a:pt x="1095" y="132"/>
                  </a:lnTo>
                  <a:lnTo>
                    <a:pt x="1096" y="133"/>
                  </a:lnTo>
                  <a:lnTo>
                    <a:pt x="1097" y="133"/>
                  </a:lnTo>
                  <a:lnTo>
                    <a:pt x="1098" y="132"/>
                  </a:lnTo>
                  <a:lnTo>
                    <a:pt x="1098" y="131"/>
                  </a:lnTo>
                  <a:lnTo>
                    <a:pt x="1098" y="130"/>
                  </a:lnTo>
                  <a:lnTo>
                    <a:pt x="1097" y="130"/>
                  </a:lnTo>
                  <a:close/>
                  <a:moveTo>
                    <a:pt x="944" y="153"/>
                  </a:moveTo>
                  <a:lnTo>
                    <a:pt x="946" y="153"/>
                  </a:lnTo>
                  <a:lnTo>
                    <a:pt x="950" y="154"/>
                  </a:lnTo>
                  <a:lnTo>
                    <a:pt x="950" y="156"/>
                  </a:lnTo>
                  <a:lnTo>
                    <a:pt x="950" y="157"/>
                  </a:lnTo>
                  <a:lnTo>
                    <a:pt x="950" y="158"/>
                  </a:lnTo>
                  <a:lnTo>
                    <a:pt x="947" y="159"/>
                  </a:lnTo>
                  <a:lnTo>
                    <a:pt x="943" y="159"/>
                  </a:lnTo>
                  <a:lnTo>
                    <a:pt x="938" y="159"/>
                  </a:lnTo>
                  <a:lnTo>
                    <a:pt x="938" y="157"/>
                  </a:lnTo>
                  <a:lnTo>
                    <a:pt x="939" y="155"/>
                  </a:lnTo>
                  <a:lnTo>
                    <a:pt x="941" y="154"/>
                  </a:lnTo>
                  <a:lnTo>
                    <a:pt x="944" y="153"/>
                  </a:lnTo>
                  <a:close/>
                  <a:moveTo>
                    <a:pt x="1017" y="153"/>
                  </a:moveTo>
                  <a:lnTo>
                    <a:pt x="1022" y="153"/>
                  </a:lnTo>
                  <a:lnTo>
                    <a:pt x="1024" y="153"/>
                  </a:lnTo>
                  <a:lnTo>
                    <a:pt x="1027" y="154"/>
                  </a:lnTo>
                  <a:lnTo>
                    <a:pt x="1029" y="155"/>
                  </a:lnTo>
                  <a:lnTo>
                    <a:pt x="1028" y="161"/>
                  </a:lnTo>
                  <a:lnTo>
                    <a:pt x="1027" y="167"/>
                  </a:lnTo>
                  <a:lnTo>
                    <a:pt x="1026" y="167"/>
                  </a:lnTo>
                  <a:lnTo>
                    <a:pt x="1025" y="167"/>
                  </a:lnTo>
                  <a:lnTo>
                    <a:pt x="1020" y="165"/>
                  </a:lnTo>
                  <a:lnTo>
                    <a:pt x="1013" y="163"/>
                  </a:lnTo>
                  <a:lnTo>
                    <a:pt x="1013" y="159"/>
                  </a:lnTo>
                  <a:lnTo>
                    <a:pt x="1012" y="157"/>
                  </a:lnTo>
                  <a:lnTo>
                    <a:pt x="1015" y="155"/>
                  </a:lnTo>
                  <a:lnTo>
                    <a:pt x="1017" y="153"/>
                  </a:lnTo>
                  <a:close/>
                  <a:moveTo>
                    <a:pt x="896" y="159"/>
                  </a:moveTo>
                  <a:lnTo>
                    <a:pt x="901" y="159"/>
                  </a:lnTo>
                  <a:lnTo>
                    <a:pt x="906" y="161"/>
                  </a:lnTo>
                  <a:lnTo>
                    <a:pt x="905" y="162"/>
                  </a:lnTo>
                  <a:lnTo>
                    <a:pt x="905" y="163"/>
                  </a:lnTo>
                  <a:lnTo>
                    <a:pt x="899" y="163"/>
                  </a:lnTo>
                  <a:lnTo>
                    <a:pt x="895" y="163"/>
                  </a:lnTo>
                  <a:lnTo>
                    <a:pt x="895" y="162"/>
                  </a:lnTo>
                  <a:lnTo>
                    <a:pt x="894" y="161"/>
                  </a:lnTo>
                  <a:lnTo>
                    <a:pt x="895" y="159"/>
                  </a:lnTo>
                  <a:lnTo>
                    <a:pt x="896" y="159"/>
                  </a:lnTo>
                  <a:close/>
                  <a:moveTo>
                    <a:pt x="925" y="159"/>
                  </a:moveTo>
                  <a:lnTo>
                    <a:pt x="928" y="159"/>
                  </a:lnTo>
                  <a:lnTo>
                    <a:pt x="930" y="159"/>
                  </a:lnTo>
                  <a:lnTo>
                    <a:pt x="930" y="161"/>
                  </a:lnTo>
                  <a:lnTo>
                    <a:pt x="931" y="162"/>
                  </a:lnTo>
                  <a:lnTo>
                    <a:pt x="930" y="163"/>
                  </a:lnTo>
                  <a:lnTo>
                    <a:pt x="928" y="165"/>
                  </a:lnTo>
                  <a:lnTo>
                    <a:pt x="925" y="165"/>
                  </a:lnTo>
                  <a:lnTo>
                    <a:pt x="924" y="165"/>
                  </a:lnTo>
                  <a:lnTo>
                    <a:pt x="923" y="165"/>
                  </a:lnTo>
                  <a:lnTo>
                    <a:pt x="923" y="163"/>
                  </a:lnTo>
                  <a:lnTo>
                    <a:pt x="923" y="161"/>
                  </a:lnTo>
                  <a:lnTo>
                    <a:pt x="924" y="159"/>
                  </a:lnTo>
                  <a:lnTo>
                    <a:pt x="925" y="159"/>
                  </a:lnTo>
                  <a:close/>
                  <a:moveTo>
                    <a:pt x="1168" y="163"/>
                  </a:moveTo>
                  <a:lnTo>
                    <a:pt x="1174" y="163"/>
                  </a:lnTo>
                  <a:lnTo>
                    <a:pt x="1179" y="163"/>
                  </a:lnTo>
                  <a:lnTo>
                    <a:pt x="1181" y="169"/>
                  </a:lnTo>
                  <a:lnTo>
                    <a:pt x="1184" y="173"/>
                  </a:lnTo>
                  <a:lnTo>
                    <a:pt x="1187" y="176"/>
                  </a:lnTo>
                  <a:lnTo>
                    <a:pt x="1192" y="179"/>
                  </a:lnTo>
                  <a:lnTo>
                    <a:pt x="1194" y="184"/>
                  </a:lnTo>
                  <a:lnTo>
                    <a:pt x="1195" y="189"/>
                  </a:lnTo>
                  <a:lnTo>
                    <a:pt x="1195" y="191"/>
                  </a:lnTo>
                  <a:lnTo>
                    <a:pt x="1194" y="193"/>
                  </a:lnTo>
                  <a:lnTo>
                    <a:pt x="1192" y="194"/>
                  </a:lnTo>
                  <a:lnTo>
                    <a:pt x="1190" y="196"/>
                  </a:lnTo>
                  <a:lnTo>
                    <a:pt x="1179" y="199"/>
                  </a:lnTo>
                  <a:lnTo>
                    <a:pt x="1169" y="201"/>
                  </a:lnTo>
                  <a:lnTo>
                    <a:pt x="1166" y="203"/>
                  </a:lnTo>
                  <a:lnTo>
                    <a:pt x="1165" y="206"/>
                  </a:lnTo>
                  <a:lnTo>
                    <a:pt x="1167" y="211"/>
                  </a:lnTo>
                  <a:lnTo>
                    <a:pt x="1171" y="216"/>
                  </a:lnTo>
                  <a:lnTo>
                    <a:pt x="1171" y="220"/>
                  </a:lnTo>
                  <a:lnTo>
                    <a:pt x="1168" y="221"/>
                  </a:lnTo>
                  <a:lnTo>
                    <a:pt x="1166" y="221"/>
                  </a:lnTo>
                  <a:lnTo>
                    <a:pt x="1163" y="221"/>
                  </a:lnTo>
                  <a:lnTo>
                    <a:pt x="1163" y="220"/>
                  </a:lnTo>
                  <a:lnTo>
                    <a:pt x="1163" y="219"/>
                  </a:lnTo>
                  <a:lnTo>
                    <a:pt x="1161" y="211"/>
                  </a:lnTo>
                  <a:lnTo>
                    <a:pt x="1160" y="203"/>
                  </a:lnTo>
                  <a:lnTo>
                    <a:pt x="1161" y="198"/>
                  </a:lnTo>
                  <a:lnTo>
                    <a:pt x="1163" y="192"/>
                  </a:lnTo>
                  <a:lnTo>
                    <a:pt x="1169" y="184"/>
                  </a:lnTo>
                  <a:lnTo>
                    <a:pt x="1177" y="178"/>
                  </a:lnTo>
                  <a:lnTo>
                    <a:pt x="1177" y="173"/>
                  </a:lnTo>
                  <a:lnTo>
                    <a:pt x="1175" y="169"/>
                  </a:lnTo>
                  <a:lnTo>
                    <a:pt x="1173" y="168"/>
                  </a:lnTo>
                  <a:lnTo>
                    <a:pt x="1171" y="167"/>
                  </a:lnTo>
                  <a:lnTo>
                    <a:pt x="1168" y="165"/>
                  </a:lnTo>
                  <a:lnTo>
                    <a:pt x="1167" y="163"/>
                  </a:lnTo>
                  <a:lnTo>
                    <a:pt x="1168" y="163"/>
                  </a:lnTo>
                  <a:close/>
                  <a:moveTo>
                    <a:pt x="446" y="188"/>
                  </a:moveTo>
                  <a:lnTo>
                    <a:pt x="442" y="193"/>
                  </a:lnTo>
                  <a:lnTo>
                    <a:pt x="438" y="200"/>
                  </a:lnTo>
                  <a:lnTo>
                    <a:pt x="439" y="202"/>
                  </a:lnTo>
                  <a:lnTo>
                    <a:pt x="439" y="204"/>
                  </a:lnTo>
                  <a:lnTo>
                    <a:pt x="440" y="205"/>
                  </a:lnTo>
                  <a:lnTo>
                    <a:pt x="442" y="206"/>
                  </a:lnTo>
                  <a:lnTo>
                    <a:pt x="450" y="209"/>
                  </a:lnTo>
                  <a:lnTo>
                    <a:pt x="460" y="210"/>
                  </a:lnTo>
                  <a:lnTo>
                    <a:pt x="471" y="210"/>
                  </a:lnTo>
                  <a:lnTo>
                    <a:pt x="479" y="211"/>
                  </a:lnTo>
                  <a:lnTo>
                    <a:pt x="482" y="208"/>
                  </a:lnTo>
                  <a:lnTo>
                    <a:pt x="485" y="204"/>
                  </a:lnTo>
                  <a:lnTo>
                    <a:pt x="486" y="204"/>
                  </a:lnTo>
                  <a:lnTo>
                    <a:pt x="487" y="205"/>
                  </a:lnTo>
                  <a:lnTo>
                    <a:pt x="487" y="208"/>
                  </a:lnTo>
                  <a:lnTo>
                    <a:pt x="488" y="210"/>
                  </a:lnTo>
                  <a:lnTo>
                    <a:pt x="488" y="212"/>
                  </a:lnTo>
                  <a:lnTo>
                    <a:pt x="490" y="214"/>
                  </a:lnTo>
                  <a:lnTo>
                    <a:pt x="494" y="214"/>
                  </a:lnTo>
                  <a:lnTo>
                    <a:pt x="499" y="214"/>
                  </a:lnTo>
                  <a:lnTo>
                    <a:pt x="501" y="212"/>
                  </a:lnTo>
                  <a:lnTo>
                    <a:pt x="503" y="209"/>
                  </a:lnTo>
                  <a:lnTo>
                    <a:pt x="504" y="204"/>
                  </a:lnTo>
                  <a:lnTo>
                    <a:pt x="504" y="200"/>
                  </a:lnTo>
                  <a:lnTo>
                    <a:pt x="502" y="196"/>
                  </a:lnTo>
                  <a:lnTo>
                    <a:pt x="500" y="191"/>
                  </a:lnTo>
                  <a:lnTo>
                    <a:pt x="498" y="191"/>
                  </a:lnTo>
                  <a:lnTo>
                    <a:pt x="497" y="190"/>
                  </a:lnTo>
                  <a:lnTo>
                    <a:pt x="493" y="193"/>
                  </a:lnTo>
                  <a:lnTo>
                    <a:pt x="491" y="196"/>
                  </a:lnTo>
                  <a:lnTo>
                    <a:pt x="487" y="193"/>
                  </a:lnTo>
                  <a:lnTo>
                    <a:pt x="483" y="190"/>
                  </a:lnTo>
                  <a:lnTo>
                    <a:pt x="475" y="188"/>
                  </a:lnTo>
                  <a:lnTo>
                    <a:pt x="465" y="188"/>
                  </a:lnTo>
                  <a:lnTo>
                    <a:pt x="456" y="188"/>
                  </a:lnTo>
                  <a:lnTo>
                    <a:pt x="446" y="188"/>
                  </a:lnTo>
                  <a:close/>
                  <a:moveTo>
                    <a:pt x="392" y="215"/>
                  </a:moveTo>
                  <a:lnTo>
                    <a:pt x="389" y="217"/>
                  </a:lnTo>
                  <a:lnTo>
                    <a:pt x="388" y="220"/>
                  </a:lnTo>
                  <a:lnTo>
                    <a:pt x="387" y="222"/>
                  </a:lnTo>
                  <a:lnTo>
                    <a:pt x="386" y="225"/>
                  </a:lnTo>
                  <a:lnTo>
                    <a:pt x="387" y="225"/>
                  </a:lnTo>
                  <a:lnTo>
                    <a:pt x="388" y="226"/>
                  </a:lnTo>
                  <a:lnTo>
                    <a:pt x="393" y="228"/>
                  </a:lnTo>
                  <a:lnTo>
                    <a:pt x="398" y="229"/>
                  </a:lnTo>
                  <a:lnTo>
                    <a:pt x="399" y="229"/>
                  </a:lnTo>
                  <a:lnTo>
                    <a:pt x="401" y="228"/>
                  </a:lnTo>
                  <a:lnTo>
                    <a:pt x="403" y="226"/>
                  </a:lnTo>
                  <a:lnTo>
                    <a:pt x="404" y="224"/>
                  </a:lnTo>
                  <a:lnTo>
                    <a:pt x="401" y="221"/>
                  </a:lnTo>
                  <a:lnTo>
                    <a:pt x="399" y="217"/>
                  </a:lnTo>
                  <a:lnTo>
                    <a:pt x="397" y="216"/>
                  </a:lnTo>
                  <a:lnTo>
                    <a:pt x="392" y="215"/>
                  </a:lnTo>
                  <a:close/>
                  <a:moveTo>
                    <a:pt x="1075" y="221"/>
                  </a:moveTo>
                  <a:lnTo>
                    <a:pt x="1085" y="222"/>
                  </a:lnTo>
                  <a:lnTo>
                    <a:pt x="1094" y="223"/>
                  </a:lnTo>
                  <a:lnTo>
                    <a:pt x="1103" y="224"/>
                  </a:lnTo>
                  <a:lnTo>
                    <a:pt x="1111" y="224"/>
                  </a:lnTo>
                  <a:lnTo>
                    <a:pt x="1113" y="227"/>
                  </a:lnTo>
                  <a:lnTo>
                    <a:pt x="1115" y="231"/>
                  </a:lnTo>
                  <a:lnTo>
                    <a:pt x="1118" y="232"/>
                  </a:lnTo>
                  <a:lnTo>
                    <a:pt x="1121" y="233"/>
                  </a:lnTo>
                  <a:lnTo>
                    <a:pt x="1130" y="234"/>
                  </a:lnTo>
                  <a:lnTo>
                    <a:pt x="1139" y="232"/>
                  </a:lnTo>
                  <a:lnTo>
                    <a:pt x="1141" y="227"/>
                  </a:lnTo>
                  <a:lnTo>
                    <a:pt x="1143" y="224"/>
                  </a:lnTo>
                  <a:lnTo>
                    <a:pt x="1150" y="224"/>
                  </a:lnTo>
                  <a:lnTo>
                    <a:pt x="1156" y="224"/>
                  </a:lnTo>
                  <a:lnTo>
                    <a:pt x="1161" y="228"/>
                  </a:lnTo>
                  <a:lnTo>
                    <a:pt x="1165" y="232"/>
                  </a:lnTo>
                  <a:lnTo>
                    <a:pt x="1165" y="234"/>
                  </a:lnTo>
                  <a:lnTo>
                    <a:pt x="1165" y="235"/>
                  </a:lnTo>
                  <a:lnTo>
                    <a:pt x="1164" y="236"/>
                  </a:lnTo>
                  <a:lnTo>
                    <a:pt x="1163" y="236"/>
                  </a:lnTo>
                  <a:lnTo>
                    <a:pt x="1156" y="236"/>
                  </a:lnTo>
                  <a:lnTo>
                    <a:pt x="1151" y="237"/>
                  </a:lnTo>
                  <a:lnTo>
                    <a:pt x="1148" y="239"/>
                  </a:lnTo>
                  <a:lnTo>
                    <a:pt x="1144" y="243"/>
                  </a:lnTo>
                  <a:lnTo>
                    <a:pt x="1136" y="245"/>
                  </a:lnTo>
                  <a:lnTo>
                    <a:pt x="1129" y="246"/>
                  </a:lnTo>
                  <a:lnTo>
                    <a:pt x="1122" y="246"/>
                  </a:lnTo>
                  <a:lnTo>
                    <a:pt x="1116" y="246"/>
                  </a:lnTo>
                  <a:lnTo>
                    <a:pt x="1108" y="251"/>
                  </a:lnTo>
                  <a:lnTo>
                    <a:pt x="1098" y="257"/>
                  </a:lnTo>
                  <a:lnTo>
                    <a:pt x="1090" y="255"/>
                  </a:lnTo>
                  <a:lnTo>
                    <a:pt x="1081" y="252"/>
                  </a:lnTo>
                  <a:lnTo>
                    <a:pt x="1071" y="260"/>
                  </a:lnTo>
                  <a:lnTo>
                    <a:pt x="1060" y="266"/>
                  </a:lnTo>
                  <a:lnTo>
                    <a:pt x="1052" y="252"/>
                  </a:lnTo>
                  <a:lnTo>
                    <a:pt x="1045" y="238"/>
                  </a:lnTo>
                  <a:lnTo>
                    <a:pt x="1038" y="234"/>
                  </a:lnTo>
                  <a:lnTo>
                    <a:pt x="1032" y="227"/>
                  </a:lnTo>
                  <a:lnTo>
                    <a:pt x="1037" y="225"/>
                  </a:lnTo>
                  <a:lnTo>
                    <a:pt x="1043" y="222"/>
                  </a:lnTo>
                  <a:lnTo>
                    <a:pt x="1048" y="224"/>
                  </a:lnTo>
                  <a:lnTo>
                    <a:pt x="1055" y="227"/>
                  </a:lnTo>
                  <a:lnTo>
                    <a:pt x="1058" y="228"/>
                  </a:lnTo>
                  <a:lnTo>
                    <a:pt x="1061" y="229"/>
                  </a:lnTo>
                  <a:lnTo>
                    <a:pt x="1064" y="229"/>
                  </a:lnTo>
                  <a:lnTo>
                    <a:pt x="1068" y="229"/>
                  </a:lnTo>
                  <a:lnTo>
                    <a:pt x="1072" y="225"/>
                  </a:lnTo>
                  <a:lnTo>
                    <a:pt x="1075" y="221"/>
                  </a:lnTo>
                  <a:close/>
                  <a:moveTo>
                    <a:pt x="734" y="232"/>
                  </a:moveTo>
                  <a:lnTo>
                    <a:pt x="732" y="233"/>
                  </a:lnTo>
                  <a:lnTo>
                    <a:pt x="731" y="234"/>
                  </a:lnTo>
                  <a:lnTo>
                    <a:pt x="732" y="235"/>
                  </a:lnTo>
                  <a:lnTo>
                    <a:pt x="733" y="237"/>
                  </a:lnTo>
                  <a:lnTo>
                    <a:pt x="735" y="237"/>
                  </a:lnTo>
                  <a:lnTo>
                    <a:pt x="738" y="238"/>
                  </a:lnTo>
                  <a:lnTo>
                    <a:pt x="739" y="237"/>
                  </a:lnTo>
                  <a:lnTo>
                    <a:pt x="742" y="235"/>
                  </a:lnTo>
                  <a:lnTo>
                    <a:pt x="741" y="234"/>
                  </a:lnTo>
                  <a:lnTo>
                    <a:pt x="741" y="233"/>
                  </a:lnTo>
                  <a:lnTo>
                    <a:pt x="737" y="232"/>
                  </a:lnTo>
                  <a:lnTo>
                    <a:pt x="734" y="232"/>
                  </a:lnTo>
                  <a:close/>
                  <a:moveTo>
                    <a:pt x="561" y="242"/>
                  </a:moveTo>
                  <a:lnTo>
                    <a:pt x="562" y="243"/>
                  </a:lnTo>
                  <a:lnTo>
                    <a:pt x="563" y="243"/>
                  </a:lnTo>
                  <a:lnTo>
                    <a:pt x="563" y="244"/>
                  </a:lnTo>
                  <a:lnTo>
                    <a:pt x="563" y="245"/>
                  </a:lnTo>
                  <a:lnTo>
                    <a:pt x="562" y="245"/>
                  </a:lnTo>
                  <a:lnTo>
                    <a:pt x="561" y="245"/>
                  </a:lnTo>
                  <a:lnTo>
                    <a:pt x="560" y="245"/>
                  </a:lnTo>
                  <a:lnTo>
                    <a:pt x="559" y="245"/>
                  </a:lnTo>
                  <a:lnTo>
                    <a:pt x="559" y="244"/>
                  </a:lnTo>
                  <a:lnTo>
                    <a:pt x="560" y="244"/>
                  </a:lnTo>
                  <a:lnTo>
                    <a:pt x="560" y="243"/>
                  </a:lnTo>
                  <a:lnTo>
                    <a:pt x="561" y="243"/>
                  </a:lnTo>
                  <a:lnTo>
                    <a:pt x="561" y="242"/>
                  </a:lnTo>
                  <a:close/>
                  <a:moveTo>
                    <a:pt x="615" y="273"/>
                  </a:moveTo>
                  <a:lnTo>
                    <a:pt x="627" y="275"/>
                  </a:lnTo>
                  <a:lnTo>
                    <a:pt x="637" y="279"/>
                  </a:lnTo>
                  <a:lnTo>
                    <a:pt x="642" y="280"/>
                  </a:lnTo>
                  <a:lnTo>
                    <a:pt x="649" y="279"/>
                  </a:lnTo>
                  <a:lnTo>
                    <a:pt x="655" y="277"/>
                  </a:lnTo>
                  <a:lnTo>
                    <a:pt x="661" y="274"/>
                  </a:lnTo>
                  <a:lnTo>
                    <a:pt x="667" y="273"/>
                  </a:lnTo>
                  <a:lnTo>
                    <a:pt x="673" y="274"/>
                  </a:lnTo>
                  <a:lnTo>
                    <a:pt x="676" y="275"/>
                  </a:lnTo>
                  <a:lnTo>
                    <a:pt x="678" y="277"/>
                  </a:lnTo>
                  <a:lnTo>
                    <a:pt x="680" y="280"/>
                  </a:lnTo>
                  <a:lnTo>
                    <a:pt x="683" y="283"/>
                  </a:lnTo>
                  <a:lnTo>
                    <a:pt x="686" y="296"/>
                  </a:lnTo>
                  <a:lnTo>
                    <a:pt x="687" y="315"/>
                  </a:lnTo>
                  <a:lnTo>
                    <a:pt x="688" y="324"/>
                  </a:lnTo>
                  <a:lnTo>
                    <a:pt x="689" y="332"/>
                  </a:lnTo>
                  <a:lnTo>
                    <a:pt x="691" y="338"/>
                  </a:lnTo>
                  <a:lnTo>
                    <a:pt x="694" y="342"/>
                  </a:lnTo>
                  <a:lnTo>
                    <a:pt x="700" y="343"/>
                  </a:lnTo>
                  <a:lnTo>
                    <a:pt x="708" y="342"/>
                  </a:lnTo>
                  <a:lnTo>
                    <a:pt x="708" y="343"/>
                  </a:lnTo>
                  <a:lnTo>
                    <a:pt x="708" y="344"/>
                  </a:lnTo>
                  <a:lnTo>
                    <a:pt x="710" y="353"/>
                  </a:lnTo>
                  <a:lnTo>
                    <a:pt x="710" y="363"/>
                  </a:lnTo>
                  <a:lnTo>
                    <a:pt x="710" y="375"/>
                  </a:lnTo>
                  <a:lnTo>
                    <a:pt x="710" y="388"/>
                  </a:lnTo>
                  <a:lnTo>
                    <a:pt x="710" y="400"/>
                  </a:lnTo>
                  <a:lnTo>
                    <a:pt x="711" y="411"/>
                  </a:lnTo>
                  <a:lnTo>
                    <a:pt x="711" y="415"/>
                  </a:lnTo>
                  <a:lnTo>
                    <a:pt x="712" y="420"/>
                  </a:lnTo>
                  <a:lnTo>
                    <a:pt x="714" y="424"/>
                  </a:lnTo>
                  <a:lnTo>
                    <a:pt x="715" y="427"/>
                  </a:lnTo>
                  <a:lnTo>
                    <a:pt x="733" y="447"/>
                  </a:lnTo>
                  <a:lnTo>
                    <a:pt x="750" y="468"/>
                  </a:lnTo>
                  <a:lnTo>
                    <a:pt x="768" y="489"/>
                  </a:lnTo>
                  <a:lnTo>
                    <a:pt x="785" y="510"/>
                  </a:lnTo>
                  <a:lnTo>
                    <a:pt x="794" y="519"/>
                  </a:lnTo>
                  <a:lnTo>
                    <a:pt x="805" y="528"/>
                  </a:lnTo>
                  <a:lnTo>
                    <a:pt x="811" y="532"/>
                  </a:lnTo>
                  <a:lnTo>
                    <a:pt x="816" y="537"/>
                  </a:lnTo>
                  <a:lnTo>
                    <a:pt x="820" y="541"/>
                  </a:lnTo>
                  <a:lnTo>
                    <a:pt x="824" y="547"/>
                  </a:lnTo>
                  <a:lnTo>
                    <a:pt x="825" y="553"/>
                  </a:lnTo>
                  <a:lnTo>
                    <a:pt x="825" y="559"/>
                  </a:lnTo>
                  <a:lnTo>
                    <a:pt x="827" y="563"/>
                  </a:lnTo>
                  <a:lnTo>
                    <a:pt x="830" y="567"/>
                  </a:lnTo>
                  <a:lnTo>
                    <a:pt x="835" y="571"/>
                  </a:lnTo>
                  <a:lnTo>
                    <a:pt x="839" y="573"/>
                  </a:lnTo>
                  <a:lnTo>
                    <a:pt x="843" y="576"/>
                  </a:lnTo>
                  <a:lnTo>
                    <a:pt x="847" y="581"/>
                  </a:lnTo>
                  <a:lnTo>
                    <a:pt x="848" y="585"/>
                  </a:lnTo>
                  <a:lnTo>
                    <a:pt x="849" y="590"/>
                  </a:lnTo>
                  <a:lnTo>
                    <a:pt x="845" y="590"/>
                  </a:lnTo>
                  <a:lnTo>
                    <a:pt x="841" y="590"/>
                  </a:lnTo>
                  <a:lnTo>
                    <a:pt x="838" y="590"/>
                  </a:lnTo>
                  <a:lnTo>
                    <a:pt x="836" y="594"/>
                  </a:lnTo>
                  <a:lnTo>
                    <a:pt x="834" y="598"/>
                  </a:lnTo>
                  <a:lnTo>
                    <a:pt x="834" y="601"/>
                  </a:lnTo>
                  <a:lnTo>
                    <a:pt x="835" y="605"/>
                  </a:lnTo>
                  <a:lnTo>
                    <a:pt x="836" y="607"/>
                  </a:lnTo>
                  <a:lnTo>
                    <a:pt x="840" y="612"/>
                  </a:lnTo>
                  <a:lnTo>
                    <a:pt x="843" y="617"/>
                  </a:lnTo>
                  <a:lnTo>
                    <a:pt x="842" y="624"/>
                  </a:lnTo>
                  <a:lnTo>
                    <a:pt x="841" y="631"/>
                  </a:lnTo>
                  <a:lnTo>
                    <a:pt x="842" y="631"/>
                  </a:lnTo>
                  <a:lnTo>
                    <a:pt x="843" y="631"/>
                  </a:lnTo>
                  <a:lnTo>
                    <a:pt x="846" y="631"/>
                  </a:lnTo>
                  <a:lnTo>
                    <a:pt x="847" y="631"/>
                  </a:lnTo>
                  <a:lnTo>
                    <a:pt x="848" y="623"/>
                  </a:lnTo>
                  <a:lnTo>
                    <a:pt x="849" y="615"/>
                  </a:lnTo>
                  <a:lnTo>
                    <a:pt x="851" y="615"/>
                  </a:lnTo>
                  <a:lnTo>
                    <a:pt x="852" y="615"/>
                  </a:lnTo>
                  <a:lnTo>
                    <a:pt x="854" y="615"/>
                  </a:lnTo>
                  <a:lnTo>
                    <a:pt x="857" y="615"/>
                  </a:lnTo>
                  <a:lnTo>
                    <a:pt x="858" y="616"/>
                  </a:lnTo>
                  <a:lnTo>
                    <a:pt x="858" y="617"/>
                  </a:lnTo>
                  <a:lnTo>
                    <a:pt x="859" y="624"/>
                  </a:lnTo>
                  <a:lnTo>
                    <a:pt x="858" y="637"/>
                  </a:lnTo>
                  <a:lnTo>
                    <a:pt x="857" y="650"/>
                  </a:lnTo>
                  <a:lnTo>
                    <a:pt x="854" y="658"/>
                  </a:lnTo>
                  <a:lnTo>
                    <a:pt x="851" y="662"/>
                  </a:lnTo>
                  <a:lnTo>
                    <a:pt x="849" y="664"/>
                  </a:lnTo>
                  <a:lnTo>
                    <a:pt x="848" y="666"/>
                  </a:lnTo>
                  <a:lnTo>
                    <a:pt x="847" y="668"/>
                  </a:lnTo>
                  <a:lnTo>
                    <a:pt x="845" y="674"/>
                  </a:lnTo>
                  <a:lnTo>
                    <a:pt x="841" y="678"/>
                  </a:lnTo>
                  <a:lnTo>
                    <a:pt x="835" y="680"/>
                  </a:lnTo>
                  <a:lnTo>
                    <a:pt x="827" y="683"/>
                  </a:lnTo>
                  <a:lnTo>
                    <a:pt x="819" y="697"/>
                  </a:lnTo>
                  <a:lnTo>
                    <a:pt x="812" y="711"/>
                  </a:lnTo>
                  <a:lnTo>
                    <a:pt x="805" y="714"/>
                  </a:lnTo>
                  <a:lnTo>
                    <a:pt x="800" y="717"/>
                  </a:lnTo>
                  <a:lnTo>
                    <a:pt x="794" y="722"/>
                  </a:lnTo>
                  <a:lnTo>
                    <a:pt x="789" y="728"/>
                  </a:lnTo>
                  <a:lnTo>
                    <a:pt x="784" y="736"/>
                  </a:lnTo>
                  <a:lnTo>
                    <a:pt x="782" y="744"/>
                  </a:lnTo>
                  <a:lnTo>
                    <a:pt x="787" y="749"/>
                  </a:lnTo>
                  <a:lnTo>
                    <a:pt x="790" y="753"/>
                  </a:lnTo>
                  <a:lnTo>
                    <a:pt x="790" y="756"/>
                  </a:lnTo>
                  <a:lnTo>
                    <a:pt x="790" y="757"/>
                  </a:lnTo>
                  <a:lnTo>
                    <a:pt x="787" y="759"/>
                  </a:lnTo>
                  <a:lnTo>
                    <a:pt x="783" y="762"/>
                  </a:lnTo>
                  <a:lnTo>
                    <a:pt x="780" y="765"/>
                  </a:lnTo>
                  <a:lnTo>
                    <a:pt x="778" y="770"/>
                  </a:lnTo>
                  <a:lnTo>
                    <a:pt x="779" y="771"/>
                  </a:lnTo>
                  <a:lnTo>
                    <a:pt x="780" y="773"/>
                  </a:lnTo>
                  <a:lnTo>
                    <a:pt x="793" y="774"/>
                  </a:lnTo>
                  <a:lnTo>
                    <a:pt x="802" y="776"/>
                  </a:lnTo>
                  <a:lnTo>
                    <a:pt x="808" y="780"/>
                  </a:lnTo>
                  <a:lnTo>
                    <a:pt x="818" y="782"/>
                  </a:lnTo>
                  <a:lnTo>
                    <a:pt x="828" y="781"/>
                  </a:lnTo>
                  <a:lnTo>
                    <a:pt x="839" y="780"/>
                  </a:lnTo>
                  <a:lnTo>
                    <a:pt x="842" y="776"/>
                  </a:lnTo>
                  <a:lnTo>
                    <a:pt x="846" y="773"/>
                  </a:lnTo>
                  <a:lnTo>
                    <a:pt x="855" y="773"/>
                  </a:lnTo>
                  <a:lnTo>
                    <a:pt x="865" y="773"/>
                  </a:lnTo>
                  <a:lnTo>
                    <a:pt x="869" y="772"/>
                  </a:lnTo>
                  <a:lnTo>
                    <a:pt x="872" y="769"/>
                  </a:lnTo>
                  <a:lnTo>
                    <a:pt x="875" y="768"/>
                  </a:lnTo>
                  <a:lnTo>
                    <a:pt x="881" y="767"/>
                  </a:lnTo>
                  <a:lnTo>
                    <a:pt x="884" y="768"/>
                  </a:lnTo>
                  <a:lnTo>
                    <a:pt x="888" y="770"/>
                  </a:lnTo>
                  <a:lnTo>
                    <a:pt x="893" y="771"/>
                  </a:lnTo>
                  <a:lnTo>
                    <a:pt x="898" y="770"/>
                  </a:lnTo>
                  <a:lnTo>
                    <a:pt x="908" y="765"/>
                  </a:lnTo>
                  <a:lnTo>
                    <a:pt x="917" y="761"/>
                  </a:lnTo>
                  <a:lnTo>
                    <a:pt x="930" y="764"/>
                  </a:lnTo>
                  <a:lnTo>
                    <a:pt x="944" y="767"/>
                  </a:lnTo>
                  <a:lnTo>
                    <a:pt x="947" y="763"/>
                  </a:lnTo>
                  <a:lnTo>
                    <a:pt x="951" y="759"/>
                  </a:lnTo>
                  <a:lnTo>
                    <a:pt x="958" y="760"/>
                  </a:lnTo>
                  <a:lnTo>
                    <a:pt x="970" y="762"/>
                  </a:lnTo>
                  <a:lnTo>
                    <a:pt x="981" y="763"/>
                  </a:lnTo>
                  <a:lnTo>
                    <a:pt x="988" y="764"/>
                  </a:lnTo>
                  <a:lnTo>
                    <a:pt x="1004" y="758"/>
                  </a:lnTo>
                  <a:lnTo>
                    <a:pt x="1020" y="752"/>
                  </a:lnTo>
                  <a:lnTo>
                    <a:pt x="1022" y="756"/>
                  </a:lnTo>
                  <a:lnTo>
                    <a:pt x="1024" y="758"/>
                  </a:lnTo>
                  <a:lnTo>
                    <a:pt x="1026" y="759"/>
                  </a:lnTo>
                  <a:lnTo>
                    <a:pt x="1028" y="760"/>
                  </a:lnTo>
                  <a:lnTo>
                    <a:pt x="1034" y="761"/>
                  </a:lnTo>
                  <a:lnTo>
                    <a:pt x="1040" y="761"/>
                  </a:lnTo>
                  <a:lnTo>
                    <a:pt x="1052" y="758"/>
                  </a:lnTo>
                  <a:lnTo>
                    <a:pt x="1063" y="753"/>
                  </a:lnTo>
                  <a:lnTo>
                    <a:pt x="1067" y="759"/>
                  </a:lnTo>
                  <a:lnTo>
                    <a:pt x="1071" y="762"/>
                  </a:lnTo>
                  <a:lnTo>
                    <a:pt x="1073" y="763"/>
                  </a:lnTo>
                  <a:lnTo>
                    <a:pt x="1076" y="764"/>
                  </a:lnTo>
                  <a:lnTo>
                    <a:pt x="1080" y="764"/>
                  </a:lnTo>
                  <a:lnTo>
                    <a:pt x="1084" y="763"/>
                  </a:lnTo>
                  <a:lnTo>
                    <a:pt x="1087" y="758"/>
                  </a:lnTo>
                  <a:lnTo>
                    <a:pt x="1091" y="752"/>
                  </a:lnTo>
                  <a:lnTo>
                    <a:pt x="1095" y="756"/>
                  </a:lnTo>
                  <a:lnTo>
                    <a:pt x="1098" y="758"/>
                  </a:lnTo>
                  <a:lnTo>
                    <a:pt x="1106" y="758"/>
                  </a:lnTo>
                  <a:lnTo>
                    <a:pt x="1114" y="758"/>
                  </a:lnTo>
                  <a:lnTo>
                    <a:pt x="1118" y="761"/>
                  </a:lnTo>
                  <a:lnTo>
                    <a:pt x="1122" y="764"/>
                  </a:lnTo>
                  <a:lnTo>
                    <a:pt x="1128" y="764"/>
                  </a:lnTo>
                  <a:lnTo>
                    <a:pt x="1134" y="763"/>
                  </a:lnTo>
                  <a:lnTo>
                    <a:pt x="1140" y="761"/>
                  </a:lnTo>
                  <a:lnTo>
                    <a:pt x="1145" y="760"/>
                  </a:lnTo>
                  <a:lnTo>
                    <a:pt x="1146" y="755"/>
                  </a:lnTo>
                  <a:lnTo>
                    <a:pt x="1150" y="749"/>
                  </a:lnTo>
                  <a:lnTo>
                    <a:pt x="1153" y="748"/>
                  </a:lnTo>
                  <a:lnTo>
                    <a:pt x="1156" y="748"/>
                  </a:lnTo>
                  <a:lnTo>
                    <a:pt x="1159" y="749"/>
                  </a:lnTo>
                  <a:lnTo>
                    <a:pt x="1162" y="750"/>
                  </a:lnTo>
                  <a:lnTo>
                    <a:pt x="1165" y="755"/>
                  </a:lnTo>
                  <a:lnTo>
                    <a:pt x="1168" y="758"/>
                  </a:lnTo>
                  <a:lnTo>
                    <a:pt x="1173" y="758"/>
                  </a:lnTo>
                  <a:lnTo>
                    <a:pt x="1177" y="757"/>
                  </a:lnTo>
                  <a:lnTo>
                    <a:pt x="1184" y="751"/>
                  </a:lnTo>
                  <a:lnTo>
                    <a:pt x="1189" y="746"/>
                  </a:lnTo>
                  <a:lnTo>
                    <a:pt x="1198" y="747"/>
                  </a:lnTo>
                  <a:lnTo>
                    <a:pt x="1207" y="748"/>
                  </a:lnTo>
                  <a:lnTo>
                    <a:pt x="1211" y="749"/>
                  </a:lnTo>
                  <a:lnTo>
                    <a:pt x="1215" y="749"/>
                  </a:lnTo>
                  <a:lnTo>
                    <a:pt x="1220" y="749"/>
                  </a:lnTo>
                  <a:lnTo>
                    <a:pt x="1224" y="749"/>
                  </a:lnTo>
                  <a:lnTo>
                    <a:pt x="1238" y="747"/>
                  </a:lnTo>
                  <a:lnTo>
                    <a:pt x="1256" y="747"/>
                  </a:lnTo>
                  <a:lnTo>
                    <a:pt x="1260" y="749"/>
                  </a:lnTo>
                  <a:lnTo>
                    <a:pt x="1266" y="751"/>
                  </a:lnTo>
                  <a:lnTo>
                    <a:pt x="1269" y="751"/>
                  </a:lnTo>
                  <a:lnTo>
                    <a:pt x="1272" y="752"/>
                  </a:lnTo>
                  <a:lnTo>
                    <a:pt x="1276" y="752"/>
                  </a:lnTo>
                  <a:lnTo>
                    <a:pt x="1279" y="751"/>
                  </a:lnTo>
                  <a:lnTo>
                    <a:pt x="1282" y="748"/>
                  </a:lnTo>
                  <a:lnTo>
                    <a:pt x="1285" y="744"/>
                  </a:lnTo>
                  <a:lnTo>
                    <a:pt x="1299" y="748"/>
                  </a:lnTo>
                  <a:lnTo>
                    <a:pt x="1313" y="751"/>
                  </a:lnTo>
                  <a:lnTo>
                    <a:pt x="1320" y="750"/>
                  </a:lnTo>
                  <a:lnTo>
                    <a:pt x="1328" y="749"/>
                  </a:lnTo>
                  <a:lnTo>
                    <a:pt x="1331" y="751"/>
                  </a:lnTo>
                  <a:lnTo>
                    <a:pt x="1335" y="753"/>
                  </a:lnTo>
                  <a:lnTo>
                    <a:pt x="1344" y="752"/>
                  </a:lnTo>
                  <a:lnTo>
                    <a:pt x="1357" y="751"/>
                  </a:lnTo>
                  <a:lnTo>
                    <a:pt x="1360" y="753"/>
                  </a:lnTo>
                  <a:lnTo>
                    <a:pt x="1362" y="756"/>
                  </a:lnTo>
                  <a:lnTo>
                    <a:pt x="1366" y="757"/>
                  </a:lnTo>
                  <a:lnTo>
                    <a:pt x="1372" y="757"/>
                  </a:lnTo>
                  <a:lnTo>
                    <a:pt x="1374" y="752"/>
                  </a:lnTo>
                  <a:lnTo>
                    <a:pt x="1377" y="749"/>
                  </a:lnTo>
                  <a:lnTo>
                    <a:pt x="1381" y="749"/>
                  </a:lnTo>
                  <a:lnTo>
                    <a:pt x="1385" y="749"/>
                  </a:lnTo>
                  <a:lnTo>
                    <a:pt x="1387" y="753"/>
                  </a:lnTo>
                  <a:lnTo>
                    <a:pt x="1389" y="757"/>
                  </a:lnTo>
                  <a:lnTo>
                    <a:pt x="1392" y="759"/>
                  </a:lnTo>
                  <a:lnTo>
                    <a:pt x="1395" y="761"/>
                  </a:lnTo>
                  <a:lnTo>
                    <a:pt x="1401" y="761"/>
                  </a:lnTo>
                  <a:lnTo>
                    <a:pt x="1417" y="760"/>
                  </a:lnTo>
                  <a:lnTo>
                    <a:pt x="1432" y="759"/>
                  </a:lnTo>
                  <a:lnTo>
                    <a:pt x="1441" y="758"/>
                  </a:lnTo>
                  <a:lnTo>
                    <a:pt x="1445" y="756"/>
                  </a:lnTo>
                  <a:lnTo>
                    <a:pt x="1448" y="753"/>
                  </a:lnTo>
                  <a:lnTo>
                    <a:pt x="1454" y="752"/>
                  </a:lnTo>
                  <a:lnTo>
                    <a:pt x="1462" y="752"/>
                  </a:lnTo>
                  <a:lnTo>
                    <a:pt x="1464" y="755"/>
                  </a:lnTo>
                  <a:lnTo>
                    <a:pt x="1465" y="757"/>
                  </a:lnTo>
                  <a:lnTo>
                    <a:pt x="1466" y="759"/>
                  </a:lnTo>
                  <a:lnTo>
                    <a:pt x="1469" y="760"/>
                  </a:lnTo>
                  <a:lnTo>
                    <a:pt x="1473" y="761"/>
                  </a:lnTo>
                  <a:lnTo>
                    <a:pt x="1477" y="761"/>
                  </a:lnTo>
                  <a:lnTo>
                    <a:pt x="1480" y="761"/>
                  </a:lnTo>
                  <a:lnTo>
                    <a:pt x="1485" y="760"/>
                  </a:lnTo>
                  <a:lnTo>
                    <a:pt x="1491" y="759"/>
                  </a:lnTo>
                  <a:lnTo>
                    <a:pt x="1499" y="759"/>
                  </a:lnTo>
                  <a:lnTo>
                    <a:pt x="1499" y="761"/>
                  </a:lnTo>
                  <a:lnTo>
                    <a:pt x="1500" y="763"/>
                  </a:lnTo>
                  <a:lnTo>
                    <a:pt x="1498" y="765"/>
                  </a:lnTo>
                  <a:lnTo>
                    <a:pt x="1497" y="767"/>
                  </a:lnTo>
                  <a:lnTo>
                    <a:pt x="1487" y="769"/>
                  </a:lnTo>
                  <a:lnTo>
                    <a:pt x="1479" y="770"/>
                  </a:lnTo>
                  <a:lnTo>
                    <a:pt x="1470" y="772"/>
                  </a:lnTo>
                  <a:lnTo>
                    <a:pt x="1464" y="774"/>
                  </a:lnTo>
                  <a:lnTo>
                    <a:pt x="1457" y="774"/>
                  </a:lnTo>
                  <a:lnTo>
                    <a:pt x="1453" y="772"/>
                  </a:lnTo>
                  <a:lnTo>
                    <a:pt x="1450" y="770"/>
                  </a:lnTo>
                  <a:lnTo>
                    <a:pt x="1445" y="768"/>
                  </a:lnTo>
                  <a:lnTo>
                    <a:pt x="1434" y="768"/>
                  </a:lnTo>
                  <a:lnTo>
                    <a:pt x="1420" y="769"/>
                  </a:lnTo>
                  <a:lnTo>
                    <a:pt x="1406" y="772"/>
                  </a:lnTo>
                  <a:lnTo>
                    <a:pt x="1396" y="774"/>
                  </a:lnTo>
                  <a:lnTo>
                    <a:pt x="1386" y="775"/>
                  </a:lnTo>
                  <a:lnTo>
                    <a:pt x="1376" y="775"/>
                  </a:lnTo>
                  <a:lnTo>
                    <a:pt x="1366" y="775"/>
                  </a:lnTo>
                  <a:lnTo>
                    <a:pt x="1358" y="773"/>
                  </a:lnTo>
                  <a:lnTo>
                    <a:pt x="1348" y="772"/>
                  </a:lnTo>
                  <a:lnTo>
                    <a:pt x="1339" y="771"/>
                  </a:lnTo>
                  <a:lnTo>
                    <a:pt x="1330" y="771"/>
                  </a:lnTo>
                  <a:lnTo>
                    <a:pt x="1320" y="772"/>
                  </a:lnTo>
                  <a:lnTo>
                    <a:pt x="1320" y="774"/>
                  </a:lnTo>
                  <a:lnTo>
                    <a:pt x="1319" y="778"/>
                  </a:lnTo>
                  <a:lnTo>
                    <a:pt x="1320" y="779"/>
                  </a:lnTo>
                  <a:lnTo>
                    <a:pt x="1323" y="781"/>
                  </a:lnTo>
                  <a:lnTo>
                    <a:pt x="1328" y="783"/>
                  </a:lnTo>
                  <a:lnTo>
                    <a:pt x="1335" y="783"/>
                  </a:lnTo>
                  <a:lnTo>
                    <a:pt x="1343" y="784"/>
                  </a:lnTo>
                  <a:lnTo>
                    <a:pt x="1352" y="783"/>
                  </a:lnTo>
                  <a:lnTo>
                    <a:pt x="1372" y="783"/>
                  </a:lnTo>
                  <a:lnTo>
                    <a:pt x="1386" y="782"/>
                  </a:lnTo>
                  <a:lnTo>
                    <a:pt x="1396" y="785"/>
                  </a:lnTo>
                  <a:lnTo>
                    <a:pt x="1405" y="788"/>
                  </a:lnTo>
                  <a:lnTo>
                    <a:pt x="1416" y="790"/>
                  </a:lnTo>
                  <a:lnTo>
                    <a:pt x="1428" y="788"/>
                  </a:lnTo>
                  <a:lnTo>
                    <a:pt x="1439" y="787"/>
                  </a:lnTo>
                  <a:lnTo>
                    <a:pt x="1447" y="785"/>
                  </a:lnTo>
                  <a:lnTo>
                    <a:pt x="1453" y="786"/>
                  </a:lnTo>
                  <a:lnTo>
                    <a:pt x="1466" y="787"/>
                  </a:lnTo>
                  <a:lnTo>
                    <a:pt x="1479" y="788"/>
                  </a:lnTo>
                  <a:lnTo>
                    <a:pt x="1487" y="790"/>
                  </a:lnTo>
                  <a:lnTo>
                    <a:pt x="1488" y="793"/>
                  </a:lnTo>
                  <a:lnTo>
                    <a:pt x="1488" y="795"/>
                  </a:lnTo>
                  <a:lnTo>
                    <a:pt x="1482" y="805"/>
                  </a:lnTo>
                  <a:lnTo>
                    <a:pt x="1476" y="814"/>
                  </a:lnTo>
                  <a:lnTo>
                    <a:pt x="1476" y="816"/>
                  </a:lnTo>
                  <a:lnTo>
                    <a:pt x="1477" y="818"/>
                  </a:lnTo>
                  <a:lnTo>
                    <a:pt x="1482" y="821"/>
                  </a:lnTo>
                  <a:lnTo>
                    <a:pt x="1488" y="826"/>
                  </a:lnTo>
                  <a:lnTo>
                    <a:pt x="1488" y="837"/>
                  </a:lnTo>
                  <a:lnTo>
                    <a:pt x="1488" y="844"/>
                  </a:lnTo>
                  <a:lnTo>
                    <a:pt x="1487" y="845"/>
                  </a:lnTo>
                  <a:lnTo>
                    <a:pt x="1486" y="845"/>
                  </a:lnTo>
                  <a:lnTo>
                    <a:pt x="1482" y="843"/>
                  </a:lnTo>
                  <a:lnTo>
                    <a:pt x="1479" y="841"/>
                  </a:lnTo>
                  <a:lnTo>
                    <a:pt x="1474" y="848"/>
                  </a:lnTo>
                  <a:lnTo>
                    <a:pt x="1468" y="854"/>
                  </a:lnTo>
                  <a:lnTo>
                    <a:pt x="1469" y="861"/>
                  </a:lnTo>
                  <a:lnTo>
                    <a:pt x="1470" y="868"/>
                  </a:lnTo>
                  <a:lnTo>
                    <a:pt x="1470" y="877"/>
                  </a:lnTo>
                  <a:lnTo>
                    <a:pt x="1469" y="885"/>
                  </a:lnTo>
                  <a:lnTo>
                    <a:pt x="1467" y="887"/>
                  </a:lnTo>
                  <a:lnTo>
                    <a:pt x="1464" y="890"/>
                  </a:lnTo>
                  <a:lnTo>
                    <a:pt x="1462" y="892"/>
                  </a:lnTo>
                  <a:lnTo>
                    <a:pt x="1462" y="897"/>
                  </a:lnTo>
                  <a:lnTo>
                    <a:pt x="1460" y="900"/>
                  </a:lnTo>
                  <a:lnTo>
                    <a:pt x="1462" y="903"/>
                  </a:lnTo>
                  <a:lnTo>
                    <a:pt x="1463" y="911"/>
                  </a:lnTo>
                  <a:lnTo>
                    <a:pt x="1466" y="918"/>
                  </a:lnTo>
                  <a:lnTo>
                    <a:pt x="1469" y="919"/>
                  </a:lnTo>
                  <a:lnTo>
                    <a:pt x="1474" y="919"/>
                  </a:lnTo>
                  <a:lnTo>
                    <a:pt x="1474" y="920"/>
                  </a:lnTo>
                  <a:lnTo>
                    <a:pt x="1473" y="921"/>
                  </a:lnTo>
                  <a:lnTo>
                    <a:pt x="1460" y="925"/>
                  </a:lnTo>
                  <a:lnTo>
                    <a:pt x="1443" y="933"/>
                  </a:lnTo>
                  <a:lnTo>
                    <a:pt x="1427" y="942"/>
                  </a:lnTo>
                  <a:lnTo>
                    <a:pt x="1416" y="948"/>
                  </a:lnTo>
                  <a:lnTo>
                    <a:pt x="1411" y="947"/>
                  </a:lnTo>
                  <a:lnTo>
                    <a:pt x="1407" y="944"/>
                  </a:lnTo>
                  <a:lnTo>
                    <a:pt x="1405" y="943"/>
                  </a:lnTo>
                  <a:lnTo>
                    <a:pt x="1401" y="943"/>
                  </a:lnTo>
                  <a:lnTo>
                    <a:pt x="1399" y="943"/>
                  </a:lnTo>
                  <a:lnTo>
                    <a:pt x="1395" y="943"/>
                  </a:lnTo>
                  <a:lnTo>
                    <a:pt x="1388" y="945"/>
                  </a:lnTo>
                  <a:lnTo>
                    <a:pt x="1378" y="946"/>
                  </a:lnTo>
                  <a:lnTo>
                    <a:pt x="1369" y="947"/>
                  </a:lnTo>
                  <a:lnTo>
                    <a:pt x="1359" y="946"/>
                  </a:lnTo>
                  <a:lnTo>
                    <a:pt x="1350" y="943"/>
                  </a:lnTo>
                  <a:lnTo>
                    <a:pt x="1340" y="942"/>
                  </a:lnTo>
                  <a:lnTo>
                    <a:pt x="1320" y="943"/>
                  </a:lnTo>
                  <a:lnTo>
                    <a:pt x="1300" y="944"/>
                  </a:lnTo>
                  <a:lnTo>
                    <a:pt x="1278" y="943"/>
                  </a:lnTo>
                  <a:lnTo>
                    <a:pt x="1257" y="943"/>
                  </a:lnTo>
                  <a:lnTo>
                    <a:pt x="1246" y="944"/>
                  </a:lnTo>
                  <a:lnTo>
                    <a:pt x="1235" y="944"/>
                  </a:lnTo>
                  <a:lnTo>
                    <a:pt x="1227" y="943"/>
                  </a:lnTo>
                  <a:lnTo>
                    <a:pt x="1219" y="940"/>
                  </a:lnTo>
                  <a:lnTo>
                    <a:pt x="1210" y="939"/>
                  </a:lnTo>
                  <a:lnTo>
                    <a:pt x="1202" y="939"/>
                  </a:lnTo>
                  <a:lnTo>
                    <a:pt x="1191" y="942"/>
                  </a:lnTo>
                  <a:lnTo>
                    <a:pt x="1179" y="944"/>
                  </a:lnTo>
                  <a:lnTo>
                    <a:pt x="1165" y="944"/>
                  </a:lnTo>
                  <a:lnTo>
                    <a:pt x="1153" y="943"/>
                  </a:lnTo>
                  <a:lnTo>
                    <a:pt x="1142" y="942"/>
                  </a:lnTo>
                  <a:lnTo>
                    <a:pt x="1128" y="940"/>
                  </a:lnTo>
                  <a:lnTo>
                    <a:pt x="1114" y="940"/>
                  </a:lnTo>
                  <a:lnTo>
                    <a:pt x="1102" y="943"/>
                  </a:lnTo>
                  <a:lnTo>
                    <a:pt x="1092" y="944"/>
                  </a:lnTo>
                  <a:lnTo>
                    <a:pt x="1081" y="944"/>
                  </a:lnTo>
                  <a:lnTo>
                    <a:pt x="1071" y="942"/>
                  </a:lnTo>
                  <a:lnTo>
                    <a:pt x="1063" y="940"/>
                  </a:lnTo>
                  <a:lnTo>
                    <a:pt x="1049" y="943"/>
                  </a:lnTo>
                  <a:lnTo>
                    <a:pt x="1037" y="946"/>
                  </a:lnTo>
                  <a:lnTo>
                    <a:pt x="1023" y="946"/>
                  </a:lnTo>
                  <a:lnTo>
                    <a:pt x="1009" y="946"/>
                  </a:lnTo>
                  <a:lnTo>
                    <a:pt x="994" y="947"/>
                  </a:lnTo>
                  <a:lnTo>
                    <a:pt x="980" y="947"/>
                  </a:lnTo>
                  <a:lnTo>
                    <a:pt x="967" y="950"/>
                  </a:lnTo>
                  <a:lnTo>
                    <a:pt x="951" y="953"/>
                  </a:lnTo>
                  <a:lnTo>
                    <a:pt x="941" y="953"/>
                  </a:lnTo>
                  <a:lnTo>
                    <a:pt x="932" y="953"/>
                  </a:lnTo>
                  <a:lnTo>
                    <a:pt x="922" y="953"/>
                  </a:lnTo>
                  <a:lnTo>
                    <a:pt x="913" y="953"/>
                  </a:lnTo>
                  <a:lnTo>
                    <a:pt x="893" y="958"/>
                  </a:lnTo>
                  <a:lnTo>
                    <a:pt x="872" y="963"/>
                  </a:lnTo>
                  <a:lnTo>
                    <a:pt x="851" y="969"/>
                  </a:lnTo>
                  <a:lnTo>
                    <a:pt x="831" y="973"/>
                  </a:lnTo>
                  <a:lnTo>
                    <a:pt x="818" y="973"/>
                  </a:lnTo>
                  <a:lnTo>
                    <a:pt x="806" y="973"/>
                  </a:lnTo>
                  <a:lnTo>
                    <a:pt x="793" y="973"/>
                  </a:lnTo>
                  <a:lnTo>
                    <a:pt x="781" y="973"/>
                  </a:lnTo>
                  <a:lnTo>
                    <a:pt x="771" y="978"/>
                  </a:lnTo>
                  <a:lnTo>
                    <a:pt x="764" y="983"/>
                  </a:lnTo>
                  <a:lnTo>
                    <a:pt x="755" y="985"/>
                  </a:lnTo>
                  <a:lnTo>
                    <a:pt x="745" y="988"/>
                  </a:lnTo>
                  <a:lnTo>
                    <a:pt x="735" y="990"/>
                  </a:lnTo>
                  <a:lnTo>
                    <a:pt x="726" y="992"/>
                  </a:lnTo>
                  <a:lnTo>
                    <a:pt x="711" y="993"/>
                  </a:lnTo>
                  <a:lnTo>
                    <a:pt x="696" y="993"/>
                  </a:lnTo>
                  <a:lnTo>
                    <a:pt x="687" y="993"/>
                  </a:lnTo>
                  <a:lnTo>
                    <a:pt x="679" y="993"/>
                  </a:lnTo>
                  <a:lnTo>
                    <a:pt x="672" y="994"/>
                  </a:lnTo>
                  <a:lnTo>
                    <a:pt x="664" y="995"/>
                  </a:lnTo>
                  <a:lnTo>
                    <a:pt x="657" y="998"/>
                  </a:lnTo>
                  <a:lnTo>
                    <a:pt x="652" y="1002"/>
                  </a:lnTo>
                  <a:lnTo>
                    <a:pt x="650" y="1004"/>
                  </a:lnTo>
                  <a:lnTo>
                    <a:pt x="645" y="1004"/>
                  </a:lnTo>
                  <a:lnTo>
                    <a:pt x="640" y="1004"/>
                  </a:lnTo>
                  <a:lnTo>
                    <a:pt x="632" y="1004"/>
                  </a:lnTo>
                  <a:lnTo>
                    <a:pt x="630" y="997"/>
                  </a:lnTo>
                  <a:lnTo>
                    <a:pt x="628" y="992"/>
                  </a:lnTo>
                  <a:lnTo>
                    <a:pt x="624" y="991"/>
                  </a:lnTo>
                  <a:lnTo>
                    <a:pt x="619" y="989"/>
                  </a:lnTo>
                  <a:lnTo>
                    <a:pt x="617" y="991"/>
                  </a:lnTo>
                  <a:lnTo>
                    <a:pt x="615" y="993"/>
                  </a:lnTo>
                  <a:lnTo>
                    <a:pt x="614" y="1002"/>
                  </a:lnTo>
                  <a:lnTo>
                    <a:pt x="613" y="1009"/>
                  </a:lnTo>
                  <a:lnTo>
                    <a:pt x="609" y="1010"/>
                  </a:lnTo>
                  <a:lnTo>
                    <a:pt x="605" y="1012"/>
                  </a:lnTo>
                  <a:lnTo>
                    <a:pt x="599" y="1012"/>
                  </a:lnTo>
                  <a:lnTo>
                    <a:pt x="594" y="1010"/>
                  </a:lnTo>
                  <a:lnTo>
                    <a:pt x="584" y="1008"/>
                  </a:lnTo>
                  <a:lnTo>
                    <a:pt x="580" y="1006"/>
                  </a:lnTo>
                  <a:lnTo>
                    <a:pt x="579" y="1000"/>
                  </a:lnTo>
                  <a:lnTo>
                    <a:pt x="579" y="994"/>
                  </a:lnTo>
                  <a:lnTo>
                    <a:pt x="575" y="990"/>
                  </a:lnTo>
                  <a:lnTo>
                    <a:pt x="570" y="985"/>
                  </a:lnTo>
                  <a:lnTo>
                    <a:pt x="567" y="984"/>
                  </a:lnTo>
                  <a:lnTo>
                    <a:pt x="563" y="983"/>
                  </a:lnTo>
                  <a:lnTo>
                    <a:pt x="560" y="982"/>
                  </a:lnTo>
                  <a:lnTo>
                    <a:pt x="557" y="983"/>
                  </a:lnTo>
                  <a:lnTo>
                    <a:pt x="552" y="984"/>
                  </a:lnTo>
                  <a:lnTo>
                    <a:pt x="548" y="986"/>
                  </a:lnTo>
                  <a:lnTo>
                    <a:pt x="545" y="989"/>
                  </a:lnTo>
                  <a:lnTo>
                    <a:pt x="541" y="992"/>
                  </a:lnTo>
                  <a:lnTo>
                    <a:pt x="536" y="997"/>
                  </a:lnTo>
                  <a:lnTo>
                    <a:pt x="531" y="1004"/>
                  </a:lnTo>
                  <a:lnTo>
                    <a:pt x="517" y="1000"/>
                  </a:lnTo>
                  <a:lnTo>
                    <a:pt x="505" y="993"/>
                  </a:lnTo>
                  <a:lnTo>
                    <a:pt x="503" y="988"/>
                  </a:lnTo>
                  <a:lnTo>
                    <a:pt x="500" y="983"/>
                  </a:lnTo>
                  <a:lnTo>
                    <a:pt x="493" y="983"/>
                  </a:lnTo>
                  <a:lnTo>
                    <a:pt x="487" y="983"/>
                  </a:lnTo>
                  <a:lnTo>
                    <a:pt x="481" y="978"/>
                  </a:lnTo>
                  <a:lnTo>
                    <a:pt x="475" y="973"/>
                  </a:lnTo>
                  <a:lnTo>
                    <a:pt x="465" y="972"/>
                  </a:lnTo>
                  <a:lnTo>
                    <a:pt x="456" y="972"/>
                  </a:lnTo>
                  <a:lnTo>
                    <a:pt x="453" y="972"/>
                  </a:lnTo>
                  <a:lnTo>
                    <a:pt x="450" y="971"/>
                  </a:lnTo>
                  <a:lnTo>
                    <a:pt x="446" y="969"/>
                  </a:lnTo>
                  <a:lnTo>
                    <a:pt x="444" y="965"/>
                  </a:lnTo>
                  <a:lnTo>
                    <a:pt x="443" y="961"/>
                  </a:lnTo>
                  <a:lnTo>
                    <a:pt x="442" y="957"/>
                  </a:lnTo>
                  <a:lnTo>
                    <a:pt x="443" y="953"/>
                  </a:lnTo>
                  <a:lnTo>
                    <a:pt x="444" y="949"/>
                  </a:lnTo>
                  <a:lnTo>
                    <a:pt x="450" y="948"/>
                  </a:lnTo>
                  <a:lnTo>
                    <a:pt x="454" y="946"/>
                  </a:lnTo>
                  <a:lnTo>
                    <a:pt x="455" y="944"/>
                  </a:lnTo>
                  <a:lnTo>
                    <a:pt x="456" y="942"/>
                  </a:lnTo>
                  <a:lnTo>
                    <a:pt x="456" y="938"/>
                  </a:lnTo>
                  <a:lnTo>
                    <a:pt x="456" y="936"/>
                  </a:lnTo>
                  <a:lnTo>
                    <a:pt x="457" y="933"/>
                  </a:lnTo>
                  <a:lnTo>
                    <a:pt x="460" y="931"/>
                  </a:lnTo>
                  <a:lnTo>
                    <a:pt x="463" y="930"/>
                  </a:lnTo>
                  <a:lnTo>
                    <a:pt x="466" y="928"/>
                  </a:lnTo>
                  <a:lnTo>
                    <a:pt x="469" y="930"/>
                  </a:lnTo>
                  <a:lnTo>
                    <a:pt x="471" y="931"/>
                  </a:lnTo>
                  <a:lnTo>
                    <a:pt x="476" y="933"/>
                  </a:lnTo>
                  <a:lnTo>
                    <a:pt x="480" y="934"/>
                  </a:lnTo>
                  <a:lnTo>
                    <a:pt x="481" y="931"/>
                  </a:lnTo>
                  <a:lnTo>
                    <a:pt x="482" y="927"/>
                  </a:lnTo>
                  <a:lnTo>
                    <a:pt x="482" y="924"/>
                  </a:lnTo>
                  <a:lnTo>
                    <a:pt x="482" y="920"/>
                  </a:lnTo>
                  <a:lnTo>
                    <a:pt x="474" y="915"/>
                  </a:lnTo>
                  <a:lnTo>
                    <a:pt x="465" y="911"/>
                  </a:lnTo>
                  <a:lnTo>
                    <a:pt x="464" y="911"/>
                  </a:lnTo>
                  <a:lnTo>
                    <a:pt x="464" y="915"/>
                  </a:lnTo>
                  <a:lnTo>
                    <a:pt x="463" y="919"/>
                  </a:lnTo>
                  <a:lnTo>
                    <a:pt x="460" y="920"/>
                  </a:lnTo>
                  <a:lnTo>
                    <a:pt x="457" y="921"/>
                  </a:lnTo>
                  <a:lnTo>
                    <a:pt x="455" y="920"/>
                  </a:lnTo>
                  <a:lnTo>
                    <a:pt x="453" y="919"/>
                  </a:lnTo>
                  <a:lnTo>
                    <a:pt x="452" y="913"/>
                  </a:lnTo>
                  <a:lnTo>
                    <a:pt x="453" y="909"/>
                  </a:lnTo>
                  <a:lnTo>
                    <a:pt x="454" y="903"/>
                  </a:lnTo>
                  <a:lnTo>
                    <a:pt x="455" y="899"/>
                  </a:lnTo>
                  <a:lnTo>
                    <a:pt x="456" y="895"/>
                  </a:lnTo>
                  <a:lnTo>
                    <a:pt x="457" y="889"/>
                  </a:lnTo>
                  <a:lnTo>
                    <a:pt x="456" y="885"/>
                  </a:lnTo>
                  <a:lnTo>
                    <a:pt x="454" y="879"/>
                  </a:lnTo>
                  <a:lnTo>
                    <a:pt x="448" y="879"/>
                  </a:lnTo>
                  <a:lnTo>
                    <a:pt x="442" y="879"/>
                  </a:lnTo>
                  <a:lnTo>
                    <a:pt x="439" y="885"/>
                  </a:lnTo>
                  <a:lnTo>
                    <a:pt x="435" y="892"/>
                  </a:lnTo>
                  <a:lnTo>
                    <a:pt x="433" y="901"/>
                  </a:lnTo>
                  <a:lnTo>
                    <a:pt x="432" y="909"/>
                  </a:lnTo>
                  <a:lnTo>
                    <a:pt x="432" y="916"/>
                  </a:lnTo>
                  <a:lnTo>
                    <a:pt x="432" y="924"/>
                  </a:lnTo>
                  <a:lnTo>
                    <a:pt x="429" y="927"/>
                  </a:lnTo>
                  <a:lnTo>
                    <a:pt x="425" y="931"/>
                  </a:lnTo>
                  <a:lnTo>
                    <a:pt x="424" y="940"/>
                  </a:lnTo>
                  <a:lnTo>
                    <a:pt x="424" y="949"/>
                  </a:lnTo>
                  <a:lnTo>
                    <a:pt x="424" y="954"/>
                  </a:lnTo>
                  <a:lnTo>
                    <a:pt x="424" y="958"/>
                  </a:lnTo>
                  <a:lnTo>
                    <a:pt x="423" y="962"/>
                  </a:lnTo>
                  <a:lnTo>
                    <a:pt x="421" y="967"/>
                  </a:lnTo>
                  <a:lnTo>
                    <a:pt x="413" y="968"/>
                  </a:lnTo>
                  <a:lnTo>
                    <a:pt x="406" y="968"/>
                  </a:lnTo>
                  <a:lnTo>
                    <a:pt x="399" y="968"/>
                  </a:lnTo>
                  <a:lnTo>
                    <a:pt x="394" y="967"/>
                  </a:lnTo>
                  <a:lnTo>
                    <a:pt x="381" y="965"/>
                  </a:lnTo>
                  <a:lnTo>
                    <a:pt x="367" y="961"/>
                  </a:lnTo>
                  <a:lnTo>
                    <a:pt x="361" y="963"/>
                  </a:lnTo>
                  <a:lnTo>
                    <a:pt x="357" y="968"/>
                  </a:lnTo>
                  <a:lnTo>
                    <a:pt x="355" y="979"/>
                  </a:lnTo>
                  <a:lnTo>
                    <a:pt x="355" y="991"/>
                  </a:lnTo>
                  <a:lnTo>
                    <a:pt x="352" y="991"/>
                  </a:lnTo>
                  <a:lnTo>
                    <a:pt x="349" y="991"/>
                  </a:lnTo>
                  <a:lnTo>
                    <a:pt x="342" y="985"/>
                  </a:lnTo>
                  <a:lnTo>
                    <a:pt x="336" y="980"/>
                  </a:lnTo>
                  <a:lnTo>
                    <a:pt x="331" y="972"/>
                  </a:lnTo>
                  <a:lnTo>
                    <a:pt x="327" y="965"/>
                  </a:lnTo>
                  <a:lnTo>
                    <a:pt x="326" y="965"/>
                  </a:lnTo>
                  <a:lnTo>
                    <a:pt x="325" y="965"/>
                  </a:lnTo>
                  <a:lnTo>
                    <a:pt x="315" y="970"/>
                  </a:lnTo>
                  <a:lnTo>
                    <a:pt x="305" y="975"/>
                  </a:lnTo>
                  <a:lnTo>
                    <a:pt x="303" y="979"/>
                  </a:lnTo>
                  <a:lnTo>
                    <a:pt x="301" y="983"/>
                  </a:lnTo>
                  <a:lnTo>
                    <a:pt x="295" y="985"/>
                  </a:lnTo>
                  <a:lnTo>
                    <a:pt x="288" y="986"/>
                  </a:lnTo>
                  <a:lnTo>
                    <a:pt x="279" y="988"/>
                  </a:lnTo>
                  <a:lnTo>
                    <a:pt x="270" y="988"/>
                  </a:lnTo>
                  <a:lnTo>
                    <a:pt x="252" y="988"/>
                  </a:lnTo>
                  <a:lnTo>
                    <a:pt x="238" y="985"/>
                  </a:lnTo>
                  <a:lnTo>
                    <a:pt x="230" y="988"/>
                  </a:lnTo>
                  <a:lnTo>
                    <a:pt x="219" y="989"/>
                  </a:lnTo>
                  <a:lnTo>
                    <a:pt x="203" y="980"/>
                  </a:lnTo>
                  <a:lnTo>
                    <a:pt x="189" y="970"/>
                  </a:lnTo>
                  <a:lnTo>
                    <a:pt x="185" y="970"/>
                  </a:lnTo>
                  <a:lnTo>
                    <a:pt x="180" y="970"/>
                  </a:lnTo>
                  <a:lnTo>
                    <a:pt x="176" y="971"/>
                  </a:lnTo>
                  <a:lnTo>
                    <a:pt x="173" y="972"/>
                  </a:lnTo>
                  <a:lnTo>
                    <a:pt x="168" y="973"/>
                  </a:lnTo>
                  <a:lnTo>
                    <a:pt x="165" y="973"/>
                  </a:lnTo>
                  <a:lnTo>
                    <a:pt x="161" y="972"/>
                  </a:lnTo>
                  <a:lnTo>
                    <a:pt x="157" y="970"/>
                  </a:lnTo>
                  <a:lnTo>
                    <a:pt x="150" y="962"/>
                  </a:lnTo>
                  <a:lnTo>
                    <a:pt x="143" y="955"/>
                  </a:lnTo>
                  <a:lnTo>
                    <a:pt x="136" y="954"/>
                  </a:lnTo>
                  <a:lnTo>
                    <a:pt x="128" y="951"/>
                  </a:lnTo>
                  <a:lnTo>
                    <a:pt x="122" y="946"/>
                  </a:lnTo>
                  <a:lnTo>
                    <a:pt x="116" y="937"/>
                  </a:lnTo>
                  <a:lnTo>
                    <a:pt x="113" y="933"/>
                  </a:lnTo>
                  <a:lnTo>
                    <a:pt x="108" y="930"/>
                  </a:lnTo>
                  <a:lnTo>
                    <a:pt x="105" y="926"/>
                  </a:lnTo>
                  <a:lnTo>
                    <a:pt x="101" y="924"/>
                  </a:lnTo>
                  <a:lnTo>
                    <a:pt x="86" y="922"/>
                  </a:lnTo>
                  <a:lnTo>
                    <a:pt x="73" y="921"/>
                  </a:lnTo>
                  <a:lnTo>
                    <a:pt x="60" y="921"/>
                  </a:lnTo>
                  <a:lnTo>
                    <a:pt x="47" y="919"/>
                  </a:lnTo>
                  <a:lnTo>
                    <a:pt x="38" y="912"/>
                  </a:lnTo>
                  <a:lnTo>
                    <a:pt x="29" y="905"/>
                  </a:lnTo>
                  <a:lnTo>
                    <a:pt x="14" y="903"/>
                  </a:lnTo>
                  <a:lnTo>
                    <a:pt x="0" y="899"/>
                  </a:lnTo>
                  <a:lnTo>
                    <a:pt x="0" y="898"/>
                  </a:lnTo>
                  <a:lnTo>
                    <a:pt x="5" y="891"/>
                  </a:lnTo>
                  <a:lnTo>
                    <a:pt x="11" y="885"/>
                  </a:lnTo>
                  <a:lnTo>
                    <a:pt x="11" y="874"/>
                  </a:lnTo>
                  <a:lnTo>
                    <a:pt x="11" y="864"/>
                  </a:lnTo>
                  <a:lnTo>
                    <a:pt x="16" y="858"/>
                  </a:lnTo>
                  <a:lnTo>
                    <a:pt x="22" y="855"/>
                  </a:lnTo>
                  <a:lnTo>
                    <a:pt x="28" y="852"/>
                  </a:lnTo>
                  <a:lnTo>
                    <a:pt x="34" y="849"/>
                  </a:lnTo>
                  <a:lnTo>
                    <a:pt x="36" y="842"/>
                  </a:lnTo>
                  <a:lnTo>
                    <a:pt x="37" y="837"/>
                  </a:lnTo>
                  <a:lnTo>
                    <a:pt x="36" y="831"/>
                  </a:lnTo>
                  <a:lnTo>
                    <a:pt x="34" y="825"/>
                  </a:lnTo>
                  <a:lnTo>
                    <a:pt x="34" y="818"/>
                  </a:lnTo>
                  <a:lnTo>
                    <a:pt x="34" y="814"/>
                  </a:lnTo>
                  <a:lnTo>
                    <a:pt x="48" y="809"/>
                  </a:lnTo>
                  <a:lnTo>
                    <a:pt x="60" y="805"/>
                  </a:lnTo>
                  <a:lnTo>
                    <a:pt x="60" y="804"/>
                  </a:lnTo>
                  <a:lnTo>
                    <a:pt x="60" y="803"/>
                  </a:lnTo>
                  <a:lnTo>
                    <a:pt x="48" y="795"/>
                  </a:lnTo>
                  <a:lnTo>
                    <a:pt x="34" y="790"/>
                  </a:lnTo>
                  <a:lnTo>
                    <a:pt x="35" y="786"/>
                  </a:lnTo>
                  <a:lnTo>
                    <a:pt x="36" y="783"/>
                  </a:lnTo>
                  <a:lnTo>
                    <a:pt x="46" y="779"/>
                  </a:lnTo>
                  <a:lnTo>
                    <a:pt x="54" y="773"/>
                  </a:lnTo>
                  <a:lnTo>
                    <a:pt x="63" y="772"/>
                  </a:lnTo>
                  <a:lnTo>
                    <a:pt x="72" y="772"/>
                  </a:lnTo>
                  <a:lnTo>
                    <a:pt x="72" y="769"/>
                  </a:lnTo>
                  <a:lnTo>
                    <a:pt x="73" y="768"/>
                  </a:lnTo>
                  <a:lnTo>
                    <a:pt x="73" y="765"/>
                  </a:lnTo>
                  <a:lnTo>
                    <a:pt x="75" y="764"/>
                  </a:lnTo>
                  <a:lnTo>
                    <a:pt x="80" y="763"/>
                  </a:lnTo>
                  <a:lnTo>
                    <a:pt x="85" y="763"/>
                  </a:lnTo>
                  <a:lnTo>
                    <a:pt x="91" y="763"/>
                  </a:lnTo>
                  <a:lnTo>
                    <a:pt x="95" y="764"/>
                  </a:lnTo>
                  <a:lnTo>
                    <a:pt x="106" y="765"/>
                  </a:lnTo>
                  <a:lnTo>
                    <a:pt x="116" y="767"/>
                  </a:lnTo>
                  <a:lnTo>
                    <a:pt x="146" y="767"/>
                  </a:lnTo>
                  <a:lnTo>
                    <a:pt x="177" y="768"/>
                  </a:lnTo>
                  <a:lnTo>
                    <a:pt x="191" y="768"/>
                  </a:lnTo>
                  <a:lnTo>
                    <a:pt x="206" y="769"/>
                  </a:lnTo>
                  <a:lnTo>
                    <a:pt x="219" y="771"/>
                  </a:lnTo>
                  <a:lnTo>
                    <a:pt x="232" y="773"/>
                  </a:lnTo>
                  <a:lnTo>
                    <a:pt x="236" y="774"/>
                  </a:lnTo>
                  <a:lnTo>
                    <a:pt x="241" y="774"/>
                  </a:lnTo>
                  <a:lnTo>
                    <a:pt x="245" y="773"/>
                  </a:lnTo>
                  <a:lnTo>
                    <a:pt x="248" y="772"/>
                  </a:lnTo>
                  <a:lnTo>
                    <a:pt x="256" y="769"/>
                  </a:lnTo>
                  <a:lnTo>
                    <a:pt x="262" y="767"/>
                  </a:lnTo>
                  <a:lnTo>
                    <a:pt x="276" y="768"/>
                  </a:lnTo>
                  <a:lnTo>
                    <a:pt x="285" y="770"/>
                  </a:lnTo>
                  <a:lnTo>
                    <a:pt x="297" y="765"/>
                  </a:lnTo>
                  <a:lnTo>
                    <a:pt x="308" y="761"/>
                  </a:lnTo>
                  <a:lnTo>
                    <a:pt x="317" y="761"/>
                  </a:lnTo>
                  <a:lnTo>
                    <a:pt x="327" y="761"/>
                  </a:lnTo>
                  <a:lnTo>
                    <a:pt x="337" y="761"/>
                  </a:lnTo>
                  <a:lnTo>
                    <a:pt x="346" y="761"/>
                  </a:lnTo>
                  <a:lnTo>
                    <a:pt x="353" y="759"/>
                  </a:lnTo>
                  <a:lnTo>
                    <a:pt x="363" y="759"/>
                  </a:lnTo>
                  <a:lnTo>
                    <a:pt x="365" y="762"/>
                  </a:lnTo>
                  <a:lnTo>
                    <a:pt x="367" y="765"/>
                  </a:lnTo>
                  <a:lnTo>
                    <a:pt x="369" y="769"/>
                  </a:lnTo>
                  <a:lnTo>
                    <a:pt x="370" y="773"/>
                  </a:lnTo>
                  <a:lnTo>
                    <a:pt x="369" y="781"/>
                  </a:lnTo>
                  <a:lnTo>
                    <a:pt x="367" y="788"/>
                  </a:lnTo>
                  <a:lnTo>
                    <a:pt x="366" y="796"/>
                  </a:lnTo>
                  <a:lnTo>
                    <a:pt x="365" y="803"/>
                  </a:lnTo>
                  <a:lnTo>
                    <a:pt x="365" y="806"/>
                  </a:lnTo>
                  <a:lnTo>
                    <a:pt x="365" y="808"/>
                  </a:lnTo>
                  <a:lnTo>
                    <a:pt x="366" y="810"/>
                  </a:lnTo>
                  <a:lnTo>
                    <a:pt x="369" y="811"/>
                  </a:lnTo>
                  <a:lnTo>
                    <a:pt x="370" y="811"/>
                  </a:lnTo>
                  <a:lnTo>
                    <a:pt x="372" y="811"/>
                  </a:lnTo>
                  <a:lnTo>
                    <a:pt x="377" y="808"/>
                  </a:lnTo>
                  <a:lnTo>
                    <a:pt x="383" y="804"/>
                  </a:lnTo>
                  <a:lnTo>
                    <a:pt x="392" y="806"/>
                  </a:lnTo>
                  <a:lnTo>
                    <a:pt x="401" y="806"/>
                  </a:lnTo>
                  <a:lnTo>
                    <a:pt x="403" y="805"/>
                  </a:lnTo>
                  <a:lnTo>
                    <a:pt x="404" y="804"/>
                  </a:lnTo>
                  <a:lnTo>
                    <a:pt x="403" y="802"/>
                  </a:lnTo>
                  <a:lnTo>
                    <a:pt x="403" y="800"/>
                  </a:lnTo>
                  <a:lnTo>
                    <a:pt x="395" y="797"/>
                  </a:lnTo>
                  <a:lnTo>
                    <a:pt x="389" y="794"/>
                  </a:lnTo>
                  <a:lnTo>
                    <a:pt x="385" y="791"/>
                  </a:lnTo>
                  <a:lnTo>
                    <a:pt x="381" y="785"/>
                  </a:lnTo>
                  <a:lnTo>
                    <a:pt x="386" y="771"/>
                  </a:lnTo>
                  <a:lnTo>
                    <a:pt x="392" y="759"/>
                  </a:lnTo>
                  <a:lnTo>
                    <a:pt x="399" y="760"/>
                  </a:lnTo>
                  <a:lnTo>
                    <a:pt x="407" y="760"/>
                  </a:lnTo>
                  <a:lnTo>
                    <a:pt x="412" y="753"/>
                  </a:lnTo>
                  <a:lnTo>
                    <a:pt x="418" y="746"/>
                  </a:lnTo>
                  <a:lnTo>
                    <a:pt x="422" y="746"/>
                  </a:lnTo>
                  <a:lnTo>
                    <a:pt x="427" y="746"/>
                  </a:lnTo>
                  <a:lnTo>
                    <a:pt x="431" y="747"/>
                  </a:lnTo>
                  <a:lnTo>
                    <a:pt x="435" y="748"/>
                  </a:lnTo>
                  <a:lnTo>
                    <a:pt x="442" y="753"/>
                  </a:lnTo>
                  <a:lnTo>
                    <a:pt x="447" y="758"/>
                  </a:lnTo>
                  <a:lnTo>
                    <a:pt x="453" y="755"/>
                  </a:lnTo>
                  <a:lnTo>
                    <a:pt x="458" y="752"/>
                  </a:lnTo>
                  <a:lnTo>
                    <a:pt x="460" y="757"/>
                  </a:lnTo>
                  <a:lnTo>
                    <a:pt x="463" y="761"/>
                  </a:lnTo>
                  <a:lnTo>
                    <a:pt x="460" y="772"/>
                  </a:lnTo>
                  <a:lnTo>
                    <a:pt x="458" y="782"/>
                  </a:lnTo>
                  <a:lnTo>
                    <a:pt x="457" y="782"/>
                  </a:lnTo>
                  <a:lnTo>
                    <a:pt x="456" y="782"/>
                  </a:lnTo>
                  <a:lnTo>
                    <a:pt x="445" y="783"/>
                  </a:lnTo>
                  <a:lnTo>
                    <a:pt x="433" y="784"/>
                  </a:lnTo>
                  <a:lnTo>
                    <a:pt x="433" y="785"/>
                  </a:lnTo>
                  <a:lnTo>
                    <a:pt x="432" y="786"/>
                  </a:lnTo>
                  <a:lnTo>
                    <a:pt x="432" y="792"/>
                  </a:lnTo>
                  <a:lnTo>
                    <a:pt x="432" y="796"/>
                  </a:lnTo>
                  <a:lnTo>
                    <a:pt x="434" y="800"/>
                  </a:lnTo>
                  <a:lnTo>
                    <a:pt x="436" y="805"/>
                  </a:lnTo>
                  <a:lnTo>
                    <a:pt x="441" y="806"/>
                  </a:lnTo>
                  <a:lnTo>
                    <a:pt x="445" y="808"/>
                  </a:lnTo>
                  <a:lnTo>
                    <a:pt x="450" y="810"/>
                  </a:lnTo>
                  <a:lnTo>
                    <a:pt x="453" y="814"/>
                  </a:lnTo>
                  <a:lnTo>
                    <a:pt x="454" y="819"/>
                  </a:lnTo>
                  <a:lnTo>
                    <a:pt x="454" y="823"/>
                  </a:lnTo>
                  <a:lnTo>
                    <a:pt x="453" y="829"/>
                  </a:lnTo>
                  <a:lnTo>
                    <a:pt x="452" y="833"/>
                  </a:lnTo>
                  <a:lnTo>
                    <a:pt x="450" y="837"/>
                  </a:lnTo>
                  <a:lnTo>
                    <a:pt x="448" y="841"/>
                  </a:lnTo>
                  <a:lnTo>
                    <a:pt x="447" y="846"/>
                  </a:lnTo>
                  <a:lnTo>
                    <a:pt x="448" y="852"/>
                  </a:lnTo>
                  <a:lnTo>
                    <a:pt x="451" y="852"/>
                  </a:lnTo>
                  <a:lnTo>
                    <a:pt x="453" y="853"/>
                  </a:lnTo>
                  <a:lnTo>
                    <a:pt x="457" y="849"/>
                  </a:lnTo>
                  <a:lnTo>
                    <a:pt x="459" y="844"/>
                  </a:lnTo>
                  <a:lnTo>
                    <a:pt x="460" y="840"/>
                  </a:lnTo>
                  <a:lnTo>
                    <a:pt x="462" y="834"/>
                  </a:lnTo>
                  <a:lnTo>
                    <a:pt x="463" y="825"/>
                  </a:lnTo>
                  <a:lnTo>
                    <a:pt x="466" y="814"/>
                  </a:lnTo>
                  <a:lnTo>
                    <a:pt x="474" y="803"/>
                  </a:lnTo>
                  <a:lnTo>
                    <a:pt x="482" y="793"/>
                  </a:lnTo>
                  <a:lnTo>
                    <a:pt x="479" y="787"/>
                  </a:lnTo>
                  <a:lnTo>
                    <a:pt x="475" y="782"/>
                  </a:lnTo>
                  <a:lnTo>
                    <a:pt x="474" y="779"/>
                  </a:lnTo>
                  <a:lnTo>
                    <a:pt x="475" y="774"/>
                  </a:lnTo>
                  <a:lnTo>
                    <a:pt x="476" y="770"/>
                  </a:lnTo>
                  <a:lnTo>
                    <a:pt x="478" y="765"/>
                  </a:lnTo>
                  <a:lnTo>
                    <a:pt x="483" y="759"/>
                  </a:lnTo>
                  <a:lnTo>
                    <a:pt x="488" y="752"/>
                  </a:lnTo>
                  <a:lnTo>
                    <a:pt x="501" y="750"/>
                  </a:lnTo>
                  <a:lnTo>
                    <a:pt x="520" y="749"/>
                  </a:lnTo>
                  <a:lnTo>
                    <a:pt x="528" y="748"/>
                  </a:lnTo>
                  <a:lnTo>
                    <a:pt x="536" y="749"/>
                  </a:lnTo>
                  <a:lnTo>
                    <a:pt x="539" y="750"/>
                  </a:lnTo>
                  <a:lnTo>
                    <a:pt x="543" y="751"/>
                  </a:lnTo>
                  <a:lnTo>
                    <a:pt x="545" y="752"/>
                  </a:lnTo>
                  <a:lnTo>
                    <a:pt x="546" y="755"/>
                  </a:lnTo>
                  <a:lnTo>
                    <a:pt x="546" y="759"/>
                  </a:lnTo>
                  <a:lnTo>
                    <a:pt x="545" y="762"/>
                  </a:lnTo>
                  <a:lnTo>
                    <a:pt x="544" y="764"/>
                  </a:lnTo>
                  <a:lnTo>
                    <a:pt x="543" y="767"/>
                  </a:lnTo>
                  <a:lnTo>
                    <a:pt x="543" y="773"/>
                  </a:lnTo>
                  <a:lnTo>
                    <a:pt x="544" y="781"/>
                  </a:lnTo>
                  <a:lnTo>
                    <a:pt x="546" y="790"/>
                  </a:lnTo>
                  <a:lnTo>
                    <a:pt x="548" y="795"/>
                  </a:lnTo>
                  <a:lnTo>
                    <a:pt x="551" y="796"/>
                  </a:lnTo>
                  <a:lnTo>
                    <a:pt x="556" y="797"/>
                  </a:lnTo>
                  <a:lnTo>
                    <a:pt x="560" y="797"/>
                  </a:lnTo>
                  <a:lnTo>
                    <a:pt x="564" y="797"/>
                  </a:lnTo>
                  <a:lnTo>
                    <a:pt x="569" y="788"/>
                  </a:lnTo>
                  <a:lnTo>
                    <a:pt x="572" y="780"/>
                  </a:lnTo>
                  <a:lnTo>
                    <a:pt x="573" y="764"/>
                  </a:lnTo>
                  <a:lnTo>
                    <a:pt x="576" y="749"/>
                  </a:lnTo>
                  <a:lnTo>
                    <a:pt x="585" y="742"/>
                  </a:lnTo>
                  <a:lnTo>
                    <a:pt x="594" y="736"/>
                  </a:lnTo>
                  <a:lnTo>
                    <a:pt x="594" y="732"/>
                  </a:lnTo>
                  <a:lnTo>
                    <a:pt x="594" y="726"/>
                  </a:lnTo>
                  <a:lnTo>
                    <a:pt x="592" y="722"/>
                  </a:lnTo>
                  <a:lnTo>
                    <a:pt x="591" y="718"/>
                  </a:lnTo>
                  <a:lnTo>
                    <a:pt x="593" y="709"/>
                  </a:lnTo>
                  <a:lnTo>
                    <a:pt x="597" y="700"/>
                  </a:lnTo>
                  <a:lnTo>
                    <a:pt x="597" y="689"/>
                  </a:lnTo>
                  <a:lnTo>
                    <a:pt x="597" y="678"/>
                  </a:lnTo>
                  <a:lnTo>
                    <a:pt x="599" y="667"/>
                  </a:lnTo>
                  <a:lnTo>
                    <a:pt x="603" y="656"/>
                  </a:lnTo>
                  <a:lnTo>
                    <a:pt x="606" y="653"/>
                  </a:lnTo>
                  <a:lnTo>
                    <a:pt x="609" y="651"/>
                  </a:lnTo>
                  <a:lnTo>
                    <a:pt x="610" y="643"/>
                  </a:lnTo>
                  <a:lnTo>
                    <a:pt x="613" y="635"/>
                  </a:lnTo>
                  <a:lnTo>
                    <a:pt x="618" y="630"/>
                  </a:lnTo>
                  <a:lnTo>
                    <a:pt x="621" y="623"/>
                  </a:lnTo>
                  <a:lnTo>
                    <a:pt x="624" y="612"/>
                  </a:lnTo>
                  <a:lnTo>
                    <a:pt x="625" y="604"/>
                  </a:lnTo>
                  <a:lnTo>
                    <a:pt x="625" y="599"/>
                  </a:lnTo>
                  <a:lnTo>
                    <a:pt x="626" y="595"/>
                  </a:lnTo>
                  <a:lnTo>
                    <a:pt x="627" y="590"/>
                  </a:lnTo>
                  <a:lnTo>
                    <a:pt x="630" y="586"/>
                  </a:lnTo>
                  <a:lnTo>
                    <a:pt x="625" y="580"/>
                  </a:lnTo>
                  <a:lnTo>
                    <a:pt x="621" y="574"/>
                  </a:lnTo>
                  <a:lnTo>
                    <a:pt x="620" y="567"/>
                  </a:lnTo>
                  <a:lnTo>
                    <a:pt x="620" y="561"/>
                  </a:lnTo>
                  <a:lnTo>
                    <a:pt x="621" y="554"/>
                  </a:lnTo>
                  <a:lnTo>
                    <a:pt x="621" y="548"/>
                  </a:lnTo>
                  <a:lnTo>
                    <a:pt x="621" y="540"/>
                  </a:lnTo>
                  <a:lnTo>
                    <a:pt x="618" y="530"/>
                  </a:lnTo>
                  <a:lnTo>
                    <a:pt x="609" y="520"/>
                  </a:lnTo>
                  <a:lnTo>
                    <a:pt x="601" y="512"/>
                  </a:lnTo>
                  <a:lnTo>
                    <a:pt x="601" y="506"/>
                  </a:lnTo>
                  <a:lnTo>
                    <a:pt x="599" y="500"/>
                  </a:lnTo>
                  <a:lnTo>
                    <a:pt x="596" y="494"/>
                  </a:lnTo>
                  <a:lnTo>
                    <a:pt x="592" y="488"/>
                  </a:lnTo>
                  <a:lnTo>
                    <a:pt x="590" y="478"/>
                  </a:lnTo>
                  <a:lnTo>
                    <a:pt x="587" y="470"/>
                  </a:lnTo>
                  <a:lnTo>
                    <a:pt x="587" y="460"/>
                  </a:lnTo>
                  <a:lnTo>
                    <a:pt x="587" y="452"/>
                  </a:lnTo>
                  <a:lnTo>
                    <a:pt x="584" y="448"/>
                  </a:lnTo>
                  <a:lnTo>
                    <a:pt x="582" y="445"/>
                  </a:lnTo>
                  <a:lnTo>
                    <a:pt x="580" y="436"/>
                  </a:lnTo>
                  <a:lnTo>
                    <a:pt x="578" y="421"/>
                  </a:lnTo>
                  <a:lnTo>
                    <a:pt x="575" y="404"/>
                  </a:lnTo>
                  <a:lnTo>
                    <a:pt x="575" y="396"/>
                  </a:lnTo>
                  <a:lnTo>
                    <a:pt x="583" y="382"/>
                  </a:lnTo>
                  <a:lnTo>
                    <a:pt x="591" y="368"/>
                  </a:lnTo>
                  <a:lnTo>
                    <a:pt x="590" y="359"/>
                  </a:lnTo>
                  <a:lnTo>
                    <a:pt x="588" y="348"/>
                  </a:lnTo>
                  <a:lnTo>
                    <a:pt x="595" y="339"/>
                  </a:lnTo>
                  <a:lnTo>
                    <a:pt x="603" y="329"/>
                  </a:lnTo>
                  <a:lnTo>
                    <a:pt x="606" y="324"/>
                  </a:lnTo>
                  <a:lnTo>
                    <a:pt x="609" y="318"/>
                  </a:lnTo>
                  <a:lnTo>
                    <a:pt x="611" y="313"/>
                  </a:lnTo>
                  <a:lnTo>
                    <a:pt x="613" y="306"/>
                  </a:lnTo>
                  <a:lnTo>
                    <a:pt x="610" y="294"/>
                  </a:lnTo>
                  <a:lnTo>
                    <a:pt x="610" y="278"/>
                  </a:lnTo>
                  <a:lnTo>
                    <a:pt x="613" y="275"/>
                  </a:lnTo>
                  <a:lnTo>
                    <a:pt x="615" y="273"/>
                  </a:lnTo>
                  <a:close/>
                  <a:moveTo>
                    <a:pt x="818" y="525"/>
                  </a:moveTo>
                  <a:lnTo>
                    <a:pt x="820" y="526"/>
                  </a:lnTo>
                  <a:lnTo>
                    <a:pt x="822" y="526"/>
                  </a:lnTo>
                  <a:lnTo>
                    <a:pt x="822" y="527"/>
                  </a:lnTo>
                  <a:lnTo>
                    <a:pt x="819" y="527"/>
                  </a:lnTo>
                  <a:lnTo>
                    <a:pt x="818" y="527"/>
                  </a:lnTo>
                  <a:lnTo>
                    <a:pt x="818" y="526"/>
                  </a:lnTo>
                  <a:lnTo>
                    <a:pt x="818" y="525"/>
                  </a:lnTo>
                  <a:close/>
                  <a:moveTo>
                    <a:pt x="1154" y="765"/>
                  </a:moveTo>
                  <a:lnTo>
                    <a:pt x="1148" y="769"/>
                  </a:lnTo>
                  <a:lnTo>
                    <a:pt x="1139" y="770"/>
                  </a:lnTo>
                  <a:lnTo>
                    <a:pt x="1129" y="770"/>
                  </a:lnTo>
                  <a:lnTo>
                    <a:pt x="1118" y="770"/>
                  </a:lnTo>
                  <a:lnTo>
                    <a:pt x="1094" y="770"/>
                  </a:lnTo>
                  <a:lnTo>
                    <a:pt x="1071" y="771"/>
                  </a:lnTo>
                  <a:lnTo>
                    <a:pt x="1068" y="772"/>
                  </a:lnTo>
                  <a:lnTo>
                    <a:pt x="1064" y="774"/>
                  </a:lnTo>
                  <a:lnTo>
                    <a:pt x="1055" y="774"/>
                  </a:lnTo>
                  <a:lnTo>
                    <a:pt x="1046" y="774"/>
                  </a:lnTo>
                  <a:lnTo>
                    <a:pt x="1037" y="774"/>
                  </a:lnTo>
                  <a:lnTo>
                    <a:pt x="1027" y="774"/>
                  </a:lnTo>
                  <a:lnTo>
                    <a:pt x="1024" y="778"/>
                  </a:lnTo>
                  <a:lnTo>
                    <a:pt x="1022" y="780"/>
                  </a:lnTo>
                  <a:lnTo>
                    <a:pt x="1012" y="782"/>
                  </a:lnTo>
                  <a:lnTo>
                    <a:pt x="999" y="782"/>
                  </a:lnTo>
                  <a:lnTo>
                    <a:pt x="986" y="782"/>
                  </a:lnTo>
                  <a:lnTo>
                    <a:pt x="976" y="783"/>
                  </a:lnTo>
                  <a:lnTo>
                    <a:pt x="967" y="784"/>
                  </a:lnTo>
                  <a:lnTo>
                    <a:pt x="958" y="784"/>
                  </a:lnTo>
                  <a:lnTo>
                    <a:pt x="948" y="784"/>
                  </a:lnTo>
                  <a:lnTo>
                    <a:pt x="940" y="783"/>
                  </a:lnTo>
                  <a:lnTo>
                    <a:pt x="932" y="784"/>
                  </a:lnTo>
                  <a:lnTo>
                    <a:pt x="924" y="785"/>
                  </a:lnTo>
                  <a:lnTo>
                    <a:pt x="921" y="786"/>
                  </a:lnTo>
                  <a:lnTo>
                    <a:pt x="918" y="787"/>
                  </a:lnTo>
                  <a:lnTo>
                    <a:pt x="916" y="790"/>
                  </a:lnTo>
                  <a:lnTo>
                    <a:pt x="913" y="793"/>
                  </a:lnTo>
                  <a:lnTo>
                    <a:pt x="915" y="794"/>
                  </a:lnTo>
                  <a:lnTo>
                    <a:pt x="915" y="796"/>
                  </a:lnTo>
                  <a:lnTo>
                    <a:pt x="921" y="800"/>
                  </a:lnTo>
                  <a:lnTo>
                    <a:pt x="927" y="804"/>
                  </a:lnTo>
                  <a:lnTo>
                    <a:pt x="931" y="805"/>
                  </a:lnTo>
                  <a:lnTo>
                    <a:pt x="934" y="805"/>
                  </a:lnTo>
                  <a:lnTo>
                    <a:pt x="938" y="804"/>
                  </a:lnTo>
                  <a:lnTo>
                    <a:pt x="941" y="803"/>
                  </a:lnTo>
                  <a:lnTo>
                    <a:pt x="946" y="800"/>
                  </a:lnTo>
                  <a:lnTo>
                    <a:pt x="950" y="797"/>
                  </a:lnTo>
                  <a:lnTo>
                    <a:pt x="959" y="797"/>
                  </a:lnTo>
                  <a:lnTo>
                    <a:pt x="969" y="797"/>
                  </a:lnTo>
                  <a:lnTo>
                    <a:pt x="977" y="796"/>
                  </a:lnTo>
                  <a:lnTo>
                    <a:pt x="987" y="795"/>
                  </a:lnTo>
                  <a:lnTo>
                    <a:pt x="998" y="793"/>
                  </a:lnTo>
                  <a:lnTo>
                    <a:pt x="1005" y="792"/>
                  </a:lnTo>
                  <a:lnTo>
                    <a:pt x="1017" y="792"/>
                  </a:lnTo>
                  <a:lnTo>
                    <a:pt x="1029" y="792"/>
                  </a:lnTo>
                  <a:lnTo>
                    <a:pt x="1041" y="792"/>
                  </a:lnTo>
                  <a:lnTo>
                    <a:pt x="1053" y="792"/>
                  </a:lnTo>
                  <a:lnTo>
                    <a:pt x="1064" y="791"/>
                  </a:lnTo>
                  <a:lnTo>
                    <a:pt x="1076" y="790"/>
                  </a:lnTo>
                  <a:lnTo>
                    <a:pt x="1091" y="788"/>
                  </a:lnTo>
                  <a:lnTo>
                    <a:pt x="1104" y="788"/>
                  </a:lnTo>
                  <a:lnTo>
                    <a:pt x="1118" y="790"/>
                  </a:lnTo>
                  <a:lnTo>
                    <a:pt x="1132" y="792"/>
                  </a:lnTo>
                  <a:lnTo>
                    <a:pt x="1137" y="788"/>
                  </a:lnTo>
                  <a:lnTo>
                    <a:pt x="1143" y="785"/>
                  </a:lnTo>
                  <a:lnTo>
                    <a:pt x="1148" y="788"/>
                  </a:lnTo>
                  <a:lnTo>
                    <a:pt x="1153" y="792"/>
                  </a:lnTo>
                  <a:lnTo>
                    <a:pt x="1166" y="791"/>
                  </a:lnTo>
                  <a:lnTo>
                    <a:pt x="1187" y="786"/>
                  </a:lnTo>
                  <a:lnTo>
                    <a:pt x="1209" y="781"/>
                  </a:lnTo>
                  <a:lnTo>
                    <a:pt x="1220" y="778"/>
                  </a:lnTo>
                  <a:lnTo>
                    <a:pt x="1220" y="776"/>
                  </a:lnTo>
                  <a:lnTo>
                    <a:pt x="1219" y="775"/>
                  </a:lnTo>
                  <a:lnTo>
                    <a:pt x="1219" y="774"/>
                  </a:lnTo>
                  <a:lnTo>
                    <a:pt x="1212" y="772"/>
                  </a:lnTo>
                  <a:lnTo>
                    <a:pt x="1206" y="771"/>
                  </a:lnTo>
                  <a:lnTo>
                    <a:pt x="1197" y="770"/>
                  </a:lnTo>
                  <a:lnTo>
                    <a:pt x="1188" y="769"/>
                  </a:lnTo>
                  <a:lnTo>
                    <a:pt x="1169" y="767"/>
                  </a:lnTo>
                  <a:lnTo>
                    <a:pt x="1154" y="765"/>
                  </a:lnTo>
                  <a:close/>
                  <a:moveTo>
                    <a:pt x="760" y="768"/>
                  </a:moveTo>
                  <a:lnTo>
                    <a:pt x="759" y="769"/>
                  </a:lnTo>
                  <a:lnTo>
                    <a:pt x="758" y="770"/>
                  </a:lnTo>
                  <a:lnTo>
                    <a:pt x="759" y="772"/>
                  </a:lnTo>
                  <a:lnTo>
                    <a:pt x="760" y="772"/>
                  </a:lnTo>
                  <a:lnTo>
                    <a:pt x="766" y="773"/>
                  </a:lnTo>
                  <a:lnTo>
                    <a:pt x="769" y="772"/>
                  </a:lnTo>
                  <a:lnTo>
                    <a:pt x="769" y="771"/>
                  </a:lnTo>
                  <a:lnTo>
                    <a:pt x="768" y="770"/>
                  </a:lnTo>
                  <a:lnTo>
                    <a:pt x="767" y="769"/>
                  </a:lnTo>
                  <a:lnTo>
                    <a:pt x="764" y="768"/>
                  </a:lnTo>
                  <a:lnTo>
                    <a:pt x="760" y="768"/>
                  </a:lnTo>
                  <a:close/>
                  <a:moveTo>
                    <a:pt x="1279" y="774"/>
                  </a:moveTo>
                  <a:lnTo>
                    <a:pt x="1278" y="775"/>
                  </a:lnTo>
                  <a:lnTo>
                    <a:pt x="1277" y="776"/>
                  </a:lnTo>
                  <a:lnTo>
                    <a:pt x="1278" y="778"/>
                  </a:lnTo>
                  <a:lnTo>
                    <a:pt x="1278" y="779"/>
                  </a:lnTo>
                  <a:lnTo>
                    <a:pt x="1279" y="779"/>
                  </a:lnTo>
                  <a:lnTo>
                    <a:pt x="1279" y="780"/>
                  </a:lnTo>
                  <a:lnTo>
                    <a:pt x="1280" y="779"/>
                  </a:lnTo>
                  <a:lnTo>
                    <a:pt x="1281" y="779"/>
                  </a:lnTo>
                  <a:lnTo>
                    <a:pt x="1283" y="778"/>
                  </a:lnTo>
                  <a:lnTo>
                    <a:pt x="1284" y="778"/>
                  </a:lnTo>
                  <a:lnTo>
                    <a:pt x="1284" y="776"/>
                  </a:lnTo>
                  <a:lnTo>
                    <a:pt x="1283" y="775"/>
                  </a:lnTo>
                  <a:lnTo>
                    <a:pt x="1281" y="774"/>
                  </a:lnTo>
                  <a:lnTo>
                    <a:pt x="1280" y="774"/>
                  </a:lnTo>
                  <a:lnTo>
                    <a:pt x="1279" y="774"/>
                  </a:lnTo>
                  <a:close/>
                  <a:moveTo>
                    <a:pt x="266" y="833"/>
                  </a:moveTo>
                  <a:lnTo>
                    <a:pt x="262" y="838"/>
                  </a:lnTo>
                  <a:lnTo>
                    <a:pt x="260" y="842"/>
                  </a:lnTo>
                  <a:lnTo>
                    <a:pt x="259" y="845"/>
                  </a:lnTo>
                  <a:lnTo>
                    <a:pt x="260" y="848"/>
                  </a:lnTo>
                  <a:lnTo>
                    <a:pt x="261" y="850"/>
                  </a:lnTo>
                  <a:lnTo>
                    <a:pt x="264" y="852"/>
                  </a:lnTo>
                  <a:lnTo>
                    <a:pt x="266" y="852"/>
                  </a:lnTo>
                  <a:lnTo>
                    <a:pt x="267" y="852"/>
                  </a:lnTo>
                  <a:lnTo>
                    <a:pt x="272" y="849"/>
                  </a:lnTo>
                  <a:lnTo>
                    <a:pt x="278" y="844"/>
                  </a:lnTo>
                  <a:lnTo>
                    <a:pt x="277" y="841"/>
                  </a:lnTo>
                  <a:lnTo>
                    <a:pt x="277" y="837"/>
                  </a:lnTo>
                  <a:lnTo>
                    <a:pt x="271" y="835"/>
                  </a:lnTo>
                  <a:lnTo>
                    <a:pt x="266" y="833"/>
                  </a:lnTo>
                  <a:close/>
                  <a:moveTo>
                    <a:pt x="1480" y="854"/>
                  </a:moveTo>
                  <a:lnTo>
                    <a:pt x="1482" y="854"/>
                  </a:lnTo>
                  <a:lnTo>
                    <a:pt x="1485" y="854"/>
                  </a:lnTo>
                  <a:lnTo>
                    <a:pt x="1485" y="856"/>
                  </a:lnTo>
                  <a:lnTo>
                    <a:pt x="1485" y="858"/>
                  </a:lnTo>
                  <a:lnTo>
                    <a:pt x="1481" y="861"/>
                  </a:lnTo>
                  <a:lnTo>
                    <a:pt x="1477" y="864"/>
                  </a:lnTo>
                  <a:lnTo>
                    <a:pt x="1476" y="863"/>
                  </a:lnTo>
                  <a:lnTo>
                    <a:pt x="1475" y="862"/>
                  </a:lnTo>
                  <a:lnTo>
                    <a:pt x="1475" y="861"/>
                  </a:lnTo>
                  <a:lnTo>
                    <a:pt x="1475" y="860"/>
                  </a:lnTo>
                  <a:lnTo>
                    <a:pt x="1477" y="856"/>
                  </a:lnTo>
                  <a:lnTo>
                    <a:pt x="1480" y="854"/>
                  </a:lnTo>
                  <a:close/>
                  <a:moveTo>
                    <a:pt x="556" y="873"/>
                  </a:moveTo>
                  <a:lnTo>
                    <a:pt x="552" y="876"/>
                  </a:lnTo>
                  <a:lnTo>
                    <a:pt x="550" y="879"/>
                  </a:lnTo>
                  <a:lnTo>
                    <a:pt x="549" y="883"/>
                  </a:lnTo>
                  <a:lnTo>
                    <a:pt x="549" y="888"/>
                  </a:lnTo>
                  <a:lnTo>
                    <a:pt x="553" y="887"/>
                  </a:lnTo>
                  <a:lnTo>
                    <a:pt x="557" y="884"/>
                  </a:lnTo>
                  <a:lnTo>
                    <a:pt x="559" y="880"/>
                  </a:lnTo>
                  <a:lnTo>
                    <a:pt x="560" y="875"/>
                  </a:lnTo>
                  <a:lnTo>
                    <a:pt x="559" y="874"/>
                  </a:lnTo>
                  <a:lnTo>
                    <a:pt x="557" y="874"/>
                  </a:lnTo>
                  <a:lnTo>
                    <a:pt x="556" y="873"/>
                  </a:lnTo>
                  <a:close/>
                  <a:moveTo>
                    <a:pt x="350" y="876"/>
                  </a:moveTo>
                  <a:lnTo>
                    <a:pt x="343" y="881"/>
                  </a:lnTo>
                  <a:lnTo>
                    <a:pt x="337" y="888"/>
                  </a:lnTo>
                  <a:lnTo>
                    <a:pt x="337" y="892"/>
                  </a:lnTo>
                  <a:lnTo>
                    <a:pt x="339" y="896"/>
                  </a:lnTo>
                  <a:lnTo>
                    <a:pt x="342" y="898"/>
                  </a:lnTo>
                  <a:lnTo>
                    <a:pt x="346" y="899"/>
                  </a:lnTo>
                  <a:lnTo>
                    <a:pt x="350" y="898"/>
                  </a:lnTo>
                  <a:lnTo>
                    <a:pt x="353" y="897"/>
                  </a:lnTo>
                  <a:lnTo>
                    <a:pt x="355" y="893"/>
                  </a:lnTo>
                  <a:lnTo>
                    <a:pt x="357" y="890"/>
                  </a:lnTo>
                  <a:lnTo>
                    <a:pt x="357" y="886"/>
                  </a:lnTo>
                  <a:lnTo>
                    <a:pt x="357" y="880"/>
                  </a:lnTo>
                  <a:lnTo>
                    <a:pt x="355" y="878"/>
                  </a:lnTo>
                  <a:lnTo>
                    <a:pt x="353" y="876"/>
                  </a:lnTo>
                  <a:lnTo>
                    <a:pt x="351" y="876"/>
                  </a:lnTo>
                  <a:lnTo>
                    <a:pt x="350" y="876"/>
                  </a:lnTo>
                  <a:close/>
                  <a:moveTo>
                    <a:pt x="1433" y="888"/>
                  </a:moveTo>
                  <a:lnTo>
                    <a:pt x="1420" y="895"/>
                  </a:lnTo>
                  <a:lnTo>
                    <a:pt x="1409" y="903"/>
                  </a:lnTo>
                  <a:lnTo>
                    <a:pt x="1409" y="904"/>
                  </a:lnTo>
                  <a:lnTo>
                    <a:pt x="1409" y="907"/>
                  </a:lnTo>
                  <a:lnTo>
                    <a:pt x="1420" y="912"/>
                  </a:lnTo>
                  <a:lnTo>
                    <a:pt x="1428" y="915"/>
                  </a:lnTo>
                  <a:lnTo>
                    <a:pt x="1432" y="916"/>
                  </a:lnTo>
                  <a:lnTo>
                    <a:pt x="1437" y="915"/>
                  </a:lnTo>
                  <a:lnTo>
                    <a:pt x="1444" y="915"/>
                  </a:lnTo>
                  <a:lnTo>
                    <a:pt x="1452" y="913"/>
                  </a:lnTo>
                  <a:lnTo>
                    <a:pt x="1453" y="912"/>
                  </a:lnTo>
                  <a:lnTo>
                    <a:pt x="1453" y="911"/>
                  </a:lnTo>
                  <a:lnTo>
                    <a:pt x="1453" y="907"/>
                  </a:lnTo>
                  <a:lnTo>
                    <a:pt x="1450" y="900"/>
                  </a:lnTo>
                  <a:lnTo>
                    <a:pt x="1446" y="893"/>
                  </a:lnTo>
                  <a:lnTo>
                    <a:pt x="1443" y="888"/>
                  </a:lnTo>
                  <a:lnTo>
                    <a:pt x="1437" y="888"/>
                  </a:lnTo>
                  <a:lnTo>
                    <a:pt x="1433" y="888"/>
                  </a:lnTo>
                  <a:close/>
                  <a:moveTo>
                    <a:pt x="574" y="922"/>
                  </a:moveTo>
                  <a:lnTo>
                    <a:pt x="570" y="927"/>
                  </a:lnTo>
                  <a:lnTo>
                    <a:pt x="566" y="935"/>
                  </a:lnTo>
                  <a:lnTo>
                    <a:pt x="563" y="938"/>
                  </a:lnTo>
                  <a:lnTo>
                    <a:pt x="562" y="943"/>
                  </a:lnTo>
                  <a:lnTo>
                    <a:pt x="561" y="946"/>
                  </a:lnTo>
                  <a:lnTo>
                    <a:pt x="561" y="948"/>
                  </a:lnTo>
                  <a:lnTo>
                    <a:pt x="567" y="954"/>
                  </a:lnTo>
                  <a:lnTo>
                    <a:pt x="572" y="960"/>
                  </a:lnTo>
                  <a:lnTo>
                    <a:pt x="573" y="960"/>
                  </a:lnTo>
                  <a:lnTo>
                    <a:pt x="581" y="950"/>
                  </a:lnTo>
                  <a:lnTo>
                    <a:pt x="587" y="942"/>
                  </a:lnTo>
                  <a:lnTo>
                    <a:pt x="587" y="936"/>
                  </a:lnTo>
                  <a:lnTo>
                    <a:pt x="587" y="931"/>
                  </a:lnTo>
                  <a:lnTo>
                    <a:pt x="585" y="927"/>
                  </a:lnTo>
                  <a:lnTo>
                    <a:pt x="582" y="925"/>
                  </a:lnTo>
                  <a:lnTo>
                    <a:pt x="578" y="923"/>
                  </a:lnTo>
                  <a:lnTo>
                    <a:pt x="574" y="922"/>
                  </a:lnTo>
                  <a:close/>
                </a:path>
              </a:pathLst>
            </a:custGeom>
            <a:solidFill>
              <a:srgbClr val="2C5882"/>
            </a:solidFill>
            <a:ln w="9525">
              <a:noFill/>
              <a:round/>
            </a:ln>
          </p:spPr>
          <p:txBody>
            <a:bodyPr/>
            <a:lstStyle/>
            <a:p>
              <a:endParaRPr lang="zh-CN" altLang="en-US"/>
            </a:p>
          </p:txBody>
        </p:sp>
        <p:sp>
          <p:nvSpPr>
            <p:cNvPr id="50237" name="Freeform 31"/>
            <p:cNvSpPr/>
            <p:nvPr/>
          </p:nvSpPr>
          <p:spPr bwMode="auto">
            <a:xfrm>
              <a:off x="1535" y="924"/>
              <a:ext cx="164" cy="195"/>
            </a:xfrm>
            <a:custGeom>
              <a:avLst/>
              <a:gdLst>
                <a:gd name="T0" fmla="*/ 1 w 494"/>
                <a:gd name="T1" fmla="*/ 1 h 587"/>
                <a:gd name="T2" fmla="*/ 1 w 494"/>
                <a:gd name="T3" fmla="*/ 1 h 587"/>
                <a:gd name="T4" fmla="*/ 1 w 494"/>
                <a:gd name="T5" fmla="*/ 1 h 587"/>
                <a:gd name="T6" fmla="*/ 0 w 494"/>
                <a:gd name="T7" fmla="*/ 1 h 587"/>
                <a:gd name="T8" fmla="*/ 0 w 494"/>
                <a:gd name="T9" fmla="*/ 1 h 587"/>
                <a:gd name="T10" fmla="*/ 0 w 494"/>
                <a:gd name="T11" fmla="*/ 1 h 587"/>
                <a:gd name="T12" fmla="*/ 0 w 494"/>
                <a:gd name="T13" fmla="*/ 1 h 587"/>
                <a:gd name="T14" fmla="*/ 0 w 494"/>
                <a:gd name="T15" fmla="*/ 1 h 587"/>
                <a:gd name="T16" fmla="*/ 0 w 494"/>
                <a:gd name="T17" fmla="*/ 1 h 587"/>
                <a:gd name="T18" fmla="*/ 0 w 494"/>
                <a:gd name="T19" fmla="*/ 1 h 587"/>
                <a:gd name="T20" fmla="*/ 0 w 494"/>
                <a:gd name="T21" fmla="*/ 1 h 587"/>
                <a:gd name="T22" fmla="*/ 0 w 494"/>
                <a:gd name="T23" fmla="*/ 1 h 587"/>
                <a:gd name="T24" fmla="*/ 0 w 494"/>
                <a:gd name="T25" fmla="*/ 1 h 587"/>
                <a:gd name="T26" fmla="*/ 0 w 494"/>
                <a:gd name="T27" fmla="*/ 1 h 587"/>
                <a:gd name="T28" fmla="*/ 0 w 494"/>
                <a:gd name="T29" fmla="*/ 0 h 587"/>
                <a:gd name="T30" fmla="*/ 0 w 494"/>
                <a:gd name="T31" fmla="*/ 0 h 587"/>
                <a:gd name="T32" fmla="*/ 0 w 494"/>
                <a:gd name="T33" fmla="*/ 0 h 587"/>
                <a:gd name="T34" fmla="*/ 0 w 494"/>
                <a:gd name="T35" fmla="*/ 0 h 587"/>
                <a:gd name="T36" fmla="*/ 0 w 494"/>
                <a:gd name="T37" fmla="*/ 0 h 587"/>
                <a:gd name="T38" fmla="*/ 0 w 494"/>
                <a:gd name="T39" fmla="*/ 0 h 587"/>
                <a:gd name="T40" fmla="*/ 0 w 494"/>
                <a:gd name="T41" fmla="*/ 0 h 587"/>
                <a:gd name="T42" fmla="*/ 0 w 494"/>
                <a:gd name="T43" fmla="*/ 0 h 587"/>
                <a:gd name="T44" fmla="*/ 0 w 494"/>
                <a:gd name="T45" fmla="*/ 0 h 587"/>
                <a:gd name="T46" fmla="*/ 0 w 494"/>
                <a:gd name="T47" fmla="*/ 0 h 587"/>
                <a:gd name="T48" fmla="*/ 0 w 494"/>
                <a:gd name="T49" fmla="*/ 0 h 587"/>
                <a:gd name="T50" fmla="*/ 0 w 494"/>
                <a:gd name="T51" fmla="*/ 0 h 587"/>
                <a:gd name="T52" fmla="*/ 0 w 494"/>
                <a:gd name="T53" fmla="*/ 0 h 587"/>
                <a:gd name="T54" fmla="*/ 0 w 494"/>
                <a:gd name="T55" fmla="*/ 0 h 587"/>
                <a:gd name="T56" fmla="*/ 1 w 494"/>
                <a:gd name="T57" fmla="*/ 0 h 587"/>
                <a:gd name="T58" fmla="*/ 1 w 494"/>
                <a:gd name="T59" fmla="*/ 0 h 587"/>
                <a:gd name="T60" fmla="*/ 1 w 494"/>
                <a:gd name="T61" fmla="*/ 0 h 587"/>
                <a:gd name="T62" fmla="*/ 1 w 494"/>
                <a:gd name="T63" fmla="*/ 0 h 587"/>
                <a:gd name="T64" fmla="*/ 1 w 494"/>
                <a:gd name="T65" fmla="*/ 0 h 587"/>
                <a:gd name="T66" fmla="*/ 1 w 494"/>
                <a:gd name="T67" fmla="*/ 0 h 587"/>
                <a:gd name="T68" fmla="*/ 1 w 494"/>
                <a:gd name="T69" fmla="*/ 0 h 587"/>
                <a:gd name="T70" fmla="*/ 0 w 494"/>
                <a:gd name="T71" fmla="*/ 0 h 587"/>
                <a:gd name="T72" fmla="*/ 0 w 494"/>
                <a:gd name="T73" fmla="*/ 0 h 587"/>
                <a:gd name="T74" fmla="*/ 0 w 494"/>
                <a:gd name="T75" fmla="*/ 0 h 587"/>
                <a:gd name="T76" fmla="*/ 0 w 494"/>
                <a:gd name="T77" fmla="*/ 0 h 587"/>
                <a:gd name="T78" fmla="*/ 0 w 494"/>
                <a:gd name="T79" fmla="*/ 0 h 587"/>
                <a:gd name="T80" fmla="*/ 0 w 494"/>
                <a:gd name="T81" fmla="*/ 0 h 587"/>
                <a:gd name="T82" fmla="*/ 0 w 494"/>
                <a:gd name="T83" fmla="*/ 0 h 587"/>
                <a:gd name="T84" fmla="*/ 0 w 494"/>
                <a:gd name="T85" fmla="*/ 0 h 587"/>
                <a:gd name="T86" fmla="*/ 0 w 494"/>
                <a:gd name="T87" fmla="*/ 0 h 587"/>
                <a:gd name="T88" fmla="*/ 0 w 494"/>
                <a:gd name="T89" fmla="*/ 1 h 587"/>
                <a:gd name="T90" fmla="*/ 0 w 494"/>
                <a:gd name="T91" fmla="*/ 1 h 587"/>
                <a:gd name="T92" fmla="*/ 0 w 494"/>
                <a:gd name="T93" fmla="*/ 1 h 587"/>
                <a:gd name="T94" fmla="*/ 0 w 494"/>
                <a:gd name="T95" fmla="*/ 1 h 587"/>
                <a:gd name="T96" fmla="*/ 0 w 494"/>
                <a:gd name="T97" fmla="*/ 1 h 587"/>
                <a:gd name="T98" fmla="*/ 0 w 494"/>
                <a:gd name="T99" fmla="*/ 1 h 587"/>
                <a:gd name="T100" fmla="*/ 0 w 494"/>
                <a:gd name="T101" fmla="*/ 1 h 587"/>
                <a:gd name="T102" fmla="*/ 0 w 494"/>
                <a:gd name="T103" fmla="*/ 1 h 587"/>
                <a:gd name="T104" fmla="*/ 0 w 494"/>
                <a:gd name="T105" fmla="*/ 1 h 587"/>
                <a:gd name="T106" fmla="*/ 1 w 494"/>
                <a:gd name="T107" fmla="*/ 1 h 587"/>
                <a:gd name="T108" fmla="*/ 1 w 494"/>
                <a:gd name="T109" fmla="*/ 1 h 587"/>
                <a:gd name="T110" fmla="*/ 1 w 494"/>
                <a:gd name="T111" fmla="*/ 1 h 5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4"/>
                <a:gd name="T169" fmla="*/ 0 h 587"/>
                <a:gd name="T170" fmla="*/ 494 w 494"/>
                <a:gd name="T171" fmla="*/ 587 h 5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4" h="587">
                  <a:moveTo>
                    <a:pt x="494" y="367"/>
                  </a:moveTo>
                  <a:lnTo>
                    <a:pt x="490" y="393"/>
                  </a:lnTo>
                  <a:lnTo>
                    <a:pt x="483" y="417"/>
                  </a:lnTo>
                  <a:lnTo>
                    <a:pt x="477" y="438"/>
                  </a:lnTo>
                  <a:lnTo>
                    <a:pt x="467" y="459"/>
                  </a:lnTo>
                  <a:lnTo>
                    <a:pt x="456" y="479"/>
                  </a:lnTo>
                  <a:lnTo>
                    <a:pt x="444" y="498"/>
                  </a:lnTo>
                  <a:lnTo>
                    <a:pt x="431" y="514"/>
                  </a:lnTo>
                  <a:lnTo>
                    <a:pt x="416" y="529"/>
                  </a:lnTo>
                  <a:lnTo>
                    <a:pt x="398" y="542"/>
                  </a:lnTo>
                  <a:lnTo>
                    <a:pt x="381" y="554"/>
                  </a:lnTo>
                  <a:lnTo>
                    <a:pt x="362" y="565"/>
                  </a:lnTo>
                  <a:lnTo>
                    <a:pt x="342" y="573"/>
                  </a:lnTo>
                  <a:lnTo>
                    <a:pt x="321" y="580"/>
                  </a:lnTo>
                  <a:lnTo>
                    <a:pt x="298" y="584"/>
                  </a:lnTo>
                  <a:lnTo>
                    <a:pt x="276" y="587"/>
                  </a:lnTo>
                  <a:lnTo>
                    <a:pt x="251" y="587"/>
                  </a:lnTo>
                  <a:lnTo>
                    <a:pt x="237" y="587"/>
                  </a:lnTo>
                  <a:lnTo>
                    <a:pt x="223" y="586"/>
                  </a:lnTo>
                  <a:lnTo>
                    <a:pt x="210" y="585"/>
                  </a:lnTo>
                  <a:lnTo>
                    <a:pt x="197" y="583"/>
                  </a:lnTo>
                  <a:lnTo>
                    <a:pt x="184" y="580"/>
                  </a:lnTo>
                  <a:lnTo>
                    <a:pt x="172" y="576"/>
                  </a:lnTo>
                  <a:lnTo>
                    <a:pt x="160" y="573"/>
                  </a:lnTo>
                  <a:lnTo>
                    <a:pt x="149" y="568"/>
                  </a:lnTo>
                  <a:lnTo>
                    <a:pt x="137" y="562"/>
                  </a:lnTo>
                  <a:lnTo>
                    <a:pt x="126" y="557"/>
                  </a:lnTo>
                  <a:lnTo>
                    <a:pt x="116" y="550"/>
                  </a:lnTo>
                  <a:lnTo>
                    <a:pt x="105" y="543"/>
                  </a:lnTo>
                  <a:lnTo>
                    <a:pt x="95" y="535"/>
                  </a:lnTo>
                  <a:lnTo>
                    <a:pt x="86" y="527"/>
                  </a:lnTo>
                  <a:lnTo>
                    <a:pt x="76" y="518"/>
                  </a:lnTo>
                  <a:lnTo>
                    <a:pt x="68" y="508"/>
                  </a:lnTo>
                  <a:lnTo>
                    <a:pt x="60" y="499"/>
                  </a:lnTo>
                  <a:lnTo>
                    <a:pt x="52" y="488"/>
                  </a:lnTo>
                  <a:lnTo>
                    <a:pt x="45" y="477"/>
                  </a:lnTo>
                  <a:lnTo>
                    <a:pt x="38" y="465"/>
                  </a:lnTo>
                  <a:lnTo>
                    <a:pt x="32" y="454"/>
                  </a:lnTo>
                  <a:lnTo>
                    <a:pt x="26" y="441"/>
                  </a:lnTo>
                  <a:lnTo>
                    <a:pt x="22" y="429"/>
                  </a:lnTo>
                  <a:lnTo>
                    <a:pt x="16" y="415"/>
                  </a:lnTo>
                  <a:lnTo>
                    <a:pt x="13" y="401"/>
                  </a:lnTo>
                  <a:lnTo>
                    <a:pt x="10" y="387"/>
                  </a:lnTo>
                  <a:lnTo>
                    <a:pt x="6" y="373"/>
                  </a:lnTo>
                  <a:lnTo>
                    <a:pt x="4" y="359"/>
                  </a:lnTo>
                  <a:lnTo>
                    <a:pt x="2" y="343"/>
                  </a:lnTo>
                  <a:lnTo>
                    <a:pt x="1" y="327"/>
                  </a:lnTo>
                  <a:lnTo>
                    <a:pt x="0" y="310"/>
                  </a:lnTo>
                  <a:lnTo>
                    <a:pt x="0" y="294"/>
                  </a:lnTo>
                  <a:lnTo>
                    <a:pt x="0" y="278"/>
                  </a:lnTo>
                  <a:lnTo>
                    <a:pt x="1" y="261"/>
                  </a:lnTo>
                  <a:lnTo>
                    <a:pt x="2" y="246"/>
                  </a:lnTo>
                  <a:lnTo>
                    <a:pt x="4" y="231"/>
                  </a:lnTo>
                  <a:lnTo>
                    <a:pt x="6" y="215"/>
                  </a:lnTo>
                  <a:lnTo>
                    <a:pt x="10" y="201"/>
                  </a:lnTo>
                  <a:lnTo>
                    <a:pt x="13" y="187"/>
                  </a:lnTo>
                  <a:lnTo>
                    <a:pt x="17" y="174"/>
                  </a:lnTo>
                  <a:lnTo>
                    <a:pt x="22" y="161"/>
                  </a:lnTo>
                  <a:lnTo>
                    <a:pt x="27" y="147"/>
                  </a:lnTo>
                  <a:lnTo>
                    <a:pt x="33" y="135"/>
                  </a:lnTo>
                  <a:lnTo>
                    <a:pt x="39" y="123"/>
                  </a:lnTo>
                  <a:lnTo>
                    <a:pt x="47" y="111"/>
                  </a:lnTo>
                  <a:lnTo>
                    <a:pt x="53" y="100"/>
                  </a:lnTo>
                  <a:lnTo>
                    <a:pt x="62" y="91"/>
                  </a:lnTo>
                  <a:lnTo>
                    <a:pt x="71" y="80"/>
                  </a:lnTo>
                  <a:lnTo>
                    <a:pt x="80" y="71"/>
                  </a:lnTo>
                  <a:lnTo>
                    <a:pt x="90" y="61"/>
                  </a:lnTo>
                  <a:lnTo>
                    <a:pt x="99" y="53"/>
                  </a:lnTo>
                  <a:lnTo>
                    <a:pt x="109" y="45"/>
                  </a:lnTo>
                  <a:lnTo>
                    <a:pt x="120" y="38"/>
                  </a:lnTo>
                  <a:lnTo>
                    <a:pt x="131" y="32"/>
                  </a:lnTo>
                  <a:lnTo>
                    <a:pt x="142" y="26"/>
                  </a:lnTo>
                  <a:lnTo>
                    <a:pt x="154" y="21"/>
                  </a:lnTo>
                  <a:lnTo>
                    <a:pt x="166" y="15"/>
                  </a:lnTo>
                  <a:lnTo>
                    <a:pt x="178" y="12"/>
                  </a:lnTo>
                  <a:lnTo>
                    <a:pt x="191" y="9"/>
                  </a:lnTo>
                  <a:lnTo>
                    <a:pt x="204" y="5"/>
                  </a:lnTo>
                  <a:lnTo>
                    <a:pt x="219" y="3"/>
                  </a:lnTo>
                  <a:lnTo>
                    <a:pt x="232" y="2"/>
                  </a:lnTo>
                  <a:lnTo>
                    <a:pt x="247" y="1"/>
                  </a:lnTo>
                  <a:lnTo>
                    <a:pt x="261" y="0"/>
                  </a:lnTo>
                  <a:lnTo>
                    <a:pt x="284" y="1"/>
                  </a:lnTo>
                  <a:lnTo>
                    <a:pt x="306" y="3"/>
                  </a:lnTo>
                  <a:lnTo>
                    <a:pt x="328" y="7"/>
                  </a:lnTo>
                  <a:lnTo>
                    <a:pt x="348" y="12"/>
                  </a:lnTo>
                  <a:lnTo>
                    <a:pt x="366" y="19"/>
                  </a:lnTo>
                  <a:lnTo>
                    <a:pt x="384" y="27"/>
                  </a:lnTo>
                  <a:lnTo>
                    <a:pt x="401" y="37"/>
                  </a:lnTo>
                  <a:lnTo>
                    <a:pt x="417" y="49"/>
                  </a:lnTo>
                  <a:lnTo>
                    <a:pt x="431" y="61"/>
                  </a:lnTo>
                  <a:lnTo>
                    <a:pt x="444" y="75"/>
                  </a:lnTo>
                  <a:lnTo>
                    <a:pt x="455" y="91"/>
                  </a:lnTo>
                  <a:lnTo>
                    <a:pt x="465" y="107"/>
                  </a:lnTo>
                  <a:lnTo>
                    <a:pt x="474" y="123"/>
                  </a:lnTo>
                  <a:lnTo>
                    <a:pt x="480" y="142"/>
                  </a:lnTo>
                  <a:lnTo>
                    <a:pt x="486" y="162"/>
                  </a:lnTo>
                  <a:lnTo>
                    <a:pt x="489" y="182"/>
                  </a:lnTo>
                  <a:lnTo>
                    <a:pt x="417" y="182"/>
                  </a:lnTo>
                  <a:lnTo>
                    <a:pt x="413" y="169"/>
                  </a:lnTo>
                  <a:lnTo>
                    <a:pt x="409" y="156"/>
                  </a:lnTo>
                  <a:lnTo>
                    <a:pt x="405" y="144"/>
                  </a:lnTo>
                  <a:lnTo>
                    <a:pt x="398" y="133"/>
                  </a:lnTo>
                  <a:lnTo>
                    <a:pt x="391" y="123"/>
                  </a:lnTo>
                  <a:lnTo>
                    <a:pt x="384" y="114"/>
                  </a:lnTo>
                  <a:lnTo>
                    <a:pt x="375" y="105"/>
                  </a:lnTo>
                  <a:lnTo>
                    <a:pt x="365" y="97"/>
                  </a:lnTo>
                  <a:lnTo>
                    <a:pt x="354" y="91"/>
                  </a:lnTo>
                  <a:lnTo>
                    <a:pt x="343" y="84"/>
                  </a:lnTo>
                  <a:lnTo>
                    <a:pt x="331" y="79"/>
                  </a:lnTo>
                  <a:lnTo>
                    <a:pt x="318" y="74"/>
                  </a:lnTo>
                  <a:lnTo>
                    <a:pt x="305" y="71"/>
                  </a:lnTo>
                  <a:lnTo>
                    <a:pt x="291" y="69"/>
                  </a:lnTo>
                  <a:lnTo>
                    <a:pt x="276" y="68"/>
                  </a:lnTo>
                  <a:lnTo>
                    <a:pt x="260" y="67"/>
                  </a:lnTo>
                  <a:lnTo>
                    <a:pt x="241" y="68"/>
                  </a:lnTo>
                  <a:lnTo>
                    <a:pt x="221" y="71"/>
                  </a:lnTo>
                  <a:lnTo>
                    <a:pt x="202" y="75"/>
                  </a:lnTo>
                  <a:lnTo>
                    <a:pt x="185" y="82"/>
                  </a:lnTo>
                  <a:lnTo>
                    <a:pt x="177" y="86"/>
                  </a:lnTo>
                  <a:lnTo>
                    <a:pt x="169" y="91"/>
                  </a:lnTo>
                  <a:lnTo>
                    <a:pt x="162" y="96"/>
                  </a:lnTo>
                  <a:lnTo>
                    <a:pt x="154" y="102"/>
                  </a:lnTo>
                  <a:lnTo>
                    <a:pt x="140" y="115"/>
                  </a:lnTo>
                  <a:lnTo>
                    <a:pt x="127" y="129"/>
                  </a:lnTo>
                  <a:lnTo>
                    <a:pt x="116" y="144"/>
                  </a:lnTo>
                  <a:lnTo>
                    <a:pt x="105" y="162"/>
                  </a:lnTo>
                  <a:lnTo>
                    <a:pt x="97" y="180"/>
                  </a:lnTo>
                  <a:lnTo>
                    <a:pt x="90" y="201"/>
                  </a:lnTo>
                  <a:lnTo>
                    <a:pt x="84" y="222"/>
                  </a:lnTo>
                  <a:lnTo>
                    <a:pt x="81" y="245"/>
                  </a:lnTo>
                  <a:lnTo>
                    <a:pt x="79" y="269"/>
                  </a:lnTo>
                  <a:lnTo>
                    <a:pt x="77" y="294"/>
                  </a:lnTo>
                  <a:lnTo>
                    <a:pt x="79" y="321"/>
                  </a:lnTo>
                  <a:lnTo>
                    <a:pt x="81" y="347"/>
                  </a:lnTo>
                  <a:lnTo>
                    <a:pt x="84" y="370"/>
                  </a:lnTo>
                  <a:lnTo>
                    <a:pt x="88" y="391"/>
                  </a:lnTo>
                  <a:lnTo>
                    <a:pt x="95" y="412"/>
                  </a:lnTo>
                  <a:lnTo>
                    <a:pt x="104" y="431"/>
                  </a:lnTo>
                  <a:lnTo>
                    <a:pt x="113" y="447"/>
                  </a:lnTo>
                  <a:lnTo>
                    <a:pt x="123" y="463"/>
                  </a:lnTo>
                  <a:lnTo>
                    <a:pt x="129" y="470"/>
                  </a:lnTo>
                  <a:lnTo>
                    <a:pt x="135" y="477"/>
                  </a:lnTo>
                  <a:lnTo>
                    <a:pt x="142" y="482"/>
                  </a:lnTo>
                  <a:lnTo>
                    <a:pt x="149" y="489"/>
                  </a:lnTo>
                  <a:lnTo>
                    <a:pt x="156" y="493"/>
                  </a:lnTo>
                  <a:lnTo>
                    <a:pt x="164" y="499"/>
                  </a:lnTo>
                  <a:lnTo>
                    <a:pt x="172" y="503"/>
                  </a:lnTo>
                  <a:lnTo>
                    <a:pt x="180" y="506"/>
                  </a:lnTo>
                  <a:lnTo>
                    <a:pt x="197" y="513"/>
                  </a:lnTo>
                  <a:lnTo>
                    <a:pt x="215" y="517"/>
                  </a:lnTo>
                  <a:lnTo>
                    <a:pt x="236" y="520"/>
                  </a:lnTo>
                  <a:lnTo>
                    <a:pt x="257" y="520"/>
                  </a:lnTo>
                  <a:lnTo>
                    <a:pt x="273" y="520"/>
                  </a:lnTo>
                  <a:lnTo>
                    <a:pt x="288" y="518"/>
                  </a:lnTo>
                  <a:lnTo>
                    <a:pt x="303" y="515"/>
                  </a:lnTo>
                  <a:lnTo>
                    <a:pt x="316" y="511"/>
                  </a:lnTo>
                  <a:lnTo>
                    <a:pt x="329" y="505"/>
                  </a:lnTo>
                  <a:lnTo>
                    <a:pt x="342" y="499"/>
                  </a:lnTo>
                  <a:lnTo>
                    <a:pt x="353" y="490"/>
                  </a:lnTo>
                  <a:lnTo>
                    <a:pt x="364" y="481"/>
                  </a:lnTo>
                  <a:lnTo>
                    <a:pt x="375" y="470"/>
                  </a:lnTo>
                  <a:lnTo>
                    <a:pt x="384" y="459"/>
                  </a:lnTo>
                  <a:lnTo>
                    <a:pt x="393" y="446"/>
                  </a:lnTo>
                  <a:lnTo>
                    <a:pt x="400" y="433"/>
                  </a:lnTo>
                  <a:lnTo>
                    <a:pt x="407" y="418"/>
                  </a:lnTo>
                  <a:lnTo>
                    <a:pt x="412" y="402"/>
                  </a:lnTo>
                  <a:lnTo>
                    <a:pt x="418" y="385"/>
                  </a:lnTo>
                  <a:lnTo>
                    <a:pt x="421" y="367"/>
                  </a:lnTo>
                  <a:lnTo>
                    <a:pt x="494" y="367"/>
                  </a:lnTo>
                  <a:close/>
                </a:path>
              </a:pathLst>
            </a:custGeom>
            <a:solidFill>
              <a:srgbClr val="2C5882"/>
            </a:solidFill>
            <a:ln w="9525">
              <a:noFill/>
              <a:round/>
            </a:ln>
          </p:spPr>
          <p:txBody>
            <a:bodyPr/>
            <a:lstStyle/>
            <a:p>
              <a:endParaRPr lang="zh-CN" altLang="en-US"/>
            </a:p>
          </p:txBody>
        </p:sp>
        <p:sp>
          <p:nvSpPr>
            <p:cNvPr id="50238" name="Freeform 30"/>
            <p:cNvSpPr/>
            <p:nvPr/>
          </p:nvSpPr>
          <p:spPr bwMode="auto">
            <a:xfrm>
              <a:off x="1741" y="929"/>
              <a:ext cx="111" cy="186"/>
            </a:xfrm>
            <a:custGeom>
              <a:avLst/>
              <a:gdLst>
                <a:gd name="T0" fmla="*/ 0 w 331"/>
                <a:gd name="T1" fmla="*/ 0 h 558"/>
                <a:gd name="T2" fmla="*/ 0 w 331"/>
                <a:gd name="T3" fmla="*/ 0 h 558"/>
                <a:gd name="T4" fmla="*/ 0 w 331"/>
                <a:gd name="T5" fmla="*/ 0 h 558"/>
                <a:gd name="T6" fmla="*/ 0 w 331"/>
                <a:gd name="T7" fmla="*/ 0 h 558"/>
                <a:gd name="T8" fmla="*/ 0 w 331"/>
                <a:gd name="T9" fmla="*/ 0 h 558"/>
                <a:gd name="T10" fmla="*/ 0 w 331"/>
                <a:gd name="T11" fmla="*/ 0 h 558"/>
                <a:gd name="T12" fmla="*/ 0 w 331"/>
                <a:gd name="T13" fmla="*/ 0 h 558"/>
                <a:gd name="T14" fmla="*/ 0 w 331"/>
                <a:gd name="T15" fmla="*/ 0 h 558"/>
                <a:gd name="T16" fmla="*/ 0 w 331"/>
                <a:gd name="T17" fmla="*/ 0 h 558"/>
                <a:gd name="T18" fmla="*/ 0 w 331"/>
                <a:gd name="T19" fmla="*/ 0 h 558"/>
                <a:gd name="T20" fmla="*/ 0 w 331"/>
                <a:gd name="T21" fmla="*/ 0 h 558"/>
                <a:gd name="T22" fmla="*/ 0 w 331"/>
                <a:gd name="T23" fmla="*/ 0 h 558"/>
                <a:gd name="T24" fmla="*/ 0 w 331"/>
                <a:gd name="T25" fmla="*/ 0 h 558"/>
                <a:gd name="T26" fmla="*/ 0 w 331"/>
                <a:gd name="T27" fmla="*/ 0 h 558"/>
                <a:gd name="T28" fmla="*/ 0 w 331"/>
                <a:gd name="T29" fmla="*/ 0 h 558"/>
                <a:gd name="T30" fmla="*/ 0 w 331"/>
                <a:gd name="T31" fmla="*/ 1 h 558"/>
                <a:gd name="T32" fmla="*/ 0 w 331"/>
                <a:gd name="T33" fmla="*/ 0 h 558"/>
                <a:gd name="T34" fmla="*/ 0 w 331"/>
                <a:gd name="T35" fmla="*/ 0 h 558"/>
                <a:gd name="T36" fmla="*/ 0 w 331"/>
                <a:gd name="T37" fmla="*/ 0 h 558"/>
                <a:gd name="T38" fmla="*/ 0 w 331"/>
                <a:gd name="T39" fmla="*/ 0 h 558"/>
                <a:gd name="T40" fmla="*/ 0 w 331"/>
                <a:gd name="T41" fmla="*/ 0 h 558"/>
                <a:gd name="T42" fmla="*/ 0 w 331"/>
                <a:gd name="T43" fmla="*/ 0 h 558"/>
                <a:gd name="T44" fmla="*/ 0 w 331"/>
                <a:gd name="T45" fmla="*/ 0 h 558"/>
                <a:gd name="T46" fmla="*/ 0 w 331"/>
                <a:gd name="T47" fmla="*/ 0 h 558"/>
                <a:gd name="T48" fmla="*/ 0 w 331"/>
                <a:gd name="T49" fmla="*/ 0 h 558"/>
                <a:gd name="T50" fmla="*/ 0 w 331"/>
                <a:gd name="T51" fmla="*/ 0 h 558"/>
                <a:gd name="T52" fmla="*/ 0 w 331"/>
                <a:gd name="T53" fmla="*/ 0 h 558"/>
                <a:gd name="T54" fmla="*/ 0 w 331"/>
                <a:gd name="T55" fmla="*/ 0 h 558"/>
                <a:gd name="T56" fmla="*/ 0 w 331"/>
                <a:gd name="T57" fmla="*/ 0 h 558"/>
                <a:gd name="T58" fmla="*/ 0 w 331"/>
                <a:gd name="T59" fmla="*/ 0 h 558"/>
                <a:gd name="T60" fmla="*/ 0 w 331"/>
                <a:gd name="T61" fmla="*/ 0 h 558"/>
                <a:gd name="T62" fmla="*/ 0 w 331"/>
                <a:gd name="T63" fmla="*/ 0 h 558"/>
                <a:gd name="T64" fmla="*/ 0 w 331"/>
                <a:gd name="T65" fmla="*/ 0 h 558"/>
                <a:gd name="T66" fmla="*/ 0 w 331"/>
                <a:gd name="T67" fmla="*/ 1 h 5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1"/>
                <a:gd name="T103" fmla="*/ 0 h 558"/>
                <a:gd name="T104" fmla="*/ 331 w 331"/>
                <a:gd name="T105" fmla="*/ 558 h 5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1" h="558">
                  <a:moveTo>
                    <a:pt x="0" y="558"/>
                  </a:moveTo>
                  <a:lnTo>
                    <a:pt x="0" y="0"/>
                  </a:lnTo>
                  <a:lnTo>
                    <a:pt x="34" y="0"/>
                  </a:lnTo>
                  <a:lnTo>
                    <a:pt x="68" y="0"/>
                  </a:lnTo>
                  <a:lnTo>
                    <a:pt x="68" y="207"/>
                  </a:lnTo>
                  <a:lnTo>
                    <a:pt x="80" y="192"/>
                  </a:lnTo>
                  <a:lnTo>
                    <a:pt x="91" y="180"/>
                  </a:lnTo>
                  <a:lnTo>
                    <a:pt x="103" y="169"/>
                  </a:lnTo>
                  <a:lnTo>
                    <a:pt x="116" y="160"/>
                  </a:lnTo>
                  <a:lnTo>
                    <a:pt x="129" y="153"/>
                  </a:lnTo>
                  <a:lnTo>
                    <a:pt x="143" y="147"/>
                  </a:lnTo>
                  <a:lnTo>
                    <a:pt x="159" y="143"/>
                  </a:lnTo>
                  <a:lnTo>
                    <a:pt x="174" y="140"/>
                  </a:lnTo>
                  <a:lnTo>
                    <a:pt x="191" y="140"/>
                  </a:lnTo>
                  <a:lnTo>
                    <a:pt x="207" y="140"/>
                  </a:lnTo>
                  <a:lnTo>
                    <a:pt x="222" y="142"/>
                  </a:lnTo>
                  <a:lnTo>
                    <a:pt x="236" y="145"/>
                  </a:lnTo>
                  <a:lnTo>
                    <a:pt x="250" y="149"/>
                  </a:lnTo>
                  <a:lnTo>
                    <a:pt x="263" y="154"/>
                  </a:lnTo>
                  <a:lnTo>
                    <a:pt x="274" y="160"/>
                  </a:lnTo>
                  <a:lnTo>
                    <a:pt x="285" y="167"/>
                  </a:lnTo>
                  <a:lnTo>
                    <a:pt x="294" y="176"/>
                  </a:lnTo>
                  <a:lnTo>
                    <a:pt x="303" y="186"/>
                  </a:lnTo>
                  <a:lnTo>
                    <a:pt x="310" y="196"/>
                  </a:lnTo>
                  <a:lnTo>
                    <a:pt x="316" y="208"/>
                  </a:lnTo>
                  <a:lnTo>
                    <a:pt x="322" y="220"/>
                  </a:lnTo>
                  <a:lnTo>
                    <a:pt x="325" y="234"/>
                  </a:lnTo>
                  <a:lnTo>
                    <a:pt x="328" y="248"/>
                  </a:lnTo>
                  <a:lnTo>
                    <a:pt x="331" y="264"/>
                  </a:lnTo>
                  <a:lnTo>
                    <a:pt x="331" y="280"/>
                  </a:lnTo>
                  <a:lnTo>
                    <a:pt x="331" y="558"/>
                  </a:lnTo>
                  <a:lnTo>
                    <a:pt x="297" y="558"/>
                  </a:lnTo>
                  <a:lnTo>
                    <a:pt x="263" y="558"/>
                  </a:lnTo>
                  <a:lnTo>
                    <a:pt x="263" y="297"/>
                  </a:lnTo>
                  <a:lnTo>
                    <a:pt x="262" y="285"/>
                  </a:lnTo>
                  <a:lnTo>
                    <a:pt x="262" y="274"/>
                  </a:lnTo>
                  <a:lnTo>
                    <a:pt x="259" y="263"/>
                  </a:lnTo>
                  <a:lnTo>
                    <a:pt x="257" y="254"/>
                  </a:lnTo>
                  <a:lnTo>
                    <a:pt x="255" y="245"/>
                  </a:lnTo>
                  <a:lnTo>
                    <a:pt x="252" y="237"/>
                  </a:lnTo>
                  <a:lnTo>
                    <a:pt x="247" y="230"/>
                  </a:lnTo>
                  <a:lnTo>
                    <a:pt x="243" y="224"/>
                  </a:lnTo>
                  <a:lnTo>
                    <a:pt x="238" y="219"/>
                  </a:lnTo>
                  <a:lnTo>
                    <a:pt x="232" y="215"/>
                  </a:lnTo>
                  <a:lnTo>
                    <a:pt x="226" y="210"/>
                  </a:lnTo>
                  <a:lnTo>
                    <a:pt x="218" y="208"/>
                  </a:lnTo>
                  <a:lnTo>
                    <a:pt x="209" y="205"/>
                  </a:lnTo>
                  <a:lnTo>
                    <a:pt x="200" y="204"/>
                  </a:lnTo>
                  <a:lnTo>
                    <a:pt x="191" y="202"/>
                  </a:lnTo>
                  <a:lnTo>
                    <a:pt x="181" y="201"/>
                  </a:lnTo>
                  <a:lnTo>
                    <a:pt x="168" y="202"/>
                  </a:lnTo>
                  <a:lnTo>
                    <a:pt x="156" y="205"/>
                  </a:lnTo>
                  <a:lnTo>
                    <a:pt x="145" y="207"/>
                  </a:lnTo>
                  <a:lnTo>
                    <a:pt x="134" y="211"/>
                  </a:lnTo>
                  <a:lnTo>
                    <a:pt x="124" y="217"/>
                  </a:lnTo>
                  <a:lnTo>
                    <a:pt x="115" y="223"/>
                  </a:lnTo>
                  <a:lnTo>
                    <a:pt x="106" y="231"/>
                  </a:lnTo>
                  <a:lnTo>
                    <a:pt x="99" y="240"/>
                  </a:lnTo>
                  <a:lnTo>
                    <a:pt x="91" y="250"/>
                  </a:lnTo>
                  <a:lnTo>
                    <a:pt x="84" y="259"/>
                  </a:lnTo>
                  <a:lnTo>
                    <a:pt x="80" y="271"/>
                  </a:lnTo>
                  <a:lnTo>
                    <a:pt x="76" y="283"/>
                  </a:lnTo>
                  <a:lnTo>
                    <a:pt x="72" y="297"/>
                  </a:lnTo>
                  <a:lnTo>
                    <a:pt x="70" y="310"/>
                  </a:lnTo>
                  <a:lnTo>
                    <a:pt x="68" y="325"/>
                  </a:lnTo>
                  <a:lnTo>
                    <a:pt x="68" y="340"/>
                  </a:lnTo>
                  <a:lnTo>
                    <a:pt x="68" y="558"/>
                  </a:lnTo>
                  <a:lnTo>
                    <a:pt x="34" y="558"/>
                  </a:lnTo>
                  <a:lnTo>
                    <a:pt x="0" y="558"/>
                  </a:lnTo>
                  <a:close/>
                </a:path>
              </a:pathLst>
            </a:custGeom>
            <a:solidFill>
              <a:srgbClr val="2C5882"/>
            </a:solidFill>
            <a:ln w="9525">
              <a:noFill/>
              <a:round/>
            </a:ln>
          </p:spPr>
          <p:txBody>
            <a:bodyPr/>
            <a:lstStyle/>
            <a:p>
              <a:endParaRPr lang="zh-CN" altLang="en-US"/>
            </a:p>
          </p:txBody>
        </p:sp>
        <p:sp>
          <p:nvSpPr>
            <p:cNvPr id="50239" name="Freeform 29"/>
            <p:cNvSpPr>
              <a:spLocks noEditPoints="1"/>
            </p:cNvSpPr>
            <p:nvPr/>
          </p:nvSpPr>
          <p:spPr bwMode="auto">
            <a:xfrm>
              <a:off x="1893" y="975"/>
              <a:ext cx="123" cy="143"/>
            </a:xfrm>
            <a:custGeom>
              <a:avLst/>
              <a:gdLst>
                <a:gd name="T0" fmla="*/ 0 w 370"/>
                <a:gd name="T1" fmla="*/ 1 h 429"/>
                <a:gd name="T2" fmla="*/ 0 w 370"/>
                <a:gd name="T3" fmla="*/ 1 h 429"/>
                <a:gd name="T4" fmla="*/ 0 w 370"/>
                <a:gd name="T5" fmla="*/ 1 h 429"/>
                <a:gd name="T6" fmla="*/ 0 w 370"/>
                <a:gd name="T7" fmla="*/ 0 h 429"/>
                <a:gd name="T8" fmla="*/ 0 w 370"/>
                <a:gd name="T9" fmla="*/ 0 h 429"/>
                <a:gd name="T10" fmla="*/ 0 w 370"/>
                <a:gd name="T11" fmla="*/ 0 h 429"/>
                <a:gd name="T12" fmla="*/ 0 w 370"/>
                <a:gd name="T13" fmla="*/ 0 h 429"/>
                <a:gd name="T14" fmla="*/ 0 w 370"/>
                <a:gd name="T15" fmla="*/ 0 h 429"/>
                <a:gd name="T16" fmla="*/ 0 w 370"/>
                <a:gd name="T17" fmla="*/ 0 h 429"/>
                <a:gd name="T18" fmla="*/ 0 w 370"/>
                <a:gd name="T19" fmla="*/ 0 h 429"/>
                <a:gd name="T20" fmla="*/ 0 w 370"/>
                <a:gd name="T21" fmla="*/ 0 h 429"/>
                <a:gd name="T22" fmla="*/ 0 w 370"/>
                <a:gd name="T23" fmla="*/ 0 h 429"/>
                <a:gd name="T24" fmla="*/ 0 w 370"/>
                <a:gd name="T25" fmla="*/ 0 h 429"/>
                <a:gd name="T26" fmla="*/ 0 w 370"/>
                <a:gd name="T27" fmla="*/ 0 h 429"/>
                <a:gd name="T28" fmla="*/ 0 w 370"/>
                <a:gd name="T29" fmla="*/ 0 h 429"/>
                <a:gd name="T30" fmla="*/ 0 w 370"/>
                <a:gd name="T31" fmla="*/ 0 h 429"/>
                <a:gd name="T32" fmla="*/ 1 w 370"/>
                <a:gd name="T33" fmla="*/ 0 h 429"/>
                <a:gd name="T34" fmla="*/ 0 w 370"/>
                <a:gd name="T35" fmla="*/ 0 h 429"/>
                <a:gd name="T36" fmla="*/ 0 w 370"/>
                <a:gd name="T37" fmla="*/ 0 h 429"/>
                <a:gd name="T38" fmla="*/ 0 w 370"/>
                <a:gd name="T39" fmla="*/ 0 h 429"/>
                <a:gd name="T40" fmla="*/ 0 w 370"/>
                <a:gd name="T41" fmla="*/ 0 h 429"/>
                <a:gd name="T42" fmla="*/ 0 w 370"/>
                <a:gd name="T43" fmla="*/ 0 h 429"/>
                <a:gd name="T44" fmla="*/ 0 w 370"/>
                <a:gd name="T45" fmla="*/ 1 h 429"/>
                <a:gd name="T46" fmla="*/ 0 w 370"/>
                <a:gd name="T47" fmla="*/ 1 h 429"/>
                <a:gd name="T48" fmla="*/ 0 w 370"/>
                <a:gd name="T49" fmla="*/ 0 h 429"/>
                <a:gd name="T50" fmla="*/ 0 w 370"/>
                <a:gd name="T51" fmla="*/ 0 h 429"/>
                <a:gd name="T52" fmla="*/ 0 w 370"/>
                <a:gd name="T53" fmla="*/ 0 h 429"/>
                <a:gd name="T54" fmla="*/ 0 w 370"/>
                <a:gd name="T55" fmla="*/ 0 h 429"/>
                <a:gd name="T56" fmla="*/ 0 w 370"/>
                <a:gd name="T57" fmla="*/ 0 h 429"/>
                <a:gd name="T58" fmla="*/ 0 w 370"/>
                <a:gd name="T59" fmla="*/ 0 h 429"/>
                <a:gd name="T60" fmla="*/ 0 w 370"/>
                <a:gd name="T61" fmla="*/ 1 h 429"/>
                <a:gd name="T62" fmla="*/ 0 w 370"/>
                <a:gd name="T63" fmla="*/ 1 h 429"/>
                <a:gd name="T64" fmla="*/ 0 w 370"/>
                <a:gd name="T65" fmla="*/ 1 h 429"/>
                <a:gd name="T66" fmla="*/ 0 w 370"/>
                <a:gd name="T67" fmla="*/ 1 h 429"/>
                <a:gd name="T68" fmla="*/ 0 w 370"/>
                <a:gd name="T69" fmla="*/ 0 h 429"/>
                <a:gd name="T70" fmla="*/ 0 w 370"/>
                <a:gd name="T71" fmla="*/ 0 h 429"/>
                <a:gd name="T72" fmla="*/ 0 w 370"/>
                <a:gd name="T73" fmla="*/ 0 h 429"/>
                <a:gd name="T74" fmla="*/ 0 w 370"/>
                <a:gd name="T75" fmla="*/ 0 h 429"/>
                <a:gd name="T76" fmla="*/ 0 w 370"/>
                <a:gd name="T77" fmla="*/ 0 h 429"/>
                <a:gd name="T78" fmla="*/ 0 w 370"/>
                <a:gd name="T79" fmla="*/ 0 h 429"/>
                <a:gd name="T80" fmla="*/ 0 w 370"/>
                <a:gd name="T81" fmla="*/ 0 h 429"/>
                <a:gd name="T82" fmla="*/ 0 w 370"/>
                <a:gd name="T83" fmla="*/ 0 h 429"/>
                <a:gd name="T84" fmla="*/ 0 w 370"/>
                <a:gd name="T85" fmla="*/ 0 h 429"/>
                <a:gd name="T86" fmla="*/ 0 w 370"/>
                <a:gd name="T87" fmla="*/ 0 h 429"/>
                <a:gd name="T88" fmla="*/ 0 w 370"/>
                <a:gd name="T89" fmla="*/ 0 h 4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0"/>
                <a:gd name="T136" fmla="*/ 0 h 429"/>
                <a:gd name="T137" fmla="*/ 370 w 370"/>
                <a:gd name="T138" fmla="*/ 429 h 4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0" h="429">
                  <a:moveTo>
                    <a:pt x="184" y="429"/>
                  </a:moveTo>
                  <a:lnTo>
                    <a:pt x="163" y="428"/>
                  </a:lnTo>
                  <a:lnTo>
                    <a:pt x="144" y="426"/>
                  </a:lnTo>
                  <a:lnTo>
                    <a:pt x="125" y="421"/>
                  </a:lnTo>
                  <a:lnTo>
                    <a:pt x="107" y="415"/>
                  </a:lnTo>
                  <a:lnTo>
                    <a:pt x="91" y="407"/>
                  </a:lnTo>
                  <a:lnTo>
                    <a:pt x="76" y="398"/>
                  </a:lnTo>
                  <a:lnTo>
                    <a:pt x="63" y="386"/>
                  </a:lnTo>
                  <a:lnTo>
                    <a:pt x="50" y="374"/>
                  </a:lnTo>
                  <a:lnTo>
                    <a:pt x="37" y="360"/>
                  </a:lnTo>
                  <a:lnTo>
                    <a:pt x="28" y="344"/>
                  </a:lnTo>
                  <a:lnTo>
                    <a:pt x="19" y="327"/>
                  </a:lnTo>
                  <a:lnTo>
                    <a:pt x="12" y="309"/>
                  </a:lnTo>
                  <a:lnTo>
                    <a:pt x="7" y="289"/>
                  </a:lnTo>
                  <a:lnTo>
                    <a:pt x="4" y="268"/>
                  </a:lnTo>
                  <a:lnTo>
                    <a:pt x="1" y="246"/>
                  </a:lnTo>
                  <a:lnTo>
                    <a:pt x="0" y="223"/>
                  </a:lnTo>
                  <a:lnTo>
                    <a:pt x="1" y="198"/>
                  </a:lnTo>
                  <a:lnTo>
                    <a:pt x="4" y="174"/>
                  </a:lnTo>
                  <a:lnTo>
                    <a:pt x="7" y="152"/>
                  </a:lnTo>
                  <a:lnTo>
                    <a:pt x="13" y="131"/>
                  </a:lnTo>
                  <a:lnTo>
                    <a:pt x="20" y="112"/>
                  </a:lnTo>
                  <a:lnTo>
                    <a:pt x="30" y="93"/>
                  </a:lnTo>
                  <a:lnTo>
                    <a:pt x="40" y="76"/>
                  </a:lnTo>
                  <a:lnTo>
                    <a:pt x="52" y="60"/>
                  </a:lnTo>
                  <a:lnTo>
                    <a:pt x="66" y="46"/>
                  </a:lnTo>
                  <a:lnTo>
                    <a:pt x="80" y="34"/>
                  </a:lnTo>
                  <a:lnTo>
                    <a:pt x="88" y="29"/>
                  </a:lnTo>
                  <a:lnTo>
                    <a:pt x="97" y="23"/>
                  </a:lnTo>
                  <a:lnTo>
                    <a:pt x="104" y="19"/>
                  </a:lnTo>
                  <a:lnTo>
                    <a:pt x="113" y="15"/>
                  </a:lnTo>
                  <a:lnTo>
                    <a:pt x="132" y="9"/>
                  </a:lnTo>
                  <a:lnTo>
                    <a:pt x="150" y="3"/>
                  </a:lnTo>
                  <a:lnTo>
                    <a:pt x="171" y="1"/>
                  </a:lnTo>
                  <a:lnTo>
                    <a:pt x="192" y="0"/>
                  </a:lnTo>
                  <a:lnTo>
                    <a:pt x="211" y="1"/>
                  </a:lnTo>
                  <a:lnTo>
                    <a:pt x="230" y="3"/>
                  </a:lnTo>
                  <a:lnTo>
                    <a:pt x="248" y="8"/>
                  </a:lnTo>
                  <a:lnTo>
                    <a:pt x="264" y="14"/>
                  </a:lnTo>
                  <a:lnTo>
                    <a:pt x="279" y="23"/>
                  </a:lnTo>
                  <a:lnTo>
                    <a:pt x="295" y="33"/>
                  </a:lnTo>
                  <a:lnTo>
                    <a:pt x="308" y="45"/>
                  </a:lnTo>
                  <a:lnTo>
                    <a:pt x="321" y="59"/>
                  </a:lnTo>
                  <a:lnTo>
                    <a:pt x="332" y="75"/>
                  </a:lnTo>
                  <a:lnTo>
                    <a:pt x="342" y="91"/>
                  </a:lnTo>
                  <a:lnTo>
                    <a:pt x="350" y="108"/>
                  </a:lnTo>
                  <a:lnTo>
                    <a:pt x="357" y="127"/>
                  </a:lnTo>
                  <a:lnTo>
                    <a:pt x="362" y="148"/>
                  </a:lnTo>
                  <a:lnTo>
                    <a:pt x="367" y="169"/>
                  </a:lnTo>
                  <a:lnTo>
                    <a:pt x="369" y="190"/>
                  </a:lnTo>
                  <a:lnTo>
                    <a:pt x="370" y="215"/>
                  </a:lnTo>
                  <a:lnTo>
                    <a:pt x="369" y="239"/>
                  </a:lnTo>
                  <a:lnTo>
                    <a:pt x="72" y="239"/>
                  </a:lnTo>
                  <a:lnTo>
                    <a:pt x="74" y="253"/>
                  </a:lnTo>
                  <a:lnTo>
                    <a:pt x="76" y="267"/>
                  </a:lnTo>
                  <a:lnTo>
                    <a:pt x="78" y="280"/>
                  </a:lnTo>
                  <a:lnTo>
                    <a:pt x="81" y="292"/>
                  </a:lnTo>
                  <a:lnTo>
                    <a:pt x="86" y="303"/>
                  </a:lnTo>
                  <a:lnTo>
                    <a:pt x="90" y="313"/>
                  </a:lnTo>
                  <a:lnTo>
                    <a:pt x="94" y="323"/>
                  </a:lnTo>
                  <a:lnTo>
                    <a:pt x="100" y="332"/>
                  </a:lnTo>
                  <a:lnTo>
                    <a:pt x="107" y="340"/>
                  </a:lnTo>
                  <a:lnTo>
                    <a:pt x="116" y="348"/>
                  </a:lnTo>
                  <a:lnTo>
                    <a:pt x="126" y="355"/>
                  </a:lnTo>
                  <a:lnTo>
                    <a:pt x="137" y="360"/>
                  </a:lnTo>
                  <a:lnTo>
                    <a:pt x="149" y="364"/>
                  </a:lnTo>
                  <a:lnTo>
                    <a:pt x="162" y="368"/>
                  </a:lnTo>
                  <a:lnTo>
                    <a:pt x="176" y="369"/>
                  </a:lnTo>
                  <a:lnTo>
                    <a:pt x="191" y="370"/>
                  </a:lnTo>
                  <a:lnTo>
                    <a:pt x="200" y="370"/>
                  </a:lnTo>
                  <a:lnTo>
                    <a:pt x="210" y="369"/>
                  </a:lnTo>
                  <a:lnTo>
                    <a:pt x="219" y="367"/>
                  </a:lnTo>
                  <a:lnTo>
                    <a:pt x="228" y="364"/>
                  </a:lnTo>
                  <a:lnTo>
                    <a:pt x="236" y="361"/>
                  </a:lnTo>
                  <a:lnTo>
                    <a:pt x="244" y="358"/>
                  </a:lnTo>
                  <a:lnTo>
                    <a:pt x="252" y="353"/>
                  </a:lnTo>
                  <a:lnTo>
                    <a:pt x="260" y="348"/>
                  </a:lnTo>
                  <a:lnTo>
                    <a:pt x="266" y="343"/>
                  </a:lnTo>
                  <a:lnTo>
                    <a:pt x="273" y="336"/>
                  </a:lnTo>
                  <a:lnTo>
                    <a:pt x="278" y="329"/>
                  </a:lnTo>
                  <a:lnTo>
                    <a:pt x="283" y="323"/>
                  </a:lnTo>
                  <a:lnTo>
                    <a:pt x="287" y="315"/>
                  </a:lnTo>
                  <a:lnTo>
                    <a:pt x="290" y="308"/>
                  </a:lnTo>
                  <a:lnTo>
                    <a:pt x="293" y="300"/>
                  </a:lnTo>
                  <a:lnTo>
                    <a:pt x="295" y="291"/>
                  </a:lnTo>
                  <a:lnTo>
                    <a:pt x="362" y="291"/>
                  </a:lnTo>
                  <a:lnTo>
                    <a:pt x="358" y="308"/>
                  </a:lnTo>
                  <a:lnTo>
                    <a:pt x="353" y="323"/>
                  </a:lnTo>
                  <a:lnTo>
                    <a:pt x="347" y="337"/>
                  </a:lnTo>
                  <a:lnTo>
                    <a:pt x="339" y="350"/>
                  </a:lnTo>
                  <a:lnTo>
                    <a:pt x="332" y="362"/>
                  </a:lnTo>
                  <a:lnTo>
                    <a:pt x="323" y="374"/>
                  </a:lnTo>
                  <a:lnTo>
                    <a:pt x="312" y="384"/>
                  </a:lnTo>
                  <a:lnTo>
                    <a:pt x="301" y="394"/>
                  </a:lnTo>
                  <a:lnTo>
                    <a:pt x="290" y="402"/>
                  </a:lnTo>
                  <a:lnTo>
                    <a:pt x="277" y="409"/>
                  </a:lnTo>
                  <a:lnTo>
                    <a:pt x="264" y="415"/>
                  </a:lnTo>
                  <a:lnTo>
                    <a:pt x="250" y="420"/>
                  </a:lnTo>
                  <a:lnTo>
                    <a:pt x="234" y="423"/>
                  </a:lnTo>
                  <a:lnTo>
                    <a:pt x="219" y="427"/>
                  </a:lnTo>
                  <a:lnTo>
                    <a:pt x="202" y="428"/>
                  </a:lnTo>
                  <a:lnTo>
                    <a:pt x="184" y="429"/>
                  </a:lnTo>
                  <a:close/>
                  <a:moveTo>
                    <a:pt x="298" y="184"/>
                  </a:moveTo>
                  <a:lnTo>
                    <a:pt x="297" y="170"/>
                  </a:lnTo>
                  <a:lnTo>
                    <a:pt x="296" y="157"/>
                  </a:lnTo>
                  <a:lnTo>
                    <a:pt x="292" y="145"/>
                  </a:lnTo>
                  <a:lnTo>
                    <a:pt x="290" y="134"/>
                  </a:lnTo>
                  <a:lnTo>
                    <a:pt x="286" y="123"/>
                  </a:lnTo>
                  <a:lnTo>
                    <a:pt x="281" y="113"/>
                  </a:lnTo>
                  <a:lnTo>
                    <a:pt x="276" y="104"/>
                  </a:lnTo>
                  <a:lnTo>
                    <a:pt x="271" y="95"/>
                  </a:lnTo>
                  <a:lnTo>
                    <a:pt x="263" y="88"/>
                  </a:lnTo>
                  <a:lnTo>
                    <a:pt x="255" y="80"/>
                  </a:lnTo>
                  <a:lnTo>
                    <a:pt x="245" y="75"/>
                  </a:lnTo>
                  <a:lnTo>
                    <a:pt x="237" y="69"/>
                  </a:lnTo>
                  <a:lnTo>
                    <a:pt x="226" y="66"/>
                  </a:lnTo>
                  <a:lnTo>
                    <a:pt x="215" y="64"/>
                  </a:lnTo>
                  <a:lnTo>
                    <a:pt x="203" y="61"/>
                  </a:lnTo>
                  <a:lnTo>
                    <a:pt x="190" y="61"/>
                  </a:lnTo>
                  <a:lnTo>
                    <a:pt x="176" y="61"/>
                  </a:lnTo>
                  <a:lnTo>
                    <a:pt x="163" y="64"/>
                  </a:lnTo>
                  <a:lnTo>
                    <a:pt x="152" y="67"/>
                  </a:lnTo>
                  <a:lnTo>
                    <a:pt x="140" y="71"/>
                  </a:lnTo>
                  <a:lnTo>
                    <a:pt x="130" y="77"/>
                  </a:lnTo>
                  <a:lnTo>
                    <a:pt x="121" y="83"/>
                  </a:lnTo>
                  <a:lnTo>
                    <a:pt x="112" y="92"/>
                  </a:lnTo>
                  <a:lnTo>
                    <a:pt x="103" y="101"/>
                  </a:lnTo>
                  <a:lnTo>
                    <a:pt x="98" y="110"/>
                  </a:lnTo>
                  <a:lnTo>
                    <a:pt x="92" y="118"/>
                  </a:lnTo>
                  <a:lnTo>
                    <a:pt x="87" y="127"/>
                  </a:lnTo>
                  <a:lnTo>
                    <a:pt x="82" y="138"/>
                  </a:lnTo>
                  <a:lnTo>
                    <a:pt x="79" y="148"/>
                  </a:lnTo>
                  <a:lnTo>
                    <a:pt x="77" y="160"/>
                  </a:lnTo>
                  <a:lnTo>
                    <a:pt x="75" y="171"/>
                  </a:lnTo>
                  <a:lnTo>
                    <a:pt x="72" y="184"/>
                  </a:lnTo>
                  <a:lnTo>
                    <a:pt x="298" y="184"/>
                  </a:lnTo>
                  <a:close/>
                </a:path>
              </a:pathLst>
            </a:custGeom>
            <a:solidFill>
              <a:srgbClr val="2C5882"/>
            </a:solidFill>
            <a:ln w="9525">
              <a:noFill/>
              <a:round/>
            </a:ln>
          </p:spPr>
          <p:txBody>
            <a:bodyPr/>
            <a:lstStyle/>
            <a:p>
              <a:endParaRPr lang="zh-CN" altLang="en-US"/>
            </a:p>
          </p:txBody>
        </p:sp>
        <p:sp>
          <p:nvSpPr>
            <p:cNvPr id="50240" name="Freeform 28"/>
            <p:cNvSpPr/>
            <p:nvPr/>
          </p:nvSpPr>
          <p:spPr bwMode="auto">
            <a:xfrm>
              <a:off x="2058" y="975"/>
              <a:ext cx="110" cy="140"/>
            </a:xfrm>
            <a:custGeom>
              <a:avLst/>
              <a:gdLst>
                <a:gd name="T0" fmla="*/ 0 w 330"/>
                <a:gd name="T1" fmla="*/ 0 h 418"/>
                <a:gd name="T2" fmla="*/ 0 w 330"/>
                <a:gd name="T3" fmla="*/ 0 h 418"/>
                <a:gd name="T4" fmla="*/ 0 w 330"/>
                <a:gd name="T5" fmla="*/ 0 h 418"/>
                <a:gd name="T6" fmla="*/ 0 w 330"/>
                <a:gd name="T7" fmla="*/ 0 h 418"/>
                <a:gd name="T8" fmla="*/ 0 w 330"/>
                <a:gd name="T9" fmla="*/ 0 h 418"/>
                <a:gd name="T10" fmla="*/ 0 w 330"/>
                <a:gd name="T11" fmla="*/ 0 h 418"/>
                <a:gd name="T12" fmla="*/ 0 w 330"/>
                <a:gd name="T13" fmla="*/ 0 h 418"/>
                <a:gd name="T14" fmla="*/ 0 w 330"/>
                <a:gd name="T15" fmla="*/ 0 h 418"/>
                <a:gd name="T16" fmla="*/ 0 w 330"/>
                <a:gd name="T17" fmla="*/ 0 h 418"/>
                <a:gd name="T18" fmla="*/ 0 w 330"/>
                <a:gd name="T19" fmla="*/ 0 h 418"/>
                <a:gd name="T20" fmla="*/ 0 w 330"/>
                <a:gd name="T21" fmla="*/ 0 h 418"/>
                <a:gd name="T22" fmla="*/ 0 w 330"/>
                <a:gd name="T23" fmla="*/ 0 h 418"/>
                <a:gd name="T24" fmla="*/ 0 w 330"/>
                <a:gd name="T25" fmla="*/ 0 h 418"/>
                <a:gd name="T26" fmla="*/ 0 w 330"/>
                <a:gd name="T27" fmla="*/ 0 h 418"/>
                <a:gd name="T28" fmla="*/ 0 w 330"/>
                <a:gd name="T29" fmla="*/ 0 h 418"/>
                <a:gd name="T30" fmla="*/ 0 w 330"/>
                <a:gd name="T31" fmla="*/ 1 h 418"/>
                <a:gd name="T32" fmla="*/ 0 w 330"/>
                <a:gd name="T33" fmla="*/ 0 h 418"/>
                <a:gd name="T34" fmla="*/ 0 w 330"/>
                <a:gd name="T35" fmla="*/ 0 h 418"/>
                <a:gd name="T36" fmla="*/ 0 w 330"/>
                <a:gd name="T37" fmla="*/ 0 h 418"/>
                <a:gd name="T38" fmla="*/ 0 w 330"/>
                <a:gd name="T39" fmla="*/ 0 h 418"/>
                <a:gd name="T40" fmla="*/ 0 w 330"/>
                <a:gd name="T41" fmla="*/ 0 h 418"/>
                <a:gd name="T42" fmla="*/ 0 w 330"/>
                <a:gd name="T43" fmla="*/ 0 h 418"/>
                <a:gd name="T44" fmla="*/ 0 w 330"/>
                <a:gd name="T45" fmla="*/ 0 h 418"/>
                <a:gd name="T46" fmla="*/ 0 w 330"/>
                <a:gd name="T47" fmla="*/ 0 h 418"/>
                <a:gd name="T48" fmla="*/ 0 w 330"/>
                <a:gd name="T49" fmla="*/ 0 h 418"/>
                <a:gd name="T50" fmla="*/ 0 w 330"/>
                <a:gd name="T51" fmla="*/ 0 h 418"/>
                <a:gd name="T52" fmla="*/ 0 w 330"/>
                <a:gd name="T53" fmla="*/ 0 h 418"/>
                <a:gd name="T54" fmla="*/ 0 w 330"/>
                <a:gd name="T55" fmla="*/ 0 h 418"/>
                <a:gd name="T56" fmla="*/ 0 w 330"/>
                <a:gd name="T57" fmla="*/ 0 h 418"/>
                <a:gd name="T58" fmla="*/ 0 w 330"/>
                <a:gd name="T59" fmla="*/ 0 h 418"/>
                <a:gd name="T60" fmla="*/ 0 w 330"/>
                <a:gd name="T61" fmla="*/ 0 h 418"/>
                <a:gd name="T62" fmla="*/ 0 w 330"/>
                <a:gd name="T63" fmla="*/ 0 h 418"/>
                <a:gd name="T64" fmla="*/ 0 w 330"/>
                <a:gd name="T65" fmla="*/ 0 h 418"/>
                <a:gd name="T66" fmla="*/ 0 w 330"/>
                <a:gd name="T67" fmla="*/ 1 h 4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0"/>
                <a:gd name="T103" fmla="*/ 0 h 418"/>
                <a:gd name="T104" fmla="*/ 330 w 330"/>
                <a:gd name="T105" fmla="*/ 418 h 4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0" h="418">
                  <a:moveTo>
                    <a:pt x="0" y="418"/>
                  </a:moveTo>
                  <a:lnTo>
                    <a:pt x="0" y="12"/>
                  </a:lnTo>
                  <a:lnTo>
                    <a:pt x="32" y="12"/>
                  </a:lnTo>
                  <a:lnTo>
                    <a:pt x="64" y="12"/>
                  </a:lnTo>
                  <a:lnTo>
                    <a:pt x="64" y="72"/>
                  </a:lnTo>
                  <a:lnTo>
                    <a:pt x="80" y="52"/>
                  </a:lnTo>
                  <a:lnTo>
                    <a:pt x="91" y="40"/>
                  </a:lnTo>
                  <a:lnTo>
                    <a:pt x="103" y="29"/>
                  </a:lnTo>
                  <a:lnTo>
                    <a:pt x="116" y="20"/>
                  </a:lnTo>
                  <a:lnTo>
                    <a:pt x="129" y="13"/>
                  </a:lnTo>
                  <a:lnTo>
                    <a:pt x="143" y="7"/>
                  </a:lnTo>
                  <a:lnTo>
                    <a:pt x="158" y="3"/>
                  </a:lnTo>
                  <a:lnTo>
                    <a:pt x="174" y="0"/>
                  </a:lnTo>
                  <a:lnTo>
                    <a:pt x="190" y="0"/>
                  </a:lnTo>
                  <a:lnTo>
                    <a:pt x="207" y="0"/>
                  </a:lnTo>
                  <a:lnTo>
                    <a:pt x="222" y="2"/>
                  </a:lnTo>
                  <a:lnTo>
                    <a:pt x="236" y="5"/>
                  </a:lnTo>
                  <a:lnTo>
                    <a:pt x="250" y="9"/>
                  </a:lnTo>
                  <a:lnTo>
                    <a:pt x="262" y="14"/>
                  </a:lnTo>
                  <a:lnTo>
                    <a:pt x="273" y="20"/>
                  </a:lnTo>
                  <a:lnTo>
                    <a:pt x="284" y="27"/>
                  </a:lnTo>
                  <a:lnTo>
                    <a:pt x="294" y="36"/>
                  </a:lnTo>
                  <a:lnTo>
                    <a:pt x="303" y="46"/>
                  </a:lnTo>
                  <a:lnTo>
                    <a:pt x="309" y="56"/>
                  </a:lnTo>
                  <a:lnTo>
                    <a:pt x="316" y="68"/>
                  </a:lnTo>
                  <a:lnTo>
                    <a:pt x="321" y="80"/>
                  </a:lnTo>
                  <a:lnTo>
                    <a:pt x="325" y="94"/>
                  </a:lnTo>
                  <a:lnTo>
                    <a:pt x="328" y="108"/>
                  </a:lnTo>
                  <a:lnTo>
                    <a:pt x="330" y="124"/>
                  </a:lnTo>
                  <a:lnTo>
                    <a:pt x="330" y="140"/>
                  </a:lnTo>
                  <a:lnTo>
                    <a:pt x="330" y="418"/>
                  </a:lnTo>
                  <a:lnTo>
                    <a:pt x="296" y="418"/>
                  </a:lnTo>
                  <a:lnTo>
                    <a:pt x="262" y="418"/>
                  </a:lnTo>
                  <a:lnTo>
                    <a:pt x="262" y="163"/>
                  </a:lnTo>
                  <a:lnTo>
                    <a:pt x="261" y="150"/>
                  </a:lnTo>
                  <a:lnTo>
                    <a:pt x="261" y="138"/>
                  </a:lnTo>
                  <a:lnTo>
                    <a:pt x="259" y="127"/>
                  </a:lnTo>
                  <a:lnTo>
                    <a:pt x="257" y="117"/>
                  </a:lnTo>
                  <a:lnTo>
                    <a:pt x="254" y="107"/>
                  </a:lnTo>
                  <a:lnTo>
                    <a:pt x="250" y="100"/>
                  </a:lnTo>
                  <a:lnTo>
                    <a:pt x="246" y="92"/>
                  </a:lnTo>
                  <a:lnTo>
                    <a:pt x="242" y="85"/>
                  </a:lnTo>
                  <a:lnTo>
                    <a:pt x="236" y="80"/>
                  </a:lnTo>
                  <a:lnTo>
                    <a:pt x="230" y="76"/>
                  </a:lnTo>
                  <a:lnTo>
                    <a:pt x="222" y="71"/>
                  </a:lnTo>
                  <a:lnTo>
                    <a:pt x="214" y="68"/>
                  </a:lnTo>
                  <a:lnTo>
                    <a:pt x="205" y="66"/>
                  </a:lnTo>
                  <a:lnTo>
                    <a:pt x="196" y="64"/>
                  </a:lnTo>
                  <a:lnTo>
                    <a:pt x="186" y="62"/>
                  </a:lnTo>
                  <a:lnTo>
                    <a:pt x="175" y="61"/>
                  </a:lnTo>
                  <a:lnTo>
                    <a:pt x="163" y="62"/>
                  </a:lnTo>
                  <a:lnTo>
                    <a:pt x="151" y="65"/>
                  </a:lnTo>
                  <a:lnTo>
                    <a:pt x="141" y="67"/>
                  </a:lnTo>
                  <a:lnTo>
                    <a:pt x="130" y="71"/>
                  </a:lnTo>
                  <a:lnTo>
                    <a:pt x="121" y="77"/>
                  </a:lnTo>
                  <a:lnTo>
                    <a:pt x="112" y="83"/>
                  </a:lnTo>
                  <a:lnTo>
                    <a:pt x="104" y="91"/>
                  </a:lnTo>
                  <a:lnTo>
                    <a:pt x="96" y="100"/>
                  </a:lnTo>
                  <a:lnTo>
                    <a:pt x="90" y="110"/>
                  </a:lnTo>
                  <a:lnTo>
                    <a:pt x="84" y="119"/>
                  </a:lnTo>
                  <a:lnTo>
                    <a:pt x="79" y="131"/>
                  </a:lnTo>
                  <a:lnTo>
                    <a:pt x="74" y="143"/>
                  </a:lnTo>
                  <a:lnTo>
                    <a:pt x="72" y="157"/>
                  </a:lnTo>
                  <a:lnTo>
                    <a:pt x="70" y="170"/>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50241" name="Freeform 27"/>
            <p:cNvSpPr>
              <a:spLocks noEditPoints="1"/>
            </p:cNvSpPr>
            <p:nvPr/>
          </p:nvSpPr>
          <p:spPr bwMode="auto">
            <a:xfrm>
              <a:off x="2210" y="975"/>
              <a:ext cx="119" cy="197"/>
            </a:xfrm>
            <a:custGeom>
              <a:avLst/>
              <a:gdLst>
                <a:gd name="T0" fmla="*/ 0 w 357"/>
                <a:gd name="T1" fmla="*/ 1 h 589"/>
                <a:gd name="T2" fmla="*/ 0 w 357"/>
                <a:gd name="T3" fmla="*/ 1 h 589"/>
                <a:gd name="T4" fmla="*/ 0 w 357"/>
                <a:gd name="T5" fmla="*/ 1 h 589"/>
                <a:gd name="T6" fmla="*/ 0 w 357"/>
                <a:gd name="T7" fmla="*/ 1 h 589"/>
                <a:gd name="T8" fmla="*/ 0 w 357"/>
                <a:gd name="T9" fmla="*/ 1 h 589"/>
                <a:gd name="T10" fmla="*/ 0 w 357"/>
                <a:gd name="T11" fmla="*/ 1 h 589"/>
                <a:gd name="T12" fmla="*/ 0 w 357"/>
                <a:gd name="T13" fmla="*/ 1 h 589"/>
                <a:gd name="T14" fmla="*/ 0 w 357"/>
                <a:gd name="T15" fmla="*/ 1 h 589"/>
                <a:gd name="T16" fmla="*/ 0 w 357"/>
                <a:gd name="T17" fmla="*/ 1 h 589"/>
                <a:gd name="T18" fmla="*/ 0 w 357"/>
                <a:gd name="T19" fmla="*/ 1 h 589"/>
                <a:gd name="T20" fmla="*/ 0 w 357"/>
                <a:gd name="T21" fmla="*/ 1 h 589"/>
                <a:gd name="T22" fmla="*/ 0 w 357"/>
                <a:gd name="T23" fmla="*/ 1 h 589"/>
                <a:gd name="T24" fmla="*/ 0 w 357"/>
                <a:gd name="T25" fmla="*/ 0 h 589"/>
                <a:gd name="T26" fmla="*/ 0 w 357"/>
                <a:gd name="T27" fmla="*/ 0 h 589"/>
                <a:gd name="T28" fmla="*/ 0 w 357"/>
                <a:gd name="T29" fmla="*/ 0 h 589"/>
                <a:gd name="T30" fmla="*/ 0 w 357"/>
                <a:gd name="T31" fmla="*/ 0 h 589"/>
                <a:gd name="T32" fmla="*/ 0 w 357"/>
                <a:gd name="T33" fmla="*/ 0 h 589"/>
                <a:gd name="T34" fmla="*/ 0 w 357"/>
                <a:gd name="T35" fmla="*/ 0 h 589"/>
                <a:gd name="T36" fmla="*/ 0 w 357"/>
                <a:gd name="T37" fmla="*/ 0 h 589"/>
                <a:gd name="T38" fmla="*/ 0 w 357"/>
                <a:gd name="T39" fmla="*/ 0 h 589"/>
                <a:gd name="T40" fmla="*/ 0 w 357"/>
                <a:gd name="T41" fmla="*/ 0 h 589"/>
                <a:gd name="T42" fmla="*/ 0 w 357"/>
                <a:gd name="T43" fmla="*/ 0 h 589"/>
                <a:gd name="T44" fmla="*/ 0 w 357"/>
                <a:gd name="T45" fmla="*/ 0 h 589"/>
                <a:gd name="T46" fmla="*/ 0 w 357"/>
                <a:gd name="T47" fmla="*/ 0 h 589"/>
                <a:gd name="T48" fmla="*/ 0 w 357"/>
                <a:gd name="T49" fmla="*/ 1 h 589"/>
                <a:gd name="T50" fmla="*/ 0 w 357"/>
                <a:gd name="T51" fmla="*/ 1 h 589"/>
                <a:gd name="T52" fmla="*/ 0 w 357"/>
                <a:gd name="T53" fmla="*/ 1 h 589"/>
                <a:gd name="T54" fmla="*/ 0 w 357"/>
                <a:gd name="T55" fmla="*/ 1 h 589"/>
                <a:gd name="T56" fmla="*/ 0 w 357"/>
                <a:gd name="T57" fmla="*/ 1 h 589"/>
                <a:gd name="T58" fmla="*/ 0 w 357"/>
                <a:gd name="T59" fmla="*/ 1 h 589"/>
                <a:gd name="T60" fmla="*/ 0 w 357"/>
                <a:gd name="T61" fmla="*/ 1 h 589"/>
                <a:gd name="T62" fmla="*/ 0 w 357"/>
                <a:gd name="T63" fmla="*/ 1 h 589"/>
                <a:gd name="T64" fmla="*/ 0 w 357"/>
                <a:gd name="T65" fmla="*/ 1 h 589"/>
                <a:gd name="T66" fmla="*/ 0 w 357"/>
                <a:gd name="T67" fmla="*/ 1 h 589"/>
                <a:gd name="T68" fmla="*/ 0 w 357"/>
                <a:gd name="T69" fmla="*/ 1 h 589"/>
                <a:gd name="T70" fmla="*/ 0 w 357"/>
                <a:gd name="T71" fmla="*/ 1 h 589"/>
                <a:gd name="T72" fmla="*/ 0 w 357"/>
                <a:gd name="T73" fmla="*/ 1 h 589"/>
                <a:gd name="T74" fmla="*/ 0 w 357"/>
                <a:gd name="T75" fmla="*/ 1 h 589"/>
                <a:gd name="T76" fmla="*/ 0 w 357"/>
                <a:gd name="T77" fmla="*/ 1 h 589"/>
                <a:gd name="T78" fmla="*/ 0 w 357"/>
                <a:gd name="T79" fmla="*/ 1 h 589"/>
                <a:gd name="T80" fmla="*/ 0 w 357"/>
                <a:gd name="T81" fmla="*/ 0 h 589"/>
                <a:gd name="T82" fmla="*/ 0 w 357"/>
                <a:gd name="T83" fmla="*/ 0 h 589"/>
                <a:gd name="T84" fmla="*/ 0 w 357"/>
                <a:gd name="T85" fmla="*/ 0 h 589"/>
                <a:gd name="T86" fmla="*/ 0 w 357"/>
                <a:gd name="T87" fmla="*/ 0 h 589"/>
                <a:gd name="T88" fmla="*/ 0 w 357"/>
                <a:gd name="T89" fmla="*/ 0 h 589"/>
                <a:gd name="T90" fmla="*/ 0 w 357"/>
                <a:gd name="T91" fmla="*/ 0 h 589"/>
                <a:gd name="T92" fmla="*/ 0 w 357"/>
                <a:gd name="T93" fmla="*/ 0 h 589"/>
                <a:gd name="T94" fmla="*/ 0 w 357"/>
                <a:gd name="T95" fmla="*/ 0 h 589"/>
                <a:gd name="T96" fmla="*/ 0 w 357"/>
                <a:gd name="T97" fmla="*/ 0 h 589"/>
                <a:gd name="T98" fmla="*/ 0 w 357"/>
                <a:gd name="T99" fmla="*/ 0 h 589"/>
                <a:gd name="T100" fmla="*/ 0 w 357"/>
                <a:gd name="T101" fmla="*/ 1 h 589"/>
                <a:gd name="T102" fmla="*/ 0 w 357"/>
                <a:gd name="T103" fmla="*/ 1 h 589"/>
                <a:gd name="T104" fmla="*/ 0 w 357"/>
                <a:gd name="T105" fmla="*/ 0 h 589"/>
                <a:gd name="T106" fmla="*/ 0 w 357"/>
                <a:gd name="T107" fmla="*/ 0 h 589"/>
                <a:gd name="T108" fmla="*/ 0 w 357"/>
                <a:gd name="T109" fmla="*/ 0 h 589"/>
                <a:gd name="T110" fmla="*/ 0 w 357"/>
                <a:gd name="T111" fmla="*/ 0 h 589"/>
                <a:gd name="T112" fmla="*/ 0 w 357"/>
                <a:gd name="T113" fmla="*/ 0 h 589"/>
                <a:gd name="T114" fmla="*/ 0 w 357"/>
                <a:gd name="T115" fmla="*/ 0 h 589"/>
                <a:gd name="T116" fmla="*/ 0 w 357"/>
                <a:gd name="T117" fmla="*/ 0 h 589"/>
                <a:gd name="T118" fmla="*/ 0 w 357"/>
                <a:gd name="T119" fmla="*/ 0 h 589"/>
                <a:gd name="T120" fmla="*/ 0 w 357"/>
                <a:gd name="T121" fmla="*/ 0 h 589"/>
                <a:gd name="T122" fmla="*/ 0 w 357"/>
                <a:gd name="T123" fmla="*/ 0 h 58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7"/>
                <a:gd name="T187" fmla="*/ 0 h 589"/>
                <a:gd name="T188" fmla="*/ 357 w 357"/>
                <a:gd name="T189" fmla="*/ 589 h 58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7" h="589">
                  <a:moveTo>
                    <a:pt x="167" y="532"/>
                  </a:moveTo>
                  <a:lnTo>
                    <a:pt x="182" y="532"/>
                  </a:lnTo>
                  <a:lnTo>
                    <a:pt x="196" y="530"/>
                  </a:lnTo>
                  <a:lnTo>
                    <a:pt x="208" y="527"/>
                  </a:lnTo>
                  <a:lnTo>
                    <a:pt x="220" y="523"/>
                  </a:lnTo>
                  <a:lnTo>
                    <a:pt x="230" y="518"/>
                  </a:lnTo>
                  <a:lnTo>
                    <a:pt x="241" y="512"/>
                  </a:lnTo>
                  <a:lnTo>
                    <a:pt x="249" y="504"/>
                  </a:lnTo>
                  <a:lnTo>
                    <a:pt x="257" y="496"/>
                  </a:lnTo>
                  <a:lnTo>
                    <a:pt x="265" y="486"/>
                  </a:lnTo>
                  <a:lnTo>
                    <a:pt x="270" y="475"/>
                  </a:lnTo>
                  <a:lnTo>
                    <a:pt x="276" y="463"/>
                  </a:lnTo>
                  <a:lnTo>
                    <a:pt x="280" y="450"/>
                  </a:lnTo>
                  <a:lnTo>
                    <a:pt x="283" y="435"/>
                  </a:lnTo>
                  <a:lnTo>
                    <a:pt x="285" y="421"/>
                  </a:lnTo>
                  <a:lnTo>
                    <a:pt x="288" y="405"/>
                  </a:lnTo>
                  <a:lnTo>
                    <a:pt x="288" y="387"/>
                  </a:lnTo>
                  <a:lnTo>
                    <a:pt x="288" y="374"/>
                  </a:lnTo>
                  <a:lnTo>
                    <a:pt x="277" y="387"/>
                  </a:lnTo>
                  <a:lnTo>
                    <a:pt x="265" y="398"/>
                  </a:lnTo>
                  <a:lnTo>
                    <a:pt x="253" y="407"/>
                  </a:lnTo>
                  <a:lnTo>
                    <a:pt x="240" y="415"/>
                  </a:lnTo>
                  <a:lnTo>
                    <a:pt x="225" y="421"/>
                  </a:lnTo>
                  <a:lnTo>
                    <a:pt x="210" y="426"/>
                  </a:lnTo>
                  <a:lnTo>
                    <a:pt x="194" y="428"/>
                  </a:lnTo>
                  <a:lnTo>
                    <a:pt x="177" y="429"/>
                  </a:lnTo>
                  <a:lnTo>
                    <a:pt x="157" y="428"/>
                  </a:lnTo>
                  <a:lnTo>
                    <a:pt x="139" y="425"/>
                  </a:lnTo>
                  <a:lnTo>
                    <a:pt x="130" y="422"/>
                  </a:lnTo>
                  <a:lnTo>
                    <a:pt x="121" y="420"/>
                  </a:lnTo>
                  <a:lnTo>
                    <a:pt x="113" y="417"/>
                  </a:lnTo>
                  <a:lnTo>
                    <a:pt x="104" y="414"/>
                  </a:lnTo>
                  <a:lnTo>
                    <a:pt x="89" y="405"/>
                  </a:lnTo>
                  <a:lnTo>
                    <a:pt x="74" y="394"/>
                  </a:lnTo>
                  <a:lnTo>
                    <a:pt x="60" y="382"/>
                  </a:lnTo>
                  <a:lnTo>
                    <a:pt x="48" y="368"/>
                  </a:lnTo>
                  <a:lnTo>
                    <a:pt x="37" y="352"/>
                  </a:lnTo>
                  <a:lnTo>
                    <a:pt x="27" y="335"/>
                  </a:lnTo>
                  <a:lnTo>
                    <a:pt x="19" y="316"/>
                  </a:lnTo>
                  <a:lnTo>
                    <a:pt x="12" y="297"/>
                  </a:lnTo>
                  <a:lnTo>
                    <a:pt x="6" y="275"/>
                  </a:lnTo>
                  <a:lnTo>
                    <a:pt x="3" y="253"/>
                  </a:lnTo>
                  <a:lnTo>
                    <a:pt x="1" y="229"/>
                  </a:lnTo>
                  <a:lnTo>
                    <a:pt x="0" y="204"/>
                  </a:lnTo>
                  <a:lnTo>
                    <a:pt x="1" y="181"/>
                  </a:lnTo>
                  <a:lnTo>
                    <a:pt x="3" y="160"/>
                  </a:lnTo>
                  <a:lnTo>
                    <a:pt x="6" y="140"/>
                  </a:lnTo>
                  <a:lnTo>
                    <a:pt x="12" y="120"/>
                  </a:lnTo>
                  <a:lnTo>
                    <a:pt x="19" y="103"/>
                  </a:lnTo>
                  <a:lnTo>
                    <a:pt x="26" y="87"/>
                  </a:lnTo>
                  <a:lnTo>
                    <a:pt x="36" y="70"/>
                  </a:lnTo>
                  <a:lnTo>
                    <a:pt x="47" y="56"/>
                  </a:lnTo>
                  <a:lnTo>
                    <a:pt x="59" y="43"/>
                  </a:lnTo>
                  <a:lnTo>
                    <a:pt x="72" y="32"/>
                  </a:lnTo>
                  <a:lnTo>
                    <a:pt x="86" y="22"/>
                  </a:lnTo>
                  <a:lnTo>
                    <a:pt x="102" y="14"/>
                  </a:lnTo>
                  <a:lnTo>
                    <a:pt x="118" y="8"/>
                  </a:lnTo>
                  <a:lnTo>
                    <a:pt x="134" y="3"/>
                  </a:lnTo>
                  <a:lnTo>
                    <a:pt x="152" y="1"/>
                  </a:lnTo>
                  <a:lnTo>
                    <a:pt x="171" y="0"/>
                  </a:lnTo>
                  <a:lnTo>
                    <a:pt x="189" y="1"/>
                  </a:lnTo>
                  <a:lnTo>
                    <a:pt x="206" y="3"/>
                  </a:lnTo>
                  <a:lnTo>
                    <a:pt x="222" y="9"/>
                  </a:lnTo>
                  <a:lnTo>
                    <a:pt x="236" y="15"/>
                  </a:lnTo>
                  <a:lnTo>
                    <a:pt x="250" y="24"/>
                  </a:lnTo>
                  <a:lnTo>
                    <a:pt x="264" y="35"/>
                  </a:lnTo>
                  <a:lnTo>
                    <a:pt x="276" y="48"/>
                  </a:lnTo>
                  <a:lnTo>
                    <a:pt x="288" y="64"/>
                  </a:lnTo>
                  <a:lnTo>
                    <a:pt x="292" y="70"/>
                  </a:lnTo>
                  <a:lnTo>
                    <a:pt x="292" y="12"/>
                  </a:lnTo>
                  <a:lnTo>
                    <a:pt x="357" y="12"/>
                  </a:lnTo>
                  <a:lnTo>
                    <a:pt x="357" y="387"/>
                  </a:lnTo>
                  <a:lnTo>
                    <a:pt x="355" y="413"/>
                  </a:lnTo>
                  <a:lnTo>
                    <a:pt x="353" y="435"/>
                  </a:lnTo>
                  <a:lnTo>
                    <a:pt x="349" y="457"/>
                  </a:lnTo>
                  <a:lnTo>
                    <a:pt x="345" y="477"/>
                  </a:lnTo>
                  <a:lnTo>
                    <a:pt x="338" y="495"/>
                  </a:lnTo>
                  <a:lnTo>
                    <a:pt x="330" y="512"/>
                  </a:lnTo>
                  <a:lnTo>
                    <a:pt x="320" y="526"/>
                  </a:lnTo>
                  <a:lnTo>
                    <a:pt x="310" y="539"/>
                  </a:lnTo>
                  <a:lnTo>
                    <a:pt x="298" y="551"/>
                  </a:lnTo>
                  <a:lnTo>
                    <a:pt x="284" y="561"/>
                  </a:lnTo>
                  <a:lnTo>
                    <a:pt x="269" y="570"/>
                  </a:lnTo>
                  <a:lnTo>
                    <a:pt x="252" y="577"/>
                  </a:lnTo>
                  <a:lnTo>
                    <a:pt x="233" y="582"/>
                  </a:lnTo>
                  <a:lnTo>
                    <a:pt x="213" y="585"/>
                  </a:lnTo>
                  <a:lnTo>
                    <a:pt x="191" y="588"/>
                  </a:lnTo>
                  <a:lnTo>
                    <a:pt x="168" y="589"/>
                  </a:lnTo>
                  <a:lnTo>
                    <a:pt x="152" y="589"/>
                  </a:lnTo>
                  <a:lnTo>
                    <a:pt x="136" y="586"/>
                  </a:lnTo>
                  <a:lnTo>
                    <a:pt x="121" y="584"/>
                  </a:lnTo>
                  <a:lnTo>
                    <a:pt x="107" y="581"/>
                  </a:lnTo>
                  <a:lnTo>
                    <a:pt x="94" y="577"/>
                  </a:lnTo>
                  <a:lnTo>
                    <a:pt x="81" y="571"/>
                  </a:lnTo>
                  <a:lnTo>
                    <a:pt x="70" y="565"/>
                  </a:lnTo>
                  <a:lnTo>
                    <a:pt x="59" y="557"/>
                  </a:lnTo>
                  <a:lnTo>
                    <a:pt x="49" y="548"/>
                  </a:lnTo>
                  <a:lnTo>
                    <a:pt x="41" y="539"/>
                  </a:lnTo>
                  <a:lnTo>
                    <a:pt x="34" y="530"/>
                  </a:lnTo>
                  <a:lnTo>
                    <a:pt x="27" y="518"/>
                  </a:lnTo>
                  <a:lnTo>
                    <a:pt x="21" y="506"/>
                  </a:lnTo>
                  <a:lnTo>
                    <a:pt x="16" y="493"/>
                  </a:lnTo>
                  <a:lnTo>
                    <a:pt x="13" y="479"/>
                  </a:lnTo>
                  <a:lnTo>
                    <a:pt x="11" y="464"/>
                  </a:lnTo>
                  <a:lnTo>
                    <a:pt x="80" y="464"/>
                  </a:lnTo>
                  <a:lnTo>
                    <a:pt x="82" y="473"/>
                  </a:lnTo>
                  <a:lnTo>
                    <a:pt x="84" y="480"/>
                  </a:lnTo>
                  <a:lnTo>
                    <a:pt x="87" y="487"/>
                  </a:lnTo>
                  <a:lnTo>
                    <a:pt x="91" y="493"/>
                  </a:lnTo>
                  <a:lnTo>
                    <a:pt x="94" y="499"/>
                  </a:lnTo>
                  <a:lnTo>
                    <a:pt x="98" y="504"/>
                  </a:lnTo>
                  <a:lnTo>
                    <a:pt x="104" y="510"/>
                  </a:lnTo>
                  <a:lnTo>
                    <a:pt x="109" y="514"/>
                  </a:lnTo>
                  <a:lnTo>
                    <a:pt x="115" y="519"/>
                  </a:lnTo>
                  <a:lnTo>
                    <a:pt x="121" y="522"/>
                  </a:lnTo>
                  <a:lnTo>
                    <a:pt x="128" y="525"/>
                  </a:lnTo>
                  <a:lnTo>
                    <a:pt x="136" y="527"/>
                  </a:lnTo>
                  <a:lnTo>
                    <a:pt x="143" y="530"/>
                  </a:lnTo>
                  <a:lnTo>
                    <a:pt x="151" y="531"/>
                  </a:lnTo>
                  <a:lnTo>
                    <a:pt x="159" y="532"/>
                  </a:lnTo>
                  <a:lnTo>
                    <a:pt x="167" y="532"/>
                  </a:lnTo>
                  <a:close/>
                  <a:moveTo>
                    <a:pt x="182" y="61"/>
                  </a:moveTo>
                  <a:lnTo>
                    <a:pt x="167" y="62"/>
                  </a:lnTo>
                  <a:lnTo>
                    <a:pt x="154" y="65"/>
                  </a:lnTo>
                  <a:lnTo>
                    <a:pt x="142" y="67"/>
                  </a:lnTo>
                  <a:lnTo>
                    <a:pt x="131" y="71"/>
                  </a:lnTo>
                  <a:lnTo>
                    <a:pt x="121" y="77"/>
                  </a:lnTo>
                  <a:lnTo>
                    <a:pt x="113" y="82"/>
                  </a:lnTo>
                  <a:lnTo>
                    <a:pt x="105" y="90"/>
                  </a:lnTo>
                  <a:lnTo>
                    <a:pt x="97" y="99"/>
                  </a:lnTo>
                  <a:lnTo>
                    <a:pt x="92" y="108"/>
                  </a:lnTo>
                  <a:lnTo>
                    <a:pt x="86" y="119"/>
                  </a:lnTo>
                  <a:lnTo>
                    <a:pt x="81" y="131"/>
                  </a:lnTo>
                  <a:lnTo>
                    <a:pt x="78" y="146"/>
                  </a:lnTo>
                  <a:lnTo>
                    <a:pt x="74" y="161"/>
                  </a:lnTo>
                  <a:lnTo>
                    <a:pt x="73" y="177"/>
                  </a:lnTo>
                  <a:lnTo>
                    <a:pt x="71" y="195"/>
                  </a:lnTo>
                  <a:lnTo>
                    <a:pt x="71" y="213"/>
                  </a:lnTo>
                  <a:lnTo>
                    <a:pt x="71" y="232"/>
                  </a:lnTo>
                  <a:lnTo>
                    <a:pt x="73" y="250"/>
                  </a:lnTo>
                  <a:lnTo>
                    <a:pt x="75" y="265"/>
                  </a:lnTo>
                  <a:lnTo>
                    <a:pt x="79" y="280"/>
                  </a:lnTo>
                  <a:lnTo>
                    <a:pt x="82" y="294"/>
                  </a:lnTo>
                  <a:lnTo>
                    <a:pt x="87" y="306"/>
                  </a:lnTo>
                  <a:lnTo>
                    <a:pt x="93" y="318"/>
                  </a:lnTo>
                  <a:lnTo>
                    <a:pt x="99" y="329"/>
                  </a:lnTo>
                  <a:lnTo>
                    <a:pt x="107" y="338"/>
                  </a:lnTo>
                  <a:lnTo>
                    <a:pt x="116" y="347"/>
                  </a:lnTo>
                  <a:lnTo>
                    <a:pt x="125" y="353"/>
                  </a:lnTo>
                  <a:lnTo>
                    <a:pt x="134" y="359"/>
                  </a:lnTo>
                  <a:lnTo>
                    <a:pt x="144" y="363"/>
                  </a:lnTo>
                  <a:lnTo>
                    <a:pt x="156" y="367"/>
                  </a:lnTo>
                  <a:lnTo>
                    <a:pt x="168" y="369"/>
                  </a:lnTo>
                  <a:lnTo>
                    <a:pt x="182" y="370"/>
                  </a:lnTo>
                  <a:lnTo>
                    <a:pt x="194" y="369"/>
                  </a:lnTo>
                  <a:lnTo>
                    <a:pt x="205" y="367"/>
                  </a:lnTo>
                  <a:lnTo>
                    <a:pt x="215" y="364"/>
                  </a:lnTo>
                  <a:lnTo>
                    <a:pt x="226" y="360"/>
                  </a:lnTo>
                  <a:lnTo>
                    <a:pt x="235" y="355"/>
                  </a:lnTo>
                  <a:lnTo>
                    <a:pt x="245" y="348"/>
                  </a:lnTo>
                  <a:lnTo>
                    <a:pt x="253" y="341"/>
                  </a:lnTo>
                  <a:lnTo>
                    <a:pt x="261" y="333"/>
                  </a:lnTo>
                  <a:lnTo>
                    <a:pt x="268" y="323"/>
                  </a:lnTo>
                  <a:lnTo>
                    <a:pt x="275" y="312"/>
                  </a:lnTo>
                  <a:lnTo>
                    <a:pt x="279" y="301"/>
                  </a:lnTo>
                  <a:lnTo>
                    <a:pt x="283" y="289"/>
                  </a:lnTo>
                  <a:lnTo>
                    <a:pt x="287" y="277"/>
                  </a:lnTo>
                  <a:lnTo>
                    <a:pt x="290" y="263"/>
                  </a:lnTo>
                  <a:lnTo>
                    <a:pt x="291" y="248"/>
                  </a:lnTo>
                  <a:lnTo>
                    <a:pt x="291" y="234"/>
                  </a:lnTo>
                  <a:lnTo>
                    <a:pt x="291" y="213"/>
                  </a:lnTo>
                  <a:lnTo>
                    <a:pt x="290" y="194"/>
                  </a:lnTo>
                  <a:lnTo>
                    <a:pt x="288" y="175"/>
                  </a:lnTo>
                  <a:lnTo>
                    <a:pt x="284" y="159"/>
                  </a:lnTo>
                  <a:lnTo>
                    <a:pt x="281" y="143"/>
                  </a:lnTo>
                  <a:lnTo>
                    <a:pt x="276" y="129"/>
                  </a:lnTo>
                  <a:lnTo>
                    <a:pt x="270" y="116"/>
                  </a:lnTo>
                  <a:lnTo>
                    <a:pt x="264" y="105"/>
                  </a:lnTo>
                  <a:lnTo>
                    <a:pt x="257" y="95"/>
                  </a:lnTo>
                  <a:lnTo>
                    <a:pt x="248" y="87"/>
                  </a:lnTo>
                  <a:lnTo>
                    <a:pt x="240" y="79"/>
                  </a:lnTo>
                  <a:lnTo>
                    <a:pt x="230" y="72"/>
                  </a:lnTo>
                  <a:lnTo>
                    <a:pt x="219" y="68"/>
                  </a:lnTo>
                  <a:lnTo>
                    <a:pt x="207" y="65"/>
                  </a:lnTo>
                  <a:lnTo>
                    <a:pt x="195" y="62"/>
                  </a:lnTo>
                  <a:lnTo>
                    <a:pt x="182" y="61"/>
                  </a:lnTo>
                  <a:close/>
                </a:path>
              </a:pathLst>
            </a:custGeom>
            <a:solidFill>
              <a:srgbClr val="2C5882"/>
            </a:solidFill>
            <a:ln w="9525">
              <a:noFill/>
              <a:round/>
            </a:ln>
          </p:spPr>
          <p:txBody>
            <a:bodyPr/>
            <a:lstStyle/>
            <a:p>
              <a:endParaRPr lang="zh-CN" altLang="en-US"/>
            </a:p>
          </p:txBody>
        </p:sp>
        <p:sp>
          <p:nvSpPr>
            <p:cNvPr id="50242" name="Freeform 26"/>
            <p:cNvSpPr>
              <a:spLocks noEditPoints="1"/>
            </p:cNvSpPr>
            <p:nvPr/>
          </p:nvSpPr>
          <p:spPr bwMode="auto">
            <a:xfrm>
              <a:off x="2367" y="929"/>
              <a:ext cx="120" cy="189"/>
            </a:xfrm>
            <a:custGeom>
              <a:avLst/>
              <a:gdLst>
                <a:gd name="T0" fmla="*/ 0 w 360"/>
                <a:gd name="T1" fmla="*/ 1 h 569"/>
                <a:gd name="T2" fmla="*/ 0 w 360"/>
                <a:gd name="T3" fmla="*/ 1 h 569"/>
                <a:gd name="T4" fmla="*/ 0 w 360"/>
                <a:gd name="T5" fmla="*/ 1 h 569"/>
                <a:gd name="T6" fmla="*/ 0 w 360"/>
                <a:gd name="T7" fmla="*/ 1 h 569"/>
                <a:gd name="T8" fmla="*/ 0 w 360"/>
                <a:gd name="T9" fmla="*/ 1 h 569"/>
                <a:gd name="T10" fmla="*/ 0 w 360"/>
                <a:gd name="T11" fmla="*/ 1 h 569"/>
                <a:gd name="T12" fmla="*/ 0 w 360"/>
                <a:gd name="T13" fmla="*/ 1 h 569"/>
                <a:gd name="T14" fmla="*/ 0 w 360"/>
                <a:gd name="T15" fmla="*/ 1 h 569"/>
                <a:gd name="T16" fmla="*/ 0 w 360"/>
                <a:gd name="T17" fmla="*/ 1 h 569"/>
                <a:gd name="T18" fmla="*/ 0 w 360"/>
                <a:gd name="T19" fmla="*/ 0 h 569"/>
                <a:gd name="T20" fmla="*/ 0 w 360"/>
                <a:gd name="T21" fmla="*/ 0 h 569"/>
                <a:gd name="T22" fmla="*/ 0 w 360"/>
                <a:gd name="T23" fmla="*/ 0 h 569"/>
                <a:gd name="T24" fmla="*/ 0 w 360"/>
                <a:gd name="T25" fmla="*/ 0 h 569"/>
                <a:gd name="T26" fmla="*/ 0 w 360"/>
                <a:gd name="T27" fmla="*/ 0 h 569"/>
                <a:gd name="T28" fmla="*/ 0 w 360"/>
                <a:gd name="T29" fmla="*/ 0 h 569"/>
                <a:gd name="T30" fmla="*/ 0 w 360"/>
                <a:gd name="T31" fmla="*/ 0 h 569"/>
                <a:gd name="T32" fmla="*/ 0 w 360"/>
                <a:gd name="T33" fmla="*/ 0 h 569"/>
                <a:gd name="T34" fmla="*/ 0 w 360"/>
                <a:gd name="T35" fmla="*/ 0 h 569"/>
                <a:gd name="T36" fmla="*/ 0 w 360"/>
                <a:gd name="T37" fmla="*/ 0 h 569"/>
                <a:gd name="T38" fmla="*/ 0 w 360"/>
                <a:gd name="T39" fmla="*/ 0 h 569"/>
                <a:gd name="T40" fmla="*/ 0 w 360"/>
                <a:gd name="T41" fmla="*/ 0 h 569"/>
                <a:gd name="T42" fmla="*/ 0 w 360"/>
                <a:gd name="T43" fmla="*/ 0 h 569"/>
                <a:gd name="T44" fmla="*/ 0 w 360"/>
                <a:gd name="T45" fmla="*/ 0 h 569"/>
                <a:gd name="T46" fmla="*/ 0 w 360"/>
                <a:gd name="T47" fmla="*/ 1 h 569"/>
                <a:gd name="T48" fmla="*/ 0 w 360"/>
                <a:gd name="T49" fmla="*/ 1 h 569"/>
                <a:gd name="T50" fmla="*/ 0 w 360"/>
                <a:gd name="T51" fmla="*/ 1 h 569"/>
                <a:gd name="T52" fmla="*/ 0 w 360"/>
                <a:gd name="T53" fmla="*/ 1 h 569"/>
                <a:gd name="T54" fmla="*/ 0 w 360"/>
                <a:gd name="T55" fmla="*/ 1 h 569"/>
                <a:gd name="T56" fmla="*/ 0 w 360"/>
                <a:gd name="T57" fmla="*/ 1 h 569"/>
                <a:gd name="T58" fmla="*/ 0 w 360"/>
                <a:gd name="T59" fmla="*/ 1 h 569"/>
                <a:gd name="T60" fmla="*/ 0 w 360"/>
                <a:gd name="T61" fmla="*/ 0 h 569"/>
                <a:gd name="T62" fmla="*/ 0 w 360"/>
                <a:gd name="T63" fmla="*/ 0 h 569"/>
                <a:gd name="T64" fmla="*/ 0 w 360"/>
                <a:gd name="T65" fmla="*/ 0 h 569"/>
                <a:gd name="T66" fmla="*/ 0 w 360"/>
                <a:gd name="T67" fmla="*/ 0 h 569"/>
                <a:gd name="T68" fmla="*/ 0 w 360"/>
                <a:gd name="T69" fmla="*/ 0 h 569"/>
                <a:gd name="T70" fmla="*/ 0 w 360"/>
                <a:gd name="T71" fmla="*/ 0 h 569"/>
                <a:gd name="T72" fmla="*/ 0 w 360"/>
                <a:gd name="T73" fmla="*/ 0 h 569"/>
                <a:gd name="T74" fmla="*/ 0 w 360"/>
                <a:gd name="T75" fmla="*/ 0 h 569"/>
                <a:gd name="T76" fmla="*/ 0 w 360"/>
                <a:gd name="T77" fmla="*/ 1 h 569"/>
                <a:gd name="T78" fmla="*/ 0 w 360"/>
                <a:gd name="T79" fmla="*/ 1 h 569"/>
                <a:gd name="T80" fmla="*/ 0 w 360"/>
                <a:gd name="T81" fmla="*/ 1 h 569"/>
                <a:gd name="T82" fmla="*/ 0 w 360"/>
                <a:gd name="T83" fmla="*/ 1 h 569"/>
                <a:gd name="T84" fmla="*/ 0 w 360"/>
                <a:gd name="T85" fmla="*/ 1 h 569"/>
                <a:gd name="T86" fmla="*/ 0 w 360"/>
                <a:gd name="T87" fmla="*/ 1 h 569"/>
                <a:gd name="T88" fmla="*/ 0 w 360"/>
                <a:gd name="T89" fmla="*/ 1 h 569"/>
                <a:gd name="T90" fmla="*/ 0 w 360"/>
                <a:gd name="T91" fmla="*/ 1 h 569"/>
                <a:gd name="T92" fmla="*/ 0 w 360"/>
                <a:gd name="T93" fmla="*/ 1 h 569"/>
                <a:gd name="T94" fmla="*/ 0 w 360"/>
                <a:gd name="T95" fmla="*/ 1 h 569"/>
                <a:gd name="T96" fmla="*/ 0 w 360"/>
                <a:gd name="T97" fmla="*/ 1 h 569"/>
                <a:gd name="T98" fmla="*/ 0 w 360"/>
                <a:gd name="T99" fmla="*/ 1 h 569"/>
                <a:gd name="T100" fmla="*/ 0 w 360"/>
                <a:gd name="T101" fmla="*/ 1 h 569"/>
                <a:gd name="T102" fmla="*/ 0 w 360"/>
                <a:gd name="T103" fmla="*/ 1 h 569"/>
                <a:gd name="T104" fmla="*/ 0 w 360"/>
                <a:gd name="T105" fmla="*/ 1 h 569"/>
                <a:gd name="T106" fmla="*/ 0 w 360"/>
                <a:gd name="T107" fmla="*/ 1 h 569"/>
                <a:gd name="T108" fmla="*/ 0 w 360"/>
                <a:gd name="T109" fmla="*/ 0 h 569"/>
                <a:gd name="T110" fmla="*/ 0 w 360"/>
                <a:gd name="T111" fmla="*/ 0 h 569"/>
                <a:gd name="T112" fmla="*/ 0 w 360"/>
                <a:gd name="T113" fmla="*/ 0 h 569"/>
                <a:gd name="T114" fmla="*/ 0 w 360"/>
                <a:gd name="T115" fmla="*/ 0 h 569"/>
                <a:gd name="T116" fmla="*/ 0 w 360"/>
                <a:gd name="T117" fmla="*/ 0 h 569"/>
                <a:gd name="T118" fmla="*/ 0 w 360"/>
                <a:gd name="T119" fmla="*/ 0 h 569"/>
                <a:gd name="T120" fmla="*/ 0 w 360"/>
                <a:gd name="T121" fmla="*/ 0 h 569"/>
                <a:gd name="T122" fmla="*/ 0 w 360"/>
                <a:gd name="T123" fmla="*/ 0 h 5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0"/>
                <a:gd name="T187" fmla="*/ 0 h 569"/>
                <a:gd name="T188" fmla="*/ 360 w 360"/>
                <a:gd name="T189" fmla="*/ 569 h 5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0" h="569">
                  <a:moveTo>
                    <a:pt x="178" y="569"/>
                  </a:moveTo>
                  <a:lnTo>
                    <a:pt x="158" y="568"/>
                  </a:lnTo>
                  <a:lnTo>
                    <a:pt x="139" y="565"/>
                  </a:lnTo>
                  <a:lnTo>
                    <a:pt x="130" y="562"/>
                  </a:lnTo>
                  <a:lnTo>
                    <a:pt x="121" y="560"/>
                  </a:lnTo>
                  <a:lnTo>
                    <a:pt x="113" y="557"/>
                  </a:lnTo>
                  <a:lnTo>
                    <a:pt x="104" y="554"/>
                  </a:lnTo>
                  <a:lnTo>
                    <a:pt x="89" y="545"/>
                  </a:lnTo>
                  <a:lnTo>
                    <a:pt x="74" y="534"/>
                  </a:lnTo>
                  <a:lnTo>
                    <a:pt x="61" y="522"/>
                  </a:lnTo>
                  <a:lnTo>
                    <a:pt x="49" y="508"/>
                  </a:lnTo>
                  <a:lnTo>
                    <a:pt x="37" y="492"/>
                  </a:lnTo>
                  <a:lnTo>
                    <a:pt x="27" y="475"/>
                  </a:lnTo>
                  <a:lnTo>
                    <a:pt x="19" y="456"/>
                  </a:lnTo>
                  <a:lnTo>
                    <a:pt x="13" y="437"/>
                  </a:lnTo>
                  <a:lnTo>
                    <a:pt x="7" y="415"/>
                  </a:lnTo>
                  <a:lnTo>
                    <a:pt x="3" y="393"/>
                  </a:lnTo>
                  <a:lnTo>
                    <a:pt x="0" y="369"/>
                  </a:lnTo>
                  <a:lnTo>
                    <a:pt x="0" y="344"/>
                  </a:lnTo>
                  <a:lnTo>
                    <a:pt x="0" y="321"/>
                  </a:lnTo>
                  <a:lnTo>
                    <a:pt x="3" y="300"/>
                  </a:lnTo>
                  <a:lnTo>
                    <a:pt x="6" y="280"/>
                  </a:lnTo>
                  <a:lnTo>
                    <a:pt x="11" y="260"/>
                  </a:lnTo>
                  <a:lnTo>
                    <a:pt x="18" y="243"/>
                  </a:lnTo>
                  <a:lnTo>
                    <a:pt x="26" y="227"/>
                  </a:lnTo>
                  <a:lnTo>
                    <a:pt x="35" y="210"/>
                  </a:lnTo>
                  <a:lnTo>
                    <a:pt x="46" y="196"/>
                  </a:lnTo>
                  <a:lnTo>
                    <a:pt x="58" y="183"/>
                  </a:lnTo>
                  <a:lnTo>
                    <a:pt x="72" y="172"/>
                  </a:lnTo>
                  <a:lnTo>
                    <a:pt x="86" y="162"/>
                  </a:lnTo>
                  <a:lnTo>
                    <a:pt x="100" y="154"/>
                  </a:lnTo>
                  <a:lnTo>
                    <a:pt x="116" y="148"/>
                  </a:lnTo>
                  <a:lnTo>
                    <a:pt x="133" y="143"/>
                  </a:lnTo>
                  <a:lnTo>
                    <a:pt x="150" y="141"/>
                  </a:lnTo>
                  <a:lnTo>
                    <a:pt x="168" y="140"/>
                  </a:lnTo>
                  <a:lnTo>
                    <a:pt x="186" y="141"/>
                  </a:lnTo>
                  <a:lnTo>
                    <a:pt x="204" y="143"/>
                  </a:lnTo>
                  <a:lnTo>
                    <a:pt x="220" y="149"/>
                  </a:lnTo>
                  <a:lnTo>
                    <a:pt x="235" y="155"/>
                  </a:lnTo>
                  <a:lnTo>
                    <a:pt x="250" y="164"/>
                  </a:lnTo>
                  <a:lnTo>
                    <a:pt x="263" y="175"/>
                  </a:lnTo>
                  <a:lnTo>
                    <a:pt x="275" y="188"/>
                  </a:lnTo>
                  <a:lnTo>
                    <a:pt x="286" y="204"/>
                  </a:lnTo>
                  <a:lnTo>
                    <a:pt x="291" y="211"/>
                  </a:lnTo>
                  <a:lnTo>
                    <a:pt x="291" y="0"/>
                  </a:lnTo>
                  <a:lnTo>
                    <a:pt x="325" y="0"/>
                  </a:lnTo>
                  <a:lnTo>
                    <a:pt x="360" y="0"/>
                  </a:lnTo>
                  <a:lnTo>
                    <a:pt x="360" y="558"/>
                  </a:lnTo>
                  <a:lnTo>
                    <a:pt x="329" y="558"/>
                  </a:lnTo>
                  <a:lnTo>
                    <a:pt x="297" y="558"/>
                  </a:lnTo>
                  <a:lnTo>
                    <a:pt x="297" y="502"/>
                  </a:lnTo>
                  <a:lnTo>
                    <a:pt x="288" y="514"/>
                  </a:lnTo>
                  <a:lnTo>
                    <a:pt x="277" y="527"/>
                  </a:lnTo>
                  <a:lnTo>
                    <a:pt x="265" y="538"/>
                  </a:lnTo>
                  <a:lnTo>
                    <a:pt x="253" y="547"/>
                  </a:lnTo>
                  <a:lnTo>
                    <a:pt x="239" y="555"/>
                  </a:lnTo>
                  <a:lnTo>
                    <a:pt x="225" y="561"/>
                  </a:lnTo>
                  <a:lnTo>
                    <a:pt x="211" y="566"/>
                  </a:lnTo>
                  <a:lnTo>
                    <a:pt x="194" y="568"/>
                  </a:lnTo>
                  <a:lnTo>
                    <a:pt x="178" y="569"/>
                  </a:lnTo>
                  <a:close/>
                  <a:moveTo>
                    <a:pt x="182" y="201"/>
                  </a:moveTo>
                  <a:lnTo>
                    <a:pt x="168" y="201"/>
                  </a:lnTo>
                  <a:lnTo>
                    <a:pt x="155" y="204"/>
                  </a:lnTo>
                  <a:lnTo>
                    <a:pt x="143" y="207"/>
                  </a:lnTo>
                  <a:lnTo>
                    <a:pt x="132" y="210"/>
                  </a:lnTo>
                  <a:lnTo>
                    <a:pt x="122" y="216"/>
                  </a:lnTo>
                  <a:lnTo>
                    <a:pt x="113" y="222"/>
                  </a:lnTo>
                  <a:lnTo>
                    <a:pt x="104" y="230"/>
                  </a:lnTo>
                  <a:lnTo>
                    <a:pt x="98" y="237"/>
                  </a:lnTo>
                  <a:lnTo>
                    <a:pt x="91" y="247"/>
                  </a:lnTo>
                  <a:lnTo>
                    <a:pt x="86" y="259"/>
                  </a:lnTo>
                  <a:lnTo>
                    <a:pt x="81" y="271"/>
                  </a:lnTo>
                  <a:lnTo>
                    <a:pt x="78" y="286"/>
                  </a:lnTo>
                  <a:lnTo>
                    <a:pt x="75" y="301"/>
                  </a:lnTo>
                  <a:lnTo>
                    <a:pt x="73" y="317"/>
                  </a:lnTo>
                  <a:lnTo>
                    <a:pt x="72" y="335"/>
                  </a:lnTo>
                  <a:lnTo>
                    <a:pt x="72" y="355"/>
                  </a:lnTo>
                  <a:lnTo>
                    <a:pt x="72" y="372"/>
                  </a:lnTo>
                  <a:lnTo>
                    <a:pt x="73" y="390"/>
                  </a:lnTo>
                  <a:lnTo>
                    <a:pt x="75" y="406"/>
                  </a:lnTo>
                  <a:lnTo>
                    <a:pt x="78" y="420"/>
                  </a:lnTo>
                  <a:lnTo>
                    <a:pt x="83" y="434"/>
                  </a:lnTo>
                  <a:lnTo>
                    <a:pt x="87" y="448"/>
                  </a:lnTo>
                  <a:lnTo>
                    <a:pt x="93" y="458"/>
                  </a:lnTo>
                  <a:lnTo>
                    <a:pt x="100" y="469"/>
                  </a:lnTo>
                  <a:lnTo>
                    <a:pt x="108" y="479"/>
                  </a:lnTo>
                  <a:lnTo>
                    <a:pt x="115" y="487"/>
                  </a:lnTo>
                  <a:lnTo>
                    <a:pt x="125" y="495"/>
                  </a:lnTo>
                  <a:lnTo>
                    <a:pt x="135" y="500"/>
                  </a:lnTo>
                  <a:lnTo>
                    <a:pt x="145" y="504"/>
                  </a:lnTo>
                  <a:lnTo>
                    <a:pt x="157" y="508"/>
                  </a:lnTo>
                  <a:lnTo>
                    <a:pt x="169" y="510"/>
                  </a:lnTo>
                  <a:lnTo>
                    <a:pt x="182" y="510"/>
                  </a:lnTo>
                  <a:lnTo>
                    <a:pt x="194" y="510"/>
                  </a:lnTo>
                  <a:lnTo>
                    <a:pt x="205" y="508"/>
                  </a:lnTo>
                  <a:lnTo>
                    <a:pt x="216" y="505"/>
                  </a:lnTo>
                  <a:lnTo>
                    <a:pt x="226" y="501"/>
                  </a:lnTo>
                  <a:lnTo>
                    <a:pt x="236" y="496"/>
                  </a:lnTo>
                  <a:lnTo>
                    <a:pt x="246" y="489"/>
                  </a:lnTo>
                  <a:lnTo>
                    <a:pt x="253" y="481"/>
                  </a:lnTo>
                  <a:lnTo>
                    <a:pt x="262" y="473"/>
                  </a:lnTo>
                  <a:lnTo>
                    <a:pt x="269" y="463"/>
                  </a:lnTo>
                  <a:lnTo>
                    <a:pt x="275" y="453"/>
                  </a:lnTo>
                  <a:lnTo>
                    <a:pt x="279" y="441"/>
                  </a:lnTo>
                  <a:lnTo>
                    <a:pt x="284" y="430"/>
                  </a:lnTo>
                  <a:lnTo>
                    <a:pt x="287" y="417"/>
                  </a:lnTo>
                  <a:lnTo>
                    <a:pt x="290" y="404"/>
                  </a:lnTo>
                  <a:lnTo>
                    <a:pt x="291" y="390"/>
                  </a:lnTo>
                  <a:lnTo>
                    <a:pt x="291" y="374"/>
                  </a:lnTo>
                  <a:lnTo>
                    <a:pt x="291" y="353"/>
                  </a:lnTo>
                  <a:lnTo>
                    <a:pt x="290" y="335"/>
                  </a:lnTo>
                  <a:lnTo>
                    <a:pt x="288" y="317"/>
                  </a:lnTo>
                  <a:lnTo>
                    <a:pt x="285" y="301"/>
                  </a:lnTo>
                  <a:lnTo>
                    <a:pt x="281" y="286"/>
                  </a:lnTo>
                  <a:lnTo>
                    <a:pt x="276" y="271"/>
                  </a:lnTo>
                  <a:lnTo>
                    <a:pt x="270" y="258"/>
                  </a:lnTo>
                  <a:lnTo>
                    <a:pt x="263" y="246"/>
                  </a:lnTo>
                  <a:lnTo>
                    <a:pt x="255" y="235"/>
                  </a:lnTo>
                  <a:lnTo>
                    <a:pt x="248" y="227"/>
                  </a:lnTo>
                  <a:lnTo>
                    <a:pt x="238" y="219"/>
                  </a:lnTo>
                  <a:lnTo>
                    <a:pt x="228" y="212"/>
                  </a:lnTo>
                  <a:lnTo>
                    <a:pt x="218" y="208"/>
                  </a:lnTo>
                  <a:lnTo>
                    <a:pt x="206" y="204"/>
                  </a:lnTo>
                  <a:lnTo>
                    <a:pt x="194" y="202"/>
                  </a:lnTo>
                  <a:lnTo>
                    <a:pt x="182" y="201"/>
                  </a:lnTo>
                  <a:close/>
                </a:path>
              </a:pathLst>
            </a:custGeom>
            <a:solidFill>
              <a:srgbClr val="2C5882"/>
            </a:solidFill>
            <a:ln w="9525">
              <a:noFill/>
              <a:round/>
            </a:ln>
          </p:spPr>
          <p:txBody>
            <a:bodyPr/>
            <a:lstStyle/>
            <a:p>
              <a:endParaRPr lang="zh-CN" altLang="en-US"/>
            </a:p>
          </p:txBody>
        </p:sp>
        <p:sp>
          <p:nvSpPr>
            <p:cNvPr id="50243" name="Freeform 25"/>
            <p:cNvSpPr/>
            <p:nvPr/>
          </p:nvSpPr>
          <p:spPr bwMode="auto">
            <a:xfrm>
              <a:off x="2533" y="979"/>
              <a:ext cx="110" cy="139"/>
            </a:xfrm>
            <a:custGeom>
              <a:avLst/>
              <a:gdLst>
                <a:gd name="T0" fmla="*/ 0 w 328"/>
                <a:gd name="T1" fmla="*/ 0 h 417"/>
                <a:gd name="T2" fmla="*/ 0 w 328"/>
                <a:gd name="T3" fmla="*/ 0 h 417"/>
                <a:gd name="T4" fmla="*/ 0 w 328"/>
                <a:gd name="T5" fmla="*/ 0 h 417"/>
                <a:gd name="T6" fmla="*/ 0 w 328"/>
                <a:gd name="T7" fmla="*/ 0 h 417"/>
                <a:gd name="T8" fmla="*/ 0 w 328"/>
                <a:gd name="T9" fmla="*/ 0 h 417"/>
                <a:gd name="T10" fmla="*/ 0 w 328"/>
                <a:gd name="T11" fmla="*/ 0 h 417"/>
                <a:gd name="T12" fmla="*/ 0 w 328"/>
                <a:gd name="T13" fmla="*/ 0 h 417"/>
                <a:gd name="T14" fmla="*/ 0 w 328"/>
                <a:gd name="T15" fmla="*/ 0 h 417"/>
                <a:gd name="T16" fmla="*/ 0 w 328"/>
                <a:gd name="T17" fmla="*/ 0 h 417"/>
                <a:gd name="T18" fmla="*/ 0 w 328"/>
                <a:gd name="T19" fmla="*/ 0 h 417"/>
                <a:gd name="T20" fmla="*/ 0 w 328"/>
                <a:gd name="T21" fmla="*/ 0 h 417"/>
                <a:gd name="T22" fmla="*/ 0 w 328"/>
                <a:gd name="T23" fmla="*/ 0 h 417"/>
                <a:gd name="T24" fmla="*/ 0 w 328"/>
                <a:gd name="T25" fmla="*/ 0 h 417"/>
                <a:gd name="T26" fmla="*/ 0 w 328"/>
                <a:gd name="T27" fmla="*/ 0 h 417"/>
                <a:gd name="T28" fmla="*/ 0 w 328"/>
                <a:gd name="T29" fmla="*/ 0 h 417"/>
                <a:gd name="T30" fmla="*/ 0 w 328"/>
                <a:gd name="T31" fmla="*/ 0 h 417"/>
                <a:gd name="T32" fmla="*/ 0 w 328"/>
                <a:gd name="T33" fmla="*/ 0 h 417"/>
                <a:gd name="T34" fmla="*/ 0 w 328"/>
                <a:gd name="T35" fmla="*/ 0 h 417"/>
                <a:gd name="T36" fmla="*/ 0 w 328"/>
                <a:gd name="T37" fmla="*/ 1 h 417"/>
                <a:gd name="T38" fmla="*/ 0 w 328"/>
                <a:gd name="T39" fmla="*/ 1 h 417"/>
                <a:gd name="T40" fmla="*/ 0 w 328"/>
                <a:gd name="T41" fmla="*/ 0 h 417"/>
                <a:gd name="T42" fmla="*/ 0 w 328"/>
                <a:gd name="T43" fmla="*/ 1 h 417"/>
                <a:gd name="T44" fmla="*/ 0 w 328"/>
                <a:gd name="T45" fmla="*/ 1 h 417"/>
                <a:gd name="T46" fmla="*/ 0 w 328"/>
                <a:gd name="T47" fmla="*/ 1 h 417"/>
                <a:gd name="T48" fmla="*/ 0 w 328"/>
                <a:gd name="T49" fmla="*/ 1 h 417"/>
                <a:gd name="T50" fmla="*/ 0 w 328"/>
                <a:gd name="T51" fmla="*/ 1 h 417"/>
                <a:gd name="T52" fmla="*/ 0 w 328"/>
                <a:gd name="T53" fmla="*/ 1 h 417"/>
                <a:gd name="T54" fmla="*/ 0 w 328"/>
                <a:gd name="T55" fmla="*/ 1 h 417"/>
                <a:gd name="T56" fmla="*/ 0 w 328"/>
                <a:gd name="T57" fmla="*/ 1 h 417"/>
                <a:gd name="T58" fmla="*/ 0 w 328"/>
                <a:gd name="T59" fmla="*/ 1 h 417"/>
                <a:gd name="T60" fmla="*/ 0 w 328"/>
                <a:gd name="T61" fmla="*/ 0 h 417"/>
                <a:gd name="T62" fmla="*/ 0 w 328"/>
                <a:gd name="T63" fmla="*/ 0 h 417"/>
                <a:gd name="T64" fmla="*/ 0 w 328"/>
                <a:gd name="T65" fmla="*/ 0 h 417"/>
                <a:gd name="T66" fmla="*/ 0 w 328"/>
                <a:gd name="T67" fmla="*/ 0 h 417"/>
                <a:gd name="T68" fmla="*/ 0 w 328"/>
                <a:gd name="T69" fmla="*/ 0 h 4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8"/>
                <a:gd name="T106" fmla="*/ 0 h 417"/>
                <a:gd name="T107" fmla="*/ 328 w 328"/>
                <a:gd name="T108" fmla="*/ 417 h 4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8" h="417">
                  <a:moveTo>
                    <a:pt x="68" y="0"/>
                  </a:moveTo>
                  <a:lnTo>
                    <a:pt x="68" y="262"/>
                  </a:lnTo>
                  <a:lnTo>
                    <a:pt x="68" y="274"/>
                  </a:lnTo>
                  <a:lnTo>
                    <a:pt x="69" y="286"/>
                  </a:lnTo>
                  <a:lnTo>
                    <a:pt x="72" y="296"/>
                  </a:lnTo>
                  <a:lnTo>
                    <a:pt x="74" y="305"/>
                  </a:lnTo>
                  <a:lnTo>
                    <a:pt x="76" y="314"/>
                  </a:lnTo>
                  <a:lnTo>
                    <a:pt x="79" y="322"/>
                  </a:lnTo>
                  <a:lnTo>
                    <a:pt x="84" y="329"/>
                  </a:lnTo>
                  <a:lnTo>
                    <a:pt x="88" y="335"/>
                  </a:lnTo>
                  <a:lnTo>
                    <a:pt x="93" y="340"/>
                  </a:lnTo>
                  <a:lnTo>
                    <a:pt x="99" y="345"/>
                  </a:lnTo>
                  <a:lnTo>
                    <a:pt x="107" y="349"/>
                  </a:lnTo>
                  <a:lnTo>
                    <a:pt x="114" y="352"/>
                  </a:lnTo>
                  <a:lnTo>
                    <a:pt x="122" y="355"/>
                  </a:lnTo>
                  <a:lnTo>
                    <a:pt x="132" y="357"/>
                  </a:lnTo>
                  <a:lnTo>
                    <a:pt x="142" y="358"/>
                  </a:lnTo>
                  <a:lnTo>
                    <a:pt x="153" y="358"/>
                  </a:lnTo>
                  <a:lnTo>
                    <a:pt x="165" y="357"/>
                  </a:lnTo>
                  <a:lnTo>
                    <a:pt x="176" y="356"/>
                  </a:lnTo>
                  <a:lnTo>
                    <a:pt x="186" y="352"/>
                  </a:lnTo>
                  <a:lnTo>
                    <a:pt x="196" y="348"/>
                  </a:lnTo>
                  <a:lnTo>
                    <a:pt x="206" y="343"/>
                  </a:lnTo>
                  <a:lnTo>
                    <a:pt x="215" y="336"/>
                  </a:lnTo>
                  <a:lnTo>
                    <a:pt x="223" y="328"/>
                  </a:lnTo>
                  <a:lnTo>
                    <a:pt x="230" y="320"/>
                  </a:lnTo>
                  <a:lnTo>
                    <a:pt x="237" y="310"/>
                  </a:lnTo>
                  <a:lnTo>
                    <a:pt x="243" y="299"/>
                  </a:lnTo>
                  <a:lnTo>
                    <a:pt x="248" y="288"/>
                  </a:lnTo>
                  <a:lnTo>
                    <a:pt x="252" y="275"/>
                  </a:lnTo>
                  <a:lnTo>
                    <a:pt x="255" y="262"/>
                  </a:lnTo>
                  <a:lnTo>
                    <a:pt x="258" y="247"/>
                  </a:lnTo>
                  <a:lnTo>
                    <a:pt x="259" y="232"/>
                  </a:lnTo>
                  <a:lnTo>
                    <a:pt x="259" y="217"/>
                  </a:lnTo>
                  <a:lnTo>
                    <a:pt x="259" y="0"/>
                  </a:lnTo>
                  <a:lnTo>
                    <a:pt x="294" y="0"/>
                  </a:lnTo>
                  <a:lnTo>
                    <a:pt x="328" y="0"/>
                  </a:lnTo>
                  <a:lnTo>
                    <a:pt x="328" y="406"/>
                  </a:lnTo>
                  <a:lnTo>
                    <a:pt x="295" y="406"/>
                  </a:lnTo>
                  <a:lnTo>
                    <a:pt x="262" y="406"/>
                  </a:lnTo>
                  <a:lnTo>
                    <a:pt x="262" y="344"/>
                  </a:lnTo>
                  <a:lnTo>
                    <a:pt x="255" y="355"/>
                  </a:lnTo>
                  <a:lnTo>
                    <a:pt x="248" y="364"/>
                  </a:lnTo>
                  <a:lnTo>
                    <a:pt x="236" y="376"/>
                  </a:lnTo>
                  <a:lnTo>
                    <a:pt x="224" y="387"/>
                  </a:lnTo>
                  <a:lnTo>
                    <a:pt x="212" y="396"/>
                  </a:lnTo>
                  <a:lnTo>
                    <a:pt x="198" y="404"/>
                  </a:lnTo>
                  <a:lnTo>
                    <a:pt x="184" y="409"/>
                  </a:lnTo>
                  <a:lnTo>
                    <a:pt x="169" y="414"/>
                  </a:lnTo>
                  <a:lnTo>
                    <a:pt x="154" y="416"/>
                  </a:lnTo>
                  <a:lnTo>
                    <a:pt x="138" y="417"/>
                  </a:lnTo>
                  <a:lnTo>
                    <a:pt x="122" y="416"/>
                  </a:lnTo>
                  <a:lnTo>
                    <a:pt x="105" y="415"/>
                  </a:lnTo>
                  <a:lnTo>
                    <a:pt x="91" y="411"/>
                  </a:lnTo>
                  <a:lnTo>
                    <a:pt x="78" y="408"/>
                  </a:lnTo>
                  <a:lnTo>
                    <a:pt x="65" y="403"/>
                  </a:lnTo>
                  <a:lnTo>
                    <a:pt x="54" y="397"/>
                  </a:lnTo>
                  <a:lnTo>
                    <a:pt x="44" y="390"/>
                  </a:lnTo>
                  <a:lnTo>
                    <a:pt x="34" y="382"/>
                  </a:lnTo>
                  <a:lnTo>
                    <a:pt x="27" y="373"/>
                  </a:lnTo>
                  <a:lnTo>
                    <a:pt x="19" y="362"/>
                  </a:lnTo>
                  <a:lnTo>
                    <a:pt x="14" y="351"/>
                  </a:lnTo>
                  <a:lnTo>
                    <a:pt x="9" y="339"/>
                  </a:lnTo>
                  <a:lnTo>
                    <a:pt x="5" y="325"/>
                  </a:lnTo>
                  <a:lnTo>
                    <a:pt x="3" y="311"/>
                  </a:lnTo>
                  <a:lnTo>
                    <a:pt x="0" y="296"/>
                  </a:lnTo>
                  <a:lnTo>
                    <a:pt x="0" y="278"/>
                  </a:lnTo>
                  <a:lnTo>
                    <a:pt x="0" y="0"/>
                  </a:lnTo>
                  <a:lnTo>
                    <a:pt x="34" y="0"/>
                  </a:lnTo>
                  <a:lnTo>
                    <a:pt x="68" y="0"/>
                  </a:lnTo>
                  <a:close/>
                </a:path>
              </a:pathLst>
            </a:custGeom>
            <a:solidFill>
              <a:srgbClr val="2C5882"/>
            </a:solidFill>
            <a:ln w="9525">
              <a:noFill/>
              <a:round/>
            </a:ln>
          </p:spPr>
          <p:txBody>
            <a:bodyPr/>
            <a:lstStyle/>
            <a:p>
              <a:endParaRPr lang="zh-CN" altLang="en-US"/>
            </a:p>
          </p:txBody>
        </p:sp>
        <p:sp>
          <p:nvSpPr>
            <p:cNvPr id="50244" name="Freeform 24"/>
            <p:cNvSpPr/>
            <p:nvPr/>
          </p:nvSpPr>
          <p:spPr bwMode="auto">
            <a:xfrm>
              <a:off x="2735" y="929"/>
              <a:ext cx="151" cy="186"/>
            </a:xfrm>
            <a:custGeom>
              <a:avLst/>
              <a:gdLst>
                <a:gd name="T0" fmla="*/ 0 w 453"/>
                <a:gd name="T1" fmla="*/ 1 h 558"/>
                <a:gd name="T2" fmla="*/ 0 w 453"/>
                <a:gd name="T3" fmla="*/ 0 h 558"/>
                <a:gd name="T4" fmla="*/ 0 w 453"/>
                <a:gd name="T5" fmla="*/ 0 h 558"/>
                <a:gd name="T6" fmla="*/ 0 w 453"/>
                <a:gd name="T7" fmla="*/ 0 h 558"/>
                <a:gd name="T8" fmla="*/ 0 w 453"/>
                <a:gd name="T9" fmla="*/ 0 h 558"/>
                <a:gd name="T10" fmla="*/ 1 w 453"/>
                <a:gd name="T11" fmla="*/ 0 h 558"/>
                <a:gd name="T12" fmla="*/ 1 w 453"/>
                <a:gd name="T13" fmla="*/ 0 h 558"/>
                <a:gd name="T14" fmla="*/ 1 w 453"/>
                <a:gd name="T15" fmla="*/ 0 h 558"/>
                <a:gd name="T16" fmla="*/ 0 w 453"/>
                <a:gd name="T17" fmla="*/ 0 h 558"/>
                <a:gd name="T18" fmla="*/ 0 w 453"/>
                <a:gd name="T19" fmla="*/ 1 h 558"/>
                <a:gd name="T20" fmla="*/ 0 w 453"/>
                <a:gd name="T21" fmla="*/ 1 h 558"/>
                <a:gd name="T22" fmla="*/ 0 w 453"/>
                <a:gd name="T23" fmla="*/ 1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3"/>
                <a:gd name="T37" fmla="*/ 0 h 558"/>
                <a:gd name="T38" fmla="*/ 453 w 453"/>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3" h="558">
                  <a:moveTo>
                    <a:pt x="190" y="558"/>
                  </a:moveTo>
                  <a:lnTo>
                    <a:pt x="190" y="67"/>
                  </a:lnTo>
                  <a:lnTo>
                    <a:pt x="0" y="67"/>
                  </a:lnTo>
                  <a:lnTo>
                    <a:pt x="0" y="34"/>
                  </a:lnTo>
                  <a:lnTo>
                    <a:pt x="0" y="0"/>
                  </a:lnTo>
                  <a:lnTo>
                    <a:pt x="453" y="0"/>
                  </a:lnTo>
                  <a:lnTo>
                    <a:pt x="453" y="34"/>
                  </a:lnTo>
                  <a:lnTo>
                    <a:pt x="453" y="67"/>
                  </a:lnTo>
                  <a:lnTo>
                    <a:pt x="264" y="67"/>
                  </a:lnTo>
                  <a:lnTo>
                    <a:pt x="264" y="558"/>
                  </a:lnTo>
                  <a:lnTo>
                    <a:pt x="227" y="558"/>
                  </a:lnTo>
                  <a:lnTo>
                    <a:pt x="190" y="558"/>
                  </a:lnTo>
                  <a:close/>
                </a:path>
              </a:pathLst>
            </a:custGeom>
            <a:solidFill>
              <a:srgbClr val="2C5882"/>
            </a:solidFill>
            <a:ln w="9525">
              <a:noFill/>
              <a:round/>
            </a:ln>
          </p:spPr>
          <p:txBody>
            <a:bodyPr/>
            <a:lstStyle/>
            <a:p>
              <a:endParaRPr lang="zh-CN" altLang="en-US"/>
            </a:p>
          </p:txBody>
        </p:sp>
        <p:sp>
          <p:nvSpPr>
            <p:cNvPr id="50245" name="Freeform 23"/>
            <p:cNvSpPr>
              <a:spLocks noEditPoints="1"/>
            </p:cNvSpPr>
            <p:nvPr/>
          </p:nvSpPr>
          <p:spPr bwMode="auto">
            <a:xfrm>
              <a:off x="2915" y="975"/>
              <a:ext cx="122" cy="143"/>
            </a:xfrm>
            <a:custGeom>
              <a:avLst/>
              <a:gdLst>
                <a:gd name="T0" fmla="*/ 0 w 368"/>
                <a:gd name="T1" fmla="*/ 1 h 429"/>
                <a:gd name="T2" fmla="*/ 0 w 368"/>
                <a:gd name="T3" fmla="*/ 1 h 429"/>
                <a:gd name="T4" fmla="*/ 0 w 368"/>
                <a:gd name="T5" fmla="*/ 1 h 429"/>
                <a:gd name="T6" fmla="*/ 0 w 368"/>
                <a:gd name="T7" fmla="*/ 0 h 429"/>
                <a:gd name="T8" fmla="*/ 0 w 368"/>
                <a:gd name="T9" fmla="*/ 0 h 429"/>
                <a:gd name="T10" fmla="*/ 0 w 368"/>
                <a:gd name="T11" fmla="*/ 0 h 429"/>
                <a:gd name="T12" fmla="*/ 0 w 368"/>
                <a:gd name="T13" fmla="*/ 0 h 429"/>
                <a:gd name="T14" fmla="*/ 0 w 368"/>
                <a:gd name="T15" fmla="*/ 0 h 429"/>
                <a:gd name="T16" fmla="*/ 0 w 368"/>
                <a:gd name="T17" fmla="*/ 0 h 429"/>
                <a:gd name="T18" fmla="*/ 0 w 368"/>
                <a:gd name="T19" fmla="*/ 0 h 429"/>
                <a:gd name="T20" fmla="*/ 0 w 368"/>
                <a:gd name="T21" fmla="*/ 0 h 429"/>
                <a:gd name="T22" fmla="*/ 0 w 368"/>
                <a:gd name="T23" fmla="*/ 0 h 429"/>
                <a:gd name="T24" fmla="*/ 0 w 368"/>
                <a:gd name="T25" fmla="*/ 0 h 429"/>
                <a:gd name="T26" fmla="*/ 0 w 368"/>
                <a:gd name="T27" fmla="*/ 0 h 429"/>
                <a:gd name="T28" fmla="*/ 0 w 368"/>
                <a:gd name="T29" fmla="*/ 0 h 429"/>
                <a:gd name="T30" fmla="*/ 0 w 368"/>
                <a:gd name="T31" fmla="*/ 0 h 429"/>
                <a:gd name="T32" fmla="*/ 0 w 368"/>
                <a:gd name="T33" fmla="*/ 0 h 429"/>
                <a:gd name="T34" fmla="*/ 0 w 368"/>
                <a:gd name="T35" fmla="*/ 0 h 429"/>
                <a:gd name="T36" fmla="*/ 0 w 368"/>
                <a:gd name="T37" fmla="*/ 0 h 429"/>
                <a:gd name="T38" fmla="*/ 0 w 368"/>
                <a:gd name="T39" fmla="*/ 0 h 429"/>
                <a:gd name="T40" fmla="*/ 0 w 368"/>
                <a:gd name="T41" fmla="*/ 0 h 429"/>
                <a:gd name="T42" fmla="*/ 0 w 368"/>
                <a:gd name="T43" fmla="*/ 0 h 429"/>
                <a:gd name="T44" fmla="*/ 0 w 368"/>
                <a:gd name="T45" fmla="*/ 1 h 429"/>
                <a:gd name="T46" fmla="*/ 0 w 368"/>
                <a:gd name="T47" fmla="*/ 1 h 429"/>
                <a:gd name="T48" fmla="*/ 0 w 368"/>
                <a:gd name="T49" fmla="*/ 0 h 429"/>
                <a:gd name="T50" fmla="*/ 0 w 368"/>
                <a:gd name="T51" fmla="*/ 0 h 429"/>
                <a:gd name="T52" fmla="*/ 0 w 368"/>
                <a:gd name="T53" fmla="*/ 0 h 429"/>
                <a:gd name="T54" fmla="*/ 0 w 368"/>
                <a:gd name="T55" fmla="*/ 0 h 429"/>
                <a:gd name="T56" fmla="*/ 0 w 368"/>
                <a:gd name="T57" fmla="*/ 0 h 429"/>
                <a:gd name="T58" fmla="*/ 0 w 368"/>
                <a:gd name="T59" fmla="*/ 0 h 429"/>
                <a:gd name="T60" fmla="*/ 0 w 368"/>
                <a:gd name="T61" fmla="*/ 1 h 429"/>
                <a:gd name="T62" fmla="*/ 0 w 368"/>
                <a:gd name="T63" fmla="*/ 1 h 429"/>
                <a:gd name="T64" fmla="*/ 0 w 368"/>
                <a:gd name="T65" fmla="*/ 1 h 429"/>
                <a:gd name="T66" fmla="*/ 0 w 368"/>
                <a:gd name="T67" fmla="*/ 1 h 429"/>
                <a:gd name="T68" fmla="*/ 0 w 368"/>
                <a:gd name="T69" fmla="*/ 0 h 429"/>
                <a:gd name="T70" fmla="*/ 0 w 368"/>
                <a:gd name="T71" fmla="*/ 0 h 429"/>
                <a:gd name="T72" fmla="*/ 0 w 368"/>
                <a:gd name="T73" fmla="*/ 0 h 429"/>
                <a:gd name="T74" fmla="*/ 0 w 368"/>
                <a:gd name="T75" fmla="*/ 0 h 429"/>
                <a:gd name="T76" fmla="*/ 0 w 368"/>
                <a:gd name="T77" fmla="*/ 0 h 429"/>
                <a:gd name="T78" fmla="*/ 0 w 368"/>
                <a:gd name="T79" fmla="*/ 0 h 429"/>
                <a:gd name="T80" fmla="*/ 0 w 368"/>
                <a:gd name="T81" fmla="*/ 0 h 429"/>
                <a:gd name="T82" fmla="*/ 0 w 368"/>
                <a:gd name="T83" fmla="*/ 0 h 429"/>
                <a:gd name="T84" fmla="*/ 0 w 368"/>
                <a:gd name="T85" fmla="*/ 0 h 429"/>
                <a:gd name="T86" fmla="*/ 0 w 368"/>
                <a:gd name="T87" fmla="*/ 0 h 429"/>
                <a:gd name="T88" fmla="*/ 0 w 368"/>
                <a:gd name="T89" fmla="*/ 0 h 4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8"/>
                <a:gd name="T136" fmla="*/ 0 h 429"/>
                <a:gd name="T137" fmla="*/ 368 w 368"/>
                <a:gd name="T138" fmla="*/ 429 h 4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8" h="429">
                  <a:moveTo>
                    <a:pt x="184" y="429"/>
                  </a:moveTo>
                  <a:lnTo>
                    <a:pt x="163" y="428"/>
                  </a:lnTo>
                  <a:lnTo>
                    <a:pt x="143" y="426"/>
                  </a:lnTo>
                  <a:lnTo>
                    <a:pt x="124" y="421"/>
                  </a:lnTo>
                  <a:lnTo>
                    <a:pt x="107" y="415"/>
                  </a:lnTo>
                  <a:lnTo>
                    <a:pt x="91" y="407"/>
                  </a:lnTo>
                  <a:lnTo>
                    <a:pt x="75" y="398"/>
                  </a:lnTo>
                  <a:lnTo>
                    <a:pt x="61" y="386"/>
                  </a:lnTo>
                  <a:lnTo>
                    <a:pt x="49" y="374"/>
                  </a:lnTo>
                  <a:lnTo>
                    <a:pt x="37" y="360"/>
                  </a:lnTo>
                  <a:lnTo>
                    <a:pt x="27" y="344"/>
                  </a:lnTo>
                  <a:lnTo>
                    <a:pt x="18" y="327"/>
                  </a:lnTo>
                  <a:lnTo>
                    <a:pt x="12" y="309"/>
                  </a:lnTo>
                  <a:lnTo>
                    <a:pt x="6" y="289"/>
                  </a:lnTo>
                  <a:lnTo>
                    <a:pt x="2" y="268"/>
                  </a:lnTo>
                  <a:lnTo>
                    <a:pt x="0" y="246"/>
                  </a:lnTo>
                  <a:lnTo>
                    <a:pt x="0" y="223"/>
                  </a:lnTo>
                  <a:lnTo>
                    <a:pt x="0" y="198"/>
                  </a:lnTo>
                  <a:lnTo>
                    <a:pt x="2" y="174"/>
                  </a:lnTo>
                  <a:lnTo>
                    <a:pt x="6" y="152"/>
                  </a:lnTo>
                  <a:lnTo>
                    <a:pt x="12" y="131"/>
                  </a:lnTo>
                  <a:lnTo>
                    <a:pt x="19" y="112"/>
                  </a:lnTo>
                  <a:lnTo>
                    <a:pt x="28" y="93"/>
                  </a:lnTo>
                  <a:lnTo>
                    <a:pt x="39" y="76"/>
                  </a:lnTo>
                  <a:lnTo>
                    <a:pt x="51" y="60"/>
                  </a:lnTo>
                  <a:lnTo>
                    <a:pt x="65" y="46"/>
                  </a:lnTo>
                  <a:lnTo>
                    <a:pt x="80" y="34"/>
                  </a:lnTo>
                  <a:lnTo>
                    <a:pt x="87" y="29"/>
                  </a:lnTo>
                  <a:lnTo>
                    <a:pt x="95" y="23"/>
                  </a:lnTo>
                  <a:lnTo>
                    <a:pt x="104" y="19"/>
                  </a:lnTo>
                  <a:lnTo>
                    <a:pt x="112" y="15"/>
                  </a:lnTo>
                  <a:lnTo>
                    <a:pt x="130" y="9"/>
                  </a:lnTo>
                  <a:lnTo>
                    <a:pt x="150" y="3"/>
                  </a:lnTo>
                  <a:lnTo>
                    <a:pt x="170" y="1"/>
                  </a:lnTo>
                  <a:lnTo>
                    <a:pt x="191" y="0"/>
                  </a:lnTo>
                  <a:lnTo>
                    <a:pt x="211" y="1"/>
                  </a:lnTo>
                  <a:lnTo>
                    <a:pt x="230" y="3"/>
                  </a:lnTo>
                  <a:lnTo>
                    <a:pt x="247" y="8"/>
                  </a:lnTo>
                  <a:lnTo>
                    <a:pt x="263" y="14"/>
                  </a:lnTo>
                  <a:lnTo>
                    <a:pt x="279" y="23"/>
                  </a:lnTo>
                  <a:lnTo>
                    <a:pt x="293" y="33"/>
                  </a:lnTo>
                  <a:lnTo>
                    <a:pt x="307" y="45"/>
                  </a:lnTo>
                  <a:lnTo>
                    <a:pt x="320" y="59"/>
                  </a:lnTo>
                  <a:lnTo>
                    <a:pt x="331" y="75"/>
                  </a:lnTo>
                  <a:lnTo>
                    <a:pt x="341" y="91"/>
                  </a:lnTo>
                  <a:lnTo>
                    <a:pt x="350" y="108"/>
                  </a:lnTo>
                  <a:lnTo>
                    <a:pt x="356" y="127"/>
                  </a:lnTo>
                  <a:lnTo>
                    <a:pt x="362" y="148"/>
                  </a:lnTo>
                  <a:lnTo>
                    <a:pt x="365" y="169"/>
                  </a:lnTo>
                  <a:lnTo>
                    <a:pt x="368" y="190"/>
                  </a:lnTo>
                  <a:lnTo>
                    <a:pt x="368" y="215"/>
                  </a:lnTo>
                  <a:lnTo>
                    <a:pt x="368" y="239"/>
                  </a:lnTo>
                  <a:lnTo>
                    <a:pt x="72" y="239"/>
                  </a:lnTo>
                  <a:lnTo>
                    <a:pt x="73" y="253"/>
                  </a:lnTo>
                  <a:lnTo>
                    <a:pt x="75" y="267"/>
                  </a:lnTo>
                  <a:lnTo>
                    <a:pt x="77" y="280"/>
                  </a:lnTo>
                  <a:lnTo>
                    <a:pt x="81" y="292"/>
                  </a:lnTo>
                  <a:lnTo>
                    <a:pt x="84" y="303"/>
                  </a:lnTo>
                  <a:lnTo>
                    <a:pt x="88" y="313"/>
                  </a:lnTo>
                  <a:lnTo>
                    <a:pt x="94" y="323"/>
                  </a:lnTo>
                  <a:lnTo>
                    <a:pt x="99" y="332"/>
                  </a:lnTo>
                  <a:lnTo>
                    <a:pt x="107" y="340"/>
                  </a:lnTo>
                  <a:lnTo>
                    <a:pt x="116" y="348"/>
                  </a:lnTo>
                  <a:lnTo>
                    <a:pt x="126" y="355"/>
                  </a:lnTo>
                  <a:lnTo>
                    <a:pt x="137" y="360"/>
                  </a:lnTo>
                  <a:lnTo>
                    <a:pt x="149" y="364"/>
                  </a:lnTo>
                  <a:lnTo>
                    <a:pt x="162" y="368"/>
                  </a:lnTo>
                  <a:lnTo>
                    <a:pt x="175" y="369"/>
                  </a:lnTo>
                  <a:lnTo>
                    <a:pt x="190" y="370"/>
                  </a:lnTo>
                  <a:lnTo>
                    <a:pt x="200" y="370"/>
                  </a:lnTo>
                  <a:lnTo>
                    <a:pt x="209" y="369"/>
                  </a:lnTo>
                  <a:lnTo>
                    <a:pt x="219" y="367"/>
                  </a:lnTo>
                  <a:lnTo>
                    <a:pt x="227" y="364"/>
                  </a:lnTo>
                  <a:lnTo>
                    <a:pt x="235" y="361"/>
                  </a:lnTo>
                  <a:lnTo>
                    <a:pt x="244" y="358"/>
                  </a:lnTo>
                  <a:lnTo>
                    <a:pt x="251" y="353"/>
                  </a:lnTo>
                  <a:lnTo>
                    <a:pt x="259" y="348"/>
                  </a:lnTo>
                  <a:lnTo>
                    <a:pt x="266" y="343"/>
                  </a:lnTo>
                  <a:lnTo>
                    <a:pt x="272" y="336"/>
                  </a:lnTo>
                  <a:lnTo>
                    <a:pt x="278" y="329"/>
                  </a:lnTo>
                  <a:lnTo>
                    <a:pt x="282" y="323"/>
                  </a:lnTo>
                  <a:lnTo>
                    <a:pt x="286" y="315"/>
                  </a:lnTo>
                  <a:lnTo>
                    <a:pt x="290" y="308"/>
                  </a:lnTo>
                  <a:lnTo>
                    <a:pt x="292" y="300"/>
                  </a:lnTo>
                  <a:lnTo>
                    <a:pt x="294" y="291"/>
                  </a:lnTo>
                  <a:lnTo>
                    <a:pt x="362" y="291"/>
                  </a:lnTo>
                  <a:lnTo>
                    <a:pt x="358" y="308"/>
                  </a:lnTo>
                  <a:lnTo>
                    <a:pt x="352" y="323"/>
                  </a:lnTo>
                  <a:lnTo>
                    <a:pt x="345" y="337"/>
                  </a:lnTo>
                  <a:lnTo>
                    <a:pt x="339" y="350"/>
                  </a:lnTo>
                  <a:lnTo>
                    <a:pt x="330" y="362"/>
                  </a:lnTo>
                  <a:lnTo>
                    <a:pt x="321" y="374"/>
                  </a:lnTo>
                  <a:lnTo>
                    <a:pt x="312" y="384"/>
                  </a:lnTo>
                  <a:lnTo>
                    <a:pt x="301" y="394"/>
                  </a:lnTo>
                  <a:lnTo>
                    <a:pt x="289" y="402"/>
                  </a:lnTo>
                  <a:lnTo>
                    <a:pt x="277" y="409"/>
                  </a:lnTo>
                  <a:lnTo>
                    <a:pt x="263" y="415"/>
                  </a:lnTo>
                  <a:lnTo>
                    <a:pt x="249" y="420"/>
                  </a:lnTo>
                  <a:lnTo>
                    <a:pt x="234" y="423"/>
                  </a:lnTo>
                  <a:lnTo>
                    <a:pt x="217" y="427"/>
                  </a:lnTo>
                  <a:lnTo>
                    <a:pt x="201" y="428"/>
                  </a:lnTo>
                  <a:lnTo>
                    <a:pt x="184" y="429"/>
                  </a:lnTo>
                  <a:close/>
                  <a:moveTo>
                    <a:pt x="297" y="184"/>
                  </a:moveTo>
                  <a:lnTo>
                    <a:pt x="296" y="170"/>
                  </a:lnTo>
                  <a:lnTo>
                    <a:pt x="294" y="157"/>
                  </a:lnTo>
                  <a:lnTo>
                    <a:pt x="292" y="145"/>
                  </a:lnTo>
                  <a:lnTo>
                    <a:pt x="289" y="134"/>
                  </a:lnTo>
                  <a:lnTo>
                    <a:pt x="285" y="123"/>
                  </a:lnTo>
                  <a:lnTo>
                    <a:pt x="281" y="113"/>
                  </a:lnTo>
                  <a:lnTo>
                    <a:pt x="275" y="104"/>
                  </a:lnTo>
                  <a:lnTo>
                    <a:pt x="269" y="95"/>
                  </a:lnTo>
                  <a:lnTo>
                    <a:pt x="262" y="88"/>
                  </a:lnTo>
                  <a:lnTo>
                    <a:pt x="254" y="80"/>
                  </a:lnTo>
                  <a:lnTo>
                    <a:pt x="245" y="75"/>
                  </a:lnTo>
                  <a:lnTo>
                    <a:pt x="235" y="69"/>
                  </a:lnTo>
                  <a:lnTo>
                    <a:pt x="225" y="66"/>
                  </a:lnTo>
                  <a:lnTo>
                    <a:pt x="213" y="64"/>
                  </a:lnTo>
                  <a:lnTo>
                    <a:pt x="201" y="61"/>
                  </a:lnTo>
                  <a:lnTo>
                    <a:pt x="188" y="61"/>
                  </a:lnTo>
                  <a:lnTo>
                    <a:pt x="175" y="61"/>
                  </a:lnTo>
                  <a:lnTo>
                    <a:pt x="163" y="64"/>
                  </a:lnTo>
                  <a:lnTo>
                    <a:pt x="151" y="67"/>
                  </a:lnTo>
                  <a:lnTo>
                    <a:pt x="140" y="71"/>
                  </a:lnTo>
                  <a:lnTo>
                    <a:pt x="130" y="77"/>
                  </a:lnTo>
                  <a:lnTo>
                    <a:pt x="120" y="83"/>
                  </a:lnTo>
                  <a:lnTo>
                    <a:pt x="110" y="92"/>
                  </a:lnTo>
                  <a:lnTo>
                    <a:pt x="103" y="101"/>
                  </a:lnTo>
                  <a:lnTo>
                    <a:pt x="96" y="110"/>
                  </a:lnTo>
                  <a:lnTo>
                    <a:pt x="91" y="118"/>
                  </a:lnTo>
                  <a:lnTo>
                    <a:pt x="86" y="127"/>
                  </a:lnTo>
                  <a:lnTo>
                    <a:pt x="82" y="138"/>
                  </a:lnTo>
                  <a:lnTo>
                    <a:pt x="79" y="148"/>
                  </a:lnTo>
                  <a:lnTo>
                    <a:pt x="75" y="160"/>
                  </a:lnTo>
                  <a:lnTo>
                    <a:pt x="73" y="171"/>
                  </a:lnTo>
                  <a:lnTo>
                    <a:pt x="72" y="184"/>
                  </a:lnTo>
                  <a:lnTo>
                    <a:pt x="297" y="184"/>
                  </a:lnTo>
                  <a:close/>
                </a:path>
              </a:pathLst>
            </a:custGeom>
            <a:solidFill>
              <a:srgbClr val="2C5882"/>
            </a:solidFill>
            <a:ln w="9525">
              <a:noFill/>
              <a:round/>
            </a:ln>
          </p:spPr>
          <p:txBody>
            <a:bodyPr/>
            <a:lstStyle/>
            <a:p>
              <a:endParaRPr lang="zh-CN" altLang="en-US"/>
            </a:p>
          </p:txBody>
        </p:sp>
        <p:sp>
          <p:nvSpPr>
            <p:cNvPr id="50246" name="Freeform 22"/>
            <p:cNvSpPr/>
            <p:nvPr/>
          </p:nvSpPr>
          <p:spPr bwMode="auto">
            <a:xfrm>
              <a:off x="3070" y="975"/>
              <a:ext cx="116" cy="143"/>
            </a:xfrm>
            <a:custGeom>
              <a:avLst/>
              <a:gdLst>
                <a:gd name="T0" fmla="*/ 0 w 348"/>
                <a:gd name="T1" fmla="*/ 0 h 429"/>
                <a:gd name="T2" fmla="*/ 0 w 348"/>
                <a:gd name="T3" fmla="*/ 0 h 429"/>
                <a:gd name="T4" fmla="*/ 0 w 348"/>
                <a:gd name="T5" fmla="*/ 1 h 429"/>
                <a:gd name="T6" fmla="*/ 0 w 348"/>
                <a:gd name="T7" fmla="*/ 1 h 429"/>
                <a:gd name="T8" fmla="*/ 0 w 348"/>
                <a:gd name="T9" fmla="*/ 1 h 429"/>
                <a:gd name="T10" fmla="*/ 0 w 348"/>
                <a:gd name="T11" fmla="*/ 1 h 429"/>
                <a:gd name="T12" fmla="*/ 0 w 348"/>
                <a:gd name="T13" fmla="*/ 1 h 429"/>
                <a:gd name="T14" fmla="*/ 0 w 348"/>
                <a:gd name="T15" fmla="*/ 1 h 429"/>
                <a:gd name="T16" fmla="*/ 0 w 348"/>
                <a:gd name="T17" fmla="*/ 0 h 429"/>
                <a:gd name="T18" fmla="*/ 0 w 348"/>
                <a:gd name="T19" fmla="*/ 0 h 429"/>
                <a:gd name="T20" fmla="*/ 0 w 348"/>
                <a:gd name="T21" fmla="*/ 0 h 429"/>
                <a:gd name="T22" fmla="*/ 0 w 348"/>
                <a:gd name="T23" fmla="*/ 0 h 429"/>
                <a:gd name="T24" fmla="*/ 0 w 348"/>
                <a:gd name="T25" fmla="*/ 0 h 429"/>
                <a:gd name="T26" fmla="*/ 0 w 348"/>
                <a:gd name="T27" fmla="*/ 0 h 429"/>
                <a:gd name="T28" fmla="*/ 0 w 348"/>
                <a:gd name="T29" fmla="*/ 0 h 429"/>
                <a:gd name="T30" fmla="*/ 0 w 348"/>
                <a:gd name="T31" fmla="*/ 0 h 429"/>
                <a:gd name="T32" fmla="*/ 0 w 348"/>
                <a:gd name="T33" fmla="*/ 0 h 429"/>
                <a:gd name="T34" fmla="*/ 0 w 348"/>
                <a:gd name="T35" fmla="*/ 0 h 429"/>
                <a:gd name="T36" fmla="*/ 0 w 348"/>
                <a:gd name="T37" fmla="*/ 0 h 429"/>
                <a:gd name="T38" fmla="*/ 0 w 348"/>
                <a:gd name="T39" fmla="*/ 0 h 429"/>
                <a:gd name="T40" fmla="*/ 0 w 348"/>
                <a:gd name="T41" fmla="*/ 0 h 429"/>
                <a:gd name="T42" fmla="*/ 0 w 348"/>
                <a:gd name="T43" fmla="*/ 0 h 429"/>
                <a:gd name="T44" fmla="*/ 0 w 348"/>
                <a:gd name="T45" fmla="*/ 0 h 429"/>
                <a:gd name="T46" fmla="*/ 0 w 348"/>
                <a:gd name="T47" fmla="*/ 0 h 429"/>
                <a:gd name="T48" fmla="*/ 0 w 348"/>
                <a:gd name="T49" fmla="*/ 0 h 429"/>
                <a:gd name="T50" fmla="*/ 0 w 348"/>
                <a:gd name="T51" fmla="*/ 0 h 429"/>
                <a:gd name="T52" fmla="*/ 0 w 348"/>
                <a:gd name="T53" fmla="*/ 0 h 429"/>
                <a:gd name="T54" fmla="*/ 0 w 348"/>
                <a:gd name="T55" fmla="*/ 0 h 429"/>
                <a:gd name="T56" fmla="*/ 0 w 348"/>
                <a:gd name="T57" fmla="*/ 0 h 429"/>
                <a:gd name="T58" fmla="*/ 0 w 348"/>
                <a:gd name="T59" fmla="*/ 0 h 429"/>
                <a:gd name="T60" fmla="*/ 0 w 348"/>
                <a:gd name="T61" fmla="*/ 0 h 429"/>
                <a:gd name="T62" fmla="*/ 0 w 348"/>
                <a:gd name="T63" fmla="*/ 0 h 429"/>
                <a:gd name="T64" fmla="*/ 0 w 348"/>
                <a:gd name="T65" fmla="*/ 0 h 429"/>
                <a:gd name="T66" fmla="*/ 0 w 348"/>
                <a:gd name="T67" fmla="*/ 0 h 429"/>
                <a:gd name="T68" fmla="*/ 0 w 348"/>
                <a:gd name="T69" fmla="*/ 0 h 429"/>
                <a:gd name="T70" fmla="*/ 0 w 348"/>
                <a:gd name="T71" fmla="*/ 0 h 429"/>
                <a:gd name="T72" fmla="*/ 0 w 348"/>
                <a:gd name="T73" fmla="*/ 0 h 429"/>
                <a:gd name="T74" fmla="*/ 0 w 348"/>
                <a:gd name="T75" fmla="*/ 1 h 429"/>
                <a:gd name="T76" fmla="*/ 0 w 348"/>
                <a:gd name="T77" fmla="*/ 1 h 429"/>
                <a:gd name="T78" fmla="*/ 0 w 348"/>
                <a:gd name="T79" fmla="*/ 0 h 429"/>
                <a:gd name="T80" fmla="*/ 0 w 348"/>
                <a:gd name="T81" fmla="*/ 0 h 429"/>
                <a:gd name="T82" fmla="*/ 0 w 348"/>
                <a:gd name="T83" fmla="*/ 0 h 429"/>
                <a:gd name="T84" fmla="*/ 0 w 348"/>
                <a:gd name="T85" fmla="*/ 0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8"/>
                <a:gd name="T130" fmla="*/ 0 h 429"/>
                <a:gd name="T131" fmla="*/ 348 w 348"/>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8" h="429">
                  <a:moveTo>
                    <a:pt x="348" y="271"/>
                  </a:moveTo>
                  <a:lnTo>
                    <a:pt x="344" y="290"/>
                  </a:lnTo>
                  <a:lnTo>
                    <a:pt x="340" y="308"/>
                  </a:lnTo>
                  <a:lnTo>
                    <a:pt x="335" y="324"/>
                  </a:lnTo>
                  <a:lnTo>
                    <a:pt x="328" y="339"/>
                  </a:lnTo>
                  <a:lnTo>
                    <a:pt x="321" y="353"/>
                  </a:lnTo>
                  <a:lnTo>
                    <a:pt x="313" y="365"/>
                  </a:lnTo>
                  <a:lnTo>
                    <a:pt x="304" y="378"/>
                  </a:lnTo>
                  <a:lnTo>
                    <a:pt x="293" y="388"/>
                  </a:lnTo>
                  <a:lnTo>
                    <a:pt x="282" y="397"/>
                  </a:lnTo>
                  <a:lnTo>
                    <a:pt x="270" y="406"/>
                  </a:lnTo>
                  <a:lnTo>
                    <a:pt x="257" y="413"/>
                  </a:lnTo>
                  <a:lnTo>
                    <a:pt x="243" y="418"/>
                  </a:lnTo>
                  <a:lnTo>
                    <a:pt x="227" y="422"/>
                  </a:lnTo>
                  <a:lnTo>
                    <a:pt x="212" y="426"/>
                  </a:lnTo>
                  <a:lnTo>
                    <a:pt x="195" y="428"/>
                  </a:lnTo>
                  <a:lnTo>
                    <a:pt x="177" y="429"/>
                  </a:lnTo>
                  <a:lnTo>
                    <a:pt x="157" y="428"/>
                  </a:lnTo>
                  <a:lnTo>
                    <a:pt x="139" y="425"/>
                  </a:lnTo>
                  <a:lnTo>
                    <a:pt x="121" y="420"/>
                  </a:lnTo>
                  <a:lnTo>
                    <a:pt x="105" y="414"/>
                  </a:lnTo>
                  <a:lnTo>
                    <a:pt x="88" y="406"/>
                  </a:lnTo>
                  <a:lnTo>
                    <a:pt x="74" y="396"/>
                  </a:lnTo>
                  <a:lnTo>
                    <a:pt x="61" y="384"/>
                  </a:lnTo>
                  <a:lnTo>
                    <a:pt x="48" y="371"/>
                  </a:lnTo>
                  <a:lnTo>
                    <a:pt x="37" y="356"/>
                  </a:lnTo>
                  <a:lnTo>
                    <a:pt x="27" y="339"/>
                  </a:lnTo>
                  <a:lnTo>
                    <a:pt x="20" y="322"/>
                  </a:lnTo>
                  <a:lnTo>
                    <a:pt x="12" y="302"/>
                  </a:lnTo>
                  <a:lnTo>
                    <a:pt x="6" y="282"/>
                  </a:lnTo>
                  <a:lnTo>
                    <a:pt x="3" y="260"/>
                  </a:lnTo>
                  <a:lnTo>
                    <a:pt x="1" y="239"/>
                  </a:lnTo>
                  <a:lnTo>
                    <a:pt x="0" y="215"/>
                  </a:lnTo>
                  <a:lnTo>
                    <a:pt x="1" y="190"/>
                  </a:lnTo>
                  <a:lnTo>
                    <a:pt x="3" y="167"/>
                  </a:lnTo>
                  <a:lnTo>
                    <a:pt x="7" y="147"/>
                  </a:lnTo>
                  <a:lnTo>
                    <a:pt x="13" y="126"/>
                  </a:lnTo>
                  <a:lnTo>
                    <a:pt x="20" y="107"/>
                  </a:lnTo>
                  <a:lnTo>
                    <a:pt x="28" y="90"/>
                  </a:lnTo>
                  <a:lnTo>
                    <a:pt x="38" y="73"/>
                  </a:lnTo>
                  <a:lnTo>
                    <a:pt x="50" y="58"/>
                  </a:lnTo>
                  <a:lnTo>
                    <a:pt x="63" y="44"/>
                  </a:lnTo>
                  <a:lnTo>
                    <a:pt x="77" y="33"/>
                  </a:lnTo>
                  <a:lnTo>
                    <a:pt x="92" y="23"/>
                  </a:lnTo>
                  <a:lnTo>
                    <a:pt x="108" y="14"/>
                  </a:lnTo>
                  <a:lnTo>
                    <a:pt x="126" y="8"/>
                  </a:lnTo>
                  <a:lnTo>
                    <a:pt x="144" y="3"/>
                  </a:lnTo>
                  <a:lnTo>
                    <a:pt x="164" y="1"/>
                  </a:lnTo>
                  <a:lnTo>
                    <a:pt x="184" y="0"/>
                  </a:lnTo>
                  <a:lnTo>
                    <a:pt x="202" y="0"/>
                  </a:lnTo>
                  <a:lnTo>
                    <a:pt x="219" y="2"/>
                  </a:lnTo>
                  <a:lnTo>
                    <a:pt x="235" y="6"/>
                  </a:lnTo>
                  <a:lnTo>
                    <a:pt x="250" y="10"/>
                  </a:lnTo>
                  <a:lnTo>
                    <a:pt x="263" y="15"/>
                  </a:lnTo>
                  <a:lnTo>
                    <a:pt x="278" y="22"/>
                  </a:lnTo>
                  <a:lnTo>
                    <a:pt x="290" y="31"/>
                  </a:lnTo>
                  <a:lnTo>
                    <a:pt x="301" y="40"/>
                  </a:lnTo>
                  <a:lnTo>
                    <a:pt x="312" y="50"/>
                  </a:lnTo>
                  <a:lnTo>
                    <a:pt x="320" y="61"/>
                  </a:lnTo>
                  <a:lnTo>
                    <a:pt x="328" y="75"/>
                  </a:lnTo>
                  <a:lnTo>
                    <a:pt x="335" y="88"/>
                  </a:lnTo>
                  <a:lnTo>
                    <a:pt x="339" y="102"/>
                  </a:lnTo>
                  <a:lnTo>
                    <a:pt x="343" y="117"/>
                  </a:lnTo>
                  <a:lnTo>
                    <a:pt x="346" y="132"/>
                  </a:lnTo>
                  <a:lnTo>
                    <a:pt x="348" y="150"/>
                  </a:lnTo>
                  <a:lnTo>
                    <a:pt x="282" y="150"/>
                  </a:lnTo>
                  <a:lnTo>
                    <a:pt x="281" y="139"/>
                  </a:lnTo>
                  <a:lnTo>
                    <a:pt x="279" y="129"/>
                  </a:lnTo>
                  <a:lnTo>
                    <a:pt x="276" y="120"/>
                  </a:lnTo>
                  <a:lnTo>
                    <a:pt x="272" y="112"/>
                  </a:lnTo>
                  <a:lnTo>
                    <a:pt x="268" y="103"/>
                  </a:lnTo>
                  <a:lnTo>
                    <a:pt x="263" y="95"/>
                  </a:lnTo>
                  <a:lnTo>
                    <a:pt x="258" y="89"/>
                  </a:lnTo>
                  <a:lnTo>
                    <a:pt x="251" y="82"/>
                  </a:lnTo>
                  <a:lnTo>
                    <a:pt x="245" y="77"/>
                  </a:lnTo>
                  <a:lnTo>
                    <a:pt x="237" y="72"/>
                  </a:lnTo>
                  <a:lnTo>
                    <a:pt x="230" y="68"/>
                  </a:lnTo>
                  <a:lnTo>
                    <a:pt x="221" y="65"/>
                  </a:lnTo>
                  <a:lnTo>
                    <a:pt x="212" y="62"/>
                  </a:lnTo>
                  <a:lnTo>
                    <a:pt x="202" y="60"/>
                  </a:lnTo>
                  <a:lnTo>
                    <a:pt x="192" y="59"/>
                  </a:lnTo>
                  <a:lnTo>
                    <a:pt x="181" y="58"/>
                  </a:lnTo>
                  <a:lnTo>
                    <a:pt x="169" y="59"/>
                  </a:lnTo>
                  <a:lnTo>
                    <a:pt x="157" y="61"/>
                  </a:lnTo>
                  <a:lnTo>
                    <a:pt x="146" y="65"/>
                  </a:lnTo>
                  <a:lnTo>
                    <a:pt x="135" y="69"/>
                  </a:lnTo>
                  <a:lnTo>
                    <a:pt x="126" y="75"/>
                  </a:lnTo>
                  <a:lnTo>
                    <a:pt x="117" y="82"/>
                  </a:lnTo>
                  <a:lnTo>
                    <a:pt x="108" y="90"/>
                  </a:lnTo>
                  <a:lnTo>
                    <a:pt x="100" y="100"/>
                  </a:lnTo>
                  <a:lnTo>
                    <a:pt x="94" y="111"/>
                  </a:lnTo>
                  <a:lnTo>
                    <a:pt x="88" y="123"/>
                  </a:lnTo>
                  <a:lnTo>
                    <a:pt x="83" y="136"/>
                  </a:lnTo>
                  <a:lnTo>
                    <a:pt x="79" y="149"/>
                  </a:lnTo>
                  <a:lnTo>
                    <a:pt x="75" y="164"/>
                  </a:lnTo>
                  <a:lnTo>
                    <a:pt x="73" y="180"/>
                  </a:lnTo>
                  <a:lnTo>
                    <a:pt x="72" y="197"/>
                  </a:lnTo>
                  <a:lnTo>
                    <a:pt x="72" y="215"/>
                  </a:lnTo>
                  <a:lnTo>
                    <a:pt x="72" y="233"/>
                  </a:lnTo>
                  <a:lnTo>
                    <a:pt x="73" y="251"/>
                  </a:lnTo>
                  <a:lnTo>
                    <a:pt x="75" y="267"/>
                  </a:lnTo>
                  <a:lnTo>
                    <a:pt x="79" y="282"/>
                  </a:lnTo>
                  <a:lnTo>
                    <a:pt x="82" y="297"/>
                  </a:lnTo>
                  <a:lnTo>
                    <a:pt x="86" y="309"/>
                  </a:lnTo>
                  <a:lnTo>
                    <a:pt x="93" y="321"/>
                  </a:lnTo>
                  <a:lnTo>
                    <a:pt x="98" y="330"/>
                  </a:lnTo>
                  <a:lnTo>
                    <a:pt x="106" y="340"/>
                  </a:lnTo>
                  <a:lnTo>
                    <a:pt x="114" y="348"/>
                  </a:lnTo>
                  <a:lnTo>
                    <a:pt x="123" y="355"/>
                  </a:lnTo>
                  <a:lnTo>
                    <a:pt x="132" y="360"/>
                  </a:lnTo>
                  <a:lnTo>
                    <a:pt x="143" y="364"/>
                  </a:lnTo>
                  <a:lnTo>
                    <a:pt x="155" y="368"/>
                  </a:lnTo>
                  <a:lnTo>
                    <a:pt x="167" y="369"/>
                  </a:lnTo>
                  <a:lnTo>
                    <a:pt x="180" y="370"/>
                  </a:lnTo>
                  <a:lnTo>
                    <a:pt x="189" y="370"/>
                  </a:lnTo>
                  <a:lnTo>
                    <a:pt x="199" y="368"/>
                  </a:lnTo>
                  <a:lnTo>
                    <a:pt x="208" y="367"/>
                  </a:lnTo>
                  <a:lnTo>
                    <a:pt x="216" y="363"/>
                  </a:lnTo>
                  <a:lnTo>
                    <a:pt x="224" y="360"/>
                  </a:lnTo>
                  <a:lnTo>
                    <a:pt x="232" y="356"/>
                  </a:lnTo>
                  <a:lnTo>
                    <a:pt x="239" y="350"/>
                  </a:lnTo>
                  <a:lnTo>
                    <a:pt x="246" y="345"/>
                  </a:lnTo>
                  <a:lnTo>
                    <a:pt x="253" y="337"/>
                  </a:lnTo>
                  <a:lnTo>
                    <a:pt x="259" y="330"/>
                  </a:lnTo>
                  <a:lnTo>
                    <a:pt x="263" y="322"/>
                  </a:lnTo>
                  <a:lnTo>
                    <a:pt x="269" y="313"/>
                  </a:lnTo>
                  <a:lnTo>
                    <a:pt x="272" y="304"/>
                  </a:lnTo>
                  <a:lnTo>
                    <a:pt x="277" y="293"/>
                  </a:lnTo>
                  <a:lnTo>
                    <a:pt x="280" y="283"/>
                  </a:lnTo>
                  <a:lnTo>
                    <a:pt x="282" y="271"/>
                  </a:lnTo>
                  <a:lnTo>
                    <a:pt x="348" y="271"/>
                  </a:lnTo>
                  <a:close/>
                </a:path>
              </a:pathLst>
            </a:custGeom>
            <a:solidFill>
              <a:srgbClr val="2C5882"/>
            </a:solidFill>
            <a:ln w="9525">
              <a:noFill/>
              <a:round/>
            </a:ln>
          </p:spPr>
          <p:txBody>
            <a:bodyPr/>
            <a:lstStyle/>
            <a:p>
              <a:endParaRPr lang="zh-CN" altLang="en-US"/>
            </a:p>
          </p:txBody>
        </p:sp>
        <p:sp>
          <p:nvSpPr>
            <p:cNvPr id="50247" name="Freeform 21"/>
            <p:cNvSpPr/>
            <p:nvPr/>
          </p:nvSpPr>
          <p:spPr bwMode="auto">
            <a:xfrm>
              <a:off x="3223" y="929"/>
              <a:ext cx="110" cy="186"/>
            </a:xfrm>
            <a:custGeom>
              <a:avLst/>
              <a:gdLst>
                <a:gd name="T0" fmla="*/ 0 w 332"/>
                <a:gd name="T1" fmla="*/ 0 h 558"/>
                <a:gd name="T2" fmla="*/ 0 w 332"/>
                <a:gd name="T3" fmla="*/ 0 h 558"/>
                <a:gd name="T4" fmla="*/ 0 w 332"/>
                <a:gd name="T5" fmla="*/ 0 h 558"/>
                <a:gd name="T6" fmla="*/ 0 w 332"/>
                <a:gd name="T7" fmla="*/ 0 h 558"/>
                <a:gd name="T8" fmla="*/ 0 w 332"/>
                <a:gd name="T9" fmla="*/ 0 h 558"/>
                <a:gd name="T10" fmla="*/ 0 w 332"/>
                <a:gd name="T11" fmla="*/ 0 h 558"/>
                <a:gd name="T12" fmla="*/ 0 w 332"/>
                <a:gd name="T13" fmla="*/ 0 h 558"/>
                <a:gd name="T14" fmla="*/ 0 w 332"/>
                <a:gd name="T15" fmla="*/ 0 h 558"/>
                <a:gd name="T16" fmla="*/ 0 w 332"/>
                <a:gd name="T17" fmla="*/ 0 h 558"/>
                <a:gd name="T18" fmla="*/ 0 w 332"/>
                <a:gd name="T19" fmla="*/ 0 h 558"/>
                <a:gd name="T20" fmla="*/ 0 w 332"/>
                <a:gd name="T21" fmla="*/ 0 h 558"/>
                <a:gd name="T22" fmla="*/ 0 w 332"/>
                <a:gd name="T23" fmla="*/ 0 h 558"/>
                <a:gd name="T24" fmla="*/ 0 w 332"/>
                <a:gd name="T25" fmla="*/ 0 h 558"/>
                <a:gd name="T26" fmla="*/ 0 w 332"/>
                <a:gd name="T27" fmla="*/ 0 h 558"/>
                <a:gd name="T28" fmla="*/ 0 w 332"/>
                <a:gd name="T29" fmla="*/ 0 h 558"/>
                <a:gd name="T30" fmla="*/ 0 w 332"/>
                <a:gd name="T31" fmla="*/ 1 h 558"/>
                <a:gd name="T32" fmla="*/ 0 w 332"/>
                <a:gd name="T33" fmla="*/ 0 h 558"/>
                <a:gd name="T34" fmla="*/ 0 w 332"/>
                <a:gd name="T35" fmla="*/ 0 h 558"/>
                <a:gd name="T36" fmla="*/ 0 w 332"/>
                <a:gd name="T37" fmla="*/ 0 h 558"/>
                <a:gd name="T38" fmla="*/ 0 w 332"/>
                <a:gd name="T39" fmla="*/ 0 h 558"/>
                <a:gd name="T40" fmla="*/ 0 w 332"/>
                <a:gd name="T41" fmla="*/ 0 h 558"/>
                <a:gd name="T42" fmla="*/ 0 w 332"/>
                <a:gd name="T43" fmla="*/ 0 h 558"/>
                <a:gd name="T44" fmla="*/ 0 w 332"/>
                <a:gd name="T45" fmla="*/ 0 h 558"/>
                <a:gd name="T46" fmla="*/ 0 w 332"/>
                <a:gd name="T47" fmla="*/ 0 h 558"/>
                <a:gd name="T48" fmla="*/ 0 w 332"/>
                <a:gd name="T49" fmla="*/ 0 h 558"/>
                <a:gd name="T50" fmla="*/ 0 w 332"/>
                <a:gd name="T51" fmla="*/ 0 h 558"/>
                <a:gd name="T52" fmla="*/ 0 w 332"/>
                <a:gd name="T53" fmla="*/ 0 h 558"/>
                <a:gd name="T54" fmla="*/ 0 w 332"/>
                <a:gd name="T55" fmla="*/ 0 h 558"/>
                <a:gd name="T56" fmla="*/ 0 w 332"/>
                <a:gd name="T57" fmla="*/ 0 h 558"/>
                <a:gd name="T58" fmla="*/ 0 w 332"/>
                <a:gd name="T59" fmla="*/ 0 h 558"/>
                <a:gd name="T60" fmla="*/ 0 w 332"/>
                <a:gd name="T61" fmla="*/ 0 h 558"/>
                <a:gd name="T62" fmla="*/ 0 w 332"/>
                <a:gd name="T63" fmla="*/ 0 h 558"/>
                <a:gd name="T64" fmla="*/ 0 w 332"/>
                <a:gd name="T65" fmla="*/ 0 h 558"/>
                <a:gd name="T66" fmla="*/ 0 w 332"/>
                <a:gd name="T67" fmla="*/ 1 h 5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2"/>
                <a:gd name="T103" fmla="*/ 0 h 558"/>
                <a:gd name="T104" fmla="*/ 332 w 332"/>
                <a:gd name="T105" fmla="*/ 558 h 5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2" h="558">
                  <a:moveTo>
                    <a:pt x="0" y="558"/>
                  </a:moveTo>
                  <a:lnTo>
                    <a:pt x="0" y="0"/>
                  </a:lnTo>
                  <a:lnTo>
                    <a:pt x="35" y="0"/>
                  </a:lnTo>
                  <a:lnTo>
                    <a:pt x="69" y="0"/>
                  </a:lnTo>
                  <a:lnTo>
                    <a:pt x="69" y="207"/>
                  </a:lnTo>
                  <a:lnTo>
                    <a:pt x="81" y="192"/>
                  </a:lnTo>
                  <a:lnTo>
                    <a:pt x="92" y="180"/>
                  </a:lnTo>
                  <a:lnTo>
                    <a:pt x="104" y="169"/>
                  </a:lnTo>
                  <a:lnTo>
                    <a:pt x="117" y="160"/>
                  </a:lnTo>
                  <a:lnTo>
                    <a:pt x="130" y="153"/>
                  </a:lnTo>
                  <a:lnTo>
                    <a:pt x="145" y="147"/>
                  </a:lnTo>
                  <a:lnTo>
                    <a:pt x="160" y="143"/>
                  </a:lnTo>
                  <a:lnTo>
                    <a:pt x="175" y="140"/>
                  </a:lnTo>
                  <a:lnTo>
                    <a:pt x="192" y="140"/>
                  </a:lnTo>
                  <a:lnTo>
                    <a:pt x="208" y="140"/>
                  </a:lnTo>
                  <a:lnTo>
                    <a:pt x="223" y="142"/>
                  </a:lnTo>
                  <a:lnTo>
                    <a:pt x="238" y="145"/>
                  </a:lnTo>
                  <a:lnTo>
                    <a:pt x="251" y="149"/>
                  </a:lnTo>
                  <a:lnTo>
                    <a:pt x="264" y="154"/>
                  </a:lnTo>
                  <a:lnTo>
                    <a:pt x="275" y="160"/>
                  </a:lnTo>
                  <a:lnTo>
                    <a:pt x="286" y="167"/>
                  </a:lnTo>
                  <a:lnTo>
                    <a:pt x="296" y="176"/>
                  </a:lnTo>
                  <a:lnTo>
                    <a:pt x="304" y="186"/>
                  </a:lnTo>
                  <a:lnTo>
                    <a:pt x="311" y="196"/>
                  </a:lnTo>
                  <a:lnTo>
                    <a:pt x="318" y="208"/>
                  </a:lnTo>
                  <a:lnTo>
                    <a:pt x="323" y="220"/>
                  </a:lnTo>
                  <a:lnTo>
                    <a:pt x="326" y="234"/>
                  </a:lnTo>
                  <a:lnTo>
                    <a:pt x="330" y="248"/>
                  </a:lnTo>
                  <a:lnTo>
                    <a:pt x="331" y="264"/>
                  </a:lnTo>
                  <a:lnTo>
                    <a:pt x="332" y="280"/>
                  </a:lnTo>
                  <a:lnTo>
                    <a:pt x="332" y="558"/>
                  </a:lnTo>
                  <a:lnTo>
                    <a:pt x="298" y="558"/>
                  </a:lnTo>
                  <a:lnTo>
                    <a:pt x="264" y="558"/>
                  </a:lnTo>
                  <a:lnTo>
                    <a:pt x="264" y="297"/>
                  </a:lnTo>
                  <a:lnTo>
                    <a:pt x="263" y="285"/>
                  </a:lnTo>
                  <a:lnTo>
                    <a:pt x="263" y="274"/>
                  </a:lnTo>
                  <a:lnTo>
                    <a:pt x="261" y="263"/>
                  </a:lnTo>
                  <a:lnTo>
                    <a:pt x="258" y="254"/>
                  </a:lnTo>
                  <a:lnTo>
                    <a:pt x="256" y="245"/>
                  </a:lnTo>
                  <a:lnTo>
                    <a:pt x="253" y="237"/>
                  </a:lnTo>
                  <a:lnTo>
                    <a:pt x="249" y="230"/>
                  </a:lnTo>
                  <a:lnTo>
                    <a:pt x="244" y="224"/>
                  </a:lnTo>
                  <a:lnTo>
                    <a:pt x="239" y="219"/>
                  </a:lnTo>
                  <a:lnTo>
                    <a:pt x="233" y="215"/>
                  </a:lnTo>
                  <a:lnTo>
                    <a:pt x="227" y="210"/>
                  </a:lnTo>
                  <a:lnTo>
                    <a:pt x="219" y="208"/>
                  </a:lnTo>
                  <a:lnTo>
                    <a:pt x="210" y="205"/>
                  </a:lnTo>
                  <a:lnTo>
                    <a:pt x="202" y="204"/>
                  </a:lnTo>
                  <a:lnTo>
                    <a:pt x="192" y="202"/>
                  </a:lnTo>
                  <a:lnTo>
                    <a:pt x="181" y="201"/>
                  </a:lnTo>
                  <a:lnTo>
                    <a:pt x="169" y="202"/>
                  </a:lnTo>
                  <a:lnTo>
                    <a:pt x="157" y="205"/>
                  </a:lnTo>
                  <a:lnTo>
                    <a:pt x="146" y="207"/>
                  </a:lnTo>
                  <a:lnTo>
                    <a:pt x="135" y="211"/>
                  </a:lnTo>
                  <a:lnTo>
                    <a:pt x="125" y="217"/>
                  </a:lnTo>
                  <a:lnTo>
                    <a:pt x="116" y="223"/>
                  </a:lnTo>
                  <a:lnTo>
                    <a:pt x="107" y="231"/>
                  </a:lnTo>
                  <a:lnTo>
                    <a:pt x="100" y="240"/>
                  </a:lnTo>
                  <a:lnTo>
                    <a:pt x="92" y="250"/>
                  </a:lnTo>
                  <a:lnTo>
                    <a:pt x="86" y="259"/>
                  </a:lnTo>
                  <a:lnTo>
                    <a:pt x="81" y="271"/>
                  </a:lnTo>
                  <a:lnTo>
                    <a:pt x="77" y="283"/>
                  </a:lnTo>
                  <a:lnTo>
                    <a:pt x="74" y="297"/>
                  </a:lnTo>
                  <a:lnTo>
                    <a:pt x="71" y="310"/>
                  </a:lnTo>
                  <a:lnTo>
                    <a:pt x="69" y="325"/>
                  </a:lnTo>
                  <a:lnTo>
                    <a:pt x="69" y="340"/>
                  </a:lnTo>
                  <a:lnTo>
                    <a:pt x="69" y="558"/>
                  </a:lnTo>
                  <a:lnTo>
                    <a:pt x="35" y="558"/>
                  </a:lnTo>
                  <a:lnTo>
                    <a:pt x="0" y="558"/>
                  </a:lnTo>
                  <a:close/>
                </a:path>
              </a:pathLst>
            </a:custGeom>
            <a:solidFill>
              <a:srgbClr val="2C5882"/>
            </a:solidFill>
            <a:ln w="9525">
              <a:noFill/>
              <a:round/>
            </a:ln>
          </p:spPr>
          <p:txBody>
            <a:bodyPr/>
            <a:lstStyle/>
            <a:p>
              <a:endParaRPr lang="zh-CN" altLang="en-US"/>
            </a:p>
          </p:txBody>
        </p:sp>
        <p:sp>
          <p:nvSpPr>
            <p:cNvPr id="50248" name="Freeform 20"/>
            <p:cNvSpPr/>
            <p:nvPr/>
          </p:nvSpPr>
          <p:spPr bwMode="auto">
            <a:xfrm>
              <a:off x="3381" y="975"/>
              <a:ext cx="111" cy="140"/>
            </a:xfrm>
            <a:custGeom>
              <a:avLst/>
              <a:gdLst>
                <a:gd name="T0" fmla="*/ 0 w 331"/>
                <a:gd name="T1" fmla="*/ 0 h 418"/>
                <a:gd name="T2" fmla="*/ 0 w 331"/>
                <a:gd name="T3" fmla="*/ 0 h 418"/>
                <a:gd name="T4" fmla="*/ 0 w 331"/>
                <a:gd name="T5" fmla="*/ 0 h 418"/>
                <a:gd name="T6" fmla="*/ 0 w 331"/>
                <a:gd name="T7" fmla="*/ 0 h 418"/>
                <a:gd name="T8" fmla="*/ 0 w 331"/>
                <a:gd name="T9" fmla="*/ 0 h 418"/>
                <a:gd name="T10" fmla="*/ 0 w 331"/>
                <a:gd name="T11" fmla="*/ 0 h 418"/>
                <a:gd name="T12" fmla="*/ 0 w 331"/>
                <a:gd name="T13" fmla="*/ 0 h 418"/>
                <a:gd name="T14" fmla="*/ 0 w 331"/>
                <a:gd name="T15" fmla="*/ 0 h 418"/>
                <a:gd name="T16" fmla="*/ 0 w 331"/>
                <a:gd name="T17" fmla="*/ 0 h 418"/>
                <a:gd name="T18" fmla="*/ 0 w 331"/>
                <a:gd name="T19" fmla="*/ 0 h 418"/>
                <a:gd name="T20" fmla="*/ 0 w 331"/>
                <a:gd name="T21" fmla="*/ 0 h 418"/>
                <a:gd name="T22" fmla="*/ 0 w 331"/>
                <a:gd name="T23" fmla="*/ 0 h 418"/>
                <a:gd name="T24" fmla="*/ 0 w 331"/>
                <a:gd name="T25" fmla="*/ 0 h 418"/>
                <a:gd name="T26" fmla="*/ 0 w 331"/>
                <a:gd name="T27" fmla="*/ 0 h 418"/>
                <a:gd name="T28" fmla="*/ 0 w 331"/>
                <a:gd name="T29" fmla="*/ 0 h 418"/>
                <a:gd name="T30" fmla="*/ 0 w 331"/>
                <a:gd name="T31" fmla="*/ 1 h 418"/>
                <a:gd name="T32" fmla="*/ 0 w 331"/>
                <a:gd name="T33" fmla="*/ 0 h 418"/>
                <a:gd name="T34" fmla="*/ 0 w 331"/>
                <a:gd name="T35" fmla="*/ 0 h 418"/>
                <a:gd name="T36" fmla="*/ 0 w 331"/>
                <a:gd name="T37" fmla="*/ 0 h 418"/>
                <a:gd name="T38" fmla="*/ 0 w 331"/>
                <a:gd name="T39" fmla="*/ 0 h 418"/>
                <a:gd name="T40" fmla="*/ 0 w 331"/>
                <a:gd name="T41" fmla="*/ 0 h 418"/>
                <a:gd name="T42" fmla="*/ 0 w 331"/>
                <a:gd name="T43" fmla="*/ 0 h 418"/>
                <a:gd name="T44" fmla="*/ 0 w 331"/>
                <a:gd name="T45" fmla="*/ 0 h 418"/>
                <a:gd name="T46" fmla="*/ 0 w 331"/>
                <a:gd name="T47" fmla="*/ 0 h 418"/>
                <a:gd name="T48" fmla="*/ 0 w 331"/>
                <a:gd name="T49" fmla="*/ 0 h 418"/>
                <a:gd name="T50" fmla="*/ 0 w 331"/>
                <a:gd name="T51" fmla="*/ 0 h 418"/>
                <a:gd name="T52" fmla="*/ 0 w 331"/>
                <a:gd name="T53" fmla="*/ 0 h 418"/>
                <a:gd name="T54" fmla="*/ 0 w 331"/>
                <a:gd name="T55" fmla="*/ 0 h 418"/>
                <a:gd name="T56" fmla="*/ 0 w 331"/>
                <a:gd name="T57" fmla="*/ 0 h 418"/>
                <a:gd name="T58" fmla="*/ 0 w 331"/>
                <a:gd name="T59" fmla="*/ 0 h 418"/>
                <a:gd name="T60" fmla="*/ 0 w 331"/>
                <a:gd name="T61" fmla="*/ 0 h 418"/>
                <a:gd name="T62" fmla="*/ 0 w 331"/>
                <a:gd name="T63" fmla="*/ 0 h 418"/>
                <a:gd name="T64" fmla="*/ 0 w 331"/>
                <a:gd name="T65" fmla="*/ 0 h 418"/>
                <a:gd name="T66" fmla="*/ 0 w 331"/>
                <a:gd name="T67" fmla="*/ 1 h 4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1"/>
                <a:gd name="T103" fmla="*/ 0 h 418"/>
                <a:gd name="T104" fmla="*/ 331 w 331"/>
                <a:gd name="T105" fmla="*/ 418 h 4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1" h="418">
                  <a:moveTo>
                    <a:pt x="0" y="418"/>
                  </a:moveTo>
                  <a:lnTo>
                    <a:pt x="0" y="12"/>
                  </a:lnTo>
                  <a:lnTo>
                    <a:pt x="32" y="12"/>
                  </a:lnTo>
                  <a:lnTo>
                    <a:pt x="65" y="12"/>
                  </a:lnTo>
                  <a:lnTo>
                    <a:pt x="65" y="72"/>
                  </a:lnTo>
                  <a:lnTo>
                    <a:pt x="80" y="52"/>
                  </a:lnTo>
                  <a:lnTo>
                    <a:pt x="91" y="40"/>
                  </a:lnTo>
                  <a:lnTo>
                    <a:pt x="103" y="29"/>
                  </a:lnTo>
                  <a:lnTo>
                    <a:pt x="116" y="20"/>
                  </a:lnTo>
                  <a:lnTo>
                    <a:pt x="129" y="13"/>
                  </a:lnTo>
                  <a:lnTo>
                    <a:pt x="143" y="7"/>
                  </a:lnTo>
                  <a:lnTo>
                    <a:pt x="159" y="3"/>
                  </a:lnTo>
                  <a:lnTo>
                    <a:pt x="174" y="0"/>
                  </a:lnTo>
                  <a:lnTo>
                    <a:pt x="191" y="0"/>
                  </a:lnTo>
                  <a:lnTo>
                    <a:pt x="207" y="0"/>
                  </a:lnTo>
                  <a:lnTo>
                    <a:pt x="222" y="2"/>
                  </a:lnTo>
                  <a:lnTo>
                    <a:pt x="236" y="5"/>
                  </a:lnTo>
                  <a:lnTo>
                    <a:pt x="250" y="9"/>
                  </a:lnTo>
                  <a:lnTo>
                    <a:pt x="263" y="14"/>
                  </a:lnTo>
                  <a:lnTo>
                    <a:pt x="274" y="20"/>
                  </a:lnTo>
                  <a:lnTo>
                    <a:pt x="285" y="27"/>
                  </a:lnTo>
                  <a:lnTo>
                    <a:pt x="294" y="36"/>
                  </a:lnTo>
                  <a:lnTo>
                    <a:pt x="303" y="46"/>
                  </a:lnTo>
                  <a:lnTo>
                    <a:pt x="310" y="56"/>
                  </a:lnTo>
                  <a:lnTo>
                    <a:pt x="316" y="68"/>
                  </a:lnTo>
                  <a:lnTo>
                    <a:pt x="322" y="80"/>
                  </a:lnTo>
                  <a:lnTo>
                    <a:pt x="325" y="94"/>
                  </a:lnTo>
                  <a:lnTo>
                    <a:pt x="328" y="108"/>
                  </a:lnTo>
                  <a:lnTo>
                    <a:pt x="329" y="124"/>
                  </a:lnTo>
                  <a:lnTo>
                    <a:pt x="331" y="140"/>
                  </a:lnTo>
                  <a:lnTo>
                    <a:pt x="331" y="418"/>
                  </a:lnTo>
                  <a:lnTo>
                    <a:pt x="297" y="418"/>
                  </a:lnTo>
                  <a:lnTo>
                    <a:pt x="263" y="418"/>
                  </a:lnTo>
                  <a:lnTo>
                    <a:pt x="263" y="163"/>
                  </a:lnTo>
                  <a:lnTo>
                    <a:pt x="262" y="150"/>
                  </a:lnTo>
                  <a:lnTo>
                    <a:pt x="261" y="138"/>
                  </a:lnTo>
                  <a:lnTo>
                    <a:pt x="259" y="127"/>
                  </a:lnTo>
                  <a:lnTo>
                    <a:pt x="257" y="117"/>
                  </a:lnTo>
                  <a:lnTo>
                    <a:pt x="254" y="107"/>
                  </a:lnTo>
                  <a:lnTo>
                    <a:pt x="251" y="100"/>
                  </a:lnTo>
                  <a:lnTo>
                    <a:pt x="246" y="92"/>
                  </a:lnTo>
                  <a:lnTo>
                    <a:pt x="242" y="85"/>
                  </a:lnTo>
                  <a:lnTo>
                    <a:pt x="236" y="80"/>
                  </a:lnTo>
                  <a:lnTo>
                    <a:pt x="230" y="76"/>
                  </a:lnTo>
                  <a:lnTo>
                    <a:pt x="222" y="71"/>
                  </a:lnTo>
                  <a:lnTo>
                    <a:pt x="215" y="68"/>
                  </a:lnTo>
                  <a:lnTo>
                    <a:pt x="206" y="66"/>
                  </a:lnTo>
                  <a:lnTo>
                    <a:pt x="196" y="64"/>
                  </a:lnTo>
                  <a:lnTo>
                    <a:pt x="186" y="62"/>
                  </a:lnTo>
                  <a:lnTo>
                    <a:pt x="175" y="61"/>
                  </a:lnTo>
                  <a:lnTo>
                    <a:pt x="163" y="62"/>
                  </a:lnTo>
                  <a:lnTo>
                    <a:pt x="151" y="65"/>
                  </a:lnTo>
                  <a:lnTo>
                    <a:pt x="140" y="67"/>
                  </a:lnTo>
                  <a:lnTo>
                    <a:pt x="130" y="71"/>
                  </a:lnTo>
                  <a:lnTo>
                    <a:pt x="122" y="77"/>
                  </a:lnTo>
                  <a:lnTo>
                    <a:pt x="113" y="83"/>
                  </a:lnTo>
                  <a:lnTo>
                    <a:pt x="104" y="91"/>
                  </a:lnTo>
                  <a:lnTo>
                    <a:pt x="96" y="100"/>
                  </a:lnTo>
                  <a:lnTo>
                    <a:pt x="90" y="110"/>
                  </a:lnTo>
                  <a:lnTo>
                    <a:pt x="84" y="119"/>
                  </a:lnTo>
                  <a:lnTo>
                    <a:pt x="79" y="131"/>
                  </a:lnTo>
                  <a:lnTo>
                    <a:pt x="75" y="143"/>
                  </a:lnTo>
                  <a:lnTo>
                    <a:pt x="72" y="157"/>
                  </a:lnTo>
                  <a:lnTo>
                    <a:pt x="69" y="170"/>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50249" name="Freeform 19"/>
            <p:cNvSpPr>
              <a:spLocks noEditPoints="1"/>
            </p:cNvSpPr>
            <p:nvPr/>
          </p:nvSpPr>
          <p:spPr bwMode="auto">
            <a:xfrm>
              <a:off x="3532" y="975"/>
              <a:ext cx="125" cy="143"/>
            </a:xfrm>
            <a:custGeom>
              <a:avLst/>
              <a:gdLst>
                <a:gd name="T0" fmla="*/ 0 w 377"/>
                <a:gd name="T1" fmla="*/ 1 h 429"/>
                <a:gd name="T2" fmla="*/ 0 w 377"/>
                <a:gd name="T3" fmla="*/ 1 h 429"/>
                <a:gd name="T4" fmla="*/ 0 w 377"/>
                <a:gd name="T5" fmla="*/ 1 h 429"/>
                <a:gd name="T6" fmla="*/ 0 w 377"/>
                <a:gd name="T7" fmla="*/ 0 h 429"/>
                <a:gd name="T8" fmla="*/ 0 w 377"/>
                <a:gd name="T9" fmla="*/ 0 h 429"/>
                <a:gd name="T10" fmla="*/ 0 w 377"/>
                <a:gd name="T11" fmla="*/ 0 h 429"/>
                <a:gd name="T12" fmla="*/ 0 w 377"/>
                <a:gd name="T13" fmla="*/ 0 h 429"/>
                <a:gd name="T14" fmla="*/ 0 w 377"/>
                <a:gd name="T15" fmla="*/ 0 h 429"/>
                <a:gd name="T16" fmla="*/ 0 w 377"/>
                <a:gd name="T17" fmla="*/ 0 h 429"/>
                <a:gd name="T18" fmla="*/ 0 w 377"/>
                <a:gd name="T19" fmla="*/ 0 h 429"/>
                <a:gd name="T20" fmla="*/ 0 w 377"/>
                <a:gd name="T21" fmla="*/ 0 h 429"/>
                <a:gd name="T22" fmla="*/ 0 w 377"/>
                <a:gd name="T23" fmla="*/ 0 h 429"/>
                <a:gd name="T24" fmla="*/ 0 w 377"/>
                <a:gd name="T25" fmla="*/ 0 h 429"/>
                <a:gd name="T26" fmla="*/ 0 w 377"/>
                <a:gd name="T27" fmla="*/ 0 h 429"/>
                <a:gd name="T28" fmla="*/ 0 w 377"/>
                <a:gd name="T29" fmla="*/ 0 h 429"/>
                <a:gd name="T30" fmla="*/ 1 w 377"/>
                <a:gd name="T31" fmla="*/ 0 h 429"/>
                <a:gd name="T32" fmla="*/ 1 w 377"/>
                <a:gd name="T33" fmla="*/ 0 h 429"/>
                <a:gd name="T34" fmla="*/ 0 w 377"/>
                <a:gd name="T35" fmla="*/ 0 h 429"/>
                <a:gd name="T36" fmla="*/ 0 w 377"/>
                <a:gd name="T37" fmla="*/ 1 h 429"/>
                <a:gd name="T38" fmla="*/ 0 w 377"/>
                <a:gd name="T39" fmla="*/ 1 h 429"/>
                <a:gd name="T40" fmla="*/ 0 w 377"/>
                <a:gd name="T41" fmla="*/ 1 h 429"/>
                <a:gd name="T42" fmla="*/ 0 w 377"/>
                <a:gd name="T43" fmla="*/ 1 h 429"/>
                <a:gd name="T44" fmla="*/ 0 w 377"/>
                <a:gd name="T45" fmla="*/ 0 h 429"/>
                <a:gd name="T46" fmla="*/ 0 w 377"/>
                <a:gd name="T47" fmla="*/ 0 h 429"/>
                <a:gd name="T48" fmla="*/ 0 w 377"/>
                <a:gd name="T49" fmla="*/ 0 h 429"/>
                <a:gd name="T50" fmla="*/ 0 w 377"/>
                <a:gd name="T51" fmla="*/ 0 h 429"/>
                <a:gd name="T52" fmla="*/ 0 w 377"/>
                <a:gd name="T53" fmla="*/ 0 h 429"/>
                <a:gd name="T54" fmla="*/ 0 w 377"/>
                <a:gd name="T55" fmla="*/ 0 h 429"/>
                <a:gd name="T56" fmla="*/ 0 w 377"/>
                <a:gd name="T57" fmla="*/ 0 h 429"/>
                <a:gd name="T58" fmla="*/ 0 w 377"/>
                <a:gd name="T59" fmla="*/ 0 h 429"/>
                <a:gd name="T60" fmla="*/ 0 w 377"/>
                <a:gd name="T61" fmla="*/ 0 h 429"/>
                <a:gd name="T62" fmla="*/ 0 w 377"/>
                <a:gd name="T63" fmla="*/ 0 h 429"/>
                <a:gd name="T64" fmla="*/ 0 w 377"/>
                <a:gd name="T65" fmla="*/ 0 h 429"/>
                <a:gd name="T66" fmla="*/ 0 w 377"/>
                <a:gd name="T67" fmla="*/ 0 h 429"/>
                <a:gd name="T68" fmla="*/ 0 w 377"/>
                <a:gd name="T69" fmla="*/ 0 h 429"/>
                <a:gd name="T70" fmla="*/ 0 w 377"/>
                <a:gd name="T71" fmla="*/ 0 h 429"/>
                <a:gd name="T72" fmla="*/ 0 w 377"/>
                <a:gd name="T73" fmla="*/ 0 h 429"/>
                <a:gd name="T74" fmla="*/ 0 w 377"/>
                <a:gd name="T75" fmla="*/ 0 h 429"/>
                <a:gd name="T76" fmla="*/ 0 w 377"/>
                <a:gd name="T77" fmla="*/ 0 h 429"/>
                <a:gd name="T78" fmla="*/ 0 w 377"/>
                <a:gd name="T79" fmla="*/ 0 h 429"/>
                <a:gd name="T80" fmla="*/ 0 w 377"/>
                <a:gd name="T81" fmla="*/ 0 h 429"/>
                <a:gd name="T82" fmla="*/ 0 w 377"/>
                <a:gd name="T83" fmla="*/ 0 h 429"/>
                <a:gd name="T84" fmla="*/ 0 w 377"/>
                <a:gd name="T85" fmla="*/ 1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77"/>
                <a:gd name="T130" fmla="*/ 0 h 429"/>
                <a:gd name="T131" fmla="*/ 377 w 377"/>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77" h="429">
                  <a:moveTo>
                    <a:pt x="189" y="429"/>
                  </a:moveTo>
                  <a:lnTo>
                    <a:pt x="168" y="428"/>
                  </a:lnTo>
                  <a:lnTo>
                    <a:pt x="149" y="425"/>
                  </a:lnTo>
                  <a:lnTo>
                    <a:pt x="130" y="420"/>
                  </a:lnTo>
                  <a:lnTo>
                    <a:pt x="113" y="414"/>
                  </a:lnTo>
                  <a:lnTo>
                    <a:pt x="96" y="406"/>
                  </a:lnTo>
                  <a:lnTo>
                    <a:pt x="81" y="395"/>
                  </a:lnTo>
                  <a:lnTo>
                    <a:pt x="66" y="383"/>
                  </a:lnTo>
                  <a:lnTo>
                    <a:pt x="52" y="370"/>
                  </a:lnTo>
                  <a:lnTo>
                    <a:pt x="40" y="355"/>
                  </a:lnTo>
                  <a:lnTo>
                    <a:pt x="29" y="337"/>
                  </a:lnTo>
                  <a:lnTo>
                    <a:pt x="21" y="320"/>
                  </a:lnTo>
                  <a:lnTo>
                    <a:pt x="13" y="301"/>
                  </a:lnTo>
                  <a:lnTo>
                    <a:pt x="8" y="281"/>
                  </a:lnTo>
                  <a:lnTo>
                    <a:pt x="3" y="260"/>
                  </a:lnTo>
                  <a:lnTo>
                    <a:pt x="1" y="238"/>
                  </a:lnTo>
                  <a:lnTo>
                    <a:pt x="0" y="215"/>
                  </a:lnTo>
                  <a:lnTo>
                    <a:pt x="1" y="190"/>
                  </a:lnTo>
                  <a:lnTo>
                    <a:pt x="3" y="169"/>
                  </a:lnTo>
                  <a:lnTo>
                    <a:pt x="8" y="148"/>
                  </a:lnTo>
                  <a:lnTo>
                    <a:pt x="13" y="127"/>
                  </a:lnTo>
                  <a:lnTo>
                    <a:pt x="21" y="108"/>
                  </a:lnTo>
                  <a:lnTo>
                    <a:pt x="29" y="91"/>
                  </a:lnTo>
                  <a:lnTo>
                    <a:pt x="40" y="75"/>
                  </a:lnTo>
                  <a:lnTo>
                    <a:pt x="52" y="59"/>
                  </a:lnTo>
                  <a:lnTo>
                    <a:pt x="66" y="45"/>
                  </a:lnTo>
                  <a:lnTo>
                    <a:pt x="81" y="33"/>
                  </a:lnTo>
                  <a:lnTo>
                    <a:pt x="96" y="23"/>
                  </a:lnTo>
                  <a:lnTo>
                    <a:pt x="113" y="14"/>
                  </a:lnTo>
                  <a:lnTo>
                    <a:pt x="130" y="8"/>
                  </a:lnTo>
                  <a:lnTo>
                    <a:pt x="149" y="3"/>
                  </a:lnTo>
                  <a:lnTo>
                    <a:pt x="168" y="1"/>
                  </a:lnTo>
                  <a:lnTo>
                    <a:pt x="189" y="0"/>
                  </a:lnTo>
                  <a:lnTo>
                    <a:pt x="209" y="1"/>
                  </a:lnTo>
                  <a:lnTo>
                    <a:pt x="229" y="3"/>
                  </a:lnTo>
                  <a:lnTo>
                    <a:pt x="248" y="8"/>
                  </a:lnTo>
                  <a:lnTo>
                    <a:pt x="266" y="14"/>
                  </a:lnTo>
                  <a:lnTo>
                    <a:pt x="282" y="23"/>
                  </a:lnTo>
                  <a:lnTo>
                    <a:pt x="297" y="33"/>
                  </a:lnTo>
                  <a:lnTo>
                    <a:pt x="312" y="45"/>
                  </a:lnTo>
                  <a:lnTo>
                    <a:pt x="326" y="59"/>
                  </a:lnTo>
                  <a:lnTo>
                    <a:pt x="338" y="75"/>
                  </a:lnTo>
                  <a:lnTo>
                    <a:pt x="348" y="91"/>
                  </a:lnTo>
                  <a:lnTo>
                    <a:pt x="358" y="108"/>
                  </a:lnTo>
                  <a:lnTo>
                    <a:pt x="364" y="127"/>
                  </a:lnTo>
                  <a:lnTo>
                    <a:pt x="370" y="148"/>
                  </a:lnTo>
                  <a:lnTo>
                    <a:pt x="374" y="169"/>
                  </a:lnTo>
                  <a:lnTo>
                    <a:pt x="376" y="190"/>
                  </a:lnTo>
                  <a:lnTo>
                    <a:pt x="377" y="215"/>
                  </a:lnTo>
                  <a:lnTo>
                    <a:pt x="376" y="238"/>
                  </a:lnTo>
                  <a:lnTo>
                    <a:pt x="374" y="260"/>
                  </a:lnTo>
                  <a:lnTo>
                    <a:pt x="370" y="281"/>
                  </a:lnTo>
                  <a:lnTo>
                    <a:pt x="364" y="301"/>
                  </a:lnTo>
                  <a:lnTo>
                    <a:pt x="358" y="320"/>
                  </a:lnTo>
                  <a:lnTo>
                    <a:pt x="348" y="337"/>
                  </a:lnTo>
                  <a:lnTo>
                    <a:pt x="338" y="355"/>
                  </a:lnTo>
                  <a:lnTo>
                    <a:pt x="326" y="370"/>
                  </a:lnTo>
                  <a:lnTo>
                    <a:pt x="312" y="383"/>
                  </a:lnTo>
                  <a:lnTo>
                    <a:pt x="297" y="395"/>
                  </a:lnTo>
                  <a:lnTo>
                    <a:pt x="282" y="406"/>
                  </a:lnTo>
                  <a:lnTo>
                    <a:pt x="266" y="414"/>
                  </a:lnTo>
                  <a:lnTo>
                    <a:pt x="248" y="420"/>
                  </a:lnTo>
                  <a:lnTo>
                    <a:pt x="229" y="425"/>
                  </a:lnTo>
                  <a:lnTo>
                    <a:pt x="209" y="428"/>
                  </a:lnTo>
                  <a:lnTo>
                    <a:pt x="189" y="429"/>
                  </a:lnTo>
                  <a:close/>
                  <a:moveTo>
                    <a:pt x="189" y="370"/>
                  </a:moveTo>
                  <a:lnTo>
                    <a:pt x="202" y="369"/>
                  </a:lnTo>
                  <a:lnTo>
                    <a:pt x="214" y="368"/>
                  </a:lnTo>
                  <a:lnTo>
                    <a:pt x="226" y="364"/>
                  </a:lnTo>
                  <a:lnTo>
                    <a:pt x="237" y="359"/>
                  </a:lnTo>
                  <a:lnTo>
                    <a:pt x="247" y="353"/>
                  </a:lnTo>
                  <a:lnTo>
                    <a:pt x="257" y="346"/>
                  </a:lnTo>
                  <a:lnTo>
                    <a:pt x="266" y="338"/>
                  </a:lnTo>
                  <a:lnTo>
                    <a:pt x="275" y="327"/>
                  </a:lnTo>
                  <a:lnTo>
                    <a:pt x="282" y="316"/>
                  </a:lnTo>
                  <a:lnTo>
                    <a:pt x="289" y="305"/>
                  </a:lnTo>
                  <a:lnTo>
                    <a:pt x="294" y="292"/>
                  </a:lnTo>
                  <a:lnTo>
                    <a:pt x="299" y="278"/>
                  </a:lnTo>
                  <a:lnTo>
                    <a:pt x="302" y="264"/>
                  </a:lnTo>
                  <a:lnTo>
                    <a:pt x="304" y="248"/>
                  </a:lnTo>
                  <a:lnTo>
                    <a:pt x="305" y="232"/>
                  </a:lnTo>
                  <a:lnTo>
                    <a:pt x="306" y="215"/>
                  </a:lnTo>
                  <a:lnTo>
                    <a:pt x="305" y="197"/>
                  </a:lnTo>
                  <a:lnTo>
                    <a:pt x="304" y="181"/>
                  </a:lnTo>
                  <a:lnTo>
                    <a:pt x="302" y="165"/>
                  </a:lnTo>
                  <a:lnTo>
                    <a:pt x="299" y="150"/>
                  </a:lnTo>
                  <a:lnTo>
                    <a:pt x="294" y="137"/>
                  </a:lnTo>
                  <a:lnTo>
                    <a:pt x="289" y="124"/>
                  </a:lnTo>
                  <a:lnTo>
                    <a:pt x="282" y="112"/>
                  </a:lnTo>
                  <a:lnTo>
                    <a:pt x="275" y="101"/>
                  </a:lnTo>
                  <a:lnTo>
                    <a:pt x="266" y="91"/>
                  </a:lnTo>
                  <a:lnTo>
                    <a:pt x="257" y="82"/>
                  </a:lnTo>
                  <a:lnTo>
                    <a:pt x="247" y="76"/>
                  </a:lnTo>
                  <a:lnTo>
                    <a:pt x="237" y="69"/>
                  </a:lnTo>
                  <a:lnTo>
                    <a:pt x="226" y="65"/>
                  </a:lnTo>
                  <a:lnTo>
                    <a:pt x="214" y="61"/>
                  </a:lnTo>
                  <a:lnTo>
                    <a:pt x="202" y="59"/>
                  </a:lnTo>
                  <a:lnTo>
                    <a:pt x="189" y="58"/>
                  </a:lnTo>
                  <a:lnTo>
                    <a:pt x="176" y="59"/>
                  </a:lnTo>
                  <a:lnTo>
                    <a:pt x="163" y="61"/>
                  </a:lnTo>
                  <a:lnTo>
                    <a:pt x="152" y="65"/>
                  </a:lnTo>
                  <a:lnTo>
                    <a:pt x="140" y="69"/>
                  </a:lnTo>
                  <a:lnTo>
                    <a:pt x="130" y="76"/>
                  </a:lnTo>
                  <a:lnTo>
                    <a:pt x="120" y="82"/>
                  </a:lnTo>
                  <a:lnTo>
                    <a:pt x="111" y="91"/>
                  </a:lnTo>
                  <a:lnTo>
                    <a:pt x="104" y="101"/>
                  </a:lnTo>
                  <a:lnTo>
                    <a:pt x="96" y="112"/>
                  </a:lnTo>
                  <a:lnTo>
                    <a:pt x="90" y="124"/>
                  </a:lnTo>
                  <a:lnTo>
                    <a:pt x="84" y="137"/>
                  </a:lnTo>
                  <a:lnTo>
                    <a:pt x="80" y="150"/>
                  </a:lnTo>
                  <a:lnTo>
                    <a:pt x="76" y="165"/>
                  </a:lnTo>
                  <a:lnTo>
                    <a:pt x="73" y="181"/>
                  </a:lnTo>
                  <a:lnTo>
                    <a:pt x="72" y="197"/>
                  </a:lnTo>
                  <a:lnTo>
                    <a:pt x="72" y="215"/>
                  </a:lnTo>
                  <a:lnTo>
                    <a:pt x="72" y="232"/>
                  </a:lnTo>
                  <a:lnTo>
                    <a:pt x="73" y="248"/>
                  </a:lnTo>
                  <a:lnTo>
                    <a:pt x="76" y="264"/>
                  </a:lnTo>
                  <a:lnTo>
                    <a:pt x="80" y="278"/>
                  </a:lnTo>
                  <a:lnTo>
                    <a:pt x="84" y="292"/>
                  </a:lnTo>
                  <a:lnTo>
                    <a:pt x="90" y="305"/>
                  </a:lnTo>
                  <a:lnTo>
                    <a:pt x="96" y="316"/>
                  </a:lnTo>
                  <a:lnTo>
                    <a:pt x="104" y="327"/>
                  </a:lnTo>
                  <a:lnTo>
                    <a:pt x="111" y="338"/>
                  </a:lnTo>
                  <a:lnTo>
                    <a:pt x="120" y="346"/>
                  </a:lnTo>
                  <a:lnTo>
                    <a:pt x="130" y="353"/>
                  </a:lnTo>
                  <a:lnTo>
                    <a:pt x="140" y="359"/>
                  </a:lnTo>
                  <a:lnTo>
                    <a:pt x="152" y="364"/>
                  </a:lnTo>
                  <a:lnTo>
                    <a:pt x="163" y="368"/>
                  </a:lnTo>
                  <a:lnTo>
                    <a:pt x="176" y="369"/>
                  </a:lnTo>
                  <a:lnTo>
                    <a:pt x="189" y="370"/>
                  </a:lnTo>
                  <a:close/>
                </a:path>
              </a:pathLst>
            </a:custGeom>
            <a:solidFill>
              <a:srgbClr val="2C5882"/>
            </a:solidFill>
            <a:ln w="9525">
              <a:noFill/>
              <a:round/>
            </a:ln>
          </p:spPr>
          <p:txBody>
            <a:bodyPr/>
            <a:lstStyle/>
            <a:p>
              <a:endParaRPr lang="zh-CN" altLang="en-US"/>
            </a:p>
          </p:txBody>
        </p:sp>
        <p:sp>
          <p:nvSpPr>
            <p:cNvPr id="50250" name="Freeform 18"/>
            <p:cNvSpPr/>
            <p:nvPr/>
          </p:nvSpPr>
          <p:spPr bwMode="auto">
            <a:xfrm>
              <a:off x="3698" y="929"/>
              <a:ext cx="23" cy="186"/>
            </a:xfrm>
            <a:custGeom>
              <a:avLst/>
              <a:gdLst>
                <a:gd name="T0" fmla="*/ 0 w 68"/>
                <a:gd name="T1" fmla="*/ 1 h 558"/>
                <a:gd name="T2" fmla="*/ 0 w 68"/>
                <a:gd name="T3" fmla="*/ 0 h 558"/>
                <a:gd name="T4" fmla="*/ 0 w 68"/>
                <a:gd name="T5" fmla="*/ 0 h 558"/>
                <a:gd name="T6" fmla="*/ 0 w 68"/>
                <a:gd name="T7" fmla="*/ 0 h 558"/>
                <a:gd name="T8" fmla="*/ 0 w 68"/>
                <a:gd name="T9" fmla="*/ 1 h 558"/>
                <a:gd name="T10" fmla="*/ 0 w 68"/>
                <a:gd name="T11" fmla="*/ 1 h 558"/>
                <a:gd name="T12" fmla="*/ 0 w 68"/>
                <a:gd name="T13" fmla="*/ 1 h 558"/>
                <a:gd name="T14" fmla="*/ 0 60000 65536"/>
                <a:gd name="T15" fmla="*/ 0 60000 65536"/>
                <a:gd name="T16" fmla="*/ 0 60000 65536"/>
                <a:gd name="T17" fmla="*/ 0 60000 65536"/>
                <a:gd name="T18" fmla="*/ 0 60000 65536"/>
                <a:gd name="T19" fmla="*/ 0 60000 65536"/>
                <a:gd name="T20" fmla="*/ 0 60000 65536"/>
                <a:gd name="T21" fmla="*/ 0 w 68"/>
                <a:gd name="T22" fmla="*/ 0 h 558"/>
                <a:gd name="T23" fmla="*/ 68 w 68"/>
                <a:gd name="T24" fmla="*/ 558 h 5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8" h="558">
                  <a:moveTo>
                    <a:pt x="0" y="558"/>
                  </a:moveTo>
                  <a:lnTo>
                    <a:pt x="0" y="0"/>
                  </a:lnTo>
                  <a:lnTo>
                    <a:pt x="34" y="0"/>
                  </a:lnTo>
                  <a:lnTo>
                    <a:pt x="68" y="0"/>
                  </a:lnTo>
                  <a:lnTo>
                    <a:pt x="68" y="558"/>
                  </a:lnTo>
                  <a:lnTo>
                    <a:pt x="34" y="558"/>
                  </a:lnTo>
                  <a:lnTo>
                    <a:pt x="0" y="558"/>
                  </a:lnTo>
                  <a:close/>
                </a:path>
              </a:pathLst>
            </a:custGeom>
            <a:solidFill>
              <a:srgbClr val="2C5882"/>
            </a:solidFill>
            <a:ln w="9525">
              <a:noFill/>
              <a:round/>
            </a:ln>
          </p:spPr>
          <p:txBody>
            <a:bodyPr/>
            <a:lstStyle/>
            <a:p>
              <a:endParaRPr lang="zh-CN" altLang="en-US"/>
            </a:p>
          </p:txBody>
        </p:sp>
        <p:sp>
          <p:nvSpPr>
            <p:cNvPr id="50251" name="Freeform 17"/>
            <p:cNvSpPr>
              <a:spLocks noEditPoints="1"/>
            </p:cNvSpPr>
            <p:nvPr/>
          </p:nvSpPr>
          <p:spPr bwMode="auto">
            <a:xfrm>
              <a:off x="3762" y="975"/>
              <a:ext cx="126" cy="143"/>
            </a:xfrm>
            <a:custGeom>
              <a:avLst/>
              <a:gdLst>
                <a:gd name="T0" fmla="*/ 0 w 378"/>
                <a:gd name="T1" fmla="*/ 1 h 429"/>
                <a:gd name="T2" fmla="*/ 0 w 378"/>
                <a:gd name="T3" fmla="*/ 1 h 429"/>
                <a:gd name="T4" fmla="*/ 0 w 378"/>
                <a:gd name="T5" fmla="*/ 1 h 429"/>
                <a:gd name="T6" fmla="*/ 0 w 378"/>
                <a:gd name="T7" fmla="*/ 0 h 429"/>
                <a:gd name="T8" fmla="*/ 0 w 378"/>
                <a:gd name="T9" fmla="*/ 0 h 429"/>
                <a:gd name="T10" fmla="*/ 0 w 378"/>
                <a:gd name="T11" fmla="*/ 0 h 429"/>
                <a:gd name="T12" fmla="*/ 0 w 378"/>
                <a:gd name="T13" fmla="*/ 0 h 429"/>
                <a:gd name="T14" fmla="*/ 0 w 378"/>
                <a:gd name="T15" fmla="*/ 0 h 429"/>
                <a:gd name="T16" fmla="*/ 0 w 378"/>
                <a:gd name="T17" fmla="*/ 0 h 429"/>
                <a:gd name="T18" fmla="*/ 0 w 378"/>
                <a:gd name="T19" fmla="*/ 0 h 429"/>
                <a:gd name="T20" fmla="*/ 0 w 378"/>
                <a:gd name="T21" fmla="*/ 0 h 429"/>
                <a:gd name="T22" fmla="*/ 0 w 378"/>
                <a:gd name="T23" fmla="*/ 0 h 429"/>
                <a:gd name="T24" fmla="*/ 0 w 378"/>
                <a:gd name="T25" fmla="*/ 0 h 429"/>
                <a:gd name="T26" fmla="*/ 0 w 378"/>
                <a:gd name="T27" fmla="*/ 0 h 429"/>
                <a:gd name="T28" fmla="*/ 1 w 378"/>
                <a:gd name="T29" fmla="*/ 0 h 429"/>
                <a:gd name="T30" fmla="*/ 1 w 378"/>
                <a:gd name="T31" fmla="*/ 0 h 429"/>
                <a:gd name="T32" fmla="*/ 1 w 378"/>
                <a:gd name="T33" fmla="*/ 0 h 429"/>
                <a:gd name="T34" fmla="*/ 0 w 378"/>
                <a:gd name="T35" fmla="*/ 0 h 429"/>
                <a:gd name="T36" fmla="*/ 0 w 378"/>
                <a:gd name="T37" fmla="*/ 1 h 429"/>
                <a:gd name="T38" fmla="*/ 0 w 378"/>
                <a:gd name="T39" fmla="*/ 1 h 429"/>
                <a:gd name="T40" fmla="*/ 0 w 378"/>
                <a:gd name="T41" fmla="*/ 1 h 429"/>
                <a:gd name="T42" fmla="*/ 0 w 378"/>
                <a:gd name="T43" fmla="*/ 1 h 429"/>
                <a:gd name="T44" fmla="*/ 0 w 378"/>
                <a:gd name="T45" fmla="*/ 0 h 429"/>
                <a:gd name="T46" fmla="*/ 0 w 378"/>
                <a:gd name="T47" fmla="*/ 0 h 429"/>
                <a:gd name="T48" fmla="*/ 0 w 378"/>
                <a:gd name="T49" fmla="*/ 0 h 429"/>
                <a:gd name="T50" fmla="*/ 0 w 378"/>
                <a:gd name="T51" fmla="*/ 0 h 429"/>
                <a:gd name="T52" fmla="*/ 0 w 378"/>
                <a:gd name="T53" fmla="*/ 0 h 429"/>
                <a:gd name="T54" fmla="*/ 0 w 378"/>
                <a:gd name="T55" fmla="*/ 0 h 429"/>
                <a:gd name="T56" fmla="*/ 0 w 378"/>
                <a:gd name="T57" fmla="*/ 0 h 429"/>
                <a:gd name="T58" fmla="*/ 0 w 378"/>
                <a:gd name="T59" fmla="*/ 0 h 429"/>
                <a:gd name="T60" fmla="*/ 0 w 378"/>
                <a:gd name="T61" fmla="*/ 0 h 429"/>
                <a:gd name="T62" fmla="*/ 0 w 378"/>
                <a:gd name="T63" fmla="*/ 0 h 429"/>
                <a:gd name="T64" fmla="*/ 0 w 378"/>
                <a:gd name="T65" fmla="*/ 0 h 429"/>
                <a:gd name="T66" fmla="*/ 0 w 378"/>
                <a:gd name="T67" fmla="*/ 0 h 429"/>
                <a:gd name="T68" fmla="*/ 0 w 378"/>
                <a:gd name="T69" fmla="*/ 0 h 429"/>
                <a:gd name="T70" fmla="*/ 0 w 378"/>
                <a:gd name="T71" fmla="*/ 0 h 429"/>
                <a:gd name="T72" fmla="*/ 0 w 378"/>
                <a:gd name="T73" fmla="*/ 0 h 429"/>
                <a:gd name="T74" fmla="*/ 0 w 378"/>
                <a:gd name="T75" fmla="*/ 0 h 429"/>
                <a:gd name="T76" fmla="*/ 0 w 378"/>
                <a:gd name="T77" fmla="*/ 0 h 429"/>
                <a:gd name="T78" fmla="*/ 0 w 378"/>
                <a:gd name="T79" fmla="*/ 0 h 429"/>
                <a:gd name="T80" fmla="*/ 0 w 378"/>
                <a:gd name="T81" fmla="*/ 0 h 429"/>
                <a:gd name="T82" fmla="*/ 0 w 378"/>
                <a:gd name="T83" fmla="*/ 0 h 429"/>
                <a:gd name="T84" fmla="*/ 0 w 378"/>
                <a:gd name="T85" fmla="*/ 1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78"/>
                <a:gd name="T130" fmla="*/ 0 h 429"/>
                <a:gd name="T131" fmla="*/ 378 w 378"/>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78" h="429">
                  <a:moveTo>
                    <a:pt x="190" y="429"/>
                  </a:moveTo>
                  <a:lnTo>
                    <a:pt x="169" y="428"/>
                  </a:lnTo>
                  <a:lnTo>
                    <a:pt x="149" y="425"/>
                  </a:lnTo>
                  <a:lnTo>
                    <a:pt x="130" y="420"/>
                  </a:lnTo>
                  <a:lnTo>
                    <a:pt x="113" y="414"/>
                  </a:lnTo>
                  <a:lnTo>
                    <a:pt x="97" y="406"/>
                  </a:lnTo>
                  <a:lnTo>
                    <a:pt x="81" y="395"/>
                  </a:lnTo>
                  <a:lnTo>
                    <a:pt x="66" y="383"/>
                  </a:lnTo>
                  <a:lnTo>
                    <a:pt x="53" y="370"/>
                  </a:lnTo>
                  <a:lnTo>
                    <a:pt x="41" y="355"/>
                  </a:lnTo>
                  <a:lnTo>
                    <a:pt x="30" y="337"/>
                  </a:lnTo>
                  <a:lnTo>
                    <a:pt x="21" y="320"/>
                  </a:lnTo>
                  <a:lnTo>
                    <a:pt x="13" y="301"/>
                  </a:lnTo>
                  <a:lnTo>
                    <a:pt x="8" y="281"/>
                  </a:lnTo>
                  <a:lnTo>
                    <a:pt x="4" y="260"/>
                  </a:lnTo>
                  <a:lnTo>
                    <a:pt x="1" y="238"/>
                  </a:lnTo>
                  <a:lnTo>
                    <a:pt x="0" y="215"/>
                  </a:lnTo>
                  <a:lnTo>
                    <a:pt x="1" y="190"/>
                  </a:lnTo>
                  <a:lnTo>
                    <a:pt x="4" y="169"/>
                  </a:lnTo>
                  <a:lnTo>
                    <a:pt x="8" y="148"/>
                  </a:lnTo>
                  <a:lnTo>
                    <a:pt x="13" y="127"/>
                  </a:lnTo>
                  <a:lnTo>
                    <a:pt x="21" y="108"/>
                  </a:lnTo>
                  <a:lnTo>
                    <a:pt x="30" y="91"/>
                  </a:lnTo>
                  <a:lnTo>
                    <a:pt x="41" y="75"/>
                  </a:lnTo>
                  <a:lnTo>
                    <a:pt x="53" y="59"/>
                  </a:lnTo>
                  <a:lnTo>
                    <a:pt x="66" y="45"/>
                  </a:lnTo>
                  <a:lnTo>
                    <a:pt x="81" y="33"/>
                  </a:lnTo>
                  <a:lnTo>
                    <a:pt x="97" y="23"/>
                  </a:lnTo>
                  <a:lnTo>
                    <a:pt x="113" y="14"/>
                  </a:lnTo>
                  <a:lnTo>
                    <a:pt x="130" y="8"/>
                  </a:lnTo>
                  <a:lnTo>
                    <a:pt x="149" y="3"/>
                  </a:lnTo>
                  <a:lnTo>
                    <a:pt x="169" y="1"/>
                  </a:lnTo>
                  <a:lnTo>
                    <a:pt x="190" y="0"/>
                  </a:lnTo>
                  <a:lnTo>
                    <a:pt x="210" y="1"/>
                  </a:lnTo>
                  <a:lnTo>
                    <a:pt x="230" y="3"/>
                  </a:lnTo>
                  <a:lnTo>
                    <a:pt x="249" y="8"/>
                  </a:lnTo>
                  <a:lnTo>
                    <a:pt x="266" y="14"/>
                  </a:lnTo>
                  <a:lnTo>
                    <a:pt x="283" y="23"/>
                  </a:lnTo>
                  <a:lnTo>
                    <a:pt x="298" y="33"/>
                  </a:lnTo>
                  <a:lnTo>
                    <a:pt x="312" y="45"/>
                  </a:lnTo>
                  <a:lnTo>
                    <a:pt x="326" y="59"/>
                  </a:lnTo>
                  <a:lnTo>
                    <a:pt x="338" y="75"/>
                  </a:lnTo>
                  <a:lnTo>
                    <a:pt x="348" y="91"/>
                  </a:lnTo>
                  <a:lnTo>
                    <a:pt x="358" y="108"/>
                  </a:lnTo>
                  <a:lnTo>
                    <a:pt x="365" y="127"/>
                  </a:lnTo>
                  <a:lnTo>
                    <a:pt x="370" y="148"/>
                  </a:lnTo>
                  <a:lnTo>
                    <a:pt x="374" y="169"/>
                  </a:lnTo>
                  <a:lnTo>
                    <a:pt x="377" y="190"/>
                  </a:lnTo>
                  <a:lnTo>
                    <a:pt x="378" y="215"/>
                  </a:lnTo>
                  <a:lnTo>
                    <a:pt x="377" y="238"/>
                  </a:lnTo>
                  <a:lnTo>
                    <a:pt x="374" y="260"/>
                  </a:lnTo>
                  <a:lnTo>
                    <a:pt x="370" y="281"/>
                  </a:lnTo>
                  <a:lnTo>
                    <a:pt x="365" y="301"/>
                  </a:lnTo>
                  <a:lnTo>
                    <a:pt x="358" y="320"/>
                  </a:lnTo>
                  <a:lnTo>
                    <a:pt x="348" y="337"/>
                  </a:lnTo>
                  <a:lnTo>
                    <a:pt x="338" y="355"/>
                  </a:lnTo>
                  <a:lnTo>
                    <a:pt x="326" y="370"/>
                  </a:lnTo>
                  <a:lnTo>
                    <a:pt x="312" y="383"/>
                  </a:lnTo>
                  <a:lnTo>
                    <a:pt x="298" y="395"/>
                  </a:lnTo>
                  <a:lnTo>
                    <a:pt x="283" y="406"/>
                  </a:lnTo>
                  <a:lnTo>
                    <a:pt x="266" y="414"/>
                  </a:lnTo>
                  <a:lnTo>
                    <a:pt x="249" y="420"/>
                  </a:lnTo>
                  <a:lnTo>
                    <a:pt x="230" y="425"/>
                  </a:lnTo>
                  <a:lnTo>
                    <a:pt x="210" y="428"/>
                  </a:lnTo>
                  <a:lnTo>
                    <a:pt x="190" y="429"/>
                  </a:lnTo>
                  <a:close/>
                  <a:moveTo>
                    <a:pt x="190" y="370"/>
                  </a:moveTo>
                  <a:lnTo>
                    <a:pt x="203" y="369"/>
                  </a:lnTo>
                  <a:lnTo>
                    <a:pt x="215" y="368"/>
                  </a:lnTo>
                  <a:lnTo>
                    <a:pt x="227" y="364"/>
                  </a:lnTo>
                  <a:lnTo>
                    <a:pt x="238" y="359"/>
                  </a:lnTo>
                  <a:lnTo>
                    <a:pt x="248" y="353"/>
                  </a:lnTo>
                  <a:lnTo>
                    <a:pt x="257" y="346"/>
                  </a:lnTo>
                  <a:lnTo>
                    <a:pt x="266" y="338"/>
                  </a:lnTo>
                  <a:lnTo>
                    <a:pt x="275" y="327"/>
                  </a:lnTo>
                  <a:lnTo>
                    <a:pt x="283" y="316"/>
                  </a:lnTo>
                  <a:lnTo>
                    <a:pt x="289" y="305"/>
                  </a:lnTo>
                  <a:lnTo>
                    <a:pt x="295" y="292"/>
                  </a:lnTo>
                  <a:lnTo>
                    <a:pt x="299" y="278"/>
                  </a:lnTo>
                  <a:lnTo>
                    <a:pt x="302" y="264"/>
                  </a:lnTo>
                  <a:lnTo>
                    <a:pt x="304" y="248"/>
                  </a:lnTo>
                  <a:lnTo>
                    <a:pt x="307" y="232"/>
                  </a:lnTo>
                  <a:lnTo>
                    <a:pt x="307" y="215"/>
                  </a:lnTo>
                  <a:lnTo>
                    <a:pt x="307" y="197"/>
                  </a:lnTo>
                  <a:lnTo>
                    <a:pt x="304" y="181"/>
                  </a:lnTo>
                  <a:lnTo>
                    <a:pt x="302" y="165"/>
                  </a:lnTo>
                  <a:lnTo>
                    <a:pt x="299" y="150"/>
                  </a:lnTo>
                  <a:lnTo>
                    <a:pt x="295" y="137"/>
                  </a:lnTo>
                  <a:lnTo>
                    <a:pt x="289" y="124"/>
                  </a:lnTo>
                  <a:lnTo>
                    <a:pt x="283" y="112"/>
                  </a:lnTo>
                  <a:lnTo>
                    <a:pt x="275" y="101"/>
                  </a:lnTo>
                  <a:lnTo>
                    <a:pt x="266" y="91"/>
                  </a:lnTo>
                  <a:lnTo>
                    <a:pt x="257" y="82"/>
                  </a:lnTo>
                  <a:lnTo>
                    <a:pt x="248" y="76"/>
                  </a:lnTo>
                  <a:lnTo>
                    <a:pt x="238" y="69"/>
                  </a:lnTo>
                  <a:lnTo>
                    <a:pt x="227" y="65"/>
                  </a:lnTo>
                  <a:lnTo>
                    <a:pt x="215" y="61"/>
                  </a:lnTo>
                  <a:lnTo>
                    <a:pt x="203" y="59"/>
                  </a:lnTo>
                  <a:lnTo>
                    <a:pt x="190" y="58"/>
                  </a:lnTo>
                  <a:lnTo>
                    <a:pt x="176" y="59"/>
                  </a:lnTo>
                  <a:lnTo>
                    <a:pt x="163" y="61"/>
                  </a:lnTo>
                  <a:lnTo>
                    <a:pt x="152" y="65"/>
                  </a:lnTo>
                  <a:lnTo>
                    <a:pt x="141" y="69"/>
                  </a:lnTo>
                  <a:lnTo>
                    <a:pt x="130" y="76"/>
                  </a:lnTo>
                  <a:lnTo>
                    <a:pt x="121" y="82"/>
                  </a:lnTo>
                  <a:lnTo>
                    <a:pt x="112" y="91"/>
                  </a:lnTo>
                  <a:lnTo>
                    <a:pt x="104" y="101"/>
                  </a:lnTo>
                  <a:lnTo>
                    <a:pt x="97" y="112"/>
                  </a:lnTo>
                  <a:lnTo>
                    <a:pt x="90" y="124"/>
                  </a:lnTo>
                  <a:lnTo>
                    <a:pt x="84" y="137"/>
                  </a:lnTo>
                  <a:lnTo>
                    <a:pt x="80" y="150"/>
                  </a:lnTo>
                  <a:lnTo>
                    <a:pt x="77" y="165"/>
                  </a:lnTo>
                  <a:lnTo>
                    <a:pt x="74" y="181"/>
                  </a:lnTo>
                  <a:lnTo>
                    <a:pt x="72" y="197"/>
                  </a:lnTo>
                  <a:lnTo>
                    <a:pt x="72" y="215"/>
                  </a:lnTo>
                  <a:lnTo>
                    <a:pt x="72" y="232"/>
                  </a:lnTo>
                  <a:lnTo>
                    <a:pt x="74" y="248"/>
                  </a:lnTo>
                  <a:lnTo>
                    <a:pt x="77" y="264"/>
                  </a:lnTo>
                  <a:lnTo>
                    <a:pt x="80" y="278"/>
                  </a:lnTo>
                  <a:lnTo>
                    <a:pt x="84" y="292"/>
                  </a:lnTo>
                  <a:lnTo>
                    <a:pt x="90" y="305"/>
                  </a:lnTo>
                  <a:lnTo>
                    <a:pt x="97" y="316"/>
                  </a:lnTo>
                  <a:lnTo>
                    <a:pt x="104" y="327"/>
                  </a:lnTo>
                  <a:lnTo>
                    <a:pt x="112" y="338"/>
                  </a:lnTo>
                  <a:lnTo>
                    <a:pt x="121" y="346"/>
                  </a:lnTo>
                  <a:lnTo>
                    <a:pt x="130" y="353"/>
                  </a:lnTo>
                  <a:lnTo>
                    <a:pt x="141" y="359"/>
                  </a:lnTo>
                  <a:lnTo>
                    <a:pt x="152" y="364"/>
                  </a:lnTo>
                  <a:lnTo>
                    <a:pt x="163" y="368"/>
                  </a:lnTo>
                  <a:lnTo>
                    <a:pt x="176" y="369"/>
                  </a:lnTo>
                  <a:lnTo>
                    <a:pt x="190" y="370"/>
                  </a:lnTo>
                  <a:close/>
                </a:path>
              </a:pathLst>
            </a:custGeom>
            <a:solidFill>
              <a:srgbClr val="2C5882"/>
            </a:solidFill>
            <a:ln w="9525">
              <a:noFill/>
              <a:round/>
            </a:ln>
          </p:spPr>
          <p:txBody>
            <a:bodyPr/>
            <a:lstStyle/>
            <a:p>
              <a:endParaRPr lang="zh-CN" altLang="en-US"/>
            </a:p>
          </p:txBody>
        </p:sp>
        <p:sp>
          <p:nvSpPr>
            <p:cNvPr id="50252" name="Freeform 16"/>
            <p:cNvSpPr>
              <a:spLocks noEditPoints="1"/>
            </p:cNvSpPr>
            <p:nvPr/>
          </p:nvSpPr>
          <p:spPr bwMode="auto">
            <a:xfrm>
              <a:off x="3921" y="975"/>
              <a:ext cx="119" cy="197"/>
            </a:xfrm>
            <a:custGeom>
              <a:avLst/>
              <a:gdLst>
                <a:gd name="T0" fmla="*/ 0 w 357"/>
                <a:gd name="T1" fmla="*/ 1 h 589"/>
                <a:gd name="T2" fmla="*/ 0 w 357"/>
                <a:gd name="T3" fmla="*/ 1 h 589"/>
                <a:gd name="T4" fmla="*/ 0 w 357"/>
                <a:gd name="T5" fmla="*/ 1 h 589"/>
                <a:gd name="T6" fmla="*/ 0 w 357"/>
                <a:gd name="T7" fmla="*/ 1 h 589"/>
                <a:gd name="T8" fmla="*/ 0 w 357"/>
                <a:gd name="T9" fmla="*/ 1 h 589"/>
                <a:gd name="T10" fmla="*/ 0 w 357"/>
                <a:gd name="T11" fmla="*/ 1 h 589"/>
                <a:gd name="T12" fmla="*/ 0 w 357"/>
                <a:gd name="T13" fmla="*/ 1 h 589"/>
                <a:gd name="T14" fmla="*/ 0 w 357"/>
                <a:gd name="T15" fmla="*/ 1 h 589"/>
                <a:gd name="T16" fmla="*/ 0 w 357"/>
                <a:gd name="T17" fmla="*/ 1 h 589"/>
                <a:gd name="T18" fmla="*/ 0 w 357"/>
                <a:gd name="T19" fmla="*/ 1 h 589"/>
                <a:gd name="T20" fmla="*/ 0 w 357"/>
                <a:gd name="T21" fmla="*/ 1 h 589"/>
                <a:gd name="T22" fmla="*/ 0 w 357"/>
                <a:gd name="T23" fmla="*/ 1 h 589"/>
                <a:gd name="T24" fmla="*/ 0 w 357"/>
                <a:gd name="T25" fmla="*/ 0 h 589"/>
                <a:gd name="T26" fmla="*/ 0 w 357"/>
                <a:gd name="T27" fmla="*/ 0 h 589"/>
                <a:gd name="T28" fmla="*/ 0 w 357"/>
                <a:gd name="T29" fmla="*/ 0 h 589"/>
                <a:gd name="T30" fmla="*/ 0 w 357"/>
                <a:gd name="T31" fmla="*/ 0 h 589"/>
                <a:gd name="T32" fmla="*/ 0 w 357"/>
                <a:gd name="T33" fmla="*/ 0 h 589"/>
                <a:gd name="T34" fmla="*/ 0 w 357"/>
                <a:gd name="T35" fmla="*/ 0 h 589"/>
                <a:gd name="T36" fmla="*/ 0 w 357"/>
                <a:gd name="T37" fmla="*/ 0 h 589"/>
                <a:gd name="T38" fmla="*/ 0 w 357"/>
                <a:gd name="T39" fmla="*/ 0 h 589"/>
                <a:gd name="T40" fmla="*/ 0 w 357"/>
                <a:gd name="T41" fmla="*/ 0 h 589"/>
                <a:gd name="T42" fmla="*/ 0 w 357"/>
                <a:gd name="T43" fmla="*/ 0 h 589"/>
                <a:gd name="T44" fmla="*/ 0 w 357"/>
                <a:gd name="T45" fmla="*/ 0 h 589"/>
                <a:gd name="T46" fmla="*/ 0 w 357"/>
                <a:gd name="T47" fmla="*/ 0 h 589"/>
                <a:gd name="T48" fmla="*/ 0 w 357"/>
                <a:gd name="T49" fmla="*/ 1 h 589"/>
                <a:gd name="T50" fmla="*/ 0 w 357"/>
                <a:gd name="T51" fmla="*/ 1 h 589"/>
                <a:gd name="T52" fmla="*/ 0 w 357"/>
                <a:gd name="T53" fmla="*/ 1 h 589"/>
                <a:gd name="T54" fmla="*/ 0 w 357"/>
                <a:gd name="T55" fmla="*/ 1 h 589"/>
                <a:gd name="T56" fmla="*/ 0 w 357"/>
                <a:gd name="T57" fmla="*/ 1 h 589"/>
                <a:gd name="T58" fmla="*/ 0 w 357"/>
                <a:gd name="T59" fmla="*/ 1 h 589"/>
                <a:gd name="T60" fmla="*/ 0 w 357"/>
                <a:gd name="T61" fmla="*/ 1 h 589"/>
                <a:gd name="T62" fmla="*/ 0 w 357"/>
                <a:gd name="T63" fmla="*/ 1 h 589"/>
                <a:gd name="T64" fmla="*/ 0 w 357"/>
                <a:gd name="T65" fmla="*/ 1 h 589"/>
                <a:gd name="T66" fmla="*/ 0 w 357"/>
                <a:gd name="T67" fmla="*/ 1 h 589"/>
                <a:gd name="T68" fmla="*/ 0 w 357"/>
                <a:gd name="T69" fmla="*/ 1 h 589"/>
                <a:gd name="T70" fmla="*/ 0 w 357"/>
                <a:gd name="T71" fmla="*/ 1 h 589"/>
                <a:gd name="T72" fmla="*/ 0 w 357"/>
                <a:gd name="T73" fmla="*/ 1 h 589"/>
                <a:gd name="T74" fmla="*/ 0 w 357"/>
                <a:gd name="T75" fmla="*/ 1 h 589"/>
                <a:gd name="T76" fmla="*/ 0 w 357"/>
                <a:gd name="T77" fmla="*/ 1 h 589"/>
                <a:gd name="T78" fmla="*/ 0 w 357"/>
                <a:gd name="T79" fmla="*/ 1 h 589"/>
                <a:gd name="T80" fmla="*/ 0 w 357"/>
                <a:gd name="T81" fmla="*/ 0 h 589"/>
                <a:gd name="T82" fmla="*/ 0 w 357"/>
                <a:gd name="T83" fmla="*/ 0 h 589"/>
                <a:gd name="T84" fmla="*/ 0 w 357"/>
                <a:gd name="T85" fmla="*/ 0 h 589"/>
                <a:gd name="T86" fmla="*/ 0 w 357"/>
                <a:gd name="T87" fmla="*/ 0 h 589"/>
                <a:gd name="T88" fmla="*/ 0 w 357"/>
                <a:gd name="T89" fmla="*/ 0 h 589"/>
                <a:gd name="T90" fmla="*/ 0 w 357"/>
                <a:gd name="T91" fmla="*/ 0 h 589"/>
                <a:gd name="T92" fmla="*/ 0 w 357"/>
                <a:gd name="T93" fmla="*/ 0 h 589"/>
                <a:gd name="T94" fmla="*/ 0 w 357"/>
                <a:gd name="T95" fmla="*/ 0 h 589"/>
                <a:gd name="T96" fmla="*/ 0 w 357"/>
                <a:gd name="T97" fmla="*/ 0 h 589"/>
                <a:gd name="T98" fmla="*/ 0 w 357"/>
                <a:gd name="T99" fmla="*/ 0 h 589"/>
                <a:gd name="T100" fmla="*/ 0 w 357"/>
                <a:gd name="T101" fmla="*/ 1 h 589"/>
                <a:gd name="T102" fmla="*/ 0 w 357"/>
                <a:gd name="T103" fmla="*/ 1 h 589"/>
                <a:gd name="T104" fmla="*/ 0 w 357"/>
                <a:gd name="T105" fmla="*/ 0 h 589"/>
                <a:gd name="T106" fmla="*/ 0 w 357"/>
                <a:gd name="T107" fmla="*/ 0 h 589"/>
                <a:gd name="T108" fmla="*/ 0 w 357"/>
                <a:gd name="T109" fmla="*/ 0 h 589"/>
                <a:gd name="T110" fmla="*/ 0 w 357"/>
                <a:gd name="T111" fmla="*/ 0 h 589"/>
                <a:gd name="T112" fmla="*/ 0 w 357"/>
                <a:gd name="T113" fmla="*/ 0 h 589"/>
                <a:gd name="T114" fmla="*/ 0 w 357"/>
                <a:gd name="T115" fmla="*/ 0 h 589"/>
                <a:gd name="T116" fmla="*/ 0 w 357"/>
                <a:gd name="T117" fmla="*/ 0 h 589"/>
                <a:gd name="T118" fmla="*/ 0 w 357"/>
                <a:gd name="T119" fmla="*/ 0 h 589"/>
                <a:gd name="T120" fmla="*/ 0 w 357"/>
                <a:gd name="T121" fmla="*/ 0 h 589"/>
                <a:gd name="T122" fmla="*/ 0 w 357"/>
                <a:gd name="T123" fmla="*/ 0 h 58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7"/>
                <a:gd name="T187" fmla="*/ 0 h 589"/>
                <a:gd name="T188" fmla="*/ 357 w 357"/>
                <a:gd name="T189" fmla="*/ 589 h 58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7" h="589">
                  <a:moveTo>
                    <a:pt x="168" y="532"/>
                  </a:moveTo>
                  <a:lnTo>
                    <a:pt x="182" y="532"/>
                  </a:lnTo>
                  <a:lnTo>
                    <a:pt x="196" y="530"/>
                  </a:lnTo>
                  <a:lnTo>
                    <a:pt x="208" y="527"/>
                  </a:lnTo>
                  <a:lnTo>
                    <a:pt x="220" y="523"/>
                  </a:lnTo>
                  <a:lnTo>
                    <a:pt x="231" y="518"/>
                  </a:lnTo>
                  <a:lnTo>
                    <a:pt x="241" y="512"/>
                  </a:lnTo>
                  <a:lnTo>
                    <a:pt x="250" y="504"/>
                  </a:lnTo>
                  <a:lnTo>
                    <a:pt x="258" y="496"/>
                  </a:lnTo>
                  <a:lnTo>
                    <a:pt x="265" y="486"/>
                  </a:lnTo>
                  <a:lnTo>
                    <a:pt x="272" y="475"/>
                  </a:lnTo>
                  <a:lnTo>
                    <a:pt x="276" y="463"/>
                  </a:lnTo>
                  <a:lnTo>
                    <a:pt x="281" y="450"/>
                  </a:lnTo>
                  <a:lnTo>
                    <a:pt x="284" y="435"/>
                  </a:lnTo>
                  <a:lnTo>
                    <a:pt x="287" y="421"/>
                  </a:lnTo>
                  <a:lnTo>
                    <a:pt x="288" y="405"/>
                  </a:lnTo>
                  <a:lnTo>
                    <a:pt x="288" y="387"/>
                  </a:lnTo>
                  <a:lnTo>
                    <a:pt x="288" y="374"/>
                  </a:lnTo>
                  <a:lnTo>
                    <a:pt x="277" y="387"/>
                  </a:lnTo>
                  <a:lnTo>
                    <a:pt x="265" y="398"/>
                  </a:lnTo>
                  <a:lnTo>
                    <a:pt x="253" y="407"/>
                  </a:lnTo>
                  <a:lnTo>
                    <a:pt x="240" y="415"/>
                  </a:lnTo>
                  <a:lnTo>
                    <a:pt x="226" y="421"/>
                  </a:lnTo>
                  <a:lnTo>
                    <a:pt x="211" y="426"/>
                  </a:lnTo>
                  <a:lnTo>
                    <a:pt x="195" y="428"/>
                  </a:lnTo>
                  <a:lnTo>
                    <a:pt x="178" y="429"/>
                  </a:lnTo>
                  <a:lnTo>
                    <a:pt x="158" y="428"/>
                  </a:lnTo>
                  <a:lnTo>
                    <a:pt x="139" y="425"/>
                  </a:lnTo>
                  <a:lnTo>
                    <a:pt x="131" y="422"/>
                  </a:lnTo>
                  <a:lnTo>
                    <a:pt x="122" y="420"/>
                  </a:lnTo>
                  <a:lnTo>
                    <a:pt x="113" y="417"/>
                  </a:lnTo>
                  <a:lnTo>
                    <a:pt x="105" y="414"/>
                  </a:lnTo>
                  <a:lnTo>
                    <a:pt x="89" y="405"/>
                  </a:lnTo>
                  <a:lnTo>
                    <a:pt x="75" y="394"/>
                  </a:lnTo>
                  <a:lnTo>
                    <a:pt x="61" y="382"/>
                  </a:lnTo>
                  <a:lnTo>
                    <a:pt x="49" y="368"/>
                  </a:lnTo>
                  <a:lnTo>
                    <a:pt x="38" y="352"/>
                  </a:lnTo>
                  <a:lnTo>
                    <a:pt x="28" y="335"/>
                  </a:lnTo>
                  <a:lnTo>
                    <a:pt x="19" y="316"/>
                  </a:lnTo>
                  <a:lnTo>
                    <a:pt x="12" y="297"/>
                  </a:lnTo>
                  <a:lnTo>
                    <a:pt x="7" y="275"/>
                  </a:lnTo>
                  <a:lnTo>
                    <a:pt x="4" y="253"/>
                  </a:lnTo>
                  <a:lnTo>
                    <a:pt x="2" y="229"/>
                  </a:lnTo>
                  <a:lnTo>
                    <a:pt x="0" y="204"/>
                  </a:lnTo>
                  <a:lnTo>
                    <a:pt x="2" y="181"/>
                  </a:lnTo>
                  <a:lnTo>
                    <a:pt x="4" y="160"/>
                  </a:lnTo>
                  <a:lnTo>
                    <a:pt x="7" y="140"/>
                  </a:lnTo>
                  <a:lnTo>
                    <a:pt x="12" y="120"/>
                  </a:lnTo>
                  <a:lnTo>
                    <a:pt x="19" y="103"/>
                  </a:lnTo>
                  <a:lnTo>
                    <a:pt x="27" y="87"/>
                  </a:lnTo>
                  <a:lnTo>
                    <a:pt x="37" y="70"/>
                  </a:lnTo>
                  <a:lnTo>
                    <a:pt x="47" y="56"/>
                  </a:lnTo>
                  <a:lnTo>
                    <a:pt x="60" y="43"/>
                  </a:lnTo>
                  <a:lnTo>
                    <a:pt x="74" y="32"/>
                  </a:lnTo>
                  <a:lnTo>
                    <a:pt x="87" y="22"/>
                  </a:lnTo>
                  <a:lnTo>
                    <a:pt x="102" y="14"/>
                  </a:lnTo>
                  <a:lnTo>
                    <a:pt x="119" y="8"/>
                  </a:lnTo>
                  <a:lnTo>
                    <a:pt x="135" y="3"/>
                  </a:lnTo>
                  <a:lnTo>
                    <a:pt x="153" y="1"/>
                  </a:lnTo>
                  <a:lnTo>
                    <a:pt x="172" y="0"/>
                  </a:lnTo>
                  <a:lnTo>
                    <a:pt x="190" y="1"/>
                  </a:lnTo>
                  <a:lnTo>
                    <a:pt x="206" y="3"/>
                  </a:lnTo>
                  <a:lnTo>
                    <a:pt x="223" y="9"/>
                  </a:lnTo>
                  <a:lnTo>
                    <a:pt x="237" y="15"/>
                  </a:lnTo>
                  <a:lnTo>
                    <a:pt x="251" y="24"/>
                  </a:lnTo>
                  <a:lnTo>
                    <a:pt x="264" y="35"/>
                  </a:lnTo>
                  <a:lnTo>
                    <a:pt x="276" y="48"/>
                  </a:lnTo>
                  <a:lnTo>
                    <a:pt x="288" y="64"/>
                  </a:lnTo>
                  <a:lnTo>
                    <a:pt x="293" y="70"/>
                  </a:lnTo>
                  <a:lnTo>
                    <a:pt x="293" y="12"/>
                  </a:lnTo>
                  <a:lnTo>
                    <a:pt x="357" y="12"/>
                  </a:lnTo>
                  <a:lnTo>
                    <a:pt x="357" y="387"/>
                  </a:lnTo>
                  <a:lnTo>
                    <a:pt x="356" y="413"/>
                  </a:lnTo>
                  <a:lnTo>
                    <a:pt x="354" y="435"/>
                  </a:lnTo>
                  <a:lnTo>
                    <a:pt x="349" y="457"/>
                  </a:lnTo>
                  <a:lnTo>
                    <a:pt x="345" y="477"/>
                  </a:lnTo>
                  <a:lnTo>
                    <a:pt x="339" y="495"/>
                  </a:lnTo>
                  <a:lnTo>
                    <a:pt x="331" y="512"/>
                  </a:lnTo>
                  <a:lnTo>
                    <a:pt x="321" y="526"/>
                  </a:lnTo>
                  <a:lnTo>
                    <a:pt x="310" y="539"/>
                  </a:lnTo>
                  <a:lnTo>
                    <a:pt x="298" y="551"/>
                  </a:lnTo>
                  <a:lnTo>
                    <a:pt x="285" y="561"/>
                  </a:lnTo>
                  <a:lnTo>
                    <a:pt x="270" y="570"/>
                  </a:lnTo>
                  <a:lnTo>
                    <a:pt x="252" y="577"/>
                  </a:lnTo>
                  <a:lnTo>
                    <a:pt x="233" y="582"/>
                  </a:lnTo>
                  <a:lnTo>
                    <a:pt x="214" y="585"/>
                  </a:lnTo>
                  <a:lnTo>
                    <a:pt x="192" y="588"/>
                  </a:lnTo>
                  <a:lnTo>
                    <a:pt x="169" y="589"/>
                  </a:lnTo>
                  <a:lnTo>
                    <a:pt x="153" y="589"/>
                  </a:lnTo>
                  <a:lnTo>
                    <a:pt x="137" y="586"/>
                  </a:lnTo>
                  <a:lnTo>
                    <a:pt x="122" y="584"/>
                  </a:lnTo>
                  <a:lnTo>
                    <a:pt x="108" y="581"/>
                  </a:lnTo>
                  <a:lnTo>
                    <a:pt x="95" y="577"/>
                  </a:lnTo>
                  <a:lnTo>
                    <a:pt x="81" y="571"/>
                  </a:lnTo>
                  <a:lnTo>
                    <a:pt x="70" y="565"/>
                  </a:lnTo>
                  <a:lnTo>
                    <a:pt x="60" y="557"/>
                  </a:lnTo>
                  <a:lnTo>
                    <a:pt x="51" y="548"/>
                  </a:lnTo>
                  <a:lnTo>
                    <a:pt x="42" y="539"/>
                  </a:lnTo>
                  <a:lnTo>
                    <a:pt x="34" y="530"/>
                  </a:lnTo>
                  <a:lnTo>
                    <a:pt x="28" y="518"/>
                  </a:lnTo>
                  <a:lnTo>
                    <a:pt x="21" y="506"/>
                  </a:lnTo>
                  <a:lnTo>
                    <a:pt x="17" y="493"/>
                  </a:lnTo>
                  <a:lnTo>
                    <a:pt x="14" y="479"/>
                  </a:lnTo>
                  <a:lnTo>
                    <a:pt x="11" y="464"/>
                  </a:lnTo>
                  <a:lnTo>
                    <a:pt x="80" y="464"/>
                  </a:lnTo>
                  <a:lnTo>
                    <a:pt x="83" y="473"/>
                  </a:lnTo>
                  <a:lnTo>
                    <a:pt x="85" y="480"/>
                  </a:lnTo>
                  <a:lnTo>
                    <a:pt x="88" y="487"/>
                  </a:lnTo>
                  <a:lnTo>
                    <a:pt x="91" y="493"/>
                  </a:lnTo>
                  <a:lnTo>
                    <a:pt x="95" y="499"/>
                  </a:lnTo>
                  <a:lnTo>
                    <a:pt x="99" y="504"/>
                  </a:lnTo>
                  <a:lnTo>
                    <a:pt x="104" y="510"/>
                  </a:lnTo>
                  <a:lnTo>
                    <a:pt x="110" y="514"/>
                  </a:lnTo>
                  <a:lnTo>
                    <a:pt x="115" y="519"/>
                  </a:lnTo>
                  <a:lnTo>
                    <a:pt x="122" y="522"/>
                  </a:lnTo>
                  <a:lnTo>
                    <a:pt x="128" y="525"/>
                  </a:lnTo>
                  <a:lnTo>
                    <a:pt x="136" y="527"/>
                  </a:lnTo>
                  <a:lnTo>
                    <a:pt x="144" y="530"/>
                  </a:lnTo>
                  <a:lnTo>
                    <a:pt x="151" y="531"/>
                  </a:lnTo>
                  <a:lnTo>
                    <a:pt x="159" y="532"/>
                  </a:lnTo>
                  <a:lnTo>
                    <a:pt x="168" y="532"/>
                  </a:lnTo>
                  <a:close/>
                  <a:moveTo>
                    <a:pt x="182" y="61"/>
                  </a:moveTo>
                  <a:lnTo>
                    <a:pt x="168" y="62"/>
                  </a:lnTo>
                  <a:lnTo>
                    <a:pt x="155" y="65"/>
                  </a:lnTo>
                  <a:lnTo>
                    <a:pt x="143" y="67"/>
                  </a:lnTo>
                  <a:lnTo>
                    <a:pt x="132" y="71"/>
                  </a:lnTo>
                  <a:lnTo>
                    <a:pt x="122" y="77"/>
                  </a:lnTo>
                  <a:lnTo>
                    <a:pt x="113" y="82"/>
                  </a:lnTo>
                  <a:lnTo>
                    <a:pt x="105" y="90"/>
                  </a:lnTo>
                  <a:lnTo>
                    <a:pt x="98" y="99"/>
                  </a:lnTo>
                  <a:lnTo>
                    <a:pt x="92" y="108"/>
                  </a:lnTo>
                  <a:lnTo>
                    <a:pt x="87" y="119"/>
                  </a:lnTo>
                  <a:lnTo>
                    <a:pt x="83" y="131"/>
                  </a:lnTo>
                  <a:lnTo>
                    <a:pt x="78" y="146"/>
                  </a:lnTo>
                  <a:lnTo>
                    <a:pt x="75" y="161"/>
                  </a:lnTo>
                  <a:lnTo>
                    <a:pt x="74" y="177"/>
                  </a:lnTo>
                  <a:lnTo>
                    <a:pt x="72" y="195"/>
                  </a:lnTo>
                  <a:lnTo>
                    <a:pt x="72" y="213"/>
                  </a:lnTo>
                  <a:lnTo>
                    <a:pt x="72" y="232"/>
                  </a:lnTo>
                  <a:lnTo>
                    <a:pt x="74" y="250"/>
                  </a:lnTo>
                  <a:lnTo>
                    <a:pt x="76" y="265"/>
                  </a:lnTo>
                  <a:lnTo>
                    <a:pt x="79" y="280"/>
                  </a:lnTo>
                  <a:lnTo>
                    <a:pt x="83" y="294"/>
                  </a:lnTo>
                  <a:lnTo>
                    <a:pt x="88" y="306"/>
                  </a:lnTo>
                  <a:lnTo>
                    <a:pt x="93" y="318"/>
                  </a:lnTo>
                  <a:lnTo>
                    <a:pt x="100" y="329"/>
                  </a:lnTo>
                  <a:lnTo>
                    <a:pt x="108" y="338"/>
                  </a:lnTo>
                  <a:lnTo>
                    <a:pt x="116" y="347"/>
                  </a:lnTo>
                  <a:lnTo>
                    <a:pt x="125" y="353"/>
                  </a:lnTo>
                  <a:lnTo>
                    <a:pt x="135" y="359"/>
                  </a:lnTo>
                  <a:lnTo>
                    <a:pt x="146" y="363"/>
                  </a:lnTo>
                  <a:lnTo>
                    <a:pt x="157" y="367"/>
                  </a:lnTo>
                  <a:lnTo>
                    <a:pt x="169" y="369"/>
                  </a:lnTo>
                  <a:lnTo>
                    <a:pt x="182" y="370"/>
                  </a:lnTo>
                  <a:lnTo>
                    <a:pt x="194" y="369"/>
                  </a:lnTo>
                  <a:lnTo>
                    <a:pt x="205" y="367"/>
                  </a:lnTo>
                  <a:lnTo>
                    <a:pt x="216" y="364"/>
                  </a:lnTo>
                  <a:lnTo>
                    <a:pt x="227" y="360"/>
                  </a:lnTo>
                  <a:lnTo>
                    <a:pt x="236" y="355"/>
                  </a:lnTo>
                  <a:lnTo>
                    <a:pt x="246" y="348"/>
                  </a:lnTo>
                  <a:lnTo>
                    <a:pt x="253" y="341"/>
                  </a:lnTo>
                  <a:lnTo>
                    <a:pt x="262" y="333"/>
                  </a:lnTo>
                  <a:lnTo>
                    <a:pt x="268" y="323"/>
                  </a:lnTo>
                  <a:lnTo>
                    <a:pt x="275" y="312"/>
                  </a:lnTo>
                  <a:lnTo>
                    <a:pt x="281" y="301"/>
                  </a:lnTo>
                  <a:lnTo>
                    <a:pt x="284" y="289"/>
                  </a:lnTo>
                  <a:lnTo>
                    <a:pt x="287" y="277"/>
                  </a:lnTo>
                  <a:lnTo>
                    <a:pt x="290" y="263"/>
                  </a:lnTo>
                  <a:lnTo>
                    <a:pt x="291" y="248"/>
                  </a:lnTo>
                  <a:lnTo>
                    <a:pt x="291" y="234"/>
                  </a:lnTo>
                  <a:lnTo>
                    <a:pt x="291" y="213"/>
                  </a:lnTo>
                  <a:lnTo>
                    <a:pt x="290" y="194"/>
                  </a:lnTo>
                  <a:lnTo>
                    <a:pt x="288" y="175"/>
                  </a:lnTo>
                  <a:lnTo>
                    <a:pt x="285" y="159"/>
                  </a:lnTo>
                  <a:lnTo>
                    <a:pt x="282" y="143"/>
                  </a:lnTo>
                  <a:lnTo>
                    <a:pt x="276" y="129"/>
                  </a:lnTo>
                  <a:lnTo>
                    <a:pt x="271" y="116"/>
                  </a:lnTo>
                  <a:lnTo>
                    <a:pt x="264" y="105"/>
                  </a:lnTo>
                  <a:lnTo>
                    <a:pt x="258" y="95"/>
                  </a:lnTo>
                  <a:lnTo>
                    <a:pt x="249" y="87"/>
                  </a:lnTo>
                  <a:lnTo>
                    <a:pt x="240" y="79"/>
                  </a:lnTo>
                  <a:lnTo>
                    <a:pt x="230" y="72"/>
                  </a:lnTo>
                  <a:lnTo>
                    <a:pt x="219" y="68"/>
                  </a:lnTo>
                  <a:lnTo>
                    <a:pt x="207" y="65"/>
                  </a:lnTo>
                  <a:lnTo>
                    <a:pt x="195" y="62"/>
                  </a:lnTo>
                  <a:lnTo>
                    <a:pt x="182" y="61"/>
                  </a:lnTo>
                  <a:close/>
                </a:path>
              </a:pathLst>
            </a:custGeom>
            <a:solidFill>
              <a:srgbClr val="2C5882"/>
            </a:solidFill>
            <a:ln w="9525">
              <a:noFill/>
              <a:round/>
            </a:ln>
          </p:spPr>
          <p:txBody>
            <a:bodyPr/>
            <a:lstStyle/>
            <a:p>
              <a:endParaRPr lang="zh-CN" altLang="en-US"/>
            </a:p>
          </p:txBody>
        </p:sp>
        <p:sp>
          <p:nvSpPr>
            <p:cNvPr id="50253" name="Freeform 15"/>
            <p:cNvSpPr>
              <a:spLocks noEditPoints="1"/>
            </p:cNvSpPr>
            <p:nvPr/>
          </p:nvSpPr>
          <p:spPr bwMode="auto">
            <a:xfrm>
              <a:off x="4087" y="929"/>
              <a:ext cx="23" cy="186"/>
            </a:xfrm>
            <a:custGeom>
              <a:avLst/>
              <a:gdLst>
                <a:gd name="T0" fmla="*/ 0 w 70"/>
                <a:gd name="T1" fmla="*/ 1 h 558"/>
                <a:gd name="T2" fmla="*/ 0 w 70"/>
                <a:gd name="T3" fmla="*/ 0 h 558"/>
                <a:gd name="T4" fmla="*/ 0 w 70"/>
                <a:gd name="T5" fmla="*/ 0 h 558"/>
                <a:gd name="T6" fmla="*/ 0 w 70"/>
                <a:gd name="T7" fmla="*/ 0 h 558"/>
                <a:gd name="T8" fmla="*/ 0 w 70"/>
                <a:gd name="T9" fmla="*/ 1 h 558"/>
                <a:gd name="T10" fmla="*/ 0 w 70"/>
                <a:gd name="T11" fmla="*/ 1 h 558"/>
                <a:gd name="T12" fmla="*/ 0 w 70"/>
                <a:gd name="T13" fmla="*/ 1 h 558"/>
                <a:gd name="T14" fmla="*/ 0 w 70"/>
                <a:gd name="T15" fmla="*/ 0 h 558"/>
                <a:gd name="T16" fmla="*/ 0 w 70"/>
                <a:gd name="T17" fmla="*/ 0 h 558"/>
                <a:gd name="T18" fmla="*/ 0 w 70"/>
                <a:gd name="T19" fmla="*/ 0 h 558"/>
                <a:gd name="T20" fmla="*/ 0 w 70"/>
                <a:gd name="T21" fmla="*/ 0 h 558"/>
                <a:gd name="T22" fmla="*/ 0 w 70"/>
                <a:gd name="T23" fmla="*/ 0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0"/>
                <a:gd name="T37" fmla="*/ 0 h 558"/>
                <a:gd name="T38" fmla="*/ 70 w 70"/>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0" h="558">
                  <a:moveTo>
                    <a:pt x="1" y="558"/>
                  </a:moveTo>
                  <a:lnTo>
                    <a:pt x="1" y="152"/>
                  </a:lnTo>
                  <a:lnTo>
                    <a:pt x="35" y="152"/>
                  </a:lnTo>
                  <a:lnTo>
                    <a:pt x="69" y="152"/>
                  </a:lnTo>
                  <a:lnTo>
                    <a:pt x="69" y="558"/>
                  </a:lnTo>
                  <a:lnTo>
                    <a:pt x="35" y="558"/>
                  </a:lnTo>
                  <a:lnTo>
                    <a:pt x="1" y="558"/>
                  </a:lnTo>
                  <a:close/>
                  <a:moveTo>
                    <a:pt x="0" y="0"/>
                  </a:moveTo>
                  <a:lnTo>
                    <a:pt x="70" y="0"/>
                  </a:lnTo>
                  <a:lnTo>
                    <a:pt x="70" y="78"/>
                  </a:lnTo>
                  <a:lnTo>
                    <a:pt x="0" y="78"/>
                  </a:lnTo>
                  <a:lnTo>
                    <a:pt x="0" y="0"/>
                  </a:lnTo>
                  <a:close/>
                </a:path>
              </a:pathLst>
            </a:custGeom>
            <a:solidFill>
              <a:srgbClr val="2C5882"/>
            </a:solidFill>
            <a:ln w="9525">
              <a:noFill/>
              <a:round/>
            </a:ln>
          </p:spPr>
          <p:txBody>
            <a:bodyPr/>
            <a:lstStyle/>
            <a:p>
              <a:endParaRPr lang="zh-CN" altLang="en-US"/>
            </a:p>
          </p:txBody>
        </p:sp>
        <p:sp>
          <p:nvSpPr>
            <p:cNvPr id="50254" name="Freeform 14"/>
            <p:cNvSpPr/>
            <p:nvPr/>
          </p:nvSpPr>
          <p:spPr bwMode="auto">
            <a:xfrm>
              <a:off x="4149" y="975"/>
              <a:ext cx="116" cy="143"/>
            </a:xfrm>
            <a:custGeom>
              <a:avLst/>
              <a:gdLst>
                <a:gd name="T0" fmla="*/ 0 w 347"/>
                <a:gd name="T1" fmla="*/ 0 h 429"/>
                <a:gd name="T2" fmla="*/ 0 w 347"/>
                <a:gd name="T3" fmla="*/ 0 h 429"/>
                <a:gd name="T4" fmla="*/ 0 w 347"/>
                <a:gd name="T5" fmla="*/ 1 h 429"/>
                <a:gd name="T6" fmla="*/ 0 w 347"/>
                <a:gd name="T7" fmla="*/ 1 h 429"/>
                <a:gd name="T8" fmla="*/ 0 w 347"/>
                <a:gd name="T9" fmla="*/ 1 h 429"/>
                <a:gd name="T10" fmla="*/ 0 w 347"/>
                <a:gd name="T11" fmla="*/ 1 h 429"/>
                <a:gd name="T12" fmla="*/ 0 w 347"/>
                <a:gd name="T13" fmla="*/ 1 h 429"/>
                <a:gd name="T14" fmla="*/ 0 w 347"/>
                <a:gd name="T15" fmla="*/ 1 h 429"/>
                <a:gd name="T16" fmla="*/ 0 w 347"/>
                <a:gd name="T17" fmla="*/ 0 h 429"/>
                <a:gd name="T18" fmla="*/ 0 w 347"/>
                <a:gd name="T19" fmla="*/ 0 h 429"/>
                <a:gd name="T20" fmla="*/ 0 w 347"/>
                <a:gd name="T21" fmla="*/ 0 h 429"/>
                <a:gd name="T22" fmla="*/ 0 w 347"/>
                <a:gd name="T23" fmla="*/ 0 h 429"/>
                <a:gd name="T24" fmla="*/ 0 w 347"/>
                <a:gd name="T25" fmla="*/ 0 h 429"/>
                <a:gd name="T26" fmla="*/ 0 w 347"/>
                <a:gd name="T27" fmla="*/ 0 h 429"/>
                <a:gd name="T28" fmla="*/ 0 w 347"/>
                <a:gd name="T29" fmla="*/ 0 h 429"/>
                <a:gd name="T30" fmla="*/ 0 w 347"/>
                <a:gd name="T31" fmla="*/ 0 h 429"/>
                <a:gd name="T32" fmla="*/ 0 w 347"/>
                <a:gd name="T33" fmla="*/ 0 h 429"/>
                <a:gd name="T34" fmla="*/ 0 w 347"/>
                <a:gd name="T35" fmla="*/ 0 h 429"/>
                <a:gd name="T36" fmla="*/ 0 w 347"/>
                <a:gd name="T37" fmla="*/ 0 h 429"/>
                <a:gd name="T38" fmla="*/ 0 w 347"/>
                <a:gd name="T39" fmla="*/ 0 h 429"/>
                <a:gd name="T40" fmla="*/ 0 w 347"/>
                <a:gd name="T41" fmla="*/ 0 h 429"/>
                <a:gd name="T42" fmla="*/ 0 w 347"/>
                <a:gd name="T43" fmla="*/ 0 h 429"/>
                <a:gd name="T44" fmla="*/ 0 w 347"/>
                <a:gd name="T45" fmla="*/ 0 h 429"/>
                <a:gd name="T46" fmla="*/ 0 w 347"/>
                <a:gd name="T47" fmla="*/ 0 h 429"/>
                <a:gd name="T48" fmla="*/ 0 w 347"/>
                <a:gd name="T49" fmla="*/ 0 h 429"/>
                <a:gd name="T50" fmla="*/ 0 w 347"/>
                <a:gd name="T51" fmla="*/ 0 h 429"/>
                <a:gd name="T52" fmla="*/ 0 w 347"/>
                <a:gd name="T53" fmla="*/ 0 h 429"/>
                <a:gd name="T54" fmla="*/ 0 w 347"/>
                <a:gd name="T55" fmla="*/ 0 h 429"/>
                <a:gd name="T56" fmla="*/ 0 w 347"/>
                <a:gd name="T57" fmla="*/ 0 h 429"/>
                <a:gd name="T58" fmla="*/ 0 w 347"/>
                <a:gd name="T59" fmla="*/ 0 h 429"/>
                <a:gd name="T60" fmla="*/ 0 w 347"/>
                <a:gd name="T61" fmla="*/ 0 h 429"/>
                <a:gd name="T62" fmla="*/ 0 w 347"/>
                <a:gd name="T63" fmla="*/ 0 h 429"/>
                <a:gd name="T64" fmla="*/ 0 w 347"/>
                <a:gd name="T65" fmla="*/ 0 h 429"/>
                <a:gd name="T66" fmla="*/ 0 w 347"/>
                <a:gd name="T67" fmla="*/ 0 h 429"/>
                <a:gd name="T68" fmla="*/ 0 w 347"/>
                <a:gd name="T69" fmla="*/ 0 h 429"/>
                <a:gd name="T70" fmla="*/ 0 w 347"/>
                <a:gd name="T71" fmla="*/ 0 h 429"/>
                <a:gd name="T72" fmla="*/ 0 w 347"/>
                <a:gd name="T73" fmla="*/ 0 h 429"/>
                <a:gd name="T74" fmla="*/ 0 w 347"/>
                <a:gd name="T75" fmla="*/ 1 h 429"/>
                <a:gd name="T76" fmla="*/ 0 w 347"/>
                <a:gd name="T77" fmla="*/ 1 h 429"/>
                <a:gd name="T78" fmla="*/ 0 w 347"/>
                <a:gd name="T79" fmla="*/ 0 h 429"/>
                <a:gd name="T80" fmla="*/ 0 w 347"/>
                <a:gd name="T81" fmla="*/ 0 h 429"/>
                <a:gd name="T82" fmla="*/ 0 w 347"/>
                <a:gd name="T83" fmla="*/ 0 h 429"/>
                <a:gd name="T84" fmla="*/ 0 w 347"/>
                <a:gd name="T85" fmla="*/ 0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7"/>
                <a:gd name="T130" fmla="*/ 0 h 429"/>
                <a:gd name="T131" fmla="*/ 347 w 347"/>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7" h="429">
                  <a:moveTo>
                    <a:pt x="347" y="271"/>
                  </a:moveTo>
                  <a:lnTo>
                    <a:pt x="344" y="290"/>
                  </a:lnTo>
                  <a:lnTo>
                    <a:pt x="339" y="308"/>
                  </a:lnTo>
                  <a:lnTo>
                    <a:pt x="335" y="324"/>
                  </a:lnTo>
                  <a:lnTo>
                    <a:pt x="328" y="339"/>
                  </a:lnTo>
                  <a:lnTo>
                    <a:pt x="321" y="353"/>
                  </a:lnTo>
                  <a:lnTo>
                    <a:pt x="313" y="365"/>
                  </a:lnTo>
                  <a:lnTo>
                    <a:pt x="303" y="378"/>
                  </a:lnTo>
                  <a:lnTo>
                    <a:pt x="293" y="388"/>
                  </a:lnTo>
                  <a:lnTo>
                    <a:pt x="281" y="397"/>
                  </a:lnTo>
                  <a:lnTo>
                    <a:pt x="269" y="406"/>
                  </a:lnTo>
                  <a:lnTo>
                    <a:pt x="256" y="413"/>
                  </a:lnTo>
                  <a:lnTo>
                    <a:pt x="242" y="418"/>
                  </a:lnTo>
                  <a:lnTo>
                    <a:pt x="228" y="422"/>
                  </a:lnTo>
                  <a:lnTo>
                    <a:pt x="211" y="426"/>
                  </a:lnTo>
                  <a:lnTo>
                    <a:pt x="195" y="428"/>
                  </a:lnTo>
                  <a:lnTo>
                    <a:pt x="177" y="429"/>
                  </a:lnTo>
                  <a:lnTo>
                    <a:pt x="158" y="428"/>
                  </a:lnTo>
                  <a:lnTo>
                    <a:pt x="139" y="425"/>
                  </a:lnTo>
                  <a:lnTo>
                    <a:pt x="120" y="420"/>
                  </a:lnTo>
                  <a:lnTo>
                    <a:pt x="104" y="414"/>
                  </a:lnTo>
                  <a:lnTo>
                    <a:pt x="89" y="406"/>
                  </a:lnTo>
                  <a:lnTo>
                    <a:pt x="75" y="396"/>
                  </a:lnTo>
                  <a:lnTo>
                    <a:pt x="60" y="384"/>
                  </a:lnTo>
                  <a:lnTo>
                    <a:pt x="48" y="371"/>
                  </a:lnTo>
                  <a:lnTo>
                    <a:pt x="36" y="356"/>
                  </a:lnTo>
                  <a:lnTo>
                    <a:pt x="28" y="339"/>
                  </a:lnTo>
                  <a:lnTo>
                    <a:pt x="19" y="322"/>
                  </a:lnTo>
                  <a:lnTo>
                    <a:pt x="12" y="302"/>
                  </a:lnTo>
                  <a:lnTo>
                    <a:pt x="7" y="282"/>
                  </a:lnTo>
                  <a:lnTo>
                    <a:pt x="3" y="260"/>
                  </a:lnTo>
                  <a:lnTo>
                    <a:pt x="0" y="239"/>
                  </a:lnTo>
                  <a:lnTo>
                    <a:pt x="0" y="215"/>
                  </a:lnTo>
                  <a:lnTo>
                    <a:pt x="1" y="190"/>
                  </a:lnTo>
                  <a:lnTo>
                    <a:pt x="3" y="167"/>
                  </a:lnTo>
                  <a:lnTo>
                    <a:pt x="7" y="147"/>
                  </a:lnTo>
                  <a:lnTo>
                    <a:pt x="12" y="126"/>
                  </a:lnTo>
                  <a:lnTo>
                    <a:pt x="20" y="107"/>
                  </a:lnTo>
                  <a:lnTo>
                    <a:pt x="28" y="90"/>
                  </a:lnTo>
                  <a:lnTo>
                    <a:pt x="38" y="73"/>
                  </a:lnTo>
                  <a:lnTo>
                    <a:pt x="49" y="58"/>
                  </a:lnTo>
                  <a:lnTo>
                    <a:pt x="63" y="44"/>
                  </a:lnTo>
                  <a:lnTo>
                    <a:pt x="77" y="33"/>
                  </a:lnTo>
                  <a:lnTo>
                    <a:pt x="92" y="23"/>
                  </a:lnTo>
                  <a:lnTo>
                    <a:pt x="108" y="14"/>
                  </a:lnTo>
                  <a:lnTo>
                    <a:pt x="126" y="8"/>
                  </a:lnTo>
                  <a:lnTo>
                    <a:pt x="143" y="3"/>
                  </a:lnTo>
                  <a:lnTo>
                    <a:pt x="163" y="1"/>
                  </a:lnTo>
                  <a:lnTo>
                    <a:pt x="184" y="0"/>
                  </a:lnTo>
                  <a:lnTo>
                    <a:pt x="201" y="0"/>
                  </a:lnTo>
                  <a:lnTo>
                    <a:pt x="219" y="2"/>
                  </a:lnTo>
                  <a:lnTo>
                    <a:pt x="234" y="6"/>
                  </a:lnTo>
                  <a:lnTo>
                    <a:pt x="250" y="10"/>
                  </a:lnTo>
                  <a:lnTo>
                    <a:pt x="264" y="15"/>
                  </a:lnTo>
                  <a:lnTo>
                    <a:pt x="277" y="22"/>
                  </a:lnTo>
                  <a:lnTo>
                    <a:pt x="289" y="31"/>
                  </a:lnTo>
                  <a:lnTo>
                    <a:pt x="301" y="40"/>
                  </a:lnTo>
                  <a:lnTo>
                    <a:pt x="311" y="50"/>
                  </a:lnTo>
                  <a:lnTo>
                    <a:pt x="320" y="61"/>
                  </a:lnTo>
                  <a:lnTo>
                    <a:pt x="327" y="75"/>
                  </a:lnTo>
                  <a:lnTo>
                    <a:pt x="334" y="88"/>
                  </a:lnTo>
                  <a:lnTo>
                    <a:pt x="339" y="102"/>
                  </a:lnTo>
                  <a:lnTo>
                    <a:pt x="343" y="117"/>
                  </a:lnTo>
                  <a:lnTo>
                    <a:pt x="346" y="132"/>
                  </a:lnTo>
                  <a:lnTo>
                    <a:pt x="347" y="150"/>
                  </a:lnTo>
                  <a:lnTo>
                    <a:pt x="281" y="150"/>
                  </a:lnTo>
                  <a:lnTo>
                    <a:pt x="280" y="139"/>
                  </a:lnTo>
                  <a:lnTo>
                    <a:pt x="278" y="129"/>
                  </a:lnTo>
                  <a:lnTo>
                    <a:pt x="276" y="120"/>
                  </a:lnTo>
                  <a:lnTo>
                    <a:pt x="271" y="112"/>
                  </a:lnTo>
                  <a:lnTo>
                    <a:pt x="268" y="103"/>
                  </a:lnTo>
                  <a:lnTo>
                    <a:pt x="263" y="95"/>
                  </a:lnTo>
                  <a:lnTo>
                    <a:pt x="257" y="89"/>
                  </a:lnTo>
                  <a:lnTo>
                    <a:pt x="252" y="82"/>
                  </a:lnTo>
                  <a:lnTo>
                    <a:pt x="244" y="77"/>
                  </a:lnTo>
                  <a:lnTo>
                    <a:pt x="238" y="72"/>
                  </a:lnTo>
                  <a:lnTo>
                    <a:pt x="229" y="68"/>
                  </a:lnTo>
                  <a:lnTo>
                    <a:pt x="221" y="65"/>
                  </a:lnTo>
                  <a:lnTo>
                    <a:pt x="211" y="62"/>
                  </a:lnTo>
                  <a:lnTo>
                    <a:pt x="203" y="60"/>
                  </a:lnTo>
                  <a:lnTo>
                    <a:pt x="193" y="59"/>
                  </a:lnTo>
                  <a:lnTo>
                    <a:pt x="182" y="58"/>
                  </a:lnTo>
                  <a:lnTo>
                    <a:pt x="169" y="59"/>
                  </a:lnTo>
                  <a:lnTo>
                    <a:pt x="158" y="61"/>
                  </a:lnTo>
                  <a:lnTo>
                    <a:pt x="146" y="65"/>
                  </a:lnTo>
                  <a:lnTo>
                    <a:pt x="136" y="69"/>
                  </a:lnTo>
                  <a:lnTo>
                    <a:pt x="126" y="75"/>
                  </a:lnTo>
                  <a:lnTo>
                    <a:pt x="116" y="82"/>
                  </a:lnTo>
                  <a:lnTo>
                    <a:pt x="108" y="90"/>
                  </a:lnTo>
                  <a:lnTo>
                    <a:pt x="101" y="100"/>
                  </a:lnTo>
                  <a:lnTo>
                    <a:pt x="94" y="111"/>
                  </a:lnTo>
                  <a:lnTo>
                    <a:pt x="88" y="123"/>
                  </a:lnTo>
                  <a:lnTo>
                    <a:pt x="82" y="136"/>
                  </a:lnTo>
                  <a:lnTo>
                    <a:pt x="79" y="149"/>
                  </a:lnTo>
                  <a:lnTo>
                    <a:pt x="76" y="164"/>
                  </a:lnTo>
                  <a:lnTo>
                    <a:pt x="73" y="180"/>
                  </a:lnTo>
                  <a:lnTo>
                    <a:pt x="71" y="197"/>
                  </a:lnTo>
                  <a:lnTo>
                    <a:pt x="71" y="215"/>
                  </a:lnTo>
                  <a:lnTo>
                    <a:pt x="71" y="233"/>
                  </a:lnTo>
                  <a:lnTo>
                    <a:pt x="73" y="251"/>
                  </a:lnTo>
                  <a:lnTo>
                    <a:pt x="75" y="267"/>
                  </a:lnTo>
                  <a:lnTo>
                    <a:pt x="78" y="282"/>
                  </a:lnTo>
                  <a:lnTo>
                    <a:pt x="82" y="297"/>
                  </a:lnTo>
                  <a:lnTo>
                    <a:pt x="87" y="309"/>
                  </a:lnTo>
                  <a:lnTo>
                    <a:pt x="92" y="321"/>
                  </a:lnTo>
                  <a:lnTo>
                    <a:pt x="99" y="330"/>
                  </a:lnTo>
                  <a:lnTo>
                    <a:pt x="106" y="340"/>
                  </a:lnTo>
                  <a:lnTo>
                    <a:pt x="114" y="348"/>
                  </a:lnTo>
                  <a:lnTo>
                    <a:pt x="123" y="355"/>
                  </a:lnTo>
                  <a:lnTo>
                    <a:pt x="133" y="360"/>
                  </a:lnTo>
                  <a:lnTo>
                    <a:pt x="143" y="364"/>
                  </a:lnTo>
                  <a:lnTo>
                    <a:pt x="154" y="368"/>
                  </a:lnTo>
                  <a:lnTo>
                    <a:pt x="166" y="369"/>
                  </a:lnTo>
                  <a:lnTo>
                    <a:pt x="180" y="370"/>
                  </a:lnTo>
                  <a:lnTo>
                    <a:pt x="189" y="370"/>
                  </a:lnTo>
                  <a:lnTo>
                    <a:pt x="198" y="368"/>
                  </a:lnTo>
                  <a:lnTo>
                    <a:pt x="208" y="367"/>
                  </a:lnTo>
                  <a:lnTo>
                    <a:pt x="216" y="363"/>
                  </a:lnTo>
                  <a:lnTo>
                    <a:pt x="224" y="360"/>
                  </a:lnTo>
                  <a:lnTo>
                    <a:pt x="232" y="356"/>
                  </a:lnTo>
                  <a:lnTo>
                    <a:pt x="240" y="350"/>
                  </a:lnTo>
                  <a:lnTo>
                    <a:pt x="246" y="345"/>
                  </a:lnTo>
                  <a:lnTo>
                    <a:pt x="253" y="337"/>
                  </a:lnTo>
                  <a:lnTo>
                    <a:pt x="258" y="330"/>
                  </a:lnTo>
                  <a:lnTo>
                    <a:pt x="264" y="322"/>
                  </a:lnTo>
                  <a:lnTo>
                    <a:pt x="268" y="313"/>
                  </a:lnTo>
                  <a:lnTo>
                    <a:pt x="273" y="304"/>
                  </a:lnTo>
                  <a:lnTo>
                    <a:pt x="276" y="293"/>
                  </a:lnTo>
                  <a:lnTo>
                    <a:pt x="279" y="283"/>
                  </a:lnTo>
                  <a:lnTo>
                    <a:pt x="281" y="271"/>
                  </a:lnTo>
                  <a:lnTo>
                    <a:pt x="347" y="271"/>
                  </a:lnTo>
                  <a:close/>
                </a:path>
              </a:pathLst>
            </a:custGeom>
            <a:solidFill>
              <a:srgbClr val="2C5882"/>
            </a:solidFill>
            <a:ln w="9525">
              <a:noFill/>
              <a:round/>
            </a:ln>
          </p:spPr>
          <p:txBody>
            <a:bodyPr/>
            <a:lstStyle/>
            <a:p>
              <a:endParaRPr lang="zh-CN" altLang="en-US"/>
            </a:p>
          </p:txBody>
        </p:sp>
        <p:sp>
          <p:nvSpPr>
            <p:cNvPr id="50255" name="Freeform 13"/>
            <p:cNvSpPr>
              <a:spLocks noEditPoints="1"/>
            </p:cNvSpPr>
            <p:nvPr/>
          </p:nvSpPr>
          <p:spPr bwMode="auto">
            <a:xfrm>
              <a:off x="4295" y="975"/>
              <a:ext cx="127" cy="143"/>
            </a:xfrm>
            <a:custGeom>
              <a:avLst/>
              <a:gdLst>
                <a:gd name="T0" fmla="*/ 0 w 383"/>
                <a:gd name="T1" fmla="*/ 1 h 429"/>
                <a:gd name="T2" fmla="*/ 0 w 383"/>
                <a:gd name="T3" fmla="*/ 1 h 429"/>
                <a:gd name="T4" fmla="*/ 0 w 383"/>
                <a:gd name="T5" fmla="*/ 1 h 429"/>
                <a:gd name="T6" fmla="*/ 0 w 383"/>
                <a:gd name="T7" fmla="*/ 0 h 429"/>
                <a:gd name="T8" fmla="*/ 0 w 383"/>
                <a:gd name="T9" fmla="*/ 0 h 429"/>
                <a:gd name="T10" fmla="*/ 0 w 383"/>
                <a:gd name="T11" fmla="*/ 0 h 429"/>
                <a:gd name="T12" fmla="*/ 0 w 383"/>
                <a:gd name="T13" fmla="*/ 0 h 429"/>
                <a:gd name="T14" fmla="*/ 0 w 383"/>
                <a:gd name="T15" fmla="*/ 0 h 429"/>
                <a:gd name="T16" fmla="*/ 0 w 383"/>
                <a:gd name="T17" fmla="*/ 0 h 429"/>
                <a:gd name="T18" fmla="*/ 0 w 383"/>
                <a:gd name="T19" fmla="*/ 0 h 429"/>
                <a:gd name="T20" fmla="*/ 0 w 383"/>
                <a:gd name="T21" fmla="*/ 0 h 429"/>
                <a:gd name="T22" fmla="*/ 0 w 383"/>
                <a:gd name="T23" fmla="*/ 0 h 429"/>
                <a:gd name="T24" fmla="*/ 0 w 383"/>
                <a:gd name="T25" fmla="*/ 0 h 429"/>
                <a:gd name="T26" fmla="*/ 0 w 383"/>
                <a:gd name="T27" fmla="*/ 0 h 429"/>
                <a:gd name="T28" fmla="*/ 0 w 383"/>
                <a:gd name="T29" fmla="*/ 0 h 429"/>
                <a:gd name="T30" fmla="*/ 0 w 383"/>
                <a:gd name="T31" fmla="*/ 0 h 429"/>
                <a:gd name="T32" fmla="*/ 0 w 383"/>
                <a:gd name="T33" fmla="*/ 0 h 429"/>
                <a:gd name="T34" fmla="*/ 0 w 383"/>
                <a:gd name="T35" fmla="*/ 0 h 429"/>
                <a:gd name="T36" fmla="*/ 0 w 383"/>
                <a:gd name="T37" fmla="*/ 0 h 429"/>
                <a:gd name="T38" fmla="*/ 0 w 383"/>
                <a:gd name="T39" fmla="*/ 0 h 429"/>
                <a:gd name="T40" fmla="*/ 0 w 383"/>
                <a:gd name="T41" fmla="*/ 0 h 429"/>
                <a:gd name="T42" fmla="*/ 0 w 383"/>
                <a:gd name="T43" fmla="*/ 0 h 429"/>
                <a:gd name="T44" fmla="*/ 0 w 383"/>
                <a:gd name="T45" fmla="*/ 0 h 429"/>
                <a:gd name="T46" fmla="*/ 0 w 383"/>
                <a:gd name="T47" fmla="*/ 0 h 429"/>
                <a:gd name="T48" fmla="*/ 0 w 383"/>
                <a:gd name="T49" fmla="*/ 0 h 429"/>
                <a:gd name="T50" fmla="*/ 0 w 383"/>
                <a:gd name="T51" fmla="*/ 0 h 429"/>
                <a:gd name="T52" fmla="*/ 0 w 383"/>
                <a:gd name="T53" fmla="*/ 0 h 429"/>
                <a:gd name="T54" fmla="*/ 0 w 383"/>
                <a:gd name="T55" fmla="*/ 0 h 429"/>
                <a:gd name="T56" fmla="*/ 0 w 383"/>
                <a:gd name="T57" fmla="*/ 1 h 429"/>
                <a:gd name="T58" fmla="*/ 0 w 383"/>
                <a:gd name="T59" fmla="*/ 1 h 429"/>
                <a:gd name="T60" fmla="*/ 1 w 383"/>
                <a:gd name="T61" fmla="*/ 1 h 429"/>
                <a:gd name="T62" fmla="*/ 0 w 383"/>
                <a:gd name="T63" fmla="*/ 1 h 429"/>
                <a:gd name="T64" fmla="*/ 0 w 383"/>
                <a:gd name="T65" fmla="*/ 1 h 429"/>
                <a:gd name="T66" fmla="*/ 0 w 383"/>
                <a:gd name="T67" fmla="*/ 1 h 429"/>
                <a:gd name="T68" fmla="*/ 0 w 383"/>
                <a:gd name="T69" fmla="*/ 0 h 429"/>
                <a:gd name="T70" fmla="*/ 0 w 383"/>
                <a:gd name="T71" fmla="*/ 1 h 429"/>
                <a:gd name="T72" fmla="*/ 0 w 383"/>
                <a:gd name="T73" fmla="*/ 1 h 429"/>
                <a:gd name="T74" fmla="*/ 0 w 383"/>
                <a:gd name="T75" fmla="*/ 0 h 429"/>
                <a:gd name="T76" fmla="*/ 0 w 383"/>
                <a:gd name="T77" fmla="*/ 0 h 429"/>
                <a:gd name="T78" fmla="*/ 0 w 383"/>
                <a:gd name="T79" fmla="*/ 0 h 429"/>
                <a:gd name="T80" fmla="*/ 0 w 383"/>
                <a:gd name="T81" fmla="*/ 0 h 429"/>
                <a:gd name="T82" fmla="*/ 0 w 383"/>
                <a:gd name="T83" fmla="*/ 0 h 429"/>
                <a:gd name="T84" fmla="*/ 0 w 383"/>
                <a:gd name="T85" fmla="*/ 0 h 429"/>
                <a:gd name="T86" fmla="*/ 0 w 383"/>
                <a:gd name="T87" fmla="*/ 0 h 429"/>
                <a:gd name="T88" fmla="*/ 0 w 383"/>
                <a:gd name="T89" fmla="*/ 0 h 429"/>
                <a:gd name="T90" fmla="*/ 0 w 383"/>
                <a:gd name="T91" fmla="*/ 1 h 429"/>
                <a:gd name="T92" fmla="*/ 0 w 383"/>
                <a:gd name="T93" fmla="*/ 1 h 429"/>
                <a:gd name="T94" fmla="*/ 0 w 383"/>
                <a:gd name="T95" fmla="*/ 0 h 429"/>
                <a:gd name="T96" fmla="*/ 0 w 383"/>
                <a:gd name="T97" fmla="*/ 0 h 429"/>
                <a:gd name="T98" fmla="*/ 0 w 383"/>
                <a:gd name="T99" fmla="*/ 0 h 429"/>
                <a:gd name="T100" fmla="*/ 0 w 383"/>
                <a:gd name="T101" fmla="*/ 0 h 4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3"/>
                <a:gd name="T154" fmla="*/ 0 h 429"/>
                <a:gd name="T155" fmla="*/ 383 w 383"/>
                <a:gd name="T156" fmla="*/ 429 h 4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3" h="429">
                  <a:moveTo>
                    <a:pt x="129" y="429"/>
                  </a:moveTo>
                  <a:lnTo>
                    <a:pt x="113" y="428"/>
                  </a:lnTo>
                  <a:lnTo>
                    <a:pt x="100" y="427"/>
                  </a:lnTo>
                  <a:lnTo>
                    <a:pt x="87" y="425"/>
                  </a:lnTo>
                  <a:lnTo>
                    <a:pt x="75" y="420"/>
                  </a:lnTo>
                  <a:lnTo>
                    <a:pt x="63" y="416"/>
                  </a:lnTo>
                  <a:lnTo>
                    <a:pt x="53" y="410"/>
                  </a:lnTo>
                  <a:lnTo>
                    <a:pt x="43" y="404"/>
                  </a:lnTo>
                  <a:lnTo>
                    <a:pt x="34" y="397"/>
                  </a:lnTo>
                  <a:lnTo>
                    <a:pt x="26" y="388"/>
                  </a:lnTo>
                  <a:lnTo>
                    <a:pt x="18" y="380"/>
                  </a:lnTo>
                  <a:lnTo>
                    <a:pt x="13" y="370"/>
                  </a:lnTo>
                  <a:lnTo>
                    <a:pt x="7" y="359"/>
                  </a:lnTo>
                  <a:lnTo>
                    <a:pt x="4" y="348"/>
                  </a:lnTo>
                  <a:lnTo>
                    <a:pt x="1" y="336"/>
                  </a:lnTo>
                  <a:lnTo>
                    <a:pt x="0" y="324"/>
                  </a:lnTo>
                  <a:lnTo>
                    <a:pt x="0" y="311"/>
                  </a:lnTo>
                  <a:lnTo>
                    <a:pt x="0" y="298"/>
                  </a:lnTo>
                  <a:lnTo>
                    <a:pt x="1" y="285"/>
                  </a:lnTo>
                  <a:lnTo>
                    <a:pt x="4" y="273"/>
                  </a:lnTo>
                  <a:lnTo>
                    <a:pt x="7" y="262"/>
                  </a:lnTo>
                  <a:lnTo>
                    <a:pt x="12" y="252"/>
                  </a:lnTo>
                  <a:lnTo>
                    <a:pt x="17" y="242"/>
                  </a:lnTo>
                  <a:lnTo>
                    <a:pt x="24" y="232"/>
                  </a:lnTo>
                  <a:lnTo>
                    <a:pt x="31" y="224"/>
                  </a:lnTo>
                  <a:lnTo>
                    <a:pt x="40" y="217"/>
                  </a:lnTo>
                  <a:lnTo>
                    <a:pt x="50" y="209"/>
                  </a:lnTo>
                  <a:lnTo>
                    <a:pt x="61" y="204"/>
                  </a:lnTo>
                  <a:lnTo>
                    <a:pt x="72" y="198"/>
                  </a:lnTo>
                  <a:lnTo>
                    <a:pt x="85" y="193"/>
                  </a:lnTo>
                  <a:lnTo>
                    <a:pt x="98" y="189"/>
                  </a:lnTo>
                  <a:lnTo>
                    <a:pt x="112" y="186"/>
                  </a:lnTo>
                  <a:lnTo>
                    <a:pt x="128" y="184"/>
                  </a:lnTo>
                  <a:lnTo>
                    <a:pt x="221" y="172"/>
                  </a:lnTo>
                  <a:lnTo>
                    <a:pt x="232" y="171"/>
                  </a:lnTo>
                  <a:lnTo>
                    <a:pt x="243" y="169"/>
                  </a:lnTo>
                  <a:lnTo>
                    <a:pt x="248" y="166"/>
                  </a:lnTo>
                  <a:lnTo>
                    <a:pt x="254" y="163"/>
                  </a:lnTo>
                  <a:lnTo>
                    <a:pt x="259" y="159"/>
                  </a:lnTo>
                  <a:lnTo>
                    <a:pt x="262" y="154"/>
                  </a:lnTo>
                  <a:lnTo>
                    <a:pt x="266" y="149"/>
                  </a:lnTo>
                  <a:lnTo>
                    <a:pt x="268" y="143"/>
                  </a:lnTo>
                  <a:lnTo>
                    <a:pt x="269" y="136"/>
                  </a:lnTo>
                  <a:lnTo>
                    <a:pt x="270" y="129"/>
                  </a:lnTo>
                  <a:lnTo>
                    <a:pt x="270" y="125"/>
                  </a:lnTo>
                  <a:lnTo>
                    <a:pt x="270" y="117"/>
                  </a:lnTo>
                  <a:lnTo>
                    <a:pt x="268" y="110"/>
                  </a:lnTo>
                  <a:lnTo>
                    <a:pt x="267" y="103"/>
                  </a:lnTo>
                  <a:lnTo>
                    <a:pt x="263" y="96"/>
                  </a:lnTo>
                  <a:lnTo>
                    <a:pt x="260" y="90"/>
                  </a:lnTo>
                  <a:lnTo>
                    <a:pt x="256" y="84"/>
                  </a:lnTo>
                  <a:lnTo>
                    <a:pt x="251" y="79"/>
                  </a:lnTo>
                  <a:lnTo>
                    <a:pt x="245" y="75"/>
                  </a:lnTo>
                  <a:lnTo>
                    <a:pt x="238" y="70"/>
                  </a:lnTo>
                  <a:lnTo>
                    <a:pt x="232" y="66"/>
                  </a:lnTo>
                  <a:lnTo>
                    <a:pt x="224" y="64"/>
                  </a:lnTo>
                  <a:lnTo>
                    <a:pt x="215" y="60"/>
                  </a:lnTo>
                  <a:lnTo>
                    <a:pt x="206" y="58"/>
                  </a:lnTo>
                  <a:lnTo>
                    <a:pt x="198" y="57"/>
                  </a:lnTo>
                  <a:lnTo>
                    <a:pt x="187" y="56"/>
                  </a:lnTo>
                  <a:lnTo>
                    <a:pt x="177" y="56"/>
                  </a:lnTo>
                  <a:lnTo>
                    <a:pt x="166" y="56"/>
                  </a:lnTo>
                  <a:lnTo>
                    <a:pt x="156" y="57"/>
                  </a:lnTo>
                  <a:lnTo>
                    <a:pt x="147" y="59"/>
                  </a:lnTo>
                  <a:lnTo>
                    <a:pt x="139" y="60"/>
                  </a:lnTo>
                  <a:lnTo>
                    <a:pt x="131" y="64"/>
                  </a:lnTo>
                  <a:lnTo>
                    <a:pt x="123" y="67"/>
                  </a:lnTo>
                  <a:lnTo>
                    <a:pt x="117" y="71"/>
                  </a:lnTo>
                  <a:lnTo>
                    <a:pt x="110" y="76"/>
                  </a:lnTo>
                  <a:lnTo>
                    <a:pt x="105" y="81"/>
                  </a:lnTo>
                  <a:lnTo>
                    <a:pt x="100" y="87"/>
                  </a:lnTo>
                  <a:lnTo>
                    <a:pt x="96" y="93"/>
                  </a:lnTo>
                  <a:lnTo>
                    <a:pt x="92" y="100"/>
                  </a:lnTo>
                  <a:lnTo>
                    <a:pt x="88" y="107"/>
                  </a:lnTo>
                  <a:lnTo>
                    <a:pt x="86" y="115"/>
                  </a:lnTo>
                  <a:lnTo>
                    <a:pt x="84" y="124"/>
                  </a:lnTo>
                  <a:lnTo>
                    <a:pt x="82" y="134"/>
                  </a:lnTo>
                  <a:lnTo>
                    <a:pt x="19" y="134"/>
                  </a:lnTo>
                  <a:lnTo>
                    <a:pt x="20" y="117"/>
                  </a:lnTo>
                  <a:lnTo>
                    <a:pt x="24" y="102"/>
                  </a:lnTo>
                  <a:lnTo>
                    <a:pt x="28" y="89"/>
                  </a:lnTo>
                  <a:lnTo>
                    <a:pt x="34" y="76"/>
                  </a:lnTo>
                  <a:lnTo>
                    <a:pt x="40" y="64"/>
                  </a:lnTo>
                  <a:lnTo>
                    <a:pt x="48" y="53"/>
                  </a:lnTo>
                  <a:lnTo>
                    <a:pt x="57" y="43"/>
                  </a:lnTo>
                  <a:lnTo>
                    <a:pt x="66" y="33"/>
                  </a:lnTo>
                  <a:lnTo>
                    <a:pt x="77" y="25"/>
                  </a:lnTo>
                  <a:lnTo>
                    <a:pt x="89" y="19"/>
                  </a:lnTo>
                  <a:lnTo>
                    <a:pt x="103" y="13"/>
                  </a:lnTo>
                  <a:lnTo>
                    <a:pt x="118" y="8"/>
                  </a:lnTo>
                  <a:lnTo>
                    <a:pt x="133" y="5"/>
                  </a:lnTo>
                  <a:lnTo>
                    <a:pt x="150" y="2"/>
                  </a:lnTo>
                  <a:lnTo>
                    <a:pt x="168" y="0"/>
                  </a:lnTo>
                  <a:lnTo>
                    <a:pt x="187" y="0"/>
                  </a:lnTo>
                  <a:lnTo>
                    <a:pt x="204" y="0"/>
                  </a:lnTo>
                  <a:lnTo>
                    <a:pt x="222" y="2"/>
                  </a:lnTo>
                  <a:lnTo>
                    <a:pt x="237" y="5"/>
                  </a:lnTo>
                  <a:lnTo>
                    <a:pt x="251" y="8"/>
                  </a:lnTo>
                  <a:lnTo>
                    <a:pt x="266" y="12"/>
                  </a:lnTo>
                  <a:lnTo>
                    <a:pt x="278" y="18"/>
                  </a:lnTo>
                  <a:lnTo>
                    <a:pt x="290" y="24"/>
                  </a:lnTo>
                  <a:lnTo>
                    <a:pt x="299" y="32"/>
                  </a:lnTo>
                  <a:lnTo>
                    <a:pt x="308" y="41"/>
                  </a:lnTo>
                  <a:lnTo>
                    <a:pt x="316" y="49"/>
                  </a:lnTo>
                  <a:lnTo>
                    <a:pt x="322" y="60"/>
                  </a:lnTo>
                  <a:lnTo>
                    <a:pt x="328" y="71"/>
                  </a:lnTo>
                  <a:lnTo>
                    <a:pt x="332" y="83"/>
                  </a:lnTo>
                  <a:lnTo>
                    <a:pt x="336" y="96"/>
                  </a:lnTo>
                  <a:lnTo>
                    <a:pt x="338" y="111"/>
                  </a:lnTo>
                  <a:lnTo>
                    <a:pt x="338" y="125"/>
                  </a:lnTo>
                  <a:lnTo>
                    <a:pt x="338" y="348"/>
                  </a:lnTo>
                  <a:lnTo>
                    <a:pt x="339" y="353"/>
                  </a:lnTo>
                  <a:lnTo>
                    <a:pt x="340" y="358"/>
                  </a:lnTo>
                  <a:lnTo>
                    <a:pt x="341" y="361"/>
                  </a:lnTo>
                  <a:lnTo>
                    <a:pt x="344" y="364"/>
                  </a:lnTo>
                  <a:lnTo>
                    <a:pt x="348" y="368"/>
                  </a:lnTo>
                  <a:lnTo>
                    <a:pt x="352" y="370"/>
                  </a:lnTo>
                  <a:lnTo>
                    <a:pt x="356" y="371"/>
                  </a:lnTo>
                  <a:lnTo>
                    <a:pt x="361" y="371"/>
                  </a:lnTo>
                  <a:lnTo>
                    <a:pt x="365" y="371"/>
                  </a:lnTo>
                  <a:lnTo>
                    <a:pt x="371" y="370"/>
                  </a:lnTo>
                  <a:lnTo>
                    <a:pt x="376" y="369"/>
                  </a:lnTo>
                  <a:lnTo>
                    <a:pt x="383" y="368"/>
                  </a:lnTo>
                  <a:lnTo>
                    <a:pt x="383" y="417"/>
                  </a:lnTo>
                  <a:lnTo>
                    <a:pt x="373" y="420"/>
                  </a:lnTo>
                  <a:lnTo>
                    <a:pt x="362" y="423"/>
                  </a:lnTo>
                  <a:lnTo>
                    <a:pt x="352" y="425"/>
                  </a:lnTo>
                  <a:lnTo>
                    <a:pt x="343" y="426"/>
                  </a:lnTo>
                  <a:lnTo>
                    <a:pt x="334" y="426"/>
                  </a:lnTo>
                  <a:lnTo>
                    <a:pt x="326" y="425"/>
                  </a:lnTo>
                  <a:lnTo>
                    <a:pt x="317" y="422"/>
                  </a:lnTo>
                  <a:lnTo>
                    <a:pt x="310" y="420"/>
                  </a:lnTo>
                  <a:lnTo>
                    <a:pt x="303" y="417"/>
                  </a:lnTo>
                  <a:lnTo>
                    <a:pt x="297" y="414"/>
                  </a:lnTo>
                  <a:lnTo>
                    <a:pt x="292" y="409"/>
                  </a:lnTo>
                  <a:lnTo>
                    <a:pt x="287" y="405"/>
                  </a:lnTo>
                  <a:lnTo>
                    <a:pt x="282" y="396"/>
                  </a:lnTo>
                  <a:lnTo>
                    <a:pt x="278" y="387"/>
                  </a:lnTo>
                  <a:lnTo>
                    <a:pt x="274" y="376"/>
                  </a:lnTo>
                  <a:lnTo>
                    <a:pt x="271" y="364"/>
                  </a:lnTo>
                  <a:lnTo>
                    <a:pt x="262" y="374"/>
                  </a:lnTo>
                  <a:lnTo>
                    <a:pt x="254" y="383"/>
                  </a:lnTo>
                  <a:lnTo>
                    <a:pt x="240" y="393"/>
                  </a:lnTo>
                  <a:lnTo>
                    <a:pt x="226" y="403"/>
                  </a:lnTo>
                  <a:lnTo>
                    <a:pt x="212" y="410"/>
                  </a:lnTo>
                  <a:lnTo>
                    <a:pt x="197" y="417"/>
                  </a:lnTo>
                  <a:lnTo>
                    <a:pt x="180" y="422"/>
                  </a:lnTo>
                  <a:lnTo>
                    <a:pt x="164" y="426"/>
                  </a:lnTo>
                  <a:lnTo>
                    <a:pt x="146" y="428"/>
                  </a:lnTo>
                  <a:lnTo>
                    <a:pt x="129" y="429"/>
                  </a:lnTo>
                  <a:close/>
                  <a:moveTo>
                    <a:pt x="270" y="257"/>
                  </a:moveTo>
                  <a:lnTo>
                    <a:pt x="270" y="212"/>
                  </a:lnTo>
                  <a:lnTo>
                    <a:pt x="260" y="217"/>
                  </a:lnTo>
                  <a:lnTo>
                    <a:pt x="250" y="221"/>
                  </a:lnTo>
                  <a:lnTo>
                    <a:pt x="239" y="223"/>
                  </a:lnTo>
                  <a:lnTo>
                    <a:pt x="227" y="225"/>
                  </a:lnTo>
                  <a:lnTo>
                    <a:pt x="165" y="234"/>
                  </a:lnTo>
                  <a:lnTo>
                    <a:pt x="142" y="239"/>
                  </a:lnTo>
                  <a:lnTo>
                    <a:pt x="122" y="244"/>
                  </a:lnTo>
                  <a:lnTo>
                    <a:pt x="113" y="246"/>
                  </a:lnTo>
                  <a:lnTo>
                    <a:pt x="106" y="250"/>
                  </a:lnTo>
                  <a:lnTo>
                    <a:pt x="99" y="254"/>
                  </a:lnTo>
                  <a:lnTo>
                    <a:pt x="93" y="257"/>
                  </a:lnTo>
                  <a:lnTo>
                    <a:pt x="88" y="262"/>
                  </a:lnTo>
                  <a:lnTo>
                    <a:pt x="83" y="266"/>
                  </a:lnTo>
                  <a:lnTo>
                    <a:pt x="80" y="271"/>
                  </a:lnTo>
                  <a:lnTo>
                    <a:pt x="76" y="277"/>
                  </a:lnTo>
                  <a:lnTo>
                    <a:pt x="74" y="282"/>
                  </a:lnTo>
                  <a:lnTo>
                    <a:pt x="72" y="288"/>
                  </a:lnTo>
                  <a:lnTo>
                    <a:pt x="71" y="294"/>
                  </a:lnTo>
                  <a:lnTo>
                    <a:pt x="71" y="301"/>
                  </a:lnTo>
                  <a:lnTo>
                    <a:pt x="71" y="310"/>
                  </a:lnTo>
                  <a:lnTo>
                    <a:pt x="72" y="317"/>
                  </a:lnTo>
                  <a:lnTo>
                    <a:pt x="73" y="325"/>
                  </a:lnTo>
                  <a:lnTo>
                    <a:pt x="75" y="332"/>
                  </a:lnTo>
                  <a:lnTo>
                    <a:pt x="77" y="338"/>
                  </a:lnTo>
                  <a:lnTo>
                    <a:pt x="81" y="344"/>
                  </a:lnTo>
                  <a:lnTo>
                    <a:pt x="85" y="349"/>
                  </a:lnTo>
                  <a:lnTo>
                    <a:pt x="89" y="353"/>
                  </a:lnTo>
                  <a:lnTo>
                    <a:pt x="94" y="358"/>
                  </a:lnTo>
                  <a:lnTo>
                    <a:pt x="99" y="362"/>
                  </a:lnTo>
                  <a:lnTo>
                    <a:pt x="105" y="364"/>
                  </a:lnTo>
                  <a:lnTo>
                    <a:pt x="111" y="368"/>
                  </a:lnTo>
                  <a:lnTo>
                    <a:pt x="118" y="370"/>
                  </a:lnTo>
                  <a:lnTo>
                    <a:pt x="125" y="371"/>
                  </a:lnTo>
                  <a:lnTo>
                    <a:pt x="133" y="372"/>
                  </a:lnTo>
                  <a:lnTo>
                    <a:pt x="142" y="372"/>
                  </a:lnTo>
                  <a:lnTo>
                    <a:pt x="155" y="372"/>
                  </a:lnTo>
                  <a:lnTo>
                    <a:pt x="167" y="370"/>
                  </a:lnTo>
                  <a:lnTo>
                    <a:pt x="179" y="368"/>
                  </a:lnTo>
                  <a:lnTo>
                    <a:pt x="191" y="364"/>
                  </a:lnTo>
                  <a:lnTo>
                    <a:pt x="202" y="361"/>
                  </a:lnTo>
                  <a:lnTo>
                    <a:pt x="213" y="356"/>
                  </a:lnTo>
                  <a:lnTo>
                    <a:pt x="223" y="350"/>
                  </a:lnTo>
                  <a:lnTo>
                    <a:pt x="233" y="343"/>
                  </a:lnTo>
                  <a:lnTo>
                    <a:pt x="245" y="333"/>
                  </a:lnTo>
                  <a:lnTo>
                    <a:pt x="254" y="321"/>
                  </a:lnTo>
                  <a:lnTo>
                    <a:pt x="258" y="315"/>
                  </a:lnTo>
                  <a:lnTo>
                    <a:pt x="261" y="309"/>
                  </a:lnTo>
                  <a:lnTo>
                    <a:pt x="264" y="303"/>
                  </a:lnTo>
                  <a:lnTo>
                    <a:pt x="267" y="297"/>
                  </a:lnTo>
                  <a:lnTo>
                    <a:pt x="268" y="290"/>
                  </a:lnTo>
                  <a:lnTo>
                    <a:pt x="269" y="281"/>
                  </a:lnTo>
                  <a:lnTo>
                    <a:pt x="270" y="269"/>
                  </a:lnTo>
                  <a:lnTo>
                    <a:pt x="270" y="257"/>
                  </a:lnTo>
                  <a:close/>
                </a:path>
              </a:pathLst>
            </a:custGeom>
            <a:solidFill>
              <a:srgbClr val="2C5882"/>
            </a:solidFill>
            <a:ln w="9525">
              <a:noFill/>
              <a:round/>
            </a:ln>
          </p:spPr>
          <p:txBody>
            <a:bodyPr/>
            <a:lstStyle/>
            <a:p>
              <a:endParaRPr lang="zh-CN" altLang="en-US"/>
            </a:p>
          </p:txBody>
        </p:sp>
        <p:sp>
          <p:nvSpPr>
            <p:cNvPr id="50256" name="Freeform 12"/>
            <p:cNvSpPr/>
            <p:nvPr/>
          </p:nvSpPr>
          <p:spPr bwMode="auto">
            <a:xfrm>
              <a:off x="4460" y="929"/>
              <a:ext cx="23" cy="186"/>
            </a:xfrm>
            <a:custGeom>
              <a:avLst/>
              <a:gdLst>
                <a:gd name="T0" fmla="*/ 0 w 69"/>
                <a:gd name="T1" fmla="*/ 1 h 558"/>
                <a:gd name="T2" fmla="*/ 0 w 69"/>
                <a:gd name="T3" fmla="*/ 0 h 558"/>
                <a:gd name="T4" fmla="*/ 0 w 69"/>
                <a:gd name="T5" fmla="*/ 0 h 558"/>
                <a:gd name="T6" fmla="*/ 0 w 69"/>
                <a:gd name="T7" fmla="*/ 0 h 558"/>
                <a:gd name="T8" fmla="*/ 0 w 69"/>
                <a:gd name="T9" fmla="*/ 1 h 558"/>
                <a:gd name="T10" fmla="*/ 0 w 69"/>
                <a:gd name="T11" fmla="*/ 1 h 558"/>
                <a:gd name="T12" fmla="*/ 0 w 69"/>
                <a:gd name="T13" fmla="*/ 1 h 558"/>
                <a:gd name="T14" fmla="*/ 0 60000 65536"/>
                <a:gd name="T15" fmla="*/ 0 60000 65536"/>
                <a:gd name="T16" fmla="*/ 0 60000 65536"/>
                <a:gd name="T17" fmla="*/ 0 60000 65536"/>
                <a:gd name="T18" fmla="*/ 0 60000 65536"/>
                <a:gd name="T19" fmla="*/ 0 60000 65536"/>
                <a:gd name="T20" fmla="*/ 0 60000 65536"/>
                <a:gd name="T21" fmla="*/ 0 w 69"/>
                <a:gd name="T22" fmla="*/ 0 h 558"/>
                <a:gd name="T23" fmla="*/ 69 w 69"/>
                <a:gd name="T24" fmla="*/ 558 h 5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558">
                  <a:moveTo>
                    <a:pt x="0" y="558"/>
                  </a:moveTo>
                  <a:lnTo>
                    <a:pt x="0" y="0"/>
                  </a:lnTo>
                  <a:lnTo>
                    <a:pt x="35" y="0"/>
                  </a:lnTo>
                  <a:lnTo>
                    <a:pt x="69" y="0"/>
                  </a:lnTo>
                  <a:lnTo>
                    <a:pt x="69" y="558"/>
                  </a:lnTo>
                  <a:lnTo>
                    <a:pt x="35" y="558"/>
                  </a:lnTo>
                  <a:lnTo>
                    <a:pt x="0" y="558"/>
                  </a:lnTo>
                  <a:close/>
                </a:path>
              </a:pathLst>
            </a:custGeom>
            <a:solidFill>
              <a:srgbClr val="2C5882"/>
            </a:solidFill>
            <a:ln w="9525">
              <a:noFill/>
              <a:round/>
            </a:ln>
          </p:spPr>
          <p:txBody>
            <a:bodyPr/>
            <a:lstStyle/>
            <a:p>
              <a:endParaRPr lang="zh-CN" altLang="en-US"/>
            </a:p>
          </p:txBody>
        </p:sp>
        <p:sp>
          <p:nvSpPr>
            <p:cNvPr id="50257" name="Freeform 11"/>
            <p:cNvSpPr/>
            <p:nvPr/>
          </p:nvSpPr>
          <p:spPr bwMode="auto">
            <a:xfrm>
              <a:off x="4593" y="929"/>
              <a:ext cx="146" cy="190"/>
            </a:xfrm>
            <a:custGeom>
              <a:avLst/>
              <a:gdLst>
                <a:gd name="T0" fmla="*/ 1 w 438"/>
                <a:gd name="T1" fmla="*/ 1 h 572"/>
                <a:gd name="T2" fmla="*/ 1 w 438"/>
                <a:gd name="T3" fmla="*/ 1 h 572"/>
                <a:gd name="T4" fmla="*/ 1 w 438"/>
                <a:gd name="T5" fmla="*/ 1 h 572"/>
                <a:gd name="T6" fmla="*/ 1 w 438"/>
                <a:gd name="T7" fmla="*/ 1 h 572"/>
                <a:gd name="T8" fmla="*/ 1 w 438"/>
                <a:gd name="T9" fmla="*/ 1 h 572"/>
                <a:gd name="T10" fmla="*/ 1 w 438"/>
                <a:gd name="T11" fmla="*/ 1 h 572"/>
                <a:gd name="T12" fmla="*/ 1 w 438"/>
                <a:gd name="T13" fmla="*/ 1 h 572"/>
                <a:gd name="T14" fmla="*/ 0 w 438"/>
                <a:gd name="T15" fmla="*/ 1 h 572"/>
                <a:gd name="T16" fmla="*/ 0 w 438"/>
                <a:gd name="T17" fmla="*/ 1 h 572"/>
                <a:gd name="T18" fmla="*/ 0 w 438"/>
                <a:gd name="T19" fmla="*/ 1 h 572"/>
                <a:gd name="T20" fmla="*/ 0 w 438"/>
                <a:gd name="T21" fmla="*/ 1 h 572"/>
                <a:gd name="T22" fmla="*/ 0 w 438"/>
                <a:gd name="T23" fmla="*/ 1 h 572"/>
                <a:gd name="T24" fmla="*/ 0 w 438"/>
                <a:gd name="T25" fmla="*/ 1 h 572"/>
                <a:gd name="T26" fmla="*/ 0 w 438"/>
                <a:gd name="T27" fmla="*/ 1 h 572"/>
                <a:gd name="T28" fmla="*/ 0 w 438"/>
                <a:gd name="T29" fmla="*/ 1 h 572"/>
                <a:gd name="T30" fmla="*/ 0 w 438"/>
                <a:gd name="T31" fmla="*/ 1 h 572"/>
                <a:gd name="T32" fmla="*/ 0 w 438"/>
                <a:gd name="T33" fmla="*/ 1 h 572"/>
                <a:gd name="T34" fmla="*/ 0 w 438"/>
                <a:gd name="T35" fmla="*/ 1 h 572"/>
                <a:gd name="T36" fmla="*/ 0 w 438"/>
                <a:gd name="T37" fmla="*/ 1 h 572"/>
                <a:gd name="T38" fmla="*/ 0 w 438"/>
                <a:gd name="T39" fmla="*/ 1 h 572"/>
                <a:gd name="T40" fmla="*/ 0 w 438"/>
                <a:gd name="T41" fmla="*/ 1 h 572"/>
                <a:gd name="T42" fmla="*/ 0 w 438"/>
                <a:gd name="T43" fmla="*/ 1 h 572"/>
                <a:gd name="T44" fmla="*/ 0 w 438"/>
                <a:gd name="T45" fmla="*/ 1 h 572"/>
                <a:gd name="T46" fmla="*/ 0 w 438"/>
                <a:gd name="T47" fmla="*/ 1 h 572"/>
                <a:gd name="T48" fmla="*/ 0 w 438"/>
                <a:gd name="T49" fmla="*/ 0 h 572"/>
                <a:gd name="T50" fmla="*/ 0 w 438"/>
                <a:gd name="T51" fmla="*/ 0 h 572"/>
                <a:gd name="T52" fmla="*/ 0 w 438"/>
                <a:gd name="T53" fmla="*/ 1 h 572"/>
                <a:gd name="T54" fmla="*/ 0 w 438"/>
                <a:gd name="T55" fmla="*/ 1 h 572"/>
                <a:gd name="T56" fmla="*/ 0 w 438"/>
                <a:gd name="T57" fmla="*/ 1 h 572"/>
                <a:gd name="T58" fmla="*/ 0 w 438"/>
                <a:gd name="T59" fmla="*/ 1 h 572"/>
                <a:gd name="T60" fmla="*/ 0 w 438"/>
                <a:gd name="T61" fmla="*/ 1 h 572"/>
                <a:gd name="T62" fmla="*/ 0 w 438"/>
                <a:gd name="T63" fmla="*/ 1 h 572"/>
                <a:gd name="T64" fmla="*/ 0 w 438"/>
                <a:gd name="T65" fmla="*/ 1 h 572"/>
                <a:gd name="T66" fmla="*/ 0 w 438"/>
                <a:gd name="T67" fmla="*/ 1 h 572"/>
                <a:gd name="T68" fmla="*/ 0 w 438"/>
                <a:gd name="T69" fmla="*/ 1 h 572"/>
                <a:gd name="T70" fmla="*/ 0 w 438"/>
                <a:gd name="T71" fmla="*/ 1 h 572"/>
                <a:gd name="T72" fmla="*/ 0 w 438"/>
                <a:gd name="T73" fmla="*/ 1 h 572"/>
                <a:gd name="T74" fmla="*/ 0 w 438"/>
                <a:gd name="T75" fmla="*/ 1 h 572"/>
                <a:gd name="T76" fmla="*/ 0 w 438"/>
                <a:gd name="T77" fmla="*/ 1 h 572"/>
                <a:gd name="T78" fmla="*/ 0 w 438"/>
                <a:gd name="T79" fmla="*/ 1 h 572"/>
                <a:gd name="T80" fmla="*/ 0 w 438"/>
                <a:gd name="T81" fmla="*/ 1 h 572"/>
                <a:gd name="T82" fmla="*/ 0 w 438"/>
                <a:gd name="T83" fmla="*/ 1 h 572"/>
                <a:gd name="T84" fmla="*/ 0 w 438"/>
                <a:gd name="T85" fmla="*/ 0 h 572"/>
                <a:gd name="T86" fmla="*/ 1 w 438"/>
                <a:gd name="T87" fmla="*/ 0 h 5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38"/>
                <a:gd name="T133" fmla="*/ 0 h 572"/>
                <a:gd name="T134" fmla="*/ 438 w 438"/>
                <a:gd name="T135" fmla="*/ 572 h 5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38" h="572">
                  <a:moveTo>
                    <a:pt x="438" y="353"/>
                  </a:moveTo>
                  <a:lnTo>
                    <a:pt x="437" y="379"/>
                  </a:lnTo>
                  <a:lnTo>
                    <a:pt x="434" y="402"/>
                  </a:lnTo>
                  <a:lnTo>
                    <a:pt x="430" y="425"/>
                  </a:lnTo>
                  <a:lnTo>
                    <a:pt x="423" y="445"/>
                  </a:lnTo>
                  <a:lnTo>
                    <a:pt x="420" y="455"/>
                  </a:lnTo>
                  <a:lnTo>
                    <a:pt x="415" y="465"/>
                  </a:lnTo>
                  <a:lnTo>
                    <a:pt x="411" y="474"/>
                  </a:lnTo>
                  <a:lnTo>
                    <a:pt x="406" y="483"/>
                  </a:lnTo>
                  <a:lnTo>
                    <a:pt x="400" y="491"/>
                  </a:lnTo>
                  <a:lnTo>
                    <a:pt x="394" y="499"/>
                  </a:lnTo>
                  <a:lnTo>
                    <a:pt x="387" y="507"/>
                  </a:lnTo>
                  <a:lnTo>
                    <a:pt x="380" y="514"/>
                  </a:lnTo>
                  <a:lnTo>
                    <a:pt x="373" y="522"/>
                  </a:lnTo>
                  <a:lnTo>
                    <a:pt x="365" y="528"/>
                  </a:lnTo>
                  <a:lnTo>
                    <a:pt x="356" y="534"/>
                  </a:lnTo>
                  <a:lnTo>
                    <a:pt x="349" y="539"/>
                  </a:lnTo>
                  <a:lnTo>
                    <a:pt x="339" y="545"/>
                  </a:lnTo>
                  <a:lnTo>
                    <a:pt x="330" y="550"/>
                  </a:lnTo>
                  <a:lnTo>
                    <a:pt x="320" y="555"/>
                  </a:lnTo>
                  <a:lnTo>
                    <a:pt x="310" y="558"/>
                  </a:lnTo>
                  <a:lnTo>
                    <a:pt x="290" y="565"/>
                  </a:lnTo>
                  <a:lnTo>
                    <a:pt x="268" y="569"/>
                  </a:lnTo>
                  <a:lnTo>
                    <a:pt x="244" y="572"/>
                  </a:lnTo>
                  <a:lnTo>
                    <a:pt x="219" y="572"/>
                  </a:lnTo>
                  <a:lnTo>
                    <a:pt x="193" y="572"/>
                  </a:lnTo>
                  <a:lnTo>
                    <a:pt x="168" y="569"/>
                  </a:lnTo>
                  <a:lnTo>
                    <a:pt x="145" y="565"/>
                  </a:lnTo>
                  <a:lnTo>
                    <a:pt x="124" y="559"/>
                  </a:lnTo>
                  <a:lnTo>
                    <a:pt x="115" y="555"/>
                  </a:lnTo>
                  <a:lnTo>
                    <a:pt x="105" y="550"/>
                  </a:lnTo>
                  <a:lnTo>
                    <a:pt x="96" y="546"/>
                  </a:lnTo>
                  <a:lnTo>
                    <a:pt x="87" y="542"/>
                  </a:lnTo>
                  <a:lnTo>
                    <a:pt x="78" y="536"/>
                  </a:lnTo>
                  <a:lnTo>
                    <a:pt x="71" y="530"/>
                  </a:lnTo>
                  <a:lnTo>
                    <a:pt x="63" y="524"/>
                  </a:lnTo>
                  <a:lnTo>
                    <a:pt x="56" y="516"/>
                  </a:lnTo>
                  <a:lnTo>
                    <a:pt x="49" y="510"/>
                  </a:lnTo>
                  <a:lnTo>
                    <a:pt x="42" y="502"/>
                  </a:lnTo>
                  <a:lnTo>
                    <a:pt x="37" y="495"/>
                  </a:lnTo>
                  <a:lnTo>
                    <a:pt x="31" y="486"/>
                  </a:lnTo>
                  <a:lnTo>
                    <a:pt x="26" y="477"/>
                  </a:lnTo>
                  <a:lnTo>
                    <a:pt x="22" y="467"/>
                  </a:lnTo>
                  <a:lnTo>
                    <a:pt x="17" y="458"/>
                  </a:lnTo>
                  <a:lnTo>
                    <a:pt x="14" y="448"/>
                  </a:lnTo>
                  <a:lnTo>
                    <a:pt x="7" y="427"/>
                  </a:lnTo>
                  <a:lnTo>
                    <a:pt x="3" y="404"/>
                  </a:lnTo>
                  <a:lnTo>
                    <a:pt x="1" y="380"/>
                  </a:lnTo>
                  <a:lnTo>
                    <a:pt x="0" y="353"/>
                  </a:lnTo>
                  <a:lnTo>
                    <a:pt x="0" y="0"/>
                  </a:lnTo>
                  <a:lnTo>
                    <a:pt x="37" y="0"/>
                  </a:lnTo>
                  <a:lnTo>
                    <a:pt x="75" y="0"/>
                  </a:lnTo>
                  <a:lnTo>
                    <a:pt x="75" y="348"/>
                  </a:lnTo>
                  <a:lnTo>
                    <a:pt x="75" y="367"/>
                  </a:lnTo>
                  <a:lnTo>
                    <a:pt x="77" y="384"/>
                  </a:lnTo>
                  <a:lnTo>
                    <a:pt x="80" y="400"/>
                  </a:lnTo>
                  <a:lnTo>
                    <a:pt x="84" y="416"/>
                  </a:lnTo>
                  <a:lnTo>
                    <a:pt x="89" y="430"/>
                  </a:lnTo>
                  <a:lnTo>
                    <a:pt x="96" y="443"/>
                  </a:lnTo>
                  <a:lnTo>
                    <a:pt x="103" y="455"/>
                  </a:lnTo>
                  <a:lnTo>
                    <a:pt x="111" y="465"/>
                  </a:lnTo>
                  <a:lnTo>
                    <a:pt x="121" y="475"/>
                  </a:lnTo>
                  <a:lnTo>
                    <a:pt x="132" y="484"/>
                  </a:lnTo>
                  <a:lnTo>
                    <a:pt x="144" y="490"/>
                  </a:lnTo>
                  <a:lnTo>
                    <a:pt x="157" y="496"/>
                  </a:lnTo>
                  <a:lnTo>
                    <a:pt x="170" y="500"/>
                  </a:lnTo>
                  <a:lnTo>
                    <a:pt x="186" y="503"/>
                  </a:lnTo>
                  <a:lnTo>
                    <a:pt x="202" y="505"/>
                  </a:lnTo>
                  <a:lnTo>
                    <a:pt x="219" y="505"/>
                  </a:lnTo>
                  <a:lnTo>
                    <a:pt x="236" y="505"/>
                  </a:lnTo>
                  <a:lnTo>
                    <a:pt x="252" y="503"/>
                  </a:lnTo>
                  <a:lnTo>
                    <a:pt x="267" y="500"/>
                  </a:lnTo>
                  <a:lnTo>
                    <a:pt x="281" y="496"/>
                  </a:lnTo>
                  <a:lnTo>
                    <a:pt x="294" y="490"/>
                  </a:lnTo>
                  <a:lnTo>
                    <a:pt x="306" y="484"/>
                  </a:lnTo>
                  <a:lnTo>
                    <a:pt x="316" y="475"/>
                  </a:lnTo>
                  <a:lnTo>
                    <a:pt x="326" y="465"/>
                  </a:lnTo>
                  <a:lnTo>
                    <a:pt x="335" y="455"/>
                  </a:lnTo>
                  <a:lnTo>
                    <a:pt x="342" y="443"/>
                  </a:lnTo>
                  <a:lnTo>
                    <a:pt x="349" y="430"/>
                  </a:lnTo>
                  <a:lnTo>
                    <a:pt x="353" y="416"/>
                  </a:lnTo>
                  <a:lnTo>
                    <a:pt x="357" y="400"/>
                  </a:lnTo>
                  <a:lnTo>
                    <a:pt x="361" y="384"/>
                  </a:lnTo>
                  <a:lnTo>
                    <a:pt x="362" y="367"/>
                  </a:lnTo>
                  <a:lnTo>
                    <a:pt x="363" y="348"/>
                  </a:lnTo>
                  <a:lnTo>
                    <a:pt x="363" y="0"/>
                  </a:lnTo>
                  <a:lnTo>
                    <a:pt x="400" y="0"/>
                  </a:lnTo>
                  <a:lnTo>
                    <a:pt x="438" y="0"/>
                  </a:lnTo>
                  <a:lnTo>
                    <a:pt x="438" y="353"/>
                  </a:lnTo>
                  <a:close/>
                </a:path>
              </a:pathLst>
            </a:custGeom>
            <a:solidFill>
              <a:srgbClr val="2C5882"/>
            </a:solidFill>
            <a:ln w="9525">
              <a:noFill/>
              <a:round/>
            </a:ln>
          </p:spPr>
          <p:txBody>
            <a:bodyPr/>
            <a:lstStyle/>
            <a:p>
              <a:endParaRPr lang="zh-CN" altLang="en-US"/>
            </a:p>
          </p:txBody>
        </p:sp>
        <p:sp>
          <p:nvSpPr>
            <p:cNvPr id="50258" name="Freeform 10"/>
            <p:cNvSpPr/>
            <p:nvPr/>
          </p:nvSpPr>
          <p:spPr bwMode="auto">
            <a:xfrm>
              <a:off x="4791" y="975"/>
              <a:ext cx="110" cy="140"/>
            </a:xfrm>
            <a:custGeom>
              <a:avLst/>
              <a:gdLst>
                <a:gd name="T0" fmla="*/ 0 w 330"/>
                <a:gd name="T1" fmla="*/ 0 h 418"/>
                <a:gd name="T2" fmla="*/ 0 w 330"/>
                <a:gd name="T3" fmla="*/ 0 h 418"/>
                <a:gd name="T4" fmla="*/ 0 w 330"/>
                <a:gd name="T5" fmla="*/ 0 h 418"/>
                <a:gd name="T6" fmla="*/ 0 w 330"/>
                <a:gd name="T7" fmla="*/ 0 h 418"/>
                <a:gd name="T8" fmla="*/ 0 w 330"/>
                <a:gd name="T9" fmla="*/ 0 h 418"/>
                <a:gd name="T10" fmla="*/ 0 w 330"/>
                <a:gd name="T11" fmla="*/ 0 h 418"/>
                <a:gd name="T12" fmla="*/ 0 w 330"/>
                <a:gd name="T13" fmla="*/ 0 h 418"/>
                <a:gd name="T14" fmla="*/ 0 w 330"/>
                <a:gd name="T15" fmla="*/ 0 h 418"/>
                <a:gd name="T16" fmla="*/ 0 w 330"/>
                <a:gd name="T17" fmla="*/ 0 h 418"/>
                <a:gd name="T18" fmla="*/ 0 w 330"/>
                <a:gd name="T19" fmla="*/ 0 h 418"/>
                <a:gd name="T20" fmla="*/ 0 w 330"/>
                <a:gd name="T21" fmla="*/ 0 h 418"/>
                <a:gd name="T22" fmla="*/ 0 w 330"/>
                <a:gd name="T23" fmla="*/ 0 h 418"/>
                <a:gd name="T24" fmla="*/ 0 w 330"/>
                <a:gd name="T25" fmla="*/ 0 h 418"/>
                <a:gd name="T26" fmla="*/ 0 w 330"/>
                <a:gd name="T27" fmla="*/ 0 h 418"/>
                <a:gd name="T28" fmla="*/ 0 w 330"/>
                <a:gd name="T29" fmla="*/ 0 h 418"/>
                <a:gd name="T30" fmla="*/ 0 w 330"/>
                <a:gd name="T31" fmla="*/ 1 h 418"/>
                <a:gd name="T32" fmla="*/ 0 w 330"/>
                <a:gd name="T33" fmla="*/ 0 h 418"/>
                <a:gd name="T34" fmla="*/ 0 w 330"/>
                <a:gd name="T35" fmla="*/ 0 h 418"/>
                <a:gd name="T36" fmla="*/ 0 w 330"/>
                <a:gd name="T37" fmla="*/ 0 h 418"/>
                <a:gd name="T38" fmla="*/ 0 w 330"/>
                <a:gd name="T39" fmla="*/ 0 h 418"/>
                <a:gd name="T40" fmla="*/ 0 w 330"/>
                <a:gd name="T41" fmla="*/ 0 h 418"/>
                <a:gd name="T42" fmla="*/ 0 w 330"/>
                <a:gd name="T43" fmla="*/ 0 h 418"/>
                <a:gd name="T44" fmla="*/ 0 w 330"/>
                <a:gd name="T45" fmla="*/ 0 h 418"/>
                <a:gd name="T46" fmla="*/ 0 w 330"/>
                <a:gd name="T47" fmla="*/ 0 h 418"/>
                <a:gd name="T48" fmla="*/ 0 w 330"/>
                <a:gd name="T49" fmla="*/ 0 h 418"/>
                <a:gd name="T50" fmla="*/ 0 w 330"/>
                <a:gd name="T51" fmla="*/ 0 h 418"/>
                <a:gd name="T52" fmla="*/ 0 w 330"/>
                <a:gd name="T53" fmla="*/ 0 h 418"/>
                <a:gd name="T54" fmla="*/ 0 w 330"/>
                <a:gd name="T55" fmla="*/ 0 h 418"/>
                <a:gd name="T56" fmla="*/ 0 w 330"/>
                <a:gd name="T57" fmla="*/ 0 h 418"/>
                <a:gd name="T58" fmla="*/ 0 w 330"/>
                <a:gd name="T59" fmla="*/ 0 h 418"/>
                <a:gd name="T60" fmla="*/ 0 w 330"/>
                <a:gd name="T61" fmla="*/ 0 h 418"/>
                <a:gd name="T62" fmla="*/ 0 w 330"/>
                <a:gd name="T63" fmla="*/ 0 h 418"/>
                <a:gd name="T64" fmla="*/ 0 w 330"/>
                <a:gd name="T65" fmla="*/ 0 h 418"/>
                <a:gd name="T66" fmla="*/ 0 w 330"/>
                <a:gd name="T67" fmla="*/ 1 h 4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0"/>
                <a:gd name="T103" fmla="*/ 0 h 418"/>
                <a:gd name="T104" fmla="*/ 330 w 330"/>
                <a:gd name="T105" fmla="*/ 418 h 4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0" h="418">
                  <a:moveTo>
                    <a:pt x="0" y="418"/>
                  </a:moveTo>
                  <a:lnTo>
                    <a:pt x="0" y="12"/>
                  </a:lnTo>
                  <a:lnTo>
                    <a:pt x="31" y="12"/>
                  </a:lnTo>
                  <a:lnTo>
                    <a:pt x="64" y="12"/>
                  </a:lnTo>
                  <a:lnTo>
                    <a:pt x="64" y="72"/>
                  </a:lnTo>
                  <a:lnTo>
                    <a:pt x="80" y="52"/>
                  </a:lnTo>
                  <a:lnTo>
                    <a:pt x="91" y="40"/>
                  </a:lnTo>
                  <a:lnTo>
                    <a:pt x="103" y="29"/>
                  </a:lnTo>
                  <a:lnTo>
                    <a:pt x="116" y="20"/>
                  </a:lnTo>
                  <a:lnTo>
                    <a:pt x="129" y="13"/>
                  </a:lnTo>
                  <a:lnTo>
                    <a:pt x="143" y="7"/>
                  </a:lnTo>
                  <a:lnTo>
                    <a:pt x="158" y="3"/>
                  </a:lnTo>
                  <a:lnTo>
                    <a:pt x="174" y="0"/>
                  </a:lnTo>
                  <a:lnTo>
                    <a:pt x="190" y="0"/>
                  </a:lnTo>
                  <a:lnTo>
                    <a:pt x="206" y="0"/>
                  </a:lnTo>
                  <a:lnTo>
                    <a:pt x="222" y="2"/>
                  </a:lnTo>
                  <a:lnTo>
                    <a:pt x="236" y="5"/>
                  </a:lnTo>
                  <a:lnTo>
                    <a:pt x="249" y="9"/>
                  </a:lnTo>
                  <a:lnTo>
                    <a:pt x="262" y="14"/>
                  </a:lnTo>
                  <a:lnTo>
                    <a:pt x="273" y="20"/>
                  </a:lnTo>
                  <a:lnTo>
                    <a:pt x="284" y="27"/>
                  </a:lnTo>
                  <a:lnTo>
                    <a:pt x="294" y="36"/>
                  </a:lnTo>
                  <a:lnTo>
                    <a:pt x="303" y="46"/>
                  </a:lnTo>
                  <a:lnTo>
                    <a:pt x="309" y="56"/>
                  </a:lnTo>
                  <a:lnTo>
                    <a:pt x="316" y="68"/>
                  </a:lnTo>
                  <a:lnTo>
                    <a:pt x="321" y="80"/>
                  </a:lnTo>
                  <a:lnTo>
                    <a:pt x="325" y="94"/>
                  </a:lnTo>
                  <a:lnTo>
                    <a:pt x="328" y="108"/>
                  </a:lnTo>
                  <a:lnTo>
                    <a:pt x="330" y="124"/>
                  </a:lnTo>
                  <a:lnTo>
                    <a:pt x="330" y="140"/>
                  </a:lnTo>
                  <a:lnTo>
                    <a:pt x="330" y="418"/>
                  </a:lnTo>
                  <a:lnTo>
                    <a:pt x="296" y="418"/>
                  </a:lnTo>
                  <a:lnTo>
                    <a:pt x="262" y="418"/>
                  </a:lnTo>
                  <a:lnTo>
                    <a:pt x="262" y="163"/>
                  </a:lnTo>
                  <a:lnTo>
                    <a:pt x="261" y="150"/>
                  </a:lnTo>
                  <a:lnTo>
                    <a:pt x="261" y="138"/>
                  </a:lnTo>
                  <a:lnTo>
                    <a:pt x="259" y="127"/>
                  </a:lnTo>
                  <a:lnTo>
                    <a:pt x="257" y="117"/>
                  </a:lnTo>
                  <a:lnTo>
                    <a:pt x="254" y="107"/>
                  </a:lnTo>
                  <a:lnTo>
                    <a:pt x="250" y="100"/>
                  </a:lnTo>
                  <a:lnTo>
                    <a:pt x="246" y="92"/>
                  </a:lnTo>
                  <a:lnTo>
                    <a:pt x="241" y="85"/>
                  </a:lnTo>
                  <a:lnTo>
                    <a:pt x="236" y="80"/>
                  </a:lnTo>
                  <a:lnTo>
                    <a:pt x="229" y="76"/>
                  </a:lnTo>
                  <a:lnTo>
                    <a:pt x="222" y="71"/>
                  </a:lnTo>
                  <a:lnTo>
                    <a:pt x="214" y="68"/>
                  </a:lnTo>
                  <a:lnTo>
                    <a:pt x="205" y="66"/>
                  </a:lnTo>
                  <a:lnTo>
                    <a:pt x="196" y="64"/>
                  </a:lnTo>
                  <a:lnTo>
                    <a:pt x="186" y="62"/>
                  </a:lnTo>
                  <a:lnTo>
                    <a:pt x="175" y="61"/>
                  </a:lnTo>
                  <a:lnTo>
                    <a:pt x="163" y="62"/>
                  </a:lnTo>
                  <a:lnTo>
                    <a:pt x="151" y="65"/>
                  </a:lnTo>
                  <a:lnTo>
                    <a:pt x="140" y="67"/>
                  </a:lnTo>
                  <a:lnTo>
                    <a:pt x="130" y="71"/>
                  </a:lnTo>
                  <a:lnTo>
                    <a:pt x="121" y="77"/>
                  </a:lnTo>
                  <a:lnTo>
                    <a:pt x="112" y="83"/>
                  </a:lnTo>
                  <a:lnTo>
                    <a:pt x="104" y="91"/>
                  </a:lnTo>
                  <a:lnTo>
                    <a:pt x="96" y="100"/>
                  </a:lnTo>
                  <a:lnTo>
                    <a:pt x="89" y="110"/>
                  </a:lnTo>
                  <a:lnTo>
                    <a:pt x="84" y="119"/>
                  </a:lnTo>
                  <a:lnTo>
                    <a:pt x="78" y="131"/>
                  </a:lnTo>
                  <a:lnTo>
                    <a:pt x="74" y="143"/>
                  </a:lnTo>
                  <a:lnTo>
                    <a:pt x="72" y="157"/>
                  </a:lnTo>
                  <a:lnTo>
                    <a:pt x="70" y="170"/>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50259" name="Freeform 9"/>
            <p:cNvSpPr>
              <a:spLocks noEditPoints="1"/>
            </p:cNvSpPr>
            <p:nvPr/>
          </p:nvSpPr>
          <p:spPr bwMode="auto">
            <a:xfrm>
              <a:off x="4950" y="929"/>
              <a:ext cx="23" cy="186"/>
            </a:xfrm>
            <a:custGeom>
              <a:avLst/>
              <a:gdLst>
                <a:gd name="T0" fmla="*/ 0 w 70"/>
                <a:gd name="T1" fmla="*/ 1 h 558"/>
                <a:gd name="T2" fmla="*/ 0 w 70"/>
                <a:gd name="T3" fmla="*/ 0 h 558"/>
                <a:gd name="T4" fmla="*/ 0 w 70"/>
                <a:gd name="T5" fmla="*/ 0 h 558"/>
                <a:gd name="T6" fmla="*/ 0 w 70"/>
                <a:gd name="T7" fmla="*/ 0 h 558"/>
                <a:gd name="T8" fmla="*/ 0 w 70"/>
                <a:gd name="T9" fmla="*/ 1 h 558"/>
                <a:gd name="T10" fmla="*/ 0 w 70"/>
                <a:gd name="T11" fmla="*/ 1 h 558"/>
                <a:gd name="T12" fmla="*/ 0 w 70"/>
                <a:gd name="T13" fmla="*/ 1 h 558"/>
                <a:gd name="T14" fmla="*/ 0 w 70"/>
                <a:gd name="T15" fmla="*/ 0 h 558"/>
                <a:gd name="T16" fmla="*/ 0 w 70"/>
                <a:gd name="T17" fmla="*/ 0 h 558"/>
                <a:gd name="T18" fmla="*/ 0 w 70"/>
                <a:gd name="T19" fmla="*/ 0 h 558"/>
                <a:gd name="T20" fmla="*/ 0 w 70"/>
                <a:gd name="T21" fmla="*/ 0 h 558"/>
                <a:gd name="T22" fmla="*/ 0 w 70"/>
                <a:gd name="T23" fmla="*/ 0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0"/>
                <a:gd name="T37" fmla="*/ 0 h 558"/>
                <a:gd name="T38" fmla="*/ 70 w 70"/>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0" h="558">
                  <a:moveTo>
                    <a:pt x="1" y="558"/>
                  </a:moveTo>
                  <a:lnTo>
                    <a:pt x="1" y="152"/>
                  </a:lnTo>
                  <a:lnTo>
                    <a:pt x="35" y="152"/>
                  </a:lnTo>
                  <a:lnTo>
                    <a:pt x="69" y="152"/>
                  </a:lnTo>
                  <a:lnTo>
                    <a:pt x="69" y="558"/>
                  </a:lnTo>
                  <a:lnTo>
                    <a:pt x="35" y="558"/>
                  </a:lnTo>
                  <a:lnTo>
                    <a:pt x="1" y="558"/>
                  </a:lnTo>
                  <a:close/>
                  <a:moveTo>
                    <a:pt x="0" y="0"/>
                  </a:moveTo>
                  <a:lnTo>
                    <a:pt x="70" y="0"/>
                  </a:lnTo>
                  <a:lnTo>
                    <a:pt x="70" y="78"/>
                  </a:lnTo>
                  <a:lnTo>
                    <a:pt x="0" y="78"/>
                  </a:lnTo>
                  <a:lnTo>
                    <a:pt x="0" y="0"/>
                  </a:lnTo>
                  <a:close/>
                </a:path>
              </a:pathLst>
            </a:custGeom>
            <a:solidFill>
              <a:srgbClr val="2C5882"/>
            </a:solidFill>
            <a:ln w="9525">
              <a:noFill/>
              <a:round/>
            </a:ln>
          </p:spPr>
          <p:txBody>
            <a:bodyPr/>
            <a:lstStyle/>
            <a:p>
              <a:endParaRPr lang="zh-CN" altLang="en-US"/>
            </a:p>
          </p:txBody>
        </p:sp>
        <p:sp>
          <p:nvSpPr>
            <p:cNvPr id="50260" name="Freeform 8"/>
            <p:cNvSpPr/>
            <p:nvPr/>
          </p:nvSpPr>
          <p:spPr bwMode="auto">
            <a:xfrm>
              <a:off x="5006" y="979"/>
              <a:ext cx="126" cy="136"/>
            </a:xfrm>
            <a:custGeom>
              <a:avLst/>
              <a:gdLst>
                <a:gd name="T0" fmla="*/ 0 w 377"/>
                <a:gd name="T1" fmla="*/ 0 h 406"/>
                <a:gd name="T2" fmla="*/ 0 w 377"/>
                <a:gd name="T3" fmla="*/ 0 h 406"/>
                <a:gd name="T4" fmla="*/ 0 w 377"/>
                <a:gd name="T5" fmla="*/ 0 h 406"/>
                <a:gd name="T6" fmla="*/ 0 w 377"/>
                <a:gd name="T7" fmla="*/ 0 h 406"/>
                <a:gd name="T8" fmla="*/ 0 w 377"/>
                <a:gd name="T9" fmla="*/ 0 h 406"/>
                <a:gd name="T10" fmla="*/ 0 w 377"/>
                <a:gd name="T11" fmla="*/ 0 h 406"/>
                <a:gd name="T12" fmla="*/ 0 w 377"/>
                <a:gd name="T13" fmla="*/ 0 h 406"/>
                <a:gd name="T14" fmla="*/ 1 w 377"/>
                <a:gd name="T15" fmla="*/ 0 h 406"/>
                <a:gd name="T16" fmla="*/ 0 w 377"/>
                <a:gd name="T17" fmla="*/ 1 h 406"/>
                <a:gd name="T18" fmla="*/ 0 w 377"/>
                <a:gd name="T19" fmla="*/ 1 h 406"/>
                <a:gd name="T20" fmla="*/ 0 w 377"/>
                <a:gd name="T21" fmla="*/ 1 h 406"/>
                <a:gd name="T22" fmla="*/ 0 w 377"/>
                <a:gd name="T23" fmla="*/ 0 h 4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7"/>
                <a:gd name="T37" fmla="*/ 0 h 406"/>
                <a:gd name="T38" fmla="*/ 377 w 377"/>
                <a:gd name="T39" fmla="*/ 406 h 4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7" h="406">
                  <a:moveTo>
                    <a:pt x="0" y="0"/>
                  </a:moveTo>
                  <a:lnTo>
                    <a:pt x="41" y="0"/>
                  </a:lnTo>
                  <a:lnTo>
                    <a:pt x="80" y="0"/>
                  </a:lnTo>
                  <a:lnTo>
                    <a:pt x="188" y="332"/>
                  </a:lnTo>
                  <a:lnTo>
                    <a:pt x="301" y="0"/>
                  </a:lnTo>
                  <a:lnTo>
                    <a:pt x="338" y="0"/>
                  </a:lnTo>
                  <a:lnTo>
                    <a:pt x="377" y="0"/>
                  </a:lnTo>
                  <a:lnTo>
                    <a:pt x="226" y="406"/>
                  </a:lnTo>
                  <a:lnTo>
                    <a:pt x="188" y="406"/>
                  </a:lnTo>
                  <a:lnTo>
                    <a:pt x="152" y="406"/>
                  </a:lnTo>
                  <a:lnTo>
                    <a:pt x="0" y="0"/>
                  </a:lnTo>
                  <a:close/>
                </a:path>
              </a:pathLst>
            </a:custGeom>
            <a:solidFill>
              <a:srgbClr val="2C5882"/>
            </a:solidFill>
            <a:ln w="9525">
              <a:noFill/>
              <a:round/>
            </a:ln>
          </p:spPr>
          <p:txBody>
            <a:bodyPr/>
            <a:lstStyle/>
            <a:p>
              <a:endParaRPr lang="zh-CN" altLang="en-US"/>
            </a:p>
          </p:txBody>
        </p:sp>
        <p:sp>
          <p:nvSpPr>
            <p:cNvPr id="50261" name="Freeform 7"/>
            <p:cNvSpPr>
              <a:spLocks noEditPoints="1"/>
            </p:cNvSpPr>
            <p:nvPr/>
          </p:nvSpPr>
          <p:spPr bwMode="auto">
            <a:xfrm>
              <a:off x="5158" y="975"/>
              <a:ext cx="123" cy="143"/>
            </a:xfrm>
            <a:custGeom>
              <a:avLst/>
              <a:gdLst>
                <a:gd name="T0" fmla="*/ 0 w 370"/>
                <a:gd name="T1" fmla="*/ 1 h 429"/>
                <a:gd name="T2" fmla="*/ 0 w 370"/>
                <a:gd name="T3" fmla="*/ 1 h 429"/>
                <a:gd name="T4" fmla="*/ 0 w 370"/>
                <a:gd name="T5" fmla="*/ 1 h 429"/>
                <a:gd name="T6" fmla="*/ 0 w 370"/>
                <a:gd name="T7" fmla="*/ 0 h 429"/>
                <a:gd name="T8" fmla="*/ 0 w 370"/>
                <a:gd name="T9" fmla="*/ 0 h 429"/>
                <a:gd name="T10" fmla="*/ 0 w 370"/>
                <a:gd name="T11" fmla="*/ 0 h 429"/>
                <a:gd name="T12" fmla="*/ 0 w 370"/>
                <a:gd name="T13" fmla="*/ 0 h 429"/>
                <a:gd name="T14" fmla="*/ 0 w 370"/>
                <a:gd name="T15" fmla="*/ 0 h 429"/>
                <a:gd name="T16" fmla="*/ 0 w 370"/>
                <a:gd name="T17" fmla="*/ 0 h 429"/>
                <a:gd name="T18" fmla="*/ 0 w 370"/>
                <a:gd name="T19" fmla="*/ 0 h 429"/>
                <a:gd name="T20" fmla="*/ 0 w 370"/>
                <a:gd name="T21" fmla="*/ 0 h 429"/>
                <a:gd name="T22" fmla="*/ 0 w 370"/>
                <a:gd name="T23" fmla="*/ 0 h 429"/>
                <a:gd name="T24" fmla="*/ 0 w 370"/>
                <a:gd name="T25" fmla="*/ 0 h 429"/>
                <a:gd name="T26" fmla="*/ 0 w 370"/>
                <a:gd name="T27" fmla="*/ 0 h 429"/>
                <a:gd name="T28" fmla="*/ 0 w 370"/>
                <a:gd name="T29" fmla="*/ 0 h 429"/>
                <a:gd name="T30" fmla="*/ 0 w 370"/>
                <a:gd name="T31" fmla="*/ 0 h 429"/>
                <a:gd name="T32" fmla="*/ 1 w 370"/>
                <a:gd name="T33" fmla="*/ 0 h 429"/>
                <a:gd name="T34" fmla="*/ 0 w 370"/>
                <a:gd name="T35" fmla="*/ 0 h 429"/>
                <a:gd name="T36" fmla="*/ 0 w 370"/>
                <a:gd name="T37" fmla="*/ 0 h 429"/>
                <a:gd name="T38" fmla="*/ 0 w 370"/>
                <a:gd name="T39" fmla="*/ 0 h 429"/>
                <a:gd name="T40" fmla="*/ 0 w 370"/>
                <a:gd name="T41" fmla="*/ 0 h 429"/>
                <a:gd name="T42" fmla="*/ 0 w 370"/>
                <a:gd name="T43" fmla="*/ 0 h 429"/>
                <a:gd name="T44" fmla="*/ 0 w 370"/>
                <a:gd name="T45" fmla="*/ 1 h 429"/>
                <a:gd name="T46" fmla="*/ 0 w 370"/>
                <a:gd name="T47" fmla="*/ 1 h 429"/>
                <a:gd name="T48" fmla="*/ 0 w 370"/>
                <a:gd name="T49" fmla="*/ 0 h 429"/>
                <a:gd name="T50" fmla="*/ 0 w 370"/>
                <a:gd name="T51" fmla="*/ 0 h 429"/>
                <a:gd name="T52" fmla="*/ 0 w 370"/>
                <a:gd name="T53" fmla="*/ 0 h 429"/>
                <a:gd name="T54" fmla="*/ 0 w 370"/>
                <a:gd name="T55" fmla="*/ 0 h 429"/>
                <a:gd name="T56" fmla="*/ 0 w 370"/>
                <a:gd name="T57" fmla="*/ 0 h 429"/>
                <a:gd name="T58" fmla="*/ 0 w 370"/>
                <a:gd name="T59" fmla="*/ 0 h 429"/>
                <a:gd name="T60" fmla="*/ 0 w 370"/>
                <a:gd name="T61" fmla="*/ 1 h 429"/>
                <a:gd name="T62" fmla="*/ 0 w 370"/>
                <a:gd name="T63" fmla="*/ 1 h 429"/>
                <a:gd name="T64" fmla="*/ 0 w 370"/>
                <a:gd name="T65" fmla="*/ 1 h 429"/>
                <a:gd name="T66" fmla="*/ 0 w 370"/>
                <a:gd name="T67" fmla="*/ 1 h 429"/>
                <a:gd name="T68" fmla="*/ 0 w 370"/>
                <a:gd name="T69" fmla="*/ 0 h 429"/>
                <a:gd name="T70" fmla="*/ 0 w 370"/>
                <a:gd name="T71" fmla="*/ 0 h 429"/>
                <a:gd name="T72" fmla="*/ 0 w 370"/>
                <a:gd name="T73" fmla="*/ 0 h 429"/>
                <a:gd name="T74" fmla="*/ 0 w 370"/>
                <a:gd name="T75" fmla="*/ 0 h 429"/>
                <a:gd name="T76" fmla="*/ 0 w 370"/>
                <a:gd name="T77" fmla="*/ 0 h 429"/>
                <a:gd name="T78" fmla="*/ 0 w 370"/>
                <a:gd name="T79" fmla="*/ 0 h 429"/>
                <a:gd name="T80" fmla="*/ 0 w 370"/>
                <a:gd name="T81" fmla="*/ 0 h 429"/>
                <a:gd name="T82" fmla="*/ 0 w 370"/>
                <a:gd name="T83" fmla="*/ 0 h 429"/>
                <a:gd name="T84" fmla="*/ 0 w 370"/>
                <a:gd name="T85" fmla="*/ 0 h 429"/>
                <a:gd name="T86" fmla="*/ 0 w 370"/>
                <a:gd name="T87" fmla="*/ 0 h 429"/>
                <a:gd name="T88" fmla="*/ 0 w 370"/>
                <a:gd name="T89" fmla="*/ 0 h 4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0"/>
                <a:gd name="T136" fmla="*/ 0 h 429"/>
                <a:gd name="T137" fmla="*/ 370 w 370"/>
                <a:gd name="T138" fmla="*/ 429 h 4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0" h="429">
                  <a:moveTo>
                    <a:pt x="185" y="429"/>
                  </a:moveTo>
                  <a:lnTo>
                    <a:pt x="165" y="428"/>
                  </a:lnTo>
                  <a:lnTo>
                    <a:pt x="145" y="426"/>
                  </a:lnTo>
                  <a:lnTo>
                    <a:pt x="126" y="421"/>
                  </a:lnTo>
                  <a:lnTo>
                    <a:pt x="109" y="415"/>
                  </a:lnTo>
                  <a:lnTo>
                    <a:pt x="92" y="407"/>
                  </a:lnTo>
                  <a:lnTo>
                    <a:pt x="77" y="398"/>
                  </a:lnTo>
                  <a:lnTo>
                    <a:pt x="63" y="386"/>
                  </a:lnTo>
                  <a:lnTo>
                    <a:pt x="50" y="374"/>
                  </a:lnTo>
                  <a:lnTo>
                    <a:pt x="39" y="360"/>
                  </a:lnTo>
                  <a:lnTo>
                    <a:pt x="28" y="344"/>
                  </a:lnTo>
                  <a:lnTo>
                    <a:pt x="20" y="327"/>
                  </a:lnTo>
                  <a:lnTo>
                    <a:pt x="12" y="309"/>
                  </a:lnTo>
                  <a:lnTo>
                    <a:pt x="7" y="289"/>
                  </a:lnTo>
                  <a:lnTo>
                    <a:pt x="4" y="268"/>
                  </a:lnTo>
                  <a:lnTo>
                    <a:pt x="2" y="246"/>
                  </a:lnTo>
                  <a:lnTo>
                    <a:pt x="0" y="223"/>
                  </a:lnTo>
                  <a:lnTo>
                    <a:pt x="2" y="198"/>
                  </a:lnTo>
                  <a:lnTo>
                    <a:pt x="4" y="174"/>
                  </a:lnTo>
                  <a:lnTo>
                    <a:pt x="8" y="152"/>
                  </a:lnTo>
                  <a:lnTo>
                    <a:pt x="14" y="131"/>
                  </a:lnTo>
                  <a:lnTo>
                    <a:pt x="21" y="112"/>
                  </a:lnTo>
                  <a:lnTo>
                    <a:pt x="30" y="93"/>
                  </a:lnTo>
                  <a:lnTo>
                    <a:pt x="41" y="76"/>
                  </a:lnTo>
                  <a:lnTo>
                    <a:pt x="53" y="60"/>
                  </a:lnTo>
                  <a:lnTo>
                    <a:pt x="66" y="46"/>
                  </a:lnTo>
                  <a:lnTo>
                    <a:pt x="81" y="34"/>
                  </a:lnTo>
                  <a:lnTo>
                    <a:pt x="89" y="29"/>
                  </a:lnTo>
                  <a:lnTo>
                    <a:pt x="97" y="23"/>
                  </a:lnTo>
                  <a:lnTo>
                    <a:pt x="105" y="19"/>
                  </a:lnTo>
                  <a:lnTo>
                    <a:pt x="114" y="15"/>
                  </a:lnTo>
                  <a:lnTo>
                    <a:pt x="132" y="9"/>
                  </a:lnTo>
                  <a:lnTo>
                    <a:pt x="151" y="3"/>
                  </a:lnTo>
                  <a:lnTo>
                    <a:pt x="171" y="1"/>
                  </a:lnTo>
                  <a:lnTo>
                    <a:pt x="193" y="0"/>
                  </a:lnTo>
                  <a:lnTo>
                    <a:pt x="212" y="1"/>
                  </a:lnTo>
                  <a:lnTo>
                    <a:pt x="230" y="3"/>
                  </a:lnTo>
                  <a:lnTo>
                    <a:pt x="248" y="8"/>
                  </a:lnTo>
                  <a:lnTo>
                    <a:pt x="264" y="14"/>
                  </a:lnTo>
                  <a:lnTo>
                    <a:pt x="281" y="23"/>
                  </a:lnTo>
                  <a:lnTo>
                    <a:pt x="295" y="33"/>
                  </a:lnTo>
                  <a:lnTo>
                    <a:pt x="309" y="45"/>
                  </a:lnTo>
                  <a:lnTo>
                    <a:pt x="321" y="59"/>
                  </a:lnTo>
                  <a:lnTo>
                    <a:pt x="333" y="75"/>
                  </a:lnTo>
                  <a:lnTo>
                    <a:pt x="343" y="91"/>
                  </a:lnTo>
                  <a:lnTo>
                    <a:pt x="351" y="108"/>
                  </a:lnTo>
                  <a:lnTo>
                    <a:pt x="358" y="127"/>
                  </a:lnTo>
                  <a:lnTo>
                    <a:pt x="364" y="148"/>
                  </a:lnTo>
                  <a:lnTo>
                    <a:pt x="367" y="169"/>
                  </a:lnTo>
                  <a:lnTo>
                    <a:pt x="369" y="190"/>
                  </a:lnTo>
                  <a:lnTo>
                    <a:pt x="370" y="215"/>
                  </a:lnTo>
                  <a:lnTo>
                    <a:pt x="369" y="239"/>
                  </a:lnTo>
                  <a:lnTo>
                    <a:pt x="73" y="239"/>
                  </a:lnTo>
                  <a:lnTo>
                    <a:pt x="75" y="253"/>
                  </a:lnTo>
                  <a:lnTo>
                    <a:pt x="76" y="267"/>
                  </a:lnTo>
                  <a:lnTo>
                    <a:pt x="79" y="280"/>
                  </a:lnTo>
                  <a:lnTo>
                    <a:pt x="82" y="292"/>
                  </a:lnTo>
                  <a:lnTo>
                    <a:pt x="86" y="303"/>
                  </a:lnTo>
                  <a:lnTo>
                    <a:pt x="90" y="313"/>
                  </a:lnTo>
                  <a:lnTo>
                    <a:pt x="96" y="323"/>
                  </a:lnTo>
                  <a:lnTo>
                    <a:pt x="101" y="332"/>
                  </a:lnTo>
                  <a:lnTo>
                    <a:pt x="109" y="340"/>
                  </a:lnTo>
                  <a:lnTo>
                    <a:pt x="117" y="348"/>
                  </a:lnTo>
                  <a:lnTo>
                    <a:pt x="127" y="355"/>
                  </a:lnTo>
                  <a:lnTo>
                    <a:pt x="138" y="360"/>
                  </a:lnTo>
                  <a:lnTo>
                    <a:pt x="149" y="364"/>
                  </a:lnTo>
                  <a:lnTo>
                    <a:pt x="162" y="368"/>
                  </a:lnTo>
                  <a:lnTo>
                    <a:pt x="177" y="369"/>
                  </a:lnTo>
                  <a:lnTo>
                    <a:pt x="192" y="370"/>
                  </a:lnTo>
                  <a:lnTo>
                    <a:pt x="202" y="370"/>
                  </a:lnTo>
                  <a:lnTo>
                    <a:pt x="210" y="369"/>
                  </a:lnTo>
                  <a:lnTo>
                    <a:pt x="219" y="367"/>
                  </a:lnTo>
                  <a:lnTo>
                    <a:pt x="228" y="364"/>
                  </a:lnTo>
                  <a:lnTo>
                    <a:pt x="237" y="361"/>
                  </a:lnTo>
                  <a:lnTo>
                    <a:pt x="244" y="358"/>
                  </a:lnTo>
                  <a:lnTo>
                    <a:pt x="252" y="353"/>
                  </a:lnTo>
                  <a:lnTo>
                    <a:pt x="260" y="348"/>
                  </a:lnTo>
                  <a:lnTo>
                    <a:pt x="266" y="343"/>
                  </a:lnTo>
                  <a:lnTo>
                    <a:pt x="273" y="336"/>
                  </a:lnTo>
                  <a:lnTo>
                    <a:pt x="278" y="329"/>
                  </a:lnTo>
                  <a:lnTo>
                    <a:pt x="284" y="323"/>
                  </a:lnTo>
                  <a:lnTo>
                    <a:pt x="287" y="315"/>
                  </a:lnTo>
                  <a:lnTo>
                    <a:pt x="290" y="308"/>
                  </a:lnTo>
                  <a:lnTo>
                    <a:pt x="294" y="300"/>
                  </a:lnTo>
                  <a:lnTo>
                    <a:pt x="296" y="291"/>
                  </a:lnTo>
                  <a:lnTo>
                    <a:pt x="363" y="291"/>
                  </a:lnTo>
                  <a:lnTo>
                    <a:pt x="358" y="308"/>
                  </a:lnTo>
                  <a:lnTo>
                    <a:pt x="354" y="323"/>
                  </a:lnTo>
                  <a:lnTo>
                    <a:pt x="347" y="337"/>
                  </a:lnTo>
                  <a:lnTo>
                    <a:pt x="340" y="350"/>
                  </a:lnTo>
                  <a:lnTo>
                    <a:pt x="332" y="362"/>
                  </a:lnTo>
                  <a:lnTo>
                    <a:pt x="323" y="374"/>
                  </a:lnTo>
                  <a:lnTo>
                    <a:pt x="313" y="384"/>
                  </a:lnTo>
                  <a:lnTo>
                    <a:pt x="302" y="394"/>
                  </a:lnTo>
                  <a:lnTo>
                    <a:pt x="290" y="402"/>
                  </a:lnTo>
                  <a:lnTo>
                    <a:pt x="277" y="409"/>
                  </a:lnTo>
                  <a:lnTo>
                    <a:pt x="264" y="415"/>
                  </a:lnTo>
                  <a:lnTo>
                    <a:pt x="250" y="420"/>
                  </a:lnTo>
                  <a:lnTo>
                    <a:pt x="235" y="423"/>
                  </a:lnTo>
                  <a:lnTo>
                    <a:pt x="219" y="427"/>
                  </a:lnTo>
                  <a:lnTo>
                    <a:pt x="203" y="428"/>
                  </a:lnTo>
                  <a:lnTo>
                    <a:pt x="185" y="429"/>
                  </a:lnTo>
                  <a:close/>
                  <a:moveTo>
                    <a:pt x="299" y="184"/>
                  </a:moveTo>
                  <a:lnTo>
                    <a:pt x="298" y="170"/>
                  </a:lnTo>
                  <a:lnTo>
                    <a:pt x="296" y="157"/>
                  </a:lnTo>
                  <a:lnTo>
                    <a:pt x="294" y="145"/>
                  </a:lnTo>
                  <a:lnTo>
                    <a:pt x="290" y="134"/>
                  </a:lnTo>
                  <a:lnTo>
                    <a:pt x="286" y="123"/>
                  </a:lnTo>
                  <a:lnTo>
                    <a:pt x="282" y="113"/>
                  </a:lnTo>
                  <a:lnTo>
                    <a:pt x="276" y="104"/>
                  </a:lnTo>
                  <a:lnTo>
                    <a:pt x="271" y="95"/>
                  </a:lnTo>
                  <a:lnTo>
                    <a:pt x="263" y="88"/>
                  </a:lnTo>
                  <a:lnTo>
                    <a:pt x="255" y="80"/>
                  </a:lnTo>
                  <a:lnTo>
                    <a:pt x="247" y="75"/>
                  </a:lnTo>
                  <a:lnTo>
                    <a:pt x="237" y="69"/>
                  </a:lnTo>
                  <a:lnTo>
                    <a:pt x="226" y="66"/>
                  </a:lnTo>
                  <a:lnTo>
                    <a:pt x="215" y="64"/>
                  </a:lnTo>
                  <a:lnTo>
                    <a:pt x="203" y="61"/>
                  </a:lnTo>
                  <a:lnTo>
                    <a:pt x="190" y="61"/>
                  </a:lnTo>
                  <a:lnTo>
                    <a:pt x="177" y="61"/>
                  </a:lnTo>
                  <a:lnTo>
                    <a:pt x="165" y="64"/>
                  </a:lnTo>
                  <a:lnTo>
                    <a:pt x="152" y="67"/>
                  </a:lnTo>
                  <a:lnTo>
                    <a:pt x="142" y="71"/>
                  </a:lnTo>
                  <a:lnTo>
                    <a:pt x="131" y="77"/>
                  </a:lnTo>
                  <a:lnTo>
                    <a:pt x="121" y="83"/>
                  </a:lnTo>
                  <a:lnTo>
                    <a:pt x="112" y="92"/>
                  </a:lnTo>
                  <a:lnTo>
                    <a:pt x="103" y="101"/>
                  </a:lnTo>
                  <a:lnTo>
                    <a:pt x="98" y="110"/>
                  </a:lnTo>
                  <a:lnTo>
                    <a:pt x="92" y="118"/>
                  </a:lnTo>
                  <a:lnTo>
                    <a:pt x="88" y="127"/>
                  </a:lnTo>
                  <a:lnTo>
                    <a:pt x="84" y="138"/>
                  </a:lnTo>
                  <a:lnTo>
                    <a:pt x="80" y="148"/>
                  </a:lnTo>
                  <a:lnTo>
                    <a:pt x="77" y="160"/>
                  </a:lnTo>
                  <a:lnTo>
                    <a:pt x="75" y="171"/>
                  </a:lnTo>
                  <a:lnTo>
                    <a:pt x="73" y="184"/>
                  </a:lnTo>
                  <a:lnTo>
                    <a:pt x="299" y="184"/>
                  </a:lnTo>
                  <a:close/>
                </a:path>
              </a:pathLst>
            </a:custGeom>
            <a:solidFill>
              <a:srgbClr val="2C5882"/>
            </a:solidFill>
            <a:ln w="9525">
              <a:noFill/>
              <a:round/>
            </a:ln>
          </p:spPr>
          <p:txBody>
            <a:bodyPr/>
            <a:lstStyle/>
            <a:p>
              <a:endParaRPr lang="zh-CN" altLang="en-US"/>
            </a:p>
          </p:txBody>
        </p:sp>
        <p:sp>
          <p:nvSpPr>
            <p:cNvPr id="50262" name="Freeform 6"/>
            <p:cNvSpPr/>
            <p:nvPr/>
          </p:nvSpPr>
          <p:spPr bwMode="auto">
            <a:xfrm>
              <a:off x="5326" y="975"/>
              <a:ext cx="66" cy="140"/>
            </a:xfrm>
            <a:custGeom>
              <a:avLst/>
              <a:gdLst>
                <a:gd name="T0" fmla="*/ 0 w 197"/>
                <a:gd name="T1" fmla="*/ 1 h 418"/>
                <a:gd name="T2" fmla="*/ 0 w 197"/>
                <a:gd name="T3" fmla="*/ 0 h 418"/>
                <a:gd name="T4" fmla="*/ 0 w 197"/>
                <a:gd name="T5" fmla="*/ 0 h 418"/>
                <a:gd name="T6" fmla="*/ 0 w 197"/>
                <a:gd name="T7" fmla="*/ 0 h 418"/>
                <a:gd name="T8" fmla="*/ 0 w 197"/>
                <a:gd name="T9" fmla="*/ 0 h 418"/>
                <a:gd name="T10" fmla="*/ 0 w 197"/>
                <a:gd name="T11" fmla="*/ 0 h 418"/>
                <a:gd name="T12" fmla="*/ 0 w 197"/>
                <a:gd name="T13" fmla="*/ 0 h 418"/>
                <a:gd name="T14" fmla="*/ 0 w 197"/>
                <a:gd name="T15" fmla="*/ 0 h 418"/>
                <a:gd name="T16" fmla="*/ 0 w 197"/>
                <a:gd name="T17" fmla="*/ 0 h 418"/>
                <a:gd name="T18" fmla="*/ 0 w 197"/>
                <a:gd name="T19" fmla="*/ 0 h 418"/>
                <a:gd name="T20" fmla="*/ 0 w 197"/>
                <a:gd name="T21" fmla="*/ 0 h 418"/>
                <a:gd name="T22" fmla="*/ 0 w 197"/>
                <a:gd name="T23" fmla="*/ 0 h 418"/>
                <a:gd name="T24" fmla="*/ 0 w 197"/>
                <a:gd name="T25" fmla="*/ 0 h 418"/>
                <a:gd name="T26" fmla="*/ 0 w 197"/>
                <a:gd name="T27" fmla="*/ 0 h 418"/>
                <a:gd name="T28" fmla="*/ 0 w 197"/>
                <a:gd name="T29" fmla="*/ 0 h 418"/>
                <a:gd name="T30" fmla="*/ 0 w 197"/>
                <a:gd name="T31" fmla="*/ 0 h 418"/>
                <a:gd name="T32" fmla="*/ 0 w 197"/>
                <a:gd name="T33" fmla="*/ 0 h 418"/>
                <a:gd name="T34" fmla="*/ 0 w 197"/>
                <a:gd name="T35" fmla="*/ 0 h 418"/>
                <a:gd name="T36" fmla="*/ 0 w 197"/>
                <a:gd name="T37" fmla="*/ 0 h 418"/>
                <a:gd name="T38" fmla="*/ 0 w 197"/>
                <a:gd name="T39" fmla="*/ 0 h 418"/>
                <a:gd name="T40" fmla="*/ 0 w 197"/>
                <a:gd name="T41" fmla="*/ 0 h 418"/>
                <a:gd name="T42" fmla="*/ 0 w 197"/>
                <a:gd name="T43" fmla="*/ 0 h 418"/>
                <a:gd name="T44" fmla="*/ 0 w 197"/>
                <a:gd name="T45" fmla="*/ 0 h 418"/>
                <a:gd name="T46" fmla="*/ 0 w 197"/>
                <a:gd name="T47" fmla="*/ 0 h 418"/>
                <a:gd name="T48" fmla="*/ 0 w 197"/>
                <a:gd name="T49" fmla="*/ 0 h 418"/>
                <a:gd name="T50" fmla="*/ 0 w 197"/>
                <a:gd name="T51" fmla="*/ 0 h 418"/>
                <a:gd name="T52" fmla="*/ 0 w 197"/>
                <a:gd name="T53" fmla="*/ 0 h 418"/>
                <a:gd name="T54" fmla="*/ 0 w 197"/>
                <a:gd name="T55" fmla="*/ 0 h 418"/>
                <a:gd name="T56" fmla="*/ 0 w 197"/>
                <a:gd name="T57" fmla="*/ 0 h 418"/>
                <a:gd name="T58" fmla="*/ 0 w 197"/>
                <a:gd name="T59" fmla="*/ 0 h 418"/>
                <a:gd name="T60" fmla="*/ 0 w 197"/>
                <a:gd name="T61" fmla="*/ 0 h 418"/>
                <a:gd name="T62" fmla="*/ 0 w 197"/>
                <a:gd name="T63" fmla="*/ 0 h 418"/>
                <a:gd name="T64" fmla="*/ 0 w 197"/>
                <a:gd name="T65" fmla="*/ 0 h 418"/>
                <a:gd name="T66" fmla="*/ 0 w 197"/>
                <a:gd name="T67" fmla="*/ 0 h 418"/>
                <a:gd name="T68" fmla="*/ 0 w 197"/>
                <a:gd name="T69" fmla="*/ 0 h 418"/>
                <a:gd name="T70" fmla="*/ 0 w 197"/>
                <a:gd name="T71" fmla="*/ 1 h 418"/>
                <a:gd name="T72" fmla="*/ 0 w 197"/>
                <a:gd name="T73" fmla="*/ 1 h 418"/>
                <a:gd name="T74" fmla="*/ 0 w 197"/>
                <a:gd name="T75" fmla="*/ 1 h 41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7"/>
                <a:gd name="T115" fmla="*/ 0 h 418"/>
                <a:gd name="T116" fmla="*/ 197 w 197"/>
                <a:gd name="T117" fmla="*/ 418 h 41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7" h="418">
                  <a:moveTo>
                    <a:pt x="0" y="418"/>
                  </a:moveTo>
                  <a:lnTo>
                    <a:pt x="0" y="12"/>
                  </a:lnTo>
                  <a:lnTo>
                    <a:pt x="32" y="12"/>
                  </a:lnTo>
                  <a:lnTo>
                    <a:pt x="64" y="12"/>
                  </a:lnTo>
                  <a:lnTo>
                    <a:pt x="64" y="81"/>
                  </a:lnTo>
                  <a:lnTo>
                    <a:pt x="73" y="66"/>
                  </a:lnTo>
                  <a:lnTo>
                    <a:pt x="83" y="52"/>
                  </a:lnTo>
                  <a:lnTo>
                    <a:pt x="93" y="40"/>
                  </a:lnTo>
                  <a:lnTo>
                    <a:pt x="103" y="29"/>
                  </a:lnTo>
                  <a:lnTo>
                    <a:pt x="114" y="20"/>
                  </a:lnTo>
                  <a:lnTo>
                    <a:pt x="126" y="13"/>
                  </a:lnTo>
                  <a:lnTo>
                    <a:pt x="138" y="7"/>
                  </a:lnTo>
                  <a:lnTo>
                    <a:pt x="151" y="3"/>
                  </a:lnTo>
                  <a:lnTo>
                    <a:pt x="164" y="0"/>
                  </a:lnTo>
                  <a:lnTo>
                    <a:pt x="178" y="0"/>
                  </a:lnTo>
                  <a:lnTo>
                    <a:pt x="187" y="0"/>
                  </a:lnTo>
                  <a:lnTo>
                    <a:pt x="197" y="3"/>
                  </a:lnTo>
                  <a:lnTo>
                    <a:pt x="197" y="73"/>
                  </a:lnTo>
                  <a:lnTo>
                    <a:pt x="184" y="72"/>
                  </a:lnTo>
                  <a:lnTo>
                    <a:pt x="169" y="73"/>
                  </a:lnTo>
                  <a:lnTo>
                    <a:pt x="157" y="75"/>
                  </a:lnTo>
                  <a:lnTo>
                    <a:pt x="145" y="78"/>
                  </a:lnTo>
                  <a:lnTo>
                    <a:pt x="134" y="81"/>
                  </a:lnTo>
                  <a:lnTo>
                    <a:pt x="123" y="85"/>
                  </a:lnTo>
                  <a:lnTo>
                    <a:pt x="115" y="91"/>
                  </a:lnTo>
                  <a:lnTo>
                    <a:pt x="106" y="97"/>
                  </a:lnTo>
                  <a:lnTo>
                    <a:pt x="97" y="106"/>
                  </a:lnTo>
                  <a:lnTo>
                    <a:pt x="91" y="115"/>
                  </a:lnTo>
                  <a:lnTo>
                    <a:pt x="84" y="124"/>
                  </a:lnTo>
                  <a:lnTo>
                    <a:pt x="80" y="135"/>
                  </a:lnTo>
                  <a:lnTo>
                    <a:pt x="75" y="146"/>
                  </a:lnTo>
                  <a:lnTo>
                    <a:pt x="72" y="159"/>
                  </a:lnTo>
                  <a:lnTo>
                    <a:pt x="70" y="172"/>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50263" name="Freeform 5"/>
            <p:cNvSpPr/>
            <p:nvPr/>
          </p:nvSpPr>
          <p:spPr bwMode="auto">
            <a:xfrm>
              <a:off x="5415" y="975"/>
              <a:ext cx="112" cy="143"/>
            </a:xfrm>
            <a:custGeom>
              <a:avLst/>
              <a:gdLst>
                <a:gd name="T0" fmla="*/ 0 w 336"/>
                <a:gd name="T1" fmla="*/ 0 h 429"/>
                <a:gd name="T2" fmla="*/ 0 w 336"/>
                <a:gd name="T3" fmla="*/ 0 h 429"/>
                <a:gd name="T4" fmla="*/ 0 w 336"/>
                <a:gd name="T5" fmla="*/ 0 h 429"/>
                <a:gd name="T6" fmla="*/ 0 w 336"/>
                <a:gd name="T7" fmla="*/ 0 h 429"/>
                <a:gd name="T8" fmla="*/ 0 w 336"/>
                <a:gd name="T9" fmla="*/ 0 h 429"/>
                <a:gd name="T10" fmla="*/ 0 w 336"/>
                <a:gd name="T11" fmla="*/ 0 h 429"/>
                <a:gd name="T12" fmla="*/ 0 w 336"/>
                <a:gd name="T13" fmla="*/ 0 h 429"/>
                <a:gd name="T14" fmla="*/ 0 w 336"/>
                <a:gd name="T15" fmla="*/ 0 h 429"/>
                <a:gd name="T16" fmla="*/ 0 w 336"/>
                <a:gd name="T17" fmla="*/ 0 h 429"/>
                <a:gd name="T18" fmla="*/ 0 w 336"/>
                <a:gd name="T19" fmla="*/ 0 h 429"/>
                <a:gd name="T20" fmla="*/ 0 w 336"/>
                <a:gd name="T21" fmla="*/ 0 h 429"/>
                <a:gd name="T22" fmla="*/ 0 w 336"/>
                <a:gd name="T23" fmla="*/ 0 h 429"/>
                <a:gd name="T24" fmla="*/ 0 w 336"/>
                <a:gd name="T25" fmla="*/ 0 h 429"/>
                <a:gd name="T26" fmla="*/ 0 w 336"/>
                <a:gd name="T27" fmla="*/ 0 h 429"/>
                <a:gd name="T28" fmla="*/ 0 w 336"/>
                <a:gd name="T29" fmla="*/ 0 h 429"/>
                <a:gd name="T30" fmla="*/ 0 w 336"/>
                <a:gd name="T31" fmla="*/ 0 h 429"/>
                <a:gd name="T32" fmla="*/ 0 w 336"/>
                <a:gd name="T33" fmla="*/ 0 h 429"/>
                <a:gd name="T34" fmla="*/ 0 w 336"/>
                <a:gd name="T35" fmla="*/ 0 h 429"/>
                <a:gd name="T36" fmla="*/ 0 w 336"/>
                <a:gd name="T37" fmla="*/ 0 h 429"/>
                <a:gd name="T38" fmla="*/ 0 w 336"/>
                <a:gd name="T39" fmla="*/ 0 h 429"/>
                <a:gd name="T40" fmla="*/ 0 w 336"/>
                <a:gd name="T41" fmla="*/ 0 h 429"/>
                <a:gd name="T42" fmla="*/ 0 w 336"/>
                <a:gd name="T43" fmla="*/ 1 h 429"/>
                <a:gd name="T44" fmla="*/ 0 w 336"/>
                <a:gd name="T45" fmla="*/ 1 h 429"/>
                <a:gd name="T46" fmla="*/ 0 w 336"/>
                <a:gd name="T47" fmla="*/ 1 h 429"/>
                <a:gd name="T48" fmla="*/ 0 w 336"/>
                <a:gd name="T49" fmla="*/ 1 h 429"/>
                <a:gd name="T50" fmla="*/ 0 w 336"/>
                <a:gd name="T51" fmla="*/ 1 h 429"/>
                <a:gd name="T52" fmla="*/ 0 w 336"/>
                <a:gd name="T53" fmla="*/ 1 h 429"/>
                <a:gd name="T54" fmla="*/ 0 w 336"/>
                <a:gd name="T55" fmla="*/ 1 h 429"/>
                <a:gd name="T56" fmla="*/ 0 w 336"/>
                <a:gd name="T57" fmla="*/ 0 h 429"/>
                <a:gd name="T58" fmla="*/ 0 w 336"/>
                <a:gd name="T59" fmla="*/ 0 h 429"/>
                <a:gd name="T60" fmla="*/ 0 w 336"/>
                <a:gd name="T61" fmla="*/ 0 h 429"/>
                <a:gd name="T62" fmla="*/ 0 w 336"/>
                <a:gd name="T63" fmla="*/ 0 h 429"/>
                <a:gd name="T64" fmla="*/ 0 w 336"/>
                <a:gd name="T65" fmla="*/ 0 h 429"/>
                <a:gd name="T66" fmla="*/ 0 w 336"/>
                <a:gd name="T67" fmla="*/ 0 h 429"/>
                <a:gd name="T68" fmla="*/ 0 w 336"/>
                <a:gd name="T69" fmla="*/ 1 h 429"/>
                <a:gd name="T70" fmla="*/ 0 w 336"/>
                <a:gd name="T71" fmla="*/ 1 h 429"/>
                <a:gd name="T72" fmla="*/ 0 w 336"/>
                <a:gd name="T73" fmla="*/ 1 h 429"/>
                <a:gd name="T74" fmla="*/ 0 w 336"/>
                <a:gd name="T75" fmla="*/ 0 h 429"/>
                <a:gd name="T76" fmla="*/ 0 w 336"/>
                <a:gd name="T77" fmla="*/ 0 h 429"/>
                <a:gd name="T78" fmla="*/ 0 w 336"/>
                <a:gd name="T79" fmla="*/ 0 h 429"/>
                <a:gd name="T80" fmla="*/ 0 w 336"/>
                <a:gd name="T81" fmla="*/ 0 h 429"/>
                <a:gd name="T82" fmla="*/ 0 w 336"/>
                <a:gd name="T83" fmla="*/ 0 h 429"/>
                <a:gd name="T84" fmla="*/ 0 w 336"/>
                <a:gd name="T85" fmla="*/ 0 h 429"/>
                <a:gd name="T86" fmla="*/ 0 w 336"/>
                <a:gd name="T87" fmla="*/ 0 h 429"/>
                <a:gd name="T88" fmla="*/ 0 w 336"/>
                <a:gd name="T89" fmla="*/ 0 h 429"/>
                <a:gd name="T90" fmla="*/ 0 w 336"/>
                <a:gd name="T91" fmla="*/ 0 h 429"/>
                <a:gd name="T92" fmla="*/ 0 w 336"/>
                <a:gd name="T93" fmla="*/ 0 h 429"/>
                <a:gd name="T94" fmla="*/ 0 w 336"/>
                <a:gd name="T95" fmla="*/ 0 h 429"/>
                <a:gd name="T96" fmla="*/ 0 w 336"/>
                <a:gd name="T97" fmla="*/ 0 h 429"/>
                <a:gd name="T98" fmla="*/ 0 w 336"/>
                <a:gd name="T99" fmla="*/ 0 h 429"/>
                <a:gd name="T100" fmla="*/ 0 w 336"/>
                <a:gd name="T101" fmla="*/ 0 h 429"/>
                <a:gd name="T102" fmla="*/ 0 w 336"/>
                <a:gd name="T103" fmla="*/ 0 h 429"/>
                <a:gd name="T104" fmla="*/ 0 w 336"/>
                <a:gd name="T105" fmla="*/ 0 h 429"/>
                <a:gd name="T106" fmla="*/ 0 w 336"/>
                <a:gd name="T107" fmla="*/ 0 h 429"/>
                <a:gd name="T108" fmla="*/ 0 w 336"/>
                <a:gd name="T109" fmla="*/ 0 h 429"/>
                <a:gd name="T110" fmla="*/ 0 w 336"/>
                <a:gd name="T111" fmla="*/ 0 h 429"/>
                <a:gd name="T112" fmla="*/ 0 w 336"/>
                <a:gd name="T113" fmla="*/ 0 h 429"/>
                <a:gd name="T114" fmla="*/ 0 w 336"/>
                <a:gd name="T115" fmla="*/ 0 h 429"/>
                <a:gd name="T116" fmla="*/ 0 w 336"/>
                <a:gd name="T117" fmla="*/ 0 h 429"/>
                <a:gd name="T118" fmla="*/ 0 w 336"/>
                <a:gd name="T119" fmla="*/ 0 h 429"/>
                <a:gd name="T120" fmla="*/ 0 w 336"/>
                <a:gd name="T121" fmla="*/ 0 h 4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6"/>
                <a:gd name="T184" fmla="*/ 0 h 429"/>
                <a:gd name="T185" fmla="*/ 336 w 336"/>
                <a:gd name="T186" fmla="*/ 429 h 4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6" h="429">
                  <a:moveTo>
                    <a:pt x="258" y="129"/>
                  </a:moveTo>
                  <a:lnTo>
                    <a:pt x="257" y="122"/>
                  </a:lnTo>
                  <a:lnTo>
                    <a:pt x="255" y="114"/>
                  </a:lnTo>
                  <a:lnTo>
                    <a:pt x="252" y="106"/>
                  </a:lnTo>
                  <a:lnTo>
                    <a:pt x="249" y="100"/>
                  </a:lnTo>
                  <a:lnTo>
                    <a:pt x="246" y="93"/>
                  </a:lnTo>
                  <a:lnTo>
                    <a:pt x="241" y="88"/>
                  </a:lnTo>
                  <a:lnTo>
                    <a:pt x="236" y="82"/>
                  </a:lnTo>
                  <a:lnTo>
                    <a:pt x="230" y="77"/>
                  </a:lnTo>
                  <a:lnTo>
                    <a:pt x="224" y="72"/>
                  </a:lnTo>
                  <a:lnTo>
                    <a:pt x="217" y="69"/>
                  </a:lnTo>
                  <a:lnTo>
                    <a:pt x="210" y="66"/>
                  </a:lnTo>
                  <a:lnTo>
                    <a:pt x="202" y="64"/>
                  </a:lnTo>
                  <a:lnTo>
                    <a:pt x="193" y="61"/>
                  </a:lnTo>
                  <a:lnTo>
                    <a:pt x="185" y="59"/>
                  </a:lnTo>
                  <a:lnTo>
                    <a:pt x="175" y="59"/>
                  </a:lnTo>
                  <a:lnTo>
                    <a:pt x="165" y="58"/>
                  </a:lnTo>
                  <a:lnTo>
                    <a:pt x="144" y="59"/>
                  </a:lnTo>
                  <a:lnTo>
                    <a:pt x="127" y="62"/>
                  </a:lnTo>
                  <a:lnTo>
                    <a:pt x="119" y="65"/>
                  </a:lnTo>
                  <a:lnTo>
                    <a:pt x="112" y="67"/>
                  </a:lnTo>
                  <a:lnTo>
                    <a:pt x="106" y="70"/>
                  </a:lnTo>
                  <a:lnTo>
                    <a:pt x="100" y="73"/>
                  </a:lnTo>
                  <a:lnTo>
                    <a:pt x="95" y="77"/>
                  </a:lnTo>
                  <a:lnTo>
                    <a:pt x="90" y="81"/>
                  </a:lnTo>
                  <a:lnTo>
                    <a:pt x="86" y="87"/>
                  </a:lnTo>
                  <a:lnTo>
                    <a:pt x="83" y="92"/>
                  </a:lnTo>
                  <a:lnTo>
                    <a:pt x="81" y="97"/>
                  </a:lnTo>
                  <a:lnTo>
                    <a:pt x="80" y="103"/>
                  </a:lnTo>
                  <a:lnTo>
                    <a:pt x="78" y="110"/>
                  </a:lnTo>
                  <a:lnTo>
                    <a:pt x="77" y="116"/>
                  </a:lnTo>
                  <a:lnTo>
                    <a:pt x="78" y="127"/>
                  </a:lnTo>
                  <a:lnTo>
                    <a:pt x="82" y="136"/>
                  </a:lnTo>
                  <a:lnTo>
                    <a:pt x="84" y="139"/>
                  </a:lnTo>
                  <a:lnTo>
                    <a:pt x="86" y="143"/>
                  </a:lnTo>
                  <a:lnTo>
                    <a:pt x="89" y="147"/>
                  </a:lnTo>
                  <a:lnTo>
                    <a:pt x="94" y="149"/>
                  </a:lnTo>
                  <a:lnTo>
                    <a:pt x="102" y="154"/>
                  </a:lnTo>
                  <a:lnTo>
                    <a:pt x="117" y="160"/>
                  </a:lnTo>
                  <a:lnTo>
                    <a:pt x="134" y="165"/>
                  </a:lnTo>
                  <a:lnTo>
                    <a:pt x="155" y="171"/>
                  </a:lnTo>
                  <a:lnTo>
                    <a:pt x="225" y="188"/>
                  </a:lnTo>
                  <a:lnTo>
                    <a:pt x="239" y="192"/>
                  </a:lnTo>
                  <a:lnTo>
                    <a:pt x="252" y="196"/>
                  </a:lnTo>
                  <a:lnTo>
                    <a:pt x="265" y="200"/>
                  </a:lnTo>
                  <a:lnTo>
                    <a:pt x="276" y="205"/>
                  </a:lnTo>
                  <a:lnTo>
                    <a:pt x="286" y="210"/>
                  </a:lnTo>
                  <a:lnTo>
                    <a:pt x="295" y="216"/>
                  </a:lnTo>
                  <a:lnTo>
                    <a:pt x="303" y="221"/>
                  </a:lnTo>
                  <a:lnTo>
                    <a:pt x="310" y="228"/>
                  </a:lnTo>
                  <a:lnTo>
                    <a:pt x="316" y="234"/>
                  </a:lnTo>
                  <a:lnTo>
                    <a:pt x="321" y="242"/>
                  </a:lnTo>
                  <a:lnTo>
                    <a:pt x="326" y="250"/>
                  </a:lnTo>
                  <a:lnTo>
                    <a:pt x="329" y="257"/>
                  </a:lnTo>
                  <a:lnTo>
                    <a:pt x="331" y="267"/>
                  </a:lnTo>
                  <a:lnTo>
                    <a:pt x="333" y="277"/>
                  </a:lnTo>
                  <a:lnTo>
                    <a:pt x="334" y="287"/>
                  </a:lnTo>
                  <a:lnTo>
                    <a:pt x="336" y="298"/>
                  </a:lnTo>
                  <a:lnTo>
                    <a:pt x="334" y="313"/>
                  </a:lnTo>
                  <a:lnTo>
                    <a:pt x="332" y="326"/>
                  </a:lnTo>
                  <a:lnTo>
                    <a:pt x="329" y="339"/>
                  </a:lnTo>
                  <a:lnTo>
                    <a:pt x="325" y="351"/>
                  </a:lnTo>
                  <a:lnTo>
                    <a:pt x="318" y="363"/>
                  </a:lnTo>
                  <a:lnTo>
                    <a:pt x="310" y="374"/>
                  </a:lnTo>
                  <a:lnTo>
                    <a:pt x="302" y="384"/>
                  </a:lnTo>
                  <a:lnTo>
                    <a:pt x="292" y="393"/>
                  </a:lnTo>
                  <a:lnTo>
                    <a:pt x="281" y="402"/>
                  </a:lnTo>
                  <a:lnTo>
                    <a:pt x="268" y="408"/>
                  </a:lnTo>
                  <a:lnTo>
                    <a:pt x="255" y="415"/>
                  </a:lnTo>
                  <a:lnTo>
                    <a:pt x="240" y="420"/>
                  </a:lnTo>
                  <a:lnTo>
                    <a:pt x="225" y="423"/>
                  </a:lnTo>
                  <a:lnTo>
                    <a:pt x="210" y="427"/>
                  </a:lnTo>
                  <a:lnTo>
                    <a:pt x="192" y="428"/>
                  </a:lnTo>
                  <a:lnTo>
                    <a:pt x="175" y="429"/>
                  </a:lnTo>
                  <a:lnTo>
                    <a:pt x="154" y="428"/>
                  </a:lnTo>
                  <a:lnTo>
                    <a:pt x="134" y="427"/>
                  </a:lnTo>
                  <a:lnTo>
                    <a:pt x="116" y="423"/>
                  </a:lnTo>
                  <a:lnTo>
                    <a:pt x="99" y="420"/>
                  </a:lnTo>
                  <a:lnTo>
                    <a:pt x="84" y="416"/>
                  </a:lnTo>
                  <a:lnTo>
                    <a:pt x="71" y="409"/>
                  </a:lnTo>
                  <a:lnTo>
                    <a:pt x="58" y="403"/>
                  </a:lnTo>
                  <a:lnTo>
                    <a:pt x="47" y="395"/>
                  </a:lnTo>
                  <a:lnTo>
                    <a:pt x="37" y="385"/>
                  </a:lnTo>
                  <a:lnTo>
                    <a:pt x="28" y="375"/>
                  </a:lnTo>
                  <a:lnTo>
                    <a:pt x="20" y="363"/>
                  </a:lnTo>
                  <a:lnTo>
                    <a:pt x="14" y="351"/>
                  </a:lnTo>
                  <a:lnTo>
                    <a:pt x="8" y="337"/>
                  </a:lnTo>
                  <a:lnTo>
                    <a:pt x="4" y="322"/>
                  </a:lnTo>
                  <a:lnTo>
                    <a:pt x="2" y="305"/>
                  </a:lnTo>
                  <a:lnTo>
                    <a:pt x="0" y="288"/>
                  </a:lnTo>
                  <a:lnTo>
                    <a:pt x="65" y="288"/>
                  </a:lnTo>
                  <a:lnTo>
                    <a:pt x="67" y="299"/>
                  </a:lnTo>
                  <a:lnTo>
                    <a:pt x="70" y="308"/>
                  </a:lnTo>
                  <a:lnTo>
                    <a:pt x="72" y="317"/>
                  </a:lnTo>
                  <a:lnTo>
                    <a:pt x="75" y="325"/>
                  </a:lnTo>
                  <a:lnTo>
                    <a:pt x="80" y="333"/>
                  </a:lnTo>
                  <a:lnTo>
                    <a:pt x="85" y="339"/>
                  </a:lnTo>
                  <a:lnTo>
                    <a:pt x="90" y="346"/>
                  </a:lnTo>
                  <a:lnTo>
                    <a:pt x="96" y="350"/>
                  </a:lnTo>
                  <a:lnTo>
                    <a:pt x="102" y="355"/>
                  </a:lnTo>
                  <a:lnTo>
                    <a:pt x="110" y="359"/>
                  </a:lnTo>
                  <a:lnTo>
                    <a:pt x="119" y="362"/>
                  </a:lnTo>
                  <a:lnTo>
                    <a:pt x="129" y="365"/>
                  </a:lnTo>
                  <a:lnTo>
                    <a:pt x="139" y="367"/>
                  </a:lnTo>
                  <a:lnTo>
                    <a:pt x="150" y="369"/>
                  </a:lnTo>
                  <a:lnTo>
                    <a:pt x="162" y="370"/>
                  </a:lnTo>
                  <a:lnTo>
                    <a:pt x="175" y="370"/>
                  </a:lnTo>
                  <a:lnTo>
                    <a:pt x="186" y="370"/>
                  </a:lnTo>
                  <a:lnTo>
                    <a:pt x="195" y="369"/>
                  </a:lnTo>
                  <a:lnTo>
                    <a:pt x="205" y="368"/>
                  </a:lnTo>
                  <a:lnTo>
                    <a:pt x="214" y="365"/>
                  </a:lnTo>
                  <a:lnTo>
                    <a:pt x="223" y="363"/>
                  </a:lnTo>
                  <a:lnTo>
                    <a:pt x="230" y="360"/>
                  </a:lnTo>
                  <a:lnTo>
                    <a:pt x="237" y="357"/>
                  </a:lnTo>
                  <a:lnTo>
                    <a:pt x="244" y="352"/>
                  </a:lnTo>
                  <a:lnTo>
                    <a:pt x="249" y="348"/>
                  </a:lnTo>
                  <a:lnTo>
                    <a:pt x="255" y="343"/>
                  </a:lnTo>
                  <a:lnTo>
                    <a:pt x="258" y="337"/>
                  </a:lnTo>
                  <a:lnTo>
                    <a:pt x="262" y="330"/>
                  </a:lnTo>
                  <a:lnTo>
                    <a:pt x="264" y="324"/>
                  </a:lnTo>
                  <a:lnTo>
                    <a:pt x="267" y="317"/>
                  </a:lnTo>
                  <a:lnTo>
                    <a:pt x="268" y="310"/>
                  </a:lnTo>
                  <a:lnTo>
                    <a:pt x="268" y="301"/>
                  </a:lnTo>
                  <a:lnTo>
                    <a:pt x="267" y="291"/>
                  </a:lnTo>
                  <a:lnTo>
                    <a:pt x="263" y="282"/>
                  </a:lnTo>
                  <a:lnTo>
                    <a:pt x="261" y="279"/>
                  </a:lnTo>
                  <a:lnTo>
                    <a:pt x="259" y="276"/>
                  </a:lnTo>
                  <a:lnTo>
                    <a:pt x="256" y="273"/>
                  </a:lnTo>
                  <a:lnTo>
                    <a:pt x="252" y="269"/>
                  </a:lnTo>
                  <a:lnTo>
                    <a:pt x="243" y="264"/>
                  </a:lnTo>
                  <a:lnTo>
                    <a:pt x="228" y="258"/>
                  </a:lnTo>
                  <a:lnTo>
                    <a:pt x="211" y="253"/>
                  </a:lnTo>
                  <a:lnTo>
                    <a:pt x="190" y="247"/>
                  </a:lnTo>
                  <a:lnTo>
                    <a:pt x="119" y="231"/>
                  </a:lnTo>
                  <a:lnTo>
                    <a:pt x="106" y="227"/>
                  </a:lnTo>
                  <a:lnTo>
                    <a:pt x="93" y="223"/>
                  </a:lnTo>
                  <a:lnTo>
                    <a:pt x="81" y="219"/>
                  </a:lnTo>
                  <a:lnTo>
                    <a:pt x="70" y="215"/>
                  </a:lnTo>
                  <a:lnTo>
                    <a:pt x="61" y="209"/>
                  </a:lnTo>
                  <a:lnTo>
                    <a:pt x="52" y="204"/>
                  </a:lnTo>
                  <a:lnTo>
                    <a:pt x="44" y="198"/>
                  </a:lnTo>
                  <a:lnTo>
                    <a:pt x="38" y="193"/>
                  </a:lnTo>
                  <a:lnTo>
                    <a:pt x="31" y="186"/>
                  </a:lnTo>
                  <a:lnTo>
                    <a:pt x="27" y="180"/>
                  </a:lnTo>
                  <a:lnTo>
                    <a:pt x="23" y="172"/>
                  </a:lnTo>
                  <a:lnTo>
                    <a:pt x="19" y="163"/>
                  </a:lnTo>
                  <a:lnTo>
                    <a:pt x="17" y="154"/>
                  </a:lnTo>
                  <a:lnTo>
                    <a:pt x="15" y="145"/>
                  </a:lnTo>
                  <a:lnTo>
                    <a:pt x="14" y="135"/>
                  </a:lnTo>
                  <a:lnTo>
                    <a:pt x="13" y="124"/>
                  </a:lnTo>
                  <a:lnTo>
                    <a:pt x="14" y="111"/>
                  </a:lnTo>
                  <a:lnTo>
                    <a:pt x="16" y="97"/>
                  </a:lnTo>
                  <a:lnTo>
                    <a:pt x="19" y="84"/>
                  </a:lnTo>
                  <a:lnTo>
                    <a:pt x="24" y="72"/>
                  </a:lnTo>
                  <a:lnTo>
                    <a:pt x="29" y="61"/>
                  </a:lnTo>
                  <a:lnTo>
                    <a:pt x="36" y="52"/>
                  </a:lnTo>
                  <a:lnTo>
                    <a:pt x="44" y="42"/>
                  </a:lnTo>
                  <a:lnTo>
                    <a:pt x="54" y="33"/>
                  </a:lnTo>
                  <a:lnTo>
                    <a:pt x="64" y="25"/>
                  </a:lnTo>
                  <a:lnTo>
                    <a:pt x="76" y="19"/>
                  </a:lnTo>
                  <a:lnTo>
                    <a:pt x="88" y="13"/>
                  </a:lnTo>
                  <a:lnTo>
                    <a:pt x="102" y="8"/>
                  </a:lnTo>
                  <a:lnTo>
                    <a:pt x="117" y="5"/>
                  </a:lnTo>
                  <a:lnTo>
                    <a:pt x="131" y="2"/>
                  </a:lnTo>
                  <a:lnTo>
                    <a:pt x="147" y="0"/>
                  </a:lnTo>
                  <a:lnTo>
                    <a:pt x="165" y="0"/>
                  </a:lnTo>
                  <a:lnTo>
                    <a:pt x="181" y="0"/>
                  </a:lnTo>
                  <a:lnTo>
                    <a:pt x="198" y="2"/>
                  </a:lnTo>
                  <a:lnTo>
                    <a:pt x="213" y="5"/>
                  </a:lnTo>
                  <a:lnTo>
                    <a:pt x="228" y="9"/>
                  </a:lnTo>
                  <a:lnTo>
                    <a:pt x="241" y="13"/>
                  </a:lnTo>
                  <a:lnTo>
                    <a:pt x="255" y="19"/>
                  </a:lnTo>
                  <a:lnTo>
                    <a:pt x="267" y="26"/>
                  </a:lnTo>
                  <a:lnTo>
                    <a:pt x="278" y="34"/>
                  </a:lnTo>
                  <a:lnTo>
                    <a:pt x="287" y="44"/>
                  </a:lnTo>
                  <a:lnTo>
                    <a:pt x="296" y="54"/>
                  </a:lnTo>
                  <a:lnTo>
                    <a:pt x="303" y="64"/>
                  </a:lnTo>
                  <a:lnTo>
                    <a:pt x="309" y="76"/>
                  </a:lnTo>
                  <a:lnTo>
                    <a:pt x="314" y="88"/>
                  </a:lnTo>
                  <a:lnTo>
                    <a:pt x="318" y="101"/>
                  </a:lnTo>
                  <a:lnTo>
                    <a:pt x="320" y="115"/>
                  </a:lnTo>
                  <a:lnTo>
                    <a:pt x="321" y="129"/>
                  </a:lnTo>
                  <a:lnTo>
                    <a:pt x="258" y="129"/>
                  </a:lnTo>
                  <a:close/>
                </a:path>
              </a:pathLst>
            </a:custGeom>
            <a:solidFill>
              <a:srgbClr val="2C5882"/>
            </a:solidFill>
            <a:ln w="9525">
              <a:noFill/>
              <a:round/>
            </a:ln>
          </p:spPr>
          <p:txBody>
            <a:bodyPr/>
            <a:lstStyle/>
            <a:p>
              <a:endParaRPr lang="zh-CN" altLang="en-US"/>
            </a:p>
          </p:txBody>
        </p:sp>
        <p:sp>
          <p:nvSpPr>
            <p:cNvPr id="50264" name="Freeform 4"/>
            <p:cNvSpPr>
              <a:spLocks noEditPoints="1"/>
            </p:cNvSpPr>
            <p:nvPr/>
          </p:nvSpPr>
          <p:spPr bwMode="auto">
            <a:xfrm>
              <a:off x="5568" y="929"/>
              <a:ext cx="23" cy="186"/>
            </a:xfrm>
            <a:custGeom>
              <a:avLst/>
              <a:gdLst>
                <a:gd name="T0" fmla="*/ 0 w 70"/>
                <a:gd name="T1" fmla="*/ 1 h 558"/>
                <a:gd name="T2" fmla="*/ 0 w 70"/>
                <a:gd name="T3" fmla="*/ 0 h 558"/>
                <a:gd name="T4" fmla="*/ 0 w 70"/>
                <a:gd name="T5" fmla="*/ 0 h 558"/>
                <a:gd name="T6" fmla="*/ 0 w 70"/>
                <a:gd name="T7" fmla="*/ 0 h 558"/>
                <a:gd name="T8" fmla="*/ 0 w 70"/>
                <a:gd name="T9" fmla="*/ 1 h 558"/>
                <a:gd name="T10" fmla="*/ 0 w 70"/>
                <a:gd name="T11" fmla="*/ 1 h 558"/>
                <a:gd name="T12" fmla="*/ 0 w 70"/>
                <a:gd name="T13" fmla="*/ 1 h 558"/>
                <a:gd name="T14" fmla="*/ 0 w 70"/>
                <a:gd name="T15" fmla="*/ 0 h 558"/>
                <a:gd name="T16" fmla="*/ 0 w 70"/>
                <a:gd name="T17" fmla="*/ 0 h 558"/>
                <a:gd name="T18" fmla="*/ 0 w 70"/>
                <a:gd name="T19" fmla="*/ 0 h 558"/>
                <a:gd name="T20" fmla="*/ 0 w 70"/>
                <a:gd name="T21" fmla="*/ 0 h 558"/>
                <a:gd name="T22" fmla="*/ 0 w 70"/>
                <a:gd name="T23" fmla="*/ 0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0"/>
                <a:gd name="T37" fmla="*/ 0 h 558"/>
                <a:gd name="T38" fmla="*/ 70 w 70"/>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0" h="558">
                  <a:moveTo>
                    <a:pt x="1" y="558"/>
                  </a:moveTo>
                  <a:lnTo>
                    <a:pt x="1" y="152"/>
                  </a:lnTo>
                  <a:lnTo>
                    <a:pt x="35" y="152"/>
                  </a:lnTo>
                  <a:lnTo>
                    <a:pt x="69" y="152"/>
                  </a:lnTo>
                  <a:lnTo>
                    <a:pt x="69" y="558"/>
                  </a:lnTo>
                  <a:lnTo>
                    <a:pt x="35" y="558"/>
                  </a:lnTo>
                  <a:lnTo>
                    <a:pt x="1" y="558"/>
                  </a:lnTo>
                  <a:close/>
                  <a:moveTo>
                    <a:pt x="0" y="0"/>
                  </a:moveTo>
                  <a:lnTo>
                    <a:pt x="70" y="0"/>
                  </a:lnTo>
                  <a:lnTo>
                    <a:pt x="70" y="78"/>
                  </a:lnTo>
                  <a:lnTo>
                    <a:pt x="0" y="78"/>
                  </a:lnTo>
                  <a:lnTo>
                    <a:pt x="0" y="0"/>
                  </a:lnTo>
                  <a:close/>
                </a:path>
              </a:pathLst>
            </a:custGeom>
            <a:solidFill>
              <a:srgbClr val="2C5882"/>
            </a:solidFill>
            <a:ln w="9525">
              <a:noFill/>
              <a:round/>
            </a:ln>
          </p:spPr>
          <p:txBody>
            <a:bodyPr/>
            <a:lstStyle/>
            <a:p>
              <a:endParaRPr lang="zh-CN" altLang="en-US"/>
            </a:p>
          </p:txBody>
        </p:sp>
        <p:sp>
          <p:nvSpPr>
            <p:cNvPr id="50265" name="Freeform 3"/>
            <p:cNvSpPr/>
            <p:nvPr/>
          </p:nvSpPr>
          <p:spPr bwMode="auto">
            <a:xfrm>
              <a:off x="5626" y="941"/>
              <a:ext cx="63" cy="175"/>
            </a:xfrm>
            <a:custGeom>
              <a:avLst/>
              <a:gdLst>
                <a:gd name="T0" fmla="*/ 0 w 188"/>
                <a:gd name="T1" fmla="*/ 1 h 524"/>
                <a:gd name="T2" fmla="*/ 0 w 188"/>
                <a:gd name="T3" fmla="*/ 1 h 524"/>
                <a:gd name="T4" fmla="*/ 0 w 188"/>
                <a:gd name="T5" fmla="*/ 1 h 524"/>
                <a:gd name="T6" fmla="*/ 0 w 188"/>
                <a:gd name="T7" fmla="*/ 1 h 524"/>
                <a:gd name="T8" fmla="*/ 0 w 188"/>
                <a:gd name="T9" fmla="*/ 1 h 524"/>
                <a:gd name="T10" fmla="*/ 0 w 188"/>
                <a:gd name="T11" fmla="*/ 1 h 524"/>
                <a:gd name="T12" fmla="*/ 0 w 188"/>
                <a:gd name="T13" fmla="*/ 1 h 524"/>
                <a:gd name="T14" fmla="*/ 0 w 188"/>
                <a:gd name="T15" fmla="*/ 1 h 524"/>
                <a:gd name="T16" fmla="*/ 0 w 188"/>
                <a:gd name="T17" fmla="*/ 1 h 524"/>
                <a:gd name="T18" fmla="*/ 0 w 188"/>
                <a:gd name="T19" fmla="*/ 1 h 524"/>
                <a:gd name="T20" fmla="*/ 0 w 188"/>
                <a:gd name="T21" fmla="*/ 1 h 524"/>
                <a:gd name="T22" fmla="*/ 0 w 188"/>
                <a:gd name="T23" fmla="*/ 1 h 524"/>
                <a:gd name="T24" fmla="*/ 0 w 188"/>
                <a:gd name="T25" fmla="*/ 1 h 524"/>
                <a:gd name="T26" fmla="*/ 0 w 188"/>
                <a:gd name="T27" fmla="*/ 1 h 524"/>
                <a:gd name="T28" fmla="*/ 0 w 188"/>
                <a:gd name="T29" fmla="*/ 1 h 524"/>
                <a:gd name="T30" fmla="*/ 0 w 188"/>
                <a:gd name="T31" fmla="*/ 1 h 524"/>
                <a:gd name="T32" fmla="*/ 0 w 188"/>
                <a:gd name="T33" fmla="*/ 1 h 524"/>
                <a:gd name="T34" fmla="*/ 0 w 188"/>
                <a:gd name="T35" fmla="*/ 1 h 524"/>
                <a:gd name="T36" fmla="*/ 0 w 188"/>
                <a:gd name="T37" fmla="*/ 1 h 524"/>
                <a:gd name="T38" fmla="*/ 0 w 188"/>
                <a:gd name="T39" fmla="*/ 1 h 524"/>
                <a:gd name="T40" fmla="*/ 0 w 188"/>
                <a:gd name="T41" fmla="*/ 1 h 524"/>
                <a:gd name="T42" fmla="*/ 0 w 188"/>
                <a:gd name="T43" fmla="*/ 0 h 524"/>
                <a:gd name="T44" fmla="*/ 0 w 188"/>
                <a:gd name="T45" fmla="*/ 0 h 524"/>
                <a:gd name="T46" fmla="*/ 0 w 188"/>
                <a:gd name="T47" fmla="*/ 0 h 524"/>
                <a:gd name="T48" fmla="*/ 0 w 188"/>
                <a:gd name="T49" fmla="*/ 0 h 524"/>
                <a:gd name="T50" fmla="*/ 0 w 188"/>
                <a:gd name="T51" fmla="*/ 0 h 524"/>
                <a:gd name="T52" fmla="*/ 0 w 188"/>
                <a:gd name="T53" fmla="*/ 0 h 524"/>
                <a:gd name="T54" fmla="*/ 0 w 188"/>
                <a:gd name="T55" fmla="*/ 0 h 524"/>
                <a:gd name="T56" fmla="*/ 0 w 188"/>
                <a:gd name="T57" fmla="*/ 0 h 524"/>
                <a:gd name="T58" fmla="*/ 0 w 188"/>
                <a:gd name="T59" fmla="*/ 0 h 524"/>
                <a:gd name="T60" fmla="*/ 0 w 188"/>
                <a:gd name="T61" fmla="*/ 0 h 524"/>
                <a:gd name="T62" fmla="*/ 0 w 188"/>
                <a:gd name="T63" fmla="*/ 1 h 524"/>
                <a:gd name="T64" fmla="*/ 0 w 188"/>
                <a:gd name="T65" fmla="*/ 1 h 524"/>
                <a:gd name="T66" fmla="*/ 0 w 188"/>
                <a:gd name="T67" fmla="*/ 1 h 524"/>
                <a:gd name="T68" fmla="*/ 0 w 188"/>
                <a:gd name="T69" fmla="*/ 1 h 524"/>
                <a:gd name="T70" fmla="*/ 0 w 188"/>
                <a:gd name="T71" fmla="*/ 1 h 524"/>
                <a:gd name="T72" fmla="*/ 0 w 188"/>
                <a:gd name="T73" fmla="*/ 1 h 524"/>
                <a:gd name="T74" fmla="*/ 0 w 188"/>
                <a:gd name="T75" fmla="*/ 1 h 524"/>
                <a:gd name="T76" fmla="*/ 0 w 188"/>
                <a:gd name="T77" fmla="*/ 1 h 524"/>
                <a:gd name="T78" fmla="*/ 0 w 188"/>
                <a:gd name="T79" fmla="*/ 1 h 524"/>
                <a:gd name="T80" fmla="*/ 0 w 188"/>
                <a:gd name="T81" fmla="*/ 1 h 524"/>
                <a:gd name="T82" fmla="*/ 0 w 188"/>
                <a:gd name="T83" fmla="*/ 1 h 5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88"/>
                <a:gd name="T127" fmla="*/ 0 h 524"/>
                <a:gd name="T128" fmla="*/ 188 w 188"/>
                <a:gd name="T129" fmla="*/ 524 h 52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88" h="524">
                  <a:moveTo>
                    <a:pt x="188" y="519"/>
                  </a:moveTo>
                  <a:lnTo>
                    <a:pt x="172" y="521"/>
                  </a:lnTo>
                  <a:lnTo>
                    <a:pt x="158" y="523"/>
                  </a:lnTo>
                  <a:lnTo>
                    <a:pt x="147" y="524"/>
                  </a:lnTo>
                  <a:lnTo>
                    <a:pt x="138" y="524"/>
                  </a:lnTo>
                  <a:lnTo>
                    <a:pt x="127" y="524"/>
                  </a:lnTo>
                  <a:lnTo>
                    <a:pt x="117" y="523"/>
                  </a:lnTo>
                  <a:lnTo>
                    <a:pt x="107" y="522"/>
                  </a:lnTo>
                  <a:lnTo>
                    <a:pt x="100" y="520"/>
                  </a:lnTo>
                  <a:lnTo>
                    <a:pt x="92" y="517"/>
                  </a:lnTo>
                  <a:lnTo>
                    <a:pt x="85" y="513"/>
                  </a:lnTo>
                  <a:lnTo>
                    <a:pt x="79" y="509"/>
                  </a:lnTo>
                  <a:lnTo>
                    <a:pt x="74" y="505"/>
                  </a:lnTo>
                  <a:lnTo>
                    <a:pt x="70" y="499"/>
                  </a:lnTo>
                  <a:lnTo>
                    <a:pt x="67" y="493"/>
                  </a:lnTo>
                  <a:lnTo>
                    <a:pt x="64" y="486"/>
                  </a:lnTo>
                  <a:lnTo>
                    <a:pt x="60" y="478"/>
                  </a:lnTo>
                  <a:lnTo>
                    <a:pt x="58" y="469"/>
                  </a:lnTo>
                  <a:lnTo>
                    <a:pt x="57" y="459"/>
                  </a:lnTo>
                  <a:lnTo>
                    <a:pt x="56" y="449"/>
                  </a:lnTo>
                  <a:lnTo>
                    <a:pt x="56" y="437"/>
                  </a:lnTo>
                  <a:lnTo>
                    <a:pt x="56" y="170"/>
                  </a:lnTo>
                  <a:lnTo>
                    <a:pt x="0" y="170"/>
                  </a:lnTo>
                  <a:lnTo>
                    <a:pt x="0" y="114"/>
                  </a:lnTo>
                  <a:lnTo>
                    <a:pt x="56" y="114"/>
                  </a:lnTo>
                  <a:lnTo>
                    <a:pt x="56" y="0"/>
                  </a:lnTo>
                  <a:lnTo>
                    <a:pt x="124" y="0"/>
                  </a:lnTo>
                  <a:lnTo>
                    <a:pt x="124" y="114"/>
                  </a:lnTo>
                  <a:lnTo>
                    <a:pt x="188" y="114"/>
                  </a:lnTo>
                  <a:lnTo>
                    <a:pt x="188" y="170"/>
                  </a:lnTo>
                  <a:lnTo>
                    <a:pt x="124" y="170"/>
                  </a:lnTo>
                  <a:lnTo>
                    <a:pt x="124" y="437"/>
                  </a:lnTo>
                  <a:lnTo>
                    <a:pt x="125" y="443"/>
                  </a:lnTo>
                  <a:lnTo>
                    <a:pt x="127" y="449"/>
                  </a:lnTo>
                  <a:lnTo>
                    <a:pt x="130" y="454"/>
                  </a:lnTo>
                  <a:lnTo>
                    <a:pt x="135" y="459"/>
                  </a:lnTo>
                  <a:lnTo>
                    <a:pt x="141" y="462"/>
                  </a:lnTo>
                  <a:lnTo>
                    <a:pt x="148" y="464"/>
                  </a:lnTo>
                  <a:lnTo>
                    <a:pt x="155" y="466"/>
                  </a:lnTo>
                  <a:lnTo>
                    <a:pt x="164" y="466"/>
                  </a:lnTo>
                  <a:lnTo>
                    <a:pt x="188" y="466"/>
                  </a:lnTo>
                  <a:lnTo>
                    <a:pt x="188" y="519"/>
                  </a:lnTo>
                  <a:close/>
                </a:path>
              </a:pathLst>
            </a:custGeom>
            <a:solidFill>
              <a:srgbClr val="2C5882"/>
            </a:solidFill>
            <a:ln w="9525">
              <a:noFill/>
              <a:round/>
            </a:ln>
          </p:spPr>
          <p:txBody>
            <a:bodyPr/>
            <a:lstStyle/>
            <a:p>
              <a:endParaRPr lang="zh-CN" altLang="en-US"/>
            </a:p>
          </p:txBody>
        </p:sp>
        <p:sp>
          <p:nvSpPr>
            <p:cNvPr id="50266" name="Freeform 2"/>
            <p:cNvSpPr/>
            <p:nvPr/>
          </p:nvSpPr>
          <p:spPr bwMode="auto">
            <a:xfrm>
              <a:off x="5711" y="979"/>
              <a:ext cx="124" cy="190"/>
            </a:xfrm>
            <a:custGeom>
              <a:avLst/>
              <a:gdLst>
                <a:gd name="T0" fmla="*/ 1 w 371"/>
                <a:gd name="T1" fmla="*/ 0 h 570"/>
                <a:gd name="T2" fmla="*/ 0 w 371"/>
                <a:gd name="T3" fmla="*/ 1 h 570"/>
                <a:gd name="T4" fmla="*/ 0 w 371"/>
                <a:gd name="T5" fmla="*/ 1 h 570"/>
                <a:gd name="T6" fmla="*/ 0 w 371"/>
                <a:gd name="T7" fmla="*/ 1 h 570"/>
                <a:gd name="T8" fmla="*/ 0 w 371"/>
                <a:gd name="T9" fmla="*/ 1 h 570"/>
                <a:gd name="T10" fmla="*/ 0 w 371"/>
                <a:gd name="T11" fmla="*/ 1 h 570"/>
                <a:gd name="T12" fmla="*/ 0 w 371"/>
                <a:gd name="T13" fmla="*/ 1 h 570"/>
                <a:gd name="T14" fmla="*/ 0 w 371"/>
                <a:gd name="T15" fmla="*/ 1 h 570"/>
                <a:gd name="T16" fmla="*/ 0 w 371"/>
                <a:gd name="T17" fmla="*/ 1 h 570"/>
                <a:gd name="T18" fmla="*/ 0 w 371"/>
                <a:gd name="T19" fmla="*/ 1 h 570"/>
                <a:gd name="T20" fmla="*/ 0 w 371"/>
                <a:gd name="T21" fmla="*/ 1 h 570"/>
                <a:gd name="T22" fmla="*/ 0 w 371"/>
                <a:gd name="T23" fmla="*/ 1 h 570"/>
                <a:gd name="T24" fmla="*/ 0 w 371"/>
                <a:gd name="T25" fmla="*/ 1 h 570"/>
                <a:gd name="T26" fmla="*/ 0 w 371"/>
                <a:gd name="T27" fmla="*/ 1 h 570"/>
                <a:gd name="T28" fmla="*/ 0 w 371"/>
                <a:gd name="T29" fmla="*/ 1 h 570"/>
                <a:gd name="T30" fmla="*/ 0 w 371"/>
                <a:gd name="T31" fmla="*/ 1 h 570"/>
                <a:gd name="T32" fmla="*/ 0 w 371"/>
                <a:gd name="T33" fmla="*/ 1 h 570"/>
                <a:gd name="T34" fmla="*/ 0 w 371"/>
                <a:gd name="T35" fmla="*/ 1 h 570"/>
                <a:gd name="T36" fmla="*/ 0 w 371"/>
                <a:gd name="T37" fmla="*/ 1 h 570"/>
                <a:gd name="T38" fmla="*/ 0 w 371"/>
                <a:gd name="T39" fmla="*/ 1 h 570"/>
                <a:gd name="T40" fmla="*/ 0 w 371"/>
                <a:gd name="T41" fmla="*/ 1 h 570"/>
                <a:gd name="T42" fmla="*/ 0 w 371"/>
                <a:gd name="T43" fmla="*/ 1 h 570"/>
                <a:gd name="T44" fmla="*/ 0 w 371"/>
                <a:gd name="T45" fmla="*/ 1 h 570"/>
                <a:gd name="T46" fmla="*/ 0 w 371"/>
                <a:gd name="T47" fmla="*/ 1 h 570"/>
                <a:gd name="T48" fmla="*/ 0 w 371"/>
                <a:gd name="T49" fmla="*/ 1 h 570"/>
                <a:gd name="T50" fmla="*/ 0 w 371"/>
                <a:gd name="T51" fmla="*/ 1 h 570"/>
                <a:gd name="T52" fmla="*/ 0 w 371"/>
                <a:gd name="T53" fmla="*/ 1 h 570"/>
                <a:gd name="T54" fmla="*/ 0 w 371"/>
                <a:gd name="T55" fmla="*/ 1 h 570"/>
                <a:gd name="T56" fmla="*/ 0 w 371"/>
                <a:gd name="T57" fmla="*/ 1 h 570"/>
                <a:gd name="T58" fmla="*/ 0 w 371"/>
                <a:gd name="T59" fmla="*/ 1 h 570"/>
                <a:gd name="T60" fmla="*/ 0 w 371"/>
                <a:gd name="T61" fmla="*/ 1 h 570"/>
                <a:gd name="T62" fmla="*/ 0 w 371"/>
                <a:gd name="T63" fmla="*/ 1 h 570"/>
                <a:gd name="T64" fmla="*/ 0 w 371"/>
                <a:gd name="T65" fmla="*/ 1 h 570"/>
                <a:gd name="T66" fmla="*/ 0 w 371"/>
                <a:gd name="T67" fmla="*/ 1 h 570"/>
                <a:gd name="T68" fmla="*/ 0 w 371"/>
                <a:gd name="T69" fmla="*/ 1 h 570"/>
                <a:gd name="T70" fmla="*/ 0 w 371"/>
                <a:gd name="T71" fmla="*/ 1 h 570"/>
                <a:gd name="T72" fmla="*/ 0 w 371"/>
                <a:gd name="T73" fmla="*/ 1 h 570"/>
                <a:gd name="T74" fmla="*/ 0 w 371"/>
                <a:gd name="T75" fmla="*/ 1 h 570"/>
                <a:gd name="T76" fmla="*/ 0 w 371"/>
                <a:gd name="T77" fmla="*/ 1 h 570"/>
                <a:gd name="T78" fmla="*/ 0 w 371"/>
                <a:gd name="T79" fmla="*/ 1 h 570"/>
                <a:gd name="T80" fmla="*/ 0 w 371"/>
                <a:gd name="T81" fmla="*/ 1 h 570"/>
                <a:gd name="T82" fmla="*/ 0 w 371"/>
                <a:gd name="T83" fmla="*/ 0 h 570"/>
                <a:gd name="T84" fmla="*/ 0 w 371"/>
                <a:gd name="T85" fmla="*/ 0 h 570"/>
                <a:gd name="T86" fmla="*/ 0 w 371"/>
                <a:gd name="T87" fmla="*/ 0 h 570"/>
                <a:gd name="T88" fmla="*/ 0 w 371"/>
                <a:gd name="T89" fmla="*/ 0 h 570"/>
                <a:gd name="T90" fmla="*/ 0 w 371"/>
                <a:gd name="T91" fmla="*/ 0 h 570"/>
                <a:gd name="T92" fmla="*/ 0 w 371"/>
                <a:gd name="T93" fmla="*/ 0 h 570"/>
                <a:gd name="T94" fmla="*/ 1 w 371"/>
                <a:gd name="T95" fmla="*/ 0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1"/>
                <a:gd name="T145" fmla="*/ 0 h 570"/>
                <a:gd name="T146" fmla="*/ 371 w 371"/>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1" h="570">
                  <a:moveTo>
                    <a:pt x="371" y="0"/>
                  </a:moveTo>
                  <a:lnTo>
                    <a:pt x="217" y="419"/>
                  </a:lnTo>
                  <a:lnTo>
                    <a:pt x="208" y="441"/>
                  </a:lnTo>
                  <a:lnTo>
                    <a:pt x="199" y="462"/>
                  </a:lnTo>
                  <a:lnTo>
                    <a:pt x="192" y="480"/>
                  </a:lnTo>
                  <a:lnTo>
                    <a:pt x="183" y="496"/>
                  </a:lnTo>
                  <a:lnTo>
                    <a:pt x="175" y="511"/>
                  </a:lnTo>
                  <a:lnTo>
                    <a:pt x="168" y="523"/>
                  </a:lnTo>
                  <a:lnTo>
                    <a:pt x="160" y="533"/>
                  </a:lnTo>
                  <a:lnTo>
                    <a:pt x="153" y="542"/>
                  </a:lnTo>
                  <a:lnTo>
                    <a:pt x="146" y="548"/>
                  </a:lnTo>
                  <a:lnTo>
                    <a:pt x="138" y="554"/>
                  </a:lnTo>
                  <a:lnTo>
                    <a:pt x="128" y="559"/>
                  </a:lnTo>
                  <a:lnTo>
                    <a:pt x="118" y="562"/>
                  </a:lnTo>
                  <a:lnTo>
                    <a:pt x="107" y="566"/>
                  </a:lnTo>
                  <a:lnTo>
                    <a:pt x="95" y="568"/>
                  </a:lnTo>
                  <a:lnTo>
                    <a:pt x="83" y="569"/>
                  </a:lnTo>
                  <a:lnTo>
                    <a:pt x="70" y="570"/>
                  </a:lnTo>
                  <a:lnTo>
                    <a:pt x="60" y="570"/>
                  </a:lnTo>
                  <a:lnTo>
                    <a:pt x="53" y="569"/>
                  </a:lnTo>
                  <a:lnTo>
                    <a:pt x="44" y="568"/>
                  </a:lnTo>
                  <a:lnTo>
                    <a:pt x="37" y="566"/>
                  </a:lnTo>
                  <a:lnTo>
                    <a:pt x="37" y="502"/>
                  </a:lnTo>
                  <a:lnTo>
                    <a:pt x="45" y="506"/>
                  </a:lnTo>
                  <a:lnTo>
                    <a:pt x="55" y="507"/>
                  </a:lnTo>
                  <a:lnTo>
                    <a:pt x="65" y="508"/>
                  </a:lnTo>
                  <a:lnTo>
                    <a:pt x="76" y="509"/>
                  </a:lnTo>
                  <a:lnTo>
                    <a:pt x="81" y="509"/>
                  </a:lnTo>
                  <a:lnTo>
                    <a:pt x="87" y="508"/>
                  </a:lnTo>
                  <a:lnTo>
                    <a:pt x="92" y="506"/>
                  </a:lnTo>
                  <a:lnTo>
                    <a:pt x="97" y="503"/>
                  </a:lnTo>
                  <a:lnTo>
                    <a:pt x="102" y="501"/>
                  </a:lnTo>
                  <a:lnTo>
                    <a:pt x="106" y="498"/>
                  </a:lnTo>
                  <a:lnTo>
                    <a:pt x="111" y="495"/>
                  </a:lnTo>
                  <a:lnTo>
                    <a:pt x="114" y="489"/>
                  </a:lnTo>
                  <a:lnTo>
                    <a:pt x="123" y="478"/>
                  </a:lnTo>
                  <a:lnTo>
                    <a:pt x="131" y="463"/>
                  </a:lnTo>
                  <a:lnTo>
                    <a:pt x="140" y="443"/>
                  </a:lnTo>
                  <a:lnTo>
                    <a:pt x="150" y="419"/>
                  </a:lnTo>
                  <a:lnTo>
                    <a:pt x="151" y="413"/>
                  </a:lnTo>
                  <a:lnTo>
                    <a:pt x="0" y="0"/>
                  </a:lnTo>
                  <a:lnTo>
                    <a:pt x="39" y="0"/>
                  </a:lnTo>
                  <a:lnTo>
                    <a:pt x="78" y="0"/>
                  </a:lnTo>
                  <a:lnTo>
                    <a:pt x="186" y="335"/>
                  </a:lnTo>
                  <a:lnTo>
                    <a:pt x="297" y="0"/>
                  </a:lnTo>
                  <a:lnTo>
                    <a:pt x="334" y="0"/>
                  </a:lnTo>
                  <a:lnTo>
                    <a:pt x="371" y="0"/>
                  </a:lnTo>
                  <a:close/>
                </a:path>
              </a:pathLst>
            </a:custGeom>
            <a:solidFill>
              <a:srgbClr val="2C5882"/>
            </a:solidFill>
            <a:ln w="9525">
              <a:noFill/>
              <a:round/>
            </a:ln>
          </p:spPr>
          <p:txBody>
            <a:bodyPr/>
            <a:lstStyle/>
            <a:p>
              <a:endParaRPr lang="zh-CN" altLang="en-US"/>
            </a:p>
          </p:txBody>
        </p:sp>
      </p:grpSp>
      <p:pic>
        <p:nvPicPr>
          <p:cNvPr id="50180" name="图片 179" descr="C:\Users\666\Desktop\LOGO副本.pngLOGO副本"/>
          <p:cNvPicPr>
            <a:picLocks noChangeAspect="1"/>
          </p:cNvPicPr>
          <p:nvPr/>
        </p:nvPicPr>
        <p:blipFill>
          <a:blip r:embed="rId3" cstate="print"/>
          <a:srcRect/>
          <a:stretch>
            <a:fillRect/>
          </a:stretch>
        </p:blipFill>
        <p:spPr bwMode="auto">
          <a:xfrm>
            <a:off x="431800" y="252413"/>
            <a:ext cx="2117725" cy="487362"/>
          </a:xfrm>
          <a:prstGeom prst="rect">
            <a:avLst/>
          </a:prstGeom>
          <a:noFill/>
          <a:ln w="9525">
            <a:noFill/>
            <a:miter lim="800000"/>
            <a:headEnd/>
            <a:tailEnd/>
          </a:ln>
        </p:spPr>
      </p:pic>
      <p:pic>
        <p:nvPicPr>
          <p:cNvPr id="50181" name="Picture 7" descr="4ttigzhzvh"/>
          <p:cNvPicPr>
            <a:picLocks noChangeAspect="1" noChangeArrowheads="1"/>
          </p:cNvPicPr>
          <p:nvPr/>
        </p:nvPicPr>
        <p:blipFill>
          <a:blip r:embed="rId4" cstate="print"/>
          <a:srcRect/>
          <a:stretch>
            <a:fillRect/>
          </a:stretch>
        </p:blipFill>
        <p:spPr bwMode="auto">
          <a:xfrm>
            <a:off x="3432175" y="4503738"/>
            <a:ext cx="2546350" cy="1863725"/>
          </a:xfrm>
          <a:prstGeom prst="rect">
            <a:avLst/>
          </a:prstGeom>
          <a:noFill/>
          <a:ln w="9525">
            <a:noFill/>
            <a:miter lim="800000"/>
            <a:headEnd/>
            <a:tailEnd/>
          </a:ln>
        </p:spPr>
      </p:pic>
      <p:pic>
        <p:nvPicPr>
          <p:cNvPr id="50182" name="图片 1"/>
          <p:cNvPicPr>
            <a:picLocks noChangeAspect="1" noChangeArrowheads="1"/>
          </p:cNvPicPr>
          <p:nvPr/>
        </p:nvPicPr>
        <p:blipFill>
          <a:blip r:embed="rId5" cstate="print"/>
          <a:srcRect/>
          <a:stretch>
            <a:fillRect/>
          </a:stretch>
        </p:blipFill>
        <p:spPr bwMode="auto">
          <a:xfrm>
            <a:off x="6080125" y="4503738"/>
            <a:ext cx="2790825" cy="1863725"/>
          </a:xfrm>
          <a:prstGeom prst="rect">
            <a:avLst/>
          </a:prstGeom>
          <a:noFill/>
          <a:ln w="9525">
            <a:noFill/>
            <a:miter lim="800000"/>
            <a:headEnd/>
            <a:tailEnd/>
          </a:ln>
        </p:spPr>
      </p:pic>
      <p:pic>
        <p:nvPicPr>
          <p:cNvPr id="50183" name="Picture 90" descr="http://119.29.82.159:8080/upload/images/2018/4/2410755734.JPG"/>
          <p:cNvPicPr>
            <a:picLocks noChangeAspect="1" noChangeArrowheads="1"/>
          </p:cNvPicPr>
          <p:nvPr/>
        </p:nvPicPr>
        <p:blipFill>
          <a:blip r:embed="rId6" cstate="print"/>
          <a:srcRect/>
          <a:stretch>
            <a:fillRect/>
          </a:stretch>
        </p:blipFill>
        <p:spPr bwMode="auto">
          <a:xfrm>
            <a:off x="547688" y="4503738"/>
            <a:ext cx="2794000" cy="1863725"/>
          </a:xfrm>
          <a:prstGeom prst="rect">
            <a:avLst/>
          </a:prstGeom>
          <a:noFill/>
          <a:ln w="9525">
            <a:noFill/>
            <a:miter lim="800000"/>
            <a:headEnd/>
            <a:tailEnd/>
          </a:ln>
        </p:spPr>
      </p:pic>
      <p:pic>
        <p:nvPicPr>
          <p:cNvPr id="50184" name="Picture 9" descr="http://www.cdtu.edu.cn/_mediafile/cdtunew/2017/03/25/3wdm2qogjp.jpg"/>
          <p:cNvPicPr>
            <a:picLocks noChangeAspect="1" noChangeArrowheads="1"/>
          </p:cNvPicPr>
          <p:nvPr/>
        </p:nvPicPr>
        <p:blipFill>
          <a:blip r:embed="rId7" cstate="print"/>
          <a:srcRect/>
          <a:stretch>
            <a:fillRect/>
          </a:stretch>
        </p:blipFill>
        <p:spPr bwMode="auto">
          <a:xfrm>
            <a:off x="8972550" y="4503738"/>
            <a:ext cx="2808288" cy="1870075"/>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内容占位符 2"/>
          <p:cNvSpPr>
            <a:spLocks noGrp="1"/>
          </p:cNvSpPr>
          <p:nvPr>
            <p:ph idx="1"/>
          </p:nvPr>
        </p:nvSpPr>
        <p:spPr>
          <a:xfrm>
            <a:off x="431800" y="1452563"/>
            <a:ext cx="10515600" cy="3159125"/>
          </a:xfrm>
        </p:spPr>
        <p:txBody>
          <a:bodyPr/>
          <a:lstStyle/>
          <a:p>
            <a:pPr indent="466725" algn="ctr" eaLnBrk="1" hangingPunct="1">
              <a:lnSpc>
                <a:spcPct val="160000"/>
              </a:lnSpc>
              <a:buFont typeface="Arial" panose="020B0604020202020204" pitchFamily="34" charset="0"/>
              <a:buNone/>
            </a:pPr>
            <a:r>
              <a:rPr lang="zh-CN" altLang="en-US" sz="2400" b="1">
                <a:latin typeface="微软雅黑" panose="020B0503020204020204" pitchFamily="34" charset="-122"/>
                <a:ea typeface="微软雅黑" panose="020B0503020204020204" pitchFamily="34" charset="-122"/>
                <a:cs typeface="微软雅黑" panose="020B0503020204020204" pitchFamily="34" charset="-122"/>
              </a:rPr>
              <a:t>摸家底、找问题</a:t>
            </a:r>
            <a:endParaRPr lang="zh-CN" altLang="zh-CN" sz="2000">
              <a:latin typeface="微软雅黑" panose="020B0503020204020204" pitchFamily="34" charset="-122"/>
              <a:ea typeface="微软雅黑" panose="020B0503020204020204" pitchFamily="34" charset="-122"/>
              <a:cs typeface="微软雅黑" panose="020B0503020204020204" pitchFamily="34" charset="-122"/>
            </a:endParaRPr>
          </a:p>
          <a:p>
            <a:pPr indent="466725" eaLnBrk="1" hangingPunct="1">
              <a:lnSpc>
                <a:spcPct val="100000"/>
              </a:lnSpc>
              <a:spcBef>
                <a:spcPct val="0"/>
              </a:spcBef>
              <a:buFont typeface="Arial" panose="020B0604020202020204" pitchFamily="34" charset="0"/>
              <a:buNone/>
            </a:pPr>
            <a:r>
              <a:rPr lang="zh-CN" altLang="zh-CN" sz="2000" b="1">
                <a:latin typeface="微软雅黑" panose="020B0503020204020204" pitchFamily="34" charset="-122"/>
                <a:ea typeface="微软雅黑" panose="020B0503020204020204" pitchFamily="34" charset="-122"/>
                <a:cs typeface="微软雅黑" panose="020B0503020204020204" pitchFamily="34" charset="-122"/>
              </a:rPr>
              <a:t>对照</a:t>
            </a:r>
            <a:r>
              <a:rPr lang="zh-CN" altLang="zh-CN" sz="20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指标体系</a:t>
            </a:r>
            <a:r>
              <a:rPr lang="zh-CN" altLang="zh-CN" sz="2000" b="1">
                <a:latin typeface="微软雅黑" panose="020B0503020204020204" pitchFamily="34" charset="-122"/>
                <a:ea typeface="微软雅黑" panose="020B0503020204020204" pitchFamily="34" charset="-122"/>
                <a:cs typeface="微软雅黑" panose="020B0503020204020204" pitchFamily="34" charset="-122"/>
              </a:rPr>
              <a:t>，对照</a:t>
            </a:r>
            <a:r>
              <a:rPr lang="zh-CN" altLang="zh-CN" sz="20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发展目标</a:t>
            </a:r>
            <a:r>
              <a:rPr lang="zh-CN" altLang="en-US" sz="20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，正视基础，找准问题</a:t>
            </a:r>
          </a:p>
          <a:p>
            <a:pPr indent="466725" eaLnBrk="1" hangingPunct="1">
              <a:lnSpc>
                <a:spcPct val="150000"/>
              </a:lnSpc>
              <a:spcBef>
                <a:spcPct val="0"/>
              </a:spcBef>
              <a:buFont typeface="Arial" panose="020B0604020202020204" pitchFamily="34" charset="0"/>
              <a:buNone/>
            </a:pPr>
            <a:r>
              <a:rPr lang="zh-CN" altLang="en-US" sz="2000" b="1">
                <a:latin typeface="微软雅黑" panose="020B0503020204020204" pitchFamily="34" charset="-122"/>
                <a:ea typeface="微软雅黑" panose="020B0503020204020204" pitchFamily="34" charset="-122"/>
                <a:cs typeface="微软雅黑" panose="020B0503020204020204" pitchFamily="34" charset="-122"/>
              </a:rPr>
              <a:t>从</a:t>
            </a:r>
            <a:r>
              <a:rPr lang="zh-CN" altLang="en-US" sz="20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人才培养全过程、本科教学全方位、学校发展全角度</a:t>
            </a:r>
            <a:r>
              <a:rPr lang="zh-CN" altLang="en-US" sz="2000" b="1">
                <a:latin typeface="微软雅黑" panose="020B0503020204020204" pitchFamily="34" charset="-122"/>
                <a:ea typeface="微软雅黑" panose="020B0503020204020204" pitchFamily="34" charset="-122"/>
                <a:cs typeface="微软雅黑" panose="020B0503020204020204" pitchFamily="34" charset="-122"/>
              </a:rPr>
              <a:t>进行查找，分清关键性重点问题和一般性问题，对问题进行详细的梳理分析，形成共识。</a:t>
            </a:r>
          </a:p>
          <a:p>
            <a:pPr indent="466725" eaLnBrk="1" hangingPunct="1">
              <a:lnSpc>
                <a:spcPct val="150000"/>
              </a:lnSpc>
              <a:spcBef>
                <a:spcPct val="0"/>
              </a:spcBef>
              <a:buFont typeface="Arial" panose="020B0604020202020204" pitchFamily="34" charset="0"/>
              <a:buNone/>
            </a:pPr>
            <a:r>
              <a:rPr lang="zh-CN" altLang="en-US" sz="2000" b="1">
                <a:latin typeface="微软雅黑" panose="020B0503020204020204" pitchFamily="34" charset="-122"/>
                <a:ea typeface="微软雅黑" panose="020B0503020204020204" pitchFamily="34" charset="-122"/>
                <a:cs typeface="微软雅黑" panose="020B0503020204020204" pitchFamily="34" charset="-122"/>
              </a:rPr>
              <a:t>找真问题、实问题，杜绝表面问题、假问题。</a:t>
            </a:r>
          </a:p>
          <a:p>
            <a:pPr indent="466725" eaLnBrk="1" hangingPunct="1">
              <a:lnSpc>
                <a:spcPct val="150000"/>
              </a:lnSpc>
              <a:spcBef>
                <a:spcPct val="0"/>
              </a:spcBef>
              <a:buFont typeface="Arial" panose="020B0604020202020204" pitchFamily="34" charset="0"/>
              <a:buNone/>
            </a:pPr>
            <a:r>
              <a:rPr lang="zh-CN" altLang="en-US" sz="20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关键性重点问题</a:t>
            </a:r>
            <a:r>
              <a:rPr lang="zh-CN" altLang="en-US" sz="2000" b="1">
                <a:latin typeface="微软雅黑" panose="020B0503020204020204" pitchFamily="34" charset="-122"/>
                <a:ea typeface="微软雅黑" panose="020B0503020204020204" pitchFamily="34" charset="-122"/>
                <a:cs typeface="微软雅黑" panose="020B0503020204020204" pitchFamily="34" charset="-122"/>
                <a:sym typeface="+mn-ea"/>
              </a:rPr>
              <a:t>要提出基本的解决办法、达成目标或实现效果，以便在建设中把控。</a:t>
            </a:r>
          </a:p>
        </p:txBody>
      </p:sp>
      <p:sp>
        <p:nvSpPr>
          <p:cNvPr id="51202" name="矩形 1"/>
          <p:cNvSpPr>
            <a:spLocks noChangeArrowheads="1"/>
          </p:cNvSpPr>
          <p:nvPr/>
        </p:nvSpPr>
        <p:spPr bwMode="auto">
          <a:xfrm>
            <a:off x="1268413" y="4643438"/>
            <a:ext cx="9402762" cy="1108075"/>
          </a:xfrm>
          <a:prstGeom prst="rect">
            <a:avLst/>
          </a:prstGeom>
          <a:noFill/>
          <a:ln w="9525">
            <a:noFill/>
            <a:miter lim="800000"/>
          </a:ln>
        </p:spPr>
        <p:txBody>
          <a:bodyPr>
            <a:spAutoFit/>
          </a:bodyPr>
          <a:lstStyle/>
          <a:p>
            <a:pPr algn="ctr">
              <a:lnSpc>
                <a:spcPct val="150000"/>
              </a:lnSpc>
            </a:pPr>
            <a:r>
              <a:rPr lang="zh-CN" altLang="en-US" sz="2400" b="1">
                <a:latin typeface="微软雅黑" panose="020B0503020204020204" pitchFamily="34" charset="-122"/>
                <a:ea typeface="微软雅黑" panose="020B0503020204020204" pitchFamily="34" charset="-122"/>
                <a:cs typeface="微软雅黑" panose="020B0503020204020204" pitchFamily="34" charset="-122"/>
              </a:rPr>
              <a:t>深领会、分类型、定方案：</a:t>
            </a:r>
            <a:r>
              <a:rPr lang="zh-CN" altLang="en-US"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体现精准</a:t>
            </a:r>
            <a:endParaRPr lang="en-US" altLang="zh-CN"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a:p>
            <a:pPr>
              <a:lnSpc>
                <a:spcPct val="150000"/>
              </a:lnSpc>
            </a:pPr>
            <a:r>
              <a:rPr lang="zh-CN" altLang="en-US" sz="2000" b="1">
                <a:latin typeface="微软雅黑" panose="020B0503020204020204" pitchFamily="34" charset="-122"/>
                <a:ea typeface="微软雅黑" panose="020B0503020204020204" pitchFamily="34" charset="-122"/>
                <a:cs typeface="微软雅黑" panose="020B0503020204020204" pitchFamily="34" charset="-122"/>
                <a:sym typeface="+mn-ea"/>
              </a:rPr>
              <a:t>深刻领会评建工作方针、分类理清关键问题、针对性确定解决方案</a:t>
            </a:r>
          </a:p>
        </p:txBody>
      </p:sp>
      <p:sp>
        <p:nvSpPr>
          <p:cNvPr id="172"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51204" name="图片 179" descr="C:\Users\666\Desktop\LOGO副本.pngLOGO副本"/>
          <p:cNvPicPr>
            <a:picLocks noChangeAspect="1"/>
          </p:cNvPicPr>
          <p:nvPr/>
        </p:nvPicPr>
        <p:blipFill>
          <a:blip r:embed="rId3" cstate="print"/>
          <a:srcRect/>
          <a:stretch>
            <a:fillRect/>
          </a:stretch>
        </p:blipFill>
        <p:spPr bwMode="auto">
          <a:xfrm>
            <a:off x="431800" y="252413"/>
            <a:ext cx="2117725" cy="487362"/>
          </a:xfrm>
          <a:prstGeom prst="rect">
            <a:avLst/>
          </a:prstGeom>
          <a:noFill/>
          <a:ln w="9525">
            <a:noFill/>
            <a:miter lim="800000"/>
            <a:headEnd/>
            <a:tailEnd/>
          </a:ln>
        </p:spPr>
      </p:pic>
      <p:sp>
        <p:nvSpPr>
          <p:cNvPr id="51205" name="矩形 2"/>
          <p:cNvSpPr>
            <a:spLocks noChangeArrowheads="1"/>
          </p:cNvSpPr>
          <p:nvPr/>
        </p:nvSpPr>
        <p:spPr bwMode="auto">
          <a:xfrm>
            <a:off x="1093788" y="884238"/>
            <a:ext cx="1620837" cy="695325"/>
          </a:xfrm>
          <a:prstGeom prst="rect">
            <a:avLst/>
          </a:prstGeom>
          <a:noFill/>
          <a:ln w="9525">
            <a:noFill/>
            <a:miter lim="800000"/>
          </a:ln>
        </p:spPr>
        <p:txBody>
          <a:bodyPr wrap="none">
            <a:spAutoFit/>
          </a:bodyPr>
          <a:lstStyle/>
          <a:p>
            <a:pPr algn="ctr">
              <a:lnSpc>
                <a:spcPct val="160000"/>
              </a:lnSpc>
            </a:pPr>
            <a:r>
              <a:rPr lang="zh-CN" altLang="en-US" sz="28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基本思路</a:t>
            </a:r>
            <a:endParaRPr lang="en-US" altLang="zh-CN" sz="28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 name="6 QQ2635243521"/>
          <p:cNvSpPr/>
          <p:nvPr/>
        </p:nvSpPr>
        <p:spPr>
          <a:xfrm>
            <a:off x="3003431" y="4825529"/>
            <a:ext cx="332680" cy="313918"/>
          </a:xfrm>
          <a:prstGeom prst="ellipse">
            <a:avLst/>
          </a:prstGeom>
          <a:solidFill>
            <a:schemeClr val="accent4"/>
          </a:solidFill>
          <a:ln w="9525" cap="flat" cmpd="sng">
            <a:gradFill flip="none" rotWithShape="1">
              <a:gsLst>
                <a:gs pos="100000">
                  <a:schemeClr val="bg1">
                    <a:lumMod val="65000"/>
                  </a:schemeClr>
                </a:gs>
                <a:gs pos="0">
                  <a:schemeClr val="bg1">
                    <a:lumMod val="0"/>
                    <a:lumOff val="100000"/>
                  </a:schemeClr>
                </a:gs>
                <a:gs pos="54000">
                  <a:schemeClr val="bg1">
                    <a:lumMod val="85000"/>
                  </a:schemeClr>
                </a:gs>
              </a:gsLst>
              <a:lin ang="7800000" scaled="0"/>
              <a:tileRect/>
            </a:gradFill>
            <a:prstDash val="solid"/>
            <a:round/>
          </a:ln>
          <a:effectLst>
            <a:outerShdw blurRad="177800" dist="63500" dir="7800000" sx="105000" sy="105000" algn="r" rotWithShape="0">
              <a:prstClr val="black">
                <a:alpha val="22000"/>
              </a:prstClr>
            </a:outerShdw>
            <a:softEdge rad="0"/>
          </a:effectLst>
          <a:scene3d>
            <a:camera prst="orthographicFront"/>
            <a:lightRig rig="flat" dir="t"/>
          </a:scene3d>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8565" fontAlgn="auto">
              <a:spcBef>
                <a:spcPts val="0"/>
              </a:spcBef>
              <a:spcAft>
                <a:spcPts val="0"/>
              </a:spcAft>
              <a:defRPr/>
            </a:pPr>
            <a:endParaRPr lang="zh-CN" altLang="en-US" sz="2400">
              <a:solidFill>
                <a:prstClr val="white"/>
              </a:solidFill>
              <a:ea typeface="微软雅黑" panose="020B0503020204020204" pitchFamily="34" charset="-122"/>
            </a:endParaRPr>
          </a:p>
        </p:txBody>
      </p:sp>
      <p:sp>
        <p:nvSpPr>
          <p:cNvPr id="9" name="6 QQ2635243521"/>
          <p:cNvSpPr/>
          <p:nvPr/>
        </p:nvSpPr>
        <p:spPr>
          <a:xfrm>
            <a:off x="4373592" y="1641194"/>
            <a:ext cx="354927" cy="327649"/>
          </a:xfrm>
          <a:prstGeom prst="ellipse">
            <a:avLst/>
          </a:prstGeom>
          <a:solidFill>
            <a:schemeClr val="accent4"/>
          </a:solidFill>
          <a:ln w="9525" cap="flat" cmpd="sng">
            <a:gradFill flip="none" rotWithShape="1">
              <a:gsLst>
                <a:gs pos="100000">
                  <a:schemeClr val="bg1">
                    <a:lumMod val="65000"/>
                  </a:schemeClr>
                </a:gs>
                <a:gs pos="0">
                  <a:schemeClr val="bg1">
                    <a:lumMod val="0"/>
                    <a:lumOff val="100000"/>
                  </a:schemeClr>
                </a:gs>
                <a:gs pos="54000">
                  <a:schemeClr val="bg1">
                    <a:lumMod val="85000"/>
                  </a:schemeClr>
                </a:gs>
              </a:gsLst>
              <a:lin ang="7800000" scaled="0"/>
              <a:tileRect/>
            </a:gradFill>
            <a:prstDash val="solid"/>
            <a:round/>
          </a:ln>
          <a:effectLst>
            <a:outerShdw blurRad="177800" dist="63500" dir="7800000" sx="105000" sy="105000" algn="r" rotWithShape="0">
              <a:prstClr val="black">
                <a:alpha val="22000"/>
              </a:prstClr>
            </a:outerShdw>
            <a:softEdge rad="0"/>
          </a:effectLst>
          <a:scene3d>
            <a:camera prst="orthographicFront"/>
            <a:lightRig rig="flat" dir="t"/>
          </a:scene3d>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8565" fontAlgn="auto">
              <a:spcBef>
                <a:spcPts val="0"/>
              </a:spcBef>
              <a:spcAft>
                <a:spcPts val="0"/>
              </a:spcAft>
              <a:defRPr/>
            </a:pPr>
            <a:endParaRPr lang="zh-CN" altLang="en-US" sz="2400">
              <a:solidFill>
                <a:prstClr val="white"/>
              </a:solidFill>
              <a:ea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225" name="组合 1"/>
          <p:cNvGrpSpPr/>
          <p:nvPr/>
        </p:nvGrpSpPr>
        <p:grpSpPr bwMode="auto">
          <a:xfrm>
            <a:off x="234950" y="1825625"/>
            <a:ext cx="11604625" cy="4038600"/>
            <a:chOff x="3" y="2920"/>
            <a:chExt cx="14395" cy="5160"/>
          </a:xfrm>
        </p:grpSpPr>
        <p:sp>
          <p:nvSpPr>
            <p:cNvPr id="52233" name="Freeform 566"/>
            <p:cNvSpPr/>
            <p:nvPr/>
          </p:nvSpPr>
          <p:spPr bwMode="auto">
            <a:xfrm>
              <a:off x="12263" y="3465"/>
              <a:ext cx="2135" cy="1345"/>
            </a:xfrm>
            <a:custGeom>
              <a:avLst/>
              <a:gdLst>
                <a:gd name="T0" fmla="*/ 795439453 w 854"/>
                <a:gd name="T1" fmla="*/ 59603633 h 538"/>
                <a:gd name="T2" fmla="*/ 795439453 w 854"/>
                <a:gd name="T3" fmla="*/ 0 h 538"/>
                <a:gd name="T4" fmla="*/ 0 w 854"/>
                <a:gd name="T5" fmla="*/ 441473560 h 538"/>
                <a:gd name="T6" fmla="*/ 0 w 854"/>
                <a:gd name="T7" fmla="*/ 501104893 h 538"/>
                <a:gd name="T8" fmla="*/ 795439453 w 854"/>
                <a:gd name="T9" fmla="*/ 59603633 h 538"/>
                <a:gd name="T10" fmla="*/ 0 60000 65536"/>
                <a:gd name="T11" fmla="*/ 0 60000 65536"/>
                <a:gd name="T12" fmla="*/ 0 60000 65536"/>
                <a:gd name="T13" fmla="*/ 0 60000 65536"/>
                <a:gd name="T14" fmla="*/ 0 60000 65536"/>
                <a:gd name="T15" fmla="*/ 0 w 854"/>
                <a:gd name="T16" fmla="*/ 0 h 538"/>
                <a:gd name="T17" fmla="*/ 854 w 854"/>
                <a:gd name="T18" fmla="*/ 538 h 538"/>
              </a:gdLst>
              <a:ahLst/>
              <a:cxnLst>
                <a:cxn ang="T10">
                  <a:pos x="T0" y="T1"/>
                </a:cxn>
                <a:cxn ang="T11">
                  <a:pos x="T2" y="T3"/>
                </a:cxn>
                <a:cxn ang="T12">
                  <a:pos x="T4" y="T5"/>
                </a:cxn>
                <a:cxn ang="T13">
                  <a:pos x="T6" y="T7"/>
                </a:cxn>
                <a:cxn ang="T14">
                  <a:pos x="T8" y="T9"/>
                </a:cxn>
              </a:cxnLst>
              <a:rect l="T15" t="T16" r="T17" b="T18"/>
              <a:pathLst>
                <a:path w="854" h="538">
                  <a:moveTo>
                    <a:pt x="854" y="64"/>
                  </a:moveTo>
                  <a:lnTo>
                    <a:pt x="854" y="0"/>
                  </a:lnTo>
                  <a:lnTo>
                    <a:pt x="0" y="474"/>
                  </a:lnTo>
                  <a:lnTo>
                    <a:pt x="0" y="538"/>
                  </a:lnTo>
                  <a:lnTo>
                    <a:pt x="854" y="64"/>
                  </a:lnTo>
                  <a:close/>
                </a:path>
              </a:pathLst>
            </a:custGeom>
            <a:solidFill>
              <a:srgbClr val="3D485D">
                <a:alpha val="10196"/>
              </a:srgbClr>
            </a:solidFill>
            <a:ln w="9525">
              <a:noFill/>
              <a:round/>
            </a:ln>
          </p:spPr>
          <p:txBody>
            <a:bodyPr/>
            <a:lstStyle/>
            <a:p>
              <a:endParaRPr lang="zh-CN" altLang="en-US"/>
            </a:p>
          </p:txBody>
        </p:sp>
        <p:sp>
          <p:nvSpPr>
            <p:cNvPr id="52234" name="Freeform 567"/>
            <p:cNvSpPr/>
            <p:nvPr/>
          </p:nvSpPr>
          <p:spPr bwMode="auto">
            <a:xfrm>
              <a:off x="3" y="3465"/>
              <a:ext cx="2135" cy="1345"/>
            </a:xfrm>
            <a:custGeom>
              <a:avLst/>
              <a:gdLst>
                <a:gd name="T0" fmla="*/ 0 w 854"/>
                <a:gd name="T1" fmla="*/ 0 h 538"/>
                <a:gd name="T2" fmla="*/ 0 w 854"/>
                <a:gd name="T3" fmla="*/ 59603633 h 538"/>
                <a:gd name="T4" fmla="*/ 795439453 w 854"/>
                <a:gd name="T5" fmla="*/ 501104893 h 538"/>
                <a:gd name="T6" fmla="*/ 795439453 w 854"/>
                <a:gd name="T7" fmla="*/ 441473560 h 538"/>
                <a:gd name="T8" fmla="*/ 0 w 854"/>
                <a:gd name="T9" fmla="*/ 0 h 538"/>
                <a:gd name="T10" fmla="*/ 0 60000 65536"/>
                <a:gd name="T11" fmla="*/ 0 60000 65536"/>
                <a:gd name="T12" fmla="*/ 0 60000 65536"/>
                <a:gd name="T13" fmla="*/ 0 60000 65536"/>
                <a:gd name="T14" fmla="*/ 0 60000 65536"/>
                <a:gd name="T15" fmla="*/ 0 w 854"/>
                <a:gd name="T16" fmla="*/ 0 h 538"/>
                <a:gd name="T17" fmla="*/ 854 w 854"/>
                <a:gd name="T18" fmla="*/ 538 h 538"/>
              </a:gdLst>
              <a:ahLst/>
              <a:cxnLst>
                <a:cxn ang="T10">
                  <a:pos x="T0" y="T1"/>
                </a:cxn>
                <a:cxn ang="T11">
                  <a:pos x="T2" y="T3"/>
                </a:cxn>
                <a:cxn ang="T12">
                  <a:pos x="T4" y="T5"/>
                </a:cxn>
                <a:cxn ang="T13">
                  <a:pos x="T6" y="T7"/>
                </a:cxn>
                <a:cxn ang="T14">
                  <a:pos x="T8" y="T9"/>
                </a:cxn>
              </a:cxnLst>
              <a:rect l="T15" t="T16" r="T17" b="T18"/>
              <a:pathLst>
                <a:path w="854" h="538">
                  <a:moveTo>
                    <a:pt x="0" y="0"/>
                  </a:moveTo>
                  <a:lnTo>
                    <a:pt x="0" y="64"/>
                  </a:lnTo>
                  <a:lnTo>
                    <a:pt x="854" y="538"/>
                  </a:lnTo>
                  <a:lnTo>
                    <a:pt x="854" y="474"/>
                  </a:lnTo>
                  <a:lnTo>
                    <a:pt x="0" y="0"/>
                  </a:lnTo>
                  <a:close/>
                </a:path>
              </a:pathLst>
            </a:custGeom>
            <a:solidFill>
              <a:srgbClr val="3D485D">
                <a:alpha val="10196"/>
              </a:srgbClr>
            </a:solidFill>
            <a:ln w="9525">
              <a:noFill/>
              <a:round/>
            </a:ln>
          </p:spPr>
          <p:txBody>
            <a:bodyPr/>
            <a:lstStyle/>
            <a:p>
              <a:endParaRPr lang="zh-CN" altLang="en-US"/>
            </a:p>
          </p:txBody>
        </p:sp>
        <p:sp>
          <p:nvSpPr>
            <p:cNvPr id="52235" name="Freeform 568"/>
            <p:cNvSpPr/>
            <p:nvPr/>
          </p:nvSpPr>
          <p:spPr bwMode="auto">
            <a:xfrm>
              <a:off x="9735" y="4650"/>
              <a:ext cx="2528" cy="1565"/>
            </a:xfrm>
            <a:custGeom>
              <a:avLst/>
              <a:gdLst>
                <a:gd name="T0" fmla="*/ 0 w 1011"/>
                <a:gd name="T1" fmla="*/ 583044093 h 626"/>
                <a:gd name="T2" fmla="*/ 944351350 w 1011"/>
                <a:gd name="T3" fmla="*/ 59603637 h 626"/>
                <a:gd name="T4" fmla="*/ 944351350 w 1011"/>
                <a:gd name="T5" fmla="*/ 0 h 626"/>
                <a:gd name="T6" fmla="*/ 0 w 1011"/>
                <a:gd name="T7" fmla="*/ 523440596 h 626"/>
                <a:gd name="T8" fmla="*/ 0 w 1011"/>
                <a:gd name="T9" fmla="*/ 583044093 h 626"/>
                <a:gd name="T10" fmla="*/ 0 60000 65536"/>
                <a:gd name="T11" fmla="*/ 0 60000 65536"/>
                <a:gd name="T12" fmla="*/ 0 60000 65536"/>
                <a:gd name="T13" fmla="*/ 0 60000 65536"/>
                <a:gd name="T14" fmla="*/ 0 60000 65536"/>
                <a:gd name="T15" fmla="*/ 0 w 1011"/>
                <a:gd name="T16" fmla="*/ 0 h 626"/>
                <a:gd name="T17" fmla="*/ 1011 w 1011"/>
                <a:gd name="T18" fmla="*/ 626 h 626"/>
              </a:gdLst>
              <a:ahLst/>
              <a:cxnLst>
                <a:cxn ang="T10">
                  <a:pos x="T0" y="T1"/>
                </a:cxn>
                <a:cxn ang="T11">
                  <a:pos x="T2" y="T3"/>
                </a:cxn>
                <a:cxn ang="T12">
                  <a:pos x="T4" y="T5"/>
                </a:cxn>
                <a:cxn ang="T13">
                  <a:pos x="T6" y="T7"/>
                </a:cxn>
                <a:cxn ang="T14">
                  <a:pos x="T8" y="T9"/>
                </a:cxn>
              </a:cxnLst>
              <a:rect l="T15" t="T16" r="T17" b="T18"/>
              <a:pathLst>
                <a:path w="1011" h="626">
                  <a:moveTo>
                    <a:pt x="0" y="626"/>
                  </a:moveTo>
                  <a:lnTo>
                    <a:pt x="1011" y="64"/>
                  </a:lnTo>
                  <a:lnTo>
                    <a:pt x="1011" y="0"/>
                  </a:lnTo>
                  <a:lnTo>
                    <a:pt x="0" y="562"/>
                  </a:lnTo>
                  <a:lnTo>
                    <a:pt x="0" y="626"/>
                  </a:lnTo>
                  <a:close/>
                </a:path>
              </a:pathLst>
            </a:custGeom>
            <a:solidFill>
              <a:srgbClr val="3D485D">
                <a:alpha val="10196"/>
              </a:srgbClr>
            </a:solidFill>
            <a:ln w="9525">
              <a:noFill/>
              <a:round/>
            </a:ln>
          </p:spPr>
          <p:txBody>
            <a:bodyPr/>
            <a:lstStyle/>
            <a:p>
              <a:endParaRPr lang="zh-CN" altLang="en-US"/>
            </a:p>
          </p:txBody>
        </p:sp>
        <p:sp>
          <p:nvSpPr>
            <p:cNvPr id="52236" name="Freeform 569"/>
            <p:cNvSpPr/>
            <p:nvPr/>
          </p:nvSpPr>
          <p:spPr bwMode="auto">
            <a:xfrm>
              <a:off x="2138" y="4650"/>
              <a:ext cx="2528" cy="1570"/>
            </a:xfrm>
            <a:custGeom>
              <a:avLst/>
              <a:gdLst>
                <a:gd name="T0" fmla="*/ 0 w 1011"/>
                <a:gd name="T1" fmla="*/ 0 h 628"/>
                <a:gd name="T2" fmla="*/ 0 w 1011"/>
                <a:gd name="T3" fmla="*/ 59603637 h 628"/>
                <a:gd name="T4" fmla="*/ 944351350 w 1011"/>
                <a:gd name="T5" fmla="*/ 584837693 h 628"/>
                <a:gd name="T6" fmla="*/ 944351350 w 1011"/>
                <a:gd name="T7" fmla="*/ 525234196 h 628"/>
                <a:gd name="T8" fmla="*/ 0 w 1011"/>
                <a:gd name="T9" fmla="*/ 0 h 628"/>
                <a:gd name="T10" fmla="*/ 0 60000 65536"/>
                <a:gd name="T11" fmla="*/ 0 60000 65536"/>
                <a:gd name="T12" fmla="*/ 0 60000 65536"/>
                <a:gd name="T13" fmla="*/ 0 60000 65536"/>
                <a:gd name="T14" fmla="*/ 0 60000 65536"/>
                <a:gd name="T15" fmla="*/ 0 w 1011"/>
                <a:gd name="T16" fmla="*/ 0 h 628"/>
                <a:gd name="T17" fmla="*/ 1011 w 1011"/>
                <a:gd name="T18" fmla="*/ 628 h 628"/>
              </a:gdLst>
              <a:ahLst/>
              <a:cxnLst>
                <a:cxn ang="T10">
                  <a:pos x="T0" y="T1"/>
                </a:cxn>
                <a:cxn ang="T11">
                  <a:pos x="T2" y="T3"/>
                </a:cxn>
                <a:cxn ang="T12">
                  <a:pos x="T4" y="T5"/>
                </a:cxn>
                <a:cxn ang="T13">
                  <a:pos x="T6" y="T7"/>
                </a:cxn>
                <a:cxn ang="T14">
                  <a:pos x="T8" y="T9"/>
                </a:cxn>
              </a:cxnLst>
              <a:rect l="T15" t="T16" r="T17" b="T18"/>
              <a:pathLst>
                <a:path w="1011" h="628">
                  <a:moveTo>
                    <a:pt x="0" y="0"/>
                  </a:moveTo>
                  <a:lnTo>
                    <a:pt x="0" y="64"/>
                  </a:lnTo>
                  <a:lnTo>
                    <a:pt x="1011" y="628"/>
                  </a:lnTo>
                  <a:lnTo>
                    <a:pt x="1011" y="564"/>
                  </a:lnTo>
                  <a:lnTo>
                    <a:pt x="0" y="0"/>
                  </a:lnTo>
                  <a:close/>
                </a:path>
              </a:pathLst>
            </a:custGeom>
            <a:solidFill>
              <a:srgbClr val="3D485D">
                <a:alpha val="10196"/>
              </a:srgbClr>
            </a:solidFill>
            <a:ln w="9525">
              <a:noFill/>
              <a:round/>
            </a:ln>
          </p:spPr>
          <p:txBody>
            <a:bodyPr/>
            <a:lstStyle/>
            <a:p>
              <a:endParaRPr lang="zh-CN" altLang="en-US"/>
            </a:p>
          </p:txBody>
        </p:sp>
        <p:sp>
          <p:nvSpPr>
            <p:cNvPr id="52237" name="Freeform 570"/>
            <p:cNvSpPr/>
            <p:nvPr/>
          </p:nvSpPr>
          <p:spPr bwMode="auto">
            <a:xfrm>
              <a:off x="4665" y="6060"/>
              <a:ext cx="2535" cy="1565"/>
            </a:xfrm>
            <a:custGeom>
              <a:avLst/>
              <a:gdLst>
                <a:gd name="T0" fmla="*/ 944453853 w 1014"/>
                <a:gd name="T1" fmla="*/ 523440596 h 626"/>
                <a:gd name="T2" fmla="*/ 0 w 1014"/>
                <a:gd name="T3" fmla="*/ 0 h 626"/>
                <a:gd name="T4" fmla="*/ 0 w 1014"/>
                <a:gd name="T5" fmla="*/ 59603637 h 626"/>
                <a:gd name="T6" fmla="*/ 944453853 w 1014"/>
                <a:gd name="T7" fmla="*/ 583044093 h 626"/>
                <a:gd name="T8" fmla="*/ 944453853 w 1014"/>
                <a:gd name="T9" fmla="*/ 583044093 h 626"/>
                <a:gd name="T10" fmla="*/ 944453853 w 1014"/>
                <a:gd name="T11" fmla="*/ 523440596 h 626"/>
                <a:gd name="T12" fmla="*/ 944453853 w 1014"/>
                <a:gd name="T13" fmla="*/ 523440596 h 626"/>
                <a:gd name="T14" fmla="*/ 0 60000 65536"/>
                <a:gd name="T15" fmla="*/ 0 60000 65536"/>
                <a:gd name="T16" fmla="*/ 0 60000 65536"/>
                <a:gd name="T17" fmla="*/ 0 60000 65536"/>
                <a:gd name="T18" fmla="*/ 0 60000 65536"/>
                <a:gd name="T19" fmla="*/ 0 60000 65536"/>
                <a:gd name="T20" fmla="*/ 0 60000 65536"/>
                <a:gd name="T21" fmla="*/ 0 w 1014"/>
                <a:gd name="T22" fmla="*/ 0 h 626"/>
                <a:gd name="T23" fmla="*/ 1014 w 1014"/>
                <a:gd name="T24" fmla="*/ 626 h 6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14" h="626">
                  <a:moveTo>
                    <a:pt x="1014" y="562"/>
                  </a:moveTo>
                  <a:lnTo>
                    <a:pt x="0" y="0"/>
                  </a:lnTo>
                  <a:lnTo>
                    <a:pt x="0" y="64"/>
                  </a:lnTo>
                  <a:lnTo>
                    <a:pt x="1014" y="626"/>
                  </a:lnTo>
                  <a:lnTo>
                    <a:pt x="1014" y="562"/>
                  </a:lnTo>
                  <a:close/>
                </a:path>
              </a:pathLst>
            </a:custGeom>
            <a:solidFill>
              <a:srgbClr val="3D485D">
                <a:alpha val="10196"/>
              </a:srgbClr>
            </a:solidFill>
            <a:ln w="9525">
              <a:noFill/>
              <a:round/>
            </a:ln>
          </p:spPr>
          <p:txBody>
            <a:bodyPr/>
            <a:lstStyle/>
            <a:p>
              <a:endParaRPr lang="zh-CN" altLang="en-US"/>
            </a:p>
          </p:txBody>
        </p:sp>
        <p:sp>
          <p:nvSpPr>
            <p:cNvPr id="52238" name="Freeform 571"/>
            <p:cNvSpPr/>
            <p:nvPr/>
          </p:nvSpPr>
          <p:spPr bwMode="auto">
            <a:xfrm>
              <a:off x="7200" y="6055"/>
              <a:ext cx="2535" cy="1570"/>
            </a:xfrm>
            <a:custGeom>
              <a:avLst/>
              <a:gdLst>
                <a:gd name="T0" fmla="*/ 0 w 1014"/>
                <a:gd name="T1" fmla="*/ 525234196 h 628"/>
                <a:gd name="T2" fmla="*/ 0 w 1014"/>
                <a:gd name="T3" fmla="*/ 584837693 h 628"/>
                <a:gd name="T4" fmla="*/ 944453853 w 1014"/>
                <a:gd name="T5" fmla="*/ 59603637 h 628"/>
                <a:gd name="T6" fmla="*/ 944453853 w 1014"/>
                <a:gd name="T7" fmla="*/ 0 h 628"/>
                <a:gd name="T8" fmla="*/ 0 w 1014"/>
                <a:gd name="T9" fmla="*/ 525234196 h 628"/>
                <a:gd name="T10" fmla="*/ 0 60000 65536"/>
                <a:gd name="T11" fmla="*/ 0 60000 65536"/>
                <a:gd name="T12" fmla="*/ 0 60000 65536"/>
                <a:gd name="T13" fmla="*/ 0 60000 65536"/>
                <a:gd name="T14" fmla="*/ 0 60000 65536"/>
                <a:gd name="T15" fmla="*/ 0 w 1014"/>
                <a:gd name="T16" fmla="*/ 0 h 628"/>
                <a:gd name="T17" fmla="*/ 1014 w 1014"/>
                <a:gd name="T18" fmla="*/ 628 h 628"/>
              </a:gdLst>
              <a:ahLst/>
              <a:cxnLst>
                <a:cxn ang="T10">
                  <a:pos x="T0" y="T1"/>
                </a:cxn>
                <a:cxn ang="T11">
                  <a:pos x="T2" y="T3"/>
                </a:cxn>
                <a:cxn ang="T12">
                  <a:pos x="T4" y="T5"/>
                </a:cxn>
                <a:cxn ang="T13">
                  <a:pos x="T6" y="T7"/>
                </a:cxn>
                <a:cxn ang="T14">
                  <a:pos x="T8" y="T9"/>
                </a:cxn>
              </a:cxnLst>
              <a:rect l="T15" t="T16" r="T17" b="T18"/>
              <a:pathLst>
                <a:path w="1014" h="628">
                  <a:moveTo>
                    <a:pt x="0" y="564"/>
                  </a:moveTo>
                  <a:lnTo>
                    <a:pt x="0" y="628"/>
                  </a:lnTo>
                  <a:lnTo>
                    <a:pt x="1014" y="64"/>
                  </a:lnTo>
                  <a:lnTo>
                    <a:pt x="1014" y="0"/>
                  </a:lnTo>
                  <a:lnTo>
                    <a:pt x="0" y="564"/>
                  </a:lnTo>
                  <a:close/>
                </a:path>
              </a:pathLst>
            </a:custGeom>
            <a:solidFill>
              <a:srgbClr val="3D485D">
                <a:alpha val="10196"/>
              </a:srgbClr>
            </a:solidFill>
            <a:ln w="9525">
              <a:noFill/>
              <a:round/>
            </a:ln>
          </p:spPr>
          <p:txBody>
            <a:bodyPr/>
            <a:lstStyle/>
            <a:p>
              <a:endParaRPr lang="zh-CN" altLang="en-US"/>
            </a:p>
          </p:txBody>
        </p:sp>
        <p:sp>
          <p:nvSpPr>
            <p:cNvPr id="52239" name="Freeform 572"/>
            <p:cNvSpPr/>
            <p:nvPr/>
          </p:nvSpPr>
          <p:spPr bwMode="auto">
            <a:xfrm>
              <a:off x="9735" y="4105"/>
              <a:ext cx="2528" cy="1570"/>
            </a:xfrm>
            <a:custGeom>
              <a:avLst/>
              <a:gdLst>
                <a:gd name="T0" fmla="*/ 944351350 w 1011"/>
                <a:gd name="T1" fmla="*/ 59603637 h 628"/>
                <a:gd name="T2" fmla="*/ 944351350 w 1011"/>
                <a:gd name="T3" fmla="*/ 0 h 628"/>
                <a:gd name="T4" fmla="*/ 0 w 1011"/>
                <a:gd name="T5" fmla="*/ 525234196 h 628"/>
                <a:gd name="T6" fmla="*/ 0 w 1011"/>
                <a:gd name="T7" fmla="*/ 584837693 h 628"/>
                <a:gd name="T8" fmla="*/ 944351350 w 1011"/>
                <a:gd name="T9" fmla="*/ 59603637 h 628"/>
                <a:gd name="T10" fmla="*/ 0 60000 65536"/>
                <a:gd name="T11" fmla="*/ 0 60000 65536"/>
                <a:gd name="T12" fmla="*/ 0 60000 65536"/>
                <a:gd name="T13" fmla="*/ 0 60000 65536"/>
                <a:gd name="T14" fmla="*/ 0 60000 65536"/>
                <a:gd name="T15" fmla="*/ 0 w 1011"/>
                <a:gd name="T16" fmla="*/ 0 h 628"/>
                <a:gd name="T17" fmla="*/ 1011 w 1011"/>
                <a:gd name="T18" fmla="*/ 628 h 628"/>
              </a:gdLst>
              <a:ahLst/>
              <a:cxnLst>
                <a:cxn ang="T10">
                  <a:pos x="T0" y="T1"/>
                </a:cxn>
                <a:cxn ang="T11">
                  <a:pos x="T2" y="T3"/>
                </a:cxn>
                <a:cxn ang="T12">
                  <a:pos x="T4" y="T5"/>
                </a:cxn>
                <a:cxn ang="T13">
                  <a:pos x="T6" y="T7"/>
                </a:cxn>
                <a:cxn ang="T14">
                  <a:pos x="T8" y="T9"/>
                </a:cxn>
              </a:cxnLst>
              <a:rect l="T15" t="T16" r="T17" b="T18"/>
              <a:pathLst>
                <a:path w="1011" h="628">
                  <a:moveTo>
                    <a:pt x="1011" y="64"/>
                  </a:moveTo>
                  <a:lnTo>
                    <a:pt x="1011" y="0"/>
                  </a:lnTo>
                  <a:lnTo>
                    <a:pt x="0" y="564"/>
                  </a:lnTo>
                  <a:lnTo>
                    <a:pt x="0" y="628"/>
                  </a:lnTo>
                  <a:lnTo>
                    <a:pt x="1011" y="64"/>
                  </a:lnTo>
                  <a:close/>
                </a:path>
              </a:pathLst>
            </a:custGeom>
            <a:solidFill>
              <a:srgbClr val="3D485D">
                <a:alpha val="10196"/>
              </a:srgbClr>
            </a:solidFill>
            <a:ln w="9525">
              <a:noFill/>
              <a:round/>
            </a:ln>
          </p:spPr>
          <p:txBody>
            <a:bodyPr/>
            <a:lstStyle/>
            <a:p>
              <a:endParaRPr lang="zh-CN" altLang="en-US"/>
            </a:p>
          </p:txBody>
        </p:sp>
        <p:sp>
          <p:nvSpPr>
            <p:cNvPr id="52240" name="Freeform 573"/>
            <p:cNvSpPr/>
            <p:nvPr/>
          </p:nvSpPr>
          <p:spPr bwMode="auto">
            <a:xfrm>
              <a:off x="12263" y="2920"/>
              <a:ext cx="2135" cy="1345"/>
            </a:xfrm>
            <a:custGeom>
              <a:avLst/>
              <a:gdLst>
                <a:gd name="T0" fmla="*/ 795439453 w 854"/>
                <a:gd name="T1" fmla="*/ 59603633 h 538"/>
                <a:gd name="T2" fmla="*/ 795439453 w 854"/>
                <a:gd name="T3" fmla="*/ 0 h 538"/>
                <a:gd name="T4" fmla="*/ 0 w 854"/>
                <a:gd name="T5" fmla="*/ 441473560 h 538"/>
                <a:gd name="T6" fmla="*/ 0 w 854"/>
                <a:gd name="T7" fmla="*/ 501104893 h 538"/>
                <a:gd name="T8" fmla="*/ 795439453 w 854"/>
                <a:gd name="T9" fmla="*/ 59603633 h 538"/>
                <a:gd name="T10" fmla="*/ 0 60000 65536"/>
                <a:gd name="T11" fmla="*/ 0 60000 65536"/>
                <a:gd name="T12" fmla="*/ 0 60000 65536"/>
                <a:gd name="T13" fmla="*/ 0 60000 65536"/>
                <a:gd name="T14" fmla="*/ 0 60000 65536"/>
                <a:gd name="T15" fmla="*/ 0 w 854"/>
                <a:gd name="T16" fmla="*/ 0 h 538"/>
                <a:gd name="T17" fmla="*/ 854 w 854"/>
                <a:gd name="T18" fmla="*/ 538 h 538"/>
              </a:gdLst>
              <a:ahLst/>
              <a:cxnLst>
                <a:cxn ang="T10">
                  <a:pos x="T0" y="T1"/>
                </a:cxn>
                <a:cxn ang="T11">
                  <a:pos x="T2" y="T3"/>
                </a:cxn>
                <a:cxn ang="T12">
                  <a:pos x="T4" y="T5"/>
                </a:cxn>
                <a:cxn ang="T13">
                  <a:pos x="T6" y="T7"/>
                </a:cxn>
                <a:cxn ang="T14">
                  <a:pos x="T8" y="T9"/>
                </a:cxn>
              </a:cxnLst>
              <a:rect l="T15" t="T16" r="T17" b="T18"/>
              <a:pathLst>
                <a:path w="854" h="538">
                  <a:moveTo>
                    <a:pt x="854" y="64"/>
                  </a:moveTo>
                  <a:lnTo>
                    <a:pt x="854" y="0"/>
                  </a:lnTo>
                  <a:lnTo>
                    <a:pt x="0" y="474"/>
                  </a:lnTo>
                  <a:lnTo>
                    <a:pt x="0" y="538"/>
                  </a:lnTo>
                  <a:lnTo>
                    <a:pt x="854" y="64"/>
                  </a:lnTo>
                  <a:close/>
                </a:path>
              </a:pathLst>
            </a:custGeom>
            <a:solidFill>
              <a:srgbClr val="3D485D">
                <a:alpha val="10196"/>
              </a:srgbClr>
            </a:solidFill>
            <a:ln w="9525">
              <a:noFill/>
              <a:round/>
            </a:ln>
          </p:spPr>
          <p:txBody>
            <a:bodyPr/>
            <a:lstStyle/>
            <a:p>
              <a:endParaRPr lang="zh-CN" altLang="en-US"/>
            </a:p>
          </p:txBody>
        </p:sp>
        <p:sp>
          <p:nvSpPr>
            <p:cNvPr id="52241" name="Freeform 574"/>
            <p:cNvSpPr/>
            <p:nvPr/>
          </p:nvSpPr>
          <p:spPr bwMode="auto">
            <a:xfrm>
              <a:off x="4665" y="5515"/>
              <a:ext cx="2535" cy="1565"/>
            </a:xfrm>
            <a:custGeom>
              <a:avLst/>
              <a:gdLst>
                <a:gd name="T0" fmla="*/ 944453853 w 1014"/>
                <a:gd name="T1" fmla="*/ 583044093 h 626"/>
                <a:gd name="T2" fmla="*/ 944453853 w 1014"/>
                <a:gd name="T3" fmla="*/ 583044093 h 626"/>
                <a:gd name="T4" fmla="*/ 944453853 w 1014"/>
                <a:gd name="T5" fmla="*/ 523440596 h 626"/>
                <a:gd name="T6" fmla="*/ 944453853 w 1014"/>
                <a:gd name="T7" fmla="*/ 523440596 h 626"/>
                <a:gd name="T8" fmla="*/ 0 w 1014"/>
                <a:gd name="T9" fmla="*/ 0 h 626"/>
                <a:gd name="T10" fmla="*/ 0 w 1014"/>
                <a:gd name="T11" fmla="*/ 59603637 h 626"/>
                <a:gd name="T12" fmla="*/ 944453853 w 1014"/>
                <a:gd name="T13" fmla="*/ 583044093 h 626"/>
                <a:gd name="T14" fmla="*/ 0 60000 65536"/>
                <a:gd name="T15" fmla="*/ 0 60000 65536"/>
                <a:gd name="T16" fmla="*/ 0 60000 65536"/>
                <a:gd name="T17" fmla="*/ 0 60000 65536"/>
                <a:gd name="T18" fmla="*/ 0 60000 65536"/>
                <a:gd name="T19" fmla="*/ 0 60000 65536"/>
                <a:gd name="T20" fmla="*/ 0 60000 65536"/>
                <a:gd name="T21" fmla="*/ 0 w 1014"/>
                <a:gd name="T22" fmla="*/ 0 h 626"/>
                <a:gd name="T23" fmla="*/ 1014 w 1014"/>
                <a:gd name="T24" fmla="*/ 626 h 6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14" h="626">
                  <a:moveTo>
                    <a:pt x="1014" y="626"/>
                  </a:moveTo>
                  <a:lnTo>
                    <a:pt x="1014" y="626"/>
                  </a:lnTo>
                  <a:lnTo>
                    <a:pt x="1014" y="562"/>
                  </a:lnTo>
                  <a:lnTo>
                    <a:pt x="0" y="0"/>
                  </a:lnTo>
                  <a:lnTo>
                    <a:pt x="0" y="64"/>
                  </a:lnTo>
                  <a:lnTo>
                    <a:pt x="1014" y="626"/>
                  </a:lnTo>
                  <a:close/>
                </a:path>
              </a:pathLst>
            </a:custGeom>
            <a:solidFill>
              <a:srgbClr val="3D485D">
                <a:alpha val="10196"/>
              </a:srgbClr>
            </a:solidFill>
            <a:ln w="9525">
              <a:noFill/>
              <a:round/>
            </a:ln>
          </p:spPr>
          <p:txBody>
            <a:bodyPr/>
            <a:lstStyle/>
            <a:p>
              <a:endParaRPr lang="zh-CN" altLang="en-US"/>
            </a:p>
          </p:txBody>
        </p:sp>
        <p:sp>
          <p:nvSpPr>
            <p:cNvPr id="52242" name="Freeform 575"/>
            <p:cNvSpPr/>
            <p:nvPr/>
          </p:nvSpPr>
          <p:spPr bwMode="auto">
            <a:xfrm>
              <a:off x="3" y="2920"/>
              <a:ext cx="2135" cy="1345"/>
            </a:xfrm>
            <a:custGeom>
              <a:avLst/>
              <a:gdLst>
                <a:gd name="T0" fmla="*/ 0 w 854"/>
                <a:gd name="T1" fmla="*/ 0 h 538"/>
                <a:gd name="T2" fmla="*/ 0 w 854"/>
                <a:gd name="T3" fmla="*/ 59603633 h 538"/>
                <a:gd name="T4" fmla="*/ 795439453 w 854"/>
                <a:gd name="T5" fmla="*/ 501104893 h 538"/>
                <a:gd name="T6" fmla="*/ 795439453 w 854"/>
                <a:gd name="T7" fmla="*/ 441473560 h 538"/>
                <a:gd name="T8" fmla="*/ 0 w 854"/>
                <a:gd name="T9" fmla="*/ 0 h 538"/>
                <a:gd name="T10" fmla="*/ 0 60000 65536"/>
                <a:gd name="T11" fmla="*/ 0 60000 65536"/>
                <a:gd name="T12" fmla="*/ 0 60000 65536"/>
                <a:gd name="T13" fmla="*/ 0 60000 65536"/>
                <a:gd name="T14" fmla="*/ 0 60000 65536"/>
                <a:gd name="T15" fmla="*/ 0 w 854"/>
                <a:gd name="T16" fmla="*/ 0 h 538"/>
                <a:gd name="T17" fmla="*/ 854 w 854"/>
                <a:gd name="T18" fmla="*/ 538 h 538"/>
              </a:gdLst>
              <a:ahLst/>
              <a:cxnLst>
                <a:cxn ang="T10">
                  <a:pos x="T0" y="T1"/>
                </a:cxn>
                <a:cxn ang="T11">
                  <a:pos x="T2" y="T3"/>
                </a:cxn>
                <a:cxn ang="T12">
                  <a:pos x="T4" y="T5"/>
                </a:cxn>
                <a:cxn ang="T13">
                  <a:pos x="T6" y="T7"/>
                </a:cxn>
                <a:cxn ang="T14">
                  <a:pos x="T8" y="T9"/>
                </a:cxn>
              </a:cxnLst>
              <a:rect l="T15" t="T16" r="T17" b="T18"/>
              <a:pathLst>
                <a:path w="854" h="538">
                  <a:moveTo>
                    <a:pt x="0" y="0"/>
                  </a:moveTo>
                  <a:lnTo>
                    <a:pt x="0" y="64"/>
                  </a:lnTo>
                  <a:lnTo>
                    <a:pt x="854" y="538"/>
                  </a:lnTo>
                  <a:lnTo>
                    <a:pt x="854" y="474"/>
                  </a:lnTo>
                  <a:lnTo>
                    <a:pt x="0" y="0"/>
                  </a:lnTo>
                  <a:close/>
                </a:path>
              </a:pathLst>
            </a:custGeom>
            <a:solidFill>
              <a:srgbClr val="3D485D">
                <a:alpha val="10196"/>
              </a:srgbClr>
            </a:solidFill>
            <a:ln w="9525">
              <a:noFill/>
              <a:round/>
            </a:ln>
          </p:spPr>
          <p:txBody>
            <a:bodyPr/>
            <a:lstStyle/>
            <a:p>
              <a:endParaRPr lang="zh-CN" altLang="en-US"/>
            </a:p>
          </p:txBody>
        </p:sp>
        <p:sp>
          <p:nvSpPr>
            <p:cNvPr id="52243" name="Freeform 576"/>
            <p:cNvSpPr/>
            <p:nvPr/>
          </p:nvSpPr>
          <p:spPr bwMode="auto">
            <a:xfrm>
              <a:off x="7200" y="5515"/>
              <a:ext cx="2535" cy="1565"/>
            </a:xfrm>
            <a:custGeom>
              <a:avLst/>
              <a:gdLst>
                <a:gd name="T0" fmla="*/ 944453853 w 1014"/>
                <a:gd name="T1" fmla="*/ 59603637 h 626"/>
                <a:gd name="T2" fmla="*/ 944453853 w 1014"/>
                <a:gd name="T3" fmla="*/ 0 h 626"/>
                <a:gd name="T4" fmla="*/ 0 w 1014"/>
                <a:gd name="T5" fmla="*/ 523440596 h 626"/>
                <a:gd name="T6" fmla="*/ 0 w 1014"/>
                <a:gd name="T7" fmla="*/ 583044093 h 626"/>
                <a:gd name="T8" fmla="*/ 944453853 w 1014"/>
                <a:gd name="T9" fmla="*/ 59603637 h 626"/>
                <a:gd name="T10" fmla="*/ 0 60000 65536"/>
                <a:gd name="T11" fmla="*/ 0 60000 65536"/>
                <a:gd name="T12" fmla="*/ 0 60000 65536"/>
                <a:gd name="T13" fmla="*/ 0 60000 65536"/>
                <a:gd name="T14" fmla="*/ 0 60000 65536"/>
                <a:gd name="T15" fmla="*/ 0 w 1014"/>
                <a:gd name="T16" fmla="*/ 0 h 626"/>
                <a:gd name="T17" fmla="*/ 1014 w 1014"/>
                <a:gd name="T18" fmla="*/ 626 h 626"/>
              </a:gdLst>
              <a:ahLst/>
              <a:cxnLst>
                <a:cxn ang="T10">
                  <a:pos x="T0" y="T1"/>
                </a:cxn>
                <a:cxn ang="T11">
                  <a:pos x="T2" y="T3"/>
                </a:cxn>
                <a:cxn ang="T12">
                  <a:pos x="T4" y="T5"/>
                </a:cxn>
                <a:cxn ang="T13">
                  <a:pos x="T6" y="T7"/>
                </a:cxn>
                <a:cxn ang="T14">
                  <a:pos x="T8" y="T9"/>
                </a:cxn>
              </a:cxnLst>
              <a:rect l="T15" t="T16" r="T17" b="T18"/>
              <a:pathLst>
                <a:path w="1014" h="626">
                  <a:moveTo>
                    <a:pt x="1014" y="64"/>
                  </a:moveTo>
                  <a:lnTo>
                    <a:pt x="1014" y="0"/>
                  </a:lnTo>
                  <a:lnTo>
                    <a:pt x="0" y="562"/>
                  </a:lnTo>
                  <a:lnTo>
                    <a:pt x="0" y="626"/>
                  </a:lnTo>
                  <a:lnTo>
                    <a:pt x="1014" y="64"/>
                  </a:lnTo>
                  <a:close/>
                </a:path>
              </a:pathLst>
            </a:custGeom>
            <a:solidFill>
              <a:srgbClr val="3D485D">
                <a:alpha val="10196"/>
              </a:srgbClr>
            </a:solidFill>
            <a:ln w="9525">
              <a:noFill/>
              <a:round/>
            </a:ln>
          </p:spPr>
          <p:txBody>
            <a:bodyPr/>
            <a:lstStyle/>
            <a:p>
              <a:endParaRPr lang="zh-CN" altLang="en-US"/>
            </a:p>
          </p:txBody>
        </p:sp>
        <p:sp>
          <p:nvSpPr>
            <p:cNvPr id="52244" name="Freeform 577"/>
            <p:cNvSpPr/>
            <p:nvPr/>
          </p:nvSpPr>
          <p:spPr bwMode="auto">
            <a:xfrm>
              <a:off x="2138" y="4105"/>
              <a:ext cx="2528" cy="1570"/>
            </a:xfrm>
            <a:custGeom>
              <a:avLst/>
              <a:gdLst>
                <a:gd name="T0" fmla="*/ 944351350 w 1011"/>
                <a:gd name="T1" fmla="*/ 525234196 h 628"/>
                <a:gd name="T2" fmla="*/ 0 w 1011"/>
                <a:gd name="T3" fmla="*/ 0 h 628"/>
                <a:gd name="T4" fmla="*/ 0 w 1011"/>
                <a:gd name="T5" fmla="*/ 59603637 h 628"/>
                <a:gd name="T6" fmla="*/ 944351350 w 1011"/>
                <a:gd name="T7" fmla="*/ 584837693 h 628"/>
                <a:gd name="T8" fmla="*/ 944351350 w 1011"/>
                <a:gd name="T9" fmla="*/ 525234196 h 628"/>
                <a:gd name="T10" fmla="*/ 0 60000 65536"/>
                <a:gd name="T11" fmla="*/ 0 60000 65536"/>
                <a:gd name="T12" fmla="*/ 0 60000 65536"/>
                <a:gd name="T13" fmla="*/ 0 60000 65536"/>
                <a:gd name="T14" fmla="*/ 0 60000 65536"/>
                <a:gd name="T15" fmla="*/ 0 w 1011"/>
                <a:gd name="T16" fmla="*/ 0 h 628"/>
                <a:gd name="T17" fmla="*/ 1011 w 1011"/>
                <a:gd name="T18" fmla="*/ 628 h 628"/>
              </a:gdLst>
              <a:ahLst/>
              <a:cxnLst>
                <a:cxn ang="T10">
                  <a:pos x="T0" y="T1"/>
                </a:cxn>
                <a:cxn ang="T11">
                  <a:pos x="T2" y="T3"/>
                </a:cxn>
                <a:cxn ang="T12">
                  <a:pos x="T4" y="T5"/>
                </a:cxn>
                <a:cxn ang="T13">
                  <a:pos x="T6" y="T7"/>
                </a:cxn>
                <a:cxn ang="T14">
                  <a:pos x="T8" y="T9"/>
                </a:cxn>
              </a:cxnLst>
              <a:rect l="T15" t="T16" r="T17" b="T18"/>
              <a:pathLst>
                <a:path w="1011" h="628">
                  <a:moveTo>
                    <a:pt x="1011" y="564"/>
                  </a:moveTo>
                  <a:lnTo>
                    <a:pt x="0" y="0"/>
                  </a:lnTo>
                  <a:lnTo>
                    <a:pt x="0" y="64"/>
                  </a:lnTo>
                  <a:lnTo>
                    <a:pt x="1011" y="628"/>
                  </a:lnTo>
                  <a:lnTo>
                    <a:pt x="1011" y="564"/>
                  </a:lnTo>
                  <a:close/>
                </a:path>
              </a:pathLst>
            </a:custGeom>
            <a:solidFill>
              <a:srgbClr val="3D485D">
                <a:alpha val="10196"/>
              </a:srgbClr>
            </a:solidFill>
            <a:ln w="9525">
              <a:noFill/>
              <a:round/>
            </a:ln>
          </p:spPr>
          <p:txBody>
            <a:bodyPr/>
            <a:lstStyle/>
            <a:p>
              <a:endParaRPr lang="zh-CN" altLang="en-US"/>
            </a:p>
          </p:txBody>
        </p:sp>
        <p:sp>
          <p:nvSpPr>
            <p:cNvPr id="52245" name="Freeform 578"/>
            <p:cNvSpPr/>
            <p:nvPr/>
          </p:nvSpPr>
          <p:spPr bwMode="auto">
            <a:xfrm>
              <a:off x="4665" y="5785"/>
              <a:ext cx="2535" cy="1565"/>
            </a:xfrm>
            <a:custGeom>
              <a:avLst/>
              <a:gdLst>
                <a:gd name="T0" fmla="*/ 944453853 w 1014"/>
                <a:gd name="T1" fmla="*/ 583044093 h 626"/>
                <a:gd name="T2" fmla="*/ 944453853 w 1014"/>
                <a:gd name="T3" fmla="*/ 523440596 h 626"/>
                <a:gd name="T4" fmla="*/ 944453853 w 1014"/>
                <a:gd name="T5" fmla="*/ 523440596 h 626"/>
                <a:gd name="T6" fmla="*/ 0 w 1014"/>
                <a:gd name="T7" fmla="*/ 0 h 626"/>
                <a:gd name="T8" fmla="*/ 0 w 1014"/>
                <a:gd name="T9" fmla="*/ 59603637 h 626"/>
                <a:gd name="T10" fmla="*/ 944453853 w 1014"/>
                <a:gd name="T11" fmla="*/ 583044093 h 626"/>
                <a:gd name="T12" fmla="*/ 944453853 w 1014"/>
                <a:gd name="T13" fmla="*/ 583044093 h 626"/>
                <a:gd name="T14" fmla="*/ 0 60000 65536"/>
                <a:gd name="T15" fmla="*/ 0 60000 65536"/>
                <a:gd name="T16" fmla="*/ 0 60000 65536"/>
                <a:gd name="T17" fmla="*/ 0 60000 65536"/>
                <a:gd name="T18" fmla="*/ 0 60000 65536"/>
                <a:gd name="T19" fmla="*/ 0 60000 65536"/>
                <a:gd name="T20" fmla="*/ 0 60000 65536"/>
                <a:gd name="T21" fmla="*/ 0 w 1014"/>
                <a:gd name="T22" fmla="*/ 0 h 626"/>
                <a:gd name="T23" fmla="*/ 1014 w 1014"/>
                <a:gd name="T24" fmla="*/ 626 h 6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14" h="626">
                  <a:moveTo>
                    <a:pt x="1014" y="626"/>
                  </a:moveTo>
                  <a:lnTo>
                    <a:pt x="1014" y="562"/>
                  </a:lnTo>
                  <a:lnTo>
                    <a:pt x="0" y="0"/>
                  </a:lnTo>
                  <a:lnTo>
                    <a:pt x="0" y="64"/>
                  </a:lnTo>
                  <a:lnTo>
                    <a:pt x="1014" y="626"/>
                  </a:lnTo>
                  <a:close/>
                </a:path>
              </a:pathLst>
            </a:custGeom>
            <a:solidFill>
              <a:srgbClr val="3D485D">
                <a:alpha val="30196"/>
              </a:srgbClr>
            </a:solidFill>
            <a:ln w="9525">
              <a:noFill/>
              <a:round/>
            </a:ln>
          </p:spPr>
          <p:txBody>
            <a:bodyPr/>
            <a:lstStyle/>
            <a:p>
              <a:endParaRPr lang="zh-CN" altLang="en-US"/>
            </a:p>
          </p:txBody>
        </p:sp>
        <p:sp>
          <p:nvSpPr>
            <p:cNvPr id="52246" name="Freeform 579"/>
            <p:cNvSpPr/>
            <p:nvPr/>
          </p:nvSpPr>
          <p:spPr bwMode="auto">
            <a:xfrm>
              <a:off x="12263" y="3195"/>
              <a:ext cx="2135" cy="1345"/>
            </a:xfrm>
            <a:custGeom>
              <a:avLst/>
              <a:gdLst>
                <a:gd name="T0" fmla="*/ 795439453 w 854"/>
                <a:gd name="T1" fmla="*/ 59603633 h 538"/>
                <a:gd name="T2" fmla="*/ 795439453 w 854"/>
                <a:gd name="T3" fmla="*/ 0 h 538"/>
                <a:gd name="T4" fmla="*/ 0 w 854"/>
                <a:gd name="T5" fmla="*/ 441473560 h 538"/>
                <a:gd name="T6" fmla="*/ 0 w 854"/>
                <a:gd name="T7" fmla="*/ 501104893 h 538"/>
                <a:gd name="T8" fmla="*/ 795439453 w 854"/>
                <a:gd name="T9" fmla="*/ 59603633 h 538"/>
                <a:gd name="T10" fmla="*/ 0 60000 65536"/>
                <a:gd name="T11" fmla="*/ 0 60000 65536"/>
                <a:gd name="T12" fmla="*/ 0 60000 65536"/>
                <a:gd name="T13" fmla="*/ 0 60000 65536"/>
                <a:gd name="T14" fmla="*/ 0 60000 65536"/>
                <a:gd name="T15" fmla="*/ 0 w 854"/>
                <a:gd name="T16" fmla="*/ 0 h 538"/>
                <a:gd name="T17" fmla="*/ 854 w 854"/>
                <a:gd name="T18" fmla="*/ 538 h 538"/>
              </a:gdLst>
              <a:ahLst/>
              <a:cxnLst>
                <a:cxn ang="T10">
                  <a:pos x="T0" y="T1"/>
                </a:cxn>
                <a:cxn ang="T11">
                  <a:pos x="T2" y="T3"/>
                </a:cxn>
                <a:cxn ang="T12">
                  <a:pos x="T4" y="T5"/>
                </a:cxn>
                <a:cxn ang="T13">
                  <a:pos x="T6" y="T7"/>
                </a:cxn>
                <a:cxn ang="T14">
                  <a:pos x="T8" y="T9"/>
                </a:cxn>
              </a:cxnLst>
              <a:rect l="T15" t="T16" r="T17" b="T18"/>
              <a:pathLst>
                <a:path w="854" h="538">
                  <a:moveTo>
                    <a:pt x="854" y="64"/>
                  </a:moveTo>
                  <a:lnTo>
                    <a:pt x="854" y="0"/>
                  </a:lnTo>
                  <a:lnTo>
                    <a:pt x="0" y="474"/>
                  </a:lnTo>
                  <a:lnTo>
                    <a:pt x="0" y="538"/>
                  </a:lnTo>
                  <a:lnTo>
                    <a:pt x="854" y="64"/>
                  </a:lnTo>
                  <a:close/>
                </a:path>
              </a:pathLst>
            </a:custGeom>
            <a:solidFill>
              <a:srgbClr val="3D485D">
                <a:alpha val="30196"/>
              </a:srgbClr>
            </a:solidFill>
            <a:ln w="9525">
              <a:noFill/>
              <a:round/>
            </a:ln>
          </p:spPr>
          <p:txBody>
            <a:bodyPr/>
            <a:lstStyle/>
            <a:p>
              <a:endParaRPr lang="zh-CN" altLang="en-US"/>
            </a:p>
          </p:txBody>
        </p:sp>
        <p:sp>
          <p:nvSpPr>
            <p:cNvPr id="52247" name="Freeform 580"/>
            <p:cNvSpPr/>
            <p:nvPr/>
          </p:nvSpPr>
          <p:spPr bwMode="auto">
            <a:xfrm>
              <a:off x="9735" y="4380"/>
              <a:ext cx="2528" cy="1565"/>
            </a:xfrm>
            <a:custGeom>
              <a:avLst/>
              <a:gdLst>
                <a:gd name="T0" fmla="*/ 0 w 1011"/>
                <a:gd name="T1" fmla="*/ 583044093 h 626"/>
                <a:gd name="T2" fmla="*/ 944351350 w 1011"/>
                <a:gd name="T3" fmla="*/ 59603637 h 626"/>
                <a:gd name="T4" fmla="*/ 944351350 w 1011"/>
                <a:gd name="T5" fmla="*/ 0 h 626"/>
                <a:gd name="T6" fmla="*/ 0 w 1011"/>
                <a:gd name="T7" fmla="*/ 523440596 h 626"/>
                <a:gd name="T8" fmla="*/ 0 w 1011"/>
                <a:gd name="T9" fmla="*/ 583044093 h 626"/>
                <a:gd name="T10" fmla="*/ 0 60000 65536"/>
                <a:gd name="T11" fmla="*/ 0 60000 65536"/>
                <a:gd name="T12" fmla="*/ 0 60000 65536"/>
                <a:gd name="T13" fmla="*/ 0 60000 65536"/>
                <a:gd name="T14" fmla="*/ 0 60000 65536"/>
                <a:gd name="T15" fmla="*/ 0 w 1011"/>
                <a:gd name="T16" fmla="*/ 0 h 626"/>
                <a:gd name="T17" fmla="*/ 1011 w 1011"/>
                <a:gd name="T18" fmla="*/ 626 h 626"/>
              </a:gdLst>
              <a:ahLst/>
              <a:cxnLst>
                <a:cxn ang="T10">
                  <a:pos x="T0" y="T1"/>
                </a:cxn>
                <a:cxn ang="T11">
                  <a:pos x="T2" y="T3"/>
                </a:cxn>
                <a:cxn ang="T12">
                  <a:pos x="T4" y="T5"/>
                </a:cxn>
                <a:cxn ang="T13">
                  <a:pos x="T6" y="T7"/>
                </a:cxn>
                <a:cxn ang="T14">
                  <a:pos x="T8" y="T9"/>
                </a:cxn>
              </a:cxnLst>
              <a:rect l="T15" t="T16" r="T17" b="T18"/>
              <a:pathLst>
                <a:path w="1011" h="626">
                  <a:moveTo>
                    <a:pt x="0" y="626"/>
                  </a:moveTo>
                  <a:lnTo>
                    <a:pt x="1011" y="64"/>
                  </a:lnTo>
                  <a:lnTo>
                    <a:pt x="1011" y="0"/>
                  </a:lnTo>
                  <a:lnTo>
                    <a:pt x="0" y="562"/>
                  </a:lnTo>
                  <a:lnTo>
                    <a:pt x="0" y="626"/>
                  </a:lnTo>
                  <a:close/>
                </a:path>
              </a:pathLst>
            </a:custGeom>
            <a:solidFill>
              <a:srgbClr val="3D485D">
                <a:alpha val="30196"/>
              </a:srgbClr>
            </a:solidFill>
            <a:ln w="9525">
              <a:noFill/>
              <a:round/>
            </a:ln>
          </p:spPr>
          <p:txBody>
            <a:bodyPr/>
            <a:lstStyle/>
            <a:p>
              <a:endParaRPr lang="zh-CN" altLang="en-US"/>
            </a:p>
          </p:txBody>
        </p:sp>
        <p:sp>
          <p:nvSpPr>
            <p:cNvPr id="52248" name="Freeform 581"/>
            <p:cNvSpPr/>
            <p:nvPr/>
          </p:nvSpPr>
          <p:spPr bwMode="auto">
            <a:xfrm>
              <a:off x="3" y="3195"/>
              <a:ext cx="2135" cy="1345"/>
            </a:xfrm>
            <a:custGeom>
              <a:avLst/>
              <a:gdLst>
                <a:gd name="T0" fmla="*/ 0 w 854"/>
                <a:gd name="T1" fmla="*/ 0 h 538"/>
                <a:gd name="T2" fmla="*/ 0 w 854"/>
                <a:gd name="T3" fmla="*/ 59603633 h 538"/>
                <a:gd name="T4" fmla="*/ 795439453 w 854"/>
                <a:gd name="T5" fmla="*/ 501104893 h 538"/>
                <a:gd name="T6" fmla="*/ 795439453 w 854"/>
                <a:gd name="T7" fmla="*/ 441473560 h 538"/>
                <a:gd name="T8" fmla="*/ 0 w 854"/>
                <a:gd name="T9" fmla="*/ 0 h 538"/>
                <a:gd name="T10" fmla="*/ 0 60000 65536"/>
                <a:gd name="T11" fmla="*/ 0 60000 65536"/>
                <a:gd name="T12" fmla="*/ 0 60000 65536"/>
                <a:gd name="T13" fmla="*/ 0 60000 65536"/>
                <a:gd name="T14" fmla="*/ 0 60000 65536"/>
                <a:gd name="T15" fmla="*/ 0 w 854"/>
                <a:gd name="T16" fmla="*/ 0 h 538"/>
                <a:gd name="T17" fmla="*/ 854 w 854"/>
                <a:gd name="T18" fmla="*/ 538 h 538"/>
              </a:gdLst>
              <a:ahLst/>
              <a:cxnLst>
                <a:cxn ang="T10">
                  <a:pos x="T0" y="T1"/>
                </a:cxn>
                <a:cxn ang="T11">
                  <a:pos x="T2" y="T3"/>
                </a:cxn>
                <a:cxn ang="T12">
                  <a:pos x="T4" y="T5"/>
                </a:cxn>
                <a:cxn ang="T13">
                  <a:pos x="T6" y="T7"/>
                </a:cxn>
                <a:cxn ang="T14">
                  <a:pos x="T8" y="T9"/>
                </a:cxn>
              </a:cxnLst>
              <a:rect l="T15" t="T16" r="T17" b="T18"/>
              <a:pathLst>
                <a:path w="854" h="538">
                  <a:moveTo>
                    <a:pt x="0" y="0"/>
                  </a:moveTo>
                  <a:lnTo>
                    <a:pt x="0" y="64"/>
                  </a:lnTo>
                  <a:lnTo>
                    <a:pt x="854" y="538"/>
                  </a:lnTo>
                  <a:lnTo>
                    <a:pt x="854" y="474"/>
                  </a:lnTo>
                  <a:lnTo>
                    <a:pt x="0" y="0"/>
                  </a:lnTo>
                  <a:close/>
                </a:path>
              </a:pathLst>
            </a:custGeom>
            <a:solidFill>
              <a:srgbClr val="3D485D">
                <a:alpha val="30196"/>
              </a:srgbClr>
            </a:solidFill>
            <a:ln w="9525">
              <a:noFill/>
              <a:round/>
            </a:ln>
          </p:spPr>
          <p:txBody>
            <a:bodyPr/>
            <a:lstStyle/>
            <a:p>
              <a:endParaRPr lang="zh-CN" altLang="en-US"/>
            </a:p>
          </p:txBody>
        </p:sp>
        <p:sp>
          <p:nvSpPr>
            <p:cNvPr id="52249" name="Freeform 582"/>
            <p:cNvSpPr/>
            <p:nvPr/>
          </p:nvSpPr>
          <p:spPr bwMode="auto">
            <a:xfrm>
              <a:off x="2138" y="4380"/>
              <a:ext cx="2528" cy="1565"/>
            </a:xfrm>
            <a:custGeom>
              <a:avLst/>
              <a:gdLst>
                <a:gd name="T0" fmla="*/ 944351350 w 1011"/>
                <a:gd name="T1" fmla="*/ 523440596 h 626"/>
                <a:gd name="T2" fmla="*/ 0 w 1011"/>
                <a:gd name="T3" fmla="*/ 0 h 626"/>
                <a:gd name="T4" fmla="*/ 0 w 1011"/>
                <a:gd name="T5" fmla="*/ 59603637 h 626"/>
                <a:gd name="T6" fmla="*/ 944351350 w 1011"/>
                <a:gd name="T7" fmla="*/ 583044093 h 626"/>
                <a:gd name="T8" fmla="*/ 944351350 w 1011"/>
                <a:gd name="T9" fmla="*/ 523440596 h 626"/>
                <a:gd name="T10" fmla="*/ 0 60000 65536"/>
                <a:gd name="T11" fmla="*/ 0 60000 65536"/>
                <a:gd name="T12" fmla="*/ 0 60000 65536"/>
                <a:gd name="T13" fmla="*/ 0 60000 65536"/>
                <a:gd name="T14" fmla="*/ 0 60000 65536"/>
                <a:gd name="T15" fmla="*/ 0 w 1011"/>
                <a:gd name="T16" fmla="*/ 0 h 626"/>
                <a:gd name="T17" fmla="*/ 1011 w 1011"/>
                <a:gd name="T18" fmla="*/ 626 h 626"/>
              </a:gdLst>
              <a:ahLst/>
              <a:cxnLst>
                <a:cxn ang="T10">
                  <a:pos x="T0" y="T1"/>
                </a:cxn>
                <a:cxn ang="T11">
                  <a:pos x="T2" y="T3"/>
                </a:cxn>
                <a:cxn ang="T12">
                  <a:pos x="T4" y="T5"/>
                </a:cxn>
                <a:cxn ang="T13">
                  <a:pos x="T6" y="T7"/>
                </a:cxn>
                <a:cxn ang="T14">
                  <a:pos x="T8" y="T9"/>
                </a:cxn>
              </a:cxnLst>
              <a:rect l="T15" t="T16" r="T17" b="T18"/>
              <a:pathLst>
                <a:path w="1011" h="626">
                  <a:moveTo>
                    <a:pt x="1011" y="562"/>
                  </a:moveTo>
                  <a:lnTo>
                    <a:pt x="0" y="0"/>
                  </a:lnTo>
                  <a:lnTo>
                    <a:pt x="0" y="64"/>
                  </a:lnTo>
                  <a:lnTo>
                    <a:pt x="1011" y="626"/>
                  </a:lnTo>
                  <a:lnTo>
                    <a:pt x="1011" y="562"/>
                  </a:lnTo>
                  <a:close/>
                </a:path>
              </a:pathLst>
            </a:custGeom>
            <a:solidFill>
              <a:srgbClr val="3D485D">
                <a:alpha val="30196"/>
              </a:srgbClr>
            </a:solidFill>
            <a:ln w="9525">
              <a:noFill/>
              <a:round/>
            </a:ln>
          </p:spPr>
          <p:txBody>
            <a:bodyPr/>
            <a:lstStyle/>
            <a:p>
              <a:endParaRPr lang="zh-CN" altLang="en-US"/>
            </a:p>
          </p:txBody>
        </p:sp>
        <p:sp>
          <p:nvSpPr>
            <p:cNvPr id="52250" name="Freeform 583"/>
            <p:cNvSpPr/>
            <p:nvPr/>
          </p:nvSpPr>
          <p:spPr bwMode="auto">
            <a:xfrm>
              <a:off x="7200" y="5785"/>
              <a:ext cx="2535" cy="1565"/>
            </a:xfrm>
            <a:custGeom>
              <a:avLst/>
              <a:gdLst>
                <a:gd name="T0" fmla="*/ 0 w 1014"/>
                <a:gd name="T1" fmla="*/ 583044093 h 626"/>
                <a:gd name="T2" fmla="*/ 944453853 w 1014"/>
                <a:gd name="T3" fmla="*/ 59603637 h 626"/>
                <a:gd name="T4" fmla="*/ 944453853 w 1014"/>
                <a:gd name="T5" fmla="*/ 0 h 626"/>
                <a:gd name="T6" fmla="*/ 0 w 1014"/>
                <a:gd name="T7" fmla="*/ 523440596 h 626"/>
                <a:gd name="T8" fmla="*/ 0 w 1014"/>
                <a:gd name="T9" fmla="*/ 583044093 h 626"/>
                <a:gd name="T10" fmla="*/ 0 60000 65536"/>
                <a:gd name="T11" fmla="*/ 0 60000 65536"/>
                <a:gd name="T12" fmla="*/ 0 60000 65536"/>
                <a:gd name="T13" fmla="*/ 0 60000 65536"/>
                <a:gd name="T14" fmla="*/ 0 60000 65536"/>
                <a:gd name="T15" fmla="*/ 0 w 1014"/>
                <a:gd name="T16" fmla="*/ 0 h 626"/>
                <a:gd name="T17" fmla="*/ 1014 w 1014"/>
                <a:gd name="T18" fmla="*/ 626 h 626"/>
              </a:gdLst>
              <a:ahLst/>
              <a:cxnLst>
                <a:cxn ang="T10">
                  <a:pos x="T0" y="T1"/>
                </a:cxn>
                <a:cxn ang="T11">
                  <a:pos x="T2" y="T3"/>
                </a:cxn>
                <a:cxn ang="T12">
                  <a:pos x="T4" y="T5"/>
                </a:cxn>
                <a:cxn ang="T13">
                  <a:pos x="T6" y="T7"/>
                </a:cxn>
                <a:cxn ang="T14">
                  <a:pos x="T8" y="T9"/>
                </a:cxn>
              </a:cxnLst>
              <a:rect l="T15" t="T16" r="T17" b="T18"/>
              <a:pathLst>
                <a:path w="1014" h="626">
                  <a:moveTo>
                    <a:pt x="0" y="626"/>
                  </a:moveTo>
                  <a:lnTo>
                    <a:pt x="1014" y="64"/>
                  </a:lnTo>
                  <a:lnTo>
                    <a:pt x="1014" y="0"/>
                  </a:lnTo>
                  <a:lnTo>
                    <a:pt x="0" y="562"/>
                  </a:lnTo>
                  <a:lnTo>
                    <a:pt x="0" y="626"/>
                  </a:lnTo>
                  <a:close/>
                </a:path>
              </a:pathLst>
            </a:custGeom>
            <a:solidFill>
              <a:srgbClr val="3D485D">
                <a:alpha val="30196"/>
              </a:srgbClr>
            </a:solidFill>
            <a:ln w="9525">
              <a:noFill/>
              <a:round/>
            </a:ln>
          </p:spPr>
          <p:txBody>
            <a:bodyPr/>
            <a:lstStyle/>
            <a:p>
              <a:endParaRPr lang="zh-CN" altLang="en-US"/>
            </a:p>
          </p:txBody>
        </p:sp>
        <p:sp>
          <p:nvSpPr>
            <p:cNvPr id="52251" name="Freeform 586"/>
            <p:cNvSpPr/>
            <p:nvPr/>
          </p:nvSpPr>
          <p:spPr bwMode="auto">
            <a:xfrm>
              <a:off x="923" y="3950"/>
              <a:ext cx="2425" cy="1345"/>
            </a:xfrm>
            <a:custGeom>
              <a:avLst/>
              <a:gdLst>
                <a:gd name="T0" fmla="*/ 2147483647 w 485"/>
                <a:gd name="T1" fmla="*/ 2147483647 h 269"/>
                <a:gd name="T2" fmla="*/ 2147483647 w 485"/>
                <a:gd name="T3" fmla="*/ 2147483647 h 269"/>
                <a:gd name="T4" fmla="*/ 2147483647 w 485"/>
                <a:gd name="T5" fmla="*/ 2147483647 h 269"/>
                <a:gd name="T6" fmla="*/ 2147483647 w 485"/>
                <a:gd name="T7" fmla="*/ 2147483647 h 269"/>
                <a:gd name="T8" fmla="*/ 2147483647 w 485"/>
                <a:gd name="T9" fmla="*/ 2147483647 h 269"/>
                <a:gd name="T10" fmla="*/ 2147483647 w 485"/>
                <a:gd name="T11" fmla="*/ 2147483647 h 269"/>
                <a:gd name="T12" fmla="*/ 2147483647 w 485"/>
                <a:gd name="T13" fmla="*/ 2147483647 h 269"/>
                <a:gd name="T14" fmla="*/ 2147483647 w 485"/>
                <a:gd name="T15" fmla="*/ 2147483647 h 269"/>
                <a:gd name="T16" fmla="*/ 2147483647 w 485"/>
                <a:gd name="T17" fmla="*/ 2147483647 h 2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5"/>
                <a:gd name="T28" fmla="*/ 0 h 269"/>
                <a:gd name="T29" fmla="*/ 485 w 485"/>
                <a:gd name="T30" fmla="*/ 269 h 2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5" h="269">
                  <a:moveTo>
                    <a:pt x="468" y="118"/>
                  </a:moveTo>
                  <a:cubicBezTo>
                    <a:pt x="485" y="127"/>
                    <a:pt x="485" y="142"/>
                    <a:pt x="468" y="151"/>
                  </a:cubicBezTo>
                  <a:cubicBezTo>
                    <a:pt x="272" y="260"/>
                    <a:pt x="272" y="260"/>
                    <a:pt x="272" y="260"/>
                  </a:cubicBezTo>
                  <a:cubicBezTo>
                    <a:pt x="256" y="269"/>
                    <a:pt x="229" y="269"/>
                    <a:pt x="213" y="260"/>
                  </a:cubicBezTo>
                  <a:cubicBezTo>
                    <a:pt x="17" y="151"/>
                    <a:pt x="17" y="151"/>
                    <a:pt x="17" y="151"/>
                  </a:cubicBezTo>
                  <a:cubicBezTo>
                    <a:pt x="0" y="142"/>
                    <a:pt x="0" y="127"/>
                    <a:pt x="17" y="118"/>
                  </a:cubicBezTo>
                  <a:cubicBezTo>
                    <a:pt x="213" y="9"/>
                    <a:pt x="213" y="9"/>
                    <a:pt x="213" y="9"/>
                  </a:cubicBezTo>
                  <a:cubicBezTo>
                    <a:pt x="229" y="0"/>
                    <a:pt x="256" y="0"/>
                    <a:pt x="272" y="9"/>
                  </a:cubicBezTo>
                  <a:lnTo>
                    <a:pt x="468" y="118"/>
                  </a:lnTo>
                  <a:close/>
                </a:path>
              </a:pathLst>
            </a:custGeom>
            <a:solidFill>
              <a:srgbClr val="85898F">
                <a:alpha val="10196"/>
              </a:srgbClr>
            </a:solidFill>
            <a:ln w="9525">
              <a:noFill/>
              <a:round/>
            </a:ln>
          </p:spPr>
          <p:txBody>
            <a:bodyPr/>
            <a:lstStyle/>
            <a:p>
              <a:endParaRPr lang="zh-CN" altLang="en-US"/>
            </a:p>
          </p:txBody>
        </p:sp>
        <p:sp>
          <p:nvSpPr>
            <p:cNvPr id="52252" name="Freeform 592"/>
            <p:cNvSpPr/>
            <p:nvPr/>
          </p:nvSpPr>
          <p:spPr bwMode="auto">
            <a:xfrm>
              <a:off x="3458" y="5345"/>
              <a:ext cx="2418" cy="1345"/>
            </a:xfrm>
            <a:custGeom>
              <a:avLst/>
              <a:gdLst>
                <a:gd name="T0" fmla="*/ 2147483647 w 484"/>
                <a:gd name="T1" fmla="*/ 2147483647 h 269"/>
                <a:gd name="T2" fmla="*/ 2147483647 w 484"/>
                <a:gd name="T3" fmla="*/ 2147483647 h 269"/>
                <a:gd name="T4" fmla="*/ 2147483647 w 484"/>
                <a:gd name="T5" fmla="*/ 2147483647 h 269"/>
                <a:gd name="T6" fmla="*/ 2147483647 w 484"/>
                <a:gd name="T7" fmla="*/ 2147483647 h 269"/>
                <a:gd name="T8" fmla="*/ 2147483647 w 484"/>
                <a:gd name="T9" fmla="*/ 2147483647 h 269"/>
                <a:gd name="T10" fmla="*/ 2147483647 w 484"/>
                <a:gd name="T11" fmla="*/ 2147483647 h 269"/>
                <a:gd name="T12" fmla="*/ 2147483647 w 484"/>
                <a:gd name="T13" fmla="*/ 2147483647 h 269"/>
                <a:gd name="T14" fmla="*/ 2147483647 w 484"/>
                <a:gd name="T15" fmla="*/ 2147483647 h 269"/>
                <a:gd name="T16" fmla="*/ 2147483647 w 484"/>
                <a:gd name="T17" fmla="*/ 2147483647 h 2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4"/>
                <a:gd name="T28" fmla="*/ 0 h 269"/>
                <a:gd name="T29" fmla="*/ 484 w 484"/>
                <a:gd name="T30" fmla="*/ 269 h 2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4" h="269">
                  <a:moveTo>
                    <a:pt x="468" y="118"/>
                  </a:moveTo>
                  <a:cubicBezTo>
                    <a:pt x="484" y="127"/>
                    <a:pt x="484" y="142"/>
                    <a:pt x="468" y="151"/>
                  </a:cubicBezTo>
                  <a:cubicBezTo>
                    <a:pt x="272" y="260"/>
                    <a:pt x="272" y="260"/>
                    <a:pt x="272" y="260"/>
                  </a:cubicBezTo>
                  <a:cubicBezTo>
                    <a:pt x="256" y="269"/>
                    <a:pt x="229" y="269"/>
                    <a:pt x="212" y="260"/>
                  </a:cubicBezTo>
                  <a:cubicBezTo>
                    <a:pt x="16" y="151"/>
                    <a:pt x="16" y="151"/>
                    <a:pt x="16" y="151"/>
                  </a:cubicBezTo>
                  <a:cubicBezTo>
                    <a:pt x="0" y="142"/>
                    <a:pt x="0" y="127"/>
                    <a:pt x="16" y="118"/>
                  </a:cubicBezTo>
                  <a:cubicBezTo>
                    <a:pt x="212" y="9"/>
                    <a:pt x="212" y="9"/>
                    <a:pt x="212" y="9"/>
                  </a:cubicBezTo>
                  <a:cubicBezTo>
                    <a:pt x="229" y="0"/>
                    <a:pt x="256" y="0"/>
                    <a:pt x="272" y="9"/>
                  </a:cubicBezTo>
                  <a:lnTo>
                    <a:pt x="468" y="118"/>
                  </a:lnTo>
                  <a:close/>
                </a:path>
              </a:pathLst>
            </a:custGeom>
            <a:solidFill>
              <a:srgbClr val="85898F">
                <a:alpha val="10196"/>
              </a:srgbClr>
            </a:solidFill>
            <a:ln w="9525">
              <a:noFill/>
              <a:round/>
            </a:ln>
          </p:spPr>
          <p:txBody>
            <a:bodyPr/>
            <a:lstStyle/>
            <a:p>
              <a:endParaRPr lang="zh-CN" altLang="en-US"/>
            </a:p>
          </p:txBody>
        </p:sp>
        <p:sp>
          <p:nvSpPr>
            <p:cNvPr id="52253" name="Freeform 598"/>
            <p:cNvSpPr/>
            <p:nvPr/>
          </p:nvSpPr>
          <p:spPr bwMode="auto">
            <a:xfrm>
              <a:off x="5990" y="6735"/>
              <a:ext cx="2420" cy="1345"/>
            </a:xfrm>
            <a:custGeom>
              <a:avLst/>
              <a:gdLst>
                <a:gd name="T0" fmla="*/ 2147483647 w 484"/>
                <a:gd name="T1" fmla="*/ 2147483647 h 269"/>
                <a:gd name="T2" fmla="*/ 2147483647 w 484"/>
                <a:gd name="T3" fmla="*/ 2147483647 h 269"/>
                <a:gd name="T4" fmla="*/ 2147483647 w 484"/>
                <a:gd name="T5" fmla="*/ 2147483647 h 269"/>
                <a:gd name="T6" fmla="*/ 2147483647 w 484"/>
                <a:gd name="T7" fmla="*/ 2147483647 h 269"/>
                <a:gd name="T8" fmla="*/ 2147483647 w 484"/>
                <a:gd name="T9" fmla="*/ 2147483647 h 269"/>
                <a:gd name="T10" fmla="*/ 2147483647 w 484"/>
                <a:gd name="T11" fmla="*/ 2147483647 h 269"/>
                <a:gd name="T12" fmla="*/ 2147483647 w 484"/>
                <a:gd name="T13" fmla="*/ 2147483647 h 269"/>
                <a:gd name="T14" fmla="*/ 2147483647 w 484"/>
                <a:gd name="T15" fmla="*/ 2147483647 h 269"/>
                <a:gd name="T16" fmla="*/ 2147483647 w 484"/>
                <a:gd name="T17" fmla="*/ 2147483647 h 2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4"/>
                <a:gd name="T28" fmla="*/ 0 h 269"/>
                <a:gd name="T29" fmla="*/ 484 w 484"/>
                <a:gd name="T30" fmla="*/ 269 h 2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4" h="269">
                  <a:moveTo>
                    <a:pt x="468" y="118"/>
                  </a:moveTo>
                  <a:cubicBezTo>
                    <a:pt x="484" y="127"/>
                    <a:pt x="484" y="142"/>
                    <a:pt x="468" y="151"/>
                  </a:cubicBezTo>
                  <a:cubicBezTo>
                    <a:pt x="272" y="260"/>
                    <a:pt x="272" y="260"/>
                    <a:pt x="272" y="260"/>
                  </a:cubicBezTo>
                  <a:cubicBezTo>
                    <a:pt x="255" y="269"/>
                    <a:pt x="229" y="269"/>
                    <a:pt x="212" y="260"/>
                  </a:cubicBezTo>
                  <a:cubicBezTo>
                    <a:pt x="16" y="151"/>
                    <a:pt x="16" y="151"/>
                    <a:pt x="16" y="151"/>
                  </a:cubicBezTo>
                  <a:cubicBezTo>
                    <a:pt x="0" y="142"/>
                    <a:pt x="0" y="127"/>
                    <a:pt x="16" y="118"/>
                  </a:cubicBezTo>
                  <a:cubicBezTo>
                    <a:pt x="212" y="9"/>
                    <a:pt x="212" y="9"/>
                    <a:pt x="212" y="9"/>
                  </a:cubicBezTo>
                  <a:cubicBezTo>
                    <a:pt x="229" y="0"/>
                    <a:pt x="255" y="0"/>
                    <a:pt x="272" y="9"/>
                  </a:cubicBezTo>
                  <a:lnTo>
                    <a:pt x="468" y="118"/>
                  </a:lnTo>
                  <a:close/>
                </a:path>
              </a:pathLst>
            </a:custGeom>
            <a:solidFill>
              <a:srgbClr val="85898F">
                <a:alpha val="10196"/>
              </a:srgbClr>
            </a:solidFill>
            <a:ln w="9525">
              <a:noFill/>
              <a:round/>
            </a:ln>
          </p:spPr>
          <p:txBody>
            <a:bodyPr/>
            <a:lstStyle/>
            <a:p>
              <a:endParaRPr lang="zh-CN" altLang="en-US"/>
            </a:p>
          </p:txBody>
        </p:sp>
        <p:sp>
          <p:nvSpPr>
            <p:cNvPr id="52254" name="Freeform 604"/>
            <p:cNvSpPr/>
            <p:nvPr/>
          </p:nvSpPr>
          <p:spPr bwMode="auto">
            <a:xfrm>
              <a:off x="8520" y="5345"/>
              <a:ext cx="2423" cy="1345"/>
            </a:xfrm>
            <a:custGeom>
              <a:avLst/>
              <a:gdLst>
                <a:gd name="T0" fmla="*/ 2147483647 w 485"/>
                <a:gd name="T1" fmla="*/ 2147483647 h 269"/>
                <a:gd name="T2" fmla="*/ 2147483647 w 485"/>
                <a:gd name="T3" fmla="*/ 2147483647 h 269"/>
                <a:gd name="T4" fmla="*/ 2147483647 w 485"/>
                <a:gd name="T5" fmla="*/ 2147483647 h 269"/>
                <a:gd name="T6" fmla="*/ 2147483647 w 485"/>
                <a:gd name="T7" fmla="*/ 2147483647 h 269"/>
                <a:gd name="T8" fmla="*/ 2147483647 w 485"/>
                <a:gd name="T9" fmla="*/ 2147483647 h 269"/>
                <a:gd name="T10" fmla="*/ 2147483647 w 485"/>
                <a:gd name="T11" fmla="*/ 2147483647 h 269"/>
                <a:gd name="T12" fmla="*/ 2147483647 w 485"/>
                <a:gd name="T13" fmla="*/ 2147483647 h 269"/>
                <a:gd name="T14" fmla="*/ 2147483647 w 485"/>
                <a:gd name="T15" fmla="*/ 2147483647 h 269"/>
                <a:gd name="T16" fmla="*/ 2147483647 w 485"/>
                <a:gd name="T17" fmla="*/ 2147483647 h 2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5"/>
                <a:gd name="T28" fmla="*/ 0 h 269"/>
                <a:gd name="T29" fmla="*/ 485 w 485"/>
                <a:gd name="T30" fmla="*/ 269 h 2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5" h="269">
                  <a:moveTo>
                    <a:pt x="469" y="118"/>
                  </a:moveTo>
                  <a:cubicBezTo>
                    <a:pt x="485" y="127"/>
                    <a:pt x="485" y="142"/>
                    <a:pt x="469" y="151"/>
                  </a:cubicBezTo>
                  <a:cubicBezTo>
                    <a:pt x="272" y="260"/>
                    <a:pt x="272" y="260"/>
                    <a:pt x="272" y="260"/>
                  </a:cubicBezTo>
                  <a:cubicBezTo>
                    <a:pt x="256" y="269"/>
                    <a:pt x="229" y="269"/>
                    <a:pt x="213" y="260"/>
                  </a:cubicBezTo>
                  <a:cubicBezTo>
                    <a:pt x="17" y="151"/>
                    <a:pt x="17" y="151"/>
                    <a:pt x="17" y="151"/>
                  </a:cubicBezTo>
                  <a:cubicBezTo>
                    <a:pt x="1" y="142"/>
                    <a:pt x="0" y="127"/>
                    <a:pt x="17" y="118"/>
                  </a:cubicBezTo>
                  <a:cubicBezTo>
                    <a:pt x="213" y="9"/>
                    <a:pt x="213" y="9"/>
                    <a:pt x="213" y="9"/>
                  </a:cubicBezTo>
                  <a:cubicBezTo>
                    <a:pt x="229" y="0"/>
                    <a:pt x="256" y="0"/>
                    <a:pt x="272" y="9"/>
                  </a:cubicBezTo>
                  <a:lnTo>
                    <a:pt x="469" y="118"/>
                  </a:lnTo>
                  <a:close/>
                </a:path>
              </a:pathLst>
            </a:custGeom>
            <a:solidFill>
              <a:srgbClr val="85898F">
                <a:alpha val="10196"/>
              </a:srgbClr>
            </a:solidFill>
            <a:ln w="9525">
              <a:noFill/>
              <a:round/>
            </a:ln>
          </p:spPr>
          <p:txBody>
            <a:bodyPr/>
            <a:lstStyle/>
            <a:p>
              <a:endParaRPr lang="zh-CN" altLang="en-US"/>
            </a:p>
          </p:txBody>
        </p:sp>
        <p:sp>
          <p:nvSpPr>
            <p:cNvPr id="52255" name="Freeform 606"/>
            <p:cNvSpPr/>
            <p:nvPr/>
          </p:nvSpPr>
          <p:spPr bwMode="auto">
            <a:xfrm>
              <a:off x="11053" y="3950"/>
              <a:ext cx="2425" cy="1345"/>
            </a:xfrm>
            <a:custGeom>
              <a:avLst/>
              <a:gdLst>
                <a:gd name="T0" fmla="*/ 2147483647 w 485"/>
                <a:gd name="T1" fmla="*/ 2147483647 h 269"/>
                <a:gd name="T2" fmla="*/ 2147483647 w 485"/>
                <a:gd name="T3" fmla="*/ 2147483647 h 269"/>
                <a:gd name="T4" fmla="*/ 2147483647 w 485"/>
                <a:gd name="T5" fmla="*/ 2147483647 h 269"/>
                <a:gd name="T6" fmla="*/ 2147483647 w 485"/>
                <a:gd name="T7" fmla="*/ 2147483647 h 269"/>
                <a:gd name="T8" fmla="*/ 2147483647 w 485"/>
                <a:gd name="T9" fmla="*/ 2147483647 h 269"/>
                <a:gd name="T10" fmla="*/ 2147483647 w 485"/>
                <a:gd name="T11" fmla="*/ 2147483647 h 269"/>
                <a:gd name="T12" fmla="*/ 2147483647 w 485"/>
                <a:gd name="T13" fmla="*/ 2147483647 h 269"/>
                <a:gd name="T14" fmla="*/ 2147483647 w 485"/>
                <a:gd name="T15" fmla="*/ 2147483647 h 269"/>
                <a:gd name="T16" fmla="*/ 2147483647 w 485"/>
                <a:gd name="T17" fmla="*/ 2147483647 h 2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5"/>
                <a:gd name="T28" fmla="*/ 0 h 269"/>
                <a:gd name="T29" fmla="*/ 485 w 485"/>
                <a:gd name="T30" fmla="*/ 269 h 26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5" h="269">
                  <a:moveTo>
                    <a:pt x="468" y="118"/>
                  </a:moveTo>
                  <a:cubicBezTo>
                    <a:pt x="485" y="127"/>
                    <a:pt x="485" y="142"/>
                    <a:pt x="468" y="151"/>
                  </a:cubicBezTo>
                  <a:cubicBezTo>
                    <a:pt x="272" y="260"/>
                    <a:pt x="272" y="260"/>
                    <a:pt x="272" y="260"/>
                  </a:cubicBezTo>
                  <a:cubicBezTo>
                    <a:pt x="256" y="269"/>
                    <a:pt x="229" y="269"/>
                    <a:pt x="213" y="260"/>
                  </a:cubicBezTo>
                  <a:cubicBezTo>
                    <a:pt x="17" y="151"/>
                    <a:pt x="17" y="151"/>
                    <a:pt x="17" y="151"/>
                  </a:cubicBezTo>
                  <a:cubicBezTo>
                    <a:pt x="0" y="142"/>
                    <a:pt x="0" y="127"/>
                    <a:pt x="17" y="118"/>
                  </a:cubicBezTo>
                  <a:cubicBezTo>
                    <a:pt x="213" y="9"/>
                    <a:pt x="213" y="9"/>
                    <a:pt x="213" y="9"/>
                  </a:cubicBezTo>
                  <a:cubicBezTo>
                    <a:pt x="229" y="0"/>
                    <a:pt x="256" y="0"/>
                    <a:pt x="272" y="9"/>
                  </a:cubicBezTo>
                  <a:lnTo>
                    <a:pt x="468" y="118"/>
                  </a:lnTo>
                  <a:close/>
                </a:path>
              </a:pathLst>
            </a:custGeom>
            <a:solidFill>
              <a:srgbClr val="85898F">
                <a:alpha val="10196"/>
              </a:srgbClr>
            </a:solidFill>
            <a:ln w="9525">
              <a:noFill/>
              <a:round/>
            </a:ln>
          </p:spPr>
          <p:txBody>
            <a:bodyPr/>
            <a:lstStyle/>
            <a:p>
              <a:endParaRPr lang="zh-CN" altLang="en-US"/>
            </a:p>
          </p:txBody>
        </p:sp>
        <p:sp>
          <p:nvSpPr>
            <p:cNvPr id="52256" name="Freeform 587"/>
            <p:cNvSpPr/>
            <p:nvPr/>
          </p:nvSpPr>
          <p:spPr bwMode="auto">
            <a:xfrm>
              <a:off x="943" y="3610"/>
              <a:ext cx="2385" cy="1515"/>
            </a:xfrm>
            <a:custGeom>
              <a:avLst/>
              <a:gdLst>
                <a:gd name="T0" fmla="*/ 2147483647 w 477"/>
                <a:gd name="T1" fmla="*/ 2147483647 h 303"/>
                <a:gd name="T2" fmla="*/ 2147483647 w 477"/>
                <a:gd name="T3" fmla="*/ 2147483647 h 303"/>
                <a:gd name="T4" fmla="*/ 2147483647 w 477"/>
                <a:gd name="T5" fmla="*/ 2147483647 h 303"/>
                <a:gd name="T6" fmla="*/ 2147483647 w 477"/>
                <a:gd name="T7" fmla="*/ 2147483647 h 303"/>
                <a:gd name="T8" fmla="*/ 2147483647 w 477"/>
                <a:gd name="T9" fmla="*/ 2147483647 h 303"/>
                <a:gd name="T10" fmla="*/ 2147483647 w 477"/>
                <a:gd name="T11" fmla="*/ 2147483647 h 303"/>
                <a:gd name="T12" fmla="*/ 0 w 477"/>
                <a:gd name="T13" fmla="*/ 2147483647 h 303"/>
                <a:gd name="T14" fmla="*/ 0 w 477"/>
                <a:gd name="T15" fmla="*/ 2147483647 h 303"/>
                <a:gd name="T16" fmla="*/ 2147483647 w 477"/>
                <a:gd name="T17" fmla="*/ 2147483647 h 303"/>
                <a:gd name="T18" fmla="*/ 2147483647 w 477"/>
                <a:gd name="T19" fmla="*/ 2147483647 h 303"/>
                <a:gd name="T20" fmla="*/ 2147483647 w 477"/>
                <a:gd name="T21" fmla="*/ 2147483647 h 303"/>
                <a:gd name="T22" fmla="*/ 2147483647 w 477"/>
                <a:gd name="T23" fmla="*/ 2147483647 h 303"/>
                <a:gd name="T24" fmla="*/ 2147483647 w 477"/>
                <a:gd name="T25" fmla="*/ 2147483647 h 303"/>
                <a:gd name="T26" fmla="*/ 2147483647 w 477"/>
                <a:gd name="T27" fmla="*/ 2147483647 h 30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77"/>
                <a:gd name="T43" fmla="*/ 0 h 303"/>
                <a:gd name="T44" fmla="*/ 477 w 477"/>
                <a:gd name="T45" fmla="*/ 303 h 30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77" h="303">
                  <a:moveTo>
                    <a:pt x="477" y="135"/>
                  </a:moveTo>
                  <a:cubicBezTo>
                    <a:pt x="477" y="169"/>
                    <a:pt x="477" y="169"/>
                    <a:pt x="477" y="169"/>
                  </a:cubicBezTo>
                  <a:cubicBezTo>
                    <a:pt x="477" y="175"/>
                    <a:pt x="473" y="181"/>
                    <a:pt x="464" y="185"/>
                  </a:cubicBezTo>
                  <a:cubicBezTo>
                    <a:pt x="268" y="294"/>
                    <a:pt x="268" y="294"/>
                    <a:pt x="268" y="294"/>
                  </a:cubicBezTo>
                  <a:cubicBezTo>
                    <a:pt x="252" y="303"/>
                    <a:pt x="225" y="303"/>
                    <a:pt x="209" y="294"/>
                  </a:cubicBezTo>
                  <a:cubicBezTo>
                    <a:pt x="13" y="185"/>
                    <a:pt x="13" y="185"/>
                    <a:pt x="13" y="185"/>
                  </a:cubicBezTo>
                  <a:cubicBezTo>
                    <a:pt x="5" y="181"/>
                    <a:pt x="0" y="175"/>
                    <a:pt x="0" y="169"/>
                  </a:cubicBezTo>
                  <a:cubicBezTo>
                    <a:pt x="0" y="135"/>
                    <a:pt x="0" y="135"/>
                    <a:pt x="0" y="135"/>
                  </a:cubicBezTo>
                  <a:cubicBezTo>
                    <a:pt x="0" y="129"/>
                    <a:pt x="5" y="123"/>
                    <a:pt x="13" y="118"/>
                  </a:cubicBezTo>
                  <a:cubicBezTo>
                    <a:pt x="209" y="9"/>
                    <a:pt x="209" y="9"/>
                    <a:pt x="209" y="9"/>
                  </a:cubicBezTo>
                  <a:cubicBezTo>
                    <a:pt x="225" y="0"/>
                    <a:pt x="252" y="0"/>
                    <a:pt x="268" y="9"/>
                  </a:cubicBezTo>
                  <a:cubicBezTo>
                    <a:pt x="464" y="118"/>
                    <a:pt x="464" y="118"/>
                    <a:pt x="464" y="118"/>
                  </a:cubicBezTo>
                  <a:cubicBezTo>
                    <a:pt x="473" y="123"/>
                    <a:pt x="477" y="129"/>
                    <a:pt x="477" y="135"/>
                  </a:cubicBezTo>
                  <a:cubicBezTo>
                    <a:pt x="477" y="135"/>
                    <a:pt x="477" y="135"/>
                    <a:pt x="477" y="135"/>
                  </a:cubicBezTo>
                  <a:close/>
                </a:path>
              </a:pathLst>
            </a:custGeom>
            <a:solidFill>
              <a:srgbClr val="39AEB5"/>
            </a:solidFill>
            <a:ln w="9525">
              <a:noFill/>
              <a:round/>
            </a:ln>
          </p:spPr>
          <p:txBody>
            <a:bodyPr/>
            <a:lstStyle/>
            <a:p>
              <a:endParaRPr lang="zh-CN" altLang="en-US"/>
            </a:p>
          </p:txBody>
        </p:sp>
        <p:sp>
          <p:nvSpPr>
            <p:cNvPr id="52257" name="Oval 588"/>
            <p:cNvSpPr>
              <a:spLocks noChangeArrowheads="1"/>
            </p:cNvSpPr>
            <p:nvPr/>
          </p:nvSpPr>
          <p:spPr bwMode="auto">
            <a:xfrm>
              <a:off x="1513" y="4110"/>
              <a:ext cx="1245" cy="275"/>
            </a:xfrm>
            <a:prstGeom prst="ellipse">
              <a:avLst/>
            </a:prstGeom>
            <a:solidFill>
              <a:srgbClr val="000000">
                <a:alpha val="10196"/>
              </a:srgbClr>
            </a:solidFill>
            <a:ln w="9525">
              <a:noFill/>
              <a:round/>
            </a:ln>
          </p:spPr>
          <p:txBody>
            <a:bodyPr/>
            <a:lstStyle/>
            <a:p>
              <a:pPr>
                <a:buFont typeface="Arial" panose="020B0604020202020204" pitchFamily="34" charset="0"/>
                <a:buNone/>
              </a:pPr>
              <a:endParaRPr lang="en-US" altLang="zh-CN"/>
            </a:p>
          </p:txBody>
        </p:sp>
        <p:sp>
          <p:nvSpPr>
            <p:cNvPr id="52258" name="Oval 589"/>
            <p:cNvSpPr>
              <a:spLocks noChangeArrowheads="1"/>
            </p:cNvSpPr>
            <p:nvPr/>
          </p:nvSpPr>
          <p:spPr bwMode="auto">
            <a:xfrm>
              <a:off x="1513" y="3000"/>
              <a:ext cx="1245" cy="1250"/>
            </a:xfrm>
            <a:prstGeom prst="ellipse">
              <a:avLst/>
            </a:prstGeom>
            <a:solidFill>
              <a:srgbClr val="FFFFFF"/>
            </a:solidFill>
            <a:ln w="9525">
              <a:noFill/>
              <a:round/>
            </a:ln>
          </p:spPr>
          <p:txBody>
            <a:bodyPr/>
            <a:lstStyle/>
            <a:p>
              <a:pPr>
                <a:buFont typeface="Arial" panose="020B0604020202020204" pitchFamily="34" charset="0"/>
                <a:buNone/>
              </a:pPr>
              <a:endParaRPr lang="en-US" altLang="zh-CN"/>
            </a:p>
          </p:txBody>
        </p:sp>
        <p:sp>
          <p:nvSpPr>
            <p:cNvPr id="52259" name="Freeform 590"/>
            <p:cNvSpPr>
              <a:spLocks noEditPoints="1"/>
            </p:cNvSpPr>
            <p:nvPr/>
          </p:nvSpPr>
          <p:spPr bwMode="auto">
            <a:xfrm>
              <a:off x="1493" y="2980"/>
              <a:ext cx="1285" cy="1290"/>
            </a:xfrm>
            <a:custGeom>
              <a:avLst/>
              <a:gdLst>
                <a:gd name="T0" fmla="*/ 2147483647 w 257"/>
                <a:gd name="T1" fmla="*/ 2147483647 h 258"/>
                <a:gd name="T2" fmla="*/ 0 w 257"/>
                <a:gd name="T3" fmla="*/ 2147483647 h 258"/>
                <a:gd name="T4" fmla="*/ 2147483647 w 257"/>
                <a:gd name="T5" fmla="*/ 0 h 258"/>
                <a:gd name="T6" fmla="*/ 2147483647 w 257"/>
                <a:gd name="T7" fmla="*/ 2147483647 h 258"/>
                <a:gd name="T8" fmla="*/ 2147483647 w 257"/>
                <a:gd name="T9" fmla="*/ 2147483647 h 258"/>
                <a:gd name="T10" fmla="*/ 2147483647 w 257"/>
                <a:gd name="T11" fmla="*/ 2147483647 h 258"/>
                <a:gd name="T12" fmla="*/ 2147483647 w 257"/>
                <a:gd name="T13" fmla="*/ 2147483647 h 258"/>
                <a:gd name="T14" fmla="*/ 2147483647 w 257"/>
                <a:gd name="T15" fmla="*/ 2147483647 h 258"/>
                <a:gd name="T16" fmla="*/ 2147483647 w 257"/>
                <a:gd name="T17" fmla="*/ 2147483647 h 258"/>
                <a:gd name="T18" fmla="*/ 2147483647 w 257"/>
                <a:gd name="T19" fmla="*/ 2147483647 h 2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7"/>
                <a:gd name="T31" fmla="*/ 0 h 258"/>
                <a:gd name="T32" fmla="*/ 257 w 257"/>
                <a:gd name="T33" fmla="*/ 258 h 2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7" h="258">
                  <a:moveTo>
                    <a:pt x="129" y="258"/>
                  </a:moveTo>
                  <a:cubicBezTo>
                    <a:pt x="58" y="258"/>
                    <a:pt x="0" y="200"/>
                    <a:pt x="0" y="129"/>
                  </a:cubicBezTo>
                  <a:cubicBezTo>
                    <a:pt x="0" y="58"/>
                    <a:pt x="58" y="0"/>
                    <a:pt x="129" y="0"/>
                  </a:cubicBezTo>
                  <a:cubicBezTo>
                    <a:pt x="200" y="0"/>
                    <a:pt x="257" y="58"/>
                    <a:pt x="257" y="129"/>
                  </a:cubicBezTo>
                  <a:cubicBezTo>
                    <a:pt x="257" y="200"/>
                    <a:pt x="200" y="258"/>
                    <a:pt x="129" y="258"/>
                  </a:cubicBezTo>
                  <a:close/>
                  <a:moveTo>
                    <a:pt x="129" y="8"/>
                  </a:moveTo>
                  <a:cubicBezTo>
                    <a:pt x="62" y="8"/>
                    <a:pt x="8" y="62"/>
                    <a:pt x="8" y="129"/>
                  </a:cubicBezTo>
                  <a:cubicBezTo>
                    <a:pt x="8" y="196"/>
                    <a:pt x="62" y="250"/>
                    <a:pt x="129" y="250"/>
                  </a:cubicBezTo>
                  <a:cubicBezTo>
                    <a:pt x="195" y="250"/>
                    <a:pt x="249" y="196"/>
                    <a:pt x="249" y="129"/>
                  </a:cubicBezTo>
                  <a:cubicBezTo>
                    <a:pt x="249" y="62"/>
                    <a:pt x="195" y="8"/>
                    <a:pt x="129" y="8"/>
                  </a:cubicBezTo>
                  <a:close/>
                </a:path>
              </a:pathLst>
            </a:custGeom>
            <a:solidFill>
              <a:srgbClr val="39AEB5"/>
            </a:solidFill>
            <a:ln w="9525">
              <a:noFill/>
              <a:round/>
            </a:ln>
          </p:spPr>
          <p:txBody>
            <a:bodyPr/>
            <a:lstStyle/>
            <a:p>
              <a:endParaRPr lang="zh-CN" altLang="en-US"/>
            </a:p>
          </p:txBody>
        </p:sp>
        <p:sp>
          <p:nvSpPr>
            <p:cNvPr id="52260" name="Freeform 591"/>
            <p:cNvSpPr>
              <a:spLocks noEditPoints="1"/>
            </p:cNvSpPr>
            <p:nvPr/>
          </p:nvSpPr>
          <p:spPr bwMode="auto">
            <a:xfrm>
              <a:off x="1863" y="3245"/>
              <a:ext cx="550" cy="800"/>
            </a:xfrm>
            <a:custGeom>
              <a:avLst/>
              <a:gdLst>
                <a:gd name="T0" fmla="*/ 2147483647 w 110"/>
                <a:gd name="T1" fmla="*/ 2147483647 h 160"/>
                <a:gd name="T2" fmla="*/ 2147483647 w 110"/>
                <a:gd name="T3" fmla="*/ 2147483647 h 160"/>
                <a:gd name="T4" fmla="*/ 2147483647 w 110"/>
                <a:gd name="T5" fmla="*/ 2147483647 h 160"/>
                <a:gd name="T6" fmla="*/ 2147483647 w 110"/>
                <a:gd name="T7" fmla="*/ 2147483647 h 160"/>
                <a:gd name="T8" fmla="*/ 2147483647 w 110"/>
                <a:gd name="T9" fmla="*/ 2147483647 h 160"/>
                <a:gd name="T10" fmla="*/ 2147483647 w 110"/>
                <a:gd name="T11" fmla="*/ 2147483647 h 160"/>
                <a:gd name="T12" fmla="*/ 2147483647 w 110"/>
                <a:gd name="T13" fmla="*/ 2147483647 h 160"/>
                <a:gd name="T14" fmla="*/ 2147483647 w 110"/>
                <a:gd name="T15" fmla="*/ 2147483647 h 160"/>
                <a:gd name="T16" fmla="*/ 2147483647 w 110"/>
                <a:gd name="T17" fmla="*/ 2147483647 h 160"/>
                <a:gd name="T18" fmla="*/ 2147483647 w 110"/>
                <a:gd name="T19" fmla="*/ 2147483647 h 160"/>
                <a:gd name="T20" fmla="*/ 2147483647 w 110"/>
                <a:gd name="T21" fmla="*/ 2147483647 h 160"/>
                <a:gd name="T22" fmla="*/ 2147483647 w 110"/>
                <a:gd name="T23" fmla="*/ 2147483647 h 160"/>
                <a:gd name="T24" fmla="*/ 2147483647 w 110"/>
                <a:gd name="T25" fmla="*/ 2147483647 h 160"/>
                <a:gd name="T26" fmla="*/ 2147483647 w 110"/>
                <a:gd name="T27" fmla="*/ 2147483647 h 160"/>
                <a:gd name="T28" fmla="*/ 2147483647 w 110"/>
                <a:gd name="T29" fmla="*/ 2147483647 h 160"/>
                <a:gd name="T30" fmla="*/ 2147483647 w 110"/>
                <a:gd name="T31" fmla="*/ 2147483647 h 160"/>
                <a:gd name="T32" fmla="*/ 2147483647 w 110"/>
                <a:gd name="T33" fmla="*/ 2147483647 h 160"/>
                <a:gd name="T34" fmla="*/ 2147483647 w 110"/>
                <a:gd name="T35" fmla="*/ 2147483647 h 160"/>
                <a:gd name="T36" fmla="*/ 2147483647 w 110"/>
                <a:gd name="T37" fmla="*/ 0 h 160"/>
                <a:gd name="T38" fmla="*/ 0 w 110"/>
                <a:gd name="T39" fmla="*/ 2147483647 h 160"/>
                <a:gd name="T40" fmla="*/ 2147483647 w 110"/>
                <a:gd name="T41" fmla="*/ 2147483647 h 160"/>
                <a:gd name="T42" fmla="*/ 2147483647 w 110"/>
                <a:gd name="T43" fmla="*/ 2147483647 h 160"/>
                <a:gd name="T44" fmla="*/ 2147483647 w 110"/>
                <a:gd name="T45" fmla="*/ 2147483647 h 160"/>
                <a:gd name="T46" fmla="*/ 2147483647 w 110"/>
                <a:gd name="T47" fmla="*/ 2147483647 h 160"/>
                <a:gd name="T48" fmla="*/ 2147483647 w 110"/>
                <a:gd name="T49" fmla="*/ 2147483647 h 160"/>
                <a:gd name="T50" fmla="*/ 2147483647 w 110"/>
                <a:gd name="T51" fmla="*/ 2147483647 h 160"/>
                <a:gd name="T52" fmla="*/ 2147483647 w 110"/>
                <a:gd name="T53" fmla="*/ 0 h 160"/>
                <a:gd name="T54" fmla="*/ 2147483647 w 110"/>
                <a:gd name="T55" fmla="*/ 2147483647 h 160"/>
                <a:gd name="T56" fmla="*/ 2147483647 w 110"/>
                <a:gd name="T57" fmla="*/ 2147483647 h 160"/>
                <a:gd name="T58" fmla="*/ 2147483647 w 110"/>
                <a:gd name="T59" fmla="*/ 2147483647 h 160"/>
                <a:gd name="T60" fmla="*/ 2147483647 w 110"/>
                <a:gd name="T61" fmla="*/ 2147483647 h 160"/>
                <a:gd name="T62" fmla="*/ 2147483647 w 110"/>
                <a:gd name="T63" fmla="*/ 2147483647 h 160"/>
                <a:gd name="T64" fmla="*/ 2147483647 w 110"/>
                <a:gd name="T65" fmla="*/ 2147483647 h 160"/>
                <a:gd name="T66" fmla="*/ 2147483647 w 110"/>
                <a:gd name="T67" fmla="*/ 2147483647 h 160"/>
                <a:gd name="T68" fmla="*/ 2147483647 w 110"/>
                <a:gd name="T69" fmla="*/ 2147483647 h 160"/>
                <a:gd name="T70" fmla="*/ 2147483647 w 110"/>
                <a:gd name="T71" fmla="*/ 2147483647 h 160"/>
                <a:gd name="T72" fmla="*/ 2147483647 w 110"/>
                <a:gd name="T73" fmla="*/ 2147483647 h 160"/>
                <a:gd name="T74" fmla="*/ 2147483647 w 110"/>
                <a:gd name="T75" fmla="*/ 2147483647 h 160"/>
                <a:gd name="T76" fmla="*/ 2147483647 w 110"/>
                <a:gd name="T77" fmla="*/ 2147483647 h 160"/>
                <a:gd name="T78" fmla="*/ 2147483647 w 110"/>
                <a:gd name="T79" fmla="*/ 2147483647 h 160"/>
                <a:gd name="T80" fmla="*/ 2147483647 w 110"/>
                <a:gd name="T81" fmla="*/ 2147483647 h 160"/>
                <a:gd name="T82" fmla="*/ 2147483647 w 110"/>
                <a:gd name="T83" fmla="*/ 2147483647 h 160"/>
                <a:gd name="T84" fmla="*/ 2147483647 w 110"/>
                <a:gd name="T85" fmla="*/ 2147483647 h 160"/>
                <a:gd name="T86" fmla="*/ 2147483647 w 110"/>
                <a:gd name="T87" fmla="*/ 2147483647 h 160"/>
                <a:gd name="T88" fmla="*/ 2147483647 w 110"/>
                <a:gd name="T89" fmla="*/ 2147483647 h 160"/>
                <a:gd name="T90" fmla="*/ 2147483647 w 110"/>
                <a:gd name="T91" fmla="*/ 2147483647 h 160"/>
                <a:gd name="T92" fmla="*/ 2147483647 w 110"/>
                <a:gd name="T93" fmla="*/ 2147483647 h 160"/>
                <a:gd name="T94" fmla="*/ 2147483647 w 110"/>
                <a:gd name="T95" fmla="*/ 2147483647 h 160"/>
                <a:gd name="T96" fmla="*/ 2147483647 w 110"/>
                <a:gd name="T97" fmla="*/ 2147483647 h 160"/>
                <a:gd name="T98" fmla="*/ 2147483647 w 110"/>
                <a:gd name="T99" fmla="*/ 2147483647 h 160"/>
                <a:gd name="T100" fmla="*/ 2147483647 w 110"/>
                <a:gd name="T101" fmla="*/ 2147483647 h 160"/>
                <a:gd name="T102" fmla="*/ 2147483647 w 110"/>
                <a:gd name="T103" fmla="*/ 2147483647 h 160"/>
                <a:gd name="T104" fmla="*/ 2147483647 w 110"/>
                <a:gd name="T105" fmla="*/ 2147483647 h 160"/>
                <a:gd name="T106" fmla="*/ 2147483647 w 110"/>
                <a:gd name="T107" fmla="*/ 2147483647 h 1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0"/>
                <a:gd name="T163" fmla="*/ 0 h 160"/>
                <a:gd name="T164" fmla="*/ 110 w 110"/>
                <a:gd name="T165" fmla="*/ 160 h 1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0" h="160">
                  <a:moveTo>
                    <a:pt x="29" y="123"/>
                  </a:moveTo>
                  <a:cubicBezTo>
                    <a:pt x="30" y="131"/>
                    <a:pt x="30" y="131"/>
                    <a:pt x="30" y="131"/>
                  </a:cubicBezTo>
                  <a:cubicBezTo>
                    <a:pt x="37" y="134"/>
                    <a:pt x="46" y="136"/>
                    <a:pt x="55" y="136"/>
                  </a:cubicBezTo>
                  <a:cubicBezTo>
                    <a:pt x="63" y="136"/>
                    <a:pt x="72" y="134"/>
                    <a:pt x="79" y="131"/>
                  </a:cubicBezTo>
                  <a:cubicBezTo>
                    <a:pt x="80" y="123"/>
                    <a:pt x="80" y="123"/>
                    <a:pt x="80" y="123"/>
                  </a:cubicBezTo>
                  <a:cubicBezTo>
                    <a:pt x="72" y="126"/>
                    <a:pt x="64" y="128"/>
                    <a:pt x="55" y="128"/>
                  </a:cubicBezTo>
                  <a:cubicBezTo>
                    <a:pt x="45" y="128"/>
                    <a:pt x="37" y="126"/>
                    <a:pt x="29" y="123"/>
                  </a:cubicBezTo>
                  <a:close/>
                  <a:moveTo>
                    <a:pt x="31" y="139"/>
                  </a:moveTo>
                  <a:cubicBezTo>
                    <a:pt x="33" y="147"/>
                    <a:pt x="33" y="147"/>
                    <a:pt x="33" y="147"/>
                  </a:cubicBezTo>
                  <a:cubicBezTo>
                    <a:pt x="33" y="147"/>
                    <a:pt x="34" y="150"/>
                    <a:pt x="40" y="151"/>
                  </a:cubicBezTo>
                  <a:cubicBezTo>
                    <a:pt x="41" y="156"/>
                    <a:pt x="41" y="156"/>
                    <a:pt x="41" y="156"/>
                  </a:cubicBezTo>
                  <a:cubicBezTo>
                    <a:pt x="41" y="156"/>
                    <a:pt x="44" y="160"/>
                    <a:pt x="55" y="160"/>
                  </a:cubicBezTo>
                  <a:cubicBezTo>
                    <a:pt x="65" y="160"/>
                    <a:pt x="69" y="156"/>
                    <a:pt x="69" y="156"/>
                  </a:cubicBezTo>
                  <a:cubicBezTo>
                    <a:pt x="69" y="151"/>
                    <a:pt x="69" y="151"/>
                    <a:pt x="69" y="151"/>
                  </a:cubicBezTo>
                  <a:cubicBezTo>
                    <a:pt x="75" y="150"/>
                    <a:pt x="77" y="147"/>
                    <a:pt x="77" y="147"/>
                  </a:cubicBezTo>
                  <a:cubicBezTo>
                    <a:pt x="78" y="139"/>
                    <a:pt x="78" y="139"/>
                    <a:pt x="78" y="139"/>
                  </a:cubicBezTo>
                  <a:cubicBezTo>
                    <a:pt x="71" y="141"/>
                    <a:pt x="63" y="142"/>
                    <a:pt x="55" y="142"/>
                  </a:cubicBezTo>
                  <a:cubicBezTo>
                    <a:pt x="46" y="142"/>
                    <a:pt x="38" y="141"/>
                    <a:pt x="31" y="139"/>
                  </a:cubicBezTo>
                  <a:close/>
                  <a:moveTo>
                    <a:pt x="55" y="0"/>
                  </a:moveTo>
                  <a:cubicBezTo>
                    <a:pt x="24" y="0"/>
                    <a:pt x="0" y="25"/>
                    <a:pt x="0" y="55"/>
                  </a:cubicBezTo>
                  <a:cubicBezTo>
                    <a:pt x="0" y="75"/>
                    <a:pt x="10" y="92"/>
                    <a:pt x="26" y="102"/>
                  </a:cubicBezTo>
                  <a:cubicBezTo>
                    <a:pt x="28" y="116"/>
                    <a:pt x="28" y="116"/>
                    <a:pt x="28" y="116"/>
                  </a:cubicBezTo>
                  <a:cubicBezTo>
                    <a:pt x="36" y="119"/>
                    <a:pt x="45" y="121"/>
                    <a:pt x="55" y="121"/>
                  </a:cubicBezTo>
                  <a:cubicBezTo>
                    <a:pt x="64" y="121"/>
                    <a:pt x="73" y="119"/>
                    <a:pt x="81" y="116"/>
                  </a:cubicBezTo>
                  <a:cubicBezTo>
                    <a:pt x="83" y="102"/>
                    <a:pt x="83" y="102"/>
                    <a:pt x="83" y="102"/>
                  </a:cubicBezTo>
                  <a:cubicBezTo>
                    <a:pt x="99" y="92"/>
                    <a:pt x="110" y="75"/>
                    <a:pt x="110" y="55"/>
                  </a:cubicBezTo>
                  <a:cubicBezTo>
                    <a:pt x="110" y="25"/>
                    <a:pt x="85" y="0"/>
                    <a:pt x="55" y="0"/>
                  </a:cubicBezTo>
                  <a:close/>
                  <a:moveTo>
                    <a:pt x="75" y="96"/>
                  </a:moveTo>
                  <a:cubicBezTo>
                    <a:pt x="74" y="109"/>
                    <a:pt x="74" y="109"/>
                    <a:pt x="74" y="109"/>
                  </a:cubicBezTo>
                  <a:cubicBezTo>
                    <a:pt x="74" y="109"/>
                    <a:pt x="69" y="112"/>
                    <a:pt x="55" y="112"/>
                  </a:cubicBezTo>
                  <a:cubicBezTo>
                    <a:pt x="41" y="112"/>
                    <a:pt x="36" y="109"/>
                    <a:pt x="36" y="109"/>
                  </a:cubicBezTo>
                  <a:cubicBezTo>
                    <a:pt x="34" y="96"/>
                    <a:pt x="34" y="96"/>
                    <a:pt x="34" y="96"/>
                  </a:cubicBezTo>
                  <a:cubicBezTo>
                    <a:pt x="19" y="88"/>
                    <a:pt x="9" y="73"/>
                    <a:pt x="9" y="55"/>
                  </a:cubicBezTo>
                  <a:cubicBezTo>
                    <a:pt x="9" y="30"/>
                    <a:pt x="30" y="10"/>
                    <a:pt x="55" y="10"/>
                  </a:cubicBezTo>
                  <a:cubicBezTo>
                    <a:pt x="80" y="10"/>
                    <a:pt x="100" y="30"/>
                    <a:pt x="100" y="55"/>
                  </a:cubicBezTo>
                  <a:cubicBezTo>
                    <a:pt x="100" y="73"/>
                    <a:pt x="90" y="88"/>
                    <a:pt x="75" y="96"/>
                  </a:cubicBezTo>
                  <a:close/>
                  <a:moveTo>
                    <a:pt x="55" y="23"/>
                  </a:moveTo>
                  <a:cubicBezTo>
                    <a:pt x="56" y="23"/>
                    <a:pt x="57" y="21"/>
                    <a:pt x="57" y="20"/>
                  </a:cubicBezTo>
                  <a:cubicBezTo>
                    <a:pt x="57" y="18"/>
                    <a:pt x="56" y="17"/>
                    <a:pt x="55" y="17"/>
                  </a:cubicBezTo>
                  <a:cubicBezTo>
                    <a:pt x="34" y="17"/>
                    <a:pt x="16" y="34"/>
                    <a:pt x="16" y="55"/>
                  </a:cubicBezTo>
                  <a:cubicBezTo>
                    <a:pt x="16" y="57"/>
                    <a:pt x="18" y="58"/>
                    <a:pt x="19" y="58"/>
                  </a:cubicBezTo>
                  <a:cubicBezTo>
                    <a:pt x="21" y="58"/>
                    <a:pt x="22" y="57"/>
                    <a:pt x="22" y="55"/>
                  </a:cubicBezTo>
                  <a:cubicBezTo>
                    <a:pt x="22" y="37"/>
                    <a:pt x="37" y="23"/>
                    <a:pt x="55" y="23"/>
                  </a:cubicBezTo>
                  <a:close/>
                  <a:moveTo>
                    <a:pt x="67" y="75"/>
                  </a:moveTo>
                  <a:cubicBezTo>
                    <a:pt x="55" y="53"/>
                    <a:pt x="55" y="53"/>
                    <a:pt x="55" y="53"/>
                  </a:cubicBezTo>
                  <a:cubicBezTo>
                    <a:pt x="42" y="75"/>
                    <a:pt x="42" y="75"/>
                    <a:pt x="42" y="75"/>
                  </a:cubicBezTo>
                  <a:cubicBezTo>
                    <a:pt x="37" y="65"/>
                    <a:pt x="37" y="65"/>
                    <a:pt x="37" y="65"/>
                  </a:cubicBezTo>
                  <a:cubicBezTo>
                    <a:pt x="29" y="68"/>
                    <a:pt x="29" y="68"/>
                    <a:pt x="29" y="68"/>
                  </a:cubicBezTo>
                  <a:cubicBezTo>
                    <a:pt x="42" y="94"/>
                    <a:pt x="42" y="94"/>
                    <a:pt x="42" y="94"/>
                  </a:cubicBezTo>
                  <a:cubicBezTo>
                    <a:pt x="55" y="71"/>
                    <a:pt x="55" y="71"/>
                    <a:pt x="55" y="71"/>
                  </a:cubicBezTo>
                  <a:cubicBezTo>
                    <a:pt x="67" y="94"/>
                    <a:pt x="67" y="94"/>
                    <a:pt x="67" y="94"/>
                  </a:cubicBezTo>
                  <a:cubicBezTo>
                    <a:pt x="80" y="68"/>
                    <a:pt x="80" y="68"/>
                    <a:pt x="80" y="68"/>
                  </a:cubicBezTo>
                  <a:cubicBezTo>
                    <a:pt x="72" y="65"/>
                    <a:pt x="72" y="65"/>
                    <a:pt x="72" y="65"/>
                  </a:cubicBezTo>
                  <a:lnTo>
                    <a:pt x="67" y="75"/>
                  </a:lnTo>
                  <a:close/>
                </a:path>
              </a:pathLst>
            </a:custGeom>
            <a:solidFill>
              <a:srgbClr val="39AEB5"/>
            </a:solidFill>
            <a:ln w="9525">
              <a:noFill/>
              <a:round/>
            </a:ln>
          </p:spPr>
          <p:txBody>
            <a:bodyPr/>
            <a:lstStyle/>
            <a:p>
              <a:endParaRPr lang="zh-CN" altLang="en-US"/>
            </a:p>
          </p:txBody>
        </p:sp>
        <p:sp>
          <p:nvSpPr>
            <p:cNvPr id="52261" name="Freeform 593"/>
            <p:cNvSpPr/>
            <p:nvPr/>
          </p:nvSpPr>
          <p:spPr bwMode="auto">
            <a:xfrm>
              <a:off x="3478" y="5005"/>
              <a:ext cx="2378" cy="1515"/>
            </a:xfrm>
            <a:custGeom>
              <a:avLst/>
              <a:gdLst>
                <a:gd name="T0" fmla="*/ 2147483647 w 476"/>
                <a:gd name="T1" fmla="*/ 2147483647 h 303"/>
                <a:gd name="T2" fmla="*/ 2147483647 w 476"/>
                <a:gd name="T3" fmla="*/ 2147483647 h 303"/>
                <a:gd name="T4" fmla="*/ 2147483647 w 476"/>
                <a:gd name="T5" fmla="*/ 2147483647 h 303"/>
                <a:gd name="T6" fmla="*/ 2147483647 w 476"/>
                <a:gd name="T7" fmla="*/ 2147483647 h 303"/>
                <a:gd name="T8" fmla="*/ 2147483647 w 476"/>
                <a:gd name="T9" fmla="*/ 2147483647 h 303"/>
                <a:gd name="T10" fmla="*/ 2147483647 w 476"/>
                <a:gd name="T11" fmla="*/ 2147483647 h 303"/>
                <a:gd name="T12" fmla="*/ 0 w 476"/>
                <a:gd name="T13" fmla="*/ 2147483647 h 303"/>
                <a:gd name="T14" fmla="*/ 0 w 476"/>
                <a:gd name="T15" fmla="*/ 2147483647 h 303"/>
                <a:gd name="T16" fmla="*/ 2147483647 w 476"/>
                <a:gd name="T17" fmla="*/ 2147483647 h 303"/>
                <a:gd name="T18" fmla="*/ 2147483647 w 476"/>
                <a:gd name="T19" fmla="*/ 2147483647 h 303"/>
                <a:gd name="T20" fmla="*/ 2147483647 w 476"/>
                <a:gd name="T21" fmla="*/ 2147483647 h 303"/>
                <a:gd name="T22" fmla="*/ 2147483647 w 476"/>
                <a:gd name="T23" fmla="*/ 2147483647 h 303"/>
                <a:gd name="T24" fmla="*/ 2147483647 w 476"/>
                <a:gd name="T25" fmla="*/ 2147483647 h 3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6"/>
                <a:gd name="T40" fmla="*/ 0 h 303"/>
                <a:gd name="T41" fmla="*/ 476 w 476"/>
                <a:gd name="T42" fmla="*/ 303 h 30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6" h="303">
                  <a:moveTo>
                    <a:pt x="476" y="134"/>
                  </a:moveTo>
                  <a:cubicBezTo>
                    <a:pt x="476" y="168"/>
                    <a:pt x="476" y="168"/>
                    <a:pt x="476" y="168"/>
                  </a:cubicBezTo>
                  <a:cubicBezTo>
                    <a:pt x="476" y="174"/>
                    <a:pt x="472" y="180"/>
                    <a:pt x="464" y="185"/>
                  </a:cubicBezTo>
                  <a:cubicBezTo>
                    <a:pt x="268" y="294"/>
                    <a:pt x="268" y="294"/>
                    <a:pt x="268" y="294"/>
                  </a:cubicBezTo>
                  <a:cubicBezTo>
                    <a:pt x="252" y="303"/>
                    <a:pt x="225" y="303"/>
                    <a:pt x="208" y="294"/>
                  </a:cubicBezTo>
                  <a:cubicBezTo>
                    <a:pt x="12" y="185"/>
                    <a:pt x="12" y="185"/>
                    <a:pt x="12" y="185"/>
                  </a:cubicBezTo>
                  <a:cubicBezTo>
                    <a:pt x="4" y="180"/>
                    <a:pt x="0" y="174"/>
                    <a:pt x="0" y="168"/>
                  </a:cubicBezTo>
                  <a:cubicBezTo>
                    <a:pt x="0" y="134"/>
                    <a:pt x="0" y="134"/>
                    <a:pt x="0" y="134"/>
                  </a:cubicBezTo>
                  <a:cubicBezTo>
                    <a:pt x="0" y="128"/>
                    <a:pt x="4" y="122"/>
                    <a:pt x="12" y="118"/>
                  </a:cubicBezTo>
                  <a:cubicBezTo>
                    <a:pt x="208" y="9"/>
                    <a:pt x="208" y="9"/>
                    <a:pt x="208" y="9"/>
                  </a:cubicBezTo>
                  <a:cubicBezTo>
                    <a:pt x="225" y="0"/>
                    <a:pt x="252" y="0"/>
                    <a:pt x="268" y="9"/>
                  </a:cubicBezTo>
                  <a:cubicBezTo>
                    <a:pt x="464" y="118"/>
                    <a:pt x="464" y="118"/>
                    <a:pt x="464" y="118"/>
                  </a:cubicBezTo>
                  <a:cubicBezTo>
                    <a:pt x="472" y="122"/>
                    <a:pt x="476" y="128"/>
                    <a:pt x="476" y="134"/>
                  </a:cubicBezTo>
                  <a:close/>
                </a:path>
              </a:pathLst>
            </a:custGeom>
            <a:solidFill>
              <a:srgbClr val="5A6783"/>
            </a:solidFill>
            <a:ln w="9525">
              <a:noFill/>
              <a:round/>
            </a:ln>
          </p:spPr>
          <p:txBody>
            <a:bodyPr/>
            <a:lstStyle/>
            <a:p>
              <a:endParaRPr lang="zh-CN" altLang="en-US"/>
            </a:p>
          </p:txBody>
        </p:sp>
        <p:sp>
          <p:nvSpPr>
            <p:cNvPr id="52262" name="Oval 594"/>
            <p:cNvSpPr>
              <a:spLocks noChangeArrowheads="1"/>
            </p:cNvSpPr>
            <p:nvPr/>
          </p:nvSpPr>
          <p:spPr bwMode="auto">
            <a:xfrm>
              <a:off x="4045" y="5500"/>
              <a:ext cx="1245" cy="280"/>
            </a:xfrm>
            <a:prstGeom prst="ellipse">
              <a:avLst/>
            </a:prstGeom>
            <a:solidFill>
              <a:srgbClr val="000000">
                <a:alpha val="10196"/>
              </a:srgbClr>
            </a:solidFill>
            <a:ln w="9525">
              <a:noFill/>
              <a:round/>
            </a:ln>
          </p:spPr>
          <p:txBody>
            <a:bodyPr/>
            <a:lstStyle/>
            <a:p>
              <a:pPr>
                <a:buFont typeface="Arial" panose="020B0604020202020204" pitchFamily="34" charset="0"/>
                <a:buNone/>
              </a:pPr>
              <a:endParaRPr lang="en-US" altLang="zh-CN"/>
            </a:p>
          </p:txBody>
        </p:sp>
        <p:sp>
          <p:nvSpPr>
            <p:cNvPr id="52263" name="Oval 595"/>
            <p:cNvSpPr>
              <a:spLocks noChangeArrowheads="1"/>
            </p:cNvSpPr>
            <p:nvPr/>
          </p:nvSpPr>
          <p:spPr bwMode="auto">
            <a:xfrm>
              <a:off x="4045" y="4395"/>
              <a:ext cx="1245" cy="1245"/>
            </a:xfrm>
            <a:prstGeom prst="ellipse">
              <a:avLst/>
            </a:prstGeom>
            <a:solidFill>
              <a:srgbClr val="FFFFFF"/>
            </a:solidFill>
            <a:ln w="9525">
              <a:noFill/>
              <a:round/>
            </a:ln>
          </p:spPr>
          <p:txBody>
            <a:bodyPr/>
            <a:lstStyle/>
            <a:p>
              <a:pPr>
                <a:buFont typeface="Arial" panose="020B0604020202020204" pitchFamily="34" charset="0"/>
                <a:buNone/>
              </a:pPr>
              <a:endParaRPr lang="en-US" altLang="zh-CN"/>
            </a:p>
          </p:txBody>
        </p:sp>
        <p:sp>
          <p:nvSpPr>
            <p:cNvPr id="52264" name="Freeform 596"/>
            <p:cNvSpPr>
              <a:spLocks noEditPoints="1"/>
            </p:cNvSpPr>
            <p:nvPr/>
          </p:nvSpPr>
          <p:spPr bwMode="auto">
            <a:xfrm>
              <a:off x="4025" y="4375"/>
              <a:ext cx="1285" cy="1285"/>
            </a:xfrm>
            <a:custGeom>
              <a:avLst/>
              <a:gdLst>
                <a:gd name="T0" fmla="*/ 2147483647 w 257"/>
                <a:gd name="T1" fmla="*/ 2147483647 h 257"/>
                <a:gd name="T2" fmla="*/ 0 w 257"/>
                <a:gd name="T3" fmla="*/ 2147483647 h 257"/>
                <a:gd name="T4" fmla="*/ 2147483647 w 257"/>
                <a:gd name="T5" fmla="*/ 0 h 257"/>
                <a:gd name="T6" fmla="*/ 2147483647 w 257"/>
                <a:gd name="T7" fmla="*/ 2147483647 h 257"/>
                <a:gd name="T8" fmla="*/ 2147483647 w 257"/>
                <a:gd name="T9" fmla="*/ 2147483647 h 257"/>
                <a:gd name="T10" fmla="*/ 2147483647 w 257"/>
                <a:gd name="T11" fmla="*/ 2147483647 h 257"/>
                <a:gd name="T12" fmla="*/ 2147483647 w 257"/>
                <a:gd name="T13" fmla="*/ 2147483647 h 257"/>
                <a:gd name="T14" fmla="*/ 2147483647 w 257"/>
                <a:gd name="T15" fmla="*/ 2147483647 h 257"/>
                <a:gd name="T16" fmla="*/ 2147483647 w 257"/>
                <a:gd name="T17" fmla="*/ 2147483647 h 257"/>
                <a:gd name="T18" fmla="*/ 2147483647 w 257"/>
                <a:gd name="T19" fmla="*/ 2147483647 h 2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7"/>
                <a:gd name="T31" fmla="*/ 0 h 257"/>
                <a:gd name="T32" fmla="*/ 257 w 257"/>
                <a:gd name="T33" fmla="*/ 257 h 2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7" h="257">
                  <a:moveTo>
                    <a:pt x="128" y="257"/>
                  </a:moveTo>
                  <a:cubicBezTo>
                    <a:pt x="57" y="257"/>
                    <a:pt x="0" y="199"/>
                    <a:pt x="0" y="128"/>
                  </a:cubicBezTo>
                  <a:cubicBezTo>
                    <a:pt x="0" y="57"/>
                    <a:pt x="57" y="0"/>
                    <a:pt x="128" y="0"/>
                  </a:cubicBezTo>
                  <a:cubicBezTo>
                    <a:pt x="199" y="0"/>
                    <a:pt x="257" y="57"/>
                    <a:pt x="257" y="128"/>
                  </a:cubicBezTo>
                  <a:cubicBezTo>
                    <a:pt x="257" y="199"/>
                    <a:pt x="199" y="257"/>
                    <a:pt x="128" y="257"/>
                  </a:cubicBezTo>
                  <a:close/>
                  <a:moveTo>
                    <a:pt x="128" y="8"/>
                  </a:moveTo>
                  <a:cubicBezTo>
                    <a:pt x="62" y="8"/>
                    <a:pt x="8" y="62"/>
                    <a:pt x="8" y="128"/>
                  </a:cubicBezTo>
                  <a:cubicBezTo>
                    <a:pt x="8" y="195"/>
                    <a:pt x="62" y="249"/>
                    <a:pt x="128" y="249"/>
                  </a:cubicBezTo>
                  <a:cubicBezTo>
                    <a:pt x="195" y="249"/>
                    <a:pt x="249" y="195"/>
                    <a:pt x="249" y="128"/>
                  </a:cubicBezTo>
                  <a:cubicBezTo>
                    <a:pt x="249" y="62"/>
                    <a:pt x="195" y="8"/>
                    <a:pt x="128" y="8"/>
                  </a:cubicBezTo>
                  <a:close/>
                </a:path>
              </a:pathLst>
            </a:custGeom>
            <a:solidFill>
              <a:srgbClr val="5A6783"/>
            </a:solidFill>
            <a:ln w="9525">
              <a:noFill/>
              <a:round/>
            </a:ln>
          </p:spPr>
          <p:txBody>
            <a:bodyPr/>
            <a:lstStyle/>
            <a:p>
              <a:endParaRPr lang="zh-CN" altLang="en-US"/>
            </a:p>
          </p:txBody>
        </p:sp>
        <p:sp>
          <p:nvSpPr>
            <p:cNvPr id="52265" name="Freeform 597"/>
            <p:cNvSpPr>
              <a:spLocks noEditPoints="1"/>
            </p:cNvSpPr>
            <p:nvPr/>
          </p:nvSpPr>
          <p:spPr bwMode="auto">
            <a:xfrm>
              <a:off x="4365" y="4680"/>
              <a:ext cx="605" cy="760"/>
            </a:xfrm>
            <a:custGeom>
              <a:avLst/>
              <a:gdLst>
                <a:gd name="T0" fmla="*/ 2147483647 w 121"/>
                <a:gd name="T1" fmla="*/ 2147483647 h 152"/>
                <a:gd name="T2" fmla="*/ 2147483647 w 121"/>
                <a:gd name="T3" fmla="*/ 2147483647 h 152"/>
                <a:gd name="T4" fmla="*/ 2147483647 w 121"/>
                <a:gd name="T5" fmla="*/ 2147483647 h 152"/>
                <a:gd name="T6" fmla="*/ 2147483647 w 121"/>
                <a:gd name="T7" fmla="*/ 2147483647 h 152"/>
                <a:gd name="T8" fmla="*/ 2147483647 w 121"/>
                <a:gd name="T9" fmla="*/ 2147483647 h 152"/>
                <a:gd name="T10" fmla="*/ 2147483647 w 121"/>
                <a:gd name="T11" fmla="*/ 0 h 152"/>
                <a:gd name="T12" fmla="*/ 2147483647 w 121"/>
                <a:gd name="T13" fmla="*/ 0 h 152"/>
                <a:gd name="T14" fmla="*/ 2147483647 w 121"/>
                <a:gd name="T15" fmla="*/ 2147483647 h 152"/>
                <a:gd name="T16" fmla="*/ 2147483647 w 121"/>
                <a:gd name="T17" fmla="*/ 2147483647 h 152"/>
                <a:gd name="T18" fmla="*/ 2147483647 w 121"/>
                <a:gd name="T19" fmla="*/ 2147483647 h 152"/>
                <a:gd name="T20" fmla="*/ 2147483647 w 121"/>
                <a:gd name="T21" fmla="*/ 2147483647 h 152"/>
                <a:gd name="T22" fmla="*/ 0 w 121"/>
                <a:gd name="T23" fmla="*/ 2147483647 h 152"/>
                <a:gd name="T24" fmla="*/ 2147483647 w 121"/>
                <a:gd name="T25" fmla="*/ 2147483647 h 152"/>
                <a:gd name="T26" fmla="*/ 2147483647 w 121"/>
                <a:gd name="T27" fmla="*/ 2147483647 h 152"/>
                <a:gd name="T28" fmla="*/ 2147483647 w 121"/>
                <a:gd name="T29" fmla="*/ 2147483647 h 152"/>
                <a:gd name="T30" fmla="*/ 2147483647 w 121"/>
                <a:gd name="T31" fmla="*/ 2147483647 h 152"/>
                <a:gd name="T32" fmla="*/ 2147483647 w 121"/>
                <a:gd name="T33" fmla="*/ 2147483647 h 152"/>
                <a:gd name="T34" fmla="*/ 2147483647 w 121"/>
                <a:gd name="T35" fmla="*/ 2147483647 h 152"/>
                <a:gd name="T36" fmla="*/ 2147483647 w 121"/>
                <a:gd name="T37" fmla="*/ 2147483647 h 152"/>
                <a:gd name="T38" fmla="*/ 2147483647 w 121"/>
                <a:gd name="T39" fmla="*/ 2147483647 h 152"/>
                <a:gd name="T40" fmla="*/ 2147483647 w 121"/>
                <a:gd name="T41" fmla="*/ 2147483647 h 152"/>
                <a:gd name="T42" fmla="*/ 2147483647 w 121"/>
                <a:gd name="T43" fmla="*/ 2147483647 h 152"/>
                <a:gd name="T44" fmla="*/ 2147483647 w 121"/>
                <a:gd name="T45" fmla="*/ 2147483647 h 152"/>
                <a:gd name="T46" fmla="*/ 2147483647 w 121"/>
                <a:gd name="T47" fmla="*/ 2147483647 h 152"/>
                <a:gd name="T48" fmla="*/ 2147483647 w 121"/>
                <a:gd name="T49" fmla="*/ 2147483647 h 152"/>
                <a:gd name="T50" fmla="*/ 2147483647 w 121"/>
                <a:gd name="T51" fmla="*/ 2147483647 h 152"/>
                <a:gd name="T52" fmla="*/ 2147483647 w 121"/>
                <a:gd name="T53" fmla="*/ 2147483647 h 152"/>
                <a:gd name="T54" fmla="*/ 2147483647 w 121"/>
                <a:gd name="T55" fmla="*/ 2147483647 h 152"/>
                <a:gd name="T56" fmla="*/ 2147483647 w 121"/>
                <a:gd name="T57" fmla="*/ 2147483647 h 152"/>
                <a:gd name="T58" fmla="*/ 2147483647 w 121"/>
                <a:gd name="T59" fmla="*/ 2147483647 h 152"/>
                <a:gd name="T60" fmla="*/ 2147483647 w 121"/>
                <a:gd name="T61" fmla="*/ 2147483647 h 152"/>
                <a:gd name="T62" fmla="*/ 2147483647 w 121"/>
                <a:gd name="T63" fmla="*/ 2147483647 h 152"/>
                <a:gd name="T64" fmla="*/ 2147483647 w 121"/>
                <a:gd name="T65" fmla="*/ 2147483647 h 152"/>
                <a:gd name="T66" fmla="*/ 2147483647 w 121"/>
                <a:gd name="T67" fmla="*/ 2147483647 h 152"/>
                <a:gd name="T68" fmla="*/ 2147483647 w 121"/>
                <a:gd name="T69" fmla="*/ 2147483647 h 152"/>
                <a:gd name="T70" fmla="*/ 2147483647 w 121"/>
                <a:gd name="T71" fmla="*/ 2147483647 h 152"/>
                <a:gd name="T72" fmla="*/ 2147483647 w 121"/>
                <a:gd name="T73" fmla="*/ 2147483647 h 152"/>
                <a:gd name="T74" fmla="*/ 2147483647 w 121"/>
                <a:gd name="T75" fmla="*/ 2147483647 h 152"/>
                <a:gd name="T76" fmla="*/ 2147483647 w 121"/>
                <a:gd name="T77" fmla="*/ 2147483647 h 152"/>
                <a:gd name="T78" fmla="*/ 2147483647 w 121"/>
                <a:gd name="T79" fmla="*/ 2147483647 h 152"/>
                <a:gd name="T80" fmla="*/ 2147483647 w 121"/>
                <a:gd name="T81" fmla="*/ 2147483647 h 152"/>
                <a:gd name="T82" fmla="*/ 2147483647 w 121"/>
                <a:gd name="T83" fmla="*/ 2147483647 h 152"/>
                <a:gd name="T84" fmla="*/ 2147483647 w 121"/>
                <a:gd name="T85" fmla="*/ 2147483647 h 152"/>
                <a:gd name="T86" fmla="*/ 2147483647 w 121"/>
                <a:gd name="T87" fmla="*/ 2147483647 h 152"/>
                <a:gd name="T88" fmla="*/ 2147483647 w 121"/>
                <a:gd name="T89" fmla="*/ 2147483647 h 152"/>
                <a:gd name="T90" fmla="*/ 2147483647 w 121"/>
                <a:gd name="T91" fmla="*/ 2147483647 h 152"/>
                <a:gd name="T92" fmla="*/ 2147483647 w 121"/>
                <a:gd name="T93" fmla="*/ 2147483647 h 152"/>
                <a:gd name="T94" fmla="*/ 2147483647 w 121"/>
                <a:gd name="T95" fmla="*/ 2147483647 h 152"/>
                <a:gd name="T96" fmla="*/ 2147483647 w 121"/>
                <a:gd name="T97" fmla="*/ 2147483647 h 152"/>
                <a:gd name="T98" fmla="*/ 2147483647 w 121"/>
                <a:gd name="T99" fmla="*/ 2147483647 h 152"/>
                <a:gd name="T100" fmla="*/ 2147483647 w 121"/>
                <a:gd name="T101" fmla="*/ 2147483647 h 152"/>
                <a:gd name="T102" fmla="*/ 2147483647 w 121"/>
                <a:gd name="T103" fmla="*/ 2147483647 h 152"/>
                <a:gd name="T104" fmla="*/ 2147483647 w 121"/>
                <a:gd name="T105" fmla="*/ 2147483647 h 152"/>
                <a:gd name="T106" fmla="*/ 2147483647 w 121"/>
                <a:gd name="T107" fmla="*/ 2147483647 h 152"/>
                <a:gd name="T108" fmla="*/ 2147483647 w 121"/>
                <a:gd name="T109" fmla="*/ 2147483647 h 152"/>
                <a:gd name="T110" fmla="*/ 2147483647 w 121"/>
                <a:gd name="T111" fmla="*/ 2147483647 h 15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1"/>
                <a:gd name="T169" fmla="*/ 0 h 152"/>
                <a:gd name="T170" fmla="*/ 121 w 121"/>
                <a:gd name="T171" fmla="*/ 152 h 15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1" h="152">
                  <a:moveTo>
                    <a:pt x="121" y="23"/>
                  </a:moveTo>
                  <a:cubicBezTo>
                    <a:pt x="113" y="16"/>
                    <a:pt x="113" y="16"/>
                    <a:pt x="113" y="16"/>
                  </a:cubicBezTo>
                  <a:cubicBezTo>
                    <a:pt x="85" y="73"/>
                    <a:pt x="85" y="73"/>
                    <a:pt x="85" y="73"/>
                  </a:cubicBezTo>
                  <a:cubicBezTo>
                    <a:pt x="82" y="71"/>
                    <a:pt x="79" y="69"/>
                    <a:pt x="76" y="68"/>
                  </a:cubicBezTo>
                  <a:cubicBezTo>
                    <a:pt x="105" y="8"/>
                    <a:pt x="105" y="8"/>
                    <a:pt x="105" y="8"/>
                  </a:cubicBezTo>
                  <a:cubicBezTo>
                    <a:pt x="97" y="0"/>
                    <a:pt x="97" y="0"/>
                    <a:pt x="97" y="0"/>
                  </a:cubicBezTo>
                  <a:cubicBezTo>
                    <a:pt x="23" y="0"/>
                    <a:pt x="23" y="0"/>
                    <a:pt x="23" y="0"/>
                  </a:cubicBezTo>
                  <a:cubicBezTo>
                    <a:pt x="16" y="8"/>
                    <a:pt x="16" y="8"/>
                    <a:pt x="16" y="8"/>
                  </a:cubicBezTo>
                  <a:cubicBezTo>
                    <a:pt x="45" y="68"/>
                    <a:pt x="45" y="68"/>
                    <a:pt x="45" y="68"/>
                  </a:cubicBezTo>
                  <a:cubicBezTo>
                    <a:pt x="42" y="69"/>
                    <a:pt x="39" y="71"/>
                    <a:pt x="36" y="73"/>
                  </a:cubicBezTo>
                  <a:cubicBezTo>
                    <a:pt x="8" y="16"/>
                    <a:pt x="8" y="16"/>
                    <a:pt x="8" y="16"/>
                  </a:cubicBezTo>
                  <a:cubicBezTo>
                    <a:pt x="0" y="23"/>
                    <a:pt x="0" y="23"/>
                    <a:pt x="0" y="23"/>
                  </a:cubicBezTo>
                  <a:cubicBezTo>
                    <a:pt x="28" y="80"/>
                    <a:pt x="28" y="80"/>
                    <a:pt x="28" y="80"/>
                  </a:cubicBezTo>
                  <a:cubicBezTo>
                    <a:pt x="21" y="88"/>
                    <a:pt x="17" y="98"/>
                    <a:pt x="17" y="108"/>
                  </a:cubicBezTo>
                  <a:cubicBezTo>
                    <a:pt x="17" y="132"/>
                    <a:pt x="36" y="152"/>
                    <a:pt x="60" y="152"/>
                  </a:cubicBezTo>
                  <a:cubicBezTo>
                    <a:pt x="84" y="152"/>
                    <a:pt x="104" y="132"/>
                    <a:pt x="104" y="108"/>
                  </a:cubicBezTo>
                  <a:cubicBezTo>
                    <a:pt x="104" y="98"/>
                    <a:pt x="100" y="88"/>
                    <a:pt x="93" y="80"/>
                  </a:cubicBezTo>
                  <a:lnTo>
                    <a:pt x="121" y="23"/>
                  </a:lnTo>
                  <a:close/>
                  <a:moveTo>
                    <a:pt x="29" y="11"/>
                  </a:moveTo>
                  <a:cubicBezTo>
                    <a:pt x="92" y="11"/>
                    <a:pt x="92" y="11"/>
                    <a:pt x="92" y="11"/>
                  </a:cubicBezTo>
                  <a:cubicBezTo>
                    <a:pt x="86" y="22"/>
                    <a:pt x="86" y="22"/>
                    <a:pt x="86" y="22"/>
                  </a:cubicBezTo>
                  <a:cubicBezTo>
                    <a:pt x="34" y="22"/>
                    <a:pt x="34" y="22"/>
                    <a:pt x="34" y="22"/>
                  </a:cubicBezTo>
                  <a:lnTo>
                    <a:pt x="29" y="11"/>
                  </a:lnTo>
                  <a:close/>
                  <a:moveTo>
                    <a:pt x="39" y="33"/>
                  </a:moveTo>
                  <a:cubicBezTo>
                    <a:pt x="81" y="33"/>
                    <a:pt x="81" y="33"/>
                    <a:pt x="81" y="33"/>
                  </a:cubicBezTo>
                  <a:cubicBezTo>
                    <a:pt x="65" y="65"/>
                    <a:pt x="65" y="65"/>
                    <a:pt x="65" y="65"/>
                  </a:cubicBezTo>
                  <a:cubicBezTo>
                    <a:pt x="64" y="65"/>
                    <a:pt x="62" y="65"/>
                    <a:pt x="60" y="65"/>
                  </a:cubicBezTo>
                  <a:cubicBezTo>
                    <a:pt x="59" y="65"/>
                    <a:pt x="57" y="65"/>
                    <a:pt x="55" y="65"/>
                  </a:cubicBezTo>
                  <a:lnTo>
                    <a:pt x="39" y="33"/>
                  </a:lnTo>
                  <a:close/>
                  <a:moveTo>
                    <a:pt x="94" y="108"/>
                  </a:moveTo>
                  <a:cubicBezTo>
                    <a:pt x="94" y="127"/>
                    <a:pt x="79" y="142"/>
                    <a:pt x="60" y="142"/>
                  </a:cubicBezTo>
                  <a:cubicBezTo>
                    <a:pt x="42" y="142"/>
                    <a:pt x="26" y="127"/>
                    <a:pt x="26" y="108"/>
                  </a:cubicBezTo>
                  <a:cubicBezTo>
                    <a:pt x="26" y="90"/>
                    <a:pt x="42" y="75"/>
                    <a:pt x="60" y="75"/>
                  </a:cubicBezTo>
                  <a:cubicBezTo>
                    <a:pt x="79" y="75"/>
                    <a:pt x="94" y="90"/>
                    <a:pt x="94" y="108"/>
                  </a:cubicBezTo>
                  <a:close/>
                  <a:moveTo>
                    <a:pt x="65" y="90"/>
                  </a:moveTo>
                  <a:cubicBezTo>
                    <a:pt x="60" y="90"/>
                    <a:pt x="60" y="90"/>
                    <a:pt x="60" y="90"/>
                  </a:cubicBezTo>
                  <a:cubicBezTo>
                    <a:pt x="60" y="90"/>
                    <a:pt x="58" y="96"/>
                    <a:pt x="50" y="96"/>
                  </a:cubicBezTo>
                  <a:cubicBezTo>
                    <a:pt x="50" y="101"/>
                    <a:pt x="50" y="101"/>
                    <a:pt x="50" y="101"/>
                  </a:cubicBezTo>
                  <a:cubicBezTo>
                    <a:pt x="58" y="101"/>
                    <a:pt x="58" y="101"/>
                    <a:pt x="58" y="101"/>
                  </a:cubicBezTo>
                  <a:cubicBezTo>
                    <a:pt x="58" y="122"/>
                    <a:pt x="58" y="122"/>
                    <a:pt x="58" y="122"/>
                  </a:cubicBezTo>
                  <a:cubicBezTo>
                    <a:pt x="53" y="122"/>
                    <a:pt x="53" y="122"/>
                    <a:pt x="53" y="122"/>
                  </a:cubicBezTo>
                  <a:cubicBezTo>
                    <a:pt x="53" y="127"/>
                    <a:pt x="53" y="127"/>
                    <a:pt x="53" y="127"/>
                  </a:cubicBezTo>
                  <a:cubicBezTo>
                    <a:pt x="69" y="127"/>
                    <a:pt x="69" y="127"/>
                    <a:pt x="69" y="127"/>
                  </a:cubicBezTo>
                  <a:cubicBezTo>
                    <a:pt x="69" y="122"/>
                    <a:pt x="69" y="122"/>
                    <a:pt x="69" y="122"/>
                  </a:cubicBezTo>
                  <a:cubicBezTo>
                    <a:pt x="65" y="122"/>
                    <a:pt x="65" y="122"/>
                    <a:pt x="65" y="122"/>
                  </a:cubicBezTo>
                  <a:lnTo>
                    <a:pt x="65" y="90"/>
                  </a:lnTo>
                  <a:close/>
                  <a:moveTo>
                    <a:pt x="60" y="77"/>
                  </a:moveTo>
                  <a:cubicBezTo>
                    <a:pt x="43" y="77"/>
                    <a:pt x="29" y="91"/>
                    <a:pt x="29" y="108"/>
                  </a:cubicBezTo>
                  <a:cubicBezTo>
                    <a:pt x="29" y="126"/>
                    <a:pt x="43" y="140"/>
                    <a:pt x="60" y="140"/>
                  </a:cubicBezTo>
                  <a:cubicBezTo>
                    <a:pt x="77" y="140"/>
                    <a:pt x="91" y="126"/>
                    <a:pt x="91" y="108"/>
                  </a:cubicBezTo>
                  <a:cubicBezTo>
                    <a:pt x="91" y="91"/>
                    <a:pt x="77" y="77"/>
                    <a:pt x="60" y="77"/>
                  </a:cubicBezTo>
                  <a:close/>
                  <a:moveTo>
                    <a:pt x="60" y="136"/>
                  </a:moveTo>
                  <a:cubicBezTo>
                    <a:pt x="45" y="136"/>
                    <a:pt x="32" y="124"/>
                    <a:pt x="32" y="108"/>
                  </a:cubicBezTo>
                  <a:cubicBezTo>
                    <a:pt x="32" y="93"/>
                    <a:pt x="45" y="81"/>
                    <a:pt x="60" y="81"/>
                  </a:cubicBezTo>
                  <a:cubicBezTo>
                    <a:pt x="76" y="81"/>
                    <a:pt x="88" y="93"/>
                    <a:pt x="88" y="108"/>
                  </a:cubicBezTo>
                  <a:cubicBezTo>
                    <a:pt x="88" y="124"/>
                    <a:pt x="76" y="136"/>
                    <a:pt x="60" y="136"/>
                  </a:cubicBezTo>
                  <a:close/>
                </a:path>
              </a:pathLst>
            </a:custGeom>
            <a:solidFill>
              <a:srgbClr val="5A6783"/>
            </a:solidFill>
            <a:ln w="9525">
              <a:noFill/>
              <a:round/>
            </a:ln>
          </p:spPr>
          <p:txBody>
            <a:bodyPr/>
            <a:lstStyle/>
            <a:p>
              <a:endParaRPr lang="zh-CN" altLang="en-US"/>
            </a:p>
          </p:txBody>
        </p:sp>
        <p:sp>
          <p:nvSpPr>
            <p:cNvPr id="52266" name="Freeform 599"/>
            <p:cNvSpPr/>
            <p:nvPr/>
          </p:nvSpPr>
          <p:spPr bwMode="auto">
            <a:xfrm>
              <a:off x="6010" y="6395"/>
              <a:ext cx="2380" cy="1515"/>
            </a:xfrm>
            <a:custGeom>
              <a:avLst/>
              <a:gdLst>
                <a:gd name="T0" fmla="*/ 2147483647 w 476"/>
                <a:gd name="T1" fmla="*/ 2147483647 h 303"/>
                <a:gd name="T2" fmla="*/ 2147483647 w 476"/>
                <a:gd name="T3" fmla="*/ 2147483647 h 303"/>
                <a:gd name="T4" fmla="*/ 2147483647 w 476"/>
                <a:gd name="T5" fmla="*/ 2147483647 h 303"/>
                <a:gd name="T6" fmla="*/ 2147483647 w 476"/>
                <a:gd name="T7" fmla="*/ 2147483647 h 303"/>
                <a:gd name="T8" fmla="*/ 2147483647 w 476"/>
                <a:gd name="T9" fmla="*/ 2147483647 h 303"/>
                <a:gd name="T10" fmla="*/ 2147483647 w 476"/>
                <a:gd name="T11" fmla="*/ 2147483647 h 303"/>
                <a:gd name="T12" fmla="*/ 0 w 476"/>
                <a:gd name="T13" fmla="*/ 2147483647 h 303"/>
                <a:gd name="T14" fmla="*/ 0 w 476"/>
                <a:gd name="T15" fmla="*/ 2147483647 h 303"/>
                <a:gd name="T16" fmla="*/ 2147483647 w 476"/>
                <a:gd name="T17" fmla="*/ 2147483647 h 303"/>
                <a:gd name="T18" fmla="*/ 2147483647 w 476"/>
                <a:gd name="T19" fmla="*/ 2147483647 h 303"/>
                <a:gd name="T20" fmla="*/ 2147483647 w 476"/>
                <a:gd name="T21" fmla="*/ 2147483647 h 303"/>
                <a:gd name="T22" fmla="*/ 2147483647 w 476"/>
                <a:gd name="T23" fmla="*/ 2147483647 h 303"/>
                <a:gd name="T24" fmla="*/ 2147483647 w 476"/>
                <a:gd name="T25" fmla="*/ 2147483647 h 3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6"/>
                <a:gd name="T40" fmla="*/ 0 h 303"/>
                <a:gd name="T41" fmla="*/ 476 w 476"/>
                <a:gd name="T42" fmla="*/ 303 h 30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6" h="303">
                  <a:moveTo>
                    <a:pt x="476" y="135"/>
                  </a:moveTo>
                  <a:cubicBezTo>
                    <a:pt x="476" y="169"/>
                    <a:pt x="476" y="169"/>
                    <a:pt x="476" y="169"/>
                  </a:cubicBezTo>
                  <a:cubicBezTo>
                    <a:pt x="476" y="175"/>
                    <a:pt x="472" y="181"/>
                    <a:pt x="464" y="185"/>
                  </a:cubicBezTo>
                  <a:cubicBezTo>
                    <a:pt x="268" y="294"/>
                    <a:pt x="268" y="294"/>
                    <a:pt x="268" y="294"/>
                  </a:cubicBezTo>
                  <a:cubicBezTo>
                    <a:pt x="251" y="303"/>
                    <a:pt x="225" y="303"/>
                    <a:pt x="208" y="294"/>
                  </a:cubicBezTo>
                  <a:cubicBezTo>
                    <a:pt x="12" y="185"/>
                    <a:pt x="12" y="185"/>
                    <a:pt x="12" y="185"/>
                  </a:cubicBezTo>
                  <a:cubicBezTo>
                    <a:pt x="4" y="181"/>
                    <a:pt x="0" y="175"/>
                    <a:pt x="0" y="169"/>
                  </a:cubicBezTo>
                  <a:cubicBezTo>
                    <a:pt x="0" y="135"/>
                    <a:pt x="0" y="135"/>
                    <a:pt x="0" y="135"/>
                  </a:cubicBezTo>
                  <a:cubicBezTo>
                    <a:pt x="0" y="129"/>
                    <a:pt x="4" y="123"/>
                    <a:pt x="12" y="118"/>
                  </a:cubicBezTo>
                  <a:cubicBezTo>
                    <a:pt x="208" y="9"/>
                    <a:pt x="208" y="9"/>
                    <a:pt x="208" y="9"/>
                  </a:cubicBezTo>
                  <a:cubicBezTo>
                    <a:pt x="225" y="0"/>
                    <a:pt x="251" y="0"/>
                    <a:pt x="268" y="9"/>
                  </a:cubicBezTo>
                  <a:cubicBezTo>
                    <a:pt x="464" y="118"/>
                    <a:pt x="464" y="118"/>
                    <a:pt x="464" y="118"/>
                  </a:cubicBezTo>
                  <a:cubicBezTo>
                    <a:pt x="472" y="123"/>
                    <a:pt x="476" y="129"/>
                    <a:pt x="476" y="135"/>
                  </a:cubicBezTo>
                  <a:close/>
                </a:path>
              </a:pathLst>
            </a:custGeom>
            <a:solidFill>
              <a:srgbClr val="B5B5B5"/>
            </a:solidFill>
            <a:ln w="9525">
              <a:noFill/>
              <a:round/>
            </a:ln>
          </p:spPr>
          <p:txBody>
            <a:bodyPr/>
            <a:lstStyle/>
            <a:p>
              <a:endParaRPr lang="zh-CN" altLang="en-US"/>
            </a:p>
          </p:txBody>
        </p:sp>
        <p:sp>
          <p:nvSpPr>
            <p:cNvPr id="52267" name="Oval 600"/>
            <p:cNvSpPr>
              <a:spLocks noChangeArrowheads="1"/>
            </p:cNvSpPr>
            <p:nvPr/>
          </p:nvSpPr>
          <p:spPr bwMode="auto">
            <a:xfrm>
              <a:off x="6575" y="6895"/>
              <a:ext cx="1250" cy="275"/>
            </a:xfrm>
            <a:prstGeom prst="ellipse">
              <a:avLst/>
            </a:prstGeom>
            <a:solidFill>
              <a:srgbClr val="000000">
                <a:alpha val="10196"/>
              </a:srgbClr>
            </a:solidFill>
            <a:ln w="9525">
              <a:noFill/>
              <a:round/>
            </a:ln>
          </p:spPr>
          <p:txBody>
            <a:bodyPr/>
            <a:lstStyle/>
            <a:p>
              <a:pPr>
                <a:buFont typeface="Arial" panose="020B0604020202020204" pitchFamily="34" charset="0"/>
                <a:buNone/>
              </a:pPr>
              <a:endParaRPr lang="en-US" altLang="zh-CN"/>
            </a:p>
          </p:txBody>
        </p:sp>
        <p:sp>
          <p:nvSpPr>
            <p:cNvPr id="52268" name="Oval 601"/>
            <p:cNvSpPr>
              <a:spLocks noChangeArrowheads="1"/>
            </p:cNvSpPr>
            <p:nvPr/>
          </p:nvSpPr>
          <p:spPr bwMode="auto">
            <a:xfrm>
              <a:off x="6575" y="5785"/>
              <a:ext cx="1250" cy="1250"/>
            </a:xfrm>
            <a:prstGeom prst="ellipse">
              <a:avLst/>
            </a:prstGeom>
            <a:solidFill>
              <a:srgbClr val="FFFFFF"/>
            </a:solidFill>
            <a:ln w="9525">
              <a:noFill/>
              <a:round/>
            </a:ln>
          </p:spPr>
          <p:txBody>
            <a:bodyPr/>
            <a:lstStyle/>
            <a:p>
              <a:pPr>
                <a:buFont typeface="Arial" panose="020B0604020202020204" pitchFamily="34" charset="0"/>
                <a:buNone/>
              </a:pPr>
              <a:endParaRPr lang="en-US" altLang="zh-CN"/>
            </a:p>
          </p:txBody>
        </p:sp>
        <p:sp>
          <p:nvSpPr>
            <p:cNvPr id="52269" name="Freeform 602"/>
            <p:cNvSpPr>
              <a:spLocks noEditPoints="1"/>
            </p:cNvSpPr>
            <p:nvPr/>
          </p:nvSpPr>
          <p:spPr bwMode="auto">
            <a:xfrm>
              <a:off x="6555" y="5765"/>
              <a:ext cx="1290" cy="1290"/>
            </a:xfrm>
            <a:custGeom>
              <a:avLst/>
              <a:gdLst>
                <a:gd name="T0" fmla="*/ 2147483647 w 258"/>
                <a:gd name="T1" fmla="*/ 2147483647 h 258"/>
                <a:gd name="T2" fmla="*/ 0 w 258"/>
                <a:gd name="T3" fmla="*/ 2147483647 h 258"/>
                <a:gd name="T4" fmla="*/ 2147483647 w 258"/>
                <a:gd name="T5" fmla="*/ 0 h 258"/>
                <a:gd name="T6" fmla="*/ 2147483647 w 258"/>
                <a:gd name="T7" fmla="*/ 2147483647 h 258"/>
                <a:gd name="T8" fmla="*/ 2147483647 w 258"/>
                <a:gd name="T9" fmla="*/ 2147483647 h 258"/>
                <a:gd name="T10" fmla="*/ 2147483647 w 258"/>
                <a:gd name="T11" fmla="*/ 2147483647 h 258"/>
                <a:gd name="T12" fmla="*/ 2147483647 w 258"/>
                <a:gd name="T13" fmla="*/ 2147483647 h 258"/>
                <a:gd name="T14" fmla="*/ 2147483647 w 258"/>
                <a:gd name="T15" fmla="*/ 2147483647 h 258"/>
                <a:gd name="T16" fmla="*/ 2147483647 w 258"/>
                <a:gd name="T17" fmla="*/ 2147483647 h 258"/>
                <a:gd name="T18" fmla="*/ 2147483647 w 258"/>
                <a:gd name="T19" fmla="*/ 2147483647 h 2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8"/>
                <a:gd name="T31" fmla="*/ 0 h 258"/>
                <a:gd name="T32" fmla="*/ 258 w 258"/>
                <a:gd name="T33" fmla="*/ 258 h 2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8" h="258">
                  <a:moveTo>
                    <a:pt x="129" y="258"/>
                  </a:moveTo>
                  <a:cubicBezTo>
                    <a:pt x="58" y="258"/>
                    <a:pt x="0" y="200"/>
                    <a:pt x="0" y="129"/>
                  </a:cubicBezTo>
                  <a:cubicBezTo>
                    <a:pt x="0" y="58"/>
                    <a:pt x="58" y="0"/>
                    <a:pt x="129" y="0"/>
                  </a:cubicBezTo>
                  <a:cubicBezTo>
                    <a:pt x="200" y="0"/>
                    <a:pt x="258" y="58"/>
                    <a:pt x="258" y="129"/>
                  </a:cubicBezTo>
                  <a:cubicBezTo>
                    <a:pt x="258" y="200"/>
                    <a:pt x="200" y="258"/>
                    <a:pt x="129" y="258"/>
                  </a:cubicBezTo>
                  <a:close/>
                  <a:moveTo>
                    <a:pt x="129" y="8"/>
                  </a:moveTo>
                  <a:cubicBezTo>
                    <a:pt x="62" y="8"/>
                    <a:pt x="8" y="62"/>
                    <a:pt x="8" y="129"/>
                  </a:cubicBezTo>
                  <a:cubicBezTo>
                    <a:pt x="8" y="196"/>
                    <a:pt x="62" y="250"/>
                    <a:pt x="129" y="250"/>
                  </a:cubicBezTo>
                  <a:cubicBezTo>
                    <a:pt x="196" y="250"/>
                    <a:pt x="250" y="196"/>
                    <a:pt x="250" y="129"/>
                  </a:cubicBezTo>
                  <a:cubicBezTo>
                    <a:pt x="250" y="62"/>
                    <a:pt x="196" y="8"/>
                    <a:pt x="129" y="8"/>
                  </a:cubicBezTo>
                  <a:close/>
                </a:path>
              </a:pathLst>
            </a:custGeom>
            <a:solidFill>
              <a:srgbClr val="B5B5B5"/>
            </a:solidFill>
            <a:ln w="9525">
              <a:noFill/>
              <a:round/>
            </a:ln>
          </p:spPr>
          <p:txBody>
            <a:bodyPr/>
            <a:lstStyle/>
            <a:p>
              <a:endParaRPr lang="zh-CN" altLang="en-US"/>
            </a:p>
          </p:txBody>
        </p:sp>
        <p:sp>
          <p:nvSpPr>
            <p:cNvPr id="52270" name="Freeform 603"/>
            <p:cNvSpPr>
              <a:spLocks noEditPoints="1"/>
            </p:cNvSpPr>
            <p:nvPr/>
          </p:nvSpPr>
          <p:spPr bwMode="auto">
            <a:xfrm>
              <a:off x="6840" y="6120"/>
              <a:ext cx="715" cy="605"/>
            </a:xfrm>
            <a:custGeom>
              <a:avLst/>
              <a:gdLst>
                <a:gd name="T0" fmla="*/ 2147483647 w 143"/>
                <a:gd name="T1" fmla="*/ 2147483647 h 121"/>
                <a:gd name="T2" fmla="*/ 2147483647 w 143"/>
                <a:gd name="T3" fmla="*/ 2147483647 h 121"/>
                <a:gd name="T4" fmla="*/ 2147483647 w 143"/>
                <a:gd name="T5" fmla="*/ 2147483647 h 121"/>
                <a:gd name="T6" fmla="*/ 2147483647 w 143"/>
                <a:gd name="T7" fmla="*/ 2147483647 h 121"/>
                <a:gd name="T8" fmla="*/ 2147483647 w 143"/>
                <a:gd name="T9" fmla="*/ 2147483647 h 121"/>
                <a:gd name="T10" fmla="*/ 2147483647 w 143"/>
                <a:gd name="T11" fmla="*/ 2147483647 h 121"/>
                <a:gd name="T12" fmla="*/ 2147483647 w 143"/>
                <a:gd name="T13" fmla="*/ 2147483647 h 121"/>
                <a:gd name="T14" fmla="*/ 2147483647 w 143"/>
                <a:gd name="T15" fmla="*/ 2147483647 h 121"/>
                <a:gd name="T16" fmla="*/ 2147483647 w 143"/>
                <a:gd name="T17" fmla="*/ 2147483647 h 121"/>
                <a:gd name="T18" fmla="*/ 2147483647 w 143"/>
                <a:gd name="T19" fmla="*/ 2147483647 h 121"/>
                <a:gd name="T20" fmla="*/ 2147483647 w 143"/>
                <a:gd name="T21" fmla="*/ 2147483647 h 121"/>
                <a:gd name="T22" fmla="*/ 2147483647 w 143"/>
                <a:gd name="T23" fmla="*/ 2147483647 h 121"/>
                <a:gd name="T24" fmla="*/ 2147483647 w 143"/>
                <a:gd name="T25" fmla="*/ 2147483647 h 121"/>
                <a:gd name="T26" fmla="*/ 2147483647 w 143"/>
                <a:gd name="T27" fmla="*/ 2147483647 h 121"/>
                <a:gd name="T28" fmla="*/ 2147483647 w 143"/>
                <a:gd name="T29" fmla="*/ 2147483647 h 121"/>
                <a:gd name="T30" fmla="*/ 2147483647 w 143"/>
                <a:gd name="T31" fmla="*/ 2147483647 h 121"/>
                <a:gd name="T32" fmla="*/ 2147483647 w 143"/>
                <a:gd name="T33" fmla="*/ 2147483647 h 121"/>
                <a:gd name="T34" fmla="*/ 2147483647 w 143"/>
                <a:gd name="T35" fmla="*/ 2147483647 h 121"/>
                <a:gd name="T36" fmla="*/ 2147483647 w 143"/>
                <a:gd name="T37" fmla="*/ 2147483647 h 121"/>
                <a:gd name="T38" fmla="*/ 2147483647 w 143"/>
                <a:gd name="T39" fmla="*/ 2147483647 h 121"/>
                <a:gd name="T40" fmla="*/ 2147483647 w 143"/>
                <a:gd name="T41" fmla="*/ 2147483647 h 121"/>
                <a:gd name="T42" fmla="*/ 2147483647 w 143"/>
                <a:gd name="T43" fmla="*/ 2147483647 h 121"/>
                <a:gd name="T44" fmla="*/ 2147483647 w 143"/>
                <a:gd name="T45" fmla="*/ 2147483647 h 121"/>
                <a:gd name="T46" fmla="*/ 2147483647 w 143"/>
                <a:gd name="T47" fmla="*/ 2147483647 h 121"/>
                <a:gd name="T48" fmla="*/ 2147483647 w 143"/>
                <a:gd name="T49" fmla="*/ 2147483647 h 121"/>
                <a:gd name="T50" fmla="*/ 2147483647 w 143"/>
                <a:gd name="T51" fmla="*/ 2147483647 h 121"/>
                <a:gd name="T52" fmla="*/ 2147483647 w 143"/>
                <a:gd name="T53" fmla="*/ 2147483647 h 121"/>
                <a:gd name="T54" fmla="*/ 2147483647 w 143"/>
                <a:gd name="T55" fmla="*/ 2147483647 h 121"/>
                <a:gd name="T56" fmla="*/ 2147483647 w 143"/>
                <a:gd name="T57" fmla="*/ 0 h 121"/>
                <a:gd name="T58" fmla="*/ 2147483647 w 143"/>
                <a:gd name="T59" fmla="*/ 2147483647 h 121"/>
                <a:gd name="T60" fmla="*/ 2147483647 w 143"/>
                <a:gd name="T61" fmla="*/ 2147483647 h 121"/>
                <a:gd name="T62" fmla="*/ 2147483647 w 143"/>
                <a:gd name="T63" fmla="*/ 2147483647 h 121"/>
                <a:gd name="T64" fmla="*/ 2147483647 w 143"/>
                <a:gd name="T65" fmla="*/ 2147483647 h 121"/>
                <a:gd name="T66" fmla="*/ 2147483647 w 143"/>
                <a:gd name="T67" fmla="*/ 2147483647 h 121"/>
                <a:gd name="T68" fmla="*/ 2147483647 w 143"/>
                <a:gd name="T69" fmla="*/ 2147483647 h 121"/>
                <a:gd name="T70" fmla="*/ 2147483647 w 143"/>
                <a:gd name="T71" fmla="*/ 2147483647 h 121"/>
                <a:gd name="T72" fmla="*/ 2147483647 w 143"/>
                <a:gd name="T73" fmla="*/ 2147483647 h 1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3"/>
                <a:gd name="T112" fmla="*/ 0 h 121"/>
                <a:gd name="T113" fmla="*/ 143 w 143"/>
                <a:gd name="T114" fmla="*/ 121 h 12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3" h="121">
                  <a:moveTo>
                    <a:pt x="7" y="115"/>
                  </a:moveTo>
                  <a:cubicBezTo>
                    <a:pt x="7" y="118"/>
                    <a:pt x="9" y="121"/>
                    <a:pt x="12" y="121"/>
                  </a:cubicBezTo>
                  <a:cubicBezTo>
                    <a:pt x="38" y="121"/>
                    <a:pt x="38" y="121"/>
                    <a:pt x="38" y="121"/>
                  </a:cubicBezTo>
                  <a:cubicBezTo>
                    <a:pt x="38" y="66"/>
                    <a:pt x="38" y="66"/>
                    <a:pt x="38" y="66"/>
                  </a:cubicBezTo>
                  <a:cubicBezTo>
                    <a:pt x="7" y="97"/>
                    <a:pt x="7" y="97"/>
                    <a:pt x="7" y="97"/>
                  </a:cubicBezTo>
                  <a:lnTo>
                    <a:pt x="7" y="115"/>
                  </a:lnTo>
                  <a:close/>
                  <a:moveTo>
                    <a:pt x="51" y="78"/>
                  </a:moveTo>
                  <a:cubicBezTo>
                    <a:pt x="51" y="121"/>
                    <a:pt x="51" y="121"/>
                    <a:pt x="51" y="121"/>
                  </a:cubicBezTo>
                  <a:cubicBezTo>
                    <a:pt x="83" y="121"/>
                    <a:pt x="83" y="121"/>
                    <a:pt x="83" y="121"/>
                  </a:cubicBezTo>
                  <a:cubicBezTo>
                    <a:pt x="83" y="83"/>
                    <a:pt x="83" y="83"/>
                    <a:pt x="83" y="83"/>
                  </a:cubicBezTo>
                  <a:cubicBezTo>
                    <a:pt x="69" y="96"/>
                    <a:pt x="69" y="96"/>
                    <a:pt x="69" y="96"/>
                  </a:cubicBezTo>
                  <a:lnTo>
                    <a:pt x="51" y="78"/>
                  </a:lnTo>
                  <a:close/>
                  <a:moveTo>
                    <a:pt x="115" y="2"/>
                  </a:moveTo>
                  <a:cubicBezTo>
                    <a:pt x="112" y="2"/>
                    <a:pt x="109" y="5"/>
                    <a:pt x="109" y="8"/>
                  </a:cubicBezTo>
                  <a:cubicBezTo>
                    <a:pt x="110" y="11"/>
                    <a:pt x="113" y="14"/>
                    <a:pt x="116" y="13"/>
                  </a:cubicBezTo>
                  <a:cubicBezTo>
                    <a:pt x="122" y="13"/>
                    <a:pt x="122" y="13"/>
                    <a:pt x="122" y="13"/>
                  </a:cubicBezTo>
                  <a:cubicBezTo>
                    <a:pt x="69" y="66"/>
                    <a:pt x="69" y="66"/>
                    <a:pt x="69" y="66"/>
                  </a:cubicBezTo>
                  <a:cubicBezTo>
                    <a:pt x="38" y="35"/>
                    <a:pt x="38" y="35"/>
                    <a:pt x="38" y="35"/>
                  </a:cubicBezTo>
                  <a:cubicBezTo>
                    <a:pt x="3" y="71"/>
                    <a:pt x="3" y="71"/>
                    <a:pt x="3" y="71"/>
                  </a:cubicBezTo>
                  <a:cubicBezTo>
                    <a:pt x="0" y="73"/>
                    <a:pt x="0" y="76"/>
                    <a:pt x="3" y="79"/>
                  </a:cubicBezTo>
                  <a:cubicBezTo>
                    <a:pt x="5" y="81"/>
                    <a:pt x="8" y="81"/>
                    <a:pt x="11" y="79"/>
                  </a:cubicBezTo>
                  <a:cubicBezTo>
                    <a:pt x="38" y="51"/>
                    <a:pt x="38" y="51"/>
                    <a:pt x="38" y="51"/>
                  </a:cubicBezTo>
                  <a:cubicBezTo>
                    <a:pt x="69" y="82"/>
                    <a:pt x="69" y="82"/>
                    <a:pt x="69" y="82"/>
                  </a:cubicBezTo>
                  <a:cubicBezTo>
                    <a:pt x="130" y="21"/>
                    <a:pt x="130" y="21"/>
                    <a:pt x="130" y="21"/>
                  </a:cubicBezTo>
                  <a:cubicBezTo>
                    <a:pt x="129" y="27"/>
                    <a:pt x="129" y="27"/>
                    <a:pt x="129" y="27"/>
                  </a:cubicBezTo>
                  <a:cubicBezTo>
                    <a:pt x="129" y="30"/>
                    <a:pt x="131" y="33"/>
                    <a:pt x="134" y="33"/>
                  </a:cubicBezTo>
                  <a:cubicBezTo>
                    <a:pt x="135" y="33"/>
                    <a:pt x="135" y="33"/>
                    <a:pt x="135" y="33"/>
                  </a:cubicBezTo>
                  <a:cubicBezTo>
                    <a:pt x="138" y="33"/>
                    <a:pt x="140" y="31"/>
                    <a:pt x="141" y="28"/>
                  </a:cubicBezTo>
                  <a:cubicBezTo>
                    <a:pt x="143" y="0"/>
                    <a:pt x="143" y="0"/>
                    <a:pt x="143" y="0"/>
                  </a:cubicBezTo>
                  <a:lnTo>
                    <a:pt x="115" y="2"/>
                  </a:lnTo>
                  <a:close/>
                  <a:moveTo>
                    <a:pt x="96" y="70"/>
                  </a:moveTo>
                  <a:cubicBezTo>
                    <a:pt x="96" y="121"/>
                    <a:pt x="96" y="121"/>
                    <a:pt x="96" y="121"/>
                  </a:cubicBezTo>
                  <a:cubicBezTo>
                    <a:pt x="122" y="121"/>
                    <a:pt x="122" y="121"/>
                    <a:pt x="122" y="121"/>
                  </a:cubicBezTo>
                  <a:cubicBezTo>
                    <a:pt x="125" y="121"/>
                    <a:pt x="127" y="118"/>
                    <a:pt x="127" y="115"/>
                  </a:cubicBezTo>
                  <a:cubicBezTo>
                    <a:pt x="127" y="38"/>
                    <a:pt x="127" y="38"/>
                    <a:pt x="127" y="38"/>
                  </a:cubicBezTo>
                  <a:cubicBezTo>
                    <a:pt x="100" y="66"/>
                    <a:pt x="100" y="66"/>
                    <a:pt x="100" y="66"/>
                  </a:cubicBezTo>
                  <a:lnTo>
                    <a:pt x="96" y="70"/>
                  </a:lnTo>
                  <a:close/>
                </a:path>
              </a:pathLst>
            </a:custGeom>
            <a:solidFill>
              <a:srgbClr val="B5B5B5"/>
            </a:solidFill>
            <a:ln w="9525">
              <a:noFill/>
              <a:round/>
            </a:ln>
          </p:spPr>
          <p:txBody>
            <a:bodyPr/>
            <a:lstStyle/>
            <a:p>
              <a:endParaRPr lang="zh-CN" altLang="en-US"/>
            </a:p>
          </p:txBody>
        </p:sp>
        <p:sp>
          <p:nvSpPr>
            <p:cNvPr id="52271" name="Oval 605"/>
            <p:cNvSpPr>
              <a:spLocks noChangeArrowheads="1"/>
            </p:cNvSpPr>
            <p:nvPr/>
          </p:nvSpPr>
          <p:spPr bwMode="auto">
            <a:xfrm>
              <a:off x="9110" y="5500"/>
              <a:ext cx="1245" cy="280"/>
            </a:xfrm>
            <a:prstGeom prst="ellipse">
              <a:avLst/>
            </a:prstGeom>
            <a:solidFill>
              <a:srgbClr val="231F20"/>
            </a:solidFill>
            <a:ln w="9525">
              <a:noFill/>
              <a:round/>
            </a:ln>
          </p:spPr>
          <p:txBody>
            <a:bodyPr/>
            <a:lstStyle/>
            <a:p>
              <a:pPr>
                <a:buFont typeface="Arial" panose="020B0604020202020204" pitchFamily="34" charset="0"/>
                <a:buNone/>
              </a:pPr>
              <a:endParaRPr lang="en-US" altLang="zh-CN"/>
            </a:p>
          </p:txBody>
        </p:sp>
        <p:sp>
          <p:nvSpPr>
            <p:cNvPr id="52272" name="Freeform 607"/>
            <p:cNvSpPr/>
            <p:nvPr/>
          </p:nvSpPr>
          <p:spPr bwMode="auto">
            <a:xfrm>
              <a:off x="11073" y="3610"/>
              <a:ext cx="2385" cy="1515"/>
            </a:xfrm>
            <a:custGeom>
              <a:avLst/>
              <a:gdLst>
                <a:gd name="T0" fmla="*/ 2147483647 w 477"/>
                <a:gd name="T1" fmla="*/ 2147483647 h 303"/>
                <a:gd name="T2" fmla="*/ 2147483647 w 477"/>
                <a:gd name="T3" fmla="*/ 2147483647 h 303"/>
                <a:gd name="T4" fmla="*/ 2147483647 w 477"/>
                <a:gd name="T5" fmla="*/ 2147483647 h 303"/>
                <a:gd name="T6" fmla="*/ 2147483647 w 477"/>
                <a:gd name="T7" fmla="*/ 2147483647 h 303"/>
                <a:gd name="T8" fmla="*/ 2147483647 w 477"/>
                <a:gd name="T9" fmla="*/ 2147483647 h 303"/>
                <a:gd name="T10" fmla="*/ 2147483647 w 477"/>
                <a:gd name="T11" fmla="*/ 2147483647 h 303"/>
                <a:gd name="T12" fmla="*/ 0 w 477"/>
                <a:gd name="T13" fmla="*/ 2147483647 h 303"/>
                <a:gd name="T14" fmla="*/ 0 w 477"/>
                <a:gd name="T15" fmla="*/ 2147483647 h 303"/>
                <a:gd name="T16" fmla="*/ 0 w 477"/>
                <a:gd name="T17" fmla="*/ 2147483647 h 303"/>
                <a:gd name="T18" fmla="*/ 2147483647 w 477"/>
                <a:gd name="T19" fmla="*/ 2147483647 h 303"/>
                <a:gd name="T20" fmla="*/ 2147483647 w 477"/>
                <a:gd name="T21" fmla="*/ 2147483647 h 303"/>
                <a:gd name="T22" fmla="*/ 2147483647 w 477"/>
                <a:gd name="T23" fmla="*/ 2147483647 h 303"/>
                <a:gd name="T24" fmla="*/ 2147483647 w 477"/>
                <a:gd name="T25" fmla="*/ 2147483647 h 303"/>
                <a:gd name="T26" fmla="*/ 2147483647 w 477"/>
                <a:gd name="T27" fmla="*/ 2147483647 h 30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77"/>
                <a:gd name="T43" fmla="*/ 0 h 303"/>
                <a:gd name="T44" fmla="*/ 477 w 477"/>
                <a:gd name="T45" fmla="*/ 303 h 30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77" h="303">
                  <a:moveTo>
                    <a:pt x="477" y="135"/>
                  </a:moveTo>
                  <a:cubicBezTo>
                    <a:pt x="477" y="169"/>
                    <a:pt x="477" y="169"/>
                    <a:pt x="477" y="169"/>
                  </a:cubicBezTo>
                  <a:cubicBezTo>
                    <a:pt x="477" y="175"/>
                    <a:pt x="472" y="181"/>
                    <a:pt x="464" y="185"/>
                  </a:cubicBezTo>
                  <a:cubicBezTo>
                    <a:pt x="268" y="294"/>
                    <a:pt x="268" y="294"/>
                    <a:pt x="268" y="294"/>
                  </a:cubicBezTo>
                  <a:cubicBezTo>
                    <a:pt x="252" y="303"/>
                    <a:pt x="225" y="303"/>
                    <a:pt x="209" y="294"/>
                  </a:cubicBezTo>
                  <a:cubicBezTo>
                    <a:pt x="13" y="185"/>
                    <a:pt x="13" y="185"/>
                    <a:pt x="13" y="185"/>
                  </a:cubicBezTo>
                  <a:cubicBezTo>
                    <a:pt x="4" y="181"/>
                    <a:pt x="0" y="175"/>
                    <a:pt x="0" y="169"/>
                  </a:cubicBezTo>
                  <a:cubicBezTo>
                    <a:pt x="0" y="135"/>
                    <a:pt x="0" y="135"/>
                    <a:pt x="0" y="135"/>
                  </a:cubicBezTo>
                  <a:cubicBezTo>
                    <a:pt x="0" y="135"/>
                    <a:pt x="0" y="135"/>
                    <a:pt x="0" y="135"/>
                  </a:cubicBezTo>
                  <a:cubicBezTo>
                    <a:pt x="0" y="129"/>
                    <a:pt x="4" y="123"/>
                    <a:pt x="13" y="118"/>
                  </a:cubicBezTo>
                  <a:cubicBezTo>
                    <a:pt x="209" y="9"/>
                    <a:pt x="209" y="9"/>
                    <a:pt x="209" y="9"/>
                  </a:cubicBezTo>
                  <a:cubicBezTo>
                    <a:pt x="225" y="0"/>
                    <a:pt x="252" y="0"/>
                    <a:pt x="268" y="9"/>
                  </a:cubicBezTo>
                  <a:cubicBezTo>
                    <a:pt x="464" y="118"/>
                    <a:pt x="464" y="118"/>
                    <a:pt x="464" y="118"/>
                  </a:cubicBezTo>
                  <a:cubicBezTo>
                    <a:pt x="472" y="123"/>
                    <a:pt x="477" y="129"/>
                    <a:pt x="477" y="135"/>
                  </a:cubicBezTo>
                  <a:close/>
                </a:path>
              </a:pathLst>
            </a:custGeom>
            <a:solidFill>
              <a:srgbClr val="B5B5B5"/>
            </a:solidFill>
            <a:ln w="9525">
              <a:noFill/>
              <a:round/>
            </a:ln>
          </p:spPr>
          <p:txBody>
            <a:bodyPr/>
            <a:lstStyle/>
            <a:p>
              <a:endParaRPr lang="zh-CN" altLang="en-US"/>
            </a:p>
          </p:txBody>
        </p:sp>
        <p:sp>
          <p:nvSpPr>
            <p:cNvPr id="52273" name="Oval 608"/>
            <p:cNvSpPr>
              <a:spLocks noChangeArrowheads="1"/>
            </p:cNvSpPr>
            <p:nvPr/>
          </p:nvSpPr>
          <p:spPr bwMode="auto">
            <a:xfrm>
              <a:off x="11643" y="4110"/>
              <a:ext cx="1245" cy="275"/>
            </a:xfrm>
            <a:prstGeom prst="ellipse">
              <a:avLst/>
            </a:prstGeom>
            <a:solidFill>
              <a:srgbClr val="000000">
                <a:alpha val="10196"/>
              </a:srgbClr>
            </a:solidFill>
            <a:ln w="9525">
              <a:noFill/>
              <a:round/>
            </a:ln>
          </p:spPr>
          <p:txBody>
            <a:bodyPr/>
            <a:lstStyle/>
            <a:p>
              <a:pPr>
                <a:buFont typeface="Arial" panose="020B0604020202020204" pitchFamily="34" charset="0"/>
                <a:buNone/>
              </a:pPr>
              <a:endParaRPr lang="en-US" altLang="zh-CN"/>
            </a:p>
          </p:txBody>
        </p:sp>
        <p:sp>
          <p:nvSpPr>
            <p:cNvPr id="52274" name="Oval 609"/>
            <p:cNvSpPr>
              <a:spLocks noChangeArrowheads="1"/>
            </p:cNvSpPr>
            <p:nvPr/>
          </p:nvSpPr>
          <p:spPr bwMode="auto">
            <a:xfrm>
              <a:off x="11643" y="3000"/>
              <a:ext cx="1245" cy="1250"/>
            </a:xfrm>
            <a:prstGeom prst="ellipse">
              <a:avLst/>
            </a:prstGeom>
            <a:solidFill>
              <a:srgbClr val="FFFFFF"/>
            </a:solidFill>
            <a:ln w="9525">
              <a:noFill/>
              <a:round/>
            </a:ln>
          </p:spPr>
          <p:txBody>
            <a:bodyPr/>
            <a:lstStyle/>
            <a:p>
              <a:pPr>
                <a:buFont typeface="Arial" panose="020B0604020202020204" pitchFamily="34" charset="0"/>
                <a:buNone/>
              </a:pPr>
              <a:endParaRPr lang="en-US" altLang="zh-CN"/>
            </a:p>
          </p:txBody>
        </p:sp>
        <p:sp>
          <p:nvSpPr>
            <p:cNvPr id="52275" name="Freeform 610"/>
            <p:cNvSpPr>
              <a:spLocks noEditPoints="1"/>
            </p:cNvSpPr>
            <p:nvPr/>
          </p:nvSpPr>
          <p:spPr bwMode="auto">
            <a:xfrm>
              <a:off x="11623" y="2980"/>
              <a:ext cx="1285" cy="1290"/>
            </a:xfrm>
            <a:custGeom>
              <a:avLst/>
              <a:gdLst>
                <a:gd name="T0" fmla="*/ 2147483647 w 257"/>
                <a:gd name="T1" fmla="*/ 2147483647 h 258"/>
                <a:gd name="T2" fmla="*/ 0 w 257"/>
                <a:gd name="T3" fmla="*/ 2147483647 h 258"/>
                <a:gd name="T4" fmla="*/ 2147483647 w 257"/>
                <a:gd name="T5" fmla="*/ 0 h 258"/>
                <a:gd name="T6" fmla="*/ 2147483647 w 257"/>
                <a:gd name="T7" fmla="*/ 2147483647 h 258"/>
                <a:gd name="T8" fmla="*/ 2147483647 w 257"/>
                <a:gd name="T9" fmla="*/ 2147483647 h 258"/>
                <a:gd name="T10" fmla="*/ 2147483647 w 257"/>
                <a:gd name="T11" fmla="*/ 2147483647 h 258"/>
                <a:gd name="T12" fmla="*/ 2147483647 w 257"/>
                <a:gd name="T13" fmla="*/ 2147483647 h 258"/>
                <a:gd name="T14" fmla="*/ 2147483647 w 257"/>
                <a:gd name="T15" fmla="*/ 2147483647 h 258"/>
                <a:gd name="T16" fmla="*/ 2147483647 w 257"/>
                <a:gd name="T17" fmla="*/ 2147483647 h 258"/>
                <a:gd name="T18" fmla="*/ 2147483647 w 257"/>
                <a:gd name="T19" fmla="*/ 2147483647 h 2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7"/>
                <a:gd name="T31" fmla="*/ 0 h 258"/>
                <a:gd name="T32" fmla="*/ 257 w 257"/>
                <a:gd name="T33" fmla="*/ 258 h 2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7" h="258">
                  <a:moveTo>
                    <a:pt x="128" y="258"/>
                  </a:moveTo>
                  <a:cubicBezTo>
                    <a:pt x="57" y="258"/>
                    <a:pt x="0" y="200"/>
                    <a:pt x="0" y="129"/>
                  </a:cubicBezTo>
                  <a:cubicBezTo>
                    <a:pt x="0" y="58"/>
                    <a:pt x="57" y="0"/>
                    <a:pt x="128" y="0"/>
                  </a:cubicBezTo>
                  <a:cubicBezTo>
                    <a:pt x="199" y="0"/>
                    <a:pt x="257" y="58"/>
                    <a:pt x="257" y="129"/>
                  </a:cubicBezTo>
                  <a:cubicBezTo>
                    <a:pt x="257" y="200"/>
                    <a:pt x="199" y="258"/>
                    <a:pt x="128" y="258"/>
                  </a:cubicBezTo>
                  <a:close/>
                  <a:moveTo>
                    <a:pt x="128" y="8"/>
                  </a:moveTo>
                  <a:cubicBezTo>
                    <a:pt x="62" y="8"/>
                    <a:pt x="8" y="62"/>
                    <a:pt x="8" y="129"/>
                  </a:cubicBezTo>
                  <a:cubicBezTo>
                    <a:pt x="8" y="196"/>
                    <a:pt x="62" y="250"/>
                    <a:pt x="128" y="250"/>
                  </a:cubicBezTo>
                  <a:cubicBezTo>
                    <a:pt x="195" y="250"/>
                    <a:pt x="249" y="196"/>
                    <a:pt x="249" y="129"/>
                  </a:cubicBezTo>
                  <a:cubicBezTo>
                    <a:pt x="249" y="62"/>
                    <a:pt x="195" y="8"/>
                    <a:pt x="128" y="8"/>
                  </a:cubicBezTo>
                  <a:close/>
                </a:path>
              </a:pathLst>
            </a:custGeom>
            <a:solidFill>
              <a:srgbClr val="B5B5B5"/>
            </a:solidFill>
            <a:ln w="9525">
              <a:noFill/>
              <a:round/>
            </a:ln>
          </p:spPr>
          <p:txBody>
            <a:bodyPr/>
            <a:lstStyle/>
            <a:p>
              <a:endParaRPr lang="zh-CN" altLang="en-US"/>
            </a:p>
          </p:txBody>
        </p:sp>
        <p:sp>
          <p:nvSpPr>
            <p:cNvPr id="52276" name="Freeform 611"/>
            <p:cNvSpPr>
              <a:spLocks noEditPoints="1"/>
            </p:cNvSpPr>
            <p:nvPr/>
          </p:nvSpPr>
          <p:spPr bwMode="auto">
            <a:xfrm>
              <a:off x="11998" y="3285"/>
              <a:ext cx="530" cy="670"/>
            </a:xfrm>
            <a:custGeom>
              <a:avLst/>
              <a:gdLst>
                <a:gd name="T0" fmla="*/ 143478159 w 212"/>
                <a:gd name="T1" fmla="*/ 40931271 h 268"/>
                <a:gd name="T2" fmla="*/ 33500960 w 212"/>
                <a:gd name="T3" fmla="*/ 40931271 h 268"/>
                <a:gd name="T4" fmla="*/ 33500960 w 212"/>
                <a:gd name="T5" fmla="*/ 55834875 h 268"/>
                <a:gd name="T6" fmla="*/ 143478159 w 212"/>
                <a:gd name="T7" fmla="*/ 55834875 h 268"/>
                <a:gd name="T8" fmla="*/ 143478159 w 212"/>
                <a:gd name="T9" fmla="*/ 40931271 h 268"/>
                <a:gd name="T10" fmla="*/ 143478159 w 212"/>
                <a:gd name="T11" fmla="*/ 102519353 h 268"/>
                <a:gd name="T12" fmla="*/ 33500960 w 212"/>
                <a:gd name="T13" fmla="*/ 102519353 h 268"/>
                <a:gd name="T14" fmla="*/ 33500960 w 212"/>
                <a:gd name="T15" fmla="*/ 117416067 h 268"/>
                <a:gd name="T16" fmla="*/ 143478159 w 212"/>
                <a:gd name="T17" fmla="*/ 117416067 h 268"/>
                <a:gd name="T18" fmla="*/ 143478159 w 212"/>
                <a:gd name="T19" fmla="*/ 102519353 h 268"/>
                <a:gd name="T20" fmla="*/ 143478159 w 212"/>
                <a:gd name="T21" fmla="*/ 72715227 h 268"/>
                <a:gd name="T22" fmla="*/ 33500960 w 212"/>
                <a:gd name="T23" fmla="*/ 72715227 h 268"/>
                <a:gd name="T24" fmla="*/ 33500960 w 212"/>
                <a:gd name="T25" fmla="*/ 87610880 h 268"/>
                <a:gd name="T26" fmla="*/ 143478159 w 212"/>
                <a:gd name="T27" fmla="*/ 87610880 h 268"/>
                <a:gd name="T28" fmla="*/ 143478159 w 212"/>
                <a:gd name="T29" fmla="*/ 72715227 h 268"/>
                <a:gd name="T30" fmla="*/ 177021309 w 212"/>
                <a:gd name="T31" fmla="*/ 22333960 h 268"/>
                <a:gd name="T32" fmla="*/ 177021309 w 212"/>
                <a:gd name="T33" fmla="*/ 0 h 268"/>
                <a:gd name="T34" fmla="*/ 0 w 212"/>
                <a:gd name="T35" fmla="*/ 0 h 268"/>
                <a:gd name="T36" fmla="*/ 0 w 212"/>
                <a:gd name="T37" fmla="*/ 227210057 h 268"/>
                <a:gd name="T38" fmla="*/ 22366484 w 212"/>
                <a:gd name="T39" fmla="*/ 227210057 h 268"/>
                <a:gd name="T40" fmla="*/ 22366484 w 212"/>
                <a:gd name="T41" fmla="*/ 249575006 h 268"/>
                <a:gd name="T42" fmla="*/ 197486423 w 212"/>
                <a:gd name="T43" fmla="*/ 249575006 h 268"/>
                <a:gd name="T44" fmla="*/ 197486423 w 212"/>
                <a:gd name="T45" fmla="*/ 22333960 h 268"/>
                <a:gd name="T46" fmla="*/ 177021309 w 212"/>
                <a:gd name="T47" fmla="*/ 22333960 h 268"/>
                <a:gd name="T48" fmla="*/ 13115241 w 212"/>
                <a:gd name="T49" fmla="*/ 216051662 h 268"/>
                <a:gd name="T50" fmla="*/ 13115241 w 212"/>
                <a:gd name="T51" fmla="*/ 13110329 h 268"/>
                <a:gd name="T52" fmla="*/ 163909753 w 212"/>
                <a:gd name="T53" fmla="*/ 13110329 h 268"/>
                <a:gd name="T54" fmla="*/ 163909753 w 212"/>
                <a:gd name="T55" fmla="*/ 163904605 h 268"/>
                <a:gd name="T56" fmla="*/ 111751048 w 212"/>
                <a:gd name="T57" fmla="*/ 163904605 h 268"/>
                <a:gd name="T58" fmla="*/ 111751048 w 212"/>
                <a:gd name="T59" fmla="*/ 216051662 h 268"/>
                <a:gd name="T60" fmla="*/ 13115241 w 212"/>
                <a:gd name="T61" fmla="*/ 216051662 h 268"/>
                <a:gd name="T62" fmla="*/ 186271226 w 212"/>
                <a:gd name="T63" fmla="*/ 236624932 h 268"/>
                <a:gd name="T64" fmla="*/ 35476540 w 212"/>
                <a:gd name="T65" fmla="*/ 236624932 h 268"/>
                <a:gd name="T66" fmla="*/ 35476540 w 212"/>
                <a:gd name="T67" fmla="*/ 227210057 h 268"/>
                <a:gd name="T68" fmla="*/ 119209606 w 212"/>
                <a:gd name="T69" fmla="*/ 227210057 h 268"/>
                <a:gd name="T70" fmla="*/ 177021309 w 212"/>
                <a:gd name="T71" fmla="*/ 169562723 h 268"/>
                <a:gd name="T72" fmla="*/ 177021309 w 212"/>
                <a:gd name="T73" fmla="*/ 35445934 h 268"/>
                <a:gd name="T74" fmla="*/ 186271226 w 212"/>
                <a:gd name="T75" fmla="*/ 35445934 h 268"/>
                <a:gd name="T76" fmla="*/ 186271226 w 212"/>
                <a:gd name="T77" fmla="*/ 236624932 h 268"/>
                <a:gd name="T78" fmla="*/ 33500960 w 212"/>
                <a:gd name="T79" fmla="*/ 149009012 h 268"/>
                <a:gd name="T80" fmla="*/ 89408654 w 212"/>
                <a:gd name="T81" fmla="*/ 149009012 h 268"/>
                <a:gd name="T82" fmla="*/ 89408654 w 212"/>
                <a:gd name="T83" fmla="*/ 132319100 h 268"/>
                <a:gd name="T84" fmla="*/ 33500960 w 212"/>
                <a:gd name="T85" fmla="*/ 132319100 h 268"/>
                <a:gd name="T86" fmla="*/ 33500960 w 212"/>
                <a:gd name="T87" fmla="*/ 149009012 h 2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2"/>
                <a:gd name="T133" fmla="*/ 0 h 268"/>
                <a:gd name="T134" fmla="*/ 212 w 212"/>
                <a:gd name="T135" fmla="*/ 268 h 26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2" h="268">
                  <a:moveTo>
                    <a:pt x="154" y="44"/>
                  </a:moveTo>
                  <a:lnTo>
                    <a:pt x="36" y="44"/>
                  </a:lnTo>
                  <a:lnTo>
                    <a:pt x="36" y="60"/>
                  </a:lnTo>
                  <a:lnTo>
                    <a:pt x="154" y="60"/>
                  </a:lnTo>
                  <a:lnTo>
                    <a:pt x="154" y="44"/>
                  </a:lnTo>
                  <a:close/>
                  <a:moveTo>
                    <a:pt x="154" y="110"/>
                  </a:moveTo>
                  <a:lnTo>
                    <a:pt x="36" y="110"/>
                  </a:lnTo>
                  <a:lnTo>
                    <a:pt x="36" y="126"/>
                  </a:lnTo>
                  <a:lnTo>
                    <a:pt x="154" y="126"/>
                  </a:lnTo>
                  <a:lnTo>
                    <a:pt x="154" y="110"/>
                  </a:lnTo>
                  <a:close/>
                  <a:moveTo>
                    <a:pt x="154" y="78"/>
                  </a:moveTo>
                  <a:lnTo>
                    <a:pt x="36" y="78"/>
                  </a:lnTo>
                  <a:lnTo>
                    <a:pt x="36" y="94"/>
                  </a:lnTo>
                  <a:lnTo>
                    <a:pt x="154" y="94"/>
                  </a:lnTo>
                  <a:lnTo>
                    <a:pt x="154" y="78"/>
                  </a:lnTo>
                  <a:close/>
                  <a:moveTo>
                    <a:pt x="190" y="24"/>
                  </a:moveTo>
                  <a:lnTo>
                    <a:pt x="190" y="0"/>
                  </a:lnTo>
                  <a:lnTo>
                    <a:pt x="0" y="0"/>
                  </a:lnTo>
                  <a:lnTo>
                    <a:pt x="0" y="244"/>
                  </a:lnTo>
                  <a:lnTo>
                    <a:pt x="24" y="244"/>
                  </a:lnTo>
                  <a:lnTo>
                    <a:pt x="24" y="268"/>
                  </a:lnTo>
                  <a:lnTo>
                    <a:pt x="212" y="268"/>
                  </a:lnTo>
                  <a:lnTo>
                    <a:pt x="212" y="24"/>
                  </a:lnTo>
                  <a:lnTo>
                    <a:pt x="190" y="24"/>
                  </a:lnTo>
                  <a:close/>
                  <a:moveTo>
                    <a:pt x="14" y="232"/>
                  </a:moveTo>
                  <a:lnTo>
                    <a:pt x="14" y="14"/>
                  </a:lnTo>
                  <a:lnTo>
                    <a:pt x="176" y="14"/>
                  </a:lnTo>
                  <a:lnTo>
                    <a:pt x="176" y="176"/>
                  </a:lnTo>
                  <a:lnTo>
                    <a:pt x="120" y="176"/>
                  </a:lnTo>
                  <a:lnTo>
                    <a:pt x="120" y="232"/>
                  </a:lnTo>
                  <a:lnTo>
                    <a:pt x="14" y="232"/>
                  </a:lnTo>
                  <a:close/>
                  <a:moveTo>
                    <a:pt x="200" y="254"/>
                  </a:moveTo>
                  <a:lnTo>
                    <a:pt x="38" y="254"/>
                  </a:lnTo>
                  <a:lnTo>
                    <a:pt x="38" y="244"/>
                  </a:lnTo>
                  <a:lnTo>
                    <a:pt x="128" y="244"/>
                  </a:lnTo>
                  <a:lnTo>
                    <a:pt x="190" y="182"/>
                  </a:lnTo>
                  <a:lnTo>
                    <a:pt x="190" y="38"/>
                  </a:lnTo>
                  <a:lnTo>
                    <a:pt x="200" y="38"/>
                  </a:lnTo>
                  <a:lnTo>
                    <a:pt x="200" y="254"/>
                  </a:lnTo>
                  <a:close/>
                  <a:moveTo>
                    <a:pt x="36" y="160"/>
                  </a:moveTo>
                  <a:lnTo>
                    <a:pt x="96" y="160"/>
                  </a:lnTo>
                  <a:lnTo>
                    <a:pt x="96" y="142"/>
                  </a:lnTo>
                  <a:lnTo>
                    <a:pt x="36" y="142"/>
                  </a:lnTo>
                  <a:lnTo>
                    <a:pt x="36" y="160"/>
                  </a:lnTo>
                  <a:close/>
                </a:path>
              </a:pathLst>
            </a:custGeom>
            <a:solidFill>
              <a:srgbClr val="B5B5B5"/>
            </a:solidFill>
            <a:ln w="9525">
              <a:noFill/>
              <a:round/>
            </a:ln>
          </p:spPr>
          <p:txBody>
            <a:bodyPr/>
            <a:lstStyle/>
            <a:p>
              <a:endParaRPr lang="zh-CN" altLang="en-US"/>
            </a:p>
          </p:txBody>
        </p:sp>
        <p:sp>
          <p:nvSpPr>
            <p:cNvPr id="52277" name="Freeform 612"/>
            <p:cNvSpPr/>
            <p:nvPr/>
          </p:nvSpPr>
          <p:spPr bwMode="auto">
            <a:xfrm>
              <a:off x="8545" y="5005"/>
              <a:ext cx="2378" cy="1515"/>
            </a:xfrm>
            <a:custGeom>
              <a:avLst/>
              <a:gdLst>
                <a:gd name="T0" fmla="*/ 2147483647 w 476"/>
                <a:gd name="T1" fmla="*/ 2147483647 h 303"/>
                <a:gd name="T2" fmla="*/ 2147483647 w 476"/>
                <a:gd name="T3" fmla="*/ 2147483647 h 303"/>
                <a:gd name="T4" fmla="*/ 2147483647 w 476"/>
                <a:gd name="T5" fmla="*/ 2147483647 h 303"/>
                <a:gd name="T6" fmla="*/ 2147483647 w 476"/>
                <a:gd name="T7" fmla="*/ 2147483647 h 303"/>
                <a:gd name="T8" fmla="*/ 2147483647 w 476"/>
                <a:gd name="T9" fmla="*/ 2147483647 h 303"/>
                <a:gd name="T10" fmla="*/ 2147483647 w 476"/>
                <a:gd name="T11" fmla="*/ 2147483647 h 303"/>
                <a:gd name="T12" fmla="*/ 0 w 476"/>
                <a:gd name="T13" fmla="*/ 2147483647 h 303"/>
                <a:gd name="T14" fmla="*/ 0 w 476"/>
                <a:gd name="T15" fmla="*/ 2147483647 h 303"/>
                <a:gd name="T16" fmla="*/ 0 w 476"/>
                <a:gd name="T17" fmla="*/ 2147483647 h 303"/>
                <a:gd name="T18" fmla="*/ 0 w 476"/>
                <a:gd name="T19" fmla="*/ 2147483647 h 303"/>
                <a:gd name="T20" fmla="*/ 2147483647 w 476"/>
                <a:gd name="T21" fmla="*/ 2147483647 h 303"/>
                <a:gd name="T22" fmla="*/ 2147483647 w 476"/>
                <a:gd name="T23" fmla="*/ 2147483647 h 303"/>
                <a:gd name="T24" fmla="*/ 2147483647 w 476"/>
                <a:gd name="T25" fmla="*/ 2147483647 h 303"/>
                <a:gd name="T26" fmla="*/ 2147483647 w 476"/>
                <a:gd name="T27" fmla="*/ 2147483647 h 303"/>
                <a:gd name="T28" fmla="*/ 2147483647 w 476"/>
                <a:gd name="T29" fmla="*/ 2147483647 h 30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6"/>
                <a:gd name="T46" fmla="*/ 0 h 303"/>
                <a:gd name="T47" fmla="*/ 476 w 476"/>
                <a:gd name="T48" fmla="*/ 303 h 30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6" h="303">
                  <a:moveTo>
                    <a:pt x="476" y="134"/>
                  </a:moveTo>
                  <a:cubicBezTo>
                    <a:pt x="476" y="168"/>
                    <a:pt x="476" y="168"/>
                    <a:pt x="476" y="168"/>
                  </a:cubicBezTo>
                  <a:cubicBezTo>
                    <a:pt x="476" y="174"/>
                    <a:pt x="472" y="180"/>
                    <a:pt x="464" y="185"/>
                  </a:cubicBezTo>
                  <a:cubicBezTo>
                    <a:pt x="267" y="294"/>
                    <a:pt x="267" y="294"/>
                    <a:pt x="267" y="294"/>
                  </a:cubicBezTo>
                  <a:cubicBezTo>
                    <a:pt x="251" y="303"/>
                    <a:pt x="224" y="303"/>
                    <a:pt x="208" y="294"/>
                  </a:cubicBezTo>
                  <a:cubicBezTo>
                    <a:pt x="12" y="185"/>
                    <a:pt x="12" y="185"/>
                    <a:pt x="12" y="185"/>
                  </a:cubicBezTo>
                  <a:cubicBezTo>
                    <a:pt x="4" y="180"/>
                    <a:pt x="0" y="174"/>
                    <a:pt x="0" y="168"/>
                  </a:cubicBezTo>
                  <a:cubicBezTo>
                    <a:pt x="0" y="135"/>
                    <a:pt x="0" y="135"/>
                    <a:pt x="0" y="135"/>
                  </a:cubicBezTo>
                  <a:cubicBezTo>
                    <a:pt x="0" y="135"/>
                    <a:pt x="0" y="135"/>
                    <a:pt x="0" y="135"/>
                  </a:cubicBezTo>
                  <a:cubicBezTo>
                    <a:pt x="0" y="135"/>
                    <a:pt x="0" y="135"/>
                    <a:pt x="0" y="134"/>
                  </a:cubicBezTo>
                  <a:cubicBezTo>
                    <a:pt x="0" y="128"/>
                    <a:pt x="4" y="122"/>
                    <a:pt x="12" y="118"/>
                  </a:cubicBezTo>
                  <a:cubicBezTo>
                    <a:pt x="208" y="9"/>
                    <a:pt x="208" y="9"/>
                    <a:pt x="208" y="9"/>
                  </a:cubicBezTo>
                  <a:cubicBezTo>
                    <a:pt x="224" y="0"/>
                    <a:pt x="251" y="0"/>
                    <a:pt x="267" y="9"/>
                  </a:cubicBezTo>
                  <a:cubicBezTo>
                    <a:pt x="464" y="118"/>
                    <a:pt x="464" y="118"/>
                    <a:pt x="464" y="118"/>
                  </a:cubicBezTo>
                  <a:cubicBezTo>
                    <a:pt x="472" y="122"/>
                    <a:pt x="476" y="128"/>
                    <a:pt x="476" y="134"/>
                  </a:cubicBezTo>
                  <a:close/>
                </a:path>
              </a:pathLst>
            </a:custGeom>
            <a:solidFill>
              <a:srgbClr val="B5B5B5"/>
            </a:solidFill>
            <a:ln w="9525">
              <a:noFill/>
              <a:round/>
            </a:ln>
          </p:spPr>
          <p:txBody>
            <a:bodyPr/>
            <a:lstStyle/>
            <a:p>
              <a:endParaRPr lang="zh-CN" altLang="en-US"/>
            </a:p>
          </p:txBody>
        </p:sp>
        <p:sp>
          <p:nvSpPr>
            <p:cNvPr id="52278" name="Freeform 616"/>
            <p:cNvSpPr/>
            <p:nvPr/>
          </p:nvSpPr>
          <p:spPr bwMode="auto">
            <a:xfrm>
              <a:off x="943" y="4285"/>
              <a:ext cx="2385" cy="840"/>
            </a:xfrm>
            <a:custGeom>
              <a:avLst/>
              <a:gdLst>
                <a:gd name="T0" fmla="*/ 2147483647 w 477"/>
                <a:gd name="T1" fmla="*/ 0 h 168"/>
                <a:gd name="T2" fmla="*/ 2147483647 w 477"/>
                <a:gd name="T3" fmla="*/ 2147483647 h 168"/>
                <a:gd name="T4" fmla="*/ 2147483647 w 477"/>
                <a:gd name="T5" fmla="*/ 2147483647 h 168"/>
                <a:gd name="T6" fmla="*/ 2147483647 w 477"/>
                <a:gd name="T7" fmla="*/ 2147483647 h 168"/>
                <a:gd name="T8" fmla="*/ 2147483647 w 477"/>
                <a:gd name="T9" fmla="*/ 2147483647 h 168"/>
                <a:gd name="T10" fmla="*/ 0 w 477"/>
                <a:gd name="T11" fmla="*/ 0 h 168"/>
                <a:gd name="T12" fmla="*/ 0 w 477"/>
                <a:gd name="T13" fmla="*/ 2147483647 h 168"/>
                <a:gd name="T14" fmla="*/ 2147483647 w 477"/>
                <a:gd name="T15" fmla="*/ 2147483647 h 168"/>
                <a:gd name="T16" fmla="*/ 2147483647 w 477"/>
                <a:gd name="T17" fmla="*/ 2147483647 h 168"/>
                <a:gd name="T18" fmla="*/ 2147483647 w 477"/>
                <a:gd name="T19" fmla="*/ 2147483647 h 168"/>
                <a:gd name="T20" fmla="*/ 2147483647 w 477"/>
                <a:gd name="T21" fmla="*/ 2147483647 h 168"/>
                <a:gd name="T22" fmla="*/ 2147483647 w 477"/>
                <a:gd name="T23" fmla="*/ 2147483647 h 168"/>
                <a:gd name="T24" fmla="*/ 2147483647 w 477"/>
                <a:gd name="T25" fmla="*/ 0 h 1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7"/>
                <a:gd name="T40" fmla="*/ 0 h 168"/>
                <a:gd name="T41" fmla="*/ 477 w 477"/>
                <a:gd name="T42" fmla="*/ 168 h 1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7" h="168">
                  <a:moveTo>
                    <a:pt x="477" y="0"/>
                  </a:moveTo>
                  <a:cubicBezTo>
                    <a:pt x="477" y="6"/>
                    <a:pt x="473" y="12"/>
                    <a:pt x="464" y="16"/>
                  </a:cubicBezTo>
                  <a:cubicBezTo>
                    <a:pt x="268" y="125"/>
                    <a:pt x="268" y="125"/>
                    <a:pt x="268" y="125"/>
                  </a:cubicBezTo>
                  <a:cubicBezTo>
                    <a:pt x="252" y="134"/>
                    <a:pt x="225" y="134"/>
                    <a:pt x="209" y="125"/>
                  </a:cubicBezTo>
                  <a:cubicBezTo>
                    <a:pt x="13" y="16"/>
                    <a:pt x="13" y="16"/>
                    <a:pt x="13" y="16"/>
                  </a:cubicBezTo>
                  <a:cubicBezTo>
                    <a:pt x="5" y="12"/>
                    <a:pt x="0" y="6"/>
                    <a:pt x="0" y="0"/>
                  </a:cubicBezTo>
                  <a:cubicBezTo>
                    <a:pt x="0" y="34"/>
                    <a:pt x="0" y="34"/>
                    <a:pt x="0" y="34"/>
                  </a:cubicBezTo>
                  <a:cubicBezTo>
                    <a:pt x="0" y="40"/>
                    <a:pt x="5" y="46"/>
                    <a:pt x="13" y="50"/>
                  </a:cubicBezTo>
                  <a:cubicBezTo>
                    <a:pt x="209" y="159"/>
                    <a:pt x="209" y="159"/>
                    <a:pt x="209" y="159"/>
                  </a:cubicBezTo>
                  <a:cubicBezTo>
                    <a:pt x="225" y="168"/>
                    <a:pt x="252" y="168"/>
                    <a:pt x="268" y="159"/>
                  </a:cubicBezTo>
                  <a:cubicBezTo>
                    <a:pt x="464" y="50"/>
                    <a:pt x="464" y="50"/>
                    <a:pt x="464" y="50"/>
                  </a:cubicBezTo>
                  <a:cubicBezTo>
                    <a:pt x="473" y="46"/>
                    <a:pt x="477" y="40"/>
                    <a:pt x="477" y="34"/>
                  </a:cubicBezTo>
                  <a:lnTo>
                    <a:pt x="477" y="0"/>
                  </a:lnTo>
                  <a:close/>
                </a:path>
              </a:pathLst>
            </a:custGeom>
            <a:solidFill>
              <a:srgbClr val="000000">
                <a:alpha val="14902"/>
              </a:srgbClr>
            </a:solidFill>
            <a:ln w="9525">
              <a:noFill/>
              <a:round/>
            </a:ln>
          </p:spPr>
          <p:txBody>
            <a:bodyPr/>
            <a:lstStyle/>
            <a:p>
              <a:endParaRPr lang="zh-CN" altLang="en-US"/>
            </a:p>
          </p:txBody>
        </p:sp>
        <p:sp>
          <p:nvSpPr>
            <p:cNvPr id="52279" name="Freeform 617"/>
            <p:cNvSpPr/>
            <p:nvPr/>
          </p:nvSpPr>
          <p:spPr bwMode="auto">
            <a:xfrm>
              <a:off x="3478" y="5675"/>
              <a:ext cx="2378" cy="845"/>
            </a:xfrm>
            <a:custGeom>
              <a:avLst/>
              <a:gdLst>
                <a:gd name="T0" fmla="*/ 2147483647 w 476"/>
                <a:gd name="T1" fmla="*/ 0 h 169"/>
                <a:gd name="T2" fmla="*/ 2147483647 w 476"/>
                <a:gd name="T3" fmla="*/ 2147483647 h 169"/>
                <a:gd name="T4" fmla="*/ 2147483647 w 476"/>
                <a:gd name="T5" fmla="*/ 2147483647 h 169"/>
                <a:gd name="T6" fmla="*/ 2147483647 w 476"/>
                <a:gd name="T7" fmla="*/ 2147483647 h 169"/>
                <a:gd name="T8" fmla="*/ 2147483647 w 476"/>
                <a:gd name="T9" fmla="*/ 2147483647 h 169"/>
                <a:gd name="T10" fmla="*/ 0 w 476"/>
                <a:gd name="T11" fmla="*/ 0 h 169"/>
                <a:gd name="T12" fmla="*/ 0 w 476"/>
                <a:gd name="T13" fmla="*/ 2147483647 h 169"/>
                <a:gd name="T14" fmla="*/ 2147483647 w 476"/>
                <a:gd name="T15" fmla="*/ 2147483647 h 169"/>
                <a:gd name="T16" fmla="*/ 2147483647 w 476"/>
                <a:gd name="T17" fmla="*/ 2147483647 h 169"/>
                <a:gd name="T18" fmla="*/ 2147483647 w 476"/>
                <a:gd name="T19" fmla="*/ 2147483647 h 169"/>
                <a:gd name="T20" fmla="*/ 2147483647 w 476"/>
                <a:gd name="T21" fmla="*/ 2147483647 h 169"/>
                <a:gd name="T22" fmla="*/ 2147483647 w 476"/>
                <a:gd name="T23" fmla="*/ 2147483647 h 169"/>
                <a:gd name="T24" fmla="*/ 2147483647 w 476"/>
                <a:gd name="T25" fmla="*/ 0 h 1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6"/>
                <a:gd name="T40" fmla="*/ 0 h 169"/>
                <a:gd name="T41" fmla="*/ 476 w 476"/>
                <a:gd name="T42" fmla="*/ 169 h 1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6" h="169">
                  <a:moveTo>
                    <a:pt x="476" y="0"/>
                  </a:moveTo>
                  <a:cubicBezTo>
                    <a:pt x="476" y="6"/>
                    <a:pt x="472" y="12"/>
                    <a:pt x="464" y="17"/>
                  </a:cubicBezTo>
                  <a:cubicBezTo>
                    <a:pt x="268" y="126"/>
                    <a:pt x="268" y="126"/>
                    <a:pt x="268" y="126"/>
                  </a:cubicBezTo>
                  <a:cubicBezTo>
                    <a:pt x="252" y="135"/>
                    <a:pt x="225" y="135"/>
                    <a:pt x="208" y="126"/>
                  </a:cubicBezTo>
                  <a:cubicBezTo>
                    <a:pt x="12" y="17"/>
                    <a:pt x="12" y="17"/>
                    <a:pt x="12" y="17"/>
                  </a:cubicBezTo>
                  <a:cubicBezTo>
                    <a:pt x="4" y="12"/>
                    <a:pt x="0" y="6"/>
                    <a:pt x="0" y="0"/>
                  </a:cubicBezTo>
                  <a:cubicBezTo>
                    <a:pt x="0" y="34"/>
                    <a:pt x="0" y="34"/>
                    <a:pt x="0" y="34"/>
                  </a:cubicBezTo>
                  <a:cubicBezTo>
                    <a:pt x="0" y="40"/>
                    <a:pt x="4" y="46"/>
                    <a:pt x="12" y="51"/>
                  </a:cubicBezTo>
                  <a:cubicBezTo>
                    <a:pt x="208" y="160"/>
                    <a:pt x="208" y="160"/>
                    <a:pt x="208" y="160"/>
                  </a:cubicBezTo>
                  <a:cubicBezTo>
                    <a:pt x="225" y="169"/>
                    <a:pt x="252" y="169"/>
                    <a:pt x="268" y="160"/>
                  </a:cubicBezTo>
                  <a:cubicBezTo>
                    <a:pt x="464" y="51"/>
                    <a:pt x="464" y="51"/>
                    <a:pt x="464" y="51"/>
                  </a:cubicBezTo>
                  <a:cubicBezTo>
                    <a:pt x="472" y="46"/>
                    <a:pt x="476" y="40"/>
                    <a:pt x="476" y="34"/>
                  </a:cubicBezTo>
                  <a:lnTo>
                    <a:pt x="476" y="0"/>
                  </a:lnTo>
                  <a:close/>
                </a:path>
              </a:pathLst>
            </a:custGeom>
            <a:solidFill>
              <a:srgbClr val="000000">
                <a:alpha val="14902"/>
              </a:srgbClr>
            </a:solidFill>
            <a:ln w="9525">
              <a:noFill/>
              <a:round/>
            </a:ln>
          </p:spPr>
          <p:txBody>
            <a:bodyPr/>
            <a:lstStyle/>
            <a:p>
              <a:endParaRPr lang="zh-CN" altLang="en-US"/>
            </a:p>
          </p:txBody>
        </p:sp>
        <p:sp>
          <p:nvSpPr>
            <p:cNvPr id="52280" name="Freeform 618"/>
            <p:cNvSpPr/>
            <p:nvPr/>
          </p:nvSpPr>
          <p:spPr bwMode="auto">
            <a:xfrm>
              <a:off x="6010" y="7070"/>
              <a:ext cx="2380" cy="840"/>
            </a:xfrm>
            <a:custGeom>
              <a:avLst/>
              <a:gdLst>
                <a:gd name="T0" fmla="*/ 2147483647 w 476"/>
                <a:gd name="T1" fmla="*/ 0 h 168"/>
                <a:gd name="T2" fmla="*/ 2147483647 w 476"/>
                <a:gd name="T3" fmla="*/ 2147483647 h 168"/>
                <a:gd name="T4" fmla="*/ 2147483647 w 476"/>
                <a:gd name="T5" fmla="*/ 2147483647 h 168"/>
                <a:gd name="T6" fmla="*/ 2147483647 w 476"/>
                <a:gd name="T7" fmla="*/ 2147483647 h 168"/>
                <a:gd name="T8" fmla="*/ 2147483647 w 476"/>
                <a:gd name="T9" fmla="*/ 2147483647 h 168"/>
                <a:gd name="T10" fmla="*/ 0 w 476"/>
                <a:gd name="T11" fmla="*/ 0 h 168"/>
                <a:gd name="T12" fmla="*/ 0 w 476"/>
                <a:gd name="T13" fmla="*/ 2147483647 h 168"/>
                <a:gd name="T14" fmla="*/ 2147483647 w 476"/>
                <a:gd name="T15" fmla="*/ 2147483647 h 168"/>
                <a:gd name="T16" fmla="*/ 2147483647 w 476"/>
                <a:gd name="T17" fmla="*/ 2147483647 h 168"/>
                <a:gd name="T18" fmla="*/ 2147483647 w 476"/>
                <a:gd name="T19" fmla="*/ 2147483647 h 168"/>
                <a:gd name="T20" fmla="*/ 2147483647 w 476"/>
                <a:gd name="T21" fmla="*/ 2147483647 h 168"/>
                <a:gd name="T22" fmla="*/ 2147483647 w 476"/>
                <a:gd name="T23" fmla="*/ 2147483647 h 168"/>
                <a:gd name="T24" fmla="*/ 2147483647 w 476"/>
                <a:gd name="T25" fmla="*/ 0 h 1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6"/>
                <a:gd name="T40" fmla="*/ 0 h 168"/>
                <a:gd name="T41" fmla="*/ 476 w 476"/>
                <a:gd name="T42" fmla="*/ 168 h 1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6" h="168">
                  <a:moveTo>
                    <a:pt x="476" y="0"/>
                  </a:moveTo>
                  <a:cubicBezTo>
                    <a:pt x="476" y="6"/>
                    <a:pt x="472" y="12"/>
                    <a:pt x="464" y="16"/>
                  </a:cubicBezTo>
                  <a:cubicBezTo>
                    <a:pt x="268" y="125"/>
                    <a:pt x="268" y="125"/>
                    <a:pt x="268" y="125"/>
                  </a:cubicBezTo>
                  <a:cubicBezTo>
                    <a:pt x="251" y="134"/>
                    <a:pt x="225" y="134"/>
                    <a:pt x="208" y="125"/>
                  </a:cubicBezTo>
                  <a:cubicBezTo>
                    <a:pt x="12" y="16"/>
                    <a:pt x="12" y="16"/>
                    <a:pt x="12" y="16"/>
                  </a:cubicBezTo>
                  <a:cubicBezTo>
                    <a:pt x="4" y="12"/>
                    <a:pt x="0" y="6"/>
                    <a:pt x="0" y="0"/>
                  </a:cubicBezTo>
                  <a:cubicBezTo>
                    <a:pt x="0" y="34"/>
                    <a:pt x="0" y="34"/>
                    <a:pt x="0" y="34"/>
                  </a:cubicBezTo>
                  <a:cubicBezTo>
                    <a:pt x="0" y="40"/>
                    <a:pt x="4" y="46"/>
                    <a:pt x="12" y="50"/>
                  </a:cubicBezTo>
                  <a:cubicBezTo>
                    <a:pt x="208" y="159"/>
                    <a:pt x="208" y="159"/>
                    <a:pt x="208" y="159"/>
                  </a:cubicBezTo>
                  <a:cubicBezTo>
                    <a:pt x="225" y="168"/>
                    <a:pt x="251" y="168"/>
                    <a:pt x="268" y="159"/>
                  </a:cubicBezTo>
                  <a:cubicBezTo>
                    <a:pt x="464" y="50"/>
                    <a:pt x="464" y="50"/>
                    <a:pt x="464" y="50"/>
                  </a:cubicBezTo>
                  <a:cubicBezTo>
                    <a:pt x="472" y="46"/>
                    <a:pt x="476" y="40"/>
                    <a:pt x="476" y="34"/>
                  </a:cubicBezTo>
                  <a:lnTo>
                    <a:pt x="476" y="0"/>
                  </a:lnTo>
                  <a:close/>
                </a:path>
              </a:pathLst>
            </a:custGeom>
            <a:solidFill>
              <a:srgbClr val="000000">
                <a:alpha val="14902"/>
              </a:srgbClr>
            </a:solidFill>
            <a:ln w="9525">
              <a:noFill/>
              <a:round/>
            </a:ln>
          </p:spPr>
          <p:txBody>
            <a:bodyPr/>
            <a:lstStyle/>
            <a:p>
              <a:endParaRPr lang="zh-CN" altLang="en-US"/>
            </a:p>
          </p:txBody>
        </p:sp>
        <p:sp>
          <p:nvSpPr>
            <p:cNvPr id="52281" name="Freeform 619"/>
            <p:cNvSpPr/>
            <p:nvPr/>
          </p:nvSpPr>
          <p:spPr bwMode="auto">
            <a:xfrm>
              <a:off x="8545" y="5675"/>
              <a:ext cx="2378" cy="845"/>
            </a:xfrm>
            <a:custGeom>
              <a:avLst/>
              <a:gdLst>
                <a:gd name="T0" fmla="*/ 2147483647 w 476"/>
                <a:gd name="T1" fmla="*/ 0 h 169"/>
                <a:gd name="T2" fmla="*/ 2147483647 w 476"/>
                <a:gd name="T3" fmla="*/ 2147483647 h 169"/>
                <a:gd name="T4" fmla="*/ 2147483647 w 476"/>
                <a:gd name="T5" fmla="*/ 2147483647 h 169"/>
                <a:gd name="T6" fmla="*/ 2147483647 w 476"/>
                <a:gd name="T7" fmla="*/ 2147483647 h 169"/>
                <a:gd name="T8" fmla="*/ 2147483647 w 476"/>
                <a:gd name="T9" fmla="*/ 2147483647 h 169"/>
                <a:gd name="T10" fmla="*/ 0 w 476"/>
                <a:gd name="T11" fmla="*/ 0 h 169"/>
                <a:gd name="T12" fmla="*/ 0 w 476"/>
                <a:gd name="T13" fmla="*/ 2147483647 h 169"/>
                <a:gd name="T14" fmla="*/ 2147483647 w 476"/>
                <a:gd name="T15" fmla="*/ 2147483647 h 169"/>
                <a:gd name="T16" fmla="*/ 2147483647 w 476"/>
                <a:gd name="T17" fmla="*/ 2147483647 h 169"/>
                <a:gd name="T18" fmla="*/ 2147483647 w 476"/>
                <a:gd name="T19" fmla="*/ 2147483647 h 169"/>
                <a:gd name="T20" fmla="*/ 2147483647 w 476"/>
                <a:gd name="T21" fmla="*/ 2147483647 h 169"/>
                <a:gd name="T22" fmla="*/ 2147483647 w 476"/>
                <a:gd name="T23" fmla="*/ 2147483647 h 169"/>
                <a:gd name="T24" fmla="*/ 2147483647 w 476"/>
                <a:gd name="T25" fmla="*/ 0 h 1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6"/>
                <a:gd name="T40" fmla="*/ 0 h 169"/>
                <a:gd name="T41" fmla="*/ 476 w 476"/>
                <a:gd name="T42" fmla="*/ 169 h 1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6" h="169">
                  <a:moveTo>
                    <a:pt x="476" y="0"/>
                  </a:moveTo>
                  <a:cubicBezTo>
                    <a:pt x="476" y="6"/>
                    <a:pt x="472" y="12"/>
                    <a:pt x="464" y="17"/>
                  </a:cubicBezTo>
                  <a:cubicBezTo>
                    <a:pt x="267" y="126"/>
                    <a:pt x="267" y="126"/>
                    <a:pt x="267" y="126"/>
                  </a:cubicBezTo>
                  <a:cubicBezTo>
                    <a:pt x="251" y="135"/>
                    <a:pt x="224" y="135"/>
                    <a:pt x="208" y="126"/>
                  </a:cubicBezTo>
                  <a:cubicBezTo>
                    <a:pt x="12" y="17"/>
                    <a:pt x="12" y="17"/>
                    <a:pt x="12" y="17"/>
                  </a:cubicBezTo>
                  <a:cubicBezTo>
                    <a:pt x="4" y="12"/>
                    <a:pt x="0" y="6"/>
                    <a:pt x="0" y="0"/>
                  </a:cubicBezTo>
                  <a:cubicBezTo>
                    <a:pt x="0" y="34"/>
                    <a:pt x="0" y="34"/>
                    <a:pt x="0" y="34"/>
                  </a:cubicBezTo>
                  <a:cubicBezTo>
                    <a:pt x="0" y="40"/>
                    <a:pt x="4" y="46"/>
                    <a:pt x="12" y="51"/>
                  </a:cubicBezTo>
                  <a:cubicBezTo>
                    <a:pt x="208" y="160"/>
                    <a:pt x="208" y="160"/>
                    <a:pt x="208" y="160"/>
                  </a:cubicBezTo>
                  <a:cubicBezTo>
                    <a:pt x="224" y="169"/>
                    <a:pt x="251" y="169"/>
                    <a:pt x="267" y="160"/>
                  </a:cubicBezTo>
                  <a:cubicBezTo>
                    <a:pt x="464" y="51"/>
                    <a:pt x="464" y="51"/>
                    <a:pt x="464" y="51"/>
                  </a:cubicBezTo>
                  <a:cubicBezTo>
                    <a:pt x="472" y="46"/>
                    <a:pt x="476" y="40"/>
                    <a:pt x="476" y="34"/>
                  </a:cubicBezTo>
                  <a:lnTo>
                    <a:pt x="476" y="0"/>
                  </a:lnTo>
                  <a:close/>
                </a:path>
              </a:pathLst>
            </a:custGeom>
            <a:solidFill>
              <a:srgbClr val="000000">
                <a:alpha val="14902"/>
              </a:srgbClr>
            </a:solidFill>
            <a:ln w="9525">
              <a:noFill/>
              <a:round/>
            </a:ln>
          </p:spPr>
          <p:txBody>
            <a:bodyPr/>
            <a:lstStyle/>
            <a:p>
              <a:endParaRPr lang="zh-CN" altLang="en-US"/>
            </a:p>
          </p:txBody>
        </p:sp>
        <p:sp>
          <p:nvSpPr>
            <p:cNvPr id="52282" name="Freeform 620"/>
            <p:cNvSpPr/>
            <p:nvPr/>
          </p:nvSpPr>
          <p:spPr bwMode="auto">
            <a:xfrm>
              <a:off x="11073" y="4285"/>
              <a:ext cx="2385" cy="840"/>
            </a:xfrm>
            <a:custGeom>
              <a:avLst/>
              <a:gdLst>
                <a:gd name="T0" fmla="*/ 2147483647 w 477"/>
                <a:gd name="T1" fmla="*/ 0 h 168"/>
                <a:gd name="T2" fmla="*/ 2147483647 w 477"/>
                <a:gd name="T3" fmla="*/ 2147483647 h 168"/>
                <a:gd name="T4" fmla="*/ 2147483647 w 477"/>
                <a:gd name="T5" fmla="*/ 2147483647 h 168"/>
                <a:gd name="T6" fmla="*/ 2147483647 w 477"/>
                <a:gd name="T7" fmla="*/ 2147483647 h 168"/>
                <a:gd name="T8" fmla="*/ 2147483647 w 477"/>
                <a:gd name="T9" fmla="*/ 2147483647 h 168"/>
                <a:gd name="T10" fmla="*/ 0 w 477"/>
                <a:gd name="T11" fmla="*/ 0 h 168"/>
                <a:gd name="T12" fmla="*/ 0 w 477"/>
                <a:gd name="T13" fmla="*/ 2147483647 h 168"/>
                <a:gd name="T14" fmla="*/ 2147483647 w 477"/>
                <a:gd name="T15" fmla="*/ 2147483647 h 168"/>
                <a:gd name="T16" fmla="*/ 2147483647 w 477"/>
                <a:gd name="T17" fmla="*/ 2147483647 h 168"/>
                <a:gd name="T18" fmla="*/ 2147483647 w 477"/>
                <a:gd name="T19" fmla="*/ 2147483647 h 168"/>
                <a:gd name="T20" fmla="*/ 2147483647 w 477"/>
                <a:gd name="T21" fmla="*/ 2147483647 h 168"/>
                <a:gd name="T22" fmla="*/ 2147483647 w 477"/>
                <a:gd name="T23" fmla="*/ 2147483647 h 168"/>
                <a:gd name="T24" fmla="*/ 2147483647 w 477"/>
                <a:gd name="T25" fmla="*/ 0 h 1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7"/>
                <a:gd name="T40" fmla="*/ 0 h 168"/>
                <a:gd name="T41" fmla="*/ 477 w 477"/>
                <a:gd name="T42" fmla="*/ 168 h 1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7" h="168">
                  <a:moveTo>
                    <a:pt x="477" y="0"/>
                  </a:moveTo>
                  <a:cubicBezTo>
                    <a:pt x="477" y="6"/>
                    <a:pt x="472" y="12"/>
                    <a:pt x="464" y="16"/>
                  </a:cubicBezTo>
                  <a:cubicBezTo>
                    <a:pt x="268" y="125"/>
                    <a:pt x="268" y="125"/>
                    <a:pt x="268" y="125"/>
                  </a:cubicBezTo>
                  <a:cubicBezTo>
                    <a:pt x="252" y="134"/>
                    <a:pt x="225" y="134"/>
                    <a:pt x="209" y="125"/>
                  </a:cubicBezTo>
                  <a:cubicBezTo>
                    <a:pt x="13" y="16"/>
                    <a:pt x="13" y="16"/>
                    <a:pt x="13" y="16"/>
                  </a:cubicBezTo>
                  <a:cubicBezTo>
                    <a:pt x="4" y="12"/>
                    <a:pt x="0" y="6"/>
                    <a:pt x="0" y="0"/>
                  </a:cubicBezTo>
                  <a:cubicBezTo>
                    <a:pt x="0" y="34"/>
                    <a:pt x="0" y="34"/>
                    <a:pt x="0" y="34"/>
                  </a:cubicBezTo>
                  <a:cubicBezTo>
                    <a:pt x="0" y="40"/>
                    <a:pt x="4" y="46"/>
                    <a:pt x="13" y="50"/>
                  </a:cubicBezTo>
                  <a:cubicBezTo>
                    <a:pt x="209" y="159"/>
                    <a:pt x="209" y="159"/>
                    <a:pt x="209" y="159"/>
                  </a:cubicBezTo>
                  <a:cubicBezTo>
                    <a:pt x="225" y="168"/>
                    <a:pt x="252" y="168"/>
                    <a:pt x="268" y="159"/>
                  </a:cubicBezTo>
                  <a:cubicBezTo>
                    <a:pt x="464" y="50"/>
                    <a:pt x="464" y="50"/>
                    <a:pt x="464" y="50"/>
                  </a:cubicBezTo>
                  <a:cubicBezTo>
                    <a:pt x="472" y="46"/>
                    <a:pt x="477" y="40"/>
                    <a:pt x="477" y="34"/>
                  </a:cubicBezTo>
                  <a:lnTo>
                    <a:pt x="477" y="0"/>
                  </a:lnTo>
                  <a:close/>
                </a:path>
              </a:pathLst>
            </a:custGeom>
            <a:solidFill>
              <a:srgbClr val="000000">
                <a:alpha val="14902"/>
              </a:srgbClr>
            </a:solidFill>
            <a:ln w="9525">
              <a:noFill/>
              <a:round/>
            </a:ln>
          </p:spPr>
          <p:txBody>
            <a:bodyPr/>
            <a:lstStyle/>
            <a:p>
              <a:endParaRPr lang="zh-CN" altLang="en-US"/>
            </a:p>
          </p:txBody>
        </p:sp>
        <p:sp>
          <p:nvSpPr>
            <p:cNvPr id="52283" name="Oval 594"/>
            <p:cNvSpPr>
              <a:spLocks noChangeArrowheads="1"/>
            </p:cNvSpPr>
            <p:nvPr/>
          </p:nvSpPr>
          <p:spPr bwMode="auto">
            <a:xfrm>
              <a:off x="9111" y="5500"/>
              <a:ext cx="1245" cy="280"/>
            </a:xfrm>
            <a:prstGeom prst="ellipse">
              <a:avLst/>
            </a:prstGeom>
            <a:solidFill>
              <a:srgbClr val="000000">
                <a:alpha val="10196"/>
              </a:srgbClr>
            </a:solidFill>
            <a:ln w="9525">
              <a:noFill/>
              <a:round/>
            </a:ln>
          </p:spPr>
          <p:txBody>
            <a:bodyPr/>
            <a:lstStyle/>
            <a:p>
              <a:pPr>
                <a:buFont typeface="Arial" panose="020B0604020202020204" pitchFamily="34" charset="0"/>
                <a:buNone/>
              </a:pPr>
              <a:endParaRPr lang="en-US" altLang="zh-CN"/>
            </a:p>
          </p:txBody>
        </p:sp>
        <p:sp>
          <p:nvSpPr>
            <p:cNvPr id="52284" name="Oval 613"/>
            <p:cNvSpPr>
              <a:spLocks noChangeArrowheads="1"/>
            </p:cNvSpPr>
            <p:nvPr/>
          </p:nvSpPr>
          <p:spPr bwMode="auto">
            <a:xfrm>
              <a:off x="9110" y="4395"/>
              <a:ext cx="1245" cy="1245"/>
            </a:xfrm>
            <a:prstGeom prst="ellipse">
              <a:avLst/>
            </a:prstGeom>
            <a:solidFill>
              <a:srgbClr val="FFFFFF"/>
            </a:solidFill>
            <a:ln w="9525">
              <a:noFill/>
              <a:round/>
            </a:ln>
          </p:spPr>
          <p:txBody>
            <a:bodyPr/>
            <a:lstStyle/>
            <a:p>
              <a:pPr>
                <a:buFont typeface="Arial" panose="020B0604020202020204" pitchFamily="34" charset="0"/>
                <a:buNone/>
              </a:pPr>
              <a:endParaRPr lang="en-US" altLang="zh-CN"/>
            </a:p>
          </p:txBody>
        </p:sp>
        <p:sp>
          <p:nvSpPr>
            <p:cNvPr id="52285" name="Freeform 614"/>
            <p:cNvSpPr>
              <a:spLocks noEditPoints="1"/>
            </p:cNvSpPr>
            <p:nvPr/>
          </p:nvSpPr>
          <p:spPr bwMode="auto">
            <a:xfrm>
              <a:off x="9090" y="4375"/>
              <a:ext cx="1285" cy="1285"/>
            </a:xfrm>
            <a:custGeom>
              <a:avLst/>
              <a:gdLst>
                <a:gd name="T0" fmla="*/ 2147483647 w 257"/>
                <a:gd name="T1" fmla="*/ 2147483647 h 257"/>
                <a:gd name="T2" fmla="*/ 0 w 257"/>
                <a:gd name="T3" fmla="*/ 2147483647 h 257"/>
                <a:gd name="T4" fmla="*/ 2147483647 w 257"/>
                <a:gd name="T5" fmla="*/ 0 h 257"/>
                <a:gd name="T6" fmla="*/ 2147483647 w 257"/>
                <a:gd name="T7" fmla="*/ 2147483647 h 257"/>
                <a:gd name="T8" fmla="*/ 2147483647 w 257"/>
                <a:gd name="T9" fmla="*/ 2147483647 h 257"/>
                <a:gd name="T10" fmla="*/ 2147483647 w 257"/>
                <a:gd name="T11" fmla="*/ 2147483647 h 257"/>
                <a:gd name="T12" fmla="*/ 2147483647 w 257"/>
                <a:gd name="T13" fmla="*/ 2147483647 h 257"/>
                <a:gd name="T14" fmla="*/ 2147483647 w 257"/>
                <a:gd name="T15" fmla="*/ 2147483647 h 257"/>
                <a:gd name="T16" fmla="*/ 2147483647 w 257"/>
                <a:gd name="T17" fmla="*/ 2147483647 h 257"/>
                <a:gd name="T18" fmla="*/ 2147483647 w 257"/>
                <a:gd name="T19" fmla="*/ 2147483647 h 2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7"/>
                <a:gd name="T31" fmla="*/ 0 h 257"/>
                <a:gd name="T32" fmla="*/ 257 w 257"/>
                <a:gd name="T33" fmla="*/ 257 h 2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7" h="257">
                  <a:moveTo>
                    <a:pt x="129" y="257"/>
                  </a:moveTo>
                  <a:cubicBezTo>
                    <a:pt x="58" y="257"/>
                    <a:pt x="0" y="199"/>
                    <a:pt x="0" y="128"/>
                  </a:cubicBezTo>
                  <a:cubicBezTo>
                    <a:pt x="0" y="57"/>
                    <a:pt x="58" y="0"/>
                    <a:pt x="129" y="0"/>
                  </a:cubicBezTo>
                  <a:cubicBezTo>
                    <a:pt x="200" y="0"/>
                    <a:pt x="257" y="57"/>
                    <a:pt x="257" y="128"/>
                  </a:cubicBezTo>
                  <a:cubicBezTo>
                    <a:pt x="257" y="199"/>
                    <a:pt x="200" y="257"/>
                    <a:pt x="129" y="257"/>
                  </a:cubicBezTo>
                  <a:close/>
                  <a:moveTo>
                    <a:pt x="129" y="8"/>
                  </a:moveTo>
                  <a:cubicBezTo>
                    <a:pt x="62" y="8"/>
                    <a:pt x="8" y="62"/>
                    <a:pt x="8" y="128"/>
                  </a:cubicBezTo>
                  <a:cubicBezTo>
                    <a:pt x="8" y="195"/>
                    <a:pt x="62" y="249"/>
                    <a:pt x="129" y="249"/>
                  </a:cubicBezTo>
                  <a:cubicBezTo>
                    <a:pt x="195" y="249"/>
                    <a:pt x="249" y="195"/>
                    <a:pt x="249" y="128"/>
                  </a:cubicBezTo>
                  <a:cubicBezTo>
                    <a:pt x="249" y="62"/>
                    <a:pt x="195" y="8"/>
                    <a:pt x="129" y="8"/>
                  </a:cubicBezTo>
                  <a:close/>
                </a:path>
              </a:pathLst>
            </a:custGeom>
            <a:solidFill>
              <a:srgbClr val="B5B5B5"/>
            </a:solidFill>
            <a:ln w="9525">
              <a:noFill/>
              <a:round/>
            </a:ln>
          </p:spPr>
          <p:txBody>
            <a:bodyPr/>
            <a:lstStyle/>
            <a:p>
              <a:endParaRPr lang="zh-CN" altLang="en-US"/>
            </a:p>
          </p:txBody>
        </p:sp>
        <p:sp>
          <p:nvSpPr>
            <p:cNvPr id="52286" name="Freeform 615"/>
            <p:cNvSpPr>
              <a:spLocks noEditPoints="1"/>
            </p:cNvSpPr>
            <p:nvPr/>
          </p:nvSpPr>
          <p:spPr bwMode="auto">
            <a:xfrm>
              <a:off x="9395" y="4625"/>
              <a:ext cx="675" cy="700"/>
            </a:xfrm>
            <a:custGeom>
              <a:avLst/>
              <a:gdLst>
                <a:gd name="T0" fmla="*/ 2147483647 w 135"/>
                <a:gd name="T1" fmla="*/ 2147483647 h 140"/>
                <a:gd name="T2" fmla="*/ 2147483647 w 135"/>
                <a:gd name="T3" fmla="*/ 2147483647 h 140"/>
                <a:gd name="T4" fmla="*/ 2147483647 w 135"/>
                <a:gd name="T5" fmla="*/ 2147483647 h 140"/>
                <a:gd name="T6" fmla="*/ 2147483647 w 135"/>
                <a:gd name="T7" fmla="*/ 2147483647 h 140"/>
                <a:gd name="T8" fmla="*/ 2147483647 w 135"/>
                <a:gd name="T9" fmla="*/ 2147483647 h 140"/>
                <a:gd name="T10" fmla="*/ 2147483647 w 135"/>
                <a:gd name="T11" fmla="*/ 2147483647 h 140"/>
                <a:gd name="T12" fmla="*/ 2147483647 w 135"/>
                <a:gd name="T13" fmla="*/ 2147483647 h 140"/>
                <a:gd name="T14" fmla="*/ 2147483647 w 135"/>
                <a:gd name="T15" fmla="*/ 2147483647 h 140"/>
                <a:gd name="T16" fmla="*/ 2147483647 w 135"/>
                <a:gd name="T17" fmla="*/ 2147483647 h 140"/>
                <a:gd name="T18" fmla="*/ 2147483647 w 135"/>
                <a:gd name="T19" fmla="*/ 2147483647 h 140"/>
                <a:gd name="T20" fmla="*/ 2147483647 w 135"/>
                <a:gd name="T21" fmla="*/ 2147483647 h 140"/>
                <a:gd name="T22" fmla="*/ 2147483647 w 135"/>
                <a:gd name="T23" fmla="*/ 2147483647 h 140"/>
                <a:gd name="T24" fmla="*/ 2147483647 w 135"/>
                <a:gd name="T25" fmla="*/ 2147483647 h 140"/>
                <a:gd name="T26" fmla="*/ 2147483647 w 135"/>
                <a:gd name="T27" fmla="*/ 2147483647 h 140"/>
                <a:gd name="T28" fmla="*/ 2147483647 w 135"/>
                <a:gd name="T29" fmla="*/ 2147483647 h 140"/>
                <a:gd name="T30" fmla="*/ 2147483647 w 135"/>
                <a:gd name="T31" fmla="*/ 2147483647 h 140"/>
                <a:gd name="T32" fmla="*/ 2147483647 w 135"/>
                <a:gd name="T33" fmla="*/ 2147483647 h 140"/>
                <a:gd name="T34" fmla="*/ 2147483647 w 135"/>
                <a:gd name="T35" fmla="*/ 2147483647 h 140"/>
                <a:gd name="T36" fmla="*/ 2147483647 w 135"/>
                <a:gd name="T37" fmla="*/ 2147483647 h 140"/>
                <a:gd name="T38" fmla="*/ 2147483647 w 135"/>
                <a:gd name="T39" fmla="*/ 2147483647 h 140"/>
                <a:gd name="T40" fmla="*/ 2147483647 w 135"/>
                <a:gd name="T41" fmla="*/ 2147483647 h 140"/>
                <a:gd name="T42" fmla="*/ 2147483647 w 135"/>
                <a:gd name="T43" fmla="*/ 2147483647 h 140"/>
                <a:gd name="T44" fmla="*/ 2147483647 w 135"/>
                <a:gd name="T45" fmla="*/ 2147483647 h 140"/>
                <a:gd name="T46" fmla="*/ 2147483647 w 135"/>
                <a:gd name="T47" fmla="*/ 2147483647 h 140"/>
                <a:gd name="T48" fmla="*/ 2147483647 w 135"/>
                <a:gd name="T49" fmla="*/ 2147483647 h 140"/>
                <a:gd name="T50" fmla="*/ 2147483647 w 135"/>
                <a:gd name="T51" fmla="*/ 2147483647 h 140"/>
                <a:gd name="T52" fmla="*/ 2147483647 w 135"/>
                <a:gd name="T53" fmla="*/ 2147483647 h 140"/>
                <a:gd name="T54" fmla="*/ 2147483647 w 135"/>
                <a:gd name="T55" fmla="*/ 2147483647 h 140"/>
                <a:gd name="T56" fmla="*/ 2147483647 w 135"/>
                <a:gd name="T57" fmla="*/ 2147483647 h 140"/>
                <a:gd name="T58" fmla="*/ 2147483647 w 135"/>
                <a:gd name="T59" fmla="*/ 2147483647 h 140"/>
                <a:gd name="T60" fmla="*/ 0 w 135"/>
                <a:gd name="T61" fmla="*/ 2147483647 h 140"/>
                <a:gd name="T62" fmla="*/ 2147483647 w 135"/>
                <a:gd name="T63" fmla="*/ 2147483647 h 140"/>
                <a:gd name="T64" fmla="*/ 2147483647 w 135"/>
                <a:gd name="T65" fmla="*/ 2147483647 h 140"/>
                <a:gd name="T66" fmla="*/ 0 w 135"/>
                <a:gd name="T67" fmla="*/ 2147483647 h 140"/>
                <a:gd name="T68" fmla="*/ 0 w 135"/>
                <a:gd name="T69" fmla="*/ 2147483647 h 1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5"/>
                <a:gd name="T106" fmla="*/ 0 h 140"/>
                <a:gd name="T107" fmla="*/ 135 w 135"/>
                <a:gd name="T108" fmla="*/ 140 h 1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5" h="140">
                  <a:moveTo>
                    <a:pt x="95" y="117"/>
                  </a:moveTo>
                  <a:cubicBezTo>
                    <a:pt x="95" y="118"/>
                    <a:pt x="97" y="119"/>
                    <a:pt x="98" y="120"/>
                  </a:cubicBezTo>
                  <a:cubicBezTo>
                    <a:pt x="135" y="140"/>
                    <a:pt x="135" y="140"/>
                    <a:pt x="135" y="140"/>
                  </a:cubicBezTo>
                  <a:cubicBezTo>
                    <a:pt x="134" y="98"/>
                    <a:pt x="134" y="98"/>
                    <a:pt x="134" y="98"/>
                  </a:cubicBezTo>
                  <a:cubicBezTo>
                    <a:pt x="134" y="96"/>
                    <a:pt x="134" y="95"/>
                    <a:pt x="133" y="93"/>
                  </a:cubicBezTo>
                  <a:cubicBezTo>
                    <a:pt x="129" y="87"/>
                    <a:pt x="129" y="87"/>
                    <a:pt x="129" y="87"/>
                  </a:cubicBezTo>
                  <a:cubicBezTo>
                    <a:pt x="91" y="110"/>
                    <a:pt x="91" y="110"/>
                    <a:pt x="91" y="110"/>
                  </a:cubicBezTo>
                  <a:lnTo>
                    <a:pt x="95" y="117"/>
                  </a:lnTo>
                  <a:close/>
                  <a:moveTo>
                    <a:pt x="117" y="87"/>
                  </a:moveTo>
                  <a:cubicBezTo>
                    <a:pt x="126" y="81"/>
                    <a:pt x="126" y="81"/>
                    <a:pt x="126" y="81"/>
                  </a:cubicBezTo>
                  <a:cubicBezTo>
                    <a:pt x="86" y="16"/>
                    <a:pt x="86" y="16"/>
                    <a:pt x="86" y="16"/>
                  </a:cubicBezTo>
                  <a:cubicBezTo>
                    <a:pt x="77" y="21"/>
                    <a:pt x="77" y="21"/>
                    <a:pt x="77" y="21"/>
                  </a:cubicBezTo>
                  <a:lnTo>
                    <a:pt x="117" y="87"/>
                  </a:lnTo>
                  <a:close/>
                  <a:moveTo>
                    <a:pt x="113" y="90"/>
                  </a:moveTo>
                  <a:cubicBezTo>
                    <a:pt x="73" y="24"/>
                    <a:pt x="73" y="24"/>
                    <a:pt x="73" y="24"/>
                  </a:cubicBezTo>
                  <a:cubicBezTo>
                    <a:pt x="61" y="31"/>
                    <a:pt x="61" y="31"/>
                    <a:pt x="61" y="31"/>
                  </a:cubicBezTo>
                  <a:cubicBezTo>
                    <a:pt x="101" y="97"/>
                    <a:pt x="101" y="97"/>
                    <a:pt x="101" y="97"/>
                  </a:cubicBezTo>
                  <a:lnTo>
                    <a:pt x="113" y="90"/>
                  </a:lnTo>
                  <a:close/>
                  <a:moveTo>
                    <a:pt x="48" y="39"/>
                  </a:moveTo>
                  <a:cubicBezTo>
                    <a:pt x="88" y="105"/>
                    <a:pt x="88" y="105"/>
                    <a:pt x="88" y="105"/>
                  </a:cubicBezTo>
                  <a:cubicBezTo>
                    <a:pt x="97" y="99"/>
                    <a:pt x="97" y="99"/>
                    <a:pt x="97" y="99"/>
                  </a:cubicBezTo>
                  <a:cubicBezTo>
                    <a:pt x="57" y="33"/>
                    <a:pt x="57" y="33"/>
                    <a:pt x="57" y="33"/>
                  </a:cubicBezTo>
                  <a:lnTo>
                    <a:pt x="48" y="39"/>
                  </a:lnTo>
                  <a:close/>
                  <a:moveTo>
                    <a:pt x="45" y="34"/>
                  </a:moveTo>
                  <a:cubicBezTo>
                    <a:pt x="83" y="10"/>
                    <a:pt x="83" y="10"/>
                    <a:pt x="83" y="10"/>
                  </a:cubicBezTo>
                  <a:cubicBezTo>
                    <a:pt x="80" y="6"/>
                    <a:pt x="80" y="6"/>
                    <a:pt x="80" y="6"/>
                  </a:cubicBezTo>
                  <a:cubicBezTo>
                    <a:pt x="78" y="2"/>
                    <a:pt x="72" y="0"/>
                    <a:pt x="68" y="3"/>
                  </a:cubicBezTo>
                  <a:cubicBezTo>
                    <a:pt x="45" y="17"/>
                    <a:pt x="45" y="17"/>
                    <a:pt x="45" y="17"/>
                  </a:cubicBezTo>
                  <a:cubicBezTo>
                    <a:pt x="41" y="19"/>
                    <a:pt x="39" y="25"/>
                    <a:pt x="42" y="29"/>
                  </a:cubicBezTo>
                  <a:lnTo>
                    <a:pt x="45" y="34"/>
                  </a:lnTo>
                  <a:close/>
                  <a:moveTo>
                    <a:pt x="0" y="140"/>
                  </a:moveTo>
                  <a:cubicBezTo>
                    <a:pt x="104" y="140"/>
                    <a:pt x="104" y="140"/>
                    <a:pt x="104" y="140"/>
                  </a:cubicBezTo>
                  <a:cubicBezTo>
                    <a:pt x="104" y="132"/>
                    <a:pt x="104" y="132"/>
                    <a:pt x="104" y="132"/>
                  </a:cubicBezTo>
                  <a:cubicBezTo>
                    <a:pt x="0" y="132"/>
                    <a:pt x="0" y="132"/>
                    <a:pt x="0" y="132"/>
                  </a:cubicBezTo>
                  <a:lnTo>
                    <a:pt x="0" y="140"/>
                  </a:lnTo>
                  <a:close/>
                </a:path>
              </a:pathLst>
            </a:custGeom>
            <a:solidFill>
              <a:srgbClr val="B5B5B5"/>
            </a:solidFill>
            <a:ln w="9525">
              <a:noFill/>
              <a:round/>
            </a:ln>
          </p:spPr>
          <p:txBody>
            <a:bodyPr/>
            <a:lstStyle/>
            <a:p>
              <a:endParaRPr lang="zh-CN" altLang="en-US"/>
            </a:p>
          </p:txBody>
        </p:sp>
      </p:grpSp>
      <p:sp>
        <p:nvSpPr>
          <p:cNvPr id="123" name="文本框 122"/>
          <p:cNvSpPr txBox="1"/>
          <p:nvPr/>
        </p:nvSpPr>
        <p:spPr>
          <a:xfrm>
            <a:off x="144463" y="3748088"/>
            <a:ext cx="2692400" cy="2338387"/>
          </a:xfrm>
          <a:prstGeom prst="rect">
            <a:avLst/>
          </a:prstGeom>
          <a:noFill/>
        </p:spPr>
        <p:txBody>
          <a:bodyPr>
            <a:spAutoFit/>
          </a:bodyPr>
          <a:lstStyle/>
          <a:p>
            <a:pPr algn="ctr" fontAlgn="auto">
              <a:spcBef>
                <a:spcPts val="0"/>
              </a:spcBef>
              <a:spcAft>
                <a:spcPts val="0"/>
              </a:spcAft>
              <a:buFont typeface="Arial" panose="020B0604020202020204" pitchFamily="34" charset="0"/>
              <a:buNone/>
              <a:defRPr/>
            </a:pPr>
            <a:r>
              <a:rPr lang="zh-CN" altLang="en-US" b="1" dirty="0">
                <a:solidFill>
                  <a:schemeClr val="accent5">
                    <a:lumMod val="75000"/>
                  </a:schemeClr>
                </a:solidFill>
                <a:latin typeface="微软雅黑" panose="020B0503020204020204" pitchFamily="34" charset="-122"/>
                <a:ea typeface="微软雅黑" panose="020B0503020204020204" pitchFamily="34" charset="-122"/>
                <a:sym typeface="+mn-ea"/>
              </a:rPr>
              <a:t>以评促建</a:t>
            </a:r>
            <a:r>
              <a:rPr lang="en-US" altLang="zh-CN" b="1" dirty="0">
                <a:solidFill>
                  <a:schemeClr val="accent5">
                    <a:lumMod val="75000"/>
                  </a:schemeClr>
                </a:solidFill>
                <a:latin typeface="微软雅黑" panose="020B0503020204020204" pitchFamily="34" charset="-122"/>
                <a:ea typeface="微软雅黑" panose="020B0503020204020204" pitchFamily="34" charset="-122"/>
                <a:sym typeface="+mn-ea"/>
              </a:rPr>
              <a:t>——</a:t>
            </a:r>
            <a:r>
              <a:rPr lang="zh-CN" altLang="en-US" b="1" dirty="0">
                <a:solidFill>
                  <a:srgbClr val="FF0000"/>
                </a:solidFill>
                <a:latin typeface="微软雅黑" panose="020B0503020204020204" pitchFamily="34" charset="-122"/>
                <a:ea typeface="微软雅黑" panose="020B0503020204020204" pitchFamily="34" charset="-122"/>
                <a:sym typeface="+mn-ea"/>
              </a:rPr>
              <a:t>建什么</a:t>
            </a:r>
            <a:endParaRPr lang="en-US" altLang="zh-CN" b="1" dirty="0">
              <a:solidFill>
                <a:srgbClr val="FF0000"/>
              </a:solidFill>
              <a:latin typeface="微软雅黑" panose="020B0503020204020204" pitchFamily="34" charset="-122"/>
              <a:ea typeface="微软雅黑" panose="020B0503020204020204" pitchFamily="34" charset="-122"/>
              <a:sym typeface="+mn-ea"/>
            </a:endParaRPr>
          </a:p>
          <a:p>
            <a:pPr fontAlgn="auto">
              <a:spcBef>
                <a:spcPts val="0"/>
              </a:spcBef>
              <a:spcAft>
                <a:spcPts val="0"/>
              </a:spcAft>
              <a:defRPr/>
            </a:pPr>
            <a:r>
              <a:rPr lang="zh-CN" altLang="en-US" sz="1600" dirty="0">
                <a:solidFill>
                  <a:srgbClr val="FF0000"/>
                </a:solidFill>
                <a:latin typeface="微软雅黑" panose="020B0503020204020204" pitchFamily="34" charset="-122"/>
                <a:ea typeface="微软雅黑" panose="020B0503020204020204" pitchFamily="34" charset="-122"/>
                <a:sym typeface="+mn-ea"/>
              </a:rPr>
              <a:t>硬条件：</a:t>
            </a:r>
            <a:r>
              <a:rPr lang="zh-CN" altLang="en-US" sz="1600" dirty="0">
                <a:latin typeface="微软雅黑" panose="020B0503020204020204" pitchFamily="34" charset="-122"/>
                <a:ea typeface="微软雅黑" panose="020B0503020204020204" pitchFamily="34" charset="-122"/>
                <a:sym typeface="+mn-ea"/>
              </a:rPr>
              <a:t>办学基本条件、师资队伍、校园文化等，</a:t>
            </a:r>
            <a:r>
              <a:rPr lang="zh-CN" altLang="zh-CN" sz="1600" dirty="0">
                <a:latin typeface="微软雅黑" panose="020B0503020204020204" pitchFamily="34" charset="-122"/>
                <a:ea typeface="微软雅黑" panose="020B0503020204020204" pitchFamily="34" charset="-122"/>
                <a:sym typeface="+mn-ea"/>
              </a:rPr>
              <a:t>差什么补什么、差多少补多少</a:t>
            </a:r>
            <a:r>
              <a:rPr lang="zh-CN" altLang="en-US" sz="1600" dirty="0">
                <a:solidFill>
                  <a:schemeClr val="accent5">
                    <a:lumMod val="75000"/>
                  </a:schemeClr>
                </a:solidFill>
                <a:latin typeface="微软雅黑" panose="020B0503020204020204" pitchFamily="34" charset="-122"/>
                <a:ea typeface="微软雅黑" panose="020B0503020204020204" pitchFamily="34" charset="-122"/>
                <a:sym typeface="+mn-ea"/>
              </a:rPr>
              <a:t>。</a:t>
            </a:r>
          </a:p>
          <a:p>
            <a:pPr fontAlgn="auto">
              <a:spcBef>
                <a:spcPts val="0"/>
              </a:spcBef>
              <a:spcAft>
                <a:spcPts val="0"/>
              </a:spcAft>
              <a:defRPr/>
            </a:pPr>
            <a:r>
              <a:rPr lang="zh-CN" altLang="en-US" sz="1600" dirty="0">
                <a:solidFill>
                  <a:srgbClr val="FF0000"/>
                </a:solidFill>
                <a:latin typeface="微软雅黑" panose="020B0503020204020204" pitchFamily="34" charset="-122"/>
                <a:ea typeface="微软雅黑" panose="020B0503020204020204" pitchFamily="34" charset="-122"/>
                <a:sym typeface="+mn-ea"/>
              </a:rPr>
              <a:t>软实力：</a:t>
            </a:r>
            <a:r>
              <a:rPr lang="zh-CN" altLang="en-US" sz="1600" dirty="0">
                <a:latin typeface="微软雅黑" panose="020B0503020204020204" pitchFamily="34" charset="-122"/>
                <a:ea typeface="微软雅黑" panose="020B0503020204020204" pitchFamily="34" charset="-122"/>
                <a:sym typeface="+mn-ea"/>
              </a:rPr>
              <a:t>人才培养的基本理念、教学管理基本规范、学校管理基本制度、相应的规划、经费保障的基本方式、相应的奖惩措施等</a:t>
            </a:r>
            <a:r>
              <a:rPr lang="zh-CN" altLang="en-US" sz="1600" dirty="0">
                <a:latin typeface="微软雅黑" panose="020B0503020204020204" pitchFamily="34" charset="-122"/>
                <a:ea typeface="微软雅黑" panose="020B0503020204020204" pitchFamily="34" charset="-122"/>
              </a:rPr>
              <a:t>。</a:t>
            </a:r>
          </a:p>
        </p:txBody>
      </p:sp>
      <p:sp>
        <p:nvSpPr>
          <p:cNvPr id="124" name="文本框 123"/>
          <p:cNvSpPr txBox="1"/>
          <p:nvPr/>
        </p:nvSpPr>
        <p:spPr>
          <a:xfrm>
            <a:off x="2579688" y="987425"/>
            <a:ext cx="3519487" cy="1846263"/>
          </a:xfrm>
          <a:prstGeom prst="rect">
            <a:avLst/>
          </a:prstGeom>
          <a:noFill/>
        </p:spPr>
        <p:txBody>
          <a:bodyPr>
            <a:spAutoFit/>
          </a:bodyPr>
          <a:lstStyle/>
          <a:p>
            <a:pPr algn="ctr" fontAlgn="auto">
              <a:spcBef>
                <a:spcPts val="0"/>
              </a:spcBef>
              <a:spcAft>
                <a:spcPts val="0"/>
              </a:spcAft>
              <a:buFont typeface="Arial" panose="020B0604020202020204" pitchFamily="34" charset="0"/>
              <a:buNone/>
              <a:defRPr/>
            </a:pPr>
            <a:r>
              <a:rPr lang="zh-CN" altLang="en-US" b="1" dirty="0">
                <a:solidFill>
                  <a:schemeClr val="accent5">
                    <a:lumMod val="75000"/>
                  </a:schemeClr>
                </a:solidFill>
                <a:latin typeface="微软雅黑" panose="020B0503020204020204" pitchFamily="34" charset="-122"/>
                <a:ea typeface="微软雅黑" panose="020B0503020204020204" pitchFamily="34" charset="-122"/>
                <a:sym typeface="+mn-ea"/>
              </a:rPr>
              <a:t>以评促改</a:t>
            </a:r>
            <a:r>
              <a:rPr lang="en-US" altLang="zh-CN" b="1" dirty="0">
                <a:solidFill>
                  <a:schemeClr val="accent5">
                    <a:lumMod val="75000"/>
                  </a:schemeClr>
                </a:solidFill>
                <a:latin typeface="微软雅黑" panose="020B0503020204020204" pitchFamily="34" charset="-122"/>
                <a:ea typeface="微软雅黑" panose="020B0503020204020204" pitchFamily="34" charset="-122"/>
                <a:sym typeface="+mn-ea"/>
              </a:rPr>
              <a:t>——</a:t>
            </a:r>
            <a:r>
              <a:rPr lang="zh-CN" altLang="en-US" b="1" dirty="0">
                <a:solidFill>
                  <a:srgbClr val="FF0000"/>
                </a:solidFill>
                <a:latin typeface="微软雅黑" panose="020B0503020204020204" pitchFamily="34" charset="-122"/>
                <a:ea typeface="微软雅黑" panose="020B0503020204020204" pitchFamily="34" charset="-122"/>
                <a:sym typeface="+mn-ea"/>
              </a:rPr>
              <a:t>改什么</a:t>
            </a:r>
            <a:endParaRPr lang="en-US" altLang="zh-CN" b="1" dirty="0">
              <a:solidFill>
                <a:schemeClr val="accent5">
                  <a:lumMod val="75000"/>
                </a:schemeClr>
              </a:solidFill>
              <a:latin typeface="微软雅黑" panose="020B0503020204020204" pitchFamily="34" charset="-122"/>
              <a:ea typeface="微软雅黑" panose="020B0503020204020204" pitchFamily="34" charset="-122"/>
              <a:sym typeface="+mn-ea"/>
            </a:endParaRPr>
          </a:p>
          <a:p>
            <a:pPr>
              <a:defRPr/>
            </a:pPr>
            <a:r>
              <a:rPr lang="zh-CN" altLang="zh-CN" sz="1600" dirty="0">
                <a:solidFill>
                  <a:srgbClr val="FF0000"/>
                </a:solidFill>
                <a:latin typeface="微软雅黑" panose="020B0503020204020204" pitchFamily="34" charset="-122"/>
                <a:ea typeface="微软雅黑" panose="020B0503020204020204" pitchFamily="34" charset="-122"/>
                <a:sym typeface="+mn-ea"/>
              </a:rPr>
              <a:t>改良：</a:t>
            </a:r>
            <a:r>
              <a:rPr lang="zh-CN" altLang="en-US" sz="1600" dirty="0">
                <a:solidFill>
                  <a:schemeClr val="tx1">
                    <a:lumMod val="95000"/>
                    <a:lumOff val="5000"/>
                  </a:schemeClr>
                </a:solidFill>
                <a:latin typeface="微软雅黑" panose="020B0503020204020204" pitchFamily="34" charset="-122"/>
                <a:ea typeface="微软雅黑" panose="020B0503020204020204" pitchFamily="34" charset="-122"/>
                <a:sym typeface="+mn-ea"/>
              </a:rPr>
              <a:t>改不能适应本科办学要求的思想观念、制度、体系、方式、模式等，</a:t>
            </a:r>
            <a:r>
              <a:rPr lang="zh-CN" altLang="en-US" sz="1600" dirty="0">
                <a:solidFill>
                  <a:schemeClr val="tx1">
                    <a:lumMod val="95000"/>
                    <a:lumOff val="5000"/>
                  </a:schemeClr>
                </a:solidFill>
                <a:latin typeface="微软雅黑" panose="020B0503020204020204" pitchFamily="34" charset="-122"/>
                <a:ea typeface="微软雅黑" panose="020B0503020204020204" pitchFamily="34" charset="-122"/>
              </a:rPr>
              <a:t>改掉不好的、不完善的。</a:t>
            </a:r>
          </a:p>
          <a:p>
            <a:pPr>
              <a:defRPr/>
            </a:pPr>
            <a:r>
              <a:rPr lang="zh-CN" altLang="zh-CN" sz="1600" dirty="0">
                <a:solidFill>
                  <a:srgbClr val="FF0000"/>
                </a:solidFill>
                <a:latin typeface="微软雅黑" panose="020B0503020204020204" pitchFamily="34" charset="-122"/>
                <a:ea typeface="微软雅黑" panose="020B0503020204020204" pitchFamily="34" charset="-122"/>
              </a:rPr>
              <a:t>改革：</a:t>
            </a:r>
            <a:r>
              <a:rPr lang="zh-CN" altLang="en-US" sz="1600" dirty="0">
                <a:solidFill>
                  <a:schemeClr val="tx1">
                    <a:lumMod val="95000"/>
                    <a:lumOff val="5000"/>
                  </a:schemeClr>
                </a:solidFill>
                <a:latin typeface="微软雅黑" panose="020B0503020204020204" pitchFamily="34" charset="-122"/>
                <a:ea typeface="微软雅黑" panose="020B0503020204020204" pitchFamily="34" charset="-122"/>
              </a:rPr>
              <a:t>用改革创新的方法来解决合格评估中存在的问题，用新的制度、创新的模式解决突出问题。</a:t>
            </a:r>
            <a:endParaRPr lang="zh-CN" altLang="zh-CN" sz="1600" dirty="0">
              <a:solidFill>
                <a:schemeClr val="tx1">
                  <a:lumMod val="95000"/>
                  <a:lumOff val="5000"/>
                </a:schemeClr>
              </a:solidFill>
              <a:latin typeface="微软雅黑" panose="020B0503020204020204" pitchFamily="34" charset="-122"/>
              <a:ea typeface="微软雅黑" panose="020B0503020204020204" pitchFamily="34" charset="-122"/>
            </a:endParaRPr>
          </a:p>
        </p:txBody>
      </p:sp>
      <p:sp>
        <p:nvSpPr>
          <p:cNvPr id="125" name="文本框 124"/>
          <p:cNvSpPr txBox="1"/>
          <p:nvPr/>
        </p:nvSpPr>
        <p:spPr>
          <a:xfrm>
            <a:off x="6186488" y="833438"/>
            <a:ext cx="3633787" cy="2478087"/>
          </a:xfrm>
          <a:prstGeom prst="rect">
            <a:avLst/>
          </a:prstGeom>
          <a:noFill/>
        </p:spPr>
        <p:txBody>
          <a:bodyPr>
            <a:spAutoFit/>
          </a:bodyPr>
          <a:lstStyle/>
          <a:p>
            <a:pPr algn="ctr" fontAlgn="auto">
              <a:lnSpc>
                <a:spcPct val="150000"/>
              </a:lnSpc>
              <a:spcBef>
                <a:spcPts val="0"/>
              </a:spcBef>
              <a:spcAft>
                <a:spcPts val="0"/>
              </a:spcAft>
              <a:buFont typeface="Arial" panose="020B0604020202020204" pitchFamily="34" charset="0"/>
              <a:buNone/>
              <a:defRPr/>
            </a:pPr>
            <a:r>
              <a:rPr lang="zh-CN" altLang="en-US" b="1" dirty="0">
                <a:solidFill>
                  <a:schemeClr val="accent5">
                    <a:lumMod val="75000"/>
                  </a:schemeClr>
                </a:solidFill>
                <a:latin typeface="微软雅黑" panose="020B0503020204020204" pitchFamily="34" charset="-122"/>
                <a:ea typeface="微软雅黑" panose="020B0503020204020204" pitchFamily="34" charset="-122"/>
                <a:sym typeface="+mn-ea"/>
              </a:rPr>
              <a:t>以评促管</a:t>
            </a:r>
            <a:r>
              <a:rPr lang="en-US" altLang="zh-CN" b="1" dirty="0">
                <a:solidFill>
                  <a:schemeClr val="accent5">
                    <a:lumMod val="75000"/>
                  </a:schemeClr>
                </a:solidFill>
                <a:latin typeface="微软雅黑" panose="020B0503020204020204" pitchFamily="34" charset="-122"/>
                <a:ea typeface="微软雅黑" panose="020B0503020204020204" pitchFamily="34" charset="-122"/>
                <a:sym typeface="+mn-ea"/>
              </a:rPr>
              <a:t>——</a:t>
            </a:r>
            <a:r>
              <a:rPr lang="zh-CN" altLang="en-US" b="1" dirty="0">
                <a:solidFill>
                  <a:srgbClr val="FF0000"/>
                </a:solidFill>
                <a:latin typeface="微软雅黑" panose="020B0503020204020204" pitchFamily="34" charset="-122"/>
                <a:ea typeface="微软雅黑" panose="020B0503020204020204" pitchFamily="34" charset="-122"/>
                <a:sym typeface="+mn-ea"/>
              </a:rPr>
              <a:t>管什么</a:t>
            </a:r>
            <a:endParaRPr lang="en-US" altLang="zh-CN" b="1" dirty="0">
              <a:solidFill>
                <a:schemeClr val="accent5">
                  <a:lumMod val="75000"/>
                </a:schemeClr>
              </a:solidFill>
              <a:latin typeface="微软雅黑" panose="020B0503020204020204" pitchFamily="34" charset="-122"/>
              <a:ea typeface="微软雅黑" panose="020B0503020204020204" pitchFamily="34" charset="-122"/>
              <a:sym typeface="+mn-ea"/>
            </a:endParaRPr>
          </a:p>
          <a:p>
            <a:pPr fontAlgn="auto">
              <a:spcBef>
                <a:spcPts val="0"/>
              </a:spcBef>
              <a:spcAft>
                <a:spcPts val="0"/>
              </a:spcAft>
              <a:defRPr/>
            </a:pPr>
            <a:r>
              <a:rPr lang="zh-CN" altLang="zh-CN" sz="1600" dirty="0">
                <a:solidFill>
                  <a:srgbClr val="FF0000"/>
                </a:solidFill>
                <a:latin typeface="微软雅黑" panose="020B0503020204020204" pitchFamily="34" charset="-122"/>
                <a:ea typeface="微软雅黑" panose="020B0503020204020204" pitchFamily="34" charset="-122"/>
              </a:rPr>
              <a:t>管：</a:t>
            </a:r>
            <a:r>
              <a:rPr lang="zh-CN" altLang="zh-CN" sz="1600" dirty="0">
                <a:solidFill>
                  <a:schemeClr val="tx1">
                    <a:lumMod val="95000"/>
                    <a:lumOff val="5000"/>
                  </a:schemeClr>
                </a:solidFill>
                <a:latin typeface="微软雅黑" panose="020B0503020204020204" pitchFamily="34" charset="-122"/>
                <a:ea typeface="微软雅黑" panose="020B0503020204020204" pitchFamily="34" charset="-122"/>
              </a:rPr>
              <a:t>管理目标的达成、管理</a:t>
            </a:r>
            <a:r>
              <a:rPr lang="zh-CN" altLang="en-US" sz="1600" dirty="0">
                <a:solidFill>
                  <a:schemeClr val="tx1">
                    <a:lumMod val="95000"/>
                    <a:lumOff val="5000"/>
                  </a:schemeClr>
                </a:solidFill>
                <a:latin typeface="微软雅黑" panose="020B0503020204020204" pitchFamily="34" charset="-122"/>
                <a:ea typeface="微软雅黑" panose="020B0503020204020204" pitchFamily="34" charset="-122"/>
                <a:sym typeface="+mn-ea"/>
              </a:rPr>
              <a:t>制度的建设、管理模式的有效、管理质量的保障。</a:t>
            </a:r>
          </a:p>
          <a:p>
            <a:pPr fontAlgn="auto">
              <a:spcBef>
                <a:spcPts val="0"/>
              </a:spcBef>
              <a:spcAft>
                <a:spcPts val="0"/>
              </a:spcAft>
              <a:defRPr/>
            </a:pPr>
            <a:r>
              <a:rPr lang="zh-CN" altLang="en-US" sz="1600" dirty="0">
                <a:solidFill>
                  <a:srgbClr val="FF0000"/>
                </a:solidFill>
                <a:latin typeface="微软雅黑" panose="020B0503020204020204" pitchFamily="34" charset="-122"/>
                <a:ea typeface="微软雅黑" panose="020B0503020204020204" pitchFamily="34" charset="-122"/>
                <a:sym typeface="+mn-ea"/>
              </a:rPr>
              <a:t>理：</a:t>
            </a:r>
            <a:r>
              <a:rPr lang="zh-CN" altLang="zh-CN" sz="1600" dirty="0">
                <a:solidFill>
                  <a:schemeClr val="tx1">
                    <a:lumMod val="95000"/>
                    <a:lumOff val="5000"/>
                  </a:schemeClr>
                </a:solidFill>
                <a:latin typeface="微软雅黑" panose="020B0503020204020204" pitchFamily="34" charset="-122"/>
                <a:ea typeface="微软雅黑" panose="020B0503020204020204" pitchFamily="34" charset="-122"/>
              </a:rPr>
              <a:t>理清管理体系、厘清管理责任体制、明确管理模式等。</a:t>
            </a:r>
          </a:p>
          <a:p>
            <a:pPr fontAlgn="auto">
              <a:spcBef>
                <a:spcPts val="0"/>
              </a:spcBef>
              <a:spcAft>
                <a:spcPts val="0"/>
              </a:spcAft>
              <a:defRPr/>
            </a:pPr>
            <a:r>
              <a:rPr lang="zh-CN" altLang="zh-CN" sz="1600" dirty="0">
                <a:solidFill>
                  <a:srgbClr val="FF0000"/>
                </a:solidFill>
                <a:latin typeface="微软雅黑" panose="020B0503020204020204" pitchFamily="34" charset="-122"/>
                <a:ea typeface="微软雅黑" panose="020B0503020204020204" pitchFamily="34" charset="-122"/>
              </a:rPr>
              <a:t>调：</a:t>
            </a:r>
            <a:r>
              <a:rPr lang="zh-CN" altLang="zh-CN" sz="1600" dirty="0">
                <a:solidFill>
                  <a:schemeClr val="tx1">
                    <a:lumMod val="95000"/>
                    <a:lumOff val="5000"/>
                  </a:schemeClr>
                </a:solidFill>
                <a:latin typeface="微软雅黑" panose="020B0503020204020204" pitchFamily="34" charset="-122"/>
                <a:ea typeface="微软雅黑" panose="020B0503020204020204" pitchFamily="34" charset="-122"/>
              </a:rPr>
              <a:t>调整组织机构、配强配齐管理干部和管理队伍，强化党建、强化党组织作用等。</a:t>
            </a:r>
          </a:p>
        </p:txBody>
      </p:sp>
      <p:sp>
        <p:nvSpPr>
          <p:cNvPr id="52229" name="文本框 125"/>
          <p:cNvSpPr txBox="1">
            <a:spLocks noChangeArrowheads="1"/>
          </p:cNvSpPr>
          <p:nvPr/>
        </p:nvSpPr>
        <p:spPr bwMode="auto">
          <a:xfrm>
            <a:off x="8723313" y="3559175"/>
            <a:ext cx="3417887" cy="2460625"/>
          </a:xfrm>
          <a:prstGeom prst="rect">
            <a:avLst/>
          </a:prstGeom>
          <a:noFill/>
          <a:ln w="9525">
            <a:noFill/>
            <a:miter lim="800000"/>
          </a:ln>
        </p:spPr>
        <p:txBody>
          <a:bodyPr>
            <a:spAutoFit/>
          </a:bodyPr>
          <a:lstStyle/>
          <a:p>
            <a:pPr marL="342900">
              <a:lnSpc>
                <a:spcPct val="150000"/>
              </a:lnSpc>
              <a:buFont typeface="Arial" panose="020B0604020202020204" pitchFamily="34" charset="0"/>
              <a:buNone/>
            </a:pPr>
            <a:r>
              <a:rPr lang="zh-CN" altLang="en-US" b="1">
                <a:solidFill>
                  <a:srgbClr val="2F5597"/>
                </a:solidFill>
                <a:latin typeface="微软雅黑" panose="020B0503020204020204" pitchFamily="34" charset="-122"/>
                <a:ea typeface="微软雅黑" panose="020B0503020204020204" pitchFamily="34" charset="-122"/>
                <a:cs typeface="微软雅黑" panose="020B0503020204020204" pitchFamily="34" charset="-122"/>
                <a:sym typeface="+mn-ea"/>
              </a:rPr>
              <a:t>评建结合</a:t>
            </a:r>
            <a:r>
              <a:rPr lang="en-US" altLang="zh-CN"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定机制</a:t>
            </a:r>
            <a:endParaRPr lang="en-US" altLang="zh-CN" b="1">
              <a:solidFill>
                <a:srgbClr val="2F5597"/>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marL="342900"/>
            <a:r>
              <a:rPr lang="zh-CN" altLang="en-US" sz="160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确定评建工作基本原则</a:t>
            </a:r>
            <a:r>
              <a:rPr lang="zh-CN" altLang="en-US" sz="1600">
                <a:solidFill>
                  <a:srgbClr val="2F5597"/>
                </a:solidFill>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1600">
                <a:solidFill>
                  <a:srgbClr val="0D0D0D"/>
                </a:solidFill>
                <a:latin typeface="微软雅黑" panose="020B0503020204020204" pitchFamily="34" charset="-122"/>
                <a:ea typeface="微软雅黑" panose="020B0503020204020204" pitchFamily="34" charset="-122"/>
                <a:cs typeface="微软雅黑" panose="020B0503020204020204" pitchFamily="34" charset="-122"/>
                <a:sym typeface="+mn-ea"/>
              </a:rPr>
              <a:t>评建指标是目标、是底线要求，在日常的教学、管理等工作中必须对照指标进行建设、管理和开展日常工作，用指标来要求工作、用指标来衡量工作，用指标来检查工作。评估办提头，各职能部门落地，融入日常，杜绝“两张皮”</a:t>
            </a:r>
            <a:endParaRPr lang="zh-CN" altLang="en-US" sz="1600">
              <a:solidFill>
                <a:srgbClr val="0D0D0D"/>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7" name="文本框 126"/>
          <p:cNvSpPr txBox="1"/>
          <p:nvPr/>
        </p:nvSpPr>
        <p:spPr>
          <a:xfrm>
            <a:off x="4743450" y="5667375"/>
            <a:ext cx="2852738" cy="1108075"/>
          </a:xfrm>
          <a:prstGeom prst="rect">
            <a:avLst/>
          </a:prstGeom>
          <a:noFill/>
        </p:spPr>
        <p:txBody>
          <a:bodyPr>
            <a:spAutoFit/>
          </a:bodyPr>
          <a:lstStyle/>
          <a:p>
            <a:pPr algn="ctr" fontAlgn="auto">
              <a:spcBef>
                <a:spcPts val="0"/>
              </a:spcBef>
              <a:spcAft>
                <a:spcPts val="0"/>
              </a:spcAft>
              <a:buFont typeface="Arial" panose="020B0604020202020204" pitchFamily="34" charset="0"/>
              <a:buNone/>
              <a:defRPr/>
            </a:pPr>
            <a:r>
              <a:rPr lang="zh-CN" altLang="en-US" b="1" dirty="0">
                <a:solidFill>
                  <a:schemeClr val="accent5">
                    <a:lumMod val="75000"/>
                  </a:schemeClr>
                </a:solidFill>
                <a:latin typeface="微软雅黑" panose="020B0503020204020204" pitchFamily="34" charset="-122"/>
                <a:ea typeface="微软雅黑" panose="020B0503020204020204" pitchFamily="34" charset="-122"/>
                <a:sym typeface="+mn-ea"/>
              </a:rPr>
              <a:t>重在建设</a:t>
            </a:r>
            <a:r>
              <a:rPr lang="en-US" altLang="zh-CN" b="1" dirty="0">
                <a:solidFill>
                  <a:schemeClr val="accent5">
                    <a:lumMod val="75000"/>
                  </a:schemeClr>
                </a:solidFill>
                <a:latin typeface="微软雅黑" panose="020B0503020204020204" pitchFamily="34" charset="-122"/>
                <a:ea typeface="微软雅黑" panose="020B0503020204020204" pitchFamily="34" charset="-122"/>
                <a:sym typeface="+mn-ea"/>
              </a:rPr>
              <a:t>——</a:t>
            </a:r>
            <a:r>
              <a:rPr lang="zh-CN" altLang="en-US" b="1" dirty="0">
                <a:solidFill>
                  <a:srgbClr val="FF0000"/>
                </a:solidFill>
                <a:latin typeface="微软雅黑" panose="020B0503020204020204" pitchFamily="34" charset="-122"/>
                <a:ea typeface="微软雅黑" panose="020B0503020204020204" pitchFamily="34" charset="-122"/>
                <a:sym typeface="+mn-ea"/>
              </a:rPr>
              <a:t>抓重点</a:t>
            </a:r>
            <a:endParaRPr lang="en-US" altLang="zh-CN" b="1" dirty="0">
              <a:solidFill>
                <a:schemeClr val="accent5">
                  <a:lumMod val="75000"/>
                </a:schemeClr>
              </a:solidFill>
              <a:latin typeface="微软雅黑" panose="020B0503020204020204" pitchFamily="34" charset="-122"/>
              <a:ea typeface="微软雅黑" panose="020B0503020204020204" pitchFamily="34" charset="-122"/>
              <a:sym typeface="+mn-ea"/>
            </a:endParaRPr>
          </a:p>
          <a:p>
            <a:pPr fontAlgn="auto">
              <a:spcBef>
                <a:spcPts val="0"/>
              </a:spcBef>
              <a:spcAft>
                <a:spcPts val="0"/>
              </a:spcAft>
              <a:defRPr/>
            </a:pPr>
            <a:r>
              <a:rPr lang="zh-CN" altLang="en-US" sz="1600" dirty="0">
                <a:latin typeface="微软雅黑" panose="020B0503020204020204" pitchFamily="34" charset="-122"/>
                <a:ea typeface="微软雅黑" panose="020B0503020204020204" pitchFamily="34" charset="-122"/>
                <a:sym typeface="+mn-ea"/>
              </a:rPr>
              <a:t>找问题、补短板，夯基础，通过重点建设和日常工作改进，看到成效，达成评估要求</a:t>
            </a:r>
            <a:endParaRPr lang="zh-CN" altLang="en-US" sz="1600" dirty="0">
              <a:latin typeface="微软雅黑" panose="020B0503020204020204" pitchFamily="34" charset="-122"/>
              <a:ea typeface="微软雅黑" panose="020B0503020204020204" pitchFamily="34" charset="-122"/>
            </a:endParaRPr>
          </a:p>
        </p:txBody>
      </p:sp>
      <p:sp>
        <p:nvSpPr>
          <p:cNvPr id="67"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52232" name="图片 179" descr="C:\Users\666\Desktop\LOGO副本.pngLOGO副本"/>
          <p:cNvPicPr>
            <a:picLocks noChangeAspect="1"/>
          </p:cNvPicPr>
          <p:nvPr/>
        </p:nvPicPr>
        <p:blipFill>
          <a:blip r:embed="rId3" cstate="print"/>
          <a:srcRect/>
          <a:stretch>
            <a:fillRect/>
          </a:stretch>
        </p:blipFill>
        <p:spPr bwMode="auto">
          <a:xfrm>
            <a:off x="431800" y="252413"/>
            <a:ext cx="2117725" cy="487362"/>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A_矩形 3"/>
          <p:cNvSpPr/>
          <p:nvPr>
            <p:custDataLst>
              <p:tags r:id="rId1"/>
            </p:custDataLst>
          </p:nvPr>
        </p:nvSpPr>
        <p:spPr>
          <a:xfrm>
            <a:off x="1588" y="0"/>
            <a:ext cx="12190412" cy="1109551"/>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4000" b="1" dirty="0">
                <a:latin typeface="微软雅黑" panose="020B0503020204020204" pitchFamily="34" charset="-122"/>
                <a:ea typeface="微软雅黑" panose="020B0503020204020204" pitchFamily="34" charset="-122"/>
                <a:cs typeface="微软雅黑" panose="020B0503020204020204" pitchFamily="34" charset="-122"/>
                <a:sym typeface="+mn-ea"/>
              </a:rPr>
              <a:t>                 </a:t>
            </a:r>
            <a:endParaRPr lang="zh-CN" altLang="en-US" sz="4000" b="1" noProof="1">
              <a:latin typeface="微软雅黑" panose="020B0503020204020204" pitchFamily="34" charset="-122"/>
              <a:ea typeface="微软雅黑" panose="020B0503020204020204" pitchFamily="34" charset="-122"/>
            </a:endParaRPr>
          </a:p>
        </p:txBody>
      </p:sp>
      <p:sp>
        <p:nvSpPr>
          <p:cNvPr id="14" name="圆角矩形 13"/>
          <p:cNvSpPr/>
          <p:nvPr/>
        </p:nvSpPr>
        <p:spPr>
          <a:xfrm>
            <a:off x="630238" y="2955925"/>
            <a:ext cx="2713037" cy="3627438"/>
          </a:xfrm>
          <a:prstGeom prst="roundRect">
            <a:avLst>
              <a:gd name="adj" fmla="val 11111"/>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3251" name="文本框 3"/>
          <p:cNvSpPr txBox="1">
            <a:spLocks noChangeArrowheads="1"/>
          </p:cNvSpPr>
          <p:nvPr/>
        </p:nvSpPr>
        <p:spPr bwMode="auto">
          <a:xfrm>
            <a:off x="630238" y="2414588"/>
            <a:ext cx="9586912" cy="4210050"/>
          </a:xfrm>
          <a:prstGeom prst="rect">
            <a:avLst/>
          </a:prstGeom>
          <a:noFill/>
          <a:ln w="9525">
            <a:noFill/>
            <a:miter lim="800000"/>
          </a:ln>
        </p:spPr>
        <p:txBody>
          <a:bodyPr>
            <a:spAutoFit/>
          </a:bodyPr>
          <a:lstStyle/>
          <a:p>
            <a:pPr>
              <a:lnSpc>
                <a:spcPct val="120000"/>
              </a:lnSpc>
              <a:spcAft>
                <a:spcPts val="1200"/>
              </a:spcAft>
            </a:pPr>
            <a:r>
              <a:rPr lang="zh-CN" altLang="en-US" sz="2400" b="1">
                <a:latin typeface="微软雅黑" panose="020B0503020204020204" pitchFamily="34" charset="-122"/>
                <a:ea typeface="微软雅黑" panose="020B0503020204020204" pitchFamily="34" charset="-122"/>
                <a:cs typeface="微软雅黑" panose="020B0503020204020204" pitchFamily="34" charset="-122"/>
                <a:sym typeface="+mn-ea"/>
              </a:rPr>
              <a:t>指标重难点</a:t>
            </a:r>
            <a:endParaRPr lang="en-US" altLang="zh-CN" sz="2400" b="1">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ct val="120000"/>
              </a:lnSpc>
              <a:spcAft>
                <a:spcPts val="1200"/>
              </a:spcAft>
            </a:pPr>
            <a:r>
              <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立德树人根本任务</a:t>
            </a:r>
            <a:endPar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a:lnSpc>
                <a:spcPts val="3800"/>
              </a:lnSpc>
            </a:pPr>
            <a:r>
              <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应用型办学定位</a:t>
            </a:r>
            <a:endPar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a:lnSpc>
                <a:spcPts val="3800"/>
              </a:lnSpc>
            </a:pPr>
            <a:r>
              <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产学研合作教育</a:t>
            </a:r>
            <a:endPar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a:lnSpc>
                <a:spcPts val="3800"/>
              </a:lnSpc>
            </a:pPr>
            <a:r>
              <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人才培养中心地位</a:t>
            </a:r>
            <a:endPar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a:lnSpc>
                <a:spcPts val="3800"/>
              </a:lnSpc>
            </a:pPr>
            <a:r>
              <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人才培养模式改革</a:t>
            </a:r>
            <a:endPar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a:lnSpc>
                <a:spcPts val="3800"/>
              </a:lnSpc>
            </a:pPr>
            <a:r>
              <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建立质量保障体系</a:t>
            </a:r>
            <a:endPar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a:lnSpc>
                <a:spcPts val="3800"/>
              </a:lnSpc>
            </a:pPr>
            <a:r>
              <a:rPr lang="en-US" altLang="zh-CN"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a:t>
            </a:r>
            <a:endPar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pic>
        <p:nvPicPr>
          <p:cNvPr id="53252" name="图片 5"/>
          <p:cNvPicPr>
            <a:picLocks noChangeAspect="1"/>
          </p:cNvPicPr>
          <p:nvPr/>
        </p:nvPicPr>
        <p:blipFill>
          <a:blip r:embed="rId3" cstate="print"/>
          <a:srcRect/>
          <a:stretch>
            <a:fillRect/>
          </a:stretch>
        </p:blipFill>
        <p:spPr bwMode="auto">
          <a:xfrm>
            <a:off x="3727450" y="3044825"/>
            <a:ext cx="2622550" cy="3538538"/>
          </a:xfrm>
          <a:prstGeom prst="rect">
            <a:avLst/>
          </a:prstGeom>
          <a:noFill/>
          <a:ln w="9525">
            <a:noFill/>
            <a:miter lim="800000"/>
            <a:headEnd/>
            <a:tailEnd/>
          </a:ln>
        </p:spPr>
      </p:pic>
      <p:pic>
        <p:nvPicPr>
          <p:cNvPr id="53253" name="图片 6"/>
          <p:cNvPicPr>
            <a:picLocks noChangeAspect="1"/>
          </p:cNvPicPr>
          <p:nvPr/>
        </p:nvPicPr>
        <p:blipFill>
          <a:blip r:embed="rId4" cstate="print"/>
          <a:srcRect/>
          <a:stretch>
            <a:fillRect/>
          </a:stretch>
        </p:blipFill>
        <p:spPr bwMode="auto">
          <a:xfrm>
            <a:off x="6418263" y="3054350"/>
            <a:ext cx="2647950" cy="3519488"/>
          </a:xfrm>
          <a:prstGeom prst="rect">
            <a:avLst/>
          </a:prstGeom>
          <a:noFill/>
          <a:ln w="9525">
            <a:noFill/>
            <a:miter lim="800000"/>
            <a:headEnd/>
            <a:tailEnd/>
          </a:ln>
        </p:spPr>
      </p:pic>
      <p:pic>
        <p:nvPicPr>
          <p:cNvPr id="53254" name="Picture 5"/>
          <p:cNvPicPr>
            <a:picLocks noChangeAspect="1"/>
          </p:cNvPicPr>
          <p:nvPr/>
        </p:nvPicPr>
        <p:blipFill>
          <a:blip r:embed="rId5" cstate="print"/>
          <a:srcRect/>
          <a:stretch>
            <a:fillRect/>
          </a:stretch>
        </p:blipFill>
        <p:spPr bwMode="auto">
          <a:xfrm>
            <a:off x="9118600" y="3044825"/>
            <a:ext cx="2684463" cy="3521075"/>
          </a:xfrm>
          <a:prstGeom prst="rect">
            <a:avLst/>
          </a:prstGeom>
          <a:noFill/>
          <a:ln w="9525">
            <a:noFill/>
            <a:miter lim="800000"/>
            <a:headEnd/>
            <a:tailEnd/>
          </a:ln>
        </p:spPr>
      </p:pic>
      <p:sp>
        <p:nvSpPr>
          <p:cNvPr id="10" name="椭圆 9"/>
          <p:cNvSpPr/>
          <p:nvPr/>
        </p:nvSpPr>
        <p:spPr>
          <a:xfrm>
            <a:off x="9586352" y="1461294"/>
            <a:ext cx="1009650" cy="100965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defRPr/>
            </a:pPr>
            <a:r>
              <a:rPr lang="en-US" altLang="zh-CN" sz="6000" dirty="0">
                <a:solidFill>
                  <a:srgbClr val="FFFFFF"/>
                </a:solidFill>
                <a:latin typeface="Calibri" panose="020F0502020204030204" pitchFamily="34" charset="0"/>
                <a:sym typeface="+mn-ea"/>
              </a:rPr>
              <a:t>6</a:t>
            </a:r>
          </a:p>
        </p:txBody>
      </p:sp>
      <p:sp>
        <p:nvSpPr>
          <p:cNvPr id="11" name="椭圆 10"/>
          <p:cNvSpPr/>
          <p:nvPr/>
        </p:nvSpPr>
        <p:spPr>
          <a:xfrm>
            <a:off x="11036449" y="1505744"/>
            <a:ext cx="1009650" cy="99774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a:defRPr/>
            </a:pPr>
            <a:r>
              <a:rPr lang="en-US" altLang="zh-CN" sz="6000" dirty="0">
                <a:solidFill>
                  <a:srgbClr val="FFFFFF"/>
                </a:solidFill>
                <a:latin typeface="Calibri" panose="020F0502020204030204" pitchFamily="34" charset="0"/>
                <a:sym typeface="+mn-ea"/>
              </a:rPr>
              <a:t>1</a:t>
            </a:r>
          </a:p>
        </p:txBody>
      </p:sp>
      <p:sp>
        <p:nvSpPr>
          <p:cNvPr id="53257" name="文本框 5"/>
          <p:cNvSpPr txBox="1">
            <a:spLocks noChangeArrowheads="1"/>
          </p:cNvSpPr>
          <p:nvPr/>
        </p:nvSpPr>
        <p:spPr bwMode="auto">
          <a:xfrm>
            <a:off x="10596002" y="1611994"/>
            <a:ext cx="563563" cy="708025"/>
          </a:xfrm>
          <a:prstGeom prst="rect">
            <a:avLst/>
          </a:prstGeom>
          <a:noFill/>
          <a:ln w="9525">
            <a:noFill/>
            <a:miter lim="800000"/>
          </a:ln>
        </p:spPr>
        <p:txBody>
          <a:bodyPr wrap="none">
            <a:spAutoFit/>
          </a:bodyPr>
          <a:lstStyle/>
          <a:p>
            <a:pPr>
              <a:buFont typeface="Arial" panose="020B0604020202020204" pitchFamily="34" charset="0"/>
              <a:buNone/>
            </a:pPr>
            <a:r>
              <a:rPr lang="en-US" altLang="zh-CN" sz="4000" dirty="0">
                <a:latin typeface="华文琥珀"/>
                <a:ea typeface="华文琥珀"/>
                <a:cs typeface="华文琥珀"/>
              </a:rPr>
              <a:t>+</a:t>
            </a:r>
          </a:p>
        </p:txBody>
      </p:sp>
      <p:sp>
        <p:nvSpPr>
          <p:cNvPr id="53259" name="矩形 1"/>
          <p:cNvSpPr>
            <a:spLocks noChangeArrowheads="1"/>
          </p:cNvSpPr>
          <p:nvPr/>
        </p:nvSpPr>
        <p:spPr bwMode="auto">
          <a:xfrm>
            <a:off x="3727450" y="2194607"/>
            <a:ext cx="6096000" cy="498475"/>
          </a:xfrm>
          <a:prstGeom prst="rect">
            <a:avLst/>
          </a:prstGeom>
          <a:noFill/>
          <a:ln w="9525">
            <a:noFill/>
            <a:miter lim="800000"/>
          </a:ln>
        </p:spPr>
        <p:txBody>
          <a:bodyPr>
            <a:spAutoFit/>
          </a:bodyPr>
          <a:lstStyle/>
          <a:p>
            <a:pPr indent="457200">
              <a:lnSpc>
                <a:spcPct val="120000"/>
              </a:lnSpc>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sym typeface="+mn-ea"/>
              </a:rPr>
              <a:t>学文件、学指标</a:t>
            </a:r>
            <a:r>
              <a:rPr lang="en-US"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sym typeface="+mn-ea"/>
              </a:rPr>
              <a:t>用指标查问题、定任务</a:t>
            </a:r>
            <a:endParaRPr lang="en-US"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
        <p:nvSpPr>
          <p:cNvPr id="53260" name="文本框 6"/>
          <p:cNvSpPr txBox="1">
            <a:spLocks noChangeArrowheads="1"/>
          </p:cNvSpPr>
          <p:nvPr/>
        </p:nvSpPr>
        <p:spPr bwMode="auto">
          <a:xfrm>
            <a:off x="239441" y="1237172"/>
            <a:ext cx="6567824" cy="700769"/>
          </a:xfrm>
          <a:prstGeom prst="rect">
            <a:avLst/>
          </a:prstGeom>
          <a:noFill/>
          <a:ln w="9525">
            <a:noFill/>
            <a:miter lim="800000"/>
          </a:ln>
        </p:spPr>
        <p:txBody>
          <a:bodyPr wrap="none">
            <a:spAutoFit/>
          </a:bodyPr>
          <a:lstStyle/>
          <a:p>
            <a:pPr>
              <a:lnSpc>
                <a:spcPct val="120000"/>
              </a:lnSpc>
            </a:pPr>
            <a:r>
              <a:rPr lang="en-US" altLang="zh-CN" sz="36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3.</a:t>
            </a:r>
            <a:r>
              <a:rPr lang="zh-CN" altLang="en-US" sz="36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研究指标体系，划重点找难点</a:t>
            </a:r>
            <a:endParaRPr lang="zh-CN" altLang="en-US" sz="36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pic>
        <p:nvPicPr>
          <p:cNvPr id="53261" name="图片 179" descr="C:\Users\666\Desktop\LOGO副本.pngLOGO副本"/>
          <p:cNvPicPr>
            <a:picLocks noChangeAspect="1"/>
          </p:cNvPicPr>
          <p:nvPr/>
        </p:nvPicPr>
        <p:blipFill>
          <a:blip r:embed="rId6" cstate="print"/>
          <a:srcRect/>
          <a:stretch>
            <a:fillRect/>
          </a:stretch>
        </p:blipFill>
        <p:spPr bwMode="auto">
          <a:xfrm>
            <a:off x="431800" y="252413"/>
            <a:ext cx="2117725" cy="487362"/>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273" name="组合 2"/>
          <p:cNvGrpSpPr/>
          <p:nvPr/>
        </p:nvGrpSpPr>
        <p:grpSpPr bwMode="auto">
          <a:xfrm>
            <a:off x="0" y="-106363"/>
            <a:ext cx="12190413" cy="973138"/>
            <a:chOff x="0" y="-167"/>
            <a:chExt cx="19198" cy="1532"/>
          </a:xfrm>
        </p:grpSpPr>
        <p:sp>
          <p:nvSpPr>
            <p:cNvPr id="27" name="PA_矩形 3"/>
            <p:cNvSpPr/>
            <p:nvPr>
              <p:custDataLst>
                <p:tags r:id="rId1"/>
              </p:custDataLst>
            </p:nvPr>
          </p:nvSpPr>
          <p:spPr>
            <a:xfrm>
              <a:off x="0" y="-2"/>
              <a:ext cx="19198" cy="1367"/>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sp>
          <p:nvSpPr>
            <p:cNvPr id="54283" name="文本框 27"/>
            <p:cNvSpPr txBox="1">
              <a:spLocks noChangeArrowheads="1"/>
            </p:cNvSpPr>
            <p:nvPr/>
          </p:nvSpPr>
          <p:spPr bwMode="auto">
            <a:xfrm>
              <a:off x="15386" y="-167"/>
              <a:ext cx="3168" cy="1452"/>
            </a:xfrm>
            <a:prstGeom prst="rect">
              <a:avLst/>
            </a:prstGeom>
            <a:noFill/>
            <a:ln w="9525">
              <a:noFill/>
              <a:miter lim="800000"/>
            </a:ln>
          </p:spPr>
          <p:txBody>
            <a:bodyPr wrap="none">
              <a:spAutoFit/>
            </a:bodyPr>
            <a:lstStyle/>
            <a:p>
              <a:pPr>
                <a:lnSpc>
                  <a:spcPct val="150000"/>
                </a:lnSpc>
              </a:pPr>
              <a:r>
                <a:rPr lang="zh-CN" altLang="en-US" sz="36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指标体系</a:t>
              </a:r>
            </a:p>
          </p:txBody>
        </p:sp>
        <p:pic>
          <p:nvPicPr>
            <p:cNvPr id="54284" name="图片 179" descr="C:\Users\666\Desktop\LOGO副本.pngLOGO副本"/>
            <p:cNvPicPr>
              <a:picLocks noChangeAspect="1"/>
            </p:cNvPicPr>
            <p:nvPr/>
          </p:nvPicPr>
          <p:blipFill>
            <a:blip r:embed="rId3" cstate="print"/>
            <a:srcRect/>
            <a:stretch>
              <a:fillRect/>
            </a:stretch>
          </p:blipFill>
          <p:spPr bwMode="auto">
            <a:xfrm>
              <a:off x="679" y="397"/>
              <a:ext cx="3335" cy="768"/>
            </a:xfrm>
            <a:prstGeom prst="rect">
              <a:avLst/>
            </a:prstGeom>
            <a:noFill/>
            <a:ln w="9525">
              <a:noFill/>
              <a:miter lim="800000"/>
              <a:headEnd/>
              <a:tailEnd/>
            </a:ln>
          </p:spPr>
        </p:pic>
      </p:grpSp>
      <p:grpSp>
        <p:nvGrpSpPr>
          <p:cNvPr id="3" name="组合 28"/>
          <p:cNvGrpSpPr/>
          <p:nvPr/>
        </p:nvGrpSpPr>
        <p:grpSpPr bwMode="auto">
          <a:xfrm>
            <a:off x="1239838" y="1389063"/>
            <a:ext cx="8731250" cy="4210050"/>
            <a:chOff x="690012" y="1454289"/>
            <a:chExt cx="7143802" cy="3950635"/>
          </a:xfrm>
        </p:grpSpPr>
        <p:cxnSp>
          <p:nvCxnSpPr>
            <p:cNvPr id="54276" name="直接连接符 11"/>
            <p:cNvCxnSpPr>
              <a:cxnSpLocks noChangeShapeType="1"/>
            </p:cNvCxnSpPr>
            <p:nvPr/>
          </p:nvCxnSpPr>
          <p:spPr bwMode="auto">
            <a:xfrm>
              <a:off x="1137714" y="3125337"/>
              <a:ext cx="3124200" cy="0"/>
            </a:xfrm>
            <a:prstGeom prst="line">
              <a:avLst/>
            </a:prstGeom>
            <a:noFill/>
            <a:ln w="9525">
              <a:noFill/>
              <a:round/>
            </a:ln>
          </p:spPr>
        </p:cxnSp>
        <p:cxnSp>
          <p:nvCxnSpPr>
            <p:cNvPr id="54277" name="直接连接符 15"/>
            <p:cNvCxnSpPr>
              <a:cxnSpLocks noChangeShapeType="1"/>
            </p:cNvCxnSpPr>
            <p:nvPr/>
          </p:nvCxnSpPr>
          <p:spPr bwMode="auto">
            <a:xfrm>
              <a:off x="1137714" y="3125337"/>
              <a:ext cx="914400" cy="914400"/>
            </a:xfrm>
            <a:prstGeom prst="line">
              <a:avLst/>
            </a:prstGeom>
            <a:noFill/>
            <a:ln w="9525">
              <a:noFill/>
              <a:round/>
            </a:ln>
          </p:spPr>
        </p:cxnSp>
        <p:sp>
          <p:nvSpPr>
            <p:cNvPr id="54278" name="Rectangle 1"/>
            <p:cNvSpPr>
              <a:spLocks noChangeArrowheads="1"/>
            </p:cNvSpPr>
            <p:nvPr/>
          </p:nvSpPr>
          <p:spPr bwMode="auto">
            <a:xfrm>
              <a:off x="690014" y="1454289"/>
              <a:ext cx="7143800" cy="1350157"/>
            </a:xfrm>
            <a:prstGeom prst="rect">
              <a:avLst/>
            </a:prstGeom>
            <a:noFill/>
            <a:ln w="9525">
              <a:noFill/>
              <a:miter lim="800000"/>
            </a:ln>
          </p:spPr>
          <p:txBody>
            <a:bodyPr anchor="ctr">
              <a:spAutoFit/>
            </a:bodyPr>
            <a:lstStyle/>
            <a:p>
              <a:pPr>
                <a:lnSpc>
                  <a:spcPts val="3500"/>
                </a:lnSpc>
              </a:pPr>
              <a:r>
                <a:rPr lang="zh-CN" altLang="zh-CN" sz="2800" dirty="0">
                  <a:latin typeface="微软雅黑" panose="020B0503020204020204" pitchFamily="34" charset="-122"/>
                  <a:ea typeface="微软雅黑" panose="020B0503020204020204" pitchFamily="34" charset="-122"/>
                  <a:cs typeface="微软雅黑" panose="020B0503020204020204" pitchFamily="34" charset="-122"/>
                </a:rPr>
                <a:t>指标体系界定了教学评估的主要内容，明确了各项定性</a:t>
              </a:r>
              <a:r>
                <a:rPr lang="zh-CN" altLang="en-US" sz="2800" dirty="0">
                  <a:latin typeface="微软雅黑" panose="020B0503020204020204" pitchFamily="34" charset="-122"/>
                  <a:ea typeface="微软雅黑" panose="020B0503020204020204" pitchFamily="34" charset="-122"/>
                  <a:cs typeface="微软雅黑" panose="020B0503020204020204" pitchFamily="34" charset="-122"/>
                </a:rPr>
                <a:t>与</a:t>
              </a:r>
              <a:r>
                <a:rPr lang="zh-CN" altLang="zh-CN" sz="2800" dirty="0">
                  <a:latin typeface="微软雅黑" panose="020B0503020204020204" pitchFamily="34" charset="-122"/>
                  <a:ea typeface="微软雅黑" panose="020B0503020204020204" pitchFamily="34" charset="-122"/>
                  <a:cs typeface="微软雅黑" panose="020B0503020204020204" pitchFamily="34" charset="-122"/>
                </a:rPr>
                <a:t>定量基本要求，是评估的“尺子”。</a:t>
              </a:r>
              <a:endParaRPr lang="en-US" altLang="zh-CN" sz="2800" dirty="0">
                <a:latin typeface="微软雅黑" panose="020B0503020204020204" pitchFamily="34" charset="-122"/>
                <a:ea typeface="微软雅黑" panose="020B0503020204020204" pitchFamily="34" charset="-122"/>
                <a:cs typeface="微软雅黑" panose="020B0503020204020204" pitchFamily="34" charset="-122"/>
              </a:endParaRPr>
            </a:p>
            <a:p>
              <a:pPr>
                <a:lnSpc>
                  <a:spcPts val="3500"/>
                </a:lnSpc>
              </a:pPr>
              <a:r>
                <a:rPr lang="en-US" altLang="zh-CN" sz="28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6+1</a:t>
              </a:r>
              <a:r>
                <a:rPr lang="zh-CN" altLang="en-US" sz="28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结构</a:t>
              </a:r>
              <a:endParaRPr lang="zh-CN" altLang="zh-CN" sz="28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5" name="任意多边形 24"/>
            <p:cNvSpPr/>
            <p:nvPr/>
          </p:nvSpPr>
          <p:spPr>
            <a:xfrm>
              <a:off x="690012" y="2924604"/>
              <a:ext cx="3173147" cy="592893"/>
            </a:xfrm>
            <a:custGeom>
              <a:avLst/>
              <a:gdLst>
                <a:gd name="connsiteX0" fmla="*/ 0 w 1630937"/>
                <a:gd name="connsiteY0" fmla="*/ 98995 h 593959"/>
                <a:gd name="connsiteX1" fmla="*/ 98995 w 1630937"/>
                <a:gd name="connsiteY1" fmla="*/ 0 h 593959"/>
                <a:gd name="connsiteX2" fmla="*/ 1531942 w 1630937"/>
                <a:gd name="connsiteY2" fmla="*/ 0 h 593959"/>
                <a:gd name="connsiteX3" fmla="*/ 1630937 w 1630937"/>
                <a:gd name="connsiteY3" fmla="*/ 98995 h 593959"/>
                <a:gd name="connsiteX4" fmla="*/ 1630937 w 1630937"/>
                <a:gd name="connsiteY4" fmla="*/ 494964 h 593959"/>
                <a:gd name="connsiteX5" fmla="*/ 1531942 w 1630937"/>
                <a:gd name="connsiteY5" fmla="*/ 593959 h 593959"/>
                <a:gd name="connsiteX6" fmla="*/ 98995 w 1630937"/>
                <a:gd name="connsiteY6" fmla="*/ 593959 h 593959"/>
                <a:gd name="connsiteX7" fmla="*/ 0 w 1630937"/>
                <a:gd name="connsiteY7" fmla="*/ 494964 h 593959"/>
                <a:gd name="connsiteX8" fmla="*/ 0 w 1630937"/>
                <a:gd name="connsiteY8" fmla="*/ 98995 h 59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0937" h="593959">
                  <a:moveTo>
                    <a:pt x="0" y="98995"/>
                  </a:moveTo>
                  <a:cubicBezTo>
                    <a:pt x="0" y="44322"/>
                    <a:pt x="44322" y="0"/>
                    <a:pt x="98995" y="0"/>
                  </a:cubicBezTo>
                  <a:lnTo>
                    <a:pt x="1531942" y="0"/>
                  </a:lnTo>
                  <a:cubicBezTo>
                    <a:pt x="1586615" y="0"/>
                    <a:pt x="1630937" y="44322"/>
                    <a:pt x="1630937" y="98995"/>
                  </a:cubicBezTo>
                  <a:lnTo>
                    <a:pt x="1630937" y="494964"/>
                  </a:lnTo>
                  <a:cubicBezTo>
                    <a:pt x="1630937" y="549637"/>
                    <a:pt x="1586615" y="593959"/>
                    <a:pt x="1531942" y="593959"/>
                  </a:cubicBezTo>
                  <a:lnTo>
                    <a:pt x="98995" y="593959"/>
                  </a:lnTo>
                  <a:cubicBezTo>
                    <a:pt x="44322" y="593959"/>
                    <a:pt x="0" y="549637"/>
                    <a:pt x="0" y="494964"/>
                  </a:cubicBezTo>
                  <a:lnTo>
                    <a:pt x="0" y="98995"/>
                  </a:lnTo>
                  <a:close/>
                </a:path>
              </a:pathLst>
            </a:custGeom>
            <a:solidFill>
              <a:schemeClr val="bg1"/>
            </a:solidFill>
            <a:ln>
              <a:solidFill>
                <a:schemeClr val="accent6">
                  <a:lumMod val="75000"/>
                </a:schemeClr>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lIns="89955" tIns="89955" rIns="89955" bIns="89955" spcCol="1270" anchor="ctr"/>
            <a:lstStyle/>
            <a:p>
              <a:pPr algn="ctr" fontAlgn="auto">
                <a:lnSpc>
                  <a:spcPts val="3900"/>
                </a:lnSpc>
                <a:spcBef>
                  <a:spcPts val="0"/>
                </a:spcBef>
                <a:spcAft>
                  <a:spcPts val="0"/>
                </a:spcAft>
                <a:defRPr/>
              </a:pPr>
              <a:r>
                <a:rPr lang="en-US" altLang="zh-CN" dirty="0">
                  <a:solidFill>
                    <a:prstClr val="black"/>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24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7</a:t>
              </a:r>
              <a:r>
                <a:rPr lang="zh-CN" altLang="en-US" sz="24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个一级指标</a:t>
              </a:r>
              <a:r>
                <a:rPr lang="zh-CN" altLang="en-US" sz="2400" b="1" dirty="0">
                  <a:solidFill>
                    <a:schemeClr val="tx1"/>
                  </a:solidFill>
                  <a:latin typeface="华文中宋" panose="02010600040101010101" pitchFamily="2" charset="-122"/>
                  <a:ea typeface="华文中宋" panose="02010600040101010101" pitchFamily="2" charset="-122"/>
                </a:rPr>
                <a:t> </a:t>
              </a:r>
              <a:endParaRPr lang="en-US" altLang="zh-CN" sz="2400" b="1" dirty="0">
                <a:solidFill>
                  <a:schemeClr val="tx1"/>
                </a:solidFill>
                <a:latin typeface="华文中宋" panose="02010600040101010101" pitchFamily="2" charset="-122"/>
                <a:ea typeface="华文中宋" panose="02010600040101010101" pitchFamily="2" charset="-122"/>
              </a:endParaRPr>
            </a:p>
          </p:txBody>
        </p:sp>
        <p:sp>
          <p:nvSpPr>
            <p:cNvPr id="26" name="任意多边形 25"/>
            <p:cNvSpPr/>
            <p:nvPr/>
          </p:nvSpPr>
          <p:spPr>
            <a:xfrm>
              <a:off x="690012" y="3752867"/>
              <a:ext cx="3173147" cy="594383"/>
            </a:xfrm>
            <a:custGeom>
              <a:avLst/>
              <a:gdLst>
                <a:gd name="connsiteX0" fmla="*/ 0 w 1630937"/>
                <a:gd name="connsiteY0" fmla="*/ 98995 h 593959"/>
                <a:gd name="connsiteX1" fmla="*/ 98995 w 1630937"/>
                <a:gd name="connsiteY1" fmla="*/ 0 h 593959"/>
                <a:gd name="connsiteX2" fmla="*/ 1531942 w 1630937"/>
                <a:gd name="connsiteY2" fmla="*/ 0 h 593959"/>
                <a:gd name="connsiteX3" fmla="*/ 1630937 w 1630937"/>
                <a:gd name="connsiteY3" fmla="*/ 98995 h 593959"/>
                <a:gd name="connsiteX4" fmla="*/ 1630937 w 1630937"/>
                <a:gd name="connsiteY4" fmla="*/ 494964 h 593959"/>
                <a:gd name="connsiteX5" fmla="*/ 1531942 w 1630937"/>
                <a:gd name="connsiteY5" fmla="*/ 593959 h 593959"/>
                <a:gd name="connsiteX6" fmla="*/ 98995 w 1630937"/>
                <a:gd name="connsiteY6" fmla="*/ 593959 h 593959"/>
                <a:gd name="connsiteX7" fmla="*/ 0 w 1630937"/>
                <a:gd name="connsiteY7" fmla="*/ 494964 h 593959"/>
                <a:gd name="connsiteX8" fmla="*/ 0 w 1630937"/>
                <a:gd name="connsiteY8" fmla="*/ 98995 h 59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0937" h="593959">
                  <a:moveTo>
                    <a:pt x="0" y="98995"/>
                  </a:moveTo>
                  <a:cubicBezTo>
                    <a:pt x="0" y="44322"/>
                    <a:pt x="44322" y="0"/>
                    <a:pt x="98995" y="0"/>
                  </a:cubicBezTo>
                  <a:lnTo>
                    <a:pt x="1531942" y="0"/>
                  </a:lnTo>
                  <a:cubicBezTo>
                    <a:pt x="1586615" y="0"/>
                    <a:pt x="1630937" y="44322"/>
                    <a:pt x="1630937" y="98995"/>
                  </a:cubicBezTo>
                  <a:lnTo>
                    <a:pt x="1630937" y="494964"/>
                  </a:lnTo>
                  <a:cubicBezTo>
                    <a:pt x="1630937" y="549637"/>
                    <a:pt x="1586615" y="593959"/>
                    <a:pt x="1531942" y="593959"/>
                  </a:cubicBezTo>
                  <a:lnTo>
                    <a:pt x="98995" y="593959"/>
                  </a:lnTo>
                  <a:cubicBezTo>
                    <a:pt x="44322" y="593959"/>
                    <a:pt x="0" y="549637"/>
                    <a:pt x="0" y="494964"/>
                  </a:cubicBezTo>
                  <a:lnTo>
                    <a:pt x="0" y="98995"/>
                  </a:lnTo>
                  <a:close/>
                </a:path>
              </a:pathLst>
            </a:custGeom>
            <a:solidFill>
              <a:schemeClr val="bg1"/>
            </a:solidFill>
            <a:ln>
              <a:solidFill>
                <a:schemeClr val="accent6">
                  <a:lumMod val="75000"/>
                </a:schemeClr>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lIns="89955" tIns="89955" rIns="89955" bIns="89955" spcCol="1270" anchor="ctr"/>
            <a:lstStyle/>
            <a:p>
              <a:pPr algn="ctr" fontAlgn="auto">
                <a:lnSpc>
                  <a:spcPts val="3900"/>
                </a:lnSpc>
                <a:spcBef>
                  <a:spcPts val="0"/>
                </a:spcBef>
                <a:spcAft>
                  <a:spcPct val="35000"/>
                </a:spcAft>
                <a:defRPr/>
              </a:pPr>
              <a:r>
                <a:rPr lang="en-US" altLang="zh-CN" sz="24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20</a:t>
              </a:r>
              <a:r>
                <a:rPr lang="zh-CN" altLang="en-US" sz="24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个二级指标</a:t>
              </a:r>
            </a:p>
          </p:txBody>
        </p:sp>
        <p:sp>
          <p:nvSpPr>
            <p:cNvPr id="7" name="任意多边形 6"/>
            <p:cNvSpPr/>
            <p:nvPr/>
          </p:nvSpPr>
          <p:spPr>
            <a:xfrm>
              <a:off x="690012" y="4570702"/>
              <a:ext cx="3173147" cy="834222"/>
            </a:xfrm>
            <a:custGeom>
              <a:avLst/>
              <a:gdLst>
                <a:gd name="connsiteX0" fmla="*/ 0 w 1630937"/>
                <a:gd name="connsiteY0" fmla="*/ 98995 h 593959"/>
                <a:gd name="connsiteX1" fmla="*/ 98995 w 1630937"/>
                <a:gd name="connsiteY1" fmla="*/ 0 h 593959"/>
                <a:gd name="connsiteX2" fmla="*/ 1531942 w 1630937"/>
                <a:gd name="connsiteY2" fmla="*/ 0 h 593959"/>
                <a:gd name="connsiteX3" fmla="*/ 1630937 w 1630937"/>
                <a:gd name="connsiteY3" fmla="*/ 98995 h 593959"/>
                <a:gd name="connsiteX4" fmla="*/ 1630937 w 1630937"/>
                <a:gd name="connsiteY4" fmla="*/ 494964 h 593959"/>
                <a:gd name="connsiteX5" fmla="*/ 1531942 w 1630937"/>
                <a:gd name="connsiteY5" fmla="*/ 593959 h 593959"/>
                <a:gd name="connsiteX6" fmla="*/ 98995 w 1630937"/>
                <a:gd name="connsiteY6" fmla="*/ 593959 h 593959"/>
                <a:gd name="connsiteX7" fmla="*/ 0 w 1630937"/>
                <a:gd name="connsiteY7" fmla="*/ 494964 h 593959"/>
                <a:gd name="connsiteX8" fmla="*/ 0 w 1630937"/>
                <a:gd name="connsiteY8" fmla="*/ 98995 h 59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0937" h="593959">
                  <a:moveTo>
                    <a:pt x="0" y="98995"/>
                  </a:moveTo>
                  <a:cubicBezTo>
                    <a:pt x="0" y="44322"/>
                    <a:pt x="44322" y="0"/>
                    <a:pt x="98995" y="0"/>
                  </a:cubicBezTo>
                  <a:lnTo>
                    <a:pt x="1531942" y="0"/>
                  </a:lnTo>
                  <a:cubicBezTo>
                    <a:pt x="1586615" y="0"/>
                    <a:pt x="1630937" y="44322"/>
                    <a:pt x="1630937" y="98995"/>
                  </a:cubicBezTo>
                  <a:lnTo>
                    <a:pt x="1630937" y="494964"/>
                  </a:lnTo>
                  <a:cubicBezTo>
                    <a:pt x="1630937" y="549637"/>
                    <a:pt x="1586615" y="593959"/>
                    <a:pt x="1531942" y="593959"/>
                  </a:cubicBezTo>
                  <a:lnTo>
                    <a:pt x="98995" y="593959"/>
                  </a:lnTo>
                  <a:cubicBezTo>
                    <a:pt x="44322" y="593959"/>
                    <a:pt x="0" y="549637"/>
                    <a:pt x="0" y="494964"/>
                  </a:cubicBezTo>
                  <a:lnTo>
                    <a:pt x="0" y="98995"/>
                  </a:lnTo>
                  <a:close/>
                </a:path>
              </a:pathLst>
            </a:custGeom>
            <a:solidFill>
              <a:schemeClr val="bg1"/>
            </a:solidFill>
            <a:ln>
              <a:solidFill>
                <a:schemeClr val="accent6">
                  <a:lumMod val="75000"/>
                </a:schemeClr>
              </a:solidFill>
            </a:ln>
          </p:spPr>
          <p:style>
            <a:lnRef idx="2">
              <a:scrgbClr r="0" g="0" b="0"/>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lIns="89955" tIns="89955" rIns="89955" bIns="89955" spcCol="1270" anchor="ctr"/>
            <a:lstStyle/>
            <a:p>
              <a:pPr algn="ctr" fontAlgn="auto">
                <a:lnSpc>
                  <a:spcPts val="3300"/>
                </a:lnSpc>
                <a:spcBef>
                  <a:spcPts val="0"/>
                </a:spcBef>
                <a:spcAft>
                  <a:spcPct val="35000"/>
                </a:spcAft>
                <a:defRPr/>
              </a:pPr>
              <a:r>
                <a:rPr lang="en-US" altLang="zh-CN" sz="24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39</a:t>
              </a:r>
              <a:r>
                <a:rPr lang="zh-CN" altLang="en-US" sz="24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个观测点</a:t>
              </a:r>
              <a:r>
                <a:rPr lang="zh-CN" altLang="en-US" sz="20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（民办高校</a:t>
              </a:r>
              <a:r>
                <a:rPr lang="en-US" altLang="zh-CN" sz="20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40</a:t>
              </a:r>
              <a:r>
                <a:rPr lang="zh-CN" altLang="en-US" sz="20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个）</a:t>
              </a:r>
            </a:p>
          </p:txBody>
        </p:sp>
      </p:grpSp>
      <p:pic>
        <p:nvPicPr>
          <p:cNvPr id="54275" name="图片 16"/>
          <p:cNvPicPr>
            <a:picLocks noChangeAspect="1"/>
          </p:cNvPicPr>
          <p:nvPr/>
        </p:nvPicPr>
        <p:blipFill>
          <a:blip r:embed="rId4" cstate="print"/>
          <a:srcRect l="3069" t="17290" r="5850" b="3986"/>
          <a:stretch>
            <a:fillRect/>
          </a:stretch>
        </p:blipFill>
        <p:spPr bwMode="auto">
          <a:xfrm>
            <a:off x="5118100" y="2857500"/>
            <a:ext cx="6107113" cy="2886075"/>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297" name="组合 2"/>
          <p:cNvGrpSpPr/>
          <p:nvPr/>
        </p:nvGrpSpPr>
        <p:grpSpPr bwMode="auto">
          <a:xfrm>
            <a:off x="0" y="-106363"/>
            <a:ext cx="12190413" cy="973138"/>
            <a:chOff x="0" y="-167"/>
            <a:chExt cx="19198" cy="1532"/>
          </a:xfrm>
        </p:grpSpPr>
        <p:sp>
          <p:nvSpPr>
            <p:cNvPr id="27" name="PA_矩形 3"/>
            <p:cNvSpPr/>
            <p:nvPr>
              <p:custDataLst>
                <p:tags r:id="rId1"/>
              </p:custDataLst>
            </p:nvPr>
          </p:nvSpPr>
          <p:spPr>
            <a:xfrm>
              <a:off x="0" y="-2"/>
              <a:ext cx="19198" cy="1367"/>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sp>
          <p:nvSpPr>
            <p:cNvPr id="55324" name="文本框 27"/>
            <p:cNvSpPr txBox="1">
              <a:spLocks noChangeArrowheads="1"/>
            </p:cNvSpPr>
            <p:nvPr/>
          </p:nvSpPr>
          <p:spPr bwMode="auto">
            <a:xfrm>
              <a:off x="15385" y="-167"/>
              <a:ext cx="3180" cy="1442"/>
            </a:xfrm>
            <a:prstGeom prst="rect">
              <a:avLst/>
            </a:prstGeom>
            <a:noFill/>
            <a:ln w="9525">
              <a:noFill/>
              <a:miter lim="800000"/>
            </a:ln>
          </p:spPr>
          <p:txBody>
            <a:bodyPr wrap="none">
              <a:spAutoFit/>
            </a:bodyPr>
            <a:lstStyle/>
            <a:p>
              <a:pPr>
                <a:lnSpc>
                  <a:spcPct val="150000"/>
                </a:lnSpc>
              </a:pPr>
              <a:r>
                <a:rPr lang="zh-CN" altLang="en-US" sz="36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指标举例</a:t>
              </a:r>
            </a:p>
          </p:txBody>
        </p:sp>
        <p:pic>
          <p:nvPicPr>
            <p:cNvPr id="55325" name="图片 179" descr="C:\Users\666\Desktop\LOGO副本.pngLOGO副本"/>
            <p:cNvPicPr>
              <a:picLocks noChangeAspect="1"/>
            </p:cNvPicPr>
            <p:nvPr/>
          </p:nvPicPr>
          <p:blipFill>
            <a:blip r:embed="rId3" cstate="print"/>
            <a:srcRect/>
            <a:stretch>
              <a:fillRect/>
            </a:stretch>
          </p:blipFill>
          <p:spPr bwMode="auto">
            <a:xfrm>
              <a:off x="679" y="397"/>
              <a:ext cx="3335" cy="768"/>
            </a:xfrm>
            <a:prstGeom prst="rect">
              <a:avLst/>
            </a:prstGeom>
            <a:noFill/>
            <a:ln w="9525">
              <a:noFill/>
              <a:miter lim="800000"/>
              <a:headEnd/>
              <a:tailEnd/>
            </a:ln>
          </p:spPr>
        </p:pic>
      </p:grpSp>
      <p:graphicFrame>
        <p:nvGraphicFramePr>
          <p:cNvPr id="121862" name="Group 6"/>
          <p:cNvGraphicFramePr>
            <a:graphicFrameLocks noGrp="1"/>
          </p:cNvGraphicFramePr>
          <p:nvPr/>
        </p:nvGraphicFramePr>
        <p:xfrm>
          <a:off x="414338" y="1603375"/>
          <a:ext cx="11099800" cy="4565016"/>
        </p:xfrm>
        <a:graphic>
          <a:graphicData uri="http://schemas.openxmlformats.org/drawingml/2006/table">
            <a:tbl>
              <a:tblPr/>
              <a:tblGrid>
                <a:gridCol w="604837"/>
                <a:gridCol w="952500"/>
                <a:gridCol w="1514475"/>
                <a:gridCol w="5489575"/>
                <a:gridCol w="2538413"/>
              </a:tblGrid>
              <a:tr h="296863">
                <a:tc>
                  <a:txBody>
                    <a:bodyPr/>
                    <a:lstStyle/>
                    <a:p>
                      <a:pPr marL="0" marR="0" lvl="0" indent="0" algn="ctr" defTabSz="914400" rtl="0" eaLnBrk="0" fontAlgn="base" latinLnBrk="0" hangingPunct="0">
                        <a:lnSpc>
                          <a:spcPct val="100000"/>
                        </a:lnSpc>
                        <a:spcBef>
                          <a:spcPct val="0"/>
                        </a:spcBef>
                        <a:spcAft>
                          <a:spcPct val="0"/>
                        </a:spcAft>
                        <a:buClrTx/>
                        <a:buSzTx/>
                        <a:buFontTx/>
                        <a:buNone/>
                        <a:tabLst>
                          <a:tab pos="571500" algn="l"/>
                        </a:tabLst>
                      </a:pPr>
                      <a:r>
                        <a:rPr kumimoji="0" lang="zh-CN" altLang="en-US" sz="1000" b="1"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一级</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tab pos="571500" algn="l"/>
                        </a:tabLst>
                      </a:pPr>
                      <a:r>
                        <a:rPr kumimoji="0" lang="zh-CN" altLang="en-US" sz="1000" b="1"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指标</a:t>
                      </a:r>
                      <a:endParaRPr kumimoji="0" lang="zh-CN" altLang="en-US" sz="18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tab pos="571500" algn="l"/>
                        </a:tabLst>
                      </a:pPr>
                      <a:r>
                        <a:rPr kumimoji="0" lang="zh-CN" altLang="en-US" sz="1000" b="1"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二级</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tab pos="571500" algn="l"/>
                        </a:tabLst>
                      </a:pPr>
                      <a:r>
                        <a:rPr kumimoji="0" lang="zh-CN" altLang="en-US" sz="1000" b="1"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指标</a:t>
                      </a:r>
                      <a:endParaRPr kumimoji="0" lang="zh-CN" altLang="en-US" sz="18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tab pos="571500" algn="l"/>
                        </a:tabLst>
                      </a:pPr>
                      <a:r>
                        <a:rPr kumimoji="0" lang="zh-CN" altLang="en-US" sz="1000" b="1"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主  要</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tab pos="571500" algn="l"/>
                        </a:tabLst>
                      </a:pPr>
                      <a:r>
                        <a:rPr kumimoji="0" lang="zh-CN" altLang="en-US" sz="1000" b="1"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观测点</a:t>
                      </a:r>
                      <a:endParaRPr kumimoji="0" lang="zh-CN" altLang="en-US" sz="18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tab pos="571500" algn="l"/>
                        </a:tabLst>
                      </a:pPr>
                      <a:r>
                        <a:rPr kumimoji="0" lang="zh-CN" altLang="en-US" sz="1000" b="1"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基   本   要   求</a:t>
                      </a:r>
                      <a:endParaRPr kumimoji="0" lang="zh-CN" altLang="en-US" sz="18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tab pos="571500" algn="l"/>
                        </a:tabLst>
                      </a:pPr>
                      <a:r>
                        <a:rPr kumimoji="0" lang="zh-CN" altLang="en-US" sz="1000" b="1"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备    注</a:t>
                      </a:r>
                      <a:endParaRPr kumimoji="0" lang="zh-CN" altLang="en-US" sz="18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r h="2128838">
                <a:tc rowSpan="2">
                  <a:txBody>
                    <a:bodyPr/>
                    <a:lstStyle/>
                    <a:p>
                      <a:pPr marL="0" marR="0" lvl="0" indent="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400" b="1"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专</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400" b="1"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业</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400" b="1"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与</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400" b="1"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课</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400" b="1"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程</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400" b="1"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建</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400" b="1"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设</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400" b="1"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专</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400" b="1"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业</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400" b="1"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与</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400" b="1"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课</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400" b="1"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程</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400" b="1"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建</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400" b="1"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设</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tab pos="571500" algn="l"/>
                        </a:tabLst>
                      </a:pPr>
                      <a:r>
                        <a:rPr kumimoji="0" lang="en-US" altLang="zh-CN" sz="1200" b="0"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4.1</a:t>
                      </a:r>
                      <a:endParaRPr kumimoji="0" lang="en-US" altLang="zh-CN"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tab pos="571500" algn="l"/>
                        </a:tabLst>
                      </a:pPr>
                      <a:r>
                        <a:rPr kumimoji="0" lang="zh-CN" altLang="en-US" sz="1200" b="0"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专业</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tab pos="571500" algn="l"/>
                        </a:tabLst>
                      </a:pPr>
                      <a:r>
                        <a:rPr kumimoji="0" lang="zh-CN" altLang="en-US" sz="1200" b="0"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建设</a:t>
                      </a:r>
                      <a:endParaRPr kumimoji="0" lang="zh-CN" altLang="en-US" sz="18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15240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200" b="0"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 专业设置</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15240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200" b="0"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与结构调整</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15240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200" b="0"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 培养方案</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200" b="0"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有明确的专业设置标准和合理的建设规划，能根据区域经济社会发展需要和本校实际调整专业，专业结构总体合理；</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200" b="0"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注重特色专业的培育。</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200" b="0"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培养方案反映专业培养目标，体现了德、智、体、美全面发展的要求；构建了科学合理的培养应用型人才的课程体系，其中，</a:t>
                      </a:r>
                      <a:r>
                        <a:rPr kumimoji="0" lang="zh-CN" altLang="en-US" sz="1200" b="0" i="0" u="none" strike="noStrike" cap="none" normalizeH="0" baseline="0">
                          <a:ln>
                            <a:noFill/>
                          </a:ln>
                          <a:solidFill>
                            <a:srgbClr val="000000"/>
                          </a:solidFill>
                          <a:effectLst/>
                          <a:latin typeface="Calibri" panose="020F0502020204030204" pitchFamily="34" charset="0"/>
                          <a:ea typeface="仿宋_GB2312" pitchFamily="49" charset="-122"/>
                          <a:cs typeface="Times New Roman" panose="02020603050405020304" pitchFamily="18" charset="0"/>
                        </a:rPr>
                        <a:t>人文社科类专业实践教学占总学分（学时）不低于</a:t>
                      </a:r>
                      <a:r>
                        <a:rPr kumimoji="0" lang="en-US" altLang="zh-CN" sz="1200" b="0" i="0" u="none" strike="noStrike" cap="none" normalizeH="0" baseline="0">
                          <a:ln>
                            <a:noFill/>
                          </a:ln>
                          <a:solidFill>
                            <a:srgbClr val="000000"/>
                          </a:solidFill>
                          <a:effectLst/>
                          <a:latin typeface="Calibri" panose="020F0502020204030204" pitchFamily="34" charset="0"/>
                          <a:ea typeface="仿宋_GB2312" pitchFamily="49" charset="-122"/>
                          <a:cs typeface="Times New Roman" panose="02020603050405020304" pitchFamily="18" charset="0"/>
                        </a:rPr>
                        <a:t>20%</a:t>
                      </a:r>
                      <a:r>
                        <a:rPr kumimoji="0" lang="zh-CN" altLang="en-US" sz="1200" b="0" i="0" u="none" strike="noStrike" cap="none" normalizeH="0" baseline="0">
                          <a:ln>
                            <a:noFill/>
                          </a:ln>
                          <a:solidFill>
                            <a:srgbClr val="000000"/>
                          </a:solidFill>
                          <a:effectLst/>
                          <a:latin typeface="Calibri" panose="020F0502020204030204" pitchFamily="34" charset="0"/>
                          <a:ea typeface="仿宋_GB2312" pitchFamily="49" charset="-122"/>
                          <a:cs typeface="Times New Roman" panose="02020603050405020304" pitchFamily="18" charset="0"/>
                        </a:rPr>
                        <a:t>，理工农医类专业实践教学比例占总学分（学时）比例不低于</a:t>
                      </a:r>
                      <a:r>
                        <a:rPr kumimoji="0" lang="en-US" altLang="zh-CN" sz="1200" b="0" i="0" u="none" strike="noStrike" cap="none" normalizeH="0" baseline="0">
                          <a:ln>
                            <a:noFill/>
                          </a:ln>
                          <a:solidFill>
                            <a:srgbClr val="000000"/>
                          </a:solidFill>
                          <a:effectLst/>
                          <a:latin typeface="Calibri" panose="020F0502020204030204" pitchFamily="34" charset="0"/>
                          <a:ea typeface="仿宋_GB2312" pitchFamily="49" charset="-122"/>
                          <a:cs typeface="Times New Roman" panose="02020603050405020304" pitchFamily="18" charset="0"/>
                        </a:rPr>
                        <a:t>25%</a:t>
                      </a:r>
                      <a:r>
                        <a:rPr kumimoji="0" lang="zh-CN" altLang="en-US" sz="1200" b="0" i="0" u="none" strike="noStrike" cap="none" normalizeH="0" baseline="0">
                          <a:ln>
                            <a:noFill/>
                          </a:ln>
                          <a:solidFill>
                            <a:srgbClr val="000000"/>
                          </a:solidFill>
                          <a:effectLst/>
                          <a:latin typeface="Calibri" panose="020F0502020204030204" pitchFamily="34" charset="0"/>
                          <a:ea typeface="仿宋_GB2312" pitchFamily="49" charset="-122"/>
                          <a:cs typeface="Times New Roman" panose="02020603050405020304" pitchFamily="18" charset="0"/>
                        </a:rPr>
                        <a:t>，师范类专业教育实习不少于</a:t>
                      </a:r>
                      <a:r>
                        <a:rPr kumimoji="0" lang="en-US" altLang="zh-CN" sz="1200" b="0" i="0" u="none" strike="noStrike" cap="none" normalizeH="0" baseline="0">
                          <a:ln>
                            <a:noFill/>
                          </a:ln>
                          <a:solidFill>
                            <a:srgbClr val="000000"/>
                          </a:solidFill>
                          <a:effectLst/>
                          <a:latin typeface="Calibri" panose="020F0502020204030204" pitchFamily="34" charset="0"/>
                          <a:ea typeface="仿宋_GB2312" pitchFamily="49" charset="-122"/>
                          <a:cs typeface="Times New Roman" panose="02020603050405020304" pitchFamily="18" charset="0"/>
                        </a:rPr>
                        <a:t>12</a:t>
                      </a:r>
                      <a:r>
                        <a:rPr kumimoji="0" lang="zh-CN" altLang="en-US" sz="1200" b="0" i="0" u="none" strike="noStrike" cap="none" normalizeH="0" baseline="0">
                          <a:ln>
                            <a:noFill/>
                          </a:ln>
                          <a:solidFill>
                            <a:srgbClr val="000000"/>
                          </a:solidFill>
                          <a:effectLst/>
                          <a:latin typeface="Calibri" panose="020F0502020204030204" pitchFamily="34" charset="0"/>
                          <a:ea typeface="仿宋_GB2312" pitchFamily="49" charset="-122"/>
                          <a:cs typeface="Times New Roman" panose="02020603050405020304" pitchFamily="18" charset="0"/>
                        </a:rPr>
                        <a:t>周；</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200" b="0"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培养方案执行情况良好。</a:t>
                      </a:r>
                      <a:endParaRPr kumimoji="0" lang="zh-CN" altLang="en-US" sz="18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90000"/>
                        </a:lnSpc>
                        <a:spcBef>
                          <a:spcPts val="1000"/>
                        </a:spcBef>
                        <a:spcAft>
                          <a:spcPct val="0"/>
                        </a:spcAft>
                        <a:buClrTx/>
                        <a:buSzTx/>
                        <a:buFont typeface="Arial" panose="020B0604020202020204" pitchFamily="34" charset="0"/>
                        <a:buNone/>
                      </a:pPr>
                      <a:endParaRPr kumimoji="0" lang="zh-CN" altLang="en-US" sz="2400" b="0" i="0" u="none" strike="noStrike" cap="none" normalizeH="0" baseline="0">
                        <a:ln>
                          <a:noFill/>
                        </a:ln>
                        <a:solidFill>
                          <a:schemeClr val="tx1"/>
                        </a:solidFill>
                        <a:effectLst/>
                        <a:latin typeface="Calibri" panose="020F050202020403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r h="2039938">
                <a:tc vMerge="1">
                  <a:txBody>
                    <a:bodyPr/>
                    <a:lstStyle/>
                    <a:p>
                      <a:endParaRPr lang="zh-CN"/>
                    </a:p>
                  </a:txBody>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tab pos="571500" algn="l"/>
                        </a:tabLst>
                      </a:pPr>
                      <a:r>
                        <a:rPr kumimoji="0" lang="en-US" altLang="zh-CN" sz="1200" b="0"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4.2</a:t>
                      </a:r>
                      <a:endParaRPr kumimoji="0" lang="en-US" altLang="zh-CN"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200" b="0"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课程</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200" b="0"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与教学</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15240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200" b="0"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 教学内容与</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15240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200" b="0"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课程资源建设</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15240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200" b="0"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 教学方法</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152400" algn="l" defTabSz="914400" rtl="0" eaLnBrk="0" fontAlgn="base" latinLnBrk="0" hangingPunct="0">
                        <a:lnSpc>
                          <a:spcPct val="100000"/>
                        </a:lnSpc>
                        <a:spcBef>
                          <a:spcPct val="0"/>
                        </a:spcBef>
                        <a:spcAft>
                          <a:spcPct val="0"/>
                        </a:spcAft>
                        <a:buClrTx/>
                        <a:buSzTx/>
                        <a:buFontTx/>
                        <a:buNone/>
                        <a:tabLst>
                          <a:tab pos="571500" algn="l"/>
                        </a:tabLst>
                      </a:pPr>
                      <a:r>
                        <a:rPr kumimoji="0" lang="zh-CN" altLang="en-US" sz="1200" b="0"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与学习评价</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100000"/>
                        </a:lnSpc>
                        <a:spcBef>
                          <a:spcPct val="0"/>
                        </a:spcBef>
                        <a:spcAft>
                          <a:spcPct val="0"/>
                        </a:spcAft>
                        <a:buClrTx/>
                        <a:buSzTx/>
                        <a:buFontTx/>
                        <a:buNone/>
                      </a:pPr>
                      <a:r>
                        <a:rPr kumimoji="0" lang="zh-CN" altLang="en-US" sz="1200" b="0"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课程建设有规划、有标准、有措施、有成效；</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0" lang="zh-CN" altLang="en-US" sz="1200" b="0" i="0" u="none" strike="noStrike" cap="none" normalizeH="0" baseline="0">
                          <a:ln>
                            <a:noFill/>
                          </a:ln>
                          <a:solidFill>
                            <a:srgbClr val="000000"/>
                          </a:solidFill>
                          <a:effectLst/>
                          <a:latin typeface="Calibri" panose="020F0502020204030204" pitchFamily="34" charset="0"/>
                          <a:ea typeface="仿宋_GB2312" pitchFamily="49" charset="-122"/>
                          <a:cs typeface="Times New Roman" panose="02020603050405020304" pitchFamily="18" charset="0"/>
                        </a:rPr>
                        <a:t>根据培养目标的要求和学生的需求，开设了足够数量的选修课；</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0" lang="zh-CN" altLang="en-US" sz="1200" b="0"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教学内容符合本专业人才培养目标，能够反映本学科专业发展方向和经济社会发展需要，教学大纲规范完备，执行严格；</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0" lang="zh-CN" altLang="en-US" sz="1200" b="0"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注重教材建设，有科学的教材选用和质量监管制度；</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0" lang="zh-CN" altLang="en-US" sz="1200" b="0"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多媒体课件教学效果好，能有效利用网络教学资源。</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p>
                      <a:pPr marL="0" marR="0" lvl="0" indent="0" algn="l" defTabSz="914400" rtl="0" eaLnBrk="0" fontAlgn="base" latinLnBrk="0" hangingPunct="0">
                        <a:lnSpc>
                          <a:spcPct val="100000"/>
                        </a:lnSpc>
                        <a:spcBef>
                          <a:spcPct val="0"/>
                        </a:spcBef>
                        <a:spcAft>
                          <a:spcPct val="0"/>
                        </a:spcAft>
                        <a:buClrTx/>
                        <a:buSzTx/>
                        <a:buFontTx/>
                        <a:buNone/>
                      </a:pPr>
                      <a:r>
                        <a:rPr kumimoji="0" lang="zh-CN" altLang="en-US" sz="1200" b="0" i="0" u="none" strike="noStrike" cap="none" normalizeH="0" baseline="0">
                          <a:ln>
                            <a:noFill/>
                          </a:ln>
                          <a:solidFill>
                            <a:schemeClr val="tx1"/>
                          </a:solidFill>
                          <a:effectLst/>
                          <a:latin typeface="Calibri" panose="020F0502020204030204" pitchFamily="34" charset="0"/>
                          <a:ea typeface="仿宋_GB2312" pitchFamily="49" charset="-122"/>
                          <a:cs typeface="Times New Roman" panose="02020603050405020304" pitchFamily="18" charset="0"/>
                        </a:rPr>
                        <a:t>有鼓励教师积极参与教学方法改革的政策和措施，注重学生创新精神培养，教师能够开展启发式、参与式等教学，课程考核方式科学多样。</a:t>
                      </a:r>
                      <a:endParaRPr kumimoji="0" lang="zh-CN" altLang="en-US" sz="1000" b="0" i="0" u="none" strike="noStrike" cap="none" normalizeH="0" baseline="0">
                        <a:ln>
                          <a:noFill/>
                        </a:ln>
                        <a:solidFill>
                          <a:schemeClr val="tx1"/>
                        </a:solidFill>
                        <a:effectLst/>
                        <a:latin typeface="Arial" panose="020B0604020202020204" pitchFamily="34" charset="0"/>
                        <a:ea typeface="仿宋_GB2312" pitchFamily="49" charset="-122"/>
                        <a:cs typeface="Times New Roman" panose="02020603050405020304" pitchFamily="18"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0" fontAlgn="base" latinLnBrk="0" hangingPunct="0">
                        <a:lnSpc>
                          <a:spcPct val="90000"/>
                        </a:lnSpc>
                        <a:spcBef>
                          <a:spcPts val="1000"/>
                        </a:spcBef>
                        <a:spcAft>
                          <a:spcPct val="0"/>
                        </a:spcAft>
                        <a:buClrTx/>
                        <a:buSzTx/>
                        <a:buFont typeface="Arial" panose="020B0604020202020204" pitchFamily="34" charset="0"/>
                        <a:buNone/>
                      </a:pPr>
                      <a:endParaRPr kumimoji="0" lang="zh-CN" altLang="en-US" sz="2400" b="0" i="0" u="none" strike="noStrike" cap="none" normalizeH="0" baseline="0">
                        <a:ln>
                          <a:noFill/>
                        </a:ln>
                        <a:solidFill>
                          <a:schemeClr val="tx1"/>
                        </a:solidFill>
                        <a:effectLst/>
                        <a:latin typeface="Calibri" panose="020F0502020204030204" pitchFamily="34" charset="0"/>
                        <a:ea typeface="宋体" panose="02010600030101010101" pitchFamily="2" charset="-122"/>
                      </a:endParaRP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bl>
          </a:graphicData>
        </a:graphic>
      </p:graphicFrame>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A_矩形 3"/>
          <p:cNvSpPr/>
          <p:nvPr>
            <p:custDataLst>
              <p:tags r:id="rId1"/>
            </p:custDataLst>
          </p:nvPr>
        </p:nvSpPr>
        <p:spPr>
          <a:xfrm>
            <a:off x="0" y="7939"/>
            <a:ext cx="12190413" cy="1269364"/>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sp>
        <p:nvSpPr>
          <p:cNvPr id="80898" name="内容占位符 2"/>
          <p:cNvSpPr>
            <a:spLocks noGrp="1"/>
          </p:cNvSpPr>
          <p:nvPr>
            <p:ph idx="1"/>
          </p:nvPr>
        </p:nvSpPr>
        <p:spPr>
          <a:xfrm>
            <a:off x="617537" y="2320925"/>
            <a:ext cx="4637088" cy="4351338"/>
          </a:xfrm>
        </p:spPr>
        <p:txBody>
          <a:bodyPr/>
          <a:lstStyle/>
          <a:p>
            <a:pPr eaLnBrk="1" hangingPunct="1">
              <a:lnSpc>
                <a:spcPct val="100000"/>
              </a:lnSpc>
              <a:buFont typeface="Arial" panose="020B0604020202020204" pitchFamily="34" charset="0"/>
              <a:buChar char="•"/>
              <a:defRPr/>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学习研究状态数据的内涵</a:t>
            </a:r>
            <a:endParaRPr lang="en-US" altLang="zh-CN"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eaLnBrk="1" hangingPunct="1">
              <a:lnSpc>
                <a:spcPct val="100000"/>
              </a:lnSpc>
              <a:buFont typeface="Arial" panose="020B0604020202020204" pitchFamily="34" charset="0"/>
              <a:buNone/>
              <a:defRPr/>
            </a:pPr>
            <a:r>
              <a:rPr lang="zh-CN" altLang="en-US" sz="2000" dirty="0">
                <a:latin typeface="微软雅黑" panose="020B0503020204020204" pitchFamily="34" charset="-122"/>
                <a:ea typeface="微软雅黑" panose="020B0503020204020204" pitchFamily="34" charset="-122"/>
                <a:cs typeface="微软雅黑" panose="020B0503020204020204" pitchFamily="34" charset="-122"/>
              </a:rPr>
              <a:t>（如生师比要求、实践教学队伍）</a:t>
            </a:r>
          </a:p>
          <a:p>
            <a:pPr marL="0" indent="457200" eaLnBrk="1" hangingPunct="1">
              <a:lnSpc>
                <a:spcPct val="100000"/>
              </a:lnSpc>
              <a:buFont typeface="Arial" panose="020B0604020202020204" pitchFamily="34" charset="0"/>
              <a:buNone/>
              <a:defRPr/>
            </a:pPr>
            <a:r>
              <a:rPr lang="zh-CN" altLang="en-US" sz="2400" dirty="0">
                <a:latin typeface="微软雅黑" panose="020B0503020204020204" pitchFamily="34" charset="-122"/>
                <a:ea typeface="微软雅黑" panose="020B0503020204020204" pitchFamily="34" charset="-122"/>
                <a:cs typeface="微软雅黑" panose="020B0503020204020204" pitchFamily="34" charset="-122"/>
              </a:rPr>
              <a:t>正常点（满足要求）</a:t>
            </a:r>
          </a:p>
          <a:p>
            <a:pPr marL="0" indent="457200" eaLnBrk="1" hangingPunct="1">
              <a:lnSpc>
                <a:spcPct val="100000"/>
              </a:lnSpc>
              <a:buFont typeface="Arial" panose="020B0604020202020204" pitchFamily="34" charset="0"/>
              <a:buNone/>
              <a:defRPr/>
            </a:pPr>
            <a:r>
              <a:rPr lang="zh-CN" altLang="en-US" sz="2400" dirty="0">
                <a:latin typeface="微软雅黑" panose="020B0503020204020204" pitchFamily="34" charset="-122"/>
                <a:ea typeface="微软雅黑" panose="020B0503020204020204" pitchFamily="34" charset="-122"/>
                <a:cs typeface="微软雅黑" panose="020B0503020204020204" pitchFamily="34" charset="-122"/>
              </a:rPr>
              <a:t>存疑点（存有疑问）</a:t>
            </a:r>
          </a:p>
          <a:p>
            <a:pPr marL="0" indent="457200" eaLnBrk="1" hangingPunct="1">
              <a:lnSpc>
                <a:spcPct val="100000"/>
              </a:lnSpc>
              <a:buFont typeface="Arial" panose="020B0604020202020204" pitchFamily="34" charset="0"/>
              <a:buNone/>
              <a:defRPr/>
            </a:pPr>
            <a:r>
              <a:rPr lang="zh-CN" altLang="en-US" sz="2400" dirty="0">
                <a:latin typeface="微软雅黑" panose="020B0503020204020204" pitchFamily="34" charset="-122"/>
                <a:ea typeface="微软雅黑" panose="020B0503020204020204" pitchFamily="34" charset="-122"/>
                <a:cs typeface="微软雅黑" panose="020B0503020204020204" pitchFamily="34" charset="-122"/>
              </a:rPr>
              <a:t>奇异点（明显不足）</a:t>
            </a:r>
            <a:endParaRPr lang="en-US" altLang="zh-CN" sz="2400" dirty="0">
              <a:latin typeface="微软雅黑" panose="020B0503020204020204" pitchFamily="34" charset="-122"/>
              <a:ea typeface="微软雅黑" panose="020B0503020204020204" pitchFamily="34" charset="-122"/>
              <a:cs typeface="微软雅黑" panose="020B0503020204020204" pitchFamily="34" charset="-122"/>
            </a:endParaRPr>
          </a:p>
          <a:p>
            <a:pPr eaLnBrk="1" hangingPunct="1">
              <a:lnSpc>
                <a:spcPct val="100000"/>
              </a:lnSpc>
              <a:buFont typeface="Arial" panose="020B0604020202020204" pitchFamily="34" charset="0"/>
              <a:buChar char="•"/>
              <a:defRPr/>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理解数据内涵</a:t>
            </a:r>
            <a:endParaRPr lang="en-US" altLang="zh-CN" sz="2400" b="1" dirty="0">
              <a:latin typeface="微软雅黑" panose="020B0503020204020204" pitchFamily="34" charset="-122"/>
              <a:ea typeface="微软雅黑" panose="020B0503020204020204" pitchFamily="34" charset="-122"/>
              <a:cs typeface="微软雅黑" panose="020B0503020204020204" pitchFamily="34" charset="-122"/>
            </a:endParaRPr>
          </a:p>
          <a:p>
            <a:pPr eaLnBrk="1" hangingPunct="1">
              <a:lnSpc>
                <a:spcPct val="100000"/>
              </a:lnSpc>
              <a:buFont typeface="Arial" panose="020B0604020202020204" pitchFamily="34" charset="0"/>
              <a:buChar char="•"/>
              <a:defRPr/>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充分挖掘数据</a:t>
            </a:r>
            <a:endParaRPr lang="en-US" altLang="zh-CN" sz="2400" b="1" dirty="0">
              <a:latin typeface="微软雅黑" panose="020B0503020204020204" pitchFamily="34" charset="-122"/>
              <a:ea typeface="微软雅黑" panose="020B0503020204020204" pitchFamily="34" charset="-122"/>
              <a:cs typeface="微软雅黑" panose="020B0503020204020204" pitchFamily="34" charset="-122"/>
            </a:endParaRPr>
          </a:p>
          <a:p>
            <a:pPr eaLnBrk="1" hangingPunct="1">
              <a:lnSpc>
                <a:spcPct val="100000"/>
              </a:lnSpc>
              <a:buFont typeface="Arial" panose="020B0604020202020204" pitchFamily="34" charset="0"/>
              <a:buChar char="•"/>
              <a:defRPr/>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对照指标要求进行分析</a:t>
            </a:r>
            <a:endParaRPr lang="zh-CN" altLang="en-US" sz="2400" b="1" dirty="0"/>
          </a:p>
        </p:txBody>
      </p:sp>
      <p:pic>
        <p:nvPicPr>
          <p:cNvPr id="80899" name="图片 1"/>
          <p:cNvPicPr>
            <a:picLocks noChangeAspect="1"/>
          </p:cNvPicPr>
          <p:nvPr/>
        </p:nvPicPr>
        <p:blipFill>
          <a:blip r:embed="rId3" cstate="print"/>
          <a:srcRect/>
          <a:stretch>
            <a:fillRect/>
          </a:stretch>
        </p:blipFill>
        <p:spPr bwMode="auto">
          <a:xfrm>
            <a:off x="5254625" y="1978660"/>
            <a:ext cx="3132138" cy="4137025"/>
          </a:xfrm>
          <a:prstGeom prst="rect">
            <a:avLst/>
          </a:prstGeom>
          <a:noFill/>
          <a:ln w="15875">
            <a:solidFill>
              <a:schemeClr val="tx2">
                <a:lumMod val="75000"/>
              </a:schemeClr>
            </a:solidFill>
            <a:miter lim="800000"/>
            <a:headEnd/>
            <a:tailEnd/>
          </a:ln>
        </p:spPr>
      </p:pic>
      <p:pic>
        <p:nvPicPr>
          <p:cNvPr id="80900" name="图片 6"/>
          <p:cNvPicPr>
            <a:picLocks noChangeAspect="1"/>
          </p:cNvPicPr>
          <p:nvPr/>
        </p:nvPicPr>
        <p:blipFill>
          <a:blip r:embed="rId4" cstate="print"/>
          <a:srcRect/>
          <a:stretch>
            <a:fillRect/>
          </a:stretch>
        </p:blipFill>
        <p:spPr bwMode="auto">
          <a:xfrm>
            <a:off x="8386763" y="1978660"/>
            <a:ext cx="3073400" cy="4137025"/>
          </a:xfrm>
          <a:prstGeom prst="rect">
            <a:avLst/>
          </a:prstGeom>
          <a:noFill/>
          <a:ln w="15875">
            <a:solidFill>
              <a:schemeClr val="tx2">
                <a:lumMod val="75000"/>
              </a:schemeClr>
            </a:solidFill>
            <a:miter lim="800000"/>
            <a:headEnd/>
            <a:tailEnd/>
          </a:ln>
        </p:spPr>
      </p:pic>
      <p:sp>
        <p:nvSpPr>
          <p:cNvPr id="56325" name="文本框 6"/>
          <p:cNvSpPr txBox="1">
            <a:spLocks noChangeArrowheads="1"/>
          </p:cNvSpPr>
          <p:nvPr/>
        </p:nvSpPr>
        <p:spPr bwMode="auto">
          <a:xfrm>
            <a:off x="0" y="1296670"/>
            <a:ext cx="6567487" cy="646113"/>
          </a:xfrm>
          <a:prstGeom prst="rect">
            <a:avLst/>
          </a:prstGeom>
          <a:noFill/>
          <a:ln w="9525">
            <a:noFill/>
            <a:miter lim="800000"/>
          </a:ln>
        </p:spPr>
        <p:txBody>
          <a:bodyPr wrap="none">
            <a:spAutoFit/>
          </a:bodyPr>
          <a:lstStyle/>
          <a:p>
            <a:r>
              <a:rPr lang="en-US" altLang="zh-CN" sz="36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4.</a:t>
            </a:r>
            <a:r>
              <a:rPr lang="zh-CN" altLang="en-US" sz="36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分析状态数据，查问题摸家底</a:t>
            </a:r>
            <a:endParaRPr lang="zh-CN" altLang="en-US" sz="36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pic>
        <p:nvPicPr>
          <p:cNvPr id="56326" name="图片 179" descr="C:\Users\666\Desktop\LOGO副本.pngLOGO副本"/>
          <p:cNvPicPr>
            <a:picLocks noChangeAspect="1"/>
          </p:cNvPicPr>
          <p:nvPr/>
        </p:nvPicPr>
        <p:blipFill>
          <a:blip r:embed="rId5" cstate="print"/>
          <a:srcRect/>
          <a:stretch>
            <a:fillRect/>
          </a:stretch>
        </p:blipFill>
        <p:spPr bwMode="auto">
          <a:xfrm>
            <a:off x="431800" y="252413"/>
            <a:ext cx="2117725" cy="487362"/>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内容占位符 2"/>
          <p:cNvSpPr>
            <a:spLocks noGrp="1"/>
          </p:cNvSpPr>
          <p:nvPr>
            <p:ph idx="4294967295"/>
          </p:nvPr>
        </p:nvSpPr>
        <p:spPr>
          <a:xfrm>
            <a:off x="569913" y="820738"/>
            <a:ext cx="10515600" cy="850900"/>
          </a:xfrm>
        </p:spPr>
        <p:txBody>
          <a:bodyPr/>
          <a:lstStyle/>
          <a:p>
            <a:pPr indent="466725" eaLnBrk="1" hangingPunct="1">
              <a:lnSpc>
                <a:spcPct val="160000"/>
              </a:lnSpc>
              <a:buFont typeface="Arial" panose="020B0604020202020204" pitchFamily="34" charset="0"/>
              <a:buNone/>
            </a:pPr>
            <a:r>
              <a:rPr lang="en-US" altLang="zh-CN"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5.</a:t>
            </a:r>
            <a:r>
              <a:rPr lang="zh-CN" altLang="en-US"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用改革创新的办法来解决问题十分重要</a:t>
            </a:r>
          </a:p>
        </p:txBody>
      </p:sp>
      <p:sp>
        <p:nvSpPr>
          <p:cNvPr id="57346" name="文本框 3"/>
          <p:cNvSpPr txBox="1">
            <a:spLocks noChangeArrowheads="1"/>
          </p:cNvSpPr>
          <p:nvPr/>
        </p:nvSpPr>
        <p:spPr bwMode="auto">
          <a:xfrm>
            <a:off x="531813" y="1643063"/>
            <a:ext cx="11396662" cy="2835275"/>
          </a:xfrm>
          <a:prstGeom prst="rect">
            <a:avLst/>
          </a:prstGeom>
          <a:noFill/>
          <a:ln w="9525">
            <a:noFill/>
            <a:miter lim="800000"/>
          </a:ln>
        </p:spPr>
        <p:txBody>
          <a:bodyPr>
            <a:spAutoFit/>
          </a:bodyPr>
          <a:lstStyle/>
          <a:p>
            <a:pPr indent="457200">
              <a:lnSpc>
                <a:spcPct val="150000"/>
              </a:lnSpc>
            </a:pPr>
            <a:r>
              <a:rPr lang="zh-CN" altLang="en-US" sz="2000" b="1" dirty="0">
                <a:solidFill>
                  <a:srgbClr val="7030A0"/>
                </a:solidFill>
                <a:latin typeface="微软雅黑" panose="020B0503020204020204" pitchFamily="34" charset="-122"/>
                <a:ea typeface="微软雅黑" panose="020B0503020204020204" pitchFamily="34" charset="-122"/>
                <a:cs typeface="微软雅黑" panose="020B0503020204020204" pitchFamily="34" charset="-122"/>
                <a:sym typeface="+mn-ea"/>
              </a:rPr>
              <a:t>全国教育工作会议</a:t>
            </a:r>
            <a:r>
              <a:rPr lang="zh-CN" altLang="en-US" sz="2000" dirty="0">
                <a:latin typeface="微软雅黑" panose="020B0503020204020204" pitchFamily="34" charset="-122"/>
                <a:ea typeface="微软雅黑" panose="020B0503020204020204" pitchFamily="34" charset="-122"/>
                <a:cs typeface="微软雅黑" panose="020B0503020204020204" pitchFamily="34" charset="-122"/>
                <a:sym typeface="+mn-ea"/>
              </a:rPr>
              <a:t>等要求，立德树人根本任务的落实，课程思路、专业思政构建等</a:t>
            </a:r>
          </a:p>
          <a:p>
            <a:pPr indent="457200">
              <a:lnSpc>
                <a:spcPct val="150000"/>
              </a:lnSpc>
            </a:pPr>
            <a:r>
              <a:rPr lang="zh-CN" altLang="en-US" sz="2000" b="1" dirty="0">
                <a:solidFill>
                  <a:srgbClr val="7030A0"/>
                </a:solidFill>
                <a:latin typeface="微软雅黑" panose="020B0503020204020204" pitchFamily="34" charset="-122"/>
                <a:ea typeface="微软雅黑" panose="020B0503020204020204" pitchFamily="34" charset="-122"/>
                <a:cs typeface="微软雅黑" panose="020B0503020204020204" pitchFamily="34" charset="-122"/>
                <a:sym typeface="+mn-ea"/>
              </a:rPr>
              <a:t>新工科新文科新农科新医科、产教融合指引</a:t>
            </a:r>
            <a:endParaRPr lang="zh-CN" altLang="zh-CN" sz="2000" dirty="0">
              <a:solidFill>
                <a:srgbClr val="7030A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indent="457200">
              <a:lnSpc>
                <a:spcPct val="150000"/>
              </a:lnSpc>
            </a:pPr>
            <a:r>
              <a:rPr lang="zh-CN" altLang="en-US" sz="2000" b="1" dirty="0">
                <a:solidFill>
                  <a:srgbClr val="7030A0"/>
                </a:solidFill>
                <a:latin typeface="微软雅黑" panose="020B0503020204020204" pitchFamily="34" charset="-122"/>
                <a:ea typeface="微软雅黑" panose="020B0503020204020204" pitchFamily="34" charset="-122"/>
                <a:cs typeface="微软雅黑" panose="020B0503020204020204" pitchFamily="34" charset="-122"/>
                <a:sym typeface="+mn-ea"/>
              </a:rPr>
              <a:t>应用型本科特色彰显</a:t>
            </a:r>
            <a:endParaRPr lang="zh-CN" altLang="en-US" sz="2000" dirty="0">
              <a:solidFill>
                <a:srgbClr val="7030A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indent="457200">
              <a:lnSpc>
                <a:spcPct val="150000"/>
              </a:lnSpc>
            </a:pPr>
            <a:r>
              <a:rPr lang="zh-CN" altLang="en-US" sz="2000" b="1" dirty="0">
                <a:solidFill>
                  <a:srgbClr val="7030A0"/>
                </a:solidFill>
                <a:latin typeface="微软雅黑" panose="020B0503020204020204" pitchFamily="34" charset="-122"/>
                <a:ea typeface="微软雅黑" panose="020B0503020204020204" pitchFamily="34" charset="-122"/>
                <a:cs typeface="微软雅黑" panose="020B0503020204020204" pitchFamily="34" charset="-122"/>
                <a:sym typeface="+mn-ea"/>
              </a:rPr>
              <a:t>教</a:t>
            </a:r>
            <a:r>
              <a:rPr lang="zh-CN" altLang="en-US" sz="2000" dirty="0">
                <a:solidFill>
                  <a:srgbClr val="7030A0"/>
                </a:solidFill>
                <a:latin typeface="微软雅黑" panose="020B0503020204020204" pitchFamily="34" charset="-122"/>
                <a:ea typeface="微软雅黑" panose="020B0503020204020204" pitchFamily="34" charset="-122"/>
                <a:cs typeface="微软雅黑" panose="020B0503020204020204" pitchFamily="34" charset="-122"/>
                <a:sym typeface="+mn-ea"/>
              </a:rPr>
              <a:t>育</a:t>
            </a:r>
            <a:r>
              <a:rPr lang="zh-CN" altLang="en-US" sz="2000" b="1" dirty="0">
                <a:solidFill>
                  <a:srgbClr val="7030A0"/>
                </a:solidFill>
                <a:latin typeface="微软雅黑" panose="020B0503020204020204" pitchFamily="34" charset="-122"/>
                <a:ea typeface="微软雅黑" panose="020B0503020204020204" pitchFamily="34" charset="-122"/>
                <a:cs typeface="微软雅黑" panose="020B0503020204020204" pitchFamily="34" charset="-122"/>
                <a:sym typeface="+mn-ea"/>
              </a:rPr>
              <a:t>教学改革深化</a:t>
            </a:r>
            <a:r>
              <a:rPr lang="zh-CN" altLang="en-US" sz="2000" dirty="0">
                <a:solidFill>
                  <a:srgbClr val="7030A0"/>
                </a:solidFill>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2000" dirty="0">
                <a:latin typeface="微软雅黑" panose="020B0503020204020204" pitchFamily="34" charset="-122"/>
                <a:ea typeface="微软雅黑" panose="020B0503020204020204" pitchFamily="34" charset="-122"/>
                <a:cs typeface="微软雅黑" panose="020B0503020204020204" pitchFamily="34" charset="-122"/>
                <a:sym typeface="+mn-ea"/>
              </a:rPr>
              <a:t>人才培养模式改革与创新，</a:t>
            </a:r>
            <a:r>
              <a:rPr lang="en-US" altLang="zh-CN" sz="2000" dirty="0">
                <a:latin typeface="微软雅黑" panose="020B0503020204020204" pitchFamily="34" charset="-122"/>
                <a:ea typeface="微软雅黑" panose="020B0503020204020204" pitchFamily="34" charset="-122"/>
                <a:cs typeface="微软雅黑" panose="020B0503020204020204" pitchFamily="34" charset="-122"/>
                <a:sym typeface="+mn-ea"/>
              </a:rPr>
              <a:t>OBE</a:t>
            </a:r>
            <a:r>
              <a:rPr lang="zh-CN" altLang="en-US" sz="2000" dirty="0">
                <a:latin typeface="微软雅黑" panose="020B0503020204020204" pitchFamily="34" charset="-122"/>
                <a:ea typeface="微软雅黑" panose="020B0503020204020204" pitchFamily="34" charset="-122"/>
                <a:cs typeface="微软雅黑" panose="020B0503020204020204" pitchFamily="34" charset="-122"/>
                <a:sym typeface="+mn-ea"/>
              </a:rPr>
              <a:t>课程体系建立，课堂教学等教学方法和手段的改革与创新，课程资源建设，通识教育、素质教育、创新创业教育融入专业教育等</a:t>
            </a:r>
            <a:endParaRPr lang="en-US" altLang="zh-CN" sz="2000" dirty="0">
              <a:latin typeface="微软雅黑" panose="020B0503020204020204" pitchFamily="34" charset="-122"/>
              <a:ea typeface="微软雅黑" panose="020B0503020204020204" pitchFamily="34" charset="-122"/>
              <a:cs typeface="微软雅黑" panose="020B0503020204020204" pitchFamily="34" charset="-122"/>
              <a:sym typeface="+mn-ea"/>
            </a:endParaRPr>
          </a:p>
          <a:p>
            <a:pPr indent="457200">
              <a:lnSpc>
                <a:spcPct val="150000"/>
              </a:lnSpc>
            </a:pPr>
            <a:r>
              <a:rPr lang="zh-CN" altLang="en-US" sz="2000" b="1" dirty="0">
                <a:solidFill>
                  <a:srgbClr val="7030A0"/>
                </a:solidFill>
                <a:latin typeface="微软雅黑" panose="020B0503020204020204" pitchFamily="34" charset="-122"/>
                <a:ea typeface="微软雅黑" panose="020B0503020204020204" pitchFamily="34" charset="-122"/>
                <a:cs typeface="微软雅黑" panose="020B0503020204020204" pitchFamily="34" charset="-122"/>
                <a:sym typeface="+mn-ea"/>
              </a:rPr>
              <a:t>专业认证引领</a:t>
            </a:r>
          </a:p>
        </p:txBody>
      </p:sp>
      <p:sp>
        <p:nvSpPr>
          <p:cNvPr id="89"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57348" name="图片 179" descr="C:\Users\666\Desktop\LOGO副本.pngLOGO副本"/>
          <p:cNvPicPr>
            <a:picLocks noChangeAspect="1"/>
          </p:cNvPicPr>
          <p:nvPr/>
        </p:nvPicPr>
        <p:blipFill>
          <a:blip r:embed="rId3" cstate="print"/>
          <a:srcRect/>
          <a:stretch>
            <a:fillRect/>
          </a:stretch>
        </p:blipFill>
        <p:spPr bwMode="auto">
          <a:xfrm>
            <a:off x="431800" y="252413"/>
            <a:ext cx="2117725" cy="487362"/>
          </a:xfrm>
          <a:prstGeom prst="rect">
            <a:avLst/>
          </a:prstGeom>
          <a:noFill/>
          <a:ln w="9525">
            <a:noFill/>
            <a:miter lim="800000"/>
            <a:headEnd/>
            <a:tailEnd/>
          </a:ln>
        </p:spPr>
      </p:pic>
      <p:pic>
        <p:nvPicPr>
          <p:cNvPr id="57349" name="图片 1"/>
          <p:cNvPicPr>
            <a:picLocks noChangeAspect="1"/>
          </p:cNvPicPr>
          <p:nvPr/>
        </p:nvPicPr>
        <p:blipFill>
          <a:blip r:embed="rId4" cstate="print"/>
          <a:srcRect/>
          <a:stretch>
            <a:fillRect/>
          </a:stretch>
        </p:blipFill>
        <p:spPr bwMode="auto">
          <a:xfrm>
            <a:off x="2043113" y="4897438"/>
            <a:ext cx="8131175" cy="1960562"/>
          </a:xfrm>
          <a:prstGeom prst="rect">
            <a:avLst/>
          </a:prstGeom>
          <a:noFill/>
          <a:ln w="9525">
            <a:noFill/>
            <a:miter lim="800000"/>
            <a:headEnd/>
            <a:tailEnd/>
          </a:ln>
        </p:spPr>
      </p:pic>
      <p:pic>
        <p:nvPicPr>
          <p:cNvPr id="57350" name="Picture 2" descr="http://pic.newssc.org/upload/ori/0003000000000/20180803/1533285441464.jpg"/>
          <p:cNvPicPr>
            <a:picLocks noChangeAspect="1" noChangeArrowheads="1"/>
          </p:cNvPicPr>
          <p:nvPr/>
        </p:nvPicPr>
        <p:blipFill>
          <a:blip r:embed="rId5" cstate="print"/>
          <a:srcRect/>
          <a:stretch>
            <a:fillRect/>
          </a:stretch>
        </p:blipFill>
        <p:spPr bwMode="auto">
          <a:xfrm>
            <a:off x="10172700" y="4897438"/>
            <a:ext cx="2017713" cy="1966912"/>
          </a:xfrm>
          <a:prstGeom prst="rect">
            <a:avLst/>
          </a:prstGeom>
          <a:noFill/>
          <a:ln w="9525">
            <a:noFill/>
            <a:miter lim="800000"/>
            <a:headEnd/>
            <a:tailEnd/>
          </a:ln>
        </p:spPr>
      </p:pic>
      <p:pic>
        <p:nvPicPr>
          <p:cNvPr id="57351" name="图片 1"/>
          <p:cNvPicPr>
            <a:picLocks noChangeAspect="1"/>
          </p:cNvPicPr>
          <p:nvPr/>
        </p:nvPicPr>
        <p:blipFill>
          <a:blip r:embed="rId6" cstate="print"/>
          <a:srcRect l="6871" r="21194"/>
          <a:stretch>
            <a:fillRect/>
          </a:stretch>
        </p:blipFill>
        <p:spPr bwMode="auto">
          <a:xfrm>
            <a:off x="0" y="4897438"/>
            <a:ext cx="2043113" cy="1976437"/>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11125" y="1146176"/>
            <a:ext cx="9498013" cy="2323166"/>
          </a:xfrm>
        </p:spPr>
        <p:txBody>
          <a:bodyPr rtlCol="0">
            <a:normAutofit fontScale="97500"/>
          </a:bodyPr>
          <a:lstStyle/>
          <a:p>
            <a:pPr indent="575945" eaLnBrk="1" fontAlgn="auto" hangingPunct="1">
              <a:lnSpc>
                <a:spcPct val="150000"/>
              </a:lnSpc>
              <a:spcAft>
                <a:spcPts val="0"/>
              </a:spcAft>
              <a:buFont typeface="Arial" panose="020B0604020202020204" pitchFamily="34" charset="0"/>
              <a:buNone/>
              <a:defRPr/>
            </a:pPr>
            <a:r>
              <a:rPr lang="zh-CN" altLang="en-US" sz="2200" dirty="0">
                <a:latin typeface="微软雅黑" panose="020B0503020204020204" pitchFamily="34" charset="-122"/>
                <a:ea typeface="微软雅黑" panose="020B0503020204020204" pitchFamily="34" charset="-122"/>
              </a:rPr>
              <a:t>习近平：教育兴则国家兴，教育强则国家强。教育是对中华民族伟大复兴具有决定性意识的事业，高等教育发展水平是一个国家发展水平和发展潜力的重要标志。</a:t>
            </a:r>
            <a:endParaRPr lang="en-US" altLang="zh-CN" sz="2200" dirty="0">
              <a:latin typeface="微软雅黑" panose="020B0503020204020204" pitchFamily="34" charset="-122"/>
              <a:ea typeface="微软雅黑" panose="020B0503020204020204" pitchFamily="34" charset="-122"/>
            </a:endParaRPr>
          </a:p>
          <a:p>
            <a:pPr indent="575945" eaLnBrk="1" fontAlgn="auto" hangingPunct="1">
              <a:lnSpc>
                <a:spcPct val="150000"/>
              </a:lnSpc>
              <a:spcAft>
                <a:spcPts val="0"/>
              </a:spcAft>
              <a:buFont typeface="Arial" panose="020B0604020202020204" pitchFamily="34" charset="0"/>
              <a:buNone/>
              <a:defRPr/>
            </a:pPr>
            <a:r>
              <a:rPr lang="zh-CN" altLang="en-US" sz="2200" dirty="0">
                <a:latin typeface="微软雅黑" panose="020B0503020204020204" pitchFamily="34" charset="-122"/>
                <a:ea typeface="微软雅黑" panose="020B0503020204020204" pitchFamily="34" charset="-122"/>
              </a:rPr>
              <a:t>陈宝生：高教大计，本科为本，本科不牢，地动山摇。</a:t>
            </a:r>
            <a:endParaRPr lang="en-US" altLang="zh-CN" sz="2200" dirty="0">
              <a:latin typeface="微软雅黑" panose="020B0503020204020204" pitchFamily="34" charset="-122"/>
              <a:ea typeface="微软雅黑" panose="020B0503020204020204" pitchFamily="34" charset="-122"/>
            </a:endParaRPr>
          </a:p>
        </p:txBody>
      </p:sp>
      <p:sp>
        <p:nvSpPr>
          <p:cNvPr id="4"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sp>
        <p:nvSpPr>
          <p:cNvPr id="31747" name="文本框 1"/>
          <p:cNvSpPr txBox="1">
            <a:spLocks noChangeArrowheads="1"/>
          </p:cNvSpPr>
          <p:nvPr/>
        </p:nvSpPr>
        <p:spPr bwMode="auto">
          <a:xfrm>
            <a:off x="333375" y="79375"/>
            <a:ext cx="1200150" cy="708025"/>
          </a:xfrm>
          <a:prstGeom prst="rect">
            <a:avLst/>
          </a:prstGeom>
          <a:noFill/>
          <a:ln w="9525">
            <a:noFill/>
            <a:miter lim="800000"/>
          </a:ln>
        </p:spPr>
        <p:txBody>
          <a:bodyPr wrap="none">
            <a:spAutoFit/>
          </a:bodyPr>
          <a:lstStyle/>
          <a:p>
            <a:pPr algn="ctr"/>
            <a:r>
              <a:rPr lang="zh-CN" altLang="en-US" sz="4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引言</a:t>
            </a:r>
          </a:p>
        </p:txBody>
      </p:sp>
      <p:sp>
        <p:nvSpPr>
          <p:cNvPr id="31748" name="文本框 6"/>
          <p:cNvSpPr txBox="1">
            <a:spLocks noChangeArrowheads="1"/>
          </p:cNvSpPr>
          <p:nvPr/>
        </p:nvSpPr>
        <p:spPr bwMode="auto">
          <a:xfrm>
            <a:off x="671513" y="4413250"/>
            <a:ext cx="4667250" cy="1570038"/>
          </a:xfrm>
          <a:prstGeom prst="rect">
            <a:avLst/>
          </a:prstGeom>
          <a:noFill/>
          <a:ln w="9525">
            <a:noFill/>
            <a:miter lim="800000"/>
          </a:ln>
        </p:spPr>
        <p:txBody>
          <a:bodyPr>
            <a:spAutoFit/>
          </a:bodyPr>
          <a:lstStyle/>
          <a:p>
            <a:r>
              <a:rPr lang="zh-CN" altLang="en-US"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本科教育是高等教育的基石</a:t>
            </a:r>
            <a:endParaRPr lang="en-US" altLang="zh-CN"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en-US" altLang="zh-CN"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r>
              <a:rPr lang="zh-CN" altLang="en-US"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本科教学工作合格评估是确保本科教育的底线</a:t>
            </a:r>
            <a:endParaRPr lang="en-US" altLang="zh-CN"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pic>
        <p:nvPicPr>
          <p:cNvPr id="31749" name="图片 179" descr="C:\Users\666\Desktop\LOGO副本.pngLOGO副本"/>
          <p:cNvPicPr>
            <a:picLocks noChangeAspect="1"/>
          </p:cNvPicPr>
          <p:nvPr/>
        </p:nvPicPr>
        <p:blipFill>
          <a:blip r:embed="rId3" cstate="print"/>
          <a:srcRect/>
          <a:stretch>
            <a:fillRect/>
          </a:stretch>
        </p:blipFill>
        <p:spPr bwMode="auto">
          <a:xfrm>
            <a:off x="9699625" y="246063"/>
            <a:ext cx="2117725" cy="487362"/>
          </a:xfrm>
          <a:prstGeom prst="rect">
            <a:avLst/>
          </a:prstGeom>
          <a:noFill/>
          <a:ln w="9525">
            <a:noFill/>
            <a:miter lim="800000"/>
            <a:headEnd/>
            <a:tailEnd/>
          </a:ln>
        </p:spPr>
      </p:pic>
      <p:sp>
        <p:nvSpPr>
          <p:cNvPr id="9" name="椭圆 8"/>
          <p:cNvSpPr/>
          <p:nvPr/>
        </p:nvSpPr>
        <p:spPr>
          <a:xfrm>
            <a:off x="10009188" y="2744788"/>
            <a:ext cx="1647825" cy="1647825"/>
          </a:xfrm>
          <a:prstGeom prst="ellipse">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3200" dirty="0">
                <a:solidFill>
                  <a:srgbClr val="FFC000"/>
                </a:solidFill>
                <a:latin typeface="微软雅黑" panose="020B0503020204020204" pitchFamily="34" charset="-122"/>
                <a:ea typeface="微软雅黑" panose="020B0503020204020204" pitchFamily="34" charset="-122"/>
              </a:rPr>
              <a:t>四个回归</a:t>
            </a:r>
          </a:p>
        </p:txBody>
      </p:sp>
      <p:pic>
        <p:nvPicPr>
          <p:cNvPr id="10" name="图片 9" descr="W020151223779016154510"/>
          <p:cNvPicPr>
            <a:picLocks noChangeAspect="1"/>
          </p:cNvPicPr>
          <p:nvPr/>
        </p:nvPicPr>
        <p:blipFill>
          <a:blip r:embed="rId4" cstate="print"/>
          <a:stretch>
            <a:fillRect/>
          </a:stretch>
        </p:blipFill>
        <p:spPr>
          <a:xfrm>
            <a:off x="9871710" y="1091352"/>
            <a:ext cx="1705098" cy="1653052"/>
          </a:xfrm>
          <a:prstGeom prst="ellipse">
            <a:avLst/>
          </a:prstGeom>
        </p:spPr>
      </p:pic>
      <p:pic>
        <p:nvPicPr>
          <p:cNvPr id="11" name="Picture 11"/>
          <p:cNvPicPr>
            <a:picLocks noChangeAspect="1"/>
          </p:cNvPicPr>
          <p:nvPr/>
        </p:nvPicPr>
        <p:blipFill>
          <a:blip r:embed="rId5" cstate="print"/>
          <a:stretch>
            <a:fillRect/>
          </a:stretch>
        </p:blipFill>
        <p:spPr>
          <a:xfrm>
            <a:off x="5496493" y="4106098"/>
            <a:ext cx="4621953" cy="2496038"/>
          </a:xfrm>
          <a:prstGeom prst="roundRect">
            <a:avLst>
              <a:gd name="adj" fmla="val 9096"/>
            </a:avLst>
          </a:prstGeom>
          <a:noFill/>
          <a:ln w="9525">
            <a:noFill/>
          </a:ln>
        </p:spPr>
      </p:pic>
    </p:spTree>
  </p:cSld>
  <p:clrMapOvr>
    <a:masterClrMapping/>
  </p:clrMapOv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内容占位符 2"/>
          <p:cNvSpPr>
            <a:spLocks noGrp="1"/>
          </p:cNvSpPr>
          <p:nvPr>
            <p:ph idx="4294967295"/>
          </p:nvPr>
        </p:nvSpPr>
        <p:spPr>
          <a:xfrm>
            <a:off x="569913" y="1066800"/>
            <a:ext cx="10515600" cy="850900"/>
          </a:xfrm>
        </p:spPr>
        <p:txBody>
          <a:bodyPr/>
          <a:lstStyle/>
          <a:p>
            <a:pPr indent="466725" eaLnBrk="1" hangingPunct="1">
              <a:lnSpc>
                <a:spcPct val="160000"/>
              </a:lnSpc>
              <a:buFont typeface="Arial" panose="020B0604020202020204" pitchFamily="34" charset="0"/>
              <a:buNone/>
            </a:pPr>
            <a:r>
              <a:rPr lang="zh-CN" altLang="en-US" b="1">
                <a:latin typeface="微软雅黑" panose="020B0503020204020204" pitchFamily="34" charset="-122"/>
                <a:ea typeface="微软雅黑" panose="020B0503020204020204" pitchFamily="34" charset="-122"/>
                <a:cs typeface="微软雅黑" panose="020B0503020204020204" pitchFamily="34" charset="-122"/>
              </a:rPr>
              <a:t>用</a:t>
            </a:r>
            <a:r>
              <a:rPr lang="zh-CN" altLang="en-US"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改革创新</a:t>
            </a:r>
            <a:r>
              <a:rPr lang="zh-CN" altLang="en-US" b="1">
                <a:latin typeface="微软雅黑" panose="020B0503020204020204" pitchFamily="34" charset="-122"/>
                <a:ea typeface="微软雅黑" panose="020B0503020204020204" pitchFamily="34" charset="-122"/>
                <a:cs typeface="微软雅黑" panose="020B0503020204020204" pitchFamily="34" charset="-122"/>
              </a:rPr>
              <a:t>的办法来解决评估中存在的问题案例</a:t>
            </a:r>
            <a:endParaRPr lang="en-US" altLang="zh-CN"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370" name="文本框 3"/>
          <p:cNvSpPr txBox="1">
            <a:spLocks noChangeArrowheads="1"/>
          </p:cNvSpPr>
          <p:nvPr/>
        </p:nvSpPr>
        <p:spPr bwMode="auto">
          <a:xfrm>
            <a:off x="1027113" y="2117725"/>
            <a:ext cx="10058400" cy="2306638"/>
          </a:xfrm>
          <a:prstGeom prst="rect">
            <a:avLst/>
          </a:prstGeom>
          <a:noFill/>
          <a:ln w="9525">
            <a:noFill/>
            <a:miter lim="800000"/>
          </a:ln>
        </p:spPr>
        <p:txBody>
          <a:bodyPr>
            <a:spAutoFit/>
          </a:bodyPr>
          <a:lstStyle/>
          <a:p>
            <a:pPr indent="457200">
              <a:lnSpc>
                <a:spcPct val="150000"/>
              </a:lnSpc>
            </a:pPr>
            <a:r>
              <a:rPr lang="zh-CN" altLang="zh-CN" sz="2400">
                <a:latin typeface="微软雅黑" panose="020B0503020204020204" pitchFamily="34" charset="-122"/>
                <a:ea typeface="微软雅黑" panose="020B0503020204020204" pitchFamily="34" charset="-122"/>
                <a:cs typeface="微软雅黑" panose="020B0503020204020204" pitchFamily="34" charset="-122"/>
                <a:sym typeface="+mn-ea"/>
              </a:rPr>
              <a:t>案例</a:t>
            </a:r>
            <a:r>
              <a:rPr lang="en-US" altLang="zh-CN" sz="2400">
                <a:latin typeface="微软雅黑" panose="020B0503020204020204" pitchFamily="34" charset="-122"/>
                <a:ea typeface="微软雅黑" panose="020B0503020204020204" pitchFamily="34" charset="-122"/>
                <a:cs typeface="微软雅黑" panose="020B0503020204020204" pitchFamily="34" charset="-122"/>
                <a:sym typeface="+mn-ea"/>
              </a:rPr>
              <a:t>1</a:t>
            </a:r>
            <a:r>
              <a:rPr lang="zh-CN" altLang="zh-CN" sz="2400">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zh-CN"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厅委共建、成工富创</a:t>
            </a: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，突破</a:t>
            </a:r>
            <a:r>
              <a:rPr lang="zh-CN" altLang="zh-CN" sz="2400">
                <a:latin typeface="微软雅黑" panose="020B0503020204020204" pitchFamily="34" charset="-122"/>
                <a:ea typeface="微软雅黑" panose="020B0503020204020204" pitchFamily="34" charset="-122"/>
                <a:cs typeface="微软雅黑" panose="020B0503020204020204" pitchFamily="34" charset="-122"/>
                <a:sym typeface="+mn-ea"/>
              </a:rPr>
              <a:t>教学与实践两张皮</a:t>
            </a: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a:t>
            </a:r>
            <a:endParaRPr lang="zh-CN" altLang="zh-CN" sz="2400">
              <a:latin typeface="微软雅黑" panose="020B0503020204020204" pitchFamily="34" charset="-122"/>
              <a:ea typeface="微软雅黑" panose="020B0503020204020204" pitchFamily="34" charset="-122"/>
              <a:cs typeface="微软雅黑" panose="020B0503020204020204" pitchFamily="34" charset="-122"/>
              <a:sym typeface="+mn-ea"/>
            </a:endParaRPr>
          </a:p>
          <a:p>
            <a:pPr indent="457200">
              <a:lnSpc>
                <a:spcPct val="150000"/>
              </a:lnSpc>
            </a:pPr>
            <a:r>
              <a:rPr lang="zh-CN" altLang="zh-CN" sz="2400">
                <a:latin typeface="微软雅黑" panose="020B0503020204020204" pitchFamily="34" charset="-122"/>
                <a:ea typeface="微软雅黑" panose="020B0503020204020204" pitchFamily="34" charset="-122"/>
                <a:cs typeface="微软雅黑" panose="020B0503020204020204" pitchFamily="34" charset="-122"/>
                <a:sym typeface="+mn-ea"/>
              </a:rPr>
              <a:t>案例</a:t>
            </a:r>
            <a:r>
              <a:rPr lang="en-US" altLang="zh-CN" sz="2400">
                <a:latin typeface="微软雅黑" panose="020B0503020204020204" pitchFamily="34" charset="-122"/>
                <a:ea typeface="微软雅黑" panose="020B0503020204020204" pitchFamily="34" charset="-122"/>
                <a:cs typeface="微软雅黑" panose="020B0503020204020204" pitchFamily="34" charset="-122"/>
                <a:sym typeface="+mn-ea"/>
              </a:rPr>
              <a:t>2</a:t>
            </a:r>
            <a:r>
              <a:rPr lang="zh-CN" altLang="zh-CN" sz="2400">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实习</a:t>
            </a:r>
            <a:r>
              <a:rPr lang="zh-CN" altLang="zh-CN"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工厂</a:t>
            </a:r>
            <a:r>
              <a:rPr lang="zh-CN" altLang="zh-CN" sz="2400">
                <a:latin typeface="微软雅黑" panose="020B0503020204020204" pitchFamily="34" charset="-122"/>
                <a:ea typeface="微软雅黑" panose="020B0503020204020204" pitchFamily="34" charset="-122"/>
                <a:cs typeface="微软雅黑" panose="020B0503020204020204" pitchFamily="34" charset="-122"/>
                <a:sym typeface="+mn-ea"/>
              </a:rPr>
              <a:t>的改革</a:t>
            </a:r>
            <a:endPar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endParaRPr>
          </a:p>
          <a:p>
            <a:pPr indent="457200">
              <a:lnSpc>
                <a:spcPct val="150000"/>
              </a:lnSpc>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案例</a:t>
            </a:r>
            <a:r>
              <a:rPr lang="en-US" altLang="zh-CN" sz="2400">
                <a:latin typeface="微软雅黑" panose="020B0503020204020204" pitchFamily="34" charset="-122"/>
                <a:ea typeface="微软雅黑" panose="020B0503020204020204" pitchFamily="34" charset="-122"/>
                <a:cs typeface="微软雅黑" panose="020B0503020204020204" pitchFamily="34" charset="-122"/>
                <a:sym typeface="+mn-ea"/>
              </a:rPr>
              <a:t>3</a:t>
            </a: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zh-CN" sz="2400">
                <a:latin typeface="微软雅黑" panose="020B0503020204020204" pitchFamily="34" charset="-122"/>
                <a:ea typeface="微软雅黑" panose="020B0503020204020204" pitchFamily="34" charset="-122"/>
                <a:cs typeface="微软雅黑" panose="020B0503020204020204" pitchFamily="34" charset="-122"/>
                <a:sym typeface="+mn-ea"/>
              </a:rPr>
              <a:t>综合改革</a:t>
            </a: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zh-CN" sz="2400">
                <a:latin typeface="微软雅黑" panose="020B0503020204020204" pitchFamily="34" charset="-122"/>
                <a:ea typeface="微软雅黑" panose="020B0503020204020204" pitchFamily="34" charset="-122"/>
                <a:cs typeface="微软雅黑" panose="020B0503020204020204" pitchFamily="34" charset="-122"/>
                <a:sym typeface="+mn-ea"/>
              </a:rPr>
              <a:t>课程改革</a:t>
            </a: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zh-CN" sz="2400">
                <a:latin typeface="微软雅黑" panose="020B0503020204020204" pitchFamily="34" charset="-122"/>
                <a:ea typeface="微软雅黑" panose="020B0503020204020204" pitchFamily="34" charset="-122"/>
                <a:cs typeface="微软雅黑" panose="020B0503020204020204" pitchFamily="34" charset="-122"/>
                <a:sym typeface="+mn-ea"/>
              </a:rPr>
              <a:t>院系二级管理</a:t>
            </a: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zh-CN" sz="2400">
                <a:latin typeface="微软雅黑" panose="020B0503020204020204" pitchFamily="34" charset="-122"/>
                <a:ea typeface="微软雅黑" panose="020B0503020204020204" pitchFamily="34" charset="-122"/>
                <a:cs typeface="微软雅黑" panose="020B0503020204020204" pitchFamily="34" charset="-122"/>
                <a:sym typeface="+mn-ea"/>
              </a:rPr>
              <a:t>专业建设</a:t>
            </a: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zh-CN" sz="2400">
                <a:latin typeface="微软雅黑" panose="020B0503020204020204" pitchFamily="34" charset="-122"/>
                <a:ea typeface="微软雅黑" panose="020B0503020204020204" pitchFamily="34" charset="-122"/>
                <a:cs typeface="微软雅黑" panose="020B0503020204020204" pitchFamily="34" charset="-122"/>
                <a:sym typeface="+mn-ea"/>
              </a:rPr>
              <a:t>，促进本科教学。</a:t>
            </a:r>
            <a:endParaRPr lang="zh-CN" altLang="en-US" sz="240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
        <p:nvSpPr>
          <p:cNvPr id="89"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58372" name="图片 179" descr="C:\Users\666\Desktop\LOGO副本.pngLOGO副本"/>
          <p:cNvPicPr>
            <a:picLocks noChangeAspect="1"/>
          </p:cNvPicPr>
          <p:nvPr/>
        </p:nvPicPr>
        <p:blipFill>
          <a:blip r:embed="rId3" cstate="print"/>
          <a:srcRect/>
          <a:stretch>
            <a:fillRect/>
          </a:stretch>
        </p:blipFill>
        <p:spPr bwMode="auto">
          <a:xfrm>
            <a:off x="431800" y="252413"/>
            <a:ext cx="2117725" cy="487362"/>
          </a:xfrm>
          <a:prstGeom prst="rect">
            <a:avLst/>
          </a:prstGeom>
          <a:noFill/>
          <a:ln w="9525">
            <a:noFill/>
            <a:miter lim="800000"/>
            <a:headEnd/>
            <a:tailEnd/>
          </a:ln>
        </p:spPr>
      </p:pic>
      <p:pic>
        <p:nvPicPr>
          <p:cNvPr id="58373" name="图片 1"/>
          <p:cNvPicPr>
            <a:picLocks noChangeAspect="1"/>
          </p:cNvPicPr>
          <p:nvPr/>
        </p:nvPicPr>
        <p:blipFill>
          <a:blip r:embed="rId4" cstate="print"/>
          <a:srcRect/>
          <a:stretch>
            <a:fillRect/>
          </a:stretch>
        </p:blipFill>
        <p:spPr bwMode="auto">
          <a:xfrm>
            <a:off x="0" y="4524499"/>
            <a:ext cx="12191999" cy="2333501"/>
          </a:xfrm>
          <a:prstGeom prst="rect">
            <a:avLst/>
          </a:prstGeom>
          <a:noFill/>
          <a:ln w="9525">
            <a:noFill/>
            <a:miter lim="800000"/>
            <a:headEnd/>
            <a:tailEnd/>
          </a:ln>
        </p:spPr>
      </p:pic>
      <p:sp>
        <p:nvSpPr>
          <p:cNvPr id="10" name="矩形 9"/>
          <p:cNvSpPr/>
          <p:nvPr/>
        </p:nvSpPr>
        <p:spPr>
          <a:xfrm>
            <a:off x="1466850" y="2208213"/>
            <a:ext cx="957263" cy="166370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393" name="组合 11"/>
          <p:cNvGrpSpPr/>
          <p:nvPr/>
        </p:nvGrpSpPr>
        <p:grpSpPr bwMode="auto">
          <a:xfrm>
            <a:off x="863600" y="1481138"/>
            <a:ext cx="3048000" cy="1585912"/>
            <a:chOff x="1884" y="3531"/>
            <a:chExt cx="3727" cy="1940"/>
          </a:xfrm>
        </p:grpSpPr>
        <p:sp>
          <p:nvSpPr>
            <p:cNvPr id="59412" name="Oval 2"/>
            <p:cNvSpPr>
              <a:spLocks noChangeArrowheads="1"/>
            </p:cNvSpPr>
            <p:nvPr/>
          </p:nvSpPr>
          <p:spPr bwMode="auto">
            <a:xfrm>
              <a:off x="1884" y="3578"/>
              <a:ext cx="1893" cy="1893"/>
            </a:xfrm>
            <a:prstGeom prst="ellipse">
              <a:avLst/>
            </a:prstGeom>
            <a:solidFill>
              <a:srgbClr val="0070C0"/>
            </a:solidFill>
            <a:ln w="9525">
              <a:noFill/>
              <a:round/>
            </a:ln>
          </p:spPr>
          <p:txBody>
            <a:bodyPr lIns="121910" tIns="60955" rIns="121910" bIns="60955" anchor="ctr"/>
            <a:lstStyle/>
            <a:p>
              <a:pPr algn="ctr" defTabSz="542925">
                <a:buFont typeface="Arial" panose="020B0604020202020204" pitchFamily="34" charset="0"/>
                <a:buNone/>
              </a:pPr>
              <a:endParaRPr lang="en-US" altLang="zh-CN" sz="2100">
                <a:solidFill>
                  <a:srgbClr val="FFFFFF"/>
                </a:solidFill>
                <a:ea typeface="微软雅黑" panose="020B0503020204020204" pitchFamily="34" charset="-122"/>
                <a:cs typeface="微软雅黑" panose="020B0503020204020204" pitchFamily="34" charset="-122"/>
                <a:sym typeface="Arial" panose="020B0604020202020204" pitchFamily="34" charset="0"/>
              </a:endParaRPr>
            </a:p>
          </p:txBody>
        </p:sp>
        <p:sp>
          <p:nvSpPr>
            <p:cNvPr id="59413" name="Oval 41"/>
            <p:cNvSpPr>
              <a:spLocks noChangeArrowheads="1"/>
            </p:cNvSpPr>
            <p:nvPr/>
          </p:nvSpPr>
          <p:spPr bwMode="auto">
            <a:xfrm>
              <a:off x="3671" y="3531"/>
              <a:ext cx="1941" cy="1941"/>
            </a:xfrm>
            <a:prstGeom prst="ellipse">
              <a:avLst/>
            </a:prstGeom>
            <a:solidFill>
              <a:srgbClr val="00B0F0"/>
            </a:solidFill>
            <a:ln w="9525">
              <a:noFill/>
              <a:round/>
            </a:ln>
          </p:spPr>
          <p:txBody>
            <a:bodyPr lIns="121910" tIns="60955" rIns="121910" bIns="60955" anchor="ctr"/>
            <a:lstStyle/>
            <a:p>
              <a:pPr algn="ctr" defTabSz="542925">
                <a:buFont typeface="Arial" panose="020B0604020202020204" pitchFamily="34" charset="0"/>
                <a:buNone/>
              </a:pPr>
              <a:endParaRPr lang="en-US" altLang="zh-CN" sz="2100">
                <a:solidFill>
                  <a:srgbClr val="FFFFFF"/>
                </a:solidFill>
                <a:ea typeface="微软雅黑" panose="020B0503020204020204" pitchFamily="34" charset="-122"/>
                <a:cs typeface="微软雅黑" panose="020B0503020204020204" pitchFamily="34" charset="-122"/>
                <a:sym typeface="Arial" panose="020B0604020202020204" pitchFamily="34" charset="0"/>
              </a:endParaRPr>
            </a:p>
          </p:txBody>
        </p:sp>
        <p:pic>
          <p:nvPicPr>
            <p:cNvPr id="59414" name="组合 40"/>
            <p:cNvPicPr>
              <a:picLocks noChangeAspect="1"/>
            </p:cNvPicPr>
            <p:nvPr/>
          </p:nvPicPr>
          <p:blipFill>
            <a:blip r:embed="rId3" cstate="print"/>
            <a:srcRect/>
            <a:stretch>
              <a:fillRect/>
            </a:stretch>
          </p:blipFill>
          <p:spPr bwMode="auto">
            <a:xfrm>
              <a:off x="2114" y="3740"/>
              <a:ext cx="1440" cy="1430"/>
            </a:xfrm>
            <a:prstGeom prst="rect">
              <a:avLst/>
            </a:prstGeom>
            <a:noFill/>
            <a:ln w="9525">
              <a:noFill/>
              <a:miter lim="800000"/>
              <a:headEnd/>
              <a:tailEnd/>
            </a:ln>
          </p:spPr>
        </p:pic>
        <p:pic>
          <p:nvPicPr>
            <p:cNvPr id="59415" name="组合 60"/>
            <p:cNvPicPr>
              <a:picLocks noChangeAspect="1"/>
            </p:cNvPicPr>
            <p:nvPr/>
          </p:nvPicPr>
          <p:blipFill>
            <a:blip r:embed="rId4" cstate="print"/>
            <a:srcRect/>
            <a:stretch>
              <a:fillRect/>
            </a:stretch>
          </p:blipFill>
          <p:spPr bwMode="auto">
            <a:xfrm>
              <a:off x="3987" y="3596"/>
              <a:ext cx="1355" cy="1673"/>
            </a:xfrm>
            <a:prstGeom prst="rect">
              <a:avLst/>
            </a:prstGeom>
            <a:noFill/>
            <a:ln w="9525">
              <a:noFill/>
              <a:miter lim="800000"/>
              <a:headEnd/>
              <a:tailEnd/>
            </a:ln>
          </p:spPr>
        </p:pic>
      </p:grpSp>
      <p:sp>
        <p:nvSpPr>
          <p:cNvPr id="59394" name="文本框 3"/>
          <p:cNvSpPr txBox="1">
            <a:spLocks noChangeArrowheads="1"/>
          </p:cNvSpPr>
          <p:nvPr/>
        </p:nvSpPr>
        <p:spPr bwMode="auto">
          <a:xfrm>
            <a:off x="2552700" y="3741738"/>
            <a:ext cx="8488363" cy="2862262"/>
          </a:xfrm>
          <a:prstGeom prst="rect">
            <a:avLst/>
          </a:prstGeom>
          <a:noFill/>
          <a:ln w="9525">
            <a:noFill/>
            <a:miter lim="800000"/>
          </a:ln>
        </p:spPr>
        <p:txBody>
          <a:bodyPr>
            <a:spAutoFit/>
          </a:bodyPr>
          <a:lstStyle/>
          <a:p>
            <a:pPr indent="457200">
              <a:lnSpc>
                <a:spcPct val="150000"/>
              </a:lnSpc>
            </a:pPr>
            <a:r>
              <a:rPr lang="en-US" altLang="zh-CN" sz="2400">
                <a:latin typeface="微软雅黑" panose="020B0503020204020204" pitchFamily="34" charset="-122"/>
                <a:ea typeface="微软雅黑" panose="020B0503020204020204" pitchFamily="34" charset="-122"/>
                <a:cs typeface="微软雅黑" panose="020B0503020204020204" pitchFamily="34" charset="-122"/>
              </a:rPr>
              <a:t>   </a:t>
            </a:r>
            <a:r>
              <a:rPr lang="zh-CN" altLang="en-US" sz="2400">
                <a:latin typeface="微软雅黑" panose="020B0503020204020204" pitchFamily="34" charset="-122"/>
                <a:ea typeface="微软雅黑" panose="020B0503020204020204" pitchFamily="34" charset="-122"/>
                <a:cs typeface="微软雅黑" panose="020B0503020204020204" pitchFamily="34" charset="-122"/>
              </a:rPr>
              <a:t>经四川省政府同意，</a:t>
            </a:r>
            <a:r>
              <a:rPr lang="zh-CN" altLang="en-US" sz="2400" b="1">
                <a:solidFill>
                  <a:srgbClr val="00B0F0"/>
                </a:solidFill>
                <a:latin typeface="微软雅黑" panose="020B0503020204020204" pitchFamily="34" charset="-122"/>
                <a:ea typeface="微软雅黑" panose="020B0503020204020204" pitchFamily="34" charset="-122"/>
                <a:cs typeface="微软雅黑" panose="020B0503020204020204" pitchFamily="34" charset="-122"/>
              </a:rPr>
              <a:t>教育厅与省经信委</a:t>
            </a:r>
            <a:r>
              <a:rPr lang="zh-CN" altLang="en-US" sz="2400">
                <a:latin typeface="微软雅黑" panose="020B0503020204020204" pitchFamily="34" charset="-122"/>
                <a:ea typeface="微软雅黑" panose="020B0503020204020204" pitchFamily="34" charset="-122"/>
                <a:cs typeface="微软雅黑" panose="020B0503020204020204" pitchFamily="34" charset="-122"/>
              </a:rPr>
              <a:t>签订共建</a:t>
            </a:r>
            <a:r>
              <a:rPr lang="zh-CN" altLang="en-US" sz="2400" b="1">
                <a:solidFill>
                  <a:srgbClr val="00B0F0"/>
                </a:solidFill>
                <a:latin typeface="微软雅黑" panose="020B0503020204020204" pitchFamily="34" charset="-122"/>
                <a:ea typeface="微软雅黑" panose="020B0503020204020204" pitchFamily="34" charset="-122"/>
                <a:cs typeface="微软雅黑" panose="020B0503020204020204" pitchFamily="34" charset="-122"/>
              </a:rPr>
              <a:t>成都工业学院协议</a:t>
            </a:r>
            <a:r>
              <a:rPr lang="zh-CN" altLang="en-US" sz="2400">
                <a:latin typeface="微软雅黑" panose="020B0503020204020204" pitchFamily="34" charset="-122"/>
                <a:ea typeface="微软雅黑" panose="020B0503020204020204" pitchFamily="34" charset="-122"/>
                <a:cs typeface="微软雅黑" panose="020B0503020204020204" pitchFamily="34" charset="-122"/>
              </a:rPr>
              <a:t>，形成了产教融合在地方政府的教育和产业管理部门共同协同、共同推进的工作新格局，教育和产业间形成了新的协调融合体制机制和渠道，</a:t>
            </a:r>
            <a:r>
              <a:rPr lang="zh-CN" altLang="en-US" sz="240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教育主管部门与企业行业主管部门共同推进学校应用型本科建设，</a:t>
            </a:r>
            <a:r>
              <a:rPr lang="zh-CN" altLang="en-US" sz="2400">
                <a:latin typeface="微软雅黑" panose="020B0503020204020204" pitchFamily="34" charset="-122"/>
                <a:ea typeface="微软雅黑" panose="020B0503020204020204" pitchFamily="34" charset="-122"/>
                <a:cs typeface="微软雅黑" panose="020B0503020204020204" pitchFamily="34" charset="-122"/>
              </a:rPr>
              <a:t>实践效果良好。</a:t>
            </a:r>
          </a:p>
        </p:txBody>
      </p:sp>
      <p:grpSp>
        <p:nvGrpSpPr>
          <p:cNvPr id="59395" name="组合 12"/>
          <p:cNvGrpSpPr/>
          <p:nvPr/>
        </p:nvGrpSpPr>
        <p:grpSpPr bwMode="auto">
          <a:xfrm>
            <a:off x="4067175" y="1930400"/>
            <a:ext cx="2713038" cy="890588"/>
            <a:chOff x="6183" y="3671"/>
            <a:chExt cx="4272" cy="1403"/>
          </a:xfrm>
        </p:grpSpPr>
        <p:sp>
          <p:nvSpPr>
            <p:cNvPr id="59409" name="Freeform 300"/>
            <p:cNvSpPr>
              <a:spLocks noChangeAspect="1"/>
            </p:cNvSpPr>
            <p:nvPr/>
          </p:nvSpPr>
          <p:spPr bwMode="auto">
            <a:xfrm>
              <a:off x="9904" y="3671"/>
              <a:ext cx="551" cy="555"/>
            </a:xfrm>
            <a:custGeom>
              <a:avLst/>
              <a:gdLst>
                <a:gd name="T0" fmla="*/ 13 w 1472"/>
                <a:gd name="T1" fmla="*/ 0 h 1481"/>
                <a:gd name="T2" fmla="*/ 7 w 1472"/>
                <a:gd name="T3" fmla="*/ 6 h 1481"/>
                <a:gd name="T4" fmla="*/ 7 w 1472"/>
                <a:gd name="T5" fmla="*/ 9 h 1481"/>
                <a:gd name="T6" fmla="*/ 0 w 1472"/>
                <a:gd name="T7" fmla="*/ 16 h 1481"/>
                <a:gd name="T8" fmla="*/ 0 w 1472"/>
                <a:gd name="T9" fmla="*/ 20 h 1481"/>
                <a:gd name="T10" fmla="*/ 4 w 1472"/>
                <a:gd name="T11" fmla="*/ 20 h 1481"/>
                <a:gd name="T12" fmla="*/ 4 w 1472"/>
                <a:gd name="T13" fmla="*/ 18 h 1481"/>
                <a:gd name="T14" fmla="*/ 6 w 1472"/>
                <a:gd name="T15" fmla="*/ 18 h 1481"/>
                <a:gd name="T16" fmla="*/ 6 w 1472"/>
                <a:gd name="T17" fmla="*/ 16 h 1481"/>
                <a:gd name="T18" fmla="*/ 8 w 1472"/>
                <a:gd name="T19" fmla="*/ 16 h 1481"/>
                <a:gd name="T20" fmla="*/ 11 w 1472"/>
                <a:gd name="T21" fmla="*/ 12 h 1481"/>
                <a:gd name="T22" fmla="*/ 13 w 1472"/>
                <a:gd name="T23" fmla="*/ 12 h 1481"/>
                <a:gd name="T24" fmla="*/ 19 w 1472"/>
                <a:gd name="T25" fmla="*/ 6 h 1481"/>
                <a:gd name="T26" fmla="*/ 13 w 1472"/>
                <a:gd name="T27" fmla="*/ 0 h 1481"/>
                <a:gd name="T28" fmla="*/ 15 w 1472"/>
                <a:gd name="T29" fmla="*/ 7 h 1481"/>
                <a:gd name="T30" fmla="*/ 13 w 1472"/>
                <a:gd name="T31" fmla="*/ 4 h 1481"/>
                <a:gd name="T32" fmla="*/ 15 w 1472"/>
                <a:gd name="T33" fmla="*/ 2 h 1481"/>
                <a:gd name="T34" fmla="*/ 17 w 1472"/>
                <a:gd name="T35" fmla="*/ 4 h 1481"/>
                <a:gd name="T36" fmla="*/ 15 w 1472"/>
                <a:gd name="T37" fmla="*/ 7 h 1481"/>
                <a:gd name="T38" fmla="*/ 15 w 1472"/>
                <a:gd name="T39" fmla="*/ 7 h 1481"/>
                <a:gd name="T40" fmla="*/ 15 w 1472"/>
                <a:gd name="T41" fmla="*/ 7 h 14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72"/>
                <a:gd name="T64" fmla="*/ 0 h 1481"/>
                <a:gd name="T65" fmla="*/ 1472 w 1472"/>
                <a:gd name="T66" fmla="*/ 1481 h 14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72" h="1481">
                  <a:moveTo>
                    <a:pt x="1011" y="0"/>
                  </a:moveTo>
                  <a:cubicBezTo>
                    <a:pt x="752" y="0"/>
                    <a:pt x="543" y="209"/>
                    <a:pt x="543" y="468"/>
                  </a:cubicBezTo>
                  <a:cubicBezTo>
                    <a:pt x="543" y="518"/>
                    <a:pt x="560" y="577"/>
                    <a:pt x="577" y="635"/>
                  </a:cubicBezTo>
                  <a:cubicBezTo>
                    <a:pt x="0" y="1204"/>
                    <a:pt x="0" y="1204"/>
                    <a:pt x="0" y="1204"/>
                  </a:cubicBezTo>
                  <a:cubicBezTo>
                    <a:pt x="0" y="1480"/>
                    <a:pt x="0" y="1480"/>
                    <a:pt x="0" y="1480"/>
                  </a:cubicBezTo>
                  <a:cubicBezTo>
                    <a:pt x="276" y="1480"/>
                    <a:pt x="276" y="1480"/>
                    <a:pt x="276" y="1480"/>
                  </a:cubicBezTo>
                  <a:cubicBezTo>
                    <a:pt x="276" y="1313"/>
                    <a:pt x="276" y="1313"/>
                    <a:pt x="276" y="1313"/>
                  </a:cubicBezTo>
                  <a:cubicBezTo>
                    <a:pt x="435" y="1313"/>
                    <a:pt x="435" y="1313"/>
                    <a:pt x="435" y="1313"/>
                  </a:cubicBezTo>
                  <a:cubicBezTo>
                    <a:pt x="435" y="1154"/>
                    <a:pt x="435" y="1154"/>
                    <a:pt x="435" y="1154"/>
                  </a:cubicBezTo>
                  <a:cubicBezTo>
                    <a:pt x="602" y="1154"/>
                    <a:pt x="602" y="1154"/>
                    <a:pt x="602" y="1154"/>
                  </a:cubicBezTo>
                  <a:cubicBezTo>
                    <a:pt x="844" y="903"/>
                    <a:pt x="844" y="903"/>
                    <a:pt x="844" y="903"/>
                  </a:cubicBezTo>
                  <a:cubicBezTo>
                    <a:pt x="895" y="920"/>
                    <a:pt x="953" y="928"/>
                    <a:pt x="1011" y="928"/>
                  </a:cubicBezTo>
                  <a:cubicBezTo>
                    <a:pt x="1271" y="928"/>
                    <a:pt x="1471" y="727"/>
                    <a:pt x="1471" y="468"/>
                  </a:cubicBezTo>
                  <a:cubicBezTo>
                    <a:pt x="1471" y="209"/>
                    <a:pt x="1271" y="0"/>
                    <a:pt x="1011" y="0"/>
                  </a:cubicBezTo>
                  <a:close/>
                  <a:moveTo>
                    <a:pt x="1145" y="493"/>
                  </a:moveTo>
                  <a:cubicBezTo>
                    <a:pt x="1053" y="493"/>
                    <a:pt x="986" y="426"/>
                    <a:pt x="986" y="334"/>
                  </a:cubicBezTo>
                  <a:cubicBezTo>
                    <a:pt x="986" y="234"/>
                    <a:pt x="1053" y="167"/>
                    <a:pt x="1145" y="167"/>
                  </a:cubicBezTo>
                  <a:cubicBezTo>
                    <a:pt x="1237" y="167"/>
                    <a:pt x="1312" y="234"/>
                    <a:pt x="1312" y="334"/>
                  </a:cubicBezTo>
                  <a:cubicBezTo>
                    <a:pt x="1312" y="426"/>
                    <a:pt x="1237" y="493"/>
                    <a:pt x="1145" y="493"/>
                  </a:cubicBezTo>
                  <a:close/>
                  <a:moveTo>
                    <a:pt x="1145" y="493"/>
                  </a:moveTo>
                  <a:lnTo>
                    <a:pt x="1145" y="493"/>
                  </a:lnTo>
                  <a:close/>
                </a:path>
              </a:pathLst>
            </a:custGeom>
            <a:solidFill>
              <a:schemeClr val="bg1"/>
            </a:solidFill>
            <a:ln w="9525">
              <a:solidFill>
                <a:srgbClr val="FFC000"/>
              </a:solidFill>
              <a:round/>
            </a:ln>
          </p:spPr>
          <p:txBody>
            <a:bodyPr/>
            <a:lstStyle/>
            <a:p>
              <a:endParaRPr lang="zh-CN" altLang="en-US"/>
            </a:p>
          </p:txBody>
        </p:sp>
        <p:sp>
          <p:nvSpPr>
            <p:cNvPr id="59410" name="文本框 5"/>
            <p:cNvSpPr txBox="1">
              <a:spLocks noChangeArrowheads="1"/>
            </p:cNvSpPr>
            <p:nvPr/>
          </p:nvSpPr>
          <p:spPr bwMode="auto">
            <a:xfrm>
              <a:off x="6183" y="4086"/>
              <a:ext cx="4272" cy="919"/>
            </a:xfrm>
            <a:prstGeom prst="rect">
              <a:avLst/>
            </a:prstGeom>
            <a:noFill/>
            <a:ln w="9525">
              <a:noFill/>
              <a:miter lim="800000"/>
            </a:ln>
          </p:spPr>
          <p:txBody>
            <a:bodyPr>
              <a:spAutoFit/>
            </a:bodyPr>
            <a:lstStyle/>
            <a:p>
              <a:r>
                <a:rPr lang="zh-CN" altLang="zh-CN" sz="3200" b="1">
                  <a:solidFill>
                    <a:srgbClr val="FFC000"/>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3200" b="1">
                  <a:solidFill>
                    <a:srgbClr val="00B0F0"/>
                  </a:solidFill>
                  <a:latin typeface="微软雅黑" panose="020B0503020204020204" pitchFamily="34" charset="-122"/>
                  <a:ea typeface="微软雅黑" panose="020B0503020204020204" pitchFamily="34" charset="-122"/>
                  <a:cs typeface="微软雅黑" panose="020B0503020204020204" pitchFamily="34" charset="-122"/>
                </a:rPr>
                <a:t>厅委共建</a:t>
              </a:r>
              <a:r>
                <a:rPr lang="zh-CN" altLang="en-US" sz="3200" b="1">
                  <a:solidFill>
                    <a:srgbClr val="FFC000"/>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59411" name="圆角矩形 6"/>
            <p:cNvSpPr>
              <a:spLocks noChangeArrowheads="1"/>
            </p:cNvSpPr>
            <p:nvPr/>
          </p:nvSpPr>
          <p:spPr bwMode="auto">
            <a:xfrm>
              <a:off x="6470" y="3976"/>
              <a:ext cx="3644" cy="1098"/>
            </a:xfrm>
            <a:prstGeom prst="roundRect">
              <a:avLst>
                <a:gd name="adj" fmla="val 16667"/>
              </a:avLst>
            </a:prstGeom>
            <a:noFill/>
            <a:ln w="9525">
              <a:solidFill>
                <a:srgbClr val="FFC000"/>
              </a:solidFill>
              <a:round/>
            </a:ln>
          </p:spPr>
          <p:txBody>
            <a:bodyPr/>
            <a:lstStyle/>
            <a:p>
              <a:pPr eaLnBrk="0" hangingPunct="0">
                <a:buFont typeface="Arial" panose="020B0604020202020204" pitchFamily="34" charset="0"/>
                <a:buNone/>
              </a:pPr>
              <a:endParaRPr lang="zh-CN" altLang="en-US">
                <a:latin typeface="Calibri" panose="020F0502020204030204" pitchFamily="34" charset="0"/>
              </a:endParaRPr>
            </a:p>
          </p:txBody>
        </p:sp>
      </p:grpSp>
      <p:sp>
        <p:nvSpPr>
          <p:cNvPr id="59396" name="矩形 8"/>
          <p:cNvSpPr>
            <a:spLocks noChangeArrowheads="1"/>
          </p:cNvSpPr>
          <p:nvPr/>
        </p:nvSpPr>
        <p:spPr bwMode="auto">
          <a:xfrm>
            <a:off x="219075" y="3446463"/>
            <a:ext cx="2128838" cy="974725"/>
          </a:xfrm>
          <a:prstGeom prst="rect">
            <a:avLst/>
          </a:prstGeom>
          <a:noFill/>
          <a:ln w="9525">
            <a:solidFill>
              <a:schemeClr val="tx1"/>
            </a:solidFill>
            <a:round/>
          </a:ln>
        </p:spPr>
        <p:txBody>
          <a:bodyPr/>
          <a:lstStyle/>
          <a:p>
            <a:pPr eaLnBrk="0" hangingPunct="0">
              <a:buFont typeface="Arial" panose="020B0604020202020204" pitchFamily="34" charset="0"/>
              <a:buNone/>
            </a:pPr>
            <a:endParaRPr lang="zh-CN" altLang="en-US">
              <a:latin typeface="Calibri" panose="020F0502020204030204" pitchFamily="34" charset="0"/>
            </a:endParaRPr>
          </a:p>
        </p:txBody>
      </p:sp>
      <p:sp>
        <p:nvSpPr>
          <p:cNvPr id="59397" name="矩形 9"/>
          <p:cNvSpPr>
            <a:spLocks noChangeArrowheads="1"/>
          </p:cNvSpPr>
          <p:nvPr/>
        </p:nvSpPr>
        <p:spPr bwMode="auto">
          <a:xfrm>
            <a:off x="1085850" y="3713163"/>
            <a:ext cx="1006475" cy="515937"/>
          </a:xfrm>
          <a:prstGeom prst="rect">
            <a:avLst/>
          </a:prstGeom>
          <a:solidFill>
            <a:schemeClr val="bg1"/>
          </a:solidFill>
          <a:ln w="9525">
            <a:noFill/>
            <a:miter lim="800000"/>
          </a:ln>
        </p:spPr>
        <p:txBody>
          <a:bodyPr/>
          <a:lstStyle/>
          <a:p>
            <a:pPr eaLnBrk="0" hangingPunct="0">
              <a:buFont typeface="Arial" panose="020B0604020202020204" pitchFamily="34" charset="0"/>
              <a:buNone/>
            </a:pPr>
            <a:endParaRPr lang="zh-CN" altLang="en-US">
              <a:latin typeface="Calibri" panose="020F0502020204030204" pitchFamily="34" charset="0"/>
            </a:endParaRPr>
          </a:p>
        </p:txBody>
      </p:sp>
      <p:sp>
        <p:nvSpPr>
          <p:cNvPr id="59398" name="文本框 10"/>
          <p:cNvSpPr txBox="1">
            <a:spLocks noChangeArrowheads="1"/>
          </p:cNvSpPr>
          <p:nvPr/>
        </p:nvSpPr>
        <p:spPr bwMode="auto">
          <a:xfrm>
            <a:off x="352425" y="3616325"/>
            <a:ext cx="1739900" cy="706438"/>
          </a:xfrm>
          <a:prstGeom prst="rect">
            <a:avLst/>
          </a:prstGeom>
          <a:noFill/>
          <a:ln w="9525">
            <a:noFill/>
            <a:miter lim="800000"/>
          </a:ln>
        </p:spPr>
        <p:txBody>
          <a:bodyPr wrap="none">
            <a:spAutoFit/>
          </a:bodyPr>
          <a:lstStyle/>
          <a:p>
            <a:r>
              <a:rPr lang="zh-CN" altLang="zh-CN" sz="4000" b="1">
                <a:solidFill>
                  <a:srgbClr val="FFC000"/>
                </a:solidFill>
                <a:latin typeface="微软雅黑" panose="020B0503020204020204" pitchFamily="34" charset="-122"/>
                <a:ea typeface="微软雅黑" panose="020B0503020204020204" pitchFamily="34" charset="-122"/>
                <a:cs typeface="微软雅黑" panose="020B0503020204020204" pitchFamily="34" charset="-122"/>
                <a:sym typeface="+mn-ea"/>
              </a:rPr>
              <a:t>2018</a:t>
            </a:r>
            <a:r>
              <a:rPr lang="zh-CN" altLang="en-US" sz="2400" b="1">
                <a:solidFill>
                  <a:srgbClr val="FFC000"/>
                </a:solidFill>
                <a:latin typeface="微软雅黑" panose="020B0503020204020204" pitchFamily="34" charset="-122"/>
                <a:ea typeface="微软雅黑" panose="020B0503020204020204" pitchFamily="34" charset="-122"/>
                <a:cs typeface="微软雅黑" panose="020B0503020204020204" pitchFamily="34" charset="-122"/>
                <a:sym typeface="+mn-ea"/>
              </a:rPr>
              <a:t>年</a:t>
            </a:r>
          </a:p>
        </p:txBody>
      </p:sp>
      <p:sp>
        <p:nvSpPr>
          <p:cNvPr id="59399" name="平行四边形 3"/>
          <p:cNvSpPr>
            <a:spLocks noChangeArrowheads="1"/>
          </p:cNvSpPr>
          <p:nvPr/>
        </p:nvSpPr>
        <p:spPr bwMode="auto">
          <a:xfrm>
            <a:off x="2693988" y="3276600"/>
            <a:ext cx="5111750" cy="98425"/>
          </a:xfrm>
          <a:prstGeom prst="parallelogram">
            <a:avLst>
              <a:gd name="adj" fmla="val 41116"/>
            </a:avLst>
          </a:prstGeom>
          <a:solidFill>
            <a:srgbClr val="404040"/>
          </a:solidFill>
          <a:ln w="9525">
            <a:noFill/>
            <a:miter lim="800000"/>
          </a:ln>
        </p:spPr>
        <p:txBody>
          <a:bodyPr anchor="ctr"/>
          <a:lstStyle/>
          <a:p>
            <a:pPr algn="ctr">
              <a:buFont typeface="Arial" panose="020B0604020202020204" pitchFamily="34" charset="0"/>
              <a:buNone/>
            </a:pPr>
            <a:endParaRPr lang="zh-CN" altLang="en-US">
              <a:solidFill>
                <a:srgbClr val="FFFFFF"/>
              </a:solidFill>
              <a:latin typeface="Calibri" panose="020F0502020204030204" pitchFamily="34" charset="0"/>
            </a:endParaRPr>
          </a:p>
        </p:txBody>
      </p:sp>
      <p:pic>
        <p:nvPicPr>
          <p:cNvPr id="59400" name="图片 179" descr="C:\Users\666\Desktop\LOGO副本.pngLOGO副本"/>
          <p:cNvPicPr>
            <a:picLocks noChangeAspect="1"/>
          </p:cNvPicPr>
          <p:nvPr/>
        </p:nvPicPr>
        <p:blipFill>
          <a:blip r:embed="rId5" cstate="print"/>
          <a:srcRect/>
          <a:stretch>
            <a:fillRect/>
          </a:stretch>
        </p:blipFill>
        <p:spPr bwMode="auto">
          <a:xfrm>
            <a:off x="423863" y="676275"/>
            <a:ext cx="2078037" cy="180975"/>
          </a:xfrm>
          <a:prstGeom prst="rect">
            <a:avLst/>
          </a:prstGeom>
          <a:noFill/>
          <a:ln w="9525">
            <a:noFill/>
            <a:miter lim="800000"/>
            <a:headEnd/>
            <a:tailEnd/>
          </a:ln>
        </p:spPr>
      </p:pic>
      <p:sp>
        <p:nvSpPr>
          <p:cNvPr id="23"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59402" name="图片 179" descr="C:\Users\666\Desktop\LOGO副本.pngLOGO副本"/>
          <p:cNvPicPr>
            <a:picLocks noChangeAspect="1"/>
          </p:cNvPicPr>
          <p:nvPr/>
        </p:nvPicPr>
        <p:blipFill>
          <a:blip r:embed="rId6" cstate="print"/>
          <a:srcRect/>
          <a:stretch>
            <a:fillRect/>
          </a:stretch>
        </p:blipFill>
        <p:spPr bwMode="auto">
          <a:xfrm>
            <a:off x="431800" y="252413"/>
            <a:ext cx="2117725" cy="487362"/>
          </a:xfrm>
          <a:prstGeom prst="rect">
            <a:avLst/>
          </a:prstGeom>
          <a:noFill/>
          <a:ln w="9525">
            <a:noFill/>
            <a:miter lim="800000"/>
            <a:headEnd/>
            <a:tailEnd/>
          </a:ln>
        </p:spPr>
      </p:pic>
      <p:sp>
        <p:nvSpPr>
          <p:cNvPr id="59403" name="文本框 6"/>
          <p:cNvSpPr txBox="1">
            <a:spLocks noChangeArrowheads="1"/>
          </p:cNvSpPr>
          <p:nvPr/>
        </p:nvSpPr>
        <p:spPr bwMode="auto">
          <a:xfrm>
            <a:off x="7481888" y="174625"/>
            <a:ext cx="4119562" cy="646113"/>
          </a:xfrm>
          <a:prstGeom prst="rect">
            <a:avLst/>
          </a:prstGeom>
          <a:noFill/>
          <a:ln w="9525">
            <a:noFill/>
            <a:miter lim="800000"/>
          </a:ln>
        </p:spPr>
        <p:txBody>
          <a:bodyPr>
            <a:spAutoFit/>
          </a:bodyPr>
          <a:lstStyle/>
          <a:p>
            <a:r>
              <a:rPr lang="zh-CN" altLang="en-US" sz="36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厅委共建案例</a:t>
            </a:r>
          </a:p>
        </p:txBody>
      </p:sp>
      <p:grpSp>
        <p:nvGrpSpPr>
          <p:cNvPr id="59404" name="组合 11"/>
          <p:cNvGrpSpPr/>
          <p:nvPr/>
        </p:nvGrpSpPr>
        <p:grpSpPr bwMode="auto">
          <a:xfrm>
            <a:off x="7402513" y="1524000"/>
            <a:ext cx="3048000" cy="1585913"/>
            <a:chOff x="1884" y="3531"/>
            <a:chExt cx="3727" cy="1940"/>
          </a:xfrm>
        </p:grpSpPr>
        <p:sp>
          <p:nvSpPr>
            <p:cNvPr id="59405" name="Oval 2"/>
            <p:cNvSpPr>
              <a:spLocks noChangeArrowheads="1"/>
            </p:cNvSpPr>
            <p:nvPr/>
          </p:nvSpPr>
          <p:spPr bwMode="auto">
            <a:xfrm>
              <a:off x="1884" y="3578"/>
              <a:ext cx="1893" cy="1893"/>
            </a:xfrm>
            <a:prstGeom prst="ellipse">
              <a:avLst/>
            </a:prstGeom>
            <a:solidFill>
              <a:srgbClr val="0070C0"/>
            </a:solidFill>
            <a:ln w="9525">
              <a:noFill/>
              <a:round/>
            </a:ln>
          </p:spPr>
          <p:txBody>
            <a:bodyPr lIns="121910" tIns="60955" rIns="121910" bIns="60955" anchor="ctr"/>
            <a:lstStyle/>
            <a:p>
              <a:pPr algn="ctr" defTabSz="542925">
                <a:buFont typeface="Arial" panose="020B0604020202020204" pitchFamily="34" charset="0"/>
                <a:buNone/>
              </a:pPr>
              <a:endParaRPr lang="en-US" altLang="zh-CN" sz="2100">
                <a:solidFill>
                  <a:srgbClr val="FFFFFF"/>
                </a:solidFill>
                <a:ea typeface="微软雅黑" panose="020B0503020204020204" pitchFamily="34" charset="-122"/>
                <a:cs typeface="微软雅黑" panose="020B0503020204020204" pitchFamily="34" charset="-122"/>
                <a:sym typeface="Arial" panose="020B0604020202020204" pitchFamily="34" charset="0"/>
              </a:endParaRPr>
            </a:p>
          </p:txBody>
        </p:sp>
        <p:sp>
          <p:nvSpPr>
            <p:cNvPr id="59406" name="Oval 41"/>
            <p:cNvSpPr>
              <a:spLocks noChangeArrowheads="1"/>
            </p:cNvSpPr>
            <p:nvPr/>
          </p:nvSpPr>
          <p:spPr bwMode="auto">
            <a:xfrm>
              <a:off x="3671" y="3531"/>
              <a:ext cx="1941" cy="1941"/>
            </a:xfrm>
            <a:prstGeom prst="ellipse">
              <a:avLst/>
            </a:prstGeom>
            <a:solidFill>
              <a:srgbClr val="00B0F0"/>
            </a:solidFill>
            <a:ln w="9525">
              <a:noFill/>
              <a:round/>
            </a:ln>
          </p:spPr>
          <p:txBody>
            <a:bodyPr lIns="121910" tIns="60955" rIns="121910" bIns="60955" anchor="ctr"/>
            <a:lstStyle/>
            <a:p>
              <a:pPr algn="ctr" defTabSz="542925">
                <a:buFont typeface="Arial" panose="020B0604020202020204" pitchFamily="34" charset="0"/>
                <a:buNone/>
              </a:pPr>
              <a:endParaRPr lang="en-US" altLang="zh-CN" sz="2100">
                <a:solidFill>
                  <a:srgbClr val="FFFFFF"/>
                </a:solidFill>
                <a:ea typeface="微软雅黑" panose="020B0503020204020204" pitchFamily="34" charset="-122"/>
                <a:cs typeface="微软雅黑" panose="020B0503020204020204" pitchFamily="34" charset="-122"/>
                <a:sym typeface="Arial" panose="020B0604020202020204" pitchFamily="34" charset="0"/>
              </a:endParaRPr>
            </a:p>
          </p:txBody>
        </p:sp>
        <p:pic>
          <p:nvPicPr>
            <p:cNvPr id="59407" name="组合 40"/>
            <p:cNvPicPr>
              <a:picLocks noChangeAspect="1"/>
            </p:cNvPicPr>
            <p:nvPr/>
          </p:nvPicPr>
          <p:blipFill>
            <a:blip r:embed="rId3" cstate="print"/>
            <a:srcRect/>
            <a:stretch>
              <a:fillRect/>
            </a:stretch>
          </p:blipFill>
          <p:spPr bwMode="auto">
            <a:xfrm>
              <a:off x="2114" y="3740"/>
              <a:ext cx="1440" cy="1430"/>
            </a:xfrm>
            <a:prstGeom prst="rect">
              <a:avLst/>
            </a:prstGeom>
            <a:noFill/>
            <a:ln w="9525">
              <a:noFill/>
              <a:miter lim="800000"/>
              <a:headEnd/>
              <a:tailEnd/>
            </a:ln>
          </p:spPr>
        </p:pic>
        <p:pic>
          <p:nvPicPr>
            <p:cNvPr id="59408" name="组合 60"/>
            <p:cNvPicPr>
              <a:picLocks noChangeAspect="1"/>
            </p:cNvPicPr>
            <p:nvPr/>
          </p:nvPicPr>
          <p:blipFill>
            <a:blip r:embed="rId4" cstate="print"/>
            <a:srcRect/>
            <a:stretch>
              <a:fillRect/>
            </a:stretch>
          </p:blipFill>
          <p:spPr bwMode="auto">
            <a:xfrm>
              <a:off x="3987" y="3596"/>
              <a:ext cx="1355" cy="1673"/>
            </a:xfrm>
            <a:prstGeom prst="rect">
              <a:avLst/>
            </a:prstGeom>
            <a:noFill/>
            <a:ln w="9525">
              <a:noFill/>
              <a:miter lim="800000"/>
              <a:headEnd/>
              <a:tailEnd/>
            </a:ln>
          </p:spPr>
        </p:pic>
      </p:gr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grpSp>
        <p:nvGrpSpPr>
          <p:cNvPr id="60418" name="组合 7"/>
          <p:cNvGrpSpPr/>
          <p:nvPr/>
        </p:nvGrpSpPr>
        <p:grpSpPr bwMode="auto">
          <a:xfrm>
            <a:off x="5818188" y="4046538"/>
            <a:ext cx="6321425" cy="2425700"/>
            <a:chOff x="8040" y="3870"/>
            <a:chExt cx="11160" cy="4625"/>
          </a:xfrm>
        </p:grpSpPr>
        <p:sp>
          <p:nvSpPr>
            <p:cNvPr id="60436" name="Freeform 33"/>
            <p:cNvSpPr/>
            <p:nvPr/>
          </p:nvSpPr>
          <p:spPr bwMode="auto">
            <a:xfrm flipH="1">
              <a:off x="9600" y="3870"/>
              <a:ext cx="9600" cy="4625"/>
            </a:xfrm>
            <a:custGeom>
              <a:avLst/>
              <a:gdLst>
                <a:gd name="T0" fmla="*/ 0 w 10000"/>
                <a:gd name="T1" fmla="*/ 3780 h 10000"/>
                <a:gd name="T2" fmla="*/ 0 w 10000"/>
                <a:gd name="T3" fmla="*/ 0 h 10000"/>
                <a:gd name="T4" fmla="*/ 1117549418 w 10000"/>
                <a:gd name="T5" fmla="*/ 756 h 10000"/>
                <a:gd name="T6" fmla="*/ 1117549418 w 10000"/>
                <a:gd name="T7" fmla="*/ 3024 h 10000"/>
                <a:gd name="T8" fmla="*/ 0 w 10000"/>
                <a:gd name="T9" fmla="*/ 3780 h 10000"/>
                <a:gd name="T10" fmla="*/ 0 60000 65536"/>
                <a:gd name="T11" fmla="*/ 0 60000 65536"/>
                <a:gd name="T12" fmla="*/ 0 60000 65536"/>
                <a:gd name="T13" fmla="*/ 0 60000 65536"/>
                <a:gd name="T14" fmla="*/ 0 60000 65536"/>
                <a:gd name="T15" fmla="*/ 0 w 10000"/>
                <a:gd name="T16" fmla="*/ 0 h 10000"/>
                <a:gd name="T17" fmla="*/ 10000 w 10000"/>
                <a:gd name="T18" fmla="*/ 10000 h 10000"/>
              </a:gdLst>
              <a:ahLst/>
              <a:cxnLst>
                <a:cxn ang="T10">
                  <a:pos x="T0" y="T1"/>
                </a:cxn>
                <a:cxn ang="T11">
                  <a:pos x="T2" y="T3"/>
                </a:cxn>
                <a:cxn ang="T12">
                  <a:pos x="T4" y="T5"/>
                </a:cxn>
                <a:cxn ang="T13">
                  <a:pos x="T6" y="T7"/>
                </a:cxn>
                <a:cxn ang="T14">
                  <a:pos x="T8" y="T9"/>
                </a:cxn>
              </a:cxnLst>
              <a:rect l="T15" t="T16" r="T17" b="T18"/>
              <a:pathLst>
                <a:path w="10000" h="10000">
                  <a:moveTo>
                    <a:pt x="0" y="10000"/>
                  </a:moveTo>
                  <a:lnTo>
                    <a:pt x="0" y="0"/>
                  </a:lnTo>
                  <a:lnTo>
                    <a:pt x="10000" y="2000"/>
                  </a:lnTo>
                  <a:lnTo>
                    <a:pt x="10000" y="8000"/>
                  </a:lnTo>
                  <a:lnTo>
                    <a:pt x="0" y="10000"/>
                  </a:lnTo>
                  <a:close/>
                </a:path>
              </a:pathLst>
            </a:custGeom>
            <a:solidFill>
              <a:srgbClr val="00B0F0"/>
            </a:solidFill>
            <a:ln w="9525">
              <a:noFill/>
              <a:round/>
            </a:ln>
          </p:spPr>
          <p:txBody>
            <a:bodyPr/>
            <a:lstStyle/>
            <a:p>
              <a:endParaRPr lang="zh-CN" altLang="en-US"/>
            </a:p>
          </p:txBody>
        </p:sp>
        <p:sp>
          <p:nvSpPr>
            <p:cNvPr id="60437" name="Oval 34"/>
            <p:cNvSpPr>
              <a:spLocks noChangeArrowheads="1"/>
            </p:cNvSpPr>
            <p:nvPr/>
          </p:nvSpPr>
          <p:spPr bwMode="auto">
            <a:xfrm>
              <a:off x="8040" y="4623"/>
              <a:ext cx="3120" cy="3120"/>
            </a:xfrm>
            <a:prstGeom prst="ellipse">
              <a:avLst/>
            </a:prstGeom>
            <a:solidFill>
              <a:schemeClr val="bg1"/>
            </a:solidFill>
            <a:ln w="9525">
              <a:noFill/>
              <a:round/>
            </a:ln>
          </p:spPr>
          <p:txBody>
            <a:bodyPr anchor="ctr"/>
            <a:lstStyle/>
            <a:p>
              <a:pPr algn="ctr">
                <a:buFont typeface="Arial" panose="020B0604020202020204" pitchFamily="34" charset="0"/>
                <a:buNone/>
              </a:pPr>
              <a:endParaRPr lang="en-US" altLang="zh-CN">
                <a:solidFill>
                  <a:srgbClr val="FFFFFF"/>
                </a:solidFill>
                <a:ea typeface="微软雅黑" panose="020B0503020204020204" pitchFamily="34" charset="-122"/>
                <a:cs typeface="微软雅黑" panose="020B0503020204020204" pitchFamily="34" charset="-122"/>
                <a:sym typeface="Arial" panose="020B0604020202020204" pitchFamily="34" charset="0"/>
              </a:endParaRPr>
            </a:p>
          </p:txBody>
        </p:sp>
        <p:sp>
          <p:nvSpPr>
            <p:cNvPr id="60438" name="Chord 2"/>
            <p:cNvSpPr/>
            <p:nvPr/>
          </p:nvSpPr>
          <p:spPr bwMode="auto">
            <a:xfrm flipH="1">
              <a:off x="8178" y="4765"/>
              <a:ext cx="2845" cy="2843"/>
            </a:xfrm>
            <a:custGeom>
              <a:avLst/>
              <a:gdLst>
                <a:gd name="T0" fmla="*/ 0 w 1806575"/>
                <a:gd name="T1" fmla="*/ 0 h 1804988"/>
                <a:gd name="T2" fmla="*/ 0 w 1806575"/>
                <a:gd name="T3" fmla="*/ 0 h 1804988"/>
                <a:gd name="T4" fmla="*/ 0 w 1806575"/>
                <a:gd name="T5" fmla="*/ 0 h 1804988"/>
                <a:gd name="T6" fmla="*/ 0 w 1806575"/>
                <a:gd name="T7" fmla="*/ 0 h 1804988"/>
                <a:gd name="T8" fmla="*/ 0 w 1806575"/>
                <a:gd name="T9" fmla="*/ 0 h 1804988"/>
                <a:gd name="T10" fmla="*/ 0 60000 65536"/>
                <a:gd name="T11" fmla="*/ 0 60000 65536"/>
                <a:gd name="T12" fmla="*/ 0 60000 65536"/>
                <a:gd name="T13" fmla="*/ 0 60000 65536"/>
                <a:gd name="T14" fmla="*/ 0 60000 65536"/>
                <a:gd name="T15" fmla="*/ 0 w 1806575"/>
                <a:gd name="T16" fmla="*/ 0 h 1804988"/>
                <a:gd name="T17" fmla="*/ 1806575 w 1806575"/>
                <a:gd name="T18" fmla="*/ 1804988 h 1804988"/>
              </a:gdLst>
              <a:ahLst/>
              <a:cxnLst>
                <a:cxn ang="T10">
                  <a:pos x="T0" y="T1"/>
                </a:cxn>
                <a:cxn ang="T11">
                  <a:pos x="T2" y="T3"/>
                </a:cxn>
                <a:cxn ang="T12">
                  <a:pos x="T4" y="T5"/>
                </a:cxn>
                <a:cxn ang="T13">
                  <a:pos x="T6" y="T7"/>
                </a:cxn>
                <a:cxn ang="T14">
                  <a:pos x="T8" y="T9"/>
                </a:cxn>
              </a:cxnLst>
              <a:rect l="T15" t="T16" r="T17" b="T18"/>
              <a:pathLst>
                <a:path w="1806575" h="1804988">
                  <a:moveTo>
                    <a:pt x="907811" y="1804977"/>
                  </a:moveTo>
                  <a:cubicBezTo>
                    <a:pt x="584687" y="1806594"/>
                    <a:pt x="285310" y="1635637"/>
                    <a:pt x="122705" y="1356649"/>
                  </a:cubicBezTo>
                  <a:cubicBezTo>
                    <a:pt x="-40087" y="1077341"/>
                    <a:pt x="-40952" y="732377"/>
                    <a:pt x="120435" y="452257"/>
                  </a:cubicBezTo>
                  <a:cubicBezTo>
                    <a:pt x="281639" y="172456"/>
                    <a:pt x="580157" y="1"/>
                    <a:pt x="903288" y="1"/>
                  </a:cubicBezTo>
                  <a:cubicBezTo>
                    <a:pt x="904796" y="601660"/>
                    <a:pt x="906303" y="1203318"/>
                    <a:pt x="907811" y="1804977"/>
                  </a:cubicBezTo>
                  <a:close/>
                </a:path>
              </a:pathLst>
            </a:custGeom>
            <a:solidFill>
              <a:srgbClr val="00B0F0"/>
            </a:solidFill>
            <a:ln w="9525">
              <a:noFill/>
              <a:round/>
            </a:ln>
          </p:spPr>
          <p:txBody>
            <a:bodyPr/>
            <a:lstStyle/>
            <a:p>
              <a:endParaRPr lang="zh-CN" altLang="en-US"/>
            </a:p>
          </p:txBody>
        </p:sp>
        <p:sp>
          <p:nvSpPr>
            <p:cNvPr id="60439" name="Chord 17"/>
            <p:cNvSpPr/>
            <p:nvPr/>
          </p:nvSpPr>
          <p:spPr bwMode="auto">
            <a:xfrm>
              <a:off x="8178" y="4765"/>
              <a:ext cx="2845" cy="2843"/>
            </a:xfrm>
            <a:custGeom>
              <a:avLst/>
              <a:gdLst>
                <a:gd name="T0" fmla="*/ 0 w 1806575"/>
                <a:gd name="T1" fmla="*/ 0 h 1804988"/>
                <a:gd name="T2" fmla="*/ 0 w 1806575"/>
                <a:gd name="T3" fmla="*/ 0 h 1804988"/>
                <a:gd name="T4" fmla="*/ 0 w 1806575"/>
                <a:gd name="T5" fmla="*/ 0 h 1804988"/>
                <a:gd name="T6" fmla="*/ 0 w 1806575"/>
                <a:gd name="T7" fmla="*/ 0 h 1804988"/>
                <a:gd name="T8" fmla="*/ 0 w 1806575"/>
                <a:gd name="T9" fmla="*/ 0 h 1804988"/>
                <a:gd name="T10" fmla="*/ 0 60000 65536"/>
                <a:gd name="T11" fmla="*/ 0 60000 65536"/>
                <a:gd name="T12" fmla="*/ 0 60000 65536"/>
                <a:gd name="T13" fmla="*/ 0 60000 65536"/>
                <a:gd name="T14" fmla="*/ 0 60000 65536"/>
                <a:gd name="T15" fmla="*/ 0 w 1806575"/>
                <a:gd name="T16" fmla="*/ 0 h 1804988"/>
                <a:gd name="T17" fmla="*/ 1806575 w 1806575"/>
                <a:gd name="T18" fmla="*/ 1804988 h 1804988"/>
              </a:gdLst>
              <a:ahLst/>
              <a:cxnLst>
                <a:cxn ang="T10">
                  <a:pos x="T0" y="T1"/>
                </a:cxn>
                <a:cxn ang="T11">
                  <a:pos x="T2" y="T3"/>
                </a:cxn>
                <a:cxn ang="T12">
                  <a:pos x="T4" y="T5"/>
                </a:cxn>
                <a:cxn ang="T13">
                  <a:pos x="T6" y="T7"/>
                </a:cxn>
                <a:cxn ang="T14">
                  <a:pos x="T8" y="T9"/>
                </a:cxn>
              </a:cxnLst>
              <a:rect l="T15" t="T16" r="T17" b="T18"/>
              <a:pathLst>
                <a:path w="1806575" h="1804988">
                  <a:moveTo>
                    <a:pt x="907811" y="1804977"/>
                  </a:moveTo>
                  <a:cubicBezTo>
                    <a:pt x="584687" y="1806594"/>
                    <a:pt x="285310" y="1635637"/>
                    <a:pt x="122705" y="1356649"/>
                  </a:cubicBezTo>
                  <a:cubicBezTo>
                    <a:pt x="-40087" y="1077341"/>
                    <a:pt x="-40952" y="732377"/>
                    <a:pt x="120435" y="452257"/>
                  </a:cubicBezTo>
                  <a:cubicBezTo>
                    <a:pt x="281639" y="172456"/>
                    <a:pt x="580157" y="1"/>
                    <a:pt x="903288" y="1"/>
                  </a:cubicBezTo>
                  <a:cubicBezTo>
                    <a:pt x="904796" y="601660"/>
                    <a:pt x="906303" y="1203318"/>
                    <a:pt x="907811" y="1804977"/>
                  </a:cubicBezTo>
                  <a:close/>
                </a:path>
              </a:pathLst>
            </a:custGeom>
            <a:solidFill>
              <a:srgbClr val="0070C0"/>
            </a:solidFill>
            <a:ln w="9525">
              <a:noFill/>
              <a:round/>
            </a:ln>
          </p:spPr>
          <p:txBody>
            <a:bodyPr/>
            <a:lstStyle/>
            <a:p>
              <a:endParaRPr lang="zh-CN" altLang="en-US"/>
            </a:p>
          </p:txBody>
        </p:sp>
        <p:pic>
          <p:nvPicPr>
            <p:cNvPr id="60440" name="组合 29"/>
            <p:cNvPicPr>
              <a:picLocks noChangeAspect="1"/>
            </p:cNvPicPr>
            <p:nvPr/>
          </p:nvPicPr>
          <p:blipFill>
            <a:blip r:embed="rId4" cstate="print"/>
            <a:srcRect/>
            <a:stretch>
              <a:fillRect/>
            </a:stretch>
          </p:blipFill>
          <p:spPr bwMode="auto">
            <a:xfrm>
              <a:off x="8478" y="5750"/>
              <a:ext cx="872" cy="883"/>
            </a:xfrm>
            <a:prstGeom prst="rect">
              <a:avLst/>
            </a:prstGeom>
            <a:noFill/>
            <a:ln w="9525">
              <a:noFill/>
              <a:miter lim="800000"/>
              <a:headEnd/>
              <a:tailEnd/>
            </a:ln>
          </p:spPr>
        </p:pic>
        <p:pic>
          <p:nvPicPr>
            <p:cNvPr id="60441" name="组合 36"/>
            <p:cNvPicPr>
              <a:picLocks noChangeAspect="1"/>
            </p:cNvPicPr>
            <p:nvPr/>
          </p:nvPicPr>
          <p:blipFill>
            <a:blip r:embed="rId5" cstate="print"/>
            <a:srcRect/>
            <a:stretch>
              <a:fillRect/>
            </a:stretch>
          </p:blipFill>
          <p:spPr bwMode="auto">
            <a:xfrm>
              <a:off x="9850" y="5818"/>
              <a:ext cx="710" cy="700"/>
            </a:xfrm>
            <a:prstGeom prst="rect">
              <a:avLst/>
            </a:prstGeom>
            <a:noFill/>
            <a:ln w="9525">
              <a:noFill/>
              <a:miter lim="800000"/>
              <a:headEnd/>
              <a:tailEnd/>
            </a:ln>
          </p:spPr>
        </p:pic>
      </p:grpSp>
      <p:sp>
        <p:nvSpPr>
          <p:cNvPr id="60419" name="矩形 15"/>
          <p:cNvSpPr>
            <a:spLocks noChangeArrowheads="1"/>
          </p:cNvSpPr>
          <p:nvPr/>
        </p:nvSpPr>
        <p:spPr bwMode="auto">
          <a:xfrm>
            <a:off x="903288" y="4346575"/>
            <a:ext cx="1852612" cy="496888"/>
          </a:xfrm>
          <a:prstGeom prst="rect">
            <a:avLst/>
          </a:prstGeom>
          <a:solidFill>
            <a:srgbClr val="004D86"/>
          </a:solidFill>
          <a:ln w="9525">
            <a:noFill/>
            <a:miter lim="800000"/>
          </a:ln>
        </p:spPr>
        <p:txBody>
          <a:bodyPr/>
          <a:lstStyle/>
          <a:p>
            <a:pPr algn="ctr" eaLnBrk="0" hangingPunct="0">
              <a:buFont typeface="Arial" panose="020B0604020202020204" pitchFamily="34" charset="0"/>
              <a:buNone/>
            </a:pPr>
            <a:r>
              <a:rPr lang="zh-CN" altLang="en-US" sz="2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股权共持</a:t>
            </a:r>
          </a:p>
        </p:txBody>
      </p:sp>
      <p:sp>
        <p:nvSpPr>
          <p:cNvPr id="60420" name="矩形 16"/>
          <p:cNvSpPr>
            <a:spLocks noChangeArrowheads="1"/>
          </p:cNvSpPr>
          <p:nvPr/>
        </p:nvSpPr>
        <p:spPr bwMode="auto">
          <a:xfrm>
            <a:off x="2963863" y="4346575"/>
            <a:ext cx="1852612" cy="496888"/>
          </a:xfrm>
          <a:prstGeom prst="rect">
            <a:avLst/>
          </a:prstGeom>
          <a:solidFill>
            <a:srgbClr val="004D86"/>
          </a:solidFill>
          <a:ln w="9525">
            <a:noFill/>
            <a:miter lim="800000"/>
          </a:ln>
        </p:spPr>
        <p:txBody>
          <a:bodyPr/>
          <a:lstStyle/>
          <a:p>
            <a:pPr algn="ctr" eaLnBrk="0" hangingPunct="0">
              <a:buFont typeface="Arial" panose="020B0604020202020204" pitchFamily="34" charset="0"/>
              <a:buNone/>
            </a:pPr>
            <a:r>
              <a:rPr lang="zh-CN" altLang="en-US" sz="2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利益共享</a:t>
            </a:r>
          </a:p>
        </p:txBody>
      </p:sp>
      <p:sp>
        <p:nvSpPr>
          <p:cNvPr id="60421" name="矩形 21"/>
          <p:cNvSpPr>
            <a:spLocks noChangeArrowheads="1"/>
          </p:cNvSpPr>
          <p:nvPr/>
        </p:nvSpPr>
        <p:spPr bwMode="auto">
          <a:xfrm>
            <a:off x="903288" y="4913313"/>
            <a:ext cx="1852612" cy="495300"/>
          </a:xfrm>
          <a:prstGeom prst="rect">
            <a:avLst/>
          </a:prstGeom>
          <a:solidFill>
            <a:srgbClr val="004D86"/>
          </a:solidFill>
          <a:ln w="9525">
            <a:noFill/>
            <a:miter lim="800000"/>
          </a:ln>
        </p:spPr>
        <p:txBody>
          <a:bodyPr/>
          <a:lstStyle/>
          <a:p>
            <a:pPr algn="ctr" eaLnBrk="0" hangingPunct="0">
              <a:buFont typeface="Arial" panose="020B0604020202020204" pitchFamily="34" charset="0"/>
              <a:buNone/>
            </a:pPr>
            <a:r>
              <a:rPr lang="zh-CN" altLang="en-US" sz="2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风险共担</a:t>
            </a:r>
          </a:p>
        </p:txBody>
      </p:sp>
      <p:sp>
        <p:nvSpPr>
          <p:cNvPr id="60422" name="矩形 22"/>
          <p:cNvSpPr>
            <a:spLocks noChangeArrowheads="1"/>
          </p:cNvSpPr>
          <p:nvPr/>
        </p:nvSpPr>
        <p:spPr bwMode="auto">
          <a:xfrm>
            <a:off x="2963863" y="4913313"/>
            <a:ext cx="1852612" cy="495300"/>
          </a:xfrm>
          <a:prstGeom prst="rect">
            <a:avLst/>
          </a:prstGeom>
          <a:solidFill>
            <a:srgbClr val="004D86"/>
          </a:solidFill>
          <a:ln w="9525">
            <a:noFill/>
            <a:miter lim="800000"/>
          </a:ln>
        </p:spPr>
        <p:txBody>
          <a:bodyPr/>
          <a:lstStyle/>
          <a:p>
            <a:pPr algn="ctr" eaLnBrk="0" hangingPunct="0">
              <a:buFont typeface="Arial" panose="020B0604020202020204" pitchFamily="34" charset="0"/>
              <a:buNone/>
            </a:pPr>
            <a:r>
              <a:rPr lang="zh-CN" altLang="en-US" sz="2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优势互补</a:t>
            </a:r>
            <a:endParaRPr lang="zh-CN" altLang="en-US" sz="2800">
              <a:latin typeface="微软雅黑" panose="020B0503020204020204" pitchFamily="34" charset="-122"/>
              <a:ea typeface="微软雅黑" panose="020B0503020204020204" pitchFamily="34" charset="-122"/>
              <a:cs typeface="微软雅黑" panose="020B0503020204020204" pitchFamily="34" charset="-122"/>
            </a:endParaRPr>
          </a:p>
          <a:p>
            <a:pPr algn="ctr" eaLnBrk="0" hangingPunct="0">
              <a:buFont typeface="Arial" panose="020B0604020202020204" pitchFamily="34" charset="0"/>
              <a:buNone/>
            </a:pPr>
            <a:endParaRPr lang="zh-CN" altLang="en-US" sz="2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
        <p:nvSpPr>
          <p:cNvPr id="60423" name="文本框 23"/>
          <p:cNvSpPr txBox="1">
            <a:spLocks noChangeArrowheads="1"/>
          </p:cNvSpPr>
          <p:nvPr/>
        </p:nvSpPr>
        <p:spPr bwMode="auto">
          <a:xfrm>
            <a:off x="646113" y="1881188"/>
            <a:ext cx="3806825" cy="1439862"/>
          </a:xfrm>
          <a:prstGeom prst="rect">
            <a:avLst/>
          </a:prstGeom>
          <a:noFill/>
          <a:ln w="9525">
            <a:noFill/>
            <a:miter lim="800000"/>
          </a:ln>
        </p:spPr>
        <p:txBody>
          <a:bodyPr>
            <a:spAutoFit/>
          </a:bodyPr>
          <a:lstStyle/>
          <a:p>
            <a:pPr>
              <a:lnSpc>
                <a:spcPts val="3500"/>
              </a:lnSpc>
            </a:pPr>
            <a:r>
              <a:rPr lang="zh-CN" altLang="en-US" sz="2800" b="1">
                <a:latin typeface="微软雅黑" panose="020B0503020204020204" pitchFamily="34" charset="-122"/>
                <a:ea typeface="微软雅黑" panose="020B0503020204020204" pitchFamily="34" charset="-122"/>
                <a:cs typeface="微软雅黑" panose="020B0503020204020204" pitchFamily="34" charset="-122"/>
              </a:rPr>
              <a:t>与富士康合作共建的</a:t>
            </a:r>
            <a:r>
              <a:rPr lang="zh-CN" altLang="en-US" sz="2800" b="1">
                <a:solidFill>
                  <a:srgbClr val="004D86"/>
                </a:solidFill>
                <a:latin typeface="微软雅黑" panose="020B0503020204020204" pitchFamily="34" charset="-122"/>
                <a:ea typeface="微软雅黑" panose="020B0503020204020204" pitchFamily="34" charset="-122"/>
                <a:cs typeface="微软雅黑" panose="020B0503020204020204" pitchFamily="34" charset="-122"/>
              </a:rPr>
              <a:t>“成工富创”</a:t>
            </a:r>
            <a:r>
              <a:rPr lang="zh-CN" altLang="en-US" sz="2800" b="1">
                <a:latin typeface="微软雅黑" panose="020B0503020204020204" pitchFamily="34" charset="-122"/>
                <a:ea typeface="微软雅黑" panose="020B0503020204020204" pitchFamily="34" charset="-122"/>
                <a:cs typeface="微软雅黑" panose="020B0503020204020204" pitchFamily="34" charset="-122"/>
              </a:rPr>
              <a:t>智能制造人才培养基地</a:t>
            </a:r>
          </a:p>
        </p:txBody>
      </p:sp>
      <p:sp>
        <p:nvSpPr>
          <p:cNvPr id="25" name="文本框 24"/>
          <p:cNvSpPr txBox="1"/>
          <p:nvPr/>
        </p:nvSpPr>
        <p:spPr>
          <a:xfrm>
            <a:off x="1566863" y="5556250"/>
            <a:ext cx="2928937" cy="520700"/>
          </a:xfrm>
          <a:prstGeom prst="rect">
            <a:avLst/>
          </a:prstGeom>
          <a:noFill/>
          <a:ln w="9525">
            <a:noFill/>
          </a:ln>
        </p:spPr>
        <p:txBody>
          <a:bodyPr>
            <a:spAutoFit/>
          </a:bodyPr>
          <a:lstStyle/>
          <a:p>
            <a:pPr fontAlgn="auto">
              <a:spcBef>
                <a:spcPts val="0"/>
              </a:spcBef>
              <a:spcAft>
                <a:spcPts val="0"/>
              </a:spcAft>
              <a:defRPr/>
            </a:pPr>
            <a:r>
              <a:rPr lang="zh-CN" sz="2800" b="1">
                <a:solidFill>
                  <a:schemeClr val="bg2">
                    <a:lumMod val="10000"/>
                  </a:schemeClr>
                </a:solidFill>
                <a:latin typeface="微软雅黑" panose="020B0503020204020204" pitchFamily="34" charset="-122"/>
                <a:ea typeface="微软雅黑" panose="020B0503020204020204" pitchFamily="34" charset="-122"/>
                <a:cs typeface="仿宋_GB2312" charset="0"/>
              </a:rPr>
              <a:t>校企合作新机制</a:t>
            </a:r>
            <a:endParaRPr lang="zh-CN" altLang="en-US" sz="2800" b="1">
              <a:solidFill>
                <a:schemeClr val="bg2">
                  <a:lumMod val="10000"/>
                </a:schemeClr>
              </a:solidFill>
              <a:latin typeface="微软雅黑" panose="020B0503020204020204" pitchFamily="34" charset="-122"/>
              <a:ea typeface="微软雅黑" panose="020B0503020204020204" pitchFamily="34" charset="-122"/>
              <a:cs typeface="仿宋_GB2312" charset="0"/>
            </a:endParaRPr>
          </a:p>
        </p:txBody>
      </p:sp>
      <p:sp>
        <p:nvSpPr>
          <p:cNvPr id="60425" name="燕尾形 25"/>
          <p:cNvSpPr>
            <a:spLocks noChangeArrowheads="1"/>
          </p:cNvSpPr>
          <p:nvPr/>
        </p:nvSpPr>
        <p:spPr bwMode="auto">
          <a:xfrm>
            <a:off x="5210175" y="4970463"/>
            <a:ext cx="301625" cy="388937"/>
          </a:xfrm>
          <a:prstGeom prst="chevron">
            <a:avLst>
              <a:gd name="adj" fmla="val 50000"/>
            </a:avLst>
          </a:prstGeom>
          <a:solidFill>
            <a:srgbClr val="008BBC"/>
          </a:solidFill>
          <a:ln w="9525">
            <a:noFill/>
            <a:miter lim="800000"/>
          </a:ln>
        </p:spPr>
        <p:txBody>
          <a:bodyPr/>
          <a:lstStyle/>
          <a:p>
            <a:pPr eaLnBrk="0" hangingPunct="0">
              <a:buFont typeface="Arial" panose="020B0604020202020204" pitchFamily="34" charset="0"/>
              <a:buNone/>
            </a:pPr>
            <a:endParaRPr lang="zh-CN" altLang="en-US">
              <a:latin typeface="Calibri" panose="020F0502020204030204" pitchFamily="34" charset="0"/>
            </a:endParaRPr>
          </a:p>
        </p:txBody>
      </p:sp>
      <p:sp>
        <p:nvSpPr>
          <p:cNvPr id="60426" name="燕尾形 26"/>
          <p:cNvSpPr>
            <a:spLocks noChangeArrowheads="1"/>
          </p:cNvSpPr>
          <p:nvPr/>
        </p:nvSpPr>
        <p:spPr bwMode="auto">
          <a:xfrm>
            <a:off x="5408613" y="4965700"/>
            <a:ext cx="303212" cy="390525"/>
          </a:xfrm>
          <a:prstGeom prst="chevron">
            <a:avLst>
              <a:gd name="adj" fmla="val 50000"/>
            </a:avLst>
          </a:prstGeom>
          <a:solidFill>
            <a:srgbClr val="008BBC"/>
          </a:solidFill>
          <a:ln w="9525">
            <a:noFill/>
            <a:miter lim="800000"/>
          </a:ln>
        </p:spPr>
        <p:txBody>
          <a:bodyPr/>
          <a:lstStyle/>
          <a:p>
            <a:pPr eaLnBrk="0" hangingPunct="0">
              <a:buFont typeface="Arial" panose="020B0604020202020204" pitchFamily="34" charset="0"/>
              <a:buNone/>
            </a:pPr>
            <a:endParaRPr lang="zh-CN" altLang="en-US">
              <a:latin typeface="Calibri" panose="020F0502020204030204" pitchFamily="34" charset="0"/>
            </a:endParaRPr>
          </a:p>
        </p:txBody>
      </p:sp>
      <p:sp>
        <p:nvSpPr>
          <p:cNvPr id="60427" name="文本框 27"/>
          <p:cNvSpPr txBox="1">
            <a:spLocks noChangeArrowheads="1"/>
          </p:cNvSpPr>
          <p:nvPr/>
        </p:nvSpPr>
        <p:spPr bwMode="auto">
          <a:xfrm>
            <a:off x="7693025" y="4346575"/>
            <a:ext cx="4183063" cy="2306638"/>
          </a:xfrm>
          <a:prstGeom prst="rect">
            <a:avLst/>
          </a:prstGeom>
          <a:noFill/>
          <a:ln w="9525">
            <a:noFill/>
            <a:miter lim="800000"/>
          </a:ln>
        </p:spPr>
        <p:txBody>
          <a:bodyPr>
            <a:spAutoFit/>
          </a:bodyPr>
          <a:lstStyle/>
          <a:p>
            <a:r>
              <a:rPr lang="zh-CN" altLang="en-US" sz="2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破解产教融合、校企合作中普遍存在的“校热企冷”老大难问题。</a:t>
            </a:r>
            <a:r>
              <a:rPr lang="zh-CN" altLang="en-US" sz="2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探索解决产教融合中不同利益主体两张皮问题，形成共同的利益主体。</a:t>
            </a:r>
            <a:endParaRPr lang="zh-CN" altLang="en-US" sz="2400">
              <a:latin typeface="Adobe 楷体 Std R"/>
              <a:ea typeface="Adobe 楷体 Std R"/>
              <a:cs typeface="Adobe 楷体 Std R"/>
            </a:endParaRPr>
          </a:p>
          <a:p>
            <a:endParaRPr lang="zh-CN" altLang="en-US" sz="2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pic>
        <p:nvPicPr>
          <p:cNvPr id="29" name="图片 28" descr="成工富创1"/>
          <p:cNvPicPr>
            <a:picLocks noChangeAspect="1"/>
          </p:cNvPicPr>
          <p:nvPr/>
        </p:nvPicPr>
        <p:blipFill>
          <a:blip r:embed="rId6" cstate="print"/>
          <a:srcRect t="7746" r="1644" b="9049"/>
          <a:stretch>
            <a:fillRect/>
          </a:stretch>
        </p:blipFill>
        <p:spPr>
          <a:xfrm>
            <a:off x="6675756" y="1386713"/>
            <a:ext cx="1608436" cy="1287145"/>
          </a:xfrm>
          <a:prstGeom prst="roundRect">
            <a:avLst/>
          </a:prstGeom>
        </p:spPr>
      </p:pic>
      <p:pic>
        <p:nvPicPr>
          <p:cNvPr id="30" name="图片 29" descr="成工富创2"/>
          <p:cNvPicPr>
            <a:picLocks noChangeAspect="1"/>
          </p:cNvPicPr>
          <p:nvPr/>
        </p:nvPicPr>
        <p:blipFill>
          <a:blip r:embed="rId7" cstate="print"/>
          <a:srcRect t="5686" r="283"/>
          <a:stretch>
            <a:fillRect/>
          </a:stretch>
        </p:blipFill>
        <p:spPr>
          <a:xfrm>
            <a:off x="8403003" y="1400361"/>
            <a:ext cx="1314204" cy="1287145"/>
          </a:xfrm>
          <a:prstGeom prst="roundRect">
            <a:avLst/>
          </a:prstGeom>
        </p:spPr>
      </p:pic>
      <p:sp>
        <p:nvSpPr>
          <p:cNvPr id="31" name="圆角矩形 30"/>
          <p:cNvSpPr/>
          <p:nvPr/>
        </p:nvSpPr>
        <p:spPr>
          <a:xfrm>
            <a:off x="6675438" y="1212850"/>
            <a:ext cx="3095625" cy="1681163"/>
          </a:xfrm>
          <a:prstGeom prst="roundRect">
            <a:avLst/>
          </a:prstGeom>
          <a:noFill/>
          <a:ln w="9525" cap="flat" cmpd="sng" algn="ctr">
            <a:solidFill>
              <a:schemeClr val="bg2">
                <a:lumMod val="50000"/>
              </a:schemeClr>
            </a:solidFill>
            <a:prstDash val="solid"/>
            <a:round/>
            <a:headEnd type="none" w="med" len="med"/>
            <a:tailEnd type="none" w="med" len="med"/>
          </a:ln>
        </p:spPr>
        <p:txBody>
          <a:bodyPr/>
          <a:lstStyle/>
          <a:p>
            <a:pPr eaLnBrk="0" hangingPunct="0">
              <a:buFont typeface="Arial" panose="020B0604020202020204" pitchFamily="34" charset="0"/>
              <a:buNone/>
              <a:defRPr/>
            </a:pPr>
            <a:endParaRPr lang="zh-CN" altLang="en-US">
              <a:latin typeface="Calibri" panose="020F0502020204030204" pitchFamily="34" charset="0"/>
            </a:endParaRPr>
          </a:p>
        </p:txBody>
      </p:sp>
      <p:pic>
        <p:nvPicPr>
          <p:cNvPr id="60431" name="图片 13" descr="C:\Users\666\Desktop\LOGO副本.pngLOGO副本"/>
          <p:cNvPicPr>
            <a:picLocks noChangeAspect="1"/>
          </p:cNvPicPr>
          <p:nvPr/>
        </p:nvPicPr>
        <p:blipFill>
          <a:blip r:embed="rId8" cstate="print"/>
          <a:srcRect/>
          <a:stretch>
            <a:fillRect/>
          </a:stretch>
        </p:blipFill>
        <p:spPr bwMode="auto">
          <a:xfrm>
            <a:off x="431800" y="265113"/>
            <a:ext cx="2117725" cy="512762"/>
          </a:xfrm>
          <a:prstGeom prst="rect">
            <a:avLst/>
          </a:prstGeom>
          <a:noFill/>
          <a:ln w="9525">
            <a:noFill/>
            <a:miter lim="800000"/>
            <a:headEnd/>
            <a:tailEnd/>
          </a:ln>
        </p:spPr>
      </p:pic>
      <p:sp>
        <p:nvSpPr>
          <p:cNvPr id="18" name="流程图: 文档 17"/>
          <p:cNvSpPr/>
          <p:nvPr/>
        </p:nvSpPr>
        <p:spPr>
          <a:xfrm>
            <a:off x="4421188" y="1212850"/>
            <a:ext cx="2254250" cy="2581275"/>
          </a:xfrm>
          <a:prstGeom prst="flowChartDocument">
            <a:avLst/>
          </a:prstGeom>
          <a:solidFill>
            <a:srgbClr val="CCECFF"/>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rgbClr val="34396D"/>
                </a:solidFill>
                <a:latin typeface="Adobe 楷体 Std R" pitchFamily="18" charset="-122"/>
                <a:ea typeface="Adobe 楷体 Std R" pitchFamily="18" charset="-122"/>
                <a:cs typeface="方正兰亭中粗黑_GBK" panose="02000000000000000000" charset="-122"/>
                <a:sym typeface="+mn-ea"/>
              </a:rPr>
              <a:t>真实设备、真实软件、真实系统。</a:t>
            </a:r>
            <a:endParaRPr lang="en-US" altLang="zh-CN" sz="2400" b="1" dirty="0">
              <a:solidFill>
                <a:srgbClr val="34396D"/>
              </a:solidFill>
              <a:latin typeface="Adobe 楷体 Std R" pitchFamily="18" charset="-122"/>
              <a:ea typeface="Adobe 楷体 Std R" pitchFamily="18" charset="-122"/>
              <a:cs typeface="方正兰亭中粗黑_GBK" panose="02000000000000000000" charset="-122"/>
              <a:sym typeface="+mn-ea"/>
            </a:endParaRPr>
          </a:p>
          <a:p>
            <a:pPr>
              <a:defRPr/>
            </a:pPr>
            <a:r>
              <a:rPr lang="zh-CN" altLang="en-US" sz="2400" b="1" dirty="0">
                <a:solidFill>
                  <a:srgbClr val="34396D"/>
                </a:solidFill>
                <a:latin typeface="Adobe 楷体 Std R" pitchFamily="18" charset="-122"/>
                <a:ea typeface="Adobe 楷体 Std R" pitchFamily="18" charset="-122"/>
                <a:cs typeface="方正兰亭中粗黑_GBK" panose="02000000000000000000" charset="-122"/>
                <a:sym typeface="+mn-ea"/>
              </a:rPr>
              <a:t>与富士康保持技术更新同步</a:t>
            </a:r>
          </a:p>
        </p:txBody>
      </p:sp>
      <p:sp>
        <p:nvSpPr>
          <p:cNvPr id="17" name="流程图: 文档 16"/>
          <p:cNvSpPr/>
          <p:nvPr/>
        </p:nvSpPr>
        <p:spPr>
          <a:xfrm>
            <a:off x="9867900" y="1212850"/>
            <a:ext cx="2111375" cy="2908300"/>
          </a:xfrm>
          <a:prstGeom prst="flowChartDocument">
            <a:avLst/>
          </a:prstGeom>
          <a:solidFill>
            <a:srgbClr val="CCECFF"/>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solidFill>
                  <a:srgbClr val="34396D"/>
                </a:solidFill>
                <a:latin typeface="Adobe 楷体 Std R" pitchFamily="18" charset="-122"/>
                <a:ea typeface="Adobe 楷体 Std R" pitchFamily="18" charset="-122"/>
                <a:cs typeface="方正兰亭中粗黑_GBK" panose="02000000000000000000" charset="-122"/>
                <a:sym typeface="+mn-ea"/>
              </a:rPr>
              <a:t>无人关灯工厂、全自动化生产线，教育培训、研究开发、生产加工、技术服务四大功能</a:t>
            </a:r>
            <a:endParaRPr lang="en-US" altLang="zh-CN" sz="2400" b="1" dirty="0">
              <a:solidFill>
                <a:srgbClr val="34396D"/>
              </a:solidFill>
              <a:latin typeface="Adobe 楷体 Std R" pitchFamily="18" charset="-122"/>
              <a:ea typeface="Adobe 楷体 Std R" pitchFamily="18" charset="-122"/>
              <a:cs typeface="方正兰亭中粗黑_GBK" panose="02000000000000000000" charset="-122"/>
              <a:sym typeface="+mn-ea"/>
            </a:endParaRPr>
          </a:p>
        </p:txBody>
      </p:sp>
      <p:sp>
        <p:nvSpPr>
          <p:cNvPr id="28" name="PA_矩形 3"/>
          <p:cNvSpPr/>
          <p:nvPr>
            <p:custDataLst>
              <p:tags r:id="rId2"/>
            </p:custDataLst>
          </p:nvPr>
        </p:nvSpPr>
        <p:spPr>
          <a:xfrm>
            <a:off x="646113" y="3908425"/>
            <a:ext cx="4486275" cy="2322513"/>
          </a:xfrm>
          <a:prstGeom prst="rect">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sp>
        <p:nvSpPr>
          <p:cNvPr id="60435" name="文本框 6"/>
          <p:cNvSpPr txBox="1">
            <a:spLocks noChangeArrowheads="1"/>
          </p:cNvSpPr>
          <p:nvPr/>
        </p:nvSpPr>
        <p:spPr bwMode="auto">
          <a:xfrm>
            <a:off x="8716963" y="174625"/>
            <a:ext cx="3228975" cy="646113"/>
          </a:xfrm>
          <a:prstGeom prst="rect">
            <a:avLst/>
          </a:prstGeom>
          <a:noFill/>
          <a:ln w="9525">
            <a:noFill/>
            <a:miter lim="800000"/>
          </a:ln>
        </p:spPr>
        <p:txBody>
          <a:bodyPr>
            <a:spAutoFit/>
          </a:bodyPr>
          <a:lstStyle/>
          <a:p>
            <a:r>
              <a:rPr lang="zh-CN" altLang="en-US" sz="36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企业合作案例</a:t>
            </a:r>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grpSp>
        <p:nvGrpSpPr>
          <p:cNvPr id="61442" name="组合 7"/>
          <p:cNvGrpSpPr/>
          <p:nvPr/>
        </p:nvGrpSpPr>
        <p:grpSpPr bwMode="auto">
          <a:xfrm>
            <a:off x="6804025" y="3981450"/>
            <a:ext cx="5359400" cy="2416175"/>
            <a:chOff x="8040" y="3870"/>
            <a:chExt cx="11160" cy="4625"/>
          </a:xfrm>
        </p:grpSpPr>
        <p:sp>
          <p:nvSpPr>
            <p:cNvPr id="61453" name="Freeform 33"/>
            <p:cNvSpPr/>
            <p:nvPr/>
          </p:nvSpPr>
          <p:spPr bwMode="auto">
            <a:xfrm flipH="1">
              <a:off x="9600" y="3870"/>
              <a:ext cx="9600" cy="4625"/>
            </a:xfrm>
            <a:custGeom>
              <a:avLst/>
              <a:gdLst>
                <a:gd name="T0" fmla="*/ 0 w 10000"/>
                <a:gd name="T1" fmla="*/ 3780 h 10000"/>
                <a:gd name="T2" fmla="*/ 0 w 10000"/>
                <a:gd name="T3" fmla="*/ 0 h 10000"/>
                <a:gd name="T4" fmla="*/ 1117549418 w 10000"/>
                <a:gd name="T5" fmla="*/ 756 h 10000"/>
                <a:gd name="T6" fmla="*/ 1117549418 w 10000"/>
                <a:gd name="T7" fmla="*/ 3024 h 10000"/>
                <a:gd name="T8" fmla="*/ 0 w 10000"/>
                <a:gd name="T9" fmla="*/ 3780 h 10000"/>
                <a:gd name="T10" fmla="*/ 0 60000 65536"/>
                <a:gd name="T11" fmla="*/ 0 60000 65536"/>
                <a:gd name="T12" fmla="*/ 0 60000 65536"/>
                <a:gd name="T13" fmla="*/ 0 60000 65536"/>
                <a:gd name="T14" fmla="*/ 0 60000 65536"/>
                <a:gd name="T15" fmla="*/ 0 w 10000"/>
                <a:gd name="T16" fmla="*/ 0 h 10000"/>
                <a:gd name="T17" fmla="*/ 10000 w 10000"/>
                <a:gd name="T18" fmla="*/ 10000 h 10000"/>
              </a:gdLst>
              <a:ahLst/>
              <a:cxnLst>
                <a:cxn ang="T10">
                  <a:pos x="T0" y="T1"/>
                </a:cxn>
                <a:cxn ang="T11">
                  <a:pos x="T2" y="T3"/>
                </a:cxn>
                <a:cxn ang="T12">
                  <a:pos x="T4" y="T5"/>
                </a:cxn>
                <a:cxn ang="T13">
                  <a:pos x="T6" y="T7"/>
                </a:cxn>
                <a:cxn ang="T14">
                  <a:pos x="T8" y="T9"/>
                </a:cxn>
              </a:cxnLst>
              <a:rect l="T15" t="T16" r="T17" b="T18"/>
              <a:pathLst>
                <a:path w="10000" h="10000">
                  <a:moveTo>
                    <a:pt x="0" y="10000"/>
                  </a:moveTo>
                  <a:lnTo>
                    <a:pt x="0" y="0"/>
                  </a:lnTo>
                  <a:lnTo>
                    <a:pt x="10000" y="2000"/>
                  </a:lnTo>
                  <a:lnTo>
                    <a:pt x="10000" y="8000"/>
                  </a:lnTo>
                  <a:lnTo>
                    <a:pt x="0" y="10000"/>
                  </a:lnTo>
                  <a:close/>
                </a:path>
              </a:pathLst>
            </a:custGeom>
            <a:solidFill>
              <a:srgbClr val="00B0F0"/>
            </a:solidFill>
            <a:ln w="9525">
              <a:noFill/>
              <a:round/>
            </a:ln>
          </p:spPr>
          <p:txBody>
            <a:bodyPr/>
            <a:lstStyle/>
            <a:p>
              <a:endParaRPr lang="zh-CN" altLang="en-US"/>
            </a:p>
          </p:txBody>
        </p:sp>
        <p:sp>
          <p:nvSpPr>
            <p:cNvPr id="61454" name="Oval 34"/>
            <p:cNvSpPr>
              <a:spLocks noChangeArrowheads="1"/>
            </p:cNvSpPr>
            <p:nvPr/>
          </p:nvSpPr>
          <p:spPr bwMode="auto">
            <a:xfrm>
              <a:off x="8040" y="4623"/>
              <a:ext cx="3120" cy="3120"/>
            </a:xfrm>
            <a:prstGeom prst="ellipse">
              <a:avLst/>
            </a:prstGeom>
            <a:solidFill>
              <a:schemeClr val="bg1"/>
            </a:solidFill>
            <a:ln w="9525">
              <a:noFill/>
              <a:round/>
            </a:ln>
          </p:spPr>
          <p:txBody>
            <a:bodyPr anchor="ctr"/>
            <a:lstStyle/>
            <a:p>
              <a:pPr algn="ctr">
                <a:buFont typeface="Arial" panose="020B0604020202020204" pitchFamily="34" charset="0"/>
                <a:buNone/>
              </a:pPr>
              <a:endParaRPr lang="en-US" altLang="zh-CN">
                <a:solidFill>
                  <a:srgbClr val="FFFFFF"/>
                </a:solidFill>
                <a:ea typeface="微软雅黑" panose="020B0503020204020204" pitchFamily="34" charset="-122"/>
                <a:cs typeface="微软雅黑" panose="020B0503020204020204" pitchFamily="34" charset="-122"/>
                <a:sym typeface="Arial" panose="020B0604020202020204" pitchFamily="34" charset="0"/>
              </a:endParaRPr>
            </a:p>
          </p:txBody>
        </p:sp>
        <p:sp>
          <p:nvSpPr>
            <p:cNvPr id="61455" name="Chord 2"/>
            <p:cNvSpPr/>
            <p:nvPr/>
          </p:nvSpPr>
          <p:spPr bwMode="auto">
            <a:xfrm flipH="1">
              <a:off x="8178" y="4765"/>
              <a:ext cx="2845" cy="2843"/>
            </a:xfrm>
            <a:custGeom>
              <a:avLst/>
              <a:gdLst>
                <a:gd name="T0" fmla="*/ 0 w 1806575"/>
                <a:gd name="T1" fmla="*/ 0 h 1804988"/>
                <a:gd name="T2" fmla="*/ 0 w 1806575"/>
                <a:gd name="T3" fmla="*/ 0 h 1804988"/>
                <a:gd name="T4" fmla="*/ 0 w 1806575"/>
                <a:gd name="T5" fmla="*/ 0 h 1804988"/>
                <a:gd name="T6" fmla="*/ 0 w 1806575"/>
                <a:gd name="T7" fmla="*/ 0 h 1804988"/>
                <a:gd name="T8" fmla="*/ 0 w 1806575"/>
                <a:gd name="T9" fmla="*/ 0 h 1804988"/>
                <a:gd name="T10" fmla="*/ 0 60000 65536"/>
                <a:gd name="T11" fmla="*/ 0 60000 65536"/>
                <a:gd name="T12" fmla="*/ 0 60000 65536"/>
                <a:gd name="T13" fmla="*/ 0 60000 65536"/>
                <a:gd name="T14" fmla="*/ 0 60000 65536"/>
                <a:gd name="T15" fmla="*/ 0 w 1806575"/>
                <a:gd name="T16" fmla="*/ 0 h 1804988"/>
                <a:gd name="T17" fmla="*/ 1806575 w 1806575"/>
                <a:gd name="T18" fmla="*/ 1804988 h 1804988"/>
              </a:gdLst>
              <a:ahLst/>
              <a:cxnLst>
                <a:cxn ang="T10">
                  <a:pos x="T0" y="T1"/>
                </a:cxn>
                <a:cxn ang="T11">
                  <a:pos x="T2" y="T3"/>
                </a:cxn>
                <a:cxn ang="T12">
                  <a:pos x="T4" y="T5"/>
                </a:cxn>
                <a:cxn ang="T13">
                  <a:pos x="T6" y="T7"/>
                </a:cxn>
                <a:cxn ang="T14">
                  <a:pos x="T8" y="T9"/>
                </a:cxn>
              </a:cxnLst>
              <a:rect l="T15" t="T16" r="T17" b="T18"/>
              <a:pathLst>
                <a:path w="1806575" h="1804988">
                  <a:moveTo>
                    <a:pt x="907811" y="1804977"/>
                  </a:moveTo>
                  <a:cubicBezTo>
                    <a:pt x="584687" y="1806594"/>
                    <a:pt x="285310" y="1635637"/>
                    <a:pt x="122705" y="1356649"/>
                  </a:cubicBezTo>
                  <a:cubicBezTo>
                    <a:pt x="-40087" y="1077341"/>
                    <a:pt x="-40952" y="732377"/>
                    <a:pt x="120435" y="452257"/>
                  </a:cubicBezTo>
                  <a:cubicBezTo>
                    <a:pt x="281639" y="172456"/>
                    <a:pt x="580157" y="1"/>
                    <a:pt x="903288" y="1"/>
                  </a:cubicBezTo>
                  <a:cubicBezTo>
                    <a:pt x="904796" y="601660"/>
                    <a:pt x="906303" y="1203318"/>
                    <a:pt x="907811" y="1804977"/>
                  </a:cubicBezTo>
                  <a:close/>
                </a:path>
              </a:pathLst>
            </a:custGeom>
            <a:solidFill>
              <a:srgbClr val="00B0F0"/>
            </a:solidFill>
            <a:ln w="9525">
              <a:noFill/>
              <a:round/>
            </a:ln>
          </p:spPr>
          <p:txBody>
            <a:bodyPr/>
            <a:lstStyle/>
            <a:p>
              <a:endParaRPr lang="zh-CN" altLang="en-US"/>
            </a:p>
          </p:txBody>
        </p:sp>
        <p:sp>
          <p:nvSpPr>
            <p:cNvPr id="61456" name="Chord 17"/>
            <p:cNvSpPr/>
            <p:nvPr/>
          </p:nvSpPr>
          <p:spPr bwMode="auto">
            <a:xfrm>
              <a:off x="8178" y="4765"/>
              <a:ext cx="2845" cy="2843"/>
            </a:xfrm>
            <a:custGeom>
              <a:avLst/>
              <a:gdLst>
                <a:gd name="T0" fmla="*/ 0 w 1806575"/>
                <a:gd name="T1" fmla="*/ 0 h 1804988"/>
                <a:gd name="T2" fmla="*/ 0 w 1806575"/>
                <a:gd name="T3" fmla="*/ 0 h 1804988"/>
                <a:gd name="T4" fmla="*/ 0 w 1806575"/>
                <a:gd name="T5" fmla="*/ 0 h 1804988"/>
                <a:gd name="T6" fmla="*/ 0 w 1806575"/>
                <a:gd name="T7" fmla="*/ 0 h 1804988"/>
                <a:gd name="T8" fmla="*/ 0 w 1806575"/>
                <a:gd name="T9" fmla="*/ 0 h 1804988"/>
                <a:gd name="T10" fmla="*/ 0 60000 65536"/>
                <a:gd name="T11" fmla="*/ 0 60000 65536"/>
                <a:gd name="T12" fmla="*/ 0 60000 65536"/>
                <a:gd name="T13" fmla="*/ 0 60000 65536"/>
                <a:gd name="T14" fmla="*/ 0 60000 65536"/>
                <a:gd name="T15" fmla="*/ 0 w 1806575"/>
                <a:gd name="T16" fmla="*/ 0 h 1804988"/>
                <a:gd name="T17" fmla="*/ 1806575 w 1806575"/>
                <a:gd name="T18" fmla="*/ 1804988 h 1804988"/>
              </a:gdLst>
              <a:ahLst/>
              <a:cxnLst>
                <a:cxn ang="T10">
                  <a:pos x="T0" y="T1"/>
                </a:cxn>
                <a:cxn ang="T11">
                  <a:pos x="T2" y="T3"/>
                </a:cxn>
                <a:cxn ang="T12">
                  <a:pos x="T4" y="T5"/>
                </a:cxn>
                <a:cxn ang="T13">
                  <a:pos x="T6" y="T7"/>
                </a:cxn>
                <a:cxn ang="T14">
                  <a:pos x="T8" y="T9"/>
                </a:cxn>
              </a:cxnLst>
              <a:rect l="T15" t="T16" r="T17" b="T18"/>
              <a:pathLst>
                <a:path w="1806575" h="1804988">
                  <a:moveTo>
                    <a:pt x="907811" y="1804977"/>
                  </a:moveTo>
                  <a:cubicBezTo>
                    <a:pt x="584687" y="1806594"/>
                    <a:pt x="285310" y="1635637"/>
                    <a:pt x="122705" y="1356649"/>
                  </a:cubicBezTo>
                  <a:cubicBezTo>
                    <a:pt x="-40087" y="1077341"/>
                    <a:pt x="-40952" y="732377"/>
                    <a:pt x="120435" y="452257"/>
                  </a:cubicBezTo>
                  <a:cubicBezTo>
                    <a:pt x="281639" y="172456"/>
                    <a:pt x="580157" y="1"/>
                    <a:pt x="903288" y="1"/>
                  </a:cubicBezTo>
                  <a:cubicBezTo>
                    <a:pt x="904796" y="601660"/>
                    <a:pt x="906303" y="1203318"/>
                    <a:pt x="907811" y="1804977"/>
                  </a:cubicBezTo>
                  <a:close/>
                </a:path>
              </a:pathLst>
            </a:custGeom>
            <a:solidFill>
              <a:srgbClr val="0070C0"/>
            </a:solidFill>
            <a:ln w="9525">
              <a:noFill/>
              <a:round/>
            </a:ln>
          </p:spPr>
          <p:txBody>
            <a:bodyPr/>
            <a:lstStyle/>
            <a:p>
              <a:endParaRPr lang="zh-CN" altLang="en-US"/>
            </a:p>
          </p:txBody>
        </p:sp>
        <p:pic>
          <p:nvPicPr>
            <p:cNvPr id="61457" name="组合 29"/>
            <p:cNvPicPr>
              <a:picLocks noChangeAspect="1"/>
            </p:cNvPicPr>
            <p:nvPr/>
          </p:nvPicPr>
          <p:blipFill>
            <a:blip r:embed="rId5" cstate="print"/>
            <a:srcRect/>
            <a:stretch>
              <a:fillRect/>
            </a:stretch>
          </p:blipFill>
          <p:spPr bwMode="auto">
            <a:xfrm>
              <a:off x="8478" y="5750"/>
              <a:ext cx="872" cy="883"/>
            </a:xfrm>
            <a:prstGeom prst="rect">
              <a:avLst/>
            </a:prstGeom>
            <a:noFill/>
            <a:ln w="9525">
              <a:noFill/>
              <a:miter lim="800000"/>
              <a:headEnd/>
              <a:tailEnd/>
            </a:ln>
          </p:spPr>
        </p:pic>
        <p:pic>
          <p:nvPicPr>
            <p:cNvPr id="61458" name="组合 36"/>
            <p:cNvPicPr>
              <a:picLocks noChangeAspect="1"/>
            </p:cNvPicPr>
            <p:nvPr/>
          </p:nvPicPr>
          <p:blipFill>
            <a:blip r:embed="rId6" cstate="print"/>
            <a:srcRect/>
            <a:stretch>
              <a:fillRect/>
            </a:stretch>
          </p:blipFill>
          <p:spPr bwMode="auto">
            <a:xfrm>
              <a:off x="9850" y="5818"/>
              <a:ext cx="710" cy="700"/>
            </a:xfrm>
            <a:prstGeom prst="rect">
              <a:avLst/>
            </a:prstGeom>
            <a:noFill/>
            <a:ln w="9525">
              <a:noFill/>
              <a:miter lim="800000"/>
              <a:headEnd/>
              <a:tailEnd/>
            </a:ln>
          </p:spPr>
        </p:pic>
      </p:grpSp>
      <p:sp>
        <p:nvSpPr>
          <p:cNvPr id="61443" name="燕尾形 25"/>
          <p:cNvSpPr>
            <a:spLocks noChangeArrowheads="1"/>
          </p:cNvSpPr>
          <p:nvPr/>
        </p:nvSpPr>
        <p:spPr bwMode="auto">
          <a:xfrm>
            <a:off x="6200775" y="5040313"/>
            <a:ext cx="301625" cy="388937"/>
          </a:xfrm>
          <a:prstGeom prst="chevron">
            <a:avLst>
              <a:gd name="adj" fmla="val 50000"/>
            </a:avLst>
          </a:prstGeom>
          <a:solidFill>
            <a:srgbClr val="008BBC"/>
          </a:solidFill>
          <a:ln w="9525">
            <a:noFill/>
            <a:miter lim="800000"/>
          </a:ln>
        </p:spPr>
        <p:txBody>
          <a:bodyPr/>
          <a:lstStyle/>
          <a:p>
            <a:pPr eaLnBrk="0" hangingPunct="0">
              <a:buFont typeface="Arial" panose="020B0604020202020204" pitchFamily="34" charset="0"/>
              <a:buNone/>
            </a:pPr>
            <a:endParaRPr lang="zh-CN" altLang="en-US">
              <a:latin typeface="Calibri" panose="020F0502020204030204" pitchFamily="34" charset="0"/>
            </a:endParaRPr>
          </a:p>
        </p:txBody>
      </p:sp>
      <p:sp>
        <p:nvSpPr>
          <p:cNvPr id="61444" name="燕尾形 26"/>
          <p:cNvSpPr>
            <a:spLocks noChangeArrowheads="1"/>
          </p:cNvSpPr>
          <p:nvPr/>
        </p:nvSpPr>
        <p:spPr bwMode="auto">
          <a:xfrm>
            <a:off x="6502400" y="5038725"/>
            <a:ext cx="303213" cy="390525"/>
          </a:xfrm>
          <a:prstGeom prst="chevron">
            <a:avLst>
              <a:gd name="adj" fmla="val 50000"/>
            </a:avLst>
          </a:prstGeom>
          <a:solidFill>
            <a:srgbClr val="008BBC"/>
          </a:solidFill>
          <a:ln w="9525">
            <a:noFill/>
            <a:miter lim="800000"/>
          </a:ln>
        </p:spPr>
        <p:txBody>
          <a:bodyPr/>
          <a:lstStyle/>
          <a:p>
            <a:pPr eaLnBrk="0" hangingPunct="0">
              <a:buFont typeface="Arial" panose="020B0604020202020204" pitchFamily="34" charset="0"/>
              <a:buNone/>
            </a:pPr>
            <a:endParaRPr lang="zh-CN" altLang="en-US">
              <a:latin typeface="Calibri" panose="020F0502020204030204" pitchFamily="34" charset="0"/>
            </a:endParaRPr>
          </a:p>
        </p:txBody>
      </p:sp>
      <p:sp>
        <p:nvSpPr>
          <p:cNvPr id="61445" name="文本框 27"/>
          <p:cNvSpPr txBox="1">
            <a:spLocks noChangeArrowheads="1"/>
          </p:cNvSpPr>
          <p:nvPr/>
        </p:nvSpPr>
        <p:spPr bwMode="auto">
          <a:xfrm>
            <a:off x="8756650" y="4221163"/>
            <a:ext cx="3435350" cy="1938337"/>
          </a:xfrm>
          <a:prstGeom prst="rect">
            <a:avLst/>
          </a:prstGeom>
          <a:noFill/>
          <a:ln w="9525">
            <a:noFill/>
            <a:miter lim="800000"/>
          </a:ln>
        </p:spPr>
        <p:txBody>
          <a:bodyPr>
            <a:spAutoFit/>
          </a:bodyPr>
          <a:lstStyle/>
          <a:p>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解决教学方法、手段、过程与工程技术应用能力培养不相适应的问题，提高学生的工程应用能力和实践动手能力。</a:t>
            </a:r>
            <a:endParaRPr lang="zh-CN" altLang="en-US" sz="2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pic>
        <p:nvPicPr>
          <p:cNvPr id="61446" name="图片 13" descr="C:\Users\666\Desktop\LOGO副本.pngLOGO副本"/>
          <p:cNvPicPr>
            <a:picLocks noChangeAspect="1"/>
          </p:cNvPicPr>
          <p:nvPr/>
        </p:nvPicPr>
        <p:blipFill>
          <a:blip r:embed="rId7" cstate="print"/>
          <a:srcRect/>
          <a:stretch>
            <a:fillRect/>
          </a:stretch>
        </p:blipFill>
        <p:spPr bwMode="auto">
          <a:xfrm>
            <a:off x="431800" y="239713"/>
            <a:ext cx="2117725" cy="488950"/>
          </a:xfrm>
          <a:prstGeom prst="rect">
            <a:avLst/>
          </a:prstGeom>
          <a:noFill/>
          <a:ln w="9525">
            <a:noFill/>
            <a:miter lim="800000"/>
            <a:headEnd/>
            <a:tailEnd/>
          </a:ln>
        </p:spPr>
      </p:pic>
      <p:sp>
        <p:nvSpPr>
          <p:cNvPr id="4" name="PA_矩形 3"/>
          <p:cNvSpPr/>
          <p:nvPr>
            <p:custDataLst>
              <p:tags r:id="rId2"/>
            </p:custDataLst>
          </p:nvPr>
        </p:nvSpPr>
        <p:spPr>
          <a:xfrm>
            <a:off x="217488" y="3697288"/>
            <a:ext cx="5838825" cy="2533650"/>
          </a:xfrm>
          <a:prstGeom prst="rect">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61448" name="图片 19" descr="~N720WS)%5XPXVC)30NF4$G"/>
          <p:cNvPicPr>
            <a:picLocks noChangeAspect="1"/>
          </p:cNvPicPr>
          <p:nvPr/>
        </p:nvPicPr>
        <p:blipFill>
          <a:blip r:embed="rId8" cstate="print">
            <a:lum bright="6000"/>
          </a:blip>
          <a:srcRect/>
          <a:stretch>
            <a:fillRect/>
          </a:stretch>
        </p:blipFill>
        <p:spPr bwMode="auto">
          <a:xfrm>
            <a:off x="8628063" y="1212850"/>
            <a:ext cx="3106737" cy="1817688"/>
          </a:xfrm>
          <a:prstGeom prst="rect">
            <a:avLst/>
          </a:prstGeom>
          <a:noFill/>
          <a:ln w="9525">
            <a:noFill/>
            <a:miter lim="800000"/>
            <a:headEnd/>
            <a:tailEnd/>
          </a:ln>
        </p:spPr>
      </p:pic>
      <p:sp>
        <p:nvSpPr>
          <p:cNvPr id="61449" name="矩形 17"/>
          <p:cNvSpPr>
            <a:spLocks noChangeArrowheads="1"/>
          </p:cNvSpPr>
          <p:nvPr/>
        </p:nvSpPr>
        <p:spPr bwMode="auto">
          <a:xfrm>
            <a:off x="295275" y="1184275"/>
            <a:ext cx="7696200" cy="2225675"/>
          </a:xfrm>
          <a:prstGeom prst="rect">
            <a:avLst/>
          </a:prstGeom>
          <a:noFill/>
          <a:ln w="9525">
            <a:noFill/>
            <a:miter lim="800000"/>
          </a:ln>
        </p:spPr>
        <p:txBody>
          <a:bodyPr>
            <a:spAutoFit/>
          </a:bodyPr>
          <a:lstStyle/>
          <a:p>
            <a:r>
              <a:rPr lang="zh-CN" altLang="en-US" sz="2000" b="1">
                <a:latin typeface="微软雅黑" panose="020B0503020204020204" pitchFamily="34" charset="-122"/>
                <a:ea typeface="微软雅黑" panose="020B0503020204020204" pitchFamily="34" charset="-122"/>
                <a:cs typeface="微软雅黑" panose="020B0503020204020204" pitchFamily="34" charset="-122"/>
              </a:rPr>
              <a:t>学校有个真实生产的工厂，</a:t>
            </a:r>
            <a:r>
              <a:rPr lang="zh-CN" altLang="en-US" sz="20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国营</a:t>
            </a:r>
            <a:r>
              <a:rPr lang="en-US" altLang="zh-CN" sz="20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633</a:t>
            </a:r>
            <a:r>
              <a:rPr lang="zh-CN" altLang="zh-CN" sz="20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厂</a:t>
            </a:r>
            <a:endParaRPr lang="en-US" altLang="zh-CN" sz="20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a:p>
            <a:r>
              <a:rPr lang="en-US" altLang="zh-CN" sz="2000">
                <a:latin typeface="微软雅黑" panose="020B0503020204020204" pitchFamily="34" charset="-122"/>
                <a:ea typeface="微软雅黑" panose="020B0503020204020204" pitchFamily="34" charset="-122"/>
                <a:cs typeface="微软雅黑" panose="020B0503020204020204" pitchFamily="34" charset="-122"/>
              </a:rPr>
              <a:t>50</a:t>
            </a:r>
            <a:r>
              <a:rPr lang="zh-CN" altLang="en-US" sz="2000">
                <a:latin typeface="微软雅黑" panose="020B0503020204020204" pitchFamily="34" charset="-122"/>
                <a:ea typeface="微软雅黑" panose="020B0503020204020204" pitchFamily="34" charset="-122"/>
                <a:cs typeface="微软雅黑" panose="020B0503020204020204" pitchFamily="34" charset="-122"/>
              </a:rPr>
              <a:t>余年历史，较强的机电产品开发与生产能力，批量生产“数控线切割机床”和军品“汇流环”等产品，年产值</a:t>
            </a:r>
            <a:r>
              <a:rPr lang="en-US" altLang="zh-CN" sz="2000">
                <a:latin typeface="微软雅黑" panose="020B0503020204020204" pitchFamily="34" charset="-122"/>
                <a:ea typeface="微软雅黑" panose="020B0503020204020204" pitchFamily="34" charset="-122"/>
                <a:cs typeface="微软雅黑" panose="020B0503020204020204" pitchFamily="34" charset="-122"/>
              </a:rPr>
              <a:t>1200</a:t>
            </a:r>
            <a:r>
              <a:rPr lang="zh-CN" altLang="en-US" sz="2000">
                <a:latin typeface="微软雅黑" panose="020B0503020204020204" pitchFamily="34" charset="-122"/>
                <a:ea typeface="微软雅黑" panose="020B0503020204020204" pitchFamily="34" charset="-122"/>
                <a:cs typeface="微软雅黑" panose="020B0503020204020204" pitchFamily="34" charset="-122"/>
              </a:rPr>
              <a:t>余万元。工厂通过了</a:t>
            </a:r>
            <a:r>
              <a:rPr lang="en-US" sz="2000">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2000">
                <a:latin typeface="微软雅黑" panose="020B0503020204020204" pitchFamily="34" charset="-122"/>
                <a:ea typeface="微软雅黑" panose="020B0503020204020204" pitchFamily="34" charset="-122"/>
                <a:cs typeface="微软雅黑" panose="020B0503020204020204" pitchFamily="34" charset="-122"/>
              </a:rPr>
              <a:t>ISO9001</a:t>
            </a:r>
            <a:r>
              <a:rPr lang="zh-CN" altLang="en-US" sz="2000">
                <a:latin typeface="微软雅黑" panose="020B0503020204020204" pitchFamily="34" charset="-122"/>
                <a:ea typeface="微软雅黑" panose="020B0503020204020204" pitchFamily="34" charset="-122"/>
                <a:cs typeface="微软雅黑" panose="020B0503020204020204" pitchFamily="34" charset="-122"/>
              </a:rPr>
              <a:t>：</a:t>
            </a:r>
            <a:r>
              <a:rPr lang="en-US" altLang="zh-CN" sz="2000">
                <a:latin typeface="微软雅黑" panose="020B0503020204020204" pitchFamily="34" charset="-122"/>
                <a:ea typeface="微软雅黑" panose="020B0503020204020204" pitchFamily="34" charset="-122"/>
                <a:cs typeface="微软雅黑" panose="020B0503020204020204" pitchFamily="34" charset="-122"/>
              </a:rPr>
              <a:t>2008 </a:t>
            </a:r>
            <a:r>
              <a:rPr lang="zh-CN" altLang="en-US" sz="2000">
                <a:latin typeface="微软雅黑" panose="020B0503020204020204" pitchFamily="34" charset="-122"/>
                <a:ea typeface="微软雅黑" panose="020B0503020204020204" pitchFamily="34" charset="-122"/>
                <a:cs typeface="微软雅黑" panose="020B0503020204020204" pitchFamily="34" charset="-122"/>
              </a:rPr>
              <a:t>版的质量管理体系认证、取得了三级国防计量认证，获得了军品生产单位的三级保密资质、武器装备质量体系认证、装备承制单位资格、国家高新技术企业等资质，刚刚结束的</a:t>
            </a:r>
            <a:r>
              <a:rPr lang="zh-CN" altLang="en-US" sz="20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国庆七十周年阅兵</a:t>
            </a:r>
            <a:r>
              <a:rPr lang="zh-CN" altLang="en-US" sz="2000">
                <a:latin typeface="微软雅黑" panose="020B0503020204020204" pitchFamily="34" charset="-122"/>
                <a:ea typeface="微软雅黑" panose="020B0503020204020204" pitchFamily="34" charset="-122"/>
                <a:cs typeface="微软雅黑" panose="020B0503020204020204" pitchFamily="34" charset="-122"/>
              </a:rPr>
              <a:t>上有一款防空导弹装备中有我校的产品。</a:t>
            </a:r>
            <a:endParaRPr lang="zh-CN" altLang="en-US" sz="2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1450" name="矩形 33"/>
          <p:cNvSpPr>
            <a:spLocks noChangeArrowheads="1"/>
          </p:cNvSpPr>
          <p:nvPr/>
        </p:nvSpPr>
        <p:spPr bwMode="auto">
          <a:xfrm>
            <a:off x="334963" y="3775075"/>
            <a:ext cx="5643562" cy="2308225"/>
          </a:xfrm>
          <a:prstGeom prst="rect">
            <a:avLst/>
          </a:prstGeom>
          <a:noFill/>
          <a:ln w="9525">
            <a:noFill/>
            <a:miter lim="800000"/>
          </a:ln>
        </p:spPr>
        <p:txBody>
          <a:bodyPr>
            <a:spAutoFit/>
          </a:bodyPr>
          <a:lstStyle/>
          <a:p>
            <a:r>
              <a:rPr lang="zh-CN" altLang="zh-CN" sz="2400" b="1">
                <a:latin typeface="微软雅黑" panose="020B0503020204020204" pitchFamily="34" charset="-122"/>
                <a:ea typeface="微软雅黑" panose="020B0503020204020204" pitchFamily="34" charset="-122"/>
                <a:cs typeface="微软雅黑" panose="020B0503020204020204" pitchFamily="34" charset="-122"/>
              </a:rPr>
              <a:t>将</a:t>
            </a:r>
            <a:r>
              <a:rPr lang="zh-CN" altLang="zh-CN"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校办工厂</a:t>
            </a:r>
            <a:r>
              <a:rPr lang="zh-CN" altLang="zh-CN" sz="2400" b="1">
                <a:latin typeface="微软雅黑" panose="020B0503020204020204" pitchFamily="34" charset="-122"/>
                <a:ea typeface="微软雅黑" panose="020B0503020204020204" pitchFamily="34" charset="-122"/>
                <a:cs typeface="微软雅黑" panose="020B0503020204020204" pitchFamily="34" charset="-122"/>
              </a:rPr>
              <a:t>改造成</a:t>
            </a:r>
            <a:r>
              <a:rPr lang="zh-CN" altLang="zh-CN"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校内教学</a:t>
            </a:r>
            <a:r>
              <a:rPr lang="zh-CN" altLang="en-US"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实践</a:t>
            </a:r>
            <a:r>
              <a:rPr lang="zh-CN" altLang="zh-CN"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基地</a:t>
            </a:r>
            <a:r>
              <a:rPr lang="zh-CN" altLang="en-US" sz="2400" b="1">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000">
                <a:latin typeface="微软雅黑" panose="020B0503020204020204" pitchFamily="34" charset="-122"/>
                <a:ea typeface="微软雅黑" panose="020B0503020204020204" pitchFamily="34" charset="-122"/>
                <a:cs typeface="微软雅黑" panose="020B0503020204020204" pitchFamily="34" charset="-122"/>
              </a:rPr>
              <a:t>使工厂从单一的生产企业变为既从事生产又从事教学的“双肩挑”型教学实训基地，</a:t>
            </a:r>
            <a:r>
              <a:rPr lang="zh-CN" altLang="en-US" sz="2000" b="1">
                <a:latin typeface="微软雅黑" panose="020B0503020204020204" pitchFamily="34" charset="-122"/>
                <a:ea typeface="微软雅黑" panose="020B0503020204020204" pitchFamily="34" charset="-122"/>
                <a:cs typeface="微软雅黑" panose="020B0503020204020204" pitchFamily="34" charset="-122"/>
              </a:rPr>
              <a:t>创设真实教学（工作）情景，开发实施了</a:t>
            </a:r>
            <a:r>
              <a:rPr lang="en-US" altLang="zh-CN" sz="2000" b="1">
                <a:latin typeface="微软雅黑" panose="020B0503020204020204" pitchFamily="34" charset="-122"/>
                <a:ea typeface="微软雅黑" panose="020B0503020204020204" pitchFamily="34" charset="-122"/>
                <a:cs typeface="微软雅黑" panose="020B0503020204020204" pitchFamily="34" charset="-122"/>
              </a:rPr>
              <a:t>16</a:t>
            </a:r>
            <a:r>
              <a:rPr lang="zh-CN" altLang="en-US" sz="2000" b="1">
                <a:latin typeface="微软雅黑" panose="020B0503020204020204" pitchFamily="34" charset="-122"/>
                <a:ea typeface="微软雅黑" panose="020B0503020204020204" pitchFamily="34" charset="-122"/>
                <a:cs typeface="微软雅黑" panose="020B0503020204020204" pitchFamily="34" charset="-122"/>
              </a:rPr>
              <a:t>个专周的实训教学内容</a:t>
            </a:r>
            <a:r>
              <a:rPr lang="zh-CN" altLang="en-US" sz="2000">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000" b="1">
                <a:latin typeface="微软雅黑" panose="020B0503020204020204" pitchFamily="34" charset="-122"/>
                <a:ea typeface="微软雅黑" panose="020B0503020204020204" pitchFamily="34" charset="-122"/>
                <a:cs typeface="微软雅黑" panose="020B0503020204020204" pitchFamily="34" charset="-122"/>
              </a:rPr>
              <a:t>实现了学生在真实工厂环境由真实工程技术人员指导，依托真实项目，在真实工作过程中完成真实产品的“五真实”</a:t>
            </a:r>
          </a:p>
        </p:txBody>
      </p:sp>
      <p:sp>
        <p:nvSpPr>
          <p:cNvPr id="21" name="PA_矩形 3"/>
          <p:cNvSpPr/>
          <p:nvPr>
            <p:custDataLst>
              <p:tags r:id="rId3"/>
            </p:custDataLst>
          </p:nvPr>
        </p:nvSpPr>
        <p:spPr>
          <a:xfrm>
            <a:off x="217488" y="1054100"/>
            <a:ext cx="8177212" cy="2422525"/>
          </a:xfrm>
          <a:prstGeom prst="rect">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sp>
        <p:nvSpPr>
          <p:cNvPr id="61452" name="文本框 6"/>
          <p:cNvSpPr txBox="1">
            <a:spLocks noChangeArrowheads="1"/>
          </p:cNvSpPr>
          <p:nvPr/>
        </p:nvSpPr>
        <p:spPr bwMode="auto">
          <a:xfrm>
            <a:off x="6864350" y="174625"/>
            <a:ext cx="4714875" cy="646113"/>
          </a:xfrm>
          <a:prstGeom prst="rect">
            <a:avLst/>
          </a:prstGeom>
          <a:noFill/>
          <a:ln w="9525">
            <a:noFill/>
            <a:miter lim="800000"/>
          </a:ln>
        </p:spPr>
        <p:txBody>
          <a:bodyPr>
            <a:spAutoFit/>
          </a:bodyPr>
          <a:lstStyle/>
          <a:p>
            <a:r>
              <a:rPr lang="zh-CN" altLang="en-US" sz="36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实习工厂改革案例</a:t>
            </a:r>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p:cNvSpPr txBox="1"/>
          <p:nvPr/>
        </p:nvSpPr>
        <p:spPr>
          <a:xfrm>
            <a:off x="2035175" y="1400473"/>
            <a:ext cx="9248775" cy="4736040"/>
          </a:xfrm>
          <a:prstGeom prst="rect">
            <a:avLst/>
          </a:prstGeom>
          <a:noFill/>
        </p:spPr>
        <p:txBody>
          <a:bodyPr>
            <a:spAutoFit/>
          </a:bodyPr>
          <a:lstStyle/>
          <a:p>
            <a:pPr marL="457200" indent="-457200" fontAlgn="auto">
              <a:lnSpc>
                <a:spcPct val="150000"/>
              </a:lnSpc>
              <a:spcBef>
                <a:spcPts val="0"/>
              </a:spcBef>
              <a:spcAft>
                <a:spcPts val="0"/>
              </a:spcAft>
              <a:buFont typeface="Wingdings" panose="05000000000000000000" charset="0"/>
              <a:buChar char="n"/>
              <a:defRPr/>
            </a:pPr>
            <a:r>
              <a:rPr lang="zh-CN" altLang="en-US" sz="2800" dirty="0">
                <a:solidFill>
                  <a:srgbClr val="7030A0"/>
                </a:solidFill>
                <a:latin typeface="微软雅黑" panose="020B0503020204020204" pitchFamily="34" charset="-122"/>
                <a:ea typeface="微软雅黑" panose="020B0503020204020204" pitchFamily="34" charset="-122"/>
              </a:rPr>
              <a:t>确定总体方案</a:t>
            </a:r>
            <a:endParaRPr lang="en-US" altLang="zh-CN" sz="2800" dirty="0">
              <a:solidFill>
                <a:srgbClr val="7030A0"/>
              </a:solidFill>
              <a:latin typeface="微软雅黑" panose="020B0503020204020204" pitchFamily="34" charset="-122"/>
              <a:ea typeface="微软雅黑" panose="020B0503020204020204" pitchFamily="34" charset="-122"/>
            </a:endParaRPr>
          </a:p>
          <a:p>
            <a:pPr fontAlgn="auto">
              <a:lnSpc>
                <a:spcPct val="150000"/>
              </a:lnSpc>
              <a:spcBef>
                <a:spcPts val="0"/>
              </a:spcBef>
              <a:spcAft>
                <a:spcPts val="0"/>
              </a:spcAft>
              <a:defRPr/>
            </a:pPr>
            <a:r>
              <a:rPr lang="zh-CN" altLang="en-US" sz="2400" dirty="0">
                <a:solidFill>
                  <a:schemeClr val="tx2"/>
                </a:solidFill>
                <a:latin typeface="微软雅黑" panose="020B0503020204020204" pitchFamily="34" charset="-122"/>
                <a:ea typeface="微软雅黑" panose="020B0503020204020204" pitchFamily="34" charset="-122"/>
                <a:sym typeface="+mn-ea"/>
              </a:rPr>
              <a:t>在摸清自身家底，对照评估指标找出差距的基础上，按照评建工作方针，坚持评建工作与日常工作紧密结合，明确评建工作总体目标，形成评建工作总体方案。</a:t>
            </a:r>
            <a:endParaRPr lang="zh-CN" altLang="en-US" sz="2400" dirty="0">
              <a:solidFill>
                <a:schemeClr val="tx2"/>
              </a:solidFill>
              <a:latin typeface="微软雅黑" panose="020B0503020204020204" pitchFamily="34" charset="-122"/>
              <a:ea typeface="微软雅黑" panose="020B0503020204020204" pitchFamily="34" charset="-122"/>
            </a:endParaRPr>
          </a:p>
          <a:p>
            <a:pPr marL="457200" indent="-457200" fontAlgn="auto">
              <a:lnSpc>
                <a:spcPct val="150000"/>
              </a:lnSpc>
              <a:spcBef>
                <a:spcPts val="0"/>
              </a:spcBef>
              <a:spcAft>
                <a:spcPts val="0"/>
              </a:spcAft>
              <a:buFont typeface="Wingdings" panose="05000000000000000000" charset="0"/>
              <a:buChar char="n"/>
              <a:defRPr/>
            </a:pPr>
            <a:r>
              <a:rPr lang="zh-CN" altLang="en-US" sz="2800" dirty="0">
                <a:solidFill>
                  <a:srgbClr val="7030A0"/>
                </a:solidFill>
                <a:latin typeface="微软雅黑" panose="020B0503020204020204" pitchFamily="34" charset="-122"/>
                <a:ea typeface="微软雅黑" panose="020B0503020204020204" pitchFamily="34" charset="-122"/>
                <a:sym typeface="+mn-ea"/>
              </a:rPr>
              <a:t>明确阶段性目标</a:t>
            </a:r>
            <a:endParaRPr lang="en-US" altLang="zh-CN" sz="2800" dirty="0">
              <a:solidFill>
                <a:srgbClr val="7030A0"/>
              </a:solidFill>
              <a:latin typeface="微软雅黑" panose="020B0503020204020204" pitchFamily="34" charset="-122"/>
              <a:ea typeface="微软雅黑" panose="020B0503020204020204" pitchFamily="34" charset="-122"/>
            </a:endParaRPr>
          </a:p>
          <a:p>
            <a:pPr fontAlgn="auto">
              <a:lnSpc>
                <a:spcPct val="150000"/>
              </a:lnSpc>
              <a:spcBef>
                <a:spcPts val="0"/>
              </a:spcBef>
              <a:spcAft>
                <a:spcPts val="0"/>
              </a:spcAft>
              <a:defRPr/>
            </a:pPr>
            <a:r>
              <a:rPr lang="zh-CN" altLang="en-US" sz="2400" dirty="0">
                <a:solidFill>
                  <a:schemeClr val="tx2"/>
                </a:solidFill>
                <a:latin typeface="微软雅黑" panose="020B0503020204020204" pitchFamily="34" charset="-122"/>
                <a:ea typeface="微软雅黑" panose="020B0503020204020204" pitchFamily="34" charset="-122"/>
                <a:sym typeface="+mn-ea"/>
              </a:rPr>
              <a:t>明确总体进度，做好进度规划，不同阶段侧重点不同</a:t>
            </a:r>
            <a:endParaRPr lang="zh-CN" altLang="en-US" sz="2400" dirty="0">
              <a:solidFill>
                <a:schemeClr val="tx2"/>
              </a:solidFill>
              <a:latin typeface="微软雅黑" panose="020B0503020204020204" pitchFamily="34" charset="-122"/>
              <a:ea typeface="微软雅黑" panose="020B0503020204020204" pitchFamily="34" charset="-122"/>
            </a:endParaRPr>
          </a:p>
          <a:p>
            <a:pPr marL="457200" indent="-457200" fontAlgn="auto">
              <a:lnSpc>
                <a:spcPct val="150000"/>
              </a:lnSpc>
              <a:spcBef>
                <a:spcPts val="0"/>
              </a:spcBef>
              <a:spcAft>
                <a:spcPts val="0"/>
              </a:spcAft>
              <a:buFont typeface="Wingdings" panose="05000000000000000000" charset="0"/>
              <a:buChar char="n"/>
              <a:defRPr/>
            </a:pPr>
            <a:r>
              <a:rPr lang="zh-CN" altLang="en-US" sz="2800" dirty="0">
                <a:solidFill>
                  <a:srgbClr val="7030A0"/>
                </a:solidFill>
                <a:latin typeface="微软雅黑" panose="020B0503020204020204" pitchFamily="34" charset="-122"/>
                <a:ea typeface="微软雅黑" panose="020B0503020204020204" pitchFamily="34" charset="-122"/>
                <a:sym typeface="+mn-ea"/>
              </a:rPr>
              <a:t>确定方案执行体系</a:t>
            </a:r>
            <a:endParaRPr lang="en-US" altLang="zh-CN" sz="2800" dirty="0">
              <a:solidFill>
                <a:srgbClr val="7030A0"/>
              </a:solidFill>
              <a:latin typeface="微软雅黑" panose="020B0503020204020204" pitchFamily="34" charset="-122"/>
              <a:ea typeface="微软雅黑" panose="020B0503020204020204" pitchFamily="34" charset="-122"/>
            </a:endParaRPr>
          </a:p>
          <a:p>
            <a:pPr fontAlgn="auto">
              <a:lnSpc>
                <a:spcPct val="150000"/>
              </a:lnSpc>
              <a:spcBef>
                <a:spcPts val="0"/>
              </a:spcBef>
              <a:spcAft>
                <a:spcPts val="0"/>
              </a:spcAft>
              <a:defRPr/>
            </a:pPr>
            <a:r>
              <a:rPr lang="zh-CN" altLang="en-US" sz="2400" dirty="0">
                <a:solidFill>
                  <a:schemeClr val="tx2"/>
                </a:solidFill>
                <a:latin typeface="微软雅黑" panose="020B0503020204020204" pitchFamily="34" charset="-122"/>
                <a:ea typeface="微软雅黑" panose="020B0503020204020204" pitchFamily="34" charset="-122"/>
                <a:sym typeface="+mn-ea"/>
              </a:rPr>
              <a:t>制定方案</a:t>
            </a:r>
            <a:r>
              <a:rPr lang="en-US" altLang="zh-CN" sz="2400" dirty="0">
                <a:solidFill>
                  <a:schemeClr val="tx2"/>
                </a:solidFill>
                <a:latin typeface="微软雅黑" panose="020B0503020204020204" pitchFamily="34" charset="-122"/>
                <a:ea typeface="微软雅黑" panose="020B0503020204020204" pitchFamily="34" charset="-122"/>
                <a:sym typeface="+mn-ea"/>
              </a:rPr>
              <a:t>—</a:t>
            </a:r>
            <a:r>
              <a:rPr lang="zh-CN" altLang="en-US" sz="2400" dirty="0">
                <a:solidFill>
                  <a:schemeClr val="tx2"/>
                </a:solidFill>
                <a:latin typeface="微软雅黑" panose="020B0503020204020204" pitchFamily="34" charset="-122"/>
                <a:ea typeface="微软雅黑" panose="020B0503020204020204" pitchFamily="34" charset="-122"/>
                <a:sym typeface="+mn-ea"/>
              </a:rPr>
              <a:t>建立机构</a:t>
            </a:r>
            <a:r>
              <a:rPr lang="en-US" altLang="zh-CN" sz="2400" dirty="0">
                <a:solidFill>
                  <a:schemeClr val="tx2"/>
                </a:solidFill>
                <a:latin typeface="微软雅黑" panose="020B0503020204020204" pitchFamily="34" charset="-122"/>
                <a:ea typeface="微软雅黑" panose="020B0503020204020204" pitchFamily="34" charset="-122"/>
                <a:sym typeface="+mn-ea"/>
              </a:rPr>
              <a:t>—</a:t>
            </a:r>
            <a:r>
              <a:rPr lang="zh-CN" altLang="en-US" sz="2400" dirty="0">
                <a:solidFill>
                  <a:schemeClr val="tx2"/>
                </a:solidFill>
                <a:latin typeface="微软雅黑" panose="020B0503020204020204" pitchFamily="34" charset="-122"/>
                <a:ea typeface="微软雅黑" panose="020B0503020204020204" pitchFamily="34" charset="-122"/>
                <a:sym typeface="+mn-ea"/>
              </a:rPr>
              <a:t>运行机制</a:t>
            </a:r>
            <a:r>
              <a:rPr lang="en-US" altLang="zh-CN" sz="2400" dirty="0">
                <a:solidFill>
                  <a:schemeClr val="tx2"/>
                </a:solidFill>
                <a:latin typeface="微软雅黑" panose="020B0503020204020204" pitchFamily="34" charset="-122"/>
                <a:ea typeface="微软雅黑" panose="020B0503020204020204" pitchFamily="34" charset="-122"/>
                <a:sym typeface="+mn-ea"/>
              </a:rPr>
              <a:t>—</a:t>
            </a:r>
            <a:r>
              <a:rPr lang="zh-CN" altLang="en-US" sz="2400" dirty="0">
                <a:solidFill>
                  <a:schemeClr val="tx2"/>
                </a:solidFill>
                <a:latin typeface="微软雅黑" panose="020B0503020204020204" pitchFamily="34" charset="-122"/>
                <a:ea typeface="微软雅黑" panose="020B0503020204020204" pitchFamily="34" charset="-122"/>
                <a:sym typeface="+mn-ea"/>
              </a:rPr>
              <a:t>专项建设</a:t>
            </a:r>
            <a:r>
              <a:rPr lang="en-US" altLang="zh-CN" sz="2400" dirty="0">
                <a:solidFill>
                  <a:schemeClr val="tx2"/>
                </a:solidFill>
                <a:latin typeface="微软雅黑" panose="020B0503020204020204" pitchFamily="34" charset="-122"/>
                <a:ea typeface="微软雅黑" panose="020B0503020204020204" pitchFamily="34" charset="-122"/>
                <a:sym typeface="+mn-ea"/>
              </a:rPr>
              <a:t>—</a:t>
            </a:r>
            <a:r>
              <a:rPr lang="zh-CN" altLang="en-US" sz="2400" dirty="0">
                <a:solidFill>
                  <a:schemeClr val="tx2"/>
                </a:solidFill>
                <a:latin typeface="微软雅黑" panose="020B0503020204020204" pitchFamily="34" charset="-122"/>
                <a:ea typeface="微软雅黑" panose="020B0503020204020204" pitchFamily="34" charset="-122"/>
                <a:sym typeface="+mn-ea"/>
              </a:rPr>
              <a:t>督查验收</a:t>
            </a:r>
          </a:p>
        </p:txBody>
      </p:sp>
      <p:sp>
        <p:nvSpPr>
          <p:cNvPr id="8" name="PA_矩形 3"/>
          <p:cNvSpPr/>
          <p:nvPr>
            <p:custDataLst>
              <p:tags r:id="rId1"/>
            </p:custDataLst>
          </p:nvPr>
        </p:nvSpPr>
        <p:spPr>
          <a:xfrm>
            <a:off x="1886585" y="2081530"/>
            <a:ext cx="9099550" cy="1643063"/>
          </a:xfrm>
          <a:prstGeom prst="rect">
            <a:avLst/>
          </a:prstGeom>
          <a:noFill/>
          <a:ln w="7620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sp>
        <p:nvSpPr>
          <p:cNvPr id="62468" name="文本框 6"/>
          <p:cNvSpPr txBox="1">
            <a:spLocks noChangeArrowheads="1"/>
          </p:cNvSpPr>
          <p:nvPr/>
        </p:nvSpPr>
        <p:spPr bwMode="auto">
          <a:xfrm>
            <a:off x="6294438" y="65088"/>
            <a:ext cx="5789612" cy="701675"/>
          </a:xfrm>
          <a:prstGeom prst="rect">
            <a:avLst/>
          </a:prstGeom>
          <a:noFill/>
          <a:ln w="9525">
            <a:noFill/>
            <a:miter lim="800000"/>
          </a:ln>
        </p:spPr>
        <p:txBody>
          <a:bodyPr wrap="none">
            <a:spAutoFit/>
          </a:bodyPr>
          <a:lstStyle/>
          <a:p>
            <a:r>
              <a:rPr lang="zh-CN" altLang="en-US" sz="4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二、总体谋划、整体设计</a:t>
            </a:r>
          </a:p>
        </p:txBody>
      </p:sp>
      <p:sp>
        <p:nvSpPr>
          <p:cNvPr id="10" name="PA_矩形 3"/>
          <p:cNvSpPr/>
          <p:nvPr>
            <p:custDataLst>
              <p:tags r:id="rId2"/>
            </p:custDataLst>
          </p:nvPr>
        </p:nvSpPr>
        <p:spPr>
          <a:xfrm>
            <a:off x="1588" y="0"/>
            <a:ext cx="12190412"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62470" name="图片 179" descr="C:\Users\666\Desktop\LOGO副本.pngLOGO副本"/>
          <p:cNvPicPr>
            <a:picLocks noChangeAspect="1"/>
          </p:cNvPicPr>
          <p:nvPr/>
        </p:nvPicPr>
        <p:blipFill>
          <a:blip r:embed="rId4" cstate="print"/>
          <a:srcRect/>
          <a:stretch>
            <a:fillRect/>
          </a:stretch>
        </p:blipFill>
        <p:spPr bwMode="auto">
          <a:xfrm>
            <a:off x="431800" y="252413"/>
            <a:ext cx="2117725" cy="487362"/>
          </a:xfrm>
          <a:prstGeom prst="rect">
            <a:avLst/>
          </a:prstGeom>
          <a:noFill/>
          <a:ln w="9525">
            <a:noFill/>
            <a:miter lim="800000"/>
            <a:headEnd/>
            <a:tailEnd/>
          </a:ln>
        </p:spPr>
      </p:pic>
      <p:sp>
        <p:nvSpPr>
          <p:cNvPr id="2" name="矩形 1"/>
          <p:cNvSpPr/>
          <p:nvPr/>
        </p:nvSpPr>
        <p:spPr>
          <a:xfrm>
            <a:off x="740052" y="866775"/>
            <a:ext cx="3381054" cy="523220"/>
          </a:xfrm>
          <a:prstGeom prst="rect">
            <a:avLst/>
          </a:prstGeom>
        </p:spPr>
        <p:txBody>
          <a:bodyPr wrap="none">
            <a:spAutoFit/>
          </a:bodyPr>
          <a:lstStyle/>
          <a:p>
            <a:pPr>
              <a:defRPr/>
            </a:pPr>
            <a:r>
              <a:rPr lang="en-US" altLang="zh-CN"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6.</a:t>
            </a:r>
            <a:r>
              <a:rPr lang="zh-CN" altLang="en-US"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制订评建整体方案</a:t>
            </a:r>
            <a:endParaRPr lang="zh-CN" altLang="en-US" sz="2800" dirty="0">
              <a:solidFill>
                <a:srgbClr val="FF0000"/>
              </a:solidFill>
              <a:latin typeface="微软雅黑" panose="020B0503020204020204" pitchFamily="34" charset="-122"/>
              <a:ea typeface="微软雅黑" panose="020B0503020204020204" pitchFamily="34" charset="-122"/>
              <a:sym typeface="+mn-ea"/>
            </a:endParaRPr>
          </a:p>
        </p:txBody>
      </p:sp>
    </p:spTree>
  </p:cSld>
  <p:clrMapOvr>
    <a:masterClrMapping/>
  </p:clrMapOvr>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A_矩形 3"/>
          <p:cNvSpPr/>
          <p:nvPr>
            <p:custDataLst>
              <p:tags r:id="rId1"/>
            </p:custDataLst>
          </p:nvPr>
        </p:nvSpPr>
        <p:spPr>
          <a:xfrm>
            <a:off x="1588" y="0"/>
            <a:ext cx="12190412"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sp>
        <p:nvSpPr>
          <p:cNvPr id="3" name="线形标注 1 2"/>
          <p:cNvSpPr/>
          <p:nvPr/>
        </p:nvSpPr>
        <p:spPr>
          <a:xfrm>
            <a:off x="0" y="2957513"/>
            <a:ext cx="2622550" cy="1638300"/>
          </a:xfrm>
          <a:prstGeom prst="borderCallout1">
            <a:avLst>
              <a:gd name="adj1" fmla="val 924"/>
              <a:gd name="adj2" fmla="val 99022"/>
              <a:gd name="adj3" fmla="val 107524"/>
              <a:gd name="adj4" fmla="val 143022"/>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3200" dirty="0">
                <a:solidFill>
                  <a:srgbClr val="FF0000"/>
                </a:solidFill>
                <a:latin typeface="微软雅黑" panose="020B0503020204020204" pitchFamily="34" charset="-122"/>
                <a:ea typeface="微软雅黑" panose="020B0503020204020204" pitchFamily="34" charset="-122"/>
                <a:sym typeface="+mn-ea"/>
              </a:rPr>
              <a:t>案例</a:t>
            </a:r>
            <a:endParaRPr lang="zh-CN" altLang="en-US" sz="3200" dirty="0">
              <a:solidFill>
                <a:schemeClr val="bg1"/>
              </a:solidFill>
              <a:latin typeface="微软雅黑" panose="020B0503020204020204" pitchFamily="34" charset="-122"/>
              <a:ea typeface="微软雅黑" panose="020B0503020204020204" pitchFamily="34" charset="-122"/>
              <a:sym typeface="+mn-ea"/>
            </a:endParaRPr>
          </a:p>
        </p:txBody>
      </p:sp>
      <p:pic>
        <p:nvPicPr>
          <p:cNvPr id="63491" name="图片 1"/>
          <p:cNvPicPr>
            <a:picLocks noChangeAspect="1" noChangeArrowheads="1"/>
          </p:cNvPicPr>
          <p:nvPr/>
        </p:nvPicPr>
        <p:blipFill>
          <a:blip r:embed="rId3" cstate="print"/>
          <a:srcRect/>
          <a:stretch>
            <a:fillRect/>
          </a:stretch>
        </p:blipFill>
        <p:spPr bwMode="auto">
          <a:xfrm>
            <a:off x="985838" y="1119188"/>
            <a:ext cx="3795712" cy="5135562"/>
          </a:xfrm>
          <a:prstGeom prst="rect">
            <a:avLst/>
          </a:prstGeom>
          <a:noFill/>
          <a:ln w="9525">
            <a:solidFill>
              <a:srgbClr val="FF0000"/>
            </a:solidFill>
            <a:miter lim="800000"/>
            <a:headEnd/>
            <a:tailEnd/>
          </a:ln>
        </p:spPr>
      </p:pic>
      <p:pic>
        <p:nvPicPr>
          <p:cNvPr id="63492" name="图片 1"/>
          <p:cNvPicPr>
            <a:picLocks noChangeAspect="1"/>
          </p:cNvPicPr>
          <p:nvPr/>
        </p:nvPicPr>
        <p:blipFill>
          <a:blip r:embed="rId4" cstate="print"/>
          <a:srcRect/>
          <a:stretch>
            <a:fillRect/>
          </a:stretch>
        </p:blipFill>
        <p:spPr bwMode="auto">
          <a:xfrm>
            <a:off x="4838700" y="1119188"/>
            <a:ext cx="3459163" cy="5135562"/>
          </a:xfrm>
          <a:prstGeom prst="rect">
            <a:avLst/>
          </a:prstGeom>
          <a:noFill/>
          <a:ln w="9525">
            <a:noFill/>
            <a:miter lim="800000"/>
            <a:headEnd/>
            <a:tailEnd/>
          </a:ln>
        </p:spPr>
      </p:pic>
      <p:pic>
        <p:nvPicPr>
          <p:cNvPr id="63493" name="图片 4"/>
          <p:cNvPicPr>
            <a:picLocks noChangeAspect="1"/>
          </p:cNvPicPr>
          <p:nvPr/>
        </p:nvPicPr>
        <p:blipFill>
          <a:blip r:embed="rId5" cstate="print"/>
          <a:srcRect/>
          <a:stretch>
            <a:fillRect/>
          </a:stretch>
        </p:blipFill>
        <p:spPr bwMode="auto">
          <a:xfrm>
            <a:off x="8359775" y="1119188"/>
            <a:ext cx="3602038" cy="5135562"/>
          </a:xfrm>
          <a:prstGeom prst="rect">
            <a:avLst/>
          </a:prstGeom>
          <a:noFill/>
          <a:ln w="9525">
            <a:noFill/>
            <a:miter lim="800000"/>
            <a:headEnd/>
            <a:tailEnd/>
          </a:ln>
        </p:spPr>
      </p:pic>
      <p:pic>
        <p:nvPicPr>
          <p:cNvPr id="63494" name="图片 179" descr="C:\Users\666\Desktop\LOGO副本.pngLOGO副本"/>
          <p:cNvPicPr>
            <a:picLocks noChangeAspect="1"/>
          </p:cNvPicPr>
          <p:nvPr/>
        </p:nvPicPr>
        <p:blipFill>
          <a:blip r:embed="rId6" cstate="print"/>
          <a:srcRect/>
          <a:stretch>
            <a:fillRect/>
          </a:stretch>
        </p:blipFill>
        <p:spPr bwMode="auto">
          <a:xfrm>
            <a:off x="431800" y="252413"/>
            <a:ext cx="2117725" cy="487362"/>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3" name="图片 2"/>
          <p:cNvPicPr>
            <a:picLocks noChangeAspect="1"/>
          </p:cNvPicPr>
          <p:nvPr/>
        </p:nvPicPr>
        <p:blipFill>
          <a:blip r:embed="rId4" cstate="print"/>
          <a:srcRect/>
          <a:stretch>
            <a:fillRect/>
          </a:stretch>
        </p:blipFill>
        <p:spPr bwMode="auto">
          <a:xfrm>
            <a:off x="3417888" y="1870075"/>
            <a:ext cx="8261350" cy="4470400"/>
          </a:xfrm>
          <a:prstGeom prst="rect">
            <a:avLst/>
          </a:prstGeom>
          <a:noFill/>
          <a:ln w="9525">
            <a:noFill/>
            <a:miter lim="800000"/>
            <a:headEnd/>
            <a:tailEnd/>
          </a:ln>
        </p:spPr>
      </p:pic>
      <p:sp>
        <p:nvSpPr>
          <p:cNvPr id="3" name="文本框 2"/>
          <p:cNvSpPr txBox="1"/>
          <p:nvPr/>
        </p:nvSpPr>
        <p:spPr>
          <a:xfrm>
            <a:off x="241300" y="2816225"/>
            <a:ext cx="2984500" cy="3416300"/>
          </a:xfrm>
          <a:prstGeom prst="rect">
            <a:avLst/>
          </a:prstGeom>
          <a:noFill/>
          <a:ln>
            <a:solidFill>
              <a:schemeClr val="accent5"/>
            </a:solid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FontTx/>
              <a:buNone/>
              <a:defRPr/>
            </a:pPr>
            <a:r>
              <a:rPr lang="en-US" altLang="zh-CN" sz="3600" b="1" dirty="0">
                <a:solidFill>
                  <a:srgbClr val="FF0000"/>
                </a:solidFill>
                <a:latin typeface="Arial" panose="020B0604020202020204" pitchFamily="34" charset="0"/>
              </a:rPr>
              <a:t>7.</a:t>
            </a:r>
            <a:r>
              <a:rPr lang="zh-CN" altLang="en-US" sz="3600" b="1" dirty="0">
                <a:solidFill>
                  <a:srgbClr val="FF0000"/>
                </a:solidFill>
                <a:latin typeface="Arial" panose="020B0604020202020204" pitchFamily="34" charset="0"/>
              </a:rPr>
              <a:t>确立评估工作体系</a:t>
            </a:r>
            <a:endParaRPr lang="en-US" altLang="zh-CN" sz="3600" b="1" dirty="0">
              <a:solidFill>
                <a:srgbClr val="FF0000"/>
              </a:solidFill>
              <a:latin typeface="Arial" panose="020B0604020202020204" pitchFamily="34" charset="0"/>
            </a:endParaRPr>
          </a:p>
          <a:p>
            <a:pPr>
              <a:lnSpc>
                <a:spcPct val="100000"/>
              </a:lnSpc>
              <a:spcBef>
                <a:spcPct val="0"/>
              </a:spcBef>
              <a:buFontTx/>
              <a:buNone/>
              <a:defRPr/>
            </a:pPr>
            <a:endParaRPr lang="en-US" altLang="zh-CN" sz="3600" b="1" dirty="0">
              <a:latin typeface="Arial" panose="020B0604020202020204" pitchFamily="34" charset="0"/>
            </a:endParaRPr>
          </a:p>
          <a:p>
            <a:pPr>
              <a:lnSpc>
                <a:spcPct val="100000"/>
              </a:lnSpc>
              <a:spcBef>
                <a:spcPct val="0"/>
              </a:spcBef>
              <a:buFontTx/>
              <a:buNone/>
              <a:defRPr/>
            </a:pPr>
            <a:r>
              <a:rPr lang="zh-CN" altLang="en-US" sz="3600" dirty="0">
                <a:latin typeface="Arial" panose="020B0604020202020204" pitchFamily="34" charset="0"/>
              </a:rPr>
              <a:t>理顺评估体系与日常工作体系的关系</a:t>
            </a:r>
          </a:p>
        </p:txBody>
      </p:sp>
      <p:sp>
        <p:nvSpPr>
          <p:cNvPr id="6" name="文本框 5"/>
          <p:cNvSpPr txBox="1"/>
          <p:nvPr/>
        </p:nvSpPr>
        <p:spPr>
          <a:xfrm>
            <a:off x="987425" y="793750"/>
            <a:ext cx="10367963" cy="1482725"/>
          </a:xfrm>
          <a:prstGeom prst="rect">
            <a:avLst/>
          </a:prstGeom>
          <a:noFill/>
        </p:spPr>
        <p:txBody>
          <a:bodyPr>
            <a:spAutoFit/>
          </a:bodyPr>
          <a:lstStyle/>
          <a:p>
            <a:pPr fontAlgn="auto">
              <a:spcBef>
                <a:spcPts val="0"/>
              </a:spcBef>
              <a:spcAft>
                <a:spcPts val="0"/>
              </a:spcAft>
              <a:buFont typeface="Wingdings" panose="05000000000000000000" pitchFamily="2" charset="2"/>
              <a:buChar char="l"/>
              <a:defRPr/>
            </a:pPr>
            <a:r>
              <a:rPr lang="zh-CN" altLang="en-US" sz="2800" b="1" dirty="0">
                <a:solidFill>
                  <a:srgbClr val="FF0000"/>
                </a:solidFill>
                <a:latin typeface="微软雅黑" panose="020B0503020204020204" pitchFamily="34" charset="-122"/>
                <a:ea typeface="微软雅黑" panose="020B0503020204020204" pitchFamily="34" charset="-122"/>
                <a:sym typeface="+mn-ea"/>
              </a:rPr>
              <a:t>评建工作推进中应牢固树立的基本思想</a:t>
            </a:r>
            <a:endParaRPr lang="en-US" altLang="zh-CN" sz="2800" b="1" dirty="0">
              <a:solidFill>
                <a:srgbClr val="FF0000"/>
              </a:solidFill>
              <a:latin typeface="微软雅黑" panose="020B0503020204020204" pitchFamily="34" charset="-122"/>
              <a:ea typeface="微软雅黑" panose="020B0503020204020204" pitchFamily="34" charset="-122"/>
              <a:sym typeface="+mn-ea"/>
            </a:endParaRPr>
          </a:p>
          <a:p>
            <a:pPr marL="285750" indent="457200" fontAlgn="auto">
              <a:lnSpc>
                <a:spcPct val="130000"/>
              </a:lnSpc>
              <a:spcBef>
                <a:spcPts val="0"/>
              </a:spcBef>
              <a:spcAft>
                <a:spcPts val="0"/>
              </a:spcAft>
              <a:buFont typeface="Wingdings" panose="05000000000000000000" charset="0"/>
              <a:buChar char="p"/>
              <a:defRPr/>
            </a:pPr>
            <a:r>
              <a:rPr lang="zh-CN" altLang="en-US" sz="2400" dirty="0">
                <a:solidFill>
                  <a:srgbClr val="FF0000"/>
                </a:solidFill>
                <a:latin typeface="微软雅黑" panose="020B0503020204020204" pitchFamily="34" charset="-122"/>
                <a:ea typeface="微软雅黑" panose="020B0503020204020204" pitchFamily="34" charset="-122"/>
                <a:sym typeface="+mn-ea"/>
              </a:rPr>
              <a:t>评估工作纳入学校日常工作体系，</a:t>
            </a:r>
            <a:r>
              <a:rPr lang="zh-CN" altLang="en-US" sz="2400" dirty="0">
                <a:latin typeface="微软雅黑" panose="020B0503020204020204" pitchFamily="34" charset="-122"/>
                <a:ea typeface="微软雅黑" panose="020B0503020204020204" pitchFamily="34" charset="-122"/>
                <a:sym typeface="+mn-ea"/>
              </a:rPr>
              <a:t>一定要在学校日常工作的完成中评建结合，完成评估任务、达到评估要求</a:t>
            </a:r>
            <a:endParaRPr lang="en-US" altLang="zh-CN" sz="2400" dirty="0">
              <a:latin typeface="微软雅黑" panose="020B0503020204020204" pitchFamily="34" charset="-122"/>
              <a:ea typeface="微软雅黑" panose="020B0503020204020204" pitchFamily="34" charset="-122"/>
              <a:sym typeface="+mn-ea"/>
            </a:endParaRPr>
          </a:p>
        </p:txBody>
      </p:sp>
      <p:sp>
        <p:nvSpPr>
          <p:cNvPr id="5" name="PA_矩形 3"/>
          <p:cNvSpPr/>
          <p:nvPr>
            <p:custDataLst>
              <p:tags r:id="rId2"/>
            </p:custDataLst>
          </p:nvPr>
        </p:nvSpPr>
        <p:spPr>
          <a:xfrm>
            <a:off x="1588" y="0"/>
            <a:ext cx="12190412"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ts val="6200"/>
              </a:lnSpc>
              <a:defRPr/>
            </a:pPr>
            <a:r>
              <a:rPr lang="zh-CN" altLang="en-US" sz="4000" b="1" dirty="0">
                <a:latin typeface="微软雅黑" panose="020B0503020204020204" pitchFamily="34" charset="-122"/>
                <a:ea typeface="微软雅黑" panose="020B0503020204020204" pitchFamily="34" charset="-122"/>
                <a:cs typeface="微软雅黑" panose="020B0503020204020204" pitchFamily="34" charset="-122"/>
                <a:sym typeface="+mn-ea"/>
              </a:rPr>
              <a:t>                  </a:t>
            </a:r>
          </a:p>
        </p:txBody>
      </p:sp>
      <p:pic>
        <p:nvPicPr>
          <p:cNvPr id="64517" name="图片 179" descr="C:\Users\666\Desktop\LOGO副本.pngLOGO副本"/>
          <p:cNvPicPr>
            <a:picLocks noChangeAspect="1"/>
          </p:cNvPicPr>
          <p:nvPr/>
        </p:nvPicPr>
        <p:blipFill>
          <a:blip r:embed="rId5" cstate="print"/>
          <a:srcRect/>
          <a:stretch>
            <a:fillRect/>
          </a:stretch>
        </p:blipFill>
        <p:spPr bwMode="auto">
          <a:xfrm>
            <a:off x="431800" y="252413"/>
            <a:ext cx="2117725" cy="487362"/>
          </a:xfrm>
          <a:prstGeom prst="rect">
            <a:avLst/>
          </a:prstGeom>
          <a:noFill/>
          <a:ln w="9525">
            <a:noFill/>
            <a:miter lim="800000"/>
            <a:headEnd/>
            <a:tailEnd/>
          </a:ln>
        </p:spPr>
      </p:pic>
    </p:spTree>
    <p:custDataLst>
      <p:tags r:id="rId1"/>
    </p:custDataLst>
  </p:cSld>
  <p:clrMapOvr>
    <a:masterClrMapping/>
  </p:clrMapOv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圆角矩形 10"/>
          <p:cNvSpPr/>
          <p:nvPr/>
        </p:nvSpPr>
        <p:spPr>
          <a:xfrm>
            <a:off x="1103313" y="2047875"/>
            <a:ext cx="8726487" cy="2071688"/>
          </a:xfrm>
          <a:prstGeom prst="roundRect">
            <a:avLst>
              <a:gd name="adj" fmla="val 11111"/>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50000"/>
              </a:lnSpc>
              <a:spcBef>
                <a:spcPct val="0"/>
              </a:spcBef>
              <a:buFontTx/>
              <a:buNone/>
              <a:defRPr/>
            </a:pPr>
            <a:r>
              <a:rPr lang="zh-CN" altLang="en-US" sz="2000">
                <a:solidFill>
                  <a:schemeClr val="bg1"/>
                </a:solidFill>
                <a:latin typeface="微软雅黑" panose="020B0503020204020204" pitchFamily="34" charset="-122"/>
                <a:ea typeface="微软雅黑" panose="020B0503020204020204" pitchFamily="34" charset="-122"/>
                <a:sym typeface="+mn-ea"/>
              </a:rPr>
              <a:t>评估办管总、管要求、管检查、管监督，管某些专项工作；</a:t>
            </a:r>
            <a:endParaRPr lang="en-US" altLang="zh-CN" sz="2000">
              <a:solidFill>
                <a:schemeClr val="bg1"/>
              </a:solidFill>
              <a:latin typeface="微软雅黑" panose="020B0503020204020204" pitchFamily="34" charset="-122"/>
              <a:ea typeface="微软雅黑" panose="020B0503020204020204" pitchFamily="34" charset="-122"/>
              <a:sym typeface="+mn-ea"/>
            </a:endParaRPr>
          </a:p>
          <a:p>
            <a:pPr>
              <a:lnSpc>
                <a:spcPct val="150000"/>
              </a:lnSpc>
              <a:spcBef>
                <a:spcPct val="0"/>
              </a:spcBef>
              <a:buFontTx/>
              <a:buNone/>
              <a:defRPr/>
            </a:pPr>
            <a:r>
              <a:rPr lang="zh-CN" altLang="en-US" sz="2000">
                <a:solidFill>
                  <a:schemeClr val="bg1"/>
                </a:solidFill>
                <a:latin typeface="微软雅黑" panose="020B0503020204020204" pitchFamily="34" charset="-122"/>
                <a:ea typeface="微软雅黑" panose="020B0503020204020204" pitchFamily="34" charset="-122"/>
                <a:sym typeface="+mn-ea"/>
              </a:rPr>
              <a:t>各职能部门、具体工作责任部门及基层教学院系按评估办要求结合日常职能工作具体落实任务、解决问题。</a:t>
            </a:r>
            <a:endParaRPr lang="en-US" altLang="zh-CN" sz="2000">
              <a:solidFill>
                <a:schemeClr val="bg1"/>
              </a:solidFill>
              <a:latin typeface="微软雅黑" panose="020B0503020204020204" pitchFamily="34" charset="-122"/>
              <a:ea typeface="微软雅黑" panose="020B0503020204020204" pitchFamily="34" charset="-122"/>
              <a:sym typeface="+mn-ea"/>
            </a:endParaRPr>
          </a:p>
        </p:txBody>
      </p:sp>
      <p:sp>
        <p:nvSpPr>
          <p:cNvPr id="65538" name="文本框 8"/>
          <p:cNvSpPr txBox="1">
            <a:spLocks noChangeArrowheads="1"/>
          </p:cNvSpPr>
          <p:nvPr/>
        </p:nvSpPr>
        <p:spPr bwMode="auto">
          <a:xfrm>
            <a:off x="431800" y="844550"/>
            <a:ext cx="8959850" cy="993775"/>
          </a:xfrm>
          <a:prstGeom prst="rect">
            <a:avLst/>
          </a:prstGeom>
          <a:noFill/>
          <a:ln w="9525">
            <a:noFill/>
            <a:miter lim="800000"/>
          </a:ln>
        </p:spPr>
        <p:txBody>
          <a:bodyPr>
            <a:spAutoFit/>
          </a:bodyPr>
          <a:lstStyle/>
          <a:p>
            <a:pPr>
              <a:buFont typeface="Wingdings" panose="05000000000000000000" pitchFamily="2" charset="2"/>
              <a:buNone/>
            </a:pPr>
            <a:endParaRPr lang="en-US" altLang="zh-CN" sz="28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ct val="130000"/>
              </a:lnSpc>
              <a:buFont typeface="Arial" panose="020B0604020202020204" pitchFamily="34" charset="0"/>
              <a:buNone/>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两个体系有分工，更有结合、协调</a:t>
            </a:r>
            <a:endParaRPr lang="en-US" altLang="zh-CN" sz="2400">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
        <p:nvSpPr>
          <p:cNvPr id="7" name="椭圆 6"/>
          <p:cNvSpPr/>
          <p:nvPr/>
        </p:nvSpPr>
        <p:spPr>
          <a:xfrm>
            <a:off x="10145713" y="3495675"/>
            <a:ext cx="1525587" cy="1444625"/>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sz="3600">
                <a:solidFill>
                  <a:schemeClr val="tx1"/>
                </a:solidFill>
                <a:latin typeface="Arial" panose="020B0604020202020204" pitchFamily="34" charset="0"/>
                <a:ea typeface="宋体" panose="02010600030101010101" pitchFamily="2" charset="-122"/>
              </a:defRPr>
            </a:lvl1pPr>
            <a:lvl2pPr marL="742950" indent="-285750">
              <a:defRPr sz="3600">
                <a:solidFill>
                  <a:schemeClr val="tx1"/>
                </a:solidFill>
                <a:latin typeface="Arial" panose="020B0604020202020204" pitchFamily="34" charset="0"/>
                <a:ea typeface="宋体" panose="02010600030101010101" pitchFamily="2" charset="-122"/>
              </a:defRPr>
            </a:lvl2pPr>
            <a:lvl3pPr marL="1143000" indent="-228600">
              <a:defRPr sz="3600">
                <a:solidFill>
                  <a:schemeClr val="tx1"/>
                </a:solidFill>
                <a:latin typeface="Arial" panose="020B0604020202020204" pitchFamily="34" charset="0"/>
                <a:ea typeface="宋体" panose="02010600030101010101" pitchFamily="2" charset="-122"/>
              </a:defRPr>
            </a:lvl3pPr>
            <a:lvl4pPr marL="1600200" indent="-228600">
              <a:defRPr sz="3600">
                <a:solidFill>
                  <a:schemeClr val="tx1"/>
                </a:solidFill>
                <a:latin typeface="Arial" panose="020B0604020202020204" pitchFamily="34" charset="0"/>
                <a:ea typeface="宋体" panose="02010600030101010101" pitchFamily="2" charset="-122"/>
              </a:defRPr>
            </a:lvl4pPr>
            <a:lvl5pPr marL="2057400" indent="-228600">
              <a:defRPr sz="36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9pPr>
          </a:lstStyle>
          <a:p>
            <a:pPr algn="ctr">
              <a:defRPr/>
            </a:pPr>
            <a:r>
              <a:rPr lang="zh-CN" altLang="en-US" sz="3200" dirty="0">
                <a:solidFill>
                  <a:srgbClr val="FFC000"/>
                </a:solidFill>
                <a:latin typeface="微软雅黑" panose="020B0503020204020204" pitchFamily="34" charset="-122"/>
                <a:ea typeface="微软雅黑" panose="020B0503020204020204" pitchFamily="34" charset="-122"/>
                <a:sym typeface="+mn-ea"/>
              </a:rPr>
              <a:t>协同一致</a:t>
            </a:r>
          </a:p>
        </p:txBody>
      </p:sp>
      <p:sp>
        <p:nvSpPr>
          <p:cNvPr id="8" name="圆角矩形 7"/>
          <p:cNvSpPr/>
          <p:nvPr/>
        </p:nvSpPr>
        <p:spPr>
          <a:xfrm>
            <a:off x="5511800" y="4448175"/>
            <a:ext cx="4368800" cy="1743075"/>
          </a:xfrm>
          <a:prstGeom prst="roundRect">
            <a:avLst/>
          </a:prstGeom>
          <a:noFill/>
          <a:ln w="53975">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5541" name="文本框 1"/>
          <p:cNvSpPr txBox="1">
            <a:spLocks noChangeArrowheads="1"/>
          </p:cNvSpPr>
          <p:nvPr/>
        </p:nvSpPr>
        <p:spPr bwMode="auto">
          <a:xfrm>
            <a:off x="5697538" y="4552950"/>
            <a:ext cx="4132262" cy="1529715"/>
          </a:xfrm>
          <a:prstGeom prst="rect">
            <a:avLst/>
          </a:prstGeom>
          <a:noFill/>
          <a:ln w="9525">
            <a:noFill/>
            <a:miter lim="800000"/>
          </a:ln>
        </p:spPr>
        <p:txBody>
          <a:bodyPr>
            <a:spAutoFit/>
          </a:bodyPr>
          <a:lstStyle/>
          <a:p>
            <a:pPr>
              <a:lnSpc>
                <a:spcPct val="130000"/>
              </a:lnSpc>
            </a:pPr>
            <a:r>
              <a:rPr lang="zh-CN" altLang="zh-CN">
                <a:solidFill>
                  <a:srgbClr val="2F5597"/>
                </a:solidFill>
                <a:latin typeface="微软雅黑" panose="020B0503020204020204" pitchFamily="34" charset="-122"/>
                <a:ea typeface="微软雅黑" panose="020B0503020204020204" pitchFamily="34" charset="-122"/>
                <a:cs typeface="微软雅黑" panose="020B0503020204020204" pitchFamily="34" charset="-122"/>
                <a:sym typeface="+mn-ea"/>
              </a:rPr>
              <a:t>评估领导小组</a:t>
            </a:r>
            <a:r>
              <a:rPr lang="en-US" altLang="zh-CN">
                <a:solidFill>
                  <a:srgbClr val="2F5597"/>
                </a:solidFill>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zh-CN">
                <a:solidFill>
                  <a:srgbClr val="2F5597"/>
                </a:solidFill>
                <a:latin typeface="微软雅黑" panose="020B0503020204020204" pitchFamily="34" charset="-122"/>
                <a:ea typeface="微软雅黑" panose="020B0503020204020204" pitchFamily="34" charset="-122"/>
                <a:cs typeface="微软雅黑" panose="020B0503020204020204" pitchFamily="34" charset="-122"/>
                <a:sym typeface="+mn-ea"/>
              </a:rPr>
              <a:t>评估办</a:t>
            </a:r>
          </a:p>
          <a:p>
            <a:pPr>
              <a:lnSpc>
                <a:spcPct val="130000"/>
              </a:lnSpc>
            </a:pPr>
            <a:r>
              <a:rPr lang="zh-CN" altLang="zh-CN">
                <a:solidFill>
                  <a:srgbClr val="2F5597"/>
                </a:solidFill>
                <a:latin typeface="微软雅黑" panose="020B0503020204020204" pitchFamily="34" charset="-122"/>
                <a:ea typeface="微软雅黑" panose="020B0503020204020204" pitchFamily="34" charset="-122"/>
                <a:cs typeface="微软雅黑" panose="020B0503020204020204" pitchFamily="34" charset="-122"/>
                <a:sym typeface="+mn-ea"/>
              </a:rPr>
              <a:t>职能部门</a:t>
            </a:r>
            <a:r>
              <a:rPr lang="en-US" altLang="zh-CN">
                <a:solidFill>
                  <a:srgbClr val="2F5597"/>
                </a:solidFill>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a:solidFill>
                  <a:srgbClr val="2F5597"/>
                </a:solidFill>
                <a:latin typeface="微软雅黑" panose="020B0503020204020204" pitchFamily="34" charset="-122"/>
                <a:ea typeface="微软雅黑" panose="020B0503020204020204" pitchFamily="34" charset="-122"/>
                <a:cs typeface="微软雅黑" panose="020B0503020204020204" pitchFamily="34" charset="-122"/>
                <a:sym typeface="+mn-ea"/>
              </a:rPr>
              <a:t>专项</a:t>
            </a:r>
            <a:r>
              <a:rPr lang="zh-CN" altLang="zh-CN">
                <a:solidFill>
                  <a:srgbClr val="2F5597"/>
                </a:solidFill>
                <a:latin typeface="微软雅黑" panose="020B0503020204020204" pitchFamily="34" charset="-122"/>
                <a:ea typeface="微软雅黑" panose="020B0503020204020204" pitchFamily="34" charset="-122"/>
                <a:cs typeface="微软雅黑" panose="020B0503020204020204" pitchFamily="34" charset="-122"/>
                <a:sym typeface="+mn-ea"/>
              </a:rPr>
              <a:t>工作组</a:t>
            </a:r>
            <a:endParaRPr lang="en-US" altLang="zh-CN">
              <a:solidFill>
                <a:srgbClr val="2F5597"/>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ct val="130000"/>
              </a:lnSpc>
            </a:pPr>
            <a:r>
              <a:rPr lang="zh-CN" altLang="zh-CN">
                <a:solidFill>
                  <a:srgbClr val="2F5597"/>
                </a:solidFill>
                <a:latin typeface="微软雅黑" panose="020B0503020204020204" pitchFamily="34" charset="-122"/>
                <a:ea typeface="微软雅黑" panose="020B0503020204020204" pitchFamily="34" charset="-122"/>
                <a:cs typeface="微软雅黑" panose="020B0503020204020204" pitchFamily="34" charset="-122"/>
                <a:sym typeface="+mn-ea"/>
              </a:rPr>
              <a:t>校</a:t>
            </a:r>
            <a:r>
              <a:rPr lang="zh-CN" altLang="en-US">
                <a:solidFill>
                  <a:srgbClr val="2F5597"/>
                </a:solidFill>
                <a:latin typeface="微软雅黑" panose="020B0503020204020204" pitchFamily="34" charset="-122"/>
                <a:ea typeface="微软雅黑" panose="020B0503020204020204" pitchFamily="34" charset="-122"/>
                <a:cs typeface="微软雅黑" panose="020B0503020204020204" pitchFamily="34" charset="-122"/>
                <a:sym typeface="+mn-ea"/>
              </a:rPr>
              <a:t>领导分管部门</a:t>
            </a:r>
            <a:r>
              <a:rPr lang="en-US" altLang="zh-CN">
                <a:solidFill>
                  <a:srgbClr val="2F5597"/>
                </a:solidFill>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a:solidFill>
                  <a:srgbClr val="2F5597"/>
                </a:solidFill>
                <a:latin typeface="微软雅黑" panose="020B0503020204020204" pitchFamily="34" charset="-122"/>
                <a:ea typeface="微软雅黑" panose="020B0503020204020204" pitchFamily="34" charset="-122"/>
                <a:cs typeface="微软雅黑" panose="020B0503020204020204" pitchFamily="34" charset="-122"/>
                <a:sym typeface="+mn-ea"/>
              </a:rPr>
              <a:t>校领导牵头工作组</a:t>
            </a:r>
            <a:endParaRPr lang="en-US" altLang="zh-CN">
              <a:solidFill>
                <a:srgbClr val="2F5597"/>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ct val="130000"/>
              </a:lnSpc>
            </a:pPr>
            <a:r>
              <a:rPr lang="zh-CN" altLang="en-US">
                <a:solidFill>
                  <a:srgbClr val="2F5597"/>
                </a:solidFill>
                <a:latin typeface="微软雅黑" panose="020B0503020204020204" pitchFamily="34" charset="-122"/>
                <a:ea typeface="微软雅黑" panose="020B0503020204020204" pitchFamily="34" charset="-122"/>
                <a:cs typeface="微软雅黑" panose="020B0503020204020204" pitchFamily="34" charset="-122"/>
                <a:sym typeface="+mn-ea"/>
              </a:rPr>
              <a:t>专项工作组</a:t>
            </a:r>
            <a:r>
              <a:rPr lang="en-US" altLang="zh-CN">
                <a:solidFill>
                  <a:srgbClr val="2F5597"/>
                </a:solidFill>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a:solidFill>
                  <a:srgbClr val="2F5597"/>
                </a:solidFill>
                <a:latin typeface="微软雅黑" panose="020B0503020204020204" pitchFamily="34" charset="-122"/>
                <a:ea typeface="微软雅黑" panose="020B0503020204020204" pitchFamily="34" charset="-122"/>
                <a:cs typeface="微软雅黑" panose="020B0503020204020204" pitchFamily="34" charset="-122"/>
                <a:sym typeface="+mn-ea"/>
              </a:rPr>
              <a:t>评估工作组</a:t>
            </a:r>
            <a:endParaRPr lang="en-US" altLang="zh-CN">
              <a:solidFill>
                <a:srgbClr val="2F5597"/>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
        <p:nvSpPr>
          <p:cNvPr id="65542" name="矩形 2"/>
          <p:cNvSpPr>
            <a:spLocks noChangeArrowheads="1"/>
          </p:cNvSpPr>
          <p:nvPr/>
        </p:nvSpPr>
        <p:spPr bwMode="auto">
          <a:xfrm>
            <a:off x="1001713" y="4432300"/>
            <a:ext cx="4459287" cy="1533525"/>
          </a:xfrm>
          <a:prstGeom prst="rect">
            <a:avLst/>
          </a:prstGeom>
          <a:noFill/>
          <a:ln w="9525">
            <a:noFill/>
            <a:miter lim="800000"/>
          </a:ln>
        </p:spPr>
        <p:txBody>
          <a:bodyPr>
            <a:spAutoFit/>
          </a:bodyPr>
          <a:lstStyle/>
          <a:p>
            <a:pPr>
              <a:lnSpc>
                <a:spcPct val="130000"/>
              </a:lnSpc>
            </a:pPr>
            <a:r>
              <a:rPr lang="zh-CN" altLang="en-US" sz="240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日常工作与评估工作高度结合</a:t>
            </a:r>
            <a:endParaRPr lang="en-US" altLang="zh-CN" sz="240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ct val="130000"/>
              </a:lnSpc>
            </a:pPr>
            <a:r>
              <a:rPr lang="zh-CN" altLang="en-US" sz="240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专项工作与评估工作高度结合</a:t>
            </a:r>
            <a:endParaRPr lang="en-US" altLang="zh-CN" sz="240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ct val="130000"/>
              </a:lnSpc>
            </a:pPr>
            <a:r>
              <a:rPr lang="zh-CN" altLang="en-US" sz="240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分工指标与整体指标高度结合</a:t>
            </a:r>
            <a:endParaRPr lang="en-US" altLang="zh-CN" sz="2400">
              <a:solidFill>
                <a:srgbClr val="2F5597"/>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
        <p:nvSpPr>
          <p:cNvPr id="13" name="PA_矩形 3"/>
          <p:cNvSpPr/>
          <p:nvPr>
            <p:custDataLst>
              <p:tags r:id="rId1"/>
            </p:custDataLst>
          </p:nvPr>
        </p:nvSpPr>
        <p:spPr>
          <a:xfrm>
            <a:off x="0" y="7938"/>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65544" name="图片 179" descr="C:\Users\666\Desktop\LOGO副本.pngLOGO副本"/>
          <p:cNvPicPr>
            <a:picLocks noChangeAspect="1"/>
          </p:cNvPicPr>
          <p:nvPr/>
        </p:nvPicPr>
        <p:blipFill>
          <a:blip r:embed="rId3" cstate="print"/>
          <a:srcRect/>
          <a:stretch>
            <a:fillRect/>
          </a:stretch>
        </p:blipFill>
        <p:spPr bwMode="auto">
          <a:xfrm>
            <a:off x="431800" y="252413"/>
            <a:ext cx="2117725" cy="487362"/>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561" name="Group 1"/>
          <p:cNvGrpSpPr>
            <a:grpSpLocks noChangeAspect="1"/>
          </p:cNvGrpSpPr>
          <p:nvPr/>
        </p:nvGrpSpPr>
        <p:grpSpPr bwMode="auto">
          <a:xfrm>
            <a:off x="357188" y="6292850"/>
            <a:ext cx="2078037" cy="541338"/>
            <a:chOff x="0" y="0"/>
            <a:chExt cx="5835" cy="1518"/>
          </a:xfrm>
        </p:grpSpPr>
        <p:sp>
          <p:nvSpPr>
            <p:cNvPr id="66566" name="AutoShape 83"/>
            <p:cNvSpPr>
              <a:spLocks noChangeAspect="1" noChangeArrowheads="1" noTextEdit="1"/>
            </p:cNvSpPr>
            <p:nvPr/>
          </p:nvSpPr>
          <p:spPr bwMode="auto">
            <a:xfrm>
              <a:off x="0" y="213"/>
              <a:ext cx="5835" cy="1305"/>
            </a:xfrm>
            <a:prstGeom prst="rect">
              <a:avLst/>
            </a:prstGeom>
            <a:noFill/>
            <a:ln w="9525">
              <a:noFill/>
              <a:miter lim="800000"/>
            </a:ln>
          </p:spPr>
          <p:txBody>
            <a:bodyPr/>
            <a:lstStyle/>
            <a:p>
              <a:endParaRPr lang="zh-CN" altLang="en-US"/>
            </a:p>
          </p:txBody>
        </p:sp>
        <p:sp>
          <p:nvSpPr>
            <p:cNvPr id="66567" name="Freeform 82"/>
            <p:cNvSpPr>
              <a:spLocks noEditPoints="1"/>
            </p:cNvSpPr>
            <p:nvPr/>
          </p:nvSpPr>
          <p:spPr bwMode="auto">
            <a:xfrm>
              <a:off x="666" y="617"/>
              <a:ext cx="245" cy="341"/>
            </a:xfrm>
            <a:custGeom>
              <a:avLst/>
              <a:gdLst>
                <a:gd name="T0" fmla="*/ 0 w 735"/>
                <a:gd name="T1" fmla="*/ 0 h 1023"/>
                <a:gd name="T2" fmla="*/ 0 w 735"/>
                <a:gd name="T3" fmla="*/ 0 h 1023"/>
                <a:gd name="T4" fmla="*/ 0 w 735"/>
                <a:gd name="T5" fmla="*/ 0 h 1023"/>
                <a:gd name="T6" fmla="*/ 0 w 735"/>
                <a:gd name="T7" fmla="*/ 0 h 1023"/>
                <a:gd name="T8" fmla="*/ 0 w 735"/>
                <a:gd name="T9" fmla="*/ 0 h 1023"/>
                <a:gd name="T10" fmla="*/ 0 w 735"/>
                <a:gd name="T11" fmla="*/ 0 h 1023"/>
                <a:gd name="T12" fmla="*/ 0 w 735"/>
                <a:gd name="T13" fmla="*/ 0 h 1023"/>
                <a:gd name="T14" fmla="*/ 0 w 735"/>
                <a:gd name="T15" fmla="*/ 0 h 1023"/>
                <a:gd name="T16" fmla="*/ 0 w 735"/>
                <a:gd name="T17" fmla="*/ 0 h 1023"/>
                <a:gd name="T18" fmla="*/ 0 w 735"/>
                <a:gd name="T19" fmla="*/ 0 h 1023"/>
                <a:gd name="T20" fmla="*/ 0 w 735"/>
                <a:gd name="T21" fmla="*/ 0 h 1023"/>
                <a:gd name="T22" fmla="*/ 0 w 735"/>
                <a:gd name="T23" fmla="*/ 0 h 1023"/>
                <a:gd name="T24" fmla="*/ 0 w 735"/>
                <a:gd name="T25" fmla="*/ 0 h 1023"/>
                <a:gd name="T26" fmla="*/ 0 w 735"/>
                <a:gd name="T27" fmla="*/ 0 h 1023"/>
                <a:gd name="T28" fmla="*/ 0 w 735"/>
                <a:gd name="T29" fmla="*/ 0 h 1023"/>
                <a:gd name="T30" fmla="*/ 0 w 735"/>
                <a:gd name="T31" fmla="*/ 0 h 1023"/>
                <a:gd name="T32" fmla="*/ 0 w 735"/>
                <a:gd name="T33" fmla="*/ 0 h 1023"/>
                <a:gd name="T34" fmla="*/ 0 w 735"/>
                <a:gd name="T35" fmla="*/ 0 h 1023"/>
                <a:gd name="T36" fmla="*/ 0 w 735"/>
                <a:gd name="T37" fmla="*/ 0 h 1023"/>
                <a:gd name="T38" fmla="*/ 0 w 735"/>
                <a:gd name="T39" fmla="*/ 0 h 1023"/>
                <a:gd name="T40" fmla="*/ 0 w 735"/>
                <a:gd name="T41" fmla="*/ 0 h 1023"/>
                <a:gd name="T42" fmla="*/ 0 w 735"/>
                <a:gd name="T43" fmla="*/ 0 h 1023"/>
                <a:gd name="T44" fmla="*/ 0 w 735"/>
                <a:gd name="T45" fmla="*/ 0 h 1023"/>
                <a:gd name="T46" fmla="*/ 0 w 735"/>
                <a:gd name="T47" fmla="*/ 0 h 1023"/>
                <a:gd name="T48" fmla="*/ 0 w 735"/>
                <a:gd name="T49" fmla="*/ 0 h 1023"/>
                <a:gd name="T50" fmla="*/ 0 w 735"/>
                <a:gd name="T51" fmla="*/ 0 h 1023"/>
                <a:gd name="T52" fmla="*/ 0 w 735"/>
                <a:gd name="T53" fmla="*/ 0 h 1023"/>
                <a:gd name="T54" fmla="*/ 0 w 735"/>
                <a:gd name="T55" fmla="*/ 0 h 1023"/>
                <a:gd name="T56" fmla="*/ 0 w 735"/>
                <a:gd name="T57" fmla="*/ 0 h 1023"/>
                <a:gd name="T58" fmla="*/ 0 w 735"/>
                <a:gd name="T59" fmla="*/ 0 h 1023"/>
                <a:gd name="T60" fmla="*/ 0 w 735"/>
                <a:gd name="T61" fmla="*/ 0 h 1023"/>
                <a:gd name="T62" fmla="*/ 0 w 735"/>
                <a:gd name="T63" fmla="*/ 0 h 1023"/>
                <a:gd name="T64" fmla="*/ 0 w 735"/>
                <a:gd name="T65" fmla="*/ 0 h 1023"/>
                <a:gd name="T66" fmla="*/ 0 w 735"/>
                <a:gd name="T67" fmla="*/ 0 h 1023"/>
                <a:gd name="T68" fmla="*/ 0 w 735"/>
                <a:gd name="T69" fmla="*/ 0 h 1023"/>
                <a:gd name="T70" fmla="*/ 0 w 735"/>
                <a:gd name="T71" fmla="*/ 0 h 1023"/>
                <a:gd name="T72" fmla="*/ 0 w 735"/>
                <a:gd name="T73" fmla="*/ 0 h 1023"/>
                <a:gd name="T74" fmla="*/ 0 w 735"/>
                <a:gd name="T75" fmla="*/ 0 h 1023"/>
                <a:gd name="T76" fmla="*/ 0 w 735"/>
                <a:gd name="T77" fmla="*/ 0 h 1023"/>
                <a:gd name="T78" fmla="*/ 0 w 735"/>
                <a:gd name="T79" fmla="*/ 0 h 1023"/>
                <a:gd name="T80" fmla="*/ 0 w 735"/>
                <a:gd name="T81" fmla="*/ 0 h 1023"/>
                <a:gd name="T82" fmla="*/ 0 w 735"/>
                <a:gd name="T83" fmla="*/ 0 h 1023"/>
                <a:gd name="T84" fmla="*/ 0 w 735"/>
                <a:gd name="T85" fmla="*/ 0 h 1023"/>
                <a:gd name="T86" fmla="*/ 0 w 735"/>
                <a:gd name="T87" fmla="*/ 0 h 1023"/>
                <a:gd name="T88" fmla="*/ 0 w 735"/>
                <a:gd name="T89" fmla="*/ 0 h 1023"/>
                <a:gd name="T90" fmla="*/ 0 w 735"/>
                <a:gd name="T91" fmla="*/ 0 h 1023"/>
                <a:gd name="T92" fmla="*/ 0 w 735"/>
                <a:gd name="T93" fmla="*/ 0 h 1023"/>
                <a:gd name="T94" fmla="*/ 0 w 735"/>
                <a:gd name="T95" fmla="*/ 0 h 1023"/>
                <a:gd name="T96" fmla="*/ 0 w 735"/>
                <a:gd name="T97" fmla="*/ 0 h 1023"/>
                <a:gd name="T98" fmla="*/ 0 w 735"/>
                <a:gd name="T99" fmla="*/ 0 h 1023"/>
                <a:gd name="T100" fmla="*/ 0 w 735"/>
                <a:gd name="T101" fmla="*/ 0 h 1023"/>
                <a:gd name="T102" fmla="*/ 0 w 735"/>
                <a:gd name="T103" fmla="*/ 0 h 1023"/>
                <a:gd name="T104" fmla="*/ 0 w 735"/>
                <a:gd name="T105" fmla="*/ 0 h 1023"/>
                <a:gd name="T106" fmla="*/ 0 w 735"/>
                <a:gd name="T107" fmla="*/ 0 h 1023"/>
                <a:gd name="T108" fmla="*/ 0 w 735"/>
                <a:gd name="T109" fmla="*/ 0 h 1023"/>
                <a:gd name="T110" fmla="*/ 0 w 735"/>
                <a:gd name="T111" fmla="*/ 0 h 1023"/>
                <a:gd name="T112" fmla="*/ 0 w 735"/>
                <a:gd name="T113" fmla="*/ 0 h 1023"/>
                <a:gd name="T114" fmla="*/ 0 w 735"/>
                <a:gd name="T115" fmla="*/ 0 h 1023"/>
                <a:gd name="T116" fmla="*/ 0 w 735"/>
                <a:gd name="T117" fmla="*/ 0 h 1023"/>
                <a:gd name="T118" fmla="*/ 0 w 735"/>
                <a:gd name="T119" fmla="*/ 0 h 1023"/>
                <a:gd name="T120" fmla="*/ 0 w 735"/>
                <a:gd name="T121" fmla="*/ 0 h 1023"/>
                <a:gd name="T122" fmla="*/ 0 w 735"/>
                <a:gd name="T123" fmla="*/ 0 h 1023"/>
                <a:gd name="T124" fmla="*/ 0 w 735"/>
                <a:gd name="T125" fmla="*/ 0 h 10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5"/>
                <a:gd name="T190" fmla="*/ 0 h 1023"/>
                <a:gd name="T191" fmla="*/ 735 w 735"/>
                <a:gd name="T192" fmla="*/ 1023 h 102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5" h="1023">
                  <a:moveTo>
                    <a:pt x="663" y="0"/>
                  </a:moveTo>
                  <a:lnTo>
                    <a:pt x="658" y="12"/>
                  </a:lnTo>
                  <a:lnTo>
                    <a:pt x="611" y="14"/>
                  </a:lnTo>
                  <a:lnTo>
                    <a:pt x="562" y="16"/>
                  </a:lnTo>
                  <a:lnTo>
                    <a:pt x="512" y="14"/>
                  </a:lnTo>
                  <a:lnTo>
                    <a:pt x="471" y="14"/>
                  </a:lnTo>
                  <a:lnTo>
                    <a:pt x="420" y="14"/>
                  </a:lnTo>
                  <a:lnTo>
                    <a:pt x="397" y="11"/>
                  </a:lnTo>
                  <a:lnTo>
                    <a:pt x="384" y="0"/>
                  </a:lnTo>
                  <a:lnTo>
                    <a:pt x="394" y="37"/>
                  </a:lnTo>
                  <a:lnTo>
                    <a:pt x="401" y="74"/>
                  </a:lnTo>
                  <a:lnTo>
                    <a:pt x="409" y="110"/>
                  </a:lnTo>
                  <a:lnTo>
                    <a:pt x="414" y="145"/>
                  </a:lnTo>
                  <a:lnTo>
                    <a:pt x="420" y="179"/>
                  </a:lnTo>
                  <a:lnTo>
                    <a:pt x="423" y="213"/>
                  </a:lnTo>
                  <a:lnTo>
                    <a:pt x="425" y="246"/>
                  </a:lnTo>
                  <a:lnTo>
                    <a:pt x="425" y="278"/>
                  </a:lnTo>
                  <a:lnTo>
                    <a:pt x="425" y="308"/>
                  </a:lnTo>
                  <a:lnTo>
                    <a:pt x="423" y="338"/>
                  </a:lnTo>
                  <a:lnTo>
                    <a:pt x="420" y="366"/>
                  </a:lnTo>
                  <a:lnTo>
                    <a:pt x="415" y="395"/>
                  </a:lnTo>
                  <a:lnTo>
                    <a:pt x="409" y="422"/>
                  </a:lnTo>
                  <a:lnTo>
                    <a:pt x="401" y="448"/>
                  </a:lnTo>
                  <a:lnTo>
                    <a:pt x="392" y="473"/>
                  </a:lnTo>
                  <a:lnTo>
                    <a:pt x="381" y="498"/>
                  </a:lnTo>
                  <a:lnTo>
                    <a:pt x="371" y="521"/>
                  </a:lnTo>
                  <a:lnTo>
                    <a:pt x="356" y="544"/>
                  </a:lnTo>
                  <a:lnTo>
                    <a:pt x="342" y="565"/>
                  </a:lnTo>
                  <a:lnTo>
                    <a:pt x="326" y="585"/>
                  </a:lnTo>
                  <a:lnTo>
                    <a:pt x="308" y="605"/>
                  </a:lnTo>
                  <a:lnTo>
                    <a:pt x="288" y="623"/>
                  </a:lnTo>
                  <a:lnTo>
                    <a:pt x="268" y="641"/>
                  </a:lnTo>
                  <a:lnTo>
                    <a:pt x="245" y="657"/>
                  </a:lnTo>
                  <a:lnTo>
                    <a:pt x="221" y="673"/>
                  </a:lnTo>
                  <a:lnTo>
                    <a:pt x="196" y="688"/>
                  </a:lnTo>
                  <a:lnTo>
                    <a:pt x="168" y="701"/>
                  </a:lnTo>
                  <a:lnTo>
                    <a:pt x="140" y="713"/>
                  </a:lnTo>
                  <a:lnTo>
                    <a:pt x="109" y="725"/>
                  </a:lnTo>
                  <a:lnTo>
                    <a:pt x="77" y="735"/>
                  </a:lnTo>
                  <a:lnTo>
                    <a:pt x="43" y="745"/>
                  </a:lnTo>
                  <a:lnTo>
                    <a:pt x="8" y="752"/>
                  </a:lnTo>
                  <a:lnTo>
                    <a:pt x="0" y="1022"/>
                  </a:lnTo>
                  <a:lnTo>
                    <a:pt x="48" y="1023"/>
                  </a:lnTo>
                  <a:lnTo>
                    <a:pt x="95" y="1020"/>
                  </a:lnTo>
                  <a:lnTo>
                    <a:pt x="141" y="1014"/>
                  </a:lnTo>
                  <a:lnTo>
                    <a:pt x="186" y="1005"/>
                  </a:lnTo>
                  <a:lnTo>
                    <a:pt x="229" y="994"/>
                  </a:lnTo>
                  <a:lnTo>
                    <a:pt x="272" y="980"/>
                  </a:lnTo>
                  <a:lnTo>
                    <a:pt x="314" y="962"/>
                  </a:lnTo>
                  <a:lnTo>
                    <a:pt x="353" y="943"/>
                  </a:lnTo>
                  <a:lnTo>
                    <a:pt x="392" y="921"/>
                  </a:lnTo>
                  <a:lnTo>
                    <a:pt x="429" y="896"/>
                  </a:lnTo>
                  <a:lnTo>
                    <a:pt x="465" y="869"/>
                  </a:lnTo>
                  <a:lnTo>
                    <a:pt x="499" y="841"/>
                  </a:lnTo>
                  <a:lnTo>
                    <a:pt x="530" y="809"/>
                  </a:lnTo>
                  <a:lnTo>
                    <a:pt x="560" y="778"/>
                  </a:lnTo>
                  <a:lnTo>
                    <a:pt x="588" y="743"/>
                  </a:lnTo>
                  <a:lnTo>
                    <a:pt x="613" y="706"/>
                  </a:lnTo>
                  <a:lnTo>
                    <a:pt x="638" y="669"/>
                  </a:lnTo>
                  <a:lnTo>
                    <a:pt x="658" y="630"/>
                  </a:lnTo>
                  <a:lnTo>
                    <a:pt x="677" y="589"/>
                  </a:lnTo>
                  <a:lnTo>
                    <a:pt x="694" y="548"/>
                  </a:lnTo>
                  <a:lnTo>
                    <a:pt x="708" y="506"/>
                  </a:lnTo>
                  <a:lnTo>
                    <a:pt x="718" y="463"/>
                  </a:lnTo>
                  <a:lnTo>
                    <a:pt x="727" y="418"/>
                  </a:lnTo>
                  <a:lnTo>
                    <a:pt x="733" y="373"/>
                  </a:lnTo>
                  <a:lnTo>
                    <a:pt x="735" y="327"/>
                  </a:lnTo>
                  <a:lnTo>
                    <a:pt x="735" y="281"/>
                  </a:lnTo>
                  <a:lnTo>
                    <a:pt x="732" y="235"/>
                  </a:lnTo>
                  <a:lnTo>
                    <a:pt x="724" y="188"/>
                  </a:lnTo>
                  <a:lnTo>
                    <a:pt x="714" y="141"/>
                  </a:lnTo>
                  <a:lnTo>
                    <a:pt x="700" y="94"/>
                  </a:lnTo>
                  <a:lnTo>
                    <a:pt x="683" y="47"/>
                  </a:lnTo>
                  <a:lnTo>
                    <a:pt x="663" y="0"/>
                  </a:lnTo>
                  <a:close/>
                  <a:moveTo>
                    <a:pt x="455" y="818"/>
                  </a:moveTo>
                  <a:lnTo>
                    <a:pt x="450" y="819"/>
                  </a:lnTo>
                  <a:lnTo>
                    <a:pt x="445" y="822"/>
                  </a:lnTo>
                  <a:lnTo>
                    <a:pt x="443" y="824"/>
                  </a:lnTo>
                  <a:lnTo>
                    <a:pt x="442" y="825"/>
                  </a:lnTo>
                  <a:lnTo>
                    <a:pt x="443" y="827"/>
                  </a:lnTo>
                  <a:lnTo>
                    <a:pt x="445" y="828"/>
                  </a:lnTo>
                  <a:lnTo>
                    <a:pt x="448" y="830"/>
                  </a:lnTo>
                  <a:lnTo>
                    <a:pt x="450" y="831"/>
                  </a:lnTo>
                  <a:lnTo>
                    <a:pt x="452" y="833"/>
                  </a:lnTo>
                  <a:lnTo>
                    <a:pt x="454" y="836"/>
                  </a:lnTo>
                  <a:lnTo>
                    <a:pt x="456" y="837"/>
                  </a:lnTo>
                  <a:lnTo>
                    <a:pt x="459" y="839"/>
                  </a:lnTo>
                  <a:lnTo>
                    <a:pt x="461" y="840"/>
                  </a:lnTo>
                  <a:lnTo>
                    <a:pt x="465" y="840"/>
                  </a:lnTo>
                  <a:lnTo>
                    <a:pt x="468" y="839"/>
                  </a:lnTo>
                  <a:lnTo>
                    <a:pt x="471" y="838"/>
                  </a:lnTo>
                  <a:lnTo>
                    <a:pt x="474" y="836"/>
                  </a:lnTo>
                  <a:lnTo>
                    <a:pt x="477" y="834"/>
                  </a:lnTo>
                  <a:lnTo>
                    <a:pt x="479" y="832"/>
                  </a:lnTo>
                  <a:lnTo>
                    <a:pt x="481" y="831"/>
                  </a:lnTo>
                  <a:lnTo>
                    <a:pt x="485" y="828"/>
                  </a:lnTo>
                  <a:lnTo>
                    <a:pt x="490" y="826"/>
                  </a:lnTo>
                  <a:lnTo>
                    <a:pt x="493" y="824"/>
                  </a:lnTo>
                  <a:lnTo>
                    <a:pt x="496" y="821"/>
                  </a:lnTo>
                  <a:lnTo>
                    <a:pt x="500" y="818"/>
                  </a:lnTo>
                  <a:lnTo>
                    <a:pt x="503" y="815"/>
                  </a:lnTo>
                  <a:lnTo>
                    <a:pt x="506" y="813"/>
                  </a:lnTo>
                  <a:lnTo>
                    <a:pt x="508" y="810"/>
                  </a:lnTo>
                  <a:lnTo>
                    <a:pt x="509" y="806"/>
                  </a:lnTo>
                  <a:lnTo>
                    <a:pt x="508" y="804"/>
                  </a:lnTo>
                  <a:lnTo>
                    <a:pt x="508" y="801"/>
                  </a:lnTo>
                  <a:lnTo>
                    <a:pt x="507" y="798"/>
                  </a:lnTo>
                  <a:lnTo>
                    <a:pt x="504" y="796"/>
                  </a:lnTo>
                  <a:lnTo>
                    <a:pt x="502" y="793"/>
                  </a:lnTo>
                  <a:lnTo>
                    <a:pt x="502" y="791"/>
                  </a:lnTo>
                  <a:lnTo>
                    <a:pt x="503" y="789"/>
                  </a:lnTo>
                  <a:lnTo>
                    <a:pt x="505" y="786"/>
                  </a:lnTo>
                  <a:lnTo>
                    <a:pt x="507" y="785"/>
                  </a:lnTo>
                  <a:lnTo>
                    <a:pt x="509" y="784"/>
                  </a:lnTo>
                  <a:lnTo>
                    <a:pt x="511" y="783"/>
                  </a:lnTo>
                  <a:lnTo>
                    <a:pt x="514" y="781"/>
                  </a:lnTo>
                  <a:lnTo>
                    <a:pt x="517" y="779"/>
                  </a:lnTo>
                  <a:lnTo>
                    <a:pt x="519" y="777"/>
                  </a:lnTo>
                  <a:lnTo>
                    <a:pt x="523" y="775"/>
                  </a:lnTo>
                  <a:lnTo>
                    <a:pt x="526" y="772"/>
                  </a:lnTo>
                  <a:lnTo>
                    <a:pt x="529" y="769"/>
                  </a:lnTo>
                  <a:lnTo>
                    <a:pt x="532" y="767"/>
                  </a:lnTo>
                  <a:lnTo>
                    <a:pt x="536" y="764"/>
                  </a:lnTo>
                  <a:lnTo>
                    <a:pt x="538" y="762"/>
                  </a:lnTo>
                  <a:lnTo>
                    <a:pt x="542" y="759"/>
                  </a:lnTo>
                  <a:lnTo>
                    <a:pt x="548" y="754"/>
                  </a:lnTo>
                  <a:lnTo>
                    <a:pt x="549" y="750"/>
                  </a:lnTo>
                  <a:lnTo>
                    <a:pt x="548" y="748"/>
                  </a:lnTo>
                  <a:lnTo>
                    <a:pt x="549" y="741"/>
                  </a:lnTo>
                  <a:lnTo>
                    <a:pt x="552" y="735"/>
                  </a:lnTo>
                  <a:lnTo>
                    <a:pt x="552" y="733"/>
                  </a:lnTo>
                  <a:lnTo>
                    <a:pt x="552" y="729"/>
                  </a:lnTo>
                  <a:lnTo>
                    <a:pt x="551" y="726"/>
                  </a:lnTo>
                  <a:lnTo>
                    <a:pt x="549" y="724"/>
                  </a:lnTo>
                  <a:lnTo>
                    <a:pt x="547" y="721"/>
                  </a:lnTo>
                  <a:lnTo>
                    <a:pt x="543" y="719"/>
                  </a:lnTo>
                  <a:lnTo>
                    <a:pt x="541" y="716"/>
                  </a:lnTo>
                  <a:lnTo>
                    <a:pt x="538" y="716"/>
                  </a:lnTo>
                  <a:lnTo>
                    <a:pt x="536" y="720"/>
                  </a:lnTo>
                  <a:lnTo>
                    <a:pt x="535" y="725"/>
                  </a:lnTo>
                  <a:lnTo>
                    <a:pt x="535" y="728"/>
                  </a:lnTo>
                  <a:lnTo>
                    <a:pt x="534" y="731"/>
                  </a:lnTo>
                  <a:lnTo>
                    <a:pt x="531" y="732"/>
                  </a:lnTo>
                  <a:lnTo>
                    <a:pt x="531" y="731"/>
                  </a:lnTo>
                  <a:lnTo>
                    <a:pt x="530" y="732"/>
                  </a:lnTo>
                  <a:lnTo>
                    <a:pt x="528" y="734"/>
                  </a:lnTo>
                  <a:lnTo>
                    <a:pt x="526" y="740"/>
                  </a:lnTo>
                  <a:lnTo>
                    <a:pt x="525" y="741"/>
                  </a:lnTo>
                  <a:lnTo>
                    <a:pt x="524" y="743"/>
                  </a:lnTo>
                  <a:lnTo>
                    <a:pt x="523" y="748"/>
                  </a:lnTo>
                  <a:lnTo>
                    <a:pt x="522" y="754"/>
                  </a:lnTo>
                  <a:lnTo>
                    <a:pt x="520" y="756"/>
                  </a:lnTo>
                  <a:lnTo>
                    <a:pt x="519" y="759"/>
                  </a:lnTo>
                  <a:lnTo>
                    <a:pt x="516" y="761"/>
                  </a:lnTo>
                  <a:lnTo>
                    <a:pt x="514" y="763"/>
                  </a:lnTo>
                  <a:lnTo>
                    <a:pt x="514" y="764"/>
                  </a:lnTo>
                  <a:lnTo>
                    <a:pt x="513" y="766"/>
                  </a:lnTo>
                  <a:lnTo>
                    <a:pt x="511" y="764"/>
                  </a:lnTo>
                  <a:lnTo>
                    <a:pt x="505" y="762"/>
                  </a:lnTo>
                  <a:lnTo>
                    <a:pt x="504" y="760"/>
                  </a:lnTo>
                  <a:lnTo>
                    <a:pt x="505" y="757"/>
                  </a:lnTo>
                  <a:lnTo>
                    <a:pt x="506" y="754"/>
                  </a:lnTo>
                  <a:lnTo>
                    <a:pt x="508" y="751"/>
                  </a:lnTo>
                  <a:lnTo>
                    <a:pt x="509" y="749"/>
                  </a:lnTo>
                  <a:lnTo>
                    <a:pt x="512" y="746"/>
                  </a:lnTo>
                  <a:lnTo>
                    <a:pt x="513" y="744"/>
                  </a:lnTo>
                  <a:lnTo>
                    <a:pt x="513" y="740"/>
                  </a:lnTo>
                  <a:lnTo>
                    <a:pt x="514" y="737"/>
                  </a:lnTo>
                  <a:lnTo>
                    <a:pt x="516" y="733"/>
                  </a:lnTo>
                  <a:lnTo>
                    <a:pt x="518" y="727"/>
                  </a:lnTo>
                  <a:lnTo>
                    <a:pt x="518" y="724"/>
                  </a:lnTo>
                  <a:lnTo>
                    <a:pt x="518" y="723"/>
                  </a:lnTo>
                  <a:lnTo>
                    <a:pt x="517" y="721"/>
                  </a:lnTo>
                  <a:lnTo>
                    <a:pt x="516" y="719"/>
                  </a:lnTo>
                  <a:lnTo>
                    <a:pt x="515" y="716"/>
                  </a:lnTo>
                  <a:lnTo>
                    <a:pt x="514" y="715"/>
                  </a:lnTo>
                  <a:lnTo>
                    <a:pt x="513" y="714"/>
                  </a:lnTo>
                  <a:lnTo>
                    <a:pt x="507" y="711"/>
                  </a:lnTo>
                  <a:lnTo>
                    <a:pt x="506" y="711"/>
                  </a:lnTo>
                  <a:lnTo>
                    <a:pt x="504" y="708"/>
                  </a:lnTo>
                  <a:lnTo>
                    <a:pt x="502" y="705"/>
                  </a:lnTo>
                  <a:lnTo>
                    <a:pt x="501" y="703"/>
                  </a:lnTo>
                  <a:lnTo>
                    <a:pt x="501" y="700"/>
                  </a:lnTo>
                  <a:lnTo>
                    <a:pt x="502" y="698"/>
                  </a:lnTo>
                  <a:lnTo>
                    <a:pt x="504" y="696"/>
                  </a:lnTo>
                  <a:lnTo>
                    <a:pt x="507" y="693"/>
                  </a:lnTo>
                  <a:lnTo>
                    <a:pt x="509" y="691"/>
                  </a:lnTo>
                  <a:lnTo>
                    <a:pt x="511" y="690"/>
                  </a:lnTo>
                  <a:lnTo>
                    <a:pt x="514" y="686"/>
                  </a:lnTo>
                  <a:lnTo>
                    <a:pt x="520" y="680"/>
                  </a:lnTo>
                  <a:lnTo>
                    <a:pt x="524" y="677"/>
                  </a:lnTo>
                  <a:lnTo>
                    <a:pt x="526" y="676"/>
                  </a:lnTo>
                  <a:lnTo>
                    <a:pt x="528" y="675"/>
                  </a:lnTo>
                  <a:lnTo>
                    <a:pt x="530" y="673"/>
                  </a:lnTo>
                  <a:lnTo>
                    <a:pt x="535" y="664"/>
                  </a:lnTo>
                  <a:lnTo>
                    <a:pt x="540" y="654"/>
                  </a:lnTo>
                  <a:lnTo>
                    <a:pt x="542" y="651"/>
                  </a:lnTo>
                  <a:lnTo>
                    <a:pt x="543" y="647"/>
                  </a:lnTo>
                  <a:lnTo>
                    <a:pt x="546" y="645"/>
                  </a:lnTo>
                  <a:lnTo>
                    <a:pt x="546" y="640"/>
                  </a:lnTo>
                  <a:lnTo>
                    <a:pt x="546" y="635"/>
                  </a:lnTo>
                  <a:lnTo>
                    <a:pt x="547" y="630"/>
                  </a:lnTo>
                  <a:lnTo>
                    <a:pt x="548" y="624"/>
                  </a:lnTo>
                  <a:lnTo>
                    <a:pt x="547" y="622"/>
                  </a:lnTo>
                  <a:lnTo>
                    <a:pt x="545" y="618"/>
                  </a:lnTo>
                  <a:lnTo>
                    <a:pt x="539" y="612"/>
                  </a:lnTo>
                  <a:lnTo>
                    <a:pt x="534" y="610"/>
                  </a:lnTo>
                  <a:lnTo>
                    <a:pt x="530" y="608"/>
                  </a:lnTo>
                  <a:lnTo>
                    <a:pt x="528" y="608"/>
                  </a:lnTo>
                  <a:lnTo>
                    <a:pt x="528" y="615"/>
                  </a:lnTo>
                  <a:lnTo>
                    <a:pt x="531" y="621"/>
                  </a:lnTo>
                  <a:lnTo>
                    <a:pt x="529" y="626"/>
                  </a:lnTo>
                  <a:lnTo>
                    <a:pt x="528" y="628"/>
                  </a:lnTo>
                  <a:lnTo>
                    <a:pt x="526" y="631"/>
                  </a:lnTo>
                  <a:lnTo>
                    <a:pt x="525" y="634"/>
                  </a:lnTo>
                  <a:lnTo>
                    <a:pt x="523" y="638"/>
                  </a:lnTo>
                  <a:lnTo>
                    <a:pt x="520" y="643"/>
                  </a:lnTo>
                  <a:lnTo>
                    <a:pt x="519" y="646"/>
                  </a:lnTo>
                  <a:lnTo>
                    <a:pt x="518" y="650"/>
                  </a:lnTo>
                  <a:lnTo>
                    <a:pt x="515" y="654"/>
                  </a:lnTo>
                  <a:lnTo>
                    <a:pt x="514" y="655"/>
                  </a:lnTo>
                  <a:lnTo>
                    <a:pt x="513" y="656"/>
                  </a:lnTo>
                  <a:lnTo>
                    <a:pt x="509" y="658"/>
                  </a:lnTo>
                  <a:lnTo>
                    <a:pt x="505" y="661"/>
                  </a:lnTo>
                  <a:lnTo>
                    <a:pt x="504" y="662"/>
                  </a:lnTo>
                  <a:lnTo>
                    <a:pt x="502" y="664"/>
                  </a:lnTo>
                  <a:lnTo>
                    <a:pt x="500" y="665"/>
                  </a:lnTo>
                  <a:lnTo>
                    <a:pt x="499" y="668"/>
                  </a:lnTo>
                  <a:lnTo>
                    <a:pt x="497" y="669"/>
                  </a:lnTo>
                  <a:lnTo>
                    <a:pt x="495" y="668"/>
                  </a:lnTo>
                  <a:lnTo>
                    <a:pt x="495" y="665"/>
                  </a:lnTo>
                  <a:lnTo>
                    <a:pt x="495" y="663"/>
                  </a:lnTo>
                  <a:lnTo>
                    <a:pt x="495" y="662"/>
                  </a:lnTo>
                  <a:lnTo>
                    <a:pt x="495" y="661"/>
                  </a:lnTo>
                  <a:lnTo>
                    <a:pt x="500" y="656"/>
                  </a:lnTo>
                  <a:lnTo>
                    <a:pt x="504" y="651"/>
                  </a:lnTo>
                  <a:lnTo>
                    <a:pt x="505" y="649"/>
                  </a:lnTo>
                  <a:lnTo>
                    <a:pt x="506" y="645"/>
                  </a:lnTo>
                  <a:lnTo>
                    <a:pt x="508" y="642"/>
                  </a:lnTo>
                  <a:lnTo>
                    <a:pt x="509" y="639"/>
                  </a:lnTo>
                  <a:lnTo>
                    <a:pt x="512" y="634"/>
                  </a:lnTo>
                  <a:lnTo>
                    <a:pt x="515" y="621"/>
                  </a:lnTo>
                  <a:lnTo>
                    <a:pt x="516" y="616"/>
                  </a:lnTo>
                  <a:lnTo>
                    <a:pt x="517" y="615"/>
                  </a:lnTo>
                  <a:lnTo>
                    <a:pt x="517" y="614"/>
                  </a:lnTo>
                  <a:lnTo>
                    <a:pt x="516" y="612"/>
                  </a:lnTo>
                  <a:lnTo>
                    <a:pt x="513" y="614"/>
                  </a:lnTo>
                  <a:lnTo>
                    <a:pt x="504" y="618"/>
                  </a:lnTo>
                  <a:lnTo>
                    <a:pt x="501" y="620"/>
                  </a:lnTo>
                  <a:lnTo>
                    <a:pt x="501" y="621"/>
                  </a:lnTo>
                  <a:lnTo>
                    <a:pt x="499" y="623"/>
                  </a:lnTo>
                  <a:lnTo>
                    <a:pt x="492" y="629"/>
                  </a:lnTo>
                  <a:lnTo>
                    <a:pt x="489" y="632"/>
                  </a:lnTo>
                  <a:lnTo>
                    <a:pt x="487" y="635"/>
                  </a:lnTo>
                  <a:lnTo>
                    <a:pt x="484" y="639"/>
                  </a:lnTo>
                  <a:lnTo>
                    <a:pt x="484" y="640"/>
                  </a:lnTo>
                  <a:lnTo>
                    <a:pt x="484" y="644"/>
                  </a:lnTo>
                  <a:lnTo>
                    <a:pt x="483" y="650"/>
                  </a:lnTo>
                  <a:lnTo>
                    <a:pt x="483" y="652"/>
                  </a:lnTo>
                  <a:lnTo>
                    <a:pt x="481" y="654"/>
                  </a:lnTo>
                  <a:lnTo>
                    <a:pt x="480" y="659"/>
                  </a:lnTo>
                  <a:lnTo>
                    <a:pt x="480" y="662"/>
                  </a:lnTo>
                  <a:lnTo>
                    <a:pt x="482" y="665"/>
                  </a:lnTo>
                  <a:lnTo>
                    <a:pt x="482" y="669"/>
                  </a:lnTo>
                  <a:lnTo>
                    <a:pt x="482" y="671"/>
                  </a:lnTo>
                  <a:lnTo>
                    <a:pt x="482" y="673"/>
                  </a:lnTo>
                  <a:lnTo>
                    <a:pt x="482" y="674"/>
                  </a:lnTo>
                  <a:lnTo>
                    <a:pt x="484" y="674"/>
                  </a:lnTo>
                  <a:lnTo>
                    <a:pt x="490" y="673"/>
                  </a:lnTo>
                  <a:lnTo>
                    <a:pt x="492" y="671"/>
                  </a:lnTo>
                  <a:lnTo>
                    <a:pt x="493" y="670"/>
                  </a:lnTo>
                  <a:lnTo>
                    <a:pt x="494" y="670"/>
                  </a:lnTo>
                  <a:lnTo>
                    <a:pt x="496" y="674"/>
                  </a:lnTo>
                  <a:lnTo>
                    <a:pt x="499" y="678"/>
                  </a:lnTo>
                  <a:lnTo>
                    <a:pt x="499" y="679"/>
                  </a:lnTo>
                  <a:lnTo>
                    <a:pt x="495" y="682"/>
                  </a:lnTo>
                  <a:lnTo>
                    <a:pt x="493" y="686"/>
                  </a:lnTo>
                  <a:lnTo>
                    <a:pt x="492" y="688"/>
                  </a:lnTo>
                  <a:lnTo>
                    <a:pt x="492" y="691"/>
                  </a:lnTo>
                  <a:lnTo>
                    <a:pt x="490" y="697"/>
                  </a:lnTo>
                  <a:lnTo>
                    <a:pt x="490" y="698"/>
                  </a:lnTo>
                  <a:lnTo>
                    <a:pt x="487" y="700"/>
                  </a:lnTo>
                  <a:lnTo>
                    <a:pt x="483" y="703"/>
                  </a:lnTo>
                  <a:lnTo>
                    <a:pt x="481" y="703"/>
                  </a:lnTo>
                  <a:lnTo>
                    <a:pt x="479" y="703"/>
                  </a:lnTo>
                  <a:lnTo>
                    <a:pt x="478" y="708"/>
                  </a:lnTo>
                  <a:lnTo>
                    <a:pt x="479" y="715"/>
                  </a:lnTo>
                  <a:lnTo>
                    <a:pt x="480" y="717"/>
                  </a:lnTo>
                  <a:lnTo>
                    <a:pt x="482" y="723"/>
                  </a:lnTo>
                  <a:lnTo>
                    <a:pt x="484" y="728"/>
                  </a:lnTo>
                  <a:lnTo>
                    <a:pt x="483" y="732"/>
                  </a:lnTo>
                  <a:lnTo>
                    <a:pt x="483" y="735"/>
                  </a:lnTo>
                  <a:lnTo>
                    <a:pt x="483" y="737"/>
                  </a:lnTo>
                  <a:lnTo>
                    <a:pt x="483" y="739"/>
                  </a:lnTo>
                  <a:lnTo>
                    <a:pt x="483" y="741"/>
                  </a:lnTo>
                  <a:lnTo>
                    <a:pt x="482" y="745"/>
                  </a:lnTo>
                  <a:lnTo>
                    <a:pt x="478" y="749"/>
                  </a:lnTo>
                  <a:lnTo>
                    <a:pt x="476" y="754"/>
                  </a:lnTo>
                  <a:lnTo>
                    <a:pt x="474" y="757"/>
                  </a:lnTo>
                  <a:lnTo>
                    <a:pt x="474" y="760"/>
                  </a:lnTo>
                  <a:lnTo>
                    <a:pt x="472" y="764"/>
                  </a:lnTo>
                  <a:lnTo>
                    <a:pt x="470" y="769"/>
                  </a:lnTo>
                  <a:lnTo>
                    <a:pt x="468" y="772"/>
                  </a:lnTo>
                  <a:lnTo>
                    <a:pt x="466" y="774"/>
                  </a:lnTo>
                  <a:lnTo>
                    <a:pt x="464" y="775"/>
                  </a:lnTo>
                  <a:lnTo>
                    <a:pt x="461" y="778"/>
                  </a:lnTo>
                  <a:lnTo>
                    <a:pt x="462" y="781"/>
                  </a:lnTo>
                  <a:lnTo>
                    <a:pt x="464" y="782"/>
                  </a:lnTo>
                  <a:lnTo>
                    <a:pt x="466" y="782"/>
                  </a:lnTo>
                  <a:lnTo>
                    <a:pt x="467" y="782"/>
                  </a:lnTo>
                  <a:lnTo>
                    <a:pt x="468" y="782"/>
                  </a:lnTo>
                  <a:lnTo>
                    <a:pt x="470" y="782"/>
                  </a:lnTo>
                  <a:lnTo>
                    <a:pt x="472" y="784"/>
                  </a:lnTo>
                  <a:lnTo>
                    <a:pt x="474" y="786"/>
                  </a:lnTo>
                  <a:lnTo>
                    <a:pt x="474" y="789"/>
                  </a:lnTo>
                  <a:lnTo>
                    <a:pt x="478" y="790"/>
                  </a:lnTo>
                  <a:lnTo>
                    <a:pt x="482" y="790"/>
                  </a:lnTo>
                  <a:lnTo>
                    <a:pt x="483" y="790"/>
                  </a:lnTo>
                  <a:lnTo>
                    <a:pt x="487" y="789"/>
                  </a:lnTo>
                  <a:lnTo>
                    <a:pt x="491" y="787"/>
                  </a:lnTo>
                  <a:lnTo>
                    <a:pt x="494" y="792"/>
                  </a:lnTo>
                  <a:lnTo>
                    <a:pt x="499" y="796"/>
                  </a:lnTo>
                  <a:lnTo>
                    <a:pt x="500" y="798"/>
                  </a:lnTo>
                  <a:lnTo>
                    <a:pt x="500" y="799"/>
                  </a:lnTo>
                  <a:lnTo>
                    <a:pt x="497" y="802"/>
                  </a:lnTo>
                  <a:lnTo>
                    <a:pt x="495" y="804"/>
                  </a:lnTo>
                  <a:lnTo>
                    <a:pt x="492" y="805"/>
                  </a:lnTo>
                  <a:lnTo>
                    <a:pt x="489" y="808"/>
                  </a:lnTo>
                  <a:lnTo>
                    <a:pt x="484" y="810"/>
                  </a:lnTo>
                  <a:lnTo>
                    <a:pt x="481" y="813"/>
                  </a:lnTo>
                  <a:lnTo>
                    <a:pt x="478" y="815"/>
                  </a:lnTo>
                  <a:lnTo>
                    <a:pt x="474" y="817"/>
                  </a:lnTo>
                  <a:lnTo>
                    <a:pt x="471" y="818"/>
                  </a:lnTo>
                  <a:lnTo>
                    <a:pt x="470" y="816"/>
                  </a:lnTo>
                  <a:lnTo>
                    <a:pt x="469" y="815"/>
                  </a:lnTo>
                  <a:lnTo>
                    <a:pt x="466" y="816"/>
                  </a:lnTo>
                  <a:lnTo>
                    <a:pt x="464" y="816"/>
                  </a:lnTo>
                  <a:lnTo>
                    <a:pt x="459" y="817"/>
                  </a:lnTo>
                  <a:lnTo>
                    <a:pt x="455" y="818"/>
                  </a:lnTo>
                  <a:close/>
                  <a:moveTo>
                    <a:pt x="330" y="680"/>
                  </a:moveTo>
                  <a:lnTo>
                    <a:pt x="334" y="679"/>
                  </a:lnTo>
                  <a:lnTo>
                    <a:pt x="340" y="678"/>
                  </a:lnTo>
                  <a:lnTo>
                    <a:pt x="341" y="677"/>
                  </a:lnTo>
                  <a:lnTo>
                    <a:pt x="343" y="676"/>
                  </a:lnTo>
                  <a:lnTo>
                    <a:pt x="348" y="673"/>
                  </a:lnTo>
                  <a:lnTo>
                    <a:pt x="352" y="670"/>
                  </a:lnTo>
                  <a:lnTo>
                    <a:pt x="354" y="669"/>
                  </a:lnTo>
                  <a:lnTo>
                    <a:pt x="356" y="668"/>
                  </a:lnTo>
                  <a:lnTo>
                    <a:pt x="361" y="666"/>
                  </a:lnTo>
                  <a:lnTo>
                    <a:pt x="363" y="662"/>
                  </a:lnTo>
                  <a:lnTo>
                    <a:pt x="365" y="657"/>
                  </a:lnTo>
                  <a:lnTo>
                    <a:pt x="366" y="656"/>
                  </a:lnTo>
                  <a:lnTo>
                    <a:pt x="369" y="654"/>
                  </a:lnTo>
                  <a:lnTo>
                    <a:pt x="372" y="653"/>
                  </a:lnTo>
                  <a:lnTo>
                    <a:pt x="373" y="650"/>
                  </a:lnTo>
                  <a:lnTo>
                    <a:pt x="374" y="647"/>
                  </a:lnTo>
                  <a:lnTo>
                    <a:pt x="374" y="644"/>
                  </a:lnTo>
                  <a:lnTo>
                    <a:pt x="373" y="642"/>
                  </a:lnTo>
                  <a:lnTo>
                    <a:pt x="367" y="640"/>
                  </a:lnTo>
                  <a:lnTo>
                    <a:pt x="365" y="640"/>
                  </a:lnTo>
                  <a:lnTo>
                    <a:pt x="363" y="641"/>
                  </a:lnTo>
                  <a:lnTo>
                    <a:pt x="362" y="642"/>
                  </a:lnTo>
                  <a:lnTo>
                    <a:pt x="359" y="644"/>
                  </a:lnTo>
                  <a:lnTo>
                    <a:pt x="356" y="645"/>
                  </a:lnTo>
                  <a:lnTo>
                    <a:pt x="354" y="647"/>
                  </a:lnTo>
                  <a:lnTo>
                    <a:pt x="352" y="650"/>
                  </a:lnTo>
                  <a:lnTo>
                    <a:pt x="346" y="653"/>
                  </a:lnTo>
                  <a:lnTo>
                    <a:pt x="345" y="654"/>
                  </a:lnTo>
                  <a:lnTo>
                    <a:pt x="342" y="654"/>
                  </a:lnTo>
                  <a:lnTo>
                    <a:pt x="340" y="654"/>
                  </a:lnTo>
                  <a:lnTo>
                    <a:pt x="337" y="655"/>
                  </a:lnTo>
                  <a:lnTo>
                    <a:pt x="332" y="656"/>
                  </a:lnTo>
                  <a:lnTo>
                    <a:pt x="329" y="658"/>
                  </a:lnTo>
                  <a:lnTo>
                    <a:pt x="327" y="659"/>
                  </a:lnTo>
                  <a:lnTo>
                    <a:pt x="327" y="662"/>
                  </a:lnTo>
                  <a:lnTo>
                    <a:pt x="327" y="664"/>
                  </a:lnTo>
                  <a:lnTo>
                    <a:pt x="329" y="666"/>
                  </a:lnTo>
                  <a:lnTo>
                    <a:pt x="329" y="668"/>
                  </a:lnTo>
                  <a:lnTo>
                    <a:pt x="327" y="670"/>
                  </a:lnTo>
                  <a:lnTo>
                    <a:pt x="324" y="671"/>
                  </a:lnTo>
                  <a:lnTo>
                    <a:pt x="324" y="675"/>
                  </a:lnTo>
                  <a:lnTo>
                    <a:pt x="324" y="677"/>
                  </a:lnTo>
                  <a:lnTo>
                    <a:pt x="325" y="680"/>
                  </a:lnTo>
                  <a:lnTo>
                    <a:pt x="327" y="682"/>
                  </a:lnTo>
                  <a:lnTo>
                    <a:pt x="329" y="685"/>
                  </a:lnTo>
                  <a:lnTo>
                    <a:pt x="331" y="685"/>
                  </a:lnTo>
                  <a:lnTo>
                    <a:pt x="331" y="682"/>
                  </a:lnTo>
                  <a:lnTo>
                    <a:pt x="330" y="680"/>
                  </a:lnTo>
                  <a:close/>
                  <a:moveTo>
                    <a:pt x="403" y="661"/>
                  </a:moveTo>
                  <a:lnTo>
                    <a:pt x="403" y="665"/>
                  </a:lnTo>
                  <a:lnTo>
                    <a:pt x="401" y="669"/>
                  </a:lnTo>
                  <a:lnTo>
                    <a:pt x="398" y="673"/>
                  </a:lnTo>
                  <a:lnTo>
                    <a:pt x="395" y="676"/>
                  </a:lnTo>
                  <a:lnTo>
                    <a:pt x="394" y="680"/>
                  </a:lnTo>
                  <a:lnTo>
                    <a:pt x="394" y="685"/>
                  </a:lnTo>
                  <a:lnTo>
                    <a:pt x="396" y="687"/>
                  </a:lnTo>
                  <a:lnTo>
                    <a:pt x="398" y="689"/>
                  </a:lnTo>
                  <a:lnTo>
                    <a:pt x="392" y="692"/>
                  </a:lnTo>
                  <a:lnTo>
                    <a:pt x="386" y="694"/>
                  </a:lnTo>
                  <a:lnTo>
                    <a:pt x="384" y="694"/>
                  </a:lnTo>
                  <a:lnTo>
                    <a:pt x="379" y="697"/>
                  </a:lnTo>
                  <a:lnTo>
                    <a:pt x="375" y="700"/>
                  </a:lnTo>
                  <a:lnTo>
                    <a:pt x="371" y="705"/>
                  </a:lnTo>
                  <a:lnTo>
                    <a:pt x="366" y="711"/>
                  </a:lnTo>
                  <a:lnTo>
                    <a:pt x="364" y="714"/>
                  </a:lnTo>
                  <a:lnTo>
                    <a:pt x="366" y="716"/>
                  </a:lnTo>
                  <a:lnTo>
                    <a:pt x="367" y="719"/>
                  </a:lnTo>
                  <a:lnTo>
                    <a:pt x="366" y="721"/>
                  </a:lnTo>
                  <a:lnTo>
                    <a:pt x="364" y="723"/>
                  </a:lnTo>
                  <a:lnTo>
                    <a:pt x="362" y="725"/>
                  </a:lnTo>
                  <a:lnTo>
                    <a:pt x="359" y="727"/>
                  </a:lnTo>
                  <a:lnTo>
                    <a:pt x="355" y="727"/>
                  </a:lnTo>
                  <a:lnTo>
                    <a:pt x="351" y="726"/>
                  </a:lnTo>
                  <a:lnTo>
                    <a:pt x="344" y="726"/>
                  </a:lnTo>
                  <a:lnTo>
                    <a:pt x="342" y="725"/>
                  </a:lnTo>
                  <a:lnTo>
                    <a:pt x="342" y="720"/>
                  </a:lnTo>
                  <a:lnTo>
                    <a:pt x="341" y="715"/>
                  </a:lnTo>
                  <a:lnTo>
                    <a:pt x="341" y="712"/>
                  </a:lnTo>
                  <a:lnTo>
                    <a:pt x="340" y="709"/>
                  </a:lnTo>
                  <a:lnTo>
                    <a:pt x="341" y="705"/>
                  </a:lnTo>
                  <a:lnTo>
                    <a:pt x="342" y="702"/>
                  </a:lnTo>
                  <a:lnTo>
                    <a:pt x="343" y="696"/>
                  </a:lnTo>
                  <a:lnTo>
                    <a:pt x="343" y="693"/>
                  </a:lnTo>
                  <a:lnTo>
                    <a:pt x="344" y="690"/>
                  </a:lnTo>
                  <a:lnTo>
                    <a:pt x="346" y="686"/>
                  </a:lnTo>
                  <a:lnTo>
                    <a:pt x="348" y="684"/>
                  </a:lnTo>
                  <a:lnTo>
                    <a:pt x="350" y="682"/>
                  </a:lnTo>
                  <a:lnTo>
                    <a:pt x="354" y="681"/>
                  </a:lnTo>
                  <a:lnTo>
                    <a:pt x="359" y="682"/>
                  </a:lnTo>
                  <a:lnTo>
                    <a:pt x="361" y="685"/>
                  </a:lnTo>
                  <a:lnTo>
                    <a:pt x="362" y="687"/>
                  </a:lnTo>
                  <a:lnTo>
                    <a:pt x="366" y="685"/>
                  </a:lnTo>
                  <a:lnTo>
                    <a:pt x="369" y="681"/>
                  </a:lnTo>
                  <a:lnTo>
                    <a:pt x="371" y="679"/>
                  </a:lnTo>
                  <a:lnTo>
                    <a:pt x="372" y="675"/>
                  </a:lnTo>
                  <a:lnTo>
                    <a:pt x="373" y="673"/>
                  </a:lnTo>
                  <a:lnTo>
                    <a:pt x="375" y="669"/>
                  </a:lnTo>
                  <a:lnTo>
                    <a:pt x="377" y="668"/>
                  </a:lnTo>
                  <a:lnTo>
                    <a:pt x="379" y="666"/>
                  </a:lnTo>
                  <a:lnTo>
                    <a:pt x="379" y="663"/>
                  </a:lnTo>
                  <a:lnTo>
                    <a:pt x="379" y="659"/>
                  </a:lnTo>
                  <a:lnTo>
                    <a:pt x="379" y="656"/>
                  </a:lnTo>
                  <a:lnTo>
                    <a:pt x="380" y="653"/>
                  </a:lnTo>
                  <a:lnTo>
                    <a:pt x="384" y="651"/>
                  </a:lnTo>
                  <a:lnTo>
                    <a:pt x="387" y="650"/>
                  </a:lnTo>
                  <a:lnTo>
                    <a:pt x="392" y="650"/>
                  </a:lnTo>
                  <a:lnTo>
                    <a:pt x="397" y="650"/>
                  </a:lnTo>
                  <a:lnTo>
                    <a:pt x="400" y="651"/>
                  </a:lnTo>
                  <a:lnTo>
                    <a:pt x="401" y="653"/>
                  </a:lnTo>
                  <a:lnTo>
                    <a:pt x="403" y="656"/>
                  </a:lnTo>
                  <a:lnTo>
                    <a:pt x="403" y="661"/>
                  </a:lnTo>
                  <a:close/>
                  <a:moveTo>
                    <a:pt x="13" y="898"/>
                  </a:moveTo>
                  <a:lnTo>
                    <a:pt x="15" y="906"/>
                  </a:lnTo>
                  <a:lnTo>
                    <a:pt x="16" y="914"/>
                  </a:lnTo>
                  <a:lnTo>
                    <a:pt x="18" y="923"/>
                  </a:lnTo>
                  <a:lnTo>
                    <a:pt x="22" y="931"/>
                  </a:lnTo>
                  <a:lnTo>
                    <a:pt x="24" y="932"/>
                  </a:lnTo>
                  <a:lnTo>
                    <a:pt x="27" y="931"/>
                  </a:lnTo>
                  <a:lnTo>
                    <a:pt x="31" y="930"/>
                  </a:lnTo>
                  <a:lnTo>
                    <a:pt x="35" y="929"/>
                  </a:lnTo>
                  <a:lnTo>
                    <a:pt x="42" y="927"/>
                  </a:lnTo>
                  <a:lnTo>
                    <a:pt x="49" y="927"/>
                  </a:lnTo>
                  <a:lnTo>
                    <a:pt x="54" y="927"/>
                  </a:lnTo>
                  <a:lnTo>
                    <a:pt x="59" y="926"/>
                  </a:lnTo>
                  <a:lnTo>
                    <a:pt x="66" y="926"/>
                  </a:lnTo>
                  <a:lnTo>
                    <a:pt x="73" y="926"/>
                  </a:lnTo>
                  <a:lnTo>
                    <a:pt x="78" y="926"/>
                  </a:lnTo>
                  <a:lnTo>
                    <a:pt x="84" y="925"/>
                  </a:lnTo>
                  <a:lnTo>
                    <a:pt x="90" y="924"/>
                  </a:lnTo>
                  <a:lnTo>
                    <a:pt x="96" y="920"/>
                  </a:lnTo>
                  <a:lnTo>
                    <a:pt x="100" y="918"/>
                  </a:lnTo>
                  <a:lnTo>
                    <a:pt x="103" y="917"/>
                  </a:lnTo>
                  <a:lnTo>
                    <a:pt x="104" y="914"/>
                  </a:lnTo>
                  <a:lnTo>
                    <a:pt x="101" y="909"/>
                  </a:lnTo>
                  <a:lnTo>
                    <a:pt x="99" y="903"/>
                  </a:lnTo>
                  <a:lnTo>
                    <a:pt x="99" y="900"/>
                  </a:lnTo>
                  <a:lnTo>
                    <a:pt x="99" y="899"/>
                  </a:lnTo>
                  <a:lnTo>
                    <a:pt x="99" y="898"/>
                  </a:lnTo>
                  <a:lnTo>
                    <a:pt x="98" y="898"/>
                  </a:lnTo>
                  <a:lnTo>
                    <a:pt x="96" y="898"/>
                  </a:lnTo>
                  <a:lnTo>
                    <a:pt x="84" y="897"/>
                  </a:lnTo>
                  <a:lnTo>
                    <a:pt x="80" y="897"/>
                  </a:lnTo>
                  <a:lnTo>
                    <a:pt x="74" y="898"/>
                  </a:lnTo>
                  <a:lnTo>
                    <a:pt x="70" y="900"/>
                  </a:lnTo>
                  <a:lnTo>
                    <a:pt x="64" y="902"/>
                  </a:lnTo>
                  <a:lnTo>
                    <a:pt x="58" y="904"/>
                  </a:lnTo>
                  <a:lnTo>
                    <a:pt x="53" y="906"/>
                  </a:lnTo>
                  <a:lnTo>
                    <a:pt x="52" y="907"/>
                  </a:lnTo>
                  <a:lnTo>
                    <a:pt x="49" y="907"/>
                  </a:lnTo>
                  <a:lnTo>
                    <a:pt x="43" y="907"/>
                  </a:lnTo>
                  <a:lnTo>
                    <a:pt x="37" y="906"/>
                  </a:lnTo>
                  <a:lnTo>
                    <a:pt x="35" y="904"/>
                  </a:lnTo>
                  <a:lnTo>
                    <a:pt x="32" y="904"/>
                  </a:lnTo>
                  <a:lnTo>
                    <a:pt x="27" y="904"/>
                  </a:lnTo>
                  <a:lnTo>
                    <a:pt x="14" y="908"/>
                  </a:lnTo>
                  <a:lnTo>
                    <a:pt x="10" y="909"/>
                  </a:lnTo>
                  <a:lnTo>
                    <a:pt x="8" y="903"/>
                  </a:lnTo>
                  <a:lnTo>
                    <a:pt x="10" y="899"/>
                  </a:lnTo>
                  <a:lnTo>
                    <a:pt x="15" y="898"/>
                  </a:lnTo>
                  <a:lnTo>
                    <a:pt x="23" y="900"/>
                  </a:lnTo>
                  <a:lnTo>
                    <a:pt x="27" y="900"/>
                  </a:lnTo>
                  <a:lnTo>
                    <a:pt x="31" y="900"/>
                  </a:lnTo>
                  <a:lnTo>
                    <a:pt x="37" y="898"/>
                  </a:lnTo>
                  <a:lnTo>
                    <a:pt x="42" y="895"/>
                  </a:lnTo>
                  <a:lnTo>
                    <a:pt x="48" y="892"/>
                  </a:lnTo>
                  <a:lnTo>
                    <a:pt x="53" y="889"/>
                  </a:lnTo>
                  <a:lnTo>
                    <a:pt x="55" y="886"/>
                  </a:lnTo>
                  <a:lnTo>
                    <a:pt x="58" y="883"/>
                  </a:lnTo>
                  <a:lnTo>
                    <a:pt x="60" y="879"/>
                  </a:lnTo>
                  <a:lnTo>
                    <a:pt x="60" y="876"/>
                  </a:lnTo>
                  <a:lnTo>
                    <a:pt x="59" y="873"/>
                  </a:lnTo>
                  <a:lnTo>
                    <a:pt x="55" y="871"/>
                  </a:lnTo>
                  <a:lnTo>
                    <a:pt x="52" y="868"/>
                  </a:lnTo>
                  <a:lnTo>
                    <a:pt x="49" y="868"/>
                  </a:lnTo>
                  <a:lnTo>
                    <a:pt x="37" y="869"/>
                  </a:lnTo>
                  <a:lnTo>
                    <a:pt x="34" y="872"/>
                  </a:lnTo>
                  <a:lnTo>
                    <a:pt x="26" y="871"/>
                  </a:lnTo>
                  <a:lnTo>
                    <a:pt x="19" y="871"/>
                  </a:lnTo>
                  <a:lnTo>
                    <a:pt x="13" y="875"/>
                  </a:lnTo>
                  <a:lnTo>
                    <a:pt x="11" y="877"/>
                  </a:lnTo>
                  <a:lnTo>
                    <a:pt x="10" y="879"/>
                  </a:lnTo>
                  <a:lnTo>
                    <a:pt x="10" y="885"/>
                  </a:lnTo>
                  <a:lnTo>
                    <a:pt x="10" y="890"/>
                  </a:lnTo>
                  <a:lnTo>
                    <a:pt x="11" y="894"/>
                  </a:lnTo>
                  <a:lnTo>
                    <a:pt x="13" y="897"/>
                  </a:lnTo>
                  <a:lnTo>
                    <a:pt x="13" y="898"/>
                  </a:lnTo>
                  <a:close/>
                  <a:moveTo>
                    <a:pt x="412" y="794"/>
                  </a:moveTo>
                  <a:lnTo>
                    <a:pt x="420" y="802"/>
                  </a:lnTo>
                  <a:lnTo>
                    <a:pt x="427" y="809"/>
                  </a:lnTo>
                  <a:lnTo>
                    <a:pt x="432" y="808"/>
                  </a:lnTo>
                  <a:lnTo>
                    <a:pt x="436" y="806"/>
                  </a:lnTo>
                  <a:lnTo>
                    <a:pt x="439" y="808"/>
                  </a:lnTo>
                  <a:lnTo>
                    <a:pt x="443" y="812"/>
                  </a:lnTo>
                  <a:lnTo>
                    <a:pt x="445" y="816"/>
                  </a:lnTo>
                  <a:lnTo>
                    <a:pt x="448" y="818"/>
                  </a:lnTo>
                  <a:lnTo>
                    <a:pt x="450" y="816"/>
                  </a:lnTo>
                  <a:lnTo>
                    <a:pt x="452" y="814"/>
                  </a:lnTo>
                  <a:lnTo>
                    <a:pt x="452" y="812"/>
                  </a:lnTo>
                  <a:lnTo>
                    <a:pt x="450" y="807"/>
                  </a:lnTo>
                  <a:lnTo>
                    <a:pt x="450" y="802"/>
                  </a:lnTo>
                  <a:lnTo>
                    <a:pt x="452" y="799"/>
                  </a:lnTo>
                  <a:lnTo>
                    <a:pt x="454" y="796"/>
                  </a:lnTo>
                  <a:lnTo>
                    <a:pt x="455" y="784"/>
                  </a:lnTo>
                  <a:lnTo>
                    <a:pt x="456" y="780"/>
                  </a:lnTo>
                  <a:lnTo>
                    <a:pt x="456" y="777"/>
                  </a:lnTo>
                  <a:lnTo>
                    <a:pt x="454" y="774"/>
                  </a:lnTo>
                  <a:lnTo>
                    <a:pt x="447" y="772"/>
                  </a:lnTo>
                  <a:lnTo>
                    <a:pt x="444" y="772"/>
                  </a:lnTo>
                  <a:lnTo>
                    <a:pt x="442" y="772"/>
                  </a:lnTo>
                  <a:lnTo>
                    <a:pt x="439" y="774"/>
                  </a:lnTo>
                  <a:lnTo>
                    <a:pt x="432" y="779"/>
                  </a:lnTo>
                  <a:lnTo>
                    <a:pt x="429" y="781"/>
                  </a:lnTo>
                  <a:lnTo>
                    <a:pt x="426" y="784"/>
                  </a:lnTo>
                  <a:lnTo>
                    <a:pt x="424" y="787"/>
                  </a:lnTo>
                  <a:lnTo>
                    <a:pt x="415" y="792"/>
                  </a:lnTo>
                  <a:lnTo>
                    <a:pt x="412" y="794"/>
                  </a:lnTo>
                  <a:close/>
                  <a:moveTo>
                    <a:pt x="314" y="762"/>
                  </a:moveTo>
                  <a:lnTo>
                    <a:pt x="310" y="764"/>
                  </a:lnTo>
                  <a:lnTo>
                    <a:pt x="308" y="767"/>
                  </a:lnTo>
                  <a:lnTo>
                    <a:pt x="306" y="770"/>
                  </a:lnTo>
                  <a:lnTo>
                    <a:pt x="307" y="772"/>
                  </a:lnTo>
                  <a:lnTo>
                    <a:pt x="309" y="775"/>
                  </a:lnTo>
                  <a:lnTo>
                    <a:pt x="311" y="775"/>
                  </a:lnTo>
                  <a:lnTo>
                    <a:pt x="315" y="775"/>
                  </a:lnTo>
                  <a:lnTo>
                    <a:pt x="321" y="777"/>
                  </a:lnTo>
                  <a:lnTo>
                    <a:pt x="327" y="777"/>
                  </a:lnTo>
                  <a:lnTo>
                    <a:pt x="328" y="775"/>
                  </a:lnTo>
                  <a:lnTo>
                    <a:pt x="330" y="774"/>
                  </a:lnTo>
                  <a:lnTo>
                    <a:pt x="331" y="773"/>
                  </a:lnTo>
                  <a:lnTo>
                    <a:pt x="336" y="774"/>
                  </a:lnTo>
                  <a:lnTo>
                    <a:pt x="340" y="778"/>
                  </a:lnTo>
                  <a:lnTo>
                    <a:pt x="341" y="779"/>
                  </a:lnTo>
                  <a:lnTo>
                    <a:pt x="341" y="780"/>
                  </a:lnTo>
                  <a:lnTo>
                    <a:pt x="337" y="784"/>
                  </a:lnTo>
                  <a:lnTo>
                    <a:pt x="334" y="789"/>
                  </a:lnTo>
                  <a:lnTo>
                    <a:pt x="333" y="792"/>
                  </a:lnTo>
                  <a:lnTo>
                    <a:pt x="330" y="796"/>
                  </a:lnTo>
                  <a:lnTo>
                    <a:pt x="330" y="798"/>
                  </a:lnTo>
                  <a:lnTo>
                    <a:pt x="326" y="802"/>
                  </a:lnTo>
                  <a:lnTo>
                    <a:pt x="322" y="805"/>
                  </a:lnTo>
                  <a:lnTo>
                    <a:pt x="320" y="806"/>
                  </a:lnTo>
                  <a:lnTo>
                    <a:pt x="317" y="807"/>
                  </a:lnTo>
                  <a:lnTo>
                    <a:pt x="313" y="810"/>
                  </a:lnTo>
                  <a:lnTo>
                    <a:pt x="309" y="814"/>
                  </a:lnTo>
                  <a:lnTo>
                    <a:pt x="307" y="817"/>
                  </a:lnTo>
                  <a:lnTo>
                    <a:pt x="307" y="818"/>
                  </a:lnTo>
                  <a:lnTo>
                    <a:pt x="304" y="821"/>
                  </a:lnTo>
                  <a:lnTo>
                    <a:pt x="298" y="827"/>
                  </a:lnTo>
                  <a:lnTo>
                    <a:pt x="296" y="830"/>
                  </a:lnTo>
                  <a:lnTo>
                    <a:pt x="295" y="832"/>
                  </a:lnTo>
                  <a:lnTo>
                    <a:pt x="295" y="837"/>
                  </a:lnTo>
                  <a:lnTo>
                    <a:pt x="295" y="840"/>
                  </a:lnTo>
                  <a:lnTo>
                    <a:pt x="295" y="842"/>
                  </a:lnTo>
                  <a:lnTo>
                    <a:pt x="295" y="845"/>
                  </a:lnTo>
                  <a:lnTo>
                    <a:pt x="294" y="849"/>
                  </a:lnTo>
                  <a:lnTo>
                    <a:pt x="292" y="851"/>
                  </a:lnTo>
                  <a:lnTo>
                    <a:pt x="290" y="852"/>
                  </a:lnTo>
                  <a:lnTo>
                    <a:pt x="288" y="852"/>
                  </a:lnTo>
                  <a:lnTo>
                    <a:pt x="287" y="851"/>
                  </a:lnTo>
                  <a:lnTo>
                    <a:pt x="285" y="849"/>
                  </a:lnTo>
                  <a:lnTo>
                    <a:pt x="284" y="844"/>
                  </a:lnTo>
                  <a:lnTo>
                    <a:pt x="283" y="844"/>
                  </a:lnTo>
                  <a:lnTo>
                    <a:pt x="281" y="842"/>
                  </a:lnTo>
                  <a:lnTo>
                    <a:pt x="278" y="840"/>
                  </a:lnTo>
                  <a:lnTo>
                    <a:pt x="276" y="839"/>
                  </a:lnTo>
                  <a:lnTo>
                    <a:pt x="274" y="838"/>
                  </a:lnTo>
                  <a:lnTo>
                    <a:pt x="269" y="837"/>
                  </a:lnTo>
                  <a:lnTo>
                    <a:pt x="263" y="836"/>
                  </a:lnTo>
                  <a:lnTo>
                    <a:pt x="258" y="834"/>
                  </a:lnTo>
                  <a:lnTo>
                    <a:pt x="253" y="837"/>
                  </a:lnTo>
                  <a:lnTo>
                    <a:pt x="248" y="842"/>
                  </a:lnTo>
                  <a:lnTo>
                    <a:pt x="248" y="844"/>
                  </a:lnTo>
                  <a:lnTo>
                    <a:pt x="247" y="848"/>
                  </a:lnTo>
                  <a:lnTo>
                    <a:pt x="247" y="855"/>
                  </a:lnTo>
                  <a:lnTo>
                    <a:pt x="248" y="861"/>
                  </a:lnTo>
                  <a:lnTo>
                    <a:pt x="248" y="865"/>
                  </a:lnTo>
                  <a:lnTo>
                    <a:pt x="248" y="867"/>
                  </a:lnTo>
                  <a:lnTo>
                    <a:pt x="248" y="868"/>
                  </a:lnTo>
                  <a:lnTo>
                    <a:pt x="249" y="871"/>
                  </a:lnTo>
                  <a:lnTo>
                    <a:pt x="251" y="872"/>
                  </a:lnTo>
                  <a:lnTo>
                    <a:pt x="257" y="874"/>
                  </a:lnTo>
                  <a:lnTo>
                    <a:pt x="262" y="874"/>
                  </a:lnTo>
                  <a:lnTo>
                    <a:pt x="270" y="874"/>
                  </a:lnTo>
                  <a:lnTo>
                    <a:pt x="273" y="874"/>
                  </a:lnTo>
                  <a:lnTo>
                    <a:pt x="276" y="874"/>
                  </a:lnTo>
                  <a:lnTo>
                    <a:pt x="280" y="874"/>
                  </a:lnTo>
                  <a:lnTo>
                    <a:pt x="279" y="874"/>
                  </a:lnTo>
                  <a:lnTo>
                    <a:pt x="280" y="875"/>
                  </a:lnTo>
                  <a:lnTo>
                    <a:pt x="281" y="875"/>
                  </a:lnTo>
                  <a:lnTo>
                    <a:pt x="284" y="873"/>
                  </a:lnTo>
                  <a:lnTo>
                    <a:pt x="290" y="868"/>
                  </a:lnTo>
                  <a:lnTo>
                    <a:pt x="291" y="867"/>
                  </a:lnTo>
                  <a:lnTo>
                    <a:pt x="293" y="866"/>
                  </a:lnTo>
                  <a:lnTo>
                    <a:pt x="296" y="866"/>
                  </a:lnTo>
                  <a:lnTo>
                    <a:pt x="296" y="867"/>
                  </a:lnTo>
                  <a:lnTo>
                    <a:pt x="296" y="869"/>
                  </a:lnTo>
                  <a:lnTo>
                    <a:pt x="299" y="871"/>
                  </a:lnTo>
                  <a:lnTo>
                    <a:pt x="303" y="871"/>
                  </a:lnTo>
                  <a:lnTo>
                    <a:pt x="306" y="872"/>
                  </a:lnTo>
                  <a:lnTo>
                    <a:pt x="306" y="871"/>
                  </a:lnTo>
                  <a:lnTo>
                    <a:pt x="307" y="872"/>
                  </a:lnTo>
                  <a:lnTo>
                    <a:pt x="309" y="874"/>
                  </a:lnTo>
                  <a:lnTo>
                    <a:pt x="315" y="879"/>
                  </a:lnTo>
                  <a:lnTo>
                    <a:pt x="316" y="880"/>
                  </a:lnTo>
                  <a:lnTo>
                    <a:pt x="316" y="886"/>
                  </a:lnTo>
                  <a:lnTo>
                    <a:pt x="315" y="891"/>
                  </a:lnTo>
                  <a:lnTo>
                    <a:pt x="315" y="894"/>
                  </a:lnTo>
                  <a:lnTo>
                    <a:pt x="315" y="896"/>
                  </a:lnTo>
                  <a:lnTo>
                    <a:pt x="316" y="897"/>
                  </a:lnTo>
                  <a:lnTo>
                    <a:pt x="318" y="899"/>
                  </a:lnTo>
                  <a:lnTo>
                    <a:pt x="324" y="901"/>
                  </a:lnTo>
                  <a:lnTo>
                    <a:pt x="325" y="901"/>
                  </a:lnTo>
                  <a:lnTo>
                    <a:pt x="327" y="900"/>
                  </a:lnTo>
                  <a:lnTo>
                    <a:pt x="330" y="896"/>
                  </a:lnTo>
                  <a:lnTo>
                    <a:pt x="332" y="892"/>
                  </a:lnTo>
                  <a:lnTo>
                    <a:pt x="334" y="888"/>
                  </a:lnTo>
                  <a:lnTo>
                    <a:pt x="338" y="882"/>
                  </a:lnTo>
                  <a:lnTo>
                    <a:pt x="340" y="878"/>
                  </a:lnTo>
                  <a:lnTo>
                    <a:pt x="342" y="876"/>
                  </a:lnTo>
                  <a:lnTo>
                    <a:pt x="344" y="875"/>
                  </a:lnTo>
                  <a:lnTo>
                    <a:pt x="353" y="873"/>
                  </a:lnTo>
                  <a:lnTo>
                    <a:pt x="357" y="873"/>
                  </a:lnTo>
                  <a:lnTo>
                    <a:pt x="361" y="872"/>
                  </a:lnTo>
                  <a:lnTo>
                    <a:pt x="364" y="871"/>
                  </a:lnTo>
                  <a:lnTo>
                    <a:pt x="365" y="871"/>
                  </a:lnTo>
                  <a:lnTo>
                    <a:pt x="368" y="867"/>
                  </a:lnTo>
                  <a:lnTo>
                    <a:pt x="373" y="863"/>
                  </a:lnTo>
                  <a:lnTo>
                    <a:pt x="375" y="861"/>
                  </a:lnTo>
                  <a:lnTo>
                    <a:pt x="378" y="860"/>
                  </a:lnTo>
                  <a:lnTo>
                    <a:pt x="380" y="857"/>
                  </a:lnTo>
                  <a:lnTo>
                    <a:pt x="387" y="854"/>
                  </a:lnTo>
                  <a:lnTo>
                    <a:pt x="394" y="850"/>
                  </a:lnTo>
                  <a:lnTo>
                    <a:pt x="398" y="848"/>
                  </a:lnTo>
                  <a:lnTo>
                    <a:pt x="402" y="845"/>
                  </a:lnTo>
                  <a:lnTo>
                    <a:pt x="408" y="842"/>
                  </a:lnTo>
                  <a:lnTo>
                    <a:pt x="413" y="838"/>
                  </a:lnTo>
                  <a:lnTo>
                    <a:pt x="421" y="833"/>
                  </a:lnTo>
                  <a:lnTo>
                    <a:pt x="426" y="830"/>
                  </a:lnTo>
                  <a:lnTo>
                    <a:pt x="425" y="833"/>
                  </a:lnTo>
                  <a:lnTo>
                    <a:pt x="425" y="840"/>
                  </a:lnTo>
                  <a:lnTo>
                    <a:pt x="422" y="844"/>
                  </a:lnTo>
                  <a:lnTo>
                    <a:pt x="421" y="847"/>
                  </a:lnTo>
                  <a:lnTo>
                    <a:pt x="420" y="848"/>
                  </a:lnTo>
                  <a:lnTo>
                    <a:pt x="412" y="852"/>
                  </a:lnTo>
                  <a:lnTo>
                    <a:pt x="403" y="860"/>
                  </a:lnTo>
                  <a:lnTo>
                    <a:pt x="399" y="863"/>
                  </a:lnTo>
                  <a:lnTo>
                    <a:pt x="396" y="864"/>
                  </a:lnTo>
                  <a:lnTo>
                    <a:pt x="392" y="866"/>
                  </a:lnTo>
                  <a:lnTo>
                    <a:pt x="386" y="868"/>
                  </a:lnTo>
                  <a:lnTo>
                    <a:pt x="379" y="872"/>
                  </a:lnTo>
                  <a:lnTo>
                    <a:pt x="373" y="873"/>
                  </a:lnTo>
                  <a:lnTo>
                    <a:pt x="365" y="874"/>
                  </a:lnTo>
                  <a:lnTo>
                    <a:pt x="363" y="874"/>
                  </a:lnTo>
                  <a:lnTo>
                    <a:pt x="361" y="878"/>
                  </a:lnTo>
                  <a:lnTo>
                    <a:pt x="357" y="884"/>
                  </a:lnTo>
                  <a:lnTo>
                    <a:pt x="357" y="885"/>
                  </a:lnTo>
                  <a:lnTo>
                    <a:pt x="354" y="891"/>
                  </a:lnTo>
                  <a:lnTo>
                    <a:pt x="349" y="896"/>
                  </a:lnTo>
                  <a:lnTo>
                    <a:pt x="348" y="897"/>
                  </a:lnTo>
                  <a:lnTo>
                    <a:pt x="346" y="899"/>
                  </a:lnTo>
                  <a:lnTo>
                    <a:pt x="343" y="903"/>
                  </a:lnTo>
                  <a:lnTo>
                    <a:pt x="342" y="907"/>
                  </a:lnTo>
                  <a:lnTo>
                    <a:pt x="338" y="911"/>
                  </a:lnTo>
                  <a:lnTo>
                    <a:pt x="332" y="917"/>
                  </a:lnTo>
                  <a:lnTo>
                    <a:pt x="331" y="920"/>
                  </a:lnTo>
                  <a:lnTo>
                    <a:pt x="331" y="922"/>
                  </a:lnTo>
                  <a:lnTo>
                    <a:pt x="331" y="924"/>
                  </a:lnTo>
                  <a:lnTo>
                    <a:pt x="331" y="926"/>
                  </a:lnTo>
                  <a:lnTo>
                    <a:pt x="333" y="929"/>
                  </a:lnTo>
                  <a:lnTo>
                    <a:pt x="339" y="931"/>
                  </a:lnTo>
                  <a:lnTo>
                    <a:pt x="343" y="931"/>
                  </a:lnTo>
                  <a:lnTo>
                    <a:pt x="349" y="931"/>
                  </a:lnTo>
                  <a:lnTo>
                    <a:pt x="351" y="931"/>
                  </a:lnTo>
                  <a:lnTo>
                    <a:pt x="353" y="927"/>
                  </a:lnTo>
                  <a:lnTo>
                    <a:pt x="360" y="922"/>
                  </a:lnTo>
                  <a:lnTo>
                    <a:pt x="369" y="917"/>
                  </a:lnTo>
                  <a:lnTo>
                    <a:pt x="375" y="912"/>
                  </a:lnTo>
                  <a:lnTo>
                    <a:pt x="378" y="911"/>
                  </a:lnTo>
                  <a:lnTo>
                    <a:pt x="381" y="910"/>
                  </a:lnTo>
                  <a:lnTo>
                    <a:pt x="386" y="909"/>
                  </a:lnTo>
                  <a:lnTo>
                    <a:pt x="390" y="907"/>
                  </a:lnTo>
                  <a:lnTo>
                    <a:pt x="390" y="902"/>
                  </a:lnTo>
                  <a:lnTo>
                    <a:pt x="389" y="898"/>
                  </a:lnTo>
                  <a:lnTo>
                    <a:pt x="389" y="895"/>
                  </a:lnTo>
                  <a:lnTo>
                    <a:pt x="389" y="891"/>
                  </a:lnTo>
                  <a:lnTo>
                    <a:pt x="391" y="889"/>
                  </a:lnTo>
                  <a:lnTo>
                    <a:pt x="394" y="886"/>
                  </a:lnTo>
                  <a:lnTo>
                    <a:pt x="396" y="885"/>
                  </a:lnTo>
                  <a:lnTo>
                    <a:pt x="402" y="884"/>
                  </a:lnTo>
                  <a:lnTo>
                    <a:pt x="409" y="884"/>
                  </a:lnTo>
                  <a:lnTo>
                    <a:pt x="413" y="884"/>
                  </a:lnTo>
                  <a:lnTo>
                    <a:pt x="418" y="884"/>
                  </a:lnTo>
                  <a:lnTo>
                    <a:pt x="420" y="884"/>
                  </a:lnTo>
                  <a:lnTo>
                    <a:pt x="423" y="882"/>
                  </a:lnTo>
                  <a:lnTo>
                    <a:pt x="431" y="875"/>
                  </a:lnTo>
                  <a:lnTo>
                    <a:pt x="437" y="869"/>
                  </a:lnTo>
                  <a:lnTo>
                    <a:pt x="439" y="868"/>
                  </a:lnTo>
                  <a:lnTo>
                    <a:pt x="445" y="866"/>
                  </a:lnTo>
                  <a:lnTo>
                    <a:pt x="449" y="865"/>
                  </a:lnTo>
                  <a:lnTo>
                    <a:pt x="453" y="862"/>
                  </a:lnTo>
                  <a:lnTo>
                    <a:pt x="456" y="857"/>
                  </a:lnTo>
                  <a:lnTo>
                    <a:pt x="462" y="852"/>
                  </a:lnTo>
                  <a:lnTo>
                    <a:pt x="468" y="847"/>
                  </a:lnTo>
                  <a:lnTo>
                    <a:pt x="470" y="844"/>
                  </a:lnTo>
                  <a:lnTo>
                    <a:pt x="472" y="839"/>
                  </a:lnTo>
                  <a:lnTo>
                    <a:pt x="472" y="833"/>
                  </a:lnTo>
                  <a:lnTo>
                    <a:pt x="472" y="830"/>
                  </a:lnTo>
                  <a:lnTo>
                    <a:pt x="473" y="829"/>
                  </a:lnTo>
                  <a:lnTo>
                    <a:pt x="473" y="827"/>
                  </a:lnTo>
                  <a:lnTo>
                    <a:pt x="472" y="824"/>
                  </a:lnTo>
                  <a:lnTo>
                    <a:pt x="472" y="821"/>
                  </a:lnTo>
                  <a:lnTo>
                    <a:pt x="472" y="817"/>
                  </a:lnTo>
                  <a:lnTo>
                    <a:pt x="472" y="813"/>
                  </a:lnTo>
                  <a:lnTo>
                    <a:pt x="473" y="812"/>
                  </a:lnTo>
                  <a:lnTo>
                    <a:pt x="471" y="808"/>
                  </a:lnTo>
                  <a:lnTo>
                    <a:pt x="467" y="805"/>
                  </a:lnTo>
                  <a:lnTo>
                    <a:pt x="464" y="803"/>
                  </a:lnTo>
                  <a:lnTo>
                    <a:pt x="460" y="802"/>
                  </a:lnTo>
                  <a:lnTo>
                    <a:pt x="456" y="802"/>
                  </a:lnTo>
                  <a:lnTo>
                    <a:pt x="448" y="802"/>
                  </a:lnTo>
                  <a:lnTo>
                    <a:pt x="437" y="803"/>
                  </a:lnTo>
                  <a:lnTo>
                    <a:pt x="434" y="804"/>
                  </a:lnTo>
                  <a:lnTo>
                    <a:pt x="432" y="804"/>
                  </a:lnTo>
                  <a:lnTo>
                    <a:pt x="429" y="802"/>
                  </a:lnTo>
                  <a:lnTo>
                    <a:pt x="424" y="801"/>
                  </a:lnTo>
                  <a:lnTo>
                    <a:pt x="420" y="802"/>
                  </a:lnTo>
                  <a:lnTo>
                    <a:pt x="414" y="804"/>
                  </a:lnTo>
                  <a:lnTo>
                    <a:pt x="413" y="804"/>
                  </a:lnTo>
                  <a:lnTo>
                    <a:pt x="410" y="808"/>
                  </a:lnTo>
                  <a:lnTo>
                    <a:pt x="408" y="810"/>
                  </a:lnTo>
                  <a:lnTo>
                    <a:pt x="402" y="815"/>
                  </a:lnTo>
                  <a:lnTo>
                    <a:pt x="396" y="819"/>
                  </a:lnTo>
                  <a:lnTo>
                    <a:pt x="392" y="822"/>
                  </a:lnTo>
                  <a:lnTo>
                    <a:pt x="389" y="826"/>
                  </a:lnTo>
                  <a:lnTo>
                    <a:pt x="387" y="829"/>
                  </a:lnTo>
                  <a:lnTo>
                    <a:pt x="386" y="830"/>
                  </a:lnTo>
                  <a:lnTo>
                    <a:pt x="383" y="832"/>
                  </a:lnTo>
                  <a:lnTo>
                    <a:pt x="377" y="837"/>
                  </a:lnTo>
                  <a:lnTo>
                    <a:pt x="376" y="838"/>
                  </a:lnTo>
                  <a:lnTo>
                    <a:pt x="376" y="840"/>
                  </a:lnTo>
                  <a:lnTo>
                    <a:pt x="373" y="842"/>
                  </a:lnTo>
                  <a:lnTo>
                    <a:pt x="371" y="845"/>
                  </a:lnTo>
                  <a:lnTo>
                    <a:pt x="366" y="849"/>
                  </a:lnTo>
                  <a:lnTo>
                    <a:pt x="360" y="852"/>
                  </a:lnTo>
                  <a:lnTo>
                    <a:pt x="353" y="854"/>
                  </a:lnTo>
                  <a:lnTo>
                    <a:pt x="348" y="857"/>
                  </a:lnTo>
                  <a:lnTo>
                    <a:pt x="345" y="857"/>
                  </a:lnTo>
                  <a:lnTo>
                    <a:pt x="342" y="859"/>
                  </a:lnTo>
                  <a:lnTo>
                    <a:pt x="339" y="860"/>
                  </a:lnTo>
                  <a:lnTo>
                    <a:pt x="336" y="860"/>
                  </a:lnTo>
                  <a:lnTo>
                    <a:pt x="332" y="860"/>
                  </a:lnTo>
                  <a:lnTo>
                    <a:pt x="330" y="859"/>
                  </a:lnTo>
                  <a:lnTo>
                    <a:pt x="325" y="860"/>
                  </a:lnTo>
                  <a:lnTo>
                    <a:pt x="318" y="862"/>
                  </a:lnTo>
                  <a:lnTo>
                    <a:pt x="315" y="863"/>
                  </a:lnTo>
                  <a:lnTo>
                    <a:pt x="311" y="863"/>
                  </a:lnTo>
                  <a:lnTo>
                    <a:pt x="309" y="863"/>
                  </a:lnTo>
                  <a:lnTo>
                    <a:pt x="308" y="863"/>
                  </a:lnTo>
                  <a:lnTo>
                    <a:pt x="306" y="860"/>
                  </a:lnTo>
                  <a:lnTo>
                    <a:pt x="305" y="856"/>
                  </a:lnTo>
                  <a:lnTo>
                    <a:pt x="305" y="855"/>
                  </a:lnTo>
                  <a:lnTo>
                    <a:pt x="302" y="853"/>
                  </a:lnTo>
                  <a:lnTo>
                    <a:pt x="301" y="850"/>
                  </a:lnTo>
                  <a:lnTo>
                    <a:pt x="304" y="848"/>
                  </a:lnTo>
                  <a:lnTo>
                    <a:pt x="307" y="847"/>
                  </a:lnTo>
                  <a:lnTo>
                    <a:pt x="307" y="845"/>
                  </a:lnTo>
                  <a:lnTo>
                    <a:pt x="309" y="844"/>
                  </a:lnTo>
                  <a:lnTo>
                    <a:pt x="313" y="844"/>
                  </a:lnTo>
                  <a:lnTo>
                    <a:pt x="319" y="844"/>
                  </a:lnTo>
                  <a:lnTo>
                    <a:pt x="321" y="844"/>
                  </a:lnTo>
                  <a:lnTo>
                    <a:pt x="321" y="845"/>
                  </a:lnTo>
                  <a:lnTo>
                    <a:pt x="322" y="845"/>
                  </a:lnTo>
                  <a:lnTo>
                    <a:pt x="326" y="844"/>
                  </a:lnTo>
                  <a:lnTo>
                    <a:pt x="330" y="840"/>
                  </a:lnTo>
                  <a:lnTo>
                    <a:pt x="332" y="839"/>
                  </a:lnTo>
                  <a:lnTo>
                    <a:pt x="333" y="838"/>
                  </a:lnTo>
                  <a:lnTo>
                    <a:pt x="334" y="837"/>
                  </a:lnTo>
                  <a:lnTo>
                    <a:pt x="332" y="836"/>
                  </a:lnTo>
                  <a:lnTo>
                    <a:pt x="328" y="830"/>
                  </a:lnTo>
                  <a:lnTo>
                    <a:pt x="327" y="827"/>
                  </a:lnTo>
                  <a:lnTo>
                    <a:pt x="328" y="827"/>
                  </a:lnTo>
                  <a:lnTo>
                    <a:pt x="329" y="821"/>
                  </a:lnTo>
                  <a:lnTo>
                    <a:pt x="330" y="815"/>
                  </a:lnTo>
                  <a:lnTo>
                    <a:pt x="331" y="813"/>
                  </a:lnTo>
                  <a:lnTo>
                    <a:pt x="336" y="809"/>
                  </a:lnTo>
                  <a:lnTo>
                    <a:pt x="339" y="806"/>
                  </a:lnTo>
                  <a:lnTo>
                    <a:pt x="342" y="803"/>
                  </a:lnTo>
                  <a:lnTo>
                    <a:pt x="346" y="801"/>
                  </a:lnTo>
                  <a:lnTo>
                    <a:pt x="349" y="798"/>
                  </a:lnTo>
                  <a:lnTo>
                    <a:pt x="351" y="797"/>
                  </a:lnTo>
                  <a:lnTo>
                    <a:pt x="353" y="796"/>
                  </a:lnTo>
                  <a:lnTo>
                    <a:pt x="355" y="797"/>
                  </a:lnTo>
                  <a:lnTo>
                    <a:pt x="357" y="802"/>
                  </a:lnTo>
                  <a:lnTo>
                    <a:pt x="357" y="806"/>
                  </a:lnTo>
                  <a:lnTo>
                    <a:pt x="356" y="807"/>
                  </a:lnTo>
                  <a:lnTo>
                    <a:pt x="353" y="807"/>
                  </a:lnTo>
                  <a:lnTo>
                    <a:pt x="352" y="807"/>
                  </a:lnTo>
                  <a:lnTo>
                    <a:pt x="349" y="809"/>
                  </a:lnTo>
                  <a:lnTo>
                    <a:pt x="344" y="814"/>
                  </a:lnTo>
                  <a:lnTo>
                    <a:pt x="343" y="816"/>
                  </a:lnTo>
                  <a:lnTo>
                    <a:pt x="342" y="819"/>
                  </a:lnTo>
                  <a:lnTo>
                    <a:pt x="341" y="822"/>
                  </a:lnTo>
                  <a:lnTo>
                    <a:pt x="340" y="826"/>
                  </a:lnTo>
                  <a:lnTo>
                    <a:pt x="338" y="830"/>
                  </a:lnTo>
                  <a:lnTo>
                    <a:pt x="338" y="831"/>
                  </a:lnTo>
                  <a:lnTo>
                    <a:pt x="337" y="833"/>
                  </a:lnTo>
                  <a:lnTo>
                    <a:pt x="339" y="839"/>
                  </a:lnTo>
                  <a:lnTo>
                    <a:pt x="341" y="844"/>
                  </a:lnTo>
                  <a:lnTo>
                    <a:pt x="343" y="843"/>
                  </a:lnTo>
                  <a:lnTo>
                    <a:pt x="350" y="840"/>
                  </a:lnTo>
                  <a:lnTo>
                    <a:pt x="357" y="837"/>
                  </a:lnTo>
                  <a:lnTo>
                    <a:pt x="361" y="834"/>
                  </a:lnTo>
                  <a:lnTo>
                    <a:pt x="364" y="832"/>
                  </a:lnTo>
                  <a:lnTo>
                    <a:pt x="367" y="830"/>
                  </a:lnTo>
                  <a:lnTo>
                    <a:pt x="368" y="827"/>
                  </a:lnTo>
                  <a:lnTo>
                    <a:pt x="373" y="820"/>
                  </a:lnTo>
                  <a:lnTo>
                    <a:pt x="377" y="816"/>
                  </a:lnTo>
                  <a:lnTo>
                    <a:pt x="379" y="815"/>
                  </a:lnTo>
                  <a:lnTo>
                    <a:pt x="383" y="809"/>
                  </a:lnTo>
                  <a:lnTo>
                    <a:pt x="386" y="804"/>
                  </a:lnTo>
                  <a:lnTo>
                    <a:pt x="386" y="801"/>
                  </a:lnTo>
                  <a:lnTo>
                    <a:pt x="385" y="794"/>
                  </a:lnTo>
                  <a:lnTo>
                    <a:pt x="383" y="787"/>
                  </a:lnTo>
                  <a:lnTo>
                    <a:pt x="383" y="786"/>
                  </a:lnTo>
                  <a:lnTo>
                    <a:pt x="386" y="784"/>
                  </a:lnTo>
                  <a:lnTo>
                    <a:pt x="390" y="782"/>
                  </a:lnTo>
                  <a:lnTo>
                    <a:pt x="392" y="784"/>
                  </a:lnTo>
                  <a:lnTo>
                    <a:pt x="396" y="790"/>
                  </a:lnTo>
                  <a:lnTo>
                    <a:pt x="397" y="795"/>
                  </a:lnTo>
                  <a:lnTo>
                    <a:pt x="398" y="796"/>
                  </a:lnTo>
                  <a:lnTo>
                    <a:pt x="401" y="797"/>
                  </a:lnTo>
                  <a:lnTo>
                    <a:pt x="406" y="798"/>
                  </a:lnTo>
                  <a:lnTo>
                    <a:pt x="409" y="797"/>
                  </a:lnTo>
                  <a:lnTo>
                    <a:pt x="413" y="796"/>
                  </a:lnTo>
                  <a:lnTo>
                    <a:pt x="415" y="795"/>
                  </a:lnTo>
                  <a:lnTo>
                    <a:pt x="417" y="794"/>
                  </a:lnTo>
                  <a:lnTo>
                    <a:pt x="420" y="794"/>
                  </a:lnTo>
                  <a:lnTo>
                    <a:pt x="422" y="794"/>
                  </a:lnTo>
                  <a:lnTo>
                    <a:pt x="426" y="792"/>
                  </a:lnTo>
                  <a:lnTo>
                    <a:pt x="432" y="789"/>
                  </a:lnTo>
                  <a:lnTo>
                    <a:pt x="434" y="787"/>
                  </a:lnTo>
                  <a:lnTo>
                    <a:pt x="435" y="785"/>
                  </a:lnTo>
                  <a:lnTo>
                    <a:pt x="435" y="784"/>
                  </a:lnTo>
                  <a:lnTo>
                    <a:pt x="433" y="783"/>
                  </a:lnTo>
                  <a:lnTo>
                    <a:pt x="430" y="780"/>
                  </a:lnTo>
                  <a:lnTo>
                    <a:pt x="426" y="779"/>
                  </a:lnTo>
                  <a:lnTo>
                    <a:pt x="422" y="778"/>
                  </a:lnTo>
                  <a:lnTo>
                    <a:pt x="419" y="778"/>
                  </a:lnTo>
                  <a:lnTo>
                    <a:pt x="414" y="777"/>
                  </a:lnTo>
                  <a:lnTo>
                    <a:pt x="410" y="774"/>
                  </a:lnTo>
                  <a:lnTo>
                    <a:pt x="406" y="770"/>
                  </a:lnTo>
                  <a:lnTo>
                    <a:pt x="406" y="768"/>
                  </a:lnTo>
                  <a:lnTo>
                    <a:pt x="406" y="764"/>
                  </a:lnTo>
                  <a:lnTo>
                    <a:pt x="404" y="760"/>
                  </a:lnTo>
                  <a:lnTo>
                    <a:pt x="404" y="755"/>
                  </a:lnTo>
                  <a:lnTo>
                    <a:pt x="404" y="752"/>
                  </a:lnTo>
                  <a:lnTo>
                    <a:pt x="404" y="750"/>
                  </a:lnTo>
                  <a:lnTo>
                    <a:pt x="403" y="748"/>
                  </a:lnTo>
                  <a:lnTo>
                    <a:pt x="399" y="747"/>
                  </a:lnTo>
                  <a:lnTo>
                    <a:pt x="395" y="747"/>
                  </a:lnTo>
                  <a:lnTo>
                    <a:pt x="391" y="747"/>
                  </a:lnTo>
                  <a:lnTo>
                    <a:pt x="388" y="748"/>
                  </a:lnTo>
                  <a:lnTo>
                    <a:pt x="385" y="749"/>
                  </a:lnTo>
                  <a:lnTo>
                    <a:pt x="381" y="751"/>
                  </a:lnTo>
                  <a:lnTo>
                    <a:pt x="378" y="754"/>
                  </a:lnTo>
                  <a:lnTo>
                    <a:pt x="376" y="757"/>
                  </a:lnTo>
                  <a:lnTo>
                    <a:pt x="376" y="759"/>
                  </a:lnTo>
                  <a:lnTo>
                    <a:pt x="374" y="763"/>
                  </a:lnTo>
                  <a:lnTo>
                    <a:pt x="372" y="768"/>
                  </a:lnTo>
                  <a:lnTo>
                    <a:pt x="371" y="770"/>
                  </a:lnTo>
                  <a:lnTo>
                    <a:pt x="365" y="772"/>
                  </a:lnTo>
                  <a:lnTo>
                    <a:pt x="357" y="774"/>
                  </a:lnTo>
                  <a:lnTo>
                    <a:pt x="353" y="774"/>
                  </a:lnTo>
                  <a:lnTo>
                    <a:pt x="350" y="774"/>
                  </a:lnTo>
                  <a:lnTo>
                    <a:pt x="346" y="773"/>
                  </a:lnTo>
                  <a:lnTo>
                    <a:pt x="344" y="772"/>
                  </a:lnTo>
                  <a:lnTo>
                    <a:pt x="342" y="769"/>
                  </a:lnTo>
                  <a:lnTo>
                    <a:pt x="341" y="766"/>
                  </a:lnTo>
                  <a:lnTo>
                    <a:pt x="340" y="763"/>
                  </a:lnTo>
                  <a:lnTo>
                    <a:pt x="338" y="762"/>
                  </a:lnTo>
                  <a:lnTo>
                    <a:pt x="336" y="760"/>
                  </a:lnTo>
                  <a:lnTo>
                    <a:pt x="333" y="760"/>
                  </a:lnTo>
                  <a:lnTo>
                    <a:pt x="329" y="759"/>
                  </a:lnTo>
                  <a:lnTo>
                    <a:pt x="326" y="760"/>
                  </a:lnTo>
                  <a:lnTo>
                    <a:pt x="319" y="760"/>
                  </a:lnTo>
                  <a:lnTo>
                    <a:pt x="314" y="762"/>
                  </a:lnTo>
                  <a:close/>
                  <a:moveTo>
                    <a:pt x="231" y="682"/>
                  </a:moveTo>
                  <a:lnTo>
                    <a:pt x="223" y="688"/>
                  </a:lnTo>
                  <a:lnTo>
                    <a:pt x="220" y="691"/>
                  </a:lnTo>
                  <a:lnTo>
                    <a:pt x="215" y="698"/>
                  </a:lnTo>
                  <a:lnTo>
                    <a:pt x="211" y="703"/>
                  </a:lnTo>
                  <a:lnTo>
                    <a:pt x="212" y="706"/>
                  </a:lnTo>
                  <a:lnTo>
                    <a:pt x="214" y="709"/>
                  </a:lnTo>
                  <a:lnTo>
                    <a:pt x="217" y="712"/>
                  </a:lnTo>
                  <a:lnTo>
                    <a:pt x="221" y="716"/>
                  </a:lnTo>
                  <a:lnTo>
                    <a:pt x="224" y="717"/>
                  </a:lnTo>
                  <a:lnTo>
                    <a:pt x="227" y="717"/>
                  </a:lnTo>
                  <a:lnTo>
                    <a:pt x="231" y="715"/>
                  </a:lnTo>
                  <a:lnTo>
                    <a:pt x="235" y="712"/>
                  </a:lnTo>
                  <a:lnTo>
                    <a:pt x="241" y="709"/>
                  </a:lnTo>
                  <a:lnTo>
                    <a:pt x="248" y="706"/>
                  </a:lnTo>
                  <a:lnTo>
                    <a:pt x="256" y="701"/>
                  </a:lnTo>
                  <a:lnTo>
                    <a:pt x="262" y="696"/>
                  </a:lnTo>
                  <a:lnTo>
                    <a:pt x="266" y="693"/>
                  </a:lnTo>
                  <a:lnTo>
                    <a:pt x="268" y="691"/>
                  </a:lnTo>
                  <a:lnTo>
                    <a:pt x="270" y="689"/>
                  </a:lnTo>
                  <a:lnTo>
                    <a:pt x="273" y="685"/>
                  </a:lnTo>
                  <a:lnTo>
                    <a:pt x="278" y="679"/>
                  </a:lnTo>
                  <a:lnTo>
                    <a:pt x="281" y="676"/>
                  </a:lnTo>
                  <a:lnTo>
                    <a:pt x="283" y="674"/>
                  </a:lnTo>
                  <a:lnTo>
                    <a:pt x="288" y="671"/>
                  </a:lnTo>
                  <a:lnTo>
                    <a:pt x="296" y="670"/>
                  </a:lnTo>
                  <a:lnTo>
                    <a:pt x="299" y="670"/>
                  </a:lnTo>
                  <a:lnTo>
                    <a:pt x="306" y="671"/>
                  </a:lnTo>
                  <a:lnTo>
                    <a:pt x="313" y="674"/>
                  </a:lnTo>
                  <a:lnTo>
                    <a:pt x="315" y="678"/>
                  </a:lnTo>
                  <a:lnTo>
                    <a:pt x="315" y="684"/>
                  </a:lnTo>
                  <a:lnTo>
                    <a:pt x="317" y="686"/>
                  </a:lnTo>
                  <a:lnTo>
                    <a:pt x="318" y="690"/>
                  </a:lnTo>
                  <a:lnTo>
                    <a:pt x="318" y="696"/>
                  </a:lnTo>
                  <a:lnTo>
                    <a:pt x="317" y="699"/>
                  </a:lnTo>
                  <a:lnTo>
                    <a:pt x="316" y="703"/>
                  </a:lnTo>
                  <a:lnTo>
                    <a:pt x="314" y="706"/>
                  </a:lnTo>
                  <a:lnTo>
                    <a:pt x="310" y="711"/>
                  </a:lnTo>
                  <a:lnTo>
                    <a:pt x="308" y="714"/>
                  </a:lnTo>
                  <a:lnTo>
                    <a:pt x="305" y="719"/>
                  </a:lnTo>
                  <a:lnTo>
                    <a:pt x="302" y="723"/>
                  </a:lnTo>
                  <a:lnTo>
                    <a:pt x="299" y="726"/>
                  </a:lnTo>
                  <a:lnTo>
                    <a:pt x="294" y="729"/>
                  </a:lnTo>
                  <a:lnTo>
                    <a:pt x="286" y="734"/>
                  </a:lnTo>
                  <a:lnTo>
                    <a:pt x="281" y="737"/>
                  </a:lnTo>
                  <a:lnTo>
                    <a:pt x="279" y="739"/>
                  </a:lnTo>
                  <a:lnTo>
                    <a:pt x="279" y="740"/>
                  </a:lnTo>
                  <a:lnTo>
                    <a:pt x="278" y="741"/>
                  </a:lnTo>
                  <a:lnTo>
                    <a:pt x="273" y="741"/>
                  </a:lnTo>
                  <a:lnTo>
                    <a:pt x="266" y="741"/>
                  </a:lnTo>
                  <a:lnTo>
                    <a:pt x="260" y="741"/>
                  </a:lnTo>
                  <a:lnTo>
                    <a:pt x="256" y="741"/>
                  </a:lnTo>
                  <a:lnTo>
                    <a:pt x="253" y="741"/>
                  </a:lnTo>
                  <a:lnTo>
                    <a:pt x="252" y="740"/>
                  </a:lnTo>
                  <a:lnTo>
                    <a:pt x="251" y="739"/>
                  </a:lnTo>
                  <a:lnTo>
                    <a:pt x="250" y="738"/>
                  </a:lnTo>
                  <a:lnTo>
                    <a:pt x="250" y="737"/>
                  </a:lnTo>
                  <a:lnTo>
                    <a:pt x="251" y="736"/>
                  </a:lnTo>
                  <a:lnTo>
                    <a:pt x="252" y="735"/>
                  </a:lnTo>
                  <a:lnTo>
                    <a:pt x="260" y="731"/>
                  </a:lnTo>
                  <a:lnTo>
                    <a:pt x="264" y="728"/>
                  </a:lnTo>
                  <a:lnTo>
                    <a:pt x="269" y="726"/>
                  </a:lnTo>
                  <a:lnTo>
                    <a:pt x="278" y="719"/>
                  </a:lnTo>
                  <a:lnTo>
                    <a:pt x="284" y="713"/>
                  </a:lnTo>
                  <a:lnTo>
                    <a:pt x="286" y="711"/>
                  </a:lnTo>
                  <a:lnTo>
                    <a:pt x="290" y="709"/>
                  </a:lnTo>
                  <a:lnTo>
                    <a:pt x="292" y="706"/>
                  </a:lnTo>
                  <a:lnTo>
                    <a:pt x="293" y="704"/>
                  </a:lnTo>
                  <a:lnTo>
                    <a:pt x="293" y="701"/>
                  </a:lnTo>
                  <a:lnTo>
                    <a:pt x="294" y="697"/>
                  </a:lnTo>
                  <a:lnTo>
                    <a:pt x="293" y="693"/>
                  </a:lnTo>
                  <a:lnTo>
                    <a:pt x="287" y="694"/>
                  </a:lnTo>
                  <a:lnTo>
                    <a:pt x="283" y="698"/>
                  </a:lnTo>
                  <a:lnTo>
                    <a:pt x="283" y="699"/>
                  </a:lnTo>
                  <a:lnTo>
                    <a:pt x="281" y="702"/>
                  </a:lnTo>
                  <a:lnTo>
                    <a:pt x="278" y="706"/>
                  </a:lnTo>
                  <a:lnTo>
                    <a:pt x="273" y="711"/>
                  </a:lnTo>
                  <a:lnTo>
                    <a:pt x="269" y="714"/>
                  </a:lnTo>
                  <a:lnTo>
                    <a:pt x="264" y="716"/>
                  </a:lnTo>
                  <a:lnTo>
                    <a:pt x="261" y="717"/>
                  </a:lnTo>
                  <a:lnTo>
                    <a:pt x="256" y="719"/>
                  </a:lnTo>
                  <a:lnTo>
                    <a:pt x="251" y="721"/>
                  </a:lnTo>
                  <a:lnTo>
                    <a:pt x="247" y="722"/>
                  </a:lnTo>
                  <a:lnTo>
                    <a:pt x="238" y="724"/>
                  </a:lnTo>
                  <a:lnTo>
                    <a:pt x="235" y="724"/>
                  </a:lnTo>
                  <a:lnTo>
                    <a:pt x="233" y="724"/>
                  </a:lnTo>
                  <a:lnTo>
                    <a:pt x="229" y="724"/>
                  </a:lnTo>
                  <a:lnTo>
                    <a:pt x="228" y="725"/>
                  </a:lnTo>
                  <a:lnTo>
                    <a:pt x="223" y="726"/>
                  </a:lnTo>
                  <a:lnTo>
                    <a:pt x="217" y="725"/>
                  </a:lnTo>
                  <a:lnTo>
                    <a:pt x="214" y="725"/>
                  </a:lnTo>
                  <a:lnTo>
                    <a:pt x="206" y="725"/>
                  </a:lnTo>
                  <a:lnTo>
                    <a:pt x="203" y="725"/>
                  </a:lnTo>
                  <a:lnTo>
                    <a:pt x="202" y="724"/>
                  </a:lnTo>
                  <a:lnTo>
                    <a:pt x="198" y="723"/>
                  </a:lnTo>
                  <a:lnTo>
                    <a:pt x="196" y="725"/>
                  </a:lnTo>
                  <a:lnTo>
                    <a:pt x="196" y="727"/>
                  </a:lnTo>
                  <a:lnTo>
                    <a:pt x="196" y="729"/>
                  </a:lnTo>
                  <a:lnTo>
                    <a:pt x="196" y="731"/>
                  </a:lnTo>
                  <a:lnTo>
                    <a:pt x="193" y="731"/>
                  </a:lnTo>
                  <a:lnTo>
                    <a:pt x="191" y="729"/>
                  </a:lnTo>
                  <a:lnTo>
                    <a:pt x="183" y="726"/>
                  </a:lnTo>
                  <a:lnTo>
                    <a:pt x="181" y="725"/>
                  </a:lnTo>
                  <a:lnTo>
                    <a:pt x="182" y="723"/>
                  </a:lnTo>
                  <a:lnTo>
                    <a:pt x="187" y="717"/>
                  </a:lnTo>
                  <a:lnTo>
                    <a:pt x="197" y="704"/>
                  </a:lnTo>
                  <a:lnTo>
                    <a:pt x="201" y="694"/>
                  </a:lnTo>
                  <a:lnTo>
                    <a:pt x="209" y="692"/>
                  </a:lnTo>
                  <a:lnTo>
                    <a:pt x="221" y="686"/>
                  </a:lnTo>
                  <a:lnTo>
                    <a:pt x="229" y="678"/>
                  </a:lnTo>
                  <a:lnTo>
                    <a:pt x="237" y="670"/>
                  </a:lnTo>
                  <a:lnTo>
                    <a:pt x="241" y="667"/>
                  </a:lnTo>
                  <a:lnTo>
                    <a:pt x="246" y="664"/>
                  </a:lnTo>
                  <a:lnTo>
                    <a:pt x="251" y="663"/>
                  </a:lnTo>
                  <a:lnTo>
                    <a:pt x="256" y="661"/>
                  </a:lnTo>
                  <a:lnTo>
                    <a:pt x="258" y="661"/>
                  </a:lnTo>
                  <a:lnTo>
                    <a:pt x="259" y="662"/>
                  </a:lnTo>
                  <a:lnTo>
                    <a:pt x="258" y="663"/>
                  </a:lnTo>
                  <a:lnTo>
                    <a:pt x="256" y="666"/>
                  </a:lnTo>
                  <a:lnTo>
                    <a:pt x="250" y="669"/>
                  </a:lnTo>
                  <a:lnTo>
                    <a:pt x="239" y="677"/>
                  </a:lnTo>
                  <a:lnTo>
                    <a:pt x="231" y="682"/>
                  </a:lnTo>
                  <a:close/>
                  <a:moveTo>
                    <a:pt x="22" y="757"/>
                  </a:moveTo>
                  <a:lnTo>
                    <a:pt x="26" y="758"/>
                  </a:lnTo>
                  <a:lnTo>
                    <a:pt x="31" y="758"/>
                  </a:lnTo>
                  <a:lnTo>
                    <a:pt x="34" y="761"/>
                  </a:lnTo>
                  <a:lnTo>
                    <a:pt x="37" y="764"/>
                  </a:lnTo>
                  <a:lnTo>
                    <a:pt x="37" y="766"/>
                  </a:lnTo>
                  <a:lnTo>
                    <a:pt x="37" y="767"/>
                  </a:lnTo>
                  <a:lnTo>
                    <a:pt x="36" y="768"/>
                  </a:lnTo>
                  <a:lnTo>
                    <a:pt x="35" y="769"/>
                  </a:lnTo>
                  <a:lnTo>
                    <a:pt x="28" y="772"/>
                  </a:lnTo>
                  <a:lnTo>
                    <a:pt x="27" y="773"/>
                  </a:lnTo>
                  <a:lnTo>
                    <a:pt x="24" y="772"/>
                  </a:lnTo>
                  <a:lnTo>
                    <a:pt x="22" y="773"/>
                  </a:lnTo>
                  <a:lnTo>
                    <a:pt x="20" y="775"/>
                  </a:lnTo>
                  <a:lnTo>
                    <a:pt x="20" y="779"/>
                  </a:lnTo>
                  <a:lnTo>
                    <a:pt x="22" y="781"/>
                  </a:lnTo>
                  <a:lnTo>
                    <a:pt x="23" y="783"/>
                  </a:lnTo>
                  <a:lnTo>
                    <a:pt x="26" y="784"/>
                  </a:lnTo>
                  <a:lnTo>
                    <a:pt x="28" y="785"/>
                  </a:lnTo>
                  <a:lnTo>
                    <a:pt x="32" y="783"/>
                  </a:lnTo>
                  <a:lnTo>
                    <a:pt x="36" y="781"/>
                  </a:lnTo>
                  <a:lnTo>
                    <a:pt x="38" y="779"/>
                  </a:lnTo>
                  <a:lnTo>
                    <a:pt x="39" y="777"/>
                  </a:lnTo>
                  <a:lnTo>
                    <a:pt x="40" y="775"/>
                  </a:lnTo>
                  <a:lnTo>
                    <a:pt x="43" y="774"/>
                  </a:lnTo>
                  <a:lnTo>
                    <a:pt x="49" y="775"/>
                  </a:lnTo>
                  <a:lnTo>
                    <a:pt x="52" y="777"/>
                  </a:lnTo>
                  <a:lnTo>
                    <a:pt x="58" y="777"/>
                  </a:lnTo>
                  <a:lnTo>
                    <a:pt x="63" y="775"/>
                  </a:lnTo>
                  <a:lnTo>
                    <a:pt x="66" y="775"/>
                  </a:lnTo>
                  <a:lnTo>
                    <a:pt x="70" y="775"/>
                  </a:lnTo>
                  <a:lnTo>
                    <a:pt x="74" y="775"/>
                  </a:lnTo>
                  <a:lnTo>
                    <a:pt x="82" y="775"/>
                  </a:lnTo>
                  <a:lnTo>
                    <a:pt x="85" y="775"/>
                  </a:lnTo>
                  <a:lnTo>
                    <a:pt x="90" y="775"/>
                  </a:lnTo>
                  <a:lnTo>
                    <a:pt x="96" y="775"/>
                  </a:lnTo>
                  <a:lnTo>
                    <a:pt x="99" y="775"/>
                  </a:lnTo>
                  <a:lnTo>
                    <a:pt x="98" y="778"/>
                  </a:lnTo>
                  <a:lnTo>
                    <a:pt x="98" y="780"/>
                  </a:lnTo>
                  <a:lnTo>
                    <a:pt x="98" y="782"/>
                  </a:lnTo>
                  <a:lnTo>
                    <a:pt x="98" y="784"/>
                  </a:lnTo>
                  <a:lnTo>
                    <a:pt x="103" y="789"/>
                  </a:lnTo>
                  <a:lnTo>
                    <a:pt x="108" y="792"/>
                  </a:lnTo>
                  <a:lnTo>
                    <a:pt x="111" y="792"/>
                  </a:lnTo>
                  <a:lnTo>
                    <a:pt x="115" y="792"/>
                  </a:lnTo>
                  <a:lnTo>
                    <a:pt x="120" y="792"/>
                  </a:lnTo>
                  <a:lnTo>
                    <a:pt x="125" y="791"/>
                  </a:lnTo>
                  <a:lnTo>
                    <a:pt x="128" y="789"/>
                  </a:lnTo>
                  <a:lnTo>
                    <a:pt x="130" y="786"/>
                  </a:lnTo>
                  <a:lnTo>
                    <a:pt x="132" y="783"/>
                  </a:lnTo>
                  <a:lnTo>
                    <a:pt x="134" y="781"/>
                  </a:lnTo>
                  <a:lnTo>
                    <a:pt x="139" y="778"/>
                  </a:lnTo>
                  <a:lnTo>
                    <a:pt x="142" y="775"/>
                  </a:lnTo>
                  <a:lnTo>
                    <a:pt x="145" y="773"/>
                  </a:lnTo>
                  <a:lnTo>
                    <a:pt x="148" y="772"/>
                  </a:lnTo>
                  <a:lnTo>
                    <a:pt x="152" y="770"/>
                  </a:lnTo>
                  <a:lnTo>
                    <a:pt x="155" y="768"/>
                  </a:lnTo>
                  <a:lnTo>
                    <a:pt x="157" y="767"/>
                  </a:lnTo>
                  <a:lnTo>
                    <a:pt x="160" y="764"/>
                  </a:lnTo>
                  <a:lnTo>
                    <a:pt x="163" y="764"/>
                  </a:lnTo>
                  <a:lnTo>
                    <a:pt x="165" y="764"/>
                  </a:lnTo>
                  <a:lnTo>
                    <a:pt x="166" y="764"/>
                  </a:lnTo>
                  <a:lnTo>
                    <a:pt x="168" y="763"/>
                  </a:lnTo>
                  <a:lnTo>
                    <a:pt x="169" y="762"/>
                  </a:lnTo>
                  <a:lnTo>
                    <a:pt x="170" y="763"/>
                  </a:lnTo>
                  <a:lnTo>
                    <a:pt x="169" y="764"/>
                  </a:lnTo>
                  <a:lnTo>
                    <a:pt x="169" y="768"/>
                  </a:lnTo>
                  <a:lnTo>
                    <a:pt x="169" y="770"/>
                  </a:lnTo>
                  <a:lnTo>
                    <a:pt x="169" y="772"/>
                  </a:lnTo>
                  <a:lnTo>
                    <a:pt x="167" y="773"/>
                  </a:lnTo>
                  <a:lnTo>
                    <a:pt x="164" y="774"/>
                  </a:lnTo>
                  <a:lnTo>
                    <a:pt x="159" y="778"/>
                  </a:lnTo>
                  <a:lnTo>
                    <a:pt x="155" y="780"/>
                  </a:lnTo>
                  <a:lnTo>
                    <a:pt x="154" y="781"/>
                  </a:lnTo>
                  <a:lnTo>
                    <a:pt x="154" y="784"/>
                  </a:lnTo>
                  <a:lnTo>
                    <a:pt x="154" y="787"/>
                  </a:lnTo>
                  <a:lnTo>
                    <a:pt x="154" y="790"/>
                  </a:lnTo>
                  <a:lnTo>
                    <a:pt x="154" y="792"/>
                  </a:lnTo>
                  <a:lnTo>
                    <a:pt x="156" y="793"/>
                  </a:lnTo>
                  <a:lnTo>
                    <a:pt x="163" y="793"/>
                  </a:lnTo>
                  <a:lnTo>
                    <a:pt x="167" y="790"/>
                  </a:lnTo>
                  <a:lnTo>
                    <a:pt x="168" y="789"/>
                  </a:lnTo>
                  <a:lnTo>
                    <a:pt x="175" y="786"/>
                  </a:lnTo>
                  <a:lnTo>
                    <a:pt x="181" y="783"/>
                  </a:lnTo>
                  <a:lnTo>
                    <a:pt x="183" y="782"/>
                  </a:lnTo>
                  <a:lnTo>
                    <a:pt x="185" y="780"/>
                  </a:lnTo>
                  <a:lnTo>
                    <a:pt x="186" y="779"/>
                  </a:lnTo>
                  <a:lnTo>
                    <a:pt x="188" y="775"/>
                  </a:lnTo>
                  <a:lnTo>
                    <a:pt x="194" y="767"/>
                  </a:lnTo>
                  <a:lnTo>
                    <a:pt x="197" y="761"/>
                  </a:lnTo>
                  <a:lnTo>
                    <a:pt x="200" y="759"/>
                  </a:lnTo>
                  <a:lnTo>
                    <a:pt x="204" y="758"/>
                  </a:lnTo>
                  <a:lnTo>
                    <a:pt x="206" y="757"/>
                  </a:lnTo>
                  <a:lnTo>
                    <a:pt x="212" y="755"/>
                  </a:lnTo>
                  <a:lnTo>
                    <a:pt x="216" y="756"/>
                  </a:lnTo>
                  <a:lnTo>
                    <a:pt x="222" y="755"/>
                  </a:lnTo>
                  <a:lnTo>
                    <a:pt x="227" y="750"/>
                  </a:lnTo>
                  <a:lnTo>
                    <a:pt x="229" y="748"/>
                  </a:lnTo>
                  <a:lnTo>
                    <a:pt x="231" y="748"/>
                  </a:lnTo>
                  <a:lnTo>
                    <a:pt x="231" y="747"/>
                  </a:lnTo>
                  <a:lnTo>
                    <a:pt x="229" y="744"/>
                  </a:lnTo>
                  <a:lnTo>
                    <a:pt x="224" y="738"/>
                  </a:lnTo>
                  <a:lnTo>
                    <a:pt x="222" y="735"/>
                  </a:lnTo>
                  <a:lnTo>
                    <a:pt x="218" y="735"/>
                  </a:lnTo>
                  <a:lnTo>
                    <a:pt x="215" y="735"/>
                  </a:lnTo>
                  <a:lnTo>
                    <a:pt x="213" y="737"/>
                  </a:lnTo>
                  <a:lnTo>
                    <a:pt x="211" y="739"/>
                  </a:lnTo>
                  <a:lnTo>
                    <a:pt x="209" y="743"/>
                  </a:lnTo>
                  <a:lnTo>
                    <a:pt x="206" y="745"/>
                  </a:lnTo>
                  <a:lnTo>
                    <a:pt x="209" y="745"/>
                  </a:lnTo>
                  <a:lnTo>
                    <a:pt x="203" y="745"/>
                  </a:lnTo>
                  <a:lnTo>
                    <a:pt x="197" y="746"/>
                  </a:lnTo>
                  <a:lnTo>
                    <a:pt x="193" y="748"/>
                  </a:lnTo>
                  <a:lnTo>
                    <a:pt x="190" y="750"/>
                  </a:lnTo>
                  <a:lnTo>
                    <a:pt x="189" y="751"/>
                  </a:lnTo>
                  <a:lnTo>
                    <a:pt x="188" y="750"/>
                  </a:lnTo>
                  <a:lnTo>
                    <a:pt x="187" y="748"/>
                  </a:lnTo>
                  <a:lnTo>
                    <a:pt x="186" y="746"/>
                  </a:lnTo>
                  <a:lnTo>
                    <a:pt x="183" y="744"/>
                  </a:lnTo>
                  <a:lnTo>
                    <a:pt x="177" y="740"/>
                  </a:lnTo>
                  <a:lnTo>
                    <a:pt x="173" y="739"/>
                  </a:lnTo>
                  <a:lnTo>
                    <a:pt x="169" y="741"/>
                  </a:lnTo>
                  <a:lnTo>
                    <a:pt x="165" y="744"/>
                  </a:lnTo>
                  <a:lnTo>
                    <a:pt x="165" y="745"/>
                  </a:lnTo>
                  <a:lnTo>
                    <a:pt x="164" y="746"/>
                  </a:lnTo>
                  <a:lnTo>
                    <a:pt x="160" y="748"/>
                  </a:lnTo>
                  <a:lnTo>
                    <a:pt x="154" y="749"/>
                  </a:lnTo>
                  <a:lnTo>
                    <a:pt x="144" y="751"/>
                  </a:lnTo>
                  <a:lnTo>
                    <a:pt x="142" y="751"/>
                  </a:lnTo>
                  <a:lnTo>
                    <a:pt x="141" y="756"/>
                  </a:lnTo>
                  <a:lnTo>
                    <a:pt x="139" y="759"/>
                  </a:lnTo>
                  <a:lnTo>
                    <a:pt x="140" y="760"/>
                  </a:lnTo>
                  <a:lnTo>
                    <a:pt x="135" y="763"/>
                  </a:lnTo>
                  <a:lnTo>
                    <a:pt x="130" y="767"/>
                  </a:lnTo>
                  <a:lnTo>
                    <a:pt x="125" y="768"/>
                  </a:lnTo>
                  <a:lnTo>
                    <a:pt x="120" y="769"/>
                  </a:lnTo>
                  <a:lnTo>
                    <a:pt x="117" y="770"/>
                  </a:lnTo>
                  <a:lnTo>
                    <a:pt x="110" y="770"/>
                  </a:lnTo>
                  <a:lnTo>
                    <a:pt x="108" y="770"/>
                  </a:lnTo>
                  <a:lnTo>
                    <a:pt x="106" y="771"/>
                  </a:lnTo>
                  <a:lnTo>
                    <a:pt x="104" y="771"/>
                  </a:lnTo>
                  <a:lnTo>
                    <a:pt x="104" y="770"/>
                  </a:lnTo>
                  <a:lnTo>
                    <a:pt x="104" y="766"/>
                  </a:lnTo>
                  <a:lnTo>
                    <a:pt x="105" y="761"/>
                  </a:lnTo>
                  <a:lnTo>
                    <a:pt x="106" y="759"/>
                  </a:lnTo>
                  <a:lnTo>
                    <a:pt x="111" y="755"/>
                  </a:lnTo>
                  <a:lnTo>
                    <a:pt x="117" y="750"/>
                  </a:lnTo>
                  <a:lnTo>
                    <a:pt x="120" y="748"/>
                  </a:lnTo>
                  <a:lnTo>
                    <a:pt x="123" y="745"/>
                  </a:lnTo>
                  <a:lnTo>
                    <a:pt x="125" y="741"/>
                  </a:lnTo>
                  <a:lnTo>
                    <a:pt x="128" y="739"/>
                  </a:lnTo>
                  <a:lnTo>
                    <a:pt x="132" y="734"/>
                  </a:lnTo>
                  <a:lnTo>
                    <a:pt x="136" y="729"/>
                  </a:lnTo>
                  <a:lnTo>
                    <a:pt x="141" y="728"/>
                  </a:lnTo>
                  <a:lnTo>
                    <a:pt x="144" y="727"/>
                  </a:lnTo>
                  <a:lnTo>
                    <a:pt x="145" y="727"/>
                  </a:lnTo>
                  <a:lnTo>
                    <a:pt x="150" y="727"/>
                  </a:lnTo>
                  <a:lnTo>
                    <a:pt x="158" y="727"/>
                  </a:lnTo>
                  <a:lnTo>
                    <a:pt x="163" y="727"/>
                  </a:lnTo>
                  <a:lnTo>
                    <a:pt x="166" y="727"/>
                  </a:lnTo>
                  <a:lnTo>
                    <a:pt x="170" y="728"/>
                  </a:lnTo>
                  <a:lnTo>
                    <a:pt x="175" y="727"/>
                  </a:lnTo>
                  <a:lnTo>
                    <a:pt x="179" y="728"/>
                  </a:lnTo>
                  <a:lnTo>
                    <a:pt x="181" y="731"/>
                  </a:lnTo>
                  <a:lnTo>
                    <a:pt x="182" y="733"/>
                  </a:lnTo>
                  <a:lnTo>
                    <a:pt x="189" y="729"/>
                  </a:lnTo>
                  <a:lnTo>
                    <a:pt x="194" y="724"/>
                  </a:lnTo>
                  <a:lnTo>
                    <a:pt x="198" y="723"/>
                  </a:lnTo>
                  <a:lnTo>
                    <a:pt x="201" y="722"/>
                  </a:lnTo>
                  <a:lnTo>
                    <a:pt x="209" y="721"/>
                  </a:lnTo>
                  <a:lnTo>
                    <a:pt x="215" y="719"/>
                  </a:lnTo>
                  <a:lnTo>
                    <a:pt x="218" y="715"/>
                  </a:lnTo>
                  <a:lnTo>
                    <a:pt x="221" y="711"/>
                  </a:lnTo>
                  <a:lnTo>
                    <a:pt x="224" y="706"/>
                  </a:lnTo>
                  <a:lnTo>
                    <a:pt x="226" y="701"/>
                  </a:lnTo>
                  <a:lnTo>
                    <a:pt x="225" y="698"/>
                  </a:lnTo>
                  <a:lnTo>
                    <a:pt x="224" y="696"/>
                  </a:lnTo>
                  <a:lnTo>
                    <a:pt x="217" y="698"/>
                  </a:lnTo>
                  <a:lnTo>
                    <a:pt x="206" y="702"/>
                  </a:lnTo>
                  <a:lnTo>
                    <a:pt x="197" y="709"/>
                  </a:lnTo>
                  <a:lnTo>
                    <a:pt x="190" y="714"/>
                  </a:lnTo>
                  <a:lnTo>
                    <a:pt x="183" y="714"/>
                  </a:lnTo>
                  <a:lnTo>
                    <a:pt x="175" y="714"/>
                  </a:lnTo>
                  <a:lnTo>
                    <a:pt x="168" y="715"/>
                  </a:lnTo>
                  <a:lnTo>
                    <a:pt x="162" y="716"/>
                  </a:lnTo>
                  <a:lnTo>
                    <a:pt x="156" y="717"/>
                  </a:lnTo>
                  <a:lnTo>
                    <a:pt x="152" y="719"/>
                  </a:lnTo>
                  <a:lnTo>
                    <a:pt x="148" y="721"/>
                  </a:lnTo>
                  <a:lnTo>
                    <a:pt x="143" y="722"/>
                  </a:lnTo>
                  <a:lnTo>
                    <a:pt x="138" y="722"/>
                  </a:lnTo>
                  <a:lnTo>
                    <a:pt x="131" y="724"/>
                  </a:lnTo>
                  <a:lnTo>
                    <a:pt x="119" y="728"/>
                  </a:lnTo>
                  <a:lnTo>
                    <a:pt x="111" y="732"/>
                  </a:lnTo>
                  <a:lnTo>
                    <a:pt x="106" y="735"/>
                  </a:lnTo>
                  <a:lnTo>
                    <a:pt x="104" y="736"/>
                  </a:lnTo>
                  <a:lnTo>
                    <a:pt x="100" y="737"/>
                  </a:lnTo>
                  <a:lnTo>
                    <a:pt x="95" y="739"/>
                  </a:lnTo>
                  <a:lnTo>
                    <a:pt x="90" y="740"/>
                  </a:lnTo>
                  <a:lnTo>
                    <a:pt x="86" y="741"/>
                  </a:lnTo>
                  <a:lnTo>
                    <a:pt x="80" y="744"/>
                  </a:lnTo>
                  <a:lnTo>
                    <a:pt x="74" y="746"/>
                  </a:lnTo>
                  <a:lnTo>
                    <a:pt x="70" y="747"/>
                  </a:lnTo>
                  <a:lnTo>
                    <a:pt x="66" y="748"/>
                  </a:lnTo>
                  <a:lnTo>
                    <a:pt x="59" y="750"/>
                  </a:lnTo>
                  <a:lnTo>
                    <a:pt x="53" y="751"/>
                  </a:lnTo>
                  <a:lnTo>
                    <a:pt x="51" y="751"/>
                  </a:lnTo>
                  <a:lnTo>
                    <a:pt x="47" y="752"/>
                  </a:lnTo>
                  <a:lnTo>
                    <a:pt x="37" y="754"/>
                  </a:lnTo>
                  <a:lnTo>
                    <a:pt x="30" y="755"/>
                  </a:lnTo>
                  <a:lnTo>
                    <a:pt x="28" y="755"/>
                  </a:lnTo>
                  <a:lnTo>
                    <a:pt x="25" y="755"/>
                  </a:lnTo>
                  <a:lnTo>
                    <a:pt x="23" y="755"/>
                  </a:lnTo>
                  <a:lnTo>
                    <a:pt x="22" y="757"/>
                  </a:lnTo>
                  <a:close/>
                  <a:moveTo>
                    <a:pt x="270" y="781"/>
                  </a:moveTo>
                  <a:lnTo>
                    <a:pt x="271" y="786"/>
                  </a:lnTo>
                  <a:lnTo>
                    <a:pt x="270" y="791"/>
                  </a:lnTo>
                  <a:lnTo>
                    <a:pt x="267" y="796"/>
                  </a:lnTo>
                  <a:lnTo>
                    <a:pt x="263" y="799"/>
                  </a:lnTo>
                  <a:lnTo>
                    <a:pt x="259" y="801"/>
                  </a:lnTo>
                  <a:lnTo>
                    <a:pt x="256" y="802"/>
                  </a:lnTo>
                  <a:lnTo>
                    <a:pt x="252" y="804"/>
                  </a:lnTo>
                  <a:lnTo>
                    <a:pt x="249" y="807"/>
                  </a:lnTo>
                  <a:lnTo>
                    <a:pt x="247" y="808"/>
                  </a:lnTo>
                  <a:lnTo>
                    <a:pt x="243" y="810"/>
                  </a:lnTo>
                  <a:lnTo>
                    <a:pt x="240" y="810"/>
                  </a:lnTo>
                  <a:lnTo>
                    <a:pt x="236" y="812"/>
                  </a:lnTo>
                  <a:lnTo>
                    <a:pt x="228" y="812"/>
                  </a:lnTo>
                  <a:lnTo>
                    <a:pt x="226" y="812"/>
                  </a:lnTo>
                  <a:lnTo>
                    <a:pt x="223" y="813"/>
                  </a:lnTo>
                  <a:lnTo>
                    <a:pt x="221" y="813"/>
                  </a:lnTo>
                  <a:lnTo>
                    <a:pt x="220" y="810"/>
                  </a:lnTo>
                  <a:lnTo>
                    <a:pt x="221" y="809"/>
                  </a:lnTo>
                  <a:lnTo>
                    <a:pt x="222" y="808"/>
                  </a:lnTo>
                  <a:lnTo>
                    <a:pt x="224" y="806"/>
                  </a:lnTo>
                  <a:lnTo>
                    <a:pt x="229" y="802"/>
                  </a:lnTo>
                  <a:lnTo>
                    <a:pt x="233" y="799"/>
                  </a:lnTo>
                  <a:lnTo>
                    <a:pt x="236" y="796"/>
                  </a:lnTo>
                  <a:lnTo>
                    <a:pt x="240" y="793"/>
                  </a:lnTo>
                  <a:lnTo>
                    <a:pt x="244" y="792"/>
                  </a:lnTo>
                  <a:lnTo>
                    <a:pt x="247" y="790"/>
                  </a:lnTo>
                  <a:lnTo>
                    <a:pt x="250" y="787"/>
                  </a:lnTo>
                  <a:lnTo>
                    <a:pt x="252" y="785"/>
                  </a:lnTo>
                  <a:lnTo>
                    <a:pt x="255" y="784"/>
                  </a:lnTo>
                  <a:lnTo>
                    <a:pt x="258" y="783"/>
                  </a:lnTo>
                  <a:lnTo>
                    <a:pt x="261" y="782"/>
                  </a:lnTo>
                  <a:lnTo>
                    <a:pt x="263" y="781"/>
                  </a:lnTo>
                  <a:lnTo>
                    <a:pt x="267" y="781"/>
                  </a:lnTo>
                  <a:lnTo>
                    <a:pt x="270" y="781"/>
                  </a:lnTo>
                  <a:close/>
                  <a:moveTo>
                    <a:pt x="81" y="855"/>
                  </a:moveTo>
                  <a:lnTo>
                    <a:pt x="80" y="860"/>
                  </a:lnTo>
                  <a:lnTo>
                    <a:pt x="81" y="865"/>
                  </a:lnTo>
                  <a:lnTo>
                    <a:pt x="80" y="868"/>
                  </a:lnTo>
                  <a:lnTo>
                    <a:pt x="81" y="872"/>
                  </a:lnTo>
                  <a:lnTo>
                    <a:pt x="85" y="873"/>
                  </a:lnTo>
                  <a:lnTo>
                    <a:pt x="89" y="872"/>
                  </a:lnTo>
                  <a:lnTo>
                    <a:pt x="93" y="872"/>
                  </a:lnTo>
                  <a:lnTo>
                    <a:pt x="95" y="872"/>
                  </a:lnTo>
                  <a:lnTo>
                    <a:pt x="97" y="869"/>
                  </a:lnTo>
                  <a:lnTo>
                    <a:pt x="98" y="867"/>
                  </a:lnTo>
                  <a:lnTo>
                    <a:pt x="98" y="866"/>
                  </a:lnTo>
                  <a:lnTo>
                    <a:pt x="97" y="865"/>
                  </a:lnTo>
                  <a:lnTo>
                    <a:pt x="97" y="863"/>
                  </a:lnTo>
                  <a:lnTo>
                    <a:pt x="100" y="862"/>
                  </a:lnTo>
                  <a:lnTo>
                    <a:pt x="109" y="861"/>
                  </a:lnTo>
                  <a:lnTo>
                    <a:pt x="112" y="861"/>
                  </a:lnTo>
                  <a:lnTo>
                    <a:pt x="113" y="861"/>
                  </a:lnTo>
                  <a:lnTo>
                    <a:pt x="115" y="862"/>
                  </a:lnTo>
                  <a:lnTo>
                    <a:pt x="115" y="864"/>
                  </a:lnTo>
                  <a:lnTo>
                    <a:pt x="112" y="867"/>
                  </a:lnTo>
                  <a:lnTo>
                    <a:pt x="108" y="869"/>
                  </a:lnTo>
                  <a:lnTo>
                    <a:pt x="106" y="869"/>
                  </a:lnTo>
                  <a:lnTo>
                    <a:pt x="104" y="871"/>
                  </a:lnTo>
                  <a:lnTo>
                    <a:pt x="103" y="875"/>
                  </a:lnTo>
                  <a:lnTo>
                    <a:pt x="100" y="882"/>
                  </a:lnTo>
                  <a:lnTo>
                    <a:pt x="100" y="883"/>
                  </a:lnTo>
                  <a:lnTo>
                    <a:pt x="100" y="885"/>
                  </a:lnTo>
                  <a:lnTo>
                    <a:pt x="100" y="887"/>
                  </a:lnTo>
                  <a:lnTo>
                    <a:pt x="103" y="887"/>
                  </a:lnTo>
                  <a:lnTo>
                    <a:pt x="108" y="888"/>
                  </a:lnTo>
                  <a:lnTo>
                    <a:pt x="115" y="887"/>
                  </a:lnTo>
                  <a:lnTo>
                    <a:pt x="119" y="887"/>
                  </a:lnTo>
                  <a:lnTo>
                    <a:pt x="122" y="887"/>
                  </a:lnTo>
                  <a:lnTo>
                    <a:pt x="125" y="886"/>
                  </a:lnTo>
                  <a:lnTo>
                    <a:pt x="128" y="883"/>
                  </a:lnTo>
                  <a:lnTo>
                    <a:pt x="135" y="875"/>
                  </a:lnTo>
                  <a:lnTo>
                    <a:pt x="142" y="868"/>
                  </a:lnTo>
                  <a:lnTo>
                    <a:pt x="145" y="865"/>
                  </a:lnTo>
                  <a:lnTo>
                    <a:pt x="148" y="863"/>
                  </a:lnTo>
                  <a:lnTo>
                    <a:pt x="151" y="861"/>
                  </a:lnTo>
                  <a:lnTo>
                    <a:pt x="154" y="859"/>
                  </a:lnTo>
                  <a:lnTo>
                    <a:pt x="157" y="855"/>
                  </a:lnTo>
                  <a:lnTo>
                    <a:pt x="162" y="853"/>
                  </a:lnTo>
                  <a:lnTo>
                    <a:pt x="166" y="850"/>
                  </a:lnTo>
                  <a:lnTo>
                    <a:pt x="168" y="848"/>
                  </a:lnTo>
                  <a:lnTo>
                    <a:pt x="170" y="845"/>
                  </a:lnTo>
                  <a:lnTo>
                    <a:pt x="170" y="844"/>
                  </a:lnTo>
                  <a:lnTo>
                    <a:pt x="174" y="841"/>
                  </a:lnTo>
                  <a:lnTo>
                    <a:pt x="181" y="838"/>
                  </a:lnTo>
                  <a:lnTo>
                    <a:pt x="185" y="837"/>
                  </a:lnTo>
                  <a:lnTo>
                    <a:pt x="188" y="837"/>
                  </a:lnTo>
                  <a:lnTo>
                    <a:pt x="191" y="837"/>
                  </a:lnTo>
                  <a:lnTo>
                    <a:pt x="198" y="837"/>
                  </a:lnTo>
                  <a:lnTo>
                    <a:pt x="200" y="837"/>
                  </a:lnTo>
                  <a:lnTo>
                    <a:pt x="201" y="836"/>
                  </a:lnTo>
                  <a:lnTo>
                    <a:pt x="208" y="834"/>
                  </a:lnTo>
                  <a:lnTo>
                    <a:pt x="223" y="832"/>
                  </a:lnTo>
                  <a:lnTo>
                    <a:pt x="233" y="830"/>
                  </a:lnTo>
                  <a:lnTo>
                    <a:pt x="235" y="831"/>
                  </a:lnTo>
                  <a:lnTo>
                    <a:pt x="236" y="830"/>
                  </a:lnTo>
                  <a:lnTo>
                    <a:pt x="238" y="829"/>
                  </a:lnTo>
                  <a:lnTo>
                    <a:pt x="240" y="828"/>
                  </a:lnTo>
                  <a:lnTo>
                    <a:pt x="244" y="826"/>
                  </a:lnTo>
                  <a:lnTo>
                    <a:pt x="248" y="824"/>
                  </a:lnTo>
                  <a:lnTo>
                    <a:pt x="250" y="822"/>
                  </a:lnTo>
                  <a:lnTo>
                    <a:pt x="251" y="821"/>
                  </a:lnTo>
                  <a:lnTo>
                    <a:pt x="255" y="821"/>
                  </a:lnTo>
                  <a:lnTo>
                    <a:pt x="257" y="820"/>
                  </a:lnTo>
                  <a:lnTo>
                    <a:pt x="260" y="819"/>
                  </a:lnTo>
                  <a:lnTo>
                    <a:pt x="263" y="818"/>
                  </a:lnTo>
                  <a:lnTo>
                    <a:pt x="267" y="815"/>
                  </a:lnTo>
                  <a:lnTo>
                    <a:pt x="273" y="809"/>
                  </a:lnTo>
                  <a:lnTo>
                    <a:pt x="275" y="808"/>
                  </a:lnTo>
                  <a:lnTo>
                    <a:pt x="279" y="807"/>
                  </a:lnTo>
                  <a:lnTo>
                    <a:pt x="281" y="805"/>
                  </a:lnTo>
                  <a:lnTo>
                    <a:pt x="285" y="798"/>
                  </a:lnTo>
                  <a:lnTo>
                    <a:pt x="286" y="794"/>
                  </a:lnTo>
                  <a:lnTo>
                    <a:pt x="290" y="793"/>
                  </a:lnTo>
                  <a:lnTo>
                    <a:pt x="293" y="791"/>
                  </a:lnTo>
                  <a:lnTo>
                    <a:pt x="297" y="789"/>
                  </a:lnTo>
                  <a:lnTo>
                    <a:pt x="302" y="786"/>
                  </a:lnTo>
                  <a:lnTo>
                    <a:pt x="307" y="783"/>
                  </a:lnTo>
                  <a:lnTo>
                    <a:pt x="308" y="782"/>
                  </a:lnTo>
                  <a:lnTo>
                    <a:pt x="313" y="781"/>
                  </a:lnTo>
                  <a:lnTo>
                    <a:pt x="316" y="779"/>
                  </a:lnTo>
                  <a:lnTo>
                    <a:pt x="320" y="778"/>
                  </a:lnTo>
                  <a:lnTo>
                    <a:pt x="326" y="775"/>
                  </a:lnTo>
                  <a:lnTo>
                    <a:pt x="328" y="773"/>
                  </a:lnTo>
                  <a:lnTo>
                    <a:pt x="330" y="772"/>
                  </a:lnTo>
                  <a:lnTo>
                    <a:pt x="331" y="770"/>
                  </a:lnTo>
                  <a:lnTo>
                    <a:pt x="331" y="769"/>
                  </a:lnTo>
                  <a:lnTo>
                    <a:pt x="330" y="767"/>
                  </a:lnTo>
                  <a:lnTo>
                    <a:pt x="330" y="766"/>
                  </a:lnTo>
                  <a:lnTo>
                    <a:pt x="329" y="766"/>
                  </a:lnTo>
                  <a:lnTo>
                    <a:pt x="327" y="766"/>
                  </a:lnTo>
                  <a:lnTo>
                    <a:pt x="320" y="766"/>
                  </a:lnTo>
                  <a:lnTo>
                    <a:pt x="318" y="768"/>
                  </a:lnTo>
                  <a:lnTo>
                    <a:pt x="317" y="770"/>
                  </a:lnTo>
                  <a:lnTo>
                    <a:pt x="315" y="772"/>
                  </a:lnTo>
                  <a:lnTo>
                    <a:pt x="306" y="777"/>
                  </a:lnTo>
                  <a:lnTo>
                    <a:pt x="304" y="778"/>
                  </a:lnTo>
                  <a:lnTo>
                    <a:pt x="303" y="778"/>
                  </a:lnTo>
                  <a:lnTo>
                    <a:pt x="302" y="779"/>
                  </a:lnTo>
                  <a:lnTo>
                    <a:pt x="301" y="778"/>
                  </a:lnTo>
                  <a:lnTo>
                    <a:pt x="301" y="773"/>
                  </a:lnTo>
                  <a:lnTo>
                    <a:pt x="301" y="766"/>
                  </a:lnTo>
                  <a:lnTo>
                    <a:pt x="301" y="763"/>
                  </a:lnTo>
                  <a:lnTo>
                    <a:pt x="304" y="759"/>
                  </a:lnTo>
                  <a:lnTo>
                    <a:pt x="307" y="756"/>
                  </a:lnTo>
                  <a:lnTo>
                    <a:pt x="308" y="756"/>
                  </a:lnTo>
                  <a:lnTo>
                    <a:pt x="309" y="750"/>
                  </a:lnTo>
                  <a:lnTo>
                    <a:pt x="309" y="744"/>
                  </a:lnTo>
                  <a:lnTo>
                    <a:pt x="309" y="743"/>
                  </a:lnTo>
                  <a:lnTo>
                    <a:pt x="306" y="741"/>
                  </a:lnTo>
                  <a:lnTo>
                    <a:pt x="303" y="739"/>
                  </a:lnTo>
                  <a:lnTo>
                    <a:pt x="299" y="738"/>
                  </a:lnTo>
                  <a:lnTo>
                    <a:pt x="295" y="739"/>
                  </a:lnTo>
                  <a:lnTo>
                    <a:pt x="290" y="743"/>
                  </a:lnTo>
                  <a:lnTo>
                    <a:pt x="284" y="747"/>
                  </a:lnTo>
                  <a:lnTo>
                    <a:pt x="281" y="749"/>
                  </a:lnTo>
                  <a:lnTo>
                    <a:pt x="279" y="751"/>
                  </a:lnTo>
                  <a:lnTo>
                    <a:pt x="279" y="754"/>
                  </a:lnTo>
                  <a:lnTo>
                    <a:pt x="279" y="755"/>
                  </a:lnTo>
                  <a:lnTo>
                    <a:pt x="278" y="756"/>
                  </a:lnTo>
                  <a:lnTo>
                    <a:pt x="274" y="756"/>
                  </a:lnTo>
                  <a:lnTo>
                    <a:pt x="272" y="755"/>
                  </a:lnTo>
                  <a:lnTo>
                    <a:pt x="272" y="754"/>
                  </a:lnTo>
                  <a:lnTo>
                    <a:pt x="270" y="754"/>
                  </a:lnTo>
                  <a:lnTo>
                    <a:pt x="264" y="754"/>
                  </a:lnTo>
                  <a:lnTo>
                    <a:pt x="251" y="755"/>
                  </a:lnTo>
                  <a:lnTo>
                    <a:pt x="247" y="756"/>
                  </a:lnTo>
                  <a:lnTo>
                    <a:pt x="245" y="755"/>
                  </a:lnTo>
                  <a:lnTo>
                    <a:pt x="239" y="757"/>
                  </a:lnTo>
                  <a:lnTo>
                    <a:pt x="238" y="758"/>
                  </a:lnTo>
                  <a:lnTo>
                    <a:pt x="234" y="762"/>
                  </a:lnTo>
                  <a:lnTo>
                    <a:pt x="226" y="769"/>
                  </a:lnTo>
                  <a:lnTo>
                    <a:pt x="225" y="770"/>
                  </a:lnTo>
                  <a:lnTo>
                    <a:pt x="224" y="773"/>
                  </a:lnTo>
                  <a:lnTo>
                    <a:pt x="223" y="775"/>
                  </a:lnTo>
                  <a:lnTo>
                    <a:pt x="220" y="778"/>
                  </a:lnTo>
                  <a:lnTo>
                    <a:pt x="217" y="779"/>
                  </a:lnTo>
                  <a:lnTo>
                    <a:pt x="218" y="780"/>
                  </a:lnTo>
                  <a:lnTo>
                    <a:pt x="215" y="785"/>
                  </a:lnTo>
                  <a:lnTo>
                    <a:pt x="213" y="790"/>
                  </a:lnTo>
                  <a:lnTo>
                    <a:pt x="210" y="793"/>
                  </a:lnTo>
                  <a:lnTo>
                    <a:pt x="208" y="797"/>
                  </a:lnTo>
                  <a:lnTo>
                    <a:pt x="202" y="801"/>
                  </a:lnTo>
                  <a:lnTo>
                    <a:pt x="191" y="806"/>
                  </a:lnTo>
                  <a:lnTo>
                    <a:pt x="188" y="807"/>
                  </a:lnTo>
                  <a:lnTo>
                    <a:pt x="188" y="809"/>
                  </a:lnTo>
                  <a:lnTo>
                    <a:pt x="188" y="813"/>
                  </a:lnTo>
                  <a:lnTo>
                    <a:pt x="187" y="814"/>
                  </a:lnTo>
                  <a:lnTo>
                    <a:pt x="182" y="816"/>
                  </a:lnTo>
                  <a:lnTo>
                    <a:pt x="177" y="816"/>
                  </a:lnTo>
                  <a:lnTo>
                    <a:pt x="176" y="816"/>
                  </a:lnTo>
                  <a:lnTo>
                    <a:pt x="175" y="814"/>
                  </a:lnTo>
                  <a:lnTo>
                    <a:pt x="175" y="812"/>
                  </a:lnTo>
                  <a:lnTo>
                    <a:pt x="174" y="809"/>
                  </a:lnTo>
                  <a:lnTo>
                    <a:pt x="173" y="807"/>
                  </a:lnTo>
                  <a:lnTo>
                    <a:pt x="174" y="806"/>
                  </a:lnTo>
                  <a:lnTo>
                    <a:pt x="175" y="805"/>
                  </a:lnTo>
                  <a:lnTo>
                    <a:pt x="174" y="803"/>
                  </a:lnTo>
                  <a:lnTo>
                    <a:pt x="169" y="802"/>
                  </a:lnTo>
                  <a:lnTo>
                    <a:pt x="164" y="799"/>
                  </a:lnTo>
                  <a:lnTo>
                    <a:pt x="157" y="799"/>
                  </a:lnTo>
                  <a:lnTo>
                    <a:pt x="147" y="799"/>
                  </a:lnTo>
                  <a:lnTo>
                    <a:pt x="144" y="801"/>
                  </a:lnTo>
                  <a:lnTo>
                    <a:pt x="142" y="801"/>
                  </a:lnTo>
                  <a:lnTo>
                    <a:pt x="139" y="802"/>
                  </a:lnTo>
                  <a:lnTo>
                    <a:pt x="141" y="804"/>
                  </a:lnTo>
                  <a:lnTo>
                    <a:pt x="141" y="808"/>
                  </a:lnTo>
                  <a:lnTo>
                    <a:pt x="140" y="814"/>
                  </a:lnTo>
                  <a:lnTo>
                    <a:pt x="140" y="817"/>
                  </a:lnTo>
                  <a:lnTo>
                    <a:pt x="140" y="819"/>
                  </a:lnTo>
                  <a:lnTo>
                    <a:pt x="139" y="821"/>
                  </a:lnTo>
                  <a:lnTo>
                    <a:pt x="138" y="825"/>
                  </a:lnTo>
                  <a:lnTo>
                    <a:pt x="138" y="826"/>
                  </a:lnTo>
                  <a:lnTo>
                    <a:pt x="134" y="828"/>
                  </a:lnTo>
                  <a:lnTo>
                    <a:pt x="124" y="832"/>
                  </a:lnTo>
                  <a:lnTo>
                    <a:pt x="120" y="834"/>
                  </a:lnTo>
                  <a:lnTo>
                    <a:pt x="117" y="838"/>
                  </a:lnTo>
                  <a:lnTo>
                    <a:pt x="112" y="842"/>
                  </a:lnTo>
                  <a:lnTo>
                    <a:pt x="110" y="844"/>
                  </a:lnTo>
                  <a:lnTo>
                    <a:pt x="110" y="847"/>
                  </a:lnTo>
                  <a:lnTo>
                    <a:pt x="111" y="848"/>
                  </a:lnTo>
                  <a:lnTo>
                    <a:pt x="110" y="848"/>
                  </a:lnTo>
                  <a:lnTo>
                    <a:pt x="106" y="850"/>
                  </a:lnTo>
                  <a:lnTo>
                    <a:pt x="94" y="853"/>
                  </a:lnTo>
                  <a:lnTo>
                    <a:pt x="90" y="854"/>
                  </a:lnTo>
                  <a:lnTo>
                    <a:pt x="85" y="854"/>
                  </a:lnTo>
                  <a:lnTo>
                    <a:pt x="81" y="855"/>
                  </a:lnTo>
                  <a:close/>
                  <a:moveTo>
                    <a:pt x="160" y="987"/>
                  </a:moveTo>
                  <a:lnTo>
                    <a:pt x="165" y="982"/>
                  </a:lnTo>
                  <a:lnTo>
                    <a:pt x="168" y="979"/>
                  </a:lnTo>
                  <a:lnTo>
                    <a:pt x="170" y="974"/>
                  </a:lnTo>
                  <a:lnTo>
                    <a:pt x="173" y="970"/>
                  </a:lnTo>
                  <a:lnTo>
                    <a:pt x="176" y="967"/>
                  </a:lnTo>
                  <a:lnTo>
                    <a:pt x="178" y="964"/>
                  </a:lnTo>
                  <a:lnTo>
                    <a:pt x="180" y="961"/>
                  </a:lnTo>
                  <a:lnTo>
                    <a:pt x="182" y="958"/>
                  </a:lnTo>
                  <a:lnTo>
                    <a:pt x="185" y="956"/>
                  </a:lnTo>
                  <a:lnTo>
                    <a:pt x="188" y="954"/>
                  </a:lnTo>
                  <a:lnTo>
                    <a:pt x="191" y="953"/>
                  </a:lnTo>
                  <a:lnTo>
                    <a:pt x="194" y="953"/>
                  </a:lnTo>
                  <a:lnTo>
                    <a:pt x="200" y="953"/>
                  </a:lnTo>
                  <a:lnTo>
                    <a:pt x="206" y="953"/>
                  </a:lnTo>
                  <a:lnTo>
                    <a:pt x="213" y="953"/>
                  </a:lnTo>
                  <a:lnTo>
                    <a:pt x="217" y="952"/>
                  </a:lnTo>
                  <a:lnTo>
                    <a:pt x="221" y="949"/>
                  </a:lnTo>
                  <a:lnTo>
                    <a:pt x="224" y="948"/>
                  </a:lnTo>
                  <a:lnTo>
                    <a:pt x="229" y="944"/>
                  </a:lnTo>
                  <a:lnTo>
                    <a:pt x="236" y="941"/>
                  </a:lnTo>
                  <a:lnTo>
                    <a:pt x="238" y="941"/>
                  </a:lnTo>
                  <a:lnTo>
                    <a:pt x="244" y="938"/>
                  </a:lnTo>
                  <a:lnTo>
                    <a:pt x="251" y="936"/>
                  </a:lnTo>
                  <a:lnTo>
                    <a:pt x="255" y="935"/>
                  </a:lnTo>
                  <a:lnTo>
                    <a:pt x="256" y="935"/>
                  </a:lnTo>
                  <a:lnTo>
                    <a:pt x="260" y="932"/>
                  </a:lnTo>
                  <a:lnTo>
                    <a:pt x="268" y="927"/>
                  </a:lnTo>
                  <a:lnTo>
                    <a:pt x="270" y="926"/>
                  </a:lnTo>
                  <a:lnTo>
                    <a:pt x="274" y="923"/>
                  </a:lnTo>
                  <a:lnTo>
                    <a:pt x="278" y="920"/>
                  </a:lnTo>
                  <a:lnTo>
                    <a:pt x="281" y="919"/>
                  </a:lnTo>
                  <a:lnTo>
                    <a:pt x="283" y="917"/>
                  </a:lnTo>
                  <a:lnTo>
                    <a:pt x="286" y="914"/>
                  </a:lnTo>
                  <a:lnTo>
                    <a:pt x="288" y="912"/>
                  </a:lnTo>
                  <a:lnTo>
                    <a:pt x="291" y="909"/>
                  </a:lnTo>
                  <a:lnTo>
                    <a:pt x="292" y="904"/>
                  </a:lnTo>
                  <a:lnTo>
                    <a:pt x="290" y="903"/>
                  </a:lnTo>
                  <a:lnTo>
                    <a:pt x="287" y="902"/>
                  </a:lnTo>
                  <a:lnTo>
                    <a:pt x="283" y="903"/>
                  </a:lnTo>
                  <a:lnTo>
                    <a:pt x="280" y="904"/>
                  </a:lnTo>
                  <a:lnTo>
                    <a:pt x="275" y="907"/>
                  </a:lnTo>
                  <a:lnTo>
                    <a:pt x="272" y="909"/>
                  </a:lnTo>
                  <a:lnTo>
                    <a:pt x="268" y="912"/>
                  </a:lnTo>
                  <a:lnTo>
                    <a:pt x="262" y="915"/>
                  </a:lnTo>
                  <a:lnTo>
                    <a:pt x="259" y="917"/>
                  </a:lnTo>
                  <a:lnTo>
                    <a:pt x="257" y="918"/>
                  </a:lnTo>
                  <a:lnTo>
                    <a:pt x="249" y="922"/>
                  </a:lnTo>
                  <a:lnTo>
                    <a:pt x="247" y="924"/>
                  </a:lnTo>
                  <a:lnTo>
                    <a:pt x="245" y="925"/>
                  </a:lnTo>
                  <a:lnTo>
                    <a:pt x="243" y="926"/>
                  </a:lnTo>
                  <a:lnTo>
                    <a:pt x="241" y="925"/>
                  </a:lnTo>
                  <a:lnTo>
                    <a:pt x="237" y="926"/>
                  </a:lnTo>
                  <a:lnTo>
                    <a:pt x="232" y="927"/>
                  </a:lnTo>
                  <a:lnTo>
                    <a:pt x="229" y="929"/>
                  </a:lnTo>
                  <a:lnTo>
                    <a:pt x="227" y="930"/>
                  </a:lnTo>
                  <a:lnTo>
                    <a:pt x="224" y="930"/>
                  </a:lnTo>
                  <a:lnTo>
                    <a:pt x="222" y="932"/>
                  </a:lnTo>
                  <a:lnTo>
                    <a:pt x="220" y="933"/>
                  </a:lnTo>
                  <a:lnTo>
                    <a:pt x="213" y="934"/>
                  </a:lnTo>
                  <a:lnTo>
                    <a:pt x="205" y="934"/>
                  </a:lnTo>
                  <a:lnTo>
                    <a:pt x="202" y="934"/>
                  </a:lnTo>
                  <a:lnTo>
                    <a:pt x="198" y="934"/>
                  </a:lnTo>
                  <a:lnTo>
                    <a:pt x="197" y="934"/>
                  </a:lnTo>
                  <a:lnTo>
                    <a:pt x="192" y="934"/>
                  </a:lnTo>
                  <a:lnTo>
                    <a:pt x="190" y="934"/>
                  </a:lnTo>
                  <a:lnTo>
                    <a:pt x="190" y="935"/>
                  </a:lnTo>
                  <a:lnTo>
                    <a:pt x="189" y="935"/>
                  </a:lnTo>
                  <a:lnTo>
                    <a:pt x="188" y="933"/>
                  </a:lnTo>
                  <a:lnTo>
                    <a:pt x="185" y="929"/>
                  </a:lnTo>
                  <a:lnTo>
                    <a:pt x="185" y="927"/>
                  </a:lnTo>
                  <a:lnTo>
                    <a:pt x="187" y="925"/>
                  </a:lnTo>
                  <a:lnTo>
                    <a:pt x="192" y="922"/>
                  </a:lnTo>
                  <a:lnTo>
                    <a:pt x="198" y="921"/>
                  </a:lnTo>
                  <a:lnTo>
                    <a:pt x="200" y="920"/>
                  </a:lnTo>
                  <a:lnTo>
                    <a:pt x="200" y="921"/>
                  </a:lnTo>
                  <a:lnTo>
                    <a:pt x="204" y="920"/>
                  </a:lnTo>
                  <a:lnTo>
                    <a:pt x="211" y="917"/>
                  </a:lnTo>
                  <a:lnTo>
                    <a:pt x="218" y="914"/>
                  </a:lnTo>
                  <a:lnTo>
                    <a:pt x="225" y="913"/>
                  </a:lnTo>
                  <a:lnTo>
                    <a:pt x="228" y="912"/>
                  </a:lnTo>
                  <a:lnTo>
                    <a:pt x="231" y="910"/>
                  </a:lnTo>
                  <a:lnTo>
                    <a:pt x="234" y="907"/>
                  </a:lnTo>
                  <a:lnTo>
                    <a:pt x="235" y="904"/>
                  </a:lnTo>
                  <a:lnTo>
                    <a:pt x="237" y="902"/>
                  </a:lnTo>
                  <a:lnTo>
                    <a:pt x="241" y="900"/>
                  </a:lnTo>
                  <a:lnTo>
                    <a:pt x="245" y="897"/>
                  </a:lnTo>
                  <a:lnTo>
                    <a:pt x="248" y="896"/>
                  </a:lnTo>
                  <a:lnTo>
                    <a:pt x="251" y="894"/>
                  </a:lnTo>
                  <a:lnTo>
                    <a:pt x="256" y="892"/>
                  </a:lnTo>
                  <a:lnTo>
                    <a:pt x="260" y="891"/>
                  </a:lnTo>
                  <a:lnTo>
                    <a:pt x="268" y="889"/>
                  </a:lnTo>
                  <a:lnTo>
                    <a:pt x="274" y="888"/>
                  </a:lnTo>
                  <a:lnTo>
                    <a:pt x="275" y="887"/>
                  </a:lnTo>
                  <a:lnTo>
                    <a:pt x="280" y="886"/>
                  </a:lnTo>
                  <a:lnTo>
                    <a:pt x="286" y="886"/>
                  </a:lnTo>
                  <a:lnTo>
                    <a:pt x="291" y="886"/>
                  </a:lnTo>
                  <a:lnTo>
                    <a:pt x="295" y="886"/>
                  </a:lnTo>
                  <a:lnTo>
                    <a:pt x="298" y="886"/>
                  </a:lnTo>
                  <a:lnTo>
                    <a:pt x="301" y="886"/>
                  </a:lnTo>
                  <a:lnTo>
                    <a:pt x="304" y="886"/>
                  </a:lnTo>
                  <a:lnTo>
                    <a:pt x="306" y="887"/>
                  </a:lnTo>
                  <a:lnTo>
                    <a:pt x="308" y="888"/>
                  </a:lnTo>
                  <a:lnTo>
                    <a:pt x="311" y="889"/>
                  </a:lnTo>
                  <a:lnTo>
                    <a:pt x="315" y="889"/>
                  </a:lnTo>
                  <a:lnTo>
                    <a:pt x="317" y="891"/>
                  </a:lnTo>
                  <a:lnTo>
                    <a:pt x="319" y="894"/>
                  </a:lnTo>
                  <a:lnTo>
                    <a:pt x="320" y="894"/>
                  </a:lnTo>
                  <a:lnTo>
                    <a:pt x="322" y="894"/>
                  </a:lnTo>
                  <a:lnTo>
                    <a:pt x="324" y="894"/>
                  </a:lnTo>
                  <a:lnTo>
                    <a:pt x="325" y="894"/>
                  </a:lnTo>
                  <a:lnTo>
                    <a:pt x="326" y="896"/>
                  </a:lnTo>
                  <a:lnTo>
                    <a:pt x="326" y="897"/>
                  </a:lnTo>
                  <a:lnTo>
                    <a:pt x="324" y="904"/>
                  </a:lnTo>
                  <a:lnTo>
                    <a:pt x="322" y="907"/>
                  </a:lnTo>
                  <a:lnTo>
                    <a:pt x="317" y="911"/>
                  </a:lnTo>
                  <a:lnTo>
                    <a:pt x="310" y="918"/>
                  </a:lnTo>
                  <a:lnTo>
                    <a:pt x="306" y="923"/>
                  </a:lnTo>
                  <a:lnTo>
                    <a:pt x="304" y="925"/>
                  </a:lnTo>
                  <a:lnTo>
                    <a:pt x="303" y="927"/>
                  </a:lnTo>
                  <a:lnTo>
                    <a:pt x="302" y="929"/>
                  </a:lnTo>
                  <a:lnTo>
                    <a:pt x="298" y="931"/>
                  </a:lnTo>
                  <a:lnTo>
                    <a:pt x="295" y="933"/>
                  </a:lnTo>
                  <a:lnTo>
                    <a:pt x="293" y="935"/>
                  </a:lnTo>
                  <a:lnTo>
                    <a:pt x="288" y="939"/>
                  </a:lnTo>
                  <a:lnTo>
                    <a:pt x="284" y="943"/>
                  </a:lnTo>
                  <a:lnTo>
                    <a:pt x="280" y="945"/>
                  </a:lnTo>
                  <a:lnTo>
                    <a:pt x="274" y="947"/>
                  </a:lnTo>
                  <a:lnTo>
                    <a:pt x="272" y="948"/>
                  </a:lnTo>
                  <a:lnTo>
                    <a:pt x="270" y="949"/>
                  </a:lnTo>
                  <a:lnTo>
                    <a:pt x="268" y="950"/>
                  </a:lnTo>
                  <a:lnTo>
                    <a:pt x="264" y="953"/>
                  </a:lnTo>
                  <a:lnTo>
                    <a:pt x="261" y="955"/>
                  </a:lnTo>
                  <a:lnTo>
                    <a:pt x="260" y="955"/>
                  </a:lnTo>
                  <a:lnTo>
                    <a:pt x="255" y="957"/>
                  </a:lnTo>
                  <a:lnTo>
                    <a:pt x="250" y="958"/>
                  </a:lnTo>
                  <a:lnTo>
                    <a:pt x="245" y="960"/>
                  </a:lnTo>
                  <a:lnTo>
                    <a:pt x="239" y="962"/>
                  </a:lnTo>
                  <a:lnTo>
                    <a:pt x="238" y="964"/>
                  </a:lnTo>
                  <a:lnTo>
                    <a:pt x="233" y="968"/>
                  </a:lnTo>
                  <a:lnTo>
                    <a:pt x="226" y="970"/>
                  </a:lnTo>
                  <a:lnTo>
                    <a:pt x="221" y="971"/>
                  </a:lnTo>
                  <a:lnTo>
                    <a:pt x="216" y="972"/>
                  </a:lnTo>
                  <a:lnTo>
                    <a:pt x="215" y="972"/>
                  </a:lnTo>
                  <a:lnTo>
                    <a:pt x="211" y="973"/>
                  </a:lnTo>
                  <a:lnTo>
                    <a:pt x="209" y="974"/>
                  </a:lnTo>
                  <a:lnTo>
                    <a:pt x="205" y="976"/>
                  </a:lnTo>
                  <a:lnTo>
                    <a:pt x="197" y="976"/>
                  </a:lnTo>
                  <a:lnTo>
                    <a:pt x="192" y="977"/>
                  </a:lnTo>
                  <a:lnTo>
                    <a:pt x="190" y="977"/>
                  </a:lnTo>
                  <a:lnTo>
                    <a:pt x="187" y="977"/>
                  </a:lnTo>
                  <a:lnTo>
                    <a:pt x="182" y="977"/>
                  </a:lnTo>
                  <a:lnTo>
                    <a:pt x="179" y="978"/>
                  </a:lnTo>
                  <a:lnTo>
                    <a:pt x="173" y="982"/>
                  </a:lnTo>
                  <a:lnTo>
                    <a:pt x="165" y="988"/>
                  </a:lnTo>
                  <a:lnTo>
                    <a:pt x="157" y="992"/>
                  </a:lnTo>
                  <a:lnTo>
                    <a:pt x="148" y="994"/>
                  </a:lnTo>
                  <a:lnTo>
                    <a:pt x="141" y="996"/>
                  </a:lnTo>
                  <a:lnTo>
                    <a:pt x="136" y="997"/>
                  </a:lnTo>
                  <a:lnTo>
                    <a:pt x="142" y="994"/>
                  </a:lnTo>
                  <a:lnTo>
                    <a:pt x="160" y="987"/>
                  </a:lnTo>
                  <a:close/>
                  <a:moveTo>
                    <a:pt x="26" y="983"/>
                  </a:moveTo>
                  <a:lnTo>
                    <a:pt x="20" y="982"/>
                  </a:lnTo>
                  <a:lnTo>
                    <a:pt x="15" y="981"/>
                  </a:lnTo>
                  <a:lnTo>
                    <a:pt x="13" y="981"/>
                  </a:lnTo>
                  <a:lnTo>
                    <a:pt x="11" y="981"/>
                  </a:lnTo>
                  <a:lnTo>
                    <a:pt x="11" y="983"/>
                  </a:lnTo>
                  <a:lnTo>
                    <a:pt x="11" y="987"/>
                  </a:lnTo>
                  <a:lnTo>
                    <a:pt x="12" y="989"/>
                  </a:lnTo>
                  <a:lnTo>
                    <a:pt x="13" y="992"/>
                  </a:lnTo>
                  <a:lnTo>
                    <a:pt x="13" y="994"/>
                  </a:lnTo>
                  <a:lnTo>
                    <a:pt x="13" y="996"/>
                  </a:lnTo>
                  <a:lnTo>
                    <a:pt x="13" y="1000"/>
                  </a:lnTo>
                  <a:lnTo>
                    <a:pt x="14" y="1002"/>
                  </a:lnTo>
                  <a:lnTo>
                    <a:pt x="15" y="1005"/>
                  </a:lnTo>
                  <a:lnTo>
                    <a:pt x="17" y="1006"/>
                  </a:lnTo>
                  <a:lnTo>
                    <a:pt x="20" y="1007"/>
                  </a:lnTo>
                  <a:lnTo>
                    <a:pt x="24" y="1008"/>
                  </a:lnTo>
                  <a:lnTo>
                    <a:pt x="27" y="1008"/>
                  </a:lnTo>
                  <a:lnTo>
                    <a:pt x="31" y="1008"/>
                  </a:lnTo>
                  <a:lnTo>
                    <a:pt x="34" y="1008"/>
                  </a:lnTo>
                  <a:lnTo>
                    <a:pt x="37" y="1008"/>
                  </a:lnTo>
                  <a:lnTo>
                    <a:pt x="41" y="1008"/>
                  </a:lnTo>
                  <a:lnTo>
                    <a:pt x="47" y="1008"/>
                  </a:lnTo>
                  <a:lnTo>
                    <a:pt x="51" y="1008"/>
                  </a:lnTo>
                  <a:lnTo>
                    <a:pt x="54" y="1008"/>
                  </a:lnTo>
                  <a:lnTo>
                    <a:pt x="60" y="1007"/>
                  </a:lnTo>
                  <a:lnTo>
                    <a:pt x="65" y="1007"/>
                  </a:lnTo>
                  <a:lnTo>
                    <a:pt x="69" y="1007"/>
                  </a:lnTo>
                  <a:lnTo>
                    <a:pt x="72" y="1007"/>
                  </a:lnTo>
                  <a:lnTo>
                    <a:pt x="76" y="1004"/>
                  </a:lnTo>
                  <a:lnTo>
                    <a:pt x="77" y="1002"/>
                  </a:lnTo>
                  <a:lnTo>
                    <a:pt x="78" y="1000"/>
                  </a:lnTo>
                  <a:lnTo>
                    <a:pt x="78" y="996"/>
                  </a:lnTo>
                  <a:lnTo>
                    <a:pt x="78" y="993"/>
                  </a:lnTo>
                  <a:lnTo>
                    <a:pt x="80" y="990"/>
                  </a:lnTo>
                  <a:lnTo>
                    <a:pt x="81" y="988"/>
                  </a:lnTo>
                  <a:lnTo>
                    <a:pt x="83" y="987"/>
                  </a:lnTo>
                  <a:lnTo>
                    <a:pt x="86" y="987"/>
                  </a:lnTo>
                  <a:lnTo>
                    <a:pt x="89" y="987"/>
                  </a:lnTo>
                  <a:lnTo>
                    <a:pt x="92" y="987"/>
                  </a:lnTo>
                  <a:lnTo>
                    <a:pt x="94" y="987"/>
                  </a:lnTo>
                  <a:lnTo>
                    <a:pt x="97" y="987"/>
                  </a:lnTo>
                  <a:lnTo>
                    <a:pt x="100" y="987"/>
                  </a:lnTo>
                  <a:lnTo>
                    <a:pt x="105" y="987"/>
                  </a:lnTo>
                  <a:lnTo>
                    <a:pt x="108" y="987"/>
                  </a:lnTo>
                  <a:lnTo>
                    <a:pt x="112" y="985"/>
                  </a:lnTo>
                  <a:lnTo>
                    <a:pt x="118" y="984"/>
                  </a:lnTo>
                  <a:lnTo>
                    <a:pt x="121" y="984"/>
                  </a:lnTo>
                  <a:lnTo>
                    <a:pt x="125" y="984"/>
                  </a:lnTo>
                  <a:lnTo>
                    <a:pt x="129" y="984"/>
                  </a:lnTo>
                  <a:lnTo>
                    <a:pt x="135" y="984"/>
                  </a:lnTo>
                  <a:lnTo>
                    <a:pt x="142" y="982"/>
                  </a:lnTo>
                  <a:lnTo>
                    <a:pt x="146" y="981"/>
                  </a:lnTo>
                  <a:lnTo>
                    <a:pt x="147" y="979"/>
                  </a:lnTo>
                  <a:lnTo>
                    <a:pt x="152" y="974"/>
                  </a:lnTo>
                  <a:lnTo>
                    <a:pt x="158" y="970"/>
                  </a:lnTo>
                  <a:lnTo>
                    <a:pt x="160" y="969"/>
                  </a:lnTo>
                  <a:lnTo>
                    <a:pt x="163" y="966"/>
                  </a:lnTo>
                  <a:lnTo>
                    <a:pt x="164" y="964"/>
                  </a:lnTo>
                  <a:lnTo>
                    <a:pt x="165" y="960"/>
                  </a:lnTo>
                  <a:lnTo>
                    <a:pt x="165" y="956"/>
                  </a:lnTo>
                  <a:lnTo>
                    <a:pt x="165" y="953"/>
                  </a:lnTo>
                  <a:lnTo>
                    <a:pt x="164" y="949"/>
                  </a:lnTo>
                  <a:lnTo>
                    <a:pt x="160" y="948"/>
                  </a:lnTo>
                  <a:lnTo>
                    <a:pt x="157" y="948"/>
                  </a:lnTo>
                  <a:lnTo>
                    <a:pt x="152" y="953"/>
                  </a:lnTo>
                  <a:lnTo>
                    <a:pt x="146" y="957"/>
                  </a:lnTo>
                  <a:lnTo>
                    <a:pt x="140" y="960"/>
                  </a:lnTo>
                  <a:lnTo>
                    <a:pt x="133" y="961"/>
                  </a:lnTo>
                  <a:lnTo>
                    <a:pt x="132" y="961"/>
                  </a:lnTo>
                  <a:lnTo>
                    <a:pt x="127" y="965"/>
                  </a:lnTo>
                  <a:lnTo>
                    <a:pt x="122" y="968"/>
                  </a:lnTo>
                  <a:lnTo>
                    <a:pt x="120" y="970"/>
                  </a:lnTo>
                  <a:lnTo>
                    <a:pt x="117" y="971"/>
                  </a:lnTo>
                  <a:lnTo>
                    <a:pt x="113" y="971"/>
                  </a:lnTo>
                  <a:lnTo>
                    <a:pt x="110" y="972"/>
                  </a:lnTo>
                  <a:lnTo>
                    <a:pt x="109" y="973"/>
                  </a:lnTo>
                  <a:lnTo>
                    <a:pt x="108" y="973"/>
                  </a:lnTo>
                  <a:lnTo>
                    <a:pt x="106" y="971"/>
                  </a:lnTo>
                  <a:lnTo>
                    <a:pt x="105" y="967"/>
                  </a:lnTo>
                  <a:lnTo>
                    <a:pt x="105" y="964"/>
                  </a:lnTo>
                  <a:lnTo>
                    <a:pt x="108" y="961"/>
                  </a:lnTo>
                  <a:lnTo>
                    <a:pt x="111" y="960"/>
                  </a:lnTo>
                  <a:lnTo>
                    <a:pt x="113" y="959"/>
                  </a:lnTo>
                  <a:lnTo>
                    <a:pt x="117" y="958"/>
                  </a:lnTo>
                  <a:lnTo>
                    <a:pt x="120" y="957"/>
                  </a:lnTo>
                  <a:lnTo>
                    <a:pt x="122" y="956"/>
                  </a:lnTo>
                  <a:lnTo>
                    <a:pt x="125" y="954"/>
                  </a:lnTo>
                  <a:lnTo>
                    <a:pt x="128" y="952"/>
                  </a:lnTo>
                  <a:lnTo>
                    <a:pt x="129" y="952"/>
                  </a:lnTo>
                  <a:lnTo>
                    <a:pt x="133" y="948"/>
                  </a:lnTo>
                  <a:lnTo>
                    <a:pt x="139" y="945"/>
                  </a:lnTo>
                  <a:lnTo>
                    <a:pt x="141" y="944"/>
                  </a:lnTo>
                  <a:lnTo>
                    <a:pt x="142" y="942"/>
                  </a:lnTo>
                  <a:lnTo>
                    <a:pt x="143" y="941"/>
                  </a:lnTo>
                  <a:lnTo>
                    <a:pt x="143" y="938"/>
                  </a:lnTo>
                  <a:lnTo>
                    <a:pt x="144" y="935"/>
                  </a:lnTo>
                  <a:lnTo>
                    <a:pt x="144" y="934"/>
                  </a:lnTo>
                  <a:lnTo>
                    <a:pt x="144" y="932"/>
                  </a:lnTo>
                  <a:lnTo>
                    <a:pt x="142" y="927"/>
                  </a:lnTo>
                  <a:lnTo>
                    <a:pt x="142" y="926"/>
                  </a:lnTo>
                  <a:lnTo>
                    <a:pt x="142" y="922"/>
                  </a:lnTo>
                  <a:lnTo>
                    <a:pt x="142" y="919"/>
                  </a:lnTo>
                  <a:lnTo>
                    <a:pt x="143" y="917"/>
                  </a:lnTo>
                  <a:lnTo>
                    <a:pt x="144" y="914"/>
                  </a:lnTo>
                  <a:lnTo>
                    <a:pt x="147" y="913"/>
                  </a:lnTo>
                  <a:lnTo>
                    <a:pt x="151" y="912"/>
                  </a:lnTo>
                  <a:lnTo>
                    <a:pt x="155" y="912"/>
                  </a:lnTo>
                  <a:lnTo>
                    <a:pt x="158" y="912"/>
                  </a:lnTo>
                  <a:lnTo>
                    <a:pt x="159" y="911"/>
                  </a:lnTo>
                  <a:lnTo>
                    <a:pt x="165" y="911"/>
                  </a:lnTo>
                  <a:lnTo>
                    <a:pt x="174" y="910"/>
                  </a:lnTo>
                  <a:lnTo>
                    <a:pt x="179" y="909"/>
                  </a:lnTo>
                  <a:lnTo>
                    <a:pt x="181" y="909"/>
                  </a:lnTo>
                  <a:lnTo>
                    <a:pt x="185" y="909"/>
                  </a:lnTo>
                  <a:lnTo>
                    <a:pt x="187" y="908"/>
                  </a:lnTo>
                  <a:lnTo>
                    <a:pt x="197" y="904"/>
                  </a:lnTo>
                  <a:lnTo>
                    <a:pt x="208" y="900"/>
                  </a:lnTo>
                  <a:lnTo>
                    <a:pt x="212" y="898"/>
                  </a:lnTo>
                  <a:lnTo>
                    <a:pt x="215" y="897"/>
                  </a:lnTo>
                  <a:lnTo>
                    <a:pt x="218" y="895"/>
                  </a:lnTo>
                  <a:lnTo>
                    <a:pt x="222" y="890"/>
                  </a:lnTo>
                  <a:lnTo>
                    <a:pt x="226" y="887"/>
                  </a:lnTo>
                  <a:lnTo>
                    <a:pt x="231" y="884"/>
                  </a:lnTo>
                  <a:lnTo>
                    <a:pt x="235" y="880"/>
                  </a:lnTo>
                  <a:lnTo>
                    <a:pt x="236" y="878"/>
                  </a:lnTo>
                  <a:lnTo>
                    <a:pt x="236" y="873"/>
                  </a:lnTo>
                  <a:lnTo>
                    <a:pt x="238" y="866"/>
                  </a:lnTo>
                  <a:lnTo>
                    <a:pt x="239" y="863"/>
                  </a:lnTo>
                  <a:lnTo>
                    <a:pt x="237" y="859"/>
                  </a:lnTo>
                  <a:lnTo>
                    <a:pt x="235" y="855"/>
                  </a:lnTo>
                  <a:lnTo>
                    <a:pt x="231" y="856"/>
                  </a:lnTo>
                  <a:lnTo>
                    <a:pt x="227" y="860"/>
                  </a:lnTo>
                  <a:lnTo>
                    <a:pt x="227" y="861"/>
                  </a:lnTo>
                  <a:lnTo>
                    <a:pt x="227" y="863"/>
                  </a:lnTo>
                  <a:lnTo>
                    <a:pt x="227" y="866"/>
                  </a:lnTo>
                  <a:lnTo>
                    <a:pt x="225" y="868"/>
                  </a:lnTo>
                  <a:lnTo>
                    <a:pt x="220" y="871"/>
                  </a:lnTo>
                  <a:lnTo>
                    <a:pt x="217" y="872"/>
                  </a:lnTo>
                  <a:lnTo>
                    <a:pt x="214" y="873"/>
                  </a:lnTo>
                  <a:lnTo>
                    <a:pt x="210" y="875"/>
                  </a:lnTo>
                  <a:lnTo>
                    <a:pt x="206" y="876"/>
                  </a:lnTo>
                  <a:lnTo>
                    <a:pt x="201" y="880"/>
                  </a:lnTo>
                  <a:lnTo>
                    <a:pt x="198" y="882"/>
                  </a:lnTo>
                  <a:lnTo>
                    <a:pt x="194" y="884"/>
                  </a:lnTo>
                  <a:lnTo>
                    <a:pt x="189" y="885"/>
                  </a:lnTo>
                  <a:lnTo>
                    <a:pt x="187" y="886"/>
                  </a:lnTo>
                  <a:lnTo>
                    <a:pt x="186" y="886"/>
                  </a:lnTo>
                  <a:lnTo>
                    <a:pt x="181" y="886"/>
                  </a:lnTo>
                  <a:lnTo>
                    <a:pt x="177" y="886"/>
                  </a:lnTo>
                  <a:lnTo>
                    <a:pt x="175" y="886"/>
                  </a:lnTo>
                  <a:lnTo>
                    <a:pt x="173" y="886"/>
                  </a:lnTo>
                  <a:lnTo>
                    <a:pt x="169" y="886"/>
                  </a:lnTo>
                  <a:lnTo>
                    <a:pt x="167" y="888"/>
                  </a:lnTo>
                  <a:lnTo>
                    <a:pt x="165" y="888"/>
                  </a:lnTo>
                  <a:lnTo>
                    <a:pt x="164" y="886"/>
                  </a:lnTo>
                  <a:lnTo>
                    <a:pt x="165" y="884"/>
                  </a:lnTo>
                  <a:lnTo>
                    <a:pt x="167" y="882"/>
                  </a:lnTo>
                  <a:lnTo>
                    <a:pt x="168" y="880"/>
                  </a:lnTo>
                  <a:lnTo>
                    <a:pt x="169" y="880"/>
                  </a:lnTo>
                  <a:lnTo>
                    <a:pt x="175" y="878"/>
                  </a:lnTo>
                  <a:lnTo>
                    <a:pt x="182" y="877"/>
                  </a:lnTo>
                  <a:lnTo>
                    <a:pt x="185" y="876"/>
                  </a:lnTo>
                  <a:lnTo>
                    <a:pt x="189" y="874"/>
                  </a:lnTo>
                  <a:lnTo>
                    <a:pt x="192" y="873"/>
                  </a:lnTo>
                  <a:lnTo>
                    <a:pt x="197" y="871"/>
                  </a:lnTo>
                  <a:lnTo>
                    <a:pt x="200" y="867"/>
                  </a:lnTo>
                  <a:lnTo>
                    <a:pt x="212" y="859"/>
                  </a:lnTo>
                  <a:lnTo>
                    <a:pt x="217" y="855"/>
                  </a:lnTo>
                  <a:lnTo>
                    <a:pt x="218" y="855"/>
                  </a:lnTo>
                  <a:lnTo>
                    <a:pt x="220" y="854"/>
                  </a:lnTo>
                  <a:lnTo>
                    <a:pt x="220" y="853"/>
                  </a:lnTo>
                  <a:lnTo>
                    <a:pt x="216" y="852"/>
                  </a:lnTo>
                  <a:lnTo>
                    <a:pt x="205" y="851"/>
                  </a:lnTo>
                  <a:lnTo>
                    <a:pt x="202" y="851"/>
                  </a:lnTo>
                  <a:lnTo>
                    <a:pt x="202" y="852"/>
                  </a:lnTo>
                  <a:lnTo>
                    <a:pt x="198" y="852"/>
                  </a:lnTo>
                  <a:lnTo>
                    <a:pt x="189" y="853"/>
                  </a:lnTo>
                  <a:lnTo>
                    <a:pt x="185" y="853"/>
                  </a:lnTo>
                  <a:lnTo>
                    <a:pt x="180" y="855"/>
                  </a:lnTo>
                  <a:lnTo>
                    <a:pt x="176" y="856"/>
                  </a:lnTo>
                  <a:lnTo>
                    <a:pt x="176" y="857"/>
                  </a:lnTo>
                  <a:lnTo>
                    <a:pt x="173" y="861"/>
                  </a:lnTo>
                  <a:lnTo>
                    <a:pt x="168" y="865"/>
                  </a:lnTo>
                  <a:lnTo>
                    <a:pt x="166" y="866"/>
                  </a:lnTo>
                  <a:lnTo>
                    <a:pt x="163" y="867"/>
                  </a:lnTo>
                  <a:lnTo>
                    <a:pt x="158" y="871"/>
                  </a:lnTo>
                  <a:lnTo>
                    <a:pt x="157" y="873"/>
                  </a:lnTo>
                  <a:lnTo>
                    <a:pt x="155" y="876"/>
                  </a:lnTo>
                  <a:lnTo>
                    <a:pt x="153" y="879"/>
                  </a:lnTo>
                  <a:lnTo>
                    <a:pt x="151" y="882"/>
                  </a:lnTo>
                  <a:lnTo>
                    <a:pt x="150" y="883"/>
                  </a:lnTo>
                  <a:lnTo>
                    <a:pt x="151" y="884"/>
                  </a:lnTo>
                  <a:lnTo>
                    <a:pt x="156" y="887"/>
                  </a:lnTo>
                  <a:lnTo>
                    <a:pt x="158" y="887"/>
                  </a:lnTo>
                  <a:lnTo>
                    <a:pt x="160" y="887"/>
                  </a:lnTo>
                  <a:lnTo>
                    <a:pt x="160" y="890"/>
                  </a:lnTo>
                  <a:lnTo>
                    <a:pt x="158" y="896"/>
                  </a:lnTo>
                  <a:lnTo>
                    <a:pt x="158" y="897"/>
                  </a:lnTo>
                  <a:lnTo>
                    <a:pt x="154" y="898"/>
                  </a:lnTo>
                  <a:lnTo>
                    <a:pt x="150" y="899"/>
                  </a:lnTo>
                  <a:lnTo>
                    <a:pt x="147" y="900"/>
                  </a:lnTo>
                  <a:lnTo>
                    <a:pt x="145" y="902"/>
                  </a:lnTo>
                  <a:lnTo>
                    <a:pt x="140" y="906"/>
                  </a:lnTo>
                  <a:lnTo>
                    <a:pt x="139" y="907"/>
                  </a:lnTo>
                  <a:lnTo>
                    <a:pt x="134" y="907"/>
                  </a:lnTo>
                  <a:lnTo>
                    <a:pt x="130" y="907"/>
                  </a:lnTo>
                  <a:lnTo>
                    <a:pt x="128" y="907"/>
                  </a:lnTo>
                  <a:lnTo>
                    <a:pt x="127" y="906"/>
                  </a:lnTo>
                  <a:lnTo>
                    <a:pt x="125" y="906"/>
                  </a:lnTo>
                  <a:lnTo>
                    <a:pt x="122" y="908"/>
                  </a:lnTo>
                  <a:lnTo>
                    <a:pt x="118" y="914"/>
                  </a:lnTo>
                  <a:lnTo>
                    <a:pt x="117" y="917"/>
                  </a:lnTo>
                  <a:lnTo>
                    <a:pt x="115" y="922"/>
                  </a:lnTo>
                  <a:lnTo>
                    <a:pt x="112" y="927"/>
                  </a:lnTo>
                  <a:lnTo>
                    <a:pt x="109" y="930"/>
                  </a:lnTo>
                  <a:lnTo>
                    <a:pt x="107" y="932"/>
                  </a:lnTo>
                  <a:lnTo>
                    <a:pt x="106" y="934"/>
                  </a:lnTo>
                  <a:lnTo>
                    <a:pt x="104" y="936"/>
                  </a:lnTo>
                  <a:lnTo>
                    <a:pt x="101" y="938"/>
                  </a:lnTo>
                  <a:lnTo>
                    <a:pt x="98" y="939"/>
                  </a:lnTo>
                  <a:lnTo>
                    <a:pt x="93" y="942"/>
                  </a:lnTo>
                  <a:lnTo>
                    <a:pt x="87" y="943"/>
                  </a:lnTo>
                  <a:lnTo>
                    <a:pt x="84" y="946"/>
                  </a:lnTo>
                  <a:lnTo>
                    <a:pt x="82" y="948"/>
                  </a:lnTo>
                  <a:lnTo>
                    <a:pt x="77" y="950"/>
                  </a:lnTo>
                  <a:lnTo>
                    <a:pt x="73" y="953"/>
                  </a:lnTo>
                  <a:lnTo>
                    <a:pt x="69" y="954"/>
                  </a:lnTo>
                  <a:lnTo>
                    <a:pt x="65" y="955"/>
                  </a:lnTo>
                  <a:lnTo>
                    <a:pt x="62" y="955"/>
                  </a:lnTo>
                  <a:lnTo>
                    <a:pt x="60" y="955"/>
                  </a:lnTo>
                  <a:lnTo>
                    <a:pt x="59" y="958"/>
                  </a:lnTo>
                  <a:lnTo>
                    <a:pt x="59" y="959"/>
                  </a:lnTo>
                  <a:lnTo>
                    <a:pt x="59" y="961"/>
                  </a:lnTo>
                  <a:lnTo>
                    <a:pt x="60" y="961"/>
                  </a:lnTo>
                  <a:lnTo>
                    <a:pt x="62" y="961"/>
                  </a:lnTo>
                  <a:lnTo>
                    <a:pt x="63" y="964"/>
                  </a:lnTo>
                  <a:lnTo>
                    <a:pt x="63" y="966"/>
                  </a:lnTo>
                  <a:lnTo>
                    <a:pt x="63" y="969"/>
                  </a:lnTo>
                  <a:lnTo>
                    <a:pt x="62" y="970"/>
                  </a:lnTo>
                  <a:lnTo>
                    <a:pt x="62" y="971"/>
                  </a:lnTo>
                  <a:lnTo>
                    <a:pt x="63" y="973"/>
                  </a:lnTo>
                  <a:lnTo>
                    <a:pt x="66" y="976"/>
                  </a:lnTo>
                  <a:lnTo>
                    <a:pt x="67" y="977"/>
                  </a:lnTo>
                  <a:lnTo>
                    <a:pt x="71" y="978"/>
                  </a:lnTo>
                  <a:lnTo>
                    <a:pt x="75" y="979"/>
                  </a:lnTo>
                  <a:lnTo>
                    <a:pt x="75" y="984"/>
                  </a:lnTo>
                  <a:lnTo>
                    <a:pt x="74" y="991"/>
                  </a:lnTo>
                  <a:lnTo>
                    <a:pt x="74" y="992"/>
                  </a:lnTo>
                  <a:lnTo>
                    <a:pt x="72" y="993"/>
                  </a:lnTo>
                  <a:lnTo>
                    <a:pt x="71" y="994"/>
                  </a:lnTo>
                  <a:lnTo>
                    <a:pt x="66" y="994"/>
                  </a:lnTo>
                  <a:lnTo>
                    <a:pt x="63" y="994"/>
                  </a:lnTo>
                  <a:lnTo>
                    <a:pt x="59" y="994"/>
                  </a:lnTo>
                  <a:lnTo>
                    <a:pt x="53" y="994"/>
                  </a:lnTo>
                  <a:lnTo>
                    <a:pt x="49" y="994"/>
                  </a:lnTo>
                  <a:lnTo>
                    <a:pt x="45" y="994"/>
                  </a:lnTo>
                  <a:lnTo>
                    <a:pt x="41" y="994"/>
                  </a:lnTo>
                  <a:lnTo>
                    <a:pt x="39" y="992"/>
                  </a:lnTo>
                  <a:lnTo>
                    <a:pt x="39" y="991"/>
                  </a:lnTo>
                  <a:lnTo>
                    <a:pt x="39" y="989"/>
                  </a:lnTo>
                  <a:lnTo>
                    <a:pt x="36" y="988"/>
                  </a:lnTo>
                  <a:lnTo>
                    <a:pt x="34" y="987"/>
                  </a:lnTo>
                  <a:lnTo>
                    <a:pt x="30" y="985"/>
                  </a:lnTo>
                  <a:lnTo>
                    <a:pt x="26" y="983"/>
                  </a:lnTo>
                  <a:close/>
                  <a:moveTo>
                    <a:pt x="29" y="806"/>
                  </a:moveTo>
                  <a:lnTo>
                    <a:pt x="34" y="807"/>
                  </a:lnTo>
                  <a:lnTo>
                    <a:pt x="38" y="808"/>
                  </a:lnTo>
                  <a:lnTo>
                    <a:pt x="40" y="808"/>
                  </a:lnTo>
                  <a:lnTo>
                    <a:pt x="42" y="808"/>
                  </a:lnTo>
                  <a:lnTo>
                    <a:pt x="48" y="808"/>
                  </a:lnTo>
                  <a:lnTo>
                    <a:pt x="53" y="809"/>
                  </a:lnTo>
                  <a:lnTo>
                    <a:pt x="55" y="810"/>
                  </a:lnTo>
                  <a:lnTo>
                    <a:pt x="58" y="810"/>
                  </a:lnTo>
                  <a:lnTo>
                    <a:pt x="63" y="810"/>
                  </a:lnTo>
                  <a:lnTo>
                    <a:pt x="67" y="808"/>
                  </a:lnTo>
                  <a:lnTo>
                    <a:pt x="73" y="806"/>
                  </a:lnTo>
                  <a:lnTo>
                    <a:pt x="75" y="806"/>
                  </a:lnTo>
                  <a:lnTo>
                    <a:pt x="77" y="806"/>
                  </a:lnTo>
                  <a:lnTo>
                    <a:pt x="81" y="806"/>
                  </a:lnTo>
                  <a:lnTo>
                    <a:pt x="84" y="805"/>
                  </a:lnTo>
                  <a:lnTo>
                    <a:pt x="86" y="803"/>
                  </a:lnTo>
                  <a:lnTo>
                    <a:pt x="88" y="801"/>
                  </a:lnTo>
                  <a:lnTo>
                    <a:pt x="89" y="797"/>
                  </a:lnTo>
                  <a:lnTo>
                    <a:pt x="87" y="793"/>
                  </a:lnTo>
                  <a:lnTo>
                    <a:pt x="85" y="792"/>
                  </a:lnTo>
                  <a:lnTo>
                    <a:pt x="83" y="792"/>
                  </a:lnTo>
                  <a:lnTo>
                    <a:pt x="81" y="792"/>
                  </a:lnTo>
                  <a:lnTo>
                    <a:pt x="77" y="792"/>
                  </a:lnTo>
                  <a:lnTo>
                    <a:pt x="74" y="792"/>
                  </a:lnTo>
                  <a:lnTo>
                    <a:pt x="71" y="792"/>
                  </a:lnTo>
                  <a:lnTo>
                    <a:pt x="67" y="793"/>
                  </a:lnTo>
                  <a:lnTo>
                    <a:pt x="62" y="793"/>
                  </a:lnTo>
                  <a:lnTo>
                    <a:pt x="59" y="793"/>
                  </a:lnTo>
                  <a:lnTo>
                    <a:pt x="58" y="791"/>
                  </a:lnTo>
                  <a:lnTo>
                    <a:pt x="55" y="790"/>
                  </a:lnTo>
                  <a:lnTo>
                    <a:pt x="52" y="789"/>
                  </a:lnTo>
                  <a:lnTo>
                    <a:pt x="48" y="787"/>
                  </a:lnTo>
                  <a:lnTo>
                    <a:pt x="45" y="786"/>
                  </a:lnTo>
                  <a:lnTo>
                    <a:pt x="41" y="786"/>
                  </a:lnTo>
                  <a:lnTo>
                    <a:pt x="40" y="789"/>
                  </a:lnTo>
                  <a:lnTo>
                    <a:pt x="39" y="791"/>
                  </a:lnTo>
                  <a:lnTo>
                    <a:pt x="38" y="793"/>
                  </a:lnTo>
                  <a:lnTo>
                    <a:pt x="37" y="795"/>
                  </a:lnTo>
                  <a:lnTo>
                    <a:pt x="34" y="795"/>
                  </a:lnTo>
                  <a:lnTo>
                    <a:pt x="30" y="795"/>
                  </a:lnTo>
                  <a:lnTo>
                    <a:pt x="28" y="796"/>
                  </a:lnTo>
                  <a:lnTo>
                    <a:pt x="27" y="798"/>
                  </a:lnTo>
                  <a:lnTo>
                    <a:pt x="26" y="802"/>
                  </a:lnTo>
                  <a:lnTo>
                    <a:pt x="26" y="805"/>
                  </a:lnTo>
                  <a:lnTo>
                    <a:pt x="26" y="807"/>
                  </a:lnTo>
                  <a:lnTo>
                    <a:pt x="27" y="809"/>
                  </a:lnTo>
                  <a:lnTo>
                    <a:pt x="28" y="807"/>
                  </a:lnTo>
                  <a:lnTo>
                    <a:pt x="29" y="806"/>
                  </a:lnTo>
                  <a:close/>
                  <a:moveTo>
                    <a:pt x="99" y="830"/>
                  </a:moveTo>
                  <a:lnTo>
                    <a:pt x="95" y="833"/>
                  </a:lnTo>
                  <a:lnTo>
                    <a:pt x="90" y="836"/>
                  </a:lnTo>
                  <a:lnTo>
                    <a:pt x="86" y="837"/>
                  </a:lnTo>
                  <a:lnTo>
                    <a:pt x="82" y="837"/>
                  </a:lnTo>
                  <a:lnTo>
                    <a:pt x="77" y="840"/>
                  </a:lnTo>
                  <a:lnTo>
                    <a:pt x="74" y="843"/>
                  </a:lnTo>
                  <a:lnTo>
                    <a:pt x="75" y="847"/>
                  </a:lnTo>
                  <a:lnTo>
                    <a:pt x="75" y="850"/>
                  </a:lnTo>
                  <a:lnTo>
                    <a:pt x="67" y="849"/>
                  </a:lnTo>
                  <a:lnTo>
                    <a:pt x="61" y="847"/>
                  </a:lnTo>
                  <a:lnTo>
                    <a:pt x="60" y="845"/>
                  </a:lnTo>
                  <a:lnTo>
                    <a:pt x="55" y="844"/>
                  </a:lnTo>
                  <a:lnTo>
                    <a:pt x="49" y="845"/>
                  </a:lnTo>
                  <a:lnTo>
                    <a:pt x="42" y="848"/>
                  </a:lnTo>
                  <a:lnTo>
                    <a:pt x="35" y="850"/>
                  </a:lnTo>
                  <a:lnTo>
                    <a:pt x="31" y="851"/>
                  </a:lnTo>
                  <a:lnTo>
                    <a:pt x="30" y="854"/>
                  </a:lnTo>
                  <a:lnTo>
                    <a:pt x="30" y="856"/>
                  </a:lnTo>
                  <a:lnTo>
                    <a:pt x="27" y="857"/>
                  </a:lnTo>
                  <a:lnTo>
                    <a:pt x="25" y="857"/>
                  </a:lnTo>
                  <a:lnTo>
                    <a:pt x="20" y="859"/>
                  </a:lnTo>
                  <a:lnTo>
                    <a:pt x="17" y="859"/>
                  </a:lnTo>
                  <a:lnTo>
                    <a:pt x="14" y="856"/>
                  </a:lnTo>
                  <a:lnTo>
                    <a:pt x="12" y="853"/>
                  </a:lnTo>
                  <a:lnTo>
                    <a:pt x="7" y="850"/>
                  </a:lnTo>
                  <a:lnTo>
                    <a:pt x="6" y="848"/>
                  </a:lnTo>
                  <a:lnTo>
                    <a:pt x="10" y="843"/>
                  </a:lnTo>
                  <a:lnTo>
                    <a:pt x="13" y="839"/>
                  </a:lnTo>
                  <a:lnTo>
                    <a:pt x="15" y="837"/>
                  </a:lnTo>
                  <a:lnTo>
                    <a:pt x="16" y="833"/>
                  </a:lnTo>
                  <a:lnTo>
                    <a:pt x="19" y="831"/>
                  </a:lnTo>
                  <a:lnTo>
                    <a:pt x="23" y="829"/>
                  </a:lnTo>
                  <a:lnTo>
                    <a:pt x="28" y="825"/>
                  </a:lnTo>
                  <a:lnTo>
                    <a:pt x="29" y="824"/>
                  </a:lnTo>
                  <a:lnTo>
                    <a:pt x="34" y="820"/>
                  </a:lnTo>
                  <a:lnTo>
                    <a:pt x="38" y="818"/>
                  </a:lnTo>
                  <a:lnTo>
                    <a:pt x="40" y="817"/>
                  </a:lnTo>
                  <a:lnTo>
                    <a:pt x="43" y="817"/>
                  </a:lnTo>
                  <a:lnTo>
                    <a:pt x="47" y="820"/>
                  </a:lnTo>
                  <a:lnTo>
                    <a:pt x="49" y="824"/>
                  </a:lnTo>
                  <a:lnTo>
                    <a:pt x="49" y="826"/>
                  </a:lnTo>
                  <a:lnTo>
                    <a:pt x="49" y="828"/>
                  </a:lnTo>
                  <a:lnTo>
                    <a:pt x="53" y="829"/>
                  </a:lnTo>
                  <a:lnTo>
                    <a:pt x="58" y="828"/>
                  </a:lnTo>
                  <a:lnTo>
                    <a:pt x="61" y="826"/>
                  </a:lnTo>
                  <a:lnTo>
                    <a:pt x="64" y="824"/>
                  </a:lnTo>
                  <a:lnTo>
                    <a:pt x="67" y="822"/>
                  </a:lnTo>
                  <a:lnTo>
                    <a:pt x="71" y="821"/>
                  </a:lnTo>
                  <a:lnTo>
                    <a:pt x="74" y="821"/>
                  </a:lnTo>
                  <a:lnTo>
                    <a:pt x="77" y="821"/>
                  </a:lnTo>
                  <a:lnTo>
                    <a:pt x="80" y="818"/>
                  </a:lnTo>
                  <a:lnTo>
                    <a:pt x="82" y="816"/>
                  </a:lnTo>
                  <a:lnTo>
                    <a:pt x="84" y="813"/>
                  </a:lnTo>
                  <a:lnTo>
                    <a:pt x="87" y="812"/>
                  </a:lnTo>
                  <a:lnTo>
                    <a:pt x="92" y="810"/>
                  </a:lnTo>
                  <a:lnTo>
                    <a:pt x="95" y="812"/>
                  </a:lnTo>
                  <a:lnTo>
                    <a:pt x="99" y="815"/>
                  </a:lnTo>
                  <a:lnTo>
                    <a:pt x="103" y="817"/>
                  </a:lnTo>
                  <a:lnTo>
                    <a:pt x="104" y="820"/>
                  </a:lnTo>
                  <a:lnTo>
                    <a:pt x="104" y="822"/>
                  </a:lnTo>
                  <a:lnTo>
                    <a:pt x="101" y="827"/>
                  </a:lnTo>
                  <a:lnTo>
                    <a:pt x="99" y="830"/>
                  </a:lnTo>
                  <a:close/>
                  <a:moveTo>
                    <a:pt x="10" y="942"/>
                  </a:moveTo>
                  <a:lnTo>
                    <a:pt x="11" y="952"/>
                  </a:lnTo>
                  <a:lnTo>
                    <a:pt x="11" y="961"/>
                  </a:lnTo>
                  <a:lnTo>
                    <a:pt x="15" y="964"/>
                  </a:lnTo>
                  <a:lnTo>
                    <a:pt x="19" y="964"/>
                  </a:lnTo>
                  <a:lnTo>
                    <a:pt x="20" y="968"/>
                  </a:lnTo>
                  <a:lnTo>
                    <a:pt x="20" y="972"/>
                  </a:lnTo>
                  <a:lnTo>
                    <a:pt x="19" y="977"/>
                  </a:lnTo>
                  <a:lnTo>
                    <a:pt x="20" y="980"/>
                  </a:lnTo>
                  <a:lnTo>
                    <a:pt x="24" y="980"/>
                  </a:lnTo>
                  <a:lnTo>
                    <a:pt x="27" y="979"/>
                  </a:lnTo>
                  <a:lnTo>
                    <a:pt x="28" y="977"/>
                  </a:lnTo>
                  <a:lnTo>
                    <a:pt x="30" y="972"/>
                  </a:lnTo>
                  <a:lnTo>
                    <a:pt x="34" y="969"/>
                  </a:lnTo>
                  <a:lnTo>
                    <a:pt x="37" y="967"/>
                  </a:lnTo>
                  <a:lnTo>
                    <a:pt x="40" y="965"/>
                  </a:lnTo>
                  <a:lnTo>
                    <a:pt x="50" y="957"/>
                  </a:lnTo>
                  <a:lnTo>
                    <a:pt x="53" y="954"/>
                  </a:lnTo>
                  <a:lnTo>
                    <a:pt x="55" y="950"/>
                  </a:lnTo>
                  <a:lnTo>
                    <a:pt x="57" y="948"/>
                  </a:lnTo>
                  <a:lnTo>
                    <a:pt x="52" y="943"/>
                  </a:lnTo>
                  <a:lnTo>
                    <a:pt x="50" y="941"/>
                  </a:lnTo>
                  <a:lnTo>
                    <a:pt x="48" y="939"/>
                  </a:lnTo>
                  <a:lnTo>
                    <a:pt x="45" y="939"/>
                  </a:lnTo>
                  <a:lnTo>
                    <a:pt x="36" y="939"/>
                  </a:lnTo>
                  <a:lnTo>
                    <a:pt x="32" y="939"/>
                  </a:lnTo>
                  <a:lnTo>
                    <a:pt x="28" y="942"/>
                  </a:lnTo>
                  <a:lnTo>
                    <a:pt x="24" y="943"/>
                  </a:lnTo>
                  <a:lnTo>
                    <a:pt x="14" y="941"/>
                  </a:lnTo>
                  <a:lnTo>
                    <a:pt x="10" y="942"/>
                  </a:lnTo>
                  <a:close/>
                  <a:moveTo>
                    <a:pt x="284" y="643"/>
                  </a:moveTo>
                  <a:lnTo>
                    <a:pt x="288" y="642"/>
                  </a:lnTo>
                  <a:lnTo>
                    <a:pt x="293" y="640"/>
                  </a:lnTo>
                  <a:lnTo>
                    <a:pt x="297" y="640"/>
                  </a:lnTo>
                  <a:lnTo>
                    <a:pt x="302" y="641"/>
                  </a:lnTo>
                  <a:lnTo>
                    <a:pt x="303" y="642"/>
                  </a:lnTo>
                  <a:lnTo>
                    <a:pt x="304" y="642"/>
                  </a:lnTo>
                  <a:lnTo>
                    <a:pt x="304" y="644"/>
                  </a:lnTo>
                  <a:lnTo>
                    <a:pt x="304" y="645"/>
                  </a:lnTo>
                  <a:lnTo>
                    <a:pt x="301" y="651"/>
                  </a:lnTo>
                  <a:lnTo>
                    <a:pt x="301" y="653"/>
                  </a:lnTo>
                  <a:lnTo>
                    <a:pt x="297" y="654"/>
                  </a:lnTo>
                  <a:lnTo>
                    <a:pt x="296" y="655"/>
                  </a:lnTo>
                  <a:lnTo>
                    <a:pt x="297" y="658"/>
                  </a:lnTo>
                  <a:lnTo>
                    <a:pt x="299" y="661"/>
                  </a:lnTo>
                  <a:lnTo>
                    <a:pt x="302" y="662"/>
                  </a:lnTo>
                  <a:lnTo>
                    <a:pt x="305" y="663"/>
                  </a:lnTo>
                  <a:lnTo>
                    <a:pt x="307" y="663"/>
                  </a:lnTo>
                  <a:lnTo>
                    <a:pt x="310" y="661"/>
                  </a:lnTo>
                  <a:lnTo>
                    <a:pt x="313" y="657"/>
                  </a:lnTo>
                  <a:lnTo>
                    <a:pt x="314" y="654"/>
                  </a:lnTo>
                  <a:lnTo>
                    <a:pt x="314" y="652"/>
                  </a:lnTo>
                  <a:lnTo>
                    <a:pt x="313" y="649"/>
                  </a:lnTo>
                  <a:lnTo>
                    <a:pt x="313" y="647"/>
                  </a:lnTo>
                  <a:lnTo>
                    <a:pt x="315" y="645"/>
                  </a:lnTo>
                  <a:lnTo>
                    <a:pt x="320" y="642"/>
                  </a:lnTo>
                  <a:lnTo>
                    <a:pt x="324" y="641"/>
                  </a:lnTo>
                  <a:lnTo>
                    <a:pt x="327" y="638"/>
                  </a:lnTo>
                  <a:lnTo>
                    <a:pt x="331" y="635"/>
                  </a:lnTo>
                  <a:lnTo>
                    <a:pt x="333" y="633"/>
                  </a:lnTo>
                  <a:lnTo>
                    <a:pt x="337" y="631"/>
                  </a:lnTo>
                  <a:lnTo>
                    <a:pt x="340" y="629"/>
                  </a:lnTo>
                  <a:lnTo>
                    <a:pt x="345" y="624"/>
                  </a:lnTo>
                  <a:lnTo>
                    <a:pt x="349" y="622"/>
                  </a:lnTo>
                  <a:lnTo>
                    <a:pt x="352" y="620"/>
                  </a:lnTo>
                  <a:lnTo>
                    <a:pt x="357" y="616"/>
                  </a:lnTo>
                  <a:lnTo>
                    <a:pt x="360" y="615"/>
                  </a:lnTo>
                  <a:lnTo>
                    <a:pt x="361" y="617"/>
                  </a:lnTo>
                  <a:lnTo>
                    <a:pt x="362" y="618"/>
                  </a:lnTo>
                  <a:lnTo>
                    <a:pt x="364" y="620"/>
                  </a:lnTo>
                  <a:lnTo>
                    <a:pt x="365" y="622"/>
                  </a:lnTo>
                  <a:lnTo>
                    <a:pt x="372" y="623"/>
                  </a:lnTo>
                  <a:lnTo>
                    <a:pt x="378" y="622"/>
                  </a:lnTo>
                  <a:lnTo>
                    <a:pt x="381" y="621"/>
                  </a:lnTo>
                  <a:lnTo>
                    <a:pt x="384" y="619"/>
                  </a:lnTo>
                  <a:lnTo>
                    <a:pt x="388" y="616"/>
                  </a:lnTo>
                  <a:lnTo>
                    <a:pt x="391" y="612"/>
                  </a:lnTo>
                  <a:lnTo>
                    <a:pt x="392" y="609"/>
                  </a:lnTo>
                  <a:lnTo>
                    <a:pt x="392" y="606"/>
                  </a:lnTo>
                  <a:lnTo>
                    <a:pt x="391" y="603"/>
                  </a:lnTo>
                  <a:lnTo>
                    <a:pt x="391" y="599"/>
                  </a:lnTo>
                  <a:lnTo>
                    <a:pt x="392" y="595"/>
                  </a:lnTo>
                  <a:lnTo>
                    <a:pt x="394" y="591"/>
                  </a:lnTo>
                  <a:lnTo>
                    <a:pt x="396" y="588"/>
                  </a:lnTo>
                  <a:lnTo>
                    <a:pt x="397" y="586"/>
                  </a:lnTo>
                  <a:lnTo>
                    <a:pt x="398" y="583"/>
                  </a:lnTo>
                  <a:lnTo>
                    <a:pt x="399" y="579"/>
                  </a:lnTo>
                  <a:lnTo>
                    <a:pt x="400" y="576"/>
                  </a:lnTo>
                  <a:lnTo>
                    <a:pt x="401" y="573"/>
                  </a:lnTo>
                  <a:lnTo>
                    <a:pt x="402" y="572"/>
                  </a:lnTo>
                  <a:lnTo>
                    <a:pt x="404" y="571"/>
                  </a:lnTo>
                  <a:lnTo>
                    <a:pt x="404" y="570"/>
                  </a:lnTo>
                  <a:lnTo>
                    <a:pt x="406" y="568"/>
                  </a:lnTo>
                  <a:lnTo>
                    <a:pt x="407" y="566"/>
                  </a:lnTo>
                  <a:lnTo>
                    <a:pt x="408" y="566"/>
                  </a:lnTo>
                  <a:lnTo>
                    <a:pt x="409" y="568"/>
                  </a:lnTo>
                  <a:lnTo>
                    <a:pt x="410" y="571"/>
                  </a:lnTo>
                  <a:lnTo>
                    <a:pt x="412" y="573"/>
                  </a:lnTo>
                  <a:lnTo>
                    <a:pt x="413" y="574"/>
                  </a:lnTo>
                  <a:lnTo>
                    <a:pt x="412" y="576"/>
                  </a:lnTo>
                  <a:lnTo>
                    <a:pt x="410" y="580"/>
                  </a:lnTo>
                  <a:lnTo>
                    <a:pt x="409" y="584"/>
                  </a:lnTo>
                  <a:lnTo>
                    <a:pt x="408" y="588"/>
                  </a:lnTo>
                  <a:lnTo>
                    <a:pt x="408" y="589"/>
                  </a:lnTo>
                  <a:lnTo>
                    <a:pt x="410" y="592"/>
                  </a:lnTo>
                  <a:lnTo>
                    <a:pt x="412" y="594"/>
                  </a:lnTo>
                  <a:lnTo>
                    <a:pt x="413" y="596"/>
                  </a:lnTo>
                  <a:lnTo>
                    <a:pt x="415" y="597"/>
                  </a:lnTo>
                  <a:lnTo>
                    <a:pt x="418" y="597"/>
                  </a:lnTo>
                  <a:lnTo>
                    <a:pt x="422" y="593"/>
                  </a:lnTo>
                  <a:lnTo>
                    <a:pt x="424" y="588"/>
                  </a:lnTo>
                  <a:lnTo>
                    <a:pt x="424" y="587"/>
                  </a:lnTo>
                  <a:lnTo>
                    <a:pt x="427" y="582"/>
                  </a:lnTo>
                  <a:lnTo>
                    <a:pt x="431" y="576"/>
                  </a:lnTo>
                  <a:lnTo>
                    <a:pt x="431" y="573"/>
                  </a:lnTo>
                  <a:lnTo>
                    <a:pt x="431" y="571"/>
                  </a:lnTo>
                  <a:lnTo>
                    <a:pt x="431" y="570"/>
                  </a:lnTo>
                  <a:lnTo>
                    <a:pt x="431" y="565"/>
                  </a:lnTo>
                  <a:lnTo>
                    <a:pt x="432" y="559"/>
                  </a:lnTo>
                  <a:lnTo>
                    <a:pt x="433" y="556"/>
                  </a:lnTo>
                  <a:lnTo>
                    <a:pt x="434" y="552"/>
                  </a:lnTo>
                  <a:lnTo>
                    <a:pt x="436" y="548"/>
                  </a:lnTo>
                  <a:lnTo>
                    <a:pt x="437" y="546"/>
                  </a:lnTo>
                  <a:lnTo>
                    <a:pt x="441" y="542"/>
                  </a:lnTo>
                  <a:lnTo>
                    <a:pt x="444" y="539"/>
                  </a:lnTo>
                  <a:lnTo>
                    <a:pt x="447" y="536"/>
                  </a:lnTo>
                  <a:lnTo>
                    <a:pt x="448" y="530"/>
                  </a:lnTo>
                  <a:lnTo>
                    <a:pt x="449" y="527"/>
                  </a:lnTo>
                  <a:lnTo>
                    <a:pt x="449" y="526"/>
                  </a:lnTo>
                  <a:lnTo>
                    <a:pt x="446" y="524"/>
                  </a:lnTo>
                  <a:lnTo>
                    <a:pt x="437" y="523"/>
                  </a:lnTo>
                  <a:lnTo>
                    <a:pt x="434" y="522"/>
                  </a:lnTo>
                  <a:lnTo>
                    <a:pt x="431" y="524"/>
                  </a:lnTo>
                  <a:lnTo>
                    <a:pt x="429" y="525"/>
                  </a:lnTo>
                  <a:lnTo>
                    <a:pt x="429" y="528"/>
                  </a:lnTo>
                  <a:lnTo>
                    <a:pt x="429" y="530"/>
                  </a:lnTo>
                  <a:lnTo>
                    <a:pt x="429" y="534"/>
                  </a:lnTo>
                  <a:lnTo>
                    <a:pt x="430" y="537"/>
                  </a:lnTo>
                  <a:lnTo>
                    <a:pt x="431" y="537"/>
                  </a:lnTo>
                  <a:lnTo>
                    <a:pt x="426" y="539"/>
                  </a:lnTo>
                  <a:lnTo>
                    <a:pt x="418" y="546"/>
                  </a:lnTo>
                  <a:lnTo>
                    <a:pt x="414" y="548"/>
                  </a:lnTo>
                  <a:lnTo>
                    <a:pt x="412" y="547"/>
                  </a:lnTo>
                  <a:lnTo>
                    <a:pt x="410" y="546"/>
                  </a:lnTo>
                  <a:lnTo>
                    <a:pt x="408" y="545"/>
                  </a:lnTo>
                  <a:lnTo>
                    <a:pt x="404" y="545"/>
                  </a:lnTo>
                  <a:lnTo>
                    <a:pt x="397" y="546"/>
                  </a:lnTo>
                  <a:lnTo>
                    <a:pt x="394" y="547"/>
                  </a:lnTo>
                  <a:lnTo>
                    <a:pt x="391" y="551"/>
                  </a:lnTo>
                  <a:lnTo>
                    <a:pt x="389" y="554"/>
                  </a:lnTo>
                  <a:lnTo>
                    <a:pt x="390" y="556"/>
                  </a:lnTo>
                  <a:lnTo>
                    <a:pt x="390" y="558"/>
                  </a:lnTo>
                  <a:lnTo>
                    <a:pt x="389" y="561"/>
                  </a:lnTo>
                  <a:lnTo>
                    <a:pt x="385" y="565"/>
                  </a:lnTo>
                  <a:lnTo>
                    <a:pt x="378" y="572"/>
                  </a:lnTo>
                  <a:lnTo>
                    <a:pt x="377" y="573"/>
                  </a:lnTo>
                  <a:lnTo>
                    <a:pt x="378" y="576"/>
                  </a:lnTo>
                  <a:lnTo>
                    <a:pt x="380" y="581"/>
                  </a:lnTo>
                  <a:lnTo>
                    <a:pt x="380" y="586"/>
                  </a:lnTo>
                  <a:lnTo>
                    <a:pt x="378" y="591"/>
                  </a:lnTo>
                  <a:lnTo>
                    <a:pt x="375" y="595"/>
                  </a:lnTo>
                  <a:lnTo>
                    <a:pt x="373" y="598"/>
                  </a:lnTo>
                  <a:lnTo>
                    <a:pt x="369" y="601"/>
                  </a:lnTo>
                  <a:lnTo>
                    <a:pt x="365" y="605"/>
                  </a:lnTo>
                  <a:lnTo>
                    <a:pt x="363" y="606"/>
                  </a:lnTo>
                  <a:lnTo>
                    <a:pt x="362" y="608"/>
                  </a:lnTo>
                  <a:lnTo>
                    <a:pt x="360" y="609"/>
                  </a:lnTo>
                  <a:lnTo>
                    <a:pt x="360" y="608"/>
                  </a:lnTo>
                  <a:lnTo>
                    <a:pt x="356" y="605"/>
                  </a:lnTo>
                  <a:lnTo>
                    <a:pt x="354" y="601"/>
                  </a:lnTo>
                  <a:lnTo>
                    <a:pt x="353" y="599"/>
                  </a:lnTo>
                  <a:lnTo>
                    <a:pt x="355" y="593"/>
                  </a:lnTo>
                  <a:lnTo>
                    <a:pt x="356" y="586"/>
                  </a:lnTo>
                  <a:lnTo>
                    <a:pt x="360" y="584"/>
                  </a:lnTo>
                  <a:lnTo>
                    <a:pt x="362" y="582"/>
                  </a:lnTo>
                  <a:lnTo>
                    <a:pt x="362" y="579"/>
                  </a:lnTo>
                  <a:lnTo>
                    <a:pt x="361" y="575"/>
                  </a:lnTo>
                  <a:lnTo>
                    <a:pt x="361" y="570"/>
                  </a:lnTo>
                  <a:lnTo>
                    <a:pt x="362" y="563"/>
                  </a:lnTo>
                  <a:lnTo>
                    <a:pt x="364" y="561"/>
                  </a:lnTo>
                  <a:lnTo>
                    <a:pt x="366" y="558"/>
                  </a:lnTo>
                  <a:lnTo>
                    <a:pt x="366" y="557"/>
                  </a:lnTo>
                  <a:lnTo>
                    <a:pt x="371" y="554"/>
                  </a:lnTo>
                  <a:lnTo>
                    <a:pt x="373" y="552"/>
                  </a:lnTo>
                  <a:lnTo>
                    <a:pt x="375" y="548"/>
                  </a:lnTo>
                  <a:lnTo>
                    <a:pt x="375" y="545"/>
                  </a:lnTo>
                  <a:lnTo>
                    <a:pt x="376" y="544"/>
                  </a:lnTo>
                  <a:lnTo>
                    <a:pt x="379" y="541"/>
                  </a:lnTo>
                  <a:lnTo>
                    <a:pt x="383" y="540"/>
                  </a:lnTo>
                  <a:lnTo>
                    <a:pt x="386" y="537"/>
                  </a:lnTo>
                  <a:lnTo>
                    <a:pt x="389" y="535"/>
                  </a:lnTo>
                  <a:lnTo>
                    <a:pt x="392" y="536"/>
                  </a:lnTo>
                  <a:lnTo>
                    <a:pt x="396" y="537"/>
                  </a:lnTo>
                  <a:lnTo>
                    <a:pt x="398" y="535"/>
                  </a:lnTo>
                  <a:lnTo>
                    <a:pt x="401" y="533"/>
                  </a:lnTo>
                  <a:lnTo>
                    <a:pt x="403" y="531"/>
                  </a:lnTo>
                  <a:lnTo>
                    <a:pt x="403" y="530"/>
                  </a:lnTo>
                  <a:lnTo>
                    <a:pt x="403" y="529"/>
                  </a:lnTo>
                  <a:lnTo>
                    <a:pt x="401" y="529"/>
                  </a:lnTo>
                  <a:lnTo>
                    <a:pt x="392" y="531"/>
                  </a:lnTo>
                  <a:lnTo>
                    <a:pt x="389" y="531"/>
                  </a:lnTo>
                  <a:lnTo>
                    <a:pt x="389" y="529"/>
                  </a:lnTo>
                  <a:lnTo>
                    <a:pt x="389" y="523"/>
                  </a:lnTo>
                  <a:lnTo>
                    <a:pt x="388" y="521"/>
                  </a:lnTo>
                  <a:lnTo>
                    <a:pt x="387" y="519"/>
                  </a:lnTo>
                  <a:lnTo>
                    <a:pt x="386" y="519"/>
                  </a:lnTo>
                  <a:lnTo>
                    <a:pt x="384" y="521"/>
                  </a:lnTo>
                  <a:lnTo>
                    <a:pt x="379" y="524"/>
                  </a:lnTo>
                  <a:lnTo>
                    <a:pt x="376" y="527"/>
                  </a:lnTo>
                  <a:lnTo>
                    <a:pt x="374" y="534"/>
                  </a:lnTo>
                  <a:lnTo>
                    <a:pt x="373" y="540"/>
                  </a:lnTo>
                  <a:lnTo>
                    <a:pt x="368" y="544"/>
                  </a:lnTo>
                  <a:lnTo>
                    <a:pt x="365" y="547"/>
                  </a:lnTo>
                  <a:lnTo>
                    <a:pt x="364" y="550"/>
                  </a:lnTo>
                  <a:lnTo>
                    <a:pt x="361" y="554"/>
                  </a:lnTo>
                  <a:lnTo>
                    <a:pt x="356" y="558"/>
                  </a:lnTo>
                  <a:lnTo>
                    <a:pt x="354" y="562"/>
                  </a:lnTo>
                  <a:lnTo>
                    <a:pt x="346" y="572"/>
                  </a:lnTo>
                  <a:lnTo>
                    <a:pt x="343" y="580"/>
                  </a:lnTo>
                  <a:lnTo>
                    <a:pt x="341" y="584"/>
                  </a:lnTo>
                  <a:lnTo>
                    <a:pt x="339" y="586"/>
                  </a:lnTo>
                  <a:lnTo>
                    <a:pt x="336" y="586"/>
                  </a:lnTo>
                  <a:lnTo>
                    <a:pt x="330" y="589"/>
                  </a:lnTo>
                  <a:lnTo>
                    <a:pt x="328" y="593"/>
                  </a:lnTo>
                  <a:lnTo>
                    <a:pt x="325" y="597"/>
                  </a:lnTo>
                  <a:lnTo>
                    <a:pt x="321" y="601"/>
                  </a:lnTo>
                  <a:lnTo>
                    <a:pt x="318" y="607"/>
                  </a:lnTo>
                  <a:lnTo>
                    <a:pt x="316" y="609"/>
                  </a:lnTo>
                  <a:lnTo>
                    <a:pt x="314" y="612"/>
                  </a:lnTo>
                  <a:lnTo>
                    <a:pt x="309" y="618"/>
                  </a:lnTo>
                  <a:lnTo>
                    <a:pt x="306" y="621"/>
                  </a:lnTo>
                  <a:lnTo>
                    <a:pt x="305" y="623"/>
                  </a:lnTo>
                  <a:lnTo>
                    <a:pt x="301" y="627"/>
                  </a:lnTo>
                  <a:lnTo>
                    <a:pt x="294" y="632"/>
                  </a:lnTo>
                  <a:lnTo>
                    <a:pt x="290" y="636"/>
                  </a:lnTo>
                  <a:lnTo>
                    <a:pt x="285" y="640"/>
                  </a:lnTo>
                  <a:lnTo>
                    <a:pt x="284" y="643"/>
                  </a:lnTo>
                  <a:close/>
                  <a:moveTo>
                    <a:pt x="389" y="502"/>
                  </a:moveTo>
                  <a:lnTo>
                    <a:pt x="395" y="493"/>
                  </a:lnTo>
                  <a:lnTo>
                    <a:pt x="398" y="491"/>
                  </a:lnTo>
                  <a:lnTo>
                    <a:pt x="400" y="492"/>
                  </a:lnTo>
                  <a:lnTo>
                    <a:pt x="400" y="495"/>
                  </a:lnTo>
                  <a:lnTo>
                    <a:pt x="400" y="500"/>
                  </a:lnTo>
                  <a:lnTo>
                    <a:pt x="398" y="505"/>
                  </a:lnTo>
                  <a:lnTo>
                    <a:pt x="391" y="514"/>
                  </a:lnTo>
                  <a:lnTo>
                    <a:pt x="389" y="516"/>
                  </a:lnTo>
                  <a:lnTo>
                    <a:pt x="389" y="513"/>
                  </a:lnTo>
                  <a:lnTo>
                    <a:pt x="389" y="502"/>
                  </a:lnTo>
                  <a:close/>
                  <a:moveTo>
                    <a:pt x="415" y="447"/>
                  </a:moveTo>
                  <a:lnTo>
                    <a:pt x="418" y="447"/>
                  </a:lnTo>
                  <a:lnTo>
                    <a:pt x="419" y="447"/>
                  </a:lnTo>
                  <a:lnTo>
                    <a:pt x="419" y="448"/>
                  </a:lnTo>
                  <a:lnTo>
                    <a:pt x="418" y="453"/>
                  </a:lnTo>
                  <a:lnTo>
                    <a:pt x="415" y="457"/>
                  </a:lnTo>
                  <a:lnTo>
                    <a:pt x="410" y="468"/>
                  </a:lnTo>
                  <a:lnTo>
                    <a:pt x="406" y="478"/>
                  </a:lnTo>
                  <a:lnTo>
                    <a:pt x="403" y="484"/>
                  </a:lnTo>
                  <a:lnTo>
                    <a:pt x="401" y="486"/>
                  </a:lnTo>
                  <a:lnTo>
                    <a:pt x="401" y="482"/>
                  </a:lnTo>
                  <a:lnTo>
                    <a:pt x="402" y="476"/>
                  </a:lnTo>
                  <a:lnTo>
                    <a:pt x="404" y="468"/>
                  </a:lnTo>
                  <a:lnTo>
                    <a:pt x="408" y="459"/>
                  </a:lnTo>
                  <a:lnTo>
                    <a:pt x="411" y="453"/>
                  </a:lnTo>
                  <a:lnTo>
                    <a:pt x="415" y="447"/>
                  </a:lnTo>
                  <a:close/>
                  <a:moveTo>
                    <a:pt x="403" y="504"/>
                  </a:moveTo>
                  <a:lnTo>
                    <a:pt x="406" y="505"/>
                  </a:lnTo>
                  <a:lnTo>
                    <a:pt x="409" y="505"/>
                  </a:lnTo>
                  <a:lnTo>
                    <a:pt x="411" y="505"/>
                  </a:lnTo>
                  <a:lnTo>
                    <a:pt x="413" y="505"/>
                  </a:lnTo>
                  <a:lnTo>
                    <a:pt x="415" y="503"/>
                  </a:lnTo>
                  <a:lnTo>
                    <a:pt x="418" y="502"/>
                  </a:lnTo>
                  <a:lnTo>
                    <a:pt x="419" y="500"/>
                  </a:lnTo>
                  <a:lnTo>
                    <a:pt x="419" y="496"/>
                  </a:lnTo>
                  <a:lnTo>
                    <a:pt x="419" y="495"/>
                  </a:lnTo>
                  <a:lnTo>
                    <a:pt x="419" y="493"/>
                  </a:lnTo>
                  <a:lnTo>
                    <a:pt x="417" y="491"/>
                  </a:lnTo>
                  <a:lnTo>
                    <a:pt x="414" y="491"/>
                  </a:lnTo>
                  <a:lnTo>
                    <a:pt x="411" y="492"/>
                  </a:lnTo>
                  <a:lnTo>
                    <a:pt x="409" y="493"/>
                  </a:lnTo>
                  <a:lnTo>
                    <a:pt x="404" y="499"/>
                  </a:lnTo>
                  <a:lnTo>
                    <a:pt x="403" y="504"/>
                  </a:lnTo>
                  <a:close/>
                  <a:moveTo>
                    <a:pt x="425" y="505"/>
                  </a:moveTo>
                  <a:lnTo>
                    <a:pt x="426" y="501"/>
                  </a:lnTo>
                  <a:lnTo>
                    <a:pt x="427" y="496"/>
                  </a:lnTo>
                  <a:lnTo>
                    <a:pt x="431" y="491"/>
                  </a:lnTo>
                  <a:lnTo>
                    <a:pt x="434" y="486"/>
                  </a:lnTo>
                  <a:lnTo>
                    <a:pt x="436" y="478"/>
                  </a:lnTo>
                  <a:lnTo>
                    <a:pt x="438" y="469"/>
                  </a:lnTo>
                  <a:lnTo>
                    <a:pt x="438" y="466"/>
                  </a:lnTo>
                  <a:lnTo>
                    <a:pt x="438" y="463"/>
                  </a:lnTo>
                  <a:lnTo>
                    <a:pt x="439" y="460"/>
                  </a:lnTo>
                  <a:lnTo>
                    <a:pt x="439" y="455"/>
                  </a:lnTo>
                  <a:lnTo>
                    <a:pt x="438" y="448"/>
                  </a:lnTo>
                  <a:lnTo>
                    <a:pt x="438" y="444"/>
                  </a:lnTo>
                  <a:lnTo>
                    <a:pt x="438" y="442"/>
                  </a:lnTo>
                  <a:lnTo>
                    <a:pt x="442" y="436"/>
                  </a:lnTo>
                  <a:lnTo>
                    <a:pt x="447" y="432"/>
                  </a:lnTo>
                  <a:lnTo>
                    <a:pt x="449" y="430"/>
                  </a:lnTo>
                  <a:lnTo>
                    <a:pt x="456" y="426"/>
                  </a:lnTo>
                  <a:lnTo>
                    <a:pt x="462" y="425"/>
                  </a:lnTo>
                  <a:lnTo>
                    <a:pt x="467" y="428"/>
                  </a:lnTo>
                  <a:lnTo>
                    <a:pt x="471" y="432"/>
                  </a:lnTo>
                  <a:lnTo>
                    <a:pt x="474" y="432"/>
                  </a:lnTo>
                  <a:lnTo>
                    <a:pt x="479" y="434"/>
                  </a:lnTo>
                  <a:lnTo>
                    <a:pt x="482" y="438"/>
                  </a:lnTo>
                  <a:lnTo>
                    <a:pt x="484" y="442"/>
                  </a:lnTo>
                  <a:lnTo>
                    <a:pt x="487" y="445"/>
                  </a:lnTo>
                  <a:lnTo>
                    <a:pt x="488" y="449"/>
                  </a:lnTo>
                  <a:lnTo>
                    <a:pt x="488" y="454"/>
                  </a:lnTo>
                  <a:lnTo>
                    <a:pt x="488" y="458"/>
                  </a:lnTo>
                  <a:lnTo>
                    <a:pt x="489" y="463"/>
                  </a:lnTo>
                  <a:lnTo>
                    <a:pt x="490" y="468"/>
                  </a:lnTo>
                  <a:lnTo>
                    <a:pt x="490" y="472"/>
                  </a:lnTo>
                  <a:lnTo>
                    <a:pt x="488" y="478"/>
                  </a:lnTo>
                  <a:lnTo>
                    <a:pt x="484" y="486"/>
                  </a:lnTo>
                  <a:lnTo>
                    <a:pt x="483" y="491"/>
                  </a:lnTo>
                  <a:lnTo>
                    <a:pt x="483" y="493"/>
                  </a:lnTo>
                  <a:lnTo>
                    <a:pt x="483" y="494"/>
                  </a:lnTo>
                  <a:lnTo>
                    <a:pt x="482" y="495"/>
                  </a:lnTo>
                  <a:lnTo>
                    <a:pt x="480" y="498"/>
                  </a:lnTo>
                  <a:lnTo>
                    <a:pt x="473" y="502"/>
                  </a:lnTo>
                  <a:lnTo>
                    <a:pt x="469" y="505"/>
                  </a:lnTo>
                  <a:lnTo>
                    <a:pt x="465" y="507"/>
                  </a:lnTo>
                  <a:lnTo>
                    <a:pt x="464" y="509"/>
                  </a:lnTo>
                  <a:lnTo>
                    <a:pt x="462" y="509"/>
                  </a:lnTo>
                  <a:lnTo>
                    <a:pt x="460" y="509"/>
                  </a:lnTo>
                  <a:lnTo>
                    <a:pt x="459" y="509"/>
                  </a:lnTo>
                  <a:lnTo>
                    <a:pt x="458" y="507"/>
                  </a:lnTo>
                  <a:lnTo>
                    <a:pt x="458" y="506"/>
                  </a:lnTo>
                  <a:lnTo>
                    <a:pt x="459" y="505"/>
                  </a:lnTo>
                  <a:lnTo>
                    <a:pt x="461" y="498"/>
                  </a:lnTo>
                  <a:lnTo>
                    <a:pt x="464" y="493"/>
                  </a:lnTo>
                  <a:lnTo>
                    <a:pt x="465" y="489"/>
                  </a:lnTo>
                  <a:lnTo>
                    <a:pt x="467" y="479"/>
                  </a:lnTo>
                  <a:lnTo>
                    <a:pt x="468" y="470"/>
                  </a:lnTo>
                  <a:lnTo>
                    <a:pt x="468" y="467"/>
                  </a:lnTo>
                  <a:lnTo>
                    <a:pt x="469" y="465"/>
                  </a:lnTo>
                  <a:lnTo>
                    <a:pt x="469" y="461"/>
                  </a:lnTo>
                  <a:lnTo>
                    <a:pt x="468" y="459"/>
                  </a:lnTo>
                  <a:lnTo>
                    <a:pt x="466" y="457"/>
                  </a:lnTo>
                  <a:lnTo>
                    <a:pt x="464" y="453"/>
                  </a:lnTo>
                  <a:lnTo>
                    <a:pt x="461" y="452"/>
                  </a:lnTo>
                  <a:lnTo>
                    <a:pt x="458" y="455"/>
                  </a:lnTo>
                  <a:lnTo>
                    <a:pt x="456" y="459"/>
                  </a:lnTo>
                  <a:lnTo>
                    <a:pt x="457" y="460"/>
                  </a:lnTo>
                  <a:lnTo>
                    <a:pt x="457" y="464"/>
                  </a:lnTo>
                  <a:lnTo>
                    <a:pt x="458" y="470"/>
                  </a:lnTo>
                  <a:lnTo>
                    <a:pt x="458" y="476"/>
                  </a:lnTo>
                  <a:lnTo>
                    <a:pt x="456" y="480"/>
                  </a:lnTo>
                  <a:lnTo>
                    <a:pt x="455" y="484"/>
                  </a:lnTo>
                  <a:lnTo>
                    <a:pt x="453" y="487"/>
                  </a:lnTo>
                  <a:lnTo>
                    <a:pt x="449" y="490"/>
                  </a:lnTo>
                  <a:lnTo>
                    <a:pt x="447" y="494"/>
                  </a:lnTo>
                  <a:lnTo>
                    <a:pt x="445" y="499"/>
                  </a:lnTo>
                  <a:lnTo>
                    <a:pt x="439" y="504"/>
                  </a:lnTo>
                  <a:lnTo>
                    <a:pt x="437" y="506"/>
                  </a:lnTo>
                  <a:lnTo>
                    <a:pt x="435" y="507"/>
                  </a:lnTo>
                  <a:lnTo>
                    <a:pt x="432" y="509"/>
                  </a:lnTo>
                  <a:lnTo>
                    <a:pt x="432" y="510"/>
                  </a:lnTo>
                  <a:lnTo>
                    <a:pt x="427" y="514"/>
                  </a:lnTo>
                  <a:lnTo>
                    <a:pt x="423" y="516"/>
                  </a:lnTo>
                  <a:lnTo>
                    <a:pt x="421" y="518"/>
                  </a:lnTo>
                  <a:lnTo>
                    <a:pt x="415" y="523"/>
                  </a:lnTo>
                  <a:lnTo>
                    <a:pt x="411" y="524"/>
                  </a:lnTo>
                  <a:lnTo>
                    <a:pt x="410" y="524"/>
                  </a:lnTo>
                  <a:lnTo>
                    <a:pt x="409" y="523"/>
                  </a:lnTo>
                  <a:lnTo>
                    <a:pt x="409" y="522"/>
                  </a:lnTo>
                  <a:lnTo>
                    <a:pt x="409" y="521"/>
                  </a:lnTo>
                  <a:lnTo>
                    <a:pt x="411" y="518"/>
                  </a:lnTo>
                  <a:lnTo>
                    <a:pt x="414" y="515"/>
                  </a:lnTo>
                  <a:lnTo>
                    <a:pt x="421" y="510"/>
                  </a:lnTo>
                  <a:lnTo>
                    <a:pt x="425" y="505"/>
                  </a:lnTo>
                  <a:close/>
                  <a:moveTo>
                    <a:pt x="413" y="714"/>
                  </a:moveTo>
                  <a:lnTo>
                    <a:pt x="410" y="714"/>
                  </a:lnTo>
                  <a:lnTo>
                    <a:pt x="407" y="713"/>
                  </a:lnTo>
                  <a:lnTo>
                    <a:pt x="404" y="713"/>
                  </a:lnTo>
                  <a:lnTo>
                    <a:pt x="403" y="714"/>
                  </a:lnTo>
                  <a:lnTo>
                    <a:pt x="399" y="714"/>
                  </a:lnTo>
                  <a:lnTo>
                    <a:pt x="396" y="714"/>
                  </a:lnTo>
                  <a:lnTo>
                    <a:pt x="394" y="714"/>
                  </a:lnTo>
                  <a:lnTo>
                    <a:pt x="391" y="714"/>
                  </a:lnTo>
                  <a:lnTo>
                    <a:pt x="388" y="715"/>
                  </a:lnTo>
                  <a:lnTo>
                    <a:pt x="385" y="717"/>
                  </a:lnTo>
                  <a:lnTo>
                    <a:pt x="381" y="720"/>
                  </a:lnTo>
                  <a:lnTo>
                    <a:pt x="380" y="721"/>
                  </a:lnTo>
                  <a:lnTo>
                    <a:pt x="378" y="721"/>
                  </a:lnTo>
                  <a:lnTo>
                    <a:pt x="376" y="722"/>
                  </a:lnTo>
                  <a:lnTo>
                    <a:pt x="374" y="723"/>
                  </a:lnTo>
                  <a:lnTo>
                    <a:pt x="372" y="725"/>
                  </a:lnTo>
                  <a:lnTo>
                    <a:pt x="372" y="727"/>
                  </a:lnTo>
                  <a:lnTo>
                    <a:pt x="372" y="729"/>
                  </a:lnTo>
                  <a:lnTo>
                    <a:pt x="374" y="733"/>
                  </a:lnTo>
                  <a:lnTo>
                    <a:pt x="376" y="734"/>
                  </a:lnTo>
                  <a:lnTo>
                    <a:pt x="377" y="734"/>
                  </a:lnTo>
                  <a:lnTo>
                    <a:pt x="378" y="734"/>
                  </a:lnTo>
                  <a:lnTo>
                    <a:pt x="381" y="733"/>
                  </a:lnTo>
                  <a:lnTo>
                    <a:pt x="384" y="733"/>
                  </a:lnTo>
                  <a:lnTo>
                    <a:pt x="386" y="732"/>
                  </a:lnTo>
                  <a:lnTo>
                    <a:pt x="388" y="731"/>
                  </a:lnTo>
                  <a:lnTo>
                    <a:pt x="392" y="731"/>
                  </a:lnTo>
                  <a:lnTo>
                    <a:pt x="395" y="729"/>
                  </a:lnTo>
                  <a:lnTo>
                    <a:pt x="396" y="731"/>
                  </a:lnTo>
                  <a:lnTo>
                    <a:pt x="398" y="732"/>
                  </a:lnTo>
                  <a:lnTo>
                    <a:pt x="400" y="733"/>
                  </a:lnTo>
                  <a:lnTo>
                    <a:pt x="403" y="733"/>
                  </a:lnTo>
                  <a:lnTo>
                    <a:pt x="406" y="733"/>
                  </a:lnTo>
                  <a:lnTo>
                    <a:pt x="409" y="732"/>
                  </a:lnTo>
                  <a:lnTo>
                    <a:pt x="410" y="731"/>
                  </a:lnTo>
                  <a:lnTo>
                    <a:pt x="410" y="728"/>
                  </a:lnTo>
                  <a:lnTo>
                    <a:pt x="410" y="726"/>
                  </a:lnTo>
                  <a:lnTo>
                    <a:pt x="410" y="724"/>
                  </a:lnTo>
                  <a:lnTo>
                    <a:pt x="412" y="724"/>
                  </a:lnTo>
                  <a:lnTo>
                    <a:pt x="414" y="723"/>
                  </a:lnTo>
                  <a:lnTo>
                    <a:pt x="417" y="722"/>
                  </a:lnTo>
                  <a:lnTo>
                    <a:pt x="417" y="720"/>
                  </a:lnTo>
                  <a:lnTo>
                    <a:pt x="417" y="717"/>
                  </a:lnTo>
                  <a:lnTo>
                    <a:pt x="417" y="714"/>
                  </a:lnTo>
                  <a:lnTo>
                    <a:pt x="415" y="712"/>
                  </a:lnTo>
                  <a:lnTo>
                    <a:pt x="414" y="711"/>
                  </a:lnTo>
                  <a:lnTo>
                    <a:pt x="414" y="712"/>
                  </a:lnTo>
                  <a:lnTo>
                    <a:pt x="413" y="714"/>
                  </a:lnTo>
                  <a:close/>
                  <a:moveTo>
                    <a:pt x="413" y="754"/>
                  </a:moveTo>
                  <a:lnTo>
                    <a:pt x="414" y="751"/>
                  </a:lnTo>
                  <a:lnTo>
                    <a:pt x="417" y="748"/>
                  </a:lnTo>
                  <a:lnTo>
                    <a:pt x="419" y="747"/>
                  </a:lnTo>
                  <a:lnTo>
                    <a:pt x="421" y="746"/>
                  </a:lnTo>
                  <a:lnTo>
                    <a:pt x="423" y="743"/>
                  </a:lnTo>
                  <a:lnTo>
                    <a:pt x="424" y="739"/>
                  </a:lnTo>
                  <a:lnTo>
                    <a:pt x="423" y="737"/>
                  </a:lnTo>
                  <a:lnTo>
                    <a:pt x="422" y="735"/>
                  </a:lnTo>
                  <a:lnTo>
                    <a:pt x="426" y="734"/>
                  </a:lnTo>
                  <a:lnTo>
                    <a:pt x="432" y="735"/>
                  </a:lnTo>
                  <a:lnTo>
                    <a:pt x="433" y="735"/>
                  </a:lnTo>
                  <a:lnTo>
                    <a:pt x="436" y="735"/>
                  </a:lnTo>
                  <a:lnTo>
                    <a:pt x="441" y="734"/>
                  </a:lnTo>
                  <a:lnTo>
                    <a:pt x="444" y="732"/>
                  </a:lnTo>
                  <a:lnTo>
                    <a:pt x="447" y="728"/>
                  </a:lnTo>
                  <a:lnTo>
                    <a:pt x="449" y="726"/>
                  </a:lnTo>
                  <a:lnTo>
                    <a:pt x="449" y="724"/>
                  </a:lnTo>
                  <a:lnTo>
                    <a:pt x="448" y="722"/>
                  </a:lnTo>
                  <a:lnTo>
                    <a:pt x="449" y="721"/>
                  </a:lnTo>
                  <a:lnTo>
                    <a:pt x="452" y="720"/>
                  </a:lnTo>
                  <a:lnTo>
                    <a:pt x="454" y="719"/>
                  </a:lnTo>
                  <a:lnTo>
                    <a:pt x="456" y="719"/>
                  </a:lnTo>
                  <a:lnTo>
                    <a:pt x="459" y="720"/>
                  </a:lnTo>
                  <a:lnTo>
                    <a:pt x="461" y="722"/>
                  </a:lnTo>
                  <a:lnTo>
                    <a:pt x="466" y="724"/>
                  </a:lnTo>
                  <a:lnTo>
                    <a:pt x="467" y="725"/>
                  </a:lnTo>
                  <a:lnTo>
                    <a:pt x="466" y="729"/>
                  </a:lnTo>
                  <a:lnTo>
                    <a:pt x="466" y="733"/>
                  </a:lnTo>
                  <a:lnTo>
                    <a:pt x="466" y="736"/>
                  </a:lnTo>
                  <a:lnTo>
                    <a:pt x="465" y="738"/>
                  </a:lnTo>
                  <a:lnTo>
                    <a:pt x="464" y="740"/>
                  </a:lnTo>
                  <a:lnTo>
                    <a:pt x="462" y="743"/>
                  </a:lnTo>
                  <a:lnTo>
                    <a:pt x="460" y="747"/>
                  </a:lnTo>
                  <a:lnTo>
                    <a:pt x="460" y="748"/>
                  </a:lnTo>
                  <a:lnTo>
                    <a:pt x="458" y="751"/>
                  </a:lnTo>
                  <a:lnTo>
                    <a:pt x="457" y="754"/>
                  </a:lnTo>
                  <a:lnTo>
                    <a:pt x="455" y="755"/>
                  </a:lnTo>
                  <a:lnTo>
                    <a:pt x="454" y="756"/>
                  </a:lnTo>
                  <a:lnTo>
                    <a:pt x="450" y="754"/>
                  </a:lnTo>
                  <a:lnTo>
                    <a:pt x="447" y="751"/>
                  </a:lnTo>
                  <a:lnTo>
                    <a:pt x="447" y="749"/>
                  </a:lnTo>
                  <a:lnTo>
                    <a:pt x="446" y="748"/>
                  </a:lnTo>
                  <a:lnTo>
                    <a:pt x="443" y="748"/>
                  </a:lnTo>
                  <a:lnTo>
                    <a:pt x="441" y="749"/>
                  </a:lnTo>
                  <a:lnTo>
                    <a:pt x="438" y="751"/>
                  </a:lnTo>
                  <a:lnTo>
                    <a:pt x="437" y="754"/>
                  </a:lnTo>
                  <a:lnTo>
                    <a:pt x="436" y="756"/>
                  </a:lnTo>
                  <a:lnTo>
                    <a:pt x="434" y="757"/>
                  </a:lnTo>
                  <a:lnTo>
                    <a:pt x="432" y="757"/>
                  </a:lnTo>
                  <a:lnTo>
                    <a:pt x="430" y="758"/>
                  </a:lnTo>
                  <a:lnTo>
                    <a:pt x="430" y="760"/>
                  </a:lnTo>
                  <a:lnTo>
                    <a:pt x="430" y="763"/>
                  </a:lnTo>
                  <a:lnTo>
                    <a:pt x="429" y="766"/>
                  </a:lnTo>
                  <a:lnTo>
                    <a:pt x="427" y="767"/>
                  </a:lnTo>
                  <a:lnTo>
                    <a:pt x="424" y="768"/>
                  </a:lnTo>
                  <a:lnTo>
                    <a:pt x="422" y="768"/>
                  </a:lnTo>
                  <a:lnTo>
                    <a:pt x="419" y="767"/>
                  </a:lnTo>
                  <a:lnTo>
                    <a:pt x="415" y="764"/>
                  </a:lnTo>
                  <a:lnTo>
                    <a:pt x="413" y="763"/>
                  </a:lnTo>
                  <a:lnTo>
                    <a:pt x="412" y="761"/>
                  </a:lnTo>
                  <a:lnTo>
                    <a:pt x="412" y="758"/>
                  </a:lnTo>
                  <a:lnTo>
                    <a:pt x="413" y="754"/>
                  </a:lnTo>
                  <a:close/>
                  <a:moveTo>
                    <a:pt x="408" y="53"/>
                  </a:moveTo>
                  <a:lnTo>
                    <a:pt x="412" y="53"/>
                  </a:lnTo>
                  <a:lnTo>
                    <a:pt x="417" y="53"/>
                  </a:lnTo>
                  <a:lnTo>
                    <a:pt x="419" y="53"/>
                  </a:lnTo>
                  <a:lnTo>
                    <a:pt x="421" y="52"/>
                  </a:lnTo>
                  <a:lnTo>
                    <a:pt x="425" y="51"/>
                  </a:lnTo>
                  <a:lnTo>
                    <a:pt x="431" y="50"/>
                  </a:lnTo>
                  <a:lnTo>
                    <a:pt x="433" y="50"/>
                  </a:lnTo>
                  <a:lnTo>
                    <a:pt x="435" y="50"/>
                  </a:lnTo>
                  <a:lnTo>
                    <a:pt x="439" y="48"/>
                  </a:lnTo>
                  <a:lnTo>
                    <a:pt x="443" y="46"/>
                  </a:lnTo>
                  <a:lnTo>
                    <a:pt x="446" y="43"/>
                  </a:lnTo>
                  <a:lnTo>
                    <a:pt x="448" y="41"/>
                  </a:lnTo>
                  <a:lnTo>
                    <a:pt x="450" y="40"/>
                  </a:lnTo>
                  <a:lnTo>
                    <a:pt x="453" y="39"/>
                  </a:lnTo>
                  <a:lnTo>
                    <a:pt x="456" y="38"/>
                  </a:lnTo>
                  <a:lnTo>
                    <a:pt x="457" y="35"/>
                  </a:lnTo>
                  <a:lnTo>
                    <a:pt x="458" y="32"/>
                  </a:lnTo>
                  <a:lnTo>
                    <a:pt x="457" y="29"/>
                  </a:lnTo>
                  <a:lnTo>
                    <a:pt x="453" y="25"/>
                  </a:lnTo>
                  <a:lnTo>
                    <a:pt x="450" y="25"/>
                  </a:lnTo>
                  <a:lnTo>
                    <a:pt x="448" y="25"/>
                  </a:lnTo>
                  <a:lnTo>
                    <a:pt x="447" y="26"/>
                  </a:lnTo>
                  <a:lnTo>
                    <a:pt x="444" y="26"/>
                  </a:lnTo>
                  <a:lnTo>
                    <a:pt x="442" y="27"/>
                  </a:lnTo>
                  <a:lnTo>
                    <a:pt x="438" y="28"/>
                  </a:lnTo>
                  <a:lnTo>
                    <a:pt x="436" y="29"/>
                  </a:lnTo>
                  <a:lnTo>
                    <a:pt x="431" y="32"/>
                  </a:lnTo>
                  <a:lnTo>
                    <a:pt x="429" y="33"/>
                  </a:lnTo>
                  <a:lnTo>
                    <a:pt x="425" y="32"/>
                  </a:lnTo>
                  <a:lnTo>
                    <a:pt x="423" y="30"/>
                  </a:lnTo>
                  <a:lnTo>
                    <a:pt x="420" y="30"/>
                  </a:lnTo>
                  <a:lnTo>
                    <a:pt x="417" y="30"/>
                  </a:lnTo>
                  <a:lnTo>
                    <a:pt x="412" y="30"/>
                  </a:lnTo>
                  <a:lnTo>
                    <a:pt x="409" y="32"/>
                  </a:lnTo>
                  <a:lnTo>
                    <a:pt x="409" y="34"/>
                  </a:lnTo>
                  <a:lnTo>
                    <a:pt x="409" y="36"/>
                  </a:lnTo>
                  <a:lnTo>
                    <a:pt x="410" y="38"/>
                  </a:lnTo>
                  <a:lnTo>
                    <a:pt x="410" y="41"/>
                  </a:lnTo>
                  <a:lnTo>
                    <a:pt x="407" y="41"/>
                  </a:lnTo>
                  <a:lnTo>
                    <a:pt x="403" y="43"/>
                  </a:lnTo>
                  <a:lnTo>
                    <a:pt x="402" y="45"/>
                  </a:lnTo>
                  <a:lnTo>
                    <a:pt x="402" y="47"/>
                  </a:lnTo>
                  <a:lnTo>
                    <a:pt x="402" y="50"/>
                  </a:lnTo>
                  <a:lnTo>
                    <a:pt x="403" y="53"/>
                  </a:lnTo>
                  <a:lnTo>
                    <a:pt x="406" y="56"/>
                  </a:lnTo>
                  <a:lnTo>
                    <a:pt x="407" y="57"/>
                  </a:lnTo>
                  <a:lnTo>
                    <a:pt x="408" y="56"/>
                  </a:lnTo>
                  <a:lnTo>
                    <a:pt x="408" y="53"/>
                  </a:lnTo>
                  <a:close/>
                  <a:moveTo>
                    <a:pt x="473" y="30"/>
                  </a:moveTo>
                  <a:lnTo>
                    <a:pt x="477" y="28"/>
                  </a:lnTo>
                  <a:lnTo>
                    <a:pt x="480" y="28"/>
                  </a:lnTo>
                  <a:lnTo>
                    <a:pt x="483" y="28"/>
                  </a:lnTo>
                  <a:lnTo>
                    <a:pt x="487" y="29"/>
                  </a:lnTo>
                  <a:lnTo>
                    <a:pt x="491" y="28"/>
                  </a:lnTo>
                  <a:lnTo>
                    <a:pt x="494" y="26"/>
                  </a:lnTo>
                  <a:lnTo>
                    <a:pt x="494" y="23"/>
                  </a:lnTo>
                  <a:lnTo>
                    <a:pt x="495" y="21"/>
                  </a:lnTo>
                  <a:lnTo>
                    <a:pt x="500" y="24"/>
                  </a:lnTo>
                  <a:lnTo>
                    <a:pt x="504" y="27"/>
                  </a:lnTo>
                  <a:lnTo>
                    <a:pt x="505" y="28"/>
                  </a:lnTo>
                  <a:lnTo>
                    <a:pt x="508" y="30"/>
                  </a:lnTo>
                  <a:lnTo>
                    <a:pt x="513" y="32"/>
                  </a:lnTo>
                  <a:lnTo>
                    <a:pt x="517" y="32"/>
                  </a:lnTo>
                  <a:lnTo>
                    <a:pt x="524" y="32"/>
                  </a:lnTo>
                  <a:lnTo>
                    <a:pt x="526" y="33"/>
                  </a:lnTo>
                  <a:lnTo>
                    <a:pt x="527" y="30"/>
                  </a:lnTo>
                  <a:lnTo>
                    <a:pt x="528" y="28"/>
                  </a:lnTo>
                  <a:lnTo>
                    <a:pt x="530" y="28"/>
                  </a:lnTo>
                  <a:lnTo>
                    <a:pt x="532" y="28"/>
                  </a:lnTo>
                  <a:lnTo>
                    <a:pt x="536" y="29"/>
                  </a:lnTo>
                  <a:lnTo>
                    <a:pt x="538" y="30"/>
                  </a:lnTo>
                  <a:lnTo>
                    <a:pt x="539" y="33"/>
                  </a:lnTo>
                  <a:lnTo>
                    <a:pt x="540" y="36"/>
                  </a:lnTo>
                  <a:lnTo>
                    <a:pt x="542" y="40"/>
                  </a:lnTo>
                  <a:lnTo>
                    <a:pt x="542" y="41"/>
                  </a:lnTo>
                  <a:lnTo>
                    <a:pt x="539" y="45"/>
                  </a:lnTo>
                  <a:lnTo>
                    <a:pt x="536" y="47"/>
                  </a:lnTo>
                  <a:lnTo>
                    <a:pt x="534" y="49"/>
                  </a:lnTo>
                  <a:lnTo>
                    <a:pt x="532" y="51"/>
                  </a:lnTo>
                  <a:lnTo>
                    <a:pt x="529" y="51"/>
                  </a:lnTo>
                  <a:lnTo>
                    <a:pt x="527" y="52"/>
                  </a:lnTo>
                  <a:lnTo>
                    <a:pt x="522" y="55"/>
                  </a:lnTo>
                  <a:lnTo>
                    <a:pt x="520" y="56"/>
                  </a:lnTo>
                  <a:lnTo>
                    <a:pt x="517" y="57"/>
                  </a:lnTo>
                  <a:lnTo>
                    <a:pt x="513" y="57"/>
                  </a:lnTo>
                  <a:lnTo>
                    <a:pt x="511" y="57"/>
                  </a:lnTo>
                  <a:lnTo>
                    <a:pt x="509" y="57"/>
                  </a:lnTo>
                  <a:lnTo>
                    <a:pt x="507" y="53"/>
                  </a:lnTo>
                  <a:lnTo>
                    <a:pt x="506" y="50"/>
                  </a:lnTo>
                  <a:lnTo>
                    <a:pt x="507" y="48"/>
                  </a:lnTo>
                  <a:lnTo>
                    <a:pt x="507" y="46"/>
                  </a:lnTo>
                  <a:lnTo>
                    <a:pt x="505" y="44"/>
                  </a:lnTo>
                  <a:lnTo>
                    <a:pt x="502" y="44"/>
                  </a:lnTo>
                  <a:lnTo>
                    <a:pt x="499" y="44"/>
                  </a:lnTo>
                  <a:lnTo>
                    <a:pt x="496" y="45"/>
                  </a:lnTo>
                  <a:lnTo>
                    <a:pt x="493" y="46"/>
                  </a:lnTo>
                  <a:lnTo>
                    <a:pt x="491" y="46"/>
                  </a:lnTo>
                  <a:lnTo>
                    <a:pt x="489" y="45"/>
                  </a:lnTo>
                  <a:lnTo>
                    <a:pt x="487" y="44"/>
                  </a:lnTo>
                  <a:lnTo>
                    <a:pt x="484" y="45"/>
                  </a:lnTo>
                  <a:lnTo>
                    <a:pt x="482" y="47"/>
                  </a:lnTo>
                  <a:lnTo>
                    <a:pt x="479" y="48"/>
                  </a:lnTo>
                  <a:lnTo>
                    <a:pt x="477" y="49"/>
                  </a:lnTo>
                  <a:lnTo>
                    <a:pt x="473" y="48"/>
                  </a:lnTo>
                  <a:lnTo>
                    <a:pt x="471" y="46"/>
                  </a:lnTo>
                  <a:lnTo>
                    <a:pt x="469" y="43"/>
                  </a:lnTo>
                  <a:lnTo>
                    <a:pt x="468" y="39"/>
                  </a:lnTo>
                  <a:lnTo>
                    <a:pt x="468" y="37"/>
                  </a:lnTo>
                  <a:lnTo>
                    <a:pt x="468" y="35"/>
                  </a:lnTo>
                  <a:lnTo>
                    <a:pt x="470" y="33"/>
                  </a:lnTo>
                  <a:lnTo>
                    <a:pt x="473" y="30"/>
                  </a:lnTo>
                  <a:close/>
                  <a:moveTo>
                    <a:pt x="501" y="422"/>
                  </a:moveTo>
                  <a:lnTo>
                    <a:pt x="499" y="420"/>
                  </a:lnTo>
                  <a:lnTo>
                    <a:pt x="496" y="418"/>
                  </a:lnTo>
                  <a:lnTo>
                    <a:pt x="495" y="417"/>
                  </a:lnTo>
                  <a:lnTo>
                    <a:pt x="494" y="417"/>
                  </a:lnTo>
                  <a:lnTo>
                    <a:pt x="492" y="416"/>
                  </a:lnTo>
                  <a:lnTo>
                    <a:pt x="489" y="413"/>
                  </a:lnTo>
                  <a:lnTo>
                    <a:pt x="488" y="412"/>
                  </a:lnTo>
                  <a:lnTo>
                    <a:pt x="488" y="411"/>
                  </a:lnTo>
                  <a:lnTo>
                    <a:pt x="484" y="410"/>
                  </a:lnTo>
                  <a:lnTo>
                    <a:pt x="481" y="410"/>
                  </a:lnTo>
                  <a:lnTo>
                    <a:pt x="478" y="410"/>
                  </a:lnTo>
                  <a:lnTo>
                    <a:pt x="477" y="410"/>
                  </a:lnTo>
                  <a:lnTo>
                    <a:pt x="476" y="409"/>
                  </a:lnTo>
                  <a:lnTo>
                    <a:pt x="473" y="409"/>
                  </a:lnTo>
                  <a:lnTo>
                    <a:pt x="471" y="408"/>
                  </a:lnTo>
                  <a:lnTo>
                    <a:pt x="469" y="409"/>
                  </a:lnTo>
                  <a:lnTo>
                    <a:pt x="468" y="410"/>
                  </a:lnTo>
                  <a:lnTo>
                    <a:pt x="466" y="411"/>
                  </a:lnTo>
                  <a:lnTo>
                    <a:pt x="466" y="414"/>
                  </a:lnTo>
                  <a:lnTo>
                    <a:pt x="467" y="416"/>
                  </a:lnTo>
                  <a:lnTo>
                    <a:pt x="468" y="417"/>
                  </a:lnTo>
                  <a:lnTo>
                    <a:pt x="469" y="417"/>
                  </a:lnTo>
                  <a:lnTo>
                    <a:pt x="470" y="418"/>
                  </a:lnTo>
                  <a:lnTo>
                    <a:pt x="472" y="419"/>
                  </a:lnTo>
                  <a:lnTo>
                    <a:pt x="473" y="419"/>
                  </a:lnTo>
                  <a:lnTo>
                    <a:pt x="476" y="420"/>
                  </a:lnTo>
                  <a:lnTo>
                    <a:pt x="479" y="421"/>
                  </a:lnTo>
                  <a:lnTo>
                    <a:pt x="480" y="422"/>
                  </a:lnTo>
                  <a:lnTo>
                    <a:pt x="481" y="423"/>
                  </a:lnTo>
                  <a:lnTo>
                    <a:pt x="481" y="424"/>
                  </a:lnTo>
                  <a:lnTo>
                    <a:pt x="483" y="426"/>
                  </a:lnTo>
                  <a:lnTo>
                    <a:pt x="484" y="428"/>
                  </a:lnTo>
                  <a:lnTo>
                    <a:pt x="487" y="430"/>
                  </a:lnTo>
                  <a:lnTo>
                    <a:pt x="488" y="430"/>
                  </a:lnTo>
                  <a:lnTo>
                    <a:pt x="490" y="430"/>
                  </a:lnTo>
                  <a:lnTo>
                    <a:pt x="491" y="429"/>
                  </a:lnTo>
                  <a:lnTo>
                    <a:pt x="492" y="428"/>
                  </a:lnTo>
                  <a:lnTo>
                    <a:pt x="493" y="426"/>
                  </a:lnTo>
                  <a:lnTo>
                    <a:pt x="494" y="426"/>
                  </a:lnTo>
                  <a:lnTo>
                    <a:pt x="496" y="428"/>
                  </a:lnTo>
                  <a:lnTo>
                    <a:pt x="499" y="428"/>
                  </a:lnTo>
                  <a:lnTo>
                    <a:pt x="500" y="426"/>
                  </a:lnTo>
                  <a:lnTo>
                    <a:pt x="501" y="425"/>
                  </a:lnTo>
                  <a:lnTo>
                    <a:pt x="502" y="423"/>
                  </a:lnTo>
                  <a:lnTo>
                    <a:pt x="503" y="422"/>
                  </a:lnTo>
                  <a:lnTo>
                    <a:pt x="503" y="420"/>
                  </a:lnTo>
                  <a:lnTo>
                    <a:pt x="502" y="421"/>
                  </a:lnTo>
                  <a:lnTo>
                    <a:pt x="501" y="422"/>
                  </a:lnTo>
                  <a:close/>
                  <a:moveTo>
                    <a:pt x="504" y="438"/>
                  </a:moveTo>
                  <a:lnTo>
                    <a:pt x="507" y="437"/>
                  </a:lnTo>
                  <a:lnTo>
                    <a:pt x="512" y="436"/>
                  </a:lnTo>
                  <a:lnTo>
                    <a:pt x="514" y="437"/>
                  </a:lnTo>
                  <a:lnTo>
                    <a:pt x="517" y="438"/>
                  </a:lnTo>
                  <a:lnTo>
                    <a:pt x="520" y="437"/>
                  </a:lnTo>
                  <a:lnTo>
                    <a:pt x="524" y="436"/>
                  </a:lnTo>
                  <a:lnTo>
                    <a:pt x="525" y="433"/>
                  </a:lnTo>
                  <a:lnTo>
                    <a:pt x="526" y="431"/>
                  </a:lnTo>
                  <a:lnTo>
                    <a:pt x="529" y="434"/>
                  </a:lnTo>
                  <a:lnTo>
                    <a:pt x="532" y="437"/>
                  </a:lnTo>
                  <a:lnTo>
                    <a:pt x="532" y="438"/>
                  </a:lnTo>
                  <a:lnTo>
                    <a:pt x="536" y="442"/>
                  </a:lnTo>
                  <a:lnTo>
                    <a:pt x="539" y="443"/>
                  </a:lnTo>
                  <a:lnTo>
                    <a:pt x="543" y="443"/>
                  </a:lnTo>
                  <a:lnTo>
                    <a:pt x="549" y="444"/>
                  </a:lnTo>
                  <a:lnTo>
                    <a:pt x="551" y="444"/>
                  </a:lnTo>
                  <a:lnTo>
                    <a:pt x="552" y="442"/>
                  </a:lnTo>
                  <a:lnTo>
                    <a:pt x="554" y="441"/>
                  </a:lnTo>
                  <a:lnTo>
                    <a:pt x="557" y="440"/>
                  </a:lnTo>
                  <a:lnTo>
                    <a:pt x="558" y="442"/>
                  </a:lnTo>
                  <a:lnTo>
                    <a:pt x="558" y="443"/>
                  </a:lnTo>
                  <a:lnTo>
                    <a:pt x="558" y="445"/>
                  </a:lnTo>
                  <a:lnTo>
                    <a:pt x="558" y="446"/>
                  </a:lnTo>
                  <a:lnTo>
                    <a:pt x="558" y="452"/>
                  </a:lnTo>
                  <a:lnTo>
                    <a:pt x="558" y="456"/>
                  </a:lnTo>
                  <a:lnTo>
                    <a:pt x="558" y="458"/>
                  </a:lnTo>
                  <a:lnTo>
                    <a:pt x="558" y="459"/>
                  </a:lnTo>
                  <a:lnTo>
                    <a:pt x="555" y="461"/>
                  </a:lnTo>
                  <a:lnTo>
                    <a:pt x="553" y="463"/>
                  </a:lnTo>
                  <a:lnTo>
                    <a:pt x="551" y="464"/>
                  </a:lnTo>
                  <a:lnTo>
                    <a:pt x="549" y="464"/>
                  </a:lnTo>
                  <a:lnTo>
                    <a:pt x="545" y="466"/>
                  </a:lnTo>
                  <a:lnTo>
                    <a:pt x="542" y="467"/>
                  </a:lnTo>
                  <a:lnTo>
                    <a:pt x="539" y="467"/>
                  </a:lnTo>
                  <a:lnTo>
                    <a:pt x="536" y="468"/>
                  </a:lnTo>
                  <a:lnTo>
                    <a:pt x="534" y="467"/>
                  </a:lnTo>
                  <a:lnTo>
                    <a:pt x="532" y="466"/>
                  </a:lnTo>
                  <a:lnTo>
                    <a:pt x="531" y="464"/>
                  </a:lnTo>
                  <a:lnTo>
                    <a:pt x="530" y="460"/>
                  </a:lnTo>
                  <a:lnTo>
                    <a:pt x="532" y="458"/>
                  </a:lnTo>
                  <a:lnTo>
                    <a:pt x="532" y="456"/>
                  </a:lnTo>
                  <a:lnTo>
                    <a:pt x="530" y="454"/>
                  </a:lnTo>
                  <a:lnTo>
                    <a:pt x="528" y="454"/>
                  </a:lnTo>
                  <a:lnTo>
                    <a:pt x="525" y="454"/>
                  </a:lnTo>
                  <a:lnTo>
                    <a:pt x="523" y="455"/>
                  </a:lnTo>
                  <a:lnTo>
                    <a:pt x="520" y="455"/>
                  </a:lnTo>
                  <a:lnTo>
                    <a:pt x="517" y="455"/>
                  </a:lnTo>
                  <a:lnTo>
                    <a:pt x="516" y="454"/>
                  </a:lnTo>
                  <a:lnTo>
                    <a:pt x="514" y="453"/>
                  </a:lnTo>
                  <a:lnTo>
                    <a:pt x="512" y="454"/>
                  </a:lnTo>
                  <a:lnTo>
                    <a:pt x="509" y="455"/>
                  </a:lnTo>
                  <a:lnTo>
                    <a:pt x="507" y="456"/>
                  </a:lnTo>
                  <a:lnTo>
                    <a:pt x="505" y="457"/>
                  </a:lnTo>
                  <a:lnTo>
                    <a:pt x="502" y="456"/>
                  </a:lnTo>
                  <a:lnTo>
                    <a:pt x="501" y="454"/>
                  </a:lnTo>
                  <a:lnTo>
                    <a:pt x="499" y="451"/>
                  </a:lnTo>
                  <a:lnTo>
                    <a:pt x="499" y="447"/>
                  </a:lnTo>
                  <a:lnTo>
                    <a:pt x="499" y="445"/>
                  </a:lnTo>
                  <a:lnTo>
                    <a:pt x="500" y="443"/>
                  </a:lnTo>
                  <a:lnTo>
                    <a:pt x="502" y="441"/>
                  </a:lnTo>
                  <a:lnTo>
                    <a:pt x="504" y="438"/>
                  </a:lnTo>
                  <a:close/>
                  <a:moveTo>
                    <a:pt x="563" y="448"/>
                  </a:moveTo>
                  <a:lnTo>
                    <a:pt x="564" y="451"/>
                  </a:lnTo>
                  <a:lnTo>
                    <a:pt x="565" y="453"/>
                  </a:lnTo>
                  <a:lnTo>
                    <a:pt x="564" y="454"/>
                  </a:lnTo>
                  <a:lnTo>
                    <a:pt x="563" y="456"/>
                  </a:lnTo>
                  <a:lnTo>
                    <a:pt x="562" y="459"/>
                  </a:lnTo>
                  <a:lnTo>
                    <a:pt x="562" y="461"/>
                  </a:lnTo>
                  <a:lnTo>
                    <a:pt x="562" y="464"/>
                  </a:lnTo>
                  <a:lnTo>
                    <a:pt x="563" y="467"/>
                  </a:lnTo>
                  <a:lnTo>
                    <a:pt x="562" y="469"/>
                  </a:lnTo>
                  <a:lnTo>
                    <a:pt x="560" y="472"/>
                  </a:lnTo>
                  <a:lnTo>
                    <a:pt x="560" y="473"/>
                  </a:lnTo>
                  <a:lnTo>
                    <a:pt x="558" y="476"/>
                  </a:lnTo>
                  <a:lnTo>
                    <a:pt x="553" y="479"/>
                  </a:lnTo>
                  <a:lnTo>
                    <a:pt x="551" y="480"/>
                  </a:lnTo>
                  <a:lnTo>
                    <a:pt x="549" y="480"/>
                  </a:lnTo>
                  <a:lnTo>
                    <a:pt x="547" y="481"/>
                  </a:lnTo>
                  <a:lnTo>
                    <a:pt x="545" y="482"/>
                  </a:lnTo>
                  <a:lnTo>
                    <a:pt x="542" y="482"/>
                  </a:lnTo>
                  <a:lnTo>
                    <a:pt x="539" y="481"/>
                  </a:lnTo>
                  <a:lnTo>
                    <a:pt x="536" y="479"/>
                  </a:lnTo>
                  <a:lnTo>
                    <a:pt x="534" y="479"/>
                  </a:lnTo>
                  <a:lnTo>
                    <a:pt x="530" y="478"/>
                  </a:lnTo>
                  <a:lnTo>
                    <a:pt x="528" y="478"/>
                  </a:lnTo>
                  <a:lnTo>
                    <a:pt x="526" y="479"/>
                  </a:lnTo>
                  <a:lnTo>
                    <a:pt x="522" y="481"/>
                  </a:lnTo>
                  <a:lnTo>
                    <a:pt x="519" y="483"/>
                  </a:lnTo>
                  <a:lnTo>
                    <a:pt x="517" y="486"/>
                  </a:lnTo>
                  <a:lnTo>
                    <a:pt x="518" y="489"/>
                  </a:lnTo>
                  <a:lnTo>
                    <a:pt x="517" y="491"/>
                  </a:lnTo>
                  <a:lnTo>
                    <a:pt x="517" y="494"/>
                  </a:lnTo>
                  <a:lnTo>
                    <a:pt x="517" y="496"/>
                  </a:lnTo>
                  <a:lnTo>
                    <a:pt x="517" y="499"/>
                  </a:lnTo>
                  <a:lnTo>
                    <a:pt x="518" y="500"/>
                  </a:lnTo>
                  <a:lnTo>
                    <a:pt x="518" y="501"/>
                  </a:lnTo>
                  <a:lnTo>
                    <a:pt x="520" y="502"/>
                  </a:lnTo>
                  <a:lnTo>
                    <a:pt x="522" y="501"/>
                  </a:lnTo>
                  <a:lnTo>
                    <a:pt x="526" y="500"/>
                  </a:lnTo>
                  <a:lnTo>
                    <a:pt x="528" y="496"/>
                  </a:lnTo>
                  <a:lnTo>
                    <a:pt x="530" y="494"/>
                  </a:lnTo>
                  <a:lnTo>
                    <a:pt x="532" y="491"/>
                  </a:lnTo>
                  <a:lnTo>
                    <a:pt x="534" y="489"/>
                  </a:lnTo>
                  <a:lnTo>
                    <a:pt x="536" y="487"/>
                  </a:lnTo>
                  <a:lnTo>
                    <a:pt x="539" y="486"/>
                  </a:lnTo>
                  <a:lnTo>
                    <a:pt x="543" y="486"/>
                  </a:lnTo>
                  <a:lnTo>
                    <a:pt x="547" y="487"/>
                  </a:lnTo>
                  <a:lnTo>
                    <a:pt x="549" y="489"/>
                  </a:lnTo>
                  <a:lnTo>
                    <a:pt x="550" y="492"/>
                  </a:lnTo>
                  <a:lnTo>
                    <a:pt x="550" y="496"/>
                  </a:lnTo>
                  <a:lnTo>
                    <a:pt x="549" y="498"/>
                  </a:lnTo>
                  <a:lnTo>
                    <a:pt x="548" y="498"/>
                  </a:lnTo>
                  <a:lnTo>
                    <a:pt x="548" y="499"/>
                  </a:lnTo>
                  <a:lnTo>
                    <a:pt x="548" y="504"/>
                  </a:lnTo>
                  <a:lnTo>
                    <a:pt x="549" y="509"/>
                  </a:lnTo>
                  <a:lnTo>
                    <a:pt x="550" y="511"/>
                  </a:lnTo>
                  <a:lnTo>
                    <a:pt x="549" y="515"/>
                  </a:lnTo>
                  <a:lnTo>
                    <a:pt x="549" y="519"/>
                  </a:lnTo>
                  <a:lnTo>
                    <a:pt x="548" y="522"/>
                  </a:lnTo>
                  <a:lnTo>
                    <a:pt x="547" y="524"/>
                  </a:lnTo>
                  <a:lnTo>
                    <a:pt x="546" y="524"/>
                  </a:lnTo>
                  <a:lnTo>
                    <a:pt x="545" y="529"/>
                  </a:lnTo>
                  <a:lnTo>
                    <a:pt x="546" y="534"/>
                  </a:lnTo>
                  <a:lnTo>
                    <a:pt x="546" y="537"/>
                  </a:lnTo>
                  <a:lnTo>
                    <a:pt x="547" y="538"/>
                  </a:lnTo>
                  <a:lnTo>
                    <a:pt x="546" y="541"/>
                  </a:lnTo>
                  <a:lnTo>
                    <a:pt x="546" y="550"/>
                  </a:lnTo>
                  <a:lnTo>
                    <a:pt x="546" y="553"/>
                  </a:lnTo>
                  <a:lnTo>
                    <a:pt x="547" y="554"/>
                  </a:lnTo>
                  <a:lnTo>
                    <a:pt x="549" y="559"/>
                  </a:lnTo>
                  <a:lnTo>
                    <a:pt x="552" y="561"/>
                  </a:lnTo>
                  <a:lnTo>
                    <a:pt x="555" y="564"/>
                  </a:lnTo>
                  <a:lnTo>
                    <a:pt x="558" y="568"/>
                  </a:lnTo>
                  <a:lnTo>
                    <a:pt x="558" y="571"/>
                  </a:lnTo>
                  <a:lnTo>
                    <a:pt x="557" y="573"/>
                  </a:lnTo>
                  <a:lnTo>
                    <a:pt x="555" y="574"/>
                  </a:lnTo>
                  <a:lnTo>
                    <a:pt x="553" y="574"/>
                  </a:lnTo>
                  <a:lnTo>
                    <a:pt x="551" y="573"/>
                  </a:lnTo>
                  <a:lnTo>
                    <a:pt x="548" y="572"/>
                  </a:lnTo>
                  <a:lnTo>
                    <a:pt x="546" y="571"/>
                  </a:lnTo>
                  <a:lnTo>
                    <a:pt x="542" y="571"/>
                  </a:lnTo>
                  <a:lnTo>
                    <a:pt x="539" y="571"/>
                  </a:lnTo>
                  <a:lnTo>
                    <a:pt x="537" y="571"/>
                  </a:lnTo>
                  <a:lnTo>
                    <a:pt x="535" y="571"/>
                  </a:lnTo>
                  <a:lnTo>
                    <a:pt x="529" y="573"/>
                  </a:lnTo>
                  <a:lnTo>
                    <a:pt x="524" y="575"/>
                  </a:lnTo>
                  <a:lnTo>
                    <a:pt x="519" y="577"/>
                  </a:lnTo>
                  <a:lnTo>
                    <a:pt x="516" y="581"/>
                  </a:lnTo>
                  <a:lnTo>
                    <a:pt x="517" y="588"/>
                  </a:lnTo>
                  <a:lnTo>
                    <a:pt x="517" y="591"/>
                  </a:lnTo>
                  <a:lnTo>
                    <a:pt x="519" y="593"/>
                  </a:lnTo>
                  <a:lnTo>
                    <a:pt x="525" y="598"/>
                  </a:lnTo>
                  <a:lnTo>
                    <a:pt x="528" y="601"/>
                  </a:lnTo>
                  <a:lnTo>
                    <a:pt x="531" y="604"/>
                  </a:lnTo>
                  <a:lnTo>
                    <a:pt x="535" y="606"/>
                  </a:lnTo>
                  <a:lnTo>
                    <a:pt x="539" y="607"/>
                  </a:lnTo>
                  <a:lnTo>
                    <a:pt x="545" y="607"/>
                  </a:lnTo>
                  <a:lnTo>
                    <a:pt x="550" y="605"/>
                  </a:lnTo>
                  <a:lnTo>
                    <a:pt x="554" y="601"/>
                  </a:lnTo>
                  <a:lnTo>
                    <a:pt x="559" y="598"/>
                  </a:lnTo>
                  <a:lnTo>
                    <a:pt x="562" y="597"/>
                  </a:lnTo>
                  <a:lnTo>
                    <a:pt x="564" y="596"/>
                  </a:lnTo>
                  <a:lnTo>
                    <a:pt x="566" y="595"/>
                  </a:lnTo>
                  <a:lnTo>
                    <a:pt x="567" y="593"/>
                  </a:lnTo>
                  <a:lnTo>
                    <a:pt x="567" y="586"/>
                  </a:lnTo>
                  <a:lnTo>
                    <a:pt x="569" y="584"/>
                  </a:lnTo>
                  <a:lnTo>
                    <a:pt x="570" y="582"/>
                  </a:lnTo>
                  <a:lnTo>
                    <a:pt x="572" y="581"/>
                  </a:lnTo>
                  <a:lnTo>
                    <a:pt x="574" y="581"/>
                  </a:lnTo>
                  <a:lnTo>
                    <a:pt x="581" y="581"/>
                  </a:lnTo>
                  <a:lnTo>
                    <a:pt x="583" y="579"/>
                  </a:lnTo>
                  <a:lnTo>
                    <a:pt x="584" y="579"/>
                  </a:lnTo>
                  <a:lnTo>
                    <a:pt x="588" y="579"/>
                  </a:lnTo>
                  <a:lnTo>
                    <a:pt x="596" y="581"/>
                  </a:lnTo>
                  <a:lnTo>
                    <a:pt x="598" y="581"/>
                  </a:lnTo>
                  <a:lnTo>
                    <a:pt x="601" y="585"/>
                  </a:lnTo>
                  <a:lnTo>
                    <a:pt x="604" y="588"/>
                  </a:lnTo>
                  <a:lnTo>
                    <a:pt x="606" y="589"/>
                  </a:lnTo>
                  <a:lnTo>
                    <a:pt x="607" y="591"/>
                  </a:lnTo>
                  <a:lnTo>
                    <a:pt x="609" y="591"/>
                  </a:lnTo>
                  <a:lnTo>
                    <a:pt x="612" y="589"/>
                  </a:lnTo>
                  <a:lnTo>
                    <a:pt x="619" y="587"/>
                  </a:lnTo>
                  <a:lnTo>
                    <a:pt x="620" y="585"/>
                  </a:lnTo>
                  <a:lnTo>
                    <a:pt x="620" y="582"/>
                  </a:lnTo>
                  <a:lnTo>
                    <a:pt x="618" y="576"/>
                  </a:lnTo>
                  <a:lnTo>
                    <a:pt x="616" y="569"/>
                  </a:lnTo>
                  <a:lnTo>
                    <a:pt x="616" y="566"/>
                  </a:lnTo>
                  <a:lnTo>
                    <a:pt x="616" y="563"/>
                  </a:lnTo>
                  <a:lnTo>
                    <a:pt x="617" y="560"/>
                  </a:lnTo>
                  <a:lnTo>
                    <a:pt x="622" y="554"/>
                  </a:lnTo>
                  <a:lnTo>
                    <a:pt x="625" y="552"/>
                  </a:lnTo>
                  <a:lnTo>
                    <a:pt x="628" y="550"/>
                  </a:lnTo>
                  <a:lnTo>
                    <a:pt x="629" y="548"/>
                  </a:lnTo>
                  <a:lnTo>
                    <a:pt x="630" y="546"/>
                  </a:lnTo>
                  <a:lnTo>
                    <a:pt x="631" y="541"/>
                  </a:lnTo>
                  <a:lnTo>
                    <a:pt x="631" y="536"/>
                  </a:lnTo>
                  <a:lnTo>
                    <a:pt x="631" y="534"/>
                  </a:lnTo>
                  <a:lnTo>
                    <a:pt x="632" y="530"/>
                  </a:lnTo>
                  <a:lnTo>
                    <a:pt x="633" y="528"/>
                  </a:lnTo>
                  <a:lnTo>
                    <a:pt x="635" y="522"/>
                  </a:lnTo>
                  <a:lnTo>
                    <a:pt x="639" y="515"/>
                  </a:lnTo>
                  <a:lnTo>
                    <a:pt x="641" y="511"/>
                  </a:lnTo>
                  <a:lnTo>
                    <a:pt x="642" y="506"/>
                  </a:lnTo>
                  <a:lnTo>
                    <a:pt x="643" y="501"/>
                  </a:lnTo>
                  <a:lnTo>
                    <a:pt x="645" y="494"/>
                  </a:lnTo>
                  <a:lnTo>
                    <a:pt x="648" y="487"/>
                  </a:lnTo>
                  <a:lnTo>
                    <a:pt x="651" y="482"/>
                  </a:lnTo>
                  <a:lnTo>
                    <a:pt x="652" y="484"/>
                  </a:lnTo>
                  <a:lnTo>
                    <a:pt x="656" y="490"/>
                  </a:lnTo>
                  <a:lnTo>
                    <a:pt x="657" y="495"/>
                  </a:lnTo>
                  <a:lnTo>
                    <a:pt x="657" y="498"/>
                  </a:lnTo>
                  <a:lnTo>
                    <a:pt x="657" y="499"/>
                  </a:lnTo>
                  <a:lnTo>
                    <a:pt x="655" y="506"/>
                  </a:lnTo>
                  <a:lnTo>
                    <a:pt x="653" y="517"/>
                  </a:lnTo>
                  <a:lnTo>
                    <a:pt x="652" y="522"/>
                  </a:lnTo>
                  <a:lnTo>
                    <a:pt x="651" y="524"/>
                  </a:lnTo>
                  <a:lnTo>
                    <a:pt x="650" y="527"/>
                  </a:lnTo>
                  <a:lnTo>
                    <a:pt x="648" y="528"/>
                  </a:lnTo>
                  <a:lnTo>
                    <a:pt x="645" y="534"/>
                  </a:lnTo>
                  <a:lnTo>
                    <a:pt x="642" y="538"/>
                  </a:lnTo>
                  <a:lnTo>
                    <a:pt x="638" y="544"/>
                  </a:lnTo>
                  <a:lnTo>
                    <a:pt x="634" y="547"/>
                  </a:lnTo>
                  <a:lnTo>
                    <a:pt x="632" y="550"/>
                  </a:lnTo>
                  <a:lnTo>
                    <a:pt x="631" y="552"/>
                  </a:lnTo>
                  <a:lnTo>
                    <a:pt x="632" y="554"/>
                  </a:lnTo>
                  <a:lnTo>
                    <a:pt x="634" y="559"/>
                  </a:lnTo>
                  <a:lnTo>
                    <a:pt x="636" y="568"/>
                  </a:lnTo>
                  <a:lnTo>
                    <a:pt x="635" y="575"/>
                  </a:lnTo>
                  <a:lnTo>
                    <a:pt x="635" y="583"/>
                  </a:lnTo>
                  <a:lnTo>
                    <a:pt x="639" y="591"/>
                  </a:lnTo>
                  <a:lnTo>
                    <a:pt x="641" y="599"/>
                  </a:lnTo>
                  <a:lnTo>
                    <a:pt x="641" y="603"/>
                  </a:lnTo>
                  <a:lnTo>
                    <a:pt x="642" y="605"/>
                  </a:lnTo>
                  <a:lnTo>
                    <a:pt x="643" y="607"/>
                  </a:lnTo>
                  <a:lnTo>
                    <a:pt x="646" y="607"/>
                  </a:lnTo>
                  <a:lnTo>
                    <a:pt x="652" y="606"/>
                  </a:lnTo>
                  <a:lnTo>
                    <a:pt x="655" y="604"/>
                  </a:lnTo>
                  <a:lnTo>
                    <a:pt x="660" y="600"/>
                  </a:lnTo>
                  <a:lnTo>
                    <a:pt x="662" y="598"/>
                  </a:lnTo>
                  <a:lnTo>
                    <a:pt x="662" y="595"/>
                  </a:lnTo>
                  <a:lnTo>
                    <a:pt x="663" y="588"/>
                  </a:lnTo>
                  <a:lnTo>
                    <a:pt x="666" y="579"/>
                  </a:lnTo>
                  <a:lnTo>
                    <a:pt x="668" y="573"/>
                  </a:lnTo>
                  <a:lnTo>
                    <a:pt x="669" y="570"/>
                  </a:lnTo>
                  <a:lnTo>
                    <a:pt x="671" y="566"/>
                  </a:lnTo>
                  <a:lnTo>
                    <a:pt x="675" y="563"/>
                  </a:lnTo>
                  <a:lnTo>
                    <a:pt x="676" y="560"/>
                  </a:lnTo>
                  <a:lnTo>
                    <a:pt x="673" y="557"/>
                  </a:lnTo>
                  <a:lnTo>
                    <a:pt x="669" y="553"/>
                  </a:lnTo>
                  <a:lnTo>
                    <a:pt x="667" y="551"/>
                  </a:lnTo>
                  <a:lnTo>
                    <a:pt x="665" y="549"/>
                  </a:lnTo>
                  <a:lnTo>
                    <a:pt x="665" y="546"/>
                  </a:lnTo>
                  <a:lnTo>
                    <a:pt x="664" y="542"/>
                  </a:lnTo>
                  <a:lnTo>
                    <a:pt x="665" y="540"/>
                  </a:lnTo>
                  <a:lnTo>
                    <a:pt x="669" y="535"/>
                  </a:lnTo>
                  <a:lnTo>
                    <a:pt x="675" y="531"/>
                  </a:lnTo>
                  <a:lnTo>
                    <a:pt x="678" y="529"/>
                  </a:lnTo>
                  <a:lnTo>
                    <a:pt x="682" y="526"/>
                  </a:lnTo>
                  <a:lnTo>
                    <a:pt x="683" y="524"/>
                  </a:lnTo>
                  <a:lnTo>
                    <a:pt x="685" y="519"/>
                  </a:lnTo>
                  <a:lnTo>
                    <a:pt x="686" y="514"/>
                  </a:lnTo>
                  <a:lnTo>
                    <a:pt x="688" y="505"/>
                  </a:lnTo>
                  <a:lnTo>
                    <a:pt x="688" y="503"/>
                  </a:lnTo>
                  <a:lnTo>
                    <a:pt x="691" y="500"/>
                  </a:lnTo>
                  <a:lnTo>
                    <a:pt x="693" y="495"/>
                  </a:lnTo>
                  <a:lnTo>
                    <a:pt x="693" y="491"/>
                  </a:lnTo>
                  <a:lnTo>
                    <a:pt x="693" y="487"/>
                  </a:lnTo>
                  <a:lnTo>
                    <a:pt x="694" y="479"/>
                  </a:lnTo>
                  <a:lnTo>
                    <a:pt x="695" y="471"/>
                  </a:lnTo>
                  <a:lnTo>
                    <a:pt x="695" y="468"/>
                  </a:lnTo>
                  <a:lnTo>
                    <a:pt x="693" y="464"/>
                  </a:lnTo>
                  <a:lnTo>
                    <a:pt x="689" y="458"/>
                  </a:lnTo>
                  <a:lnTo>
                    <a:pt x="688" y="457"/>
                  </a:lnTo>
                  <a:lnTo>
                    <a:pt x="686" y="455"/>
                  </a:lnTo>
                  <a:lnTo>
                    <a:pt x="685" y="454"/>
                  </a:lnTo>
                  <a:lnTo>
                    <a:pt x="682" y="452"/>
                  </a:lnTo>
                  <a:lnTo>
                    <a:pt x="681" y="451"/>
                  </a:lnTo>
                  <a:lnTo>
                    <a:pt x="678" y="446"/>
                  </a:lnTo>
                  <a:lnTo>
                    <a:pt x="675" y="443"/>
                  </a:lnTo>
                  <a:lnTo>
                    <a:pt x="674" y="442"/>
                  </a:lnTo>
                  <a:lnTo>
                    <a:pt x="670" y="440"/>
                  </a:lnTo>
                  <a:lnTo>
                    <a:pt x="665" y="441"/>
                  </a:lnTo>
                  <a:lnTo>
                    <a:pt x="660" y="441"/>
                  </a:lnTo>
                  <a:lnTo>
                    <a:pt x="656" y="442"/>
                  </a:lnTo>
                  <a:lnTo>
                    <a:pt x="653" y="444"/>
                  </a:lnTo>
                  <a:lnTo>
                    <a:pt x="646" y="448"/>
                  </a:lnTo>
                  <a:lnTo>
                    <a:pt x="640" y="455"/>
                  </a:lnTo>
                  <a:lnTo>
                    <a:pt x="638" y="457"/>
                  </a:lnTo>
                  <a:lnTo>
                    <a:pt x="635" y="458"/>
                  </a:lnTo>
                  <a:lnTo>
                    <a:pt x="631" y="459"/>
                  </a:lnTo>
                  <a:lnTo>
                    <a:pt x="628" y="460"/>
                  </a:lnTo>
                  <a:lnTo>
                    <a:pt x="624" y="464"/>
                  </a:lnTo>
                  <a:lnTo>
                    <a:pt x="621" y="468"/>
                  </a:lnTo>
                  <a:lnTo>
                    <a:pt x="621" y="469"/>
                  </a:lnTo>
                  <a:lnTo>
                    <a:pt x="621" y="473"/>
                  </a:lnTo>
                  <a:lnTo>
                    <a:pt x="622" y="477"/>
                  </a:lnTo>
                  <a:lnTo>
                    <a:pt x="620" y="483"/>
                  </a:lnTo>
                  <a:lnTo>
                    <a:pt x="618" y="490"/>
                  </a:lnTo>
                  <a:lnTo>
                    <a:pt x="617" y="494"/>
                  </a:lnTo>
                  <a:lnTo>
                    <a:pt x="617" y="499"/>
                  </a:lnTo>
                  <a:lnTo>
                    <a:pt x="618" y="502"/>
                  </a:lnTo>
                  <a:lnTo>
                    <a:pt x="617" y="516"/>
                  </a:lnTo>
                  <a:lnTo>
                    <a:pt x="616" y="528"/>
                  </a:lnTo>
                  <a:lnTo>
                    <a:pt x="612" y="535"/>
                  </a:lnTo>
                  <a:lnTo>
                    <a:pt x="609" y="540"/>
                  </a:lnTo>
                  <a:lnTo>
                    <a:pt x="607" y="546"/>
                  </a:lnTo>
                  <a:lnTo>
                    <a:pt x="606" y="547"/>
                  </a:lnTo>
                  <a:lnTo>
                    <a:pt x="604" y="549"/>
                  </a:lnTo>
                  <a:lnTo>
                    <a:pt x="601" y="551"/>
                  </a:lnTo>
                  <a:lnTo>
                    <a:pt x="598" y="553"/>
                  </a:lnTo>
                  <a:lnTo>
                    <a:pt x="596" y="556"/>
                  </a:lnTo>
                  <a:lnTo>
                    <a:pt x="594" y="557"/>
                  </a:lnTo>
                  <a:lnTo>
                    <a:pt x="590" y="560"/>
                  </a:lnTo>
                  <a:lnTo>
                    <a:pt x="586" y="565"/>
                  </a:lnTo>
                  <a:lnTo>
                    <a:pt x="584" y="569"/>
                  </a:lnTo>
                  <a:lnTo>
                    <a:pt x="582" y="570"/>
                  </a:lnTo>
                  <a:lnTo>
                    <a:pt x="580" y="571"/>
                  </a:lnTo>
                  <a:lnTo>
                    <a:pt x="578" y="571"/>
                  </a:lnTo>
                  <a:lnTo>
                    <a:pt x="575" y="570"/>
                  </a:lnTo>
                  <a:lnTo>
                    <a:pt x="572" y="568"/>
                  </a:lnTo>
                  <a:lnTo>
                    <a:pt x="571" y="568"/>
                  </a:lnTo>
                  <a:lnTo>
                    <a:pt x="567" y="568"/>
                  </a:lnTo>
                  <a:lnTo>
                    <a:pt x="564" y="565"/>
                  </a:lnTo>
                  <a:lnTo>
                    <a:pt x="565" y="560"/>
                  </a:lnTo>
                  <a:lnTo>
                    <a:pt x="570" y="554"/>
                  </a:lnTo>
                  <a:lnTo>
                    <a:pt x="574" y="551"/>
                  </a:lnTo>
                  <a:lnTo>
                    <a:pt x="575" y="550"/>
                  </a:lnTo>
                  <a:lnTo>
                    <a:pt x="576" y="550"/>
                  </a:lnTo>
                  <a:lnTo>
                    <a:pt x="577" y="551"/>
                  </a:lnTo>
                  <a:lnTo>
                    <a:pt x="578" y="550"/>
                  </a:lnTo>
                  <a:lnTo>
                    <a:pt x="580" y="548"/>
                  </a:lnTo>
                  <a:lnTo>
                    <a:pt x="581" y="541"/>
                  </a:lnTo>
                  <a:lnTo>
                    <a:pt x="581" y="540"/>
                  </a:lnTo>
                  <a:lnTo>
                    <a:pt x="582" y="539"/>
                  </a:lnTo>
                  <a:lnTo>
                    <a:pt x="582" y="538"/>
                  </a:lnTo>
                  <a:lnTo>
                    <a:pt x="582" y="537"/>
                  </a:lnTo>
                  <a:lnTo>
                    <a:pt x="578" y="537"/>
                  </a:lnTo>
                  <a:lnTo>
                    <a:pt x="572" y="536"/>
                  </a:lnTo>
                  <a:lnTo>
                    <a:pt x="569" y="534"/>
                  </a:lnTo>
                  <a:lnTo>
                    <a:pt x="569" y="533"/>
                  </a:lnTo>
                  <a:lnTo>
                    <a:pt x="566" y="528"/>
                  </a:lnTo>
                  <a:lnTo>
                    <a:pt x="563" y="523"/>
                  </a:lnTo>
                  <a:lnTo>
                    <a:pt x="562" y="521"/>
                  </a:lnTo>
                  <a:lnTo>
                    <a:pt x="562" y="516"/>
                  </a:lnTo>
                  <a:lnTo>
                    <a:pt x="563" y="511"/>
                  </a:lnTo>
                  <a:lnTo>
                    <a:pt x="563" y="507"/>
                  </a:lnTo>
                  <a:lnTo>
                    <a:pt x="565" y="503"/>
                  </a:lnTo>
                  <a:lnTo>
                    <a:pt x="565" y="501"/>
                  </a:lnTo>
                  <a:lnTo>
                    <a:pt x="566" y="498"/>
                  </a:lnTo>
                  <a:lnTo>
                    <a:pt x="567" y="496"/>
                  </a:lnTo>
                  <a:lnTo>
                    <a:pt x="570" y="495"/>
                  </a:lnTo>
                  <a:lnTo>
                    <a:pt x="574" y="498"/>
                  </a:lnTo>
                  <a:lnTo>
                    <a:pt x="577" y="501"/>
                  </a:lnTo>
                  <a:lnTo>
                    <a:pt x="577" y="502"/>
                  </a:lnTo>
                  <a:lnTo>
                    <a:pt x="575" y="504"/>
                  </a:lnTo>
                  <a:lnTo>
                    <a:pt x="574" y="505"/>
                  </a:lnTo>
                  <a:lnTo>
                    <a:pt x="573" y="509"/>
                  </a:lnTo>
                  <a:lnTo>
                    <a:pt x="573" y="514"/>
                  </a:lnTo>
                  <a:lnTo>
                    <a:pt x="573" y="516"/>
                  </a:lnTo>
                  <a:lnTo>
                    <a:pt x="575" y="519"/>
                  </a:lnTo>
                  <a:lnTo>
                    <a:pt x="576" y="523"/>
                  </a:lnTo>
                  <a:lnTo>
                    <a:pt x="578" y="526"/>
                  </a:lnTo>
                  <a:lnTo>
                    <a:pt x="580" y="530"/>
                  </a:lnTo>
                  <a:lnTo>
                    <a:pt x="580" y="531"/>
                  </a:lnTo>
                  <a:lnTo>
                    <a:pt x="581" y="534"/>
                  </a:lnTo>
                  <a:lnTo>
                    <a:pt x="587" y="537"/>
                  </a:lnTo>
                  <a:lnTo>
                    <a:pt x="590" y="538"/>
                  </a:lnTo>
                  <a:lnTo>
                    <a:pt x="593" y="537"/>
                  </a:lnTo>
                  <a:lnTo>
                    <a:pt x="596" y="531"/>
                  </a:lnTo>
                  <a:lnTo>
                    <a:pt x="599" y="525"/>
                  </a:lnTo>
                  <a:lnTo>
                    <a:pt x="601" y="522"/>
                  </a:lnTo>
                  <a:lnTo>
                    <a:pt x="601" y="517"/>
                  </a:lnTo>
                  <a:lnTo>
                    <a:pt x="602" y="514"/>
                  </a:lnTo>
                  <a:lnTo>
                    <a:pt x="601" y="511"/>
                  </a:lnTo>
                  <a:lnTo>
                    <a:pt x="600" y="503"/>
                  </a:lnTo>
                  <a:lnTo>
                    <a:pt x="601" y="498"/>
                  </a:lnTo>
                  <a:lnTo>
                    <a:pt x="601" y="495"/>
                  </a:lnTo>
                  <a:lnTo>
                    <a:pt x="600" y="490"/>
                  </a:lnTo>
                  <a:lnTo>
                    <a:pt x="598" y="483"/>
                  </a:lnTo>
                  <a:lnTo>
                    <a:pt x="596" y="481"/>
                  </a:lnTo>
                  <a:lnTo>
                    <a:pt x="592" y="478"/>
                  </a:lnTo>
                  <a:lnTo>
                    <a:pt x="585" y="473"/>
                  </a:lnTo>
                  <a:lnTo>
                    <a:pt x="584" y="472"/>
                  </a:lnTo>
                  <a:lnTo>
                    <a:pt x="585" y="469"/>
                  </a:lnTo>
                  <a:lnTo>
                    <a:pt x="587" y="465"/>
                  </a:lnTo>
                  <a:lnTo>
                    <a:pt x="590" y="465"/>
                  </a:lnTo>
                  <a:lnTo>
                    <a:pt x="597" y="468"/>
                  </a:lnTo>
                  <a:lnTo>
                    <a:pt x="601" y="470"/>
                  </a:lnTo>
                  <a:lnTo>
                    <a:pt x="602" y="471"/>
                  </a:lnTo>
                  <a:lnTo>
                    <a:pt x="607" y="470"/>
                  </a:lnTo>
                  <a:lnTo>
                    <a:pt x="610" y="468"/>
                  </a:lnTo>
                  <a:lnTo>
                    <a:pt x="613" y="466"/>
                  </a:lnTo>
                  <a:lnTo>
                    <a:pt x="615" y="463"/>
                  </a:lnTo>
                  <a:lnTo>
                    <a:pt x="616" y="461"/>
                  </a:lnTo>
                  <a:lnTo>
                    <a:pt x="617" y="459"/>
                  </a:lnTo>
                  <a:lnTo>
                    <a:pt x="619" y="458"/>
                  </a:lnTo>
                  <a:lnTo>
                    <a:pt x="620" y="457"/>
                  </a:lnTo>
                  <a:lnTo>
                    <a:pt x="622" y="453"/>
                  </a:lnTo>
                  <a:lnTo>
                    <a:pt x="624" y="447"/>
                  </a:lnTo>
                  <a:lnTo>
                    <a:pt x="625" y="445"/>
                  </a:lnTo>
                  <a:lnTo>
                    <a:pt x="625" y="443"/>
                  </a:lnTo>
                  <a:lnTo>
                    <a:pt x="624" y="442"/>
                  </a:lnTo>
                  <a:lnTo>
                    <a:pt x="622" y="442"/>
                  </a:lnTo>
                  <a:lnTo>
                    <a:pt x="617" y="441"/>
                  </a:lnTo>
                  <a:lnTo>
                    <a:pt x="613" y="443"/>
                  </a:lnTo>
                  <a:lnTo>
                    <a:pt x="609" y="444"/>
                  </a:lnTo>
                  <a:lnTo>
                    <a:pt x="607" y="445"/>
                  </a:lnTo>
                  <a:lnTo>
                    <a:pt x="602" y="447"/>
                  </a:lnTo>
                  <a:lnTo>
                    <a:pt x="597" y="448"/>
                  </a:lnTo>
                  <a:lnTo>
                    <a:pt x="590" y="447"/>
                  </a:lnTo>
                  <a:lnTo>
                    <a:pt x="588" y="445"/>
                  </a:lnTo>
                  <a:lnTo>
                    <a:pt x="586" y="444"/>
                  </a:lnTo>
                  <a:lnTo>
                    <a:pt x="583" y="440"/>
                  </a:lnTo>
                  <a:lnTo>
                    <a:pt x="578" y="436"/>
                  </a:lnTo>
                  <a:lnTo>
                    <a:pt x="576" y="434"/>
                  </a:lnTo>
                  <a:lnTo>
                    <a:pt x="575" y="433"/>
                  </a:lnTo>
                  <a:lnTo>
                    <a:pt x="573" y="432"/>
                  </a:lnTo>
                  <a:lnTo>
                    <a:pt x="570" y="433"/>
                  </a:lnTo>
                  <a:lnTo>
                    <a:pt x="565" y="436"/>
                  </a:lnTo>
                  <a:lnTo>
                    <a:pt x="563" y="438"/>
                  </a:lnTo>
                  <a:lnTo>
                    <a:pt x="562" y="442"/>
                  </a:lnTo>
                  <a:lnTo>
                    <a:pt x="562" y="445"/>
                  </a:lnTo>
                  <a:lnTo>
                    <a:pt x="563" y="448"/>
                  </a:lnTo>
                  <a:close/>
                  <a:moveTo>
                    <a:pt x="511" y="492"/>
                  </a:moveTo>
                  <a:lnTo>
                    <a:pt x="511" y="495"/>
                  </a:lnTo>
                  <a:lnTo>
                    <a:pt x="511" y="499"/>
                  </a:lnTo>
                  <a:lnTo>
                    <a:pt x="511" y="501"/>
                  </a:lnTo>
                  <a:lnTo>
                    <a:pt x="513" y="503"/>
                  </a:lnTo>
                  <a:lnTo>
                    <a:pt x="516" y="504"/>
                  </a:lnTo>
                  <a:lnTo>
                    <a:pt x="518" y="504"/>
                  </a:lnTo>
                  <a:lnTo>
                    <a:pt x="519" y="504"/>
                  </a:lnTo>
                  <a:lnTo>
                    <a:pt x="522" y="505"/>
                  </a:lnTo>
                  <a:lnTo>
                    <a:pt x="524" y="507"/>
                  </a:lnTo>
                  <a:lnTo>
                    <a:pt x="526" y="510"/>
                  </a:lnTo>
                  <a:lnTo>
                    <a:pt x="528" y="510"/>
                  </a:lnTo>
                  <a:lnTo>
                    <a:pt x="529" y="510"/>
                  </a:lnTo>
                  <a:lnTo>
                    <a:pt x="530" y="509"/>
                  </a:lnTo>
                  <a:lnTo>
                    <a:pt x="532" y="504"/>
                  </a:lnTo>
                  <a:lnTo>
                    <a:pt x="535" y="499"/>
                  </a:lnTo>
                  <a:lnTo>
                    <a:pt x="535" y="496"/>
                  </a:lnTo>
                  <a:lnTo>
                    <a:pt x="534" y="494"/>
                  </a:lnTo>
                  <a:lnTo>
                    <a:pt x="534" y="493"/>
                  </a:lnTo>
                  <a:lnTo>
                    <a:pt x="534" y="491"/>
                  </a:lnTo>
                  <a:lnTo>
                    <a:pt x="535" y="490"/>
                  </a:lnTo>
                  <a:lnTo>
                    <a:pt x="537" y="490"/>
                  </a:lnTo>
                  <a:lnTo>
                    <a:pt x="540" y="489"/>
                  </a:lnTo>
                  <a:lnTo>
                    <a:pt x="542" y="489"/>
                  </a:lnTo>
                  <a:lnTo>
                    <a:pt x="543" y="490"/>
                  </a:lnTo>
                  <a:lnTo>
                    <a:pt x="545" y="492"/>
                  </a:lnTo>
                  <a:lnTo>
                    <a:pt x="545" y="494"/>
                  </a:lnTo>
                  <a:lnTo>
                    <a:pt x="545" y="496"/>
                  </a:lnTo>
                  <a:lnTo>
                    <a:pt x="542" y="501"/>
                  </a:lnTo>
                  <a:lnTo>
                    <a:pt x="541" y="503"/>
                  </a:lnTo>
                  <a:lnTo>
                    <a:pt x="539" y="506"/>
                  </a:lnTo>
                  <a:lnTo>
                    <a:pt x="537" y="510"/>
                  </a:lnTo>
                  <a:lnTo>
                    <a:pt x="536" y="511"/>
                  </a:lnTo>
                  <a:lnTo>
                    <a:pt x="534" y="517"/>
                  </a:lnTo>
                  <a:lnTo>
                    <a:pt x="532" y="522"/>
                  </a:lnTo>
                  <a:lnTo>
                    <a:pt x="530" y="525"/>
                  </a:lnTo>
                  <a:lnTo>
                    <a:pt x="529" y="528"/>
                  </a:lnTo>
                  <a:lnTo>
                    <a:pt x="528" y="531"/>
                  </a:lnTo>
                  <a:lnTo>
                    <a:pt x="529" y="535"/>
                  </a:lnTo>
                  <a:lnTo>
                    <a:pt x="531" y="542"/>
                  </a:lnTo>
                  <a:lnTo>
                    <a:pt x="530" y="545"/>
                  </a:lnTo>
                  <a:lnTo>
                    <a:pt x="528" y="548"/>
                  </a:lnTo>
                  <a:lnTo>
                    <a:pt x="528" y="550"/>
                  </a:lnTo>
                  <a:lnTo>
                    <a:pt x="527" y="558"/>
                  </a:lnTo>
                  <a:lnTo>
                    <a:pt x="527" y="562"/>
                  </a:lnTo>
                  <a:lnTo>
                    <a:pt x="526" y="562"/>
                  </a:lnTo>
                  <a:lnTo>
                    <a:pt x="525" y="564"/>
                  </a:lnTo>
                  <a:lnTo>
                    <a:pt x="523" y="568"/>
                  </a:lnTo>
                  <a:lnTo>
                    <a:pt x="522" y="569"/>
                  </a:lnTo>
                  <a:lnTo>
                    <a:pt x="519" y="571"/>
                  </a:lnTo>
                  <a:lnTo>
                    <a:pt x="518" y="572"/>
                  </a:lnTo>
                  <a:lnTo>
                    <a:pt x="517" y="574"/>
                  </a:lnTo>
                  <a:lnTo>
                    <a:pt x="516" y="577"/>
                  </a:lnTo>
                  <a:lnTo>
                    <a:pt x="515" y="582"/>
                  </a:lnTo>
                  <a:lnTo>
                    <a:pt x="514" y="584"/>
                  </a:lnTo>
                  <a:lnTo>
                    <a:pt x="514" y="586"/>
                  </a:lnTo>
                  <a:lnTo>
                    <a:pt x="513" y="587"/>
                  </a:lnTo>
                  <a:lnTo>
                    <a:pt x="511" y="588"/>
                  </a:lnTo>
                  <a:lnTo>
                    <a:pt x="504" y="595"/>
                  </a:lnTo>
                  <a:lnTo>
                    <a:pt x="494" y="605"/>
                  </a:lnTo>
                  <a:lnTo>
                    <a:pt x="489" y="610"/>
                  </a:lnTo>
                  <a:lnTo>
                    <a:pt x="487" y="611"/>
                  </a:lnTo>
                  <a:lnTo>
                    <a:pt x="481" y="616"/>
                  </a:lnTo>
                  <a:lnTo>
                    <a:pt x="479" y="617"/>
                  </a:lnTo>
                  <a:lnTo>
                    <a:pt x="477" y="619"/>
                  </a:lnTo>
                  <a:lnTo>
                    <a:pt x="474" y="622"/>
                  </a:lnTo>
                  <a:lnTo>
                    <a:pt x="471" y="628"/>
                  </a:lnTo>
                  <a:lnTo>
                    <a:pt x="470" y="632"/>
                  </a:lnTo>
                  <a:lnTo>
                    <a:pt x="471" y="633"/>
                  </a:lnTo>
                  <a:lnTo>
                    <a:pt x="471" y="636"/>
                  </a:lnTo>
                  <a:lnTo>
                    <a:pt x="471" y="640"/>
                  </a:lnTo>
                  <a:lnTo>
                    <a:pt x="470" y="644"/>
                  </a:lnTo>
                  <a:lnTo>
                    <a:pt x="469" y="649"/>
                  </a:lnTo>
                  <a:lnTo>
                    <a:pt x="468" y="652"/>
                  </a:lnTo>
                  <a:lnTo>
                    <a:pt x="468" y="656"/>
                  </a:lnTo>
                  <a:lnTo>
                    <a:pt x="467" y="659"/>
                  </a:lnTo>
                  <a:lnTo>
                    <a:pt x="466" y="663"/>
                  </a:lnTo>
                  <a:lnTo>
                    <a:pt x="465" y="666"/>
                  </a:lnTo>
                  <a:lnTo>
                    <a:pt x="464" y="675"/>
                  </a:lnTo>
                  <a:lnTo>
                    <a:pt x="465" y="685"/>
                  </a:lnTo>
                  <a:lnTo>
                    <a:pt x="465" y="689"/>
                  </a:lnTo>
                  <a:lnTo>
                    <a:pt x="462" y="691"/>
                  </a:lnTo>
                  <a:lnTo>
                    <a:pt x="460" y="693"/>
                  </a:lnTo>
                  <a:lnTo>
                    <a:pt x="457" y="696"/>
                  </a:lnTo>
                  <a:lnTo>
                    <a:pt x="453" y="700"/>
                  </a:lnTo>
                  <a:lnTo>
                    <a:pt x="447" y="702"/>
                  </a:lnTo>
                  <a:lnTo>
                    <a:pt x="445" y="703"/>
                  </a:lnTo>
                  <a:lnTo>
                    <a:pt x="444" y="702"/>
                  </a:lnTo>
                  <a:lnTo>
                    <a:pt x="443" y="700"/>
                  </a:lnTo>
                  <a:lnTo>
                    <a:pt x="442" y="699"/>
                  </a:lnTo>
                  <a:lnTo>
                    <a:pt x="438" y="693"/>
                  </a:lnTo>
                  <a:lnTo>
                    <a:pt x="437" y="689"/>
                  </a:lnTo>
                  <a:lnTo>
                    <a:pt x="437" y="688"/>
                  </a:lnTo>
                  <a:lnTo>
                    <a:pt x="439" y="686"/>
                  </a:lnTo>
                  <a:lnTo>
                    <a:pt x="441" y="681"/>
                  </a:lnTo>
                  <a:lnTo>
                    <a:pt x="441" y="678"/>
                  </a:lnTo>
                  <a:lnTo>
                    <a:pt x="438" y="677"/>
                  </a:lnTo>
                  <a:lnTo>
                    <a:pt x="437" y="677"/>
                  </a:lnTo>
                  <a:lnTo>
                    <a:pt x="436" y="677"/>
                  </a:lnTo>
                  <a:lnTo>
                    <a:pt x="433" y="679"/>
                  </a:lnTo>
                  <a:lnTo>
                    <a:pt x="427" y="685"/>
                  </a:lnTo>
                  <a:lnTo>
                    <a:pt x="426" y="687"/>
                  </a:lnTo>
                  <a:lnTo>
                    <a:pt x="427" y="689"/>
                  </a:lnTo>
                  <a:lnTo>
                    <a:pt x="429" y="689"/>
                  </a:lnTo>
                  <a:lnTo>
                    <a:pt x="430" y="689"/>
                  </a:lnTo>
                  <a:lnTo>
                    <a:pt x="431" y="692"/>
                  </a:lnTo>
                  <a:lnTo>
                    <a:pt x="431" y="694"/>
                  </a:lnTo>
                  <a:lnTo>
                    <a:pt x="429" y="697"/>
                  </a:lnTo>
                  <a:lnTo>
                    <a:pt x="426" y="698"/>
                  </a:lnTo>
                  <a:lnTo>
                    <a:pt x="423" y="701"/>
                  </a:lnTo>
                  <a:lnTo>
                    <a:pt x="419" y="702"/>
                  </a:lnTo>
                  <a:lnTo>
                    <a:pt x="417" y="701"/>
                  </a:lnTo>
                  <a:lnTo>
                    <a:pt x="413" y="698"/>
                  </a:lnTo>
                  <a:lnTo>
                    <a:pt x="410" y="694"/>
                  </a:lnTo>
                  <a:lnTo>
                    <a:pt x="408" y="690"/>
                  </a:lnTo>
                  <a:lnTo>
                    <a:pt x="410" y="687"/>
                  </a:lnTo>
                  <a:lnTo>
                    <a:pt x="414" y="685"/>
                  </a:lnTo>
                  <a:lnTo>
                    <a:pt x="417" y="681"/>
                  </a:lnTo>
                  <a:lnTo>
                    <a:pt x="423" y="673"/>
                  </a:lnTo>
                  <a:lnTo>
                    <a:pt x="425" y="668"/>
                  </a:lnTo>
                  <a:lnTo>
                    <a:pt x="425" y="667"/>
                  </a:lnTo>
                  <a:lnTo>
                    <a:pt x="424" y="667"/>
                  </a:lnTo>
                  <a:lnTo>
                    <a:pt x="423" y="666"/>
                  </a:lnTo>
                  <a:lnTo>
                    <a:pt x="423" y="663"/>
                  </a:lnTo>
                  <a:lnTo>
                    <a:pt x="423" y="657"/>
                  </a:lnTo>
                  <a:lnTo>
                    <a:pt x="424" y="653"/>
                  </a:lnTo>
                  <a:lnTo>
                    <a:pt x="426" y="649"/>
                  </a:lnTo>
                  <a:lnTo>
                    <a:pt x="430" y="640"/>
                  </a:lnTo>
                  <a:lnTo>
                    <a:pt x="432" y="636"/>
                  </a:lnTo>
                  <a:lnTo>
                    <a:pt x="431" y="635"/>
                  </a:lnTo>
                  <a:lnTo>
                    <a:pt x="429" y="633"/>
                  </a:lnTo>
                  <a:lnTo>
                    <a:pt x="429" y="631"/>
                  </a:lnTo>
                  <a:lnTo>
                    <a:pt x="426" y="629"/>
                  </a:lnTo>
                  <a:lnTo>
                    <a:pt x="424" y="626"/>
                  </a:lnTo>
                  <a:lnTo>
                    <a:pt x="422" y="621"/>
                  </a:lnTo>
                  <a:lnTo>
                    <a:pt x="419" y="619"/>
                  </a:lnTo>
                  <a:lnTo>
                    <a:pt x="417" y="618"/>
                  </a:lnTo>
                  <a:lnTo>
                    <a:pt x="415" y="617"/>
                  </a:lnTo>
                  <a:lnTo>
                    <a:pt x="418" y="614"/>
                  </a:lnTo>
                  <a:lnTo>
                    <a:pt x="421" y="611"/>
                  </a:lnTo>
                  <a:lnTo>
                    <a:pt x="429" y="606"/>
                  </a:lnTo>
                  <a:lnTo>
                    <a:pt x="433" y="603"/>
                  </a:lnTo>
                  <a:lnTo>
                    <a:pt x="439" y="600"/>
                  </a:lnTo>
                  <a:lnTo>
                    <a:pt x="444" y="599"/>
                  </a:lnTo>
                  <a:lnTo>
                    <a:pt x="446" y="600"/>
                  </a:lnTo>
                  <a:lnTo>
                    <a:pt x="446" y="603"/>
                  </a:lnTo>
                  <a:lnTo>
                    <a:pt x="448" y="605"/>
                  </a:lnTo>
                  <a:lnTo>
                    <a:pt x="450" y="606"/>
                  </a:lnTo>
                  <a:lnTo>
                    <a:pt x="453" y="607"/>
                  </a:lnTo>
                  <a:lnTo>
                    <a:pt x="455" y="608"/>
                  </a:lnTo>
                  <a:lnTo>
                    <a:pt x="456" y="607"/>
                  </a:lnTo>
                  <a:lnTo>
                    <a:pt x="459" y="605"/>
                  </a:lnTo>
                  <a:lnTo>
                    <a:pt x="462" y="600"/>
                  </a:lnTo>
                  <a:lnTo>
                    <a:pt x="462" y="599"/>
                  </a:lnTo>
                  <a:lnTo>
                    <a:pt x="460" y="597"/>
                  </a:lnTo>
                  <a:lnTo>
                    <a:pt x="458" y="595"/>
                  </a:lnTo>
                  <a:lnTo>
                    <a:pt x="460" y="592"/>
                  </a:lnTo>
                  <a:lnTo>
                    <a:pt x="465" y="583"/>
                  </a:lnTo>
                  <a:lnTo>
                    <a:pt x="467" y="576"/>
                  </a:lnTo>
                  <a:lnTo>
                    <a:pt x="466" y="572"/>
                  </a:lnTo>
                  <a:lnTo>
                    <a:pt x="466" y="568"/>
                  </a:lnTo>
                  <a:lnTo>
                    <a:pt x="465" y="563"/>
                  </a:lnTo>
                  <a:lnTo>
                    <a:pt x="464" y="556"/>
                  </a:lnTo>
                  <a:lnTo>
                    <a:pt x="461" y="547"/>
                  </a:lnTo>
                  <a:lnTo>
                    <a:pt x="461" y="545"/>
                  </a:lnTo>
                  <a:lnTo>
                    <a:pt x="462" y="535"/>
                  </a:lnTo>
                  <a:lnTo>
                    <a:pt x="464" y="529"/>
                  </a:lnTo>
                  <a:lnTo>
                    <a:pt x="464" y="528"/>
                  </a:lnTo>
                  <a:lnTo>
                    <a:pt x="467" y="524"/>
                  </a:lnTo>
                  <a:lnTo>
                    <a:pt x="469" y="524"/>
                  </a:lnTo>
                  <a:lnTo>
                    <a:pt x="471" y="521"/>
                  </a:lnTo>
                  <a:lnTo>
                    <a:pt x="481" y="512"/>
                  </a:lnTo>
                  <a:lnTo>
                    <a:pt x="487" y="509"/>
                  </a:lnTo>
                  <a:lnTo>
                    <a:pt x="488" y="509"/>
                  </a:lnTo>
                  <a:lnTo>
                    <a:pt x="489" y="509"/>
                  </a:lnTo>
                  <a:lnTo>
                    <a:pt x="490" y="509"/>
                  </a:lnTo>
                  <a:lnTo>
                    <a:pt x="493" y="506"/>
                  </a:lnTo>
                  <a:lnTo>
                    <a:pt x="493" y="505"/>
                  </a:lnTo>
                  <a:lnTo>
                    <a:pt x="492" y="504"/>
                  </a:lnTo>
                  <a:lnTo>
                    <a:pt x="491" y="503"/>
                  </a:lnTo>
                  <a:lnTo>
                    <a:pt x="491" y="500"/>
                  </a:lnTo>
                  <a:lnTo>
                    <a:pt x="492" y="496"/>
                  </a:lnTo>
                  <a:lnTo>
                    <a:pt x="493" y="490"/>
                  </a:lnTo>
                  <a:lnTo>
                    <a:pt x="495" y="484"/>
                  </a:lnTo>
                  <a:lnTo>
                    <a:pt x="499" y="482"/>
                  </a:lnTo>
                  <a:lnTo>
                    <a:pt x="502" y="480"/>
                  </a:lnTo>
                  <a:lnTo>
                    <a:pt x="506" y="480"/>
                  </a:lnTo>
                  <a:lnTo>
                    <a:pt x="509" y="480"/>
                  </a:lnTo>
                  <a:lnTo>
                    <a:pt x="512" y="479"/>
                  </a:lnTo>
                  <a:lnTo>
                    <a:pt x="513" y="480"/>
                  </a:lnTo>
                  <a:lnTo>
                    <a:pt x="513" y="481"/>
                  </a:lnTo>
                  <a:lnTo>
                    <a:pt x="513" y="483"/>
                  </a:lnTo>
                  <a:lnTo>
                    <a:pt x="512" y="489"/>
                  </a:lnTo>
                  <a:lnTo>
                    <a:pt x="511" y="492"/>
                  </a:lnTo>
                  <a:close/>
                  <a:moveTo>
                    <a:pt x="456" y="116"/>
                  </a:moveTo>
                  <a:lnTo>
                    <a:pt x="456" y="113"/>
                  </a:lnTo>
                  <a:lnTo>
                    <a:pt x="456" y="108"/>
                  </a:lnTo>
                  <a:lnTo>
                    <a:pt x="455" y="106"/>
                  </a:lnTo>
                  <a:lnTo>
                    <a:pt x="454" y="104"/>
                  </a:lnTo>
                  <a:lnTo>
                    <a:pt x="452" y="100"/>
                  </a:lnTo>
                  <a:lnTo>
                    <a:pt x="449" y="96"/>
                  </a:lnTo>
                  <a:lnTo>
                    <a:pt x="449" y="94"/>
                  </a:lnTo>
                  <a:lnTo>
                    <a:pt x="449" y="92"/>
                  </a:lnTo>
                  <a:lnTo>
                    <a:pt x="446" y="88"/>
                  </a:lnTo>
                  <a:lnTo>
                    <a:pt x="443" y="85"/>
                  </a:lnTo>
                  <a:lnTo>
                    <a:pt x="438" y="82"/>
                  </a:lnTo>
                  <a:lnTo>
                    <a:pt x="437" y="81"/>
                  </a:lnTo>
                  <a:lnTo>
                    <a:pt x="436" y="79"/>
                  </a:lnTo>
                  <a:lnTo>
                    <a:pt x="435" y="76"/>
                  </a:lnTo>
                  <a:lnTo>
                    <a:pt x="432" y="74"/>
                  </a:lnTo>
                  <a:lnTo>
                    <a:pt x="430" y="73"/>
                  </a:lnTo>
                  <a:lnTo>
                    <a:pt x="425" y="72"/>
                  </a:lnTo>
                  <a:lnTo>
                    <a:pt x="422" y="73"/>
                  </a:lnTo>
                  <a:lnTo>
                    <a:pt x="419" y="78"/>
                  </a:lnTo>
                  <a:lnTo>
                    <a:pt x="419" y="80"/>
                  </a:lnTo>
                  <a:lnTo>
                    <a:pt x="420" y="81"/>
                  </a:lnTo>
                  <a:lnTo>
                    <a:pt x="421" y="83"/>
                  </a:lnTo>
                  <a:lnTo>
                    <a:pt x="422" y="85"/>
                  </a:lnTo>
                  <a:lnTo>
                    <a:pt x="423" y="87"/>
                  </a:lnTo>
                  <a:lnTo>
                    <a:pt x="425" y="90"/>
                  </a:lnTo>
                  <a:lnTo>
                    <a:pt x="426" y="93"/>
                  </a:lnTo>
                  <a:lnTo>
                    <a:pt x="430" y="97"/>
                  </a:lnTo>
                  <a:lnTo>
                    <a:pt x="431" y="99"/>
                  </a:lnTo>
                  <a:lnTo>
                    <a:pt x="430" y="102"/>
                  </a:lnTo>
                  <a:lnTo>
                    <a:pt x="429" y="104"/>
                  </a:lnTo>
                  <a:lnTo>
                    <a:pt x="430" y="107"/>
                  </a:lnTo>
                  <a:lnTo>
                    <a:pt x="430" y="110"/>
                  </a:lnTo>
                  <a:lnTo>
                    <a:pt x="431" y="114"/>
                  </a:lnTo>
                  <a:lnTo>
                    <a:pt x="432" y="116"/>
                  </a:lnTo>
                  <a:lnTo>
                    <a:pt x="434" y="117"/>
                  </a:lnTo>
                  <a:lnTo>
                    <a:pt x="437" y="116"/>
                  </a:lnTo>
                  <a:lnTo>
                    <a:pt x="439" y="116"/>
                  </a:lnTo>
                  <a:lnTo>
                    <a:pt x="443" y="115"/>
                  </a:lnTo>
                  <a:lnTo>
                    <a:pt x="444" y="118"/>
                  </a:lnTo>
                  <a:lnTo>
                    <a:pt x="445" y="120"/>
                  </a:lnTo>
                  <a:lnTo>
                    <a:pt x="448" y="121"/>
                  </a:lnTo>
                  <a:lnTo>
                    <a:pt x="450" y="121"/>
                  </a:lnTo>
                  <a:lnTo>
                    <a:pt x="454" y="121"/>
                  </a:lnTo>
                  <a:lnTo>
                    <a:pt x="457" y="119"/>
                  </a:lnTo>
                  <a:lnTo>
                    <a:pt x="460" y="118"/>
                  </a:lnTo>
                  <a:lnTo>
                    <a:pt x="461" y="116"/>
                  </a:lnTo>
                  <a:lnTo>
                    <a:pt x="459" y="116"/>
                  </a:lnTo>
                  <a:lnTo>
                    <a:pt x="456" y="116"/>
                  </a:lnTo>
                  <a:close/>
                  <a:moveTo>
                    <a:pt x="459" y="53"/>
                  </a:moveTo>
                  <a:lnTo>
                    <a:pt x="465" y="55"/>
                  </a:lnTo>
                  <a:lnTo>
                    <a:pt x="469" y="58"/>
                  </a:lnTo>
                  <a:lnTo>
                    <a:pt x="471" y="60"/>
                  </a:lnTo>
                  <a:lnTo>
                    <a:pt x="473" y="63"/>
                  </a:lnTo>
                  <a:lnTo>
                    <a:pt x="479" y="65"/>
                  </a:lnTo>
                  <a:lnTo>
                    <a:pt x="483" y="67"/>
                  </a:lnTo>
                  <a:lnTo>
                    <a:pt x="487" y="64"/>
                  </a:lnTo>
                  <a:lnTo>
                    <a:pt x="490" y="63"/>
                  </a:lnTo>
                  <a:lnTo>
                    <a:pt x="492" y="69"/>
                  </a:lnTo>
                  <a:lnTo>
                    <a:pt x="492" y="75"/>
                  </a:lnTo>
                  <a:lnTo>
                    <a:pt x="492" y="76"/>
                  </a:lnTo>
                  <a:lnTo>
                    <a:pt x="493" y="81"/>
                  </a:lnTo>
                  <a:lnTo>
                    <a:pt x="496" y="85"/>
                  </a:lnTo>
                  <a:lnTo>
                    <a:pt x="502" y="90"/>
                  </a:lnTo>
                  <a:lnTo>
                    <a:pt x="507" y="94"/>
                  </a:lnTo>
                  <a:lnTo>
                    <a:pt x="509" y="97"/>
                  </a:lnTo>
                  <a:lnTo>
                    <a:pt x="513" y="95"/>
                  </a:lnTo>
                  <a:lnTo>
                    <a:pt x="516" y="95"/>
                  </a:lnTo>
                  <a:lnTo>
                    <a:pt x="518" y="96"/>
                  </a:lnTo>
                  <a:lnTo>
                    <a:pt x="519" y="98"/>
                  </a:lnTo>
                  <a:lnTo>
                    <a:pt x="522" y="100"/>
                  </a:lnTo>
                  <a:lnTo>
                    <a:pt x="524" y="104"/>
                  </a:lnTo>
                  <a:lnTo>
                    <a:pt x="523" y="107"/>
                  </a:lnTo>
                  <a:lnTo>
                    <a:pt x="520" y="110"/>
                  </a:lnTo>
                  <a:lnTo>
                    <a:pt x="518" y="115"/>
                  </a:lnTo>
                  <a:lnTo>
                    <a:pt x="516" y="117"/>
                  </a:lnTo>
                  <a:lnTo>
                    <a:pt x="512" y="118"/>
                  </a:lnTo>
                  <a:lnTo>
                    <a:pt x="508" y="118"/>
                  </a:lnTo>
                  <a:lnTo>
                    <a:pt x="500" y="117"/>
                  </a:lnTo>
                  <a:lnTo>
                    <a:pt x="492" y="114"/>
                  </a:lnTo>
                  <a:lnTo>
                    <a:pt x="484" y="111"/>
                  </a:lnTo>
                  <a:lnTo>
                    <a:pt x="482" y="111"/>
                  </a:lnTo>
                  <a:lnTo>
                    <a:pt x="478" y="109"/>
                  </a:lnTo>
                  <a:lnTo>
                    <a:pt x="473" y="107"/>
                  </a:lnTo>
                  <a:lnTo>
                    <a:pt x="471" y="106"/>
                  </a:lnTo>
                  <a:lnTo>
                    <a:pt x="470" y="104"/>
                  </a:lnTo>
                  <a:lnTo>
                    <a:pt x="471" y="99"/>
                  </a:lnTo>
                  <a:lnTo>
                    <a:pt x="473" y="96"/>
                  </a:lnTo>
                  <a:lnTo>
                    <a:pt x="477" y="95"/>
                  </a:lnTo>
                  <a:lnTo>
                    <a:pt x="479" y="94"/>
                  </a:lnTo>
                  <a:lnTo>
                    <a:pt x="478" y="90"/>
                  </a:lnTo>
                  <a:lnTo>
                    <a:pt x="474" y="86"/>
                  </a:lnTo>
                  <a:lnTo>
                    <a:pt x="471" y="85"/>
                  </a:lnTo>
                  <a:lnTo>
                    <a:pt x="468" y="84"/>
                  </a:lnTo>
                  <a:lnTo>
                    <a:pt x="465" y="82"/>
                  </a:lnTo>
                  <a:lnTo>
                    <a:pt x="462" y="80"/>
                  </a:lnTo>
                  <a:lnTo>
                    <a:pt x="461" y="78"/>
                  </a:lnTo>
                  <a:lnTo>
                    <a:pt x="459" y="75"/>
                  </a:lnTo>
                  <a:lnTo>
                    <a:pt x="456" y="74"/>
                  </a:lnTo>
                  <a:lnTo>
                    <a:pt x="453" y="74"/>
                  </a:lnTo>
                  <a:lnTo>
                    <a:pt x="448" y="74"/>
                  </a:lnTo>
                  <a:lnTo>
                    <a:pt x="445" y="72"/>
                  </a:lnTo>
                  <a:lnTo>
                    <a:pt x="444" y="69"/>
                  </a:lnTo>
                  <a:lnTo>
                    <a:pt x="443" y="65"/>
                  </a:lnTo>
                  <a:lnTo>
                    <a:pt x="444" y="61"/>
                  </a:lnTo>
                  <a:lnTo>
                    <a:pt x="445" y="58"/>
                  </a:lnTo>
                  <a:lnTo>
                    <a:pt x="447" y="56"/>
                  </a:lnTo>
                  <a:lnTo>
                    <a:pt x="449" y="55"/>
                  </a:lnTo>
                  <a:lnTo>
                    <a:pt x="455" y="53"/>
                  </a:lnTo>
                  <a:lnTo>
                    <a:pt x="459" y="53"/>
                  </a:lnTo>
                  <a:close/>
                  <a:moveTo>
                    <a:pt x="588" y="425"/>
                  </a:moveTo>
                  <a:lnTo>
                    <a:pt x="594" y="425"/>
                  </a:lnTo>
                  <a:lnTo>
                    <a:pt x="596" y="426"/>
                  </a:lnTo>
                  <a:lnTo>
                    <a:pt x="597" y="428"/>
                  </a:lnTo>
                  <a:lnTo>
                    <a:pt x="596" y="430"/>
                  </a:lnTo>
                  <a:lnTo>
                    <a:pt x="593" y="431"/>
                  </a:lnTo>
                  <a:lnTo>
                    <a:pt x="590" y="431"/>
                  </a:lnTo>
                  <a:lnTo>
                    <a:pt x="588" y="431"/>
                  </a:lnTo>
                  <a:lnTo>
                    <a:pt x="586" y="429"/>
                  </a:lnTo>
                  <a:lnTo>
                    <a:pt x="586" y="426"/>
                  </a:lnTo>
                  <a:lnTo>
                    <a:pt x="588" y="425"/>
                  </a:lnTo>
                  <a:close/>
                  <a:moveTo>
                    <a:pt x="622" y="421"/>
                  </a:moveTo>
                  <a:lnTo>
                    <a:pt x="624" y="420"/>
                  </a:lnTo>
                  <a:lnTo>
                    <a:pt x="624" y="417"/>
                  </a:lnTo>
                  <a:lnTo>
                    <a:pt x="623" y="413"/>
                  </a:lnTo>
                  <a:lnTo>
                    <a:pt x="623" y="410"/>
                  </a:lnTo>
                  <a:lnTo>
                    <a:pt x="624" y="403"/>
                  </a:lnTo>
                  <a:lnTo>
                    <a:pt x="627" y="397"/>
                  </a:lnTo>
                  <a:lnTo>
                    <a:pt x="627" y="393"/>
                  </a:lnTo>
                  <a:lnTo>
                    <a:pt x="628" y="389"/>
                  </a:lnTo>
                  <a:lnTo>
                    <a:pt x="629" y="383"/>
                  </a:lnTo>
                  <a:lnTo>
                    <a:pt x="630" y="376"/>
                  </a:lnTo>
                  <a:lnTo>
                    <a:pt x="631" y="372"/>
                  </a:lnTo>
                  <a:lnTo>
                    <a:pt x="632" y="366"/>
                  </a:lnTo>
                  <a:lnTo>
                    <a:pt x="631" y="361"/>
                  </a:lnTo>
                  <a:lnTo>
                    <a:pt x="629" y="355"/>
                  </a:lnTo>
                  <a:lnTo>
                    <a:pt x="625" y="351"/>
                  </a:lnTo>
                  <a:lnTo>
                    <a:pt x="625" y="349"/>
                  </a:lnTo>
                  <a:lnTo>
                    <a:pt x="623" y="348"/>
                  </a:lnTo>
                  <a:lnTo>
                    <a:pt x="618" y="350"/>
                  </a:lnTo>
                  <a:lnTo>
                    <a:pt x="611" y="351"/>
                  </a:lnTo>
                  <a:lnTo>
                    <a:pt x="607" y="353"/>
                  </a:lnTo>
                  <a:lnTo>
                    <a:pt x="604" y="354"/>
                  </a:lnTo>
                  <a:lnTo>
                    <a:pt x="600" y="356"/>
                  </a:lnTo>
                  <a:lnTo>
                    <a:pt x="599" y="360"/>
                  </a:lnTo>
                  <a:lnTo>
                    <a:pt x="599" y="364"/>
                  </a:lnTo>
                  <a:lnTo>
                    <a:pt x="599" y="368"/>
                  </a:lnTo>
                  <a:lnTo>
                    <a:pt x="600" y="375"/>
                  </a:lnTo>
                  <a:lnTo>
                    <a:pt x="601" y="381"/>
                  </a:lnTo>
                  <a:lnTo>
                    <a:pt x="601" y="386"/>
                  </a:lnTo>
                  <a:lnTo>
                    <a:pt x="602" y="389"/>
                  </a:lnTo>
                  <a:lnTo>
                    <a:pt x="604" y="391"/>
                  </a:lnTo>
                  <a:lnTo>
                    <a:pt x="602" y="394"/>
                  </a:lnTo>
                  <a:lnTo>
                    <a:pt x="600" y="399"/>
                  </a:lnTo>
                  <a:lnTo>
                    <a:pt x="598" y="403"/>
                  </a:lnTo>
                  <a:lnTo>
                    <a:pt x="597" y="406"/>
                  </a:lnTo>
                  <a:lnTo>
                    <a:pt x="596" y="408"/>
                  </a:lnTo>
                  <a:lnTo>
                    <a:pt x="596" y="412"/>
                  </a:lnTo>
                  <a:lnTo>
                    <a:pt x="595" y="414"/>
                  </a:lnTo>
                  <a:lnTo>
                    <a:pt x="595" y="417"/>
                  </a:lnTo>
                  <a:lnTo>
                    <a:pt x="596" y="419"/>
                  </a:lnTo>
                  <a:lnTo>
                    <a:pt x="597" y="421"/>
                  </a:lnTo>
                  <a:lnTo>
                    <a:pt x="602" y="423"/>
                  </a:lnTo>
                  <a:lnTo>
                    <a:pt x="609" y="423"/>
                  </a:lnTo>
                  <a:lnTo>
                    <a:pt x="616" y="423"/>
                  </a:lnTo>
                  <a:lnTo>
                    <a:pt x="622" y="421"/>
                  </a:lnTo>
                  <a:close/>
                  <a:moveTo>
                    <a:pt x="586" y="420"/>
                  </a:moveTo>
                  <a:lnTo>
                    <a:pt x="587" y="418"/>
                  </a:lnTo>
                  <a:lnTo>
                    <a:pt x="588" y="416"/>
                  </a:lnTo>
                  <a:lnTo>
                    <a:pt x="590" y="412"/>
                  </a:lnTo>
                  <a:lnTo>
                    <a:pt x="592" y="408"/>
                  </a:lnTo>
                  <a:lnTo>
                    <a:pt x="590" y="402"/>
                  </a:lnTo>
                  <a:lnTo>
                    <a:pt x="588" y="397"/>
                  </a:lnTo>
                  <a:lnTo>
                    <a:pt x="586" y="391"/>
                  </a:lnTo>
                  <a:lnTo>
                    <a:pt x="584" y="387"/>
                  </a:lnTo>
                  <a:lnTo>
                    <a:pt x="581" y="385"/>
                  </a:lnTo>
                  <a:lnTo>
                    <a:pt x="577" y="382"/>
                  </a:lnTo>
                  <a:lnTo>
                    <a:pt x="574" y="379"/>
                  </a:lnTo>
                  <a:lnTo>
                    <a:pt x="571" y="378"/>
                  </a:lnTo>
                  <a:lnTo>
                    <a:pt x="566" y="379"/>
                  </a:lnTo>
                  <a:lnTo>
                    <a:pt x="563" y="382"/>
                  </a:lnTo>
                  <a:lnTo>
                    <a:pt x="561" y="384"/>
                  </a:lnTo>
                  <a:lnTo>
                    <a:pt x="560" y="387"/>
                  </a:lnTo>
                  <a:lnTo>
                    <a:pt x="559" y="394"/>
                  </a:lnTo>
                  <a:lnTo>
                    <a:pt x="559" y="398"/>
                  </a:lnTo>
                  <a:lnTo>
                    <a:pt x="560" y="400"/>
                  </a:lnTo>
                  <a:lnTo>
                    <a:pt x="560" y="401"/>
                  </a:lnTo>
                  <a:lnTo>
                    <a:pt x="559" y="405"/>
                  </a:lnTo>
                  <a:lnTo>
                    <a:pt x="558" y="408"/>
                  </a:lnTo>
                  <a:lnTo>
                    <a:pt x="557" y="411"/>
                  </a:lnTo>
                  <a:lnTo>
                    <a:pt x="557" y="414"/>
                  </a:lnTo>
                  <a:lnTo>
                    <a:pt x="558" y="417"/>
                  </a:lnTo>
                  <a:lnTo>
                    <a:pt x="559" y="419"/>
                  </a:lnTo>
                  <a:lnTo>
                    <a:pt x="562" y="421"/>
                  </a:lnTo>
                  <a:lnTo>
                    <a:pt x="569" y="423"/>
                  </a:lnTo>
                  <a:lnTo>
                    <a:pt x="572" y="424"/>
                  </a:lnTo>
                  <a:lnTo>
                    <a:pt x="576" y="424"/>
                  </a:lnTo>
                  <a:lnTo>
                    <a:pt x="581" y="424"/>
                  </a:lnTo>
                  <a:lnTo>
                    <a:pt x="584" y="422"/>
                  </a:lnTo>
                  <a:lnTo>
                    <a:pt x="585" y="421"/>
                  </a:lnTo>
                  <a:lnTo>
                    <a:pt x="586" y="420"/>
                  </a:lnTo>
                  <a:close/>
                  <a:moveTo>
                    <a:pt x="562" y="63"/>
                  </a:moveTo>
                  <a:lnTo>
                    <a:pt x="565" y="59"/>
                  </a:lnTo>
                  <a:lnTo>
                    <a:pt x="569" y="59"/>
                  </a:lnTo>
                  <a:lnTo>
                    <a:pt x="570" y="60"/>
                  </a:lnTo>
                  <a:lnTo>
                    <a:pt x="571" y="64"/>
                  </a:lnTo>
                  <a:lnTo>
                    <a:pt x="571" y="67"/>
                  </a:lnTo>
                  <a:lnTo>
                    <a:pt x="571" y="69"/>
                  </a:lnTo>
                  <a:lnTo>
                    <a:pt x="572" y="72"/>
                  </a:lnTo>
                  <a:lnTo>
                    <a:pt x="572" y="74"/>
                  </a:lnTo>
                  <a:lnTo>
                    <a:pt x="570" y="79"/>
                  </a:lnTo>
                  <a:lnTo>
                    <a:pt x="567" y="81"/>
                  </a:lnTo>
                  <a:lnTo>
                    <a:pt x="565" y="82"/>
                  </a:lnTo>
                  <a:lnTo>
                    <a:pt x="560" y="82"/>
                  </a:lnTo>
                  <a:lnTo>
                    <a:pt x="553" y="84"/>
                  </a:lnTo>
                  <a:lnTo>
                    <a:pt x="550" y="85"/>
                  </a:lnTo>
                  <a:lnTo>
                    <a:pt x="552" y="91"/>
                  </a:lnTo>
                  <a:lnTo>
                    <a:pt x="554" y="93"/>
                  </a:lnTo>
                  <a:lnTo>
                    <a:pt x="557" y="93"/>
                  </a:lnTo>
                  <a:lnTo>
                    <a:pt x="563" y="93"/>
                  </a:lnTo>
                  <a:lnTo>
                    <a:pt x="570" y="92"/>
                  </a:lnTo>
                  <a:lnTo>
                    <a:pt x="573" y="93"/>
                  </a:lnTo>
                  <a:lnTo>
                    <a:pt x="578" y="96"/>
                  </a:lnTo>
                  <a:lnTo>
                    <a:pt x="584" y="100"/>
                  </a:lnTo>
                  <a:lnTo>
                    <a:pt x="585" y="102"/>
                  </a:lnTo>
                  <a:lnTo>
                    <a:pt x="588" y="107"/>
                  </a:lnTo>
                  <a:lnTo>
                    <a:pt x="595" y="111"/>
                  </a:lnTo>
                  <a:lnTo>
                    <a:pt x="598" y="114"/>
                  </a:lnTo>
                  <a:lnTo>
                    <a:pt x="600" y="117"/>
                  </a:lnTo>
                  <a:lnTo>
                    <a:pt x="602" y="120"/>
                  </a:lnTo>
                  <a:lnTo>
                    <a:pt x="604" y="123"/>
                  </a:lnTo>
                  <a:lnTo>
                    <a:pt x="606" y="130"/>
                  </a:lnTo>
                  <a:lnTo>
                    <a:pt x="607" y="135"/>
                  </a:lnTo>
                  <a:lnTo>
                    <a:pt x="608" y="138"/>
                  </a:lnTo>
                  <a:lnTo>
                    <a:pt x="601" y="139"/>
                  </a:lnTo>
                  <a:lnTo>
                    <a:pt x="595" y="140"/>
                  </a:lnTo>
                  <a:lnTo>
                    <a:pt x="594" y="140"/>
                  </a:lnTo>
                  <a:lnTo>
                    <a:pt x="592" y="139"/>
                  </a:lnTo>
                  <a:lnTo>
                    <a:pt x="587" y="137"/>
                  </a:lnTo>
                  <a:lnTo>
                    <a:pt x="584" y="134"/>
                  </a:lnTo>
                  <a:lnTo>
                    <a:pt x="580" y="132"/>
                  </a:lnTo>
                  <a:lnTo>
                    <a:pt x="576" y="131"/>
                  </a:lnTo>
                  <a:lnTo>
                    <a:pt x="575" y="130"/>
                  </a:lnTo>
                  <a:lnTo>
                    <a:pt x="571" y="126"/>
                  </a:lnTo>
                  <a:lnTo>
                    <a:pt x="569" y="122"/>
                  </a:lnTo>
                  <a:lnTo>
                    <a:pt x="570" y="121"/>
                  </a:lnTo>
                  <a:lnTo>
                    <a:pt x="570" y="119"/>
                  </a:lnTo>
                  <a:lnTo>
                    <a:pt x="569" y="117"/>
                  </a:lnTo>
                  <a:lnTo>
                    <a:pt x="564" y="117"/>
                  </a:lnTo>
                  <a:lnTo>
                    <a:pt x="559" y="118"/>
                  </a:lnTo>
                  <a:lnTo>
                    <a:pt x="558" y="119"/>
                  </a:lnTo>
                  <a:lnTo>
                    <a:pt x="558" y="121"/>
                  </a:lnTo>
                  <a:lnTo>
                    <a:pt x="559" y="125"/>
                  </a:lnTo>
                  <a:lnTo>
                    <a:pt x="561" y="127"/>
                  </a:lnTo>
                  <a:lnTo>
                    <a:pt x="562" y="130"/>
                  </a:lnTo>
                  <a:lnTo>
                    <a:pt x="564" y="133"/>
                  </a:lnTo>
                  <a:lnTo>
                    <a:pt x="567" y="138"/>
                  </a:lnTo>
                  <a:lnTo>
                    <a:pt x="571" y="141"/>
                  </a:lnTo>
                  <a:lnTo>
                    <a:pt x="573" y="142"/>
                  </a:lnTo>
                  <a:lnTo>
                    <a:pt x="580" y="145"/>
                  </a:lnTo>
                  <a:lnTo>
                    <a:pt x="585" y="146"/>
                  </a:lnTo>
                  <a:lnTo>
                    <a:pt x="586" y="148"/>
                  </a:lnTo>
                  <a:lnTo>
                    <a:pt x="589" y="148"/>
                  </a:lnTo>
                  <a:lnTo>
                    <a:pt x="596" y="144"/>
                  </a:lnTo>
                  <a:lnTo>
                    <a:pt x="598" y="143"/>
                  </a:lnTo>
                  <a:lnTo>
                    <a:pt x="599" y="143"/>
                  </a:lnTo>
                  <a:lnTo>
                    <a:pt x="600" y="144"/>
                  </a:lnTo>
                  <a:lnTo>
                    <a:pt x="600" y="145"/>
                  </a:lnTo>
                  <a:lnTo>
                    <a:pt x="601" y="146"/>
                  </a:lnTo>
                  <a:lnTo>
                    <a:pt x="604" y="152"/>
                  </a:lnTo>
                  <a:lnTo>
                    <a:pt x="605" y="154"/>
                  </a:lnTo>
                  <a:lnTo>
                    <a:pt x="605" y="155"/>
                  </a:lnTo>
                  <a:lnTo>
                    <a:pt x="604" y="155"/>
                  </a:lnTo>
                  <a:lnTo>
                    <a:pt x="602" y="155"/>
                  </a:lnTo>
                  <a:lnTo>
                    <a:pt x="602" y="156"/>
                  </a:lnTo>
                  <a:lnTo>
                    <a:pt x="601" y="163"/>
                  </a:lnTo>
                  <a:lnTo>
                    <a:pt x="602" y="168"/>
                  </a:lnTo>
                  <a:lnTo>
                    <a:pt x="606" y="174"/>
                  </a:lnTo>
                  <a:lnTo>
                    <a:pt x="609" y="174"/>
                  </a:lnTo>
                  <a:lnTo>
                    <a:pt x="612" y="172"/>
                  </a:lnTo>
                  <a:lnTo>
                    <a:pt x="613" y="172"/>
                  </a:lnTo>
                  <a:lnTo>
                    <a:pt x="617" y="170"/>
                  </a:lnTo>
                  <a:lnTo>
                    <a:pt x="621" y="169"/>
                  </a:lnTo>
                  <a:lnTo>
                    <a:pt x="622" y="169"/>
                  </a:lnTo>
                  <a:lnTo>
                    <a:pt x="622" y="166"/>
                  </a:lnTo>
                  <a:lnTo>
                    <a:pt x="623" y="164"/>
                  </a:lnTo>
                  <a:lnTo>
                    <a:pt x="623" y="161"/>
                  </a:lnTo>
                  <a:lnTo>
                    <a:pt x="622" y="155"/>
                  </a:lnTo>
                  <a:lnTo>
                    <a:pt x="622" y="150"/>
                  </a:lnTo>
                  <a:lnTo>
                    <a:pt x="623" y="149"/>
                  </a:lnTo>
                  <a:lnTo>
                    <a:pt x="624" y="145"/>
                  </a:lnTo>
                  <a:lnTo>
                    <a:pt x="624" y="142"/>
                  </a:lnTo>
                  <a:lnTo>
                    <a:pt x="624" y="140"/>
                  </a:lnTo>
                  <a:lnTo>
                    <a:pt x="624" y="137"/>
                  </a:lnTo>
                  <a:lnTo>
                    <a:pt x="624" y="135"/>
                  </a:lnTo>
                  <a:lnTo>
                    <a:pt x="622" y="130"/>
                  </a:lnTo>
                  <a:lnTo>
                    <a:pt x="621" y="123"/>
                  </a:lnTo>
                  <a:lnTo>
                    <a:pt x="619" y="117"/>
                  </a:lnTo>
                  <a:lnTo>
                    <a:pt x="611" y="107"/>
                  </a:lnTo>
                  <a:lnTo>
                    <a:pt x="601" y="96"/>
                  </a:lnTo>
                  <a:lnTo>
                    <a:pt x="598" y="94"/>
                  </a:lnTo>
                  <a:lnTo>
                    <a:pt x="596" y="91"/>
                  </a:lnTo>
                  <a:lnTo>
                    <a:pt x="593" y="87"/>
                  </a:lnTo>
                  <a:lnTo>
                    <a:pt x="589" y="80"/>
                  </a:lnTo>
                  <a:lnTo>
                    <a:pt x="586" y="75"/>
                  </a:lnTo>
                  <a:lnTo>
                    <a:pt x="584" y="73"/>
                  </a:lnTo>
                  <a:lnTo>
                    <a:pt x="581" y="70"/>
                  </a:lnTo>
                  <a:lnTo>
                    <a:pt x="580" y="67"/>
                  </a:lnTo>
                  <a:lnTo>
                    <a:pt x="578" y="63"/>
                  </a:lnTo>
                  <a:lnTo>
                    <a:pt x="580" y="59"/>
                  </a:lnTo>
                  <a:lnTo>
                    <a:pt x="582" y="57"/>
                  </a:lnTo>
                  <a:lnTo>
                    <a:pt x="584" y="53"/>
                  </a:lnTo>
                  <a:lnTo>
                    <a:pt x="584" y="51"/>
                  </a:lnTo>
                  <a:lnTo>
                    <a:pt x="584" y="49"/>
                  </a:lnTo>
                  <a:lnTo>
                    <a:pt x="585" y="45"/>
                  </a:lnTo>
                  <a:lnTo>
                    <a:pt x="586" y="43"/>
                  </a:lnTo>
                  <a:lnTo>
                    <a:pt x="587" y="41"/>
                  </a:lnTo>
                  <a:lnTo>
                    <a:pt x="588" y="41"/>
                  </a:lnTo>
                  <a:lnTo>
                    <a:pt x="592" y="40"/>
                  </a:lnTo>
                  <a:lnTo>
                    <a:pt x="597" y="36"/>
                  </a:lnTo>
                  <a:lnTo>
                    <a:pt x="596" y="34"/>
                  </a:lnTo>
                  <a:lnTo>
                    <a:pt x="594" y="33"/>
                  </a:lnTo>
                  <a:lnTo>
                    <a:pt x="592" y="32"/>
                  </a:lnTo>
                  <a:lnTo>
                    <a:pt x="590" y="32"/>
                  </a:lnTo>
                  <a:lnTo>
                    <a:pt x="589" y="29"/>
                  </a:lnTo>
                  <a:lnTo>
                    <a:pt x="588" y="28"/>
                  </a:lnTo>
                  <a:lnTo>
                    <a:pt x="589" y="27"/>
                  </a:lnTo>
                  <a:lnTo>
                    <a:pt x="590" y="25"/>
                  </a:lnTo>
                  <a:lnTo>
                    <a:pt x="594" y="23"/>
                  </a:lnTo>
                  <a:lnTo>
                    <a:pt x="598" y="21"/>
                  </a:lnTo>
                  <a:lnTo>
                    <a:pt x="602" y="20"/>
                  </a:lnTo>
                  <a:lnTo>
                    <a:pt x="604" y="20"/>
                  </a:lnTo>
                  <a:lnTo>
                    <a:pt x="608" y="21"/>
                  </a:lnTo>
                  <a:lnTo>
                    <a:pt x="613" y="22"/>
                  </a:lnTo>
                  <a:lnTo>
                    <a:pt x="617" y="22"/>
                  </a:lnTo>
                  <a:lnTo>
                    <a:pt x="619" y="22"/>
                  </a:lnTo>
                  <a:lnTo>
                    <a:pt x="621" y="23"/>
                  </a:lnTo>
                  <a:lnTo>
                    <a:pt x="623" y="23"/>
                  </a:lnTo>
                  <a:lnTo>
                    <a:pt x="627" y="24"/>
                  </a:lnTo>
                  <a:lnTo>
                    <a:pt x="633" y="25"/>
                  </a:lnTo>
                  <a:lnTo>
                    <a:pt x="639" y="27"/>
                  </a:lnTo>
                  <a:lnTo>
                    <a:pt x="641" y="29"/>
                  </a:lnTo>
                  <a:lnTo>
                    <a:pt x="645" y="36"/>
                  </a:lnTo>
                  <a:lnTo>
                    <a:pt x="651" y="43"/>
                  </a:lnTo>
                  <a:lnTo>
                    <a:pt x="654" y="46"/>
                  </a:lnTo>
                  <a:lnTo>
                    <a:pt x="656" y="49"/>
                  </a:lnTo>
                  <a:lnTo>
                    <a:pt x="657" y="53"/>
                  </a:lnTo>
                  <a:lnTo>
                    <a:pt x="658" y="58"/>
                  </a:lnTo>
                  <a:lnTo>
                    <a:pt x="659" y="60"/>
                  </a:lnTo>
                  <a:lnTo>
                    <a:pt x="664" y="67"/>
                  </a:lnTo>
                  <a:lnTo>
                    <a:pt x="667" y="72"/>
                  </a:lnTo>
                  <a:lnTo>
                    <a:pt x="669" y="75"/>
                  </a:lnTo>
                  <a:lnTo>
                    <a:pt x="670" y="78"/>
                  </a:lnTo>
                  <a:lnTo>
                    <a:pt x="669" y="83"/>
                  </a:lnTo>
                  <a:lnTo>
                    <a:pt x="668" y="86"/>
                  </a:lnTo>
                  <a:lnTo>
                    <a:pt x="666" y="92"/>
                  </a:lnTo>
                  <a:lnTo>
                    <a:pt x="666" y="98"/>
                  </a:lnTo>
                  <a:lnTo>
                    <a:pt x="667" y="100"/>
                  </a:lnTo>
                  <a:lnTo>
                    <a:pt x="670" y="103"/>
                  </a:lnTo>
                  <a:lnTo>
                    <a:pt x="673" y="105"/>
                  </a:lnTo>
                  <a:lnTo>
                    <a:pt x="676" y="105"/>
                  </a:lnTo>
                  <a:lnTo>
                    <a:pt x="680" y="106"/>
                  </a:lnTo>
                  <a:lnTo>
                    <a:pt x="686" y="106"/>
                  </a:lnTo>
                  <a:lnTo>
                    <a:pt x="688" y="107"/>
                  </a:lnTo>
                  <a:lnTo>
                    <a:pt x="690" y="109"/>
                  </a:lnTo>
                  <a:lnTo>
                    <a:pt x="691" y="115"/>
                  </a:lnTo>
                  <a:lnTo>
                    <a:pt x="694" y="126"/>
                  </a:lnTo>
                  <a:lnTo>
                    <a:pt x="700" y="135"/>
                  </a:lnTo>
                  <a:lnTo>
                    <a:pt x="703" y="141"/>
                  </a:lnTo>
                  <a:lnTo>
                    <a:pt x="705" y="143"/>
                  </a:lnTo>
                  <a:lnTo>
                    <a:pt x="706" y="145"/>
                  </a:lnTo>
                  <a:lnTo>
                    <a:pt x="705" y="152"/>
                  </a:lnTo>
                  <a:lnTo>
                    <a:pt x="704" y="155"/>
                  </a:lnTo>
                  <a:lnTo>
                    <a:pt x="703" y="157"/>
                  </a:lnTo>
                  <a:lnTo>
                    <a:pt x="702" y="158"/>
                  </a:lnTo>
                  <a:lnTo>
                    <a:pt x="700" y="160"/>
                  </a:lnTo>
                  <a:lnTo>
                    <a:pt x="695" y="161"/>
                  </a:lnTo>
                  <a:lnTo>
                    <a:pt x="690" y="160"/>
                  </a:lnTo>
                  <a:lnTo>
                    <a:pt x="687" y="157"/>
                  </a:lnTo>
                  <a:lnTo>
                    <a:pt x="682" y="153"/>
                  </a:lnTo>
                  <a:lnTo>
                    <a:pt x="678" y="149"/>
                  </a:lnTo>
                  <a:lnTo>
                    <a:pt x="675" y="146"/>
                  </a:lnTo>
                  <a:lnTo>
                    <a:pt x="670" y="143"/>
                  </a:lnTo>
                  <a:lnTo>
                    <a:pt x="668" y="142"/>
                  </a:lnTo>
                  <a:lnTo>
                    <a:pt x="668" y="141"/>
                  </a:lnTo>
                  <a:lnTo>
                    <a:pt x="664" y="135"/>
                  </a:lnTo>
                  <a:lnTo>
                    <a:pt x="657" y="131"/>
                  </a:lnTo>
                  <a:lnTo>
                    <a:pt x="652" y="129"/>
                  </a:lnTo>
                  <a:lnTo>
                    <a:pt x="650" y="127"/>
                  </a:lnTo>
                  <a:lnTo>
                    <a:pt x="648" y="125"/>
                  </a:lnTo>
                  <a:lnTo>
                    <a:pt x="647" y="121"/>
                  </a:lnTo>
                  <a:lnTo>
                    <a:pt x="647" y="116"/>
                  </a:lnTo>
                  <a:lnTo>
                    <a:pt x="647" y="110"/>
                  </a:lnTo>
                  <a:lnTo>
                    <a:pt x="646" y="104"/>
                  </a:lnTo>
                  <a:lnTo>
                    <a:pt x="645" y="98"/>
                  </a:lnTo>
                  <a:lnTo>
                    <a:pt x="645" y="97"/>
                  </a:lnTo>
                  <a:lnTo>
                    <a:pt x="644" y="94"/>
                  </a:lnTo>
                  <a:lnTo>
                    <a:pt x="642" y="92"/>
                  </a:lnTo>
                  <a:lnTo>
                    <a:pt x="640" y="87"/>
                  </a:lnTo>
                  <a:lnTo>
                    <a:pt x="634" y="79"/>
                  </a:lnTo>
                  <a:lnTo>
                    <a:pt x="630" y="71"/>
                  </a:lnTo>
                  <a:lnTo>
                    <a:pt x="630" y="70"/>
                  </a:lnTo>
                  <a:lnTo>
                    <a:pt x="628" y="69"/>
                  </a:lnTo>
                  <a:lnTo>
                    <a:pt x="622" y="65"/>
                  </a:lnTo>
                  <a:lnTo>
                    <a:pt x="618" y="64"/>
                  </a:lnTo>
                  <a:lnTo>
                    <a:pt x="615" y="63"/>
                  </a:lnTo>
                  <a:lnTo>
                    <a:pt x="613" y="63"/>
                  </a:lnTo>
                  <a:lnTo>
                    <a:pt x="613" y="64"/>
                  </a:lnTo>
                  <a:lnTo>
                    <a:pt x="615" y="69"/>
                  </a:lnTo>
                  <a:lnTo>
                    <a:pt x="618" y="75"/>
                  </a:lnTo>
                  <a:lnTo>
                    <a:pt x="621" y="81"/>
                  </a:lnTo>
                  <a:lnTo>
                    <a:pt x="624" y="86"/>
                  </a:lnTo>
                  <a:lnTo>
                    <a:pt x="625" y="90"/>
                  </a:lnTo>
                  <a:lnTo>
                    <a:pt x="627" y="94"/>
                  </a:lnTo>
                  <a:lnTo>
                    <a:pt x="630" y="100"/>
                  </a:lnTo>
                  <a:lnTo>
                    <a:pt x="632" y="107"/>
                  </a:lnTo>
                  <a:lnTo>
                    <a:pt x="634" y="109"/>
                  </a:lnTo>
                  <a:lnTo>
                    <a:pt x="635" y="113"/>
                  </a:lnTo>
                  <a:lnTo>
                    <a:pt x="636" y="114"/>
                  </a:lnTo>
                  <a:lnTo>
                    <a:pt x="641" y="119"/>
                  </a:lnTo>
                  <a:lnTo>
                    <a:pt x="643" y="121"/>
                  </a:lnTo>
                  <a:lnTo>
                    <a:pt x="644" y="123"/>
                  </a:lnTo>
                  <a:lnTo>
                    <a:pt x="644" y="126"/>
                  </a:lnTo>
                  <a:lnTo>
                    <a:pt x="644" y="130"/>
                  </a:lnTo>
                  <a:lnTo>
                    <a:pt x="643" y="132"/>
                  </a:lnTo>
                  <a:lnTo>
                    <a:pt x="643" y="141"/>
                  </a:lnTo>
                  <a:lnTo>
                    <a:pt x="644" y="143"/>
                  </a:lnTo>
                  <a:lnTo>
                    <a:pt x="646" y="145"/>
                  </a:lnTo>
                  <a:lnTo>
                    <a:pt x="652" y="145"/>
                  </a:lnTo>
                  <a:lnTo>
                    <a:pt x="660" y="148"/>
                  </a:lnTo>
                  <a:lnTo>
                    <a:pt x="662" y="150"/>
                  </a:lnTo>
                  <a:lnTo>
                    <a:pt x="663" y="151"/>
                  </a:lnTo>
                  <a:lnTo>
                    <a:pt x="664" y="153"/>
                  </a:lnTo>
                  <a:lnTo>
                    <a:pt x="664" y="154"/>
                  </a:lnTo>
                  <a:lnTo>
                    <a:pt x="660" y="155"/>
                  </a:lnTo>
                  <a:lnTo>
                    <a:pt x="656" y="155"/>
                  </a:lnTo>
                  <a:lnTo>
                    <a:pt x="654" y="155"/>
                  </a:lnTo>
                  <a:lnTo>
                    <a:pt x="652" y="157"/>
                  </a:lnTo>
                  <a:lnTo>
                    <a:pt x="650" y="160"/>
                  </a:lnTo>
                  <a:lnTo>
                    <a:pt x="646" y="162"/>
                  </a:lnTo>
                  <a:lnTo>
                    <a:pt x="645" y="163"/>
                  </a:lnTo>
                  <a:lnTo>
                    <a:pt x="636" y="168"/>
                  </a:lnTo>
                  <a:lnTo>
                    <a:pt x="629" y="175"/>
                  </a:lnTo>
                  <a:lnTo>
                    <a:pt x="628" y="178"/>
                  </a:lnTo>
                  <a:lnTo>
                    <a:pt x="625" y="181"/>
                  </a:lnTo>
                  <a:lnTo>
                    <a:pt x="624" y="180"/>
                  </a:lnTo>
                  <a:lnTo>
                    <a:pt x="622" y="180"/>
                  </a:lnTo>
                  <a:lnTo>
                    <a:pt x="622" y="183"/>
                  </a:lnTo>
                  <a:lnTo>
                    <a:pt x="622" y="186"/>
                  </a:lnTo>
                  <a:lnTo>
                    <a:pt x="623" y="187"/>
                  </a:lnTo>
                  <a:lnTo>
                    <a:pt x="627" y="192"/>
                  </a:lnTo>
                  <a:lnTo>
                    <a:pt x="629" y="195"/>
                  </a:lnTo>
                  <a:lnTo>
                    <a:pt x="628" y="197"/>
                  </a:lnTo>
                  <a:lnTo>
                    <a:pt x="627" y="198"/>
                  </a:lnTo>
                  <a:lnTo>
                    <a:pt x="625" y="201"/>
                  </a:lnTo>
                  <a:lnTo>
                    <a:pt x="624" y="204"/>
                  </a:lnTo>
                  <a:lnTo>
                    <a:pt x="622" y="211"/>
                  </a:lnTo>
                  <a:lnTo>
                    <a:pt x="621" y="215"/>
                  </a:lnTo>
                  <a:lnTo>
                    <a:pt x="618" y="220"/>
                  </a:lnTo>
                  <a:lnTo>
                    <a:pt x="616" y="222"/>
                  </a:lnTo>
                  <a:lnTo>
                    <a:pt x="613" y="222"/>
                  </a:lnTo>
                  <a:lnTo>
                    <a:pt x="612" y="222"/>
                  </a:lnTo>
                  <a:lnTo>
                    <a:pt x="609" y="222"/>
                  </a:lnTo>
                  <a:lnTo>
                    <a:pt x="605" y="221"/>
                  </a:lnTo>
                  <a:lnTo>
                    <a:pt x="598" y="221"/>
                  </a:lnTo>
                  <a:lnTo>
                    <a:pt x="589" y="219"/>
                  </a:lnTo>
                  <a:lnTo>
                    <a:pt x="587" y="219"/>
                  </a:lnTo>
                  <a:lnTo>
                    <a:pt x="584" y="218"/>
                  </a:lnTo>
                  <a:lnTo>
                    <a:pt x="578" y="212"/>
                  </a:lnTo>
                  <a:lnTo>
                    <a:pt x="578" y="208"/>
                  </a:lnTo>
                  <a:lnTo>
                    <a:pt x="581" y="203"/>
                  </a:lnTo>
                  <a:lnTo>
                    <a:pt x="583" y="199"/>
                  </a:lnTo>
                  <a:lnTo>
                    <a:pt x="586" y="195"/>
                  </a:lnTo>
                  <a:lnTo>
                    <a:pt x="587" y="193"/>
                  </a:lnTo>
                  <a:lnTo>
                    <a:pt x="589" y="191"/>
                  </a:lnTo>
                  <a:lnTo>
                    <a:pt x="592" y="189"/>
                  </a:lnTo>
                  <a:lnTo>
                    <a:pt x="594" y="188"/>
                  </a:lnTo>
                  <a:lnTo>
                    <a:pt x="595" y="187"/>
                  </a:lnTo>
                  <a:lnTo>
                    <a:pt x="600" y="187"/>
                  </a:lnTo>
                  <a:lnTo>
                    <a:pt x="604" y="186"/>
                  </a:lnTo>
                  <a:lnTo>
                    <a:pt x="605" y="185"/>
                  </a:lnTo>
                  <a:lnTo>
                    <a:pt x="605" y="184"/>
                  </a:lnTo>
                  <a:lnTo>
                    <a:pt x="604" y="181"/>
                  </a:lnTo>
                  <a:lnTo>
                    <a:pt x="602" y="179"/>
                  </a:lnTo>
                  <a:lnTo>
                    <a:pt x="598" y="178"/>
                  </a:lnTo>
                  <a:lnTo>
                    <a:pt x="594" y="177"/>
                  </a:lnTo>
                  <a:lnTo>
                    <a:pt x="588" y="176"/>
                  </a:lnTo>
                  <a:lnTo>
                    <a:pt x="584" y="175"/>
                  </a:lnTo>
                  <a:lnTo>
                    <a:pt x="582" y="175"/>
                  </a:lnTo>
                  <a:lnTo>
                    <a:pt x="575" y="168"/>
                  </a:lnTo>
                  <a:lnTo>
                    <a:pt x="570" y="162"/>
                  </a:lnTo>
                  <a:lnTo>
                    <a:pt x="567" y="161"/>
                  </a:lnTo>
                  <a:lnTo>
                    <a:pt x="564" y="157"/>
                  </a:lnTo>
                  <a:lnTo>
                    <a:pt x="561" y="153"/>
                  </a:lnTo>
                  <a:lnTo>
                    <a:pt x="561" y="152"/>
                  </a:lnTo>
                  <a:lnTo>
                    <a:pt x="561" y="150"/>
                  </a:lnTo>
                  <a:lnTo>
                    <a:pt x="560" y="148"/>
                  </a:lnTo>
                  <a:lnTo>
                    <a:pt x="557" y="144"/>
                  </a:lnTo>
                  <a:lnTo>
                    <a:pt x="553" y="140"/>
                  </a:lnTo>
                  <a:lnTo>
                    <a:pt x="552" y="139"/>
                  </a:lnTo>
                  <a:lnTo>
                    <a:pt x="548" y="137"/>
                  </a:lnTo>
                  <a:lnTo>
                    <a:pt x="545" y="134"/>
                  </a:lnTo>
                  <a:lnTo>
                    <a:pt x="540" y="131"/>
                  </a:lnTo>
                  <a:lnTo>
                    <a:pt x="537" y="128"/>
                  </a:lnTo>
                  <a:lnTo>
                    <a:pt x="534" y="127"/>
                  </a:lnTo>
                  <a:lnTo>
                    <a:pt x="529" y="127"/>
                  </a:lnTo>
                  <a:lnTo>
                    <a:pt x="525" y="129"/>
                  </a:lnTo>
                  <a:lnTo>
                    <a:pt x="523" y="129"/>
                  </a:lnTo>
                  <a:lnTo>
                    <a:pt x="522" y="132"/>
                  </a:lnTo>
                  <a:lnTo>
                    <a:pt x="519" y="135"/>
                  </a:lnTo>
                  <a:lnTo>
                    <a:pt x="519" y="140"/>
                  </a:lnTo>
                  <a:lnTo>
                    <a:pt x="522" y="144"/>
                  </a:lnTo>
                  <a:lnTo>
                    <a:pt x="524" y="148"/>
                  </a:lnTo>
                  <a:lnTo>
                    <a:pt x="525" y="150"/>
                  </a:lnTo>
                  <a:lnTo>
                    <a:pt x="525" y="152"/>
                  </a:lnTo>
                  <a:lnTo>
                    <a:pt x="524" y="153"/>
                  </a:lnTo>
                  <a:lnTo>
                    <a:pt x="520" y="154"/>
                  </a:lnTo>
                  <a:lnTo>
                    <a:pt x="517" y="154"/>
                  </a:lnTo>
                  <a:lnTo>
                    <a:pt x="515" y="152"/>
                  </a:lnTo>
                  <a:lnTo>
                    <a:pt x="513" y="150"/>
                  </a:lnTo>
                  <a:lnTo>
                    <a:pt x="511" y="146"/>
                  </a:lnTo>
                  <a:lnTo>
                    <a:pt x="509" y="142"/>
                  </a:lnTo>
                  <a:lnTo>
                    <a:pt x="509" y="137"/>
                  </a:lnTo>
                  <a:lnTo>
                    <a:pt x="511" y="133"/>
                  </a:lnTo>
                  <a:lnTo>
                    <a:pt x="512" y="130"/>
                  </a:lnTo>
                  <a:lnTo>
                    <a:pt x="513" y="128"/>
                  </a:lnTo>
                  <a:lnTo>
                    <a:pt x="515" y="127"/>
                  </a:lnTo>
                  <a:lnTo>
                    <a:pt x="517" y="126"/>
                  </a:lnTo>
                  <a:lnTo>
                    <a:pt x="519" y="125"/>
                  </a:lnTo>
                  <a:lnTo>
                    <a:pt x="524" y="125"/>
                  </a:lnTo>
                  <a:lnTo>
                    <a:pt x="527" y="123"/>
                  </a:lnTo>
                  <a:lnTo>
                    <a:pt x="532" y="117"/>
                  </a:lnTo>
                  <a:lnTo>
                    <a:pt x="535" y="109"/>
                  </a:lnTo>
                  <a:lnTo>
                    <a:pt x="535" y="107"/>
                  </a:lnTo>
                  <a:lnTo>
                    <a:pt x="535" y="105"/>
                  </a:lnTo>
                  <a:lnTo>
                    <a:pt x="534" y="103"/>
                  </a:lnTo>
                  <a:lnTo>
                    <a:pt x="532" y="102"/>
                  </a:lnTo>
                  <a:lnTo>
                    <a:pt x="529" y="98"/>
                  </a:lnTo>
                  <a:lnTo>
                    <a:pt x="525" y="96"/>
                  </a:lnTo>
                  <a:lnTo>
                    <a:pt x="520" y="94"/>
                  </a:lnTo>
                  <a:lnTo>
                    <a:pt x="518" y="93"/>
                  </a:lnTo>
                  <a:lnTo>
                    <a:pt x="516" y="91"/>
                  </a:lnTo>
                  <a:lnTo>
                    <a:pt x="514" y="87"/>
                  </a:lnTo>
                  <a:lnTo>
                    <a:pt x="512" y="85"/>
                  </a:lnTo>
                  <a:lnTo>
                    <a:pt x="512" y="82"/>
                  </a:lnTo>
                  <a:lnTo>
                    <a:pt x="512" y="79"/>
                  </a:lnTo>
                  <a:lnTo>
                    <a:pt x="512" y="75"/>
                  </a:lnTo>
                  <a:lnTo>
                    <a:pt x="513" y="71"/>
                  </a:lnTo>
                  <a:lnTo>
                    <a:pt x="515" y="68"/>
                  </a:lnTo>
                  <a:lnTo>
                    <a:pt x="517" y="68"/>
                  </a:lnTo>
                  <a:lnTo>
                    <a:pt x="519" y="68"/>
                  </a:lnTo>
                  <a:lnTo>
                    <a:pt x="523" y="69"/>
                  </a:lnTo>
                  <a:lnTo>
                    <a:pt x="528" y="69"/>
                  </a:lnTo>
                  <a:lnTo>
                    <a:pt x="535" y="70"/>
                  </a:lnTo>
                  <a:lnTo>
                    <a:pt x="537" y="70"/>
                  </a:lnTo>
                  <a:lnTo>
                    <a:pt x="540" y="70"/>
                  </a:lnTo>
                  <a:lnTo>
                    <a:pt x="546" y="68"/>
                  </a:lnTo>
                  <a:lnTo>
                    <a:pt x="550" y="64"/>
                  </a:lnTo>
                  <a:lnTo>
                    <a:pt x="551" y="60"/>
                  </a:lnTo>
                  <a:lnTo>
                    <a:pt x="553" y="57"/>
                  </a:lnTo>
                  <a:lnTo>
                    <a:pt x="554" y="55"/>
                  </a:lnTo>
                  <a:lnTo>
                    <a:pt x="555" y="52"/>
                  </a:lnTo>
                  <a:lnTo>
                    <a:pt x="558" y="53"/>
                  </a:lnTo>
                  <a:lnTo>
                    <a:pt x="560" y="61"/>
                  </a:lnTo>
                  <a:lnTo>
                    <a:pt x="562" y="63"/>
                  </a:lnTo>
                  <a:close/>
                  <a:moveTo>
                    <a:pt x="666" y="166"/>
                  </a:moveTo>
                  <a:lnTo>
                    <a:pt x="665" y="166"/>
                  </a:lnTo>
                  <a:lnTo>
                    <a:pt x="664" y="167"/>
                  </a:lnTo>
                  <a:lnTo>
                    <a:pt x="662" y="168"/>
                  </a:lnTo>
                  <a:lnTo>
                    <a:pt x="659" y="169"/>
                  </a:lnTo>
                  <a:lnTo>
                    <a:pt x="657" y="169"/>
                  </a:lnTo>
                  <a:lnTo>
                    <a:pt x="655" y="168"/>
                  </a:lnTo>
                  <a:lnTo>
                    <a:pt x="651" y="168"/>
                  </a:lnTo>
                  <a:lnTo>
                    <a:pt x="648" y="167"/>
                  </a:lnTo>
                  <a:lnTo>
                    <a:pt x="646" y="168"/>
                  </a:lnTo>
                  <a:lnTo>
                    <a:pt x="643" y="169"/>
                  </a:lnTo>
                  <a:lnTo>
                    <a:pt x="639" y="172"/>
                  </a:lnTo>
                  <a:lnTo>
                    <a:pt x="638" y="176"/>
                  </a:lnTo>
                  <a:lnTo>
                    <a:pt x="636" y="179"/>
                  </a:lnTo>
                  <a:lnTo>
                    <a:pt x="635" y="183"/>
                  </a:lnTo>
                  <a:lnTo>
                    <a:pt x="634" y="186"/>
                  </a:lnTo>
                  <a:lnTo>
                    <a:pt x="633" y="192"/>
                  </a:lnTo>
                  <a:lnTo>
                    <a:pt x="633" y="196"/>
                  </a:lnTo>
                  <a:lnTo>
                    <a:pt x="634" y="197"/>
                  </a:lnTo>
                  <a:lnTo>
                    <a:pt x="634" y="203"/>
                  </a:lnTo>
                  <a:lnTo>
                    <a:pt x="634" y="210"/>
                  </a:lnTo>
                  <a:lnTo>
                    <a:pt x="634" y="214"/>
                  </a:lnTo>
                  <a:lnTo>
                    <a:pt x="635" y="219"/>
                  </a:lnTo>
                  <a:lnTo>
                    <a:pt x="636" y="221"/>
                  </a:lnTo>
                  <a:lnTo>
                    <a:pt x="638" y="224"/>
                  </a:lnTo>
                  <a:lnTo>
                    <a:pt x="640" y="227"/>
                  </a:lnTo>
                  <a:lnTo>
                    <a:pt x="642" y="232"/>
                  </a:lnTo>
                  <a:lnTo>
                    <a:pt x="644" y="234"/>
                  </a:lnTo>
                  <a:lnTo>
                    <a:pt x="646" y="235"/>
                  </a:lnTo>
                  <a:lnTo>
                    <a:pt x="648" y="238"/>
                  </a:lnTo>
                  <a:lnTo>
                    <a:pt x="651" y="242"/>
                  </a:lnTo>
                  <a:lnTo>
                    <a:pt x="651" y="244"/>
                  </a:lnTo>
                  <a:lnTo>
                    <a:pt x="651" y="249"/>
                  </a:lnTo>
                  <a:lnTo>
                    <a:pt x="651" y="257"/>
                  </a:lnTo>
                  <a:lnTo>
                    <a:pt x="654" y="263"/>
                  </a:lnTo>
                  <a:lnTo>
                    <a:pt x="654" y="268"/>
                  </a:lnTo>
                  <a:lnTo>
                    <a:pt x="654" y="273"/>
                  </a:lnTo>
                  <a:lnTo>
                    <a:pt x="655" y="279"/>
                  </a:lnTo>
                  <a:lnTo>
                    <a:pt x="657" y="281"/>
                  </a:lnTo>
                  <a:lnTo>
                    <a:pt x="662" y="281"/>
                  </a:lnTo>
                  <a:lnTo>
                    <a:pt x="664" y="281"/>
                  </a:lnTo>
                  <a:lnTo>
                    <a:pt x="666" y="279"/>
                  </a:lnTo>
                  <a:lnTo>
                    <a:pt x="667" y="276"/>
                  </a:lnTo>
                  <a:lnTo>
                    <a:pt x="668" y="272"/>
                  </a:lnTo>
                  <a:lnTo>
                    <a:pt x="668" y="271"/>
                  </a:lnTo>
                  <a:lnTo>
                    <a:pt x="669" y="268"/>
                  </a:lnTo>
                  <a:lnTo>
                    <a:pt x="670" y="263"/>
                  </a:lnTo>
                  <a:lnTo>
                    <a:pt x="671" y="258"/>
                  </a:lnTo>
                  <a:lnTo>
                    <a:pt x="673" y="253"/>
                  </a:lnTo>
                  <a:lnTo>
                    <a:pt x="671" y="250"/>
                  </a:lnTo>
                  <a:lnTo>
                    <a:pt x="669" y="247"/>
                  </a:lnTo>
                  <a:lnTo>
                    <a:pt x="669" y="245"/>
                  </a:lnTo>
                  <a:lnTo>
                    <a:pt x="669" y="243"/>
                  </a:lnTo>
                  <a:lnTo>
                    <a:pt x="669" y="241"/>
                  </a:lnTo>
                  <a:lnTo>
                    <a:pt x="668" y="236"/>
                  </a:lnTo>
                  <a:lnTo>
                    <a:pt x="668" y="232"/>
                  </a:lnTo>
                  <a:lnTo>
                    <a:pt x="668" y="227"/>
                  </a:lnTo>
                  <a:lnTo>
                    <a:pt x="667" y="224"/>
                  </a:lnTo>
                  <a:lnTo>
                    <a:pt x="663" y="218"/>
                  </a:lnTo>
                  <a:lnTo>
                    <a:pt x="663" y="215"/>
                  </a:lnTo>
                  <a:lnTo>
                    <a:pt x="663" y="212"/>
                  </a:lnTo>
                  <a:lnTo>
                    <a:pt x="659" y="208"/>
                  </a:lnTo>
                  <a:lnTo>
                    <a:pt x="657" y="203"/>
                  </a:lnTo>
                  <a:lnTo>
                    <a:pt x="656" y="199"/>
                  </a:lnTo>
                  <a:lnTo>
                    <a:pt x="655" y="196"/>
                  </a:lnTo>
                  <a:lnTo>
                    <a:pt x="653" y="192"/>
                  </a:lnTo>
                  <a:lnTo>
                    <a:pt x="653" y="189"/>
                  </a:lnTo>
                  <a:lnTo>
                    <a:pt x="655" y="187"/>
                  </a:lnTo>
                  <a:lnTo>
                    <a:pt x="657" y="186"/>
                  </a:lnTo>
                  <a:lnTo>
                    <a:pt x="660" y="187"/>
                  </a:lnTo>
                  <a:lnTo>
                    <a:pt x="664" y="189"/>
                  </a:lnTo>
                  <a:lnTo>
                    <a:pt x="667" y="191"/>
                  </a:lnTo>
                  <a:lnTo>
                    <a:pt x="668" y="195"/>
                  </a:lnTo>
                  <a:lnTo>
                    <a:pt x="670" y="197"/>
                  </a:lnTo>
                  <a:lnTo>
                    <a:pt x="671" y="200"/>
                  </a:lnTo>
                  <a:lnTo>
                    <a:pt x="674" y="203"/>
                  </a:lnTo>
                  <a:lnTo>
                    <a:pt x="676" y="208"/>
                  </a:lnTo>
                  <a:lnTo>
                    <a:pt x="677" y="210"/>
                  </a:lnTo>
                  <a:lnTo>
                    <a:pt x="679" y="216"/>
                  </a:lnTo>
                  <a:lnTo>
                    <a:pt x="682" y="222"/>
                  </a:lnTo>
                  <a:lnTo>
                    <a:pt x="682" y="223"/>
                  </a:lnTo>
                  <a:lnTo>
                    <a:pt x="682" y="225"/>
                  </a:lnTo>
                  <a:lnTo>
                    <a:pt x="683" y="232"/>
                  </a:lnTo>
                  <a:lnTo>
                    <a:pt x="685" y="237"/>
                  </a:lnTo>
                  <a:lnTo>
                    <a:pt x="685" y="239"/>
                  </a:lnTo>
                  <a:lnTo>
                    <a:pt x="687" y="244"/>
                  </a:lnTo>
                  <a:lnTo>
                    <a:pt x="690" y="248"/>
                  </a:lnTo>
                  <a:lnTo>
                    <a:pt x="692" y="254"/>
                  </a:lnTo>
                  <a:lnTo>
                    <a:pt x="693" y="257"/>
                  </a:lnTo>
                  <a:lnTo>
                    <a:pt x="692" y="261"/>
                  </a:lnTo>
                  <a:lnTo>
                    <a:pt x="691" y="267"/>
                  </a:lnTo>
                  <a:lnTo>
                    <a:pt x="690" y="272"/>
                  </a:lnTo>
                  <a:lnTo>
                    <a:pt x="688" y="278"/>
                  </a:lnTo>
                  <a:lnTo>
                    <a:pt x="688" y="280"/>
                  </a:lnTo>
                  <a:lnTo>
                    <a:pt x="688" y="283"/>
                  </a:lnTo>
                  <a:lnTo>
                    <a:pt x="689" y="286"/>
                  </a:lnTo>
                  <a:lnTo>
                    <a:pt x="691" y="289"/>
                  </a:lnTo>
                  <a:lnTo>
                    <a:pt x="693" y="291"/>
                  </a:lnTo>
                  <a:lnTo>
                    <a:pt x="697" y="292"/>
                  </a:lnTo>
                  <a:lnTo>
                    <a:pt x="699" y="295"/>
                  </a:lnTo>
                  <a:lnTo>
                    <a:pt x="702" y="298"/>
                  </a:lnTo>
                  <a:lnTo>
                    <a:pt x="704" y="300"/>
                  </a:lnTo>
                  <a:lnTo>
                    <a:pt x="708" y="302"/>
                  </a:lnTo>
                  <a:lnTo>
                    <a:pt x="713" y="306"/>
                  </a:lnTo>
                  <a:lnTo>
                    <a:pt x="716" y="311"/>
                  </a:lnTo>
                  <a:lnTo>
                    <a:pt x="718" y="315"/>
                  </a:lnTo>
                  <a:lnTo>
                    <a:pt x="722" y="321"/>
                  </a:lnTo>
                  <a:lnTo>
                    <a:pt x="722" y="330"/>
                  </a:lnTo>
                  <a:lnTo>
                    <a:pt x="723" y="335"/>
                  </a:lnTo>
                  <a:lnTo>
                    <a:pt x="724" y="330"/>
                  </a:lnTo>
                  <a:lnTo>
                    <a:pt x="724" y="326"/>
                  </a:lnTo>
                  <a:lnTo>
                    <a:pt x="724" y="321"/>
                  </a:lnTo>
                  <a:lnTo>
                    <a:pt x="723" y="317"/>
                  </a:lnTo>
                  <a:lnTo>
                    <a:pt x="721" y="308"/>
                  </a:lnTo>
                  <a:lnTo>
                    <a:pt x="716" y="301"/>
                  </a:lnTo>
                  <a:lnTo>
                    <a:pt x="714" y="297"/>
                  </a:lnTo>
                  <a:lnTo>
                    <a:pt x="712" y="294"/>
                  </a:lnTo>
                  <a:lnTo>
                    <a:pt x="712" y="291"/>
                  </a:lnTo>
                  <a:lnTo>
                    <a:pt x="713" y="288"/>
                  </a:lnTo>
                  <a:lnTo>
                    <a:pt x="713" y="285"/>
                  </a:lnTo>
                  <a:lnTo>
                    <a:pt x="714" y="283"/>
                  </a:lnTo>
                  <a:lnTo>
                    <a:pt x="715" y="279"/>
                  </a:lnTo>
                  <a:lnTo>
                    <a:pt x="715" y="271"/>
                  </a:lnTo>
                  <a:lnTo>
                    <a:pt x="716" y="269"/>
                  </a:lnTo>
                  <a:lnTo>
                    <a:pt x="715" y="267"/>
                  </a:lnTo>
                  <a:lnTo>
                    <a:pt x="715" y="262"/>
                  </a:lnTo>
                  <a:lnTo>
                    <a:pt x="715" y="261"/>
                  </a:lnTo>
                  <a:lnTo>
                    <a:pt x="715" y="257"/>
                  </a:lnTo>
                  <a:lnTo>
                    <a:pt x="715" y="253"/>
                  </a:lnTo>
                  <a:lnTo>
                    <a:pt x="715" y="250"/>
                  </a:lnTo>
                  <a:lnTo>
                    <a:pt x="714" y="248"/>
                  </a:lnTo>
                  <a:lnTo>
                    <a:pt x="712" y="245"/>
                  </a:lnTo>
                  <a:lnTo>
                    <a:pt x="710" y="242"/>
                  </a:lnTo>
                  <a:lnTo>
                    <a:pt x="710" y="241"/>
                  </a:lnTo>
                  <a:lnTo>
                    <a:pt x="708" y="235"/>
                  </a:lnTo>
                  <a:lnTo>
                    <a:pt x="708" y="231"/>
                  </a:lnTo>
                  <a:lnTo>
                    <a:pt x="708" y="226"/>
                  </a:lnTo>
                  <a:lnTo>
                    <a:pt x="705" y="221"/>
                  </a:lnTo>
                  <a:lnTo>
                    <a:pt x="705" y="220"/>
                  </a:lnTo>
                  <a:lnTo>
                    <a:pt x="704" y="216"/>
                  </a:lnTo>
                  <a:lnTo>
                    <a:pt x="702" y="213"/>
                  </a:lnTo>
                  <a:lnTo>
                    <a:pt x="702" y="212"/>
                  </a:lnTo>
                  <a:lnTo>
                    <a:pt x="701" y="210"/>
                  </a:lnTo>
                  <a:lnTo>
                    <a:pt x="701" y="208"/>
                  </a:lnTo>
                  <a:lnTo>
                    <a:pt x="700" y="202"/>
                  </a:lnTo>
                  <a:lnTo>
                    <a:pt x="698" y="198"/>
                  </a:lnTo>
                  <a:lnTo>
                    <a:pt x="694" y="195"/>
                  </a:lnTo>
                  <a:lnTo>
                    <a:pt x="691" y="189"/>
                  </a:lnTo>
                  <a:lnTo>
                    <a:pt x="690" y="188"/>
                  </a:lnTo>
                  <a:lnTo>
                    <a:pt x="688" y="184"/>
                  </a:lnTo>
                  <a:lnTo>
                    <a:pt x="686" y="180"/>
                  </a:lnTo>
                  <a:lnTo>
                    <a:pt x="685" y="179"/>
                  </a:lnTo>
                  <a:lnTo>
                    <a:pt x="682" y="178"/>
                  </a:lnTo>
                  <a:lnTo>
                    <a:pt x="680" y="176"/>
                  </a:lnTo>
                  <a:lnTo>
                    <a:pt x="676" y="172"/>
                  </a:lnTo>
                  <a:lnTo>
                    <a:pt x="673" y="168"/>
                  </a:lnTo>
                  <a:lnTo>
                    <a:pt x="671" y="166"/>
                  </a:lnTo>
                  <a:lnTo>
                    <a:pt x="669" y="165"/>
                  </a:lnTo>
                  <a:lnTo>
                    <a:pt x="666" y="166"/>
                  </a:lnTo>
                  <a:close/>
                  <a:moveTo>
                    <a:pt x="527" y="133"/>
                  </a:moveTo>
                  <a:lnTo>
                    <a:pt x="527" y="134"/>
                  </a:lnTo>
                  <a:lnTo>
                    <a:pt x="527" y="135"/>
                  </a:lnTo>
                  <a:lnTo>
                    <a:pt x="528" y="138"/>
                  </a:lnTo>
                  <a:lnTo>
                    <a:pt x="529" y="139"/>
                  </a:lnTo>
                  <a:lnTo>
                    <a:pt x="528" y="141"/>
                  </a:lnTo>
                  <a:lnTo>
                    <a:pt x="527" y="143"/>
                  </a:lnTo>
                  <a:lnTo>
                    <a:pt x="529" y="150"/>
                  </a:lnTo>
                  <a:lnTo>
                    <a:pt x="531" y="154"/>
                  </a:lnTo>
                  <a:lnTo>
                    <a:pt x="531" y="156"/>
                  </a:lnTo>
                  <a:lnTo>
                    <a:pt x="530" y="157"/>
                  </a:lnTo>
                  <a:lnTo>
                    <a:pt x="529" y="158"/>
                  </a:lnTo>
                  <a:lnTo>
                    <a:pt x="526" y="158"/>
                  </a:lnTo>
                  <a:lnTo>
                    <a:pt x="516" y="156"/>
                  </a:lnTo>
                  <a:lnTo>
                    <a:pt x="514" y="156"/>
                  </a:lnTo>
                  <a:lnTo>
                    <a:pt x="512" y="153"/>
                  </a:lnTo>
                  <a:lnTo>
                    <a:pt x="508" y="150"/>
                  </a:lnTo>
                  <a:lnTo>
                    <a:pt x="505" y="148"/>
                  </a:lnTo>
                  <a:lnTo>
                    <a:pt x="502" y="145"/>
                  </a:lnTo>
                  <a:lnTo>
                    <a:pt x="497" y="145"/>
                  </a:lnTo>
                  <a:lnTo>
                    <a:pt x="494" y="145"/>
                  </a:lnTo>
                  <a:lnTo>
                    <a:pt x="491" y="146"/>
                  </a:lnTo>
                  <a:lnTo>
                    <a:pt x="489" y="150"/>
                  </a:lnTo>
                  <a:lnTo>
                    <a:pt x="487" y="153"/>
                  </a:lnTo>
                  <a:lnTo>
                    <a:pt x="485" y="156"/>
                  </a:lnTo>
                  <a:lnTo>
                    <a:pt x="488" y="162"/>
                  </a:lnTo>
                  <a:lnTo>
                    <a:pt x="492" y="167"/>
                  </a:lnTo>
                  <a:lnTo>
                    <a:pt x="493" y="170"/>
                  </a:lnTo>
                  <a:lnTo>
                    <a:pt x="496" y="173"/>
                  </a:lnTo>
                  <a:lnTo>
                    <a:pt x="497" y="173"/>
                  </a:lnTo>
                  <a:lnTo>
                    <a:pt x="500" y="174"/>
                  </a:lnTo>
                  <a:lnTo>
                    <a:pt x="501" y="174"/>
                  </a:lnTo>
                  <a:lnTo>
                    <a:pt x="500" y="177"/>
                  </a:lnTo>
                  <a:lnTo>
                    <a:pt x="497" y="178"/>
                  </a:lnTo>
                  <a:lnTo>
                    <a:pt x="497" y="179"/>
                  </a:lnTo>
                  <a:lnTo>
                    <a:pt x="496" y="180"/>
                  </a:lnTo>
                  <a:lnTo>
                    <a:pt x="495" y="186"/>
                  </a:lnTo>
                  <a:lnTo>
                    <a:pt x="493" y="195"/>
                  </a:lnTo>
                  <a:lnTo>
                    <a:pt x="493" y="199"/>
                  </a:lnTo>
                  <a:lnTo>
                    <a:pt x="495" y="201"/>
                  </a:lnTo>
                  <a:lnTo>
                    <a:pt x="500" y="207"/>
                  </a:lnTo>
                  <a:lnTo>
                    <a:pt x="501" y="208"/>
                  </a:lnTo>
                  <a:lnTo>
                    <a:pt x="504" y="212"/>
                  </a:lnTo>
                  <a:lnTo>
                    <a:pt x="509" y="220"/>
                  </a:lnTo>
                  <a:lnTo>
                    <a:pt x="511" y="222"/>
                  </a:lnTo>
                  <a:lnTo>
                    <a:pt x="509" y="223"/>
                  </a:lnTo>
                  <a:lnTo>
                    <a:pt x="509" y="225"/>
                  </a:lnTo>
                  <a:lnTo>
                    <a:pt x="511" y="228"/>
                  </a:lnTo>
                  <a:lnTo>
                    <a:pt x="513" y="230"/>
                  </a:lnTo>
                  <a:lnTo>
                    <a:pt x="516" y="231"/>
                  </a:lnTo>
                  <a:lnTo>
                    <a:pt x="519" y="233"/>
                  </a:lnTo>
                  <a:lnTo>
                    <a:pt x="523" y="235"/>
                  </a:lnTo>
                  <a:lnTo>
                    <a:pt x="526" y="239"/>
                  </a:lnTo>
                  <a:lnTo>
                    <a:pt x="530" y="242"/>
                  </a:lnTo>
                  <a:lnTo>
                    <a:pt x="534" y="247"/>
                  </a:lnTo>
                  <a:lnTo>
                    <a:pt x="537" y="257"/>
                  </a:lnTo>
                  <a:lnTo>
                    <a:pt x="537" y="260"/>
                  </a:lnTo>
                  <a:lnTo>
                    <a:pt x="540" y="260"/>
                  </a:lnTo>
                  <a:lnTo>
                    <a:pt x="543" y="261"/>
                  </a:lnTo>
                  <a:lnTo>
                    <a:pt x="545" y="262"/>
                  </a:lnTo>
                  <a:lnTo>
                    <a:pt x="545" y="267"/>
                  </a:lnTo>
                  <a:lnTo>
                    <a:pt x="543" y="271"/>
                  </a:lnTo>
                  <a:lnTo>
                    <a:pt x="543" y="272"/>
                  </a:lnTo>
                  <a:lnTo>
                    <a:pt x="541" y="272"/>
                  </a:lnTo>
                  <a:lnTo>
                    <a:pt x="539" y="272"/>
                  </a:lnTo>
                  <a:lnTo>
                    <a:pt x="536" y="273"/>
                  </a:lnTo>
                  <a:lnTo>
                    <a:pt x="534" y="273"/>
                  </a:lnTo>
                  <a:lnTo>
                    <a:pt x="532" y="272"/>
                  </a:lnTo>
                  <a:lnTo>
                    <a:pt x="531" y="271"/>
                  </a:lnTo>
                  <a:lnTo>
                    <a:pt x="529" y="272"/>
                  </a:lnTo>
                  <a:lnTo>
                    <a:pt x="526" y="276"/>
                  </a:lnTo>
                  <a:lnTo>
                    <a:pt x="523" y="280"/>
                  </a:lnTo>
                  <a:lnTo>
                    <a:pt x="522" y="285"/>
                  </a:lnTo>
                  <a:lnTo>
                    <a:pt x="519" y="294"/>
                  </a:lnTo>
                  <a:lnTo>
                    <a:pt x="518" y="297"/>
                  </a:lnTo>
                  <a:lnTo>
                    <a:pt x="522" y="298"/>
                  </a:lnTo>
                  <a:lnTo>
                    <a:pt x="527" y="301"/>
                  </a:lnTo>
                  <a:lnTo>
                    <a:pt x="532" y="302"/>
                  </a:lnTo>
                  <a:lnTo>
                    <a:pt x="537" y="304"/>
                  </a:lnTo>
                  <a:lnTo>
                    <a:pt x="539" y="304"/>
                  </a:lnTo>
                  <a:lnTo>
                    <a:pt x="541" y="305"/>
                  </a:lnTo>
                  <a:lnTo>
                    <a:pt x="545" y="306"/>
                  </a:lnTo>
                  <a:lnTo>
                    <a:pt x="546" y="306"/>
                  </a:lnTo>
                  <a:lnTo>
                    <a:pt x="547" y="307"/>
                  </a:lnTo>
                  <a:lnTo>
                    <a:pt x="548" y="309"/>
                  </a:lnTo>
                  <a:lnTo>
                    <a:pt x="551" y="319"/>
                  </a:lnTo>
                  <a:lnTo>
                    <a:pt x="552" y="323"/>
                  </a:lnTo>
                  <a:lnTo>
                    <a:pt x="555" y="327"/>
                  </a:lnTo>
                  <a:lnTo>
                    <a:pt x="558" y="331"/>
                  </a:lnTo>
                  <a:lnTo>
                    <a:pt x="561" y="333"/>
                  </a:lnTo>
                  <a:lnTo>
                    <a:pt x="563" y="333"/>
                  </a:lnTo>
                  <a:lnTo>
                    <a:pt x="564" y="333"/>
                  </a:lnTo>
                  <a:lnTo>
                    <a:pt x="565" y="338"/>
                  </a:lnTo>
                  <a:lnTo>
                    <a:pt x="566" y="349"/>
                  </a:lnTo>
                  <a:lnTo>
                    <a:pt x="566" y="352"/>
                  </a:lnTo>
                  <a:lnTo>
                    <a:pt x="565" y="356"/>
                  </a:lnTo>
                  <a:lnTo>
                    <a:pt x="566" y="361"/>
                  </a:lnTo>
                  <a:lnTo>
                    <a:pt x="571" y="362"/>
                  </a:lnTo>
                  <a:lnTo>
                    <a:pt x="576" y="362"/>
                  </a:lnTo>
                  <a:lnTo>
                    <a:pt x="581" y="363"/>
                  </a:lnTo>
                  <a:lnTo>
                    <a:pt x="584" y="363"/>
                  </a:lnTo>
                  <a:lnTo>
                    <a:pt x="586" y="360"/>
                  </a:lnTo>
                  <a:lnTo>
                    <a:pt x="586" y="355"/>
                  </a:lnTo>
                  <a:lnTo>
                    <a:pt x="587" y="353"/>
                  </a:lnTo>
                  <a:lnTo>
                    <a:pt x="587" y="351"/>
                  </a:lnTo>
                  <a:lnTo>
                    <a:pt x="585" y="349"/>
                  </a:lnTo>
                  <a:lnTo>
                    <a:pt x="583" y="347"/>
                  </a:lnTo>
                  <a:lnTo>
                    <a:pt x="582" y="348"/>
                  </a:lnTo>
                  <a:lnTo>
                    <a:pt x="581" y="348"/>
                  </a:lnTo>
                  <a:lnTo>
                    <a:pt x="578" y="348"/>
                  </a:lnTo>
                  <a:lnTo>
                    <a:pt x="577" y="344"/>
                  </a:lnTo>
                  <a:lnTo>
                    <a:pt x="578" y="338"/>
                  </a:lnTo>
                  <a:lnTo>
                    <a:pt x="580" y="335"/>
                  </a:lnTo>
                  <a:lnTo>
                    <a:pt x="580" y="333"/>
                  </a:lnTo>
                  <a:lnTo>
                    <a:pt x="581" y="332"/>
                  </a:lnTo>
                  <a:lnTo>
                    <a:pt x="583" y="332"/>
                  </a:lnTo>
                  <a:lnTo>
                    <a:pt x="586" y="336"/>
                  </a:lnTo>
                  <a:lnTo>
                    <a:pt x="587" y="339"/>
                  </a:lnTo>
                  <a:lnTo>
                    <a:pt x="588" y="341"/>
                  </a:lnTo>
                  <a:lnTo>
                    <a:pt x="588" y="343"/>
                  </a:lnTo>
                  <a:lnTo>
                    <a:pt x="593" y="346"/>
                  </a:lnTo>
                  <a:lnTo>
                    <a:pt x="597" y="347"/>
                  </a:lnTo>
                  <a:lnTo>
                    <a:pt x="601" y="348"/>
                  </a:lnTo>
                  <a:lnTo>
                    <a:pt x="604" y="348"/>
                  </a:lnTo>
                  <a:lnTo>
                    <a:pt x="606" y="347"/>
                  </a:lnTo>
                  <a:lnTo>
                    <a:pt x="607" y="346"/>
                  </a:lnTo>
                  <a:lnTo>
                    <a:pt x="608" y="342"/>
                  </a:lnTo>
                  <a:lnTo>
                    <a:pt x="609" y="337"/>
                  </a:lnTo>
                  <a:lnTo>
                    <a:pt x="610" y="333"/>
                  </a:lnTo>
                  <a:lnTo>
                    <a:pt x="610" y="330"/>
                  </a:lnTo>
                  <a:lnTo>
                    <a:pt x="610" y="328"/>
                  </a:lnTo>
                  <a:lnTo>
                    <a:pt x="609" y="326"/>
                  </a:lnTo>
                  <a:lnTo>
                    <a:pt x="608" y="325"/>
                  </a:lnTo>
                  <a:lnTo>
                    <a:pt x="605" y="323"/>
                  </a:lnTo>
                  <a:lnTo>
                    <a:pt x="600" y="317"/>
                  </a:lnTo>
                  <a:lnTo>
                    <a:pt x="595" y="311"/>
                  </a:lnTo>
                  <a:lnTo>
                    <a:pt x="592" y="307"/>
                  </a:lnTo>
                  <a:lnTo>
                    <a:pt x="590" y="304"/>
                  </a:lnTo>
                  <a:lnTo>
                    <a:pt x="589" y="301"/>
                  </a:lnTo>
                  <a:lnTo>
                    <a:pt x="586" y="297"/>
                  </a:lnTo>
                  <a:lnTo>
                    <a:pt x="584" y="294"/>
                  </a:lnTo>
                  <a:lnTo>
                    <a:pt x="582" y="291"/>
                  </a:lnTo>
                  <a:lnTo>
                    <a:pt x="580" y="286"/>
                  </a:lnTo>
                  <a:lnTo>
                    <a:pt x="577" y="284"/>
                  </a:lnTo>
                  <a:lnTo>
                    <a:pt x="575" y="282"/>
                  </a:lnTo>
                  <a:lnTo>
                    <a:pt x="574" y="282"/>
                  </a:lnTo>
                  <a:lnTo>
                    <a:pt x="572" y="278"/>
                  </a:lnTo>
                  <a:lnTo>
                    <a:pt x="570" y="271"/>
                  </a:lnTo>
                  <a:lnTo>
                    <a:pt x="569" y="268"/>
                  </a:lnTo>
                  <a:lnTo>
                    <a:pt x="570" y="266"/>
                  </a:lnTo>
                  <a:lnTo>
                    <a:pt x="570" y="262"/>
                  </a:lnTo>
                  <a:lnTo>
                    <a:pt x="572" y="257"/>
                  </a:lnTo>
                  <a:lnTo>
                    <a:pt x="572" y="255"/>
                  </a:lnTo>
                  <a:lnTo>
                    <a:pt x="573" y="248"/>
                  </a:lnTo>
                  <a:lnTo>
                    <a:pt x="573" y="234"/>
                  </a:lnTo>
                  <a:lnTo>
                    <a:pt x="574" y="226"/>
                  </a:lnTo>
                  <a:lnTo>
                    <a:pt x="574" y="224"/>
                  </a:lnTo>
                  <a:lnTo>
                    <a:pt x="574" y="223"/>
                  </a:lnTo>
                  <a:lnTo>
                    <a:pt x="574" y="221"/>
                  </a:lnTo>
                  <a:lnTo>
                    <a:pt x="572" y="219"/>
                  </a:lnTo>
                  <a:lnTo>
                    <a:pt x="571" y="215"/>
                  </a:lnTo>
                  <a:lnTo>
                    <a:pt x="569" y="212"/>
                  </a:lnTo>
                  <a:lnTo>
                    <a:pt x="567" y="204"/>
                  </a:lnTo>
                  <a:lnTo>
                    <a:pt x="566" y="198"/>
                  </a:lnTo>
                  <a:lnTo>
                    <a:pt x="564" y="193"/>
                  </a:lnTo>
                  <a:lnTo>
                    <a:pt x="560" y="188"/>
                  </a:lnTo>
                  <a:lnTo>
                    <a:pt x="558" y="186"/>
                  </a:lnTo>
                  <a:lnTo>
                    <a:pt x="558" y="183"/>
                  </a:lnTo>
                  <a:lnTo>
                    <a:pt x="557" y="180"/>
                  </a:lnTo>
                  <a:lnTo>
                    <a:pt x="550" y="175"/>
                  </a:lnTo>
                  <a:lnTo>
                    <a:pt x="546" y="173"/>
                  </a:lnTo>
                  <a:lnTo>
                    <a:pt x="545" y="170"/>
                  </a:lnTo>
                  <a:lnTo>
                    <a:pt x="543" y="167"/>
                  </a:lnTo>
                  <a:lnTo>
                    <a:pt x="542" y="164"/>
                  </a:lnTo>
                  <a:lnTo>
                    <a:pt x="540" y="160"/>
                  </a:lnTo>
                  <a:lnTo>
                    <a:pt x="538" y="154"/>
                  </a:lnTo>
                  <a:lnTo>
                    <a:pt x="537" y="152"/>
                  </a:lnTo>
                  <a:lnTo>
                    <a:pt x="537" y="149"/>
                  </a:lnTo>
                  <a:lnTo>
                    <a:pt x="536" y="145"/>
                  </a:lnTo>
                  <a:lnTo>
                    <a:pt x="535" y="141"/>
                  </a:lnTo>
                  <a:lnTo>
                    <a:pt x="534" y="138"/>
                  </a:lnTo>
                  <a:lnTo>
                    <a:pt x="532" y="135"/>
                  </a:lnTo>
                  <a:lnTo>
                    <a:pt x="531" y="133"/>
                  </a:lnTo>
                  <a:lnTo>
                    <a:pt x="530" y="132"/>
                  </a:lnTo>
                  <a:lnTo>
                    <a:pt x="527" y="133"/>
                  </a:lnTo>
                  <a:close/>
                  <a:moveTo>
                    <a:pt x="580" y="55"/>
                  </a:moveTo>
                  <a:lnTo>
                    <a:pt x="581" y="49"/>
                  </a:lnTo>
                  <a:lnTo>
                    <a:pt x="581" y="44"/>
                  </a:lnTo>
                  <a:lnTo>
                    <a:pt x="582" y="41"/>
                  </a:lnTo>
                  <a:lnTo>
                    <a:pt x="583" y="40"/>
                  </a:lnTo>
                  <a:lnTo>
                    <a:pt x="585" y="38"/>
                  </a:lnTo>
                  <a:lnTo>
                    <a:pt x="586" y="36"/>
                  </a:lnTo>
                  <a:lnTo>
                    <a:pt x="586" y="34"/>
                  </a:lnTo>
                  <a:lnTo>
                    <a:pt x="586" y="33"/>
                  </a:lnTo>
                  <a:lnTo>
                    <a:pt x="583" y="32"/>
                  </a:lnTo>
                  <a:lnTo>
                    <a:pt x="580" y="32"/>
                  </a:lnTo>
                  <a:lnTo>
                    <a:pt x="576" y="29"/>
                  </a:lnTo>
                  <a:lnTo>
                    <a:pt x="573" y="28"/>
                  </a:lnTo>
                  <a:lnTo>
                    <a:pt x="561" y="24"/>
                  </a:lnTo>
                  <a:lnTo>
                    <a:pt x="555" y="23"/>
                  </a:lnTo>
                  <a:lnTo>
                    <a:pt x="552" y="23"/>
                  </a:lnTo>
                  <a:lnTo>
                    <a:pt x="549" y="24"/>
                  </a:lnTo>
                  <a:lnTo>
                    <a:pt x="546" y="29"/>
                  </a:lnTo>
                  <a:lnTo>
                    <a:pt x="543" y="32"/>
                  </a:lnTo>
                  <a:lnTo>
                    <a:pt x="543" y="34"/>
                  </a:lnTo>
                  <a:lnTo>
                    <a:pt x="546" y="36"/>
                  </a:lnTo>
                  <a:lnTo>
                    <a:pt x="549" y="44"/>
                  </a:lnTo>
                  <a:lnTo>
                    <a:pt x="551" y="46"/>
                  </a:lnTo>
                  <a:lnTo>
                    <a:pt x="552" y="47"/>
                  </a:lnTo>
                  <a:lnTo>
                    <a:pt x="553" y="48"/>
                  </a:lnTo>
                  <a:lnTo>
                    <a:pt x="555" y="49"/>
                  </a:lnTo>
                  <a:lnTo>
                    <a:pt x="558" y="50"/>
                  </a:lnTo>
                  <a:lnTo>
                    <a:pt x="559" y="50"/>
                  </a:lnTo>
                  <a:lnTo>
                    <a:pt x="561" y="49"/>
                  </a:lnTo>
                  <a:lnTo>
                    <a:pt x="563" y="47"/>
                  </a:lnTo>
                  <a:lnTo>
                    <a:pt x="564" y="48"/>
                  </a:lnTo>
                  <a:lnTo>
                    <a:pt x="566" y="50"/>
                  </a:lnTo>
                  <a:lnTo>
                    <a:pt x="567" y="52"/>
                  </a:lnTo>
                  <a:lnTo>
                    <a:pt x="569" y="55"/>
                  </a:lnTo>
                  <a:lnTo>
                    <a:pt x="571" y="57"/>
                  </a:lnTo>
                  <a:lnTo>
                    <a:pt x="574" y="57"/>
                  </a:lnTo>
                  <a:lnTo>
                    <a:pt x="580" y="55"/>
                  </a:lnTo>
                  <a:close/>
                  <a:moveTo>
                    <a:pt x="433" y="222"/>
                  </a:moveTo>
                  <a:lnTo>
                    <a:pt x="435" y="221"/>
                  </a:lnTo>
                  <a:lnTo>
                    <a:pt x="439" y="221"/>
                  </a:lnTo>
                  <a:lnTo>
                    <a:pt x="442" y="220"/>
                  </a:lnTo>
                  <a:lnTo>
                    <a:pt x="444" y="219"/>
                  </a:lnTo>
                  <a:lnTo>
                    <a:pt x="445" y="218"/>
                  </a:lnTo>
                  <a:lnTo>
                    <a:pt x="445" y="216"/>
                  </a:lnTo>
                  <a:lnTo>
                    <a:pt x="444" y="215"/>
                  </a:lnTo>
                  <a:lnTo>
                    <a:pt x="438" y="212"/>
                  </a:lnTo>
                  <a:lnTo>
                    <a:pt x="433" y="209"/>
                  </a:lnTo>
                  <a:lnTo>
                    <a:pt x="431" y="209"/>
                  </a:lnTo>
                  <a:lnTo>
                    <a:pt x="429" y="210"/>
                  </a:lnTo>
                  <a:lnTo>
                    <a:pt x="427" y="212"/>
                  </a:lnTo>
                  <a:lnTo>
                    <a:pt x="427" y="214"/>
                  </a:lnTo>
                  <a:lnTo>
                    <a:pt x="430" y="221"/>
                  </a:lnTo>
                  <a:lnTo>
                    <a:pt x="431" y="226"/>
                  </a:lnTo>
                  <a:lnTo>
                    <a:pt x="432" y="235"/>
                  </a:lnTo>
                  <a:lnTo>
                    <a:pt x="433" y="242"/>
                  </a:lnTo>
                  <a:lnTo>
                    <a:pt x="431" y="247"/>
                  </a:lnTo>
                  <a:lnTo>
                    <a:pt x="430" y="255"/>
                  </a:lnTo>
                  <a:lnTo>
                    <a:pt x="429" y="260"/>
                  </a:lnTo>
                  <a:lnTo>
                    <a:pt x="430" y="266"/>
                  </a:lnTo>
                  <a:lnTo>
                    <a:pt x="429" y="271"/>
                  </a:lnTo>
                  <a:lnTo>
                    <a:pt x="429" y="276"/>
                  </a:lnTo>
                  <a:lnTo>
                    <a:pt x="430" y="279"/>
                  </a:lnTo>
                  <a:lnTo>
                    <a:pt x="430" y="283"/>
                  </a:lnTo>
                  <a:lnTo>
                    <a:pt x="430" y="288"/>
                  </a:lnTo>
                  <a:lnTo>
                    <a:pt x="430" y="289"/>
                  </a:lnTo>
                  <a:lnTo>
                    <a:pt x="431" y="293"/>
                  </a:lnTo>
                  <a:lnTo>
                    <a:pt x="433" y="305"/>
                  </a:lnTo>
                  <a:lnTo>
                    <a:pt x="434" y="312"/>
                  </a:lnTo>
                  <a:lnTo>
                    <a:pt x="436" y="317"/>
                  </a:lnTo>
                  <a:lnTo>
                    <a:pt x="436" y="319"/>
                  </a:lnTo>
                  <a:lnTo>
                    <a:pt x="437" y="321"/>
                  </a:lnTo>
                  <a:lnTo>
                    <a:pt x="438" y="328"/>
                  </a:lnTo>
                  <a:lnTo>
                    <a:pt x="438" y="331"/>
                  </a:lnTo>
                  <a:lnTo>
                    <a:pt x="439" y="336"/>
                  </a:lnTo>
                  <a:lnTo>
                    <a:pt x="437" y="341"/>
                  </a:lnTo>
                  <a:lnTo>
                    <a:pt x="434" y="347"/>
                  </a:lnTo>
                  <a:lnTo>
                    <a:pt x="435" y="351"/>
                  </a:lnTo>
                  <a:lnTo>
                    <a:pt x="435" y="353"/>
                  </a:lnTo>
                  <a:lnTo>
                    <a:pt x="436" y="361"/>
                  </a:lnTo>
                  <a:lnTo>
                    <a:pt x="436" y="365"/>
                  </a:lnTo>
                  <a:lnTo>
                    <a:pt x="436" y="367"/>
                  </a:lnTo>
                  <a:lnTo>
                    <a:pt x="435" y="372"/>
                  </a:lnTo>
                  <a:lnTo>
                    <a:pt x="434" y="379"/>
                  </a:lnTo>
                  <a:lnTo>
                    <a:pt x="434" y="386"/>
                  </a:lnTo>
                  <a:lnTo>
                    <a:pt x="433" y="390"/>
                  </a:lnTo>
                  <a:lnTo>
                    <a:pt x="434" y="394"/>
                  </a:lnTo>
                  <a:lnTo>
                    <a:pt x="436" y="390"/>
                  </a:lnTo>
                  <a:lnTo>
                    <a:pt x="438" y="386"/>
                  </a:lnTo>
                  <a:lnTo>
                    <a:pt x="443" y="384"/>
                  </a:lnTo>
                  <a:lnTo>
                    <a:pt x="446" y="382"/>
                  </a:lnTo>
                  <a:lnTo>
                    <a:pt x="448" y="382"/>
                  </a:lnTo>
                  <a:lnTo>
                    <a:pt x="449" y="382"/>
                  </a:lnTo>
                  <a:lnTo>
                    <a:pt x="450" y="383"/>
                  </a:lnTo>
                  <a:lnTo>
                    <a:pt x="452" y="385"/>
                  </a:lnTo>
                  <a:lnTo>
                    <a:pt x="453" y="390"/>
                  </a:lnTo>
                  <a:lnTo>
                    <a:pt x="454" y="393"/>
                  </a:lnTo>
                  <a:lnTo>
                    <a:pt x="453" y="394"/>
                  </a:lnTo>
                  <a:lnTo>
                    <a:pt x="453" y="396"/>
                  </a:lnTo>
                  <a:lnTo>
                    <a:pt x="456" y="398"/>
                  </a:lnTo>
                  <a:lnTo>
                    <a:pt x="459" y="398"/>
                  </a:lnTo>
                  <a:lnTo>
                    <a:pt x="461" y="398"/>
                  </a:lnTo>
                  <a:lnTo>
                    <a:pt x="465" y="397"/>
                  </a:lnTo>
                  <a:lnTo>
                    <a:pt x="467" y="395"/>
                  </a:lnTo>
                  <a:lnTo>
                    <a:pt x="468" y="393"/>
                  </a:lnTo>
                  <a:lnTo>
                    <a:pt x="467" y="389"/>
                  </a:lnTo>
                  <a:lnTo>
                    <a:pt x="466" y="386"/>
                  </a:lnTo>
                  <a:lnTo>
                    <a:pt x="464" y="384"/>
                  </a:lnTo>
                  <a:lnTo>
                    <a:pt x="460" y="382"/>
                  </a:lnTo>
                  <a:lnTo>
                    <a:pt x="459" y="382"/>
                  </a:lnTo>
                  <a:lnTo>
                    <a:pt x="459" y="378"/>
                  </a:lnTo>
                  <a:lnTo>
                    <a:pt x="462" y="373"/>
                  </a:lnTo>
                  <a:lnTo>
                    <a:pt x="464" y="371"/>
                  </a:lnTo>
                  <a:lnTo>
                    <a:pt x="465" y="366"/>
                  </a:lnTo>
                  <a:lnTo>
                    <a:pt x="466" y="361"/>
                  </a:lnTo>
                  <a:lnTo>
                    <a:pt x="466" y="359"/>
                  </a:lnTo>
                  <a:lnTo>
                    <a:pt x="467" y="355"/>
                  </a:lnTo>
                  <a:lnTo>
                    <a:pt x="468" y="352"/>
                  </a:lnTo>
                  <a:lnTo>
                    <a:pt x="469" y="346"/>
                  </a:lnTo>
                  <a:lnTo>
                    <a:pt x="470" y="342"/>
                  </a:lnTo>
                  <a:lnTo>
                    <a:pt x="471" y="338"/>
                  </a:lnTo>
                  <a:lnTo>
                    <a:pt x="476" y="332"/>
                  </a:lnTo>
                  <a:lnTo>
                    <a:pt x="480" y="330"/>
                  </a:lnTo>
                  <a:lnTo>
                    <a:pt x="482" y="330"/>
                  </a:lnTo>
                  <a:lnTo>
                    <a:pt x="484" y="331"/>
                  </a:lnTo>
                  <a:lnTo>
                    <a:pt x="488" y="332"/>
                  </a:lnTo>
                  <a:lnTo>
                    <a:pt x="490" y="332"/>
                  </a:lnTo>
                  <a:lnTo>
                    <a:pt x="495" y="329"/>
                  </a:lnTo>
                  <a:lnTo>
                    <a:pt x="501" y="326"/>
                  </a:lnTo>
                  <a:lnTo>
                    <a:pt x="502" y="323"/>
                  </a:lnTo>
                  <a:lnTo>
                    <a:pt x="502" y="319"/>
                  </a:lnTo>
                  <a:lnTo>
                    <a:pt x="503" y="315"/>
                  </a:lnTo>
                  <a:lnTo>
                    <a:pt x="504" y="311"/>
                  </a:lnTo>
                  <a:lnTo>
                    <a:pt x="502" y="307"/>
                  </a:lnTo>
                  <a:lnTo>
                    <a:pt x="500" y="305"/>
                  </a:lnTo>
                  <a:lnTo>
                    <a:pt x="496" y="303"/>
                  </a:lnTo>
                  <a:lnTo>
                    <a:pt x="494" y="301"/>
                  </a:lnTo>
                  <a:lnTo>
                    <a:pt x="492" y="297"/>
                  </a:lnTo>
                  <a:lnTo>
                    <a:pt x="490" y="293"/>
                  </a:lnTo>
                  <a:lnTo>
                    <a:pt x="489" y="290"/>
                  </a:lnTo>
                  <a:lnTo>
                    <a:pt x="489" y="288"/>
                  </a:lnTo>
                  <a:lnTo>
                    <a:pt x="487" y="284"/>
                  </a:lnTo>
                  <a:lnTo>
                    <a:pt x="485" y="281"/>
                  </a:lnTo>
                  <a:lnTo>
                    <a:pt x="483" y="279"/>
                  </a:lnTo>
                  <a:lnTo>
                    <a:pt x="482" y="276"/>
                  </a:lnTo>
                  <a:lnTo>
                    <a:pt x="483" y="273"/>
                  </a:lnTo>
                  <a:lnTo>
                    <a:pt x="483" y="271"/>
                  </a:lnTo>
                  <a:lnTo>
                    <a:pt x="482" y="269"/>
                  </a:lnTo>
                  <a:lnTo>
                    <a:pt x="482" y="268"/>
                  </a:lnTo>
                  <a:lnTo>
                    <a:pt x="482" y="267"/>
                  </a:lnTo>
                  <a:lnTo>
                    <a:pt x="483" y="267"/>
                  </a:lnTo>
                  <a:lnTo>
                    <a:pt x="484" y="268"/>
                  </a:lnTo>
                  <a:lnTo>
                    <a:pt x="488" y="269"/>
                  </a:lnTo>
                  <a:lnTo>
                    <a:pt x="491" y="269"/>
                  </a:lnTo>
                  <a:lnTo>
                    <a:pt x="492" y="269"/>
                  </a:lnTo>
                  <a:lnTo>
                    <a:pt x="493" y="271"/>
                  </a:lnTo>
                  <a:lnTo>
                    <a:pt x="494" y="274"/>
                  </a:lnTo>
                  <a:lnTo>
                    <a:pt x="496" y="279"/>
                  </a:lnTo>
                  <a:lnTo>
                    <a:pt x="499" y="283"/>
                  </a:lnTo>
                  <a:lnTo>
                    <a:pt x="500" y="284"/>
                  </a:lnTo>
                  <a:lnTo>
                    <a:pt x="503" y="284"/>
                  </a:lnTo>
                  <a:lnTo>
                    <a:pt x="506" y="285"/>
                  </a:lnTo>
                  <a:lnTo>
                    <a:pt x="508" y="285"/>
                  </a:lnTo>
                  <a:lnTo>
                    <a:pt x="512" y="286"/>
                  </a:lnTo>
                  <a:lnTo>
                    <a:pt x="513" y="284"/>
                  </a:lnTo>
                  <a:lnTo>
                    <a:pt x="514" y="279"/>
                  </a:lnTo>
                  <a:lnTo>
                    <a:pt x="513" y="274"/>
                  </a:lnTo>
                  <a:lnTo>
                    <a:pt x="512" y="273"/>
                  </a:lnTo>
                  <a:lnTo>
                    <a:pt x="511" y="267"/>
                  </a:lnTo>
                  <a:lnTo>
                    <a:pt x="508" y="261"/>
                  </a:lnTo>
                  <a:lnTo>
                    <a:pt x="506" y="259"/>
                  </a:lnTo>
                  <a:lnTo>
                    <a:pt x="505" y="257"/>
                  </a:lnTo>
                  <a:lnTo>
                    <a:pt x="503" y="257"/>
                  </a:lnTo>
                  <a:lnTo>
                    <a:pt x="501" y="254"/>
                  </a:lnTo>
                  <a:lnTo>
                    <a:pt x="496" y="247"/>
                  </a:lnTo>
                  <a:lnTo>
                    <a:pt x="494" y="244"/>
                  </a:lnTo>
                  <a:lnTo>
                    <a:pt x="493" y="241"/>
                  </a:lnTo>
                  <a:lnTo>
                    <a:pt x="492" y="237"/>
                  </a:lnTo>
                  <a:lnTo>
                    <a:pt x="491" y="235"/>
                  </a:lnTo>
                  <a:lnTo>
                    <a:pt x="491" y="230"/>
                  </a:lnTo>
                  <a:lnTo>
                    <a:pt x="492" y="226"/>
                  </a:lnTo>
                  <a:lnTo>
                    <a:pt x="492" y="222"/>
                  </a:lnTo>
                  <a:lnTo>
                    <a:pt x="489" y="216"/>
                  </a:lnTo>
                  <a:lnTo>
                    <a:pt x="487" y="214"/>
                  </a:lnTo>
                  <a:lnTo>
                    <a:pt x="487" y="213"/>
                  </a:lnTo>
                  <a:lnTo>
                    <a:pt x="482" y="213"/>
                  </a:lnTo>
                  <a:lnTo>
                    <a:pt x="474" y="216"/>
                  </a:lnTo>
                  <a:lnTo>
                    <a:pt x="471" y="219"/>
                  </a:lnTo>
                  <a:lnTo>
                    <a:pt x="470" y="222"/>
                  </a:lnTo>
                  <a:lnTo>
                    <a:pt x="470" y="224"/>
                  </a:lnTo>
                  <a:lnTo>
                    <a:pt x="471" y="226"/>
                  </a:lnTo>
                  <a:lnTo>
                    <a:pt x="473" y="228"/>
                  </a:lnTo>
                  <a:lnTo>
                    <a:pt x="477" y="231"/>
                  </a:lnTo>
                  <a:lnTo>
                    <a:pt x="479" y="232"/>
                  </a:lnTo>
                  <a:lnTo>
                    <a:pt x="479" y="233"/>
                  </a:lnTo>
                  <a:lnTo>
                    <a:pt x="478" y="236"/>
                  </a:lnTo>
                  <a:lnTo>
                    <a:pt x="476" y="245"/>
                  </a:lnTo>
                  <a:lnTo>
                    <a:pt x="474" y="248"/>
                  </a:lnTo>
                  <a:lnTo>
                    <a:pt x="472" y="249"/>
                  </a:lnTo>
                  <a:lnTo>
                    <a:pt x="470" y="250"/>
                  </a:lnTo>
                  <a:lnTo>
                    <a:pt x="467" y="250"/>
                  </a:lnTo>
                  <a:lnTo>
                    <a:pt x="465" y="251"/>
                  </a:lnTo>
                  <a:lnTo>
                    <a:pt x="460" y="256"/>
                  </a:lnTo>
                  <a:lnTo>
                    <a:pt x="458" y="259"/>
                  </a:lnTo>
                  <a:lnTo>
                    <a:pt x="458" y="263"/>
                  </a:lnTo>
                  <a:lnTo>
                    <a:pt x="460" y="268"/>
                  </a:lnTo>
                  <a:lnTo>
                    <a:pt x="461" y="268"/>
                  </a:lnTo>
                  <a:lnTo>
                    <a:pt x="462" y="270"/>
                  </a:lnTo>
                  <a:lnTo>
                    <a:pt x="464" y="272"/>
                  </a:lnTo>
                  <a:lnTo>
                    <a:pt x="464" y="278"/>
                  </a:lnTo>
                  <a:lnTo>
                    <a:pt x="464" y="284"/>
                  </a:lnTo>
                  <a:lnTo>
                    <a:pt x="464" y="288"/>
                  </a:lnTo>
                  <a:lnTo>
                    <a:pt x="466" y="290"/>
                  </a:lnTo>
                  <a:lnTo>
                    <a:pt x="471" y="293"/>
                  </a:lnTo>
                  <a:lnTo>
                    <a:pt x="472" y="293"/>
                  </a:lnTo>
                  <a:lnTo>
                    <a:pt x="476" y="296"/>
                  </a:lnTo>
                  <a:lnTo>
                    <a:pt x="478" y="302"/>
                  </a:lnTo>
                  <a:lnTo>
                    <a:pt x="478" y="306"/>
                  </a:lnTo>
                  <a:lnTo>
                    <a:pt x="478" y="311"/>
                  </a:lnTo>
                  <a:lnTo>
                    <a:pt x="478" y="314"/>
                  </a:lnTo>
                  <a:lnTo>
                    <a:pt x="477" y="319"/>
                  </a:lnTo>
                  <a:lnTo>
                    <a:pt x="477" y="321"/>
                  </a:lnTo>
                  <a:lnTo>
                    <a:pt x="477" y="324"/>
                  </a:lnTo>
                  <a:lnTo>
                    <a:pt x="477" y="325"/>
                  </a:lnTo>
                  <a:lnTo>
                    <a:pt x="474" y="325"/>
                  </a:lnTo>
                  <a:lnTo>
                    <a:pt x="471" y="325"/>
                  </a:lnTo>
                  <a:lnTo>
                    <a:pt x="466" y="323"/>
                  </a:lnTo>
                  <a:lnTo>
                    <a:pt x="464" y="321"/>
                  </a:lnTo>
                  <a:lnTo>
                    <a:pt x="460" y="316"/>
                  </a:lnTo>
                  <a:lnTo>
                    <a:pt x="457" y="311"/>
                  </a:lnTo>
                  <a:lnTo>
                    <a:pt x="454" y="307"/>
                  </a:lnTo>
                  <a:lnTo>
                    <a:pt x="452" y="304"/>
                  </a:lnTo>
                  <a:lnTo>
                    <a:pt x="448" y="302"/>
                  </a:lnTo>
                  <a:lnTo>
                    <a:pt x="446" y="300"/>
                  </a:lnTo>
                  <a:lnTo>
                    <a:pt x="442" y="294"/>
                  </a:lnTo>
                  <a:lnTo>
                    <a:pt x="438" y="290"/>
                  </a:lnTo>
                  <a:lnTo>
                    <a:pt x="437" y="286"/>
                  </a:lnTo>
                  <a:lnTo>
                    <a:pt x="436" y="283"/>
                  </a:lnTo>
                  <a:lnTo>
                    <a:pt x="436" y="282"/>
                  </a:lnTo>
                  <a:lnTo>
                    <a:pt x="438" y="279"/>
                  </a:lnTo>
                  <a:lnTo>
                    <a:pt x="441" y="271"/>
                  </a:lnTo>
                  <a:lnTo>
                    <a:pt x="441" y="268"/>
                  </a:lnTo>
                  <a:lnTo>
                    <a:pt x="443" y="265"/>
                  </a:lnTo>
                  <a:lnTo>
                    <a:pt x="444" y="260"/>
                  </a:lnTo>
                  <a:lnTo>
                    <a:pt x="444" y="257"/>
                  </a:lnTo>
                  <a:lnTo>
                    <a:pt x="446" y="254"/>
                  </a:lnTo>
                  <a:lnTo>
                    <a:pt x="449" y="253"/>
                  </a:lnTo>
                  <a:lnTo>
                    <a:pt x="452" y="250"/>
                  </a:lnTo>
                  <a:lnTo>
                    <a:pt x="453" y="245"/>
                  </a:lnTo>
                  <a:lnTo>
                    <a:pt x="453" y="239"/>
                  </a:lnTo>
                  <a:lnTo>
                    <a:pt x="453" y="237"/>
                  </a:lnTo>
                  <a:lnTo>
                    <a:pt x="453" y="236"/>
                  </a:lnTo>
                  <a:lnTo>
                    <a:pt x="452" y="235"/>
                  </a:lnTo>
                  <a:lnTo>
                    <a:pt x="450" y="234"/>
                  </a:lnTo>
                  <a:lnTo>
                    <a:pt x="449" y="234"/>
                  </a:lnTo>
                  <a:lnTo>
                    <a:pt x="448" y="236"/>
                  </a:lnTo>
                  <a:lnTo>
                    <a:pt x="448" y="237"/>
                  </a:lnTo>
                  <a:lnTo>
                    <a:pt x="449" y="238"/>
                  </a:lnTo>
                  <a:lnTo>
                    <a:pt x="449" y="239"/>
                  </a:lnTo>
                  <a:lnTo>
                    <a:pt x="447" y="243"/>
                  </a:lnTo>
                  <a:lnTo>
                    <a:pt x="443" y="249"/>
                  </a:lnTo>
                  <a:lnTo>
                    <a:pt x="443" y="250"/>
                  </a:lnTo>
                  <a:lnTo>
                    <a:pt x="442" y="250"/>
                  </a:lnTo>
                  <a:lnTo>
                    <a:pt x="438" y="250"/>
                  </a:lnTo>
                  <a:lnTo>
                    <a:pt x="437" y="249"/>
                  </a:lnTo>
                  <a:lnTo>
                    <a:pt x="436" y="248"/>
                  </a:lnTo>
                  <a:lnTo>
                    <a:pt x="435" y="247"/>
                  </a:lnTo>
                  <a:lnTo>
                    <a:pt x="436" y="244"/>
                  </a:lnTo>
                  <a:lnTo>
                    <a:pt x="438" y="238"/>
                  </a:lnTo>
                  <a:lnTo>
                    <a:pt x="439" y="235"/>
                  </a:lnTo>
                  <a:lnTo>
                    <a:pt x="437" y="230"/>
                  </a:lnTo>
                  <a:lnTo>
                    <a:pt x="433" y="222"/>
                  </a:lnTo>
                  <a:close/>
                  <a:moveTo>
                    <a:pt x="453" y="211"/>
                  </a:moveTo>
                  <a:lnTo>
                    <a:pt x="447" y="207"/>
                  </a:lnTo>
                  <a:lnTo>
                    <a:pt x="442" y="203"/>
                  </a:lnTo>
                  <a:lnTo>
                    <a:pt x="438" y="198"/>
                  </a:lnTo>
                  <a:lnTo>
                    <a:pt x="438" y="191"/>
                  </a:lnTo>
                  <a:lnTo>
                    <a:pt x="438" y="185"/>
                  </a:lnTo>
                  <a:lnTo>
                    <a:pt x="439" y="179"/>
                  </a:lnTo>
                  <a:lnTo>
                    <a:pt x="437" y="176"/>
                  </a:lnTo>
                  <a:lnTo>
                    <a:pt x="435" y="174"/>
                  </a:lnTo>
                  <a:lnTo>
                    <a:pt x="433" y="172"/>
                  </a:lnTo>
                  <a:lnTo>
                    <a:pt x="429" y="167"/>
                  </a:lnTo>
                  <a:lnTo>
                    <a:pt x="424" y="163"/>
                  </a:lnTo>
                  <a:lnTo>
                    <a:pt x="419" y="156"/>
                  </a:lnTo>
                  <a:lnTo>
                    <a:pt x="418" y="153"/>
                  </a:lnTo>
                  <a:lnTo>
                    <a:pt x="417" y="150"/>
                  </a:lnTo>
                  <a:lnTo>
                    <a:pt x="418" y="146"/>
                  </a:lnTo>
                  <a:lnTo>
                    <a:pt x="419" y="143"/>
                  </a:lnTo>
                  <a:lnTo>
                    <a:pt x="420" y="140"/>
                  </a:lnTo>
                  <a:lnTo>
                    <a:pt x="422" y="137"/>
                  </a:lnTo>
                  <a:lnTo>
                    <a:pt x="423" y="133"/>
                  </a:lnTo>
                  <a:lnTo>
                    <a:pt x="425" y="132"/>
                  </a:lnTo>
                  <a:lnTo>
                    <a:pt x="433" y="130"/>
                  </a:lnTo>
                  <a:lnTo>
                    <a:pt x="437" y="129"/>
                  </a:lnTo>
                  <a:lnTo>
                    <a:pt x="442" y="129"/>
                  </a:lnTo>
                  <a:lnTo>
                    <a:pt x="446" y="131"/>
                  </a:lnTo>
                  <a:lnTo>
                    <a:pt x="450" y="132"/>
                  </a:lnTo>
                  <a:lnTo>
                    <a:pt x="454" y="135"/>
                  </a:lnTo>
                  <a:lnTo>
                    <a:pt x="457" y="139"/>
                  </a:lnTo>
                  <a:lnTo>
                    <a:pt x="460" y="141"/>
                  </a:lnTo>
                  <a:lnTo>
                    <a:pt x="465" y="144"/>
                  </a:lnTo>
                  <a:lnTo>
                    <a:pt x="469" y="148"/>
                  </a:lnTo>
                  <a:lnTo>
                    <a:pt x="472" y="151"/>
                  </a:lnTo>
                  <a:lnTo>
                    <a:pt x="474" y="156"/>
                  </a:lnTo>
                  <a:lnTo>
                    <a:pt x="478" y="163"/>
                  </a:lnTo>
                  <a:lnTo>
                    <a:pt x="481" y="168"/>
                  </a:lnTo>
                  <a:lnTo>
                    <a:pt x="482" y="170"/>
                  </a:lnTo>
                  <a:lnTo>
                    <a:pt x="483" y="172"/>
                  </a:lnTo>
                  <a:lnTo>
                    <a:pt x="483" y="173"/>
                  </a:lnTo>
                  <a:lnTo>
                    <a:pt x="483" y="175"/>
                  </a:lnTo>
                  <a:lnTo>
                    <a:pt x="481" y="183"/>
                  </a:lnTo>
                  <a:lnTo>
                    <a:pt x="480" y="187"/>
                  </a:lnTo>
                  <a:lnTo>
                    <a:pt x="479" y="191"/>
                  </a:lnTo>
                  <a:lnTo>
                    <a:pt x="479" y="192"/>
                  </a:lnTo>
                  <a:lnTo>
                    <a:pt x="478" y="193"/>
                  </a:lnTo>
                  <a:lnTo>
                    <a:pt x="476" y="195"/>
                  </a:lnTo>
                  <a:lnTo>
                    <a:pt x="474" y="195"/>
                  </a:lnTo>
                  <a:lnTo>
                    <a:pt x="473" y="195"/>
                  </a:lnTo>
                  <a:lnTo>
                    <a:pt x="472" y="193"/>
                  </a:lnTo>
                  <a:lnTo>
                    <a:pt x="472" y="192"/>
                  </a:lnTo>
                  <a:lnTo>
                    <a:pt x="469" y="185"/>
                  </a:lnTo>
                  <a:lnTo>
                    <a:pt x="467" y="181"/>
                  </a:lnTo>
                  <a:lnTo>
                    <a:pt x="465" y="177"/>
                  </a:lnTo>
                  <a:lnTo>
                    <a:pt x="459" y="168"/>
                  </a:lnTo>
                  <a:lnTo>
                    <a:pt x="454" y="162"/>
                  </a:lnTo>
                  <a:lnTo>
                    <a:pt x="452" y="158"/>
                  </a:lnTo>
                  <a:lnTo>
                    <a:pt x="450" y="156"/>
                  </a:lnTo>
                  <a:lnTo>
                    <a:pt x="449" y="154"/>
                  </a:lnTo>
                  <a:lnTo>
                    <a:pt x="446" y="153"/>
                  </a:lnTo>
                  <a:lnTo>
                    <a:pt x="443" y="152"/>
                  </a:lnTo>
                  <a:lnTo>
                    <a:pt x="438" y="151"/>
                  </a:lnTo>
                  <a:lnTo>
                    <a:pt x="435" y="151"/>
                  </a:lnTo>
                  <a:lnTo>
                    <a:pt x="435" y="155"/>
                  </a:lnTo>
                  <a:lnTo>
                    <a:pt x="437" y="160"/>
                  </a:lnTo>
                  <a:lnTo>
                    <a:pt x="438" y="160"/>
                  </a:lnTo>
                  <a:lnTo>
                    <a:pt x="441" y="163"/>
                  </a:lnTo>
                  <a:lnTo>
                    <a:pt x="446" y="166"/>
                  </a:lnTo>
                  <a:lnTo>
                    <a:pt x="449" y="170"/>
                  </a:lnTo>
                  <a:lnTo>
                    <a:pt x="452" y="175"/>
                  </a:lnTo>
                  <a:lnTo>
                    <a:pt x="454" y="179"/>
                  </a:lnTo>
                  <a:lnTo>
                    <a:pt x="454" y="181"/>
                  </a:lnTo>
                  <a:lnTo>
                    <a:pt x="454" y="187"/>
                  </a:lnTo>
                  <a:lnTo>
                    <a:pt x="455" y="191"/>
                  </a:lnTo>
                  <a:lnTo>
                    <a:pt x="456" y="196"/>
                  </a:lnTo>
                  <a:lnTo>
                    <a:pt x="456" y="202"/>
                  </a:lnTo>
                  <a:lnTo>
                    <a:pt x="456" y="205"/>
                  </a:lnTo>
                  <a:lnTo>
                    <a:pt x="458" y="208"/>
                  </a:lnTo>
                  <a:lnTo>
                    <a:pt x="460" y="210"/>
                  </a:lnTo>
                  <a:lnTo>
                    <a:pt x="461" y="211"/>
                  </a:lnTo>
                  <a:lnTo>
                    <a:pt x="460" y="216"/>
                  </a:lnTo>
                  <a:lnTo>
                    <a:pt x="458" y="220"/>
                  </a:lnTo>
                  <a:lnTo>
                    <a:pt x="458" y="223"/>
                  </a:lnTo>
                  <a:lnTo>
                    <a:pt x="458" y="226"/>
                  </a:lnTo>
                  <a:lnTo>
                    <a:pt x="457" y="230"/>
                  </a:lnTo>
                  <a:lnTo>
                    <a:pt x="457" y="231"/>
                  </a:lnTo>
                  <a:lnTo>
                    <a:pt x="456" y="232"/>
                  </a:lnTo>
                  <a:lnTo>
                    <a:pt x="455" y="232"/>
                  </a:lnTo>
                  <a:lnTo>
                    <a:pt x="454" y="230"/>
                  </a:lnTo>
                  <a:lnTo>
                    <a:pt x="453" y="230"/>
                  </a:lnTo>
                  <a:lnTo>
                    <a:pt x="452" y="225"/>
                  </a:lnTo>
                  <a:lnTo>
                    <a:pt x="450" y="221"/>
                  </a:lnTo>
                  <a:lnTo>
                    <a:pt x="449" y="218"/>
                  </a:lnTo>
                  <a:lnTo>
                    <a:pt x="448" y="216"/>
                  </a:lnTo>
                  <a:lnTo>
                    <a:pt x="449" y="215"/>
                  </a:lnTo>
                  <a:lnTo>
                    <a:pt x="450" y="214"/>
                  </a:lnTo>
                  <a:lnTo>
                    <a:pt x="452" y="214"/>
                  </a:lnTo>
                  <a:lnTo>
                    <a:pt x="453" y="213"/>
                  </a:lnTo>
                  <a:lnTo>
                    <a:pt x="453" y="211"/>
                  </a:lnTo>
                  <a:close/>
                  <a:moveTo>
                    <a:pt x="527" y="186"/>
                  </a:moveTo>
                  <a:lnTo>
                    <a:pt x="532" y="186"/>
                  </a:lnTo>
                  <a:lnTo>
                    <a:pt x="538" y="188"/>
                  </a:lnTo>
                  <a:lnTo>
                    <a:pt x="542" y="190"/>
                  </a:lnTo>
                  <a:lnTo>
                    <a:pt x="546" y="195"/>
                  </a:lnTo>
                  <a:lnTo>
                    <a:pt x="547" y="198"/>
                  </a:lnTo>
                  <a:lnTo>
                    <a:pt x="547" y="201"/>
                  </a:lnTo>
                  <a:lnTo>
                    <a:pt x="549" y="204"/>
                  </a:lnTo>
                  <a:lnTo>
                    <a:pt x="551" y="208"/>
                  </a:lnTo>
                  <a:lnTo>
                    <a:pt x="552" y="210"/>
                  </a:lnTo>
                  <a:lnTo>
                    <a:pt x="553" y="214"/>
                  </a:lnTo>
                  <a:lnTo>
                    <a:pt x="553" y="215"/>
                  </a:lnTo>
                  <a:lnTo>
                    <a:pt x="553" y="220"/>
                  </a:lnTo>
                  <a:lnTo>
                    <a:pt x="551" y="226"/>
                  </a:lnTo>
                  <a:lnTo>
                    <a:pt x="551" y="228"/>
                  </a:lnTo>
                  <a:lnTo>
                    <a:pt x="551" y="231"/>
                  </a:lnTo>
                  <a:lnTo>
                    <a:pt x="551" y="233"/>
                  </a:lnTo>
                  <a:lnTo>
                    <a:pt x="549" y="233"/>
                  </a:lnTo>
                  <a:lnTo>
                    <a:pt x="547" y="233"/>
                  </a:lnTo>
                  <a:lnTo>
                    <a:pt x="546" y="232"/>
                  </a:lnTo>
                  <a:lnTo>
                    <a:pt x="545" y="230"/>
                  </a:lnTo>
                  <a:lnTo>
                    <a:pt x="541" y="223"/>
                  </a:lnTo>
                  <a:lnTo>
                    <a:pt x="539" y="221"/>
                  </a:lnTo>
                  <a:lnTo>
                    <a:pt x="536" y="216"/>
                  </a:lnTo>
                  <a:lnTo>
                    <a:pt x="534" y="213"/>
                  </a:lnTo>
                  <a:lnTo>
                    <a:pt x="532" y="210"/>
                  </a:lnTo>
                  <a:lnTo>
                    <a:pt x="531" y="207"/>
                  </a:lnTo>
                  <a:lnTo>
                    <a:pt x="529" y="203"/>
                  </a:lnTo>
                  <a:lnTo>
                    <a:pt x="528" y="201"/>
                  </a:lnTo>
                  <a:lnTo>
                    <a:pt x="527" y="199"/>
                  </a:lnTo>
                  <a:lnTo>
                    <a:pt x="526" y="196"/>
                  </a:lnTo>
                  <a:lnTo>
                    <a:pt x="526" y="193"/>
                  </a:lnTo>
                  <a:lnTo>
                    <a:pt x="526" y="191"/>
                  </a:lnTo>
                  <a:lnTo>
                    <a:pt x="526" y="188"/>
                  </a:lnTo>
                  <a:lnTo>
                    <a:pt x="527" y="186"/>
                  </a:lnTo>
                  <a:close/>
                  <a:moveTo>
                    <a:pt x="683" y="426"/>
                  </a:moveTo>
                  <a:lnTo>
                    <a:pt x="680" y="431"/>
                  </a:lnTo>
                  <a:lnTo>
                    <a:pt x="678" y="435"/>
                  </a:lnTo>
                  <a:lnTo>
                    <a:pt x="677" y="437"/>
                  </a:lnTo>
                  <a:lnTo>
                    <a:pt x="677" y="440"/>
                  </a:lnTo>
                  <a:lnTo>
                    <a:pt x="680" y="441"/>
                  </a:lnTo>
                  <a:lnTo>
                    <a:pt x="682" y="440"/>
                  </a:lnTo>
                  <a:lnTo>
                    <a:pt x="686" y="440"/>
                  </a:lnTo>
                  <a:lnTo>
                    <a:pt x="689" y="440"/>
                  </a:lnTo>
                  <a:lnTo>
                    <a:pt x="692" y="441"/>
                  </a:lnTo>
                  <a:lnTo>
                    <a:pt x="694" y="441"/>
                  </a:lnTo>
                  <a:lnTo>
                    <a:pt x="698" y="441"/>
                  </a:lnTo>
                  <a:lnTo>
                    <a:pt x="701" y="441"/>
                  </a:lnTo>
                  <a:lnTo>
                    <a:pt x="704" y="440"/>
                  </a:lnTo>
                  <a:lnTo>
                    <a:pt x="706" y="437"/>
                  </a:lnTo>
                  <a:lnTo>
                    <a:pt x="709" y="435"/>
                  </a:lnTo>
                  <a:lnTo>
                    <a:pt x="711" y="433"/>
                  </a:lnTo>
                  <a:lnTo>
                    <a:pt x="712" y="430"/>
                  </a:lnTo>
                  <a:lnTo>
                    <a:pt x="712" y="426"/>
                  </a:lnTo>
                  <a:lnTo>
                    <a:pt x="713" y="424"/>
                  </a:lnTo>
                  <a:lnTo>
                    <a:pt x="713" y="422"/>
                  </a:lnTo>
                  <a:lnTo>
                    <a:pt x="715" y="418"/>
                  </a:lnTo>
                  <a:lnTo>
                    <a:pt x="716" y="413"/>
                  </a:lnTo>
                  <a:lnTo>
                    <a:pt x="717" y="410"/>
                  </a:lnTo>
                  <a:lnTo>
                    <a:pt x="717" y="407"/>
                  </a:lnTo>
                  <a:lnTo>
                    <a:pt x="718" y="401"/>
                  </a:lnTo>
                  <a:lnTo>
                    <a:pt x="718" y="397"/>
                  </a:lnTo>
                  <a:lnTo>
                    <a:pt x="720" y="395"/>
                  </a:lnTo>
                  <a:lnTo>
                    <a:pt x="721" y="391"/>
                  </a:lnTo>
                  <a:lnTo>
                    <a:pt x="717" y="387"/>
                  </a:lnTo>
                  <a:lnTo>
                    <a:pt x="715" y="386"/>
                  </a:lnTo>
                  <a:lnTo>
                    <a:pt x="713" y="385"/>
                  </a:lnTo>
                  <a:lnTo>
                    <a:pt x="710" y="384"/>
                  </a:lnTo>
                  <a:lnTo>
                    <a:pt x="706" y="383"/>
                  </a:lnTo>
                  <a:lnTo>
                    <a:pt x="702" y="382"/>
                  </a:lnTo>
                  <a:lnTo>
                    <a:pt x="701" y="381"/>
                  </a:lnTo>
                  <a:lnTo>
                    <a:pt x="700" y="378"/>
                  </a:lnTo>
                  <a:lnTo>
                    <a:pt x="700" y="376"/>
                  </a:lnTo>
                  <a:lnTo>
                    <a:pt x="701" y="373"/>
                  </a:lnTo>
                  <a:lnTo>
                    <a:pt x="701" y="371"/>
                  </a:lnTo>
                  <a:lnTo>
                    <a:pt x="702" y="370"/>
                  </a:lnTo>
                  <a:lnTo>
                    <a:pt x="703" y="366"/>
                  </a:lnTo>
                  <a:lnTo>
                    <a:pt x="703" y="363"/>
                  </a:lnTo>
                  <a:lnTo>
                    <a:pt x="704" y="360"/>
                  </a:lnTo>
                  <a:lnTo>
                    <a:pt x="705" y="356"/>
                  </a:lnTo>
                  <a:lnTo>
                    <a:pt x="705" y="353"/>
                  </a:lnTo>
                  <a:lnTo>
                    <a:pt x="706" y="349"/>
                  </a:lnTo>
                  <a:lnTo>
                    <a:pt x="706" y="346"/>
                  </a:lnTo>
                  <a:lnTo>
                    <a:pt x="708" y="341"/>
                  </a:lnTo>
                  <a:lnTo>
                    <a:pt x="709" y="339"/>
                  </a:lnTo>
                  <a:lnTo>
                    <a:pt x="710" y="333"/>
                  </a:lnTo>
                  <a:lnTo>
                    <a:pt x="710" y="330"/>
                  </a:lnTo>
                  <a:lnTo>
                    <a:pt x="710" y="327"/>
                  </a:lnTo>
                  <a:lnTo>
                    <a:pt x="709" y="326"/>
                  </a:lnTo>
                  <a:lnTo>
                    <a:pt x="708" y="324"/>
                  </a:lnTo>
                  <a:lnTo>
                    <a:pt x="705" y="321"/>
                  </a:lnTo>
                  <a:lnTo>
                    <a:pt x="702" y="317"/>
                  </a:lnTo>
                  <a:lnTo>
                    <a:pt x="700" y="311"/>
                  </a:lnTo>
                  <a:lnTo>
                    <a:pt x="699" y="308"/>
                  </a:lnTo>
                  <a:lnTo>
                    <a:pt x="695" y="306"/>
                  </a:lnTo>
                  <a:lnTo>
                    <a:pt x="693" y="305"/>
                  </a:lnTo>
                  <a:lnTo>
                    <a:pt x="689" y="304"/>
                  </a:lnTo>
                  <a:lnTo>
                    <a:pt x="686" y="303"/>
                  </a:lnTo>
                  <a:lnTo>
                    <a:pt x="681" y="303"/>
                  </a:lnTo>
                  <a:lnTo>
                    <a:pt x="677" y="303"/>
                  </a:lnTo>
                  <a:lnTo>
                    <a:pt x="676" y="304"/>
                  </a:lnTo>
                  <a:lnTo>
                    <a:pt x="675" y="305"/>
                  </a:lnTo>
                  <a:lnTo>
                    <a:pt x="675" y="306"/>
                  </a:lnTo>
                  <a:lnTo>
                    <a:pt x="675" y="308"/>
                  </a:lnTo>
                  <a:lnTo>
                    <a:pt x="679" y="313"/>
                  </a:lnTo>
                  <a:lnTo>
                    <a:pt x="681" y="315"/>
                  </a:lnTo>
                  <a:lnTo>
                    <a:pt x="681" y="320"/>
                  </a:lnTo>
                  <a:lnTo>
                    <a:pt x="682" y="326"/>
                  </a:lnTo>
                  <a:lnTo>
                    <a:pt x="683" y="332"/>
                  </a:lnTo>
                  <a:lnTo>
                    <a:pt x="686" y="337"/>
                  </a:lnTo>
                  <a:lnTo>
                    <a:pt x="689" y="341"/>
                  </a:lnTo>
                  <a:lnTo>
                    <a:pt x="689" y="344"/>
                  </a:lnTo>
                  <a:lnTo>
                    <a:pt x="691" y="347"/>
                  </a:lnTo>
                  <a:lnTo>
                    <a:pt x="690" y="350"/>
                  </a:lnTo>
                  <a:lnTo>
                    <a:pt x="690" y="352"/>
                  </a:lnTo>
                  <a:lnTo>
                    <a:pt x="691" y="354"/>
                  </a:lnTo>
                  <a:lnTo>
                    <a:pt x="691" y="355"/>
                  </a:lnTo>
                  <a:lnTo>
                    <a:pt x="689" y="356"/>
                  </a:lnTo>
                  <a:lnTo>
                    <a:pt x="682" y="356"/>
                  </a:lnTo>
                  <a:lnTo>
                    <a:pt x="680" y="355"/>
                  </a:lnTo>
                  <a:lnTo>
                    <a:pt x="678" y="353"/>
                  </a:lnTo>
                  <a:lnTo>
                    <a:pt x="677" y="350"/>
                  </a:lnTo>
                  <a:lnTo>
                    <a:pt x="677" y="347"/>
                  </a:lnTo>
                  <a:lnTo>
                    <a:pt x="676" y="344"/>
                  </a:lnTo>
                  <a:lnTo>
                    <a:pt x="676" y="342"/>
                  </a:lnTo>
                  <a:lnTo>
                    <a:pt x="675" y="339"/>
                  </a:lnTo>
                  <a:lnTo>
                    <a:pt x="673" y="337"/>
                  </a:lnTo>
                  <a:lnTo>
                    <a:pt x="671" y="333"/>
                  </a:lnTo>
                  <a:lnTo>
                    <a:pt x="669" y="329"/>
                  </a:lnTo>
                  <a:lnTo>
                    <a:pt x="667" y="324"/>
                  </a:lnTo>
                  <a:lnTo>
                    <a:pt x="664" y="319"/>
                  </a:lnTo>
                  <a:lnTo>
                    <a:pt x="662" y="318"/>
                  </a:lnTo>
                  <a:lnTo>
                    <a:pt x="659" y="317"/>
                  </a:lnTo>
                  <a:lnTo>
                    <a:pt x="656" y="317"/>
                  </a:lnTo>
                  <a:lnTo>
                    <a:pt x="653" y="317"/>
                  </a:lnTo>
                  <a:lnTo>
                    <a:pt x="647" y="317"/>
                  </a:lnTo>
                  <a:lnTo>
                    <a:pt x="645" y="317"/>
                  </a:lnTo>
                  <a:lnTo>
                    <a:pt x="642" y="317"/>
                  </a:lnTo>
                  <a:lnTo>
                    <a:pt x="638" y="316"/>
                  </a:lnTo>
                  <a:lnTo>
                    <a:pt x="635" y="315"/>
                  </a:lnTo>
                  <a:lnTo>
                    <a:pt x="634" y="313"/>
                  </a:lnTo>
                  <a:lnTo>
                    <a:pt x="633" y="311"/>
                  </a:lnTo>
                  <a:lnTo>
                    <a:pt x="633" y="307"/>
                  </a:lnTo>
                  <a:lnTo>
                    <a:pt x="633" y="304"/>
                  </a:lnTo>
                  <a:lnTo>
                    <a:pt x="634" y="301"/>
                  </a:lnTo>
                  <a:lnTo>
                    <a:pt x="634" y="300"/>
                  </a:lnTo>
                  <a:lnTo>
                    <a:pt x="634" y="294"/>
                  </a:lnTo>
                  <a:lnTo>
                    <a:pt x="635" y="286"/>
                  </a:lnTo>
                  <a:lnTo>
                    <a:pt x="635" y="283"/>
                  </a:lnTo>
                  <a:lnTo>
                    <a:pt x="636" y="279"/>
                  </a:lnTo>
                  <a:lnTo>
                    <a:pt x="636" y="276"/>
                  </a:lnTo>
                  <a:lnTo>
                    <a:pt x="635" y="271"/>
                  </a:lnTo>
                  <a:lnTo>
                    <a:pt x="634" y="267"/>
                  </a:lnTo>
                  <a:lnTo>
                    <a:pt x="632" y="257"/>
                  </a:lnTo>
                  <a:lnTo>
                    <a:pt x="631" y="253"/>
                  </a:lnTo>
                  <a:lnTo>
                    <a:pt x="630" y="249"/>
                  </a:lnTo>
                  <a:lnTo>
                    <a:pt x="629" y="246"/>
                  </a:lnTo>
                  <a:lnTo>
                    <a:pt x="625" y="243"/>
                  </a:lnTo>
                  <a:lnTo>
                    <a:pt x="622" y="238"/>
                  </a:lnTo>
                  <a:lnTo>
                    <a:pt x="619" y="234"/>
                  </a:lnTo>
                  <a:lnTo>
                    <a:pt x="616" y="230"/>
                  </a:lnTo>
                  <a:lnTo>
                    <a:pt x="613" y="228"/>
                  </a:lnTo>
                  <a:lnTo>
                    <a:pt x="609" y="227"/>
                  </a:lnTo>
                  <a:lnTo>
                    <a:pt x="601" y="225"/>
                  </a:lnTo>
                  <a:lnTo>
                    <a:pt x="598" y="223"/>
                  </a:lnTo>
                  <a:lnTo>
                    <a:pt x="593" y="224"/>
                  </a:lnTo>
                  <a:lnTo>
                    <a:pt x="588" y="225"/>
                  </a:lnTo>
                  <a:lnTo>
                    <a:pt x="588" y="227"/>
                  </a:lnTo>
                  <a:lnTo>
                    <a:pt x="588" y="230"/>
                  </a:lnTo>
                  <a:lnTo>
                    <a:pt x="590" y="231"/>
                  </a:lnTo>
                  <a:lnTo>
                    <a:pt x="593" y="232"/>
                  </a:lnTo>
                  <a:lnTo>
                    <a:pt x="597" y="234"/>
                  </a:lnTo>
                  <a:lnTo>
                    <a:pt x="600" y="236"/>
                  </a:lnTo>
                  <a:lnTo>
                    <a:pt x="602" y="242"/>
                  </a:lnTo>
                  <a:lnTo>
                    <a:pt x="602" y="243"/>
                  </a:lnTo>
                  <a:lnTo>
                    <a:pt x="604" y="246"/>
                  </a:lnTo>
                  <a:lnTo>
                    <a:pt x="604" y="250"/>
                  </a:lnTo>
                  <a:lnTo>
                    <a:pt x="606" y="253"/>
                  </a:lnTo>
                  <a:lnTo>
                    <a:pt x="608" y="259"/>
                  </a:lnTo>
                  <a:lnTo>
                    <a:pt x="609" y="262"/>
                  </a:lnTo>
                  <a:lnTo>
                    <a:pt x="610" y="266"/>
                  </a:lnTo>
                  <a:lnTo>
                    <a:pt x="611" y="270"/>
                  </a:lnTo>
                  <a:lnTo>
                    <a:pt x="611" y="272"/>
                  </a:lnTo>
                  <a:lnTo>
                    <a:pt x="611" y="273"/>
                  </a:lnTo>
                  <a:lnTo>
                    <a:pt x="610" y="277"/>
                  </a:lnTo>
                  <a:lnTo>
                    <a:pt x="609" y="281"/>
                  </a:lnTo>
                  <a:lnTo>
                    <a:pt x="608" y="282"/>
                  </a:lnTo>
                  <a:lnTo>
                    <a:pt x="608" y="284"/>
                  </a:lnTo>
                  <a:lnTo>
                    <a:pt x="608" y="286"/>
                  </a:lnTo>
                  <a:lnTo>
                    <a:pt x="609" y="290"/>
                  </a:lnTo>
                  <a:lnTo>
                    <a:pt x="609" y="292"/>
                  </a:lnTo>
                  <a:lnTo>
                    <a:pt x="606" y="292"/>
                  </a:lnTo>
                  <a:lnTo>
                    <a:pt x="604" y="290"/>
                  </a:lnTo>
                  <a:lnTo>
                    <a:pt x="601" y="289"/>
                  </a:lnTo>
                  <a:lnTo>
                    <a:pt x="601" y="288"/>
                  </a:lnTo>
                  <a:lnTo>
                    <a:pt x="600" y="285"/>
                  </a:lnTo>
                  <a:lnTo>
                    <a:pt x="600" y="281"/>
                  </a:lnTo>
                  <a:lnTo>
                    <a:pt x="600" y="274"/>
                  </a:lnTo>
                  <a:lnTo>
                    <a:pt x="599" y="272"/>
                  </a:lnTo>
                  <a:lnTo>
                    <a:pt x="598" y="269"/>
                  </a:lnTo>
                  <a:lnTo>
                    <a:pt x="597" y="265"/>
                  </a:lnTo>
                  <a:lnTo>
                    <a:pt x="596" y="261"/>
                  </a:lnTo>
                  <a:lnTo>
                    <a:pt x="594" y="257"/>
                  </a:lnTo>
                  <a:lnTo>
                    <a:pt x="587" y="246"/>
                  </a:lnTo>
                  <a:lnTo>
                    <a:pt x="585" y="241"/>
                  </a:lnTo>
                  <a:lnTo>
                    <a:pt x="584" y="239"/>
                  </a:lnTo>
                  <a:lnTo>
                    <a:pt x="584" y="238"/>
                  </a:lnTo>
                  <a:lnTo>
                    <a:pt x="582" y="238"/>
                  </a:lnTo>
                  <a:lnTo>
                    <a:pt x="580" y="242"/>
                  </a:lnTo>
                  <a:lnTo>
                    <a:pt x="577" y="250"/>
                  </a:lnTo>
                  <a:lnTo>
                    <a:pt x="576" y="257"/>
                  </a:lnTo>
                  <a:lnTo>
                    <a:pt x="575" y="265"/>
                  </a:lnTo>
                  <a:lnTo>
                    <a:pt x="575" y="268"/>
                  </a:lnTo>
                  <a:lnTo>
                    <a:pt x="575" y="272"/>
                  </a:lnTo>
                  <a:lnTo>
                    <a:pt x="576" y="277"/>
                  </a:lnTo>
                  <a:lnTo>
                    <a:pt x="580" y="280"/>
                  </a:lnTo>
                  <a:lnTo>
                    <a:pt x="583" y="284"/>
                  </a:lnTo>
                  <a:lnTo>
                    <a:pt x="584" y="286"/>
                  </a:lnTo>
                  <a:lnTo>
                    <a:pt x="585" y="289"/>
                  </a:lnTo>
                  <a:lnTo>
                    <a:pt x="588" y="294"/>
                  </a:lnTo>
                  <a:lnTo>
                    <a:pt x="589" y="295"/>
                  </a:lnTo>
                  <a:lnTo>
                    <a:pt x="594" y="297"/>
                  </a:lnTo>
                  <a:lnTo>
                    <a:pt x="597" y="300"/>
                  </a:lnTo>
                  <a:lnTo>
                    <a:pt x="598" y="302"/>
                  </a:lnTo>
                  <a:lnTo>
                    <a:pt x="599" y="303"/>
                  </a:lnTo>
                  <a:lnTo>
                    <a:pt x="601" y="302"/>
                  </a:lnTo>
                  <a:lnTo>
                    <a:pt x="605" y="298"/>
                  </a:lnTo>
                  <a:lnTo>
                    <a:pt x="606" y="296"/>
                  </a:lnTo>
                  <a:lnTo>
                    <a:pt x="606" y="295"/>
                  </a:lnTo>
                  <a:lnTo>
                    <a:pt x="607" y="294"/>
                  </a:lnTo>
                  <a:lnTo>
                    <a:pt x="610" y="295"/>
                  </a:lnTo>
                  <a:lnTo>
                    <a:pt x="616" y="297"/>
                  </a:lnTo>
                  <a:lnTo>
                    <a:pt x="617" y="298"/>
                  </a:lnTo>
                  <a:lnTo>
                    <a:pt x="617" y="303"/>
                  </a:lnTo>
                  <a:lnTo>
                    <a:pt x="617" y="306"/>
                  </a:lnTo>
                  <a:lnTo>
                    <a:pt x="618" y="308"/>
                  </a:lnTo>
                  <a:lnTo>
                    <a:pt x="620" y="311"/>
                  </a:lnTo>
                  <a:lnTo>
                    <a:pt x="623" y="316"/>
                  </a:lnTo>
                  <a:lnTo>
                    <a:pt x="623" y="317"/>
                  </a:lnTo>
                  <a:lnTo>
                    <a:pt x="622" y="320"/>
                  </a:lnTo>
                  <a:lnTo>
                    <a:pt x="622" y="325"/>
                  </a:lnTo>
                  <a:lnTo>
                    <a:pt x="620" y="327"/>
                  </a:lnTo>
                  <a:lnTo>
                    <a:pt x="619" y="328"/>
                  </a:lnTo>
                  <a:lnTo>
                    <a:pt x="619" y="330"/>
                  </a:lnTo>
                  <a:lnTo>
                    <a:pt x="621" y="333"/>
                  </a:lnTo>
                  <a:lnTo>
                    <a:pt x="624" y="337"/>
                  </a:lnTo>
                  <a:lnTo>
                    <a:pt x="627" y="338"/>
                  </a:lnTo>
                  <a:lnTo>
                    <a:pt x="629" y="338"/>
                  </a:lnTo>
                  <a:lnTo>
                    <a:pt x="630" y="338"/>
                  </a:lnTo>
                  <a:lnTo>
                    <a:pt x="635" y="340"/>
                  </a:lnTo>
                  <a:lnTo>
                    <a:pt x="641" y="343"/>
                  </a:lnTo>
                  <a:lnTo>
                    <a:pt x="643" y="346"/>
                  </a:lnTo>
                  <a:lnTo>
                    <a:pt x="644" y="349"/>
                  </a:lnTo>
                  <a:lnTo>
                    <a:pt x="646" y="350"/>
                  </a:lnTo>
                  <a:lnTo>
                    <a:pt x="648" y="351"/>
                  </a:lnTo>
                  <a:lnTo>
                    <a:pt x="650" y="354"/>
                  </a:lnTo>
                  <a:lnTo>
                    <a:pt x="651" y="356"/>
                  </a:lnTo>
                  <a:lnTo>
                    <a:pt x="653" y="365"/>
                  </a:lnTo>
                  <a:lnTo>
                    <a:pt x="656" y="373"/>
                  </a:lnTo>
                  <a:lnTo>
                    <a:pt x="658" y="377"/>
                  </a:lnTo>
                  <a:lnTo>
                    <a:pt x="659" y="382"/>
                  </a:lnTo>
                  <a:lnTo>
                    <a:pt x="660" y="385"/>
                  </a:lnTo>
                  <a:lnTo>
                    <a:pt x="660" y="388"/>
                  </a:lnTo>
                  <a:lnTo>
                    <a:pt x="659" y="390"/>
                  </a:lnTo>
                  <a:lnTo>
                    <a:pt x="659" y="393"/>
                  </a:lnTo>
                  <a:lnTo>
                    <a:pt x="664" y="395"/>
                  </a:lnTo>
                  <a:lnTo>
                    <a:pt x="666" y="394"/>
                  </a:lnTo>
                  <a:lnTo>
                    <a:pt x="667" y="393"/>
                  </a:lnTo>
                  <a:lnTo>
                    <a:pt x="669" y="391"/>
                  </a:lnTo>
                  <a:lnTo>
                    <a:pt x="673" y="391"/>
                  </a:lnTo>
                  <a:lnTo>
                    <a:pt x="677" y="394"/>
                  </a:lnTo>
                  <a:lnTo>
                    <a:pt x="680" y="393"/>
                  </a:lnTo>
                  <a:lnTo>
                    <a:pt x="685" y="390"/>
                  </a:lnTo>
                  <a:lnTo>
                    <a:pt x="685" y="389"/>
                  </a:lnTo>
                  <a:lnTo>
                    <a:pt x="687" y="387"/>
                  </a:lnTo>
                  <a:lnTo>
                    <a:pt x="689" y="384"/>
                  </a:lnTo>
                  <a:lnTo>
                    <a:pt x="690" y="384"/>
                  </a:lnTo>
                  <a:lnTo>
                    <a:pt x="695" y="385"/>
                  </a:lnTo>
                  <a:lnTo>
                    <a:pt x="702" y="386"/>
                  </a:lnTo>
                  <a:lnTo>
                    <a:pt x="704" y="387"/>
                  </a:lnTo>
                  <a:lnTo>
                    <a:pt x="705" y="388"/>
                  </a:lnTo>
                  <a:lnTo>
                    <a:pt x="705" y="390"/>
                  </a:lnTo>
                  <a:lnTo>
                    <a:pt x="704" y="394"/>
                  </a:lnTo>
                  <a:lnTo>
                    <a:pt x="703" y="397"/>
                  </a:lnTo>
                  <a:lnTo>
                    <a:pt x="702" y="400"/>
                  </a:lnTo>
                  <a:lnTo>
                    <a:pt x="701" y="405"/>
                  </a:lnTo>
                  <a:lnTo>
                    <a:pt x="700" y="409"/>
                  </a:lnTo>
                  <a:lnTo>
                    <a:pt x="699" y="412"/>
                  </a:lnTo>
                  <a:lnTo>
                    <a:pt x="698" y="416"/>
                  </a:lnTo>
                  <a:lnTo>
                    <a:pt x="697" y="418"/>
                  </a:lnTo>
                  <a:lnTo>
                    <a:pt x="694" y="417"/>
                  </a:lnTo>
                  <a:lnTo>
                    <a:pt x="692" y="417"/>
                  </a:lnTo>
                  <a:lnTo>
                    <a:pt x="690" y="419"/>
                  </a:lnTo>
                  <a:lnTo>
                    <a:pt x="689" y="421"/>
                  </a:lnTo>
                  <a:lnTo>
                    <a:pt x="686" y="423"/>
                  </a:lnTo>
                  <a:lnTo>
                    <a:pt x="683" y="426"/>
                  </a:lnTo>
                  <a:close/>
                  <a:moveTo>
                    <a:pt x="499" y="396"/>
                  </a:moveTo>
                  <a:lnTo>
                    <a:pt x="501" y="393"/>
                  </a:lnTo>
                  <a:lnTo>
                    <a:pt x="503" y="389"/>
                  </a:lnTo>
                  <a:lnTo>
                    <a:pt x="504" y="387"/>
                  </a:lnTo>
                  <a:lnTo>
                    <a:pt x="504" y="385"/>
                  </a:lnTo>
                  <a:lnTo>
                    <a:pt x="506" y="381"/>
                  </a:lnTo>
                  <a:lnTo>
                    <a:pt x="507" y="376"/>
                  </a:lnTo>
                  <a:lnTo>
                    <a:pt x="509" y="374"/>
                  </a:lnTo>
                  <a:lnTo>
                    <a:pt x="511" y="373"/>
                  </a:lnTo>
                  <a:lnTo>
                    <a:pt x="511" y="368"/>
                  </a:lnTo>
                  <a:lnTo>
                    <a:pt x="511" y="364"/>
                  </a:lnTo>
                  <a:lnTo>
                    <a:pt x="509" y="359"/>
                  </a:lnTo>
                  <a:lnTo>
                    <a:pt x="508" y="358"/>
                  </a:lnTo>
                  <a:lnTo>
                    <a:pt x="509" y="354"/>
                  </a:lnTo>
                  <a:lnTo>
                    <a:pt x="511" y="352"/>
                  </a:lnTo>
                  <a:lnTo>
                    <a:pt x="509" y="349"/>
                  </a:lnTo>
                  <a:lnTo>
                    <a:pt x="508" y="347"/>
                  </a:lnTo>
                  <a:lnTo>
                    <a:pt x="506" y="344"/>
                  </a:lnTo>
                  <a:lnTo>
                    <a:pt x="503" y="343"/>
                  </a:lnTo>
                  <a:lnTo>
                    <a:pt x="497" y="344"/>
                  </a:lnTo>
                  <a:lnTo>
                    <a:pt x="495" y="347"/>
                  </a:lnTo>
                  <a:lnTo>
                    <a:pt x="495" y="348"/>
                  </a:lnTo>
                  <a:lnTo>
                    <a:pt x="494" y="350"/>
                  </a:lnTo>
                  <a:lnTo>
                    <a:pt x="494" y="352"/>
                  </a:lnTo>
                  <a:lnTo>
                    <a:pt x="493" y="355"/>
                  </a:lnTo>
                  <a:lnTo>
                    <a:pt x="493" y="358"/>
                  </a:lnTo>
                  <a:lnTo>
                    <a:pt x="492" y="361"/>
                  </a:lnTo>
                  <a:lnTo>
                    <a:pt x="491" y="366"/>
                  </a:lnTo>
                  <a:lnTo>
                    <a:pt x="491" y="368"/>
                  </a:lnTo>
                  <a:lnTo>
                    <a:pt x="489" y="370"/>
                  </a:lnTo>
                  <a:lnTo>
                    <a:pt x="487" y="371"/>
                  </a:lnTo>
                  <a:lnTo>
                    <a:pt x="484" y="374"/>
                  </a:lnTo>
                  <a:lnTo>
                    <a:pt x="482" y="376"/>
                  </a:lnTo>
                  <a:lnTo>
                    <a:pt x="481" y="379"/>
                  </a:lnTo>
                  <a:lnTo>
                    <a:pt x="480" y="383"/>
                  </a:lnTo>
                  <a:lnTo>
                    <a:pt x="481" y="384"/>
                  </a:lnTo>
                  <a:lnTo>
                    <a:pt x="483" y="385"/>
                  </a:lnTo>
                  <a:lnTo>
                    <a:pt x="487" y="386"/>
                  </a:lnTo>
                  <a:lnTo>
                    <a:pt x="489" y="387"/>
                  </a:lnTo>
                  <a:lnTo>
                    <a:pt x="488" y="390"/>
                  </a:lnTo>
                  <a:lnTo>
                    <a:pt x="487" y="393"/>
                  </a:lnTo>
                  <a:lnTo>
                    <a:pt x="488" y="396"/>
                  </a:lnTo>
                  <a:lnTo>
                    <a:pt x="490" y="397"/>
                  </a:lnTo>
                  <a:lnTo>
                    <a:pt x="493" y="398"/>
                  </a:lnTo>
                  <a:lnTo>
                    <a:pt x="496" y="399"/>
                  </a:lnTo>
                  <a:lnTo>
                    <a:pt x="500" y="399"/>
                  </a:lnTo>
                  <a:lnTo>
                    <a:pt x="502" y="399"/>
                  </a:lnTo>
                  <a:lnTo>
                    <a:pt x="500" y="397"/>
                  </a:lnTo>
                  <a:lnTo>
                    <a:pt x="499" y="396"/>
                  </a:lnTo>
                  <a:close/>
                  <a:moveTo>
                    <a:pt x="541" y="340"/>
                  </a:moveTo>
                  <a:lnTo>
                    <a:pt x="545" y="344"/>
                  </a:lnTo>
                  <a:lnTo>
                    <a:pt x="546" y="348"/>
                  </a:lnTo>
                  <a:lnTo>
                    <a:pt x="546" y="352"/>
                  </a:lnTo>
                  <a:lnTo>
                    <a:pt x="546" y="356"/>
                  </a:lnTo>
                  <a:lnTo>
                    <a:pt x="548" y="361"/>
                  </a:lnTo>
                  <a:lnTo>
                    <a:pt x="551" y="364"/>
                  </a:lnTo>
                  <a:lnTo>
                    <a:pt x="554" y="364"/>
                  </a:lnTo>
                  <a:lnTo>
                    <a:pt x="558" y="364"/>
                  </a:lnTo>
                  <a:lnTo>
                    <a:pt x="555" y="371"/>
                  </a:lnTo>
                  <a:lnTo>
                    <a:pt x="551" y="376"/>
                  </a:lnTo>
                  <a:lnTo>
                    <a:pt x="550" y="377"/>
                  </a:lnTo>
                  <a:lnTo>
                    <a:pt x="548" y="381"/>
                  </a:lnTo>
                  <a:lnTo>
                    <a:pt x="547" y="386"/>
                  </a:lnTo>
                  <a:lnTo>
                    <a:pt x="548" y="393"/>
                  </a:lnTo>
                  <a:lnTo>
                    <a:pt x="549" y="399"/>
                  </a:lnTo>
                  <a:lnTo>
                    <a:pt x="549" y="402"/>
                  </a:lnTo>
                  <a:lnTo>
                    <a:pt x="552" y="403"/>
                  </a:lnTo>
                  <a:lnTo>
                    <a:pt x="554" y="403"/>
                  </a:lnTo>
                  <a:lnTo>
                    <a:pt x="554" y="405"/>
                  </a:lnTo>
                  <a:lnTo>
                    <a:pt x="554" y="408"/>
                  </a:lnTo>
                  <a:lnTo>
                    <a:pt x="553" y="410"/>
                  </a:lnTo>
                  <a:lnTo>
                    <a:pt x="553" y="413"/>
                  </a:lnTo>
                  <a:lnTo>
                    <a:pt x="553" y="416"/>
                  </a:lnTo>
                  <a:lnTo>
                    <a:pt x="552" y="418"/>
                  </a:lnTo>
                  <a:lnTo>
                    <a:pt x="550" y="418"/>
                  </a:lnTo>
                  <a:lnTo>
                    <a:pt x="548" y="419"/>
                  </a:lnTo>
                  <a:lnTo>
                    <a:pt x="542" y="422"/>
                  </a:lnTo>
                  <a:lnTo>
                    <a:pt x="539" y="422"/>
                  </a:lnTo>
                  <a:lnTo>
                    <a:pt x="536" y="420"/>
                  </a:lnTo>
                  <a:lnTo>
                    <a:pt x="531" y="416"/>
                  </a:lnTo>
                  <a:lnTo>
                    <a:pt x="529" y="413"/>
                  </a:lnTo>
                  <a:lnTo>
                    <a:pt x="526" y="412"/>
                  </a:lnTo>
                  <a:lnTo>
                    <a:pt x="525" y="409"/>
                  </a:lnTo>
                  <a:lnTo>
                    <a:pt x="523" y="406"/>
                  </a:lnTo>
                  <a:lnTo>
                    <a:pt x="519" y="400"/>
                  </a:lnTo>
                  <a:lnTo>
                    <a:pt x="518" y="399"/>
                  </a:lnTo>
                  <a:lnTo>
                    <a:pt x="516" y="395"/>
                  </a:lnTo>
                  <a:lnTo>
                    <a:pt x="514" y="391"/>
                  </a:lnTo>
                  <a:lnTo>
                    <a:pt x="514" y="388"/>
                  </a:lnTo>
                  <a:lnTo>
                    <a:pt x="515" y="386"/>
                  </a:lnTo>
                  <a:lnTo>
                    <a:pt x="518" y="384"/>
                  </a:lnTo>
                  <a:lnTo>
                    <a:pt x="523" y="382"/>
                  </a:lnTo>
                  <a:lnTo>
                    <a:pt x="525" y="383"/>
                  </a:lnTo>
                  <a:lnTo>
                    <a:pt x="528" y="383"/>
                  </a:lnTo>
                  <a:lnTo>
                    <a:pt x="529" y="379"/>
                  </a:lnTo>
                  <a:lnTo>
                    <a:pt x="530" y="375"/>
                  </a:lnTo>
                  <a:lnTo>
                    <a:pt x="528" y="372"/>
                  </a:lnTo>
                  <a:lnTo>
                    <a:pt x="527" y="368"/>
                  </a:lnTo>
                  <a:lnTo>
                    <a:pt x="526" y="366"/>
                  </a:lnTo>
                  <a:lnTo>
                    <a:pt x="525" y="363"/>
                  </a:lnTo>
                  <a:lnTo>
                    <a:pt x="526" y="360"/>
                  </a:lnTo>
                  <a:lnTo>
                    <a:pt x="527" y="358"/>
                  </a:lnTo>
                  <a:lnTo>
                    <a:pt x="524" y="355"/>
                  </a:lnTo>
                  <a:lnTo>
                    <a:pt x="522" y="353"/>
                  </a:lnTo>
                  <a:lnTo>
                    <a:pt x="519" y="350"/>
                  </a:lnTo>
                  <a:lnTo>
                    <a:pt x="518" y="348"/>
                  </a:lnTo>
                  <a:lnTo>
                    <a:pt x="518" y="343"/>
                  </a:lnTo>
                  <a:lnTo>
                    <a:pt x="520" y="341"/>
                  </a:lnTo>
                  <a:lnTo>
                    <a:pt x="524" y="338"/>
                  </a:lnTo>
                  <a:lnTo>
                    <a:pt x="528" y="336"/>
                  </a:lnTo>
                  <a:lnTo>
                    <a:pt x="531" y="335"/>
                  </a:lnTo>
                  <a:lnTo>
                    <a:pt x="535" y="336"/>
                  </a:lnTo>
                  <a:lnTo>
                    <a:pt x="538" y="338"/>
                  </a:lnTo>
                  <a:lnTo>
                    <a:pt x="541" y="340"/>
                  </a:lnTo>
                  <a:close/>
                  <a:moveTo>
                    <a:pt x="655" y="436"/>
                  </a:moveTo>
                  <a:lnTo>
                    <a:pt x="657" y="433"/>
                  </a:lnTo>
                  <a:lnTo>
                    <a:pt x="659" y="429"/>
                  </a:lnTo>
                  <a:lnTo>
                    <a:pt x="664" y="429"/>
                  </a:lnTo>
                  <a:lnTo>
                    <a:pt x="669" y="430"/>
                  </a:lnTo>
                  <a:lnTo>
                    <a:pt x="674" y="431"/>
                  </a:lnTo>
                  <a:lnTo>
                    <a:pt x="678" y="431"/>
                  </a:lnTo>
                  <a:lnTo>
                    <a:pt x="679" y="428"/>
                  </a:lnTo>
                  <a:lnTo>
                    <a:pt x="678" y="425"/>
                  </a:lnTo>
                  <a:lnTo>
                    <a:pt x="677" y="424"/>
                  </a:lnTo>
                  <a:lnTo>
                    <a:pt x="676" y="423"/>
                  </a:lnTo>
                  <a:lnTo>
                    <a:pt x="671" y="421"/>
                  </a:lnTo>
                  <a:lnTo>
                    <a:pt x="668" y="418"/>
                  </a:lnTo>
                  <a:lnTo>
                    <a:pt x="667" y="414"/>
                  </a:lnTo>
                  <a:lnTo>
                    <a:pt x="666" y="411"/>
                  </a:lnTo>
                  <a:lnTo>
                    <a:pt x="659" y="401"/>
                  </a:lnTo>
                  <a:lnTo>
                    <a:pt x="656" y="398"/>
                  </a:lnTo>
                  <a:lnTo>
                    <a:pt x="653" y="396"/>
                  </a:lnTo>
                  <a:lnTo>
                    <a:pt x="651" y="395"/>
                  </a:lnTo>
                  <a:lnTo>
                    <a:pt x="644" y="397"/>
                  </a:lnTo>
                  <a:lnTo>
                    <a:pt x="641" y="399"/>
                  </a:lnTo>
                  <a:lnTo>
                    <a:pt x="640" y="400"/>
                  </a:lnTo>
                  <a:lnTo>
                    <a:pt x="639" y="402"/>
                  </a:lnTo>
                  <a:lnTo>
                    <a:pt x="636" y="410"/>
                  </a:lnTo>
                  <a:lnTo>
                    <a:pt x="635" y="414"/>
                  </a:lnTo>
                  <a:lnTo>
                    <a:pt x="636" y="418"/>
                  </a:lnTo>
                  <a:lnTo>
                    <a:pt x="636" y="421"/>
                  </a:lnTo>
                  <a:lnTo>
                    <a:pt x="635" y="429"/>
                  </a:lnTo>
                  <a:lnTo>
                    <a:pt x="635" y="434"/>
                  </a:lnTo>
                  <a:lnTo>
                    <a:pt x="636" y="436"/>
                  </a:lnTo>
                  <a:lnTo>
                    <a:pt x="640" y="437"/>
                  </a:lnTo>
                  <a:lnTo>
                    <a:pt x="646" y="437"/>
                  </a:lnTo>
                  <a:lnTo>
                    <a:pt x="655" y="436"/>
                  </a:lnTo>
                  <a:close/>
                  <a:moveTo>
                    <a:pt x="505" y="530"/>
                  </a:moveTo>
                  <a:lnTo>
                    <a:pt x="509" y="534"/>
                  </a:lnTo>
                  <a:lnTo>
                    <a:pt x="512" y="538"/>
                  </a:lnTo>
                  <a:lnTo>
                    <a:pt x="513" y="542"/>
                  </a:lnTo>
                  <a:lnTo>
                    <a:pt x="513" y="548"/>
                  </a:lnTo>
                  <a:lnTo>
                    <a:pt x="511" y="551"/>
                  </a:lnTo>
                  <a:lnTo>
                    <a:pt x="508" y="553"/>
                  </a:lnTo>
                  <a:lnTo>
                    <a:pt x="507" y="558"/>
                  </a:lnTo>
                  <a:lnTo>
                    <a:pt x="507" y="561"/>
                  </a:lnTo>
                  <a:lnTo>
                    <a:pt x="507" y="563"/>
                  </a:lnTo>
                  <a:lnTo>
                    <a:pt x="504" y="568"/>
                  </a:lnTo>
                  <a:lnTo>
                    <a:pt x="503" y="569"/>
                  </a:lnTo>
                  <a:lnTo>
                    <a:pt x="500" y="572"/>
                  </a:lnTo>
                  <a:lnTo>
                    <a:pt x="494" y="576"/>
                  </a:lnTo>
                  <a:lnTo>
                    <a:pt x="492" y="577"/>
                  </a:lnTo>
                  <a:lnTo>
                    <a:pt x="491" y="580"/>
                  </a:lnTo>
                  <a:lnTo>
                    <a:pt x="489" y="581"/>
                  </a:lnTo>
                  <a:lnTo>
                    <a:pt x="487" y="580"/>
                  </a:lnTo>
                  <a:lnTo>
                    <a:pt x="485" y="579"/>
                  </a:lnTo>
                  <a:lnTo>
                    <a:pt x="485" y="577"/>
                  </a:lnTo>
                  <a:lnTo>
                    <a:pt x="487" y="574"/>
                  </a:lnTo>
                  <a:lnTo>
                    <a:pt x="488" y="568"/>
                  </a:lnTo>
                  <a:lnTo>
                    <a:pt x="489" y="564"/>
                  </a:lnTo>
                  <a:lnTo>
                    <a:pt x="489" y="560"/>
                  </a:lnTo>
                  <a:lnTo>
                    <a:pt x="490" y="556"/>
                  </a:lnTo>
                  <a:lnTo>
                    <a:pt x="492" y="552"/>
                  </a:lnTo>
                  <a:lnTo>
                    <a:pt x="493" y="549"/>
                  </a:lnTo>
                  <a:lnTo>
                    <a:pt x="494" y="546"/>
                  </a:lnTo>
                  <a:lnTo>
                    <a:pt x="494" y="544"/>
                  </a:lnTo>
                  <a:lnTo>
                    <a:pt x="495" y="540"/>
                  </a:lnTo>
                  <a:lnTo>
                    <a:pt x="496" y="538"/>
                  </a:lnTo>
                  <a:lnTo>
                    <a:pt x="499" y="536"/>
                  </a:lnTo>
                  <a:lnTo>
                    <a:pt x="501" y="534"/>
                  </a:lnTo>
                  <a:lnTo>
                    <a:pt x="503" y="531"/>
                  </a:lnTo>
                  <a:lnTo>
                    <a:pt x="505" y="530"/>
                  </a:lnTo>
                  <a:close/>
                  <a:moveTo>
                    <a:pt x="557" y="763"/>
                  </a:moveTo>
                  <a:lnTo>
                    <a:pt x="557" y="761"/>
                  </a:lnTo>
                  <a:lnTo>
                    <a:pt x="561" y="756"/>
                  </a:lnTo>
                  <a:lnTo>
                    <a:pt x="563" y="751"/>
                  </a:lnTo>
                  <a:lnTo>
                    <a:pt x="564" y="746"/>
                  </a:lnTo>
                  <a:lnTo>
                    <a:pt x="565" y="743"/>
                  </a:lnTo>
                  <a:lnTo>
                    <a:pt x="565" y="739"/>
                  </a:lnTo>
                  <a:lnTo>
                    <a:pt x="565" y="736"/>
                  </a:lnTo>
                  <a:lnTo>
                    <a:pt x="564" y="733"/>
                  </a:lnTo>
                  <a:lnTo>
                    <a:pt x="563" y="729"/>
                  </a:lnTo>
                  <a:lnTo>
                    <a:pt x="562" y="726"/>
                  </a:lnTo>
                  <a:lnTo>
                    <a:pt x="562" y="723"/>
                  </a:lnTo>
                  <a:lnTo>
                    <a:pt x="562" y="719"/>
                  </a:lnTo>
                  <a:lnTo>
                    <a:pt x="562" y="716"/>
                  </a:lnTo>
                  <a:lnTo>
                    <a:pt x="562" y="713"/>
                  </a:lnTo>
                  <a:lnTo>
                    <a:pt x="562" y="710"/>
                  </a:lnTo>
                  <a:lnTo>
                    <a:pt x="563" y="706"/>
                  </a:lnTo>
                  <a:lnTo>
                    <a:pt x="565" y="704"/>
                  </a:lnTo>
                  <a:lnTo>
                    <a:pt x="567" y="702"/>
                  </a:lnTo>
                  <a:lnTo>
                    <a:pt x="573" y="699"/>
                  </a:lnTo>
                  <a:lnTo>
                    <a:pt x="577" y="696"/>
                  </a:lnTo>
                  <a:lnTo>
                    <a:pt x="584" y="691"/>
                  </a:lnTo>
                  <a:lnTo>
                    <a:pt x="586" y="689"/>
                  </a:lnTo>
                  <a:lnTo>
                    <a:pt x="588" y="687"/>
                  </a:lnTo>
                  <a:lnTo>
                    <a:pt x="590" y="681"/>
                  </a:lnTo>
                  <a:lnTo>
                    <a:pt x="590" y="675"/>
                  </a:lnTo>
                  <a:lnTo>
                    <a:pt x="593" y="670"/>
                  </a:lnTo>
                  <a:lnTo>
                    <a:pt x="594" y="668"/>
                  </a:lnTo>
                  <a:lnTo>
                    <a:pt x="597" y="664"/>
                  </a:lnTo>
                  <a:lnTo>
                    <a:pt x="601" y="658"/>
                  </a:lnTo>
                  <a:lnTo>
                    <a:pt x="604" y="656"/>
                  </a:lnTo>
                  <a:lnTo>
                    <a:pt x="604" y="655"/>
                  </a:lnTo>
                  <a:lnTo>
                    <a:pt x="606" y="650"/>
                  </a:lnTo>
                  <a:lnTo>
                    <a:pt x="608" y="643"/>
                  </a:lnTo>
                  <a:lnTo>
                    <a:pt x="609" y="640"/>
                  </a:lnTo>
                  <a:lnTo>
                    <a:pt x="610" y="635"/>
                  </a:lnTo>
                  <a:lnTo>
                    <a:pt x="611" y="632"/>
                  </a:lnTo>
                  <a:lnTo>
                    <a:pt x="612" y="629"/>
                  </a:lnTo>
                  <a:lnTo>
                    <a:pt x="613" y="626"/>
                  </a:lnTo>
                  <a:lnTo>
                    <a:pt x="613" y="622"/>
                  </a:lnTo>
                  <a:lnTo>
                    <a:pt x="613" y="620"/>
                  </a:lnTo>
                  <a:lnTo>
                    <a:pt x="613" y="616"/>
                  </a:lnTo>
                  <a:lnTo>
                    <a:pt x="611" y="612"/>
                  </a:lnTo>
                  <a:lnTo>
                    <a:pt x="608" y="611"/>
                  </a:lnTo>
                  <a:lnTo>
                    <a:pt x="606" y="612"/>
                  </a:lnTo>
                  <a:lnTo>
                    <a:pt x="604" y="616"/>
                  </a:lnTo>
                  <a:lnTo>
                    <a:pt x="601" y="619"/>
                  </a:lnTo>
                  <a:lnTo>
                    <a:pt x="600" y="622"/>
                  </a:lnTo>
                  <a:lnTo>
                    <a:pt x="598" y="627"/>
                  </a:lnTo>
                  <a:lnTo>
                    <a:pt x="597" y="631"/>
                  </a:lnTo>
                  <a:lnTo>
                    <a:pt x="596" y="636"/>
                  </a:lnTo>
                  <a:lnTo>
                    <a:pt x="594" y="639"/>
                  </a:lnTo>
                  <a:lnTo>
                    <a:pt x="592" y="641"/>
                  </a:lnTo>
                  <a:lnTo>
                    <a:pt x="589" y="649"/>
                  </a:lnTo>
                  <a:lnTo>
                    <a:pt x="589" y="652"/>
                  </a:lnTo>
                  <a:lnTo>
                    <a:pt x="588" y="654"/>
                  </a:lnTo>
                  <a:lnTo>
                    <a:pt x="587" y="655"/>
                  </a:lnTo>
                  <a:lnTo>
                    <a:pt x="585" y="655"/>
                  </a:lnTo>
                  <a:lnTo>
                    <a:pt x="583" y="658"/>
                  </a:lnTo>
                  <a:lnTo>
                    <a:pt x="580" y="663"/>
                  </a:lnTo>
                  <a:lnTo>
                    <a:pt x="578" y="664"/>
                  </a:lnTo>
                  <a:lnTo>
                    <a:pt x="576" y="666"/>
                  </a:lnTo>
                  <a:lnTo>
                    <a:pt x="575" y="668"/>
                  </a:lnTo>
                  <a:lnTo>
                    <a:pt x="574" y="671"/>
                  </a:lnTo>
                  <a:lnTo>
                    <a:pt x="574" y="674"/>
                  </a:lnTo>
                  <a:lnTo>
                    <a:pt x="569" y="678"/>
                  </a:lnTo>
                  <a:lnTo>
                    <a:pt x="563" y="681"/>
                  </a:lnTo>
                  <a:lnTo>
                    <a:pt x="560" y="684"/>
                  </a:lnTo>
                  <a:lnTo>
                    <a:pt x="557" y="686"/>
                  </a:lnTo>
                  <a:lnTo>
                    <a:pt x="557" y="687"/>
                  </a:lnTo>
                  <a:lnTo>
                    <a:pt x="552" y="689"/>
                  </a:lnTo>
                  <a:lnTo>
                    <a:pt x="551" y="690"/>
                  </a:lnTo>
                  <a:lnTo>
                    <a:pt x="551" y="691"/>
                  </a:lnTo>
                  <a:lnTo>
                    <a:pt x="549" y="691"/>
                  </a:lnTo>
                  <a:lnTo>
                    <a:pt x="543" y="689"/>
                  </a:lnTo>
                  <a:lnTo>
                    <a:pt x="541" y="688"/>
                  </a:lnTo>
                  <a:lnTo>
                    <a:pt x="541" y="686"/>
                  </a:lnTo>
                  <a:lnTo>
                    <a:pt x="543" y="680"/>
                  </a:lnTo>
                  <a:lnTo>
                    <a:pt x="548" y="676"/>
                  </a:lnTo>
                  <a:lnTo>
                    <a:pt x="549" y="675"/>
                  </a:lnTo>
                  <a:lnTo>
                    <a:pt x="550" y="675"/>
                  </a:lnTo>
                  <a:lnTo>
                    <a:pt x="552" y="673"/>
                  </a:lnTo>
                  <a:lnTo>
                    <a:pt x="554" y="665"/>
                  </a:lnTo>
                  <a:lnTo>
                    <a:pt x="559" y="659"/>
                  </a:lnTo>
                  <a:lnTo>
                    <a:pt x="563" y="655"/>
                  </a:lnTo>
                  <a:lnTo>
                    <a:pt x="565" y="653"/>
                  </a:lnTo>
                  <a:lnTo>
                    <a:pt x="566" y="650"/>
                  </a:lnTo>
                  <a:lnTo>
                    <a:pt x="566" y="645"/>
                  </a:lnTo>
                  <a:lnTo>
                    <a:pt x="566" y="643"/>
                  </a:lnTo>
                  <a:lnTo>
                    <a:pt x="565" y="640"/>
                  </a:lnTo>
                  <a:lnTo>
                    <a:pt x="566" y="636"/>
                  </a:lnTo>
                  <a:lnTo>
                    <a:pt x="569" y="632"/>
                  </a:lnTo>
                  <a:lnTo>
                    <a:pt x="570" y="629"/>
                  </a:lnTo>
                  <a:lnTo>
                    <a:pt x="571" y="627"/>
                  </a:lnTo>
                  <a:lnTo>
                    <a:pt x="573" y="622"/>
                  </a:lnTo>
                  <a:lnTo>
                    <a:pt x="575" y="619"/>
                  </a:lnTo>
                  <a:lnTo>
                    <a:pt x="581" y="614"/>
                  </a:lnTo>
                  <a:lnTo>
                    <a:pt x="585" y="608"/>
                  </a:lnTo>
                  <a:lnTo>
                    <a:pt x="586" y="607"/>
                  </a:lnTo>
                  <a:lnTo>
                    <a:pt x="588" y="605"/>
                  </a:lnTo>
                  <a:lnTo>
                    <a:pt x="595" y="599"/>
                  </a:lnTo>
                  <a:lnTo>
                    <a:pt x="598" y="597"/>
                  </a:lnTo>
                  <a:lnTo>
                    <a:pt x="602" y="596"/>
                  </a:lnTo>
                  <a:lnTo>
                    <a:pt x="610" y="595"/>
                  </a:lnTo>
                  <a:lnTo>
                    <a:pt x="615" y="594"/>
                  </a:lnTo>
                  <a:lnTo>
                    <a:pt x="618" y="594"/>
                  </a:lnTo>
                  <a:lnTo>
                    <a:pt x="623" y="591"/>
                  </a:lnTo>
                  <a:lnTo>
                    <a:pt x="628" y="586"/>
                  </a:lnTo>
                  <a:lnTo>
                    <a:pt x="629" y="586"/>
                  </a:lnTo>
                  <a:lnTo>
                    <a:pt x="630" y="586"/>
                  </a:lnTo>
                  <a:lnTo>
                    <a:pt x="631" y="587"/>
                  </a:lnTo>
                  <a:lnTo>
                    <a:pt x="632" y="588"/>
                  </a:lnTo>
                  <a:lnTo>
                    <a:pt x="633" y="592"/>
                  </a:lnTo>
                  <a:lnTo>
                    <a:pt x="634" y="595"/>
                  </a:lnTo>
                  <a:lnTo>
                    <a:pt x="634" y="604"/>
                  </a:lnTo>
                  <a:lnTo>
                    <a:pt x="635" y="611"/>
                  </a:lnTo>
                  <a:lnTo>
                    <a:pt x="635" y="618"/>
                  </a:lnTo>
                  <a:lnTo>
                    <a:pt x="635" y="621"/>
                  </a:lnTo>
                  <a:lnTo>
                    <a:pt x="636" y="623"/>
                  </a:lnTo>
                  <a:lnTo>
                    <a:pt x="636" y="624"/>
                  </a:lnTo>
                  <a:lnTo>
                    <a:pt x="635" y="629"/>
                  </a:lnTo>
                  <a:lnTo>
                    <a:pt x="634" y="632"/>
                  </a:lnTo>
                  <a:lnTo>
                    <a:pt x="633" y="634"/>
                  </a:lnTo>
                  <a:lnTo>
                    <a:pt x="633" y="640"/>
                  </a:lnTo>
                  <a:lnTo>
                    <a:pt x="632" y="645"/>
                  </a:lnTo>
                  <a:lnTo>
                    <a:pt x="631" y="650"/>
                  </a:lnTo>
                  <a:lnTo>
                    <a:pt x="628" y="654"/>
                  </a:lnTo>
                  <a:lnTo>
                    <a:pt x="627" y="656"/>
                  </a:lnTo>
                  <a:lnTo>
                    <a:pt x="625" y="658"/>
                  </a:lnTo>
                  <a:lnTo>
                    <a:pt x="624" y="659"/>
                  </a:lnTo>
                  <a:lnTo>
                    <a:pt x="623" y="663"/>
                  </a:lnTo>
                  <a:lnTo>
                    <a:pt x="622" y="666"/>
                  </a:lnTo>
                  <a:lnTo>
                    <a:pt x="622" y="667"/>
                  </a:lnTo>
                  <a:lnTo>
                    <a:pt x="619" y="673"/>
                  </a:lnTo>
                  <a:lnTo>
                    <a:pt x="616" y="676"/>
                  </a:lnTo>
                  <a:lnTo>
                    <a:pt x="613" y="679"/>
                  </a:lnTo>
                  <a:lnTo>
                    <a:pt x="611" y="685"/>
                  </a:lnTo>
                  <a:lnTo>
                    <a:pt x="610" y="686"/>
                  </a:lnTo>
                  <a:lnTo>
                    <a:pt x="609" y="690"/>
                  </a:lnTo>
                  <a:lnTo>
                    <a:pt x="608" y="693"/>
                  </a:lnTo>
                  <a:lnTo>
                    <a:pt x="607" y="696"/>
                  </a:lnTo>
                  <a:lnTo>
                    <a:pt x="606" y="698"/>
                  </a:lnTo>
                  <a:lnTo>
                    <a:pt x="602" y="702"/>
                  </a:lnTo>
                  <a:lnTo>
                    <a:pt x="599" y="705"/>
                  </a:lnTo>
                  <a:lnTo>
                    <a:pt x="598" y="705"/>
                  </a:lnTo>
                  <a:lnTo>
                    <a:pt x="596" y="709"/>
                  </a:lnTo>
                  <a:lnTo>
                    <a:pt x="595" y="711"/>
                  </a:lnTo>
                  <a:lnTo>
                    <a:pt x="593" y="713"/>
                  </a:lnTo>
                  <a:lnTo>
                    <a:pt x="586" y="719"/>
                  </a:lnTo>
                  <a:lnTo>
                    <a:pt x="583" y="722"/>
                  </a:lnTo>
                  <a:lnTo>
                    <a:pt x="581" y="723"/>
                  </a:lnTo>
                  <a:lnTo>
                    <a:pt x="578" y="724"/>
                  </a:lnTo>
                  <a:lnTo>
                    <a:pt x="575" y="726"/>
                  </a:lnTo>
                  <a:lnTo>
                    <a:pt x="573" y="729"/>
                  </a:lnTo>
                  <a:lnTo>
                    <a:pt x="572" y="733"/>
                  </a:lnTo>
                  <a:lnTo>
                    <a:pt x="572" y="737"/>
                  </a:lnTo>
                  <a:lnTo>
                    <a:pt x="571" y="740"/>
                  </a:lnTo>
                  <a:lnTo>
                    <a:pt x="569" y="745"/>
                  </a:lnTo>
                  <a:lnTo>
                    <a:pt x="569" y="748"/>
                  </a:lnTo>
                  <a:lnTo>
                    <a:pt x="567" y="752"/>
                  </a:lnTo>
                  <a:lnTo>
                    <a:pt x="562" y="759"/>
                  </a:lnTo>
                  <a:lnTo>
                    <a:pt x="557" y="763"/>
                  </a:lnTo>
                  <a:close/>
                </a:path>
              </a:pathLst>
            </a:custGeom>
            <a:solidFill>
              <a:srgbClr val="2C5882"/>
            </a:solidFill>
            <a:ln w="9525">
              <a:noFill/>
              <a:round/>
            </a:ln>
          </p:spPr>
          <p:txBody>
            <a:bodyPr/>
            <a:lstStyle/>
            <a:p>
              <a:endParaRPr lang="zh-CN" altLang="en-US"/>
            </a:p>
          </p:txBody>
        </p:sp>
        <p:sp>
          <p:nvSpPr>
            <p:cNvPr id="66568" name="Freeform 81"/>
            <p:cNvSpPr>
              <a:spLocks noEditPoints="1"/>
            </p:cNvSpPr>
            <p:nvPr/>
          </p:nvSpPr>
          <p:spPr bwMode="auto">
            <a:xfrm>
              <a:off x="406" y="617"/>
              <a:ext cx="245" cy="341"/>
            </a:xfrm>
            <a:custGeom>
              <a:avLst/>
              <a:gdLst>
                <a:gd name="T0" fmla="*/ 0 w 735"/>
                <a:gd name="T1" fmla="*/ 0 h 1023"/>
                <a:gd name="T2" fmla="*/ 0 w 735"/>
                <a:gd name="T3" fmla="*/ 0 h 1023"/>
                <a:gd name="T4" fmla="*/ 0 w 735"/>
                <a:gd name="T5" fmla="*/ 0 h 1023"/>
                <a:gd name="T6" fmla="*/ 0 w 735"/>
                <a:gd name="T7" fmla="*/ 0 h 1023"/>
                <a:gd name="T8" fmla="*/ 0 w 735"/>
                <a:gd name="T9" fmla="*/ 0 h 1023"/>
                <a:gd name="T10" fmla="*/ 0 w 735"/>
                <a:gd name="T11" fmla="*/ 0 h 1023"/>
                <a:gd name="T12" fmla="*/ 0 w 735"/>
                <a:gd name="T13" fmla="*/ 0 h 1023"/>
                <a:gd name="T14" fmla="*/ 0 w 735"/>
                <a:gd name="T15" fmla="*/ 0 h 1023"/>
                <a:gd name="T16" fmla="*/ 0 w 735"/>
                <a:gd name="T17" fmla="*/ 0 h 1023"/>
                <a:gd name="T18" fmla="*/ 0 w 735"/>
                <a:gd name="T19" fmla="*/ 0 h 1023"/>
                <a:gd name="T20" fmla="*/ 0 w 735"/>
                <a:gd name="T21" fmla="*/ 0 h 1023"/>
                <a:gd name="T22" fmla="*/ 0 w 735"/>
                <a:gd name="T23" fmla="*/ 0 h 1023"/>
                <a:gd name="T24" fmla="*/ 0 w 735"/>
                <a:gd name="T25" fmla="*/ 0 h 1023"/>
                <a:gd name="T26" fmla="*/ 0 w 735"/>
                <a:gd name="T27" fmla="*/ 0 h 1023"/>
                <a:gd name="T28" fmla="*/ 0 w 735"/>
                <a:gd name="T29" fmla="*/ 0 h 1023"/>
                <a:gd name="T30" fmla="*/ 0 w 735"/>
                <a:gd name="T31" fmla="*/ 0 h 1023"/>
                <a:gd name="T32" fmla="*/ 0 w 735"/>
                <a:gd name="T33" fmla="*/ 0 h 1023"/>
                <a:gd name="T34" fmla="*/ 0 w 735"/>
                <a:gd name="T35" fmla="*/ 0 h 1023"/>
                <a:gd name="T36" fmla="*/ 0 w 735"/>
                <a:gd name="T37" fmla="*/ 0 h 1023"/>
                <a:gd name="T38" fmla="*/ 0 w 735"/>
                <a:gd name="T39" fmla="*/ 0 h 1023"/>
                <a:gd name="T40" fmla="*/ 0 w 735"/>
                <a:gd name="T41" fmla="*/ 0 h 1023"/>
                <a:gd name="T42" fmla="*/ 0 w 735"/>
                <a:gd name="T43" fmla="*/ 0 h 1023"/>
                <a:gd name="T44" fmla="*/ 0 w 735"/>
                <a:gd name="T45" fmla="*/ 0 h 1023"/>
                <a:gd name="T46" fmla="*/ 0 w 735"/>
                <a:gd name="T47" fmla="*/ 0 h 1023"/>
                <a:gd name="T48" fmla="*/ 0 w 735"/>
                <a:gd name="T49" fmla="*/ 0 h 1023"/>
                <a:gd name="T50" fmla="*/ 0 w 735"/>
                <a:gd name="T51" fmla="*/ 0 h 1023"/>
                <a:gd name="T52" fmla="*/ 0 w 735"/>
                <a:gd name="T53" fmla="*/ 0 h 1023"/>
                <a:gd name="T54" fmla="*/ 0 w 735"/>
                <a:gd name="T55" fmla="*/ 0 h 1023"/>
                <a:gd name="T56" fmla="*/ 0 w 735"/>
                <a:gd name="T57" fmla="*/ 0 h 1023"/>
                <a:gd name="T58" fmla="*/ 0 w 735"/>
                <a:gd name="T59" fmla="*/ 0 h 1023"/>
                <a:gd name="T60" fmla="*/ 0 w 735"/>
                <a:gd name="T61" fmla="*/ 0 h 1023"/>
                <a:gd name="T62" fmla="*/ 0 w 735"/>
                <a:gd name="T63" fmla="*/ 0 h 1023"/>
                <a:gd name="T64" fmla="*/ 0 w 735"/>
                <a:gd name="T65" fmla="*/ 0 h 1023"/>
                <a:gd name="T66" fmla="*/ 0 w 735"/>
                <a:gd name="T67" fmla="*/ 0 h 1023"/>
                <a:gd name="T68" fmla="*/ 0 w 735"/>
                <a:gd name="T69" fmla="*/ 0 h 1023"/>
                <a:gd name="T70" fmla="*/ 0 w 735"/>
                <a:gd name="T71" fmla="*/ 0 h 1023"/>
                <a:gd name="T72" fmla="*/ 0 w 735"/>
                <a:gd name="T73" fmla="*/ 0 h 1023"/>
                <a:gd name="T74" fmla="*/ 0 w 735"/>
                <a:gd name="T75" fmla="*/ 0 h 1023"/>
                <a:gd name="T76" fmla="*/ 0 w 735"/>
                <a:gd name="T77" fmla="*/ 0 h 1023"/>
                <a:gd name="T78" fmla="*/ 0 w 735"/>
                <a:gd name="T79" fmla="*/ 0 h 1023"/>
                <a:gd name="T80" fmla="*/ 0 w 735"/>
                <a:gd name="T81" fmla="*/ 0 h 1023"/>
                <a:gd name="T82" fmla="*/ 0 w 735"/>
                <a:gd name="T83" fmla="*/ 0 h 1023"/>
                <a:gd name="T84" fmla="*/ 0 w 735"/>
                <a:gd name="T85" fmla="*/ 0 h 1023"/>
                <a:gd name="T86" fmla="*/ 0 w 735"/>
                <a:gd name="T87" fmla="*/ 0 h 1023"/>
                <a:gd name="T88" fmla="*/ 0 w 735"/>
                <a:gd name="T89" fmla="*/ 0 h 1023"/>
                <a:gd name="T90" fmla="*/ 0 w 735"/>
                <a:gd name="T91" fmla="*/ 0 h 1023"/>
                <a:gd name="T92" fmla="*/ 0 w 735"/>
                <a:gd name="T93" fmla="*/ 0 h 1023"/>
                <a:gd name="T94" fmla="*/ 0 w 735"/>
                <a:gd name="T95" fmla="*/ 0 h 1023"/>
                <a:gd name="T96" fmla="*/ 0 w 735"/>
                <a:gd name="T97" fmla="*/ 0 h 1023"/>
                <a:gd name="T98" fmla="*/ 0 w 735"/>
                <a:gd name="T99" fmla="*/ 0 h 1023"/>
                <a:gd name="T100" fmla="*/ 0 w 735"/>
                <a:gd name="T101" fmla="*/ 0 h 1023"/>
                <a:gd name="T102" fmla="*/ 0 w 735"/>
                <a:gd name="T103" fmla="*/ 0 h 1023"/>
                <a:gd name="T104" fmla="*/ 0 w 735"/>
                <a:gd name="T105" fmla="*/ 0 h 1023"/>
                <a:gd name="T106" fmla="*/ 0 w 735"/>
                <a:gd name="T107" fmla="*/ 0 h 1023"/>
                <a:gd name="T108" fmla="*/ 0 w 735"/>
                <a:gd name="T109" fmla="*/ 0 h 1023"/>
                <a:gd name="T110" fmla="*/ 0 w 735"/>
                <a:gd name="T111" fmla="*/ 0 h 1023"/>
                <a:gd name="T112" fmla="*/ 0 w 735"/>
                <a:gd name="T113" fmla="*/ 0 h 1023"/>
                <a:gd name="T114" fmla="*/ 0 w 735"/>
                <a:gd name="T115" fmla="*/ 0 h 1023"/>
                <a:gd name="T116" fmla="*/ 0 w 735"/>
                <a:gd name="T117" fmla="*/ 0 h 1023"/>
                <a:gd name="T118" fmla="*/ 0 w 735"/>
                <a:gd name="T119" fmla="*/ 0 h 1023"/>
                <a:gd name="T120" fmla="*/ 0 w 735"/>
                <a:gd name="T121" fmla="*/ 0 h 1023"/>
                <a:gd name="T122" fmla="*/ 0 w 735"/>
                <a:gd name="T123" fmla="*/ 0 h 1023"/>
                <a:gd name="T124" fmla="*/ 0 w 735"/>
                <a:gd name="T125" fmla="*/ 0 h 10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5"/>
                <a:gd name="T190" fmla="*/ 0 h 1023"/>
                <a:gd name="T191" fmla="*/ 735 w 735"/>
                <a:gd name="T192" fmla="*/ 1023 h 102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5" h="1023">
                  <a:moveTo>
                    <a:pt x="73" y="0"/>
                  </a:moveTo>
                  <a:lnTo>
                    <a:pt x="95" y="14"/>
                  </a:lnTo>
                  <a:lnTo>
                    <a:pt x="146" y="14"/>
                  </a:lnTo>
                  <a:lnTo>
                    <a:pt x="199" y="15"/>
                  </a:lnTo>
                  <a:lnTo>
                    <a:pt x="242" y="13"/>
                  </a:lnTo>
                  <a:lnTo>
                    <a:pt x="297" y="12"/>
                  </a:lnTo>
                  <a:lnTo>
                    <a:pt x="309" y="12"/>
                  </a:lnTo>
                  <a:lnTo>
                    <a:pt x="320" y="13"/>
                  </a:lnTo>
                  <a:lnTo>
                    <a:pt x="328" y="14"/>
                  </a:lnTo>
                  <a:lnTo>
                    <a:pt x="334" y="15"/>
                  </a:lnTo>
                  <a:lnTo>
                    <a:pt x="340" y="17"/>
                  </a:lnTo>
                  <a:lnTo>
                    <a:pt x="343" y="21"/>
                  </a:lnTo>
                  <a:lnTo>
                    <a:pt x="344" y="24"/>
                  </a:lnTo>
                  <a:lnTo>
                    <a:pt x="344" y="27"/>
                  </a:lnTo>
                  <a:lnTo>
                    <a:pt x="335" y="63"/>
                  </a:lnTo>
                  <a:lnTo>
                    <a:pt x="328" y="98"/>
                  </a:lnTo>
                  <a:lnTo>
                    <a:pt x="322" y="133"/>
                  </a:lnTo>
                  <a:lnTo>
                    <a:pt x="317" y="167"/>
                  </a:lnTo>
                  <a:lnTo>
                    <a:pt x="314" y="200"/>
                  </a:lnTo>
                  <a:lnTo>
                    <a:pt x="310" y="232"/>
                  </a:lnTo>
                  <a:lnTo>
                    <a:pt x="309" y="263"/>
                  </a:lnTo>
                  <a:lnTo>
                    <a:pt x="309" y="294"/>
                  </a:lnTo>
                  <a:lnTo>
                    <a:pt x="310" y="324"/>
                  </a:lnTo>
                  <a:lnTo>
                    <a:pt x="314" y="352"/>
                  </a:lnTo>
                  <a:lnTo>
                    <a:pt x="317" y="381"/>
                  </a:lnTo>
                  <a:lnTo>
                    <a:pt x="322" y="407"/>
                  </a:lnTo>
                  <a:lnTo>
                    <a:pt x="329" y="433"/>
                  </a:lnTo>
                  <a:lnTo>
                    <a:pt x="337" y="458"/>
                  </a:lnTo>
                  <a:lnTo>
                    <a:pt x="346" y="482"/>
                  </a:lnTo>
                  <a:lnTo>
                    <a:pt x="357" y="506"/>
                  </a:lnTo>
                  <a:lnTo>
                    <a:pt x="369" y="528"/>
                  </a:lnTo>
                  <a:lnTo>
                    <a:pt x="383" y="550"/>
                  </a:lnTo>
                  <a:lnTo>
                    <a:pt x="398" y="571"/>
                  </a:lnTo>
                  <a:lnTo>
                    <a:pt x="414" y="591"/>
                  </a:lnTo>
                  <a:lnTo>
                    <a:pt x="432" y="609"/>
                  </a:lnTo>
                  <a:lnTo>
                    <a:pt x="450" y="628"/>
                  </a:lnTo>
                  <a:lnTo>
                    <a:pt x="471" y="644"/>
                  </a:lnTo>
                  <a:lnTo>
                    <a:pt x="494" y="661"/>
                  </a:lnTo>
                  <a:lnTo>
                    <a:pt x="517" y="675"/>
                  </a:lnTo>
                  <a:lnTo>
                    <a:pt x="542" y="689"/>
                  </a:lnTo>
                  <a:lnTo>
                    <a:pt x="570" y="702"/>
                  </a:lnTo>
                  <a:lnTo>
                    <a:pt x="598" y="714"/>
                  </a:lnTo>
                  <a:lnTo>
                    <a:pt x="628" y="725"/>
                  </a:lnTo>
                  <a:lnTo>
                    <a:pt x="659" y="735"/>
                  </a:lnTo>
                  <a:lnTo>
                    <a:pt x="692" y="745"/>
                  </a:lnTo>
                  <a:lnTo>
                    <a:pt x="727" y="752"/>
                  </a:lnTo>
                  <a:lnTo>
                    <a:pt x="735" y="1022"/>
                  </a:lnTo>
                  <a:lnTo>
                    <a:pt x="687" y="1023"/>
                  </a:lnTo>
                  <a:lnTo>
                    <a:pt x="641" y="1020"/>
                  </a:lnTo>
                  <a:lnTo>
                    <a:pt x="595" y="1014"/>
                  </a:lnTo>
                  <a:lnTo>
                    <a:pt x="550" y="1005"/>
                  </a:lnTo>
                  <a:lnTo>
                    <a:pt x="505" y="994"/>
                  </a:lnTo>
                  <a:lnTo>
                    <a:pt x="462" y="980"/>
                  </a:lnTo>
                  <a:lnTo>
                    <a:pt x="422" y="962"/>
                  </a:lnTo>
                  <a:lnTo>
                    <a:pt x="381" y="943"/>
                  </a:lnTo>
                  <a:lnTo>
                    <a:pt x="343" y="921"/>
                  </a:lnTo>
                  <a:lnTo>
                    <a:pt x="306" y="896"/>
                  </a:lnTo>
                  <a:lnTo>
                    <a:pt x="270" y="869"/>
                  </a:lnTo>
                  <a:lnTo>
                    <a:pt x="237" y="841"/>
                  </a:lnTo>
                  <a:lnTo>
                    <a:pt x="204" y="809"/>
                  </a:lnTo>
                  <a:lnTo>
                    <a:pt x="175" y="778"/>
                  </a:lnTo>
                  <a:lnTo>
                    <a:pt x="147" y="743"/>
                  </a:lnTo>
                  <a:lnTo>
                    <a:pt x="121" y="706"/>
                  </a:lnTo>
                  <a:lnTo>
                    <a:pt x="97" y="669"/>
                  </a:lnTo>
                  <a:lnTo>
                    <a:pt x="76" y="630"/>
                  </a:lnTo>
                  <a:lnTo>
                    <a:pt x="58" y="589"/>
                  </a:lnTo>
                  <a:lnTo>
                    <a:pt x="41" y="548"/>
                  </a:lnTo>
                  <a:lnTo>
                    <a:pt x="27" y="506"/>
                  </a:lnTo>
                  <a:lnTo>
                    <a:pt x="16" y="463"/>
                  </a:lnTo>
                  <a:lnTo>
                    <a:pt x="7" y="418"/>
                  </a:lnTo>
                  <a:lnTo>
                    <a:pt x="2" y="373"/>
                  </a:lnTo>
                  <a:lnTo>
                    <a:pt x="0" y="327"/>
                  </a:lnTo>
                  <a:lnTo>
                    <a:pt x="0" y="281"/>
                  </a:lnTo>
                  <a:lnTo>
                    <a:pt x="4" y="235"/>
                  </a:lnTo>
                  <a:lnTo>
                    <a:pt x="11" y="188"/>
                  </a:lnTo>
                  <a:lnTo>
                    <a:pt x="20" y="141"/>
                  </a:lnTo>
                  <a:lnTo>
                    <a:pt x="35" y="94"/>
                  </a:lnTo>
                  <a:lnTo>
                    <a:pt x="52" y="47"/>
                  </a:lnTo>
                  <a:lnTo>
                    <a:pt x="73" y="0"/>
                  </a:lnTo>
                  <a:close/>
                  <a:moveTo>
                    <a:pt x="280" y="818"/>
                  </a:moveTo>
                  <a:lnTo>
                    <a:pt x="285" y="819"/>
                  </a:lnTo>
                  <a:lnTo>
                    <a:pt x="290" y="822"/>
                  </a:lnTo>
                  <a:lnTo>
                    <a:pt x="293" y="824"/>
                  </a:lnTo>
                  <a:lnTo>
                    <a:pt x="294" y="825"/>
                  </a:lnTo>
                  <a:lnTo>
                    <a:pt x="292" y="827"/>
                  </a:lnTo>
                  <a:lnTo>
                    <a:pt x="290" y="828"/>
                  </a:lnTo>
                  <a:lnTo>
                    <a:pt x="287" y="830"/>
                  </a:lnTo>
                  <a:lnTo>
                    <a:pt x="284" y="831"/>
                  </a:lnTo>
                  <a:lnTo>
                    <a:pt x="283" y="833"/>
                  </a:lnTo>
                  <a:lnTo>
                    <a:pt x="281" y="836"/>
                  </a:lnTo>
                  <a:lnTo>
                    <a:pt x="279" y="837"/>
                  </a:lnTo>
                  <a:lnTo>
                    <a:pt x="276" y="839"/>
                  </a:lnTo>
                  <a:lnTo>
                    <a:pt x="273" y="840"/>
                  </a:lnTo>
                  <a:lnTo>
                    <a:pt x="270" y="840"/>
                  </a:lnTo>
                  <a:lnTo>
                    <a:pt x="267" y="839"/>
                  </a:lnTo>
                  <a:lnTo>
                    <a:pt x="263" y="838"/>
                  </a:lnTo>
                  <a:lnTo>
                    <a:pt x="261" y="836"/>
                  </a:lnTo>
                  <a:lnTo>
                    <a:pt x="258" y="834"/>
                  </a:lnTo>
                  <a:lnTo>
                    <a:pt x="256" y="832"/>
                  </a:lnTo>
                  <a:lnTo>
                    <a:pt x="253" y="831"/>
                  </a:lnTo>
                  <a:lnTo>
                    <a:pt x="249" y="828"/>
                  </a:lnTo>
                  <a:lnTo>
                    <a:pt x="246" y="826"/>
                  </a:lnTo>
                  <a:lnTo>
                    <a:pt x="242" y="824"/>
                  </a:lnTo>
                  <a:lnTo>
                    <a:pt x="239" y="821"/>
                  </a:lnTo>
                  <a:lnTo>
                    <a:pt x="235" y="818"/>
                  </a:lnTo>
                  <a:lnTo>
                    <a:pt x="232" y="815"/>
                  </a:lnTo>
                  <a:lnTo>
                    <a:pt x="229" y="813"/>
                  </a:lnTo>
                  <a:lnTo>
                    <a:pt x="226" y="810"/>
                  </a:lnTo>
                  <a:lnTo>
                    <a:pt x="225" y="806"/>
                  </a:lnTo>
                  <a:lnTo>
                    <a:pt x="226" y="804"/>
                  </a:lnTo>
                  <a:lnTo>
                    <a:pt x="227" y="801"/>
                  </a:lnTo>
                  <a:lnTo>
                    <a:pt x="228" y="798"/>
                  </a:lnTo>
                  <a:lnTo>
                    <a:pt x="230" y="796"/>
                  </a:lnTo>
                  <a:lnTo>
                    <a:pt x="233" y="793"/>
                  </a:lnTo>
                  <a:lnTo>
                    <a:pt x="233" y="791"/>
                  </a:lnTo>
                  <a:lnTo>
                    <a:pt x="232" y="789"/>
                  </a:lnTo>
                  <a:lnTo>
                    <a:pt x="230" y="786"/>
                  </a:lnTo>
                  <a:lnTo>
                    <a:pt x="227" y="785"/>
                  </a:lnTo>
                  <a:lnTo>
                    <a:pt x="226" y="784"/>
                  </a:lnTo>
                  <a:lnTo>
                    <a:pt x="224" y="783"/>
                  </a:lnTo>
                  <a:lnTo>
                    <a:pt x="221" y="781"/>
                  </a:lnTo>
                  <a:lnTo>
                    <a:pt x="218" y="779"/>
                  </a:lnTo>
                  <a:lnTo>
                    <a:pt x="215" y="777"/>
                  </a:lnTo>
                  <a:lnTo>
                    <a:pt x="212" y="775"/>
                  </a:lnTo>
                  <a:lnTo>
                    <a:pt x="209" y="772"/>
                  </a:lnTo>
                  <a:lnTo>
                    <a:pt x="205" y="769"/>
                  </a:lnTo>
                  <a:lnTo>
                    <a:pt x="202" y="767"/>
                  </a:lnTo>
                  <a:lnTo>
                    <a:pt x="200" y="764"/>
                  </a:lnTo>
                  <a:lnTo>
                    <a:pt x="198" y="762"/>
                  </a:lnTo>
                  <a:lnTo>
                    <a:pt x="192" y="759"/>
                  </a:lnTo>
                  <a:lnTo>
                    <a:pt x="188" y="754"/>
                  </a:lnTo>
                  <a:lnTo>
                    <a:pt x="186" y="750"/>
                  </a:lnTo>
                  <a:lnTo>
                    <a:pt x="187" y="748"/>
                  </a:lnTo>
                  <a:lnTo>
                    <a:pt x="186" y="741"/>
                  </a:lnTo>
                  <a:lnTo>
                    <a:pt x="183" y="735"/>
                  </a:lnTo>
                  <a:lnTo>
                    <a:pt x="182" y="733"/>
                  </a:lnTo>
                  <a:lnTo>
                    <a:pt x="182" y="729"/>
                  </a:lnTo>
                  <a:lnTo>
                    <a:pt x="183" y="726"/>
                  </a:lnTo>
                  <a:lnTo>
                    <a:pt x="186" y="724"/>
                  </a:lnTo>
                  <a:lnTo>
                    <a:pt x="189" y="721"/>
                  </a:lnTo>
                  <a:lnTo>
                    <a:pt x="191" y="719"/>
                  </a:lnTo>
                  <a:lnTo>
                    <a:pt x="194" y="716"/>
                  </a:lnTo>
                  <a:lnTo>
                    <a:pt x="198" y="716"/>
                  </a:lnTo>
                  <a:lnTo>
                    <a:pt x="200" y="720"/>
                  </a:lnTo>
                  <a:lnTo>
                    <a:pt x="200" y="725"/>
                  </a:lnTo>
                  <a:lnTo>
                    <a:pt x="200" y="728"/>
                  </a:lnTo>
                  <a:lnTo>
                    <a:pt x="201" y="731"/>
                  </a:lnTo>
                  <a:lnTo>
                    <a:pt x="203" y="732"/>
                  </a:lnTo>
                  <a:lnTo>
                    <a:pt x="204" y="731"/>
                  </a:lnTo>
                  <a:lnTo>
                    <a:pt x="205" y="732"/>
                  </a:lnTo>
                  <a:lnTo>
                    <a:pt x="206" y="734"/>
                  </a:lnTo>
                  <a:lnTo>
                    <a:pt x="209" y="740"/>
                  </a:lnTo>
                  <a:lnTo>
                    <a:pt x="210" y="741"/>
                  </a:lnTo>
                  <a:lnTo>
                    <a:pt x="211" y="743"/>
                  </a:lnTo>
                  <a:lnTo>
                    <a:pt x="213" y="748"/>
                  </a:lnTo>
                  <a:lnTo>
                    <a:pt x="213" y="754"/>
                  </a:lnTo>
                  <a:lnTo>
                    <a:pt x="215" y="756"/>
                  </a:lnTo>
                  <a:lnTo>
                    <a:pt x="216" y="759"/>
                  </a:lnTo>
                  <a:lnTo>
                    <a:pt x="218" y="761"/>
                  </a:lnTo>
                  <a:lnTo>
                    <a:pt x="221" y="763"/>
                  </a:lnTo>
                  <a:lnTo>
                    <a:pt x="221" y="764"/>
                  </a:lnTo>
                  <a:lnTo>
                    <a:pt x="222" y="766"/>
                  </a:lnTo>
                  <a:lnTo>
                    <a:pt x="224" y="764"/>
                  </a:lnTo>
                  <a:lnTo>
                    <a:pt x="229" y="762"/>
                  </a:lnTo>
                  <a:lnTo>
                    <a:pt x="230" y="760"/>
                  </a:lnTo>
                  <a:lnTo>
                    <a:pt x="229" y="757"/>
                  </a:lnTo>
                  <a:lnTo>
                    <a:pt x="228" y="754"/>
                  </a:lnTo>
                  <a:lnTo>
                    <a:pt x="227" y="751"/>
                  </a:lnTo>
                  <a:lnTo>
                    <a:pt x="225" y="749"/>
                  </a:lnTo>
                  <a:lnTo>
                    <a:pt x="224" y="746"/>
                  </a:lnTo>
                  <a:lnTo>
                    <a:pt x="223" y="744"/>
                  </a:lnTo>
                  <a:lnTo>
                    <a:pt x="222" y="740"/>
                  </a:lnTo>
                  <a:lnTo>
                    <a:pt x="221" y="737"/>
                  </a:lnTo>
                  <a:lnTo>
                    <a:pt x="220" y="733"/>
                  </a:lnTo>
                  <a:lnTo>
                    <a:pt x="217" y="727"/>
                  </a:lnTo>
                  <a:lnTo>
                    <a:pt x="216" y="724"/>
                  </a:lnTo>
                  <a:lnTo>
                    <a:pt x="216" y="723"/>
                  </a:lnTo>
                  <a:lnTo>
                    <a:pt x="217" y="721"/>
                  </a:lnTo>
                  <a:lnTo>
                    <a:pt x="218" y="719"/>
                  </a:lnTo>
                  <a:lnTo>
                    <a:pt x="220" y="716"/>
                  </a:lnTo>
                  <a:lnTo>
                    <a:pt x="221" y="715"/>
                  </a:lnTo>
                  <a:lnTo>
                    <a:pt x="223" y="714"/>
                  </a:lnTo>
                  <a:lnTo>
                    <a:pt x="227" y="711"/>
                  </a:lnTo>
                  <a:lnTo>
                    <a:pt x="228" y="711"/>
                  </a:lnTo>
                  <a:lnTo>
                    <a:pt x="230" y="708"/>
                  </a:lnTo>
                  <a:lnTo>
                    <a:pt x="234" y="705"/>
                  </a:lnTo>
                  <a:lnTo>
                    <a:pt x="234" y="703"/>
                  </a:lnTo>
                  <a:lnTo>
                    <a:pt x="234" y="700"/>
                  </a:lnTo>
                  <a:lnTo>
                    <a:pt x="233" y="698"/>
                  </a:lnTo>
                  <a:lnTo>
                    <a:pt x="230" y="696"/>
                  </a:lnTo>
                  <a:lnTo>
                    <a:pt x="228" y="693"/>
                  </a:lnTo>
                  <a:lnTo>
                    <a:pt x="225" y="691"/>
                  </a:lnTo>
                  <a:lnTo>
                    <a:pt x="225" y="690"/>
                  </a:lnTo>
                  <a:lnTo>
                    <a:pt x="221" y="686"/>
                  </a:lnTo>
                  <a:lnTo>
                    <a:pt x="214" y="680"/>
                  </a:lnTo>
                  <a:lnTo>
                    <a:pt x="211" y="677"/>
                  </a:lnTo>
                  <a:lnTo>
                    <a:pt x="209" y="676"/>
                  </a:lnTo>
                  <a:lnTo>
                    <a:pt x="206" y="675"/>
                  </a:lnTo>
                  <a:lnTo>
                    <a:pt x="205" y="673"/>
                  </a:lnTo>
                  <a:lnTo>
                    <a:pt x="200" y="664"/>
                  </a:lnTo>
                  <a:lnTo>
                    <a:pt x="194" y="654"/>
                  </a:lnTo>
                  <a:lnTo>
                    <a:pt x="192" y="651"/>
                  </a:lnTo>
                  <a:lnTo>
                    <a:pt x="191" y="647"/>
                  </a:lnTo>
                  <a:lnTo>
                    <a:pt x="190" y="645"/>
                  </a:lnTo>
                  <a:lnTo>
                    <a:pt x="189" y="640"/>
                  </a:lnTo>
                  <a:lnTo>
                    <a:pt x="189" y="635"/>
                  </a:lnTo>
                  <a:lnTo>
                    <a:pt x="188" y="630"/>
                  </a:lnTo>
                  <a:lnTo>
                    <a:pt x="187" y="624"/>
                  </a:lnTo>
                  <a:lnTo>
                    <a:pt x="188" y="622"/>
                  </a:lnTo>
                  <a:lnTo>
                    <a:pt x="191" y="618"/>
                  </a:lnTo>
                  <a:lnTo>
                    <a:pt x="197" y="612"/>
                  </a:lnTo>
                  <a:lnTo>
                    <a:pt x="201" y="610"/>
                  </a:lnTo>
                  <a:lnTo>
                    <a:pt x="205" y="608"/>
                  </a:lnTo>
                  <a:lnTo>
                    <a:pt x="207" y="608"/>
                  </a:lnTo>
                  <a:lnTo>
                    <a:pt x="206" y="615"/>
                  </a:lnTo>
                  <a:lnTo>
                    <a:pt x="203" y="621"/>
                  </a:lnTo>
                  <a:lnTo>
                    <a:pt x="205" y="626"/>
                  </a:lnTo>
                  <a:lnTo>
                    <a:pt x="206" y="628"/>
                  </a:lnTo>
                  <a:lnTo>
                    <a:pt x="209" y="631"/>
                  </a:lnTo>
                  <a:lnTo>
                    <a:pt x="211" y="634"/>
                  </a:lnTo>
                  <a:lnTo>
                    <a:pt x="212" y="638"/>
                  </a:lnTo>
                  <a:lnTo>
                    <a:pt x="214" y="643"/>
                  </a:lnTo>
                  <a:lnTo>
                    <a:pt x="215" y="646"/>
                  </a:lnTo>
                  <a:lnTo>
                    <a:pt x="217" y="650"/>
                  </a:lnTo>
                  <a:lnTo>
                    <a:pt x="220" y="654"/>
                  </a:lnTo>
                  <a:lnTo>
                    <a:pt x="222" y="655"/>
                  </a:lnTo>
                  <a:lnTo>
                    <a:pt x="223" y="656"/>
                  </a:lnTo>
                  <a:lnTo>
                    <a:pt x="226" y="658"/>
                  </a:lnTo>
                  <a:lnTo>
                    <a:pt x="229" y="661"/>
                  </a:lnTo>
                  <a:lnTo>
                    <a:pt x="230" y="662"/>
                  </a:lnTo>
                  <a:lnTo>
                    <a:pt x="233" y="664"/>
                  </a:lnTo>
                  <a:lnTo>
                    <a:pt x="235" y="665"/>
                  </a:lnTo>
                  <a:lnTo>
                    <a:pt x="236" y="668"/>
                  </a:lnTo>
                  <a:lnTo>
                    <a:pt x="237" y="669"/>
                  </a:lnTo>
                  <a:lnTo>
                    <a:pt x="239" y="668"/>
                  </a:lnTo>
                  <a:lnTo>
                    <a:pt x="240" y="665"/>
                  </a:lnTo>
                  <a:lnTo>
                    <a:pt x="240" y="663"/>
                  </a:lnTo>
                  <a:lnTo>
                    <a:pt x="240" y="662"/>
                  </a:lnTo>
                  <a:lnTo>
                    <a:pt x="239" y="661"/>
                  </a:lnTo>
                  <a:lnTo>
                    <a:pt x="236" y="656"/>
                  </a:lnTo>
                  <a:lnTo>
                    <a:pt x="232" y="651"/>
                  </a:lnTo>
                  <a:lnTo>
                    <a:pt x="229" y="649"/>
                  </a:lnTo>
                  <a:lnTo>
                    <a:pt x="228" y="645"/>
                  </a:lnTo>
                  <a:lnTo>
                    <a:pt x="226" y="642"/>
                  </a:lnTo>
                  <a:lnTo>
                    <a:pt x="225" y="639"/>
                  </a:lnTo>
                  <a:lnTo>
                    <a:pt x="224" y="634"/>
                  </a:lnTo>
                  <a:lnTo>
                    <a:pt x="221" y="621"/>
                  </a:lnTo>
                  <a:lnTo>
                    <a:pt x="218" y="616"/>
                  </a:lnTo>
                  <a:lnTo>
                    <a:pt x="218" y="615"/>
                  </a:lnTo>
                  <a:lnTo>
                    <a:pt x="217" y="614"/>
                  </a:lnTo>
                  <a:lnTo>
                    <a:pt x="218" y="612"/>
                  </a:lnTo>
                  <a:lnTo>
                    <a:pt x="223" y="614"/>
                  </a:lnTo>
                  <a:lnTo>
                    <a:pt x="232" y="618"/>
                  </a:lnTo>
                  <a:lnTo>
                    <a:pt x="235" y="620"/>
                  </a:lnTo>
                  <a:lnTo>
                    <a:pt x="234" y="621"/>
                  </a:lnTo>
                  <a:lnTo>
                    <a:pt x="237" y="623"/>
                  </a:lnTo>
                  <a:lnTo>
                    <a:pt x="242" y="629"/>
                  </a:lnTo>
                  <a:lnTo>
                    <a:pt x="246" y="632"/>
                  </a:lnTo>
                  <a:lnTo>
                    <a:pt x="248" y="635"/>
                  </a:lnTo>
                  <a:lnTo>
                    <a:pt x="251" y="639"/>
                  </a:lnTo>
                  <a:lnTo>
                    <a:pt x="250" y="640"/>
                  </a:lnTo>
                  <a:lnTo>
                    <a:pt x="250" y="644"/>
                  </a:lnTo>
                  <a:lnTo>
                    <a:pt x="251" y="650"/>
                  </a:lnTo>
                  <a:lnTo>
                    <a:pt x="251" y="652"/>
                  </a:lnTo>
                  <a:lnTo>
                    <a:pt x="253" y="654"/>
                  </a:lnTo>
                  <a:lnTo>
                    <a:pt x="255" y="659"/>
                  </a:lnTo>
                  <a:lnTo>
                    <a:pt x="255" y="662"/>
                  </a:lnTo>
                  <a:lnTo>
                    <a:pt x="252" y="665"/>
                  </a:lnTo>
                  <a:lnTo>
                    <a:pt x="252" y="669"/>
                  </a:lnTo>
                  <a:lnTo>
                    <a:pt x="253" y="671"/>
                  </a:lnTo>
                  <a:lnTo>
                    <a:pt x="253" y="673"/>
                  </a:lnTo>
                  <a:lnTo>
                    <a:pt x="252" y="674"/>
                  </a:lnTo>
                  <a:lnTo>
                    <a:pt x="251" y="674"/>
                  </a:lnTo>
                  <a:lnTo>
                    <a:pt x="245" y="673"/>
                  </a:lnTo>
                  <a:lnTo>
                    <a:pt x="244" y="671"/>
                  </a:lnTo>
                  <a:lnTo>
                    <a:pt x="242" y="671"/>
                  </a:lnTo>
                  <a:lnTo>
                    <a:pt x="242" y="670"/>
                  </a:lnTo>
                  <a:lnTo>
                    <a:pt x="240" y="670"/>
                  </a:lnTo>
                  <a:lnTo>
                    <a:pt x="239" y="674"/>
                  </a:lnTo>
                  <a:lnTo>
                    <a:pt x="237" y="678"/>
                  </a:lnTo>
                  <a:lnTo>
                    <a:pt x="237" y="679"/>
                  </a:lnTo>
                  <a:lnTo>
                    <a:pt x="239" y="682"/>
                  </a:lnTo>
                  <a:lnTo>
                    <a:pt x="242" y="686"/>
                  </a:lnTo>
                  <a:lnTo>
                    <a:pt x="242" y="688"/>
                  </a:lnTo>
                  <a:lnTo>
                    <a:pt x="242" y="691"/>
                  </a:lnTo>
                  <a:lnTo>
                    <a:pt x="245" y="697"/>
                  </a:lnTo>
                  <a:lnTo>
                    <a:pt x="245" y="698"/>
                  </a:lnTo>
                  <a:lnTo>
                    <a:pt x="248" y="700"/>
                  </a:lnTo>
                  <a:lnTo>
                    <a:pt x="251" y="703"/>
                  </a:lnTo>
                  <a:lnTo>
                    <a:pt x="253" y="703"/>
                  </a:lnTo>
                  <a:lnTo>
                    <a:pt x="256" y="703"/>
                  </a:lnTo>
                  <a:lnTo>
                    <a:pt x="257" y="703"/>
                  </a:lnTo>
                  <a:lnTo>
                    <a:pt x="257" y="708"/>
                  </a:lnTo>
                  <a:lnTo>
                    <a:pt x="256" y="715"/>
                  </a:lnTo>
                  <a:lnTo>
                    <a:pt x="255" y="717"/>
                  </a:lnTo>
                  <a:lnTo>
                    <a:pt x="252" y="723"/>
                  </a:lnTo>
                  <a:lnTo>
                    <a:pt x="250" y="728"/>
                  </a:lnTo>
                  <a:lnTo>
                    <a:pt x="251" y="732"/>
                  </a:lnTo>
                  <a:lnTo>
                    <a:pt x="252" y="735"/>
                  </a:lnTo>
                  <a:lnTo>
                    <a:pt x="251" y="737"/>
                  </a:lnTo>
                  <a:lnTo>
                    <a:pt x="251" y="739"/>
                  </a:lnTo>
                  <a:lnTo>
                    <a:pt x="252" y="741"/>
                  </a:lnTo>
                  <a:lnTo>
                    <a:pt x="253" y="745"/>
                  </a:lnTo>
                  <a:lnTo>
                    <a:pt x="257" y="749"/>
                  </a:lnTo>
                  <a:lnTo>
                    <a:pt x="260" y="754"/>
                  </a:lnTo>
                  <a:lnTo>
                    <a:pt x="260" y="757"/>
                  </a:lnTo>
                  <a:lnTo>
                    <a:pt x="261" y="760"/>
                  </a:lnTo>
                  <a:lnTo>
                    <a:pt x="262" y="764"/>
                  </a:lnTo>
                  <a:lnTo>
                    <a:pt x="264" y="769"/>
                  </a:lnTo>
                  <a:lnTo>
                    <a:pt x="267" y="772"/>
                  </a:lnTo>
                  <a:lnTo>
                    <a:pt x="269" y="774"/>
                  </a:lnTo>
                  <a:lnTo>
                    <a:pt x="271" y="775"/>
                  </a:lnTo>
                  <a:lnTo>
                    <a:pt x="273" y="778"/>
                  </a:lnTo>
                  <a:lnTo>
                    <a:pt x="272" y="781"/>
                  </a:lnTo>
                  <a:lnTo>
                    <a:pt x="271" y="782"/>
                  </a:lnTo>
                  <a:lnTo>
                    <a:pt x="270" y="782"/>
                  </a:lnTo>
                  <a:lnTo>
                    <a:pt x="269" y="782"/>
                  </a:lnTo>
                  <a:lnTo>
                    <a:pt x="267" y="782"/>
                  </a:lnTo>
                  <a:lnTo>
                    <a:pt x="265" y="782"/>
                  </a:lnTo>
                  <a:lnTo>
                    <a:pt x="262" y="784"/>
                  </a:lnTo>
                  <a:lnTo>
                    <a:pt x="261" y="786"/>
                  </a:lnTo>
                  <a:lnTo>
                    <a:pt x="260" y="789"/>
                  </a:lnTo>
                  <a:lnTo>
                    <a:pt x="258" y="790"/>
                  </a:lnTo>
                  <a:lnTo>
                    <a:pt x="252" y="790"/>
                  </a:lnTo>
                  <a:lnTo>
                    <a:pt x="251" y="790"/>
                  </a:lnTo>
                  <a:lnTo>
                    <a:pt x="248" y="789"/>
                  </a:lnTo>
                  <a:lnTo>
                    <a:pt x="245" y="787"/>
                  </a:lnTo>
                  <a:lnTo>
                    <a:pt x="244" y="787"/>
                  </a:lnTo>
                  <a:lnTo>
                    <a:pt x="240" y="792"/>
                  </a:lnTo>
                  <a:lnTo>
                    <a:pt x="236" y="796"/>
                  </a:lnTo>
                  <a:lnTo>
                    <a:pt x="235" y="798"/>
                  </a:lnTo>
                  <a:lnTo>
                    <a:pt x="236" y="799"/>
                  </a:lnTo>
                  <a:lnTo>
                    <a:pt x="237" y="802"/>
                  </a:lnTo>
                  <a:lnTo>
                    <a:pt x="239" y="804"/>
                  </a:lnTo>
                  <a:lnTo>
                    <a:pt x="242" y="805"/>
                  </a:lnTo>
                  <a:lnTo>
                    <a:pt x="247" y="808"/>
                  </a:lnTo>
                  <a:lnTo>
                    <a:pt x="250" y="810"/>
                  </a:lnTo>
                  <a:lnTo>
                    <a:pt x="253" y="813"/>
                  </a:lnTo>
                  <a:lnTo>
                    <a:pt x="257" y="815"/>
                  </a:lnTo>
                  <a:lnTo>
                    <a:pt x="260" y="817"/>
                  </a:lnTo>
                  <a:lnTo>
                    <a:pt x="263" y="818"/>
                  </a:lnTo>
                  <a:lnTo>
                    <a:pt x="264" y="816"/>
                  </a:lnTo>
                  <a:lnTo>
                    <a:pt x="265" y="815"/>
                  </a:lnTo>
                  <a:lnTo>
                    <a:pt x="269" y="816"/>
                  </a:lnTo>
                  <a:lnTo>
                    <a:pt x="271" y="816"/>
                  </a:lnTo>
                  <a:lnTo>
                    <a:pt x="275" y="817"/>
                  </a:lnTo>
                  <a:lnTo>
                    <a:pt x="280" y="818"/>
                  </a:lnTo>
                  <a:close/>
                  <a:moveTo>
                    <a:pt x="404" y="680"/>
                  </a:moveTo>
                  <a:lnTo>
                    <a:pt x="400" y="679"/>
                  </a:lnTo>
                  <a:lnTo>
                    <a:pt x="396" y="678"/>
                  </a:lnTo>
                  <a:lnTo>
                    <a:pt x="393" y="677"/>
                  </a:lnTo>
                  <a:lnTo>
                    <a:pt x="391" y="676"/>
                  </a:lnTo>
                  <a:lnTo>
                    <a:pt x="387" y="673"/>
                  </a:lnTo>
                  <a:lnTo>
                    <a:pt x="383" y="670"/>
                  </a:lnTo>
                  <a:lnTo>
                    <a:pt x="380" y="669"/>
                  </a:lnTo>
                  <a:lnTo>
                    <a:pt x="378" y="668"/>
                  </a:lnTo>
                  <a:lnTo>
                    <a:pt x="375" y="666"/>
                  </a:lnTo>
                  <a:lnTo>
                    <a:pt x="372" y="662"/>
                  </a:lnTo>
                  <a:lnTo>
                    <a:pt x="369" y="657"/>
                  </a:lnTo>
                  <a:lnTo>
                    <a:pt x="368" y="656"/>
                  </a:lnTo>
                  <a:lnTo>
                    <a:pt x="366" y="654"/>
                  </a:lnTo>
                  <a:lnTo>
                    <a:pt x="364" y="653"/>
                  </a:lnTo>
                  <a:lnTo>
                    <a:pt x="362" y="650"/>
                  </a:lnTo>
                  <a:lnTo>
                    <a:pt x="361" y="647"/>
                  </a:lnTo>
                  <a:lnTo>
                    <a:pt x="361" y="644"/>
                  </a:lnTo>
                  <a:lnTo>
                    <a:pt x="363" y="642"/>
                  </a:lnTo>
                  <a:lnTo>
                    <a:pt x="367" y="640"/>
                  </a:lnTo>
                  <a:lnTo>
                    <a:pt x="370" y="640"/>
                  </a:lnTo>
                  <a:lnTo>
                    <a:pt x="372" y="641"/>
                  </a:lnTo>
                  <a:lnTo>
                    <a:pt x="374" y="642"/>
                  </a:lnTo>
                  <a:lnTo>
                    <a:pt x="376" y="644"/>
                  </a:lnTo>
                  <a:lnTo>
                    <a:pt x="378" y="645"/>
                  </a:lnTo>
                  <a:lnTo>
                    <a:pt x="380" y="647"/>
                  </a:lnTo>
                  <a:lnTo>
                    <a:pt x="383" y="650"/>
                  </a:lnTo>
                  <a:lnTo>
                    <a:pt x="388" y="653"/>
                  </a:lnTo>
                  <a:lnTo>
                    <a:pt x="390" y="654"/>
                  </a:lnTo>
                  <a:lnTo>
                    <a:pt x="392" y="654"/>
                  </a:lnTo>
                  <a:lnTo>
                    <a:pt x="395" y="654"/>
                  </a:lnTo>
                  <a:lnTo>
                    <a:pt x="399" y="655"/>
                  </a:lnTo>
                  <a:lnTo>
                    <a:pt x="402" y="656"/>
                  </a:lnTo>
                  <a:lnTo>
                    <a:pt x="405" y="658"/>
                  </a:lnTo>
                  <a:lnTo>
                    <a:pt x="409" y="659"/>
                  </a:lnTo>
                  <a:lnTo>
                    <a:pt x="409" y="662"/>
                  </a:lnTo>
                  <a:lnTo>
                    <a:pt x="408" y="664"/>
                  </a:lnTo>
                  <a:lnTo>
                    <a:pt x="407" y="666"/>
                  </a:lnTo>
                  <a:lnTo>
                    <a:pt x="405" y="668"/>
                  </a:lnTo>
                  <a:lnTo>
                    <a:pt x="408" y="670"/>
                  </a:lnTo>
                  <a:lnTo>
                    <a:pt x="411" y="671"/>
                  </a:lnTo>
                  <a:lnTo>
                    <a:pt x="412" y="675"/>
                  </a:lnTo>
                  <a:lnTo>
                    <a:pt x="412" y="677"/>
                  </a:lnTo>
                  <a:lnTo>
                    <a:pt x="410" y="680"/>
                  </a:lnTo>
                  <a:lnTo>
                    <a:pt x="408" y="682"/>
                  </a:lnTo>
                  <a:lnTo>
                    <a:pt x="405" y="685"/>
                  </a:lnTo>
                  <a:lnTo>
                    <a:pt x="403" y="685"/>
                  </a:lnTo>
                  <a:lnTo>
                    <a:pt x="404" y="682"/>
                  </a:lnTo>
                  <a:lnTo>
                    <a:pt x="404" y="680"/>
                  </a:lnTo>
                  <a:close/>
                  <a:moveTo>
                    <a:pt x="331" y="661"/>
                  </a:moveTo>
                  <a:lnTo>
                    <a:pt x="332" y="665"/>
                  </a:lnTo>
                  <a:lnTo>
                    <a:pt x="333" y="669"/>
                  </a:lnTo>
                  <a:lnTo>
                    <a:pt x="337" y="673"/>
                  </a:lnTo>
                  <a:lnTo>
                    <a:pt x="340" y="676"/>
                  </a:lnTo>
                  <a:lnTo>
                    <a:pt x="341" y="680"/>
                  </a:lnTo>
                  <a:lnTo>
                    <a:pt x="342" y="685"/>
                  </a:lnTo>
                  <a:lnTo>
                    <a:pt x="339" y="687"/>
                  </a:lnTo>
                  <a:lnTo>
                    <a:pt x="337" y="689"/>
                  </a:lnTo>
                  <a:lnTo>
                    <a:pt x="343" y="692"/>
                  </a:lnTo>
                  <a:lnTo>
                    <a:pt x="350" y="694"/>
                  </a:lnTo>
                  <a:lnTo>
                    <a:pt x="352" y="694"/>
                  </a:lnTo>
                  <a:lnTo>
                    <a:pt x="356" y="697"/>
                  </a:lnTo>
                  <a:lnTo>
                    <a:pt x="361" y="700"/>
                  </a:lnTo>
                  <a:lnTo>
                    <a:pt x="364" y="705"/>
                  </a:lnTo>
                  <a:lnTo>
                    <a:pt x="368" y="711"/>
                  </a:lnTo>
                  <a:lnTo>
                    <a:pt x="370" y="714"/>
                  </a:lnTo>
                  <a:lnTo>
                    <a:pt x="368" y="716"/>
                  </a:lnTo>
                  <a:lnTo>
                    <a:pt x="367" y="719"/>
                  </a:lnTo>
                  <a:lnTo>
                    <a:pt x="368" y="721"/>
                  </a:lnTo>
                  <a:lnTo>
                    <a:pt x="370" y="723"/>
                  </a:lnTo>
                  <a:lnTo>
                    <a:pt x="374" y="725"/>
                  </a:lnTo>
                  <a:lnTo>
                    <a:pt x="376" y="727"/>
                  </a:lnTo>
                  <a:lnTo>
                    <a:pt x="380" y="727"/>
                  </a:lnTo>
                  <a:lnTo>
                    <a:pt x="384" y="726"/>
                  </a:lnTo>
                  <a:lnTo>
                    <a:pt x="390" y="726"/>
                  </a:lnTo>
                  <a:lnTo>
                    <a:pt x="392" y="725"/>
                  </a:lnTo>
                  <a:lnTo>
                    <a:pt x="392" y="720"/>
                  </a:lnTo>
                  <a:lnTo>
                    <a:pt x="393" y="715"/>
                  </a:lnTo>
                  <a:lnTo>
                    <a:pt x="395" y="712"/>
                  </a:lnTo>
                  <a:lnTo>
                    <a:pt x="395" y="709"/>
                  </a:lnTo>
                  <a:lnTo>
                    <a:pt x="395" y="705"/>
                  </a:lnTo>
                  <a:lnTo>
                    <a:pt x="393" y="702"/>
                  </a:lnTo>
                  <a:lnTo>
                    <a:pt x="392" y="696"/>
                  </a:lnTo>
                  <a:lnTo>
                    <a:pt x="391" y="693"/>
                  </a:lnTo>
                  <a:lnTo>
                    <a:pt x="390" y="690"/>
                  </a:lnTo>
                  <a:lnTo>
                    <a:pt x="389" y="686"/>
                  </a:lnTo>
                  <a:lnTo>
                    <a:pt x="387" y="684"/>
                  </a:lnTo>
                  <a:lnTo>
                    <a:pt x="385" y="682"/>
                  </a:lnTo>
                  <a:lnTo>
                    <a:pt x="380" y="681"/>
                  </a:lnTo>
                  <a:lnTo>
                    <a:pt x="376" y="682"/>
                  </a:lnTo>
                  <a:lnTo>
                    <a:pt x="374" y="685"/>
                  </a:lnTo>
                  <a:lnTo>
                    <a:pt x="373" y="687"/>
                  </a:lnTo>
                  <a:lnTo>
                    <a:pt x="368" y="685"/>
                  </a:lnTo>
                  <a:lnTo>
                    <a:pt x="365" y="681"/>
                  </a:lnTo>
                  <a:lnTo>
                    <a:pt x="364" y="679"/>
                  </a:lnTo>
                  <a:lnTo>
                    <a:pt x="363" y="675"/>
                  </a:lnTo>
                  <a:lnTo>
                    <a:pt x="362" y="673"/>
                  </a:lnTo>
                  <a:lnTo>
                    <a:pt x="361" y="669"/>
                  </a:lnTo>
                  <a:lnTo>
                    <a:pt x="357" y="668"/>
                  </a:lnTo>
                  <a:lnTo>
                    <a:pt x="355" y="666"/>
                  </a:lnTo>
                  <a:lnTo>
                    <a:pt x="355" y="663"/>
                  </a:lnTo>
                  <a:lnTo>
                    <a:pt x="356" y="659"/>
                  </a:lnTo>
                  <a:lnTo>
                    <a:pt x="355" y="656"/>
                  </a:lnTo>
                  <a:lnTo>
                    <a:pt x="354" y="653"/>
                  </a:lnTo>
                  <a:lnTo>
                    <a:pt x="351" y="651"/>
                  </a:lnTo>
                  <a:lnTo>
                    <a:pt x="348" y="650"/>
                  </a:lnTo>
                  <a:lnTo>
                    <a:pt x="342" y="650"/>
                  </a:lnTo>
                  <a:lnTo>
                    <a:pt x="338" y="650"/>
                  </a:lnTo>
                  <a:lnTo>
                    <a:pt x="335" y="651"/>
                  </a:lnTo>
                  <a:lnTo>
                    <a:pt x="333" y="653"/>
                  </a:lnTo>
                  <a:lnTo>
                    <a:pt x="331" y="656"/>
                  </a:lnTo>
                  <a:lnTo>
                    <a:pt x="331" y="661"/>
                  </a:lnTo>
                  <a:close/>
                  <a:moveTo>
                    <a:pt x="722" y="898"/>
                  </a:moveTo>
                  <a:lnTo>
                    <a:pt x="719" y="906"/>
                  </a:lnTo>
                  <a:lnTo>
                    <a:pt x="718" y="914"/>
                  </a:lnTo>
                  <a:lnTo>
                    <a:pt x="717" y="923"/>
                  </a:lnTo>
                  <a:lnTo>
                    <a:pt x="713" y="931"/>
                  </a:lnTo>
                  <a:lnTo>
                    <a:pt x="711" y="932"/>
                  </a:lnTo>
                  <a:lnTo>
                    <a:pt x="707" y="931"/>
                  </a:lnTo>
                  <a:lnTo>
                    <a:pt x="704" y="930"/>
                  </a:lnTo>
                  <a:lnTo>
                    <a:pt x="700" y="929"/>
                  </a:lnTo>
                  <a:lnTo>
                    <a:pt x="693" y="927"/>
                  </a:lnTo>
                  <a:lnTo>
                    <a:pt x="686" y="927"/>
                  </a:lnTo>
                  <a:lnTo>
                    <a:pt x="681" y="927"/>
                  </a:lnTo>
                  <a:lnTo>
                    <a:pt x="676" y="926"/>
                  </a:lnTo>
                  <a:lnTo>
                    <a:pt x="669" y="926"/>
                  </a:lnTo>
                  <a:lnTo>
                    <a:pt x="662" y="926"/>
                  </a:lnTo>
                  <a:lnTo>
                    <a:pt x="656" y="926"/>
                  </a:lnTo>
                  <a:lnTo>
                    <a:pt x="651" y="925"/>
                  </a:lnTo>
                  <a:lnTo>
                    <a:pt x="644" y="924"/>
                  </a:lnTo>
                  <a:lnTo>
                    <a:pt x="639" y="920"/>
                  </a:lnTo>
                  <a:lnTo>
                    <a:pt x="634" y="918"/>
                  </a:lnTo>
                  <a:lnTo>
                    <a:pt x="632" y="917"/>
                  </a:lnTo>
                  <a:lnTo>
                    <a:pt x="631" y="914"/>
                  </a:lnTo>
                  <a:lnTo>
                    <a:pt x="634" y="909"/>
                  </a:lnTo>
                  <a:lnTo>
                    <a:pt x="635" y="903"/>
                  </a:lnTo>
                  <a:lnTo>
                    <a:pt x="635" y="900"/>
                  </a:lnTo>
                  <a:lnTo>
                    <a:pt x="635" y="899"/>
                  </a:lnTo>
                  <a:lnTo>
                    <a:pt x="635" y="898"/>
                  </a:lnTo>
                  <a:lnTo>
                    <a:pt x="636" y="898"/>
                  </a:lnTo>
                  <a:lnTo>
                    <a:pt x="640" y="898"/>
                  </a:lnTo>
                  <a:lnTo>
                    <a:pt x="651" y="897"/>
                  </a:lnTo>
                  <a:lnTo>
                    <a:pt x="656" y="897"/>
                  </a:lnTo>
                  <a:lnTo>
                    <a:pt x="660" y="898"/>
                  </a:lnTo>
                  <a:lnTo>
                    <a:pt x="665" y="900"/>
                  </a:lnTo>
                  <a:lnTo>
                    <a:pt x="671" y="902"/>
                  </a:lnTo>
                  <a:lnTo>
                    <a:pt x="677" y="904"/>
                  </a:lnTo>
                  <a:lnTo>
                    <a:pt x="681" y="906"/>
                  </a:lnTo>
                  <a:lnTo>
                    <a:pt x="683" y="907"/>
                  </a:lnTo>
                  <a:lnTo>
                    <a:pt x="686" y="907"/>
                  </a:lnTo>
                  <a:lnTo>
                    <a:pt x="692" y="907"/>
                  </a:lnTo>
                  <a:lnTo>
                    <a:pt x="698" y="906"/>
                  </a:lnTo>
                  <a:lnTo>
                    <a:pt x="700" y="904"/>
                  </a:lnTo>
                  <a:lnTo>
                    <a:pt x="702" y="904"/>
                  </a:lnTo>
                  <a:lnTo>
                    <a:pt x="707" y="904"/>
                  </a:lnTo>
                  <a:lnTo>
                    <a:pt x="721" y="908"/>
                  </a:lnTo>
                  <a:lnTo>
                    <a:pt x="725" y="909"/>
                  </a:lnTo>
                  <a:lnTo>
                    <a:pt x="726" y="903"/>
                  </a:lnTo>
                  <a:lnTo>
                    <a:pt x="725" y="899"/>
                  </a:lnTo>
                  <a:lnTo>
                    <a:pt x="719" y="898"/>
                  </a:lnTo>
                  <a:lnTo>
                    <a:pt x="713" y="900"/>
                  </a:lnTo>
                  <a:lnTo>
                    <a:pt x="709" y="900"/>
                  </a:lnTo>
                  <a:lnTo>
                    <a:pt x="704" y="900"/>
                  </a:lnTo>
                  <a:lnTo>
                    <a:pt x="698" y="898"/>
                  </a:lnTo>
                  <a:lnTo>
                    <a:pt x="692" y="895"/>
                  </a:lnTo>
                  <a:lnTo>
                    <a:pt x="687" y="892"/>
                  </a:lnTo>
                  <a:lnTo>
                    <a:pt x="682" y="889"/>
                  </a:lnTo>
                  <a:lnTo>
                    <a:pt x="679" y="886"/>
                  </a:lnTo>
                  <a:lnTo>
                    <a:pt x="677" y="883"/>
                  </a:lnTo>
                  <a:lnTo>
                    <a:pt x="675" y="879"/>
                  </a:lnTo>
                  <a:lnTo>
                    <a:pt x="675" y="876"/>
                  </a:lnTo>
                  <a:lnTo>
                    <a:pt x="676" y="873"/>
                  </a:lnTo>
                  <a:lnTo>
                    <a:pt x="679" y="871"/>
                  </a:lnTo>
                  <a:lnTo>
                    <a:pt x="682" y="868"/>
                  </a:lnTo>
                  <a:lnTo>
                    <a:pt x="687" y="868"/>
                  </a:lnTo>
                  <a:lnTo>
                    <a:pt x="699" y="869"/>
                  </a:lnTo>
                  <a:lnTo>
                    <a:pt x="702" y="872"/>
                  </a:lnTo>
                  <a:lnTo>
                    <a:pt x="709" y="871"/>
                  </a:lnTo>
                  <a:lnTo>
                    <a:pt x="716" y="871"/>
                  </a:lnTo>
                  <a:lnTo>
                    <a:pt x="722" y="875"/>
                  </a:lnTo>
                  <a:lnTo>
                    <a:pt x="724" y="877"/>
                  </a:lnTo>
                  <a:lnTo>
                    <a:pt x="725" y="879"/>
                  </a:lnTo>
                  <a:lnTo>
                    <a:pt x="725" y="885"/>
                  </a:lnTo>
                  <a:lnTo>
                    <a:pt x="725" y="890"/>
                  </a:lnTo>
                  <a:lnTo>
                    <a:pt x="724" y="894"/>
                  </a:lnTo>
                  <a:lnTo>
                    <a:pt x="723" y="897"/>
                  </a:lnTo>
                  <a:lnTo>
                    <a:pt x="722" y="898"/>
                  </a:lnTo>
                  <a:close/>
                  <a:moveTo>
                    <a:pt x="323" y="794"/>
                  </a:moveTo>
                  <a:lnTo>
                    <a:pt x="316" y="802"/>
                  </a:lnTo>
                  <a:lnTo>
                    <a:pt x="308" y="809"/>
                  </a:lnTo>
                  <a:lnTo>
                    <a:pt x="304" y="808"/>
                  </a:lnTo>
                  <a:lnTo>
                    <a:pt x="299" y="806"/>
                  </a:lnTo>
                  <a:lnTo>
                    <a:pt x="295" y="808"/>
                  </a:lnTo>
                  <a:lnTo>
                    <a:pt x="293" y="812"/>
                  </a:lnTo>
                  <a:lnTo>
                    <a:pt x="290" y="816"/>
                  </a:lnTo>
                  <a:lnTo>
                    <a:pt x="287" y="818"/>
                  </a:lnTo>
                  <a:lnTo>
                    <a:pt x="284" y="816"/>
                  </a:lnTo>
                  <a:lnTo>
                    <a:pt x="283" y="814"/>
                  </a:lnTo>
                  <a:lnTo>
                    <a:pt x="283" y="812"/>
                  </a:lnTo>
                  <a:lnTo>
                    <a:pt x="284" y="807"/>
                  </a:lnTo>
                  <a:lnTo>
                    <a:pt x="284" y="802"/>
                  </a:lnTo>
                  <a:lnTo>
                    <a:pt x="283" y="799"/>
                  </a:lnTo>
                  <a:lnTo>
                    <a:pt x="282" y="796"/>
                  </a:lnTo>
                  <a:lnTo>
                    <a:pt x="280" y="784"/>
                  </a:lnTo>
                  <a:lnTo>
                    <a:pt x="279" y="780"/>
                  </a:lnTo>
                  <a:lnTo>
                    <a:pt x="280" y="777"/>
                  </a:lnTo>
                  <a:lnTo>
                    <a:pt x="281" y="774"/>
                  </a:lnTo>
                  <a:lnTo>
                    <a:pt x="288" y="772"/>
                  </a:lnTo>
                  <a:lnTo>
                    <a:pt x="292" y="772"/>
                  </a:lnTo>
                  <a:lnTo>
                    <a:pt x="293" y="772"/>
                  </a:lnTo>
                  <a:lnTo>
                    <a:pt x="296" y="774"/>
                  </a:lnTo>
                  <a:lnTo>
                    <a:pt x="303" y="779"/>
                  </a:lnTo>
                  <a:lnTo>
                    <a:pt x="306" y="781"/>
                  </a:lnTo>
                  <a:lnTo>
                    <a:pt x="308" y="784"/>
                  </a:lnTo>
                  <a:lnTo>
                    <a:pt x="310" y="787"/>
                  </a:lnTo>
                  <a:lnTo>
                    <a:pt x="320" y="792"/>
                  </a:lnTo>
                  <a:lnTo>
                    <a:pt x="323" y="794"/>
                  </a:lnTo>
                  <a:close/>
                  <a:moveTo>
                    <a:pt x="422" y="762"/>
                  </a:moveTo>
                  <a:lnTo>
                    <a:pt x="424" y="764"/>
                  </a:lnTo>
                  <a:lnTo>
                    <a:pt x="426" y="767"/>
                  </a:lnTo>
                  <a:lnTo>
                    <a:pt x="428" y="770"/>
                  </a:lnTo>
                  <a:lnTo>
                    <a:pt x="428" y="772"/>
                  </a:lnTo>
                  <a:lnTo>
                    <a:pt x="425" y="775"/>
                  </a:lnTo>
                  <a:lnTo>
                    <a:pt x="423" y="775"/>
                  </a:lnTo>
                  <a:lnTo>
                    <a:pt x="421" y="775"/>
                  </a:lnTo>
                  <a:lnTo>
                    <a:pt x="420" y="775"/>
                  </a:lnTo>
                  <a:lnTo>
                    <a:pt x="414" y="777"/>
                  </a:lnTo>
                  <a:lnTo>
                    <a:pt x="409" y="777"/>
                  </a:lnTo>
                  <a:lnTo>
                    <a:pt x="407" y="775"/>
                  </a:lnTo>
                  <a:lnTo>
                    <a:pt x="404" y="774"/>
                  </a:lnTo>
                  <a:lnTo>
                    <a:pt x="403" y="773"/>
                  </a:lnTo>
                  <a:lnTo>
                    <a:pt x="399" y="774"/>
                  </a:lnTo>
                  <a:lnTo>
                    <a:pt x="395" y="778"/>
                  </a:lnTo>
                  <a:lnTo>
                    <a:pt x="393" y="779"/>
                  </a:lnTo>
                  <a:lnTo>
                    <a:pt x="395" y="780"/>
                  </a:lnTo>
                  <a:lnTo>
                    <a:pt x="398" y="784"/>
                  </a:lnTo>
                  <a:lnTo>
                    <a:pt x="400" y="789"/>
                  </a:lnTo>
                  <a:lnTo>
                    <a:pt x="402" y="792"/>
                  </a:lnTo>
                  <a:lnTo>
                    <a:pt x="404" y="796"/>
                  </a:lnTo>
                  <a:lnTo>
                    <a:pt x="405" y="798"/>
                  </a:lnTo>
                  <a:lnTo>
                    <a:pt x="409" y="802"/>
                  </a:lnTo>
                  <a:lnTo>
                    <a:pt x="413" y="805"/>
                  </a:lnTo>
                  <a:lnTo>
                    <a:pt x="415" y="806"/>
                  </a:lnTo>
                  <a:lnTo>
                    <a:pt x="418" y="807"/>
                  </a:lnTo>
                  <a:lnTo>
                    <a:pt x="419" y="807"/>
                  </a:lnTo>
                  <a:lnTo>
                    <a:pt x="422" y="810"/>
                  </a:lnTo>
                  <a:lnTo>
                    <a:pt x="425" y="814"/>
                  </a:lnTo>
                  <a:lnTo>
                    <a:pt x="427" y="817"/>
                  </a:lnTo>
                  <a:lnTo>
                    <a:pt x="427" y="818"/>
                  </a:lnTo>
                  <a:lnTo>
                    <a:pt x="431" y="821"/>
                  </a:lnTo>
                  <a:lnTo>
                    <a:pt x="437" y="827"/>
                  </a:lnTo>
                  <a:lnTo>
                    <a:pt x="439" y="830"/>
                  </a:lnTo>
                  <a:lnTo>
                    <a:pt x="439" y="832"/>
                  </a:lnTo>
                  <a:lnTo>
                    <a:pt x="439" y="837"/>
                  </a:lnTo>
                  <a:lnTo>
                    <a:pt x="441" y="840"/>
                  </a:lnTo>
                  <a:lnTo>
                    <a:pt x="441" y="842"/>
                  </a:lnTo>
                  <a:lnTo>
                    <a:pt x="439" y="842"/>
                  </a:lnTo>
                  <a:lnTo>
                    <a:pt x="441" y="845"/>
                  </a:lnTo>
                  <a:lnTo>
                    <a:pt x="441" y="849"/>
                  </a:lnTo>
                  <a:lnTo>
                    <a:pt x="443" y="851"/>
                  </a:lnTo>
                  <a:lnTo>
                    <a:pt x="445" y="852"/>
                  </a:lnTo>
                  <a:lnTo>
                    <a:pt x="447" y="852"/>
                  </a:lnTo>
                  <a:lnTo>
                    <a:pt x="448" y="851"/>
                  </a:lnTo>
                  <a:lnTo>
                    <a:pt x="449" y="849"/>
                  </a:lnTo>
                  <a:lnTo>
                    <a:pt x="451" y="844"/>
                  </a:lnTo>
                  <a:lnTo>
                    <a:pt x="454" y="842"/>
                  </a:lnTo>
                  <a:lnTo>
                    <a:pt x="457" y="840"/>
                  </a:lnTo>
                  <a:lnTo>
                    <a:pt x="459" y="839"/>
                  </a:lnTo>
                  <a:lnTo>
                    <a:pt x="460" y="838"/>
                  </a:lnTo>
                  <a:lnTo>
                    <a:pt x="466" y="837"/>
                  </a:lnTo>
                  <a:lnTo>
                    <a:pt x="471" y="836"/>
                  </a:lnTo>
                  <a:lnTo>
                    <a:pt x="477" y="834"/>
                  </a:lnTo>
                  <a:lnTo>
                    <a:pt x="481" y="837"/>
                  </a:lnTo>
                  <a:lnTo>
                    <a:pt x="486" y="842"/>
                  </a:lnTo>
                  <a:lnTo>
                    <a:pt x="488" y="844"/>
                  </a:lnTo>
                  <a:lnTo>
                    <a:pt x="488" y="848"/>
                  </a:lnTo>
                  <a:lnTo>
                    <a:pt x="488" y="855"/>
                  </a:lnTo>
                  <a:lnTo>
                    <a:pt x="488" y="861"/>
                  </a:lnTo>
                  <a:lnTo>
                    <a:pt x="486" y="865"/>
                  </a:lnTo>
                  <a:lnTo>
                    <a:pt x="486" y="867"/>
                  </a:lnTo>
                  <a:lnTo>
                    <a:pt x="486" y="868"/>
                  </a:lnTo>
                  <a:lnTo>
                    <a:pt x="486" y="871"/>
                  </a:lnTo>
                  <a:lnTo>
                    <a:pt x="483" y="872"/>
                  </a:lnTo>
                  <a:lnTo>
                    <a:pt x="478" y="874"/>
                  </a:lnTo>
                  <a:lnTo>
                    <a:pt x="473" y="874"/>
                  </a:lnTo>
                  <a:lnTo>
                    <a:pt x="465" y="874"/>
                  </a:lnTo>
                  <a:lnTo>
                    <a:pt x="461" y="874"/>
                  </a:lnTo>
                  <a:lnTo>
                    <a:pt x="458" y="874"/>
                  </a:lnTo>
                  <a:lnTo>
                    <a:pt x="456" y="874"/>
                  </a:lnTo>
                  <a:lnTo>
                    <a:pt x="456" y="875"/>
                  </a:lnTo>
                  <a:lnTo>
                    <a:pt x="454" y="875"/>
                  </a:lnTo>
                  <a:lnTo>
                    <a:pt x="450" y="873"/>
                  </a:lnTo>
                  <a:lnTo>
                    <a:pt x="445" y="868"/>
                  </a:lnTo>
                  <a:lnTo>
                    <a:pt x="444" y="867"/>
                  </a:lnTo>
                  <a:lnTo>
                    <a:pt x="442" y="866"/>
                  </a:lnTo>
                  <a:lnTo>
                    <a:pt x="438" y="866"/>
                  </a:lnTo>
                  <a:lnTo>
                    <a:pt x="438" y="867"/>
                  </a:lnTo>
                  <a:lnTo>
                    <a:pt x="438" y="869"/>
                  </a:lnTo>
                  <a:lnTo>
                    <a:pt x="435" y="871"/>
                  </a:lnTo>
                  <a:lnTo>
                    <a:pt x="432" y="871"/>
                  </a:lnTo>
                  <a:lnTo>
                    <a:pt x="430" y="872"/>
                  </a:lnTo>
                  <a:lnTo>
                    <a:pt x="428" y="871"/>
                  </a:lnTo>
                  <a:lnTo>
                    <a:pt x="427" y="872"/>
                  </a:lnTo>
                  <a:lnTo>
                    <a:pt x="425" y="874"/>
                  </a:lnTo>
                  <a:lnTo>
                    <a:pt x="421" y="879"/>
                  </a:lnTo>
                  <a:lnTo>
                    <a:pt x="420" y="880"/>
                  </a:lnTo>
                  <a:lnTo>
                    <a:pt x="420" y="886"/>
                  </a:lnTo>
                  <a:lnTo>
                    <a:pt x="420" y="891"/>
                  </a:lnTo>
                  <a:lnTo>
                    <a:pt x="420" y="894"/>
                  </a:lnTo>
                  <a:lnTo>
                    <a:pt x="420" y="896"/>
                  </a:lnTo>
                  <a:lnTo>
                    <a:pt x="419" y="897"/>
                  </a:lnTo>
                  <a:lnTo>
                    <a:pt x="416" y="899"/>
                  </a:lnTo>
                  <a:lnTo>
                    <a:pt x="412" y="901"/>
                  </a:lnTo>
                  <a:lnTo>
                    <a:pt x="411" y="901"/>
                  </a:lnTo>
                  <a:lnTo>
                    <a:pt x="409" y="900"/>
                  </a:lnTo>
                  <a:lnTo>
                    <a:pt x="404" y="896"/>
                  </a:lnTo>
                  <a:lnTo>
                    <a:pt x="403" y="892"/>
                  </a:lnTo>
                  <a:lnTo>
                    <a:pt x="400" y="888"/>
                  </a:lnTo>
                  <a:lnTo>
                    <a:pt x="397" y="882"/>
                  </a:lnTo>
                  <a:lnTo>
                    <a:pt x="396" y="878"/>
                  </a:lnTo>
                  <a:lnTo>
                    <a:pt x="393" y="876"/>
                  </a:lnTo>
                  <a:lnTo>
                    <a:pt x="390" y="875"/>
                  </a:lnTo>
                  <a:lnTo>
                    <a:pt x="381" y="873"/>
                  </a:lnTo>
                  <a:lnTo>
                    <a:pt x="378" y="873"/>
                  </a:lnTo>
                  <a:lnTo>
                    <a:pt x="374" y="872"/>
                  </a:lnTo>
                  <a:lnTo>
                    <a:pt x="370" y="871"/>
                  </a:lnTo>
                  <a:lnTo>
                    <a:pt x="366" y="867"/>
                  </a:lnTo>
                  <a:lnTo>
                    <a:pt x="362" y="863"/>
                  </a:lnTo>
                  <a:lnTo>
                    <a:pt x="360" y="861"/>
                  </a:lnTo>
                  <a:lnTo>
                    <a:pt x="357" y="860"/>
                  </a:lnTo>
                  <a:lnTo>
                    <a:pt x="354" y="857"/>
                  </a:lnTo>
                  <a:lnTo>
                    <a:pt x="348" y="854"/>
                  </a:lnTo>
                  <a:lnTo>
                    <a:pt x="341" y="850"/>
                  </a:lnTo>
                  <a:lnTo>
                    <a:pt x="337" y="848"/>
                  </a:lnTo>
                  <a:lnTo>
                    <a:pt x="332" y="845"/>
                  </a:lnTo>
                  <a:lnTo>
                    <a:pt x="328" y="842"/>
                  </a:lnTo>
                  <a:lnTo>
                    <a:pt x="321" y="838"/>
                  </a:lnTo>
                  <a:lnTo>
                    <a:pt x="314" y="833"/>
                  </a:lnTo>
                  <a:lnTo>
                    <a:pt x="309" y="830"/>
                  </a:lnTo>
                  <a:lnTo>
                    <a:pt x="309" y="833"/>
                  </a:lnTo>
                  <a:lnTo>
                    <a:pt x="310" y="840"/>
                  </a:lnTo>
                  <a:lnTo>
                    <a:pt x="312" y="844"/>
                  </a:lnTo>
                  <a:lnTo>
                    <a:pt x="315" y="847"/>
                  </a:lnTo>
                  <a:lnTo>
                    <a:pt x="315" y="848"/>
                  </a:lnTo>
                  <a:lnTo>
                    <a:pt x="322" y="852"/>
                  </a:lnTo>
                  <a:lnTo>
                    <a:pt x="332" y="860"/>
                  </a:lnTo>
                  <a:lnTo>
                    <a:pt x="335" y="863"/>
                  </a:lnTo>
                  <a:lnTo>
                    <a:pt x="339" y="864"/>
                  </a:lnTo>
                  <a:lnTo>
                    <a:pt x="342" y="866"/>
                  </a:lnTo>
                  <a:lnTo>
                    <a:pt x="349" y="868"/>
                  </a:lnTo>
                  <a:lnTo>
                    <a:pt x="355" y="872"/>
                  </a:lnTo>
                  <a:lnTo>
                    <a:pt x="362" y="873"/>
                  </a:lnTo>
                  <a:lnTo>
                    <a:pt x="370" y="874"/>
                  </a:lnTo>
                  <a:lnTo>
                    <a:pt x="372" y="874"/>
                  </a:lnTo>
                  <a:lnTo>
                    <a:pt x="375" y="878"/>
                  </a:lnTo>
                  <a:lnTo>
                    <a:pt x="377" y="884"/>
                  </a:lnTo>
                  <a:lnTo>
                    <a:pt x="377" y="885"/>
                  </a:lnTo>
                  <a:lnTo>
                    <a:pt x="380" y="891"/>
                  </a:lnTo>
                  <a:lnTo>
                    <a:pt x="386" y="896"/>
                  </a:lnTo>
                  <a:lnTo>
                    <a:pt x="387" y="897"/>
                  </a:lnTo>
                  <a:lnTo>
                    <a:pt x="389" y="899"/>
                  </a:lnTo>
                  <a:lnTo>
                    <a:pt x="391" y="903"/>
                  </a:lnTo>
                  <a:lnTo>
                    <a:pt x="393" y="907"/>
                  </a:lnTo>
                  <a:lnTo>
                    <a:pt x="398" y="911"/>
                  </a:lnTo>
                  <a:lnTo>
                    <a:pt x="402" y="917"/>
                  </a:lnTo>
                  <a:lnTo>
                    <a:pt x="403" y="920"/>
                  </a:lnTo>
                  <a:lnTo>
                    <a:pt x="403" y="922"/>
                  </a:lnTo>
                  <a:lnTo>
                    <a:pt x="403" y="924"/>
                  </a:lnTo>
                  <a:lnTo>
                    <a:pt x="403" y="926"/>
                  </a:lnTo>
                  <a:lnTo>
                    <a:pt x="401" y="929"/>
                  </a:lnTo>
                  <a:lnTo>
                    <a:pt x="397" y="931"/>
                  </a:lnTo>
                  <a:lnTo>
                    <a:pt x="391" y="931"/>
                  </a:lnTo>
                  <a:lnTo>
                    <a:pt x="386" y="931"/>
                  </a:lnTo>
                  <a:lnTo>
                    <a:pt x="384" y="931"/>
                  </a:lnTo>
                  <a:lnTo>
                    <a:pt x="381" y="927"/>
                  </a:lnTo>
                  <a:lnTo>
                    <a:pt x="375" y="922"/>
                  </a:lnTo>
                  <a:lnTo>
                    <a:pt x="365" y="917"/>
                  </a:lnTo>
                  <a:lnTo>
                    <a:pt x="361" y="912"/>
                  </a:lnTo>
                  <a:lnTo>
                    <a:pt x="356" y="911"/>
                  </a:lnTo>
                  <a:lnTo>
                    <a:pt x="353" y="910"/>
                  </a:lnTo>
                  <a:lnTo>
                    <a:pt x="349" y="909"/>
                  </a:lnTo>
                  <a:lnTo>
                    <a:pt x="345" y="907"/>
                  </a:lnTo>
                  <a:lnTo>
                    <a:pt x="344" y="902"/>
                  </a:lnTo>
                  <a:lnTo>
                    <a:pt x="345" y="898"/>
                  </a:lnTo>
                  <a:lnTo>
                    <a:pt x="345" y="895"/>
                  </a:lnTo>
                  <a:lnTo>
                    <a:pt x="345" y="891"/>
                  </a:lnTo>
                  <a:lnTo>
                    <a:pt x="343" y="889"/>
                  </a:lnTo>
                  <a:lnTo>
                    <a:pt x="341" y="886"/>
                  </a:lnTo>
                  <a:lnTo>
                    <a:pt x="340" y="885"/>
                  </a:lnTo>
                  <a:lnTo>
                    <a:pt x="332" y="884"/>
                  </a:lnTo>
                  <a:lnTo>
                    <a:pt x="326" y="884"/>
                  </a:lnTo>
                  <a:lnTo>
                    <a:pt x="322" y="884"/>
                  </a:lnTo>
                  <a:lnTo>
                    <a:pt x="317" y="884"/>
                  </a:lnTo>
                  <a:lnTo>
                    <a:pt x="315" y="884"/>
                  </a:lnTo>
                  <a:lnTo>
                    <a:pt x="311" y="882"/>
                  </a:lnTo>
                  <a:lnTo>
                    <a:pt x="304" y="875"/>
                  </a:lnTo>
                  <a:lnTo>
                    <a:pt x="297" y="869"/>
                  </a:lnTo>
                  <a:lnTo>
                    <a:pt x="295" y="868"/>
                  </a:lnTo>
                  <a:lnTo>
                    <a:pt x="291" y="866"/>
                  </a:lnTo>
                  <a:lnTo>
                    <a:pt x="285" y="865"/>
                  </a:lnTo>
                  <a:lnTo>
                    <a:pt x="282" y="862"/>
                  </a:lnTo>
                  <a:lnTo>
                    <a:pt x="279" y="857"/>
                  </a:lnTo>
                  <a:lnTo>
                    <a:pt x="273" y="852"/>
                  </a:lnTo>
                  <a:lnTo>
                    <a:pt x="267" y="847"/>
                  </a:lnTo>
                  <a:lnTo>
                    <a:pt x="264" y="844"/>
                  </a:lnTo>
                  <a:lnTo>
                    <a:pt x="262" y="839"/>
                  </a:lnTo>
                  <a:lnTo>
                    <a:pt x="262" y="833"/>
                  </a:lnTo>
                  <a:lnTo>
                    <a:pt x="262" y="830"/>
                  </a:lnTo>
                  <a:lnTo>
                    <a:pt x="262" y="829"/>
                  </a:lnTo>
                  <a:lnTo>
                    <a:pt x="262" y="827"/>
                  </a:lnTo>
                  <a:lnTo>
                    <a:pt x="262" y="824"/>
                  </a:lnTo>
                  <a:lnTo>
                    <a:pt x="262" y="821"/>
                  </a:lnTo>
                  <a:lnTo>
                    <a:pt x="262" y="817"/>
                  </a:lnTo>
                  <a:lnTo>
                    <a:pt x="262" y="813"/>
                  </a:lnTo>
                  <a:lnTo>
                    <a:pt x="261" y="812"/>
                  </a:lnTo>
                  <a:lnTo>
                    <a:pt x="262" y="809"/>
                  </a:lnTo>
                  <a:lnTo>
                    <a:pt x="263" y="808"/>
                  </a:lnTo>
                  <a:lnTo>
                    <a:pt x="268" y="805"/>
                  </a:lnTo>
                  <a:lnTo>
                    <a:pt x="271" y="803"/>
                  </a:lnTo>
                  <a:lnTo>
                    <a:pt x="275" y="802"/>
                  </a:lnTo>
                  <a:lnTo>
                    <a:pt x="279" y="802"/>
                  </a:lnTo>
                  <a:lnTo>
                    <a:pt x="286" y="802"/>
                  </a:lnTo>
                  <a:lnTo>
                    <a:pt x="297" y="803"/>
                  </a:lnTo>
                  <a:lnTo>
                    <a:pt x="300" y="804"/>
                  </a:lnTo>
                  <a:lnTo>
                    <a:pt x="303" y="804"/>
                  </a:lnTo>
                  <a:lnTo>
                    <a:pt x="307" y="802"/>
                  </a:lnTo>
                  <a:lnTo>
                    <a:pt x="310" y="801"/>
                  </a:lnTo>
                  <a:lnTo>
                    <a:pt x="316" y="802"/>
                  </a:lnTo>
                  <a:lnTo>
                    <a:pt x="320" y="804"/>
                  </a:lnTo>
                  <a:lnTo>
                    <a:pt x="321" y="804"/>
                  </a:lnTo>
                  <a:lnTo>
                    <a:pt x="325" y="808"/>
                  </a:lnTo>
                  <a:lnTo>
                    <a:pt x="327" y="810"/>
                  </a:lnTo>
                  <a:lnTo>
                    <a:pt x="332" y="815"/>
                  </a:lnTo>
                  <a:lnTo>
                    <a:pt x="340" y="819"/>
                  </a:lnTo>
                  <a:lnTo>
                    <a:pt x="343" y="822"/>
                  </a:lnTo>
                  <a:lnTo>
                    <a:pt x="345" y="826"/>
                  </a:lnTo>
                  <a:lnTo>
                    <a:pt x="348" y="829"/>
                  </a:lnTo>
                  <a:lnTo>
                    <a:pt x="349" y="830"/>
                  </a:lnTo>
                  <a:lnTo>
                    <a:pt x="353" y="832"/>
                  </a:lnTo>
                  <a:lnTo>
                    <a:pt x="358" y="837"/>
                  </a:lnTo>
                  <a:lnTo>
                    <a:pt x="360" y="838"/>
                  </a:lnTo>
                  <a:lnTo>
                    <a:pt x="358" y="840"/>
                  </a:lnTo>
                  <a:lnTo>
                    <a:pt x="362" y="842"/>
                  </a:lnTo>
                  <a:lnTo>
                    <a:pt x="364" y="845"/>
                  </a:lnTo>
                  <a:lnTo>
                    <a:pt x="368" y="849"/>
                  </a:lnTo>
                  <a:lnTo>
                    <a:pt x="376" y="852"/>
                  </a:lnTo>
                  <a:lnTo>
                    <a:pt x="381" y="854"/>
                  </a:lnTo>
                  <a:lnTo>
                    <a:pt x="387" y="857"/>
                  </a:lnTo>
                  <a:lnTo>
                    <a:pt x="389" y="857"/>
                  </a:lnTo>
                  <a:lnTo>
                    <a:pt x="392" y="859"/>
                  </a:lnTo>
                  <a:lnTo>
                    <a:pt x="396" y="860"/>
                  </a:lnTo>
                  <a:lnTo>
                    <a:pt x="399" y="860"/>
                  </a:lnTo>
                  <a:lnTo>
                    <a:pt x="402" y="860"/>
                  </a:lnTo>
                  <a:lnTo>
                    <a:pt x="404" y="859"/>
                  </a:lnTo>
                  <a:lnTo>
                    <a:pt x="410" y="860"/>
                  </a:lnTo>
                  <a:lnTo>
                    <a:pt x="416" y="862"/>
                  </a:lnTo>
                  <a:lnTo>
                    <a:pt x="421" y="863"/>
                  </a:lnTo>
                  <a:lnTo>
                    <a:pt x="423" y="863"/>
                  </a:lnTo>
                  <a:lnTo>
                    <a:pt x="426" y="863"/>
                  </a:lnTo>
                  <a:lnTo>
                    <a:pt x="428" y="860"/>
                  </a:lnTo>
                  <a:lnTo>
                    <a:pt x="431" y="856"/>
                  </a:lnTo>
                  <a:lnTo>
                    <a:pt x="431" y="855"/>
                  </a:lnTo>
                  <a:lnTo>
                    <a:pt x="433" y="853"/>
                  </a:lnTo>
                  <a:lnTo>
                    <a:pt x="434" y="850"/>
                  </a:lnTo>
                  <a:lnTo>
                    <a:pt x="432" y="848"/>
                  </a:lnTo>
                  <a:lnTo>
                    <a:pt x="427" y="847"/>
                  </a:lnTo>
                  <a:lnTo>
                    <a:pt x="427" y="845"/>
                  </a:lnTo>
                  <a:lnTo>
                    <a:pt x="426" y="844"/>
                  </a:lnTo>
                  <a:lnTo>
                    <a:pt x="422" y="844"/>
                  </a:lnTo>
                  <a:lnTo>
                    <a:pt x="415" y="844"/>
                  </a:lnTo>
                  <a:lnTo>
                    <a:pt x="414" y="844"/>
                  </a:lnTo>
                  <a:lnTo>
                    <a:pt x="413" y="845"/>
                  </a:lnTo>
                  <a:lnTo>
                    <a:pt x="412" y="845"/>
                  </a:lnTo>
                  <a:lnTo>
                    <a:pt x="409" y="844"/>
                  </a:lnTo>
                  <a:lnTo>
                    <a:pt x="404" y="840"/>
                  </a:lnTo>
                  <a:lnTo>
                    <a:pt x="402" y="839"/>
                  </a:lnTo>
                  <a:lnTo>
                    <a:pt x="401" y="838"/>
                  </a:lnTo>
                  <a:lnTo>
                    <a:pt x="401" y="837"/>
                  </a:lnTo>
                  <a:lnTo>
                    <a:pt x="402" y="836"/>
                  </a:lnTo>
                  <a:lnTo>
                    <a:pt x="407" y="830"/>
                  </a:lnTo>
                  <a:lnTo>
                    <a:pt x="408" y="827"/>
                  </a:lnTo>
                  <a:lnTo>
                    <a:pt x="407" y="821"/>
                  </a:lnTo>
                  <a:lnTo>
                    <a:pt x="404" y="815"/>
                  </a:lnTo>
                  <a:lnTo>
                    <a:pt x="403" y="813"/>
                  </a:lnTo>
                  <a:lnTo>
                    <a:pt x="400" y="809"/>
                  </a:lnTo>
                  <a:lnTo>
                    <a:pt x="396" y="806"/>
                  </a:lnTo>
                  <a:lnTo>
                    <a:pt x="392" y="803"/>
                  </a:lnTo>
                  <a:lnTo>
                    <a:pt x="389" y="801"/>
                  </a:lnTo>
                  <a:lnTo>
                    <a:pt x="386" y="798"/>
                  </a:lnTo>
                  <a:lnTo>
                    <a:pt x="384" y="797"/>
                  </a:lnTo>
                  <a:lnTo>
                    <a:pt x="381" y="796"/>
                  </a:lnTo>
                  <a:lnTo>
                    <a:pt x="380" y="797"/>
                  </a:lnTo>
                  <a:lnTo>
                    <a:pt x="377" y="802"/>
                  </a:lnTo>
                  <a:lnTo>
                    <a:pt x="377" y="806"/>
                  </a:lnTo>
                  <a:lnTo>
                    <a:pt x="379" y="807"/>
                  </a:lnTo>
                  <a:lnTo>
                    <a:pt x="381" y="807"/>
                  </a:lnTo>
                  <a:lnTo>
                    <a:pt x="384" y="807"/>
                  </a:lnTo>
                  <a:lnTo>
                    <a:pt x="387" y="809"/>
                  </a:lnTo>
                  <a:lnTo>
                    <a:pt x="390" y="814"/>
                  </a:lnTo>
                  <a:lnTo>
                    <a:pt x="391" y="816"/>
                  </a:lnTo>
                  <a:lnTo>
                    <a:pt x="392" y="819"/>
                  </a:lnTo>
                  <a:lnTo>
                    <a:pt x="393" y="822"/>
                  </a:lnTo>
                  <a:lnTo>
                    <a:pt x="396" y="826"/>
                  </a:lnTo>
                  <a:lnTo>
                    <a:pt x="397" y="830"/>
                  </a:lnTo>
                  <a:lnTo>
                    <a:pt x="398" y="831"/>
                  </a:lnTo>
                  <a:lnTo>
                    <a:pt x="398" y="833"/>
                  </a:lnTo>
                  <a:lnTo>
                    <a:pt x="396" y="839"/>
                  </a:lnTo>
                  <a:lnTo>
                    <a:pt x="393" y="844"/>
                  </a:lnTo>
                  <a:lnTo>
                    <a:pt x="391" y="843"/>
                  </a:lnTo>
                  <a:lnTo>
                    <a:pt x="386" y="840"/>
                  </a:lnTo>
                  <a:lnTo>
                    <a:pt x="377" y="837"/>
                  </a:lnTo>
                  <a:lnTo>
                    <a:pt x="374" y="834"/>
                  </a:lnTo>
                  <a:lnTo>
                    <a:pt x="370" y="832"/>
                  </a:lnTo>
                  <a:lnTo>
                    <a:pt x="367" y="830"/>
                  </a:lnTo>
                  <a:lnTo>
                    <a:pt x="366" y="827"/>
                  </a:lnTo>
                  <a:lnTo>
                    <a:pt x="362" y="820"/>
                  </a:lnTo>
                  <a:lnTo>
                    <a:pt x="357" y="816"/>
                  </a:lnTo>
                  <a:lnTo>
                    <a:pt x="356" y="815"/>
                  </a:lnTo>
                  <a:lnTo>
                    <a:pt x="352" y="809"/>
                  </a:lnTo>
                  <a:lnTo>
                    <a:pt x="349" y="804"/>
                  </a:lnTo>
                  <a:lnTo>
                    <a:pt x="349" y="801"/>
                  </a:lnTo>
                  <a:lnTo>
                    <a:pt x="351" y="794"/>
                  </a:lnTo>
                  <a:lnTo>
                    <a:pt x="352" y="787"/>
                  </a:lnTo>
                  <a:lnTo>
                    <a:pt x="353" y="786"/>
                  </a:lnTo>
                  <a:lnTo>
                    <a:pt x="349" y="784"/>
                  </a:lnTo>
                  <a:lnTo>
                    <a:pt x="344" y="782"/>
                  </a:lnTo>
                  <a:lnTo>
                    <a:pt x="342" y="784"/>
                  </a:lnTo>
                  <a:lnTo>
                    <a:pt x="339" y="790"/>
                  </a:lnTo>
                  <a:lnTo>
                    <a:pt x="338" y="795"/>
                  </a:lnTo>
                  <a:lnTo>
                    <a:pt x="337" y="796"/>
                  </a:lnTo>
                  <a:lnTo>
                    <a:pt x="333" y="797"/>
                  </a:lnTo>
                  <a:lnTo>
                    <a:pt x="329" y="798"/>
                  </a:lnTo>
                  <a:lnTo>
                    <a:pt x="326" y="797"/>
                  </a:lnTo>
                  <a:lnTo>
                    <a:pt x="322" y="796"/>
                  </a:lnTo>
                  <a:lnTo>
                    <a:pt x="320" y="795"/>
                  </a:lnTo>
                  <a:lnTo>
                    <a:pt x="318" y="794"/>
                  </a:lnTo>
                  <a:lnTo>
                    <a:pt x="316" y="794"/>
                  </a:lnTo>
                  <a:lnTo>
                    <a:pt x="314" y="794"/>
                  </a:lnTo>
                  <a:lnTo>
                    <a:pt x="308" y="792"/>
                  </a:lnTo>
                  <a:lnTo>
                    <a:pt x="303" y="789"/>
                  </a:lnTo>
                  <a:lnTo>
                    <a:pt x="302" y="787"/>
                  </a:lnTo>
                  <a:lnTo>
                    <a:pt x="300" y="785"/>
                  </a:lnTo>
                  <a:lnTo>
                    <a:pt x="300" y="784"/>
                  </a:lnTo>
                  <a:lnTo>
                    <a:pt x="302" y="783"/>
                  </a:lnTo>
                  <a:lnTo>
                    <a:pt x="305" y="780"/>
                  </a:lnTo>
                  <a:lnTo>
                    <a:pt x="308" y="779"/>
                  </a:lnTo>
                  <a:lnTo>
                    <a:pt x="312" y="778"/>
                  </a:lnTo>
                  <a:lnTo>
                    <a:pt x="316" y="778"/>
                  </a:lnTo>
                  <a:lnTo>
                    <a:pt x="321" y="777"/>
                  </a:lnTo>
                  <a:lnTo>
                    <a:pt x="326" y="774"/>
                  </a:lnTo>
                  <a:lnTo>
                    <a:pt x="329" y="770"/>
                  </a:lnTo>
                  <a:lnTo>
                    <a:pt x="330" y="768"/>
                  </a:lnTo>
                  <a:lnTo>
                    <a:pt x="330" y="764"/>
                  </a:lnTo>
                  <a:lnTo>
                    <a:pt x="330" y="760"/>
                  </a:lnTo>
                  <a:lnTo>
                    <a:pt x="331" y="755"/>
                  </a:lnTo>
                  <a:lnTo>
                    <a:pt x="331" y="752"/>
                  </a:lnTo>
                  <a:lnTo>
                    <a:pt x="331" y="750"/>
                  </a:lnTo>
                  <a:lnTo>
                    <a:pt x="331" y="748"/>
                  </a:lnTo>
                  <a:lnTo>
                    <a:pt x="335" y="747"/>
                  </a:lnTo>
                  <a:lnTo>
                    <a:pt x="340" y="747"/>
                  </a:lnTo>
                  <a:lnTo>
                    <a:pt x="343" y="747"/>
                  </a:lnTo>
                  <a:lnTo>
                    <a:pt x="348" y="748"/>
                  </a:lnTo>
                  <a:lnTo>
                    <a:pt x="351" y="749"/>
                  </a:lnTo>
                  <a:lnTo>
                    <a:pt x="354" y="751"/>
                  </a:lnTo>
                  <a:lnTo>
                    <a:pt x="356" y="754"/>
                  </a:lnTo>
                  <a:lnTo>
                    <a:pt x="358" y="757"/>
                  </a:lnTo>
                  <a:lnTo>
                    <a:pt x="360" y="759"/>
                  </a:lnTo>
                  <a:lnTo>
                    <a:pt x="362" y="763"/>
                  </a:lnTo>
                  <a:lnTo>
                    <a:pt x="363" y="768"/>
                  </a:lnTo>
                  <a:lnTo>
                    <a:pt x="364" y="770"/>
                  </a:lnTo>
                  <a:lnTo>
                    <a:pt x="369" y="772"/>
                  </a:lnTo>
                  <a:lnTo>
                    <a:pt x="377" y="774"/>
                  </a:lnTo>
                  <a:lnTo>
                    <a:pt x="381" y="774"/>
                  </a:lnTo>
                  <a:lnTo>
                    <a:pt x="385" y="774"/>
                  </a:lnTo>
                  <a:lnTo>
                    <a:pt x="388" y="773"/>
                  </a:lnTo>
                  <a:lnTo>
                    <a:pt x="391" y="772"/>
                  </a:lnTo>
                  <a:lnTo>
                    <a:pt x="392" y="769"/>
                  </a:lnTo>
                  <a:lnTo>
                    <a:pt x="393" y="766"/>
                  </a:lnTo>
                  <a:lnTo>
                    <a:pt x="396" y="763"/>
                  </a:lnTo>
                  <a:lnTo>
                    <a:pt x="397" y="762"/>
                  </a:lnTo>
                  <a:lnTo>
                    <a:pt x="399" y="760"/>
                  </a:lnTo>
                  <a:lnTo>
                    <a:pt x="401" y="760"/>
                  </a:lnTo>
                  <a:lnTo>
                    <a:pt x="405" y="759"/>
                  </a:lnTo>
                  <a:lnTo>
                    <a:pt x="410" y="760"/>
                  </a:lnTo>
                  <a:lnTo>
                    <a:pt x="415" y="760"/>
                  </a:lnTo>
                  <a:lnTo>
                    <a:pt x="422" y="762"/>
                  </a:lnTo>
                  <a:close/>
                  <a:moveTo>
                    <a:pt x="504" y="682"/>
                  </a:moveTo>
                  <a:lnTo>
                    <a:pt x="512" y="688"/>
                  </a:lnTo>
                  <a:lnTo>
                    <a:pt x="515" y="691"/>
                  </a:lnTo>
                  <a:lnTo>
                    <a:pt x="520" y="698"/>
                  </a:lnTo>
                  <a:lnTo>
                    <a:pt x="524" y="703"/>
                  </a:lnTo>
                  <a:lnTo>
                    <a:pt x="523" y="706"/>
                  </a:lnTo>
                  <a:lnTo>
                    <a:pt x="521" y="709"/>
                  </a:lnTo>
                  <a:lnTo>
                    <a:pt x="518" y="712"/>
                  </a:lnTo>
                  <a:lnTo>
                    <a:pt x="514" y="716"/>
                  </a:lnTo>
                  <a:lnTo>
                    <a:pt x="512" y="717"/>
                  </a:lnTo>
                  <a:lnTo>
                    <a:pt x="508" y="717"/>
                  </a:lnTo>
                  <a:lnTo>
                    <a:pt x="504" y="715"/>
                  </a:lnTo>
                  <a:lnTo>
                    <a:pt x="500" y="712"/>
                  </a:lnTo>
                  <a:lnTo>
                    <a:pt x="493" y="709"/>
                  </a:lnTo>
                  <a:lnTo>
                    <a:pt x="486" y="706"/>
                  </a:lnTo>
                  <a:lnTo>
                    <a:pt x="480" y="701"/>
                  </a:lnTo>
                  <a:lnTo>
                    <a:pt x="472" y="696"/>
                  </a:lnTo>
                  <a:lnTo>
                    <a:pt x="470" y="693"/>
                  </a:lnTo>
                  <a:lnTo>
                    <a:pt x="468" y="691"/>
                  </a:lnTo>
                  <a:lnTo>
                    <a:pt x="466" y="689"/>
                  </a:lnTo>
                  <a:lnTo>
                    <a:pt x="461" y="685"/>
                  </a:lnTo>
                  <a:lnTo>
                    <a:pt x="457" y="679"/>
                  </a:lnTo>
                  <a:lnTo>
                    <a:pt x="454" y="676"/>
                  </a:lnTo>
                  <a:lnTo>
                    <a:pt x="451" y="674"/>
                  </a:lnTo>
                  <a:lnTo>
                    <a:pt x="446" y="671"/>
                  </a:lnTo>
                  <a:lnTo>
                    <a:pt x="439" y="670"/>
                  </a:lnTo>
                  <a:lnTo>
                    <a:pt x="436" y="670"/>
                  </a:lnTo>
                  <a:lnTo>
                    <a:pt x="428" y="671"/>
                  </a:lnTo>
                  <a:lnTo>
                    <a:pt x="422" y="674"/>
                  </a:lnTo>
                  <a:lnTo>
                    <a:pt x="421" y="678"/>
                  </a:lnTo>
                  <a:lnTo>
                    <a:pt x="421" y="684"/>
                  </a:lnTo>
                  <a:lnTo>
                    <a:pt x="419" y="686"/>
                  </a:lnTo>
                  <a:lnTo>
                    <a:pt x="416" y="690"/>
                  </a:lnTo>
                  <a:lnTo>
                    <a:pt x="416" y="696"/>
                  </a:lnTo>
                  <a:lnTo>
                    <a:pt x="418" y="699"/>
                  </a:lnTo>
                  <a:lnTo>
                    <a:pt x="419" y="703"/>
                  </a:lnTo>
                  <a:lnTo>
                    <a:pt x="421" y="706"/>
                  </a:lnTo>
                  <a:lnTo>
                    <a:pt x="424" y="711"/>
                  </a:lnTo>
                  <a:lnTo>
                    <a:pt x="427" y="714"/>
                  </a:lnTo>
                  <a:lnTo>
                    <a:pt x="430" y="719"/>
                  </a:lnTo>
                  <a:lnTo>
                    <a:pt x="433" y="723"/>
                  </a:lnTo>
                  <a:lnTo>
                    <a:pt x="435" y="726"/>
                  </a:lnTo>
                  <a:lnTo>
                    <a:pt x="441" y="729"/>
                  </a:lnTo>
                  <a:lnTo>
                    <a:pt x="448" y="734"/>
                  </a:lnTo>
                  <a:lnTo>
                    <a:pt x="454" y="737"/>
                  </a:lnTo>
                  <a:lnTo>
                    <a:pt x="456" y="739"/>
                  </a:lnTo>
                  <a:lnTo>
                    <a:pt x="457" y="740"/>
                  </a:lnTo>
                  <a:lnTo>
                    <a:pt x="458" y="741"/>
                  </a:lnTo>
                  <a:lnTo>
                    <a:pt x="461" y="741"/>
                  </a:lnTo>
                  <a:lnTo>
                    <a:pt x="469" y="741"/>
                  </a:lnTo>
                  <a:lnTo>
                    <a:pt x="474" y="741"/>
                  </a:lnTo>
                  <a:lnTo>
                    <a:pt x="479" y="741"/>
                  </a:lnTo>
                  <a:lnTo>
                    <a:pt x="481" y="741"/>
                  </a:lnTo>
                  <a:lnTo>
                    <a:pt x="482" y="740"/>
                  </a:lnTo>
                  <a:lnTo>
                    <a:pt x="483" y="739"/>
                  </a:lnTo>
                  <a:lnTo>
                    <a:pt x="484" y="738"/>
                  </a:lnTo>
                  <a:lnTo>
                    <a:pt x="484" y="737"/>
                  </a:lnTo>
                  <a:lnTo>
                    <a:pt x="483" y="736"/>
                  </a:lnTo>
                  <a:lnTo>
                    <a:pt x="482" y="735"/>
                  </a:lnTo>
                  <a:lnTo>
                    <a:pt x="474" y="731"/>
                  </a:lnTo>
                  <a:lnTo>
                    <a:pt x="470" y="728"/>
                  </a:lnTo>
                  <a:lnTo>
                    <a:pt x="466" y="726"/>
                  </a:lnTo>
                  <a:lnTo>
                    <a:pt x="457" y="719"/>
                  </a:lnTo>
                  <a:lnTo>
                    <a:pt x="450" y="713"/>
                  </a:lnTo>
                  <a:lnTo>
                    <a:pt x="448" y="711"/>
                  </a:lnTo>
                  <a:lnTo>
                    <a:pt x="446" y="709"/>
                  </a:lnTo>
                  <a:lnTo>
                    <a:pt x="444" y="706"/>
                  </a:lnTo>
                  <a:lnTo>
                    <a:pt x="443" y="704"/>
                  </a:lnTo>
                  <a:lnTo>
                    <a:pt x="443" y="701"/>
                  </a:lnTo>
                  <a:lnTo>
                    <a:pt x="442" y="697"/>
                  </a:lnTo>
                  <a:lnTo>
                    <a:pt x="442" y="693"/>
                  </a:lnTo>
                  <a:lnTo>
                    <a:pt x="447" y="694"/>
                  </a:lnTo>
                  <a:lnTo>
                    <a:pt x="451" y="698"/>
                  </a:lnTo>
                  <a:lnTo>
                    <a:pt x="451" y="699"/>
                  </a:lnTo>
                  <a:lnTo>
                    <a:pt x="455" y="702"/>
                  </a:lnTo>
                  <a:lnTo>
                    <a:pt x="458" y="706"/>
                  </a:lnTo>
                  <a:lnTo>
                    <a:pt x="461" y="711"/>
                  </a:lnTo>
                  <a:lnTo>
                    <a:pt x="466" y="714"/>
                  </a:lnTo>
                  <a:lnTo>
                    <a:pt x="471" y="716"/>
                  </a:lnTo>
                  <a:lnTo>
                    <a:pt x="473" y="717"/>
                  </a:lnTo>
                  <a:lnTo>
                    <a:pt x="479" y="719"/>
                  </a:lnTo>
                  <a:lnTo>
                    <a:pt x="484" y="721"/>
                  </a:lnTo>
                  <a:lnTo>
                    <a:pt x="489" y="722"/>
                  </a:lnTo>
                  <a:lnTo>
                    <a:pt x="496" y="724"/>
                  </a:lnTo>
                  <a:lnTo>
                    <a:pt x="500" y="724"/>
                  </a:lnTo>
                  <a:lnTo>
                    <a:pt x="502" y="724"/>
                  </a:lnTo>
                  <a:lnTo>
                    <a:pt x="505" y="724"/>
                  </a:lnTo>
                  <a:lnTo>
                    <a:pt x="506" y="725"/>
                  </a:lnTo>
                  <a:lnTo>
                    <a:pt x="513" y="726"/>
                  </a:lnTo>
                  <a:lnTo>
                    <a:pt x="517" y="725"/>
                  </a:lnTo>
                  <a:lnTo>
                    <a:pt x="520" y="725"/>
                  </a:lnTo>
                  <a:lnTo>
                    <a:pt x="528" y="725"/>
                  </a:lnTo>
                  <a:lnTo>
                    <a:pt x="532" y="725"/>
                  </a:lnTo>
                  <a:lnTo>
                    <a:pt x="534" y="724"/>
                  </a:lnTo>
                  <a:lnTo>
                    <a:pt x="538" y="723"/>
                  </a:lnTo>
                  <a:lnTo>
                    <a:pt x="539" y="725"/>
                  </a:lnTo>
                  <a:lnTo>
                    <a:pt x="539" y="727"/>
                  </a:lnTo>
                  <a:lnTo>
                    <a:pt x="539" y="729"/>
                  </a:lnTo>
                  <a:lnTo>
                    <a:pt x="540" y="731"/>
                  </a:lnTo>
                  <a:lnTo>
                    <a:pt x="541" y="731"/>
                  </a:lnTo>
                  <a:lnTo>
                    <a:pt x="543" y="729"/>
                  </a:lnTo>
                  <a:lnTo>
                    <a:pt x="551" y="726"/>
                  </a:lnTo>
                  <a:lnTo>
                    <a:pt x="553" y="725"/>
                  </a:lnTo>
                  <a:lnTo>
                    <a:pt x="552" y="723"/>
                  </a:lnTo>
                  <a:lnTo>
                    <a:pt x="548" y="717"/>
                  </a:lnTo>
                  <a:lnTo>
                    <a:pt x="538" y="704"/>
                  </a:lnTo>
                  <a:lnTo>
                    <a:pt x="534" y="694"/>
                  </a:lnTo>
                  <a:lnTo>
                    <a:pt x="526" y="692"/>
                  </a:lnTo>
                  <a:lnTo>
                    <a:pt x="514" y="686"/>
                  </a:lnTo>
                  <a:lnTo>
                    <a:pt x="506" y="678"/>
                  </a:lnTo>
                  <a:lnTo>
                    <a:pt x="497" y="670"/>
                  </a:lnTo>
                  <a:lnTo>
                    <a:pt x="493" y="667"/>
                  </a:lnTo>
                  <a:lnTo>
                    <a:pt x="489" y="664"/>
                  </a:lnTo>
                  <a:lnTo>
                    <a:pt x="484" y="663"/>
                  </a:lnTo>
                  <a:lnTo>
                    <a:pt x="479" y="661"/>
                  </a:lnTo>
                  <a:lnTo>
                    <a:pt x="477" y="661"/>
                  </a:lnTo>
                  <a:lnTo>
                    <a:pt x="477" y="662"/>
                  </a:lnTo>
                  <a:lnTo>
                    <a:pt x="476" y="662"/>
                  </a:lnTo>
                  <a:lnTo>
                    <a:pt x="477" y="663"/>
                  </a:lnTo>
                  <a:lnTo>
                    <a:pt x="480" y="666"/>
                  </a:lnTo>
                  <a:lnTo>
                    <a:pt x="484" y="669"/>
                  </a:lnTo>
                  <a:lnTo>
                    <a:pt x="495" y="677"/>
                  </a:lnTo>
                  <a:lnTo>
                    <a:pt x="504" y="682"/>
                  </a:lnTo>
                  <a:close/>
                  <a:moveTo>
                    <a:pt x="713" y="757"/>
                  </a:moveTo>
                  <a:lnTo>
                    <a:pt x="709" y="758"/>
                  </a:lnTo>
                  <a:lnTo>
                    <a:pt x="704" y="758"/>
                  </a:lnTo>
                  <a:lnTo>
                    <a:pt x="701" y="761"/>
                  </a:lnTo>
                  <a:lnTo>
                    <a:pt x="699" y="764"/>
                  </a:lnTo>
                  <a:lnTo>
                    <a:pt x="698" y="766"/>
                  </a:lnTo>
                  <a:lnTo>
                    <a:pt x="698" y="767"/>
                  </a:lnTo>
                  <a:lnTo>
                    <a:pt x="699" y="768"/>
                  </a:lnTo>
                  <a:lnTo>
                    <a:pt x="700" y="769"/>
                  </a:lnTo>
                  <a:lnTo>
                    <a:pt x="706" y="772"/>
                  </a:lnTo>
                  <a:lnTo>
                    <a:pt x="709" y="773"/>
                  </a:lnTo>
                  <a:lnTo>
                    <a:pt x="711" y="772"/>
                  </a:lnTo>
                  <a:lnTo>
                    <a:pt x="713" y="773"/>
                  </a:lnTo>
                  <a:lnTo>
                    <a:pt x="714" y="775"/>
                  </a:lnTo>
                  <a:lnTo>
                    <a:pt x="714" y="779"/>
                  </a:lnTo>
                  <a:lnTo>
                    <a:pt x="713" y="781"/>
                  </a:lnTo>
                  <a:lnTo>
                    <a:pt x="712" y="783"/>
                  </a:lnTo>
                  <a:lnTo>
                    <a:pt x="710" y="784"/>
                  </a:lnTo>
                  <a:lnTo>
                    <a:pt x="706" y="785"/>
                  </a:lnTo>
                  <a:lnTo>
                    <a:pt x="702" y="783"/>
                  </a:lnTo>
                  <a:lnTo>
                    <a:pt x="699" y="781"/>
                  </a:lnTo>
                  <a:lnTo>
                    <a:pt x="698" y="779"/>
                  </a:lnTo>
                  <a:lnTo>
                    <a:pt x="695" y="777"/>
                  </a:lnTo>
                  <a:lnTo>
                    <a:pt x="695" y="775"/>
                  </a:lnTo>
                  <a:lnTo>
                    <a:pt x="691" y="774"/>
                  </a:lnTo>
                  <a:lnTo>
                    <a:pt x="686" y="775"/>
                  </a:lnTo>
                  <a:lnTo>
                    <a:pt x="682" y="777"/>
                  </a:lnTo>
                  <a:lnTo>
                    <a:pt x="677" y="777"/>
                  </a:lnTo>
                  <a:lnTo>
                    <a:pt x="671" y="775"/>
                  </a:lnTo>
                  <a:lnTo>
                    <a:pt x="669" y="775"/>
                  </a:lnTo>
                  <a:lnTo>
                    <a:pt x="666" y="775"/>
                  </a:lnTo>
                  <a:lnTo>
                    <a:pt x="662" y="775"/>
                  </a:lnTo>
                  <a:lnTo>
                    <a:pt x="654" y="775"/>
                  </a:lnTo>
                  <a:lnTo>
                    <a:pt x="649" y="775"/>
                  </a:lnTo>
                  <a:lnTo>
                    <a:pt x="645" y="775"/>
                  </a:lnTo>
                  <a:lnTo>
                    <a:pt x="639" y="775"/>
                  </a:lnTo>
                  <a:lnTo>
                    <a:pt x="636" y="775"/>
                  </a:lnTo>
                  <a:lnTo>
                    <a:pt x="636" y="778"/>
                  </a:lnTo>
                  <a:lnTo>
                    <a:pt x="636" y="780"/>
                  </a:lnTo>
                  <a:lnTo>
                    <a:pt x="636" y="782"/>
                  </a:lnTo>
                  <a:lnTo>
                    <a:pt x="636" y="784"/>
                  </a:lnTo>
                  <a:lnTo>
                    <a:pt x="632" y="789"/>
                  </a:lnTo>
                  <a:lnTo>
                    <a:pt x="628" y="792"/>
                  </a:lnTo>
                  <a:lnTo>
                    <a:pt x="623" y="792"/>
                  </a:lnTo>
                  <a:lnTo>
                    <a:pt x="620" y="792"/>
                  </a:lnTo>
                  <a:lnTo>
                    <a:pt x="614" y="792"/>
                  </a:lnTo>
                  <a:lnTo>
                    <a:pt x="610" y="791"/>
                  </a:lnTo>
                  <a:lnTo>
                    <a:pt x="607" y="789"/>
                  </a:lnTo>
                  <a:lnTo>
                    <a:pt x="605" y="786"/>
                  </a:lnTo>
                  <a:lnTo>
                    <a:pt x="602" y="783"/>
                  </a:lnTo>
                  <a:lnTo>
                    <a:pt x="600" y="781"/>
                  </a:lnTo>
                  <a:lnTo>
                    <a:pt x="597" y="778"/>
                  </a:lnTo>
                  <a:lnTo>
                    <a:pt x="593" y="775"/>
                  </a:lnTo>
                  <a:lnTo>
                    <a:pt x="589" y="773"/>
                  </a:lnTo>
                  <a:lnTo>
                    <a:pt x="587" y="772"/>
                  </a:lnTo>
                  <a:lnTo>
                    <a:pt x="584" y="770"/>
                  </a:lnTo>
                  <a:lnTo>
                    <a:pt x="581" y="768"/>
                  </a:lnTo>
                  <a:lnTo>
                    <a:pt x="577" y="767"/>
                  </a:lnTo>
                  <a:lnTo>
                    <a:pt x="575" y="764"/>
                  </a:lnTo>
                  <a:lnTo>
                    <a:pt x="572" y="764"/>
                  </a:lnTo>
                  <a:lnTo>
                    <a:pt x="570" y="764"/>
                  </a:lnTo>
                  <a:lnTo>
                    <a:pt x="569" y="764"/>
                  </a:lnTo>
                  <a:lnTo>
                    <a:pt x="566" y="763"/>
                  </a:lnTo>
                  <a:lnTo>
                    <a:pt x="566" y="762"/>
                  </a:lnTo>
                  <a:lnTo>
                    <a:pt x="565" y="762"/>
                  </a:lnTo>
                  <a:lnTo>
                    <a:pt x="565" y="763"/>
                  </a:lnTo>
                  <a:lnTo>
                    <a:pt x="565" y="764"/>
                  </a:lnTo>
                  <a:lnTo>
                    <a:pt x="565" y="768"/>
                  </a:lnTo>
                  <a:lnTo>
                    <a:pt x="565" y="770"/>
                  </a:lnTo>
                  <a:lnTo>
                    <a:pt x="566" y="772"/>
                  </a:lnTo>
                  <a:lnTo>
                    <a:pt x="567" y="773"/>
                  </a:lnTo>
                  <a:lnTo>
                    <a:pt x="572" y="774"/>
                  </a:lnTo>
                  <a:lnTo>
                    <a:pt x="576" y="778"/>
                  </a:lnTo>
                  <a:lnTo>
                    <a:pt x="581" y="780"/>
                  </a:lnTo>
                  <a:lnTo>
                    <a:pt x="581" y="781"/>
                  </a:lnTo>
                  <a:lnTo>
                    <a:pt x="581" y="784"/>
                  </a:lnTo>
                  <a:lnTo>
                    <a:pt x="581" y="787"/>
                  </a:lnTo>
                  <a:lnTo>
                    <a:pt x="581" y="790"/>
                  </a:lnTo>
                  <a:lnTo>
                    <a:pt x="582" y="792"/>
                  </a:lnTo>
                  <a:lnTo>
                    <a:pt x="578" y="793"/>
                  </a:lnTo>
                  <a:lnTo>
                    <a:pt x="573" y="793"/>
                  </a:lnTo>
                  <a:lnTo>
                    <a:pt x="567" y="790"/>
                  </a:lnTo>
                  <a:lnTo>
                    <a:pt x="566" y="789"/>
                  </a:lnTo>
                  <a:lnTo>
                    <a:pt x="560" y="786"/>
                  </a:lnTo>
                  <a:lnTo>
                    <a:pt x="554" y="783"/>
                  </a:lnTo>
                  <a:lnTo>
                    <a:pt x="552" y="782"/>
                  </a:lnTo>
                  <a:lnTo>
                    <a:pt x="550" y="780"/>
                  </a:lnTo>
                  <a:lnTo>
                    <a:pt x="550" y="779"/>
                  </a:lnTo>
                  <a:lnTo>
                    <a:pt x="547" y="775"/>
                  </a:lnTo>
                  <a:lnTo>
                    <a:pt x="541" y="767"/>
                  </a:lnTo>
                  <a:lnTo>
                    <a:pt x="538" y="761"/>
                  </a:lnTo>
                  <a:lnTo>
                    <a:pt x="535" y="759"/>
                  </a:lnTo>
                  <a:lnTo>
                    <a:pt x="531" y="758"/>
                  </a:lnTo>
                  <a:lnTo>
                    <a:pt x="528" y="757"/>
                  </a:lnTo>
                  <a:lnTo>
                    <a:pt x="523" y="755"/>
                  </a:lnTo>
                  <a:lnTo>
                    <a:pt x="518" y="756"/>
                  </a:lnTo>
                  <a:lnTo>
                    <a:pt x="513" y="755"/>
                  </a:lnTo>
                  <a:lnTo>
                    <a:pt x="508" y="750"/>
                  </a:lnTo>
                  <a:lnTo>
                    <a:pt x="506" y="748"/>
                  </a:lnTo>
                  <a:lnTo>
                    <a:pt x="505" y="748"/>
                  </a:lnTo>
                  <a:lnTo>
                    <a:pt x="504" y="747"/>
                  </a:lnTo>
                  <a:lnTo>
                    <a:pt x="506" y="744"/>
                  </a:lnTo>
                  <a:lnTo>
                    <a:pt x="511" y="738"/>
                  </a:lnTo>
                  <a:lnTo>
                    <a:pt x="514" y="735"/>
                  </a:lnTo>
                  <a:lnTo>
                    <a:pt x="517" y="735"/>
                  </a:lnTo>
                  <a:lnTo>
                    <a:pt x="519" y="735"/>
                  </a:lnTo>
                  <a:lnTo>
                    <a:pt x="521" y="737"/>
                  </a:lnTo>
                  <a:lnTo>
                    <a:pt x="524" y="739"/>
                  </a:lnTo>
                  <a:lnTo>
                    <a:pt x="526" y="743"/>
                  </a:lnTo>
                  <a:lnTo>
                    <a:pt x="528" y="745"/>
                  </a:lnTo>
                  <a:lnTo>
                    <a:pt x="527" y="745"/>
                  </a:lnTo>
                  <a:lnTo>
                    <a:pt x="532" y="745"/>
                  </a:lnTo>
                  <a:lnTo>
                    <a:pt x="538" y="746"/>
                  </a:lnTo>
                  <a:lnTo>
                    <a:pt x="542" y="748"/>
                  </a:lnTo>
                  <a:lnTo>
                    <a:pt x="544" y="750"/>
                  </a:lnTo>
                  <a:lnTo>
                    <a:pt x="546" y="751"/>
                  </a:lnTo>
                  <a:lnTo>
                    <a:pt x="547" y="750"/>
                  </a:lnTo>
                  <a:lnTo>
                    <a:pt x="548" y="748"/>
                  </a:lnTo>
                  <a:lnTo>
                    <a:pt x="549" y="746"/>
                  </a:lnTo>
                  <a:lnTo>
                    <a:pt x="551" y="744"/>
                  </a:lnTo>
                  <a:lnTo>
                    <a:pt x="559" y="740"/>
                  </a:lnTo>
                  <a:lnTo>
                    <a:pt x="562" y="739"/>
                  </a:lnTo>
                  <a:lnTo>
                    <a:pt x="566" y="741"/>
                  </a:lnTo>
                  <a:lnTo>
                    <a:pt x="570" y="744"/>
                  </a:lnTo>
                  <a:lnTo>
                    <a:pt x="570" y="745"/>
                  </a:lnTo>
                  <a:lnTo>
                    <a:pt x="572" y="746"/>
                  </a:lnTo>
                  <a:lnTo>
                    <a:pt x="574" y="748"/>
                  </a:lnTo>
                  <a:lnTo>
                    <a:pt x="581" y="749"/>
                  </a:lnTo>
                  <a:lnTo>
                    <a:pt x="590" y="751"/>
                  </a:lnTo>
                  <a:lnTo>
                    <a:pt x="593" y="751"/>
                  </a:lnTo>
                  <a:lnTo>
                    <a:pt x="594" y="756"/>
                  </a:lnTo>
                  <a:lnTo>
                    <a:pt x="596" y="759"/>
                  </a:lnTo>
                  <a:lnTo>
                    <a:pt x="596" y="760"/>
                  </a:lnTo>
                  <a:lnTo>
                    <a:pt x="599" y="763"/>
                  </a:lnTo>
                  <a:lnTo>
                    <a:pt x="605" y="767"/>
                  </a:lnTo>
                  <a:lnTo>
                    <a:pt x="610" y="768"/>
                  </a:lnTo>
                  <a:lnTo>
                    <a:pt x="614" y="769"/>
                  </a:lnTo>
                  <a:lnTo>
                    <a:pt x="619" y="770"/>
                  </a:lnTo>
                  <a:lnTo>
                    <a:pt x="624" y="770"/>
                  </a:lnTo>
                  <a:lnTo>
                    <a:pt x="628" y="770"/>
                  </a:lnTo>
                  <a:lnTo>
                    <a:pt x="629" y="771"/>
                  </a:lnTo>
                  <a:lnTo>
                    <a:pt x="631" y="771"/>
                  </a:lnTo>
                  <a:lnTo>
                    <a:pt x="631" y="770"/>
                  </a:lnTo>
                  <a:lnTo>
                    <a:pt x="631" y="766"/>
                  </a:lnTo>
                  <a:lnTo>
                    <a:pt x="630" y="761"/>
                  </a:lnTo>
                  <a:lnTo>
                    <a:pt x="629" y="759"/>
                  </a:lnTo>
                  <a:lnTo>
                    <a:pt x="623" y="755"/>
                  </a:lnTo>
                  <a:lnTo>
                    <a:pt x="618" y="750"/>
                  </a:lnTo>
                  <a:lnTo>
                    <a:pt x="614" y="748"/>
                  </a:lnTo>
                  <a:lnTo>
                    <a:pt x="611" y="745"/>
                  </a:lnTo>
                  <a:lnTo>
                    <a:pt x="609" y="741"/>
                  </a:lnTo>
                  <a:lnTo>
                    <a:pt x="607" y="739"/>
                  </a:lnTo>
                  <a:lnTo>
                    <a:pt x="602" y="734"/>
                  </a:lnTo>
                  <a:lnTo>
                    <a:pt x="598" y="729"/>
                  </a:lnTo>
                  <a:lnTo>
                    <a:pt x="595" y="728"/>
                  </a:lnTo>
                  <a:lnTo>
                    <a:pt x="590" y="727"/>
                  </a:lnTo>
                  <a:lnTo>
                    <a:pt x="585" y="727"/>
                  </a:lnTo>
                  <a:lnTo>
                    <a:pt x="577" y="727"/>
                  </a:lnTo>
                  <a:lnTo>
                    <a:pt x="573" y="727"/>
                  </a:lnTo>
                  <a:lnTo>
                    <a:pt x="569" y="727"/>
                  </a:lnTo>
                  <a:lnTo>
                    <a:pt x="564" y="728"/>
                  </a:lnTo>
                  <a:lnTo>
                    <a:pt x="560" y="727"/>
                  </a:lnTo>
                  <a:lnTo>
                    <a:pt x="555" y="728"/>
                  </a:lnTo>
                  <a:lnTo>
                    <a:pt x="554" y="731"/>
                  </a:lnTo>
                  <a:lnTo>
                    <a:pt x="552" y="733"/>
                  </a:lnTo>
                  <a:lnTo>
                    <a:pt x="546" y="729"/>
                  </a:lnTo>
                  <a:lnTo>
                    <a:pt x="540" y="724"/>
                  </a:lnTo>
                  <a:lnTo>
                    <a:pt x="537" y="723"/>
                  </a:lnTo>
                  <a:lnTo>
                    <a:pt x="534" y="722"/>
                  </a:lnTo>
                  <a:lnTo>
                    <a:pt x="527" y="721"/>
                  </a:lnTo>
                  <a:lnTo>
                    <a:pt x="520" y="719"/>
                  </a:lnTo>
                  <a:lnTo>
                    <a:pt x="517" y="715"/>
                  </a:lnTo>
                  <a:lnTo>
                    <a:pt x="514" y="711"/>
                  </a:lnTo>
                  <a:lnTo>
                    <a:pt x="511" y="706"/>
                  </a:lnTo>
                  <a:lnTo>
                    <a:pt x="509" y="701"/>
                  </a:lnTo>
                  <a:lnTo>
                    <a:pt x="509" y="698"/>
                  </a:lnTo>
                  <a:lnTo>
                    <a:pt x="512" y="696"/>
                  </a:lnTo>
                  <a:lnTo>
                    <a:pt x="517" y="698"/>
                  </a:lnTo>
                  <a:lnTo>
                    <a:pt x="529" y="702"/>
                  </a:lnTo>
                  <a:lnTo>
                    <a:pt x="538" y="709"/>
                  </a:lnTo>
                  <a:lnTo>
                    <a:pt x="546" y="714"/>
                  </a:lnTo>
                  <a:lnTo>
                    <a:pt x="551" y="714"/>
                  </a:lnTo>
                  <a:lnTo>
                    <a:pt x="560" y="714"/>
                  </a:lnTo>
                  <a:lnTo>
                    <a:pt x="566" y="715"/>
                  </a:lnTo>
                  <a:lnTo>
                    <a:pt x="573" y="716"/>
                  </a:lnTo>
                  <a:lnTo>
                    <a:pt x="578" y="717"/>
                  </a:lnTo>
                  <a:lnTo>
                    <a:pt x="584" y="719"/>
                  </a:lnTo>
                  <a:lnTo>
                    <a:pt x="587" y="721"/>
                  </a:lnTo>
                  <a:lnTo>
                    <a:pt x="593" y="722"/>
                  </a:lnTo>
                  <a:lnTo>
                    <a:pt x="598" y="722"/>
                  </a:lnTo>
                  <a:lnTo>
                    <a:pt x="604" y="724"/>
                  </a:lnTo>
                  <a:lnTo>
                    <a:pt x="616" y="728"/>
                  </a:lnTo>
                  <a:lnTo>
                    <a:pt x="623" y="732"/>
                  </a:lnTo>
                  <a:lnTo>
                    <a:pt x="629" y="735"/>
                  </a:lnTo>
                  <a:lnTo>
                    <a:pt x="632" y="736"/>
                  </a:lnTo>
                  <a:lnTo>
                    <a:pt x="634" y="737"/>
                  </a:lnTo>
                  <a:lnTo>
                    <a:pt x="641" y="739"/>
                  </a:lnTo>
                  <a:lnTo>
                    <a:pt x="644" y="740"/>
                  </a:lnTo>
                  <a:lnTo>
                    <a:pt x="649" y="741"/>
                  </a:lnTo>
                  <a:lnTo>
                    <a:pt x="656" y="744"/>
                  </a:lnTo>
                  <a:lnTo>
                    <a:pt x="662" y="746"/>
                  </a:lnTo>
                  <a:lnTo>
                    <a:pt x="665" y="747"/>
                  </a:lnTo>
                  <a:lnTo>
                    <a:pt x="668" y="748"/>
                  </a:lnTo>
                  <a:lnTo>
                    <a:pt x="677" y="750"/>
                  </a:lnTo>
                  <a:lnTo>
                    <a:pt x="681" y="751"/>
                  </a:lnTo>
                  <a:lnTo>
                    <a:pt x="683" y="751"/>
                  </a:lnTo>
                  <a:lnTo>
                    <a:pt x="689" y="752"/>
                  </a:lnTo>
                  <a:lnTo>
                    <a:pt x="698" y="754"/>
                  </a:lnTo>
                  <a:lnTo>
                    <a:pt x="704" y="755"/>
                  </a:lnTo>
                  <a:lnTo>
                    <a:pt x="707" y="755"/>
                  </a:lnTo>
                  <a:lnTo>
                    <a:pt x="710" y="755"/>
                  </a:lnTo>
                  <a:lnTo>
                    <a:pt x="712" y="755"/>
                  </a:lnTo>
                  <a:lnTo>
                    <a:pt x="713" y="757"/>
                  </a:lnTo>
                  <a:close/>
                  <a:moveTo>
                    <a:pt x="465" y="781"/>
                  </a:moveTo>
                  <a:lnTo>
                    <a:pt x="465" y="786"/>
                  </a:lnTo>
                  <a:lnTo>
                    <a:pt x="466" y="791"/>
                  </a:lnTo>
                  <a:lnTo>
                    <a:pt x="468" y="796"/>
                  </a:lnTo>
                  <a:lnTo>
                    <a:pt x="472" y="799"/>
                  </a:lnTo>
                  <a:lnTo>
                    <a:pt x="476" y="801"/>
                  </a:lnTo>
                  <a:lnTo>
                    <a:pt x="479" y="802"/>
                  </a:lnTo>
                  <a:lnTo>
                    <a:pt x="482" y="804"/>
                  </a:lnTo>
                  <a:lnTo>
                    <a:pt x="485" y="807"/>
                  </a:lnTo>
                  <a:lnTo>
                    <a:pt x="488" y="808"/>
                  </a:lnTo>
                  <a:lnTo>
                    <a:pt x="492" y="810"/>
                  </a:lnTo>
                  <a:lnTo>
                    <a:pt x="494" y="810"/>
                  </a:lnTo>
                  <a:lnTo>
                    <a:pt x="498" y="812"/>
                  </a:lnTo>
                  <a:lnTo>
                    <a:pt x="506" y="812"/>
                  </a:lnTo>
                  <a:lnTo>
                    <a:pt x="509" y="812"/>
                  </a:lnTo>
                  <a:lnTo>
                    <a:pt x="512" y="813"/>
                  </a:lnTo>
                  <a:lnTo>
                    <a:pt x="514" y="813"/>
                  </a:lnTo>
                  <a:lnTo>
                    <a:pt x="515" y="810"/>
                  </a:lnTo>
                  <a:lnTo>
                    <a:pt x="515" y="809"/>
                  </a:lnTo>
                  <a:lnTo>
                    <a:pt x="514" y="808"/>
                  </a:lnTo>
                  <a:lnTo>
                    <a:pt x="512" y="806"/>
                  </a:lnTo>
                  <a:lnTo>
                    <a:pt x="505" y="802"/>
                  </a:lnTo>
                  <a:lnTo>
                    <a:pt x="502" y="799"/>
                  </a:lnTo>
                  <a:lnTo>
                    <a:pt x="498" y="796"/>
                  </a:lnTo>
                  <a:lnTo>
                    <a:pt x="495" y="793"/>
                  </a:lnTo>
                  <a:lnTo>
                    <a:pt x="491" y="792"/>
                  </a:lnTo>
                  <a:lnTo>
                    <a:pt x="488" y="790"/>
                  </a:lnTo>
                  <a:lnTo>
                    <a:pt x="485" y="787"/>
                  </a:lnTo>
                  <a:lnTo>
                    <a:pt x="482" y="785"/>
                  </a:lnTo>
                  <a:lnTo>
                    <a:pt x="480" y="784"/>
                  </a:lnTo>
                  <a:lnTo>
                    <a:pt x="477" y="783"/>
                  </a:lnTo>
                  <a:lnTo>
                    <a:pt x="474" y="782"/>
                  </a:lnTo>
                  <a:lnTo>
                    <a:pt x="471" y="781"/>
                  </a:lnTo>
                  <a:lnTo>
                    <a:pt x="468" y="781"/>
                  </a:lnTo>
                  <a:lnTo>
                    <a:pt x="465" y="781"/>
                  </a:lnTo>
                  <a:close/>
                  <a:moveTo>
                    <a:pt x="654" y="855"/>
                  </a:moveTo>
                  <a:lnTo>
                    <a:pt x="655" y="860"/>
                  </a:lnTo>
                  <a:lnTo>
                    <a:pt x="654" y="865"/>
                  </a:lnTo>
                  <a:lnTo>
                    <a:pt x="655" y="868"/>
                  </a:lnTo>
                  <a:lnTo>
                    <a:pt x="654" y="872"/>
                  </a:lnTo>
                  <a:lnTo>
                    <a:pt x="649" y="873"/>
                  </a:lnTo>
                  <a:lnTo>
                    <a:pt x="645" y="872"/>
                  </a:lnTo>
                  <a:lnTo>
                    <a:pt x="642" y="872"/>
                  </a:lnTo>
                  <a:lnTo>
                    <a:pt x="640" y="872"/>
                  </a:lnTo>
                  <a:lnTo>
                    <a:pt x="637" y="869"/>
                  </a:lnTo>
                  <a:lnTo>
                    <a:pt x="636" y="867"/>
                  </a:lnTo>
                  <a:lnTo>
                    <a:pt x="636" y="866"/>
                  </a:lnTo>
                  <a:lnTo>
                    <a:pt x="637" y="865"/>
                  </a:lnTo>
                  <a:lnTo>
                    <a:pt x="637" y="863"/>
                  </a:lnTo>
                  <a:lnTo>
                    <a:pt x="634" y="862"/>
                  </a:lnTo>
                  <a:lnTo>
                    <a:pt x="626" y="861"/>
                  </a:lnTo>
                  <a:lnTo>
                    <a:pt x="622" y="861"/>
                  </a:lnTo>
                  <a:lnTo>
                    <a:pt x="620" y="862"/>
                  </a:lnTo>
                  <a:lnTo>
                    <a:pt x="620" y="864"/>
                  </a:lnTo>
                  <a:lnTo>
                    <a:pt x="623" y="867"/>
                  </a:lnTo>
                  <a:lnTo>
                    <a:pt x="626" y="869"/>
                  </a:lnTo>
                  <a:lnTo>
                    <a:pt x="629" y="869"/>
                  </a:lnTo>
                  <a:lnTo>
                    <a:pt x="631" y="871"/>
                  </a:lnTo>
                  <a:lnTo>
                    <a:pt x="632" y="875"/>
                  </a:lnTo>
                  <a:lnTo>
                    <a:pt x="634" y="882"/>
                  </a:lnTo>
                  <a:lnTo>
                    <a:pt x="634" y="883"/>
                  </a:lnTo>
                  <a:lnTo>
                    <a:pt x="634" y="885"/>
                  </a:lnTo>
                  <a:lnTo>
                    <a:pt x="634" y="887"/>
                  </a:lnTo>
                  <a:lnTo>
                    <a:pt x="632" y="887"/>
                  </a:lnTo>
                  <a:lnTo>
                    <a:pt x="626" y="888"/>
                  </a:lnTo>
                  <a:lnTo>
                    <a:pt x="620" y="887"/>
                  </a:lnTo>
                  <a:lnTo>
                    <a:pt x="617" y="887"/>
                  </a:lnTo>
                  <a:lnTo>
                    <a:pt x="612" y="887"/>
                  </a:lnTo>
                  <a:lnTo>
                    <a:pt x="609" y="886"/>
                  </a:lnTo>
                  <a:lnTo>
                    <a:pt x="607" y="883"/>
                  </a:lnTo>
                  <a:lnTo>
                    <a:pt x="600" y="875"/>
                  </a:lnTo>
                  <a:lnTo>
                    <a:pt x="593" y="868"/>
                  </a:lnTo>
                  <a:lnTo>
                    <a:pt x="590" y="865"/>
                  </a:lnTo>
                  <a:lnTo>
                    <a:pt x="587" y="863"/>
                  </a:lnTo>
                  <a:lnTo>
                    <a:pt x="584" y="861"/>
                  </a:lnTo>
                  <a:lnTo>
                    <a:pt x="581" y="859"/>
                  </a:lnTo>
                  <a:lnTo>
                    <a:pt x="577" y="855"/>
                  </a:lnTo>
                  <a:lnTo>
                    <a:pt x="573" y="853"/>
                  </a:lnTo>
                  <a:lnTo>
                    <a:pt x="569" y="850"/>
                  </a:lnTo>
                  <a:lnTo>
                    <a:pt x="566" y="848"/>
                  </a:lnTo>
                  <a:lnTo>
                    <a:pt x="565" y="845"/>
                  </a:lnTo>
                  <a:lnTo>
                    <a:pt x="564" y="844"/>
                  </a:lnTo>
                  <a:lnTo>
                    <a:pt x="561" y="841"/>
                  </a:lnTo>
                  <a:lnTo>
                    <a:pt x="553" y="838"/>
                  </a:lnTo>
                  <a:lnTo>
                    <a:pt x="550" y="837"/>
                  </a:lnTo>
                  <a:lnTo>
                    <a:pt x="547" y="837"/>
                  </a:lnTo>
                  <a:lnTo>
                    <a:pt x="543" y="837"/>
                  </a:lnTo>
                  <a:lnTo>
                    <a:pt x="538" y="837"/>
                  </a:lnTo>
                  <a:lnTo>
                    <a:pt x="535" y="837"/>
                  </a:lnTo>
                  <a:lnTo>
                    <a:pt x="535" y="836"/>
                  </a:lnTo>
                  <a:lnTo>
                    <a:pt x="527" y="834"/>
                  </a:lnTo>
                  <a:lnTo>
                    <a:pt x="512" y="832"/>
                  </a:lnTo>
                  <a:lnTo>
                    <a:pt x="503" y="830"/>
                  </a:lnTo>
                  <a:lnTo>
                    <a:pt x="501" y="831"/>
                  </a:lnTo>
                  <a:lnTo>
                    <a:pt x="498" y="830"/>
                  </a:lnTo>
                  <a:lnTo>
                    <a:pt x="496" y="829"/>
                  </a:lnTo>
                  <a:lnTo>
                    <a:pt x="494" y="828"/>
                  </a:lnTo>
                  <a:lnTo>
                    <a:pt x="491" y="826"/>
                  </a:lnTo>
                  <a:lnTo>
                    <a:pt x="488" y="824"/>
                  </a:lnTo>
                  <a:lnTo>
                    <a:pt x="485" y="822"/>
                  </a:lnTo>
                  <a:lnTo>
                    <a:pt x="483" y="821"/>
                  </a:lnTo>
                  <a:lnTo>
                    <a:pt x="481" y="821"/>
                  </a:lnTo>
                  <a:lnTo>
                    <a:pt x="478" y="820"/>
                  </a:lnTo>
                  <a:lnTo>
                    <a:pt x="476" y="819"/>
                  </a:lnTo>
                  <a:lnTo>
                    <a:pt x="472" y="818"/>
                  </a:lnTo>
                  <a:lnTo>
                    <a:pt x="471" y="818"/>
                  </a:lnTo>
                  <a:lnTo>
                    <a:pt x="468" y="815"/>
                  </a:lnTo>
                  <a:lnTo>
                    <a:pt x="462" y="809"/>
                  </a:lnTo>
                  <a:lnTo>
                    <a:pt x="459" y="808"/>
                  </a:lnTo>
                  <a:lnTo>
                    <a:pt x="457" y="807"/>
                  </a:lnTo>
                  <a:lnTo>
                    <a:pt x="454" y="805"/>
                  </a:lnTo>
                  <a:lnTo>
                    <a:pt x="449" y="798"/>
                  </a:lnTo>
                  <a:lnTo>
                    <a:pt x="448" y="794"/>
                  </a:lnTo>
                  <a:lnTo>
                    <a:pt x="445" y="793"/>
                  </a:lnTo>
                  <a:lnTo>
                    <a:pt x="443" y="791"/>
                  </a:lnTo>
                  <a:lnTo>
                    <a:pt x="438" y="789"/>
                  </a:lnTo>
                  <a:lnTo>
                    <a:pt x="434" y="786"/>
                  </a:lnTo>
                  <a:lnTo>
                    <a:pt x="427" y="783"/>
                  </a:lnTo>
                  <a:lnTo>
                    <a:pt x="426" y="782"/>
                  </a:lnTo>
                  <a:lnTo>
                    <a:pt x="423" y="781"/>
                  </a:lnTo>
                  <a:lnTo>
                    <a:pt x="419" y="779"/>
                  </a:lnTo>
                  <a:lnTo>
                    <a:pt x="415" y="778"/>
                  </a:lnTo>
                  <a:lnTo>
                    <a:pt x="410" y="775"/>
                  </a:lnTo>
                  <a:lnTo>
                    <a:pt x="407" y="773"/>
                  </a:lnTo>
                  <a:lnTo>
                    <a:pt x="404" y="772"/>
                  </a:lnTo>
                  <a:lnTo>
                    <a:pt x="403" y="770"/>
                  </a:lnTo>
                  <a:lnTo>
                    <a:pt x="403" y="769"/>
                  </a:lnTo>
                  <a:lnTo>
                    <a:pt x="404" y="767"/>
                  </a:lnTo>
                  <a:lnTo>
                    <a:pt x="404" y="766"/>
                  </a:lnTo>
                  <a:lnTo>
                    <a:pt x="405" y="766"/>
                  </a:lnTo>
                  <a:lnTo>
                    <a:pt x="408" y="766"/>
                  </a:lnTo>
                  <a:lnTo>
                    <a:pt x="414" y="766"/>
                  </a:lnTo>
                  <a:lnTo>
                    <a:pt x="416" y="768"/>
                  </a:lnTo>
                  <a:lnTo>
                    <a:pt x="419" y="770"/>
                  </a:lnTo>
                  <a:lnTo>
                    <a:pt x="420" y="772"/>
                  </a:lnTo>
                  <a:lnTo>
                    <a:pt x="428" y="777"/>
                  </a:lnTo>
                  <a:lnTo>
                    <a:pt x="432" y="778"/>
                  </a:lnTo>
                  <a:lnTo>
                    <a:pt x="433" y="779"/>
                  </a:lnTo>
                  <a:lnTo>
                    <a:pt x="434" y="778"/>
                  </a:lnTo>
                  <a:lnTo>
                    <a:pt x="435" y="773"/>
                  </a:lnTo>
                  <a:lnTo>
                    <a:pt x="434" y="766"/>
                  </a:lnTo>
                  <a:lnTo>
                    <a:pt x="434" y="763"/>
                  </a:lnTo>
                  <a:lnTo>
                    <a:pt x="431" y="759"/>
                  </a:lnTo>
                  <a:lnTo>
                    <a:pt x="427" y="756"/>
                  </a:lnTo>
                  <a:lnTo>
                    <a:pt x="426" y="756"/>
                  </a:lnTo>
                  <a:lnTo>
                    <a:pt x="425" y="750"/>
                  </a:lnTo>
                  <a:lnTo>
                    <a:pt x="425" y="744"/>
                  </a:lnTo>
                  <a:lnTo>
                    <a:pt x="425" y="743"/>
                  </a:lnTo>
                  <a:lnTo>
                    <a:pt x="428" y="741"/>
                  </a:lnTo>
                  <a:lnTo>
                    <a:pt x="432" y="739"/>
                  </a:lnTo>
                  <a:lnTo>
                    <a:pt x="436" y="738"/>
                  </a:lnTo>
                  <a:lnTo>
                    <a:pt x="439" y="739"/>
                  </a:lnTo>
                  <a:lnTo>
                    <a:pt x="446" y="743"/>
                  </a:lnTo>
                  <a:lnTo>
                    <a:pt x="451" y="747"/>
                  </a:lnTo>
                  <a:lnTo>
                    <a:pt x="454" y="749"/>
                  </a:lnTo>
                  <a:lnTo>
                    <a:pt x="456" y="751"/>
                  </a:lnTo>
                  <a:lnTo>
                    <a:pt x="456" y="754"/>
                  </a:lnTo>
                  <a:lnTo>
                    <a:pt x="456" y="755"/>
                  </a:lnTo>
                  <a:lnTo>
                    <a:pt x="457" y="756"/>
                  </a:lnTo>
                  <a:lnTo>
                    <a:pt x="461" y="756"/>
                  </a:lnTo>
                  <a:lnTo>
                    <a:pt x="462" y="755"/>
                  </a:lnTo>
                  <a:lnTo>
                    <a:pt x="462" y="754"/>
                  </a:lnTo>
                  <a:lnTo>
                    <a:pt x="465" y="754"/>
                  </a:lnTo>
                  <a:lnTo>
                    <a:pt x="470" y="754"/>
                  </a:lnTo>
                  <a:lnTo>
                    <a:pt x="483" y="755"/>
                  </a:lnTo>
                  <a:lnTo>
                    <a:pt x="488" y="756"/>
                  </a:lnTo>
                  <a:lnTo>
                    <a:pt x="490" y="755"/>
                  </a:lnTo>
                  <a:lnTo>
                    <a:pt x="495" y="757"/>
                  </a:lnTo>
                  <a:lnTo>
                    <a:pt x="496" y="758"/>
                  </a:lnTo>
                  <a:lnTo>
                    <a:pt x="501" y="762"/>
                  </a:lnTo>
                  <a:lnTo>
                    <a:pt x="508" y="769"/>
                  </a:lnTo>
                  <a:lnTo>
                    <a:pt x="509" y="770"/>
                  </a:lnTo>
                  <a:lnTo>
                    <a:pt x="511" y="773"/>
                  </a:lnTo>
                  <a:lnTo>
                    <a:pt x="513" y="775"/>
                  </a:lnTo>
                  <a:lnTo>
                    <a:pt x="515" y="778"/>
                  </a:lnTo>
                  <a:lnTo>
                    <a:pt x="517" y="779"/>
                  </a:lnTo>
                  <a:lnTo>
                    <a:pt x="517" y="780"/>
                  </a:lnTo>
                  <a:lnTo>
                    <a:pt x="519" y="785"/>
                  </a:lnTo>
                  <a:lnTo>
                    <a:pt x="521" y="790"/>
                  </a:lnTo>
                  <a:lnTo>
                    <a:pt x="525" y="793"/>
                  </a:lnTo>
                  <a:lnTo>
                    <a:pt x="528" y="797"/>
                  </a:lnTo>
                  <a:lnTo>
                    <a:pt x="534" y="801"/>
                  </a:lnTo>
                  <a:lnTo>
                    <a:pt x="543" y="806"/>
                  </a:lnTo>
                  <a:lnTo>
                    <a:pt x="547" y="807"/>
                  </a:lnTo>
                  <a:lnTo>
                    <a:pt x="547" y="809"/>
                  </a:lnTo>
                  <a:lnTo>
                    <a:pt x="547" y="813"/>
                  </a:lnTo>
                  <a:lnTo>
                    <a:pt x="548" y="814"/>
                  </a:lnTo>
                  <a:lnTo>
                    <a:pt x="552" y="816"/>
                  </a:lnTo>
                  <a:lnTo>
                    <a:pt x="558" y="816"/>
                  </a:lnTo>
                  <a:lnTo>
                    <a:pt x="559" y="816"/>
                  </a:lnTo>
                  <a:lnTo>
                    <a:pt x="560" y="814"/>
                  </a:lnTo>
                  <a:lnTo>
                    <a:pt x="561" y="812"/>
                  </a:lnTo>
                  <a:lnTo>
                    <a:pt x="561" y="809"/>
                  </a:lnTo>
                  <a:lnTo>
                    <a:pt x="562" y="807"/>
                  </a:lnTo>
                  <a:lnTo>
                    <a:pt x="561" y="806"/>
                  </a:lnTo>
                  <a:lnTo>
                    <a:pt x="561" y="805"/>
                  </a:lnTo>
                  <a:lnTo>
                    <a:pt x="561" y="803"/>
                  </a:lnTo>
                  <a:lnTo>
                    <a:pt x="565" y="802"/>
                  </a:lnTo>
                  <a:lnTo>
                    <a:pt x="572" y="799"/>
                  </a:lnTo>
                  <a:lnTo>
                    <a:pt x="577" y="799"/>
                  </a:lnTo>
                  <a:lnTo>
                    <a:pt x="587" y="799"/>
                  </a:lnTo>
                  <a:lnTo>
                    <a:pt x="591" y="801"/>
                  </a:lnTo>
                  <a:lnTo>
                    <a:pt x="594" y="801"/>
                  </a:lnTo>
                  <a:lnTo>
                    <a:pt x="596" y="802"/>
                  </a:lnTo>
                  <a:lnTo>
                    <a:pt x="595" y="804"/>
                  </a:lnTo>
                  <a:lnTo>
                    <a:pt x="594" y="808"/>
                  </a:lnTo>
                  <a:lnTo>
                    <a:pt x="595" y="814"/>
                  </a:lnTo>
                  <a:lnTo>
                    <a:pt x="596" y="817"/>
                  </a:lnTo>
                  <a:lnTo>
                    <a:pt x="596" y="819"/>
                  </a:lnTo>
                  <a:lnTo>
                    <a:pt x="597" y="821"/>
                  </a:lnTo>
                  <a:lnTo>
                    <a:pt x="597" y="825"/>
                  </a:lnTo>
                  <a:lnTo>
                    <a:pt x="597" y="826"/>
                  </a:lnTo>
                  <a:lnTo>
                    <a:pt x="600" y="828"/>
                  </a:lnTo>
                  <a:lnTo>
                    <a:pt x="610" y="832"/>
                  </a:lnTo>
                  <a:lnTo>
                    <a:pt x="614" y="834"/>
                  </a:lnTo>
                  <a:lnTo>
                    <a:pt x="619" y="838"/>
                  </a:lnTo>
                  <a:lnTo>
                    <a:pt x="622" y="842"/>
                  </a:lnTo>
                  <a:lnTo>
                    <a:pt x="624" y="844"/>
                  </a:lnTo>
                  <a:lnTo>
                    <a:pt x="624" y="847"/>
                  </a:lnTo>
                  <a:lnTo>
                    <a:pt x="624" y="848"/>
                  </a:lnTo>
                  <a:lnTo>
                    <a:pt x="629" y="850"/>
                  </a:lnTo>
                  <a:lnTo>
                    <a:pt x="641" y="853"/>
                  </a:lnTo>
                  <a:lnTo>
                    <a:pt x="644" y="854"/>
                  </a:lnTo>
                  <a:lnTo>
                    <a:pt x="649" y="854"/>
                  </a:lnTo>
                  <a:lnTo>
                    <a:pt x="654" y="855"/>
                  </a:lnTo>
                  <a:close/>
                  <a:moveTo>
                    <a:pt x="575" y="987"/>
                  </a:moveTo>
                  <a:lnTo>
                    <a:pt x="570" y="982"/>
                  </a:lnTo>
                  <a:lnTo>
                    <a:pt x="567" y="979"/>
                  </a:lnTo>
                  <a:lnTo>
                    <a:pt x="565" y="974"/>
                  </a:lnTo>
                  <a:lnTo>
                    <a:pt x="562" y="970"/>
                  </a:lnTo>
                  <a:lnTo>
                    <a:pt x="560" y="967"/>
                  </a:lnTo>
                  <a:lnTo>
                    <a:pt x="556" y="964"/>
                  </a:lnTo>
                  <a:lnTo>
                    <a:pt x="554" y="961"/>
                  </a:lnTo>
                  <a:lnTo>
                    <a:pt x="553" y="958"/>
                  </a:lnTo>
                  <a:lnTo>
                    <a:pt x="550" y="956"/>
                  </a:lnTo>
                  <a:lnTo>
                    <a:pt x="548" y="954"/>
                  </a:lnTo>
                  <a:lnTo>
                    <a:pt x="544" y="953"/>
                  </a:lnTo>
                  <a:lnTo>
                    <a:pt x="541" y="953"/>
                  </a:lnTo>
                  <a:lnTo>
                    <a:pt x="535" y="953"/>
                  </a:lnTo>
                  <a:lnTo>
                    <a:pt x="528" y="953"/>
                  </a:lnTo>
                  <a:lnTo>
                    <a:pt x="523" y="953"/>
                  </a:lnTo>
                  <a:lnTo>
                    <a:pt x="517" y="952"/>
                  </a:lnTo>
                  <a:lnTo>
                    <a:pt x="514" y="949"/>
                  </a:lnTo>
                  <a:lnTo>
                    <a:pt x="511" y="948"/>
                  </a:lnTo>
                  <a:lnTo>
                    <a:pt x="506" y="944"/>
                  </a:lnTo>
                  <a:lnTo>
                    <a:pt x="500" y="941"/>
                  </a:lnTo>
                  <a:lnTo>
                    <a:pt x="496" y="941"/>
                  </a:lnTo>
                  <a:lnTo>
                    <a:pt x="491" y="938"/>
                  </a:lnTo>
                  <a:lnTo>
                    <a:pt x="483" y="936"/>
                  </a:lnTo>
                  <a:lnTo>
                    <a:pt x="481" y="935"/>
                  </a:lnTo>
                  <a:lnTo>
                    <a:pt x="479" y="935"/>
                  </a:lnTo>
                  <a:lnTo>
                    <a:pt x="474" y="932"/>
                  </a:lnTo>
                  <a:lnTo>
                    <a:pt x="468" y="927"/>
                  </a:lnTo>
                  <a:lnTo>
                    <a:pt x="465" y="926"/>
                  </a:lnTo>
                  <a:lnTo>
                    <a:pt x="461" y="923"/>
                  </a:lnTo>
                  <a:lnTo>
                    <a:pt x="457" y="920"/>
                  </a:lnTo>
                  <a:lnTo>
                    <a:pt x="455" y="919"/>
                  </a:lnTo>
                  <a:lnTo>
                    <a:pt x="451" y="917"/>
                  </a:lnTo>
                  <a:lnTo>
                    <a:pt x="449" y="914"/>
                  </a:lnTo>
                  <a:lnTo>
                    <a:pt x="447" y="912"/>
                  </a:lnTo>
                  <a:lnTo>
                    <a:pt x="444" y="909"/>
                  </a:lnTo>
                  <a:lnTo>
                    <a:pt x="443" y="904"/>
                  </a:lnTo>
                  <a:lnTo>
                    <a:pt x="445" y="903"/>
                  </a:lnTo>
                  <a:lnTo>
                    <a:pt x="448" y="902"/>
                  </a:lnTo>
                  <a:lnTo>
                    <a:pt x="451" y="903"/>
                  </a:lnTo>
                  <a:lnTo>
                    <a:pt x="455" y="904"/>
                  </a:lnTo>
                  <a:lnTo>
                    <a:pt x="459" y="907"/>
                  </a:lnTo>
                  <a:lnTo>
                    <a:pt x="463" y="909"/>
                  </a:lnTo>
                  <a:lnTo>
                    <a:pt x="468" y="912"/>
                  </a:lnTo>
                  <a:lnTo>
                    <a:pt x="472" y="915"/>
                  </a:lnTo>
                  <a:lnTo>
                    <a:pt x="476" y="917"/>
                  </a:lnTo>
                  <a:lnTo>
                    <a:pt x="479" y="918"/>
                  </a:lnTo>
                  <a:lnTo>
                    <a:pt x="485" y="922"/>
                  </a:lnTo>
                  <a:lnTo>
                    <a:pt x="489" y="924"/>
                  </a:lnTo>
                  <a:lnTo>
                    <a:pt x="490" y="925"/>
                  </a:lnTo>
                  <a:lnTo>
                    <a:pt x="492" y="926"/>
                  </a:lnTo>
                  <a:lnTo>
                    <a:pt x="493" y="925"/>
                  </a:lnTo>
                  <a:lnTo>
                    <a:pt x="497" y="926"/>
                  </a:lnTo>
                  <a:lnTo>
                    <a:pt x="503" y="927"/>
                  </a:lnTo>
                  <a:lnTo>
                    <a:pt x="505" y="929"/>
                  </a:lnTo>
                  <a:lnTo>
                    <a:pt x="508" y="930"/>
                  </a:lnTo>
                  <a:lnTo>
                    <a:pt x="511" y="930"/>
                  </a:lnTo>
                  <a:lnTo>
                    <a:pt x="513" y="932"/>
                  </a:lnTo>
                  <a:lnTo>
                    <a:pt x="516" y="933"/>
                  </a:lnTo>
                  <a:lnTo>
                    <a:pt x="523" y="934"/>
                  </a:lnTo>
                  <a:lnTo>
                    <a:pt x="529" y="934"/>
                  </a:lnTo>
                  <a:lnTo>
                    <a:pt x="534" y="934"/>
                  </a:lnTo>
                  <a:lnTo>
                    <a:pt x="537" y="934"/>
                  </a:lnTo>
                  <a:lnTo>
                    <a:pt x="538" y="934"/>
                  </a:lnTo>
                  <a:lnTo>
                    <a:pt x="542" y="934"/>
                  </a:lnTo>
                  <a:lnTo>
                    <a:pt x="544" y="934"/>
                  </a:lnTo>
                  <a:lnTo>
                    <a:pt x="546" y="935"/>
                  </a:lnTo>
                  <a:lnTo>
                    <a:pt x="548" y="933"/>
                  </a:lnTo>
                  <a:lnTo>
                    <a:pt x="550" y="929"/>
                  </a:lnTo>
                  <a:lnTo>
                    <a:pt x="550" y="927"/>
                  </a:lnTo>
                  <a:lnTo>
                    <a:pt x="548" y="925"/>
                  </a:lnTo>
                  <a:lnTo>
                    <a:pt x="543" y="922"/>
                  </a:lnTo>
                  <a:lnTo>
                    <a:pt x="538" y="921"/>
                  </a:lnTo>
                  <a:lnTo>
                    <a:pt x="535" y="920"/>
                  </a:lnTo>
                  <a:lnTo>
                    <a:pt x="535" y="921"/>
                  </a:lnTo>
                  <a:lnTo>
                    <a:pt x="531" y="920"/>
                  </a:lnTo>
                  <a:lnTo>
                    <a:pt x="524" y="917"/>
                  </a:lnTo>
                  <a:lnTo>
                    <a:pt x="516" y="914"/>
                  </a:lnTo>
                  <a:lnTo>
                    <a:pt x="509" y="913"/>
                  </a:lnTo>
                  <a:lnTo>
                    <a:pt x="507" y="912"/>
                  </a:lnTo>
                  <a:lnTo>
                    <a:pt x="504" y="910"/>
                  </a:lnTo>
                  <a:lnTo>
                    <a:pt x="501" y="907"/>
                  </a:lnTo>
                  <a:lnTo>
                    <a:pt x="500" y="904"/>
                  </a:lnTo>
                  <a:lnTo>
                    <a:pt x="497" y="902"/>
                  </a:lnTo>
                  <a:lnTo>
                    <a:pt x="494" y="900"/>
                  </a:lnTo>
                  <a:lnTo>
                    <a:pt x="490" y="897"/>
                  </a:lnTo>
                  <a:lnTo>
                    <a:pt x="486" y="896"/>
                  </a:lnTo>
                  <a:lnTo>
                    <a:pt x="484" y="894"/>
                  </a:lnTo>
                  <a:lnTo>
                    <a:pt x="480" y="892"/>
                  </a:lnTo>
                  <a:lnTo>
                    <a:pt x="476" y="891"/>
                  </a:lnTo>
                  <a:lnTo>
                    <a:pt x="468" y="889"/>
                  </a:lnTo>
                  <a:lnTo>
                    <a:pt x="460" y="888"/>
                  </a:lnTo>
                  <a:lnTo>
                    <a:pt x="459" y="887"/>
                  </a:lnTo>
                  <a:lnTo>
                    <a:pt x="455" y="886"/>
                  </a:lnTo>
                  <a:lnTo>
                    <a:pt x="448" y="886"/>
                  </a:lnTo>
                  <a:lnTo>
                    <a:pt x="444" y="886"/>
                  </a:lnTo>
                  <a:lnTo>
                    <a:pt x="441" y="886"/>
                  </a:lnTo>
                  <a:lnTo>
                    <a:pt x="436" y="886"/>
                  </a:lnTo>
                  <a:lnTo>
                    <a:pt x="434" y="886"/>
                  </a:lnTo>
                  <a:lnTo>
                    <a:pt x="432" y="886"/>
                  </a:lnTo>
                  <a:lnTo>
                    <a:pt x="430" y="887"/>
                  </a:lnTo>
                  <a:lnTo>
                    <a:pt x="426" y="888"/>
                  </a:lnTo>
                  <a:lnTo>
                    <a:pt x="423" y="889"/>
                  </a:lnTo>
                  <a:lnTo>
                    <a:pt x="421" y="889"/>
                  </a:lnTo>
                  <a:lnTo>
                    <a:pt x="418" y="891"/>
                  </a:lnTo>
                  <a:lnTo>
                    <a:pt x="415" y="894"/>
                  </a:lnTo>
                  <a:lnTo>
                    <a:pt x="414" y="894"/>
                  </a:lnTo>
                  <a:lnTo>
                    <a:pt x="412" y="894"/>
                  </a:lnTo>
                  <a:lnTo>
                    <a:pt x="411" y="894"/>
                  </a:lnTo>
                  <a:lnTo>
                    <a:pt x="410" y="894"/>
                  </a:lnTo>
                  <a:lnTo>
                    <a:pt x="410" y="896"/>
                  </a:lnTo>
                  <a:lnTo>
                    <a:pt x="410" y="897"/>
                  </a:lnTo>
                  <a:lnTo>
                    <a:pt x="411" y="904"/>
                  </a:lnTo>
                  <a:lnTo>
                    <a:pt x="412" y="907"/>
                  </a:lnTo>
                  <a:lnTo>
                    <a:pt x="418" y="911"/>
                  </a:lnTo>
                  <a:lnTo>
                    <a:pt x="424" y="918"/>
                  </a:lnTo>
                  <a:lnTo>
                    <a:pt x="428" y="923"/>
                  </a:lnTo>
                  <a:lnTo>
                    <a:pt x="431" y="925"/>
                  </a:lnTo>
                  <a:lnTo>
                    <a:pt x="432" y="927"/>
                  </a:lnTo>
                  <a:lnTo>
                    <a:pt x="433" y="929"/>
                  </a:lnTo>
                  <a:lnTo>
                    <a:pt x="436" y="931"/>
                  </a:lnTo>
                  <a:lnTo>
                    <a:pt x="441" y="933"/>
                  </a:lnTo>
                  <a:lnTo>
                    <a:pt x="442" y="935"/>
                  </a:lnTo>
                  <a:lnTo>
                    <a:pt x="447" y="939"/>
                  </a:lnTo>
                  <a:lnTo>
                    <a:pt x="450" y="943"/>
                  </a:lnTo>
                  <a:lnTo>
                    <a:pt x="455" y="945"/>
                  </a:lnTo>
                  <a:lnTo>
                    <a:pt x="460" y="947"/>
                  </a:lnTo>
                  <a:lnTo>
                    <a:pt x="463" y="948"/>
                  </a:lnTo>
                  <a:lnTo>
                    <a:pt x="465" y="949"/>
                  </a:lnTo>
                  <a:lnTo>
                    <a:pt x="467" y="950"/>
                  </a:lnTo>
                  <a:lnTo>
                    <a:pt x="470" y="953"/>
                  </a:lnTo>
                  <a:lnTo>
                    <a:pt x="473" y="955"/>
                  </a:lnTo>
                  <a:lnTo>
                    <a:pt x="474" y="955"/>
                  </a:lnTo>
                  <a:lnTo>
                    <a:pt x="480" y="957"/>
                  </a:lnTo>
                  <a:lnTo>
                    <a:pt x="484" y="958"/>
                  </a:lnTo>
                  <a:lnTo>
                    <a:pt x="490" y="960"/>
                  </a:lnTo>
                  <a:lnTo>
                    <a:pt x="495" y="962"/>
                  </a:lnTo>
                  <a:lnTo>
                    <a:pt x="496" y="964"/>
                  </a:lnTo>
                  <a:lnTo>
                    <a:pt x="503" y="968"/>
                  </a:lnTo>
                  <a:lnTo>
                    <a:pt x="509" y="970"/>
                  </a:lnTo>
                  <a:lnTo>
                    <a:pt x="514" y="971"/>
                  </a:lnTo>
                  <a:lnTo>
                    <a:pt x="518" y="972"/>
                  </a:lnTo>
                  <a:lnTo>
                    <a:pt x="519" y="972"/>
                  </a:lnTo>
                  <a:lnTo>
                    <a:pt x="524" y="973"/>
                  </a:lnTo>
                  <a:lnTo>
                    <a:pt x="527" y="974"/>
                  </a:lnTo>
                  <a:lnTo>
                    <a:pt x="530" y="976"/>
                  </a:lnTo>
                  <a:lnTo>
                    <a:pt x="538" y="976"/>
                  </a:lnTo>
                  <a:lnTo>
                    <a:pt x="542" y="977"/>
                  </a:lnTo>
                  <a:lnTo>
                    <a:pt x="546" y="977"/>
                  </a:lnTo>
                  <a:lnTo>
                    <a:pt x="548" y="977"/>
                  </a:lnTo>
                  <a:lnTo>
                    <a:pt x="552" y="977"/>
                  </a:lnTo>
                  <a:lnTo>
                    <a:pt x="556" y="978"/>
                  </a:lnTo>
                  <a:lnTo>
                    <a:pt x="563" y="982"/>
                  </a:lnTo>
                  <a:lnTo>
                    <a:pt x="570" y="988"/>
                  </a:lnTo>
                  <a:lnTo>
                    <a:pt x="577" y="992"/>
                  </a:lnTo>
                  <a:lnTo>
                    <a:pt x="586" y="994"/>
                  </a:lnTo>
                  <a:lnTo>
                    <a:pt x="594" y="996"/>
                  </a:lnTo>
                  <a:lnTo>
                    <a:pt x="598" y="997"/>
                  </a:lnTo>
                  <a:lnTo>
                    <a:pt x="593" y="994"/>
                  </a:lnTo>
                  <a:lnTo>
                    <a:pt x="575" y="987"/>
                  </a:lnTo>
                  <a:close/>
                  <a:moveTo>
                    <a:pt x="709" y="983"/>
                  </a:moveTo>
                  <a:lnTo>
                    <a:pt x="714" y="982"/>
                  </a:lnTo>
                  <a:lnTo>
                    <a:pt x="719" y="981"/>
                  </a:lnTo>
                  <a:lnTo>
                    <a:pt x="722" y="981"/>
                  </a:lnTo>
                  <a:lnTo>
                    <a:pt x="724" y="981"/>
                  </a:lnTo>
                  <a:lnTo>
                    <a:pt x="725" y="983"/>
                  </a:lnTo>
                  <a:lnTo>
                    <a:pt x="724" y="987"/>
                  </a:lnTo>
                  <a:lnTo>
                    <a:pt x="723" y="989"/>
                  </a:lnTo>
                  <a:lnTo>
                    <a:pt x="723" y="992"/>
                  </a:lnTo>
                  <a:lnTo>
                    <a:pt x="723" y="994"/>
                  </a:lnTo>
                  <a:lnTo>
                    <a:pt x="723" y="996"/>
                  </a:lnTo>
                  <a:lnTo>
                    <a:pt x="722" y="1000"/>
                  </a:lnTo>
                  <a:lnTo>
                    <a:pt x="721" y="1002"/>
                  </a:lnTo>
                  <a:lnTo>
                    <a:pt x="719" y="1005"/>
                  </a:lnTo>
                  <a:lnTo>
                    <a:pt x="717" y="1006"/>
                  </a:lnTo>
                  <a:lnTo>
                    <a:pt x="714" y="1007"/>
                  </a:lnTo>
                  <a:lnTo>
                    <a:pt x="711" y="1008"/>
                  </a:lnTo>
                  <a:lnTo>
                    <a:pt x="707" y="1008"/>
                  </a:lnTo>
                  <a:lnTo>
                    <a:pt x="704" y="1008"/>
                  </a:lnTo>
                  <a:lnTo>
                    <a:pt x="701" y="1008"/>
                  </a:lnTo>
                  <a:lnTo>
                    <a:pt x="699" y="1008"/>
                  </a:lnTo>
                  <a:lnTo>
                    <a:pt x="693" y="1008"/>
                  </a:lnTo>
                  <a:lnTo>
                    <a:pt x="688" y="1008"/>
                  </a:lnTo>
                  <a:lnTo>
                    <a:pt x="684" y="1008"/>
                  </a:lnTo>
                  <a:lnTo>
                    <a:pt x="680" y="1008"/>
                  </a:lnTo>
                  <a:lnTo>
                    <a:pt x="675" y="1007"/>
                  </a:lnTo>
                  <a:lnTo>
                    <a:pt x="669" y="1007"/>
                  </a:lnTo>
                  <a:lnTo>
                    <a:pt x="667" y="1007"/>
                  </a:lnTo>
                  <a:lnTo>
                    <a:pt x="664" y="1007"/>
                  </a:lnTo>
                  <a:lnTo>
                    <a:pt x="659" y="1004"/>
                  </a:lnTo>
                  <a:lnTo>
                    <a:pt x="657" y="1002"/>
                  </a:lnTo>
                  <a:lnTo>
                    <a:pt x="657" y="1000"/>
                  </a:lnTo>
                  <a:lnTo>
                    <a:pt x="656" y="996"/>
                  </a:lnTo>
                  <a:lnTo>
                    <a:pt x="656" y="993"/>
                  </a:lnTo>
                  <a:lnTo>
                    <a:pt x="656" y="990"/>
                  </a:lnTo>
                  <a:lnTo>
                    <a:pt x="654" y="988"/>
                  </a:lnTo>
                  <a:lnTo>
                    <a:pt x="652" y="987"/>
                  </a:lnTo>
                  <a:lnTo>
                    <a:pt x="648" y="987"/>
                  </a:lnTo>
                  <a:lnTo>
                    <a:pt x="646" y="987"/>
                  </a:lnTo>
                  <a:lnTo>
                    <a:pt x="644" y="987"/>
                  </a:lnTo>
                  <a:lnTo>
                    <a:pt x="641" y="987"/>
                  </a:lnTo>
                  <a:lnTo>
                    <a:pt x="637" y="987"/>
                  </a:lnTo>
                  <a:lnTo>
                    <a:pt x="634" y="987"/>
                  </a:lnTo>
                  <a:lnTo>
                    <a:pt x="631" y="987"/>
                  </a:lnTo>
                  <a:lnTo>
                    <a:pt x="626" y="987"/>
                  </a:lnTo>
                  <a:lnTo>
                    <a:pt x="622" y="985"/>
                  </a:lnTo>
                  <a:lnTo>
                    <a:pt x="618" y="984"/>
                  </a:lnTo>
                  <a:lnTo>
                    <a:pt x="613" y="984"/>
                  </a:lnTo>
                  <a:lnTo>
                    <a:pt x="609" y="984"/>
                  </a:lnTo>
                  <a:lnTo>
                    <a:pt x="607" y="984"/>
                  </a:lnTo>
                  <a:lnTo>
                    <a:pt x="600" y="984"/>
                  </a:lnTo>
                  <a:lnTo>
                    <a:pt x="593" y="982"/>
                  </a:lnTo>
                  <a:lnTo>
                    <a:pt x="588" y="981"/>
                  </a:lnTo>
                  <a:lnTo>
                    <a:pt x="588" y="979"/>
                  </a:lnTo>
                  <a:lnTo>
                    <a:pt x="583" y="974"/>
                  </a:lnTo>
                  <a:lnTo>
                    <a:pt x="576" y="970"/>
                  </a:lnTo>
                  <a:lnTo>
                    <a:pt x="574" y="969"/>
                  </a:lnTo>
                  <a:lnTo>
                    <a:pt x="572" y="966"/>
                  </a:lnTo>
                  <a:lnTo>
                    <a:pt x="571" y="964"/>
                  </a:lnTo>
                  <a:lnTo>
                    <a:pt x="571" y="960"/>
                  </a:lnTo>
                  <a:lnTo>
                    <a:pt x="571" y="956"/>
                  </a:lnTo>
                  <a:lnTo>
                    <a:pt x="570" y="953"/>
                  </a:lnTo>
                  <a:lnTo>
                    <a:pt x="571" y="949"/>
                  </a:lnTo>
                  <a:lnTo>
                    <a:pt x="574" y="948"/>
                  </a:lnTo>
                  <a:lnTo>
                    <a:pt x="577" y="948"/>
                  </a:lnTo>
                  <a:lnTo>
                    <a:pt x="583" y="953"/>
                  </a:lnTo>
                  <a:lnTo>
                    <a:pt x="589" y="957"/>
                  </a:lnTo>
                  <a:lnTo>
                    <a:pt x="596" y="960"/>
                  </a:lnTo>
                  <a:lnTo>
                    <a:pt x="601" y="961"/>
                  </a:lnTo>
                  <a:lnTo>
                    <a:pt x="602" y="961"/>
                  </a:lnTo>
                  <a:lnTo>
                    <a:pt x="608" y="965"/>
                  </a:lnTo>
                  <a:lnTo>
                    <a:pt x="612" y="968"/>
                  </a:lnTo>
                  <a:lnTo>
                    <a:pt x="616" y="970"/>
                  </a:lnTo>
                  <a:lnTo>
                    <a:pt x="618" y="971"/>
                  </a:lnTo>
                  <a:lnTo>
                    <a:pt x="622" y="971"/>
                  </a:lnTo>
                  <a:lnTo>
                    <a:pt x="624" y="972"/>
                  </a:lnTo>
                  <a:lnTo>
                    <a:pt x="626" y="973"/>
                  </a:lnTo>
                  <a:lnTo>
                    <a:pt x="628" y="973"/>
                  </a:lnTo>
                  <a:lnTo>
                    <a:pt x="629" y="971"/>
                  </a:lnTo>
                  <a:lnTo>
                    <a:pt x="631" y="967"/>
                  </a:lnTo>
                  <a:lnTo>
                    <a:pt x="630" y="964"/>
                  </a:lnTo>
                  <a:lnTo>
                    <a:pt x="626" y="961"/>
                  </a:lnTo>
                  <a:lnTo>
                    <a:pt x="623" y="960"/>
                  </a:lnTo>
                  <a:lnTo>
                    <a:pt x="621" y="959"/>
                  </a:lnTo>
                  <a:lnTo>
                    <a:pt x="618" y="958"/>
                  </a:lnTo>
                  <a:lnTo>
                    <a:pt x="616" y="957"/>
                  </a:lnTo>
                  <a:lnTo>
                    <a:pt x="612" y="956"/>
                  </a:lnTo>
                  <a:lnTo>
                    <a:pt x="609" y="954"/>
                  </a:lnTo>
                  <a:lnTo>
                    <a:pt x="607" y="952"/>
                  </a:lnTo>
                  <a:lnTo>
                    <a:pt x="606" y="952"/>
                  </a:lnTo>
                  <a:lnTo>
                    <a:pt x="601" y="948"/>
                  </a:lnTo>
                  <a:lnTo>
                    <a:pt x="596" y="945"/>
                  </a:lnTo>
                  <a:lnTo>
                    <a:pt x="594" y="944"/>
                  </a:lnTo>
                  <a:lnTo>
                    <a:pt x="593" y="942"/>
                  </a:lnTo>
                  <a:lnTo>
                    <a:pt x="591" y="941"/>
                  </a:lnTo>
                  <a:lnTo>
                    <a:pt x="591" y="938"/>
                  </a:lnTo>
                  <a:lnTo>
                    <a:pt x="591" y="935"/>
                  </a:lnTo>
                  <a:lnTo>
                    <a:pt x="590" y="934"/>
                  </a:lnTo>
                  <a:lnTo>
                    <a:pt x="590" y="932"/>
                  </a:lnTo>
                  <a:lnTo>
                    <a:pt x="593" y="927"/>
                  </a:lnTo>
                  <a:lnTo>
                    <a:pt x="593" y="926"/>
                  </a:lnTo>
                  <a:lnTo>
                    <a:pt x="593" y="922"/>
                  </a:lnTo>
                  <a:lnTo>
                    <a:pt x="593" y="919"/>
                  </a:lnTo>
                  <a:lnTo>
                    <a:pt x="591" y="917"/>
                  </a:lnTo>
                  <a:lnTo>
                    <a:pt x="590" y="914"/>
                  </a:lnTo>
                  <a:lnTo>
                    <a:pt x="587" y="913"/>
                  </a:lnTo>
                  <a:lnTo>
                    <a:pt x="584" y="912"/>
                  </a:lnTo>
                  <a:lnTo>
                    <a:pt x="581" y="912"/>
                  </a:lnTo>
                  <a:lnTo>
                    <a:pt x="576" y="912"/>
                  </a:lnTo>
                  <a:lnTo>
                    <a:pt x="575" y="911"/>
                  </a:lnTo>
                  <a:lnTo>
                    <a:pt x="570" y="911"/>
                  </a:lnTo>
                  <a:lnTo>
                    <a:pt x="561" y="910"/>
                  </a:lnTo>
                  <a:lnTo>
                    <a:pt x="556" y="909"/>
                  </a:lnTo>
                  <a:lnTo>
                    <a:pt x="553" y="909"/>
                  </a:lnTo>
                  <a:lnTo>
                    <a:pt x="550" y="909"/>
                  </a:lnTo>
                  <a:lnTo>
                    <a:pt x="548" y="908"/>
                  </a:lnTo>
                  <a:lnTo>
                    <a:pt x="538" y="904"/>
                  </a:lnTo>
                  <a:lnTo>
                    <a:pt x="527" y="900"/>
                  </a:lnTo>
                  <a:lnTo>
                    <a:pt x="523" y="898"/>
                  </a:lnTo>
                  <a:lnTo>
                    <a:pt x="519" y="897"/>
                  </a:lnTo>
                  <a:lnTo>
                    <a:pt x="517" y="895"/>
                  </a:lnTo>
                  <a:lnTo>
                    <a:pt x="513" y="890"/>
                  </a:lnTo>
                  <a:lnTo>
                    <a:pt x="509" y="887"/>
                  </a:lnTo>
                  <a:lnTo>
                    <a:pt x="505" y="884"/>
                  </a:lnTo>
                  <a:lnTo>
                    <a:pt x="501" y="880"/>
                  </a:lnTo>
                  <a:lnTo>
                    <a:pt x="500" y="878"/>
                  </a:lnTo>
                  <a:lnTo>
                    <a:pt x="498" y="873"/>
                  </a:lnTo>
                  <a:lnTo>
                    <a:pt x="497" y="866"/>
                  </a:lnTo>
                  <a:lnTo>
                    <a:pt x="495" y="863"/>
                  </a:lnTo>
                  <a:lnTo>
                    <a:pt x="497" y="859"/>
                  </a:lnTo>
                  <a:lnTo>
                    <a:pt x="500" y="855"/>
                  </a:lnTo>
                  <a:lnTo>
                    <a:pt x="504" y="856"/>
                  </a:lnTo>
                  <a:lnTo>
                    <a:pt x="507" y="860"/>
                  </a:lnTo>
                  <a:lnTo>
                    <a:pt x="507" y="861"/>
                  </a:lnTo>
                  <a:lnTo>
                    <a:pt x="507" y="863"/>
                  </a:lnTo>
                  <a:lnTo>
                    <a:pt x="508" y="866"/>
                  </a:lnTo>
                  <a:lnTo>
                    <a:pt x="511" y="868"/>
                  </a:lnTo>
                  <a:lnTo>
                    <a:pt x="515" y="871"/>
                  </a:lnTo>
                  <a:lnTo>
                    <a:pt x="517" y="872"/>
                  </a:lnTo>
                  <a:lnTo>
                    <a:pt x="521" y="873"/>
                  </a:lnTo>
                  <a:lnTo>
                    <a:pt x="525" y="875"/>
                  </a:lnTo>
                  <a:lnTo>
                    <a:pt x="528" y="876"/>
                  </a:lnTo>
                  <a:lnTo>
                    <a:pt x="535" y="880"/>
                  </a:lnTo>
                  <a:lnTo>
                    <a:pt x="538" y="882"/>
                  </a:lnTo>
                  <a:lnTo>
                    <a:pt x="541" y="884"/>
                  </a:lnTo>
                  <a:lnTo>
                    <a:pt x="546" y="885"/>
                  </a:lnTo>
                  <a:lnTo>
                    <a:pt x="548" y="886"/>
                  </a:lnTo>
                  <a:lnTo>
                    <a:pt x="549" y="886"/>
                  </a:lnTo>
                  <a:lnTo>
                    <a:pt x="553" y="886"/>
                  </a:lnTo>
                  <a:lnTo>
                    <a:pt x="559" y="886"/>
                  </a:lnTo>
                  <a:lnTo>
                    <a:pt x="560" y="886"/>
                  </a:lnTo>
                  <a:lnTo>
                    <a:pt x="563" y="886"/>
                  </a:lnTo>
                  <a:lnTo>
                    <a:pt x="565" y="886"/>
                  </a:lnTo>
                  <a:lnTo>
                    <a:pt x="569" y="888"/>
                  </a:lnTo>
                  <a:lnTo>
                    <a:pt x="571" y="888"/>
                  </a:lnTo>
                  <a:lnTo>
                    <a:pt x="571" y="886"/>
                  </a:lnTo>
                  <a:lnTo>
                    <a:pt x="570" y="884"/>
                  </a:lnTo>
                  <a:lnTo>
                    <a:pt x="567" y="882"/>
                  </a:lnTo>
                  <a:lnTo>
                    <a:pt x="566" y="880"/>
                  </a:lnTo>
                  <a:lnTo>
                    <a:pt x="565" y="880"/>
                  </a:lnTo>
                  <a:lnTo>
                    <a:pt x="560" y="878"/>
                  </a:lnTo>
                  <a:lnTo>
                    <a:pt x="553" y="877"/>
                  </a:lnTo>
                  <a:lnTo>
                    <a:pt x="550" y="876"/>
                  </a:lnTo>
                  <a:lnTo>
                    <a:pt x="547" y="874"/>
                  </a:lnTo>
                  <a:lnTo>
                    <a:pt x="542" y="873"/>
                  </a:lnTo>
                  <a:lnTo>
                    <a:pt x="539" y="871"/>
                  </a:lnTo>
                  <a:lnTo>
                    <a:pt x="535" y="867"/>
                  </a:lnTo>
                  <a:lnTo>
                    <a:pt x="523" y="859"/>
                  </a:lnTo>
                  <a:lnTo>
                    <a:pt x="517" y="855"/>
                  </a:lnTo>
                  <a:lnTo>
                    <a:pt x="515" y="854"/>
                  </a:lnTo>
                  <a:lnTo>
                    <a:pt x="515" y="853"/>
                  </a:lnTo>
                  <a:lnTo>
                    <a:pt x="519" y="852"/>
                  </a:lnTo>
                  <a:lnTo>
                    <a:pt x="529" y="851"/>
                  </a:lnTo>
                  <a:lnTo>
                    <a:pt x="534" y="851"/>
                  </a:lnTo>
                  <a:lnTo>
                    <a:pt x="534" y="852"/>
                  </a:lnTo>
                  <a:lnTo>
                    <a:pt x="537" y="852"/>
                  </a:lnTo>
                  <a:lnTo>
                    <a:pt x="546" y="853"/>
                  </a:lnTo>
                  <a:lnTo>
                    <a:pt x="550" y="853"/>
                  </a:lnTo>
                  <a:lnTo>
                    <a:pt x="554" y="855"/>
                  </a:lnTo>
                  <a:lnTo>
                    <a:pt x="559" y="856"/>
                  </a:lnTo>
                  <a:lnTo>
                    <a:pt x="560" y="857"/>
                  </a:lnTo>
                  <a:lnTo>
                    <a:pt x="562" y="861"/>
                  </a:lnTo>
                  <a:lnTo>
                    <a:pt x="566" y="865"/>
                  </a:lnTo>
                  <a:lnTo>
                    <a:pt x="569" y="866"/>
                  </a:lnTo>
                  <a:lnTo>
                    <a:pt x="572" y="867"/>
                  </a:lnTo>
                  <a:lnTo>
                    <a:pt x="577" y="871"/>
                  </a:lnTo>
                  <a:lnTo>
                    <a:pt x="578" y="873"/>
                  </a:lnTo>
                  <a:lnTo>
                    <a:pt x="579" y="876"/>
                  </a:lnTo>
                  <a:lnTo>
                    <a:pt x="582" y="879"/>
                  </a:lnTo>
                  <a:lnTo>
                    <a:pt x="584" y="882"/>
                  </a:lnTo>
                  <a:lnTo>
                    <a:pt x="585" y="882"/>
                  </a:lnTo>
                  <a:lnTo>
                    <a:pt x="585" y="883"/>
                  </a:lnTo>
                  <a:lnTo>
                    <a:pt x="585" y="884"/>
                  </a:lnTo>
                  <a:lnTo>
                    <a:pt x="584" y="884"/>
                  </a:lnTo>
                  <a:lnTo>
                    <a:pt x="578" y="887"/>
                  </a:lnTo>
                  <a:lnTo>
                    <a:pt x="576" y="887"/>
                  </a:lnTo>
                  <a:lnTo>
                    <a:pt x="575" y="887"/>
                  </a:lnTo>
                  <a:lnTo>
                    <a:pt x="574" y="887"/>
                  </a:lnTo>
                  <a:lnTo>
                    <a:pt x="574" y="890"/>
                  </a:lnTo>
                  <a:lnTo>
                    <a:pt x="576" y="896"/>
                  </a:lnTo>
                  <a:lnTo>
                    <a:pt x="577" y="897"/>
                  </a:lnTo>
                  <a:lnTo>
                    <a:pt x="582" y="898"/>
                  </a:lnTo>
                  <a:lnTo>
                    <a:pt x="586" y="899"/>
                  </a:lnTo>
                  <a:lnTo>
                    <a:pt x="588" y="900"/>
                  </a:lnTo>
                  <a:lnTo>
                    <a:pt x="589" y="902"/>
                  </a:lnTo>
                  <a:lnTo>
                    <a:pt x="595" y="906"/>
                  </a:lnTo>
                  <a:lnTo>
                    <a:pt x="596" y="907"/>
                  </a:lnTo>
                  <a:lnTo>
                    <a:pt x="600" y="907"/>
                  </a:lnTo>
                  <a:lnTo>
                    <a:pt x="605" y="907"/>
                  </a:lnTo>
                  <a:lnTo>
                    <a:pt x="608" y="907"/>
                  </a:lnTo>
                  <a:lnTo>
                    <a:pt x="608" y="906"/>
                  </a:lnTo>
                  <a:lnTo>
                    <a:pt x="609" y="906"/>
                  </a:lnTo>
                  <a:lnTo>
                    <a:pt x="612" y="908"/>
                  </a:lnTo>
                  <a:lnTo>
                    <a:pt x="618" y="914"/>
                  </a:lnTo>
                  <a:lnTo>
                    <a:pt x="618" y="917"/>
                  </a:lnTo>
                  <a:lnTo>
                    <a:pt x="620" y="922"/>
                  </a:lnTo>
                  <a:lnTo>
                    <a:pt x="622" y="927"/>
                  </a:lnTo>
                  <a:lnTo>
                    <a:pt x="625" y="930"/>
                  </a:lnTo>
                  <a:lnTo>
                    <a:pt x="629" y="932"/>
                  </a:lnTo>
                  <a:lnTo>
                    <a:pt x="630" y="934"/>
                  </a:lnTo>
                  <a:lnTo>
                    <a:pt x="631" y="936"/>
                  </a:lnTo>
                  <a:lnTo>
                    <a:pt x="633" y="938"/>
                  </a:lnTo>
                  <a:lnTo>
                    <a:pt x="636" y="939"/>
                  </a:lnTo>
                  <a:lnTo>
                    <a:pt x="642" y="942"/>
                  </a:lnTo>
                  <a:lnTo>
                    <a:pt x="647" y="943"/>
                  </a:lnTo>
                  <a:lnTo>
                    <a:pt x="651" y="946"/>
                  </a:lnTo>
                  <a:lnTo>
                    <a:pt x="654" y="948"/>
                  </a:lnTo>
                  <a:lnTo>
                    <a:pt x="657" y="950"/>
                  </a:lnTo>
                  <a:lnTo>
                    <a:pt x="663" y="953"/>
                  </a:lnTo>
                  <a:lnTo>
                    <a:pt x="666" y="954"/>
                  </a:lnTo>
                  <a:lnTo>
                    <a:pt x="669" y="955"/>
                  </a:lnTo>
                  <a:lnTo>
                    <a:pt x="672" y="955"/>
                  </a:lnTo>
                  <a:lnTo>
                    <a:pt x="675" y="955"/>
                  </a:lnTo>
                  <a:lnTo>
                    <a:pt x="677" y="958"/>
                  </a:lnTo>
                  <a:lnTo>
                    <a:pt x="676" y="959"/>
                  </a:lnTo>
                  <a:lnTo>
                    <a:pt x="676" y="961"/>
                  </a:lnTo>
                  <a:lnTo>
                    <a:pt x="675" y="961"/>
                  </a:lnTo>
                  <a:lnTo>
                    <a:pt x="674" y="961"/>
                  </a:lnTo>
                  <a:lnTo>
                    <a:pt x="672" y="964"/>
                  </a:lnTo>
                  <a:lnTo>
                    <a:pt x="671" y="966"/>
                  </a:lnTo>
                  <a:lnTo>
                    <a:pt x="672" y="969"/>
                  </a:lnTo>
                  <a:lnTo>
                    <a:pt x="672" y="970"/>
                  </a:lnTo>
                  <a:lnTo>
                    <a:pt x="672" y="971"/>
                  </a:lnTo>
                  <a:lnTo>
                    <a:pt x="671" y="973"/>
                  </a:lnTo>
                  <a:lnTo>
                    <a:pt x="668" y="976"/>
                  </a:lnTo>
                  <a:lnTo>
                    <a:pt x="667" y="977"/>
                  </a:lnTo>
                  <a:lnTo>
                    <a:pt x="664" y="978"/>
                  </a:lnTo>
                  <a:lnTo>
                    <a:pt x="660" y="979"/>
                  </a:lnTo>
                  <a:lnTo>
                    <a:pt x="660" y="984"/>
                  </a:lnTo>
                  <a:lnTo>
                    <a:pt x="660" y="991"/>
                  </a:lnTo>
                  <a:lnTo>
                    <a:pt x="660" y="992"/>
                  </a:lnTo>
                  <a:lnTo>
                    <a:pt x="663" y="993"/>
                  </a:lnTo>
                  <a:lnTo>
                    <a:pt x="665" y="994"/>
                  </a:lnTo>
                  <a:lnTo>
                    <a:pt x="668" y="994"/>
                  </a:lnTo>
                  <a:lnTo>
                    <a:pt x="671" y="994"/>
                  </a:lnTo>
                  <a:lnTo>
                    <a:pt x="677" y="994"/>
                  </a:lnTo>
                  <a:lnTo>
                    <a:pt x="681" y="994"/>
                  </a:lnTo>
                  <a:lnTo>
                    <a:pt x="686" y="994"/>
                  </a:lnTo>
                  <a:lnTo>
                    <a:pt x="690" y="994"/>
                  </a:lnTo>
                  <a:lnTo>
                    <a:pt x="693" y="994"/>
                  </a:lnTo>
                  <a:lnTo>
                    <a:pt x="697" y="992"/>
                  </a:lnTo>
                  <a:lnTo>
                    <a:pt x="697" y="991"/>
                  </a:lnTo>
                  <a:lnTo>
                    <a:pt x="697" y="989"/>
                  </a:lnTo>
                  <a:lnTo>
                    <a:pt x="699" y="988"/>
                  </a:lnTo>
                  <a:lnTo>
                    <a:pt x="702" y="987"/>
                  </a:lnTo>
                  <a:lnTo>
                    <a:pt x="705" y="985"/>
                  </a:lnTo>
                  <a:lnTo>
                    <a:pt x="709" y="983"/>
                  </a:lnTo>
                  <a:close/>
                  <a:moveTo>
                    <a:pt x="705" y="806"/>
                  </a:moveTo>
                  <a:lnTo>
                    <a:pt x="701" y="807"/>
                  </a:lnTo>
                  <a:lnTo>
                    <a:pt x="697" y="808"/>
                  </a:lnTo>
                  <a:lnTo>
                    <a:pt x="694" y="808"/>
                  </a:lnTo>
                  <a:lnTo>
                    <a:pt x="692" y="808"/>
                  </a:lnTo>
                  <a:lnTo>
                    <a:pt x="687" y="808"/>
                  </a:lnTo>
                  <a:lnTo>
                    <a:pt x="681" y="809"/>
                  </a:lnTo>
                  <a:lnTo>
                    <a:pt x="679" y="810"/>
                  </a:lnTo>
                  <a:lnTo>
                    <a:pt x="677" y="810"/>
                  </a:lnTo>
                  <a:lnTo>
                    <a:pt x="672" y="810"/>
                  </a:lnTo>
                  <a:lnTo>
                    <a:pt x="667" y="808"/>
                  </a:lnTo>
                  <a:lnTo>
                    <a:pt x="663" y="806"/>
                  </a:lnTo>
                  <a:lnTo>
                    <a:pt x="660" y="806"/>
                  </a:lnTo>
                  <a:lnTo>
                    <a:pt x="657" y="806"/>
                  </a:lnTo>
                  <a:lnTo>
                    <a:pt x="655" y="806"/>
                  </a:lnTo>
                  <a:lnTo>
                    <a:pt x="652" y="805"/>
                  </a:lnTo>
                  <a:lnTo>
                    <a:pt x="648" y="803"/>
                  </a:lnTo>
                  <a:lnTo>
                    <a:pt x="646" y="801"/>
                  </a:lnTo>
                  <a:lnTo>
                    <a:pt x="645" y="797"/>
                  </a:lnTo>
                  <a:lnTo>
                    <a:pt x="648" y="793"/>
                  </a:lnTo>
                  <a:lnTo>
                    <a:pt x="651" y="792"/>
                  </a:lnTo>
                  <a:lnTo>
                    <a:pt x="652" y="792"/>
                  </a:lnTo>
                  <a:lnTo>
                    <a:pt x="654" y="792"/>
                  </a:lnTo>
                  <a:lnTo>
                    <a:pt x="657" y="792"/>
                  </a:lnTo>
                  <a:lnTo>
                    <a:pt x="660" y="792"/>
                  </a:lnTo>
                  <a:lnTo>
                    <a:pt x="664" y="792"/>
                  </a:lnTo>
                  <a:lnTo>
                    <a:pt x="667" y="793"/>
                  </a:lnTo>
                  <a:lnTo>
                    <a:pt x="672" y="793"/>
                  </a:lnTo>
                  <a:lnTo>
                    <a:pt x="676" y="793"/>
                  </a:lnTo>
                  <a:lnTo>
                    <a:pt x="678" y="791"/>
                  </a:lnTo>
                  <a:lnTo>
                    <a:pt x="679" y="790"/>
                  </a:lnTo>
                  <a:lnTo>
                    <a:pt x="683" y="789"/>
                  </a:lnTo>
                  <a:lnTo>
                    <a:pt x="687" y="787"/>
                  </a:lnTo>
                  <a:lnTo>
                    <a:pt x="690" y="786"/>
                  </a:lnTo>
                  <a:lnTo>
                    <a:pt x="693" y="786"/>
                  </a:lnTo>
                  <a:lnTo>
                    <a:pt x="695" y="789"/>
                  </a:lnTo>
                  <a:lnTo>
                    <a:pt x="697" y="791"/>
                  </a:lnTo>
                  <a:lnTo>
                    <a:pt x="697" y="793"/>
                  </a:lnTo>
                  <a:lnTo>
                    <a:pt x="698" y="795"/>
                  </a:lnTo>
                  <a:lnTo>
                    <a:pt x="701" y="795"/>
                  </a:lnTo>
                  <a:lnTo>
                    <a:pt x="704" y="795"/>
                  </a:lnTo>
                  <a:lnTo>
                    <a:pt x="706" y="796"/>
                  </a:lnTo>
                  <a:lnTo>
                    <a:pt x="709" y="798"/>
                  </a:lnTo>
                  <a:lnTo>
                    <a:pt x="710" y="802"/>
                  </a:lnTo>
                  <a:lnTo>
                    <a:pt x="710" y="805"/>
                  </a:lnTo>
                  <a:lnTo>
                    <a:pt x="710" y="807"/>
                  </a:lnTo>
                  <a:lnTo>
                    <a:pt x="707" y="809"/>
                  </a:lnTo>
                  <a:lnTo>
                    <a:pt x="706" y="807"/>
                  </a:lnTo>
                  <a:lnTo>
                    <a:pt x="705" y="806"/>
                  </a:lnTo>
                  <a:close/>
                  <a:moveTo>
                    <a:pt x="635" y="830"/>
                  </a:moveTo>
                  <a:lnTo>
                    <a:pt x="640" y="833"/>
                  </a:lnTo>
                  <a:lnTo>
                    <a:pt x="644" y="836"/>
                  </a:lnTo>
                  <a:lnTo>
                    <a:pt x="648" y="837"/>
                  </a:lnTo>
                  <a:lnTo>
                    <a:pt x="653" y="837"/>
                  </a:lnTo>
                  <a:lnTo>
                    <a:pt x="657" y="840"/>
                  </a:lnTo>
                  <a:lnTo>
                    <a:pt x="660" y="843"/>
                  </a:lnTo>
                  <a:lnTo>
                    <a:pt x="660" y="847"/>
                  </a:lnTo>
                  <a:lnTo>
                    <a:pt x="660" y="850"/>
                  </a:lnTo>
                  <a:lnTo>
                    <a:pt x="667" y="849"/>
                  </a:lnTo>
                  <a:lnTo>
                    <a:pt x="674" y="847"/>
                  </a:lnTo>
                  <a:lnTo>
                    <a:pt x="675" y="845"/>
                  </a:lnTo>
                  <a:lnTo>
                    <a:pt x="680" y="844"/>
                  </a:lnTo>
                  <a:lnTo>
                    <a:pt x="686" y="845"/>
                  </a:lnTo>
                  <a:lnTo>
                    <a:pt x="692" y="848"/>
                  </a:lnTo>
                  <a:lnTo>
                    <a:pt x="700" y="850"/>
                  </a:lnTo>
                  <a:lnTo>
                    <a:pt x="704" y="851"/>
                  </a:lnTo>
                  <a:lnTo>
                    <a:pt x="704" y="854"/>
                  </a:lnTo>
                  <a:lnTo>
                    <a:pt x="705" y="856"/>
                  </a:lnTo>
                  <a:lnTo>
                    <a:pt x="707" y="857"/>
                  </a:lnTo>
                  <a:lnTo>
                    <a:pt x="711" y="857"/>
                  </a:lnTo>
                  <a:lnTo>
                    <a:pt x="714" y="859"/>
                  </a:lnTo>
                  <a:lnTo>
                    <a:pt x="717" y="859"/>
                  </a:lnTo>
                  <a:lnTo>
                    <a:pt x="721" y="856"/>
                  </a:lnTo>
                  <a:lnTo>
                    <a:pt x="723" y="853"/>
                  </a:lnTo>
                  <a:lnTo>
                    <a:pt x="727" y="850"/>
                  </a:lnTo>
                  <a:lnTo>
                    <a:pt x="728" y="848"/>
                  </a:lnTo>
                  <a:lnTo>
                    <a:pt x="725" y="843"/>
                  </a:lnTo>
                  <a:lnTo>
                    <a:pt x="722" y="839"/>
                  </a:lnTo>
                  <a:lnTo>
                    <a:pt x="721" y="837"/>
                  </a:lnTo>
                  <a:lnTo>
                    <a:pt x="718" y="833"/>
                  </a:lnTo>
                  <a:lnTo>
                    <a:pt x="715" y="831"/>
                  </a:lnTo>
                  <a:lnTo>
                    <a:pt x="713" y="829"/>
                  </a:lnTo>
                  <a:lnTo>
                    <a:pt x="707" y="825"/>
                  </a:lnTo>
                  <a:lnTo>
                    <a:pt x="705" y="824"/>
                  </a:lnTo>
                  <a:lnTo>
                    <a:pt x="701" y="820"/>
                  </a:lnTo>
                  <a:lnTo>
                    <a:pt x="698" y="818"/>
                  </a:lnTo>
                  <a:lnTo>
                    <a:pt x="694" y="817"/>
                  </a:lnTo>
                  <a:lnTo>
                    <a:pt x="691" y="817"/>
                  </a:lnTo>
                  <a:lnTo>
                    <a:pt x="688" y="820"/>
                  </a:lnTo>
                  <a:lnTo>
                    <a:pt x="686" y="824"/>
                  </a:lnTo>
                  <a:lnTo>
                    <a:pt x="686" y="826"/>
                  </a:lnTo>
                  <a:lnTo>
                    <a:pt x="686" y="828"/>
                  </a:lnTo>
                  <a:lnTo>
                    <a:pt x="681" y="829"/>
                  </a:lnTo>
                  <a:lnTo>
                    <a:pt x="677" y="828"/>
                  </a:lnTo>
                  <a:lnTo>
                    <a:pt x="674" y="826"/>
                  </a:lnTo>
                  <a:lnTo>
                    <a:pt x="670" y="824"/>
                  </a:lnTo>
                  <a:lnTo>
                    <a:pt x="667" y="822"/>
                  </a:lnTo>
                  <a:lnTo>
                    <a:pt x="664" y="821"/>
                  </a:lnTo>
                  <a:lnTo>
                    <a:pt x="660" y="821"/>
                  </a:lnTo>
                  <a:lnTo>
                    <a:pt x="657" y="821"/>
                  </a:lnTo>
                  <a:lnTo>
                    <a:pt x="655" y="818"/>
                  </a:lnTo>
                  <a:lnTo>
                    <a:pt x="654" y="816"/>
                  </a:lnTo>
                  <a:lnTo>
                    <a:pt x="651" y="813"/>
                  </a:lnTo>
                  <a:lnTo>
                    <a:pt x="647" y="812"/>
                  </a:lnTo>
                  <a:lnTo>
                    <a:pt x="644" y="810"/>
                  </a:lnTo>
                  <a:lnTo>
                    <a:pt x="640" y="812"/>
                  </a:lnTo>
                  <a:lnTo>
                    <a:pt x="636" y="815"/>
                  </a:lnTo>
                  <a:lnTo>
                    <a:pt x="633" y="817"/>
                  </a:lnTo>
                  <a:lnTo>
                    <a:pt x="632" y="820"/>
                  </a:lnTo>
                  <a:lnTo>
                    <a:pt x="632" y="822"/>
                  </a:lnTo>
                  <a:lnTo>
                    <a:pt x="633" y="827"/>
                  </a:lnTo>
                  <a:lnTo>
                    <a:pt x="635" y="830"/>
                  </a:lnTo>
                  <a:close/>
                  <a:moveTo>
                    <a:pt x="725" y="942"/>
                  </a:moveTo>
                  <a:lnTo>
                    <a:pt x="725" y="952"/>
                  </a:lnTo>
                  <a:lnTo>
                    <a:pt x="724" y="961"/>
                  </a:lnTo>
                  <a:lnTo>
                    <a:pt x="721" y="964"/>
                  </a:lnTo>
                  <a:lnTo>
                    <a:pt x="715" y="964"/>
                  </a:lnTo>
                  <a:lnTo>
                    <a:pt x="714" y="968"/>
                  </a:lnTo>
                  <a:lnTo>
                    <a:pt x="714" y="972"/>
                  </a:lnTo>
                  <a:lnTo>
                    <a:pt x="715" y="977"/>
                  </a:lnTo>
                  <a:lnTo>
                    <a:pt x="714" y="980"/>
                  </a:lnTo>
                  <a:lnTo>
                    <a:pt x="711" y="980"/>
                  </a:lnTo>
                  <a:lnTo>
                    <a:pt x="709" y="979"/>
                  </a:lnTo>
                  <a:lnTo>
                    <a:pt x="707" y="977"/>
                  </a:lnTo>
                  <a:lnTo>
                    <a:pt x="706" y="977"/>
                  </a:lnTo>
                  <a:lnTo>
                    <a:pt x="704" y="972"/>
                  </a:lnTo>
                  <a:lnTo>
                    <a:pt x="701" y="969"/>
                  </a:lnTo>
                  <a:lnTo>
                    <a:pt x="698" y="967"/>
                  </a:lnTo>
                  <a:lnTo>
                    <a:pt x="694" y="965"/>
                  </a:lnTo>
                  <a:lnTo>
                    <a:pt x="684" y="957"/>
                  </a:lnTo>
                  <a:lnTo>
                    <a:pt x="681" y="954"/>
                  </a:lnTo>
                  <a:lnTo>
                    <a:pt x="679" y="950"/>
                  </a:lnTo>
                  <a:lnTo>
                    <a:pt x="678" y="948"/>
                  </a:lnTo>
                  <a:lnTo>
                    <a:pt x="683" y="943"/>
                  </a:lnTo>
                  <a:lnTo>
                    <a:pt x="684" y="941"/>
                  </a:lnTo>
                  <a:lnTo>
                    <a:pt x="687" y="939"/>
                  </a:lnTo>
                  <a:lnTo>
                    <a:pt x="690" y="939"/>
                  </a:lnTo>
                  <a:lnTo>
                    <a:pt x="699" y="939"/>
                  </a:lnTo>
                  <a:lnTo>
                    <a:pt x="703" y="939"/>
                  </a:lnTo>
                  <a:lnTo>
                    <a:pt x="706" y="942"/>
                  </a:lnTo>
                  <a:lnTo>
                    <a:pt x="711" y="943"/>
                  </a:lnTo>
                  <a:lnTo>
                    <a:pt x="721" y="941"/>
                  </a:lnTo>
                  <a:lnTo>
                    <a:pt x="725" y="942"/>
                  </a:lnTo>
                  <a:close/>
                  <a:moveTo>
                    <a:pt x="450" y="643"/>
                  </a:moveTo>
                  <a:lnTo>
                    <a:pt x="446" y="642"/>
                  </a:lnTo>
                  <a:lnTo>
                    <a:pt x="442" y="640"/>
                  </a:lnTo>
                  <a:lnTo>
                    <a:pt x="437" y="640"/>
                  </a:lnTo>
                  <a:lnTo>
                    <a:pt x="433" y="641"/>
                  </a:lnTo>
                  <a:lnTo>
                    <a:pt x="432" y="642"/>
                  </a:lnTo>
                  <a:lnTo>
                    <a:pt x="431" y="642"/>
                  </a:lnTo>
                  <a:lnTo>
                    <a:pt x="431" y="644"/>
                  </a:lnTo>
                  <a:lnTo>
                    <a:pt x="432" y="645"/>
                  </a:lnTo>
                  <a:lnTo>
                    <a:pt x="434" y="651"/>
                  </a:lnTo>
                  <a:lnTo>
                    <a:pt x="435" y="653"/>
                  </a:lnTo>
                  <a:lnTo>
                    <a:pt x="437" y="654"/>
                  </a:lnTo>
                  <a:lnTo>
                    <a:pt x="438" y="655"/>
                  </a:lnTo>
                  <a:lnTo>
                    <a:pt x="437" y="658"/>
                  </a:lnTo>
                  <a:lnTo>
                    <a:pt x="435" y="661"/>
                  </a:lnTo>
                  <a:lnTo>
                    <a:pt x="433" y="662"/>
                  </a:lnTo>
                  <a:lnTo>
                    <a:pt x="431" y="663"/>
                  </a:lnTo>
                  <a:lnTo>
                    <a:pt x="427" y="663"/>
                  </a:lnTo>
                  <a:lnTo>
                    <a:pt x="425" y="661"/>
                  </a:lnTo>
                  <a:lnTo>
                    <a:pt x="423" y="657"/>
                  </a:lnTo>
                  <a:lnTo>
                    <a:pt x="422" y="654"/>
                  </a:lnTo>
                  <a:lnTo>
                    <a:pt x="422" y="652"/>
                  </a:lnTo>
                  <a:lnTo>
                    <a:pt x="422" y="649"/>
                  </a:lnTo>
                  <a:lnTo>
                    <a:pt x="423" y="647"/>
                  </a:lnTo>
                  <a:lnTo>
                    <a:pt x="421" y="645"/>
                  </a:lnTo>
                  <a:lnTo>
                    <a:pt x="414" y="642"/>
                  </a:lnTo>
                  <a:lnTo>
                    <a:pt x="411" y="641"/>
                  </a:lnTo>
                  <a:lnTo>
                    <a:pt x="408" y="638"/>
                  </a:lnTo>
                  <a:lnTo>
                    <a:pt x="403" y="635"/>
                  </a:lnTo>
                  <a:lnTo>
                    <a:pt x="401" y="633"/>
                  </a:lnTo>
                  <a:lnTo>
                    <a:pt x="399" y="631"/>
                  </a:lnTo>
                  <a:lnTo>
                    <a:pt x="396" y="629"/>
                  </a:lnTo>
                  <a:lnTo>
                    <a:pt x="389" y="624"/>
                  </a:lnTo>
                  <a:lnTo>
                    <a:pt x="387" y="622"/>
                  </a:lnTo>
                  <a:lnTo>
                    <a:pt x="383" y="620"/>
                  </a:lnTo>
                  <a:lnTo>
                    <a:pt x="377" y="616"/>
                  </a:lnTo>
                  <a:lnTo>
                    <a:pt x="376" y="615"/>
                  </a:lnTo>
                  <a:lnTo>
                    <a:pt x="374" y="617"/>
                  </a:lnTo>
                  <a:lnTo>
                    <a:pt x="373" y="618"/>
                  </a:lnTo>
                  <a:lnTo>
                    <a:pt x="372" y="620"/>
                  </a:lnTo>
                  <a:lnTo>
                    <a:pt x="369" y="622"/>
                  </a:lnTo>
                  <a:lnTo>
                    <a:pt x="363" y="623"/>
                  </a:lnTo>
                  <a:lnTo>
                    <a:pt x="356" y="622"/>
                  </a:lnTo>
                  <a:lnTo>
                    <a:pt x="354" y="621"/>
                  </a:lnTo>
                  <a:lnTo>
                    <a:pt x="351" y="619"/>
                  </a:lnTo>
                  <a:lnTo>
                    <a:pt x="346" y="616"/>
                  </a:lnTo>
                  <a:lnTo>
                    <a:pt x="343" y="612"/>
                  </a:lnTo>
                  <a:lnTo>
                    <a:pt x="342" y="609"/>
                  </a:lnTo>
                  <a:lnTo>
                    <a:pt x="343" y="606"/>
                  </a:lnTo>
                  <a:lnTo>
                    <a:pt x="343" y="603"/>
                  </a:lnTo>
                  <a:lnTo>
                    <a:pt x="343" y="599"/>
                  </a:lnTo>
                  <a:lnTo>
                    <a:pt x="342" y="595"/>
                  </a:lnTo>
                  <a:lnTo>
                    <a:pt x="341" y="591"/>
                  </a:lnTo>
                  <a:lnTo>
                    <a:pt x="340" y="588"/>
                  </a:lnTo>
                  <a:lnTo>
                    <a:pt x="339" y="586"/>
                  </a:lnTo>
                  <a:lnTo>
                    <a:pt x="337" y="583"/>
                  </a:lnTo>
                  <a:lnTo>
                    <a:pt x="337" y="579"/>
                  </a:lnTo>
                  <a:lnTo>
                    <a:pt x="335" y="576"/>
                  </a:lnTo>
                  <a:lnTo>
                    <a:pt x="334" y="573"/>
                  </a:lnTo>
                  <a:lnTo>
                    <a:pt x="332" y="572"/>
                  </a:lnTo>
                  <a:lnTo>
                    <a:pt x="330" y="571"/>
                  </a:lnTo>
                  <a:lnTo>
                    <a:pt x="330" y="570"/>
                  </a:lnTo>
                  <a:lnTo>
                    <a:pt x="329" y="568"/>
                  </a:lnTo>
                  <a:lnTo>
                    <a:pt x="329" y="566"/>
                  </a:lnTo>
                  <a:lnTo>
                    <a:pt x="328" y="566"/>
                  </a:lnTo>
                  <a:lnTo>
                    <a:pt x="327" y="566"/>
                  </a:lnTo>
                  <a:lnTo>
                    <a:pt x="327" y="568"/>
                  </a:lnTo>
                  <a:lnTo>
                    <a:pt x="325" y="571"/>
                  </a:lnTo>
                  <a:lnTo>
                    <a:pt x="322" y="573"/>
                  </a:lnTo>
                  <a:lnTo>
                    <a:pt x="322" y="574"/>
                  </a:lnTo>
                  <a:lnTo>
                    <a:pt x="322" y="576"/>
                  </a:lnTo>
                  <a:lnTo>
                    <a:pt x="325" y="580"/>
                  </a:lnTo>
                  <a:lnTo>
                    <a:pt x="326" y="584"/>
                  </a:lnTo>
                  <a:lnTo>
                    <a:pt x="327" y="588"/>
                  </a:lnTo>
                  <a:lnTo>
                    <a:pt x="327" y="589"/>
                  </a:lnTo>
                  <a:lnTo>
                    <a:pt x="325" y="592"/>
                  </a:lnTo>
                  <a:lnTo>
                    <a:pt x="322" y="594"/>
                  </a:lnTo>
                  <a:lnTo>
                    <a:pt x="321" y="596"/>
                  </a:lnTo>
                  <a:lnTo>
                    <a:pt x="320" y="597"/>
                  </a:lnTo>
                  <a:lnTo>
                    <a:pt x="317" y="597"/>
                  </a:lnTo>
                  <a:lnTo>
                    <a:pt x="312" y="593"/>
                  </a:lnTo>
                  <a:lnTo>
                    <a:pt x="310" y="588"/>
                  </a:lnTo>
                  <a:lnTo>
                    <a:pt x="310" y="587"/>
                  </a:lnTo>
                  <a:lnTo>
                    <a:pt x="307" y="582"/>
                  </a:lnTo>
                  <a:lnTo>
                    <a:pt x="304" y="576"/>
                  </a:lnTo>
                  <a:lnTo>
                    <a:pt x="304" y="573"/>
                  </a:lnTo>
                  <a:lnTo>
                    <a:pt x="304" y="571"/>
                  </a:lnTo>
                  <a:lnTo>
                    <a:pt x="305" y="570"/>
                  </a:lnTo>
                  <a:lnTo>
                    <a:pt x="304" y="565"/>
                  </a:lnTo>
                  <a:lnTo>
                    <a:pt x="303" y="559"/>
                  </a:lnTo>
                  <a:lnTo>
                    <a:pt x="303" y="556"/>
                  </a:lnTo>
                  <a:lnTo>
                    <a:pt x="300" y="552"/>
                  </a:lnTo>
                  <a:lnTo>
                    <a:pt x="299" y="548"/>
                  </a:lnTo>
                  <a:lnTo>
                    <a:pt x="298" y="546"/>
                  </a:lnTo>
                  <a:lnTo>
                    <a:pt x="295" y="542"/>
                  </a:lnTo>
                  <a:lnTo>
                    <a:pt x="291" y="539"/>
                  </a:lnTo>
                  <a:lnTo>
                    <a:pt x="287" y="536"/>
                  </a:lnTo>
                  <a:lnTo>
                    <a:pt x="286" y="530"/>
                  </a:lnTo>
                  <a:lnTo>
                    <a:pt x="286" y="527"/>
                  </a:lnTo>
                  <a:lnTo>
                    <a:pt x="285" y="527"/>
                  </a:lnTo>
                  <a:lnTo>
                    <a:pt x="285" y="526"/>
                  </a:lnTo>
                  <a:lnTo>
                    <a:pt x="286" y="526"/>
                  </a:lnTo>
                  <a:lnTo>
                    <a:pt x="288" y="524"/>
                  </a:lnTo>
                  <a:lnTo>
                    <a:pt x="297" y="523"/>
                  </a:lnTo>
                  <a:lnTo>
                    <a:pt x="300" y="522"/>
                  </a:lnTo>
                  <a:lnTo>
                    <a:pt x="304" y="524"/>
                  </a:lnTo>
                  <a:lnTo>
                    <a:pt x="306" y="525"/>
                  </a:lnTo>
                  <a:lnTo>
                    <a:pt x="307" y="528"/>
                  </a:lnTo>
                  <a:lnTo>
                    <a:pt x="306" y="530"/>
                  </a:lnTo>
                  <a:lnTo>
                    <a:pt x="306" y="534"/>
                  </a:lnTo>
                  <a:lnTo>
                    <a:pt x="306" y="537"/>
                  </a:lnTo>
                  <a:lnTo>
                    <a:pt x="305" y="537"/>
                  </a:lnTo>
                  <a:lnTo>
                    <a:pt x="309" y="539"/>
                  </a:lnTo>
                  <a:lnTo>
                    <a:pt x="317" y="546"/>
                  </a:lnTo>
                  <a:lnTo>
                    <a:pt x="320" y="548"/>
                  </a:lnTo>
                  <a:lnTo>
                    <a:pt x="322" y="547"/>
                  </a:lnTo>
                  <a:lnTo>
                    <a:pt x="325" y="546"/>
                  </a:lnTo>
                  <a:lnTo>
                    <a:pt x="327" y="545"/>
                  </a:lnTo>
                  <a:lnTo>
                    <a:pt x="330" y="545"/>
                  </a:lnTo>
                  <a:lnTo>
                    <a:pt x="339" y="546"/>
                  </a:lnTo>
                  <a:lnTo>
                    <a:pt x="342" y="547"/>
                  </a:lnTo>
                  <a:lnTo>
                    <a:pt x="343" y="551"/>
                  </a:lnTo>
                  <a:lnTo>
                    <a:pt x="345" y="554"/>
                  </a:lnTo>
                  <a:lnTo>
                    <a:pt x="345" y="556"/>
                  </a:lnTo>
                  <a:lnTo>
                    <a:pt x="344" y="558"/>
                  </a:lnTo>
                  <a:lnTo>
                    <a:pt x="345" y="561"/>
                  </a:lnTo>
                  <a:lnTo>
                    <a:pt x="350" y="565"/>
                  </a:lnTo>
                  <a:lnTo>
                    <a:pt x="356" y="572"/>
                  </a:lnTo>
                  <a:lnTo>
                    <a:pt x="357" y="573"/>
                  </a:lnTo>
                  <a:lnTo>
                    <a:pt x="356" y="576"/>
                  </a:lnTo>
                  <a:lnTo>
                    <a:pt x="355" y="581"/>
                  </a:lnTo>
                  <a:lnTo>
                    <a:pt x="354" y="581"/>
                  </a:lnTo>
                  <a:lnTo>
                    <a:pt x="354" y="586"/>
                  </a:lnTo>
                  <a:lnTo>
                    <a:pt x="356" y="591"/>
                  </a:lnTo>
                  <a:lnTo>
                    <a:pt x="360" y="595"/>
                  </a:lnTo>
                  <a:lnTo>
                    <a:pt x="363" y="598"/>
                  </a:lnTo>
                  <a:lnTo>
                    <a:pt x="365" y="601"/>
                  </a:lnTo>
                  <a:lnTo>
                    <a:pt x="370" y="605"/>
                  </a:lnTo>
                  <a:lnTo>
                    <a:pt x="372" y="606"/>
                  </a:lnTo>
                  <a:lnTo>
                    <a:pt x="374" y="608"/>
                  </a:lnTo>
                  <a:lnTo>
                    <a:pt x="375" y="609"/>
                  </a:lnTo>
                  <a:lnTo>
                    <a:pt x="376" y="608"/>
                  </a:lnTo>
                  <a:lnTo>
                    <a:pt x="378" y="605"/>
                  </a:lnTo>
                  <a:lnTo>
                    <a:pt x="380" y="601"/>
                  </a:lnTo>
                  <a:lnTo>
                    <a:pt x="381" y="599"/>
                  </a:lnTo>
                  <a:lnTo>
                    <a:pt x="380" y="593"/>
                  </a:lnTo>
                  <a:lnTo>
                    <a:pt x="378" y="586"/>
                  </a:lnTo>
                  <a:lnTo>
                    <a:pt x="376" y="584"/>
                  </a:lnTo>
                  <a:lnTo>
                    <a:pt x="373" y="582"/>
                  </a:lnTo>
                  <a:lnTo>
                    <a:pt x="374" y="579"/>
                  </a:lnTo>
                  <a:lnTo>
                    <a:pt x="374" y="575"/>
                  </a:lnTo>
                  <a:lnTo>
                    <a:pt x="374" y="570"/>
                  </a:lnTo>
                  <a:lnTo>
                    <a:pt x="373" y="563"/>
                  </a:lnTo>
                  <a:lnTo>
                    <a:pt x="372" y="561"/>
                  </a:lnTo>
                  <a:lnTo>
                    <a:pt x="369" y="558"/>
                  </a:lnTo>
                  <a:lnTo>
                    <a:pt x="368" y="557"/>
                  </a:lnTo>
                  <a:lnTo>
                    <a:pt x="365" y="554"/>
                  </a:lnTo>
                  <a:lnTo>
                    <a:pt x="362" y="552"/>
                  </a:lnTo>
                  <a:lnTo>
                    <a:pt x="360" y="548"/>
                  </a:lnTo>
                  <a:lnTo>
                    <a:pt x="360" y="545"/>
                  </a:lnTo>
                  <a:lnTo>
                    <a:pt x="360" y="544"/>
                  </a:lnTo>
                  <a:lnTo>
                    <a:pt x="355" y="541"/>
                  </a:lnTo>
                  <a:lnTo>
                    <a:pt x="352" y="540"/>
                  </a:lnTo>
                  <a:lnTo>
                    <a:pt x="349" y="537"/>
                  </a:lnTo>
                  <a:lnTo>
                    <a:pt x="345" y="535"/>
                  </a:lnTo>
                  <a:lnTo>
                    <a:pt x="342" y="536"/>
                  </a:lnTo>
                  <a:lnTo>
                    <a:pt x="339" y="537"/>
                  </a:lnTo>
                  <a:lnTo>
                    <a:pt x="337" y="535"/>
                  </a:lnTo>
                  <a:lnTo>
                    <a:pt x="333" y="533"/>
                  </a:lnTo>
                  <a:lnTo>
                    <a:pt x="332" y="531"/>
                  </a:lnTo>
                  <a:lnTo>
                    <a:pt x="331" y="530"/>
                  </a:lnTo>
                  <a:lnTo>
                    <a:pt x="332" y="529"/>
                  </a:lnTo>
                  <a:lnTo>
                    <a:pt x="333" y="529"/>
                  </a:lnTo>
                  <a:lnTo>
                    <a:pt x="343" y="531"/>
                  </a:lnTo>
                  <a:lnTo>
                    <a:pt x="345" y="531"/>
                  </a:lnTo>
                  <a:lnTo>
                    <a:pt x="346" y="529"/>
                  </a:lnTo>
                  <a:lnTo>
                    <a:pt x="346" y="523"/>
                  </a:lnTo>
                  <a:lnTo>
                    <a:pt x="346" y="521"/>
                  </a:lnTo>
                  <a:lnTo>
                    <a:pt x="348" y="519"/>
                  </a:lnTo>
                  <a:lnTo>
                    <a:pt x="349" y="519"/>
                  </a:lnTo>
                  <a:lnTo>
                    <a:pt x="351" y="521"/>
                  </a:lnTo>
                  <a:lnTo>
                    <a:pt x="355" y="524"/>
                  </a:lnTo>
                  <a:lnTo>
                    <a:pt x="358" y="527"/>
                  </a:lnTo>
                  <a:lnTo>
                    <a:pt x="361" y="534"/>
                  </a:lnTo>
                  <a:lnTo>
                    <a:pt x="363" y="540"/>
                  </a:lnTo>
                  <a:lnTo>
                    <a:pt x="366" y="544"/>
                  </a:lnTo>
                  <a:lnTo>
                    <a:pt x="369" y="547"/>
                  </a:lnTo>
                  <a:lnTo>
                    <a:pt x="370" y="550"/>
                  </a:lnTo>
                  <a:lnTo>
                    <a:pt x="374" y="554"/>
                  </a:lnTo>
                  <a:lnTo>
                    <a:pt x="378" y="558"/>
                  </a:lnTo>
                  <a:lnTo>
                    <a:pt x="381" y="562"/>
                  </a:lnTo>
                  <a:lnTo>
                    <a:pt x="388" y="572"/>
                  </a:lnTo>
                  <a:lnTo>
                    <a:pt x="391" y="580"/>
                  </a:lnTo>
                  <a:lnTo>
                    <a:pt x="395" y="584"/>
                  </a:lnTo>
                  <a:lnTo>
                    <a:pt x="396" y="586"/>
                  </a:lnTo>
                  <a:lnTo>
                    <a:pt x="399" y="586"/>
                  </a:lnTo>
                  <a:lnTo>
                    <a:pt x="404" y="589"/>
                  </a:lnTo>
                  <a:lnTo>
                    <a:pt x="408" y="593"/>
                  </a:lnTo>
                  <a:lnTo>
                    <a:pt x="410" y="597"/>
                  </a:lnTo>
                  <a:lnTo>
                    <a:pt x="413" y="601"/>
                  </a:lnTo>
                  <a:lnTo>
                    <a:pt x="416" y="607"/>
                  </a:lnTo>
                  <a:lnTo>
                    <a:pt x="419" y="609"/>
                  </a:lnTo>
                  <a:lnTo>
                    <a:pt x="421" y="612"/>
                  </a:lnTo>
                  <a:lnTo>
                    <a:pt x="425" y="618"/>
                  </a:lnTo>
                  <a:lnTo>
                    <a:pt x="428" y="621"/>
                  </a:lnTo>
                  <a:lnTo>
                    <a:pt x="430" y="623"/>
                  </a:lnTo>
                  <a:lnTo>
                    <a:pt x="434" y="627"/>
                  </a:lnTo>
                  <a:lnTo>
                    <a:pt x="441" y="632"/>
                  </a:lnTo>
                  <a:lnTo>
                    <a:pt x="445" y="636"/>
                  </a:lnTo>
                  <a:lnTo>
                    <a:pt x="449" y="640"/>
                  </a:lnTo>
                  <a:lnTo>
                    <a:pt x="450" y="643"/>
                  </a:lnTo>
                  <a:close/>
                  <a:moveTo>
                    <a:pt x="346" y="502"/>
                  </a:moveTo>
                  <a:lnTo>
                    <a:pt x="340" y="493"/>
                  </a:lnTo>
                  <a:lnTo>
                    <a:pt x="337" y="491"/>
                  </a:lnTo>
                  <a:lnTo>
                    <a:pt x="335" y="492"/>
                  </a:lnTo>
                  <a:lnTo>
                    <a:pt x="334" y="495"/>
                  </a:lnTo>
                  <a:lnTo>
                    <a:pt x="334" y="500"/>
                  </a:lnTo>
                  <a:lnTo>
                    <a:pt x="338" y="505"/>
                  </a:lnTo>
                  <a:lnTo>
                    <a:pt x="343" y="514"/>
                  </a:lnTo>
                  <a:lnTo>
                    <a:pt x="345" y="516"/>
                  </a:lnTo>
                  <a:lnTo>
                    <a:pt x="345" y="513"/>
                  </a:lnTo>
                  <a:lnTo>
                    <a:pt x="346" y="502"/>
                  </a:lnTo>
                  <a:close/>
                  <a:moveTo>
                    <a:pt x="319" y="447"/>
                  </a:moveTo>
                  <a:lnTo>
                    <a:pt x="317" y="447"/>
                  </a:lnTo>
                  <a:lnTo>
                    <a:pt x="316" y="447"/>
                  </a:lnTo>
                  <a:lnTo>
                    <a:pt x="316" y="448"/>
                  </a:lnTo>
                  <a:lnTo>
                    <a:pt x="317" y="453"/>
                  </a:lnTo>
                  <a:lnTo>
                    <a:pt x="319" y="457"/>
                  </a:lnTo>
                  <a:lnTo>
                    <a:pt x="325" y="468"/>
                  </a:lnTo>
                  <a:lnTo>
                    <a:pt x="329" y="478"/>
                  </a:lnTo>
                  <a:lnTo>
                    <a:pt x="332" y="484"/>
                  </a:lnTo>
                  <a:lnTo>
                    <a:pt x="333" y="486"/>
                  </a:lnTo>
                  <a:lnTo>
                    <a:pt x="333" y="482"/>
                  </a:lnTo>
                  <a:lnTo>
                    <a:pt x="332" y="476"/>
                  </a:lnTo>
                  <a:lnTo>
                    <a:pt x="330" y="468"/>
                  </a:lnTo>
                  <a:lnTo>
                    <a:pt x="327" y="459"/>
                  </a:lnTo>
                  <a:lnTo>
                    <a:pt x="323" y="453"/>
                  </a:lnTo>
                  <a:lnTo>
                    <a:pt x="319" y="447"/>
                  </a:lnTo>
                  <a:close/>
                  <a:moveTo>
                    <a:pt x="332" y="504"/>
                  </a:moveTo>
                  <a:lnTo>
                    <a:pt x="329" y="505"/>
                  </a:lnTo>
                  <a:lnTo>
                    <a:pt x="327" y="505"/>
                  </a:lnTo>
                  <a:lnTo>
                    <a:pt x="323" y="505"/>
                  </a:lnTo>
                  <a:lnTo>
                    <a:pt x="321" y="505"/>
                  </a:lnTo>
                  <a:lnTo>
                    <a:pt x="319" y="503"/>
                  </a:lnTo>
                  <a:lnTo>
                    <a:pt x="318" y="502"/>
                  </a:lnTo>
                  <a:lnTo>
                    <a:pt x="317" y="500"/>
                  </a:lnTo>
                  <a:lnTo>
                    <a:pt x="316" y="496"/>
                  </a:lnTo>
                  <a:lnTo>
                    <a:pt x="316" y="495"/>
                  </a:lnTo>
                  <a:lnTo>
                    <a:pt x="317" y="493"/>
                  </a:lnTo>
                  <a:lnTo>
                    <a:pt x="319" y="491"/>
                  </a:lnTo>
                  <a:lnTo>
                    <a:pt x="321" y="491"/>
                  </a:lnTo>
                  <a:lnTo>
                    <a:pt x="323" y="492"/>
                  </a:lnTo>
                  <a:lnTo>
                    <a:pt x="326" y="493"/>
                  </a:lnTo>
                  <a:lnTo>
                    <a:pt x="330" y="499"/>
                  </a:lnTo>
                  <a:lnTo>
                    <a:pt x="332" y="504"/>
                  </a:lnTo>
                  <a:close/>
                  <a:moveTo>
                    <a:pt x="309" y="505"/>
                  </a:moveTo>
                  <a:lnTo>
                    <a:pt x="308" y="501"/>
                  </a:lnTo>
                  <a:lnTo>
                    <a:pt x="307" y="496"/>
                  </a:lnTo>
                  <a:lnTo>
                    <a:pt x="304" y="491"/>
                  </a:lnTo>
                  <a:lnTo>
                    <a:pt x="300" y="486"/>
                  </a:lnTo>
                  <a:lnTo>
                    <a:pt x="298" y="478"/>
                  </a:lnTo>
                  <a:lnTo>
                    <a:pt x="296" y="469"/>
                  </a:lnTo>
                  <a:lnTo>
                    <a:pt x="296" y="466"/>
                  </a:lnTo>
                  <a:lnTo>
                    <a:pt x="296" y="463"/>
                  </a:lnTo>
                  <a:lnTo>
                    <a:pt x="296" y="460"/>
                  </a:lnTo>
                  <a:lnTo>
                    <a:pt x="296" y="455"/>
                  </a:lnTo>
                  <a:lnTo>
                    <a:pt x="296" y="448"/>
                  </a:lnTo>
                  <a:lnTo>
                    <a:pt x="296" y="444"/>
                  </a:lnTo>
                  <a:lnTo>
                    <a:pt x="296" y="442"/>
                  </a:lnTo>
                  <a:lnTo>
                    <a:pt x="293" y="436"/>
                  </a:lnTo>
                  <a:lnTo>
                    <a:pt x="287" y="432"/>
                  </a:lnTo>
                  <a:lnTo>
                    <a:pt x="285" y="430"/>
                  </a:lnTo>
                  <a:lnTo>
                    <a:pt x="279" y="426"/>
                  </a:lnTo>
                  <a:lnTo>
                    <a:pt x="272" y="425"/>
                  </a:lnTo>
                  <a:lnTo>
                    <a:pt x="268" y="428"/>
                  </a:lnTo>
                  <a:lnTo>
                    <a:pt x="263" y="432"/>
                  </a:lnTo>
                  <a:lnTo>
                    <a:pt x="261" y="432"/>
                  </a:lnTo>
                  <a:lnTo>
                    <a:pt x="256" y="434"/>
                  </a:lnTo>
                  <a:lnTo>
                    <a:pt x="252" y="438"/>
                  </a:lnTo>
                  <a:lnTo>
                    <a:pt x="250" y="442"/>
                  </a:lnTo>
                  <a:lnTo>
                    <a:pt x="249" y="445"/>
                  </a:lnTo>
                  <a:lnTo>
                    <a:pt x="248" y="449"/>
                  </a:lnTo>
                  <a:lnTo>
                    <a:pt x="248" y="454"/>
                  </a:lnTo>
                  <a:lnTo>
                    <a:pt x="247" y="458"/>
                  </a:lnTo>
                  <a:lnTo>
                    <a:pt x="246" y="463"/>
                  </a:lnTo>
                  <a:lnTo>
                    <a:pt x="246" y="468"/>
                  </a:lnTo>
                  <a:lnTo>
                    <a:pt x="246" y="472"/>
                  </a:lnTo>
                  <a:lnTo>
                    <a:pt x="248" y="478"/>
                  </a:lnTo>
                  <a:lnTo>
                    <a:pt x="250" y="486"/>
                  </a:lnTo>
                  <a:lnTo>
                    <a:pt x="252" y="491"/>
                  </a:lnTo>
                  <a:lnTo>
                    <a:pt x="252" y="493"/>
                  </a:lnTo>
                  <a:lnTo>
                    <a:pt x="251" y="494"/>
                  </a:lnTo>
                  <a:lnTo>
                    <a:pt x="252" y="495"/>
                  </a:lnTo>
                  <a:lnTo>
                    <a:pt x="256" y="498"/>
                  </a:lnTo>
                  <a:lnTo>
                    <a:pt x="261" y="502"/>
                  </a:lnTo>
                  <a:lnTo>
                    <a:pt x="267" y="505"/>
                  </a:lnTo>
                  <a:lnTo>
                    <a:pt x="270" y="507"/>
                  </a:lnTo>
                  <a:lnTo>
                    <a:pt x="271" y="509"/>
                  </a:lnTo>
                  <a:lnTo>
                    <a:pt x="272" y="509"/>
                  </a:lnTo>
                  <a:lnTo>
                    <a:pt x="274" y="509"/>
                  </a:lnTo>
                  <a:lnTo>
                    <a:pt x="275" y="509"/>
                  </a:lnTo>
                  <a:lnTo>
                    <a:pt x="276" y="507"/>
                  </a:lnTo>
                  <a:lnTo>
                    <a:pt x="276" y="506"/>
                  </a:lnTo>
                  <a:lnTo>
                    <a:pt x="276" y="505"/>
                  </a:lnTo>
                  <a:lnTo>
                    <a:pt x="273" y="498"/>
                  </a:lnTo>
                  <a:lnTo>
                    <a:pt x="271" y="493"/>
                  </a:lnTo>
                  <a:lnTo>
                    <a:pt x="270" y="489"/>
                  </a:lnTo>
                  <a:lnTo>
                    <a:pt x="268" y="479"/>
                  </a:lnTo>
                  <a:lnTo>
                    <a:pt x="268" y="470"/>
                  </a:lnTo>
                  <a:lnTo>
                    <a:pt x="267" y="467"/>
                  </a:lnTo>
                  <a:lnTo>
                    <a:pt x="265" y="465"/>
                  </a:lnTo>
                  <a:lnTo>
                    <a:pt x="265" y="461"/>
                  </a:lnTo>
                  <a:lnTo>
                    <a:pt x="267" y="459"/>
                  </a:lnTo>
                  <a:lnTo>
                    <a:pt x="269" y="457"/>
                  </a:lnTo>
                  <a:lnTo>
                    <a:pt x="271" y="453"/>
                  </a:lnTo>
                  <a:lnTo>
                    <a:pt x="274" y="452"/>
                  </a:lnTo>
                  <a:lnTo>
                    <a:pt x="276" y="455"/>
                  </a:lnTo>
                  <a:lnTo>
                    <a:pt x="279" y="459"/>
                  </a:lnTo>
                  <a:lnTo>
                    <a:pt x="277" y="460"/>
                  </a:lnTo>
                  <a:lnTo>
                    <a:pt x="277" y="464"/>
                  </a:lnTo>
                  <a:lnTo>
                    <a:pt x="276" y="470"/>
                  </a:lnTo>
                  <a:lnTo>
                    <a:pt x="277" y="476"/>
                  </a:lnTo>
                  <a:lnTo>
                    <a:pt x="279" y="480"/>
                  </a:lnTo>
                  <a:lnTo>
                    <a:pt x="280" y="484"/>
                  </a:lnTo>
                  <a:lnTo>
                    <a:pt x="282" y="487"/>
                  </a:lnTo>
                  <a:lnTo>
                    <a:pt x="285" y="490"/>
                  </a:lnTo>
                  <a:lnTo>
                    <a:pt x="287" y="494"/>
                  </a:lnTo>
                  <a:lnTo>
                    <a:pt x="291" y="499"/>
                  </a:lnTo>
                  <a:lnTo>
                    <a:pt x="295" y="504"/>
                  </a:lnTo>
                  <a:lnTo>
                    <a:pt x="298" y="506"/>
                  </a:lnTo>
                  <a:lnTo>
                    <a:pt x="300" y="507"/>
                  </a:lnTo>
                  <a:lnTo>
                    <a:pt x="303" y="509"/>
                  </a:lnTo>
                  <a:lnTo>
                    <a:pt x="303" y="510"/>
                  </a:lnTo>
                  <a:lnTo>
                    <a:pt x="307" y="514"/>
                  </a:lnTo>
                  <a:lnTo>
                    <a:pt x="311" y="516"/>
                  </a:lnTo>
                  <a:lnTo>
                    <a:pt x="315" y="518"/>
                  </a:lnTo>
                  <a:lnTo>
                    <a:pt x="320" y="523"/>
                  </a:lnTo>
                  <a:lnTo>
                    <a:pt x="323" y="524"/>
                  </a:lnTo>
                  <a:lnTo>
                    <a:pt x="325" y="524"/>
                  </a:lnTo>
                  <a:lnTo>
                    <a:pt x="326" y="523"/>
                  </a:lnTo>
                  <a:lnTo>
                    <a:pt x="326" y="522"/>
                  </a:lnTo>
                  <a:lnTo>
                    <a:pt x="326" y="521"/>
                  </a:lnTo>
                  <a:lnTo>
                    <a:pt x="323" y="518"/>
                  </a:lnTo>
                  <a:lnTo>
                    <a:pt x="321" y="515"/>
                  </a:lnTo>
                  <a:lnTo>
                    <a:pt x="314" y="510"/>
                  </a:lnTo>
                  <a:lnTo>
                    <a:pt x="309" y="505"/>
                  </a:lnTo>
                  <a:close/>
                  <a:moveTo>
                    <a:pt x="321" y="714"/>
                  </a:moveTo>
                  <a:lnTo>
                    <a:pt x="325" y="714"/>
                  </a:lnTo>
                  <a:lnTo>
                    <a:pt x="328" y="713"/>
                  </a:lnTo>
                  <a:lnTo>
                    <a:pt x="330" y="713"/>
                  </a:lnTo>
                  <a:lnTo>
                    <a:pt x="332" y="714"/>
                  </a:lnTo>
                  <a:lnTo>
                    <a:pt x="335" y="714"/>
                  </a:lnTo>
                  <a:lnTo>
                    <a:pt x="340" y="714"/>
                  </a:lnTo>
                  <a:lnTo>
                    <a:pt x="341" y="714"/>
                  </a:lnTo>
                  <a:lnTo>
                    <a:pt x="343" y="714"/>
                  </a:lnTo>
                  <a:lnTo>
                    <a:pt x="346" y="715"/>
                  </a:lnTo>
                  <a:lnTo>
                    <a:pt x="350" y="717"/>
                  </a:lnTo>
                  <a:lnTo>
                    <a:pt x="353" y="720"/>
                  </a:lnTo>
                  <a:lnTo>
                    <a:pt x="354" y="721"/>
                  </a:lnTo>
                  <a:lnTo>
                    <a:pt x="356" y="721"/>
                  </a:lnTo>
                  <a:lnTo>
                    <a:pt x="358" y="722"/>
                  </a:lnTo>
                  <a:lnTo>
                    <a:pt x="361" y="723"/>
                  </a:lnTo>
                  <a:lnTo>
                    <a:pt x="363" y="725"/>
                  </a:lnTo>
                  <a:lnTo>
                    <a:pt x="364" y="727"/>
                  </a:lnTo>
                  <a:lnTo>
                    <a:pt x="364" y="729"/>
                  </a:lnTo>
                  <a:lnTo>
                    <a:pt x="361" y="733"/>
                  </a:lnTo>
                  <a:lnTo>
                    <a:pt x="358" y="734"/>
                  </a:lnTo>
                  <a:lnTo>
                    <a:pt x="357" y="734"/>
                  </a:lnTo>
                  <a:lnTo>
                    <a:pt x="356" y="734"/>
                  </a:lnTo>
                  <a:lnTo>
                    <a:pt x="354" y="733"/>
                  </a:lnTo>
                  <a:lnTo>
                    <a:pt x="352" y="733"/>
                  </a:lnTo>
                  <a:lnTo>
                    <a:pt x="350" y="732"/>
                  </a:lnTo>
                  <a:lnTo>
                    <a:pt x="346" y="731"/>
                  </a:lnTo>
                  <a:lnTo>
                    <a:pt x="342" y="731"/>
                  </a:lnTo>
                  <a:lnTo>
                    <a:pt x="341" y="729"/>
                  </a:lnTo>
                  <a:lnTo>
                    <a:pt x="339" y="731"/>
                  </a:lnTo>
                  <a:lnTo>
                    <a:pt x="338" y="732"/>
                  </a:lnTo>
                  <a:lnTo>
                    <a:pt x="334" y="733"/>
                  </a:lnTo>
                  <a:lnTo>
                    <a:pt x="331" y="733"/>
                  </a:lnTo>
                  <a:lnTo>
                    <a:pt x="329" y="733"/>
                  </a:lnTo>
                  <a:lnTo>
                    <a:pt x="327" y="732"/>
                  </a:lnTo>
                  <a:lnTo>
                    <a:pt x="326" y="731"/>
                  </a:lnTo>
                  <a:lnTo>
                    <a:pt x="326" y="728"/>
                  </a:lnTo>
                  <a:lnTo>
                    <a:pt x="326" y="726"/>
                  </a:lnTo>
                  <a:lnTo>
                    <a:pt x="325" y="724"/>
                  </a:lnTo>
                  <a:lnTo>
                    <a:pt x="322" y="724"/>
                  </a:lnTo>
                  <a:lnTo>
                    <a:pt x="320" y="723"/>
                  </a:lnTo>
                  <a:lnTo>
                    <a:pt x="319" y="722"/>
                  </a:lnTo>
                  <a:lnTo>
                    <a:pt x="318" y="720"/>
                  </a:lnTo>
                  <a:lnTo>
                    <a:pt x="318" y="717"/>
                  </a:lnTo>
                  <a:lnTo>
                    <a:pt x="318" y="714"/>
                  </a:lnTo>
                  <a:lnTo>
                    <a:pt x="319" y="712"/>
                  </a:lnTo>
                  <a:lnTo>
                    <a:pt x="320" y="711"/>
                  </a:lnTo>
                  <a:lnTo>
                    <a:pt x="321" y="712"/>
                  </a:lnTo>
                  <a:lnTo>
                    <a:pt x="321" y="714"/>
                  </a:lnTo>
                  <a:close/>
                  <a:moveTo>
                    <a:pt x="322" y="754"/>
                  </a:moveTo>
                  <a:lnTo>
                    <a:pt x="321" y="751"/>
                  </a:lnTo>
                  <a:lnTo>
                    <a:pt x="319" y="748"/>
                  </a:lnTo>
                  <a:lnTo>
                    <a:pt x="316" y="747"/>
                  </a:lnTo>
                  <a:lnTo>
                    <a:pt x="314" y="746"/>
                  </a:lnTo>
                  <a:lnTo>
                    <a:pt x="311" y="743"/>
                  </a:lnTo>
                  <a:lnTo>
                    <a:pt x="310" y="739"/>
                  </a:lnTo>
                  <a:lnTo>
                    <a:pt x="312" y="737"/>
                  </a:lnTo>
                  <a:lnTo>
                    <a:pt x="312" y="735"/>
                  </a:lnTo>
                  <a:lnTo>
                    <a:pt x="308" y="734"/>
                  </a:lnTo>
                  <a:lnTo>
                    <a:pt x="304" y="735"/>
                  </a:lnTo>
                  <a:lnTo>
                    <a:pt x="302" y="735"/>
                  </a:lnTo>
                  <a:lnTo>
                    <a:pt x="298" y="735"/>
                  </a:lnTo>
                  <a:lnTo>
                    <a:pt x="295" y="734"/>
                  </a:lnTo>
                  <a:lnTo>
                    <a:pt x="291" y="732"/>
                  </a:lnTo>
                  <a:lnTo>
                    <a:pt x="287" y="728"/>
                  </a:lnTo>
                  <a:lnTo>
                    <a:pt x="285" y="726"/>
                  </a:lnTo>
                  <a:lnTo>
                    <a:pt x="286" y="724"/>
                  </a:lnTo>
                  <a:lnTo>
                    <a:pt x="286" y="722"/>
                  </a:lnTo>
                  <a:lnTo>
                    <a:pt x="285" y="721"/>
                  </a:lnTo>
                  <a:lnTo>
                    <a:pt x="283" y="720"/>
                  </a:lnTo>
                  <a:lnTo>
                    <a:pt x="281" y="719"/>
                  </a:lnTo>
                  <a:lnTo>
                    <a:pt x="279" y="719"/>
                  </a:lnTo>
                  <a:lnTo>
                    <a:pt x="276" y="720"/>
                  </a:lnTo>
                  <a:lnTo>
                    <a:pt x="273" y="722"/>
                  </a:lnTo>
                  <a:lnTo>
                    <a:pt x="270" y="724"/>
                  </a:lnTo>
                  <a:lnTo>
                    <a:pt x="269" y="725"/>
                  </a:lnTo>
                  <a:lnTo>
                    <a:pt x="269" y="729"/>
                  </a:lnTo>
                  <a:lnTo>
                    <a:pt x="270" y="733"/>
                  </a:lnTo>
                  <a:lnTo>
                    <a:pt x="270" y="736"/>
                  </a:lnTo>
                  <a:lnTo>
                    <a:pt x="270" y="738"/>
                  </a:lnTo>
                  <a:lnTo>
                    <a:pt x="271" y="740"/>
                  </a:lnTo>
                  <a:lnTo>
                    <a:pt x="272" y="743"/>
                  </a:lnTo>
                  <a:lnTo>
                    <a:pt x="274" y="747"/>
                  </a:lnTo>
                  <a:lnTo>
                    <a:pt x="274" y="748"/>
                  </a:lnTo>
                  <a:lnTo>
                    <a:pt x="276" y="751"/>
                  </a:lnTo>
                  <a:lnTo>
                    <a:pt x="279" y="754"/>
                  </a:lnTo>
                  <a:lnTo>
                    <a:pt x="280" y="755"/>
                  </a:lnTo>
                  <a:lnTo>
                    <a:pt x="282" y="756"/>
                  </a:lnTo>
                  <a:lnTo>
                    <a:pt x="285" y="754"/>
                  </a:lnTo>
                  <a:lnTo>
                    <a:pt x="287" y="751"/>
                  </a:lnTo>
                  <a:lnTo>
                    <a:pt x="288" y="749"/>
                  </a:lnTo>
                  <a:lnTo>
                    <a:pt x="290" y="748"/>
                  </a:lnTo>
                  <a:lnTo>
                    <a:pt x="292" y="748"/>
                  </a:lnTo>
                  <a:lnTo>
                    <a:pt x="295" y="749"/>
                  </a:lnTo>
                  <a:lnTo>
                    <a:pt x="296" y="751"/>
                  </a:lnTo>
                  <a:lnTo>
                    <a:pt x="297" y="754"/>
                  </a:lnTo>
                  <a:lnTo>
                    <a:pt x="299" y="756"/>
                  </a:lnTo>
                  <a:lnTo>
                    <a:pt x="300" y="757"/>
                  </a:lnTo>
                  <a:lnTo>
                    <a:pt x="303" y="757"/>
                  </a:lnTo>
                  <a:lnTo>
                    <a:pt x="305" y="758"/>
                  </a:lnTo>
                  <a:lnTo>
                    <a:pt x="305" y="760"/>
                  </a:lnTo>
                  <a:lnTo>
                    <a:pt x="306" y="763"/>
                  </a:lnTo>
                  <a:lnTo>
                    <a:pt x="306" y="766"/>
                  </a:lnTo>
                  <a:lnTo>
                    <a:pt x="308" y="767"/>
                  </a:lnTo>
                  <a:lnTo>
                    <a:pt x="310" y="768"/>
                  </a:lnTo>
                  <a:lnTo>
                    <a:pt x="314" y="768"/>
                  </a:lnTo>
                  <a:lnTo>
                    <a:pt x="317" y="767"/>
                  </a:lnTo>
                  <a:lnTo>
                    <a:pt x="319" y="764"/>
                  </a:lnTo>
                  <a:lnTo>
                    <a:pt x="321" y="763"/>
                  </a:lnTo>
                  <a:lnTo>
                    <a:pt x="322" y="761"/>
                  </a:lnTo>
                  <a:lnTo>
                    <a:pt x="322" y="758"/>
                  </a:lnTo>
                  <a:lnTo>
                    <a:pt x="322" y="754"/>
                  </a:lnTo>
                  <a:close/>
                  <a:moveTo>
                    <a:pt x="327" y="53"/>
                  </a:moveTo>
                  <a:lnTo>
                    <a:pt x="322" y="53"/>
                  </a:lnTo>
                  <a:lnTo>
                    <a:pt x="318" y="53"/>
                  </a:lnTo>
                  <a:lnTo>
                    <a:pt x="316" y="53"/>
                  </a:lnTo>
                  <a:lnTo>
                    <a:pt x="314" y="52"/>
                  </a:lnTo>
                  <a:lnTo>
                    <a:pt x="309" y="51"/>
                  </a:lnTo>
                  <a:lnTo>
                    <a:pt x="305" y="50"/>
                  </a:lnTo>
                  <a:lnTo>
                    <a:pt x="302" y="50"/>
                  </a:lnTo>
                  <a:lnTo>
                    <a:pt x="299" y="50"/>
                  </a:lnTo>
                  <a:lnTo>
                    <a:pt x="295" y="48"/>
                  </a:lnTo>
                  <a:lnTo>
                    <a:pt x="292" y="46"/>
                  </a:lnTo>
                  <a:lnTo>
                    <a:pt x="288" y="43"/>
                  </a:lnTo>
                  <a:lnTo>
                    <a:pt x="287" y="41"/>
                  </a:lnTo>
                  <a:lnTo>
                    <a:pt x="284" y="40"/>
                  </a:lnTo>
                  <a:lnTo>
                    <a:pt x="282" y="39"/>
                  </a:lnTo>
                  <a:lnTo>
                    <a:pt x="280" y="38"/>
                  </a:lnTo>
                  <a:lnTo>
                    <a:pt x="277" y="35"/>
                  </a:lnTo>
                  <a:lnTo>
                    <a:pt x="276" y="32"/>
                  </a:lnTo>
                  <a:lnTo>
                    <a:pt x="277" y="29"/>
                  </a:lnTo>
                  <a:lnTo>
                    <a:pt x="282" y="25"/>
                  </a:lnTo>
                  <a:lnTo>
                    <a:pt x="284" y="25"/>
                  </a:lnTo>
                  <a:lnTo>
                    <a:pt x="286" y="25"/>
                  </a:lnTo>
                  <a:lnTo>
                    <a:pt x="288" y="26"/>
                  </a:lnTo>
                  <a:lnTo>
                    <a:pt x="291" y="26"/>
                  </a:lnTo>
                  <a:lnTo>
                    <a:pt x="294" y="27"/>
                  </a:lnTo>
                  <a:lnTo>
                    <a:pt x="296" y="28"/>
                  </a:lnTo>
                  <a:lnTo>
                    <a:pt x="299" y="29"/>
                  </a:lnTo>
                  <a:lnTo>
                    <a:pt x="305" y="32"/>
                  </a:lnTo>
                  <a:lnTo>
                    <a:pt x="307" y="33"/>
                  </a:lnTo>
                  <a:lnTo>
                    <a:pt x="309" y="32"/>
                  </a:lnTo>
                  <a:lnTo>
                    <a:pt x="311" y="30"/>
                  </a:lnTo>
                  <a:lnTo>
                    <a:pt x="315" y="30"/>
                  </a:lnTo>
                  <a:lnTo>
                    <a:pt x="319" y="30"/>
                  </a:lnTo>
                  <a:lnTo>
                    <a:pt x="322" y="30"/>
                  </a:lnTo>
                  <a:lnTo>
                    <a:pt x="326" y="32"/>
                  </a:lnTo>
                  <a:lnTo>
                    <a:pt x="326" y="34"/>
                  </a:lnTo>
                  <a:lnTo>
                    <a:pt x="326" y="36"/>
                  </a:lnTo>
                  <a:lnTo>
                    <a:pt x="326" y="38"/>
                  </a:lnTo>
                  <a:lnTo>
                    <a:pt x="326" y="41"/>
                  </a:lnTo>
                  <a:lnTo>
                    <a:pt x="328" y="41"/>
                  </a:lnTo>
                  <a:lnTo>
                    <a:pt x="331" y="43"/>
                  </a:lnTo>
                  <a:lnTo>
                    <a:pt x="332" y="45"/>
                  </a:lnTo>
                  <a:lnTo>
                    <a:pt x="333" y="47"/>
                  </a:lnTo>
                  <a:lnTo>
                    <a:pt x="332" y="50"/>
                  </a:lnTo>
                  <a:lnTo>
                    <a:pt x="331" y="53"/>
                  </a:lnTo>
                  <a:lnTo>
                    <a:pt x="330" y="56"/>
                  </a:lnTo>
                  <a:lnTo>
                    <a:pt x="328" y="57"/>
                  </a:lnTo>
                  <a:lnTo>
                    <a:pt x="328" y="56"/>
                  </a:lnTo>
                  <a:lnTo>
                    <a:pt x="327" y="53"/>
                  </a:lnTo>
                  <a:close/>
                  <a:moveTo>
                    <a:pt x="262" y="30"/>
                  </a:moveTo>
                  <a:lnTo>
                    <a:pt x="258" y="28"/>
                  </a:lnTo>
                  <a:lnTo>
                    <a:pt x="255" y="28"/>
                  </a:lnTo>
                  <a:lnTo>
                    <a:pt x="251" y="28"/>
                  </a:lnTo>
                  <a:lnTo>
                    <a:pt x="248" y="29"/>
                  </a:lnTo>
                  <a:lnTo>
                    <a:pt x="244" y="28"/>
                  </a:lnTo>
                  <a:lnTo>
                    <a:pt x="240" y="26"/>
                  </a:lnTo>
                  <a:lnTo>
                    <a:pt x="240" y="23"/>
                  </a:lnTo>
                  <a:lnTo>
                    <a:pt x="239" y="21"/>
                  </a:lnTo>
                  <a:lnTo>
                    <a:pt x="235" y="24"/>
                  </a:lnTo>
                  <a:lnTo>
                    <a:pt x="230" y="27"/>
                  </a:lnTo>
                  <a:lnTo>
                    <a:pt x="229" y="28"/>
                  </a:lnTo>
                  <a:lnTo>
                    <a:pt x="227" y="30"/>
                  </a:lnTo>
                  <a:lnTo>
                    <a:pt x="223" y="32"/>
                  </a:lnTo>
                  <a:lnTo>
                    <a:pt x="217" y="32"/>
                  </a:lnTo>
                  <a:lnTo>
                    <a:pt x="212" y="32"/>
                  </a:lnTo>
                  <a:lnTo>
                    <a:pt x="209" y="33"/>
                  </a:lnTo>
                  <a:lnTo>
                    <a:pt x="207" y="30"/>
                  </a:lnTo>
                  <a:lnTo>
                    <a:pt x="206" y="28"/>
                  </a:lnTo>
                  <a:lnTo>
                    <a:pt x="204" y="28"/>
                  </a:lnTo>
                  <a:lnTo>
                    <a:pt x="202" y="28"/>
                  </a:lnTo>
                  <a:lnTo>
                    <a:pt x="200" y="29"/>
                  </a:lnTo>
                  <a:lnTo>
                    <a:pt x="197" y="30"/>
                  </a:lnTo>
                  <a:lnTo>
                    <a:pt x="195" y="33"/>
                  </a:lnTo>
                  <a:lnTo>
                    <a:pt x="194" y="36"/>
                  </a:lnTo>
                  <a:lnTo>
                    <a:pt x="192" y="40"/>
                  </a:lnTo>
                  <a:lnTo>
                    <a:pt x="192" y="41"/>
                  </a:lnTo>
                  <a:lnTo>
                    <a:pt x="195" y="45"/>
                  </a:lnTo>
                  <a:lnTo>
                    <a:pt x="199" y="47"/>
                  </a:lnTo>
                  <a:lnTo>
                    <a:pt x="201" y="49"/>
                  </a:lnTo>
                  <a:lnTo>
                    <a:pt x="203" y="51"/>
                  </a:lnTo>
                  <a:lnTo>
                    <a:pt x="205" y="51"/>
                  </a:lnTo>
                  <a:lnTo>
                    <a:pt x="207" y="52"/>
                  </a:lnTo>
                  <a:lnTo>
                    <a:pt x="213" y="55"/>
                  </a:lnTo>
                  <a:lnTo>
                    <a:pt x="215" y="56"/>
                  </a:lnTo>
                  <a:lnTo>
                    <a:pt x="218" y="57"/>
                  </a:lnTo>
                  <a:lnTo>
                    <a:pt x="222" y="57"/>
                  </a:lnTo>
                  <a:lnTo>
                    <a:pt x="224" y="57"/>
                  </a:lnTo>
                  <a:lnTo>
                    <a:pt x="226" y="57"/>
                  </a:lnTo>
                  <a:lnTo>
                    <a:pt x="227" y="53"/>
                  </a:lnTo>
                  <a:lnTo>
                    <a:pt x="228" y="50"/>
                  </a:lnTo>
                  <a:lnTo>
                    <a:pt x="227" y="48"/>
                  </a:lnTo>
                  <a:lnTo>
                    <a:pt x="227" y="46"/>
                  </a:lnTo>
                  <a:lnTo>
                    <a:pt x="230" y="44"/>
                  </a:lnTo>
                  <a:lnTo>
                    <a:pt x="234" y="44"/>
                  </a:lnTo>
                  <a:lnTo>
                    <a:pt x="236" y="44"/>
                  </a:lnTo>
                  <a:lnTo>
                    <a:pt x="239" y="45"/>
                  </a:lnTo>
                  <a:lnTo>
                    <a:pt x="241" y="46"/>
                  </a:lnTo>
                  <a:lnTo>
                    <a:pt x="245" y="46"/>
                  </a:lnTo>
                  <a:lnTo>
                    <a:pt x="247" y="45"/>
                  </a:lnTo>
                  <a:lnTo>
                    <a:pt x="249" y="44"/>
                  </a:lnTo>
                  <a:lnTo>
                    <a:pt x="251" y="45"/>
                  </a:lnTo>
                  <a:lnTo>
                    <a:pt x="253" y="47"/>
                  </a:lnTo>
                  <a:lnTo>
                    <a:pt x="256" y="48"/>
                  </a:lnTo>
                  <a:lnTo>
                    <a:pt x="258" y="49"/>
                  </a:lnTo>
                  <a:lnTo>
                    <a:pt x="261" y="48"/>
                  </a:lnTo>
                  <a:lnTo>
                    <a:pt x="263" y="46"/>
                  </a:lnTo>
                  <a:lnTo>
                    <a:pt x="265" y="43"/>
                  </a:lnTo>
                  <a:lnTo>
                    <a:pt x="267" y="39"/>
                  </a:lnTo>
                  <a:lnTo>
                    <a:pt x="268" y="37"/>
                  </a:lnTo>
                  <a:lnTo>
                    <a:pt x="267" y="35"/>
                  </a:lnTo>
                  <a:lnTo>
                    <a:pt x="264" y="33"/>
                  </a:lnTo>
                  <a:lnTo>
                    <a:pt x="262" y="30"/>
                  </a:lnTo>
                  <a:close/>
                  <a:moveTo>
                    <a:pt x="235" y="422"/>
                  </a:moveTo>
                  <a:lnTo>
                    <a:pt x="236" y="420"/>
                  </a:lnTo>
                  <a:lnTo>
                    <a:pt x="238" y="418"/>
                  </a:lnTo>
                  <a:lnTo>
                    <a:pt x="239" y="417"/>
                  </a:lnTo>
                  <a:lnTo>
                    <a:pt x="240" y="417"/>
                  </a:lnTo>
                  <a:lnTo>
                    <a:pt x="244" y="416"/>
                  </a:lnTo>
                  <a:lnTo>
                    <a:pt x="246" y="413"/>
                  </a:lnTo>
                  <a:lnTo>
                    <a:pt x="247" y="412"/>
                  </a:lnTo>
                  <a:lnTo>
                    <a:pt x="248" y="411"/>
                  </a:lnTo>
                  <a:lnTo>
                    <a:pt x="250" y="410"/>
                  </a:lnTo>
                  <a:lnTo>
                    <a:pt x="253" y="410"/>
                  </a:lnTo>
                  <a:lnTo>
                    <a:pt x="257" y="410"/>
                  </a:lnTo>
                  <a:lnTo>
                    <a:pt x="258" y="410"/>
                  </a:lnTo>
                  <a:lnTo>
                    <a:pt x="260" y="409"/>
                  </a:lnTo>
                  <a:lnTo>
                    <a:pt x="261" y="409"/>
                  </a:lnTo>
                  <a:lnTo>
                    <a:pt x="263" y="408"/>
                  </a:lnTo>
                  <a:lnTo>
                    <a:pt x="265" y="409"/>
                  </a:lnTo>
                  <a:lnTo>
                    <a:pt x="268" y="410"/>
                  </a:lnTo>
                  <a:lnTo>
                    <a:pt x="269" y="411"/>
                  </a:lnTo>
                  <a:lnTo>
                    <a:pt x="269" y="414"/>
                  </a:lnTo>
                  <a:lnTo>
                    <a:pt x="268" y="416"/>
                  </a:lnTo>
                  <a:lnTo>
                    <a:pt x="267" y="417"/>
                  </a:lnTo>
                  <a:lnTo>
                    <a:pt x="265" y="417"/>
                  </a:lnTo>
                  <a:lnTo>
                    <a:pt x="264" y="418"/>
                  </a:lnTo>
                  <a:lnTo>
                    <a:pt x="262" y="419"/>
                  </a:lnTo>
                  <a:lnTo>
                    <a:pt x="261" y="419"/>
                  </a:lnTo>
                  <a:lnTo>
                    <a:pt x="259" y="420"/>
                  </a:lnTo>
                  <a:lnTo>
                    <a:pt x="256" y="421"/>
                  </a:lnTo>
                  <a:lnTo>
                    <a:pt x="255" y="422"/>
                  </a:lnTo>
                  <a:lnTo>
                    <a:pt x="253" y="423"/>
                  </a:lnTo>
                  <a:lnTo>
                    <a:pt x="253" y="424"/>
                  </a:lnTo>
                  <a:lnTo>
                    <a:pt x="252" y="426"/>
                  </a:lnTo>
                  <a:lnTo>
                    <a:pt x="250" y="428"/>
                  </a:lnTo>
                  <a:lnTo>
                    <a:pt x="249" y="430"/>
                  </a:lnTo>
                  <a:lnTo>
                    <a:pt x="247" y="430"/>
                  </a:lnTo>
                  <a:lnTo>
                    <a:pt x="246" y="430"/>
                  </a:lnTo>
                  <a:lnTo>
                    <a:pt x="245" y="429"/>
                  </a:lnTo>
                  <a:lnTo>
                    <a:pt x="244" y="428"/>
                  </a:lnTo>
                  <a:lnTo>
                    <a:pt x="241" y="426"/>
                  </a:lnTo>
                  <a:lnTo>
                    <a:pt x="240" y="426"/>
                  </a:lnTo>
                  <a:lnTo>
                    <a:pt x="238" y="428"/>
                  </a:lnTo>
                  <a:lnTo>
                    <a:pt x="237" y="428"/>
                  </a:lnTo>
                  <a:lnTo>
                    <a:pt x="235" y="426"/>
                  </a:lnTo>
                  <a:lnTo>
                    <a:pt x="234" y="425"/>
                  </a:lnTo>
                  <a:lnTo>
                    <a:pt x="233" y="423"/>
                  </a:lnTo>
                  <a:lnTo>
                    <a:pt x="232" y="422"/>
                  </a:lnTo>
                  <a:lnTo>
                    <a:pt x="232" y="420"/>
                  </a:lnTo>
                  <a:lnTo>
                    <a:pt x="233" y="421"/>
                  </a:lnTo>
                  <a:lnTo>
                    <a:pt x="235" y="422"/>
                  </a:lnTo>
                  <a:close/>
                  <a:moveTo>
                    <a:pt x="230" y="438"/>
                  </a:moveTo>
                  <a:lnTo>
                    <a:pt x="227" y="437"/>
                  </a:lnTo>
                  <a:lnTo>
                    <a:pt x="224" y="436"/>
                  </a:lnTo>
                  <a:lnTo>
                    <a:pt x="221" y="437"/>
                  </a:lnTo>
                  <a:lnTo>
                    <a:pt x="218" y="438"/>
                  </a:lnTo>
                  <a:lnTo>
                    <a:pt x="214" y="437"/>
                  </a:lnTo>
                  <a:lnTo>
                    <a:pt x="211" y="436"/>
                  </a:lnTo>
                  <a:lnTo>
                    <a:pt x="211" y="433"/>
                  </a:lnTo>
                  <a:lnTo>
                    <a:pt x="210" y="431"/>
                  </a:lnTo>
                  <a:lnTo>
                    <a:pt x="205" y="434"/>
                  </a:lnTo>
                  <a:lnTo>
                    <a:pt x="202" y="437"/>
                  </a:lnTo>
                  <a:lnTo>
                    <a:pt x="202" y="438"/>
                  </a:lnTo>
                  <a:lnTo>
                    <a:pt x="200" y="442"/>
                  </a:lnTo>
                  <a:lnTo>
                    <a:pt x="195" y="443"/>
                  </a:lnTo>
                  <a:lnTo>
                    <a:pt x="191" y="443"/>
                  </a:lnTo>
                  <a:lnTo>
                    <a:pt x="186" y="444"/>
                  </a:lnTo>
                  <a:lnTo>
                    <a:pt x="183" y="444"/>
                  </a:lnTo>
                  <a:lnTo>
                    <a:pt x="182" y="442"/>
                  </a:lnTo>
                  <a:lnTo>
                    <a:pt x="181" y="441"/>
                  </a:lnTo>
                  <a:lnTo>
                    <a:pt x="178" y="440"/>
                  </a:lnTo>
                  <a:lnTo>
                    <a:pt x="177" y="442"/>
                  </a:lnTo>
                  <a:lnTo>
                    <a:pt x="177" y="443"/>
                  </a:lnTo>
                  <a:lnTo>
                    <a:pt x="177" y="445"/>
                  </a:lnTo>
                  <a:lnTo>
                    <a:pt x="177" y="446"/>
                  </a:lnTo>
                  <a:lnTo>
                    <a:pt x="178" y="452"/>
                  </a:lnTo>
                  <a:lnTo>
                    <a:pt x="177" y="456"/>
                  </a:lnTo>
                  <a:lnTo>
                    <a:pt x="177" y="458"/>
                  </a:lnTo>
                  <a:lnTo>
                    <a:pt x="178" y="459"/>
                  </a:lnTo>
                  <a:lnTo>
                    <a:pt x="179" y="461"/>
                  </a:lnTo>
                  <a:lnTo>
                    <a:pt x="181" y="463"/>
                  </a:lnTo>
                  <a:lnTo>
                    <a:pt x="183" y="464"/>
                  </a:lnTo>
                  <a:lnTo>
                    <a:pt x="186" y="464"/>
                  </a:lnTo>
                  <a:lnTo>
                    <a:pt x="191" y="466"/>
                  </a:lnTo>
                  <a:lnTo>
                    <a:pt x="192" y="467"/>
                  </a:lnTo>
                  <a:lnTo>
                    <a:pt x="195" y="467"/>
                  </a:lnTo>
                  <a:lnTo>
                    <a:pt x="199" y="468"/>
                  </a:lnTo>
                  <a:lnTo>
                    <a:pt x="201" y="467"/>
                  </a:lnTo>
                  <a:lnTo>
                    <a:pt x="202" y="466"/>
                  </a:lnTo>
                  <a:lnTo>
                    <a:pt x="204" y="464"/>
                  </a:lnTo>
                  <a:lnTo>
                    <a:pt x="204" y="460"/>
                  </a:lnTo>
                  <a:lnTo>
                    <a:pt x="203" y="458"/>
                  </a:lnTo>
                  <a:lnTo>
                    <a:pt x="202" y="456"/>
                  </a:lnTo>
                  <a:lnTo>
                    <a:pt x="204" y="454"/>
                  </a:lnTo>
                  <a:lnTo>
                    <a:pt x="207" y="454"/>
                  </a:lnTo>
                  <a:lnTo>
                    <a:pt x="210" y="454"/>
                  </a:lnTo>
                  <a:lnTo>
                    <a:pt x="213" y="455"/>
                  </a:lnTo>
                  <a:lnTo>
                    <a:pt x="215" y="455"/>
                  </a:lnTo>
                  <a:lnTo>
                    <a:pt x="217" y="455"/>
                  </a:lnTo>
                  <a:lnTo>
                    <a:pt x="220" y="454"/>
                  </a:lnTo>
                  <a:lnTo>
                    <a:pt x="221" y="453"/>
                  </a:lnTo>
                  <a:lnTo>
                    <a:pt x="223" y="454"/>
                  </a:lnTo>
                  <a:lnTo>
                    <a:pt x="225" y="455"/>
                  </a:lnTo>
                  <a:lnTo>
                    <a:pt x="227" y="456"/>
                  </a:lnTo>
                  <a:lnTo>
                    <a:pt x="230" y="457"/>
                  </a:lnTo>
                  <a:lnTo>
                    <a:pt x="233" y="456"/>
                  </a:lnTo>
                  <a:lnTo>
                    <a:pt x="235" y="454"/>
                  </a:lnTo>
                  <a:lnTo>
                    <a:pt x="236" y="451"/>
                  </a:lnTo>
                  <a:lnTo>
                    <a:pt x="237" y="447"/>
                  </a:lnTo>
                  <a:lnTo>
                    <a:pt x="236" y="445"/>
                  </a:lnTo>
                  <a:lnTo>
                    <a:pt x="236" y="443"/>
                  </a:lnTo>
                  <a:lnTo>
                    <a:pt x="234" y="441"/>
                  </a:lnTo>
                  <a:lnTo>
                    <a:pt x="230" y="438"/>
                  </a:lnTo>
                  <a:close/>
                  <a:moveTo>
                    <a:pt x="171" y="448"/>
                  </a:moveTo>
                  <a:lnTo>
                    <a:pt x="170" y="451"/>
                  </a:lnTo>
                  <a:lnTo>
                    <a:pt x="170" y="453"/>
                  </a:lnTo>
                  <a:lnTo>
                    <a:pt x="170" y="454"/>
                  </a:lnTo>
                  <a:lnTo>
                    <a:pt x="171" y="456"/>
                  </a:lnTo>
                  <a:lnTo>
                    <a:pt x="172" y="459"/>
                  </a:lnTo>
                  <a:lnTo>
                    <a:pt x="174" y="461"/>
                  </a:lnTo>
                  <a:lnTo>
                    <a:pt x="174" y="464"/>
                  </a:lnTo>
                  <a:lnTo>
                    <a:pt x="171" y="467"/>
                  </a:lnTo>
                  <a:lnTo>
                    <a:pt x="174" y="469"/>
                  </a:lnTo>
                  <a:lnTo>
                    <a:pt x="175" y="472"/>
                  </a:lnTo>
                  <a:lnTo>
                    <a:pt x="175" y="473"/>
                  </a:lnTo>
                  <a:lnTo>
                    <a:pt x="177" y="476"/>
                  </a:lnTo>
                  <a:lnTo>
                    <a:pt x="182" y="479"/>
                  </a:lnTo>
                  <a:lnTo>
                    <a:pt x="183" y="480"/>
                  </a:lnTo>
                  <a:lnTo>
                    <a:pt x="186" y="480"/>
                  </a:lnTo>
                  <a:lnTo>
                    <a:pt x="188" y="481"/>
                  </a:lnTo>
                  <a:lnTo>
                    <a:pt x="190" y="482"/>
                  </a:lnTo>
                  <a:lnTo>
                    <a:pt x="192" y="482"/>
                  </a:lnTo>
                  <a:lnTo>
                    <a:pt x="195" y="481"/>
                  </a:lnTo>
                  <a:lnTo>
                    <a:pt x="199" y="479"/>
                  </a:lnTo>
                  <a:lnTo>
                    <a:pt x="202" y="479"/>
                  </a:lnTo>
                  <a:lnTo>
                    <a:pt x="204" y="478"/>
                  </a:lnTo>
                  <a:lnTo>
                    <a:pt x="206" y="478"/>
                  </a:lnTo>
                  <a:lnTo>
                    <a:pt x="210" y="479"/>
                  </a:lnTo>
                  <a:lnTo>
                    <a:pt x="213" y="481"/>
                  </a:lnTo>
                  <a:lnTo>
                    <a:pt x="216" y="483"/>
                  </a:lnTo>
                  <a:lnTo>
                    <a:pt x="217" y="486"/>
                  </a:lnTo>
                  <a:lnTo>
                    <a:pt x="217" y="489"/>
                  </a:lnTo>
                  <a:lnTo>
                    <a:pt x="217" y="491"/>
                  </a:lnTo>
                  <a:lnTo>
                    <a:pt x="218" y="494"/>
                  </a:lnTo>
                  <a:lnTo>
                    <a:pt x="217" y="496"/>
                  </a:lnTo>
                  <a:lnTo>
                    <a:pt x="217" y="499"/>
                  </a:lnTo>
                  <a:lnTo>
                    <a:pt x="217" y="500"/>
                  </a:lnTo>
                  <a:lnTo>
                    <a:pt x="216" y="501"/>
                  </a:lnTo>
                  <a:lnTo>
                    <a:pt x="214" y="502"/>
                  </a:lnTo>
                  <a:lnTo>
                    <a:pt x="213" y="501"/>
                  </a:lnTo>
                  <a:lnTo>
                    <a:pt x="210" y="500"/>
                  </a:lnTo>
                  <a:lnTo>
                    <a:pt x="207" y="496"/>
                  </a:lnTo>
                  <a:lnTo>
                    <a:pt x="205" y="494"/>
                  </a:lnTo>
                  <a:lnTo>
                    <a:pt x="203" y="491"/>
                  </a:lnTo>
                  <a:lnTo>
                    <a:pt x="201" y="489"/>
                  </a:lnTo>
                  <a:lnTo>
                    <a:pt x="199" y="487"/>
                  </a:lnTo>
                  <a:lnTo>
                    <a:pt x="195" y="486"/>
                  </a:lnTo>
                  <a:lnTo>
                    <a:pt x="191" y="486"/>
                  </a:lnTo>
                  <a:lnTo>
                    <a:pt x="188" y="487"/>
                  </a:lnTo>
                  <a:lnTo>
                    <a:pt x="186" y="489"/>
                  </a:lnTo>
                  <a:lnTo>
                    <a:pt x="186" y="492"/>
                  </a:lnTo>
                  <a:lnTo>
                    <a:pt x="186" y="496"/>
                  </a:lnTo>
                  <a:lnTo>
                    <a:pt x="186" y="498"/>
                  </a:lnTo>
                  <a:lnTo>
                    <a:pt x="187" y="498"/>
                  </a:lnTo>
                  <a:lnTo>
                    <a:pt x="187" y="499"/>
                  </a:lnTo>
                  <a:lnTo>
                    <a:pt x="187" y="504"/>
                  </a:lnTo>
                  <a:lnTo>
                    <a:pt x="186" y="509"/>
                  </a:lnTo>
                  <a:lnTo>
                    <a:pt x="186" y="511"/>
                  </a:lnTo>
                  <a:lnTo>
                    <a:pt x="186" y="515"/>
                  </a:lnTo>
                  <a:lnTo>
                    <a:pt x="186" y="519"/>
                  </a:lnTo>
                  <a:lnTo>
                    <a:pt x="187" y="522"/>
                  </a:lnTo>
                  <a:lnTo>
                    <a:pt x="189" y="524"/>
                  </a:lnTo>
                  <a:lnTo>
                    <a:pt x="190" y="529"/>
                  </a:lnTo>
                  <a:lnTo>
                    <a:pt x="190" y="534"/>
                  </a:lnTo>
                  <a:lnTo>
                    <a:pt x="189" y="537"/>
                  </a:lnTo>
                  <a:lnTo>
                    <a:pt x="189" y="538"/>
                  </a:lnTo>
                  <a:lnTo>
                    <a:pt x="189" y="541"/>
                  </a:lnTo>
                  <a:lnTo>
                    <a:pt x="190" y="550"/>
                  </a:lnTo>
                  <a:lnTo>
                    <a:pt x="189" y="553"/>
                  </a:lnTo>
                  <a:lnTo>
                    <a:pt x="188" y="554"/>
                  </a:lnTo>
                  <a:lnTo>
                    <a:pt x="186" y="559"/>
                  </a:lnTo>
                  <a:lnTo>
                    <a:pt x="182" y="561"/>
                  </a:lnTo>
                  <a:lnTo>
                    <a:pt x="180" y="564"/>
                  </a:lnTo>
                  <a:lnTo>
                    <a:pt x="178" y="568"/>
                  </a:lnTo>
                  <a:lnTo>
                    <a:pt x="177" y="571"/>
                  </a:lnTo>
                  <a:lnTo>
                    <a:pt x="178" y="573"/>
                  </a:lnTo>
                  <a:lnTo>
                    <a:pt x="179" y="574"/>
                  </a:lnTo>
                  <a:lnTo>
                    <a:pt x="181" y="574"/>
                  </a:lnTo>
                  <a:lnTo>
                    <a:pt x="183" y="573"/>
                  </a:lnTo>
                  <a:lnTo>
                    <a:pt x="188" y="572"/>
                  </a:lnTo>
                  <a:lnTo>
                    <a:pt x="190" y="571"/>
                  </a:lnTo>
                  <a:lnTo>
                    <a:pt x="192" y="571"/>
                  </a:lnTo>
                  <a:lnTo>
                    <a:pt x="195" y="571"/>
                  </a:lnTo>
                  <a:lnTo>
                    <a:pt x="199" y="571"/>
                  </a:lnTo>
                  <a:lnTo>
                    <a:pt x="201" y="571"/>
                  </a:lnTo>
                  <a:lnTo>
                    <a:pt x="206" y="573"/>
                  </a:lnTo>
                  <a:lnTo>
                    <a:pt x="212" y="575"/>
                  </a:lnTo>
                  <a:lnTo>
                    <a:pt x="216" y="577"/>
                  </a:lnTo>
                  <a:lnTo>
                    <a:pt x="218" y="581"/>
                  </a:lnTo>
                  <a:lnTo>
                    <a:pt x="218" y="588"/>
                  </a:lnTo>
                  <a:lnTo>
                    <a:pt x="217" y="591"/>
                  </a:lnTo>
                  <a:lnTo>
                    <a:pt x="215" y="593"/>
                  </a:lnTo>
                  <a:lnTo>
                    <a:pt x="210" y="598"/>
                  </a:lnTo>
                  <a:lnTo>
                    <a:pt x="206" y="601"/>
                  </a:lnTo>
                  <a:lnTo>
                    <a:pt x="204" y="604"/>
                  </a:lnTo>
                  <a:lnTo>
                    <a:pt x="201" y="606"/>
                  </a:lnTo>
                  <a:lnTo>
                    <a:pt x="197" y="607"/>
                  </a:lnTo>
                  <a:lnTo>
                    <a:pt x="190" y="607"/>
                  </a:lnTo>
                  <a:lnTo>
                    <a:pt x="184" y="605"/>
                  </a:lnTo>
                  <a:lnTo>
                    <a:pt x="180" y="601"/>
                  </a:lnTo>
                  <a:lnTo>
                    <a:pt x="176" y="598"/>
                  </a:lnTo>
                  <a:lnTo>
                    <a:pt x="172" y="597"/>
                  </a:lnTo>
                  <a:lnTo>
                    <a:pt x="170" y="596"/>
                  </a:lnTo>
                  <a:lnTo>
                    <a:pt x="168" y="595"/>
                  </a:lnTo>
                  <a:lnTo>
                    <a:pt x="168" y="593"/>
                  </a:lnTo>
                  <a:lnTo>
                    <a:pt x="167" y="586"/>
                  </a:lnTo>
                  <a:lnTo>
                    <a:pt x="167" y="584"/>
                  </a:lnTo>
                  <a:lnTo>
                    <a:pt x="165" y="582"/>
                  </a:lnTo>
                  <a:lnTo>
                    <a:pt x="163" y="581"/>
                  </a:lnTo>
                  <a:lnTo>
                    <a:pt x="160" y="581"/>
                  </a:lnTo>
                  <a:lnTo>
                    <a:pt x="154" y="581"/>
                  </a:lnTo>
                  <a:lnTo>
                    <a:pt x="152" y="579"/>
                  </a:lnTo>
                  <a:lnTo>
                    <a:pt x="151" y="579"/>
                  </a:lnTo>
                  <a:lnTo>
                    <a:pt x="147" y="579"/>
                  </a:lnTo>
                  <a:lnTo>
                    <a:pt x="139" y="581"/>
                  </a:lnTo>
                  <a:lnTo>
                    <a:pt x="137" y="581"/>
                  </a:lnTo>
                  <a:lnTo>
                    <a:pt x="134" y="585"/>
                  </a:lnTo>
                  <a:lnTo>
                    <a:pt x="131" y="588"/>
                  </a:lnTo>
                  <a:lnTo>
                    <a:pt x="130" y="589"/>
                  </a:lnTo>
                  <a:lnTo>
                    <a:pt x="128" y="591"/>
                  </a:lnTo>
                  <a:lnTo>
                    <a:pt x="125" y="591"/>
                  </a:lnTo>
                  <a:lnTo>
                    <a:pt x="122" y="589"/>
                  </a:lnTo>
                  <a:lnTo>
                    <a:pt x="117" y="587"/>
                  </a:lnTo>
                  <a:lnTo>
                    <a:pt x="114" y="585"/>
                  </a:lnTo>
                  <a:lnTo>
                    <a:pt x="116" y="582"/>
                  </a:lnTo>
                  <a:lnTo>
                    <a:pt x="117" y="576"/>
                  </a:lnTo>
                  <a:lnTo>
                    <a:pt x="119" y="569"/>
                  </a:lnTo>
                  <a:lnTo>
                    <a:pt x="120" y="566"/>
                  </a:lnTo>
                  <a:lnTo>
                    <a:pt x="120" y="563"/>
                  </a:lnTo>
                  <a:lnTo>
                    <a:pt x="119" y="560"/>
                  </a:lnTo>
                  <a:lnTo>
                    <a:pt x="112" y="554"/>
                  </a:lnTo>
                  <a:lnTo>
                    <a:pt x="109" y="552"/>
                  </a:lnTo>
                  <a:lnTo>
                    <a:pt x="107" y="550"/>
                  </a:lnTo>
                  <a:lnTo>
                    <a:pt x="106" y="548"/>
                  </a:lnTo>
                  <a:lnTo>
                    <a:pt x="105" y="546"/>
                  </a:lnTo>
                  <a:lnTo>
                    <a:pt x="105" y="541"/>
                  </a:lnTo>
                  <a:lnTo>
                    <a:pt x="104" y="536"/>
                  </a:lnTo>
                  <a:lnTo>
                    <a:pt x="104" y="534"/>
                  </a:lnTo>
                  <a:lnTo>
                    <a:pt x="102" y="530"/>
                  </a:lnTo>
                  <a:lnTo>
                    <a:pt x="101" y="528"/>
                  </a:lnTo>
                  <a:lnTo>
                    <a:pt x="99" y="522"/>
                  </a:lnTo>
                  <a:lnTo>
                    <a:pt x="97" y="515"/>
                  </a:lnTo>
                  <a:lnTo>
                    <a:pt x="95" y="511"/>
                  </a:lnTo>
                  <a:lnTo>
                    <a:pt x="93" y="506"/>
                  </a:lnTo>
                  <a:lnTo>
                    <a:pt x="91" y="501"/>
                  </a:lnTo>
                  <a:lnTo>
                    <a:pt x="90" y="494"/>
                  </a:lnTo>
                  <a:lnTo>
                    <a:pt x="86" y="487"/>
                  </a:lnTo>
                  <a:lnTo>
                    <a:pt x="85" y="482"/>
                  </a:lnTo>
                  <a:lnTo>
                    <a:pt x="83" y="484"/>
                  </a:lnTo>
                  <a:lnTo>
                    <a:pt x="79" y="490"/>
                  </a:lnTo>
                  <a:lnTo>
                    <a:pt x="77" y="495"/>
                  </a:lnTo>
                  <a:lnTo>
                    <a:pt x="77" y="498"/>
                  </a:lnTo>
                  <a:lnTo>
                    <a:pt x="78" y="499"/>
                  </a:lnTo>
                  <a:lnTo>
                    <a:pt x="79" y="506"/>
                  </a:lnTo>
                  <a:lnTo>
                    <a:pt x="83" y="517"/>
                  </a:lnTo>
                  <a:lnTo>
                    <a:pt x="83" y="522"/>
                  </a:lnTo>
                  <a:lnTo>
                    <a:pt x="84" y="524"/>
                  </a:lnTo>
                  <a:lnTo>
                    <a:pt x="86" y="527"/>
                  </a:lnTo>
                  <a:lnTo>
                    <a:pt x="86" y="528"/>
                  </a:lnTo>
                  <a:lnTo>
                    <a:pt x="89" y="534"/>
                  </a:lnTo>
                  <a:lnTo>
                    <a:pt x="93" y="538"/>
                  </a:lnTo>
                  <a:lnTo>
                    <a:pt x="97" y="544"/>
                  </a:lnTo>
                  <a:lnTo>
                    <a:pt x="101" y="547"/>
                  </a:lnTo>
                  <a:lnTo>
                    <a:pt x="102" y="550"/>
                  </a:lnTo>
                  <a:lnTo>
                    <a:pt x="104" y="552"/>
                  </a:lnTo>
                  <a:lnTo>
                    <a:pt x="102" y="554"/>
                  </a:lnTo>
                  <a:lnTo>
                    <a:pt x="100" y="559"/>
                  </a:lnTo>
                  <a:lnTo>
                    <a:pt x="99" y="568"/>
                  </a:lnTo>
                  <a:lnTo>
                    <a:pt x="100" y="575"/>
                  </a:lnTo>
                  <a:lnTo>
                    <a:pt x="99" y="583"/>
                  </a:lnTo>
                  <a:lnTo>
                    <a:pt x="97" y="591"/>
                  </a:lnTo>
                  <a:lnTo>
                    <a:pt x="94" y="599"/>
                  </a:lnTo>
                  <a:lnTo>
                    <a:pt x="94" y="603"/>
                  </a:lnTo>
                  <a:lnTo>
                    <a:pt x="93" y="605"/>
                  </a:lnTo>
                  <a:lnTo>
                    <a:pt x="91" y="607"/>
                  </a:lnTo>
                  <a:lnTo>
                    <a:pt x="88" y="607"/>
                  </a:lnTo>
                  <a:lnTo>
                    <a:pt x="84" y="606"/>
                  </a:lnTo>
                  <a:lnTo>
                    <a:pt x="79" y="604"/>
                  </a:lnTo>
                  <a:lnTo>
                    <a:pt x="74" y="600"/>
                  </a:lnTo>
                  <a:lnTo>
                    <a:pt x="73" y="598"/>
                  </a:lnTo>
                  <a:lnTo>
                    <a:pt x="73" y="595"/>
                  </a:lnTo>
                  <a:lnTo>
                    <a:pt x="72" y="588"/>
                  </a:lnTo>
                  <a:lnTo>
                    <a:pt x="69" y="579"/>
                  </a:lnTo>
                  <a:lnTo>
                    <a:pt x="67" y="573"/>
                  </a:lnTo>
                  <a:lnTo>
                    <a:pt x="65" y="570"/>
                  </a:lnTo>
                  <a:lnTo>
                    <a:pt x="63" y="566"/>
                  </a:lnTo>
                  <a:lnTo>
                    <a:pt x="61" y="563"/>
                  </a:lnTo>
                  <a:lnTo>
                    <a:pt x="60" y="560"/>
                  </a:lnTo>
                  <a:lnTo>
                    <a:pt x="62" y="557"/>
                  </a:lnTo>
                  <a:lnTo>
                    <a:pt x="65" y="553"/>
                  </a:lnTo>
                  <a:lnTo>
                    <a:pt x="69" y="551"/>
                  </a:lnTo>
                  <a:lnTo>
                    <a:pt x="70" y="549"/>
                  </a:lnTo>
                  <a:lnTo>
                    <a:pt x="71" y="546"/>
                  </a:lnTo>
                  <a:lnTo>
                    <a:pt x="71" y="542"/>
                  </a:lnTo>
                  <a:lnTo>
                    <a:pt x="71" y="540"/>
                  </a:lnTo>
                  <a:lnTo>
                    <a:pt x="65" y="535"/>
                  </a:lnTo>
                  <a:lnTo>
                    <a:pt x="60" y="531"/>
                  </a:lnTo>
                  <a:lnTo>
                    <a:pt x="58" y="529"/>
                  </a:lnTo>
                  <a:lnTo>
                    <a:pt x="53" y="526"/>
                  </a:lnTo>
                  <a:lnTo>
                    <a:pt x="51" y="524"/>
                  </a:lnTo>
                  <a:lnTo>
                    <a:pt x="50" y="519"/>
                  </a:lnTo>
                  <a:lnTo>
                    <a:pt x="49" y="514"/>
                  </a:lnTo>
                  <a:lnTo>
                    <a:pt x="48" y="505"/>
                  </a:lnTo>
                  <a:lnTo>
                    <a:pt x="47" y="503"/>
                  </a:lnTo>
                  <a:lnTo>
                    <a:pt x="44" y="500"/>
                  </a:lnTo>
                  <a:lnTo>
                    <a:pt x="41" y="495"/>
                  </a:lnTo>
                  <a:lnTo>
                    <a:pt x="41" y="491"/>
                  </a:lnTo>
                  <a:lnTo>
                    <a:pt x="41" y="487"/>
                  </a:lnTo>
                  <a:lnTo>
                    <a:pt x="40" y="479"/>
                  </a:lnTo>
                  <a:lnTo>
                    <a:pt x="39" y="471"/>
                  </a:lnTo>
                  <a:lnTo>
                    <a:pt x="39" y="468"/>
                  </a:lnTo>
                  <a:lnTo>
                    <a:pt x="41" y="464"/>
                  </a:lnTo>
                  <a:lnTo>
                    <a:pt x="46" y="458"/>
                  </a:lnTo>
                  <a:lnTo>
                    <a:pt x="48" y="457"/>
                  </a:lnTo>
                  <a:lnTo>
                    <a:pt x="49" y="455"/>
                  </a:lnTo>
                  <a:lnTo>
                    <a:pt x="50" y="454"/>
                  </a:lnTo>
                  <a:lnTo>
                    <a:pt x="52" y="452"/>
                  </a:lnTo>
                  <a:lnTo>
                    <a:pt x="54" y="451"/>
                  </a:lnTo>
                  <a:lnTo>
                    <a:pt x="58" y="446"/>
                  </a:lnTo>
                  <a:lnTo>
                    <a:pt x="60" y="443"/>
                  </a:lnTo>
                  <a:lnTo>
                    <a:pt x="61" y="442"/>
                  </a:lnTo>
                  <a:lnTo>
                    <a:pt x="65" y="440"/>
                  </a:lnTo>
                  <a:lnTo>
                    <a:pt x="70" y="441"/>
                  </a:lnTo>
                  <a:lnTo>
                    <a:pt x="74" y="441"/>
                  </a:lnTo>
                  <a:lnTo>
                    <a:pt x="78" y="442"/>
                  </a:lnTo>
                  <a:lnTo>
                    <a:pt x="82" y="444"/>
                  </a:lnTo>
                  <a:lnTo>
                    <a:pt x="88" y="448"/>
                  </a:lnTo>
                  <a:lnTo>
                    <a:pt x="96" y="455"/>
                  </a:lnTo>
                  <a:lnTo>
                    <a:pt x="97" y="457"/>
                  </a:lnTo>
                  <a:lnTo>
                    <a:pt x="99" y="458"/>
                  </a:lnTo>
                  <a:lnTo>
                    <a:pt x="104" y="459"/>
                  </a:lnTo>
                  <a:lnTo>
                    <a:pt x="107" y="460"/>
                  </a:lnTo>
                  <a:lnTo>
                    <a:pt x="110" y="464"/>
                  </a:lnTo>
                  <a:lnTo>
                    <a:pt x="113" y="468"/>
                  </a:lnTo>
                  <a:lnTo>
                    <a:pt x="113" y="469"/>
                  </a:lnTo>
                  <a:lnTo>
                    <a:pt x="113" y="473"/>
                  </a:lnTo>
                  <a:lnTo>
                    <a:pt x="113" y="477"/>
                  </a:lnTo>
                  <a:lnTo>
                    <a:pt x="114" y="483"/>
                  </a:lnTo>
                  <a:lnTo>
                    <a:pt x="118" y="490"/>
                  </a:lnTo>
                  <a:lnTo>
                    <a:pt x="118" y="494"/>
                  </a:lnTo>
                  <a:lnTo>
                    <a:pt x="118" y="499"/>
                  </a:lnTo>
                  <a:lnTo>
                    <a:pt x="117" y="502"/>
                  </a:lnTo>
                  <a:lnTo>
                    <a:pt x="118" y="516"/>
                  </a:lnTo>
                  <a:lnTo>
                    <a:pt x="119" y="528"/>
                  </a:lnTo>
                  <a:lnTo>
                    <a:pt x="123" y="535"/>
                  </a:lnTo>
                  <a:lnTo>
                    <a:pt x="127" y="540"/>
                  </a:lnTo>
                  <a:lnTo>
                    <a:pt x="129" y="546"/>
                  </a:lnTo>
                  <a:lnTo>
                    <a:pt x="130" y="547"/>
                  </a:lnTo>
                  <a:lnTo>
                    <a:pt x="132" y="549"/>
                  </a:lnTo>
                  <a:lnTo>
                    <a:pt x="133" y="551"/>
                  </a:lnTo>
                  <a:lnTo>
                    <a:pt x="136" y="553"/>
                  </a:lnTo>
                  <a:lnTo>
                    <a:pt x="139" y="556"/>
                  </a:lnTo>
                  <a:lnTo>
                    <a:pt x="141" y="557"/>
                  </a:lnTo>
                  <a:lnTo>
                    <a:pt x="144" y="560"/>
                  </a:lnTo>
                  <a:lnTo>
                    <a:pt x="148" y="565"/>
                  </a:lnTo>
                  <a:lnTo>
                    <a:pt x="151" y="569"/>
                  </a:lnTo>
                  <a:lnTo>
                    <a:pt x="153" y="570"/>
                  </a:lnTo>
                  <a:lnTo>
                    <a:pt x="155" y="571"/>
                  </a:lnTo>
                  <a:lnTo>
                    <a:pt x="156" y="571"/>
                  </a:lnTo>
                  <a:lnTo>
                    <a:pt x="160" y="570"/>
                  </a:lnTo>
                  <a:lnTo>
                    <a:pt x="164" y="568"/>
                  </a:lnTo>
                  <a:lnTo>
                    <a:pt x="168" y="568"/>
                  </a:lnTo>
                  <a:lnTo>
                    <a:pt x="171" y="565"/>
                  </a:lnTo>
                  <a:lnTo>
                    <a:pt x="169" y="560"/>
                  </a:lnTo>
                  <a:lnTo>
                    <a:pt x="166" y="554"/>
                  </a:lnTo>
                  <a:lnTo>
                    <a:pt x="160" y="551"/>
                  </a:lnTo>
                  <a:lnTo>
                    <a:pt x="159" y="550"/>
                  </a:lnTo>
                  <a:lnTo>
                    <a:pt x="158" y="551"/>
                  </a:lnTo>
                  <a:lnTo>
                    <a:pt x="157" y="550"/>
                  </a:lnTo>
                  <a:lnTo>
                    <a:pt x="155" y="548"/>
                  </a:lnTo>
                  <a:lnTo>
                    <a:pt x="154" y="541"/>
                  </a:lnTo>
                  <a:lnTo>
                    <a:pt x="154" y="540"/>
                  </a:lnTo>
                  <a:lnTo>
                    <a:pt x="154" y="539"/>
                  </a:lnTo>
                  <a:lnTo>
                    <a:pt x="153" y="538"/>
                  </a:lnTo>
                  <a:lnTo>
                    <a:pt x="154" y="537"/>
                  </a:lnTo>
                  <a:lnTo>
                    <a:pt x="156" y="537"/>
                  </a:lnTo>
                  <a:lnTo>
                    <a:pt x="164" y="536"/>
                  </a:lnTo>
                  <a:lnTo>
                    <a:pt x="166" y="534"/>
                  </a:lnTo>
                  <a:lnTo>
                    <a:pt x="166" y="533"/>
                  </a:lnTo>
                  <a:lnTo>
                    <a:pt x="169" y="528"/>
                  </a:lnTo>
                  <a:lnTo>
                    <a:pt x="172" y="523"/>
                  </a:lnTo>
                  <a:lnTo>
                    <a:pt x="174" y="521"/>
                  </a:lnTo>
                  <a:lnTo>
                    <a:pt x="172" y="516"/>
                  </a:lnTo>
                  <a:lnTo>
                    <a:pt x="172" y="511"/>
                  </a:lnTo>
                  <a:lnTo>
                    <a:pt x="171" y="507"/>
                  </a:lnTo>
                  <a:lnTo>
                    <a:pt x="170" y="503"/>
                  </a:lnTo>
                  <a:lnTo>
                    <a:pt x="169" y="501"/>
                  </a:lnTo>
                  <a:lnTo>
                    <a:pt x="168" y="498"/>
                  </a:lnTo>
                  <a:lnTo>
                    <a:pt x="167" y="496"/>
                  </a:lnTo>
                  <a:lnTo>
                    <a:pt x="165" y="495"/>
                  </a:lnTo>
                  <a:lnTo>
                    <a:pt x="160" y="498"/>
                  </a:lnTo>
                  <a:lnTo>
                    <a:pt x="157" y="501"/>
                  </a:lnTo>
                  <a:lnTo>
                    <a:pt x="158" y="502"/>
                  </a:lnTo>
                  <a:lnTo>
                    <a:pt x="159" y="504"/>
                  </a:lnTo>
                  <a:lnTo>
                    <a:pt x="162" y="505"/>
                  </a:lnTo>
                  <a:lnTo>
                    <a:pt x="162" y="509"/>
                  </a:lnTo>
                  <a:lnTo>
                    <a:pt x="162" y="514"/>
                  </a:lnTo>
                  <a:lnTo>
                    <a:pt x="162" y="516"/>
                  </a:lnTo>
                  <a:lnTo>
                    <a:pt x="160" y="519"/>
                  </a:lnTo>
                  <a:lnTo>
                    <a:pt x="158" y="523"/>
                  </a:lnTo>
                  <a:lnTo>
                    <a:pt x="157" y="526"/>
                  </a:lnTo>
                  <a:lnTo>
                    <a:pt x="156" y="530"/>
                  </a:lnTo>
                  <a:lnTo>
                    <a:pt x="155" y="531"/>
                  </a:lnTo>
                  <a:lnTo>
                    <a:pt x="154" y="534"/>
                  </a:lnTo>
                  <a:lnTo>
                    <a:pt x="147" y="537"/>
                  </a:lnTo>
                  <a:lnTo>
                    <a:pt x="144" y="538"/>
                  </a:lnTo>
                  <a:lnTo>
                    <a:pt x="142" y="537"/>
                  </a:lnTo>
                  <a:lnTo>
                    <a:pt x="139" y="531"/>
                  </a:lnTo>
                  <a:lnTo>
                    <a:pt x="135" y="525"/>
                  </a:lnTo>
                  <a:lnTo>
                    <a:pt x="134" y="522"/>
                  </a:lnTo>
                  <a:lnTo>
                    <a:pt x="133" y="517"/>
                  </a:lnTo>
                  <a:lnTo>
                    <a:pt x="132" y="514"/>
                  </a:lnTo>
                  <a:lnTo>
                    <a:pt x="133" y="511"/>
                  </a:lnTo>
                  <a:lnTo>
                    <a:pt x="134" y="503"/>
                  </a:lnTo>
                  <a:lnTo>
                    <a:pt x="134" y="498"/>
                  </a:lnTo>
                  <a:lnTo>
                    <a:pt x="134" y="495"/>
                  </a:lnTo>
                  <a:lnTo>
                    <a:pt x="134" y="490"/>
                  </a:lnTo>
                  <a:lnTo>
                    <a:pt x="136" y="483"/>
                  </a:lnTo>
                  <a:lnTo>
                    <a:pt x="139" y="481"/>
                  </a:lnTo>
                  <a:lnTo>
                    <a:pt x="144" y="478"/>
                  </a:lnTo>
                  <a:lnTo>
                    <a:pt x="149" y="473"/>
                  </a:lnTo>
                  <a:lnTo>
                    <a:pt x="151" y="472"/>
                  </a:lnTo>
                  <a:lnTo>
                    <a:pt x="149" y="469"/>
                  </a:lnTo>
                  <a:lnTo>
                    <a:pt x="148" y="465"/>
                  </a:lnTo>
                  <a:lnTo>
                    <a:pt x="145" y="465"/>
                  </a:lnTo>
                  <a:lnTo>
                    <a:pt x="139" y="468"/>
                  </a:lnTo>
                  <a:lnTo>
                    <a:pt x="133" y="470"/>
                  </a:lnTo>
                  <a:lnTo>
                    <a:pt x="132" y="471"/>
                  </a:lnTo>
                  <a:lnTo>
                    <a:pt x="128" y="470"/>
                  </a:lnTo>
                  <a:lnTo>
                    <a:pt x="124" y="468"/>
                  </a:lnTo>
                  <a:lnTo>
                    <a:pt x="122" y="466"/>
                  </a:lnTo>
                  <a:lnTo>
                    <a:pt x="120" y="463"/>
                  </a:lnTo>
                  <a:lnTo>
                    <a:pt x="119" y="461"/>
                  </a:lnTo>
                  <a:lnTo>
                    <a:pt x="118" y="459"/>
                  </a:lnTo>
                  <a:lnTo>
                    <a:pt x="116" y="458"/>
                  </a:lnTo>
                  <a:lnTo>
                    <a:pt x="114" y="457"/>
                  </a:lnTo>
                  <a:lnTo>
                    <a:pt x="112" y="453"/>
                  </a:lnTo>
                  <a:lnTo>
                    <a:pt x="110" y="447"/>
                  </a:lnTo>
                  <a:lnTo>
                    <a:pt x="110" y="445"/>
                  </a:lnTo>
                  <a:lnTo>
                    <a:pt x="110" y="443"/>
                  </a:lnTo>
                  <a:lnTo>
                    <a:pt x="111" y="442"/>
                  </a:lnTo>
                  <a:lnTo>
                    <a:pt x="113" y="442"/>
                  </a:lnTo>
                  <a:lnTo>
                    <a:pt x="118" y="441"/>
                  </a:lnTo>
                  <a:lnTo>
                    <a:pt x="122" y="443"/>
                  </a:lnTo>
                  <a:lnTo>
                    <a:pt x="125" y="444"/>
                  </a:lnTo>
                  <a:lnTo>
                    <a:pt x="129" y="445"/>
                  </a:lnTo>
                  <a:lnTo>
                    <a:pt x="133" y="447"/>
                  </a:lnTo>
                  <a:lnTo>
                    <a:pt x="137" y="448"/>
                  </a:lnTo>
                  <a:lnTo>
                    <a:pt x="144" y="447"/>
                  </a:lnTo>
                  <a:lnTo>
                    <a:pt x="146" y="445"/>
                  </a:lnTo>
                  <a:lnTo>
                    <a:pt x="148" y="444"/>
                  </a:lnTo>
                  <a:lnTo>
                    <a:pt x="153" y="440"/>
                  </a:lnTo>
                  <a:lnTo>
                    <a:pt x="156" y="436"/>
                  </a:lnTo>
                  <a:lnTo>
                    <a:pt x="158" y="434"/>
                  </a:lnTo>
                  <a:lnTo>
                    <a:pt x="159" y="433"/>
                  </a:lnTo>
                  <a:lnTo>
                    <a:pt x="162" y="432"/>
                  </a:lnTo>
                  <a:lnTo>
                    <a:pt x="166" y="433"/>
                  </a:lnTo>
                  <a:lnTo>
                    <a:pt x="169" y="436"/>
                  </a:lnTo>
                  <a:lnTo>
                    <a:pt x="172" y="438"/>
                  </a:lnTo>
                  <a:lnTo>
                    <a:pt x="172" y="442"/>
                  </a:lnTo>
                  <a:lnTo>
                    <a:pt x="172" y="445"/>
                  </a:lnTo>
                  <a:lnTo>
                    <a:pt x="171" y="448"/>
                  </a:lnTo>
                  <a:close/>
                  <a:moveTo>
                    <a:pt x="224" y="492"/>
                  </a:moveTo>
                  <a:lnTo>
                    <a:pt x="225" y="495"/>
                  </a:lnTo>
                  <a:lnTo>
                    <a:pt x="225" y="499"/>
                  </a:lnTo>
                  <a:lnTo>
                    <a:pt x="224" y="501"/>
                  </a:lnTo>
                  <a:lnTo>
                    <a:pt x="222" y="503"/>
                  </a:lnTo>
                  <a:lnTo>
                    <a:pt x="220" y="504"/>
                  </a:lnTo>
                  <a:lnTo>
                    <a:pt x="217" y="504"/>
                  </a:lnTo>
                  <a:lnTo>
                    <a:pt x="216" y="504"/>
                  </a:lnTo>
                  <a:lnTo>
                    <a:pt x="215" y="504"/>
                  </a:lnTo>
                  <a:lnTo>
                    <a:pt x="213" y="505"/>
                  </a:lnTo>
                  <a:lnTo>
                    <a:pt x="211" y="507"/>
                  </a:lnTo>
                  <a:lnTo>
                    <a:pt x="209" y="510"/>
                  </a:lnTo>
                  <a:lnTo>
                    <a:pt x="206" y="510"/>
                  </a:lnTo>
                  <a:lnTo>
                    <a:pt x="205" y="510"/>
                  </a:lnTo>
                  <a:lnTo>
                    <a:pt x="204" y="509"/>
                  </a:lnTo>
                  <a:lnTo>
                    <a:pt x="202" y="504"/>
                  </a:lnTo>
                  <a:lnTo>
                    <a:pt x="200" y="499"/>
                  </a:lnTo>
                  <a:lnTo>
                    <a:pt x="201" y="496"/>
                  </a:lnTo>
                  <a:lnTo>
                    <a:pt x="201" y="494"/>
                  </a:lnTo>
                  <a:lnTo>
                    <a:pt x="201" y="493"/>
                  </a:lnTo>
                  <a:lnTo>
                    <a:pt x="201" y="491"/>
                  </a:lnTo>
                  <a:lnTo>
                    <a:pt x="200" y="490"/>
                  </a:lnTo>
                  <a:lnTo>
                    <a:pt x="198" y="490"/>
                  </a:lnTo>
                  <a:lnTo>
                    <a:pt x="194" y="489"/>
                  </a:lnTo>
                  <a:lnTo>
                    <a:pt x="192" y="489"/>
                  </a:lnTo>
                  <a:lnTo>
                    <a:pt x="191" y="490"/>
                  </a:lnTo>
                  <a:lnTo>
                    <a:pt x="190" y="492"/>
                  </a:lnTo>
                  <a:lnTo>
                    <a:pt x="190" y="494"/>
                  </a:lnTo>
                  <a:lnTo>
                    <a:pt x="191" y="496"/>
                  </a:lnTo>
                  <a:lnTo>
                    <a:pt x="192" y="501"/>
                  </a:lnTo>
                  <a:lnTo>
                    <a:pt x="194" y="503"/>
                  </a:lnTo>
                  <a:lnTo>
                    <a:pt x="195" y="506"/>
                  </a:lnTo>
                  <a:lnTo>
                    <a:pt x="198" y="510"/>
                  </a:lnTo>
                  <a:lnTo>
                    <a:pt x="199" y="511"/>
                  </a:lnTo>
                  <a:lnTo>
                    <a:pt x="201" y="517"/>
                  </a:lnTo>
                  <a:lnTo>
                    <a:pt x="202" y="522"/>
                  </a:lnTo>
                  <a:lnTo>
                    <a:pt x="204" y="525"/>
                  </a:lnTo>
                  <a:lnTo>
                    <a:pt x="205" y="528"/>
                  </a:lnTo>
                  <a:lnTo>
                    <a:pt x="206" y="531"/>
                  </a:lnTo>
                  <a:lnTo>
                    <a:pt x="205" y="535"/>
                  </a:lnTo>
                  <a:lnTo>
                    <a:pt x="204" y="542"/>
                  </a:lnTo>
                  <a:lnTo>
                    <a:pt x="204" y="545"/>
                  </a:lnTo>
                  <a:lnTo>
                    <a:pt x="206" y="548"/>
                  </a:lnTo>
                  <a:lnTo>
                    <a:pt x="206" y="550"/>
                  </a:lnTo>
                  <a:lnTo>
                    <a:pt x="207" y="558"/>
                  </a:lnTo>
                  <a:lnTo>
                    <a:pt x="209" y="562"/>
                  </a:lnTo>
                  <a:lnTo>
                    <a:pt x="211" y="564"/>
                  </a:lnTo>
                  <a:lnTo>
                    <a:pt x="212" y="568"/>
                  </a:lnTo>
                  <a:lnTo>
                    <a:pt x="214" y="569"/>
                  </a:lnTo>
                  <a:lnTo>
                    <a:pt x="215" y="571"/>
                  </a:lnTo>
                  <a:lnTo>
                    <a:pt x="216" y="572"/>
                  </a:lnTo>
                  <a:lnTo>
                    <a:pt x="217" y="574"/>
                  </a:lnTo>
                  <a:lnTo>
                    <a:pt x="218" y="577"/>
                  </a:lnTo>
                  <a:lnTo>
                    <a:pt x="220" y="582"/>
                  </a:lnTo>
                  <a:lnTo>
                    <a:pt x="221" y="584"/>
                  </a:lnTo>
                  <a:lnTo>
                    <a:pt x="221" y="586"/>
                  </a:lnTo>
                  <a:lnTo>
                    <a:pt x="222" y="587"/>
                  </a:lnTo>
                  <a:lnTo>
                    <a:pt x="224" y="588"/>
                  </a:lnTo>
                  <a:lnTo>
                    <a:pt x="230" y="595"/>
                  </a:lnTo>
                  <a:lnTo>
                    <a:pt x="241" y="605"/>
                  </a:lnTo>
                  <a:lnTo>
                    <a:pt x="246" y="610"/>
                  </a:lnTo>
                  <a:lnTo>
                    <a:pt x="248" y="611"/>
                  </a:lnTo>
                  <a:lnTo>
                    <a:pt x="253" y="616"/>
                  </a:lnTo>
                  <a:lnTo>
                    <a:pt x="256" y="617"/>
                  </a:lnTo>
                  <a:lnTo>
                    <a:pt x="258" y="619"/>
                  </a:lnTo>
                  <a:lnTo>
                    <a:pt x="260" y="622"/>
                  </a:lnTo>
                  <a:lnTo>
                    <a:pt x="263" y="628"/>
                  </a:lnTo>
                  <a:lnTo>
                    <a:pt x="264" y="632"/>
                  </a:lnTo>
                  <a:lnTo>
                    <a:pt x="263" y="633"/>
                  </a:lnTo>
                  <a:lnTo>
                    <a:pt x="263" y="636"/>
                  </a:lnTo>
                  <a:lnTo>
                    <a:pt x="263" y="640"/>
                  </a:lnTo>
                  <a:lnTo>
                    <a:pt x="264" y="644"/>
                  </a:lnTo>
                  <a:lnTo>
                    <a:pt x="265" y="649"/>
                  </a:lnTo>
                  <a:lnTo>
                    <a:pt x="267" y="652"/>
                  </a:lnTo>
                  <a:lnTo>
                    <a:pt x="268" y="656"/>
                  </a:lnTo>
                  <a:lnTo>
                    <a:pt x="268" y="659"/>
                  </a:lnTo>
                  <a:lnTo>
                    <a:pt x="270" y="663"/>
                  </a:lnTo>
                  <a:lnTo>
                    <a:pt x="270" y="666"/>
                  </a:lnTo>
                  <a:lnTo>
                    <a:pt x="271" y="675"/>
                  </a:lnTo>
                  <a:lnTo>
                    <a:pt x="271" y="685"/>
                  </a:lnTo>
                  <a:lnTo>
                    <a:pt x="270" y="689"/>
                  </a:lnTo>
                  <a:lnTo>
                    <a:pt x="272" y="691"/>
                  </a:lnTo>
                  <a:lnTo>
                    <a:pt x="275" y="693"/>
                  </a:lnTo>
                  <a:lnTo>
                    <a:pt x="277" y="696"/>
                  </a:lnTo>
                  <a:lnTo>
                    <a:pt x="283" y="700"/>
                  </a:lnTo>
                  <a:lnTo>
                    <a:pt x="287" y="702"/>
                  </a:lnTo>
                  <a:lnTo>
                    <a:pt x="290" y="703"/>
                  </a:lnTo>
                  <a:lnTo>
                    <a:pt x="291" y="702"/>
                  </a:lnTo>
                  <a:lnTo>
                    <a:pt x="293" y="700"/>
                  </a:lnTo>
                  <a:lnTo>
                    <a:pt x="293" y="699"/>
                  </a:lnTo>
                  <a:lnTo>
                    <a:pt x="297" y="693"/>
                  </a:lnTo>
                  <a:lnTo>
                    <a:pt x="298" y="689"/>
                  </a:lnTo>
                  <a:lnTo>
                    <a:pt x="297" y="688"/>
                  </a:lnTo>
                  <a:lnTo>
                    <a:pt x="296" y="686"/>
                  </a:lnTo>
                  <a:lnTo>
                    <a:pt x="294" y="681"/>
                  </a:lnTo>
                  <a:lnTo>
                    <a:pt x="295" y="678"/>
                  </a:lnTo>
                  <a:lnTo>
                    <a:pt x="296" y="677"/>
                  </a:lnTo>
                  <a:lnTo>
                    <a:pt x="298" y="677"/>
                  </a:lnTo>
                  <a:lnTo>
                    <a:pt x="302" y="679"/>
                  </a:lnTo>
                  <a:lnTo>
                    <a:pt x="307" y="685"/>
                  </a:lnTo>
                  <a:lnTo>
                    <a:pt x="308" y="687"/>
                  </a:lnTo>
                  <a:lnTo>
                    <a:pt x="308" y="689"/>
                  </a:lnTo>
                  <a:lnTo>
                    <a:pt x="306" y="689"/>
                  </a:lnTo>
                  <a:lnTo>
                    <a:pt x="305" y="689"/>
                  </a:lnTo>
                  <a:lnTo>
                    <a:pt x="305" y="692"/>
                  </a:lnTo>
                  <a:lnTo>
                    <a:pt x="305" y="694"/>
                  </a:lnTo>
                  <a:lnTo>
                    <a:pt x="306" y="697"/>
                  </a:lnTo>
                  <a:lnTo>
                    <a:pt x="309" y="698"/>
                  </a:lnTo>
                  <a:lnTo>
                    <a:pt x="312" y="701"/>
                  </a:lnTo>
                  <a:lnTo>
                    <a:pt x="316" y="702"/>
                  </a:lnTo>
                  <a:lnTo>
                    <a:pt x="319" y="701"/>
                  </a:lnTo>
                  <a:lnTo>
                    <a:pt x="321" y="698"/>
                  </a:lnTo>
                  <a:lnTo>
                    <a:pt x="326" y="694"/>
                  </a:lnTo>
                  <a:lnTo>
                    <a:pt x="328" y="690"/>
                  </a:lnTo>
                  <a:lnTo>
                    <a:pt x="325" y="687"/>
                  </a:lnTo>
                  <a:lnTo>
                    <a:pt x="321" y="685"/>
                  </a:lnTo>
                  <a:lnTo>
                    <a:pt x="319" y="681"/>
                  </a:lnTo>
                  <a:lnTo>
                    <a:pt x="312" y="673"/>
                  </a:lnTo>
                  <a:lnTo>
                    <a:pt x="309" y="668"/>
                  </a:lnTo>
                  <a:lnTo>
                    <a:pt x="309" y="667"/>
                  </a:lnTo>
                  <a:lnTo>
                    <a:pt x="310" y="667"/>
                  </a:lnTo>
                  <a:lnTo>
                    <a:pt x="311" y="666"/>
                  </a:lnTo>
                  <a:lnTo>
                    <a:pt x="312" y="663"/>
                  </a:lnTo>
                  <a:lnTo>
                    <a:pt x="311" y="657"/>
                  </a:lnTo>
                  <a:lnTo>
                    <a:pt x="311" y="653"/>
                  </a:lnTo>
                  <a:lnTo>
                    <a:pt x="310" y="653"/>
                  </a:lnTo>
                  <a:lnTo>
                    <a:pt x="309" y="649"/>
                  </a:lnTo>
                  <a:lnTo>
                    <a:pt x="305" y="640"/>
                  </a:lnTo>
                  <a:lnTo>
                    <a:pt x="304" y="636"/>
                  </a:lnTo>
                  <a:lnTo>
                    <a:pt x="305" y="635"/>
                  </a:lnTo>
                  <a:lnTo>
                    <a:pt x="306" y="633"/>
                  </a:lnTo>
                  <a:lnTo>
                    <a:pt x="307" y="631"/>
                  </a:lnTo>
                  <a:lnTo>
                    <a:pt x="308" y="629"/>
                  </a:lnTo>
                  <a:lnTo>
                    <a:pt x="310" y="626"/>
                  </a:lnTo>
                  <a:lnTo>
                    <a:pt x="312" y="621"/>
                  </a:lnTo>
                  <a:lnTo>
                    <a:pt x="316" y="619"/>
                  </a:lnTo>
                  <a:lnTo>
                    <a:pt x="318" y="618"/>
                  </a:lnTo>
                  <a:lnTo>
                    <a:pt x="319" y="617"/>
                  </a:lnTo>
                  <a:lnTo>
                    <a:pt x="317" y="614"/>
                  </a:lnTo>
                  <a:lnTo>
                    <a:pt x="315" y="611"/>
                  </a:lnTo>
                  <a:lnTo>
                    <a:pt x="306" y="606"/>
                  </a:lnTo>
                  <a:lnTo>
                    <a:pt x="302" y="603"/>
                  </a:lnTo>
                  <a:lnTo>
                    <a:pt x="295" y="600"/>
                  </a:lnTo>
                  <a:lnTo>
                    <a:pt x="291" y="599"/>
                  </a:lnTo>
                  <a:lnTo>
                    <a:pt x="290" y="600"/>
                  </a:lnTo>
                  <a:lnTo>
                    <a:pt x="288" y="603"/>
                  </a:lnTo>
                  <a:lnTo>
                    <a:pt x="286" y="605"/>
                  </a:lnTo>
                  <a:lnTo>
                    <a:pt x="284" y="606"/>
                  </a:lnTo>
                  <a:lnTo>
                    <a:pt x="282" y="607"/>
                  </a:lnTo>
                  <a:lnTo>
                    <a:pt x="281" y="608"/>
                  </a:lnTo>
                  <a:lnTo>
                    <a:pt x="280" y="607"/>
                  </a:lnTo>
                  <a:lnTo>
                    <a:pt x="275" y="605"/>
                  </a:lnTo>
                  <a:lnTo>
                    <a:pt x="272" y="600"/>
                  </a:lnTo>
                  <a:lnTo>
                    <a:pt x="273" y="599"/>
                  </a:lnTo>
                  <a:lnTo>
                    <a:pt x="274" y="597"/>
                  </a:lnTo>
                  <a:lnTo>
                    <a:pt x="276" y="595"/>
                  </a:lnTo>
                  <a:lnTo>
                    <a:pt x="274" y="592"/>
                  </a:lnTo>
                  <a:lnTo>
                    <a:pt x="270" y="583"/>
                  </a:lnTo>
                  <a:lnTo>
                    <a:pt x="269" y="579"/>
                  </a:lnTo>
                  <a:lnTo>
                    <a:pt x="269" y="576"/>
                  </a:lnTo>
                  <a:lnTo>
                    <a:pt x="269" y="575"/>
                  </a:lnTo>
                  <a:lnTo>
                    <a:pt x="269" y="572"/>
                  </a:lnTo>
                  <a:lnTo>
                    <a:pt x="269" y="568"/>
                  </a:lnTo>
                  <a:lnTo>
                    <a:pt x="270" y="563"/>
                  </a:lnTo>
                  <a:lnTo>
                    <a:pt x="271" y="556"/>
                  </a:lnTo>
                  <a:lnTo>
                    <a:pt x="273" y="547"/>
                  </a:lnTo>
                  <a:lnTo>
                    <a:pt x="273" y="545"/>
                  </a:lnTo>
                  <a:lnTo>
                    <a:pt x="272" y="535"/>
                  </a:lnTo>
                  <a:lnTo>
                    <a:pt x="271" y="529"/>
                  </a:lnTo>
                  <a:lnTo>
                    <a:pt x="271" y="528"/>
                  </a:lnTo>
                  <a:lnTo>
                    <a:pt x="269" y="524"/>
                  </a:lnTo>
                  <a:lnTo>
                    <a:pt x="267" y="524"/>
                  </a:lnTo>
                  <a:lnTo>
                    <a:pt x="263" y="521"/>
                  </a:lnTo>
                  <a:lnTo>
                    <a:pt x="253" y="512"/>
                  </a:lnTo>
                  <a:lnTo>
                    <a:pt x="249" y="509"/>
                  </a:lnTo>
                  <a:lnTo>
                    <a:pt x="247" y="509"/>
                  </a:lnTo>
                  <a:lnTo>
                    <a:pt x="245" y="509"/>
                  </a:lnTo>
                  <a:lnTo>
                    <a:pt x="241" y="506"/>
                  </a:lnTo>
                  <a:lnTo>
                    <a:pt x="241" y="505"/>
                  </a:lnTo>
                  <a:lnTo>
                    <a:pt x="242" y="504"/>
                  </a:lnTo>
                  <a:lnTo>
                    <a:pt x="244" y="503"/>
                  </a:lnTo>
                  <a:lnTo>
                    <a:pt x="244" y="500"/>
                  </a:lnTo>
                  <a:lnTo>
                    <a:pt x="244" y="496"/>
                  </a:lnTo>
                  <a:lnTo>
                    <a:pt x="241" y="490"/>
                  </a:lnTo>
                  <a:lnTo>
                    <a:pt x="239" y="484"/>
                  </a:lnTo>
                  <a:lnTo>
                    <a:pt x="237" y="482"/>
                  </a:lnTo>
                  <a:lnTo>
                    <a:pt x="233" y="480"/>
                  </a:lnTo>
                  <a:lnTo>
                    <a:pt x="229" y="480"/>
                  </a:lnTo>
                  <a:lnTo>
                    <a:pt x="225" y="480"/>
                  </a:lnTo>
                  <a:lnTo>
                    <a:pt x="223" y="479"/>
                  </a:lnTo>
                  <a:lnTo>
                    <a:pt x="222" y="480"/>
                  </a:lnTo>
                  <a:lnTo>
                    <a:pt x="222" y="481"/>
                  </a:lnTo>
                  <a:lnTo>
                    <a:pt x="222" y="483"/>
                  </a:lnTo>
                  <a:lnTo>
                    <a:pt x="223" y="489"/>
                  </a:lnTo>
                  <a:lnTo>
                    <a:pt x="224" y="492"/>
                  </a:lnTo>
                  <a:close/>
                  <a:moveTo>
                    <a:pt x="279" y="116"/>
                  </a:moveTo>
                  <a:lnTo>
                    <a:pt x="280" y="113"/>
                  </a:lnTo>
                  <a:lnTo>
                    <a:pt x="280" y="108"/>
                  </a:lnTo>
                  <a:lnTo>
                    <a:pt x="280" y="106"/>
                  </a:lnTo>
                  <a:lnTo>
                    <a:pt x="282" y="104"/>
                  </a:lnTo>
                  <a:lnTo>
                    <a:pt x="283" y="100"/>
                  </a:lnTo>
                  <a:lnTo>
                    <a:pt x="285" y="96"/>
                  </a:lnTo>
                  <a:lnTo>
                    <a:pt x="285" y="94"/>
                  </a:lnTo>
                  <a:lnTo>
                    <a:pt x="285" y="92"/>
                  </a:lnTo>
                  <a:lnTo>
                    <a:pt x="288" y="88"/>
                  </a:lnTo>
                  <a:lnTo>
                    <a:pt x="292" y="85"/>
                  </a:lnTo>
                  <a:lnTo>
                    <a:pt x="296" y="82"/>
                  </a:lnTo>
                  <a:lnTo>
                    <a:pt x="298" y="81"/>
                  </a:lnTo>
                  <a:lnTo>
                    <a:pt x="298" y="79"/>
                  </a:lnTo>
                  <a:lnTo>
                    <a:pt x="300" y="76"/>
                  </a:lnTo>
                  <a:lnTo>
                    <a:pt x="303" y="74"/>
                  </a:lnTo>
                  <a:lnTo>
                    <a:pt x="306" y="73"/>
                  </a:lnTo>
                  <a:lnTo>
                    <a:pt x="309" y="72"/>
                  </a:lnTo>
                  <a:lnTo>
                    <a:pt x="312" y="73"/>
                  </a:lnTo>
                  <a:lnTo>
                    <a:pt x="316" y="78"/>
                  </a:lnTo>
                  <a:lnTo>
                    <a:pt x="316" y="80"/>
                  </a:lnTo>
                  <a:lnTo>
                    <a:pt x="316" y="81"/>
                  </a:lnTo>
                  <a:lnTo>
                    <a:pt x="315" y="83"/>
                  </a:lnTo>
                  <a:lnTo>
                    <a:pt x="314" y="85"/>
                  </a:lnTo>
                  <a:lnTo>
                    <a:pt x="311" y="87"/>
                  </a:lnTo>
                  <a:lnTo>
                    <a:pt x="310" y="90"/>
                  </a:lnTo>
                  <a:lnTo>
                    <a:pt x="308" y="93"/>
                  </a:lnTo>
                  <a:lnTo>
                    <a:pt x="306" y="97"/>
                  </a:lnTo>
                  <a:lnTo>
                    <a:pt x="305" y="99"/>
                  </a:lnTo>
                  <a:lnTo>
                    <a:pt x="305" y="102"/>
                  </a:lnTo>
                  <a:lnTo>
                    <a:pt x="306" y="104"/>
                  </a:lnTo>
                  <a:lnTo>
                    <a:pt x="306" y="107"/>
                  </a:lnTo>
                  <a:lnTo>
                    <a:pt x="305" y="110"/>
                  </a:lnTo>
                  <a:lnTo>
                    <a:pt x="304" y="114"/>
                  </a:lnTo>
                  <a:lnTo>
                    <a:pt x="303" y="116"/>
                  </a:lnTo>
                  <a:lnTo>
                    <a:pt x="300" y="117"/>
                  </a:lnTo>
                  <a:lnTo>
                    <a:pt x="298" y="116"/>
                  </a:lnTo>
                  <a:lnTo>
                    <a:pt x="295" y="116"/>
                  </a:lnTo>
                  <a:lnTo>
                    <a:pt x="292" y="115"/>
                  </a:lnTo>
                  <a:lnTo>
                    <a:pt x="291" y="118"/>
                  </a:lnTo>
                  <a:lnTo>
                    <a:pt x="290" y="120"/>
                  </a:lnTo>
                  <a:lnTo>
                    <a:pt x="287" y="121"/>
                  </a:lnTo>
                  <a:lnTo>
                    <a:pt x="284" y="121"/>
                  </a:lnTo>
                  <a:lnTo>
                    <a:pt x="281" y="121"/>
                  </a:lnTo>
                  <a:lnTo>
                    <a:pt x="277" y="119"/>
                  </a:lnTo>
                  <a:lnTo>
                    <a:pt x="275" y="118"/>
                  </a:lnTo>
                  <a:lnTo>
                    <a:pt x="274" y="116"/>
                  </a:lnTo>
                  <a:lnTo>
                    <a:pt x="276" y="116"/>
                  </a:lnTo>
                  <a:lnTo>
                    <a:pt x="279" y="116"/>
                  </a:lnTo>
                  <a:close/>
                  <a:moveTo>
                    <a:pt x="275" y="53"/>
                  </a:moveTo>
                  <a:lnTo>
                    <a:pt x="271" y="55"/>
                  </a:lnTo>
                  <a:lnTo>
                    <a:pt x="267" y="58"/>
                  </a:lnTo>
                  <a:lnTo>
                    <a:pt x="263" y="60"/>
                  </a:lnTo>
                  <a:lnTo>
                    <a:pt x="261" y="63"/>
                  </a:lnTo>
                  <a:lnTo>
                    <a:pt x="257" y="65"/>
                  </a:lnTo>
                  <a:lnTo>
                    <a:pt x="251" y="67"/>
                  </a:lnTo>
                  <a:lnTo>
                    <a:pt x="248" y="64"/>
                  </a:lnTo>
                  <a:lnTo>
                    <a:pt x="245" y="63"/>
                  </a:lnTo>
                  <a:lnTo>
                    <a:pt x="242" y="69"/>
                  </a:lnTo>
                  <a:lnTo>
                    <a:pt x="242" y="75"/>
                  </a:lnTo>
                  <a:lnTo>
                    <a:pt x="242" y="76"/>
                  </a:lnTo>
                  <a:lnTo>
                    <a:pt x="241" y="81"/>
                  </a:lnTo>
                  <a:lnTo>
                    <a:pt x="238" y="85"/>
                  </a:lnTo>
                  <a:lnTo>
                    <a:pt x="234" y="90"/>
                  </a:lnTo>
                  <a:lnTo>
                    <a:pt x="228" y="94"/>
                  </a:lnTo>
                  <a:lnTo>
                    <a:pt x="225" y="97"/>
                  </a:lnTo>
                  <a:lnTo>
                    <a:pt x="222" y="95"/>
                  </a:lnTo>
                  <a:lnTo>
                    <a:pt x="220" y="95"/>
                  </a:lnTo>
                  <a:lnTo>
                    <a:pt x="217" y="96"/>
                  </a:lnTo>
                  <a:lnTo>
                    <a:pt x="215" y="98"/>
                  </a:lnTo>
                  <a:lnTo>
                    <a:pt x="213" y="100"/>
                  </a:lnTo>
                  <a:lnTo>
                    <a:pt x="212" y="104"/>
                  </a:lnTo>
                  <a:lnTo>
                    <a:pt x="213" y="107"/>
                  </a:lnTo>
                  <a:lnTo>
                    <a:pt x="214" y="110"/>
                  </a:lnTo>
                  <a:lnTo>
                    <a:pt x="216" y="115"/>
                  </a:lnTo>
                  <a:lnTo>
                    <a:pt x="220" y="117"/>
                  </a:lnTo>
                  <a:lnTo>
                    <a:pt x="223" y="118"/>
                  </a:lnTo>
                  <a:lnTo>
                    <a:pt x="226" y="118"/>
                  </a:lnTo>
                  <a:lnTo>
                    <a:pt x="235" y="117"/>
                  </a:lnTo>
                  <a:lnTo>
                    <a:pt x="244" y="114"/>
                  </a:lnTo>
                  <a:lnTo>
                    <a:pt x="250" y="111"/>
                  </a:lnTo>
                  <a:lnTo>
                    <a:pt x="252" y="111"/>
                  </a:lnTo>
                  <a:lnTo>
                    <a:pt x="257" y="109"/>
                  </a:lnTo>
                  <a:lnTo>
                    <a:pt x="261" y="107"/>
                  </a:lnTo>
                  <a:lnTo>
                    <a:pt x="263" y="106"/>
                  </a:lnTo>
                  <a:lnTo>
                    <a:pt x="264" y="104"/>
                  </a:lnTo>
                  <a:lnTo>
                    <a:pt x="263" y="99"/>
                  </a:lnTo>
                  <a:lnTo>
                    <a:pt x="261" y="96"/>
                  </a:lnTo>
                  <a:lnTo>
                    <a:pt x="259" y="95"/>
                  </a:lnTo>
                  <a:lnTo>
                    <a:pt x="257" y="94"/>
                  </a:lnTo>
                  <a:lnTo>
                    <a:pt x="258" y="90"/>
                  </a:lnTo>
                  <a:lnTo>
                    <a:pt x="260" y="86"/>
                  </a:lnTo>
                  <a:lnTo>
                    <a:pt x="263" y="85"/>
                  </a:lnTo>
                  <a:lnTo>
                    <a:pt x="267" y="84"/>
                  </a:lnTo>
                  <a:lnTo>
                    <a:pt x="270" y="82"/>
                  </a:lnTo>
                  <a:lnTo>
                    <a:pt x="273" y="80"/>
                  </a:lnTo>
                  <a:lnTo>
                    <a:pt x="274" y="78"/>
                  </a:lnTo>
                  <a:lnTo>
                    <a:pt x="275" y="75"/>
                  </a:lnTo>
                  <a:lnTo>
                    <a:pt x="279" y="74"/>
                  </a:lnTo>
                  <a:lnTo>
                    <a:pt x="283" y="74"/>
                  </a:lnTo>
                  <a:lnTo>
                    <a:pt x="286" y="74"/>
                  </a:lnTo>
                  <a:lnTo>
                    <a:pt x="290" y="72"/>
                  </a:lnTo>
                  <a:lnTo>
                    <a:pt x="292" y="69"/>
                  </a:lnTo>
                  <a:lnTo>
                    <a:pt x="292" y="65"/>
                  </a:lnTo>
                  <a:lnTo>
                    <a:pt x="292" y="61"/>
                  </a:lnTo>
                  <a:lnTo>
                    <a:pt x="290" y="58"/>
                  </a:lnTo>
                  <a:lnTo>
                    <a:pt x="287" y="56"/>
                  </a:lnTo>
                  <a:lnTo>
                    <a:pt x="285" y="55"/>
                  </a:lnTo>
                  <a:lnTo>
                    <a:pt x="281" y="53"/>
                  </a:lnTo>
                  <a:lnTo>
                    <a:pt x="275" y="53"/>
                  </a:lnTo>
                  <a:close/>
                  <a:moveTo>
                    <a:pt x="146" y="425"/>
                  </a:moveTo>
                  <a:lnTo>
                    <a:pt x="141" y="425"/>
                  </a:lnTo>
                  <a:lnTo>
                    <a:pt x="139" y="426"/>
                  </a:lnTo>
                  <a:lnTo>
                    <a:pt x="137" y="428"/>
                  </a:lnTo>
                  <a:lnTo>
                    <a:pt x="140" y="430"/>
                  </a:lnTo>
                  <a:lnTo>
                    <a:pt x="142" y="431"/>
                  </a:lnTo>
                  <a:lnTo>
                    <a:pt x="144" y="431"/>
                  </a:lnTo>
                  <a:lnTo>
                    <a:pt x="147" y="431"/>
                  </a:lnTo>
                  <a:lnTo>
                    <a:pt x="149" y="429"/>
                  </a:lnTo>
                  <a:lnTo>
                    <a:pt x="148" y="426"/>
                  </a:lnTo>
                  <a:lnTo>
                    <a:pt x="146" y="425"/>
                  </a:lnTo>
                  <a:close/>
                  <a:moveTo>
                    <a:pt x="112" y="421"/>
                  </a:moveTo>
                  <a:lnTo>
                    <a:pt x="111" y="420"/>
                  </a:lnTo>
                  <a:lnTo>
                    <a:pt x="111" y="417"/>
                  </a:lnTo>
                  <a:lnTo>
                    <a:pt x="111" y="413"/>
                  </a:lnTo>
                  <a:lnTo>
                    <a:pt x="111" y="410"/>
                  </a:lnTo>
                  <a:lnTo>
                    <a:pt x="110" y="403"/>
                  </a:lnTo>
                  <a:lnTo>
                    <a:pt x="109" y="397"/>
                  </a:lnTo>
                  <a:lnTo>
                    <a:pt x="108" y="393"/>
                  </a:lnTo>
                  <a:lnTo>
                    <a:pt x="108" y="389"/>
                  </a:lnTo>
                  <a:lnTo>
                    <a:pt x="106" y="383"/>
                  </a:lnTo>
                  <a:lnTo>
                    <a:pt x="105" y="376"/>
                  </a:lnTo>
                  <a:lnTo>
                    <a:pt x="104" y="372"/>
                  </a:lnTo>
                  <a:lnTo>
                    <a:pt x="102" y="366"/>
                  </a:lnTo>
                  <a:lnTo>
                    <a:pt x="104" y="361"/>
                  </a:lnTo>
                  <a:lnTo>
                    <a:pt x="106" y="355"/>
                  </a:lnTo>
                  <a:lnTo>
                    <a:pt x="109" y="351"/>
                  </a:lnTo>
                  <a:lnTo>
                    <a:pt x="109" y="349"/>
                  </a:lnTo>
                  <a:lnTo>
                    <a:pt x="111" y="348"/>
                  </a:lnTo>
                  <a:lnTo>
                    <a:pt x="117" y="350"/>
                  </a:lnTo>
                  <a:lnTo>
                    <a:pt x="123" y="351"/>
                  </a:lnTo>
                  <a:lnTo>
                    <a:pt x="128" y="353"/>
                  </a:lnTo>
                  <a:lnTo>
                    <a:pt x="132" y="354"/>
                  </a:lnTo>
                  <a:lnTo>
                    <a:pt x="134" y="356"/>
                  </a:lnTo>
                  <a:lnTo>
                    <a:pt x="135" y="360"/>
                  </a:lnTo>
                  <a:lnTo>
                    <a:pt x="136" y="364"/>
                  </a:lnTo>
                  <a:lnTo>
                    <a:pt x="135" y="368"/>
                  </a:lnTo>
                  <a:lnTo>
                    <a:pt x="134" y="375"/>
                  </a:lnTo>
                  <a:lnTo>
                    <a:pt x="133" y="381"/>
                  </a:lnTo>
                  <a:lnTo>
                    <a:pt x="133" y="386"/>
                  </a:lnTo>
                  <a:lnTo>
                    <a:pt x="132" y="389"/>
                  </a:lnTo>
                  <a:lnTo>
                    <a:pt x="132" y="391"/>
                  </a:lnTo>
                  <a:lnTo>
                    <a:pt x="132" y="394"/>
                  </a:lnTo>
                  <a:lnTo>
                    <a:pt x="134" y="399"/>
                  </a:lnTo>
                  <a:lnTo>
                    <a:pt x="136" y="403"/>
                  </a:lnTo>
                  <a:lnTo>
                    <a:pt x="139" y="406"/>
                  </a:lnTo>
                  <a:lnTo>
                    <a:pt x="139" y="408"/>
                  </a:lnTo>
                  <a:lnTo>
                    <a:pt x="140" y="412"/>
                  </a:lnTo>
                  <a:lnTo>
                    <a:pt x="140" y="414"/>
                  </a:lnTo>
                  <a:lnTo>
                    <a:pt x="140" y="417"/>
                  </a:lnTo>
                  <a:lnTo>
                    <a:pt x="140" y="419"/>
                  </a:lnTo>
                  <a:lnTo>
                    <a:pt x="137" y="421"/>
                  </a:lnTo>
                  <a:lnTo>
                    <a:pt x="132" y="423"/>
                  </a:lnTo>
                  <a:lnTo>
                    <a:pt x="125" y="423"/>
                  </a:lnTo>
                  <a:lnTo>
                    <a:pt x="119" y="423"/>
                  </a:lnTo>
                  <a:lnTo>
                    <a:pt x="112" y="421"/>
                  </a:lnTo>
                  <a:close/>
                  <a:moveTo>
                    <a:pt x="149" y="420"/>
                  </a:moveTo>
                  <a:lnTo>
                    <a:pt x="147" y="418"/>
                  </a:lnTo>
                  <a:lnTo>
                    <a:pt x="146" y="416"/>
                  </a:lnTo>
                  <a:lnTo>
                    <a:pt x="144" y="412"/>
                  </a:lnTo>
                  <a:lnTo>
                    <a:pt x="143" y="408"/>
                  </a:lnTo>
                  <a:lnTo>
                    <a:pt x="145" y="402"/>
                  </a:lnTo>
                  <a:lnTo>
                    <a:pt x="146" y="397"/>
                  </a:lnTo>
                  <a:lnTo>
                    <a:pt x="148" y="391"/>
                  </a:lnTo>
                  <a:lnTo>
                    <a:pt x="151" y="387"/>
                  </a:lnTo>
                  <a:lnTo>
                    <a:pt x="154" y="385"/>
                  </a:lnTo>
                  <a:lnTo>
                    <a:pt x="157" y="382"/>
                  </a:lnTo>
                  <a:lnTo>
                    <a:pt x="160" y="379"/>
                  </a:lnTo>
                  <a:lnTo>
                    <a:pt x="165" y="378"/>
                  </a:lnTo>
                  <a:lnTo>
                    <a:pt x="168" y="379"/>
                  </a:lnTo>
                  <a:lnTo>
                    <a:pt x="171" y="382"/>
                  </a:lnTo>
                  <a:lnTo>
                    <a:pt x="174" y="384"/>
                  </a:lnTo>
                  <a:lnTo>
                    <a:pt x="176" y="387"/>
                  </a:lnTo>
                  <a:lnTo>
                    <a:pt x="177" y="394"/>
                  </a:lnTo>
                  <a:lnTo>
                    <a:pt x="176" y="398"/>
                  </a:lnTo>
                  <a:lnTo>
                    <a:pt x="176" y="400"/>
                  </a:lnTo>
                  <a:lnTo>
                    <a:pt x="175" y="401"/>
                  </a:lnTo>
                  <a:lnTo>
                    <a:pt x="176" y="405"/>
                  </a:lnTo>
                  <a:lnTo>
                    <a:pt x="177" y="408"/>
                  </a:lnTo>
                  <a:lnTo>
                    <a:pt x="178" y="411"/>
                  </a:lnTo>
                  <a:lnTo>
                    <a:pt x="178" y="414"/>
                  </a:lnTo>
                  <a:lnTo>
                    <a:pt x="178" y="417"/>
                  </a:lnTo>
                  <a:lnTo>
                    <a:pt x="177" y="419"/>
                  </a:lnTo>
                  <a:lnTo>
                    <a:pt x="172" y="421"/>
                  </a:lnTo>
                  <a:lnTo>
                    <a:pt x="166" y="423"/>
                  </a:lnTo>
                  <a:lnTo>
                    <a:pt x="164" y="424"/>
                  </a:lnTo>
                  <a:lnTo>
                    <a:pt x="158" y="424"/>
                  </a:lnTo>
                  <a:lnTo>
                    <a:pt x="154" y="424"/>
                  </a:lnTo>
                  <a:lnTo>
                    <a:pt x="151" y="422"/>
                  </a:lnTo>
                  <a:lnTo>
                    <a:pt x="151" y="421"/>
                  </a:lnTo>
                  <a:lnTo>
                    <a:pt x="149" y="420"/>
                  </a:lnTo>
                  <a:close/>
                  <a:moveTo>
                    <a:pt x="174" y="63"/>
                  </a:moveTo>
                  <a:lnTo>
                    <a:pt x="169" y="59"/>
                  </a:lnTo>
                  <a:lnTo>
                    <a:pt x="167" y="59"/>
                  </a:lnTo>
                  <a:lnTo>
                    <a:pt x="165" y="60"/>
                  </a:lnTo>
                  <a:lnTo>
                    <a:pt x="165" y="64"/>
                  </a:lnTo>
                  <a:lnTo>
                    <a:pt x="165" y="67"/>
                  </a:lnTo>
                  <a:lnTo>
                    <a:pt x="164" y="69"/>
                  </a:lnTo>
                  <a:lnTo>
                    <a:pt x="164" y="72"/>
                  </a:lnTo>
                  <a:lnTo>
                    <a:pt x="164" y="74"/>
                  </a:lnTo>
                  <a:lnTo>
                    <a:pt x="165" y="79"/>
                  </a:lnTo>
                  <a:lnTo>
                    <a:pt x="167" y="81"/>
                  </a:lnTo>
                  <a:lnTo>
                    <a:pt x="169" y="82"/>
                  </a:lnTo>
                  <a:lnTo>
                    <a:pt x="175" y="82"/>
                  </a:lnTo>
                  <a:lnTo>
                    <a:pt x="182" y="84"/>
                  </a:lnTo>
                  <a:lnTo>
                    <a:pt x="184" y="85"/>
                  </a:lnTo>
                  <a:lnTo>
                    <a:pt x="182" y="91"/>
                  </a:lnTo>
                  <a:lnTo>
                    <a:pt x="181" y="93"/>
                  </a:lnTo>
                  <a:lnTo>
                    <a:pt x="178" y="93"/>
                  </a:lnTo>
                  <a:lnTo>
                    <a:pt x="172" y="93"/>
                  </a:lnTo>
                  <a:lnTo>
                    <a:pt x="166" y="92"/>
                  </a:lnTo>
                  <a:lnTo>
                    <a:pt x="162" y="93"/>
                  </a:lnTo>
                  <a:lnTo>
                    <a:pt x="156" y="96"/>
                  </a:lnTo>
                  <a:lnTo>
                    <a:pt x="151" y="100"/>
                  </a:lnTo>
                  <a:lnTo>
                    <a:pt x="149" y="102"/>
                  </a:lnTo>
                  <a:lnTo>
                    <a:pt x="146" y="107"/>
                  </a:lnTo>
                  <a:lnTo>
                    <a:pt x="140" y="111"/>
                  </a:lnTo>
                  <a:lnTo>
                    <a:pt x="136" y="114"/>
                  </a:lnTo>
                  <a:lnTo>
                    <a:pt x="134" y="117"/>
                  </a:lnTo>
                  <a:lnTo>
                    <a:pt x="133" y="120"/>
                  </a:lnTo>
                  <a:lnTo>
                    <a:pt x="131" y="123"/>
                  </a:lnTo>
                  <a:lnTo>
                    <a:pt x="129" y="130"/>
                  </a:lnTo>
                  <a:lnTo>
                    <a:pt x="128" y="135"/>
                  </a:lnTo>
                  <a:lnTo>
                    <a:pt x="127" y="138"/>
                  </a:lnTo>
                  <a:lnTo>
                    <a:pt x="133" y="139"/>
                  </a:lnTo>
                  <a:lnTo>
                    <a:pt x="140" y="140"/>
                  </a:lnTo>
                  <a:lnTo>
                    <a:pt x="142" y="140"/>
                  </a:lnTo>
                  <a:lnTo>
                    <a:pt x="143" y="139"/>
                  </a:lnTo>
                  <a:lnTo>
                    <a:pt x="147" y="137"/>
                  </a:lnTo>
                  <a:lnTo>
                    <a:pt x="151" y="134"/>
                  </a:lnTo>
                  <a:lnTo>
                    <a:pt x="155" y="132"/>
                  </a:lnTo>
                  <a:lnTo>
                    <a:pt x="158" y="131"/>
                  </a:lnTo>
                  <a:lnTo>
                    <a:pt x="159" y="130"/>
                  </a:lnTo>
                  <a:lnTo>
                    <a:pt x="164" y="126"/>
                  </a:lnTo>
                  <a:lnTo>
                    <a:pt x="166" y="122"/>
                  </a:lnTo>
                  <a:lnTo>
                    <a:pt x="166" y="121"/>
                  </a:lnTo>
                  <a:lnTo>
                    <a:pt x="165" y="119"/>
                  </a:lnTo>
                  <a:lnTo>
                    <a:pt x="166" y="117"/>
                  </a:lnTo>
                  <a:lnTo>
                    <a:pt x="171" y="117"/>
                  </a:lnTo>
                  <a:lnTo>
                    <a:pt x="176" y="118"/>
                  </a:lnTo>
                  <a:lnTo>
                    <a:pt x="177" y="119"/>
                  </a:lnTo>
                  <a:lnTo>
                    <a:pt x="177" y="121"/>
                  </a:lnTo>
                  <a:lnTo>
                    <a:pt x="176" y="125"/>
                  </a:lnTo>
                  <a:lnTo>
                    <a:pt x="174" y="127"/>
                  </a:lnTo>
                  <a:lnTo>
                    <a:pt x="172" y="130"/>
                  </a:lnTo>
                  <a:lnTo>
                    <a:pt x="170" y="133"/>
                  </a:lnTo>
                  <a:lnTo>
                    <a:pt x="167" y="138"/>
                  </a:lnTo>
                  <a:lnTo>
                    <a:pt x="165" y="141"/>
                  </a:lnTo>
                  <a:lnTo>
                    <a:pt x="162" y="142"/>
                  </a:lnTo>
                  <a:lnTo>
                    <a:pt x="155" y="145"/>
                  </a:lnTo>
                  <a:lnTo>
                    <a:pt x="149" y="146"/>
                  </a:lnTo>
                  <a:lnTo>
                    <a:pt x="149" y="148"/>
                  </a:lnTo>
                  <a:lnTo>
                    <a:pt x="145" y="148"/>
                  </a:lnTo>
                  <a:lnTo>
                    <a:pt x="139" y="144"/>
                  </a:lnTo>
                  <a:lnTo>
                    <a:pt x="136" y="143"/>
                  </a:lnTo>
                  <a:lnTo>
                    <a:pt x="135" y="143"/>
                  </a:lnTo>
                  <a:lnTo>
                    <a:pt x="135" y="144"/>
                  </a:lnTo>
                  <a:lnTo>
                    <a:pt x="134" y="145"/>
                  </a:lnTo>
                  <a:lnTo>
                    <a:pt x="134" y="146"/>
                  </a:lnTo>
                  <a:lnTo>
                    <a:pt x="131" y="152"/>
                  </a:lnTo>
                  <a:lnTo>
                    <a:pt x="130" y="154"/>
                  </a:lnTo>
                  <a:lnTo>
                    <a:pt x="130" y="155"/>
                  </a:lnTo>
                  <a:lnTo>
                    <a:pt x="131" y="155"/>
                  </a:lnTo>
                  <a:lnTo>
                    <a:pt x="132" y="155"/>
                  </a:lnTo>
                  <a:lnTo>
                    <a:pt x="132" y="156"/>
                  </a:lnTo>
                  <a:lnTo>
                    <a:pt x="134" y="163"/>
                  </a:lnTo>
                  <a:lnTo>
                    <a:pt x="132" y="168"/>
                  </a:lnTo>
                  <a:lnTo>
                    <a:pt x="130" y="174"/>
                  </a:lnTo>
                  <a:lnTo>
                    <a:pt x="127" y="174"/>
                  </a:lnTo>
                  <a:lnTo>
                    <a:pt x="122" y="172"/>
                  </a:lnTo>
                  <a:lnTo>
                    <a:pt x="118" y="170"/>
                  </a:lnTo>
                  <a:lnTo>
                    <a:pt x="113" y="169"/>
                  </a:lnTo>
                  <a:lnTo>
                    <a:pt x="112" y="169"/>
                  </a:lnTo>
                  <a:lnTo>
                    <a:pt x="112" y="166"/>
                  </a:lnTo>
                  <a:lnTo>
                    <a:pt x="111" y="164"/>
                  </a:lnTo>
                  <a:lnTo>
                    <a:pt x="112" y="161"/>
                  </a:lnTo>
                  <a:lnTo>
                    <a:pt x="113" y="155"/>
                  </a:lnTo>
                  <a:lnTo>
                    <a:pt x="112" y="150"/>
                  </a:lnTo>
                  <a:lnTo>
                    <a:pt x="111" y="149"/>
                  </a:lnTo>
                  <a:lnTo>
                    <a:pt x="111" y="145"/>
                  </a:lnTo>
                  <a:lnTo>
                    <a:pt x="110" y="142"/>
                  </a:lnTo>
                  <a:lnTo>
                    <a:pt x="110" y="140"/>
                  </a:lnTo>
                  <a:lnTo>
                    <a:pt x="110" y="137"/>
                  </a:lnTo>
                  <a:lnTo>
                    <a:pt x="110" y="135"/>
                  </a:lnTo>
                  <a:lnTo>
                    <a:pt x="112" y="130"/>
                  </a:lnTo>
                  <a:lnTo>
                    <a:pt x="114" y="123"/>
                  </a:lnTo>
                  <a:lnTo>
                    <a:pt x="116" y="117"/>
                  </a:lnTo>
                  <a:lnTo>
                    <a:pt x="123" y="107"/>
                  </a:lnTo>
                  <a:lnTo>
                    <a:pt x="133" y="96"/>
                  </a:lnTo>
                  <a:lnTo>
                    <a:pt x="136" y="94"/>
                  </a:lnTo>
                  <a:lnTo>
                    <a:pt x="140" y="91"/>
                  </a:lnTo>
                  <a:lnTo>
                    <a:pt x="142" y="87"/>
                  </a:lnTo>
                  <a:lnTo>
                    <a:pt x="145" y="80"/>
                  </a:lnTo>
                  <a:lnTo>
                    <a:pt x="148" y="75"/>
                  </a:lnTo>
                  <a:lnTo>
                    <a:pt x="152" y="73"/>
                  </a:lnTo>
                  <a:lnTo>
                    <a:pt x="154" y="70"/>
                  </a:lnTo>
                  <a:lnTo>
                    <a:pt x="156" y="67"/>
                  </a:lnTo>
                  <a:lnTo>
                    <a:pt x="156" y="63"/>
                  </a:lnTo>
                  <a:lnTo>
                    <a:pt x="156" y="59"/>
                  </a:lnTo>
                  <a:lnTo>
                    <a:pt x="154" y="57"/>
                  </a:lnTo>
                  <a:lnTo>
                    <a:pt x="151" y="53"/>
                  </a:lnTo>
                  <a:lnTo>
                    <a:pt x="151" y="51"/>
                  </a:lnTo>
                  <a:lnTo>
                    <a:pt x="151" y="49"/>
                  </a:lnTo>
                  <a:lnTo>
                    <a:pt x="149" y="45"/>
                  </a:lnTo>
                  <a:lnTo>
                    <a:pt x="149" y="43"/>
                  </a:lnTo>
                  <a:lnTo>
                    <a:pt x="148" y="41"/>
                  </a:lnTo>
                  <a:lnTo>
                    <a:pt x="147" y="41"/>
                  </a:lnTo>
                  <a:lnTo>
                    <a:pt x="143" y="40"/>
                  </a:lnTo>
                  <a:lnTo>
                    <a:pt x="139" y="36"/>
                  </a:lnTo>
                  <a:lnTo>
                    <a:pt x="140" y="34"/>
                  </a:lnTo>
                  <a:lnTo>
                    <a:pt x="141" y="33"/>
                  </a:lnTo>
                  <a:lnTo>
                    <a:pt x="143" y="32"/>
                  </a:lnTo>
                  <a:lnTo>
                    <a:pt x="144" y="32"/>
                  </a:lnTo>
                  <a:lnTo>
                    <a:pt x="146" y="29"/>
                  </a:lnTo>
                  <a:lnTo>
                    <a:pt x="146" y="28"/>
                  </a:lnTo>
                  <a:lnTo>
                    <a:pt x="146" y="27"/>
                  </a:lnTo>
                  <a:lnTo>
                    <a:pt x="145" y="25"/>
                  </a:lnTo>
                  <a:lnTo>
                    <a:pt x="142" y="23"/>
                  </a:lnTo>
                  <a:lnTo>
                    <a:pt x="137" y="21"/>
                  </a:lnTo>
                  <a:lnTo>
                    <a:pt x="133" y="20"/>
                  </a:lnTo>
                  <a:lnTo>
                    <a:pt x="131" y="20"/>
                  </a:lnTo>
                  <a:lnTo>
                    <a:pt x="127" y="21"/>
                  </a:lnTo>
                  <a:lnTo>
                    <a:pt x="121" y="22"/>
                  </a:lnTo>
                  <a:lnTo>
                    <a:pt x="119" y="22"/>
                  </a:lnTo>
                  <a:lnTo>
                    <a:pt x="116" y="22"/>
                  </a:lnTo>
                  <a:lnTo>
                    <a:pt x="113" y="23"/>
                  </a:lnTo>
                  <a:lnTo>
                    <a:pt x="111" y="23"/>
                  </a:lnTo>
                  <a:lnTo>
                    <a:pt x="108" y="24"/>
                  </a:lnTo>
                  <a:lnTo>
                    <a:pt x="101" y="25"/>
                  </a:lnTo>
                  <a:lnTo>
                    <a:pt x="96" y="27"/>
                  </a:lnTo>
                  <a:lnTo>
                    <a:pt x="95" y="29"/>
                  </a:lnTo>
                  <a:lnTo>
                    <a:pt x="89" y="36"/>
                  </a:lnTo>
                  <a:lnTo>
                    <a:pt x="85" y="43"/>
                  </a:lnTo>
                  <a:lnTo>
                    <a:pt x="82" y="46"/>
                  </a:lnTo>
                  <a:lnTo>
                    <a:pt x="78" y="49"/>
                  </a:lnTo>
                  <a:lnTo>
                    <a:pt x="77" y="53"/>
                  </a:lnTo>
                  <a:lnTo>
                    <a:pt x="77" y="58"/>
                  </a:lnTo>
                  <a:lnTo>
                    <a:pt x="75" y="60"/>
                  </a:lnTo>
                  <a:lnTo>
                    <a:pt x="71" y="67"/>
                  </a:lnTo>
                  <a:lnTo>
                    <a:pt x="67" y="72"/>
                  </a:lnTo>
                  <a:lnTo>
                    <a:pt x="65" y="75"/>
                  </a:lnTo>
                  <a:lnTo>
                    <a:pt x="65" y="78"/>
                  </a:lnTo>
                  <a:lnTo>
                    <a:pt x="66" y="83"/>
                  </a:lnTo>
                  <a:lnTo>
                    <a:pt x="66" y="86"/>
                  </a:lnTo>
                  <a:lnTo>
                    <a:pt x="69" y="92"/>
                  </a:lnTo>
                  <a:lnTo>
                    <a:pt x="69" y="98"/>
                  </a:lnTo>
                  <a:lnTo>
                    <a:pt x="67" y="100"/>
                  </a:lnTo>
                  <a:lnTo>
                    <a:pt x="64" y="103"/>
                  </a:lnTo>
                  <a:lnTo>
                    <a:pt x="62" y="105"/>
                  </a:lnTo>
                  <a:lnTo>
                    <a:pt x="60" y="105"/>
                  </a:lnTo>
                  <a:lnTo>
                    <a:pt x="55" y="106"/>
                  </a:lnTo>
                  <a:lnTo>
                    <a:pt x="49" y="106"/>
                  </a:lnTo>
                  <a:lnTo>
                    <a:pt x="47" y="107"/>
                  </a:lnTo>
                  <a:lnTo>
                    <a:pt x="46" y="109"/>
                  </a:lnTo>
                  <a:lnTo>
                    <a:pt x="43" y="115"/>
                  </a:lnTo>
                  <a:lnTo>
                    <a:pt x="40" y="126"/>
                  </a:lnTo>
                  <a:lnTo>
                    <a:pt x="35" y="135"/>
                  </a:lnTo>
                  <a:lnTo>
                    <a:pt x="31" y="141"/>
                  </a:lnTo>
                  <a:lnTo>
                    <a:pt x="29" y="143"/>
                  </a:lnTo>
                  <a:lnTo>
                    <a:pt x="28" y="145"/>
                  </a:lnTo>
                  <a:lnTo>
                    <a:pt x="29" y="152"/>
                  </a:lnTo>
                  <a:lnTo>
                    <a:pt x="30" y="155"/>
                  </a:lnTo>
                  <a:lnTo>
                    <a:pt x="31" y="157"/>
                  </a:lnTo>
                  <a:lnTo>
                    <a:pt x="34" y="158"/>
                  </a:lnTo>
                  <a:lnTo>
                    <a:pt x="35" y="160"/>
                  </a:lnTo>
                  <a:lnTo>
                    <a:pt x="39" y="161"/>
                  </a:lnTo>
                  <a:lnTo>
                    <a:pt x="44" y="160"/>
                  </a:lnTo>
                  <a:lnTo>
                    <a:pt x="48" y="157"/>
                  </a:lnTo>
                  <a:lnTo>
                    <a:pt x="52" y="153"/>
                  </a:lnTo>
                  <a:lnTo>
                    <a:pt x="58" y="149"/>
                  </a:lnTo>
                  <a:lnTo>
                    <a:pt x="61" y="146"/>
                  </a:lnTo>
                  <a:lnTo>
                    <a:pt x="65" y="143"/>
                  </a:lnTo>
                  <a:lnTo>
                    <a:pt x="66" y="142"/>
                  </a:lnTo>
                  <a:lnTo>
                    <a:pt x="67" y="141"/>
                  </a:lnTo>
                  <a:lnTo>
                    <a:pt x="71" y="135"/>
                  </a:lnTo>
                  <a:lnTo>
                    <a:pt x="77" y="131"/>
                  </a:lnTo>
                  <a:lnTo>
                    <a:pt x="83" y="129"/>
                  </a:lnTo>
                  <a:lnTo>
                    <a:pt x="85" y="127"/>
                  </a:lnTo>
                  <a:lnTo>
                    <a:pt x="87" y="125"/>
                  </a:lnTo>
                  <a:lnTo>
                    <a:pt x="87" y="121"/>
                  </a:lnTo>
                  <a:lnTo>
                    <a:pt x="88" y="116"/>
                  </a:lnTo>
                  <a:lnTo>
                    <a:pt x="87" y="110"/>
                  </a:lnTo>
                  <a:lnTo>
                    <a:pt x="88" y="104"/>
                  </a:lnTo>
                  <a:lnTo>
                    <a:pt x="89" y="98"/>
                  </a:lnTo>
                  <a:lnTo>
                    <a:pt x="90" y="97"/>
                  </a:lnTo>
                  <a:lnTo>
                    <a:pt x="91" y="94"/>
                  </a:lnTo>
                  <a:lnTo>
                    <a:pt x="93" y="92"/>
                  </a:lnTo>
                  <a:lnTo>
                    <a:pt x="95" y="87"/>
                  </a:lnTo>
                  <a:lnTo>
                    <a:pt x="101" y="79"/>
                  </a:lnTo>
                  <a:lnTo>
                    <a:pt x="105" y="71"/>
                  </a:lnTo>
                  <a:lnTo>
                    <a:pt x="106" y="70"/>
                  </a:lnTo>
                  <a:lnTo>
                    <a:pt x="107" y="69"/>
                  </a:lnTo>
                  <a:lnTo>
                    <a:pt x="112" y="65"/>
                  </a:lnTo>
                  <a:lnTo>
                    <a:pt x="117" y="64"/>
                  </a:lnTo>
                  <a:lnTo>
                    <a:pt x="120" y="63"/>
                  </a:lnTo>
                  <a:lnTo>
                    <a:pt x="121" y="63"/>
                  </a:lnTo>
                  <a:lnTo>
                    <a:pt x="121" y="64"/>
                  </a:lnTo>
                  <a:lnTo>
                    <a:pt x="120" y="69"/>
                  </a:lnTo>
                  <a:lnTo>
                    <a:pt x="118" y="75"/>
                  </a:lnTo>
                  <a:lnTo>
                    <a:pt x="114" y="81"/>
                  </a:lnTo>
                  <a:lnTo>
                    <a:pt x="110" y="86"/>
                  </a:lnTo>
                  <a:lnTo>
                    <a:pt x="109" y="90"/>
                  </a:lnTo>
                  <a:lnTo>
                    <a:pt x="108" y="94"/>
                  </a:lnTo>
                  <a:lnTo>
                    <a:pt x="105" y="100"/>
                  </a:lnTo>
                  <a:lnTo>
                    <a:pt x="102" y="107"/>
                  </a:lnTo>
                  <a:lnTo>
                    <a:pt x="101" y="109"/>
                  </a:lnTo>
                  <a:lnTo>
                    <a:pt x="100" y="113"/>
                  </a:lnTo>
                  <a:lnTo>
                    <a:pt x="99" y="114"/>
                  </a:lnTo>
                  <a:lnTo>
                    <a:pt x="95" y="119"/>
                  </a:lnTo>
                  <a:lnTo>
                    <a:pt x="91" y="121"/>
                  </a:lnTo>
                  <a:lnTo>
                    <a:pt x="91" y="123"/>
                  </a:lnTo>
                  <a:lnTo>
                    <a:pt x="90" y="126"/>
                  </a:lnTo>
                  <a:lnTo>
                    <a:pt x="90" y="130"/>
                  </a:lnTo>
                  <a:lnTo>
                    <a:pt x="91" y="132"/>
                  </a:lnTo>
                  <a:lnTo>
                    <a:pt x="93" y="141"/>
                  </a:lnTo>
                  <a:lnTo>
                    <a:pt x="90" y="143"/>
                  </a:lnTo>
                  <a:lnTo>
                    <a:pt x="88" y="145"/>
                  </a:lnTo>
                  <a:lnTo>
                    <a:pt x="84" y="145"/>
                  </a:lnTo>
                  <a:lnTo>
                    <a:pt x="75" y="148"/>
                  </a:lnTo>
                  <a:lnTo>
                    <a:pt x="73" y="150"/>
                  </a:lnTo>
                  <a:lnTo>
                    <a:pt x="72" y="151"/>
                  </a:lnTo>
                  <a:lnTo>
                    <a:pt x="71" y="153"/>
                  </a:lnTo>
                  <a:lnTo>
                    <a:pt x="72" y="154"/>
                  </a:lnTo>
                  <a:lnTo>
                    <a:pt x="74" y="155"/>
                  </a:lnTo>
                  <a:lnTo>
                    <a:pt x="78" y="155"/>
                  </a:lnTo>
                  <a:lnTo>
                    <a:pt x="81" y="155"/>
                  </a:lnTo>
                  <a:lnTo>
                    <a:pt x="83" y="157"/>
                  </a:lnTo>
                  <a:lnTo>
                    <a:pt x="85" y="160"/>
                  </a:lnTo>
                  <a:lnTo>
                    <a:pt x="88" y="162"/>
                  </a:lnTo>
                  <a:lnTo>
                    <a:pt x="89" y="163"/>
                  </a:lnTo>
                  <a:lnTo>
                    <a:pt x="90" y="163"/>
                  </a:lnTo>
                  <a:lnTo>
                    <a:pt x="98" y="168"/>
                  </a:lnTo>
                  <a:lnTo>
                    <a:pt x="106" y="175"/>
                  </a:lnTo>
                  <a:lnTo>
                    <a:pt x="107" y="178"/>
                  </a:lnTo>
                  <a:lnTo>
                    <a:pt x="109" y="181"/>
                  </a:lnTo>
                  <a:lnTo>
                    <a:pt x="111" y="180"/>
                  </a:lnTo>
                  <a:lnTo>
                    <a:pt x="112" y="180"/>
                  </a:lnTo>
                  <a:lnTo>
                    <a:pt x="113" y="183"/>
                  </a:lnTo>
                  <a:lnTo>
                    <a:pt x="112" y="186"/>
                  </a:lnTo>
                  <a:lnTo>
                    <a:pt x="112" y="187"/>
                  </a:lnTo>
                  <a:lnTo>
                    <a:pt x="108" y="192"/>
                  </a:lnTo>
                  <a:lnTo>
                    <a:pt x="107" y="195"/>
                  </a:lnTo>
                  <a:lnTo>
                    <a:pt x="107" y="197"/>
                  </a:lnTo>
                  <a:lnTo>
                    <a:pt x="108" y="198"/>
                  </a:lnTo>
                  <a:lnTo>
                    <a:pt x="109" y="201"/>
                  </a:lnTo>
                  <a:lnTo>
                    <a:pt x="110" y="204"/>
                  </a:lnTo>
                  <a:lnTo>
                    <a:pt x="112" y="211"/>
                  </a:lnTo>
                  <a:lnTo>
                    <a:pt x="113" y="215"/>
                  </a:lnTo>
                  <a:lnTo>
                    <a:pt x="117" y="220"/>
                  </a:lnTo>
                  <a:lnTo>
                    <a:pt x="119" y="222"/>
                  </a:lnTo>
                  <a:lnTo>
                    <a:pt x="121" y="222"/>
                  </a:lnTo>
                  <a:lnTo>
                    <a:pt x="123" y="222"/>
                  </a:lnTo>
                  <a:lnTo>
                    <a:pt x="125" y="222"/>
                  </a:lnTo>
                  <a:lnTo>
                    <a:pt x="130" y="221"/>
                  </a:lnTo>
                  <a:lnTo>
                    <a:pt x="136" y="221"/>
                  </a:lnTo>
                  <a:lnTo>
                    <a:pt x="145" y="219"/>
                  </a:lnTo>
                  <a:lnTo>
                    <a:pt x="148" y="219"/>
                  </a:lnTo>
                  <a:lnTo>
                    <a:pt x="151" y="218"/>
                  </a:lnTo>
                  <a:lnTo>
                    <a:pt x="156" y="212"/>
                  </a:lnTo>
                  <a:lnTo>
                    <a:pt x="156" y="208"/>
                  </a:lnTo>
                  <a:lnTo>
                    <a:pt x="155" y="203"/>
                  </a:lnTo>
                  <a:lnTo>
                    <a:pt x="152" y="199"/>
                  </a:lnTo>
                  <a:lnTo>
                    <a:pt x="148" y="195"/>
                  </a:lnTo>
                  <a:lnTo>
                    <a:pt x="147" y="193"/>
                  </a:lnTo>
                  <a:lnTo>
                    <a:pt x="146" y="191"/>
                  </a:lnTo>
                  <a:lnTo>
                    <a:pt x="143" y="189"/>
                  </a:lnTo>
                  <a:lnTo>
                    <a:pt x="141" y="188"/>
                  </a:lnTo>
                  <a:lnTo>
                    <a:pt x="140" y="187"/>
                  </a:lnTo>
                  <a:lnTo>
                    <a:pt x="134" y="187"/>
                  </a:lnTo>
                  <a:lnTo>
                    <a:pt x="132" y="186"/>
                  </a:lnTo>
                  <a:lnTo>
                    <a:pt x="130" y="185"/>
                  </a:lnTo>
                  <a:lnTo>
                    <a:pt x="130" y="184"/>
                  </a:lnTo>
                  <a:lnTo>
                    <a:pt x="131" y="181"/>
                  </a:lnTo>
                  <a:lnTo>
                    <a:pt x="133" y="179"/>
                  </a:lnTo>
                  <a:lnTo>
                    <a:pt x="136" y="178"/>
                  </a:lnTo>
                  <a:lnTo>
                    <a:pt x="141" y="177"/>
                  </a:lnTo>
                  <a:lnTo>
                    <a:pt x="146" y="176"/>
                  </a:lnTo>
                  <a:lnTo>
                    <a:pt x="152" y="175"/>
                  </a:lnTo>
                  <a:lnTo>
                    <a:pt x="153" y="175"/>
                  </a:lnTo>
                  <a:lnTo>
                    <a:pt x="159" y="168"/>
                  </a:lnTo>
                  <a:lnTo>
                    <a:pt x="165" y="162"/>
                  </a:lnTo>
                  <a:lnTo>
                    <a:pt x="168" y="161"/>
                  </a:lnTo>
                  <a:lnTo>
                    <a:pt x="171" y="157"/>
                  </a:lnTo>
                  <a:lnTo>
                    <a:pt x="175" y="153"/>
                  </a:lnTo>
                  <a:lnTo>
                    <a:pt x="174" y="152"/>
                  </a:lnTo>
                  <a:lnTo>
                    <a:pt x="175" y="150"/>
                  </a:lnTo>
                  <a:lnTo>
                    <a:pt x="175" y="148"/>
                  </a:lnTo>
                  <a:lnTo>
                    <a:pt x="178" y="144"/>
                  </a:lnTo>
                  <a:lnTo>
                    <a:pt x="181" y="140"/>
                  </a:lnTo>
                  <a:lnTo>
                    <a:pt x="183" y="139"/>
                  </a:lnTo>
                  <a:lnTo>
                    <a:pt x="188" y="137"/>
                  </a:lnTo>
                  <a:lnTo>
                    <a:pt x="191" y="134"/>
                  </a:lnTo>
                  <a:lnTo>
                    <a:pt x="194" y="131"/>
                  </a:lnTo>
                  <a:lnTo>
                    <a:pt x="198" y="128"/>
                  </a:lnTo>
                  <a:lnTo>
                    <a:pt x="202" y="127"/>
                  </a:lnTo>
                  <a:lnTo>
                    <a:pt x="205" y="127"/>
                  </a:lnTo>
                  <a:lnTo>
                    <a:pt x="210" y="129"/>
                  </a:lnTo>
                  <a:lnTo>
                    <a:pt x="212" y="129"/>
                  </a:lnTo>
                  <a:lnTo>
                    <a:pt x="214" y="132"/>
                  </a:lnTo>
                  <a:lnTo>
                    <a:pt x="215" y="135"/>
                  </a:lnTo>
                  <a:lnTo>
                    <a:pt x="215" y="140"/>
                  </a:lnTo>
                  <a:lnTo>
                    <a:pt x="213" y="144"/>
                  </a:lnTo>
                  <a:lnTo>
                    <a:pt x="211" y="148"/>
                  </a:lnTo>
                  <a:lnTo>
                    <a:pt x="210" y="150"/>
                  </a:lnTo>
                  <a:lnTo>
                    <a:pt x="210" y="152"/>
                  </a:lnTo>
                  <a:lnTo>
                    <a:pt x="211" y="153"/>
                  </a:lnTo>
                  <a:lnTo>
                    <a:pt x="214" y="154"/>
                  </a:lnTo>
                  <a:lnTo>
                    <a:pt x="217" y="154"/>
                  </a:lnTo>
                  <a:lnTo>
                    <a:pt x="220" y="152"/>
                  </a:lnTo>
                  <a:lnTo>
                    <a:pt x="223" y="150"/>
                  </a:lnTo>
                  <a:lnTo>
                    <a:pt x="224" y="146"/>
                  </a:lnTo>
                  <a:lnTo>
                    <a:pt x="225" y="142"/>
                  </a:lnTo>
                  <a:lnTo>
                    <a:pt x="225" y="137"/>
                  </a:lnTo>
                  <a:lnTo>
                    <a:pt x="224" y="133"/>
                  </a:lnTo>
                  <a:lnTo>
                    <a:pt x="223" y="130"/>
                  </a:lnTo>
                  <a:lnTo>
                    <a:pt x="222" y="128"/>
                  </a:lnTo>
                  <a:lnTo>
                    <a:pt x="220" y="127"/>
                  </a:lnTo>
                  <a:lnTo>
                    <a:pt x="217" y="126"/>
                  </a:lnTo>
                  <a:lnTo>
                    <a:pt x="215" y="125"/>
                  </a:lnTo>
                  <a:lnTo>
                    <a:pt x="211" y="125"/>
                  </a:lnTo>
                  <a:lnTo>
                    <a:pt x="207" y="123"/>
                  </a:lnTo>
                  <a:lnTo>
                    <a:pt x="203" y="117"/>
                  </a:lnTo>
                  <a:lnTo>
                    <a:pt x="200" y="109"/>
                  </a:lnTo>
                  <a:lnTo>
                    <a:pt x="200" y="107"/>
                  </a:lnTo>
                  <a:lnTo>
                    <a:pt x="200" y="105"/>
                  </a:lnTo>
                  <a:lnTo>
                    <a:pt x="201" y="103"/>
                  </a:lnTo>
                  <a:lnTo>
                    <a:pt x="202" y="102"/>
                  </a:lnTo>
                  <a:lnTo>
                    <a:pt x="205" y="98"/>
                  </a:lnTo>
                  <a:lnTo>
                    <a:pt x="210" y="96"/>
                  </a:lnTo>
                  <a:lnTo>
                    <a:pt x="214" y="94"/>
                  </a:lnTo>
                  <a:lnTo>
                    <a:pt x="217" y="93"/>
                  </a:lnTo>
                  <a:lnTo>
                    <a:pt x="220" y="91"/>
                  </a:lnTo>
                  <a:lnTo>
                    <a:pt x="221" y="87"/>
                  </a:lnTo>
                  <a:lnTo>
                    <a:pt x="223" y="85"/>
                  </a:lnTo>
                  <a:lnTo>
                    <a:pt x="224" y="82"/>
                  </a:lnTo>
                  <a:lnTo>
                    <a:pt x="223" y="79"/>
                  </a:lnTo>
                  <a:lnTo>
                    <a:pt x="223" y="75"/>
                  </a:lnTo>
                  <a:lnTo>
                    <a:pt x="222" y="71"/>
                  </a:lnTo>
                  <a:lnTo>
                    <a:pt x="220" y="68"/>
                  </a:lnTo>
                  <a:lnTo>
                    <a:pt x="217" y="68"/>
                  </a:lnTo>
                  <a:lnTo>
                    <a:pt x="215" y="68"/>
                  </a:lnTo>
                  <a:lnTo>
                    <a:pt x="212" y="69"/>
                  </a:lnTo>
                  <a:lnTo>
                    <a:pt x="206" y="69"/>
                  </a:lnTo>
                  <a:lnTo>
                    <a:pt x="201" y="70"/>
                  </a:lnTo>
                  <a:lnTo>
                    <a:pt x="198" y="70"/>
                  </a:lnTo>
                  <a:lnTo>
                    <a:pt x="195" y="70"/>
                  </a:lnTo>
                  <a:lnTo>
                    <a:pt x="189" y="68"/>
                  </a:lnTo>
                  <a:lnTo>
                    <a:pt x="186" y="64"/>
                  </a:lnTo>
                  <a:lnTo>
                    <a:pt x="183" y="60"/>
                  </a:lnTo>
                  <a:lnTo>
                    <a:pt x="182" y="57"/>
                  </a:lnTo>
                  <a:lnTo>
                    <a:pt x="181" y="55"/>
                  </a:lnTo>
                  <a:lnTo>
                    <a:pt x="179" y="52"/>
                  </a:lnTo>
                  <a:lnTo>
                    <a:pt x="177" y="53"/>
                  </a:lnTo>
                  <a:lnTo>
                    <a:pt x="175" y="61"/>
                  </a:lnTo>
                  <a:lnTo>
                    <a:pt x="174" y="63"/>
                  </a:lnTo>
                  <a:close/>
                  <a:moveTo>
                    <a:pt x="70" y="166"/>
                  </a:moveTo>
                  <a:lnTo>
                    <a:pt x="70" y="166"/>
                  </a:lnTo>
                  <a:lnTo>
                    <a:pt x="71" y="167"/>
                  </a:lnTo>
                  <a:lnTo>
                    <a:pt x="73" y="168"/>
                  </a:lnTo>
                  <a:lnTo>
                    <a:pt x="75" y="169"/>
                  </a:lnTo>
                  <a:lnTo>
                    <a:pt x="78" y="169"/>
                  </a:lnTo>
                  <a:lnTo>
                    <a:pt x="81" y="168"/>
                  </a:lnTo>
                  <a:lnTo>
                    <a:pt x="84" y="168"/>
                  </a:lnTo>
                  <a:lnTo>
                    <a:pt x="86" y="167"/>
                  </a:lnTo>
                  <a:lnTo>
                    <a:pt x="89" y="168"/>
                  </a:lnTo>
                  <a:lnTo>
                    <a:pt x="93" y="169"/>
                  </a:lnTo>
                  <a:lnTo>
                    <a:pt x="96" y="172"/>
                  </a:lnTo>
                  <a:lnTo>
                    <a:pt x="98" y="176"/>
                  </a:lnTo>
                  <a:lnTo>
                    <a:pt x="99" y="179"/>
                  </a:lnTo>
                  <a:lnTo>
                    <a:pt x="99" y="183"/>
                  </a:lnTo>
                  <a:lnTo>
                    <a:pt x="100" y="186"/>
                  </a:lnTo>
                  <a:lnTo>
                    <a:pt x="101" y="192"/>
                  </a:lnTo>
                  <a:lnTo>
                    <a:pt x="101" y="196"/>
                  </a:lnTo>
                  <a:lnTo>
                    <a:pt x="101" y="197"/>
                  </a:lnTo>
                  <a:lnTo>
                    <a:pt x="100" y="203"/>
                  </a:lnTo>
                  <a:lnTo>
                    <a:pt x="100" y="210"/>
                  </a:lnTo>
                  <a:lnTo>
                    <a:pt x="100" y="214"/>
                  </a:lnTo>
                  <a:lnTo>
                    <a:pt x="99" y="219"/>
                  </a:lnTo>
                  <a:lnTo>
                    <a:pt x="98" y="221"/>
                  </a:lnTo>
                  <a:lnTo>
                    <a:pt x="97" y="224"/>
                  </a:lnTo>
                  <a:lnTo>
                    <a:pt x="96" y="227"/>
                  </a:lnTo>
                  <a:lnTo>
                    <a:pt x="94" y="232"/>
                  </a:lnTo>
                  <a:lnTo>
                    <a:pt x="91" y="234"/>
                  </a:lnTo>
                  <a:lnTo>
                    <a:pt x="88" y="235"/>
                  </a:lnTo>
                  <a:lnTo>
                    <a:pt x="87" y="238"/>
                  </a:lnTo>
                  <a:lnTo>
                    <a:pt x="85" y="242"/>
                  </a:lnTo>
                  <a:lnTo>
                    <a:pt x="84" y="244"/>
                  </a:lnTo>
                  <a:lnTo>
                    <a:pt x="85" y="249"/>
                  </a:lnTo>
                  <a:lnTo>
                    <a:pt x="84" y="257"/>
                  </a:lnTo>
                  <a:lnTo>
                    <a:pt x="81" y="263"/>
                  </a:lnTo>
                  <a:lnTo>
                    <a:pt x="81" y="268"/>
                  </a:lnTo>
                  <a:lnTo>
                    <a:pt x="82" y="273"/>
                  </a:lnTo>
                  <a:lnTo>
                    <a:pt x="79" y="279"/>
                  </a:lnTo>
                  <a:lnTo>
                    <a:pt x="77" y="281"/>
                  </a:lnTo>
                  <a:lnTo>
                    <a:pt x="73" y="281"/>
                  </a:lnTo>
                  <a:lnTo>
                    <a:pt x="71" y="281"/>
                  </a:lnTo>
                  <a:lnTo>
                    <a:pt x="70" y="279"/>
                  </a:lnTo>
                  <a:lnTo>
                    <a:pt x="69" y="276"/>
                  </a:lnTo>
                  <a:lnTo>
                    <a:pt x="67" y="272"/>
                  </a:lnTo>
                  <a:lnTo>
                    <a:pt x="66" y="271"/>
                  </a:lnTo>
                  <a:lnTo>
                    <a:pt x="66" y="268"/>
                  </a:lnTo>
                  <a:lnTo>
                    <a:pt x="65" y="263"/>
                  </a:lnTo>
                  <a:lnTo>
                    <a:pt x="63" y="258"/>
                  </a:lnTo>
                  <a:lnTo>
                    <a:pt x="63" y="253"/>
                  </a:lnTo>
                  <a:lnTo>
                    <a:pt x="64" y="250"/>
                  </a:lnTo>
                  <a:lnTo>
                    <a:pt x="65" y="247"/>
                  </a:lnTo>
                  <a:lnTo>
                    <a:pt x="65" y="245"/>
                  </a:lnTo>
                  <a:lnTo>
                    <a:pt x="65" y="243"/>
                  </a:lnTo>
                  <a:lnTo>
                    <a:pt x="65" y="241"/>
                  </a:lnTo>
                  <a:lnTo>
                    <a:pt x="67" y="236"/>
                  </a:lnTo>
                  <a:lnTo>
                    <a:pt x="66" y="232"/>
                  </a:lnTo>
                  <a:lnTo>
                    <a:pt x="66" y="227"/>
                  </a:lnTo>
                  <a:lnTo>
                    <a:pt x="67" y="224"/>
                  </a:lnTo>
                  <a:lnTo>
                    <a:pt x="72" y="218"/>
                  </a:lnTo>
                  <a:lnTo>
                    <a:pt x="72" y="215"/>
                  </a:lnTo>
                  <a:lnTo>
                    <a:pt x="73" y="212"/>
                  </a:lnTo>
                  <a:lnTo>
                    <a:pt x="75" y="208"/>
                  </a:lnTo>
                  <a:lnTo>
                    <a:pt x="77" y="203"/>
                  </a:lnTo>
                  <a:lnTo>
                    <a:pt x="79" y="199"/>
                  </a:lnTo>
                  <a:lnTo>
                    <a:pt x="81" y="196"/>
                  </a:lnTo>
                  <a:lnTo>
                    <a:pt x="82" y="192"/>
                  </a:lnTo>
                  <a:lnTo>
                    <a:pt x="82" y="189"/>
                  </a:lnTo>
                  <a:lnTo>
                    <a:pt x="81" y="187"/>
                  </a:lnTo>
                  <a:lnTo>
                    <a:pt x="77" y="186"/>
                  </a:lnTo>
                  <a:lnTo>
                    <a:pt x="74" y="187"/>
                  </a:lnTo>
                  <a:lnTo>
                    <a:pt x="71" y="189"/>
                  </a:lnTo>
                  <a:lnTo>
                    <a:pt x="69" y="191"/>
                  </a:lnTo>
                  <a:lnTo>
                    <a:pt x="66" y="195"/>
                  </a:lnTo>
                  <a:lnTo>
                    <a:pt x="65" y="197"/>
                  </a:lnTo>
                  <a:lnTo>
                    <a:pt x="64" y="200"/>
                  </a:lnTo>
                  <a:lnTo>
                    <a:pt x="62" y="203"/>
                  </a:lnTo>
                  <a:lnTo>
                    <a:pt x="59" y="208"/>
                  </a:lnTo>
                  <a:lnTo>
                    <a:pt x="59" y="210"/>
                  </a:lnTo>
                  <a:lnTo>
                    <a:pt x="55" y="216"/>
                  </a:lnTo>
                  <a:lnTo>
                    <a:pt x="52" y="222"/>
                  </a:lnTo>
                  <a:lnTo>
                    <a:pt x="52" y="223"/>
                  </a:lnTo>
                  <a:lnTo>
                    <a:pt x="52" y="225"/>
                  </a:lnTo>
                  <a:lnTo>
                    <a:pt x="51" y="232"/>
                  </a:lnTo>
                  <a:lnTo>
                    <a:pt x="50" y="237"/>
                  </a:lnTo>
                  <a:lnTo>
                    <a:pt x="50" y="239"/>
                  </a:lnTo>
                  <a:lnTo>
                    <a:pt x="48" y="244"/>
                  </a:lnTo>
                  <a:lnTo>
                    <a:pt x="44" y="248"/>
                  </a:lnTo>
                  <a:lnTo>
                    <a:pt x="42" y="254"/>
                  </a:lnTo>
                  <a:lnTo>
                    <a:pt x="41" y="257"/>
                  </a:lnTo>
                  <a:lnTo>
                    <a:pt x="42" y="261"/>
                  </a:lnTo>
                  <a:lnTo>
                    <a:pt x="43" y="267"/>
                  </a:lnTo>
                  <a:lnTo>
                    <a:pt x="46" y="272"/>
                  </a:lnTo>
                  <a:lnTo>
                    <a:pt x="47" y="278"/>
                  </a:lnTo>
                  <a:lnTo>
                    <a:pt x="48" y="280"/>
                  </a:lnTo>
                  <a:lnTo>
                    <a:pt x="48" y="283"/>
                  </a:lnTo>
                  <a:lnTo>
                    <a:pt x="46" y="286"/>
                  </a:lnTo>
                  <a:lnTo>
                    <a:pt x="43" y="289"/>
                  </a:lnTo>
                  <a:lnTo>
                    <a:pt x="41" y="291"/>
                  </a:lnTo>
                  <a:lnTo>
                    <a:pt x="39" y="292"/>
                  </a:lnTo>
                  <a:lnTo>
                    <a:pt x="36" y="295"/>
                  </a:lnTo>
                  <a:lnTo>
                    <a:pt x="34" y="298"/>
                  </a:lnTo>
                  <a:lnTo>
                    <a:pt x="30" y="300"/>
                  </a:lnTo>
                  <a:lnTo>
                    <a:pt x="27" y="302"/>
                  </a:lnTo>
                  <a:lnTo>
                    <a:pt x="23" y="306"/>
                  </a:lnTo>
                  <a:lnTo>
                    <a:pt x="18" y="311"/>
                  </a:lnTo>
                  <a:lnTo>
                    <a:pt x="16" y="315"/>
                  </a:lnTo>
                  <a:lnTo>
                    <a:pt x="14" y="321"/>
                  </a:lnTo>
                  <a:lnTo>
                    <a:pt x="13" y="330"/>
                  </a:lnTo>
                  <a:lnTo>
                    <a:pt x="12" y="335"/>
                  </a:lnTo>
                  <a:lnTo>
                    <a:pt x="11" y="330"/>
                  </a:lnTo>
                  <a:lnTo>
                    <a:pt x="11" y="326"/>
                  </a:lnTo>
                  <a:lnTo>
                    <a:pt x="11" y="321"/>
                  </a:lnTo>
                  <a:lnTo>
                    <a:pt x="12" y="317"/>
                  </a:lnTo>
                  <a:lnTo>
                    <a:pt x="15" y="308"/>
                  </a:lnTo>
                  <a:lnTo>
                    <a:pt x="18" y="301"/>
                  </a:lnTo>
                  <a:lnTo>
                    <a:pt x="20" y="297"/>
                  </a:lnTo>
                  <a:lnTo>
                    <a:pt x="23" y="294"/>
                  </a:lnTo>
                  <a:lnTo>
                    <a:pt x="23" y="291"/>
                  </a:lnTo>
                  <a:lnTo>
                    <a:pt x="21" y="288"/>
                  </a:lnTo>
                  <a:lnTo>
                    <a:pt x="21" y="285"/>
                  </a:lnTo>
                  <a:lnTo>
                    <a:pt x="20" y="283"/>
                  </a:lnTo>
                  <a:lnTo>
                    <a:pt x="20" y="279"/>
                  </a:lnTo>
                  <a:lnTo>
                    <a:pt x="19" y="271"/>
                  </a:lnTo>
                  <a:lnTo>
                    <a:pt x="19" y="269"/>
                  </a:lnTo>
                  <a:lnTo>
                    <a:pt x="19" y="267"/>
                  </a:lnTo>
                  <a:lnTo>
                    <a:pt x="19" y="262"/>
                  </a:lnTo>
                  <a:lnTo>
                    <a:pt x="19" y="261"/>
                  </a:lnTo>
                  <a:lnTo>
                    <a:pt x="19" y="257"/>
                  </a:lnTo>
                  <a:lnTo>
                    <a:pt x="19" y="253"/>
                  </a:lnTo>
                  <a:lnTo>
                    <a:pt x="20" y="250"/>
                  </a:lnTo>
                  <a:lnTo>
                    <a:pt x="20" y="248"/>
                  </a:lnTo>
                  <a:lnTo>
                    <a:pt x="23" y="245"/>
                  </a:lnTo>
                  <a:lnTo>
                    <a:pt x="25" y="242"/>
                  </a:lnTo>
                  <a:lnTo>
                    <a:pt x="25" y="241"/>
                  </a:lnTo>
                  <a:lnTo>
                    <a:pt x="27" y="235"/>
                  </a:lnTo>
                  <a:lnTo>
                    <a:pt x="28" y="231"/>
                  </a:lnTo>
                  <a:lnTo>
                    <a:pt x="28" y="226"/>
                  </a:lnTo>
                  <a:lnTo>
                    <a:pt x="29" y="221"/>
                  </a:lnTo>
                  <a:lnTo>
                    <a:pt x="29" y="220"/>
                  </a:lnTo>
                  <a:lnTo>
                    <a:pt x="31" y="216"/>
                  </a:lnTo>
                  <a:lnTo>
                    <a:pt x="32" y="213"/>
                  </a:lnTo>
                  <a:lnTo>
                    <a:pt x="34" y="212"/>
                  </a:lnTo>
                  <a:lnTo>
                    <a:pt x="34" y="210"/>
                  </a:lnTo>
                  <a:lnTo>
                    <a:pt x="35" y="208"/>
                  </a:lnTo>
                  <a:lnTo>
                    <a:pt x="36" y="202"/>
                  </a:lnTo>
                  <a:lnTo>
                    <a:pt x="37" y="198"/>
                  </a:lnTo>
                  <a:lnTo>
                    <a:pt x="40" y="195"/>
                  </a:lnTo>
                  <a:lnTo>
                    <a:pt x="43" y="189"/>
                  </a:lnTo>
                  <a:lnTo>
                    <a:pt x="44" y="188"/>
                  </a:lnTo>
                  <a:lnTo>
                    <a:pt x="47" y="184"/>
                  </a:lnTo>
                  <a:lnTo>
                    <a:pt x="49" y="180"/>
                  </a:lnTo>
                  <a:lnTo>
                    <a:pt x="50" y="179"/>
                  </a:lnTo>
                  <a:lnTo>
                    <a:pt x="52" y="178"/>
                  </a:lnTo>
                  <a:lnTo>
                    <a:pt x="54" y="176"/>
                  </a:lnTo>
                  <a:lnTo>
                    <a:pt x="59" y="172"/>
                  </a:lnTo>
                  <a:lnTo>
                    <a:pt x="62" y="168"/>
                  </a:lnTo>
                  <a:lnTo>
                    <a:pt x="64" y="166"/>
                  </a:lnTo>
                  <a:lnTo>
                    <a:pt x="65" y="165"/>
                  </a:lnTo>
                  <a:lnTo>
                    <a:pt x="70" y="166"/>
                  </a:lnTo>
                  <a:close/>
                  <a:moveTo>
                    <a:pt x="207" y="133"/>
                  </a:moveTo>
                  <a:lnTo>
                    <a:pt x="207" y="134"/>
                  </a:lnTo>
                  <a:lnTo>
                    <a:pt x="207" y="135"/>
                  </a:lnTo>
                  <a:lnTo>
                    <a:pt x="206" y="138"/>
                  </a:lnTo>
                  <a:lnTo>
                    <a:pt x="206" y="139"/>
                  </a:lnTo>
                  <a:lnTo>
                    <a:pt x="206" y="141"/>
                  </a:lnTo>
                  <a:lnTo>
                    <a:pt x="207" y="143"/>
                  </a:lnTo>
                  <a:lnTo>
                    <a:pt x="205" y="150"/>
                  </a:lnTo>
                  <a:lnTo>
                    <a:pt x="204" y="154"/>
                  </a:lnTo>
                  <a:lnTo>
                    <a:pt x="203" y="156"/>
                  </a:lnTo>
                  <a:lnTo>
                    <a:pt x="204" y="157"/>
                  </a:lnTo>
                  <a:lnTo>
                    <a:pt x="206" y="158"/>
                  </a:lnTo>
                  <a:lnTo>
                    <a:pt x="209" y="158"/>
                  </a:lnTo>
                  <a:lnTo>
                    <a:pt x="218" y="156"/>
                  </a:lnTo>
                  <a:lnTo>
                    <a:pt x="221" y="156"/>
                  </a:lnTo>
                  <a:lnTo>
                    <a:pt x="224" y="153"/>
                  </a:lnTo>
                  <a:lnTo>
                    <a:pt x="226" y="150"/>
                  </a:lnTo>
                  <a:lnTo>
                    <a:pt x="229" y="148"/>
                  </a:lnTo>
                  <a:lnTo>
                    <a:pt x="234" y="145"/>
                  </a:lnTo>
                  <a:lnTo>
                    <a:pt x="237" y="145"/>
                  </a:lnTo>
                  <a:lnTo>
                    <a:pt x="240" y="145"/>
                  </a:lnTo>
                  <a:lnTo>
                    <a:pt x="244" y="146"/>
                  </a:lnTo>
                  <a:lnTo>
                    <a:pt x="247" y="150"/>
                  </a:lnTo>
                  <a:lnTo>
                    <a:pt x="248" y="153"/>
                  </a:lnTo>
                  <a:lnTo>
                    <a:pt x="249" y="156"/>
                  </a:lnTo>
                  <a:lnTo>
                    <a:pt x="247" y="162"/>
                  </a:lnTo>
                  <a:lnTo>
                    <a:pt x="244" y="167"/>
                  </a:lnTo>
                  <a:lnTo>
                    <a:pt x="241" y="170"/>
                  </a:lnTo>
                  <a:lnTo>
                    <a:pt x="239" y="173"/>
                  </a:lnTo>
                  <a:lnTo>
                    <a:pt x="237" y="173"/>
                  </a:lnTo>
                  <a:lnTo>
                    <a:pt x="235" y="174"/>
                  </a:lnTo>
                  <a:lnTo>
                    <a:pt x="236" y="177"/>
                  </a:lnTo>
                  <a:lnTo>
                    <a:pt x="237" y="178"/>
                  </a:lnTo>
                  <a:lnTo>
                    <a:pt x="238" y="179"/>
                  </a:lnTo>
                  <a:lnTo>
                    <a:pt x="238" y="180"/>
                  </a:lnTo>
                  <a:lnTo>
                    <a:pt x="240" y="186"/>
                  </a:lnTo>
                  <a:lnTo>
                    <a:pt x="242" y="195"/>
                  </a:lnTo>
                  <a:lnTo>
                    <a:pt x="242" y="199"/>
                  </a:lnTo>
                  <a:lnTo>
                    <a:pt x="239" y="201"/>
                  </a:lnTo>
                  <a:lnTo>
                    <a:pt x="235" y="207"/>
                  </a:lnTo>
                  <a:lnTo>
                    <a:pt x="235" y="208"/>
                  </a:lnTo>
                  <a:lnTo>
                    <a:pt x="232" y="212"/>
                  </a:lnTo>
                  <a:lnTo>
                    <a:pt x="225" y="220"/>
                  </a:lnTo>
                  <a:lnTo>
                    <a:pt x="224" y="222"/>
                  </a:lnTo>
                  <a:lnTo>
                    <a:pt x="225" y="223"/>
                  </a:lnTo>
                  <a:lnTo>
                    <a:pt x="226" y="225"/>
                  </a:lnTo>
                  <a:lnTo>
                    <a:pt x="224" y="228"/>
                  </a:lnTo>
                  <a:lnTo>
                    <a:pt x="222" y="230"/>
                  </a:lnTo>
                  <a:lnTo>
                    <a:pt x="218" y="231"/>
                  </a:lnTo>
                  <a:lnTo>
                    <a:pt x="215" y="233"/>
                  </a:lnTo>
                  <a:lnTo>
                    <a:pt x="212" y="235"/>
                  </a:lnTo>
                  <a:lnTo>
                    <a:pt x="209" y="239"/>
                  </a:lnTo>
                  <a:lnTo>
                    <a:pt x="204" y="242"/>
                  </a:lnTo>
                  <a:lnTo>
                    <a:pt x="202" y="247"/>
                  </a:lnTo>
                  <a:lnTo>
                    <a:pt x="199" y="257"/>
                  </a:lnTo>
                  <a:lnTo>
                    <a:pt x="198" y="260"/>
                  </a:lnTo>
                  <a:lnTo>
                    <a:pt x="194" y="260"/>
                  </a:lnTo>
                  <a:lnTo>
                    <a:pt x="192" y="261"/>
                  </a:lnTo>
                  <a:lnTo>
                    <a:pt x="190" y="262"/>
                  </a:lnTo>
                  <a:lnTo>
                    <a:pt x="190" y="267"/>
                  </a:lnTo>
                  <a:lnTo>
                    <a:pt x="191" y="271"/>
                  </a:lnTo>
                  <a:lnTo>
                    <a:pt x="191" y="272"/>
                  </a:lnTo>
                  <a:lnTo>
                    <a:pt x="193" y="272"/>
                  </a:lnTo>
                  <a:lnTo>
                    <a:pt x="195" y="272"/>
                  </a:lnTo>
                  <a:lnTo>
                    <a:pt x="199" y="273"/>
                  </a:lnTo>
                  <a:lnTo>
                    <a:pt x="202" y="273"/>
                  </a:lnTo>
                  <a:lnTo>
                    <a:pt x="202" y="272"/>
                  </a:lnTo>
                  <a:lnTo>
                    <a:pt x="204" y="271"/>
                  </a:lnTo>
                  <a:lnTo>
                    <a:pt x="206" y="272"/>
                  </a:lnTo>
                  <a:lnTo>
                    <a:pt x="209" y="276"/>
                  </a:lnTo>
                  <a:lnTo>
                    <a:pt x="212" y="280"/>
                  </a:lnTo>
                  <a:lnTo>
                    <a:pt x="214" y="285"/>
                  </a:lnTo>
                  <a:lnTo>
                    <a:pt x="216" y="294"/>
                  </a:lnTo>
                  <a:lnTo>
                    <a:pt x="216" y="297"/>
                  </a:lnTo>
                  <a:lnTo>
                    <a:pt x="213" y="298"/>
                  </a:lnTo>
                  <a:lnTo>
                    <a:pt x="207" y="301"/>
                  </a:lnTo>
                  <a:lnTo>
                    <a:pt x="202" y="302"/>
                  </a:lnTo>
                  <a:lnTo>
                    <a:pt x="198" y="304"/>
                  </a:lnTo>
                  <a:lnTo>
                    <a:pt x="195" y="304"/>
                  </a:lnTo>
                  <a:lnTo>
                    <a:pt x="193" y="305"/>
                  </a:lnTo>
                  <a:lnTo>
                    <a:pt x="191" y="306"/>
                  </a:lnTo>
                  <a:lnTo>
                    <a:pt x="189" y="306"/>
                  </a:lnTo>
                  <a:lnTo>
                    <a:pt x="189" y="307"/>
                  </a:lnTo>
                  <a:lnTo>
                    <a:pt x="188" y="309"/>
                  </a:lnTo>
                  <a:lnTo>
                    <a:pt x="184" y="319"/>
                  </a:lnTo>
                  <a:lnTo>
                    <a:pt x="182" y="323"/>
                  </a:lnTo>
                  <a:lnTo>
                    <a:pt x="180" y="327"/>
                  </a:lnTo>
                  <a:lnTo>
                    <a:pt x="177" y="331"/>
                  </a:lnTo>
                  <a:lnTo>
                    <a:pt x="174" y="333"/>
                  </a:lnTo>
                  <a:lnTo>
                    <a:pt x="171" y="333"/>
                  </a:lnTo>
                  <a:lnTo>
                    <a:pt x="170" y="333"/>
                  </a:lnTo>
                  <a:lnTo>
                    <a:pt x="170" y="338"/>
                  </a:lnTo>
                  <a:lnTo>
                    <a:pt x="168" y="349"/>
                  </a:lnTo>
                  <a:lnTo>
                    <a:pt x="168" y="352"/>
                  </a:lnTo>
                  <a:lnTo>
                    <a:pt x="169" y="356"/>
                  </a:lnTo>
                  <a:lnTo>
                    <a:pt x="168" y="361"/>
                  </a:lnTo>
                  <a:lnTo>
                    <a:pt x="164" y="362"/>
                  </a:lnTo>
                  <a:lnTo>
                    <a:pt x="158" y="362"/>
                  </a:lnTo>
                  <a:lnTo>
                    <a:pt x="155" y="363"/>
                  </a:lnTo>
                  <a:lnTo>
                    <a:pt x="151" y="363"/>
                  </a:lnTo>
                  <a:lnTo>
                    <a:pt x="149" y="360"/>
                  </a:lnTo>
                  <a:lnTo>
                    <a:pt x="148" y="355"/>
                  </a:lnTo>
                  <a:lnTo>
                    <a:pt x="147" y="353"/>
                  </a:lnTo>
                  <a:lnTo>
                    <a:pt x="147" y="351"/>
                  </a:lnTo>
                  <a:lnTo>
                    <a:pt x="149" y="349"/>
                  </a:lnTo>
                  <a:lnTo>
                    <a:pt x="152" y="347"/>
                  </a:lnTo>
                  <a:lnTo>
                    <a:pt x="153" y="348"/>
                  </a:lnTo>
                  <a:lnTo>
                    <a:pt x="155" y="348"/>
                  </a:lnTo>
                  <a:lnTo>
                    <a:pt x="156" y="348"/>
                  </a:lnTo>
                  <a:lnTo>
                    <a:pt x="157" y="344"/>
                  </a:lnTo>
                  <a:lnTo>
                    <a:pt x="156" y="338"/>
                  </a:lnTo>
                  <a:lnTo>
                    <a:pt x="156" y="335"/>
                  </a:lnTo>
                  <a:lnTo>
                    <a:pt x="155" y="333"/>
                  </a:lnTo>
                  <a:lnTo>
                    <a:pt x="154" y="332"/>
                  </a:lnTo>
                  <a:lnTo>
                    <a:pt x="152" y="332"/>
                  </a:lnTo>
                  <a:lnTo>
                    <a:pt x="148" y="336"/>
                  </a:lnTo>
                  <a:lnTo>
                    <a:pt x="147" y="339"/>
                  </a:lnTo>
                  <a:lnTo>
                    <a:pt x="147" y="341"/>
                  </a:lnTo>
                  <a:lnTo>
                    <a:pt x="146" y="343"/>
                  </a:lnTo>
                  <a:lnTo>
                    <a:pt x="143" y="346"/>
                  </a:lnTo>
                  <a:lnTo>
                    <a:pt x="139" y="347"/>
                  </a:lnTo>
                  <a:lnTo>
                    <a:pt x="133" y="348"/>
                  </a:lnTo>
                  <a:lnTo>
                    <a:pt x="131" y="348"/>
                  </a:lnTo>
                  <a:lnTo>
                    <a:pt x="129" y="347"/>
                  </a:lnTo>
                  <a:lnTo>
                    <a:pt x="128" y="346"/>
                  </a:lnTo>
                  <a:lnTo>
                    <a:pt x="127" y="342"/>
                  </a:lnTo>
                  <a:lnTo>
                    <a:pt x="125" y="337"/>
                  </a:lnTo>
                  <a:lnTo>
                    <a:pt x="124" y="333"/>
                  </a:lnTo>
                  <a:lnTo>
                    <a:pt x="124" y="330"/>
                  </a:lnTo>
                  <a:lnTo>
                    <a:pt x="124" y="328"/>
                  </a:lnTo>
                  <a:lnTo>
                    <a:pt x="125" y="326"/>
                  </a:lnTo>
                  <a:lnTo>
                    <a:pt x="127" y="325"/>
                  </a:lnTo>
                  <a:lnTo>
                    <a:pt x="131" y="323"/>
                  </a:lnTo>
                  <a:lnTo>
                    <a:pt x="135" y="317"/>
                  </a:lnTo>
                  <a:lnTo>
                    <a:pt x="141" y="311"/>
                  </a:lnTo>
                  <a:lnTo>
                    <a:pt x="143" y="307"/>
                  </a:lnTo>
                  <a:lnTo>
                    <a:pt x="144" y="304"/>
                  </a:lnTo>
                  <a:lnTo>
                    <a:pt x="146" y="301"/>
                  </a:lnTo>
                  <a:lnTo>
                    <a:pt x="148" y="297"/>
                  </a:lnTo>
                  <a:lnTo>
                    <a:pt x="151" y="294"/>
                  </a:lnTo>
                  <a:lnTo>
                    <a:pt x="153" y="291"/>
                  </a:lnTo>
                  <a:lnTo>
                    <a:pt x="155" y="286"/>
                  </a:lnTo>
                  <a:lnTo>
                    <a:pt x="157" y="284"/>
                  </a:lnTo>
                  <a:lnTo>
                    <a:pt x="159" y="282"/>
                  </a:lnTo>
                  <a:lnTo>
                    <a:pt x="160" y="282"/>
                  </a:lnTo>
                  <a:lnTo>
                    <a:pt x="163" y="278"/>
                  </a:lnTo>
                  <a:lnTo>
                    <a:pt x="165" y="271"/>
                  </a:lnTo>
                  <a:lnTo>
                    <a:pt x="166" y="268"/>
                  </a:lnTo>
                  <a:lnTo>
                    <a:pt x="166" y="266"/>
                  </a:lnTo>
                  <a:lnTo>
                    <a:pt x="165" y="262"/>
                  </a:lnTo>
                  <a:lnTo>
                    <a:pt x="163" y="257"/>
                  </a:lnTo>
                  <a:lnTo>
                    <a:pt x="163" y="255"/>
                  </a:lnTo>
                  <a:lnTo>
                    <a:pt x="163" y="248"/>
                  </a:lnTo>
                  <a:lnTo>
                    <a:pt x="162" y="234"/>
                  </a:lnTo>
                  <a:lnTo>
                    <a:pt x="162" y="226"/>
                  </a:lnTo>
                  <a:lnTo>
                    <a:pt x="160" y="224"/>
                  </a:lnTo>
                  <a:lnTo>
                    <a:pt x="160" y="223"/>
                  </a:lnTo>
                  <a:lnTo>
                    <a:pt x="162" y="221"/>
                  </a:lnTo>
                  <a:lnTo>
                    <a:pt x="163" y="219"/>
                  </a:lnTo>
                  <a:lnTo>
                    <a:pt x="165" y="215"/>
                  </a:lnTo>
                  <a:lnTo>
                    <a:pt x="166" y="212"/>
                  </a:lnTo>
                  <a:lnTo>
                    <a:pt x="167" y="204"/>
                  </a:lnTo>
                  <a:lnTo>
                    <a:pt x="168" y="198"/>
                  </a:lnTo>
                  <a:lnTo>
                    <a:pt x="171" y="193"/>
                  </a:lnTo>
                  <a:lnTo>
                    <a:pt x="176" y="188"/>
                  </a:lnTo>
                  <a:lnTo>
                    <a:pt x="177" y="186"/>
                  </a:lnTo>
                  <a:lnTo>
                    <a:pt x="178" y="183"/>
                  </a:lnTo>
                  <a:lnTo>
                    <a:pt x="179" y="180"/>
                  </a:lnTo>
                  <a:lnTo>
                    <a:pt x="186" y="175"/>
                  </a:lnTo>
                  <a:lnTo>
                    <a:pt x="189" y="173"/>
                  </a:lnTo>
                  <a:lnTo>
                    <a:pt x="190" y="170"/>
                  </a:lnTo>
                  <a:lnTo>
                    <a:pt x="191" y="167"/>
                  </a:lnTo>
                  <a:lnTo>
                    <a:pt x="193" y="164"/>
                  </a:lnTo>
                  <a:lnTo>
                    <a:pt x="194" y="160"/>
                  </a:lnTo>
                  <a:lnTo>
                    <a:pt x="198" y="154"/>
                  </a:lnTo>
                  <a:lnTo>
                    <a:pt x="198" y="152"/>
                  </a:lnTo>
                  <a:lnTo>
                    <a:pt x="199" y="149"/>
                  </a:lnTo>
                  <a:lnTo>
                    <a:pt x="199" y="145"/>
                  </a:lnTo>
                  <a:lnTo>
                    <a:pt x="200" y="141"/>
                  </a:lnTo>
                  <a:lnTo>
                    <a:pt x="202" y="138"/>
                  </a:lnTo>
                  <a:lnTo>
                    <a:pt x="203" y="135"/>
                  </a:lnTo>
                  <a:lnTo>
                    <a:pt x="203" y="133"/>
                  </a:lnTo>
                  <a:lnTo>
                    <a:pt x="205" y="132"/>
                  </a:lnTo>
                  <a:lnTo>
                    <a:pt x="207" y="133"/>
                  </a:lnTo>
                  <a:close/>
                  <a:moveTo>
                    <a:pt x="155" y="55"/>
                  </a:moveTo>
                  <a:lnTo>
                    <a:pt x="155" y="49"/>
                  </a:lnTo>
                  <a:lnTo>
                    <a:pt x="155" y="44"/>
                  </a:lnTo>
                  <a:lnTo>
                    <a:pt x="153" y="41"/>
                  </a:lnTo>
                  <a:lnTo>
                    <a:pt x="152" y="40"/>
                  </a:lnTo>
                  <a:lnTo>
                    <a:pt x="149" y="38"/>
                  </a:lnTo>
                  <a:lnTo>
                    <a:pt x="148" y="36"/>
                  </a:lnTo>
                  <a:lnTo>
                    <a:pt x="148" y="34"/>
                  </a:lnTo>
                  <a:lnTo>
                    <a:pt x="149" y="33"/>
                  </a:lnTo>
                  <a:lnTo>
                    <a:pt x="152" y="32"/>
                  </a:lnTo>
                  <a:lnTo>
                    <a:pt x="156" y="32"/>
                  </a:lnTo>
                  <a:lnTo>
                    <a:pt x="158" y="29"/>
                  </a:lnTo>
                  <a:lnTo>
                    <a:pt x="162" y="28"/>
                  </a:lnTo>
                  <a:lnTo>
                    <a:pt x="175" y="24"/>
                  </a:lnTo>
                  <a:lnTo>
                    <a:pt x="179" y="23"/>
                  </a:lnTo>
                  <a:lnTo>
                    <a:pt x="183" y="23"/>
                  </a:lnTo>
                  <a:lnTo>
                    <a:pt x="187" y="24"/>
                  </a:lnTo>
                  <a:lnTo>
                    <a:pt x="190" y="29"/>
                  </a:lnTo>
                  <a:lnTo>
                    <a:pt x="191" y="32"/>
                  </a:lnTo>
                  <a:lnTo>
                    <a:pt x="191" y="34"/>
                  </a:lnTo>
                  <a:lnTo>
                    <a:pt x="190" y="36"/>
                  </a:lnTo>
                  <a:lnTo>
                    <a:pt x="186" y="44"/>
                  </a:lnTo>
                  <a:lnTo>
                    <a:pt x="183" y="46"/>
                  </a:lnTo>
                  <a:lnTo>
                    <a:pt x="182" y="47"/>
                  </a:lnTo>
                  <a:lnTo>
                    <a:pt x="181" y="48"/>
                  </a:lnTo>
                  <a:lnTo>
                    <a:pt x="179" y="49"/>
                  </a:lnTo>
                  <a:lnTo>
                    <a:pt x="178" y="50"/>
                  </a:lnTo>
                  <a:lnTo>
                    <a:pt x="176" y="50"/>
                  </a:lnTo>
                  <a:lnTo>
                    <a:pt x="174" y="49"/>
                  </a:lnTo>
                  <a:lnTo>
                    <a:pt x="171" y="47"/>
                  </a:lnTo>
                  <a:lnTo>
                    <a:pt x="170" y="48"/>
                  </a:lnTo>
                  <a:lnTo>
                    <a:pt x="169" y="50"/>
                  </a:lnTo>
                  <a:lnTo>
                    <a:pt x="168" y="52"/>
                  </a:lnTo>
                  <a:lnTo>
                    <a:pt x="166" y="55"/>
                  </a:lnTo>
                  <a:lnTo>
                    <a:pt x="164" y="57"/>
                  </a:lnTo>
                  <a:lnTo>
                    <a:pt x="160" y="57"/>
                  </a:lnTo>
                  <a:lnTo>
                    <a:pt x="155" y="55"/>
                  </a:lnTo>
                  <a:close/>
                  <a:moveTo>
                    <a:pt x="302" y="222"/>
                  </a:moveTo>
                  <a:lnTo>
                    <a:pt x="300" y="221"/>
                  </a:lnTo>
                  <a:lnTo>
                    <a:pt x="296" y="221"/>
                  </a:lnTo>
                  <a:lnTo>
                    <a:pt x="293" y="220"/>
                  </a:lnTo>
                  <a:lnTo>
                    <a:pt x="291" y="219"/>
                  </a:lnTo>
                  <a:lnTo>
                    <a:pt x="290" y="218"/>
                  </a:lnTo>
                  <a:lnTo>
                    <a:pt x="290" y="216"/>
                  </a:lnTo>
                  <a:lnTo>
                    <a:pt x="291" y="215"/>
                  </a:lnTo>
                  <a:lnTo>
                    <a:pt x="296" y="212"/>
                  </a:lnTo>
                  <a:lnTo>
                    <a:pt x="302" y="209"/>
                  </a:lnTo>
                  <a:lnTo>
                    <a:pt x="305" y="209"/>
                  </a:lnTo>
                  <a:lnTo>
                    <a:pt x="306" y="210"/>
                  </a:lnTo>
                  <a:lnTo>
                    <a:pt x="307" y="212"/>
                  </a:lnTo>
                  <a:lnTo>
                    <a:pt x="307" y="214"/>
                  </a:lnTo>
                  <a:lnTo>
                    <a:pt x="306" y="221"/>
                  </a:lnTo>
                  <a:lnTo>
                    <a:pt x="305" y="226"/>
                  </a:lnTo>
                  <a:lnTo>
                    <a:pt x="303" y="235"/>
                  </a:lnTo>
                  <a:lnTo>
                    <a:pt x="303" y="242"/>
                  </a:lnTo>
                  <a:lnTo>
                    <a:pt x="304" y="247"/>
                  </a:lnTo>
                  <a:lnTo>
                    <a:pt x="306" y="255"/>
                  </a:lnTo>
                  <a:lnTo>
                    <a:pt x="306" y="260"/>
                  </a:lnTo>
                  <a:lnTo>
                    <a:pt x="306" y="266"/>
                  </a:lnTo>
                  <a:lnTo>
                    <a:pt x="307" y="271"/>
                  </a:lnTo>
                  <a:lnTo>
                    <a:pt x="306" y="276"/>
                  </a:lnTo>
                  <a:lnTo>
                    <a:pt x="305" y="279"/>
                  </a:lnTo>
                  <a:lnTo>
                    <a:pt x="305" y="283"/>
                  </a:lnTo>
                  <a:lnTo>
                    <a:pt x="305" y="288"/>
                  </a:lnTo>
                  <a:lnTo>
                    <a:pt x="306" y="289"/>
                  </a:lnTo>
                  <a:lnTo>
                    <a:pt x="305" y="289"/>
                  </a:lnTo>
                  <a:lnTo>
                    <a:pt x="304" y="293"/>
                  </a:lnTo>
                  <a:lnTo>
                    <a:pt x="302" y="305"/>
                  </a:lnTo>
                  <a:lnTo>
                    <a:pt x="300" y="312"/>
                  </a:lnTo>
                  <a:lnTo>
                    <a:pt x="298" y="317"/>
                  </a:lnTo>
                  <a:lnTo>
                    <a:pt x="298" y="319"/>
                  </a:lnTo>
                  <a:lnTo>
                    <a:pt x="297" y="321"/>
                  </a:lnTo>
                  <a:lnTo>
                    <a:pt x="296" y="328"/>
                  </a:lnTo>
                  <a:lnTo>
                    <a:pt x="296" y="331"/>
                  </a:lnTo>
                  <a:lnTo>
                    <a:pt x="295" y="336"/>
                  </a:lnTo>
                  <a:lnTo>
                    <a:pt x="298" y="341"/>
                  </a:lnTo>
                  <a:lnTo>
                    <a:pt x="300" y="347"/>
                  </a:lnTo>
                  <a:lnTo>
                    <a:pt x="300" y="351"/>
                  </a:lnTo>
                  <a:lnTo>
                    <a:pt x="299" y="353"/>
                  </a:lnTo>
                  <a:lnTo>
                    <a:pt x="298" y="361"/>
                  </a:lnTo>
                  <a:lnTo>
                    <a:pt x="298" y="365"/>
                  </a:lnTo>
                  <a:lnTo>
                    <a:pt x="298" y="367"/>
                  </a:lnTo>
                  <a:lnTo>
                    <a:pt x="299" y="372"/>
                  </a:lnTo>
                  <a:lnTo>
                    <a:pt x="300" y="379"/>
                  </a:lnTo>
                  <a:lnTo>
                    <a:pt x="300" y="386"/>
                  </a:lnTo>
                  <a:lnTo>
                    <a:pt x="302" y="390"/>
                  </a:lnTo>
                  <a:lnTo>
                    <a:pt x="300" y="394"/>
                  </a:lnTo>
                  <a:lnTo>
                    <a:pt x="298" y="390"/>
                  </a:lnTo>
                  <a:lnTo>
                    <a:pt x="296" y="386"/>
                  </a:lnTo>
                  <a:lnTo>
                    <a:pt x="292" y="384"/>
                  </a:lnTo>
                  <a:lnTo>
                    <a:pt x="288" y="382"/>
                  </a:lnTo>
                  <a:lnTo>
                    <a:pt x="286" y="382"/>
                  </a:lnTo>
                  <a:lnTo>
                    <a:pt x="285" y="382"/>
                  </a:lnTo>
                  <a:lnTo>
                    <a:pt x="284" y="383"/>
                  </a:lnTo>
                  <a:lnTo>
                    <a:pt x="284" y="385"/>
                  </a:lnTo>
                  <a:lnTo>
                    <a:pt x="282" y="390"/>
                  </a:lnTo>
                  <a:lnTo>
                    <a:pt x="281" y="393"/>
                  </a:lnTo>
                  <a:lnTo>
                    <a:pt x="282" y="394"/>
                  </a:lnTo>
                  <a:lnTo>
                    <a:pt x="282" y="396"/>
                  </a:lnTo>
                  <a:lnTo>
                    <a:pt x="280" y="398"/>
                  </a:lnTo>
                  <a:lnTo>
                    <a:pt x="276" y="398"/>
                  </a:lnTo>
                  <a:lnTo>
                    <a:pt x="273" y="398"/>
                  </a:lnTo>
                  <a:lnTo>
                    <a:pt x="270" y="397"/>
                  </a:lnTo>
                  <a:lnTo>
                    <a:pt x="268" y="395"/>
                  </a:lnTo>
                  <a:lnTo>
                    <a:pt x="268" y="393"/>
                  </a:lnTo>
                  <a:lnTo>
                    <a:pt x="268" y="389"/>
                  </a:lnTo>
                  <a:lnTo>
                    <a:pt x="270" y="386"/>
                  </a:lnTo>
                  <a:lnTo>
                    <a:pt x="272" y="384"/>
                  </a:lnTo>
                  <a:lnTo>
                    <a:pt x="274" y="382"/>
                  </a:lnTo>
                  <a:lnTo>
                    <a:pt x="275" y="382"/>
                  </a:lnTo>
                  <a:lnTo>
                    <a:pt x="275" y="378"/>
                  </a:lnTo>
                  <a:lnTo>
                    <a:pt x="272" y="373"/>
                  </a:lnTo>
                  <a:lnTo>
                    <a:pt x="271" y="371"/>
                  </a:lnTo>
                  <a:lnTo>
                    <a:pt x="270" y="366"/>
                  </a:lnTo>
                  <a:lnTo>
                    <a:pt x="270" y="361"/>
                  </a:lnTo>
                  <a:lnTo>
                    <a:pt x="269" y="359"/>
                  </a:lnTo>
                  <a:lnTo>
                    <a:pt x="268" y="355"/>
                  </a:lnTo>
                  <a:lnTo>
                    <a:pt x="268" y="352"/>
                  </a:lnTo>
                  <a:lnTo>
                    <a:pt x="265" y="346"/>
                  </a:lnTo>
                  <a:lnTo>
                    <a:pt x="265" y="342"/>
                  </a:lnTo>
                  <a:lnTo>
                    <a:pt x="263" y="338"/>
                  </a:lnTo>
                  <a:lnTo>
                    <a:pt x="259" y="332"/>
                  </a:lnTo>
                  <a:lnTo>
                    <a:pt x="255" y="330"/>
                  </a:lnTo>
                  <a:lnTo>
                    <a:pt x="252" y="330"/>
                  </a:lnTo>
                  <a:lnTo>
                    <a:pt x="250" y="331"/>
                  </a:lnTo>
                  <a:lnTo>
                    <a:pt x="248" y="332"/>
                  </a:lnTo>
                  <a:lnTo>
                    <a:pt x="245" y="332"/>
                  </a:lnTo>
                  <a:lnTo>
                    <a:pt x="239" y="329"/>
                  </a:lnTo>
                  <a:lnTo>
                    <a:pt x="235" y="326"/>
                  </a:lnTo>
                  <a:lnTo>
                    <a:pt x="233" y="323"/>
                  </a:lnTo>
                  <a:lnTo>
                    <a:pt x="233" y="319"/>
                  </a:lnTo>
                  <a:lnTo>
                    <a:pt x="232" y="315"/>
                  </a:lnTo>
                  <a:lnTo>
                    <a:pt x="230" y="311"/>
                  </a:lnTo>
                  <a:lnTo>
                    <a:pt x="233" y="307"/>
                  </a:lnTo>
                  <a:lnTo>
                    <a:pt x="235" y="305"/>
                  </a:lnTo>
                  <a:lnTo>
                    <a:pt x="238" y="303"/>
                  </a:lnTo>
                  <a:lnTo>
                    <a:pt x="240" y="301"/>
                  </a:lnTo>
                  <a:lnTo>
                    <a:pt x="242" y="297"/>
                  </a:lnTo>
                  <a:lnTo>
                    <a:pt x="245" y="293"/>
                  </a:lnTo>
                  <a:lnTo>
                    <a:pt x="246" y="290"/>
                  </a:lnTo>
                  <a:lnTo>
                    <a:pt x="247" y="288"/>
                  </a:lnTo>
                  <a:lnTo>
                    <a:pt x="248" y="284"/>
                  </a:lnTo>
                  <a:lnTo>
                    <a:pt x="250" y="281"/>
                  </a:lnTo>
                  <a:lnTo>
                    <a:pt x="251" y="279"/>
                  </a:lnTo>
                  <a:lnTo>
                    <a:pt x="252" y="276"/>
                  </a:lnTo>
                  <a:lnTo>
                    <a:pt x="252" y="273"/>
                  </a:lnTo>
                  <a:lnTo>
                    <a:pt x="251" y="271"/>
                  </a:lnTo>
                  <a:lnTo>
                    <a:pt x="252" y="269"/>
                  </a:lnTo>
                  <a:lnTo>
                    <a:pt x="252" y="268"/>
                  </a:lnTo>
                  <a:lnTo>
                    <a:pt x="252" y="267"/>
                  </a:lnTo>
                  <a:lnTo>
                    <a:pt x="251" y="267"/>
                  </a:lnTo>
                  <a:lnTo>
                    <a:pt x="250" y="268"/>
                  </a:lnTo>
                  <a:lnTo>
                    <a:pt x="247" y="269"/>
                  </a:lnTo>
                  <a:lnTo>
                    <a:pt x="244" y="269"/>
                  </a:lnTo>
                  <a:lnTo>
                    <a:pt x="242" y="269"/>
                  </a:lnTo>
                  <a:lnTo>
                    <a:pt x="241" y="271"/>
                  </a:lnTo>
                  <a:lnTo>
                    <a:pt x="240" y="274"/>
                  </a:lnTo>
                  <a:lnTo>
                    <a:pt x="238" y="279"/>
                  </a:lnTo>
                  <a:lnTo>
                    <a:pt x="236" y="283"/>
                  </a:lnTo>
                  <a:lnTo>
                    <a:pt x="235" y="284"/>
                  </a:lnTo>
                  <a:lnTo>
                    <a:pt x="232" y="284"/>
                  </a:lnTo>
                  <a:lnTo>
                    <a:pt x="228" y="285"/>
                  </a:lnTo>
                  <a:lnTo>
                    <a:pt x="226" y="285"/>
                  </a:lnTo>
                  <a:lnTo>
                    <a:pt x="224" y="286"/>
                  </a:lnTo>
                  <a:lnTo>
                    <a:pt x="222" y="284"/>
                  </a:lnTo>
                  <a:lnTo>
                    <a:pt x="221" y="279"/>
                  </a:lnTo>
                  <a:lnTo>
                    <a:pt x="223" y="274"/>
                  </a:lnTo>
                  <a:lnTo>
                    <a:pt x="223" y="273"/>
                  </a:lnTo>
                  <a:lnTo>
                    <a:pt x="225" y="267"/>
                  </a:lnTo>
                  <a:lnTo>
                    <a:pt x="226" y="261"/>
                  </a:lnTo>
                  <a:lnTo>
                    <a:pt x="228" y="259"/>
                  </a:lnTo>
                  <a:lnTo>
                    <a:pt x="230" y="257"/>
                  </a:lnTo>
                  <a:lnTo>
                    <a:pt x="232" y="257"/>
                  </a:lnTo>
                  <a:lnTo>
                    <a:pt x="234" y="254"/>
                  </a:lnTo>
                  <a:lnTo>
                    <a:pt x="238" y="247"/>
                  </a:lnTo>
                  <a:lnTo>
                    <a:pt x="240" y="244"/>
                  </a:lnTo>
                  <a:lnTo>
                    <a:pt x="241" y="241"/>
                  </a:lnTo>
                  <a:lnTo>
                    <a:pt x="242" y="237"/>
                  </a:lnTo>
                  <a:lnTo>
                    <a:pt x="244" y="235"/>
                  </a:lnTo>
                  <a:lnTo>
                    <a:pt x="244" y="230"/>
                  </a:lnTo>
                  <a:lnTo>
                    <a:pt x="242" y="226"/>
                  </a:lnTo>
                  <a:lnTo>
                    <a:pt x="242" y="222"/>
                  </a:lnTo>
                  <a:lnTo>
                    <a:pt x="246" y="216"/>
                  </a:lnTo>
                  <a:lnTo>
                    <a:pt x="248" y="214"/>
                  </a:lnTo>
                  <a:lnTo>
                    <a:pt x="248" y="213"/>
                  </a:lnTo>
                  <a:lnTo>
                    <a:pt x="252" y="213"/>
                  </a:lnTo>
                  <a:lnTo>
                    <a:pt x="260" y="216"/>
                  </a:lnTo>
                  <a:lnTo>
                    <a:pt x="263" y="219"/>
                  </a:lnTo>
                  <a:lnTo>
                    <a:pt x="264" y="222"/>
                  </a:lnTo>
                  <a:lnTo>
                    <a:pt x="265" y="224"/>
                  </a:lnTo>
                  <a:lnTo>
                    <a:pt x="263" y="226"/>
                  </a:lnTo>
                  <a:lnTo>
                    <a:pt x="261" y="228"/>
                  </a:lnTo>
                  <a:lnTo>
                    <a:pt x="258" y="231"/>
                  </a:lnTo>
                  <a:lnTo>
                    <a:pt x="257" y="232"/>
                  </a:lnTo>
                  <a:lnTo>
                    <a:pt x="256" y="233"/>
                  </a:lnTo>
                  <a:lnTo>
                    <a:pt x="257" y="236"/>
                  </a:lnTo>
                  <a:lnTo>
                    <a:pt x="259" y="245"/>
                  </a:lnTo>
                  <a:lnTo>
                    <a:pt x="260" y="248"/>
                  </a:lnTo>
                  <a:lnTo>
                    <a:pt x="262" y="249"/>
                  </a:lnTo>
                  <a:lnTo>
                    <a:pt x="264" y="250"/>
                  </a:lnTo>
                  <a:lnTo>
                    <a:pt x="268" y="250"/>
                  </a:lnTo>
                  <a:lnTo>
                    <a:pt x="270" y="251"/>
                  </a:lnTo>
                  <a:lnTo>
                    <a:pt x="275" y="256"/>
                  </a:lnTo>
                  <a:lnTo>
                    <a:pt x="276" y="259"/>
                  </a:lnTo>
                  <a:lnTo>
                    <a:pt x="276" y="263"/>
                  </a:lnTo>
                  <a:lnTo>
                    <a:pt x="274" y="268"/>
                  </a:lnTo>
                  <a:lnTo>
                    <a:pt x="272" y="270"/>
                  </a:lnTo>
                  <a:lnTo>
                    <a:pt x="271" y="272"/>
                  </a:lnTo>
                  <a:lnTo>
                    <a:pt x="271" y="278"/>
                  </a:lnTo>
                  <a:lnTo>
                    <a:pt x="271" y="284"/>
                  </a:lnTo>
                  <a:lnTo>
                    <a:pt x="271" y="288"/>
                  </a:lnTo>
                  <a:lnTo>
                    <a:pt x="269" y="290"/>
                  </a:lnTo>
                  <a:lnTo>
                    <a:pt x="263" y="293"/>
                  </a:lnTo>
                  <a:lnTo>
                    <a:pt x="262" y="293"/>
                  </a:lnTo>
                  <a:lnTo>
                    <a:pt x="260" y="296"/>
                  </a:lnTo>
                  <a:lnTo>
                    <a:pt x="257" y="302"/>
                  </a:lnTo>
                  <a:lnTo>
                    <a:pt x="257" y="306"/>
                  </a:lnTo>
                  <a:lnTo>
                    <a:pt x="257" y="311"/>
                  </a:lnTo>
                  <a:lnTo>
                    <a:pt x="257" y="314"/>
                  </a:lnTo>
                  <a:lnTo>
                    <a:pt x="258" y="319"/>
                  </a:lnTo>
                  <a:lnTo>
                    <a:pt x="259" y="321"/>
                  </a:lnTo>
                  <a:lnTo>
                    <a:pt x="259" y="324"/>
                  </a:lnTo>
                  <a:lnTo>
                    <a:pt x="259" y="325"/>
                  </a:lnTo>
                  <a:lnTo>
                    <a:pt x="260" y="325"/>
                  </a:lnTo>
                  <a:lnTo>
                    <a:pt x="264" y="325"/>
                  </a:lnTo>
                  <a:lnTo>
                    <a:pt x="269" y="323"/>
                  </a:lnTo>
                  <a:lnTo>
                    <a:pt x="271" y="321"/>
                  </a:lnTo>
                  <a:lnTo>
                    <a:pt x="274" y="316"/>
                  </a:lnTo>
                  <a:lnTo>
                    <a:pt x="277" y="311"/>
                  </a:lnTo>
                  <a:lnTo>
                    <a:pt x="281" y="307"/>
                  </a:lnTo>
                  <a:lnTo>
                    <a:pt x="283" y="304"/>
                  </a:lnTo>
                  <a:lnTo>
                    <a:pt x="286" y="302"/>
                  </a:lnTo>
                  <a:lnTo>
                    <a:pt x="288" y="300"/>
                  </a:lnTo>
                  <a:lnTo>
                    <a:pt x="293" y="294"/>
                  </a:lnTo>
                  <a:lnTo>
                    <a:pt x="297" y="290"/>
                  </a:lnTo>
                  <a:lnTo>
                    <a:pt x="297" y="286"/>
                  </a:lnTo>
                  <a:lnTo>
                    <a:pt x="298" y="283"/>
                  </a:lnTo>
                  <a:lnTo>
                    <a:pt x="298" y="282"/>
                  </a:lnTo>
                  <a:lnTo>
                    <a:pt x="297" y="279"/>
                  </a:lnTo>
                  <a:lnTo>
                    <a:pt x="295" y="271"/>
                  </a:lnTo>
                  <a:lnTo>
                    <a:pt x="294" y="268"/>
                  </a:lnTo>
                  <a:lnTo>
                    <a:pt x="293" y="265"/>
                  </a:lnTo>
                  <a:lnTo>
                    <a:pt x="292" y="260"/>
                  </a:lnTo>
                  <a:lnTo>
                    <a:pt x="291" y="257"/>
                  </a:lnTo>
                  <a:lnTo>
                    <a:pt x="290" y="254"/>
                  </a:lnTo>
                  <a:lnTo>
                    <a:pt x="286" y="253"/>
                  </a:lnTo>
                  <a:lnTo>
                    <a:pt x="283" y="250"/>
                  </a:lnTo>
                  <a:lnTo>
                    <a:pt x="282" y="245"/>
                  </a:lnTo>
                  <a:lnTo>
                    <a:pt x="282" y="239"/>
                  </a:lnTo>
                  <a:lnTo>
                    <a:pt x="282" y="237"/>
                  </a:lnTo>
                  <a:lnTo>
                    <a:pt x="282" y="236"/>
                  </a:lnTo>
                  <a:lnTo>
                    <a:pt x="283" y="235"/>
                  </a:lnTo>
                  <a:lnTo>
                    <a:pt x="284" y="234"/>
                  </a:lnTo>
                  <a:lnTo>
                    <a:pt x="286" y="234"/>
                  </a:lnTo>
                  <a:lnTo>
                    <a:pt x="286" y="236"/>
                  </a:lnTo>
                  <a:lnTo>
                    <a:pt x="286" y="237"/>
                  </a:lnTo>
                  <a:lnTo>
                    <a:pt x="285" y="238"/>
                  </a:lnTo>
                  <a:lnTo>
                    <a:pt x="285" y="239"/>
                  </a:lnTo>
                  <a:lnTo>
                    <a:pt x="287" y="243"/>
                  </a:lnTo>
                  <a:lnTo>
                    <a:pt x="292" y="249"/>
                  </a:lnTo>
                  <a:lnTo>
                    <a:pt x="292" y="250"/>
                  </a:lnTo>
                  <a:lnTo>
                    <a:pt x="293" y="250"/>
                  </a:lnTo>
                  <a:lnTo>
                    <a:pt x="296" y="250"/>
                  </a:lnTo>
                  <a:lnTo>
                    <a:pt x="298" y="249"/>
                  </a:lnTo>
                  <a:lnTo>
                    <a:pt x="299" y="248"/>
                  </a:lnTo>
                  <a:lnTo>
                    <a:pt x="299" y="247"/>
                  </a:lnTo>
                  <a:lnTo>
                    <a:pt x="299" y="244"/>
                  </a:lnTo>
                  <a:lnTo>
                    <a:pt x="296" y="238"/>
                  </a:lnTo>
                  <a:lnTo>
                    <a:pt x="295" y="235"/>
                  </a:lnTo>
                  <a:lnTo>
                    <a:pt x="297" y="230"/>
                  </a:lnTo>
                  <a:lnTo>
                    <a:pt x="302" y="222"/>
                  </a:lnTo>
                  <a:close/>
                  <a:moveTo>
                    <a:pt x="283" y="211"/>
                  </a:moveTo>
                  <a:lnTo>
                    <a:pt x="288" y="207"/>
                  </a:lnTo>
                  <a:lnTo>
                    <a:pt x="294" y="203"/>
                  </a:lnTo>
                  <a:lnTo>
                    <a:pt x="296" y="198"/>
                  </a:lnTo>
                  <a:lnTo>
                    <a:pt x="297" y="191"/>
                  </a:lnTo>
                  <a:lnTo>
                    <a:pt x="296" y="185"/>
                  </a:lnTo>
                  <a:lnTo>
                    <a:pt x="296" y="179"/>
                  </a:lnTo>
                  <a:lnTo>
                    <a:pt x="297" y="176"/>
                  </a:lnTo>
                  <a:lnTo>
                    <a:pt x="300" y="174"/>
                  </a:lnTo>
                  <a:lnTo>
                    <a:pt x="302" y="172"/>
                  </a:lnTo>
                  <a:lnTo>
                    <a:pt x="306" y="167"/>
                  </a:lnTo>
                  <a:lnTo>
                    <a:pt x="311" y="163"/>
                  </a:lnTo>
                  <a:lnTo>
                    <a:pt x="316" y="156"/>
                  </a:lnTo>
                  <a:lnTo>
                    <a:pt x="317" y="153"/>
                  </a:lnTo>
                  <a:lnTo>
                    <a:pt x="318" y="150"/>
                  </a:lnTo>
                  <a:lnTo>
                    <a:pt x="318" y="146"/>
                  </a:lnTo>
                  <a:lnTo>
                    <a:pt x="316" y="143"/>
                  </a:lnTo>
                  <a:lnTo>
                    <a:pt x="314" y="137"/>
                  </a:lnTo>
                  <a:lnTo>
                    <a:pt x="309" y="132"/>
                  </a:lnTo>
                  <a:lnTo>
                    <a:pt x="303" y="130"/>
                  </a:lnTo>
                  <a:lnTo>
                    <a:pt x="297" y="129"/>
                  </a:lnTo>
                  <a:lnTo>
                    <a:pt x="294" y="129"/>
                  </a:lnTo>
                  <a:lnTo>
                    <a:pt x="288" y="131"/>
                  </a:lnTo>
                  <a:lnTo>
                    <a:pt x="284" y="132"/>
                  </a:lnTo>
                  <a:lnTo>
                    <a:pt x="281" y="135"/>
                  </a:lnTo>
                  <a:lnTo>
                    <a:pt x="277" y="139"/>
                  </a:lnTo>
                  <a:lnTo>
                    <a:pt x="274" y="141"/>
                  </a:lnTo>
                  <a:lnTo>
                    <a:pt x="270" y="144"/>
                  </a:lnTo>
                  <a:lnTo>
                    <a:pt x="265" y="148"/>
                  </a:lnTo>
                  <a:lnTo>
                    <a:pt x="262" y="151"/>
                  </a:lnTo>
                  <a:lnTo>
                    <a:pt x="260" y="156"/>
                  </a:lnTo>
                  <a:lnTo>
                    <a:pt x="257" y="163"/>
                  </a:lnTo>
                  <a:lnTo>
                    <a:pt x="255" y="168"/>
                  </a:lnTo>
                  <a:lnTo>
                    <a:pt x="252" y="170"/>
                  </a:lnTo>
                  <a:lnTo>
                    <a:pt x="251" y="172"/>
                  </a:lnTo>
                  <a:lnTo>
                    <a:pt x="251" y="173"/>
                  </a:lnTo>
                  <a:lnTo>
                    <a:pt x="252" y="175"/>
                  </a:lnTo>
                  <a:lnTo>
                    <a:pt x="253" y="183"/>
                  </a:lnTo>
                  <a:lnTo>
                    <a:pt x="255" y="187"/>
                  </a:lnTo>
                  <a:lnTo>
                    <a:pt x="256" y="191"/>
                  </a:lnTo>
                  <a:lnTo>
                    <a:pt x="257" y="192"/>
                  </a:lnTo>
                  <a:lnTo>
                    <a:pt x="257" y="193"/>
                  </a:lnTo>
                  <a:lnTo>
                    <a:pt x="259" y="195"/>
                  </a:lnTo>
                  <a:lnTo>
                    <a:pt x="260" y="195"/>
                  </a:lnTo>
                  <a:lnTo>
                    <a:pt x="261" y="195"/>
                  </a:lnTo>
                  <a:lnTo>
                    <a:pt x="262" y="193"/>
                  </a:lnTo>
                  <a:lnTo>
                    <a:pt x="263" y="192"/>
                  </a:lnTo>
                  <a:lnTo>
                    <a:pt x="267" y="185"/>
                  </a:lnTo>
                  <a:lnTo>
                    <a:pt x="268" y="181"/>
                  </a:lnTo>
                  <a:lnTo>
                    <a:pt x="270" y="177"/>
                  </a:lnTo>
                  <a:lnTo>
                    <a:pt x="275" y="168"/>
                  </a:lnTo>
                  <a:lnTo>
                    <a:pt x="281" y="162"/>
                  </a:lnTo>
                  <a:lnTo>
                    <a:pt x="283" y="158"/>
                  </a:lnTo>
                  <a:lnTo>
                    <a:pt x="284" y="156"/>
                  </a:lnTo>
                  <a:lnTo>
                    <a:pt x="286" y="154"/>
                  </a:lnTo>
                  <a:lnTo>
                    <a:pt x="288" y="153"/>
                  </a:lnTo>
                  <a:lnTo>
                    <a:pt x="293" y="152"/>
                  </a:lnTo>
                  <a:lnTo>
                    <a:pt x="297" y="151"/>
                  </a:lnTo>
                  <a:lnTo>
                    <a:pt x="300" y="151"/>
                  </a:lnTo>
                  <a:lnTo>
                    <a:pt x="300" y="155"/>
                  </a:lnTo>
                  <a:lnTo>
                    <a:pt x="298" y="160"/>
                  </a:lnTo>
                  <a:lnTo>
                    <a:pt x="297" y="160"/>
                  </a:lnTo>
                  <a:lnTo>
                    <a:pt x="294" y="163"/>
                  </a:lnTo>
                  <a:lnTo>
                    <a:pt x="290" y="166"/>
                  </a:lnTo>
                  <a:lnTo>
                    <a:pt x="285" y="170"/>
                  </a:lnTo>
                  <a:lnTo>
                    <a:pt x="283" y="175"/>
                  </a:lnTo>
                  <a:lnTo>
                    <a:pt x="281" y="179"/>
                  </a:lnTo>
                  <a:lnTo>
                    <a:pt x="281" y="181"/>
                  </a:lnTo>
                  <a:lnTo>
                    <a:pt x="281" y="187"/>
                  </a:lnTo>
                  <a:lnTo>
                    <a:pt x="280" y="191"/>
                  </a:lnTo>
                  <a:lnTo>
                    <a:pt x="280" y="196"/>
                  </a:lnTo>
                  <a:lnTo>
                    <a:pt x="279" y="202"/>
                  </a:lnTo>
                  <a:lnTo>
                    <a:pt x="280" y="205"/>
                  </a:lnTo>
                  <a:lnTo>
                    <a:pt x="277" y="208"/>
                  </a:lnTo>
                  <a:lnTo>
                    <a:pt x="275" y="210"/>
                  </a:lnTo>
                  <a:lnTo>
                    <a:pt x="274" y="211"/>
                  </a:lnTo>
                  <a:lnTo>
                    <a:pt x="274" y="216"/>
                  </a:lnTo>
                  <a:lnTo>
                    <a:pt x="276" y="220"/>
                  </a:lnTo>
                  <a:lnTo>
                    <a:pt x="277" y="223"/>
                  </a:lnTo>
                  <a:lnTo>
                    <a:pt x="276" y="226"/>
                  </a:lnTo>
                  <a:lnTo>
                    <a:pt x="277" y="230"/>
                  </a:lnTo>
                  <a:lnTo>
                    <a:pt x="279" y="231"/>
                  </a:lnTo>
                  <a:lnTo>
                    <a:pt x="279" y="232"/>
                  </a:lnTo>
                  <a:lnTo>
                    <a:pt x="280" y="232"/>
                  </a:lnTo>
                  <a:lnTo>
                    <a:pt x="282" y="230"/>
                  </a:lnTo>
                  <a:lnTo>
                    <a:pt x="283" y="230"/>
                  </a:lnTo>
                  <a:lnTo>
                    <a:pt x="283" y="225"/>
                  </a:lnTo>
                  <a:lnTo>
                    <a:pt x="284" y="221"/>
                  </a:lnTo>
                  <a:lnTo>
                    <a:pt x="286" y="218"/>
                  </a:lnTo>
                  <a:lnTo>
                    <a:pt x="286" y="216"/>
                  </a:lnTo>
                  <a:lnTo>
                    <a:pt x="285" y="215"/>
                  </a:lnTo>
                  <a:lnTo>
                    <a:pt x="284" y="214"/>
                  </a:lnTo>
                  <a:lnTo>
                    <a:pt x="283" y="214"/>
                  </a:lnTo>
                  <a:lnTo>
                    <a:pt x="282" y="213"/>
                  </a:lnTo>
                  <a:lnTo>
                    <a:pt x="283" y="211"/>
                  </a:lnTo>
                  <a:close/>
                  <a:moveTo>
                    <a:pt x="207" y="186"/>
                  </a:moveTo>
                  <a:lnTo>
                    <a:pt x="202" y="186"/>
                  </a:lnTo>
                  <a:lnTo>
                    <a:pt x="197" y="188"/>
                  </a:lnTo>
                  <a:lnTo>
                    <a:pt x="192" y="190"/>
                  </a:lnTo>
                  <a:lnTo>
                    <a:pt x="189" y="195"/>
                  </a:lnTo>
                  <a:lnTo>
                    <a:pt x="189" y="198"/>
                  </a:lnTo>
                  <a:lnTo>
                    <a:pt x="189" y="201"/>
                  </a:lnTo>
                  <a:lnTo>
                    <a:pt x="187" y="204"/>
                  </a:lnTo>
                  <a:lnTo>
                    <a:pt x="183" y="208"/>
                  </a:lnTo>
                  <a:lnTo>
                    <a:pt x="182" y="210"/>
                  </a:lnTo>
                  <a:lnTo>
                    <a:pt x="181" y="214"/>
                  </a:lnTo>
                  <a:lnTo>
                    <a:pt x="181" y="215"/>
                  </a:lnTo>
                  <a:lnTo>
                    <a:pt x="182" y="220"/>
                  </a:lnTo>
                  <a:lnTo>
                    <a:pt x="183" y="226"/>
                  </a:lnTo>
                  <a:lnTo>
                    <a:pt x="183" y="228"/>
                  </a:lnTo>
                  <a:lnTo>
                    <a:pt x="183" y="231"/>
                  </a:lnTo>
                  <a:lnTo>
                    <a:pt x="184" y="233"/>
                  </a:lnTo>
                  <a:lnTo>
                    <a:pt x="187" y="233"/>
                  </a:lnTo>
                  <a:lnTo>
                    <a:pt x="188" y="233"/>
                  </a:lnTo>
                  <a:lnTo>
                    <a:pt x="189" y="232"/>
                  </a:lnTo>
                  <a:lnTo>
                    <a:pt x="190" y="230"/>
                  </a:lnTo>
                  <a:lnTo>
                    <a:pt x="193" y="223"/>
                  </a:lnTo>
                  <a:lnTo>
                    <a:pt x="197" y="221"/>
                  </a:lnTo>
                  <a:lnTo>
                    <a:pt x="199" y="216"/>
                  </a:lnTo>
                  <a:lnTo>
                    <a:pt x="201" y="213"/>
                  </a:lnTo>
                  <a:lnTo>
                    <a:pt x="202" y="210"/>
                  </a:lnTo>
                  <a:lnTo>
                    <a:pt x="203" y="207"/>
                  </a:lnTo>
                  <a:lnTo>
                    <a:pt x="205" y="203"/>
                  </a:lnTo>
                  <a:lnTo>
                    <a:pt x="207" y="201"/>
                  </a:lnTo>
                  <a:lnTo>
                    <a:pt x="209" y="199"/>
                  </a:lnTo>
                  <a:lnTo>
                    <a:pt x="209" y="196"/>
                  </a:lnTo>
                  <a:lnTo>
                    <a:pt x="210" y="193"/>
                  </a:lnTo>
                  <a:lnTo>
                    <a:pt x="209" y="191"/>
                  </a:lnTo>
                  <a:lnTo>
                    <a:pt x="209" y="188"/>
                  </a:lnTo>
                  <a:lnTo>
                    <a:pt x="207" y="186"/>
                  </a:lnTo>
                  <a:close/>
                  <a:moveTo>
                    <a:pt x="52" y="426"/>
                  </a:moveTo>
                  <a:lnTo>
                    <a:pt x="54" y="431"/>
                  </a:lnTo>
                  <a:lnTo>
                    <a:pt x="56" y="435"/>
                  </a:lnTo>
                  <a:lnTo>
                    <a:pt x="58" y="437"/>
                  </a:lnTo>
                  <a:lnTo>
                    <a:pt x="58" y="440"/>
                  </a:lnTo>
                  <a:lnTo>
                    <a:pt x="55" y="441"/>
                  </a:lnTo>
                  <a:lnTo>
                    <a:pt x="52" y="440"/>
                  </a:lnTo>
                  <a:lnTo>
                    <a:pt x="49" y="440"/>
                  </a:lnTo>
                  <a:lnTo>
                    <a:pt x="46" y="440"/>
                  </a:lnTo>
                  <a:lnTo>
                    <a:pt x="42" y="441"/>
                  </a:lnTo>
                  <a:lnTo>
                    <a:pt x="40" y="441"/>
                  </a:lnTo>
                  <a:lnTo>
                    <a:pt x="37" y="441"/>
                  </a:lnTo>
                  <a:lnTo>
                    <a:pt x="34" y="441"/>
                  </a:lnTo>
                  <a:lnTo>
                    <a:pt x="30" y="440"/>
                  </a:lnTo>
                  <a:lnTo>
                    <a:pt x="28" y="437"/>
                  </a:lnTo>
                  <a:lnTo>
                    <a:pt x="26" y="435"/>
                  </a:lnTo>
                  <a:lnTo>
                    <a:pt x="25" y="433"/>
                  </a:lnTo>
                  <a:lnTo>
                    <a:pt x="24" y="430"/>
                  </a:lnTo>
                  <a:lnTo>
                    <a:pt x="23" y="426"/>
                  </a:lnTo>
                  <a:lnTo>
                    <a:pt x="21" y="424"/>
                  </a:lnTo>
                  <a:lnTo>
                    <a:pt x="21" y="422"/>
                  </a:lnTo>
                  <a:lnTo>
                    <a:pt x="20" y="418"/>
                  </a:lnTo>
                  <a:lnTo>
                    <a:pt x="19" y="413"/>
                  </a:lnTo>
                  <a:lnTo>
                    <a:pt x="18" y="410"/>
                  </a:lnTo>
                  <a:lnTo>
                    <a:pt x="17" y="407"/>
                  </a:lnTo>
                  <a:lnTo>
                    <a:pt x="17" y="401"/>
                  </a:lnTo>
                  <a:lnTo>
                    <a:pt x="16" y="397"/>
                  </a:lnTo>
                  <a:lnTo>
                    <a:pt x="15" y="395"/>
                  </a:lnTo>
                  <a:lnTo>
                    <a:pt x="15" y="391"/>
                  </a:lnTo>
                  <a:lnTo>
                    <a:pt x="17" y="387"/>
                  </a:lnTo>
                  <a:lnTo>
                    <a:pt x="19" y="386"/>
                  </a:lnTo>
                  <a:lnTo>
                    <a:pt x="21" y="385"/>
                  </a:lnTo>
                  <a:lnTo>
                    <a:pt x="25" y="384"/>
                  </a:lnTo>
                  <a:lnTo>
                    <a:pt x="28" y="383"/>
                  </a:lnTo>
                  <a:lnTo>
                    <a:pt x="32" y="382"/>
                  </a:lnTo>
                  <a:lnTo>
                    <a:pt x="35" y="381"/>
                  </a:lnTo>
                  <a:lnTo>
                    <a:pt x="36" y="378"/>
                  </a:lnTo>
                  <a:lnTo>
                    <a:pt x="35" y="376"/>
                  </a:lnTo>
                  <a:lnTo>
                    <a:pt x="34" y="373"/>
                  </a:lnTo>
                  <a:lnTo>
                    <a:pt x="34" y="371"/>
                  </a:lnTo>
                  <a:lnTo>
                    <a:pt x="32" y="370"/>
                  </a:lnTo>
                  <a:lnTo>
                    <a:pt x="32" y="366"/>
                  </a:lnTo>
                  <a:lnTo>
                    <a:pt x="31" y="363"/>
                  </a:lnTo>
                  <a:lnTo>
                    <a:pt x="30" y="360"/>
                  </a:lnTo>
                  <a:lnTo>
                    <a:pt x="29" y="356"/>
                  </a:lnTo>
                  <a:lnTo>
                    <a:pt x="29" y="353"/>
                  </a:lnTo>
                  <a:lnTo>
                    <a:pt x="29" y="349"/>
                  </a:lnTo>
                  <a:lnTo>
                    <a:pt x="28" y="346"/>
                  </a:lnTo>
                  <a:lnTo>
                    <a:pt x="27" y="341"/>
                  </a:lnTo>
                  <a:lnTo>
                    <a:pt x="27" y="339"/>
                  </a:lnTo>
                  <a:lnTo>
                    <a:pt x="26" y="333"/>
                  </a:lnTo>
                  <a:lnTo>
                    <a:pt x="25" y="330"/>
                  </a:lnTo>
                  <a:lnTo>
                    <a:pt x="25" y="327"/>
                  </a:lnTo>
                  <a:lnTo>
                    <a:pt x="26" y="326"/>
                  </a:lnTo>
                  <a:lnTo>
                    <a:pt x="27" y="324"/>
                  </a:lnTo>
                  <a:lnTo>
                    <a:pt x="30" y="321"/>
                  </a:lnTo>
                  <a:lnTo>
                    <a:pt x="32" y="317"/>
                  </a:lnTo>
                  <a:lnTo>
                    <a:pt x="35" y="311"/>
                  </a:lnTo>
                  <a:lnTo>
                    <a:pt x="37" y="308"/>
                  </a:lnTo>
                  <a:lnTo>
                    <a:pt x="39" y="306"/>
                  </a:lnTo>
                  <a:lnTo>
                    <a:pt x="42" y="305"/>
                  </a:lnTo>
                  <a:lnTo>
                    <a:pt x="46" y="304"/>
                  </a:lnTo>
                  <a:lnTo>
                    <a:pt x="50" y="303"/>
                  </a:lnTo>
                  <a:lnTo>
                    <a:pt x="53" y="303"/>
                  </a:lnTo>
                  <a:lnTo>
                    <a:pt x="58" y="303"/>
                  </a:lnTo>
                  <a:lnTo>
                    <a:pt x="60" y="305"/>
                  </a:lnTo>
                  <a:lnTo>
                    <a:pt x="60" y="308"/>
                  </a:lnTo>
                  <a:lnTo>
                    <a:pt x="55" y="313"/>
                  </a:lnTo>
                  <a:lnTo>
                    <a:pt x="53" y="315"/>
                  </a:lnTo>
                  <a:lnTo>
                    <a:pt x="53" y="320"/>
                  </a:lnTo>
                  <a:lnTo>
                    <a:pt x="52" y="326"/>
                  </a:lnTo>
                  <a:lnTo>
                    <a:pt x="51" y="332"/>
                  </a:lnTo>
                  <a:lnTo>
                    <a:pt x="49" y="337"/>
                  </a:lnTo>
                  <a:lnTo>
                    <a:pt x="47" y="341"/>
                  </a:lnTo>
                  <a:lnTo>
                    <a:pt x="46" y="344"/>
                  </a:lnTo>
                  <a:lnTo>
                    <a:pt x="44" y="347"/>
                  </a:lnTo>
                  <a:lnTo>
                    <a:pt x="44" y="350"/>
                  </a:lnTo>
                  <a:lnTo>
                    <a:pt x="44" y="352"/>
                  </a:lnTo>
                  <a:lnTo>
                    <a:pt x="43" y="354"/>
                  </a:lnTo>
                  <a:lnTo>
                    <a:pt x="43" y="355"/>
                  </a:lnTo>
                  <a:lnTo>
                    <a:pt x="47" y="356"/>
                  </a:lnTo>
                  <a:lnTo>
                    <a:pt x="53" y="356"/>
                  </a:lnTo>
                  <a:lnTo>
                    <a:pt x="55" y="355"/>
                  </a:lnTo>
                  <a:lnTo>
                    <a:pt x="56" y="353"/>
                  </a:lnTo>
                  <a:lnTo>
                    <a:pt x="59" y="350"/>
                  </a:lnTo>
                  <a:lnTo>
                    <a:pt x="59" y="347"/>
                  </a:lnTo>
                  <a:lnTo>
                    <a:pt x="59" y="344"/>
                  </a:lnTo>
                  <a:lnTo>
                    <a:pt x="59" y="342"/>
                  </a:lnTo>
                  <a:lnTo>
                    <a:pt x="60" y="339"/>
                  </a:lnTo>
                  <a:lnTo>
                    <a:pt x="62" y="337"/>
                  </a:lnTo>
                  <a:lnTo>
                    <a:pt x="64" y="333"/>
                  </a:lnTo>
                  <a:lnTo>
                    <a:pt x="65" y="329"/>
                  </a:lnTo>
                  <a:lnTo>
                    <a:pt x="69" y="324"/>
                  </a:lnTo>
                  <a:lnTo>
                    <a:pt x="72" y="319"/>
                  </a:lnTo>
                  <a:lnTo>
                    <a:pt x="73" y="318"/>
                  </a:lnTo>
                  <a:lnTo>
                    <a:pt x="76" y="317"/>
                  </a:lnTo>
                  <a:lnTo>
                    <a:pt x="78" y="317"/>
                  </a:lnTo>
                  <a:lnTo>
                    <a:pt x="82" y="317"/>
                  </a:lnTo>
                  <a:lnTo>
                    <a:pt x="87" y="317"/>
                  </a:lnTo>
                  <a:lnTo>
                    <a:pt x="89" y="317"/>
                  </a:lnTo>
                  <a:lnTo>
                    <a:pt x="93" y="317"/>
                  </a:lnTo>
                  <a:lnTo>
                    <a:pt x="97" y="316"/>
                  </a:lnTo>
                  <a:lnTo>
                    <a:pt x="99" y="315"/>
                  </a:lnTo>
                  <a:lnTo>
                    <a:pt x="101" y="313"/>
                  </a:lnTo>
                  <a:lnTo>
                    <a:pt x="101" y="311"/>
                  </a:lnTo>
                  <a:lnTo>
                    <a:pt x="101" y="307"/>
                  </a:lnTo>
                  <a:lnTo>
                    <a:pt x="101" y="304"/>
                  </a:lnTo>
                  <a:lnTo>
                    <a:pt x="101" y="301"/>
                  </a:lnTo>
                  <a:lnTo>
                    <a:pt x="101" y="300"/>
                  </a:lnTo>
                  <a:lnTo>
                    <a:pt x="101" y="294"/>
                  </a:lnTo>
                  <a:lnTo>
                    <a:pt x="100" y="286"/>
                  </a:lnTo>
                  <a:lnTo>
                    <a:pt x="99" y="283"/>
                  </a:lnTo>
                  <a:lnTo>
                    <a:pt x="98" y="279"/>
                  </a:lnTo>
                  <a:lnTo>
                    <a:pt x="98" y="276"/>
                  </a:lnTo>
                  <a:lnTo>
                    <a:pt x="99" y="271"/>
                  </a:lnTo>
                  <a:lnTo>
                    <a:pt x="100" y="267"/>
                  </a:lnTo>
                  <a:lnTo>
                    <a:pt x="104" y="257"/>
                  </a:lnTo>
                  <a:lnTo>
                    <a:pt x="104" y="253"/>
                  </a:lnTo>
                  <a:lnTo>
                    <a:pt x="105" y="249"/>
                  </a:lnTo>
                  <a:lnTo>
                    <a:pt x="107" y="246"/>
                  </a:lnTo>
                  <a:lnTo>
                    <a:pt x="110" y="243"/>
                  </a:lnTo>
                  <a:lnTo>
                    <a:pt x="113" y="238"/>
                  </a:lnTo>
                  <a:lnTo>
                    <a:pt x="116" y="234"/>
                  </a:lnTo>
                  <a:lnTo>
                    <a:pt x="119" y="230"/>
                  </a:lnTo>
                  <a:lnTo>
                    <a:pt x="121" y="228"/>
                  </a:lnTo>
                  <a:lnTo>
                    <a:pt x="127" y="227"/>
                  </a:lnTo>
                  <a:lnTo>
                    <a:pt x="133" y="225"/>
                  </a:lnTo>
                  <a:lnTo>
                    <a:pt x="137" y="223"/>
                  </a:lnTo>
                  <a:lnTo>
                    <a:pt x="142" y="224"/>
                  </a:lnTo>
                  <a:lnTo>
                    <a:pt x="146" y="225"/>
                  </a:lnTo>
                  <a:lnTo>
                    <a:pt x="147" y="227"/>
                  </a:lnTo>
                  <a:lnTo>
                    <a:pt x="146" y="230"/>
                  </a:lnTo>
                  <a:lnTo>
                    <a:pt x="145" y="231"/>
                  </a:lnTo>
                  <a:lnTo>
                    <a:pt x="142" y="232"/>
                  </a:lnTo>
                  <a:lnTo>
                    <a:pt x="137" y="234"/>
                  </a:lnTo>
                  <a:lnTo>
                    <a:pt x="134" y="236"/>
                  </a:lnTo>
                  <a:lnTo>
                    <a:pt x="133" y="242"/>
                  </a:lnTo>
                  <a:lnTo>
                    <a:pt x="132" y="243"/>
                  </a:lnTo>
                  <a:lnTo>
                    <a:pt x="132" y="246"/>
                  </a:lnTo>
                  <a:lnTo>
                    <a:pt x="131" y="250"/>
                  </a:lnTo>
                  <a:lnTo>
                    <a:pt x="130" y="253"/>
                  </a:lnTo>
                  <a:lnTo>
                    <a:pt x="127" y="259"/>
                  </a:lnTo>
                  <a:lnTo>
                    <a:pt x="125" y="262"/>
                  </a:lnTo>
                  <a:lnTo>
                    <a:pt x="124" y="266"/>
                  </a:lnTo>
                  <a:lnTo>
                    <a:pt x="124" y="270"/>
                  </a:lnTo>
                  <a:lnTo>
                    <a:pt x="124" y="272"/>
                  </a:lnTo>
                  <a:lnTo>
                    <a:pt x="124" y="273"/>
                  </a:lnTo>
                  <a:lnTo>
                    <a:pt x="125" y="277"/>
                  </a:lnTo>
                  <a:lnTo>
                    <a:pt x="127" y="281"/>
                  </a:lnTo>
                  <a:lnTo>
                    <a:pt x="127" y="282"/>
                  </a:lnTo>
                  <a:lnTo>
                    <a:pt x="127" y="284"/>
                  </a:lnTo>
                  <a:lnTo>
                    <a:pt x="128" y="286"/>
                  </a:lnTo>
                  <a:lnTo>
                    <a:pt x="125" y="290"/>
                  </a:lnTo>
                  <a:lnTo>
                    <a:pt x="125" y="292"/>
                  </a:lnTo>
                  <a:lnTo>
                    <a:pt x="129" y="292"/>
                  </a:lnTo>
                  <a:lnTo>
                    <a:pt x="131" y="290"/>
                  </a:lnTo>
                  <a:lnTo>
                    <a:pt x="133" y="289"/>
                  </a:lnTo>
                  <a:lnTo>
                    <a:pt x="134" y="288"/>
                  </a:lnTo>
                  <a:lnTo>
                    <a:pt x="134" y="285"/>
                  </a:lnTo>
                  <a:lnTo>
                    <a:pt x="134" y="281"/>
                  </a:lnTo>
                  <a:lnTo>
                    <a:pt x="134" y="274"/>
                  </a:lnTo>
                  <a:lnTo>
                    <a:pt x="135" y="272"/>
                  </a:lnTo>
                  <a:lnTo>
                    <a:pt x="136" y="269"/>
                  </a:lnTo>
                  <a:lnTo>
                    <a:pt x="137" y="265"/>
                  </a:lnTo>
                  <a:lnTo>
                    <a:pt x="139" y="261"/>
                  </a:lnTo>
                  <a:lnTo>
                    <a:pt x="141" y="257"/>
                  </a:lnTo>
                  <a:lnTo>
                    <a:pt x="147" y="246"/>
                  </a:lnTo>
                  <a:lnTo>
                    <a:pt x="151" y="241"/>
                  </a:lnTo>
                  <a:lnTo>
                    <a:pt x="151" y="239"/>
                  </a:lnTo>
                  <a:lnTo>
                    <a:pt x="152" y="238"/>
                  </a:lnTo>
                  <a:lnTo>
                    <a:pt x="153" y="238"/>
                  </a:lnTo>
                  <a:lnTo>
                    <a:pt x="155" y="242"/>
                  </a:lnTo>
                  <a:lnTo>
                    <a:pt x="158" y="250"/>
                  </a:lnTo>
                  <a:lnTo>
                    <a:pt x="158" y="257"/>
                  </a:lnTo>
                  <a:lnTo>
                    <a:pt x="159" y="265"/>
                  </a:lnTo>
                  <a:lnTo>
                    <a:pt x="160" y="268"/>
                  </a:lnTo>
                  <a:lnTo>
                    <a:pt x="159" y="272"/>
                  </a:lnTo>
                  <a:lnTo>
                    <a:pt x="159" y="277"/>
                  </a:lnTo>
                  <a:lnTo>
                    <a:pt x="158" y="277"/>
                  </a:lnTo>
                  <a:lnTo>
                    <a:pt x="155" y="280"/>
                  </a:lnTo>
                  <a:lnTo>
                    <a:pt x="152" y="284"/>
                  </a:lnTo>
                  <a:lnTo>
                    <a:pt x="151" y="286"/>
                  </a:lnTo>
                  <a:lnTo>
                    <a:pt x="149" y="289"/>
                  </a:lnTo>
                  <a:lnTo>
                    <a:pt x="147" y="294"/>
                  </a:lnTo>
                  <a:lnTo>
                    <a:pt x="145" y="295"/>
                  </a:lnTo>
                  <a:lnTo>
                    <a:pt x="141" y="297"/>
                  </a:lnTo>
                  <a:lnTo>
                    <a:pt x="139" y="300"/>
                  </a:lnTo>
                  <a:lnTo>
                    <a:pt x="136" y="302"/>
                  </a:lnTo>
                  <a:lnTo>
                    <a:pt x="135" y="303"/>
                  </a:lnTo>
                  <a:lnTo>
                    <a:pt x="134" y="302"/>
                  </a:lnTo>
                  <a:lnTo>
                    <a:pt x="130" y="298"/>
                  </a:lnTo>
                  <a:lnTo>
                    <a:pt x="129" y="296"/>
                  </a:lnTo>
                  <a:lnTo>
                    <a:pt x="129" y="295"/>
                  </a:lnTo>
                  <a:lnTo>
                    <a:pt x="128" y="294"/>
                  </a:lnTo>
                  <a:lnTo>
                    <a:pt x="124" y="295"/>
                  </a:lnTo>
                  <a:lnTo>
                    <a:pt x="119" y="297"/>
                  </a:lnTo>
                  <a:lnTo>
                    <a:pt x="118" y="298"/>
                  </a:lnTo>
                  <a:lnTo>
                    <a:pt x="118" y="303"/>
                  </a:lnTo>
                  <a:lnTo>
                    <a:pt x="118" y="306"/>
                  </a:lnTo>
                  <a:lnTo>
                    <a:pt x="117" y="308"/>
                  </a:lnTo>
                  <a:lnTo>
                    <a:pt x="114" y="311"/>
                  </a:lnTo>
                  <a:lnTo>
                    <a:pt x="112" y="316"/>
                  </a:lnTo>
                  <a:lnTo>
                    <a:pt x="112" y="317"/>
                  </a:lnTo>
                  <a:lnTo>
                    <a:pt x="112" y="320"/>
                  </a:lnTo>
                  <a:lnTo>
                    <a:pt x="113" y="325"/>
                  </a:lnTo>
                  <a:lnTo>
                    <a:pt x="114" y="327"/>
                  </a:lnTo>
                  <a:lnTo>
                    <a:pt x="116" y="328"/>
                  </a:lnTo>
                  <a:lnTo>
                    <a:pt x="116" y="330"/>
                  </a:lnTo>
                  <a:lnTo>
                    <a:pt x="113" y="333"/>
                  </a:lnTo>
                  <a:lnTo>
                    <a:pt x="110" y="337"/>
                  </a:lnTo>
                  <a:lnTo>
                    <a:pt x="108" y="338"/>
                  </a:lnTo>
                  <a:lnTo>
                    <a:pt x="106" y="338"/>
                  </a:lnTo>
                  <a:lnTo>
                    <a:pt x="105" y="338"/>
                  </a:lnTo>
                  <a:lnTo>
                    <a:pt x="99" y="340"/>
                  </a:lnTo>
                  <a:lnTo>
                    <a:pt x="94" y="343"/>
                  </a:lnTo>
                  <a:lnTo>
                    <a:pt x="91" y="346"/>
                  </a:lnTo>
                  <a:lnTo>
                    <a:pt x="90" y="349"/>
                  </a:lnTo>
                  <a:lnTo>
                    <a:pt x="88" y="350"/>
                  </a:lnTo>
                  <a:lnTo>
                    <a:pt x="86" y="351"/>
                  </a:lnTo>
                  <a:lnTo>
                    <a:pt x="85" y="354"/>
                  </a:lnTo>
                  <a:lnTo>
                    <a:pt x="84" y="356"/>
                  </a:lnTo>
                  <a:lnTo>
                    <a:pt x="82" y="365"/>
                  </a:lnTo>
                  <a:lnTo>
                    <a:pt x="78" y="373"/>
                  </a:lnTo>
                  <a:lnTo>
                    <a:pt x="76" y="377"/>
                  </a:lnTo>
                  <a:lnTo>
                    <a:pt x="75" y="382"/>
                  </a:lnTo>
                  <a:lnTo>
                    <a:pt x="74" y="385"/>
                  </a:lnTo>
                  <a:lnTo>
                    <a:pt x="74" y="388"/>
                  </a:lnTo>
                  <a:lnTo>
                    <a:pt x="75" y="390"/>
                  </a:lnTo>
                  <a:lnTo>
                    <a:pt x="76" y="393"/>
                  </a:lnTo>
                  <a:lnTo>
                    <a:pt x="71" y="395"/>
                  </a:lnTo>
                  <a:lnTo>
                    <a:pt x="69" y="394"/>
                  </a:lnTo>
                  <a:lnTo>
                    <a:pt x="67" y="393"/>
                  </a:lnTo>
                  <a:lnTo>
                    <a:pt x="66" y="391"/>
                  </a:lnTo>
                  <a:lnTo>
                    <a:pt x="62" y="391"/>
                  </a:lnTo>
                  <a:lnTo>
                    <a:pt x="58" y="394"/>
                  </a:lnTo>
                  <a:lnTo>
                    <a:pt x="54" y="393"/>
                  </a:lnTo>
                  <a:lnTo>
                    <a:pt x="51" y="390"/>
                  </a:lnTo>
                  <a:lnTo>
                    <a:pt x="50" y="389"/>
                  </a:lnTo>
                  <a:lnTo>
                    <a:pt x="48" y="387"/>
                  </a:lnTo>
                  <a:lnTo>
                    <a:pt x="46" y="384"/>
                  </a:lnTo>
                  <a:lnTo>
                    <a:pt x="44" y="384"/>
                  </a:lnTo>
                  <a:lnTo>
                    <a:pt x="40" y="385"/>
                  </a:lnTo>
                  <a:lnTo>
                    <a:pt x="32" y="386"/>
                  </a:lnTo>
                  <a:lnTo>
                    <a:pt x="30" y="387"/>
                  </a:lnTo>
                  <a:lnTo>
                    <a:pt x="30" y="388"/>
                  </a:lnTo>
                  <a:lnTo>
                    <a:pt x="30" y="390"/>
                  </a:lnTo>
                  <a:lnTo>
                    <a:pt x="30" y="394"/>
                  </a:lnTo>
                  <a:lnTo>
                    <a:pt x="31" y="397"/>
                  </a:lnTo>
                  <a:lnTo>
                    <a:pt x="32" y="400"/>
                  </a:lnTo>
                  <a:lnTo>
                    <a:pt x="34" y="405"/>
                  </a:lnTo>
                  <a:lnTo>
                    <a:pt x="35" y="409"/>
                  </a:lnTo>
                  <a:lnTo>
                    <a:pt x="36" y="412"/>
                  </a:lnTo>
                  <a:lnTo>
                    <a:pt x="37" y="416"/>
                  </a:lnTo>
                  <a:lnTo>
                    <a:pt x="39" y="418"/>
                  </a:lnTo>
                  <a:lnTo>
                    <a:pt x="40" y="417"/>
                  </a:lnTo>
                  <a:lnTo>
                    <a:pt x="42" y="417"/>
                  </a:lnTo>
                  <a:lnTo>
                    <a:pt x="44" y="419"/>
                  </a:lnTo>
                  <a:lnTo>
                    <a:pt x="47" y="421"/>
                  </a:lnTo>
                  <a:lnTo>
                    <a:pt x="49" y="423"/>
                  </a:lnTo>
                  <a:lnTo>
                    <a:pt x="52" y="426"/>
                  </a:lnTo>
                  <a:close/>
                  <a:moveTo>
                    <a:pt x="237" y="396"/>
                  </a:moveTo>
                  <a:lnTo>
                    <a:pt x="235" y="393"/>
                  </a:lnTo>
                  <a:lnTo>
                    <a:pt x="232" y="389"/>
                  </a:lnTo>
                  <a:lnTo>
                    <a:pt x="230" y="387"/>
                  </a:lnTo>
                  <a:lnTo>
                    <a:pt x="230" y="385"/>
                  </a:lnTo>
                  <a:lnTo>
                    <a:pt x="229" y="381"/>
                  </a:lnTo>
                  <a:lnTo>
                    <a:pt x="227" y="376"/>
                  </a:lnTo>
                  <a:lnTo>
                    <a:pt x="226" y="374"/>
                  </a:lnTo>
                  <a:lnTo>
                    <a:pt x="225" y="373"/>
                  </a:lnTo>
                  <a:lnTo>
                    <a:pt x="224" y="368"/>
                  </a:lnTo>
                  <a:lnTo>
                    <a:pt x="225" y="364"/>
                  </a:lnTo>
                  <a:lnTo>
                    <a:pt x="226" y="359"/>
                  </a:lnTo>
                  <a:lnTo>
                    <a:pt x="226" y="358"/>
                  </a:lnTo>
                  <a:lnTo>
                    <a:pt x="225" y="354"/>
                  </a:lnTo>
                  <a:lnTo>
                    <a:pt x="225" y="352"/>
                  </a:lnTo>
                  <a:lnTo>
                    <a:pt x="225" y="349"/>
                  </a:lnTo>
                  <a:lnTo>
                    <a:pt x="226" y="347"/>
                  </a:lnTo>
                  <a:lnTo>
                    <a:pt x="229" y="344"/>
                  </a:lnTo>
                  <a:lnTo>
                    <a:pt x="232" y="343"/>
                  </a:lnTo>
                  <a:lnTo>
                    <a:pt x="237" y="344"/>
                  </a:lnTo>
                  <a:lnTo>
                    <a:pt x="239" y="347"/>
                  </a:lnTo>
                  <a:lnTo>
                    <a:pt x="239" y="348"/>
                  </a:lnTo>
                  <a:lnTo>
                    <a:pt x="240" y="350"/>
                  </a:lnTo>
                  <a:lnTo>
                    <a:pt x="241" y="352"/>
                  </a:lnTo>
                  <a:lnTo>
                    <a:pt x="241" y="355"/>
                  </a:lnTo>
                  <a:lnTo>
                    <a:pt x="242" y="358"/>
                  </a:lnTo>
                  <a:lnTo>
                    <a:pt x="242" y="361"/>
                  </a:lnTo>
                  <a:lnTo>
                    <a:pt x="244" y="366"/>
                  </a:lnTo>
                  <a:lnTo>
                    <a:pt x="245" y="368"/>
                  </a:lnTo>
                  <a:lnTo>
                    <a:pt x="247" y="370"/>
                  </a:lnTo>
                  <a:lnTo>
                    <a:pt x="248" y="371"/>
                  </a:lnTo>
                  <a:lnTo>
                    <a:pt x="250" y="374"/>
                  </a:lnTo>
                  <a:lnTo>
                    <a:pt x="252" y="376"/>
                  </a:lnTo>
                  <a:lnTo>
                    <a:pt x="255" y="379"/>
                  </a:lnTo>
                  <a:lnTo>
                    <a:pt x="255" y="383"/>
                  </a:lnTo>
                  <a:lnTo>
                    <a:pt x="253" y="384"/>
                  </a:lnTo>
                  <a:lnTo>
                    <a:pt x="251" y="385"/>
                  </a:lnTo>
                  <a:lnTo>
                    <a:pt x="249" y="386"/>
                  </a:lnTo>
                  <a:lnTo>
                    <a:pt x="247" y="387"/>
                  </a:lnTo>
                  <a:lnTo>
                    <a:pt x="247" y="390"/>
                  </a:lnTo>
                  <a:lnTo>
                    <a:pt x="248" y="393"/>
                  </a:lnTo>
                  <a:lnTo>
                    <a:pt x="247" y="396"/>
                  </a:lnTo>
                  <a:lnTo>
                    <a:pt x="245" y="397"/>
                  </a:lnTo>
                  <a:lnTo>
                    <a:pt x="241" y="398"/>
                  </a:lnTo>
                  <a:lnTo>
                    <a:pt x="238" y="399"/>
                  </a:lnTo>
                  <a:lnTo>
                    <a:pt x="236" y="399"/>
                  </a:lnTo>
                  <a:lnTo>
                    <a:pt x="234" y="399"/>
                  </a:lnTo>
                  <a:lnTo>
                    <a:pt x="235" y="397"/>
                  </a:lnTo>
                  <a:lnTo>
                    <a:pt x="237" y="396"/>
                  </a:lnTo>
                  <a:close/>
                  <a:moveTo>
                    <a:pt x="193" y="340"/>
                  </a:moveTo>
                  <a:lnTo>
                    <a:pt x="190" y="344"/>
                  </a:lnTo>
                  <a:lnTo>
                    <a:pt x="189" y="348"/>
                  </a:lnTo>
                  <a:lnTo>
                    <a:pt x="189" y="352"/>
                  </a:lnTo>
                  <a:lnTo>
                    <a:pt x="189" y="356"/>
                  </a:lnTo>
                  <a:lnTo>
                    <a:pt x="188" y="361"/>
                  </a:lnTo>
                  <a:lnTo>
                    <a:pt x="184" y="364"/>
                  </a:lnTo>
                  <a:lnTo>
                    <a:pt x="180" y="364"/>
                  </a:lnTo>
                  <a:lnTo>
                    <a:pt x="177" y="364"/>
                  </a:lnTo>
                  <a:lnTo>
                    <a:pt x="179" y="371"/>
                  </a:lnTo>
                  <a:lnTo>
                    <a:pt x="183" y="376"/>
                  </a:lnTo>
                  <a:lnTo>
                    <a:pt x="184" y="377"/>
                  </a:lnTo>
                  <a:lnTo>
                    <a:pt x="187" y="381"/>
                  </a:lnTo>
                  <a:lnTo>
                    <a:pt x="188" y="386"/>
                  </a:lnTo>
                  <a:lnTo>
                    <a:pt x="187" y="393"/>
                  </a:lnTo>
                  <a:lnTo>
                    <a:pt x="186" y="399"/>
                  </a:lnTo>
                  <a:lnTo>
                    <a:pt x="186" y="402"/>
                  </a:lnTo>
                  <a:lnTo>
                    <a:pt x="182" y="403"/>
                  </a:lnTo>
                  <a:lnTo>
                    <a:pt x="181" y="403"/>
                  </a:lnTo>
                  <a:lnTo>
                    <a:pt x="180" y="405"/>
                  </a:lnTo>
                  <a:lnTo>
                    <a:pt x="181" y="408"/>
                  </a:lnTo>
                  <a:lnTo>
                    <a:pt x="181" y="410"/>
                  </a:lnTo>
                  <a:lnTo>
                    <a:pt x="181" y="413"/>
                  </a:lnTo>
                  <a:lnTo>
                    <a:pt x="181" y="416"/>
                  </a:lnTo>
                  <a:lnTo>
                    <a:pt x="182" y="418"/>
                  </a:lnTo>
                  <a:lnTo>
                    <a:pt x="184" y="418"/>
                  </a:lnTo>
                  <a:lnTo>
                    <a:pt x="187" y="419"/>
                  </a:lnTo>
                  <a:lnTo>
                    <a:pt x="192" y="422"/>
                  </a:lnTo>
                  <a:lnTo>
                    <a:pt x="195" y="422"/>
                  </a:lnTo>
                  <a:lnTo>
                    <a:pt x="199" y="420"/>
                  </a:lnTo>
                  <a:lnTo>
                    <a:pt x="203" y="416"/>
                  </a:lnTo>
                  <a:lnTo>
                    <a:pt x="206" y="413"/>
                  </a:lnTo>
                  <a:lnTo>
                    <a:pt x="209" y="412"/>
                  </a:lnTo>
                  <a:lnTo>
                    <a:pt x="211" y="409"/>
                  </a:lnTo>
                  <a:lnTo>
                    <a:pt x="212" y="406"/>
                  </a:lnTo>
                  <a:lnTo>
                    <a:pt x="215" y="400"/>
                  </a:lnTo>
                  <a:lnTo>
                    <a:pt x="217" y="399"/>
                  </a:lnTo>
                  <a:lnTo>
                    <a:pt x="220" y="395"/>
                  </a:lnTo>
                  <a:lnTo>
                    <a:pt x="221" y="391"/>
                  </a:lnTo>
                  <a:lnTo>
                    <a:pt x="221" y="388"/>
                  </a:lnTo>
                  <a:lnTo>
                    <a:pt x="221" y="386"/>
                  </a:lnTo>
                  <a:lnTo>
                    <a:pt x="216" y="384"/>
                  </a:lnTo>
                  <a:lnTo>
                    <a:pt x="213" y="382"/>
                  </a:lnTo>
                  <a:lnTo>
                    <a:pt x="210" y="383"/>
                  </a:lnTo>
                  <a:lnTo>
                    <a:pt x="207" y="383"/>
                  </a:lnTo>
                  <a:lnTo>
                    <a:pt x="205" y="379"/>
                  </a:lnTo>
                  <a:lnTo>
                    <a:pt x="205" y="375"/>
                  </a:lnTo>
                  <a:lnTo>
                    <a:pt x="206" y="372"/>
                  </a:lnTo>
                  <a:lnTo>
                    <a:pt x="209" y="368"/>
                  </a:lnTo>
                  <a:lnTo>
                    <a:pt x="210" y="366"/>
                  </a:lnTo>
                  <a:lnTo>
                    <a:pt x="210" y="363"/>
                  </a:lnTo>
                  <a:lnTo>
                    <a:pt x="209" y="360"/>
                  </a:lnTo>
                  <a:lnTo>
                    <a:pt x="209" y="358"/>
                  </a:lnTo>
                  <a:lnTo>
                    <a:pt x="211" y="355"/>
                  </a:lnTo>
                  <a:lnTo>
                    <a:pt x="214" y="353"/>
                  </a:lnTo>
                  <a:lnTo>
                    <a:pt x="215" y="350"/>
                  </a:lnTo>
                  <a:lnTo>
                    <a:pt x="217" y="348"/>
                  </a:lnTo>
                  <a:lnTo>
                    <a:pt x="216" y="343"/>
                  </a:lnTo>
                  <a:lnTo>
                    <a:pt x="214" y="341"/>
                  </a:lnTo>
                  <a:lnTo>
                    <a:pt x="211" y="338"/>
                  </a:lnTo>
                  <a:lnTo>
                    <a:pt x="206" y="336"/>
                  </a:lnTo>
                  <a:lnTo>
                    <a:pt x="203" y="335"/>
                  </a:lnTo>
                  <a:lnTo>
                    <a:pt x="201" y="336"/>
                  </a:lnTo>
                  <a:lnTo>
                    <a:pt x="197" y="338"/>
                  </a:lnTo>
                  <a:lnTo>
                    <a:pt x="193" y="340"/>
                  </a:lnTo>
                  <a:close/>
                  <a:moveTo>
                    <a:pt x="79" y="436"/>
                  </a:moveTo>
                  <a:lnTo>
                    <a:pt x="77" y="433"/>
                  </a:lnTo>
                  <a:lnTo>
                    <a:pt x="75" y="429"/>
                  </a:lnTo>
                  <a:lnTo>
                    <a:pt x="71" y="429"/>
                  </a:lnTo>
                  <a:lnTo>
                    <a:pt x="66" y="430"/>
                  </a:lnTo>
                  <a:lnTo>
                    <a:pt x="61" y="431"/>
                  </a:lnTo>
                  <a:lnTo>
                    <a:pt x="58" y="431"/>
                  </a:lnTo>
                  <a:lnTo>
                    <a:pt x="56" y="428"/>
                  </a:lnTo>
                  <a:lnTo>
                    <a:pt x="56" y="425"/>
                  </a:lnTo>
                  <a:lnTo>
                    <a:pt x="59" y="424"/>
                  </a:lnTo>
                  <a:lnTo>
                    <a:pt x="59" y="423"/>
                  </a:lnTo>
                  <a:lnTo>
                    <a:pt x="63" y="421"/>
                  </a:lnTo>
                  <a:lnTo>
                    <a:pt x="66" y="418"/>
                  </a:lnTo>
                  <a:lnTo>
                    <a:pt x="67" y="414"/>
                  </a:lnTo>
                  <a:lnTo>
                    <a:pt x="69" y="411"/>
                  </a:lnTo>
                  <a:lnTo>
                    <a:pt x="76" y="401"/>
                  </a:lnTo>
                  <a:lnTo>
                    <a:pt x="78" y="398"/>
                  </a:lnTo>
                  <a:lnTo>
                    <a:pt x="82" y="396"/>
                  </a:lnTo>
                  <a:lnTo>
                    <a:pt x="84" y="395"/>
                  </a:lnTo>
                  <a:lnTo>
                    <a:pt x="91" y="397"/>
                  </a:lnTo>
                  <a:lnTo>
                    <a:pt x="94" y="399"/>
                  </a:lnTo>
                  <a:lnTo>
                    <a:pt x="95" y="400"/>
                  </a:lnTo>
                  <a:lnTo>
                    <a:pt x="96" y="402"/>
                  </a:lnTo>
                  <a:lnTo>
                    <a:pt x="98" y="410"/>
                  </a:lnTo>
                  <a:lnTo>
                    <a:pt x="99" y="414"/>
                  </a:lnTo>
                  <a:lnTo>
                    <a:pt x="98" y="418"/>
                  </a:lnTo>
                  <a:lnTo>
                    <a:pt x="98" y="421"/>
                  </a:lnTo>
                  <a:lnTo>
                    <a:pt x="99" y="429"/>
                  </a:lnTo>
                  <a:lnTo>
                    <a:pt x="100" y="434"/>
                  </a:lnTo>
                  <a:lnTo>
                    <a:pt x="98" y="436"/>
                  </a:lnTo>
                  <a:lnTo>
                    <a:pt x="95" y="437"/>
                  </a:lnTo>
                  <a:lnTo>
                    <a:pt x="89" y="437"/>
                  </a:lnTo>
                  <a:lnTo>
                    <a:pt x="79" y="436"/>
                  </a:lnTo>
                  <a:close/>
                  <a:moveTo>
                    <a:pt x="229" y="530"/>
                  </a:moveTo>
                  <a:lnTo>
                    <a:pt x="225" y="534"/>
                  </a:lnTo>
                  <a:lnTo>
                    <a:pt x="223" y="538"/>
                  </a:lnTo>
                  <a:lnTo>
                    <a:pt x="222" y="542"/>
                  </a:lnTo>
                  <a:lnTo>
                    <a:pt x="222" y="548"/>
                  </a:lnTo>
                  <a:lnTo>
                    <a:pt x="224" y="551"/>
                  </a:lnTo>
                  <a:lnTo>
                    <a:pt x="226" y="553"/>
                  </a:lnTo>
                  <a:lnTo>
                    <a:pt x="227" y="558"/>
                  </a:lnTo>
                  <a:lnTo>
                    <a:pt x="227" y="561"/>
                  </a:lnTo>
                  <a:lnTo>
                    <a:pt x="228" y="563"/>
                  </a:lnTo>
                  <a:lnTo>
                    <a:pt x="230" y="568"/>
                  </a:lnTo>
                  <a:lnTo>
                    <a:pt x="232" y="569"/>
                  </a:lnTo>
                  <a:lnTo>
                    <a:pt x="235" y="572"/>
                  </a:lnTo>
                  <a:lnTo>
                    <a:pt x="240" y="576"/>
                  </a:lnTo>
                  <a:lnTo>
                    <a:pt x="242" y="577"/>
                  </a:lnTo>
                  <a:lnTo>
                    <a:pt x="245" y="580"/>
                  </a:lnTo>
                  <a:lnTo>
                    <a:pt x="246" y="581"/>
                  </a:lnTo>
                  <a:lnTo>
                    <a:pt x="248" y="580"/>
                  </a:lnTo>
                  <a:lnTo>
                    <a:pt x="249" y="579"/>
                  </a:lnTo>
                  <a:lnTo>
                    <a:pt x="249" y="577"/>
                  </a:lnTo>
                  <a:lnTo>
                    <a:pt x="248" y="574"/>
                  </a:lnTo>
                  <a:lnTo>
                    <a:pt x="247" y="568"/>
                  </a:lnTo>
                  <a:lnTo>
                    <a:pt x="246" y="564"/>
                  </a:lnTo>
                  <a:lnTo>
                    <a:pt x="246" y="560"/>
                  </a:lnTo>
                  <a:lnTo>
                    <a:pt x="245" y="556"/>
                  </a:lnTo>
                  <a:lnTo>
                    <a:pt x="244" y="552"/>
                  </a:lnTo>
                  <a:lnTo>
                    <a:pt x="241" y="549"/>
                  </a:lnTo>
                  <a:lnTo>
                    <a:pt x="241" y="546"/>
                  </a:lnTo>
                  <a:lnTo>
                    <a:pt x="240" y="544"/>
                  </a:lnTo>
                  <a:lnTo>
                    <a:pt x="239" y="540"/>
                  </a:lnTo>
                  <a:lnTo>
                    <a:pt x="238" y="538"/>
                  </a:lnTo>
                  <a:lnTo>
                    <a:pt x="236" y="536"/>
                  </a:lnTo>
                  <a:lnTo>
                    <a:pt x="235" y="534"/>
                  </a:lnTo>
                  <a:lnTo>
                    <a:pt x="233" y="531"/>
                  </a:lnTo>
                  <a:lnTo>
                    <a:pt x="229" y="530"/>
                  </a:lnTo>
                  <a:close/>
                  <a:moveTo>
                    <a:pt x="178" y="763"/>
                  </a:moveTo>
                  <a:lnTo>
                    <a:pt x="178" y="761"/>
                  </a:lnTo>
                  <a:lnTo>
                    <a:pt x="175" y="756"/>
                  </a:lnTo>
                  <a:lnTo>
                    <a:pt x="172" y="751"/>
                  </a:lnTo>
                  <a:lnTo>
                    <a:pt x="170" y="746"/>
                  </a:lnTo>
                  <a:lnTo>
                    <a:pt x="169" y="743"/>
                  </a:lnTo>
                  <a:lnTo>
                    <a:pt x="169" y="739"/>
                  </a:lnTo>
                  <a:lnTo>
                    <a:pt x="169" y="736"/>
                  </a:lnTo>
                  <a:lnTo>
                    <a:pt x="170" y="733"/>
                  </a:lnTo>
                  <a:lnTo>
                    <a:pt x="171" y="729"/>
                  </a:lnTo>
                  <a:lnTo>
                    <a:pt x="172" y="726"/>
                  </a:lnTo>
                  <a:lnTo>
                    <a:pt x="172" y="723"/>
                  </a:lnTo>
                  <a:lnTo>
                    <a:pt x="172" y="719"/>
                  </a:lnTo>
                  <a:lnTo>
                    <a:pt x="172" y="716"/>
                  </a:lnTo>
                  <a:lnTo>
                    <a:pt x="174" y="713"/>
                  </a:lnTo>
                  <a:lnTo>
                    <a:pt x="172" y="710"/>
                  </a:lnTo>
                  <a:lnTo>
                    <a:pt x="172" y="706"/>
                  </a:lnTo>
                  <a:lnTo>
                    <a:pt x="170" y="704"/>
                  </a:lnTo>
                  <a:lnTo>
                    <a:pt x="167" y="702"/>
                  </a:lnTo>
                  <a:lnTo>
                    <a:pt x="163" y="699"/>
                  </a:lnTo>
                  <a:lnTo>
                    <a:pt x="157" y="696"/>
                  </a:lnTo>
                  <a:lnTo>
                    <a:pt x="151" y="691"/>
                  </a:lnTo>
                  <a:lnTo>
                    <a:pt x="148" y="689"/>
                  </a:lnTo>
                  <a:lnTo>
                    <a:pt x="147" y="687"/>
                  </a:lnTo>
                  <a:lnTo>
                    <a:pt x="145" y="681"/>
                  </a:lnTo>
                  <a:lnTo>
                    <a:pt x="144" y="675"/>
                  </a:lnTo>
                  <a:lnTo>
                    <a:pt x="143" y="670"/>
                  </a:lnTo>
                  <a:lnTo>
                    <a:pt x="141" y="668"/>
                  </a:lnTo>
                  <a:lnTo>
                    <a:pt x="139" y="664"/>
                  </a:lnTo>
                  <a:lnTo>
                    <a:pt x="133" y="658"/>
                  </a:lnTo>
                  <a:lnTo>
                    <a:pt x="132" y="656"/>
                  </a:lnTo>
                  <a:lnTo>
                    <a:pt x="131" y="655"/>
                  </a:lnTo>
                  <a:lnTo>
                    <a:pt x="130" y="650"/>
                  </a:lnTo>
                  <a:lnTo>
                    <a:pt x="128" y="643"/>
                  </a:lnTo>
                  <a:lnTo>
                    <a:pt x="125" y="640"/>
                  </a:lnTo>
                  <a:lnTo>
                    <a:pt x="124" y="635"/>
                  </a:lnTo>
                  <a:lnTo>
                    <a:pt x="124" y="632"/>
                  </a:lnTo>
                  <a:lnTo>
                    <a:pt x="123" y="629"/>
                  </a:lnTo>
                  <a:lnTo>
                    <a:pt x="122" y="626"/>
                  </a:lnTo>
                  <a:lnTo>
                    <a:pt x="121" y="622"/>
                  </a:lnTo>
                  <a:lnTo>
                    <a:pt x="121" y="620"/>
                  </a:lnTo>
                  <a:lnTo>
                    <a:pt x="122" y="616"/>
                  </a:lnTo>
                  <a:lnTo>
                    <a:pt x="123" y="612"/>
                  </a:lnTo>
                  <a:lnTo>
                    <a:pt x="127" y="611"/>
                  </a:lnTo>
                  <a:lnTo>
                    <a:pt x="130" y="612"/>
                  </a:lnTo>
                  <a:lnTo>
                    <a:pt x="132" y="616"/>
                  </a:lnTo>
                  <a:lnTo>
                    <a:pt x="133" y="619"/>
                  </a:lnTo>
                  <a:lnTo>
                    <a:pt x="135" y="622"/>
                  </a:lnTo>
                  <a:lnTo>
                    <a:pt x="136" y="627"/>
                  </a:lnTo>
                  <a:lnTo>
                    <a:pt x="137" y="631"/>
                  </a:lnTo>
                  <a:lnTo>
                    <a:pt x="140" y="636"/>
                  </a:lnTo>
                  <a:lnTo>
                    <a:pt x="141" y="639"/>
                  </a:lnTo>
                  <a:lnTo>
                    <a:pt x="143" y="641"/>
                  </a:lnTo>
                  <a:lnTo>
                    <a:pt x="145" y="649"/>
                  </a:lnTo>
                  <a:lnTo>
                    <a:pt x="146" y="652"/>
                  </a:lnTo>
                  <a:lnTo>
                    <a:pt x="147" y="654"/>
                  </a:lnTo>
                  <a:lnTo>
                    <a:pt x="148" y="655"/>
                  </a:lnTo>
                  <a:lnTo>
                    <a:pt x="149" y="655"/>
                  </a:lnTo>
                  <a:lnTo>
                    <a:pt x="153" y="658"/>
                  </a:lnTo>
                  <a:lnTo>
                    <a:pt x="155" y="663"/>
                  </a:lnTo>
                  <a:lnTo>
                    <a:pt x="156" y="664"/>
                  </a:lnTo>
                  <a:lnTo>
                    <a:pt x="158" y="666"/>
                  </a:lnTo>
                  <a:lnTo>
                    <a:pt x="159" y="668"/>
                  </a:lnTo>
                  <a:lnTo>
                    <a:pt x="160" y="671"/>
                  </a:lnTo>
                  <a:lnTo>
                    <a:pt x="162" y="674"/>
                  </a:lnTo>
                  <a:lnTo>
                    <a:pt x="166" y="678"/>
                  </a:lnTo>
                  <a:lnTo>
                    <a:pt x="171" y="681"/>
                  </a:lnTo>
                  <a:lnTo>
                    <a:pt x="175" y="684"/>
                  </a:lnTo>
                  <a:lnTo>
                    <a:pt x="178" y="686"/>
                  </a:lnTo>
                  <a:lnTo>
                    <a:pt x="179" y="687"/>
                  </a:lnTo>
                  <a:lnTo>
                    <a:pt x="182" y="689"/>
                  </a:lnTo>
                  <a:lnTo>
                    <a:pt x="183" y="690"/>
                  </a:lnTo>
                  <a:lnTo>
                    <a:pt x="183" y="691"/>
                  </a:lnTo>
                  <a:lnTo>
                    <a:pt x="184" y="691"/>
                  </a:lnTo>
                  <a:lnTo>
                    <a:pt x="187" y="691"/>
                  </a:lnTo>
                  <a:lnTo>
                    <a:pt x="192" y="689"/>
                  </a:lnTo>
                  <a:lnTo>
                    <a:pt x="193" y="688"/>
                  </a:lnTo>
                  <a:lnTo>
                    <a:pt x="193" y="686"/>
                  </a:lnTo>
                  <a:lnTo>
                    <a:pt x="191" y="680"/>
                  </a:lnTo>
                  <a:lnTo>
                    <a:pt x="188" y="676"/>
                  </a:lnTo>
                  <a:lnTo>
                    <a:pt x="186" y="675"/>
                  </a:lnTo>
                  <a:lnTo>
                    <a:pt x="182" y="673"/>
                  </a:lnTo>
                  <a:lnTo>
                    <a:pt x="180" y="665"/>
                  </a:lnTo>
                  <a:lnTo>
                    <a:pt x="176" y="659"/>
                  </a:lnTo>
                  <a:lnTo>
                    <a:pt x="171" y="655"/>
                  </a:lnTo>
                  <a:lnTo>
                    <a:pt x="169" y="653"/>
                  </a:lnTo>
                  <a:lnTo>
                    <a:pt x="169" y="650"/>
                  </a:lnTo>
                  <a:lnTo>
                    <a:pt x="168" y="645"/>
                  </a:lnTo>
                  <a:lnTo>
                    <a:pt x="169" y="643"/>
                  </a:lnTo>
                  <a:lnTo>
                    <a:pt x="169" y="640"/>
                  </a:lnTo>
                  <a:lnTo>
                    <a:pt x="168" y="636"/>
                  </a:lnTo>
                  <a:lnTo>
                    <a:pt x="166" y="632"/>
                  </a:lnTo>
                  <a:lnTo>
                    <a:pt x="165" y="629"/>
                  </a:lnTo>
                  <a:lnTo>
                    <a:pt x="164" y="627"/>
                  </a:lnTo>
                  <a:lnTo>
                    <a:pt x="162" y="622"/>
                  </a:lnTo>
                  <a:lnTo>
                    <a:pt x="159" y="619"/>
                  </a:lnTo>
                  <a:lnTo>
                    <a:pt x="154" y="614"/>
                  </a:lnTo>
                  <a:lnTo>
                    <a:pt x="149" y="608"/>
                  </a:lnTo>
                  <a:lnTo>
                    <a:pt x="149" y="607"/>
                  </a:lnTo>
                  <a:lnTo>
                    <a:pt x="146" y="605"/>
                  </a:lnTo>
                  <a:lnTo>
                    <a:pt x="140" y="599"/>
                  </a:lnTo>
                  <a:lnTo>
                    <a:pt x="136" y="597"/>
                  </a:lnTo>
                  <a:lnTo>
                    <a:pt x="133" y="596"/>
                  </a:lnTo>
                  <a:lnTo>
                    <a:pt x="124" y="595"/>
                  </a:lnTo>
                  <a:lnTo>
                    <a:pt x="120" y="594"/>
                  </a:lnTo>
                  <a:lnTo>
                    <a:pt x="117" y="594"/>
                  </a:lnTo>
                  <a:lnTo>
                    <a:pt x="112" y="591"/>
                  </a:lnTo>
                  <a:lnTo>
                    <a:pt x="108" y="586"/>
                  </a:lnTo>
                  <a:lnTo>
                    <a:pt x="106" y="586"/>
                  </a:lnTo>
                  <a:lnTo>
                    <a:pt x="105" y="586"/>
                  </a:lnTo>
                  <a:lnTo>
                    <a:pt x="104" y="587"/>
                  </a:lnTo>
                  <a:lnTo>
                    <a:pt x="102" y="588"/>
                  </a:lnTo>
                  <a:lnTo>
                    <a:pt x="101" y="592"/>
                  </a:lnTo>
                  <a:lnTo>
                    <a:pt x="101" y="595"/>
                  </a:lnTo>
                  <a:lnTo>
                    <a:pt x="100" y="604"/>
                  </a:lnTo>
                  <a:lnTo>
                    <a:pt x="100" y="611"/>
                  </a:lnTo>
                  <a:lnTo>
                    <a:pt x="99" y="618"/>
                  </a:lnTo>
                  <a:lnTo>
                    <a:pt x="99" y="621"/>
                  </a:lnTo>
                  <a:lnTo>
                    <a:pt x="99" y="623"/>
                  </a:lnTo>
                  <a:lnTo>
                    <a:pt x="98" y="624"/>
                  </a:lnTo>
                  <a:lnTo>
                    <a:pt x="99" y="629"/>
                  </a:lnTo>
                  <a:lnTo>
                    <a:pt x="101" y="632"/>
                  </a:lnTo>
                  <a:lnTo>
                    <a:pt x="101" y="634"/>
                  </a:lnTo>
                  <a:lnTo>
                    <a:pt x="102" y="640"/>
                  </a:lnTo>
                  <a:lnTo>
                    <a:pt x="102" y="645"/>
                  </a:lnTo>
                  <a:lnTo>
                    <a:pt x="105" y="650"/>
                  </a:lnTo>
                  <a:lnTo>
                    <a:pt x="107" y="654"/>
                  </a:lnTo>
                  <a:lnTo>
                    <a:pt x="109" y="656"/>
                  </a:lnTo>
                  <a:lnTo>
                    <a:pt x="109" y="658"/>
                  </a:lnTo>
                  <a:lnTo>
                    <a:pt x="110" y="659"/>
                  </a:lnTo>
                  <a:lnTo>
                    <a:pt x="111" y="663"/>
                  </a:lnTo>
                  <a:lnTo>
                    <a:pt x="112" y="666"/>
                  </a:lnTo>
                  <a:lnTo>
                    <a:pt x="113" y="667"/>
                  </a:lnTo>
                  <a:lnTo>
                    <a:pt x="116" y="673"/>
                  </a:lnTo>
                  <a:lnTo>
                    <a:pt x="119" y="676"/>
                  </a:lnTo>
                  <a:lnTo>
                    <a:pt x="121" y="679"/>
                  </a:lnTo>
                  <a:lnTo>
                    <a:pt x="124" y="685"/>
                  </a:lnTo>
                  <a:lnTo>
                    <a:pt x="124" y="686"/>
                  </a:lnTo>
                  <a:lnTo>
                    <a:pt x="125" y="690"/>
                  </a:lnTo>
                  <a:lnTo>
                    <a:pt x="127" y="693"/>
                  </a:lnTo>
                  <a:lnTo>
                    <a:pt x="128" y="696"/>
                  </a:lnTo>
                  <a:lnTo>
                    <a:pt x="130" y="698"/>
                  </a:lnTo>
                  <a:lnTo>
                    <a:pt x="132" y="702"/>
                  </a:lnTo>
                  <a:lnTo>
                    <a:pt x="135" y="705"/>
                  </a:lnTo>
                  <a:lnTo>
                    <a:pt x="136" y="705"/>
                  </a:lnTo>
                  <a:lnTo>
                    <a:pt x="140" y="709"/>
                  </a:lnTo>
                  <a:lnTo>
                    <a:pt x="141" y="711"/>
                  </a:lnTo>
                  <a:lnTo>
                    <a:pt x="143" y="713"/>
                  </a:lnTo>
                  <a:lnTo>
                    <a:pt x="148" y="719"/>
                  </a:lnTo>
                  <a:lnTo>
                    <a:pt x="152" y="722"/>
                  </a:lnTo>
                  <a:lnTo>
                    <a:pt x="154" y="723"/>
                  </a:lnTo>
                  <a:lnTo>
                    <a:pt x="156" y="724"/>
                  </a:lnTo>
                  <a:lnTo>
                    <a:pt x="159" y="726"/>
                  </a:lnTo>
                  <a:lnTo>
                    <a:pt x="163" y="729"/>
                  </a:lnTo>
                  <a:lnTo>
                    <a:pt x="163" y="733"/>
                  </a:lnTo>
                  <a:lnTo>
                    <a:pt x="163" y="737"/>
                  </a:lnTo>
                  <a:lnTo>
                    <a:pt x="164" y="740"/>
                  </a:lnTo>
                  <a:lnTo>
                    <a:pt x="166" y="745"/>
                  </a:lnTo>
                  <a:lnTo>
                    <a:pt x="166" y="748"/>
                  </a:lnTo>
                  <a:lnTo>
                    <a:pt x="167" y="752"/>
                  </a:lnTo>
                  <a:lnTo>
                    <a:pt x="172" y="759"/>
                  </a:lnTo>
                  <a:lnTo>
                    <a:pt x="178" y="763"/>
                  </a:lnTo>
                  <a:close/>
                </a:path>
              </a:pathLst>
            </a:custGeom>
            <a:solidFill>
              <a:srgbClr val="2C5882"/>
            </a:solidFill>
            <a:ln w="9525">
              <a:noFill/>
              <a:round/>
            </a:ln>
          </p:spPr>
          <p:txBody>
            <a:bodyPr/>
            <a:lstStyle/>
            <a:p>
              <a:endParaRPr lang="zh-CN" altLang="en-US"/>
            </a:p>
          </p:txBody>
        </p:sp>
        <p:sp>
          <p:nvSpPr>
            <p:cNvPr id="66569" name="Freeform 80"/>
            <p:cNvSpPr>
              <a:spLocks noEditPoints="1"/>
            </p:cNvSpPr>
            <p:nvPr/>
          </p:nvSpPr>
          <p:spPr bwMode="auto">
            <a:xfrm>
              <a:off x="0" y="0"/>
              <a:ext cx="1305" cy="1305"/>
            </a:xfrm>
            <a:custGeom>
              <a:avLst/>
              <a:gdLst>
                <a:gd name="T0" fmla="*/ 0 w 3916"/>
                <a:gd name="T1" fmla="*/ 0 h 3915"/>
                <a:gd name="T2" fmla="*/ 0 w 3916"/>
                <a:gd name="T3" fmla="*/ 0 h 3915"/>
                <a:gd name="T4" fmla="*/ 0 w 3916"/>
                <a:gd name="T5" fmla="*/ 0 h 3915"/>
                <a:gd name="T6" fmla="*/ 0 w 3916"/>
                <a:gd name="T7" fmla="*/ 0 h 3915"/>
                <a:gd name="T8" fmla="*/ 0 w 3916"/>
                <a:gd name="T9" fmla="*/ 0 h 3915"/>
                <a:gd name="T10" fmla="*/ 0 w 3916"/>
                <a:gd name="T11" fmla="*/ 0 h 3915"/>
                <a:gd name="T12" fmla="*/ 0 w 3916"/>
                <a:gd name="T13" fmla="*/ 0 h 3915"/>
                <a:gd name="T14" fmla="*/ 0 w 3916"/>
                <a:gd name="T15" fmla="*/ 0 h 3915"/>
                <a:gd name="T16" fmla="*/ 0 w 3916"/>
                <a:gd name="T17" fmla="*/ 0 h 3915"/>
                <a:gd name="T18" fmla="*/ 0 w 3916"/>
                <a:gd name="T19" fmla="*/ 0 h 3915"/>
                <a:gd name="T20" fmla="*/ 0 w 3916"/>
                <a:gd name="T21" fmla="*/ 0 h 3915"/>
                <a:gd name="T22" fmla="*/ 0 w 3916"/>
                <a:gd name="T23" fmla="*/ 0 h 3915"/>
                <a:gd name="T24" fmla="*/ 0 w 3916"/>
                <a:gd name="T25" fmla="*/ 0 h 3915"/>
                <a:gd name="T26" fmla="*/ 0 w 3916"/>
                <a:gd name="T27" fmla="*/ 0 h 3915"/>
                <a:gd name="T28" fmla="*/ 0 w 3916"/>
                <a:gd name="T29" fmla="*/ 0 h 3915"/>
                <a:gd name="T30" fmla="*/ 0 w 3916"/>
                <a:gd name="T31" fmla="*/ 0 h 3915"/>
                <a:gd name="T32" fmla="*/ 0 w 3916"/>
                <a:gd name="T33" fmla="*/ 0 h 3915"/>
                <a:gd name="T34" fmla="*/ 0 w 3916"/>
                <a:gd name="T35" fmla="*/ 0 h 3915"/>
                <a:gd name="T36" fmla="*/ 0 w 3916"/>
                <a:gd name="T37" fmla="*/ 0 h 3915"/>
                <a:gd name="T38" fmla="*/ 0 w 3916"/>
                <a:gd name="T39" fmla="*/ 0 h 3915"/>
                <a:gd name="T40" fmla="*/ 0 w 3916"/>
                <a:gd name="T41" fmla="*/ 0 h 3915"/>
                <a:gd name="T42" fmla="*/ 0 w 3916"/>
                <a:gd name="T43" fmla="*/ 0 h 3915"/>
                <a:gd name="T44" fmla="*/ 0 w 3916"/>
                <a:gd name="T45" fmla="*/ 0 h 3915"/>
                <a:gd name="T46" fmla="*/ 0 w 3916"/>
                <a:gd name="T47" fmla="*/ 0 h 3915"/>
                <a:gd name="T48" fmla="*/ 0 w 3916"/>
                <a:gd name="T49" fmla="*/ 0 h 3915"/>
                <a:gd name="T50" fmla="*/ 0 w 3916"/>
                <a:gd name="T51" fmla="*/ 0 h 3915"/>
                <a:gd name="T52" fmla="*/ 0 w 3916"/>
                <a:gd name="T53" fmla="*/ 0 h 3915"/>
                <a:gd name="T54" fmla="*/ 0 w 3916"/>
                <a:gd name="T55" fmla="*/ 0 h 3915"/>
                <a:gd name="T56" fmla="*/ 0 w 3916"/>
                <a:gd name="T57" fmla="*/ 0 h 3915"/>
                <a:gd name="T58" fmla="*/ 0 w 3916"/>
                <a:gd name="T59" fmla="*/ 0 h 3915"/>
                <a:gd name="T60" fmla="*/ 0 w 3916"/>
                <a:gd name="T61" fmla="*/ 0 h 3915"/>
                <a:gd name="T62" fmla="*/ 0 w 3916"/>
                <a:gd name="T63" fmla="*/ 0 h 3915"/>
                <a:gd name="T64" fmla="*/ 0 w 3916"/>
                <a:gd name="T65" fmla="*/ 0 h 3915"/>
                <a:gd name="T66" fmla="*/ 0 w 3916"/>
                <a:gd name="T67" fmla="*/ 0 h 3915"/>
                <a:gd name="T68" fmla="*/ 0 w 3916"/>
                <a:gd name="T69" fmla="*/ 0 h 3915"/>
                <a:gd name="T70" fmla="*/ 0 w 3916"/>
                <a:gd name="T71" fmla="*/ 0 h 3915"/>
                <a:gd name="T72" fmla="*/ 0 w 3916"/>
                <a:gd name="T73" fmla="*/ 0 h 3915"/>
                <a:gd name="T74" fmla="*/ 0 w 3916"/>
                <a:gd name="T75" fmla="*/ 0 h 3915"/>
                <a:gd name="T76" fmla="*/ 0 w 3916"/>
                <a:gd name="T77" fmla="*/ 0 h 3915"/>
                <a:gd name="T78" fmla="*/ 0 w 3916"/>
                <a:gd name="T79" fmla="*/ 0 h 3915"/>
                <a:gd name="T80" fmla="*/ 0 w 3916"/>
                <a:gd name="T81" fmla="*/ 0 h 3915"/>
                <a:gd name="T82" fmla="*/ 0 w 3916"/>
                <a:gd name="T83" fmla="*/ 0 h 3915"/>
                <a:gd name="T84" fmla="*/ 0 w 3916"/>
                <a:gd name="T85" fmla="*/ 0 h 3915"/>
                <a:gd name="T86" fmla="*/ 0 w 3916"/>
                <a:gd name="T87" fmla="*/ 0 h 3915"/>
                <a:gd name="T88" fmla="*/ 0 w 3916"/>
                <a:gd name="T89" fmla="*/ 0 h 3915"/>
                <a:gd name="T90" fmla="*/ 0 w 3916"/>
                <a:gd name="T91" fmla="*/ 0 h 3915"/>
                <a:gd name="T92" fmla="*/ 0 w 3916"/>
                <a:gd name="T93" fmla="*/ 0 h 3915"/>
                <a:gd name="T94" fmla="*/ 0 w 3916"/>
                <a:gd name="T95" fmla="*/ 0 h 3915"/>
                <a:gd name="T96" fmla="*/ 0 w 3916"/>
                <a:gd name="T97" fmla="*/ 0 h 3915"/>
                <a:gd name="T98" fmla="*/ 0 w 3916"/>
                <a:gd name="T99" fmla="*/ 0 h 3915"/>
                <a:gd name="T100" fmla="*/ 0 w 3916"/>
                <a:gd name="T101" fmla="*/ 0 h 3915"/>
                <a:gd name="T102" fmla="*/ 0 w 3916"/>
                <a:gd name="T103" fmla="*/ 0 h 3915"/>
                <a:gd name="T104" fmla="*/ 0 w 3916"/>
                <a:gd name="T105" fmla="*/ 0 h 3915"/>
                <a:gd name="T106" fmla="*/ 0 w 3916"/>
                <a:gd name="T107" fmla="*/ 0 h 3915"/>
                <a:gd name="T108" fmla="*/ 0 w 3916"/>
                <a:gd name="T109" fmla="*/ 0 h 3915"/>
                <a:gd name="T110" fmla="*/ 0 w 3916"/>
                <a:gd name="T111" fmla="*/ 0 h 39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16"/>
                <a:gd name="T169" fmla="*/ 0 h 3915"/>
                <a:gd name="T170" fmla="*/ 3916 w 3916"/>
                <a:gd name="T171" fmla="*/ 3915 h 39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16" h="3915">
                  <a:moveTo>
                    <a:pt x="1957" y="0"/>
                  </a:moveTo>
                  <a:lnTo>
                    <a:pt x="2008" y="1"/>
                  </a:lnTo>
                  <a:lnTo>
                    <a:pt x="2058" y="2"/>
                  </a:lnTo>
                  <a:lnTo>
                    <a:pt x="2108" y="5"/>
                  </a:lnTo>
                  <a:lnTo>
                    <a:pt x="2157" y="10"/>
                  </a:lnTo>
                  <a:lnTo>
                    <a:pt x="2207" y="15"/>
                  </a:lnTo>
                  <a:lnTo>
                    <a:pt x="2255" y="23"/>
                  </a:lnTo>
                  <a:lnTo>
                    <a:pt x="2303" y="31"/>
                  </a:lnTo>
                  <a:lnTo>
                    <a:pt x="2351" y="39"/>
                  </a:lnTo>
                  <a:lnTo>
                    <a:pt x="2399" y="50"/>
                  </a:lnTo>
                  <a:lnTo>
                    <a:pt x="2446" y="62"/>
                  </a:lnTo>
                  <a:lnTo>
                    <a:pt x="2492" y="74"/>
                  </a:lnTo>
                  <a:lnTo>
                    <a:pt x="2538" y="89"/>
                  </a:lnTo>
                  <a:lnTo>
                    <a:pt x="2584" y="103"/>
                  </a:lnTo>
                  <a:lnTo>
                    <a:pt x="2630" y="119"/>
                  </a:lnTo>
                  <a:lnTo>
                    <a:pt x="2674" y="136"/>
                  </a:lnTo>
                  <a:lnTo>
                    <a:pt x="2719" y="154"/>
                  </a:lnTo>
                  <a:lnTo>
                    <a:pt x="2763" y="174"/>
                  </a:lnTo>
                  <a:lnTo>
                    <a:pt x="2805" y="194"/>
                  </a:lnTo>
                  <a:lnTo>
                    <a:pt x="2848" y="214"/>
                  </a:lnTo>
                  <a:lnTo>
                    <a:pt x="2889" y="237"/>
                  </a:lnTo>
                  <a:lnTo>
                    <a:pt x="2931" y="260"/>
                  </a:lnTo>
                  <a:lnTo>
                    <a:pt x="2971" y="284"/>
                  </a:lnTo>
                  <a:lnTo>
                    <a:pt x="3012" y="310"/>
                  </a:lnTo>
                  <a:lnTo>
                    <a:pt x="3051" y="335"/>
                  </a:lnTo>
                  <a:lnTo>
                    <a:pt x="3090" y="362"/>
                  </a:lnTo>
                  <a:lnTo>
                    <a:pt x="3128" y="389"/>
                  </a:lnTo>
                  <a:lnTo>
                    <a:pt x="3165" y="419"/>
                  </a:lnTo>
                  <a:lnTo>
                    <a:pt x="3202" y="448"/>
                  </a:lnTo>
                  <a:lnTo>
                    <a:pt x="3237" y="478"/>
                  </a:lnTo>
                  <a:lnTo>
                    <a:pt x="3272" y="510"/>
                  </a:lnTo>
                  <a:lnTo>
                    <a:pt x="3307" y="541"/>
                  </a:lnTo>
                  <a:lnTo>
                    <a:pt x="3341" y="574"/>
                  </a:lnTo>
                  <a:lnTo>
                    <a:pt x="3374" y="608"/>
                  </a:lnTo>
                  <a:lnTo>
                    <a:pt x="3406" y="642"/>
                  </a:lnTo>
                  <a:lnTo>
                    <a:pt x="3438" y="678"/>
                  </a:lnTo>
                  <a:lnTo>
                    <a:pt x="3467" y="713"/>
                  </a:lnTo>
                  <a:lnTo>
                    <a:pt x="3497" y="750"/>
                  </a:lnTo>
                  <a:lnTo>
                    <a:pt x="3525" y="788"/>
                  </a:lnTo>
                  <a:lnTo>
                    <a:pt x="3554" y="826"/>
                  </a:lnTo>
                  <a:lnTo>
                    <a:pt x="3580" y="864"/>
                  </a:lnTo>
                  <a:lnTo>
                    <a:pt x="3606" y="904"/>
                  </a:lnTo>
                  <a:lnTo>
                    <a:pt x="3631" y="944"/>
                  </a:lnTo>
                  <a:lnTo>
                    <a:pt x="3655" y="984"/>
                  </a:lnTo>
                  <a:lnTo>
                    <a:pt x="3678" y="1026"/>
                  </a:lnTo>
                  <a:lnTo>
                    <a:pt x="3701" y="1068"/>
                  </a:lnTo>
                  <a:lnTo>
                    <a:pt x="3722" y="1110"/>
                  </a:lnTo>
                  <a:lnTo>
                    <a:pt x="3742" y="1153"/>
                  </a:lnTo>
                  <a:lnTo>
                    <a:pt x="3761" y="1197"/>
                  </a:lnTo>
                  <a:lnTo>
                    <a:pt x="3779" y="1240"/>
                  </a:lnTo>
                  <a:lnTo>
                    <a:pt x="3796" y="1285"/>
                  </a:lnTo>
                  <a:lnTo>
                    <a:pt x="3812" y="1331"/>
                  </a:lnTo>
                  <a:lnTo>
                    <a:pt x="3827" y="1376"/>
                  </a:lnTo>
                  <a:lnTo>
                    <a:pt x="3841" y="1423"/>
                  </a:lnTo>
                  <a:lnTo>
                    <a:pt x="3853" y="1469"/>
                  </a:lnTo>
                  <a:lnTo>
                    <a:pt x="3865" y="1516"/>
                  </a:lnTo>
                  <a:lnTo>
                    <a:pt x="3875" y="1564"/>
                  </a:lnTo>
                  <a:lnTo>
                    <a:pt x="3885" y="1611"/>
                  </a:lnTo>
                  <a:lnTo>
                    <a:pt x="3893" y="1661"/>
                  </a:lnTo>
                  <a:lnTo>
                    <a:pt x="3899" y="1709"/>
                  </a:lnTo>
                  <a:lnTo>
                    <a:pt x="3906" y="1758"/>
                  </a:lnTo>
                  <a:lnTo>
                    <a:pt x="3910" y="1807"/>
                  </a:lnTo>
                  <a:lnTo>
                    <a:pt x="3912" y="1857"/>
                  </a:lnTo>
                  <a:lnTo>
                    <a:pt x="3915" y="1907"/>
                  </a:lnTo>
                  <a:lnTo>
                    <a:pt x="3916" y="1958"/>
                  </a:lnTo>
                  <a:lnTo>
                    <a:pt x="3912" y="2058"/>
                  </a:lnTo>
                  <a:lnTo>
                    <a:pt x="3906" y="2157"/>
                  </a:lnTo>
                  <a:lnTo>
                    <a:pt x="3893" y="2254"/>
                  </a:lnTo>
                  <a:lnTo>
                    <a:pt x="3875" y="2351"/>
                  </a:lnTo>
                  <a:lnTo>
                    <a:pt x="3853" y="2446"/>
                  </a:lnTo>
                  <a:lnTo>
                    <a:pt x="3827" y="2539"/>
                  </a:lnTo>
                  <a:lnTo>
                    <a:pt x="3796" y="2630"/>
                  </a:lnTo>
                  <a:lnTo>
                    <a:pt x="3761" y="2718"/>
                  </a:lnTo>
                  <a:lnTo>
                    <a:pt x="3722" y="2805"/>
                  </a:lnTo>
                  <a:lnTo>
                    <a:pt x="3678" y="2889"/>
                  </a:lnTo>
                  <a:lnTo>
                    <a:pt x="3631" y="2971"/>
                  </a:lnTo>
                  <a:lnTo>
                    <a:pt x="3580" y="3051"/>
                  </a:lnTo>
                  <a:lnTo>
                    <a:pt x="3525" y="3127"/>
                  </a:lnTo>
                  <a:lnTo>
                    <a:pt x="3467" y="3202"/>
                  </a:lnTo>
                  <a:lnTo>
                    <a:pt x="3406" y="3273"/>
                  </a:lnTo>
                  <a:lnTo>
                    <a:pt x="3341" y="3341"/>
                  </a:lnTo>
                  <a:lnTo>
                    <a:pt x="3272" y="3405"/>
                  </a:lnTo>
                  <a:lnTo>
                    <a:pt x="3201" y="3468"/>
                  </a:lnTo>
                  <a:lnTo>
                    <a:pt x="3128" y="3526"/>
                  </a:lnTo>
                  <a:lnTo>
                    <a:pt x="3051" y="3580"/>
                  </a:lnTo>
                  <a:lnTo>
                    <a:pt x="2971" y="3631"/>
                  </a:lnTo>
                  <a:lnTo>
                    <a:pt x="2889" y="3679"/>
                  </a:lnTo>
                  <a:lnTo>
                    <a:pt x="2805" y="3721"/>
                  </a:lnTo>
                  <a:lnTo>
                    <a:pt x="2719" y="3761"/>
                  </a:lnTo>
                  <a:lnTo>
                    <a:pt x="2630" y="3796"/>
                  </a:lnTo>
                  <a:lnTo>
                    <a:pt x="2538" y="3826"/>
                  </a:lnTo>
                  <a:lnTo>
                    <a:pt x="2446" y="3854"/>
                  </a:lnTo>
                  <a:lnTo>
                    <a:pt x="2351" y="3876"/>
                  </a:lnTo>
                  <a:lnTo>
                    <a:pt x="2255" y="3892"/>
                  </a:lnTo>
                  <a:lnTo>
                    <a:pt x="2157" y="3905"/>
                  </a:lnTo>
                  <a:lnTo>
                    <a:pt x="2058" y="3913"/>
                  </a:lnTo>
                  <a:lnTo>
                    <a:pt x="1957" y="3915"/>
                  </a:lnTo>
                  <a:lnTo>
                    <a:pt x="1907" y="3914"/>
                  </a:lnTo>
                  <a:lnTo>
                    <a:pt x="1858" y="3913"/>
                  </a:lnTo>
                  <a:lnTo>
                    <a:pt x="1807" y="3910"/>
                  </a:lnTo>
                  <a:lnTo>
                    <a:pt x="1758" y="3905"/>
                  </a:lnTo>
                  <a:lnTo>
                    <a:pt x="1709" y="3900"/>
                  </a:lnTo>
                  <a:lnTo>
                    <a:pt x="1660" y="3892"/>
                  </a:lnTo>
                  <a:lnTo>
                    <a:pt x="1612" y="3884"/>
                  </a:lnTo>
                  <a:lnTo>
                    <a:pt x="1565" y="3876"/>
                  </a:lnTo>
                  <a:lnTo>
                    <a:pt x="1516" y="3865"/>
                  </a:lnTo>
                  <a:lnTo>
                    <a:pt x="1469" y="3854"/>
                  </a:lnTo>
                  <a:lnTo>
                    <a:pt x="1422" y="3841"/>
                  </a:lnTo>
                  <a:lnTo>
                    <a:pt x="1376" y="3826"/>
                  </a:lnTo>
                  <a:lnTo>
                    <a:pt x="1330" y="3812"/>
                  </a:lnTo>
                  <a:lnTo>
                    <a:pt x="1286" y="3796"/>
                  </a:lnTo>
                  <a:lnTo>
                    <a:pt x="1241" y="3779"/>
                  </a:lnTo>
                  <a:lnTo>
                    <a:pt x="1197" y="3761"/>
                  </a:lnTo>
                  <a:lnTo>
                    <a:pt x="1153" y="3742"/>
                  </a:lnTo>
                  <a:lnTo>
                    <a:pt x="1110" y="3721"/>
                  </a:lnTo>
                  <a:lnTo>
                    <a:pt x="1068" y="3701"/>
                  </a:lnTo>
                  <a:lnTo>
                    <a:pt x="1026" y="3679"/>
                  </a:lnTo>
                  <a:lnTo>
                    <a:pt x="985" y="3655"/>
                  </a:lnTo>
                  <a:lnTo>
                    <a:pt x="944" y="3631"/>
                  </a:lnTo>
                  <a:lnTo>
                    <a:pt x="904" y="3605"/>
                  </a:lnTo>
                  <a:lnTo>
                    <a:pt x="864" y="3580"/>
                  </a:lnTo>
                  <a:lnTo>
                    <a:pt x="826" y="3553"/>
                  </a:lnTo>
                  <a:lnTo>
                    <a:pt x="788" y="3526"/>
                  </a:lnTo>
                  <a:lnTo>
                    <a:pt x="751" y="3497"/>
                  </a:lnTo>
                  <a:lnTo>
                    <a:pt x="713" y="3468"/>
                  </a:lnTo>
                  <a:lnTo>
                    <a:pt x="677" y="3437"/>
                  </a:lnTo>
                  <a:lnTo>
                    <a:pt x="642" y="3405"/>
                  </a:lnTo>
                  <a:lnTo>
                    <a:pt x="608" y="3374"/>
                  </a:lnTo>
                  <a:lnTo>
                    <a:pt x="574" y="3341"/>
                  </a:lnTo>
                  <a:lnTo>
                    <a:pt x="542" y="3307"/>
                  </a:lnTo>
                  <a:lnTo>
                    <a:pt x="510" y="3273"/>
                  </a:lnTo>
                  <a:lnTo>
                    <a:pt x="478" y="3238"/>
                  </a:lnTo>
                  <a:lnTo>
                    <a:pt x="447" y="3202"/>
                  </a:lnTo>
                  <a:lnTo>
                    <a:pt x="418" y="3165"/>
                  </a:lnTo>
                  <a:lnTo>
                    <a:pt x="389" y="3127"/>
                  </a:lnTo>
                  <a:lnTo>
                    <a:pt x="362" y="3089"/>
                  </a:lnTo>
                  <a:lnTo>
                    <a:pt x="335" y="3051"/>
                  </a:lnTo>
                  <a:lnTo>
                    <a:pt x="310" y="3011"/>
                  </a:lnTo>
                  <a:lnTo>
                    <a:pt x="284" y="2971"/>
                  </a:lnTo>
                  <a:lnTo>
                    <a:pt x="260" y="2931"/>
                  </a:lnTo>
                  <a:lnTo>
                    <a:pt x="236" y="2889"/>
                  </a:lnTo>
                  <a:lnTo>
                    <a:pt x="214" y="2847"/>
                  </a:lnTo>
                  <a:lnTo>
                    <a:pt x="194" y="2805"/>
                  </a:lnTo>
                  <a:lnTo>
                    <a:pt x="173" y="2762"/>
                  </a:lnTo>
                  <a:lnTo>
                    <a:pt x="154" y="2718"/>
                  </a:lnTo>
                  <a:lnTo>
                    <a:pt x="136" y="2675"/>
                  </a:lnTo>
                  <a:lnTo>
                    <a:pt x="119" y="2630"/>
                  </a:lnTo>
                  <a:lnTo>
                    <a:pt x="103" y="2584"/>
                  </a:lnTo>
                  <a:lnTo>
                    <a:pt x="89" y="2539"/>
                  </a:lnTo>
                  <a:lnTo>
                    <a:pt x="74" y="2493"/>
                  </a:lnTo>
                  <a:lnTo>
                    <a:pt x="61" y="2446"/>
                  </a:lnTo>
                  <a:lnTo>
                    <a:pt x="50" y="2399"/>
                  </a:lnTo>
                  <a:lnTo>
                    <a:pt x="39" y="2351"/>
                  </a:lnTo>
                  <a:lnTo>
                    <a:pt x="31" y="2304"/>
                  </a:lnTo>
                  <a:lnTo>
                    <a:pt x="23" y="2254"/>
                  </a:lnTo>
                  <a:lnTo>
                    <a:pt x="15" y="2206"/>
                  </a:lnTo>
                  <a:lnTo>
                    <a:pt x="10" y="2157"/>
                  </a:lnTo>
                  <a:lnTo>
                    <a:pt x="5" y="2108"/>
                  </a:lnTo>
                  <a:lnTo>
                    <a:pt x="2" y="2058"/>
                  </a:lnTo>
                  <a:lnTo>
                    <a:pt x="1" y="2008"/>
                  </a:lnTo>
                  <a:lnTo>
                    <a:pt x="0" y="1958"/>
                  </a:lnTo>
                  <a:lnTo>
                    <a:pt x="1" y="1907"/>
                  </a:lnTo>
                  <a:lnTo>
                    <a:pt x="2" y="1857"/>
                  </a:lnTo>
                  <a:lnTo>
                    <a:pt x="5" y="1807"/>
                  </a:lnTo>
                  <a:lnTo>
                    <a:pt x="10" y="1758"/>
                  </a:lnTo>
                  <a:lnTo>
                    <a:pt x="15" y="1709"/>
                  </a:lnTo>
                  <a:lnTo>
                    <a:pt x="23" y="1661"/>
                  </a:lnTo>
                  <a:lnTo>
                    <a:pt x="31" y="1611"/>
                  </a:lnTo>
                  <a:lnTo>
                    <a:pt x="39" y="1564"/>
                  </a:lnTo>
                  <a:lnTo>
                    <a:pt x="50" y="1516"/>
                  </a:lnTo>
                  <a:lnTo>
                    <a:pt x="61" y="1469"/>
                  </a:lnTo>
                  <a:lnTo>
                    <a:pt x="74" y="1423"/>
                  </a:lnTo>
                  <a:lnTo>
                    <a:pt x="89" y="1376"/>
                  </a:lnTo>
                  <a:lnTo>
                    <a:pt x="103" y="1331"/>
                  </a:lnTo>
                  <a:lnTo>
                    <a:pt x="119" y="1285"/>
                  </a:lnTo>
                  <a:lnTo>
                    <a:pt x="136" y="1240"/>
                  </a:lnTo>
                  <a:lnTo>
                    <a:pt x="154" y="1197"/>
                  </a:lnTo>
                  <a:lnTo>
                    <a:pt x="173" y="1153"/>
                  </a:lnTo>
                  <a:lnTo>
                    <a:pt x="194" y="1110"/>
                  </a:lnTo>
                  <a:lnTo>
                    <a:pt x="214" y="1068"/>
                  </a:lnTo>
                  <a:lnTo>
                    <a:pt x="236" y="1026"/>
                  </a:lnTo>
                  <a:lnTo>
                    <a:pt x="260" y="984"/>
                  </a:lnTo>
                  <a:lnTo>
                    <a:pt x="284" y="944"/>
                  </a:lnTo>
                  <a:lnTo>
                    <a:pt x="310" y="904"/>
                  </a:lnTo>
                  <a:lnTo>
                    <a:pt x="335" y="864"/>
                  </a:lnTo>
                  <a:lnTo>
                    <a:pt x="362" y="826"/>
                  </a:lnTo>
                  <a:lnTo>
                    <a:pt x="389" y="788"/>
                  </a:lnTo>
                  <a:lnTo>
                    <a:pt x="418" y="750"/>
                  </a:lnTo>
                  <a:lnTo>
                    <a:pt x="447" y="713"/>
                  </a:lnTo>
                  <a:lnTo>
                    <a:pt x="478" y="678"/>
                  </a:lnTo>
                  <a:lnTo>
                    <a:pt x="510" y="642"/>
                  </a:lnTo>
                  <a:lnTo>
                    <a:pt x="542" y="608"/>
                  </a:lnTo>
                  <a:lnTo>
                    <a:pt x="574" y="574"/>
                  </a:lnTo>
                  <a:lnTo>
                    <a:pt x="608" y="541"/>
                  </a:lnTo>
                  <a:lnTo>
                    <a:pt x="642" y="510"/>
                  </a:lnTo>
                  <a:lnTo>
                    <a:pt x="677" y="478"/>
                  </a:lnTo>
                  <a:lnTo>
                    <a:pt x="713" y="448"/>
                  </a:lnTo>
                  <a:lnTo>
                    <a:pt x="751" y="419"/>
                  </a:lnTo>
                  <a:lnTo>
                    <a:pt x="788" y="389"/>
                  </a:lnTo>
                  <a:lnTo>
                    <a:pt x="826" y="362"/>
                  </a:lnTo>
                  <a:lnTo>
                    <a:pt x="864" y="335"/>
                  </a:lnTo>
                  <a:lnTo>
                    <a:pt x="904" y="310"/>
                  </a:lnTo>
                  <a:lnTo>
                    <a:pt x="944" y="284"/>
                  </a:lnTo>
                  <a:lnTo>
                    <a:pt x="985" y="260"/>
                  </a:lnTo>
                  <a:lnTo>
                    <a:pt x="1026" y="237"/>
                  </a:lnTo>
                  <a:lnTo>
                    <a:pt x="1068" y="214"/>
                  </a:lnTo>
                  <a:lnTo>
                    <a:pt x="1110" y="194"/>
                  </a:lnTo>
                  <a:lnTo>
                    <a:pt x="1153" y="174"/>
                  </a:lnTo>
                  <a:lnTo>
                    <a:pt x="1197" y="154"/>
                  </a:lnTo>
                  <a:lnTo>
                    <a:pt x="1241" y="136"/>
                  </a:lnTo>
                  <a:lnTo>
                    <a:pt x="1286" y="119"/>
                  </a:lnTo>
                  <a:lnTo>
                    <a:pt x="1330" y="103"/>
                  </a:lnTo>
                  <a:lnTo>
                    <a:pt x="1376" y="89"/>
                  </a:lnTo>
                  <a:lnTo>
                    <a:pt x="1422" y="74"/>
                  </a:lnTo>
                  <a:lnTo>
                    <a:pt x="1469" y="62"/>
                  </a:lnTo>
                  <a:lnTo>
                    <a:pt x="1516" y="50"/>
                  </a:lnTo>
                  <a:lnTo>
                    <a:pt x="1565" y="39"/>
                  </a:lnTo>
                  <a:lnTo>
                    <a:pt x="1612" y="31"/>
                  </a:lnTo>
                  <a:lnTo>
                    <a:pt x="1660" y="23"/>
                  </a:lnTo>
                  <a:lnTo>
                    <a:pt x="1709" y="15"/>
                  </a:lnTo>
                  <a:lnTo>
                    <a:pt x="1758" y="10"/>
                  </a:lnTo>
                  <a:lnTo>
                    <a:pt x="1807" y="5"/>
                  </a:lnTo>
                  <a:lnTo>
                    <a:pt x="1858" y="2"/>
                  </a:lnTo>
                  <a:lnTo>
                    <a:pt x="1907" y="1"/>
                  </a:lnTo>
                  <a:lnTo>
                    <a:pt x="1957" y="0"/>
                  </a:lnTo>
                  <a:close/>
                  <a:moveTo>
                    <a:pt x="1957" y="43"/>
                  </a:moveTo>
                  <a:lnTo>
                    <a:pt x="1908" y="43"/>
                  </a:lnTo>
                  <a:lnTo>
                    <a:pt x="1860" y="45"/>
                  </a:lnTo>
                  <a:lnTo>
                    <a:pt x="1811" y="48"/>
                  </a:lnTo>
                  <a:lnTo>
                    <a:pt x="1763" y="53"/>
                  </a:lnTo>
                  <a:lnTo>
                    <a:pt x="1714" y="58"/>
                  </a:lnTo>
                  <a:lnTo>
                    <a:pt x="1666" y="65"/>
                  </a:lnTo>
                  <a:lnTo>
                    <a:pt x="1619" y="72"/>
                  </a:lnTo>
                  <a:lnTo>
                    <a:pt x="1572" y="81"/>
                  </a:lnTo>
                  <a:lnTo>
                    <a:pt x="1526" y="92"/>
                  </a:lnTo>
                  <a:lnTo>
                    <a:pt x="1480" y="103"/>
                  </a:lnTo>
                  <a:lnTo>
                    <a:pt x="1434" y="115"/>
                  </a:lnTo>
                  <a:lnTo>
                    <a:pt x="1389" y="129"/>
                  </a:lnTo>
                  <a:lnTo>
                    <a:pt x="1345" y="143"/>
                  </a:lnTo>
                  <a:lnTo>
                    <a:pt x="1300" y="159"/>
                  </a:lnTo>
                  <a:lnTo>
                    <a:pt x="1256" y="175"/>
                  </a:lnTo>
                  <a:lnTo>
                    <a:pt x="1213" y="194"/>
                  </a:lnTo>
                  <a:lnTo>
                    <a:pt x="1171" y="212"/>
                  </a:lnTo>
                  <a:lnTo>
                    <a:pt x="1128" y="232"/>
                  </a:lnTo>
                  <a:lnTo>
                    <a:pt x="1086" y="253"/>
                  </a:lnTo>
                  <a:lnTo>
                    <a:pt x="1046" y="275"/>
                  </a:lnTo>
                  <a:lnTo>
                    <a:pt x="1005" y="296"/>
                  </a:lnTo>
                  <a:lnTo>
                    <a:pt x="966" y="321"/>
                  </a:lnTo>
                  <a:lnTo>
                    <a:pt x="927" y="345"/>
                  </a:lnTo>
                  <a:lnTo>
                    <a:pt x="888" y="370"/>
                  </a:lnTo>
                  <a:lnTo>
                    <a:pt x="850" y="396"/>
                  </a:lnTo>
                  <a:lnTo>
                    <a:pt x="813" y="423"/>
                  </a:lnTo>
                  <a:lnTo>
                    <a:pt x="777" y="452"/>
                  </a:lnTo>
                  <a:lnTo>
                    <a:pt x="741" y="480"/>
                  </a:lnTo>
                  <a:lnTo>
                    <a:pt x="706" y="511"/>
                  </a:lnTo>
                  <a:lnTo>
                    <a:pt x="671" y="540"/>
                  </a:lnTo>
                  <a:lnTo>
                    <a:pt x="637" y="572"/>
                  </a:lnTo>
                  <a:lnTo>
                    <a:pt x="604" y="604"/>
                  </a:lnTo>
                  <a:lnTo>
                    <a:pt x="572" y="638"/>
                  </a:lnTo>
                  <a:lnTo>
                    <a:pt x="540" y="671"/>
                  </a:lnTo>
                  <a:lnTo>
                    <a:pt x="510" y="706"/>
                  </a:lnTo>
                  <a:lnTo>
                    <a:pt x="480" y="741"/>
                  </a:lnTo>
                  <a:lnTo>
                    <a:pt x="452" y="777"/>
                  </a:lnTo>
                  <a:lnTo>
                    <a:pt x="423" y="813"/>
                  </a:lnTo>
                  <a:lnTo>
                    <a:pt x="396" y="850"/>
                  </a:lnTo>
                  <a:lnTo>
                    <a:pt x="370" y="888"/>
                  </a:lnTo>
                  <a:lnTo>
                    <a:pt x="345" y="927"/>
                  </a:lnTo>
                  <a:lnTo>
                    <a:pt x="321" y="966"/>
                  </a:lnTo>
                  <a:lnTo>
                    <a:pt x="296" y="1005"/>
                  </a:lnTo>
                  <a:lnTo>
                    <a:pt x="274" y="1046"/>
                  </a:lnTo>
                  <a:lnTo>
                    <a:pt x="253" y="1087"/>
                  </a:lnTo>
                  <a:lnTo>
                    <a:pt x="232" y="1129"/>
                  </a:lnTo>
                  <a:lnTo>
                    <a:pt x="212" y="1170"/>
                  </a:lnTo>
                  <a:lnTo>
                    <a:pt x="194" y="1213"/>
                  </a:lnTo>
                  <a:lnTo>
                    <a:pt x="175" y="1257"/>
                  </a:lnTo>
                  <a:lnTo>
                    <a:pt x="159" y="1301"/>
                  </a:lnTo>
                  <a:lnTo>
                    <a:pt x="143" y="1344"/>
                  </a:lnTo>
                  <a:lnTo>
                    <a:pt x="129" y="1389"/>
                  </a:lnTo>
                  <a:lnTo>
                    <a:pt x="115" y="1434"/>
                  </a:lnTo>
                  <a:lnTo>
                    <a:pt x="103" y="1480"/>
                  </a:lnTo>
                  <a:lnTo>
                    <a:pt x="92" y="1526"/>
                  </a:lnTo>
                  <a:lnTo>
                    <a:pt x="81" y="1572"/>
                  </a:lnTo>
                  <a:lnTo>
                    <a:pt x="72" y="1619"/>
                  </a:lnTo>
                  <a:lnTo>
                    <a:pt x="65" y="1667"/>
                  </a:lnTo>
                  <a:lnTo>
                    <a:pt x="58" y="1714"/>
                  </a:lnTo>
                  <a:lnTo>
                    <a:pt x="53" y="1762"/>
                  </a:lnTo>
                  <a:lnTo>
                    <a:pt x="48" y="1810"/>
                  </a:lnTo>
                  <a:lnTo>
                    <a:pt x="45" y="1860"/>
                  </a:lnTo>
                  <a:lnTo>
                    <a:pt x="43" y="1908"/>
                  </a:lnTo>
                  <a:lnTo>
                    <a:pt x="43" y="1958"/>
                  </a:lnTo>
                  <a:lnTo>
                    <a:pt x="43" y="2007"/>
                  </a:lnTo>
                  <a:lnTo>
                    <a:pt x="45" y="2055"/>
                  </a:lnTo>
                  <a:lnTo>
                    <a:pt x="48" y="2105"/>
                  </a:lnTo>
                  <a:lnTo>
                    <a:pt x="53" y="2153"/>
                  </a:lnTo>
                  <a:lnTo>
                    <a:pt x="58" y="2201"/>
                  </a:lnTo>
                  <a:lnTo>
                    <a:pt x="65" y="2249"/>
                  </a:lnTo>
                  <a:lnTo>
                    <a:pt x="72" y="2296"/>
                  </a:lnTo>
                  <a:lnTo>
                    <a:pt x="81" y="2343"/>
                  </a:lnTo>
                  <a:lnTo>
                    <a:pt x="92" y="2389"/>
                  </a:lnTo>
                  <a:lnTo>
                    <a:pt x="103" y="2435"/>
                  </a:lnTo>
                  <a:lnTo>
                    <a:pt x="115" y="2481"/>
                  </a:lnTo>
                  <a:lnTo>
                    <a:pt x="129" y="2526"/>
                  </a:lnTo>
                  <a:lnTo>
                    <a:pt x="143" y="2571"/>
                  </a:lnTo>
                  <a:lnTo>
                    <a:pt x="159" y="2614"/>
                  </a:lnTo>
                  <a:lnTo>
                    <a:pt x="175" y="2658"/>
                  </a:lnTo>
                  <a:lnTo>
                    <a:pt x="194" y="2702"/>
                  </a:lnTo>
                  <a:lnTo>
                    <a:pt x="212" y="2745"/>
                  </a:lnTo>
                  <a:lnTo>
                    <a:pt x="232" y="2786"/>
                  </a:lnTo>
                  <a:lnTo>
                    <a:pt x="253" y="2828"/>
                  </a:lnTo>
                  <a:lnTo>
                    <a:pt x="274" y="2869"/>
                  </a:lnTo>
                  <a:lnTo>
                    <a:pt x="296" y="2910"/>
                  </a:lnTo>
                  <a:lnTo>
                    <a:pt x="321" y="2949"/>
                  </a:lnTo>
                  <a:lnTo>
                    <a:pt x="345" y="2988"/>
                  </a:lnTo>
                  <a:lnTo>
                    <a:pt x="370" y="3027"/>
                  </a:lnTo>
                  <a:lnTo>
                    <a:pt x="396" y="3065"/>
                  </a:lnTo>
                  <a:lnTo>
                    <a:pt x="423" y="3102"/>
                  </a:lnTo>
                  <a:lnTo>
                    <a:pt x="452" y="3138"/>
                  </a:lnTo>
                  <a:lnTo>
                    <a:pt x="480" y="3174"/>
                  </a:lnTo>
                  <a:lnTo>
                    <a:pt x="510" y="3209"/>
                  </a:lnTo>
                  <a:lnTo>
                    <a:pt x="540" y="3244"/>
                  </a:lnTo>
                  <a:lnTo>
                    <a:pt x="572" y="3278"/>
                  </a:lnTo>
                  <a:lnTo>
                    <a:pt x="604" y="3311"/>
                  </a:lnTo>
                  <a:lnTo>
                    <a:pt x="637" y="3343"/>
                  </a:lnTo>
                  <a:lnTo>
                    <a:pt x="671" y="3375"/>
                  </a:lnTo>
                  <a:lnTo>
                    <a:pt x="706" y="3405"/>
                  </a:lnTo>
                  <a:lnTo>
                    <a:pt x="741" y="3435"/>
                  </a:lnTo>
                  <a:lnTo>
                    <a:pt x="777" y="3463"/>
                  </a:lnTo>
                  <a:lnTo>
                    <a:pt x="813" y="3492"/>
                  </a:lnTo>
                  <a:lnTo>
                    <a:pt x="850" y="3519"/>
                  </a:lnTo>
                  <a:lnTo>
                    <a:pt x="888" y="3545"/>
                  </a:lnTo>
                  <a:lnTo>
                    <a:pt x="927" y="3570"/>
                  </a:lnTo>
                  <a:lnTo>
                    <a:pt x="966" y="3594"/>
                  </a:lnTo>
                  <a:lnTo>
                    <a:pt x="1005" y="3619"/>
                  </a:lnTo>
                  <a:lnTo>
                    <a:pt x="1046" y="3642"/>
                  </a:lnTo>
                  <a:lnTo>
                    <a:pt x="1086" y="3662"/>
                  </a:lnTo>
                  <a:lnTo>
                    <a:pt x="1128" y="3683"/>
                  </a:lnTo>
                  <a:lnTo>
                    <a:pt x="1171" y="3703"/>
                  </a:lnTo>
                  <a:lnTo>
                    <a:pt x="1213" y="3721"/>
                  </a:lnTo>
                  <a:lnTo>
                    <a:pt x="1256" y="3740"/>
                  </a:lnTo>
                  <a:lnTo>
                    <a:pt x="1300" y="3756"/>
                  </a:lnTo>
                  <a:lnTo>
                    <a:pt x="1345" y="3772"/>
                  </a:lnTo>
                  <a:lnTo>
                    <a:pt x="1389" y="3786"/>
                  </a:lnTo>
                  <a:lnTo>
                    <a:pt x="1434" y="3800"/>
                  </a:lnTo>
                  <a:lnTo>
                    <a:pt x="1480" y="3812"/>
                  </a:lnTo>
                  <a:lnTo>
                    <a:pt x="1526" y="3823"/>
                  </a:lnTo>
                  <a:lnTo>
                    <a:pt x="1572" y="3834"/>
                  </a:lnTo>
                  <a:lnTo>
                    <a:pt x="1619" y="3843"/>
                  </a:lnTo>
                  <a:lnTo>
                    <a:pt x="1666" y="3850"/>
                  </a:lnTo>
                  <a:lnTo>
                    <a:pt x="1714" y="3857"/>
                  </a:lnTo>
                  <a:lnTo>
                    <a:pt x="1763" y="3862"/>
                  </a:lnTo>
                  <a:lnTo>
                    <a:pt x="1811" y="3867"/>
                  </a:lnTo>
                  <a:lnTo>
                    <a:pt x="1860" y="3870"/>
                  </a:lnTo>
                  <a:lnTo>
                    <a:pt x="1908" y="3872"/>
                  </a:lnTo>
                  <a:lnTo>
                    <a:pt x="1957" y="3872"/>
                  </a:lnTo>
                  <a:lnTo>
                    <a:pt x="2056" y="3870"/>
                  </a:lnTo>
                  <a:lnTo>
                    <a:pt x="2153" y="3862"/>
                  </a:lnTo>
                  <a:lnTo>
                    <a:pt x="2248" y="3850"/>
                  </a:lnTo>
                  <a:lnTo>
                    <a:pt x="2342" y="3834"/>
                  </a:lnTo>
                  <a:lnTo>
                    <a:pt x="2435" y="3812"/>
                  </a:lnTo>
                  <a:lnTo>
                    <a:pt x="2526" y="3786"/>
                  </a:lnTo>
                  <a:lnTo>
                    <a:pt x="2615" y="3756"/>
                  </a:lnTo>
                  <a:lnTo>
                    <a:pt x="2702" y="3721"/>
                  </a:lnTo>
                  <a:lnTo>
                    <a:pt x="2787" y="3683"/>
                  </a:lnTo>
                  <a:lnTo>
                    <a:pt x="2870" y="3642"/>
                  </a:lnTo>
                  <a:lnTo>
                    <a:pt x="2950" y="3594"/>
                  </a:lnTo>
                  <a:lnTo>
                    <a:pt x="3027" y="3545"/>
                  </a:lnTo>
                  <a:lnTo>
                    <a:pt x="3103" y="3492"/>
                  </a:lnTo>
                  <a:lnTo>
                    <a:pt x="3175" y="3435"/>
                  </a:lnTo>
                  <a:lnTo>
                    <a:pt x="3244" y="3375"/>
                  </a:lnTo>
                  <a:lnTo>
                    <a:pt x="3311" y="3311"/>
                  </a:lnTo>
                  <a:lnTo>
                    <a:pt x="3374" y="3244"/>
                  </a:lnTo>
                  <a:lnTo>
                    <a:pt x="3434" y="3174"/>
                  </a:lnTo>
                  <a:lnTo>
                    <a:pt x="3492" y="3102"/>
                  </a:lnTo>
                  <a:lnTo>
                    <a:pt x="3545" y="3027"/>
                  </a:lnTo>
                  <a:lnTo>
                    <a:pt x="3595" y="2949"/>
                  </a:lnTo>
                  <a:lnTo>
                    <a:pt x="3641" y="2869"/>
                  </a:lnTo>
                  <a:lnTo>
                    <a:pt x="3684" y="2786"/>
                  </a:lnTo>
                  <a:lnTo>
                    <a:pt x="3722" y="2702"/>
                  </a:lnTo>
                  <a:lnTo>
                    <a:pt x="3757" y="2614"/>
                  </a:lnTo>
                  <a:lnTo>
                    <a:pt x="3787" y="2526"/>
                  </a:lnTo>
                  <a:lnTo>
                    <a:pt x="3813" y="2435"/>
                  </a:lnTo>
                  <a:lnTo>
                    <a:pt x="3834" y="2343"/>
                  </a:lnTo>
                  <a:lnTo>
                    <a:pt x="3851" y="2249"/>
                  </a:lnTo>
                  <a:lnTo>
                    <a:pt x="3863" y="2153"/>
                  </a:lnTo>
                  <a:lnTo>
                    <a:pt x="3871" y="2055"/>
                  </a:lnTo>
                  <a:lnTo>
                    <a:pt x="3873" y="1958"/>
                  </a:lnTo>
                  <a:lnTo>
                    <a:pt x="3873" y="1908"/>
                  </a:lnTo>
                  <a:lnTo>
                    <a:pt x="3871" y="1860"/>
                  </a:lnTo>
                  <a:lnTo>
                    <a:pt x="3868" y="1810"/>
                  </a:lnTo>
                  <a:lnTo>
                    <a:pt x="3863" y="1762"/>
                  </a:lnTo>
                  <a:lnTo>
                    <a:pt x="3858" y="1714"/>
                  </a:lnTo>
                  <a:lnTo>
                    <a:pt x="3851" y="1667"/>
                  </a:lnTo>
                  <a:lnTo>
                    <a:pt x="3843" y="1619"/>
                  </a:lnTo>
                  <a:lnTo>
                    <a:pt x="3834" y="1572"/>
                  </a:lnTo>
                  <a:lnTo>
                    <a:pt x="3824" y="1526"/>
                  </a:lnTo>
                  <a:lnTo>
                    <a:pt x="3813" y="1480"/>
                  </a:lnTo>
                  <a:lnTo>
                    <a:pt x="3801" y="1434"/>
                  </a:lnTo>
                  <a:lnTo>
                    <a:pt x="3787" y="1389"/>
                  </a:lnTo>
                  <a:lnTo>
                    <a:pt x="3772" y="1344"/>
                  </a:lnTo>
                  <a:lnTo>
                    <a:pt x="3757" y="1301"/>
                  </a:lnTo>
                  <a:lnTo>
                    <a:pt x="3740" y="1257"/>
                  </a:lnTo>
                  <a:lnTo>
                    <a:pt x="3722" y="1213"/>
                  </a:lnTo>
                  <a:lnTo>
                    <a:pt x="3703" y="1170"/>
                  </a:lnTo>
                  <a:lnTo>
                    <a:pt x="3684" y="1129"/>
                  </a:lnTo>
                  <a:lnTo>
                    <a:pt x="3663" y="1087"/>
                  </a:lnTo>
                  <a:lnTo>
                    <a:pt x="3641" y="1046"/>
                  </a:lnTo>
                  <a:lnTo>
                    <a:pt x="3619" y="1005"/>
                  </a:lnTo>
                  <a:lnTo>
                    <a:pt x="3595" y="966"/>
                  </a:lnTo>
                  <a:lnTo>
                    <a:pt x="3571" y="927"/>
                  </a:lnTo>
                  <a:lnTo>
                    <a:pt x="3545" y="888"/>
                  </a:lnTo>
                  <a:lnTo>
                    <a:pt x="3519" y="850"/>
                  </a:lnTo>
                  <a:lnTo>
                    <a:pt x="3492" y="813"/>
                  </a:lnTo>
                  <a:lnTo>
                    <a:pt x="3464" y="777"/>
                  </a:lnTo>
                  <a:lnTo>
                    <a:pt x="3434" y="741"/>
                  </a:lnTo>
                  <a:lnTo>
                    <a:pt x="3405" y="706"/>
                  </a:lnTo>
                  <a:lnTo>
                    <a:pt x="3374" y="671"/>
                  </a:lnTo>
                  <a:lnTo>
                    <a:pt x="3343" y="638"/>
                  </a:lnTo>
                  <a:lnTo>
                    <a:pt x="3311" y="604"/>
                  </a:lnTo>
                  <a:lnTo>
                    <a:pt x="3278" y="572"/>
                  </a:lnTo>
                  <a:lnTo>
                    <a:pt x="3244" y="540"/>
                  </a:lnTo>
                  <a:lnTo>
                    <a:pt x="3210" y="511"/>
                  </a:lnTo>
                  <a:lnTo>
                    <a:pt x="3175" y="480"/>
                  </a:lnTo>
                  <a:lnTo>
                    <a:pt x="3139" y="452"/>
                  </a:lnTo>
                  <a:lnTo>
                    <a:pt x="3103" y="423"/>
                  </a:lnTo>
                  <a:lnTo>
                    <a:pt x="3066" y="396"/>
                  </a:lnTo>
                  <a:lnTo>
                    <a:pt x="3027" y="370"/>
                  </a:lnTo>
                  <a:lnTo>
                    <a:pt x="2989" y="345"/>
                  </a:lnTo>
                  <a:lnTo>
                    <a:pt x="2950" y="321"/>
                  </a:lnTo>
                  <a:lnTo>
                    <a:pt x="2910" y="296"/>
                  </a:lnTo>
                  <a:lnTo>
                    <a:pt x="2870" y="275"/>
                  </a:lnTo>
                  <a:lnTo>
                    <a:pt x="2828" y="253"/>
                  </a:lnTo>
                  <a:lnTo>
                    <a:pt x="2787" y="232"/>
                  </a:lnTo>
                  <a:lnTo>
                    <a:pt x="2745" y="212"/>
                  </a:lnTo>
                  <a:lnTo>
                    <a:pt x="2702" y="194"/>
                  </a:lnTo>
                  <a:lnTo>
                    <a:pt x="2659" y="175"/>
                  </a:lnTo>
                  <a:lnTo>
                    <a:pt x="2615" y="159"/>
                  </a:lnTo>
                  <a:lnTo>
                    <a:pt x="2571" y="143"/>
                  </a:lnTo>
                  <a:lnTo>
                    <a:pt x="2526" y="129"/>
                  </a:lnTo>
                  <a:lnTo>
                    <a:pt x="2481" y="115"/>
                  </a:lnTo>
                  <a:lnTo>
                    <a:pt x="2435" y="103"/>
                  </a:lnTo>
                  <a:lnTo>
                    <a:pt x="2389" y="92"/>
                  </a:lnTo>
                  <a:lnTo>
                    <a:pt x="2342" y="81"/>
                  </a:lnTo>
                  <a:lnTo>
                    <a:pt x="2296" y="72"/>
                  </a:lnTo>
                  <a:lnTo>
                    <a:pt x="2248" y="65"/>
                  </a:lnTo>
                  <a:lnTo>
                    <a:pt x="2201" y="58"/>
                  </a:lnTo>
                  <a:lnTo>
                    <a:pt x="2153" y="53"/>
                  </a:lnTo>
                  <a:lnTo>
                    <a:pt x="2105" y="48"/>
                  </a:lnTo>
                  <a:lnTo>
                    <a:pt x="2056" y="45"/>
                  </a:lnTo>
                  <a:lnTo>
                    <a:pt x="2007" y="43"/>
                  </a:lnTo>
                  <a:lnTo>
                    <a:pt x="1957" y="43"/>
                  </a:lnTo>
                  <a:close/>
                </a:path>
              </a:pathLst>
            </a:custGeom>
            <a:solidFill>
              <a:srgbClr val="2C5882"/>
            </a:solidFill>
            <a:ln w="9525">
              <a:noFill/>
              <a:round/>
            </a:ln>
          </p:spPr>
          <p:txBody>
            <a:bodyPr/>
            <a:lstStyle/>
            <a:p>
              <a:endParaRPr lang="zh-CN" altLang="en-US"/>
            </a:p>
          </p:txBody>
        </p:sp>
        <p:sp>
          <p:nvSpPr>
            <p:cNvPr id="66570" name="Freeform 79"/>
            <p:cNvSpPr>
              <a:spLocks noEditPoints="1"/>
            </p:cNvSpPr>
            <p:nvPr/>
          </p:nvSpPr>
          <p:spPr bwMode="auto">
            <a:xfrm>
              <a:off x="195" y="195"/>
              <a:ext cx="915" cy="915"/>
            </a:xfrm>
            <a:custGeom>
              <a:avLst/>
              <a:gdLst>
                <a:gd name="T0" fmla="*/ 0 w 2745"/>
                <a:gd name="T1" fmla="*/ 0 h 2745"/>
                <a:gd name="T2" fmla="*/ 0 w 2745"/>
                <a:gd name="T3" fmla="*/ 0 h 2745"/>
                <a:gd name="T4" fmla="*/ 0 w 2745"/>
                <a:gd name="T5" fmla="*/ 0 h 2745"/>
                <a:gd name="T6" fmla="*/ 0 w 2745"/>
                <a:gd name="T7" fmla="*/ 0 h 2745"/>
                <a:gd name="T8" fmla="*/ 0 w 2745"/>
                <a:gd name="T9" fmla="*/ 0 h 2745"/>
                <a:gd name="T10" fmla="*/ 0 w 2745"/>
                <a:gd name="T11" fmla="*/ 0 h 2745"/>
                <a:gd name="T12" fmla="*/ 0 w 2745"/>
                <a:gd name="T13" fmla="*/ 0 h 2745"/>
                <a:gd name="T14" fmla="*/ 0 w 2745"/>
                <a:gd name="T15" fmla="*/ 0 h 2745"/>
                <a:gd name="T16" fmla="*/ 0 w 2745"/>
                <a:gd name="T17" fmla="*/ 0 h 2745"/>
                <a:gd name="T18" fmla="*/ 0 w 2745"/>
                <a:gd name="T19" fmla="*/ 0 h 2745"/>
                <a:gd name="T20" fmla="*/ 0 w 2745"/>
                <a:gd name="T21" fmla="*/ 0 h 2745"/>
                <a:gd name="T22" fmla="*/ 0 w 2745"/>
                <a:gd name="T23" fmla="*/ 0 h 2745"/>
                <a:gd name="T24" fmla="*/ 0 w 2745"/>
                <a:gd name="T25" fmla="*/ 0 h 2745"/>
                <a:gd name="T26" fmla="*/ 0 w 2745"/>
                <a:gd name="T27" fmla="*/ 0 h 2745"/>
                <a:gd name="T28" fmla="*/ 0 w 2745"/>
                <a:gd name="T29" fmla="*/ 0 h 2745"/>
                <a:gd name="T30" fmla="*/ 0 w 2745"/>
                <a:gd name="T31" fmla="*/ 0 h 2745"/>
                <a:gd name="T32" fmla="*/ 0 w 2745"/>
                <a:gd name="T33" fmla="*/ 0 h 2745"/>
                <a:gd name="T34" fmla="*/ 0 w 2745"/>
                <a:gd name="T35" fmla="*/ 0 h 2745"/>
                <a:gd name="T36" fmla="*/ 0 w 2745"/>
                <a:gd name="T37" fmla="*/ 0 h 2745"/>
                <a:gd name="T38" fmla="*/ 0 w 2745"/>
                <a:gd name="T39" fmla="*/ 0 h 2745"/>
                <a:gd name="T40" fmla="*/ 0 w 2745"/>
                <a:gd name="T41" fmla="*/ 0 h 2745"/>
                <a:gd name="T42" fmla="*/ 0 w 2745"/>
                <a:gd name="T43" fmla="*/ 0 h 2745"/>
                <a:gd name="T44" fmla="*/ 0 w 2745"/>
                <a:gd name="T45" fmla="*/ 0 h 2745"/>
                <a:gd name="T46" fmla="*/ 0 w 2745"/>
                <a:gd name="T47" fmla="*/ 0 h 2745"/>
                <a:gd name="T48" fmla="*/ 0 w 2745"/>
                <a:gd name="T49" fmla="*/ 0 h 2745"/>
                <a:gd name="T50" fmla="*/ 0 w 2745"/>
                <a:gd name="T51" fmla="*/ 0 h 2745"/>
                <a:gd name="T52" fmla="*/ 0 w 2745"/>
                <a:gd name="T53" fmla="*/ 0 h 2745"/>
                <a:gd name="T54" fmla="*/ 0 w 2745"/>
                <a:gd name="T55" fmla="*/ 0 h 2745"/>
                <a:gd name="T56" fmla="*/ 0 w 2745"/>
                <a:gd name="T57" fmla="*/ 0 h 2745"/>
                <a:gd name="T58" fmla="*/ 0 w 2745"/>
                <a:gd name="T59" fmla="*/ 0 h 2745"/>
                <a:gd name="T60" fmla="*/ 0 w 2745"/>
                <a:gd name="T61" fmla="*/ 0 h 2745"/>
                <a:gd name="T62" fmla="*/ 0 w 2745"/>
                <a:gd name="T63" fmla="*/ 0 h 2745"/>
                <a:gd name="T64" fmla="*/ 0 w 2745"/>
                <a:gd name="T65" fmla="*/ 0 h 2745"/>
                <a:gd name="T66" fmla="*/ 0 w 2745"/>
                <a:gd name="T67" fmla="*/ 0 h 2745"/>
                <a:gd name="T68" fmla="*/ 0 w 2745"/>
                <a:gd name="T69" fmla="*/ 0 h 2745"/>
                <a:gd name="T70" fmla="*/ 0 w 2745"/>
                <a:gd name="T71" fmla="*/ 0 h 2745"/>
                <a:gd name="T72" fmla="*/ 0 w 2745"/>
                <a:gd name="T73" fmla="*/ 0 h 2745"/>
                <a:gd name="T74" fmla="*/ 0 w 2745"/>
                <a:gd name="T75" fmla="*/ 0 h 2745"/>
                <a:gd name="T76" fmla="*/ 0 w 2745"/>
                <a:gd name="T77" fmla="*/ 0 h 2745"/>
                <a:gd name="T78" fmla="*/ 0 w 2745"/>
                <a:gd name="T79" fmla="*/ 0 h 2745"/>
                <a:gd name="T80" fmla="*/ 0 w 2745"/>
                <a:gd name="T81" fmla="*/ 0 h 2745"/>
                <a:gd name="T82" fmla="*/ 0 w 2745"/>
                <a:gd name="T83" fmla="*/ 0 h 2745"/>
                <a:gd name="T84" fmla="*/ 0 w 2745"/>
                <a:gd name="T85" fmla="*/ 0 h 2745"/>
                <a:gd name="T86" fmla="*/ 0 w 2745"/>
                <a:gd name="T87" fmla="*/ 0 h 2745"/>
                <a:gd name="T88" fmla="*/ 0 w 2745"/>
                <a:gd name="T89" fmla="*/ 0 h 2745"/>
                <a:gd name="T90" fmla="*/ 0 w 2745"/>
                <a:gd name="T91" fmla="*/ 0 h 2745"/>
                <a:gd name="T92" fmla="*/ 0 w 2745"/>
                <a:gd name="T93" fmla="*/ 0 h 2745"/>
                <a:gd name="T94" fmla="*/ 0 w 2745"/>
                <a:gd name="T95" fmla="*/ 0 h 2745"/>
                <a:gd name="T96" fmla="*/ 0 w 2745"/>
                <a:gd name="T97" fmla="*/ 0 h 2745"/>
                <a:gd name="T98" fmla="*/ 0 w 2745"/>
                <a:gd name="T99" fmla="*/ 0 h 2745"/>
                <a:gd name="T100" fmla="*/ 0 w 2745"/>
                <a:gd name="T101" fmla="*/ 0 h 2745"/>
                <a:gd name="T102" fmla="*/ 0 w 2745"/>
                <a:gd name="T103" fmla="*/ 0 h 2745"/>
                <a:gd name="T104" fmla="*/ 0 w 2745"/>
                <a:gd name="T105" fmla="*/ 0 h 2745"/>
                <a:gd name="T106" fmla="*/ 0 w 2745"/>
                <a:gd name="T107" fmla="*/ 0 h 2745"/>
                <a:gd name="T108" fmla="*/ 0 w 2745"/>
                <a:gd name="T109" fmla="*/ 0 h 274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45"/>
                <a:gd name="T166" fmla="*/ 0 h 2745"/>
                <a:gd name="T167" fmla="*/ 2745 w 2745"/>
                <a:gd name="T168" fmla="*/ 2745 h 274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45" h="2745">
                  <a:moveTo>
                    <a:pt x="401" y="401"/>
                  </a:moveTo>
                  <a:lnTo>
                    <a:pt x="427" y="377"/>
                  </a:lnTo>
                  <a:lnTo>
                    <a:pt x="452" y="352"/>
                  </a:lnTo>
                  <a:lnTo>
                    <a:pt x="478" y="329"/>
                  </a:lnTo>
                  <a:lnTo>
                    <a:pt x="506" y="307"/>
                  </a:lnTo>
                  <a:lnTo>
                    <a:pt x="532" y="286"/>
                  </a:lnTo>
                  <a:lnTo>
                    <a:pt x="560" y="265"/>
                  </a:lnTo>
                  <a:lnTo>
                    <a:pt x="588" y="245"/>
                  </a:lnTo>
                  <a:lnTo>
                    <a:pt x="616" y="226"/>
                  </a:lnTo>
                  <a:lnTo>
                    <a:pt x="645" y="207"/>
                  </a:lnTo>
                  <a:lnTo>
                    <a:pt x="674" y="189"/>
                  </a:lnTo>
                  <a:lnTo>
                    <a:pt x="704" y="173"/>
                  </a:lnTo>
                  <a:lnTo>
                    <a:pt x="733" y="157"/>
                  </a:lnTo>
                  <a:lnTo>
                    <a:pt x="763" y="141"/>
                  </a:lnTo>
                  <a:lnTo>
                    <a:pt x="794" y="127"/>
                  </a:lnTo>
                  <a:lnTo>
                    <a:pt x="824" y="113"/>
                  </a:lnTo>
                  <a:lnTo>
                    <a:pt x="855" y="100"/>
                  </a:lnTo>
                  <a:lnTo>
                    <a:pt x="887" y="88"/>
                  </a:lnTo>
                  <a:lnTo>
                    <a:pt x="918" y="77"/>
                  </a:lnTo>
                  <a:lnTo>
                    <a:pt x="949" y="66"/>
                  </a:lnTo>
                  <a:lnTo>
                    <a:pt x="982" y="56"/>
                  </a:lnTo>
                  <a:lnTo>
                    <a:pt x="1013" y="47"/>
                  </a:lnTo>
                  <a:lnTo>
                    <a:pt x="1045" y="39"/>
                  </a:lnTo>
                  <a:lnTo>
                    <a:pt x="1078" y="32"/>
                  </a:lnTo>
                  <a:lnTo>
                    <a:pt x="1110" y="25"/>
                  </a:lnTo>
                  <a:lnTo>
                    <a:pt x="1143" y="19"/>
                  </a:lnTo>
                  <a:lnTo>
                    <a:pt x="1175" y="14"/>
                  </a:lnTo>
                  <a:lnTo>
                    <a:pt x="1208" y="10"/>
                  </a:lnTo>
                  <a:lnTo>
                    <a:pt x="1241" y="6"/>
                  </a:lnTo>
                  <a:lnTo>
                    <a:pt x="1274" y="4"/>
                  </a:lnTo>
                  <a:lnTo>
                    <a:pt x="1307" y="1"/>
                  </a:lnTo>
                  <a:lnTo>
                    <a:pt x="1339" y="0"/>
                  </a:lnTo>
                  <a:lnTo>
                    <a:pt x="1372" y="0"/>
                  </a:lnTo>
                  <a:lnTo>
                    <a:pt x="1406" y="0"/>
                  </a:lnTo>
                  <a:lnTo>
                    <a:pt x="1439" y="1"/>
                  </a:lnTo>
                  <a:lnTo>
                    <a:pt x="1472" y="4"/>
                  </a:lnTo>
                  <a:lnTo>
                    <a:pt x="1505" y="6"/>
                  </a:lnTo>
                  <a:lnTo>
                    <a:pt x="1537" y="10"/>
                  </a:lnTo>
                  <a:lnTo>
                    <a:pt x="1570" y="14"/>
                  </a:lnTo>
                  <a:lnTo>
                    <a:pt x="1603" y="19"/>
                  </a:lnTo>
                  <a:lnTo>
                    <a:pt x="1635" y="25"/>
                  </a:lnTo>
                  <a:lnTo>
                    <a:pt x="1668" y="32"/>
                  </a:lnTo>
                  <a:lnTo>
                    <a:pt x="1700" y="39"/>
                  </a:lnTo>
                  <a:lnTo>
                    <a:pt x="1732" y="47"/>
                  </a:lnTo>
                  <a:lnTo>
                    <a:pt x="1764" y="56"/>
                  </a:lnTo>
                  <a:lnTo>
                    <a:pt x="1796" y="66"/>
                  </a:lnTo>
                  <a:lnTo>
                    <a:pt x="1827" y="77"/>
                  </a:lnTo>
                  <a:lnTo>
                    <a:pt x="1859" y="88"/>
                  </a:lnTo>
                  <a:lnTo>
                    <a:pt x="1890" y="100"/>
                  </a:lnTo>
                  <a:lnTo>
                    <a:pt x="1921" y="113"/>
                  </a:lnTo>
                  <a:lnTo>
                    <a:pt x="1952" y="127"/>
                  </a:lnTo>
                  <a:lnTo>
                    <a:pt x="1982" y="141"/>
                  </a:lnTo>
                  <a:lnTo>
                    <a:pt x="2012" y="157"/>
                  </a:lnTo>
                  <a:lnTo>
                    <a:pt x="2042" y="173"/>
                  </a:lnTo>
                  <a:lnTo>
                    <a:pt x="2071" y="189"/>
                  </a:lnTo>
                  <a:lnTo>
                    <a:pt x="2100" y="207"/>
                  </a:lnTo>
                  <a:lnTo>
                    <a:pt x="2129" y="226"/>
                  </a:lnTo>
                  <a:lnTo>
                    <a:pt x="2158" y="245"/>
                  </a:lnTo>
                  <a:lnTo>
                    <a:pt x="2185" y="265"/>
                  </a:lnTo>
                  <a:lnTo>
                    <a:pt x="2213" y="286"/>
                  </a:lnTo>
                  <a:lnTo>
                    <a:pt x="2240" y="307"/>
                  </a:lnTo>
                  <a:lnTo>
                    <a:pt x="2267" y="329"/>
                  </a:lnTo>
                  <a:lnTo>
                    <a:pt x="2293" y="352"/>
                  </a:lnTo>
                  <a:lnTo>
                    <a:pt x="2319" y="377"/>
                  </a:lnTo>
                  <a:lnTo>
                    <a:pt x="2344" y="401"/>
                  </a:lnTo>
                  <a:lnTo>
                    <a:pt x="2393" y="452"/>
                  </a:lnTo>
                  <a:lnTo>
                    <a:pt x="2438" y="506"/>
                  </a:lnTo>
                  <a:lnTo>
                    <a:pt x="2481" y="560"/>
                  </a:lnTo>
                  <a:lnTo>
                    <a:pt x="2520" y="616"/>
                  </a:lnTo>
                  <a:lnTo>
                    <a:pt x="2556" y="674"/>
                  </a:lnTo>
                  <a:lnTo>
                    <a:pt x="2589" y="733"/>
                  </a:lnTo>
                  <a:lnTo>
                    <a:pt x="2618" y="793"/>
                  </a:lnTo>
                  <a:lnTo>
                    <a:pt x="2646" y="856"/>
                  </a:lnTo>
                  <a:lnTo>
                    <a:pt x="2669" y="918"/>
                  </a:lnTo>
                  <a:lnTo>
                    <a:pt x="2690" y="981"/>
                  </a:lnTo>
                  <a:lnTo>
                    <a:pt x="2706" y="1045"/>
                  </a:lnTo>
                  <a:lnTo>
                    <a:pt x="2720" y="1109"/>
                  </a:lnTo>
                  <a:lnTo>
                    <a:pt x="2731" y="1175"/>
                  </a:lnTo>
                  <a:lnTo>
                    <a:pt x="2739" y="1241"/>
                  </a:lnTo>
                  <a:lnTo>
                    <a:pt x="2744" y="1306"/>
                  </a:lnTo>
                  <a:lnTo>
                    <a:pt x="2745" y="1373"/>
                  </a:lnTo>
                  <a:lnTo>
                    <a:pt x="2744" y="1439"/>
                  </a:lnTo>
                  <a:lnTo>
                    <a:pt x="2739" y="1504"/>
                  </a:lnTo>
                  <a:lnTo>
                    <a:pt x="2731" y="1570"/>
                  </a:lnTo>
                  <a:lnTo>
                    <a:pt x="2720" y="1636"/>
                  </a:lnTo>
                  <a:lnTo>
                    <a:pt x="2706" y="1700"/>
                  </a:lnTo>
                  <a:lnTo>
                    <a:pt x="2690" y="1764"/>
                  </a:lnTo>
                  <a:lnTo>
                    <a:pt x="2669" y="1827"/>
                  </a:lnTo>
                  <a:lnTo>
                    <a:pt x="2646" y="1889"/>
                  </a:lnTo>
                  <a:lnTo>
                    <a:pt x="2618" y="1952"/>
                  </a:lnTo>
                  <a:lnTo>
                    <a:pt x="2589" y="2012"/>
                  </a:lnTo>
                  <a:lnTo>
                    <a:pt x="2556" y="2071"/>
                  </a:lnTo>
                  <a:lnTo>
                    <a:pt x="2520" y="2129"/>
                  </a:lnTo>
                  <a:lnTo>
                    <a:pt x="2481" y="2185"/>
                  </a:lnTo>
                  <a:lnTo>
                    <a:pt x="2438" y="2239"/>
                  </a:lnTo>
                  <a:lnTo>
                    <a:pt x="2393" y="2293"/>
                  </a:lnTo>
                  <a:lnTo>
                    <a:pt x="2344" y="2344"/>
                  </a:lnTo>
                  <a:lnTo>
                    <a:pt x="2319" y="2368"/>
                  </a:lnTo>
                  <a:lnTo>
                    <a:pt x="2293" y="2393"/>
                  </a:lnTo>
                  <a:lnTo>
                    <a:pt x="2267" y="2416"/>
                  </a:lnTo>
                  <a:lnTo>
                    <a:pt x="2240" y="2438"/>
                  </a:lnTo>
                  <a:lnTo>
                    <a:pt x="2213" y="2459"/>
                  </a:lnTo>
                  <a:lnTo>
                    <a:pt x="2185" y="2480"/>
                  </a:lnTo>
                  <a:lnTo>
                    <a:pt x="2158" y="2501"/>
                  </a:lnTo>
                  <a:lnTo>
                    <a:pt x="2129" y="2519"/>
                  </a:lnTo>
                  <a:lnTo>
                    <a:pt x="2100" y="2538"/>
                  </a:lnTo>
                  <a:lnTo>
                    <a:pt x="2071" y="2556"/>
                  </a:lnTo>
                  <a:lnTo>
                    <a:pt x="2042" y="2572"/>
                  </a:lnTo>
                  <a:lnTo>
                    <a:pt x="2012" y="2588"/>
                  </a:lnTo>
                  <a:lnTo>
                    <a:pt x="1982" y="2604"/>
                  </a:lnTo>
                  <a:lnTo>
                    <a:pt x="1952" y="2618"/>
                  </a:lnTo>
                  <a:lnTo>
                    <a:pt x="1921" y="2632"/>
                  </a:lnTo>
                  <a:lnTo>
                    <a:pt x="1890" y="2645"/>
                  </a:lnTo>
                  <a:lnTo>
                    <a:pt x="1859" y="2657"/>
                  </a:lnTo>
                  <a:lnTo>
                    <a:pt x="1827" y="2668"/>
                  </a:lnTo>
                  <a:lnTo>
                    <a:pt x="1796" y="2679"/>
                  </a:lnTo>
                  <a:lnTo>
                    <a:pt x="1764" y="2689"/>
                  </a:lnTo>
                  <a:lnTo>
                    <a:pt x="1732" y="2698"/>
                  </a:lnTo>
                  <a:lnTo>
                    <a:pt x="1700" y="2706"/>
                  </a:lnTo>
                  <a:lnTo>
                    <a:pt x="1668" y="2713"/>
                  </a:lnTo>
                  <a:lnTo>
                    <a:pt x="1635" y="2720"/>
                  </a:lnTo>
                  <a:lnTo>
                    <a:pt x="1603" y="2726"/>
                  </a:lnTo>
                  <a:lnTo>
                    <a:pt x="1570" y="2732"/>
                  </a:lnTo>
                  <a:lnTo>
                    <a:pt x="1537" y="2735"/>
                  </a:lnTo>
                  <a:lnTo>
                    <a:pt x="1505" y="2739"/>
                  </a:lnTo>
                  <a:lnTo>
                    <a:pt x="1472" y="2741"/>
                  </a:lnTo>
                  <a:lnTo>
                    <a:pt x="1439" y="2744"/>
                  </a:lnTo>
                  <a:lnTo>
                    <a:pt x="1406" y="2745"/>
                  </a:lnTo>
                  <a:lnTo>
                    <a:pt x="1372" y="2745"/>
                  </a:lnTo>
                  <a:lnTo>
                    <a:pt x="1339" y="2745"/>
                  </a:lnTo>
                  <a:lnTo>
                    <a:pt x="1307" y="2744"/>
                  </a:lnTo>
                  <a:lnTo>
                    <a:pt x="1274" y="2741"/>
                  </a:lnTo>
                  <a:lnTo>
                    <a:pt x="1241" y="2739"/>
                  </a:lnTo>
                  <a:lnTo>
                    <a:pt x="1208" y="2735"/>
                  </a:lnTo>
                  <a:lnTo>
                    <a:pt x="1175" y="2732"/>
                  </a:lnTo>
                  <a:lnTo>
                    <a:pt x="1143" y="2726"/>
                  </a:lnTo>
                  <a:lnTo>
                    <a:pt x="1110" y="2720"/>
                  </a:lnTo>
                  <a:lnTo>
                    <a:pt x="1078" y="2713"/>
                  </a:lnTo>
                  <a:lnTo>
                    <a:pt x="1045" y="2706"/>
                  </a:lnTo>
                  <a:lnTo>
                    <a:pt x="1013" y="2698"/>
                  </a:lnTo>
                  <a:lnTo>
                    <a:pt x="982" y="2689"/>
                  </a:lnTo>
                  <a:lnTo>
                    <a:pt x="949" y="2679"/>
                  </a:lnTo>
                  <a:lnTo>
                    <a:pt x="918" y="2668"/>
                  </a:lnTo>
                  <a:lnTo>
                    <a:pt x="887" y="2657"/>
                  </a:lnTo>
                  <a:lnTo>
                    <a:pt x="855" y="2645"/>
                  </a:lnTo>
                  <a:lnTo>
                    <a:pt x="824" y="2632"/>
                  </a:lnTo>
                  <a:lnTo>
                    <a:pt x="794" y="2618"/>
                  </a:lnTo>
                  <a:lnTo>
                    <a:pt x="763" y="2604"/>
                  </a:lnTo>
                  <a:lnTo>
                    <a:pt x="733" y="2588"/>
                  </a:lnTo>
                  <a:lnTo>
                    <a:pt x="704" y="2572"/>
                  </a:lnTo>
                  <a:lnTo>
                    <a:pt x="674" y="2556"/>
                  </a:lnTo>
                  <a:lnTo>
                    <a:pt x="645" y="2538"/>
                  </a:lnTo>
                  <a:lnTo>
                    <a:pt x="616" y="2519"/>
                  </a:lnTo>
                  <a:lnTo>
                    <a:pt x="588" y="2501"/>
                  </a:lnTo>
                  <a:lnTo>
                    <a:pt x="560" y="2480"/>
                  </a:lnTo>
                  <a:lnTo>
                    <a:pt x="532" y="2459"/>
                  </a:lnTo>
                  <a:lnTo>
                    <a:pt x="506" y="2438"/>
                  </a:lnTo>
                  <a:lnTo>
                    <a:pt x="478" y="2416"/>
                  </a:lnTo>
                  <a:lnTo>
                    <a:pt x="452" y="2393"/>
                  </a:lnTo>
                  <a:lnTo>
                    <a:pt x="427" y="2368"/>
                  </a:lnTo>
                  <a:lnTo>
                    <a:pt x="401" y="2344"/>
                  </a:lnTo>
                  <a:lnTo>
                    <a:pt x="353" y="2293"/>
                  </a:lnTo>
                  <a:lnTo>
                    <a:pt x="307" y="2239"/>
                  </a:lnTo>
                  <a:lnTo>
                    <a:pt x="265" y="2185"/>
                  </a:lnTo>
                  <a:lnTo>
                    <a:pt x="226" y="2129"/>
                  </a:lnTo>
                  <a:lnTo>
                    <a:pt x="190" y="2071"/>
                  </a:lnTo>
                  <a:lnTo>
                    <a:pt x="157" y="2012"/>
                  </a:lnTo>
                  <a:lnTo>
                    <a:pt x="127" y="1952"/>
                  </a:lnTo>
                  <a:lnTo>
                    <a:pt x="100" y="1889"/>
                  </a:lnTo>
                  <a:lnTo>
                    <a:pt x="77" y="1827"/>
                  </a:lnTo>
                  <a:lnTo>
                    <a:pt x="56" y="1764"/>
                  </a:lnTo>
                  <a:lnTo>
                    <a:pt x="39" y="1700"/>
                  </a:lnTo>
                  <a:lnTo>
                    <a:pt x="24" y="1636"/>
                  </a:lnTo>
                  <a:lnTo>
                    <a:pt x="13" y="1570"/>
                  </a:lnTo>
                  <a:lnTo>
                    <a:pt x="6" y="1504"/>
                  </a:lnTo>
                  <a:lnTo>
                    <a:pt x="1" y="1439"/>
                  </a:lnTo>
                  <a:lnTo>
                    <a:pt x="0" y="1373"/>
                  </a:lnTo>
                  <a:lnTo>
                    <a:pt x="1" y="1306"/>
                  </a:lnTo>
                  <a:lnTo>
                    <a:pt x="6" y="1241"/>
                  </a:lnTo>
                  <a:lnTo>
                    <a:pt x="13" y="1175"/>
                  </a:lnTo>
                  <a:lnTo>
                    <a:pt x="24" y="1109"/>
                  </a:lnTo>
                  <a:lnTo>
                    <a:pt x="39" y="1045"/>
                  </a:lnTo>
                  <a:lnTo>
                    <a:pt x="56" y="981"/>
                  </a:lnTo>
                  <a:lnTo>
                    <a:pt x="77" y="918"/>
                  </a:lnTo>
                  <a:lnTo>
                    <a:pt x="100" y="856"/>
                  </a:lnTo>
                  <a:lnTo>
                    <a:pt x="127" y="793"/>
                  </a:lnTo>
                  <a:lnTo>
                    <a:pt x="157" y="733"/>
                  </a:lnTo>
                  <a:lnTo>
                    <a:pt x="190" y="674"/>
                  </a:lnTo>
                  <a:lnTo>
                    <a:pt x="226" y="616"/>
                  </a:lnTo>
                  <a:lnTo>
                    <a:pt x="265" y="560"/>
                  </a:lnTo>
                  <a:lnTo>
                    <a:pt x="307" y="506"/>
                  </a:lnTo>
                  <a:lnTo>
                    <a:pt x="353" y="452"/>
                  </a:lnTo>
                  <a:lnTo>
                    <a:pt x="401" y="401"/>
                  </a:lnTo>
                  <a:close/>
                  <a:moveTo>
                    <a:pt x="414" y="414"/>
                  </a:moveTo>
                  <a:lnTo>
                    <a:pt x="366" y="464"/>
                  </a:lnTo>
                  <a:lnTo>
                    <a:pt x="321" y="517"/>
                  </a:lnTo>
                  <a:lnTo>
                    <a:pt x="279" y="571"/>
                  </a:lnTo>
                  <a:lnTo>
                    <a:pt x="241" y="626"/>
                  </a:lnTo>
                  <a:lnTo>
                    <a:pt x="205" y="684"/>
                  </a:lnTo>
                  <a:lnTo>
                    <a:pt x="173" y="742"/>
                  </a:lnTo>
                  <a:lnTo>
                    <a:pt x="144" y="801"/>
                  </a:lnTo>
                  <a:lnTo>
                    <a:pt x="117" y="862"/>
                  </a:lnTo>
                  <a:lnTo>
                    <a:pt x="94" y="923"/>
                  </a:lnTo>
                  <a:lnTo>
                    <a:pt x="74" y="986"/>
                  </a:lnTo>
                  <a:lnTo>
                    <a:pt x="57" y="1049"/>
                  </a:lnTo>
                  <a:lnTo>
                    <a:pt x="43" y="1114"/>
                  </a:lnTo>
                  <a:lnTo>
                    <a:pt x="32" y="1177"/>
                  </a:lnTo>
                  <a:lnTo>
                    <a:pt x="24" y="1243"/>
                  </a:lnTo>
                  <a:lnTo>
                    <a:pt x="20" y="1307"/>
                  </a:lnTo>
                  <a:lnTo>
                    <a:pt x="18" y="1373"/>
                  </a:lnTo>
                  <a:lnTo>
                    <a:pt x="20" y="1438"/>
                  </a:lnTo>
                  <a:lnTo>
                    <a:pt x="24" y="1502"/>
                  </a:lnTo>
                  <a:lnTo>
                    <a:pt x="32" y="1568"/>
                  </a:lnTo>
                  <a:lnTo>
                    <a:pt x="43" y="1631"/>
                  </a:lnTo>
                  <a:lnTo>
                    <a:pt x="57" y="1696"/>
                  </a:lnTo>
                  <a:lnTo>
                    <a:pt x="74" y="1759"/>
                  </a:lnTo>
                  <a:lnTo>
                    <a:pt x="94" y="1822"/>
                  </a:lnTo>
                  <a:lnTo>
                    <a:pt x="117" y="1883"/>
                  </a:lnTo>
                  <a:lnTo>
                    <a:pt x="144" y="1944"/>
                  </a:lnTo>
                  <a:lnTo>
                    <a:pt x="173" y="2003"/>
                  </a:lnTo>
                  <a:lnTo>
                    <a:pt x="205" y="2062"/>
                  </a:lnTo>
                  <a:lnTo>
                    <a:pt x="241" y="2119"/>
                  </a:lnTo>
                  <a:lnTo>
                    <a:pt x="279" y="2174"/>
                  </a:lnTo>
                  <a:lnTo>
                    <a:pt x="321" y="2228"/>
                  </a:lnTo>
                  <a:lnTo>
                    <a:pt x="366" y="2281"/>
                  </a:lnTo>
                  <a:lnTo>
                    <a:pt x="414" y="2331"/>
                  </a:lnTo>
                  <a:lnTo>
                    <a:pt x="439" y="2355"/>
                  </a:lnTo>
                  <a:lnTo>
                    <a:pt x="464" y="2379"/>
                  </a:lnTo>
                  <a:lnTo>
                    <a:pt x="490" y="2401"/>
                  </a:lnTo>
                  <a:lnTo>
                    <a:pt x="517" y="2424"/>
                  </a:lnTo>
                  <a:lnTo>
                    <a:pt x="544" y="2445"/>
                  </a:lnTo>
                  <a:lnTo>
                    <a:pt x="570" y="2466"/>
                  </a:lnTo>
                  <a:lnTo>
                    <a:pt x="599" y="2486"/>
                  </a:lnTo>
                  <a:lnTo>
                    <a:pt x="626" y="2504"/>
                  </a:lnTo>
                  <a:lnTo>
                    <a:pt x="655" y="2523"/>
                  </a:lnTo>
                  <a:lnTo>
                    <a:pt x="683" y="2540"/>
                  </a:lnTo>
                  <a:lnTo>
                    <a:pt x="713" y="2557"/>
                  </a:lnTo>
                  <a:lnTo>
                    <a:pt x="742" y="2572"/>
                  </a:lnTo>
                  <a:lnTo>
                    <a:pt x="772" y="2587"/>
                  </a:lnTo>
                  <a:lnTo>
                    <a:pt x="801" y="2601"/>
                  </a:lnTo>
                  <a:lnTo>
                    <a:pt x="832" y="2616"/>
                  </a:lnTo>
                  <a:lnTo>
                    <a:pt x="862" y="2628"/>
                  </a:lnTo>
                  <a:lnTo>
                    <a:pt x="893" y="2640"/>
                  </a:lnTo>
                  <a:lnTo>
                    <a:pt x="924" y="2651"/>
                  </a:lnTo>
                  <a:lnTo>
                    <a:pt x="955" y="2662"/>
                  </a:lnTo>
                  <a:lnTo>
                    <a:pt x="986" y="2671"/>
                  </a:lnTo>
                  <a:lnTo>
                    <a:pt x="1018" y="2680"/>
                  </a:lnTo>
                  <a:lnTo>
                    <a:pt x="1050" y="2688"/>
                  </a:lnTo>
                  <a:lnTo>
                    <a:pt x="1081" y="2696"/>
                  </a:lnTo>
                  <a:lnTo>
                    <a:pt x="1113" y="2702"/>
                  </a:lnTo>
                  <a:lnTo>
                    <a:pt x="1146" y="2708"/>
                  </a:lnTo>
                  <a:lnTo>
                    <a:pt x="1178" y="2713"/>
                  </a:lnTo>
                  <a:lnTo>
                    <a:pt x="1210" y="2717"/>
                  </a:lnTo>
                  <a:lnTo>
                    <a:pt x="1242" y="2721"/>
                  </a:lnTo>
                  <a:lnTo>
                    <a:pt x="1275" y="2723"/>
                  </a:lnTo>
                  <a:lnTo>
                    <a:pt x="1308" y="2725"/>
                  </a:lnTo>
                  <a:lnTo>
                    <a:pt x="1341" y="2726"/>
                  </a:lnTo>
                  <a:lnTo>
                    <a:pt x="1372" y="2727"/>
                  </a:lnTo>
                  <a:lnTo>
                    <a:pt x="1405" y="2726"/>
                  </a:lnTo>
                  <a:lnTo>
                    <a:pt x="1438" y="2725"/>
                  </a:lnTo>
                  <a:lnTo>
                    <a:pt x="1471" y="2723"/>
                  </a:lnTo>
                  <a:lnTo>
                    <a:pt x="1502" y="2721"/>
                  </a:lnTo>
                  <a:lnTo>
                    <a:pt x="1535" y="2717"/>
                  </a:lnTo>
                  <a:lnTo>
                    <a:pt x="1567" y="2713"/>
                  </a:lnTo>
                  <a:lnTo>
                    <a:pt x="1600" y="2708"/>
                  </a:lnTo>
                  <a:lnTo>
                    <a:pt x="1632" y="2702"/>
                  </a:lnTo>
                  <a:lnTo>
                    <a:pt x="1664" y="2696"/>
                  </a:lnTo>
                  <a:lnTo>
                    <a:pt x="1696" y="2688"/>
                  </a:lnTo>
                  <a:lnTo>
                    <a:pt x="1728" y="2680"/>
                  </a:lnTo>
                  <a:lnTo>
                    <a:pt x="1758" y="2671"/>
                  </a:lnTo>
                  <a:lnTo>
                    <a:pt x="1790" y="2662"/>
                  </a:lnTo>
                  <a:lnTo>
                    <a:pt x="1822" y="2651"/>
                  </a:lnTo>
                  <a:lnTo>
                    <a:pt x="1853" y="2640"/>
                  </a:lnTo>
                  <a:lnTo>
                    <a:pt x="1883" y="2628"/>
                  </a:lnTo>
                  <a:lnTo>
                    <a:pt x="1914" y="2616"/>
                  </a:lnTo>
                  <a:lnTo>
                    <a:pt x="1943" y="2601"/>
                  </a:lnTo>
                  <a:lnTo>
                    <a:pt x="1974" y="2587"/>
                  </a:lnTo>
                  <a:lnTo>
                    <a:pt x="2004" y="2572"/>
                  </a:lnTo>
                  <a:lnTo>
                    <a:pt x="2033" y="2557"/>
                  </a:lnTo>
                  <a:lnTo>
                    <a:pt x="2062" y="2540"/>
                  </a:lnTo>
                  <a:lnTo>
                    <a:pt x="2091" y="2523"/>
                  </a:lnTo>
                  <a:lnTo>
                    <a:pt x="2118" y="2504"/>
                  </a:lnTo>
                  <a:lnTo>
                    <a:pt x="2147" y="2486"/>
                  </a:lnTo>
                  <a:lnTo>
                    <a:pt x="2174" y="2466"/>
                  </a:lnTo>
                  <a:lnTo>
                    <a:pt x="2202" y="2445"/>
                  </a:lnTo>
                  <a:lnTo>
                    <a:pt x="2229" y="2424"/>
                  </a:lnTo>
                  <a:lnTo>
                    <a:pt x="2255" y="2401"/>
                  </a:lnTo>
                  <a:lnTo>
                    <a:pt x="2280" y="2379"/>
                  </a:lnTo>
                  <a:lnTo>
                    <a:pt x="2307" y="2355"/>
                  </a:lnTo>
                  <a:lnTo>
                    <a:pt x="2332" y="2331"/>
                  </a:lnTo>
                  <a:lnTo>
                    <a:pt x="2379" y="2281"/>
                  </a:lnTo>
                  <a:lnTo>
                    <a:pt x="2424" y="2228"/>
                  </a:lnTo>
                  <a:lnTo>
                    <a:pt x="2466" y="2174"/>
                  </a:lnTo>
                  <a:lnTo>
                    <a:pt x="2505" y="2119"/>
                  </a:lnTo>
                  <a:lnTo>
                    <a:pt x="2540" y="2062"/>
                  </a:lnTo>
                  <a:lnTo>
                    <a:pt x="2572" y="2003"/>
                  </a:lnTo>
                  <a:lnTo>
                    <a:pt x="2602" y="1944"/>
                  </a:lnTo>
                  <a:lnTo>
                    <a:pt x="2628" y="1883"/>
                  </a:lnTo>
                  <a:lnTo>
                    <a:pt x="2651" y="1822"/>
                  </a:lnTo>
                  <a:lnTo>
                    <a:pt x="2672" y="1759"/>
                  </a:lnTo>
                  <a:lnTo>
                    <a:pt x="2688" y="1696"/>
                  </a:lnTo>
                  <a:lnTo>
                    <a:pt x="2703" y="1631"/>
                  </a:lnTo>
                  <a:lnTo>
                    <a:pt x="2714" y="1568"/>
                  </a:lnTo>
                  <a:lnTo>
                    <a:pt x="2721" y="1502"/>
                  </a:lnTo>
                  <a:lnTo>
                    <a:pt x="2726" y="1438"/>
                  </a:lnTo>
                  <a:lnTo>
                    <a:pt x="2727" y="1373"/>
                  </a:lnTo>
                  <a:lnTo>
                    <a:pt x="2726" y="1307"/>
                  </a:lnTo>
                  <a:lnTo>
                    <a:pt x="2721" y="1243"/>
                  </a:lnTo>
                  <a:lnTo>
                    <a:pt x="2714" y="1177"/>
                  </a:lnTo>
                  <a:lnTo>
                    <a:pt x="2703" y="1114"/>
                  </a:lnTo>
                  <a:lnTo>
                    <a:pt x="2688" y="1049"/>
                  </a:lnTo>
                  <a:lnTo>
                    <a:pt x="2672" y="986"/>
                  </a:lnTo>
                  <a:lnTo>
                    <a:pt x="2651" y="923"/>
                  </a:lnTo>
                  <a:lnTo>
                    <a:pt x="2628" y="862"/>
                  </a:lnTo>
                  <a:lnTo>
                    <a:pt x="2602" y="801"/>
                  </a:lnTo>
                  <a:lnTo>
                    <a:pt x="2572" y="742"/>
                  </a:lnTo>
                  <a:lnTo>
                    <a:pt x="2540" y="684"/>
                  </a:lnTo>
                  <a:lnTo>
                    <a:pt x="2505" y="626"/>
                  </a:lnTo>
                  <a:lnTo>
                    <a:pt x="2466" y="571"/>
                  </a:lnTo>
                  <a:lnTo>
                    <a:pt x="2424" y="517"/>
                  </a:lnTo>
                  <a:lnTo>
                    <a:pt x="2379" y="464"/>
                  </a:lnTo>
                  <a:lnTo>
                    <a:pt x="2332" y="414"/>
                  </a:lnTo>
                  <a:lnTo>
                    <a:pt x="2307" y="390"/>
                  </a:lnTo>
                  <a:lnTo>
                    <a:pt x="2280" y="366"/>
                  </a:lnTo>
                  <a:lnTo>
                    <a:pt x="2255" y="344"/>
                  </a:lnTo>
                  <a:lnTo>
                    <a:pt x="2229" y="321"/>
                  </a:lnTo>
                  <a:lnTo>
                    <a:pt x="2202" y="300"/>
                  </a:lnTo>
                  <a:lnTo>
                    <a:pt x="2174" y="279"/>
                  </a:lnTo>
                  <a:lnTo>
                    <a:pt x="2147" y="259"/>
                  </a:lnTo>
                  <a:lnTo>
                    <a:pt x="2118" y="241"/>
                  </a:lnTo>
                  <a:lnTo>
                    <a:pt x="2091" y="222"/>
                  </a:lnTo>
                  <a:lnTo>
                    <a:pt x="2062" y="205"/>
                  </a:lnTo>
                  <a:lnTo>
                    <a:pt x="2033" y="188"/>
                  </a:lnTo>
                  <a:lnTo>
                    <a:pt x="2004" y="173"/>
                  </a:lnTo>
                  <a:lnTo>
                    <a:pt x="1974" y="158"/>
                  </a:lnTo>
                  <a:lnTo>
                    <a:pt x="1943" y="144"/>
                  </a:lnTo>
                  <a:lnTo>
                    <a:pt x="1914" y="130"/>
                  </a:lnTo>
                  <a:lnTo>
                    <a:pt x="1883" y="117"/>
                  </a:lnTo>
                  <a:lnTo>
                    <a:pt x="1853" y="105"/>
                  </a:lnTo>
                  <a:lnTo>
                    <a:pt x="1822" y="94"/>
                  </a:lnTo>
                  <a:lnTo>
                    <a:pt x="1790" y="83"/>
                  </a:lnTo>
                  <a:lnTo>
                    <a:pt x="1758" y="74"/>
                  </a:lnTo>
                  <a:lnTo>
                    <a:pt x="1728" y="65"/>
                  </a:lnTo>
                  <a:lnTo>
                    <a:pt x="1696" y="57"/>
                  </a:lnTo>
                  <a:lnTo>
                    <a:pt x="1664" y="49"/>
                  </a:lnTo>
                  <a:lnTo>
                    <a:pt x="1632" y="43"/>
                  </a:lnTo>
                  <a:lnTo>
                    <a:pt x="1600" y="37"/>
                  </a:lnTo>
                  <a:lnTo>
                    <a:pt x="1567" y="32"/>
                  </a:lnTo>
                  <a:lnTo>
                    <a:pt x="1535" y="28"/>
                  </a:lnTo>
                  <a:lnTo>
                    <a:pt x="1502" y="24"/>
                  </a:lnTo>
                  <a:lnTo>
                    <a:pt x="1471" y="22"/>
                  </a:lnTo>
                  <a:lnTo>
                    <a:pt x="1438" y="20"/>
                  </a:lnTo>
                  <a:lnTo>
                    <a:pt x="1405" y="19"/>
                  </a:lnTo>
                  <a:lnTo>
                    <a:pt x="1372" y="18"/>
                  </a:lnTo>
                  <a:lnTo>
                    <a:pt x="1341" y="19"/>
                  </a:lnTo>
                  <a:lnTo>
                    <a:pt x="1308" y="20"/>
                  </a:lnTo>
                  <a:lnTo>
                    <a:pt x="1275" y="22"/>
                  </a:lnTo>
                  <a:lnTo>
                    <a:pt x="1242" y="24"/>
                  </a:lnTo>
                  <a:lnTo>
                    <a:pt x="1210" y="28"/>
                  </a:lnTo>
                  <a:lnTo>
                    <a:pt x="1178" y="32"/>
                  </a:lnTo>
                  <a:lnTo>
                    <a:pt x="1146" y="37"/>
                  </a:lnTo>
                  <a:lnTo>
                    <a:pt x="1113" y="43"/>
                  </a:lnTo>
                  <a:lnTo>
                    <a:pt x="1081" y="49"/>
                  </a:lnTo>
                  <a:lnTo>
                    <a:pt x="1050" y="57"/>
                  </a:lnTo>
                  <a:lnTo>
                    <a:pt x="1018" y="65"/>
                  </a:lnTo>
                  <a:lnTo>
                    <a:pt x="986" y="74"/>
                  </a:lnTo>
                  <a:lnTo>
                    <a:pt x="955" y="83"/>
                  </a:lnTo>
                  <a:lnTo>
                    <a:pt x="924" y="94"/>
                  </a:lnTo>
                  <a:lnTo>
                    <a:pt x="893" y="105"/>
                  </a:lnTo>
                  <a:lnTo>
                    <a:pt x="862" y="117"/>
                  </a:lnTo>
                  <a:lnTo>
                    <a:pt x="832" y="130"/>
                  </a:lnTo>
                  <a:lnTo>
                    <a:pt x="801" y="144"/>
                  </a:lnTo>
                  <a:lnTo>
                    <a:pt x="772" y="158"/>
                  </a:lnTo>
                  <a:lnTo>
                    <a:pt x="742" y="173"/>
                  </a:lnTo>
                  <a:lnTo>
                    <a:pt x="713" y="188"/>
                  </a:lnTo>
                  <a:lnTo>
                    <a:pt x="683" y="205"/>
                  </a:lnTo>
                  <a:lnTo>
                    <a:pt x="655" y="222"/>
                  </a:lnTo>
                  <a:lnTo>
                    <a:pt x="626" y="241"/>
                  </a:lnTo>
                  <a:lnTo>
                    <a:pt x="599" y="259"/>
                  </a:lnTo>
                  <a:lnTo>
                    <a:pt x="570" y="279"/>
                  </a:lnTo>
                  <a:lnTo>
                    <a:pt x="544" y="300"/>
                  </a:lnTo>
                  <a:lnTo>
                    <a:pt x="517" y="321"/>
                  </a:lnTo>
                  <a:lnTo>
                    <a:pt x="490" y="344"/>
                  </a:lnTo>
                  <a:lnTo>
                    <a:pt x="464" y="366"/>
                  </a:lnTo>
                  <a:lnTo>
                    <a:pt x="439" y="390"/>
                  </a:lnTo>
                  <a:lnTo>
                    <a:pt x="414" y="414"/>
                  </a:lnTo>
                  <a:close/>
                </a:path>
              </a:pathLst>
            </a:custGeom>
            <a:solidFill>
              <a:srgbClr val="2C5882"/>
            </a:solidFill>
            <a:ln w="9525">
              <a:noFill/>
              <a:round/>
            </a:ln>
          </p:spPr>
          <p:txBody>
            <a:bodyPr/>
            <a:lstStyle/>
            <a:p>
              <a:endParaRPr lang="zh-CN" altLang="en-US"/>
            </a:p>
          </p:txBody>
        </p:sp>
        <p:sp>
          <p:nvSpPr>
            <p:cNvPr id="66571" name="Freeform 78"/>
            <p:cNvSpPr>
              <a:spLocks noEditPoints="1"/>
            </p:cNvSpPr>
            <p:nvPr/>
          </p:nvSpPr>
          <p:spPr bwMode="auto">
            <a:xfrm>
              <a:off x="559" y="1013"/>
              <a:ext cx="194" cy="54"/>
            </a:xfrm>
            <a:custGeom>
              <a:avLst/>
              <a:gdLst>
                <a:gd name="T0" fmla="*/ 0 w 584"/>
                <a:gd name="T1" fmla="*/ 0 h 162"/>
                <a:gd name="T2" fmla="*/ 0 w 584"/>
                <a:gd name="T3" fmla="*/ 0 h 162"/>
                <a:gd name="T4" fmla="*/ 0 w 584"/>
                <a:gd name="T5" fmla="*/ 0 h 162"/>
                <a:gd name="T6" fmla="*/ 0 w 584"/>
                <a:gd name="T7" fmla="*/ 0 h 162"/>
                <a:gd name="T8" fmla="*/ 0 w 584"/>
                <a:gd name="T9" fmla="*/ 0 h 162"/>
                <a:gd name="T10" fmla="*/ 0 w 584"/>
                <a:gd name="T11" fmla="*/ 0 h 162"/>
                <a:gd name="T12" fmla="*/ 0 w 584"/>
                <a:gd name="T13" fmla="*/ 0 h 162"/>
                <a:gd name="T14" fmla="*/ 0 w 584"/>
                <a:gd name="T15" fmla="*/ 0 h 162"/>
                <a:gd name="T16" fmla="*/ 0 w 584"/>
                <a:gd name="T17" fmla="*/ 0 h 162"/>
                <a:gd name="T18" fmla="*/ 0 w 584"/>
                <a:gd name="T19" fmla="*/ 0 h 162"/>
                <a:gd name="T20" fmla="*/ 0 w 584"/>
                <a:gd name="T21" fmla="*/ 0 h 162"/>
                <a:gd name="T22" fmla="*/ 0 w 584"/>
                <a:gd name="T23" fmla="*/ 0 h 162"/>
                <a:gd name="T24" fmla="*/ 0 w 584"/>
                <a:gd name="T25" fmla="*/ 0 h 162"/>
                <a:gd name="T26" fmla="*/ 0 w 584"/>
                <a:gd name="T27" fmla="*/ 0 h 162"/>
                <a:gd name="T28" fmla="*/ 0 w 584"/>
                <a:gd name="T29" fmla="*/ 0 h 162"/>
                <a:gd name="T30" fmla="*/ 0 w 584"/>
                <a:gd name="T31" fmla="*/ 0 h 162"/>
                <a:gd name="T32" fmla="*/ 0 w 584"/>
                <a:gd name="T33" fmla="*/ 0 h 162"/>
                <a:gd name="T34" fmla="*/ 0 w 584"/>
                <a:gd name="T35" fmla="*/ 0 h 162"/>
                <a:gd name="T36" fmla="*/ 0 w 584"/>
                <a:gd name="T37" fmla="*/ 0 h 162"/>
                <a:gd name="T38" fmla="*/ 0 w 584"/>
                <a:gd name="T39" fmla="*/ 0 h 162"/>
                <a:gd name="T40" fmla="*/ 0 w 584"/>
                <a:gd name="T41" fmla="*/ 0 h 162"/>
                <a:gd name="T42" fmla="*/ 0 w 584"/>
                <a:gd name="T43" fmla="*/ 0 h 162"/>
                <a:gd name="T44" fmla="*/ 0 w 584"/>
                <a:gd name="T45" fmla="*/ 0 h 162"/>
                <a:gd name="T46" fmla="*/ 0 w 584"/>
                <a:gd name="T47" fmla="*/ 0 h 162"/>
                <a:gd name="T48" fmla="*/ 0 w 584"/>
                <a:gd name="T49" fmla="*/ 0 h 162"/>
                <a:gd name="T50" fmla="*/ 0 w 584"/>
                <a:gd name="T51" fmla="*/ 0 h 162"/>
                <a:gd name="T52" fmla="*/ 0 w 584"/>
                <a:gd name="T53" fmla="*/ 0 h 162"/>
                <a:gd name="T54" fmla="*/ 0 w 584"/>
                <a:gd name="T55" fmla="*/ 0 h 162"/>
                <a:gd name="T56" fmla="*/ 0 w 584"/>
                <a:gd name="T57" fmla="*/ 0 h 162"/>
                <a:gd name="T58" fmla="*/ 0 w 584"/>
                <a:gd name="T59" fmla="*/ 0 h 162"/>
                <a:gd name="T60" fmla="*/ 0 w 584"/>
                <a:gd name="T61" fmla="*/ 0 h 162"/>
                <a:gd name="T62" fmla="*/ 0 w 584"/>
                <a:gd name="T63" fmla="*/ 0 h 162"/>
                <a:gd name="T64" fmla="*/ 0 w 584"/>
                <a:gd name="T65" fmla="*/ 0 h 162"/>
                <a:gd name="T66" fmla="*/ 0 w 584"/>
                <a:gd name="T67" fmla="*/ 0 h 162"/>
                <a:gd name="T68" fmla="*/ 0 w 584"/>
                <a:gd name="T69" fmla="*/ 0 h 162"/>
                <a:gd name="T70" fmla="*/ 0 w 584"/>
                <a:gd name="T71" fmla="*/ 0 h 162"/>
                <a:gd name="T72" fmla="*/ 0 w 584"/>
                <a:gd name="T73" fmla="*/ 0 h 162"/>
                <a:gd name="T74" fmla="*/ 0 w 584"/>
                <a:gd name="T75" fmla="*/ 0 h 162"/>
                <a:gd name="T76" fmla="*/ 0 w 584"/>
                <a:gd name="T77" fmla="*/ 0 h 162"/>
                <a:gd name="T78" fmla="*/ 0 w 584"/>
                <a:gd name="T79" fmla="*/ 0 h 162"/>
                <a:gd name="T80" fmla="*/ 0 w 584"/>
                <a:gd name="T81" fmla="*/ 0 h 162"/>
                <a:gd name="T82" fmla="*/ 0 w 584"/>
                <a:gd name="T83" fmla="*/ 0 h 162"/>
                <a:gd name="T84" fmla="*/ 0 w 584"/>
                <a:gd name="T85" fmla="*/ 0 h 162"/>
                <a:gd name="T86" fmla="*/ 0 w 584"/>
                <a:gd name="T87" fmla="*/ 0 h 162"/>
                <a:gd name="T88" fmla="*/ 0 w 584"/>
                <a:gd name="T89" fmla="*/ 0 h 162"/>
                <a:gd name="T90" fmla="*/ 0 w 584"/>
                <a:gd name="T91" fmla="*/ 0 h 162"/>
                <a:gd name="T92" fmla="*/ 0 w 584"/>
                <a:gd name="T93" fmla="*/ 0 h 162"/>
                <a:gd name="T94" fmla="*/ 0 w 584"/>
                <a:gd name="T95" fmla="*/ 0 h 162"/>
                <a:gd name="T96" fmla="*/ 0 w 584"/>
                <a:gd name="T97" fmla="*/ 0 h 162"/>
                <a:gd name="T98" fmla="*/ 0 w 584"/>
                <a:gd name="T99" fmla="*/ 0 h 162"/>
                <a:gd name="T100" fmla="*/ 0 w 584"/>
                <a:gd name="T101" fmla="*/ 0 h 162"/>
                <a:gd name="T102" fmla="*/ 0 w 584"/>
                <a:gd name="T103" fmla="*/ 0 h 162"/>
                <a:gd name="T104" fmla="*/ 0 w 584"/>
                <a:gd name="T105" fmla="*/ 0 h 162"/>
                <a:gd name="T106" fmla="*/ 0 w 584"/>
                <a:gd name="T107" fmla="*/ 0 h 162"/>
                <a:gd name="T108" fmla="*/ 0 w 584"/>
                <a:gd name="T109" fmla="*/ 0 h 162"/>
                <a:gd name="T110" fmla="*/ 0 w 584"/>
                <a:gd name="T111" fmla="*/ 0 h 162"/>
                <a:gd name="T112" fmla="*/ 0 w 584"/>
                <a:gd name="T113" fmla="*/ 0 h 162"/>
                <a:gd name="T114" fmla="*/ 0 w 584"/>
                <a:gd name="T115" fmla="*/ 0 h 162"/>
                <a:gd name="T116" fmla="*/ 0 w 584"/>
                <a:gd name="T117" fmla="*/ 0 h 1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84"/>
                <a:gd name="T178" fmla="*/ 0 h 162"/>
                <a:gd name="T179" fmla="*/ 584 w 584"/>
                <a:gd name="T180" fmla="*/ 162 h 1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84" h="162">
                  <a:moveTo>
                    <a:pt x="0" y="58"/>
                  </a:moveTo>
                  <a:lnTo>
                    <a:pt x="0" y="42"/>
                  </a:lnTo>
                  <a:lnTo>
                    <a:pt x="0" y="27"/>
                  </a:lnTo>
                  <a:lnTo>
                    <a:pt x="12" y="22"/>
                  </a:lnTo>
                  <a:lnTo>
                    <a:pt x="24" y="16"/>
                  </a:lnTo>
                  <a:lnTo>
                    <a:pt x="35" y="11"/>
                  </a:lnTo>
                  <a:lnTo>
                    <a:pt x="46" y="4"/>
                  </a:lnTo>
                  <a:lnTo>
                    <a:pt x="55" y="4"/>
                  </a:lnTo>
                  <a:lnTo>
                    <a:pt x="65" y="4"/>
                  </a:lnTo>
                  <a:lnTo>
                    <a:pt x="73" y="4"/>
                  </a:lnTo>
                  <a:lnTo>
                    <a:pt x="82" y="4"/>
                  </a:lnTo>
                  <a:lnTo>
                    <a:pt x="82" y="23"/>
                  </a:lnTo>
                  <a:lnTo>
                    <a:pt x="82" y="42"/>
                  </a:lnTo>
                  <a:lnTo>
                    <a:pt x="82" y="62"/>
                  </a:lnTo>
                  <a:lnTo>
                    <a:pt x="82" y="82"/>
                  </a:lnTo>
                  <a:lnTo>
                    <a:pt x="82" y="102"/>
                  </a:lnTo>
                  <a:lnTo>
                    <a:pt x="82" y="121"/>
                  </a:lnTo>
                  <a:lnTo>
                    <a:pt x="82" y="141"/>
                  </a:lnTo>
                  <a:lnTo>
                    <a:pt x="82" y="161"/>
                  </a:lnTo>
                  <a:lnTo>
                    <a:pt x="72" y="161"/>
                  </a:lnTo>
                  <a:lnTo>
                    <a:pt x="62" y="161"/>
                  </a:lnTo>
                  <a:lnTo>
                    <a:pt x="53" y="161"/>
                  </a:lnTo>
                  <a:lnTo>
                    <a:pt x="43" y="161"/>
                  </a:lnTo>
                  <a:lnTo>
                    <a:pt x="43" y="145"/>
                  </a:lnTo>
                  <a:lnTo>
                    <a:pt x="43" y="130"/>
                  </a:lnTo>
                  <a:lnTo>
                    <a:pt x="43" y="115"/>
                  </a:lnTo>
                  <a:lnTo>
                    <a:pt x="43" y="98"/>
                  </a:lnTo>
                  <a:lnTo>
                    <a:pt x="43" y="83"/>
                  </a:lnTo>
                  <a:lnTo>
                    <a:pt x="43" y="68"/>
                  </a:lnTo>
                  <a:lnTo>
                    <a:pt x="43" y="52"/>
                  </a:lnTo>
                  <a:lnTo>
                    <a:pt x="43" y="37"/>
                  </a:lnTo>
                  <a:lnTo>
                    <a:pt x="33" y="44"/>
                  </a:lnTo>
                  <a:lnTo>
                    <a:pt x="22" y="49"/>
                  </a:lnTo>
                  <a:lnTo>
                    <a:pt x="11" y="53"/>
                  </a:lnTo>
                  <a:lnTo>
                    <a:pt x="0" y="58"/>
                  </a:lnTo>
                  <a:close/>
                  <a:moveTo>
                    <a:pt x="143" y="121"/>
                  </a:moveTo>
                  <a:lnTo>
                    <a:pt x="153" y="121"/>
                  </a:lnTo>
                  <a:lnTo>
                    <a:pt x="163" y="121"/>
                  </a:lnTo>
                  <a:lnTo>
                    <a:pt x="173" y="121"/>
                  </a:lnTo>
                  <a:lnTo>
                    <a:pt x="183" y="121"/>
                  </a:lnTo>
                  <a:lnTo>
                    <a:pt x="184" y="126"/>
                  </a:lnTo>
                  <a:lnTo>
                    <a:pt x="185" y="130"/>
                  </a:lnTo>
                  <a:lnTo>
                    <a:pt x="187" y="133"/>
                  </a:lnTo>
                  <a:lnTo>
                    <a:pt x="189" y="135"/>
                  </a:lnTo>
                  <a:lnTo>
                    <a:pt x="193" y="138"/>
                  </a:lnTo>
                  <a:lnTo>
                    <a:pt x="195" y="140"/>
                  </a:lnTo>
                  <a:lnTo>
                    <a:pt x="198" y="141"/>
                  </a:lnTo>
                  <a:lnTo>
                    <a:pt x="203" y="141"/>
                  </a:lnTo>
                  <a:lnTo>
                    <a:pt x="209" y="140"/>
                  </a:lnTo>
                  <a:lnTo>
                    <a:pt x="216" y="138"/>
                  </a:lnTo>
                  <a:lnTo>
                    <a:pt x="220" y="133"/>
                  </a:lnTo>
                  <a:lnTo>
                    <a:pt x="224" y="129"/>
                  </a:lnTo>
                  <a:lnTo>
                    <a:pt x="227" y="121"/>
                  </a:lnTo>
                  <a:lnTo>
                    <a:pt x="229" y="112"/>
                  </a:lnTo>
                  <a:lnTo>
                    <a:pt x="230" y="103"/>
                  </a:lnTo>
                  <a:lnTo>
                    <a:pt x="230" y="92"/>
                  </a:lnTo>
                  <a:lnTo>
                    <a:pt x="221" y="96"/>
                  </a:lnTo>
                  <a:lnTo>
                    <a:pt x="213" y="99"/>
                  </a:lnTo>
                  <a:lnTo>
                    <a:pt x="204" y="100"/>
                  </a:lnTo>
                  <a:lnTo>
                    <a:pt x="194" y="100"/>
                  </a:lnTo>
                  <a:lnTo>
                    <a:pt x="183" y="99"/>
                  </a:lnTo>
                  <a:lnTo>
                    <a:pt x="172" y="97"/>
                  </a:lnTo>
                  <a:lnTo>
                    <a:pt x="163" y="93"/>
                  </a:lnTo>
                  <a:lnTo>
                    <a:pt x="155" y="87"/>
                  </a:lnTo>
                  <a:lnTo>
                    <a:pt x="150" y="81"/>
                  </a:lnTo>
                  <a:lnTo>
                    <a:pt x="145" y="73"/>
                  </a:lnTo>
                  <a:lnTo>
                    <a:pt x="142" y="69"/>
                  </a:lnTo>
                  <a:lnTo>
                    <a:pt x="141" y="63"/>
                  </a:lnTo>
                  <a:lnTo>
                    <a:pt x="140" y="59"/>
                  </a:lnTo>
                  <a:lnTo>
                    <a:pt x="140" y="53"/>
                  </a:lnTo>
                  <a:lnTo>
                    <a:pt x="140" y="47"/>
                  </a:lnTo>
                  <a:lnTo>
                    <a:pt x="141" y="41"/>
                  </a:lnTo>
                  <a:lnTo>
                    <a:pt x="142" y="37"/>
                  </a:lnTo>
                  <a:lnTo>
                    <a:pt x="145" y="32"/>
                  </a:lnTo>
                  <a:lnTo>
                    <a:pt x="150" y="23"/>
                  </a:lnTo>
                  <a:lnTo>
                    <a:pt x="158" y="16"/>
                  </a:lnTo>
                  <a:lnTo>
                    <a:pt x="166" y="10"/>
                  </a:lnTo>
                  <a:lnTo>
                    <a:pt x="177" y="5"/>
                  </a:lnTo>
                  <a:lnTo>
                    <a:pt x="189" y="2"/>
                  </a:lnTo>
                  <a:lnTo>
                    <a:pt x="204" y="0"/>
                  </a:lnTo>
                  <a:lnTo>
                    <a:pt x="212" y="0"/>
                  </a:lnTo>
                  <a:lnTo>
                    <a:pt x="219" y="1"/>
                  </a:lnTo>
                  <a:lnTo>
                    <a:pt x="227" y="2"/>
                  </a:lnTo>
                  <a:lnTo>
                    <a:pt x="233" y="4"/>
                  </a:lnTo>
                  <a:lnTo>
                    <a:pt x="239" y="6"/>
                  </a:lnTo>
                  <a:lnTo>
                    <a:pt x="244" y="10"/>
                  </a:lnTo>
                  <a:lnTo>
                    <a:pt x="248" y="14"/>
                  </a:lnTo>
                  <a:lnTo>
                    <a:pt x="253" y="17"/>
                  </a:lnTo>
                  <a:lnTo>
                    <a:pt x="257" y="23"/>
                  </a:lnTo>
                  <a:lnTo>
                    <a:pt x="260" y="27"/>
                  </a:lnTo>
                  <a:lnTo>
                    <a:pt x="263" y="34"/>
                  </a:lnTo>
                  <a:lnTo>
                    <a:pt x="265" y="39"/>
                  </a:lnTo>
                  <a:lnTo>
                    <a:pt x="268" y="53"/>
                  </a:lnTo>
                  <a:lnTo>
                    <a:pt x="269" y="70"/>
                  </a:lnTo>
                  <a:lnTo>
                    <a:pt x="269" y="81"/>
                  </a:lnTo>
                  <a:lnTo>
                    <a:pt x="269" y="92"/>
                  </a:lnTo>
                  <a:lnTo>
                    <a:pt x="268" y="102"/>
                  </a:lnTo>
                  <a:lnTo>
                    <a:pt x="266" y="110"/>
                  </a:lnTo>
                  <a:lnTo>
                    <a:pt x="265" y="119"/>
                  </a:lnTo>
                  <a:lnTo>
                    <a:pt x="262" y="127"/>
                  </a:lnTo>
                  <a:lnTo>
                    <a:pt x="258" y="133"/>
                  </a:lnTo>
                  <a:lnTo>
                    <a:pt x="255" y="140"/>
                  </a:lnTo>
                  <a:lnTo>
                    <a:pt x="251" y="145"/>
                  </a:lnTo>
                  <a:lnTo>
                    <a:pt x="245" y="150"/>
                  </a:lnTo>
                  <a:lnTo>
                    <a:pt x="240" y="153"/>
                  </a:lnTo>
                  <a:lnTo>
                    <a:pt x="233" y="156"/>
                  </a:lnTo>
                  <a:lnTo>
                    <a:pt x="227" y="158"/>
                  </a:lnTo>
                  <a:lnTo>
                    <a:pt x="220" y="161"/>
                  </a:lnTo>
                  <a:lnTo>
                    <a:pt x="211" y="162"/>
                  </a:lnTo>
                  <a:lnTo>
                    <a:pt x="204" y="162"/>
                  </a:lnTo>
                  <a:lnTo>
                    <a:pt x="189" y="162"/>
                  </a:lnTo>
                  <a:lnTo>
                    <a:pt x="176" y="160"/>
                  </a:lnTo>
                  <a:lnTo>
                    <a:pt x="166" y="156"/>
                  </a:lnTo>
                  <a:lnTo>
                    <a:pt x="158" y="152"/>
                  </a:lnTo>
                  <a:lnTo>
                    <a:pt x="154" y="149"/>
                  </a:lnTo>
                  <a:lnTo>
                    <a:pt x="151" y="146"/>
                  </a:lnTo>
                  <a:lnTo>
                    <a:pt x="149" y="143"/>
                  </a:lnTo>
                  <a:lnTo>
                    <a:pt x="147" y="139"/>
                  </a:lnTo>
                  <a:lnTo>
                    <a:pt x="143" y="131"/>
                  </a:lnTo>
                  <a:lnTo>
                    <a:pt x="143" y="121"/>
                  </a:lnTo>
                  <a:close/>
                  <a:moveTo>
                    <a:pt x="181" y="51"/>
                  </a:moveTo>
                  <a:lnTo>
                    <a:pt x="181" y="58"/>
                  </a:lnTo>
                  <a:lnTo>
                    <a:pt x="183" y="63"/>
                  </a:lnTo>
                  <a:lnTo>
                    <a:pt x="184" y="68"/>
                  </a:lnTo>
                  <a:lnTo>
                    <a:pt x="187" y="71"/>
                  </a:lnTo>
                  <a:lnTo>
                    <a:pt x="190" y="74"/>
                  </a:lnTo>
                  <a:lnTo>
                    <a:pt x="195" y="76"/>
                  </a:lnTo>
                  <a:lnTo>
                    <a:pt x="200" y="77"/>
                  </a:lnTo>
                  <a:lnTo>
                    <a:pt x="206" y="77"/>
                  </a:lnTo>
                  <a:lnTo>
                    <a:pt x="211" y="77"/>
                  </a:lnTo>
                  <a:lnTo>
                    <a:pt x="216" y="76"/>
                  </a:lnTo>
                  <a:lnTo>
                    <a:pt x="220" y="74"/>
                  </a:lnTo>
                  <a:lnTo>
                    <a:pt x="223" y="71"/>
                  </a:lnTo>
                  <a:lnTo>
                    <a:pt x="225" y="68"/>
                  </a:lnTo>
                  <a:lnTo>
                    <a:pt x="228" y="63"/>
                  </a:lnTo>
                  <a:lnTo>
                    <a:pt x="229" y="58"/>
                  </a:lnTo>
                  <a:lnTo>
                    <a:pt x="230" y="51"/>
                  </a:lnTo>
                  <a:lnTo>
                    <a:pt x="229" y="45"/>
                  </a:lnTo>
                  <a:lnTo>
                    <a:pt x="228" y="39"/>
                  </a:lnTo>
                  <a:lnTo>
                    <a:pt x="225" y="35"/>
                  </a:lnTo>
                  <a:lnTo>
                    <a:pt x="223" y="30"/>
                  </a:lnTo>
                  <a:lnTo>
                    <a:pt x="220" y="27"/>
                  </a:lnTo>
                  <a:lnTo>
                    <a:pt x="216" y="25"/>
                  </a:lnTo>
                  <a:lnTo>
                    <a:pt x="211" y="24"/>
                  </a:lnTo>
                  <a:lnTo>
                    <a:pt x="206" y="23"/>
                  </a:lnTo>
                  <a:lnTo>
                    <a:pt x="200" y="24"/>
                  </a:lnTo>
                  <a:lnTo>
                    <a:pt x="195" y="25"/>
                  </a:lnTo>
                  <a:lnTo>
                    <a:pt x="190" y="27"/>
                  </a:lnTo>
                  <a:lnTo>
                    <a:pt x="187" y="30"/>
                  </a:lnTo>
                  <a:lnTo>
                    <a:pt x="184" y="35"/>
                  </a:lnTo>
                  <a:lnTo>
                    <a:pt x="183" y="39"/>
                  </a:lnTo>
                  <a:lnTo>
                    <a:pt x="181" y="45"/>
                  </a:lnTo>
                  <a:lnTo>
                    <a:pt x="181" y="51"/>
                  </a:lnTo>
                  <a:close/>
                  <a:moveTo>
                    <a:pt x="318" y="58"/>
                  </a:moveTo>
                  <a:lnTo>
                    <a:pt x="318" y="42"/>
                  </a:lnTo>
                  <a:lnTo>
                    <a:pt x="318" y="27"/>
                  </a:lnTo>
                  <a:lnTo>
                    <a:pt x="331" y="22"/>
                  </a:lnTo>
                  <a:lnTo>
                    <a:pt x="343" y="16"/>
                  </a:lnTo>
                  <a:lnTo>
                    <a:pt x="353" y="11"/>
                  </a:lnTo>
                  <a:lnTo>
                    <a:pt x="364" y="4"/>
                  </a:lnTo>
                  <a:lnTo>
                    <a:pt x="373" y="4"/>
                  </a:lnTo>
                  <a:lnTo>
                    <a:pt x="383" y="4"/>
                  </a:lnTo>
                  <a:lnTo>
                    <a:pt x="392" y="4"/>
                  </a:lnTo>
                  <a:lnTo>
                    <a:pt x="401" y="4"/>
                  </a:lnTo>
                  <a:lnTo>
                    <a:pt x="401" y="23"/>
                  </a:lnTo>
                  <a:lnTo>
                    <a:pt x="401" y="42"/>
                  </a:lnTo>
                  <a:lnTo>
                    <a:pt x="401" y="62"/>
                  </a:lnTo>
                  <a:lnTo>
                    <a:pt x="401" y="82"/>
                  </a:lnTo>
                  <a:lnTo>
                    <a:pt x="401" y="102"/>
                  </a:lnTo>
                  <a:lnTo>
                    <a:pt x="401" y="121"/>
                  </a:lnTo>
                  <a:lnTo>
                    <a:pt x="401" y="141"/>
                  </a:lnTo>
                  <a:lnTo>
                    <a:pt x="401" y="161"/>
                  </a:lnTo>
                  <a:lnTo>
                    <a:pt x="391" y="161"/>
                  </a:lnTo>
                  <a:lnTo>
                    <a:pt x="381" y="161"/>
                  </a:lnTo>
                  <a:lnTo>
                    <a:pt x="371" y="161"/>
                  </a:lnTo>
                  <a:lnTo>
                    <a:pt x="361" y="161"/>
                  </a:lnTo>
                  <a:lnTo>
                    <a:pt x="361" y="145"/>
                  </a:lnTo>
                  <a:lnTo>
                    <a:pt x="361" y="130"/>
                  </a:lnTo>
                  <a:lnTo>
                    <a:pt x="361" y="115"/>
                  </a:lnTo>
                  <a:lnTo>
                    <a:pt x="361" y="98"/>
                  </a:lnTo>
                  <a:lnTo>
                    <a:pt x="361" y="83"/>
                  </a:lnTo>
                  <a:lnTo>
                    <a:pt x="361" y="68"/>
                  </a:lnTo>
                  <a:lnTo>
                    <a:pt x="361" y="52"/>
                  </a:lnTo>
                  <a:lnTo>
                    <a:pt x="361" y="37"/>
                  </a:lnTo>
                  <a:lnTo>
                    <a:pt x="351" y="44"/>
                  </a:lnTo>
                  <a:lnTo>
                    <a:pt x="340" y="49"/>
                  </a:lnTo>
                  <a:lnTo>
                    <a:pt x="329" y="53"/>
                  </a:lnTo>
                  <a:lnTo>
                    <a:pt x="318" y="58"/>
                  </a:lnTo>
                  <a:close/>
                  <a:moveTo>
                    <a:pt x="460" y="117"/>
                  </a:moveTo>
                  <a:lnTo>
                    <a:pt x="469" y="117"/>
                  </a:lnTo>
                  <a:lnTo>
                    <a:pt x="479" y="117"/>
                  </a:lnTo>
                  <a:lnTo>
                    <a:pt x="489" y="117"/>
                  </a:lnTo>
                  <a:lnTo>
                    <a:pt x="499" y="117"/>
                  </a:lnTo>
                  <a:lnTo>
                    <a:pt x="499" y="122"/>
                  </a:lnTo>
                  <a:lnTo>
                    <a:pt x="501" y="127"/>
                  </a:lnTo>
                  <a:lnTo>
                    <a:pt x="502" y="131"/>
                  </a:lnTo>
                  <a:lnTo>
                    <a:pt x="506" y="134"/>
                  </a:lnTo>
                  <a:lnTo>
                    <a:pt x="508" y="137"/>
                  </a:lnTo>
                  <a:lnTo>
                    <a:pt x="512" y="139"/>
                  </a:lnTo>
                  <a:lnTo>
                    <a:pt x="517" y="140"/>
                  </a:lnTo>
                  <a:lnTo>
                    <a:pt x="521" y="141"/>
                  </a:lnTo>
                  <a:lnTo>
                    <a:pt x="526" y="141"/>
                  </a:lnTo>
                  <a:lnTo>
                    <a:pt x="531" y="140"/>
                  </a:lnTo>
                  <a:lnTo>
                    <a:pt x="535" y="138"/>
                  </a:lnTo>
                  <a:lnTo>
                    <a:pt x="538" y="134"/>
                  </a:lnTo>
                  <a:lnTo>
                    <a:pt x="541" y="131"/>
                  </a:lnTo>
                  <a:lnTo>
                    <a:pt x="543" y="127"/>
                  </a:lnTo>
                  <a:lnTo>
                    <a:pt x="544" y="122"/>
                  </a:lnTo>
                  <a:lnTo>
                    <a:pt x="545" y="117"/>
                  </a:lnTo>
                  <a:lnTo>
                    <a:pt x="544" y="110"/>
                  </a:lnTo>
                  <a:lnTo>
                    <a:pt x="542" y="105"/>
                  </a:lnTo>
                  <a:lnTo>
                    <a:pt x="538" y="100"/>
                  </a:lnTo>
                  <a:lnTo>
                    <a:pt x="534" y="97"/>
                  </a:lnTo>
                  <a:lnTo>
                    <a:pt x="527" y="95"/>
                  </a:lnTo>
                  <a:lnTo>
                    <a:pt x="520" y="93"/>
                  </a:lnTo>
                  <a:lnTo>
                    <a:pt x="511" y="92"/>
                  </a:lnTo>
                  <a:lnTo>
                    <a:pt x="501" y="92"/>
                  </a:lnTo>
                  <a:lnTo>
                    <a:pt x="501" y="81"/>
                  </a:lnTo>
                  <a:lnTo>
                    <a:pt x="501" y="69"/>
                  </a:lnTo>
                  <a:lnTo>
                    <a:pt x="511" y="69"/>
                  </a:lnTo>
                  <a:lnTo>
                    <a:pt x="520" y="68"/>
                  </a:lnTo>
                  <a:lnTo>
                    <a:pt x="527" y="65"/>
                  </a:lnTo>
                  <a:lnTo>
                    <a:pt x="534" y="63"/>
                  </a:lnTo>
                  <a:lnTo>
                    <a:pt x="538" y="60"/>
                  </a:lnTo>
                  <a:lnTo>
                    <a:pt x="542" y="56"/>
                  </a:lnTo>
                  <a:lnTo>
                    <a:pt x="544" y="50"/>
                  </a:lnTo>
                  <a:lnTo>
                    <a:pt x="545" y="45"/>
                  </a:lnTo>
                  <a:lnTo>
                    <a:pt x="544" y="39"/>
                  </a:lnTo>
                  <a:lnTo>
                    <a:pt x="543" y="35"/>
                  </a:lnTo>
                  <a:lnTo>
                    <a:pt x="542" y="32"/>
                  </a:lnTo>
                  <a:lnTo>
                    <a:pt x="538" y="28"/>
                  </a:lnTo>
                  <a:lnTo>
                    <a:pt x="536" y="26"/>
                  </a:lnTo>
                  <a:lnTo>
                    <a:pt x="532" y="24"/>
                  </a:lnTo>
                  <a:lnTo>
                    <a:pt x="527" y="24"/>
                  </a:lnTo>
                  <a:lnTo>
                    <a:pt x="522" y="23"/>
                  </a:lnTo>
                  <a:lnTo>
                    <a:pt x="518" y="24"/>
                  </a:lnTo>
                  <a:lnTo>
                    <a:pt x="513" y="25"/>
                  </a:lnTo>
                  <a:lnTo>
                    <a:pt x="510" y="27"/>
                  </a:lnTo>
                  <a:lnTo>
                    <a:pt x="508" y="29"/>
                  </a:lnTo>
                  <a:lnTo>
                    <a:pt x="504" y="33"/>
                  </a:lnTo>
                  <a:lnTo>
                    <a:pt x="503" y="36"/>
                  </a:lnTo>
                  <a:lnTo>
                    <a:pt x="502" y="40"/>
                  </a:lnTo>
                  <a:lnTo>
                    <a:pt x="501" y="45"/>
                  </a:lnTo>
                  <a:lnTo>
                    <a:pt x="491" y="45"/>
                  </a:lnTo>
                  <a:lnTo>
                    <a:pt x="481" y="45"/>
                  </a:lnTo>
                  <a:lnTo>
                    <a:pt x="472" y="45"/>
                  </a:lnTo>
                  <a:lnTo>
                    <a:pt x="462" y="45"/>
                  </a:lnTo>
                  <a:lnTo>
                    <a:pt x="463" y="35"/>
                  </a:lnTo>
                  <a:lnTo>
                    <a:pt x="466" y="26"/>
                  </a:lnTo>
                  <a:lnTo>
                    <a:pt x="471" y="18"/>
                  </a:lnTo>
                  <a:lnTo>
                    <a:pt x="477" y="12"/>
                  </a:lnTo>
                  <a:lnTo>
                    <a:pt x="486" y="7"/>
                  </a:lnTo>
                  <a:lnTo>
                    <a:pt x="497" y="3"/>
                  </a:lnTo>
                  <a:lnTo>
                    <a:pt x="509" y="1"/>
                  </a:lnTo>
                  <a:lnTo>
                    <a:pt x="522" y="0"/>
                  </a:lnTo>
                  <a:lnTo>
                    <a:pt x="536" y="2"/>
                  </a:lnTo>
                  <a:lnTo>
                    <a:pt x="548" y="4"/>
                  </a:lnTo>
                  <a:lnTo>
                    <a:pt x="558" y="7"/>
                  </a:lnTo>
                  <a:lnTo>
                    <a:pt x="567" y="12"/>
                  </a:lnTo>
                  <a:lnTo>
                    <a:pt x="573" y="17"/>
                  </a:lnTo>
                  <a:lnTo>
                    <a:pt x="579" y="24"/>
                  </a:lnTo>
                  <a:lnTo>
                    <a:pt x="582" y="32"/>
                  </a:lnTo>
                  <a:lnTo>
                    <a:pt x="583" y="40"/>
                  </a:lnTo>
                  <a:lnTo>
                    <a:pt x="583" y="48"/>
                  </a:lnTo>
                  <a:lnTo>
                    <a:pt x="581" y="54"/>
                  </a:lnTo>
                  <a:lnTo>
                    <a:pt x="579" y="60"/>
                  </a:lnTo>
                  <a:lnTo>
                    <a:pt x="574" y="65"/>
                  </a:lnTo>
                  <a:lnTo>
                    <a:pt x="570" y="70"/>
                  </a:lnTo>
                  <a:lnTo>
                    <a:pt x="564" y="74"/>
                  </a:lnTo>
                  <a:lnTo>
                    <a:pt x="557" y="76"/>
                  </a:lnTo>
                  <a:lnTo>
                    <a:pt x="549" y="79"/>
                  </a:lnTo>
                  <a:lnTo>
                    <a:pt x="557" y="82"/>
                  </a:lnTo>
                  <a:lnTo>
                    <a:pt x="564" y="85"/>
                  </a:lnTo>
                  <a:lnTo>
                    <a:pt x="570" y="89"/>
                  </a:lnTo>
                  <a:lnTo>
                    <a:pt x="576" y="94"/>
                  </a:lnTo>
                  <a:lnTo>
                    <a:pt x="579" y="100"/>
                  </a:lnTo>
                  <a:lnTo>
                    <a:pt x="582" y="106"/>
                  </a:lnTo>
                  <a:lnTo>
                    <a:pt x="584" y="114"/>
                  </a:lnTo>
                  <a:lnTo>
                    <a:pt x="584" y="121"/>
                  </a:lnTo>
                  <a:lnTo>
                    <a:pt x="582" y="130"/>
                  </a:lnTo>
                  <a:lnTo>
                    <a:pt x="579" y="138"/>
                  </a:lnTo>
                  <a:lnTo>
                    <a:pt x="573" y="145"/>
                  </a:lnTo>
                  <a:lnTo>
                    <a:pt x="566" y="151"/>
                  </a:lnTo>
                  <a:lnTo>
                    <a:pt x="557" y="155"/>
                  </a:lnTo>
                  <a:lnTo>
                    <a:pt x="546" y="158"/>
                  </a:lnTo>
                  <a:lnTo>
                    <a:pt x="534" y="161"/>
                  </a:lnTo>
                  <a:lnTo>
                    <a:pt x="521" y="162"/>
                  </a:lnTo>
                  <a:lnTo>
                    <a:pt x="506" y="162"/>
                  </a:lnTo>
                  <a:lnTo>
                    <a:pt x="494" y="160"/>
                  </a:lnTo>
                  <a:lnTo>
                    <a:pt x="483" y="156"/>
                  </a:lnTo>
                  <a:lnTo>
                    <a:pt x="474" y="151"/>
                  </a:lnTo>
                  <a:lnTo>
                    <a:pt x="471" y="147"/>
                  </a:lnTo>
                  <a:lnTo>
                    <a:pt x="467" y="144"/>
                  </a:lnTo>
                  <a:lnTo>
                    <a:pt x="465" y="141"/>
                  </a:lnTo>
                  <a:lnTo>
                    <a:pt x="463" y="137"/>
                  </a:lnTo>
                  <a:lnTo>
                    <a:pt x="461" y="132"/>
                  </a:lnTo>
                  <a:lnTo>
                    <a:pt x="460" y="128"/>
                  </a:lnTo>
                  <a:lnTo>
                    <a:pt x="460" y="122"/>
                  </a:lnTo>
                  <a:lnTo>
                    <a:pt x="460" y="117"/>
                  </a:lnTo>
                  <a:close/>
                </a:path>
              </a:pathLst>
            </a:custGeom>
            <a:solidFill>
              <a:srgbClr val="2C5882"/>
            </a:solidFill>
            <a:ln w="9525">
              <a:noFill/>
              <a:round/>
            </a:ln>
          </p:spPr>
          <p:txBody>
            <a:bodyPr/>
            <a:lstStyle/>
            <a:p>
              <a:endParaRPr lang="zh-CN" altLang="en-US"/>
            </a:p>
          </p:txBody>
        </p:sp>
        <p:sp>
          <p:nvSpPr>
            <p:cNvPr id="66572" name="Freeform 77"/>
            <p:cNvSpPr/>
            <p:nvPr/>
          </p:nvSpPr>
          <p:spPr bwMode="auto">
            <a:xfrm>
              <a:off x="543" y="703"/>
              <a:ext cx="224" cy="289"/>
            </a:xfrm>
            <a:custGeom>
              <a:avLst/>
              <a:gdLst>
                <a:gd name="T0" fmla="*/ 0 w 670"/>
                <a:gd name="T1" fmla="*/ 0 h 866"/>
                <a:gd name="T2" fmla="*/ 0 w 670"/>
                <a:gd name="T3" fmla="*/ 0 h 866"/>
                <a:gd name="T4" fmla="*/ 0 w 670"/>
                <a:gd name="T5" fmla="*/ 0 h 866"/>
                <a:gd name="T6" fmla="*/ 0 w 670"/>
                <a:gd name="T7" fmla="*/ 0 h 866"/>
                <a:gd name="T8" fmla="*/ 0 w 670"/>
                <a:gd name="T9" fmla="*/ 0 h 866"/>
                <a:gd name="T10" fmla="*/ 0 w 670"/>
                <a:gd name="T11" fmla="*/ 0 h 866"/>
                <a:gd name="T12" fmla="*/ 0 w 670"/>
                <a:gd name="T13" fmla="*/ 0 h 866"/>
                <a:gd name="T14" fmla="*/ 0 w 670"/>
                <a:gd name="T15" fmla="*/ 0 h 866"/>
                <a:gd name="T16" fmla="*/ 0 w 670"/>
                <a:gd name="T17" fmla="*/ 0 h 866"/>
                <a:gd name="T18" fmla="*/ 0 w 670"/>
                <a:gd name="T19" fmla="*/ 0 h 866"/>
                <a:gd name="T20" fmla="*/ 0 w 670"/>
                <a:gd name="T21" fmla="*/ 0 h 866"/>
                <a:gd name="T22" fmla="*/ 0 w 670"/>
                <a:gd name="T23" fmla="*/ 0 h 866"/>
                <a:gd name="T24" fmla="*/ 0 w 670"/>
                <a:gd name="T25" fmla="*/ 0 h 866"/>
                <a:gd name="T26" fmla="*/ 0 w 670"/>
                <a:gd name="T27" fmla="*/ 0 h 866"/>
                <a:gd name="T28" fmla="*/ 0 w 670"/>
                <a:gd name="T29" fmla="*/ 0 h 866"/>
                <a:gd name="T30" fmla="*/ 0 w 670"/>
                <a:gd name="T31" fmla="*/ 0 h 866"/>
                <a:gd name="T32" fmla="*/ 0 w 670"/>
                <a:gd name="T33" fmla="*/ 0 h 866"/>
                <a:gd name="T34" fmla="*/ 0 w 670"/>
                <a:gd name="T35" fmla="*/ 0 h 866"/>
                <a:gd name="T36" fmla="*/ 0 w 670"/>
                <a:gd name="T37" fmla="*/ 0 h 866"/>
                <a:gd name="T38" fmla="*/ 0 w 670"/>
                <a:gd name="T39" fmla="*/ 0 h 866"/>
                <a:gd name="T40" fmla="*/ 0 w 670"/>
                <a:gd name="T41" fmla="*/ 0 h 866"/>
                <a:gd name="T42" fmla="*/ 0 w 670"/>
                <a:gd name="T43" fmla="*/ 0 h 866"/>
                <a:gd name="T44" fmla="*/ 0 w 670"/>
                <a:gd name="T45" fmla="*/ 0 h 866"/>
                <a:gd name="T46" fmla="*/ 0 w 670"/>
                <a:gd name="T47" fmla="*/ 0 h 866"/>
                <a:gd name="T48" fmla="*/ 0 w 670"/>
                <a:gd name="T49" fmla="*/ 0 h 866"/>
                <a:gd name="T50" fmla="*/ 0 w 670"/>
                <a:gd name="T51" fmla="*/ 0 h 866"/>
                <a:gd name="T52" fmla="*/ 0 w 670"/>
                <a:gd name="T53" fmla="*/ 0 h 866"/>
                <a:gd name="T54" fmla="*/ 0 w 670"/>
                <a:gd name="T55" fmla="*/ 0 h 866"/>
                <a:gd name="T56" fmla="*/ 0 w 670"/>
                <a:gd name="T57" fmla="*/ 0 h 866"/>
                <a:gd name="T58" fmla="*/ 0 w 670"/>
                <a:gd name="T59" fmla="*/ 0 h 866"/>
                <a:gd name="T60" fmla="*/ 0 w 670"/>
                <a:gd name="T61" fmla="*/ 0 h 866"/>
                <a:gd name="T62" fmla="*/ 0 w 670"/>
                <a:gd name="T63" fmla="*/ 0 h 866"/>
                <a:gd name="T64" fmla="*/ 0 w 670"/>
                <a:gd name="T65" fmla="*/ 0 h 866"/>
                <a:gd name="T66" fmla="*/ 0 w 670"/>
                <a:gd name="T67" fmla="*/ 0 h 866"/>
                <a:gd name="T68" fmla="*/ 0 w 670"/>
                <a:gd name="T69" fmla="*/ 0 h 866"/>
                <a:gd name="T70" fmla="*/ 0 w 670"/>
                <a:gd name="T71" fmla="*/ 0 h 866"/>
                <a:gd name="T72" fmla="*/ 0 w 670"/>
                <a:gd name="T73" fmla="*/ 0 h 866"/>
                <a:gd name="T74" fmla="*/ 0 w 670"/>
                <a:gd name="T75" fmla="*/ 0 h 866"/>
                <a:gd name="T76" fmla="*/ 0 w 670"/>
                <a:gd name="T77" fmla="*/ 0 h 866"/>
                <a:gd name="T78" fmla="*/ 0 w 670"/>
                <a:gd name="T79" fmla="*/ 0 h 8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70"/>
                <a:gd name="T121" fmla="*/ 0 h 866"/>
                <a:gd name="T122" fmla="*/ 670 w 670"/>
                <a:gd name="T123" fmla="*/ 866 h 8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70" h="866">
                  <a:moveTo>
                    <a:pt x="9" y="1"/>
                  </a:moveTo>
                  <a:lnTo>
                    <a:pt x="7" y="14"/>
                  </a:lnTo>
                  <a:lnTo>
                    <a:pt x="6" y="28"/>
                  </a:lnTo>
                  <a:lnTo>
                    <a:pt x="5" y="42"/>
                  </a:lnTo>
                  <a:lnTo>
                    <a:pt x="5" y="55"/>
                  </a:lnTo>
                  <a:lnTo>
                    <a:pt x="5" y="68"/>
                  </a:lnTo>
                  <a:lnTo>
                    <a:pt x="6" y="82"/>
                  </a:lnTo>
                  <a:lnTo>
                    <a:pt x="7" y="95"/>
                  </a:lnTo>
                  <a:lnTo>
                    <a:pt x="9" y="108"/>
                  </a:lnTo>
                  <a:lnTo>
                    <a:pt x="274" y="110"/>
                  </a:lnTo>
                  <a:lnTo>
                    <a:pt x="277" y="125"/>
                  </a:lnTo>
                  <a:lnTo>
                    <a:pt x="278" y="138"/>
                  </a:lnTo>
                  <a:lnTo>
                    <a:pt x="278" y="151"/>
                  </a:lnTo>
                  <a:lnTo>
                    <a:pt x="277" y="164"/>
                  </a:lnTo>
                  <a:lnTo>
                    <a:pt x="275" y="190"/>
                  </a:lnTo>
                  <a:lnTo>
                    <a:pt x="274" y="217"/>
                  </a:lnTo>
                  <a:lnTo>
                    <a:pt x="11" y="223"/>
                  </a:lnTo>
                  <a:lnTo>
                    <a:pt x="7" y="242"/>
                  </a:lnTo>
                  <a:lnTo>
                    <a:pt x="5" y="259"/>
                  </a:lnTo>
                  <a:lnTo>
                    <a:pt x="2" y="275"/>
                  </a:lnTo>
                  <a:lnTo>
                    <a:pt x="0" y="289"/>
                  </a:lnTo>
                  <a:lnTo>
                    <a:pt x="0" y="301"/>
                  </a:lnTo>
                  <a:lnTo>
                    <a:pt x="0" y="313"/>
                  </a:lnTo>
                  <a:lnTo>
                    <a:pt x="2" y="323"/>
                  </a:lnTo>
                  <a:lnTo>
                    <a:pt x="5" y="331"/>
                  </a:lnTo>
                  <a:lnTo>
                    <a:pt x="286" y="334"/>
                  </a:lnTo>
                  <a:lnTo>
                    <a:pt x="289" y="335"/>
                  </a:lnTo>
                  <a:lnTo>
                    <a:pt x="292" y="338"/>
                  </a:lnTo>
                  <a:lnTo>
                    <a:pt x="294" y="342"/>
                  </a:lnTo>
                  <a:lnTo>
                    <a:pt x="299" y="347"/>
                  </a:lnTo>
                  <a:lnTo>
                    <a:pt x="310" y="857"/>
                  </a:lnTo>
                  <a:lnTo>
                    <a:pt x="332" y="863"/>
                  </a:lnTo>
                  <a:lnTo>
                    <a:pt x="339" y="865"/>
                  </a:lnTo>
                  <a:lnTo>
                    <a:pt x="345" y="866"/>
                  </a:lnTo>
                  <a:lnTo>
                    <a:pt x="350" y="866"/>
                  </a:lnTo>
                  <a:lnTo>
                    <a:pt x="356" y="865"/>
                  </a:lnTo>
                  <a:lnTo>
                    <a:pt x="364" y="863"/>
                  </a:lnTo>
                  <a:lnTo>
                    <a:pt x="374" y="859"/>
                  </a:lnTo>
                  <a:lnTo>
                    <a:pt x="375" y="804"/>
                  </a:lnTo>
                  <a:lnTo>
                    <a:pt x="373" y="799"/>
                  </a:lnTo>
                  <a:lnTo>
                    <a:pt x="373" y="793"/>
                  </a:lnTo>
                  <a:lnTo>
                    <a:pt x="373" y="788"/>
                  </a:lnTo>
                  <a:lnTo>
                    <a:pt x="373" y="782"/>
                  </a:lnTo>
                  <a:lnTo>
                    <a:pt x="374" y="771"/>
                  </a:lnTo>
                  <a:lnTo>
                    <a:pt x="375" y="760"/>
                  </a:lnTo>
                  <a:lnTo>
                    <a:pt x="377" y="340"/>
                  </a:lnTo>
                  <a:lnTo>
                    <a:pt x="379" y="337"/>
                  </a:lnTo>
                  <a:lnTo>
                    <a:pt x="381" y="334"/>
                  </a:lnTo>
                  <a:lnTo>
                    <a:pt x="384" y="331"/>
                  </a:lnTo>
                  <a:lnTo>
                    <a:pt x="387" y="331"/>
                  </a:lnTo>
                  <a:lnTo>
                    <a:pt x="664" y="331"/>
                  </a:lnTo>
                  <a:lnTo>
                    <a:pt x="666" y="318"/>
                  </a:lnTo>
                  <a:lnTo>
                    <a:pt x="669" y="305"/>
                  </a:lnTo>
                  <a:lnTo>
                    <a:pt x="670" y="292"/>
                  </a:lnTo>
                  <a:lnTo>
                    <a:pt x="670" y="280"/>
                  </a:lnTo>
                  <a:lnTo>
                    <a:pt x="670" y="267"/>
                  </a:lnTo>
                  <a:lnTo>
                    <a:pt x="670" y="254"/>
                  </a:lnTo>
                  <a:lnTo>
                    <a:pt x="669" y="241"/>
                  </a:lnTo>
                  <a:lnTo>
                    <a:pt x="666" y="228"/>
                  </a:lnTo>
                  <a:lnTo>
                    <a:pt x="404" y="219"/>
                  </a:lnTo>
                  <a:lnTo>
                    <a:pt x="403" y="191"/>
                  </a:lnTo>
                  <a:lnTo>
                    <a:pt x="399" y="165"/>
                  </a:lnTo>
                  <a:lnTo>
                    <a:pt x="398" y="151"/>
                  </a:lnTo>
                  <a:lnTo>
                    <a:pt x="399" y="138"/>
                  </a:lnTo>
                  <a:lnTo>
                    <a:pt x="402" y="125"/>
                  </a:lnTo>
                  <a:lnTo>
                    <a:pt x="406" y="110"/>
                  </a:lnTo>
                  <a:lnTo>
                    <a:pt x="651" y="107"/>
                  </a:lnTo>
                  <a:lnTo>
                    <a:pt x="653" y="108"/>
                  </a:lnTo>
                  <a:lnTo>
                    <a:pt x="657" y="107"/>
                  </a:lnTo>
                  <a:lnTo>
                    <a:pt x="658" y="107"/>
                  </a:lnTo>
                  <a:lnTo>
                    <a:pt x="660" y="105"/>
                  </a:lnTo>
                  <a:lnTo>
                    <a:pt x="662" y="101"/>
                  </a:lnTo>
                  <a:lnTo>
                    <a:pt x="664" y="93"/>
                  </a:lnTo>
                  <a:lnTo>
                    <a:pt x="665" y="82"/>
                  </a:lnTo>
                  <a:lnTo>
                    <a:pt x="665" y="71"/>
                  </a:lnTo>
                  <a:lnTo>
                    <a:pt x="664" y="60"/>
                  </a:lnTo>
                  <a:lnTo>
                    <a:pt x="662" y="48"/>
                  </a:lnTo>
                  <a:lnTo>
                    <a:pt x="655" y="25"/>
                  </a:lnTo>
                  <a:lnTo>
                    <a:pt x="647" y="0"/>
                  </a:lnTo>
                  <a:lnTo>
                    <a:pt x="9" y="1"/>
                  </a:lnTo>
                  <a:close/>
                </a:path>
              </a:pathLst>
            </a:custGeom>
            <a:solidFill>
              <a:srgbClr val="2C5882"/>
            </a:solidFill>
            <a:ln w="9525">
              <a:noFill/>
              <a:round/>
            </a:ln>
          </p:spPr>
          <p:txBody>
            <a:bodyPr/>
            <a:lstStyle/>
            <a:p>
              <a:endParaRPr lang="zh-CN" altLang="en-US"/>
            </a:p>
          </p:txBody>
        </p:sp>
        <p:sp>
          <p:nvSpPr>
            <p:cNvPr id="66573" name="Freeform 76"/>
            <p:cNvSpPr>
              <a:spLocks noEditPoints="1"/>
            </p:cNvSpPr>
            <p:nvPr/>
          </p:nvSpPr>
          <p:spPr bwMode="auto">
            <a:xfrm>
              <a:off x="595" y="367"/>
              <a:ext cx="142" cy="237"/>
            </a:xfrm>
            <a:custGeom>
              <a:avLst/>
              <a:gdLst>
                <a:gd name="T0" fmla="*/ 0 w 426"/>
                <a:gd name="T1" fmla="*/ 0 h 709"/>
                <a:gd name="T2" fmla="*/ 0 w 426"/>
                <a:gd name="T3" fmla="*/ 0 h 709"/>
                <a:gd name="T4" fmla="*/ 0 w 426"/>
                <a:gd name="T5" fmla="*/ 0 h 709"/>
                <a:gd name="T6" fmla="*/ 0 w 426"/>
                <a:gd name="T7" fmla="*/ 0 h 709"/>
                <a:gd name="T8" fmla="*/ 0 w 426"/>
                <a:gd name="T9" fmla="*/ 0 h 709"/>
                <a:gd name="T10" fmla="*/ 0 w 426"/>
                <a:gd name="T11" fmla="*/ 0 h 709"/>
                <a:gd name="T12" fmla="*/ 0 w 426"/>
                <a:gd name="T13" fmla="*/ 0 h 709"/>
                <a:gd name="T14" fmla="*/ 0 w 426"/>
                <a:gd name="T15" fmla="*/ 0 h 709"/>
                <a:gd name="T16" fmla="*/ 0 w 426"/>
                <a:gd name="T17" fmla="*/ 0 h 709"/>
                <a:gd name="T18" fmla="*/ 0 w 426"/>
                <a:gd name="T19" fmla="*/ 0 h 709"/>
                <a:gd name="T20" fmla="*/ 0 w 426"/>
                <a:gd name="T21" fmla="*/ 0 h 709"/>
                <a:gd name="T22" fmla="*/ 0 w 426"/>
                <a:gd name="T23" fmla="*/ 0 h 709"/>
                <a:gd name="T24" fmla="*/ 0 w 426"/>
                <a:gd name="T25" fmla="*/ 0 h 709"/>
                <a:gd name="T26" fmla="*/ 0 w 426"/>
                <a:gd name="T27" fmla="*/ 0 h 709"/>
                <a:gd name="T28" fmla="*/ 0 w 426"/>
                <a:gd name="T29" fmla="*/ 0 h 709"/>
                <a:gd name="T30" fmla="*/ 0 w 426"/>
                <a:gd name="T31" fmla="*/ 0 h 709"/>
                <a:gd name="T32" fmla="*/ 0 w 426"/>
                <a:gd name="T33" fmla="*/ 0 h 709"/>
                <a:gd name="T34" fmla="*/ 0 w 426"/>
                <a:gd name="T35" fmla="*/ 0 h 709"/>
                <a:gd name="T36" fmla="*/ 0 w 426"/>
                <a:gd name="T37" fmla="*/ 0 h 709"/>
                <a:gd name="T38" fmla="*/ 0 w 426"/>
                <a:gd name="T39" fmla="*/ 0 h 709"/>
                <a:gd name="T40" fmla="*/ 0 w 426"/>
                <a:gd name="T41" fmla="*/ 0 h 709"/>
                <a:gd name="T42" fmla="*/ 0 w 426"/>
                <a:gd name="T43" fmla="*/ 0 h 709"/>
                <a:gd name="T44" fmla="*/ 0 w 426"/>
                <a:gd name="T45" fmla="*/ 0 h 709"/>
                <a:gd name="T46" fmla="*/ 0 w 426"/>
                <a:gd name="T47" fmla="*/ 0 h 709"/>
                <a:gd name="T48" fmla="*/ 0 w 426"/>
                <a:gd name="T49" fmla="*/ 0 h 709"/>
                <a:gd name="T50" fmla="*/ 0 w 426"/>
                <a:gd name="T51" fmla="*/ 0 h 709"/>
                <a:gd name="T52" fmla="*/ 0 w 426"/>
                <a:gd name="T53" fmla="*/ 0 h 709"/>
                <a:gd name="T54" fmla="*/ 0 w 426"/>
                <a:gd name="T55" fmla="*/ 0 h 709"/>
                <a:gd name="T56" fmla="*/ 0 w 426"/>
                <a:gd name="T57" fmla="*/ 0 h 709"/>
                <a:gd name="T58" fmla="*/ 0 w 426"/>
                <a:gd name="T59" fmla="*/ 0 h 709"/>
                <a:gd name="T60" fmla="*/ 0 w 426"/>
                <a:gd name="T61" fmla="*/ 0 h 709"/>
                <a:gd name="T62" fmla="*/ 0 w 426"/>
                <a:gd name="T63" fmla="*/ 0 h 709"/>
                <a:gd name="T64" fmla="*/ 0 w 426"/>
                <a:gd name="T65" fmla="*/ 0 h 709"/>
                <a:gd name="T66" fmla="*/ 0 w 426"/>
                <a:gd name="T67" fmla="*/ 0 h 709"/>
                <a:gd name="T68" fmla="*/ 0 w 426"/>
                <a:gd name="T69" fmla="*/ 0 h 709"/>
                <a:gd name="T70" fmla="*/ 0 w 426"/>
                <a:gd name="T71" fmla="*/ 0 h 709"/>
                <a:gd name="T72" fmla="*/ 0 w 426"/>
                <a:gd name="T73" fmla="*/ 0 h 709"/>
                <a:gd name="T74" fmla="*/ 0 w 426"/>
                <a:gd name="T75" fmla="*/ 0 h 709"/>
                <a:gd name="T76" fmla="*/ 0 w 426"/>
                <a:gd name="T77" fmla="*/ 0 h 709"/>
                <a:gd name="T78" fmla="*/ 0 w 426"/>
                <a:gd name="T79" fmla="*/ 0 h 709"/>
                <a:gd name="T80" fmla="*/ 0 w 426"/>
                <a:gd name="T81" fmla="*/ 0 h 709"/>
                <a:gd name="T82" fmla="*/ 0 w 426"/>
                <a:gd name="T83" fmla="*/ 0 h 709"/>
                <a:gd name="T84" fmla="*/ 0 w 426"/>
                <a:gd name="T85" fmla="*/ 0 h 709"/>
                <a:gd name="T86" fmla="*/ 0 w 426"/>
                <a:gd name="T87" fmla="*/ 0 h 709"/>
                <a:gd name="T88" fmla="*/ 0 w 426"/>
                <a:gd name="T89" fmla="*/ 0 h 709"/>
                <a:gd name="T90" fmla="*/ 0 w 426"/>
                <a:gd name="T91" fmla="*/ 0 h 709"/>
                <a:gd name="T92" fmla="*/ 0 w 426"/>
                <a:gd name="T93" fmla="*/ 0 h 709"/>
                <a:gd name="T94" fmla="*/ 0 w 426"/>
                <a:gd name="T95" fmla="*/ 0 h 709"/>
                <a:gd name="T96" fmla="*/ 0 w 426"/>
                <a:gd name="T97" fmla="*/ 0 h 709"/>
                <a:gd name="T98" fmla="*/ 0 w 426"/>
                <a:gd name="T99" fmla="*/ 0 h 709"/>
                <a:gd name="T100" fmla="*/ 0 w 426"/>
                <a:gd name="T101" fmla="*/ 0 h 709"/>
                <a:gd name="T102" fmla="*/ 0 w 426"/>
                <a:gd name="T103" fmla="*/ 0 h 709"/>
                <a:gd name="T104" fmla="*/ 0 w 426"/>
                <a:gd name="T105" fmla="*/ 0 h 709"/>
                <a:gd name="T106" fmla="*/ 0 w 426"/>
                <a:gd name="T107" fmla="*/ 0 h 709"/>
                <a:gd name="T108" fmla="*/ 0 w 426"/>
                <a:gd name="T109" fmla="*/ 0 h 709"/>
                <a:gd name="T110" fmla="*/ 0 w 426"/>
                <a:gd name="T111" fmla="*/ 0 h 709"/>
                <a:gd name="T112" fmla="*/ 0 w 426"/>
                <a:gd name="T113" fmla="*/ 0 h 709"/>
                <a:gd name="T114" fmla="*/ 0 w 426"/>
                <a:gd name="T115" fmla="*/ 0 h 709"/>
                <a:gd name="T116" fmla="*/ 0 w 426"/>
                <a:gd name="T117" fmla="*/ 0 h 7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6"/>
                <a:gd name="T178" fmla="*/ 0 h 709"/>
                <a:gd name="T179" fmla="*/ 426 w 426"/>
                <a:gd name="T180" fmla="*/ 709 h 7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6" h="709">
                  <a:moveTo>
                    <a:pt x="26" y="662"/>
                  </a:moveTo>
                  <a:lnTo>
                    <a:pt x="42" y="648"/>
                  </a:lnTo>
                  <a:lnTo>
                    <a:pt x="44" y="647"/>
                  </a:lnTo>
                  <a:lnTo>
                    <a:pt x="59" y="638"/>
                  </a:lnTo>
                  <a:lnTo>
                    <a:pt x="60" y="638"/>
                  </a:lnTo>
                  <a:lnTo>
                    <a:pt x="74" y="633"/>
                  </a:lnTo>
                  <a:lnTo>
                    <a:pt x="77" y="630"/>
                  </a:lnTo>
                  <a:lnTo>
                    <a:pt x="73" y="624"/>
                  </a:lnTo>
                  <a:lnTo>
                    <a:pt x="56" y="615"/>
                  </a:lnTo>
                  <a:lnTo>
                    <a:pt x="54" y="613"/>
                  </a:lnTo>
                  <a:lnTo>
                    <a:pt x="43" y="600"/>
                  </a:lnTo>
                  <a:lnTo>
                    <a:pt x="41" y="594"/>
                  </a:lnTo>
                  <a:lnTo>
                    <a:pt x="41" y="584"/>
                  </a:lnTo>
                  <a:lnTo>
                    <a:pt x="36" y="576"/>
                  </a:lnTo>
                  <a:lnTo>
                    <a:pt x="33" y="574"/>
                  </a:lnTo>
                  <a:lnTo>
                    <a:pt x="29" y="561"/>
                  </a:lnTo>
                  <a:lnTo>
                    <a:pt x="20" y="544"/>
                  </a:lnTo>
                  <a:lnTo>
                    <a:pt x="19" y="543"/>
                  </a:lnTo>
                  <a:lnTo>
                    <a:pt x="12" y="519"/>
                  </a:lnTo>
                  <a:lnTo>
                    <a:pt x="10" y="516"/>
                  </a:lnTo>
                  <a:lnTo>
                    <a:pt x="10" y="491"/>
                  </a:lnTo>
                  <a:lnTo>
                    <a:pt x="7" y="466"/>
                  </a:lnTo>
                  <a:lnTo>
                    <a:pt x="7" y="463"/>
                  </a:lnTo>
                  <a:lnTo>
                    <a:pt x="7" y="444"/>
                  </a:lnTo>
                  <a:lnTo>
                    <a:pt x="8" y="417"/>
                  </a:lnTo>
                  <a:lnTo>
                    <a:pt x="10" y="390"/>
                  </a:lnTo>
                  <a:lnTo>
                    <a:pt x="10" y="366"/>
                  </a:lnTo>
                  <a:lnTo>
                    <a:pt x="12" y="365"/>
                  </a:lnTo>
                  <a:lnTo>
                    <a:pt x="14" y="341"/>
                  </a:lnTo>
                  <a:lnTo>
                    <a:pt x="15" y="339"/>
                  </a:lnTo>
                  <a:lnTo>
                    <a:pt x="19" y="326"/>
                  </a:lnTo>
                  <a:lnTo>
                    <a:pt x="20" y="323"/>
                  </a:lnTo>
                  <a:lnTo>
                    <a:pt x="29" y="311"/>
                  </a:lnTo>
                  <a:lnTo>
                    <a:pt x="28" y="296"/>
                  </a:lnTo>
                  <a:lnTo>
                    <a:pt x="27" y="266"/>
                  </a:lnTo>
                  <a:lnTo>
                    <a:pt x="28" y="235"/>
                  </a:lnTo>
                  <a:lnTo>
                    <a:pt x="27" y="212"/>
                  </a:lnTo>
                  <a:lnTo>
                    <a:pt x="25" y="200"/>
                  </a:lnTo>
                  <a:lnTo>
                    <a:pt x="22" y="185"/>
                  </a:lnTo>
                  <a:lnTo>
                    <a:pt x="22" y="169"/>
                  </a:lnTo>
                  <a:lnTo>
                    <a:pt x="21" y="158"/>
                  </a:lnTo>
                  <a:lnTo>
                    <a:pt x="21" y="157"/>
                  </a:lnTo>
                  <a:lnTo>
                    <a:pt x="21" y="131"/>
                  </a:lnTo>
                  <a:lnTo>
                    <a:pt x="21" y="128"/>
                  </a:lnTo>
                  <a:lnTo>
                    <a:pt x="26" y="110"/>
                  </a:lnTo>
                  <a:lnTo>
                    <a:pt x="29" y="105"/>
                  </a:lnTo>
                  <a:lnTo>
                    <a:pt x="43" y="93"/>
                  </a:lnTo>
                  <a:lnTo>
                    <a:pt x="44" y="91"/>
                  </a:lnTo>
                  <a:lnTo>
                    <a:pt x="55" y="85"/>
                  </a:lnTo>
                  <a:lnTo>
                    <a:pt x="62" y="84"/>
                  </a:lnTo>
                  <a:lnTo>
                    <a:pt x="74" y="85"/>
                  </a:lnTo>
                  <a:lnTo>
                    <a:pt x="77" y="86"/>
                  </a:lnTo>
                  <a:lnTo>
                    <a:pt x="80" y="88"/>
                  </a:lnTo>
                  <a:lnTo>
                    <a:pt x="82" y="83"/>
                  </a:lnTo>
                  <a:lnTo>
                    <a:pt x="85" y="68"/>
                  </a:lnTo>
                  <a:lnTo>
                    <a:pt x="85" y="67"/>
                  </a:lnTo>
                  <a:lnTo>
                    <a:pt x="88" y="54"/>
                  </a:lnTo>
                  <a:lnTo>
                    <a:pt x="89" y="52"/>
                  </a:lnTo>
                  <a:lnTo>
                    <a:pt x="96" y="41"/>
                  </a:lnTo>
                  <a:lnTo>
                    <a:pt x="99" y="38"/>
                  </a:lnTo>
                  <a:lnTo>
                    <a:pt x="103" y="37"/>
                  </a:lnTo>
                  <a:lnTo>
                    <a:pt x="119" y="33"/>
                  </a:lnTo>
                  <a:lnTo>
                    <a:pt x="121" y="33"/>
                  </a:lnTo>
                  <a:lnTo>
                    <a:pt x="138" y="33"/>
                  </a:lnTo>
                  <a:lnTo>
                    <a:pt x="140" y="30"/>
                  </a:lnTo>
                  <a:lnTo>
                    <a:pt x="143" y="24"/>
                  </a:lnTo>
                  <a:lnTo>
                    <a:pt x="156" y="12"/>
                  </a:lnTo>
                  <a:lnTo>
                    <a:pt x="158" y="10"/>
                  </a:lnTo>
                  <a:lnTo>
                    <a:pt x="177" y="1"/>
                  </a:lnTo>
                  <a:lnTo>
                    <a:pt x="181" y="0"/>
                  </a:lnTo>
                  <a:lnTo>
                    <a:pt x="200" y="0"/>
                  </a:lnTo>
                  <a:lnTo>
                    <a:pt x="205" y="2"/>
                  </a:lnTo>
                  <a:lnTo>
                    <a:pt x="214" y="8"/>
                  </a:lnTo>
                  <a:lnTo>
                    <a:pt x="216" y="10"/>
                  </a:lnTo>
                  <a:lnTo>
                    <a:pt x="224" y="19"/>
                  </a:lnTo>
                  <a:lnTo>
                    <a:pt x="226" y="24"/>
                  </a:lnTo>
                  <a:lnTo>
                    <a:pt x="230" y="39"/>
                  </a:lnTo>
                  <a:lnTo>
                    <a:pt x="230" y="42"/>
                  </a:lnTo>
                  <a:lnTo>
                    <a:pt x="230" y="60"/>
                  </a:lnTo>
                  <a:lnTo>
                    <a:pt x="236" y="58"/>
                  </a:lnTo>
                  <a:lnTo>
                    <a:pt x="241" y="56"/>
                  </a:lnTo>
                  <a:lnTo>
                    <a:pt x="254" y="56"/>
                  </a:lnTo>
                  <a:lnTo>
                    <a:pt x="256" y="56"/>
                  </a:lnTo>
                  <a:lnTo>
                    <a:pt x="268" y="58"/>
                  </a:lnTo>
                  <a:lnTo>
                    <a:pt x="272" y="58"/>
                  </a:lnTo>
                  <a:lnTo>
                    <a:pt x="275" y="63"/>
                  </a:lnTo>
                  <a:lnTo>
                    <a:pt x="282" y="74"/>
                  </a:lnTo>
                  <a:lnTo>
                    <a:pt x="283" y="77"/>
                  </a:lnTo>
                  <a:lnTo>
                    <a:pt x="286" y="90"/>
                  </a:lnTo>
                  <a:lnTo>
                    <a:pt x="294" y="103"/>
                  </a:lnTo>
                  <a:lnTo>
                    <a:pt x="300" y="117"/>
                  </a:lnTo>
                  <a:lnTo>
                    <a:pt x="301" y="121"/>
                  </a:lnTo>
                  <a:lnTo>
                    <a:pt x="301" y="187"/>
                  </a:lnTo>
                  <a:lnTo>
                    <a:pt x="301" y="188"/>
                  </a:lnTo>
                  <a:lnTo>
                    <a:pt x="298" y="208"/>
                  </a:lnTo>
                  <a:lnTo>
                    <a:pt x="298" y="227"/>
                  </a:lnTo>
                  <a:lnTo>
                    <a:pt x="299" y="240"/>
                  </a:lnTo>
                  <a:lnTo>
                    <a:pt x="300" y="248"/>
                  </a:lnTo>
                  <a:lnTo>
                    <a:pt x="300" y="249"/>
                  </a:lnTo>
                  <a:lnTo>
                    <a:pt x="300" y="288"/>
                  </a:lnTo>
                  <a:lnTo>
                    <a:pt x="315" y="288"/>
                  </a:lnTo>
                  <a:lnTo>
                    <a:pt x="316" y="287"/>
                  </a:lnTo>
                  <a:lnTo>
                    <a:pt x="320" y="283"/>
                  </a:lnTo>
                  <a:lnTo>
                    <a:pt x="331" y="277"/>
                  </a:lnTo>
                  <a:lnTo>
                    <a:pt x="334" y="273"/>
                  </a:lnTo>
                  <a:lnTo>
                    <a:pt x="340" y="270"/>
                  </a:lnTo>
                  <a:lnTo>
                    <a:pt x="358" y="264"/>
                  </a:lnTo>
                  <a:lnTo>
                    <a:pt x="362" y="263"/>
                  </a:lnTo>
                  <a:lnTo>
                    <a:pt x="376" y="263"/>
                  </a:lnTo>
                  <a:lnTo>
                    <a:pt x="382" y="264"/>
                  </a:lnTo>
                  <a:lnTo>
                    <a:pt x="388" y="264"/>
                  </a:lnTo>
                  <a:lnTo>
                    <a:pt x="390" y="264"/>
                  </a:lnTo>
                  <a:lnTo>
                    <a:pt x="393" y="264"/>
                  </a:lnTo>
                  <a:lnTo>
                    <a:pt x="398" y="264"/>
                  </a:lnTo>
                  <a:lnTo>
                    <a:pt x="402" y="265"/>
                  </a:lnTo>
                  <a:lnTo>
                    <a:pt x="408" y="270"/>
                  </a:lnTo>
                  <a:lnTo>
                    <a:pt x="412" y="274"/>
                  </a:lnTo>
                  <a:lnTo>
                    <a:pt x="414" y="278"/>
                  </a:lnTo>
                  <a:lnTo>
                    <a:pt x="415" y="282"/>
                  </a:lnTo>
                  <a:lnTo>
                    <a:pt x="425" y="299"/>
                  </a:lnTo>
                  <a:lnTo>
                    <a:pt x="426" y="306"/>
                  </a:lnTo>
                  <a:lnTo>
                    <a:pt x="424" y="323"/>
                  </a:lnTo>
                  <a:lnTo>
                    <a:pt x="421" y="329"/>
                  </a:lnTo>
                  <a:lnTo>
                    <a:pt x="409" y="340"/>
                  </a:lnTo>
                  <a:lnTo>
                    <a:pt x="399" y="350"/>
                  </a:lnTo>
                  <a:lnTo>
                    <a:pt x="388" y="359"/>
                  </a:lnTo>
                  <a:lnTo>
                    <a:pt x="378" y="376"/>
                  </a:lnTo>
                  <a:lnTo>
                    <a:pt x="376" y="379"/>
                  </a:lnTo>
                  <a:lnTo>
                    <a:pt x="366" y="387"/>
                  </a:lnTo>
                  <a:lnTo>
                    <a:pt x="361" y="401"/>
                  </a:lnTo>
                  <a:lnTo>
                    <a:pt x="350" y="425"/>
                  </a:lnTo>
                  <a:lnTo>
                    <a:pt x="342" y="443"/>
                  </a:lnTo>
                  <a:lnTo>
                    <a:pt x="335" y="461"/>
                  </a:lnTo>
                  <a:lnTo>
                    <a:pt x="333" y="470"/>
                  </a:lnTo>
                  <a:lnTo>
                    <a:pt x="332" y="480"/>
                  </a:lnTo>
                  <a:lnTo>
                    <a:pt x="331" y="495"/>
                  </a:lnTo>
                  <a:lnTo>
                    <a:pt x="330" y="503"/>
                  </a:lnTo>
                  <a:lnTo>
                    <a:pt x="330" y="505"/>
                  </a:lnTo>
                  <a:lnTo>
                    <a:pt x="322" y="526"/>
                  </a:lnTo>
                  <a:lnTo>
                    <a:pt x="321" y="542"/>
                  </a:lnTo>
                  <a:lnTo>
                    <a:pt x="319" y="546"/>
                  </a:lnTo>
                  <a:lnTo>
                    <a:pt x="308" y="562"/>
                  </a:lnTo>
                  <a:lnTo>
                    <a:pt x="309" y="572"/>
                  </a:lnTo>
                  <a:lnTo>
                    <a:pt x="308" y="577"/>
                  </a:lnTo>
                  <a:lnTo>
                    <a:pt x="303" y="587"/>
                  </a:lnTo>
                  <a:lnTo>
                    <a:pt x="295" y="606"/>
                  </a:lnTo>
                  <a:lnTo>
                    <a:pt x="293" y="608"/>
                  </a:lnTo>
                  <a:lnTo>
                    <a:pt x="281" y="622"/>
                  </a:lnTo>
                  <a:lnTo>
                    <a:pt x="291" y="625"/>
                  </a:lnTo>
                  <a:lnTo>
                    <a:pt x="295" y="629"/>
                  </a:lnTo>
                  <a:lnTo>
                    <a:pt x="300" y="634"/>
                  </a:lnTo>
                  <a:lnTo>
                    <a:pt x="315" y="641"/>
                  </a:lnTo>
                  <a:lnTo>
                    <a:pt x="316" y="642"/>
                  </a:lnTo>
                  <a:lnTo>
                    <a:pt x="328" y="649"/>
                  </a:lnTo>
                  <a:lnTo>
                    <a:pt x="336" y="653"/>
                  </a:lnTo>
                  <a:lnTo>
                    <a:pt x="341" y="656"/>
                  </a:lnTo>
                  <a:lnTo>
                    <a:pt x="351" y="667"/>
                  </a:lnTo>
                  <a:lnTo>
                    <a:pt x="357" y="674"/>
                  </a:lnTo>
                  <a:lnTo>
                    <a:pt x="351" y="681"/>
                  </a:lnTo>
                  <a:lnTo>
                    <a:pt x="344" y="689"/>
                  </a:lnTo>
                  <a:lnTo>
                    <a:pt x="339" y="692"/>
                  </a:lnTo>
                  <a:lnTo>
                    <a:pt x="320" y="696"/>
                  </a:lnTo>
                  <a:lnTo>
                    <a:pt x="314" y="695"/>
                  </a:lnTo>
                  <a:lnTo>
                    <a:pt x="307" y="692"/>
                  </a:lnTo>
                  <a:lnTo>
                    <a:pt x="301" y="693"/>
                  </a:lnTo>
                  <a:lnTo>
                    <a:pt x="285" y="700"/>
                  </a:lnTo>
                  <a:lnTo>
                    <a:pt x="284" y="700"/>
                  </a:lnTo>
                  <a:lnTo>
                    <a:pt x="260" y="706"/>
                  </a:lnTo>
                  <a:lnTo>
                    <a:pt x="257" y="707"/>
                  </a:lnTo>
                  <a:lnTo>
                    <a:pt x="221" y="707"/>
                  </a:lnTo>
                  <a:lnTo>
                    <a:pt x="205" y="708"/>
                  </a:lnTo>
                  <a:lnTo>
                    <a:pt x="189" y="708"/>
                  </a:lnTo>
                  <a:lnTo>
                    <a:pt x="171" y="709"/>
                  </a:lnTo>
                  <a:lnTo>
                    <a:pt x="147" y="709"/>
                  </a:lnTo>
                  <a:lnTo>
                    <a:pt x="146" y="709"/>
                  </a:lnTo>
                  <a:lnTo>
                    <a:pt x="122" y="707"/>
                  </a:lnTo>
                  <a:lnTo>
                    <a:pt x="109" y="705"/>
                  </a:lnTo>
                  <a:lnTo>
                    <a:pt x="91" y="703"/>
                  </a:lnTo>
                  <a:lnTo>
                    <a:pt x="90" y="703"/>
                  </a:lnTo>
                  <a:lnTo>
                    <a:pt x="77" y="699"/>
                  </a:lnTo>
                  <a:lnTo>
                    <a:pt x="75" y="697"/>
                  </a:lnTo>
                  <a:lnTo>
                    <a:pt x="63" y="691"/>
                  </a:lnTo>
                  <a:lnTo>
                    <a:pt x="54" y="686"/>
                  </a:lnTo>
                  <a:lnTo>
                    <a:pt x="51" y="691"/>
                  </a:lnTo>
                  <a:lnTo>
                    <a:pt x="49" y="696"/>
                  </a:lnTo>
                  <a:lnTo>
                    <a:pt x="28" y="696"/>
                  </a:lnTo>
                  <a:lnTo>
                    <a:pt x="25" y="693"/>
                  </a:lnTo>
                  <a:lnTo>
                    <a:pt x="13" y="681"/>
                  </a:lnTo>
                  <a:lnTo>
                    <a:pt x="0" y="668"/>
                  </a:lnTo>
                  <a:lnTo>
                    <a:pt x="18" y="664"/>
                  </a:lnTo>
                  <a:lnTo>
                    <a:pt x="26" y="662"/>
                  </a:lnTo>
                  <a:close/>
                  <a:moveTo>
                    <a:pt x="106" y="373"/>
                  </a:moveTo>
                  <a:lnTo>
                    <a:pt x="122" y="362"/>
                  </a:lnTo>
                  <a:lnTo>
                    <a:pt x="134" y="354"/>
                  </a:lnTo>
                  <a:lnTo>
                    <a:pt x="137" y="351"/>
                  </a:lnTo>
                  <a:lnTo>
                    <a:pt x="143" y="347"/>
                  </a:lnTo>
                  <a:lnTo>
                    <a:pt x="148" y="344"/>
                  </a:lnTo>
                  <a:lnTo>
                    <a:pt x="153" y="342"/>
                  </a:lnTo>
                  <a:lnTo>
                    <a:pt x="156" y="340"/>
                  </a:lnTo>
                  <a:lnTo>
                    <a:pt x="161" y="336"/>
                  </a:lnTo>
                  <a:lnTo>
                    <a:pt x="166" y="335"/>
                  </a:lnTo>
                  <a:lnTo>
                    <a:pt x="175" y="335"/>
                  </a:lnTo>
                  <a:lnTo>
                    <a:pt x="186" y="335"/>
                  </a:lnTo>
                  <a:lnTo>
                    <a:pt x="192" y="335"/>
                  </a:lnTo>
                  <a:lnTo>
                    <a:pt x="202" y="336"/>
                  </a:lnTo>
                  <a:lnTo>
                    <a:pt x="212" y="338"/>
                  </a:lnTo>
                  <a:lnTo>
                    <a:pt x="219" y="338"/>
                  </a:lnTo>
                  <a:lnTo>
                    <a:pt x="224" y="339"/>
                  </a:lnTo>
                  <a:lnTo>
                    <a:pt x="224" y="341"/>
                  </a:lnTo>
                  <a:lnTo>
                    <a:pt x="226" y="344"/>
                  </a:lnTo>
                  <a:lnTo>
                    <a:pt x="229" y="347"/>
                  </a:lnTo>
                  <a:lnTo>
                    <a:pt x="234" y="350"/>
                  </a:lnTo>
                  <a:lnTo>
                    <a:pt x="241" y="353"/>
                  </a:lnTo>
                  <a:lnTo>
                    <a:pt x="247" y="356"/>
                  </a:lnTo>
                  <a:lnTo>
                    <a:pt x="253" y="363"/>
                  </a:lnTo>
                  <a:lnTo>
                    <a:pt x="258" y="368"/>
                  </a:lnTo>
                  <a:lnTo>
                    <a:pt x="261" y="369"/>
                  </a:lnTo>
                  <a:lnTo>
                    <a:pt x="265" y="371"/>
                  </a:lnTo>
                  <a:lnTo>
                    <a:pt x="270" y="375"/>
                  </a:lnTo>
                  <a:lnTo>
                    <a:pt x="271" y="376"/>
                  </a:lnTo>
                  <a:lnTo>
                    <a:pt x="271" y="378"/>
                  </a:lnTo>
                  <a:lnTo>
                    <a:pt x="272" y="382"/>
                  </a:lnTo>
                  <a:lnTo>
                    <a:pt x="273" y="386"/>
                  </a:lnTo>
                  <a:lnTo>
                    <a:pt x="273" y="388"/>
                  </a:lnTo>
                  <a:lnTo>
                    <a:pt x="269" y="390"/>
                  </a:lnTo>
                  <a:lnTo>
                    <a:pt x="266" y="389"/>
                  </a:lnTo>
                  <a:lnTo>
                    <a:pt x="262" y="386"/>
                  </a:lnTo>
                  <a:lnTo>
                    <a:pt x="259" y="381"/>
                  </a:lnTo>
                  <a:lnTo>
                    <a:pt x="257" y="379"/>
                  </a:lnTo>
                  <a:lnTo>
                    <a:pt x="252" y="376"/>
                  </a:lnTo>
                  <a:lnTo>
                    <a:pt x="247" y="371"/>
                  </a:lnTo>
                  <a:lnTo>
                    <a:pt x="242" y="368"/>
                  </a:lnTo>
                  <a:lnTo>
                    <a:pt x="240" y="366"/>
                  </a:lnTo>
                  <a:lnTo>
                    <a:pt x="234" y="363"/>
                  </a:lnTo>
                  <a:lnTo>
                    <a:pt x="233" y="363"/>
                  </a:lnTo>
                  <a:lnTo>
                    <a:pt x="228" y="361"/>
                  </a:lnTo>
                  <a:lnTo>
                    <a:pt x="219" y="357"/>
                  </a:lnTo>
                  <a:lnTo>
                    <a:pt x="215" y="354"/>
                  </a:lnTo>
                  <a:lnTo>
                    <a:pt x="213" y="353"/>
                  </a:lnTo>
                  <a:lnTo>
                    <a:pt x="208" y="352"/>
                  </a:lnTo>
                  <a:lnTo>
                    <a:pt x="202" y="350"/>
                  </a:lnTo>
                  <a:lnTo>
                    <a:pt x="198" y="348"/>
                  </a:lnTo>
                  <a:lnTo>
                    <a:pt x="192" y="348"/>
                  </a:lnTo>
                  <a:lnTo>
                    <a:pt x="189" y="348"/>
                  </a:lnTo>
                  <a:lnTo>
                    <a:pt x="182" y="347"/>
                  </a:lnTo>
                  <a:lnTo>
                    <a:pt x="179" y="347"/>
                  </a:lnTo>
                  <a:lnTo>
                    <a:pt x="177" y="347"/>
                  </a:lnTo>
                  <a:lnTo>
                    <a:pt x="172" y="348"/>
                  </a:lnTo>
                  <a:lnTo>
                    <a:pt x="170" y="350"/>
                  </a:lnTo>
                  <a:lnTo>
                    <a:pt x="164" y="353"/>
                  </a:lnTo>
                  <a:lnTo>
                    <a:pt x="161" y="354"/>
                  </a:lnTo>
                  <a:lnTo>
                    <a:pt x="158" y="356"/>
                  </a:lnTo>
                  <a:lnTo>
                    <a:pt x="156" y="358"/>
                  </a:lnTo>
                  <a:lnTo>
                    <a:pt x="153" y="358"/>
                  </a:lnTo>
                  <a:lnTo>
                    <a:pt x="149" y="359"/>
                  </a:lnTo>
                  <a:lnTo>
                    <a:pt x="146" y="361"/>
                  </a:lnTo>
                  <a:lnTo>
                    <a:pt x="142" y="362"/>
                  </a:lnTo>
                  <a:lnTo>
                    <a:pt x="138" y="363"/>
                  </a:lnTo>
                  <a:lnTo>
                    <a:pt x="134" y="366"/>
                  </a:lnTo>
                  <a:lnTo>
                    <a:pt x="131" y="367"/>
                  </a:lnTo>
                  <a:lnTo>
                    <a:pt x="125" y="370"/>
                  </a:lnTo>
                  <a:lnTo>
                    <a:pt x="119" y="374"/>
                  </a:lnTo>
                  <a:lnTo>
                    <a:pt x="112" y="374"/>
                  </a:lnTo>
                  <a:lnTo>
                    <a:pt x="108" y="378"/>
                  </a:lnTo>
                  <a:lnTo>
                    <a:pt x="103" y="378"/>
                  </a:lnTo>
                  <a:lnTo>
                    <a:pt x="106" y="373"/>
                  </a:lnTo>
                  <a:close/>
                  <a:moveTo>
                    <a:pt x="61" y="448"/>
                  </a:moveTo>
                  <a:lnTo>
                    <a:pt x="72" y="448"/>
                  </a:lnTo>
                  <a:lnTo>
                    <a:pt x="77" y="441"/>
                  </a:lnTo>
                  <a:lnTo>
                    <a:pt x="84" y="434"/>
                  </a:lnTo>
                  <a:lnTo>
                    <a:pt x="88" y="429"/>
                  </a:lnTo>
                  <a:lnTo>
                    <a:pt x="96" y="418"/>
                  </a:lnTo>
                  <a:lnTo>
                    <a:pt x="100" y="413"/>
                  </a:lnTo>
                  <a:lnTo>
                    <a:pt x="106" y="409"/>
                  </a:lnTo>
                  <a:lnTo>
                    <a:pt x="110" y="405"/>
                  </a:lnTo>
                  <a:lnTo>
                    <a:pt x="113" y="403"/>
                  </a:lnTo>
                  <a:lnTo>
                    <a:pt x="120" y="399"/>
                  </a:lnTo>
                  <a:lnTo>
                    <a:pt x="131" y="391"/>
                  </a:lnTo>
                  <a:lnTo>
                    <a:pt x="138" y="387"/>
                  </a:lnTo>
                  <a:lnTo>
                    <a:pt x="148" y="382"/>
                  </a:lnTo>
                  <a:lnTo>
                    <a:pt x="154" y="381"/>
                  </a:lnTo>
                  <a:lnTo>
                    <a:pt x="159" y="380"/>
                  </a:lnTo>
                  <a:lnTo>
                    <a:pt x="166" y="380"/>
                  </a:lnTo>
                  <a:lnTo>
                    <a:pt x="172" y="380"/>
                  </a:lnTo>
                  <a:lnTo>
                    <a:pt x="188" y="382"/>
                  </a:lnTo>
                  <a:lnTo>
                    <a:pt x="201" y="386"/>
                  </a:lnTo>
                  <a:lnTo>
                    <a:pt x="214" y="390"/>
                  </a:lnTo>
                  <a:lnTo>
                    <a:pt x="225" y="394"/>
                  </a:lnTo>
                  <a:lnTo>
                    <a:pt x="243" y="402"/>
                  </a:lnTo>
                  <a:lnTo>
                    <a:pt x="252" y="406"/>
                  </a:lnTo>
                  <a:lnTo>
                    <a:pt x="263" y="410"/>
                  </a:lnTo>
                  <a:lnTo>
                    <a:pt x="272" y="411"/>
                  </a:lnTo>
                  <a:lnTo>
                    <a:pt x="274" y="414"/>
                  </a:lnTo>
                  <a:lnTo>
                    <a:pt x="280" y="418"/>
                  </a:lnTo>
                  <a:lnTo>
                    <a:pt x="280" y="425"/>
                  </a:lnTo>
                  <a:lnTo>
                    <a:pt x="277" y="424"/>
                  </a:lnTo>
                  <a:lnTo>
                    <a:pt x="275" y="426"/>
                  </a:lnTo>
                  <a:lnTo>
                    <a:pt x="272" y="432"/>
                  </a:lnTo>
                  <a:lnTo>
                    <a:pt x="270" y="435"/>
                  </a:lnTo>
                  <a:lnTo>
                    <a:pt x="265" y="438"/>
                  </a:lnTo>
                  <a:lnTo>
                    <a:pt x="263" y="438"/>
                  </a:lnTo>
                  <a:lnTo>
                    <a:pt x="260" y="438"/>
                  </a:lnTo>
                  <a:lnTo>
                    <a:pt x="253" y="438"/>
                  </a:lnTo>
                  <a:lnTo>
                    <a:pt x="250" y="438"/>
                  </a:lnTo>
                  <a:lnTo>
                    <a:pt x="241" y="447"/>
                  </a:lnTo>
                  <a:lnTo>
                    <a:pt x="230" y="458"/>
                  </a:lnTo>
                  <a:lnTo>
                    <a:pt x="226" y="462"/>
                  </a:lnTo>
                  <a:lnTo>
                    <a:pt x="221" y="466"/>
                  </a:lnTo>
                  <a:lnTo>
                    <a:pt x="216" y="468"/>
                  </a:lnTo>
                  <a:lnTo>
                    <a:pt x="214" y="468"/>
                  </a:lnTo>
                  <a:lnTo>
                    <a:pt x="205" y="471"/>
                  </a:lnTo>
                  <a:lnTo>
                    <a:pt x="203" y="475"/>
                  </a:lnTo>
                  <a:lnTo>
                    <a:pt x="204" y="478"/>
                  </a:lnTo>
                  <a:lnTo>
                    <a:pt x="207" y="480"/>
                  </a:lnTo>
                  <a:lnTo>
                    <a:pt x="215" y="480"/>
                  </a:lnTo>
                  <a:lnTo>
                    <a:pt x="221" y="480"/>
                  </a:lnTo>
                  <a:lnTo>
                    <a:pt x="225" y="478"/>
                  </a:lnTo>
                  <a:lnTo>
                    <a:pt x="225" y="476"/>
                  </a:lnTo>
                  <a:lnTo>
                    <a:pt x="227" y="473"/>
                  </a:lnTo>
                  <a:lnTo>
                    <a:pt x="230" y="470"/>
                  </a:lnTo>
                  <a:lnTo>
                    <a:pt x="234" y="468"/>
                  </a:lnTo>
                  <a:lnTo>
                    <a:pt x="239" y="466"/>
                  </a:lnTo>
                  <a:lnTo>
                    <a:pt x="245" y="466"/>
                  </a:lnTo>
                  <a:lnTo>
                    <a:pt x="248" y="467"/>
                  </a:lnTo>
                  <a:lnTo>
                    <a:pt x="248" y="472"/>
                  </a:lnTo>
                  <a:lnTo>
                    <a:pt x="243" y="480"/>
                  </a:lnTo>
                  <a:lnTo>
                    <a:pt x="236" y="485"/>
                  </a:lnTo>
                  <a:lnTo>
                    <a:pt x="231" y="489"/>
                  </a:lnTo>
                  <a:lnTo>
                    <a:pt x="226" y="490"/>
                  </a:lnTo>
                  <a:lnTo>
                    <a:pt x="222" y="490"/>
                  </a:lnTo>
                  <a:lnTo>
                    <a:pt x="217" y="495"/>
                  </a:lnTo>
                  <a:lnTo>
                    <a:pt x="214" y="498"/>
                  </a:lnTo>
                  <a:lnTo>
                    <a:pt x="213" y="502"/>
                  </a:lnTo>
                  <a:lnTo>
                    <a:pt x="210" y="505"/>
                  </a:lnTo>
                  <a:lnTo>
                    <a:pt x="208" y="504"/>
                  </a:lnTo>
                  <a:lnTo>
                    <a:pt x="206" y="505"/>
                  </a:lnTo>
                  <a:lnTo>
                    <a:pt x="205" y="505"/>
                  </a:lnTo>
                  <a:lnTo>
                    <a:pt x="202" y="506"/>
                  </a:lnTo>
                  <a:lnTo>
                    <a:pt x="196" y="506"/>
                  </a:lnTo>
                  <a:lnTo>
                    <a:pt x="193" y="506"/>
                  </a:lnTo>
                  <a:lnTo>
                    <a:pt x="186" y="506"/>
                  </a:lnTo>
                  <a:lnTo>
                    <a:pt x="178" y="504"/>
                  </a:lnTo>
                  <a:lnTo>
                    <a:pt x="173" y="502"/>
                  </a:lnTo>
                  <a:lnTo>
                    <a:pt x="164" y="501"/>
                  </a:lnTo>
                  <a:lnTo>
                    <a:pt x="159" y="499"/>
                  </a:lnTo>
                  <a:lnTo>
                    <a:pt x="155" y="497"/>
                  </a:lnTo>
                  <a:lnTo>
                    <a:pt x="152" y="495"/>
                  </a:lnTo>
                  <a:lnTo>
                    <a:pt x="146" y="493"/>
                  </a:lnTo>
                  <a:lnTo>
                    <a:pt x="141" y="492"/>
                  </a:lnTo>
                  <a:lnTo>
                    <a:pt x="138" y="491"/>
                  </a:lnTo>
                  <a:lnTo>
                    <a:pt x="134" y="490"/>
                  </a:lnTo>
                  <a:lnTo>
                    <a:pt x="132" y="489"/>
                  </a:lnTo>
                  <a:lnTo>
                    <a:pt x="123" y="480"/>
                  </a:lnTo>
                  <a:lnTo>
                    <a:pt x="119" y="478"/>
                  </a:lnTo>
                  <a:lnTo>
                    <a:pt x="117" y="476"/>
                  </a:lnTo>
                  <a:lnTo>
                    <a:pt x="112" y="472"/>
                  </a:lnTo>
                  <a:lnTo>
                    <a:pt x="110" y="469"/>
                  </a:lnTo>
                  <a:lnTo>
                    <a:pt x="109" y="468"/>
                  </a:lnTo>
                  <a:lnTo>
                    <a:pt x="105" y="466"/>
                  </a:lnTo>
                  <a:lnTo>
                    <a:pt x="100" y="463"/>
                  </a:lnTo>
                  <a:lnTo>
                    <a:pt x="96" y="463"/>
                  </a:lnTo>
                  <a:lnTo>
                    <a:pt x="93" y="463"/>
                  </a:lnTo>
                  <a:lnTo>
                    <a:pt x="91" y="463"/>
                  </a:lnTo>
                  <a:lnTo>
                    <a:pt x="89" y="461"/>
                  </a:lnTo>
                  <a:lnTo>
                    <a:pt x="86" y="459"/>
                  </a:lnTo>
                  <a:lnTo>
                    <a:pt x="84" y="458"/>
                  </a:lnTo>
                  <a:lnTo>
                    <a:pt x="82" y="458"/>
                  </a:lnTo>
                  <a:lnTo>
                    <a:pt x="78" y="458"/>
                  </a:lnTo>
                  <a:lnTo>
                    <a:pt x="74" y="458"/>
                  </a:lnTo>
                  <a:lnTo>
                    <a:pt x="71" y="458"/>
                  </a:lnTo>
                  <a:lnTo>
                    <a:pt x="65" y="458"/>
                  </a:lnTo>
                  <a:lnTo>
                    <a:pt x="63" y="456"/>
                  </a:lnTo>
                  <a:lnTo>
                    <a:pt x="61" y="453"/>
                  </a:lnTo>
                  <a:lnTo>
                    <a:pt x="59" y="450"/>
                  </a:lnTo>
                  <a:lnTo>
                    <a:pt x="61" y="448"/>
                  </a:lnTo>
                  <a:close/>
                  <a:moveTo>
                    <a:pt x="143" y="415"/>
                  </a:moveTo>
                  <a:lnTo>
                    <a:pt x="143" y="427"/>
                  </a:lnTo>
                  <a:lnTo>
                    <a:pt x="144" y="433"/>
                  </a:lnTo>
                  <a:lnTo>
                    <a:pt x="144" y="439"/>
                  </a:lnTo>
                  <a:lnTo>
                    <a:pt x="144" y="446"/>
                  </a:lnTo>
                  <a:lnTo>
                    <a:pt x="136" y="446"/>
                  </a:lnTo>
                  <a:lnTo>
                    <a:pt x="132" y="441"/>
                  </a:lnTo>
                  <a:lnTo>
                    <a:pt x="126" y="437"/>
                  </a:lnTo>
                  <a:lnTo>
                    <a:pt x="125" y="436"/>
                  </a:lnTo>
                  <a:lnTo>
                    <a:pt x="124" y="432"/>
                  </a:lnTo>
                  <a:lnTo>
                    <a:pt x="124" y="427"/>
                  </a:lnTo>
                  <a:lnTo>
                    <a:pt x="128" y="422"/>
                  </a:lnTo>
                  <a:lnTo>
                    <a:pt x="132" y="421"/>
                  </a:lnTo>
                  <a:lnTo>
                    <a:pt x="140" y="416"/>
                  </a:lnTo>
                  <a:lnTo>
                    <a:pt x="143" y="415"/>
                  </a:lnTo>
                  <a:close/>
                  <a:moveTo>
                    <a:pt x="168" y="479"/>
                  </a:moveTo>
                  <a:lnTo>
                    <a:pt x="177" y="480"/>
                  </a:lnTo>
                  <a:lnTo>
                    <a:pt x="182" y="479"/>
                  </a:lnTo>
                  <a:lnTo>
                    <a:pt x="187" y="481"/>
                  </a:lnTo>
                  <a:lnTo>
                    <a:pt x="193" y="483"/>
                  </a:lnTo>
                  <a:lnTo>
                    <a:pt x="194" y="483"/>
                  </a:lnTo>
                  <a:lnTo>
                    <a:pt x="196" y="484"/>
                  </a:lnTo>
                  <a:lnTo>
                    <a:pt x="200" y="486"/>
                  </a:lnTo>
                  <a:lnTo>
                    <a:pt x="201" y="487"/>
                  </a:lnTo>
                  <a:lnTo>
                    <a:pt x="202" y="490"/>
                  </a:lnTo>
                  <a:lnTo>
                    <a:pt x="203" y="492"/>
                  </a:lnTo>
                  <a:lnTo>
                    <a:pt x="204" y="494"/>
                  </a:lnTo>
                  <a:lnTo>
                    <a:pt x="204" y="495"/>
                  </a:lnTo>
                  <a:lnTo>
                    <a:pt x="198" y="497"/>
                  </a:lnTo>
                  <a:lnTo>
                    <a:pt x="196" y="497"/>
                  </a:lnTo>
                  <a:lnTo>
                    <a:pt x="194" y="497"/>
                  </a:lnTo>
                  <a:lnTo>
                    <a:pt x="191" y="496"/>
                  </a:lnTo>
                  <a:lnTo>
                    <a:pt x="189" y="495"/>
                  </a:lnTo>
                  <a:lnTo>
                    <a:pt x="186" y="494"/>
                  </a:lnTo>
                  <a:lnTo>
                    <a:pt x="184" y="493"/>
                  </a:lnTo>
                  <a:lnTo>
                    <a:pt x="182" y="493"/>
                  </a:lnTo>
                  <a:lnTo>
                    <a:pt x="180" y="493"/>
                  </a:lnTo>
                  <a:lnTo>
                    <a:pt x="179" y="493"/>
                  </a:lnTo>
                  <a:lnTo>
                    <a:pt x="177" y="492"/>
                  </a:lnTo>
                  <a:lnTo>
                    <a:pt x="176" y="492"/>
                  </a:lnTo>
                  <a:lnTo>
                    <a:pt x="172" y="491"/>
                  </a:lnTo>
                  <a:lnTo>
                    <a:pt x="169" y="490"/>
                  </a:lnTo>
                  <a:lnTo>
                    <a:pt x="165" y="485"/>
                  </a:lnTo>
                  <a:lnTo>
                    <a:pt x="164" y="483"/>
                  </a:lnTo>
                  <a:lnTo>
                    <a:pt x="163" y="481"/>
                  </a:lnTo>
                  <a:lnTo>
                    <a:pt x="164" y="479"/>
                  </a:lnTo>
                  <a:lnTo>
                    <a:pt x="166" y="479"/>
                  </a:lnTo>
                  <a:lnTo>
                    <a:pt x="168" y="479"/>
                  </a:lnTo>
                  <a:close/>
                  <a:moveTo>
                    <a:pt x="222" y="412"/>
                  </a:moveTo>
                  <a:lnTo>
                    <a:pt x="224" y="413"/>
                  </a:lnTo>
                  <a:lnTo>
                    <a:pt x="228" y="413"/>
                  </a:lnTo>
                  <a:lnTo>
                    <a:pt x="230" y="414"/>
                  </a:lnTo>
                  <a:lnTo>
                    <a:pt x="233" y="414"/>
                  </a:lnTo>
                  <a:lnTo>
                    <a:pt x="234" y="416"/>
                  </a:lnTo>
                  <a:lnTo>
                    <a:pt x="236" y="418"/>
                  </a:lnTo>
                  <a:lnTo>
                    <a:pt x="237" y="421"/>
                  </a:lnTo>
                  <a:lnTo>
                    <a:pt x="238" y="422"/>
                  </a:lnTo>
                  <a:lnTo>
                    <a:pt x="240" y="423"/>
                  </a:lnTo>
                  <a:lnTo>
                    <a:pt x="242" y="425"/>
                  </a:lnTo>
                  <a:lnTo>
                    <a:pt x="245" y="425"/>
                  </a:lnTo>
                  <a:lnTo>
                    <a:pt x="246" y="426"/>
                  </a:lnTo>
                  <a:lnTo>
                    <a:pt x="248" y="426"/>
                  </a:lnTo>
                  <a:lnTo>
                    <a:pt x="249" y="427"/>
                  </a:lnTo>
                  <a:lnTo>
                    <a:pt x="251" y="429"/>
                  </a:lnTo>
                  <a:lnTo>
                    <a:pt x="253" y="433"/>
                  </a:lnTo>
                  <a:lnTo>
                    <a:pt x="253" y="435"/>
                  </a:lnTo>
                  <a:lnTo>
                    <a:pt x="252" y="436"/>
                  </a:lnTo>
                  <a:lnTo>
                    <a:pt x="250" y="437"/>
                  </a:lnTo>
                  <a:lnTo>
                    <a:pt x="248" y="437"/>
                  </a:lnTo>
                  <a:lnTo>
                    <a:pt x="247" y="437"/>
                  </a:lnTo>
                  <a:lnTo>
                    <a:pt x="245" y="438"/>
                  </a:lnTo>
                  <a:lnTo>
                    <a:pt x="243" y="439"/>
                  </a:lnTo>
                  <a:lnTo>
                    <a:pt x="243" y="440"/>
                  </a:lnTo>
                  <a:lnTo>
                    <a:pt x="241" y="443"/>
                  </a:lnTo>
                  <a:lnTo>
                    <a:pt x="237" y="446"/>
                  </a:lnTo>
                  <a:lnTo>
                    <a:pt x="238" y="447"/>
                  </a:lnTo>
                  <a:lnTo>
                    <a:pt x="237" y="448"/>
                  </a:lnTo>
                  <a:lnTo>
                    <a:pt x="234" y="448"/>
                  </a:lnTo>
                  <a:lnTo>
                    <a:pt x="233" y="448"/>
                  </a:lnTo>
                  <a:lnTo>
                    <a:pt x="231" y="448"/>
                  </a:lnTo>
                  <a:lnTo>
                    <a:pt x="229" y="448"/>
                  </a:lnTo>
                  <a:lnTo>
                    <a:pt x="227" y="446"/>
                  </a:lnTo>
                  <a:lnTo>
                    <a:pt x="226" y="446"/>
                  </a:lnTo>
                  <a:lnTo>
                    <a:pt x="223" y="443"/>
                  </a:lnTo>
                  <a:lnTo>
                    <a:pt x="223" y="441"/>
                  </a:lnTo>
                  <a:lnTo>
                    <a:pt x="223" y="440"/>
                  </a:lnTo>
                  <a:lnTo>
                    <a:pt x="223" y="438"/>
                  </a:lnTo>
                  <a:lnTo>
                    <a:pt x="224" y="438"/>
                  </a:lnTo>
                  <a:lnTo>
                    <a:pt x="224" y="437"/>
                  </a:lnTo>
                  <a:lnTo>
                    <a:pt x="224" y="436"/>
                  </a:lnTo>
                  <a:lnTo>
                    <a:pt x="224" y="434"/>
                  </a:lnTo>
                  <a:lnTo>
                    <a:pt x="224" y="433"/>
                  </a:lnTo>
                  <a:lnTo>
                    <a:pt x="224" y="432"/>
                  </a:lnTo>
                  <a:lnTo>
                    <a:pt x="224" y="431"/>
                  </a:lnTo>
                  <a:lnTo>
                    <a:pt x="223" y="428"/>
                  </a:lnTo>
                  <a:lnTo>
                    <a:pt x="223" y="427"/>
                  </a:lnTo>
                  <a:lnTo>
                    <a:pt x="222" y="425"/>
                  </a:lnTo>
                  <a:lnTo>
                    <a:pt x="221" y="424"/>
                  </a:lnTo>
                  <a:lnTo>
                    <a:pt x="219" y="423"/>
                  </a:lnTo>
                  <a:lnTo>
                    <a:pt x="218" y="421"/>
                  </a:lnTo>
                  <a:lnTo>
                    <a:pt x="218" y="418"/>
                  </a:lnTo>
                  <a:lnTo>
                    <a:pt x="218" y="417"/>
                  </a:lnTo>
                  <a:lnTo>
                    <a:pt x="218" y="416"/>
                  </a:lnTo>
                  <a:lnTo>
                    <a:pt x="218" y="415"/>
                  </a:lnTo>
                  <a:lnTo>
                    <a:pt x="218" y="414"/>
                  </a:lnTo>
                  <a:lnTo>
                    <a:pt x="218" y="413"/>
                  </a:lnTo>
                  <a:lnTo>
                    <a:pt x="221" y="413"/>
                  </a:lnTo>
                  <a:lnTo>
                    <a:pt x="222" y="412"/>
                  </a:lnTo>
                  <a:close/>
                  <a:moveTo>
                    <a:pt x="175" y="421"/>
                  </a:moveTo>
                  <a:lnTo>
                    <a:pt x="179" y="418"/>
                  </a:lnTo>
                  <a:lnTo>
                    <a:pt x="180" y="417"/>
                  </a:lnTo>
                  <a:lnTo>
                    <a:pt x="181" y="416"/>
                  </a:lnTo>
                  <a:lnTo>
                    <a:pt x="182" y="415"/>
                  </a:lnTo>
                  <a:lnTo>
                    <a:pt x="184" y="415"/>
                  </a:lnTo>
                  <a:lnTo>
                    <a:pt x="190" y="416"/>
                  </a:lnTo>
                  <a:lnTo>
                    <a:pt x="192" y="416"/>
                  </a:lnTo>
                  <a:lnTo>
                    <a:pt x="194" y="418"/>
                  </a:lnTo>
                  <a:lnTo>
                    <a:pt x="196" y="421"/>
                  </a:lnTo>
                  <a:lnTo>
                    <a:pt x="198" y="422"/>
                  </a:lnTo>
                  <a:lnTo>
                    <a:pt x="199" y="424"/>
                  </a:lnTo>
                  <a:lnTo>
                    <a:pt x="200" y="425"/>
                  </a:lnTo>
                  <a:lnTo>
                    <a:pt x="201" y="427"/>
                  </a:lnTo>
                  <a:lnTo>
                    <a:pt x="201" y="429"/>
                  </a:lnTo>
                  <a:lnTo>
                    <a:pt x="201" y="432"/>
                  </a:lnTo>
                  <a:lnTo>
                    <a:pt x="201" y="435"/>
                  </a:lnTo>
                  <a:lnTo>
                    <a:pt x="201" y="436"/>
                  </a:lnTo>
                  <a:lnTo>
                    <a:pt x="199" y="440"/>
                  </a:lnTo>
                  <a:lnTo>
                    <a:pt x="198" y="441"/>
                  </a:lnTo>
                  <a:lnTo>
                    <a:pt x="196" y="444"/>
                  </a:lnTo>
                  <a:lnTo>
                    <a:pt x="194" y="445"/>
                  </a:lnTo>
                  <a:lnTo>
                    <a:pt x="193" y="445"/>
                  </a:lnTo>
                  <a:lnTo>
                    <a:pt x="191" y="446"/>
                  </a:lnTo>
                  <a:lnTo>
                    <a:pt x="190" y="446"/>
                  </a:lnTo>
                  <a:lnTo>
                    <a:pt x="188" y="446"/>
                  </a:lnTo>
                  <a:lnTo>
                    <a:pt x="186" y="447"/>
                  </a:lnTo>
                  <a:lnTo>
                    <a:pt x="183" y="447"/>
                  </a:lnTo>
                  <a:lnTo>
                    <a:pt x="180" y="447"/>
                  </a:lnTo>
                  <a:lnTo>
                    <a:pt x="178" y="446"/>
                  </a:lnTo>
                  <a:lnTo>
                    <a:pt x="177" y="445"/>
                  </a:lnTo>
                  <a:lnTo>
                    <a:pt x="175" y="443"/>
                  </a:lnTo>
                  <a:lnTo>
                    <a:pt x="172" y="440"/>
                  </a:lnTo>
                  <a:lnTo>
                    <a:pt x="169" y="437"/>
                  </a:lnTo>
                  <a:lnTo>
                    <a:pt x="167" y="435"/>
                  </a:lnTo>
                  <a:lnTo>
                    <a:pt x="166" y="434"/>
                  </a:lnTo>
                  <a:lnTo>
                    <a:pt x="166" y="433"/>
                  </a:lnTo>
                  <a:lnTo>
                    <a:pt x="167" y="431"/>
                  </a:lnTo>
                  <a:lnTo>
                    <a:pt x="167" y="429"/>
                  </a:lnTo>
                  <a:lnTo>
                    <a:pt x="168" y="425"/>
                  </a:lnTo>
                  <a:lnTo>
                    <a:pt x="169" y="424"/>
                  </a:lnTo>
                  <a:lnTo>
                    <a:pt x="171" y="422"/>
                  </a:lnTo>
                  <a:lnTo>
                    <a:pt x="175" y="421"/>
                  </a:lnTo>
                  <a:close/>
                  <a:moveTo>
                    <a:pt x="95" y="642"/>
                  </a:moveTo>
                  <a:lnTo>
                    <a:pt x="101" y="645"/>
                  </a:lnTo>
                  <a:lnTo>
                    <a:pt x="107" y="647"/>
                  </a:lnTo>
                  <a:lnTo>
                    <a:pt x="115" y="650"/>
                  </a:lnTo>
                  <a:lnTo>
                    <a:pt x="123" y="653"/>
                  </a:lnTo>
                  <a:lnTo>
                    <a:pt x="137" y="658"/>
                  </a:lnTo>
                  <a:lnTo>
                    <a:pt x="150" y="664"/>
                  </a:lnTo>
                  <a:lnTo>
                    <a:pt x="156" y="666"/>
                  </a:lnTo>
                  <a:lnTo>
                    <a:pt x="164" y="666"/>
                  </a:lnTo>
                  <a:lnTo>
                    <a:pt x="166" y="668"/>
                  </a:lnTo>
                  <a:lnTo>
                    <a:pt x="170" y="670"/>
                  </a:lnTo>
                  <a:lnTo>
                    <a:pt x="179" y="670"/>
                  </a:lnTo>
                  <a:lnTo>
                    <a:pt x="187" y="671"/>
                  </a:lnTo>
                  <a:lnTo>
                    <a:pt x="192" y="671"/>
                  </a:lnTo>
                  <a:lnTo>
                    <a:pt x="195" y="671"/>
                  </a:lnTo>
                  <a:lnTo>
                    <a:pt x="196" y="670"/>
                  </a:lnTo>
                  <a:lnTo>
                    <a:pt x="200" y="667"/>
                  </a:lnTo>
                  <a:lnTo>
                    <a:pt x="204" y="665"/>
                  </a:lnTo>
                  <a:lnTo>
                    <a:pt x="210" y="664"/>
                  </a:lnTo>
                  <a:lnTo>
                    <a:pt x="215" y="664"/>
                  </a:lnTo>
                  <a:lnTo>
                    <a:pt x="218" y="662"/>
                  </a:lnTo>
                  <a:lnTo>
                    <a:pt x="219" y="661"/>
                  </a:lnTo>
                  <a:lnTo>
                    <a:pt x="223" y="660"/>
                  </a:lnTo>
                  <a:lnTo>
                    <a:pt x="226" y="660"/>
                  </a:lnTo>
                  <a:lnTo>
                    <a:pt x="231" y="660"/>
                  </a:lnTo>
                  <a:lnTo>
                    <a:pt x="236" y="660"/>
                  </a:lnTo>
                  <a:lnTo>
                    <a:pt x="239" y="659"/>
                  </a:lnTo>
                  <a:lnTo>
                    <a:pt x="241" y="659"/>
                  </a:lnTo>
                  <a:lnTo>
                    <a:pt x="243" y="656"/>
                  </a:lnTo>
                  <a:lnTo>
                    <a:pt x="248" y="653"/>
                  </a:lnTo>
                  <a:lnTo>
                    <a:pt x="251" y="649"/>
                  </a:lnTo>
                  <a:lnTo>
                    <a:pt x="253" y="648"/>
                  </a:lnTo>
                  <a:lnTo>
                    <a:pt x="256" y="646"/>
                  </a:lnTo>
                  <a:lnTo>
                    <a:pt x="256" y="645"/>
                  </a:lnTo>
                  <a:lnTo>
                    <a:pt x="257" y="643"/>
                  </a:lnTo>
                  <a:lnTo>
                    <a:pt x="258" y="638"/>
                  </a:lnTo>
                  <a:lnTo>
                    <a:pt x="259" y="636"/>
                  </a:lnTo>
                  <a:lnTo>
                    <a:pt x="281" y="644"/>
                  </a:lnTo>
                  <a:lnTo>
                    <a:pt x="285" y="649"/>
                  </a:lnTo>
                  <a:lnTo>
                    <a:pt x="289" y="653"/>
                  </a:lnTo>
                  <a:lnTo>
                    <a:pt x="306" y="660"/>
                  </a:lnTo>
                  <a:lnTo>
                    <a:pt x="318" y="668"/>
                  </a:lnTo>
                  <a:lnTo>
                    <a:pt x="319" y="668"/>
                  </a:lnTo>
                  <a:lnTo>
                    <a:pt x="327" y="671"/>
                  </a:lnTo>
                  <a:lnTo>
                    <a:pt x="328" y="673"/>
                  </a:lnTo>
                  <a:lnTo>
                    <a:pt x="320" y="674"/>
                  </a:lnTo>
                  <a:lnTo>
                    <a:pt x="312" y="671"/>
                  </a:lnTo>
                  <a:lnTo>
                    <a:pt x="305" y="670"/>
                  </a:lnTo>
                  <a:lnTo>
                    <a:pt x="296" y="673"/>
                  </a:lnTo>
                  <a:lnTo>
                    <a:pt x="295" y="673"/>
                  </a:lnTo>
                  <a:lnTo>
                    <a:pt x="278" y="680"/>
                  </a:lnTo>
                  <a:lnTo>
                    <a:pt x="256" y="685"/>
                  </a:lnTo>
                  <a:lnTo>
                    <a:pt x="219" y="685"/>
                  </a:lnTo>
                  <a:lnTo>
                    <a:pt x="204" y="688"/>
                  </a:lnTo>
                  <a:lnTo>
                    <a:pt x="187" y="688"/>
                  </a:lnTo>
                  <a:lnTo>
                    <a:pt x="170" y="689"/>
                  </a:lnTo>
                  <a:lnTo>
                    <a:pt x="147" y="689"/>
                  </a:lnTo>
                  <a:lnTo>
                    <a:pt x="124" y="685"/>
                  </a:lnTo>
                  <a:lnTo>
                    <a:pt x="111" y="684"/>
                  </a:lnTo>
                  <a:lnTo>
                    <a:pt x="112" y="684"/>
                  </a:lnTo>
                  <a:lnTo>
                    <a:pt x="96" y="682"/>
                  </a:lnTo>
                  <a:lnTo>
                    <a:pt x="85" y="679"/>
                  </a:lnTo>
                  <a:lnTo>
                    <a:pt x="74" y="672"/>
                  </a:lnTo>
                  <a:lnTo>
                    <a:pt x="74" y="673"/>
                  </a:lnTo>
                  <a:lnTo>
                    <a:pt x="65" y="668"/>
                  </a:lnTo>
                  <a:lnTo>
                    <a:pt x="63" y="667"/>
                  </a:lnTo>
                  <a:lnTo>
                    <a:pt x="56" y="665"/>
                  </a:lnTo>
                  <a:lnTo>
                    <a:pt x="56" y="664"/>
                  </a:lnTo>
                  <a:lnTo>
                    <a:pt x="67" y="658"/>
                  </a:lnTo>
                  <a:lnTo>
                    <a:pt x="84" y="651"/>
                  </a:lnTo>
                  <a:lnTo>
                    <a:pt x="88" y="649"/>
                  </a:lnTo>
                  <a:lnTo>
                    <a:pt x="95" y="642"/>
                  </a:lnTo>
                  <a:close/>
                  <a:moveTo>
                    <a:pt x="253" y="634"/>
                  </a:moveTo>
                  <a:lnTo>
                    <a:pt x="252" y="635"/>
                  </a:lnTo>
                  <a:lnTo>
                    <a:pt x="250" y="636"/>
                  </a:lnTo>
                  <a:lnTo>
                    <a:pt x="248" y="636"/>
                  </a:lnTo>
                  <a:lnTo>
                    <a:pt x="246" y="635"/>
                  </a:lnTo>
                  <a:lnTo>
                    <a:pt x="243" y="634"/>
                  </a:lnTo>
                  <a:lnTo>
                    <a:pt x="242" y="635"/>
                  </a:lnTo>
                  <a:lnTo>
                    <a:pt x="241" y="635"/>
                  </a:lnTo>
                  <a:lnTo>
                    <a:pt x="240" y="637"/>
                  </a:lnTo>
                  <a:lnTo>
                    <a:pt x="240" y="639"/>
                  </a:lnTo>
                  <a:lnTo>
                    <a:pt x="241" y="642"/>
                  </a:lnTo>
                  <a:lnTo>
                    <a:pt x="233" y="643"/>
                  </a:lnTo>
                  <a:lnTo>
                    <a:pt x="226" y="644"/>
                  </a:lnTo>
                  <a:lnTo>
                    <a:pt x="222" y="647"/>
                  </a:lnTo>
                  <a:lnTo>
                    <a:pt x="218" y="649"/>
                  </a:lnTo>
                  <a:lnTo>
                    <a:pt x="216" y="651"/>
                  </a:lnTo>
                  <a:lnTo>
                    <a:pt x="215" y="654"/>
                  </a:lnTo>
                  <a:lnTo>
                    <a:pt x="212" y="656"/>
                  </a:lnTo>
                  <a:lnTo>
                    <a:pt x="208" y="657"/>
                  </a:lnTo>
                  <a:lnTo>
                    <a:pt x="205" y="657"/>
                  </a:lnTo>
                  <a:lnTo>
                    <a:pt x="200" y="657"/>
                  </a:lnTo>
                  <a:lnTo>
                    <a:pt x="196" y="657"/>
                  </a:lnTo>
                  <a:lnTo>
                    <a:pt x="192" y="654"/>
                  </a:lnTo>
                  <a:lnTo>
                    <a:pt x="188" y="651"/>
                  </a:lnTo>
                  <a:lnTo>
                    <a:pt x="182" y="651"/>
                  </a:lnTo>
                  <a:lnTo>
                    <a:pt x="181" y="651"/>
                  </a:lnTo>
                  <a:lnTo>
                    <a:pt x="177" y="653"/>
                  </a:lnTo>
                  <a:lnTo>
                    <a:pt x="170" y="655"/>
                  </a:lnTo>
                  <a:lnTo>
                    <a:pt x="167" y="655"/>
                  </a:lnTo>
                  <a:lnTo>
                    <a:pt x="164" y="657"/>
                  </a:lnTo>
                  <a:lnTo>
                    <a:pt x="157" y="657"/>
                  </a:lnTo>
                  <a:lnTo>
                    <a:pt x="156" y="658"/>
                  </a:lnTo>
                  <a:lnTo>
                    <a:pt x="152" y="657"/>
                  </a:lnTo>
                  <a:lnTo>
                    <a:pt x="148" y="655"/>
                  </a:lnTo>
                  <a:lnTo>
                    <a:pt x="146" y="654"/>
                  </a:lnTo>
                  <a:lnTo>
                    <a:pt x="129" y="644"/>
                  </a:lnTo>
                  <a:lnTo>
                    <a:pt x="126" y="644"/>
                  </a:lnTo>
                  <a:lnTo>
                    <a:pt x="122" y="643"/>
                  </a:lnTo>
                  <a:lnTo>
                    <a:pt x="118" y="643"/>
                  </a:lnTo>
                  <a:lnTo>
                    <a:pt x="115" y="642"/>
                  </a:lnTo>
                  <a:lnTo>
                    <a:pt x="112" y="642"/>
                  </a:lnTo>
                  <a:lnTo>
                    <a:pt x="110" y="642"/>
                  </a:lnTo>
                  <a:lnTo>
                    <a:pt x="106" y="641"/>
                  </a:lnTo>
                  <a:lnTo>
                    <a:pt x="102" y="639"/>
                  </a:lnTo>
                  <a:lnTo>
                    <a:pt x="98" y="638"/>
                  </a:lnTo>
                  <a:lnTo>
                    <a:pt x="105" y="632"/>
                  </a:lnTo>
                  <a:lnTo>
                    <a:pt x="99" y="625"/>
                  </a:lnTo>
                  <a:lnTo>
                    <a:pt x="89" y="610"/>
                  </a:lnTo>
                  <a:lnTo>
                    <a:pt x="86" y="608"/>
                  </a:lnTo>
                  <a:lnTo>
                    <a:pt x="70" y="598"/>
                  </a:lnTo>
                  <a:lnTo>
                    <a:pt x="62" y="589"/>
                  </a:lnTo>
                  <a:lnTo>
                    <a:pt x="62" y="580"/>
                  </a:lnTo>
                  <a:lnTo>
                    <a:pt x="60" y="574"/>
                  </a:lnTo>
                  <a:lnTo>
                    <a:pt x="53" y="564"/>
                  </a:lnTo>
                  <a:lnTo>
                    <a:pt x="49" y="553"/>
                  </a:lnTo>
                  <a:lnTo>
                    <a:pt x="48" y="552"/>
                  </a:lnTo>
                  <a:lnTo>
                    <a:pt x="39" y="536"/>
                  </a:lnTo>
                  <a:lnTo>
                    <a:pt x="32" y="515"/>
                  </a:lnTo>
                  <a:lnTo>
                    <a:pt x="32" y="490"/>
                  </a:lnTo>
                  <a:lnTo>
                    <a:pt x="32" y="489"/>
                  </a:lnTo>
                  <a:lnTo>
                    <a:pt x="28" y="463"/>
                  </a:lnTo>
                  <a:lnTo>
                    <a:pt x="28" y="445"/>
                  </a:lnTo>
                  <a:lnTo>
                    <a:pt x="29" y="418"/>
                  </a:lnTo>
                  <a:lnTo>
                    <a:pt x="32" y="391"/>
                  </a:lnTo>
                  <a:lnTo>
                    <a:pt x="32" y="390"/>
                  </a:lnTo>
                  <a:lnTo>
                    <a:pt x="32" y="366"/>
                  </a:lnTo>
                  <a:lnTo>
                    <a:pt x="35" y="345"/>
                  </a:lnTo>
                  <a:lnTo>
                    <a:pt x="37" y="339"/>
                  </a:lnTo>
                  <a:lnTo>
                    <a:pt x="45" y="331"/>
                  </a:lnTo>
                  <a:lnTo>
                    <a:pt x="60" y="317"/>
                  </a:lnTo>
                  <a:lnTo>
                    <a:pt x="74" y="304"/>
                  </a:lnTo>
                  <a:lnTo>
                    <a:pt x="88" y="294"/>
                  </a:lnTo>
                  <a:lnTo>
                    <a:pt x="106" y="287"/>
                  </a:lnTo>
                  <a:lnTo>
                    <a:pt x="123" y="276"/>
                  </a:lnTo>
                  <a:lnTo>
                    <a:pt x="138" y="270"/>
                  </a:lnTo>
                  <a:lnTo>
                    <a:pt x="146" y="262"/>
                  </a:lnTo>
                  <a:lnTo>
                    <a:pt x="164" y="263"/>
                  </a:lnTo>
                  <a:lnTo>
                    <a:pt x="167" y="271"/>
                  </a:lnTo>
                  <a:lnTo>
                    <a:pt x="173" y="271"/>
                  </a:lnTo>
                  <a:lnTo>
                    <a:pt x="184" y="272"/>
                  </a:lnTo>
                  <a:lnTo>
                    <a:pt x="192" y="272"/>
                  </a:lnTo>
                  <a:lnTo>
                    <a:pt x="196" y="272"/>
                  </a:lnTo>
                  <a:lnTo>
                    <a:pt x="201" y="275"/>
                  </a:lnTo>
                  <a:lnTo>
                    <a:pt x="202" y="275"/>
                  </a:lnTo>
                  <a:lnTo>
                    <a:pt x="208" y="276"/>
                  </a:lnTo>
                  <a:lnTo>
                    <a:pt x="219" y="278"/>
                  </a:lnTo>
                  <a:lnTo>
                    <a:pt x="225" y="280"/>
                  </a:lnTo>
                  <a:lnTo>
                    <a:pt x="237" y="284"/>
                  </a:lnTo>
                  <a:lnTo>
                    <a:pt x="241" y="286"/>
                  </a:lnTo>
                  <a:lnTo>
                    <a:pt x="249" y="289"/>
                  </a:lnTo>
                  <a:lnTo>
                    <a:pt x="257" y="293"/>
                  </a:lnTo>
                  <a:lnTo>
                    <a:pt x="261" y="296"/>
                  </a:lnTo>
                  <a:lnTo>
                    <a:pt x="270" y="309"/>
                  </a:lnTo>
                  <a:lnTo>
                    <a:pt x="278" y="322"/>
                  </a:lnTo>
                  <a:lnTo>
                    <a:pt x="285" y="331"/>
                  </a:lnTo>
                  <a:lnTo>
                    <a:pt x="295" y="331"/>
                  </a:lnTo>
                  <a:lnTo>
                    <a:pt x="304" y="315"/>
                  </a:lnTo>
                  <a:lnTo>
                    <a:pt x="303" y="310"/>
                  </a:lnTo>
                  <a:lnTo>
                    <a:pt x="327" y="310"/>
                  </a:lnTo>
                  <a:lnTo>
                    <a:pt x="330" y="305"/>
                  </a:lnTo>
                  <a:lnTo>
                    <a:pt x="332" y="300"/>
                  </a:lnTo>
                  <a:lnTo>
                    <a:pt x="342" y="296"/>
                  </a:lnTo>
                  <a:lnTo>
                    <a:pt x="346" y="293"/>
                  </a:lnTo>
                  <a:lnTo>
                    <a:pt x="350" y="288"/>
                  </a:lnTo>
                  <a:lnTo>
                    <a:pt x="363" y="285"/>
                  </a:lnTo>
                  <a:lnTo>
                    <a:pt x="376" y="285"/>
                  </a:lnTo>
                  <a:lnTo>
                    <a:pt x="382" y="285"/>
                  </a:lnTo>
                  <a:lnTo>
                    <a:pt x="386" y="286"/>
                  </a:lnTo>
                  <a:lnTo>
                    <a:pt x="391" y="287"/>
                  </a:lnTo>
                  <a:lnTo>
                    <a:pt x="397" y="283"/>
                  </a:lnTo>
                  <a:lnTo>
                    <a:pt x="396" y="284"/>
                  </a:lnTo>
                  <a:lnTo>
                    <a:pt x="394" y="285"/>
                  </a:lnTo>
                  <a:lnTo>
                    <a:pt x="396" y="287"/>
                  </a:lnTo>
                  <a:lnTo>
                    <a:pt x="396" y="288"/>
                  </a:lnTo>
                  <a:lnTo>
                    <a:pt x="397" y="292"/>
                  </a:lnTo>
                  <a:lnTo>
                    <a:pt x="405" y="306"/>
                  </a:lnTo>
                  <a:lnTo>
                    <a:pt x="403" y="316"/>
                  </a:lnTo>
                  <a:lnTo>
                    <a:pt x="394" y="324"/>
                  </a:lnTo>
                  <a:lnTo>
                    <a:pt x="384" y="334"/>
                  </a:lnTo>
                  <a:lnTo>
                    <a:pt x="373" y="345"/>
                  </a:lnTo>
                  <a:lnTo>
                    <a:pt x="370" y="347"/>
                  </a:lnTo>
                  <a:lnTo>
                    <a:pt x="361" y="364"/>
                  </a:lnTo>
                  <a:lnTo>
                    <a:pt x="351" y="371"/>
                  </a:lnTo>
                  <a:lnTo>
                    <a:pt x="347" y="376"/>
                  </a:lnTo>
                  <a:lnTo>
                    <a:pt x="341" y="393"/>
                  </a:lnTo>
                  <a:lnTo>
                    <a:pt x="331" y="416"/>
                  </a:lnTo>
                  <a:lnTo>
                    <a:pt x="323" y="435"/>
                  </a:lnTo>
                  <a:lnTo>
                    <a:pt x="322" y="435"/>
                  </a:lnTo>
                  <a:lnTo>
                    <a:pt x="315" y="455"/>
                  </a:lnTo>
                  <a:lnTo>
                    <a:pt x="315" y="457"/>
                  </a:lnTo>
                  <a:lnTo>
                    <a:pt x="312" y="464"/>
                  </a:lnTo>
                  <a:lnTo>
                    <a:pt x="311" y="480"/>
                  </a:lnTo>
                  <a:lnTo>
                    <a:pt x="310" y="490"/>
                  </a:lnTo>
                  <a:lnTo>
                    <a:pt x="309" y="498"/>
                  </a:lnTo>
                  <a:lnTo>
                    <a:pt x="301" y="520"/>
                  </a:lnTo>
                  <a:lnTo>
                    <a:pt x="301" y="524"/>
                  </a:lnTo>
                  <a:lnTo>
                    <a:pt x="300" y="538"/>
                  </a:lnTo>
                  <a:lnTo>
                    <a:pt x="288" y="553"/>
                  </a:lnTo>
                  <a:lnTo>
                    <a:pt x="287" y="561"/>
                  </a:lnTo>
                  <a:lnTo>
                    <a:pt x="287" y="571"/>
                  </a:lnTo>
                  <a:lnTo>
                    <a:pt x="284" y="578"/>
                  </a:lnTo>
                  <a:lnTo>
                    <a:pt x="276" y="595"/>
                  </a:lnTo>
                  <a:lnTo>
                    <a:pt x="262" y="611"/>
                  </a:lnTo>
                  <a:lnTo>
                    <a:pt x="254" y="619"/>
                  </a:lnTo>
                  <a:lnTo>
                    <a:pt x="242" y="630"/>
                  </a:lnTo>
                  <a:lnTo>
                    <a:pt x="253" y="634"/>
                  </a:lnTo>
                  <a:close/>
                  <a:moveTo>
                    <a:pt x="278" y="289"/>
                  </a:moveTo>
                  <a:lnTo>
                    <a:pt x="273" y="284"/>
                  </a:lnTo>
                  <a:lnTo>
                    <a:pt x="261" y="280"/>
                  </a:lnTo>
                  <a:lnTo>
                    <a:pt x="252" y="275"/>
                  </a:lnTo>
                  <a:lnTo>
                    <a:pt x="241" y="269"/>
                  </a:lnTo>
                  <a:lnTo>
                    <a:pt x="231" y="263"/>
                  </a:lnTo>
                  <a:lnTo>
                    <a:pt x="223" y="260"/>
                  </a:lnTo>
                  <a:lnTo>
                    <a:pt x="219" y="249"/>
                  </a:lnTo>
                  <a:lnTo>
                    <a:pt x="219" y="181"/>
                  </a:lnTo>
                  <a:lnTo>
                    <a:pt x="217" y="168"/>
                  </a:lnTo>
                  <a:lnTo>
                    <a:pt x="216" y="154"/>
                  </a:lnTo>
                  <a:lnTo>
                    <a:pt x="217" y="141"/>
                  </a:lnTo>
                  <a:lnTo>
                    <a:pt x="219" y="126"/>
                  </a:lnTo>
                  <a:lnTo>
                    <a:pt x="227" y="89"/>
                  </a:lnTo>
                  <a:lnTo>
                    <a:pt x="228" y="89"/>
                  </a:lnTo>
                  <a:lnTo>
                    <a:pt x="235" y="82"/>
                  </a:lnTo>
                  <a:lnTo>
                    <a:pt x="243" y="77"/>
                  </a:lnTo>
                  <a:lnTo>
                    <a:pt x="253" y="77"/>
                  </a:lnTo>
                  <a:lnTo>
                    <a:pt x="259" y="77"/>
                  </a:lnTo>
                  <a:lnTo>
                    <a:pt x="262" y="84"/>
                  </a:lnTo>
                  <a:lnTo>
                    <a:pt x="266" y="97"/>
                  </a:lnTo>
                  <a:lnTo>
                    <a:pt x="268" y="99"/>
                  </a:lnTo>
                  <a:lnTo>
                    <a:pt x="275" y="113"/>
                  </a:lnTo>
                  <a:lnTo>
                    <a:pt x="280" y="124"/>
                  </a:lnTo>
                  <a:lnTo>
                    <a:pt x="280" y="187"/>
                  </a:lnTo>
                  <a:lnTo>
                    <a:pt x="277" y="206"/>
                  </a:lnTo>
                  <a:lnTo>
                    <a:pt x="277" y="207"/>
                  </a:lnTo>
                  <a:lnTo>
                    <a:pt x="277" y="227"/>
                  </a:lnTo>
                  <a:lnTo>
                    <a:pt x="278" y="239"/>
                  </a:lnTo>
                  <a:lnTo>
                    <a:pt x="278" y="250"/>
                  </a:lnTo>
                  <a:lnTo>
                    <a:pt x="278" y="289"/>
                  </a:lnTo>
                  <a:close/>
                  <a:moveTo>
                    <a:pt x="211" y="83"/>
                  </a:moveTo>
                  <a:lnTo>
                    <a:pt x="210" y="258"/>
                  </a:lnTo>
                  <a:lnTo>
                    <a:pt x="201" y="259"/>
                  </a:lnTo>
                  <a:lnTo>
                    <a:pt x="194" y="259"/>
                  </a:lnTo>
                  <a:lnTo>
                    <a:pt x="184" y="258"/>
                  </a:lnTo>
                  <a:lnTo>
                    <a:pt x="172" y="254"/>
                  </a:lnTo>
                  <a:lnTo>
                    <a:pt x="165" y="248"/>
                  </a:lnTo>
                  <a:lnTo>
                    <a:pt x="157" y="240"/>
                  </a:lnTo>
                  <a:lnTo>
                    <a:pt x="158" y="227"/>
                  </a:lnTo>
                  <a:lnTo>
                    <a:pt x="158" y="216"/>
                  </a:lnTo>
                  <a:lnTo>
                    <a:pt x="155" y="74"/>
                  </a:lnTo>
                  <a:lnTo>
                    <a:pt x="157" y="53"/>
                  </a:lnTo>
                  <a:lnTo>
                    <a:pt x="159" y="37"/>
                  </a:lnTo>
                  <a:lnTo>
                    <a:pt x="169" y="28"/>
                  </a:lnTo>
                  <a:lnTo>
                    <a:pt x="183" y="21"/>
                  </a:lnTo>
                  <a:lnTo>
                    <a:pt x="195" y="21"/>
                  </a:lnTo>
                  <a:lnTo>
                    <a:pt x="201" y="25"/>
                  </a:lnTo>
                  <a:lnTo>
                    <a:pt x="206" y="31"/>
                  </a:lnTo>
                  <a:lnTo>
                    <a:pt x="210" y="43"/>
                  </a:lnTo>
                  <a:lnTo>
                    <a:pt x="210" y="83"/>
                  </a:lnTo>
                  <a:lnTo>
                    <a:pt x="211" y="83"/>
                  </a:lnTo>
                  <a:close/>
                  <a:moveTo>
                    <a:pt x="141" y="60"/>
                  </a:moveTo>
                  <a:lnTo>
                    <a:pt x="143" y="72"/>
                  </a:lnTo>
                  <a:lnTo>
                    <a:pt x="142" y="198"/>
                  </a:lnTo>
                  <a:lnTo>
                    <a:pt x="142" y="213"/>
                  </a:lnTo>
                  <a:lnTo>
                    <a:pt x="142" y="231"/>
                  </a:lnTo>
                  <a:lnTo>
                    <a:pt x="145" y="242"/>
                  </a:lnTo>
                  <a:lnTo>
                    <a:pt x="144" y="257"/>
                  </a:lnTo>
                  <a:lnTo>
                    <a:pt x="142" y="258"/>
                  </a:lnTo>
                  <a:lnTo>
                    <a:pt x="136" y="259"/>
                  </a:lnTo>
                  <a:lnTo>
                    <a:pt x="131" y="260"/>
                  </a:lnTo>
                  <a:lnTo>
                    <a:pt x="129" y="260"/>
                  </a:lnTo>
                  <a:lnTo>
                    <a:pt x="120" y="260"/>
                  </a:lnTo>
                  <a:lnTo>
                    <a:pt x="113" y="261"/>
                  </a:lnTo>
                  <a:lnTo>
                    <a:pt x="108" y="262"/>
                  </a:lnTo>
                  <a:lnTo>
                    <a:pt x="107" y="262"/>
                  </a:lnTo>
                  <a:lnTo>
                    <a:pt x="106" y="263"/>
                  </a:lnTo>
                  <a:lnTo>
                    <a:pt x="105" y="264"/>
                  </a:lnTo>
                  <a:lnTo>
                    <a:pt x="103" y="263"/>
                  </a:lnTo>
                  <a:lnTo>
                    <a:pt x="102" y="262"/>
                  </a:lnTo>
                  <a:lnTo>
                    <a:pt x="102" y="259"/>
                  </a:lnTo>
                  <a:lnTo>
                    <a:pt x="101" y="248"/>
                  </a:lnTo>
                  <a:lnTo>
                    <a:pt x="101" y="243"/>
                  </a:lnTo>
                  <a:lnTo>
                    <a:pt x="100" y="240"/>
                  </a:lnTo>
                  <a:lnTo>
                    <a:pt x="97" y="235"/>
                  </a:lnTo>
                  <a:lnTo>
                    <a:pt x="93" y="228"/>
                  </a:lnTo>
                  <a:lnTo>
                    <a:pt x="91" y="224"/>
                  </a:lnTo>
                  <a:lnTo>
                    <a:pt x="95" y="206"/>
                  </a:lnTo>
                  <a:lnTo>
                    <a:pt x="95" y="189"/>
                  </a:lnTo>
                  <a:lnTo>
                    <a:pt x="98" y="111"/>
                  </a:lnTo>
                  <a:lnTo>
                    <a:pt x="100" y="102"/>
                  </a:lnTo>
                  <a:lnTo>
                    <a:pt x="102" y="87"/>
                  </a:lnTo>
                  <a:lnTo>
                    <a:pt x="105" y="73"/>
                  </a:lnTo>
                  <a:lnTo>
                    <a:pt x="108" y="62"/>
                  </a:lnTo>
                  <a:lnTo>
                    <a:pt x="111" y="56"/>
                  </a:lnTo>
                  <a:lnTo>
                    <a:pt x="122" y="55"/>
                  </a:lnTo>
                  <a:lnTo>
                    <a:pt x="135" y="55"/>
                  </a:lnTo>
                  <a:lnTo>
                    <a:pt x="140" y="60"/>
                  </a:lnTo>
                  <a:lnTo>
                    <a:pt x="141" y="60"/>
                  </a:lnTo>
                  <a:close/>
                  <a:moveTo>
                    <a:pt x="83" y="111"/>
                  </a:moveTo>
                  <a:lnTo>
                    <a:pt x="83" y="137"/>
                  </a:lnTo>
                  <a:lnTo>
                    <a:pt x="85" y="190"/>
                  </a:lnTo>
                  <a:lnTo>
                    <a:pt x="86" y="258"/>
                  </a:lnTo>
                  <a:lnTo>
                    <a:pt x="87" y="272"/>
                  </a:lnTo>
                  <a:lnTo>
                    <a:pt x="74" y="284"/>
                  </a:lnTo>
                  <a:lnTo>
                    <a:pt x="67" y="288"/>
                  </a:lnTo>
                  <a:lnTo>
                    <a:pt x="60" y="297"/>
                  </a:lnTo>
                  <a:lnTo>
                    <a:pt x="50" y="298"/>
                  </a:lnTo>
                  <a:lnTo>
                    <a:pt x="50" y="299"/>
                  </a:lnTo>
                  <a:lnTo>
                    <a:pt x="49" y="295"/>
                  </a:lnTo>
                  <a:lnTo>
                    <a:pt x="48" y="266"/>
                  </a:lnTo>
                  <a:lnTo>
                    <a:pt x="49" y="236"/>
                  </a:lnTo>
                  <a:lnTo>
                    <a:pt x="49" y="235"/>
                  </a:lnTo>
                  <a:lnTo>
                    <a:pt x="48" y="210"/>
                  </a:lnTo>
                  <a:lnTo>
                    <a:pt x="48" y="207"/>
                  </a:lnTo>
                  <a:lnTo>
                    <a:pt x="45" y="199"/>
                  </a:lnTo>
                  <a:lnTo>
                    <a:pt x="43" y="185"/>
                  </a:lnTo>
                  <a:lnTo>
                    <a:pt x="43" y="170"/>
                  </a:lnTo>
                  <a:lnTo>
                    <a:pt x="42" y="156"/>
                  </a:lnTo>
                  <a:lnTo>
                    <a:pt x="42" y="157"/>
                  </a:lnTo>
                  <a:lnTo>
                    <a:pt x="42" y="132"/>
                  </a:lnTo>
                  <a:lnTo>
                    <a:pt x="45" y="119"/>
                  </a:lnTo>
                  <a:lnTo>
                    <a:pt x="56" y="109"/>
                  </a:lnTo>
                  <a:lnTo>
                    <a:pt x="63" y="105"/>
                  </a:lnTo>
                  <a:lnTo>
                    <a:pt x="70" y="106"/>
                  </a:lnTo>
                  <a:lnTo>
                    <a:pt x="78" y="110"/>
                  </a:lnTo>
                  <a:lnTo>
                    <a:pt x="83" y="111"/>
                  </a:lnTo>
                  <a:close/>
                  <a:moveTo>
                    <a:pt x="381" y="269"/>
                  </a:moveTo>
                  <a:lnTo>
                    <a:pt x="381" y="269"/>
                  </a:lnTo>
                  <a:close/>
                  <a:moveTo>
                    <a:pt x="309" y="501"/>
                  </a:moveTo>
                  <a:lnTo>
                    <a:pt x="309" y="501"/>
                  </a:lnTo>
                  <a:close/>
                  <a:moveTo>
                    <a:pt x="278" y="250"/>
                  </a:moveTo>
                  <a:lnTo>
                    <a:pt x="278" y="251"/>
                  </a:lnTo>
                  <a:lnTo>
                    <a:pt x="278" y="250"/>
                  </a:lnTo>
                  <a:close/>
                </a:path>
              </a:pathLst>
            </a:custGeom>
            <a:solidFill>
              <a:srgbClr val="2C5882"/>
            </a:solidFill>
            <a:ln w="9525">
              <a:noFill/>
              <a:round/>
            </a:ln>
          </p:spPr>
          <p:txBody>
            <a:bodyPr/>
            <a:lstStyle/>
            <a:p>
              <a:endParaRPr lang="zh-CN" altLang="en-US"/>
            </a:p>
          </p:txBody>
        </p:sp>
        <p:sp>
          <p:nvSpPr>
            <p:cNvPr id="66574" name="Freeform 75"/>
            <p:cNvSpPr>
              <a:spLocks noEditPoints="1"/>
            </p:cNvSpPr>
            <p:nvPr/>
          </p:nvSpPr>
          <p:spPr bwMode="auto">
            <a:xfrm>
              <a:off x="654" y="480"/>
              <a:ext cx="411" cy="225"/>
            </a:xfrm>
            <a:custGeom>
              <a:avLst/>
              <a:gdLst>
                <a:gd name="T0" fmla="*/ 0 w 1234"/>
                <a:gd name="T1" fmla="*/ 0 h 674"/>
                <a:gd name="T2" fmla="*/ 0 w 1234"/>
                <a:gd name="T3" fmla="*/ 0 h 674"/>
                <a:gd name="T4" fmla="*/ 0 w 1234"/>
                <a:gd name="T5" fmla="*/ 0 h 674"/>
                <a:gd name="T6" fmla="*/ 0 w 1234"/>
                <a:gd name="T7" fmla="*/ 0 h 674"/>
                <a:gd name="T8" fmla="*/ 0 w 1234"/>
                <a:gd name="T9" fmla="*/ 0 h 674"/>
                <a:gd name="T10" fmla="*/ 0 w 1234"/>
                <a:gd name="T11" fmla="*/ 0 h 674"/>
                <a:gd name="T12" fmla="*/ 0 w 1234"/>
                <a:gd name="T13" fmla="*/ 0 h 674"/>
                <a:gd name="T14" fmla="*/ 0 w 1234"/>
                <a:gd name="T15" fmla="*/ 0 h 674"/>
                <a:gd name="T16" fmla="*/ 0 w 1234"/>
                <a:gd name="T17" fmla="*/ 0 h 674"/>
                <a:gd name="T18" fmla="*/ 0 w 1234"/>
                <a:gd name="T19" fmla="*/ 0 h 674"/>
                <a:gd name="T20" fmla="*/ 0 w 1234"/>
                <a:gd name="T21" fmla="*/ 0 h 674"/>
                <a:gd name="T22" fmla="*/ 0 w 1234"/>
                <a:gd name="T23" fmla="*/ 0 h 674"/>
                <a:gd name="T24" fmla="*/ 0 w 1234"/>
                <a:gd name="T25" fmla="*/ 0 h 674"/>
                <a:gd name="T26" fmla="*/ 0 w 1234"/>
                <a:gd name="T27" fmla="*/ 0 h 674"/>
                <a:gd name="T28" fmla="*/ 0 w 1234"/>
                <a:gd name="T29" fmla="*/ 0 h 674"/>
                <a:gd name="T30" fmla="*/ 0 w 1234"/>
                <a:gd name="T31" fmla="*/ 0 h 674"/>
                <a:gd name="T32" fmla="*/ 0 w 1234"/>
                <a:gd name="T33" fmla="*/ 0 h 674"/>
                <a:gd name="T34" fmla="*/ 0 w 1234"/>
                <a:gd name="T35" fmla="*/ 0 h 674"/>
                <a:gd name="T36" fmla="*/ 0 w 1234"/>
                <a:gd name="T37" fmla="*/ 0 h 674"/>
                <a:gd name="T38" fmla="*/ 0 w 1234"/>
                <a:gd name="T39" fmla="*/ 0 h 674"/>
                <a:gd name="T40" fmla="*/ 0 w 1234"/>
                <a:gd name="T41" fmla="*/ 0 h 674"/>
                <a:gd name="T42" fmla="*/ 0 w 1234"/>
                <a:gd name="T43" fmla="*/ 0 h 674"/>
                <a:gd name="T44" fmla="*/ 0 w 1234"/>
                <a:gd name="T45" fmla="*/ 0 h 674"/>
                <a:gd name="T46" fmla="*/ 0 w 1234"/>
                <a:gd name="T47" fmla="*/ 0 h 674"/>
                <a:gd name="T48" fmla="*/ 0 w 1234"/>
                <a:gd name="T49" fmla="*/ 0 h 674"/>
                <a:gd name="T50" fmla="*/ 0 w 1234"/>
                <a:gd name="T51" fmla="*/ 0 h 674"/>
                <a:gd name="T52" fmla="*/ 0 w 1234"/>
                <a:gd name="T53" fmla="*/ 0 h 674"/>
                <a:gd name="T54" fmla="*/ 0 w 1234"/>
                <a:gd name="T55" fmla="*/ 0 h 674"/>
                <a:gd name="T56" fmla="*/ 0 w 1234"/>
                <a:gd name="T57" fmla="*/ 0 h 674"/>
                <a:gd name="T58" fmla="*/ 0 w 1234"/>
                <a:gd name="T59" fmla="*/ 0 h 674"/>
                <a:gd name="T60" fmla="*/ 0 w 1234"/>
                <a:gd name="T61" fmla="*/ 0 h 674"/>
                <a:gd name="T62" fmla="*/ 0 w 1234"/>
                <a:gd name="T63" fmla="*/ 0 h 674"/>
                <a:gd name="T64" fmla="*/ 0 w 1234"/>
                <a:gd name="T65" fmla="*/ 0 h 674"/>
                <a:gd name="T66" fmla="*/ 0 w 1234"/>
                <a:gd name="T67" fmla="*/ 0 h 674"/>
                <a:gd name="T68" fmla="*/ 0 w 1234"/>
                <a:gd name="T69" fmla="*/ 0 h 674"/>
                <a:gd name="T70" fmla="*/ 0 w 1234"/>
                <a:gd name="T71" fmla="*/ 0 h 674"/>
                <a:gd name="T72" fmla="*/ 0 w 1234"/>
                <a:gd name="T73" fmla="*/ 0 h 674"/>
                <a:gd name="T74" fmla="*/ 0 w 1234"/>
                <a:gd name="T75" fmla="*/ 0 h 674"/>
                <a:gd name="T76" fmla="*/ 0 w 1234"/>
                <a:gd name="T77" fmla="*/ 0 h 674"/>
                <a:gd name="T78" fmla="*/ 0 w 1234"/>
                <a:gd name="T79" fmla="*/ 0 h 674"/>
                <a:gd name="T80" fmla="*/ 0 w 1234"/>
                <a:gd name="T81" fmla="*/ 0 h 674"/>
                <a:gd name="T82" fmla="*/ 0 w 1234"/>
                <a:gd name="T83" fmla="*/ 0 h 674"/>
                <a:gd name="T84" fmla="*/ 0 w 1234"/>
                <a:gd name="T85" fmla="*/ 0 h 674"/>
                <a:gd name="T86" fmla="*/ 0 w 1234"/>
                <a:gd name="T87" fmla="*/ 0 h 674"/>
                <a:gd name="T88" fmla="*/ 0 w 1234"/>
                <a:gd name="T89" fmla="*/ 0 h 674"/>
                <a:gd name="T90" fmla="*/ 0 w 1234"/>
                <a:gd name="T91" fmla="*/ 0 h 674"/>
                <a:gd name="T92" fmla="*/ 0 w 1234"/>
                <a:gd name="T93" fmla="*/ 0 h 674"/>
                <a:gd name="T94" fmla="*/ 0 w 1234"/>
                <a:gd name="T95" fmla="*/ 0 h 674"/>
                <a:gd name="T96" fmla="*/ 0 w 1234"/>
                <a:gd name="T97" fmla="*/ 0 h 674"/>
                <a:gd name="T98" fmla="*/ 0 w 1234"/>
                <a:gd name="T99" fmla="*/ 0 h 674"/>
                <a:gd name="T100" fmla="*/ 0 w 1234"/>
                <a:gd name="T101" fmla="*/ 0 h 674"/>
                <a:gd name="T102" fmla="*/ 0 w 1234"/>
                <a:gd name="T103" fmla="*/ 0 h 674"/>
                <a:gd name="T104" fmla="*/ 0 w 1234"/>
                <a:gd name="T105" fmla="*/ 0 h 674"/>
                <a:gd name="T106" fmla="*/ 0 w 1234"/>
                <a:gd name="T107" fmla="*/ 0 h 674"/>
                <a:gd name="T108" fmla="*/ 0 w 1234"/>
                <a:gd name="T109" fmla="*/ 0 h 674"/>
                <a:gd name="T110" fmla="*/ 0 w 1234"/>
                <a:gd name="T111" fmla="*/ 0 h 674"/>
                <a:gd name="T112" fmla="*/ 0 w 1234"/>
                <a:gd name="T113" fmla="*/ 0 h 674"/>
                <a:gd name="T114" fmla="*/ 0 w 1234"/>
                <a:gd name="T115" fmla="*/ 0 h 674"/>
                <a:gd name="T116" fmla="*/ 0 w 1234"/>
                <a:gd name="T117" fmla="*/ 0 h 674"/>
                <a:gd name="T118" fmla="*/ 0 w 1234"/>
                <a:gd name="T119" fmla="*/ 0 h 674"/>
                <a:gd name="T120" fmla="*/ 0 w 1234"/>
                <a:gd name="T121" fmla="*/ 0 h 674"/>
                <a:gd name="T122" fmla="*/ 0 w 1234"/>
                <a:gd name="T123" fmla="*/ 0 h 674"/>
                <a:gd name="T124" fmla="*/ 0 w 1234"/>
                <a:gd name="T125" fmla="*/ 0 h 6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674"/>
                <a:gd name="T191" fmla="*/ 1234 w 1234"/>
                <a:gd name="T192" fmla="*/ 674 h 6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674">
                  <a:moveTo>
                    <a:pt x="0" y="388"/>
                  </a:moveTo>
                  <a:lnTo>
                    <a:pt x="0" y="671"/>
                  </a:lnTo>
                  <a:lnTo>
                    <a:pt x="315" y="674"/>
                  </a:lnTo>
                  <a:lnTo>
                    <a:pt x="322" y="653"/>
                  </a:lnTo>
                  <a:lnTo>
                    <a:pt x="337" y="638"/>
                  </a:lnTo>
                  <a:lnTo>
                    <a:pt x="351" y="619"/>
                  </a:lnTo>
                  <a:lnTo>
                    <a:pt x="360" y="606"/>
                  </a:lnTo>
                  <a:lnTo>
                    <a:pt x="368" y="583"/>
                  </a:lnTo>
                  <a:lnTo>
                    <a:pt x="369" y="569"/>
                  </a:lnTo>
                  <a:lnTo>
                    <a:pt x="374" y="556"/>
                  </a:lnTo>
                  <a:lnTo>
                    <a:pt x="377" y="541"/>
                  </a:lnTo>
                  <a:lnTo>
                    <a:pt x="379" y="521"/>
                  </a:lnTo>
                  <a:lnTo>
                    <a:pt x="379" y="508"/>
                  </a:lnTo>
                  <a:lnTo>
                    <a:pt x="384" y="489"/>
                  </a:lnTo>
                  <a:lnTo>
                    <a:pt x="385" y="472"/>
                  </a:lnTo>
                  <a:lnTo>
                    <a:pt x="392" y="460"/>
                  </a:lnTo>
                  <a:lnTo>
                    <a:pt x="401" y="447"/>
                  </a:lnTo>
                  <a:lnTo>
                    <a:pt x="412" y="436"/>
                  </a:lnTo>
                  <a:lnTo>
                    <a:pt x="425" y="429"/>
                  </a:lnTo>
                  <a:lnTo>
                    <a:pt x="443" y="426"/>
                  </a:lnTo>
                  <a:lnTo>
                    <a:pt x="465" y="426"/>
                  </a:lnTo>
                  <a:lnTo>
                    <a:pt x="495" y="426"/>
                  </a:lnTo>
                  <a:lnTo>
                    <a:pt x="518" y="426"/>
                  </a:lnTo>
                  <a:lnTo>
                    <a:pt x="533" y="426"/>
                  </a:lnTo>
                  <a:lnTo>
                    <a:pt x="579" y="428"/>
                  </a:lnTo>
                  <a:lnTo>
                    <a:pt x="619" y="428"/>
                  </a:lnTo>
                  <a:lnTo>
                    <a:pt x="659" y="428"/>
                  </a:lnTo>
                  <a:lnTo>
                    <a:pt x="723" y="429"/>
                  </a:lnTo>
                  <a:lnTo>
                    <a:pt x="742" y="419"/>
                  </a:lnTo>
                  <a:lnTo>
                    <a:pt x="742" y="401"/>
                  </a:lnTo>
                  <a:lnTo>
                    <a:pt x="751" y="378"/>
                  </a:lnTo>
                  <a:lnTo>
                    <a:pt x="781" y="364"/>
                  </a:lnTo>
                  <a:lnTo>
                    <a:pt x="817" y="370"/>
                  </a:lnTo>
                  <a:lnTo>
                    <a:pt x="854" y="370"/>
                  </a:lnTo>
                  <a:lnTo>
                    <a:pt x="865" y="365"/>
                  </a:lnTo>
                  <a:lnTo>
                    <a:pt x="865" y="350"/>
                  </a:lnTo>
                  <a:lnTo>
                    <a:pt x="865" y="336"/>
                  </a:lnTo>
                  <a:lnTo>
                    <a:pt x="874" y="309"/>
                  </a:lnTo>
                  <a:lnTo>
                    <a:pt x="889" y="301"/>
                  </a:lnTo>
                  <a:lnTo>
                    <a:pt x="911" y="300"/>
                  </a:lnTo>
                  <a:lnTo>
                    <a:pt x="930" y="300"/>
                  </a:lnTo>
                  <a:lnTo>
                    <a:pt x="945" y="300"/>
                  </a:lnTo>
                  <a:lnTo>
                    <a:pt x="960" y="300"/>
                  </a:lnTo>
                  <a:lnTo>
                    <a:pt x="970" y="296"/>
                  </a:lnTo>
                  <a:lnTo>
                    <a:pt x="970" y="283"/>
                  </a:lnTo>
                  <a:lnTo>
                    <a:pt x="970" y="263"/>
                  </a:lnTo>
                  <a:lnTo>
                    <a:pt x="970" y="248"/>
                  </a:lnTo>
                  <a:lnTo>
                    <a:pt x="973" y="225"/>
                  </a:lnTo>
                  <a:lnTo>
                    <a:pt x="1016" y="222"/>
                  </a:lnTo>
                  <a:lnTo>
                    <a:pt x="1067" y="219"/>
                  </a:lnTo>
                  <a:lnTo>
                    <a:pt x="1109" y="217"/>
                  </a:lnTo>
                  <a:lnTo>
                    <a:pt x="1118" y="212"/>
                  </a:lnTo>
                  <a:lnTo>
                    <a:pt x="1122" y="191"/>
                  </a:lnTo>
                  <a:lnTo>
                    <a:pt x="1120" y="164"/>
                  </a:lnTo>
                  <a:lnTo>
                    <a:pt x="1133" y="143"/>
                  </a:lnTo>
                  <a:lnTo>
                    <a:pt x="1145" y="129"/>
                  </a:lnTo>
                  <a:lnTo>
                    <a:pt x="1178" y="129"/>
                  </a:lnTo>
                  <a:lnTo>
                    <a:pt x="1214" y="129"/>
                  </a:lnTo>
                  <a:lnTo>
                    <a:pt x="1224" y="128"/>
                  </a:lnTo>
                  <a:lnTo>
                    <a:pt x="1228" y="110"/>
                  </a:lnTo>
                  <a:lnTo>
                    <a:pt x="1229" y="87"/>
                  </a:lnTo>
                  <a:lnTo>
                    <a:pt x="1229" y="53"/>
                  </a:lnTo>
                  <a:lnTo>
                    <a:pt x="1229" y="41"/>
                  </a:lnTo>
                  <a:lnTo>
                    <a:pt x="1234" y="24"/>
                  </a:lnTo>
                  <a:lnTo>
                    <a:pt x="1226" y="9"/>
                  </a:lnTo>
                  <a:lnTo>
                    <a:pt x="1213" y="9"/>
                  </a:lnTo>
                  <a:lnTo>
                    <a:pt x="748" y="3"/>
                  </a:lnTo>
                  <a:lnTo>
                    <a:pt x="649" y="2"/>
                  </a:lnTo>
                  <a:lnTo>
                    <a:pt x="582" y="0"/>
                  </a:lnTo>
                  <a:lnTo>
                    <a:pt x="530" y="3"/>
                  </a:lnTo>
                  <a:lnTo>
                    <a:pt x="495" y="3"/>
                  </a:lnTo>
                  <a:lnTo>
                    <a:pt x="460" y="0"/>
                  </a:lnTo>
                  <a:lnTo>
                    <a:pt x="427" y="0"/>
                  </a:lnTo>
                  <a:lnTo>
                    <a:pt x="377" y="2"/>
                  </a:lnTo>
                  <a:lnTo>
                    <a:pt x="352" y="13"/>
                  </a:lnTo>
                  <a:lnTo>
                    <a:pt x="329" y="26"/>
                  </a:lnTo>
                  <a:lnTo>
                    <a:pt x="314" y="43"/>
                  </a:lnTo>
                  <a:lnTo>
                    <a:pt x="298" y="76"/>
                  </a:lnTo>
                  <a:lnTo>
                    <a:pt x="288" y="100"/>
                  </a:lnTo>
                  <a:lnTo>
                    <a:pt x="271" y="138"/>
                  </a:lnTo>
                  <a:lnTo>
                    <a:pt x="265" y="166"/>
                  </a:lnTo>
                  <a:lnTo>
                    <a:pt x="254" y="191"/>
                  </a:lnTo>
                  <a:lnTo>
                    <a:pt x="242" y="229"/>
                  </a:lnTo>
                  <a:lnTo>
                    <a:pt x="227" y="261"/>
                  </a:lnTo>
                  <a:lnTo>
                    <a:pt x="205" y="296"/>
                  </a:lnTo>
                  <a:lnTo>
                    <a:pt x="187" y="322"/>
                  </a:lnTo>
                  <a:lnTo>
                    <a:pt x="157" y="347"/>
                  </a:lnTo>
                  <a:lnTo>
                    <a:pt x="133" y="365"/>
                  </a:lnTo>
                  <a:lnTo>
                    <a:pt x="109" y="375"/>
                  </a:lnTo>
                  <a:lnTo>
                    <a:pt x="71" y="382"/>
                  </a:lnTo>
                  <a:lnTo>
                    <a:pt x="36" y="383"/>
                  </a:lnTo>
                  <a:lnTo>
                    <a:pt x="0" y="388"/>
                  </a:lnTo>
                  <a:close/>
                  <a:moveTo>
                    <a:pt x="39" y="648"/>
                  </a:moveTo>
                  <a:lnTo>
                    <a:pt x="51" y="648"/>
                  </a:lnTo>
                  <a:lnTo>
                    <a:pt x="63" y="648"/>
                  </a:lnTo>
                  <a:lnTo>
                    <a:pt x="74" y="648"/>
                  </a:lnTo>
                  <a:lnTo>
                    <a:pt x="87" y="648"/>
                  </a:lnTo>
                  <a:lnTo>
                    <a:pt x="87" y="653"/>
                  </a:lnTo>
                  <a:lnTo>
                    <a:pt x="87" y="657"/>
                  </a:lnTo>
                  <a:lnTo>
                    <a:pt x="88" y="664"/>
                  </a:lnTo>
                  <a:lnTo>
                    <a:pt x="87" y="667"/>
                  </a:lnTo>
                  <a:lnTo>
                    <a:pt x="83" y="667"/>
                  </a:lnTo>
                  <a:lnTo>
                    <a:pt x="75" y="667"/>
                  </a:lnTo>
                  <a:lnTo>
                    <a:pt x="65" y="667"/>
                  </a:lnTo>
                  <a:lnTo>
                    <a:pt x="56" y="667"/>
                  </a:lnTo>
                  <a:lnTo>
                    <a:pt x="47" y="667"/>
                  </a:lnTo>
                  <a:lnTo>
                    <a:pt x="37" y="667"/>
                  </a:lnTo>
                  <a:lnTo>
                    <a:pt x="30" y="667"/>
                  </a:lnTo>
                  <a:lnTo>
                    <a:pt x="28" y="667"/>
                  </a:lnTo>
                  <a:lnTo>
                    <a:pt x="27" y="665"/>
                  </a:lnTo>
                  <a:lnTo>
                    <a:pt x="27" y="659"/>
                  </a:lnTo>
                  <a:lnTo>
                    <a:pt x="28" y="652"/>
                  </a:lnTo>
                  <a:lnTo>
                    <a:pt x="29" y="649"/>
                  </a:lnTo>
                  <a:lnTo>
                    <a:pt x="32" y="648"/>
                  </a:lnTo>
                  <a:lnTo>
                    <a:pt x="39" y="648"/>
                  </a:lnTo>
                  <a:close/>
                  <a:moveTo>
                    <a:pt x="109" y="647"/>
                  </a:moveTo>
                  <a:lnTo>
                    <a:pt x="120" y="647"/>
                  </a:lnTo>
                  <a:lnTo>
                    <a:pt x="131" y="647"/>
                  </a:lnTo>
                  <a:lnTo>
                    <a:pt x="135" y="647"/>
                  </a:lnTo>
                  <a:lnTo>
                    <a:pt x="137" y="647"/>
                  </a:lnTo>
                  <a:lnTo>
                    <a:pt x="139" y="649"/>
                  </a:lnTo>
                  <a:lnTo>
                    <a:pt x="137" y="654"/>
                  </a:lnTo>
                  <a:lnTo>
                    <a:pt x="135" y="659"/>
                  </a:lnTo>
                  <a:lnTo>
                    <a:pt x="135" y="666"/>
                  </a:lnTo>
                  <a:lnTo>
                    <a:pt x="125" y="666"/>
                  </a:lnTo>
                  <a:lnTo>
                    <a:pt x="117" y="666"/>
                  </a:lnTo>
                  <a:lnTo>
                    <a:pt x="109" y="666"/>
                  </a:lnTo>
                  <a:lnTo>
                    <a:pt x="99" y="666"/>
                  </a:lnTo>
                  <a:lnTo>
                    <a:pt x="99" y="661"/>
                  </a:lnTo>
                  <a:lnTo>
                    <a:pt x="98" y="657"/>
                  </a:lnTo>
                  <a:lnTo>
                    <a:pt x="98" y="650"/>
                  </a:lnTo>
                  <a:lnTo>
                    <a:pt x="98" y="647"/>
                  </a:lnTo>
                  <a:lnTo>
                    <a:pt x="101" y="647"/>
                  </a:lnTo>
                  <a:lnTo>
                    <a:pt x="109" y="647"/>
                  </a:lnTo>
                  <a:close/>
                  <a:moveTo>
                    <a:pt x="155" y="646"/>
                  </a:moveTo>
                  <a:lnTo>
                    <a:pt x="167" y="646"/>
                  </a:lnTo>
                  <a:lnTo>
                    <a:pt x="178" y="646"/>
                  </a:lnTo>
                  <a:lnTo>
                    <a:pt x="183" y="645"/>
                  </a:lnTo>
                  <a:lnTo>
                    <a:pt x="187" y="646"/>
                  </a:lnTo>
                  <a:lnTo>
                    <a:pt x="187" y="648"/>
                  </a:lnTo>
                  <a:lnTo>
                    <a:pt x="186" y="654"/>
                  </a:lnTo>
                  <a:lnTo>
                    <a:pt x="186" y="658"/>
                  </a:lnTo>
                  <a:lnTo>
                    <a:pt x="184" y="665"/>
                  </a:lnTo>
                  <a:lnTo>
                    <a:pt x="168" y="665"/>
                  </a:lnTo>
                  <a:lnTo>
                    <a:pt x="154" y="665"/>
                  </a:lnTo>
                  <a:lnTo>
                    <a:pt x="146" y="665"/>
                  </a:lnTo>
                  <a:lnTo>
                    <a:pt x="143" y="664"/>
                  </a:lnTo>
                  <a:lnTo>
                    <a:pt x="143" y="660"/>
                  </a:lnTo>
                  <a:lnTo>
                    <a:pt x="144" y="653"/>
                  </a:lnTo>
                  <a:lnTo>
                    <a:pt x="145" y="647"/>
                  </a:lnTo>
                  <a:lnTo>
                    <a:pt x="147" y="645"/>
                  </a:lnTo>
                  <a:lnTo>
                    <a:pt x="149" y="645"/>
                  </a:lnTo>
                  <a:lnTo>
                    <a:pt x="155" y="646"/>
                  </a:lnTo>
                  <a:close/>
                  <a:moveTo>
                    <a:pt x="196" y="646"/>
                  </a:moveTo>
                  <a:lnTo>
                    <a:pt x="207" y="646"/>
                  </a:lnTo>
                  <a:lnTo>
                    <a:pt x="218" y="646"/>
                  </a:lnTo>
                  <a:lnTo>
                    <a:pt x="229" y="646"/>
                  </a:lnTo>
                  <a:lnTo>
                    <a:pt x="240" y="646"/>
                  </a:lnTo>
                  <a:lnTo>
                    <a:pt x="247" y="645"/>
                  </a:lnTo>
                  <a:lnTo>
                    <a:pt x="249" y="645"/>
                  </a:lnTo>
                  <a:lnTo>
                    <a:pt x="251" y="647"/>
                  </a:lnTo>
                  <a:lnTo>
                    <a:pt x="251" y="653"/>
                  </a:lnTo>
                  <a:lnTo>
                    <a:pt x="252" y="659"/>
                  </a:lnTo>
                  <a:lnTo>
                    <a:pt x="251" y="662"/>
                  </a:lnTo>
                  <a:lnTo>
                    <a:pt x="247" y="664"/>
                  </a:lnTo>
                  <a:lnTo>
                    <a:pt x="237" y="665"/>
                  </a:lnTo>
                  <a:lnTo>
                    <a:pt x="222" y="665"/>
                  </a:lnTo>
                  <a:lnTo>
                    <a:pt x="205" y="665"/>
                  </a:lnTo>
                  <a:lnTo>
                    <a:pt x="198" y="665"/>
                  </a:lnTo>
                  <a:lnTo>
                    <a:pt x="195" y="664"/>
                  </a:lnTo>
                  <a:lnTo>
                    <a:pt x="195" y="659"/>
                  </a:lnTo>
                  <a:lnTo>
                    <a:pt x="195" y="652"/>
                  </a:lnTo>
                  <a:lnTo>
                    <a:pt x="196" y="649"/>
                  </a:lnTo>
                  <a:lnTo>
                    <a:pt x="196" y="646"/>
                  </a:lnTo>
                  <a:close/>
                  <a:moveTo>
                    <a:pt x="7" y="625"/>
                  </a:moveTo>
                  <a:lnTo>
                    <a:pt x="12" y="625"/>
                  </a:lnTo>
                  <a:lnTo>
                    <a:pt x="15" y="625"/>
                  </a:lnTo>
                  <a:lnTo>
                    <a:pt x="17" y="626"/>
                  </a:lnTo>
                  <a:lnTo>
                    <a:pt x="17" y="630"/>
                  </a:lnTo>
                  <a:lnTo>
                    <a:pt x="18" y="634"/>
                  </a:lnTo>
                  <a:lnTo>
                    <a:pt x="17" y="635"/>
                  </a:lnTo>
                  <a:lnTo>
                    <a:pt x="16" y="636"/>
                  </a:lnTo>
                  <a:lnTo>
                    <a:pt x="13" y="636"/>
                  </a:lnTo>
                  <a:lnTo>
                    <a:pt x="7" y="636"/>
                  </a:lnTo>
                  <a:lnTo>
                    <a:pt x="2" y="636"/>
                  </a:lnTo>
                  <a:lnTo>
                    <a:pt x="2" y="634"/>
                  </a:lnTo>
                  <a:lnTo>
                    <a:pt x="2" y="632"/>
                  </a:lnTo>
                  <a:lnTo>
                    <a:pt x="2" y="627"/>
                  </a:lnTo>
                  <a:lnTo>
                    <a:pt x="2" y="626"/>
                  </a:lnTo>
                  <a:lnTo>
                    <a:pt x="4" y="625"/>
                  </a:lnTo>
                  <a:lnTo>
                    <a:pt x="7" y="625"/>
                  </a:lnTo>
                  <a:close/>
                  <a:moveTo>
                    <a:pt x="42" y="620"/>
                  </a:moveTo>
                  <a:lnTo>
                    <a:pt x="51" y="620"/>
                  </a:lnTo>
                  <a:lnTo>
                    <a:pt x="60" y="620"/>
                  </a:lnTo>
                  <a:lnTo>
                    <a:pt x="68" y="620"/>
                  </a:lnTo>
                  <a:lnTo>
                    <a:pt x="77" y="620"/>
                  </a:lnTo>
                  <a:lnTo>
                    <a:pt x="85" y="619"/>
                  </a:lnTo>
                  <a:lnTo>
                    <a:pt x="89" y="619"/>
                  </a:lnTo>
                  <a:lnTo>
                    <a:pt x="90" y="620"/>
                  </a:lnTo>
                  <a:lnTo>
                    <a:pt x="90" y="622"/>
                  </a:lnTo>
                  <a:lnTo>
                    <a:pt x="90" y="624"/>
                  </a:lnTo>
                  <a:lnTo>
                    <a:pt x="90" y="629"/>
                  </a:lnTo>
                  <a:lnTo>
                    <a:pt x="90" y="635"/>
                  </a:lnTo>
                  <a:lnTo>
                    <a:pt x="89" y="638"/>
                  </a:lnTo>
                  <a:lnTo>
                    <a:pt x="86" y="638"/>
                  </a:lnTo>
                  <a:lnTo>
                    <a:pt x="78" y="638"/>
                  </a:lnTo>
                  <a:lnTo>
                    <a:pt x="68" y="638"/>
                  </a:lnTo>
                  <a:lnTo>
                    <a:pt x="59" y="638"/>
                  </a:lnTo>
                  <a:lnTo>
                    <a:pt x="49" y="638"/>
                  </a:lnTo>
                  <a:lnTo>
                    <a:pt x="39" y="638"/>
                  </a:lnTo>
                  <a:lnTo>
                    <a:pt x="33" y="638"/>
                  </a:lnTo>
                  <a:lnTo>
                    <a:pt x="31" y="637"/>
                  </a:lnTo>
                  <a:lnTo>
                    <a:pt x="31" y="634"/>
                  </a:lnTo>
                  <a:lnTo>
                    <a:pt x="32" y="627"/>
                  </a:lnTo>
                  <a:lnTo>
                    <a:pt x="33" y="622"/>
                  </a:lnTo>
                  <a:lnTo>
                    <a:pt x="33" y="620"/>
                  </a:lnTo>
                  <a:lnTo>
                    <a:pt x="37" y="620"/>
                  </a:lnTo>
                  <a:lnTo>
                    <a:pt x="42" y="620"/>
                  </a:lnTo>
                  <a:close/>
                  <a:moveTo>
                    <a:pt x="106" y="618"/>
                  </a:moveTo>
                  <a:lnTo>
                    <a:pt x="121" y="618"/>
                  </a:lnTo>
                  <a:lnTo>
                    <a:pt x="135" y="619"/>
                  </a:lnTo>
                  <a:lnTo>
                    <a:pt x="141" y="618"/>
                  </a:lnTo>
                  <a:lnTo>
                    <a:pt x="144" y="618"/>
                  </a:lnTo>
                  <a:lnTo>
                    <a:pt x="145" y="619"/>
                  </a:lnTo>
                  <a:lnTo>
                    <a:pt x="145" y="620"/>
                  </a:lnTo>
                  <a:lnTo>
                    <a:pt x="145" y="622"/>
                  </a:lnTo>
                  <a:lnTo>
                    <a:pt x="145" y="625"/>
                  </a:lnTo>
                  <a:lnTo>
                    <a:pt x="143" y="634"/>
                  </a:lnTo>
                  <a:lnTo>
                    <a:pt x="142" y="637"/>
                  </a:lnTo>
                  <a:lnTo>
                    <a:pt x="139" y="637"/>
                  </a:lnTo>
                  <a:lnTo>
                    <a:pt x="130" y="637"/>
                  </a:lnTo>
                  <a:lnTo>
                    <a:pt x="118" y="637"/>
                  </a:lnTo>
                  <a:lnTo>
                    <a:pt x="106" y="637"/>
                  </a:lnTo>
                  <a:lnTo>
                    <a:pt x="101" y="637"/>
                  </a:lnTo>
                  <a:lnTo>
                    <a:pt x="99" y="637"/>
                  </a:lnTo>
                  <a:lnTo>
                    <a:pt x="99" y="635"/>
                  </a:lnTo>
                  <a:lnTo>
                    <a:pt x="99" y="630"/>
                  </a:lnTo>
                  <a:lnTo>
                    <a:pt x="99" y="624"/>
                  </a:lnTo>
                  <a:lnTo>
                    <a:pt x="99" y="621"/>
                  </a:lnTo>
                  <a:lnTo>
                    <a:pt x="100" y="620"/>
                  </a:lnTo>
                  <a:lnTo>
                    <a:pt x="101" y="619"/>
                  </a:lnTo>
                  <a:lnTo>
                    <a:pt x="102" y="619"/>
                  </a:lnTo>
                  <a:lnTo>
                    <a:pt x="106" y="618"/>
                  </a:lnTo>
                  <a:close/>
                  <a:moveTo>
                    <a:pt x="165" y="616"/>
                  </a:moveTo>
                  <a:lnTo>
                    <a:pt x="179" y="616"/>
                  </a:lnTo>
                  <a:lnTo>
                    <a:pt x="192" y="616"/>
                  </a:lnTo>
                  <a:lnTo>
                    <a:pt x="199" y="616"/>
                  </a:lnTo>
                  <a:lnTo>
                    <a:pt x="203" y="616"/>
                  </a:lnTo>
                  <a:lnTo>
                    <a:pt x="204" y="618"/>
                  </a:lnTo>
                  <a:lnTo>
                    <a:pt x="204" y="620"/>
                  </a:lnTo>
                  <a:lnTo>
                    <a:pt x="204" y="622"/>
                  </a:lnTo>
                  <a:lnTo>
                    <a:pt x="204" y="626"/>
                  </a:lnTo>
                  <a:lnTo>
                    <a:pt x="203" y="631"/>
                  </a:lnTo>
                  <a:lnTo>
                    <a:pt x="203" y="636"/>
                  </a:lnTo>
                  <a:lnTo>
                    <a:pt x="187" y="636"/>
                  </a:lnTo>
                  <a:lnTo>
                    <a:pt x="170" y="636"/>
                  </a:lnTo>
                  <a:lnTo>
                    <a:pt x="161" y="636"/>
                  </a:lnTo>
                  <a:lnTo>
                    <a:pt x="156" y="636"/>
                  </a:lnTo>
                  <a:lnTo>
                    <a:pt x="155" y="636"/>
                  </a:lnTo>
                  <a:lnTo>
                    <a:pt x="154" y="634"/>
                  </a:lnTo>
                  <a:lnTo>
                    <a:pt x="154" y="631"/>
                  </a:lnTo>
                  <a:lnTo>
                    <a:pt x="154" y="626"/>
                  </a:lnTo>
                  <a:lnTo>
                    <a:pt x="154" y="620"/>
                  </a:lnTo>
                  <a:lnTo>
                    <a:pt x="155" y="618"/>
                  </a:lnTo>
                  <a:lnTo>
                    <a:pt x="158" y="616"/>
                  </a:lnTo>
                  <a:lnTo>
                    <a:pt x="165" y="616"/>
                  </a:lnTo>
                  <a:close/>
                  <a:moveTo>
                    <a:pt x="227" y="616"/>
                  </a:moveTo>
                  <a:lnTo>
                    <a:pt x="242" y="616"/>
                  </a:lnTo>
                  <a:lnTo>
                    <a:pt x="259" y="616"/>
                  </a:lnTo>
                  <a:lnTo>
                    <a:pt x="264" y="616"/>
                  </a:lnTo>
                  <a:lnTo>
                    <a:pt x="267" y="618"/>
                  </a:lnTo>
                  <a:lnTo>
                    <a:pt x="267" y="621"/>
                  </a:lnTo>
                  <a:lnTo>
                    <a:pt x="268" y="626"/>
                  </a:lnTo>
                  <a:lnTo>
                    <a:pt x="268" y="631"/>
                  </a:lnTo>
                  <a:lnTo>
                    <a:pt x="268" y="636"/>
                  </a:lnTo>
                  <a:lnTo>
                    <a:pt x="258" y="636"/>
                  </a:lnTo>
                  <a:lnTo>
                    <a:pt x="248" y="636"/>
                  </a:lnTo>
                  <a:lnTo>
                    <a:pt x="239" y="636"/>
                  </a:lnTo>
                  <a:lnTo>
                    <a:pt x="230" y="636"/>
                  </a:lnTo>
                  <a:lnTo>
                    <a:pt x="223" y="636"/>
                  </a:lnTo>
                  <a:lnTo>
                    <a:pt x="217" y="636"/>
                  </a:lnTo>
                  <a:lnTo>
                    <a:pt x="216" y="635"/>
                  </a:lnTo>
                  <a:lnTo>
                    <a:pt x="216" y="634"/>
                  </a:lnTo>
                  <a:lnTo>
                    <a:pt x="216" y="631"/>
                  </a:lnTo>
                  <a:lnTo>
                    <a:pt x="216" y="626"/>
                  </a:lnTo>
                  <a:lnTo>
                    <a:pt x="217" y="620"/>
                  </a:lnTo>
                  <a:lnTo>
                    <a:pt x="217" y="618"/>
                  </a:lnTo>
                  <a:lnTo>
                    <a:pt x="221" y="616"/>
                  </a:lnTo>
                  <a:lnTo>
                    <a:pt x="227" y="616"/>
                  </a:lnTo>
                  <a:close/>
                  <a:moveTo>
                    <a:pt x="11" y="598"/>
                  </a:moveTo>
                  <a:lnTo>
                    <a:pt x="18" y="598"/>
                  </a:lnTo>
                  <a:lnTo>
                    <a:pt x="25" y="598"/>
                  </a:lnTo>
                  <a:lnTo>
                    <a:pt x="25" y="600"/>
                  </a:lnTo>
                  <a:lnTo>
                    <a:pt x="25" y="601"/>
                  </a:lnTo>
                  <a:lnTo>
                    <a:pt x="26" y="606"/>
                  </a:lnTo>
                  <a:lnTo>
                    <a:pt x="25" y="608"/>
                  </a:lnTo>
                  <a:lnTo>
                    <a:pt x="24" y="608"/>
                  </a:lnTo>
                  <a:lnTo>
                    <a:pt x="19" y="608"/>
                  </a:lnTo>
                  <a:lnTo>
                    <a:pt x="14" y="608"/>
                  </a:lnTo>
                  <a:lnTo>
                    <a:pt x="8" y="608"/>
                  </a:lnTo>
                  <a:lnTo>
                    <a:pt x="5" y="608"/>
                  </a:lnTo>
                  <a:lnTo>
                    <a:pt x="3" y="608"/>
                  </a:lnTo>
                  <a:lnTo>
                    <a:pt x="2" y="607"/>
                  </a:lnTo>
                  <a:lnTo>
                    <a:pt x="2" y="604"/>
                  </a:lnTo>
                  <a:lnTo>
                    <a:pt x="2" y="599"/>
                  </a:lnTo>
                  <a:lnTo>
                    <a:pt x="3" y="598"/>
                  </a:lnTo>
                  <a:lnTo>
                    <a:pt x="5" y="598"/>
                  </a:lnTo>
                  <a:lnTo>
                    <a:pt x="11" y="598"/>
                  </a:lnTo>
                  <a:close/>
                  <a:moveTo>
                    <a:pt x="55" y="592"/>
                  </a:moveTo>
                  <a:lnTo>
                    <a:pt x="65" y="592"/>
                  </a:lnTo>
                  <a:lnTo>
                    <a:pt x="75" y="592"/>
                  </a:lnTo>
                  <a:lnTo>
                    <a:pt x="85" y="592"/>
                  </a:lnTo>
                  <a:lnTo>
                    <a:pt x="97" y="592"/>
                  </a:lnTo>
                  <a:lnTo>
                    <a:pt x="97" y="597"/>
                  </a:lnTo>
                  <a:lnTo>
                    <a:pt x="97" y="600"/>
                  </a:lnTo>
                  <a:lnTo>
                    <a:pt x="97" y="607"/>
                  </a:lnTo>
                  <a:lnTo>
                    <a:pt x="97" y="609"/>
                  </a:lnTo>
                  <a:lnTo>
                    <a:pt x="94" y="610"/>
                  </a:lnTo>
                  <a:lnTo>
                    <a:pt x="88" y="610"/>
                  </a:lnTo>
                  <a:lnTo>
                    <a:pt x="78" y="609"/>
                  </a:lnTo>
                  <a:lnTo>
                    <a:pt x="68" y="609"/>
                  </a:lnTo>
                  <a:lnTo>
                    <a:pt x="60" y="609"/>
                  </a:lnTo>
                  <a:lnTo>
                    <a:pt x="50" y="609"/>
                  </a:lnTo>
                  <a:lnTo>
                    <a:pt x="43" y="610"/>
                  </a:lnTo>
                  <a:lnTo>
                    <a:pt x="40" y="609"/>
                  </a:lnTo>
                  <a:lnTo>
                    <a:pt x="40" y="606"/>
                  </a:lnTo>
                  <a:lnTo>
                    <a:pt x="41" y="599"/>
                  </a:lnTo>
                  <a:lnTo>
                    <a:pt x="41" y="596"/>
                  </a:lnTo>
                  <a:lnTo>
                    <a:pt x="42" y="594"/>
                  </a:lnTo>
                  <a:lnTo>
                    <a:pt x="43" y="592"/>
                  </a:lnTo>
                  <a:lnTo>
                    <a:pt x="44" y="592"/>
                  </a:lnTo>
                  <a:lnTo>
                    <a:pt x="49" y="592"/>
                  </a:lnTo>
                  <a:lnTo>
                    <a:pt x="55" y="592"/>
                  </a:lnTo>
                  <a:close/>
                  <a:moveTo>
                    <a:pt x="118" y="591"/>
                  </a:moveTo>
                  <a:lnTo>
                    <a:pt x="125" y="591"/>
                  </a:lnTo>
                  <a:lnTo>
                    <a:pt x="134" y="591"/>
                  </a:lnTo>
                  <a:lnTo>
                    <a:pt x="142" y="591"/>
                  </a:lnTo>
                  <a:lnTo>
                    <a:pt x="151" y="591"/>
                  </a:lnTo>
                  <a:lnTo>
                    <a:pt x="151" y="595"/>
                  </a:lnTo>
                  <a:lnTo>
                    <a:pt x="151" y="598"/>
                  </a:lnTo>
                  <a:lnTo>
                    <a:pt x="151" y="603"/>
                  </a:lnTo>
                  <a:lnTo>
                    <a:pt x="151" y="607"/>
                  </a:lnTo>
                  <a:lnTo>
                    <a:pt x="148" y="609"/>
                  </a:lnTo>
                  <a:lnTo>
                    <a:pt x="143" y="609"/>
                  </a:lnTo>
                  <a:lnTo>
                    <a:pt x="130" y="609"/>
                  </a:lnTo>
                  <a:lnTo>
                    <a:pt x="117" y="609"/>
                  </a:lnTo>
                  <a:lnTo>
                    <a:pt x="109" y="609"/>
                  </a:lnTo>
                  <a:lnTo>
                    <a:pt x="106" y="608"/>
                  </a:lnTo>
                  <a:lnTo>
                    <a:pt x="105" y="604"/>
                  </a:lnTo>
                  <a:lnTo>
                    <a:pt x="106" y="597"/>
                  </a:lnTo>
                  <a:lnTo>
                    <a:pt x="106" y="595"/>
                  </a:lnTo>
                  <a:lnTo>
                    <a:pt x="107" y="592"/>
                  </a:lnTo>
                  <a:lnTo>
                    <a:pt x="108" y="591"/>
                  </a:lnTo>
                  <a:lnTo>
                    <a:pt x="109" y="591"/>
                  </a:lnTo>
                  <a:lnTo>
                    <a:pt x="112" y="591"/>
                  </a:lnTo>
                  <a:lnTo>
                    <a:pt x="118" y="591"/>
                  </a:lnTo>
                  <a:close/>
                  <a:moveTo>
                    <a:pt x="176" y="590"/>
                  </a:moveTo>
                  <a:lnTo>
                    <a:pt x="187" y="590"/>
                  </a:lnTo>
                  <a:lnTo>
                    <a:pt x="199" y="590"/>
                  </a:lnTo>
                  <a:lnTo>
                    <a:pt x="207" y="590"/>
                  </a:lnTo>
                  <a:lnTo>
                    <a:pt x="212" y="590"/>
                  </a:lnTo>
                  <a:lnTo>
                    <a:pt x="213" y="591"/>
                  </a:lnTo>
                  <a:lnTo>
                    <a:pt x="213" y="594"/>
                  </a:lnTo>
                  <a:lnTo>
                    <a:pt x="213" y="597"/>
                  </a:lnTo>
                  <a:lnTo>
                    <a:pt x="212" y="601"/>
                  </a:lnTo>
                  <a:lnTo>
                    <a:pt x="212" y="604"/>
                  </a:lnTo>
                  <a:lnTo>
                    <a:pt x="212" y="608"/>
                  </a:lnTo>
                  <a:lnTo>
                    <a:pt x="202" y="608"/>
                  </a:lnTo>
                  <a:lnTo>
                    <a:pt x="192" y="608"/>
                  </a:lnTo>
                  <a:lnTo>
                    <a:pt x="183" y="608"/>
                  </a:lnTo>
                  <a:lnTo>
                    <a:pt x="174" y="608"/>
                  </a:lnTo>
                  <a:lnTo>
                    <a:pt x="168" y="608"/>
                  </a:lnTo>
                  <a:lnTo>
                    <a:pt x="165" y="608"/>
                  </a:lnTo>
                  <a:lnTo>
                    <a:pt x="164" y="606"/>
                  </a:lnTo>
                  <a:lnTo>
                    <a:pt x="164" y="601"/>
                  </a:lnTo>
                  <a:lnTo>
                    <a:pt x="165" y="595"/>
                  </a:lnTo>
                  <a:lnTo>
                    <a:pt x="165" y="591"/>
                  </a:lnTo>
                  <a:lnTo>
                    <a:pt x="168" y="590"/>
                  </a:lnTo>
                  <a:lnTo>
                    <a:pt x="176" y="590"/>
                  </a:lnTo>
                  <a:close/>
                  <a:moveTo>
                    <a:pt x="230" y="590"/>
                  </a:moveTo>
                  <a:lnTo>
                    <a:pt x="246" y="590"/>
                  </a:lnTo>
                  <a:lnTo>
                    <a:pt x="260" y="590"/>
                  </a:lnTo>
                  <a:lnTo>
                    <a:pt x="268" y="591"/>
                  </a:lnTo>
                  <a:lnTo>
                    <a:pt x="273" y="594"/>
                  </a:lnTo>
                  <a:lnTo>
                    <a:pt x="276" y="596"/>
                  </a:lnTo>
                  <a:lnTo>
                    <a:pt x="279" y="599"/>
                  </a:lnTo>
                  <a:lnTo>
                    <a:pt x="279" y="602"/>
                  </a:lnTo>
                  <a:lnTo>
                    <a:pt x="276" y="604"/>
                  </a:lnTo>
                  <a:lnTo>
                    <a:pt x="273" y="607"/>
                  </a:lnTo>
                  <a:lnTo>
                    <a:pt x="267" y="608"/>
                  </a:lnTo>
                  <a:lnTo>
                    <a:pt x="259" y="608"/>
                  </a:lnTo>
                  <a:lnTo>
                    <a:pt x="250" y="608"/>
                  </a:lnTo>
                  <a:lnTo>
                    <a:pt x="241" y="608"/>
                  </a:lnTo>
                  <a:lnTo>
                    <a:pt x="234" y="608"/>
                  </a:lnTo>
                  <a:lnTo>
                    <a:pt x="225" y="608"/>
                  </a:lnTo>
                  <a:lnTo>
                    <a:pt x="222" y="607"/>
                  </a:lnTo>
                  <a:lnTo>
                    <a:pt x="221" y="603"/>
                  </a:lnTo>
                  <a:lnTo>
                    <a:pt x="222" y="596"/>
                  </a:lnTo>
                  <a:lnTo>
                    <a:pt x="223" y="591"/>
                  </a:lnTo>
                  <a:lnTo>
                    <a:pt x="224" y="590"/>
                  </a:lnTo>
                  <a:lnTo>
                    <a:pt x="226" y="590"/>
                  </a:lnTo>
                  <a:lnTo>
                    <a:pt x="230" y="590"/>
                  </a:lnTo>
                  <a:close/>
                  <a:moveTo>
                    <a:pt x="11" y="574"/>
                  </a:moveTo>
                  <a:lnTo>
                    <a:pt x="16" y="574"/>
                  </a:lnTo>
                  <a:lnTo>
                    <a:pt x="23" y="574"/>
                  </a:lnTo>
                  <a:lnTo>
                    <a:pt x="23" y="575"/>
                  </a:lnTo>
                  <a:lnTo>
                    <a:pt x="23" y="577"/>
                  </a:lnTo>
                  <a:lnTo>
                    <a:pt x="23" y="581"/>
                  </a:lnTo>
                  <a:lnTo>
                    <a:pt x="23" y="583"/>
                  </a:lnTo>
                  <a:lnTo>
                    <a:pt x="20" y="583"/>
                  </a:lnTo>
                  <a:lnTo>
                    <a:pt x="16" y="583"/>
                  </a:lnTo>
                  <a:lnTo>
                    <a:pt x="8" y="583"/>
                  </a:lnTo>
                  <a:lnTo>
                    <a:pt x="2" y="583"/>
                  </a:lnTo>
                  <a:lnTo>
                    <a:pt x="2" y="577"/>
                  </a:lnTo>
                  <a:lnTo>
                    <a:pt x="3" y="574"/>
                  </a:lnTo>
                  <a:lnTo>
                    <a:pt x="5" y="574"/>
                  </a:lnTo>
                  <a:lnTo>
                    <a:pt x="11" y="574"/>
                  </a:lnTo>
                  <a:close/>
                  <a:moveTo>
                    <a:pt x="42" y="567"/>
                  </a:moveTo>
                  <a:lnTo>
                    <a:pt x="54" y="567"/>
                  </a:lnTo>
                  <a:lnTo>
                    <a:pt x="66" y="567"/>
                  </a:lnTo>
                  <a:lnTo>
                    <a:pt x="78" y="567"/>
                  </a:lnTo>
                  <a:lnTo>
                    <a:pt x="90" y="567"/>
                  </a:lnTo>
                  <a:lnTo>
                    <a:pt x="96" y="567"/>
                  </a:lnTo>
                  <a:lnTo>
                    <a:pt x="98" y="568"/>
                  </a:lnTo>
                  <a:lnTo>
                    <a:pt x="99" y="571"/>
                  </a:lnTo>
                  <a:lnTo>
                    <a:pt x="100" y="575"/>
                  </a:lnTo>
                  <a:lnTo>
                    <a:pt x="100" y="580"/>
                  </a:lnTo>
                  <a:lnTo>
                    <a:pt x="99" y="583"/>
                  </a:lnTo>
                  <a:lnTo>
                    <a:pt x="97" y="583"/>
                  </a:lnTo>
                  <a:lnTo>
                    <a:pt x="91" y="583"/>
                  </a:lnTo>
                  <a:lnTo>
                    <a:pt x="82" y="583"/>
                  </a:lnTo>
                  <a:lnTo>
                    <a:pt x="72" y="583"/>
                  </a:lnTo>
                  <a:lnTo>
                    <a:pt x="62" y="583"/>
                  </a:lnTo>
                  <a:lnTo>
                    <a:pt x="53" y="583"/>
                  </a:lnTo>
                  <a:lnTo>
                    <a:pt x="44" y="583"/>
                  </a:lnTo>
                  <a:lnTo>
                    <a:pt x="41" y="583"/>
                  </a:lnTo>
                  <a:lnTo>
                    <a:pt x="41" y="579"/>
                  </a:lnTo>
                  <a:lnTo>
                    <a:pt x="42" y="572"/>
                  </a:lnTo>
                  <a:lnTo>
                    <a:pt x="42" y="569"/>
                  </a:lnTo>
                  <a:lnTo>
                    <a:pt x="42" y="567"/>
                  </a:lnTo>
                  <a:close/>
                  <a:moveTo>
                    <a:pt x="111" y="567"/>
                  </a:moveTo>
                  <a:lnTo>
                    <a:pt x="120" y="567"/>
                  </a:lnTo>
                  <a:lnTo>
                    <a:pt x="129" y="567"/>
                  </a:lnTo>
                  <a:lnTo>
                    <a:pt x="137" y="567"/>
                  </a:lnTo>
                  <a:lnTo>
                    <a:pt x="146" y="567"/>
                  </a:lnTo>
                  <a:lnTo>
                    <a:pt x="153" y="566"/>
                  </a:lnTo>
                  <a:lnTo>
                    <a:pt x="157" y="566"/>
                  </a:lnTo>
                  <a:lnTo>
                    <a:pt x="158" y="569"/>
                  </a:lnTo>
                  <a:lnTo>
                    <a:pt x="159" y="575"/>
                  </a:lnTo>
                  <a:lnTo>
                    <a:pt x="159" y="580"/>
                  </a:lnTo>
                  <a:lnTo>
                    <a:pt x="158" y="581"/>
                  </a:lnTo>
                  <a:lnTo>
                    <a:pt x="155" y="581"/>
                  </a:lnTo>
                  <a:lnTo>
                    <a:pt x="149" y="581"/>
                  </a:lnTo>
                  <a:lnTo>
                    <a:pt x="136" y="581"/>
                  </a:lnTo>
                  <a:lnTo>
                    <a:pt x="122" y="581"/>
                  </a:lnTo>
                  <a:lnTo>
                    <a:pt x="114" y="583"/>
                  </a:lnTo>
                  <a:lnTo>
                    <a:pt x="111" y="581"/>
                  </a:lnTo>
                  <a:lnTo>
                    <a:pt x="110" y="579"/>
                  </a:lnTo>
                  <a:lnTo>
                    <a:pt x="110" y="573"/>
                  </a:lnTo>
                  <a:lnTo>
                    <a:pt x="110" y="569"/>
                  </a:lnTo>
                  <a:lnTo>
                    <a:pt x="111" y="567"/>
                  </a:lnTo>
                  <a:close/>
                  <a:moveTo>
                    <a:pt x="172" y="566"/>
                  </a:moveTo>
                  <a:lnTo>
                    <a:pt x="187" y="566"/>
                  </a:lnTo>
                  <a:lnTo>
                    <a:pt x="202" y="566"/>
                  </a:lnTo>
                  <a:lnTo>
                    <a:pt x="207" y="565"/>
                  </a:lnTo>
                  <a:lnTo>
                    <a:pt x="213" y="565"/>
                  </a:lnTo>
                  <a:lnTo>
                    <a:pt x="215" y="565"/>
                  </a:lnTo>
                  <a:lnTo>
                    <a:pt x="216" y="566"/>
                  </a:lnTo>
                  <a:lnTo>
                    <a:pt x="217" y="568"/>
                  </a:lnTo>
                  <a:lnTo>
                    <a:pt x="217" y="572"/>
                  </a:lnTo>
                  <a:lnTo>
                    <a:pt x="217" y="578"/>
                  </a:lnTo>
                  <a:lnTo>
                    <a:pt x="216" y="580"/>
                  </a:lnTo>
                  <a:lnTo>
                    <a:pt x="213" y="581"/>
                  </a:lnTo>
                  <a:lnTo>
                    <a:pt x="206" y="580"/>
                  </a:lnTo>
                  <a:lnTo>
                    <a:pt x="192" y="580"/>
                  </a:lnTo>
                  <a:lnTo>
                    <a:pt x="179" y="580"/>
                  </a:lnTo>
                  <a:lnTo>
                    <a:pt x="175" y="580"/>
                  </a:lnTo>
                  <a:lnTo>
                    <a:pt x="171" y="580"/>
                  </a:lnTo>
                  <a:lnTo>
                    <a:pt x="171" y="574"/>
                  </a:lnTo>
                  <a:lnTo>
                    <a:pt x="172" y="566"/>
                  </a:lnTo>
                  <a:close/>
                  <a:moveTo>
                    <a:pt x="229" y="566"/>
                  </a:moveTo>
                  <a:lnTo>
                    <a:pt x="244" y="566"/>
                  </a:lnTo>
                  <a:lnTo>
                    <a:pt x="258" y="566"/>
                  </a:lnTo>
                  <a:lnTo>
                    <a:pt x="272" y="566"/>
                  </a:lnTo>
                  <a:lnTo>
                    <a:pt x="286" y="566"/>
                  </a:lnTo>
                  <a:lnTo>
                    <a:pt x="286" y="568"/>
                  </a:lnTo>
                  <a:lnTo>
                    <a:pt x="286" y="571"/>
                  </a:lnTo>
                  <a:lnTo>
                    <a:pt x="287" y="577"/>
                  </a:lnTo>
                  <a:lnTo>
                    <a:pt x="286" y="580"/>
                  </a:lnTo>
                  <a:lnTo>
                    <a:pt x="283" y="580"/>
                  </a:lnTo>
                  <a:lnTo>
                    <a:pt x="276" y="580"/>
                  </a:lnTo>
                  <a:lnTo>
                    <a:pt x="267" y="580"/>
                  </a:lnTo>
                  <a:lnTo>
                    <a:pt x="258" y="580"/>
                  </a:lnTo>
                  <a:lnTo>
                    <a:pt x="249" y="580"/>
                  </a:lnTo>
                  <a:lnTo>
                    <a:pt x="240" y="580"/>
                  </a:lnTo>
                  <a:lnTo>
                    <a:pt x="232" y="580"/>
                  </a:lnTo>
                  <a:lnTo>
                    <a:pt x="228" y="580"/>
                  </a:lnTo>
                  <a:lnTo>
                    <a:pt x="228" y="577"/>
                  </a:lnTo>
                  <a:lnTo>
                    <a:pt x="229" y="569"/>
                  </a:lnTo>
                  <a:lnTo>
                    <a:pt x="229" y="567"/>
                  </a:lnTo>
                  <a:lnTo>
                    <a:pt x="229" y="566"/>
                  </a:lnTo>
                  <a:close/>
                  <a:moveTo>
                    <a:pt x="2" y="546"/>
                  </a:moveTo>
                  <a:lnTo>
                    <a:pt x="9" y="546"/>
                  </a:lnTo>
                  <a:lnTo>
                    <a:pt x="16" y="546"/>
                  </a:lnTo>
                  <a:lnTo>
                    <a:pt x="19" y="545"/>
                  </a:lnTo>
                  <a:lnTo>
                    <a:pt x="21" y="546"/>
                  </a:lnTo>
                  <a:lnTo>
                    <a:pt x="23" y="548"/>
                  </a:lnTo>
                  <a:lnTo>
                    <a:pt x="23" y="551"/>
                  </a:lnTo>
                  <a:lnTo>
                    <a:pt x="23" y="553"/>
                  </a:lnTo>
                  <a:lnTo>
                    <a:pt x="23" y="556"/>
                  </a:lnTo>
                  <a:lnTo>
                    <a:pt x="15" y="556"/>
                  </a:lnTo>
                  <a:lnTo>
                    <a:pt x="8" y="556"/>
                  </a:lnTo>
                  <a:lnTo>
                    <a:pt x="3" y="555"/>
                  </a:lnTo>
                  <a:lnTo>
                    <a:pt x="2" y="554"/>
                  </a:lnTo>
                  <a:lnTo>
                    <a:pt x="2" y="552"/>
                  </a:lnTo>
                  <a:lnTo>
                    <a:pt x="2" y="546"/>
                  </a:lnTo>
                  <a:close/>
                  <a:moveTo>
                    <a:pt x="60" y="544"/>
                  </a:moveTo>
                  <a:lnTo>
                    <a:pt x="71" y="544"/>
                  </a:lnTo>
                  <a:lnTo>
                    <a:pt x="83" y="544"/>
                  </a:lnTo>
                  <a:lnTo>
                    <a:pt x="95" y="544"/>
                  </a:lnTo>
                  <a:lnTo>
                    <a:pt x="107" y="544"/>
                  </a:lnTo>
                  <a:lnTo>
                    <a:pt x="107" y="548"/>
                  </a:lnTo>
                  <a:lnTo>
                    <a:pt x="107" y="552"/>
                  </a:lnTo>
                  <a:lnTo>
                    <a:pt x="107" y="555"/>
                  </a:lnTo>
                  <a:lnTo>
                    <a:pt x="107" y="557"/>
                  </a:lnTo>
                  <a:lnTo>
                    <a:pt x="106" y="559"/>
                  </a:lnTo>
                  <a:lnTo>
                    <a:pt x="105" y="560"/>
                  </a:lnTo>
                  <a:lnTo>
                    <a:pt x="101" y="560"/>
                  </a:lnTo>
                  <a:lnTo>
                    <a:pt x="95" y="559"/>
                  </a:lnTo>
                  <a:lnTo>
                    <a:pt x="85" y="559"/>
                  </a:lnTo>
                  <a:lnTo>
                    <a:pt x="75" y="559"/>
                  </a:lnTo>
                  <a:lnTo>
                    <a:pt x="66" y="559"/>
                  </a:lnTo>
                  <a:lnTo>
                    <a:pt x="56" y="559"/>
                  </a:lnTo>
                  <a:lnTo>
                    <a:pt x="49" y="560"/>
                  </a:lnTo>
                  <a:lnTo>
                    <a:pt x="46" y="559"/>
                  </a:lnTo>
                  <a:lnTo>
                    <a:pt x="46" y="555"/>
                  </a:lnTo>
                  <a:lnTo>
                    <a:pt x="46" y="549"/>
                  </a:lnTo>
                  <a:lnTo>
                    <a:pt x="47" y="546"/>
                  </a:lnTo>
                  <a:lnTo>
                    <a:pt x="48" y="544"/>
                  </a:lnTo>
                  <a:lnTo>
                    <a:pt x="49" y="544"/>
                  </a:lnTo>
                  <a:lnTo>
                    <a:pt x="50" y="543"/>
                  </a:lnTo>
                  <a:lnTo>
                    <a:pt x="54" y="543"/>
                  </a:lnTo>
                  <a:lnTo>
                    <a:pt x="60" y="544"/>
                  </a:lnTo>
                  <a:close/>
                  <a:moveTo>
                    <a:pt x="129" y="543"/>
                  </a:moveTo>
                  <a:lnTo>
                    <a:pt x="137" y="543"/>
                  </a:lnTo>
                  <a:lnTo>
                    <a:pt x="147" y="543"/>
                  </a:lnTo>
                  <a:lnTo>
                    <a:pt x="157" y="543"/>
                  </a:lnTo>
                  <a:lnTo>
                    <a:pt x="166" y="543"/>
                  </a:lnTo>
                  <a:lnTo>
                    <a:pt x="167" y="551"/>
                  </a:lnTo>
                  <a:lnTo>
                    <a:pt x="167" y="559"/>
                  </a:lnTo>
                  <a:lnTo>
                    <a:pt x="157" y="559"/>
                  </a:lnTo>
                  <a:lnTo>
                    <a:pt x="146" y="559"/>
                  </a:lnTo>
                  <a:lnTo>
                    <a:pt x="135" y="559"/>
                  </a:lnTo>
                  <a:lnTo>
                    <a:pt x="125" y="559"/>
                  </a:lnTo>
                  <a:lnTo>
                    <a:pt x="120" y="559"/>
                  </a:lnTo>
                  <a:lnTo>
                    <a:pt x="116" y="559"/>
                  </a:lnTo>
                  <a:lnTo>
                    <a:pt x="116" y="554"/>
                  </a:lnTo>
                  <a:lnTo>
                    <a:pt x="116" y="550"/>
                  </a:lnTo>
                  <a:lnTo>
                    <a:pt x="117" y="545"/>
                  </a:lnTo>
                  <a:lnTo>
                    <a:pt x="119" y="543"/>
                  </a:lnTo>
                  <a:lnTo>
                    <a:pt x="122" y="543"/>
                  </a:lnTo>
                  <a:lnTo>
                    <a:pt x="129" y="543"/>
                  </a:lnTo>
                  <a:close/>
                  <a:moveTo>
                    <a:pt x="182" y="542"/>
                  </a:moveTo>
                  <a:lnTo>
                    <a:pt x="193" y="542"/>
                  </a:lnTo>
                  <a:lnTo>
                    <a:pt x="205" y="542"/>
                  </a:lnTo>
                  <a:lnTo>
                    <a:pt x="216" y="542"/>
                  </a:lnTo>
                  <a:lnTo>
                    <a:pt x="228" y="542"/>
                  </a:lnTo>
                  <a:lnTo>
                    <a:pt x="228" y="545"/>
                  </a:lnTo>
                  <a:lnTo>
                    <a:pt x="228" y="548"/>
                  </a:lnTo>
                  <a:lnTo>
                    <a:pt x="228" y="554"/>
                  </a:lnTo>
                  <a:lnTo>
                    <a:pt x="227" y="556"/>
                  </a:lnTo>
                  <a:lnTo>
                    <a:pt x="224" y="557"/>
                  </a:lnTo>
                  <a:lnTo>
                    <a:pt x="217" y="557"/>
                  </a:lnTo>
                  <a:lnTo>
                    <a:pt x="203" y="557"/>
                  </a:lnTo>
                  <a:lnTo>
                    <a:pt x="190" y="557"/>
                  </a:lnTo>
                  <a:lnTo>
                    <a:pt x="183" y="557"/>
                  </a:lnTo>
                  <a:lnTo>
                    <a:pt x="181" y="556"/>
                  </a:lnTo>
                  <a:lnTo>
                    <a:pt x="181" y="553"/>
                  </a:lnTo>
                  <a:lnTo>
                    <a:pt x="181" y="546"/>
                  </a:lnTo>
                  <a:lnTo>
                    <a:pt x="181" y="544"/>
                  </a:lnTo>
                  <a:lnTo>
                    <a:pt x="182" y="542"/>
                  </a:lnTo>
                  <a:close/>
                  <a:moveTo>
                    <a:pt x="237" y="542"/>
                  </a:moveTo>
                  <a:lnTo>
                    <a:pt x="248" y="542"/>
                  </a:lnTo>
                  <a:lnTo>
                    <a:pt x="260" y="542"/>
                  </a:lnTo>
                  <a:lnTo>
                    <a:pt x="271" y="542"/>
                  </a:lnTo>
                  <a:lnTo>
                    <a:pt x="283" y="542"/>
                  </a:lnTo>
                  <a:lnTo>
                    <a:pt x="289" y="542"/>
                  </a:lnTo>
                  <a:lnTo>
                    <a:pt x="294" y="541"/>
                  </a:lnTo>
                  <a:lnTo>
                    <a:pt x="296" y="542"/>
                  </a:lnTo>
                  <a:lnTo>
                    <a:pt x="297" y="543"/>
                  </a:lnTo>
                  <a:lnTo>
                    <a:pt x="298" y="545"/>
                  </a:lnTo>
                  <a:lnTo>
                    <a:pt x="299" y="548"/>
                  </a:lnTo>
                  <a:lnTo>
                    <a:pt x="299" y="552"/>
                  </a:lnTo>
                  <a:lnTo>
                    <a:pt x="299" y="555"/>
                  </a:lnTo>
                  <a:lnTo>
                    <a:pt x="298" y="556"/>
                  </a:lnTo>
                  <a:lnTo>
                    <a:pt x="297" y="557"/>
                  </a:lnTo>
                  <a:lnTo>
                    <a:pt x="293" y="557"/>
                  </a:lnTo>
                  <a:lnTo>
                    <a:pt x="285" y="557"/>
                  </a:lnTo>
                  <a:lnTo>
                    <a:pt x="275" y="557"/>
                  </a:lnTo>
                  <a:lnTo>
                    <a:pt x="264" y="557"/>
                  </a:lnTo>
                  <a:lnTo>
                    <a:pt x="254" y="557"/>
                  </a:lnTo>
                  <a:lnTo>
                    <a:pt x="244" y="557"/>
                  </a:lnTo>
                  <a:lnTo>
                    <a:pt x="238" y="557"/>
                  </a:lnTo>
                  <a:lnTo>
                    <a:pt x="235" y="556"/>
                  </a:lnTo>
                  <a:lnTo>
                    <a:pt x="235" y="554"/>
                  </a:lnTo>
                  <a:lnTo>
                    <a:pt x="236" y="548"/>
                  </a:lnTo>
                  <a:lnTo>
                    <a:pt x="236" y="545"/>
                  </a:lnTo>
                  <a:lnTo>
                    <a:pt x="237" y="542"/>
                  </a:lnTo>
                  <a:close/>
                  <a:moveTo>
                    <a:pt x="2" y="520"/>
                  </a:moveTo>
                  <a:lnTo>
                    <a:pt x="14" y="520"/>
                  </a:lnTo>
                  <a:lnTo>
                    <a:pt x="25" y="520"/>
                  </a:lnTo>
                  <a:lnTo>
                    <a:pt x="25" y="521"/>
                  </a:lnTo>
                  <a:lnTo>
                    <a:pt x="25" y="522"/>
                  </a:lnTo>
                  <a:lnTo>
                    <a:pt x="26" y="527"/>
                  </a:lnTo>
                  <a:lnTo>
                    <a:pt x="25" y="529"/>
                  </a:lnTo>
                  <a:lnTo>
                    <a:pt x="24" y="529"/>
                  </a:lnTo>
                  <a:lnTo>
                    <a:pt x="19" y="529"/>
                  </a:lnTo>
                  <a:lnTo>
                    <a:pt x="13" y="529"/>
                  </a:lnTo>
                  <a:lnTo>
                    <a:pt x="5" y="529"/>
                  </a:lnTo>
                  <a:lnTo>
                    <a:pt x="2" y="529"/>
                  </a:lnTo>
                  <a:lnTo>
                    <a:pt x="1" y="527"/>
                  </a:lnTo>
                  <a:lnTo>
                    <a:pt x="2" y="525"/>
                  </a:lnTo>
                  <a:lnTo>
                    <a:pt x="2" y="520"/>
                  </a:lnTo>
                  <a:close/>
                  <a:moveTo>
                    <a:pt x="56" y="516"/>
                  </a:moveTo>
                  <a:lnTo>
                    <a:pt x="66" y="516"/>
                  </a:lnTo>
                  <a:lnTo>
                    <a:pt x="76" y="516"/>
                  </a:lnTo>
                  <a:lnTo>
                    <a:pt x="87" y="516"/>
                  </a:lnTo>
                  <a:lnTo>
                    <a:pt x="97" y="516"/>
                  </a:lnTo>
                  <a:lnTo>
                    <a:pt x="101" y="516"/>
                  </a:lnTo>
                  <a:lnTo>
                    <a:pt x="103" y="516"/>
                  </a:lnTo>
                  <a:lnTo>
                    <a:pt x="105" y="519"/>
                  </a:lnTo>
                  <a:lnTo>
                    <a:pt x="105" y="524"/>
                  </a:lnTo>
                  <a:lnTo>
                    <a:pt x="105" y="528"/>
                  </a:lnTo>
                  <a:lnTo>
                    <a:pt x="105" y="530"/>
                  </a:lnTo>
                  <a:lnTo>
                    <a:pt x="102" y="530"/>
                  </a:lnTo>
                  <a:lnTo>
                    <a:pt x="98" y="530"/>
                  </a:lnTo>
                  <a:lnTo>
                    <a:pt x="85" y="530"/>
                  </a:lnTo>
                  <a:lnTo>
                    <a:pt x="71" y="530"/>
                  </a:lnTo>
                  <a:lnTo>
                    <a:pt x="56" y="530"/>
                  </a:lnTo>
                  <a:lnTo>
                    <a:pt x="43" y="530"/>
                  </a:lnTo>
                  <a:lnTo>
                    <a:pt x="43" y="528"/>
                  </a:lnTo>
                  <a:lnTo>
                    <a:pt x="43" y="525"/>
                  </a:lnTo>
                  <a:lnTo>
                    <a:pt x="44" y="518"/>
                  </a:lnTo>
                  <a:lnTo>
                    <a:pt x="47" y="516"/>
                  </a:lnTo>
                  <a:lnTo>
                    <a:pt x="50" y="516"/>
                  </a:lnTo>
                  <a:lnTo>
                    <a:pt x="56" y="516"/>
                  </a:lnTo>
                  <a:close/>
                  <a:moveTo>
                    <a:pt x="117" y="515"/>
                  </a:moveTo>
                  <a:lnTo>
                    <a:pt x="126" y="515"/>
                  </a:lnTo>
                  <a:lnTo>
                    <a:pt x="135" y="515"/>
                  </a:lnTo>
                  <a:lnTo>
                    <a:pt x="145" y="515"/>
                  </a:lnTo>
                  <a:lnTo>
                    <a:pt x="155" y="515"/>
                  </a:lnTo>
                  <a:lnTo>
                    <a:pt x="161" y="515"/>
                  </a:lnTo>
                  <a:lnTo>
                    <a:pt x="165" y="515"/>
                  </a:lnTo>
                  <a:lnTo>
                    <a:pt x="166" y="517"/>
                  </a:lnTo>
                  <a:lnTo>
                    <a:pt x="167" y="522"/>
                  </a:lnTo>
                  <a:lnTo>
                    <a:pt x="167" y="528"/>
                  </a:lnTo>
                  <a:lnTo>
                    <a:pt x="166" y="530"/>
                  </a:lnTo>
                  <a:lnTo>
                    <a:pt x="161" y="530"/>
                  </a:lnTo>
                  <a:lnTo>
                    <a:pt x="156" y="530"/>
                  </a:lnTo>
                  <a:lnTo>
                    <a:pt x="142" y="530"/>
                  </a:lnTo>
                  <a:lnTo>
                    <a:pt x="129" y="530"/>
                  </a:lnTo>
                  <a:lnTo>
                    <a:pt x="121" y="530"/>
                  </a:lnTo>
                  <a:lnTo>
                    <a:pt x="118" y="530"/>
                  </a:lnTo>
                  <a:lnTo>
                    <a:pt x="117" y="529"/>
                  </a:lnTo>
                  <a:lnTo>
                    <a:pt x="116" y="528"/>
                  </a:lnTo>
                  <a:lnTo>
                    <a:pt x="116" y="525"/>
                  </a:lnTo>
                  <a:lnTo>
                    <a:pt x="117" y="520"/>
                  </a:lnTo>
                  <a:lnTo>
                    <a:pt x="117" y="518"/>
                  </a:lnTo>
                  <a:lnTo>
                    <a:pt x="117" y="515"/>
                  </a:lnTo>
                  <a:close/>
                  <a:moveTo>
                    <a:pt x="190" y="514"/>
                  </a:moveTo>
                  <a:lnTo>
                    <a:pt x="199" y="514"/>
                  </a:lnTo>
                  <a:lnTo>
                    <a:pt x="209" y="514"/>
                  </a:lnTo>
                  <a:lnTo>
                    <a:pt x="218" y="514"/>
                  </a:lnTo>
                  <a:lnTo>
                    <a:pt x="228" y="514"/>
                  </a:lnTo>
                  <a:lnTo>
                    <a:pt x="228" y="516"/>
                  </a:lnTo>
                  <a:lnTo>
                    <a:pt x="228" y="518"/>
                  </a:lnTo>
                  <a:lnTo>
                    <a:pt x="228" y="526"/>
                  </a:lnTo>
                  <a:lnTo>
                    <a:pt x="227" y="529"/>
                  </a:lnTo>
                  <a:lnTo>
                    <a:pt x="224" y="529"/>
                  </a:lnTo>
                  <a:lnTo>
                    <a:pt x="216" y="529"/>
                  </a:lnTo>
                  <a:lnTo>
                    <a:pt x="203" y="529"/>
                  </a:lnTo>
                  <a:lnTo>
                    <a:pt x="191" y="529"/>
                  </a:lnTo>
                  <a:lnTo>
                    <a:pt x="183" y="529"/>
                  </a:lnTo>
                  <a:lnTo>
                    <a:pt x="180" y="528"/>
                  </a:lnTo>
                  <a:lnTo>
                    <a:pt x="180" y="526"/>
                  </a:lnTo>
                  <a:lnTo>
                    <a:pt x="180" y="518"/>
                  </a:lnTo>
                  <a:lnTo>
                    <a:pt x="181" y="515"/>
                  </a:lnTo>
                  <a:lnTo>
                    <a:pt x="182" y="514"/>
                  </a:lnTo>
                  <a:lnTo>
                    <a:pt x="186" y="514"/>
                  </a:lnTo>
                  <a:lnTo>
                    <a:pt x="190" y="514"/>
                  </a:lnTo>
                  <a:close/>
                  <a:moveTo>
                    <a:pt x="246" y="514"/>
                  </a:moveTo>
                  <a:lnTo>
                    <a:pt x="256" y="514"/>
                  </a:lnTo>
                  <a:lnTo>
                    <a:pt x="267" y="514"/>
                  </a:lnTo>
                  <a:lnTo>
                    <a:pt x="276" y="514"/>
                  </a:lnTo>
                  <a:lnTo>
                    <a:pt x="287" y="514"/>
                  </a:lnTo>
                  <a:lnTo>
                    <a:pt x="293" y="514"/>
                  </a:lnTo>
                  <a:lnTo>
                    <a:pt x="296" y="514"/>
                  </a:lnTo>
                  <a:lnTo>
                    <a:pt x="298" y="515"/>
                  </a:lnTo>
                  <a:lnTo>
                    <a:pt x="299" y="520"/>
                  </a:lnTo>
                  <a:lnTo>
                    <a:pt x="299" y="525"/>
                  </a:lnTo>
                  <a:lnTo>
                    <a:pt x="299" y="529"/>
                  </a:lnTo>
                  <a:lnTo>
                    <a:pt x="288" y="529"/>
                  </a:lnTo>
                  <a:lnTo>
                    <a:pt x="276" y="529"/>
                  </a:lnTo>
                  <a:lnTo>
                    <a:pt x="265" y="529"/>
                  </a:lnTo>
                  <a:lnTo>
                    <a:pt x="254" y="529"/>
                  </a:lnTo>
                  <a:lnTo>
                    <a:pt x="247" y="529"/>
                  </a:lnTo>
                  <a:lnTo>
                    <a:pt x="245" y="528"/>
                  </a:lnTo>
                  <a:lnTo>
                    <a:pt x="244" y="526"/>
                  </a:lnTo>
                  <a:lnTo>
                    <a:pt x="245" y="519"/>
                  </a:lnTo>
                  <a:lnTo>
                    <a:pt x="245" y="517"/>
                  </a:lnTo>
                  <a:lnTo>
                    <a:pt x="246" y="514"/>
                  </a:lnTo>
                  <a:close/>
                  <a:moveTo>
                    <a:pt x="8" y="493"/>
                  </a:moveTo>
                  <a:lnTo>
                    <a:pt x="14" y="493"/>
                  </a:lnTo>
                  <a:lnTo>
                    <a:pt x="16" y="493"/>
                  </a:lnTo>
                  <a:lnTo>
                    <a:pt x="16" y="496"/>
                  </a:lnTo>
                  <a:lnTo>
                    <a:pt x="16" y="501"/>
                  </a:lnTo>
                  <a:lnTo>
                    <a:pt x="11" y="502"/>
                  </a:lnTo>
                  <a:lnTo>
                    <a:pt x="6" y="502"/>
                  </a:lnTo>
                  <a:lnTo>
                    <a:pt x="4" y="502"/>
                  </a:lnTo>
                  <a:lnTo>
                    <a:pt x="3" y="501"/>
                  </a:lnTo>
                  <a:lnTo>
                    <a:pt x="2" y="499"/>
                  </a:lnTo>
                  <a:lnTo>
                    <a:pt x="2" y="496"/>
                  </a:lnTo>
                  <a:lnTo>
                    <a:pt x="2" y="494"/>
                  </a:lnTo>
                  <a:lnTo>
                    <a:pt x="3" y="493"/>
                  </a:lnTo>
                  <a:lnTo>
                    <a:pt x="5" y="492"/>
                  </a:lnTo>
                  <a:lnTo>
                    <a:pt x="8" y="493"/>
                  </a:lnTo>
                  <a:close/>
                  <a:moveTo>
                    <a:pt x="37" y="486"/>
                  </a:moveTo>
                  <a:lnTo>
                    <a:pt x="50" y="486"/>
                  </a:lnTo>
                  <a:lnTo>
                    <a:pt x="62" y="486"/>
                  </a:lnTo>
                  <a:lnTo>
                    <a:pt x="75" y="486"/>
                  </a:lnTo>
                  <a:lnTo>
                    <a:pt x="88" y="486"/>
                  </a:lnTo>
                  <a:lnTo>
                    <a:pt x="93" y="486"/>
                  </a:lnTo>
                  <a:lnTo>
                    <a:pt x="96" y="486"/>
                  </a:lnTo>
                  <a:lnTo>
                    <a:pt x="96" y="489"/>
                  </a:lnTo>
                  <a:lnTo>
                    <a:pt x="97" y="494"/>
                  </a:lnTo>
                  <a:lnTo>
                    <a:pt x="97" y="497"/>
                  </a:lnTo>
                  <a:lnTo>
                    <a:pt x="97" y="502"/>
                  </a:lnTo>
                  <a:lnTo>
                    <a:pt x="85" y="502"/>
                  </a:lnTo>
                  <a:lnTo>
                    <a:pt x="73" y="502"/>
                  </a:lnTo>
                  <a:lnTo>
                    <a:pt x="61" y="502"/>
                  </a:lnTo>
                  <a:lnTo>
                    <a:pt x="49" y="502"/>
                  </a:lnTo>
                  <a:lnTo>
                    <a:pt x="41" y="502"/>
                  </a:lnTo>
                  <a:lnTo>
                    <a:pt x="37" y="502"/>
                  </a:lnTo>
                  <a:lnTo>
                    <a:pt x="36" y="501"/>
                  </a:lnTo>
                  <a:lnTo>
                    <a:pt x="36" y="499"/>
                  </a:lnTo>
                  <a:lnTo>
                    <a:pt x="36" y="496"/>
                  </a:lnTo>
                  <a:lnTo>
                    <a:pt x="36" y="493"/>
                  </a:lnTo>
                  <a:lnTo>
                    <a:pt x="37" y="490"/>
                  </a:lnTo>
                  <a:lnTo>
                    <a:pt x="37" y="486"/>
                  </a:lnTo>
                  <a:close/>
                  <a:moveTo>
                    <a:pt x="121" y="485"/>
                  </a:moveTo>
                  <a:lnTo>
                    <a:pt x="130" y="485"/>
                  </a:lnTo>
                  <a:lnTo>
                    <a:pt x="140" y="485"/>
                  </a:lnTo>
                  <a:lnTo>
                    <a:pt x="149" y="485"/>
                  </a:lnTo>
                  <a:lnTo>
                    <a:pt x="158" y="485"/>
                  </a:lnTo>
                  <a:lnTo>
                    <a:pt x="164" y="485"/>
                  </a:lnTo>
                  <a:lnTo>
                    <a:pt x="165" y="486"/>
                  </a:lnTo>
                  <a:lnTo>
                    <a:pt x="166" y="489"/>
                  </a:lnTo>
                  <a:lnTo>
                    <a:pt x="166" y="494"/>
                  </a:lnTo>
                  <a:lnTo>
                    <a:pt x="166" y="498"/>
                  </a:lnTo>
                  <a:lnTo>
                    <a:pt x="165" y="501"/>
                  </a:lnTo>
                  <a:lnTo>
                    <a:pt x="163" y="501"/>
                  </a:lnTo>
                  <a:lnTo>
                    <a:pt x="158" y="501"/>
                  </a:lnTo>
                  <a:lnTo>
                    <a:pt x="146" y="501"/>
                  </a:lnTo>
                  <a:lnTo>
                    <a:pt x="133" y="501"/>
                  </a:lnTo>
                  <a:lnTo>
                    <a:pt x="121" y="501"/>
                  </a:lnTo>
                  <a:lnTo>
                    <a:pt x="109" y="501"/>
                  </a:lnTo>
                  <a:lnTo>
                    <a:pt x="109" y="497"/>
                  </a:lnTo>
                  <a:lnTo>
                    <a:pt x="109" y="494"/>
                  </a:lnTo>
                  <a:lnTo>
                    <a:pt x="110" y="489"/>
                  </a:lnTo>
                  <a:lnTo>
                    <a:pt x="111" y="485"/>
                  </a:lnTo>
                  <a:lnTo>
                    <a:pt x="114" y="485"/>
                  </a:lnTo>
                  <a:lnTo>
                    <a:pt x="121" y="485"/>
                  </a:lnTo>
                  <a:close/>
                  <a:moveTo>
                    <a:pt x="180" y="484"/>
                  </a:moveTo>
                  <a:lnTo>
                    <a:pt x="189" y="484"/>
                  </a:lnTo>
                  <a:lnTo>
                    <a:pt x="199" y="484"/>
                  </a:lnTo>
                  <a:lnTo>
                    <a:pt x="207" y="484"/>
                  </a:lnTo>
                  <a:lnTo>
                    <a:pt x="216" y="484"/>
                  </a:lnTo>
                  <a:lnTo>
                    <a:pt x="223" y="484"/>
                  </a:lnTo>
                  <a:lnTo>
                    <a:pt x="225" y="484"/>
                  </a:lnTo>
                  <a:lnTo>
                    <a:pt x="227" y="486"/>
                  </a:lnTo>
                  <a:lnTo>
                    <a:pt x="227" y="492"/>
                  </a:lnTo>
                  <a:lnTo>
                    <a:pt x="227" y="493"/>
                  </a:lnTo>
                  <a:lnTo>
                    <a:pt x="227" y="494"/>
                  </a:lnTo>
                  <a:lnTo>
                    <a:pt x="227" y="498"/>
                  </a:lnTo>
                  <a:lnTo>
                    <a:pt x="226" y="499"/>
                  </a:lnTo>
                  <a:lnTo>
                    <a:pt x="224" y="499"/>
                  </a:lnTo>
                  <a:lnTo>
                    <a:pt x="218" y="499"/>
                  </a:lnTo>
                  <a:lnTo>
                    <a:pt x="203" y="499"/>
                  </a:lnTo>
                  <a:lnTo>
                    <a:pt x="188" y="499"/>
                  </a:lnTo>
                  <a:lnTo>
                    <a:pt x="181" y="499"/>
                  </a:lnTo>
                  <a:lnTo>
                    <a:pt x="179" y="498"/>
                  </a:lnTo>
                  <a:lnTo>
                    <a:pt x="179" y="496"/>
                  </a:lnTo>
                  <a:lnTo>
                    <a:pt x="179" y="490"/>
                  </a:lnTo>
                  <a:lnTo>
                    <a:pt x="180" y="487"/>
                  </a:lnTo>
                  <a:lnTo>
                    <a:pt x="180" y="484"/>
                  </a:lnTo>
                  <a:close/>
                  <a:moveTo>
                    <a:pt x="251" y="484"/>
                  </a:moveTo>
                  <a:lnTo>
                    <a:pt x="263" y="484"/>
                  </a:lnTo>
                  <a:lnTo>
                    <a:pt x="274" y="484"/>
                  </a:lnTo>
                  <a:lnTo>
                    <a:pt x="286" y="484"/>
                  </a:lnTo>
                  <a:lnTo>
                    <a:pt x="298" y="484"/>
                  </a:lnTo>
                  <a:lnTo>
                    <a:pt x="298" y="486"/>
                  </a:lnTo>
                  <a:lnTo>
                    <a:pt x="298" y="490"/>
                  </a:lnTo>
                  <a:lnTo>
                    <a:pt x="298" y="496"/>
                  </a:lnTo>
                  <a:lnTo>
                    <a:pt x="297" y="499"/>
                  </a:lnTo>
                  <a:lnTo>
                    <a:pt x="294" y="499"/>
                  </a:lnTo>
                  <a:lnTo>
                    <a:pt x="286" y="499"/>
                  </a:lnTo>
                  <a:lnTo>
                    <a:pt x="270" y="499"/>
                  </a:lnTo>
                  <a:lnTo>
                    <a:pt x="254" y="499"/>
                  </a:lnTo>
                  <a:lnTo>
                    <a:pt x="247" y="499"/>
                  </a:lnTo>
                  <a:lnTo>
                    <a:pt x="244" y="499"/>
                  </a:lnTo>
                  <a:lnTo>
                    <a:pt x="242" y="497"/>
                  </a:lnTo>
                  <a:lnTo>
                    <a:pt x="244" y="490"/>
                  </a:lnTo>
                  <a:lnTo>
                    <a:pt x="244" y="486"/>
                  </a:lnTo>
                  <a:lnTo>
                    <a:pt x="245" y="484"/>
                  </a:lnTo>
                  <a:lnTo>
                    <a:pt x="247" y="484"/>
                  </a:lnTo>
                  <a:lnTo>
                    <a:pt x="251" y="484"/>
                  </a:lnTo>
                  <a:close/>
                  <a:moveTo>
                    <a:pt x="2" y="463"/>
                  </a:moveTo>
                  <a:lnTo>
                    <a:pt x="4" y="463"/>
                  </a:lnTo>
                  <a:lnTo>
                    <a:pt x="6" y="463"/>
                  </a:lnTo>
                  <a:lnTo>
                    <a:pt x="9" y="462"/>
                  </a:lnTo>
                  <a:lnTo>
                    <a:pt x="12" y="463"/>
                  </a:lnTo>
                  <a:lnTo>
                    <a:pt x="12" y="464"/>
                  </a:lnTo>
                  <a:lnTo>
                    <a:pt x="12" y="468"/>
                  </a:lnTo>
                  <a:lnTo>
                    <a:pt x="12" y="470"/>
                  </a:lnTo>
                  <a:lnTo>
                    <a:pt x="11" y="471"/>
                  </a:lnTo>
                  <a:lnTo>
                    <a:pt x="9" y="471"/>
                  </a:lnTo>
                  <a:lnTo>
                    <a:pt x="8" y="472"/>
                  </a:lnTo>
                  <a:lnTo>
                    <a:pt x="5" y="471"/>
                  </a:lnTo>
                  <a:lnTo>
                    <a:pt x="2" y="471"/>
                  </a:lnTo>
                  <a:lnTo>
                    <a:pt x="2" y="467"/>
                  </a:lnTo>
                  <a:lnTo>
                    <a:pt x="2" y="463"/>
                  </a:lnTo>
                  <a:close/>
                  <a:moveTo>
                    <a:pt x="28" y="460"/>
                  </a:moveTo>
                  <a:lnTo>
                    <a:pt x="44" y="459"/>
                  </a:lnTo>
                  <a:lnTo>
                    <a:pt x="64" y="458"/>
                  </a:lnTo>
                  <a:lnTo>
                    <a:pt x="74" y="458"/>
                  </a:lnTo>
                  <a:lnTo>
                    <a:pt x="83" y="460"/>
                  </a:lnTo>
                  <a:lnTo>
                    <a:pt x="85" y="461"/>
                  </a:lnTo>
                  <a:lnTo>
                    <a:pt x="88" y="463"/>
                  </a:lnTo>
                  <a:lnTo>
                    <a:pt x="89" y="466"/>
                  </a:lnTo>
                  <a:lnTo>
                    <a:pt x="90" y="468"/>
                  </a:lnTo>
                  <a:lnTo>
                    <a:pt x="90" y="473"/>
                  </a:lnTo>
                  <a:lnTo>
                    <a:pt x="89" y="475"/>
                  </a:lnTo>
                  <a:lnTo>
                    <a:pt x="86" y="475"/>
                  </a:lnTo>
                  <a:lnTo>
                    <a:pt x="81" y="474"/>
                  </a:lnTo>
                  <a:lnTo>
                    <a:pt x="70" y="474"/>
                  </a:lnTo>
                  <a:lnTo>
                    <a:pt x="58" y="474"/>
                  </a:lnTo>
                  <a:lnTo>
                    <a:pt x="47" y="474"/>
                  </a:lnTo>
                  <a:lnTo>
                    <a:pt x="35" y="474"/>
                  </a:lnTo>
                  <a:lnTo>
                    <a:pt x="30" y="474"/>
                  </a:lnTo>
                  <a:lnTo>
                    <a:pt x="27" y="473"/>
                  </a:lnTo>
                  <a:lnTo>
                    <a:pt x="27" y="471"/>
                  </a:lnTo>
                  <a:lnTo>
                    <a:pt x="27" y="466"/>
                  </a:lnTo>
                  <a:lnTo>
                    <a:pt x="27" y="463"/>
                  </a:lnTo>
                  <a:lnTo>
                    <a:pt x="28" y="460"/>
                  </a:lnTo>
                  <a:close/>
                  <a:moveTo>
                    <a:pt x="116" y="459"/>
                  </a:moveTo>
                  <a:lnTo>
                    <a:pt x="124" y="459"/>
                  </a:lnTo>
                  <a:lnTo>
                    <a:pt x="134" y="459"/>
                  </a:lnTo>
                  <a:lnTo>
                    <a:pt x="143" y="459"/>
                  </a:lnTo>
                  <a:lnTo>
                    <a:pt x="153" y="459"/>
                  </a:lnTo>
                  <a:lnTo>
                    <a:pt x="158" y="459"/>
                  </a:lnTo>
                  <a:lnTo>
                    <a:pt x="161" y="459"/>
                  </a:lnTo>
                  <a:lnTo>
                    <a:pt x="163" y="461"/>
                  </a:lnTo>
                  <a:lnTo>
                    <a:pt x="163" y="467"/>
                  </a:lnTo>
                  <a:lnTo>
                    <a:pt x="163" y="470"/>
                  </a:lnTo>
                  <a:lnTo>
                    <a:pt x="164" y="474"/>
                  </a:lnTo>
                  <a:lnTo>
                    <a:pt x="154" y="474"/>
                  </a:lnTo>
                  <a:lnTo>
                    <a:pt x="144" y="474"/>
                  </a:lnTo>
                  <a:lnTo>
                    <a:pt x="134" y="474"/>
                  </a:lnTo>
                  <a:lnTo>
                    <a:pt x="124" y="474"/>
                  </a:lnTo>
                  <a:lnTo>
                    <a:pt x="119" y="474"/>
                  </a:lnTo>
                  <a:lnTo>
                    <a:pt x="116" y="474"/>
                  </a:lnTo>
                  <a:lnTo>
                    <a:pt x="114" y="472"/>
                  </a:lnTo>
                  <a:lnTo>
                    <a:pt x="114" y="467"/>
                  </a:lnTo>
                  <a:lnTo>
                    <a:pt x="116" y="462"/>
                  </a:lnTo>
                  <a:lnTo>
                    <a:pt x="116" y="459"/>
                  </a:lnTo>
                  <a:close/>
                  <a:moveTo>
                    <a:pt x="193" y="458"/>
                  </a:moveTo>
                  <a:lnTo>
                    <a:pt x="202" y="458"/>
                  </a:lnTo>
                  <a:lnTo>
                    <a:pt x="210" y="458"/>
                  </a:lnTo>
                  <a:lnTo>
                    <a:pt x="218" y="458"/>
                  </a:lnTo>
                  <a:lnTo>
                    <a:pt x="227" y="458"/>
                  </a:lnTo>
                  <a:lnTo>
                    <a:pt x="227" y="461"/>
                  </a:lnTo>
                  <a:lnTo>
                    <a:pt x="227" y="463"/>
                  </a:lnTo>
                  <a:lnTo>
                    <a:pt x="227" y="468"/>
                  </a:lnTo>
                  <a:lnTo>
                    <a:pt x="225" y="471"/>
                  </a:lnTo>
                  <a:lnTo>
                    <a:pt x="222" y="472"/>
                  </a:lnTo>
                  <a:lnTo>
                    <a:pt x="214" y="473"/>
                  </a:lnTo>
                  <a:lnTo>
                    <a:pt x="205" y="473"/>
                  </a:lnTo>
                  <a:lnTo>
                    <a:pt x="196" y="473"/>
                  </a:lnTo>
                  <a:lnTo>
                    <a:pt x="188" y="473"/>
                  </a:lnTo>
                  <a:lnTo>
                    <a:pt x="178" y="473"/>
                  </a:lnTo>
                  <a:lnTo>
                    <a:pt x="179" y="469"/>
                  </a:lnTo>
                  <a:lnTo>
                    <a:pt x="179" y="466"/>
                  </a:lnTo>
                  <a:lnTo>
                    <a:pt x="179" y="462"/>
                  </a:lnTo>
                  <a:lnTo>
                    <a:pt x="180" y="460"/>
                  </a:lnTo>
                  <a:lnTo>
                    <a:pt x="181" y="459"/>
                  </a:lnTo>
                  <a:lnTo>
                    <a:pt x="182" y="458"/>
                  </a:lnTo>
                  <a:lnTo>
                    <a:pt x="187" y="458"/>
                  </a:lnTo>
                  <a:lnTo>
                    <a:pt x="193" y="458"/>
                  </a:lnTo>
                  <a:close/>
                  <a:moveTo>
                    <a:pt x="298" y="463"/>
                  </a:moveTo>
                  <a:lnTo>
                    <a:pt x="298" y="470"/>
                  </a:lnTo>
                  <a:lnTo>
                    <a:pt x="297" y="473"/>
                  </a:lnTo>
                  <a:lnTo>
                    <a:pt x="294" y="473"/>
                  </a:lnTo>
                  <a:lnTo>
                    <a:pt x="286" y="473"/>
                  </a:lnTo>
                  <a:lnTo>
                    <a:pt x="276" y="473"/>
                  </a:lnTo>
                  <a:lnTo>
                    <a:pt x="267" y="473"/>
                  </a:lnTo>
                  <a:lnTo>
                    <a:pt x="256" y="473"/>
                  </a:lnTo>
                  <a:lnTo>
                    <a:pt x="246" y="473"/>
                  </a:lnTo>
                  <a:lnTo>
                    <a:pt x="241" y="473"/>
                  </a:lnTo>
                  <a:lnTo>
                    <a:pt x="238" y="473"/>
                  </a:lnTo>
                  <a:lnTo>
                    <a:pt x="237" y="472"/>
                  </a:lnTo>
                  <a:lnTo>
                    <a:pt x="237" y="471"/>
                  </a:lnTo>
                  <a:lnTo>
                    <a:pt x="237" y="469"/>
                  </a:lnTo>
                  <a:lnTo>
                    <a:pt x="238" y="466"/>
                  </a:lnTo>
                  <a:lnTo>
                    <a:pt x="239" y="463"/>
                  </a:lnTo>
                  <a:lnTo>
                    <a:pt x="241" y="461"/>
                  </a:lnTo>
                  <a:lnTo>
                    <a:pt x="242" y="460"/>
                  </a:lnTo>
                  <a:lnTo>
                    <a:pt x="246" y="459"/>
                  </a:lnTo>
                  <a:lnTo>
                    <a:pt x="251" y="457"/>
                  </a:lnTo>
                  <a:lnTo>
                    <a:pt x="258" y="457"/>
                  </a:lnTo>
                  <a:lnTo>
                    <a:pt x="273" y="458"/>
                  </a:lnTo>
                  <a:lnTo>
                    <a:pt x="291" y="458"/>
                  </a:lnTo>
                  <a:lnTo>
                    <a:pt x="295" y="458"/>
                  </a:lnTo>
                  <a:lnTo>
                    <a:pt x="297" y="458"/>
                  </a:lnTo>
                  <a:lnTo>
                    <a:pt x="298" y="460"/>
                  </a:lnTo>
                  <a:lnTo>
                    <a:pt x="298" y="463"/>
                  </a:lnTo>
                  <a:close/>
                  <a:moveTo>
                    <a:pt x="265" y="647"/>
                  </a:moveTo>
                  <a:lnTo>
                    <a:pt x="282" y="647"/>
                  </a:lnTo>
                  <a:lnTo>
                    <a:pt x="296" y="647"/>
                  </a:lnTo>
                  <a:lnTo>
                    <a:pt x="303" y="646"/>
                  </a:lnTo>
                  <a:lnTo>
                    <a:pt x="307" y="646"/>
                  </a:lnTo>
                  <a:lnTo>
                    <a:pt x="308" y="647"/>
                  </a:lnTo>
                  <a:lnTo>
                    <a:pt x="309" y="648"/>
                  </a:lnTo>
                  <a:lnTo>
                    <a:pt x="310" y="649"/>
                  </a:lnTo>
                  <a:lnTo>
                    <a:pt x="311" y="653"/>
                  </a:lnTo>
                  <a:lnTo>
                    <a:pt x="311" y="660"/>
                  </a:lnTo>
                  <a:lnTo>
                    <a:pt x="311" y="664"/>
                  </a:lnTo>
                  <a:lnTo>
                    <a:pt x="307" y="665"/>
                  </a:lnTo>
                  <a:lnTo>
                    <a:pt x="299" y="665"/>
                  </a:lnTo>
                  <a:lnTo>
                    <a:pt x="287" y="665"/>
                  </a:lnTo>
                  <a:lnTo>
                    <a:pt x="275" y="665"/>
                  </a:lnTo>
                  <a:lnTo>
                    <a:pt x="268" y="665"/>
                  </a:lnTo>
                  <a:lnTo>
                    <a:pt x="264" y="665"/>
                  </a:lnTo>
                  <a:lnTo>
                    <a:pt x="263" y="661"/>
                  </a:lnTo>
                  <a:lnTo>
                    <a:pt x="264" y="654"/>
                  </a:lnTo>
                  <a:lnTo>
                    <a:pt x="264" y="650"/>
                  </a:lnTo>
                  <a:lnTo>
                    <a:pt x="265" y="647"/>
                  </a:lnTo>
                  <a:close/>
                  <a:moveTo>
                    <a:pt x="293" y="620"/>
                  </a:moveTo>
                  <a:lnTo>
                    <a:pt x="306" y="620"/>
                  </a:lnTo>
                  <a:lnTo>
                    <a:pt x="319" y="620"/>
                  </a:lnTo>
                  <a:lnTo>
                    <a:pt x="326" y="620"/>
                  </a:lnTo>
                  <a:lnTo>
                    <a:pt x="328" y="620"/>
                  </a:lnTo>
                  <a:lnTo>
                    <a:pt x="329" y="623"/>
                  </a:lnTo>
                  <a:lnTo>
                    <a:pt x="329" y="630"/>
                  </a:lnTo>
                  <a:lnTo>
                    <a:pt x="329" y="633"/>
                  </a:lnTo>
                  <a:lnTo>
                    <a:pt x="328" y="634"/>
                  </a:lnTo>
                  <a:lnTo>
                    <a:pt x="327" y="636"/>
                  </a:lnTo>
                  <a:lnTo>
                    <a:pt x="326" y="637"/>
                  </a:lnTo>
                  <a:lnTo>
                    <a:pt x="321" y="637"/>
                  </a:lnTo>
                  <a:lnTo>
                    <a:pt x="316" y="637"/>
                  </a:lnTo>
                  <a:lnTo>
                    <a:pt x="304" y="637"/>
                  </a:lnTo>
                  <a:lnTo>
                    <a:pt x="294" y="637"/>
                  </a:lnTo>
                  <a:lnTo>
                    <a:pt x="286" y="637"/>
                  </a:lnTo>
                  <a:lnTo>
                    <a:pt x="283" y="637"/>
                  </a:lnTo>
                  <a:lnTo>
                    <a:pt x="283" y="634"/>
                  </a:lnTo>
                  <a:lnTo>
                    <a:pt x="283" y="626"/>
                  </a:lnTo>
                  <a:lnTo>
                    <a:pt x="284" y="621"/>
                  </a:lnTo>
                  <a:lnTo>
                    <a:pt x="285" y="620"/>
                  </a:lnTo>
                  <a:lnTo>
                    <a:pt x="287" y="619"/>
                  </a:lnTo>
                  <a:lnTo>
                    <a:pt x="293" y="620"/>
                  </a:lnTo>
                  <a:close/>
                  <a:moveTo>
                    <a:pt x="300" y="595"/>
                  </a:moveTo>
                  <a:lnTo>
                    <a:pt x="311" y="595"/>
                  </a:lnTo>
                  <a:lnTo>
                    <a:pt x="322" y="595"/>
                  </a:lnTo>
                  <a:lnTo>
                    <a:pt x="333" y="595"/>
                  </a:lnTo>
                  <a:lnTo>
                    <a:pt x="344" y="595"/>
                  </a:lnTo>
                  <a:lnTo>
                    <a:pt x="344" y="604"/>
                  </a:lnTo>
                  <a:lnTo>
                    <a:pt x="344" y="609"/>
                  </a:lnTo>
                  <a:lnTo>
                    <a:pt x="344" y="610"/>
                  </a:lnTo>
                  <a:lnTo>
                    <a:pt x="342" y="611"/>
                  </a:lnTo>
                  <a:lnTo>
                    <a:pt x="339" y="611"/>
                  </a:lnTo>
                  <a:lnTo>
                    <a:pt x="333" y="611"/>
                  </a:lnTo>
                  <a:lnTo>
                    <a:pt x="324" y="611"/>
                  </a:lnTo>
                  <a:lnTo>
                    <a:pt x="316" y="611"/>
                  </a:lnTo>
                  <a:lnTo>
                    <a:pt x="308" y="611"/>
                  </a:lnTo>
                  <a:lnTo>
                    <a:pt x="299" y="611"/>
                  </a:lnTo>
                  <a:lnTo>
                    <a:pt x="293" y="611"/>
                  </a:lnTo>
                  <a:lnTo>
                    <a:pt x="288" y="612"/>
                  </a:lnTo>
                  <a:lnTo>
                    <a:pt x="287" y="611"/>
                  </a:lnTo>
                  <a:lnTo>
                    <a:pt x="287" y="610"/>
                  </a:lnTo>
                  <a:lnTo>
                    <a:pt x="286" y="608"/>
                  </a:lnTo>
                  <a:lnTo>
                    <a:pt x="287" y="604"/>
                  </a:lnTo>
                  <a:lnTo>
                    <a:pt x="287" y="598"/>
                  </a:lnTo>
                  <a:lnTo>
                    <a:pt x="289" y="595"/>
                  </a:lnTo>
                  <a:lnTo>
                    <a:pt x="293" y="595"/>
                  </a:lnTo>
                  <a:lnTo>
                    <a:pt x="300" y="595"/>
                  </a:lnTo>
                  <a:close/>
                  <a:moveTo>
                    <a:pt x="314" y="569"/>
                  </a:moveTo>
                  <a:lnTo>
                    <a:pt x="323" y="569"/>
                  </a:lnTo>
                  <a:lnTo>
                    <a:pt x="333" y="569"/>
                  </a:lnTo>
                  <a:lnTo>
                    <a:pt x="344" y="569"/>
                  </a:lnTo>
                  <a:lnTo>
                    <a:pt x="354" y="569"/>
                  </a:lnTo>
                  <a:lnTo>
                    <a:pt x="354" y="572"/>
                  </a:lnTo>
                  <a:lnTo>
                    <a:pt x="354" y="574"/>
                  </a:lnTo>
                  <a:lnTo>
                    <a:pt x="354" y="578"/>
                  </a:lnTo>
                  <a:lnTo>
                    <a:pt x="354" y="581"/>
                  </a:lnTo>
                  <a:lnTo>
                    <a:pt x="353" y="584"/>
                  </a:lnTo>
                  <a:lnTo>
                    <a:pt x="352" y="584"/>
                  </a:lnTo>
                  <a:lnTo>
                    <a:pt x="347" y="585"/>
                  </a:lnTo>
                  <a:lnTo>
                    <a:pt x="340" y="584"/>
                  </a:lnTo>
                  <a:lnTo>
                    <a:pt x="326" y="584"/>
                  </a:lnTo>
                  <a:lnTo>
                    <a:pt x="310" y="584"/>
                  </a:lnTo>
                  <a:lnTo>
                    <a:pt x="306" y="584"/>
                  </a:lnTo>
                  <a:lnTo>
                    <a:pt x="303" y="584"/>
                  </a:lnTo>
                  <a:lnTo>
                    <a:pt x="302" y="583"/>
                  </a:lnTo>
                  <a:lnTo>
                    <a:pt x="302" y="578"/>
                  </a:lnTo>
                  <a:lnTo>
                    <a:pt x="303" y="573"/>
                  </a:lnTo>
                  <a:lnTo>
                    <a:pt x="304" y="569"/>
                  </a:lnTo>
                  <a:lnTo>
                    <a:pt x="307" y="569"/>
                  </a:lnTo>
                  <a:lnTo>
                    <a:pt x="314" y="569"/>
                  </a:lnTo>
                  <a:close/>
                  <a:moveTo>
                    <a:pt x="312" y="543"/>
                  </a:moveTo>
                  <a:lnTo>
                    <a:pt x="324" y="543"/>
                  </a:lnTo>
                  <a:lnTo>
                    <a:pt x="337" y="543"/>
                  </a:lnTo>
                  <a:lnTo>
                    <a:pt x="349" y="543"/>
                  </a:lnTo>
                  <a:lnTo>
                    <a:pt x="361" y="543"/>
                  </a:lnTo>
                  <a:lnTo>
                    <a:pt x="361" y="546"/>
                  </a:lnTo>
                  <a:lnTo>
                    <a:pt x="361" y="550"/>
                  </a:lnTo>
                  <a:lnTo>
                    <a:pt x="361" y="555"/>
                  </a:lnTo>
                  <a:lnTo>
                    <a:pt x="361" y="557"/>
                  </a:lnTo>
                  <a:lnTo>
                    <a:pt x="358" y="557"/>
                  </a:lnTo>
                  <a:lnTo>
                    <a:pt x="353" y="557"/>
                  </a:lnTo>
                  <a:lnTo>
                    <a:pt x="337" y="557"/>
                  </a:lnTo>
                  <a:lnTo>
                    <a:pt x="320" y="557"/>
                  </a:lnTo>
                  <a:lnTo>
                    <a:pt x="315" y="557"/>
                  </a:lnTo>
                  <a:lnTo>
                    <a:pt x="311" y="557"/>
                  </a:lnTo>
                  <a:lnTo>
                    <a:pt x="311" y="555"/>
                  </a:lnTo>
                  <a:lnTo>
                    <a:pt x="311" y="550"/>
                  </a:lnTo>
                  <a:lnTo>
                    <a:pt x="312" y="546"/>
                  </a:lnTo>
                  <a:lnTo>
                    <a:pt x="312" y="543"/>
                  </a:lnTo>
                  <a:close/>
                  <a:moveTo>
                    <a:pt x="322" y="517"/>
                  </a:moveTo>
                  <a:lnTo>
                    <a:pt x="333" y="517"/>
                  </a:lnTo>
                  <a:lnTo>
                    <a:pt x="343" y="517"/>
                  </a:lnTo>
                  <a:lnTo>
                    <a:pt x="353" y="517"/>
                  </a:lnTo>
                  <a:lnTo>
                    <a:pt x="363" y="517"/>
                  </a:lnTo>
                  <a:lnTo>
                    <a:pt x="363" y="519"/>
                  </a:lnTo>
                  <a:lnTo>
                    <a:pt x="364" y="522"/>
                  </a:lnTo>
                  <a:lnTo>
                    <a:pt x="364" y="528"/>
                  </a:lnTo>
                  <a:lnTo>
                    <a:pt x="363" y="531"/>
                  </a:lnTo>
                  <a:lnTo>
                    <a:pt x="360" y="531"/>
                  </a:lnTo>
                  <a:lnTo>
                    <a:pt x="353" y="531"/>
                  </a:lnTo>
                  <a:lnTo>
                    <a:pt x="340" y="531"/>
                  </a:lnTo>
                  <a:lnTo>
                    <a:pt x="327" y="531"/>
                  </a:lnTo>
                  <a:lnTo>
                    <a:pt x="319" y="531"/>
                  </a:lnTo>
                  <a:lnTo>
                    <a:pt x="316" y="531"/>
                  </a:lnTo>
                  <a:lnTo>
                    <a:pt x="315" y="529"/>
                  </a:lnTo>
                  <a:lnTo>
                    <a:pt x="315" y="522"/>
                  </a:lnTo>
                  <a:lnTo>
                    <a:pt x="316" y="518"/>
                  </a:lnTo>
                  <a:lnTo>
                    <a:pt x="316" y="517"/>
                  </a:lnTo>
                  <a:lnTo>
                    <a:pt x="319" y="517"/>
                  </a:lnTo>
                  <a:lnTo>
                    <a:pt x="322" y="517"/>
                  </a:lnTo>
                  <a:close/>
                  <a:moveTo>
                    <a:pt x="318" y="484"/>
                  </a:moveTo>
                  <a:lnTo>
                    <a:pt x="326" y="484"/>
                  </a:lnTo>
                  <a:lnTo>
                    <a:pt x="334" y="484"/>
                  </a:lnTo>
                  <a:lnTo>
                    <a:pt x="343" y="484"/>
                  </a:lnTo>
                  <a:lnTo>
                    <a:pt x="351" y="484"/>
                  </a:lnTo>
                  <a:lnTo>
                    <a:pt x="357" y="484"/>
                  </a:lnTo>
                  <a:lnTo>
                    <a:pt x="361" y="484"/>
                  </a:lnTo>
                  <a:lnTo>
                    <a:pt x="363" y="487"/>
                  </a:lnTo>
                  <a:lnTo>
                    <a:pt x="363" y="493"/>
                  </a:lnTo>
                  <a:lnTo>
                    <a:pt x="363" y="497"/>
                  </a:lnTo>
                  <a:lnTo>
                    <a:pt x="361" y="499"/>
                  </a:lnTo>
                  <a:lnTo>
                    <a:pt x="357" y="499"/>
                  </a:lnTo>
                  <a:lnTo>
                    <a:pt x="353" y="498"/>
                  </a:lnTo>
                  <a:lnTo>
                    <a:pt x="340" y="498"/>
                  </a:lnTo>
                  <a:lnTo>
                    <a:pt x="327" y="498"/>
                  </a:lnTo>
                  <a:lnTo>
                    <a:pt x="320" y="499"/>
                  </a:lnTo>
                  <a:lnTo>
                    <a:pt x="317" y="498"/>
                  </a:lnTo>
                  <a:lnTo>
                    <a:pt x="317" y="496"/>
                  </a:lnTo>
                  <a:lnTo>
                    <a:pt x="317" y="491"/>
                  </a:lnTo>
                  <a:lnTo>
                    <a:pt x="317" y="487"/>
                  </a:lnTo>
                  <a:lnTo>
                    <a:pt x="318" y="484"/>
                  </a:lnTo>
                  <a:close/>
                  <a:moveTo>
                    <a:pt x="324" y="457"/>
                  </a:moveTo>
                  <a:lnTo>
                    <a:pt x="334" y="457"/>
                  </a:lnTo>
                  <a:lnTo>
                    <a:pt x="343" y="457"/>
                  </a:lnTo>
                  <a:lnTo>
                    <a:pt x="352" y="457"/>
                  </a:lnTo>
                  <a:lnTo>
                    <a:pt x="361" y="457"/>
                  </a:lnTo>
                  <a:lnTo>
                    <a:pt x="365" y="457"/>
                  </a:lnTo>
                  <a:lnTo>
                    <a:pt x="367" y="458"/>
                  </a:lnTo>
                  <a:lnTo>
                    <a:pt x="367" y="459"/>
                  </a:lnTo>
                  <a:lnTo>
                    <a:pt x="367" y="463"/>
                  </a:lnTo>
                  <a:lnTo>
                    <a:pt x="367" y="467"/>
                  </a:lnTo>
                  <a:lnTo>
                    <a:pt x="367" y="470"/>
                  </a:lnTo>
                  <a:lnTo>
                    <a:pt x="367" y="471"/>
                  </a:lnTo>
                  <a:lnTo>
                    <a:pt x="366" y="471"/>
                  </a:lnTo>
                  <a:lnTo>
                    <a:pt x="362" y="472"/>
                  </a:lnTo>
                  <a:lnTo>
                    <a:pt x="355" y="471"/>
                  </a:lnTo>
                  <a:lnTo>
                    <a:pt x="342" y="471"/>
                  </a:lnTo>
                  <a:lnTo>
                    <a:pt x="329" y="471"/>
                  </a:lnTo>
                  <a:lnTo>
                    <a:pt x="322" y="472"/>
                  </a:lnTo>
                  <a:lnTo>
                    <a:pt x="319" y="471"/>
                  </a:lnTo>
                  <a:lnTo>
                    <a:pt x="318" y="469"/>
                  </a:lnTo>
                  <a:lnTo>
                    <a:pt x="318" y="462"/>
                  </a:lnTo>
                  <a:lnTo>
                    <a:pt x="319" y="459"/>
                  </a:lnTo>
                  <a:lnTo>
                    <a:pt x="319" y="457"/>
                  </a:lnTo>
                  <a:lnTo>
                    <a:pt x="321" y="457"/>
                  </a:lnTo>
                  <a:lnTo>
                    <a:pt x="324" y="457"/>
                  </a:lnTo>
                  <a:close/>
                  <a:moveTo>
                    <a:pt x="319" y="427"/>
                  </a:moveTo>
                  <a:lnTo>
                    <a:pt x="335" y="425"/>
                  </a:lnTo>
                  <a:lnTo>
                    <a:pt x="351" y="424"/>
                  </a:lnTo>
                  <a:lnTo>
                    <a:pt x="366" y="425"/>
                  </a:lnTo>
                  <a:lnTo>
                    <a:pt x="381" y="427"/>
                  </a:lnTo>
                  <a:lnTo>
                    <a:pt x="384" y="428"/>
                  </a:lnTo>
                  <a:lnTo>
                    <a:pt x="385" y="431"/>
                  </a:lnTo>
                  <a:lnTo>
                    <a:pt x="386" y="433"/>
                  </a:lnTo>
                  <a:lnTo>
                    <a:pt x="386" y="435"/>
                  </a:lnTo>
                  <a:lnTo>
                    <a:pt x="386" y="437"/>
                  </a:lnTo>
                  <a:lnTo>
                    <a:pt x="386" y="439"/>
                  </a:lnTo>
                  <a:lnTo>
                    <a:pt x="385" y="441"/>
                  </a:lnTo>
                  <a:lnTo>
                    <a:pt x="382" y="441"/>
                  </a:lnTo>
                  <a:lnTo>
                    <a:pt x="374" y="443"/>
                  </a:lnTo>
                  <a:lnTo>
                    <a:pt x="365" y="444"/>
                  </a:lnTo>
                  <a:lnTo>
                    <a:pt x="356" y="443"/>
                  </a:lnTo>
                  <a:lnTo>
                    <a:pt x="347" y="443"/>
                  </a:lnTo>
                  <a:lnTo>
                    <a:pt x="332" y="443"/>
                  </a:lnTo>
                  <a:lnTo>
                    <a:pt x="318" y="441"/>
                  </a:lnTo>
                  <a:lnTo>
                    <a:pt x="316" y="441"/>
                  </a:lnTo>
                  <a:lnTo>
                    <a:pt x="316" y="439"/>
                  </a:lnTo>
                  <a:lnTo>
                    <a:pt x="315" y="437"/>
                  </a:lnTo>
                  <a:lnTo>
                    <a:pt x="315" y="435"/>
                  </a:lnTo>
                  <a:lnTo>
                    <a:pt x="316" y="433"/>
                  </a:lnTo>
                  <a:lnTo>
                    <a:pt x="317" y="431"/>
                  </a:lnTo>
                  <a:lnTo>
                    <a:pt x="318" y="428"/>
                  </a:lnTo>
                  <a:lnTo>
                    <a:pt x="319" y="427"/>
                  </a:lnTo>
                  <a:close/>
                  <a:moveTo>
                    <a:pt x="172" y="423"/>
                  </a:moveTo>
                  <a:lnTo>
                    <a:pt x="168" y="423"/>
                  </a:lnTo>
                  <a:lnTo>
                    <a:pt x="164" y="424"/>
                  </a:lnTo>
                  <a:lnTo>
                    <a:pt x="165" y="429"/>
                  </a:lnTo>
                  <a:lnTo>
                    <a:pt x="166" y="434"/>
                  </a:lnTo>
                  <a:lnTo>
                    <a:pt x="168" y="435"/>
                  </a:lnTo>
                  <a:lnTo>
                    <a:pt x="171" y="436"/>
                  </a:lnTo>
                  <a:lnTo>
                    <a:pt x="174" y="437"/>
                  </a:lnTo>
                  <a:lnTo>
                    <a:pt x="176" y="438"/>
                  </a:lnTo>
                  <a:lnTo>
                    <a:pt x="181" y="439"/>
                  </a:lnTo>
                  <a:lnTo>
                    <a:pt x="184" y="440"/>
                  </a:lnTo>
                  <a:lnTo>
                    <a:pt x="189" y="440"/>
                  </a:lnTo>
                  <a:lnTo>
                    <a:pt x="192" y="440"/>
                  </a:lnTo>
                  <a:lnTo>
                    <a:pt x="195" y="440"/>
                  </a:lnTo>
                  <a:lnTo>
                    <a:pt x="198" y="440"/>
                  </a:lnTo>
                  <a:lnTo>
                    <a:pt x="201" y="439"/>
                  </a:lnTo>
                  <a:lnTo>
                    <a:pt x="204" y="438"/>
                  </a:lnTo>
                  <a:lnTo>
                    <a:pt x="206" y="437"/>
                  </a:lnTo>
                  <a:lnTo>
                    <a:pt x="210" y="436"/>
                  </a:lnTo>
                  <a:lnTo>
                    <a:pt x="211" y="429"/>
                  </a:lnTo>
                  <a:lnTo>
                    <a:pt x="211" y="427"/>
                  </a:lnTo>
                  <a:lnTo>
                    <a:pt x="207" y="426"/>
                  </a:lnTo>
                  <a:lnTo>
                    <a:pt x="205" y="424"/>
                  </a:lnTo>
                  <a:lnTo>
                    <a:pt x="202" y="423"/>
                  </a:lnTo>
                  <a:lnTo>
                    <a:pt x="199" y="423"/>
                  </a:lnTo>
                  <a:lnTo>
                    <a:pt x="195" y="423"/>
                  </a:lnTo>
                  <a:lnTo>
                    <a:pt x="192" y="423"/>
                  </a:lnTo>
                  <a:lnTo>
                    <a:pt x="188" y="423"/>
                  </a:lnTo>
                  <a:lnTo>
                    <a:pt x="183" y="423"/>
                  </a:lnTo>
                  <a:lnTo>
                    <a:pt x="181" y="423"/>
                  </a:lnTo>
                  <a:lnTo>
                    <a:pt x="178" y="423"/>
                  </a:lnTo>
                  <a:lnTo>
                    <a:pt x="176" y="423"/>
                  </a:lnTo>
                  <a:lnTo>
                    <a:pt x="172" y="423"/>
                  </a:lnTo>
                  <a:close/>
                  <a:moveTo>
                    <a:pt x="110" y="425"/>
                  </a:moveTo>
                  <a:lnTo>
                    <a:pt x="107" y="425"/>
                  </a:lnTo>
                  <a:lnTo>
                    <a:pt x="102" y="426"/>
                  </a:lnTo>
                  <a:lnTo>
                    <a:pt x="99" y="428"/>
                  </a:lnTo>
                  <a:lnTo>
                    <a:pt x="97" y="432"/>
                  </a:lnTo>
                  <a:lnTo>
                    <a:pt x="98" y="435"/>
                  </a:lnTo>
                  <a:lnTo>
                    <a:pt x="101" y="438"/>
                  </a:lnTo>
                  <a:lnTo>
                    <a:pt x="106" y="440"/>
                  </a:lnTo>
                  <a:lnTo>
                    <a:pt x="109" y="440"/>
                  </a:lnTo>
                  <a:lnTo>
                    <a:pt x="122" y="443"/>
                  </a:lnTo>
                  <a:lnTo>
                    <a:pt x="134" y="441"/>
                  </a:lnTo>
                  <a:lnTo>
                    <a:pt x="137" y="439"/>
                  </a:lnTo>
                  <a:lnTo>
                    <a:pt x="141" y="435"/>
                  </a:lnTo>
                  <a:lnTo>
                    <a:pt x="142" y="433"/>
                  </a:lnTo>
                  <a:lnTo>
                    <a:pt x="141" y="429"/>
                  </a:lnTo>
                  <a:lnTo>
                    <a:pt x="140" y="428"/>
                  </a:lnTo>
                  <a:lnTo>
                    <a:pt x="140" y="427"/>
                  </a:lnTo>
                  <a:lnTo>
                    <a:pt x="137" y="425"/>
                  </a:lnTo>
                  <a:lnTo>
                    <a:pt x="135" y="424"/>
                  </a:lnTo>
                  <a:lnTo>
                    <a:pt x="131" y="423"/>
                  </a:lnTo>
                  <a:lnTo>
                    <a:pt x="126" y="423"/>
                  </a:lnTo>
                  <a:lnTo>
                    <a:pt x="118" y="423"/>
                  </a:lnTo>
                  <a:lnTo>
                    <a:pt x="110" y="425"/>
                  </a:lnTo>
                  <a:close/>
                  <a:moveTo>
                    <a:pt x="65" y="426"/>
                  </a:moveTo>
                  <a:lnTo>
                    <a:pt x="61" y="428"/>
                  </a:lnTo>
                  <a:lnTo>
                    <a:pt x="56" y="429"/>
                  </a:lnTo>
                  <a:lnTo>
                    <a:pt x="51" y="433"/>
                  </a:lnTo>
                  <a:lnTo>
                    <a:pt x="48" y="435"/>
                  </a:lnTo>
                  <a:lnTo>
                    <a:pt x="46" y="438"/>
                  </a:lnTo>
                  <a:lnTo>
                    <a:pt x="46" y="440"/>
                  </a:lnTo>
                  <a:lnTo>
                    <a:pt x="48" y="443"/>
                  </a:lnTo>
                  <a:lnTo>
                    <a:pt x="51" y="444"/>
                  </a:lnTo>
                  <a:lnTo>
                    <a:pt x="55" y="445"/>
                  </a:lnTo>
                  <a:lnTo>
                    <a:pt x="61" y="446"/>
                  </a:lnTo>
                  <a:lnTo>
                    <a:pt x="66" y="446"/>
                  </a:lnTo>
                  <a:lnTo>
                    <a:pt x="73" y="446"/>
                  </a:lnTo>
                  <a:lnTo>
                    <a:pt x="76" y="446"/>
                  </a:lnTo>
                  <a:lnTo>
                    <a:pt x="77" y="445"/>
                  </a:lnTo>
                  <a:lnTo>
                    <a:pt x="78" y="444"/>
                  </a:lnTo>
                  <a:lnTo>
                    <a:pt x="79" y="440"/>
                  </a:lnTo>
                  <a:lnTo>
                    <a:pt x="81" y="437"/>
                  </a:lnTo>
                  <a:lnTo>
                    <a:pt x="82" y="435"/>
                  </a:lnTo>
                  <a:lnTo>
                    <a:pt x="84" y="433"/>
                  </a:lnTo>
                  <a:lnTo>
                    <a:pt x="85" y="432"/>
                  </a:lnTo>
                  <a:lnTo>
                    <a:pt x="86" y="431"/>
                  </a:lnTo>
                  <a:lnTo>
                    <a:pt x="84" y="428"/>
                  </a:lnTo>
                  <a:lnTo>
                    <a:pt x="82" y="426"/>
                  </a:lnTo>
                  <a:lnTo>
                    <a:pt x="79" y="424"/>
                  </a:lnTo>
                  <a:lnTo>
                    <a:pt x="78" y="424"/>
                  </a:lnTo>
                  <a:lnTo>
                    <a:pt x="76" y="424"/>
                  </a:lnTo>
                  <a:lnTo>
                    <a:pt x="68" y="425"/>
                  </a:lnTo>
                  <a:lnTo>
                    <a:pt x="65" y="426"/>
                  </a:lnTo>
                  <a:close/>
                  <a:moveTo>
                    <a:pt x="9" y="443"/>
                  </a:moveTo>
                  <a:lnTo>
                    <a:pt x="9" y="447"/>
                  </a:lnTo>
                  <a:lnTo>
                    <a:pt x="9" y="449"/>
                  </a:lnTo>
                  <a:lnTo>
                    <a:pt x="11" y="450"/>
                  </a:lnTo>
                  <a:lnTo>
                    <a:pt x="15" y="450"/>
                  </a:lnTo>
                  <a:lnTo>
                    <a:pt x="17" y="450"/>
                  </a:lnTo>
                  <a:lnTo>
                    <a:pt x="19" y="449"/>
                  </a:lnTo>
                  <a:lnTo>
                    <a:pt x="19" y="444"/>
                  </a:lnTo>
                  <a:lnTo>
                    <a:pt x="19" y="437"/>
                  </a:lnTo>
                  <a:lnTo>
                    <a:pt x="21" y="435"/>
                  </a:lnTo>
                  <a:lnTo>
                    <a:pt x="23" y="433"/>
                  </a:lnTo>
                  <a:lnTo>
                    <a:pt x="23" y="431"/>
                  </a:lnTo>
                  <a:lnTo>
                    <a:pt x="23" y="429"/>
                  </a:lnTo>
                  <a:lnTo>
                    <a:pt x="19" y="427"/>
                  </a:lnTo>
                  <a:lnTo>
                    <a:pt x="14" y="425"/>
                  </a:lnTo>
                  <a:lnTo>
                    <a:pt x="12" y="424"/>
                  </a:lnTo>
                  <a:lnTo>
                    <a:pt x="9" y="425"/>
                  </a:lnTo>
                  <a:lnTo>
                    <a:pt x="9" y="426"/>
                  </a:lnTo>
                  <a:lnTo>
                    <a:pt x="8" y="428"/>
                  </a:lnTo>
                  <a:lnTo>
                    <a:pt x="9" y="435"/>
                  </a:lnTo>
                  <a:lnTo>
                    <a:pt x="9" y="443"/>
                  </a:lnTo>
                  <a:close/>
                  <a:moveTo>
                    <a:pt x="89" y="409"/>
                  </a:moveTo>
                  <a:lnTo>
                    <a:pt x="93" y="410"/>
                  </a:lnTo>
                  <a:lnTo>
                    <a:pt x="100" y="411"/>
                  </a:lnTo>
                  <a:lnTo>
                    <a:pt x="108" y="411"/>
                  </a:lnTo>
                  <a:lnTo>
                    <a:pt x="118" y="410"/>
                  </a:lnTo>
                  <a:lnTo>
                    <a:pt x="120" y="410"/>
                  </a:lnTo>
                  <a:lnTo>
                    <a:pt x="123" y="408"/>
                  </a:lnTo>
                  <a:lnTo>
                    <a:pt x="124" y="406"/>
                  </a:lnTo>
                  <a:lnTo>
                    <a:pt x="125" y="405"/>
                  </a:lnTo>
                  <a:lnTo>
                    <a:pt x="123" y="403"/>
                  </a:lnTo>
                  <a:lnTo>
                    <a:pt x="116" y="401"/>
                  </a:lnTo>
                  <a:lnTo>
                    <a:pt x="107" y="401"/>
                  </a:lnTo>
                  <a:lnTo>
                    <a:pt x="99" y="401"/>
                  </a:lnTo>
                  <a:lnTo>
                    <a:pt x="96" y="401"/>
                  </a:lnTo>
                  <a:lnTo>
                    <a:pt x="89" y="402"/>
                  </a:lnTo>
                  <a:lnTo>
                    <a:pt x="85" y="403"/>
                  </a:lnTo>
                  <a:lnTo>
                    <a:pt x="84" y="405"/>
                  </a:lnTo>
                  <a:lnTo>
                    <a:pt x="84" y="406"/>
                  </a:lnTo>
                  <a:lnTo>
                    <a:pt x="85" y="408"/>
                  </a:lnTo>
                  <a:lnTo>
                    <a:pt x="89" y="409"/>
                  </a:lnTo>
                  <a:close/>
                  <a:moveTo>
                    <a:pt x="495" y="107"/>
                  </a:moveTo>
                  <a:lnTo>
                    <a:pt x="490" y="107"/>
                  </a:lnTo>
                  <a:lnTo>
                    <a:pt x="490" y="113"/>
                  </a:lnTo>
                  <a:lnTo>
                    <a:pt x="492" y="115"/>
                  </a:lnTo>
                  <a:lnTo>
                    <a:pt x="495" y="117"/>
                  </a:lnTo>
                  <a:lnTo>
                    <a:pt x="498" y="119"/>
                  </a:lnTo>
                  <a:lnTo>
                    <a:pt x="501" y="119"/>
                  </a:lnTo>
                  <a:lnTo>
                    <a:pt x="505" y="120"/>
                  </a:lnTo>
                  <a:lnTo>
                    <a:pt x="508" y="121"/>
                  </a:lnTo>
                  <a:lnTo>
                    <a:pt x="513" y="121"/>
                  </a:lnTo>
                  <a:lnTo>
                    <a:pt x="517" y="120"/>
                  </a:lnTo>
                  <a:lnTo>
                    <a:pt x="518" y="117"/>
                  </a:lnTo>
                  <a:lnTo>
                    <a:pt x="518" y="114"/>
                  </a:lnTo>
                  <a:lnTo>
                    <a:pt x="515" y="112"/>
                  </a:lnTo>
                  <a:lnTo>
                    <a:pt x="512" y="110"/>
                  </a:lnTo>
                  <a:lnTo>
                    <a:pt x="507" y="109"/>
                  </a:lnTo>
                  <a:lnTo>
                    <a:pt x="502" y="109"/>
                  </a:lnTo>
                  <a:lnTo>
                    <a:pt x="498" y="108"/>
                  </a:lnTo>
                  <a:lnTo>
                    <a:pt x="497" y="108"/>
                  </a:lnTo>
                  <a:lnTo>
                    <a:pt x="495" y="107"/>
                  </a:lnTo>
                  <a:close/>
                  <a:moveTo>
                    <a:pt x="529" y="374"/>
                  </a:moveTo>
                  <a:lnTo>
                    <a:pt x="523" y="378"/>
                  </a:lnTo>
                  <a:lnTo>
                    <a:pt x="519" y="378"/>
                  </a:lnTo>
                  <a:lnTo>
                    <a:pt x="515" y="383"/>
                  </a:lnTo>
                  <a:lnTo>
                    <a:pt x="515" y="391"/>
                  </a:lnTo>
                  <a:lnTo>
                    <a:pt x="516" y="398"/>
                  </a:lnTo>
                  <a:lnTo>
                    <a:pt x="521" y="402"/>
                  </a:lnTo>
                  <a:lnTo>
                    <a:pt x="529" y="404"/>
                  </a:lnTo>
                  <a:lnTo>
                    <a:pt x="530" y="408"/>
                  </a:lnTo>
                  <a:lnTo>
                    <a:pt x="532" y="413"/>
                  </a:lnTo>
                  <a:lnTo>
                    <a:pt x="532" y="416"/>
                  </a:lnTo>
                  <a:lnTo>
                    <a:pt x="536" y="422"/>
                  </a:lnTo>
                  <a:lnTo>
                    <a:pt x="540" y="424"/>
                  </a:lnTo>
                  <a:lnTo>
                    <a:pt x="542" y="424"/>
                  </a:lnTo>
                  <a:lnTo>
                    <a:pt x="544" y="424"/>
                  </a:lnTo>
                  <a:lnTo>
                    <a:pt x="548" y="424"/>
                  </a:lnTo>
                  <a:lnTo>
                    <a:pt x="549" y="425"/>
                  </a:lnTo>
                  <a:lnTo>
                    <a:pt x="551" y="423"/>
                  </a:lnTo>
                  <a:lnTo>
                    <a:pt x="554" y="420"/>
                  </a:lnTo>
                  <a:lnTo>
                    <a:pt x="554" y="419"/>
                  </a:lnTo>
                  <a:lnTo>
                    <a:pt x="554" y="412"/>
                  </a:lnTo>
                  <a:lnTo>
                    <a:pt x="552" y="408"/>
                  </a:lnTo>
                  <a:lnTo>
                    <a:pt x="548" y="404"/>
                  </a:lnTo>
                  <a:lnTo>
                    <a:pt x="544" y="401"/>
                  </a:lnTo>
                  <a:lnTo>
                    <a:pt x="543" y="397"/>
                  </a:lnTo>
                  <a:lnTo>
                    <a:pt x="544" y="393"/>
                  </a:lnTo>
                  <a:lnTo>
                    <a:pt x="547" y="390"/>
                  </a:lnTo>
                  <a:lnTo>
                    <a:pt x="549" y="388"/>
                  </a:lnTo>
                  <a:lnTo>
                    <a:pt x="551" y="387"/>
                  </a:lnTo>
                  <a:lnTo>
                    <a:pt x="553" y="385"/>
                  </a:lnTo>
                  <a:lnTo>
                    <a:pt x="555" y="383"/>
                  </a:lnTo>
                  <a:lnTo>
                    <a:pt x="556" y="383"/>
                  </a:lnTo>
                  <a:lnTo>
                    <a:pt x="558" y="381"/>
                  </a:lnTo>
                  <a:lnTo>
                    <a:pt x="558" y="377"/>
                  </a:lnTo>
                  <a:lnTo>
                    <a:pt x="559" y="376"/>
                  </a:lnTo>
                  <a:lnTo>
                    <a:pt x="558" y="371"/>
                  </a:lnTo>
                  <a:lnTo>
                    <a:pt x="551" y="366"/>
                  </a:lnTo>
                  <a:lnTo>
                    <a:pt x="547" y="365"/>
                  </a:lnTo>
                  <a:lnTo>
                    <a:pt x="542" y="365"/>
                  </a:lnTo>
                  <a:lnTo>
                    <a:pt x="540" y="365"/>
                  </a:lnTo>
                  <a:lnTo>
                    <a:pt x="535" y="366"/>
                  </a:lnTo>
                  <a:lnTo>
                    <a:pt x="532" y="370"/>
                  </a:lnTo>
                  <a:lnTo>
                    <a:pt x="531" y="374"/>
                  </a:lnTo>
                  <a:lnTo>
                    <a:pt x="529" y="374"/>
                  </a:lnTo>
                  <a:close/>
                  <a:moveTo>
                    <a:pt x="390" y="364"/>
                  </a:moveTo>
                  <a:lnTo>
                    <a:pt x="386" y="369"/>
                  </a:lnTo>
                  <a:lnTo>
                    <a:pt x="385" y="370"/>
                  </a:lnTo>
                  <a:lnTo>
                    <a:pt x="381" y="371"/>
                  </a:lnTo>
                  <a:lnTo>
                    <a:pt x="378" y="371"/>
                  </a:lnTo>
                  <a:lnTo>
                    <a:pt x="376" y="371"/>
                  </a:lnTo>
                  <a:lnTo>
                    <a:pt x="370" y="377"/>
                  </a:lnTo>
                  <a:lnTo>
                    <a:pt x="369" y="382"/>
                  </a:lnTo>
                  <a:lnTo>
                    <a:pt x="369" y="391"/>
                  </a:lnTo>
                  <a:lnTo>
                    <a:pt x="365" y="396"/>
                  </a:lnTo>
                  <a:lnTo>
                    <a:pt x="362" y="399"/>
                  </a:lnTo>
                  <a:lnTo>
                    <a:pt x="360" y="402"/>
                  </a:lnTo>
                  <a:lnTo>
                    <a:pt x="357" y="405"/>
                  </a:lnTo>
                  <a:lnTo>
                    <a:pt x="357" y="406"/>
                  </a:lnTo>
                  <a:lnTo>
                    <a:pt x="357" y="408"/>
                  </a:lnTo>
                  <a:lnTo>
                    <a:pt x="360" y="408"/>
                  </a:lnTo>
                  <a:lnTo>
                    <a:pt x="364" y="408"/>
                  </a:lnTo>
                  <a:lnTo>
                    <a:pt x="365" y="408"/>
                  </a:lnTo>
                  <a:lnTo>
                    <a:pt x="370" y="411"/>
                  </a:lnTo>
                  <a:lnTo>
                    <a:pt x="377" y="415"/>
                  </a:lnTo>
                  <a:lnTo>
                    <a:pt x="380" y="419"/>
                  </a:lnTo>
                  <a:lnTo>
                    <a:pt x="388" y="423"/>
                  </a:lnTo>
                  <a:lnTo>
                    <a:pt x="392" y="425"/>
                  </a:lnTo>
                  <a:lnTo>
                    <a:pt x="393" y="426"/>
                  </a:lnTo>
                  <a:lnTo>
                    <a:pt x="399" y="426"/>
                  </a:lnTo>
                  <a:lnTo>
                    <a:pt x="404" y="426"/>
                  </a:lnTo>
                  <a:lnTo>
                    <a:pt x="408" y="422"/>
                  </a:lnTo>
                  <a:lnTo>
                    <a:pt x="409" y="421"/>
                  </a:lnTo>
                  <a:lnTo>
                    <a:pt x="410" y="417"/>
                  </a:lnTo>
                  <a:lnTo>
                    <a:pt x="409" y="414"/>
                  </a:lnTo>
                  <a:lnTo>
                    <a:pt x="403" y="406"/>
                  </a:lnTo>
                  <a:lnTo>
                    <a:pt x="399" y="402"/>
                  </a:lnTo>
                  <a:lnTo>
                    <a:pt x="400" y="400"/>
                  </a:lnTo>
                  <a:lnTo>
                    <a:pt x="402" y="398"/>
                  </a:lnTo>
                  <a:lnTo>
                    <a:pt x="403" y="397"/>
                  </a:lnTo>
                  <a:lnTo>
                    <a:pt x="405" y="398"/>
                  </a:lnTo>
                  <a:lnTo>
                    <a:pt x="408" y="401"/>
                  </a:lnTo>
                  <a:lnTo>
                    <a:pt x="410" y="402"/>
                  </a:lnTo>
                  <a:lnTo>
                    <a:pt x="414" y="402"/>
                  </a:lnTo>
                  <a:lnTo>
                    <a:pt x="422" y="406"/>
                  </a:lnTo>
                  <a:lnTo>
                    <a:pt x="425" y="409"/>
                  </a:lnTo>
                  <a:lnTo>
                    <a:pt x="428" y="413"/>
                  </a:lnTo>
                  <a:lnTo>
                    <a:pt x="431" y="417"/>
                  </a:lnTo>
                  <a:lnTo>
                    <a:pt x="433" y="419"/>
                  </a:lnTo>
                  <a:lnTo>
                    <a:pt x="435" y="419"/>
                  </a:lnTo>
                  <a:lnTo>
                    <a:pt x="442" y="419"/>
                  </a:lnTo>
                  <a:lnTo>
                    <a:pt x="445" y="419"/>
                  </a:lnTo>
                  <a:lnTo>
                    <a:pt x="451" y="419"/>
                  </a:lnTo>
                  <a:lnTo>
                    <a:pt x="456" y="420"/>
                  </a:lnTo>
                  <a:lnTo>
                    <a:pt x="459" y="415"/>
                  </a:lnTo>
                  <a:lnTo>
                    <a:pt x="465" y="413"/>
                  </a:lnTo>
                  <a:lnTo>
                    <a:pt x="468" y="413"/>
                  </a:lnTo>
                  <a:lnTo>
                    <a:pt x="472" y="413"/>
                  </a:lnTo>
                  <a:lnTo>
                    <a:pt x="477" y="413"/>
                  </a:lnTo>
                  <a:lnTo>
                    <a:pt x="480" y="413"/>
                  </a:lnTo>
                  <a:lnTo>
                    <a:pt x="485" y="415"/>
                  </a:lnTo>
                  <a:lnTo>
                    <a:pt x="490" y="419"/>
                  </a:lnTo>
                  <a:lnTo>
                    <a:pt x="492" y="421"/>
                  </a:lnTo>
                  <a:lnTo>
                    <a:pt x="496" y="422"/>
                  </a:lnTo>
                  <a:lnTo>
                    <a:pt x="500" y="423"/>
                  </a:lnTo>
                  <a:lnTo>
                    <a:pt x="504" y="423"/>
                  </a:lnTo>
                  <a:lnTo>
                    <a:pt x="507" y="423"/>
                  </a:lnTo>
                  <a:lnTo>
                    <a:pt x="509" y="423"/>
                  </a:lnTo>
                  <a:lnTo>
                    <a:pt x="509" y="419"/>
                  </a:lnTo>
                  <a:lnTo>
                    <a:pt x="509" y="415"/>
                  </a:lnTo>
                  <a:lnTo>
                    <a:pt x="506" y="410"/>
                  </a:lnTo>
                  <a:lnTo>
                    <a:pt x="501" y="404"/>
                  </a:lnTo>
                  <a:lnTo>
                    <a:pt x="498" y="400"/>
                  </a:lnTo>
                  <a:lnTo>
                    <a:pt x="498" y="396"/>
                  </a:lnTo>
                  <a:lnTo>
                    <a:pt x="502" y="393"/>
                  </a:lnTo>
                  <a:lnTo>
                    <a:pt x="503" y="393"/>
                  </a:lnTo>
                  <a:lnTo>
                    <a:pt x="505" y="388"/>
                  </a:lnTo>
                  <a:lnTo>
                    <a:pt x="507" y="385"/>
                  </a:lnTo>
                  <a:lnTo>
                    <a:pt x="512" y="383"/>
                  </a:lnTo>
                  <a:lnTo>
                    <a:pt x="512" y="382"/>
                  </a:lnTo>
                  <a:lnTo>
                    <a:pt x="512" y="377"/>
                  </a:lnTo>
                  <a:lnTo>
                    <a:pt x="512" y="371"/>
                  </a:lnTo>
                  <a:lnTo>
                    <a:pt x="512" y="370"/>
                  </a:lnTo>
                  <a:lnTo>
                    <a:pt x="507" y="367"/>
                  </a:lnTo>
                  <a:lnTo>
                    <a:pt x="504" y="366"/>
                  </a:lnTo>
                  <a:lnTo>
                    <a:pt x="498" y="366"/>
                  </a:lnTo>
                  <a:lnTo>
                    <a:pt x="490" y="365"/>
                  </a:lnTo>
                  <a:lnTo>
                    <a:pt x="486" y="365"/>
                  </a:lnTo>
                  <a:lnTo>
                    <a:pt x="481" y="366"/>
                  </a:lnTo>
                  <a:lnTo>
                    <a:pt x="481" y="365"/>
                  </a:lnTo>
                  <a:lnTo>
                    <a:pt x="480" y="364"/>
                  </a:lnTo>
                  <a:lnTo>
                    <a:pt x="479" y="364"/>
                  </a:lnTo>
                  <a:lnTo>
                    <a:pt x="478" y="366"/>
                  </a:lnTo>
                  <a:lnTo>
                    <a:pt x="475" y="370"/>
                  </a:lnTo>
                  <a:lnTo>
                    <a:pt x="474" y="373"/>
                  </a:lnTo>
                  <a:lnTo>
                    <a:pt x="473" y="374"/>
                  </a:lnTo>
                  <a:lnTo>
                    <a:pt x="471" y="378"/>
                  </a:lnTo>
                  <a:lnTo>
                    <a:pt x="470" y="382"/>
                  </a:lnTo>
                  <a:lnTo>
                    <a:pt x="470" y="385"/>
                  </a:lnTo>
                  <a:lnTo>
                    <a:pt x="467" y="387"/>
                  </a:lnTo>
                  <a:lnTo>
                    <a:pt x="461" y="391"/>
                  </a:lnTo>
                  <a:lnTo>
                    <a:pt x="459" y="392"/>
                  </a:lnTo>
                  <a:lnTo>
                    <a:pt x="457" y="393"/>
                  </a:lnTo>
                  <a:lnTo>
                    <a:pt x="454" y="393"/>
                  </a:lnTo>
                  <a:lnTo>
                    <a:pt x="449" y="389"/>
                  </a:lnTo>
                  <a:lnTo>
                    <a:pt x="448" y="388"/>
                  </a:lnTo>
                  <a:lnTo>
                    <a:pt x="447" y="387"/>
                  </a:lnTo>
                  <a:lnTo>
                    <a:pt x="448" y="382"/>
                  </a:lnTo>
                  <a:lnTo>
                    <a:pt x="448" y="379"/>
                  </a:lnTo>
                  <a:lnTo>
                    <a:pt x="449" y="377"/>
                  </a:lnTo>
                  <a:lnTo>
                    <a:pt x="449" y="373"/>
                  </a:lnTo>
                  <a:lnTo>
                    <a:pt x="446" y="368"/>
                  </a:lnTo>
                  <a:lnTo>
                    <a:pt x="444" y="367"/>
                  </a:lnTo>
                  <a:lnTo>
                    <a:pt x="440" y="367"/>
                  </a:lnTo>
                  <a:lnTo>
                    <a:pt x="436" y="367"/>
                  </a:lnTo>
                  <a:lnTo>
                    <a:pt x="431" y="367"/>
                  </a:lnTo>
                  <a:lnTo>
                    <a:pt x="430" y="367"/>
                  </a:lnTo>
                  <a:lnTo>
                    <a:pt x="426" y="369"/>
                  </a:lnTo>
                  <a:lnTo>
                    <a:pt x="425" y="373"/>
                  </a:lnTo>
                  <a:lnTo>
                    <a:pt x="423" y="376"/>
                  </a:lnTo>
                  <a:lnTo>
                    <a:pt x="421" y="382"/>
                  </a:lnTo>
                  <a:lnTo>
                    <a:pt x="420" y="385"/>
                  </a:lnTo>
                  <a:lnTo>
                    <a:pt x="417" y="390"/>
                  </a:lnTo>
                  <a:lnTo>
                    <a:pt x="415" y="396"/>
                  </a:lnTo>
                  <a:lnTo>
                    <a:pt x="410" y="394"/>
                  </a:lnTo>
                  <a:lnTo>
                    <a:pt x="408" y="393"/>
                  </a:lnTo>
                  <a:lnTo>
                    <a:pt x="404" y="390"/>
                  </a:lnTo>
                  <a:lnTo>
                    <a:pt x="400" y="390"/>
                  </a:lnTo>
                  <a:lnTo>
                    <a:pt x="399" y="390"/>
                  </a:lnTo>
                  <a:lnTo>
                    <a:pt x="398" y="389"/>
                  </a:lnTo>
                  <a:lnTo>
                    <a:pt x="397" y="386"/>
                  </a:lnTo>
                  <a:lnTo>
                    <a:pt x="398" y="381"/>
                  </a:lnTo>
                  <a:lnTo>
                    <a:pt x="399" y="380"/>
                  </a:lnTo>
                  <a:lnTo>
                    <a:pt x="403" y="379"/>
                  </a:lnTo>
                  <a:lnTo>
                    <a:pt x="403" y="374"/>
                  </a:lnTo>
                  <a:lnTo>
                    <a:pt x="404" y="371"/>
                  </a:lnTo>
                  <a:lnTo>
                    <a:pt x="400" y="367"/>
                  </a:lnTo>
                  <a:lnTo>
                    <a:pt x="398" y="366"/>
                  </a:lnTo>
                  <a:lnTo>
                    <a:pt x="393" y="365"/>
                  </a:lnTo>
                  <a:lnTo>
                    <a:pt x="391" y="364"/>
                  </a:lnTo>
                  <a:lnTo>
                    <a:pt x="390" y="364"/>
                  </a:lnTo>
                  <a:close/>
                  <a:moveTo>
                    <a:pt x="233" y="408"/>
                  </a:moveTo>
                  <a:lnTo>
                    <a:pt x="228" y="408"/>
                  </a:lnTo>
                  <a:lnTo>
                    <a:pt x="225" y="409"/>
                  </a:lnTo>
                  <a:lnTo>
                    <a:pt x="223" y="412"/>
                  </a:lnTo>
                  <a:lnTo>
                    <a:pt x="224" y="415"/>
                  </a:lnTo>
                  <a:lnTo>
                    <a:pt x="227" y="417"/>
                  </a:lnTo>
                  <a:lnTo>
                    <a:pt x="230" y="420"/>
                  </a:lnTo>
                  <a:lnTo>
                    <a:pt x="236" y="421"/>
                  </a:lnTo>
                  <a:lnTo>
                    <a:pt x="238" y="421"/>
                  </a:lnTo>
                  <a:lnTo>
                    <a:pt x="238" y="424"/>
                  </a:lnTo>
                  <a:lnTo>
                    <a:pt x="238" y="426"/>
                  </a:lnTo>
                  <a:lnTo>
                    <a:pt x="236" y="427"/>
                  </a:lnTo>
                  <a:lnTo>
                    <a:pt x="234" y="428"/>
                  </a:lnTo>
                  <a:lnTo>
                    <a:pt x="230" y="432"/>
                  </a:lnTo>
                  <a:lnTo>
                    <a:pt x="230" y="434"/>
                  </a:lnTo>
                  <a:lnTo>
                    <a:pt x="236" y="436"/>
                  </a:lnTo>
                  <a:lnTo>
                    <a:pt x="241" y="437"/>
                  </a:lnTo>
                  <a:lnTo>
                    <a:pt x="248" y="438"/>
                  </a:lnTo>
                  <a:lnTo>
                    <a:pt x="254" y="438"/>
                  </a:lnTo>
                  <a:lnTo>
                    <a:pt x="260" y="439"/>
                  </a:lnTo>
                  <a:lnTo>
                    <a:pt x="267" y="440"/>
                  </a:lnTo>
                  <a:lnTo>
                    <a:pt x="270" y="440"/>
                  </a:lnTo>
                  <a:lnTo>
                    <a:pt x="274" y="440"/>
                  </a:lnTo>
                  <a:lnTo>
                    <a:pt x="277" y="440"/>
                  </a:lnTo>
                  <a:lnTo>
                    <a:pt x="282" y="440"/>
                  </a:lnTo>
                  <a:lnTo>
                    <a:pt x="284" y="440"/>
                  </a:lnTo>
                  <a:lnTo>
                    <a:pt x="286" y="440"/>
                  </a:lnTo>
                  <a:lnTo>
                    <a:pt x="289" y="439"/>
                  </a:lnTo>
                  <a:lnTo>
                    <a:pt x="291" y="437"/>
                  </a:lnTo>
                  <a:lnTo>
                    <a:pt x="291" y="435"/>
                  </a:lnTo>
                  <a:lnTo>
                    <a:pt x="291" y="434"/>
                  </a:lnTo>
                  <a:lnTo>
                    <a:pt x="291" y="431"/>
                  </a:lnTo>
                  <a:lnTo>
                    <a:pt x="291" y="428"/>
                  </a:lnTo>
                  <a:lnTo>
                    <a:pt x="288" y="426"/>
                  </a:lnTo>
                  <a:lnTo>
                    <a:pt x="286" y="424"/>
                  </a:lnTo>
                  <a:lnTo>
                    <a:pt x="284" y="423"/>
                  </a:lnTo>
                  <a:lnTo>
                    <a:pt x="282" y="423"/>
                  </a:lnTo>
                  <a:lnTo>
                    <a:pt x="277" y="423"/>
                  </a:lnTo>
                  <a:lnTo>
                    <a:pt x="274" y="423"/>
                  </a:lnTo>
                  <a:lnTo>
                    <a:pt x="271" y="423"/>
                  </a:lnTo>
                  <a:lnTo>
                    <a:pt x="268" y="423"/>
                  </a:lnTo>
                  <a:lnTo>
                    <a:pt x="262" y="423"/>
                  </a:lnTo>
                  <a:lnTo>
                    <a:pt x="258" y="423"/>
                  </a:lnTo>
                  <a:lnTo>
                    <a:pt x="254" y="423"/>
                  </a:lnTo>
                  <a:lnTo>
                    <a:pt x="250" y="423"/>
                  </a:lnTo>
                  <a:lnTo>
                    <a:pt x="248" y="422"/>
                  </a:lnTo>
                  <a:lnTo>
                    <a:pt x="246" y="421"/>
                  </a:lnTo>
                  <a:lnTo>
                    <a:pt x="247" y="417"/>
                  </a:lnTo>
                  <a:lnTo>
                    <a:pt x="248" y="413"/>
                  </a:lnTo>
                  <a:lnTo>
                    <a:pt x="247" y="410"/>
                  </a:lnTo>
                  <a:lnTo>
                    <a:pt x="246" y="408"/>
                  </a:lnTo>
                  <a:lnTo>
                    <a:pt x="245" y="408"/>
                  </a:lnTo>
                  <a:lnTo>
                    <a:pt x="241" y="406"/>
                  </a:lnTo>
                  <a:lnTo>
                    <a:pt x="235" y="408"/>
                  </a:lnTo>
                  <a:lnTo>
                    <a:pt x="233" y="408"/>
                  </a:lnTo>
                  <a:close/>
                  <a:moveTo>
                    <a:pt x="456" y="293"/>
                  </a:moveTo>
                  <a:lnTo>
                    <a:pt x="460" y="295"/>
                  </a:lnTo>
                  <a:lnTo>
                    <a:pt x="463" y="298"/>
                  </a:lnTo>
                  <a:lnTo>
                    <a:pt x="466" y="301"/>
                  </a:lnTo>
                  <a:lnTo>
                    <a:pt x="467" y="306"/>
                  </a:lnTo>
                  <a:lnTo>
                    <a:pt x="465" y="312"/>
                  </a:lnTo>
                  <a:lnTo>
                    <a:pt x="461" y="319"/>
                  </a:lnTo>
                  <a:lnTo>
                    <a:pt x="465" y="326"/>
                  </a:lnTo>
                  <a:lnTo>
                    <a:pt x="468" y="332"/>
                  </a:lnTo>
                  <a:lnTo>
                    <a:pt x="473" y="341"/>
                  </a:lnTo>
                  <a:lnTo>
                    <a:pt x="479" y="350"/>
                  </a:lnTo>
                  <a:lnTo>
                    <a:pt x="478" y="354"/>
                  </a:lnTo>
                  <a:lnTo>
                    <a:pt x="477" y="357"/>
                  </a:lnTo>
                  <a:lnTo>
                    <a:pt x="475" y="359"/>
                  </a:lnTo>
                  <a:lnTo>
                    <a:pt x="473" y="359"/>
                  </a:lnTo>
                  <a:lnTo>
                    <a:pt x="467" y="358"/>
                  </a:lnTo>
                  <a:lnTo>
                    <a:pt x="458" y="357"/>
                  </a:lnTo>
                  <a:lnTo>
                    <a:pt x="450" y="354"/>
                  </a:lnTo>
                  <a:lnTo>
                    <a:pt x="443" y="352"/>
                  </a:lnTo>
                  <a:lnTo>
                    <a:pt x="437" y="343"/>
                  </a:lnTo>
                  <a:lnTo>
                    <a:pt x="432" y="335"/>
                  </a:lnTo>
                  <a:lnTo>
                    <a:pt x="432" y="323"/>
                  </a:lnTo>
                  <a:lnTo>
                    <a:pt x="432" y="312"/>
                  </a:lnTo>
                  <a:lnTo>
                    <a:pt x="436" y="307"/>
                  </a:lnTo>
                  <a:lnTo>
                    <a:pt x="439" y="303"/>
                  </a:lnTo>
                  <a:lnTo>
                    <a:pt x="448" y="297"/>
                  </a:lnTo>
                  <a:lnTo>
                    <a:pt x="456" y="293"/>
                  </a:lnTo>
                  <a:close/>
                  <a:moveTo>
                    <a:pt x="411" y="306"/>
                  </a:moveTo>
                  <a:lnTo>
                    <a:pt x="403" y="309"/>
                  </a:lnTo>
                  <a:lnTo>
                    <a:pt x="399" y="312"/>
                  </a:lnTo>
                  <a:lnTo>
                    <a:pt x="396" y="317"/>
                  </a:lnTo>
                  <a:lnTo>
                    <a:pt x="392" y="322"/>
                  </a:lnTo>
                  <a:lnTo>
                    <a:pt x="393" y="331"/>
                  </a:lnTo>
                  <a:lnTo>
                    <a:pt x="395" y="340"/>
                  </a:lnTo>
                  <a:lnTo>
                    <a:pt x="396" y="347"/>
                  </a:lnTo>
                  <a:lnTo>
                    <a:pt x="399" y="354"/>
                  </a:lnTo>
                  <a:lnTo>
                    <a:pt x="400" y="357"/>
                  </a:lnTo>
                  <a:lnTo>
                    <a:pt x="403" y="359"/>
                  </a:lnTo>
                  <a:lnTo>
                    <a:pt x="405" y="361"/>
                  </a:lnTo>
                  <a:lnTo>
                    <a:pt x="409" y="362"/>
                  </a:lnTo>
                  <a:lnTo>
                    <a:pt x="413" y="363"/>
                  </a:lnTo>
                  <a:lnTo>
                    <a:pt x="417" y="363"/>
                  </a:lnTo>
                  <a:lnTo>
                    <a:pt x="423" y="362"/>
                  </a:lnTo>
                  <a:lnTo>
                    <a:pt x="430" y="361"/>
                  </a:lnTo>
                  <a:lnTo>
                    <a:pt x="428" y="350"/>
                  </a:lnTo>
                  <a:lnTo>
                    <a:pt x="428" y="338"/>
                  </a:lnTo>
                  <a:lnTo>
                    <a:pt x="426" y="332"/>
                  </a:lnTo>
                  <a:lnTo>
                    <a:pt x="424" y="328"/>
                  </a:lnTo>
                  <a:lnTo>
                    <a:pt x="423" y="326"/>
                  </a:lnTo>
                  <a:lnTo>
                    <a:pt x="421" y="324"/>
                  </a:lnTo>
                  <a:lnTo>
                    <a:pt x="419" y="324"/>
                  </a:lnTo>
                  <a:lnTo>
                    <a:pt x="416" y="323"/>
                  </a:lnTo>
                  <a:lnTo>
                    <a:pt x="416" y="318"/>
                  </a:lnTo>
                  <a:lnTo>
                    <a:pt x="416" y="312"/>
                  </a:lnTo>
                  <a:lnTo>
                    <a:pt x="415" y="310"/>
                  </a:lnTo>
                  <a:lnTo>
                    <a:pt x="414" y="309"/>
                  </a:lnTo>
                  <a:lnTo>
                    <a:pt x="413" y="307"/>
                  </a:lnTo>
                  <a:lnTo>
                    <a:pt x="411" y="306"/>
                  </a:lnTo>
                  <a:close/>
                  <a:moveTo>
                    <a:pt x="459" y="222"/>
                  </a:moveTo>
                  <a:lnTo>
                    <a:pt x="467" y="223"/>
                  </a:lnTo>
                  <a:lnTo>
                    <a:pt x="475" y="223"/>
                  </a:lnTo>
                  <a:lnTo>
                    <a:pt x="483" y="222"/>
                  </a:lnTo>
                  <a:lnTo>
                    <a:pt x="491" y="219"/>
                  </a:lnTo>
                  <a:lnTo>
                    <a:pt x="491" y="236"/>
                  </a:lnTo>
                  <a:lnTo>
                    <a:pt x="470" y="251"/>
                  </a:lnTo>
                  <a:lnTo>
                    <a:pt x="471" y="258"/>
                  </a:lnTo>
                  <a:lnTo>
                    <a:pt x="472" y="263"/>
                  </a:lnTo>
                  <a:lnTo>
                    <a:pt x="475" y="269"/>
                  </a:lnTo>
                  <a:lnTo>
                    <a:pt x="480" y="272"/>
                  </a:lnTo>
                  <a:lnTo>
                    <a:pt x="488" y="280"/>
                  </a:lnTo>
                  <a:lnTo>
                    <a:pt x="494" y="287"/>
                  </a:lnTo>
                  <a:lnTo>
                    <a:pt x="413" y="289"/>
                  </a:lnTo>
                  <a:lnTo>
                    <a:pt x="424" y="281"/>
                  </a:lnTo>
                  <a:lnTo>
                    <a:pt x="434" y="272"/>
                  </a:lnTo>
                  <a:lnTo>
                    <a:pt x="442" y="264"/>
                  </a:lnTo>
                  <a:lnTo>
                    <a:pt x="448" y="256"/>
                  </a:lnTo>
                  <a:lnTo>
                    <a:pt x="454" y="247"/>
                  </a:lnTo>
                  <a:lnTo>
                    <a:pt x="457" y="238"/>
                  </a:lnTo>
                  <a:lnTo>
                    <a:pt x="459" y="229"/>
                  </a:lnTo>
                  <a:lnTo>
                    <a:pt x="459" y="222"/>
                  </a:lnTo>
                  <a:close/>
                  <a:moveTo>
                    <a:pt x="515" y="222"/>
                  </a:moveTo>
                  <a:lnTo>
                    <a:pt x="550" y="222"/>
                  </a:lnTo>
                  <a:lnTo>
                    <a:pt x="513" y="253"/>
                  </a:lnTo>
                  <a:lnTo>
                    <a:pt x="550" y="289"/>
                  </a:lnTo>
                  <a:lnTo>
                    <a:pt x="515" y="289"/>
                  </a:lnTo>
                  <a:lnTo>
                    <a:pt x="478" y="253"/>
                  </a:lnTo>
                  <a:lnTo>
                    <a:pt x="515" y="222"/>
                  </a:lnTo>
                  <a:close/>
                  <a:moveTo>
                    <a:pt x="549" y="131"/>
                  </a:moveTo>
                  <a:lnTo>
                    <a:pt x="582" y="131"/>
                  </a:lnTo>
                  <a:lnTo>
                    <a:pt x="547" y="168"/>
                  </a:lnTo>
                  <a:lnTo>
                    <a:pt x="582" y="210"/>
                  </a:lnTo>
                  <a:lnTo>
                    <a:pt x="549" y="210"/>
                  </a:lnTo>
                  <a:lnTo>
                    <a:pt x="514" y="168"/>
                  </a:lnTo>
                  <a:lnTo>
                    <a:pt x="549" y="131"/>
                  </a:lnTo>
                  <a:close/>
                  <a:moveTo>
                    <a:pt x="500" y="131"/>
                  </a:moveTo>
                  <a:lnTo>
                    <a:pt x="532" y="131"/>
                  </a:lnTo>
                  <a:lnTo>
                    <a:pt x="497" y="168"/>
                  </a:lnTo>
                  <a:lnTo>
                    <a:pt x="532" y="210"/>
                  </a:lnTo>
                  <a:lnTo>
                    <a:pt x="500" y="210"/>
                  </a:lnTo>
                  <a:lnTo>
                    <a:pt x="494" y="208"/>
                  </a:lnTo>
                  <a:lnTo>
                    <a:pt x="490" y="207"/>
                  </a:lnTo>
                  <a:lnTo>
                    <a:pt x="486" y="206"/>
                  </a:lnTo>
                  <a:lnTo>
                    <a:pt x="483" y="204"/>
                  </a:lnTo>
                  <a:lnTo>
                    <a:pt x="479" y="200"/>
                  </a:lnTo>
                  <a:lnTo>
                    <a:pt x="475" y="193"/>
                  </a:lnTo>
                  <a:lnTo>
                    <a:pt x="471" y="180"/>
                  </a:lnTo>
                  <a:lnTo>
                    <a:pt x="465" y="168"/>
                  </a:lnTo>
                  <a:lnTo>
                    <a:pt x="500" y="131"/>
                  </a:lnTo>
                  <a:close/>
                  <a:moveTo>
                    <a:pt x="145" y="394"/>
                  </a:moveTo>
                  <a:lnTo>
                    <a:pt x="158" y="390"/>
                  </a:lnTo>
                  <a:lnTo>
                    <a:pt x="180" y="383"/>
                  </a:lnTo>
                  <a:lnTo>
                    <a:pt x="186" y="382"/>
                  </a:lnTo>
                  <a:lnTo>
                    <a:pt x="190" y="382"/>
                  </a:lnTo>
                  <a:lnTo>
                    <a:pt x="194" y="383"/>
                  </a:lnTo>
                  <a:lnTo>
                    <a:pt x="198" y="385"/>
                  </a:lnTo>
                  <a:lnTo>
                    <a:pt x="200" y="388"/>
                  </a:lnTo>
                  <a:lnTo>
                    <a:pt x="201" y="391"/>
                  </a:lnTo>
                  <a:lnTo>
                    <a:pt x="200" y="397"/>
                  </a:lnTo>
                  <a:lnTo>
                    <a:pt x="196" y="403"/>
                  </a:lnTo>
                  <a:lnTo>
                    <a:pt x="194" y="408"/>
                  </a:lnTo>
                  <a:lnTo>
                    <a:pt x="190" y="411"/>
                  </a:lnTo>
                  <a:lnTo>
                    <a:pt x="186" y="412"/>
                  </a:lnTo>
                  <a:lnTo>
                    <a:pt x="181" y="413"/>
                  </a:lnTo>
                  <a:lnTo>
                    <a:pt x="176" y="413"/>
                  </a:lnTo>
                  <a:lnTo>
                    <a:pt x="170" y="412"/>
                  </a:lnTo>
                  <a:lnTo>
                    <a:pt x="165" y="410"/>
                  </a:lnTo>
                  <a:lnTo>
                    <a:pt x="159" y="409"/>
                  </a:lnTo>
                  <a:lnTo>
                    <a:pt x="151" y="403"/>
                  </a:lnTo>
                  <a:lnTo>
                    <a:pt x="144" y="399"/>
                  </a:lnTo>
                  <a:lnTo>
                    <a:pt x="142" y="397"/>
                  </a:lnTo>
                  <a:lnTo>
                    <a:pt x="142" y="396"/>
                  </a:lnTo>
                  <a:lnTo>
                    <a:pt x="143" y="394"/>
                  </a:lnTo>
                  <a:lnTo>
                    <a:pt x="145" y="394"/>
                  </a:lnTo>
                  <a:close/>
                  <a:moveTo>
                    <a:pt x="241" y="368"/>
                  </a:moveTo>
                  <a:lnTo>
                    <a:pt x="246" y="368"/>
                  </a:lnTo>
                  <a:lnTo>
                    <a:pt x="254" y="370"/>
                  </a:lnTo>
                  <a:lnTo>
                    <a:pt x="263" y="375"/>
                  </a:lnTo>
                  <a:lnTo>
                    <a:pt x="272" y="380"/>
                  </a:lnTo>
                  <a:lnTo>
                    <a:pt x="275" y="383"/>
                  </a:lnTo>
                  <a:lnTo>
                    <a:pt x="277" y="386"/>
                  </a:lnTo>
                  <a:lnTo>
                    <a:pt x="279" y="389"/>
                  </a:lnTo>
                  <a:lnTo>
                    <a:pt x="277" y="391"/>
                  </a:lnTo>
                  <a:lnTo>
                    <a:pt x="274" y="393"/>
                  </a:lnTo>
                  <a:lnTo>
                    <a:pt x="269" y="396"/>
                  </a:lnTo>
                  <a:lnTo>
                    <a:pt x="260" y="398"/>
                  </a:lnTo>
                  <a:lnTo>
                    <a:pt x="249" y="399"/>
                  </a:lnTo>
                  <a:lnTo>
                    <a:pt x="244" y="399"/>
                  </a:lnTo>
                  <a:lnTo>
                    <a:pt x="239" y="398"/>
                  </a:lnTo>
                  <a:lnTo>
                    <a:pt x="235" y="397"/>
                  </a:lnTo>
                  <a:lnTo>
                    <a:pt x="232" y="394"/>
                  </a:lnTo>
                  <a:lnTo>
                    <a:pt x="228" y="392"/>
                  </a:lnTo>
                  <a:lnTo>
                    <a:pt x="225" y="390"/>
                  </a:lnTo>
                  <a:lnTo>
                    <a:pt x="224" y="387"/>
                  </a:lnTo>
                  <a:lnTo>
                    <a:pt x="223" y="385"/>
                  </a:lnTo>
                  <a:lnTo>
                    <a:pt x="222" y="381"/>
                  </a:lnTo>
                  <a:lnTo>
                    <a:pt x="222" y="378"/>
                  </a:lnTo>
                  <a:lnTo>
                    <a:pt x="223" y="376"/>
                  </a:lnTo>
                  <a:lnTo>
                    <a:pt x="225" y="373"/>
                  </a:lnTo>
                  <a:lnTo>
                    <a:pt x="227" y="370"/>
                  </a:lnTo>
                  <a:lnTo>
                    <a:pt x="232" y="369"/>
                  </a:lnTo>
                  <a:lnTo>
                    <a:pt x="236" y="368"/>
                  </a:lnTo>
                  <a:lnTo>
                    <a:pt x="241" y="368"/>
                  </a:lnTo>
                  <a:close/>
                  <a:moveTo>
                    <a:pt x="315" y="364"/>
                  </a:moveTo>
                  <a:lnTo>
                    <a:pt x="285" y="399"/>
                  </a:lnTo>
                  <a:lnTo>
                    <a:pt x="284" y="401"/>
                  </a:lnTo>
                  <a:lnTo>
                    <a:pt x="284" y="403"/>
                  </a:lnTo>
                  <a:lnTo>
                    <a:pt x="286" y="404"/>
                  </a:lnTo>
                  <a:lnTo>
                    <a:pt x="289" y="405"/>
                  </a:lnTo>
                  <a:lnTo>
                    <a:pt x="298" y="405"/>
                  </a:lnTo>
                  <a:lnTo>
                    <a:pt x="309" y="404"/>
                  </a:lnTo>
                  <a:lnTo>
                    <a:pt x="320" y="402"/>
                  </a:lnTo>
                  <a:lnTo>
                    <a:pt x="331" y="400"/>
                  </a:lnTo>
                  <a:lnTo>
                    <a:pt x="340" y="397"/>
                  </a:lnTo>
                  <a:lnTo>
                    <a:pt x="345" y="394"/>
                  </a:lnTo>
                  <a:lnTo>
                    <a:pt x="349" y="389"/>
                  </a:lnTo>
                  <a:lnTo>
                    <a:pt x="352" y="386"/>
                  </a:lnTo>
                  <a:lnTo>
                    <a:pt x="353" y="381"/>
                  </a:lnTo>
                  <a:lnTo>
                    <a:pt x="353" y="378"/>
                  </a:lnTo>
                  <a:lnTo>
                    <a:pt x="353" y="376"/>
                  </a:lnTo>
                  <a:lnTo>
                    <a:pt x="351" y="374"/>
                  </a:lnTo>
                  <a:lnTo>
                    <a:pt x="349" y="371"/>
                  </a:lnTo>
                  <a:lnTo>
                    <a:pt x="345" y="369"/>
                  </a:lnTo>
                  <a:lnTo>
                    <a:pt x="338" y="367"/>
                  </a:lnTo>
                  <a:lnTo>
                    <a:pt x="329" y="366"/>
                  </a:lnTo>
                  <a:lnTo>
                    <a:pt x="321" y="365"/>
                  </a:lnTo>
                  <a:lnTo>
                    <a:pt x="315" y="364"/>
                  </a:lnTo>
                  <a:close/>
                  <a:moveTo>
                    <a:pt x="345" y="323"/>
                  </a:moveTo>
                  <a:lnTo>
                    <a:pt x="338" y="328"/>
                  </a:lnTo>
                  <a:lnTo>
                    <a:pt x="331" y="332"/>
                  </a:lnTo>
                  <a:lnTo>
                    <a:pt x="327" y="336"/>
                  </a:lnTo>
                  <a:lnTo>
                    <a:pt x="324" y="341"/>
                  </a:lnTo>
                  <a:lnTo>
                    <a:pt x="323" y="345"/>
                  </a:lnTo>
                  <a:lnTo>
                    <a:pt x="323" y="348"/>
                  </a:lnTo>
                  <a:lnTo>
                    <a:pt x="324" y="352"/>
                  </a:lnTo>
                  <a:lnTo>
                    <a:pt x="327" y="355"/>
                  </a:lnTo>
                  <a:lnTo>
                    <a:pt x="329" y="358"/>
                  </a:lnTo>
                  <a:lnTo>
                    <a:pt x="333" y="361"/>
                  </a:lnTo>
                  <a:lnTo>
                    <a:pt x="338" y="362"/>
                  </a:lnTo>
                  <a:lnTo>
                    <a:pt x="342" y="363"/>
                  </a:lnTo>
                  <a:lnTo>
                    <a:pt x="347" y="363"/>
                  </a:lnTo>
                  <a:lnTo>
                    <a:pt x="353" y="362"/>
                  </a:lnTo>
                  <a:lnTo>
                    <a:pt x="360" y="359"/>
                  </a:lnTo>
                  <a:lnTo>
                    <a:pt x="365" y="357"/>
                  </a:lnTo>
                  <a:lnTo>
                    <a:pt x="372" y="353"/>
                  </a:lnTo>
                  <a:lnTo>
                    <a:pt x="376" y="348"/>
                  </a:lnTo>
                  <a:lnTo>
                    <a:pt x="379" y="345"/>
                  </a:lnTo>
                  <a:lnTo>
                    <a:pt x="381" y="341"/>
                  </a:lnTo>
                  <a:lnTo>
                    <a:pt x="382" y="338"/>
                  </a:lnTo>
                  <a:lnTo>
                    <a:pt x="382" y="334"/>
                  </a:lnTo>
                  <a:lnTo>
                    <a:pt x="380" y="331"/>
                  </a:lnTo>
                  <a:lnTo>
                    <a:pt x="378" y="328"/>
                  </a:lnTo>
                  <a:lnTo>
                    <a:pt x="376" y="326"/>
                  </a:lnTo>
                  <a:lnTo>
                    <a:pt x="373" y="323"/>
                  </a:lnTo>
                  <a:lnTo>
                    <a:pt x="368" y="322"/>
                  </a:lnTo>
                  <a:lnTo>
                    <a:pt x="364" y="321"/>
                  </a:lnTo>
                  <a:lnTo>
                    <a:pt x="360" y="320"/>
                  </a:lnTo>
                  <a:lnTo>
                    <a:pt x="354" y="321"/>
                  </a:lnTo>
                  <a:lnTo>
                    <a:pt x="350" y="322"/>
                  </a:lnTo>
                  <a:lnTo>
                    <a:pt x="345" y="323"/>
                  </a:lnTo>
                  <a:close/>
                  <a:moveTo>
                    <a:pt x="281" y="315"/>
                  </a:moveTo>
                  <a:lnTo>
                    <a:pt x="277" y="319"/>
                  </a:lnTo>
                  <a:lnTo>
                    <a:pt x="273" y="323"/>
                  </a:lnTo>
                  <a:lnTo>
                    <a:pt x="271" y="329"/>
                  </a:lnTo>
                  <a:lnTo>
                    <a:pt x="269" y="333"/>
                  </a:lnTo>
                  <a:lnTo>
                    <a:pt x="268" y="339"/>
                  </a:lnTo>
                  <a:lnTo>
                    <a:pt x="267" y="344"/>
                  </a:lnTo>
                  <a:lnTo>
                    <a:pt x="267" y="350"/>
                  </a:lnTo>
                  <a:lnTo>
                    <a:pt x="268" y="354"/>
                  </a:lnTo>
                  <a:lnTo>
                    <a:pt x="269" y="359"/>
                  </a:lnTo>
                  <a:lnTo>
                    <a:pt x="271" y="364"/>
                  </a:lnTo>
                  <a:lnTo>
                    <a:pt x="273" y="368"/>
                  </a:lnTo>
                  <a:lnTo>
                    <a:pt x="276" y="371"/>
                  </a:lnTo>
                  <a:lnTo>
                    <a:pt x="281" y="375"/>
                  </a:lnTo>
                  <a:lnTo>
                    <a:pt x="284" y="377"/>
                  </a:lnTo>
                  <a:lnTo>
                    <a:pt x="289" y="378"/>
                  </a:lnTo>
                  <a:lnTo>
                    <a:pt x="295" y="378"/>
                  </a:lnTo>
                  <a:lnTo>
                    <a:pt x="296" y="377"/>
                  </a:lnTo>
                  <a:lnTo>
                    <a:pt x="298" y="373"/>
                  </a:lnTo>
                  <a:lnTo>
                    <a:pt x="299" y="367"/>
                  </a:lnTo>
                  <a:lnTo>
                    <a:pt x="300" y="359"/>
                  </a:lnTo>
                  <a:lnTo>
                    <a:pt x="302" y="353"/>
                  </a:lnTo>
                  <a:lnTo>
                    <a:pt x="302" y="346"/>
                  </a:lnTo>
                  <a:lnTo>
                    <a:pt x="302" y="342"/>
                  </a:lnTo>
                  <a:lnTo>
                    <a:pt x="299" y="339"/>
                  </a:lnTo>
                  <a:lnTo>
                    <a:pt x="297" y="334"/>
                  </a:lnTo>
                  <a:lnTo>
                    <a:pt x="291" y="324"/>
                  </a:lnTo>
                  <a:lnTo>
                    <a:pt x="287" y="319"/>
                  </a:lnTo>
                  <a:lnTo>
                    <a:pt x="284" y="316"/>
                  </a:lnTo>
                  <a:lnTo>
                    <a:pt x="283" y="315"/>
                  </a:lnTo>
                  <a:lnTo>
                    <a:pt x="282" y="313"/>
                  </a:lnTo>
                  <a:lnTo>
                    <a:pt x="281" y="315"/>
                  </a:lnTo>
                  <a:close/>
                  <a:moveTo>
                    <a:pt x="196" y="328"/>
                  </a:moveTo>
                  <a:lnTo>
                    <a:pt x="190" y="328"/>
                  </a:lnTo>
                  <a:lnTo>
                    <a:pt x="184" y="330"/>
                  </a:lnTo>
                  <a:lnTo>
                    <a:pt x="181" y="332"/>
                  </a:lnTo>
                  <a:lnTo>
                    <a:pt x="179" y="334"/>
                  </a:lnTo>
                  <a:lnTo>
                    <a:pt x="178" y="338"/>
                  </a:lnTo>
                  <a:lnTo>
                    <a:pt x="178" y="342"/>
                  </a:lnTo>
                  <a:lnTo>
                    <a:pt x="179" y="345"/>
                  </a:lnTo>
                  <a:lnTo>
                    <a:pt x="181" y="350"/>
                  </a:lnTo>
                  <a:lnTo>
                    <a:pt x="184" y="354"/>
                  </a:lnTo>
                  <a:lnTo>
                    <a:pt x="188" y="357"/>
                  </a:lnTo>
                  <a:lnTo>
                    <a:pt x="192" y="362"/>
                  </a:lnTo>
                  <a:lnTo>
                    <a:pt x="196" y="365"/>
                  </a:lnTo>
                  <a:lnTo>
                    <a:pt x="202" y="367"/>
                  </a:lnTo>
                  <a:lnTo>
                    <a:pt x="206" y="369"/>
                  </a:lnTo>
                  <a:lnTo>
                    <a:pt x="212" y="370"/>
                  </a:lnTo>
                  <a:lnTo>
                    <a:pt x="217" y="371"/>
                  </a:lnTo>
                  <a:lnTo>
                    <a:pt x="222" y="370"/>
                  </a:lnTo>
                  <a:lnTo>
                    <a:pt x="225" y="369"/>
                  </a:lnTo>
                  <a:lnTo>
                    <a:pt x="227" y="367"/>
                  </a:lnTo>
                  <a:lnTo>
                    <a:pt x="229" y="364"/>
                  </a:lnTo>
                  <a:lnTo>
                    <a:pt x="230" y="361"/>
                  </a:lnTo>
                  <a:lnTo>
                    <a:pt x="230" y="357"/>
                  </a:lnTo>
                  <a:lnTo>
                    <a:pt x="230" y="353"/>
                  </a:lnTo>
                  <a:lnTo>
                    <a:pt x="229" y="348"/>
                  </a:lnTo>
                  <a:lnTo>
                    <a:pt x="227" y="344"/>
                  </a:lnTo>
                  <a:lnTo>
                    <a:pt x="225" y="341"/>
                  </a:lnTo>
                  <a:lnTo>
                    <a:pt x="222" y="336"/>
                  </a:lnTo>
                  <a:lnTo>
                    <a:pt x="217" y="333"/>
                  </a:lnTo>
                  <a:lnTo>
                    <a:pt x="213" y="331"/>
                  </a:lnTo>
                  <a:lnTo>
                    <a:pt x="209" y="329"/>
                  </a:lnTo>
                  <a:lnTo>
                    <a:pt x="202" y="328"/>
                  </a:lnTo>
                  <a:lnTo>
                    <a:pt x="196" y="328"/>
                  </a:lnTo>
                  <a:close/>
                  <a:moveTo>
                    <a:pt x="365" y="275"/>
                  </a:moveTo>
                  <a:lnTo>
                    <a:pt x="361" y="283"/>
                  </a:lnTo>
                  <a:lnTo>
                    <a:pt x="356" y="289"/>
                  </a:lnTo>
                  <a:lnTo>
                    <a:pt x="354" y="296"/>
                  </a:lnTo>
                  <a:lnTo>
                    <a:pt x="353" y="300"/>
                  </a:lnTo>
                  <a:lnTo>
                    <a:pt x="352" y="305"/>
                  </a:lnTo>
                  <a:lnTo>
                    <a:pt x="353" y="308"/>
                  </a:lnTo>
                  <a:lnTo>
                    <a:pt x="354" y="310"/>
                  </a:lnTo>
                  <a:lnTo>
                    <a:pt x="356" y="312"/>
                  </a:lnTo>
                  <a:lnTo>
                    <a:pt x="360" y="312"/>
                  </a:lnTo>
                  <a:lnTo>
                    <a:pt x="363" y="312"/>
                  </a:lnTo>
                  <a:lnTo>
                    <a:pt x="367" y="312"/>
                  </a:lnTo>
                  <a:lnTo>
                    <a:pt x="372" y="311"/>
                  </a:lnTo>
                  <a:lnTo>
                    <a:pt x="381" y="307"/>
                  </a:lnTo>
                  <a:lnTo>
                    <a:pt x="392" y="301"/>
                  </a:lnTo>
                  <a:lnTo>
                    <a:pt x="395" y="298"/>
                  </a:lnTo>
                  <a:lnTo>
                    <a:pt x="397" y="295"/>
                  </a:lnTo>
                  <a:lnTo>
                    <a:pt x="398" y="289"/>
                  </a:lnTo>
                  <a:lnTo>
                    <a:pt x="399" y="284"/>
                  </a:lnTo>
                  <a:lnTo>
                    <a:pt x="399" y="278"/>
                  </a:lnTo>
                  <a:lnTo>
                    <a:pt x="398" y="274"/>
                  </a:lnTo>
                  <a:lnTo>
                    <a:pt x="397" y="270"/>
                  </a:lnTo>
                  <a:lnTo>
                    <a:pt x="393" y="268"/>
                  </a:lnTo>
                  <a:lnTo>
                    <a:pt x="390" y="266"/>
                  </a:lnTo>
                  <a:lnTo>
                    <a:pt x="386" y="265"/>
                  </a:lnTo>
                  <a:lnTo>
                    <a:pt x="382" y="265"/>
                  </a:lnTo>
                  <a:lnTo>
                    <a:pt x="380" y="265"/>
                  </a:lnTo>
                  <a:lnTo>
                    <a:pt x="378" y="266"/>
                  </a:lnTo>
                  <a:lnTo>
                    <a:pt x="376" y="268"/>
                  </a:lnTo>
                  <a:lnTo>
                    <a:pt x="368" y="272"/>
                  </a:lnTo>
                  <a:lnTo>
                    <a:pt x="365" y="275"/>
                  </a:lnTo>
                  <a:close/>
                  <a:moveTo>
                    <a:pt x="295" y="292"/>
                  </a:moveTo>
                  <a:lnTo>
                    <a:pt x="298" y="287"/>
                  </a:lnTo>
                  <a:lnTo>
                    <a:pt x="303" y="284"/>
                  </a:lnTo>
                  <a:lnTo>
                    <a:pt x="308" y="282"/>
                  </a:lnTo>
                  <a:lnTo>
                    <a:pt x="314" y="278"/>
                  </a:lnTo>
                  <a:lnTo>
                    <a:pt x="320" y="276"/>
                  </a:lnTo>
                  <a:lnTo>
                    <a:pt x="326" y="275"/>
                  </a:lnTo>
                  <a:lnTo>
                    <a:pt x="331" y="274"/>
                  </a:lnTo>
                  <a:lnTo>
                    <a:pt x="337" y="274"/>
                  </a:lnTo>
                  <a:lnTo>
                    <a:pt x="341" y="274"/>
                  </a:lnTo>
                  <a:lnTo>
                    <a:pt x="345" y="275"/>
                  </a:lnTo>
                  <a:lnTo>
                    <a:pt x="347" y="278"/>
                  </a:lnTo>
                  <a:lnTo>
                    <a:pt x="350" y="281"/>
                  </a:lnTo>
                  <a:lnTo>
                    <a:pt x="350" y="285"/>
                  </a:lnTo>
                  <a:lnTo>
                    <a:pt x="349" y="291"/>
                  </a:lnTo>
                  <a:lnTo>
                    <a:pt x="345" y="297"/>
                  </a:lnTo>
                  <a:lnTo>
                    <a:pt x="340" y="305"/>
                  </a:lnTo>
                  <a:lnTo>
                    <a:pt x="337" y="309"/>
                  </a:lnTo>
                  <a:lnTo>
                    <a:pt x="333" y="312"/>
                  </a:lnTo>
                  <a:lnTo>
                    <a:pt x="330" y="315"/>
                  </a:lnTo>
                  <a:lnTo>
                    <a:pt x="327" y="317"/>
                  </a:lnTo>
                  <a:lnTo>
                    <a:pt x="318" y="318"/>
                  </a:lnTo>
                  <a:lnTo>
                    <a:pt x="305" y="319"/>
                  </a:lnTo>
                  <a:lnTo>
                    <a:pt x="302" y="319"/>
                  </a:lnTo>
                  <a:lnTo>
                    <a:pt x="299" y="318"/>
                  </a:lnTo>
                  <a:lnTo>
                    <a:pt x="297" y="317"/>
                  </a:lnTo>
                  <a:lnTo>
                    <a:pt x="295" y="315"/>
                  </a:lnTo>
                  <a:lnTo>
                    <a:pt x="292" y="310"/>
                  </a:lnTo>
                  <a:lnTo>
                    <a:pt x="289" y="305"/>
                  </a:lnTo>
                  <a:lnTo>
                    <a:pt x="288" y="299"/>
                  </a:lnTo>
                  <a:lnTo>
                    <a:pt x="289" y="295"/>
                  </a:lnTo>
                  <a:lnTo>
                    <a:pt x="291" y="294"/>
                  </a:lnTo>
                  <a:lnTo>
                    <a:pt x="292" y="293"/>
                  </a:lnTo>
                  <a:lnTo>
                    <a:pt x="293" y="292"/>
                  </a:lnTo>
                  <a:lnTo>
                    <a:pt x="295" y="292"/>
                  </a:lnTo>
                  <a:close/>
                  <a:moveTo>
                    <a:pt x="236" y="277"/>
                  </a:moveTo>
                  <a:lnTo>
                    <a:pt x="229" y="278"/>
                  </a:lnTo>
                  <a:lnTo>
                    <a:pt x="224" y="281"/>
                  </a:lnTo>
                  <a:lnTo>
                    <a:pt x="221" y="284"/>
                  </a:lnTo>
                  <a:lnTo>
                    <a:pt x="218" y="288"/>
                  </a:lnTo>
                  <a:lnTo>
                    <a:pt x="217" y="293"/>
                  </a:lnTo>
                  <a:lnTo>
                    <a:pt x="218" y="298"/>
                  </a:lnTo>
                  <a:lnTo>
                    <a:pt x="221" y="304"/>
                  </a:lnTo>
                  <a:lnTo>
                    <a:pt x="223" y="309"/>
                  </a:lnTo>
                  <a:lnTo>
                    <a:pt x="227" y="315"/>
                  </a:lnTo>
                  <a:lnTo>
                    <a:pt x="232" y="320"/>
                  </a:lnTo>
                  <a:lnTo>
                    <a:pt x="236" y="323"/>
                  </a:lnTo>
                  <a:lnTo>
                    <a:pt x="241" y="327"/>
                  </a:lnTo>
                  <a:lnTo>
                    <a:pt x="247" y="329"/>
                  </a:lnTo>
                  <a:lnTo>
                    <a:pt x="251" y="329"/>
                  </a:lnTo>
                  <a:lnTo>
                    <a:pt x="257" y="327"/>
                  </a:lnTo>
                  <a:lnTo>
                    <a:pt x="261" y="323"/>
                  </a:lnTo>
                  <a:lnTo>
                    <a:pt x="267" y="317"/>
                  </a:lnTo>
                  <a:lnTo>
                    <a:pt x="271" y="311"/>
                  </a:lnTo>
                  <a:lnTo>
                    <a:pt x="272" y="306"/>
                  </a:lnTo>
                  <a:lnTo>
                    <a:pt x="272" y="300"/>
                  </a:lnTo>
                  <a:lnTo>
                    <a:pt x="271" y="297"/>
                  </a:lnTo>
                  <a:lnTo>
                    <a:pt x="268" y="293"/>
                  </a:lnTo>
                  <a:lnTo>
                    <a:pt x="264" y="289"/>
                  </a:lnTo>
                  <a:lnTo>
                    <a:pt x="260" y="287"/>
                  </a:lnTo>
                  <a:lnTo>
                    <a:pt x="242" y="280"/>
                  </a:lnTo>
                  <a:lnTo>
                    <a:pt x="236" y="277"/>
                  </a:lnTo>
                  <a:close/>
                  <a:moveTo>
                    <a:pt x="421" y="268"/>
                  </a:moveTo>
                  <a:lnTo>
                    <a:pt x="427" y="266"/>
                  </a:lnTo>
                  <a:lnTo>
                    <a:pt x="432" y="264"/>
                  </a:lnTo>
                  <a:lnTo>
                    <a:pt x="435" y="260"/>
                  </a:lnTo>
                  <a:lnTo>
                    <a:pt x="437" y="256"/>
                  </a:lnTo>
                  <a:lnTo>
                    <a:pt x="442" y="242"/>
                  </a:lnTo>
                  <a:lnTo>
                    <a:pt x="443" y="229"/>
                  </a:lnTo>
                  <a:lnTo>
                    <a:pt x="443" y="224"/>
                  </a:lnTo>
                  <a:lnTo>
                    <a:pt x="443" y="219"/>
                  </a:lnTo>
                  <a:lnTo>
                    <a:pt x="442" y="215"/>
                  </a:lnTo>
                  <a:lnTo>
                    <a:pt x="439" y="213"/>
                  </a:lnTo>
                  <a:lnTo>
                    <a:pt x="438" y="211"/>
                  </a:lnTo>
                  <a:lnTo>
                    <a:pt x="436" y="208"/>
                  </a:lnTo>
                  <a:lnTo>
                    <a:pt x="433" y="207"/>
                  </a:lnTo>
                  <a:lnTo>
                    <a:pt x="430" y="207"/>
                  </a:lnTo>
                  <a:lnTo>
                    <a:pt x="423" y="208"/>
                  </a:lnTo>
                  <a:lnTo>
                    <a:pt x="416" y="212"/>
                  </a:lnTo>
                  <a:lnTo>
                    <a:pt x="410" y="216"/>
                  </a:lnTo>
                  <a:lnTo>
                    <a:pt x="403" y="223"/>
                  </a:lnTo>
                  <a:lnTo>
                    <a:pt x="398" y="229"/>
                  </a:lnTo>
                  <a:lnTo>
                    <a:pt x="393" y="236"/>
                  </a:lnTo>
                  <a:lnTo>
                    <a:pt x="391" y="243"/>
                  </a:lnTo>
                  <a:lnTo>
                    <a:pt x="390" y="250"/>
                  </a:lnTo>
                  <a:lnTo>
                    <a:pt x="391" y="253"/>
                  </a:lnTo>
                  <a:lnTo>
                    <a:pt x="393" y="257"/>
                  </a:lnTo>
                  <a:lnTo>
                    <a:pt x="396" y="259"/>
                  </a:lnTo>
                  <a:lnTo>
                    <a:pt x="399" y="262"/>
                  </a:lnTo>
                  <a:lnTo>
                    <a:pt x="403" y="264"/>
                  </a:lnTo>
                  <a:lnTo>
                    <a:pt x="408" y="265"/>
                  </a:lnTo>
                  <a:lnTo>
                    <a:pt x="414" y="266"/>
                  </a:lnTo>
                  <a:lnTo>
                    <a:pt x="421" y="268"/>
                  </a:lnTo>
                  <a:close/>
                  <a:moveTo>
                    <a:pt x="350" y="218"/>
                  </a:moveTo>
                  <a:lnTo>
                    <a:pt x="346" y="221"/>
                  </a:lnTo>
                  <a:lnTo>
                    <a:pt x="343" y="224"/>
                  </a:lnTo>
                  <a:lnTo>
                    <a:pt x="341" y="228"/>
                  </a:lnTo>
                  <a:lnTo>
                    <a:pt x="339" y="234"/>
                  </a:lnTo>
                  <a:lnTo>
                    <a:pt x="338" y="240"/>
                  </a:lnTo>
                  <a:lnTo>
                    <a:pt x="337" y="247"/>
                  </a:lnTo>
                  <a:lnTo>
                    <a:pt x="338" y="253"/>
                  </a:lnTo>
                  <a:lnTo>
                    <a:pt x="339" y="258"/>
                  </a:lnTo>
                  <a:lnTo>
                    <a:pt x="341" y="261"/>
                  </a:lnTo>
                  <a:lnTo>
                    <a:pt x="343" y="264"/>
                  </a:lnTo>
                  <a:lnTo>
                    <a:pt x="346" y="265"/>
                  </a:lnTo>
                  <a:lnTo>
                    <a:pt x="350" y="265"/>
                  </a:lnTo>
                  <a:lnTo>
                    <a:pt x="356" y="264"/>
                  </a:lnTo>
                  <a:lnTo>
                    <a:pt x="362" y="261"/>
                  </a:lnTo>
                  <a:lnTo>
                    <a:pt x="368" y="257"/>
                  </a:lnTo>
                  <a:lnTo>
                    <a:pt x="374" y="251"/>
                  </a:lnTo>
                  <a:lnTo>
                    <a:pt x="377" y="247"/>
                  </a:lnTo>
                  <a:lnTo>
                    <a:pt x="379" y="243"/>
                  </a:lnTo>
                  <a:lnTo>
                    <a:pt x="381" y="238"/>
                  </a:lnTo>
                  <a:lnTo>
                    <a:pt x="382" y="234"/>
                  </a:lnTo>
                  <a:lnTo>
                    <a:pt x="382" y="229"/>
                  </a:lnTo>
                  <a:lnTo>
                    <a:pt x="381" y="226"/>
                  </a:lnTo>
                  <a:lnTo>
                    <a:pt x="380" y="224"/>
                  </a:lnTo>
                  <a:lnTo>
                    <a:pt x="378" y="222"/>
                  </a:lnTo>
                  <a:lnTo>
                    <a:pt x="375" y="219"/>
                  </a:lnTo>
                  <a:lnTo>
                    <a:pt x="372" y="218"/>
                  </a:lnTo>
                  <a:lnTo>
                    <a:pt x="365" y="217"/>
                  </a:lnTo>
                  <a:lnTo>
                    <a:pt x="358" y="217"/>
                  </a:lnTo>
                  <a:lnTo>
                    <a:pt x="353" y="218"/>
                  </a:lnTo>
                  <a:lnTo>
                    <a:pt x="350" y="218"/>
                  </a:lnTo>
                  <a:close/>
                  <a:moveTo>
                    <a:pt x="261" y="224"/>
                  </a:moveTo>
                  <a:lnTo>
                    <a:pt x="253" y="231"/>
                  </a:lnTo>
                  <a:lnTo>
                    <a:pt x="248" y="239"/>
                  </a:lnTo>
                  <a:lnTo>
                    <a:pt x="245" y="247"/>
                  </a:lnTo>
                  <a:lnTo>
                    <a:pt x="244" y="253"/>
                  </a:lnTo>
                  <a:lnTo>
                    <a:pt x="245" y="259"/>
                  </a:lnTo>
                  <a:lnTo>
                    <a:pt x="247" y="265"/>
                  </a:lnTo>
                  <a:lnTo>
                    <a:pt x="251" y="270"/>
                  </a:lnTo>
                  <a:lnTo>
                    <a:pt x="257" y="274"/>
                  </a:lnTo>
                  <a:lnTo>
                    <a:pt x="263" y="276"/>
                  </a:lnTo>
                  <a:lnTo>
                    <a:pt x="270" y="280"/>
                  </a:lnTo>
                  <a:lnTo>
                    <a:pt x="277" y="281"/>
                  </a:lnTo>
                  <a:lnTo>
                    <a:pt x="286" y="281"/>
                  </a:lnTo>
                  <a:lnTo>
                    <a:pt x="294" y="280"/>
                  </a:lnTo>
                  <a:lnTo>
                    <a:pt x="302" y="276"/>
                  </a:lnTo>
                  <a:lnTo>
                    <a:pt x="308" y="273"/>
                  </a:lnTo>
                  <a:lnTo>
                    <a:pt x="315" y="268"/>
                  </a:lnTo>
                  <a:lnTo>
                    <a:pt x="321" y="260"/>
                  </a:lnTo>
                  <a:lnTo>
                    <a:pt x="331" y="247"/>
                  </a:lnTo>
                  <a:lnTo>
                    <a:pt x="332" y="243"/>
                  </a:lnTo>
                  <a:lnTo>
                    <a:pt x="333" y="240"/>
                  </a:lnTo>
                  <a:lnTo>
                    <a:pt x="333" y="237"/>
                  </a:lnTo>
                  <a:lnTo>
                    <a:pt x="332" y="234"/>
                  </a:lnTo>
                  <a:lnTo>
                    <a:pt x="330" y="231"/>
                  </a:lnTo>
                  <a:lnTo>
                    <a:pt x="328" y="229"/>
                  </a:lnTo>
                  <a:lnTo>
                    <a:pt x="323" y="228"/>
                  </a:lnTo>
                  <a:lnTo>
                    <a:pt x="318" y="228"/>
                  </a:lnTo>
                  <a:lnTo>
                    <a:pt x="311" y="227"/>
                  </a:lnTo>
                  <a:lnTo>
                    <a:pt x="303" y="225"/>
                  </a:lnTo>
                  <a:lnTo>
                    <a:pt x="297" y="224"/>
                  </a:lnTo>
                  <a:lnTo>
                    <a:pt x="293" y="224"/>
                  </a:lnTo>
                  <a:lnTo>
                    <a:pt x="289" y="225"/>
                  </a:lnTo>
                  <a:lnTo>
                    <a:pt x="287" y="227"/>
                  </a:lnTo>
                  <a:lnTo>
                    <a:pt x="286" y="229"/>
                  </a:lnTo>
                  <a:lnTo>
                    <a:pt x="284" y="229"/>
                  </a:lnTo>
                  <a:lnTo>
                    <a:pt x="283" y="229"/>
                  </a:lnTo>
                  <a:lnTo>
                    <a:pt x="281" y="229"/>
                  </a:lnTo>
                  <a:lnTo>
                    <a:pt x="277" y="226"/>
                  </a:lnTo>
                  <a:lnTo>
                    <a:pt x="274" y="224"/>
                  </a:lnTo>
                  <a:lnTo>
                    <a:pt x="272" y="222"/>
                  </a:lnTo>
                  <a:lnTo>
                    <a:pt x="270" y="222"/>
                  </a:lnTo>
                  <a:lnTo>
                    <a:pt x="268" y="222"/>
                  </a:lnTo>
                  <a:lnTo>
                    <a:pt x="265" y="222"/>
                  </a:lnTo>
                  <a:lnTo>
                    <a:pt x="262" y="224"/>
                  </a:lnTo>
                  <a:lnTo>
                    <a:pt x="261" y="224"/>
                  </a:lnTo>
                  <a:close/>
                  <a:moveTo>
                    <a:pt x="416" y="165"/>
                  </a:moveTo>
                  <a:lnTo>
                    <a:pt x="421" y="164"/>
                  </a:lnTo>
                  <a:lnTo>
                    <a:pt x="423" y="164"/>
                  </a:lnTo>
                  <a:lnTo>
                    <a:pt x="424" y="165"/>
                  </a:lnTo>
                  <a:lnTo>
                    <a:pt x="423" y="167"/>
                  </a:lnTo>
                  <a:lnTo>
                    <a:pt x="420" y="172"/>
                  </a:lnTo>
                  <a:lnTo>
                    <a:pt x="415" y="180"/>
                  </a:lnTo>
                  <a:lnTo>
                    <a:pt x="413" y="184"/>
                  </a:lnTo>
                  <a:lnTo>
                    <a:pt x="413" y="189"/>
                  </a:lnTo>
                  <a:lnTo>
                    <a:pt x="414" y="192"/>
                  </a:lnTo>
                  <a:lnTo>
                    <a:pt x="416" y="195"/>
                  </a:lnTo>
                  <a:lnTo>
                    <a:pt x="422" y="199"/>
                  </a:lnTo>
                  <a:lnTo>
                    <a:pt x="428" y="201"/>
                  </a:lnTo>
                  <a:lnTo>
                    <a:pt x="439" y="203"/>
                  </a:lnTo>
                  <a:lnTo>
                    <a:pt x="453" y="203"/>
                  </a:lnTo>
                  <a:lnTo>
                    <a:pt x="454" y="202"/>
                  </a:lnTo>
                  <a:lnTo>
                    <a:pt x="456" y="199"/>
                  </a:lnTo>
                  <a:lnTo>
                    <a:pt x="458" y="193"/>
                  </a:lnTo>
                  <a:lnTo>
                    <a:pt x="460" y="187"/>
                  </a:lnTo>
                  <a:lnTo>
                    <a:pt x="461" y="180"/>
                  </a:lnTo>
                  <a:lnTo>
                    <a:pt x="462" y="173"/>
                  </a:lnTo>
                  <a:lnTo>
                    <a:pt x="461" y="169"/>
                  </a:lnTo>
                  <a:lnTo>
                    <a:pt x="459" y="165"/>
                  </a:lnTo>
                  <a:lnTo>
                    <a:pt x="451" y="161"/>
                  </a:lnTo>
                  <a:lnTo>
                    <a:pt x="436" y="158"/>
                  </a:lnTo>
                  <a:lnTo>
                    <a:pt x="428" y="157"/>
                  </a:lnTo>
                  <a:lnTo>
                    <a:pt x="422" y="158"/>
                  </a:lnTo>
                  <a:lnTo>
                    <a:pt x="420" y="159"/>
                  </a:lnTo>
                  <a:lnTo>
                    <a:pt x="417" y="160"/>
                  </a:lnTo>
                  <a:lnTo>
                    <a:pt x="416" y="163"/>
                  </a:lnTo>
                  <a:lnTo>
                    <a:pt x="416" y="165"/>
                  </a:lnTo>
                  <a:close/>
                  <a:moveTo>
                    <a:pt x="349" y="171"/>
                  </a:moveTo>
                  <a:lnTo>
                    <a:pt x="351" y="172"/>
                  </a:lnTo>
                  <a:lnTo>
                    <a:pt x="353" y="175"/>
                  </a:lnTo>
                  <a:lnTo>
                    <a:pt x="354" y="178"/>
                  </a:lnTo>
                  <a:lnTo>
                    <a:pt x="355" y="181"/>
                  </a:lnTo>
                  <a:lnTo>
                    <a:pt x="357" y="191"/>
                  </a:lnTo>
                  <a:lnTo>
                    <a:pt x="361" y="202"/>
                  </a:lnTo>
                  <a:lnTo>
                    <a:pt x="362" y="206"/>
                  </a:lnTo>
                  <a:lnTo>
                    <a:pt x="365" y="210"/>
                  </a:lnTo>
                  <a:lnTo>
                    <a:pt x="367" y="212"/>
                  </a:lnTo>
                  <a:lnTo>
                    <a:pt x="372" y="213"/>
                  </a:lnTo>
                  <a:lnTo>
                    <a:pt x="376" y="213"/>
                  </a:lnTo>
                  <a:lnTo>
                    <a:pt x="382" y="210"/>
                  </a:lnTo>
                  <a:lnTo>
                    <a:pt x="389" y="205"/>
                  </a:lnTo>
                  <a:lnTo>
                    <a:pt x="398" y="198"/>
                  </a:lnTo>
                  <a:lnTo>
                    <a:pt x="403" y="191"/>
                  </a:lnTo>
                  <a:lnTo>
                    <a:pt x="409" y="183"/>
                  </a:lnTo>
                  <a:lnTo>
                    <a:pt x="409" y="179"/>
                  </a:lnTo>
                  <a:lnTo>
                    <a:pt x="409" y="175"/>
                  </a:lnTo>
                  <a:lnTo>
                    <a:pt x="407" y="170"/>
                  </a:lnTo>
                  <a:lnTo>
                    <a:pt x="402" y="165"/>
                  </a:lnTo>
                  <a:lnTo>
                    <a:pt x="399" y="164"/>
                  </a:lnTo>
                  <a:lnTo>
                    <a:pt x="391" y="164"/>
                  </a:lnTo>
                  <a:lnTo>
                    <a:pt x="382" y="164"/>
                  </a:lnTo>
                  <a:lnTo>
                    <a:pt x="374" y="165"/>
                  </a:lnTo>
                  <a:lnTo>
                    <a:pt x="364" y="167"/>
                  </a:lnTo>
                  <a:lnTo>
                    <a:pt x="356" y="168"/>
                  </a:lnTo>
                  <a:lnTo>
                    <a:pt x="351" y="170"/>
                  </a:lnTo>
                  <a:lnTo>
                    <a:pt x="349" y="171"/>
                  </a:lnTo>
                  <a:close/>
                  <a:moveTo>
                    <a:pt x="283" y="165"/>
                  </a:moveTo>
                  <a:lnTo>
                    <a:pt x="279" y="166"/>
                  </a:lnTo>
                  <a:lnTo>
                    <a:pt x="274" y="167"/>
                  </a:lnTo>
                  <a:lnTo>
                    <a:pt x="271" y="169"/>
                  </a:lnTo>
                  <a:lnTo>
                    <a:pt x="268" y="172"/>
                  </a:lnTo>
                  <a:lnTo>
                    <a:pt x="265" y="176"/>
                  </a:lnTo>
                  <a:lnTo>
                    <a:pt x="263" y="180"/>
                  </a:lnTo>
                  <a:lnTo>
                    <a:pt x="262" y="184"/>
                  </a:lnTo>
                  <a:lnTo>
                    <a:pt x="261" y="189"/>
                  </a:lnTo>
                  <a:lnTo>
                    <a:pt x="261" y="194"/>
                  </a:lnTo>
                  <a:lnTo>
                    <a:pt x="261" y="199"/>
                  </a:lnTo>
                  <a:lnTo>
                    <a:pt x="262" y="202"/>
                  </a:lnTo>
                  <a:lnTo>
                    <a:pt x="263" y="206"/>
                  </a:lnTo>
                  <a:lnTo>
                    <a:pt x="264" y="210"/>
                  </a:lnTo>
                  <a:lnTo>
                    <a:pt x="267" y="212"/>
                  </a:lnTo>
                  <a:lnTo>
                    <a:pt x="270" y="213"/>
                  </a:lnTo>
                  <a:lnTo>
                    <a:pt x="273" y="214"/>
                  </a:lnTo>
                  <a:lnTo>
                    <a:pt x="294" y="215"/>
                  </a:lnTo>
                  <a:lnTo>
                    <a:pt x="319" y="216"/>
                  </a:lnTo>
                  <a:lnTo>
                    <a:pt x="324" y="216"/>
                  </a:lnTo>
                  <a:lnTo>
                    <a:pt x="330" y="216"/>
                  </a:lnTo>
                  <a:lnTo>
                    <a:pt x="334" y="214"/>
                  </a:lnTo>
                  <a:lnTo>
                    <a:pt x="339" y="213"/>
                  </a:lnTo>
                  <a:lnTo>
                    <a:pt x="342" y="211"/>
                  </a:lnTo>
                  <a:lnTo>
                    <a:pt x="345" y="207"/>
                  </a:lnTo>
                  <a:lnTo>
                    <a:pt x="346" y="204"/>
                  </a:lnTo>
                  <a:lnTo>
                    <a:pt x="347" y="200"/>
                  </a:lnTo>
                  <a:lnTo>
                    <a:pt x="346" y="196"/>
                  </a:lnTo>
                  <a:lnTo>
                    <a:pt x="345" y="193"/>
                  </a:lnTo>
                  <a:lnTo>
                    <a:pt x="342" y="191"/>
                  </a:lnTo>
                  <a:lnTo>
                    <a:pt x="339" y="188"/>
                  </a:lnTo>
                  <a:lnTo>
                    <a:pt x="329" y="182"/>
                  </a:lnTo>
                  <a:lnTo>
                    <a:pt x="318" y="177"/>
                  </a:lnTo>
                  <a:lnTo>
                    <a:pt x="307" y="171"/>
                  </a:lnTo>
                  <a:lnTo>
                    <a:pt x="296" y="168"/>
                  </a:lnTo>
                  <a:lnTo>
                    <a:pt x="287" y="166"/>
                  </a:lnTo>
                  <a:lnTo>
                    <a:pt x="283" y="165"/>
                  </a:lnTo>
                  <a:close/>
                  <a:moveTo>
                    <a:pt x="462" y="94"/>
                  </a:moveTo>
                  <a:lnTo>
                    <a:pt x="454" y="99"/>
                  </a:lnTo>
                  <a:lnTo>
                    <a:pt x="446" y="106"/>
                  </a:lnTo>
                  <a:lnTo>
                    <a:pt x="444" y="110"/>
                  </a:lnTo>
                  <a:lnTo>
                    <a:pt x="443" y="113"/>
                  </a:lnTo>
                  <a:lnTo>
                    <a:pt x="445" y="118"/>
                  </a:lnTo>
                  <a:lnTo>
                    <a:pt x="449" y="123"/>
                  </a:lnTo>
                  <a:lnTo>
                    <a:pt x="456" y="133"/>
                  </a:lnTo>
                  <a:lnTo>
                    <a:pt x="463" y="142"/>
                  </a:lnTo>
                  <a:lnTo>
                    <a:pt x="468" y="142"/>
                  </a:lnTo>
                  <a:lnTo>
                    <a:pt x="472" y="140"/>
                  </a:lnTo>
                  <a:lnTo>
                    <a:pt x="477" y="137"/>
                  </a:lnTo>
                  <a:lnTo>
                    <a:pt x="480" y="134"/>
                  </a:lnTo>
                  <a:lnTo>
                    <a:pt x="482" y="131"/>
                  </a:lnTo>
                  <a:lnTo>
                    <a:pt x="484" y="126"/>
                  </a:lnTo>
                  <a:lnTo>
                    <a:pt x="486" y="122"/>
                  </a:lnTo>
                  <a:lnTo>
                    <a:pt x="486" y="118"/>
                  </a:lnTo>
                  <a:lnTo>
                    <a:pt x="486" y="112"/>
                  </a:lnTo>
                  <a:lnTo>
                    <a:pt x="485" y="108"/>
                  </a:lnTo>
                  <a:lnTo>
                    <a:pt x="484" y="105"/>
                  </a:lnTo>
                  <a:lnTo>
                    <a:pt x="481" y="100"/>
                  </a:lnTo>
                  <a:lnTo>
                    <a:pt x="478" y="97"/>
                  </a:lnTo>
                  <a:lnTo>
                    <a:pt x="473" y="95"/>
                  </a:lnTo>
                  <a:lnTo>
                    <a:pt x="468" y="94"/>
                  </a:lnTo>
                  <a:lnTo>
                    <a:pt x="462" y="94"/>
                  </a:lnTo>
                  <a:close/>
                  <a:moveTo>
                    <a:pt x="389" y="109"/>
                  </a:moveTo>
                  <a:lnTo>
                    <a:pt x="387" y="109"/>
                  </a:lnTo>
                  <a:lnTo>
                    <a:pt x="386" y="110"/>
                  </a:lnTo>
                  <a:lnTo>
                    <a:pt x="385" y="112"/>
                  </a:lnTo>
                  <a:lnTo>
                    <a:pt x="385" y="114"/>
                  </a:lnTo>
                  <a:lnTo>
                    <a:pt x="385" y="120"/>
                  </a:lnTo>
                  <a:lnTo>
                    <a:pt x="386" y="128"/>
                  </a:lnTo>
                  <a:lnTo>
                    <a:pt x="388" y="135"/>
                  </a:lnTo>
                  <a:lnTo>
                    <a:pt x="390" y="142"/>
                  </a:lnTo>
                  <a:lnTo>
                    <a:pt x="392" y="147"/>
                  </a:lnTo>
                  <a:lnTo>
                    <a:pt x="395" y="151"/>
                  </a:lnTo>
                  <a:lnTo>
                    <a:pt x="398" y="153"/>
                  </a:lnTo>
                  <a:lnTo>
                    <a:pt x="401" y="155"/>
                  </a:lnTo>
                  <a:lnTo>
                    <a:pt x="404" y="155"/>
                  </a:lnTo>
                  <a:lnTo>
                    <a:pt x="409" y="155"/>
                  </a:lnTo>
                  <a:lnTo>
                    <a:pt x="416" y="154"/>
                  </a:lnTo>
                  <a:lnTo>
                    <a:pt x="424" y="151"/>
                  </a:lnTo>
                  <a:lnTo>
                    <a:pt x="432" y="146"/>
                  </a:lnTo>
                  <a:lnTo>
                    <a:pt x="437" y="140"/>
                  </a:lnTo>
                  <a:lnTo>
                    <a:pt x="439" y="136"/>
                  </a:lnTo>
                  <a:lnTo>
                    <a:pt x="442" y="133"/>
                  </a:lnTo>
                  <a:lnTo>
                    <a:pt x="443" y="130"/>
                  </a:lnTo>
                  <a:lnTo>
                    <a:pt x="443" y="126"/>
                  </a:lnTo>
                  <a:lnTo>
                    <a:pt x="442" y="124"/>
                  </a:lnTo>
                  <a:lnTo>
                    <a:pt x="440" y="121"/>
                  </a:lnTo>
                  <a:lnTo>
                    <a:pt x="437" y="118"/>
                  </a:lnTo>
                  <a:lnTo>
                    <a:pt x="434" y="115"/>
                  </a:lnTo>
                  <a:lnTo>
                    <a:pt x="424" y="110"/>
                  </a:lnTo>
                  <a:lnTo>
                    <a:pt x="413" y="106"/>
                  </a:lnTo>
                  <a:lnTo>
                    <a:pt x="403" y="103"/>
                  </a:lnTo>
                  <a:lnTo>
                    <a:pt x="395" y="102"/>
                  </a:lnTo>
                  <a:lnTo>
                    <a:pt x="391" y="102"/>
                  </a:lnTo>
                  <a:lnTo>
                    <a:pt x="389" y="105"/>
                  </a:lnTo>
                  <a:lnTo>
                    <a:pt x="388" y="106"/>
                  </a:lnTo>
                  <a:lnTo>
                    <a:pt x="389" y="109"/>
                  </a:lnTo>
                  <a:close/>
                  <a:moveTo>
                    <a:pt x="494" y="79"/>
                  </a:moveTo>
                  <a:lnTo>
                    <a:pt x="500" y="74"/>
                  </a:lnTo>
                  <a:lnTo>
                    <a:pt x="507" y="66"/>
                  </a:lnTo>
                  <a:lnTo>
                    <a:pt x="510" y="62"/>
                  </a:lnTo>
                  <a:lnTo>
                    <a:pt x="512" y="56"/>
                  </a:lnTo>
                  <a:lnTo>
                    <a:pt x="512" y="54"/>
                  </a:lnTo>
                  <a:lnTo>
                    <a:pt x="510" y="51"/>
                  </a:lnTo>
                  <a:lnTo>
                    <a:pt x="509" y="49"/>
                  </a:lnTo>
                  <a:lnTo>
                    <a:pt x="507" y="47"/>
                  </a:lnTo>
                  <a:lnTo>
                    <a:pt x="502" y="43"/>
                  </a:lnTo>
                  <a:lnTo>
                    <a:pt x="497" y="40"/>
                  </a:lnTo>
                  <a:lnTo>
                    <a:pt x="493" y="38"/>
                  </a:lnTo>
                  <a:lnTo>
                    <a:pt x="489" y="37"/>
                  </a:lnTo>
                  <a:lnTo>
                    <a:pt x="485" y="37"/>
                  </a:lnTo>
                  <a:lnTo>
                    <a:pt x="482" y="37"/>
                  </a:lnTo>
                  <a:lnTo>
                    <a:pt x="479" y="38"/>
                  </a:lnTo>
                  <a:lnTo>
                    <a:pt x="475" y="39"/>
                  </a:lnTo>
                  <a:lnTo>
                    <a:pt x="471" y="43"/>
                  </a:lnTo>
                  <a:lnTo>
                    <a:pt x="468" y="50"/>
                  </a:lnTo>
                  <a:lnTo>
                    <a:pt x="465" y="56"/>
                  </a:lnTo>
                  <a:lnTo>
                    <a:pt x="463" y="64"/>
                  </a:lnTo>
                  <a:lnTo>
                    <a:pt x="463" y="72"/>
                  </a:lnTo>
                  <a:lnTo>
                    <a:pt x="465" y="78"/>
                  </a:lnTo>
                  <a:lnTo>
                    <a:pt x="467" y="84"/>
                  </a:lnTo>
                  <a:lnTo>
                    <a:pt x="470" y="88"/>
                  </a:lnTo>
                  <a:lnTo>
                    <a:pt x="472" y="89"/>
                  </a:lnTo>
                  <a:lnTo>
                    <a:pt x="474" y="90"/>
                  </a:lnTo>
                  <a:lnTo>
                    <a:pt x="477" y="90"/>
                  </a:lnTo>
                  <a:lnTo>
                    <a:pt x="480" y="89"/>
                  </a:lnTo>
                  <a:lnTo>
                    <a:pt x="483" y="88"/>
                  </a:lnTo>
                  <a:lnTo>
                    <a:pt x="486" y="86"/>
                  </a:lnTo>
                  <a:lnTo>
                    <a:pt x="490" y="83"/>
                  </a:lnTo>
                  <a:lnTo>
                    <a:pt x="494" y="79"/>
                  </a:lnTo>
                  <a:close/>
                  <a:moveTo>
                    <a:pt x="427" y="58"/>
                  </a:moveTo>
                  <a:lnTo>
                    <a:pt x="422" y="59"/>
                  </a:lnTo>
                  <a:lnTo>
                    <a:pt x="416" y="61"/>
                  </a:lnTo>
                  <a:lnTo>
                    <a:pt x="413" y="63"/>
                  </a:lnTo>
                  <a:lnTo>
                    <a:pt x="411" y="66"/>
                  </a:lnTo>
                  <a:lnTo>
                    <a:pt x="409" y="70"/>
                  </a:lnTo>
                  <a:lnTo>
                    <a:pt x="409" y="73"/>
                  </a:lnTo>
                  <a:lnTo>
                    <a:pt x="409" y="76"/>
                  </a:lnTo>
                  <a:lnTo>
                    <a:pt x="410" y="79"/>
                  </a:lnTo>
                  <a:lnTo>
                    <a:pt x="411" y="83"/>
                  </a:lnTo>
                  <a:lnTo>
                    <a:pt x="413" y="87"/>
                  </a:lnTo>
                  <a:lnTo>
                    <a:pt x="416" y="89"/>
                  </a:lnTo>
                  <a:lnTo>
                    <a:pt x="421" y="93"/>
                  </a:lnTo>
                  <a:lnTo>
                    <a:pt x="424" y="95"/>
                  </a:lnTo>
                  <a:lnTo>
                    <a:pt x="430" y="97"/>
                  </a:lnTo>
                  <a:lnTo>
                    <a:pt x="434" y="98"/>
                  </a:lnTo>
                  <a:lnTo>
                    <a:pt x="439" y="98"/>
                  </a:lnTo>
                  <a:lnTo>
                    <a:pt x="446" y="97"/>
                  </a:lnTo>
                  <a:lnTo>
                    <a:pt x="450" y="96"/>
                  </a:lnTo>
                  <a:lnTo>
                    <a:pt x="454" y="93"/>
                  </a:lnTo>
                  <a:lnTo>
                    <a:pt x="455" y="88"/>
                  </a:lnTo>
                  <a:lnTo>
                    <a:pt x="454" y="84"/>
                  </a:lnTo>
                  <a:lnTo>
                    <a:pt x="453" y="79"/>
                  </a:lnTo>
                  <a:lnTo>
                    <a:pt x="450" y="74"/>
                  </a:lnTo>
                  <a:lnTo>
                    <a:pt x="447" y="68"/>
                  </a:lnTo>
                  <a:lnTo>
                    <a:pt x="440" y="60"/>
                  </a:lnTo>
                  <a:lnTo>
                    <a:pt x="433" y="54"/>
                  </a:lnTo>
                  <a:lnTo>
                    <a:pt x="431" y="52"/>
                  </a:lnTo>
                  <a:lnTo>
                    <a:pt x="428" y="52"/>
                  </a:lnTo>
                  <a:lnTo>
                    <a:pt x="427" y="54"/>
                  </a:lnTo>
                  <a:lnTo>
                    <a:pt x="427" y="58"/>
                  </a:lnTo>
                  <a:close/>
                  <a:moveTo>
                    <a:pt x="517" y="15"/>
                  </a:moveTo>
                  <a:lnTo>
                    <a:pt x="494" y="13"/>
                  </a:lnTo>
                  <a:lnTo>
                    <a:pt x="481" y="14"/>
                  </a:lnTo>
                  <a:lnTo>
                    <a:pt x="479" y="15"/>
                  </a:lnTo>
                  <a:lnTo>
                    <a:pt x="478" y="16"/>
                  </a:lnTo>
                  <a:lnTo>
                    <a:pt x="478" y="18"/>
                  </a:lnTo>
                  <a:lnTo>
                    <a:pt x="480" y="20"/>
                  </a:lnTo>
                  <a:lnTo>
                    <a:pt x="497" y="32"/>
                  </a:lnTo>
                  <a:lnTo>
                    <a:pt x="518" y="44"/>
                  </a:lnTo>
                  <a:lnTo>
                    <a:pt x="520" y="45"/>
                  </a:lnTo>
                  <a:lnTo>
                    <a:pt x="521" y="44"/>
                  </a:lnTo>
                  <a:lnTo>
                    <a:pt x="524" y="44"/>
                  </a:lnTo>
                  <a:lnTo>
                    <a:pt x="526" y="42"/>
                  </a:lnTo>
                  <a:lnTo>
                    <a:pt x="530" y="38"/>
                  </a:lnTo>
                  <a:lnTo>
                    <a:pt x="532" y="32"/>
                  </a:lnTo>
                  <a:lnTo>
                    <a:pt x="532" y="29"/>
                  </a:lnTo>
                  <a:lnTo>
                    <a:pt x="532" y="26"/>
                  </a:lnTo>
                  <a:lnTo>
                    <a:pt x="532" y="24"/>
                  </a:lnTo>
                  <a:lnTo>
                    <a:pt x="531" y="20"/>
                  </a:lnTo>
                  <a:lnTo>
                    <a:pt x="529" y="18"/>
                  </a:lnTo>
                  <a:lnTo>
                    <a:pt x="526" y="16"/>
                  </a:lnTo>
                  <a:lnTo>
                    <a:pt x="521" y="15"/>
                  </a:lnTo>
                  <a:lnTo>
                    <a:pt x="517" y="15"/>
                  </a:lnTo>
                  <a:close/>
                  <a:moveTo>
                    <a:pt x="445" y="10"/>
                  </a:moveTo>
                  <a:lnTo>
                    <a:pt x="438" y="13"/>
                  </a:lnTo>
                  <a:lnTo>
                    <a:pt x="434" y="15"/>
                  </a:lnTo>
                  <a:lnTo>
                    <a:pt x="431" y="18"/>
                  </a:lnTo>
                  <a:lnTo>
                    <a:pt x="428" y="23"/>
                  </a:lnTo>
                  <a:lnTo>
                    <a:pt x="428" y="27"/>
                  </a:lnTo>
                  <a:lnTo>
                    <a:pt x="428" y="32"/>
                  </a:lnTo>
                  <a:lnTo>
                    <a:pt x="430" y="37"/>
                  </a:lnTo>
                  <a:lnTo>
                    <a:pt x="432" y="41"/>
                  </a:lnTo>
                  <a:lnTo>
                    <a:pt x="435" y="45"/>
                  </a:lnTo>
                  <a:lnTo>
                    <a:pt x="438" y="49"/>
                  </a:lnTo>
                  <a:lnTo>
                    <a:pt x="442" y="51"/>
                  </a:lnTo>
                  <a:lnTo>
                    <a:pt x="446" y="52"/>
                  </a:lnTo>
                  <a:lnTo>
                    <a:pt x="449" y="52"/>
                  </a:lnTo>
                  <a:lnTo>
                    <a:pt x="454" y="51"/>
                  </a:lnTo>
                  <a:lnTo>
                    <a:pt x="458" y="47"/>
                  </a:lnTo>
                  <a:lnTo>
                    <a:pt x="461" y="41"/>
                  </a:lnTo>
                  <a:lnTo>
                    <a:pt x="466" y="33"/>
                  </a:lnTo>
                  <a:lnTo>
                    <a:pt x="468" y="27"/>
                  </a:lnTo>
                  <a:lnTo>
                    <a:pt x="469" y="21"/>
                  </a:lnTo>
                  <a:lnTo>
                    <a:pt x="468" y="17"/>
                  </a:lnTo>
                  <a:lnTo>
                    <a:pt x="465" y="14"/>
                  </a:lnTo>
                  <a:lnTo>
                    <a:pt x="460" y="12"/>
                  </a:lnTo>
                  <a:lnTo>
                    <a:pt x="454" y="10"/>
                  </a:lnTo>
                  <a:lnTo>
                    <a:pt x="445" y="10"/>
                  </a:lnTo>
                  <a:close/>
                  <a:moveTo>
                    <a:pt x="392" y="16"/>
                  </a:moveTo>
                  <a:lnTo>
                    <a:pt x="386" y="16"/>
                  </a:lnTo>
                  <a:lnTo>
                    <a:pt x="378" y="17"/>
                  </a:lnTo>
                  <a:lnTo>
                    <a:pt x="372" y="18"/>
                  </a:lnTo>
                  <a:lnTo>
                    <a:pt x="365" y="20"/>
                  </a:lnTo>
                  <a:lnTo>
                    <a:pt x="358" y="23"/>
                  </a:lnTo>
                  <a:lnTo>
                    <a:pt x="353" y="26"/>
                  </a:lnTo>
                  <a:lnTo>
                    <a:pt x="347" y="29"/>
                  </a:lnTo>
                  <a:lnTo>
                    <a:pt x="343" y="33"/>
                  </a:lnTo>
                  <a:lnTo>
                    <a:pt x="341" y="37"/>
                  </a:lnTo>
                  <a:lnTo>
                    <a:pt x="341" y="40"/>
                  </a:lnTo>
                  <a:lnTo>
                    <a:pt x="342" y="43"/>
                  </a:lnTo>
                  <a:lnTo>
                    <a:pt x="344" y="47"/>
                  </a:lnTo>
                  <a:lnTo>
                    <a:pt x="346" y="50"/>
                  </a:lnTo>
                  <a:lnTo>
                    <a:pt x="351" y="52"/>
                  </a:lnTo>
                  <a:lnTo>
                    <a:pt x="356" y="54"/>
                  </a:lnTo>
                  <a:lnTo>
                    <a:pt x="362" y="56"/>
                  </a:lnTo>
                  <a:lnTo>
                    <a:pt x="373" y="60"/>
                  </a:lnTo>
                  <a:lnTo>
                    <a:pt x="385" y="61"/>
                  </a:lnTo>
                  <a:lnTo>
                    <a:pt x="390" y="60"/>
                  </a:lnTo>
                  <a:lnTo>
                    <a:pt x="395" y="60"/>
                  </a:lnTo>
                  <a:lnTo>
                    <a:pt x="399" y="59"/>
                  </a:lnTo>
                  <a:lnTo>
                    <a:pt x="402" y="56"/>
                  </a:lnTo>
                  <a:lnTo>
                    <a:pt x="407" y="52"/>
                  </a:lnTo>
                  <a:lnTo>
                    <a:pt x="410" y="49"/>
                  </a:lnTo>
                  <a:lnTo>
                    <a:pt x="413" y="44"/>
                  </a:lnTo>
                  <a:lnTo>
                    <a:pt x="414" y="41"/>
                  </a:lnTo>
                  <a:lnTo>
                    <a:pt x="415" y="38"/>
                  </a:lnTo>
                  <a:lnTo>
                    <a:pt x="416" y="35"/>
                  </a:lnTo>
                  <a:lnTo>
                    <a:pt x="415" y="31"/>
                  </a:lnTo>
                  <a:lnTo>
                    <a:pt x="414" y="28"/>
                  </a:lnTo>
                  <a:lnTo>
                    <a:pt x="411" y="24"/>
                  </a:lnTo>
                  <a:lnTo>
                    <a:pt x="405" y="19"/>
                  </a:lnTo>
                  <a:lnTo>
                    <a:pt x="400" y="17"/>
                  </a:lnTo>
                  <a:lnTo>
                    <a:pt x="392" y="16"/>
                  </a:lnTo>
                  <a:close/>
                  <a:moveTo>
                    <a:pt x="324" y="53"/>
                  </a:moveTo>
                  <a:lnTo>
                    <a:pt x="322" y="53"/>
                  </a:lnTo>
                  <a:lnTo>
                    <a:pt x="320" y="55"/>
                  </a:lnTo>
                  <a:lnTo>
                    <a:pt x="318" y="58"/>
                  </a:lnTo>
                  <a:lnTo>
                    <a:pt x="317" y="60"/>
                  </a:lnTo>
                  <a:lnTo>
                    <a:pt x="314" y="66"/>
                  </a:lnTo>
                  <a:lnTo>
                    <a:pt x="312" y="74"/>
                  </a:lnTo>
                  <a:lnTo>
                    <a:pt x="312" y="83"/>
                  </a:lnTo>
                  <a:lnTo>
                    <a:pt x="314" y="89"/>
                  </a:lnTo>
                  <a:lnTo>
                    <a:pt x="315" y="91"/>
                  </a:lnTo>
                  <a:lnTo>
                    <a:pt x="317" y="94"/>
                  </a:lnTo>
                  <a:lnTo>
                    <a:pt x="319" y="95"/>
                  </a:lnTo>
                  <a:lnTo>
                    <a:pt x="322" y="96"/>
                  </a:lnTo>
                  <a:lnTo>
                    <a:pt x="339" y="98"/>
                  </a:lnTo>
                  <a:lnTo>
                    <a:pt x="361" y="101"/>
                  </a:lnTo>
                  <a:lnTo>
                    <a:pt x="372" y="102"/>
                  </a:lnTo>
                  <a:lnTo>
                    <a:pt x="380" y="102"/>
                  </a:lnTo>
                  <a:lnTo>
                    <a:pt x="384" y="101"/>
                  </a:lnTo>
                  <a:lnTo>
                    <a:pt x="387" y="100"/>
                  </a:lnTo>
                  <a:lnTo>
                    <a:pt x="388" y="97"/>
                  </a:lnTo>
                  <a:lnTo>
                    <a:pt x="389" y="95"/>
                  </a:lnTo>
                  <a:lnTo>
                    <a:pt x="388" y="90"/>
                  </a:lnTo>
                  <a:lnTo>
                    <a:pt x="387" y="87"/>
                  </a:lnTo>
                  <a:lnTo>
                    <a:pt x="385" y="83"/>
                  </a:lnTo>
                  <a:lnTo>
                    <a:pt x="381" y="79"/>
                  </a:lnTo>
                  <a:lnTo>
                    <a:pt x="373" y="72"/>
                  </a:lnTo>
                  <a:lnTo>
                    <a:pt x="363" y="65"/>
                  </a:lnTo>
                  <a:lnTo>
                    <a:pt x="353" y="61"/>
                  </a:lnTo>
                  <a:lnTo>
                    <a:pt x="342" y="56"/>
                  </a:lnTo>
                  <a:lnTo>
                    <a:pt x="332" y="54"/>
                  </a:lnTo>
                  <a:lnTo>
                    <a:pt x="324" y="53"/>
                  </a:lnTo>
                  <a:close/>
                  <a:moveTo>
                    <a:pt x="310" y="163"/>
                  </a:moveTo>
                  <a:lnTo>
                    <a:pt x="324" y="164"/>
                  </a:lnTo>
                  <a:lnTo>
                    <a:pt x="334" y="165"/>
                  </a:lnTo>
                  <a:lnTo>
                    <a:pt x="340" y="164"/>
                  </a:lnTo>
                  <a:lnTo>
                    <a:pt x="344" y="163"/>
                  </a:lnTo>
                  <a:lnTo>
                    <a:pt x="349" y="159"/>
                  </a:lnTo>
                  <a:lnTo>
                    <a:pt x="354" y="155"/>
                  </a:lnTo>
                  <a:lnTo>
                    <a:pt x="356" y="153"/>
                  </a:lnTo>
                  <a:lnTo>
                    <a:pt x="361" y="153"/>
                  </a:lnTo>
                  <a:lnTo>
                    <a:pt x="365" y="152"/>
                  </a:lnTo>
                  <a:lnTo>
                    <a:pt x="369" y="152"/>
                  </a:lnTo>
                  <a:lnTo>
                    <a:pt x="373" y="152"/>
                  </a:lnTo>
                  <a:lnTo>
                    <a:pt x="377" y="149"/>
                  </a:lnTo>
                  <a:lnTo>
                    <a:pt x="379" y="146"/>
                  </a:lnTo>
                  <a:lnTo>
                    <a:pt x="380" y="140"/>
                  </a:lnTo>
                  <a:lnTo>
                    <a:pt x="378" y="134"/>
                  </a:lnTo>
                  <a:lnTo>
                    <a:pt x="375" y="129"/>
                  </a:lnTo>
                  <a:lnTo>
                    <a:pt x="370" y="124"/>
                  </a:lnTo>
                  <a:lnTo>
                    <a:pt x="365" y="120"/>
                  </a:lnTo>
                  <a:lnTo>
                    <a:pt x="357" y="117"/>
                  </a:lnTo>
                  <a:lnTo>
                    <a:pt x="351" y="113"/>
                  </a:lnTo>
                  <a:lnTo>
                    <a:pt x="344" y="111"/>
                  </a:lnTo>
                  <a:lnTo>
                    <a:pt x="339" y="110"/>
                  </a:lnTo>
                  <a:lnTo>
                    <a:pt x="303" y="108"/>
                  </a:lnTo>
                  <a:lnTo>
                    <a:pt x="299" y="108"/>
                  </a:lnTo>
                  <a:lnTo>
                    <a:pt x="296" y="109"/>
                  </a:lnTo>
                  <a:lnTo>
                    <a:pt x="294" y="112"/>
                  </a:lnTo>
                  <a:lnTo>
                    <a:pt x="291" y="115"/>
                  </a:lnTo>
                  <a:lnTo>
                    <a:pt x="289" y="120"/>
                  </a:lnTo>
                  <a:lnTo>
                    <a:pt x="288" y="124"/>
                  </a:lnTo>
                  <a:lnTo>
                    <a:pt x="287" y="130"/>
                  </a:lnTo>
                  <a:lnTo>
                    <a:pt x="287" y="134"/>
                  </a:lnTo>
                  <a:lnTo>
                    <a:pt x="287" y="140"/>
                  </a:lnTo>
                  <a:lnTo>
                    <a:pt x="288" y="145"/>
                  </a:lnTo>
                  <a:lnTo>
                    <a:pt x="291" y="149"/>
                  </a:lnTo>
                  <a:lnTo>
                    <a:pt x="293" y="154"/>
                  </a:lnTo>
                  <a:lnTo>
                    <a:pt x="296" y="158"/>
                  </a:lnTo>
                  <a:lnTo>
                    <a:pt x="300" y="160"/>
                  </a:lnTo>
                  <a:lnTo>
                    <a:pt x="305" y="163"/>
                  </a:lnTo>
                  <a:lnTo>
                    <a:pt x="310" y="163"/>
                  </a:lnTo>
                  <a:close/>
                  <a:moveTo>
                    <a:pt x="710" y="373"/>
                  </a:moveTo>
                  <a:lnTo>
                    <a:pt x="709" y="380"/>
                  </a:lnTo>
                  <a:lnTo>
                    <a:pt x="705" y="380"/>
                  </a:lnTo>
                  <a:lnTo>
                    <a:pt x="702" y="382"/>
                  </a:lnTo>
                  <a:lnTo>
                    <a:pt x="699" y="383"/>
                  </a:lnTo>
                  <a:lnTo>
                    <a:pt x="694" y="388"/>
                  </a:lnTo>
                  <a:lnTo>
                    <a:pt x="693" y="394"/>
                  </a:lnTo>
                  <a:lnTo>
                    <a:pt x="693" y="397"/>
                  </a:lnTo>
                  <a:lnTo>
                    <a:pt x="699" y="401"/>
                  </a:lnTo>
                  <a:lnTo>
                    <a:pt x="704" y="408"/>
                  </a:lnTo>
                  <a:lnTo>
                    <a:pt x="706" y="414"/>
                  </a:lnTo>
                  <a:lnTo>
                    <a:pt x="707" y="416"/>
                  </a:lnTo>
                  <a:lnTo>
                    <a:pt x="707" y="417"/>
                  </a:lnTo>
                  <a:lnTo>
                    <a:pt x="711" y="419"/>
                  </a:lnTo>
                  <a:lnTo>
                    <a:pt x="714" y="420"/>
                  </a:lnTo>
                  <a:lnTo>
                    <a:pt x="716" y="420"/>
                  </a:lnTo>
                  <a:lnTo>
                    <a:pt x="716" y="421"/>
                  </a:lnTo>
                  <a:lnTo>
                    <a:pt x="721" y="419"/>
                  </a:lnTo>
                  <a:lnTo>
                    <a:pt x="725" y="415"/>
                  </a:lnTo>
                  <a:lnTo>
                    <a:pt x="726" y="413"/>
                  </a:lnTo>
                  <a:lnTo>
                    <a:pt x="729" y="409"/>
                  </a:lnTo>
                  <a:lnTo>
                    <a:pt x="729" y="404"/>
                  </a:lnTo>
                  <a:lnTo>
                    <a:pt x="729" y="403"/>
                  </a:lnTo>
                  <a:lnTo>
                    <a:pt x="729" y="397"/>
                  </a:lnTo>
                  <a:lnTo>
                    <a:pt x="730" y="391"/>
                  </a:lnTo>
                  <a:lnTo>
                    <a:pt x="730" y="389"/>
                  </a:lnTo>
                  <a:lnTo>
                    <a:pt x="731" y="388"/>
                  </a:lnTo>
                  <a:lnTo>
                    <a:pt x="731" y="385"/>
                  </a:lnTo>
                  <a:lnTo>
                    <a:pt x="730" y="379"/>
                  </a:lnTo>
                  <a:lnTo>
                    <a:pt x="729" y="377"/>
                  </a:lnTo>
                  <a:lnTo>
                    <a:pt x="726" y="375"/>
                  </a:lnTo>
                  <a:lnTo>
                    <a:pt x="722" y="369"/>
                  </a:lnTo>
                  <a:lnTo>
                    <a:pt x="718" y="366"/>
                  </a:lnTo>
                  <a:lnTo>
                    <a:pt x="715" y="366"/>
                  </a:lnTo>
                  <a:lnTo>
                    <a:pt x="712" y="367"/>
                  </a:lnTo>
                  <a:lnTo>
                    <a:pt x="710" y="373"/>
                  </a:lnTo>
                  <a:close/>
                  <a:moveTo>
                    <a:pt x="659" y="375"/>
                  </a:moveTo>
                  <a:lnTo>
                    <a:pt x="659" y="381"/>
                  </a:lnTo>
                  <a:lnTo>
                    <a:pt x="656" y="381"/>
                  </a:lnTo>
                  <a:lnTo>
                    <a:pt x="653" y="387"/>
                  </a:lnTo>
                  <a:lnTo>
                    <a:pt x="654" y="393"/>
                  </a:lnTo>
                  <a:lnTo>
                    <a:pt x="652" y="397"/>
                  </a:lnTo>
                  <a:lnTo>
                    <a:pt x="658" y="401"/>
                  </a:lnTo>
                  <a:lnTo>
                    <a:pt x="665" y="402"/>
                  </a:lnTo>
                  <a:lnTo>
                    <a:pt x="664" y="402"/>
                  </a:lnTo>
                  <a:lnTo>
                    <a:pt x="666" y="405"/>
                  </a:lnTo>
                  <a:lnTo>
                    <a:pt x="669" y="411"/>
                  </a:lnTo>
                  <a:lnTo>
                    <a:pt x="670" y="413"/>
                  </a:lnTo>
                  <a:lnTo>
                    <a:pt x="674" y="419"/>
                  </a:lnTo>
                  <a:lnTo>
                    <a:pt x="678" y="421"/>
                  </a:lnTo>
                  <a:lnTo>
                    <a:pt x="680" y="421"/>
                  </a:lnTo>
                  <a:lnTo>
                    <a:pt x="682" y="421"/>
                  </a:lnTo>
                  <a:lnTo>
                    <a:pt x="684" y="421"/>
                  </a:lnTo>
                  <a:lnTo>
                    <a:pt x="687" y="421"/>
                  </a:lnTo>
                  <a:lnTo>
                    <a:pt x="688" y="420"/>
                  </a:lnTo>
                  <a:lnTo>
                    <a:pt x="690" y="416"/>
                  </a:lnTo>
                  <a:lnTo>
                    <a:pt x="690" y="415"/>
                  </a:lnTo>
                  <a:lnTo>
                    <a:pt x="689" y="410"/>
                  </a:lnTo>
                  <a:lnTo>
                    <a:pt x="686" y="406"/>
                  </a:lnTo>
                  <a:lnTo>
                    <a:pt x="681" y="403"/>
                  </a:lnTo>
                  <a:lnTo>
                    <a:pt x="678" y="400"/>
                  </a:lnTo>
                  <a:lnTo>
                    <a:pt x="677" y="396"/>
                  </a:lnTo>
                  <a:lnTo>
                    <a:pt x="677" y="392"/>
                  </a:lnTo>
                  <a:lnTo>
                    <a:pt x="678" y="389"/>
                  </a:lnTo>
                  <a:lnTo>
                    <a:pt x="680" y="388"/>
                  </a:lnTo>
                  <a:lnTo>
                    <a:pt x="682" y="386"/>
                  </a:lnTo>
                  <a:lnTo>
                    <a:pt x="683" y="385"/>
                  </a:lnTo>
                  <a:lnTo>
                    <a:pt x="686" y="383"/>
                  </a:lnTo>
                  <a:lnTo>
                    <a:pt x="687" y="383"/>
                  </a:lnTo>
                  <a:lnTo>
                    <a:pt x="687" y="382"/>
                  </a:lnTo>
                  <a:lnTo>
                    <a:pt x="687" y="381"/>
                  </a:lnTo>
                  <a:lnTo>
                    <a:pt x="687" y="378"/>
                  </a:lnTo>
                  <a:lnTo>
                    <a:pt x="687" y="376"/>
                  </a:lnTo>
                  <a:lnTo>
                    <a:pt x="684" y="371"/>
                  </a:lnTo>
                  <a:lnTo>
                    <a:pt x="678" y="367"/>
                  </a:lnTo>
                  <a:lnTo>
                    <a:pt x="675" y="366"/>
                  </a:lnTo>
                  <a:lnTo>
                    <a:pt x="670" y="366"/>
                  </a:lnTo>
                  <a:lnTo>
                    <a:pt x="668" y="366"/>
                  </a:lnTo>
                  <a:lnTo>
                    <a:pt x="664" y="367"/>
                  </a:lnTo>
                  <a:lnTo>
                    <a:pt x="663" y="371"/>
                  </a:lnTo>
                  <a:lnTo>
                    <a:pt x="663" y="375"/>
                  </a:lnTo>
                  <a:lnTo>
                    <a:pt x="659" y="375"/>
                  </a:lnTo>
                  <a:close/>
                  <a:moveTo>
                    <a:pt x="621" y="375"/>
                  </a:moveTo>
                  <a:lnTo>
                    <a:pt x="617" y="379"/>
                  </a:lnTo>
                  <a:lnTo>
                    <a:pt x="613" y="379"/>
                  </a:lnTo>
                  <a:lnTo>
                    <a:pt x="610" y="383"/>
                  </a:lnTo>
                  <a:lnTo>
                    <a:pt x="611" y="391"/>
                  </a:lnTo>
                  <a:lnTo>
                    <a:pt x="613" y="398"/>
                  </a:lnTo>
                  <a:lnTo>
                    <a:pt x="620" y="402"/>
                  </a:lnTo>
                  <a:lnTo>
                    <a:pt x="626" y="403"/>
                  </a:lnTo>
                  <a:lnTo>
                    <a:pt x="628" y="406"/>
                  </a:lnTo>
                  <a:lnTo>
                    <a:pt x="631" y="412"/>
                  </a:lnTo>
                  <a:lnTo>
                    <a:pt x="632" y="414"/>
                  </a:lnTo>
                  <a:lnTo>
                    <a:pt x="636" y="420"/>
                  </a:lnTo>
                  <a:lnTo>
                    <a:pt x="640" y="421"/>
                  </a:lnTo>
                  <a:lnTo>
                    <a:pt x="643" y="421"/>
                  </a:lnTo>
                  <a:lnTo>
                    <a:pt x="645" y="421"/>
                  </a:lnTo>
                  <a:lnTo>
                    <a:pt x="647" y="421"/>
                  </a:lnTo>
                  <a:lnTo>
                    <a:pt x="648" y="422"/>
                  </a:lnTo>
                  <a:lnTo>
                    <a:pt x="651" y="421"/>
                  </a:lnTo>
                  <a:lnTo>
                    <a:pt x="652" y="417"/>
                  </a:lnTo>
                  <a:lnTo>
                    <a:pt x="652" y="416"/>
                  </a:lnTo>
                  <a:lnTo>
                    <a:pt x="651" y="411"/>
                  </a:lnTo>
                  <a:lnTo>
                    <a:pt x="648" y="406"/>
                  </a:lnTo>
                  <a:lnTo>
                    <a:pt x="644" y="403"/>
                  </a:lnTo>
                  <a:lnTo>
                    <a:pt x="641" y="400"/>
                  </a:lnTo>
                  <a:lnTo>
                    <a:pt x="638" y="397"/>
                  </a:lnTo>
                  <a:lnTo>
                    <a:pt x="638" y="393"/>
                  </a:lnTo>
                  <a:lnTo>
                    <a:pt x="640" y="390"/>
                  </a:lnTo>
                  <a:lnTo>
                    <a:pt x="642" y="388"/>
                  </a:lnTo>
                  <a:lnTo>
                    <a:pt x="644" y="387"/>
                  </a:lnTo>
                  <a:lnTo>
                    <a:pt x="646" y="386"/>
                  </a:lnTo>
                  <a:lnTo>
                    <a:pt x="647" y="385"/>
                  </a:lnTo>
                  <a:lnTo>
                    <a:pt x="648" y="385"/>
                  </a:lnTo>
                  <a:lnTo>
                    <a:pt x="648" y="383"/>
                  </a:lnTo>
                  <a:lnTo>
                    <a:pt x="648" y="382"/>
                  </a:lnTo>
                  <a:lnTo>
                    <a:pt x="648" y="378"/>
                  </a:lnTo>
                  <a:lnTo>
                    <a:pt x="648" y="377"/>
                  </a:lnTo>
                  <a:lnTo>
                    <a:pt x="646" y="373"/>
                  </a:lnTo>
                  <a:lnTo>
                    <a:pt x="640" y="367"/>
                  </a:lnTo>
                  <a:lnTo>
                    <a:pt x="636" y="367"/>
                  </a:lnTo>
                  <a:lnTo>
                    <a:pt x="632" y="367"/>
                  </a:lnTo>
                  <a:lnTo>
                    <a:pt x="630" y="367"/>
                  </a:lnTo>
                  <a:lnTo>
                    <a:pt x="625" y="367"/>
                  </a:lnTo>
                  <a:lnTo>
                    <a:pt x="623" y="371"/>
                  </a:lnTo>
                  <a:lnTo>
                    <a:pt x="624" y="375"/>
                  </a:lnTo>
                  <a:lnTo>
                    <a:pt x="621" y="375"/>
                  </a:lnTo>
                  <a:close/>
                  <a:moveTo>
                    <a:pt x="576" y="375"/>
                  </a:moveTo>
                  <a:lnTo>
                    <a:pt x="572" y="379"/>
                  </a:lnTo>
                  <a:lnTo>
                    <a:pt x="567" y="379"/>
                  </a:lnTo>
                  <a:lnTo>
                    <a:pt x="564" y="385"/>
                  </a:lnTo>
                  <a:lnTo>
                    <a:pt x="563" y="396"/>
                  </a:lnTo>
                  <a:lnTo>
                    <a:pt x="565" y="402"/>
                  </a:lnTo>
                  <a:lnTo>
                    <a:pt x="572" y="408"/>
                  </a:lnTo>
                  <a:lnTo>
                    <a:pt x="579" y="409"/>
                  </a:lnTo>
                  <a:lnTo>
                    <a:pt x="582" y="412"/>
                  </a:lnTo>
                  <a:lnTo>
                    <a:pt x="586" y="416"/>
                  </a:lnTo>
                  <a:lnTo>
                    <a:pt x="589" y="417"/>
                  </a:lnTo>
                  <a:lnTo>
                    <a:pt x="590" y="419"/>
                  </a:lnTo>
                  <a:lnTo>
                    <a:pt x="593" y="422"/>
                  </a:lnTo>
                  <a:lnTo>
                    <a:pt x="595" y="422"/>
                  </a:lnTo>
                  <a:lnTo>
                    <a:pt x="596" y="422"/>
                  </a:lnTo>
                  <a:lnTo>
                    <a:pt x="598" y="421"/>
                  </a:lnTo>
                  <a:lnTo>
                    <a:pt x="600" y="421"/>
                  </a:lnTo>
                  <a:lnTo>
                    <a:pt x="602" y="421"/>
                  </a:lnTo>
                  <a:lnTo>
                    <a:pt x="605" y="422"/>
                  </a:lnTo>
                  <a:lnTo>
                    <a:pt x="607" y="421"/>
                  </a:lnTo>
                  <a:lnTo>
                    <a:pt x="609" y="419"/>
                  </a:lnTo>
                  <a:lnTo>
                    <a:pt x="611" y="419"/>
                  </a:lnTo>
                  <a:lnTo>
                    <a:pt x="610" y="413"/>
                  </a:lnTo>
                  <a:lnTo>
                    <a:pt x="607" y="409"/>
                  </a:lnTo>
                  <a:lnTo>
                    <a:pt x="601" y="405"/>
                  </a:lnTo>
                  <a:lnTo>
                    <a:pt x="598" y="402"/>
                  </a:lnTo>
                  <a:lnTo>
                    <a:pt x="596" y="398"/>
                  </a:lnTo>
                  <a:lnTo>
                    <a:pt x="596" y="394"/>
                  </a:lnTo>
                  <a:lnTo>
                    <a:pt x="597" y="390"/>
                  </a:lnTo>
                  <a:lnTo>
                    <a:pt x="599" y="389"/>
                  </a:lnTo>
                  <a:lnTo>
                    <a:pt x="601" y="387"/>
                  </a:lnTo>
                  <a:lnTo>
                    <a:pt x="603" y="386"/>
                  </a:lnTo>
                  <a:lnTo>
                    <a:pt x="606" y="385"/>
                  </a:lnTo>
                  <a:lnTo>
                    <a:pt x="607" y="383"/>
                  </a:lnTo>
                  <a:lnTo>
                    <a:pt x="607" y="382"/>
                  </a:lnTo>
                  <a:lnTo>
                    <a:pt x="607" y="378"/>
                  </a:lnTo>
                  <a:lnTo>
                    <a:pt x="607" y="377"/>
                  </a:lnTo>
                  <a:lnTo>
                    <a:pt x="605" y="371"/>
                  </a:lnTo>
                  <a:lnTo>
                    <a:pt x="597" y="366"/>
                  </a:lnTo>
                  <a:lnTo>
                    <a:pt x="593" y="366"/>
                  </a:lnTo>
                  <a:lnTo>
                    <a:pt x="588" y="366"/>
                  </a:lnTo>
                  <a:lnTo>
                    <a:pt x="586" y="366"/>
                  </a:lnTo>
                  <a:lnTo>
                    <a:pt x="581" y="366"/>
                  </a:lnTo>
                  <a:lnTo>
                    <a:pt x="579" y="371"/>
                  </a:lnTo>
                  <a:lnTo>
                    <a:pt x="579" y="375"/>
                  </a:lnTo>
                  <a:lnTo>
                    <a:pt x="576" y="375"/>
                  </a:lnTo>
                  <a:close/>
                  <a:moveTo>
                    <a:pt x="793" y="301"/>
                  </a:moveTo>
                  <a:lnTo>
                    <a:pt x="786" y="307"/>
                  </a:lnTo>
                  <a:lnTo>
                    <a:pt x="780" y="313"/>
                  </a:lnTo>
                  <a:lnTo>
                    <a:pt x="776" y="320"/>
                  </a:lnTo>
                  <a:lnTo>
                    <a:pt x="777" y="328"/>
                  </a:lnTo>
                  <a:lnTo>
                    <a:pt x="783" y="332"/>
                  </a:lnTo>
                  <a:lnTo>
                    <a:pt x="788" y="333"/>
                  </a:lnTo>
                  <a:lnTo>
                    <a:pt x="792" y="340"/>
                  </a:lnTo>
                  <a:lnTo>
                    <a:pt x="794" y="344"/>
                  </a:lnTo>
                  <a:lnTo>
                    <a:pt x="796" y="353"/>
                  </a:lnTo>
                  <a:lnTo>
                    <a:pt x="795" y="354"/>
                  </a:lnTo>
                  <a:lnTo>
                    <a:pt x="797" y="356"/>
                  </a:lnTo>
                  <a:lnTo>
                    <a:pt x="800" y="356"/>
                  </a:lnTo>
                  <a:lnTo>
                    <a:pt x="802" y="357"/>
                  </a:lnTo>
                  <a:lnTo>
                    <a:pt x="807" y="357"/>
                  </a:lnTo>
                  <a:lnTo>
                    <a:pt x="809" y="358"/>
                  </a:lnTo>
                  <a:lnTo>
                    <a:pt x="815" y="361"/>
                  </a:lnTo>
                  <a:lnTo>
                    <a:pt x="819" y="361"/>
                  </a:lnTo>
                  <a:lnTo>
                    <a:pt x="821" y="362"/>
                  </a:lnTo>
                  <a:lnTo>
                    <a:pt x="824" y="362"/>
                  </a:lnTo>
                  <a:lnTo>
                    <a:pt x="826" y="354"/>
                  </a:lnTo>
                  <a:lnTo>
                    <a:pt x="826" y="351"/>
                  </a:lnTo>
                  <a:lnTo>
                    <a:pt x="826" y="348"/>
                  </a:lnTo>
                  <a:lnTo>
                    <a:pt x="826" y="345"/>
                  </a:lnTo>
                  <a:lnTo>
                    <a:pt x="827" y="341"/>
                  </a:lnTo>
                  <a:lnTo>
                    <a:pt x="823" y="339"/>
                  </a:lnTo>
                  <a:lnTo>
                    <a:pt x="818" y="338"/>
                  </a:lnTo>
                  <a:lnTo>
                    <a:pt x="814" y="333"/>
                  </a:lnTo>
                  <a:lnTo>
                    <a:pt x="812" y="330"/>
                  </a:lnTo>
                  <a:lnTo>
                    <a:pt x="815" y="327"/>
                  </a:lnTo>
                  <a:lnTo>
                    <a:pt x="815" y="324"/>
                  </a:lnTo>
                  <a:lnTo>
                    <a:pt x="817" y="321"/>
                  </a:lnTo>
                  <a:lnTo>
                    <a:pt x="818" y="318"/>
                  </a:lnTo>
                  <a:lnTo>
                    <a:pt x="818" y="311"/>
                  </a:lnTo>
                  <a:lnTo>
                    <a:pt x="818" y="307"/>
                  </a:lnTo>
                  <a:lnTo>
                    <a:pt x="818" y="304"/>
                  </a:lnTo>
                  <a:lnTo>
                    <a:pt x="814" y="301"/>
                  </a:lnTo>
                  <a:lnTo>
                    <a:pt x="811" y="299"/>
                  </a:lnTo>
                  <a:lnTo>
                    <a:pt x="807" y="299"/>
                  </a:lnTo>
                  <a:lnTo>
                    <a:pt x="803" y="299"/>
                  </a:lnTo>
                  <a:lnTo>
                    <a:pt x="800" y="299"/>
                  </a:lnTo>
                  <a:lnTo>
                    <a:pt x="797" y="299"/>
                  </a:lnTo>
                  <a:lnTo>
                    <a:pt x="793" y="301"/>
                  </a:lnTo>
                  <a:close/>
                  <a:moveTo>
                    <a:pt x="746" y="303"/>
                  </a:moveTo>
                  <a:lnTo>
                    <a:pt x="739" y="308"/>
                  </a:lnTo>
                  <a:lnTo>
                    <a:pt x="733" y="311"/>
                  </a:lnTo>
                  <a:lnTo>
                    <a:pt x="727" y="320"/>
                  </a:lnTo>
                  <a:lnTo>
                    <a:pt x="731" y="331"/>
                  </a:lnTo>
                  <a:lnTo>
                    <a:pt x="739" y="338"/>
                  </a:lnTo>
                  <a:lnTo>
                    <a:pt x="745" y="342"/>
                  </a:lnTo>
                  <a:lnTo>
                    <a:pt x="751" y="351"/>
                  </a:lnTo>
                  <a:lnTo>
                    <a:pt x="756" y="358"/>
                  </a:lnTo>
                  <a:lnTo>
                    <a:pt x="758" y="359"/>
                  </a:lnTo>
                  <a:lnTo>
                    <a:pt x="763" y="362"/>
                  </a:lnTo>
                  <a:lnTo>
                    <a:pt x="769" y="362"/>
                  </a:lnTo>
                  <a:lnTo>
                    <a:pt x="771" y="362"/>
                  </a:lnTo>
                  <a:lnTo>
                    <a:pt x="780" y="362"/>
                  </a:lnTo>
                  <a:lnTo>
                    <a:pt x="787" y="362"/>
                  </a:lnTo>
                  <a:lnTo>
                    <a:pt x="788" y="361"/>
                  </a:lnTo>
                  <a:lnTo>
                    <a:pt x="789" y="359"/>
                  </a:lnTo>
                  <a:lnTo>
                    <a:pt x="789" y="357"/>
                  </a:lnTo>
                  <a:lnTo>
                    <a:pt x="789" y="351"/>
                  </a:lnTo>
                  <a:lnTo>
                    <a:pt x="789" y="348"/>
                  </a:lnTo>
                  <a:lnTo>
                    <a:pt x="786" y="342"/>
                  </a:lnTo>
                  <a:lnTo>
                    <a:pt x="777" y="338"/>
                  </a:lnTo>
                  <a:lnTo>
                    <a:pt x="771" y="332"/>
                  </a:lnTo>
                  <a:lnTo>
                    <a:pt x="764" y="330"/>
                  </a:lnTo>
                  <a:lnTo>
                    <a:pt x="754" y="324"/>
                  </a:lnTo>
                  <a:lnTo>
                    <a:pt x="758" y="318"/>
                  </a:lnTo>
                  <a:lnTo>
                    <a:pt x="761" y="315"/>
                  </a:lnTo>
                  <a:lnTo>
                    <a:pt x="765" y="311"/>
                  </a:lnTo>
                  <a:lnTo>
                    <a:pt x="766" y="311"/>
                  </a:lnTo>
                  <a:lnTo>
                    <a:pt x="766" y="307"/>
                  </a:lnTo>
                  <a:lnTo>
                    <a:pt x="765" y="303"/>
                  </a:lnTo>
                  <a:lnTo>
                    <a:pt x="765" y="301"/>
                  </a:lnTo>
                  <a:lnTo>
                    <a:pt x="759" y="299"/>
                  </a:lnTo>
                  <a:lnTo>
                    <a:pt x="752" y="298"/>
                  </a:lnTo>
                  <a:lnTo>
                    <a:pt x="745" y="299"/>
                  </a:lnTo>
                  <a:lnTo>
                    <a:pt x="746" y="303"/>
                  </a:lnTo>
                  <a:close/>
                  <a:moveTo>
                    <a:pt x="699" y="301"/>
                  </a:moveTo>
                  <a:lnTo>
                    <a:pt x="692" y="307"/>
                  </a:lnTo>
                  <a:lnTo>
                    <a:pt x="687" y="310"/>
                  </a:lnTo>
                  <a:lnTo>
                    <a:pt x="681" y="319"/>
                  </a:lnTo>
                  <a:lnTo>
                    <a:pt x="686" y="330"/>
                  </a:lnTo>
                  <a:lnTo>
                    <a:pt x="693" y="336"/>
                  </a:lnTo>
                  <a:lnTo>
                    <a:pt x="699" y="341"/>
                  </a:lnTo>
                  <a:lnTo>
                    <a:pt x="705" y="350"/>
                  </a:lnTo>
                  <a:lnTo>
                    <a:pt x="709" y="357"/>
                  </a:lnTo>
                  <a:lnTo>
                    <a:pt x="712" y="358"/>
                  </a:lnTo>
                  <a:lnTo>
                    <a:pt x="717" y="359"/>
                  </a:lnTo>
                  <a:lnTo>
                    <a:pt x="722" y="359"/>
                  </a:lnTo>
                  <a:lnTo>
                    <a:pt x="725" y="359"/>
                  </a:lnTo>
                  <a:lnTo>
                    <a:pt x="733" y="359"/>
                  </a:lnTo>
                  <a:lnTo>
                    <a:pt x="740" y="359"/>
                  </a:lnTo>
                  <a:lnTo>
                    <a:pt x="741" y="359"/>
                  </a:lnTo>
                  <a:lnTo>
                    <a:pt x="742" y="358"/>
                  </a:lnTo>
                  <a:lnTo>
                    <a:pt x="744" y="355"/>
                  </a:lnTo>
                  <a:lnTo>
                    <a:pt x="744" y="350"/>
                  </a:lnTo>
                  <a:lnTo>
                    <a:pt x="744" y="346"/>
                  </a:lnTo>
                  <a:lnTo>
                    <a:pt x="739" y="341"/>
                  </a:lnTo>
                  <a:lnTo>
                    <a:pt x="731" y="336"/>
                  </a:lnTo>
                  <a:lnTo>
                    <a:pt x="725" y="330"/>
                  </a:lnTo>
                  <a:lnTo>
                    <a:pt x="718" y="329"/>
                  </a:lnTo>
                  <a:lnTo>
                    <a:pt x="709" y="323"/>
                  </a:lnTo>
                  <a:lnTo>
                    <a:pt x="711" y="317"/>
                  </a:lnTo>
                  <a:lnTo>
                    <a:pt x="715" y="312"/>
                  </a:lnTo>
                  <a:lnTo>
                    <a:pt x="718" y="310"/>
                  </a:lnTo>
                  <a:lnTo>
                    <a:pt x="719" y="310"/>
                  </a:lnTo>
                  <a:lnTo>
                    <a:pt x="719" y="306"/>
                  </a:lnTo>
                  <a:lnTo>
                    <a:pt x="719" y="301"/>
                  </a:lnTo>
                  <a:lnTo>
                    <a:pt x="718" y="300"/>
                  </a:lnTo>
                  <a:lnTo>
                    <a:pt x="712" y="298"/>
                  </a:lnTo>
                  <a:lnTo>
                    <a:pt x="706" y="297"/>
                  </a:lnTo>
                  <a:lnTo>
                    <a:pt x="698" y="298"/>
                  </a:lnTo>
                  <a:lnTo>
                    <a:pt x="699" y="301"/>
                  </a:lnTo>
                  <a:close/>
                  <a:moveTo>
                    <a:pt x="653" y="301"/>
                  </a:moveTo>
                  <a:lnTo>
                    <a:pt x="646" y="307"/>
                  </a:lnTo>
                  <a:lnTo>
                    <a:pt x="640" y="310"/>
                  </a:lnTo>
                  <a:lnTo>
                    <a:pt x="634" y="319"/>
                  </a:lnTo>
                  <a:lnTo>
                    <a:pt x="638" y="330"/>
                  </a:lnTo>
                  <a:lnTo>
                    <a:pt x="646" y="336"/>
                  </a:lnTo>
                  <a:lnTo>
                    <a:pt x="652" y="341"/>
                  </a:lnTo>
                  <a:lnTo>
                    <a:pt x="658" y="350"/>
                  </a:lnTo>
                  <a:lnTo>
                    <a:pt x="663" y="357"/>
                  </a:lnTo>
                  <a:lnTo>
                    <a:pt x="665" y="358"/>
                  </a:lnTo>
                  <a:lnTo>
                    <a:pt x="670" y="359"/>
                  </a:lnTo>
                  <a:lnTo>
                    <a:pt x="676" y="359"/>
                  </a:lnTo>
                  <a:lnTo>
                    <a:pt x="678" y="359"/>
                  </a:lnTo>
                  <a:lnTo>
                    <a:pt x="687" y="359"/>
                  </a:lnTo>
                  <a:lnTo>
                    <a:pt x="694" y="359"/>
                  </a:lnTo>
                  <a:lnTo>
                    <a:pt x="695" y="359"/>
                  </a:lnTo>
                  <a:lnTo>
                    <a:pt x="696" y="358"/>
                  </a:lnTo>
                  <a:lnTo>
                    <a:pt x="696" y="355"/>
                  </a:lnTo>
                  <a:lnTo>
                    <a:pt x="696" y="350"/>
                  </a:lnTo>
                  <a:lnTo>
                    <a:pt x="696" y="346"/>
                  </a:lnTo>
                  <a:lnTo>
                    <a:pt x="693" y="341"/>
                  </a:lnTo>
                  <a:lnTo>
                    <a:pt x="684" y="336"/>
                  </a:lnTo>
                  <a:lnTo>
                    <a:pt x="678" y="330"/>
                  </a:lnTo>
                  <a:lnTo>
                    <a:pt x="671" y="329"/>
                  </a:lnTo>
                  <a:lnTo>
                    <a:pt x="661" y="323"/>
                  </a:lnTo>
                  <a:lnTo>
                    <a:pt x="665" y="317"/>
                  </a:lnTo>
                  <a:lnTo>
                    <a:pt x="668" y="312"/>
                  </a:lnTo>
                  <a:lnTo>
                    <a:pt x="672" y="310"/>
                  </a:lnTo>
                  <a:lnTo>
                    <a:pt x="674" y="310"/>
                  </a:lnTo>
                  <a:lnTo>
                    <a:pt x="674" y="306"/>
                  </a:lnTo>
                  <a:lnTo>
                    <a:pt x="672" y="301"/>
                  </a:lnTo>
                  <a:lnTo>
                    <a:pt x="672" y="300"/>
                  </a:lnTo>
                  <a:lnTo>
                    <a:pt x="666" y="298"/>
                  </a:lnTo>
                  <a:lnTo>
                    <a:pt x="659" y="297"/>
                  </a:lnTo>
                  <a:lnTo>
                    <a:pt x="652" y="298"/>
                  </a:lnTo>
                  <a:lnTo>
                    <a:pt x="653" y="301"/>
                  </a:lnTo>
                  <a:close/>
                  <a:moveTo>
                    <a:pt x="497" y="301"/>
                  </a:moveTo>
                  <a:lnTo>
                    <a:pt x="493" y="311"/>
                  </a:lnTo>
                  <a:lnTo>
                    <a:pt x="485" y="312"/>
                  </a:lnTo>
                  <a:lnTo>
                    <a:pt x="478" y="319"/>
                  </a:lnTo>
                  <a:lnTo>
                    <a:pt x="477" y="329"/>
                  </a:lnTo>
                  <a:lnTo>
                    <a:pt x="484" y="334"/>
                  </a:lnTo>
                  <a:lnTo>
                    <a:pt x="489" y="343"/>
                  </a:lnTo>
                  <a:lnTo>
                    <a:pt x="491" y="351"/>
                  </a:lnTo>
                  <a:lnTo>
                    <a:pt x="494" y="355"/>
                  </a:lnTo>
                  <a:lnTo>
                    <a:pt x="500" y="361"/>
                  </a:lnTo>
                  <a:lnTo>
                    <a:pt x="504" y="363"/>
                  </a:lnTo>
                  <a:lnTo>
                    <a:pt x="508" y="364"/>
                  </a:lnTo>
                  <a:lnTo>
                    <a:pt x="510" y="365"/>
                  </a:lnTo>
                  <a:lnTo>
                    <a:pt x="514" y="365"/>
                  </a:lnTo>
                  <a:lnTo>
                    <a:pt x="516" y="364"/>
                  </a:lnTo>
                  <a:lnTo>
                    <a:pt x="517" y="363"/>
                  </a:lnTo>
                  <a:lnTo>
                    <a:pt x="520" y="358"/>
                  </a:lnTo>
                  <a:lnTo>
                    <a:pt x="523" y="354"/>
                  </a:lnTo>
                  <a:lnTo>
                    <a:pt x="526" y="350"/>
                  </a:lnTo>
                  <a:lnTo>
                    <a:pt x="529" y="346"/>
                  </a:lnTo>
                  <a:lnTo>
                    <a:pt x="537" y="346"/>
                  </a:lnTo>
                  <a:lnTo>
                    <a:pt x="541" y="348"/>
                  </a:lnTo>
                  <a:lnTo>
                    <a:pt x="542" y="350"/>
                  </a:lnTo>
                  <a:lnTo>
                    <a:pt x="544" y="353"/>
                  </a:lnTo>
                  <a:lnTo>
                    <a:pt x="548" y="356"/>
                  </a:lnTo>
                  <a:lnTo>
                    <a:pt x="549" y="358"/>
                  </a:lnTo>
                  <a:lnTo>
                    <a:pt x="553" y="361"/>
                  </a:lnTo>
                  <a:lnTo>
                    <a:pt x="554" y="361"/>
                  </a:lnTo>
                  <a:lnTo>
                    <a:pt x="556" y="357"/>
                  </a:lnTo>
                  <a:lnTo>
                    <a:pt x="560" y="354"/>
                  </a:lnTo>
                  <a:lnTo>
                    <a:pt x="561" y="353"/>
                  </a:lnTo>
                  <a:lnTo>
                    <a:pt x="566" y="356"/>
                  </a:lnTo>
                  <a:lnTo>
                    <a:pt x="573" y="359"/>
                  </a:lnTo>
                  <a:lnTo>
                    <a:pt x="579" y="359"/>
                  </a:lnTo>
                  <a:lnTo>
                    <a:pt x="585" y="358"/>
                  </a:lnTo>
                  <a:lnTo>
                    <a:pt x="585" y="354"/>
                  </a:lnTo>
                  <a:lnTo>
                    <a:pt x="585" y="348"/>
                  </a:lnTo>
                  <a:lnTo>
                    <a:pt x="585" y="343"/>
                  </a:lnTo>
                  <a:lnTo>
                    <a:pt x="588" y="340"/>
                  </a:lnTo>
                  <a:lnTo>
                    <a:pt x="591" y="343"/>
                  </a:lnTo>
                  <a:lnTo>
                    <a:pt x="594" y="345"/>
                  </a:lnTo>
                  <a:lnTo>
                    <a:pt x="597" y="348"/>
                  </a:lnTo>
                  <a:lnTo>
                    <a:pt x="601" y="352"/>
                  </a:lnTo>
                  <a:lnTo>
                    <a:pt x="606" y="355"/>
                  </a:lnTo>
                  <a:lnTo>
                    <a:pt x="607" y="359"/>
                  </a:lnTo>
                  <a:lnTo>
                    <a:pt x="608" y="363"/>
                  </a:lnTo>
                  <a:lnTo>
                    <a:pt x="613" y="364"/>
                  </a:lnTo>
                  <a:lnTo>
                    <a:pt x="619" y="364"/>
                  </a:lnTo>
                  <a:lnTo>
                    <a:pt x="622" y="364"/>
                  </a:lnTo>
                  <a:lnTo>
                    <a:pt x="626" y="365"/>
                  </a:lnTo>
                  <a:lnTo>
                    <a:pt x="628" y="364"/>
                  </a:lnTo>
                  <a:lnTo>
                    <a:pt x="629" y="363"/>
                  </a:lnTo>
                  <a:lnTo>
                    <a:pt x="632" y="362"/>
                  </a:lnTo>
                  <a:lnTo>
                    <a:pt x="635" y="362"/>
                  </a:lnTo>
                  <a:lnTo>
                    <a:pt x="640" y="362"/>
                  </a:lnTo>
                  <a:lnTo>
                    <a:pt x="643" y="362"/>
                  </a:lnTo>
                  <a:lnTo>
                    <a:pt x="644" y="362"/>
                  </a:lnTo>
                  <a:lnTo>
                    <a:pt x="647" y="359"/>
                  </a:lnTo>
                  <a:lnTo>
                    <a:pt x="646" y="354"/>
                  </a:lnTo>
                  <a:lnTo>
                    <a:pt x="647" y="353"/>
                  </a:lnTo>
                  <a:lnTo>
                    <a:pt x="646" y="350"/>
                  </a:lnTo>
                  <a:lnTo>
                    <a:pt x="643" y="343"/>
                  </a:lnTo>
                  <a:lnTo>
                    <a:pt x="641" y="339"/>
                  </a:lnTo>
                  <a:lnTo>
                    <a:pt x="636" y="334"/>
                  </a:lnTo>
                  <a:lnTo>
                    <a:pt x="631" y="332"/>
                  </a:lnTo>
                  <a:lnTo>
                    <a:pt x="626" y="329"/>
                  </a:lnTo>
                  <a:lnTo>
                    <a:pt x="622" y="329"/>
                  </a:lnTo>
                  <a:lnTo>
                    <a:pt x="619" y="326"/>
                  </a:lnTo>
                  <a:lnTo>
                    <a:pt x="619" y="321"/>
                  </a:lnTo>
                  <a:lnTo>
                    <a:pt x="620" y="317"/>
                  </a:lnTo>
                  <a:lnTo>
                    <a:pt x="621" y="312"/>
                  </a:lnTo>
                  <a:lnTo>
                    <a:pt x="622" y="307"/>
                  </a:lnTo>
                  <a:lnTo>
                    <a:pt x="621" y="299"/>
                  </a:lnTo>
                  <a:lnTo>
                    <a:pt x="616" y="298"/>
                  </a:lnTo>
                  <a:lnTo>
                    <a:pt x="613" y="298"/>
                  </a:lnTo>
                  <a:lnTo>
                    <a:pt x="605" y="298"/>
                  </a:lnTo>
                  <a:lnTo>
                    <a:pt x="601" y="299"/>
                  </a:lnTo>
                  <a:lnTo>
                    <a:pt x="597" y="303"/>
                  </a:lnTo>
                  <a:lnTo>
                    <a:pt x="595" y="307"/>
                  </a:lnTo>
                  <a:lnTo>
                    <a:pt x="594" y="312"/>
                  </a:lnTo>
                  <a:lnTo>
                    <a:pt x="590" y="316"/>
                  </a:lnTo>
                  <a:lnTo>
                    <a:pt x="585" y="317"/>
                  </a:lnTo>
                  <a:lnTo>
                    <a:pt x="578" y="317"/>
                  </a:lnTo>
                  <a:lnTo>
                    <a:pt x="578" y="316"/>
                  </a:lnTo>
                  <a:lnTo>
                    <a:pt x="576" y="312"/>
                  </a:lnTo>
                  <a:lnTo>
                    <a:pt x="575" y="308"/>
                  </a:lnTo>
                  <a:lnTo>
                    <a:pt x="575" y="306"/>
                  </a:lnTo>
                  <a:lnTo>
                    <a:pt x="572" y="301"/>
                  </a:lnTo>
                  <a:lnTo>
                    <a:pt x="567" y="298"/>
                  </a:lnTo>
                  <a:lnTo>
                    <a:pt x="561" y="297"/>
                  </a:lnTo>
                  <a:lnTo>
                    <a:pt x="558" y="297"/>
                  </a:lnTo>
                  <a:lnTo>
                    <a:pt x="550" y="297"/>
                  </a:lnTo>
                  <a:lnTo>
                    <a:pt x="545" y="301"/>
                  </a:lnTo>
                  <a:lnTo>
                    <a:pt x="543" y="304"/>
                  </a:lnTo>
                  <a:lnTo>
                    <a:pt x="539" y="309"/>
                  </a:lnTo>
                  <a:lnTo>
                    <a:pt x="535" y="313"/>
                  </a:lnTo>
                  <a:lnTo>
                    <a:pt x="532" y="315"/>
                  </a:lnTo>
                  <a:lnTo>
                    <a:pt x="528" y="319"/>
                  </a:lnTo>
                  <a:lnTo>
                    <a:pt x="523" y="311"/>
                  </a:lnTo>
                  <a:lnTo>
                    <a:pt x="520" y="308"/>
                  </a:lnTo>
                  <a:lnTo>
                    <a:pt x="517" y="304"/>
                  </a:lnTo>
                  <a:lnTo>
                    <a:pt x="513" y="298"/>
                  </a:lnTo>
                  <a:lnTo>
                    <a:pt x="509" y="295"/>
                  </a:lnTo>
                  <a:lnTo>
                    <a:pt x="506" y="295"/>
                  </a:lnTo>
                  <a:lnTo>
                    <a:pt x="503" y="295"/>
                  </a:lnTo>
                  <a:lnTo>
                    <a:pt x="497" y="296"/>
                  </a:lnTo>
                  <a:lnTo>
                    <a:pt x="497" y="301"/>
                  </a:lnTo>
                  <a:close/>
                  <a:moveTo>
                    <a:pt x="949" y="242"/>
                  </a:moveTo>
                  <a:lnTo>
                    <a:pt x="955" y="243"/>
                  </a:lnTo>
                  <a:lnTo>
                    <a:pt x="958" y="246"/>
                  </a:lnTo>
                  <a:lnTo>
                    <a:pt x="961" y="249"/>
                  </a:lnTo>
                  <a:lnTo>
                    <a:pt x="962" y="253"/>
                  </a:lnTo>
                  <a:lnTo>
                    <a:pt x="961" y="258"/>
                  </a:lnTo>
                  <a:lnTo>
                    <a:pt x="958" y="261"/>
                  </a:lnTo>
                  <a:lnTo>
                    <a:pt x="955" y="263"/>
                  </a:lnTo>
                  <a:lnTo>
                    <a:pt x="949" y="264"/>
                  </a:lnTo>
                  <a:lnTo>
                    <a:pt x="944" y="263"/>
                  </a:lnTo>
                  <a:lnTo>
                    <a:pt x="939" y="261"/>
                  </a:lnTo>
                  <a:lnTo>
                    <a:pt x="937" y="258"/>
                  </a:lnTo>
                  <a:lnTo>
                    <a:pt x="936" y="253"/>
                  </a:lnTo>
                  <a:lnTo>
                    <a:pt x="937" y="249"/>
                  </a:lnTo>
                  <a:lnTo>
                    <a:pt x="939" y="246"/>
                  </a:lnTo>
                  <a:lnTo>
                    <a:pt x="944" y="243"/>
                  </a:lnTo>
                  <a:lnTo>
                    <a:pt x="949" y="242"/>
                  </a:lnTo>
                  <a:close/>
                  <a:moveTo>
                    <a:pt x="731" y="222"/>
                  </a:moveTo>
                  <a:lnTo>
                    <a:pt x="750" y="223"/>
                  </a:lnTo>
                  <a:lnTo>
                    <a:pt x="711" y="253"/>
                  </a:lnTo>
                  <a:lnTo>
                    <a:pt x="750" y="289"/>
                  </a:lnTo>
                  <a:lnTo>
                    <a:pt x="721" y="289"/>
                  </a:lnTo>
                  <a:lnTo>
                    <a:pt x="689" y="253"/>
                  </a:lnTo>
                  <a:lnTo>
                    <a:pt x="731" y="222"/>
                  </a:lnTo>
                  <a:close/>
                  <a:moveTo>
                    <a:pt x="854" y="305"/>
                  </a:moveTo>
                  <a:lnTo>
                    <a:pt x="855" y="354"/>
                  </a:lnTo>
                  <a:lnTo>
                    <a:pt x="847" y="348"/>
                  </a:lnTo>
                  <a:lnTo>
                    <a:pt x="839" y="343"/>
                  </a:lnTo>
                  <a:lnTo>
                    <a:pt x="834" y="341"/>
                  </a:lnTo>
                  <a:lnTo>
                    <a:pt x="831" y="338"/>
                  </a:lnTo>
                  <a:lnTo>
                    <a:pt x="828" y="333"/>
                  </a:lnTo>
                  <a:lnTo>
                    <a:pt x="824" y="329"/>
                  </a:lnTo>
                  <a:lnTo>
                    <a:pt x="830" y="321"/>
                  </a:lnTo>
                  <a:lnTo>
                    <a:pt x="835" y="312"/>
                  </a:lnTo>
                  <a:lnTo>
                    <a:pt x="839" y="309"/>
                  </a:lnTo>
                  <a:lnTo>
                    <a:pt x="842" y="306"/>
                  </a:lnTo>
                  <a:lnTo>
                    <a:pt x="847" y="305"/>
                  </a:lnTo>
                  <a:lnTo>
                    <a:pt x="854" y="305"/>
                  </a:lnTo>
                  <a:close/>
                  <a:moveTo>
                    <a:pt x="919" y="222"/>
                  </a:moveTo>
                  <a:lnTo>
                    <a:pt x="954" y="222"/>
                  </a:lnTo>
                  <a:lnTo>
                    <a:pt x="916" y="253"/>
                  </a:lnTo>
                  <a:lnTo>
                    <a:pt x="954" y="289"/>
                  </a:lnTo>
                  <a:lnTo>
                    <a:pt x="919" y="289"/>
                  </a:lnTo>
                  <a:lnTo>
                    <a:pt x="881" y="253"/>
                  </a:lnTo>
                  <a:lnTo>
                    <a:pt x="919" y="222"/>
                  </a:lnTo>
                  <a:close/>
                  <a:moveTo>
                    <a:pt x="866" y="222"/>
                  </a:moveTo>
                  <a:lnTo>
                    <a:pt x="911" y="222"/>
                  </a:lnTo>
                  <a:lnTo>
                    <a:pt x="864" y="253"/>
                  </a:lnTo>
                  <a:lnTo>
                    <a:pt x="901" y="289"/>
                  </a:lnTo>
                  <a:lnTo>
                    <a:pt x="866" y="289"/>
                  </a:lnTo>
                  <a:lnTo>
                    <a:pt x="829" y="253"/>
                  </a:lnTo>
                  <a:lnTo>
                    <a:pt x="866" y="222"/>
                  </a:lnTo>
                  <a:close/>
                  <a:moveTo>
                    <a:pt x="817" y="222"/>
                  </a:moveTo>
                  <a:lnTo>
                    <a:pt x="852" y="222"/>
                  </a:lnTo>
                  <a:lnTo>
                    <a:pt x="815" y="253"/>
                  </a:lnTo>
                  <a:lnTo>
                    <a:pt x="852" y="289"/>
                  </a:lnTo>
                  <a:lnTo>
                    <a:pt x="817" y="289"/>
                  </a:lnTo>
                  <a:lnTo>
                    <a:pt x="780" y="253"/>
                  </a:lnTo>
                  <a:lnTo>
                    <a:pt x="817" y="222"/>
                  </a:lnTo>
                  <a:close/>
                  <a:moveTo>
                    <a:pt x="762" y="222"/>
                  </a:moveTo>
                  <a:lnTo>
                    <a:pt x="797" y="222"/>
                  </a:lnTo>
                  <a:lnTo>
                    <a:pt x="759" y="253"/>
                  </a:lnTo>
                  <a:lnTo>
                    <a:pt x="797" y="289"/>
                  </a:lnTo>
                  <a:lnTo>
                    <a:pt x="762" y="289"/>
                  </a:lnTo>
                  <a:lnTo>
                    <a:pt x="725" y="253"/>
                  </a:lnTo>
                  <a:lnTo>
                    <a:pt x="762" y="222"/>
                  </a:lnTo>
                  <a:close/>
                  <a:moveTo>
                    <a:pt x="676" y="222"/>
                  </a:moveTo>
                  <a:lnTo>
                    <a:pt x="722" y="222"/>
                  </a:lnTo>
                  <a:lnTo>
                    <a:pt x="674" y="253"/>
                  </a:lnTo>
                  <a:lnTo>
                    <a:pt x="711" y="289"/>
                  </a:lnTo>
                  <a:lnTo>
                    <a:pt x="676" y="289"/>
                  </a:lnTo>
                  <a:lnTo>
                    <a:pt x="638" y="253"/>
                  </a:lnTo>
                  <a:lnTo>
                    <a:pt x="676" y="222"/>
                  </a:lnTo>
                  <a:close/>
                  <a:moveTo>
                    <a:pt x="628" y="222"/>
                  </a:moveTo>
                  <a:lnTo>
                    <a:pt x="663" y="222"/>
                  </a:lnTo>
                  <a:lnTo>
                    <a:pt x="625" y="253"/>
                  </a:lnTo>
                  <a:lnTo>
                    <a:pt x="663" y="289"/>
                  </a:lnTo>
                  <a:lnTo>
                    <a:pt x="628" y="289"/>
                  </a:lnTo>
                  <a:lnTo>
                    <a:pt x="590" y="253"/>
                  </a:lnTo>
                  <a:lnTo>
                    <a:pt x="628" y="222"/>
                  </a:lnTo>
                  <a:close/>
                  <a:moveTo>
                    <a:pt x="570" y="222"/>
                  </a:moveTo>
                  <a:lnTo>
                    <a:pt x="611" y="222"/>
                  </a:lnTo>
                  <a:lnTo>
                    <a:pt x="567" y="253"/>
                  </a:lnTo>
                  <a:lnTo>
                    <a:pt x="605" y="289"/>
                  </a:lnTo>
                  <a:lnTo>
                    <a:pt x="570" y="289"/>
                  </a:lnTo>
                  <a:lnTo>
                    <a:pt x="532" y="253"/>
                  </a:lnTo>
                  <a:lnTo>
                    <a:pt x="570" y="222"/>
                  </a:lnTo>
                  <a:close/>
                  <a:moveTo>
                    <a:pt x="1111" y="146"/>
                  </a:moveTo>
                  <a:lnTo>
                    <a:pt x="1112" y="193"/>
                  </a:lnTo>
                  <a:lnTo>
                    <a:pt x="1083" y="169"/>
                  </a:lnTo>
                  <a:lnTo>
                    <a:pt x="1111" y="146"/>
                  </a:lnTo>
                  <a:close/>
                  <a:moveTo>
                    <a:pt x="1063" y="131"/>
                  </a:moveTo>
                  <a:lnTo>
                    <a:pt x="1102" y="131"/>
                  </a:lnTo>
                  <a:lnTo>
                    <a:pt x="1061" y="168"/>
                  </a:lnTo>
                  <a:lnTo>
                    <a:pt x="1105" y="210"/>
                  </a:lnTo>
                  <a:lnTo>
                    <a:pt x="1063" y="210"/>
                  </a:lnTo>
                  <a:lnTo>
                    <a:pt x="1028" y="168"/>
                  </a:lnTo>
                  <a:lnTo>
                    <a:pt x="1063" y="131"/>
                  </a:lnTo>
                  <a:close/>
                  <a:moveTo>
                    <a:pt x="1006" y="131"/>
                  </a:moveTo>
                  <a:lnTo>
                    <a:pt x="1047" y="131"/>
                  </a:lnTo>
                  <a:lnTo>
                    <a:pt x="1003" y="168"/>
                  </a:lnTo>
                  <a:lnTo>
                    <a:pt x="1039" y="210"/>
                  </a:lnTo>
                  <a:lnTo>
                    <a:pt x="1006" y="210"/>
                  </a:lnTo>
                  <a:lnTo>
                    <a:pt x="970" y="168"/>
                  </a:lnTo>
                  <a:lnTo>
                    <a:pt x="1006" y="131"/>
                  </a:lnTo>
                  <a:close/>
                  <a:moveTo>
                    <a:pt x="959" y="131"/>
                  </a:moveTo>
                  <a:lnTo>
                    <a:pt x="992" y="131"/>
                  </a:lnTo>
                  <a:lnTo>
                    <a:pt x="957" y="168"/>
                  </a:lnTo>
                  <a:lnTo>
                    <a:pt x="992" y="210"/>
                  </a:lnTo>
                  <a:lnTo>
                    <a:pt x="959" y="210"/>
                  </a:lnTo>
                  <a:lnTo>
                    <a:pt x="923" y="168"/>
                  </a:lnTo>
                  <a:lnTo>
                    <a:pt x="959" y="131"/>
                  </a:lnTo>
                  <a:close/>
                  <a:moveTo>
                    <a:pt x="911" y="131"/>
                  </a:moveTo>
                  <a:lnTo>
                    <a:pt x="944" y="131"/>
                  </a:lnTo>
                  <a:lnTo>
                    <a:pt x="909" y="168"/>
                  </a:lnTo>
                  <a:lnTo>
                    <a:pt x="944" y="210"/>
                  </a:lnTo>
                  <a:lnTo>
                    <a:pt x="911" y="210"/>
                  </a:lnTo>
                  <a:lnTo>
                    <a:pt x="875" y="168"/>
                  </a:lnTo>
                  <a:lnTo>
                    <a:pt x="911" y="131"/>
                  </a:lnTo>
                  <a:close/>
                  <a:moveTo>
                    <a:pt x="854" y="131"/>
                  </a:moveTo>
                  <a:lnTo>
                    <a:pt x="897" y="131"/>
                  </a:lnTo>
                  <a:lnTo>
                    <a:pt x="852" y="168"/>
                  </a:lnTo>
                  <a:lnTo>
                    <a:pt x="862" y="176"/>
                  </a:lnTo>
                  <a:lnTo>
                    <a:pt x="870" y="186"/>
                  </a:lnTo>
                  <a:lnTo>
                    <a:pt x="879" y="196"/>
                  </a:lnTo>
                  <a:lnTo>
                    <a:pt x="887" y="210"/>
                  </a:lnTo>
                  <a:lnTo>
                    <a:pt x="854" y="210"/>
                  </a:lnTo>
                  <a:lnTo>
                    <a:pt x="819" y="168"/>
                  </a:lnTo>
                  <a:lnTo>
                    <a:pt x="854" y="131"/>
                  </a:lnTo>
                  <a:close/>
                  <a:moveTo>
                    <a:pt x="811" y="131"/>
                  </a:moveTo>
                  <a:lnTo>
                    <a:pt x="844" y="131"/>
                  </a:lnTo>
                  <a:lnTo>
                    <a:pt x="809" y="168"/>
                  </a:lnTo>
                  <a:lnTo>
                    <a:pt x="844" y="210"/>
                  </a:lnTo>
                  <a:lnTo>
                    <a:pt x="811" y="210"/>
                  </a:lnTo>
                  <a:lnTo>
                    <a:pt x="776" y="168"/>
                  </a:lnTo>
                  <a:lnTo>
                    <a:pt x="811" y="131"/>
                  </a:lnTo>
                  <a:close/>
                  <a:moveTo>
                    <a:pt x="762" y="131"/>
                  </a:moveTo>
                  <a:lnTo>
                    <a:pt x="795" y="131"/>
                  </a:lnTo>
                  <a:lnTo>
                    <a:pt x="760" y="168"/>
                  </a:lnTo>
                  <a:lnTo>
                    <a:pt x="795" y="210"/>
                  </a:lnTo>
                  <a:lnTo>
                    <a:pt x="762" y="210"/>
                  </a:lnTo>
                  <a:lnTo>
                    <a:pt x="727" y="168"/>
                  </a:lnTo>
                  <a:lnTo>
                    <a:pt x="762" y="131"/>
                  </a:lnTo>
                  <a:close/>
                  <a:moveTo>
                    <a:pt x="702" y="131"/>
                  </a:moveTo>
                  <a:lnTo>
                    <a:pt x="746" y="131"/>
                  </a:lnTo>
                  <a:lnTo>
                    <a:pt x="744" y="137"/>
                  </a:lnTo>
                  <a:lnTo>
                    <a:pt x="740" y="143"/>
                  </a:lnTo>
                  <a:lnTo>
                    <a:pt x="736" y="148"/>
                  </a:lnTo>
                  <a:lnTo>
                    <a:pt x="730" y="153"/>
                  </a:lnTo>
                  <a:lnTo>
                    <a:pt x="724" y="157"/>
                  </a:lnTo>
                  <a:lnTo>
                    <a:pt x="717" y="161"/>
                  </a:lnTo>
                  <a:lnTo>
                    <a:pt x="709" y="165"/>
                  </a:lnTo>
                  <a:lnTo>
                    <a:pt x="700" y="168"/>
                  </a:lnTo>
                  <a:lnTo>
                    <a:pt x="735" y="210"/>
                  </a:lnTo>
                  <a:lnTo>
                    <a:pt x="702" y="210"/>
                  </a:lnTo>
                  <a:lnTo>
                    <a:pt x="667" y="168"/>
                  </a:lnTo>
                  <a:lnTo>
                    <a:pt x="702" y="131"/>
                  </a:lnTo>
                  <a:close/>
                  <a:moveTo>
                    <a:pt x="656" y="131"/>
                  </a:moveTo>
                  <a:lnTo>
                    <a:pt x="689" y="131"/>
                  </a:lnTo>
                  <a:lnTo>
                    <a:pt x="654" y="168"/>
                  </a:lnTo>
                  <a:lnTo>
                    <a:pt x="689" y="210"/>
                  </a:lnTo>
                  <a:lnTo>
                    <a:pt x="656" y="210"/>
                  </a:lnTo>
                  <a:lnTo>
                    <a:pt x="621" y="168"/>
                  </a:lnTo>
                  <a:lnTo>
                    <a:pt x="656" y="131"/>
                  </a:lnTo>
                  <a:close/>
                  <a:moveTo>
                    <a:pt x="601" y="131"/>
                  </a:moveTo>
                  <a:lnTo>
                    <a:pt x="641" y="131"/>
                  </a:lnTo>
                  <a:lnTo>
                    <a:pt x="638" y="136"/>
                  </a:lnTo>
                  <a:lnTo>
                    <a:pt x="635" y="141"/>
                  </a:lnTo>
                  <a:lnTo>
                    <a:pt x="632" y="146"/>
                  </a:lnTo>
                  <a:lnTo>
                    <a:pt x="626" y="151"/>
                  </a:lnTo>
                  <a:lnTo>
                    <a:pt x="621" y="155"/>
                  </a:lnTo>
                  <a:lnTo>
                    <a:pt x="614" y="159"/>
                  </a:lnTo>
                  <a:lnTo>
                    <a:pt x="607" y="164"/>
                  </a:lnTo>
                  <a:lnTo>
                    <a:pt x="599" y="168"/>
                  </a:lnTo>
                  <a:lnTo>
                    <a:pt x="634" y="210"/>
                  </a:lnTo>
                  <a:lnTo>
                    <a:pt x="601" y="210"/>
                  </a:lnTo>
                  <a:lnTo>
                    <a:pt x="566" y="168"/>
                  </a:lnTo>
                  <a:lnTo>
                    <a:pt x="601" y="131"/>
                  </a:lnTo>
                  <a:close/>
                  <a:moveTo>
                    <a:pt x="1219" y="43"/>
                  </a:moveTo>
                  <a:lnTo>
                    <a:pt x="1221" y="90"/>
                  </a:lnTo>
                  <a:lnTo>
                    <a:pt x="1191" y="66"/>
                  </a:lnTo>
                  <a:lnTo>
                    <a:pt x="1219" y="43"/>
                  </a:lnTo>
                  <a:close/>
                  <a:moveTo>
                    <a:pt x="1170" y="19"/>
                  </a:moveTo>
                  <a:lnTo>
                    <a:pt x="1203" y="19"/>
                  </a:lnTo>
                  <a:lnTo>
                    <a:pt x="1168" y="65"/>
                  </a:lnTo>
                  <a:lnTo>
                    <a:pt x="1216" y="117"/>
                  </a:lnTo>
                  <a:lnTo>
                    <a:pt x="1170" y="117"/>
                  </a:lnTo>
                  <a:lnTo>
                    <a:pt x="1135" y="65"/>
                  </a:lnTo>
                  <a:lnTo>
                    <a:pt x="1170" y="19"/>
                  </a:lnTo>
                  <a:close/>
                  <a:moveTo>
                    <a:pt x="1108" y="19"/>
                  </a:moveTo>
                  <a:lnTo>
                    <a:pt x="1147" y="19"/>
                  </a:lnTo>
                  <a:lnTo>
                    <a:pt x="1138" y="33"/>
                  </a:lnTo>
                  <a:lnTo>
                    <a:pt x="1129" y="45"/>
                  </a:lnTo>
                  <a:lnTo>
                    <a:pt x="1118" y="55"/>
                  </a:lnTo>
                  <a:lnTo>
                    <a:pt x="1105" y="65"/>
                  </a:lnTo>
                  <a:lnTo>
                    <a:pt x="1148" y="117"/>
                  </a:lnTo>
                  <a:lnTo>
                    <a:pt x="1108" y="117"/>
                  </a:lnTo>
                  <a:lnTo>
                    <a:pt x="1072" y="65"/>
                  </a:lnTo>
                  <a:lnTo>
                    <a:pt x="1108" y="19"/>
                  </a:lnTo>
                  <a:close/>
                  <a:moveTo>
                    <a:pt x="1060" y="19"/>
                  </a:moveTo>
                  <a:lnTo>
                    <a:pt x="1093" y="19"/>
                  </a:lnTo>
                  <a:lnTo>
                    <a:pt x="1056" y="65"/>
                  </a:lnTo>
                  <a:lnTo>
                    <a:pt x="1093" y="117"/>
                  </a:lnTo>
                  <a:lnTo>
                    <a:pt x="1060" y="117"/>
                  </a:lnTo>
                  <a:lnTo>
                    <a:pt x="1024" y="65"/>
                  </a:lnTo>
                  <a:lnTo>
                    <a:pt x="1060" y="19"/>
                  </a:lnTo>
                  <a:close/>
                  <a:moveTo>
                    <a:pt x="1013" y="19"/>
                  </a:moveTo>
                  <a:lnTo>
                    <a:pt x="1045" y="19"/>
                  </a:lnTo>
                  <a:lnTo>
                    <a:pt x="1009" y="65"/>
                  </a:lnTo>
                  <a:lnTo>
                    <a:pt x="1045" y="117"/>
                  </a:lnTo>
                  <a:lnTo>
                    <a:pt x="1013" y="117"/>
                  </a:lnTo>
                  <a:lnTo>
                    <a:pt x="977" y="65"/>
                  </a:lnTo>
                  <a:lnTo>
                    <a:pt x="1013" y="19"/>
                  </a:lnTo>
                  <a:close/>
                  <a:moveTo>
                    <a:pt x="965" y="19"/>
                  </a:moveTo>
                  <a:lnTo>
                    <a:pt x="997" y="19"/>
                  </a:lnTo>
                  <a:lnTo>
                    <a:pt x="961" y="65"/>
                  </a:lnTo>
                  <a:lnTo>
                    <a:pt x="997" y="117"/>
                  </a:lnTo>
                  <a:lnTo>
                    <a:pt x="965" y="117"/>
                  </a:lnTo>
                  <a:lnTo>
                    <a:pt x="928" y="65"/>
                  </a:lnTo>
                  <a:lnTo>
                    <a:pt x="965" y="19"/>
                  </a:lnTo>
                  <a:close/>
                  <a:moveTo>
                    <a:pt x="908" y="19"/>
                  </a:moveTo>
                  <a:lnTo>
                    <a:pt x="950" y="19"/>
                  </a:lnTo>
                  <a:lnTo>
                    <a:pt x="905" y="65"/>
                  </a:lnTo>
                  <a:lnTo>
                    <a:pt x="940" y="117"/>
                  </a:lnTo>
                  <a:lnTo>
                    <a:pt x="908" y="117"/>
                  </a:lnTo>
                  <a:lnTo>
                    <a:pt x="873" y="65"/>
                  </a:lnTo>
                  <a:lnTo>
                    <a:pt x="908" y="19"/>
                  </a:lnTo>
                  <a:close/>
                  <a:moveTo>
                    <a:pt x="865" y="19"/>
                  </a:moveTo>
                  <a:lnTo>
                    <a:pt x="898" y="19"/>
                  </a:lnTo>
                  <a:lnTo>
                    <a:pt x="863" y="65"/>
                  </a:lnTo>
                  <a:lnTo>
                    <a:pt x="898" y="117"/>
                  </a:lnTo>
                  <a:lnTo>
                    <a:pt x="865" y="117"/>
                  </a:lnTo>
                  <a:lnTo>
                    <a:pt x="830" y="65"/>
                  </a:lnTo>
                  <a:lnTo>
                    <a:pt x="865" y="19"/>
                  </a:lnTo>
                  <a:close/>
                  <a:moveTo>
                    <a:pt x="816" y="19"/>
                  </a:moveTo>
                  <a:lnTo>
                    <a:pt x="849" y="19"/>
                  </a:lnTo>
                  <a:lnTo>
                    <a:pt x="814" y="65"/>
                  </a:lnTo>
                  <a:lnTo>
                    <a:pt x="849" y="117"/>
                  </a:lnTo>
                  <a:lnTo>
                    <a:pt x="816" y="117"/>
                  </a:lnTo>
                  <a:lnTo>
                    <a:pt x="781" y="65"/>
                  </a:lnTo>
                  <a:lnTo>
                    <a:pt x="816" y="19"/>
                  </a:lnTo>
                  <a:close/>
                  <a:moveTo>
                    <a:pt x="756" y="19"/>
                  </a:moveTo>
                  <a:lnTo>
                    <a:pt x="799" y="19"/>
                  </a:lnTo>
                  <a:lnTo>
                    <a:pt x="796" y="26"/>
                  </a:lnTo>
                  <a:lnTo>
                    <a:pt x="792" y="32"/>
                  </a:lnTo>
                  <a:lnTo>
                    <a:pt x="786" y="38"/>
                  </a:lnTo>
                  <a:lnTo>
                    <a:pt x="782" y="43"/>
                  </a:lnTo>
                  <a:lnTo>
                    <a:pt x="769" y="55"/>
                  </a:lnTo>
                  <a:lnTo>
                    <a:pt x="753" y="65"/>
                  </a:lnTo>
                  <a:lnTo>
                    <a:pt x="788" y="117"/>
                  </a:lnTo>
                  <a:lnTo>
                    <a:pt x="756" y="117"/>
                  </a:lnTo>
                  <a:lnTo>
                    <a:pt x="719" y="65"/>
                  </a:lnTo>
                  <a:lnTo>
                    <a:pt x="756" y="19"/>
                  </a:lnTo>
                  <a:close/>
                  <a:moveTo>
                    <a:pt x="710" y="19"/>
                  </a:moveTo>
                  <a:lnTo>
                    <a:pt x="742" y="19"/>
                  </a:lnTo>
                  <a:lnTo>
                    <a:pt x="707" y="65"/>
                  </a:lnTo>
                  <a:lnTo>
                    <a:pt x="742" y="117"/>
                  </a:lnTo>
                  <a:lnTo>
                    <a:pt x="710" y="117"/>
                  </a:lnTo>
                  <a:lnTo>
                    <a:pt x="675" y="65"/>
                  </a:lnTo>
                  <a:lnTo>
                    <a:pt x="710" y="19"/>
                  </a:lnTo>
                  <a:close/>
                  <a:moveTo>
                    <a:pt x="655" y="19"/>
                  </a:moveTo>
                  <a:lnTo>
                    <a:pt x="694" y="19"/>
                  </a:lnTo>
                  <a:lnTo>
                    <a:pt x="653" y="65"/>
                  </a:lnTo>
                  <a:lnTo>
                    <a:pt x="688" y="117"/>
                  </a:lnTo>
                  <a:lnTo>
                    <a:pt x="655" y="117"/>
                  </a:lnTo>
                  <a:lnTo>
                    <a:pt x="620" y="65"/>
                  </a:lnTo>
                  <a:lnTo>
                    <a:pt x="655" y="19"/>
                  </a:lnTo>
                  <a:close/>
                  <a:moveTo>
                    <a:pt x="602" y="19"/>
                  </a:moveTo>
                  <a:lnTo>
                    <a:pt x="635" y="19"/>
                  </a:lnTo>
                  <a:lnTo>
                    <a:pt x="600" y="65"/>
                  </a:lnTo>
                  <a:lnTo>
                    <a:pt x="635" y="117"/>
                  </a:lnTo>
                  <a:lnTo>
                    <a:pt x="602" y="117"/>
                  </a:lnTo>
                  <a:lnTo>
                    <a:pt x="567" y="65"/>
                  </a:lnTo>
                  <a:lnTo>
                    <a:pt x="602" y="19"/>
                  </a:lnTo>
                  <a:close/>
                  <a:moveTo>
                    <a:pt x="553" y="19"/>
                  </a:moveTo>
                  <a:lnTo>
                    <a:pt x="586" y="19"/>
                  </a:lnTo>
                  <a:lnTo>
                    <a:pt x="551" y="65"/>
                  </a:lnTo>
                  <a:lnTo>
                    <a:pt x="586" y="117"/>
                  </a:lnTo>
                  <a:lnTo>
                    <a:pt x="553" y="117"/>
                  </a:lnTo>
                  <a:lnTo>
                    <a:pt x="504" y="100"/>
                  </a:lnTo>
                  <a:lnTo>
                    <a:pt x="518" y="65"/>
                  </a:lnTo>
                  <a:lnTo>
                    <a:pt x="553" y="19"/>
                  </a:lnTo>
                  <a:close/>
                </a:path>
              </a:pathLst>
            </a:custGeom>
            <a:solidFill>
              <a:srgbClr val="2C5882"/>
            </a:solidFill>
            <a:ln w="9525">
              <a:noFill/>
              <a:round/>
            </a:ln>
          </p:spPr>
          <p:txBody>
            <a:bodyPr/>
            <a:lstStyle/>
            <a:p>
              <a:endParaRPr lang="zh-CN" altLang="en-US"/>
            </a:p>
          </p:txBody>
        </p:sp>
        <p:sp>
          <p:nvSpPr>
            <p:cNvPr id="66575" name="Freeform 74"/>
            <p:cNvSpPr>
              <a:spLocks noEditPoints="1"/>
            </p:cNvSpPr>
            <p:nvPr/>
          </p:nvSpPr>
          <p:spPr bwMode="auto">
            <a:xfrm>
              <a:off x="242" y="480"/>
              <a:ext cx="412" cy="225"/>
            </a:xfrm>
            <a:custGeom>
              <a:avLst/>
              <a:gdLst>
                <a:gd name="T0" fmla="*/ 0 w 1235"/>
                <a:gd name="T1" fmla="*/ 0 h 674"/>
                <a:gd name="T2" fmla="*/ 0 w 1235"/>
                <a:gd name="T3" fmla="*/ 0 h 674"/>
                <a:gd name="T4" fmla="*/ 0 w 1235"/>
                <a:gd name="T5" fmla="*/ 0 h 674"/>
                <a:gd name="T6" fmla="*/ 0 w 1235"/>
                <a:gd name="T7" fmla="*/ 0 h 674"/>
                <a:gd name="T8" fmla="*/ 0 w 1235"/>
                <a:gd name="T9" fmla="*/ 0 h 674"/>
                <a:gd name="T10" fmla="*/ 0 w 1235"/>
                <a:gd name="T11" fmla="*/ 0 h 674"/>
                <a:gd name="T12" fmla="*/ 0 w 1235"/>
                <a:gd name="T13" fmla="*/ 0 h 674"/>
                <a:gd name="T14" fmla="*/ 0 w 1235"/>
                <a:gd name="T15" fmla="*/ 0 h 674"/>
                <a:gd name="T16" fmla="*/ 0 w 1235"/>
                <a:gd name="T17" fmla="*/ 0 h 674"/>
                <a:gd name="T18" fmla="*/ 0 w 1235"/>
                <a:gd name="T19" fmla="*/ 0 h 674"/>
                <a:gd name="T20" fmla="*/ 0 w 1235"/>
                <a:gd name="T21" fmla="*/ 0 h 674"/>
                <a:gd name="T22" fmla="*/ 0 w 1235"/>
                <a:gd name="T23" fmla="*/ 0 h 674"/>
                <a:gd name="T24" fmla="*/ 0 w 1235"/>
                <a:gd name="T25" fmla="*/ 0 h 674"/>
                <a:gd name="T26" fmla="*/ 0 w 1235"/>
                <a:gd name="T27" fmla="*/ 0 h 674"/>
                <a:gd name="T28" fmla="*/ 0 w 1235"/>
                <a:gd name="T29" fmla="*/ 0 h 674"/>
                <a:gd name="T30" fmla="*/ 0 w 1235"/>
                <a:gd name="T31" fmla="*/ 0 h 674"/>
                <a:gd name="T32" fmla="*/ 0 w 1235"/>
                <a:gd name="T33" fmla="*/ 0 h 674"/>
                <a:gd name="T34" fmla="*/ 0 w 1235"/>
                <a:gd name="T35" fmla="*/ 0 h 674"/>
                <a:gd name="T36" fmla="*/ 0 w 1235"/>
                <a:gd name="T37" fmla="*/ 0 h 674"/>
                <a:gd name="T38" fmla="*/ 0 w 1235"/>
                <a:gd name="T39" fmla="*/ 0 h 674"/>
                <a:gd name="T40" fmla="*/ 0 w 1235"/>
                <a:gd name="T41" fmla="*/ 0 h 674"/>
                <a:gd name="T42" fmla="*/ 0 w 1235"/>
                <a:gd name="T43" fmla="*/ 0 h 674"/>
                <a:gd name="T44" fmla="*/ 0 w 1235"/>
                <a:gd name="T45" fmla="*/ 0 h 674"/>
                <a:gd name="T46" fmla="*/ 0 w 1235"/>
                <a:gd name="T47" fmla="*/ 0 h 674"/>
                <a:gd name="T48" fmla="*/ 0 w 1235"/>
                <a:gd name="T49" fmla="*/ 0 h 674"/>
                <a:gd name="T50" fmla="*/ 0 w 1235"/>
                <a:gd name="T51" fmla="*/ 0 h 674"/>
                <a:gd name="T52" fmla="*/ 0 w 1235"/>
                <a:gd name="T53" fmla="*/ 0 h 674"/>
                <a:gd name="T54" fmla="*/ 0 w 1235"/>
                <a:gd name="T55" fmla="*/ 0 h 674"/>
                <a:gd name="T56" fmla="*/ 0 w 1235"/>
                <a:gd name="T57" fmla="*/ 0 h 674"/>
                <a:gd name="T58" fmla="*/ 0 w 1235"/>
                <a:gd name="T59" fmla="*/ 0 h 674"/>
                <a:gd name="T60" fmla="*/ 0 w 1235"/>
                <a:gd name="T61" fmla="*/ 0 h 674"/>
                <a:gd name="T62" fmla="*/ 0 w 1235"/>
                <a:gd name="T63" fmla="*/ 0 h 674"/>
                <a:gd name="T64" fmla="*/ 0 w 1235"/>
                <a:gd name="T65" fmla="*/ 0 h 674"/>
                <a:gd name="T66" fmla="*/ 0 w 1235"/>
                <a:gd name="T67" fmla="*/ 0 h 674"/>
                <a:gd name="T68" fmla="*/ 0 w 1235"/>
                <a:gd name="T69" fmla="*/ 0 h 674"/>
                <a:gd name="T70" fmla="*/ 0 w 1235"/>
                <a:gd name="T71" fmla="*/ 0 h 674"/>
                <a:gd name="T72" fmla="*/ 0 w 1235"/>
                <a:gd name="T73" fmla="*/ 0 h 674"/>
                <a:gd name="T74" fmla="*/ 0 w 1235"/>
                <a:gd name="T75" fmla="*/ 0 h 674"/>
                <a:gd name="T76" fmla="*/ 0 w 1235"/>
                <a:gd name="T77" fmla="*/ 0 h 674"/>
                <a:gd name="T78" fmla="*/ 0 w 1235"/>
                <a:gd name="T79" fmla="*/ 0 h 674"/>
                <a:gd name="T80" fmla="*/ 0 w 1235"/>
                <a:gd name="T81" fmla="*/ 0 h 674"/>
                <a:gd name="T82" fmla="*/ 0 w 1235"/>
                <a:gd name="T83" fmla="*/ 0 h 674"/>
                <a:gd name="T84" fmla="*/ 0 w 1235"/>
                <a:gd name="T85" fmla="*/ 0 h 674"/>
                <a:gd name="T86" fmla="*/ 0 w 1235"/>
                <a:gd name="T87" fmla="*/ 0 h 674"/>
                <a:gd name="T88" fmla="*/ 0 w 1235"/>
                <a:gd name="T89" fmla="*/ 0 h 674"/>
                <a:gd name="T90" fmla="*/ 0 w 1235"/>
                <a:gd name="T91" fmla="*/ 0 h 674"/>
                <a:gd name="T92" fmla="*/ 0 w 1235"/>
                <a:gd name="T93" fmla="*/ 0 h 674"/>
                <a:gd name="T94" fmla="*/ 0 w 1235"/>
                <a:gd name="T95" fmla="*/ 0 h 674"/>
                <a:gd name="T96" fmla="*/ 0 w 1235"/>
                <a:gd name="T97" fmla="*/ 0 h 674"/>
                <a:gd name="T98" fmla="*/ 0 w 1235"/>
                <a:gd name="T99" fmla="*/ 0 h 674"/>
                <a:gd name="T100" fmla="*/ 0 w 1235"/>
                <a:gd name="T101" fmla="*/ 0 h 674"/>
                <a:gd name="T102" fmla="*/ 0 w 1235"/>
                <a:gd name="T103" fmla="*/ 0 h 674"/>
                <a:gd name="T104" fmla="*/ 0 w 1235"/>
                <a:gd name="T105" fmla="*/ 0 h 674"/>
                <a:gd name="T106" fmla="*/ 0 w 1235"/>
                <a:gd name="T107" fmla="*/ 0 h 674"/>
                <a:gd name="T108" fmla="*/ 0 w 1235"/>
                <a:gd name="T109" fmla="*/ 0 h 674"/>
                <a:gd name="T110" fmla="*/ 0 w 1235"/>
                <a:gd name="T111" fmla="*/ 0 h 674"/>
                <a:gd name="T112" fmla="*/ 0 w 1235"/>
                <a:gd name="T113" fmla="*/ 0 h 674"/>
                <a:gd name="T114" fmla="*/ 0 w 1235"/>
                <a:gd name="T115" fmla="*/ 0 h 674"/>
                <a:gd name="T116" fmla="*/ 0 w 1235"/>
                <a:gd name="T117" fmla="*/ 0 h 674"/>
                <a:gd name="T118" fmla="*/ 0 w 1235"/>
                <a:gd name="T119" fmla="*/ 0 h 674"/>
                <a:gd name="T120" fmla="*/ 0 w 1235"/>
                <a:gd name="T121" fmla="*/ 0 h 674"/>
                <a:gd name="T122" fmla="*/ 0 w 1235"/>
                <a:gd name="T123" fmla="*/ 0 h 674"/>
                <a:gd name="T124" fmla="*/ 0 w 1235"/>
                <a:gd name="T125" fmla="*/ 0 h 6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5"/>
                <a:gd name="T190" fmla="*/ 0 h 674"/>
                <a:gd name="T191" fmla="*/ 1235 w 1235"/>
                <a:gd name="T192" fmla="*/ 674 h 6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5" h="674">
                  <a:moveTo>
                    <a:pt x="1235" y="388"/>
                  </a:moveTo>
                  <a:lnTo>
                    <a:pt x="1235" y="671"/>
                  </a:lnTo>
                  <a:lnTo>
                    <a:pt x="919" y="674"/>
                  </a:lnTo>
                  <a:lnTo>
                    <a:pt x="911" y="653"/>
                  </a:lnTo>
                  <a:lnTo>
                    <a:pt x="896" y="638"/>
                  </a:lnTo>
                  <a:lnTo>
                    <a:pt x="883" y="619"/>
                  </a:lnTo>
                  <a:lnTo>
                    <a:pt x="874" y="606"/>
                  </a:lnTo>
                  <a:lnTo>
                    <a:pt x="866" y="583"/>
                  </a:lnTo>
                  <a:lnTo>
                    <a:pt x="864" y="569"/>
                  </a:lnTo>
                  <a:lnTo>
                    <a:pt x="860" y="556"/>
                  </a:lnTo>
                  <a:lnTo>
                    <a:pt x="856" y="541"/>
                  </a:lnTo>
                  <a:lnTo>
                    <a:pt x="855" y="521"/>
                  </a:lnTo>
                  <a:lnTo>
                    <a:pt x="855" y="508"/>
                  </a:lnTo>
                  <a:lnTo>
                    <a:pt x="851" y="489"/>
                  </a:lnTo>
                  <a:lnTo>
                    <a:pt x="848" y="472"/>
                  </a:lnTo>
                  <a:lnTo>
                    <a:pt x="841" y="460"/>
                  </a:lnTo>
                  <a:lnTo>
                    <a:pt x="833" y="447"/>
                  </a:lnTo>
                  <a:lnTo>
                    <a:pt x="822" y="436"/>
                  </a:lnTo>
                  <a:lnTo>
                    <a:pt x="808" y="429"/>
                  </a:lnTo>
                  <a:lnTo>
                    <a:pt x="790" y="426"/>
                  </a:lnTo>
                  <a:lnTo>
                    <a:pt x="770" y="426"/>
                  </a:lnTo>
                  <a:lnTo>
                    <a:pt x="739" y="426"/>
                  </a:lnTo>
                  <a:lnTo>
                    <a:pt x="716" y="426"/>
                  </a:lnTo>
                  <a:lnTo>
                    <a:pt x="701" y="426"/>
                  </a:lnTo>
                  <a:lnTo>
                    <a:pt x="654" y="428"/>
                  </a:lnTo>
                  <a:lnTo>
                    <a:pt x="615" y="428"/>
                  </a:lnTo>
                  <a:lnTo>
                    <a:pt x="575" y="428"/>
                  </a:lnTo>
                  <a:lnTo>
                    <a:pt x="511" y="429"/>
                  </a:lnTo>
                  <a:lnTo>
                    <a:pt x="492" y="419"/>
                  </a:lnTo>
                  <a:lnTo>
                    <a:pt x="492" y="401"/>
                  </a:lnTo>
                  <a:lnTo>
                    <a:pt x="482" y="378"/>
                  </a:lnTo>
                  <a:lnTo>
                    <a:pt x="453" y="364"/>
                  </a:lnTo>
                  <a:lnTo>
                    <a:pt x="416" y="370"/>
                  </a:lnTo>
                  <a:lnTo>
                    <a:pt x="380" y="370"/>
                  </a:lnTo>
                  <a:lnTo>
                    <a:pt x="368" y="365"/>
                  </a:lnTo>
                  <a:lnTo>
                    <a:pt x="368" y="350"/>
                  </a:lnTo>
                  <a:lnTo>
                    <a:pt x="368" y="336"/>
                  </a:lnTo>
                  <a:lnTo>
                    <a:pt x="360" y="309"/>
                  </a:lnTo>
                  <a:lnTo>
                    <a:pt x="345" y="301"/>
                  </a:lnTo>
                  <a:lnTo>
                    <a:pt x="323" y="300"/>
                  </a:lnTo>
                  <a:lnTo>
                    <a:pt x="305" y="300"/>
                  </a:lnTo>
                  <a:lnTo>
                    <a:pt x="288" y="300"/>
                  </a:lnTo>
                  <a:lnTo>
                    <a:pt x="273" y="300"/>
                  </a:lnTo>
                  <a:lnTo>
                    <a:pt x="263" y="296"/>
                  </a:lnTo>
                  <a:lnTo>
                    <a:pt x="264" y="283"/>
                  </a:lnTo>
                  <a:lnTo>
                    <a:pt x="264" y="263"/>
                  </a:lnTo>
                  <a:lnTo>
                    <a:pt x="264" y="248"/>
                  </a:lnTo>
                  <a:lnTo>
                    <a:pt x="261" y="225"/>
                  </a:lnTo>
                  <a:lnTo>
                    <a:pt x="218" y="222"/>
                  </a:lnTo>
                  <a:lnTo>
                    <a:pt x="166" y="219"/>
                  </a:lnTo>
                  <a:lnTo>
                    <a:pt x="125" y="217"/>
                  </a:lnTo>
                  <a:lnTo>
                    <a:pt x="116" y="212"/>
                  </a:lnTo>
                  <a:lnTo>
                    <a:pt x="112" y="191"/>
                  </a:lnTo>
                  <a:lnTo>
                    <a:pt x="114" y="164"/>
                  </a:lnTo>
                  <a:lnTo>
                    <a:pt x="101" y="143"/>
                  </a:lnTo>
                  <a:lnTo>
                    <a:pt x="89" y="129"/>
                  </a:lnTo>
                  <a:lnTo>
                    <a:pt x="56" y="129"/>
                  </a:lnTo>
                  <a:lnTo>
                    <a:pt x="20" y="129"/>
                  </a:lnTo>
                  <a:lnTo>
                    <a:pt x="10" y="128"/>
                  </a:lnTo>
                  <a:lnTo>
                    <a:pt x="6" y="110"/>
                  </a:lnTo>
                  <a:lnTo>
                    <a:pt x="4" y="87"/>
                  </a:lnTo>
                  <a:lnTo>
                    <a:pt x="4" y="53"/>
                  </a:lnTo>
                  <a:lnTo>
                    <a:pt x="4" y="41"/>
                  </a:lnTo>
                  <a:lnTo>
                    <a:pt x="0" y="24"/>
                  </a:lnTo>
                  <a:lnTo>
                    <a:pt x="8" y="9"/>
                  </a:lnTo>
                  <a:lnTo>
                    <a:pt x="21" y="9"/>
                  </a:lnTo>
                  <a:lnTo>
                    <a:pt x="486" y="3"/>
                  </a:lnTo>
                  <a:lnTo>
                    <a:pt x="585" y="2"/>
                  </a:lnTo>
                  <a:lnTo>
                    <a:pt x="653" y="0"/>
                  </a:lnTo>
                  <a:lnTo>
                    <a:pt x="704" y="3"/>
                  </a:lnTo>
                  <a:lnTo>
                    <a:pt x="739" y="3"/>
                  </a:lnTo>
                  <a:lnTo>
                    <a:pt x="774" y="0"/>
                  </a:lnTo>
                  <a:lnTo>
                    <a:pt x="807" y="0"/>
                  </a:lnTo>
                  <a:lnTo>
                    <a:pt x="856" y="2"/>
                  </a:lnTo>
                  <a:lnTo>
                    <a:pt x="881" y="13"/>
                  </a:lnTo>
                  <a:lnTo>
                    <a:pt x="904" y="26"/>
                  </a:lnTo>
                  <a:lnTo>
                    <a:pt x="921" y="43"/>
                  </a:lnTo>
                  <a:lnTo>
                    <a:pt x="936" y="76"/>
                  </a:lnTo>
                  <a:lnTo>
                    <a:pt x="945" y="100"/>
                  </a:lnTo>
                  <a:lnTo>
                    <a:pt x="962" y="138"/>
                  </a:lnTo>
                  <a:lnTo>
                    <a:pt x="969" y="166"/>
                  </a:lnTo>
                  <a:lnTo>
                    <a:pt x="980" y="191"/>
                  </a:lnTo>
                  <a:lnTo>
                    <a:pt x="992" y="229"/>
                  </a:lnTo>
                  <a:lnTo>
                    <a:pt x="1007" y="261"/>
                  </a:lnTo>
                  <a:lnTo>
                    <a:pt x="1028" y="296"/>
                  </a:lnTo>
                  <a:lnTo>
                    <a:pt x="1047" y="322"/>
                  </a:lnTo>
                  <a:lnTo>
                    <a:pt x="1076" y="347"/>
                  </a:lnTo>
                  <a:lnTo>
                    <a:pt x="1101" y="365"/>
                  </a:lnTo>
                  <a:lnTo>
                    <a:pt x="1124" y="375"/>
                  </a:lnTo>
                  <a:lnTo>
                    <a:pt x="1163" y="382"/>
                  </a:lnTo>
                  <a:lnTo>
                    <a:pt x="1197" y="383"/>
                  </a:lnTo>
                  <a:lnTo>
                    <a:pt x="1235" y="388"/>
                  </a:lnTo>
                  <a:close/>
                  <a:moveTo>
                    <a:pt x="1195" y="648"/>
                  </a:moveTo>
                  <a:lnTo>
                    <a:pt x="1183" y="648"/>
                  </a:lnTo>
                  <a:lnTo>
                    <a:pt x="1171" y="648"/>
                  </a:lnTo>
                  <a:lnTo>
                    <a:pt x="1159" y="648"/>
                  </a:lnTo>
                  <a:lnTo>
                    <a:pt x="1147" y="648"/>
                  </a:lnTo>
                  <a:lnTo>
                    <a:pt x="1147" y="653"/>
                  </a:lnTo>
                  <a:lnTo>
                    <a:pt x="1146" y="657"/>
                  </a:lnTo>
                  <a:lnTo>
                    <a:pt x="1146" y="664"/>
                  </a:lnTo>
                  <a:lnTo>
                    <a:pt x="1147" y="667"/>
                  </a:lnTo>
                  <a:lnTo>
                    <a:pt x="1151" y="667"/>
                  </a:lnTo>
                  <a:lnTo>
                    <a:pt x="1159" y="667"/>
                  </a:lnTo>
                  <a:lnTo>
                    <a:pt x="1168" y="667"/>
                  </a:lnTo>
                  <a:lnTo>
                    <a:pt x="1178" y="667"/>
                  </a:lnTo>
                  <a:lnTo>
                    <a:pt x="1188" y="667"/>
                  </a:lnTo>
                  <a:lnTo>
                    <a:pt x="1197" y="667"/>
                  </a:lnTo>
                  <a:lnTo>
                    <a:pt x="1203" y="667"/>
                  </a:lnTo>
                  <a:lnTo>
                    <a:pt x="1206" y="667"/>
                  </a:lnTo>
                  <a:lnTo>
                    <a:pt x="1207" y="665"/>
                  </a:lnTo>
                  <a:lnTo>
                    <a:pt x="1206" y="659"/>
                  </a:lnTo>
                  <a:lnTo>
                    <a:pt x="1206" y="652"/>
                  </a:lnTo>
                  <a:lnTo>
                    <a:pt x="1205" y="649"/>
                  </a:lnTo>
                  <a:lnTo>
                    <a:pt x="1202" y="648"/>
                  </a:lnTo>
                  <a:lnTo>
                    <a:pt x="1195" y="648"/>
                  </a:lnTo>
                  <a:close/>
                  <a:moveTo>
                    <a:pt x="1125" y="647"/>
                  </a:moveTo>
                  <a:lnTo>
                    <a:pt x="1114" y="647"/>
                  </a:lnTo>
                  <a:lnTo>
                    <a:pt x="1103" y="647"/>
                  </a:lnTo>
                  <a:lnTo>
                    <a:pt x="1099" y="647"/>
                  </a:lnTo>
                  <a:lnTo>
                    <a:pt x="1096" y="647"/>
                  </a:lnTo>
                  <a:lnTo>
                    <a:pt x="1096" y="649"/>
                  </a:lnTo>
                  <a:lnTo>
                    <a:pt x="1097" y="654"/>
                  </a:lnTo>
                  <a:lnTo>
                    <a:pt x="1098" y="659"/>
                  </a:lnTo>
                  <a:lnTo>
                    <a:pt x="1099" y="666"/>
                  </a:lnTo>
                  <a:lnTo>
                    <a:pt x="1109" y="666"/>
                  </a:lnTo>
                  <a:lnTo>
                    <a:pt x="1116" y="666"/>
                  </a:lnTo>
                  <a:lnTo>
                    <a:pt x="1125" y="666"/>
                  </a:lnTo>
                  <a:lnTo>
                    <a:pt x="1135" y="666"/>
                  </a:lnTo>
                  <a:lnTo>
                    <a:pt x="1135" y="661"/>
                  </a:lnTo>
                  <a:lnTo>
                    <a:pt x="1135" y="657"/>
                  </a:lnTo>
                  <a:lnTo>
                    <a:pt x="1136" y="650"/>
                  </a:lnTo>
                  <a:lnTo>
                    <a:pt x="1135" y="647"/>
                  </a:lnTo>
                  <a:lnTo>
                    <a:pt x="1132" y="647"/>
                  </a:lnTo>
                  <a:lnTo>
                    <a:pt x="1125" y="647"/>
                  </a:lnTo>
                  <a:close/>
                  <a:moveTo>
                    <a:pt x="1078" y="646"/>
                  </a:moveTo>
                  <a:lnTo>
                    <a:pt x="1067" y="646"/>
                  </a:lnTo>
                  <a:lnTo>
                    <a:pt x="1056" y="646"/>
                  </a:lnTo>
                  <a:lnTo>
                    <a:pt x="1051" y="645"/>
                  </a:lnTo>
                  <a:lnTo>
                    <a:pt x="1047" y="646"/>
                  </a:lnTo>
                  <a:lnTo>
                    <a:pt x="1046" y="648"/>
                  </a:lnTo>
                  <a:lnTo>
                    <a:pt x="1047" y="654"/>
                  </a:lnTo>
                  <a:lnTo>
                    <a:pt x="1049" y="658"/>
                  </a:lnTo>
                  <a:lnTo>
                    <a:pt x="1050" y="665"/>
                  </a:lnTo>
                  <a:lnTo>
                    <a:pt x="1066" y="665"/>
                  </a:lnTo>
                  <a:lnTo>
                    <a:pt x="1079" y="665"/>
                  </a:lnTo>
                  <a:lnTo>
                    <a:pt x="1087" y="665"/>
                  </a:lnTo>
                  <a:lnTo>
                    <a:pt x="1091" y="664"/>
                  </a:lnTo>
                  <a:lnTo>
                    <a:pt x="1091" y="660"/>
                  </a:lnTo>
                  <a:lnTo>
                    <a:pt x="1089" y="653"/>
                  </a:lnTo>
                  <a:lnTo>
                    <a:pt x="1088" y="647"/>
                  </a:lnTo>
                  <a:lnTo>
                    <a:pt x="1087" y="645"/>
                  </a:lnTo>
                  <a:lnTo>
                    <a:pt x="1085" y="645"/>
                  </a:lnTo>
                  <a:lnTo>
                    <a:pt x="1078" y="646"/>
                  </a:lnTo>
                  <a:close/>
                  <a:moveTo>
                    <a:pt x="1038" y="646"/>
                  </a:moveTo>
                  <a:lnTo>
                    <a:pt x="1026" y="646"/>
                  </a:lnTo>
                  <a:lnTo>
                    <a:pt x="1015" y="646"/>
                  </a:lnTo>
                  <a:lnTo>
                    <a:pt x="1005" y="646"/>
                  </a:lnTo>
                  <a:lnTo>
                    <a:pt x="994" y="646"/>
                  </a:lnTo>
                  <a:lnTo>
                    <a:pt x="987" y="645"/>
                  </a:lnTo>
                  <a:lnTo>
                    <a:pt x="984" y="645"/>
                  </a:lnTo>
                  <a:lnTo>
                    <a:pt x="983" y="647"/>
                  </a:lnTo>
                  <a:lnTo>
                    <a:pt x="982" y="653"/>
                  </a:lnTo>
                  <a:lnTo>
                    <a:pt x="982" y="659"/>
                  </a:lnTo>
                  <a:lnTo>
                    <a:pt x="983" y="662"/>
                  </a:lnTo>
                  <a:lnTo>
                    <a:pt x="987" y="664"/>
                  </a:lnTo>
                  <a:lnTo>
                    <a:pt x="996" y="665"/>
                  </a:lnTo>
                  <a:lnTo>
                    <a:pt x="1012" y="665"/>
                  </a:lnTo>
                  <a:lnTo>
                    <a:pt x="1028" y="665"/>
                  </a:lnTo>
                  <a:lnTo>
                    <a:pt x="1035" y="665"/>
                  </a:lnTo>
                  <a:lnTo>
                    <a:pt x="1039" y="664"/>
                  </a:lnTo>
                  <a:lnTo>
                    <a:pt x="1039" y="659"/>
                  </a:lnTo>
                  <a:lnTo>
                    <a:pt x="1038" y="652"/>
                  </a:lnTo>
                  <a:lnTo>
                    <a:pt x="1038" y="649"/>
                  </a:lnTo>
                  <a:lnTo>
                    <a:pt x="1038" y="646"/>
                  </a:lnTo>
                  <a:close/>
                  <a:moveTo>
                    <a:pt x="1226" y="625"/>
                  </a:moveTo>
                  <a:lnTo>
                    <a:pt x="1221" y="625"/>
                  </a:lnTo>
                  <a:lnTo>
                    <a:pt x="1218" y="625"/>
                  </a:lnTo>
                  <a:lnTo>
                    <a:pt x="1217" y="626"/>
                  </a:lnTo>
                  <a:lnTo>
                    <a:pt x="1216" y="630"/>
                  </a:lnTo>
                  <a:lnTo>
                    <a:pt x="1216" y="634"/>
                  </a:lnTo>
                  <a:lnTo>
                    <a:pt x="1216" y="635"/>
                  </a:lnTo>
                  <a:lnTo>
                    <a:pt x="1218" y="636"/>
                  </a:lnTo>
                  <a:lnTo>
                    <a:pt x="1221" y="636"/>
                  </a:lnTo>
                  <a:lnTo>
                    <a:pt x="1227" y="636"/>
                  </a:lnTo>
                  <a:lnTo>
                    <a:pt x="1232" y="636"/>
                  </a:lnTo>
                  <a:lnTo>
                    <a:pt x="1231" y="634"/>
                  </a:lnTo>
                  <a:lnTo>
                    <a:pt x="1231" y="632"/>
                  </a:lnTo>
                  <a:lnTo>
                    <a:pt x="1231" y="627"/>
                  </a:lnTo>
                  <a:lnTo>
                    <a:pt x="1231" y="626"/>
                  </a:lnTo>
                  <a:lnTo>
                    <a:pt x="1230" y="625"/>
                  </a:lnTo>
                  <a:lnTo>
                    <a:pt x="1226" y="625"/>
                  </a:lnTo>
                  <a:close/>
                  <a:moveTo>
                    <a:pt x="1192" y="620"/>
                  </a:moveTo>
                  <a:lnTo>
                    <a:pt x="1183" y="620"/>
                  </a:lnTo>
                  <a:lnTo>
                    <a:pt x="1174" y="620"/>
                  </a:lnTo>
                  <a:lnTo>
                    <a:pt x="1166" y="620"/>
                  </a:lnTo>
                  <a:lnTo>
                    <a:pt x="1157" y="620"/>
                  </a:lnTo>
                  <a:lnTo>
                    <a:pt x="1149" y="619"/>
                  </a:lnTo>
                  <a:lnTo>
                    <a:pt x="1145" y="619"/>
                  </a:lnTo>
                  <a:lnTo>
                    <a:pt x="1144" y="620"/>
                  </a:lnTo>
                  <a:lnTo>
                    <a:pt x="1144" y="622"/>
                  </a:lnTo>
                  <a:lnTo>
                    <a:pt x="1143" y="624"/>
                  </a:lnTo>
                  <a:lnTo>
                    <a:pt x="1144" y="629"/>
                  </a:lnTo>
                  <a:lnTo>
                    <a:pt x="1144" y="635"/>
                  </a:lnTo>
                  <a:lnTo>
                    <a:pt x="1145" y="638"/>
                  </a:lnTo>
                  <a:lnTo>
                    <a:pt x="1148" y="638"/>
                  </a:lnTo>
                  <a:lnTo>
                    <a:pt x="1156" y="638"/>
                  </a:lnTo>
                  <a:lnTo>
                    <a:pt x="1166" y="638"/>
                  </a:lnTo>
                  <a:lnTo>
                    <a:pt x="1175" y="638"/>
                  </a:lnTo>
                  <a:lnTo>
                    <a:pt x="1185" y="638"/>
                  </a:lnTo>
                  <a:lnTo>
                    <a:pt x="1195" y="638"/>
                  </a:lnTo>
                  <a:lnTo>
                    <a:pt x="1201" y="638"/>
                  </a:lnTo>
                  <a:lnTo>
                    <a:pt x="1202" y="637"/>
                  </a:lnTo>
                  <a:lnTo>
                    <a:pt x="1202" y="634"/>
                  </a:lnTo>
                  <a:lnTo>
                    <a:pt x="1201" y="627"/>
                  </a:lnTo>
                  <a:lnTo>
                    <a:pt x="1201" y="622"/>
                  </a:lnTo>
                  <a:lnTo>
                    <a:pt x="1200" y="620"/>
                  </a:lnTo>
                  <a:lnTo>
                    <a:pt x="1197" y="620"/>
                  </a:lnTo>
                  <a:lnTo>
                    <a:pt x="1192" y="620"/>
                  </a:lnTo>
                  <a:close/>
                  <a:moveTo>
                    <a:pt x="1128" y="618"/>
                  </a:moveTo>
                  <a:lnTo>
                    <a:pt x="1113" y="618"/>
                  </a:lnTo>
                  <a:lnTo>
                    <a:pt x="1098" y="619"/>
                  </a:lnTo>
                  <a:lnTo>
                    <a:pt x="1093" y="618"/>
                  </a:lnTo>
                  <a:lnTo>
                    <a:pt x="1090" y="618"/>
                  </a:lnTo>
                  <a:lnTo>
                    <a:pt x="1089" y="619"/>
                  </a:lnTo>
                  <a:lnTo>
                    <a:pt x="1088" y="620"/>
                  </a:lnTo>
                  <a:lnTo>
                    <a:pt x="1089" y="622"/>
                  </a:lnTo>
                  <a:lnTo>
                    <a:pt x="1089" y="625"/>
                  </a:lnTo>
                  <a:lnTo>
                    <a:pt x="1091" y="634"/>
                  </a:lnTo>
                  <a:lnTo>
                    <a:pt x="1092" y="637"/>
                  </a:lnTo>
                  <a:lnTo>
                    <a:pt x="1096" y="637"/>
                  </a:lnTo>
                  <a:lnTo>
                    <a:pt x="1104" y="637"/>
                  </a:lnTo>
                  <a:lnTo>
                    <a:pt x="1116" y="637"/>
                  </a:lnTo>
                  <a:lnTo>
                    <a:pt x="1128" y="637"/>
                  </a:lnTo>
                  <a:lnTo>
                    <a:pt x="1133" y="637"/>
                  </a:lnTo>
                  <a:lnTo>
                    <a:pt x="1135" y="637"/>
                  </a:lnTo>
                  <a:lnTo>
                    <a:pt x="1135" y="635"/>
                  </a:lnTo>
                  <a:lnTo>
                    <a:pt x="1135" y="630"/>
                  </a:lnTo>
                  <a:lnTo>
                    <a:pt x="1135" y="624"/>
                  </a:lnTo>
                  <a:lnTo>
                    <a:pt x="1135" y="621"/>
                  </a:lnTo>
                  <a:lnTo>
                    <a:pt x="1134" y="620"/>
                  </a:lnTo>
                  <a:lnTo>
                    <a:pt x="1133" y="619"/>
                  </a:lnTo>
                  <a:lnTo>
                    <a:pt x="1131" y="619"/>
                  </a:lnTo>
                  <a:lnTo>
                    <a:pt x="1128" y="618"/>
                  </a:lnTo>
                  <a:close/>
                  <a:moveTo>
                    <a:pt x="1069" y="616"/>
                  </a:moveTo>
                  <a:lnTo>
                    <a:pt x="1055" y="616"/>
                  </a:lnTo>
                  <a:lnTo>
                    <a:pt x="1042" y="616"/>
                  </a:lnTo>
                  <a:lnTo>
                    <a:pt x="1034" y="616"/>
                  </a:lnTo>
                  <a:lnTo>
                    <a:pt x="1031" y="616"/>
                  </a:lnTo>
                  <a:lnTo>
                    <a:pt x="1030" y="618"/>
                  </a:lnTo>
                  <a:lnTo>
                    <a:pt x="1030" y="620"/>
                  </a:lnTo>
                  <a:lnTo>
                    <a:pt x="1030" y="622"/>
                  </a:lnTo>
                  <a:lnTo>
                    <a:pt x="1030" y="626"/>
                  </a:lnTo>
                  <a:lnTo>
                    <a:pt x="1031" y="631"/>
                  </a:lnTo>
                  <a:lnTo>
                    <a:pt x="1031" y="636"/>
                  </a:lnTo>
                  <a:lnTo>
                    <a:pt x="1047" y="636"/>
                  </a:lnTo>
                  <a:lnTo>
                    <a:pt x="1064" y="636"/>
                  </a:lnTo>
                  <a:lnTo>
                    <a:pt x="1073" y="636"/>
                  </a:lnTo>
                  <a:lnTo>
                    <a:pt x="1078" y="636"/>
                  </a:lnTo>
                  <a:lnTo>
                    <a:pt x="1079" y="636"/>
                  </a:lnTo>
                  <a:lnTo>
                    <a:pt x="1080" y="634"/>
                  </a:lnTo>
                  <a:lnTo>
                    <a:pt x="1080" y="631"/>
                  </a:lnTo>
                  <a:lnTo>
                    <a:pt x="1080" y="626"/>
                  </a:lnTo>
                  <a:lnTo>
                    <a:pt x="1079" y="620"/>
                  </a:lnTo>
                  <a:lnTo>
                    <a:pt x="1078" y="618"/>
                  </a:lnTo>
                  <a:lnTo>
                    <a:pt x="1076" y="616"/>
                  </a:lnTo>
                  <a:lnTo>
                    <a:pt x="1069" y="616"/>
                  </a:lnTo>
                  <a:close/>
                  <a:moveTo>
                    <a:pt x="1007" y="616"/>
                  </a:moveTo>
                  <a:lnTo>
                    <a:pt x="992" y="616"/>
                  </a:lnTo>
                  <a:lnTo>
                    <a:pt x="975" y="616"/>
                  </a:lnTo>
                  <a:lnTo>
                    <a:pt x="970" y="616"/>
                  </a:lnTo>
                  <a:lnTo>
                    <a:pt x="969" y="618"/>
                  </a:lnTo>
                  <a:lnTo>
                    <a:pt x="968" y="621"/>
                  </a:lnTo>
                  <a:lnTo>
                    <a:pt x="967" y="626"/>
                  </a:lnTo>
                  <a:lnTo>
                    <a:pt x="967" y="630"/>
                  </a:lnTo>
                  <a:lnTo>
                    <a:pt x="967" y="632"/>
                  </a:lnTo>
                  <a:lnTo>
                    <a:pt x="967" y="633"/>
                  </a:lnTo>
                  <a:lnTo>
                    <a:pt x="968" y="634"/>
                  </a:lnTo>
                  <a:lnTo>
                    <a:pt x="971" y="636"/>
                  </a:lnTo>
                  <a:lnTo>
                    <a:pt x="976" y="636"/>
                  </a:lnTo>
                  <a:lnTo>
                    <a:pt x="988" y="636"/>
                  </a:lnTo>
                  <a:lnTo>
                    <a:pt x="1004" y="636"/>
                  </a:lnTo>
                  <a:lnTo>
                    <a:pt x="1011" y="637"/>
                  </a:lnTo>
                  <a:lnTo>
                    <a:pt x="1016" y="637"/>
                  </a:lnTo>
                  <a:lnTo>
                    <a:pt x="1017" y="636"/>
                  </a:lnTo>
                  <a:lnTo>
                    <a:pt x="1018" y="634"/>
                  </a:lnTo>
                  <a:lnTo>
                    <a:pt x="1018" y="631"/>
                  </a:lnTo>
                  <a:lnTo>
                    <a:pt x="1018" y="626"/>
                  </a:lnTo>
                  <a:lnTo>
                    <a:pt x="1017" y="620"/>
                  </a:lnTo>
                  <a:lnTo>
                    <a:pt x="1016" y="618"/>
                  </a:lnTo>
                  <a:lnTo>
                    <a:pt x="1014" y="616"/>
                  </a:lnTo>
                  <a:lnTo>
                    <a:pt x="1007" y="616"/>
                  </a:lnTo>
                  <a:close/>
                  <a:moveTo>
                    <a:pt x="1224" y="598"/>
                  </a:moveTo>
                  <a:lnTo>
                    <a:pt x="1216" y="598"/>
                  </a:lnTo>
                  <a:lnTo>
                    <a:pt x="1208" y="598"/>
                  </a:lnTo>
                  <a:lnTo>
                    <a:pt x="1208" y="600"/>
                  </a:lnTo>
                  <a:lnTo>
                    <a:pt x="1208" y="601"/>
                  </a:lnTo>
                  <a:lnTo>
                    <a:pt x="1208" y="606"/>
                  </a:lnTo>
                  <a:lnTo>
                    <a:pt x="1208" y="608"/>
                  </a:lnTo>
                  <a:lnTo>
                    <a:pt x="1210" y="608"/>
                  </a:lnTo>
                  <a:lnTo>
                    <a:pt x="1215" y="608"/>
                  </a:lnTo>
                  <a:lnTo>
                    <a:pt x="1220" y="608"/>
                  </a:lnTo>
                  <a:lnTo>
                    <a:pt x="1226" y="608"/>
                  </a:lnTo>
                  <a:lnTo>
                    <a:pt x="1229" y="608"/>
                  </a:lnTo>
                  <a:lnTo>
                    <a:pt x="1231" y="608"/>
                  </a:lnTo>
                  <a:lnTo>
                    <a:pt x="1232" y="607"/>
                  </a:lnTo>
                  <a:lnTo>
                    <a:pt x="1232" y="604"/>
                  </a:lnTo>
                  <a:lnTo>
                    <a:pt x="1232" y="599"/>
                  </a:lnTo>
                  <a:lnTo>
                    <a:pt x="1231" y="598"/>
                  </a:lnTo>
                  <a:lnTo>
                    <a:pt x="1228" y="598"/>
                  </a:lnTo>
                  <a:lnTo>
                    <a:pt x="1224" y="598"/>
                  </a:lnTo>
                  <a:close/>
                  <a:moveTo>
                    <a:pt x="1179" y="592"/>
                  </a:moveTo>
                  <a:lnTo>
                    <a:pt x="1169" y="592"/>
                  </a:lnTo>
                  <a:lnTo>
                    <a:pt x="1159" y="592"/>
                  </a:lnTo>
                  <a:lnTo>
                    <a:pt x="1148" y="592"/>
                  </a:lnTo>
                  <a:lnTo>
                    <a:pt x="1137" y="592"/>
                  </a:lnTo>
                  <a:lnTo>
                    <a:pt x="1137" y="597"/>
                  </a:lnTo>
                  <a:lnTo>
                    <a:pt x="1137" y="600"/>
                  </a:lnTo>
                  <a:lnTo>
                    <a:pt x="1136" y="607"/>
                  </a:lnTo>
                  <a:lnTo>
                    <a:pt x="1137" y="609"/>
                  </a:lnTo>
                  <a:lnTo>
                    <a:pt x="1139" y="610"/>
                  </a:lnTo>
                  <a:lnTo>
                    <a:pt x="1146" y="610"/>
                  </a:lnTo>
                  <a:lnTo>
                    <a:pt x="1156" y="609"/>
                  </a:lnTo>
                  <a:lnTo>
                    <a:pt x="1165" y="609"/>
                  </a:lnTo>
                  <a:lnTo>
                    <a:pt x="1174" y="609"/>
                  </a:lnTo>
                  <a:lnTo>
                    <a:pt x="1183" y="609"/>
                  </a:lnTo>
                  <a:lnTo>
                    <a:pt x="1191" y="610"/>
                  </a:lnTo>
                  <a:lnTo>
                    <a:pt x="1194" y="609"/>
                  </a:lnTo>
                  <a:lnTo>
                    <a:pt x="1194" y="606"/>
                  </a:lnTo>
                  <a:lnTo>
                    <a:pt x="1193" y="599"/>
                  </a:lnTo>
                  <a:lnTo>
                    <a:pt x="1193" y="596"/>
                  </a:lnTo>
                  <a:lnTo>
                    <a:pt x="1192" y="594"/>
                  </a:lnTo>
                  <a:lnTo>
                    <a:pt x="1191" y="592"/>
                  </a:lnTo>
                  <a:lnTo>
                    <a:pt x="1189" y="592"/>
                  </a:lnTo>
                  <a:lnTo>
                    <a:pt x="1185" y="592"/>
                  </a:lnTo>
                  <a:lnTo>
                    <a:pt x="1179" y="592"/>
                  </a:lnTo>
                  <a:close/>
                  <a:moveTo>
                    <a:pt x="1116" y="591"/>
                  </a:moveTo>
                  <a:lnTo>
                    <a:pt x="1109" y="591"/>
                  </a:lnTo>
                  <a:lnTo>
                    <a:pt x="1100" y="591"/>
                  </a:lnTo>
                  <a:lnTo>
                    <a:pt x="1092" y="591"/>
                  </a:lnTo>
                  <a:lnTo>
                    <a:pt x="1084" y="591"/>
                  </a:lnTo>
                  <a:lnTo>
                    <a:pt x="1084" y="595"/>
                  </a:lnTo>
                  <a:lnTo>
                    <a:pt x="1084" y="598"/>
                  </a:lnTo>
                  <a:lnTo>
                    <a:pt x="1082" y="603"/>
                  </a:lnTo>
                  <a:lnTo>
                    <a:pt x="1082" y="607"/>
                  </a:lnTo>
                  <a:lnTo>
                    <a:pt x="1085" y="609"/>
                  </a:lnTo>
                  <a:lnTo>
                    <a:pt x="1090" y="609"/>
                  </a:lnTo>
                  <a:lnTo>
                    <a:pt x="1104" y="609"/>
                  </a:lnTo>
                  <a:lnTo>
                    <a:pt x="1117" y="609"/>
                  </a:lnTo>
                  <a:lnTo>
                    <a:pt x="1125" y="609"/>
                  </a:lnTo>
                  <a:lnTo>
                    <a:pt x="1128" y="608"/>
                  </a:lnTo>
                  <a:lnTo>
                    <a:pt x="1128" y="604"/>
                  </a:lnTo>
                  <a:lnTo>
                    <a:pt x="1128" y="597"/>
                  </a:lnTo>
                  <a:lnTo>
                    <a:pt x="1127" y="595"/>
                  </a:lnTo>
                  <a:lnTo>
                    <a:pt x="1127" y="592"/>
                  </a:lnTo>
                  <a:lnTo>
                    <a:pt x="1126" y="591"/>
                  </a:lnTo>
                  <a:lnTo>
                    <a:pt x="1125" y="591"/>
                  </a:lnTo>
                  <a:lnTo>
                    <a:pt x="1122" y="591"/>
                  </a:lnTo>
                  <a:lnTo>
                    <a:pt x="1116" y="591"/>
                  </a:lnTo>
                  <a:close/>
                  <a:moveTo>
                    <a:pt x="1058" y="590"/>
                  </a:moveTo>
                  <a:lnTo>
                    <a:pt x="1046" y="590"/>
                  </a:lnTo>
                  <a:lnTo>
                    <a:pt x="1034" y="590"/>
                  </a:lnTo>
                  <a:lnTo>
                    <a:pt x="1027" y="590"/>
                  </a:lnTo>
                  <a:lnTo>
                    <a:pt x="1022" y="590"/>
                  </a:lnTo>
                  <a:lnTo>
                    <a:pt x="1021" y="591"/>
                  </a:lnTo>
                  <a:lnTo>
                    <a:pt x="1021" y="594"/>
                  </a:lnTo>
                  <a:lnTo>
                    <a:pt x="1021" y="597"/>
                  </a:lnTo>
                  <a:lnTo>
                    <a:pt x="1022" y="601"/>
                  </a:lnTo>
                  <a:lnTo>
                    <a:pt x="1022" y="604"/>
                  </a:lnTo>
                  <a:lnTo>
                    <a:pt x="1022" y="608"/>
                  </a:lnTo>
                  <a:lnTo>
                    <a:pt x="1032" y="608"/>
                  </a:lnTo>
                  <a:lnTo>
                    <a:pt x="1041" y="608"/>
                  </a:lnTo>
                  <a:lnTo>
                    <a:pt x="1051" y="608"/>
                  </a:lnTo>
                  <a:lnTo>
                    <a:pt x="1060" y="608"/>
                  </a:lnTo>
                  <a:lnTo>
                    <a:pt x="1066" y="608"/>
                  </a:lnTo>
                  <a:lnTo>
                    <a:pt x="1069" y="608"/>
                  </a:lnTo>
                  <a:lnTo>
                    <a:pt x="1070" y="606"/>
                  </a:lnTo>
                  <a:lnTo>
                    <a:pt x="1070" y="601"/>
                  </a:lnTo>
                  <a:lnTo>
                    <a:pt x="1069" y="595"/>
                  </a:lnTo>
                  <a:lnTo>
                    <a:pt x="1068" y="591"/>
                  </a:lnTo>
                  <a:lnTo>
                    <a:pt x="1065" y="590"/>
                  </a:lnTo>
                  <a:lnTo>
                    <a:pt x="1058" y="590"/>
                  </a:lnTo>
                  <a:close/>
                  <a:moveTo>
                    <a:pt x="1004" y="590"/>
                  </a:moveTo>
                  <a:lnTo>
                    <a:pt x="988" y="590"/>
                  </a:lnTo>
                  <a:lnTo>
                    <a:pt x="973" y="590"/>
                  </a:lnTo>
                  <a:lnTo>
                    <a:pt x="967" y="591"/>
                  </a:lnTo>
                  <a:lnTo>
                    <a:pt x="961" y="594"/>
                  </a:lnTo>
                  <a:lnTo>
                    <a:pt x="958" y="596"/>
                  </a:lnTo>
                  <a:lnTo>
                    <a:pt x="956" y="599"/>
                  </a:lnTo>
                  <a:lnTo>
                    <a:pt x="956" y="602"/>
                  </a:lnTo>
                  <a:lnTo>
                    <a:pt x="957" y="604"/>
                  </a:lnTo>
                  <a:lnTo>
                    <a:pt x="961" y="607"/>
                  </a:lnTo>
                  <a:lnTo>
                    <a:pt x="968" y="608"/>
                  </a:lnTo>
                  <a:lnTo>
                    <a:pt x="975" y="608"/>
                  </a:lnTo>
                  <a:lnTo>
                    <a:pt x="984" y="608"/>
                  </a:lnTo>
                  <a:lnTo>
                    <a:pt x="992" y="608"/>
                  </a:lnTo>
                  <a:lnTo>
                    <a:pt x="1000" y="608"/>
                  </a:lnTo>
                  <a:lnTo>
                    <a:pt x="1008" y="608"/>
                  </a:lnTo>
                  <a:lnTo>
                    <a:pt x="1012" y="607"/>
                  </a:lnTo>
                  <a:lnTo>
                    <a:pt x="1012" y="603"/>
                  </a:lnTo>
                  <a:lnTo>
                    <a:pt x="1012" y="596"/>
                  </a:lnTo>
                  <a:lnTo>
                    <a:pt x="1011" y="591"/>
                  </a:lnTo>
                  <a:lnTo>
                    <a:pt x="1010" y="590"/>
                  </a:lnTo>
                  <a:lnTo>
                    <a:pt x="1008" y="590"/>
                  </a:lnTo>
                  <a:lnTo>
                    <a:pt x="1004" y="590"/>
                  </a:lnTo>
                  <a:close/>
                  <a:moveTo>
                    <a:pt x="1224" y="574"/>
                  </a:moveTo>
                  <a:lnTo>
                    <a:pt x="1217" y="574"/>
                  </a:lnTo>
                  <a:lnTo>
                    <a:pt x="1212" y="574"/>
                  </a:lnTo>
                  <a:lnTo>
                    <a:pt x="1212" y="575"/>
                  </a:lnTo>
                  <a:lnTo>
                    <a:pt x="1212" y="577"/>
                  </a:lnTo>
                  <a:lnTo>
                    <a:pt x="1212" y="581"/>
                  </a:lnTo>
                  <a:lnTo>
                    <a:pt x="1212" y="583"/>
                  </a:lnTo>
                  <a:lnTo>
                    <a:pt x="1214" y="583"/>
                  </a:lnTo>
                  <a:lnTo>
                    <a:pt x="1218" y="583"/>
                  </a:lnTo>
                  <a:lnTo>
                    <a:pt x="1225" y="583"/>
                  </a:lnTo>
                  <a:lnTo>
                    <a:pt x="1232" y="583"/>
                  </a:lnTo>
                  <a:lnTo>
                    <a:pt x="1232" y="577"/>
                  </a:lnTo>
                  <a:lnTo>
                    <a:pt x="1231" y="574"/>
                  </a:lnTo>
                  <a:lnTo>
                    <a:pt x="1229" y="574"/>
                  </a:lnTo>
                  <a:lnTo>
                    <a:pt x="1224" y="574"/>
                  </a:lnTo>
                  <a:close/>
                  <a:moveTo>
                    <a:pt x="1192" y="567"/>
                  </a:moveTo>
                  <a:lnTo>
                    <a:pt x="1180" y="567"/>
                  </a:lnTo>
                  <a:lnTo>
                    <a:pt x="1168" y="567"/>
                  </a:lnTo>
                  <a:lnTo>
                    <a:pt x="1156" y="567"/>
                  </a:lnTo>
                  <a:lnTo>
                    <a:pt x="1144" y="567"/>
                  </a:lnTo>
                  <a:lnTo>
                    <a:pt x="1138" y="567"/>
                  </a:lnTo>
                  <a:lnTo>
                    <a:pt x="1135" y="568"/>
                  </a:lnTo>
                  <a:lnTo>
                    <a:pt x="1134" y="571"/>
                  </a:lnTo>
                  <a:lnTo>
                    <a:pt x="1134" y="575"/>
                  </a:lnTo>
                  <a:lnTo>
                    <a:pt x="1134" y="580"/>
                  </a:lnTo>
                  <a:lnTo>
                    <a:pt x="1135" y="583"/>
                  </a:lnTo>
                  <a:lnTo>
                    <a:pt x="1137" y="583"/>
                  </a:lnTo>
                  <a:lnTo>
                    <a:pt x="1143" y="583"/>
                  </a:lnTo>
                  <a:lnTo>
                    <a:pt x="1153" y="583"/>
                  </a:lnTo>
                  <a:lnTo>
                    <a:pt x="1162" y="583"/>
                  </a:lnTo>
                  <a:lnTo>
                    <a:pt x="1171" y="583"/>
                  </a:lnTo>
                  <a:lnTo>
                    <a:pt x="1181" y="583"/>
                  </a:lnTo>
                  <a:lnTo>
                    <a:pt x="1189" y="583"/>
                  </a:lnTo>
                  <a:lnTo>
                    <a:pt x="1192" y="583"/>
                  </a:lnTo>
                  <a:lnTo>
                    <a:pt x="1193" y="579"/>
                  </a:lnTo>
                  <a:lnTo>
                    <a:pt x="1192" y="572"/>
                  </a:lnTo>
                  <a:lnTo>
                    <a:pt x="1192" y="569"/>
                  </a:lnTo>
                  <a:lnTo>
                    <a:pt x="1192" y="567"/>
                  </a:lnTo>
                  <a:close/>
                  <a:moveTo>
                    <a:pt x="1123" y="567"/>
                  </a:moveTo>
                  <a:lnTo>
                    <a:pt x="1114" y="567"/>
                  </a:lnTo>
                  <a:lnTo>
                    <a:pt x="1105" y="567"/>
                  </a:lnTo>
                  <a:lnTo>
                    <a:pt x="1097" y="567"/>
                  </a:lnTo>
                  <a:lnTo>
                    <a:pt x="1088" y="567"/>
                  </a:lnTo>
                  <a:lnTo>
                    <a:pt x="1081" y="566"/>
                  </a:lnTo>
                  <a:lnTo>
                    <a:pt x="1077" y="566"/>
                  </a:lnTo>
                  <a:lnTo>
                    <a:pt x="1076" y="569"/>
                  </a:lnTo>
                  <a:lnTo>
                    <a:pt x="1075" y="575"/>
                  </a:lnTo>
                  <a:lnTo>
                    <a:pt x="1075" y="580"/>
                  </a:lnTo>
                  <a:lnTo>
                    <a:pt x="1076" y="581"/>
                  </a:lnTo>
                  <a:lnTo>
                    <a:pt x="1078" y="581"/>
                  </a:lnTo>
                  <a:lnTo>
                    <a:pt x="1084" y="581"/>
                  </a:lnTo>
                  <a:lnTo>
                    <a:pt x="1098" y="581"/>
                  </a:lnTo>
                  <a:lnTo>
                    <a:pt x="1112" y="581"/>
                  </a:lnTo>
                  <a:lnTo>
                    <a:pt x="1120" y="583"/>
                  </a:lnTo>
                  <a:lnTo>
                    <a:pt x="1123" y="581"/>
                  </a:lnTo>
                  <a:lnTo>
                    <a:pt x="1124" y="579"/>
                  </a:lnTo>
                  <a:lnTo>
                    <a:pt x="1124" y="573"/>
                  </a:lnTo>
                  <a:lnTo>
                    <a:pt x="1123" y="569"/>
                  </a:lnTo>
                  <a:lnTo>
                    <a:pt x="1123" y="567"/>
                  </a:lnTo>
                  <a:close/>
                  <a:moveTo>
                    <a:pt x="1062" y="566"/>
                  </a:moveTo>
                  <a:lnTo>
                    <a:pt x="1046" y="566"/>
                  </a:lnTo>
                  <a:lnTo>
                    <a:pt x="1032" y="566"/>
                  </a:lnTo>
                  <a:lnTo>
                    <a:pt x="1026" y="565"/>
                  </a:lnTo>
                  <a:lnTo>
                    <a:pt x="1021" y="565"/>
                  </a:lnTo>
                  <a:lnTo>
                    <a:pt x="1019" y="565"/>
                  </a:lnTo>
                  <a:lnTo>
                    <a:pt x="1018" y="566"/>
                  </a:lnTo>
                  <a:lnTo>
                    <a:pt x="1017" y="568"/>
                  </a:lnTo>
                  <a:lnTo>
                    <a:pt x="1017" y="572"/>
                  </a:lnTo>
                  <a:lnTo>
                    <a:pt x="1016" y="578"/>
                  </a:lnTo>
                  <a:lnTo>
                    <a:pt x="1017" y="580"/>
                  </a:lnTo>
                  <a:lnTo>
                    <a:pt x="1021" y="581"/>
                  </a:lnTo>
                  <a:lnTo>
                    <a:pt x="1028" y="580"/>
                  </a:lnTo>
                  <a:lnTo>
                    <a:pt x="1041" y="580"/>
                  </a:lnTo>
                  <a:lnTo>
                    <a:pt x="1055" y="580"/>
                  </a:lnTo>
                  <a:lnTo>
                    <a:pt x="1058" y="580"/>
                  </a:lnTo>
                  <a:lnTo>
                    <a:pt x="1063" y="580"/>
                  </a:lnTo>
                  <a:lnTo>
                    <a:pt x="1062" y="574"/>
                  </a:lnTo>
                  <a:lnTo>
                    <a:pt x="1062" y="566"/>
                  </a:lnTo>
                  <a:close/>
                  <a:moveTo>
                    <a:pt x="1005" y="566"/>
                  </a:moveTo>
                  <a:lnTo>
                    <a:pt x="991" y="566"/>
                  </a:lnTo>
                  <a:lnTo>
                    <a:pt x="976" y="566"/>
                  </a:lnTo>
                  <a:lnTo>
                    <a:pt x="962" y="566"/>
                  </a:lnTo>
                  <a:lnTo>
                    <a:pt x="948" y="566"/>
                  </a:lnTo>
                  <a:lnTo>
                    <a:pt x="947" y="568"/>
                  </a:lnTo>
                  <a:lnTo>
                    <a:pt x="947" y="571"/>
                  </a:lnTo>
                  <a:lnTo>
                    <a:pt x="947" y="577"/>
                  </a:lnTo>
                  <a:lnTo>
                    <a:pt x="947" y="580"/>
                  </a:lnTo>
                  <a:lnTo>
                    <a:pt x="950" y="580"/>
                  </a:lnTo>
                  <a:lnTo>
                    <a:pt x="958" y="580"/>
                  </a:lnTo>
                  <a:lnTo>
                    <a:pt x="967" y="580"/>
                  </a:lnTo>
                  <a:lnTo>
                    <a:pt x="976" y="580"/>
                  </a:lnTo>
                  <a:lnTo>
                    <a:pt x="985" y="580"/>
                  </a:lnTo>
                  <a:lnTo>
                    <a:pt x="994" y="580"/>
                  </a:lnTo>
                  <a:lnTo>
                    <a:pt x="1002" y="580"/>
                  </a:lnTo>
                  <a:lnTo>
                    <a:pt x="1005" y="580"/>
                  </a:lnTo>
                  <a:lnTo>
                    <a:pt x="1006" y="577"/>
                  </a:lnTo>
                  <a:lnTo>
                    <a:pt x="1005" y="569"/>
                  </a:lnTo>
                  <a:lnTo>
                    <a:pt x="1005" y="567"/>
                  </a:lnTo>
                  <a:lnTo>
                    <a:pt x="1005" y="566"/>
                  </a:lnTo>
                  <a:close/>
                  <a:moveTo>
                    <a:pt x="1232" y="546"/>
                  </a:moveTo>
                  <a:lnTo>
                    <a:pt x="1225" y="546"/>
                  </a:lnTo>
                  <a:lnTo>
                    <a:pt x="1218" y="546"/>
                  </a:lnTo>
                  <a:lnTo>
                    <a:pt x="1214" y="545"/>
                  </a:lnTo>
                  <a:lnTo>
                    <a:pt x="1213" y="546"/>
                  </a:lnTo>
                  <a:lnTo>
                    <a:pt x="1212" y="548"/>
                  </a:lnTo>
                  <a:lnTo>
                    <a:pt x="1212" y="551"/>
                  </a:lnTo>
                  <a:lnTo>
                    <a:pt x="1212" y="553"/>
                  </a:lnTo>
                  <a:lnTo>
                    <a:pt x="1212" y="556"/>
                  </a:lnTo>
                  <a:lnTo>
                    <a:pt x="1218" y="556"/>
                  </a:lnTo>
                  <a:lnTo>
                    <a:pt x="1226" y="556"/>
                  </a:lnTo>
                  <a:lnTo>
                    <a:pt x="1230" y="555"/>
                  </a:lnTo>
                  <a:lnTo>
                    <a:pt x="1232" y="554"/>
                  </a:lnTo>
                  <a:lnTo>
                    <a:pt x="1232" y="552"/>
                  </a:lnTo>
                  <a:lnTo>
                    <a:pt x="1232" y="546"/>
                  </a:lnTo>
                  <a:close/>
                  <a:moveTo>
                    <a:pt x="1174" y="544"/>
                  </a:moveTo>
                  <a:lnTo>
                    <a:pt x="1163" y="544"/>
                  </a:lnTo>
                  <a:lnTo>
                    <a:pt x="1151" y="544"/>
                  </a:lnTo>
                  <a:lnTo>
                    <a:pt x="1139" y="544"/>
                  </a:lnTo>
                  <a:lnTo>
                    <a:pt x="1127" y="544"/>
                  </a:lnTo>
                  <a:lnTo>
                    <a:pt x="1127" y="548"/>
                  </a:lnTo>
                  <a:lnTo>
                    <a:pt x="1127" y="552"/>
                  </a:lnTo>
                  <a:lnTo>
                    <a:pt x="1127" y="555"/>
                  </a:lnTo>
                  <a:lnTo>
                    <a:pt x="1127" y="557"/>
                  </a:lnTo>
                  <a:lnTo>
                    <a:pt x="1127" y="559"/>
                  </a:lnTo>
                  <a:lnTo>
                    <a:pt x="1128" y="560"/>
                  </a:lnTo>
                  <a:lnTo>
                    <a:pt x="1133" y="560"/>
                  </a:lnTo>
                  <a:lnTo>
                    <a:pt x="1139" y="559"/>
                  </a:lnTo>
                  <a:lnTo>
                    <a:pt x="1149" y="559"/>
                  </a:lnTo>
                  <a:lnTo>
                    <a:pt x="1158" y="559"/>
                  </a:lnTo>
                  <a:lnTo>
                    <a:pt x="1168" y="559"/>
                  </a:lnTo>
                  <a:lnTo>
                    <a:pt x="1178" y="559"/>
                  </a:lnTo>
                  <a:lnTo>
                    <a:pt x="1185" y="560"/>
                  </a:lnTo>
                  <a:lnTo>
                    <a:pt x="1189" y="559"/>
                  </a:lnTo>
                  <a:lnTo>
                    <a:pt x="1189" y="555"/>
                  </a:lnTo>
                  <a:lnTo>
                    <a:pt x="1188" y="549"/>
                  </a:lnTo>
                  <a:lnTo>
                    <a:pt x="1188" y="546"/>
                  </a:lnTo>
                  <a:lnTo>
                    <a:pt x="1186" y="544"/>
                  </a:lnTo>
                  <a:lnTo>
                    <a:pt x="1185" y="544"/>
                  </a:lnTo>
                  <a:lnTo>
                    <a:pt x="1184" y="543"/>
                  </a:lnTo>
                  <a:lnTo>
                    <a:pt x="1180" y="543"/>
                  </a:lnTo>
                  <a:lnTo>
                    <a:pt x="1174" y="544"/>
                  </a:lnTo>
                  <a:close/>
                  <a:moveTo>
                    <a:pt x="1105" y="543"/>
                  </a:moveTo>
                  <a:lnTo>
                    <a:pt x="1096" y="543"/>
                  </a:lnTo>
                  <a:lnTo>
                    <a:pt x="1087" y="543"/>
                  </a:lnTo>
                  <a:lnTo>
                    <a:pt x="1077" y="543"/>
                  </a:lnTo>
                  <a:lnTo>
                    <a:pt x="1067" y="543"/>
                  </a:lnTo>
                  <a:lnTo>
                    <a:pt x="1067" y="551"/>
                  </a:lnTo>
                  <a:lnTo>
                    <a:pt x="1067" y="559"/>
                  </a:lnTo>
                  <a:lnTo>
                    <a:pt x="1077" y="559"/>
                  </a:lnTo>
                  <a:lnTo>
                    <a:pt x="1088" y="559"/>
                  </a:lnTo>
                  <a:lnTo>
                    <a:pt x="1098" y="559"/>
                  </a:lnTo>
                  <a:lnTo>
                    <a:pt x="1109" y="559"/>
                  </a:lnTo>
                  <a:lnTo>
                    <a:pt x="1114" y="559"/>
                  </a:lnTo>
                  <a:lnTo>
                    <a:pt x="1119" y="559"/>
                  </a:lnTo>
                  <a:lnTo>
                    <a:pt x="1119" y="554"/>
                  </a:lnTo>
                  <a:lnTo>
                    <a:pt x="1117" y="550"/>
                  </a:lnTo>
                  <a:lnTo>
                    <a:pt x="1116" y="545"/>
                  </a:lnTo>
                  <a:lnTo>
                    <a:pt x="1115" y="543"/>
                  </a:lnTo>
                  <a:lnTo>
                    <a:pt x="1112" y="543"/>
                  </a:lnTo>
                  <a:lnTo>
                    <a:pt x="1105" y="543"/>
                  </a:lnTo>
                  <a:close/>
                  <a:moveTo>
                    <a:pt x="1052" y="542"/>
                  </a:moveTo>
                  <a:lnTo>
                    <a:pt x="1041" y="542"/>
                  </a:lnTo>
                  <a:lnTo>
                    <a:pt x="1029" y="542"/>
                  </a:lnTo>
                  <a:lnTo>
                    <a:pt x="1018" y="542"/>
                  </a:lnTo>
                  <a:lnTo>
                    <a:pt x="1006" y="542"/>
                  </a:lnTo>
                  <a:lnTo>
                    <a:pt x="1006" y="545"/>
                  </a:lnTo>
                  <a:lnTo>
                    <a:pt x="1006" y="548"/>
                  </a:lnTo>
                  <a:lnTo>
                    <a:pt x="1006" y="554"/>
                  </a:lnTo>
                  <a:lnTo>
                    <a:pt x="1006" y="556"/>
                  </a:lnTo>
                  <a:lnTo>
                    <a:pt x="1009" y="557"/>
                  </a:lnTo>
                  <a:lnTo>
                    <a:pt x="1016" y="557"/>
                  </a:lnTo>
                  <a:lnTo>
                    <a:pt x="1030" y="557"/>
                  </a:lnTo>
                  <a:lnTo>
                    <a:pt x="1044" y="557"/>
                  </a:lnTo>
                  <a:lnTo>
                    <a:pt x="1051" y="557"/>
                  </a:lnTo>
                  <a:lnTo>
                    <a:pt x="1053" y="556"/>
                  </a:lnTo>
                  <a:lnTo>
                    <a:pt x="1053" y="553"/>
                  </a:lnTo>
                  <a:lnTo>
                    <a:pt x="1052" y="546"/>
                  </a:lnTo>
                  <a:lnTo>
                    <a:pt x="1052" y="544"/>
                  </a:lnTo>
                  <a:lnTo>
                    <a:pt x="1052" y="542"/>
                  </a:lnTo>
                  <a:close/>
                  <a:moveTo>
                    <a:pt x="997" y="542"/>
                  </a:moveTo>
                  <a:lnTo>
                    <a:pt x="986" y="542"/>
                  </a:lnTo>
                  <a:lnTo>
                    <a:pt x="974" y="542"/>
                  </a:lnTo>
                  <a:lnTo>
                    <a:pt x="962" y="542"/>
                  </a:lnTo>
                  <a:lnTo>
                    <a:pt x="951" y="542"/>
                  </a:lnTo>
                  <a:lnTo>
                    <a:pt x="945" y="542"/>
                  </a:lnTo>
                  <a:lnTo>
                    <a:pt x="939" y="541"/>
                  </a:lnTo>
                  <a:lnTo>
                    <a:pt x="938" y="542"/>
                  </a:lnTo>
                  <a:lnTo>
                    <a:pt x="936" y="543"/>
                  </a:lnTo>
                  <a:lnTo>
                    <a:pt x="935" y="545"/>
                  </a:lnTo>
                  <a:lnTo>
                    <a:pt x="935" y="548"/>
                  </a:lnTo>
                  <a:lnTo>
                    <a:pt x="935" y="552"/>
                  </a:lnTo>
                  <a:lnTo>
                    <a:pt x="935" y="555"/>
                  </a:lnTo>
                  <a:lnTo>
                    <a:pt x="935" y="556"/>
                  </a:lnTo>
                  <a:lnTo>
                    <a:pt x="936" y="557"/>
                  </a:lnTo>
                  <a:lnTo>
                    <a:pt x="940" y="557"/>
                  </a:lnTo>
                  <a:lnTo>
                    <a:pt x="948" y="557"/>
                  </a:lnTo>
                  <a:lnTo>
                    <a:pt x="959" y="557"/>
                  </a:lnTo>
                  <a:lnTo>
                    <a:pt x="969" y="557"/>
                  </a:lnTo>
                  <a:lnTo>
                    <a:pt x="980" y="557"/>
                  </a:lnTo>
                  <a:lnTo>
                    <a:pt x="991" y="557"/>
                  </a:lnTo>
                  <a:lnTo>
                    <a:pt x="996" y="557"/>
                  </a:lnTo>
                  <a:lnTo>
                    <a:pt x="998" y="556"/>
                  </a:lnTo>
                  <a:lnTo>
                    <a:pt x="999" y="554"/>
                  </a:lnTo>
                  <a:lnTo>
                    <a:pt x="998" y="548"/>
                  </a:lnTo>
                  <a:lnTo>
                    <a:pt x="998" y="545"/>
                  </a:lnTo>
                  <a:lnTo>
                    <a:pt x="997" y="542"/>
                  </a:lnTo>
                  <a:close/>
                  <a:moveTo>
                    <a:pt x="1232" y="520"/>
                  </a:moveTo>
                  <a:lnTo>
                    <a:pt x="1220" y="520"/>
                  </a:lnTo>
                  <a:lnTo>
                    <a:pt x="1208" y="520"/>
                  </a:lnTo>
                  <a:lnTo>
                    <a:pt x="1208" y="521"/>
                  </a:lnTo>
                  <a:lnTo>
                    <a:pt x="1208" y="522"/>
                  </a:lnTo>
                  <a:lnTo>
                    <a:pt x="1208" y="527"/>
                  </a:lnTo>
                  <a:lnTo>
                    <a:pt x="1208" y="529"/>
                  </a:lnTo>
                  <a:lnTo>
                    <a:pt x="1210" y="529"/>
                  </a:lnTo>
                  <a:lnTo>
                    <a:pt x="1215" y="529"/>
                  </a:lnTo>
                  <a:lnTo>
                    <a:pt x="1221" y="529"/>
                  </a:lnTo>
                  <a:lnTo>
                    <a:pt x="1228" y="529"/>
                  </a:lnTo>
                  <a:lnTo>
                    <a:pt x="1231" y="529"/>
                  </a:lnTo>
                  <a:lnTo>
                    <a:pt x="1232" y="527"/>
                  </a:lnTo>
                  <a:lnTo>
                    <a:pt x="1232" y="525"/>
                  </a:lnTo>
                  <a:lnTo>
                    <a:pt x="1232" y="520"/>
                  </a:lnTo>
                  <a:close/>
                  <a:moveTo>
                    <a:pt x="1178" y="516"/>
                  </a:moveTo>
                  <a:lnTo>
                    <a:pt x="1167" y="516"/>
                  </a:lnTo>
                  <a:lnTo>
                    <a:pt x="1157" y="516"/>
                  </a:lnTo>
                  <a:lnTo>
                    <a:pt x="1147" y="516"/>
                  </a:lnTo>
                  <a:lnTo>
                    <a:pt x="1137" y="516"/>
                  </a:lnTo>
                  <a:lnTo>
                    <a:pt x="1133" y="516"/>
                  </a:lnTo>
                  <a:lnTo>
                    <a:pt x="1131" y="516"/>
                  </a:lnTo>
                  <a:lnTo>
                    <a:pt x="1130" y="519"/>
                  </a:lnTo>
                  <a:lnTo>
                    <a:pt x="1130" y="524"/>
                  </a:lnTo>
                  <a:lnTo>
                    <a:pt x="1130" y="528"/>
                  </a:lnTo>
                  <a:lnTo>
                    <a:pt x="1130" y="530"/>
                  </a:lnTo>
                  <a:lnTo>
                    <a:pt x="1132" y="530"/>
                  </a:lnTo>
                  <a:lnTo>
                    <a:pt x="1135" y="530"/>
                  </a:lnTo>
                  <a:lnTo>
                    <a:pt x="1149" y="530"/>
                  </a:lnTo>
                  <a:lnTo>
                    <a:pt x="1163" y="530"/>
                  </a:lnTo>
                  <a:lnTo>
                    <a:pt x="1177" y="530"/>
                  </a:lnTo>
                  <a:lnTo>
                    <a:pt x="1191" y="530"/>
                  </a:lnTo>
                  <a:lnTo>
                    <a:pt x="1191" y="528"/>
                  </a:lnTo>
                  <a:lnTo>
                    <a:pt x="1191" y="525"/>
                  </a:lnTo>
                  <a:lnTo>
                    <a:pt x="1190" y="518"/>
                  </a:lnTo>
                  <a:lnTo>
                    <a:pt x="1188" y="516"/>
                  </a:lnTo>
                  <a:lnTo>
                    <a:pt x="1184" y="516"/>
                  </a:lnTo>
                  <a:lnTo>
                    <a:pt x="1178" y="516"/>
                  </a:lnTo>
                  <a:close/>
                  <a:moveTo>
                    <a:pt x="1117" y="515"/>
                  </a:moveTo>
                  <a:lnTo>
                    <a:pt x="1108" y="515"/>
                  </a:lnTo>
                  <a:lnTo>
                    <a:pt x="1098" y="515"/>
                  </a:lnTo>
                  <a:lnTo>
                    <a:pt x="1089" y="515"/>
                  </a:lnTo>
                  <a:lnTo>
                    <a:pt x="1079" y="515"/>
                  </a:lnTo>
                  <a:lnTo>
                    <a:pt x="1073" y="515"/>
                  </a:lnTo>
                  <a:lnTo>
                    <a:pt x="1069" y="515"/>
                  </a:lnTo>
                  <a:lnTo>
                    <a:pt x="1067" y="517"/>
                  </a:lnTo>
                  <a:lnTo>
                    <a:pt x="1067" y="522"/>
                  </a:lnTo>
                  <a:lnTo>
                    <a:pt x="1067" y="528"/>
                  </a:lnTo>
                  <a:lnTo>
                    <a:pt x="1068" y="530"/>
                  </a:lnTo>
                  <a:lnTo>
                    <a:pt x="1072" y="530"/>
                  </a:lnTo>
                  <a:lnTo>
                    <a:pt x="1078" y="530"/>
                  </a:lnTo>
                  <a:lnTo>
                    <a:pt x="1091" y="530"/>
                  </a:lnTo>
                  <a:lnTo>
                    <a:pt x="1105" y="530"/>
                  </a:lnTo>
                  <a:lnTo>
                    <a:pt x="1113" y="530"/>
                  </a:lnTo>
                  <a:lnTo>
                    <a:pt x="1116" y="530"/>
                  </a:lnTo>
                  <a:lnTo>
                    <a:pt x="1117" y="528"/>
                  </a:lnTo>
                  <a:lnTo>
                    <a:pt x="1117" y="520"/>
                  </a:lnTo>
                  <a:lnTo>
                    <a:pt x="1117" y="518"/>
                  </a:lnTo>
                  <a:lnTo>
                    <a:pt x="1117" y="515"/>
                  </a:lnTo>
                  <a:close/>
                  <a:moveTo>
                    <a:pt x="1044" y="514"/>
                  </a:moveTo>
                  <a:lnTo>
                    <a:pt x="1034" y="514"/>
                  </a:lnTo>
                  <a:lnTo>
                    <a:pt x="1026" y="514"/>
                  </a:lnTo>
                  <a:lnTo>
                    <a:pt x="1016" y="514"/>
                  </a:lnTo>
                  <a:lnTo>
                    <a:pt x="1006" y="514"/>
                  </a:lnTo>
                  <a:lnTo>
                    <a:pt x="1006" y="516"/>
                  </a:lnTo>
                  <a:lnTo>
                    <a:pt x="1006" y="518"/>
                  </a:lnTo>
                  <a:lnTo>
                    <a:pt x="1006" y="526"/>
                  </a:lnTo>
                  <a:lnTo>
                    <a:pt x="1007" y="529"/>
                  </a:lnTo>
                  <a:lnTo>
                    <a:pt x="1010" y="529"/>
                  </a:lnTo>
                  <a:lnTo>
                    <a:pt x="1018" y="529"/>
                  </a:lnTo>
                  <a:lnTo>
                    <a:pt x="1030" y="529"/>
                  </a:lnTo>
                  <a:lnTo>
                    <a:pt x="1043" y="529"/>
                  </a:lnTo>
                  <a:lnTo>
                    <a:pt x="1051" y="529"/>
                  </a:lnTo>
                  <a:lnTo>
                    <a:pt x="1054" y="528"/>
                  </a:lnTo>
                  <a:lnTo>
                    <a:pt x="1054" y="526"/>
                  </a:lnTo>
                  <a:lnTo>
                    <a:pt x="1054" y="518"/>
                  </a:lnTo>
                  <a:lnTo>
                    <a:pt x="1053" y="515"/>
                  </a:lnTo>
                  <a:lnTo>
                    <a:pt x="1051" y="514"/>
                  </a:lnTo>
                  <a:lnTo>
                    <a:pt x="1049" y="514"/>
                  </a:lnTo>
                  <a:lnTo>
                    <a:pt x="1044" y="514"/>
                  </a:lnTo>
                  <a:close/>
                  <a:moveTo>
                    <a:pt x="988" y="514"/>
                  </a:moveTo>
                  <a:lnTo>
                    <a:pt x="979" y="514"/>
                  </a:lnTo>
                  <a:lnTo>
                    <a:pt x="968" y="514"/>
                  </a:lnTo>
                  <a:lnTo>
                    <a:pt x="958" y="514"/>
                  </a:lnTo>
                  <a:lnTo>
                    <a:pt x="947" y="514"/>
                  </a:lnTo>
                  <a:lnTo>
                    <a:pt x="941" y="514"/>
                  </a:lnTo>
                  <a:lnTo>
                    <a:pt x="937" y="514"/>
                  </a:lnTo>
                  <a:lnTo>
                    <a:pt x="936" y="514"/>
                  </a:lnTo>
                  <a:lnTo>
                    <a:pt x="936" y="515"/>
                  </a:lnTo>
                  <a:lnTo>
                    <a:pt x="935" y="517"/>
                  </a:lnTo>
                  <a:lnTo>
                    <a:pt x="935" y="520"/>
                  </a:lnTo>
                  <a:lnTo>
                    <a:pt x="935" y="525"/>
                  </a:lnTo>
                  <a:lnTo>
                    <a:pt x="935" y="529"/>
                  </a:lnTo>
                  <a:lnTo>
                    <a:pt x="946" y="529"/>
                  </a:lnTo>
                  <a:lnTo>
                    <a:pt x="957" y="529"/>
                  </a:lnTo>
                  <a:lnTo>
                    <a:pt x="969" y="529"/>
                  </a:lnTo>
                  <a:lnTo>
                    <a:pt x="980" y="529"/>
                  </a:lnTo>
                  <a:lnTo>
                    <a:pt x="986" y="529"/>
                  </a:lnTo>
                  <a:lnTo>
                    <a:pt x="989" y="528"/>
                  </a:lnTo>
                  <a:lnTo>
                    <a:pt x="989" y="526"/>
                  </a:lnTo>
                  <a:lnTo>
                    <a:pt x="989" y="519"/>
                  </a:lnTo>
                  <a:lnTo>
                    <a:pt x="989" y="517"/>
                  </a:lnTo>
                  <a:lnTo>
                    <a:pt x="988" y="514"/>
                  </a:lnTo>
                  <a:close/>
                  <a:moveTo>
                    <a:pt x="1226" y="493"/>
                  </a:moveTo>
                  <a:lnTo>
                    <a:pt x="1220" y="493"/>
                  </a:lnTo>
                  <a:lnTo>
                    <a:pt x="1218" y="493"/>
                  </a:lnTo>
                  <a:lnTo>
                    <a:pt x="1218" y="496"/>
                  </a:lnTo>
                  <a:lnTo>
                    <a:pt x="1218" y="501"/>
                  </a:lnTo>
                  <a:lnTo>
                    <a:pt x="1224" y="502"/>
                  </a:lnTo>
                  <a:lnTo>
                    <a:pt x="1228" y="502"/>
                  </a:lnTo>
                  <a:lnTo>
                    <a:pt x="1229" y="502"/>
                  </a:lnTo>
                  <a:lnTo>
                    <a:pt x="1231" y="501"/>
                  </a:lnTo>
                  <a:lnTo>
                    <a:pt x="1231" y="499"/>
                  </a:lnTo>
                  <a:lnTo>
                    <a:pt x="1232" y="496"/>
                  </a:lnTo>
                  <a:lnTo>
                    <a:pt x="1232" y="494"/>
                  </a:lnTo>
                  <a:lnTo>
                    <a:pt x="1231" y="493"/>
                  </a:lnTo>
                  <a:lnTo>
                    <a:pt x="1229" y="492"/>
                  </a:lnTo>
                  <a:lnTo>
                    <a:pt x="1226" y="493"/>
                  </a:lnTo>
                  <a:close/>
                  <a:moveTo>
                    <a:pt x="1197" y="486"/>
                  </a:moveTo>
                  <a:lnTo>
                    <a:pt x="1184" y="486"/>
                  </a:lnTo>
                  <a:lnTo>
                    <a:pt x="1171" y="486"/>
                  </a:lnTo>
                  <a:lnTo>
                    <a:pt x="1159" y="486"/>
                  </a:lnTo>
                  <a:lnTo>
                    <a:pt x="1146" y="486"/>
                  </a:lnTo>
                  <a:lnTo>
                    <a:pt x="1140" y="486"/>
                  </a:lnTo>
                  <a:lnTo>
                    <a:pt x="1138" y="486"/>
                  </a:lnTo>
                  <a:lnTo>
                    <a:pt x="1137" y="489"/>
                  </a:lnTo>
                  <a:lnTo>
                    <a:pt x="1137" y="494"/>
                  </a:lnTo>
                  <a:lnTo>
                    <a:pt x="1137" y="497"/>
                  </a:lnTo>
                  <a:lnTo>
                    <a:pt x="1137" y="502"/>
                  </a:lnTo>
                  <a:lnTo>
                    <a:pt x="1149" y="502"/>
                  </a:lnTo>
                  <a:lnTo>
                    <a:pt x="1161" y="502"/>
                  </a:lnTo>
                  <a:lnTo>
                    <a:pt x="1173" y="502"/>
                  </a:lnTo>
                  <a:lnTo>
                    <a:pt x="1185" y="502"/>
                  </a:lnTo>
                  <a:lnTo>
                    <a:pt x="1193" y="502"/>
                  </a:lnTo>
                  <a:lnTo>
                    <a:pt x="1196" y="502"/>
                  </a:lnTo>
                  <a:lnTo>
                    <a:pt x="1197" y="501"/>
                  </a:lnTo>
                  <a:lnTo>
                    <a:pt x="1198" y="499"/>
                  </a:lnTo>
                  <a:lnTo>
                    <a:pt x="1198" y="496"/>
                  </a:lnTo>
                  <a:lnTo>
                    <a:pt x="1197" y="493"/>
                  </a:lnTo>
                  <a:lnTo>
                    <a:pt x="1197" y="490"/>
                  </a:lnTo>
                  <a:lnTo>
                    <a:pt x="1197" y="486"/>
                  </a:lnTo>
                  <a:close/>
                  <a:moveTo>
                    <a:pt x="1113" y="485"/>
                  </a:moveTo>
                  <a:lnTo>
                    <a:pt x="1103" y="485"/>
                  </a:lnTo>
                  <a:lnTo>
                    <a:pt x="1095" y="485"/>
                  </a:lnTo>
                  <a:lnTo>
                    <a:pt x="1085" y="485"/>
                  </a:lnTo>
                  <a:lnTo>
                    <a:pt x="1076" y="485"/>
                  </a:lnTo>
                  <a:lnTo>
                    <a:pt x="1070" y="485"/>
                  </a:lnTo>
                  <a:lnTo>
                    <a:pt x="1068" y="486"/>
                  </a:lnTo>
                  <a:lnTo>
                    <a:pt x="1068" y="489"/>
                  </a:lnTo>
                  <a:lnTo>
                    <a:pt x="1068" y="494"/>
                  </a:lnTo>
                  <a:lnTo>
                    <a:pt x="1068" y="498"/>
                  </a:lnTo>
                  <a:lnTo>
                    <a:pt x="1068" y="501"/>
                  </a:lnTo>
                  <a:lnTo>
                    <a:pt x="1070" y="501"/>
                  </a:lnTo>
                  <a:lnTo>
                    <a:pt x="1076" y="501"/>
                  </a:lnTo>
                  <a:lnTo>
                    <a:pt x="1088" y="501"/>
                  </a:lnTo>
                  <a:lnTo>
                    <a:pt x="1100" y="501"/>
                  </a:lnTo>
                  <a:lnTo>
                    <a:pt x="1113" y="501"/>
                  </a:lnTo>
                  <a:lnTo>
                    <a:pt x="1125" y="501"/>
                  </a:lnTo>
                  <a:lnTo>
                    <a:pt x="1125" y="497"/>
                  </a:lnTo>
                  <a:lnTo>
                    <a:pt x="1124" y="494"/>
                  </a:lnTo>
                  <a:lnTo>
                    <a:pt x="1124" y="489"/>
                  </a:lnTo>
                  <a:lnTo>
                    <a:pt x="1123" y="485"/>
                  </a:lnTo>
                  <a:lnTo>
                    <a:pt x="1120" y="485"/>
                  </a:lnTo>
                  <a:lnTo>
                    <a:pt x="1113" y="485"/>
                  </a:lnTo>
                  <a:close/>
                  <a:moveTo>
                    <a:pt x="1054" y="484"/>
                  </a:moveTo>
                  <a:lnTo>
                    <a:pt x="1045" y="484"/>
                  </a:lnTo>
                  <a:lnTo>
                    <a:pt x="1035" y="484"/>
                  </a:lnTo>
                  <a:lnTo>
                    <a:pt x="1027" y="484"/>
                  </a:lnTo>
                  <a:lnTo>
                    <a:pt x="1017" y="484"/>
                  </a:lnTo>
                  <a:lnTo>
                    <a:pt x="1011" y="484"/>
                  </a:lnTo>
                  <a:lnTo>
                    <a:pt x="1008" y="484"/>
                  </a:lnTo>
                  <a:lnTo>
                    <a:pt x="1007" y="486"/>
                  </a:lnTo>
                  <a:lnTo>
                    <a:pt x="1007" y="492"/>
                  </a:lnTo>
                  <a:lnTo>
                    <a:pt x="1007" y="493"/>
                  </a:lnTo>
                  <a:lnTo>
                    <a:pt x="1007" y="494"/>
                  </a:lnTo>
                  <a:lnTo>
                    <a:pt x="1007" y="498"/>
                  </a:lnTo>
                  <a:lnTo>
                    <a:pt x="1008" y="499"/>
                  </a:lnTo>
                  <a:lnTo>
                    <a:pt x="1010" y="499"/>
                  </a:lnTo>
                  <a:lnTo>
                    <a:pt x="1015" y="499"/>
                  </a:lnTo>
                  <a:lnTo>
                    <a:pt x="1031" y="499"/>
                  </a:lnTo>
                  <a:lnTo>
                    <a:pt x="1046" y="499"/>
                  </a:lnTo>
                  <a:lnTo>
                    <a:pt x="1052" y="499"/>
                  </a:lnTo>
                  <a:lnTo>
                    <a:pt x="1055" y="498"/>
                  </a:lnTo>
                  <a:lnTo>
                    <a:pt x="1055" y="496"/>
                  </a:lnTo>
                  <a:lnTo>
                    <a:pt x="1054" y="490"/>
                  </a:lnTo>
                  <a:lnTo>
                    <a:pt x="1054" y="487"/>
                  </a:lnTo>
                  <a:lnTo>
                    <a:pt x="1054" y="484"/>
                  </a:lnTo>
                  <a:close/>
                  <a:moveTo>
                    <a:pt x="983" y="484"/>
                  </a:moveTo>
                  <a:lnTo>
                    <a:pt x="971" y="484"/>
                  </a:lnTo>
                  <a:lnTo>
                    <a:pt x="959" y="484"/>
                  </a:lnTo>
                  <a:lnTo>
                    <a:pt x="948" y="484"/>
                  </a:lnTo>
                  <a:lnTo>
                    <a:pt x="936" y="484"/>
                  </a:lnTo>
                  <a:lnTo>
                    <a:pt x="936" y="486"/>
                  </a:lnTo>
                  <a:lnTo>
                    <a:pt x="936" y="490"/>
                  </a:lnTo>
                  <a:lnTo>
                    <a:pt x="936" y="496"/>
                  </a:lnTo>
                  <a:lnTo>
                    <a:pt x="937" y="499"/>
                  </a:lnTo>
                  <a:lnTo>
                    <a:pt x="940" y="499"/>
                  </a:lnTo>
                  <a:lnTo>
                    <a:pt x="948" y="499"/>
                  </a:lnTo>
                  <a:lnTo>
                    <a:pt x="963" y="499"/>
                  </a:lnTo>
                  <a:lnTo>
                    <a:pt x="980" y="499"/>
                  </a:lnTo>
                  <a:lnTo>
                    <a:pt x="986" y="499"/>
                  </a:lnTo>
                  <a:lnTo>
                    <a:pt x="991" y="499"/>
                  </a:lnTo>
                  <a:lnTo>
                    <a:pt x="992" y="497"/>
                  </a:lnTo>
                  <a:lnTo>
                    <a:pt x="991" y="490"/>
                  </a:lnTo>
                  <a:lnTo>
                    <a:pt x="991" y="486"/>
                  </a:lnTo>
                  <a:lnTo>
                    <a:pt x="989" y="484"/>
                  </a:lnTo>
                  <a:lnTo>
                    <a:pt x="987" y="484"/>
                  </a:lnTo>
                  <a:lnTo>
                    <a:pt x="983" y="484"/>
                  </a:lnTo>
                  <a:close/>
                  <a:moveTo>
                    <a:pt x="1232" y="463"/>
                  </a:moveTo>
                  <a:lnTo>
                    <a:pt x="1230" y="463"/>
                  </a:lnTo>
                  <a:lnTo>
                    <a:pt x="1228" y="463"/>
                  </a:lnTo>
                  <a:lnTo>
                    <a:pt x="1225" y="462"/>
                  </a:lnTo>
                  <a:lnTo>
                    <a:pt x="1223" y="463"/>
                  </a:lnTo>
                  <a:lnTo>
                    <a:pt x="1223" y="464"/>
                  </a:lnTo>
                  <a:lnTo>
                    <a:pt x="1223" y="468"/>
                  </a:lnTo>
                  <a:lnTo>
                    <a:pt x="1223" y="470"/>
                  </a:lnTo>
                  <a:lnTo>
                    <a:pt x="1224" y="471"/>
                  </a:lnTo>
                  <a:lnTo>
                    <a:pt x="1226" y="472"/>
                  </a:lnTo>
                  <a:lnTo>
                    <a:pt x="1229" y="471"/>
                  </a:lnTo>
                  <a:lnTo>
                    <a:pt x="1232" y="471"/>
                  </a:lnTo>
                  <a:lnTo>
                    <a:pt x="1232" y="467"/>
                  </a:lnTo>
                  <a:lnTo>
                    <a:pt x="1232" y="463"/>
                  </a:lnTo>
                  <a:close/>
                  <a:moveTo>
                    <a:pt x="1206" y="460"/>
                  </a:moveTo>
                  <a:lnTo>
                    <a:pt x="1190" y="459"/>
                  </a:lnTo>
                  <a:lnTo>
                    <a:pt x="1169" y="458"/>
                  </a:lnTo>
                  <a:lnTo>
                    <a:pt x="1160" y="458"/>
                  </a:lnTo>
                  <a:lnTo>
                    <a:pt x="1151" y="460"/>
                  </a:lnTo>
                  <a:lnTo>
                    <a:pt x="1148" y="461"/>
                  </a:lnTo>
                  <a:lnTo>
                    <a:pt x="1146" y="463"/>
                  </a:lnTo>
                  <a:lnTo>
                    <a:pt x="1145" y="466"/>
                  </a:lnTo>
                  <a:lnTo>
                    <a:pt x="1144" y="468"/>
                  </a:lnTo>
                  <a:lnTo>
                    <a:pt x="1144" y="473"/>
                  </a:lnTo>
                  <a:lnTo>
                    <a:pt x="1145" y="475"/>
                  </a:lnTo>
                  <a:lnTo>
                    <a:pt x="1148" y="475"/>
                  </a:lnTo>
                  <a:lnTo>
                    <a:pt x="1154" y="474"/>
                  </a:lnTo>
                  <a:lnTo>
                    <a:pt x="1165" y="474"/>
                  </a:lnTo>
                  <a:lnTo>
                    <a:pt x="1177" y="474"/>
                  </a:lnTo>
                  <a:lnTo>
                    <a:pt x="1188" y="474"/>
                  </a:lnTo>
                  <a:lnTo>
                    <a:pt x="1200" y="474"/>
                  </a:lnTo>
                  <a:lnTo>
                    <a:pt x="1204" y="474"/>
                  </a:lnTo>
                  <a:lnTo>
                    <a:pt x="1206" y="473"/>
                  </a:lnTo>
                  <a:lnTo>
                    <a:pt x="1207" y="471"/>
                  </a:lnTo>
                  <a:lnTo>
                    <a:pt x="1207" y="466"/>
                  </a:lnTo>
                  <a:lnTo>
                    <a:pt x="1206" y="463"/>
                  </a:lnTo>
                  <a:lnTo>
                    <a:pt x="1206" y="460"/>
                  </a:lnTo>
                  <a:close/>
                  <a:moveTo>
                    <a:pt x="1119" y="459"/>
                  </a:moveTo>
                  <a:lnTo>
                    <a:pt x="1109" y="459"/>
                  </a:lnTo>
                  <a:lnTo>
                    <a:pt x="1100" y="459"/>
                  </a:lnTo>
                  <a:lnTo>
                    <a:pt x="1091" y="459"/>
                  </a:lnTo>
                  <a:lnTo>
                    <a:pt x="1081" y="459"/>
                  </a:lnTo>
                  <a:lnTo>
                    <a:pt x="1076" y="459"/>
                  </a:lnTo>
                  <a:lnTo>
                    <a:pt x="1073" y="459"/>
                  </a:lnTo>
                  <a:lnTo>
                    <a:pt x="1072" y="461"/>
                  </a:lnTo>
                  <a:lnTo>
                    <a:pt x="1070" y="467"/>
                  </a:lnTo>
                  <a:lnTo>
                    <a:pt x="1070" y="470"/>
                  </a:lnTo>
                  <a:lnTo>
                    <a:pt x="1070" y="474"/>
                  </a:lnTo>
                  <a:lnTo>
                    <a:pt x="1080" y="474"/>
                  </a:lnTo>
                  <a:lnTo>
                    <a:pt x="1090" y="474"/>
                  </a:lnTo>
                  <a:lnTo>
                    <a:pt x="1100" y="474"/>
                  </a:lnTo>
                  <a:lnTo>
                    <a:pt x="1110" y="474"/>
                  </a:lnTo>
                  <a:lnTo>
                    <a:pt x="1115" y="474"/>
                  </a:lnTo>
                  <a:lnTo>
                    <a:pt x="1119" y="474"/>
                  </a:lnTo>
                  <a:lnTo>
                    <a:pt x="1120" y="472"/>
                  </a:lnTo>
                  <a:lnTo>
                    <a:pt x="1119" y="467"/>
                  </a:lnTo>
                  <a:lnTo>
                    <a:pt x="1119" y="462"/>
                  </a:lnTo>
                  <a:lnTo>
                    <a:pt x="1119" y="459"/>
                  </a:lnTo>
                  <a:close/>
                  <a:moveTo>
                    <a:pt x="1041" y="458"/>
                  </a:moveTo>
                  <a:lnTo>
                    <a:pt x="1032" y="458"/>
                  </a:lnTo>
                  <a:lnTo>
                    <a:pt x="1023" y="458"/>
                  </a:lnTo>
                  <a:lnTo>
                    <a:pt x="1016" y="458"/>
                  </a:lnTo>
                  <a:lnTo>
                    <a:pt x="1007" y="458"/>
                  </a:lnTo>
                  <a:lnTo>
                    <a:pt x="1007" y="461"/>
                  </a:lnTo>
                  <a:lnTo>
                    <a:pt x="1007" y="463"/>
                  </a:lnTo>
                  <a:lnTo>
                    <a:pt x="1007" y="468"/>
                  </a:lnTo>
                  <a:lnTo>
                    <a:pt x="1008" y="471"/>
                  </a:lnTo>
                  <a:lnTo>
                    <a:pt x="1012" y="472"/>
                  </a:lnTo>
                  <a:lnTo>
                    <a:pt x="1020" y="473"/>
                  </a:lnTo>
                  <a:lnTo>
                    <a:pt x="1029" y="473"/>
                  </a:lnTo>
                  <a:lnTo>
                    <a:pt x="1038" y="473"/>
                  </a:lnTo>
                  <a:lnTo>
                    <a:pt x="1046" y="473"/>
                  </a:lnTo>
                  <a:lnTo>
                    <a:pt x="1055" y="473"/>
                  </a:lnTo>
                  <a:lnTo>
                    <a:pt x="1055" y="469"/>
                  </a:lnTo>
                  <a:lnTo>
                    <a:pt x="1055" y="466"/>
                  </a:lnTo>
                  <a:lnTo>
                    <a:pt x="1054" y="462"/>
                  </a:lnTo>
                  <a:lnTo>
                    <a:pt x="1054" y="460"/>
                  </a:lnTo>
                  <a:lnTo>
                    <a:pt x="1053" y="459"/>
                  </a:lnTo>
                  <a:lnTo>
                    <a:pt x="1052" y="458"/>
                  </a:lnTo>
                  <a:lnTo>
                    <a:pt x="1047" y="458"/>
                  </a:lnTo>
                  <a:lnTo>
                    <a:pt x="1041" y="458"/>
                  </a:lnTo>
                  <a:close/>
                  <a:moveTo>
                    <a:pt x="936" y="463"/>
                  </a:moveTo>
                  <a:lnTo>
                    <a:pt x="936" y="470"/>
                  </a:lnTo>
                  <a:lnTo>
                    <a:pt x="937" y="473"/>
                  </a:lnTo>
                  <a:lnTo>
                    <a:pt x="940" y="473"/>
                  </a:lnTo>
                  <a:lnTo>
                    <a:pt x="947" y="473"/>
                  </a:lnTo>
                  <a:lnTo>
                    <a:pt x="958" y="473"/>
                  </a:lnTo>
                  <a:lnTo>
                    <a:pt x="968" y="473"/>
                  </a:lnTo>
                  <a:lnTo>
                    <a:pt x="977" y="473"/>
                  </a:lnTo>
                  <a:lnTo>
                    <a:pt x="988" y="473"/>
                  </a:lnTo>
                  <a:lnTo>
                    <a:pt x="993" y="473"/>
                  </a:lnTo>
                  <a:lnTo>
                    <a:pt x="996" y="473"/>
                  </a:lnTo>
                  <a:lnTo>
                    <a:pt x="997" y="472"/>
                  </a:lnTo>
                  <a:lnTo>
                    <a:pt x="997" y="471"/>
                  </a:lnTo>
                  <a:lnTo>
                    <a:pt x="996" y="469"/>
                  </a:lnTo>
                  <a:lnTo>
                    <a:pt x="996" y="466"/>
                  </a:lnTo>
                  <a:lnTo>
                    <a:pt x="995" y="463"/>
                  </a:lnTo>
                  <a:lnTo>
                    <a:pt x="993" y="461"/>
                  </a:lnTo>
                  <a:lnTo>
                    <a:pt x="991" y="460"/>
                  </a:lnTo>
                  <a:lnTo>
                    <a:pt x="988" y="459"/>
                  </a:lnTo>
                  <a:lnTo>
                    <a:pt x="983" y="457"/>
                  </a:lnTo>
                  <a:lnTo>
                    <a:pt x="976" y="457"/>
                  </a:lnTo>
                  <a:lnTo>
                    <a:pt x="961" y="458"/>
                  </a:lnTo>
                  <a:lnTo>
                    <a:pt x="942" y="458"/>
                  </a:lnTo>
                  <a:lnTo>
                    <a:pt x="939" y="458"/>
                  </a:lnTo>
                  <a:lnTo>
                    <a:pt x="937" y="458"/>
                  </a:lnTo>
                  <a:lnTo>
                    <a:pt x="936" y="460"/>
                  </a:lnTo>
                  <a:lnTo>
                    <a:pt x="936" y="463"/>
                  </a:lnTo>
                  <a:close/>
                  <a:moveTo>
                    <a:pt x="969" y="647"/>
                  </a:moveTo>
                  <a:lnTo>
                    <a:pt x="952" y="647"/>
                  </a:lnTo>
                  <a:lnTo>
                    <a:pt x="938" y="647"/>
                  </a:lnTo>
                  <a:lnTo>
                    <a:pt x="932" y="646"/>
                  </a:lnTo>
                  <a:lnTo>
                    <a:pt x="927" y="646"/>
                  </a:lnTo>
                  <a:lnTo>
                    <a:pt x="925" y="647"/>
                  </a:lnTo>
                  <a:lnTo>
                    <a:pt x="924" y="648"/>
                  </a:lnTo>
                  <a:lnTo>
                    <a:pt x="923" y="649"/>
                  </a:lnTo>
                  <a:lnTo>
                    <a:pt x="923" y="653"/>
                  </a:lnTo>
                  <a:lnTo>
                    <a:pt x="923" y="657"/>
                  </a:lnTo>
                  <a:lnTo>
                    <a:pt x="923" y="660"/>
                  </a:lnTo>
                  <a:lnTo>
                    <a:pt x="924" y="662"/>
                  </a:lnTo>
                  <a:lnTo>
                    <a:pt x="925" y="664"/>
                  </a:lnTo>
                  <a:lnTo>
                    <a:pt x="929" y="665"/>
                  </a:lnTo>
                  <a:lnTo>
                    <a:pt x="937" y="665"/>
                  </a:lnTo>
                  <a:lnTo>
                    <a:pt x="948" y="665"/>
                  </a:lnTo>
                  <a:lnTo>
                    <a:pt x="958" y="665"/>
                  </a:lnTo>
                  <a:lnTo>
                    <a:pt x="965" y="665"/>
                  </a:lnTo>
                  <a:lnTo>
                    <a:pt x="970" y="665"/>
                  </a:lnTo>
                  <a:lnTo>
                    <a:pt x="970" y="661"/>
                  </a:lnTo>
                  <a:lnTo>
                    <a:pt x="970" y="654"/>
                  </a:lnTo>
                  <a:lnTo>
                    <a:pt x="969" y="650"/>
                  </a:lnTo>
                  <a:lnTo>
                    <a:pt x="969" y="647"/>
                  </a:lnTo>
                  <a:close/>
                  <a:moveTo>
                    <a:pt x="941" y="620"/>
                  </a:moveTo>
                  <a:lnTo>
                    <a:pt x="928" y="620"/>
                  </a:lnTo>
                  <a:lnTo>
                    <a:pt x="915" y="620"/>
                  </a:lnTo>
                  <a:lnTo>
                    <a:pt x="909" y="620"/>
                  </a:lnTo>
                  <a:lnTo>
                    <a:pt x="906" y="620"/>
                  </a:lnTo>
                  <a:lnTo>
                    <a:pt x="905" y="623"/>
                  </a:lnTo>
                  <a:lnTo>
                    <a:pt x="905" y="630"/>
                  </a:lnTo>
                  <a:lnTo>
                    <a:pt x="904" y="634"/>
                  </a:lnTo>
                  <a:lnTo>
                    <a:pt x="905" y="637"/>
                  </a:lnTo>
                  <a:lnTo>
                    <a:pt x="906" y="637"/>
                  </a:lnTo>
                  <a:lnTo>
                    <a:pt x="912" y="637"/>
                  </a:lnTo>
                  <a:lnTo>
                    <a:pt x="926" y="637"/>
                  </a:lnTo>
                  <a:lnTo>
                    <a:pt x="940" y="637"/>
                  </a:lnTo>
                  <a:lnTo>
                    <a:pt x="948" y="637"/>
                  </a:lnTo>
                  <a:lnTo>
                    <a:pt x="951" y="637"/>
                  </a:lnTo>
                  <a:lnTo>
                    <a:pt x="951" y="634"/>
                  </a:lnTo>
                  <a:lnTo>
                    <a:pt x="950" y="626"/>
                  </a:lnTo>
                  <a:lnTo>
                    <a:pt x="950" y="621"/>
                  </a:lnTo>
                  <a:lnTo>
                    <a:pt x="949" y="620"/>
                  </a:lnTo>
                  <a:lnTo>
                    <a:pt x="946" y="619"/>
                  </a:lnTo>
                  <a:lnTo>
                    <a:pt x="941" y="620"/>
                  </a:lnTo>
                  <a:close/>
                  <a:moveTo>
                    <a:pt x="934" y="595"/>
                  </a:moveTo>
                  <a:lnTo>
                    <a:pt x="923" y="595"/>
                  </a:lnTo>
                  <a:lnTo>
                    <a:pt x="912" y="595"/>
                  </a:lnTo>
                  <a:lnTo>
                    <a:pt x="901" y="595"/>
                  </a:lnTo>
                  <a:lnTo>
                    <a:pt x="890" y="595"/>
                  </a:lnTo>
                  <a:lnTo>
                    <a:pt x="889" y="604"/>
                  </a:lnTo>
                  <a:lnTo>
                    <a:pt x="889" y="609"/>
                  </a:lnTo>
                  <a:lnTo>
                    <a:pt x="890" y="610"/>
                  </a:lnTo>
                  <a:lnTo>
                    <a:pt x="892" y="611"/>
                  </a:lnTo>
                  <a:lnTo>
                    <a:pt x="895" y="611"/>
                  </a:lnTo>
                  <a:lnTo>
                    <a:pt x="901" y="611"/>
                  </a:lnTo>
                  <a:lnTo>
                    <a:pt x="910" y="611"/>
                  </a:lnTo>
                  <a:lnTo>
                    <a:pt x="917" y="611"/>
                  </a:lnTo>
                  <a:lnTo>
                    <a:pt x="926" y="611"/>
                  </a:lnTo>
                  <a:lnTo>
                    <a:pt x="935" y="611"/>
                  </a:lnTo>
                  <a:lnTo>
                    <a:pt x="941" y="611"/>
                  </a:lnTo>
                  <a:lnTo>
                    <a:pt x="945" y="612"/>
                  </a:lnTo>
                  <a:lnTo>
                    <a:pt x="946" y="611"/>
                  </a:lnTo>
                  <a:lnTo>
                    <a:pt x="947" y="610"/>
                  </a:lnTo>
                  <a:lnTo>
                    <a:pt x="947" y="608"/>
                  </a:lnTo>
                  <a:lnTo>
                    <a:pt x="947" y="604"/>
                  </a:lnTo>
                  <a:lnTo>
                    <a:pt x="946" y="598"/>
                  </a:lnTo>
                  <a:lnTo>
                    <a:pt x="945" y="595"/>
                  </a:lnTo>
                  <a:lnTo>
                    <a:pt x="941" y="595"/>
                  </a:lnTo>
                  <a:lnTo>
                    <a:pt x="934" y="595"/>
                  </a:lnTo>
                  <a:close/>
                  <a:moveTo>
                    <a:pt x="921" y="569"/>
                  </a:moveTo>
                  <a:lnTo>
                    <a:pt x="910" y="569"/>
                  </a:lnTo>
                  <a:lnTo>
                    <a:pt x="900" y="569"/>
                  </a:lnTo>
                  <a:lnTo>
                    <a:pt x="890" y="569"/>
                  </a:lnTo>
                  <a:lnTo>
                    <a:pt x="880" y="569"/>
                  </a:lnTo>
                  <a:lnTo>
                    <a:pt x="880" y="572"/>
                  </a:lnTo>
                  <a:lnTo>
                    <a:pt x="880" y="574"/>
                  </a:lnTo>
                  <a:lnTo>
                    <a:pt x="880" y="578"/>
                  </a:lnTo>
                  <a:lnTo>
                    <a:pt x="880" y="581"/>
                  </a:lnTo>
                  <a:lnTo>
                    <a:pt x="880" y="584"/>
                  </a:lnTo>
                  <a:lnTo>
                    <a:pt x="881" y="584"/>
                  </a:lnTo>
                  <a:lnTo>
                    <a:pt x="887" y="585"/>
                  </a:lnTo>
                  <a:lnTo>
                    <a:pt x="894" y="584"/>
                  </a:lnTo>
                  <a:lnTo>
                    <a:pt x="909" y="584"/>
                  </a:lnTo>
                  <a:lnTo>
                    <a:pt x="923" y="584"/>
                  </a:lnTo>
                  <a:lnTo>
                    <a:pt x="928" y="584"/>
                  </a:lnTo>
                  <a:lnTo>
                    <a:pt x="932" y="584"/>
                  </a:lnTo>
                  <a:lnTo>
                    <a:pt x="933" y="583"/>
                  </a:lnTo>
                  <a:lnTo>
                    <a:pt x="933" y="578"/>
                  </a:lnTo>
                  <a:lnTo>
                    <a:pt x="932" y="573"/>
                  </a:lnTo>
                  <a:lnTo>
                    <a:pt x="930" y="569"/>
                  </a:lnTo>
                  <a:lnTo>
                    <a:pt x="927" y="569"/>
                  </a:lnTo>
                  <a:lnTo>
                    <a:pt x="921" y="569"/>
                  </a:lnTo>
                  <a:close/>
                  <a:moveTo>
                    <a:pt x="922" y="543"/>
                  </a:moveTo>
                  <a:lnTo>
                    <a:pt x="910" y="543"/>
                  </a:lnTo>
                  <a:lnTo>
                    <a:pt x="898" y="543"/>
                  </a:lnTo>
                  <a:lnTo>
                    <a:pt x="886" y="543"/>
                  </a:lnTo>
                  <a:lnTo>
                    <a:pt x="874" y="543"/>
                  </a:lnTo>
                  <a:lnTo>
                    <a:pt x="874" y="546"/>
                  </a:lnTo>
                  <a:lnTo>
                    <a:pt x="874" y="550"/>
                  </a:lnTo>
                  <a:lnTo>
                    <a:pt x="872" y="555"/>
                  </a:lnTo>
                  <a:lnTo>
                    <a:pt x="874" y="557"/>
                  </a:lnTo>
                  <a:lnTo>
                    <a:pt x="876" y="557"/>
                  </a:lnTo>
                  <a:lnTo>
                    <a:pt x="881" y="557"/>
                  </a:lnTo>
                  <a:lnTo>
                    <a:pt x="898" y="557"/>
                  </a:lnTo>
                  <a:lnTo>
                    <a:pt x="914" y="557"/>
                  </a:lnTo>
                  <a:lnTo>
                    <a:pt x="919" y="557"/>
                  </a:lnTo>
                  <a:lnTo>
                    <a:pt x="922" y="557"/>
                  </a:lnTo>
                  <a:lnTo>
                    <a:pt x="923" y="555"/>
                  </a:lnTo>
                  <a:lnTo>
                    <a:pt x="922" y="550"/>
                  </a:lnTo>
                  <a:lnTo>
                    <a:pt x="922" y="546"/>
                  </a:lnTo>
                  <a:lnTo>
                    <a:pt x="922" y="543"/>
                  </a:lnTo>
                  <a:close/>
                  <a:moveTo>
                    <a:pt x="911" y="517"/>
                  </a:moveTo>
                  <a:lnTo>
                    <a:pt x="901" y="517"/>
                  </a:lnTo>
                  <a:lnTo>
                    <a:pt x="891" y="517"/>
                  </a:lnTo>
                  <a:lnTo>
                    <a:pt x="881" y="517"/>
                  </a:lnTo>
                  <a:lnTo>
                    <a:pt x="870" y="517"/>
                  </a:lnTo>
                  <a:lnTo>
                    <a:pt x="870" y="519"/>
                  </a:lnTo>
                  <a:lnTo>
                    <a:pt x="870" y="522"/>
                  </a:lnTo>
                  <a:lnTo>
                    <a:pt x="870" y="528"/>
                  </a:lnTo>
                  <a:lnTo>
                    <a:pt x="871" y="531"/>
                  </a:lnTo>
                  <a:lnTo>
                    <a:pt x="874" y="531"/>
                  </a:lnTo>
                  <a:lnTo>
                    <a:pt x="880" y="531"/>
                  </a:lnTo>
                  <a:lnTo>
                    <a:pt x="894" y="531"/>
                  </a:lnTo>
                  <a:lnTo>
                    <a:pt x="907" y="531"/>
                  </a:lnTo>
                  <a:lnTo>
                    <a:pt x="915" y="531"/>
                  </a:lnTo>
                  <a:lnTo>
                    <a:pt x="918" y="531"/>
                  </a:lnTo>
                  <a:lnTo>
                    <a:pt x="919" y="529"/>
                  </a:lnTo>
                  <a:lnTo>
                    <a:pt x="919" y="522"/>
                  </a:lnTo>
                  <a:lnTo>
                    <a:pt x="918" y="518"/>
                  </a:lnTo>
                  <a:lnTo>
                    <a:pt x="917" y="517"/>
                  </a:lnTo>
                  <a:lnTo>
                    <a:pt x="915" y="517"/>
                  </a:lnTo>
                  <a:lnTo>
                    <a:pt x="911" y="517"/>
                  </a:lnTo>
                  <a:close/>
                  <a:moveTo>
                    <a:pt x="916" y="484"/>
                  </a:moveTo>
                  <a:lnTo>
                    <a:pt x="909" y="484"/>
                  </a:lnTo>
                  <a:lnTo>
                    <a:pt x="900" y="484"/>
                  </a:lnTo>
                  <a:lnTo>
                    <a:pt x="891" y="484"/>
                  </a:lnTo>
                  <a:lnTo>
                    <a:pt x="882" y="484"/>
                  </a:lnTo>
                  <a:lnTo>
                    <a:pt x="876" y="484"/>
                  </a:lnTo>
                  <a:lnTo>
                    <a:pt x="872" y="484"/>
                  </a:lnTo>
                  <a:lnTo>
                    <a:pt x="871" y="487"/>
                  </a:lnTo>
                  <a:lnTo>
                    <a:pt x="871" y="493"/>
                  </a:lnTo>
                  <a:lnTo>
                    <a:pt x="871" y="497"/>
                  </a:lnTo>
                  <a:lnTo>
                    <a:pt x="874" y="499"/>
                  </a:lnTo>
                  <a:lnTo>
                    <a:pt x="876" y="499"/>
                  </a:lnTo>
                  <a:lnTo>
                    <a:pt x="881" y="498"/>
                  </a:lnTo>
                  <a:lnTo>
                    <a:pt x="894" y="498"/>
                  </a:lnTo>
                  <a:lnTo>
                    <a:pt x="907" y="498"/>
                  </a:lnTo>
                  <a:lnTo>
                    <a:pt x="914" y="499"/>
                  </a:lnTo>
                  <a:lnTo>
                    <a:pt x="916" y="498"/>
                  </a:lnTo>
                  <a:lnTo>
                    <a:pt x="917" y="496"/>
                  </a:lnTo>
                  <a:lnTo>
                    <a:pt x="917" y="491"/>
                  </a:lnTo>
                  <a:lnTo>
                    <a:pt x="917" y="487"/>
                  </a:lnTo>
                  <a:lnTo>
                    <a:pt x="916" y="484"/>
                  </a:lnTo>
                  <a:close/>
                  <a:moveTo>
                    <a:pt x="909" y="457"/>
                  </a:moveTo>
                  <a:lnTo>
                    <a:pt x="900" y="457"/>
                  </a:lnTo>
                  <a:lnTo>
                    <a:pt x="891" y="457"/>
                  </a:lnTo>
                  <a:lnTo>
                    <a:pt x="882" y="457"/>
                  </a:lnTo>
                  <a:lnTo>
                    <a:pt x="872" y="457"/>
                  </a:lnTo>
                  <a:lnTo>
                    <a:pt x="869" y="457"/>
                  </a:lnTo>
                  <a:lnTo>
                    <a:pt x="867" y="458"/>
                  </a:lnTo>
                  <a:lnTo>
                    <a:pt x="867" y="459"/>
                  </a:lnTo>
                  <a:lnTo>
                    <a:pt x="867" y="463"/>
                  </a:lnTo>
                  <a:lnTo>
                    <a:pt x="866" y="467"/>
                  </a:lnTo>
                  <a:lnTo>
                    <a:pt x="867" y="470"/>
                  </a:lnTo>
                  <a:lnTo>
                    <a:pt x="867" y="471"/>
                  </a:lnTo>
                  <a:lnTo>
                    <a:pt x="868" y="471"/>
                  </a:lnTo>
                  <a:lnTo>
                    <a:pt x="872" y="472"/>
                  </a:lnTo>
                  <a:lnTo>
                    <a:pt x="879" y="471"/>
                  </a:lnTo>
                  <a:lnTo>
                    <a:pt x="892" y="471"/>
                  </a:lnTo>
                  <a:lnTo>
                    <a:pt x="904" y="471"/>
                  </a:lnTo>
                  <a:lnTo>
                    <a:pt x="912" y="472"/>
                  </a:lnTo>
                  <a:lnTo>
                    <a:pt x="915" y="471"/>
                  </a:lnTo>
                  <a:lnTo>
                    <a:pt x="916" y="469"/>
                  </a:lnTo>
                  <a:lnTo>
                    <a:pt x="915" y="462"/>
                  </a:lnTo>
                  <a:lnTo>
                    <a:pt x="915" y="459"/>
                  </a:lnTo>
                  <a:lnTo>
                    <a:pt x="914" y="457"/>
                  </a:lnTo>
                  <a:lnTo>
                    <a:pt x="913" y="457"/>
                  </a:lnTo>
                  <a:lnTo>
                    <a:pt x="909" y="457"/>
                  </a:lnTo>
                  <a:close/>
                  <a:moveTo>
                    <a:pt x="914" y="427"/>
                  </a:moveTo>
                  <a:lnTo>
                    <a:pt x="899" y="425"/>
                  </a:lnTo>
                  <a:lnTo>
                    <a:pt x="883" y="424"/>
                  </a:lnTo>
                  <a:lnTo>
                    <a:pt x="867" y="425"/>
                  </a:lnTo>
                  <a:lnTo>
                    <a:pt x="852" y="427"/>
                  </a:lnTo>
                  <a:lnTo>
                    <a:pt x="851" y="428"/>
                  </a:lnTo>
                  <a:lnTo>
                    <a:pt x="849" y="431"/>
                  </a:lnTo>
                  <a:lnTo>
                    <a:pt x="848" y="433"/>
                  </a:lnTo>
                  <a:lnTo>
                    <a:pt x="848" y="435"/>
                  </a:lnTo>
                  <a:lnTo>
                    <a:pt x="848" y="437"/>
                  </a:lnTo>
                  <a:lnTo>
                    <a:pt x="848" y="439"/>
                  </a:lnTo>
                  <a:lnTo>
                    <a:pt x="849" y="441"/>
                  </a:lnTo>
                  <a:lnTo>
                    <a:pt x="851" y="441"/>
                  </a:lnTo>
                  <a:lnTo>
                    <a:pt x="859" y="443"/>
                  </a:lnTo>
                  <a:lnTo>
                    <a:pt x="868" y="444"/>
                  </a:lnTo>
                  <a:lnTo>
                    <a:pt x="878" y="443"/>
                  </a:lnTo>
                  <a:lnTo>
                    <a:pt x="887" y="443"/>
                  </a:lnTo>
                  <a:lnTo>
                    <a:pt x="901" y="443"/>
                  </a:lnTo>
                  <a:lnTo>
                    <a:pt x="916" y="441"/>
                  </a:lnTo>
                  <a:lnTo>
                    <a:pt x="917" y="441"/>
                  </a:lnTo>
                  <a:lnTo>
                    <a:pt x="918" y="439"/>
                  </a:lnTo>
                  <a:lnTo>
                    <a:pt x="919" y="437"/>
                  </a:lnTo>
                  <a:lnTo>
                    <a:pt x="918" y="435"/>
                  </a:lnTo>
                  <a:lnTo>
                    <a:pt x="918" y="433"/>
                  </a:lnTo>
                  <a:lnTo>
                    <a:pt x="917" y="431"/>
                  </a:lnTo>
                  <a:lnTo>
                    <a:pt x="916" y="428"/>
                  </a:lnTo>
                  <a:lnTo>
                    <a:pt x="914" y="427"/>
                  </a:lnTo>
                  <a:close/>
                  <a:moveTo>
                    <a:pt x="1061" y="423"/>
                  </a:moveTo>
                  <a:lnTo>
                    <a:pt x="1065" y="423"/>
                  </a:lnTo>
                  <a:lnTo>
                    <a:pt x="1069" y="424"/>
                  </a:lnTo>
                  <a:lnTo>
                    <a:pt x="1068" y="429"/>
                  </a:lnTo>
                  <a:lnTo>
                    <a:pt x="1068" y="434"/>
                  </a:lnTo>
                  <a:lnTo>
                    <a:pt x="1065" y="435"/>
                  </a:lnTo>
                  <a:lnTo>
                    <a:pt x="1063" y="436"/>
                  </a:lnTo>
                  <a:lnTo>
                    <a:pt x="1061" y="437"/>
                  </a:lnTo>
                  <a:lnTo>
                    <a:pt x="1058" y="438"/>
                  </a:lnTo>
                  <a:lnTo>
                    <a:pt x="1052" y="439"/>
                  </a:lnTo>
                  <a:lnTo>
                    <a:pt x="1050" y="440"/>
                  </a:lnTo>
                  <a:lnTo>
                    <a:pt x="1045" y="440"/>
                  </a:lnTo>
                  <a:lnTo>
                    <a:pt x="1041" y="440"/>
                  </a:lnTo>
                  <a:lnTo>
                    <a:pt x="1039" y="440"/>
                  </a:lnTo>
                  <a:lnTo>
                    <a:pt x="1037" y="440"/>
                  </a:lnTo>
                  <a:lnTo>
                    <a:pt x="1033" y="439"/>
                  </a:lnTo>
                  <a:lnTo>
                    <a:pt x="1030" y="438"/>
                  </a:lnTo>
                  <a:lnTo>
                    <a:pt x="1027" y="437"/>
                  </a:lnTo>
                  <a:lnTo>
                    <a:pt x="1025" y="436"/>
                  </a:lnTo>
                  <a:lnTo>
                    <a:pt x="1023" y="429"/>
                  </a:lnTo>
                  <a:lnTo>
                    <a:pt x="1023" y="427"/>
                  </a:lnTo>
                  <a:lnTo>
                    <a:pt x="1026" y="426"/>
                  </a:lnTo>
                  <a:lnTo>
                    <a:pt x="1029" y="424"/>
                  </a:lnTo>
                  <a:lnTo>
                    <a:pt x="1032" y="423"/>
                  </a:lnTo>
                  <a:lnTo>
                    <a:pt x="1034" y="423"/>
                  </a:lnTo>
                  <a:lnTo>
                    <a:pt x="1039" y="423"/>
                  </a:lnTo>
                  <a:lnTo>
                    <a:pt x="1042" y="423"/>
                  </a:lnTo>
                  <a:lnTo>
                    <a:pt x="1046" y="423"/>
                  </a:lnTo>
                  <a:lnTo>
                    <a:pt x="1051" y="423"/>
                  </a:lnTo>
                  <a:lnTo>
                    <a:pt x="1053" y="423"/>
                  </a:lnTo>
                  <a:lnTo>
                    <a:pt x="1055" y="423"/>
                  </a:lnTo>
                  <a:lnTo>
                    <a:pt x="1058" y="423"/>
                  </a:lnTo>
                  <a:lnTo>
                    <a:pt x="1061" y="423"/>
                  </a:lnTo>
                  <a:close/>
                  <a:moveTo>
                    <a:pt x="1124" y="425"/>
                  </a:moveTo>
                  <a:lnTo>
                    <a:pt x="1127" y="425"/>
                  </a:lnTo>
                  <a:lnTo>
                    <a:pt x="1131" y="426"/>
                  </a:lnTo>
                  <a:lnTo>
                    <a:pt x="1135" y="428"/>
                  </a:lnTo>
                  <a:lnTo>
                    <a:pt x="1137" y="432"/>
                  </a:lnTo>
                  <a:lnTo>
                    <a:pt x="1135" y="435"/>
                  </a:lnTo>
                  <a:lnTo>
                    <a:pt x="1132" y="438"/>
                  </a:lnTo>
                  <a:lnTo>
                    <a:pt x="1128" y="440"/>
                  </a:lnTo>
                  <a:lnTo>
                    <a:pt x="1124" y="440"/>
                  </a:lnTo>
                  <a:lnTo>
                    <a:pt x="1112" y="443"/>
                  </a:lnTo>
                  <a:lnTo>
                    <a:pt x="1100" y="441"/>
                  </a:lnTo>
                  <a:lnTo>
                    <a:pt x="1096" y="439"/>
                  </a:lnTo>
                  <a:lnTo>
                    <a:pt x="1093" y="435"/>
                  </a:lnTo>
                  <a:lnTo>
                    <a:pt x="1092" y="433"/>
                  </a:lnTo>
                  <a:lnTo>
                    <a:pt x="1092" y="429"/>
                  </a:lnTo>
                  <a:lnTo>
                    <a:pt x="1093" y="428"/>
                  </a:lnTo>
                  <a:lnTo>
                    <a:pt x="1095" y="427"/>
                  </a:lnTo>
                  <a:lnTo>
                    <a:pt x="1097" y="425"/>
                  </a:lnTo>
                  <a:lnTo>
                    <a:pt x="1099" y="424"/>
                  </a:lnTo>
                  <a:lnTo>
                    <a:pt x="1103" y="423"/>
                  </a:lnTo>
                  <a:lnTo>
                    <a:pt x="1108" y="423"/>
                  </a:lnTo>
                  <a:lnTo>
                    <a:pt x="1115" y="423"/>
                  </a:lnTo>
                  <a:lnTo>
                    <a:pt x="1124" y="425"/>
                  </a:lnTo>
                  <a:close/>
                  <a:moveTo>
                    <a:pt x="1169" y="426"/>
                  </a:moveTo>
                  <a:lnTo>
                    <a:pt x="1173" y="428"/>
                  </a:lnTo>
                  <a:lnTo>
                    <a:pt x="1178" y="429"/>
                  </a:lnTo>
                  <a:lnTo>
                    <a:pt x="1183" y="433"/>
                  </a:lnTo>
                  <a:lnTo>
                    <a:pt x="1186" y="435"/>
                  </a:lnTo>
                  <a:lnTo>
                    <a:pt x="1188" y="438"/>
                  </a:lnTo>
                  <a:lnTo>
                    <a:pt x="1188" y="440"/>
                  </a:lnTo>
                  <a:lnTo>
                    <a:pt x="1186" y="443"/>
                  </a:lnTo>
                  <a:lnTo>
                    <a:pt x="1183" y="444"/>
                  </a:lnTo>
                  <a:lnTo>
                    <a:pt x="1179" y="445"/>
                  </a:lnTo>
                  <a:lnTo>
                    <a:pt x="1173" y="446"/>
                  </a:lnTo>
                  <a:lnTo>
                    <a:pt x="1167" y="446"/>
                  </a:lnTo>
                  <a:lnTo>
                    <a:pt x="1161" y="446"/>
                  </a:lnTo>
                  <a:lnTo>
                    <a:pt x="1158" y="446"/>
                  </a:lnTo>
                  <a:lnTo>
                    <a:pt x="1157" y="445"/>
                  </a:lnTo>
                  <a:lnTo>
                    <a:pt x="1156" y="444"/>
                  </a:lnTo>
                  <a:lnTo>
                    <a:pt x="1155" y="440"/>
                  </a:lnTo>
                  <a:lnTo>
                    <a:pt x="1154" y="437"/>
                  </a:lnTo>
                  <a:lnTo>
                    <a:pt x="1153" y="435"/>
                  </a:lnTo>
                  <a:lnTo>
                    <a:pt x="1150" y="433"/>
                  </a:lnTo>
                  <a:lnTo>
                    <a:pt x="1148" y="432"/>
                  </a:lnTo>
                  <a:lnTo>
                    <a:pt x="1148" y="431"/>
                  </a:lnTo>
                  <a:lnTo>
                    <a:pt x="1150" y="428"/>
                  </a:lnTo>
                  <a:lnTo>
                    <a:pt x="1153" y="426"/>
                  </a:lnTo>
                  <a:lnTo>
                    <a:pt x="1154" y="424"/>
                  </a:lnTo>
                  <a:lnTo>
                    <a:pt x="1155" y="424"/>
                  </a:lnTo>
                  <a:lnTo>
                    <a:pt x="1158" y="424"/>
                  </a:lnTo>
                  <a:lnTo>
                    <a:pt x="1166" y="425"/>
                  </a:lnTo>
                  <a:lnTo>
                    <a:pt x="1169" y="426"/>
                  </a:lnTo>
                  <a:close/>
                  <a:moveTo>
                    <a:pt x="1225" y="443"/>
                  </a:moveTo>
                  <a:lnTo>
                    <a:pt x="1225" y="447"/>
                  </a:lnTo>
                  <a:lnTo>
                    <a:pt x="1224" y="449"/>
                  </a:lnTo>
                  <a:lnTo>
                    <a:pt x="1223" y="450"/>
                  </a:lnTo>
                  <a:lnTo>
                    <a:pt x="1219" y="450"/>
                  </a:lnTo>
                  <a:lnTo>
                    <a:pt x="1217" y="450"/>
                  </a:lnTo>
                  <a:lnTo>
                    <a:pt x="1215" y="449"/>
                  </a:lnTo>
                  <a:lnTo>
                    <a:pt x="1215" y="444"/>
                  </a:lnTo>
                  <a:lnTo>
                    <a:pt x="1215" y="437"/>
                  </a:lnTo>
                  <a:lnTo>
                    <a:pt x="1213" y="435"/>
                  </a:lnTo>
                  <a:lnTo>
                    <a:pt x="1212" y="433"/>
                  </a:lnTo>
                  <a:lnTo>
                    <a:pt x="1212" y="431"/>
                  </a:lnTo>
                  <a:lnTo>
                    <a:pt x="1212" y="429"/>
                  </a:lnTo>
                  <a:lnTo>
                    <a:pt x="1215" y="427"/>
                  </a:lnTo>
                  <a:lnTo>
                    <a:pt x="1219" y="425"/>
                  </a:lnTo>
                  <a:lnTo>
                    <a:pt x="1223" y="424"/>
                  </a:lnTo>
                  <a:lnTo>
                    <a:pt x="1224" y="425"/>
                  </a:lnTo>
                  <a:lnTo>
                    <a:pt x="1225" y="426"/>
                  </a:lnTo>
                  <a:lnTo>
                    <a:pt x="1225" y="428"/>
                  </a:lnTo>
                  <a:lnTo>
                    <a:pt x="1225" y="435"/>
                  </a:lnTo>
                  <a:lnTo>
                    <a:pt x="1225" y="443"/>
                  </a:lnTo>
                  <a:close/>
                  <a:moveTo>
                    <a:pt x="1145" y="409"/>
                  </a:moveTo>
                  <a:lnTo>
                    <a:pt x="1140" y="410"/>
                  </a:lnTo>
                  <a:lnTo>
                    <a:pt x="1134" y="411"/>
                  </a:lnTo>
                  <a:lnTo>
                    <a:pt x="1126" y="411"/>
                  </a:lnTo>
                  <a:lnTo>
                    <a:pt x="1116" y="410"/>
                  </a:lnTo>
                  <a:lnTo>
                    <a:pt x="1114" y="410"/>
                  </a:lnTo>
                  <a:lnTo>
                    <a:pt x="1111" y="408"/>
                  </a:lnTo>
                  <a:lnTo>
                    <a:pt x="1109" y="406"/>
                  </a:lnTo>
                  <a:lnTo>
                    <a:pt x="1109" y="405"/>
                  </a:lnTo>
                  <a:lnTo>
                    <a:pt x="1111" y="403"/>
                  </a:lnTo>
                  <a:lnTo>
                    <a:pt x="1119" y="401"/>
                  </a:lnTo>
                  <a:lnTo>
                    <a:pt x="1127" y="401"/>
                  </a:lnTo>
                  <a:lnTo>
                    <a:pt x="1134" y="401"/>
                  </a:lnTo>
                  <a:lnTo>
                    <a:pt x="1138" y="401"/>
                  </a:lnTo>
                  <a:lnTo>
                    <a:pt x="1144" y="402"/>
                  </a:lnTo>
                  <a:lnTo>
                    <a:pt x="1149" y="403"/>
                  </a:lnTo>
                  <a:lnTo>
                    <a:pt x="1150" y="405"/>
                  </a:lnTo>
                  <a:lnTo>
                    <a:pt x="1150" y="406"/>
                  </a:lnTo>
                  <a:lnTo>
                    <a:pt x="1148" y="408"/>
                  </a:lnTo>
                  <a:lnTo>
                    <a:pt x="1145" y="409"/>
                  </a:lnTo>
                  <a:close/>
                  <a:moveTo>
                    <a:pt x="739" y="107"/>
                  </a:moveTo>
                  <a:lnTo>
                    <a:pt x="744" y="107"/>
                  </a:lnTo>
                  <a:lnTo>
                    <a:pt x="744" y="113"/>
                  </a:lnTo>
                  <a:lnTo>
                    <a:pt x="741" y="115"/>
                  </a:lnTo>
                  <a:lnTo>
                    <a:pt x="739" y="117"/>
                  </a:lnTo>
                  <a:lnTo>
                    <a:pt x="736" y="119"/>
                  </a:lnTo>
                  <a:lnTo>
                    <a:pt x="733" y="119"/>
                  </a:lnTo>
                  <a:lnTo>
                    <a:pt x="728" y="120"/>
                  </a:lnTo>
                  <a:lnTo>
                    <a:pt x="726" y="121"/>
                  </a:lnTo>
                  <a:lnTo>
                    <a:pt x="721" y="121"/>
                  </a:lnTo>
                  <a:lnTo>
                    <a:pt x="717" y="120"/>
                  </a:lnTo>
                  <a:lnTo>
                    <a:pt x="716" y="117"/>
                  </a:lnTo>
                  <a:lnTo>
                    <a:pt x="716" y="114"/>
                  </a:lnTo>
                  <a:lnTo>
                    <a:pt x="718" y="112"/>
                  </a:lnTo>
                  <a:lnTo>
                    <a:pt x="723" y="110"/>
                  </a:lnTo>
                  <a:lnTo>
                    <a:pt x="727" y="109"/>
                  </a:lnTo>
                  <a:lnTo>
                    <a:pt x="732" y="109"/>
                  </a:lnTo>
                  <a:lnTo>
                    <a:pt x="736" y="108"/>
                  </a:lnTo>
                  <a:lnTo>
                    <a:pt x="737" y="108"/>
                  </a:lnTo>
                  <a:lnTo>
                    <a:pt x="739" y="107"/>
                  </a:lnTo>
                  <a:close/>
                  <a:moveTo>
                    <a:pt x="705" y="374"/>
                  </a:moveTo>
                  <a:lnTo>
                    <a:pt x="711" y="378"/>
                  </a:lnTo>
                  <a:lnTo>
                    <a:pt x="715" y="378"/>
                  </a:lnTo>
                  <a:lnTo>
                    <a:pt x="719" y="383"/>
                  </a:lnTo>
                  <a:lnTo>
                    <a:pt x="719" y="391"/>
                  </a:lnTo>
                  <a:lnTo>
                    <a:pt x="718" y="398"/>
                  </a:lnTo>
                  <a:lnTo>
                    <a:pt x="713" y="402"/>
                  </a:lnTo>
                  <a:lnTo>
                    <a:pt x="705" y="404"/>
                  </a:lnTo>
                  <a:lnTo>
                    <a:pt x="704" y="408"/>
                  </a:lnTo>
                  <a:lnTo>
                    <a:pt x="702" y="413"/>
                  </a:lnTo>
                  <a:lnTo>
                    <a:pt x="701" y="416"/>
                  </a:lnTo>
                  <a:lnTo>
                    <a:pt x="698" y="422"/>
                  </a:lnTo>
                  <a:lnTo>
                    <a:pt x="694" y="424"/>
                  </a:lnTo>
                  <a:lnTo>
                    <a:pt x="691" y="424"/>
                  </a:lnTo>
                  <a:lnTo>
                    <a:pt x="689" y="424"/>
                  </a:lnTo>
                  <a:lnTo>
                    <a:pt x="686" y="424"/>
                  </a:lnTo>
                  <a:lnTo>
                    <a:pt x="684" y="425"/>
                  </a:lnTo>
                  <a:lnTo>
                    <a:pt x="682" y="423"/>
                  </a:lnTo>
                  <a:lnTo>
                    <a:pt x="680" y="420"/>
                  </a:lnTo>
                  <a:lnTo>
                    <a:pt x="680" y="419"/>
                  </a:lnTo>
                  <a:lnTo>
                    <a:pt x="680" y="412"/>
                  </a:lnTo>
                  <a:lnTo>
                    <a:pt x="682" y="408"/>
                  </a:lnTo>
                  <a:lnTo>
                    <a:pt x="686" y="404"/>
                  </a:lnTo>
                  <a:lnTo>
                    <a:pt x="690" y="401"/>
                  </a:lnTo>
                  <a:lnTo>
                    <a:pt x="690" y="397"/>
                  </a:lnTo>
                  <a:lnTo>
                    <a:pt x="690" y="393"/>
                  </a:lnTo>
                  <a:lnTo>
                    <a:pt x="688" y="390"/>
                  </a:lnTo>
                  <a:lnTo>
                    <a:pt x="685" y="388"/>
                  </a:lnTo>
                  <a:lnTo>
                    <a:pt x="682" y="387"/>
                  </a:lnTo>
                  <a:lnTo>
                    <a:pt x="680" y="385"/>
                  </a:lnTo>
                  <a:lnTo>
                    <a:pt x="678" y="383"/>
                  </a:lnTo>
                  <a:lnTo>
                    <a:pt x="677" y="383"/>
                  </a:lnTo>
                  <a:lnTo>
                    <a:pt x="677" y="381"/>
                  </a:lnTo>
                  <a:lnTo>
                    <a:pt x="675" y="377"/>
                  </a:lnTo>
                  <a:lnTo>
                    <a:pt x="675" y="376"/>
                  </a:lnTo>
                  <a:lnTo>
                    <a:pt x="677" y="371"/>
                  </a:lnTo>
                  <a:lnTo>
                    <a:pt x="683" y="366"/>
                  </a:lnTo>
                  <a:lnTo>
                    <a:pt x="688" y="365"/>
                  </a:lnTo>
                  <a:lnTo>
                    <a:pt x="692" y="365"/>
                  </a:lnTo>
                  <a:lnTo>
                    <a:pt x="694" y="365"/>
                  </a:lnTo>
                  <a:lnTo>
                    <a:pt x="700" y="366"/>
                  </a:lnTo>
                  <a:lnTo>
                    <a:pt x="702" y="370"/>
                  </a:lnTo>
                  <a:lnTo>
                    <a:pt x="702" y="374"/>
                  </a:lnTo>
                  <a:lnTo>
                    <a:pt x="705" y="374"/>
                  </a:lnTo>
                  <a:close/>
                  <a:moveTo>
                    <a:pt x="844" y="364"/>
                  </a:moveTo>
                  <a:lnTo>
                    <a:pt x="848" y="369"/>
                  </a:lnTo>
                  <a:lnTo>
                    <a:pt x="849" y="370"/>
                  </a:lnTo>
                  <a:lnTo>
                    <a:pt x="852" y="371"/>
                  </a:lnTo>
                  <a:lnTo>
                    <a:pt x="856" y="371"/>
                  </a:lnTo>
                  <a:lnTo>
                    <a:pt x="858" y="371"/>
                  </a:lnTo>
                  <a:lnTo>
                    <a:pt x="864" y="377"/>
                  </a:lnTo>
                  <a:lnTo>
                    <a:pt x="865" y="382"/>
                  </a:lnTo>
                  <a:lnTo>
                    <a:pt x="865" y="391"/>
                  </a:lnTo>
                  <a:lnTo>
                    <a:pt x="869" y="396"/>
                  </a:lnTo>
                  <a:lnTo>
                    <a:pt x="872" y="399"/>
                  </a:lnTo>
                  <a:lnTo>
                    <a:pt x="875" y="402"/>
                  </a:lnTo>
                  <a:lnTo>
                    <a:pt x="877" y="405"/>
                  </a:lnTo>
                  <a:lnTo>
                    <a:pt x="877" y="406"/>
                  </a:lnTo>
                  <a:lnTo>
                    <a:pt x="876" y="408"/>
                  </a:lnTo>
                  <a:lnTo>
                    <a:pt x="875" y="408"/>
                  </a:lnTo>
                  <a:lnTo>
                    <a:pt x="870" y="408"/>
                  </a:lnTo>
                  <a:lnTo>
                    <a:pt x="869" y="408"/>
                  </a:lnTo>
                  <a:lnTo>
                    <a:pt x="864" y="411"/>
                  </a:lnTo>
                  <a:lnTo>
                    <a:pt x="857" y="415"/>
                  </a:lnTo>
                  <a:lnTo>
                    <a:pt x="853" y="419"/>
                  </a:lnTo>
                  <a:lnTo>
                    <a:pt x="846" y="423"/>
                  </a:lnTo>
                  <a:lnTo>
                    <a:pt x="842" y="425"/>
                  </a:lnTo>
                  <a:lnTo>
                    <a:pt x="841" y="426"/>
                  </a:lnTo>
                  <a:lnTo>
                    <a:pt x="835" y="426"/>
                  </a:lnTo>
                  <a:lnTo>
                    <a:pt x="830" y="426"/>
                  </a:lnTo>
                  <a:lnTo>
                    <a:pt x="826" y="422"/>
                  </a:lnTo>
                  <a:lnTo>
                    <a:pt x="824" y="421"/>
                  </a:lnTo>
                  <a:lnTo>
                    <a:pt x="823" y="417"/>
                  </a:lnTo>
                  <a:lnTo>
                    <a:pt x="824" y="414"/>
                  </a:lnTo>
                  <a:lnTo>
                    <a:pt x="831" y="406"/>
                  </a:lnTo>
                  <a:lnTo>
                    <a:pt x="834" y="402"/>
                  </a:lnTo>
                  <a:lnTo>
                    <a:pt x="834" y="400"/>
                  </a:lnTo>
                  <a:lnTo>
                    <a:pt x="832" y="398"/>
                  </a:lnTo>
                  <a:lnTo>
                    <a:pt x="830" y="397"/>
                  </a:lnTo>
                  <a:lnTo>
                    <a:pt x="829" y="398"/>
                  </a:lnTo>
                  <a:lnTo>
                    <a:pt x="825" y="401"/>
                  </a:lnTo>
                  <a:lnTo>
                    <a:pt x="823" y="402"/>
                  </a:lnTo>
                  <a:lnTo>
                    <a:pt x="820" y="402"/>
                  </a:lnTo>
                  <a:lnTo>
                    <a:pt x="812" y="406"/>
                  </a:lnTo>
                  <a:lnTo>
                    <a:pt x="809" y="409"/>
                  </a:lnTo>
                  <a:lnTo>
                    <a:pt x="806" y="413"/>
                  </a:lnTo>
                  <a:lnTo>
                    <a:pt x="803" y="417"/>
                  </a:lnTo>
                  <a:lnTo>
                    <a:pt x="800" y="419"/>
                  </a:lnTo>
                  <a:lnTo>
                    <a:pt x="798" y="419"/>
                  </a:lnTo>
                  <a:lnTo>
                    <a:pt x="793" y="419"/>
                  </a:lnTo>
                  <a:lnTo>
                    <a:pt x="789" y="419"/>
                  </a:lnTo>
                  <a:lnTo>
                    <a:pt x="783" y="419"/>
                  </a:lnTo>
                  <a:lnTo>
                    <a:pt x="778" y="420"/>
                  </a:lnTo>
                  <a:lnTo>
                    <a:pt x="775" y="415"/>
                  </a:lnTo>
                  <a:lnTo>
                    <a:pt x="768" y="413"/>
                  </a:lnTo>
                  <a:lnTo>
                    <a:pt x="766" y="413"/>
                  </a:lnTo>
                  <a:lnTo>
                    <a:pt x="762" y="413"/>
                  </a:lnTo>
                  <a:lnTo>
                    <a:pt x="758" y="413"/>
                  </a:lnTo>
                  <a:lnTo>
                    <a:pt x="753" y="413"/>
                  </a:lnTo>
                  <a:lnTo>
                    <a:pt x="749" y="415"/>
                  </a:lnTo>
                  <a:lnTo>
                    <a:pt x="743" y="419"/>
                  </a:lnTo>
                  <a:lnTo>
                    <a:pt x="741" y="421"/>
                  </a:lnTo>
                  <a:lnTo>
                    <a:pt x="737" y="422"/>
                  </a:lnTo>
                  <a:lnTo>
                    <a:pt x="733" y="423"/>
                  </a:lnTo>
                  <a:lnTo>
                    <a:pt x="730" y="423"/>
                  </a:lnTo>
                  <a:lnTo>
                    <a:pt x="726" y="423"/>
                  </a:lnTo>
                  <a:lnTo>
                    <a:pt x="725" y="423"/>
                  </a:lnTo>
                  <a:lnTo>
                    <a:pt x="725" y="419"/>
                  </a:lnTo>
                  <a:lnTo>
                    <a:pt x="725" y="415"/>
                  </a:lnTo>
                  <a:lnTo>
                    <a:pt x="728" y="410"/>
                  </a:lnTo>
                  <a:lnTo>
                    <a:pt x="733" y="404"/>
                  </a:lnTo>
                  <a:lnTo>
                    <a:pt x="736" y="400"/>
                  </a:lnTo>
                  <a:lnTo>
                    <a:pt x="736" y="396"/>
                  </a:lnTo>
                  <a:lnTo>
                    <a:pt x="732" y="393"/>
                  </a:lnTo>
                  <a:lnTo>
                    <a:pt x="731" y="393"/>
                  </a:lnTo>
                  <a:lnTo>
                    <a:pt x="728" y="388"/>
                  </a:lnTo>
                  <a:lnTo>
                    <a:pt x="727" y="385"/>
                  </a:lnTo>
                  <a:lnTo>
                    <a:pt x="723" y="383"/>
                  </a:lnTo>
                  <a:lnTo>
                    <a:pt x="723" y="382"/>
                  </a:lnTo>
                  <a:lnTo>
                    <a:pt x="723" y="377"/>
                  </a:lnTo>
                  <a:lnTo>
                    <a:pt x="723" y="371"/>
                  </a:lnTo>
                  <a:lnTo>
                    <a:pt x="723" y="370"/>
                  </a:lnTo>
                  <a:lnTo>
                    <a:pt x="726" y="367"/>
                  </a:lnTo>
                  <a:lnTo>
                    <a:pt x="730" y="366"/>
                  </a:lnTo>
                  <a:lnTo>
                    <a:pt x="735" y="366"/>
                  </a:lnTo>
                  <a:lnTo>
                    <a:pt x="743" y="365"/>
                  </a:lnTo>
                  <a:lnTo>
                    <a:pt x="748" y="365"/>
                  </a:lnTo>
                  <a:lnTo>
                    <a:pt x="752" y="366"/>
                  </a:lnTo>
                  <a:lnTo>
                    <a:pt x="753" y="365"/>
                  </a:lnTo>
                  <a:lnTo>
                    <a:pt x="754" y="364"/>
                  </a:lnTo>
                  <a:lnTo>
                    <a:pt x="755" y="364"/>
                  </a:lnTo>
                  <a:lnTo>
                    <a:pt x="756" y="366"/>
                  </a:lnTo>
                  <a:lnTo>
                    <a:pt x="759" y="370"/>
                  </a:lnTo>
                  <a:lnTo>
                    <a:pt x="760" y="373"/>
                  </a:lnTo>
                  <a:lnTo>
                    <a:pt x="761" y="374"/>
                  </a:lnTo>
                  <a:lnTo>
                    <a:pt x="762" y="378"/>
                  </a:lnTo>
                  <a:lnTo>
                    <a:pt x="763" y="382"/>
                  </a:lnTo>
                  <a:lnTo>
                    <a:pt x="764" y="385"/>
                  </a:lnTo>
                  <a:lnTo>
                    <a:pt x="767" y="387"/>
                  </a:lnTo>
                  <a:lnTo>
                    <a:pt x="772" y="391"/>
                  </a:lnTo>
                  <a:lnTo>
                    <a:pt x="775" y="392"/>
                  </a:lnTo>
                  <a:lnTo>
                    <a:pt x="776" y="393"/>
                  </a:lnTo>
                  <a:lnTo>
                    <a:pt x="781" y="393"/>
                  </a:lnTo>
                  <a:lnTo>
                    <a:pt x="785" y="389"/>
                  </a:lnTo>
                  <a:lnTo>
                    <a:pt x="786" y="388"/>
                  </a:lnTo>
                  <a:lnTo>
                    <a:pt x="786" y="387"/>
                  </a:lnTo>
                  <a:lnTo>
                    <a:pt x="786" y="382"/>
                  </a:lnTo>
                  <a:lnTo>
                    <a:pt x="785" y="379"/>
                  </a:lnTo>
                  <a:lnTo>
                    <a:pt x="785" y="377"/>
                  </a:lnTo>
                  <a:lnTo>
                    <a:pt x="785" y="373"/>
                  </a:lnTo>
                  <a:lnTo>
                    <a:pt x="788" y="368"/>
                  </a:lnTo>
                  <a:lnTo>
                    <a:pt x="789" y="367"/>
                  </a:lnTo>
                  <a:lnTo>
                    <a:pt x="794" y="367"/>
                  </a:lnTo>
                  <a:lnTo>
                    <a:pt x="798" y="367"/>
                  </a:lnTo>
                  <a:lnTo>
                    <a:pt x="803" y="367"/>
                  </a:lnTo>
                  <a:lnTo>
                    <a:pt x="805" y="367"/>
                  </a:lnTo>
                  <a:lnTo>
                    <a:pt x="807" y="369"/>
                  </a:lnTo>
                  <a:lnTo>
                    <a:pt x="809" y="373"/>
                  </a:lnTo>
                  <a:lnTo>
                    <a:pt x="811" y="376"/>
                  </a:lnTo>
                  <a:lnTo>
                    <a:pt x="813" y="382"/>
                  </a:lnTo>
                  <a:lnTo>
                    <a:pt x="814" y="385"/>
                  </a:lnTo>
                  <a:lnTo>
                    <a:pt x="816" y="390"/>
                  </a:lnTo>
                  <a:lnTo>
                    <a:pt x="819" y="396"/>
                  </a:lnTo>
                  <a:lnTo>
                    <a:pt x="824" y="394"/>
                  </a:lnTo>
                  <a:lnTo>
                    <a:pt x="826" y="393"/>
                  </a:lnTo>
                  <a:lnTo>
                    <a:pt x="830" y="390"/>
                  </a:lnTo>
                  <a:lnTo>
                    <a:pt x="834" y="390"/>
                  </a:lnTo>
                  <a:lnTo>
                    <a:pt x="836" y="389"/>
                  </a:lnTo>
                  <a:lnTo>
                    <a:pt x="837" y="386"/>
                  </a:lnTo>
                  <a:lnTo>
                    <a:pt x="835" y="381"/>
                  </a:lnTo>
                  <a:lnTo>
                    <a:pt x="835" y="380"/>
                  </a:lnTo>
                  <a:lnTo>
                    <a:pt x="831" y="379"/>
                  </a:lnTo>
                  <a:lnTo>
                    <a:pt x="830" y="374"/>
                  </a:lnTo>
                  <a:lnTo>
                    <a:pt x="830" y="371"/>
                  </a:lnTo>
                  <a:lnTo>
                    <a:pt x="833" y="367"/>
                  </a:lnTo>
                  <a:lnTo>
                    <a:pt x="836" y="366"/>
                  </a:lnTo>
                  <a:lnTo>
                    <a:pt x="841" y="365"/>
                  </a:lnTo>
                  <a:lnTo>
                    <a:pt x="843" y="364"/>
                  </a:lnTo>
                  <a:lnTo>
                    <a:pt x="844" y="364"/>
                  </a:lnTo>
                  <a:close/>
                  <a:moveTo>
                    <a:pt x="1002" y="408"/>
                  </a:moveTo>
                  <a:lnTo>
                    <a:pt x="1006" y="408"/>
                  </a:lnTo>
                  <a:lnTo>
                    <a:pt x="1009" y="409"/>
                  </a:lnTo>
                  <a:lnTo>
                    <a:pt x="1010" y="412"/>
                  </a:lnTo>
                  <a:lnTo>
                    <a:pt x="1010" y="415"/>
                  </a:lnTo>
                  <a:lnTo>
                    <a:pt x="1007" y="417"/>
                  </a:lnTo>
                  <a:lnTo>
                    <a:pt x="1004" y="420"/>
                  </a:lnTo>
                  <a:lnTo>
                    <a:pt x="998" y="421"/>
                  </a:lnTo>
                  <a:lnTo>
                    <a:pt x="996" y="421"/>
                  </a:lnTo>
                  <a:lnTo>
                    <a:pt x="995" y="424"/>
                  </a:lnTo>
                  <a:lnTo>
                    <a:pt x="996" y="426"/>
                  </a:lnTo>
                  <a:lnTo>
                    <a:pt x="998" y="427"/>
                  </a:lnTo>
                  <a:lnTo>
                    <a:pt x="1000" y="428"/>
                  </a:lnTo>
                  <a:lnTo>
                    <a:pt x="1003" y="432"/>
                  </a:lnTo>
                  <a:lnTo>
                    <a:pt x="1004" y="434"/>
                  </a:lnTo>
                  <a:lnTo>
                    <a:pt x="998" y="436"/>
                  </a:lnTo>
                  <a:lnTo>
                    <a:pt x="992" y="437"/>
                  </a:lnTo>
                  <a:lnTo>
                    <a:pt x="986" y="438"/>
                  </a:lnTo>
                  <a:lnTo>
                    <a:pt x="980" y="438"/>
                  </a:lnTo>
                  <a:lnTo>
                    <a:pt x="973" y="439"/>
                  </a:lnTo>
                  <a:lnTo>
                    <a:pt x="968" y="440"/>
                  </a:lnTo>
                  <a:lnTo>
                    <a:pt x="963" y="440"/>
                  </a:lnTo>
                  <a:lnTo>
                    <a:pt x="960" y="440"/>
                  </a:lnTo>
                  <a:lnTo>
                    <a:pt x="956" y="440"/>
                  </a:lnTo>
                  <a:lnTo>
                    <a:pt x="952" y="440"/>
                  </a:lnTo>
                  <a:lnTo>
                    <a:pt x="950" y="440"/>
                  </a:lnTo>
                  <a:lnTo>
                    <a:pt x="948" y="440"/>
                  </a:lnTo>
                  <a:lnTo>
                    <a:pt x="945" y="439"/>
                  </a:lnTo>
                  <a:lnTo>
                    <a:pt x="944" y="437"/>
                  </a:lnTo>
                  <a:lnTo>
                    <a:pt x="942" y="435"/>
                  </a:lnTo>
                  <a:lnTo>
                    <a:pt x="942" y="434"/>
                  </a:lnTo>
                  <a:lnTo>
                    <a:pt x="944" y="431"/>
                  </a:lnTo>
                  <a:lnTo>
                    <a:pt x="944" y="428"/>
                  </a:lnTo>
                  <a:lnTo>
                    <a:pt x="946" y="426"/>
                  </a:lnTo>
                  <a:lnTo>
                    <a:pt x="948" y="424"/>
                  </a:lnTo>
                  <a:lnTo>
                    <a:pt x="950" y="423"/>
                  </a:lnTo>
                  <a:lnTo>
                    <a:pt x="952" y="423"/>
                  </a:lnTo>
                  <a:lnTo>
                    <a:pt x="956" y="423"/>
                  </a:lnTo>
                  <a:lnTo>
                    <a:pt x="960" y="423"/>
                  </a:lnTo>
                  <a:lnTo>
                    <a:pt x="963" y="423"/>
                  </a:lnTo>
                  <a:lnTo>
                    <a:pt x="967" y="423"/>
                  </a:lnTo>
                  <a:lnTo>
                    <a:pt x="971" y="423"/>
                  </a:lnTo>
                  <a:lnTo>
                    <a:pt x="976" y="423"/>
                  </a:lnTo>
                  <a:lnTo>
                    <a:pt x="980" y="423"/>
                  </a:lnTo>
                  <a:lnTo>
                    <a:pt x="984" y="423"/>
                  </a:lnTo>
                  <a:lnTo>
                    <a:pt x="986" y="422"/>
                  </a:lnTo>
                  <a:lnTo>
                    <a:pt x="988" y="421"/>
                  </a:lnTo>
                  <a:lnTo>
                    <a:pt x="987" y="417"/>
                  </a:lnTo>
                  <a:lnTo>
                    <a:pt x="985" y="413"/>
                  </a:lnTo>
                  <a:lnTo>
                    <a:pt x="987" y="410"/>
                  </a:lnTo>
                  <a:lnTo>
                    <a:pt x="988" y="408"/>
                  </a:lnTo>
                  <a:lnTo>
                    <a:pt x="989" y="408"/>
                  </a:lnTo>
                  <a:lnTo>
                    <a:pt x="992" y="406"/>
                  </a:lnTo>
                  <a:lnTo>
                    <a:pt x="999" y="408"/>
                  </a:lnTo>
                  <a:lnTo>
                    <a:pt x="1002" y="408"/>
                  </a:lnTo>
                  <a:close/>
                  <a:moveTo>
                    <a:pt x="777" y="293"/>
                  </a:moveTo>
                  <a:lnTo>
                    <a:pt x="774" y="295"/>
                  </a:lnTo>
                  <a:lnTo>
                    <a:pt x="771" y="298"/>
                  </a:lnTo>
                  <a:lnTo>
                    <a:pt x="768" y="301"/>
                  </a:lnTo>
                  <a:lnTo>
                    <a:pt x="766" y="306"/>
                  </a:lnTo>
                  <a:lnTo>
                    <a:pt x="770" y="312"/>
                  </a:lnTo>
                  <a:lnTo>
                    <a:pt x="772" y="319"/>
                  </a:lnTo>
                  <a:lnTo>
                    <a:pt x="768" y="326"/>
                  </a:lnTo>
                  <a:lnTo>
                    <a:pt x="765" y="332"/>
                  </a:lnTo>
                  <a:lnTo>
                    <a:pt x="760" y="341"/>
                  </a:lnTo>
                  <a:lnTo>
                    <a:pt x="754" y="350"/>
                  </a:lnTo>
                  <a:lnTo>
                    <a:pt x="755" y="354"/>
                  </a:lnTo>
                  <a:lnTo>
                    <a:pt x="756" y="359"/>
                  </a:lnTo>
                  <a:lnTo>
                    <a:pt x="766" y="358"/>
                  </a:lnTo>
                  <a:lnTo>
                    <a:pt x="776" y="357"/>
                  </a:lnTo>
                  <a:lnTo>
                    <a:pt x="784" y="354"/>
                  </a:lnTo>
                  <a:lnTo>
                    <a:pt x="791" y="352"/>
                  </a:lnTo>
                  <a:lnTo>
                    <a:pt x="797" y="343"/>
                  </a:lnTo>
                  <a:lnTo>
                    <a:pt x="801" y="335"/>
                  </a:lnTo>
                  <a:lnTo>
                    <a:pt x="801" y="323"/>
                  </a:lnTo>
                  <a:lnTo>
                    <a:pt x="801" y="312"/>
                  </a:lnTo>
                  <a:lnTo>
                    <a:pt x="798" y="307"/>
                  </a:lnTo>
                  <a:lnTo>
                    <a:pt x="795" y="303"/>
                  </a:lnTo>
                  <a:lnTo>
                    <a:pt x="786" y="297"/>
                  </a:lnTo>
                  <a:lnTo>
                    <a:pt x="777" y="293"/>
                  </a:lnTo>
                  <a:close/>
                  <a:moveTo>
                    <a:pt x="823" y="306"/>
                  </a:moveTo>
                  <a:lnTo>
                    <a:pt x="830" y="309"/>
                  </a:lnTo>
                  <a:lnTo>
                    <a:pt x="835" y="312"/>
                  </a:lnTo>
                  <a:lnTo>
                    <a:pt x="839" y="317"/>
                  </a:lnTo>
                  <a:lnTo>
                    <a:pt x="842" y="322"/>
                  </a:lnTo>
                  <a:lnTo>
                    <a:pt x="841" y="331"/>
                  </a:lnTo>
                  <a:lnTo>
                    <a:pt x="840" y="339"/>
                  </a:lnTo>
                  <a:lnTo>
                    <a:pt x="839" y="347"/>
                  </a:lnTo>
                  <a:lnTo>
                    <a:pt x="837" y="356"/>
                  </a:lnTo>
                  <a:lnTo>
                    <a:pt x="830" y="357"/>
                  </a:lnTo>
                  <a:lnTo>
                    <a:pt x="822" y="361"/>
                  </a:lnTo>
                  <a:lnTo>
                    <a:pt x="818" y="362"/>
                  </a:lnTo>
                  <a:lnTo>
                    <a:pt x="814" y="362"/>
                  </a:lnTo>
                  <a:lnTo>
                    <a:pt x="809" y="362"/>
                  </a:lnTo>
                  <a:lnTo>
                    <a:pt x="805" y="361"/>
                  </a:lnTo>
                  <a:lnTo>
                    <a:pt x="805" y="350"/>
                  </a:lnTo>
                  <a:lnTo>
                    <a:pt x="806" y="338"/>
                  </a:lnTo>
                  <a:lnTo>
                    <a:pt x="807" y="332"/>
                  </a:lnTo>
                  <a:lnTo>
                    <a:pt x="810" y="328"/>
                  </a:lnTo>
                  <a:lnTo>
                    <a:pt x="811" y="326"/>
                  </a:lnTo>
                  <a:lnTo>
                    <a:pt x="813" y="324"/>
                  </a:lnTo>
                  <a:lnTo>
                    <a:pt x="816" y="324"/>
                  </a:lnTo>
                  <a:lnTo>
                    <a:pt x="818" y="323"/>
                  </a:lnTo>
                  <a:lnTo>
                    <a:pt x="818" y="318"/>
                  </a:lnTo>
                  <a:lnTo>
                    <a:pt x="818" y="312"/>
                  </a:lnTo>
                  <a:lnTo>
                    <a:pt x="819" y="310"/>
                  </a:lnTo>
                  <a:lnTo>
                    <a:pt x="820" y="309"/>
                  </a:lnTo>
                  <a:lnTo>
                    <a:pt x="821" y="307"/>
                  </a:lnTo>
                  <a:lnTo>
                    <a:pt x="823" y="306"/>
                  </a:lnTo>
                  <a:close/>
                  <a:moveTo>
                    <a:pt x="775" y="222"/>
                  </a:moveTo>
                  <a:lnTo>
                    <a:pt x="766" y="223"/>
                  </a:lnTo>
                  <a:lnTo>
                    <a:pt x="759" y="223"/>
                  </a:lnTo>
                  <a:lnTo>
                    <a:pt x="751" y="222"/>
                  </a:lnTo>
                  <a:lnTo>
                    <a:pt x="742" y="219"/>
                  </a:lnTo>
                  <a:lnTo>
                    <a:pt x="742" y="236"/>
                  </a:lnTo>
                  <a:lnTo>
                    <a:pt x="764" y="251"/>
                  </a:lnTo>
                  <a:lnTo>
                    <a:pt x="763" y="258"/>
                  </a:lnTo>
                  <a:lnTo>
                    <a:pt x="761" y="263"/>
                  </a:lnTo>
                  <a:lnTo>
                    <a:pt x="758" y="269"/>
                  </a:lnTo>
                  <a:lnTo>
                    <a:pt x="754" y="272"/>
                  </a:lnTo>
                  <a:lnTo>
                    <a:pt x="747" y="280"/>
                  </a:lnTo>
                  <a:lnTo>
                    <a:pt x="740" y="287"/>
                  </a:lnTo>
                  <a:lnTo>
                    <a:pt x="820" y="289"/>
                  </a:lnTo>
                  <a:lnTo>
                    <a:pt x="809" y="281"/>
                  </a:lnTo>
                  <a:lnTo>
                    <a:pt x="800" y="272"/>
                  </a:lnTo>
                  <a:lnTo>
                    <a:pt x="791" y="264"/>
                  </a:lnTo>
                  <a:lnTo>
                    <a:pt x="785" y="256"/>
                  </a:lnTo>
                  <a:lnTo>
                    <a:pt x="781" y="247"/>
                  </a:lnTo>
                  <a:lnTo>
                    <a:pt x="777" y="238"/>
                  </a:lnTo>
                  <a:lnTo>
                    <a:pt x="775" y="229"/>
                  </a:lnTo>
                  <a:lnTo>
                    <a:pt x="775" y="222"/>
                  </a:lnTo>
                  <a:close/>
                  <a:moveTo>
                    <a:pt x="719" y="222"/>
                  </a:moveTo>
                  <a:lnTo>
                    <a:pt x="684" y="222"/>
                  </a:lnTo>
                  <a:lnTo>
                    <a:pt x="721" y="253"/>
                  </a:lnTo>
                  <a:lnTo>
                    <a:pt x="684" y="289"/>
                  </a:lnTo>
                  <a:lnTo>
                    <a:pt x="719" y="289"/>
                  </a:lnTo>
                  <a:lnTo>
                    <a:pt x="756" y="253"/>
                  </a:lnTo>
                  <a:lnTo>
                    <a:pt x="719" y="222"/>
                  </a:lnTo>
                  <a:close/>
                  <a:moveTo>
                    <a:pt x="684" y="131"/>
                  </a:moveTo>
                  <a:lnTo>
                    <a:pt x="651" y="131"/>
                  </a:lnTo>
                  <a:lnTo>
                    <a:pt x="688" y="168"/>
                  </a:lnTo>
                  <a:lnTo>
                    <a:pt x="651" y="210"/>
                  </a:lnTo>
                  <a:lnTo>
                    <a:pt x="684" y="210"/>
                  </a:lnTo>
                  <a:lnTo>
                    <a:pt x="720" y="168"/>
                  </a:lnTo>
                  <a:lnTo>
                    <a:pt x="684" y="131"/>
                  </a:lnTo>
                  <a:close/>
                  <a:moveTo>
                    <a:pt x="735" y="131"/>
                  </a:moveTo>
                  <a:lnTo>
                    <a:pt x="702" y="131"/>
                  </a:lnTo>
                  <a:lnTo>
                    <a:pt x="737" y="168"/>
                  </a:lnTo>
                  <a:lnTo>
                    <a:pt x="702" y="210"/>
                  </a:lnTo>
                  <a:lnTo>
                    <a:pt x="735" y="210"/>
                  </a:lnTo>
                  <a:lnTo>
                    <a:pt x="739" y="208"/>
                  </a:lnTo>
                  <a:lnTo>
                    <a:pt x="743" y="207"/>
                  </a:lnTo>
                  <a:lnTo>
                    <a:pt x="748" y="206"/>
                  </a:lnTo>
                  <a:lnTo>
                    <a:pt x="750" y="204"/>
                  </a:lnTo>
                  <a:lnTo>
                    <a:pt x="755" y="200"/>
                  </a:lnTo>
                  <a:lnTo>
                    <a:pt x="759" y="193"/>
                  </a:lnTo>
                  <a:lnTo>
                    <a:pt x="763" y="180"/>
                  </a:lnTo>
                  <a:lnTo>
                    <a:pt x="770" y="168"/>
                  </a:lnTo>
                  <a:lnTo>
                    <a:pt x="735" y="131"/>
                  </a:lnTo>
                  <a:close/>
                  <a:moveTo>
                    <a:pt x="1088" y="394"/>
                  </a:moveTo>
                  <a:lnTo>
                    <a:pt x="1076" y="390"/>
                  </a:lnTo>
                  <a:lnTo>
                    <a:pt x="1054" y="383"/>
                  </a:lnTo>
                  <a:lnTo>
                    <a:pt x="1049" y="382"/>
                  </a:lnTo>
                  <a:lnTo>
                    <a:pt x="1043" y="382"/>
                  </a:lnTo>
                  <a:lnTo>
                    <a:pt x="1039" y="383"/>
                  </a:lnTo>
                  <a:lnTo>
                    <a:pt x="1035" y="385"/>
                  </a:lnTo>
                  <a:lnTo>
                    <a:pt x="1034" y="388"/>
                  </a:lnTo>
                  <a:lnTo>
                    <a:pt x="1033" y="391"/>
                  </a:lnTo>
                  <a:lnTo>
                    <a:pt x="1034" y="397"/>
                  </a:lnTo>
                  <a:lnTo>
                    <a:pt x="1037" y="403"/>
                  </a:lnTo>
                  <a:lnTo>
                    <a:pt x="1040" y="408"/>
                  </a:lnTo>
                  <a:lnTo>
                    <a:pt x="1043" y="411"/>
                  </a:lnTo>
                  <a:lnTo>
                    <a:pt x="1047" y="412"/>
                  </a:lnTo>
                  <a:lnTo>
                    <a:pt x="1053" y="413"/>
                  </a:lnTo>
                  <a:lnTo>
                    <a:pt x="1058" y="413"/>
                  </a:lnTo>
                  <a:lnTo>
                    <a:pt x="1064" y="412"/>
                  </a:lnTo>
                  <a:lnTo>
                    <a:pt x="1069" y="410"/>
                  </a:lnTo>
                  <a:lnTo>
                    <a:pt x="1075" y="409"/>
                  </a:lnTo>
                  <a:lnTo>
                    <a:pt x="1084" y="403"/>
                  </a:lnTo>
                  <a:lnTo>
                    <a:pt x="1090" y="399"/>
                  </a:lnTo>
                  <a:lnTo>
                    <a:pt x="1091" y="397"/>
                  </a:lnTo>
                  <a:lnTo>
                    <a:pt x="1092" y="396"/>
                  </a:lnTo>
                  <a:lnTo>
                    <a:pt x="1091" y="394"/>
                  </a:lnTo>
                  <a:lnTo>
                    <a:pt x="1088" y="394"/>
                  </a:lnTo>
                  <a:close/>
                  <a:moveTo>
                    <a:pt x="993" y="368"/>
                  </a:moveTo>
                  <a:lnTo>
                    <a:pt x="988" y="368"/>
                  </a:lnTo>
                  <a:lnTo>
                    <a:pt x="980" y="370"/>
                  </a:lnTo>
                  <a:lnTo>
                    <a:pt x="970" y="375"/>
                  </a:lnTo>
                  <a:lnTo>
                    <a:pt x="961" y="380"/>
                  </a:lnTo>
                  <a:lnTo>
                    <a:pt x="958" y="383"/>
                  </a:lnTo>
                  <a:lnTo>
                    <a:pt x="957" y="386"/>
                  </a:lnTo>
                  <a:lnTo>
                    <a:pt x="956" y="389"/>
                  </a:lnTo>
                  <a:lnTo>
                    <a:pt x="957" y="391"/>
                  </a:lnTo>
                  <a:lnTo>
                    <a:pt x="960" y="393"/>
                  </a:lnTo>
                  <a:lnTo>
                    <a:pt x="965" y="396"/>
                  </a:lnTo>
                  <a:lnTo>
                    <a:pt x="973" y="398"/>
                  </a:lnTo>
                  <a:lnTo>
                    <a:pt x="984" y="399"/>
                  </a:lnTo>
                  <a:lnTo>
                    <a:pt x="989" y="399"/>
                  </a:lnTo>
                  <a:lnTo>
                    <a:pt x="995" y="398"/>
                  </a:lnTo>
                  <a:lnTo>
                    <a:pt x="999" y="397"/>
                  </a:lnTo>
                  <a:lnTo>
                    <a:pt x="1003" y="394"/>
                  </a:lnTo>
                  <a:lnTo>
                    <a:pt x="1006" y="392"/>
                  </a:lnTo>
                  <a:lnTo>
                    <a:pt x="1008" y="390"/>
                  </a:lnTo>
                  <a:lnTo>
                    <a:pt x="1010" y="387"/>
                  </a:lnTo>
                  <a:lnTo>
                    <a:pt x="1011" y="385"/>
                  </a:lnTo>
                  <a:lnTo>
                    <a:pt x="1012" y="381"/>
                  </a:lnTo>
                  <a:lnTo>
                    <a:pt x="1011" y="378"/>
                  </a:lnTo>
                  <a:lnTo>
                    <a:pt x="1010" y="376"/>
                  </a:lnTo>
                  <a:lnTo>
                    <a:pt x="1009" y="373"/>
                  </a:lnTo>
                  <a:lnTo>
                    <a:pt x="1006" y="370"/>
                  </a:lnTo>
                  <a:lnTo>
                    <a:pt x="1003" y="369"/>
                  </a:lnTo>
                  <a:lnTo>
                    <a:pt x="998" y="368"/>
                  </a:lnTo>
                  <a:lnTo>
                    <a:pt x="993" y="368"/>
                  </a:lnTo>
                  <a:close/>
                  <a:moveTo>
                    <a:pt x="918" y="364"/>
                  </a:moveTo>
                  <a:lnTo>
                    <a:pt x="949" y="399"/>
                  </a:lnTo>
                  <a:lnTo>
                    <a:pt x="950" y="401"/>
                  </a:lnTo>
                  <a:lnTo>
                    <a:pt x="949" y="403"/>
                  </a:lnTo>
                  <a:lnTo>
                    <a:pt x="948" y="404"/>
                  </a:lnTo>
                  <a:lnTo>
                    <a:pt x="945" y="405"/>
                  </a:lnTo>
                  <a:lnTo>
                    <a:pt x="936" y="405"/>
                  </a:lnTo>
                  <a:lnTo>
                    <a:pt x="925" y="404"/>
                  </a:lnTo>
                  <a:lnTo>
                    <a:pt x="913" y="402"/>
                  </a:lnTo>
                  <a:lnTo>
                    <a:pt x="902" y="400"/>
                  </a:lnTo>
                  <a:lnTo>
                    <a:pt x="893" y="397"/>
                  </a:lnTo>
                  <a:lnTo>
                    <a:pt x="889" y="394"/>
                  </a:lnTo>
                  <a:lnTo>
                    <a:pt x="884" y="389"/>
                  </a:lnTo>
                  <a:lnTo>
                    <a:pt x="882" y="386"/>
                  </a:lnTo>
                  <a:lnTo>
                    <a:pt x="881" y="381"/>
                  </a:lnTo>
                  <a:lnTo>
                    <a:pt x="880" y="378"/>
                  </a:lnTo>
                  <a:lnTo>
                    <a:pt x="881" y="376"/>
                  </a:lnTo>
                  <a:lnTo>
                    <a:pt x="883" y="374"/>
                  </a:lnTo>
                  <a:lnTo>
                    <a:pt x="886" y="371"/>
                  </a:lnTo>
                  <a:lnTo>
                    <a:pt x="889" y="369"/>
                  </a:lnTo>
                  <a:lnTo>
                    <a:pt x="896" y="367"/>
                  </a:lnTo>
                  <a:lnTo>
                    <a:pt x="904" y="366"/>
                  </a:lnTo>
                  <a:lnTo>
                    <a:pt x="912" y="365"/>
                  </a:lnTo>
                  <a:lnTo>
                    <a:pt x="918" y="364"/>
                  </a:lnTo>
                  <a:close/>
                  <a:moveTo>
                    <a:pt x="889" y="323"/>
                  </a:moveTo>
                  <a:lnTo>
                    <a:pt x="898" y="326"/>
                  </a:lnTo>
                  <a:lnTo>
                    <a:pt x="904" y="329"/>
                  </a:lnTo>
                  <a:lnTo>
                    <a:pt x="909" y="332"/>
                  </a:lnTo>
                  <a:lnTo>
                    <a:pt x="912" y="335"/>
                  </a:lnTo>
                  <a:lnTo>
                    <a:pt x="914" y="340"/>
                  </a:lnTo>
                  <a:lnTo>
                    <a:pt x="914" y="344"/>
                  </a:lnTo>
                  <a:lnTo>
                    <a:pt x="913" y="348"/>
                  </a:lnTo>
                  <a:lnTo>
                    <a:pt x="911" y="352"/>
                  </a:lnTo>
                  <a:lnTo>
                    <a:pt x="909" y="355"/>
                  </a:lnTo>
                  <a:lnTo>
                    <a:pt x="904" y="358"/>
                  </a:lnTo>
                  <a:lnTo>
                    <a:pt x="900" y="361"/>
                  </a:lnTo>
                  <a:lnTo>
                    <a:pt x="894" y="363"/>
                  </a:lnTo>
                  <a:lnTo>
                    <a:pt x="889" y="363"/>
                  </a:lnTo>
                  <a:lnTo>
                    <a:pt x="882" y="363"/>
                  </a:lnTo>
                  <a:lnTo>
                    <a:pt x="876" y="361"/>
                  </a:lnTo>
                  <a:lnTo>
                    <a:pt x="869" y="357"/>
                  </a:lnTo>
                  <a:lnTo>
                    <a:pt x="857" y="350"/>
                  </a:lnTo>
                  <a:lnTo>
                    <a:pt x="851" y="343"/>
                  </a:lnTo>
                  <a:lnTo>
                    <a:pt x="847" y="340"/>
                  </a:lnTo>
                  <a:lnTo>
                    <a:pt x="846" y="338"/>
                  </a:lnTo>
                  <a:lnTo>
                    <a:pt x="845" y="335"/>
                  </a:lnTo>
                  <a:lnTo>
                    <a:pt x="845" y="333"/>
                  </a:lnTo>
                  <a:lnTo>
                    <a:pt x="847" y="329"/>
                  </a:lnTo>
                  <a:lnTo>
                    <a:pt x="851" y="327"/>
                  </a:lnTo>
                  <a:lnTo>
                    <a:pt x="856" y="324"/>
                  </a:lnTo>
                  <a:lnTo>
                    <a:pt x="861" y="322"/>
                  </a:lnTo>
                  <a:lnTo>
                    <a:pt x="876" y="321"/>
                  </a:lnTo>
                  <a:lnTo>
                    <a:pt x="887" y="321"/>
                  </a:lnTo>
                  <a:lnTo>
                    <a:pt x="891" y="322"/>
                  </a:lnTo>
                  <a:lnTo>
                    <a:pt x="893" y="322"/>
                  </a:lnTo>
                  <a:lnTo>
                    <a:pt x="892" y="323"/>
                  </a:lnTo>
                  <a:lnTo>
                    <a:pt x="889" y="323"/>
                  </a:lnTo>
                  <a:close/>
                  <a:moveTo>
                    <a:pt x="952" y="315"/>
                  </a:moveTo>
                  <a:lnTo>
                    <a:pt x="957" y="319"/>
                  </a:lnTo>
                  <a:lnTo>
                    <a:pt x="960" y="323"/>
                  </a:lnTo>
                  <a:lnTo>
                    <a:pt x="963" y="329"/>
                  </a:lnTo>
                  <a:lnTo>
                    <a:pt x="964" y="333"/>
                  </a:lnTo>
                  <a:lnTo>
                    <a:pt x="967" y="339"/>
                  </a:lnTo>
                  <a:lnTo>
                    <a:pt x="967" y="344"/>
                  </a:lnTo>
                  <a:lnTo>
                    <a:pt x="967" y="350"/>
                  </a:lnTo>
                  <a:lnTo>
                    <a:pt x="967" y="354"/>
                  </a:lnTo>
                  <a:lnTo>
                    <a:pt x="964" y="359"/>
                  </a:lnTo>
                  <a:lnTo>
                    <a:pt x="963" y="364"/>
                  </a:lnTo>
                  <a:lnTo>
                    <a:pt x="960" y="368"/>
                  </a:lnTo>
                  <a:lnTo>
                    <a:pt x="957" y="371"/>
                  </a:lnTo>
                  <a:lnTo>
                    <a:pt x="953" y="375"/>
                  </a:lnTo>
                  <a:lnTo>
                    <a:pt x="949" y="377"/>
                  </a:lnTo>
                  <a:lnTo>
                    <a:pt x="945" y="378"/>
                  </a:lnTo>
                  <a:lnTo>
                    <a:pt x="939" y="378"/>
                  </a:lnTo>
                  <a:lnTo>
                    <a:pt x="938" y="377"/>
                  </a:lnTo>
                  <a:lnTo>
                    <a:pt x="936" y="373"/>
                  </a:lnTo>
                  <a:lnTo>
                    <a:pt x="935" y="367"/>
                  </a:lnTo>
                  <a:lnTo>
                    <a:pt x="934" y="359"/>
                  </a:lnTo>
                  <a:lnTo>
                    <a:pt x="933" y="353"/>
                  </a:lnTo>
                  <a:lnTo>
                    <a:pt x="932" y="346"/>
                  </a:lnTo>
                  <a:lnTo>
                    <a:pt x="933" y="342"/>
                  </a:lnTo>
                  <a:lnTo>
                    <a:pt x="935" y="339"/>
                  </a:lnTo>
                  <a:lnTo>
                    <a:pt x="937" y="334"/>
                  </a:lnTo>
                  <a:lnTo>
                    <a:pt x="944" y="324"/>
                  </a:lnTo>
                  <a:lnTo>
                    <a:pt x="947" y="319"/>
                  </a:lnTo>
                  <a:lnTo>
                    <a:pt x="950" y="316"/>
                  </a:lnTo>
                  <a:lnTo>
                    <a:pt x="951" y="315"/>
                  </a:lnTo>
                  <a:lnTo>
                    <a:pt x="952" y="313"/>
                  </a:lnTo>
                  <a:lnTo>
                    <a:pt x="952" y="315"/>
                  </a:lnTo>
                  <a:close/>
                  <a:moveTo>
                    <a:pt x="1038" y="328"/>
                  </a:moveTo>
                  <a:lnTo>
                    <a:pt x="1044" y="328"/>
                  </a:lnTo>
                  <a:lnTo>
                    <a:pt x="1050" y="330"/>
                  </a:lnTo>
                  <a:lnTo>
                    <a:pt x="1053" y="332"/>
                  </a:lnTo>
                  <a:lnTo>
                    <a:pt x="1055" y="334"/>
                  </a:lnTo>
                  <a:lnTo>
                    <a:pt x="1056" y="338"/>
                  </a:lnTo>
                  <a:lnTo>
                    <a:pt x="1056" y="342"/>
                  </a:lnTo>
                  <a:lnTo>
                    <a:pt x="1055" y="345"/>
                  </a:lnTo>
                  <a:lnTo>
                    <a:pt x="1053" y="350"/>
                  </a:lnTo>
                  <a:lnTo>
                    <a:pt x="1050" y="354"/>
                  </a:lnTo>
                  <a:lnTo>
                    <a:pt x="1046" y="357"/>
                  </a:lnTo>
                  <a:lnTo>
                    <a:pt x="1042" y="362"/>
                  </a:lnTo>
                  <a:lnTo>
                    <a:pt x="1038" y="365"/>
                  </a:lnTo>
                  <a:lnTo>
                    <a:pt x="1032" y="367"/>
                  </a:lnTo>
                  <a:lnTo>
                    <a:pt x="1027" y="369"/>
                  </a:lnTo>
                  <a:lnTo>
                    <a:pt x="1022" y="370"/>
                  </a:lnTo>
                  <a:lnTo>
                    <a:pt x="1017" y="371"/>
                  </a:lnTo>
                  <a:lnTo>
                    <a:pt x="1012" y="370"/>
                  </a:lnTo>
                  <a:lnTo>
                    <a:pt x="1009" y="369"/>
                  </a:lnTo>
                  <a:lnTo>
                    <a:pt x="1006" y="367"/>
                  </a:lnTo>
                  <a:lnTo>
                    <a:pt x="1005" y="364"/>
                  </a:lnTo>
                  <a:lnTo>
                    <a:pt x="1004" y="361"/>
                  </a:lnTo>
                  <a:lnTo>
                    <a:pt x="1004" y="357"/>
                  </a:lnTo>
                  <a:lnTo>
                    <a:pt x="1004" y="353"/>
                  </a:lnTo>
                  <a:lnTo>
                    <a:pt x="1005" y="348"/>
                  </a:lnTo>
                  <a:lnTo>
                    <a:pt x="1007" y="344"/>
                  </a:lnTo>
                  <a:lnTo>
                    <a:pt x="1009" y="341"/>
                  </a:lnTo>
                  <a:lnTo>
                    <a:pt x="1012" y="336"/>
                  </a:lnTo>
                  <a:lnTo>
                    <a:pt x="1016" y="333"/>
                  </a:lnTo>
                  <a:lnTo>
                    <a:pt x="1021" y="331"/>
                  </a:lnTo>
                  <a:lnTo>
                    <a:pt x="1026" y="329"/>
                  </a:lnTo>
                  <a:lnTo>
                    <a:pt x="1031" y="328"/>
                  </a:lnTo>
                  <a:lnTo>
                    <a:pt x="1038" y="328"/>
                  </a:lnTo>
                  <a:close/>
                  <a:moveTo>
                    <a:pt x="869" y="275"/>
                  </a:moveTo>
                  <a:lnTo>
                    <a:pt x="874" y="283"/>
                  </a:lnTo>
                  <a:lnTo>
                    <a:pt x="877" y="289"/>
                  </a:lnTo>
                  <a:lnTo>
                    <a:pt x="880" y="296"/>
                  </a:lnTo>
                  <a:lnTo>
                    <a:pt x="881" y="300"/>
                  </a:lnTo>
                  <a:lnTo>
                    <a:pt x="881" y="305"/>
                  </a:lnTo>
                  <a:lnTo>
                    <a:pt x="881" y="308"/>
                  </a:lnTo>
                  <a:lnTo>
                    <a:pt x="879" y="310"/>
                  </a:lnTo>
                  <a:lnTo>
                    <a:pt x="877" y="312"/>
                  </a:lnTo>
                  <a:lnTo>
                    <a:pt x="875" y="312"/>
                  </a:lnTo>
                  <a:lnTo>
                    <a:pt x="871" y="312"/>
                  </a:lnTo>
                  <a:lnTo>
                    <a:pt x="867" y="312"/>
                  </a:lnTo>
                  <a:lnTo>
                    <a:pt x="863" y="311"/>
                  </a:lnTo>
                  <a:lnTo>
                    <a:pt x="853" y="307"/>
                  </a:lnTo>
                  <a:lnTo>
                    <a:pt x="841" y="301"/>
                  </a:lnTo>
                  <a:lnTo>
                    <a:pt x="839" y="298"/>
                  </a:lnTo>
                  <a:lnTo>
                    <a:pt x="837" y="295"/>
                  </a:lnTo>
                  <a:lnTo>
                    <a:pt x="835" y="289"/>
                  </a:lnTo>
                  <a:lnTo>
                    <a:pt x="835" y="284"/>
                  </a:lnTo>
                  <a:lnTo>
                    <a:pt x="835" y="278"/>
                  </a:lnTo>
                  <a:lnTo>
                    <a:pt x="835" y="274"/>
                  </a:lnTo>
                  <a:lnTo>
                    <a:pt x="837" y="270"/>
                  </a:lnTo>
                  <a:lnTo>
                    <a:pt x="840" y="268"/>
                  </a:lnTo>
                  <a:lnTo>
                    <a:pt x="844" y="266"/>
                  </a:lnTo>
                  <a:lnTo>
                    <a:pt x="848" y="265"/>
                  </a:lnTo>
                  <a:lnTo>
                    <a:pt x="852" y="265"/>
                  </a:lnTo>
                  <a:lnTo>
                    <a:pt x="854" y="265"/>
                  </a:lnTo>
                  <a:lnTo>
                    <a:pt x="856" y="266"/>
                  </a:lnTo>
                  <a:lnTo>
                    <a:pt x="858" y="268"/>
                  </a:lnTo>
                  <a:lnTo>
                    <a:pt x="865" y="272"/>
                  </a:lnTo>
                  <a:lnTo>
                    <a:pt x="869" y="275"/>
                  </a:lnTo>
                  <a:close/>
                  <a:moveTo>
                    <a:pt x="939" y="292"/>
                  </a:moveTo>
                  <a:lnTo>
                    <a:pt x="935" y="287"/>
                  </a:lnTo>
                  <a:lnTo>
                    <a:pt x="930" y="284"/>
                  </a:lnTo>
                  <a:lnTo>
                    <a:pt x="925" y="282"/>
                  </a:lnTo>
                  <a:lnTo>
                    <a:pt x="919" y="278"/>
                  </a:lnTo>
                  <a:lnTo>
                    <a:pt x="914" y="276"/>
                  </a:lnTo>
                  <a:lnTo>
                    <a:pt x="909" y="275"/>
                  </a:lnTo>
                  <a:lnTo>
                    <a:pt x="902" y="274"/>
                  </a:lnTo>
                  <a:lnTo>
                    <a:pt x="898" y="274"/>
                  </a:lnTo>
                  <a:lnTo>
                    <a:pt x="892" y="274"/>
                  </a:lnTo>
                  <a:lnTo>
                    <a:pt x="889" y="275"/>
                  </a:lnTo>
                  <a:lnTo>
                    <a:pt x="886" y="278"/>
                  </a:lnTo>
                  <a:lnTo>
                    <a:pt x="884" y="281"/>
                  </a:lnTo>
                  <a:lnTo>
                    <a:pt x="884" y="285"/>
                  </a:lnTo>
                  <a:lnTo>
                    <a:pt x="886" y="291"/>
                  </a:lnTo>
                  <a:lnTo>
                    <a:pt x="889" y="297"/>
                  </a:lnTo>
                  <a:lnTo>
                    <a:pt x="893" y="305"/>
                  </a:lnTo>
                  <a:lnTo>
                    <a:pt x="898" y="309"/>
                  </a:lnTo>
                  <a:lnTo>
                    <a:pt x="900" y="312"/>
                  </a:lnTo>
                  <a:lnTo>
                    <a:pt x="903" y="315"/>
                  </a:lnTo>
                  <a:lnTo>
                    <a:pt x="907" y="317"/>
                  </a:lnTo>
                  <a:lnTo>
                    <a:pt x="916" y="318"/>
                  </a:lnTo>
                  <a:lnTo>
                    <a:pt x="929" y="319"/>
                  </a:lnTo>
                  <a:lnTo>
                    <a:pt x="933" y="319"/>
                  </a:lnTo>
                  <a:lnTo>
                    <a:pt x="935" y="318"/>
                  </a:lnTo>
                  <a:lnTo>
                    <a:pt x="937" y="317"/>
                  </a:lnTo>
                  <a:lnTo>
                    <a:pt x="939" y="315"/>
                  </a:lnTo>
                  <a:lnTo>
                    <a:pt x="942" y="310"/>
                  </a:lnTo>
                  <a:lnTo>
                    <a:pt x="945" y="305"/>
                  </a:lnTo>
                  <a:lnTo>
                    <a:pt x="945" y="299"/>
                  </a:lnTo>
                  <a:lnTo>
                    <a:pt x="945" y="295"/>
                  </a:lnTo>
                  <a:lnTo>
                    <a:pt x="944" y="294"/>
                  </a:lnTo>
                  <a:lnTo>
                    <a:pt x="942" y="293"/>
                  </a:lnTo>
                  <a:lnTo>
                    <a:pt x="941" y="292"/>
                  </a:lnTo>
                  <a:lnTo>
                    <a:pt x="939" y="292"/>
                  </a:lnTo>
                  <a:close/>
                  <a:moveTo>
                    <a:pt x="997" y="277"/>
                  </a:moveTo>
                  <a:lnTo>
                    <a:pt x="1005" y="278"/>
                  </a:lnTo>
                  <a:lnTo>
                    <a:pt x="1010" y="281"/>
                  </a:lnTo>
                  <a:lnTo>
                    <a:pt x="1014" y="284"/>
                  </a:lnTo>
                  <a:lnTo>
                    <a:pt x="1016" y="288"/>
                  </a:lnTo>
                  <a:lnTo>
                    <a:pt x="1016" y="293"/>
                  </a:lnTo>
                  <a:lnTo>
                    <a:pt x="1016" y="298"/>
                  </a:lnTo>
                  <a:lnTo>
                    <a:pt x="1014" y="304"/>
                  </a:lnTo>
                  <a:lnTo>
                    <a:pt x="1010" y="309"/>
                  </a:lnTo>
                  <a:lnTo>
                    <a:pt x="1007" y="315"/>
                  </a:lnTo>
                  <a:lnTo>
                    <a:pt x="1003" y="320"/>
                  </a:lnTo>
                  <a:lnTo>
                    <a:pt x="998" y="323"/>
                  </a:lnTo>
                  <a:lnTo>
                    <a:pt x="993" y="327"/>
                  </a:lnTo>
                  <a:lnTo>
                    <a:pt x="987" y="329"/>
                  </a:lnTo>
                  <a:lnTo>
                    <a:pt x="982" y="329"/>
                  </a:lnTo>
                  <a:lnTo>
                    <a:pt x="977" y="327"/>
                  </a:lnTo>
                  <a:lnTo>
                    <a:pt x="973" y="323"/>
                  </a:lnTo>
                  <a:lnTo>
                    <a:pt x="967" y="317"/>
                  </a:lnTo>
                  <a:lnTo>
                    <a:pt x="963" y="311"/>
                  </a:lnTo>
                  <a:lnTo>
                    <a:pt x="962" y="306"/>
                  </a:lnTo>
                  <a:lnTo>
                    <a:pt x="962" y="300"/>
                  </a:lnTo>
                  <a:lnTo>
                    <a:pt x="963" y="297"/>
                  </a:lnTo>
                  <a:lnTo>
                    <a:pt x="965" y="293"/>
                  </a:lnTo>
                  <a:lnTo>
                    <a:pt x="970" y="289"/>
                  </a:lnTo>
                  <a:lnTo>
                    <a:pt x="973" y="287"/>
                  </a:lnTo>
                  <a:lnTo>
                    <a:pt x="991" y="280"/>
                  </a:lnTo>
                  <a:lnTo>
                    <a:pt x="997" y="277"/>
                  </a:lnTo>
                  <a:close/>
                  <a:moveTo>
                    <a:pt x="812" y="268"/>
                  </a:moveTo>
                  <a:lnTo>
                    <a:pt x="807" y="266"/>
                  </a:lnTo>
                  <a:lnTo>
                    <a:pt x="802" y="264"/>
                  </a:lnTo>
                  <a:lnTo>
                    <a:pt x="799" y="260"/>
                  </a:lnTo>
                  <a:lnTo>
                    <a:pt x="796" y="256"/>
                  </a:lnTo>
                  <a:lnTo>
                    <a:pt x="793" y="242"/>
                  </a:lnTo>
                  <a:lnTo>
                    <a:pt x="791" y="229"/>
                  </a:lnTo>
                  <a:lnTo>
                    <a:pt x="790" y="224"/>
                  </a:lnTo>
                  <a:lnTo>
                    <a:pt x="791" y="219"/>
                  </a:lnTo>
                  <a:lnTo>
                    <a:pt x="793" y="215"/>
                  </a:lnTo>
                  <a:lnTo>
                    <a:pt x="794" y="213"/>
                  </a:lnTo>
                  <a:lnTo>
                    <a:pt x="796" y="211"/>
                  </a:lnTo>
                  <a:lnTo>
                    <a:pt x="798" y="208"/>
                  </a:lnTo>
                  <a:lnTo>
                    <a:pt x="801" y="207"/>
                  </a:lnTo>
                  <a:lnTo>
                    <a:pt x="803" y="207"/>
                  </a:lnTo>
                  <a:lnTo>
                    <a:pt x="810" y="208"/>
                  </a:lnTo>
                  <a:lnTo>
                    <a:pt x="818" y="212"/>
                  </a:lnTo>
                  <a:lnTo>
                    <a:pt x="824" y="216"/>
                  </a:lnTo>
                  <a:lnTo>
                    <a:pt x="831" y="223"/>
                  </a:lnTo>
                  <a:lnTo>
                    <a:pt x="836" y="229"/>
                  </a:lnTo>
                  <a:lnTo>
                    <a:pt x="841" y="236"/>
                  </a:lnTo>
                  <a:lnTo>
                    <a:pt x="843" y="243"/>
                  </a:lnTo>
                  <a:lnTo>
                    <a:pt x="843" y="250"/>
                  </a:lnTo>
                  <a:lnTo>
                    <a:pt x="842" y="253"/>
                  </a:lnTo>
                  <a:lnTo>
                    <a:pt x="841" y="257"/>
                  </a:lnTo>
                  <a:lnTo>
                    <a:pt x="839" y="259"/>
                  </a:lnTo>
                  <a:lnTo>
                    <a:pt x="835" y="262"/>
                  </a:lnTo>
                  <a:lnTo>
                    <a:pt x="831" y="264"/>
                  </a:lnTo>
                  <a:lnTo>
                    <a:pt x="825" y="265"/>
                  </a:lnTo>
                  <a:lnTo>
                    <a:pt x="820" y="266"/>
                  </a:lnTo>
                  <a:lnTo>
                    <a:pt x="812" y="268"/>
                  </a:lnTo>
                  <a:close/>
                  <a:moveTo>
                    <a:pt x="884" y="218"/>
                  </a:moveTo>
                  <a:lnTo>
                    <a:pt x="888" y="221"/>
                  </a:lnTo>
                  <a:lnTo>
                    <a:pt x="890" y="224"/>
                  </a:lnTo>
                  <a:lnTo>
                    <a:pt x="893" y="228"/>
                  </a:lnTo>
                  <a:lnTo>
                    <a:pt x="895" y="234"/>
                  </a:lnTo>
                  <a:lnTo>
                    <a:pt x="896" y="240"/>
                  </a:lnTo>
                  <a:lnTo>
                    <a:pt x="896" y="247"/>
                  </a:lnTo>
                  <a:lnTo>
                    <a:pt x="896" y="253"/>
                  </a:lnTo>
                  <a:lnTo>
                    <a:pt x="895" y="258"/>
                  </a:lnTo>
                  <a:lnTo>
                    <a:pt x="893" y="261"/>
                  </a:lnTo>
                  <a:lnTo>
                    <a:pt x="890" y="264"/>
                  </a:lnTo>
                  <a:lnTo>
                    <a:pt x="888" y="265"/>
                  </a:lnTo>
                  <a:lnTo>
                    <a:pt x="884" y="265"/>
                  </a:lnTo>
                  <a:lnTo>
                    <a:pt x="878" y="264"/>
                  </a:lnTo>
                  <a:lnTo>
                    <a:pt x="871" y="261"/>
                  </a:lnTo>
                  <a:lnTo>
                    <a:pt x="866" y="257"/>
                  </a:lnTo>
                  <a:lnTo>
                    <a:pt x="860" y="251"/>
                  </a:lnTo>
                  <a:lnTo>
                    <a:pt x="856" y="247"/>
                  </a:lnTo>
                  <a:lnTo>
                    <a:pt x="854" y="243"/>
                  </a:lnTo>
                  <a:lnTo>
                    <a:pt x="852" y="238"/>
                  </a:lnTo>
                  <a:lnTo>
                    <a:pt x="851" y="234"/>
                  </a:lnTo>
                  <a:lnTo>
                    <a:pt x="851" y="229"/>
                  </a:lnTo>
                  <a:lnTo>
                    <a:pt x="852" y="226"/>
                  </a:lnTo>
                  <a:lnTo>
                    <a:pt x="854" y="224"/>
                  </a:lnTo>
                  <a:lnTo>
                    <a:pt x="856" y="222"/>
                  </a:lnTo>
                  <a:lnTo>
                    <a:pt x="858" y="219"/>
                  </a:lnTo>
                  <a:lnTo>
                    <a:pt x="861" y="218"/>
                  </a:lnTo>
                  <a:lnTo>
                    <a:pt x="869" y="217"/>
                  </a:lnTo>
                  <a:lnTo>
                    <a:pt x="876" y="217"/>
                  </a:lnTo>
                  <a:lnTo>
                    <a:pt x="881" y="218"/>
                  </a:lnTo>
                  <a:lnTo>
                    <a:pt x="884" y="218"/>
                  </a:lnTo>
                  <a:close/>
                  <a:moveTo>
                    <a:pt x="973" y="224"/>
                  </a:moveTo>
                  <a:lnTo>
                    <a:pt x="981" y="231"/>
                  </a:lnTo>
                  <a:lnTo>
                    <a:pt x="986" y="239"/>
                  </a:lnTo>
                  <a:lnTo>
                    <a:pt x="989" y="247"/>
                  </a:lnTo>
                  <a:lnTo>
                    <a:pt x="991" y="253"/>
                  </a:lnTo>
                  <a:lnTo>
                    <a:pt x="989" y="259"/>
                  </a:lnTo>
                  <a:lnTo>
                    <a:pt x="986" y="265"/>
                  </a:lnTo>
                  <a:lnTo>
                    <a:pt x="983" y="270"/>
                  </a:lnTo>
                  <a:lnTo>
                    <a:pt x="977" y="274"/>
                  </a:lnTo>
                  <a:lnTo>
                    <a:pt x="971" y="276"/>
                  </a:lnTo>
                  <a:lnTo>
                    <a:pt x="963" y="280"/>
                  </a:lnTo>
                  <a:lnTo>
                    <a:pt x="956" y="281"/>
                  </a:lnTo>
                  <a:lnTo>
                    <a:pt x="948" y="281"/>
                  </a:lnTo>
                  <a:lnTo>
                    <a:pt x="940" y="280"/>
                  </a:lnTo>
                  <a:lnTo>
                    <a:pt x="933" y="276"/>
                  </a:lnTo>
                  <a:lnTo>
                    <a:pt x="925" y="273"/>
                  </a:lnTo>
                  <a:lnTo>
                    <a:pt x="918" y="268"/>
                  </a:lnTo>
                  <a:lnTo>
                    <a:pt x="912" y="260"/>
                  </a:lnTo>
                  <a:lnTo>
                    <a:pt x="903" y="247"/>
                  </a:lnTo>
                  <a:lnTo>
                    <a:pt x="902" y="243"/>
                  </a:lnTo>
                  <a:lnTo>
                    <a:pt x="901" y="240"/>
                  </a:lnTo>
                  <a:lnTo>
                    <a:pt x="901" y="237"/>
                  </a:lnTo>
                  <a:lnTo>
                    <a:pt x="902" y="234"/>
                  </a:lnTo>
                  <a:lnTo>
                    <a:pt x="903" y="231"/>
                  </a:lnTo>
                  <a:lnTo>
                    <a:pt x="906" y="229"/>
                  </a:lnTo>
                  <a:lnTo>
                    <a:pt x="911" y="228"/>
                  </a:lnTo>
                  <a:lnTo>
                    <a:pt x="916" y="228"/>
                  </a:lnTo>
                  <a:lnTo>
                    <a:pt x="922" y="227"/>
                  </a:lnTo>
                  <a:lnTo>
                    <a:pt x="932" y="225"/>
                  </a:lnTo>
                  <a:lnTo>
                    <a:pt x="936" y="224"/>
                  </a:lnTo>
                  <a:lnTo>
                    <a:pt x="940" y="224"/>
                  </a:lnTo>
                  <a:lnTo>
                    <a:pt x="945" y="225"/>
                  </a:lnTo>
                  <a:lnTo>
                    <a:pt x="947" y="227"/>
                  </a:lnTo>
                  <a:lnTo>
                    <a:pt x="948" y="229"/>
                  </a:lnTo>
                  <a:lnTo>
                    <a:pt x="949" y="229"/>
                  </a:lnTo>
                  <a:lnTo>
                    <a:pt x="951" y="229"/>
                  </a:lnTo>
                  <a:lnTo>
                    <a:pt x="953" y="229"/>
                  </a:lnTo>
                  <a:lnTo>
                    <a:pt x="957" y="226"/>
                  </a:lnTo>
                  <a:lnTo>
                    <a:pt x="960" y="224"/>
                  </a:lnTo>
                  <a:lnTo>
                    <a:pt x="961" y="222"/>
                  </a:lnTo>
                  <a:lnTo>
                    <a:pt x="963" y="222"/>
                  </a:lnTo>
                  <a:lnTo>
                    <a:pt x="965" y="222"/>
                  </a:lnTo>
                  <a:lnTo>
                    <a:pt x="969" y="222"/>
                  </a:lnTo>
                  <a:lnTo>
                    <a:pt x="972" y="224"/>
                  </a:lnTo>
                  <a:lnTo>
                    <a:pt x="973" y="224"/>
                  </a:lnTo>
                  <a:close/>
                  <a:moveTo>
                    <a:pt x="818" y="165"/>
                  </a:moveTo>
                  <a:lnTo>
                    <a:pt x="813" y="164"/>
                  </a:lnTo>
                  <a:lnTo>
                    <a:pt x="811" y="164"/>
                  </a:lnTo>
                  <a:lnTo>
                    <a:pt x="810" y="165"/>
                  </a:lnTo>
                  <a:lnTo>
                    <a:pt x="811" y="167"/>
                  </a:lnTo>
                  <a:lnTo>
                    <a:pt x="814" y="172"/>
                  </a:lnTo>
                  <a:lnTo>
                    <a:pt x="819" y="180"/>
                  </a:lnTo>
                  <a:lnTo>
                    <a:pt x="820" y="184"/>
                  </a:lnTo>
                  <a:lnTo>
                    <a:pt x="821" y="189"/>
                  </a:lnTo>
                  <a:lnTo>
                    <a:pt x="820" y="192"/>
                  </a:lnTo>
                  <a:lnTo>
                    <a:pt x="817" y="195"/>
                  </a:lnTo>
                  <a:lnTo>
                    <a:pt x="812" y="199"/>
                  </a:lnTo>
                  <a:lnTo>
                    <a:pt x="805" y="201"/>
                  </a:lnTo>
                  <a:lnTo>
                    <a:pt x="795" y="203"/>
                  </a:lnTo>
                  <a:lnTo>
                    <a:pt x="782" y="203"/>
                  </a:lnTo>
                  <a:lnTo>
                    <a:pt x="779" y="202"/>
                  </a:lnTo>
                  <a:lnTo>
                    <a:pt x="778" y="199"/>
                  </a:lnTo>
                  <a:lnTo>
                    <a:pt x="776" y="193"/>
                  </a:lnTo>
                  <a:lnTo>
                    <a:pt x="774" y="187"/>
                  </a:lnTo>
                  <a:lnTo>
                    <a:pt x="773" y="180"/>
                  </a:lnTo>
                  <a:lnTo>
                    <a:pt x="772" y="173"/>
                  </a:lnTo>
                  <a:lnTo>
                    <a:pt x="773" y="169"/>
                  </a:lnTo>
                  <a:lnTo>
                    <a:pt x="774" y="165"/>
                  </a:lnTo>
                  <a:lnTo>
                    <a:pt x="783" y="161"/>
                  </a:lnTo>
                  <a:lnTo>
                    <a:pt x="797" y="158"/>
                  </a:lnTo>
                  <a:lnTo>
                    <a:pt x="805" y="157"/>
                  </a:lnTo>
                  <a:lnTo>
                    <a:pt x="811" y="158"/>
                  </a:lnTo>
                  <a:lnTo>
                    <a:pt x="814" y="159"/>
                  </a:lnTo>
                  <a:lnTo>
                    <a:pt x="816" y="160"/>
                  </a:lnTo>
                  <a:lnTo>
                    <a:pt x="818" y="163"/>
                  </a:lnTo>
                  <a:lnTo>
                    <a:pt x="818" y="165"/>
                  </a:lnTo>
                  <a:close/>
                  <a:moveTo>
                    <a:pt x="886" y="171"/>
                  </a:moveTo>
                  <a:lnTo>
                    <a:pt x="883" y="172"/>
                  </a:lnTo>
                  <a:lnTo>
                    <a:pt x="881" y="175"/>
                  </a:lnTo>
                  <a:lnTo>
                    <a:pt x="880" y="178"/>
                  </a:lnTo>
                  <a:lnTo>
                    <a:pt x="879" y="181"/>
                  </a:lnTo>
                  <a:lnTo>
                    <a:pt x="877" y="191"/>
                  </a:lnTo>
                  <a:lnTo>
                    <a:pt x="874" y="202"/>
                  </a:lnTo>
                  <a:lnTo>
                    <a:pt x="871" y="206"/>
                  </a:lnTo>
                  <a:lnTo>
                    <a:pt x="869" y="210"/>
                  </a:lnTo>
                  <a:lnTo>
                    <a:pt x="866" y="212"/>
                  </a:lnTo>
                  <a:lnTo>
                    <a:pt x="863" y="213"/>
                  </a:lnTo>
                  <a:lnTo>
                    <a:pt x="857" y="213"/>
                  </a:lnTo>
                  <a:lnTo>
                    <a:pt x="852" y="210"/>
                  </a:lnTo>
                  <a:lnTo>
                    <a:pt x="845" y="205"/>
                  </a:lnTo>
                  <a:lnTo>
                    <a:pt x="836" y="198"/>
                  </a:lnTo>
                  <a:lnTo>
                    <a:pt x="830" y="191"/>
                  </a:lnTo>
                  <a:lnTo>
                    <a:pt x="825" y="183"/>
                  </a:lnTo>
                  <a:lnTo>
                    <a:pt x="824" y="179"/>
                  </a:lnTo>
                  <a:lnTo>
                    <a:pt x="825" y="175"/>
                  </a:lnTo>
                  <a:lnTo>
                    <a:pt x="828" y="170"/>
                  </a:lnTo>
                  <a:lnTo>
                    <a:pt x="832" y="165"/>
                  </a:lnTo>
                  <a:lnTo>
                    <a:pt x="835" y="164"/>
                  </a:lnTo>
                  <a:lnTo>
                    <a:pt x="842" y="164"/>
                  </a:lnTo>
                  <a:lnTo>
                    <a:pt x="851" y="164"/>
                  </a:lnTo>
                  <a:lnTo>
                    <a:pt x="860" y="165"/>
                  </a:lnTo>
                  <a:lnTo>
                    <a:pt x="870" y="167"/>
                  </a:lnTo>
                  <a:lnTo>
                    <a:pt x="878" y="168"/>
                  </a:lnTo>
                  <a:lnTo>
                    <a:pt x="883" y="170"/>
                  </a:lnTo>
                  <a:lnTo>
                    <a:pt x="886" y="171"/>
                  </a:lnTo>
                  <a:close/>
                  <a:moveTo>
                    <a:pt x="951" y="165"/>
                  </a:moveTo>
                  <a:lnTo>
                    <a:pt x="956" y="166"/>
                  </a:lnTo>
                  <a:lnTo>
                    <a:pt x="960" y="167"/>
                  </a:lnTo>
                  <a:lnTo>
                    <a:pt x="963" y="169"/>
                  </a:lnTo>
                  <a:lnTo>
                    <a:pt x="965" y="172"/>
                  </a:lnTo>
                  <a:lnTo>
                    <a:pt x="969" y="176"/>
                  </a:lnTo>
                  <a:lnTo>
                    <a:pt x="970" y="180"/>
                  </a:lnTo>
                  <a:lnTo>
                    <a:pt x="972" y="184"/>
                  </a:lnTo>
                  <a:lnTo>
                    <a:pt x="972" y="189"/>
                  </a:lnTo>
                  <a:lnTo>
                    <a:pt x="973" y="194"/>
                  </a:lnTo>
                  <a:lnTo>
                    <a:pt x="973" y="199"/>
                  </a:lnTo>
                  <a:lnTo>
                    <a:pt x="972" y="202"/>
                  </a:lnTo>
                  <a:lnTo>
                    <a:pt x="971" y="206"/>
                  </a:lnTo>
                  <a:lnTo>
                    <a:pt x="969" y="210"/>
                  </a:lnTo>
                  <a:lnTo>
                    <a:pt x="967" y="212"/>
                  </a:lnTo>
                  <a:lnTo>
                    <a:pt x="964" y="213"/>
                  </a:lnTo>
                  <a:lnTo>
                    <a:pt x="961" y="214"/>
                  </a:lnTo>
                  <a:lnTo>
                    <a:pt x="939" y="215"/>
                  </a:lnTo>
                  <a:lnTo>
                    <a:pt x="915" y="216"/>
                  </a:lnTo>
                  <a:lnTo>
                    <a:pt x="910" y="216"/>
                  </a:lnTo>
                  <a:lnTo>
                    <a:pt x="904" y="216"/>
                  </a:lnTo>
                  <a:lnTo>
                    <a:pt x="899" y="214"/>
                  </a:lnTo>
                  <a:lnTo>
                    <a:pt x="895" y="213"/>
                  </a:lnTo>
                  <a:lnTo>
                    <a:pt x="891" y="211"/>
                  </a:lnTo>
                  <a:lnTo>
                    <a:pt x="889" y="207"/>
                  </a:lnTo>
                  <a:lnTo>
                    <a:pt x="887" y="204"/>
                  </a:lnTo>
                  <a:lnTo>
                    <a:pt x="887" y="200"/>
                  </a:lnTo>
                  <a:lnTo>
                    <a:pt x="888" y="196"/>
                  </a:lnTo>
                  <a:lnTo>
                    <a:pt x="889" y="193"/>
                  </a:lnTo>
                  <a:lnTo>
                    <a:pt x="892" y="191"/>
                  </a:lnTo>
                  <a:lnTo>
                    <a:pt x="895" y="188"/>
                  </a:lnTo>
                  <a:lnTo>
                    <a:pt x="905" y="182"/>
                  </a:lnTo>
                  <a:lnTo>
                    <a:pt x="916" y="177"/>
                  </a:lnTo>
                  <a:lnTo>
                    <a:pt x="927" y="171"/>
                  </a:lnTo>
                  <a:lnTo>
                    <a:pt x="938" y="168"/>
                  </a:lnTo>
                  <a:lnTo>
                    <a:pt x="946" y="166"/>
                  </a:lnTo>
                  <a:lnTo>
                    <a:pt x="951" y="165"/>
                  </a:lnTo>
                  <a:close/>
                  <a:moveTo>
                    <a:pt x="772" y="94"/>
                  </a:moveTo>
                  <a:lnTo>
                    <a:pt x="781" y="99"/>
                  </a:lnTo>
                  <a:lnTo>
                    <a:pt x="788" y="106"/>
                  </a:lnTo>
                  <a:lnTo>
                    <a:pt x="790" y="110"/>
                  </a:lnTo>
                  <a:lnTo>
                    <a:pt x="790" y="113"/>
                  </a:lnTo>
                  <a:lnTo>
                    <a:pt x="789" y="118"/>
                  </a:lnTo>
                  <a:lnTo>
                    <a:pt x="785" y="123"/>
                  </a:lnTo>
                  <a:lnTo>
                    <a:pt x="778" y="133"/>
                  </a:lnTo>
                  <a:lnTo>
                    <a:pt x="771" y="142"/>
                  </a:lnTo>
                  <a:lnTo>
                    <a:pt x="766" y="142"/>
                  </a:lnTo>
                  <a:lnTo>
                    <a:pt x="762" y="140"/>
                  </a:lnTo>
                  <a:lnTo>
                    <a:pt x="758" y="137"/>
                  </a:lnTo>
                  <a:lnTo>
                    <a:pt x="754" y="134"/>
                  </a:lnTo>
                  <a:lnTo>
                    <a:pt x="751" y="131"/>
                  </a:lnTo>
                  <a:lnTo>
                    <a:pt x="749" y="126"/>
                  </a:lnTo>
                  <a:lnTo>
                    <a:pt x="748" y="122"/>
                  </a:lnTo>
                  <a:lnTo>
                    <a:pt x="748" y="118"/>
                  </a:lnTo>
                  <a:lnTo>
                    <a:pt x="748" y="112"/>
                  </a:lnTo>
                  <a:lnTo>
                    <a:pt x="748" y="108"/>
                  </a:lnTo>
                  <a:lnTo>
                    <a:pt x="750" y="105"/>
                  </a:lnTo>
                  <a:lnTo>
                    <a:pt x="752" y="100"/>
                  </a:lnTo>
                  <a:lnTo>
                    <a:pt x="755" y="97"/>
                  </a:lnTo>
                  <a:lnTo>
                    <a:pt x="760" y="95"/>
                  </a:lnTo>
                  <a:lnTo>
                    <a:pt x="765" y="94"/>
                  </a:lnTo>
                  <a:lnTo>
                    <a:pt x="772" y="94"/>
                  </a:lnTo>
                  <a:close/>
                  <a:moveTo>
                    <a:pt x="845" y="109"/>
                  </a:moveTo>
                  <a:lnTo>
                    <a:pt x="846" y="109"/>
                  </a:lnTo>
                  <a:lnTo>
                    <a:pt x="848" y="110"/>
                  </a:lnTo>
                  <a:lnTo>
                    <a:pt x="848" y="112"/>
                  </a:lnTo>
                  <a:lnTo>
                    <a:pt x="849" y="114"/>
                  </a:lnTo>
                  <a:lnTo>
                    <a:pt x="849" y="120"/>
                  </a:lnTo>
                  <a:lnTo>
                    <a:pt x="848" y="128"/>
                  </a:lnTo>
                  <a:lnTo>
                    <a:pt x="846" y="135"/>
                  </a:lnTo>
                  <a:lnTo>
                    <a:pt x="844" y="142"/>
                  </a:lnTo>
                  <a:lnTo>
                    <a:pt x="841" y="147"/>
                  </a:lnTo>
                  <a:lnTo>
                    <a:pt x="839" y="151"/>
                  </a:lnTo>
                  <a:lnTo>
                    <a:pt x="836" y="153"/>
                  </a:lnTo>
                  <a:lnTo>
                    <a:pt x="833" y="155"/>
                  </a:lnTo>
                  <a:lnTo>
                    <a:pt x="829" y="155"/>
                  </a:lnTo>
                  <a:lnTo>
                    <a:pt x="825" y="155"/>
                  </a:lnTo>
                  <a:lnTo>
                    <a:pt x="818" y="154"/>
                  </a:lnTo>
                  <a:lnTo>
                    <a:pt x="810" y="151"/>
                  </a:lnTo>
                  <a:lnTo>
                    <a:pt x="802" y="146"/>
                  </a:lnTo>
                  <a:lnTo>
                    <a:pt x="797" y="140"/>
                  </a:lnTo>
                  <a:lnTo>
                    <a:pt x="795" y="136"/>
                  </a:lnTo>
                  <a:lnTo>
                    <a:pt x="793" y="133"/>
                  </a:lnTo>
                  <a:lnTo>
                    <a:pt x="791" y="130"/>
                  </a:lnTo>
                  <a:lnTo>
                    <a:pt x="791" y="126"/>
                  </a:lnTo>
                  <a:lnTo>
                    <a:pt x="791" y="124"/>
                  </a:lnTo>
                  <a:lnTo>
                    <a:pt x="794" y="121"/>
                  </a:lnTo>
                  <a:lnTo>
                    <a:pt x="797" y="118"/>
                  </a:lnTo>
                  <a:lnTo>
                    <a:pt x="800" y="115"/>
                  </a:lnTo>
                  <a:lnTo>
                    <a:pt x="810" y="110"/>
                  </a:lnTo>
                  <a:lnTo>
                    <a:pt x="820" y="106"/>
                  </a:lnTo>
                  <a:lnTo>
                    <a:pt x="831" y="103"/>
                  </a:lnTo>
                  <a:lnTo>
                    <a:pt x="839" y="102"/>
                  </a:lnTo>
                  <a:lnTo>
                    <a:pt x="842" y="102"/>
                  </a:lnTo>
                  <a:lnTo>
                    <a:pt x="844" y="105"/>
                  </a:lnTo>
                  <a:lnTo>
                    <a:pt x="845" y="106"/>
                  </a:lnTo>
                  <a:lnTo>
                    <a:pt x="845" y="109"/>
                  </a:lnTo>
                  <a:close/>
                  <a:moveTo>
                    <a:pt x="740" y="79"/>
                  </a:moveTo>
                  <a:lnTo>
                    <a:pt x="735" y="74"/>
                  </a:lnTo>
                  <a:lnTo>
                    <a:pt x="727" y="66"/>
                  </a:lnTo>
                  <a:lnTo>
                    <a:pt x="724" y="62"/>
                  </a:lnTo>
                  <a:lnTo>
                    <a:pt x="723" y="56"/>
                  </a:lnTo>
                  <a:lnTo>
                    <a:pt x="723" y="54"/>
                  </a:lnTo>
                  <a:lnTo>
                    <a:pt x="723" y="51"/>
                  </a:lnTo>
                  <a:lnTo>
                    <a:pt x="725" y="49"/>
                  </a:lnTo>
                  <a:lnTo>
                    <a:pt x="727" y="47"/>
                  </a:lnTo>
                  <a:lnTo>
                    <a:pt x="731" y="43"/>
                  </a:lnTo>
                  <a:lnTo>
                    <a:pt x="737" y="40"/>
                  </a:lnTo>
                  <a:lnTo>
                    <a:pt x="741" y="38"/>
                  </a:lnTo>
                  <a:lnTo>
                    <a:pt x="744" y="37"/>
                  </a:lnTo>
                  <a:lnTo>
                    <a:pt x="749" y="37"/>
                  </a:lnTo>
                  <a:lnTo>
                    <a:pt x="752" y="37"/>
                  </a:lnTo>
                  <a:lnTo>
                    <a:pt x="755" y="38"/>
                  </a:lnTo>
                  <a:lnTo>
                    <a:pt x="759" y="39"/>
                  </a:lnTo>
                  <a:lnTo>
                    <a:pt x="763" y="43"/>
                  </a:lnTo>
                  <a:lnTo>
                    <a:pt x="766" y="50"/>
                  </a:lnTo>
                  <a:lnTo>
                    <a:pt x="768" y="56"/>
                  </a:lnTo>
                  <a:lnTo>
                    <a:pt x="771" y="64"/>
                  </a:lnTo>
                  <a:lnTo>
                    <a:pt x="771" y="72"/>
                  </a:lnTo>
                  <a:lnTo>
                    <a:pt x="770" y="78"/>
                  </a:lnTo>
                  <a:lnTo>
                    <a:pt x="767" y="84"/>
                  </a:lnTo>
                  <a:lnTo>
                    <a:pt x="764" y="88"/>
                  </a:lnTo>
                  <a:lnTo>
                    <a:pt x="762" y="89"/>
                  </a:lnTo>
                  <a:lnTo>
                    <a:pt x="760" y="90"/>
                  </a:lnTo>
                  <a:lnTo>
                    <a:pt x="756" y="90"/>
                  </a:lnTo>
                  <a:lnTo>
                    <a:pt x="754" y="89"/>
                  </a:lnTo>
                  <a:lnTo>
                    <a:pt x="751" y="88"/>
                  </a:lnTo>
                  <a:lnTo>
                    <a:pt x="748" y="86"/>
                  </a:lnTo>
                  <a:lnTo>
                    <a:pt x="743" y="83"/>
                  </a:lnTo>
                  <a:lnTo>
                    <a:pt x="740" y="79"/>
                  </a:lnTo>
                  <a:close/>
                  <a:moveTo>
                    <a:pt x="807" y="58"/>
                  </a:moveTo>
                  <a:lnTo>
                    <a:pt x="812" y="59"/>
                  </a:lnTo>
                  <a:lnTo>
                    <a:pt x="817" y="61"/>
                  </a:lnTo>
                  <a:lnTo>
                    <a:pt x="820" y="63"/>
                  </a:lnTo>
                  <a:lnTo>
                    <a:pt x="823" y="66"/>
                  </a:lnTo>
                  <a:lnTo>
                    <a:pt x="824" y="70"/>
                  </a:lnTo>
                  <a:lnTo>
                    <a:pt x="825" y="73"/>
                  </a:lnTo>
                  <a:lnTo>
                    <a:pt x="825" y="76"/>
                  </a:lnTo>
                  <a:lnTo>
                    <a:pt x="824" y="79"/>
                  </a:lnTo>
                  <a:lnTo>
                    <a:pt x="822" y="83"/>
                  </a:lnTo>
                  <a:lnTo>
                    <a:pt x="820" y="87"/>
                  </a:lnTo>
                  <a:lnTo>
                    <a:pt x="817" y="89"/>
                  </a:lnTo>
                  <a:lnTo>
                    <a:pt x="813" y="93"/>
                  </a:lnTo>
                  <a:lnTo>
                    <a:pt x="809" y="95"/>
                  </a:lnTo>
                  <a:lnTo>
                    <a:pt x="805" y="97"/>
                  </a:lnTo>
                  <a:lnTo>
                    <a:pt x="800" y="98"/>
                  </a:lnTo>
                  <a:lnTo>
                    <a:pt x="795" y="98"/>
                  </a:lnTo>
                  <a:lnTo>
                    <a:pt x="788" y="97"/>
                  </a:lnTo>
                  <a:lnTo>
                    <a:pt x="784" y="96"/>
                  </a:lnTo>
                  <a:lnTo>
                    <a:pt x="781" y="93"/>
                  </a:lnTo>
                  <a:lnTo>
                    <a:pt x="779" y="88"/>
                  </a:lnTo>
                  <a:lnTo>
                    <a:pt x="779" y="84"/>
                  </a:lnTo>
                  <a:lnTo>
                    <a:pt x="782" y="79"/>
                  </a:lnTo>
                  <a:lnTo>
                    <a:pt x="784" y="74"/>
                  </a:lnTo>
                  <a:lnTo>
                    <a:pt x="787" y="68"/>
                  </a:lnTo>
                  <a:lnTo>
                    <a:pt x="794" y="60"/>
                  </a:lnTo>
                  <a:lnTo>
                    <a:pt x="800" y="54"/>
                  </a:lnTo>
                  <a:lnTo>
                    <a:pt x="803" y="52"/>
                  </a:lnTo>
                  <a:lnTo>
                    <a:pt x="806" y="52"/>
                  </a:lnTo>
                  <a:lnTo>
                    <a:pt x="807" y="54"/>
                  </a:lnTo>
                  <a:lnTo>
                    <a:pt x="807" y="58"/>
                  </a:lnTo>
                  <a:close/>
                  <a:moveTo>
                    <a:pt x="717" y="15"/>
                  </a:moveTo>
                  <a:lnTo>
                    <a:pt x="740" y="13"/>
                  </a:lnTo>
                  <a:lnTo>
                    <a:pt x="752" y="14"/>
                  </a:lnTo>
                  <a:lnTo>
                    <a:pt x="755" y="15"/>
                  </a:lnTo>
                  <a:lnTo>
                    <a:pt x="756" y="16"/>
                  </a:lnTo>
                  <a:lnTo>
                    <a:pt x="756" y="18"/>
                  </a:lnTo>
                  <a:lnTo>
                    <a:pt x="754" y="20"/>
                  </a:lnTo>
                  <a:lnTo>
                    <a:pt x="737" y="32"/>
                  </a:lnTo>
                  <a:lnTo>
                    <a:pt x="716" y="44"/>
                  </a:lnTo>
                  <a:lnTo>
                    <a:pt x="714" y="45"/>
                  </a:lnTo>
                  <a:lnTo>
                    <a:pt x="712" y="44"/>
                  </a:lnTo>
                  <a:lnTo>
                    <a:pt x="709" y="44"/>
                  </a:lnTo>
                  <a:lnTo>
                    <a:pt x="707" y="42"/>
                  </a:lnTo>
                  <a:lnTo>
                    <a:pt x="704" y="38"/>
                  </a:lnTo>
                  <a:lnTo>
                    <a:pt x="702" y="32"/>
                  </a:lnTo>
                  <a:lnTo>
                    <a:pt x="701" y="29"/>
                  </a:lnTo>
                  <a:lnTo>
                    <a:pt x="701" y="26"/>
                  </a:lnTo>
                  <a:lnTo>
                    <a:pt x="702" y="24"/>
                  </a:lnTo>
                  <a:lnTo>
                    <a:pt x="703" y="20"/>
                  </a:lnTo>
                  <a:lnTo>
                    <a:pt x="705" y="18"/>
                  </a:lnTo>
                  <a:lnTo>
                    <a:pt x="708" y="16"/>
                  </a:lnTo>
                  <a:lnTo>
                    <a:pt x="712" y="15"/>
                  </a:lnTo>
                  <a:lnTo>
                    <a:pt x="717" y="15"/>
                  </a:lnTo>
                  <a:close/>
                  <a:moveTo>
                    <a:pt x="789" y="10"/>
                  </a:moveTo>
                  <a:lnTo>
                    <a:pt x="795" y="13"/>
                  </a:lnTo>
                  <a:lnTo>
                    <a:pt x="800" y="15"/>
                  </a:lnTo>
                  <a:lnTo>
                    <a:pt x="802" y="18"/>
                  </a:lnTo>
                  <a:lnTo>
                    <a:pt x="805" y="23"/>
                  </a:lnTo>
                  <a:lnTo>
                    <a:pt x="806" y="27"/>
                  </a:lnTo>
                  <a:lnTo>
                    <a:pt x="806" y="32"/>
                  </a:lnTo>
                  <a:lnTo>
                    <a:pt x="803" y="37"/>
                  </a:lnTo>
                  <a:lnTo>
                    <a:pt x="802" y="41"/>
                  </a:lnTo>
                  <a:lnTo>
                    <a:pt x="799" y="45"/>
                  </a:lnTo>
                  <a:lnTo>
                    <a:pt x="796" y="49"/>
                  </a:lnTo>
                  <a:lnTo>
                    <a:pt x="793" y="51"/>
                  </a:lnTo>
                  <a:lnTo>
                    <a:pt x="788" y="52"/>
                  </a:lnTo>
                  <a:lnTo>
                    <a:pt x="784" y="52"/>
                  </a:lnTo>
                  <a:lnTo>
                    <a:pt x="781" y="51"/>
                  </a:lnTo>
                  <a:lnTo>
                    <a:pt x="776" y="47"/>
                  </a:lnTo>
                  <a:lnTo>
                    <a:pt x="772" y="41"/>
                  </a:lnTo>
                  <a:lnTo>
                    <a:pt x="768" y="33"/>
                  </a:lnTo>
                  <a:lnTo>
                    <a:pt x="766" y="27"/>
                  </a:lnTo>
                  <a:lnTo>
                    <a:pt x="765" y="21"/>
                  </a:lnTo>
                  <a:lnTo>
                    <a:pt x="766" y="17"/>
                  </a:lnTo>
                  <a:lnTo>
                    <a:pt x="770" y="14"/>
                  </a:lnTo>
                  <a:lnTo>
                    <a:pt x="774" y="12"/>
                  </a:lnTo>
                  <a:lnTo>
                    <a:pt x="781" y="10"/>
                  </a:lnTo>
                  <a:lnTo>
                    <a:pt x="789" y="10"/>
                  </a:lnTo>
                  <a:close/>
                  <a:moveTo>
                    <a:pt x="841" y="16"/>
                  </a:moveTo>
                  <a:lnTo>
                    <a:pt x="848" y="16"/>
                  </a:lnTo>
                  <a:lnTo>
                    <a:pt x="856" y="17"/>
                  </a:lnTo>
                  <a:lnTo>
                    <a:pt x="863" y="18"/>
                  </a:lnTo>
                  <a:lnTo>
                    <a:pt x="869" y="20"/>
                  </a:lnTo>
                  <a:lnTo>
                    <a:pt x="876" y="23"/>
                  </a:lnTo>
                  <a:lnTo>
                    <a:pt x="881" y="26"/>
                  </a:lnTo>
                  <a:lnTo>
                    <a:pt x="886" y="29"/>
                  </a:lnTo>
                  <a:lnTo>
                    <a:pt x="890" y="33"/>
                  </a:lnTo>
                  <a:lnTo>
                    <a:pt x="892" y="37"/>
                  </a:lnTo>
                  <a:lnTo>
                    <a:pt x="893" y="40"/>
                  </a:lnTo>
                  <a:lnTo>
                    <a:pt x="892" y="43"/>
                  </a:lnTo>
                  <a:lnTo>
                    <a:pt x="890" y="47"/>
                  </a:lnTo>
                  <a:lnTo>
                    <a:pt x="887" y="50"/>
                  </a:lnTo>
                  <a:lnTo>
                    <a:pt x="883" y="52"/>
                  </a:lnTo>
                  <a:lnTo>
                    <a:pt x="878" y="54"/>
                  </a:lnTo>
                  <a:lnTo>
                    <a:pt x="872" y="56"/>
                  </a:lnTo>
                  <a:lnTo>
                    <a:pt x="860" y="60"/>
                  </a:lnTo>
                  <a:lnTo>
                    <a:pt x="849" y="61"/>
                  </a:lnTo>
                  <a:lnTo>
                    <a:pt x="844" y="60"/>
                  </a:lnTo>
                  <a:lnTo>
                    <a:pt x="839" y="60"/>
                  </a:lnTo>
                  <a:lnTo>
                    <a:pt x="835" y="59"/>
                  </a:lnTo>
                  <a:lnTo>
                    <a:pt x="832" y="56"/>
                  </a:lnTo>
                  <a:lnTo>
                    <a:pt x="828" y="52"/>
                  </a:lnTo>
                  <a:lnTo>
                    <a:pt x="823" y="49"/>
                  </a:lnTo>
                  <a:lnTo>
                    <a:pt x="821" y="44"/>
                  </a:lnTo>
                  <a:lnTo>
                    <a:pt x="819" y="41"/>
                  </a:lnTo>
                  <a:lnTo>
                    <a:pt x="818" y="38"/>
                  </a:lnTo>
                  <a:lnTo>
                    <a:pt x="818" y="35"/>
                  </a:lnTo>
                  <a:lnTo>
                    <a:pt x="818" y="31"/>
                  </a:lnTo>
                  <a:lnTo>
                    <a:pt x="819" y="28"/>
                  </a:lnTo>
                  <a:lnTo>
                    <a:pt x="823" y="24"/>
                  </a:lnTo>
                  <a:lnTo>
                    <a:pt x="828" y="19"/>
                  </a:lnTo>
                  <a:lnTo>
                    <a:pt x="834" y="17"/>
                  </a:lnTo>
                  <a:lnTo>
                    <a:pt x="841" y="16"/>
                  </a:lnTo>
                  <a:close/>
                  <a:moveTo>
                    <a:pt x="910" y="53"/>
                  </a:moveTo>
                  <a:lnTo>
                    <a:pt x="912" y="53"/>
                  </a:lnTo>
                  <a:lnTo>
                    <a:pt x="914" y="55"/>
                  </a:lnTo>
                  <a:lnTo>
                    <a:pt x="916" y="58"/>
                  </a:lnTo>
                  <a:lnTo>
                    <a:pt x="917" y="60"/>
                  </a:lnTo>
                  <a:lnTo>
                    <a:pt x="919" y="66"/>
                  </a:lnTo>
                  <a:lnTo>
                    <a:pt x="922" y="74"/>
                  </a:lnTo>
                  <a:lnTo>
                    <a:pt x="922" y="83"/>
                  </a:lnTo>
                  <a:lnTo>
                    <a:pt x="921" y="89"/>
                  </a:lnTo>
                  <a:lnTo>
                    <a:pt x="918" y="91"/>
                  </a:lnTo>
                  <a:lnTo>
                    <a:pt x="917" y="94"/>
                  </a:lnTo>
                  <a:lnTo>
                    <a:pt x="914" y="95"/>
                  </a:lnTo>
                  <a:lnTo>
                    <a:pt x="912" y="96"/>
                  </a:lnTo>
                  <a:lnTo>
                    <a:pt x="895" y="98"/>
                  </a:lnTo>
                  <a:lnTo>
                    <a:pt x="872" y="101"/>
                  </a:lnTo>
                  <a:lnTo>
                    <a:pt x="863" y="102"/>
                  </a:lnTo>
                  <a:lnTo>
                    <a:pt x="853" y="102"/>
                  </a:lnTo>
                  <a:lnTo>
                    <a:pt x="849" y="101"/>
                  </a:lnTo>
                  <a:lnTo>
                    <a:pt x="847" y="100"/>
                  </a:lnTo>
                  <a:lnTo>
                    <a:pt x="845" y="97"/>
                  </a:lnTo>
                  <a:lnTo>
                    <a:pt x="845" y="95"/>
                  </a:lnTo>
                  <a:lnTo>
                    <a:pt x="845" y="90"/>
                  </a:lnTo>
                  <a:lnTo>
                    <a:pt x="847" y="87"/>
                  </a:lnTo>
                  <a:lnTo>
                    <a:pt x="849" y="83"/>
                  </a:lnTo>
                  <a:lnTo>
                    <a:pt x="853" y="79"/>
                  </a:lnTo>
                  <a:lnTo>
                    <a:pt x="860" y="72"/>
                  </a:lnTo>
                  <a:lnTo>
                    <a:pt x="870" y="65"/>
                  </a:lnTo>
                  <a:lnTo>
                    <a:pt x="881" y="61"/>
                  </a:lnTo>
                  <a:lnTo>
                    <a:pt x="892" y="56"/>
                  </a:lnTo>
                  <a:lnTo>
                    <a:pt x="902" y="54"/>
                  </a:lnTo>
                  <a:lnTo>
                    <a:pt x="910" y="53"/>
                  </a:lnTo>
                  <a:close/>
                  <a:moveTo>
                    <a:pt x="923" y="163"/>
                  </a:moveTo>
                  <a:lnTo>
                    <a:pt x="910" y="164"/>
                  </a:lnTo>
                  <a:lnTo>
                    <a:pt x="899" y="165"/>
                  </a:lnTo>
                  <a:lnTo>
                    <a:pt x="894" y="164"/>
                  </a:lnTo>
                  <a:lnTo>
                    <a:pt x="890" y="163"/>
                  </a:lnTo>
                  <a:lnTo>
                    <a:pt x="886" y="159"/>
                  </a:lnTo>
                  <a:lnTo>
                    <a:pt x="880" y="155"/>
                  </a:lnTo>
                  <a:lnTo>
                    <a:pt x="877" y="153"/>
                  </a:lnTo>
                  <a:lnTo>
                    <a:pt x="874" y="153"/>
                  </a:lnTo>
                  <a:lnTo>
                    <a:pt x="869" y="152"/>
                  </a:lnTo>
                  <a:lnTo>
                    <a:pt x="865" y="152"/>
                  </a:lnTo>
                  <a:lnTo>
                    <a:pt x="860" y="152"/>
                  </a:lnTo>
                  <a:lnTo>
                    <a:pt x="857" y="149"/>
                  </a:lnTo>
                  <a:lnTo>
                    <a:pt x="855" y="146"/>
                  </a:lnTo>
                  <a:lnTo>
                    <a:pt x="854" y="140"/>
                  </a:lnTo>
                  <a:lnTo>
                    <a:pt x="855" y="134"/>
                  </a:lnTo>
                  <a:lnTo>
                    <a:pt x="858" y="129"/>
                  </a:lnTo>
                  <a:lnTo>
                    <a:pt x="864" y="124"/>
                  </a:lnTo>
                  <a:lnTo>
                    <a:pt x="869" y="120"/>
                  </a:lnTo>
                  <a:lnTo>
                    <a:pt x="876" y="117"/>
                  </a:lnTo>
                  <a:lnTo>
                    <a:pt x="882" y="113"/>
                  </a:lnTo>
                  <a:lnTo>
                    <a:pt x="889" y="111"/>
                  </a:lnTo>
                  <a:lnTo>
                    <a:pt x="895" y="110"/>
                  </a:lnTo>
                  <a:lnTo>
                    <a:pt x="930" y="108"/>
                  </a:lnTo>
                  <a:lnTo>
                    <a:pt x="935" y="108"/>
                  </a:lnTo>
                  <a:lnTo>
                    <a:pt x="938" y="109"/>
                  </a:lnTo>
                  <a:lnTo>
                    <a:pt x="940" y="112"/>
                  </a:lnTo>
                  <a:lnTo>
                    <a:pt x="942" y="115"/>
                  </a:lnTo>
                  <a:lnTo>
                    <a:pt x="945" y="120"/>
                  </a:lnTo>
                  <a:lnTo>
                    <a:pt x="946" y="124"/>
                  </a:lnTo>
                  <a:lnTo>
                    <a:pt x="947" y="130"/>
                  </a:lnTo>
                  <a:lnTo>
                    <a:pt x="947" y="134"/>
                  </a:lnTo>
                  <a:lnTo>
                    <a:pt x="947" y="140"/>
                  </a:lnTo>
                  <a:lnTo>
                    <a:pt x="946" y="145"/>
                  </a:lnTo>
                  <a:lnTo>
                    <a:pt x="944" y="149"/>
                  </a:lnTo>
                  <a:lnTo>
                    <a:pt x="941" y="154"/>
                  </a:lnTo>
                  <a:lnTo>
                    <a:pt x="938" y="158"/>
                  </a:lnTo>
                  <a:lnTo>
                    <a:pt x="934" y="160"/>
                  </a:lnTo>
                  <a:lnTo>
                    <a:pt x="929" y="163"/>
                  </a:lnTo>
                  <a:lnTo>
                    <a:pt x="923" y="163"/>
                  </a:lnTo>
                  <a:close/>
                  <a:moveTo>
                    <a:pt x="525" y="373"/>
                  </a:moveTo>
                  <a:lnTo>
                    <a:pt x="526" y="380"/>
                  </a:lnTo>
                  <a:lnTo>
                    <a:pt x="529" y="380"/>
                  </a:lnTo>
                  <a:lnTo>
                    <a:pt x="532" y="382"/>
                  </a:lnTo>
                  <a:lnTo>
                    <a:pt x="535" y="383"/>
                  </a:lnTo>
                  <a:lnTo>
                    <a:pt x="539" y="388"/>
                  </a:lnTo>
                  <a:lnTo>
                    <a:pt x="540" y="394"/>
                  </a:lnTo>
                  <a:lnTo>
                    <a:pt x="540" y="397"/>
                  </a:lnTo>
                  <a:lnTo>
                    <a:pt x="535" y="401"/>
                  </a:lnTo>
                  <a:lnTo>
                    <a:pt x="530" y="408"/>
                  </a:lnTo>
                  <a:lnTo>
                    <a:pt x="528" y="414"/>
                  </a:lnTo>
                  <a:lnTo>
                    <a:pt x="527" y="416"/>
                  </a:lnTo>
                  <a:lnTo>
                    <a:pt x="526" y="417"/>
                  </a:lnTo>
                  <a:lnTo>
                    <a:pt x="523" y="419"/>
                  </a:lnTo>
                  <a:lnTo>
                    <a:pt x="520" y="420"/>
                  </a:lnTo>
                  <a:lnTo>
                    <a:pt x="518" y="420"/>
                  </a:lnTo>
                  <a:lnTo>
                    <a:pt x="517" y="421"/>
                  </a:lnTo>
                  <a:lnTo>
                    <a:pt x="514" y="419"/>
                  </a:lnTo>
                  <a:lnTo>
                    <a:pt x="509" y="415"/>
                  </a:lnTo>
                  <a:lnTo>
                    <a:pt x="508" y="413"/>
                  </a:lnTo>
                  <a:lnTo>
                    <a:pt x="505" y="409"/>
                  </a:lnTo>
                  <a:lnTo>
                    <a:pt x="505" y="404"/>
                  </a:lnTo>
                  <a:lnTo>
                    <a:pt x="505" y="403"/>
                  </a:lnTo>
                  <a:lnTo>
                    <a:pt x="505" y="397"/>
                  </a:lnTo>
                  <a:lnTo>
                    <a:pt x="504" y="391"/>
                  </a:lnTo>
                  <a:lnTo>
                    <a:pt x="504" y="389"/>
                  </a:lnTo>
                  <a:lnTo>
                    <a:pt x="503" y="388"/>
                  </a:lnTo>
                  <a:lnTo>
                    <a:pt x="503" y="385"/>
                  </a:lnTo>
                  <a:lnTo>
                    <a:pt x="504" y="379"/>
                  </a:lnTo>
                  <a:lnTo>
                    <a:pt x="505" y="377"/>
                  </a:lnTo>
                  <a:lnTo>
                    <a:pt x="508" y="375"/>
                  </a:lnTo>
                  <a:lnTo>
                    <a:pt x="511" y="369"/>
                  </a:lnTo>
                  <a:lnTo>
                    <a:pt x="516" y="366"/>
                  </a:lnTo>
                  <a:lnTo>
                    <a:pt x="519" y="366"/>
                  </a:lnTo>
                  <a:lnTo>
                    <a:pt x="521" y="367"/>
                  </a:lnTo>
                  <a:lnTo>
                    <a:pt x="522" y="367"/>
                  </a:lnTo>
                  <a:lnTo>
                    <a:pt x="525" y="373"/>
                  </a:lnTo>
                  <a:close/>
                  <a:moveTo>
                    <a:pt x="575" y="375"/>
                  </a:moveTo>
                  <a:lnTo>
                    <a:pt x="575" y="381"/>
                  </a:lnTo>
                  <a:lnTo>
                    <a:pt x="578" y="381"/>
                  </a:lnTo>
                  <a:lnTo>
                    <a:pt x="581" y="387"/>
                  </a:lnTo>
                  <a:lnTo>
                    <a:pt x="580" y="393"/>
                  </a:lnTo>
                  <a:lnTo>
                    <a:pt x="582" y="397"/>
                  </a:lnTo>
                  <a:lnTo>
                    <a:pt x="576" y="401"/>
                  </a:lnTo>
                  <a:lnTo>
                    <a:pt x="569" y="402"/>
                  </a:lnTo>
                  <a:lnTo>
                    <a:pt x="568" y="405"/>
                  </a:lnTo>
                  <a:lnTo>
                    <a:pt x="565" y="411"/>
                  </a:lnTo>
                  <a:lnTo>
                    <a:pt x="564" y="413"/>
                  </a:lnTo>
                  <a:lnTo>
                    <a:pt x="561" y="419"/>
                  </a:lnTo>
                  <a:lnTo>
                    <a:pt x="556" y="421"/>
                  </a:lnTo>
                  <a:lnTo>
                    <a:pt x="554" y="421"/>
                  </a:lnTo>
                  <a:lnTo>
                    <a:pt x="552" y="421"/>
                  </a:lnTo>
                  <a:lnTo>
                    <a:pt x="550" y="421"/>
                  </a:lnTo>
                  <a:lnTo>
                    <a:pt x="547" y="421"/>
                  </a:lnTo>
                  <a:lnTo>
                    <a:pt x="546" y="420"/>
                  </a:lnTo>
                  <a:lnTo>
                    <a:pt x="544" y="416"/>
                  </a:lnTo>
                  <a:lnTo>
                    <a:pt x="544" y="415"/>
                  </a:lnTo>
                  <a:lnTo>
                    <a:pt x="545" y="410"/>
                  </a:lnTo>
                  <a:lnTo>
                    <a:pt x="547" y="406"/>
                  </a:lnTo>
                  <a:lnTo>
                    <a:pt x="552" y="403"/>
                  </a:lnTo>
                  <a:lnTo>
                    <a:pt x="556" y="400"/>
                  </a:lnTo>
                  <a:lnTo>
                    <a:pt x="557" y="396"/>
                  </a:lnTo>
                  <a:lnTo>
                    <a:pt x="557" y="392"/>
                  </a:lnTo>
                  <a:lnTo>
                    <a:pt x="556" y="389"/>
                  </a:lnTo>
                  <a:lnTo>
                    <a:pt x="554" y="388"/>
                  </a:lnTo>
                  <a:lnTo>
                    <a:pt x="552" y="386"/>
                  </a:lnTo>
                  <a:lnTo>
                    <a:pt x="550" y="385"/>
                  </a:lnTo>
                  <a:lnTo>
                    <a:pt x="549" y="383"/>
                  </a:lnTo>
                  <a:lnTo>
                    <a:pt x="547" y="383"/>
                  </a:lnTo>
                  <a:lnTo>
                    <a:pt x="547" y="382"/>
                  </a:lnTo>
                  <a:lnTo>
                    <a:pt x="547" y="381"/>
                  </a:lnTo>
                  <a:lnTo>
                    <a:pt x="547" y="378"/>
                  </a:lnTo>
                  <a:lnTo>
                    <a:pt x="547" y="376"/>
                  </a:lnTo>
                  <a:lnTo>
                    <a:pt x="549" y="371"/>
                  </a:lnTo>
                  <a:lnTo>
                    <a:pt x="556" y="367"/>
                  </a:lnTo>
                  <a:lnTo>
                    <a:pt x="560" y="366"/>
                  </a:lnTo>
                  <a:lnTo>
                    <a:pt x="564" y="366"/>
                  </a:lnTo>
                  <a:lnTo>
                    <a:pt x="566" y="366"/>
                  </a:lnTo>
                  <a:lnTo>
                    <a:pt x="570" y="367"/>
                  </a:lnTo>
                  <a:lnTo>
                    <a:pt x="572" y="371"/>
                  </a:lnTo>
                  <a:lnTo>
                    <a:pt x="572" y="375"/>
                  </a:lnTo>
                  <a:lnTo>
                    <a:pt x="575" y="375"/>
                  </a:lnTo>
                  <a:close/>
                  <a:moveTo>
                    <a:pt x="613" y="375"/>
                  </a:moveTo>
                  <a:lnTo>
                    <a:pt x="618" y="379"/>
                  </a:lnTo>
                  <a:lnTo>
                    <a:pt x="621" y="379"/>
                  </a:lnTo>
                  <a:lnTo>
                    <a:pt x="624" y="383"/>
                  </a:lnTo>
                  <a:lnTo>
                    <a:pt x="622" y="391"/>
                  </a:lnTo>
                  <a:lnTo>
                    <a:pt x="620" y="398"/>
                  </a:lnTo>
                  <a:lnTo>
                    <a:pt x="614" y="402"/>
                  </a:lnTo>
                  <a:lnTo>
                    <a:pt x="608" y="403"/>
                  </a:lnTo>
                  <a:lnTo>
                    <a:pt x="605" y="406"/>
                  </a:lnTo>
                  <a:lnTo>
                    <a:pt x="603" y="412"/>
                  </a:lnTo>
                  <a:lnTo>
                    <a:pt x="601" y="414"/>
                  </a:lnTo>
                  <a:lnTo>
                    <a:pt x="598" y="420"/>
                  </a:lnTo>
                  <a:lnTo>
                    <a:pt x="593" y="421"/>
                  </a:lnTo>
                  <a:lnTo>
                    <a:pt x="591" y="421"/>
                  </a:lnTo>
                  <a:lnTo>
                    <a:pt x="589" y="421"/>
                  </a:lnTo>
                  <a:lnTo>
                    <a:pt x="587" y="421"/>
                  </a:lnTo>
                  <a:lnTo>
                    <a:pt x="585" y="422"/>
                  </a:lnTo>
                  <a:lnTo>
                    <a:pt x="584" y="421"/>
                  </a:lnTo>
                  <a:lnTo>
                    <a:pt x="581" y="417"/>
                  </a:lnTo>
                  <a:lnTo>
                    <a:pt x="581" y="416"/>
                  </a:lnTo>
                  <a:lnTo>
                    <a:pt x="582" y="411"/>
                  </a:lnTo>
                  <a:lnTo>
                    <a:pt x="586" y="406"/>
                  </a:lnTo>
                  <a:lnTo>
                    <a:pt x="590" y="403"/>
                  </a:lnTo>
                  <a:lnTo>
                    <a:pt x="593" y="400"/>
                  </a:lnTo>
                  <a:lnTo>
                    <a:pt x="595" y="397"/>
                  </a:lnTo>
                  <a:lnTo>
                    <a:pt x="595" y="393"/>
                  </a:lnTo>
                  <a:lnTo>
                    <a:pt x="593" y="390"/>
                  </a:lnTo>
                  <a:lnTo>
                    <a:pt x="591" y="388"/>
                  </a:lnTo>
                  <a:lnTo>
                    <a:pt x="590" y="387"/>
                  </a:lnTo>
                  <a:lnTo>
                    <a:pt x="588" y="386"/>
                  </a:lnTo>
                  <a:lnTo>
                    <a:pt x="587" y="385"/>
                  </a:lnTo>
                  <a:lnTo>
                    <a:pt x="586" y="385"/>
                  </a:lnTo>
                  <a:lnTo>
                    <a:pt x="586" y="383"/>
                  </a:lnTo>
                  <a:lnTo>
                    <a:pt x="586" y="382"/>
                  </a:lnTo>
                  <a:lnTo>
                    <a:pt x="586" y="378"/>
                  </a:lnTo>
                  <a:lnTo>
                    <a:pt x="586" y="377"/>
                  </a:lnTo>
                  <a:lnTo>
                    <a:pt x="587" y="373"/>
                  </a:lnTo>
                  <a:lnTo>
                    <a:pt x="595" y="367"/>
                  </a:lnTo>
                  <a:lnTo>
                    <a:pt x="598" y="367"/>
                  </a:lnTo>
                  <a:lnTo>
                    <a:pt x="602" y="367"/>
                  </a:lnTo>
                  <a:lnTo>
                    <a:pt x="604" y="367"/>
                  </a:lnTo>
                  <a:lnTo>
                    <a:pt x="609" y="367"/>
                  </a:lnTo>
                  <a:lnTo>
                    <a:pt x="610" y="371"/>
                  </a:lnTo>
                  <a:lnTo>
                    <a:pt x="610" y="375"/>
                  </a:lnTo>
                  <a:lnTo>
                    <a:pt x="613" y="375"/>
                  </a:lnTo>
                  <a:close/>
                  <a:moveTo>
                    <a:pt x="657" y="375"/>
                  </a:moveTo>
                  <a:lnTo>
                    <a:pt x="662" y="379"/>
                  </a:lnTo>
                  <a:lnTo>
                    <a:pt x="666" y="379"/>
                  </a:lnTo>
                  <a:lnTo>
                    <a:pt x="670" y="385"/>
                  </a:lnTo>
                  <a:lnTo>
                    <a:pt x="671" y="396"/>
                  </a:lnTo>
                  <a:lnTo>
                    <a:pt x="669" y="402"/>
                  </a:lnTo>
                  <a:lnTo>
                    <a:pt x="661" y="408"/>
                  </a:lnTo>
                  <a:lnTo>
                    <a:pt x="655" y="409"/>
                  </a:lnTo>
                  <a:lnTo>
                    <a:pt x="653" y="412"/>
                  </a:lnTo>
                  <a:lnTo>
                    <a:pt x="648" y="416"/>
                  </a:lnTo>
                  <a:lnTo>
                    <a:pt x="645" y="417"/>
                  </a:lnTo>
                  <a:lnTo>
                    <a:pt x="644" y="419"/>
                  </a:lnTo>
                  <a:lnTo>
                    <a:pt x="640" y="422"/>
                  </a:lnTo>
                  <a:lnTo>
                    <a:pt x="639" y="422"/>
                  </a:lnTo>
                  <a:lnTo>
                    <a:pt x="638" y="422"/>
                  </a:lnTo>
                  <a:lnTo>
                    <a:pt x="636" y="421"/>
                  </a:lnTo>
                  <a:lnTo>
                    <a:pt x="634" y="421"/>
                  </a:lnTo>
                  <a:lnTo>
                    <a:pt x="632" y="421"/>
                  </a:lnTo>
                  <a:lnTo>
                    <a:pt x="630" y="422"/>
                  </a:lnTo>
                  <a:lnTo>
                    <a:pt x="627" y="421"/>
                  </a:lnTo>
                  <a:lnTo>
                    <a:pt x="624" y="419"/>
                  </a:lnTo>
                  <a:lnTo>
                    <a:pt x="623" y="419"/>
                  </a:lnTo>
                  <a:lnTo>
                    <a:pt x="624" y="413"/>
                  </a:lnTo>
                  <a:lnTo>
                    <a:pt x="627" y="409"/>
                  </a:lnTo>
                  <a:lnTo>
                    <a:pt x="632" y="405"/>
                  </a:lnTo>
                  <a:lnTo>
                    <a:pt x="636" y="402"/>
                  </a:lnTo>
                  <a:lnTo>
                    <a:pt x="638" y="398"/>
                  </a:lnTo>
                  <a:lnTo>
                    <a:pt x="638" y="394"/>
                  </a:lnTo>
                  <a:lnTo>
                    <a:pt x="636" y="390"/>
                  </a:lnTo>
                  <a:lnTo>
                    <a:pt x="634" y="389"/>
                  </a:lnTo>
                  <a:lnTo>
                    <a:pt x="632" y="387"/>
                  </a:lnTo>
                  <a:lnTo>
                    <a:pt x="631" y="386"/>
                  </a:lnTo>
                  <a:lnTo>
                    <a:pt x="628" y="385"/>
                  </a:lnTo>
                  <a:lnTo>
                    <a:pt x="627" y="385"/>
                  </a:lnTo>
                  <a:lnTo>
                    <a:pt x="627" y="383"/>
                  </a:lnTo>
                  <a:lnTo>
                    <a:pt x="627" y="382"/>
                  </a:lnTo>
                  <a:lnTo>
                    <a:pt x="627" y="378"/>
                  </a:lnTo>
                  <a:lnTo>
                    <a:pt x="627" y="377"/>
                  </a:lnTo>
                  <a:lnTo>
                    <a:pt x="630" y="371"/>
                  </a:lnTo>
                  <a:lnTo>
                    <a:pt x="637" y="366"/>
                  </a:lnTo>
                  <a:lnTo>
                    <a:pt x="642" y="366"/>
                  </a:lnTo>
                  <a:lnTo>
                    <a:pt x="646" y="366"/>
                  </a:lnTo>
                  <a:lnTo>
                    <a:pt x="648" y="366"/>
                  </a:lnTo>
                  <a:lnTo>
                    <a:pt x="654" y="366"/>
                  </a:lnTo>
                  <a:lnTo>
                    <a:pt x="655" y="371"/>
                  </a:lnTo>
                  <a:lnTo>
                    <a:pt x="655" y="375"/>
                  </a:lnTo>
                  <a:lnTo>
                    <a:pt x="657" y="375"/>
                  </a:lnTo>
                  <a:close/>
                  <a:moveTo>
                    <a:pt x="440" y="301"/>
                  </a:moveTo>
                  <a:lnTo>
                    <a:pt x="448" y="307"/>
                  </a:lnTo>
                  <a:lnTo>
                    <a:pt x="453" y="313"/>
                  </a:lnTo>
                  <a:lnTo>
                    <a:pt x="458" y="320"/>
                  </a:lnTo>
                  <a:lnTo>
                    <a:pt x="457" y="328"/>
                  </a:lnTo>
                  <a:lnTo>
                    <a:pt x="451" y="332"/>
                  </a:lnTo>
                  <a:lnTo>
                    <a:pt x="446" y="333"/>
                  </a:lnTo>
                  <a:lnTo>
                    <a:pt x="442" y="340"/>
                  </a:lnTo>
                  <a:lnTo>
                    <a:pt x="439" y="344"/>
                  </a:lnTo>
                  <a:lnTo>
                    <a:pt x="438" y="353"/>
                  </a:lnTo>
                  <a:lnTo>
                    <a:pt x="438" y="354"/>
                  </a:lnTo>
                  <a:lnTo>
                    <a:pt x="437" y="356"/>
                  </a:lnTo>
                  <a:lnTo>
                    <a:pt x="434" y="356"/>
                  </a:lnTo>
                  <a:lnTo>
                    <a:pt x="433" y="357"/>
                  </a:lnTo>
                  <a:lnTo>
                    <a:pt x="427" y="357"/>
                  </a:lnTo>
                  <a:lnTo>
                    <a:pt x="425" y="358"/>
                  </a:lnTo>
                  <a:lnTo>
                    <a:pt x="419" y="361"/>
                  </a:lnTo>
                  <a:lnTo>
                    <a:pt x="415" y="361"/>
                  </a:lnTo>
                  <a:lnTo>
                    <a:pt x="413" y="362"/>
                  </a:lnTo>
                  <a:lnTo>
                    <a:pt x="410" y="362"/>
                  </a:lnTo>
                  <a:lnTo>
                    <a:pt x="409" y="354"/>
                  </a:lnTo>
                  <a:lnTo>
                    <a:pt x="407" y="351"/>
                  </a:lnTo>
                  <a:lnTo>
                    <a:pt x="409" y="348"/>
                  </a:lnTo>
                  <a:lnTo>
                    <a:pt x="407" y="345"/>
                  </a:lnTo>
                  <a:lnTo>
                    <a:pt x="407" y="341"/>
                  </a:lnTo>
                  <a:lnTo>
                    <a:pt x="411" y="339"/>
                  </a:lnTo>
                  <a:lnTo>
                    <a:pt x="416" y="338"/>
                  </a:lnTo>
                  <a:lnTo>
                    <a:pt x="419" y="333"/>
                  </a:lnTo>
                  <a:lnTo>
                    <a:pt x="421" y="330"/>
                  </a:lnTo>
                  <a:lnTo>
                    <a:pt x="419" y="327"/>
                  </a:lnTo>
                  <a:lnTo>
                    <a:pt x="418" y="324"/>
                  </a:lnTo>
                  <a:lnTo>
                    <a:pt x="416" y="321"/>
                  </a:lnTo>
                  <a:lnTo>
                    <a:pt x="416" y="318"/>
                  </a:lnTo>
                  <a:lnTo>
                    <a:pt x="416" y="311"/>
                  </a:lnTo>
                  <a:lnTo>
                    <a:pt x="416" y="307"/>
                  </a:lnTo>
                  <a:lnTo>
                    <a:pt x="416" y="304"/>
                  </a:lnTo>
                  <a:lnTo>
                    <a:pt x="419" y="301"/>
                  </a:lnTo>
                  <a:lnTo>
                    <a:pt x="423" y="299"/>
                  </a:lnTo>
                  <a:lnTo>
                    <a:pt x="427" y="299"/>
                  </a:lnTo>
                  <a:lnTo>
                    <a:pt x="430" y="299"/>
                  </a:lnTo>
                  <a:lnTo>
                    <a:pt x="434" y="299"/>
                  </a:lnTo>
                  <a:lnTo>
                    <a:pt x="437" y="299"/>
                  </a:lnTo>
                  <a:lnTo>
                    <a:pt x="440" y="301"/>
                  </a:lnTo>
                  <a:close/>
                  <a:moveTo>
                    <a:pt x="488" y="303"/>
                  </a:moveTo>
                  <a:lnTo>
                    <a:pt x="495" y="308"/>
                  </a:lnTo>
                  <a:lnTo>
                    <a:pt x="500" y="311"/>
                  </a:lnTo>
                  <a:lnTo>
                    <a:pt x="507" y="320"/>
                  </a:lnTo>
                  <a:lnTo>
                    <a:pt x="502" y="331"/>
                  </a:lnTo>
                  <a:lnTo>
                    <a:pt x="495" y="338"/>
                  </a:lnTo>
                  <a:lnTo>
                    <a:pt x="488" y="342"/>
                  </a:lnTo>
                  <a:lnTo>
                    <a:pt x="483" y="351"/>
                  </a:lnTo>
                  <a:lnTo>
                    <a:pt x="479" y="358"/>
                  </a:lnTo>
                  <a:lnTo>
                    <a:pt x="475" y="359"/>
                  </a:lnTo>
                  <a:lnTo>
                    <a:pt x="471" y="362"/>
                  </a:lnTo>
                  <a:lnTo>
                    <a:pt x="465" y="362"/>
                  </a:lnTo>
                  <a:lnTo>
                    <a:pt x="463" y="362"/>
                  </a:lnTo>
                  <a:lnTo>
                    <a:pt x="454" y="362"/>
                  </a:lnTo>
                  <a:lnTo>
                    <a:pt x="447" y="362"/>
                  </a:lnTo>
                  <a:lnTo>
                    <a:pt x="446" y="361"/>
                  </a:lnTo>
                  <a:lnTo>
                    <a:pt x="445" y="359"/>
                  </a:lnTo>
                  <a:lnTo>
                    <a:pt x="444" y="357"/>
                  </a:lnTo>
                  <a:lnTo>
                    <a:pt x="444" y="351"/>
                  </a:lnTo>
                  <a:lnTo>
                    <a:pt x="444" y="348"/>
                  </a:lnTo>
                  <a:lnTo>
                    <a:pt x="448" y="342"/>
                  </a:lnTo>
                  <a:lnTo>
                    <a:pt x="456" y="338"/>
                  </a:lnTo>
                  <a:lnTo>
                    <a:pt x="463" y="332"/>
                  </a:lnTo>
                  <a:lnTo>
                    <a:pt x="470" y="330"/>
                  </a:lnTo>
                  <a:lnTo>
                    <a:pt x="479" y="324"/>
                  </a:lnTo>
                  <a:lnTo>
                    <a:pt x="476" y="318"/>
                  </a:lnTo>
                  <a:lnTo>
                    <a:pt x="473" y="315"/>
                  </a:lnTo>
                  <a:lnTo>
                    <a:pt x="469" y="311"/>
                  </a:lnTo>
                  <a:lnTo>
                    <a:pt x="468" y="311"/>
                  </a:lnTo>
                  <a:lnTo>
                    <a:pt x="468" y="307"/>
                  </a:lnTo>
                  <a:lnTo>
                    <a:pt x="468" y="303"/>
                  </a:lnTo>
                  <a:lnTo>
                    <a:pt x="469" y="301"/>
                  </a:lnTo>
                  <a:lnTo>
                    <a:pt x="475" y="299"/>
                  </a:lnTo>
                  <a:lnTo>
                    <a:pt x="482" y="298"/>
                  </a:lnTo>
                  <a:lnTo>
                    <a:pt x="490" y="299"/>
                  </a:lnTo>
                  <a:lnTo>
                    <a:pt x="488" y="303"/>
                  </a:lnTo>
                  <a:close/>
                  <a:moveTo>
                    <a:pt x="534" y="301"/>
                  </a:moveTo>
                  <a:lnTo>
                    <a:pt x="542" y="307"/>
                  </a:lnTo>
                  <a:lnTo>
                    <a:pt x="547" y="310"/>
                  </a:lnTo>
                  <a:lnTo>
                    <a:pt x="553" y="319"/>
                  </a:lnTo>
                  <a:lnTo>
                    <a:pt x="549" y="330"/>
                  </a:lnTo>
                  <a:lnTo>
                    <a:pt x="541" y="336"/>
                  </a:lnTo>
                  <a:lnTo>
                    <a:pt x="535" y="341"/>
                  </a:lnTo>
                  <a:lnTo>
                    <a:pt x="529" y="350"/>
                  </a:lnTo>
                  <a:lnTo>
                    <a:pt x="525" y="357"/>
                  </a:lnTo>
                  <a:lnTo>
                    <a:pt x="522" y="358"/>
                  </a:lnTo>
                  <a:lnTo>
                    <a:pt x="517" y="359"/>
                  </a:lnTo>
                  <a:lnTo>
                    <a:pt x="512" y="359"/>
                  </a:lnTo>
                  <a:lnTo>
                    <a:pt x="509" y="359"/>
                  </a:lnTo>
                  <a:lnTo>
                    <a:pt x="500" y="359"/>
                  </a:lnTo>
                  <a:lnTo>
                    <a:pt x="494" y="359"/>
                  </a:lnTo>
                  <a:lnTo>
                    <a:pt x="493" y="359"/>
                  </a:lnTo>
                  <a:lnTo>
                    <a:pt x="492" y="359"/>
                  </a:lnTo>
                  <a:lnTo>
                    <a:pt x="491" y="358"/>
                  </a:lnTo>
                  <a:lnTo>
                    <a:pt x="491" y="355"/>
                  </a:lnTo>
                  <a:lnTo>
                    <a:pt x="491" y="350"/>
                  </a:lnTo>
                  <a:lnTo>
                    <a:pt x="491" y="346"/>
                  </a:lnTo>
                  <a:lnTo>
                    <a:pt x="495" y="341"/>
                  </a:lnTo>
                  <a:lnTo>
                    <a:pt x="503" y="336"/>
                  </a:lnTo>
                  <a:lnTo>
                    <a:pt x="509" y="330"/>
                  </a:lnTo>
                  <a:lnTo>
                    <a:pt x="516" y="329"/>
                  </a:lnTo>
                  <a:lnTo>
                    <a:pt x="526" y="323"/>
                  </a:lnTo>
                  <a:lnTo>
                    <a:pt x="522" y="317"/>
                  </a:lnTo>
                  <a:lnTo>
                    <a:pt x="519" y="312"/>
                  </a:lnTo>
                  <a:lnTo>
                    <a:pt x="515" y="310"/>
                  </a:lnTo>
                  <a:lnTo>
                    <a:pt x="514" y="306"/>
                  </a:lnTo>
                  <a:lnTo>
                    <a:pt x="515" y="301"/>
                  </a:lnTo>
                  <a:lnTo>
                    <a:pt x="515" y="300"/>
                  </a:lnTo>
                  <a:lnTo>
                    <a:pt x="521" y="298"/>
                  </a:lnTo>
                  <a:lnTo>
                    <a:pt x="528" y="297"/>
                  </a:lnTo>
                  <a:lnTo>
                    <a:pt x="535" y="298"/>
                  </a:lnTo>
                  <a:lnTo>
                    <a:pt x="534" y="301"/>
                  </a:lnTo>
                  <a:close/>
                  <a:moveTo>
                    <a:pt x="581" y="301"/>
                  </a:moveTo>
                  <a:lnTo>
                    <a:pt x="588" y="307"/>
                  </a:lnTo>
                  <a:lnTo>
                    <a:pt x="593" y="310"/>
                  </a:lnTo>
                  <a:lnTo>
                    <a:pt x="600" y="319"/>
                  </a:lnTo>
                  <a:lnTo>
                    <a:pt x="595" y="330"/>
                  </a:lnTo>
                  <a:lnTo>
                    <a:pt x="588" y="336"/>
                  </a:lnTo>
                  <a:lnTo>
                    <a:pt x="581" y="341"/>
                  </a:lnTo>
                  <a:lnTo>
                    <a:pt x="576" y="350"/>
                  </a:lnTo>
                  <a:lnTo>
                    <a:pt x="572" y="357"/>
                  </a:lnTo>
                  <a:lnTo>
                    <a:pt x="568" y="358"/>
                  </a:lnTo>
                  <a:lnTo>
                    <a:pt x="564" y="359"/>
                  </a:lnTo>
                  <a:lnTo>
                    <a:pt x="558" y="359"/>
                  </a:lnTo>
                  <a:lnTo>
                    <a:pt x="556" y="359"/>
                  </a:lnTo>
                  <a:lnTo>
                    <a:pt x="547" y="359"/>
                  </a:lnTo>
                  <a:lnTo>
                    <a:pt x="540" y="359"/>
                  </a:lnTo>
                  <a:lnTo>
                    <a:pt x="539" y="359"/>
                  </a:lnTo>
                  <a:lnTo>
                    <a:pt x="538" y="358"/>
                  </a:lnTo>
                  <a:lnTo>
                    <a:pt x="537" y="355"/>
                  </a:lnTo>
                  <a:lnTo>
                    <a:pt x="537" y="350"/>
                  </a:lnTo>
                  <a:lnTo>
                    <a:pt x="537" y="346"/>
                  </a:lnTo>
                  <a:lnTo>
                    <a:pt x="541" y="341"/>
                  </a:lnTo>
                  <a:lnTo>
                    <a:pt x="549" y="336"/>
                  </a:lnTo>
                  <a:lnTo>
                    <a:pt x="556" y="330"/>
                  </a:lnTo>
                  <a:lnTo>
                    <a:pt x="563" y="329"/>
                  </a:lnTo>
                  <a:lnTo>
                    <a:pt x="572" y="323"/>
                  </a:lnTo>
                  <a:lnTo>
                    <a:pt x="569" y="317"/>
                  </a:lnTo>
                  <a:lnTo>
                    <a:pt x="566" y="312"/>
                  </a:lnTo>
                  <a:lnTo>
                    <a:pt x="562" y="310"/>
                  </a:lnTo>
                  <a:lnTo>
                    <a:pt x="561" y="310"/>
                  </a:lnTo>
                  <a:lnTo>
                    <a:pt x="561" y="306"/>
                  </a:lnTo>
                  <a:lnTo>
                    <a:pt x="562" y="301"/>
                  </a:lnTo>
                  <a:lnTo>
                    <a:pt x="562" y="300"/>
                  </a:lnTo>
                  <a:lnTo>
                    <a:pt x="568" y="298"/>
                  </a:lnTo>
                  <a:lnTo>
                    <a:pt x="575" y="297"/>
                  </a:lnTo>
                  <a:lnTo>
                    <a:pt x="582" y="298"/>
                  </a:lnTo>
                  <a:lnTo>
                    <a:pt x="581" y="301"/>
                  </a:lnTo>
                  <a:close/>
                  <a:moveTo>
                    <a:pt x="737" y="301"/>
                  </a:moveTo>
                  <a:lnTo>
                    <a:pt x="741" y="311"/>
                  </a:lnTo>
                  <a:lnTo>
                    <a:pt x="749" y="312"/>
                  </a:lnTo>
                  <a:lnTo>
                    <a:pt x="756" y="319"/>
                  </a:lnTo>
                  <a:lnTo>
                    <a:pt x="758" y="329"/>
                  </a:lnTo>
                  <a:lnTo>
                    <a:pt x="749" y="334"/>
                  </a:lnTo>
                  <a:lnTo>
                    <a:pt x="746" y="343"/>
                  </a:lnTo>
                  <a:lnTo>
                    <a:pt x="743" y="351"/>
                  </a:lnTo>
                  <a:lnTo>
                    <a:pt x="740" y="355"/>
                  </a:lnTo>
                  <a:lnTo>
                    <a:pt x="735" y="361"/>
                  </a:lnTo>
                  <a:lnTo>
                    <a:pt x="729" y="364"/>
                  </a:lnTo>
                  <a:lnTo>
                    <a:pt x="725" y="364"/>
                  </a:lnTo>
                  <a:lnTo>
                    <a:pt x="719" y="364"/>
                  </a:lnTo>
                  <a:lnTo>
                    <a:pt x="717" y="363"/>
                  </a:lnTo>
                  <a:lnTo>
                    <a:pt x="713" y="358"/>
                  </a:lnTo>
                  <a:lnTo>
                    <a:pt x="711" y="354"/>
                  </a:lnTo>
                  <a:lnTo>
                    <a:pt x="708" y="350"/>
                  </a:lnTo>
                  <a:lnTo>
                    <a:pt x="705" y="346"/>
                  </a:lnTo>
                  <a:lnTo>
                    <a:pt x="697" y="346"/>
                  </a:lnTo>
                  <a:lnTo>
                    <a:pt x="693" y="348"/>
                  </a:lnTo>
                  <a:lnTo>
                    <a:pt x="692" y="350"/>
                  </a:lnTo>
                  <a:lnTo>
                    <a:pt x="690" y="353"/>
                  </a:lnTo>
                  <a:lnTo>
                    <a:pt x="686" y="356"/>
                  </a:lnTo>
                  <a:lnTo>
                    <a:pt x="685" y="358"/>
                  </a:lnTo>
                  <a:lnTo>
                    <a:pt x="680" y="361"/>
                  </a:lnTo>
                  <a:lnTo>
                    <a:pt x="679" y="361"/>
                  </a:lnTo>
                  <a:lnTo>
                    <a:pt x="677" y="357"/>
                  </a:lnTo>
                  <a:lnTo>
                    <a:pt x="674" y="354"/>
                  </a:lnTo>
                  <a:lnTo>
                    <a:pt x="673" y="353"/>
                  </a:lnTo>
                  <a:lnTo>
                    <a:pt x="667" y="356"/>
                  </a:lnTo>
                  <a:lnTo>
                    <a:pt x="661" y="359"/>
                  </a:lnTo>
                  <a:lnTo>
                    <a:pt x="654" y="359"/>
                  </a:lnTo>
                  <a:lnTo>
                    <a:pt x="649" y="358"/>
                  </a:lnTo>
                  <a:lnTo>
                    <a:pt x="649" y="354"/>
                  </a:lnTo>
                  <a:lnTo>
                    <a:pt x="649" y="348"/>
                  </a:lnTo>
                  <a:lnTo>
                    <a:pt x="649" y="343"/>
                  </a:lnTo>
                  <a:lnTo>
                    <a:pt x="645" y="340"/>
                  </a:lnTo>
                  <a:lnTo>
                    <a:pt x="642" y="343"/>
                  </a:lnTo>
                  <a:lnTo>
                    <a:pt x="640" y="345"/>
                  </a:lnTo>
                  <a:lnTo>
                    <a:pt x="637" y="348"/>
                  </a:lnTo>
                  <a:lnTo>
                    <a:pt x="632" y="352"/>
                  </a:lnTo>
                  <a:lnTo>
                    <a:pt x="628" y="355"/>
                  </a:lnTo>
                  <a:lnTo>
                    <a:pt x="626" y="359"/>
                  </a:lnTo>
                  <a:lnTo>
                    <a:pt x="626" y="363"/>
                  </a:lnTo>
                  <a:lnTo>
                    <a:pt x="620" y="364"/>
                  </a:lnTo>
                  <a:lnTo>
                    <a:pt x="615" y="364"/>
                  </a:lnTo>
                  <a:lnTo>
                    <a:pt x="612" y="364"/>
                  </a:lnTo>
                  <a:lnTo>
                    <a:pt x="608" y="365"/>
                  </a:lnTo>
                  <a:lnTo>
                    <a:pt x="605" y="364"/>
                  </a:lnTo>
                  <a:lnTo>
                    <a:pt x="605" y="363"/>
                  </a:lnTo>
                  <a:lnTo>
                    <a:pt x="602" y="362"/>
                  </a:lnTo>
                  <a:lnTo>
                    <a:pt x="598" y="362"/>
                  </a:lnTo>
                  <a:lnTo>
                    <a:pt x="595" y="362"/>
                  </a:lnTo>
                  <a:lnTo>
                    <a:pt x="591" y="362"/>
                  </a:lnTo>
                  <a:lnTo>
                    <a:pt x="590" y="362"/>
                  </a:lnTo>
                  <a:lnTo>
                    <a:pt x="587" y="359"/>
                  </a:lnTo>
                  <a:lnTo>
                    <a:pt x="588" y="354"/>
                  </a:lnTo>
                  <a:lnTo>
                    <a:pt x="587" y="353"/>
                  </a:lnTo>
                  <a:lnTo>
                    <a:pt x="588" y="350"/>
                  </a:lnTo>
                  <a:lnTo>
                    <a:pt x="591" y="343"/>
                  </a:lnTo>
                  <a:lnTo>
                    <a:pt x="592" y="339"/>
                  </a:lnTo>
                  <a:lnTo>
                    <a:pt x="598" y="334"/>
                  </a:lnTo>
                  <a:lnTo>
                    <a:pt x="603" y="332"/>
                  </a:lnTo>
                  <a:lnTo>
                    <a:pt x="608" y="329"/>
                  </a:lnTo>
                  <a:lnTo>
                    <a:pt x="612" y="329"/>
                  </a:lnTo>
                  <a:lnTo>
                    <a:pt x="615" y="326"/>
                  </a:lnTo>
                  <a:lnTo>
                    <a:pt x="615" y="321"/>
                  </a:lnTo>
                  <a:lnTo>
                    <a:pt x="614" y="317"/>
                  </a:lnTo>
                  <a:lnTo>
                    <a:pt x="613" y="312"/>
                  </a:lnTo>
                  <a:lnTo>
                    <a:pt x="612" y="307"/>
                  </a:lnTo>
                  <a:lnTo>
                    <a:pt x="613" y="299"/>
                  </a:lnTo>
                  <a:lnTo>
                    <a:pt x="618" y="298"/>
                  </a:lnTo>
                  <a:lnTo>
                    <a:pt x="620" y="298"/>
                  </a:lnTo>
                  <a:lnTo>
                    <a:pt x="628" y="298"/>
                  </a:lnTo>
                  <a:lnTo>
                    <a:pt x="633" y="299"/>
                  </a:lnTo>
                  <a:lnTo>
                    <a:pt x="637" y="303"/>
                  </a:lnTo>
                  <a:lnTo>
                    <a:pt x="639" y="307"/>
                  </a:lnTo>
                  <a:lnTo>
                    <a:pt x="639" y="312"/>
                  </a:lnTo>
                  <a:lnTo>
                    <a:pt x="644" y="316"/>
                  </a:lnTo>
                  <a:lnTo>
                    <a:pt x="649" y="317"/>
                  </a:lnTo>
                  <a:lnTo>
                    <a:pt x="655" y="317"/>
                  </a:lnTo>
                  <a:lnTo>
                    <a:pt x="656" y="316"/>
                  </a:lnTo>
                  <a:lnTo>
                    <a:pt x="657" y="312"/>
                  </a:lnTo>
                  <a:lnTo>
                    <a:pt x="659" y="308"/>
                  </a:lnTo>
                  <a:lnTo>
                    <a:pt x="659" y="306"/>
                  </a:lnTo>
                  <a:lnTo>
                    <a:pt x="662" y="301"/>
                  </a:lnTo>
                  <a:lnTo>
                    <a:pt x="666" y="298"/>
                  </a:lnTo>
                  <a:lnTo>
                    <a:pt x="673" y="297"/>
                  </a:lnTo>
                  <a:lnTo>
                    <a:pt x="675" y="297"/>
                  </a:lnTo>
                  <a:lnTo>
                    <a:pt x="684" y="297"/>
                  </a:lnTo>
                  <a:lnTo>
                    <a:pt x="689" y="301"/>
                  </a:lnTo>
                  <a:lnTo>
                    <a:pt x="691" y="304"/>
                  </a:lnTo>
                  <a:lnTo>
                    <a:pt x="695" y="309"/>
                  </a:lnTo>
                  <a:lnTo>
                    <a:pt x="698" y="313"/>
                  </a:lnTo>
                  <a:lnTo>
                    <a:pt x="701" y="315"/>
                  </a:lnTo>
                  <a:lnTo>
                    <a:pt x="706" y="319"/>
                  </a:lnTo>
                  <a:lnTo>
                    <a:pt x="711" y="311"/>
                  </a:lnTo>
                  <a:lnTo>
                    <a:pt x="714" y="308"/>
                  </a:lnTo>
                  <a:lnTo>
                    <a:pt x="717" y="304"/>
                  </a:lnTo>
                  <a:lnTo>
                    <a:pt x="721" y="298"/>
                  </a:lnTo>
                  <a:lnTo>
                    <a:pt x="725" y="295"/>
                  </a:lnTo>
                  <a:lnTo>
                    <a:pt x="728" y="295"/>
                  </a:lnTo>
                  <a:lnTo>
                    <a:pt x="731" y="295"/>
                  </a:lnTo>
                  <a:lnTo>
                    <a:pt x="736" y="296"/>
                  </a:lnTo>
                  <a:lnTo>
                    <a:pt x="737" y="301"/>
                  </a:lnTo>
                  <a:close/>
                  <a:moveTo>
                    <a:pt x="285" y="242"/>
                  </a:moveTo>
                  <a:lnTo>
                    <a:pt x="279" y="243"/>
                  </a:lnTo>
                  <a:lnTo>
                    <a:pt x="275" y="246"/>
                  </a:lnTo>
                  <a:lnTo>
                    <a:pt x="273" y="249"/>
                  </a:lnTo>
                  <a:lnTo>
                    <a:pt x="272" y="253"/>
                  </a:lnTo>
                  <a:lnTo>
                    <a:pt x="273" y="258"/>
                  </a:lnTo>
                  <a:lnTo>
                    <a:pt x="275" y="261"/>
                  </a:lnTo>
                  <a:lnTo>
                    <a:pt x="279" y="263"/>
                  </a:lnTo>
                  <a:lnTo>
                    <a:pt x="285" y="264"/>
                  </a:lnTo>
                  <a:lnTo>
                    <a:pt x="289" y="263"/>
                  </a:lnTo>
                  <a:lnTo>
                    <a:pt x="294" y="261"/>
                  </a:lnTo>
                  <a:lnTo>
                    <a:pt x="297" y="258"/>
                  </a:lnTo>
                  <a:lnTo>
                    <a:pt x="298" y="253"/>
                  </a:lnTo>
                  <a:lnTo>
                    <a:pt x="297" y="249"/>
                  </a:lnTo>
                  <a:lnTo>
                    <a:pt x="294" y="246"/>
                  </a:lnTo>
                  <a:lnTo>
                    <a:pt x="289" y="243"/>
                  </a:lnTo>
                  <a:lnTo>
                    <a:pt x="285" y="242"/>
                  </a:lnTo>
                  <a:close/>
                  <a:moveTo>
                    <a:pt x="503" y="222"/>
                  </a:moveTo>
                  <a:lnTo>
                    <a:pt x="484" y="223"/>
                  </a:lnTo>
                  <a:lnTo>
                    <a:pt x="522" y="253"/>
                  </a:lnTo>
                  <a:lnTo>
                    <a:pt x="484" y="289"/>
                  </a:lnTo>
                  <a:lnTo>
                    <a:pt x="514" y="289"/>
                  </a:lnTo>
                  <a:lnTo>
                    <a:pt x="545" y="253"/>
                  </a:lnTo>
                  <a:lnTo>
                    <a:pt x="503" y="222"/>
                  </a:lnTo>
                  <a:close/>
                  <a:moveTo>
                    <a:pt x="380" y="305"/>
                  </a:moveTo>
                  <a:lnTo>
                    <a:pt x="379" y="354"/>
                  </a:lnTo>
                  <a:lnTo>
                    <a:pt x="387" y="348"/>
                  </a:lnTo>
                  <a:lnTo>
                    <a:pt x="395" y="343"/>
                  </a:lnTo>
                  <a:lnTo>
                    <a:pt x="399" y="341"/>
                  </a:lnTo>
                  <a:lnTo>
                    <a:pt x="403" y="338"/>
                  </a:lnTo>
                  <a:lnTo>
                    <a:pt x="406" y="333"/>
                  </a:lnTo>
                  <a:lnTo>
                    <a:pt x="410" y="329"/>
                  </a:lnTo>
                  <a:lnTo>
                    <a:pt x="403" y="321"/>
                  </a:lnTo>
                  <a:lnTo>
                    <a:pt x="399" y="312"/>
                  </a:lnTo>
                  <a:lnTo>
                    <a:pt x="395" y="309"/>
                  </a:lnTo>
                  <a:lnTo>
                    <a:pt x="391" y="306"/>
                  </a:lnTo>
                  <a:lnTo>
                    <a:pt x="387" y="305"/>
                  </a:lnTo>
                  <a:lnTo>
                    <a:pt x="380" y="305"/>
                  </a:lnTo>
                  <a:close/>
                  <a:moveTo>
                    <a:pt x="316" y="222"/>
                  </a:moveTo>
                  <a:lnTo>
                    <a:pt x="281" y="222"/>
                  </a:lnTo>
                  <a:lnTo>
                    <a:pt x="318" y="253"/>
                  </a:lnTo>
                  <a:lnTo>
                    <a:pt x="281" y="289"/>
                  </a:lnTo>
                  <a:lnTo>
                    <a:pt x="316" y="289"/>
                  </a:lnTo>
                  <a:lnTo>
                    <a:pt x="353" y="253"/>
                  </a:lnTo>
                  <a:lnTo>
                    <a:pt x="316" y="222"/>
                  </a:lnTo>
                  <a:close/>
                  <a:moveTo>
                    <a:pt x="368" y="222"/>
                  </a:moveTo>
                  <a:lnTo>
                    <a:pt x="323" y="222"/>
                  </a:lnTo>
                  <a:lnTo>
                    <a:pt x="370" y="253"/>
                  </a:lnTo>
                  <a:lnTo>
                    <a:pt x="333" y="289"/>
                  </a:lnTo>
                  <a:lnTo>
                    <a:pt x="368" y="289"/>
                  </a:lnTo>
                  <a:lnTo>
                    <a:pt x="405" y="253"/>
                  </a:lnTo>
                  <a:lnTo>
                    <a:pt x="368" y="222"/>
                  </a:lnTo>
                  <a:close/>
                  <a:moveTo>
                    <a:pt x="417" y="222"/>
                  </a:moveTo>
                  <a:lnTo>
                    <a:pt x="382" y="222"/>
                  </a:lnTo>
                  <a:lnTo>
                    <a:pt x="419" y="253"/>
                  </a:lnTo>
                  <a:lnTo>
                    <a:pt x="382" y="289"/>
                  </a:lnTo>
                  <a:lnTo>
                    <a:pt x="417" y="289"/>
                  </a:lnTo>
                  <a:lnTo>
                    <a:pt x="454" y="253"/>
                  </a:lnTo>
                  <a:lnTo>
                    <a:pt x="417" y="222"/>
                  </a:lnTo>
                  <a:close/>
                  <a:moveTo>
                    <a:pt x="472" y="222"/>
                  </a:moveTo>
                  <a:lnTo>
                    <a:pt x="437" y="222"/>
                  </a:lnTo>
                  <a:lnTo>
                    <a:pt x="474" y="253"/>
                  </a:lnTo>
                  <a:lnTo>
                    <a:pt x="437" y="289"/>
                  </a:lnTo>
                  <a:lnTo>
                    <a:pt x="472" y="289"/>
                  </a:lnTo>
                  <a:lnTo>
                    <a:pt x="509" y="253"/>
                  </a:lnTo>
                  <a:lnTo>
                    <a:pt x="472" y="222"/>
                  </a:lnTo>
                  <a:close/>
                  <a:moveTo>
                    <a:pt x="558" y="222"/>
                  </a:moveTo>
                  <a:lnTo>
                    <a:pt x="512" y="222"/>
                  </a:lnTo>
                  <a:lnTo>
                    <a:pt x="561" y="253"/>
                  </a:lnTo>
                  <a:lnTo>
                    <a:pt x="523" y="289"/>
                  </a:lnTo>
                  <a:lnTo>
                    <a:pt x="558" y="289"/>
                  </a:lnTo>
                  <a:lnTo>
                    <a:pt x="596" y="253"/>
                  </a:lnTo>
                  <a:lnTo>
                    <a:pt x="558" y="222"/>
                  </a:lnTo>
                  <a:close/>
                  <a:moveTo>
                    <a:pt x="607" y="222"/>
                  </a:moveTo>
                  <a:lnTo>
                    <a:pt x="572" y="222"/>
                  </a:lnTo>
                  <a:lnTo>
                    <a:pt x="609" y="253"/>
                  </a:lnTo>
                  <a:lnTo>
                    <a:pt x="572" y="289"/>
                  </a:lnTo>
                  <a:lnTo>
                    <a:pt x="607" y="289"/>
                  </a:lnTo>
                  <a:lnTo>
                    <a:pt x="644" y="253"/>
                  </a:lnTo>
                  <a:lnTo>
                    <a:pt x="607" y="222"/>
                  </a:lnTo>
                  <a:close/>
                  <a:moveTo>
                    <a:pt x="663" y="222"/>
                  </a:moveTo>
                  <a:lnTo>
                    <a:pt x="622" y="222"/>
                  </a:lnTo>
                  <a:lnTo>
                    <a:pt x="667" y="253"/>
                  </a:lnTo>
                  <a:lnTo>
                    <a:pt x="630" y="289"/>
                  </a:lnTo>
                  <a:lnTo>
                    <a:pt x="663" y="289"/>
                  </a:lnTo>
                  <a:lnTo>
                    <a:pt x="701" y="253"/>
                  </a:lnTo>
                  <a:lnTo>
                    <a:pt x="663" y="222"/>
                  </a:lnTo>
                  <a:close/>
                  <a:moveTo>
                    <a:pt x="123" y="146"/>
                  </a:moveTo>
                  <a:lnTo>
                    <a:pt x="122" y="193"/>
                  </a:lnTo>
                  <a:lnTo>
                    <a:pt x="151" y="169"/>
                  </a:lnTo>
                  <a:lnTo>
                    <a:pt x="123" y="146"/>
                  </a:lnTo>
                  <a:close/>
                  <a:moveTo>
                    <a:pt x="170" y="131"/>
                  </a:moveTo>
                  <a:lnTo>
                    <a:pt x="131" y="131"/>
                  </a:lnTo>
                  <a:lnTo>
                    <a:pt x="173" y="168"/>
                  </a:lnTo>
                  <a:lnTo>
                    <a:pt x="130" y="210"/>
                  </a:lnTo>
                  <a:lnTo>
                    <a:pt x="170" y="210"/>
                  </a:lnTo>
                  <a:lnTo>
                    <a:pt x="206" y="168"/>
                  </a:lnTo>
                  <a:lnTo>
                    <a:pt x="170" y="131"/>
                  </a:lnTo>
                  <a:close/>
                  <a:moveTo>
                    <a:pt x="228" y="131"/>
                  </a:moveTo>
                  <a:lnTo>
                    <a:pt x="188" y="131"/>
                  </a:lnTo>
                  <a:lnTo>
                    <a:pt x="230" y="168"/>
                  </a:lnTo>
                  <a:lnTo>
                    <a:pt x="195" y="210"/>
                  </a:lnTo>
                  <a:lnTo>
                    <a:pt x="228" y="210"/>
                  </a:lnTo>
                  <a:lnTo>
                    <a:pt x="263" y="168"/>
                  </a:lnTo>
                  <a:lnTo>
                    <a:pt x="228" y="131"/>
                  </a:lnTo>
                  <a:close/>
                  <a:moveTo>
                    <a:pt x="275" y="131"/>
                  </a:moveTo>
                  <a:lnTo>
                    <a:pt x="242" y="131"/>
                  </a:lnTo>
                  <a:lnTo>
                    <a:pt x="277" y="168"/>
                  </a:lnTo>
                  <a:lnTo>
                    <a:pt x="242" y="210"/>
                  </a:lnTo>
                  <a:lnTo>
                    <a:pt x="275" y="210"/>
                  </a:lnTo>
                  <a:lnTo>
                    <a:pt x="310" y="168"/>
                  </a:lnTo>
                  <a:lnTo>
                    <a:pt x="275" y="131"/>
                  </a:lnTo>
                  <a:close/>
                  <a:moveTo>
                    <a:pt x="323" y="131"/>
                  </a:moveTo>
                  <a:lnTo>
                    <a:pt x="290" y="131"/>
                  </a:lnTo>
                  <a:lnTo>
                    <a:pt x="325" y="168"/>
                  </a:lnTo>
                  <a:lnTo>
                    <a:pt x="290" y="210"/>
                  </a:lnTo>
                  <a:lnTo>
                    <a:pt x="323" y="210"/>
                  </a:lnTo>
                  <a:lnTo>
                    <a:pt x="358" y="168"/>
                  </a:lnTo>
                  <a:lnTo>
                    <a:pt x="323" y="131"/>
                  </a:lnTo>
                  <a:close/>
                  <a:moveTo>
                    <a:pt x="379" y="131"/>
                  </a:moveTo>
                  <a:lnTo>
                    <a:pt x="337" y="131"/>
                  </a:lnTo>
                  <a:lnTo>
                    <a:pt x="382" y="168"/>
                  </a:lnTo>
                  <a:lnTo>
                    <a:pt x="372" y="176"/>
                  </a:lnTo>
                  <a:lnTo>
                    <a:pt x="363" y="186"/>
                  </a:lnTo>
                  <a:lnTo>
                    <a:pt x="354" y="196"/>
                  </a:lnTo>
                  <a:lnTo>
                    <a:pt x="346" y="210"/>
                  </a:lnTo>
                  <a:lnTo>
                    <a:pt x="379" y="210"/>
                  </a:lnTo>
                  <a:lnTo>
                    <a:pt x="415" y="168"/>
                  </a:lnTo>
                  <a:lnTo>
                    <a:pt x="379" y="131"/>
                  </a:lnTo>
                  <a:close/>
                  <a:moveTo>
                    <a:pt x="423" y="131"/>
                  </a:moveTo>
                  <a:lnTo>
                    <a:pt x="389" y="131"/>
                  </a:lnTo>
                  <a:lnTo>
                    <a:pt x="425" y="168"/>
                  </a:lnTo>
                  <a:lnTo>
                    <a:pt x="389" y="210"/>
                  </a:lnTo>
                  <a:lnTo>
                    <a:pt x="423" y="210"/>
                  </a:lnTo>
                  <a:lnTo>
                    <a:pt x="458" y="168"/>
                  </a:lnTo>
                  <a:lnTo>
                    <a:pt x="423" y="131"/>
                  </a:lnTo>
                  <a:close/>
                  <a:moveTo>
                    <a:pt x="472" y="131"/>
                  </a:moveTo>
                  <a:lnTo>
                    <a:pt x="439" y="131"/>
                  </a:lnTo>
                  <a:lnTo>
                    <a:pt x="474" y="168"/>
                  </a:lnTo>
                  <a:lnTo>
                    <a:pt x="439" y="210"/>
                  </a:lnTo>
                  <a:lnTo>
                    <a:pt x="472" y="210"/>
                  </a:lnTo>
                  <a:lnTo>
                    <a:pt x="507" y="168"/>
                  </a:lnTo>
                  <a:lnTo>
                    <a:pt x="472" y="131"/>
                  </a:lnTo>
                  <a:close/>
                  <a:moveTo>
                    <a:pt x="532" y="131"/>
                  </a:moveTo>
                  <a:lnTo>
                    <a:pt x="488" y="131"/>
                  </a:lnTo>
                  <a:lnTo>
                    <a:pt x="491" y="137"/>
                  </a:lnTo>
                  <a:lnTo>
                    <a:pt x="494" y="143"/>
                  </a:lnTo>
                  <a:lnTo>
                    <a:pt x="498" y="148"/>
                  </a:lnTo>
                  <a:lnTo>
                    <a:pt x="504" y="153"/>
                  </a:lnTo>
                  <a:lnTo>
                    <a:pt x="509" y="157"/>
                  </a:lnTo>
                  <a:lnTo>
                    <a:pt x="517" y="161"/>
                  </a:lnTo>
                  <a:lnTo>
                    <a:pt x="526" y="165"/>
                  </a:lnTo>
                  <a:lnTo>
                    <a:pt x="534" y="168"/>
                  </a:lnTo>
                  <a:lnTo>
                    <a:pt x="499" y="210"/>
                  </a:lnTo>
                  <a:lnTo>
                    <a:pt x="532" y="210"/>
                  </a:lnTo>
                  <a:lnTo>
                    <a:pt x="567" y="168"/>
                  </a:lnTo>
                  <a:lnTo>
                    <a:pt x="532" y="131"/>
                  </a:lnTo>
                  <a:close/>
                  <a:moveTo>
                    <a:pt x="577" y="131"/>
                  </a:moveTo>
                  <a:lnTo>
                    <a:pt x="544" y="131"/>
                  </a:lnTo>
                  <a:lnTo>
                    <a:pt x="580" y="168"/>
                  </a:lnTo>
                  <a:lnTo>
                    <a:pt x="544" y="210"/>
                  </a:lnTo>
                  <a:lnTo>
                    <a:pt x="577" y="210"/>
                  </a:lnTo>
                  <a:lnTo>
                    <a:pt x="613" y="168"/>
                  </a:lnTo>
                  <a:lnTo>
                    <a:pt x="577" y="131"/>
                  </a:lnTo>
                  <a:close/>
                  <a:moveTo>
                    <a:pt x="633" y="131"/>
                  </a:moveTo>
                  <a:lnTo>
                    <a:pt x="592" y="131"/>
                  </a:lnTo>
                  <a:lnTo>
                    <a:pt x="596" y="136"/>
                  </a:lnTo>
                  <a:lnTo>
                    <a:pt x="598" y="141"/>
                  </a:lnTo>
                  <a:lnTo>
                    <a:pt x="602" y="146"/>
                  </a:lnTo>
                  <a:lnTo>
                    <a:pt x="608" y="151"/>
                  </a:lnTo>
                  <a:lnTo>
                    <a:pt x="613" y="155"/>
                  </a:lnTo>
                  <a:lnTo>
                    <a:pt x="620" y="159"/>
                  </a:lnTo>
                  <a:lnTo>
                    <a:pt x="626" y="164"/>
                  </a:lnTo>
                  <a:lnTo>
                    <a:pt x="635" y="168"/>
                  </a:lnTo>
                  <a:lnTo>
                    <a:pt x="600" y="210"/>
                  </a:lnTo>
                  <a:lnTo>
                    <a:pt x="633" y="210"/>
                  </a:lnTo>
                  <a:lnTo>
                    <a:pt x="668" y="168"/>
                  </a:lnTo>
                  <a:lnTo>
                    <a:pt x="633" y="131"/>
                  </a:lnTo>
                  <a:close/>
                  <a:moveTo>
                    <a:pt x="15" y="43"/>
                  </a:moveTo>
                  <a:lnTo>
                    <a:pt x="14" y="90"/>
                  </a:lnTo>
                  <a:lnTo>
                    <a:pt x="43" y="66"/>
                  </a:lnTo>
                  <a:lnTo>
                    <a:pt x="15" y="43"/>
                  </a:lnTo>
                  <a:close/>
                  <a:moveTo>
                    <a:pt x="64" y="19"/>
                  </a:moveTo>
                  <a:lnTo>
                    <a:pt x="31" y="19"/>
                  </a:lnTo>
                  <a:lnTo>
                    <a:pt x="66" y="65"/>
                  </a:lnTo>
                  <a:lnTo>
                    <a:pt x="17" y="117"/>
                  </a:lnTo>
                  <a:lnTo>
                    <a:pt x="64" y="117"/>
                  </a:lnTo>
                  <a:lnTo>
                    <a:pt x="99" y="65"/>
                  </a:lnTo>
                  <a:lnTo>
                    <a:pt x="64" y="19"/>
                  </a:lnTo>
                  <a:close/>
                  <a:moveTo>
                    <a:pt x="126" y="19"/>
                  </a:moveTo>
                  <a:lnTo>
                    <a:pt x="87" y="19"/>
                  </a:lnTo>
                  <a:lnTo>
                    <a:pt x="96" y="33"/>
                  </a:lnTo>
                  <a:lnTo>
                    <a:pt x="105" y="45"/>
                  </a:lnTo>
                  <a:lnTo>
                    <a:pt x="116" y="55"/>
                  </a:lnTo>
                  <a:lnTo>
                    <a:pt x="128" y="65"/>
                  </a:lnTo>
                  <a:lnTo>
                    <a:pt x="86" y="117"/>
                  </a:lnTo>
                  <a:lnTo>
                    <a:pt x="126" y="117"/>
                  </a:lnTo>
                  <a:lnTo>
                    <a:pt x="161" y="65"/>
                  </a:lnTo>
                  <a:lnTo>
                    <a:pt x="126" y="19"/>
                  </a:lnTo>
                  <a:close/>
                  <a:moveTo>
                    <a:pt x="174" y="19"/>
                  </a:moveTo>
                  <a:lnTo>
                    <a:pt x="142" y="19"/>
                  </a:lnTo>
                  <a:lnTo>
                    <a:pt x="177" y="65"/>
                  </a:lnTo>
                  <a:lnTo>
                    <a:pt x="142" y="117"/>
                  </a:lnTo>
                  <a:lnTo>
                    <a:pt x="174" y="117"/>
                  </a:lnTo>
                  <a:lnTo>
                    <a:pt x="211" y="65"/>
                  </a:lnTo>
                  <a:lnTo>
                    <a:pt x="174" y="19"/>
                  </a:lnTo>
                  <a:close/>
                  <a:moveTo>
                    <a:pt x="221" y="19"/>
                  </a:moveTo>
                  <a:lnTo>
                    <a:pt x="189" y="19"/>
                  </a:lnTo>
                  <a:lnTo>
                    <a:pt x="224" y="65"/>
                  </a:lnTo>
                  <a:lnTo>
                    <a:pt x="189" y="117"/>
                  </a:lnTo>
                  <a:lnTo>
                    <a:pt x="221" y="117"/>
                  </a:lnTo>
                  <a:lnTo>
                    <a:pt x="256" y="65"/>
                  </a:lnTo>
                  <a:lnTo>
                    <a:pt x="221" y="19"/>
                  </a:lnTo>
                  <a:close/>
                  <a:moveTo>
                    <a:pt x="270" y="19"/>
                  </a:moveTo>
                  <a:lnTo>
                    <a:pt x="237" y="19"/>
                  </a:lnTo>
                  <a:lnTo>
                    <a:pt x="272" y="65"/>
                  </a:lnTo>
                  <a:lnTo>
                    <a:pt x="237" y="117"/>
                  </a:lnTo>
                  <a:lnTo>
                    <a:pt x="270" y="117"/>
                  </a:lnTo>
                  <a:lnTo>
                    <a:pt x="305" y="65"/>
                  </a:lnTo>
                  <a:lnTo>
                    <a:pt x="270" y="19"/>
                  </a:lnTo>
                  <a:close/>
                  <a:moveTo>
                    <a:pt x="325" y="19"/>
                  </a:moveTo>
                  <a:lnTo>
                    <a:pt x="284" y="19"/>
                  </a:lnTo>
                  <a:lnTo>
                    <a:pt x="329" y="65"/>
                  </a:lnTo>
                  <a:lnTo>
                    <a:pt x="293" y="117"/>
                  </a:lnTo>
                  <a:lnTo>
                    <a:pt x="325" y="117"/>
                  </a:lnTo>
                  <a:lnTo>
                    <a:pt x="361" y="65"/>
                  </a:lnTo>
                  <a:lnTo>
                    <a:pt x="325" y="19"/>
                  </a:lnTo>
                  <a:close/>
                  <a:moveTo>
                    <a:pt x="369" y="19"/>
                  </a:moveTo>
                  <a:lnTo>
                    <a:pt x="336" y="19"/>
                  </a:lnTo>
                  <a:lnTo>
                    <a:pt x="371" y="65"/>
                  </a:lnTo>
                  <a:lnTo>
                    <a:pt x="336" y="117"/>
                  </a:lnTo>
                  <a:lnTo>
                    <a:pt x="369" y="117"/>
                  </a:lnTo>
                  <a:lnTo>
                    <a:pt x="404" y="65"/>
                  </a:lnTo>
                  <a:lnTo>
                    <a:pt x="369" y="19"/>
                  </a:lnTo>
                  <a:close/>
                  <a:moveTo>
                    <a:pt x="418" y="19"/>
                  </a:moveTo>
                  <a:lnTo>
                    <a:pt x="386" y="19"/>
                  </a:lnTo>
                  <a:lnTo>
                    <a:pt x="421" y="65"/>
                  </a:lnTo>
                  <a:lnTo>
                    <a:pt x="386" y="117"/>
                  </a:lnTo>
                  <a:lnTo>
                    <a:pt x="418" y="117"/>
                  </a:lnTo>
                  <a:lnTo>
                    <a:pt x="453" y="65"/>
                  </a:lnTo>
                  <a:lnTo>
                    <a:pt x="418" y="19"/>
                  </a:lnTo>
                  <a:close/>
                  <a:moveTo>
                    <a:pt x="479" y="19"/>
                  </a:moveTo>
                  <a:lnTo>
                    <a:pt x="435" y="19"/>
                  </a:lnTo>
                  <a:lnTo>
                    <a:pt x="438" y="26"/>
                  </a:lnTo>
                  <a:lnTo>
                    <a:pt x="442" y="32"/>
                  </a:lnTo>
                  <a:lnTo>
                    <a:pt x="447" y="38"/>
                  </a:lnTo>
                  <a:lnTo>
                    <a:pt x="452" y="43"/>
                  </a:lnTo>
                  <a:lnTo>
                    <a:pt x="459" y="50"/>
                  </a:lnTo>
                  <a:lnTo>
                    <a:pt x="465" y="55"/>
                  </a:lnTo>
                  <a:lnTo>
                    <a:pt x="473" y="60"/>
                  </a:lnTo>
                  <a:lnTo>
                    <a:pt x="481" y="65"/>
                  </a:lnTo>
                  <a:lnTo>
                    <a:pt x="446" y="117"/>
                  </a:lnTo>
                  <a:lnTo>
                    <a:pt x="479" y="117"/>
                  </a:lnTo>
                  <a:lnTo>
                    <a:pt x="514" y="65"/>
                  </a:lnTo>
                  <a:lnTo>
                    <a:pt x="479" y="19"/>
                  </a:lnTo>
                  <a:close/>
                  <a:moveTo>
                    <a:pt x="525" y="19"/>
                  </a:moveTo>
                  <a:lnTo>
                    <a:pt x="491" y="19"/>
                  </a:lnTo>
                  <a:lnTo>
                    <a:pt x="527" y="65"/>
                  </a:lnTo>
                  <a:lnTo>
                    <a:pt x="491" y="117"/>
                  </a:lnTo>
                  <a:lnTo>
                    <a:pt x="525" y="117"/>
                  </a:lnTo>
                  <a:lnTo>
                    <a:pt x="560" y="65"/>
                  </a:lnTo>
                  <a:lnTo>
                    <a:pt x="525" y="19"/>
                  </a:lnTo>
                  <a:close/>
                  <a:moveTo>
                    <a:pt x="579" y="19"/>
                  </a:moveTo>
                  <a:lnTo>
                    <a:pt x="539" y="19"/>
                  </a:lnTo>
                  <a:lnTo>
                    <a:pt x="581" y="65"/>
                  </a:lnTo>
                  <a:lnTo>
                    <a:pt x="546" y="117"/>
                  </a:lnTo>
                  <a:lnTo>
                    <a:pt x="579" y="117"/>
                  </a:lnTo>
                  <a:lnTo>
                    <a:pt x="614" y="65"/>
                  </a:lnTo>
                  <a:lnTo>
                    <a:pt x="579" y="19"/>
                  </a:lnTo>
                  <a:close/>
                  <a:moveTo>
                    <a:pt x="631" y="19"/>
                  </a:moveTo>
                  <a:lnTo>
                    <a:pt x="598" y="19"/>
                  </a:lnTo>
                  <a:lnTo>
                    <a:pt x="634" y="65"/>
                  </a:lnTo>
                  <a:lnTo>
                    <a:pt x="598" y="117"/>
                  </a:lnTo>
                  <a:lnTo>
                    <a:pt x="631" y="117"/>
                  </a:lnTo>
                  <a:lnTo>
                    <a:pt x="667" y="65"/>
                  </a:lnTo>
                  <a:lnTo>
                    <a:pt x="631" y="19"/>
                  </a:lnTo>
                  <a:close/>
                  <a:moveTo>
                    <a:pt x="681" y="19"/>
                  </a:moveTo>
                  <a:lnTo>
                    <a:pt x="648" y="19"/>
                  </a:lnTo>
                  <a:lnTo>
                    <a:pt x="683" y="65"/>
                  </a:lnTo>
                  <a:lnTo>
                    <a:pt x="648" y="117"/>
                  </a:lnTo>
                  <a:lnTo>
                    <a:pt x="681" y="117"/>
                  </a:lnTo>
                  <a:lnTo>
                    <a:pt x="730" y="100"/>
                  </a:lnTo>
                  <a:lnTo>
                    <a:pt x="716" y="65"/>
                  </a:lnTo>
                  <a:lnTo>
                    <a:pt x="681" y="19"/>
                  </a:lnTo>
                  <a:close/>
                </a:path>
              </a:pathLst>
            </a:custGeom>
            <a:solidFill>
              <a:srgbClr val="2C5882"/>
            </a:solidFill>
            <a:ln w="9525">
              <a:noFill/>
              <a:round/>
            </a:ln>
          </p:spPr>
          <p:txBody>
            <a:bodyPr/>
            <a:lstStyle/>
            <a:p>
              <a:endParaRPr lang="zh-CN" altLang="en-US"/>
            </a:p>
          </p:txBody>
        </p:sp>
        <p:sp>
          <p:nvSpPr>
            <p:cNvPr id="66576" name="Freeform 73"/>
            <p:cNvSpPr>
              <a:spLocks noEditPoints="1"/>
            </p:cNvSpPr>
            <p:nvPr/>
          </p:nvSpPr>
          <p:spPr bwMode="auto">
            <a:xfrm>
              <a:off x="749" y="50"/>
              <a:ext cx="107" cy="144"/>
            </a:xfrm>
            <a:custGeom>
              <a:avLst/>
              <a:gdLst>
                <a:gd name="T0" fmla="*/ 0 w 321"/>
                <a:gd name="T1" fmla="*/ 0 h 434"/>
                <a:gd name="T2" fmla="*/ 0 w 321"/>
                <a:gd name="T3" fmla="*/ 0 h 434"/>
                <a:gd name="T4" fmla="*/ 0 w 321"/>
                <a:gd name="T5" fmla="*/ 0 h 434"/>
                <a:gd name="T6" fmla="*/ 0 w 321"/>
                <a:gd name="T7" fmla="*/ 0 h 434"/>
                <a:gd name="T8" fmla="*/ 0 w 321"/>
                <a:gd name="T9" fmla="*/ 0 h 434"/>
                <a:gd name="T10" fmla="*/ 0 w 321"/>
                <a:gd name="T11" fmla="*/ 0 h 434"/>
                <a:gd name="T12" fmla="*/ 0 w 321"/>
                <a:gd name="T13" fmla="*/ 0 h 434"/>
                <a:gd name="T14" fmla="*/ 0 w 321"/>
                <a:gd name="T15" fmla="*/ 0 h 434"/>
                <a:gd name="T16" fmla="*/ 0 w 321"/>
                <a:gd name="T17" fmla="*/ 0 h 434"/>
                <a:gd name="T18" fmla="*/ 0 w 321"/>
                <a:gd name="T19" fmla="*/ 0 h 434"/>
                <a:gd name="T20" fmla="*/ 0 w 321"/>
                <a:gd name="T21" fmla="*/ 0 h 434"/>
                <a:gd name="T22" fmla="*/ 0 w 321"/>
                <a:gd name="T23" fmla="*/ 0 h 434"/>
                <a:gd name="T24" fmla="*/ 0 w 321"/>
                <a:gd name="T25" fmla="*/ 0 h 434"/>
                <a:gd name="T26" fmla="*/ 0 w 321"/>
                <a:gd name="T27" fmla="*/ 0 h 434"/>
                <a:gd name="T28" fmla="*/ 0 w 321"/>
                <a:gd name="T29" fmla="*/ 0 h 434"/>
                <a:gd name="T30" fmla="*/ 0 w 321"/>
                <a:gd name="T31" fmla="*/ 0 h 434"/>
                <a:gd name="T32" fmla="*/ 0 w 321"/>
                <a:gd name="T33" fmla="*/ 0 h 434"/>
                <a:gd name="T34" fmla="*/ 0 w 321"/>
                <a:gd name="T35" fmla="*/ 0 h 434"/>
                <a:gd name="T36" fmla="*/ 0 w 321"/>
                <a:gd name="T37" fmla="*/ 0 h 434"/>
                <a:gd name="T38" fmla="*/ 0 w 321"/>
                <a:gd name="T39" fmla="*/ 0 h 434"/>
                <a:gd name="T40" fmla="*/ 0 w 321"/>
                <a:gd name="T41" fmla="*/ 0 h 434"/>
                <a:gd name="T42" fmla="*/ 0 w 321"/>
                <a:gd name="T43" fmla="*/ 0 h 434"/>
                <a:gd name="T44" fmla="*/ 0 w 321"/>
                <a:gd name="T45" fmla="*/ 0 h 434"/>
                <a:gd name="T46" fmla="*/ 0 w 321"/>
                <a:gd name="T47" fmla="*/ 0 h 434"/>
                <a:gd name="T48" fmla="*/ 0 w 321"/>
                <a:gd name="T49" fmla="*/ 0 h 434"/>
                <a:gd name="T50" fmla="*/ 0 w 321"/>
                <a:gd name="T51" fmla="*/ 0 h 434"/>
                <a:gd name="T52" fmla="*/ 0 w 321"/>
                <a:gd name="T53" fmla="*/ 0 h 434"/>
                <a:gd name="T54" fmla="*/ 0 w 321"/>
                <a:gd name="T55" fmla="*/ 0 h 434"/>
                <a:gd name="T56" fmla="*/ 0 w 321"/>
                <a:gd name="T57" fmla="*/ 0 h 434"/>
                <a:gd name="T58" fmla="*/ 0 w 321"/>
                <a:gd name="T59" fmla="*/ 0 h 434"/>
                <a:gd name="T60" fmla="*/ 0 w 321"/>
                <a:gd name="T61" fmla="*/ 0 h 434"/>
                <a:gd name="T62" fmla="*/ 0 w 321"/>
                <a:gd name="T63" fmla="*/ 0 h 434"/>
                <a:gd name="T64" fmla="*/ 0 w 321"/>
                <a:gd name="T65" fmla="*/ 0 h 434"/>
                <a:gd name="T66" fmla="*/ 0 w 321"/>
                <a:gd name="T67" fmla="*/ 0 h 434"/>
                <a:gd name="T68" fmla="*/ 0 w 321"/>
                <a:gd name="T69" fmla="*/ 0 h 434"/>
                <a:gd name="T70" fmla="*/ 0 w 321"/>
                <a:gd name="T71" fmla="*/ 0 h 434"/>
                <a:gd name="T72" fmla="*/ 0 w 321"/>
                <a:gd name="T73" fmla="*/ 0 h 434"/>
                <a:gd name="T74" fmla="*/ 0 w 321"/>
                <a:gd name="T75" fmla="*/ 0 h 434"/>
                <a:gd name="T76" fmla="*/ 0 w 321"/>
                <a:gd name="T77" fmla="*/ 0 h 434"/>
                <a:gd name="T78" fmla="*/ 0 w 321"/>
                <a:gd name="T79" fmla="*/ 0 h 434"/>
                <a:gd name="T80" fmla="*/ 0 w 321"/>
                <a:gd name="T81" fmla="*/ 0 h 434"/>
                <a:gd name="T82" fmla="*/ 0 w 321"/>
                <a:gd name="T83" fmla="*/ 0 h 434"/>
                <a:gd name="T84" fmla="*/ 0 w 321"/>
                <a:gd name="T85" fmla="*/ 0 h 434"/>
                <a:gd name="T86" fmla="*/ 0 w 321"/>
                <a:gd name="T87" fmla="*/ 0 h 434"/>
                <a:gd name="T88" fmla="*/ 0 w 321"/>
                <a:gd name="T89" fmla="*/ 0 h 434"/>
                <a:gd name="T90" fmla="*/ 0 w 321"/>
                <a:gd name="T91" fmla="*/ 0 h 434"/>
                <a:gd name="T92" fmla="*/ 0 w 321"/>
                <a:gd name="T93" fmla="*/ 0 h 434"/>
                <a:gd name="T94" fmla="*/ 0 w 321"/>
                <a:gd name="T95" fmla="*/ 0 h 434"/>
                <a:gd name="T96" fmla="*/ 0 w 321"/>
                <a:gd name="T97" fmla="*/ 0 h 434"/>
                <a:gd name="T98" fmla="*/ 0 w 321"/>
                <a:gd name="T99" fmla="*/ 0 h 434"/>
                <a:gd name="T100" fmla="*/ 0 w 321"/>
                <a:gd name="T101" fmla="*/ 0 h 434"/>
                <a:gd name="T102" fmla="*/ 0 w 321"/>
                <a:gd name="T103" fmla="*/ 0 h 434"/>
                <a:gd name="T104" fmla="*/ 0 w 321"/>
                <a:gd name="T105" fmla="*/ 0 h 434"/>
                <a:gd name="T106" fmla="*/ 0 w 321"/>
                <a:gd name="T107" fmla="*/ 0 h 434"/>
                <a:gd name="T108" fmla="*/ 0 w 321"/>
                <a:gd name="T109" fmla="*/ 0 h 434"/>
                <a:gd name="T110" fmla="*/ 0 w 321"/>
                <a:gd name="T111" fmla="*/ 0 h 434"/>
                <a:gd name="T112" fmla="*/ 0 w 321"/>
                <a:gd name="T113" fmla="*/ 0 h 434"/>
                <a:gd name="T114" fmla="*/ 0 w 321"/>
                <a:gd name="T115" fmla="*/ 0 h 434"/>
                <a:gd name="T116" fmla="*/ 0 w 321"/>
                <a:gd name="T117" fmla="*/ 0 h 434"/>
                <a:gd name="T118" fmla="*/ 0 w 321"/>
                <a:gd name="T119" fmla="*/ 0 h 434"/>
                <a:gd name="T120" fmla="*/ 0 w 321"/>
                <a:gd name="T121" fmla="*/ 0 h 434"/>
                <a:gd name="T122" fmla="*/ 0 w 321"/>
                <a:gd name="T123" fmla="*/ 0 h 434"/>
                <a:gd name="T124" fmla="*/ 0 w 321"/>
                <a:gd name="T125" fmla="*/ 0 h 4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1"/>
                <a:gd name="T190" fmla="*/ 0 h 434"/>
                <a:gd name="T191" fmla="*/ 321 w 321"/>
                <a:gd name="T192" fmla="*/ 434 h 4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1" h="434">
                  <a:moveTo>
                    <a:pt x="190" y="0"/>
                  </a:moveTo>
                  <a:lnTo>
                    <a:pt x="192" y="2"/>
                  </a:lnTo>
                  <a:lnTo>
                    <a:pt x="193" y="4"/>
                  </a:lnTo>
                  <a:lnTo>
                    <a:pt x="194" y="5"/>
                  </a:lnTo>
                  <a:lnTo>
                    <a:pt x="196" y="6"/>
                  </a:lnTo>
                  <a:lnTo>
                    <a:pt x="197" y="6"/>
                  </a:lnTo>
                  <a:lnTo>
                    <a:pt x="201" y="11"/>
                  </a:lnTo>
                  <a:lnTo>
                    <a:pt x="202" y="15"/>
                  </a:lnTo>
                  <a:lnTo>
                    <a:pt x="202" y="16"/>
                  </a:lnTo>
                  <a:lnTo>
                    <a:pt x="202" y="17"/>
                  </a:lnTo>
                  <a:lnTo>
                    <a:pt x="203" y="18"/>
                  </a:lnTo>
                  <a:lnTo>
                    <a:pt x="205" y="21"/>
                  </a:lnTo>
                  <a:lnTo>
                    <a:pt x="204" y="22"/>
                  </a:lnTo>
                  <a:lnTo>
                    <a:pt x="204" y="24"/>
                  </a:lnTo>
                  <a:lnTo>
                    <a:pt x="205" y="26"/>
                  </a:lnTo>
                  <a:lnTo>
                    <a:pt x="205" y="28"/>
                  </a:lnTo>
                  <a:lnTo>
                    <a:pt x="205" y="36"/>
                  </a:lnTo>
                  <a:lnTo>
                    <a:pt x="203" y="45"/>
                  </a:lnTo>
                  <a:lnTo>
                    <a:pt x="199" y="49"/>
                  </a:lnTo>
                  <a:lnTo>
                    <a:pt x="196" y="53"/>
                  </a:lnTo>
                  <a:lnTo>
                    <a:pt x="194" y="57"/>
                  </a:lnTo>
                  <a:lnTo>
                    <a:pt x="193" y="59"/>
                  </a:lnTo>
                  <a:lnTo>
                    <a:pt x="191" y="61"/>
                  </a:lnTo>
                  <a:lnTo>
                    <a:pt x="188" y="63"/>
                  </a:lnTo>
                  <a:lnTo>
                    <a:pt x="186" y="68"/>
                  </a:lnTo>
                  <a:lnTo>
                    <a:pt x="185" y="71"/>
                  </a:lnTo>
                  <a:lnTo>
                    <a:pt x="184" y="73"/>
                  </a:lnTo>
                  <a:lnTo>
                    <a:pt x="182" y="74"/>
                  </a:lnTo>
                  <a:lnTo>
                    <a:pt x="181" y="76"/>
                  </a:lnTo>
                  <a:lnTo>
                    <a:pt x="180" y="80"/>
                  </a:lnTo>
                  <a:lnTo>
                    <a:pt x="179" y="81"/>
                  </a:lnTo>
                  <a:lnTo>
                    <a:pt x="179" y="82"/>
                  </a:lnTo>
                  <a:lnTo>
                    <a:pt x="176" y="85"/>
                  </a:lnTo>
                  <a:lnTo>
                    <a:pt x="175" y="88"/>
                  </a:lnTo>
                  <a:lnTo>
                    <a:pt x="173" y="91"/>
                  </a:lnTo>
                  <a:lnTo>
                    <a:pt x="171" y="94"/>
                  </a:lnTo>
                  <a:lnTo>
                    <a:pt x="170" y="97"/>
                  </a:lnTo>
                  <a:lnTo>
                    <a:pt x="168" y="99"/>
                  </a:lnTo>
                  <a:lnTo>
                    <a:pt x="168" y="100"/>
                  </a:lnTo>
                  <a:lnTo>
                    <a:pt x="167" y="100"/>
                  </a:lnTo>
                  <a:lnTo>
                    <a:pt x="166" y="101"/>
                  </a:lnTo>
                  <a:lnTo>
                    <a:pt x="166" y="103"/>
                  </a:lnTo>
                  <a:lnTo>
                    <a:pt x="163" y="105"/>
                  </a:lnTo>
                  <a:lnTo>
                    <a:pt x="160" y="107"/>
                  </a:lnTo>
                  <a:lnTo>
                    <a:pt x="160" y="109"/>
                  </a:lnTo>
                  <a:lnTo>
                    <a:pt x="159" y="111"/>
                  </a:lnTo>
                  <a:lnTo>
                    <a:pt x="158" y="111"/>
                  </a:lnTo>
                  <a:lnTo>
                    <a:pt x="157" y="112"/>
                  </a:lnTo>
                  <a:lnTo>
                    <a:pt x="153" y="116"/>
                  </a:lnTo>
                  <a:lnTo>
                    <a:pt x="151" y="120"/>
                  </a:lnTo>
                  <a:lnTo>
                    <a:pt x="151" y="121"/>
                  </a:lnTo>
                  <a:lnTo>
                    <a:pt x="151" y="122"/>
                  </a:lnTo>
                  <a:lnTo>
                    <a:pt x="150" y="123"/>
                  </a:lnTo>
                  <a:lnTo>
                    <a:pt x="149" y="123"/>
                  </a:lnTo>
                  <a:lnTo>
                    <a:pt x="149" y="124"/>
                  </a:lnTo>
                  <a:lnTo>
                    <a:pt x="148" y="127"/>
                  </a:lnTo>
                  <a:lnTo>
                    <a:pt x="147" y="129"/>
                  </a:lnTo>
                  <a:lnTo>
                    <a:pt x="145" y="132"/>
                  </a:lnTo>
                  <a:lnTo>
                    <a:pt x="143" y="132"/>
                  </a:lnTo>
                  <a:lnTo>
                    <a:pt x="140" y="133"/>
                  </a:lnTo>
                  <a:lnTo>
                    <a:pt x="140" y="134"/>
                  </a:lnTo>
                  <a:lnTo>
                    <a:pt x="139" y="135"/>
                  </a:lnTo>
                  <a:lnTo>
                    <a:pt x="137" y="138"/>
                  </a:lnTo>
                  <a:lnTo>
                    <a:pt x="134" y="138"/>
                  </a:lnTo>
                  <a:lnTo>
                    <a:pt x="134" y="137"/>
                  </a:lnTo>
                  <a:lnTo>
                    <a:pt x="134" y="135"/>
                  </a:lnTo>
                  <a:lnTo>
                    <a:pt x="134" y="134"/>
                  </a:lnTo>
                  <a:lnTo>
                    <a:pt x="132" y="135"/>
                  </a:lnTo>
                  <a:lnTo>
                    <a:pt x="130" y="135"/>
                  </a:lnTo>
                  <a:lnTo>
                    <a:pt x="130" y="137"/>
                  </a:lnTo>
                  <a:lnTo>
                    <a:pt x="129" y="138"/>
                  </a:lnTo>
                  <a:lnTo>
                    <a:pt x="126" y="138"/>
                  </a:lnTo>
                  <a:lnTo>
                    <a:pt x="123" y="138"/>
                  </a:lnTo>
                  <a:lnTo>
                    <a:pt x="122" y="139"/>
                  </a:lnTo>
                  <a:lnTo>
                    <a:pt x="121" y="139"/>
                  </a:lnTo>
                  <a:lnTo>
                    <a:pt x="117" y="139"/>
                  </a:lnTo>
                  <a:lnTo>
                    <a:pt x="115" y="140"/>
                  </a:lnTo>
                  <a:lnTo>
                    <a:pt x="113" y="141"/>
                  </a:lnTo>
                  <a:lnTo>
                    <a:pt x="111" y="143"/>
                  </a:lnTo>
                  <a:lnTo>
                    <a:pt x="110" y="143"/>
                  </a:lnTo>
                  <a:lnTo>
                    <a:pt x="111" y="144"/>
                  </a:lnTo>
                  <a:lnTo>
                    <a:pt x="116" y="144"/>
                  </a:lnTo>
                  <a:lnTo>
                    <a:pt x="123" y="144"/>
                  </a:lnTo>
                  <a:lnTo>
                    <a:pt x="127" y="145"/>
                  </a:lnTo>
                  <a:lnTo>
                    <a:pt x="132" y="146"/>
                  </a:lnTo>
                  <a:lnTo>
                    <a:pt x="134" y="145"/>
                  </a:lnTo>
                  <a:lnTo>
                    <a:pt x="136" y="145"/>
                  </a:lnTo>
                  <a:lnTo>
                    <a:pt x="140" y="146"/>
                  </a:lnTo>
                  <a:lnTo>
                    <a:pt x="144" y="146"/>
                  </a:lnTo>
                  <a:lnTo>
                    <a:pt x="149" y="147"/>
                  </a:lnTo>
                  <a:lnTo>
                    <a:pt x="153" y="147"/>
                  </a:lnTo>
                  <a:lnTo>
                    <a:pt x="155" y="147"/>
                  </a:lnTo>
                  <a:lnTo>
                    <a:pt x="156" y="146"/>
                  </a:lnTo>
                  <a:lnTo>
                    <a:pt x="157" y="146"/>
                  </a:lnTo>
                  <a:lnTo>
                    <a:pt x="158" y="147"/>
                  </a:lnTo>
                  <a:lnTo>
                    <a:pt x="162" y="146"/>
                  </a:lnTo>
                  <a:lnTo>
                    <a:pt x="166" y="146"/>
                  </a:lnTo>
                  <a:lnTo>
                    <a:pt x="167" y="145"/>
                  </a:lnTo>
                  <a:lnTo>
                    <a:pt x="168" y="145"/>
                  </a:lnTo>
                  <a:lnTo>
                    <a:pt x="173" y="145"/>
                  </a:lnTo>
                  <a:lnTo>
                    <a:pt x="179" y="145"/>
                  </a:lnTo>
                  <a:lnTo>
                    <a:pt x="181" y="145"/>
                  </a:lnTo>
                  <a:lnTo>
                    <a:pt x="182" y="145"/>
                  </a:lnTo>
                  <a:lnTo>
                    <a:pt x="183" y="145"/>
                  </a:lnTo>
                  <a:lnTo>
                    <a:pt x="184" y="145"/>
                  </a:lnTo>
                  <a:lnTo>
                    <a:pt x="185" y="145"/>
                  </a:lnTo>
                  <a:lnTo>
                    <a:pt x="187" y="144"/>
                  </a:lnTo>
                  <a:lnTo>
                    <a:pt x="191" y="145"/>
                  </a:lnTo>
                  <a:lnTo>
                    <a:pt x="194" y="146"/>
                  </a:lnTo>
                  <a:lnTo>
                    <a:pt x="195" y="146"/>
                  </a:lnTo>
                  <a:lnTo>
                    <a:pt x="197" y="146"/>
                  </a:lnTo>
                  <a:lnTo>
                    <a:pt x="197" y="149"/>
                  </a:lnTo>
                  <a:lnTo>
                    <a:pt x="197" y="150"/>
                  </a:lnTo>
                  <a:lnTo>
                    <a:pt x="197" y="151"/>
                  </a:lnTo>
                  <a:lnTo>
                    <a:pt x="196" y="151"/>
                  </a:lnTo>
                  <a:lnTo>
                    <a:pt x="196" y="153"/>
                  </a:lnTo>
                  <a:lnTo>
                    <a:pt x="195" y="155"/>
                  </a:lnTo>
                  <a:lnTo>
                    <a:pt x="196" y="155"/>
                  </a:lnTo>
                  <a:lnTo>
                    <a:pt x="199" y="151"/>
                  </a:lnTo>
                  <a:lnTo>
                    <a:pt x="203" y="146"/>
                  </a:lnTo>
                  <a:lnTo>
                    <a:pt x="207" y="147"/>
                  </a:lnTo>
                  <a:lnTo>
                    <a:pt x="213" y="149"/>
                  </a:lnTo>
                  <a:lnTo>
                    <a:pt x="214" y="147"/>
                  </a:lnTo>
                  <a:lnTo>
                    <a:pt x="220" y="149"/>
                  </a:lnTo>
                  <a:lnTo>
                    <a:pt x="226" y="150"/>
                  </a:lnTo>
                  <a:lnTo>
                    <a:pt x="238" y="151"/>
                  </a:lnTo>
                  <a:lnTo>
                    <a:pt x="249" y="154"/>
                  </a:lnTo>
                  <a:lnTo>
                    <a:pt x="252" y="154"/>
                  </a:lnTo>
                  <a:lnTo>
                    <a:pt x="256" y="154"/>
                  </a:lnTo>
                  <a:lnTo>
                    <a:pt x="257" y="156"/>
                  </a:lnTo>
                  <a:lnTo>
                    <a:pt x="258" y="158"/>
                  </a:lnTo>
                  <a:lnTo>
                    <a:pt x="263" y="158"/>
                  </a:lnTo>
                  <a:lnTo>
                    <a:pt x="267" y="157"/>
                  </a:lnTo>
                  <a:lnTo>
                    <a:pt x="271" y="159"/>
                  </a:lnTo>
                  <a:lnTo>
                    <a:pt x="276" y="161"/>
                  </a:lnTo>
                  <a:lnTo>
                    <a:pt x="277" y="165"/>
                  </a:lnTo>
                  <a:lnTo>
                    <a:pt x="278" y="170"/>
                  </a:lnTo>
                  <a:lnTo>
                    <a:pt x="279" y="172"/>
                  </a:lnTo>
                  <a:lnTo>
                    <a:pt x="280" y="172"/>
                  </a:lnTo>
                  <a:lnTo>
                    <a:pt x="281" y="172"/>
                  </a:lnTo>
                  <a:lnTo>
                    <a:pt x="283" y="170"/>
                  </a:lnTo>
                  <a:lnTo>
                    <a:pt x="281" y="169"/>
                  </a:lnTo>
                  <a:lnTo>
                    <a:pt x="285" y="168"/>
                  </a:lnTo>
                  <a:lnTo>
                    <a:pt x="288" y="168"/>
                  </a:lnTo>
                  <a:lnTo>
                    <a:pt x="290" y="166"/>
                  </a:lnTo>
                  <a:lnTo>
                    <a:pt x="292" y="163"/>
                  </a:lnTo>
                  <a:lnTo>
                    <a:pt x="295" y="163"/>
                  </a:lnTo>
                  <a:lnTo>
                    <a:pt x="298" y="163"/>
                  </a:lnTo>
                  <a:lnTo>
                    <a:pt x="299" y="166"/>
                  </a:lnTo>
                  <a:lnTo>
                    <a:pt x="299" y="168"/>
                  </a:lnTo>
                  <a:lnTo>
                    <a:pt x="300" y="169"/>
                  </a:lnTo>
                  <a:lnTo>
                    <a:pt x="301" y="170"/>
                  </a:lnTo>
                  <a:lnTo>
                    <a:pt x="301" y="172"/>
                  </a:lnTo>
                  <a:lnTo>
                    <a:pt x="302" y="173"/>
                  </a:lnTo>
                  <a:lnTo>
                    <a:pt x="303" y="173"/>
                  </a:lnTo>
                  <a:lnTo>
                    <a:pt x="304" y="173"/>
                  </a:lnTo>
                  <a:lnTo>
                    <a:pt x="306" y="174"/>
                  </a:lnTo>
                  <a:lnTo>
                    <a:pt x="308" y="174"/>
                  </a:lnTo>
                  <a:lnTo>
                    <a:pt x="310" y="173"/>
                  </a:lnTo>
                  <a:lnTo>
                    <a:pt x="313" y="172"/>
                  </a:lnTo>
                  <a:lnTo>
                    <a:pt x="318" y="174"/>
                  </a:lnTo>
                  <a:lnTo>
                    <a:pt x="321" y="175"/>
                  </a:lnTo>
                  <a:lnTo>
                    <a:pt x="320" y="178"/>
                  </a:lnTo>
                  <a:lnTo>
                    <a:pt x="316" y="179"/>
                  </a:lnTo>
                  <a:lnTo>
                    <a:pt x="316" y="180"/>
                  </a:lnTo>
                  <a:lnTo>
                    <a:pt x="315" y="181"/>
                  </a:lnTo>
                  <a:lnTo>
                    <a:pt x="314" y="182"/>
                  </a:lnTo>
                  <a:lnTo>
                    <a:pt x="313" y="182"/>
                  </a:lnTo>
                  <a:lnTo>
                    <a:pt x="311" y="184"/>
                  </a:lnTo>
                  <a:lnTo>
                    <a:pt x="309" y="186"/>
                  </a:lnTo>
                  <a:lnTo>
                    <a:pt x="307" y="186"/>
                  </a:lnTo>
                  <a:lnTo>
                    <a:pt x="304" y="186"/>
                  </a:lnTo>
                  <a:lnTo>
                    <a:pt x="303" y="187"/>
                  </a:lnTo>
                  <a:lnTo>
                    <a:pt x="302" y="187"/>
                  </a:lnTo>
                  <a:lnTo>
                    <a:pt x="301" y="187"/>
                  </a:lnTo>
                  <a:lnTo>
                    <a:pt x="300" y="186"/>
                  </a:lnTo>
                  <a:lnTo>
                    <a:pt x="299" y="185"/>
                  </a:lnTo>
                  <a:lnTo>
                    <a:pt x="297" y="187"/>
                  </a:lnTo>
                  <a:lnTo>
                    <a:pt x="296" y="190"/>
                  </a:lnTo>
                  <a:lnTo>
                    <a:pt x="292" y="191"/>
                  </a:lnTo>
                  <a:lnTo>
                    <a:pt x="290" y="191"/>
                  </a:lnTo>
                  <a:lnTo>
                    <a:pt x="287" y="190"/>
                  </a:lnTo>
                  <a:lnTo>
                    <a:pt x="286" y="188"/>
                  </a:lnTo>
                  <a:lnTo>
                    <a:pt x="286" y="187"/>
                  </a:lnTo>
                  <a:lnTo>
                    <a:pt x="279" y="185"/>
                  </a:lnTo>
                  <a:lnTo>
                    <a:pt x="274" y="185"/>
                  </a:lnTo>
                  <a:lnTo>
                    <a:pt x="273" y="184"/>
                  </a:lnTo>
                  <a:lnTo>
                    <a:pt x="272" y="181"/>
                  </a:lnTo>
                  <a:lnTo>
                    <a:pt x="268" y="180"/>
                  </a:lnTo>
                  <a:lnTo>
                    <a:pt x="265" y="180"/>
                  </a:lnTo>
                  <a:lnTo>
                    <a:pt x="264" y="181"/>
                  </a:lnTo>
                  <a:lnTo>
                    <a:pt x="263" y="181"/>
                  </a:lnTo>
                  <a:lnTo>
                    <a:pt x="262" y="181"/>
                  </a:lnTo>
                  <a:lnTo>
                    <a:pt x="261" y="179"/>
                  </a:lnTo>
                  <a:lnTo>
                    <a:pt x="258" y="180"/>
                  </a:lnTo>
                  <a:lnTo>
                    <a:pt x="257" y="179"/>
                  </a:lnTo>
                  <a:lnTo>
                    <a:pt x="256" y="179"/>
                  </a:lnTo>
                  <a:lnTo>
                    <a:pt x="255" y="179"/>
                  </a:lnTo>
                  <a:lnTo>
                    <a:pt x="254" y="177"/>
                  </a:lnTo>
                  <a:lnTo>
                    <a:pt x="252" y="176"/>
                  </a:lnTo>
                  <a:lnTo>
                    <a:pt x="251" y="176"/>
                  </a:lnTo>
                  <a:lnTo>
                    <a:pt x="249" y="177"/>
                  </a:lnTo>
                  <a:lnTo>
                    <a:pt x="242" y="175"/>
                  </a:lnTo>
                  <a:lnTo>
                    <a:pt x="236" y="173"/>
                  </a:lnTo>
                  <a:lnTo>
                    <a:pt x="234" y="173"/>
                  </a:lnTo>
                  <a:lnTo>
                    <a:pt x="232" y="173"/>
                  </a:lnTo>
                  <a:lnTo>
                    <a:pt x="231" y="172"/>
                  </a:lnTo>
                  <a:lnTo>
                    <a:pt x="230" y="172"/>
                  </a:lnTo>
                  <a:lnTo>
                    <a:pt x="226" y="172"/>
                  </a:lnTo>
                  <a:lnTo>
                    <a:pt x="220" y="169"/>
                  </a:lnTo>
                  <a:lnTo>
                    <a:pt x="219" y="169"/>
                  </a:lnTo>
                  <a:lnTo>
                    <a:pt x="218" y="170"/>
                  </a:lnTo>
                  <a:lnTo>
                    <a:pt x="213" y="169"/>
                  </a:lnTo>
                  <a:lnTo>
                    <a:pt x="208" y="168"/>
                  </a:lnTo>
                  <a:lnTo>
                    <a:pt x="207" y="168"/>
                  </a:lnTo>
                  <a:lnTo>
                    <a:pt x="206" y="168"/>
                  </a:lnTo>
                  <a:lnTo>
                    <a:pt x="204" y="167"/>
                  </a:lnTo>
                  <a:lnTo>
                    <a:pt x="201" y="166"/>
                  </a:lnTo>
                  <a:lnTo>
                    <a:pt x="195" y="166"/>
                  </a:lnTo>
                  <a:lnTo>
                    <a:pt x="187" y="164"/>
                  </a:lnTo>
                  <a:lnTo>
                    <a:pt x="187" y="163"/>
                  </a:lnTo>
                  <a:lnTo>
                    <a:pt x="186" y="163"/>
                  </a:lnTo>
                  <a:lnTo>
                    <a:pt x="183" y="164"/>
                  </a:lnTo>
                  <a:lnTo>
                    <a:pt x="181" y="165"/>
                  </a:lnTo>
                  <a:lnTo>
                    <a:pt x="178" y="164"/>
                  </a:lnTo>
                  <a:lnTo>
                    <a:pt x="175" y="164"/>
                  </a:lnTo>
                  <a:lnTo>
                    <a:pt x="173" y="164"/>
                  </a:lnTo>
                  <a:lnTo>
                    <a:pt x="170" y="164"/>
                  </a:lnTo>
                  <a:lnTo>
                    <a:pt x="164" y="164"/>
                  </a:lnTo>
                  <a:lnTo>
                    <a:pt x="159" y="165"/>
                  </a:lnTo>
                  <a:lnTo>
                    <a:pt x="156" y="165"/>
                  </a:lnTo>
                  <a:lnTo>
                    <a:pt x="153" y="166"/>
                  </a:lnTo>
                  <a:lnTo>
                    <a:pt x="151" y="165"/>
                  </a:lnTo>
                  <a:lnTo>
                    <a:pt x="150" y="165"/>
                  </a:lnTo>
                  <a:lnTo>
                    <a:pt x="148" y="166"/>
                  </a:lnTo>
                  <a:lnTo>
                    <a:pt x="147" y="166"/>
                  </a:lnTo>
                  <a:lnTo>
                    <a:pt x="141" y="168"/>
                  </a:lnTo>
                  <a:lnTo>
                    <a:pt x="136" y="169"/>
                  </a:lnTo>
                  <a:lnTo>
                    <a:pt x="134" y="169"/>
                  </a:lnTo>
                  <a:lnTo>
                    <a:pt x="133" y="169"/>
                  </a:lnTo>
                  <a:lnTo>
                    <a:pt x="132" y="169"/>
                  </a:lnTo>
                  <a:lnTo>
                    <a:pt x="129" y="169"/>
                  </a:lnTo>
                  <a:lnTo>
                    <a:pt x="128" y="170"/>
                  </a:lnTo>
                  <a:lnTo>
                    <a:pt x="127" y="170"/>
                  </a:lnTo>
                  <a:lnTo>
                    <a:pt x="126" y="170"/>
                  </a:lnTo>
                  <a:lnTo>
                    <a:pt x="125" y="170"/>
                  </a:lnTo>
                  <a:lnTo>
                    <a:pt x="124" y="170"/>
                  </a:lnTo>
                  <a:lnTo>
                    <a:pt x="123" y="170"/>
                  </a:lnTo>
                  <a:lnTo>
                    <a:pt x="121" y="170"/>
                  </a:lnTo>
                  <a:lnTo>
                    <a:pt x="120" y="170"/>
                  </a:lnTo>
                  <a:lnTo>
                    <a:pt x="117" y="170"/>
                  </a:lnTo>
                  <a:lnTo>
                    <a:pt x="115" y="169"/>
                  </a:lnTo>
                  <a:lnTo>
                    <a:pt x="114" y="169"/>
                  </a:lnTo>
                  <a:lnTo>
                    <a:pt x="113" y="169"/>
                  </a:lnTo>
                  <a:lnTo>
                    <a:pt x="113" y="170"/>
                  </a:lnTo>
                  <a:lnTo>
                    <a:pt x="114" y="176"/>
                  </a:lnTo>
                  <a:lnTo>
                    <a:pt x="116" y="181"/>
                  </a:lnTo>
                  <a:lnTo>
                    <a:pt x="118" y="187"/>
                  </a:lnTo>
                  <a:lnTo>
                    <a:pt x="122" y="191"/>
                  </a:lnTo>
                  <a:lnTo>
                    <a:pt x="123" y="193"/>
                  </a:lnTo>
                  <a:lnTo>
                    <a:pt x="125" y="196"/>
                  </a:lnTo>
                  <a:lnTo>
                    <a:pt x="129" y="196"/>
                  </a:lnTo>
                  <a:lnTo>
                    <a:pt x="133" y="194"/>
                  </a:lnTo>
                  <a:lnTo>
                    <a:pt x="129" y="197"/>
                  </a:lnTo>
                  <a:lnTo>
                    <a:pt x="126" y="199"/>
                  </a:lnTo>
                  <a:lnTo>
                    <a:pt x="125" y="199"/>
                  </a:lnTo>
                  <a:lnTo>
                    <a:pt x="125" y="200"/>
                  </a:lnTo>
                  <a:lnTo>
                    <a:pt x="124" y="200"/>
                  </a:lnTo>
                  <a:lnTo>
                    <a:pt x="122" y="201"/>
                  </a:lnTo>
                  <a:lnTo>
                    <a:pt x="122" y="202"/>
                  </a:lnTo>
                  <a:lnTo>
                    <a:pt x="121" y="203"/>
                  </a:lnTo>
                  <a:lnTo>
                    <a:pt x="118" y="204"/>
                  </a:lnTo>
                  <a:lnTo>
                    <a:pt x="117" y="204"/>
                  </a:lnTo>
                  <a:lnTo>
                    <a:pt x="116" y="207"/>
                  </a:lnTo>
                  <a:lnTo>
                    <a:pt x="115" y="208"/>
                  </a:lnTo>
                  <a:lnTo>
                    <a:pt x="111" y="207"/>
                  </a:lnTo>
                  <a:lnTo>
                    <a:pt x="106" y="207"/>
                  </a:lnTo>
                  <a:lnTo>
                    <a:pt x="103" y="208"/>
                  </a:lnTo>
                  <a:lnTo>
                    <a:pt x="100" y="209"/>
                  </a:lnTo>
                  <a:lnTo>
                    <a:pt x="99" y="208"/>
                  </a:lnTo>
                  <a:lnTo>
                    <a:pt x="98" y="207"/>
                  </a:lnTo>
                  <a:lnTo>
                    <a:pt x="95" y="203"/>
                  </a:lnTo>
                  <a:lnTo>
                    <a:pt x="92" y="201"/>
                  </a:lnTo>
                  <a:lnTo>
                    <a:pt x="91" y="200"/>
                  </a:lnTo>
                  <a:lnTo>
                    <a:pt x="91" y="198"/>
                  </a:lnTo>
                  <a:lnTo>
                    <a:pt x="90" y="197"/>
                  </a:lnTo>
                  <a:lnTo>
                    <a:pt x="89" y="196"/>
                  </a:lnTo>
                  <a:lnTo>
                    <a:pt x="89" y="193"/>
                  </a:lnTo>
                  <a:lnTo>
                    <a:pt x="88" y="190"/>
                  </a:lnTo>
                  <a:lnTo>
                    <a:pt x="87" y="189"/>
                  </a:lnTo>
                  <a:lnTo>
                    <a:pt x="87" y="188"/>
                  </a:lnTo>
                  <a:lnTo>
                    <a:pt x="86" y="188"/>
                  </a:lnTo>
                  <a:lnTo>
                    <a:pt x="85" y="186"/>
                  </a:lnTo>
                  <a:lnTo>
                    <a:pt x="83" y="184"/>
                  </a:lnTo>
                  <a:lnTo>
                    <a:pt x="80" y="175"/>
                  </a:lnTo>
                  <a:lnTo>
                    <a:pt x="76" y="166"/>
                  </a:lnTo>
                  <a:lnTo>
                    <a:pt x="67" y="164"/>
                  </a:lnTo>
                  <a:lnTo>
                    <a:pt x="58" y="164"/>
                  </a:lnTo>
                  <a:lnTo>
                    <a:pt x="56" y="163"/>
                  </a:lnTo>
                  <a:lnTo>
                    <a:pt x="55" y="163"/>
                  </a:lnTo>
                  <a:lnTo>
                    <a:pt x="52" y="163"/>
                  </a:lnTo>
                  <a:lnTo>
                    <a:pt x="48" y="162"/>
                  </a:lnTo>
                  <a:lnTo>
                    <a:pt x="45" y="162"/>
                  </a:lnTo>
                  <a:lnTo>
                    <a:pt x="42" y="161"/>
                  </a:lnTo>
                  <a:lnTo>
                    <a:pt x="30" y="159"/>
                  </a:lnTo>
                  <a:lnTo>
                    <a:pt x="18" y="158"/>
                  </a:lnTo>
                  <a:lnTo>
                    <a:pt x="9" y="155"/>
                  </a:lnTo>
                  <a:lnTo>
                    <a:pt x="1" y="152"/>
                  </a:lnTo>
                  <a:lnTo>
                    <a:pt x="1" y="151"/>
                  </a:lnTo>
                  <a:lnTo>
                    <a:pt x="1" y="150"/>
                  </a:lnTo>
                  <a:lnTo>
                    <a:pt x="1" y="149"/>
                  </a:lnTo>
                  <a:lnTo>
                    <a:pt x="0" y="147"/>
                  </a:lnTo>
                  <a:lnTo>
                    <a:pt x="2" y="144"/>
                  </a:lnTo>
                  <a:lnTo>
                    <a:pt x="8" y="141"/>
                  </a:lnTo>
                  <a:lnTo>
                    <a:pt x="13" y="139"/>
                  </a:lnTo>
                  <a:lnTo>
                    <a:pt x="18" y="137"/>
                  </a:lnTo>
                  <a:lnTo>
                    <a:pt x="20" y="135"/>
                  </a:lnTo>
                  <a:lnTo>
                    <a:pt x="23" y="135"/>
                  </a:lnTo>
                  <a:lnTo>
                    <a:pt x="24" y="137"/>
                  </a:lnTo>
                  <a:lnTo>
                    <a:pt x="25" y="139"/>
                  </a:lnTo>
                  <a:lnTo>
                    <a:pt x="32" y="139"/>
                  </a:lnTo>
                  <a:lnTo>
                    <a:pt x="40" y="139"/>
                  </a:lnTo>
                  <a:lnTo>
                    <a:pt x="47" y="141"/>
                  </a:lnTo>
                  <a:lnTo>
                    <a:pt x="54" y="142"/>
                  </a:lnTo>
                  <a:lnTo>
                    <a:pt x="58" y="142"/>
                  </a:lnTo>
                  <a:lnTo>
                    <a:pt x="62" y="142"/>
                  </a:lnTo>
                  <a:lnTo>
                    <a:pt x="64" y="143"/>
                  </a:lnTo>
                  <a:lnTo>
                    <a:pt x="66" y="143"/>
                  </a:lnTo>
                  <a:lnTo>
                    <a:pt x="67" y="143"/>
                  </a:lnTo>
                  <a:lnTo>
                    <a:pt x="69" y="143"/>
                  </a:lnTo>
                  <a:lnTo>
                    <a:pt x="70" y="143"/>
                  </a:lnTo>
                  <a:lnTo>
                    <a:pt x="71" y="143"/>
                  </a:lnTo>
                  <a:lnTo>
                    <a:pt x="73" y="143"/>
                  </a:lnTo>
                  <a:lnTo>
                    <a:pt x="75" y="143"/>
                  </a:lnTo>
                  <a:lnTo>
                    <a:pt x="77" y="144"/>
                  </a:lnTo>
                  <a:lnTo>
                    <a:pt x="81" y="143"/>
                  </a:lnTo>
                  <a:lnTo>
                    <a:pt x="86" y="142"/>
                  </a:lnTo>
                  <a:lnTo>
                    <a:pt x="87" y="140"/>
                  </a:lnTo>
                  <a:lnTo>
                    <a:pt x="89" y="138"/>
                  </a:lnTo>
                  <a:lnTo>
                    <a:pt x="90" y="138"/>
                  </a:lnTo>
                  <a:lnTo>
                    <a:pt x="92" y="137"/>
                  </a:lnTo>
                  <a:lnTo>
                    <a:pt x="93" y="135"/>
                  </a:lnTo>
                  <a:lnTo>
                    <a:pt x="95" y="134"/>
                  </a:lnTo>
                  <a:lnTo>
                    <a:pt x="98" y="137"/>
                  </a:lnTo>
                  <a:lnTo>
                    <a:pt x="102" y="138"/>
                  </a:lnTo>
                  <a:lnTo>
                    <a:pt x="103" y="138"/>
                  </a:lnTo>
                  <a:lnTo>
                    <a:pt x="103" y="137"/>
                  </a:lnTo>
                  <a:lnTo>
                    <a:pt x="104" y="138"/>
                  </a:lnTo>
                  <a:lnTo>
                    <a:pt x="104" y="140"/>
                  </a:lnTo>
                  <a:lnTo>
                    <a:pt x="105" y="142"/>
                  </a:lnTo>
                  <a:lnTo>
                    <a:pt x="105" y="143"/>
                  </a:lnTo>
                  <a:lnTo>
                    <a:pt x="106" y="143"/>
                  </a:lnTo>
                  <a:lnTo>
                    <a:pt x="113" y="140"/>
                  </a:lnTo>
                  <a:lnTo>
                    <a:pt x="118" y="135"/>
                  </a:lnTo>
                  <a:lnTo>
                    <a:pt x="120" y="133"/>
                  </a:lnTo>
                  <a:lnTo>
                    <a:pt x="120" y="131"/>
                  </a:lnTo>
                  <a:lnTo>
                    <a:pt x="121" y="130"/>
                  </a:lnTo>
                  <a:lnTo>
                    <a:pt x="122" y="129"/>
                  </a:lnTo>
                  <a:lnTo>
                    <a:pt x="123" y="127"/>
                  </a:lnTo>
                  <a:lnTo>
                    <a:pt x="124" y="126"/>
                  </a:lnTo>
                  <a:lnTo>
                    <a:pt x="125" y="124"/>
                  </a:lnTo>
                  <a:lnTo>
                    <a:pt x="126" y="121"/>
                  </a:lnTo>
                  <a:lnTo>
                    <a:pt x="127" y="118"/>
                  </a:lnTo>
                  <a:lnTo>
                    <a:pt x="128" y="117"/>
                  </a:lnTo>
                  <a:lnTo>
                    <a:pt x="129" y="115"/>
                  </a:lnTo>
                  <a:lnTo>
                    <a:pt x="129" y="114"/>
                  </a:lnTo>
                  <a:lnTo>
                    <a:pt x="129" y="112"/>
                  </a:lnTo>
                  <a:lnTo>
                    <a:pt x="132" y="108"/>
                  </a:lnTo>
                  <a:lnTo>
                    <a:pt x="134" y="104"/>
                  </a:lnTo>
                  <a:lnTo>
                    <a:pt x="135" y="104"/>
                  </a:lnTo>
                  <a:lnTo>
                    <a:pt x="136" y="101"/>
                  </a:lnTo>
                  <a:lnTo>
                    <a:pt x="137" y="98"/>
                  </a:lnTo>
                  <a:lnTo>
                    <a:pt x="136" y="98"/>
                  </a:lnTo>
                  <a:lnTo>
                    <a:pt x="134" y="98"/>
                  </a:lnTo>
                  <a:lnTo>
                    <a:pt x="133" y="98"/>
                  </a:lnTo>
                  <a:lnTo>
                    <a:pt x="128" y="98"/>
                  </a:lnTo>
                  <a:lnTo>
                    <a:pt x="126" y="98"/>
                  </a:lnTo>
                  <a:lnTo>
                    <a:pt x="124" y="99"/>
                  </a:lnTo>
                  <a:lnTo>
                    <a:pt x="122" y="101"/>
                  </a:lnTo>
                  <a:lnTo>
                    <a:pt x="123" y="103"/>
                  </a:lnTo>
                  <a:lnTo>
                    <a:pt x="122" y="104"/>
                  </a:lnTo>
                  <a:lnTo>
                    <a:pt x="122" y="105"/>
                  </a:lnTo>
                  <a:lnTo>
                    <a:pt x="115" y="104"/>
                  </a:lnTo>
                  <a:lnTo>
                    <a:pt x="109" y="101"/>
                  </a:lnTo>
                  <a:lnTo>
                    <a:pt x="104" y="98"/>
                  </a:lnTo>
                  <a:lnTo>
                    <a:pt x="100" y="95"/>
                  </a:lnTo>
                  <a:lnTo>
                    <a:pt x="98" y="92"/>
                  </a:lnTo>
                  <a:lnTo>
                    <a:pt x="97" y="88"/>
                  </a:lnTo>
                  <a:lnTo>
                    <a:pt x="95" y="87"/>
                  </a:lnTo>
                  <a:lnTo>
                    <a:pt x="95" y="86"/>
                  </a:lnTo>
                  <a:lnTo>
                    <a:pt x="91" y="80"/>
                  </a:lnTo>
                  <a:lnTo>
                    <a:pt x="88" y="72"/>
                  </a:lnTo>
                  <a:lnTo>
                    <a:pt x="90" y="71"/>
                  </a:lnTo>
                  <a:lnTo>
                    <a:pt x="91" y="69"/>
                  </a:lnTo>
                  <a:lnTo>
                    <a:pt x="92" y="69"/>
                  </a:lnTo>
                  <a:lnTo>
                    <a:pt x="93" y="63"/>
                  </a:lnTo>
                  <a:lnTo>
                    <a:pt x="94" y="58"/>
                  </a:lnTo>
                  <a:lnTo>
                    <a:pt x="97" y="54"/>
                  </a:lnTo>
                  <a:lnTo>
                    <a:pt x="99" y="52"/>
                  </a:lnTo>
                  <a:lnTo>
                    <a:pt x="99" y="51"/>
                  </a:lnTo>
                  <a:lnTo>
                    <a:pt x="100" y="51"/>
                  </a:lnTo>
                  <a:lnTo>
                    <a:pt x="101" y="49"/>
                  </a:lnTo>
                  <a:lnTo>
                    <a:pt x="101" y="48"/>
                  </a:lnTo>
                  <a:lnTo>
                    <a:pt x="102" y="47"/>
                  </a:lnTo>
                  <a:lnTo>
                    <a:pt x="103" y="46"/>
                  </a:lnTo>
                  <a:lnTo>
                    <a:pt x="103" y="45"/>
                  </a:lnTo>
                  <a:lnTo>
                    <a:pt x="104" y="42"/>
                  </a:lnTo>
                  <a:lnTo>
                    <a:pt x="105" y="42"/>
                  </a:lnTo>
                  <a:lnTo>
                    <a:pt x="106" y="41"/>
                  </a:lnTo>
                  <a:lnTo>
                    <a:pt x="106" y="39"/>
                  </a:lnTo>
                  <a:lnTo>
                    <a:pt x="108" y="38"/>
                  </a:lnTo>
                  <a:lnTo>
                    <a:pt x="110" y="37"/>
                  </a:lnTo>
                  <a:lnTo>
                    <a:pt x="111" y="37"/>
                  </a:lnTo>
                  <a:lnTo>
                    <a:pt x="112" y="36"/>
                  </a:lnTo>
                  <a:lnTo>
                    <a:pt x="112" y="35"/>
                  </a:lnTo>
                  <a:lnTo>
                    <a:pt x="114" y="34"/>
                  </a:lnTo>
                  <a:lnTo>
                    <a:pt x="117" y="31"/>
                  </a:lnTo>
                  <a:lnTo>
                    <a:pt x="121" y="30"/>
                  </a:lnTo>
                  <a:lnTo>
                    <a:pt x="124" y="30"/>
                  </a:lnTo>
                  <a:lnTo>
                    <a:pt x="125" y="29"/>
                  </a:lnTo>
                  <a:lnTo>
                    <a:pt x="128" y="30"/>
                  </a:lnTo>
                  <a:lnTo>
                    <a:pt x="128" y="31"/>
                  </a:lnTo>
                  <a:lnTo>
                    <a:pt x="132" y="31"/>
                  </a:lnTo>
                  <a:lnTo>
                    <a:pt x="135" y="31"/>
                  </a:lnTo>
                  <a:lnTo>
                    <a:pt x="137" y="31"/>
                  </a:lnTo>
                  <a:lnTo>
                    <a:pt x="139" y="33"/>
                  </a:lnTo>
                  <a:lnTo>
                    <a:pt x="141" y="34"/>
                  </a:lnTo>
                  <a:lnTo>
                    <a:pt x="143" y="36"/>
                  </a:lnTo>
                  <a:lnTo>
                    <a:pt x="146" y="40"/>
                  </a:lnTo>
                  <a:lnTo>
                    <a:pt x="147" y="45"/>
                  </a:lnTo>
                  <a:lnTo>
                    <a:pt x="147" y="48"/>
                  </a:lnTo>
                  <a:lnTo>
                    <a:pt x="148" y="51"/>
                  </a:lnTo>
                  <a:lnTo>
                    <a:pt x="148" y="52"/>
                  </a:lnTo>
                  <a:lnTo>
                    <a:pt x="149" y="53"/>
                  </a:lnTo>
                  <a:lnTo>
                    <a:pt x="151" y="60"/>
                  </a:lnTo>
                  <a:lnTo>
                    <a:pt x="153" y="64"/>
                  </a:lnTo>
                  <a:lnTo>
                    <a:pt x="155" y="64"/>
                  </a:lnTo>
                  <a:lnTo>
                    <a:pt x="155" y="61"/>
                  </a:lnTo>
                  <a:lnTo>
                    <a:pt x="156" y="59"/>
                  </a:lnTo>
                  <a:lnTo>
                    <a:pt x="159" y="52"/>
                  </a:lnTo>
                  <a:lnTo>
                    <a:pt x="162" y="46"/>
                  </a:lnTo>
                  <a:lnTo>
                    <a:pt x="163" y="42"/>
                  </a:lnTo>
                  <a:lnTo>
                    <a:pt x="166" y="39"/>
                  </a:lnTo>
                  <a:lnTo>
                    <a:pt x="166" y="38"/>
                  </a:lnTo>
                  <a:lnTo>
                    <a:pt x="167" y="37"/>
                  </a:lnTo>
                  <a:lnTo>
                    <a:pt x="167" y="36"/>
                  </a:lnTo>
                  <a:lnTo>
                    <a:pt x="168" y="35"/>
                  </a:lnTo>
                  <a:lnTo>
                    <a:pt x="169" y="34"/>
                  </a:lnTo>
                  <a:lnTo>
                    <a:pt x="170" y="33"/>
                  </a:lnTo>
                  <a:lnTo>
                    <a:pt x="170" y="30"/>
                  </a:lnTo>
                  <a:lnTo>
                    <a:pt x="172" y="28"/>
                  </a:lnTo>
                  <a:lnTo>
                    <a:pt x="173" y="24"/>
                  </a:lnTo>
                  <a:lnTo>
                    <a:pt x="181" y="13"/>
                  </a:lnTo>
                  <a:lnTo>
                    <a:pt x="188" y="1"/>
                  </a:lnTo>
                  <a:lnTo>
                    <a:pt x="190" y="0"/>
                  </a:lnTo>
                  <a:close/>
                  <a:moveTo>
                    <a:pt x="213" y="64"/>
                  </a:moveTo>
                  <a:lnTo>
                    <a:pt x="214" y="64"/>
                  </a:lnTo>
                  <a:lnTo>
                    <a:pt x="215" y="66"/>
                  </a:lnTo>
                  <a:lnTo>
                    <a:pt x="216" y="68"/>
                  </a:lnTo>
                  <a:lnTo>
                    <a:pt x="216" y="72"/>
                  </a:lnTo>
                  <a:lnTo>
                    <a:pt x="217" y="75"/>
                  </a:lnTo>
                  <a:lnTo>
                    <a:pt x="218" y="76"/>
                  </a:lnTo>
                  <a:lnTo>
                    <a:pt x="218" y="79"/>
                  </a:lnTo>
                  <a:lnTo>
                    <a:pt x="218" y="80"/>
                  </a:lnTo>
                  <a:lnTo>
                    <a:pt x="219" y="83"/>
                  </a:lnTo>
                  <a:lnTo>
                    <a:pt x="220" y="86"/>
                  </a:lnTo>
                  <a:lnTo>
                    <a:pt x="220" y="88"/>
                  </a:lnTo>
                  <a:lnTo>
                    <a:pt x="220" y="91"/>
                  </a:lnTo>
                  <a:lnTo>
                    <a:pt x="223" y="94"/>
                  </a:lnTo>
                  <a:lnTo>
                    <a:pt x="227" y="95"/>
                  </a:lnTo>
                  <a:lnTo>
                    <a:pt x="233" y="93"/>
                  </a:lnTo>
                  <a:lnTo>
                    <a:pt x="239" y="89"/>
                  </a:lnTo>
                  <a:lnTo>
                    <a:pt x="239" y="88"/>
                  </a:lnTo>
                  <a:lnTo>
                    <a:pt x="239" y="87"/>
                  </a:lnTo>
                  <a:lnTo>
                    <a:pt x="243" y="86"/>
                  </a:lnTo>
                  <a:lnTo>
                    <a:pt x="248" y="84"/>
                  </a:lnTo>
                  <a:lnTo>
                    <a:pt x="249" y="85"/>
                  </a:lnTo>
                  <a:lnTo>
                    <a:pt x="250" y="85"/>
                  </a:lnTo>
                  <a:lnTo>
                    <a:pt x="253" y="84"/>
                  </a:lnTo>
                  <a:lnTo>
                    <a:pt x="256" y="83"/>
                  </a:lnTo>
                  <a:lnTo>
                    <a:pt x="258" y="84"/>
                  </a:lnTo>
                  <a:lnTo>
                    <a:pt x="262" y="85"/>
                  </a:lnTo>
                  <a:lnTo>
                    <a:pt x="267" y="85"/>
                  </a:lnTo>
                  <a:lnTo>
                    <a:pt x="273" y="87"/>
                  </a:lnTo>
                  <a:lnTo>
                    <a:pt x="277" y="89"/>
                  </a:lnTo>
                  <a:lnTo>
                    <a:pt x="280" y="93"/>
                  </a:lnTo>
                  <a:lnTo>
                    <a:pt x="284" y="96"/>
                  </a:lnTo>
                  <a:lnTo>
                    <a:pt x="287" y="100"/>
                  </a:lnTo>
                  <a:lnTo>
                    <a:pt x="288" y="104"/>
                  </a:lnTo>
                  <a:lnTo>
                    <a:pt x="290" y="108"/>
                  </a:lnTo>
                  <a:lnTo>
                    <a:pt x="289" y="110"/>
                  </a:lnTo>
                  <a:lnTo>
                    <a:pt x="289" y="112"/>
                  </a:lnTo>
                  <a:lnTo>
                    <a:pt x="290" y="117"/>
                  </a:lnTo>
                  <a:lnTo>
                    <a:pt x="292" y="122"/>
                  </a:lnTo>
                  <a:lnTo>
                    <a:pt x="291" y="123"/>
                  </a:lnTo>
                  <a:lnTo>
                    <a:pt x="291" y="124"/>
                  </a:lnTo>
                  <a:lnTo>
                    <a:pt x="289" y="124"/>
                  </a:lnTo>
                  <a:lnTo>
                    <a:pt x="288" y="124"/>
                  </a:lnTo>
                  <a:lnTo>
                    <a:pt x="285" y="128"/>
                  </a:lnTo>
                  <a:lnTo>
                    <a:pt x="281" y="131"/>
                  </a:lnTo>
                  <a:lnTo>
                    <a:pt x="280" y="131"/>
                  </a:lnTo>
                  <a:lnTo>
                    <a:pt x="279" y="130"/>
                  </a:lnTo>
                  <a:lnTo>
                    <a:pt x="276" y="132"/>
                  </a:lnTo>
                  <a:lnTo>
                    <a:pt x="273" y="133"/>
                  </a:lnTo>
                  <a:lnTo>
                    <a:pt x="269" y="132"/>
                  </a:lnTo>
                  <a:lnTo>
                    <a:pt x="266" y="131"/>
                  </a:lnTo>
                  <a:lnTo>
                    <a:pt x="264" y="130"/>
                  </a:lnTo>
                  <a:lnTo>
                    <a:pt x="261" y="128"/>
                  </a:lnTo>
                  <a:lnTo>
                    <a:pt x="258" y="130"/>
                  </a:lnTo>
                  <a:lnTo>
                    <a:pt x="257" y="131"/>
                  </a:lnTo>
                  <a:lnTo>
                    <a:pt x="255" y="130"/>
                  </a:lnTo>
                  <a:lnTo>
                    <a:pt x="254" y="129"/>
                  </a:lnTo>
                  <a:lnTo>
                    <a:pt x="253" y="129"/>
                  </a:lnTo>
                  <a:lnTo>
                    <a:pt x="252" y="129"/>
                  </a:lnTo>
                  <a:lnTo>
                    <a:pt x="251" y="129"/>
                  </a:lnTo>
                  <a:lnTo>
                    <a:pt x="250" y="129"/>
                  </a:lnTo>
                  <a:lnTo>
                    <a:pt x="248" y="130"/>
                  </a:lnTo>
                  <a:lnTo>
                    <a:pt x="246" y="130"/>
                  </a:lnTo>
                  <a:lnTo>
                    <a:pt x="241" y="129"/>
                  </a:lnTo>
                  <a:lnTo>
                    <a:pt x="236" y="126"/>
                  </a:lnTo>
                  <a:lnTo>
                    <a:pt x="232" y="122"/>
                  </a:lnTo>
                  <a:lnTo>
                    <a:pt x="229" y="119"/>
                  </a:lnTo>
                  <a:lnTo>
                    <a:pt x="228" y="117"/>
                  </a:lnTo>
                  <a:lnTo>
                    <a:pt x="227" y="115"/>
                  </a:lnTo>
                  <a:lnTo>
                    <a:pt x="226" y="115"/>
                  </a:lnTo>
                  <a:lnTo>
                    <a:pt x="225" y="115"/>
                  </a:lnTo>
                  <a:lnTo>
                    <a:pt x="223" y="117"/>
                  </a:lnTo>
                  <a:lnTo>
                    <a:pt x="223" y="118"/>
                  </a:lnTo>
                  <a:lnTo>
                    <a:pt x="220" y="123"/>
                  </a:lnTo>
                  <a:lnTo>
                    <a:pt x="217" y="129"/>
                  </a:lnTo>
                  <a:lnTo>
                    <a:pt x="214" y="132"/>
                  </a:lnTo>
                  <a:lnTo>
                    <a:pt x="210" y="134"/>
                  </a:lnTo>
                  <a:lnTo>
                    <a:pt x="208" y="133"/>
                  </a:lnTo>
                  <a:lnTo>
                    <a:pt x="206" y="133"/>
                  </a:lnTo>
                  <a:lnTo>
                    <a:pt x="204" y="134"/>
                  </a:lnTo>
                  <a:lnTo>
                    <a:pt x="203" y="135"/>
                  </a:lnTo>
                  <a:lnTo>
                    <a:pt x="198" y="137"/>
                  </a:lnTo>
                  <a:lnTo>
                    <a:pt x="195" y="137"/>
                  </a:lnTo>
                  <a:lnTo>
                    <a:pt x="193" y="138"/>
                  </a:lnTo>
                  <a:lnTo>
                    <a:pt x="192" y="139"/>
                  </a:lnTo>
                  <a:lnTo>
                    <a:pt x="187" y="139"/>
                  </a:lnTo>
                  <a:lnTo>
                    <a:pt x="182" y="138"/>
                  </a:lnTo>
                  <a:lnTo>
                    <a:pt x="178" y="135"/>
                  </a:lnTo>
                  <a:lnTo>
                    <a:pt x="173" y="133"/>
                  </a:lnTo>
                  <a:lnTo>
                    <a:pt x="173" y="132"/>
                  </a:lnTo>
                  <a:lnTo>
                    <a:pt x="173" y="131"/>
                  </a:lnTo>
                  <a:lnTo>
                    <a:pt x="172" y="130"/>
                  </a:lnTo>
                  <a:lnTo>
                    <a:pt x="170" y="129"/>
                  </a:lnTo>
                  <a:lnTo>
                    <a:pt x="170" y="126"/>
                  </a:lnTo>
                  <a:lnTo>
                    <a:pt x="171" y="121"/>
                  </a:lnTo>
                  <a:lnTo>
                    <a:pt x="170" y="121"/>
                  </a:lnTo>
                  <a:lnTo>
                    <a:pt x="170" y="120"/>
                  </a:lnTo>
                  <a:lnTo>
                    <a:pt x="170" y="118"/>
                  </a:lnTo>
                  <a:lnTo>
                    <a:pt x="171" y="117"/>
                  </a:lnTo>
                  <a:lnTo>
                    <a:pt x="170" y="114"/>
                  </a:lnTo>
                  <a:lnTo>
                    <a:pt x="171" y="109"/>
                  </a:lnTo>
                  <a:lnTo>
                    <a:pt x="172" y="109"/>
                  </a:lnTo>
                  <a:lnTo>
                    <a:pt x="173" y="108"/>
                  </a:lnTo>
                  <a:lnTo>
                    <a:pt x="173" y="106"/>
                  </a:lnTo>
                  <a:lnTo>
                    <a:pt x="174" y="104"/>
                  </a:lnTo>
                  <a:lnTo>
                    <a:pt x="175" y="103"/>
                  </a:lnTo>
                  <a:lnTo>
                    <a:pt x="175" y="100"/>
                  </a:lnTo>
                  <a:lnTo>
                    <a:pt x="176" y="99"/>
                  </a:lnTo>
                  <a:lnTo>
                    <a:pt x="178" y="96"/>
                  </a:lnTo>
                  <a:lnTo>
                    <a:pt x="179" y="93"/>
                  </a:lnTo>
                  <a:lnTo>
                    <a:pt x="179" y="91"/>
                  </a:lnTo>
                  <a:lnTo>
                    <a:pt x="181" y="88"/>
                  </a:lnTo>
                  <a:lnTo>
                    <a:pt x="183" y="85"/>
                  </a:lnTo>
                  <a:lnTo>
                    <a:pt x="185" y="82"/>
                  </a:lnTo>
                  <a:lnTo>
                    <a:pt x="187" y="80"/>
                  </a:lnTo>
                  <a:lnTo>
                    <a:pt x="191" y="73"/>
                  </a:lnTo>
                  <a:lnTo>
                    <a:pt x="195" y="68"/>
                  </a:lnTo>
                  <a:lnTo>
                    <a:pt x="193" y="65"/>
                  </a:lnTo>
                  <a:lnTo>
                    <a:pt x="193" y="63"/>
                  </a:lnTo>
                  <a:lnTo>
                    <a:pt x="203" y="63"/>
                  </a:lnTo>
                  <a:lnTo>
                    <a:pt x="213" y="64"/>
                  </a:lnTo>
                  <a:close/>
                  <a:moveTo>
                    <a:pt x="223" y="103"/>
                  </a:moveTo>
                  <a:lnTo>
                    <a:pt x="222" y="104"/>
                  </a:lnTo>
                  <a:lnTo>
                    <a:pt x="222" y="105"/>
                  </a:lnTo>
                  <a:lnTo>
                    <a:pt x="223" y="105"/>
                  </a:lnTo>
                  <a:lnTo>
                    <a:pt x="223" y="104"/>
                  </a:lnTo>
                  <a:lnTo>
                    <a:pt x="223" y="103"/>
                  </a:lnTo>
                  <a:close/>
                  <a:moveTo>
                    <a:pt x="208" y="174"/>
                  </a:moveTo>
                  <a:lnTo>
                    <a:pt x="208" y="174"/>
                  </a:lnTo>
                  <a:lnTo>
                    <a:pt x="209" y="175"/>
                  </a:lnTo>
                  <a:lnTo>
                    <a:pt x="208" y="177"/>
                  </a:lnTo>
                  <a:lnTo>
                    <a:pt x="208" y="179"/>
                  </a:lnTo>
                  <a:lnTo>
                    <a:pt x="194" y="189"/>
                  </a:lnTo>
                  <a:lnTo>
                    <a:pt x="180" y="199"/>
                  </a:lnTo>
                  <a:lnTo>
                    <a:pt x="178" y="200"/>
                  </a:lnTo>
                  <a:lnTo>
                    <a:pt x="175" y="201"/>
                  </a:lnTo>
                  <a:lnTo>
                    <a:pt x="172" y="203"/>
                  </a:lnTo>
                  <a:lnTo>
                    <a:pt x="169" y="205"/>
                  </a:lnTo>
                  <a:lnTo>
                    <a:pt x="168" y="205"/>
                  </a:lnTo>
                  <a:lnTo>
                    <a:pt x="168" y="207"/>
                  </a:lnTo>
                  <a:lnTo>
                    <a:pt x="166" y="208"/>
                  </a:lnTo>
                  <a:lnTo>
                    <a:pt x="163" y="209"/>
                  </a:lnTo>
                  <a:lnTo>
                    <a:pt x="162" y="209"/>
                  </a:lnTo>
                  <a:lnTo>
                    <a:pt x="162" y="210"/>
                  </a:lnTo>
                  <a:lnTo>
                    <a:pt x="158" y="211"/>
                  </a:lnTo>
                  <a:lnTo>
                    <a:pt x="156" y="211"/>
                  </a:lnTo>
                  <a:lnTo>
                    <a:pt x="155" y="213"/>
                  </a:lnTo>
                  <a:lnTo>
                    <a:pt x="153" y="214"/>
                  </a:lnTo>
                  <a:lnTo>
                    <a:pt x="151" y="214"/>
                  </a:lnTo>
                  <a:lnTo>
                    <a:pt x="150" y="214"/>
                  </a:lnTo>
                  <a:lnTo>
                    <a:pt x="148" y="215"/>
                  </a:lnTo>
                  <a:lnTo>
                    <a:pt x="146" y="216"/>
                  </a:lnTo>
                  <a:lnTo>
                    <a:pt x="144" y="216"/>
                  </a:lnTo>
                  <a:lnTo>
                    <a:pt x="141" y="216"/>
                  </a:lnTo>
                  <a:lnTo>
                    <a:pt x="141" y="217"/>
                  </a:lnTo>
                  <a:lnTo>
                    <a:pt x="143" y="220"/>
                  </a:lnTo>
                  <a:lnTo>
                    <a:pt x="145" y="220"/>
                  </a:lnTo>
                  <a:lnTo>
                    <a:pt x="147" y="220"/>
                  </a:lnTo>
                  <a:lnTo>
                    <a:pt x="148" y="220"/>
                  </a:lnTo>
                  <a:lnTo>
                    <a:pt x="148" y="221"/>
                  </a:lnTo>
                  <a:lnTo>
                    <a:pt x="151" y="221"/>
                  </a:lnTo>
                  <a:lnTo>
                    <a:pt x="155" y="221"/>
                  </a:lnTo>
                  <a:lnTo>
                    <a:pt x="157" y="222"/>
                  </a:lnTo>
                  <a:lnTo>
                    <a:pt x="158" y="221"/>
                  </a:lnTo>
                  <a:lnTo>
                    <a:pt x="160" y="222"/>
                  </a:lnTo>
                  <a:lnTo>
                    <a:pt x="161" y="223"/>
                  </a:lnTo>
                  <a:lnTo>
                    <a:pt x="164" y="224"/>
                  </a:lnTo>
                  <a:lnTo>
                    <a:pt x="169" y="224"/>
                  </a:lnTo>
                  <a:lnTo>
                    <a:pt x="173" y="225"/>
                  </a:lnTo>
                  <a:lnTo>
                    <a:pt x="179" y="227"/>
                  </a:lnTo>
                  <a:lnTo>
                    <a:pt x="180" y="228"/>
                  </a:lnTo>
                  <a:lnTo>
                    <a:pt x="181" y="228"/>
                  </a:lnTo>
                  <a:lnTo>
                    <a:pt x="182" y="228"/>
                  </a:lnTo>
                  <a:lnTo>
                    <a:pt x="182" y="229"/>
                  </a:lnTo>
                  <a:lnTo>
                    <a:pt x="183" y="231"/>
                  </a:lnTo>
                  <a:lnTo>
                    <a:pt x="185" y="232"/>
                  </a:lnTo>
                  <a:lnTo>
                    <a:pt x="186" y="232"/>
                  </a:lnTo>
                  <a:lnTo>
                    <a:pt x="188" y="232"/>
                  </a:lnTo>
                  <a:lnTo>
                    <a:pt x="191" y="231"/>
                  </a:lnTo>
                  <a:lnTo>
                    <a:pt x="193" y="234"/>
                  </a:lnTo>
                  <a:lnTo>
                    <a:pt x="196" y="235"/>
                  </a:lnTo>
                  <a:lnTo>
                    <a:pt x="197" y="234"/>
                  </a:lnTo>
                  <a:lnTo>
                    <a:pt x="203" y="235"/>
                  </a:lnTo>
                  <a:lnTo>
                    <a:pt x="206" y="237"/>
                  </a:lnTo>
                  <a:lnTo>
                    <a:pt x="208" y="237"/>
                  </a:lnTo>
                  <a:lnTo>
                    <a:pt x="209" y="237"/>
                  </a:lnTo>
                  <a:lnTo>
                    <a:pt x="211" y="239"/>
                  </a:lnTo>
                  <a:lnTo>
                    <a:pt x="214" y="240"/>
                  </a:lnTo>
                  <a:lnTo>
                    <a:pt x="216" y="240"/>
                  </a:lnTo>
                  <a:lnTo>
                    <a:pt x="218" y="242"/>
                  </a:lnTo>
                  <a:lnTo>
                    <a:pt x="219" y="243"/>
                  </a:lnTo>
                  <a:lnTo>
                    <a:pt x="221" y="243"/>
                  </a:lnTo>
                  <a:lnTo>
                    <a:pt x="225" y="243"/>
                  </a:lnTo>
                  <a:lnTo>
                    <a:pt x="228" y="244"/>
                  </a:lnTo>
                  <a:lnTo>
                    <a:pt x="229" y="245"/>
                  </a:lnTo>
                  <a:lnTo>
                    <a:pt x="233" y="246"/>
                  </a:lnTo>
                  <a:lnTo>
                    <a:pt x="238" y="247"/>
                  </a:lnTo>
                  <a:lnTo>
                    <a:pt x="238" y="248"/>
                  </a:lnTo>
                  <a:lnTo>
                    <a:pt x="238" y="249"/>
                  </a:lnTo>
                  <a:lnTo>
                    <a:pt x="236" y="249"/>
                  </a:lnTo>
                  <a:lnTo>
                    <a:pt x="233" y="250"/>
                  </a:lnTo>
                  <a:lnTo>
                    <a:pt x="231" y="251"/>
                  </a:lnTo>
                  <a:lnTo>
                    <a:pt x="230" y="252"/>
                  </a:lnTo>
                  <a:lnTo>
                    <a:pt x="228" y="252"/>
                  </a:lnTo>
                  <a:lnTo>
                    <a:pt x="226" y="252"/>
                  </a:lnTo>
                  <a:lnTo>
                    <a:pt x="225" y="255"/>
                  </a:lnTo>
                  <a:lnTo>
                    <a:pt x="223" y="256"/>
                  </a:lnTo>
                  <a:lnTo>
                    <a:pt x="217" y="255"/>
                  </a:lnTo>
                  <a:lnTo>
                    <a:pt x="209" y="254"/>
                  </a:lnTo>
                  <a:lnTo>
                    <a:pt x="207" y="252"/>
                  </a:lnTo>
                  <a:lnTo>
                    <a:pt x="204" y="251"/>
                  </a:lnTo>
                  <a:lnTo>
                    <a:pt x="199" y="251"/>
                  </a:lnTo>
                  <a:lnTo>
                    <a:pt x="195" y="250"/>
                  </a:lnTo>
                  <a:lnTo>
                    <a:pt x="194" y="249"/>
                  </a:lnTo>
                  <a:lnTo>
                    <a:pt x="192" y="249"/>
                  </a:lnTo>
                  <a:lnTo>
                    <a:pt x="188" y="248"/>
                  </a:lnTo>
                  <a:lnTo>
                    <a:pt x="186" y="247"/>
                  </a:lnTo>
                  <a:lnTo>
                    <a:pt x="182" y="246"/>
                  </a:lnTo>
                  <a:lnTo>
                    <a:pt x="179" y="245"/>
                  </a:lnTo>
                  <a:lnTo>
                    <a:pt x="172" y="244"/>
                  </a:lnTo>
                  <a:lnTo>
                    <a:pt x="166" y="242"/>
                  </a:lnTo>
                  <a:lnTo>
                    <a:pt x="157" y="237"/>
                  </a:lnTo>
                  <a:lnTo>
                    <a:pt x="147" y="236"/>
                  </a:lnTo>
                  <a:lnTo>
                    <a:pt x="143" y="235"/>
                  </a:lnTo>
                  <a:lnTo>
                    <a:pt x="138" y="234"/>
                  </a:lnTo>
                  <a:lnTo>
                    <a:pt x="134" y="233"/>
                  </a:lnTo>
                  <a:lnTo>
                    <a:pt x="127" y="233"/>
                  </a:lnTo>
                  <a:lnTo>
                    <a:pt x="122" y="232"/>
                  </a:lnTo>
                  <a:lnTo>
                    <a:pt x="118" y="233"/>
                  </a:lnTo>
                  <a:lnTo>
                    <a:pt x="118" y="236"/>
                  </a:lnTo>
                  <a:lnTo>
                    <a:pt x="118" y="238"/>
                  </a:lnTo>
                  <a:lnTo>
                    <a:pt x="118" y="239"/>
                  </a:lnTo>
                  <a:lnTo>
                    <a:pt x="120" y="240"/>
                  </a:lnTo>
                  <a:lnTo>
                    <a:pt x="118" y="244"/>
                  </a:lnTo>
                  <a:lnTo>
                    <a:pt x="117" y="248"/>
                  </a:lnTo>
                  <a:lnTo>
                    <a:pt x="117" y="255"/>
                  </a:lnTo>
                  <a:lnTo>
                    <a:pt x="117" y="260"/>
                  </a:lnTo>
                  <a:lnTo>
                    <a:pt x="122" y="261"/>
                  </a:lnTo>
                  <a:lnTo>
                    <a:pt x="126" y="262"/>
                  </a:lnTo>
                  <a:lnTo>
                    <a:pt x="130" y="263"/>
                  </a:lnTo>
                  <a:lnTo>
                    <a:pt x="134" y="264"/>
                  </a:lnTo>
                  <a:lnTo>
                    <a:pt x="139" y="264"/>
                  </a:lnTo>
                  <a:lnTo>
                    <a:pt x="144" y="264"/>
                  </a:lnTo>
                  <a:lnTo>
                    <a:pt x="147" y="264"/>
                  </a:lnTo>
                  <a:lnTo>
                    <a:pt x="151" y="266"/>
                  </a:lnTo>
                  <a:lnTo>
                    <a:pt x="152" y="264"/>
                  </a:lnTo>
                  <a:lnTo>
                    <a:pt x="156" y="266"/>
                  </a:lnTo>
                  <a:lnTo>
                    <a:pt x="158" y="266"/>
                  </a:lnTo>
                  <a:lnTo>
                    <a:pt x="159" y="266"/>
                  </a:lnTo>
                  <a:lnTo>
                    <a:pt x="160" y="266"/>
                  </a:lnTo>
                  <a:lnTo>
                    <a:pt x="167" y="268"/>
                  </a:lnTo>
                  <a:lnTo>
                    <a:pt x="173" y="269"/>
                  </a:lnTo>
                  <a:lnTo>
                    <a:pt x="180" y="270"/>
                  </a:lnTo>
                  <a:lnTo>
                    <a:pt x="188" y="272"/>
                  </a:lnTo>
                  <a:lnTo>
                    <a:pt x="197" y="274"/>
                  </a:lnTo>
                  <a:lnTo>
                    <a:pt x="204" y="277"/>
                  </a:lnTo>
                  <a:lnTo>
                    <a:pt x="207" y="278"/>
                  </a:lnTo>
                  <a:lnTo>
                    <a:pt x="210" y="279"/>
                  </a:lnTo>
                  <a:lnTo>
                    <a:pt x="215" y="280"/>
                  </a:lnTo>
                  <a:lnTo>
                    <a:pt x="218" y="281"/>
                  </a:lnTo>
                  <a:lnTo>
                    <a:pt x="220" y="283"/>
                  </a:lnTo>
                  <a:lnTo>
                    <a:pt x="223" y="285"/>
                  </a:lnTo>
                  <a:lnTo>
                    <a:pt x="221" y="287"/>
                  </a:lnTo>
                  <a:lnTo>
                    <a:pt x="220" y="289"/>
                  </a:lnTo>
                  <a:lnTo>
                    <a:pt x="219" y="291"/>
                  </a:lnTo>
                  <a:lnTo>
                    <a:pt x="219" y="292"/>
                  </a:lnTo>
                  <a:lnTo>
                    <a:pt x="217" y="293"/>
                  </a:lnTo>
                  <a:lnTo>
                    <a:pt x="215" y="294"/>
                  </a:lnTo>
                  <a:lnTo>
                    <a:pt x="214" y="294"/>
                  </a:lnTo>
                  <a:lnTo>
                    <a:pt x="213" y="294"/>
                  </a:lnTo>
                  <a:lnTo>
                    <a:pt x="211" y="295"/>
                  </a:lnTo>
                  <a:lnTo>
                    <a:pt x="210" y="295"/>
                  </a:lnTo>
                  <a:lnTo>
                    <a:pt x="209" y="296"/>
                  </a:lnTo>
                  <a:lnTo>
                    <a:pt x="208" y="296"/>
                  </a:lnTo>
                  <a:lnTo>
                    <a:pt x="205" y="295"/>
                  </a:lnTo>
                  <a:lnTo>
                    <a:pt x="202" y="294"/>
                  </a:lnTo>
                  <a:lnTo>
                    <a:pt x="196" y="293"/>
                  </a:lnTo>
                  <a:lnTo>
                    <a:pt x="191" y="291"/>
                  </a:lnTo>
                  <a:lnTo>
                    <a:pt x="191" y="290"/>
                  </a:lnTo>
                  <a:lnTo>
                    <a:pt x="187" y="290"/>
                  </a:lnTo>
                  <a:lnTo>
                    <a:pt x="185" y="289"/>
                  </a:lnTo>
                  <a:lnTo>
                    <a:pt x="184" y="289"/>
                  </a:lnTo>
                  <a:lnTo>
                    <a:pt x="183" y="289"/>
                  </a:lnTo>
                  <a:lnTo>
                    <a:pt x="171" y="286"/>
                  </a:lnTo>
                  <a:lnTo>
                    <a:pt x="159" y="286"/>
                  </a:lnTo>
                  <a:lnTo>
                    <a:pt x="157" y="286"/>
                  </a:lnTo>
                  <a:lnTo>
                    <a:pt x="155" y="285"/>
                  </a:lnTo>
                  <a:lnTo>
                    <a:pt x="153" y="286"/>
                  </a:lnTo>
                  <a:lnTo>
                    <a:pt x="151" y="286"/>
                  </a:lnTo>
                  <a:lnTo>
                    <a:pt x="150" y="286"/>
                  </a:lnTo>
                  <a:lnTo>
                    <a:pt x="148" y="286"/>
                  </a:lnTo>
                  <a:lnTo>
                    <a:pt x="147" y="286"/>
                  </a:lnTo>
                  <a:lnTo>
                    <a:pt x="145" y="286"/>
                  </a:lnTo>
                  <a:lnTo>
                    <a:pt x="143" y="285"/>
                  </a:lnTo>
                  <a:lnTo>
                    <a:pt x="140" y="285"/>
                  </a:lnTo>
                  <a:lnTo>
                    <a:pt x="137" y="286"/>
                  </a:lnTo>
                  <a:lnTo>
                    <a:pt x="136" y="286"/>
                  </a:lnTo>
                  <a:lnTo>
                    <a:pt x="134" y="286"/>
                  </a:lnTo>
                  <a:lnTo>
                    <a:pt x="133" y="285"/>
                  </a:lnTo>
                  <a:lnTo>
                    <a:pt x="125" y="285"/>
                  </a:lnTo>
                  <a:lnTo>
                    <a:pt x="118" y="284"/>
                  </a:lnTo>
                  <a:lnTo>
                    <a:pt x="117" y="284"/>
                  </a:lnTo>
                  <a:lnTo>
                    <a:pt x="117" y="285"/>
                  </a:lnTo>
                  <a:lnTo>
                    <a:pt x="116" y="291"/>
                  </a:lnTo>
                  <a:lnTo>
                    <a:pt x="116" y="296"/>
                  </a:lnTo>
                  <a:lnTo>
                    <a:pt x="121" y="298"/>
                  </a:lnTo>
                  <a:lnTo>
                    <a:pt x="127" y="301"/>
                  </a:lnTo>
                  <a:lnTo>
                    <a:pt x="135" y="302"/>
                  </a:lnTo>
                  <a:lnTo>
                    <a:pt x="139" y="301"/>
                  </a:lnTo>
                  <a:lnTo>
                    <a:pt x="139" y="302"/>
                  </a:lnTo>
                  <a:lnTo>
                    <a:pt x="140" y="303"/>
                  </a:lnTo>
                  <a:lnTo>
                    <a:pt x="140" y="302"/>
                  </a:lnTo>
                  <a:lnTo>
                    <a:pt x="144" y="302"/>
                  </a:lnTo>
                  <a:lnTo>
                    <a:pt x="146" y="303"/>
                  </a:lnTo>
                  <a:lnTo>
                    <a:pt x="147" y="302"/>
                  </a:lnTo>
                  <a:lnTo>
                    <a:pt x="148" y="302"/>
                  </a:lnTo>
                  <a:lnTo>
                    <a:pt x="150" y="302"/>
                  </a:lnTo>
                  <a:lnTo>
                    <a:pt x="152" y="302"/>
                  </a:lnTo>
                  <a:lnTo>
                    <a:pt x="153" y="302"/>
                  </a:lnTo>
                  <a:lnTo>
                    <a:pt x="155" y="303"/>
                  </a:lnTo>
                  <a:lnTo>
                    <a:pt x="157" y="304"/>
                  </a:lnTo>
                  <a:lnTo>
                    <a:pt x="158" y="303"/>
                  </a:lnTo>
                  <a:lnTo>
                    <a:pt x="160" y="304"/>
                  </a:lnTo>
                  <a:lnTo>
                    <a:pt x="162" y="305"/>
                  </a:lnTo>
                  <a:lnTo>
                    <a:pt x="164" y="305"/>
                  </a:lnTo>
                  <a:lnTo>
                    <a:pt x="167" y="304"/>
                  </a:lnTo>
                  <a:lnTo>
                    <a:pt x="170" y="305"/>
                  </a:lnTo>
                  <a:lnTo>
                    <a:pt x="173" y="307"/>
                  </a:lnTo>
                  <a:lnTo>
                    <a:pt x="174" y="307"/>
                  </a:lnTo>
                  <a:lnTo>
                    <a:pt x="176" y="307"/>
                  </a:lnTo>
                  <a:lnTo>
                    <a:pt x="178" y="307"/>
                  </a:lnTo>
                  <a:lnTo>
                    <a:pt x="179" y="308"/>
                  </a:lnTo>
                  <a:lnTo>
                    <a:pt x="180" y="308"/>
                  </a:lnTo>
                  <a:lnTo>
                    <a:pt x="181" y="308"/>
                  </a:lnTo>
                  <a:lnTo>
                    <a:pt x="181" y="309"/>
                  </a:lnTo>
                  <a:lnTo>
                    <a:pt x="182" y="309"/>
                  </a:lnTo>
                  <a:lnTo>
                    <a:pt x="182" y="310"/>
                  </a:lnTo>
                  <a:lnTo>
                    <a:pt x="183" y="312"/>
                  </a:lnTo>
                  <a:lnTo>
                    <a:pt x="186" y="312"/>
                  </a:lnTo>
                  <a:lnTo>
                    <a:pt x="190" y="310"/>
                  </a:lnTo>
                  <a:lnTo>
                    <a:pt x="192" y="312"/>
                  </a:lnTo>
                  <a:lnTo>
                    <a:pt x="194" y="313"/>
                  </a:lnTo>
                  <a:lnTo>
                    <a:pt x="194" y="314"/>
                  </a:lnTo>
                  <a:lnTo>
                    <a:pt x="194" y="316"/>
                  </a:lnTo>
                  <a:lnTo>
                    <a:pt x="199" y="316"/>
                  </a:lnTo>
                  <a:lnTo>
                    <a:pt x="205" y="317"/>
                  </a:lnTo>
                  <a:lnTo>
                    <a:pt x="208" y="321"/>
                  </a:lnTo>
                  <a:lnTo>
                    <a:pt x="210" y="326"/>
                  </a:lnTo>
                  <a:lnTo>
                    <a:pt x="211" y="327"/>
                  </a:lnTo>
                  <a:lnTo>
                    <a:pt x="213" y="328"/>
                  </a:lnTo>
                  <a:lnTo>
                    <a:pt x="211" y="331"/>
                  </a:lnTo>
                  <a:lnTo>
                    <a:pt x="210" y="333"/>
                  </a:lnTo>
                  <a:lnTo>
                    <a:pt x="210" y="336"/>
                  </a:lnTo>
                  <a:lnTo>
                    <a:pt x="209" y="338"/>
                  </a:lnTo>
                  <a:lnTo>
                    <a:pt x="205" y="340"/>
                  </a:lnTo>
                  <a:lnTo>
                    <a:pt x="201" y="341"/>
                  </a:lnTo>
                  <a:lnTo>
                    <a:pt x="195" y="340"/>
                  </a:lnTo>
                  <a:lnTo>
                    <a:pt x="188" y="339"/>
                  </a:lnTo>
                  <a:lnTo>
                    <a:pt x="185" y="338"/>
                  </a:lnTo>
                  <a:lnTo>
                    <a:pt x="182" y="337"/>
                  </a:lnTo>
                  <a:lnTo>
                    <a:pt x="176" y="334"/>
                  </a:lnTo>
                  <a:lnTo>
                    <a:pt x="172" y="333"/>
                  </a:lnTo>
                  <a:lnTo>
                    <a:pt x="167" y="332"/>
                  </a:lnTo>
                  <a:lnTo>
                    <a:pt x="161" y="331"/>
                  </a:lnTo>
                  <a:lnTo>
                    <a:pt x="158" y="330"/>
                  </a:lnTo>
                  <a:lnTo>
                    <a:pt x="153" y="329"/>
                  </a:lnTo>
                  <a:lnTo>
                    <a:pt x="153" y="330"/>
                  </a:lnTo>
                  <a:lnTo>
                    <a:pt x="152" y="330"/>
                  </a:lnTo>
                  <a:lnTo>
                    <a:pt x="148" y="329"/>
                  </a:lnTo>
                  <a:lnTo>
                    <a:pt x="144" y="328"/>
                  </a:lnTo>
                  <a:lnTo>
                    <a:pt x="137" y="328"/>
                  </a:lnTo>
                  <a:lnTo>
                    <a:pt x="129" y="328"/>
                  </a:lnTo>
                  <a:lnTo>
                    <a:pt x="123" y="327"/>
                  </a:lnTo>
                  <a:lnTo>
                    <a:pt x="117" y="328"/>
                  </a:lnTo>
                  <a:lnTo>
                    <a:pt x="122" y="329"/>
                  </a:lnTo>
                  <a:lnTo>
                    <a:pt x="126" y="329"/>
                  </a:lnTo>
                  <a:lnTo>
                    <a:pt x="129" y="330"/>
                  </a:lnTo>
                  <a:lnTo>
                    <a:pt x="133" y="332"/>
                  </a:lnTo>
                  <a:lnTo>
                    <a:pt x="138" y="333"/>
                  </a:lnTo>
                  <a:lnTo>
                    <a:pt x="143" y="334"/>
                  </a:lnTo>
                  <a:lnTo>
                    <a:pt x="144" y="337"/>
                  </a:lnTo>
                  <a:lnTo>
                    <a:pt x="146" y="339"/>
                  </a:lnTo>
                  <a:lnTo>
                    <a:pt x="148" y="340"/>
                  </a:lnTo>
                  <a:lnTo>
                    <a:pt x="151" y="341"/>
                  </a:lnTo>
                  <a:lnTo>
                    <a:pt x="153" y="345"/>
                  </a:lnTo>
                  <a:lnTo>
                    <a:pt x="156" y="349"/>
                  </a:lnTo>
                  <a:lnTo>
                    <a:pt x="158" y="350"/>
                  </a:lnTo>
                  <a:lnTo>
                    <a:pt x="159" y="351"/>
                  </a:lnTo>
                  <a:lnTo>
                    <a:pt x="160" y="354"/>
                  </a:lnTo>
                  <a:lnTo>
                    <a:pt x="161" y="356"/>
                  </a:lnTo>
                  <a:lnTo>
                    <a:pt x="162" y="356"/>
                  </a:lnTo>
                  <a:lnTo>
                    <a:pt x="162" y="357"/>
                  </a:lnTo>
                  <a:lnTo>
                    <a:pt x="163" y="359"/>
                  </a:lnTo>
                  <a:lnTo>
                    <a:pt x="164" y="361"/>
                  </a:lnTo>
                  <a:lnTo>
                    <a:pt x="164" y="362"/>
                  </a:lnTo>
                  <a:lnTo>
                    <a:pt x="166" y="362"/>
                  </a:lnTo>
                  <a:lnTo>
                    <a:pt x="167" y="365"/>
                  </a:lnTo>
                  <a:lnTo>
                    <a:pt x="168" y="367"/>
                  </a:lnTo>
                  <a:lnTo>
                    <a:pt x="169" y="367"/>
                  </a:lnTo>
                  <a:lnTo>
                    <a:pt x="170" y="368"/>
                  </a:lnTo>
                  <a:lnTo>
                    <a:pt x="171" y="369"/>
                  </a:lnTo>
                  <a:lnTo>
                    <a:pt x="172" y="372"/>
                  </a:lnTo>
                  <a:lnTo>
                    <a:pt x="173" y="373"/>
                  </a:lnTo>
                  <a:lnTo>
                    <a:pt x="174" y="373"/>
                  </a:lnTo>
                  <a:lnTo>
                    <a:pt x="176" y="377"/>
                  </a:lnTo>
                  <a:lnTo>
                    <a:pt x="178" y="380"/>
                  </a:lnTo>
                  <a:lnTo>
                    <a:pt x="179" y="380"/>
                  </a:lnTo>
                  <a:lnTo>
                    <a:pt x="180" y="382"/>
                  </a:lnTo>
                  <a:lnTo>
                    <a:pt x="184" y="385"/>
                  </a:lnTo>
                  <a:lnTo>
                    <a:pt x="188" y="389"/>
                  </a:lnTo>
                  <a:lnTo>
                    <a:pt x="190" y="391"/>
                  </a:lnTo>
                  <a:lnTo>
                    <a:pt x="191" y="394"/>
                  </a:lnTo>
                  <a:lnTo>
                    <a:pt x="190" y="396"/>
                  </a:lnTo>
                  <a:lnTo>
                    <a:pt x="190" y="397"/>
                  </a:lnTo>
                  <a:lnTo>
                    <a:pt x="191" y="397"/>
                  </a:lnTo>
                  <a:lnTo>
                    <a:pt x="192" y="397"/>
                  </a:lnTo>
                  <a:lnTo>
                    <a:pt x="192" y="398"/>
                  </a:lnTo>
                  <a:lnTo>
                    <a:pt x="193" y="398"/>
                  </a:lnTo>
                  <a:lnTo>
                    <a:pt x="192" y="399"/>
                  </a:lnTo>
                  <a:lnTo>
                    <a:pt x="191" y="400"/>
                  </a:lnTo>
                  <a:lnTo>
                    <a:pt x="193" y="402"/>
                  </a:lnTo>
                  <a:lnTo>
                    <a:pt x="194" y="405"/>
                  </a:lnTo>
                  <a:lnTo>
                    <a:pt x="194" y="406"/>
                  </a:lnTo>
                  <a:lnTo>
                    <a:pt x="192" y="407"/>
                  </a:lnTo>
                  <a:lnTo>
                    <a:pt x="190" y="407"/>
                  </a:lnTo>
                  <a:lnTo>
                    <a:pt x="188" y="407"/>
                  </a:lnTo>
                  <a:lnTo>
                    <a:pt x="187" y="407"/>
                  </a:lnTo>
                  <a:lnTo>
                    <a:pt x="186" y="408"/>
                  </a:lnTo>
                  <a:lnTo>
                    <a:pt x="186" y="409"/>
                  </a:lnTo>
                  <a:lnTo>
                    <a:pt x="182" y="410"/>
                  </a:lnTo>
                  <a:lnTo>
                    <a:pt x="179" y="411"/>
                  </a:lnTo>
                  <a:lnTo>
                    <a:pt x="178" y="413"/>
                  </a:lnTo>
                  <a:lnTo>
                    <a:pt x="176" y="415"/>
                  </a:lnTo>
                  <a:lnTo>
                    <a:pt x="173" y="418"/>
                  </a:lnTo>
                  <a:lnTo>
                    <a:pt x="170" y="420"/>
                  </a:lnTo>
                  <a:lnTo>
                    <a:pt x="164" y="421"/>
                  </a:lnTo>
                  <a:lnTo>
                    <a:pt x="158" y="419"/>
                  </a:lnTo>
                  <a:lnTo>
                    <a:pt x="151" y="417"/>
                  </a:lnTo>
                  <a:lnTo>
                    <a:pt x="146" y="414"/>
                  </a:lnTo>
                  <a:lnTo>
                    <a:pt x="146" y="413"/>
                  </a:lnTo>
                  <a:lnTo>
                    <a:pt x="147" y="413"/>
                  </a:lnTo>
                  <a:lnTo>
                    <a:pt x="148" y="412"/>
                  </a:lnTo>
                  <a:lnTo>
                    <a:pt x="148" y="411"/>
                  </a:lnTo>
                  <a:lnTo>
                    <a:pt x="147" y="411"/>
                  </a:lnTo>
                  <a:lnTo>
                    <a:pt x="146" y="409"/>
                  </a:lnTo>
                  <a:lnTo>
                    <a:pt x="145" y="407"/>
                  </a:lnTo>
                  <a:lnTo>
                    <a:pt x="141" y="403"/>
                  </a:lnTo>
                  <a:lnTo>
                    <a:pt x="137" y="401"/>
                  </a:lnTo>
                  <a:lnTo>
                    <a:pt x="136" y="397"/>
                  </a:lnTo>
                  <a:lnTo>
                    <a:pt x="135" y="392"/>
                  </a:lnTo>
                  <a:lnTo>
                    <a:pt x="132" y="390"/>
                  </a:lnTo>
                  <a:lnTo>
                    <a:pt x="129" y="388"/>
                  </a:lnTo>
                  <a:lnTo>
                    <a:pt x="130" y="387"/>
                  </a:lnTo>
                  <a:lnTo>
                    <a:pt x="130" y="385"/>
                  </a:lnTo>
                  <a:lnTo>
                    <a:pt x="126" y="377"/>
                  </a:lnTo>
                  <a:lnTo>
                    <a:pt x="121" y="368"/>
                  </a:lnTo>
                  <a:lnTo>
                    <a:pt x="118" y="367"/>
                  </a:lnTo>
                  <a:lnTo>
                    <a:pt x="117" y="366"/>
                  </a:lnTo>
                  <a:lnTo>
                    <a:pt x="116" y="364"/>
                  </a:lnTo>
                  <a:lnTo>
                    <a:pt x="116" y="363"/>
                  </a:lnTo>
                  <a:lnTo>
                    <a:pt x="114" y="362"/>
                  </a:lnTo>
                  <a:lnTo>
                    <a:pt x="112" y="361"/>
                  </a:lnTo>
                  <a:lnTo>
                    <a:pt x="111" y="363"/>
                  </a:lnTo>
                  <a:lnTo>
                    <a:pt x="110" y="366"/>
                  </a:lnTo>
                  <a:lnTo>
                    <a:pt x="109" y="367"/>
                  </a:lnTo>
                  <a:lnTo>
                    <a:pt x="106" y="372"/>
                  </a:lnTo>
                  <a:lnTo>
                    <a:pt x="105" y="376"/>
                  </a:lnTo>
                  <a:lnTo>
                    <a:pt x="103" y="383"/>
                  </a:lnTo>
                  <a:lnTo>
                    <a:pt x="101" y="388"/>
                  </a:lnTo>
                  <a:lnTo>
                    <a:pt x="100" y="394"/>
                  </a:lnTo>
                  <a:lnTo>
                    <a:pt x="98" y="398"/>
                  </a:lnTo>
                  <a:lnTo>
                    <a:pt x="97" y="402"/>
                  </a:lnTo>
                  <a:lnTo>
                    <a:pt x="97" y="407"/>
                  </a:lnTo>
                  <a:lnTo>
                    <a:pt x="95" y="408"/>
                  </a:lnTo>
                  <a:lnTo>
                    <a:pt x="95" y="409"/>
                  </a:lnTo>
                  <a:lnTo>
                    <a:pt x="94" y="412"/>
                  </a:lnTo>
                  <a:lnTo>
                    <a:pt x="94" y="415"/>
                  </a:lnTo>
                  <a:lnTo>
                    <a:pt x="93" y="417"/>
                  </a:lnTo>
                  <a:lnTo>
                    <a:pt x="92" y="418"/>
                  </a:lnTo>
                  <a:lnTo>
                    <a:pt x="90" y="426"/>
                  </a:lnTo>
                  <a:lnTo>
                    <a:pt x="88" y="434"/>
                  </a:lnTo>
                  <a:lnTo>
                    <a:pt x="85" y="432"/>
                  </a:lnTo>
                  <a:lnTo>
                    <a:pt x="82" y="430"/>
                  </a:lnTo>
                  <a:lnTo>
                    <a:pt x="79" y="430"/>
                  </a:lnTo>
                  <a:lnTo>
                    <a:pt x="76" y="429"/>
                  </a:lnTo>
                  <a:lnTo>
                    <a:pt x="74" y="425"/>
                  </a:lnTo>
                  <a:lnTo>
                    <a:pt x="73" y="421"/>
                  </a:lnTo>
                  <a:lnTo>
                    <a:pt x="73" y="419"/>
                  </a:lnTo>
                  <a:lnTo>
                    <a:pt x="74" y="417"/>
                  </a:lnTo>
                  <a:lnTo>
                    <a:pt x="74" y="413"/>
                  </a:lnTo>
                  <a:lnTo>
                    <a:pt x="75" y="409"/>
                  </a:lnTo>
                  <a:lnTo>
                    <a:pt x="76" y="405"/>
                  </a:lnTo>
                  <a:lnTo>
                    <a:pt x="78" y="400"/>
                  </a:lnTo>
                  <a:lnTo>
                    <a:pt x="79" y="396"/>
                  </a:lnTo>
                  <a:lnTo>
                    <a:pt x="80" y="391"/>
                  </a:lnTo>
                  <a:lnTo>
                    <a:pt x="82" y="385"/>
                  </a:lnTo>
                  <a:lnTo>
                    <a:pt x="86" y="379"/>
                  </a:lnTo>
                  <a:lnTo>
                    <a:pt x="86" y="377"/>
                  </a:lnTo>
                  <a:lnTo>
                    <a:pt x="87" y="374"/>
                  </a:lnTo>
                  <a:lnTo>
                    <a:pt x="88" y="374"/>
                  </a:lnTo>
                  <a:lnTo>
                    <a:pt x="89" y="372"/>
                  </a:lnTo>
                  <a:lnTo>
                    <a:pt x="90" y="369"/>
                  </a:lnTo>
                  <a:lnTo>
                    <a:pt x="91" y="364"/>
                  </a:lnTo>
                  <a:lnTo>
                    <a:pt x="93" y="360"/>
                  </a:lnTo>
                  <a:lnTo>
                    <a:pt x="94" y="356"/>
                  </a:lnTo>
                  <a:lnTo>
                    <a:pt x="95" y="353"/>
                  </a:lnTo>
                  <a:lnTo>
                    <a:pt x="98" y="347"/>
                  </a:lnTo>
                  <a:lnTo>
                    <a:pt x="99" y="339"/>
                  </a:lnTo>
                  <a:lnTo>
                    <a:pt x="99" y="331"/>
                  </a:lnTo>
                  <a:lnTo>
                    <a:pt x="97" y="327"/>
                  </a:lnTo>
                  <a:lnTo>
                    <a:pt x="95" y="327"/>
                  </a:lnTo>
                  <a:lnTo>
                    <a:pt x="95" y="329"/>
                  </a:lnTo>
                  <a:lnTo>
                    <a:pt x="93" y="330"/>
                  </a:lnTo>
                  <a:lnTo>
                    <a:pt x="93" y="331"/>
                  </a:lnTo>
                  <a:lnTo>
                    <a:pt x="92" y="332"/>
                  </a:lnTo>
                  <a:lnTo>
                    <a:pt x="91" y="334"/>
                  </a:lnTo>
                  <a:lnTo>
                    <a:pt x="90" y="337"/>
                  </a:lnTo>
                  <a:lnTo>
                    <a:pt x="89" y="338"/>
                  </a:lnTo>
                  <a:lnTo>
                    <a:pt x="89" y="339"/>
                  </a:lnTo>
                  <a:lnTo>
                    <a:pt x="86" y="342"/>
                  </a:lnTo>
                  <a:lnTo>
                    <a:pt x="82" y="344"/>
                  </a:lnTo>
                  <a:lnTo>
                    <a:pt x="79" y="348"/>
                  </a:lnTo>
                  <a:lnTo>
                    <a:pt x="76" y="352"/>
                  </a:lnTo>
                  <a:lnTo>
                    <a:pt x="75" y="353"/>
                  </a:lnTo>
                  <a:lnTo>
                    <a:pt x="74" y="354"/>
                  </a:lnTo>
                  <a:lnTo>
                    <a:pt x="73" y="354"/>
                  </a:lnTo>
                  <a:lnTo>
                    <a:pt x="71" y="354"/>
                  </a:lnTo>
                  <a:lnTo>
                    <a:pt x="69" y="356"/>
                  </a:lnTo>
                  <a:lnTo>
                    <a:pt x="68" y="359"/>
                  </a:lnTo>
                  <a:lnTo>
                    <a:pt x="66" y="360"/>
                  </a:lnTo>
                  <a:lnTo>
                    <a:pt x="64" y="361"/>
                  </a:lnTo>
                  <a:lnTo>
                    <a:pt x="63" y="362"/>
                  </a:lnTo>
                  <a:lnTo>
                    <a:pt x="62" y="363"/>
                  </a:lnTo>
                  <a:lnTo>
                    <a:pt x="60" y="363"/>
                  </a:lnTo>
                  <a:lnTo>
                    <a:pt x="59" y="363"/>
                  </a:lnTo>
                  <a:lnTo>
                    <a:pt x="57" y="364"/>
                  </a:lnTo>
                  <a:lnTo>
                    <a:pt x="56" y="365"/>
                  </a:lnTo>
                  <a:lnTo>
                    <a:pt x="54" y="366"/>
                  </a:lnTo>
                  <a:lnTo>
                    <a:pt x="53" y="366"/>
                  </a:lnTo>
                  <a:lnTo>
                    <a:pt x="48" y="369"/>
                  </a:lnTo>
                  <a:lnTo>
                    <a:pt x="44" y="374"/>
                  </a:lnTo>
                  <a:lnTo>
                    <a:pt x="41" y="375"/>
                  </a:lnTo>
                  <a:lnTo>
                    <a:pt x="36" y="376"/>
                  </a:lnTo>
                  <a:lnTo>
                    <a:pt x="34" y="377"/>
                  </a:lnTo>
                  <a:lnTo>
                    <a:pt x="32" y="379"/>
                  </a:lnTo>
                  <a:lnTo>
                    <a:pt x="30" y="379"/>
                  </a:lnTo>
                  <a:lnTo>
                    <a:pt x="29" y="380"/>
                  </a:lnTo>
                  <a:lnTo>
                    <a:pt x="29" y="379"/>
                  </a:lnTo>
                  <a:lnTo>
                    <a:pt x="27" y="376"/>
                  </a:lnTo>
                  <a:lnTo>
                    <a:pt x="25" y="371"/>
                  </a:lnTo>
                  <a:lnTo>
                    <a:pt x="25" y="368"/>
                  </a:lnTo>
                  <a:lnTo>
                    <a:pt x="27" y="365"/>
                  </a:lnTo>
                  <a:lnTo>
                    <a:pt x="23" y="364"/>
                  </a:lnTo>
                  <a:lnTo>
                    <a:pt x="22" y="363"/>
                  </a:lnTo>
                  <a:lnTo>
                    <a:pt x="22" y="362"/>
                  </a:lnTo>
                  <a:lnTo>
                    <a:pt x="22" y="361"/>
                  </a:lnTo>
                  <a:lnTo>
                    <a:pt x="21" y="359"/>
                  </a:lnTo>
                  <a:lnTo>
                    <a:pt x="20" y="356"/>
                  </a:lnTo>
                  <a:lnTo>
                    <a:pt x="21" y="353"/>
                  </a:lnTo>
                  <a:lnTo>
                    <a:pt x="23" y="352"/>
                  </a:lnTo>
                  <a:lnTo>
                    <a:pt x="24" y="349"/>
                  </a:lnTo>
                  <a:lnTo>
                    <a:pt x="25" y="347"/>
                  </a:lnTo>
                  <a:lnTo>
                    <a:pt x="29" y="344"/>
                  </a:lnTo>
                  <a:lnTo>
                    <a:pt x="31" y="342"/>
                  </a:lnTo>
                  <a:lnTo>
                    <a:pt x="32" y="339"/>
                  </a:lnTo>
                  <a:lnTo>
                    <a:pt x="33" y="336"/>
                  </a:lnTo>
                  <a:lnTo>
                    <a:pt x="36" y="336"/>
                  </a:lnTo>
                  <a:lnTo>
                    <a:pt x="39" y="334"/>
                  </a:lnTo>
                  <a:lnTo>
                    <a:pt x="40" y="334"/>
                  </a:lnTo>
                  <a:lnTo>
                    <a:pt x="41" y="333"/>
                  </a:lnTo>
                  <a:lnTo>
                    <a:pt x="44" y="333"/>
                  </a:lnTo>
                  <a:lnTo>
                    <a:pt x="47" y="332"/>
                  </a:lnTo>
                  <a:lnTo>
                    <a:pt x="48" y="332"/>
                  </a:lnTo>
                  <a:lnTo>
                    <a:pt x="48" y="331"/>
                  </a:lnTo>
                  <a:lnTo>
                    <a:pt x="52" y="330"/>
                  </a:lnTo>
                  <a:lnTo>
                    <a:pt x="54" y="329"/>
                  </a:lnTo>
                  <a:lnTo>
                    <a:pt x="59" y="328"/>
                  </a:lnTo>
                  <a:lnTo>
                    <a:pt x="63" y="324"/>
                  </a:lnTo>
                  <a:lnTo>
                    <a:pt x="53" y="321"/>
                  </a:lnTo>
                  <a:lnTo>
                    <a:pt x="42" y="320"/>
                  </a:lnTo>
                  <a:lnTo>
                    <a:pt x="40" y="319"/>
                  </a:lnTo>
                  <a:lnTo>
                    <a:pt x="37" y="318"/>
                  </a:lnTo>
                  <a:lnTo>
                    <a:pt x="36" y="319"/>
                  </a:lnTo>
                  <a:lnTo>
                    <a:pt x="35" y="319"/>
                  </a:lnTo>
                  <a:lnTo>
                    <a:pt x="31" y="318"/>
                  </a:lnTo>
                  <a:lnTo>
                    <a:pt x="27" y="317"/>
                  </a:lnTo>
                  <a:lnTo>
                    <a:pt x="20" y="316"/>
                  </a:lnTo>
                  <a:lnTo>
                    <a:pt x="13" y="315"/>
                  </a:lnTo>
                  <a:lnTo>
                    <a:pt x="12" y="313"/>
                  </a:lnTo>
                  <a:lnTo>
                    <a:pt x="11" y="310"/>
                  </a:lnTo>
                  <a:lnTo>
                    <a:pt x="9" y="310"/>
                  </a:lnTo>
                  <a:lnTo>
                    <a:pt x="8" y="310"/>
                  </a:lnTo>
                  <a:lnTo>
                    <a:pt x="6" y="308"/>
                  </a:lnTo>
                  <a:lnTo>
                    <a:pt x="2" y="306"/>
                  </a:lnTo>
                  <a:lnTo>
                    <a:pt x="1" y="305"/>
                  </a:lnTo>
                  <a:lnTo>
                    <a:pt x="0" y="305"/>
                  </a:lnTo>
                  <a:lnTo>
                    <a:pt x="2" y="303"/>
                  </a:lnTo>
                  <a:lnTo>
                    <a:pt x="6" y="302"/>
                  </a:lnTo>
                  <a:lnTo>
                    <a:pt x="7" y="299"/>
                  </a:lnTo>
                  <a:lnTo>
                    <a:pt x="8" y="297"/>
                  </a:lnTo>
                  <a:lnTo>
                    <a:pt x="12" y="295"/>
                  </a:lnTo>
                  <a:lnTo>
                    <a:pt x="17" y="294"/>
                  </a:lnTo>
                  <a:lnTo>
                    <a:pt x="25" y="291"/>
                  </a:lnTo>
                  <a:lnTo>
                    <a:pt x="35" y="290"/>
                  </a:lnTo>
                  <a:lnTo>
                    <a:pt x="37" y="290"/>
                  </a:lnTo>
                  <a:lnTo>
                    <a:pt x="39" y="291"/>
                  </a:lnTo>
                  <a:lnTo>
                    <a:pt x="40" y="290"/>
                  </a:lnTo>
                  <a:lnTo>
                    <a:pt x="41" y="290"/>
                  </a:lnTo>
                  <a:lnTo>
                    <a:pt x="44" y="290"/>
                  </a:lnTo>
                  <a:lnTo>
                    <a:pt x="47" y="291"/>
                  </a:lnTo>
                  <a:lnTo>
                    <a:pt x="50" y="291"/>
                  </a:lnTo>
                  <a:lnTo>
                    <a:pt x="52" y="291"/>
                  </a:lnTo>
                  <a:lnTo>
                    <a:pt x="55" y="291"/>
                  </a:lnTo>
                  <a:lnTo>
                    <a:pt x="58" y="292"/>
                  </a:lnTo>
                  <a:lnTo>
                    <a:pt x="63" y="293"/>
                  </a:lnTo>
                  <a:lnTo>
                    <a:pt x="67" y="293"/>
                  </a:lnTo>
                  <a:lnTo>
                    <a:pt x="68" y="294"/>
                  </a:lnTo>
                  <a:lnTo>
                    <a:pt x="70" y="295"/>
                  </a:lnTo>
                  <a:lnTo>
                    <a:pt x="71" y="294"/>
                  </a:lnTo>
                  <a:lnTo>
                    <a:pt x="73" y="294"/>
                  </a:lnTo>
                  <a:lnTo>
                    <a:pt x="74" y="294"/>
                  </a:lnTo>
                  <a:lnTo>
                    <a:pt x="76" y="295"/>
                  </a:lnTo>
                  <a:lnTo>
                    <a:pt x="76" y="294"/>
                  </a:lnTo>
                  <a:lnTo>
                    <a:pt x="77" y="294"/>
                  </a:lnTo>
                  <a:lnTo>
                    <a:pt x="78" y="294"/>
                  </a:lnTo>
                  <a:lnTo>
                    <a:pt x="80" y="294"/>
                  </a:lnTo>
                  <a:lnTo>
                    <a:pt x="83" y="295"/>
                  </a:lnTo>
                  <a:lnTo>
                    <a:pt x="87" y="295"/>
                  </a:lnTo>
                  <a:lnTo>
                    <a:pt x="89" y="295"/>
                  </a:lnTo>
                  <a:lnTo>
                    <a:pt x="90" y="296"/>
                  </a:lnTo>
                  <a:lnTo>
                    <a:pt x="91" y="295"/>
                  </a:lnTo>
                  <a:lnTo>
                    <a:pt x="92" y="295"/>
                  </a:lnTo>
                  <a:lnTo>
                    <a:pt x="95" y="296"/>
                  </a:lnTo>
                  <a:lnTo>
                    <a:pt x="99" y="297"/>
                  </a:lnTo>
                  <a:lnTo>
                    <a:pt x="100" y="298"/>
                  </a:lnTo>
                  <a:lnTo>
                    <a:pt x="101" y="298"/>
                  </a:lnTo>
                  <a:lnTo>
                    <a:pt x="103" y="290"/>
                  </a:lnTo>
                  <a:lnTo>
                    <a:pt x="103" y="281"/>
                  </a:lnTo>
                  <a:lnTo>
                    <a:pt x="94" y="278"/>
                  </a:lnTo>
                  <a:lnTo>
                    <a:pt x="85" y="274"/>
                  </a:lnTo>
                  <a:lnTo>
                    <a:pt x="82" y="274"/>
                  </a:lnTo>
                  <a:lnTo>
                    <a:pt x="81" y="274"/>
                  </a:lnTo>
                  <a:lnTo>
                    <a:pt x="77" y="274"/>
                  </a:lnTo>
                  <a:lnTo>
                    <a:pt x="74" y="273"/>
                  </a:lnTo>
                  <a:lnTo>
                    <a:pt x="73" y="274"/>
                  </a:lnTo>
                  <a:lnTo>
                    <a:pt x="70" y="274"/>
                  </a:lnTo>
                  <a:lnTo>
                    <a:pt x="63" y="272"/>
                  </a:lnTo>
                  <a:lnTo>
                    <a:pt x="55" y="270"/>
                  </a:lnTo>
                  <a:lnTo>
                    <a:pt x="54" y="269"/>
                  </a:lnTo>
                  <a:lnTo>
                    <a:pt x="53" y="267"/>
                  </a:lnTo>
                  <a:lnTo>
                    <a:pt x="46" y="264"/>
                  </a:lnTo>
                  <a:lnTo>
                    <a:pt x="41" y="261"/>
                  </a:lnTo>
                  <a:lnTo>
                    <a:pt x="41" y="260"/>
                  </a:lnTo>
                  <a:lnTo>
                    <a:pt x="40" y="260"/>
                  </a:lnTo>
                  <a:lnTo>
                    <a:pt x="39" y="259"/>
                  </a:lnTo>
                  <a:lnTo>
                    <a:pt x="34" y="256"/>
                  </a:lnTo>
                  <a:lnTo>
                    <a:pt x="30" y="251"/>
                  </a:lnTo>
                  <a:lnTo>
                    <a:pt x="32" y="251"/>
                  </a:lnTo>
                  <a:lnTo>
                    <a:pt x="35" y="252"/>
                  </a:lnTo>
                  <a:lnTo>
                    <a:pt x="37" y="251"/>
                  </a:lnTo>
                  <a:lnTo>
                    <a:pt x="40" y="250"/>
                  </a:lnTo>
                  <a:lnTo>
                    <a:pt x="41" y="251"/>
                  </a:lnTo>
                  <a:lnTo>
                    <a:pt x="42" y="251"/>
                  </a:lnTo>
                  <a:lnTo>
                    <a:pt x="43" y="250"/>
                  </a:lnTo>
                  <a:lnTo>
                    <a:pt x="44" y="250"/>
                  </a:lnTo>
                  <a:lnTo>
                    <a:pt x="46" y="250"/>
                  </a:lnTo>
                  <a:lnTo>
                    <a:pt x="48" y="250"/>
                  </a:lnTo>
                  <a:lnTo>
                    <a:pt x="51" y="251"/>
                  </a:lnTo>
                  <a:lnTo>
                    <a:pt x="53" y="251"/>
                  </a:lnTo>
                  <a:lnTo>
                    <a:pt x="62" y="254"/>
                  </a:lnTo>
                  <a:lnTo>
                    <a:pt x="71" y="255"/>
                  </a:lnTo>
                  <a:lnTo>
                    <a:pt x="76" y="256"/>
                  </a:lnTo>
                  <a:lnTo>
                    <a:pt x="79" y="257"/>
                  </a:lnTo>
                  <a:lnTo>
                    <a:pt x="80" y="256"/>
                  </a:lnTo>
                  <a:lnTo>
                    <a:pt x="81" y="256"/>
                  </a:lnTo>
                  <a:lnTo>
                    <a:pt x="85" y="257"/>
                  </a:lnTo>
                  <a:lnTo>
                    <a:pt x="89" y="258"/>
                  </a:lnTo>
                  <a:lnTo>
                    <a:pt x="99" y="260"/>
                  </a:lnTo>
                  <a:lnTo>
                    <a:pt x="109" y="260"/>
                  </a:lnTo>
                  <a:lnTo>
                    <a:pt x="111" y="252"/>
                  </a:lnTo>
                  <a:lnTo>
                    <a:pt x="113" y="245"/>
                  </a:lnTo>
                  <a:lnTo>
                    <a:pt x="114" y="239"/>
                  </a:lnTo>
                  <a:lnTo>
                    <a:pt x="116" y="233"/>
                  </a:lnTo>
                  <a:lnTo>
                    <a:pt x="106" y="231"/>
                  </a:lnTo>
                  <a:lnTo>
                    <a:pt x="95" y="229"/>
                  </a:lnTo>
                  <a:lnTo>
                    <a:pt x="95" y="231"/>
                  </a:lnTo>
                  <a:lnTo>
                    <a:pt x="94" y="231"/>
                  </a:lnTo>
                  <a:lnTo>
                    <a:pt x="90" y="229"/>
                  </a:lnTo>
                  <a:lnTo>
                    <a:pt x="87" y="229"/>
                  </a:lnTo>
                  <a:lnTo>
                    <a:pt x="82" y="229"/>
                  </a:lnTo>
                  <a:lnTo>
                    <a:pt x="78" y="229"/>
                  </a:lnTo>
                  <a:lnTo>
                    <a:pt x="76" y="228"/>
                  </a:lnTo>
                  <a:lnTo>
                    <a:pt x="74" y="228"/>
                  </a:lnTo>
                  <a:lnTo>
                    <a:pt x="71" y="228"/>
                  </a:lnTo>
                  <a:lnTo>
                    <a:pt x="69" y="228"/>
                  </a:lnTo>
                  <a:lnTo>
                    <a:pt x="66" y="228"/>
                  </a:lnTo>
                  <a:lnTo>
                    <a:pt x="63" y="227"/>
                  </a:lnTo>
                  <a:lnTo>
                    <a:pt x="55" y="227"/>
                  </a:lnTo>
                  <a:lnTo>
                    <a:pt x="46" y="225"/>
                  </a:lnTo>
                  <a:lnTo>
                    <a:pt x="37" y="223"/>
                  </a:lnTo>
                  <a:lnTo>
                    <a:pt x="30" y="220"/>
                  </a:lnTo>
                  <a:lnTo>
                    <a:pt x="32" y="217"/>
                  </a:lnTo>
                  <a:lnTo>
                    <a:pt x="32" y="214"/>
                  </a:lnTo>
                  <a:lnTo>
                    <a:pt x="33" y="213"/>
                  </a:lnTo>
                  <a:lnTo>
                    <a:pt x="41" y="212"/>
                  </a:lnTo>
                  <a:lnTo>
                    <a:pt x="48" y="212"/>
                  </a:lnTo>
                  <a:lnTo>
                    <a:pt x="53" y="213"/>
                  </a:lnTo>
                  <a:lnTo>
                    <a:pt x="58" y="214"/>
                  </a:lnTo>
                  <a:lnTo>
                    <a:pt x="60" y="214"/>
                  </a:lnTo>
                  <a:lnTo>
                    <a:pt x="64" y="214"/>
                  </a:lnTo>
                  <a:lnTo>
                    <a:pt x="68" y="215"/>
                  </a:lnTo>
                  <a:lnTo>
                    <a:pt x="71" y="215"/>
                  </a:lnTo>
                  <a:lnTo>
                    <a:pt x="73" y="214"/>
                  </a:lnTo>
                  <a:lnTo>
                    <a:pt x="74" y="214"/>
                  </a:lnTo>
                  <a:lnTo>
                    <a:pt x="75" y="214"/>
                  </a:lnTo>
                  <a:lnTo>
                    <a:pt x="76" y="215"/>
                  </a:lnTo>
                  <a:lnTo>
                    <a:pt x="83" y="215"/>
                  </a:lnTo>
                  <a:lnTo>
                    <a:pt x="91" y="217"/>
                  </a:lnTo>
                  <a:lnTo>
                    <a:pt x="93" y="216"/>
                  </a:lnTo>
                  <a:lnTo>
                    <a:pt x="98" y="216"/>
                  </a:lnTo>
                  <a:lnTo>
                    <a:pt x="99" y="216"/>
                  </a:lnTo>
                  <a:lnTo>
                    <a:pt x="100" y="217"/>
                  </a:lnTo>
                  <a:lnTo>
                    <a:pt x="101" y="216"/>
                  </a:lnTo>
                  <a:lnTo>
                    <a:pt x="102" y="216"/>
                  </a:lnTo>
                  <a:lnTo>
                    <a:pt x="103" y="217"/>
                  </a:lnTo>
                  <a:lnTo>
                    <a:pt x="105" y="219"/>
                  </a:lnTo>
                  <a:lnTo>
                    <a:pt x="108" y="219"/>
                  </a:lnTo>
                  <a:lnTo>
                    <a:pt x="109" y="217"/>
                  </a:lnTo>
                  <a:lnTo>
                    <a:pt x="111" y="219"/>
                  </a:lnTo>
                  <a:lnTo>
                    <a:pt x="113" y="219"/>
                  </a:lnTo>
                  <a:lnTo>
                    <a:pt x="116" y="219"/>
                  </a:lnTo>
                  <a:lnTo>
                    <a:pt x="120" y="217"/>
                  </a:lnTo>
                  <a:lnTo>
                    <a:pt x="121" y="215"/>
                  </a:lnTo>
                  <a:lnTo>
                    <a:pt x="121" y="212"/>
                  </a:lnTo>
                  <a:lnTo>
                    <a:pt x="120" y="211"/>
                  </a:lnTo>
                  <a:lnTo>
                    <a:pt x="120" y="210"/>
                  </a:lnTo>
                  <a:lnTo>
                    <a:pt x="121" y="208"/>
                  </a:lnTo>
                  <a:lnTo>
                    <a:pt x="125" y="203"/>
                  </a:lnTo>
                  <a:lnTo>
                    <a:pt x="130" y="200"/>
                  </a:lnTo>
                  <a:lnTo>
                    <a:pt x="134" y="199"/>
                  </a:lnTo>
                  <a:lnTo>
                    <a:pt x="137" y="199"/>
                  </a:lnTo>
                  <a:lnTo>
                    <a:pt x="140" y="199"/>
                  </a:lnTo>
                  <a:lnTo>
                    <a:pt x="144" y="194"/>
                  </a:lnTo>
                  <a:lnTo>
                    <a:pt x="148" y="191"/>
                  </a:lnTo>
                  <a:lnTo>
                    <a:pt x="152" y="190"/>
                  </a:lnTo>
                  <a:lnTo>
                    <a:pt x="157" y="188"/>
                  </a:lnTo>
                  <a:lnTo>
                    <a:pt x="159" y="187"/>
                  </a:lnTo>
                  <a:lnTo>
                    <a:pt x="160" y="186"/>
                  </a:lnTo>
                  <a:lnTo>
                    <a:pt x="162" y="186"/>
                  </a:lnTo>
                  <a:lnTo>
                    <a:pt x="164" y="186"/>
                  </a:lnTo>
                  <a:lnTo>
                    <a:pt x="166" y="185"/>
                  </a:lnTo>
                  <a:lnTo>
                    <a:pt x="168" y="184"/>
                  </a:lnTo>
                  <a:lnTo>
                    <a:pt x="169" y="184"/>
                  </a:lnTo>
                  <a:lnTo>
                    <a:pt x="170" y="185"/>
                  </a:lnTo>
                  <a:lnTo>
                    <a:pt x="172" y="184"/>
                  </a:lnTo>
                  <a:lnTo>
                    <a:pt x="173" y="181"/>
                  </a:lnTo>
                  <a:lnTo>
                    <a:pt x="178" y="181"/>
                  </a:lnTo>
                  <a:lnTo>
                    <a:pt x="181" y="180"/>
                  </a:lnTo>
                  <a:lnTo>
                    <a:pt x="182" y="179"/>
                  </a:lnTo>
                  <a:lnTo>
                    <a:pt x="183" y="179"/>
                  </a:lnTo>
                  <a:lnTo>
                    <a:pt x="196" y="177"/>
                  </a:lnTo>
                  <a:lnTo>
                    <a:pt x="208" y="174"/>
                  </a:lnTo>
                  <a:close/>
                  <a:moveTo>
                    <a:pt x="137" y="203"/>
                  </a:moveTo>
                  <a:lnTo>
                    <a:pt x="136" y="204"/>
                  </a:lnTo>
                  <a:lnTo>
                    <a:pt x="135" y="204"/>
                  </a:lnTo>
                  <a:lnTo>
                    <a:pt x="135" y="205"/>
                  </a:lnTo>
                  <a:lnTo>
                    <a:pt x="136" y="205"/>
                  </a:lnTo>
                  <a:lnTo>
                    <a:pt x="137" y="205"/>
                  </a:lnTo>
                  <a:lnTo>
                    <a:pt x="137" y="207"/>
                  </a:lnTo>
                  <a:lnTo>
                    <a:pt x="138" y="205"/>
                  </a:lnTo>
                  <a:lnTo>
                    <a:pt x="138" y="204"/>
                  </a:lnTo>
                  <a:lnTo>
                    <a:pt x="137" y="203"/>
                  </a:lnTo>
                  <a:close/>
                  <a:moveTo>
                    <a:pt x="128" y="211"/>
                  </a:moveTo>
                  <a:lnTo>
                    <a:pt x="128" y="211"/>
                  </a:lnTo>
                  <a:lnTo>
                    <a:pt x="128" y="212"/>
                  </a:lnTo>
                  <a:lnTo>
                    <a:pt x="129" y="212"/>
                  </a:lnTo>
                  <a:lnTo>
                    <a:pt x="129" y="211"/>
                  </a:lnTo>
                  <a:lnTo>
                    <a:pt x="128" y="211"/>
                  </a:lnTo>
                  <a:close/>
                  <a:moveTo>
                    <a:pt x="66" y="305"/>
                  </a:moveTo>
                  <a:lnTo>
                    <a:pt x="66" y="305"/>
                  </a:lnTo>
                  <a:lnTo>
                    <a:pt x="66" y="306"/>
                  </a:lnTo>
                  <a:lnTo>
                    <a:pt x="66" y="305"/>
                  </a:lnTo>
                  <a:lnTo>
                    <a:pt x="67" y="305"/>
                  </a:lnTo>
                  <a:lnTo>
                    <a:pt x="66" y="305"/>
                  </a:lnTo>
                  <a:close/>
                </a:path>
              </a:pathLst>
            </a:custGeom>
            <a:solidFill>
              <a:srgbClr val="2C5882"/>
            </a:solidFill>
            <a:ln w="9525">
              <a:noFill/>
              <a:round/>
            </a:ln>
          </p:spPr>
          <p:txBody>
            <a:bodyPr/>
            <a:lstStyle/>
            <a:p>
              <a:endParaRPr lang="zh-CN" altLang="en-US"/>
            </a:p>
          </p:txBody>
        </p:sp>
        <p:sp>
          <p:nvSpPr>
            <p:cNvPr id="66577" name="Freeform 72"/>
            <p:cNvSpPr>
              <a:spLocks noEditPoints="1"/>
            </p:cNvSpPr>
            <p:nvPr/>
          </p:nvSpPr>
          <p:spPr bwMode="auto">
            <a:xfrm>
              <a:off x="194" y="213"/>
              <a:ext cx="137" cy="109"/>
            </a:xfrm>
            <a:custGeom>
              <a:avLst/>
              <a:gdLst>
                <a:gd name="T0" fmla="*/ 0 w 411"/>
                <a:gd name="T1" fmla="*/ 0 h 325"/>
                <a:gd name="T2" fmla="*/ 0 w 411"/>
                <a:gd name="T3" fmla="*/ 0 h 325"/>
                <a:gd name="T4" fmla="*/ 0 w 411"/>
                <a:gd name="T5" fmla="*/ 0 h 325"/>
                <a:gd name="T6" fmla="*/ 0 w 411"/>
                <a:gd name="T7" fmla="*/ 0 h 325"/>
                <a:gd name="T8" fmla="*/ 0 w 411"/>
                <a:gd name="T9" fmla="*/ 0 h 325"/>
                <a:gd name="T10" fmla="*/ 0 w 411"/>
                <a:gd name="T11" fmla="*/ 0 h 325"/>
                <a:gd name="T12" fmla="*/ 0 w 411"/>
                <a:gd name="T13" fmla="*/ 0 h 325"/>
                <a:gd name="T14" fmla="*/ 0 w 411"/>
                <a:gd name="T15" fmla="*/ 0 h 325"/>
                <a:gd name="T16" fmla="*/ 0 w 411"/>
                <a:gd name="T17" fmla="*/ 0 h 325"/>
                <a:gd name="T18" fmla="*/ 0 w 411"/>
                <a:gd name="T19" fmla="*/ 0 h 325"/>
                <a:gd name="T20" fmla="*/ 0 w 411"/>
                <a:gd name="T21" fmla="*/ 0 h 325"/>
                <a:gd name="T22" fmla="*/ 0 w 411"/>
                <a:gd name="T23" fmla="*/ 0 h 325"/>
                <a:gd name="T24" fmla="*/ 0 w 411"/>
                <a:gd name="T25" fmla="*/ 0 h 325"/>
                <a:gd name="T26" fmla="*/ 0 w 411"/>
                <a:gd name="T27" fmla="*/ 0 h 325"/>
                <a:gd name="T28" fmla="*/ 0 w 411"/>
                <a:gd name="T29" fmla="*/ 0 h 325"/>
                <a:gd name="T30" fmla="*/ 0 w 411"/>
                <a:gd name="T31" fmla="*/ 0 h 325"/>
                <a:gd name="T32" fmla="*/ 0 w 411"/>
                <a:gd name="T33" fmla="*/ 0 h 325"/>
                <a:gd name="T34" fmla="*/ 0 w 411"/>
                <a:gd name="T35" fmla="*/ 0 h 325"/>
                <a:gd name="T36" fmla="*/ 0 w 411"/>
                <a:gd name="T37" fmla="*/ 0 h 325"/>
                <a:gd name="T38" fmla="*/ 0 w 411"/>
                <a:gd name="T39" fmla="*/ 0 h 325"/>
                <a:gd name="T40" fmla="*/ 0 w 411"/>
                <a:gd name="T41" fmla="*/ 0 h 325"/>
                <a:gd name="T42" fmla="*/ 0 w 411"/>
                <a:gd name="T43" fmla="*/ 0 h 325"/>
                <a:gd name="T44" fmla="*/ 0 w 411"/>
                <a:gd name="T45" fmla="*/ 0 h 325"/>
                <a:gd name="T46" fmla="*/ 0 w 411"/>
                <a:gd name="T47" fmla="*/ 0 h 325"/>
                <a:gd name="T48" fmla="*/ 0 w 411"/>
                <a:gd name="T49" fmla="*/ 0 h 325"/>
                <a:gd name="T50" fmla="*/ 0 w 411"/>
                <a:gd name="T51" fmla="*/ 0 h 325"/>
                <a:gd name="T52" fmla="*/ 0 w 411"/>
                <a:gd name="T53" fmla="*/ 0 h 325"/>
                <a:gd name="T54" fmla="*/ 0 w 411"/>
                <a:gd name="T55" fmla="*/ 0 h 325"/>
                <a:gd name="T56" fmla="*/ 0 w 411"/>
                <a:gd name="T57" fmla="*/ 0 h 325"/>
                <a:gd name="T58" fmla="*/ 0 w 411"/>
                <a:gd name="T59" fmla="*/ 0 h 325"/>
                <a:gd name="T60" fmla="*/ 0 w 411"/>
                <a:gd name="T61" fmla="*/ 0 h 325"/>
                <a:gd name="T62" fmla="*/ 0 w 411"/>
                <a:gd name="T63" fmla="*/ 0 h 325"/>
                <a:gd name="T64" fmla="*/ 0 w 411"/>
                <a:gd name="T65" fmla="*/ 0 h 325"/>
                <a:gd name="T66" fmla="*/ 0 w 411"/>
                <a:gd name="T67" fmla="*/ 0 h 325"/>
                <a:gd name="T68" fmla="*/ 0 w 411"/>
                <a:gd name="T69" fmla="*/ 0 h 325"/>
                <a:gd name="T70" fmla="*/ 0 w 411"/>
                <a:gd name="T71" fmla="*/ 0 h 325"/>
                <a:gd name="T72" fmla="*/ 0 w 411"/>
                <a:gd name="T73" fmla="*/ 0 h 325"/>
                <a:gd name="T74" fmla="*/ 0 w 411"/>
                <a:gd name="T75" fmla="*/ 0 h 325"/>
                <a:gd name="T76" fmla="*/ 0 w 411"/>
                <a:gd name="T77" fmla="*/ 0 h 325"/>
                <a:gd name="T78" fmla="*/ 0 w 411"/>
                <a:gd name="T79" fmla="*/ 0 h 325"/>
                <a:gd name="T80" fmla="*/ 0 w 411"/>
                <a:gd name="T81" fmla="*/ 0 h 325"/>
                <a:gd name="T82" fmla="*/ 0 w 411"/>
                <a:gd name="T83" fmla="*/ 0 h 325"/>
                <a:gd name="T84" fmla="*/ 0 w 411"/>
                <a:gd name="T85" fmla="*/ 0 h 325"/>
                <a:gd name="T86" fmla="*/ 0 w 411"/>
                <a:gd name="T87" fmla="*/ 0 h 325"/>
                <a:gd name="T88" fmla="*/ 0 w 411"/>
                <a:gd name="T89" fmla="*/ 0 h 325"/>
                <a:gd name="T90" fmla="*/ 0 w 411"/>
                <a:gd name="T91" fmla="*/ 0 h 325"/>
                <a:gd name="T92" fmla="*/ 0 w 411"/>
                <a:gd name="T93" fmla="*/ 0 h 325"/>
                <a:gd name="T94" fmla="*/ 0 w 411"/>
                <a:gd name="T95" fmla="*/ 0 h 325"/>
                <a:gd name="T96" fmla="*/ 0 w 411"/>
                <a:gd name="T97" fmla="*/ 0 h 325"/>
                <a:gd name="T98" fmla="*/ 0 w 411"/>
                <a:gd name="T99" fmla="*/ 0 h 325"/>
                <a:gd name="T100" fmla="*/ 0 w 411"/>
                <a:gd name="T101" fmla="*/ 0 h 325"/>
                <a:gd name="T102" fmla="*/ 0 w 411"/>
                <a:gd name="T103" fmla="*/ 0 h 325"/>
                <a:gd name="T104" fmla="*/ 0 w 411"/>
                <a:gd name="T105" fmla="*/ 0 h 325"/>
                <a:gd name="T106" fmla="*/ 0 w 411"/>
                <a:gd name="T107" fmla="*/ 0 h 325"/>
                <a:gd name="T108" fmla="*/ 0 w 411"/>
                <a:gd name="T109" fmla="*/ 0 h 325"/>
                <a:gd name="T110" fmla="*/ 0 w 411"/>
                <a:gd name="T111" fmla="*/ 0 h 325"/>
                <a:gd name="T112" fmla="*/ 0 w 411"/>
                <a:gd name="T113" fmla="*/ 0 h 325"/>
                <a:gd name="T114" fmla="*/ 0 w 411"/>
                <a:gd name="T115" fmla="*/ 0 h 325"/>
                <a:gd name="T116" fmla="*/ 0 w 411"/>
                <a:gd name="T117" fmla="*/ 0 h 325"/>
                <a:gd name="T118" fmla="*/ 0 w 411"/>
                <a:gd name="T119" fmla="*/ 0 h 325"/>
                <a:gd name="T120" fmla="*/ 0 w 411"/>
                <a:gd name="T121" fmla="*/ 0 h 325"/>
                <a:gd name="T122" fmla="*/ 0 w 411"/>
                <a:gd name="T123" fmla="*/ 0 h 325"/>
                <a:gd name="T124" fmla="*/ 0 w 411"/>
                <a:gd name="T125" fmla="*/ 0 h 32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11"/>
                <a:gd name="T190" fmla="*/ 0 h 325"/>
                <a:gd name="T191" fmla="*/ 411 w 411"/>
                <a:gd name="T192" fmla="*/ 325 h 32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11" h="325">
                  <a:moveTo>
                    <a:pt x="0" y="87"/>
                  </a:moveTo>
                  <a:lnTo>
                    <a:pt x="1" y="86"/>
                  </a:lnTo>
                  <a:lnTo>
                    <a:pt x="3" y="84"/>
                  </a:lnTo>
                  <a:lnTo>
                    <a:pt x="9" y="86"/>
                  </a:lnTo>
                  <a:lnTo>
                    <a:pt x="13" y="90"/>
                  </a:lnTo>
                  <a:lnTo>
                    <a:pt x="16" y="90"/>
                  </a:lnTo>
                  <a:lnTo>
                    <a:pt x="20" y="90"/>
                  </a:lnTo>
                  <a:lnTo>
                    <a:pt x="23" y="92"/>
                  </a:lnTo>
                  <a:lnTo>
                    <a:pt x="26" y="94"/>
                  </a:lnTo>
                  <a:lnTo>
                    <a:pt x="26" y="95"/>
                  </a:lnTo>
                  <a:lnTo>
                    <a:pt x="26" y="96"/>
                  </a:lnTo>
                  <a:lnTo>
                    <a:pt x="25" y="97"/>
                  </a:lnTo>
                  <a:lnTo>
                    <a:pt x="24" y="98"/>
                  </a:lnTo>
                  <a:lnTo>
                    <a:pt x="24" y="99"/>
                  </a:lnTo>
                  <a:lnTo>
                    <a:pt x="27" y="99"/>
                  </a:lnTo>
                  <a:lnTo>
                    <a:pt x="30" y="99"/>
                  </a:lnTo>
                  <a:lnTo>
                    <a:pt x="33" y="102"/>
                  </a:lnTo>
                  <a:lnTo>
                    <a:pt x="35" y="104"/>
                  </a:lnTo>
                  <a:lnTo>
                    <a:pt x="37" y="105"/>
                  </a:lnTo>
                  <a:lnTo>
                    <a:pt x="41" y="106"/>
                  </a:lnTo>
                  <a:lnTo>
                    <a:pt x="42" y="107"/>
                  </a:lnTo>
                  <a:lnTo>
                    <a:pt x="43" y="108"/>
                  </a:lnTo>
                  <a:lnTo>
                    <a:pt x="44" y="108"/>
                  </a:lnTo>
                  <a:lnTo>
                    <a:pt x="46" y="108"/>
                  </a:lnTo>
                  <a:lnTo>
                    <a:pt x="48" y="109"/>
                  </a:lnTo>
                  <a:lnTo>
                    <a:pt x="50" y="111"/>
                  </a:lnTo>
                  <a:lnTo>
                    <a:pt x="56" y="115"/>
                  </a:lnTo>
                  <a:lnTo>
                    <a:pt x="62" y="119"/>
                  </a:lnTo>
                  <a:lnTo>
                    <a:pt x="63" y="121"/>
                  </a:lnTo>
                  <a:lnTo>
                    <a:pt x="65" y="124"/>
                  </a:lnTo>
                  <a:lnTo>
                    <a:pt x="68" y="125"/>
                  </a:lnTo>
                  <a:lnTo>
                    <a:pt x="71" y="126"/>
                  </a:lnTo>
                  <a:lnTo>
                    <a:pt x="72" y="127"/>
                  </a:lnTo>
                  <a:lnTo>
                    <a:pt x="73" y="128"/>
                  </a:lnTo>
                  <a:lnTo>
                    <a:pt x="79" y="131"/>
                  </a:lnTo>
                  <a:lnTo>
                    <a:pt x="83" y="134"/>
                  </a:lnTo>
                  <a:lnTo>
                    <a:pt x="84" y="136"/>
                  </a:lnTo>
                  <a:lnTo>
                    <a:pt x="86" y="137"/>
                  </a:lnTo>
                  <a:lnTo>
                    <a:pt x="88" y="136"/>
                  </a:lnTo>
                  <a:lnTo>
                    <a:pt x="88" y="133"/>
                  </a:lnTo>
                  <a:lnTo>
                    <a:pt x="89" y="132"/>
                  </a:lnTo>
                  <a:lnTo>
                    <a:pt x="90" y="131"/>
                  </a:lnTo>
                  <a:lnTo>
                    <a:pt x="91" y="129"/>
                  </a:lnTo>
                  <a:lnTo>
                    <a:pt x="92" y="127"/>
                  </a:lnTo>
                  <a:lnTo>
                    <a:pt x="93" y="122"/>
                  </a:lnTo>
                  <a:lnTo>
                    <a:pt x="93" y="117"/>
                  </a:lnTo>
                  <a:lnTo>
                    <a:pt x="90" y="111"/>
                  </a:lnTo>
                  <a:lnTo>
                    <a:pt x="84" y="107"/>
                  </a:lnTo>
                  <a:lnTo>
                    <a:pt x="78" y="104"/>
                  </a:lnTo>
                  <a:lnTo>
                    <a:pt x="72" y="102"/>
                  </a:lnTo>
                  <a:lnTo>
                    <a:pt x="68" y="101"/>
                  </a:lnTo>
                  <a:lnTo>
                    <a:pt x="65" y="98"/>
                  </a:lnTo>
                  <a:lnTo>
                    <a:pt x="65" y="97"/>
                  </a:lnTo>
                  <a:lnTo>
                    <a:pt x="66" y="97"/>
                  </a:lnTo>
                  <a:lnTo>
                    <a:pt x="67" y="97"/>
                  </a:lnTo>
                  <a:lnTo>
                    <a:pt x="68" y="97"/>
                  </a:lnTo>
                  <a:lnTo>
                    <a:pt x="69" y="98"/>
                  </a:lnTo>
                  <a:lnTo>
                    <a:pt x="70" y="98"/>
                  </a:lnTo>
                  <a:lnTo>
                    <a:pt x="71" y="98"/>
                  </a:lnTo>
                  <a:lnTo>
                    <a:pt x="72" y="97"/>
                  </a:lnTo>
                  <a:lnTo>
                    <a:pt x="74" y="97"/>
                  </a:lnTo>
                  <a:lnTo>
                    <a:pt x="76" y="97"/>
                  </a:lnTo>
                  <a:lnTo>
                    <a:pt x="78" y="97"/>
                  </a:lnTo>
                  <a:lnTo>
                    <a:pt x="79" y="97"/>
                  </a:lnTo>
                  <a:lnTo>
                    <a:pt x="82" y="97"/>
                  </a:lnTo>
                  <a:lnTo>
                    <a:pt x="85" y="98"/>
                  </a:lnTo>
                  <a:lnTo>
                    <a:pt x="85" y="99"/>
                  </a:lnTo>
                  <a:lnTo>
                    <a:pt x="85" y="101"/>
                  </a:lnTo>
                  <a:lnTo>
                    <a:pt x="86" y="101"/>
                  </a:lnTo>
                  <a:lnTo>
                    <a:pt x="88" y="99"/>
                  </a:lnTo>
                  <a:lnTo>
                    <a:pt x="90" y="99"/>
                  </a:lnTo>
                  <a:lnTo>
                    <a:pt x="93" y="102"/>
                  </a:lnTo>
                  <a:lnTo>
                    <a:pt x="97" y="103"/>
                  </a:lnTo>
                  <a:lnTo>
                    <a:pt x="100" y="101"/>
                  </a:lnTo>
                  <a:lnTo>
                    <a:pt x="102" y="99"/>
                  </a:lnTo>
                  <a:lnTo>
                    <a:pt x="104" y="98"/>
                  </a:lnTo>
                  <a:lnTo>
                    <a:pt x="106" y="98"/>
                  </a:lnTo>
                  <a:lnTo>
                    <a:pt x="106" y="99"/>
                  </a:lnTo>
                  <a:lnTo>
                    <a:pt x="106" y="101"/>
                  </a:lnTo>
                  <a:lnTo>
                    <a:pt x="108" y="103"/>
                  </a:lnTo>
                  <a:lnTo>
                    <a:pt x="111" y="104"/>
                  </a:lnTo>
                  <a:lnTo>
                    <a:pt x="113" y="105"/>
                  </a:lnTo>
                  <a:lnTo>
                    <a:pt x="114" y="106"/>
                  </a:lnTo>
                  <a:lnTo>
                    <a:pt x="116" y="107"/>
                  </a:lnTo>
                  <a:lnTo>
                    <a:pt x="116" y="109"/>
                  </a:lnTo>
                  <a:lnTo>
                    <a:pt x="114" y="113"/>
                  </a:lnTo>
                  <a:lnTo>
                    <a:pt x="113" y="116"/>
                  </a:lnTo>
                  <a:lnTo>
                    <a:pt x="112" y="120"/>
                  </a:lnTo>
                  <a:lnTo>
                    <a:pt x="111" y="125"/>
                  </a:lnTo>
                  <a:lnTo>
                    <a:pt x="109" y="127"/>
                  </a:lnTo>
                  <a:lnTo>
                    <a:pt x="109" y="128"/>
                  </a:lnTo>
                  <a:lnTo>
                    <a:pt x="109" y="129"/>
                  </a:lnTo>
                  <a:lnTo>
                    <a:pt x="109" y="130"/>
                  </a:lnTo>
                  <a:lnTo>
                    <a:pt x="108" y="131"/>
                  </a:lnTo>
                  <a:lnTo>
                    <a:pt x="108" y="132"/>
                  </a:lnTo>
                  <a:lnTo>
                    <a:pt x="108" y="133"/>
                  </a:lnTo>
                  <a:lnTo>
                    <a:pt x="108" y="134"/>
                  </a:lnTo>
                  <a:lnTo>
                    <a:pt x="106" y="141"/>
                  </a:lnTo>
                  <a:lnTo>
                    <a:pt x="105" y="147"/>
                  </a:lnTo>
                  <a:lnTo>
                    <a:pt x="106" y="147"/>
                  </a:lnTo>
                  <a:lnTo>
                    <a:pt x="107" y="147"/>
                  </a:lnTo>
                  <a:lnTo>
                    <a:pt x="111" y="150"/>
                  </a:lnTo>
                  <a:lnTo>
                    <a:pt x="113" y="152"/>
                  </a:lnTo>
                  <a:lnTo>
                    <a:pt x="112" y="153"/>
                  </a:lnTo>
                  <a:lnTo>
                    <a:pt x="111" y="154"/>
                  </a:lnTo>
                  <a:lnTo>
                    <a:pt x="111" y="155"/>
                  </a:lnTo>
                  <a:lnTo>
                    <a:pt x="113" y="159"/>
                  </a:lnTo>
                  <a:lnTo>
                    <a:pt x="115" y="163"/>
                  </a:lnTo>
                  <a:lnTo>
                    <a:pt x="115" y="164"/>
                  </a:lnTo>
                  <a:lnTo>
                    <a:pt x="112" y="163"/>
                  </a:lnTo>
                  <a:lnTo>
                    <a:pt x="109" y="161"/>
                  </a:lnTo>
                  <a:lnTo>
                    <a:pt x="107" y="162"/>
                  </a:lnTo>
                  <a:lnTo>
                    <a:pt x="105" y="162"/>
                  </a:lnTo>
                  <a:lnTo>
                    <a:pt x="105" y="163"/>
                  </a:lnTo>
                  <a:lnTo>
                    <a:pt x="105" y="164"/>
                  </a:lnTo>
                  <a:lnTo>
                    <a:pt x="105" y="165"/>
                  </a:lnTo>
                  <a:lnTo>
                    <a:pt x="103" y="164"/>
                  </a:lnTo>
                  <a:lnTo>
                    <a:pt x="101" y="163"/>
                  </a:lnTo>
                  <a:lnTo>
                    <a:pt x="100" y="163"/>
                  </a:lnTo>
                  <a:lnTo>
                    <a:pt x="95" y="168"/>
                  </a:lnTo>
                  <a:lnTo>
                    <a:pt x="95" y="171"/>
                  </a:lnTo>
                  <a:lnTo>
                    <a:pt x="96" y="172"/>
                  </a:lnTo>
                  <a:lnTo>
                    <a:pt x="95" y="174"/>
                  </a:lnTo>
                  <a:lnTo>
                    <a:pt x="94" y="176"/>
                  </a:lnTo>
                  <a:lnTo>
                    <a:pt x="94" y="178"/>
                  </a:lnTo>
                  <a:lnTo>
                    <a:pt x="94" y="179"/>
                  </a:lnTo>
                  <a:lnTo>
                    <a:pt x="93" y="180"/>
                  </a:lnTo>
                  <a:lnTo>
                    <a:pt x="92" y="182"/>
                  </a:lnTo>
                  <a:lnTo>
                    <a:pt x="92" y="183"/>
                  </a:lnTo>
                  <a:lnTo>
                    <a:pt x="93" y="183"/>
                  </a:lnTo>
                  <a:lnTo>
                    <a:pt x="92" y="184"/>
                  </a:lnTo>
                  <a:lnTo>
                    <a:pt x="91" y="185"/>
                  </a:lnTo>
                  <a:lnTo>
                    <a:pt x="89" y="190"/>
                  </a:lnTo>
                  <a:lnTo>
                    <a:pt x="86" y="195"/>
                  </a:lnTo>
                  <a:lnTo>
                    <a:pt x="84" y="197"/>
                  </a:lnTo>
                  <a:lnTo>
                    <a:pt x="83" y="198"/>
                  </a:lnTo>
                  <a:lnTo>
                    <a:pt x="83" y="199"/>
                  </a:lnTo>
                  <a:lnTo>
                    <a:pt x="83" y="200"/>
                  </a:lnTo>
                  <a:lnTo>
                    <a:pt x="81" y="201"/>
                  </a:lnTo>
                  <a:lnTo>
                    <a:pt x="80" y="203"/>
                  </a:lnTo>
                  <a:lnTo>
                    <a:pt x="80" y="204"/>
                  </a:lnTo>
                  <a:lnTo>
                    <a:pt x="80" y="206"/>
                  </a:lnTo>
                  <a:lnTo>
                    <a:pt x="77" y="210"/>
                  </a:lnTo>
                  <a:lnTo>
                    <a:pt x="72" y="214"/>
                  </a:lnTo>
                  <a:lnTo>
                    <a:pt x="70" y="217"/>
                  </a:lnTo>
                  <a:lnTo>
                    <a:pt x="69" y="219"/>
                  </a:lnTo>
                  <a:lnTo>
                    <a:pt x="68" y="219"/>
                  </a:lnTo>
                  <a:lnTo>
                    <a:pt x="67" y="219"/>
                  </a:lnTo>
                  <a:lnTo>
                    <a:pt x="67" y="220"/>
                  </a:lnTo>
                  <a:lnTo>
                    <a:pt x="66" y="221"/>
                  </a:lnTo>
                  <a:lnTo>
                    <a:pt x="63" y="222"/>
                  </a:lnTo>
                  <a:lnTo>
                    <a:pt x="61" y="223"/>
                  </a:lnTo>
                  <a:lnTo>
                    <a:pt x="60" y="225"/>
                  </a:lnTo>
                  <a:lnTo>
                    <a:pt x="58" y="226"/>
                  </a:lnTo>
                  <a:lnTo>
                    <a:pt x="53" y="231"/>
                  </a:lnTo>
                  <a:lnTo>
                    <a:pt x="46" y="234"/>
                  </a:lnTo>
                  <a:lnTo>
                    <a:pt x="47" y="230"/>
                  </a:lnTo>
                  <a:lnTo>
                    <a:pt x="47" y="226"/>
                  </a:lnTo>
                  <a:lnTo>
                    <a:pt x="47" y="224"/>
                  </a:lnTo>
                  <a:lnTo>
                    <a:pt x="48" y="222"/>
                  </a:lnTo>
                  <a:lnTo>
                    <a:pt x="48" y="220"/>
                  </a:lnTo>
                  <a:lnTo>
                    <a:pt x="48" y="219"/>
                  </a:lnTo>
                  <a:lnTo>
                    <a:pt x="50" y="213"/>
                  </a:lnTo>
                  <a:lnTo>
                    <a:pt x="53" y="208"/>
                  </a:lnTo>
                  <a:lnTo>
                    <a:pt x="53" y="207"/>
                  </a:lnTo>
                  <a:lnTo>
                    <a:pt x="53" y="206"/>
                  </a:lnTo>
                  <a:lnTo>
                    <a:pt x="53" y="204"/>
                  </a:lnTo>
                  <a:lnTo>
                    <a:pt x="54" y="203"/>
                  </a:lnTo>
                  <a:lnTo>
                    <a:pt x="55" y="201"/>
                  </a:lnTo>
                  <a:lnTo>
                    <a:pt x="57" y="199"/>
                  </a:lnTo>
                  <a:lnTo>
                    <a:pt x="59" y="195"/>
                  </a:lnTo>
                  <a:lnTo>
                    <a:pt x="61" y="190"/>
                  </a:lnTo>
                  <a:lnTo>
                    <a:pt x="63" y="187"/>
                  </a:lnTo>
                  <a:lnTo>
                    <a:pt x="67" y="184"/>
                  </a:lnTo>
                  <a:lnTo>
                    <a:pt x="66" y="183"/>
                  </a:lnTo>
                  <a:lnTo>
                    <a:pt x="66" y="182"/>
                  </a:lnTo>
                  <a:lnTo>
                    <a:pt x="68" y="178"/>
                  </a:lnTo>
                  <a:lnTo>
                    <a:pt x="69" y="176"/>
                  </a:lnTo>
                  <a:lnTo>
                    <a:pt x="72" y="171"/>
                  </a:lnTo>
                  <a:lnTo>
                    <a:pt x="74" y="166"/>
                  </a:lnTo>
                  <a:lnTo>
                    <a:pt x="74" y="165"/>
                  </a:lnTo>
                  <a:lnTo>
                    <a:pt x="74" y="164"/>
                  </a:lnTo>
                  <a:lnTo>
                    <a:pt x="76" y="162"/>
                  </a:lnTo>
                  <a:lnTo>
                    <a:pt x="77" y="160"/>
                  </a:lnTo>
                  <a:lnTo>
                    <a:pt x="79" y="155"/>
                  </a:lnTo>
                  <a:lnTo>
                    <a:pt x="81" y="152"/>
                  </a:lnTo>
                  <a:lnTo>
                    <a:pt x="79" y="149"/>
                  </a:lnTo>
                  <a:lnTo>
                    <a:pt x="78" y="147"/>
                  </a:lnTo>
                  <a:lnTo>
                    <a:pt x="77" y="148"/>
                  </a:lnTo>
                  <a:lnTo>
                    <a:pt x="76" y="148"/>
                  </a:lnTo>
                  <a:lnTo>
                    <a:pt x="73" y="147"/>
                  </a:lnTo>
                  <a:lnTo>
                    <a:pt x="70" y="145"/>
                  </a:lnTo>
                  <a:lnTo>
                    <a:pt x="67" y="142"/>
                  </a:lnTo>
                  <a:lnTo>
                    <a:pt x="65" y="139"/>
                  </a:lnTo>
                  <a:lnTo>
                    <a:pt x="62" y="139"/>
                  </a:lnTo>
                  <a:lnTo>
                    <a:pt x="61" y="139"/>
                  </a:lnTo>
                  <a:lnTo>
                    <a:pt x="59" y="136"/>
                  </a:lnTo>
                  <a:lnTo>
                    <a:pt x="58" y="132"/>
                  </a:lnTo>
                  <a:lnTo>
                    <a:pt x="57" y="132"/>
                  </a:lnTo>
                  <a:lnTo>
                    <a:pt x="56" y="132"/>
                  </a:lnTo>
                  <a:lnTo>
                    <a:pt x="55" y="132"/>
                  </a:lnTo>
                  <a:lnTo>
                    <a:pt x="54" y="133"/>
                  </a:lnTo>
                  <a:lnTo>
                    <a:pt x="53" y="133"/>
                  </a:lnTo>
                  <a:lnTo>
                    <a:pt x="50" y="132"/>
                  </a:lnTo>
                  <a:lnTo>
                    <a:pt x="50" y="131"/>
                  </a:lnTo>
                  <a:lnTo>
                    <a:pt x="50" y="130"/>
                  </a:lnTo>
                  <a:lnTo>
                    <a:pt x="50" y="129"/>
                  </a:lnTo>
                  <a:lnTo>
                    <a:pt x="47" y="128"/>
                  </a:lnTo>
                  <a:lnTo>
                    <a:pt x="45" y="128"/>
                  </a:lnTo>
                  <a:lnTo>
                    <a:pt x="43" y="126"/>
                  </a:lnTo>
                  <a:lnTo>
                    <a:pt x="42" y="124"/>
                  </a:lnTo>
                  <a:lnTo>
                    <a:pt x="38" y="122"/>
                  </a:lnTo>
                  <a:lnTo>
                    <a:pt x="35" y="120"/>
                  </a:lnTo>
                  <a:lnTo>
                    <a:pt x="32" y="119"/>
                  </a:lnTo>
                  <a:lnTo>
                    <a:pt x="30" y="117"/>
                  </a:lnTo>
                  <a:lnTo>
                    <a:pt x="28" y="116"/>
                  </a:lnTo>
                  <a:lnTo>
                    <a:pt x="27" y="114"/>
                  </a:lnTo>
                  <a:lnTo>
                    <a:pt x="26" y="114"/>
                  </a:lnTo>
                  <a:lnTo>
                    <a:pt x="24" y="114"/>
                  </a:lnTo>
                  <a:lnTo>
                    <a:pt x="21" y="111"/>
                  </a:lnTo>
                  <a:lnTo>
                    <a:pt x="18" y="109"/>
                  </a:lnTo>
                  <a:lnTo>
                    <a:pt x="16" y="109"/>
                  </a:lnTo>
                  <a:lnTo>
                    <a:pt x="15" y="110"/>
                  </a:lnTo>
                  <a:lnTo>
                    <a:pt x="15" y="109"/>
                  </a:lnTo>
                  <a:lnTo>
                    <a:pt x="15" y="108"/>
                  </a:lnTo>
                  <a:lnTo>
                    <a:pt x="15" y="107"/>
                  </a:lnTo>
                  <a:lnTo>
                    <a:pt x="14" y="106"/>
                  </a:lnTo>
                  <a:lnTo>
                    <a:pt x="13" y="105"/>
                  </a:lnTo>
                  <a:lnTo>
                    <a:pt x="12" y="106"/>
                  </a:lnTo>
                  <a:lnTo>
                    <a:pt x="11" y="105"/>
                  </a:lnTo>
                  <a:lnTo>
                    <a:pt x="10" y="103"/>
                  </a:lnTo>
                  <a:lnTo>
                    <a:pt x="9" y="102"/>
                  </a:lnTo>
                  <a:lnTo>
                    <a:pt x="7" y="98"/>
                  </a:lnTo>
                  <a:lnTo>
                    <a:pt x="6" y="96"/>
                  </a:lnTo>
                  <a:lnTo>
                    <a:pt x="4" y="94"/>
                  </a:lnTo>
                  <a:lnTo>
                    <a:pt x="2" y="93"/>
                  </a:lnTo>
                  <a:lnTo>
                    <a:pt x="1" y="91"/>
                  </a:lnTo>
                  <a:lnTo>
                    <a:pt x="0" y="87"/>
                  </a:lnTo>
                  <a:close/>
                  <a:moveTo>
                    <a:pt x="12" y="99"/>
                  </a:moveTo>
                  <a:lnTo>
                    <a:pt x="13" y="102"/>
                  </a:lnTo>
                  <a:lnTo>
                    <a:pt x="13" y="103"/>
                  </a:lnTo>
                  <a:lnTo>
                    <a:pt x="14" y="104"/>
                  </a:lnTo>
                  <a:lnTo>
                    <a:pt x="15" y="105"/>
                  </a:lnTo>
                  <a:lnTo>
                    <a:pt x="16" y="104"/>
                  </a:lnTo>
                  <a:lnTo>
                    <a:pt x="18" y="102"/>
                  </a:lnTo>
                  <a:lnTo>
                    <a:pt x="18" y="99"/>
                  </a:lnTo>
                  <a:lnTo>
                    <a:pt x="16" y="98"/>
                  </a:lnTo>
                  <a:lnTo>
                    <a:pt x="14" y="97"/>
                  </a:lnTo>
                  <a:lnTo>
                    <a:pt x="13" y="98"/>
                  </a:lnTo>
                  <a:lnTo>
                    <a:pt x="12" y="99"/>
                  </a:lnTo>
                  <a:close/>
                  <a:moveTo>
                    <a:pt x="21" y="99"/>
                  </a:moveTo>
                  <a:lnTo>
                    <a:pt x="21" y="101"/>
                  </a:lnTo>
                  <a:lnTo>
                    <a:pt x="22" y="101"/>
                  </a:lnTo>
                  <a:lnTo>
                    <a:pt x="22" y="99"/>
                  </a:lnTo>
                  <a:lnTo>
                    <a:pt x="21" y="99"/>
                  </a:lnTo>
                  <a:close/>
                  <a:moveTo>
                    <a:pt x="123" y="52"/>
                  </a:moveTo>
                  <a:lnTo>
                    <a:pt x="124" y="51"/>
                  </a:lnTo>
                  <a:lnTo>
                    <a:pt x="125" y="52"/>
                  </a:lnTo>
                  <a:lnTo>
                    <a:pt x="126" y="52"/>
                  </a:lnTo>
                  <a:lnTo>
                    <a:pt x="126" y="54"/>
                  </a:lnTo>
                  <a:lnTo>
                    <a:pt x="125" y="54"/>
                  </a:lnTo>
                  <a:lnTo>
                    <a:pt x="124" y="54"/>
                  </a:lnTo>
                  <a:lnTo>
                    <a:pt x="123" y="52"/>
                  </a:lnTo>
                  <a:close/>
                  <a:moveTo>
                    <a:pt x="117" y="62"/>
                  </a:moveTo>
                  <a:lnTo>
                    <a:pt x="117" y="62"/>
                  </a:lnTo>
                  <a:lnTo>
                    <a:pt x="117" y="61"/>
                  </a:lnTo>
                  <a:lnTo>
                    <a:pt x="118" y="61"/>
                  </a:lnTo>
                  <a:lnTo>
                    <a:pt x="118" y="62"/>
                  </a:lnTo>
                  <a:lnTo>
                    <a:pt x="118" y="63"/>
                  </a:lnTo>
                  <a:lnTo>
                    <a:pt x="118" y="64"/>
                  </a:lnTo>
                  <a:lnTo>
                    <a:pt x="117" y="64"/>
                  </a:lnTo>
                  <a:lnTo>
                    <a:pt x="117" y="63"/>
                  </a:lnTo>
                  <a:lnTo>
                    <a:pt x="117" y="62"/>
                  </a:lnTo>
                  <a:close/>
                  <a:moveTo>
                    <a:pt x="129" y="51"/>
                  </a:moveTo>
                  <a:lnTo>
                    <a:pt x="129" y="51"/>
                  </a:lnTo>
                  <a:lnTo>
                    <a:pt x="129" y="50"/>
                  </a:lnTo>
                  <a:lnTo>
                    <a:pt x="132" y="50"/>
                  </a:lnTo>
                  <a:lnTo>
                    <a:pt x="136" y="50"/>
                  </a:lnTo>
                  <a:lnTo>
                    <a:pt x="138" y="51"/>
                  </a:lnTo>
                  <a:lnTo>
                    <a:pt x="141" y="52"/>
                  </a:lnTo>
                  <a:lnTo>
                    <a:pt x="142" y="51"/>
                  </a:lnTo>
                  <a:lnTo>
                    <a:pt x="143" y="50"/>
                  </a:lnTo>
                  <a:lnTo>
                    <a:pt x="147" y="54"/>
                  </a:lnTo>
                  <a:lnTo>
                    <a:pt x="149" y="57"/>
                  </a:lnTo>
                  <a:lnTo>
                    <a:pt x="151" y="57"/>
                  </a:lnTo>
                  <a:lnTo>
                    <a:pt x="152" y="58"/>
                  </a:lnTo>
                  <a:lnTo>
                    <a:pt x="152" y="60"/>
                  </a:lnTo>
                  <a:lnTo>
                    <a:pt x="152" y="61"/>
                  </a:lnTo>
                  <a:lnTo>
                    <a:pt x="155" y="62"/>
                  </a:lnTo>
                  <a:lnTo>
                    <a:pt x="158" y="64"/>
                  </a:lnTo>
                  <a:lnTo>
                    <a:pt x="158" y="66"/>
                  </a:lnTo>
                  <a:lnTo>
                    <a:pt x="159" y="68"/>
                  </a:lnTo>
                  <a:lnTo>
                    <a:pt x="160" y="71"/>
                  </a:lnTo>
                  <a:lnTo>
                    <a:pt x="162" y="74"/>
                  </a:lnTo>
                  <a:lnTo>
                    <a:pt x="161" y="76"/>
                  </a:lnTo>
                  <a:lnTo>
                    <a:pt x="160" y="78"/>
                  </a:lnTo>
                  <a:lnTo>
                    <a:pt x="161" y="79"/>
                  </a:lnTo>
                  <a:lnTo>
                    <a:pt x="162" y="80"/>
                  </a:lnTo>
                  <a:lnTo>
                    <a:pt x="163" y="86"/>
                  </a:lnTo>
                  <a:lnTo>
                    <a:pt x="162" y="89"/>
                  </a:lnTo>
                  <a:lnTo>
                    <a:pt x="161" y="91"/>
                  </a:lnTo>
                  <a:lnTo>
                    <a:pt x="162" y="92"/>
                  </a:lnTo>
                  <a:lnTo>
                    <a:pt x="163" y="93"/>
                  </a:lnTo>
                  <a:lnTo>
                    <a:pt x="161" y="94"/>
                  </a:lnTo>
                  <a:lnTo>
                    <a:pt x="159" y="96"/>
                  </a:lnTo>
                  <a:lnTo>
                    <a:pt x="160" y="96"/>
                  </a:lnTo>
                  <a:lnTo>
                    <a:pt x="162" y="97"/>
                  </a:lnTo>
                  <a:lnTo>
                    <a:pt x="164" y="99"/>
                  </a:lnTo>
                  <a:lnTo>
                    <a:pt x="165" y="102"/>
                  </a:lnTo>
                  <a:lnTo>
                    <a:pt x="166" y="104"/>
                  </a:lnTo>
                  <a:lnTo>
                    <a:pt x="164" y="107"/>
                  </a:lnTo>
                  <a:lnTo>
                    <a:pt x="164" y="109"/>
                  </a:lnTo>
                  <a:lnTo>
                    <a:pt x="164" y="111"/>
                  </a:lnTo>
                  <a:lnTo>
                    <a:pt x="165" y="114"/>
                  </a:lnTo>
                  <a:lnTo>
                    <a:pt x="164" y="115"/>
                  </a:lnTo>
                  <a:lnTo>
                    <a:pt x="164" y="116"/>
                  </a:lnTo>
                  <a:lnTo>
                    <a:pt x="164" y="118"/>
                  </a:lnTo>
                  <a:lnTo>
                    <a:pt x="165" y="119"/>
                  </a:lnTo>
                  <a:lnTo>
                    <a:pt x="164" y="119"/>
                  </a:lnTo>
                  <a:lnTo>
                    <a:pt x="162" y="119"/>
                  </a:lnTo>
                  <a:lnTo>
                    <a:pt x="162" y="120"/>
                  </a:lnTo>
                  <a:lnTo>
                    <a:pt x="162" y="121"/>
                  </a:lnTo>
                  <a:lnTo>
                    <a:pt x="163" y="124"/>
                  </a:lnTo>
                  <a:lnTo>
                    <a:pt x="165" y="126"/>
                  </a:lnTo>
                  <a:lnTo>
                    <a:pt x="163" y="130"/>
                  </a:lnTo>
                  <a:lnTo>
                    <a:pt x="163" y="133"/>
                  </a:lnTo>
                  <a:lnTo>
                    <a:pt x="164" y="136"/>
                  </a:lnTo>
                  <a:lnTo>
                    <a:pt x="165" y="137"/>
                  </a:lnTo>
                  <a:lnTo>
                    <a:pt x="164" y="139"/>
                  </a:lnTo>
                  <a:lnTo>
                    <a:pt x="162" y="141"/>
                  </a:lnTo>
                  <a:lnTo>
                    <a:pt x="162" y="143"/>
                  </a:lnTo>
                  <a:lnTo>
                    <a:pt x="162" y="144"/>
                  </a:lnTo>
                  <a:lnTo>
                    <a:pt x="163" y="144"/>
                  </a:lnTo>
                  <a:lnTo>
                    <a:pt x="163" y="145"/>
                  </a:lnTo>
                  <a:lnTo>
                    <a:pt x="162" y="147"/>
                  </a:lnTo>
                  <a:lnTo>
                    <a:pt x="161" y="148"/>
                  </a:lnTo>
                  <a:lnTo>
                    <a:pt x="161" y="150"/>
                  </a:lnTo>
                  <a:lnTo>
                    <a:pt x="162" y="152"/>
                  </a:lnTo>
                  <a:lnTo>
                    <a:pt x="161" y="156"/>
                  </a:lnTo>
                  <a:lnTo>
                    <a:pt x="161" y="161"/>
                  </a:lnTo>
                  <a:lnTo>
                    <a:pt x="160" y="162"/>
                  </a:lnTo>
                  <a:lnTo>
                    <a:pt x="159" y="162"/>
                  </a:lnTo>
                  <a:lnTo>
                    <a:pt x="159" y="163"/>
                  </a:lnTo>
                  <a:lnTo>
                    <a:pt x="159" y="165"/>
                  </a:lnTo>
                  <a:lnTo>
                    <a:pt x="159" y="166"/>
                  </a:lnTo>
                  <a:lnTo>
                    <a:pt x="158" y="166"/>
                  </a:lnTo>
                  <a:lnTo>
                    <a:pt x="156" y="166"/>
                  </a:lnTo>
                  <a:lnTo>
                    <a:pt x="156" y="167"/>
                  </a:lnTo>
                  <a:lnTo>
                    <a:pt x="158" y="169"/>
                  </a:lnTo>
                  <a:lnTo>
                    <a:pt x="159" y="172"/>
                  </a:lnTo>
                  <a:lnTo>
                    <a:pt x="158" y="173"/>
                  </a:lnTo>
                  <a:lnTo>
                    <a:pt x="156" y="173"/>
                  </a:lnTo>
                  <a:lnTo>
                    <a:pt x="155" y="173"/>
                  </a:lnTo>
                  <a:lnTo>
                    <a:pt x="154" y="174"/>
                  </a:lnTo>
                  <a:lnTo>
                    <a:pt x="155" y="177"/>
                  </a:lnTo>
                  <a:lnTo>
                    <a:pt x="155" y="180"/>
                  </a:lnTo>
                  <a:lnTo>
                    <a:pt x="156" y="184"/>
                  </a:lnTo>
                  <a:lnTo>
                    <a:pt x="156" y="185"/>
                  </a:lnTo>
                  <a:lnTo>
                    <a:pt x="158" y="186"/>
                  </a:lnTo>
                  <a:lnTo>
                    <a:pt x="158" y="187"/>
                  </a:lnTo>
                  <a:lnTo>
                    <a:pt x="158" y="189"/>
                  </a:lnTo>
                  <a:lnTo>
                    <a:pt x="158" y="190"/>
                  </a:lnTo>
                  <a:lnTo>
                    <a:pt x="159" y="192"/>
                  </a:lnTo>
                  <a:lnTo>
                    <a:pt x="160" y="194"/>
                  </a:lnTo>
                  <a:lnTo>
                    <a:pt x="159" y="197"/>
                  </a:lnTo>
                  <a:lnTo>
                    <a:pt x="159" y="199"/>
                  </a:lnTo>
                  <a:lnTo>
                    <a:pt x="160" y="200"/>
                  </a:lnTo>
                  <a:lnTo>
                    <a:pt x="160" y="202"/>
                  </a:lnTo>
                  <a:lnTo>
                    <a:pt x="161" y="203"/>
                  </a:lnTo>
                  <a:lnTo>
                    <a:pt x="162" y="204"/>
                  </a:lnTo>
                  <a:lnTo>
                    <a:pt x="162" y="207"/>
                  </a:lnTo>
                  <a:lnTo>
                    <a:pt x="162" y="209"/>
                  </a:lnTo>
                  <a:lnTo>
                    <a:pt x="162" y="210"/>
                  </a:lnTo>
                  <a:lnTo>
                    <a:pt x="164" y="214"/>
                  </a:lnTo>
                  <a:lnTo>
                    <a:pt x="164" y="219"/>
                  </a:lnTo>
                  <a:lnTo>
                    <a:pt x="165" y="220"/>
                  </a:lnTo>
                  <a:lnTo>
                    <a:pt x="166" y="221"/>
                  </a:lnTo>
                  <a:lnTo>
                    <a:pt x="166" y="223"/>
                  </a:lnTo>
                  <a:lnTo>
                    <a:pt x="166" y="225"/>
                  </a:lnTo>
                  <a:lnTo>
                    <a:pt x="169" y="229"/>
                  </a:lnTo>
                  <a:lnTo>
                    <a:pt x="170" y="231"/>
                  </a:lnTo>
                  <a:lnTo>
                    <a:pt x="172" y="237"/>
                  </a:lnTo>
                  <a:lnTo>
                    <a:pt x="173" y="243"/>
                  </a:lnTo>
                  <a:lnTo>
                    <a:pt x="173" y="245"/>
                  </a:lnTo>
                  <a:lnTo>
                    <a:pt x="173" y="248"/>
                  </a:lnTo>
                  <a:lnTo>
                    <a:pt x="174" y="250"/>
                  </a:lnTo>
                  <a:lnTo>
                    <a:pt x="174" y="253"/>
                  </a:lnTo>
                  <a:lnTo>
                    <a:pt x="173" y="256"/>
                  </a:lnTo>
                  <a:lnTo>
                    <a:pt x="171" y="258"/>
                  </a:lnTo>
                  <a:lnTo>
                    <a:pt x="172" y="261"/>
                  </a:lnTo>
                  <a:lnTo>
                    <a:pt x="174" y="266"/>
                  </a:lnTo>
                  <a:lnTo>
                    <a:pt x="174" y="267"/>
                  </a:lnTo>
                  <a:lnTo>
                    <a:pt x="174" y="268"/>
                  </a:lnTo>
                  <a:lnTo>
                    <a:pt x="175" y="270"/>
                  </a:lnTo>
                  <a:lnTo>
                    <a:pt x="176" y="271"/>
                  </a:lnTo>
                  <a:lnTo>
                    <a:pt x="176" y="273"/>
                  </a:lnTo>
                  <a:lnTo>
                    <a:pt x="176" y="276"/>
                  </a:lnTo>
                  <a:lnTo>
                    <a:pt x="177" y="278"/>
                  </a:lnTo>
                  <a:lnTo>
                    <a:pt x="179" y="281"/>
                  </a:lnTo>
                  <a:lnTo>
                    <a:pt x="179" y="283"/>
                  </a:lnTo>
                  <a:lnTo>
                    <a:pt x="179" y="285"/>
                  </a:lnTo>
                  <a:lnTo>
                    <a:pt x="181" y="288"/>
                  </a:lnTo>
                  <a:lnTo>
                    <a:pt x="182" y="290"/>
                  </a:lnTo>
                  <a:lnTo>
                    <a:pt x="182" y="293"/>
                  </a:lnTo>
                  <a:lnTo>
                    <a:pt x="182" y="295"/>
                  </a:lnTo>
                  <a:lnTo>
                    <a:pt x="184" y="300"/>
                  </a:lnTo>
                  <a:lnTo>
                    <a:pt x="186" y="305"/>
                  </a:lnTo>
                  <a:lnTo>
                    <a:pt x="186" y="306"/>
                  </a:lnTo>
                  <a:lnTo>
                    <a:pt x="186" y="308"/>
                  </a:lnTo>
                  <a:lnTo>
                    <a:pt x="187" y="312"/>
                  </a:lnTo>
                  <a:lnTo>
                    <a:pt x="188" y="315"/>
                  </a:lnTo>
                  <a:lnTo>
                    <a:pt x="187" y="316"/>
                  </a:lnTo>
                  <a:lnTo>
                    <a:pt x="188" y="319"/>
                  </a:lnTo>
                  <a:lnTo>
                    <a:pt x="189" y="322"/>
                  </a:lnTo>
                  <a:lnTo>
                    <a:pt x="188" y="323"/>
                  </a:lnTo>
                  <a:lnTo>
                    <a:pt x="185" y="323"/>
                  </a:lnTo>
                  <a:lnTo>
                    <a:pt x="183" y="323"/>
                  </a:lnTo>
                  <a:lnTo>
                    <a:pt x="182" y="324"/>
                  </a:lnTo>
                  <a:lnTo>
                    <a:pt x="181" y="325"/>
                  </a:lnTo>
                  <a:lnTo>
                    <a:pt x="175" y="325"/>
                  </a:lnTo>
                  <a:lnTo>
                    <a:pt x="174" y="324"/>
                  </a:lnTo>
                  <a:lnTo>
                    <a:pt x="173" y="324"/>
                  </a:lnTo>
                  <a:lnTo>
                    <a:pt x="172" y="323"/>
                  </a:lnTo>
                  <a:lnTo>
                    <a:pt x="171" y="323"/>
                  </a:lnTo>
                  <a:lnTo>
                    <a:pt x="170" y="322"/>
                  </a:lnTo>
                  <a:lnTo>
                    <a:pt x="169" y="320"/>
                  </a:lnTo>
                  <a:lnTo>
                    <a:pt x="165" y="319"/>
                  </a:lnTo>
                  <a:lnTo>
                    <a:pt x="162" y="319"/>
                  </a:lnTo>
                  <a:lnTo>
                    <a:pt x="159" y="315"/>
                  </a:lnTo>
                  <a:lnTo>
                    <a:pt x="156" y="311"/>
                  </a:lnTo>
                  <a:lnTo>
                    <a:pt x="156" y="307"/>
                  </a:lnTo>
                  <a:lnTo>
                    <a:pt x="155" y="305"/>
                  </a:lnTo>
                  <a:lnTo>
                    <a:pt x="154" y="303"/>
                  </a:lnTo>
                  <a:lnTo>
                    <a:pt x="152" y="302"/>
                  </a:lnTo>
                  <a:lnTo>
                    <a:pt x="153" y="301"/>
                  </a:lnTo>
                  <a:lnTo>
                    <a:pt x="154" y="299"/>
                  </a:lnTo>
                  <a:lnTo>
                    <a:pt x="154" y="297"/>
                  </a:lnTo>
                  <a:lnTo>
                    <a:pt x="154" y="296"/>
                  </a:lnTo>
                  <a:lnTo>
                    <a:pt x="156" y="295"/>
                  </a:lnTo>
                  <a:lnTo>
                    <a:pt x="158" y="294"/>
                  </a:lnTo>
                  <a:lnTo>
                    <a:pt x="156" y="289"/>
                  </a:lnTo>
                  <a:lnTo>
                    <a:pt x="154" y="284"/>
                  </a:lnTo>
                  <a:lnTo>
                    <a:pt x="152" y="283"/>
                  </a:lnTo>
                  <a:lnTo>
                    <a:pt x="151" y="282"/>
                  </a:lnTo>
                  <a:lnTo>
                    <a:pt x="150" y="278"/>
                  </a:lnTo>
                  <a:lnTo>
                    <a:pt x="149" y="274"/>
                  </a:lnTo>
                  <a:lnTo>
                    <a:pt x="150" y="273"/>
                  </a:lnTo>
                  <a:lnTo>
                    <a:pt x="151" y="277"/>
                  </a:lnTo>
                  <a:lnTo>
                    <a:pt x="152" y="279"/>
                  </a:lnTo>
                  <a:lnTo>
                    <a:pt x="153" y="279"/>
                  </a:lnTo>
                  <a:lnTo>
                    <a:pt x="153" y="278"/>
                  </a:lnTo>
                  <a:lnTo>
                    <a:pt x="152" y="276"/>
                  </a:lnTo>
                  <a:lnTo>
                    <a:pt x="152" y="273"/>
                  </a:lnTo>
                  <a:lnTo>
                    <a:pt x="152" y="272"/>
                  </a:lnTo>
                  <a:lnTo>
                    <a:pt x="153" y="271"/>
                  </a:lnTo>
                  <a:lnTo>
                    <a:pt x="153" y="272"/>
                  </a:lnTo>
                  <a:lnTo>
                    <a:pt x="154" y="272"/>
                  </a:lnTo>
                  <a:lnTo>
                    <a:pt x="155" y="273"/>
                  </a:lnTo>
                  <a:lnTo>
                    <a:pt x="155" y="272"/>
                  </a:lnTo>
                  <a:lnTo>
                    <a:pt x="153" y="269"/>
                  </a:lnTo>
                  <a:lnTo>
                    <a:pt x="151" y="266"/>
                  </a:lnTo>
                  <a:lnTo>
                    <a:pt x="150" y="262"/>
                  </a:lnTo>
                  <a:lnTo>
                    <a:pt x="150" y="259"/>
                  </a:lnTo>
                  <a:lnTo>
                    <a:pt x="150" y="257"/>
                  </a:lnTo>
                  <a:lnTo>
                    <a:pt x="150" y="256"/>
                  </a:lnTo>
                  <a:lnTo>
                    <a:pt x="150" y="254"/>
                  </a:lnTo>
                  <a:lnTo>
                    <a:pt x="149" y="253"/>
                  </a:lnTo>
                  <a:lnTo>
                    <a:pt x="149" y="252"/>
                  </a:lnTo>
                  <a:lnTo>
                    <a:pt x="149" y="249"/>
                  </a:lnTo>
                  <a:lnTo>
                    <a:pt x="149" y="248"/>
                  </a:lnTo>
                  <a:lnTo>
                    <a:pt x="149" y="247"/>
                  </a:lnTo>
                  <a:lnTo>
                    <a:pt x="149" y="245"/>
                  </a:lnTo>
                  <a:lnTo>
                    <a:pt x="149" y="243"/>
                  </a:lnTo>
                  <a:lnTo>
                    <a:pt x="149" y="242"/>
                  </a:lnTo>
                  <a:lnTo>
                    <a:pt x="148" y="241"/>
                  </a:lnTo>
                  <a:lnTo>
                    <a:pt x="148" y="239"/>
                  </a:lnTo>
                  <a:lnTo>
                    <a:pt x="148" y="237"/>
                  </a:lnTo>
                  <a:lnTo>
                    <a:pt x="147" y="236"/>
                  </a:lnTo>
                  <a:lnTo>
                    <a:pt x="147" y="235"/>
                  </a:lnTo>
                  <a:lnTo>
                    <a:pt x="147" y="233"/>
                  </a:lnTo>
                  <a:lnTo>
                    <a:pt x="147" y="231"/>
                  </a:lnTo>
                  <a:lnTo>
                    <a:pt x="146" y="226"/>
                  </a:lnTo>
                  <a:lnTo>
                    <a:pt x="146" y="223"/>
                  </a:lnTo>
                  <a:lnTo>
                    <a:pt x="144" y="222"/>
                  </a:lnTo>
                  <a:lnTo>
                    <a:pt x="143" y="222"/>
                  </a:lnTo>
                  <a:lnTo>
                    <a:pt x="142" y="229"/>
                  </a:lnTo>
                  <a:lnTo>
                    <a:pt x="142" y="236"/>
                  </a:lnTo>
                  <a:lnTo>
                    <a:pt x="141" y="236"/>
                  </a:lnTo>
                  <a:lnTo>
                    <a:pt x="140" y="231"/>
                  </a:lnTo>
                  <a:lnTo>
                    <a:pt x="140" y="224"/>
                  </a:lnTo>
                  <a:lnTo>
                    <a:pt x="139" y="224"/>
                  </a:lnTo>
                  <a:lnTo>
                    <a:pt x="138" y="224"/>
                  </a:lnTo>
                  <a:lnTo>
                    <a:pt x="137" y="225"/>
                  </a:lnTo>
                  <a:lnTo>
                    <a:pt x="137" y="229"/>
                  </a:lnTo>
                  <a:lnTo>
                    <a:pt x="137" y="232"/>
                  </a:lnTo>
                  <a:lnTo>
                    <a:pt x="136" y="233"/>
                  </a:lnTo>
                  <a:lnTo>
                    <a:pt x="134" y="234"/>
                  </a:lnTo>
                  <a:lnTo>
                    <a:pt x="132" y="236"/>
                  </a:lnTo>
                  <a:lnTo>
                    <a:pt x="131" y="238"/>
                  </a:lnTo>
                  <a:lnTo>
                    <a:pt x="130" y="239"/>
                  </a:lnTo>
                  <a:lnTo>
                    <a:pt x="129" y="239"/>
                  </a:lnTo>
                  <a:lnTo>
                    <a:pt x="127" y="243"/>
                  </a:lnTo>
                  <a:lnTo>
                    <a:pt x="125" y="245"/>
                  </a:lnTo>
                  <a:lnTo>
                    <a:pt x="125" y="246"/>
                  </a:lnTo>
                  <a:lnTo>
                    <a:pt x="125" y="247"/>
                  </a:lnTo>
                  <a:lnTo>
                    <a:pt x="126" y="248"/>
                  </a:lnTo>
                  <a:lnTo>
                    <a:pt x="125" y="250"/>
                  </a:lnTo>
                  <a:lnTo>
                    <a:pt x="124" y="252"/>
                  </a:lnTo>
                  <a:lnTo>
                    <a:pt x="125" y="254"/>
                  </a:lnTo>
                  <a:lnTo>
                    <a:pt x="125" y="256"/>
                  </a:lnTo>
                  <a:lnTo>
                    <a:pt x="125" y="257"/>
                  </a:lnTo>
                  <a:lnTo>
                    <a:pt x="124" y="259"/>
                  </a:lnTo>
                  <a:lnTo>
                    <a:pt x="120" y="262"/>
                  </a:lnTo>
                  <a:lnTo>
                    <a:pt x="118" y="266"/>
                  </a:lnTo>
                  <a:lnTo>
                    <a:pt x="117" y="268"/>
                  </a:lnTo>
                  <a:lnTo>
                    <a:pt x="116" y="271"/>
                  </a:lnTo>
                  <a:lnTo>
                    <a:pt x="115" y="272"/>
                  </a:lnTo>
                  <a:lnTo>
                    <a:pt x="114" y="273"/>
                  </a:lnTo>
                  <a:lnTo>
                    <a:pt x="114" y="274"/>
                  </a:lnTo>
                  <a:lnTo>
                    <a:pt x="115" y="276"/>
                  </a:lnTo>
                  <a:lnTo>
                    <a:pt x="113" y="279"/>
                  </a:lnTo>
                  <a:lnTo>
                    <a:pt x="111" y="282"/>
                  </a:lnTo>
                  <a:lnTo>
                    <a:pt x="109" y="284"/>
                  </a:lnTo>
                  <a:lnTo>
                    <a:pt x="109" y="287"/>
                  </a:lnTo>
                  <a:lnTo>
                    <a:pt x="108" y="288"/>
                  </a:lnTo>
                  <a:lnTo>
                    <a:pt x="107" y="289"/>
                  </a:lnTo>
                  <a:lnTo>
                    <a:pt x="107" y="292"/>
                  </a:lnTo>
                  <a:lnTo>
                    <a:pt x="106" y="295"/>
                  </a:lnTo>
                  <a:lnTo>
                    <a:pt x="104" y="300"/>
                  </a:lnTo>
                  <a:lnTo>
                    <a:pt x="100" y="304"/>
                  </a:lnTo>
                  <a:lnTo>
                    <a:pt x="95" y="308"/>
                  </a:lnTo>
                  <a:lnTo>
                    <a:pt x="92" y="312"/>
                  </a:lnTo>
                  <a:lnTo>
                    <a:pt x="90" y="312"/>
                  </a:lnTo>
                  <a:lnTo>
                    <a:pt x="89" y="313"/>
                  </a:lnTo>
                  <a:lnTo>
                    <a:pt x="86" y="314"/>
                  </a:lnTo>
                  <a:lnTo>
                    <a:pt x="85" y="314"/>
                  </a:lnTo>
                  <a:lnTo>
                    <a:pt x="84" y="314"/>
                  </a:lnTo>
                  <a:lnTo>
                    <a:pt x="86" y="311"/>
                  </a:lnTo>
                  <a:lnTo>
                    <a:pt x="86" y="307"/>
                  </a:lnTo>
                  <a:lnTo>
                    <a:pt x="88" y="304"/>
                  </a:lnTo>
                  <a:lnTo>
                    <a:pt x="89" y="301"/>
                  </a:lnTo>
                  <a:lnTo>
                    <a:pt x="91" y="297"/>
                  </a:lnTo>
                  <a:lnTo>
                    <a:pt x="92" y="294"/>
                  </a:lnTo>
                  <a:lnTo>
                    <a:pt x="93" y="293"/>
                  </a:lnTo>
                  <a:lnTo>
                    <a:pt x="94" y="292"/>
                  </a:lnTo>
                  <a:lnTo>
                    <a:pt x="94" y="291"/>
                  </a:lnTo>
                  <a:lnTo>
                    <a:pt x="94" y="290"/>
                  </a:lnTo>
                  <a:lnTo>
                    <a:pt x="95" y="289"/>
                  </a:lnTo>
                  <a:lnTo>
                    <a:pt x="96" y="288"/>
                  </a:lnTo>
                  <a:lnTo>
                    <a:pt x="99" y="283"/>
                  </a:lnTo>
                  <a:lnTo>
                    <a:pt x="101" y="278"/>
                  </a:lnTo>
                  <a:lnTo>
                    <a:pt x="102" y="274"/>
                  </a:lnTo>
                  <a:lnTo>
                    <a:pt x="102" y="271"/>
                  </a:lnTo>
                  <a:lnTo>
                    <a:pt x="105" y="262"/>
                  </a:lnTo>
                  <a:lnTo>
                    <a:pt x="108" y="254"/>
                  </a:lnTo>
                  <a:lnTo>
                    <a:pt x="109" y="250"/>
                  </a:lnTo>
                  <a:lnTo>
                    <a:pt x="109" y="247"/>
                  </a:lnTo>
                  <a:lnTo>
                    <a:pt x="111" y="246"/>
                  </a:lnTo>
                  <a:lnTo>
                    <a:pt x="112" y="245"/>
                  </a:lnTo>
                  <a:lnTo>
                    <a:pt x="112" y="243"/>
                  </a:lnTo>
                  <a:lnTo>
                    <a:pt x="113" y="239"/>
                  </a:lnTo>
                  <a:lnTo>
                    <a:pt x="114" y="239"/>
                  </a:lnTo>
                  <a:lnTo>
                    <a:pt x="114" y="238"/>
                  </a:lnTo>
                  <a:lnTo>
                    <a:pt x="114" y="237"/>
                  </a:lnTo>
                  <a:lnTo>
                    <a:pt x="114" y="235"/>
                  </a:lnTo>
                  <a:lnTo>
                    <a:pt x="115" y="235"/>
                  </a:lnTo>
                  <a:lnTo>
                    <a:pt x="116" y="234"/>
                  </a:lnTo>
                  <a:lnTo>
                    <a:pt x="117" y="231"/>
                  </a:lnTo>
                  <a:lnTo>
                    <a:pt x="117" y="229"/>
                  </a:lnTo>
                  <a:lnTo>
                    <a:pt x="118" y="227"/>
                  </a:lnTo>
                  <a:lnTo>
                    <a:pt x="119" y="226"/>
                  </a:lnTo>
                  <a:lnTo>
                    <a:pt x="119" y="224"/>
                  </a:lnTo>
                  <a:lnTo>
                    <a:pt x="119" y="222"/>
                  </a:lnTo>
                  <a:lnTo>
                    <a:pt x="120" y="219"/>
                  </a:lnTo>
                  <a:lnTo>
                    <a:pt x="121" y="217"/>
                  </a:lnTo>
                  <a:lnTo>
                    <a:pt x="123" y="215"/>
                  </a:lnTo>
                  <a:lnTo>
                    <a:pt x="124" y="214"/>
                  </a:lnTo>
                  <a:lnTo>
                    <a:pt x="124" y="211"/>
                  </a:lnTo>
                  <a:lnTo>
                    <a:pt x="125" y="208"/>
                  </a:lnTo>
                  <a:lnTo>
                    <a:pt x="127" y="203"/>
                  </a:lnTo>
                  <a:lnTo>
                    <a:pt x="129" y="200"/>
                  </a:lnTo>
                  <a:lnTo>
                    <a:pt x="130" y="196"/>
                  </a:lnTo>
                  <a:lnTo>
                    <a:pt x="130" y="194"/>
                  </a:lnTo>
                  <a:lnTo>
                    <a:pt x="131" y="191"/>
                  </a:lnTo>
                  <a:lnTo>
                    <a:pt x="132" y="190"/>
                  </a:lnTo>
                  <a:lnTo>
                    <a:pt x="132" y="188"/>
                  </a:lnTo>
                  <a:lnTo>
                    <a:pt x="132" y="186"/>
                  </a:lnTo>
                  <a:lnTo>
                    <a:pt x="135" y="180"/>
                  </a:lnTo>
                  <a:lnTo>
                    <a:pt x="136" y="176"/>
                  </a:lnTo>
                  <a:lnTo>
                    <a:pt x="136" y="175"/>
                  </a:lnTo>
                  <a:lnTo>
                    <a:pt x="134" y="173"/>
                  </a:lnTo>
                  <a:lnTo>
                    <a:pt x="132" y="168"/>
                  </a:lnTo>
                  <a:lnTo>
                    <a:pt x="132" y="165"/>
                  </a:lnTo>
                  <a:lnTo>
                    <a:pt x="131" y="164"/>
                  </a:lnTo>
                  <a:lnTo>
                    <a:pt x="131" y="163"/>
                  </a:lnTo>
                  <a:lnTo>
                    <a:pt x="132" y="162"/>
                  </a:lnTo>
                  <a:lnTo>
                    <a:pt x="131" y="160"/>
                  </a:lnTo>
                  <a:lnTo>
                    <a:pt x="130" y="157"/>
                  </a:lnTo>
                  <a:lnTo>
                    <a:pt x="131" y="155"/>
                  </a:lnTo>
                  <a:lnTo>
                    <a:pt x="131" y="153"/>
                  </a:lnTo>
                  <a:lnTo>
                    <a:pt x="130" y="151"/>
                  </a:lnTo>
                  <a:lnTo>
                    <a:pt x="129" y="150"/>
                  </a:lnTo>
                  <a:lnTo>
                    <a:pt x="129" y="149"/>
                  </a:lnTo>
                  <a:lnTo>
                    <a:pt x="130" y="147"/>
                  </a:lnTo>
                  <a:lnTo>
                    <a:pt x="129" y="145"/>
                  </a:lnTo>
                  <a:lnTo>
                    <a:pt x="128" y="144"/>
                  </a:lnTo>
                  <a:lnTo>
                    <a:pt x="128" y="143"/>
                  </a:lnTo>
                  <a:lnTo>
                    <a:pt x="128" y="142"/>
                  </a:lnTo>
                  <a:lnTo>
                    <a:pt x="127" y="141"/>
                  </a:lnTo>
                  <a:lnTo>
                    <a:pt x="126" y="139"/>
                  </a:lnTo>
                  <a:lnTo>
                    <a:pt x="126" y="137"/>
                  </a:lnTo>
                  <a:lnTo>
                    <a:pt x="127" y="134"/>
                  </a:lnTo>
                  <a:lnTo>
                    <a:pt x="128" y="134"/>
                  </a:lnTo>
                  <a:lnTo>
                    <a:pt x="129" y="136"/>
                  </a:lnTo>
                  <a:lnTo>
                    <a:pt x="130" y="137"/>
                  </a:lnTo>
                  <a:lnTo>
                    <a:pt x="131" y="139"/>
                  </a:lnTo>
                  <a:lnTo>
                    <a:pt x="132" y="138"/>
                  </a:lnTo>
                  <a:lnTo>
                    <a:pt x="132" y="133"/>
                  </a:lnTo>
                  <a:lnTo>
                    <a:pt x="131" y="130"/>
                  </a:lnTo>
                  <a:lnTo>
                    <a:pt x="131" y="129"/>
                  </a:lnTo>
                  <a:lnTo>
                    <a:pt x="130" y="130"/>
                  </a:lnTo>
                  <a:lnTo>
                    <a:pt x="129" y="130"/>
                  </a:lnTo>
                  <a:lnTo>
                    <a:pt x="128" y="129"/>
                  </a:lnTo>
                  <a:lnTo>
                    <a:pt x="130" y="126"/>
                  </a:lnTo>
                  <a:lnTo>
                    <a:pt x="131" y="124"/>
                  </a:lnTo>
                  <a:lnTo>
                    <a:pt x="132" y="125"/>
                  </a:lnTo>
                  <a:lnTo>
                    <a:pt x="135" y="126"/>
                  </a:lnTo>
                  <a:lnTo>
                    <a:pt x="135" y="131"/>
                  </a:lnTo>
                  <a:lnTo>
                    <a:pt x="135" y="136"/>
                  </a:lnTo>
                  <a:lnTo>
                    <a:pt x="136" y="136"/>
                  </a:lnTo>
                  <a:lnTo>
                    <a:pt x="139" y="134"/>
                  </a:lnTo>
                  <a:lnTo>
                    <a:pt x="138" y="132"/>
                  </a:lnTo>
                  <a:lnTo>
                    <a:pt x="139" y="129"/>
                  </a:lnTo>
                  <a:lnTo>
                    <a:pt x="141" y="130"/>
                  </a:lnTo>
                  <a:lnTo>
                    <a:pt x="142" y="132"/>
                  </a:lnTo>
                  <a:lnTo>
                    <a:pt x="144" y="133"/>
                  </a:lnTo>
                  <a:lnTo>
                    <a:pt x="146" y="136"/>
                  </a:lnTo>
                  <a:lnTo>
                    <a:pt x="147" y="137"/>
                  </a:lnTo>
                  <a:lnTo>
                    <a:pt x="146" y="140"/>
                  </a:lnTo>
                  <a:lnTo>
                    <a:pt x="147" y="140"/>
                  </a:lnTo>
                  <a:lnTo>
                    <a:pt x="148" y="141"/>
                  </a:lnTo>
                  <a:lnTo>
                    <a:pt x="148" y="140"/>
                  </a:lnTo>
                  <a:lnTo>
                    <a:pt x="149" y="139"/>
                  </a:lnTo>
                  <a:lnTo>
                    <a:pt x="149" y="138"/>
                  </a:lnTo>
                  <a:lnTo>
                    <a:pt x="148" y="138"/>
                  </a:lnTo>
                  <a:lnTo>
                    <a:pt x="148" y="137"/>
                  </a:lnTo>
                  <a:lnTo>
                    <a:pt x="148" y="133"/>
                  </a:lnTo>
                  <a:lnTo>
                    <a:pt x="149" y="131"/>
                  </a:lnTo>
                  <a:lnTo>
                    <a:pt x="149" y="130"/>
                  </a:lnTo>
                  <a:lnTo>
                    <a:pt x="149" y="129"/>
                  </a:lnTo>
                  <a:lnTo>
                    <a:pt x="149" y="126"/>
                  </a:lnTo>
                  <a:lnTo>
                    <a:pt x="150" y="124"/>
                  </a:lnTo>
                  <a:lnTo>
                    <a:pt x="149" y="122"/>
                  </a:lnTo>
                  <a:lnTo>
                    <a:pt x="149" y="121"/>
                  </a:lnTo>
                  <a:lnTo>
                    <a:pt x="150" y="120"/>
                  </a:lnTo>
                  <a:lnTo>
                    <a:pt x="150" y="119"/>
                  </a:lnTo>
                  <a:lnTo>
                    <a:pt x="150" y="114"/>
                  </a:lnTo>
                  <a:lnTo>
                    <a:pt x="152" y="108"/>
                  </a:lnTo>
                  <a:lnTo>
                    <a:pt x="151" y="107"/>
                  </a:lnTo>
                  <a:lnTo>
                    <a:pt x="151" y="106"/>
                  </a:lnTo>
                  <a:lnTo>
                    <a:pt x="152" y="105"/>
                  </a:lnTo>
                  <a:lnTo>
                    <a:pt x="153" y="104"/>
                  </a:lnTo>
                  <a:lnTo>
                    <a:pt x="152" y="101"/>
                  </a:lnTo>
                  <a:lnTo>
                    <a:pt x="152" y="97"/>
                  </a:lnTo>
                  <a:lnTo>
                    <a:pt x="152" y="94"/>
                  </a:lnTo>
                  <a:lnTo>
                    <a:pt x="153" y="92"/>
                  </a:lnTo>
                  <a:lnTo>
                    <a:pt x="155" y="90"/>
                  </a:lnTo>
                  <a:lnTo>
                    <a:pt x="156" y="87"/>
                  </a:lnTo>
                  <a:lnTo>
                    <a:pt x="154" y="84"/>
                  </a:lnTo>
                  <a:lnTo>
                    <a:pt x="152" y="83"/>
                  </a:lnTo>
                  <a:lnTo>
                    <a:pt x="151" y="78"/>
                  </a:lnTo>
                  <a:lnTo>
                    <a:pt x="150" y="72"/>
                  </a:lnTo>
                  <a:lnTo>
                    <a:pt x="151" y="71"/>
                  </a:lnTo>
                  <a:lnTo>
                    <a:pt x="151" y="70"/>
                  </a:lnTo>
                  <a:lnTo>
                    <a:pt x="150" y="69"/>
                  </a:lnTo>
                  <a:lnTo>
                    <a:pt x="149" y="68"/>
                  </a:lnTo>
                  <a:lnTo>
                    <a:pt x="149" y="66"/>
                  </a:lnTo>
                  <a:lnTo>
                    <a:pt x="148" y="62"/>
                  </a:lnTo>
                  <a:lnTo>
                    <a:pt x="146" y="59"/>
                  </a:lnTo>
                  <a:lnTo>
                    <a:pt x="143" y="57"/>
                  </a:lnTo>
                  <a:lnTo>
                    <a:pt x="142" y="57"/>
                  </a:lnTo>
                  <a:lnTo>
                    <a:pt x="139" y="62"/>
                  </a:lnTo>
                  <a:lnTo>
                    <a:pt x="138" y="67"/>
                  </a:lnTo>
                  <a:lnTo>
                    <a:pt x="137" y="67"/>
                  </a:lnTo>
                  <a:lnTo>
                    <a:pt x="137" y="63"/>
                  </a:lnTo>
                  <a:lnTo>
                    <a:pt x="137" y="61"/>
                  </a:lnTo>
                  <a:lnTo>
                    <a:pt x="138" y="59"/>
                  </a:lnTo>
                  <a:lnTo>
                    <a:pt x="138" y="57"/>
                  </a:lnTo>
                  <a:lnTo>
                    <a:pt x="137" y="56"/>
                  </a:lnTo>
                  <a:lnTo>
                    <a:pt x="136" y="56"/>
                  </a:lnTo>
                  <a:lnTo>
                    <a:pt x="135" y="60"/>
                  </a:lnTo>
                  <a:lnTo>
                    <a:pt x="132" y="63"/>
                  </a:lnTo>
                  <a:lnTo>
                    <a:pt x="129" y="62"/>
                  </a:lnTo>
                  <a:lnTo>
                    <a:pt x="127" y="62"/>
                  </a:lnTo>
                  <a:lnTo>
                    <a:pt x="127" y="60"/>
                  </a:lnTo>
                  <a:lnTo>
                    <a:pt x="128" y="58"/>
                  </a:lnTo>
                  <a:lnTo>
                    <a:pt x="127" y="57"/>
                  </a:lnTo>
                  <a:lnTo>
                    <a:pt x="127" y="56"/>
                  </a:lnTo>
                  <a:lnTo>
                    <a:pt x="128" y="54"/>
                  </a:lnTo>
                  <a:lnTo>
                    <a:pt x="129" y="51"/>
                  </a:lnTo>
                  <a:close/>
                  <a:moveTo>
                    <a:pt x="123" y="61"/>
                  </a:moveTo>
                  <a:lnTo>
                    <a:pt x="124" y="61"/>
                  </a:lnTo>
                  <a:lnTo>
                    <a:pt x="124" y="60"/>
                  </a:lnTo>
                  <a:lnTo>
                    <a:pt x="125" y="60"/>
                  </a:lnTo>
                  <a:lnTo>
                    <a:pt x="125" y="61"/>
                  </a:lnTo>
                  <a:lnTo>
                    <a:pt x="126" y="62"/>
                  </a:lnTo>
                  <a:lnTo>
                    <a:pt x="125" y="63"/>
                  </a:lnTo>
                  <a:lnTo>
                    <a:pt x="124" y="64"/>
                  </a:lnTo>
                  <a:lnTo>
                    <a:pt x="123" y="64"/>
                  </a:lnTo>
                  <a:lnTo>
                    <a:pt x="123" y="63"/>
                  </a:lnTo>
                  <a:lnTo>
                    <a:pt x="123" y="62"/>
                  </a:lnTo>
                  <a:lnTo>
                    <a:pt x="123" y="61"/>
                  </a:lnTo>
                  <a:close/>
                  <a:moveTo>
                    <a:pt x="130" y="56"/>
                  </a:moveTo>
                  <a:lnTo>
                    <a:pt x="130" y="56"/>
                  </a:lnTo>
                  <a:lnTo>
                    <a:pt x="130" y="57"/>
                  </a:lnTo>
                  <a:lnTo>
                    <a:pt x="131" y="57"/>
                  </a:lnTo>
                  <a:lnTo>
                    <a:pt x="132" y="56"/>
                  </a:lnTo>
                  <a:lnTo>
                    <a:pt x="135" y="55"/>
                  </a:lnTo>
                  <a:lnTo>
                    <a:pt x="135" y="54"/>
                  </a:lnTo>
                  <a:lnTo>
                    <a:pt x="134" y="54"/>
                  </a:lnTo>
                  <a:lnTo>
                    <a:pt x="132" y="54"/>
                  </a:lnTo>
                  <a:lnTo>
                    <a:pt x="130" y="56"/>
                  </a:lnTo>
                  <a:close/>
                  <a:moveTo>
                    <a:pt x="116" y="74"/>
                  </a:moveTo>
                  <a:lnTo>
                    <a:pt x="116" y="73"/>
                  </a:lnTo>
                  <a:lnTo>
                    <a:pt x="117" y="74"/>
                  </a:lnTo>
                  <a:lnTo>
                    <a:pt x="117" y="75"/>
                  </a:lnTo>
                  <a:lnTo>
                    <a:pt x="116" y="75"/>
                  </a:lnTo>
                  <a:lnTo>
                    <a:pt x="116" y="74"/>
                  </a:lnTo>
                  <a:close/>
                  <a:moveTo>
                    <a:pt x="131" y="60"/>
                  </a:moveTo>
                  <a:lnTo>
                    <a:pt x="131" y="61"/>
                  </a:lnTo>
                  <a:lnTo>
                    <a:pt x="131" y="62"/>
                  </a:lnTo>
                  <a:lnTo>
                    <a:pt x="132" y="62"/>
                  </a:lnTo>
                  <a:lnTo>
                    <a:pt x="132" y="61"/>
                  </a:lnTo>
                  <a:lnTo>
                    <a:pt x="132" y="60"/>
                  </a:lnTo>
                  <a:lnTo>
                    <a:pt x="131" y="60"/>
                  </a:lnTo>
                  <a:close/>
                  <a:moveTo>
                    <a:pt x="126" y="69"/>
                  </a:moveTo>
                  <a:lnTo>
                    <a:pt x="127" y="69"/>
                  </a:lnTo>
                  <a:lnTo>
                    <a:pt x="127" y="70"/>
                  </a:lnTo>
                  <a:lnTo>
                    <a:pt x="127" y="71"/>
                  </a:lnTo>
                  <a:lnTo>
                    <a:pt x="127" y="72"/>
                  </a:lnTo>
                  <a:lnTo>
                    <a:pt x="126" y="72"/>
                  </a:lnTo>
                  <a:lnTo>
                    <a:pt x="126" y="70"/>
                  </a:lnTo>
                  <a:lnTo>
                    <a:pt x="126" y="69"/>
                  </a:lnTo>
                  <a:close/>
                  <a:moveTo>
                    <a:pt x="200" y="4"/>
                  </a:moveTo>
                  <a:lnTo>
                    <a:pt x="201" y="2"/>
                  </a:lnTo>
                  <a:lnTo>
                    <a:pt x="202" y="1"/>
                  </a:lnTo>
                  <a:lnTo>
                    <a:pt x="206" y="0"/>
                  </a:lnTo>
                  <a:lnTo>
                    <a:pt x="211" y="0"/>
                  </a:lnTo>
                  <a:lnTo>
                    <a:pt x="213" y="0"/>
                  </a:lnTo>
                  <a:lnTo>
                    <a:pt x="217" y="1"/>
                  </a:lnTo>
                  <a:lnTo>
                    <a:pt x="219" y="2"/>
                  </a:lnTo>
                  <a:lnTo>
                    <a:pt x="220" y="4"/>
                  </a:lnTo>
                  <a:lnTo>
                    <a:pt x="220" y="5"/>
                  </a:lnTo>
                  <a:lnTo>
                    <a:pt x="220" y="6"/>
                  </a:lnTo>
                  <a:lnTo>
                    <a:pt x="221" y="6"/>
                  </a:lnTo>
                  <a:lnTo>
                    <a:pt x="222" y="8"/>
                  </a:lnTo>
                  <a:lnTo>
                    <a:pt x="223" y="10"/>
                  </a:lnTo>
                  <a:lnTo>
                    <a:pt x="224" y="12"/>
                  </a:lnTo>
                  <a:lnTo>
                    <a:pt x="225" y="16"/>
                  </a:lnTo>
                  <a:lnTo>
                    <a:pt x="225" y="20"/>
                  </a:lnTo>
                  <a:lnTo>
                    <a:pt x="227" y="22"/>
                  </a:lnTo>
                  <a:lnTo>
                    <a:pt x="227" y="23"/>
                  </a:lnTo>
                  <a:lnTo>
                    <a:pt x="227" y="24"/>
                  </a:lnTo>
                  <a:lnTo>
                    <a:pt x="227" y="25"/>
                  </a:lnTo>
                  <a:lnTo>
                    <a:pt x="228" y="27"/>
                  </a:lnTo>
                  <a:lnTo>
                    <a:pt x="228" y="29"/>
                  </a:lnTo>
                  <a:lnTo>
                    <a:pt x="228" y="34"/>
                  </a:lnTo>
                  <a:lnTo>
                    <a:pt x="227" y="38"/>
                  </a:lnTo>
                  <a:lnTo>
                    <a:pt x="225" y="38"/>
                  </a:lnTo>
                  <a:lnTo>
                    <a:pt x="224" y="38"/>
                  </a:lnTo>
                  <a:lnTo>
                    <a:pt x="224" y="40"/>
                  </a:lnTo>
                  <a:lnTo>
                    <a:pt x="223" y="41"/>
                  </a:lnTo>
                  <a:lnTo>
                    <a:pt x="222" y="41"/>
                  </a:lnTo>
                  <a:lnTo>
                    <a:pt x="220" y="44"/>
                  </a:lnTo>
                  <a:lnTo>
                    <a:pt x="220" y="45"/>
                  </a:lnTo>
                  <a:lnTo>
                    <a:pt x="221" y="47"/>
                  </a:lnTo>
                  <a:lnTo>
                    <a:pt x="221" y="48"/>
                  </a:lnTo>
                  <a:lnTo>
                    <a:pt x="220" y="50"/>
                  </a:lnTo>
                  <a:lnTo>
                    <a:pt x="221" y="50"/>
                  </a:lnTo>
                  <a:lnTo>
                    <a:pt x="222" y="50"/>
                  </a:lnTo>
                  <a:lnTo>
                    <a:pt x="224" y="51"/>
                  </a:lnTo>
                  <a:lnTo>
                    <a:pt x="225" y="51"/>
                  </a:lnTo>
                  <a:lnTo>
                    <a:pt x="225" y="52"/>
                  </a:lnTo>
                  <a:lnTo>
                    <a:pt x="227" y="54"/>
                  </a:lnTo>
                  <a:lnTo>
                    <a:pt x="228" y="54"/>
                  </a:lnTo>
                  <a:lnTo>
                    <a:pt x="228" y="56"/>
                  </a:lnTo>
                  <a:lnTo>
                    <a:pt x="228" y="57"/>
                  </a:lnTo>
                  <a:lnTo>
                    <a:pt x="228" y="58"/>
                  </a:lnTo>
                  <a:lnTo>
                    <a:pt x="229" y="59"/>
                  </a:lnTo>
                  <a:lnTo>
                    <a:pt x="229" y="62"/>
                  </a:lnTo>
                  <a:lnTo>
                    <a:pt x="231" y="67"/>
                  </a:lnTo>
                  <a:lnTo>
                    <a:pt x="236" y="64"/>
                  </a:lnTo>
                  <a:lnTo>
                    <a:pt x="242" y="61"/>
                  </a:lnTo>
                  <a:lnTo>
                    <a:pt x="243" y="61"/>
                  </a:lnTo>
                  <a:lnTo>
                    <a:pt x="244" y="61"/>
                  </a:lnTo>
                  <a:lnTo>
                    <a:pt x="246" y="60"/>
                  </a:lnTo>
                  <a:lnTo>
                    <a:pt x="249" y="59"/>
                  </a:lnTo>
                  <a:lnTo>
                    <a:pt x="251" y="58"/>
                  </a:lnTo>
                  <a:lnTo>
                    <a:pt x="253" y="58"/>
                  </a:lnTo>
                  <a:lnTo>
                    <a:pt x="259" y="56"/>
                  </a:lnTo>
                  <a:lnTo>
                    <a:pt x="266" y="54"/>
                  </a:lnTo>
                  <a:lnTo>
                    <a:pt x="267" y="54"/>
                  </a:lnTo>
                  <a:lnTo>
                    <a:pt x="269" y="54"/>
                  </a:lnTo>
                  <a:lnTo>
                    <a:pt x="270" y="54"/>
                  </a:lnTo>
                  <a:lnTo>
                    <a:pt x="270" y="52"/>
                  </a:lnTo>
                  <a:lnTo>
                    <a:pt x="272" y="52"/>
                  </a:lnTo>
                  <a:lnTo>
                    <a:pt x="275" y="52"/>
                  </a:lnTo>
                  <a:lnTo>
                    <a:pt x="276" y="51"/>
                  </a:lnTo>
                  <a:lnTo>
                    <a:pt x="278" y="51"/>
                  </a:lnTo>
                  <a:lnTo>
                    <a:pt x="280" y="51"/>
                  </a:lnTo>
                  <a:lnTo>
                    <a:pt x="281" y="51"/>
                  </a:lnTo>
                  <a:lnTo>
                    <a:pt x="282" y="51"/>
                  </a:lnTo>
                  <a:lnTo>
                    <a:pt x="287" y="52"/>
                  </a:lnTo>
                  <a:lnTo>
                    <a:pt x="291" y="54"/>
                  </a:lnTo>
                  <a:lnTo>
                    <a:pt x="292" y="54"/>
                  </a:lnTo>
                  <a:lnTo>
                    <a:pt x="294" y="52"/>
                  </a:lnTo>
                  <a:lnTo>
                    <a:pt x="299" y="56"/>
                  </a:lnTo>
                  <a:lnTo>
                    <a:pt x="303" y="57"/>
                  </a:lnTo>
                  <a:lnTo>
                    <a:pt x="305" y="57"/>
                  </a:lnTo>
                  <a:lnTo>
                    <a:pt x="307" y="58"/>
                  </a:lnTo>
                  <a:lnTo>
                    <a:pt x="316" y="62"/>
                  </a:lnTo>
                  <a:lnTo>
                    <a:pt x="324" y="70"/>
                  </a:lnTo>
                  <a:lnTo>
                    <a:pt x="327" y="72"/>
                  </a:lnTo>
                  <a:lnTo>
                    <a:pt x="330" y="73"/>
                  </a:lnTo>
                  <a:lnTo>
                    <a:pt x="330" y="74"/>
                  </a:lnTo>
                  <a:lnTo>
                    <a:pt x="330" y="75"/>
                  </a:lnTo>
                  <a:lnTo>
                    <a:pt x="332" y="78"/>
                  </a:lnTo>
                  <a:lnTo>
                    <a:pt x="333" y="79"/>
                  </a:lnTo>
                  <a:lnTo>
                    <a:pt x="333" y="80"/>
                  </a:lnTo>
                  <a:lnTo>
                    <a:pt x="333" y="82"/>
                  </a:lnTo>
                  <a:lnTo>
                    <a:pt x="334" y="82"/>
                  </a:lnTo>
                  <a:lnTo>
                    <a:pt x="334" y="85"/>
                  </a:lnTo>
                  <a:lnTo>
                    <a:pt x="335" y="87"/>
                  </a:lnTo>
                  <a:lnTo>
                    <a:pt x="333" y="91"/>
                  </a:lnTo>
                  <a:lnTo>
                    <a:pt x="330" y="93"/>
                  </a:lnTo>
                  <a:lnTo>
                    <a:pt x="329" y="97"/>
                  </a:lnTo>
                  <a:lnTo>
                    <a:pt x="329" y="102"/>
                  </a:lnTo>
                  <a:lnTo>
                    <a:pt x="327" y="103"/>
                  </a:lnTo>
                  <a:lnTo>
                    <a:pt x="326" y="104"/>
                  </a:lnTo>
                  <a:lnTo>
                    <a:pt x="325" y="108"/>
                  </a:lnTo>
                  <a:lnTo>
                    <a:pt x="323" y="111"/>
                  </a:lnTo>
                  <a:lnTo>
                    <a:pt x="322" y="111"/>
                  </a:lnTo>
                  <a:lnTo>
                    <a:pt x="320" y="111"/>
                  </a:lnTo>
                  <a:lnTo>
                    <a:pt x="318" y="113"/>
                  </a:lnTo>
                  <a:lnTo>
                    <a:pt x="318" y="114"/>
                  </a:lnTo>
                  <a:lnTo>
                    <a:pt x="318" y="115"/>
                  </a:lnTo>
                  <a:lnTo>
                    <a:pt x="320" y="117"/>
                  </a:lnTo>
                  <a:lnTo>
                    <a:pt x="316" y="118"/>
                  </a:lnTo>
                  <a:lnTo>
                    <a:pt x="313" y="118"/>
                  </a:lnTo>
                  <a:lnTo>
                    <a:pt x="311" y="121"/>
                  </a:lnTo>
                  <a:lnTo>
                    <a:pt x="311" y="124"/>
                  </a:lnTo>
                  <a:lnTo>
                    <a:pt x="312" y="124"/>
                  </a:lnTo>
                  <a:lnTo>
                    <a:pt x="312" y="121"/>
                  </a:lnTo>
                  <a:lnTo>
                    <a:pt x="313" y="119"/>
                  </a:lnTo>
                  <a:lnTo>
                    <a:pt x="314" y="120"/>
                  </a:lnTo>
                  <a:lnTo>
                    <a:pt x="315" y="120"/>
                  </a:lnTo>
                  <a:lnTo>
                    <a:pt x="314" y="122"/>
                  </a:lnTo>
                  <a:lnTo>
                    <a:pt x="314" y="125"/>
                  </a:lnTo>
                  <a:lnTo>
                    <a:pt x="312" y="126"/>
                  </a:lnTo>
                  <a:lnTo>
                    <a:pt x="311" y="128"/>
                  </a:lnTo>
                  <a:lnTo>
                    <a:pt x="311" y="129"/>
                  </a:lnTo>
                  <a:lnTo>
                    <a:pt x="311" y="131"/>
                  </a:lnTo>
                  <a:lnTo>
                    <a:pt x="311" y="132"/>
                  </a:lnTo>
                  <a:lnTo>
                    <a:pt x="310" y="133"/>
                  </a:lnTo>
                  <a:lnTo>
                    <a:pt x="309" y="134"/>
                  </a:lnTo>
                  <a:lnTo>
                    <a:pt x="307" y="136"/>
                  </a:lnTo>
                  <a:lnTo>
                    <a:pt x="307" y="138"/>
                  </a:lnTo>
                  <a:lnTo>
                    <a:pt x="306" y="140"/>
                  </a:lnTo>
                  <a:lnTo>
                    <a:pt x="305" y="142"/>
                  </a:lnTo>
                  <a:lnTo>
                    <a:pt x="303" y="145"/>
                  </a:lnTo>
                  <a:lnTo>
                    <a:pt x="301" y="147"/>
                  </a:lnTo>
                  <a:lnTo>
                    <a:pt x="299" y="148"/>
                  </a:lnTo>
                  <a:lnTo>
                    <a:pt x="299" y="150"/>
                  </a:lnTo>
                  <a:lnTo>
                    <a:pt x="299" y="151"/>
                  </a:lnTo>
                  <a:lnTo>
                    <a:pt x="295" y="153"/>
                  </a:lnTo>
                  <a:lnTo>
                    <a:pt x="292" y="155"/>
                  </a:lnTo>
                  <a:lnTo>
                    <a:pt x="290" y="156"/>
                  </a:lnTo>
                  <a:lnTo>
                    <a:pt x="288" y="156"/>
                  </a:lnTo>
                  <a:lnTo>
                    <a:pt x="287" y="157"/>
                  </a:lnTo>
                  <a:lnTo>
                    <a:pt x="288" y="159"/>
                  </a:lnTo>
                  <a:lnTo>
                    <a:pt x="288" y="161"/>
                  </a:lnTo>
                  <a:lnTo>
                    <a:pt x="284" y="163"/>
                  </a:lnTo>
                  <a:lnTo>
                    <a:pt x="280" y="163"/>
                  </a:lnTo>
                  <a:lnTo>
                    <a:pt x="276" y="160"/>
                  </a:lnTo>
                  <a:lnTo>
                    <a:pt x="271" y="155"/>
                  </a:lnTo>
                  <a:lnTo>
                    <a:pt x="271" y="154"/>
                  </a:lnTo>
                  <a:lnTo>
                    <a:pt x="271" y="153"/>
                  </a:lnTo>
                  <a:lnTo>
                    <a:pt x="270" y="153"/>
                  </a:lnTo>
                  <a:lnTo>
                    <a:pt x="269" y="153"/>
                  </a:lnTo>
                  <a:lnTo>
                    <a:pt x="268" y="153"/>
                  </a:lnTo>
                  <a:lnTo>
                    <a:pt x="267" y="152"/>
                  </a:lnTo>
                  <a:lnTo>
                    <a:pt x="266" y="152"/>
                  </a:lnTo>
                  <a:lnTo>
                    <a:pt x="266" y="153"/>
                  </a:lnTo>
                  <a:lnTo>
                    <a:pt x="267" y="154"/>
                  </a:lnTo>
                  <a:lnTo>
                    <a:pt x="272" y="159"/>
                  </a:lnTo>
                  <a:lnTo>
                    <a:pt x="276" y="163"/>
                  </a:lnTo>
                  <a:lnTo>
                    <a:pt x="278" y="164"/>
                  </a:lnTo>
                  <a:lnTo>
                    <a:pt x="280" y="166"/>
                  </a:lnTo>
                  <a:lnTo>
                    <a:pt x="282" y="171"/>
                  </a:lnTo>
                  <a:lnTo>
                    <a:pt x="286" y="174"/>
                  </a:lnTo>
                  <a:lnTo>
                    <a:pt x="287" y="174"/>
                  </a:lnTo>
                  <a:lnTo>
                    <a:pt x="288" y="175"/>
                  </a:lnTo>
                  <a:lnTo>
                    <a:pt x="289" y="176"/>
                  </a:lnTo>
                  <a:lnTo>
                    <a:pt x="290" y="177"/>
                  </a:lnTo>
                  <a:lnTo>
                    <a:pt x="292" y="178"/>
                  </a:lnTo>
                  <a:lnTo>
                    <a:pt x="294" y="178"/>
                  </a:lnTo>
                  <a:lnTo>
                    <a:pt x="297" y="180"/>
                  </a:lnTo>
                  <a:lnTo>
                    <a:pt x="297" y="183"/>
                  </a:lnTo>
                  <a:lnTo>
                    <a:pt x="298" y="184"/>
                  </a:lnTo>
                  <a:lnTo>
                    <a:pt x="299" y="184"/>
                  </a:lnTo>
                  <a:lnTo>
                    <a:pt x="303" y="188"/>
                  </a:lnTo>
                  <a:lnTo>
                    <a:pt x="307" y="192"/>
                  </a:lnTo>
                  <a:lnTo>
                    <a:pt x="309" y="194"/>
                  </a:lnTo>
                  <a:lnTo>
                    <a:pt x="309" y="196"/>
                  </a:lnTo>
                  <a:lnTo>
                    <a:pt x="311" y="197"/>
                  </a:lnTo>
                  <a:lnTo>
                    <a:pt x="313" y="198"/>
                  </a:lnTo>
                  <a:lnTo>
                    <a:pt x="313" y="199"/>
                  </a:lnTo>
                  <a:lnTo>
                    <a:pt x="316" y="202"/>
                  </a:lnTo>
                  <a:lnTo>
                    <a:pt x="320" y="204"/>
                  </a:lnTo>
                  <a:lnTo>
                    <a:pt x="321" y="206"/>
                  </a:lnTo>
                  <a:lnTo>
                    <a:pt x="321" y="207"/>
                  </a:lnTo>
                  <a:lnTo>
                    <a:pt x="325" y="210"/>
                  </a:lnTo>
                  <a:lnTo>
                    <a:pt x="328" y="212"/>
                  </a:lnTo>
                  <a:lnTo>
                    <a:pt x="330" y="214"/>
                  </a:lnTo>
                  <a:lnTo>
                    <a:pt x="333" y="217"/>
                  </a:lnTo>
                  <a:lnTo>
                    <a:pt x="336" y="221"/>
                  </a:lnTo>
                  <a:lnTo>
                    <a:pt x="341" y="224"/>
                  </a:lnTo>
                  <a:lnTo>
                    <a:pt x="345" y="226"/>
                  </a:lnTo>
                  <a:lnTo>
                    <a:pt x="348" y="229"/>
                  </a:lnTo>
                  <a:lnTo>
                    <a:pt x="348" y="230"/>
                  </a:lnTo>
                  <a:lnTo>
                    <a:pt x="348" y="231"/>
                  </a:lnTo>
                  <a:lnTo>
                    <a:pt x="351" y="232"/>
                  </a:lnTo>
                  <a:lnTo>
                    <a:pt x="356" y="233"/>
                  </a:lnTo>
                  <a:lnTo>
                    <a:pt x="357" y="234"/>
                  </a:lnTo>
                  <a:lnTo>
                    <a:pt x="358" y="235"/>
                  </a:lnTo>
                  <a:lnTo>
                    <a:pt x="359" y="236"/>
                  </a:lnTo>
                  <a:lnTo>
                    <a:pt x="360" y="237"/>
                  </a:lnTo>
                  <a:lnTo>
                    <a:pt x="362" y="239"/>
                  </a:lnTo>
                  <a:lnTo>
                    <a:pt x="364" y="243"/>
                  </a:lnTo>
                  <a:lnTo>
                    <a:pt x="365" y="243"/>
                  </a:lnTo>
                  <a:lnTo>
                    <a:pt x="367" y="243"/>
                  </a:lnTo>
                  <a:lnTo>
                    <a:pt x="369" y="247"/>
                  </a:lnTo>
                  <a:lnTo>
                    <a:pt x="372" y="250"/>
                  </a:lnTo>
                  <a:lnTo>
                    <a:pt x="373" y="250"/>
                  </a:lnTo>
                  <a:lnTo>
                    <a:pt x="374" y="249"/>
                  </a:lnTo>
                  <a:lnTo>
                    <a:pt x="375" y="248"/>
                  </a:lnTo>
                  <a:lnTo>
                    <a:pt x="377" y="249"/>
                  </a:lnTo>
                  <a:lnTo>
                    <a:pt x="379" y="252"/>
                  </a:lnTo>
                  <a:lnTo>
                    <a:pt x="381" y="252"/>
                  </a:lnTo>
                  <a:lnTo>
                    <a:pt x="383" y="253"/>
                  </a:lnTo>
                  <a:lnTo>
                    <a:pt x="386" y="255"/>
                  </a:lnTo>
                  <a:lnTo>
                    <a:pt x="388" y="257"/>
                  </a:lnTo>
                  <a:lnTo>
                    <a:pt x="390" y="259"/>
                  </a:lnTo>
                  <a:lnTo>
                    <a:pt x="390" y="261"/>
                  </a:lnTo>
                  <a:lnTo>
                    <a:pt x="392" y="262"/>
                  </a:lnTo>
                  <a:lnTo>
                    <a:pt x="393" y="265"/>
                  </a:lnTo>
                  <a:lnTo>
                    <a:pt x="394" y="265"/>
                  </a:lnTo>
                  <a:lnTo>
                    <a:pt x="395" y="262"/>
                  </a:lnTo>
                  <a:lnTo>
                    <a:pt x="396" y="262"/>
                  </a:lnTo>
                  <a:lnTo>
                    <a:pt x="400" y="265"/>
                  </a:lnTo>
                  <a:lnTo>
                    <a:pt x="403" y="269"/>
                  </a:lnTo>
                  <a:lnTo>
                    <a:pt x="403" y="270"/>
                  </a:lnTo>
                  <a:lnTo>
                    <a:pt x="403" y="272"/>
                  </a:lnTo>
                  <a:lnTo>
                    <a:pt x="404" y="273"/>
                  </a:lnTo>
                  <a:lnTo>
                    <a:pt x="405" y="273"/>
                  </a:lnTo>
                  <a:lnTo>
                    <a:pt x="406" y="272"/>
                  </a:lnTo>
                  <a:lnTo>
                    <a:pt x="407" y="272"/>
                  </a:lnTo>
                  <a:lnTo>
                    <a:pt x="409" y="272"/>
                  </a:lnTo>
                  <a:lnTo>
                    <a:pt x="411" y="273"/>
                  </a:lnTo>
                  <a:lnTo>
                    <a:pt x="410" y="274"/>
                  </a:lnTo>
                  <a:lnTo>
                    <a:pt x="409" y="277"/>
                  </a:lnTo>
                  <a:lnTo>
                    <a:pt x="410" y="277"/>
                  </a:lnTo>
                  <a:lnTo>
                    <a:pt x="411" y="278"/>
                  </a:lnTo>
                  <a:lnTo>
                    <a:pt x="408" y="280"/>
                  </a:lnTo>
                  <a:lnTo>
                    <a:pt x="407" y="282"/>
                  </a:lnTo>
                  <a:lnTo>
                    <a:pt x="408" y="283"/>
                  </a:lnTo>
                  <a:lnTo>
                    <a:pt x="409" y="284"/>
                  </a:lnTo>
                  <a:lnTo>
                    <a:pt x="409" y="285"/>
                  </a:lnTo>
                  <a:lnTo>
                    <a:pt x="409" y="287"/>
                  </a:lnTo>
                  <a:lnTo>
                    <a:pt x="408" y="288"/>
                  </a:lnTo>
                  <a:lnTo>
                    <a:pt x="407" y="289"/>
                  </a:lnTo>
                  <a:lnTo>
                    <a:pt x="405" y="288"/>
                  </a:lnTo>
                  <a:lnTo>
                    <a:pt x="403" y="288"/>
                  </a:lnTo>
                  <a:lnTo>
                    <a:pt x="400" y="289"/>
                  </a:lnTo>
                  <a:lnTo>
                    <a:pt x="398" y="291"/>
                  </a:lnTo>
                  <a:lnTo>
                    <a:pt x="396" y="289"/>
                  </a:lnTo>
                  <a:lnTo>
                    <a:pt x="395" y="285"/>
                  </a:lnTo>
                  <a:lnTo>
                    <a:pt x="390" y="287"/>
                  </a:lnTo>
                  <a:lnTo>
                    <a:pt x="385" y="288"/>
                  </a:lnTo>
                  <a:lnTo>
                    <a:pt x="382" y="288"/>
                  </a:lnTo>
                  <a:lnTo>
                    <a:pt x="380" y="285"/>
                  </a:lnTo>
                  <a:lnTo>
                    <a:pt x="375" y="285"/>
                  </a:lnTo>
                  <a:lnTo>
                    <a:pt x="372" y="284"/>
                  </a:lnTo>
                  <a:lnTo>
                    <a:pt x="372" y="283"/>
                  </a:lnTo>
                  <a:lnTo>
                    <a:pt x="376" y="282"/>
                  </a:lnTo>
                  <a:lnTo>
                    <a:pt x="381" y="282"/>
                  </a:lnTo>
                  <a:lnTo>
                    <a:pt x="381" y="281"/>
                  </a:lnTo>
                  <a:lnTo>
                    <a:pt x="382" y="280"/>
                  </a:lnTo>
                  <a:lnTo>
                    <a:pt x="379" y="278"/>
                  </a:lnTo>
                  <a:lnTo>
                    <a:pt x="376" y="276"/>
                  </a:lnTo>
                  <a:lnTo>
                    <a:pt x="374" y="276"/>
                  </a:lnTo>
                  <a:lnTo>
                    <a:pt x="373" y="273"/>
                  </a:lnTo>
                  <a:lnTo>
                    <a:pt x="371" y="272"/>
                  </a:lnTo>
                  <a:lnTo>
                    <a:pt x="369" y="270"/>
                  </a:lnTo>
                  <a:lnTo>
                    <a:pt x="368" y="269"/>
                  </a:lnTo>
                  <a:lnTo>
                    <a:pt x="367" y="269"/>
                  </a:lnTo>
                  <a:lnTo>
                    <a:pt x="367" y="268"/>
                  </a:lnTo>
                  <a:lnTo>
                    <a:pt x="364" y="267"/>
                  </a:lnTo>
                  <a:lnTo>
                    <a:pt x="363" y="266"/>
                  </a:lnTo>
                  <a:lnTo>
                    <a:pt x="357" y="259"/>
                  </a:lnTo>
                  <a:lnTo>
                    <a:pt x="348" y="254"/>
                  </a:lnTo>
                  <a:lnTo>
                    <a:pt x="342" y="249"/>
                  </a:lnTo>
                  <a:lnTo>
                    <a:pt x="337" y="245"/>
                  </a:lnTo>
                  <a:lnTo>
                    <a:pt x="334" y="244"/>
                  </a:lnTo>
                  <a:lnTo>
                    <a:pt x="330" y="243"/>
                  </a:lnTo>
                  <a:lnTo>
                    <a:pt x="330" y="242"/>
                  </a:lnTo>
                  <a:lnTo>
                    <a:pt x="330" y="241"/>
                  </a:lnTo>
                  <a:lnTo>
                    <a:pt x="325" y="238"/>
                  </a:lnTo>
                  <a:lnTo>
                    <a:pt x="320" y="235"/>
                  </a:lnTo>
                  <a:lnTo>
                    <a:pt x="313" y="231"/>
                  </a:lnTo>
                  <a:lnTo>
                    <a:pt x="309" y="225"/>
                  </a:lnTo>
                  <a:lnTo>
                    <a:pt x="305" y="222"/>
                  </a:lnTo>
                  <a:lnTo>
                    <a:pt x="301" y="219"/>
                  </a:lnTo>
                  <a:lnTo>
                    <a:pt x="300" y="219"/>
                  </a:lnTo>
                  <a:lnTo>
                    <a:pt x="299" y="219"/>
                  </a:lnTo>
                  <a:lnTo>
                    <a:pt x="297" y="215"/>
                  </a:lnTo>
                  <a:lnTo>
                    <a:pt x="294" y="212"/>
                  </a:lnTo>
                  <a:lnTo>
                    <a:pt x="291" y="210"/>
                  </a:lnTo>
                  <a:lnTo>
                    <a:pt x="289" y="208"/>
                  </a:lnTo>
                  <a:lnTo>
                    <a:pt x="288" y="207"/>
                  </a:lnTo>
                  <a:lnTo>
                    <a:pt x="287" y="204"/>
                  </a:lnTo>
                  <a:lnTo>
                    <a:pt x="284" y="202"/>
                  </a:lnTo>
                  <a:lnTo>
                    <a:pt x="282" y="199"/>
                  </a:lnTo>
                  <a:lnTo>
                    <a:pt x="278" y="194"/>
                  </a:lnTo>
                  <a:lnTo>
                    <a:pt x="274" y="188"/>
                  </a:lnTo>
                  <a:lnTo>
                    <a:pt x="274" y="187"/>
                  </a:lnTo>
                  <a:lnTo>
                    <a:pt x="274" y="186"/>
                  </a:lnTo>
                  <a:lnTo>
                    <a:pt x="270" y="184"/>
                  </a:lnTo>
                  <a:lnTo>
                    <a:pt x="268" y="180"/>
                  </a:lnTo>
                  <a:lnTo>
                    <a:pt x="266" y="178"/>
                  </a:lnTo>
                  <a:lnTo>
                    <a:pt x="265" y="176"/>
                  </a:lnTo>
                  <a:lnTo>
                    <a:pt x="264" y="174"/>
                  </a:lnTo>
                  <a:lnTo>
                    <a:pt x="262" y="173"/>
                  </a:lnTo>
                  <a:lnTo>
                    <a:pt x="262" y="171"/>
                  </a:lnTo>
                  <a:lnTo>
                    <a:pt x="260" y="169"/>
                  </a:lnTo>
                  <a:lnTo>
                    <a:pt x="259" y="167"/>
                  </a:lnTo>
                  <a:lnTo>
                    <a:pt x="257" y="166"/>
                  </a:lnTo>
                  <a:lnTo>
                    <a:pt x="254" y="162"/>
                  </a:lnTo>
                  <a:lnTo>
                    <a:pt x="247" y="157"/>
                  </a:lnTo>
                  <a:lnTo>
                    <a:pt x="240" y="151"/>
                  </a:lnTo>
                  <a:lnTo>
                    <a:pt x="233" y="144"/>
                  </a:lnTo>
                  <a:lnTo>
                    <a:pt x="232" y="143"/>
                  </a:lnTo>
                  <a:lnTo>
                    <a:pt x="230" y="143"/>
                  </a:lnTo>
                  <a:lnTo>
                    <a:pt x="230" y="141"/>
                  </a:lnTo>
                  <a:lnTo>
                    <a:pt x="230" y="140"/>
                  </a:lnTo>
                  <a:lnTo>
                    <a:pt x="230" y="139"/>
                  </a:lnTo>
                  <a:lnTo>
                    <a:pt x="229" y="139"/>
                  </a:lnTo>
                  <a:lnTo>
                    <a:pt x="227" y="139"/>
                  </a:lnTo>
                  <a:lnTo>
                    <a:pt x="224" y="138"/>
                  </a:lnTo>
                  <a:lnTo>
                    <a:pt x="221" y="136"/>
                  </a:lnTo>
                  <a:lnTo>
                    <a:pt x="219" y="133"/>
                  </a:lnTo>
                  <a:lnTo>
                    <a:pt x="214" y="129"/>
                  </a:lnTo>
                  <a:lnTo>
                    <a:pt x="210" y="126"/>
                  </a:lnTo>
                  <a:lnTo>
                    <a:pt x="206" y="120"/>
                  </a:lnTo>
                  <a:lnTo>
                    <a:pt x="200" y="115"/>
                  </a:lnTo>
                  <a:lnTo>
                    <a:pt x="198" y="113"/>
                  </a:lnTo>
                  <a:lnTo>
                    <a:pt x="195" y="110"/>
                  </a:lnTo>
                  <a:lnTo>
                    <a:pt x="195" y="109"/>
                  </a:lnTo>
                  <a:lnTo>
                    <a:pt x="195" y="108"/>
                  </a:lnTo>
                  <a:lnTo>
                    <a:pt x="192" y="106"/>
                  </a:lnTo>
                  <a:lnTo>
                    <a:pt x="188" y="103"/>
                  </a:lnTo>
                  <a:lnTo>
                    <a:pt x="186" y="99"/>
                  </a:lnTo>
                  <a:lnTo>
                    <a:pt x="183" y="96"/>
                  </a:lnTo>
                  <a:lnTo>
                    <a:pt x="181" y="94"/>
                  </a:lnTo>
                  <a:lnTo>
                    <a:pt x="177" y="92"/>
                  </a:lnTo>
                  <a:lnTo>
                    <a:pt x="177" y="89"/>
                  </a:lnTo>
                  <a:lnTo>
                    <a:pt x="176" y="86"/>
                  </a:lnTo>
                  <a:lnTo>
                    <a:pt x="174" y="85"/>
                  </a:lnTo>
                  <a:lnTo>
                    <a:pt x="172" y="83"/>
                  </a:lnTo>
                  <a:lnTo>
                    <a:pt x="171" y="83"/>
                  </a:lnTo>
                  <a:lnTo>
                    <a:pt x="170" y="84"/>
                  </a:lnTo>
                  <a:lnTo>
                    <a:pt x="169" y="85"/>
                  </a:lnTo>
                  <a:lnTo>
                    <a:pt x="169" y="84"/>
                  </a:lnTo>
                  <a:lnTo>
                    <a:pt x="167" y="84"/>
                  </a:lnTo>
                  <a:lnTo>
                    <a:pt x="169" y="82"/>
                  </a:lnTo>
                  <a:lnTo>
                    <a:pt x="169" y="80"/>
                  </a:lnTo>
                  <a:lnTo>
                    <a:pt x="165" y="73"/>
                  </a:lnTo>
                  <a:lnTo>
                    <a:pt x="160" y="66"/>
                  </a:lnTo>
                  <a:lnTo>
                    <a:pt x="160" y="64"/>
                  </a:lnTo>
                  <a:lnTo>
                    <a:pt x="161" y="66"/>
                  </a:lnTo>
                  <a:lnTo>
                    <a:pt x="163" y="67"/>
                  </a:lnTo>
                  <a:lnTo>
                    <a:pt x="165" y="68"/>
                  </a:lnTo>
                  <a:lnTo>
                    <a:pt x="166" y="68"/>
                  </a:lnTo>
                  <a:lnTo>
                    <a:pt x="167" y="67"/>
                  </a:lnTo>
                  <a:lnTo>
                    <a:pt x="170" y="68"/>
                  </a:lnTo>
                  <a:lnTo>
                    <a:pt x="171" y="68"/>
                  </a:lnTo>
                  <a:lnTo>
                    <a:pt x="172" y="68"/>
                  </a:lnTo>
                  <a:lnTo>
                    <a:pt x="173" y="64"/>
                  </a:lnTo>
                  <a:lnTo>
                    <a:pt x="173" y="61"/>
                  </a:lnTo>
                  <a:lnTo>
                    <a:pt x="175" y="57"/>
                  </a:lnTo>
                  <a:lnTo>
                    <a:pt x="177" y="52"/>
                  </a:lnTo>
                  <a:lnTo>
                    <a:pt x="181" y="46"/>
                  </a:lnTo>
                  <a:lnTo>
                    <a:pt x="183" y="39"/>
                  </a:lnTo>
                  <a:lnTo>
                    <a:pt x="185" y="36"/>
                  </a:lnTo>
                  <a:lnTo>
                    <a:pt x="187" y="33"/>
                  </a:lnTo>
                  <a:lnTo>
                    <a:pt x="187" y="31"/>
                  </a:lnTo>
                  <a:lnTo>
                    <a:pt x="187" y="28"/>
                  </a:lnTo>
                  <a:lnTo>
                    <a:pt x="189" y="25"/>
                  </a:lnTo>
                  <a:lnTo>
                    <a:pt x="192" y="21"/>
                  </a:lnTo>
                  <a:lnTo>
                    <a:pt x="192" y="19"/>
                  </a:lnTo>
                  <a:lnTo>
                    <a:pt x="193" y="17"/>
                  </a:lnTo>
                  <a:lnTo>
                    <a:pt x="194" y="15"/>
                  </a:lnTo>
                  <a:lnTo>
                    <a:pt x="196" y="13"/>
                  </a:lnTo>
                  <a:lnTo>
                    <a:pt x="198" y="9"/>
                  </a:lnTo>
                  <a:lnTo>
                    <a:pt x="200" y="4"/>
                  </a:lnTo>
                  <a:close/>
                  <a:moveTo>
                    <a:pt x="120" y="107"/>
                  </a:moveTo>
                  <a:lnTo>
                    <a:pt x="120" y="107"/>
                  </a:lnTo>
                  <a:lnTo>
                    <a:pt x="121" y="107"/>
                  </a:lnTo>
                  <a:lnTo>
                    <a:pt x="121" y="109"/>
                  </a:lnTo>
                  <a:lnTo>
                    <a:pt x="121" y="110"/>
                  </a:lnTo>
                  <a:lnTo>
                    <a:pt x="120" y="110"/>
                  </a:lnTo>
                  <a:lnTo>
                    <a:pt x="120" y="109"/>
                  </a:lnTo>
                  <a:lnTo>
                    <a:pt x="120" y="108"/>
                  </a:lnTo>
                  <a:lnTo>
                    <a:pt x="120" y="107"/>
                  </a:lnTo>
                  <a:close/>
                  <a:moveTo>
                    <a:pt x="124" y="108"/>
                  </a:moveTo>
                  <a:lnTo>
                    <a:pt x="125" y="108"/>
                  </a:lnTo>
                  <a:lnTo>
                    <a:pt x="125" y="109"/>
                  </a:lnTo>
                  <a:lnTo>
                    <a:pt x="124" y="108"/>
                  </a:lnTo>
                  <a:close/>
                  <a:moveTo>
                    <a:pt x="125" y="114"/>
                  </a:moveTo>
                  <a:lnTo>
                    <a:pt x="126" y="113"/>
                  </a:lnTo>
                  <a:lnTo>
                    <a:pt x="127" y="111"/>
                  </a:lnTo>
                  <a:lnTo>
                    <a:pt x="127" y="114"/>
                  </a:lnTo>
                  <a:lnTo>
                    <a:pt x="127" y="116"/>
                  </a:lnTo>
                  <a:lnTo>
                    <a:pt x="127" y="118"/>
                  </a:lnTo>
                  <a:lnTo>
                    <a:pt x="128" y="120"/>
                  </a:lnTo>
                  <a:lnTo>
                    <a:pt x="129" y="122"/>
                  </a:lnTo>
                  <a:lnTo>
                    <a:pt x="127" y="124"/>
                  </a:lnTo>
                  <a:lnTo>
                    <a:pt x="126" y="119"/>
                  </a:lnTo>
                  <a:lnTo>
                    <a:pt x="125" y="114"/>
                  </a:lnTo>
                  <a:close/>
                  <a:moveTo>
                    <a:pt x="152" y="87"/>
                  </a:moveTo>
                  <a:lnTo>
                    <a:pt x="152" y="87"/>
                  </a:lnTo>
                  <a:close/>
                  <a:moveTo>
                    <a:pt x="138" y="111"/>
                  </a:moveTo>
                  <a:lnTo>
                    <a:pt x="138" y="110"/>
                  </a:lnTo>
                  <a:lnTo>
                    <a:pt x="139" y="110"/>
                  </a:lnTo>
                  <a:lnTo>
                    <a:pt x="139" y="111"/>
                  </a:lnTo>
                  <a:lnTo>
                    <a:pt x="139" y="113"/>
                  </a:lnTo>
                  <a:lnTo>
                    <a:pt x="138" y="113"/>
                  </a:lnTo>
                  <a:lnTo>
                    <a:pt x="138" y="111"/>
                  </a:lnTo>
                  <a:close/>
                  <a:moveTo>
                    <a:pt x="153" y="93"/>
                  </a:moveTo>
                  <a:lnTo>
                    <a:pt x="154" y="96"/>
                  </a:lnTo>
                  <a:lnTo>
                    <a:pt x="156" y="98"/>
                  </a:lnTo>
                  <a:lnTo>
                    <a:pt x="158" y="98"/>
                  </a:lnTo>
                  <a:lnTo>
                    <a:pt x="158" y="97"/>
                  </a:lnTo>
                  <a:lnTo>
                    <a:pt x="156" y="96"/>
                  </a:lnTo>
                  <a:lnTo>
                    <a:pt x="158" y="96"/>
                  </a:lnTo>
                  <a:lnTo>
                    <a:pt x="158" y="95"/>
                  </a:lnTo>
                  <a:lnTo>
                    <a:pt x="158" y="94"/>
                  </a:lnTo>
                  <a:lnTo>
                    <a:pt x="158" y="92"/>
                  </a:lnTo>
                  <a:lnTo>
                    <a:pt x="155" y="92"/>
                  </a:lnTo>
                  <a:lnTo>
                    <a:pt x="153" y="93"/>
                  </a:lnTo>
                  <a:close/>
                  <a:moveTo>
                    <a:pt x="220" y="21"/>
                  </a:moveTo>
                  <a:lnTo>
                    <a:pt x="220" y="23"/>
                  </a:lnTo>
                  <a:lnTo>
                    <a:pt x="220" y="24"/>
                  </a:lnTo>
                  <a:lnTo>
                    <a:pt x="220" y="23"/>
                  </a:lnTo>
                  <a:lnTo>
                    <a:pt x="221" y="22"/>
                  </a:lnTo>
                  <a:lnTo>
                    <a:pt x="221" y="21"/>
                  </a:lnTo>
                  <a:lnTo>
                    <a:pt x="220" y="21"/>
                  </a:lnTo>
                  <a:close/>
                  <a:moveTo>
                    <a:pt x="140" y="124"/>
                  </a:moveTo>
                  <a:lnTo>
                    <a:pt x="141" y="124"/>
                  </a:lnTo>
                  <a:lnTo>
                    <a:pt x="142" y="125"/>
                  </a:lnTo>
                  <a:lnTo>
                    <a:pt x="141" y="125"/>
                  </a:lnTo>
                  <a:lnTo>
                    <a:pt x="140" y="125"/>
                  </a:lnTo>
                  <a:lnTo>
                    <a:pt x="140" y="124"/>
                  </a:lnTo>
                  <a:close/>
                  <a:moveTo>
                    <a:pt x="114" y="155"/>
                  </a:moveTo>
                  <a:lnTo>
                    <a:pt x="114" y="155"/>
                  </a:lnTo>
                  <a:lnTo>
                    <a:pt x="115" y="155"/>
                  </a:lnTo>
                  <a:lnTo>
                    <a:pt x="116" y="155"/>
                  </a:lnTo>
                  <a:lnTo>
                    <a:pt x="116" y="156"/>
                  </a:lnTo>
                  <a:lnTo>
                    <a:pt x="116" y="157"/>
                  </a:lnTo>
                  <a:lnTo>
                    <a:pt x="115" y="156"/>
                  </a:lnTo>
                  <a:lnTo>
                    <a:pt x="114" y="155"/>
                  </a:lnTo>
                  <a:close/>
                  <a:moveTo>
                    <a:pt x="106" y="166"/>
                  </a:moveTo>
                  <a:lnTo>
                    <a:pt x="107" y="166"/>
                  </a:lnTo>
                  <a:lnTo>
                    <a:pt x="108" y="166"/>
                  </a:lnTo>
                  <a:lnTo>
                    <a:pt x="107" y="167"/>
                  </a:lnTo>
                  <a:lnTo>
                    <a:pt x="106" y="166"/>
                  </a:lnTo>
                  <a:close/>
                  <a:moveTo>
                    <a:pt x="131" y="142"/>
                  </a:moveTo>
                  <a:lnTo>
                    <a:pt x="131" y="142"/>
                  </a:lnTo>
                  <a:lnTo>
                    <a:pt x="132" y="143"/>
                  </a:lnTo>
                  <a:lnTo>
                    <a:pt x="132" y="142"/>
                  </a:lnTo>
                  <a:lnTo>
                    <a:pt x="132" y="141"/>
                  </a:lnTo>
                  <a:lnTo>
                    <a:pt x="131" y="142"/>
                  </a:lnTo>
                  <a:close/>
                  <a:moveTo>
                    <a:pt x="135" y="141"/>
                  </a:moveTo>
                  <a:lnTo>
                    <a:pt x="136" y="144"/>
                  </a:lnTo>
                  <a:lnTo>
                    <a:pt x="138" y="148"/>
                  </a:lnTo>
                  <a:lnTo>
                    <a:pt x="139" y="148"/>
                  </a:lnTo>
                  <a:lnTo>
                    <a:pt x="139" y="147"/>
                  </a:lnTo>
                  <a:lnTo>
                    <a:pt x="138" y="143"/>
                  </a:lnTo>
                  <a:lnTo>
                    <a:pt x="136" y="140"/>
                  </a:lnTo>
                  <a:lnTo>
                    <a:pt x="136" y="141"/>
                  </a:lnTo>
                  <a:lnTo>
                    <a:pt x="135" y="141"/>
                  </a:lnTo>
                  <a:close/>
                  <a:moveTo>
                    <a:pt x="134" y="147"/>
                  </a:moveTo>
                  <a:lnTo>
                    <a:pt x="134" y="147"/>
                  </a:lnTo>
                  <a:lnTo>
                    <a:pt x="134" y="148"/>
                  </a:lnTo>
                  <a:lnTo>
                    <a:pt x="134" y="147"/>
                  </a:lnTo>
                  <a:close/>
                  <a:moveTo>
                    <a:pt x="143" y="137"/>
                  </a:moveTo>
                  <a:lnTo>
                    <a:pt x="144" y="137"/>
                  </a:lnTo>
                  <a:lnTo>
                    <a:pt x="143" y="136"/>
                  </a:lnTo>
                  <a:lnTo>
                    <a:pt x="142" y="136"/>
                  </a:lnTo>
                  <a:lnTo>
                    <a:pt x="142" y="137"/>
                  </a:lnTo>
                  <a:lnTo>
                    <a:pt x="143" y="137"/>
                  </a:lnTo>
                  <a:close/>
                  <a:moveTo>
                    <a:pt x="134" y="148"/>
                  </a:moveTo>
                  <a:lnTo>
                    <a:pt x="135" y="149"/>
                  </a:lnTo>
                  <a:lnTo>
                    <a:pt x="135" y="150"/>
                  </a:lnTo>
                  <a:lnTo>
                    <a:pt x="136" y="150"/>
                  </a:lnTo>
                  <a:lnTo>
                    <a:pt x="137" y="150"/>
                  </a:lnTo>
                  <a:lnTo>
                    <a:pt x="136" y="150"/>
                  </a:lnTo>
                  <a:lnTo>
                    <a:pt x="136" y="149"/>
                  </a:lnTo>
                  <a:lnTo>
                    <a:pt x="135" y="149"/>
                  </a:lnTo>
                  <a:lnTo>
                    <a:pt x="134" y="148"/>
                  </a:lnTo>
                  <a:close/>
                  <a:moveTo>
                    <a:pt x="141" y="141"/>
                  </a:moveTo>
                  <a:lnTo>
                    <a:pt x="141" y="141"/>
                  </a:lnTo>
                  <a:lnTo>
                    <a:pt x="141" y="142"/>
                  </a:lnTo>
                  <a:lnTo>
                    <a:pt x="141" y="141"/>
                  </a:lnTo>
                  <a:close/>
                  <a:moveTo>
                    <a:pt x="135" y="152"/>
                  </a:moveTo>
                  <a:lnTo>
                    <a:pt x="135" y="154"/>
                  </a:lnTo>
                  <a:lnTo>
                    <a:pt x="135" y="157"/>
                  </a:lnTo>
                  <a:lnTo>
                    <a:pt x="136" y="157"/>
                  </a:lnTo>
                  <a:lnTo>
                    <a:pt x="137" y="155"/>
                  </a:lnTo>
                  <a:lnTo>
                    <a:pt x="137" y="152"/>
                  </a:lnTo>
                  <a:lnTo>
                    <a:pt x="136" y="151"/>
                  </a:lnTo>
                  <a:lnTo>
                    <a:pt x="136" y="152"/>
                  </a:lnTo>
                  <a:lnTo>
                    <a:pt x="135" y="152"/>
                  </a:lnTo>
                  <a:close/>
                  <a:moveTo>
                    <a:pt x="218" y="57"/>
                  </a:moveTo>
                  <a:lnTo>
                    <a:pt x="218" y="58"/>
                  </a:lnTo>
                  <a:lnTo>
                    <a:pt x="219" y="58"/>
                  </a:lnTo>
                  <a:lnTo>
                    <a:pt x="219" y="57"/>
                  </a:lnTo>
                  <a:lnTo>
                    <a:pt x="218" y="57"/>
                  </a:lnTo>
                  <a:close/>
                  <a:moveTo>
                    <a:pt x="221" y="56"/>
                  </a:moveTo>
                  <a:lnTo>
                    <a:pt x="221" y="57"/>
                  </a:lnTo>
                  <a:lnTo>
                    <a:pt x="222" y="59"/>
                  </a:lnTo>
                  <a:lnTo>
                    <a:pt x="223" y="61"/>
                  </a:lnTo>
                  <a:lnTo>
                    <a:pt x="224" y="60"/>
                  </a:lnTo>
                  <a:lnTo>
                    <a:pt x="225" y="59"/>
                  </a:lnTo>
                  <a:lnTo>
                    <a:pt x="225" y="57"/>
                  </a:lnTo>
                  <a:lnTo>
                    <a:pt x="224" y="55"/>
                  </a:lnTo>
                  <a:lnTo>
                    <a:pt x="223" y="55"/>
                  </a:lnTo>
                  <a:lnTo>
                    <a:pt x="222" y="55"/>
                  </a:lnTo>
                  <a:lnTo>
                    <a:pt x="222" y="56"/>
                  </a:lnTo>
                  <a:lnTo>
                    <a:pt x="221" y="56"/>
                  </a:lnTo>
                  <a:close/>
                  <a:moveTo>
                    <a:pt x="278" y="265"/>
                  </a:moveTo>
                  <a:lnTo>
                    <a:pt x="277" y="264"/>
                  </a:lnTo>
                  <a:lnTo>
                    <a:pt x="276" y="264"/>
                  </a:lnTo>
                  <a:lnTo>
                    <a:pt x="275" y="266"/>
                  </a:lnTo>
                  <a:lnTo>
                    <a:pt x="274" y="268"/>
                  </a:lnTo>
                  <a:lnTo>
                    <a:pt x="271" y="268"/>
                  </a:lnTo>
                  <a:lnTo>
                    <a:pt x="269" y="268"/>
                  </a:lnTo>
                  <a:lnTo>
                    <a:pt x="268" y="268"/>
                  </a:lnTo>
                  <a:lnTo>
                    <a:pt x="267" y="268"/>
                  </a:lnTo>
                  <a:lnTo>
                    <a:pt x="266" y="267"/>
                  </a:lnTo>
                  <a:lnTo>
                    <a:pt x="264" y="266"/>
                  </a:lnTo>
                  <a:lnTo>
                    <a:pt x="262" y="267"/>
                  </a:lnTo>
                  <a:lnTo>
                    <a:pt x="259" y="268"/>
                  </a:lnTo>
                  <a:lnTo>
                    <a:pt x="258" y="268"/>
                  </a:lnTo>
                  <a:lnTo>
                    <a:pt x="257" y="267"/>
                  </a:lnTo>
                  <a:lnTo>
                    <a:pt x="256" y="268"/>
                  </a:lnTo>
                  <a:lnTo>
                    <a:pt x="254" y="268"/>
                  </a:lnTo>
                  <a:lnTo>
                    <a:pt x="253" y="267"/>
                  </a:lnTo>
                  <a:lnTo>
                    <a:pt x="252" y="266"/>
                  </a:lnTo>
                  <a:lnTo>
                    <a:pt x="249" y="266"/>
                  </a:lnTo>
                  <a:lnTo>
                    <a:pt x="247" y="267"/>
                  </a:lnTo>
                  <a:lnTo>
                    <a:pt x="244" y="266"/>
                  </a:lnTo>
                  <a:lnTo>
                    <a:pt x="243" y="266"/>
                  </a:lnTo>
                  <a:lnTo>
                    <a:pt x="239" y="262"/>
                  </a:lnTo>
                  <a:lnTo>
                    <a:pt x="235" y="258"/>
                  </a:lnTo>
                  <a:lnTo>
                    <a:pt x="231" y="256"/>
                  </a:lnTo>
                  <a:lnTo>
                    <a:pt x="228" y="254"/>
                  </a:lnTo>
                  <a:lnTo>
                    <a:pt x="228" y="257"/>
                  </a:lnTo>
                  <a:lnTo>
                    <a:pt x="229" y="260"/>
                  </a:lnTo>
                  <a:lnTo>
                    <a:pt x="229" y="262"/>
                  </a:lnTo>
                  <a:lnTo>
                    <a:pt x="228" y="265"/>
                  </a:lnTo>
                  <a:lnTo>
                    <a:pt x="229" y="267"/>
                  </a:lnTo>
                  <a:lnTo>
                    <a:pt x="230" y="268"/>
                  </a:lnTo>
                  <a:lnTo>
                    <a:pt x="229" y="269"/>
                  </a:lnTo>
                  <a:lnTo>
                    <a:pt x="229" y="270"/>
                  </a:lnTo>
                  <a:lnTo>
                    <a:pt x="230" y="273"/>
                  </a:lnTo>
                  <a:lnTo>
                    <a:pt x="233" y="276"/>
                  </a:lnTo>
                  <a:lnTo>
                    <a:pt x="233" y="274"/>
                  </a:lnTo>
                  <a:lnTo>
                    <a:pt x="233" y="273"/>
                  </a:lnTo>
                  <a:lnTo>
                    <a:pt x="234" y="273"/>
                  </a:lnTo>
                  <a:lnTo>
                    <a:pt x="235" y="277"/>
                  </a:lnTo>
                  <a:lnTo>
                    <a:pt x="234" y="280"/>
                  </a:lnTo>
                  <a:lnTo>
                    <a:pt x="236" y="282"/>
                  </a:lnTo>
                  <a:lnTo>
                    <a:pt x="239" y="285"/>
                  </a:lnTo>
                  <a:lnTo>
                    <a:pt x="241" y="284"/>
                  </a:lnTo>
                  <a:lnTo>
                    <a:pt x="243" y="285"/>
                  </a:lnTo>
                  <a:lnTo>
                    <a:pt x="245" y="287"/>
                  </a:lnTo>
                  <a:lnTo>
                    <a:pt x="247" y="289"/>
                  </a:lnTo>
                  <a:lnTo>
                    <a:pt x="247" y="290"/>
                  </a:lnTo>
                  <a:lnTo>
                    <a:pt x="247" y="291"/>
                  </a:lnTo>
                  <a:lnTo>
                    <a:pt x="248" y="292"/>
                  </a:lnTo>
                  <a:lnTo>
                    <a:pt x="249" y="293"/>
                  </a:lnTo>
                  <a:lnTo>
                    <a:pt x="252" y="295"/>
                  </a:lnTo>
                  <a:lnTo>
                    <a:pt x="253" y="297"/>
                  </a:lnTo>
                  <a:lnTo>
                    <a:pt x="253" y="299"/>
                  </a:lnTo>
                  <a:lnTo>
                    <a:pt x="252" y="299"/>
                  </a:lnTo>
                  <a:lnTo>
                    <a:pt x="251" y="299"/>
                  </a:lnTo>
                  <a:lnTo>
                    <a:pt x="249" y="299"/>
                  </a:lnTo>
                  <a:lnTo>
                    <a:pt x="247" y="300"/>
                  </a:lnTo>
                  <a:lnTo>
                    <a:pt x="244" y="301"/>
                  </a:lnTo>
                  <a:lnTo>
                    <a:pt x="243" y="301"/>
                  </a:lnTo>
                  <a:lnTo>
                    <a:pt x="241" y="300"/>
                  </a:lnTo>
                  <a:lnTo>
                    <a:pt x="239" y="301"/>
                  </a:lnTo>
                  <a:lnTo>
                    <a:pt x="236" y="302"/>
                  </a:lnTo>
                  <a:lnTo>
                    <a:pt x="233" y="300"/>
                  </a:lnTo>
                  <a:lnTo>
                    <a:pt x="230" y="297"/>
                  </a:lnTo>
                  <a:lnTo>
                    <a:pt x="227" y="297"/>
                  </a:lnTo>
                  <a:lnTo>
                    <a:pt x="224" y="297"/>
                  </a:lnTo>
                  <a:lnTo>
                    <a:pt x="221" y="296"/>
                  </a:lnTo>
                  <a:lnTo>
                    <a:pt x="220" y="295"/>
                  </a:lnTo>
                  <a:lnTo>
                    <a:pt x="218" y="296"/>
                  </a:lnTo>
                  <a:lnTo>
                    <a:pt x="216" y="297"/>
                  </a:lnTo>
                  <a:lnTo>
                    <a:pt x="214" y="299"/>
                  </a:lnTo>
                  <a:lnTo>
                    <a:pt x="213" y="300"/>
                  </a:lnTo>
                  <a:lnTo>
                    <a:pt x="212" y="300"/>
                  </a:lnTo>
                  <a:lnTo>
                    <a:pt x="212" y="299"/>
                  </a:lnTo>
                  <a:lnTo>
                    <a:pt x="211" y="297"/>
                  </a:lnTo>
                  <a:lnTo>
                    <a:pt x="213" y="296"/>
                  </a:lnTo>
                  <a:lnTo>
                    <a:pt x="216" y="294"/>
                  </a:lnTo>
                  <a:lnTo>
                    <a:pt x="213" y="292"/>
                  </a:lnTo>
                  <a:lnTo>
                    <a:pt x="212" y="290"/>
                  </a:lnTo>
                  <a:lnTo>
                    <a:pt x="211" y="287"/>
                  </a:lnTo>
                  <a:lnTo>
                    <a:pt x="211" y="284"/>
                  </a:lnTo>
                  <a:lnTo>
                    <a:pt x="210" y="284"/>
                  </a:lnTo>
                  <a:lnTo>
                    <a:pt x="209" y="284"/>
                  </a:lnTo>
                  <a:lnTo>
                    <a:pt x="206" y="278"/>
                  </a:lnTo>
                  <a:lnTo>
                    <a:pt x="201" y="271"/>
                  </a:lnTo>
                  <a:lnTo>
                    <a:pt x="199" y="269"/>
                  </a:lnTo>
                  <a:lnTo>
                    <a:pt x="198" y="268"/>
                  </a:lnTo>
                  <a:lnTo>
                    <a:pt x="198" y="267"/>
                  </a:lnTo>
                  <a:lnTo>
                    <a:pt x="197" y="266"/>
                  </a:lnTo>
                  <a:lnTo>
                    <a:pt x="196" y="265"/>
                  </a:lnTo>
                  <a:lnTo>
                    <a:pt x="195" y="264"/>
                  </a:lnTo>
                  <a:lnTo>
                    <a:pt x="194" y="261"/>
                  </a:lnTo>
                  <a:lnTo>
                    <a:pt x="193" y="260"/>
                  </a:lnTo>
                  <a:lnTo>
                    <a:pt x="190" y="258"/>
                  </a:lnTo>
                  <a:lnTo>
                    <a:pt x="188" y="256"/>
                  </a:lnTo>
                  <a:lnTo>
                    <a:pt x="186" y="254"/>
                  </a:lnTo>
                  <a:lnTo>
                    <a:pt x="185" y="252"/>
                  </a:lnTo>
                  <a:lnTo>
                    <a:pt x="185" y="250"/>
                  </a:lnTo>
                  <a:lnTo>
                    <a:pt x="184" y="248"/>
                  </a:lnTo>
                  <a:lnTo>
                    <a:pt x="182" y="246"/>
                  </a:lnTo>
                  <a:lnTo>
                    <a:pt x="179" y="243"/>
                  </a:lnTo>
                  <a:lnTo>
                    <a:pt x="177" y="239"/>
                  </a:lnTo>
                  <a:lnTo>
                    <a:pt x="177" y="238"/>
                  </a:lnTo>
                  <a:lnTo>
                    <a:pt x="175" y="233"/>
                  </a:lnTo>
                  <a:lnTo>
                    <a:pt x="174" y="229"/>
                  </a:lnTo>
                  <a:lnTo>
                    <a:pt x="175" y="227"/>
                  </a:lnTo>
                  <a:lnTo>
                    <a:pt x="176" y="229"/>
                  </a:lnTo>
                  <a:lnTo>
                    <a:pt x="178" y="230"/>
                  </a:lnTo>
                  <a:lnTo>
                    <a:pt x="178" y="229"/>
                  </a:lnTo>
                  <a:lnTo>
                    <a:pt x="178" y="227"/>
                  </a:lnTo>
                  <a:lnTo>
                    <a:pt x="179" y="227"/>
                  </a:lnTo>
                  <a:lnTo>
                    <a:pt x="181" y="226"/>
                  </a:lnTo>
                  <a:lnTo>
                    <a:pt x="181" y="225"/>
                  </a:lnTo>
                  <a:lnTo>
                    <a:pt x="181" y="224"/>
                  </a:lnTo>
                  <a:lnTo>
                    <a:pt x="182" y="224"/>
                  </a:lnTo>
                  <a:lnTo>
                    <a:pt x="184" y="226"/>
                  </a:lnTo>
                  <a:lnTo>
                    <a:pt x="187" y="227"/>
                  </a:lnTo>
                  <a:lnTo>
                    <a:pt x="188" y="227"/>
                  </a:lnTo>
                  <a:lnTo>
                    <a:pt x="189" y="227"/>
                  </a:lnTo>
                  <a:lnTo>
                    <a:pt x="189" y="226"/>
                  </a:lnTo>
                  <a:lnTo>
                    <a:pt x="189" y="225"/>
                  </a:lnTo>
                  <a:lnTo>
                    <a:pt x="188" y="224"/>
                  </a:lnTo>
                  <a:lnTo>
                    <a:pt x="188" y="223"/>
                  </a:lnTo>
                  <a:lnTo>
                    <a:pt x="190" y="223"/>
                  </a:lnTo>
                  <a:lnTo>
                    <a:pt x="192" y="223"/>
                  </a:lnTo>
                  <a:lnTo>
                    <a:pt x="192" y="224"/>
                  </a:lnTo>
                  <a:lnTo>
                    <a:pt x="192" y="225"/>
                  </a:lnTo>
                  <a:lnTo>
                    <a:pt x="195" y="229"/>
                  </a:lnTo>
                  <a:lnTo>
                    <a:pt x="197" y="231"/>
                  </a:lnTo>
                  <a:lnTo>
                    <a:pt x="197" y="223"/>
                  </a:lnTo>
                  <a:lnTo>
                    <a:pt x="194" y="217"/>
                  </a:lnTo>
                  <a:lnTo>
                    <a:pt x="194" y="214"/>
                  </a:lnTo>
                  <a:lnTo>
                    <a:pt x="194" y="211"/>
                  </a:lnTo>
                  <a:lnTo>
                    <a:pt x="193" y="210"/>
                  </a:lnTo>
                  <a:lnTo>
                    <a:pt x="193" y="209"/>
                  </a:lnTo>
                  <a:lnTo>
                    <a:pt x="193" y="207"/>
                  </a:lnTo>
                  <a:lnTo>
                    <a:pt x="193" y="206"/>
                  </a:lnTo>
                  <a:lnTo>
                    <a:pt x="192" y="203"/>
                  </a:lnTo>
                  <a:lnTo>
                    <a:pt x="190" y="200"/>
                  </a:lnTo>
                  <a:lnTo>
                    <a:pt x="189" y="192"/>
                  </a:lnTo>
                  <a:lnTo>
                    <a:pt x="189" y="184"/>
                  </a:lnTo>
                  <a:lnTo>
                    <a:pt x="188" y="180"/>
                  </a:lnTo>
                  <a:lnTo>
                    <a:pt x="188" y="178"/>
                  </a:lnTo>
                  <a:lnTo>
                    <a:pt x="188" y="175"/>
                  </a:lnTo>
                  <a:lnTo>
                    <a:pt x="189" y="172"/>
                  </a:lnTo>
                  <a:lnTo>
                    <a:pt x="189" y="171"/>
                  </a:lnTo>
                  <a:lnTo>
                    <a:pt x="188" y="169"/>
                  </a:lnTo>
                  <a:lnTo>
                    <a:pt x="189" y="166"/>
                  </a:lnTo>
                  <a:lnTo>
                    <a:pt x="189" y="162"/>
                  </a:lnTo>
                  <a:lnTo>
                    <a:pt x="192" y="159"/>
                  </a:lnTo>
                  <a:lnTo>
                    <a:pt x="195" y="155"/>
                  </a:lnTo>
                  <a:lnTo>
                    <a:pt x="197" y="154"/>
                  </a:lnTo>
                  <a:lnTo>
                    <a:pt x="199" y="154"/>
                  </a:lnTo>
                  <a:lnTo>
                    <a:pt x="200" y="153"/>
                  </a:lnTo>
                  <a:lnTo>
                    <a:pt x="202" y="152"/>
                  </a:lnTo>
                  <a:lnTo>
                    <a:pt x="205" y="151"/>
                  </a:lnTo>
                  <a:lnTo>
                    <a:pt x="207" y="151"/>
                  </a:lnTo>
                  <a:lnTo>
                    <a:pt x="208" y="150"/>
                  </a:lnTo>
                  <a:lnTo>
                    <a:pt x="209" y="149"/>
                  </a:lnTo>
                  <a:lnTo>
                    <a:pt x="214" y="148"/>
                  </a:lnTo>
                  <a:lnTo>
                    <a:pt x="221" y="145"/>
                  </a:lnTo>
                  <a:lnTo>
                    <a:pt x="224" y="149"/>
                  </a:lnTo>
                  <a:lnTo>
                    <a:pt x="228" y="151"/>
                  </a:lnTo>
                  <a:lnTo>
                    <a:pt x="228" y="152"/>
                  </a:lnTo>
                  <a:lnTo>
                    <a:pt x="229" y="153"/>
                  </a:lnTo>
                  <a:lnTo>
                    <a:pt x="230" y="153"/>
                  </a:lnTo>
                  <a:lnTo>
                    <a:pt x="232" y="153"/>
                  </a:lnTo>
                  <a:lnTo>
                    <a:pt x="234" y="155"/>
                  </a:lnTo>
                  <a:lnTo>
                    <a:pt x="236" y="156"/>
                  </a:lnTo>
                  <a:lnTo>
                    <a:pt x="237" y="156"/>
                  </a:lnTo>
                  <a:lnTo>
                    <a:pt x="239" y="156"/>
                  </a:lnTo>
                  <a:lnTo>
                    <a:pt x="241" y="159"/>
                  </a:lnTo>
                  <a:lnTo>
                    <a:pt x="242" y="161"/>
                  </a:lnTo>
                  <a:lnTo>
                    <a:pt x="244" y="163"/>
                  </a:lnTo>
                  <a:lnTo>
                    <a:pt x="246" y="165"/>
                  </a:lnTo>
                  <a:lnTo>
                    <a:pt x="246" y="166"/>
                  </a:lnTo>
                  <a:lnTo>
                    <a:pt x="247" y="167"/>
                  </a:lnTo>
                  <a:lnTo>
                    <a:pt x="249" y="168"/>
                  </a:lnTo>
                  <a:lnTo>
                    <a:pt x="249" y="169"/>
                  </a:lnTo>
                  <a:lnTo>
                    <a:pt x="251" y="171"/>
                  </a:lnTo>
                  <a:lnTo>
                    <a:pt x="252" y="172"/>
                  </a:lnTo>
                  <a:lnTo>
                    <a:pt x="254" y="173"/>
                  </a:lnTo>
                  <a:lnTo>
                    <a:pt x="254" y="175"/>
                  </a:lnTo>
                  <a:lnTo>
                    <a:pt x="255" y="176"/>
                  </a:lnTo>
                  <a:lnTo>
                    <a:pt x="256" y="176"/>
                  </a:lnTo>
                  <a:lnTo>
                    <a:pt x="257" y="176"/>
                  </a:lnTo>
                  <a:lnTo>
                    <a:pt x="258" y="180"/>
                  </a:lnTo>
                  <a:lnTo>
                    <a:pt x="259" y="183"/>
                  </a:lnTo>
                  <a:lnTo>
                    <a:pt x="262" y="184"/>
                  </a:lnTo>
                  <a:lnTo>
                    <a:pt x="263" y="186"/>
                  </a:lnTo>
                  <a:lnTo>
                    <a:pt x="264" y="187"/>
                  </a:lnTo>
                  <a:lnTo>
                    <a:pt x="265" y="187"/>
                  </a:lnTo>
                  <a:lnTo>
                    <a:pt x="266" y="186"/>
                  </a:lnTo>
                  <a:lnTo>
                    <a:pt x="267" y="186"/>
                  </a:lnTo>
                  <a:lnTo>
                    <a:pt x="268" y="187"/>
                  </a:lnTo>
                  <a:lnTo>
                    <a:pt x="269" y="188"/>
                  </a:lnTo>
                  <a:lnTo>
                    <a:pt x="267" y="188"/>
                  </a:lnTo>
                  <a:lnTo>
                    <a:pt x="266" y="190"/>
                  </a:lnTo>
                  <a:lnTo>
                    <a:pt x="267" y="192"/>
                  </a:lnTo>
                  <a:lnTo>
                    <a:pt x="268" y="194"/>
                  </a:lnTo>
                  <a:lnTo>
                    <a:pt x="269" y="192"/>
                  </a:lnTo>
                  <a:lnTo>
                    <a:pt x="270" y="192"/>
                  </a:lnTo>
                  <a:lnTo>
                    <a:pt x="272" y="195"/>
                  </a:lnTo>
                  <a:lnTo>
                    <a:pt x="274" y="198"/>
                  </a:lnTo>
                  <a:lnTo>
                    <a:pt x="274" y="200"/>
                  </a:lnTo>
                  <a:lnTo>
                    <a:pt x="274" y="203"/>
                  </a:lnTo>
                  <a:lnTo>
                    <a:pt x="275" y="203"/>
                  </a:lnTo>
                  <a:lnTo>
                    <a:pt x="276" y="202"/>
                  </a:lnTo>
                  <a:lnTo>
                    <a:pt x="277" y="202"/>
                  </a:lnTo>
                  <a:lnTo>
                    <a:pt x="278" y="203"/>
                  </a:lnTo>
                  <a:lnTo>
                    <a:pt x="279" y="203"/>
                  </a:lnTo>
                  <a:lnTo>
                    <a:pt x="278" y="208"/>
                  </a:lnTo>
                  <a:lnTo>
                    <a:pt x="278" y="211"/>
                  </a:lnTo>
                  <a:lnTo>
                    <a:pt x="278" y="212"/>
                  </a:lnTo>
                  <a:lnTo>
                    <a:pt x="279" y="213"/>
                  </a:lnTo>
                  <a:lnTo>
                    <a:pt x="279" y="214"/>
                  </a:lnTo>
                  <a:lnTo>
                    <a:pt x="280" y="215"/>
                  </a:lnTo>
                  <a:lnTo>
                    <a:pt x="280" y="217"/>
                  </a:lnTo>
                  <a:lnTo>
                    <a:pt x="278" y="220"/>
                  </a:lnTo>
                  <a:lnTo>
                    <a:pt x="276" y="223"/>
                  </a:lnTo>
                  <a:lnTo>
                    <a:pt x="278" y="227"/>
                  </a:lnTo>
                  <a:lnTo>
                    <a:pt x="279" y="232"/>
                  </a:lnTo>
                  <a:lnTo>
                    <a:pt x="280" y="232"/>
                  </a:lnTo>
                  <a:lnTo>
                    <a:pt x="282" y="231"/>
                  </a:lnTo>
                  <a:lnTo>
                    <a:pt x="283" y="234"/>
                  </a:lnTo>
                  <a:lnTo>
                    <a:pt x="284" y="238"/>
                  </a:lnTo>
                  <a:lnTo>
                    <a:pt x="282" y="239"/>
                  </a:lnTo>
                  <a:lnTo>
                    <a:pt x="281" y="241"/>
                  </a:lnTo>
                  <a:lnTo>
                    <a:pt x="284" y="243"/>
                  </a:lnTo>
                  <a:lnTo>
                    <a:pt x="286" y="244"/>
                  </a:lnTo>
                  <a:lnTo>
                    <a:pt x="286" y="245"/>
                  </a:lnTo>
                  <a:lnTo>
                    <a:pt x="286" y="247"/>
                  </a:lnTo>
                  <a:lnTo>
                    <a:pt x="287" y="247"/>
                  </a:lnTo>
                  <a:lnTo>
                    <a:pt x="287" y="248"/>
                  </a:lnTo>
                  <a:lnTo>
                    <a:pt x="287" y="249"/>
                  </a:lnTo>
                  <a:lnTo>
                    <a:pt x="287" y="250"/>
                  </a:lnTo>
                  <a:lnTo>
                    <a:pt x="289" y="253"/>
                  </a:lnTo>
                  <a:lnTo>
                    <a:pt x="290" y="254"/>
                  </a:lnTo>
                  <a:lnTo>
                    <a:pt x="290" y="258"/>
                  </a:lnTo>
                  <a:lnTo>
                    <a:pt x="291" y="261"/>
                  </a:lnTo>
                  <a:lnTo>
                    <a:pt x="292" y="261"/>
                  </a:lnTo>
                  <a:lnTo>
                    <a:pt x="294" y="262"/>
                  </a:lnTo>
                  <a:lnTo>
                    <a:pt x="292" y="264"/>
                  </a:lnTo>
                  <a:lnTo>
                    <a:pt x="290" y="265"/>
                  </a:lnTo>
                  <a:lnTo>
                    <a:pt x="289" y="265"/>
                  </a:lnTo>
                  <a:lnTo>
                    <a:pt x="289" y="264"/>
                  </a:lnTo>
                  <a:lnTo>
                    <a:pt x="286" y="265"/>
                  </a:lnTo>
                  <a:lnTo>
                    <a:pt x="282" y="264"/>
                  </a:lnTo>
                  <a:lnTo>
                    <a:pt x="281" y="264"/>
                  </a:lnTo>
                  <a:lnTo>
                    <a:pt x="280" y="265"/>
                  </a:lnTo>
                  <a:lnTo>
                    <a:pt x="279" y="264"/>
                  </a:lnTo>
                  <a:lnTo>
                    <a:pt x="278" y="264"/>
                  </a:lnTo>
                  <a:lnTo>
                    <a:pt x="278" y="265"/>
                  </a:lnTo>
                  <a:close/>
                  <a:moveTo>
                    <a:pt x="146" y="268"/>
                  </a:moveTo>
                  <a:lnTo>
                    <a:pt x="146" y="268"/>
                  </a:lnTo>
                  <a:lnTo>
                    <a:pt x="147" y="268"/>
                  </a:lnTo>
                  <a:lnTo>
                    <a:pt x="148" y="268"/>
                  </a:lnTo>
                  <a:lnTo>
                    <a:pt x="148" y="269"/>
                  </a:lnTo>
                  <a:lnTo>
                    <a:pt x="147" y="270"/>
                  </a:lnTo>
                  <a:lnTo>
                    <a:pt x="146" y="269"/>
                  </a:lnTo>
                  <a:lnTo>
                    <a:pt x="146" y="268"/>
                  </a:lnTo>
                  <a:close/>
                  <a:moveTo>
                    <a:pt x="304" y="95"/>
                  </a:moveTo>
                  <a:lnTo>
                    <a:pt x="304" y="95"/>
                  </a:lnTo>
                  <a:lnTo>
                    <a:pt x="304" y="96"/>
                  </a:lnTo>
                  <a:lnTo>
                    <a:pt x="305" y="96"/>
                  </a:lnTo>
                  <a:lnTo>
                    <a:pt x="305" y="95"/>
                  </a:lnTo>
                  <a:lnTo>
                    <a:pt x="305" y="94"/>
                  </a:lnTo>
                  <a:lnTo>
                    <a:pt x="304" y="95"/>
                  </a:lnTo>
                  <a:close/>
                  <a:moveTo>
                    <a:pt x="151" y="302"/>
                  </a:moveTo>
                  <a:lnTo>
                    <a:pt x="151" y="302"/>
                  </a:lnTo>
                  <a:close/>
                  <a:moveTo>
                    <a:pt x="159" y="293"/>
                  </a:moveTo>
                  <a:lnTo>
                    <a:pt x="159" y="294"/>
                  </a:lnTo>
                  <a:lnTo>
                    <a:pt x="159" y="295"/>
                  </a:lnTo>
                  <a:lnTo>
                    <a:pt x="160" y="295"/>
                  </a:lnTo>
                  <a:lnTo>
                    <a:pt x="161" y="295"/>
                  </a:lnTo>
                  <a:lnTo>
                    <a:pt x="161" y="294"/>
                  </a:lnTo>
                  <a:lnTo>
                    <a:pt x="161" y="293"/>
                  </a:lnTo>
                  <a:lnTo>
                    <a:pt x="161" y="292"/>
                  </a:lnTo>
                  <a:lnTo>
                    <a:pt x="160" y="292"/>
                  </a:lnTo>
                  <a:lnTo>
                    <a:pt x="159" y="293"/>
                  </a:lnTo>
                  <a:close/>
                  <a:moveTo>
                    <a:pt x="183" y="284"/>
                  </a:moveTo>
                  <a:lnTo>
                    <a:pt x="183" y="284"/>
                  </a:lnTo>
                  <a:lnTo>
                    <a:pt x="184" y="284"/>
                  </a:lnTo>
                  <a:lnTo>
                    <a:pt x="184" y="287"/>
                  </a:lnTo>
                  <a:lnTo>
                    <a:pt x="185" y="288"/>
                  </a:lnTo>
                  <a:lnTo>
                    <a:pt x="185" y="289"/>
                  </a:lnTo>
                  <a:lnTo>
                    <a:pt x="185" y="290"/>
                  </a:lnTo>
                  <a:lnTo>
                    <a:pt x="184" y="290"/>
                  </a:lnTo>
                  <a:lnTo>
                    <a:pt x="183" y="288"/>
                  </a:lnTo>
                  <a:lnTo>
                    <a:pt x="183" y="284"/>
                  </a:lnTo>
                  <a:close/>
                  <a:moveTo>
                    <a:pt x="262" y="194"/>
                  </a:moveTo>
                  <a:lnTo>
                    <a:pt x="263" y="195"/>
                  </a:lnTo>
                  <a:lnTo>
                    <a:pt x="264" y="195"/>
                  </a:lnTo>
                  <a:lnTo>
                    <a:pt x="264" y="194"/>
                  </a:lnTo>
                  <a:lnTo>
                    <a:pt x="263" y="194"/>
                  </a:lnTo>
                  <a:lnTo>
                    <a:pt x="262" y="194"/>
                  </a:lnTo>
                  <a:close/>
                  <a:moveTo>
                    <a:pt x="197" y="34"/>
                  </a:moveTo>
                  <a:lnTo>
                    <a:pt x="194" y="40"/>
                  </a:lnTo>
                  <a:lnTo>
                    <a:pt x="190" y="48"/>
                  </a:lnTo>
                  <a:lnTo>
                    <a:pt x="189" y="49"/>
                  </a:lnTo>
                  <a:lnTo>
                    <a:pt x="188" y="50"/>
                  </a:lnTo>
                  <a:lnTo>
                    <a:pt x="188" y="51"/>
                  </a:lnTo>
                  <a:lnTo>
                    <a:pt x="187" y="54"/>
                  </a:lnTo>
                  <a:lnTo>
                    <a:pt x="187" y="55"/>
                  </a:lnTo>
                  <a:lnTo>
                    <a:pt x="186" y="56"/>
                  </a:lnTo>
                  <a:lnTo>
                    <a:pt x="185" y="58"/>
                  </a:lnTo>
                  <a:lnTo>
                    <a:pt x="185" y="59"/>
                  </a:lnTo>
                  <a:lnTo>
                    <a:pt x="184" y="61"/>
                  </a:lnTo>
                  <a:lnTo>
                    <a:pt x="179" y="67"/>
                  </a:lnTo>
                  <a:lnTo>
                    <a:pt x="177" y="71"/>
                  </a:lnTo>
                  <a:lnTo>
                    <a:pt x="177" y="72"/>
                  </a:lnTo>
                  <a:lnTo>
                    <a:pt x="181" y="74"/>
                  </a:lnTo>
                  <a:lnTo>
                    <a:pt x="184" y="75"/>
                  </a:lnTo>
                  <a:lnTo>
                    <a:pt x="187" y="79"/>
                  </a:lnTo>
                  <a:lnTo>
                    <a:pt x="188" y="81"/>
                  </a:lnTo>
                  <a:lnTo>
                    <a:pt x="189" y="81"/>
                  </a:lnTo>
                  <a:lnTo>
                    <a:pt x="192" y="82"/>
                  </a:lnTo>
                  <a:lnTo>
                    <a:pt x="192" y="84"/>
                  </a:lnTo>
                  <a:lnTo>
                    <a:pt x="193" y="85"/>
                  </a:lnTo>
                  <a:lnTo>
                    <a:pt x="194" y="85"/>
                  </a:lnTo>
                  <a:lnTo>
                    <a:pt x="195" y="85"/>
                  </a:lnTo>
                  <a:lnTo>
                    <a:pt x="196" y="86"/>
                  </a:lnTo>
                  <a:lnTo>
                    <a:pt x="197" y="87"/>
                  </a:lnTo>
                  <a:lnTo>
                    <a:pt x="201" y="92"/>
                  </a:lnTo>
                  <a:lnTo>
                    <a:pt x="206" y="97"/>
                  </a:lnTo>
                  <a:lnTo>
                    <a:pt x="207" y="97"/>
                  </a:lnTo>
                  <a:lnTo>
                    <a:pt x="209" y="98"/>
                  </a:lnTo>
                  <a:lnTo>
                    <a:pt x="210" y="101"/>
                  </a:lnTo>
                  <a:lnTo>
                    <a:pt x="211" y="103"/>
                  </a:lnTo>
                  <a:lnTo>
                    <a:pt x="214" y="105"/>
                  </a:lnTo>
                  <a:lnTo>
                    <a:pt x="220" y="108"/>
                  </a:lnTo>
                  <a:lnTo>
                    <a:pt x="221" y="110"/>
                  </a:lnTo>
                  <a:lnTo>
                    <a:pt x="223" y="113"/>
                  </a:lnTo>
                  <a:lnTo>
                    <a:pt x="225" y="114"/>
                  </a:lnTo>
                  <a:lnTo>
                    <a:pt x="228" y="116"/>
                  </a:lnTo>
                  <a:lnTo>
                    <a:pt x="228" y="117"/>
                  </a:lnTo>
                  <a:lnTo>
                    <a:pt x="229" y="119"/>
                  </a:lnTo>
                  <a:lnTo>
                    <a:pt x="231" y="121"/>
                  </a:lnTo>
                  <a:lnTo>
                    <a:pt x="233" y="125"/>
                  </a:lnTo>
                  <a:lnTo>
                    <a:pt x="232" y="128"/>
                  </a:lnTo>
                  <a:lnTo>
                    <a:pt x="232" y="131"/>
                  </a:lnTo>
                  <a:lnTo>
                    <a:pt x="234" y="131"/>
                  </a:lnTo>
                  <a:lnTo>
                    <a:pt x="235" y="130"/>
                  </a:lnTo>
                  <a:lnTo>
                    <a:pt x="236" y="130"/>
                  </a:lnTo>
                  <a:lnTo>
                    <a:pt x="236" y="131"/>
                  </a:lnTo>
                  <a:lnTo>
                    <a:pt x="234" y="134"/>
                  </a:lnTo>
                  <a:lnTo>
                    <a:pt x="234" y="139"/>
                  </a:lnTo>
                  <a:lnTo>
                    <a:pt x="235" y="140"/>
                  </a:lnTo>
                  <a:lnTo>
                    <a:pt x="237" y="138"/>
                  </a:lnTo>
                  <a:lnTo>
                    <a:pt x="240" y="136"/>
                  </a:lnTo>
                  <a:lnTo>
                    <a:pt x="242" y="137"/>
                  </a:lnTo>
                  <a:lnTo>
                    <a:pt x="243" y="138"/>
                  </a:lnTo>
                  <a:lnTo>
                    <a:pt x="244" y="137"/>
                  </a:lnTo>
                  <a:lnTo>
                    <a:pt x="245" y="137"/>
                  </a:lnTo>
                  <a:lnTo>
                    <a:pt x="247" y="139"/>
                  </a:lnTo>
                  <a:lnTo>
                    <a:pt x="249" y="141"/>
                  </a:lnTo>
                  <a:lnTo>
                    <a:pt x="249" y="142"/>
                  </a:lnTo>
                  <a:lnTo>
                    <a:pt x="249" y="143"/>
                  </a:lnTo>
                  <a:lnTo>
                    <a:pt x="252" y="143"/>
                  </a:lnTo>
                  <a:lnTo>
                    <a:pt x="254" y="145"/>
                  </a:lnTo>
                  <a:lnTo>
                    <a:pt x="255" y="147"/>
                  </a:lnTo>
                  <a:lnTo>
                    <a:pt x="255" y="149"/>
                  </a:lnTo>
                  <a:lnTo>
                    <a:pt x="257" y="150"/>
                  </a:lnTo>
                  <a:lnTo>
                    <a:pt x="259" y="151"/>
                  </a:lnTo>
                  <a:lnTo>
                    <a:pt x="260" y="151"/>
                  </a:lnTo>
                  <a:lnTo>
                    <a:pt x="263" y="152"/>
                  </a:lnTo>
                  <a:lnTo>
                    <a:pt x="263" y="151"/>
                  </a:lnTo>
                  <a:lnTo>
                    <a:pt x="262" y="151"/>
                  </a:lnTo>
                  <a:lnTo>
                    <a:pt x="262" y="148"/>
                  </a:lnTo>
                  <a:lnTo>
                    <a:pt x="262" y="145"/>
                  </a:lnTo>
                  <a:lnTo>
                    <a:pt x="260" y="144"/>
                  </a:lnTo>
                  <a:lnTo>
                    <a:pt x="259" y="144"/>
                  </a:lnTo>
                  <a:lnTo>
                    <a:pt x="259" y="142"/>
                  </a:lnTo>
                  <a:lnTo>
                    <a:pt x="260" y="141"/>
                  </a:lnTo>
                  <a:lnTo>
                    <a:pt x="258" y="139"/>
                  </a:lnTo>
                  <a:lnTo>
                    <a:pt x="256" y="138"/>
                  </a:lnTo>
                  <a:lnTo>
                    <a:pt x="258" y="137"/>
                  </a:lnTo>
                  <a:lnTo>
                    <a:pt x="260" y="137"/>
                  </a:lnTo>
                  <a:lnTo>
                    <a:pt x="265" y="130"/>
                  </a:lnTo>
                  <a:lnTo>
                    <a:pt x="269" y="124"/>
                  </a:lnTo>
                  <a:lnTo>
                    <a:pt x="271" y="120"/>
                  </a:lnTo>
                  <a:lnTo>
                    <a:pt x="274" y="118"/>
                  </a:lnTo>
                  <a:lnTo>
                    <a:pt x="274" y="116"/>
                  </a:lnTo>
                  <a:lnTo>
                    <a:pt x="274" y="114"/>
                  </a:lnTo>
                  <a:lnTo>
                    <a:pt x="276" y="111"/>
                  </a:lnTo>
                  <a:lnTo>
                    <a:pt x="277" y="109"/>
                  </a:lnTo>
                  <a:lnTo>
                    <a:pt x="277" y="107"/>
                  </a:lnTo>
                  <a:lnTo>
                    <a:pt x="278" y="105"/>
                  </a:lnTo>
                  <a:lnTo>
                    <a:pt x="280" y="102"/>
                  </a:lnTo>
                  <a:lnTo>
                    <a:pt x="281" y="98"/>
                  </a:lnTo>
                  <a:lnTo>
                    <a:pt x="281" y="97"/>
                  </a:lnTo>
                  <a:lnTo>
                    <a:pt x="281" y="96"/>
                  </a:lnTo>
                  <a:lnTo>
                    <a:pt x="282" y="93"/>
                  </a:lnTo>
                  <a:lnTo>
                    <a:pt x="283" y="91"/>
                  </a:lnTo>
                  <a:lnTo>
                    <a:pt x="282" y="90"/>
                  </a:lnTo>
                  <a:lnTo>
                    <a:pt x="281" y="89"/>
                  </a:lnTo>
                  <a:lnTo>
                    <a:pt x="279" y="90"/>
                  </a:lnTo>
                  <a:lnTo>
                    <a:pt x="277" y="90"/>
                  </a:lnTo>
                  <a:lnTo>
                    <a:pt x="276" y="89"/>
                  </a:lnTo>
                  <a:lnTo>
                    <a:pt x="272" y="91"/>
                  </a:lnTo>
                  <a:lnTo>
                    <a:pt x="270" y="92"/>
                  </a:lnTo>
                  <a:lnTo>
                    <a:pt x="268" y="91"/>
                  </a:lnTo>
                  <a:lnTo>
                    <a:pt x="267" y="90"/>
                  </a:lnTo>
                  <a:lnTo>
                    <a:pt x="270" y="89"/>
                  </a:lnTo>
                  <a:lnTo>
                    <a:pt x="271" y="86"/>
                  </a:lnTo>
                  <a:lnTo>
                    <a:pt x="270" y="86"/>
                  </a:lnTo>
                  <a:lnTo>
                    <a:pt x="267" y="87"/>
                  </a:lnTo>
                  <a:lnTo>
                    <a:pt x="265" y="90"/>
                  </a:lnTo>
                  <a:lnTo>
                    <a:pt x="263" y="92"/>
                  </a:lnTo>
                  <a:lnTo>
                    <a:pt x="260" y="94"/>
                  </a:lnTo>
                  <a:lnTo>
                    <a:pt x="259" y="94"/>
                  </a:lnTo>
                  <a:lnTo>
                    <a:pt x="258" y="94"/>
                  </a:lnTo>
                  <a:lnTo>
                    <a:pt x="256" y="95"/>
                  </a:lnTo>
                  <a:lnTo>
                    <a:pt x="253" y="96"/>
                  </a:lnTo>
                  <a:lnTo>
                    <a:pt x="249" y="96"/>
                  </a:lnTo>
                  <a:lnTo>
                    <a:pt x="247" y="96"/>
                  </a:lnTo>
                  <a:lnTo>
                    <a:pt x="245" y="97"/>
                  </a:lnTo>
                  <a:lnTo>
                    <a:pt x="244" y="98"/>
                  </a:lnTo>
                  <a:lnTo>
                    <a:pt x="243" y="98"/>
                  </a:lnTo>
                  <a:lnTo>
                    <a:pt x="242" y="98"/>
                  </a:lnTo>
                  <a:lnTo>
                    <a:pt x="237" y="101"/>
                  </a:lnTo>
                  <a:lnTo>
                    <a:pt x="233" y="101"/>
                  </a:lnTo>
                  <a:lnTo>
                    <a:pt x="231" y="101"/>
                  </a:lnTo>
                  <a:lnTo>
                    <a:pt x="230" y="99"/>
                  </a:lnTo>
                  <a:lnTo>
                    <a:pt x="225" y="101"/>
                  </a:lnTo>
                  <a:lnTo>
                    <a:pt x="222" y="101"/>
                  </a:lnTo>
                  <a:lnTo>
                    <a:pt x="220" y="99"/>
                  </a:lnTo>
                  <a:lnTo>
                    <a:pt x="218" y="99"/>
                  </a:lnTo>
                  <a:lnTo>
                    <a:pt x="213" y="98"/>
                  </a:lnTo>
                  <a:lnTo>
                    <a:pt x="208" y="95"/>
                  </a:lnTo>
                  <a:lnTo>
                    <a:pt x="206" y="91"/>
                  </a:lnTo>
                  <a:lnTo>
                    <a:pt x="205" y="87"/>
                  </a:lnTo>
                  <a:lnTo>
                    <a:pt x="206" y="86"/>
                  </a:lnTo>
                  <a:lnTo>
                    <a:pt x="206" y="85"/>
                  </a:lnTo>
                  <a:lnTo>
                    <a:pt x="204" y="83"/>
                  </a:lnTo>
                  <a:lnTo>
                    <a:pt x="202" y="81"/>
                  </a:lnTo>
                  <a:lnTo>
                    <a:pt x="201" y="76"/>
                  </a:lnTo>
                  <a:lnTo>
                    <a:pt x="201" y="73"/>
                  </a:lnTo>
                  <a:lnTo>
                    <a:pt x="201" y="70"/>
                  </a:lnTo>
                  <a:lnTo>
                    <a:pt x="202" y="66"/>
                  </a:lnTo>
                  <a:lnTo>
                    <a:pt x="202" y="64"/>
                  </a:lnTo>
                  <a:lnTo>
                    <a:pt x="201" y="63"/>
                  </a:lnTo>
                  <a:lnTo>
                    <a:pt x="200" y="61"/>
                  </a:lnTo>
                  <a:lnTo>
                    <a:pt x="200" y="58"/>
                  </a:lnTo>
                  <a:lnTo>
                    <a:pt x="200" y="55"/>
                  </a:lnTo>
                  <a:lnTo>
                    <a:pt x="199" y="51"/>
                  </a:lnTo>
                  <a:lnTo>
                    <a:pt x="200" y="43"/>
                  </a:lnTo>
                  <a:lnTo>
                    <a:pt x="199" y="34"/>
                  </a:lnTo>
                  <a:lnTo>
                    <a:pt x="199" y="33"/>
                  </a:lnTo>
                  <a:lnTo>
                    <a:pt x="198" y="33"/>
                  </a:lnTo>
                  <a:lnTo>
                    <a:pt x="197" y="33"/>
                  </a:lnTo>
                  <a:lnTo>
                    <a:pt x="197" y="34"/>
                  </a:lnTo>
                  <a:close/>
                  <a:moveTo>
                    <a:pt x="209" y="218"/>
                  </a:moveTo>
                  <a:lnTo>
                    <a:pt x="209" y="221"/>
                  </a:lnTo>
                  <a:lnTo>
                    <a:pt x="210" y="223"/>
                  </a:lnTo>
                  <a:lnTo>
                    <a:pt x="210" y="225"/>
                  </a:lnTo>
                  <a:lnTo>
                    <a:pt x="212" y="229"/>
                  </a:lnTo>
                  <a:lnTo>
                    <a:pt x="211" y="232"/>
                  </a:lnTo>
                  <a:lnTo>
                    <a:pt x="211" y="235"/>
                  </a:lnTo>
                  <a:lnTo>
                    <a:pt x="212" y="237"/>
                  </a:lnTo>
                  <a:lnTo>
                    <a:pt x="214" y="241"/>
                  </a:lnTo>
                  <a:lnTo>
                    <a:pt x="216" y="241"/>
                  </a:lnTo>
                  <a:lnTo>
                    <a:pt x="217" y="241"/>
                  </a:lnTo>
                  <a:lnTo>
                    <a:pt x="218" y="239"/>
                  </a:lnTo>
                  <a:lnTo>
                    <a:pt x="218" y="237"/>
                  </a:lnTo>
                  <a:lnTo>
                    <a:pt x="217" y="234"/>
                  </a:lnTo>
                  <a:lnTo>
                    <a:pt x="217" y="232"/>
                  </a:lnTo>
                  <a:lnTo>
                    <a:pt x="217" y="230"/>
                  </a:lnTo>
                  <a:lnTo>
                    <a:pt x="216" y="223"/>
                  </a:lnTo>
                  <a:lnTo>
                    <a:pt x="214" y="218"/>
                  </a:lnTo>
                  <a:lnTo>
                    <a:pt x="213" y="217"/>
                  </a:lnTo>
                  <a:lnTo>
                    <a:pt x="211" y="217"/>
                  </a:lnTo>
                  <a:lnTo>
                    <a:pt x="209" y="218"/>
                  </a:lnTo>
                  <a:close/>
                  <a:moveTo>
                    <a:pt x="222" y="204"/>
                  </a:moveTo>
                  <a:lnTo>
                    <a:pt x="221" y="208"/>
                  </a:lnTo>
                  <a:lnTo>
                    <a:pt x="221" y="211"/>
                  </a:lnTo>
                  <a:lnTo>
                    <a:pt x="221" y="212"/>
                  </a:lnTo>
                  <a:lnTo>
                    <a:pt x="221" y="213"/>
                  </a:lnTo>
                  <a:lnTo>
                    <a:pt x="222" y="215"/>
                  </a:lnTo>
                  <a:lnTo>
                    <a:pt x="223" y="219"/>
                  </a:lnTo>
                  <a:lnTo>
                    <a:pt x="222" y="218"/>
                  </a:lnTo>
                  <a:lnTo>
                    <a:pt x="220" y="222"/>
                  </a:lnTo>
                  <a:lnTo>
                    <a:pt x="220" y="225"/>
                  </a:lnTo>
                  <a:lnTo>
                    <a:pt x="222" y="226"/>
                  </a:lnTo>
                  <a:lnTo>
                    <a:pt x="223" y="227"/>
                  </a:lnTo>
                  <a:lnTo>
                    <a:pt x="230" y="225"/>
                  </a:lnTo>
                  <a:lnTo>
                    <a:pt x="237" y="225"/>
                  </a:lnTo>
                  <a:lnTo>
                    <a:pt x="237" y="224"/>
                  </a:lnTo>
                  <a:lnTo>
                    <a:pt x="235" y="221"/>
                  </a:lnTo>
                  <a:lnTo>
                    <a:pt x="232" y="217"/>
                  </a:lnTo>
                  <a:lnTo>
                    <a:pt x="228" y="210"/>
                  </a:lnTo>
                  <a:lnTo>
                    <a:pt x="222" y="204"/>
                  </a:lnTo>
                  <a:close/>
                  <a:moveTo>
                    <a:pt x="217" y="246"/>
                  </a:moveTo>
                  <a:lnTo>
                    <a:pt x="218" y="249"/>
                  </a:lnTo>
                  <a:lnTo>
                    <a:pt x="219" y="252"/>
                  </a:lnTo>
                  <a:lnTo>
                    <a:pt x="219" y="254"/>
                  </a:lnTo>
                  <a:lnTo>
                    <a:pt x="219" y="255"/>
                  </a:lnTo>
                  <a:lnTo>
                    <a:pt x="220" y="255"/>
                  </a:lnTo>
                  <a:lnTo>
                    <a:pt x="220" y="256"/>
                  </a:lnTo>
                  <a:lnTo>
                    <a:pt x="221" y="255"/>
                  </a:lnTo>
                  <a:lnTo>
                    <a:pt x="221" y="250"/>
                  </a:lnTo>
                  <a:lnTo>
                    <a:pt x="220" y="246"/>
                  </a:lnTo>
                  <a:lnTo>
                    <a:pt x="219" y="246"/>
                  </a:lnTo>
                  <a:lnTo>
                    <a:pt x="217" y="246"/>
                  </a:lnTo>
                  <a:close/>
                  <a:moveTo>
                    <a:pt x="223" y="258"/>
                  </a:moveTo>
                  <a:lnTo>
                    <a:pt x="223" y="259"/>
                  </a:lnTo>
                  <a:lnTo>
                    <a:pt x="223" y="260"/>
                  </a:lnTo>
                  <a:lnTo>
                    <a:pt x="224" y="261"/>
                  </a:lnTo>
                  <a:lnTo>
                    <a:pt x="225" y="260"/>
                  </a:lnTo>
                  <a:lnTo>
                    <a:pt x="225" y="259"/>
                  </a:lnTo>
                  <a:lnTo>
                    <a:pt x="224" y="258"/>
                  </a:lnTo>
                  <a:lnTo>
                    <a:pt x="223" y="258"/>
                  </a:lnTo>
                  <a:close/>
                </a:path>
              </a:pathLst>
            </a:custGeom>
            <a:solidFill>
              <a:srgbClr val="2C5882"/>
            </a:solidFill>
            <a:ln w="9525">
              <a:noFill/>
              <a:round/>
            </a:ln>
          </p:spPr>
          <p:txBody>
            <a:bodyPr/>
            <a:lstStyle/>
            <a:p>
              <a:endParaRPr lang="zh-CN" altLang="en-US"/>
            </a:p>
          </p:txBody>
        </p:sp>
        <p:sp>
          <p:nvSpPr>
            <p:cNvPr id="66578" name="Freeform 71"/>
            <p:cNvSpPr>
              <a:spLocks noEditPoints="1"/>
            </p:cNvSpPr>
            <p:nvPr/>
          </p:nvSpPr>
          <p:spPr bwMode="auto">
            <a:xfrm>
              <a:off x="986" y="199"/>
              <a:ext cx="116" cy="108"/>
            </a:xfrm>
            <a:custGeom>
              <a:avLst/>
              <a:gdLst>
                <a:gd name="T0" fmla="*/ 0 w 346"/>
                <a:gd name="T1" fmla="*/ 0 h 325"/>
                <a:gd name="T2" fmla="*/ 0 w 346"/>
                <a:gd name="T3" fmla="*/ 0 h 325"/>
                <a:gd name="T4" fmla="*/ 0 w 346"/>
                <a:gd name="T5" fmla="*/ 0 h 325"/>
                <a:gd name="T6" fmla="*/ 0 w 346"/>
                <a:gd name="T7" fmla="*/ 0 h 325"/>
                <a:gd name="T8" fmla="*/ 0 w 346"/>
                <a:gd name="T9" fmla="*/ 0 h 325"/>
                <a:gd name="T10" fmla="*/ 0 w 346"/>
                <a:gd name="T11" fmla="*/ 0 h 325"/>
                <a:gd name="T12" fmla="*/ 0 w 346"/>
                <a:gd name="T13" fmla="*/ 0 h 325"/>
                <a:gd name="T14" fmla="*/ 0 w 346"/>
                <a:gd name="T15" fmla="*/ 0 h 325"/>
                <a:gd name="T16" fmla="*/ 0 w 346"/>
                <a:gd name="T17" fmla="*/ 0 h 325"/>
                <a:gd name="T18" fmla="*/ 0 w 346"/>
                <a:gd name="T19" fmla="*/ 0 h 325"/>
                <a:gd name="T20" fmla="*/ 0 w 346"/>
                <a:gd name="T21" fmla="*/ 0 h 325"/>
                <a:gd name="T22" fmla="*/ 0 w 346"/>
                <a:gd name="T23" fmla="*/ 0 h 325"/>
                <a:gd name="T24" fmla="*/ 0 w 346"/>
                <a:gd name="T25" fmla="*/ 0 h 325"/>
                <a:gd name="T26" fmla="*/ 0 w 346"/>
                <a:gd name="T27" fmla="*/ 0 h 325"/>
                <a:gd name="T28" fmla="*/ 0 w 346"/>
                <a:gd name="T29" fmla="*/ 0 h 325"/>
                <a:gd name="T30" fmla="*/ 0 w 346"/>
                <a:gd name="T31" fmla="*/ 0 h 325"/>
                <a:gd name="T32" fmla="*/ 0 w 346"/>
                <a:gd name="T33" fmla="*/ 0 h 325"/>
                <a:gd name="T34" fmla="*/ 0 w 346"/>
                <a:gd name="T35" fmla="*/ 0 h 325"/>
                <a:gd name="T36" fmla="*/ 0 w 346"/>
                <a:gd name="T37" fmla="*/ 0 h 325"/>
                <a:gd name="T38" fmla="*/ 0 w 346"/>
                <a:gd name="T39" fmla="*/ 0 h 325"/>
                <a:gd name="T40" fmla="*/ 0 w 346"/>
                <a:gd name="T41" fmla="*/ 0 h 325"/>
                <a:gd name="T42" fmla="*/ 0 w 346"/>
                <a:gd name="T43" fmla="*/ 0 h 325"/>
                <a:gd name="T44" fmla="*/ 0 w 346"/>
                <a:gd name="T45" fmla="*/ 0 h 325"/>
                <a:gd name="T46" fmla="*/ 0 w 346"/>
                <a:gd name="T47" fmla="*/ 0 h 325"/>
                <a:gd name="T48" fmla="*/ 0 w 346"/>
                <a:gd name="T49" fmla="*/ 0 h 325"/>
                <a:gd name="T50" fmla="*/ 0 w 346"/>
                <a:gd name="T51" fmla="*/ 0 h 325"/>
                <a:gd name="T52" fmla="*/ 0 w 346"/>
                <a:gd name="T53" fmla="*/ 0 h 325"/>
                <a:gd name="T54" fmla="*/ 0 w 346"/>
                <a:gd name="T55" fmla="*/ 0 h 325"/>
                <a:gd name="T56" fmla="*/ 0 w 346"/>
                <a:gd name="T57" fmla="*/ 0 h 325"/>
                <a:gd name="T58" fmla="*/ 0 w 346"/>
                <a:gd name="T59" fmla="*/ 0 h 325"/>
                <a:gd name="T60" fmla="*/ 0 w 346"/>
                <a:gd name="T61" fmla="*/ 0 h 325"/>
                <a:gd name="T62" fmla="*/ 0 w 346"/>
                <a:gd name="T63" fmla="*/ 0 h 325"/>
                <a:gd name="T64" fmla="*/ 0 w 346"/>
                <a:gd name="T65" fmla="*/ 0 h 325"/>
                <a:gd name="T66" fmla="*/ 0 w 346"/>
                <a:gd name="T67" fmla="*/ 0 h 325"/>
                <a:gd name="T68" fmla="*/ 0 w 346"/>
                <a:gd name="T69" fmla="*/ 0 h 325"/>
                <a:gd name="T70" fmla="*/ 0 w 346"/>
                <a:gd name="T71" fmla="*/ 0 h 325"/>
                <a:gd name="T72" fmla="*/ 0 w 346"/>
                <a:gd name="T73" fmla="*/ 0 h 325"/>
                <a:gd name="T74" fmla="*/ 0 w 346"/>
                <a:gd name="T75" fmla="*/ 0 h 325"/>
                <a:gd name="T76" fmla="*/ 0 w 346"/>
                <a:gd name="T77" fmla="*/ 0 h 325"/>
                <a:gd name="T78" fmla="*/ 0 w 346"/>
                <a:gd name="T79" fmla="*/ 0 h 325"/>
                <a:gd name="T80" fmla="*/ 0 w 346"/>
                <a:gd name="T81" fmla="*/ 0 h 325"/>
                <a:gd name="T82" fmla="*/ 0 w 346"/>
                <a:gd name="T83" fmla="*/ 0 h 325"/>
                <a:gd name="T84" fmla="*/ 0 w 346"/>
                <a:gd name="T85" fmla="*/ 0 h 325"/>
                <a:gd name="T86" fmla="*/ 0 w 346"/>
                <a:gd name="T87" fmla="*/ 0 h 325"/>
                <a:gd name="T88" fmla="*/ 0 w 346"/>
                <a:gd name="T89" fmla="*/ 0 h 325"/>
                <a:gd name="T90" fmla="*/ 0 w 346"/>
                <a:gd name="T91" fmla="*/ 0 h 325"/>
                <a:gd name="T92" fmla="*/ 0 w 346"/>
                <a:gd name="T93" fmla="*/ 0 h 325"/>
                <a:gd name="T94" fmla="*/ 0 w 346"/>
                <a:gd name="T95" fmla="*/ 0 h 325"/>
                <a:gd name="T96" fmla="*/ 0 w 346"/>
                <a:gd name="T97" fmla="*/ 0 h 325"/>
                <a:gd name="T98" fmla="*/ 0 w 346"/>
                <a:gd name="T99" fmla="*/ 0 h 325"/>
                <a:gd name="T100" fmla="*/ 0 w 346"/>
                <a:gd name="T101" fmla="*/ 0 h 325"/>
                <a:gd name="T102" fmla="*/ 0 w 346"/>
                <a:gd name="T103" fmla="*/ 0 h 325"/>
                <a:gd name="T104" fmla="*/ 0 w 346"/>
                <a:gd name="T105" fmla="*/ 0 h 325"/>
                <a:gd name="T106" fmla="*/ 0 w 346"/>
                <a:gd name="T107" fmla="*/ 0 h 325"/>
                <a:gd name="T108" fmla="*/ 0 w 346"/>
                <a:gd name="T109" fmla="*/ 0 h 325"/>
                <a:gd name="T110" fmla="*/ 0 w 346"/>
                <a:gd name="T111" fmla="*/ 0 h 325"/>
                <a:gd name="T112" fmla="*/ 0 w 346"/>
                <a:gd name="T113" fmla="*/ 0 h 325"/>
                <a:gd name="T114" fmla="*/ 0 w 346"/>
                <a:gd name="T115" fmla="*/ 0 h 325"/>
                <a:gd name="T116" fmla="*/ 0 w 346"/>
                <a:gd name="T117" fmla="*/ 0 h 325"/>
                <a:gd name="T118" fmla="*/ 0 w 346"/>
                <a:gd name="T119" fmla="*/ 0 h 325"/>
                <a:gd name="T120" fmla="*/ 0 w 346"/>
                <a:gd name="T121" fmla="*/ 0 h 325"/>
                <a:gd name="T122" fmla="*/ 0 w 346"/>
                <a:gd name="T123" fmla="*/ 0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6"/>
                <a:gd name="T187" fmla="*/ 0 h 325"/>
                <a:gd name="T188" fmla="*/ 346 w 346"/>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6" h="325">
                  <a:moveTo>
                    <a:pt x="273" y="1"/>
                  </a:moveTo>
                  <a:lnTo>
                    <a:pt x="274" y="6"/>
                  </a:lnTo>
                  <a:lnTo>
                    <a:pt x="273" y="11"/>
                  </a:lnTo>
                  <a:lnTo>
                    <a:pt x="274" y="12"/>
                  </a:lnTo>
                  <a:lnTo>
                    <a:pt x="275" y="13"/>
                  </a:lnTo>
                  <a:lnTo>
                    <a:pt x="272" y="20"/>
                  </a:lnTo>
                  <a:lnTo>
                    <a:pt x="268" y="27"/>
                  </a:lnTo>
                  <a:lnTo>
                    <a:pt x="268" y="28"/>
                  </a:lnTo>
                  <a:lnTo>
                    <a:pt x="268" y="29"/>
                  </a:lnTo>
                  <a:lnTo>
                    <a:pt x="265" y="34"/>
                  </a:lnTo>
                  <a:lnTo>
                    <a:pt x="261" y="39"/>
                  </a:lnTo>
                  <a:lnTo>
                    <a:pt x="255" y="42"/>
                  </a:lnTo>
                  <a:lnTo>
                    <a:pt x="249" y="47"/>
                  </a:lnTo>
                  <a:lnTo>
                    <a:pt x="248" y="49"/>
                  </a:lnTo>
                  <a:lnTo>
                    <a:pt x="248" y="51"/>
                  </a:lnTo>
                  <a:lnTo>
                    <a:pt x="246" y="52"/>
                  </a:lnTo>
                  <a:lnTo>
                    <a:pt x="244" y="53"/>
                  </a:lnTo>
                  <a:lnTo>
                    <a:pt x="244" y="54"/>
                  </a:lnTo>
                  <a:lnTo>
                    <a:pt x="244" y="55"/>
                  </a:lnTo>
                  <a:lnTo>
                    <a:pt x="242" y="56"/>
                  </a:lnTo>
                  <a:lnTo>
                    <a:pt x="240" y="58"/>
                  </a:lnTo>
                  <a:lnTo>
                    <a:pt x="236" y="63"/>
                  </a:lnTo>
                  <a:lnTo>
                    <a:pt x="231" y="66"/>
                  </a:lnTo>
                  <a:lnTo>
                    <a:pt x="231" y="67"/>
                  </a:lnTo>
                  <a:lnTo>
                    <a:pt x="231" y="68"/>
                  </a:lnTo>
                  <a:lnTo>
                    <a:pt x="232" y="70"/>
                  </a:lnTo>
                  <a:lnTo>
                    <a:pt x="235" y="72"/>
                  </a:lnTo>
                  <a:lnTo>
                    <a:pt x="235" y="75"/>
                  </a:lnTo>
                  <a:lnTo>
                    <a:pt x="237" y="77"/>
                  </a:lnTo>
                  <a:lnTo>
                    <a:pt x="240" y="78"/>
                  </a:lnTo>
                  <a:lnTo>
                    <a:pt x="242" y="79"/>
                  </a:lnTo>
                  <a:lnTo>
                    <a:pt x="244" y="82"/>
                  </a:lnTo>
                  <a:lnTo>
                    <a:pt x="247" y="84"/>
                  </a:lnTo>
                  <a:lnTo>
                    <a:pt x="248" y="83"/>
                  </a:lnTo>
                  <a:lnTo>
                    <a:pt x="249" y="81"/>
                  </a:lnTo>
                  <a:lnTo>
                    <a:pt x="250" y="82"/>
                  </a:lnTo>
                  <a:lnTo>
                    <a:pt x="251" y="83"/>
                  </a:lnTo>
                  <a:lnTo>
                    <a:pt x="254" y="82"/>
                  </a:lnTo>
                  <a:lnTo>
                    <a:pt x="256" y="83"/>
                  </a:lnTo>
                  <a:lnTo>
                    <a:pt x="258" y="84"/>
                  </a:lnTo>
                  <a:lnTo>
                    <a:pt x="259" y="86"/>
                  </a:lnTo>
                  <a:lnTo>
                    <a:pt x="261" y="86"/>
                  </a:lnTo>
                  <a:lnTo>
                    <a:pt x="262" y="86"/>
                  </a:lnTo>
                  <a:lnTo>
                    <a:pt x="263" y="87"/>
                  </a:lnTo>
                  <a:lnTo>
                    <a:pt x="263" y="88"/>
                  </a:lnTo>
                  <a:lnTo>
                    <a:pt x="264" y="88"/>
                  </a:lnTo>
                  <a:lnTo>
                    <a:pt x="265" y="88"/>
                  </a:lnTo>
                  <a:lnTo>
                    <a:pt x="267" y="89"/>
                  </a:lnTo>
                  <a:lnTo>
                    <a:pt x="268" y="89"/>
                  </a:lnTo>
                  <a:lnTo>
                    <a:pt x="270" y="88"/>
                  </a:lnTo>
                  <a:lnTo>
                    <a:pt x="273" y="89"/>
                  </a:lnTo>
                  <a:lnTo>
                    <a:pt x="276" y="89"/>
                  </a:lnTo>
                  <a:lnTo>
                    <a:pt x="278" y="90"/>
                  </a:lnTo>
                  <a:lnTo>
                    <a:pt x="279" y="91"/>
                  </a:lnTo>
                  <a:lnTo>
                    <a:pt x="282" y="91"/>
                  </a:lnTo>
                  <a:lnTo>
                    <a:pt x="283" y="90"/>
                  </a:lnTo>
                  <a:lnTo>
                    <a:pt x="285" y="90"/>
                  </a:lnTo>
                  <a:lnTo>
                    <a:pt x="286" y="90"/>
                  </a:lnTo>
                  <a:lnTo>
                    <a:pt x="288" y="91"/>
                  </a:lnTo>
                  <a:lnTo>
                    <a:pt x="290" y="91"/>
                  </a:lnTo>
                  <a:lnTo>
                    <a:pt x="294" y="91"/>
                  </a:lnTo>
                  <a:lnTo>
                    <a:pt x="296" y="91"/>
                  </a:lnTo>
                  <a:lnTo>
                    <a:pt x="297" y="93"/>
                  </a:lnTo>
                  <a:lnTo>
                    <a:pt x="296" y="95"/>
                  </a:lnTo>
                  <a:lnTo>
                    <a:pt x="294" y="98"/>
                  </a:lnTo>
                  <a:lnTo>
                    <a:pt x="293" y="99"/>
                  </a:lnTo>
                  <a:lnTo>
                    <a:pt x="293" y="101"/>
                  </a:lnTo>
                  <a:lnTo>
                    <a:pt x="293" y="103"/>
                  </a:lnTo>
                  <a:lnTo>
                    <a:pt x="289" y="104"/>
                  </a:lnTo>
                  <a:lnTo>
                    <a:pt x="287" y="104"/>
                  </a:lnTo>
                  <a:lnTo>
                    <a:pt x="284" y="104"/>
                  </a:lnTo>
                  <a:lnTo>
                    <a:pt x="281" y="104"/>
                  </a:lnTo>
                  <a:lnTo>
                    <a:pt x="278" y="104"/>
                  </a:lnTo>
                  <a:lnTo>
                    <a:pt x="276" y="104"/>
                  </a:lnTo>
                  <a:lnTo>
                    <a:pt x="274" y="104"/>
                  </a:lnTo>
                  <a:lnTo>
                    <a:pt x="273" y="103"/>
                  </a:lnTo>
                  <a:lnTo>
                    <a:pt x="272" y="103"/>
                  </a:lnTo>
                  <a:lnTo>
                    <a:pt x="270" y="104"/>
                  </a:lnTo>
                  <a:lnTo>
                    <a:pt x="268" y="103"/>
                  </a:lnTo>
                  <a:lnTo>
                    <a:pt x="266" y="103"/>
                  </a:lnTo>
                  <a:lnTo>
                    <a:pt x="265" y="103"/>
                  </a:lnTo>
                  <a:lnTo>
                    <a:pt x="264" y="103"/>
                  </a:lnTo>
                  <a:lnTo>
                    <a:pt x="263" y="102"/>
                  </a:lnTo>
                  <a:lnTo>
                    <a:pt x="261" y="101"/>
                  </a:lnTo>
                  <a:lnTo>
                    <a:pt x="259" y="101"/>
                  </a:lnTo>
                  <a:lnTo>
                    <a:pt x="255" y="101"/>
                  </a:lnTo>
                  <a:lnTo>
                    <a:pt x="254" y="99"/>
                  </a:lnTo>
                  <a:lnTo>
                    <a:pt x="252" y="99"/>
                  </a:lnTo>
                  <a:lnTo>
                    <a:pt x="258" y="111"/>
                  </a:lnTo>
                  <a:lnTo>
                    <a:pt x="264" y="123"/>
                  </a:lnTo>
                  <a:lnTo>
                    <a:pt x="263" y="124"/>
                  </a:lnTo>
                  <a:lnTo>
                    <a:pt x="262" y="125"/>
                  </a:lnTo>
                  <a:lnTo>
                    <a:pt x="262" y="126"/>
                  </a:lnTo>
                  <a:lnTo>
                    <a:pt x="262" y="127"/>
                  </a:lnTo>
                  <a:lnTo>
                    <a:pt x="261" y="127"/>
                  </a:lnTo>
                  <a:lnTo>
                    <a:pt x="261" y="128"/>
                  </a:lnTo>
                  <a:lnTo>
                    <a:pt x="261" y="127"/>
                  </a:lnTo>
                  <a:lnTo>
                    <a:pt x="260" y="126"/>
                  </a:lnTo>
                  <a:lnTo>
                    <a:pt x="259" y="125"/>
                  </a:lnTo>
                  <a:lnTo>
                    <a:pt x="258" y="125"/>
                  </a:lnTo>
                  <a:lnTo>
                    <a:pt x="255" y="126"/>
                  </a:lnTo>
                  <a:lnTo>
                    <a:pt x="254" y="123"/>
                  </a:lnTo>
                  <a:lnTo>
                    <a:pt x="253" y="119"/>
                  </a:lnTo>
                  <a:lnTo>
                    <a:pt x="254" y="118"/>
                  </a:lnTo>
                  <a:lnTo>
                    <a:pt x="254" y="116"/>
                  </a:lnTo>
                  <a:lnTo>
                    <a:pt x="252" y="114"/>
                  </a:lnTo>
                  <a:lnTo>
                    <a:pt x="249" y="112"/>
                  </a:lnTo>
                  <a:lnTo>
                    <a:pt x="249" y="111"/>
                  </a:lnTo>
                  <a:lnTo>
                    <a:pt x="248" y="110"/>
                  </a:lnTo>
                  <a:lnTo>
                    <a:pt x="247" y="107"/>
                  </a:lnTo>
                  <a:lnTo>
                    <a:pt x="246" y="106"/>
                  </a:lnTo>
                  <a:lnTo>
                    <a:pt x="241" y="100"/>
                  </a:lnTo>
                  <a:lnTo>
                    <a:pt x="237" y="94"/>
                  </a:lnTo>
                  <a:lnTo>
                    <a:pt x="233" y="93"/>
                  </a:lnTo>
                  <a:lnTo>
                    <a:pt x="230" y="93"/>
                  </a:lnTo>
                  <a:lnTo>
                    <a:pt x="228" y="93"/>
                  </a:lnTo>
                  <a:lnTo>
                    <a:pt x="227" y="93"/>
                  </a:lnTo>
                  <a:lnTo>
                    <a:pt x="227" y="92"/>
                  </a:lnTo>
                  <a:lnTo>
                    <a:pt x="227" y="90"/>
                  </a:lnTo>
                  <a:lnTo>
                    <a:pt x="226" y="89"/>
                  </a:lnTo>
                  <a:lnTo>
                    <a:pt x="225" y="88"/>
                  </a:lnTo>
                  <a:lnTo>
                    <a:pt x="226" y="87"/>
                  </a:lnTo>
                  <a:lnTo>
                    <a:pt x="227" y="86"/>
                  </a:lnTo>
                  <a:lnTo>
                    <a:pt x="228" y="84"/>
                  </a:lnTo>
                  <a:lnTo>
                    <a:pt x="229" y="84"/>
                  </a:lnTo>
                  <a:lnTo>
                    <a:pt x="229" y="83"/>
                  </a:lnTo>
                  <a:lnTo>
                    <a:pt x="228" y="82"/>
                  </a:lnTo>
                  <a:lnTo>
                    <a:pt x="227" y="81"/>
                  </a:lnTo>
                  <a:lnTo>
                    <a:pt x="228" y="80"/>
                  </a:lnTo>
                  <a:lnTo>
                    <a:pt x="229" y="80"/>
                  </a:lnTo>
                  <a:lnTo>
                    <a:pt x="228" y="78"/>
                  </a:lnTo>
                  <a:lnTo>
                    <a:pt x="228" y="77"/>
                  </a:lnTo>
                  <a:lnTo>
                    <a:pt x="230" y="76"/>
                  </a:lnTo>
                  <a:lnTo>
                    <a:pt x="231" y="75"/>
                  </a:lnTo>
                  <a:lnTo>
                    <a:pt x="230" y="71"/>
                  </a:lnTo>
                  <a:lnTo>
                    <a:pt x="228" y="69"/>
                  </a:lnTo>
                  <a:lnTo>
                    <a:pt x="227" y="69"/>
                  </a:lnTo>
                  <a:lnTo>
                    <a:pt x="226" y="68"/>
                  </a:lnTo>
                  <a:lnTo>
                    <a:pt x="225" y="70"/>
                  </a:lnTo>
                  <a:lnTo>
                    <a:pt x="224" y="72"/>
                  </a:lnTo>
                  <a:lnTo>
                    <a:pt x="223" y="72"/>
                  </a:lnTo>
                  <a:lnTo>
                    <a:pt x="221" y="72"/>
                  </a:lnTo>
                  <a:lnTo>
                    <a:pt x="218" y="75"/>
                  </a:lnTo>
                  <a:lnTo>
                    <a:pt x="215" y="77"/>
                  </a:lnTo>
                  <a:lnTo>
                    <a:pt x="215" y="78"/>
                  </a:lnTo>
                  <a:lnTo>
                    <a:pt x="215" y="79"/>
                  </a:lnTo>
                  <a:lnTo>
                    <a:pt x="213" y="80"/>
                  </a:lnTo>
                  <a:lnTo>
                    <a:pt x="212" y="81"/>
                  </a:lnTo>
                  <a:lnTo>
                    <a:pt x="207" y="83"/>
                  </a:lnTo>
                  <a:lnTo>
                    <a:pt x="204" y="87"/>
                  </a:lnTo>
                  <a:lnTo>
                    <a:pt x="207" y="91"/>
                  </a:lnTo>
                  <a:lnTo>
                    <a:pt x="210" y="95"/>
                  </a:lnTo>
                  <a:lnTo>
                    <a:pt x="213" y="103"/>
                  </a:lnTo>
                  <a:lnTo>
                    <a:pt x="214" y="111"/>
                  </a:lnTo>
                  <a:lnTo>
                    <a:pt x="213" y="115"/>
                  </a:lnTo>
                  <a:lnTo>
                    <a:pt x="214" y="118"/>
                  </a:lnTo>
                  <a:lnTo>
                    <a:pt x="215" y="121"/>
                  </a:lnTo>
                  <a:lnTo>
                    <a:pt x="217" y="121"/>
                  </a:lnTo>
                  <a:lnTo>
                    <a:pt x="217" y="122"/>
                  </a:lnTo>
                  <a:lnTo>
                    <a:pt x="218" y="123"/>
                  </a:lnTo>
                  <a:lnTo>
                    <a:pt x="219" y="123"/>
                  </a:lnTo>
                  <a:lnTo>
                    <a:pt x="219" y="122"/>
                  </a:lnTo>
                  <a:lnTo>
                    <a:pt x="219" y="121"/>
                  </a:lnTo>
                  <a:lnTo>
                    <a:pt x="223" y="123"/>
                  </a:lnTo>
                  <a:lnTo>
                    <a:pt x="226" y="124"/>
                  </a:lnTo>
                  <a:lnTo>
                    <a:pt x="227" y="124"/>
                  </a:lnTo>
                  <a:lnTo>
                    <a:pt x="229" y="123"/>
                  </a:lnTo>
                  <a:lnTo>
                    <a:pt x="231" y="125"/>
                  </a:lnTo>
                  <a:lnTo>
                    <a:pt x="235" y="126"/>
                  </a:lnTo>
                  <a:lnTo>
                    <a:pt x="236" y="126"/>
                  </a:lnTo>
                  <a:lnTo>
                    <a:pt x="238" y="127"/>
                  </a:lnTo>
                  <a:lnTo>
                    <a:pt x="239" y="128"/>
                  </a:lnTo>
                  <a:lnTo>
                    <a:pt x="240" y="129"/>
                  </a:lnTo>
                  <a:lnTo>
                    <a:pt x="242" y="129"/>
                  </a:lnTo>
                  <a:lnTo>
                    <a:pt x="244" y="128"/>
                  </a:lnTo>
                  <a:lnTo>
                    <a:pt x="249" y="133"/>
                  </a:lnTo>
                  <a:lnTo>
                    <a:pt x="253" y="136"/>
                  </a:lnTo>
                  <a:lnTo>
                    <a:pt x="254" y="135"/>
                  </a:lnTo>
                  <a:lnTo>
                    <a:pt x="256" y="135"/>
                  </a:lnTo>
                  <a:lnTo>
                    <a:pt x="259" y="136"/>
                  </a:lnTo>
                  <a:lnTo>
                    <a:pt x="261" y="135"/>
                  </a:lnTo>
                  <a:lnTo>
                    <a:pt x="267" y="139"/>
                  </a:lnTo>
                  <a:lnTo>
                    <a:pt x="274" y="145"/>
                  </a:lnTo>
                  <a:lnTo>
                    <a:pt x="278" y="149"/>
                  </a:lnTo>
                  <a:lnTo>
                    <a:pt x="282" y="152"/>
                  </a:lnTo>
                  <a:lnTo>
                    <a:pt x="283" y="151"/>
                  </a:lnTo>
                  <a:lnTo>
                    <a:pt x="284" y="150"/>
                  </a:lnTo>
                  <a:lnTo>
                    <a:pt x="287" y="151"/>
                  </a:lnTo>
                  <a:lnTo>
                    <a:pt x="289" y="151"/>
                  </a:lnTo>
                  <a:lnTo>
                    <a:pt x="289" y="149"/>
                  </a:lnTo>
                  <a:lnTo>
                    <a:pt x="290" y="148"/>
                  </a:lnTo>
                  <a:lnTo>
                    <a:pt x="294" y="146"/>
                  </a:lnTo>
                  <a:lnTo>
                    <a:pt x="297" y="145"/>
                  </a:lnTo>
                  <a:lnTo>
                    <a:pt x="299" y="144"/>
                  </a:lnTo>
                  <a:lnTo>
                    <a:pt x="300" y="141"/>
                  </a:lnTo>
                  <a:lnTo>
                    <a:pt x="306" y="139"/>
                  </a:lnTo>
                  <a:lnTo>
                    <a:pt x="310" y="138"/>
                  </a:lnTo>
                  <a:lnTo>
                    <a:pt x="313" y="135"/>
                  </a:lnTo>
                  <a:lnTo>
                    <a:pt x="314" y="132"/>
                  </a:lnTo>
                  <a:lnTo>
                    <a:pt x="313" y="130"/>
                  </a:lnTo>
                  <a:lnTo>
                    <a:pt x="312" y="129"/>
                  </a:lnTo>
                  <a:lnTo>
                    <a:pt x="312" y="128"/>
                  </a:lnTo>
                  <a:lnTo>
                    <a:pt x="311" y="127"/>
                  </a:lnTo>
                  <a:lnTo>
                    <a:pt x="310" y="127"/>
                  </a:lnTo>
                  <a:lnTo>
                    <a:pt x="310" y="126"/>
                  </a:lnTo>
                  <a:lnTo>
                    <a:pt x="309" y="125"/>
                  </a:lnTo>
                  <a:lnTo>
                    <a:pt x="308" y="125"/>
                  </a:lnTo>
                  <a:lnTo>
                    <a:pt x="303" y="119"/>
                  </a:lnTo>
                  <a:lnTo>
                    <a:pt x="298" y="113"/>
                  </a:lnTo>
                  <a:lnTo>
                    <a:pt x="298" y="112"/>
                  </a:lnTo>
                  <a:lnTo>
                    <a:pt x="298" y="110"/>
                  </a:lnTo>
                  <a:lnTo>
                    <a:pt x="297" y="109"/>
                  </a:lnTo>
                  <a:lnTo>
                    <a:pt x="298" y="106"/>
                  </a:lnTo>
                  <a:lnTo>
                    <a:pt x="299" y="105"/>
                  </a:lnTo>
                  <a:lnTo>
                    <a:pt x="303" y="106"/>
                  </a:lnTo>
                  <a:lnTo>
                    <a:pt x="309" y="107"/>
                  </a:lnTo>
                  <a:lnTo>
                    <a:pt x="311" y="106"/>
                  </a:lnTo>
                  <a:lnTo>
                    <a:pt x="314" y="106"/>
                  </a:lnTo>
                  <a:lnTo>
                    <a:pt x="318" y="109"/>
                  </a:lnTo>
                  <a:lnTo>
                    <a:pt x="321" y="111"/>
                  </a:lnTo>
                  <a:lnTo>
                    <a:pt x="324" y="111"/>
                  </a:lnTo>
                  <a:lnTo>
                    <a:pt x="328" y="112"/>
                  </a:lnTo>
                  <a:lnTo>
                    <a:pt x="329" y="112"/>
                  </a:lnTo>
                  <a:lnTo>
                    <a:pt x="330" y="114"/>
                  </a:lnTo>
                  <a:lnTo>
                    <a:pt x="331" y="114"/>
                  </a:lnTo>
                  <a:lnTo>
                    <a:pt x="332" y="114"/>
                  </a:lnTo>
                  <a:lnTo>
                    <a:pt x="333" y="115"/>
                  </a:lnTo>
                  <a:lnTo>
                    <a:pt x="335" y="116"/>
                  </a:lnTo>
                  <a:lnTo>
                    <a:pt x="341" y="119"/>
                  </a:lnTo>
                  <a:lnTo>
                    <a:pt x="346" y="125"/>
                  </a:lnTo>
                  <a:lnTo>
                    <a:pt x="345" y="128"/>
                  </a:lnTo>
                  <a:lnTo>
                    <a:pt x="344" y="132"/>
                  </a:lnTo>
                  <a:lnTo>
                    <a:pt x="343" y="133"/>
                  </a:lnTo>
                  <a:lnTo>
                    <a:pt x="342" y="133"/>
                  </a:lnTo>
                  <a:lnTo>
                    <a:pt x="342" y="134"/>
                  </a:lnTo>
                  <a:lnTo>
                    <a:pt x="342" y="135"/>
                  </a:lnTo>
                  <a:lnTo>
                    <a:pt x="341" y="138"/>
                  </a:lnTo>
                  <a:lnTo>
                    <a:pt x="337" y="141"/>
                  </a:lnTo>
                  <a:lnTo>
                    <a:pt x="336" y="144"/>
                  </a:lnTo>
                  <a:lnTo>
                    <a:pt x="336" y="146"/>
                  </a:lnTo>
                  <a:lnTo>
                    <a:pt x="334" y="146"/>
                  </a:lnTo>
                  <a:lnTo>
                    <a:pt x="333" y="146"/>
                  </a:lnTo>
                  <a:lnTo>
                    <a:pt x="331" y="146"/>
                  </a:lnTo>
                  <a:lnTo>
                    <a:pt x="330" y="148"/>
                  </a:lnTo>
                  <a:lnTo>
                    <a:pt x="329" y="149"/>
                  </a:lnTo>
                  <a:lnTo>
                    <a:pt x="329" y="150"/>
                  </a:lnTo>
                  <a:lnTo>
                    <a:pt x="328" y="150"/>
                  </a:lnTo>
                  <a:lnTo>
                    <a:pt x="326" y="150"/>
                  </a:lnTo>
                  <a:lnTo>
                    <a:pt x="321" y="153"/>
                  </a:lnTo>
                  <a:lnTo>
                    <a:pt x="318" y="156"/>
                  </a:lnTo>
                  <a:lnTo>
                    <a:pt x="317" y="158"/>
                  </a:lnTo>
                  <a:lnTo>
                    <a:pt x="316" y="159"/>
                  </a:lnTo>
                  <a:lnTo>
                    <a:pt x="312" y="161"/>
                  </a:lnTo>
                  <a:lnTo>
                    <a:pt x="308" y="161"/>
                  </a:lnTo>
                  <a:lnTo>
                    <a:pt x="306" y="163"/>
                  </a:lnTo>
                  <a:lnTo>
                    <a:pt x="305" y="163"/>
                  </a:lnTo>
                  <a:lnTo>
                    <a:pt x="302" y="165"/>
                  </a:lnTo>
                  <a:lnTo>
                    <a:pt x="302" y="167"/>
                  </a:lnTo>
                  <a:lnTo>
                    <a:pt x="301" y="167"/>
                  </a:lnTo>
                  <a:lnTo>
                    <a:pt x="300" y="168"/>
                  </a:lnTo>
                  <a:lnTo>
                    <a:pt x="300" y="169"/>
                  </a:lnTo>
                  <a:lnTo>
                    <a:pt x="295" y="171"/>
                  </a:lnTo>
                  <a:lnTo>
                    <a:pt x="290" y="174"/>
                  </a:lnTo>
                  <a:lnTo>
                    <a:pt x="290" y="175"/>
                  </a:lnTo>
                  <a:lnTo>
                    <a:pt x="289" y="176"/>
                  </a:lnTo>
                  <a:lnTo>
                    <a:pt x="288" y="176"/>
                  </a:lnTo>
                  <a:lnTo>
                    <a:pt x="287" y="176"/>
                  </a:lnTo>
                  <a:lnTo>
                    <a:pt x="285" y="176"/>
                  </a:lnTo>
                  <a:lnTo>
                    <a:pt x="284" y="177"/>
                  </a:lnTo>
                  <a:lnTo>
                    <a:pt x="283" y="176"/>
                  </a:lnTo>
                  <a:lnTo>
                    <a:pt x="281" y="176"/>
                  </a:lnTo>
                  <a:lnTo>
                    <a:pt x="279" y="177"/>
                  </a:lnTo>
                  <a:lnTo>
                    <a:pt x="281" y="179"/>
                  </a:lnTo>
                  <a:lnTo>
                    <a:pt x="281" y="180"/>
                  </a:lnTo>
                  <a:lnTo>
                    <a:pt x="279" y="181"/>
                  </a:lnTo>
                  <a:lnTo>
                    <a:pt x="278" y="181"/>
                  </a:lnTo>
                  <a:lnTo>
                    <a:pt x="277" y="180"/>
                  </a:lnTo>
                  <a:lnTo>
                    <a:pt x="276" y="182"/>
                  </a:lnTo>
                  <a:lnTo>
                    <a:pt x="275" y="184"/>
                  </a:lnTo>
                  <a:lnTo>
                    <a:pt x="274" y="183"/>
                  </a:lnTo>
                  <a:lnTo>
                    <a:pt x="273" y="183"/>
                  </a:lnTo>
                  <a:lnTo>
                    <a:pt x="272" y="183"/>
                  </a:lnTo>
                  <a:lnTo>
                    <a:pt x="271" y="184"/>
                  </a:lnTo>
                  <a:lnTo>
                    <a:pt x="270" y="186"/>
                  </a:lnTo>
                  <a:lnTo>
                    <a:pt x="268" y="186"/>
                  </a:lnTo>
                  <a:lnTo>
                    <a:pt x="267" y="187"/>
                  </a:lnTo>
                  <a:lnTo>
                    <a:pt x="266" y="187"/>
                  </a:lnTo>
                  <a:lnTo>
                    <a:pt x="265" y="190"/>
                  </a:lnTo>
                  <a:lnTo>
                    <a:pt x="263" y="192"/>
                  </a:lnTo>
                  <a:lnTo>
                    <a:pt x="263" y="191"/>
                  </a:lnTo>
                  <a:lnTo>
                    <a:pt x="263" y="190"/>
                  </a:lnTo>
                  <a:lnTo>
                    <a:pt x="263" y="188"/>
                  </a:lnTo>
                  <a:lnTo>
                    <a:pt x="262" y="187"/>
                  </a:lnTo>
                  <a:lnTo>
                    <a:pt x="261" y="188"/>
                  </a:lnTo>
                  <a:lnTo>
                    <a:pt x="259" y="188"/>
                  </a:lnTo>
                  <a:lnTo>
                    <a:pt x="256" y="187"/>
                  </a:lnTo>
                  <a:lnTo>
                    <a:pt x="254" y="188"/>
                  </a:lnTo>
                  <a:lnTo>
                    <a:pt x="254" y="190"/>
                  </a:lnTo>
                  <a:lnTo>
                    <a:pt x="251" y="190"/>
                  </a:lnTo>
                  <a:lnTo>
                    <a:pt x="249" y="191"/>
                  </a:lnTo>
                  <a:lnTo>
                    <a:pt x="247" y="191"/>
                  </a:lnTo>
                  <a:lnTo>
                    <a:pt x="244" y="191"/>
                  </a:lnTo>
                  <a:lnTo>
                    <a:pt x="243" y="188"/>
                  </a:lnTo>
                  <a:lnTo>
                    <a:pt x="242" y="186"/>
                  </a:lnTo>
                  <a:lnTo>
                    <a:pt x="241" y="186"/>
                  </a:lnTo>
                  <a:lnTo>
                    <a:pt x="241" y="187"/>
                  </a:lnTo>
                  <a:lnTo>
                    <a:pt x="240" y="187"/>
                  </a:lnTo>
                  <a:lnTo>
                    <a:pt x="240" y="188"/>
                  </a:lnTo>
                  <a:lnTo>
                    <a:pt x="240" y="191"/>
                  </a:lnTo>
                  <a:lnTo>
                    <a:pt x="242" y="192"/>
                  </a:lnTo>
                  <a:lnTo>
                    <a:pt x="244" y="193"/>
                  </a:lnTo>
                  <a:lnTo>
                    <a:pt x="248" y="198"/>
                  </a:lnTo>
                  <a:lnTo>
                    <a:pt x="252" y="203"/>
                  </a:lnTo>
                  <a:lnTo>
                    <a:pt x="251" y="205"/>
                  </a:lnTo>
                  <a:lnTo>
                    <a:pt x="250" y="207"/>
                  </a:lnTo>
                  <a:lnTo>
                    <a:pt x="252" y="209"/>
                  </a:lnTo>
                  <a:lnTo>
                    <a:pt x="254" y="211"/>
                  </a:lnTo>
                  <a:lnTo>
                    <a:pt x="256" y="214"/>
                  </a:lnTo>
                  <a:lnTo>
                    <a:pt x="258" y="215"/>
                  </a:lnTo>
                  <a:lnTo>
                    <a:pt x="259" y="214"/>
                  </a:lnTo>
                  <a:lnTo>
                    <a:pt x="260" y="212"/>
                  </a:lnTo>
                  <a:lnTo>
                    <a:pt x="263" y="217"/>
                  </a:lnTo>
                  <a:lnTo>
                    <a:pt x="265" y="221"/>
                  </a:lnTo>
                  <a:lnTo>
                    <a:pt x="267" y="225"/>
                  </a:lnTo>
                  <a:lnTo>
                    <a:pt x="271" y="227"/>
                  </a:lnTo>
                  <a:lnTo>
                    <a:pt x="270" y="228"/>
                  </a:lnTo>
                  <a:lnTo>
                    <a:pt x="270" y="229"/>
                  </a:lnTo>
                  <a:lnTo>
                    <a:pt x="272" y="231"/>
                  </a:lnTo>
                  <a:lnTo>
                    <a:pt x="274" y="232"/>
                  </a:lnTo>
                  <a:lnTo>
                    <a:pt x="276" y="234"/>
                  </a:lnTo>
                  <a:lnTo>
                    <a:pt x="276" y="237"/>
                  </a:lnTo>
                  <a:lnTo>
                    <a:pt x="281" y="241"/>
                  </a:lnTo>
                  <a:lnTo>
                    <a:pt x="285" y="244"/>
                  </a:lnTo>
                  <a:lnTo>
                    <a:pt x="285" y="245"/>
                  </a:lnTo>
                  <a:lnTo>
                    <a:pt x="285" y="247"/>
                  </a:lnTo>
                  <a:lnTo>
                    <a:pt x="286" y="253"/>
                  </a:lnTo>
                  <a:lnTo>
                    <a:pt x="286" y="258"/>
                  </a:lnTo>
                  <a:lnTo>
                    <a:pt x="285" y="261"/>
                  </a:lnTo>
                  <a:lnTo>
                    <a:pt x="285" y="262"/>
                  </a:lnTo>
                  <a:lnTo>
                    <a:pt x="284" y="266"/>
                  </a:lnTo>
                  <a:lnTo>
                    <a:pt x="285" y="269"/>
                  </a:lnTo>
                  <a:lnTo>
                    <a:pt x="284" y="272"/>
                  </a:lnTo>
                  <a:lnTo>
                    <a:pt x="284" y="274"/>
                  </a:lnTo>
                  <a:lnTo>
                    <a:pt x="281" y="275"/>
                  </a:lnTo>
                  <a:lnTo>
                    <a:pt x="277" y="276"/>
                  </a:lnTo>
                  <a:lnTo>
                    <a:pt x="273" y="274"/>
                  </a:lnTo>
                  <a:lnTo>
                    <a:pt x="270" y="272"/>
                  </a:lnTo>
                  <a:lnTo>
                    <a:pt x="270" y="270"/>
                  </a:lnTo>
                  <a:lnTo>
                    <a:pt x="268" y="269"/>
                  </a:lnTo>
                  <a:lnTo>
                    <a:pt x="266" y="267"/>
                  </a:lnTo>
                  <a:lnTo>
                    <a:pt x="264" y="265"/>
                  </a:lnTo>
                  <a:lnTo>
                    <a:pt x="263" y="266"/>
                  </a:lnTo>
                  <a:lnTo>
                    <a:pt x="262" y="266"/>
                  </a:lnTo>
                  <a:lnTo>
                    <a:pt x="260" y="267"/>
                  </a:lnTo>
                  <a:lnTo>
                    <a:pt x="259" y="268"/>
                  </a:lnTo>
                  <a:lnTo>
                    <a:pt x="258" y="268"/>
                  </a:lnTo>
                  <a:lnTo>
                    <a:pt x="255" y="266"/>
                  </a:lnTo>
                  <a:lnTo>
                    <a:pt x="254" y="265"/>
                  </a:lnTo>
                  <a:lnTo>
                    <a:pt x="253" y="266"/>
                  </a:lnTo>
                  <a:lnTo>
                    <a:pt x="252" y="267"/>
                  </a:lnTo>
                  <a:lnTo>
                    <a:pt x="251" y="267"/>
                  </a:lnTo>
                  <a:lnTo>
                    <a:pt x="250" y="265"/>
                  </a:lnTo>
                  <a:lnTo>
                    <a:pt x="249" y="264"/>
                  </a:lnTo>
                  <a:lnTo>
                    <a:pt x="243" y="262"/>
                  </a:lnTo>
                  <a:lnTo>
                    <a:pt x="239" y="261"/>
                  </a:lnTo>
                  <a:lnTo>
                    <a:pt x="238" y="260"/>
                  </a:lnTo>
                  <a:lnTo>
                    <a:pt x="237" y="258"/>
                  </a:lnTo>
                  <a:lnTo>
                    <a:pt x="236" y="257"/>
                  </a:lnTo>
                  <a:lnTo>
                    <a:pt x="233" y="256"/>
                  </a:lnTo>
                  <a:lnTo>
                    <a:pt x="232" y="255"/>
                  </a:lnTo>
                  <a:lnTo>
                    <a:pt x="229" y="255"/>
                  </a:lnTo>
                  <a:lnTo>
                    <a:pt x="227" y="254"/>
                  </a:lnTo>
                  <a:lnTo>
                    <a:pt x="226" y="255"/>
                  </a:lnTo>
                  <a:lnTo>
                    <a:pt x="225" y="255"/>
                  </a:lnTo>
                  <a:lnTo>
                    <a:pt x="224" y="252"/>
                  </a:lnTo>
                  <a:lnTo>
                    <a:pt x="223" y="251"/>
                  </a:lnTo>
                  <a:lnTo>
                    <a:pt x="220" y="252"/>
                  </a:lnTo>
                  <a:lnTo>
                    <a:pt x="218" y="252"/>
                  </a:lnTo>
                  <a:lnTo>
                    <a:pt x="214" y="250"/>
                  </a:lnTo>
                  <a:lnTo>
                    <a:pt x="209" y="246"/>
                  </a:lnTo>
                  <a:lnTo>
                    <a:pt x="210" y="245"/>
                  </a:lnTo>
                  <a:lnTo>
                    <a:pt x="210" y="244"/>
                  </a:lnTo>
                  <a:lnTo>
                    <a:pt x="206" y="241"/>
                  </a:lnTo>
                  <a:lnTo>
                    <a:pt x="202" y="239"/>
                  </a:lnTo>
                  <a:lnTo>
                    <a:pt x="202" y="237"/>
                  </a:lnTo>
                  <a:lnTo>
                    <a:pt x="202" y="233"/>
                  </a:lnTo>
                  <a:lnTo>
                    <a:pt x="201" y="232"/>
                  </a:lnTo>
                  <a:lnTo>
                    <a:pt x="200" y="231"/>
                  </a:lnTo>
                  <a:lnTo>
                    <a:pt x="198" y="232"/>
                  </a:lnTo>
                  <a:lnTo>
                    <a:pt x="197" y="233"/>
                  </a:lnTo>
                  <a:lnTo>
                    <a:pt x="197" y="232"/>
                  </a:lnTo>
                  <a:lnTo>
                    <a:pt x="196" y="232"/>
                  </a:lnTo>
                  <a:lnTo>
                    <a:pt x="195" y="230"/>
                  </a:lnTo>
                  <a:lnTo>
                    <a:pt x="194" y="228"/>
                  </a:lnTo>
                  <a:lnTo>
                    <a:pt x="194" y="227"/>
                  </a:lnTo>
                  <a:lnTo>
                    <a:pt x="195" y="226"/>
                  </a:lnTo>
                  <a:lnTo>
                    <a:pt x="193" y="223"/>
                  </a:lnTo>
                  <a:lnTo>
                    <a:pt x="191" y="220"/>
                  </a:lnTo>
                  <a:lnTo>
                    <a:pt x="190" y="220"/>
                  </a:lnTo>
                  <a:lnTo>
                    <a:pt x="188" y="220"/>
                  </a:lnTo>
                  <a:lnTo>
                    <a:pt x="186" y="219"/>
                  </a:lnTo>
                  <a:lnTo>
                    <a:pt x="188" y="218"/>
                  </a:lnTo>
                  <a:lnTo>
                    <a:pt x="188" y="216"/>
                  </a:lnTo>
                  <a:lnTo>
                    <a:pt x="186" y="215"/>
                  </a:lnTo>
                  <a:lnTo>
                    <a:pt x="185" y="214"/>
                  </a:lnTo>
                  <a:lnTo>
                    <a:pt x="184" y="215"/>
                  </a:lnTo>
                  <a:lnTo>
                    <a:pt x="183" y="215"/>
                  </a:lnTo>
                  <a:lnTo>
                    <a:pt x="183" y="214"/>
                  </a:lnTo>
                  <a:lnTo>
                    <a:pt x="184" y="212"/>
                  </a:lnTo>
                  <a:lnTo>
                    <a:pt x="184" y="211"/>
                  </a:lnTo>
                  <a:lnTo>
                    <a:pt x="184" y="209"/>
                  </a:lnTo>
                  <a:lnTo>
                    <a:pt x="185" y="210"/>
                  </a:lnTo>
                  <a:lnTo>
                    <a:pt x="186" y="210"/>
                  </a:lnTo>
                  <a:lnTo>
                    <a:pt x="186" y="209"/>
                  </a:lnTo>
                  <a:lnTo>
                    <a:pt x="188" y="209"/>
                  </a:lnTo>
                  <a:lnTo>
                    <a:pt x="188" y="208"/>
                  </a:lnTo>
                  <a:lnTo>
                    <a:pt x="188" y="207"/>
                  </a:lnTo>
                  <a:lnTo>
                    <a:pt x="190" y="209"/>
                  </a:lnTo>
                  <a:lnTo>
                    <a:pt x="193" y="210"/>
                  </a:lnTo>
                  <a:lnTo>
                    <a:pt x="194" y="209"/>
                  </a:lnTo>
                  <a:lnTo>
                    <a:pt x="195" y="209"/>
                  </a:lnTo>
                  <a:lnTo>
                    <a:pt x="197" y="210"/>
                  </a:lnTo>
                  <a:lnTo>
                    <a:pt x="197" y="212"/>
                  </a:lnTo>
                  <a:lnTo>
                    <a:pt x="200" y="214"/>
                  </a:lnTo>
                  <a:lnTo>
                    <a:pt x="201" y="216"/>
                  </a:lnTo>
                  <a:lnTo>
                    <a:pt x="198" y="215"/>
                  </a:lnTo>
                  <a:lnTo>
                    <a:pt x="196" y="215"/>
                  </a:lnTo>
                  <a:lnTo>
                    <a:pt x="196" y="216"/>
                  </a:lnTo>
                  <a:lnTo>
                    <a:pt x="197" y="218"/>
                  </a:lnTo>
                  <a:lnTo>
                    <a:pt x="200" y="218"/>
                  </a:lnTo>
                  <a:lnTo>
                    <a:pt x="202" y="217"/>
                  </a:lnTo>
                  <a:lnTo>
                    <a:pt x="203" y="214"/>
                  </a:lnTo>
                  <a:lnTo>
                    <a:pt x="204" y="215"/>
                  </a:lnTo>
                  <a:lnTo>
                    <a:pt x="205" y="216"/>
                  </a:lnTo>
                  <a:lnTo>
                    <a:pt x="206" y="217"/>
                  </a:lnTo>
                  <a:lnTo>
                    <a:pt x="205" y="218"/>
                  </a:lnTo>
                  <a:lnTo>
                    <a:pt x="204" y="218"/>
                  </a:lnTo>
                  <a:lnTo>
                    <a:pt x="203" y="218"/>
                  </a:lnTo>
                  <a:lnTo>
                    <a:pt x="206" y="220"/>
                  </a:lnTo>
                  <a:lnTo>
                    <a:pt x="208" y="220"/>
                  </a:lnTo>
                  <a:lnTo>
                    <a:pt x="209" y="221"/>
                  </a:lnTo>
                  <a:lnTo>
                    <a:pt x="210" y="222"/>
                  </a:lnTo>
                  <a:lnTo>
                    <a:pt x="213" y="222"/>
                  </a:lnTo>
                  <a:lnTo>
                    <a:pt x="215" y="223"/>
                  </a:lnTo>
                  <a:lnTo>
                    <a:pt x="216" y="222"/>
                  </a:lnTo>
                  <a:lnTo>
                    <a:pt x="217" y="221"/>
                  </a:lnTo>
                  <a:lnTo>
                    <a:pt x="215" y="219"/>
                  </a:lnTo>
                  <a:lnTo>
                    <a:pt x="215" y="217"/>
                  </a:lnTo>
                  <a:lnTo>
                    <a:pt x="219" y="218"/>
                  </a:lnTo>
                  <a:lnTo>
                    <a:pt x="224" y="219"/>
                  </a:lnTo>
                  <a:lnTo>
                    <a:pt x="227" y="220"/>
                  </a:lnTo>
                  <a:lnTo>
                    <a:pt x="231" y="221"/>
                  </a:lnTo>
                  <a:lnTo>
                    <a:pt x="232" y="222"/>
                  </a:lnTo>
                  <a:lnTo>
                    <a:pt x="233" y="223"/>
                  </a:lnTo>
                  <a:lnTo>
                    <a:pt x="237" y="225"/>
                  </a:lnTo>
                  <a:lnTo>
                    <a:pt x="240" y="225"/>
                  </a:lnTo>
                  <a:lnTo>
                    <a:pt x="241" y="225"/>
                  </a:lnTo>
                  <a:lnTo>
                    <a:pt x="242" y="226"/>
                  </a:lnTo>
                  <a:lnTo>
                    <a:pt x="244" y="226"/>
                  </a:lnTo>
                  <a:lnTo>
                    <a:pt x="247" y="225"/>
                  </a:lnTo>
                  <a:lnTo>
                    <a:pt x="248" y="226"/>
                  </a:lnTo>
                  <a:lnTo>
                    <a:pt x="249" y="226"/>
                  </a:lnTo>
                  <a:lnTo>
                    <a:pt x="250" y="226"/>
                  </a:lnTo>
                  <a:lnTo>
                    <a:pt x="250" y="225"/>
                  </a:lnTo>
                  <a:lnTo>
                    <a:pt x="250" y="223"/>
                  </a:lnTo>
                  <a:lnTo>
                    <a:pt x="250" y="222"/>
                  </a:lnTo>
                  <a:lnTo>
                    <a:pt x="251" y="221"/>
                  </a:lnTo>
                  <a:lnTo>
                    <a:pt x="251" y="220"/>
                  </a:lnTo>
                  <a:lnTo>
                    <a:pt x="250" y="220"/>
                  </a:lnTo>
                  <a:lnTo>
                    <a:pt x="249" y="221"/>
                  </a:lnTo>
                  <a:lnTo>
                    <a:pt x="247" y="219"/>
                  </a:lnTo>
                  <a:lnTo>
                    <a:pt x="246" y="219"/>
                  </a:lnTo>
                  <a:lnTo>
                    <a:pt x="246" y="217"/>
                  </a:lnTo>
                  <a:lnTo>
                    <a:pt x="246" y="216"/>
                  </a:lnTo>
                  <a:lnTo>
                    <a:pt x="240" y="211"/>
                  </a:lnTo>
                  <a:lnTo>
                    <a:pt x="237" y="206"/>
                  </a:lnTo>
                  <a:lnTo>
                    <a:pt x="233" y="202"/>
                  </a:lnTo>
                  <a:lnTo>
                    <a:pt x="229" y="198"/>
                  </a:lnTo>
                  <a:lnTo>
                    <a:pt x="227" y="195"/>
                  </a:lnTo>
                  <a:lnTo>
                    <a:pt x="225" y="193"/>
                  </a:lnTo>
                  <a:lnTo>
                    <a:pt x="223" y="193"/>
                  </a:lnTo>
                  <a:lnTo>
                    <a:pt x="221" y="193"/>
                  </a:lnTo>
                  <a:lnTo>
                    <a:pt x="219" y="192"/>
                  </a:lnTo>
                  <a:lnTo>
                    <a:pt x="218" y="192"/>
                  </a:lnTo>
                  <a:lnTo>
                    <a:pt x="215" y="193"/>
                  </a:lnTo>
                  <a:lnTo>
                    <a:pt x="213" y="195"/>
                  </a:lnTo>
                  <a:lnTo>
                    <a:pt x="213" y="194"/>
                  </a:lnTo>
                  <a:lnTo>
                    <a:pt x="214" y="192"/>
                  </a:lnTo>
                  <a:lnTo>
                    <a:pt x="214" y="190"/>
                  </a:lnTo>
                  <a:lnTo>
                    <a:pt x="213" y="188"/>
                  </a:lnTo>
                  <a:lnTo>
                    <a:pt x="210" y="186"/>
                  </a:lnTo>
                  <a:lnTo>
                    <a:pt x="210" y="185"/>
                  </a:lnTo>
                  <a:lnTo>
                    <a:pt x="210" y="184"/>
                  </a:lnTo>
                  <a:lnTo>
                    <a:pt x="209" y="182"/>
                  </a:lnTo>
                  <a:lnTo>
                    <a:pt x="208" y="181"/>
                  </a:lnTo>
                  <a:lnTo>
                    <a:pt x="208" y="179"/>
                  </a:lnTo>
                  <a:lnTo>
                    <a:pt x="209" y="176"/>
                  </a:lnTo>
                  <a:lnTo>
                    <a:pt x="208" y="175"/>
                  </a:lnTo>
                  <a:lnTo>
                    <a:pt x="205" y="176"/>
                  </a:lnTo>
                  <a:lnTo>
                    <a:pt x="203" y="176"/>
                  </a:lnTo>
                  <a:lnTo>
                    <a:pt x="202" y="175"/>
                  </a:lnTo>
                  <a:lnTo>
                    <a:pt x="202" y="174"/>
                  </a:lnTo>
                  <a:lnTo>
                    <a:pt x="198" y="174"/>
                  </a:lnTo>
                  <a:lnTo>
                    <a:pt x="196" y="172"/>
                  </a:lnTo>
                  <a:lnTo>
                    <a:pt x="197" y="171"/>
                  </a:lnTo>
                  <a:lnTo>
                    <a:pt x="197" y="169"/>
                  </a:lnTo>
                  <a:lnTo>
                    <a:pt x="196" y="169"/>
                  </a:lnTo>
                  <a:lnTo>
                    <a:pt x="194" y="169"/>
                  </a:lnTo>
                  <a:lnTo>
                    <a:pt x="193" y="170"/>
                  </a:lnTo>
                  <a:lnTo>
                    <a:pt x="191" y="169"/>
                  </a:lnTo>
                  <a:lnTo>
                    <a:pt x="190" y="168"/>
                  </a:lnTo>
                  <a:lnTo>
                    <a:pt x="188" y="169"/>
                  </a:lnTo>
                  <a:lnTo>
                    <a:pt x="186" y="169"/>
                  </a:lnTo>
                  <a:lnTo>
                    <a:pt x="185" y="169"/>
                  </a:lnTo>
                  <a:lnTo>
                    <a:pt x="184" y="167"/>
                  </a:lnTo>
                  <a:lnTo>
                    <a:pt x="183" y="164"/>
                  </a:lnTo>
                  <a:lnTo>
                    <a:pt x="180" y="164"/>
                  </a:lnTo>
                  <a:lnTo>
                    <a:pt x="178" y="163"/>
                  </a:lnTo>
                  <a:lnTo>
                    <a:pt x="175" y="162"/>
                  </a:lnTo>
                  <a:lnTo>
                    <a:pt x="174" y="160"/>
                  </a:lnTo>
                  <a:lnTo>
                    <a:pt x="172" y="160"/>
                  </a:lnTo>
                  <a:lnTo>
                    <a:pt x="171" y="159"/>
                  </a:lnTo>
                  <a:lnTo>
                    <a:pt x="169" y="157"/>
                  </a:lnTo>
                  <a:lnTo>
                    <a:pt x="168" y="154"/>
                  </a:lnTo>
                  <a:lnTo>
                    <a:pt x="163" y="151"/>
                  </a:lnTo>
                  <a:lnTo>
                    <a:pt x="158" y="149"/>
                  </a:lnTo>
                  <a:lnTo>
                    <a:pt x="157" y="147"/>
                  </a:lnTo>
                  <a:lnTo>
                    <a:pt x="155" y="144"/>
                  </a:lnTo>
                  <a:lnTo>
                    <a:pt x="154" y="144"/>
                  </a:lnTo>
                  <a:lnTo>
                    <a:pt x="151" y="142"/>
                  </a:lnTo>
                  <a:lnTo>
                    <a:pt x="150" y="140"/>
                  </a:lnTo>
                  <a:lnTo>
                    <a:pt x="148" y="138"/>
                  </a:lnTo>
                  <a:lnTo>
                    <a:pt x="147" y="138"/>
                  </a:lnTo>
                  <a:lnTo>
                    <a:pt x="145" y="137"/>
                  </a:lnTo>
                  <a:lnTo>
                    <a:pt x="144" y="135"/>
                  </a:lnTo>
                  <a:lnTo>
                    <a:pt x="142" y="133"/>
                  </a:lnTo>
                  <a:lnTo>
                    <a:pt x="140" y="133"/>
                  </a:lnTo>
                  <a:lnTo>
                    <a:pt x="139" y="133"/>
                  </a:lnTo>
                  <a:lnTo>
                    <a:pt x="139" y="132"/>
                  </a:lnTo>
                  <a:lnTo>
                    <a:pt x="139" y="130"/>
                  </a:lnTo>
                  <a:lnTo>
                    <a:pt x="138" y="130"/>
                  </a:lnTo>
                  <a:lnTo>
                    <a:pt x="137" y="130"/>
                  </a:lnTo>
                  <a:lnTo>
                    <a:pt x="135" y="129"/>
                  </a:lnTo>
                  <a:lnTo>
                    <a:pt x="132" y="127"/>
                  </a:lnTo>
                  <a:lnTo>
                    <a:pt x="130" y="125"/>
                  </a:lnTo>
                  <a:lnTo>
                    <a:pt x="127" y="124"/>
                  </a:lnTo>
                  <a:lnTo>
                    <a:pt x="126" y="122"/>
                  </a:lnTo>
                  <a:lnTo>
                    <a:pt x="126" y="121"/>
                  </a:lnTo>
                  <a:lnTo>
                    <a:pt x="124" y="121"/>
                  </a:lnTo>
                  <a:lnTo>
                    <a:pt x="122" y="121"/>
                  </a:lnTo>
                  <a:lnTo>
                    <a:pt x="118" y="115"/>
                  </a:lnTo>
                  <a:lnTo>
                    <a:pt x="112" y="111"/>
                  </a:lnTo>
                  <a:lnTo>
                    <a:pt x="112" y="110"/>
                  </a:lnTo>
                  <a:lnTo>
                    <a:pt x="112" y="109"/>
                  </a:lnTo>
                  <a:lnTo>
                    <a:pt x="110" y="107"/>
                  </a:lnTo>
                  <a:lnTo>
                    <a:pt x="109" y="106"/>
                  </a:lnTo>
                  <a:lnTo>
                    <a:pt x="105" y="103"/>
                  </a:lnTo>
                  <a:lnTo>
                    <a:pt x="103" y="100"/>
                  </a:lnTo>
                  <a:lnTo>
                    <a:pt x="102" y="99"/>
                  </a:lnTo>
                  <a:lnTo>
                    <a:pt x="102" y="98"/>
                  </a:lnTo>
                  <a:lnTo>
                    <a:pt x="97" y="92"/>
                  </a:lnTo>
                  <a:lnTo>
                    <a:pt x="92" y="87"/>
                  </a:lnTo>
                  <a:lnTo>
                    <a:pt x="92" y="86"/>
                  </a:lnTo>
                  <a:lnTo>
                    <a:pt x="96" y="87"/>
                  </a:lnTo>
                  <a:lnTo>
                    <a:pt x="99" y="88"/>
                  </a:lnTo>
                  <a:lnTo>
                    <a:pt x="99" y="87"/>
                  </a:lnTo>
                  <a:lnTo>
                    <a:pt x="99" y="86"/>
                  </a:lnTo>
                  <a:lnTo>
                    <a:pt x="98" y="84"/>
                  </a:lnTo>
                  <a:lnTo>
                    <a:pt x="99" y="84"/>
                  </a:lnTo>
                  <a:lnTo>
                    <a:pt x="100" y="86"/>
                  </a:lnTo>
                  <a:lnTo>
                    <a:pt x="102" y="86"/>
                  </a:lnTo>
                  <a:lnTo>
                    <a:pt x="102" y="87"/>
                  </a:lnTo>
                  <a:lnTo>
                    <a:pt x="103" y="87"/>
                  </a:lnTo>
                  <a:lnTo>
                    <a:pt x="108" y="90"/>
                  </a:lnTo>
                  <a:lnTo>
                    <a:pt x="112" y="93"/>
                  </a:lnTo>
                  <a:lnTo>
                    <a:pt x="116" y="98"/>
                  </a:lnTo>
                  <a:lnTo>
                    <a:pt x="120" y="101"/>
                  </a:lnTo>
                  <a:lnTo>
                    <a:pt x="121" y="102"/>
                  </a:lnTo>
                  <a:lnTo>
                    <a:pt x="122" y="104"/>
                  </a:lnTo>
                  <a:lnTo>
                    <a:pt x="123" y="104"/>
                  </a:lnTo>
                  <a:lnTo>
                    <a:pt x="124" y="104"/>
                  </a:lnTo>
                  <a:lnTo>
                    <a:pt x="125" y="105"/>
                  </a:lnTo>
                  <a:lnTo>
                    <a:pt x="126" y="106"/>
                  </a:lnTo>
                  <a:lnTo>
                    <a:pt x="128" y="107"/>
                  </a:lnTo>
                  <a:lnTo>
                    <a:pt x="130" y="109"/>
                  </a:lnTo>
                  <a:lnTo>
                    <a:pt x="131" y="107"/>
                  </a:lnTo>
                  <a:lnTo>
                    <a:pt x="132" y="106"/>
                  </a:lnTo>
                  <a:lnTo>
                    <a:pt x="135" y="104"/>
                  </a:lnTo>
                  <a:lnTo>
                    <a:pt x="138" y="103"/>
                  </a:lnTo>
                  <a:lnTo>
                    <a:pt x="138" y="101"/>
                  </a:lnTo>
                  <a:lnTo>
                    <a:pt x="139" y="99"/>
                  </a:lnTo>
                  <a:lnTo>
                    <a:pt x="142" y="99"/>
                  </a:lnTo>
                  <a:lnTo>
                    <a:pt x="144" y="98"/>
                  </a:lnTo>
                  <a:lnTo>
                    <a:pt x="143" y="97"/>
                  </a:lnTo>
                  <a:lnTo>
                    <a:pt x="140" y="97"/>
                  </a:lnTo>
                  <a:lnTo>
                    <a:pt x="139" y="97"/>
                  </a:lnTo>
                  <a:lnTo>
                    <a:pt x="138" y="97"/>
                  </a:lnTo>
                  <a:lnTo>
                    <a:pt x="139" y="97"/>
                  </a:lnTo>
                  <a:lnTo>
                    <a:pt x="143" y="94"/>
                  </a:lnTo>
                  <a:lnTo>
                    <a:pt x="148" y="94"/>
                  </a:lnTo>
                  <a:lnTo>
                    <a:pt x="150" y="93"/>
                  </a:lnTo>
                  <a:lnTo>
                    <a:pt x="153" y="92"/>
                  </a:lnTo>
                  <a:lnTo>
                    <a:pt x="154" y="92"/>
                  </a:lnTo>
                  <a:lnTo>
                    <a:pt x="155" y="92"/>
                  </a:lnTo>
                  <a:lnTo>
                    <a:pt x="158" y="91"/>
                  </a:lnTo>
                  <a:lnTo>
                    <a:pt x="160" y="89"/>
                  </a:lnTo>
                  <a:lnTo>
                    <a:pt x="162" y="89"/>
                  </a:lnTo>
                  <a:lnTo>
                    <a:pt x="165" y="88"/>
                  </a:lnTo>
                  <a:lnTo>
                    <a:pt x="167" y="87"/>
                  </a:lnTo>
                  <a:lnTo>
                    <a:pt x="168" y="86"/>
                  </a:lnTo>
                  <a:lnTo>
                    <a:pt x="170" y="86"/>
                  </a:lnTo>
                  <a:lnTo>
                    <a:pt x="172" y="86"/>
                  </a:lnTo>
                  <a:lnTo>
                    <a:pt x="173" y="84"/>
                  </a:lnTo>
                  <a:lnTo>
                    <a:pt x="174" y="83"/>
                  </a:lnTo>
                  <a:lnTo>
                    <a:pt x="177" y="82"/>
                  </a:lnTo>
                  <a:lnTo>
                    <a:pt x="179" y="81"/>
                  </a:lnTo>
                  <a:lnTo>
                    <a:pt x="180" y="79"/>
                  </a:lnTo>
                  <a:lnTo>
                    <a:pt x="181" y="78"/>
                  </a:lnTo>
                  <a:lnTo>
                    <a:pt x="184" y="76"/>
                  </a:lnTo>
                  <a:lnTo>
                    <a:pt x="188" y="74"/>
                  </a:lnTo>
                  <a:lnTo>
                    <a:pt x="191" y="71"/>
                  </a:lnTo>
                  <a:lnTo>
                    <a:pt x="194" y="70"/>
                  </a:lnTo>
                  <a:lnTo>
                    <a:pt x="194" y="69"/>
                  </a:lnTo>
                  <a:lnTo>
                    <a:pt x="194" y="68"/>
                  </a:lnTo>
                  <a:lnTo>
                    <a:pt x="196" y="67"/>
                  </a:lnTo>
                  <a:lnTo>
                    <a:pt x="197" y="66"/>
                  </a:lnTo>
                  <a:lnTo>
                    <a:pt x="200" y="64"/>
                  </a:lnTo>
                  <a:lnTo>
                    <a:pt x="201" y="62"/>
                  </a:lnTo>
                  <a:lnTo>
                    <a:pt x="203" y="60"/>
                  </a:lnTo>
                  <a:lnTo>
                    <a:pt x="205" y="58"/>
                  </a:lnTo>
                  <a:lnTo>
                    <a:pt x="207" y="56"/>
                  </a:lnTo>
                  <a:lnTo>
                    <a:pt x="209" y="53"/>
                  </a:lnTo>
                  <a:lnTo>
                    <a:pt x="212" y="53"/>
                  </a:lnTo>
                  <a:lnTo>
                    <a:pt x="214" y="52"/>
                  </a:lnTo>
                  <a:lnTo>
                    <a:pt x="216" y="48"/>
                  </a:lnTo>
                  <a:lnTo>
                    <a:pt x="220" y="45"/>
                  </a:lnTo>
                  <a:lnTo>
                    <a:pt x="221" y="44"/>
                  </a:lnTo>
                  <a:lnTo>
                    <a:pt x="221" y="43"/>
                  </a:lnTo>
                  <a:lnTo>
                    <a:pt x="226" y="42"/>
                  </a:lnTo>
                  <a:lnTo>
                    <a:pt x="229" y="40"/>
                  </a:lnTo>
                  <a:lnTo>
                    <a:pt x="233" y="34"/>
                  </a:lnTo>
                  <a:lnTo>
                    <a:pt x="239" y="31"/>
                  </a:lnTo>
                  <a:lnTo>
                    <a:pt x="242" y="29"/>
                  </a:lnTo>
                  <a:lnTo>
                    <a:pt x="244" y="27"/>
                  </a:lnTo>
                  <a:lnTo>
                    <a:pt x="246" y="25"/>
                  </a:lnTo>
                  <a:lnTo>
                    <a:pt x="247" y="24"/>
                  </a:lnTo>
                  <a:lnTo>
                    <a:pt x="253" y="20"/>
                  </a:lnTo>
                  <a:lnTo>
                    <a:pt x="261" y="13"/>
                  </a:lnTo>
                  <a:lnTo>
                    <a:pt x="267" y="6"/>
                  </a:lnTo>
                  <a:lnTo>
                    <a:pt x="271" y="0"/>
                  </a:lnTo>
                  <a:lnTo>
                    <a:pt x="272" y="0"/>
                  </a:lnTo>
                  <a:lnTo>
                    <a:pt x="273" y="1"/>
                  </a:lnTo>
                  <a:close/>
                  <a:moveTo>
                    <a:pt x="218" y="9"/>
                  </a:moveTo>
                  <a:lnTo>
                    <a:pt x="218" y="11"/>
                  </a:lnTo>
                  <a:lnTo>
                    <a:pt x="218" y="13"/>
                  </a:lnTo>
                  <a:lnTo>
                    <a:pt x="220" y="13"/>
                  </a:lnTo>
                  <a:lnTo>
                    <a:pt x="221" y="13"/>
                  </a:lnTo>
                  <a:lnTo>
                    <a:pt x="215" y="20"/>
                  </a:lnTo>
                  <a:lnTo>
                    <a:pt x="208" y="23"/>
                  </a:lnTo>
                  <a:lnTo>
                    <a:pt x="203" y="28"/>
                  </a:lnTo>
                  <a:lnTo>
                    <a:pt x="198" y="32"/>
                  </a:lnTo>
                  <a:lnTo>
                    <a:pt x="195" y="32"/>
                  </a:lnTo>
                  <a:lnTo>
                    <a:pt x="192" y="33"/>
                  </a:lnTo>
                  <a:lnTo>
                    <a:pt x="189" y="36"/>
                  </a:lnTo>
                  <a:lnTo>
                    <a:pt x="185" y="40"/>
                  </a:lnTo>
                  <a:lnTo>
                    <a:pt x="186" y="42"/>
                  </a:lnTo>
                  <a:lnTo>
                    <a:pt x="186" y="44"/>
                  </a:lnTo>
                  <a:lnTo>
                    <a:pt x="184" y="44"/>
                  </a:lnTo>
                  <a:lnTo>
                    <a:pt x="182" y="44"/>
                  </a:lnTo>
                  <a:lnTo>
                    <a:pt x="181" y="45"/>
                  </a:lnTo>
                  <a:lnTo>
                    <a:pt x="180" y="46"/>
                  </a:lnTo>
                  <a:lnTo>
                    <a:pt x="179" y="46"/>
                  </a:lnTo>
                  <a:lnTo>
                    <a:pt x="177" y="47"/>
                  </a:lnTo>
                  <a:lnTo>
                    <a:pt x="175" y="48"/>
                  </a:lnTo>
                  <a:lnTo>
                    <a:pt x="169" y="49"/>
                  </a:lnTo>
                  <a:lnTo>
                    <a:pt x="169" y="48"/>
                  </a:lnTo>
                  <a:lnTo>
                    <a:pt x="172" y="44"/>
                  </a:lnTo>
                  <a:lnTo>
                    <a:pt x="177" y="41"/>
                  </a:lnTo>
                  <a:lnTo>
                    <a:pt x="177" y="39"/>
                  </a:lnTo>
                  <a:lnTo>
                    <a:pt x="177" y="37"/>
                  </a:lnTo>
                  <a:lnTo>
                    <a:pt x="178" y="36"/>
                  </a:lnTo>
                  <a:lnTo>
                    <a:pt x="178" y="35"/>
                  </a:lnTo>
                  <a:lnTo>
                    <a:pt x="177" y="34"/>
                  </a:lnTo>
                  <a:lnTo>
                    <a:pt x="177" y="33"/>
                  </a:lnTo>
                  <a:lnTo>
                    <a:pt x="180" y="30"/>
                  </a:lnTo>
                  <a:lnTo>
                    <a:pt x="185" y="28"/>
                  </a:lnTo>
                  <a:lnTo>
                    <a:pt x="188" y="25"/>
                  </a:lnTo>
                  <a:lnTo>
                    <a:pt x="191" y="23"/>
                  </a:lnTo>
                  <a:lnTo>
                    <a:pt x="192" y="23"/>
                  </a:lnTo>
                  <a:lnTo>
                    <a:pt x="194" y="22"/>
                  </a:lnTo>
                  <a:lnTo>
                    <a:pt x="193" y="21"/>
                  </a:lnTo>
                  <a:lnTo>
                    <a:pt x="193" y="20"/>
                  </a:lnTo>
                  <a:lnTo>
                    <a:pt x="193" y="19"/>
                  </a:lnTo>
                  <a:lnTo>
                    <a:pt x="192" y="19"/>
                  </a:lnTo>
                  <a:lnTo>
                    <a:pt x="190" y="20"/>
                  </a:lnTo>
                  <a:lnTo>
                    <a:pt x="189" y="21"/>
                  </a:lnTo>
                  <a:lnTo>
                    <a:pt x="189" y="20"/>
                  </a:lnTo>
                  <a:lnTo>
                    <a:pt x="190" y="19"/>
                  </a:lnTo>
                  <a:lnTo>
                    <a:pt x="190" y="17"/>
                  </a:lnTo>
                  <a:lnTo>
                    <a:pt x="191" y="17"/>
                  </a:lnTo>
                  <a:lnTo>
                    <a:pt x="193" y="17"/>
                  </a:lnTo>
                  <a:lnTo>
                    <a:pt x="198" y="14"/>
                  </a:lnTo>
                  <a:lnTo>
                    <a:pt x="203" y="12"/>
                  </a:lnTo>
                  <a:lnTo>
                    <a:pt x="204" y="12"/>
                  </a:lnTo>
                  <a:lnTo>
                    <a:pt x="206" y="12"/>
                  </a:lnTo>
                  <a:lnTo>
                    <a:pt x="210" y="10"/>
                  </a:lnTo>
                  <a:lnTo>
                    <a:pt x="215" y="8"/>
                  </a:lnTo>
                  <a:lnTo>
                    <a:pt x="217" y="8"/>
                  </a:lnTo>
                  <a:lnTo>
                    <a:pt x="218" y="9"/>
                  </a:lnTo>
                  <a:close/>
                  <a:moveTo>
                    <a:pt x="316" y="136"/>
                  </a:moveTo>
                  <a:lnTo>
                    <a:pt x="314" y="136"/>
                  </a:lnTo>
                  <a:lnTo>
                    <a:pt x="314" y="137"/>
                  </a:lnTo>
                  <a:lnTo>
                    <a:pt x="316" y="138"/>
                  </a:lnTo>
                  <a:lnTo>
                    <a:pt x="317" y="139"/>
                  </a:lnTo>
                  <a:lnTo>
                    <a:pt x="317" y="138"/>
                  </a:lnTo>
                  <a:lnTo>
                    <a:pt x="316" y="137"/>
                  </a:lnTo>
                  <a:lnTo>
                    <a:pt x="316" y="136"/>
                  </a:lnTo>
                  <a:close/>
                  <a:moveTo>
                    <a:pt x="312" y="151"/>
                  </a:moveTo>
                  <a:lnTo>
                    <a:pt x="310" y="151"/>
                  </a:lnTo>
                  <a:lnTo>
                    <a:pt x="309" y="151"/>
                  </a:lnTo>
                  <a:lnTo>
                    <a:pt x="308" y="151"/>
                  </a:lnTo>
                  <a:lnTo>
                    <a:pt x="311" y="154"/>
                  </a:lnTo>
                  <a:lnTo>
                    <a:pt x="314" y="156"/>
                  </a:lnTo>
                  <a:lnTo>
                    <a:pt x="316" y="156"/>
                  </a:lnTo>
                  <a:lnTo>
                    <a:pt x="316" y="154"/>
                  </a:lnTo>
                  <a:lnTo>
                    <a:pt x="314" y="153"/>
                  </a:lnTo>
                  <a:lnTo>
                    <a:pt x="312" y="151"/>
                  </a:lnTo>
                  <a:close/>
                  <a:moveTo>
                    <a:pt x="265" y="126"/>
                  </a:moveTo>
                  <a:lnTo>
                    <a:pt x="265" y="126"/>
                  </a:lnTo>
                  <a:lnTo>
                    <a:pt x="264" y="127"/>
                  </a:lnTo>
                  <a:lnTo>
                    <a:pt x="264" y="126"/>
                  </a:lnTo>
                  <a:lnTo>
                    <a:pt x="265" y="126"/>
                  </a:lnTo>
                  <a:close/>
                  <a:moveTo>
                    <a:pt x="253" y="127"/>
                  </a:moveTo>
                  <a:lnTo>
                    <a:pt x="253" y="128"/>
                  </a:lnTo>
                  <a:lnTo>
                    <a:pt x="252" y="129"/>
                  </a:lnTo>
                  <a:lnTo>
                    <a:pt x="251" y="129"/>
                  </a:lnTo>
                  <a:lnTo>
                    <a:pt x="251" y="128"/>
                  </a:lnTo>
                  <a:lnTo>
                    <a:pt x="252" y="128"/>
                  </a:lnTo>
                  <a:lnTo>
                    <a:pt x="253" y="127"/>
                  </a:lnTo>
                  <a:close/>
                  <a:moveTo>
                    <a:pt x="243" y="138"/>
                  </a:moveTo>
                  <a:lnTo>
                    <a:pt x="240" y="136"/>
                  </a:lnTo>
                  <a:lnTo>
                    <a:pt x="237" y="133"/>
                  </a:lnTo>
                  <a:lnTo>
                    <a:pt x="235" y="133"/>
                  </a:lnTo>
                  <a:lnTo>
                    <a:pt x="232" y="133"/>
                  </a:lnTo>
                  <a:lnTo>
                    <a:pt x="231" y="132"/>
                  </a:lnTo>
                  <a:lnTo>
                    <a:pt x="229" y="132"/>
                  </a:lnTo>
                  <a:lnTo>
                    <a:pt x="221" y="130"/>
                  </a:lnTo>
                  <a:lnTo>
                    <a:pt x="214" y="129"/>
                  </a:lnTo>
                  <a:lnTo>
                    <a:pt x="213" y="130"/>
                  </a:lnTo>
                  <a:lnTo>
                    <a:pt x="213" y="132"/>
                  </a:lnTo>
                  <a:lnTo>
                    <a:pt x="212" y="133"/>
                  </a:lnTo>
                  <a:lnTo>
                    <a:pt x="210" y="134"/>
                  </a:lnTo>
                  <a:lnTo>
                    <a:pt x="210" y="137"/>
                  </a:lnTo>
                  <a:lnTo>
                    <a:pt x="212" y="140"/>
                  </a:lnTo>
                  <a:lnTo>
                    <a:pt x="210" y="142"/>
                  </a:lnTo>
                  <a:lnTo>
                    <a:pt x="210" y="144"/>
                  </a:lnTo>
                  <a:lnTo>
                    <a:pt x="210" y="146"/>
                  </a:lnTo>
                  <a:lnTo>
                    <a:pt x="212" y="147"/>
                  </a:lnTo>
                  <a:lnTo>
                    <a:pt x="210" y="148"/>
                  </a:lnTo>
                  <a:lnTo>
                    <a:pt x="210" y="150"/>
                  </a:lnTo>
                  <a:lnTo>
                    <a:pt x="213" y="152"/>
                  </a:lnTo>
                  <a:lnTo>
                    <a:pt x="215" y="153"/>
                  </a:lnTo>
                  <a:lnTo>
                    <a:pt x="216" y="153"/>
                  </a:lnTo>
                  <a:lnTo>
                    <a:pt x="217" y="154"/>
                  </a:lnTo>
                  <a:lnTo>
                    <a:pt x="220" y="158"/>
                  </a:lnTo>
                  <a:lnTo>
                    <a:pt x="225" y="160"/>
                  </a:lnTo>
                  <a:lnTo>
                    <a:pt x="226" y="161"/>
                  </a:lnTo>
                  <a:lnTo>
                    <a:pt x="227" y="161"/>
                  </a:lnTo>
                  <a:lnTo>
                    <a:pt x="229" y="163"/>
                  </a:lnTo>
                  <a:lnTo>
                    <a:pt x="232" y="167"/>
                  </a:lnTo>
                  <a:lnTo>
                    <a:pt x="235" y="168"/>
                  </a:lnTo>
                  <a:lnTo>
                    <a:pt x="237" y="168"/>
                  </a:lnTo>
                  <a:lnTo>
                    <a:pt x="242" y="167"/>
                  </a:lnTo>
                  <a:lnTo>
                    <a:pt x="247" y="168"/>
                  </a:lnTo>
                  <a:lnTo>
                    <a:pt x="248" y="167"/>
                  </a:lnTo>
                  <a:lnTo>
                    <a:pt x="249" y="165"/>
                  </a:lnTo>
                  <a:lnTo>
                    <a:pt x="253" y="165"/>
                  </a:lnTo>
                  <a:lnTo>
                    <a:pt x="256" y="163"/>
                  </a:lnTo>
                  <a:lnTo>
                    <a:pt x="255" y="161"/>
                  </a:lnTo>
                  <a:lnTo>
                    <a:pt x="253" y="160"/>
                  </a:lnTo>
                  <a:lnTo>
                    <a:pt x="251" y="157"/>
                  </a:lnTo>
                  <a:lnTo>
                    <a:pt x="250" y="153"/>
                  </a:lnTo>
                  <a:lnTo>
                    <a:pt x="250" y="152"/>
                  </a:lnTo>
                  <a:lnTo>
                    <a:pt x="250" y="150"/>
                  </a:lnTo>
                  <a:lnTo>
                    <a:pt x="248" y="145"/>
                  </a:lnTo>
                  <a:lnTo>
                    <a:pt x="243" y="138"/>
                  </a:lnTo>
                  <a:close/>
                  <a:moveTo>
                    <a:pt x="263" y="163"/>
                  </a:moveTo>
                  <a:lnTo>
                    <a:pt x="262" y="163"/>
                  </a:lnTo>
                  <a:lnTo>
                    <a:pt x="262" y="164"/>
                  </a:lnTo>
                  <a:lnTo>
                    <a:pt x="262" y="165"/>
                  </a:lnTo>
                  <a:lnTo>
                    <a:pt x="263" y="164"/>
                  </a:lnTo>
                  <a:lnTo>
                    <a:pt x="263" y="163"/>
                  </a:lnTo>
                  <a:close/>
                  <a:moveTo>
                    <a:pt x="200" y="89"/>
                  </a:moveTo>
                  <a:lnTo>
                    <a:pt x="197" y="90"/>
                  </a:lnTo>
                  <a:lnTo>
                    <a:pt x="195" y="91"/>
                  </a:lnTo>
                  <a:lnTo>
                    <a:pt x="193" y="92"/>
                  </a:lnTo>
                  <a:lnTo>
                    <a:pt x="190" y="92"/>
                  </a:lnTo>
                  <a:lnTo>
                    <a:pt x="189" y="94"/>
                  </a:lnTo>
                  <a:lnTo>
                    <a:pt x="188" y="95"/>
                  </a:lnTo>
                  <a:lnTo>
                    <a:pt x="186" y="95"/>
                  </a:lnTo>
                  <a:lnTo>
                    <a:pt x="184" y="95"/>
                  </a:lnTo>
                  <a:lnTo>
                    <a:pt x="183" y="97"/>
                  </a:lnTo>
                  <a:lnTo>
                    <a:pt x="183" y="98"/>
                  </a:lnTo>
                  <a:lnTo>
                    <a:pt x="181" y="100"/>
                  </a:lnTo>
                  <a:lnTo>
                    <a:pt x="178" y="100"/>
                  </a:lnTo>
                  <a:lnTo>
                    <a:pt x="177" y="102"/>
                  </a:lnTo>
                  <a:lnTo>
                    <a:pt x="175" y="104"/>
                  </a:lnTo>
                  <a:lnTo>
                    <a:pt x="173" y="104"/>
                  </a:lnTo>
                  <a:lnTo>
                    <a:pt x="171" y="104"/>
                  </a:lnTo>
                  <a:lnTo>
                    <a:pt x="171" y="105"/>
                  </a:lnTo>
                  <a:lnTo>
                    <a:pt x="173" y="107"/>
                  </a:lnTo>
                  <a:lnTo>
                    <a:pt x="177" y="107"/>
                  </a:lnTo>
                  <a:lnTo>
                    <a:pt x="180" y="110"/>
                  </a:lnTo>
                  <a:lnTo>
                    <a:pt x="183" y="113"/>
                  </a:lnTo>
                  <a:lnTo>
                    <a:pt x="185" y="112"/>
                  </a:lnTo>
                  <a:lnTo>
                    <a:pt x="189" y="112"/>
                  </a:lnTo>
                  <a:lnTo>
                    <a:pt x="190" y="113"/>
                  </a:lnTo>
                  <a:lnTo>
                    <a:pt x="191" y="113"/>
                  </a:lnTo>
                  <a:lnTo>
                    <a:pt x="194" y="112"/>
                  </a:lnTo>
                  <a:lnTo>
                    <a:pt x="196" y="109"/>
                  </a:lnTo>
                  <a:lnTo>
                    <a:pt x="196" y="106"/>
                  </a:lnTo>
                  <a:lnTo>
                    <a:pt x="196" y="104"/>
                  </a:lnTo>
                  <a:lnTo>
                    <a:pt x="197" y="103"/>
                  </a:lnTo>
                  <a:lnTo>
                    <a:pt x="197" y="102"/>
                  </a:lnTo>
                  <a:lnTo>
                    <a:pt x="197" y="100"/>
                  </a:lnTo>
                  <a:lnTo>
                    <a:pt x="197" y="98"/>
                  </a:lnTo>
                  <a:lnTo>
                    <a:pt x="198" y="93"/>
                  </a:lnTo>
                  <a:lnTo>
                    <a:pt x="200" y="90"/>
                  </a:lnTo>
                  <a:lnTo>
                    <a:pt x="200" y="89"/>
                  </a:lnTo>
                  <a:close/>
                  <a:moveTo>
                    <a:pt x="168" y="52"/>
                  </a:moveTo>
                  <a:lnTo>
                    <a:pt x="168" y="53"/>
                  </a:lnTo>
                  <a:lnTo>
                    <a:pt x="167" y="54"/>
                  </a:lnTo>
                  <a:lnTo>
                    <a:pt x="165" y="55"/>
                  </a:lnTo>
                  <a:lnTo>
                    <a:pt x="163" y="58"/>
                  </a:lnTo>
                  <a:lnTo>
                    <a:pt x="160" y="60"/>
                  </a:lnTo>
                  <a:lnTo>
                    <a:pt x="159" y="60"/>
                  </a:lnTo>
                  <a:lnTo>
                    <a:pt x="158" y="60"/>
                  </a:lnTo>
                  <a:lnTo>
                    <a:pt x="154" y="63"/>
                  </a:lnTo>
                  <a:lnTo>
                    <a:pt x="150" y="65"/>
                  </a:lnTo>
                  <a:lnTo>
                    <a:pt x="147" y="68"/>
                  </a:lnTo>
                  <a:lnTo>
                    <a:pt x="145" y="70"/>
                  </a:lnTo>
                  <a:lnTo>
                    <a:pt x="142" y="71"/>
                  </a:lnTo>
                  <a:lnTo>
                    <a:pt x="139" y="72"/>
                  </a:lnTo>
                  <a:lnTo>
                    <a:pt x="138" y="74"/>
                  </a:lnTo>
                  <a:lnTo>
                    <a:pt x="138" y="75"/>
                  </a:lnTo>
                  <a:lnTo>
                    <a:pt x="138" y="74"/>
                  </a:lnTo>
                  <a:lnTo>
                    <a:pt x="137" y="74"/>
                  </a:lnTo>
                  <a:lnTo>
                    <a:pt x="137" y="71"/>
                  </a:lnTo>
                  <a:lnTo>
                    <a:pt x="137" y="69"/>
                  </a:lnTo>
                  <a:lnTo>
                    <a:pt x="136" y="69"/>
                  </a:lnTo>
                  <a:lnTo>
                    <a:pt x="136" y="68"/>
                  </a:lnTo>
                  <a:lnTo>
                    <a:pt x="136" y="66"/>
                  </a:lnTo>
                  <a:lnTo>
                    <a:pt x="137" y="64"/>
                  </a:lnTo>
                  <a:lnTo>
                    <a:pt x="136" y="64"/>
                  </a:lnTo>
                  <a:lnTo>
                    <a:pt x="135" y="63"/>
                  </a:lnTo>
                  <a:lnTo>
                    <a:pt x="134" y="64"/>
                  </a:lnTo>
                  <a:lnTo>
                    <a:pt x="133" y="66"/>
                  </a:lnTo>
                  <a:lnTo>
                    <a:pt x="132" y="64"/>
                  </a:lnTo>
                  <a:lnTo>
                    <a:pt x="131" y="63"/>
                  </a:lnTo>
                  <a:lnTo>
                    <a:pt x="127" y="64"/>
                  </a:lnTo>
                  <a:lnTo>
                    <a:pt x="123" y="63"/>
                  </a:lnTo>
                  <a:lnTo>
                    <a:pt x="122" y="63"/>
                  </a:lnTo>
                  <a:lnTo>
                    <a:pt x="123" y="62"/>
                  </a:lnTo>
                  <a:lnTo>
                    <a:pt x="125" y="60"/>
                  </a:lnTo>
                  <a:lnTo>
                    <a:pt x="127" y="60"/>
                  </a:lnTo>
                  <a:lnTo>
                    <a:pt x="128" y="60"/>
                  </a:lnTo>
                  <a:lnTo>
                    <a:pt x="130" y="60"/>
                  </a:lnTo>
                  <a:lnTo>
                    <a:pt x="131" y="59"/>
                  </a:lnTo>
                  <a:lnTo>
                    <a:pt x="132" y="59"/>
                  </a:lnTo>
                  <a:lnTo>
                    <a:pt x="133" y="60"/>
                  </a:lnTo>
                  <a:lnTo>
                    <a:pt x="134" y="62"/>
                  </a:lnTo>
                  <a:lnTo>
                    <a:pt x="138" y="64"/>
                  </a:lnTo>
                  <a:lnTo>
                    <a:pt x="142" y="67"/>
                  </a:lnTo>
                  <a:lnTo>
                    <a:pt x="143" y="67"/>
                  </a:lnTo>
                  <a:lnTo>
                    <a:pt x="145" y="66"/>
                  </a:lnTo>
                  <a:lnTo>
                    <a:pt x="146" y="66"/>
                  </a:lnTo>
                  <a:lnTo>
                    <a:pt x="147" y="65"/>
                  </a:lnTo>
                  <a:lnTo>
                    <a:pt x="148" y="65"/>
                  </a:lnTo>
                  <a:lnTo>
                    <a:pt x="150" y="65"/>
                  </a:lnTo>
                  <a:lnTo>
                    <a:pt x="153" y="62"/>
                  </a:lnTo>
                  <a:lnTo>
                    <a:pt x="154" y="58"/>
                  </a:lnTo>
                  <a:lnTo>
                    <a:pt x="154" y="57"/>
                  </a:lnTo>
                  <a:lnTo>
                    <a:pt x="154" y="56"/>
                  </a:lnTo>
                  <a:lnTo>
                    <a:pt x="155" y="56"/>
                  </a:lnTo>
                  <a:lnTo>
                    <a:pt x="158" y="55"/>
                  </a:lnTo>
                  <a:lnTo>
                    <a:pt x="161" y="54"/>
                  </a:lnTo>
                  <a:lnTo>
                    <a:pt x="162" y="53"/>
                  </a:lnTo>
                  <a:lnTo>
                    <a:pt x="163" y="51"/>
                  </a:lnTo>
                  <a:lnTo>
                    <a:pt x="166" y="52"/>
                  </a:lnTo>
                  <a:lnTo>
                    <a:pt x="168" y="52"/>
                  </a:lnTo>
                  <a:close/>
                  <a:moveTo>
                    <a:pt x="150" y="54"/>
                  </a:moveTo>
                  <a:lnTo>
                    <a:pt x="150" y="54"/>
                  </a:lnTo>
                  <a:lnTo>
                    <a:pt x="151" y="54"/>
                  </a:lnTo>
                  <a:lnTo>
                    <a:pt x="150" y="55"/>
                  </a:lnTo>
                  <a:lnTo>
                    <a:pt x="150" y="54"/>
                  </a:lnTo>
                  <a:close/>
                  <a:moveTo>
                    <a:pt x="180" y="99"/>
                  </a:moveTo>
                  <a:lnTo>
                    <a:pt x="180" y="99"/>
                  </a:lnTo>
                  <a:lnTo>
                    <a:pt x="180" y="98"/>
                  </a:lnTo>
                  <a:lnTo>
                    <a:pt x="179" y="98"/>
                  </a:lnTo>
                  <a:lnTo>
                    <a:pt x="180" y="99"/>
                  </a:lnTo>
                  <a:close/>
                  <a:moveTo>
                    <a:pt x="136" y="56"/>
                  </a:moveTo>
                  <a:lnTo>
                    <a:pt x="136" y="57"/>
                  </a:lnTo>
                  <a:lnTo>
                    <a:pt x="137" y="57"/>
                  </a:lnTo>
                  <a:lnTo>
                    <a:pt x="136" y="57"/>
                  </a:lnTo>
                  <a:lnTo>
                    <a:pt x="136" y="58"/>
                  </a:lnTo>
                  <a:lnTo>
                    <a:pt x="136" y="57"/>
                  </a:lnTo>
                  <a:lnTo>
                    <a:pt x="135" y="57"/>
                  </a:lnTo>
                  <a:lnTo>
                    <a:pt x="136" y="57"/>
                  </a:lnTo>
                  <a:lnTo>
                    <a:pt x="136" y="56"/>
                  </a:lnTo>
                  <a:close/>
                  <a:moveTo>
                    <a:pt x="189" y="124"/>
                  </a:moveTo>
                  <a:lnTo>
                    <a:pt x="184" y="122"/>
                  </a:lnTo>
                  <a:lnTo>
                    <a:pt x="180" y="118"/>
                  </a:lnTo>
                  <a:lnTo>
                    <a:pt x="179" y="118"/>
                  </a:lnTo>
                  <a:lnTo>
                    <a:pt x="178" y="118"/>
                  </a:lnTo>
                  <a:lnTo>
                    <a:pt x="177" y="118"/>
                  </a:lnTo>
                  <a:lnTo>
                    <a:pt x="175" y="117"/>
                  </a:lnTo>
                  <a:lnTo>
                    <a:pt x="172" y="116"/>
                  </a:lnTo>
                  <a:lnTo>
                    <a:pt x="170" y="116"/>
                  </a:lnTo>
                  <a:lnTo>
                    <a:pt x="169" y="114"/>
                  </a:lnTo>
                  <a:lnTo>
                    <a:pt x="169" y="112"/>
                  </a:lnTo>
                  <a:lnTo>
                    <a:pt x="170" y="112"/>
                  </a:lnTo>
                  <a:lnTo>
                    <a:pt x="171" y="111"/>
                  </a:lnTo>
                  <a:lnTo>
                    <a:pt x="171" y="110"/>
                  </a:lnTo>
                  <a:lnTo>
                    <a:pt x="171" y="109"/>
                  </a:lnTo>
                  <a:lnTo>
                    <a:pt x="170" y="106"/>
                  </a:lnTo>
                  <a:lnTo>
                    <a:pt x="168" y="107"/>
                  </a:lnTo>
                  <a:lnTo>
                    <a:pt x="167" y="109"/>
                  </a:lnTo>
                  <a:lnTo>
                    <a:pt x="166" y="110"/>
                  </a:lnTo>
                  <a:lnTo>
                    <a:pt x="163" y="110"/>
                  </a:lnTo>
                  <a:lnTo>
                    <a:pt x="161" y="109"/>
                  </a:lnTo>
                  <a:lnTo>
                    <a:pt x="158" y="111"/>
                  </a:lnTo>
                  <a:lnTo>
                    <a:pt x="155" y="114"/>
                  </a:lnTo>
                  <a:lnTo>
                    <a:pt x="153" y="113"/>
                  </a:lnTo>
                  <a:lnTo>
                    <a:pt x="151" y="113"/>
                  </a:lnTo>
                  <a:lnTo>
                    <a:pt x="149" y="114"/>
                  </a:lnTo>
                  <a:lnTo>
                    <a:pt x="147" y="115"/>
                  </a:lnTo>
                  <a:lnTo>
                    <a:pt x="146" y="114"/>
                  </a:lnTo>
                  <a:lnTo>
                    <a:pt x="144" y="112"/>
                  </a:lnTo>
                  <a:lnTo>
                    <a:pt x="143" y="112"/>
                  </a:lnTo>
                  <a:lnTo>
                    <a:pt x="142" y="112"/>
                  </a:lnTo>
                  <a:lnTo>
                    <a:pt x="142" y="113"/>
                  </a:lnTo>
                  <a:lnTo>
                    <a:pt x="142" y="114"/>
                  </a:lnTo>
                  <a:lnTo>
                    <a:pt x="142" y="115"/>
                  </a:lnTo>
                  <a:lnTo>
                    <a:pt x="143" y="116"/>
                  </a:lnTo>
                  <a:lnTo>
                    <a:pt x="142" y="116"/>
                  </a:lnTo>
                  <a:lnTo>
                    <a:pt x="140" y="115"/>
                  </a:lnTo>
                  <a:lnTo>
                    <a:pt x="139" y="113"/>
                  </a:lnTo>
                  <a:lnTo>
                    <a:pt x="138" y="112"/>
                  </a:lnTo>
                  <a:lnTo>
                    <a:pt x="136" y="110"/>
                  </a:lnTo>
                  <a:lnTo>
                    <a:pt x="134" y="111"/>
                  </a:lnTo>
                  <a:lnTo>
                    <a:pt x="133" y="111"/>
                  </a:lnTo>
                  <a:lnTo>
                    <a:pt x="133" y="112"/>
                  </a:lnTo>
                  <a:lnTo>
                    <a:pt x="136" y="115"/>
                  </a:lnTo>
                  <a:lnTo>
                    <a:pt x="139" y="117"/>
                  </a:lnTo>
                  <a:lnTo>
                    <a:pt x="140" y="117"/>
                  </a:lnTo>
                  <a:lnTo>
                    <a:pt x="143" y="118"/>
                  </a:lnTo>
                  <a:lnTo>
                    <a:pt x="144" y="121"/>
                  </a:lnTo>
                  <a:lnTo>
                    <a:pt x="146" y="122"/>
                  </a:lnTo>
                  <a:lnTo>
                    <a:pt x="148" y="123"/>
                  </a:lnTo>
                  <a:lnTo>
                    <a:pt x="149" y="125"/>
                  </a:lnTo>
                  <a:lnTo>
                    <a:pt x="150" y="127"/>
                  </a:lnTo>
                  <a:lnTo>
                    <a:pt x="154" y="129"/>
                  </a:lnTo>
                  <a:lnTo>
                    <a:pt x="158" y="132"/>
                  </a:lnTo>
                  <a:lnTo>
                    <a:pt x="159" y="133"/>
                  </a:lnTo>
                  <a:lnTo>
                    <a:pt x="161" y="135"/>
                  </a:lnTo>
                  <a:lnTo>
                    <a:pt x="163" y="136"/>
                  </a:lnTo>
                  <a:lnTo>
                    <a:pt x="166" y="138"/>
                  </a:lnTo>
                  <a:lnTo>
                    <a:pt x="168" y="140"/>
                  </a:lnTo>
                  <a:lnTo>
                    <a:pt x="170" y="140"/>
                  </a:lnTo>
                  <a:lnTo>
                    <a:pt x="171" y="141"/>
                  </a:lnTo>
                  <a:lnTo>
                    <a:pt x="173" y="144"/>
                  </a:lnTo>
                  <a:lnTo>
                    <a:pt x="175" y="146"/>
                  </a:lnTo>
                  <a:lnTo>
                    <a:pt x="177" y="146"/>
                  </a:lnTo>
                  <a:lnTo>
                    <a:pt x="178" y="146"/>
                  </a:lnTo>
                  <a:lnTo>
                    <a:pt x="181" y="149"/>
                  </a:lnTo>
                  <a:lnTo>
                    <a:pt x="184" y="151"/>
                  </a:lnTo>
                  <a:lnTo>
                    <a:pt x="185" y="151"/>
                  </a:lnTo>
                  <a:lnTo>
                    <a:pt x="185" y="150"/>
                  </a:lnTo>
                  <a:lnTo>
                    <a:pt x="185" y="149"/>
                  </a:lnTo>
                  <a:lnTo>
                    <a:pt x="186" y="147"/>
                  </a:lnTo>
                  <a:lnTo>
                    <a:pt x="186" y="146"/>
                  </a:lnTo>
                  <a:lnTo>
                    <a:pt x="186" y="144"/>
                  </a:lnTo>
                  <a:lnTo>
                    <a:pt x="186" y="141"/>
                  </a:lnTo>
                  <a:lnTo>
                    <a:pt x="188" y="140"/>
                  </a:lnTo>
                  <a:lnTo>
                    <a:pt x="188" y="139"/>
                  </a:lnTo>
                  <a:lnTo>
                    <a:pt x="188" y="138"/>
                  </a:lnTo>
                  <a:lnTo>
                    <a:pt x="188" y="137"/>
                  </a:lnTo>
                  <a:lnTo>
                    <a:pt x="189" y="136"/>
                  </a:lnTo>
                  <a:lnTo>
                    <a:pt x="189" y="135"/>
                  </a:lnTo>
                  <a:lnTo>
                    <a:pt x="189" y="133"/>
                  </a:lnTo>
                  <a:lnTo>
                    <a:pt x="190" y="128"/>
                  </a:lnTo>
                  <a:lnTo>
                    <a:pt x="189" y="124"/>
                  </a:lnTo>
                  <a:close/>
                  <a:moveTo>
                    <a:pt x="206" y="158"/>
                  </a:moveTo>
                  <a:lnTo>
                    <a:pt x="204" y="158"/>
                  </a:lnTo>
                  <a:lnTo>
                    <a:pt x="202" y="158"/>
                  </a:lnTo>
                  <a:lnTo>
                    <a:pt x="201" y="157"/>
                  </a:lnTo>
                  <a:lnTo>
                    <a:pt x="201" y="156"/>
                  </a:lnTo>
                  <a:lnTo>
                    <a:pt x="196" y="156"/>
                  </a:lnTo>
                  <a:lnTo>
                    <a:pt x="192" y="154"/>
                  </a:lnTo>
                  <a:lnTo>
                    <a:pt x="191" y="156"/>
                  </a:lnTo>
                  <a:lnTo>
                    <a:pt x="191" y="157"/>
                  </a:lnTo>
                  <a:lnTo>
                    <a:pt x="195" y="159"/>
                  </a:lnTo>
                  <a:lnTo>
                    <a:pt x="201" y="162"/>
                  </a:lnTo>
                  <a:lnTo>
                    <a:pt x="202" y="163"/>
                  </a:lnTo>
                  <a:lnTo>
                    <a:pt x="203" y="165"/>
                  </a:lnTo>
                  <a:lnTo>
                    <a:pt x="205" y="164"/>
                  </a:lnTo>
                  <a:lnTo>
                    <a:pt x="207" y="163"/>
                  </a:lnTo>
                  <a:lnTo>
                    <a:pt x="207" y="162"/>
                  </a:lnTo>
                  <a:lnTo>
                    <a:pt x="207" y="160"/>
                  </a:lnTo>
                  <a:lnTo>
                    <a:pt x="207" y="159"/>
                  </a:lnTo>
                  <a:lnTo>
                    <a:pt x="206" y="158"/>
                  </a:lnTo>
                  <a:close/>
                  <a:moveTo>
                    <a:pt x="214" y="185"/>
                  </a:moveTo>
                  <a:lnTo>
                    <a:pt x="213" y="185"/>
                  </a:lnTo>
                  <a:lnTo>
                    <a:pt x="212" y="185"/>
                  </a:lnTo>
                  <a:lnTo>
                    <a:pt x="212" y="186"/>
                  </a:lnTo>
                  <a:lnTo>
                    <a:pt x="213" y="186"/>
                  </a:lnTo>
                  <a:lnTo>
                    <a:pt x="213" y="187"/>
                  </a:lnTo>
                  <a:lnTo>
                    <a:pt x="214" y="187"/>
                  </a:lnTo>
                  <a:lnTo>
                    <a:pt x="215" y="186"/>
                  </a:lnTo>
                  <a:lnTo>
                    <a:pt x="215" y="185"/>
                  </a:lnTo>
                  <a:lnTo>
                    <a:pt x="214" y="185"/>
                  </a:lnTo>
                  <a:close/>
                  <a:moveTo>
                    <a:pt x="99" y="65"/>
                  </a:moveTo>
                  <a:lnTo>
                    <a:pt x="99" y="67"/>
                  </a:lnTo>
                  <a:lnTo>
                    <a:pt x="98" y="69"/>
                  </a:lnTo>
                  <a:lnTo>
                    <a:pt x="97" y="70"/>
                  </a:lnTo>
                  <a:lnTo>
                    <a:pt x="97" y="71"/>
                  </a:lnTo>
                  <a:lnTo>
                    <a:pt x="92" y="77"/>
                  </a:lnTo>
                  <a:lnTo>
                    <a:pt x="88" y="82"/>
                  </a:lnTo>
                  <a:lnTo>
                    <a:pt x="86" y="83"/>
                  </a:lnTo>
                  <a:lnTo>
                    <a:pt x="85" y="86"/>
                  </a:lnTo>
                  <a:lnTo>
                    <a:pt x="82" y="87"/>
                  </a:lnTo>
                  <a:lnTo>
                    <a:pt x="81" y="89"/>
                  </a:lnTo>
                  <a:lnTo>
                    <a:pt x="79" y="91"/>
                  </a:lnTo>
                  <a:lnTo>
                    <a:pt x="76" y="93"/>
                  </a:lnTo>
                  <a:lnTo>
                    <a:pt x="76" y="95"/>
                  </a:lnTo>
                  <a:lnTo>
                    <a:pt x="74" y="98"/>
                  </a:lnTo>
                  <a:lnTo>
                    <a:pt x="73" y="98"/>
                  </a:lnTo>
                  <a:lnTo>
                    <a:pt x="72" y="98"/>
                  </a:lnTo>
                  <a:lnTo>
                    <a:pt x="69" y="99"/>
                  </a:lnTo>
                  <a:lnTo>
                    <a:pt x="67" y="100"/>
                  </a:lnTo>
                  <a:lnTo>
                    <a:pt x="66" y="100"/>
                  </a:lnTo>
                  <a:lnTo>
                    <a:pt x="65" y="100"/>
                  </a:lnTo>
                  <a:lnTo>
                    <a:pt x="65" y="101"/>
                  </a:lnTo>
                  <a:lnTo>
                    <a:pt x="64" y="103"/>
                  </a:lnTo>
                  <a:lnTo>
                    <a:pt x="62" y="105"/>
                  </a:lnTo>
                  <a:lnTo>
                    <a:pt x="60" y="107"/>
                  </a:lnTo>
                  <a:lnTo>
                    <a:pt x="57" y="110"/>
                  </a:lnTo>
                  <a:lnTo>
                    <a:pt x="57" y="111"/>
                  </a:lnTo>
                  <a:lnTo>
                    <a:pt x="54" y="113"/>
                  </a:lnTo>
                  <a:lnTo>
                    <a:pt x="52" y="115"/>
                  </a:lnTo>
                  <a:lnTo>
                    <a:pt x="51" y="116"/>
                  </a:lnTo>
                  <a:lnTo>
                    <a:pt x="51" y="117"/>
                  </a:lnTo>
                  <a:lnTo>
                    <a:pt x="50" y="118"/>
                  </a:lnTo>
                  <a:lnTo>
                    <a:pt x="47" y="119"/>
                  </a:lnTo>
                  <a:lnTo>
                    <a:pt x="46" y="121"/>
                  </a:lnTo>
                  <a:lnTo>
                    <a:pt x="44" y="123"/>
                  </a:lnTo>
                  <a:lnTo>
                    <a:pt x="43" y="124"/>
                  </a:lnTo>
                  <a:lnTo>
                    <a:pt x="41" y="125"/>
                  </a:lnTo>
                  <a:lnTo>
                    <a:pt x="41" y="126"/>
                  </a:lnTo>
                  <a:lnTo>
                    <a:pt x="41" y="127"/>
                  </a:lnTo>
                  <a:lnTo>
                    <a:pt x="39" y="128"/>
                  </a:lnTo>
                  <a:lnTo>
                    <a:pt x="38" y="128"/>
                  </a:lnTo>
                  <a:lnTo>
                    <a:pt x="37" y="129"/>
                  </a:lnTo>
                  <a:lnTo>
                    <a:pt x="34" y="132"/>
                  </a:lnTo>
                  <a:lnTo>
                    <a:pt x="30" y="133"/>
                  </a:lnTo>
                  <a:lnTo>
                    <a:pt x="26" y="135"/>
                  </a:lnTo>
                  <a:lnTo>
                    <a:pt x="26" y="137"/>
                  </a:lnTo>
                  <a:lnTo>
                    <a:pt x="26" y="139"/>
                  </a:lnTo>
                  <a:lnTo>
                    <a:pt x="23" y="141"/>
                  </a:lnTo>
                  <a:lnTo>
                    <a:pt x="20" y="142"/>
                  </a:lnTo>
                  <a:lnTo>
                    <a:pt x="18" y="140"/>
                  </a:lnTo>
                  <a:lnTo>
                    <a:pt x="16" y="137"/>
                  </a:lnTo>
                  <a:lnTo>
                    <a:pt x="15" y="138"/>
                  </a:lnTo>
                  <a:lnTo>
                    <a:pt x="14" y="138"/>
                  </a:lnTo>
                  <a:lnTo>
                    <a:pt x="12" y="138"/>
                  </a:lnTo>
                  <a:lnTo>
                    <a:pt x="12" y="137"/>
                  </a:lnTo>
                  <a:lnTo>
                    <a:pt x="14" y="135"/>
                  </a:lnTo>
                  <a:lnTo>
                    <a:pt x="14" y="133"/>
                  </a:lnTo>
                  <a:lnTo>
                    <a:pt x="16" y="132"/>
                  </a:lnTo>
                  <a:lnTo>
                    <a:pt x="17" y="130"/>
                  </a:lnTo>
                  <a:lnTo>
                    <a:pt x="18" y="132"/>
                  </a:lnTo>
                  <a:lnTo>
                    <a:pt x="19" y="132"/>
                  </a:lnTo>
                  <a:lnTo>
                    <a:pt x="20" y="130"/>
                  </a:lnTo>
                  <a:lnTo>
                    <a:pt x="22" y="129"/>
                  </a:lnTo>
                  <a:lnTo>
                    <a:pt x="22" y="128"/>
                  </a:lnTo>
                  <a:lnTo>
                    <a:pt x="21" y="127"/>
                  </a:lnTo>
                  <a:lnTo>
                    <a:pt x="20" y="127"/>
                  </a:lnTo>
                  <a:lnTo>
                    <a:pt x="19" y="127"/>
                  </a:lnTo>
                  <a:lnTo>
                    <a:pt x="17" y="127"/>
                  </a:lnTo>
                  <a:lnTo>
                    <a:pt x="14" y="124"/>
                  </a:lnTo>
                  <a:lnTo>
                    <a:pt x="9" y="122"/>
                  </a:lnTo>
                  <a:lnTo>
                    <a:pt x="8" y="119"/>
                  </a:lnTo>
                  <a:lnTo>
                    <a:pt x="7" y="118"/>
                  </a:lnTo>
                  <a:lnTo>
                    <a:pt x="6" y="119"/>
                  </a:lnTo>
                  <a:lnTo>
                    <a:pt x="5" y="121"/>
                  </a:lnTo>
                  <a:lnTo>
                    <a:pt x="4" y="119"/>
                  </a:lnTo>
                  <a:lnTo>
                    <a:pt x="3" y="118"/>
                  </a:lnTo>
                  <a:lnTo>
                    <a:pt x="2" y="118"/>
                  </a:lnTo>
                  <a:lnTo>
                    <a:pt x="0" y="118"/>
                  </a:lnTo>
                  <a:lnTo>
                    <a:pt x="0" y="115"/>
                  </a:lnTo>
                  <a:lnTo>
                    <a:pt x="0" y="113"/>
                  </a:lnTo>
                  <a:lnTo>
                    <a:pt x="2" y="112"/>
                  </a:lnTo>
                  <a:lnTo>
                    <a:pt x="3" y="110"/>
                  </a:lnTo>
                  <a:lnTo>
                    <a:pt x="3" y="109"/>
                  </a:lnTo>
                  <a:lnTo>
                    <a:pt x="3" y="107"/>
                  </a:lnTo>
                  <a:lnTo>
                    <a:pt x="6" y="105"/>
                  </a:lnTo>
                  <a:lnTo>
                    <a:pt x="9" y="103"/>
                  </a:lnTo>
                  <a:lnTo>
                    <a:pt x="10" y="104"/>
                  </a:lnTo>
                  <a:lnTo>
                    <a:pt x="14" y="101"/>
                  </a:lnTo>
                  <a:lnTo>
                    <a:pt x="16" y="98"/>
                  </a:lnTo>
                  <a:lnTo>
                    <a:pt x="16" y="97"/>
                  </a:lnTo>
                  <a:lnTo>
                    <a:pt x="16" y="94"/>
                  </a:lnTo>
                  <a:lnTo>
                    <a:pt x="18" y="94"/>
                  </a:lnTo>
                  <a:lnTo>
                    <a:pt x="21" y="93"/>
                  </a:lnTo>
                  <a:lnTo>
                    <a:pt x="23" y="92"/>
                  </a:lnTo>
                  <a:lnTo>
                    <a:pt x="27" y="90"/>
                  </a:lnTo>
                  <a:lnTo>
                    <a:pt x="29" y="87"/>
                  </a:lnTo>
                  <a:lnTo>
                    <a:pt x="33" y="84"/>
                  </a:lnTo>
                  <a:lnTo>
                    <a:pt x="39" y="80"/>
                  </a:lnTo>
                  <a:lnTo>
                    <a:pt x="44" y="76"/>
                  </a:lnTo>
                  <a:lnTo>
                    <a:pt x="46" y="74"/>
                  </a:lnTo>
                  <a:lnTo>
                    <a:pt x="49" y="71"/>
                  </a:lnTo>
                  <a:lnTo>
                    <a:pt x="51" y="70"/>
                  </a:lnTo>
                  <a:lnTo>
                    <a:pt x="53" y="69"/>
                  </a:lnTo>
                  <a:lnTo>
                    <a:pt x="54" y="70"/>
                  </a:lnTo>
                  <a:lnTo>
                    <a:pt x="55" y="70"/>
                  </a:lnTo>
                  <a:lnTo>
                    <a:pt x="57" y="68"/>
                  </a:lnTo>
                  <a:lnTo>
                    <a:pt x="58" y="67"/>
                  </a:lnTo>
                  <a:lnTo>
                    <a:pt x="61" y="66"/>
                  </a:lnTo>
                  <a:lnTo>
                    <a:pt x="62" y="66"/>
                  </a:lnTo>
                  <a:lnTo>
                    <a:pt x="66" y="65"/>
                  </a:lnTo>
                  <a:lnTo>
                    <a:pt x="70" y="62"/>
                  </a:lnTo>
                  <a:lnTo>
                    <a:pt x="73" y="63"/>
                  </a:lnTo>
                  <a:lnTo>
                    <a:pt x="75" y="63"/>
                  </a:lnTo>
                  <a:lnTo>
                    <a:pt x="76" y="63"/>
                  </a:lnTo>
                  <a:lnTo>
                    <a:pt x="77" y="63"/>
                  </a:lnTo>
                  <a:lnTo>
                    <a:pt x="78" y="63"/>
                  </a:lnTo>
                  <a:lnTo>
                    <a:pt x="80" y="63"/>
                  </a:lnTo>
                  <a:lnTo>
                    <a:pt x="81" y="62"/>
                  </a:lnTo>
                  <a:lnTo>
                    <a:pt x="86" y="62"/>
                  </a:lnTo>
                  <a:lnTo>
                    <a:pt x="90" y="62"/>
                  </a:lnTo>
                  <a:lnTo>
                    <a:pt x="91" y="63"/>
                  </a:lnTo>
                  <a:lnTo>
                    <a:pt x="93" y="64"/>
                  </a:lnTo>
                  <a:lnTo>
                    <a:pt x="96" y="64"/>
                  </a:lnTo>
                  <a:lnTo>
                    <a:pt x="97" y="64"/>
                  </a:lnTo>
                  <a:lnTo>
                    <a:pt x="98" y="65"/>
                  </a:lnTo>
                  <a:lnTo>
                    <a:pt x="99" y="65"/>
                  </a:lnTo>
                  <a:close/>
                  <a:moveTo>
                    <a:pt x="251" y="261"/>
                  </a:moveTo>
                  <a:lnTo>
                    <a:pt x="250" y="262"/>
                  </a:lnTo>
                  <a:lnTo>
                    <a:pt x="250" y="263"/>
                  </a:lnTo>
                  <a:lnTo>
                    <a:pt x="251" y="264"/>
                  </a:lnTo>
                  <a:lnTo>
                    <a:pt x="251" y="263"/>
                  </a:lnTo>
                  <a:lnTo>
                    <a:pt x="252" y="263"/>
                  </a:lnTo>
                  <a:lnTo>
                    <a:pt x="252" y="262"/>
                  </a:lnTo>
                  <a:lnTo>
                    <a:pt x="251" y="261"/>
                  </a:lnTo>
                  <a:close/>
                  <a:moveTo>
                    <a:pt x="243" y="265"/>
                  </a:moveTo>
                  <a:lnTo>
                    <a:pt x="244" y="265"/>
                  </a:lnTo>
                  <a:lnTo>
                    <a:pt x="244" y="266"/>
                  </a:lnTo>
                  <a:lnTo>
                    <a:pt x="243" y="266"/>
                  </a:lnTo>
                  <a:lnTo>
                    <a:pt x="243" y="265"/>
                  </a:lnTo>
                  <a:close/>
                  <a:moveTo>
                    <a:pt x="236" y="264"/>
                  </a:moveTo>
                  <a:lnTo>
                    <a:pt x="236" y="264"/>
                  </a:lnTo>
                  <a:close/>
                  <a:moveTo>
                    <a:pt x="178" y="202"/>
                  </a:moveTo>
                  <a:lnTo>
                    <a:pt x="179" y="203"/>
                  </a:lnTo>
                  <a:lnTo>
                    <a:pt x="178" y="203"/>
                  </a:lnTo>
                  <a:lnTo>
                    <a:pt x="178" y="202"/>
                  </a:lnTo>
                  <a:close/>
                  <a:moveTo>
                    <a:pt x="161" y="187"/>
                  </a:moveTo>
                  <a:lnTo>
                    <a:pt x="162" y="188"/>
                  </a:lnTo>
                  <a:lnTo>
                    <a:pt x="165" y="191"/>
                  </a:lnTo>
                  <a:lnTo>
                    <a:pt x="163" y="192"/>
                  </a:lnTo>
                  <a:lnTo>
                    <a:pt x="163" y="194"/>
                  </a:lnTo>
                  <a:lnTo>
                    <a:pt x="166" y="195"/>
                  </a:lnTo>
                  <a:lnTo>
                    <a:pt x="167" y="197"/>
                  </a:lnTo>
                  <a:lnTo>
                    <a:pt x="166" y="198"/>
                  </a:lnTo>
                  <a:lnTo>
                    <a:pt x="165" y="200"/>
                  </a:lnTo>
                  <a:lnTo>
                    <a:pt x="166" y="204"/>
                  </a:lnTo>
                  <a:lnTo>
                    <a:pt x="167" y="206"/>
                  </a:lnTo>
                  <a:lnTo>
                    <a:pt x="167" y="208"/>
                  </a:lnTo>
                  <a:lnTo>
                    <a:pt x="167" y="210"/>
                  </a:lnTo>
                  <a:lnTo>
                    <a:pt x="167" y="211"/>
                  </a:lnTo>
                  <a:lnTo>
                    <a:pt x="168" y="214"/>
                  </a:lnTo>
                  <a:lnTo>
                    <a:pt x="168" y="215"/>
                  </a:lnTo>
                  <a:lnTo>
                    <a:pt x="169" y="217"/>
                  </a:lnTo>
                  <a:lnTo>
                    <a:pt x="169" y="221"/>
                  </a:lnTo>
                  <a:lnTo>
                    <a:pt x="169" y="225"/>
                  </a:lnTo>
                  <a:lnTo>
                    <a:pt x="168" y="225"/>
                  </a:lnTo>
                  <a:lnTo>
                    <a:pt x="168" y="226"/>
                  </a:lnTo>
                  <a:lnTo>
                    <a:pt x="165" y="223"/>
                  </a:lnTo>
                  <a:lnTo>
                    <a:pt x="162" y="222"/>
                  </a:lnTo>
                  <a:lnTo>
                    <a:pt x="162" y="223"/>
                  </a:lnTo>
                  <a:lnTo>
                    <a:pt x="163" y="225"/>
                  </a:lnTo>
                  <a:lnTo>
                    <a:pt x="165" y="225"/>
                  </a:lnTo>
                  <a:lnTo>
                    <a:pt x="165" y="226"/>
                  </a:lnTo>
                  <a:lnTo>
                    <a:pt x="166" y="227"/>
                  </a:lnTo>
                  <a:lnTo>
                    <a:pt x="167" y="227"/>
                  </a:lnTo>
                  <a:lnTo>
                    <a:pt x="168" y="227"/>
                  </a:lnTo>
                  <a:lnTo>
                    <a:pt x="168" y="229"/>
                  </a:lnTo>
                  <a:lnTo>
                    <a:pt x="167" y="229"/>
                  </a:lnTo>
                  <a:lnTo>
                    <a:pt x="166" y="230"/>
                  </a:lnTo>
                  <a:lnTo>
                    <a:pt x="165" y="230"/>
                  </a:lnTo>
                  <a:lnTo>
                    <a:pt x="161" y="230"/>
                  </a:lnTo>
                  <a:lnTo>
                    <a:pt x="159" y="229"/>
                  </a:lnTo>
                  <a:lnTo>
                    <a:pt x="159" y="228"/>
                  </a:lnTo>
                  <a:lnTo>
                    <a:pt x="158" y="226"/>
                  </a:lnTo>
                  <a:lnTo>
                    <a:pt x="156" y="226"/>
                  </a:lnTo>
                  <a:lnTo>
                    <a:pt x="155" y="226"/>
                  </a:lnTo>
                  <a:lnTo>
                    <a:pt x="154" y="226"/>
                  </a:lnTo>
                  <a:lnTo>
                    <a:pt x="151" y="226"/>
                  </a:lnTo>
                  <a:lnTo>
                    <a:pt x="153" y="228"/>
                  </a:lnTo>
                  <a:lnTo>
                    <a:pt x="155" y="229"/>
                  </a:lnTo>
                  <a:lnTo>
                    <a:pt x="153" y="231"/>
                  </a:lnTo>
                  <a:lnTo>
                    <a:pt x="151" y="232"/>
                  </a:lnTo>
                  <a:lnTo>
                    <a:pt x="150" y="229"/>
                  </a:lnTo>
                  <a:lnTo>
                    <a:pt x="148" y="226"/>
                  </a:lnTo>
                  <a:lnTo>
                    <a:pt x="147" y="226"/>
                  </a:lnTo>
                  <a:lnTo>
                    <a:pt x="146" y="226"/>
                  </a:lnTo>
                  <a:lnTo>
                    <a:pt x="146" y="227"/>
                  </a:lnTo>
                  <a:lnTo>
                    <a:pt x="146" y="228"/>
                  </a:lnTo>
                  <a:lnTo>
                    <a:pt x="140" y="229"/>
                  </a:lnTo>
                  <a:lnTo>
                    <a:pt x="135" y="233"/>
                  </a:lnTo>
                  <a:lnTo>
                    <a:pt x="133" y="231"/>
                  </a:lnTo>
                  <a:lnTo>
                    <a:pt x="130" y="229"/>
                  </a:lnTo>
                  <a:lnTo>
                    <a:pt x="130" y="230"/>
                  </a:lnTo>
                  <a:lnTo>
                    <a:pt x="130" y="231"/>
                  </a:lnTo>
                  <a:lnTo>
                    <a:pt x="130" y="232"/>
                  </a:lnTo>
                  <a:lnTo>
                    <a:pt x="130" y="231"/>
                  </a:lnTo>
                  <a:lnTo>
                    <a:pt x="128" y="231"/>
                  </a:lnTo>
                  <a:lnTo>
                    <a:pt x="127" y="230"/>
                  </a:lnTo>
                  <a:lnTo>
                    <a:pt x="125" y="228"/>
                  </a:lnTo>
                  <a:lnTo>
                    <a:pt x="119" y="228"/>
                  </a:lnTo>
                  <a:lnTo>
                    <a:pt x="113" y="228"/>
                  </a:lnTo>
                  <a:lnTo>
                    <a:pt x="112" y="227"/>
                  </a:lnTo>
                  <a:lnTo>
                    <a:pt x="111" y="226"/>
                  </a:lnTo>
                  <a:lnTo>
                    <a:pt x="107" y="225"/>
                  </a:lnTo>
                  <a:lnTo>
                    <a:pt x="103" y="226"/>
                  </a:lnTo>
                  <a:lnTo>
                    <a:pt x="103" y="228"/>
                  </a:lnTo>
                  <a:lnTo>
                    <a:pt x="103" y="229"/>
                  </a:lnTo>
                  <a:lnTo>
                    <a:pt x="103" y="230"/>
                  </a:lnTo>
                  <a:lnTo>
                    <a:pt x="102" y="231"/>
                  </a:lnTo>
                  <a:lnTo>
                    <a:pt x="104" y="235"/>
                  </a:lnTo>
                  <a:lnTo>
                    <a:pt x="108" y="238"/>
                  </a:lnTo>
                  <a:lnTo>
                    <a:pt x="108" y="239"/>
                  </a:lnTo>
                  <a:lnTo>
                    <a:pt x="109" y="240"/>
                  </a:lnTo>
                  <a:lnTo>
                    <a:pt x="110" y="240"/>
                  </a:lnTo>
                  <a:lnTo>
                    <a:pt x="111" y="241"/>
                  </a:lnTo>
                  <a:lnTo>
                    <a:pt x="111" y="242"/>
                  </a:lnTo>
                  <a:lnTo>
                    <a:pt x="111" y="244"/>
                  </a:lnTo>
                  <a:lnTo>
                    <a:pt x="114" y="245"/>
                  </a:lnTo>
                  <a:lnTo>
                    <a:pt x="118" y="247"/>
                  </a:lnTo>
                  <a:lnTo>
                    <a:pt x="119" y="247"/>
                  </a:lnTo>
                  <a:lnTo>
                    <a:pt x="121" y="247"/>
                  </a:lnTo>
                  <a:lnTo>
                    <a:pt x="123" y="251"/>
                  </a:lnTo>
                  <a:lnTo>
                    <a:pt x="125" y="254"/>
                  </a:lnTo>
                  <a:lnTo>
                    <a:pt x="125" y="256"/>
                  </a:lnTo>
                  <a:lnTo>
                    <a:pt x="126" y="258"/>
                  </a:lnTo>
                  <a:lnTo>
                    <a:pt x="127" y="258"/>
                  </a:lnTo>
                  <a:lnTo>
                    <a:pt x="128" y="260"/>
                  </a:lnTo>
                  <a:lnTo>
                    <a:pt x="127" y="261"/>
                  </a:lnTo>
                  <a:lnTo>
                    <a:pt x="128" y="263"/>
                  </a:lnTo>
                  <a:lnTo>
                    <a:pt x="131" y="264"/>
                  </a:lnTo>
                  <a:lnTo>
                    <a:pt x="133" y="263"/>
                  </a:lnTo>
                  <a:lnTo>
                    <a:pt x="134" y="263"/>
                  </a:lnTo>
                  <a:lnTo>
                    <a:pt x="133" y="265"/>
                  </a:lnTo>
                  <a:lnTo>
                    <a:pt x="133" y="267"/>
                  </a:lnTo>
                  <a:lnTo>
                    <a:pt x="133" y="268"/>
                  </a:lnTo>
                  <a:lnTo>
                    <a:pt x="134" y="268"/>
                  </a:lnTo>
                  <a:lnTo>
                    <a:pt x="135" y="268"/>
                  </a:lnTo>
                  <a:lnTo>
                    <a:pt x="137" y="270"/>
                  </a:lnTo>
                  <a:lnTo>
                    <a:pt x="139" y="272"/>
                  </a:lnTo>
                  <a:lnTo>
                    <a:pt x="140" y="273"/>
                  </a:lnTo>
                  <a:lnTo>
                    <a:pt x="139" y="275"/>
                  </a:lnTo>
                  <a:lnTo>
                    <a:pt x="138" y="278"/>
                  </a:lnTo>
                  <a:lnTo>
                    <a:pt x="142" y="279"/>
                  </a:lnTo>
                  <a:lnTo>
                    <a:pt x="145" y="278"/>
                  </a:lnTo>
                  <a:lnTo>
                    <a:pt x="146" y="280"/>
                  </a:lnTo>
                  <a:lnTo>
                    <a:pt x="146" y="281"/>
                  </a:lnTo>
                  <a:lnTo>
                    <a:pt x="147" y="282"/>
                  </a:lnTo>
                  <a:lnTo>
                    <a:pt x="148" y="284"/>
                  </a:lnTo>
                  <a:lnTo>
                    <a:pt x="148" y="286"/>
                  </a:lnTo>
                  <a:lnTo>
                    <a:pt x="149" y="286"/>
                  </a:lnTo>
                  <a:lnTo>
                    <a:pt x="150" y="288"/>
                  </a:lnTo>
                  <a:lnTo>
                    <a:pt x="153" y="291"/>
                  </a:lnTo>
                  <a:lnTo>
                    <a:pt x="154" y="295"/>
                  </a:lnTo>
                  <a:lnTo>
                    <a:pt x="155" y="298"/>
                  </a:lnTo>
                  <a:lnTo>
                    <a:pt x="157" y="297"/>
                  </a:lnTo>
                  <a:lnTo>
                    <a:pt x="158" y="297"/>
                  </a:lnTo>
                  <a:lnTo>
                    <a:pt x="160" y="301"/>
                  </a:lnTo>
                  <a:lnTo>
                    <a:pt x="160" y="304"/>
                  </a:lnTo>
                  <a:lnTo>
                    <a:pt x="162" y="307"/>
                  </a:lnTo>
                  <a:lnTo>
                    <a:pt x="165" y="308"/>
                  </a:lnTo>
                  <a:lnTo>
                    <a:pt x="165" y="310"/>
                  </a:lnTo>
                  <a:lnTo>
                    <a:pt x="165" y="311"/>
                  </a:lnTo>
                  <a:lnTo>
                    <a:pt x="165" y="312"/>
                  </a:lnTo>
                  <a:lnTo>
                    <a:pt x="160" y="311"/>
                  </a:lnTo>
                  <a:lnTo>
                    <a:pt x="156" y="311"/>
                  </a:lnTo>
                  <a:lnTo>
                    <a:pt x="154" y="309"/>
                  </a:lnTo>
                  <a:lnTo>
                    <a:pt x="153" y="308"/>
                  </a:lnTo>
                  <a:lnTo>
                    <a:pt x="151" y="309"/>
                  </a:lnTo>
                  <a:lnTo>
                    <a:pt x="150" y="310"/>
                  </a:lnTo>
                  <a:lnTo>
                    <a:pt x="151" y="312"/>
                  </a:lnTo>
                  <a:lnTo>
                    <a:pt x="153" y="315"/>
                  </a:lnTo>
                  <a:lnTo>
                    <a:pt x="150" y="316"/>
                  </a:lnTo>
                  <a:lnTo>
                    <a:pt x="147" y="317"/>
                  </a:lnTo>
                  <a:lnTo>
                    <a:pt x="144" y="313"/>
                  </a:lnTo>
                  <a:lnTo>
                    <a:pt x="140" y="309"/>
                  </a:lnTo>
                  <a:lnTo>
                    <a:pt x="139" y="308"/>
                  </a:lnTo>
                  <a:lnTo>
                    <a:pt x="138" y="307"/>
                  </a:lnTo>
                  <a:lnTo>
                    <a:pt x="136" y="303"/>
                  </a:lnTo>
                  <a:lnTo>
                    <a:pt x="134" y="300"/>
                  </a:lnTo>
                  <a:lnTo>
                    <a:pt x="132" y="299"/>
                  </a:lnTo>
                  <a:lnTo>
                    <a:pt x="130" y="296"/>
                  </a:lnTo>
                  <a:lnTo>
                    <a:pt x="128" y="293"/>
                  </a:lnTo>
                  <a:lnTo>
                    <a:pt x="127" y="292"/>
                  </a:lnTo>
                  <a:lnTo>
                    <a:pt x="126" y="291"/>
                  </a:lnTo>
                  <a:lnTo>
                    <a:pt x="125" y="290"/>
                  </a:lnTo>
                  <a:lnTo>
                    <a:pt x="125" y="288"/>
                  </a:lnTo>
                  <a:lnTo>
                    <a:pt x="125" y="287"/>
                  </a:lnTo>
                  <a:lnTo>
                    <a:pt x="124" y="285"/>
                  </a:lnTo>
                  <a:lnTo>
                    <a:pt x="124" y="284"/>
                  </a:lnTo>
                  <a:lnTo>
                    <a:pt x="122" y="285"/>
                  </a:lnTo>
                  <a:lnTo>
                    <a:pt x="121" y="285"/>
                  </a:lnTo>
                  <a:lnTo>
                    <a:pt x="120" y="285"/>
                  </a:lnTo>
                  <a:lnTo>
                    <a:pt x="121" y="284"/>
                  </a:lnTo>
                  <a:lnTo>
                    <a:pt x="121" y="282"/>
                  </a:lnTo>
                  <a:lnTo>
                    <a:pt x="120" y="281"/>
                  </a:lnTo>
                  <a:lnTo>
                    <a:pt x="119" y="280"/>
                  </a:lnTo>
                  <a:lnTo>
                    <a:pt x="119" y="278"/>
                  </a:lnTo>
                  <a:lnTo>
                    <a:pt x="118" y="277"/>
                  </a:lnTo>
                  <a:lnTo>
                    <a:pt x="115" y="276"/>
                  </a:lnTo>
                  <a:lnTo>
                    <a:pt x="113" y="276"/>
                  </a:lnTo>
                  <a:lnTo>
                    <a:pt x="112" y="275"/>
                  </a:lnTo>
                  <a:lnTo>
                    <a:pt x="112" y="273"/>
                  </a:lnTo>
                  <a:lnTo>
                    <a:pt x="113" y="270"/>
                  </a:lnTo>
                  <a:lnTo>
                    <a:pt x="112" y="270"/>
                  </a:lnTo>
                  <a:lnTo>
                    <a:pt x="112" y="269"/>
                  </a:lnTo>
                  <a:lnTo>
                    <a:pt x="111" y="270"/>
                  </a:lnTo>
                  <a:lnTo>
                    <a:pt x="110" y="270"/>
                  </a:lnTo>
                  <a:lnTo>
                    <a:pt x="107" y="268"/>
                  </a:lnTo>
                  <a:lnTo>
                    <a:pt x="107" y="265"/>
                  </a:lnTo>
                  <a:lnTo>
                    <a:pt x="103" y="262"/>
                  </a:lnTo>
                  <a:lnTo>
                    <a:pt x="99" y="258"/>
                  </a:lnTo>
                  <a:lnTo>
                    <a:pt x="98" y="258"/>
                  </a:lnTo>
                  <a:lnTo>
                    <a:pt x="95" y="264"/>
                  </a:lnTo>
                  <a:lnTo>
                    <a:pt x="92" y="270"/>
                  </a:lnTo>
                  <a:lnTo>
                    <a:pt x="92" y="272"/>
                  </a:lnTo>
                  <a:lnTo>
                    <a:pt x="91" y="273"/>
                  </a:lnTo>
                  <a:lnTo>
                    <a:pt x="90" y="274"/>
                  </a:lnTo>
                  <a:lnTo>
                    <a:pt x="89" y="274"/>
                  </a:lnTo>
                  <a:lnTo>
                    <a:pt x="89" y="276"/>
                  </a:lnTo>
                  <a:lnTo>
                    <a:pt x="88" y="278"/>
                  </a:lnTo>
                  <a:lnTo>
                    <a:pt x="86" y="280"/>
                  </a:lnTo>
                  <a:lnTo>
                    <a:pt x="82" y="282"/>
                  </a:lnTo>
                  <a:lnTo>
                    <a:pt x="80" y="286"/>
                  </a:lnTo>
                  <a:lnTo>
                    <a:pt x="78" y="289"/>
                  </a:lnTo>
                  <a:lnTo>
                    <a:pt x="77" y="289"/>
                  </a:lnTo>
                  <a:lnTo>
                    <a:pt x="75" y="289"/>
                  </a:lnTo>
                  <a:lnTo>
                    <a:pt x="73" y="289"/>
                  </a:lnTo>
                  <a:lnTo>
                    <a:pt x="73" y="290"/>
                  </a:lnTo>
                  <a:lnTo>
                    <a:pt x="73" y="291"/>
                  </a:lnTo>
                  <a:lnTo>
                    <a:pt x="73" y="292"/>
                  </a:lnTo>
                  <a:lnTo>
                    <a:pt x="70" y="295"/>
                  </a:lnTo>
                  <a:lnTo>
                    <a:pt x="68" y="297"/>
                  </a:lnTo>
                  <a:lnTo>
                    <a:pt x="68" y="298"/>
                  </a:lnTo>
                  <a:lnTo>
                    <a:pt x="67" y="300"/>
                  </a:lnTo>
                  <a:lnTo>
                    <a:pt x="65" y="301"/>
                  </a:lnTo>
                  <a:lnTo>
                    <a:pt x="63" y="302"/>
                  </a:lnTo>
                  <a:lnTo>
                    <a:pt x="63" y="304"/>
                  </a:lnTo>
                  <a:lnTo>
                    <a:pt x="63" y="305"/>
                  </a:lnTo>
                  <a:lnTo>
                    <a:pt x="62" y="307"/>
                  </a:lnTo>
                  <a:lnTo>
                    <a:pt x="61" y="308"/>
                  </a:lnTo>
                  <a:lnTo>
                    <a:pt x="60" y="310"/>
                  </a:lnTo>
                  <a:lnTo>
                    <a:pt x="57" y="313"/>
                  </a:lnTo>
                  <a:lnTo>
                    <a:pt x="56" y="314"/>
                  </a:lnTo>
                  <a:lnTo>
                    <a:pt x="55" y="314"/>
                  </a:lnTo>
                  <a:lnTo>
                    <a:pt x="54" y="316"/>
                  </a:lnTo>
                  <a:lnTo>
                    <a:pt x="53" y="317"/>
                  </a:lnTo>
                  <a:lnTo>
                    <a:pt x="49" y="320"/>
                  </a:lnTo>
                  <a:lnTo>
                    <a:pt x="43" y="323"/>
                  </a:lnTo>
                  <a:lnTo>
                    <a:pt x="42" y="324"/>
                  </a:lnTo>
                  <a:lnTo>
                    <a:pt x="40" y="325"/>
                  </a:lnTo>
                  <a:lnTo>
                    <a:pt x="39" y="325"/>
                  </a:lnTo>
                  <a:lnTo>
                    <a:pt x="38" y="325"/>
                  </a:lnTo>
                  <a:lnTo>
                    <a:pt x="37" y="325"/>
                  </a:lnTo>
                  <a:lnTo>
                    <a:pt x="35" y="325"/>
                  </a:lnTo>
                  <a:lnTo>
                    <a:pt x="33" y="323"/>
                  </a:lnTo>
                  <a:lnTo>
                    <a:pt x="31" y="321"/>
                  </a:lnTo>
                  <a:lnTo>
                    <a:pt x="31" y="319"/>
                  </a:lnTo>
                  <a:lnTo>
                    <a:pt x="30" y="316"/>
                  </a:lnTo>
                  <a:lnTo>
                    <a:pt x="28" y="314"/>
                  </a:lnTo>
                  <a:lnTo>
                    <a:pt x="26" y="312"/>
                  </a:lnTo>
                  <a:lnTo>
                    <a:pt x="25" y="309"/>
                  </a:lnTo>
                  <a:lnTo>
                    <a:pt x="22" y="305"/>
                  </a:lnTo>
                  <a:lnTo>
                    <a:pt x="23" y="304"/>
                  </a:lnTo>
                  <a:lnTo>
                    <a:pt x="23" y="303"/>
                  </a:lnTo>
                  <a:lnTo>
                    <a:pt x="21" y="301"/>
                  </a:lnTo>
                  <a:lnTo>
                    <a:pt x="20" y="299"/>
                  </a:lnTo>
                  <a:lnTo>
                    <a:pt x="19" y="297"/>
                  </a:lnTo>
                  <a:lnTo>
                    <a:pt x="18" y="295"/>
                  </a:lnTo>
                  <a:lnTo>
                    <a:pt x="18" y="293"/>
                  </a:lnTo>
                  <a:lnTo>
                    <a:pt x="18" y="291"/>
                  </a:lnTo>
                  <a:lnTo>
                    <a:pt x="16" y="287"/>
                  </a:lnTo>
                  <a:lnTo>
                    <a:pt x="15" y="282"/>
                  </a:lnTo>
                  <a:lnTo>
                    <a:pt x="15" y="281"/>
                  </a:lnTo>
                  <a:lnTo>
                    <a:pt x="15" y="280"/>
                  </a:lnTo>
                  <a:lnTo>
                    <a:pt x="14" y="278"/>
                  </a:lnTo>
                  <a:lnTo>
                    <a:pt x="14" y="277"/>
                  </a:lnTo>
                  <a:lnTo>
                    <a:pt x="12" y="274"/>
                  </a:lnTo>
                  <a:lnTo>
                    <a:pt x="12" y="269"/>
                  </a:lnTo>
                  <a:lnTo>
                    <a:pt x="11" y="268"/>
                  </a:lnTo>
                  <a:lnTo>
                    <a:pt x="10" y="267"/>
                  </a:lnTo>
                  <a:lnTo>
                    <a:pt x="10" y="266"/>
                  </a:lnTo>
                  <a:lnTo>
                    <a:pt x="10" y="265"/>
                  </a:lnTo>
                  <a:lnTo>
                    <a:pt x="9" y="264"/>
                  </a:lnTo>
                  <a:lnTo>
                    <a:pt x="9" y="263"/>
                  </a:lnTo>
                  <a:lnTo>
                    <a:pt x="8" y="261"/>
                  </a:lnTo>
                  <a:lnTo>
                    <a:pt x="8" y="258"/>
                  </a:lnTo>
                  <a:lnTo>
                    <a:pt x="8" y="257"/>
                  </a:lnTo>
                  <a:lnTo>
                    <a:pt x="7" y="254"/>
                  </a:lnTo>
                  <a:lnTo>
                    <a:pt x="5" y="252"/>
                  </a:lnTo>
                  <a:lnTo>
                    <a:pt x="5" y="251"/>
                  </a:lnTo>
                  <a:lnTo>
                    <a:pt x="5" y="250"/>
                  </a:lnTo>
                  <a:lnTo>
                    <a:pt x="5" y="249"/>
                  </a:lnTo>
                  <a:lnTo>
                    <a:pt x="4" y="247"/>
                  </a:lnTo>
                  <a:lnTo>
                    <a:pt x="4" y="246"/>
                  </a:lnTo>
                  <a:lnTo>
                    <a:pt x="4" y="245"/>
                  </a:lnTo>
                  <a:lnTo>
                    <a:pt x="3" y="243"/>
                  </a:lnTo>
                  <a:lnTo>
                    <a:pt x="2" y="241"/>
                  </a:lnTo>
                  <a:lnTo>
                    <a:pt x="2" y="240"/>
                  </a:lnTo>
                  <a:lnTo>
                    <a:pt x="0" y="238"/>
                  </a:lnTo>
                  <a:lnTo>
                    <a:pt x="2" y="235"/>
                  </a:lnTo>
                  <a:lnTo>
                    <a:pt x="3" y="233"/>
                  </a:lnTo>
                  <a:lnTo>
                    <a:pt x="4" y="235"/>
                  </a:lnTo>
                  <a:lnTo>
                    <a:pt x="6" y="237"/>
                  </a:lnTo>
                  <a:lnTo>
                    <a:pt x="6" y="235"/>
                  </a:lnTo>
                  <a:lnTo>
                    <a:pt x="7" y="235"/>
                  </a:lnTo>
                  <a:lnTo>
                    <a:pt x="7" y="234"/>
                  </a:lnTo>
                  <a:lnTo>
                    <a:pt x="7" y="230"/>
                  </a:lnTo>
                  <a:lnTo>
                    <a:pt x="8" y="228"/>
                  </a:lnTo>
                  <a:lnTo>
                    <a:pt x="8" y="226"/>
                  </a:lnTo>
                  <a:lnTo>
                    <a:pt x="8" y="222"/>
                  </a:lnTo>
                  <a:lnTo>
                    <a:pt x="9" y="221"/>
                  </a:lnTo>
                  <a:lnTo>
                    <a:pt x="10" y="220"/>
                  </a:lnTo>
                  <a:lnTo>
                    <a:pt x="10" y="218"/>
                  </a:lnTo>
                  <a:lnTo>
                    <a:pt x="10" y="216"/>
                  </a:lnTo>
                  <a:lnTo>
                    <a:pt x="11" y="212"/>
                  </a:lnTo>
                  <a:lnTo>
                    <a:pt x="12" y="208"/>
                  </a:lnTo>
                  <a:lnTo>
                    <a:pt x="14" y="203"/>
                  </a:lnTo>
                  <a:lnTo>
                    <a:pt x="16" y="197"/>
                  </a:lnTo>
                  <a:lnTo>
                    <a:pt x="16" y="199"/>
                  </a:lnTo>
                  <a:lnTo>
                    <a:pt x="15" y="199"/>
                  </a:lnTo>
                  <a:lnTo>
                    <a:pt x="17" y="204"/>
                  </a:lnTo>
                  <a:lnTo>
                    <a:pt x="18" y="208"/>
                  </a:lnTo>
                  <a:lnTo>
                    <a:pt x="16" y="211"/>
                  </a:lnTo>
                  <a:lnTo>
                    <a:pt x="15" y="214"/>
                  </a:lnTo>
                  <a:lnTo>
                    <a:pt x="15" y="217"/>
                  </a:lnTo>
                  <a:lnTo>
                    <a:pt x="15" y="219"/>
                  </a:lnTo>
                  <a:lnTo>
                    <a:pt x="14" y="220"/>
                  </a:lnTo>
                  <a:lnTo>
                    <a:pt x="12" y="221"/>
                  </a:lnTo>
                  <a:lnTo>
                    <a:pt x="14" y="223"/>
                  </a:lnTo>
                  <a:lnTo>
                    <a:pt x="14" y="225"/>
                  </a:lnTo>
                  <a:lnTo>
                    <a:pt x="14" y="228"/>
                  </a:lnTo>
                  <a:lnTo>
                    <a:pt x="14" y="231"/>
                  </a:lnTo>
                  <a:lnTo>
                    <a:pt x="15" y="235"/>
                  </a:lnTo>
                  <a:lnTo>
                    <a:pt x="17" y="241"/>
                  </a:lnTo>
                  <a:lnTo>
                    <a:pt x="17" y="244"/>
                  </a:lnTo>
                  <a:lnTo>
                    <a:pt x="17" y="247"/>
                  </a:lnTo>
                  <a:lnTo>
                    <a:pt x="18" y="249"/>
                  </a:lnTo>
                  <a:lnTo>
                    <a:pt x="18" y="250"/>
                  </a:lnTo>
                  <a:lnTo>
                    <a:pt x="20" y="254"/>
                  </a:lnTo>
                  <a:lnTo>
                    <a:pt x="22" y="258"/>
                  </a:lnTo>
                  <a:lnTo>
                    <a:pt x="22" y="261"/>
                  </a:lnTo>
                  <a:lnTo>
                    <a:pt x="23" y="263"/>
                  </a:lnTo>
                  <a:lnTo>
                    <a:pt x="26" y="269"/>
                  </a:lnTo>
                  <a:lnTo>
                    <a:pt x="29" y="275"/>
                  </a:lnTo>
                  <a:lnTo>
                    <a:pt x="29" y="278"/>
                  </a:lnTo>
                  <a:lnTo>
                    <a:pt x="29" y="281"/>
                  </a:lnTo>
                  <a:lnTo>
                    <a:pt x="31" y="285"/>
                  </a:lnTo>
                  <a:lnTo>
                    <a:pt x="32" y="288"/>
                  </a:lnTo>
                  <a:lnTo>
                    <a:pt x="34" y="288"/>
                  </a:lnTo>
                  <a:lnTo>
                    <a:pt x="35" y="288"/>
                  </a:lnTo>
                  <a:lnTo>
                    <a:pt x="37" y="290"/>
                  </a:lnTo>
                  <a:lnTo>
                    <a:pt x="38" y="291"/>
                  </a:lnTo>
                  <a:lnTo>
                    <a:pt x="39" y="291"/>
                  </a:lnTo>
                  <a:lnTo>
                    <a:pt x="40" y="291"/>
                  </a:lnTo>
                  <a:lnTo>
                    <a:pt x="44" y="286"/>
                  </a:lnTo>
                  <a:lnTo>
                    <a:pt x="49" y="281"/>
                  </a:lnTo>
                  <a:lnTo>
                    <a:pt x="51" y="279"/>
                  </a:lnTo>
                  <a:lnTo>
                    <a:pt x="53" y="277"/>
                  </a:lnTo>
                  <a:lnTo>
                    <a:pt x="53" y="276"/>
                  </a:lnTo>
                  <a:lnTo>
                    <a:pt x="53" y="275"/>
                  </a:lnTo>
                  <a:lnTo>
                    <a:pt x="54" y="274"/>
                  </a:lnTo>
                  <a:lnTo>
                    <a:pt x="55" y="273"/>
                  </a:lnTo>
                  <a:lnTo>
                    <a:pt x="64" y="264"/>
                  </a:lnTo>
                  <a:lnTo>
                    <a:pt x="70" y="254"/>
                  </a:lnTo>
                  <a:lnTo>
                    <a:pt x="74" y="250"/>
                  </a:lnTo>
                  <a:lnTo>
                    <a:pt x="76" y="244"/>
                  </a:lnTo>
                  <a:lnTo>
                    <a:pt x="73" y="240"/>
                  </a:lnTo>
                  <a:lnTo>
                    <a:pt x="68" y="237"/>
                  </a:lnTo>
                  <a:lnTo>
                    <a:pt x="67" y="234"/>
                  </a:lnTo>
                  <a:lnTo>
                    <a:pt x="64" y="232"/>
                  </a:lnTo>
                  <a:lnTo>
                    <a:pt x="62" y="229"/>
                  </a:lnTo>
                  <a:lnTo>
                    <a:pt x="58" y="226"/>
                  </a:lnTo>
                  <a:lnTo>
                    <a:pt x="53" y="219"/>
                  </a:lnTo>
                  <a:lnTo>
                    <a:pt x="46" y="211"/>
                  </a:lnTo>
                  <a:lnTo>
                    <a:pt x="45" y="209"/>
                  </a:lnTo>
                  <a:lnTo>
                    <a:pt x="43" y="206"/>
                  </a:lnTo>
                  <a:lnTo>
                    <a:pt x="42" y="205"/>
                  </a:lnTo>
                  <a:lnTo>
                    <a:pt x="41" y="204"/>
                  </a:lnTo>
                  <a:lnTo>
                    <a:pt x="41" y="202"/>
                  </a:lnTo>
                  <a:lnTo>
                    <a:pt x="41" y="199"/>
                  </a:lnTo>
                  <a:lnTo>
                    <a:pt x="40" y="198"/>
                  </a:lnTo>
                  <a:lnTo>
                    <a:pt x="40" y="197"/>
                  </a:lnTo>
                  <a:lnTo>
                    <a:pt x="41" y="193"/>
                  </a:lnTo>
                  <a:lnTo>
                    <a:pt x="41" y="188"/>
                  </a:lnTo>
                  <a:lnTo>
                    <a:pt x="40" y="187"/>
                  </a:lnTo>
                  <a:lnTo>
                    <a:pt x="39" y="186"/>
                  </a:lnTo>
                  <a:lnTo>
                    <a:pt x="39" y="185"/>
                  </a:lnTo>
                  <a:lnTo>
                    <a:pt x="40" y="184"/>
                  </a:lnTo>
                  <a:lnTo>
                    <a:pt x="40" y="182"/>
                  </a:lnTo>
                  <a:lnTo>
                    <a:pt x="39" y="181"/>
                  </a:lnTo>
                  <a:lnTo>
                    <a:pt x="39" y="172"/>
                  </a:lnTo>
                  <a:lnTo>
                    <a:pt x="40" y="171"/>
                  </a:lnTo>
                  <a:lnTo>
                    <a:pt x="42" y="170"/>
                  </a:lnTo>
                  <a:lnTo>
                    <a:pt x="47" y="175"/>
                  </a:lnTo>
                  <a:lnTo>
                    <a:pt x="52" y="182"/>
                  </a:lnTo>
                  <a:lnTo>
                    <a:pt x="53" y="184"/>
                  </a:lnTo>
                  <a:lnTo>
                    <a:pt x="53" y="185"/>
                  </a:lnTo>
                  <a:lnTo>
                    <a:pt x="58" y="192"/>
                  </a:lnTo>
                  <a:lnTo>
                    <a:pt x="63" y="197"/>
                  </a:lnTo>
                  <a:lnTo>
                    <a:pt x="64" y="197"/>
                  </a:lnTo>
                  <a:lnTo>
                    <a:pt x="65" y="197"/>
                  </a:lnTo>
                  <a:lnTo>
                    <a:pt x="65" y="199"/>
                  </a:lnTo>
                  <a:lnTo>
                    <a:pt x="65" y="202"/>
                  </a:lnTo>
                  <a:lnTo>
                    <a:pt x="67" y="203"/>
                  </a:lnTo>
                  <a:lnTo>
                    <a:pt x="68" y="205"/>
                  </a:lnTo>
                  <a:lnTo>
                    <a:pt x="69" y="205"/>
                  </a:lnTo>
                  <a:lnTo>
                    <a:pt x="70" y="205"/>
                  </a:lnTo>
                  <a:lnTo>
                    <a:pt x="74" y="207"/>
                  </a:lnTo>
                  <a:lnTo>
                    <a:pt x="76" y="210"/>
                  </a:lnTo>
                  <a:lnTo>
                    <a:pt x="77" y="210"/>
                  </a:lnTo>
                  <a:lnTo>
                    <a:pt x="78" y="211"/>
                  </a:lnTo>
                  <a:lnTo>
                    <a:pt x="80" y="212"/>
                  </a:lnTo>
                  <a:lnTo>
                    <a:pt x="81" y="214"/>
                  </a:lnTo>
                  <a:lnTo>
                    <a:pt x="82" y="214"/>
                  </a:lnTo>
                  <a:lnTo>
                    <a:pt x="85" y="212"/>
                  </a:lnTo>
                  <a:lnTo>
                    <a:pt x="85" y="209"/>
                  </a:lnTo>
                  <a:lnTo>
                    <a:pt x="87" y="205"/>
                  </a:lnTo>
                  <a:lnTo>
                    <a:pt x="87" y="204"/>
                  </a:lnTo>
                  <a:lnTo>
                    <a:pt x="87" y="203"/>
                  </a:lnTo>
                  <a:lnTo>
                    <a:pt x="88" y="202"/>
                  </a:lnTo>
                  <a:lnTo>
                    <a:pt x="89" y="199"/>
                  </a:lnTo>
                  <a:lnTo>
                    <a:pt x="91" y="194"/>
                  </a:lnTo>
                  <a:lnTo>
                    <a:pt x="93" y="188"/>
                  </a:lnTo>
                  <a:lnTo>
                    <a:pt x="97" y="186"/>
                  </a:lnTo>
                  <a:lnTo>
                    <a:pt x="100" y="185"/>
                  </a:lnTo>
                  <a:lnTo>
                    <a:pt x="103" y="184"/>
                  </a:lnTo>
                  <a:lnTo>
                    <a:pt x="105" y="185"/>
                  </a:lnTo>
                  <a:lnTo>
                    <a:pt x="108" y="186"/>
                  </a:lnTo>
                  <a:lnTo>
                    <a:pt x="110" y="187"/>
                  </a:lnTo>
                  <a:lnTo>
                    <a:pt x="111" y="187"/>
                  </a:lnTo>
                  <a:lnTo>
                    <a:pt x="112" y="187"/>
                  </a:lnTo>
                  <a:lnTo>
                    <a:pt x="114" y="187"/>
                  </a:lnTo>
                  <a:lnTo>
                    <a:pt x="118" y="187"/>
                  </a:lnTo>
                  <a:lnTo>
                    <a:pt x="119" y="187"/>
                  </a:lnTo>
                  <a:lnTo>
                    <a:pt x="120" y="187"/>
                  </a:lnTo>
                  <a:lnTo>
                    <a:pt x="124" y="188"/>
                  </a:lnTo>
                  <a:lnTo>
                    <a:pt x="128" y="188"/>
                  </a:lnTo>
                  <a:lnTo>
                    <a:pt x="127" y="187"/>
                  </a:lnTo>
                  <a:lnTo>
                    <a:pt x="126" y="187"/>
                  </a:lnTo>
                  <a:lnTo>
                    <a:pt x="125" y="186"/>
                  </a:lnTo>
                  <a:lnTo>
                    <a:pt x="123" y="184"/>
                  </a:lnTo>
                  <a:lnTo>
                    <a:pt x="121" y="181"/>
                  </a:lnTo>
                  <a:lnTo>
                    <a:pt x="119" y="181"/>
                  </a:lnTo>
                  <a:lnTo>
                    <a:pt x="116" y="180"/>
                  </a:lnTo>
                  <a:lnTo>
                    <a:pt x="114" y="177"/>
                  </a:lnTo>
                  <a:lnTo>
                    <a:pt x="112" y="175"/>
                  </a:lnTo>
                  <a:lnTo>
                    <a:pt x="103" y="168"/>
                  </a:lnTo>
                  <a:lnTo>
                    <a:pt x="96" y="159"/>
                  </a:lnTo>
                  <a:lnTo>
                    <a:pt x="91" y="154"/>
                  </a:lnTo>
                  <a:lnTo>
                    <a:pt x="88" y="150"/>
                  </a:lnTo>
                  <a:lnTo>
                    <a:pt x="87" y="148"/>
                  </a:lnTo>
                  <a:lnTo>
                    <a:pt x="87" y="146"/>
                  </a:lnTo>
                  <a:lnTo>
                    <a:pt x="87" y="144"/>
                  </a:lnTo>
                  <a:lnTo>
                    <a:pt x="88" y="141"/>
                  </a:lnTo>
                  <a:lnTo>
                    <a:pt x="93" y="146"/>
                  </a:lnTo>
                  <a:lnTo>
                    <a:pt x="99" y="151"/>
                  </a:lnTo>
                  <a:lnTo>
                    <a:pt x="100" y="151"/>
                  </a:lnTo>
                  <a:lnTo>
                    <a:pt x="101" y="151"/>
                  </a:lnTo>
                  <a:lnTo>
                    <a:pt x="102" y="151"/>
                  </a:lnTo>
                  <a:lnTo>
                    <a:pt x="104" y="152"/>
                  </a:lnTo>
                  <a:lnTo>
                    <a:pt x="107" y="152"/>
                  </a:lnTo>
                  <a:lnTo>
                    <a:pt x="109" y="153"/>
                  </a:lnTo>
                  <a:lnTo>
                    <a:pt x="110" y="154"/>
                  </a:lnTo>
                  <a:lnTo>
                    <a:pt x="111" y="154"/>
                  </a:lnTo>
                  <a:lnTo>
                    <a:pt x="112" y="156"/>
                  </a:lnTo>
                  <a:lnTo>
                    <a:pt x="113" y="156"/>
                  </a:lnTo>
                  <a:lnTo>
                    <a:pt x="115" y="158"/>
                  </a:lnTo>
                  <a:lnTo>
                    <a:pt x="118" y="160"/>
                  </a:lnTo>
                  <a:lnTo>
                    <a:pt x="120" y="161"/>
                  </a:lnTo>
                  <a:lnTo>
                    <a:pt x="122" y="162"/>
                  </a:lnTo>
                  <a:lnTo>
                    <a:pt x="128" y="167"/>
                  </a:lnTo>
                  <a:lnTo>
                    <a:pt x="134" y="171"/>
                  </a:lnTo>
                  <a:lnTo>
                    <a:pt x="136" y="171"/>
                  </a:lnTo>
                  <a:lnTo>
                    <a:pt x="137" y="172"/>
                  </a:lnTo>
                  <a:lnTo>
                    <a:pt x="140" y="174"/>
                  </a:lnTo>
                  <a:lnTo>
                    <a:pt x="144" y="177"/>
                  </a:lnTo>
                  <a:lnTo>
                    <a:pt x="145" y="177"/>
                  </a:lnTo>
                  <a:lnTo>
                    <a:pt x="146" y="177"/>
                  </a:lnTo>
                  <a:lnTo>
                    <a:pt x="147" y="180"/>
                  </a:lnTo>
                  <a:lnTo>
                    <a:pt x="148" y="181"/>
                  </a:lnTo>
                  <a:lnTo>
                    <a:pt x="149" y="181"/>
                  </a:lnTo>
                  <a:lnTo>
                    <a:pt x="150" y="181"/>
                  </a:lnTo>
                  <a:lnTo>
                    <a:pt x="153" y="183"/>
                  </a:lnTo>
                  <a:lnTo>
                    <a:pt x="155" y="185"/>
                  </a:lnTo>
                  <a:lnTo>
                    <a:pt x="158" y="186"/>
                  </a:lnTo>
                  <a:lnTo>
                    <a:pt x="161" y="187"/>
                  </a:lnTo>
                  <a:close/>
                  <a:moveTo>
                    <a:pt x="89" y="144"/>
                  </a:moveTo>
                  <a:lnTo>
                    <a:pt x="89" y="144"/>
                  </a:lnTo>
                  <a:lnTo>
                    <a:pt x="88" y="144"/>
                  </a:lnTo>
                  <a:lnTo>
                    <a:pt x="88" y="145"/>
                  </a:lnTo>
                  <a:lnTo>
                    <a:pt x="89" y="146"/>
                  </a:lnTo>
                  <a:lnTo>
                    <a:pt x="89" y="147"/>
                  </a:lnTo>
                  <a:lnTo>
                    <a:pt x="89" y="146"/>
                  </a:lnTo>
                  <a:lnTo>
                    <a:pt x="90" y="146"/>
                  </a:lnTo>
                  <a:lnTo>
                    <a:pt x="89" y="145"/>
                  </a:lnTo>
                  <a:lnTo>
                    <a:pt x="89" y="144"/>
                  </a:lnTo>
                  <a:close/>
                  <a:moveTo>
                    <a:pt x="125" y="220"/>
                  </a:moveTo>
                  <a:lnTo>
                    <a:pt x="125" y="220"/>
                  </a:lnTo>
                  <a:lnTo>
                    <a:pt x="125" y="219"/>
                  </a:lnTo>
                  <a:lnTo>
                    <a:pt x="124" y="219"/>
                  </a:lnTo>
                  <a:lnTo>
                    <a:pt x="124" y="220"/>
                  </a:lnTo>
                  <a:lnTo>
                    <a:pt x="125" y="220"/>
                  </a:lnTo>
                  <a:close/>
                  <a:moveTo>
                    <a:pt x="11" y="116"/>
                  </a:moveTo>
                  <a:lnTo>
                    <a:pt x="11" y="116"/>
                  </a:lnTo>
                  <a:lnTo>
                    <a:pt x="10" y="117"/>
                  </a:lnTo>
                  <a:lnTo>
                    <a:pt x="11" y="117"/>
                  </a:lnTo>
                  <a:lnTo>
                    <a:pt x="11" y="118"/>
                  </a:lnTo>
                  <a:lnTo>
                    <a:pt x="11" y="117"/>
                  </a:lnTo>
                  <a:lnTo>
                    <a:pt x="11" y="116"/>
                  </a:lnTo>
                  <a:close/>
                  <a:moveTo>
                    <a:pt x="160" y="308"/>
                  </a:moveTo>
                  <a:lnTo>
                    <a:pt x="159" y="308"/>
                  </a:lnTo>
                  <a:lnTo>
                    <a:pt x="159" y="309"/>
                  </a:lnTo>
                  <a:lnTo>
                    <a:pt x="160" y="310"/>
                  </a:lnTo>
                  <a:lnTo>
                    <a:pt x="160" y="309"/>
                  </a:lnTo>
                  <a:lnTo>
                    <a:pt x="160" y="308"/>
                  </a:lnTo>
                  <a:close/>
                  <a:moveTo>
                    <a:pt x="16" y="194"/>
                  </a:moveTo>
                  <a:lnTo>
                    <a:pt x="16" y="195"/>
                  </a:lnTo>
                  <a:lnTo>
                    <a:pt x="16" y="196"/>
                  </a:lnTo>
                  <a:lnTo>
                    <a:pt x="16" y="195"/>
                  </a:lnTo>
                  <a:lnTo>
                    <a:pt x="16" y="194"/>
                  </a:lnTo>
                  <a:close/>
                  <a:moveTo>
                    <a:pt x="14" y="208"/>
                  </a:moveTo>
                  <a:lnTo>
                    <a:pt x="14" y="208"/>
                  </a:lnTo>
                  <a:lnTo>
                    <a:pt x="12" y="209"/>
                  </a:lnTo>
                  <a:lnTo>
                    <a:pt x="14" y="209"/>
                  </a:lnTo>
                  <a:lnTo>
                    <a:pt x="14" y="208"/>
                  </a:lnTo>
                  <a:close/>
                </a:path>
              </a:pathLst>
            </a:custGeom>
            <a:solidFill>
              <a:srgbClr val="2C5882"/>
            </a:solidFill>
            <a:ln w="9525">
              <a:noFill/>
              <a:round/>
            </a:ln>
          </p:spPr>
          <p:txBody>
            <a:bodyPr/>
            <a:lstStyle/>
            <a:p>
              <a:endParaRPr lang="zh-CN" altLang="en-US"/>
            </a:p>
          </p:txBody>
        </p:sp>
        <p:sp>
          <p:nvSpPr>
            <p:cNvPr id="66579" name="Freeform 70"/>
            <p:cNvSpPr>
              <a:spLocks noEditPoints="1"/>
            </p:cNvSpPr>
            <p:nvPr/>
          </p:nvSpPr>
          <p:spPr bwMode="auto">
            <a:xfrm>
              <a:off x="83" y="424"/>
              <a:ext cx="133" cy="113"/>
            </a:xfrm>
            <a:custGeom>
              <a:avLst/>
              <a:gdLst>
                <a:gd name="T0" fmla="*/ 0 w 398"/>
                <a:gd name="T1" fmla="*/ 0 h 340"/>
                <a:gd name="T2" fmla="*/ 0 w 398"/>
                <a:gd name="T3" fmla="*/ 0 h 340"/>
                <a:gd name="T4" fmla="*/ 0 w 398"/>
                <a:gd name="T5" fmla="*/ 0 h 340"/>
                <a:gd name="T6" fmla="*/ 0 w 398"/>
                <a:gd name="T7" fmla="*/ 0 h 340"/>
                <a:gd name="T8" fmla="*/ 0 w 398"/>
                <a:gd name="T9" fmla="*/ 0 h 340"/>
                <a:gd name="T10" fmla="*/ 0 w 398"/>
                <a:gd name="T11" fmla="*/ 0 h 340"/>
                <a:gd name="T12" fmla="*/ 0 w 398"/>
                <a:gd name="T13" fmla="*/ 0 h 340"/>
                <a:gd name="T14" fmla="*/ 0 w 398"/>
                <a:gd name="T15" fmla="*/ 0 h 340"/>
                <a:gd name="T16" fmla="*/ 0 w 398"/>
                <a:gd name="T17" fmla="*/ 0 h 340"/>
                <a:gd name="T18" fmla="*/ 0 w 398"/>
                <a:gd name="T19" fmla="*/ 0 h 340"/>
                <a:gd name="T20" fmla="*/ 0 w 398"/>
                <a:gd name="T21" fmla="*/ 0 h 340"/>
                <a:gd name="T22" fmla="*/ 0 w 398"/>
                <a:gd name="T23" fmla="*/ 0 h 340"/>
                <a:gd name="T24" fmla="*/ 0 w 398"/>
                <a:gd name="T25" fmla="*/ 0 h 340"/>
                <a:gd name="T26" fmla="*/ 0 w 398"/>
                <a:gd name="T27" fmla="*/ 0 h 340"/>
                <a:gd name="T28" fmla="*/ 0 w 398"/>
                <a:gd name="T29" fmla="*/ 0 h 340"/>
                <a:gd name="T30" fmla="*/ 0 w 398"/>
                <a:gd name="T31" fmla="*/ 0 h 340"/>
                <a:gd name="T32" fmla="*/ 0 w 398"/>
                <a:gd name="T33" fmla="*/ 0 h 340"/>
                <a:gd name="T34" fmla="*/ 0 w 398"/>
                <a:gd name="T35" fmla="*/ 0 h 340"/>
                <a:gd name="T36" fmla="*/ 0 w 398"/>
                <a:gd name="T37" fmla="*/ 0 h 340"/>
                <a:gd name="T38" fmla="*/ 0 w 398"/>
                <a:gd name="T39" fmla="*/ 0 h 340"/>
                <a:gd name="T40" fmla="*/ 0 w 398"/>
                <a:gd name="T41" fmla="*/ 0 h 340"/>
                <a:gd name="T42" fmla="*/ 0 w 398"/>
                <a:gd name="T43" fmla="*/ 0 h 340"/>
                <a:gd name="T44" fmla="*/ 0 w 398"/>
                <a:gd name="T45" fmla="*/ 0 h 340"/>
                <a:gd name="T46" fmla="*/ 0 w 398"/>
                <a:gd name="T47" fmla="*/ 0 h 340"/>
                <a:gd name="T48" fmla="*/ 0 w 398"/>
                <a:gd name="T49" fmla="*/ 0 h 340"/>
                <a:gd name="T50" fmla="*/ 0 w 398"/>
                <a:gd name="T51" fmla="*/ 0 h 340"/>
                <a:gd name="T52" fmla="*/ 0 w 398"/>
                <a:gd name="T53" fmla="*/ 0 h 340"/>
                <a:gd name="T54" fmla="*/ 0 w 398"/>
                <a:gd name="T55" fmla="*/ 0 h 340"/>
                <a:gd name="T56" fmla="*/ 0 w 398"/>
                <a:gd name="T57" fmla="*/ 0 h 340"/>
                <a:gd name="T58" fmla="*/ 0 w 398"/>
                <a:gd name="T59" fmla="*/ 0 h 340"/>
                <a:gd name="T60" fmla="*/ 0 w 398"/>
                <a:gd name="T61" fmla="*/ 0 h 340"/>
                <a:gd name="T62" fmla="*/ 0 w 398"/>
                <a:gd name="T63" fmla="*/ 0 h 340"/>
                <a:gd name="T64" fmla="*/ 0 w 398"/>
                <a:gd name="T65" fmla="*/ 0 h 340"/>
                <a:gd name="T66" fmla="*/ 0 w 398"/>
                <a:gd name="T67" fmla="*/ 0 h 340"/>
                <a:gd name="T68" fmla="*/ 0 w 398"/>
                <a:gd name="T69" fmla="*/ 0 h 340"/>
                <a:gd name="T70" fmla="*/ 0 w 398"/>
                <a:gd name="T71" fmla="*/ 0 h 340"/>
                <a:gd name="T72" fmla="*/ 0 w 398"/>
                <a:gd name="T73" fmla="*/ 0 h 340"/>
                <a:gd name="T74" fmla="*/ 0 w 398"/>
                <a:gd name="T75" fmla="*/ 0 h 340"/>
                <a:gd name="T76" fmla="*/ 0 w 398"/>
                <a:gd name="T77" fmla="*/ 0 h 340"/>
                <a:gd name="T78" fmla="*/ 0 w 398"/>
                <a:gd name="T79" fmla="*/ 0 h 340"/>
                <a:gd name="T80" fmla="*/ 0 w 398"/>
                <a:gd name="T81" fmla="*/ 0 h 340"/>
                <a:gd name="T82" fmla="*/ 0 w 398"/>
                <a:gd name="T83" fmla="*/ 0 h 340"/>
                <a:gd name="T84" fmla="*/ 0 w 398"/>
                <a:gd name="T85" fmla="*/ 0 h 340"/>
                <a:gd name="T86" fmla="*/ 0 w 398"/>
                <a:gd name="T87" fmla="*/ 0 h 340"/>
                <a:gd name="T88" fmla="*/ 0 w 398"/>
                <a:gd name="T89" fmla="*/ 0 h 340"/>
                <a:gd name="T90" fmla="*/ 0 w 398"/>
                <a:gd name="T91" fmla="*/ 0 h 340"/>
                <a:gd name="T92" fmla="*/ 0 w 398"/>
                <a:gd name="T93" fmla="*/ 0 h 340"/>
                <a:gd name="T94" fmla="*/ 0 w 398"/>
                <a:gd name="T95" fmla="*/ 0 h 340"/>
                <a:gd name="T96" fmla="*/ 0 w 398"/>
                <a:gd name="T97" fmla="*/ 0 h 340"/>
                <a:gd name="T98" fmla="*/ 0 w 398"/>
                <a:gd name="T99" fmla="*/ 0 h 340"/>
                <a:gd name="T100" fmla="*/ 0 w 398"/>
                <a:gd name="T101" fmla="*/ 0 h 340"/>
                <a:gd name="T102" fmla="*/ 0 w 398"/>
                <a:gd name="T103" fmla="*/ 0 h 340"/>
                <a:gd name="T104" fmla="*/ 0 w 398"/>
                <a:gd name="T105" fmla="*/ 0 h 340"/>
                <a:gd name="T106" fmla="*/ 0 w 398"/>
                <a:gd name="T107" fmla="*/ 0 h 340"/>
                <a:gd name="T108" fmla="*/ 0 w 398"/>
                <a:gd name="T109" fmla="*/ 0 h 340"/>
                <a:gd name="T110" fmla="*/ 0 w 398"/>
                <a:gd name="T111" fmla="*/ 0 h 340"/>
                <a:gd name="T112" fmla="*/ 0 w 398"/>
                <a:gd name="T113" fmla="*/ 0 h 340"/>
                <a:gd name="T114" fmla="*/ 0 w 398"/>
                <a:gd name="T115" fmla="*/ 0 h 340"/>
                <a:gd name="T116" fmla="*/ 0 w 398"/>
                <a:gd name="T117" fmla="*/ 0 h 340"/>
                <a:gd name="T118" fmla="*/ 0 w 398"/>
                <a:gd name="T119" fmla="*/ 0 h 340"/>
                <a:gd name="T120" fmla="*/ 0 w 398"/>
                <a:gd name="T121" fmla="*/ 0 h 340"/>
                <a:gd name="T122" fmla="*/ 0 w 398"/>
                <a:gd name="T123" fmla="*/ 0 h 340"/>
                <a:gd name="T124" fmla="*/ 0 w 398"/>
                <a:gd name="T125" fmla="*/ 0 h 3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8"/>
                <a:gd name="T190" fmla="*/ 0 h 340"/>
                <a:gd name="T191" fmla="*/ 398 w 398"/>
                <a:gd name="T192" fmla="*/ 340 h 34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8" h="340">
                  <a:moveTo>
                    <a:pt x="52" y="42"/>
                  </a:moveTo>
                  <a:lnTo>
                    <a:pt x="53" y="38"/>
                  </a:lnTo>
                  <a:lnTo>
                    <a:pt x="54" y="35"/>
                  </a:lnTo>
                  <a:lnTo>
                    <a:pt x="54" y="33"/>
                  </a:lnTo>
                  <a:lnTo>
                    <a:pt x="54" y="31"/>
                  </a:lnTo>
                  <a:lnTo>
                    <a:pt x="56" y="25"/>
                  </a:lnTo>
                  <a:lnTo>
                    <a:pt x="58" y="21"/>
                  </a:lnTo>
                  <a:lnTo>
                    <a:pt x="60" y="20"/>
                  </a:lnTo>
                  <a:lnTo>
                    <a:pt x="60" y="19"/>
                  </a:lnTo>
                  <a:lnTo>
                    <a:pt x="62" y="18"/>
                  </a:lnTo>
                  <a:lnTo>
                    <a:pt x="63" y="17"/>
                  </a:lnTo>
                  <a:lnTo>
                    <a:pt x="64" y="15"/>
                  </a:lnTo>
                  <a:lnTo>
                    <a:pt x="65" y="13"/>
                  </a:lnTo>
                  <a:lnTo>
                    <a:pt x="67" y="12"/>
                  </a:lnTo>
                  <a:lnTo>
                    <a:pt x="69" y="12"/>
                  </a:lnTo>
                  <a:lnTo>
                    <a:pt x="72" y="9"/>
                  </a:lnTo>
                  <a:lnTo>
                    <a:pt x="73" y="7"/>
                  </a:lnTo>
                  <a:lnTo>
                    <a:pt x="77" y="6"/>
                  </a:lnTo>
                  <a:lnTo>
                    <a:pt x="81" y="3"/>
                  </a:lnTo>
                  <a:lnTo>
                    <a:pt x="84" y="3"/>
                  </a:lnTo>
                  <a:lnTo>
                    <a:pt x="86" y="3"/>
                  </a:lnTo>
                  <a:lnTo>
                    <a:pt x="88" y="1"/>
                  </a:lnTo>
                  <a:lnTo>
                    <a:pt x="91" y="0"/>
                  </a:lnTo>
                  <a:lnTo>
                    <a:pt x="97" y="1"/>
                  </a:lnTo>
                  <a:lnTo>
                    <a:pt x="104" y="3"/>
                  </a:lnTo>
                  <a:lnTo>
                    <a:pt x="105" y="3"/>
                  </a:lnTo>
                  <a:lnTo>
                    <a:pt x="108" y="3"/>
                  </a:lnTo>
                  <a:lnTo>
                    <a:pt x="109" y="2"/>
                  </a:lnTo>
                  <a:lnTo>
                    <a:pt x="111" y="2"/>
                  </a:lnTo>
                  <a:lnTo>
                    <a:pt x="112" y="3"/>
                  </a:lnTo>
                  <a:lnTo>
                    <a:pt x="113" y="6"/>
                  </a:lnTo>
                  <a:lnTo>
                    <a:pt x="115" y="5"/>
                  </a:lnTo>
                  <a:lnTo>
                    <a:pt x="119" y="5"/>
                  </a:lnTo>
                  <a:lnTo>
                    <a:pt x="122" y="5"/>
                  </a:lnTo>
                  <a:lnTo>
                    <a:pt x="124" y="7"/>
                  </a:lnTo>
                  <a:lnTo>
                    <a:pt x="125" y="9"/>
                  </a:lnTo>
                  <a:lnTo>
                    <a:pt x="125" y="11"/>
                  </a:lnTo>
                  <a:lnTo>
                    <a:pt x="127" y="13"/>
                  </a:lnTo>
                  <a:lnTo>
                    <a:pt x="128" y="15"/>
                  </a:lnTo>
                  <a:lnTo>
                    <a:pt x="128" y="19"/>
                  </a:lnTo>
                  <a:lnTo>
                    <a:pt x="128" y="22"/>
                  </a:lnTo>
                  <a:lnTo>
                    <a:pt x="131" y="24"/>
                  </a:lnTo>
                  <a:lnTo>
                    <a:pt x="132" y="26"/>
                  </a:lnTo>
                  <a:lnTo>
                    <a:pt x="132" y="30"/>
                  </a:lnTo>
                  <a:lnTo>
                    <a:pt x="131" y="32"/>
                  </a:lnTo>
                  <a:lnTo>
                    <a:pt x="132" y="34"/>
                  </a:lnTo>
                  <a:lnTo>
                    <a:pt x="132" y="36"/>
                  </a:lnTo>
                  <a:lnTo>
                    <a:pt x="132" y="37"/>
                  </a:lnTo>
                  <a:lnTo>
                    <a:pt x="131" y="40"/>
                  </a:lnTo>
                  <a:lnTo>
                    <a:pt x="132" y="43"/>
                  </a:lnTo>
                  <a:lnTo>
                    <a:pt x="131" y="46"/>
                  </a:lnTo>
                  <a:lnTo>
                    <a:pt x="128" y="48"/>
                  </a:lnTo>
                  <a:lnTo>
                    <a:pt x="127" y="49"/>
                  </a:lnTo>
                  <a:lnTo>
                    <a:pt x="125" y="52"/>
                  </a:lnTo>
                  <a:lnTo>
                    <a:pt x="124" y="53"/>
                  </a:lnTo>
                  <a:lnTo>
                    <a:pt x="122" y="54"/>
                  </a:lnTo>
                  <a:lnTo>
                    <a:pt x="120" y="56"/>
                  </a:lnTo>
                  <a:lnTo>
                    <a:pt x="116" y="58"/>
                  </a:lnTo>
                  <a:lnTo>
                    <a:pt x="112" y="60"/>
                  </a:lnTo>
                  <a:lnTo>
                    <a:pt x="112" y="59"/>
                  </a:lnTo>
                  <a:lnTo>
                    <a:pt x="112" y="58"/>
                  </a:lnTo>
                  <a:lnTo>
                    <a:pt x="112" y="57"/>
                  </a:lnTo>
                  <a:lnTo>
                    <a:pt x="108" y="57"/>
                  </a:lnTo>
                  <a:lnTo>
                    <a:pt x="103" y="58"/>
                  </a:lnTo>
                  <a:lnTo>
                    <a:pt x="101" y="58"/>
                  </a:lnTo>
                  <a:lnTo>
                    <a:pt x="100" y="58"/>
                  </a:lnTo>
                  <a:lnTo>
                    <a:pt x="99" y="58"/>
                  </a:lnTo>
                  <a:lnTo>
                    <a:pt x="98" y="59"/>
                  </a:lnTo>
                  <a:lnTo>
                    <a:pt x="96" y="58"/>
                  </a:lnTo>
                  <a:lnTo>
                    <a:pt x="95" y="58"/>
                  </a:lnTo>
                  <a:lnTo>
                    <a:pt x="93" y="58"/>
                  </a:lnTo>
                  <a:lnTo>
                    <a:pt x="92" y="59"/>
                  </a:lnTo>
                  <a:lnTo>
                    <a:pt x="90" y="59"/>
                  </a:lnTo>
                  <a:lnTo>
                    <a:pt x="89" y="58"/>
                  </a:lnTo>
                  <a:lnTo>
                    <a:pt x="87" y="59"/>
                  </a:lnTo>
                  <a:lnTo>
                    <a:pt x="86" y="60"/>
                  </a:lnTo>
                  <a:lnTo>
                    <a:pt x="81" y="60"/>
                  </a:lnTo>
                  <a:lnTo>
                    <a:pt x="77" y="60"/>
                  </a:lnTo>
                  <a:lnTo>
                    <a:pt x="72" y="59"/>
                  </a:lnTo>
                  <a:lnTo>
                    <a:pt x="68" y="56"/>
                  </a:lnTo>
                  <a:lnTo>
                    <a:pt x="64" y="55"/>
                  </a:lnTo>
                  <a:lnTo>
                    <a:pt x="58" y="54"/>
                  </a:lnTo>
                  <a:lnTo>
                    <a:pt x="57" y="55"/>
                  </a:lnTo>
                  <a:lnTo>
                    <a:pt x="56" y="55"/>
                  </a:lnTo>
                  <a:lnTo>
                    <a:pt x="55" y="54"/>
                  </a:lnTo>
                  <a:lnTo>
                    <a:pt x="54" y="52"/>
                  </a:lnTo>
                  <a:lnTo>
                    <a:pt x="54" y="49"/>
                  </a:lnTo>
                  <a:lnTo>
                    <a:pt x="54" y="47"/>
                  </a:lnTo>
                  <a:lnTo>
                    <a:pt x="52" y="45"/>
                  </a:lnTo>
                  <a:lnTo>
                    <a:pt x="52" y="42"/>
                  </a:lnTo>
                  <a:close/>
                  <a:moveTo>
                    <a:pt x="217" y="143"/>
                  </a:moveTo>
                  <a:lnTo>
                    <a:pt x="217" y="143"/>
                  </a:lnTo>
                  <a:lnTo>
                    <a:pt x="218" y="143"/>
                  </a:lnTo>
                  <a:lnTo>
                    <a:pt x="218" y="145"/>
                  </a:lnTo>
                  <a:lnTo>
                    <a:pt x="217" y="145"/>
                  </a:lnTo>
                  <a:lnTo>
                    <a:pt x="217" y="143"/>
                  </a:lnTo>
                  <a:close/>
                  <a:moveTo>
                    <a:pt x="224" y="147"/>
                  </a:moveTo>
                  <a:lnTo>
                    <a:pt x="224" y="147"/>
                  </a:lnTo>
                  <a:lnTo>
                    <a:pt x="225" y="147"/>
                  </a:lnTo>
                  <a:lnTo>
                    <a:pt x="225" y="148"/>
                  </a:lnTo>
                  <a:lnTo>
                    <a:pt x="224" y="147"/>
                  </a:lnTo>
                  <a:close/>
                  <a:moveTo>
                    <a:pt x="229" y="148"/>
                  </a:moveTo>
                  <a:lnTo>
                    <a:pt x="229" y="147"/>
                  </a:lnTo>
                  <a:lnTo>
                    <a:pt x="230" y="147"/>
                  </a:lnTo>
                  <a:lnTo>
                    <a:pt x="230" y="148"/>
                  </a:lnTo>
                  <a:lnTo>
                    <a:pt x="229" y="148"/>
                  </a:lnTo>
                  <a:close/>
                  <a:moveTo>
                    <a:pt x="232" y="154"/>
                  </a:moveTo>
                  <a:lnTo>
                    <a:pt x="236" y="154"/>
                  </a:lnTo>
                  <a:lnTo>
                    <a:pt x="240" y="156"/>
                  </a:lnTo>
                  <a:lnTo>
                    <a:pt x="241" y="158"/>
                  </a:lnTo>
                  <a:lnTo>
                    <a:pt x="242" y="160"/>
                  </a:lnTo>
                  <a:lnTo>
                    <a:pt x="241" y="160"/>
                  </a:lnTo>
                  <a:lnTo>
                    <a:pt x="237" y="158"/>
                  </a:lnTo>
                  <a:lnTo>
                    <a:pt x="232" y="154"/>
                  </a:lnTo>
                  <a:close/>
                  <a:moveTo>
                    <a:pt x="237" y="151"/>
                  </a:moveTo>
                  <a:lnTo>
                    <a:pt x="237" y="150"/>
                  </a:lnTo>
                  <a:lnTo>
                    <a:pt x="237" y="151"/>
                  </a:lnTo>
                  <a:close/>
                  <a:moveTo>
                    <a:pt x="0" y="134"/>
                  </a:moveTo>
                  <a:lnTo>
                    <a:pt x="3" y="129"/>
                  </a:lnTo>
                  <a:lnTo>
                    <a:pt x="6" y="125"/>
                  </a:lnTo>
                  <a:lnTo>
                    <a:pt x="9" y="122"/>
                  </a:lnTo>
                  <a:lnTo>
                    <a:pt x="12" y="119"/>
                  </a:lnTo>
                  <a:lnTo>
                    <a:pt x="15" y="119"/>
                  </a:lnTo>
                  <a:lnTo>
                    <a:pt x="17" y="118"/>
                  </a:lnTo>
                  <a:lnTo>
                    <a:pt x="18" y="117"/>
                  </a:lnTo>
                  <a:lnTo>
                    <a:pt x="19" y="116"/>
                  </a:lnTo>
                  <a:lnTo>
                    <a:pt x="20" y="116"/>
                  </a:lnTo>
                  <a:lnTo>
                    <a:pt x="21" y="116"/>
                  </a:lnTo>
                  <a:lnTo>
                    <a:pt x="25" y="115"/>
                  </a:lnTo>
                  <a:lnTo>
                    <a:pt x="29" y="114"/>
                  </a:lnTo>
                  <a:lnTo>
                    <a:pt x="32" y="113"/>
                  </a:lnTo>
                  <a:lnTo>
                    <a:pt x="34" y="113"/>
                  </a:lnTo>
                  <a:lnTo>
                    <a:pt x="39" y="112"/>
                  </a:lnTo>
                  <a:lnTo>
                    <a:pt x="44" y="111"/>
                  </a:lnTo>
                  <a:lnTo>
                    <a:pt x="45" y="110"/>
                  </a:lnTo>
                  <a:lnTo>
                    <a:pt x="46" y="110"/>
                  </a:lnTo>
                  <a:lnTo>
                    <a:pt x="51" y="110"/>
                  </a:lnTo>
                  <a:lnTo>
                    <a:pt x="55" y="108"/>
                  </a:lnTo>
                  <a:lnTo>
                    <a:pt x="58" y="107"/>
                  </a:lnTo>
                  <a:lnTo>
                    <a:pt x="62" y="106"/>
                  </a:lnTo>
                  <a:lnTo>
                    <a:pt x="65" y="107"/>
                  </a:lnTo>
                  <a:lnTo>
                    <a:pt x="68" y="107"/>
                  </a:lnTo>
                  <a:lnTo>
                    <a:pt x="69" y="107"/>
                  </a:lnTo>
                  <a:lnTo>
                    <a:pt x="70" y="106"/>
                  </a:lnTo>
                  <a:lnTo>
                    <a:pt x="73" y="106"/>
                  </a:lnTo>
                  <a:lnTo>
                    <a:pt x="76" y="106"/>
                  </a:lnTo>
                  <a:lnTo>
                    <a:pt x="79" y="106"/>
                  </a:lnTo>
                  <a:lnTo>
                    <a:pt x="83" y="106"/>
                  </a:lnTo>
                  <a:lnTo>
                    <a:pt x="86" y="108"/>
                  </a:lnTo>
                  <a:lnTo>
                    <a:pt x="88" y="110"/>
                  </a:lnTo>
                  <a:lnTo>
                    <a:pt x="91" y="111"/>
                  </a:lnTo>
                  <a:lnTo>
                    <a:pt x="95" y="111"/>
                  </a:lnTo>
                  <a:lnTo>
                    <a:pt x="98" y="105"/>
                  </a:lnTo>
                  <a:lnTo>
                    <a:pt x="102" y="101"/>
                  </a:lnTo>
                  <a:lnTo>
                    <a:pt x="103" y="99"/>
                  </a:lnTo>
                  <a:lnTo>
                    <a:pt x="104" y="98"/>
                  </a:lnTo>
                  <a:lnTo>
                    <a:pt x="107" y="95"/>
                  </a:lnTo>
                  <a:lnTo>
                    <a:pt x="109" y="94"/>
                  </a:lnTo>
                  <a:lnTo>
                    <a:pt x="110" y="93"/>
                  </a:lnTo>
                  <a:lnTo>
                    <a:pt x="110" y="92"/>
                  </a:lnTo>
                  <a:lnTo>
                    <a:pt x="113" y="93"/>
                  </a:lnTo>
                  <a:lnTo>
                    <a:pt x="115" y="95"/>
                  </a:lnTo>
                  <a:lnTo>
                    <a:pt x="116" y="95"/>
                  </a:lnTo>
                  <a:lnTo>
                    <a:pt x="118" y="95"/>
                  </a:lnTo>
                  <a:lnTo>
                    <a:pt x="118" y="96"/>
                  </a:lnTo>
                  <a:lnTo>
                    <a:pt x="118" y="98"/>
                  </a:lnTo>
                  <a:lnTo>
                    <a:pt x="119" y="98"/>
                  </a:lnTo>
                  <a:lnTo>
                    <a:pt x="120" y="99"/>
                  </a:lnTo>
                  <a:lnTo>
                    <a:pt x="120" y="98"/>
                  </a:lnTo>
                  <a:lnTo>
                    <a:pt x="120" y="96"/>
                  </a:lnTo>
                  <a:lnTo>
                    <a:pt x="121" y="95"/>
                  </a:lnTo>
                  <a:lnTo>
                    <a:pt x="122" y="95"/>
                  </a:lnTo>
                  <a:lnTo>
                    <a:pt x="122" y="96"/>
                  </a:lnTo>
                  <a:lnTo>
                    <a:pt x="123" y="98"/>
                  </a:lnTo>
                  <a:lnTo>
                    <a:pt x="123" y="99"/>
                  </a:lnTo>
                  <a:lnTo>
                    <a:pt x="125" y="100"/>
                  </a:lnTo>
                  <a:lnTo>
                    <a:pt x="126" y="101"/>
                  </a:lnTo>
                  <a:lnTo>
                    <a:pt x="126" y="100"/>
                  </a:lnTo>
                  <a:lnTo>
                    <a:pt x="127" y="99"/>
                  </a:lnTo>
                  <a:lnTo>
                    <a:pt x="128" y="98"/>
                  </a:lnTo>
                  <a:lnTo>
                    <a:pt x="133" y="98"/>
                  </a:lnTo>
                  <a:lnTo>
                    <a:pt x="136" y="99"/>
                  </a:lnTo>
                  <a:lnTo>
                    <a:pt x="137" y="100"/>
                  </a:lnTo>
                  <a:lnTo>
                    <a:pt x="138" y="100"/>
                  </a:lnTo>
                  <a:lnTo>
                    <a:pt x="139" y="99"/>
                  </a:lnTo>
                  <a:lnTo>
                    <a:pt x="142" y="99"/>
                  </a:lnTo>
                  <a:lnTo>
                    <a:pt x="145" y="99"/>
                  </a:lnTo>
                  <a:lnTo>
                    <a:pt x="149" y="100"/>
                  </a:lnTo>
                  <a:lnTo>
                    <a:pt x="150" y="102"/>
                  </a:lnTo>
                  <a:lnTo>
                    <a:pt x="150" y="104"/>
                  </a:lnTo>
                  <a:lnTo>
                    <a:pt x="154" y="104"/>
                  </a:lnTo>
                  <a:lnTo>
                    <a:pt x="157" y="103"/>
                  </a:lnTo>
                  <a:lnTo>
                    <a:pt x="158" y="104"/>
                  </a:lnTo>
                  <a:lnTo>
                    <a:pt x="157" y="105"/>
                  </a:lnTo>
                  <a:lnTo>
                    <a:pt x="157" y="107"/>
                  </a:lnTo>
                  <a:lnTo>
                    <a:pt x="158" y="107"/>
                  </a:lnTo>
                  <a:lnTo>
                    <a:pt x="159" y="108"/>
                  </a:lnTo>
                  <a:lnTo>
                    <a:pt x="159" y="112"/>
                  </a:lnTo>
                  <a:lnTo>
                    <a:pt x="160" y="114"/>
                  </a:lnTo>
                  <a:lnTo>
                    <a:pt x="162" y="115"/>
                  </a:lnTo>
                  <a:lnTo>
                    <a:pt x="166" y="116"/>
                  </a:lnTo>
                  <a:lnTo>
                    <a:pt x="169" y="117"/>
                  </a:lnTo>
                  <a:lnTo>
                    <a:pt x="172" y="116"/>
                  </a:lnTo>
                  <a:lnTo>
                    <a:pt x="178" y="116"/>
                  </a:lnTo>
                  <a:lnTo>
                    <a:pt x="183" y="115"/>
                  </a:lnTo>
                  <a:lnTo>
                    <a:pt x="188" y="115"/>
                  </a:lnTo>
                  <a:lnTo>
                    <a:pt x="192" y="115"/>
                  </a:lnTo>
                  <a:lnTo>
                    <a:pt x="193" y="114"/>
                  </a:lnTo>
                  <a:lnTo>
                    <a:pt x="193" y="113"/>
                  </a:lnTo>
                  <a:lnTo>
                    <a:pt x="201" y="112"/>
                  </a:lnTo>
                  <a:lnTo>
                    <a:pt x="207" y="111"/>
                  </a:lnTo>
                  <a:lnTo>
                    <a:pt x="208" y="110"/>
                  </a:lnTo>
                  <a:lnTo>
                    <a:pt x="208" y="108"/>
                  </a:lnTo>
                  <a:lnTo>
                    <a:pt x="207" y="107"/>
                  </a:lnTo>
                  <a:lnTo>
                    <a:pt x="206" y="107"/>
                  </a:lnTo>
                  <a:lnTo>
                    <a:pt x="205" y="105"/>
                  </a:lnTo>
                  <a:lnTo>
                    <a:pt x="204" y="102"/>
                  </a:lnTo>
                  <a:lnTo>
                    <a:pt x="203" y="102"/>
                  </a:lnTo>
                  <a:lnTo>
                    <a:pt x="201" y="101"/>
                  </a:lnTo>
                  <a:lnTo>
                    <a:pt x="201" y="99"/>
                  </a:lnTo>
                  <a:lnTo>
                    <a:pt x="200" y="98"/>
                  </a:lnTo>
                  <a:lnTo>
                    <a:pt x="196" y="95"/>
                  </a:lnTo>
                  <a:lnTo>
                    <a:pt x="194" y="93"/>
                  </a:lnTo>
                  <a:lnTo>
                    <a:pt x="188" y="86"/>
                  </a:lnTo>
                  <a:lnTo>
                    <a:pt x="181" y="77"/>
                  </a:lnTo>
                  <a:lnTo>
                    <a:pt x="180" y="77"/>
                  </a:lnTo>
                  <a:lnTo>
                    <a:pt x="179" y="76"/>
                  </a:lnTo>
                  <a:lnTo>
                    <a:pt x="178" y="75"/>
                  </a:lnTo>
                  <a:lnTo>
                    <a:pt x="177" y="72"/>
                  </a:lnTo>
                  <a:lnTo>
                    <a:pt x="175" y="72"/>
                  </a:lnTo>
                  <a:lnTo>
                    <a:pt x="175" y="71"/>
                  </a:lnTo>
                  <a:lnTo>
                    <a:pt x="174" y="71"/>
                  </a:lnTo>
                  <a:lnTo>
                    <a:pt x="174" y="70"/>
                  </a:lnTo>
                  <a:lnTo>
                    <a:pt x="172" y="68"/>
                  </a:lnTo>
                  <a:lnTo>
                    <a:pt x="170" y="65"/>
                  </a:lnTo>
                  <a:lnTo>
                    <a:pt x="169" y="64"/>
                  </a:lnTo>
                  <a:lnTo>
                    <a:pt x="169" y="63"/>
                  </a:lnTo>
                  <a:lnTo>
                    <a:pt x="167" y="61"/>
                  </a:lnTo>
                  <a:lnTo>
                    <a:pt x="163" y="59"/>
                  </a:lnTo>
                  <a:lnTo>
                    <a:pt x="162" y="57"/>
                  </a:lnTo>
                  <a:lnTo>
                    <a:pt x="161" y="55"/>
                  </a:lnTo>
                  <a:lnTo>
                    <a:pt x="158" y="53"/>
                  </a:lnTo>
                  <a:lnTo>
                    <a:pt x="156" y="51"/>
                  </a:lnTo>
                  <a:lnTo>
                    <a:pt x="155" y="47"/>
                  </a:lnTo>
                  <a:lnTo>
                    <a:pt x="156" y="43"/>
                  </a:lnTo>
                  <a:lnTo>
                    <a:pt x="158" y="44"/>
                  </a:lnTo>
                  <a:lnTo>
                    <a:pt x="160" y="45"/>
                  </a:lnTo>
                  <a:lnTo>
                    <a:pt x="161" y="44"/>
                  </a:lnTo>
                  <a:lnTo>
                    <a:pt x="161" y="43"/>
                  </a:lnTo>
                  <a:lnTo>
                    <a:pt x="167" y="46"/>
                  </a:lnTo>
                  <a:lnTo>
                    <a:pt x="171" y="49"/>
                  </a:lnTo>
                  <a:lnTo>
                    <a:pt x="172" y="49"/>
                  </a:lnTo>
                  <a:lnTo>
                    <a:pt x="174" y="52"/>
                  </a:lnTo>
                  <a:lnTo>
                    <a:pt x="175" y="53"/>
                  </a:lnTo>
                  <a:lnTo>
                    <a:pt x="180" y="55"/>
                  </a:lnTo>
                  <a:lnTo>
                    <a:pt x="183" y="58"/>
                  </a:lnTo>
                  <a:lnTo>
                    <a:pt x="184" y="58"/>
                  </a:lnTo>
                  <a:lnTo>
                    <a:pt x="185" y="58"/>
                  </a:lnTo>
                  <a:lnTo>
                    <a:pt x="185" y="59"/>
                  </a:lnTo>
                  <a:lnTo>
                    <a:pt x="186" y="60"/>
                  </a:lnTo>
                  <a:lnTo>
                    <a:pt x="190" y="63"/>
                  </a:lnTo>
                  <a:lnTo>
                    <a:pt x="193" y="64"/>
                  </a:lnTo>
                  <a:lnTo>
                    <a:pt x="194" y="65"/>
                  </a:lnTo>
                  <a:lnTo>
                    <a:pt x="195" y="66"/>
                  </a:lnTo>
                  <a:lnTo>
                    <a:pt x="196" y="66"/>
                  </a:lnTo>
                  <a:lnTo>
                    <a:pt x="197" y="66"/>
                  </a:lnTo>
                  <a:lnTo>
                    <a:pt x="198" y="68"/>
                  </a:lnTo>
                  <a:lnTo>
                    <a:pt x="201" y="69"/>
                  </a:lnTo>
                  <a:lnTo>
                    <a:pt x="203" y="70"/>
                  </a:lnTo>
                  <a:lnTo>
                    <a:pt x="206" y="71"/>
                  </a:lnTo>
                  <a:lnTo>
                    <a:pt x="208" y="73"/>
                  </a:lnTo>
                  <a:lnTo>
                    <a:pt x="212" y="76"/>
                  </a:lnTo>
                  <a:lnTo>
                    <a:pt x="213" y="78"/>
                  </a:lnTo>
                  <a:lnTo>
                    <a:pt x="215" y="79"/>
                  </a:lnTo>
                  <a:lnTo>
                    <a:pt x="216" y="80"/>
                  </a:lnTo>
                  <a:lnTo>
                    <a:pt x="217" y="82"/>
                  </a:lnTo>
                  <a:lnTo>
                    <a:pt x="219" y="84"/>
                  </a:lnTo>
                  <a:lnTo>
                    <a:pt x="223" y="86"/>
                  </a:lnTo>
                  <a:lnTo>
                    <a:pt x="223" y="88"/>
                  </a:lnTo>
                  <a:lnTo>
                    <a:pt x="223" y="89"/>
                  </a:lnTo>
                  <a:lnTo>
                    <a:pt x="226" y="91"/>
                  </a:lnTo>
                  <a:lnTo>
                    <a:pt x="229" y="92"/>
                  </a:lnTo>
                  <a:lnTo>
                    <a:pt x="230" y="94"/>
                  </a:lnTo>
                  <a:lnTo>
                    <a:pt x="232" y="96"/>
                  </a:lnTo>
                  <a:lnTo>
                    <a:pt x="233" y="98"/>
                  </a:lnTo>
                  <a:lnTo>
                    <a:pt x="235" y="99"/>
                  </a:lnTo>
                  <a:lnTo>
                    <a:pt x="236" y="100"/>
                  </a:lnTo>
                  <a:lnTo>
                    <a:pt x="238" y="102"/>
                  </a:lnTo>
                  <a:lnTo>
                    <a:pt x="238" y="103"/>
                  </a:lnTo>
                  <a:lnTo>
                    <a:pt x="241" y="106"/>
                  </a:lnTo>
                  <a:lnTo>
                    <a:pt x="243" y="110"/>
                  </a:lnTo>
                  <a:lnTo>
                    <a:pt x="247" y="112"/>
                  </a:lnTo>
                  <a:lnTo>
                    <a:pt x="250" y="112"/>
                  </a:lnTo>
                  <a:lnTo>
                    <a:pt x="251" y="112"/>
                  </a:lnTo>
                  <a:lnTo>
                    <a:pt x="253" y="111"/>
                  </a:lnTo>
                  <a:lnTo>
                    <a:pt x="254" y="112"/>
                  </a:lnTo>
                  <a:lnTo>
                    <a:pt x="255" y="112"/>
                  </a:lnTo>
                  <a:lnTo>
                    <a:pt x="259" y="111"/>
                  </a:lnTo>
                  <a:lnTo>
                    <a:pt x="262" y="111"/>
                  </a:lnTo>
                  <a:lnTo>
                    <a:pt x="264" y="111"/>
                  </a:lnTo>
                  <a:lnTo>
                    <a:pt x="265" y="110"/>
                  </a:lnTo>
                  <a:lnTo>
                    <a:pt x="267" y="110"/>
                  </a:lnTo>
                  <a:lnTo>
                    <a:pt x="270" y="108"/>
                  </a:lnTo>
                  <a:lnTo>
                    <a:pt x="273" y="108"/>
                  </a:lnTo>
                  <a:lnTo>
                    <a:pt x="276" y="108"/>
                  </a:lnTo>
                  <a:lnTo>
                    <a:pt x="278" y="107"/>
                  </a:lnTo>
                  <a:lnTo>
                    <a:pt x="279" y="107"/>
                  </a:lnTo>
                  <a:lnTo>
                    <a:pt x="282" y="106"/>
                  </a:lnTo>
                  <a:lnTo>
                    <a:pt x="285" y="106"/>
                  </a:lnTo>
                  <a:lnTo>
                    <a:pt x="286" y="106"/>
                  </a:lnTo>
                  <a:lnTo>
                    <a:pt x="288" y="106"/>
                  </a:lnTo>
                  <a:lnTo>
                    <a:pt x="289" y="105"/>
                  </a:lnTo>
                  <a:lnTo>
                    <a:pt x="291" y="104"/>
                  </a:lnTo>
                  <a:lnTo>
                    <a:pt x="293" y="104"/>
                  </a:lnTo>
                  <a:lnTo>
                    <a:pt x="295" y="103"/>
                  </a:lnTo>
                  <a:lnTo>
                    <a:pt x="296" y="102"/>
                  </a:lnTo>
                  <a:lnTo>
                    <a:pt x="297" y="102"/>
                  </a:lnTo>
                  <a:lnTo>
                    <a:pt x="299" y="102"/>
                  </a:lnTo>
                  <a:lnTo>
                    <a:pt x="300" y="102"/>
                  </a:lnTo>
                  <a:lnTo>
                    <a:pt x="301" y="102"/>
                  </a:lnTo>
                  <a:lnTo>
                    <a:pt x="302" y="102"/>
                  </a:lnTo>
                  <a:lnTo>
                    <a:pt x="304" y="102"/>
                  </a:lnTo>
                  <a:lnTo>
                    <a:pt x="306" y="101"/>
                  </a:lnTo>
                  <a:lnTo>
                    <a:pt x="307" y="100"/>
                  </a:lnTo>
                  <a:lnTo>
                    <a:pt x="308" y="100"/>
                  </a:lnTo>
                  <a:lnTo>
                    <a:pt x="309" y="100"/>
                  </a:lnTo>
                  <a:lnTo>
                    <a:pt x="316" y="99"/>
                  </a:lnTo>
                  <a:lnTo>
                    <a:pt x="322" y="98"/>
                  </a:lnTo>
                  <a:lnTo>
                    <a:pt x="324" y="98"/>
                  </a:lnTo>
                  <a:lnTo>
                    <a:pt x="325" y="98"/>
                  </a:lnTo>
                  <a:lnTo>
                    <a:pt x="326" y="98"/>
                  </a:lnTo>
                  <a:lnTo>
                    <a:pt x="328" y="96"/>
                  </a:lnTo>
                  <a:lnTo>
                    <a:pt x="333" y="95"/>
                  </a:lnTo>
                  <a:lnTo>
                    <a:pt x="337" y="94"/>
                  </a:lnTo>
                  <a:lnTo>
                    <a:pt x="339" y="94"/>
                  </a:lnTo>
                  <a:lnTo>
                    <a:pt x="340" y="95"/>
                  </a:lnTo>
                  <a:lnTo>
                    <a:pt x="341" y="94"/>
                  </a:lnTo>
                  <a:lnTo>
                    <a:pt x="343" y="94"/>
                  </a:lnTo>
                  <a:lnTo>
                    <a:pt x="343" y="92"/>
                  </a:lnTo>
                  <a:lnTo>
                    <a:pt x="343" y="91"/>
                  </a:lnTo>
                  <a:lnTo>
                    <a:pt x="343" y="90"/>
                  </a:lnTo>
                  <a:lnTo>
                    <a:pt x="344" y="90"/>
                  </a:lnTo>
                  <a:lnTo>
                    <a:pt x="345" y="91"/>
                  </a:lnTo>
                  <a:lnTo>
                    <a:pt x="345" y="93"/>
                  </a:lnTo>
                  <a:lnTo>
                    <a:pt x="346" y="93"/>
                  </a:lnTo>
                  <a:lnTo>
                    <a:pt x="346" y="92"/>
                  </a:lnTo>
                  <a:lnTo>
                    <a:pt x="347" y="91"/>
                  </a:lnTo>
                  <a:lnTo>
                    <a:pt x="351" y="90"/>
                  </a:lnTo>
                  <a:lnTo>
                    <a:pt x="354" y="90"/>
                  </a:lnTo>
                  <a:lnTo>
                    <a:pt x="356" y="89"/>
                  </a:lnTo>
                  <a:lnTo>
                    <a:pt x="358" y="88"/>
                  </a:lnTo>
                  <a:lnTo>
                    <a:pt x="360" y="88"/>
                  </a:lnTo>
                  <a:lnTo>
                    <a:pt x="363" y="87"/>
                  </a:lnTo>
                  <a:lnTo>
                    <a:pt x="364" y="84"/>
                  </a:lnTo>
                  <a:lnTo>
                    <a:pt x="366" y="83"/>
                  </a:lnTo>
                  <a:lnTo>
                    <a:pt x="367" y="84"/>
                  </a:lnTo>
                  <a:lnTo>
                    <a:pt x="368" y="84"/>
                  </a:lnTo>
                  <a:lnTo>
                    <a:pt x="369" y="83"/>
                  </a:lnTo>
                  <a:lnTo>
                    <a:pt x="370" y="82"/>
                  </a:lnTo>
                  <a:lnTo>
                    <a:pt x="375" y="83"/>
                  </a:lnTo>
                  <a:lnTo>
                    <a:pt x="379" y="84"/>
                  </a:lnTo>
                  <a:lnTo>
                    <a:pt x="382" y="87"/>
                  </a:lnTo>
                  <a:lnTo>
                    <a:pt x="384" y="89"/>
                  </a:lnTo>
                  <a:lnTo>
                    <a:pt x="384" y="90"/>
                  </a:lnTo>
                  <a:lnTo>
                    <a:pt x="384" y="91"/>
                  </a:lnTo>
                  <a:lnTo>
                    <a:pt x="387" y="91"/>
                  </a:lnTo>
                  <a:lnTo>
                    <a:pt x="389" y="90"/>
                  </a:lnTo>
                  <a:lnTo>
                    <a:pt x="390" y="91"/>
                  </a:lnTo>
                  <a:lnTo>
                    <a:pt x="391" y="91"/>
                  </a:lnTo>
                  <a:lnTo>
                    <a:pt x="389" y="98"/>
                  </a:lnTo>
                  <a:lnTo>
                    <a:pt x="388" y="104"/>
                  </a:lnTo>
                  <a:lnTo>
                    <a:pt x="389" y="104"/>
                  </a:lnTo>
                  <a:lnTo>
                    <a:pt x="390" y="100"/>
                  </a:lnTo>
                  <a:lnTo>
                    <a:pt x="392" y="96"/>
                  </a:lnTo>
                  <a:lnTo>
                    <a:pt x="394" y="96"/>
                  </a:lnTo>
                  <a:lnTo>
                    <a:pt x="398" y="96"/>
                  </a:lnTo>
                  <a:lnTo>
                    <a:pt x="398" y="98"/>
                  </a:lnTo>
                  <a:lnTo>
                    <a:pt x="398" y="99"/>
                  </a:lnTo>
                  <a:lnTo>
                    <a:pt x="396" y="100"/>
                  </a:lnTo>
                  <a:lnTo>
                    <a:pt x="395" y="99"/>
                  </a:lnTo>
                  <a:lnTo>
                    <a:pt x="395" y="98"/>
                  </a:lnTo>
                  <a:lnTo>
                    <a:pt x="394" y="98"/>
                  </a:lnTo>
                  <a:lnTo>
                    <a:pt x="393" y="100"/>
                  </a:lnTo>
                  <a:lnTo>
                    <a:pt x="393" y="102"/>
                  </a:lnTo>
                  <a:lnTo>
                    <a:pt x="394" y="103"/>
                  </a:lnTo>
                  <a:lnTo>
                    <a:pt x="394" y="104"/>
                  </a:lnTo>
                  <a:lnTo>
                    <a:pt x="394" y="105"/>
                  </a:lnTo>
                  <a:lnTo>
                    <a:pt x="392" y="106"/>
                  </a:lnTo>
                  <a:lnTo>
                    <a:pt x="391" y="106"/>
                  </a:lnTo>
                  <a:lnTo>
                    <a:pt x="390" y="106"/>
                  </a:lnTo>
                  <a:lnTo>
                    <a:pt x="388" y="105"/>
                  </a:lnTo>
                  <a:lnTo>
                    <a:pt x="384" y="106"/>
                  </a:lnTo>
                  <a:lnTo>
                    <a:pt x="382" y="108"/>
                  </a:lnTo>
                  <a:lnTo>
                    <a:pt x="379" y="108"/>
                  </a:lnTo>
                  <a:lnTo>
                    <a:pt x="376" y="110"/>
                  </a:lnTo>
                  <a:lnTo>
                    <a:pt x="375" y="111"/>
                  </a:lnTo>
                  <a:lnTo>
                    <a:pt x="371" y="112"/>
                  </a:lnTo>
                  <a:lnTo>
                    <a:pt x="368" y="112"/>
                  </a:lnTo>
                  <a:lnTo>
                    <a:pt x="367" y="113"/>
                  </a:lnTo>
                  <a:lnTo>
                    <a:pt x="366" y="114"/>
                  </a:lnTo>
                  <a:lnTo>
                    <a:pt x="364" y="115"/>
                  </a:lnTo>
                  <a:lnTo>
                    <a:pt x="361" y="115"/>
                  </a:lnTo>
                  <a:lnTo>
                    <a:pt x="359" y="116"/>
                  </a:lnTo>
                  <a:lnTo>
                    <a:pt x="357" y="117"/>
                  </a:lnTo>
                  <a:lnTo>
                    <a:pt x="354" y="117"/>
                  </a:lnTo>
                  <a:lnTo>
                    <a:pt x="352" y="117"/>
                  </a:lnTo>
                  <a:lnTo>
                    <a:pt x="351" y="118"/>
                  </a:lnTo>
                  <a:lnTo>
                    <a:pt x="349" y="118"/>
                  </a:lnTo>
                  <a:lnTo>
                    <a:pt x="344" y="118"/>
                  </a:lnTo>
                  <a:lnTo>
                    <a:pt x="340" y="118"/>
                  </a:lnTo>
                  <a:lnTo>
                    <a:pt x="337" y="119"/>
                  </a:lnTo>
                  <a:lnTo>
                    <a:pt x="336" y="121"/>
                  </a:lnTo>
                  <a:lnTo>
                    <a:pt x="333" y="121"/>
                  </a:lnTo>
                  <a:lnTo>
                    <a:pt x="331" y="119"/>
                  </a:lnTo>
                  <a:lnTo>
                    <a:pt x="329" y="121"/>
                  </a:lnTo>
                  <a:lnTo>
                    <a:pt x="325" y="122"/>
                  </a:lnTo>
                  <a:lnTo>
                    <a:pt x="323" y="123"/>
                  </a:lnTo>
                  <a:lnTo>
                    <a:pt x="321" y="122"/>
                  </a:lnTo>
                  <a:lnTo>
                    <a:pt x="321" y="121"/>
                  </a:lnTo>
                  <a:lnTo>
                    <a:pt x="321" y="119"/>
                  </a:lnTo>
                  <a:lnTo>
                    <a:pt x="318" y="122"/>
                  </a:lnTo>
                  <a:lnTo>
                    <a:pt x="314" y="124"/>
                  </a:lnTo>
                  <a:lnTo>
                    <a:pt x="313" y="124"/>
                  </a:lnTo>
                  <a:lnTo>
                    <a:pt x="314" y="122"/>
                  </a:lnTo>
                  <a:lnTo>
                    <a:pt x="316" y="119"/>
                  </a:lnTo>
                  <a:lnTo>
                    <a:pt x="314" y="119"/>
                  </a:lnTo>
                  <a:lnTo>
                    <a:pt x="312" y="119"/>
                  </a:lnTo>
                  <a:lnTo>
                    <a:pt x="310" y="121"/>
                  </a:lnTo>
                  <a:lnTo>
                    <a:pt x="309" y="124"/>
                  </a:lnTo>
                  <a:lnTo>
                    <a:pt x="308" y="127"/>
                  </a:lnTo>
                  <a:lnTo>
                    <a:pt x="306" y="127"/>
                  </a:lnTo>
                  <a:lnTo>
                    <a:pt x="304" y="127"/>
                  </a:lnTo>
                  <a:lnTo>
                    <a:pt x="304" y="128"/>
                  </a:lnTo>
                  <a:lnTo>
                    <a:pt x="302" y="129"/>
                  </a:lnTo>
                  <a:lnTo>
                    <a:pt x="301" y="129"/>
                  </a:lnTo>
                  <a:lnTo>
                    <a:pt x="300" y="130"/>
                  </a:lnTo>
                  <a:lnTo>
                    <a:pt x="298" y="130"/>
                  </a:lnTo>
                  <a:lnTo>
                    <a:pt x="296" y="130"/>
                  </a:lnTo>
                  <a:lnTo>
                    <a:pt x="294" y="131"/>
                  </a:lnTo>
                  <a:lnTo>
                    <a:pt x="291" y="134"/>
                  </a:lnTo>
                  <a:lnTo>
                    <a:pt x="290" y="133"/>
                  </a:lnTo>
                  <a:lnTo>
                    <a:pt x="288" y="133"/>
                  </a:lnTo>
                  <a:lnTo>
                    <a:pt x="287" y="133"/>
                  </a:lnTo>
                  <a:lnTo>
                    <a:pt x="284" y="133"/>
                  </a:lnTo>
                  <a:lnTo>
                    <a:pt x="282" y="134"/>
                  </a:lnTo>
                  <a:lnTo>
                    <a:pt x="279" y="135"/>
                  </a:lnTo>
                  <a:lnTo>
                    <a:pt x="276" y="135"/>
                  </a:lnTo>
                  <a:lnTo>
                    <a:pt x="273" y="135"/>
                  </a:lnTo>
                  <a:lnTo>
                    <a:pt x="268" y="136"/>
                  </a:lnTo>
                  <a:lnTo>
                    <a:pt x="271" y="140"/>
                  </a:lnTo>
                  <a:lnTo>
                    <a:pt x="275" y="146"/>
                  </a:lnTo>
                  <a:lnTo>
                    <a:pt x="276" y="147"/>
                  </a:lnTo>
                  <a:lnTo>
                    <a:pt x="276" y="148"/>
                  </a:lnTo>
                  <a:lnTo>
                    <a:pt x="277" y="150"/>
                  </a:lnTo>
                  <a:lnTo>
                    <a:pt x="279" y="151"/>
                  </a:lnTo>
                  <a:lnTo>
                    <a:pt x="281" y="154"/>
                  </a:lnTo>
                  <a:lnTo>
                    <a:pt x="282" y="157"/>
                  </a:lnTo>
                  <a:lnTo>
                    <a:pt x="286" y="161"/>
                  </a:lnTo>
                  <a:lnTo>
                    <a:pt x="289" y="164"/>
                  </a:lnTo>
                  <a:lnTo>
                    <a:pt x="290" y="165"/>
                  </a:lnTo>
                  <a:lnTo>
                    <a:pt x="293" y="165"/>
                  </a:lnTo>
                  <a:lnTo>
                    <a:pt x="293" y="168"/>
                  </a:lnTo>
                  <a:lnTo>
                    <a:pt x="293" y="169"/>
                  </a:lnTo>
                  <a:lnTo>
                    <a:pt x="295" y="171"/>
                  </a:lnTo>
                  <a:lnTo>
                    <a:pt x="296" y="175"/>
                  </a:lnTo>
                  <a:lnTo>
                    <a:pt x="294" y="175"/>
                  </a:lnTo>
                  <a:lnTo>
                    <a:pt x="291" y="176"/>
                  </a:lnTo>
                  <a:lnTo>
                    <a:pt x="289" y="177"/>
                  </a:lnTo>
                  <a:lnTo>
                    <a:pt x="288" y="178"/>
                  </a:lnTo>
                  <a:lnTo>
                    <a:pt x="286" y="178"/>
                  </a:lnTo>
                  <a:lnTo>
                    <a:pt x="285" y="178"/>
                  </a:lnTo>
                  <a:lnTo>
                    <a:pt x="281" y="182"/>
                  </a:lnTo>
                  <a:lnTo>
                    <a:pt x="275" y="184"/>
                  </a:lnTo>
                  <a:lnTo>
                    <a:pt x="271" y="183"/>
                  </a:lnTo>
                  <a:lnTo>
                    <a:pt x="267" y="181"/>
                  </a:lnTo>
                  <a:lnTo>
                    <a:pt x="267" y="180"/>
                  </a:lnTo>
                  <a:lnTo>
                    <a:pt x="266" y="178"/>
                  </a:lnTo>
                  <a:lnTo>
                    <a:pt x="264" y="176"/>
                  </a:lnTo>
                  <a:lnTo>
                    <a:pt x="261" y="174"/>
                  </a:lnTo>
                  <a:lnTo>
                    <a:pt x="259" y="172"/>
                  </a:lnTo>
                  <a:lnTo>
                    <a:pt x="255" y="169"/>
                  </a:lnTo>
                  <a:lnTo>
                    <a:pt x="249" y="165"/>
                  </a:lnTo>
                  <a:lnTo>
                    <a:pt x="243" y="161"/>
                  </a:lnTo>
                  <a:lnTo>
                    <a:pt x="244" y="161"/>
                  </a:lnTo>
                  <a:lnTo>
                    <a:pt x="246" y="160"/>
                  </a:lnTo>
                  <a:lnTo>
                    <a:pt x="246" y="159"/>
                  </a:lnTo>
                  <a:lnTo>
                    <a:pt x="248" y="159"/>
                  </a:lnTo>
                  <a:lnTo>
                    <a:pt x="249" y="158"/>
                  </a:lnTo>
                  <a:lnTo>
                    <a:pt x="243" y="156"/>
                  </a:lnTo>
                  <a:lnTo>
                    <a:pt x="239" y="152"/>
                  </a:lnTo>
                  <a:lnTo>
                    <a:pt x="239" y="151"/>
                  </a:lnTo>
                  <a:lnTo>
                    <a:pt x="241" y="151"/>
                  </a:lnTo>
                  <a:lnTo>
                    <a:pt x="243" y="152"/>
                  </a:lnTo>
                  <a:lnTo>
                    <a:pt x="243" y="151"/>
                  </a:lnTo>
                  <a:lnTo>
                    <a:pt x="242" y="150"/>
                  </a:lnTo>
                  <a:lnTo>
                    <a:pt x="241" y="148"/>
                  </a:lnTo>
                  <a:lnTo>
                    <a:pt x="240" y="148"/>
                  </a:lnTo>
                  <a:lnTo>
                    <a:pt x="240" y="147"/>
                  </a:lnTo>
                  <a:lnTo>
                    <a:pt x="239" y="146"/>
                  </a:lnTo>
                  <a:lnTo>
                    <a:pt x="240" y="146"/>
                  </a:lnTo>
                  <a:lnTo>
                    <a:pt x="240" y="145"/>
                  </a:lnTo>
                  <a:lnTo>
                    <a:pt x="242" y="146"/>
                  </a:lnTo>
                  <a:lnTo>
                    <a:pt x="244" y="146"/>
                  </a:lnTo>
                  <a:lnTo>
                    <a:pt x="244" y="145"/>
                  </a:lnTo>
                  <a:lnTo>
                    <a:pt x="243" y="142"/>
                  </a:lnTo>
                  <a:lnTo>
                    <a:pt x="240" y="141"/>
                  </a:lnTo>
                  <a:lnTo>
                    <a:pt x="239" y="142"/>
                  </a:lnTo>
                  <a:lnTo>
                    <a:pt x="238" y="143"/>
                  </a:lnTo>
                  <a:lnTo>
                    <a:pt x="238" y="142"/>
                  </a:lnTo>
                  <a:lnTo>
                    <a:pt x="237" y="140"/>
                  </a:lnTo>
                  <a:lnTo>
                    <a:pt x="233" y="138"/>
                  </a:lnTo>
                  <a:lnTo>
                    <a:pt x="229" y="137"/>
                  </a:lnTo>
                  <a:lnTo>
                    <a:pt x="224" y="137"/>
                  </a:lnTo>
                  <a:lnTo>
                    <a:pt x="219" y="137"/>
                  </a:lnTo>
                  <a:lnTo>
                    <a:pt x="217" y="138"/>
                  </a:lnTo>
                  <a:lnTo>
                    <a:pt x="215" y="138"/>
                  </a:lnTo>
                  <a:lnTo>
                    <a:pt x="214" y="138"/>
                  </a:lnTo>
                  <a:lnTo>
                    <a:pt x="211" y="139"/>
                  </a:lnTo>
                  <a:lnTo>
                    <a:pt x="208" y="141"/>
                  </a:lnTo>
                  <a:lnTo>
                    <a:pt x="206" y="141"/>
                  </a:lnTo>
                  <a:lnTo>
                    <a:pt x="204" y="141"/>
                  </a:lnTo>
                  <a:lnTo>
                    <a:pt x="208" y="145"/>
                  </a:lnTo>
                  <a:lnTo>
                    <a:pt x="213" y="148"/>
                  </a:lnTo>
                  <a:lnTo>
                    <a:pt x="213" y="150"/>
                  </a:lnTo>
                  <a:lnTo>
                    <a:pt x="214" y="152"/>
                  </a:lnTo>
                  <a:lnTo>
                    <a:pt x="214" y="153"/>
                  </a:lnTo>
                  <a:lnTo>
                    <a:pt x="215" y="154"/>
                  </a:lnTo>
                  <a:lnTo>
                    <a:pt x="214" y="159"/>
                  </a:lnTo>
                  <a:lnTo>
                    <a:pt x="212" y="164"/>
                  </a:lnTo>
                  <a:lnTo>
                    <a:pt x="211" y="168"/>
                  </a:lnTo>
                  <a:lnTo>
                    <a:pt x="209" y="172"/>
                  </a:lnTo>
                  <a:lnTo>
                    <a:pt x="209" y="177"/>
                  </a:lnTo>
                  <a:lnTo>
                    <a:pt x="208" y="182"/>
                  </a:lnTo>
                  <a:lnTo>
                    <a:pt x="208" y="183"/>
                  </a:lnTo>
                  <a:lnTo>
                    <a:pt x="207" y="184"/>
                  </a:lnTo>
                  <a:lnTo>
                    <a:pt x="208" y="189"/>
                  </a:lnTo>
                  <a:lnTo>
                    <a:pt x="209" y="193"/>
                  </a:lnTo>
                  <a:lnTo>
                    <a:pt x="216" y="194"/>
                  </a:lnTo>
                  <a:lnTo>
                    <a:pt x="223" y="196"/>
                  </a:lnTo>
                  <a:lnTo>
                    <a:pt x="224" y="197"/>
                  </a:lnTo>
                  <a:lnTo>
                    <a:pt x="226" y="197"/>
                  </a:lnTo>
                  <a:lnTo>
                    <a:pt x="229" y="198"/>
                  </a:lnTo>
                  <a:lnTo>
                    <a:pt x="229" y="199"/>
                  </a:lnTo>
                  <a:lnTo>
                    <a:pt x="230" y="201"/>
                  </a:lnTo>
                  <a:lnTo>
                    <a:pt x="233" y="203"/>
                  </a:lnTo>
                  <a:lnTo>
                    <a:pt x="236" y="204"/>
                  </a:lnTo>
                  <a:lnTo>
                    <a:pt x="236" y="206"/>
                  </a:lnTo>
                  <a:lnTo>
                    <a:pt x="237" y="207"/>
                  </a:lnTo>
                  <a:lnTo>
                    <a:pt x="238" y="207"/>
                  </a:lnTo>
                  <a:lnTo>
                    <a:pt x="238" y="206"/>
                  </a:lnTo>
                  <a:lnTo>
                    <a:pt x="239" y="205"/>
                  </a:lnTo>
                  <a:lnTo>
                    <a:pt x="240" y="205"/>
                  </a:lnTo>
                  <a:lnTo>
                    <a:pt x="241" y="205"/>
                  </a:lnTo>
                  <a:lnTo>
                    <a:pt x="246" y="208"/>
                  </a:lnTo>
                  <a:lnTo>
                    <a:pt x="250" y="210"/>
                  </a:lnTo>
                  <a:lnTo>
                    <a:pt x="251" y="209"/>
                  </a:lnTo>
                  <a:lnTo>
                    <a:pt x="252" y="209"/>
                  </a:lnTo>
                  <a:lnTo>
                    <a:pt x="256" y="210"/>
                  </a:lnTo>
                  <a:lnTo>
                    <a:pt x="261" y="211"/>
                  </a:lnTo>
                  <a:lnTo>
                    <a:pt x="262" y="213"/>
                  </a:lnTo>
                  <a:lnTo>
                    <a:pt x="264" y="215"/>
                  </a:lnTo>
                  <a:lnTo>
                    <a:pt x="265" y="213"/>
                  </a:lnTo>
                  <a:lnTo>
                    <a:pt x="266" y="213"/>
                  </a:lnTo>
                  <a:lnTo>
                    <a:pt x="274" y="215"/>
                  </a:lnTo>
                  <a:lnTo>
                    <a:pt x="282" y="218"/>
                  </a:lnTo>
                  <a:lnTo>
                    <a:pt x="281" y="219"/>
                  </a:lnTo>
                  <a:lnTo>
                    <a:pt x="279" y="220"/>
                  </a:lnTo>
                  <a:lnTo>
                    <a:pt x="278" y="223"/>
                  </a:lnTo>
                  <a:lnTo>
                    <a:pt x="279" y="227"/>
                  </a:lnTo>
                  <a:lnTo>
                    <a:pt x="278" y="229"/>
                  </a:lnTo>
                  <a:lnTo>
                    <a:pt x="276" y="231"/>
                  </a:lnTo>
                  <a:lnTo>
                    <a:pt x="275" y="232"/>
                  </a:lnTo>
                  <a:lnTo>
                    <a:pt x="275" y="234"/>
                  </a:lnTo>
                  <a:lnTo>
                    <a:pt x="274" y="234"/>
                  </a:lnTo>
                  <a:lnTo>
                    <a:pt x="273" y="235"/>
                  </a:lnTo>
                  <a:lnTo>
                    <a:pt x="272" y="235"/>
                  </a:lnTo>
                  <a:lnTo>
                    <a:pt x="270" y="234"/>
                  </a:lnTo>
                  <a:lnTo>
                    <a:pt x="267" y="235"/>
                  </a:lnTo>
                  <a:lnTo>
                    <a:pt x="264" y="234"/>
                  </a:lnTo>
                  <a:lnTo>
                    <a:pt x="264" y="233"/>
                  </a:lnTo>
                  <a:lnTo>
                    <a:pt x="263" y="232"/>
                  </a:lnTo>
                  <a:lnTo>
                    <a:pt x="261" y="232"/>
                  </a:lnTo>
                  <a:lnTo>
                    <a:pt x="259" y="231"/>
                  </a:lnTo>
                  <a:lnTo>
                    <a:pt x="259" y="230"/>
                  </a:lnTo>
                  <a:lnTo>
                    <a:pt x="260" y="230"/>
                  </a:lnTo>
                  <a:lnTo>
                    <a:pt x="261" y="230"/>
                  </a:lnTo>
                  <a:lnTo>
                    <a:pt x="263" y="230"/>
                  </a:lnTo>
                  <a:lnTo>
                    <a:pt x="263" y="229"/>
                  </a:lnTo>
                  <a:lnTo>
                    <a:pt x="259" y="228"/>
                  </a:lnTo>
                  <a:lnTo>
                    <a:pt x="255" y="227"/>
                  </a:lnTo>
                  <a:lnTo>
                    <a:pt x="254" y="228"/>
                  </a:lnTo>
                  <a:lnTo>
                    <a:pt x="253" y="229"/>
                  </a:lnTo>
                  <a:lnTo>
                    <a:pt x="252" y="227"/>
                  </a:lnTo>
                  <a:lnTo>
                    <a:pt x="252" y="224"/>
                  </a:lnTo>
                  <a:lnTo>
                    <a:pt x="251" y="224"/>
                  </a:lnTo>
                  <a:lnTo>
                    <a:pt x="250" y="224"/>
                  </a:lnTo>
                  <a:lnTo>
                    <a:pt x="249" y="226"/>
                  </a:lnTo>
                  <a:lnTo>
                    <a:pt x="247" y="224"/>
                  </a:lnTo>
                  <a:lnTo>
                    <a:pt x="246" y="224"/>
                  </a:lnTo>
                  <a:lnTo>
                    <a:pt x="246" y="223"/>
                  </a:lnTo>
                  <a:lnTo>
                    <a:pt x="246" y="222"/>
                  </a:lnTo>
                  <a:lnTo>
                    <a:pt x="246" y="221"/>
                  </a:lnTo>
                  <a:lnTo>
                    <a:pt x="244" y="222"/>
                  </a:lnTo>
                  <a:lnTo>
                    <a:pt x="243" y="222"/>
                  </a:lnTo>
                  <a:lnTo>
                    <a:pt x="243" y="223"/>
                  </a:lnTo>
                  <a:lnTo>
                    <a:pt x="242" y="223"/>
                  </a:lnTo>
                  <a:lnTo>
                    <a:pt x="241" y="222"/>
                  </a:lnTo>
                  <a:lnTo>
                    <a:pt x="241" y="221"/>
                  </a:lnTo>
                  <a:lnTo>
                    <a:pt x="240" y="221"/>
                  </a:lnTo>
                  <a:lnTo>
                    <a:pt x="239" y="220"/>
                  </a:lnTo>
                  <a:lnTo>
                    <a:pt x="238" y="221"/>
                  </a:lnTo>
                  <a:lnTo>
                    <a:pt x="237" y="222"/>
                  </a:lnTo>
                  <a:lnTo>
                    <a:pt x="232" y="220"/>
                  </a:lnTo>
                  <a:lnTo>
                    <a:pt x="229" y="218"/>
                  </a:lnTo>
                  <a:lnTo>
                    <a:pt x="229" y="219"/>
                  </a:lnTo>
                  <a:lnTo>
                    <a:pt x="228" y="219"/>
                  </a:lnTo>
                  <a:lnTo>
                    <a:pt x="227" y="218"/>
                  </a:lnTo>
                  <a:lnTo>
                    <a:pt x="227" y="217"/>
                  </a:lnTo>
                  <a:lnTo>
                    <a:pt x="224" y="216"/>
                  </a:lnTo>
                  <a:lnTo>
                    <a:pt x="220" y="216"/>
                  </a:lnTo>
                  <a:lnTo>
                    <a:pt x="219" y="216"/>
                  </a:lnTo>
                  <a:lnTo>
                    <a:pt x="218" y="215"/>
                  </a:lnTo>
                  <a:lnTo>
                    <a:pt x="214" y="213"/>
                  </a:lnTo>
                  <a:lnTo>
                    <a:pt x="209" y="212"/>
                  </a:lnTo>
                  <a:lnTo>
                    <a:pt x="208" y="213"/>
                  </a:lnTo>
                  <a:lnTo>
                    <a:pt x="207" y="215"/>
                  </a:lnTo>
                  <a:lnTo>
                    <a:pt x="206" y="220"/>
                  </a:lnTo>
                  <a:lnTo>
                    <a:pt x="205" y="228"/>
                  </a:lnTo>
                  <a:lnTo>
                    <a:pt x="203" y="236"/>
                  </a:lnTo>
                  <a:lnTo>
                    <a:pt x="201" y="241"/>
                  </a:lnTo>
                  <a:lnTo>
                    <a:pt x="200" y="236"/>
                  </a:lnTo>
                  <a:lnTo>
                    <a:pt x="196" y="232"/>
                  </a:lnTo>
                  <a:lnTo>
                    <a:pt x="196" y="233"/>
                  </a:lnTo>
                  <a:lnTo>
                    <a:pt x="195" y="233"/>
                  </a:lnTo>
                  <a:lnTo>
                    <a:pt x="193" y="226"/>
                  </a:lnTo>
                  <a:lnTo>
                    <a:pt x="193" y="218"/>
                  </a:lnTo>
                  <a:lnTo>
                    <a:pt x="192" y="216"/>
                  </a:lnTo>
                  <a:lnTo>
                    <a:pt x="191" y="213"/>
                  </a:lnTo>
                  <a:lnTo>
                    <a:pt x="190" y="204"/>
                  </a:lnTo>
                  <a:lnTo>
                    <a:pt x="189" y="193"/>
                  </a:lnTo>
                  <a:lnTo>
                    <a:pt x="189" y="192"/>
                  </a:lnTo>
                  <a:lnTo>
                    <a:pt x="188" y="192"/>
                  </a:lnTo>
                  <a:lnTo>
                    <a:pt x="188" y="186"/>
                  </a:lnTo>
                  <a:lnTo>
                    <a:pt x="188" y="180"/>
                  </a:lnTo>
                  <a:lnTo>
                    <a:pt x="186" y="178"/>
                  </a:lnTo>
                  <a:lnTo>
                    <a:pt x="186" y="173"/>
                  </a:lnTo>
                  <a:lnTo>
                    <a:pt x="185" y="168"/>
                  </a:lnTo>
                  <a:lnTo>
                    <a:pt x="186" y="164"/>
                  </a:lnTo>
                  <a:lnTo>
                    <a:pt x="186" y="161"/>
                  </a:lnTo>
                  <a:lnTo>
                    <a:pt x="186" y="160"/>
                  </a:lnTo>
                  <a:lnTo>
                    <a:pt x="186" y="156"/>
                  </a:lnTo>
                  <a:lnTo>
                    <a:pt x="188" y="151"/>
                  </a:lnTo>
                  <a:lnTo>
                    <a:pt x="188" y="148"/>
                  </a:lnTo>
                  <a:lnTo>
                    <a:pt x="189" y="143"/>
                  </a:lnTo>
                  <a:lnTo>
                    <a:pt x="188" y="143"/>
                  </a:lnTo>
                  <a:lnTo>
                    <a:pt x="186" y="142"/>
                  </a:lnTo>
                  <a:lnTo>
                    <a:pt x="183" y="143"/>
                  </a:lnTo>
                  <a:lnTo>
                    <a:pt x="179" y="142"/>
                  </a:lnTo>
                  <a:lnTo>
                    <a:pt x="177" y="143"/>
                  </a:lnTo>
                  <a:lnTo>
                    <a:pt x="172" y="143"/>
                  </a:lnTo>
                  <a:lnTo>
                    <a:pt x="170" y="145"/>
                  </a:lnTo>
                  <a:lnTo>
                    <a:pt x="169" y="146"/>
                  </a:lnTo>
                  <a:lnTo>
                    <a:pt x="167" y="146"/>
                  </a:lnTo>
                  <a:lnTo>
                    <a:pt x="166" y="145"/>
                  </a:lnTo>
                  <a:lnTo>
                    <a:pt x="162" y="146"/>
                  </a:lnTo>
                  <a:lnTo>
                    <a:pt x="159" y="147"/>
                  </a:lnTo>
                  <a:lnTo>
                    <a:pt x="158" y="154"/>
                  </a:lnTo>
                  <a:lnTo>
                    <a:pt x="156" y="163"/>
                  </a:lnTo>
                  <a:lnTo>
                    <a:pt x="153" y="172"/>
                  </a:lnTo>
                  <a:lnTo>
                    <a:pt x="149" y="178"/>
                  </a:lnTo>
                  <a:lnTo>
                    <a:pt x="148" y="180"/>
                  </a:lnTo>
                  <a:lnTo>
                    <a:pt x="146" y="181"/>
                  </a:lnTo>
                  <a:lnTo>
                    <a:pt x="144" y="184"/>
                  </a:lnTo>
                  <a:lnTo>
                    <a:pt x="140" y="187"/>
                  </a:lnTo>
                  <a:lnTo>
                    <a:pt x="139" y="188"/>
                  </a:lnTo>
                  <a:lnTo>
                    <a:pt x="138" y="188"/>
                  </a:lnTo>
                  <a:lnTo>
                    <a:pt x="136" y="193"/>
                  </a:lnTo>
                  <a:lnTo>
                    <a:pt x="134" y="196"/>
                  </a:lnTo>
                  <a:lnTo>
                    <a:pt x="133" y="197"/>
                  </a:lnTo>
                  <a:lnTo>
                    <a:pt x="131" y="198"/>
                  </a:lnTo>
                  <a:lnTo>
                    <a:pt x="128" y="201"/>
                  </a:lnTo>
                  <a:lnTo>
                    <a:pt x="126" y="205"/>
                  </a:lnTo>
                  <a:lnTo>
                    <a:pt x="125" y="206"/>
                  </a:lnTo>
                  <a:lnTo>
                    <a:pt x="124" y="206"/>
                  </a:lnTo>
                  <a:lnTo>
                    <a:pt x="122" y="208"/>
                  </a:lnTo>
                  <a:lnTo>
                    <a:pt x="121" y="210"/>
                  </a:lnTo>
                  <a:lnTo>
                    <a:pt x="122" y="211"/>
                  </a:lnTo>
                  <a:lnTo>
                    <a:pt x="122" y="212"/>
                  </a:lnTo>
                  <a:lnTo>
                    <a:pt x="127" y="213"/>
                  </a:lnTo>
                  <a:lnTo>
                    <a:pt x="133" y="215"/>
                  </a:lnTo>
                  <a:lnTo>
                    <a:pt x="136" y="217"/>
                  </a:lnTo>
                  <a:lnTo>
                    <a:pt x="140" y="219"/>
                  </a:lnTo>
                  <a:lnTo>
                    <a:pt x="145" y="220"/>
                  </a:lnTo>
                  <a:lnTo>
                    <a:pt x="148" y="221"/>
                  </a:lnTo>
                  <a:lnTo>
                    <a:pt x="150" y="221"/>
                  </a:lnTo>
                  <a:lnTo>
                    <a:pt x="154" y="222"/>
                  </a:lnTo>
                  <a:lnTo>
                    <a:pt x="154" y="223"/>
                  </a:lnTo>
                  <a:lnTo>
                    <a:pt x="155" y="224"/>
                  </a:lnTo>
                  <a:lnTo>
                    <a:pt x="156" y="224"/>
                  </a:lnTo>
                  <a:lnTo>
                    <a:pt x="158" y="226"/>
                  </a:lnTo>
                  <a:lnTo>
                    <a:pt x="161" y="227"/>
                  </a:lnTo>
                  <a:lnTo>
                    <a:pt x="165" y="229"/>
                  </a:lnTo>
                  <a:lnTo>
                    <a:pt x="168" y="230"/>
                  </a:lnTo>
                  <a:lnTo>
                    <a:pt x="170" y="232"/>
                  </a:lnTo>
                  <a:lnTo>
                    <a:pt x="170" y="233"/>
                  </a:lnTo>
                  <a:lnTo>
                    <a:pt x="171" y="233"/>
                  </a:lnTo>
                  <a:lnTo>
                    <a:pt x="174" y="235"/>
                  </a:lnTo>
                  <a:lnTo>
                    <a:pt x="178" y="238"/>
                  </a:lnTo>
                  <a:lnTo>
                    <a:pt x="178" y="239"/>
                  </a:lnTo>
                  <a:lnTo>
                    <a:pt x="179" y="240"/>
                  </a:lnTo>
                  <a:lnTo>
                    <a:pt x="180" y="241"/>
                  </a:lnTo>
                  <a:lnTo>
                    <a:pt x="181" y="241"/>
                  </a:lnTo>
                  <a:lnTo>
                    <a:pt x="183" y="243"/>
                  </a:lnTo>
                  <a:lnTo>
                    <a:pt x="185" y="245"/>
                  </a:lnTo>
                  <a:lnTo>
                    <a:pt x="186" y="246"/>
                  </a:lnTo>
                  <a:lnTo>
                    <a:pt x="188" y="247"/>
                  </a:lnTo>
                  <a:lnTo>
                    <a:pt x="190" y="250"/>
                  </a:lnTo>
                  <a:lnTo>
                    <a:pt x="192" y="252"/>
                  </a:lnTo>
                  <a:lnTo>
                    <a:pt x="194" y="254"/>
                  </a:lnTo>
                  <a:lnTo>
                    <a:pt x="195" y="255"/>
                  </a:lnTo>
                  <a:lnTo>
                    <a:pt x="197" y="257"/>
                  </a:lnTo>
                  <a:lnTo>
                    <a:pt x="201" y="258"/>
                  </a:lnTo>
                  <a:lnTo>
                    <a:pt x="204" y="263"/>
                  </a:lnTo>
                  <a:lnTo>
                    <a:pt x="207" y="266"/>
                  </a:lnTo>
                  <a:lnTo>
                    <a:pt x="208" y="267"/>
                  </a:lnTo>
                  <a:lnTo>
                    <a:pt x="209" y="267"/>
                  </a:lnTo>
                  <a:lnTo>
                    <a:pt x="209" y="268"/>
                  </a:lnTo>
                  <a:lnTo>
                    <a:pt x="209" y="269"/>
                  </a:lnTo>
                  <a:lnTo>
                    <a:pt x="213" y="271"/>
                  </a:lnTo>
                  <a:lnTo>
                    <a:pt x="216" y="273"/>
                  </a:lnTo>
                  <a:lnTo>
                    <a:pt x="218" y="275"/>
                  </a:lnTo>
                  <a:lnTo>
                    <a:pt x="219" y="276"/>
                  </a:lnTo>
                  <a:lnTo>
                    <a:pt x="221" y="278"/>
                  </a:lnTo>
                  <a:lnTo>
                    <a:pt x="224" y="280"/>
                  </a:lnTo>
                  <a:lnTo>
                    <a:pt x="226" y="281"/>
                  </a:lnTo>
                  <a:lnTo>
                    <a:pt x="227" y="283"/>
                  </a:lnTo>
                  <a:lnTo>
                    <a:pt x="230" y="286"/>
                  </a:lnTo>
                  <a:lnTo>
                    <a:pt x="233" y="288"/>
                  </a:lnTo>
                  <a:lnTo>
                    <a:pt x="233" y="289"/>
                  </a:lnTo>
                  <a:lnTo>
                    <a:pt x="235" y="290"/>
                  </a:lnTo>
                  <a:lnTo>
                    <a:pt x="236" y="291"/>
                  </a:lnTo>
                  <a:lnTo>
                    <a:pt x="237" y="291"/>
                  </a:lnTo>
                  <a:lnTo>
                    <a:pt x="238" y="293"/>
                  </a:lnTo>
                  <a:lnTo>
                    <a:pt x="240" y="294"/>
                  </a:lnTo>
                  <a:lnTo>
                    <a:pt x="241" y="296"/>
                  </a:lnTo>
                  <a:lnTo>
                    <a:pt x="243" y="297"/>
                  </a:lnTo>
                  <a:lnTo>
                    <a:pt x="246" y="299"/>
                  </a:lnTo>
                  <a:lnTo>
                    <a:pt x="247" y="301"/>
                  </a:lnTo>
                  <a:lnTo>
                    <a:pt x="250" y="302"/>
                  </a:lnTo>
                  <a:lnTo>
                    <a:pt x="252" y="305"/>
                  </a:lnTo>
                  <a:lnTo>
                    <a:pt x="253" y="308"/>
                  </a:lnTo>
                  <a:lnTo>
                    <a:pt x="254" y="311"/>
                  </a:lnTo>
                  <a:lnTo>
                    <a:pt x="252" y="313"/>
                  </a:lnTo>
                  <a:lnTo>
                    <a:pt x="253" y="316"/>
                  </a:lnTo>
                  <a:lnTo>
                    <a:pt x="256" y="320"/>
                  </a:lnTo>
                  <a:lnTo>
                    <a:pt x="259" y="322"/>
                  </a:lnTo>
                  <a:lnTo>
                    <a:pt x="259" y="323"/>
                  </a:lnTo>
                  <a:lnTo>
                    <a:pt x="254" y="321"/>
                  </a:lnTo>
                  <a:lnTo>
                    <a:pt x="252" y="319"/>
                  </a:lnTo>
                  <a:lnTo>
                    <a:pt x="249" y="320"/>
                  </a:lnTo>
                  <a:lnTo>
                    <a:pt x="246" y="321"/>
                  </a:lnTo>
                  <a:lnTo>
                    <a:pt x="246" y="322"/>
                  </a:lnTo>
                  <a:lnTo>
                    <a:pt x="246" y="323"/>
                  </a:lnTo>
                  <a:lnTo>
                    <a:pt x="247" y="324"/>
                  </a:lnTo>
                  <a:lnTo>
                    <a:pt x="248" y="324"/>
                  </a:lnTo>
                  <a:lnTo>
                    <a:pt x="248" y="325"/>
                  </a:lnTo>
                  <a:lnTo>
                    <a:pt x="247" y="325"/>
                  </a:lnTo>
                  <a:lnTo>
                    <a:pt x="246" y="325"/>
                  </a:lnTo>
                  <a:lnTo>
                    <a:pt x="244" y="325"/>
                  </a:lnTo>
                  <a:lnTo>
                    <a:pt x="243" y="329"/>
                  </a:lnTo>
                  <a:lnTo>
                    <a:pt x="243" y="332"/>
                  </a:lnTo>
                  <a:lnTo>
                    <a:pt x="240" y="335"/>
                  </a:lnTo>
                  <a:lnTo>
                    <a:pt x="236" y="337"/>
                  </a:lnTo>
                  <a:lnTo>
                    <a:pt x="233" y="337"/>
                  </a:lnTo>
                  <a:lnTo>
                    <a:pt x="231" y="338"/>
                  </a:lnTo>
                  <a:lnTo>
                    <a:pt x="230" y="339"/>
                  </a:lnTo>
                  <a:lnTo>
                    <a:pt x="229" y="340"/>
                  </a:lnTo>
                  <a:lnTo>
                    <a:pt x="224" y="339"/>
                  </a:lnTo>
                  <a:lnTo>
                    <a:pt x="219" y="337"/>
                  </a:lnTo>
                  <a:lnTo>
                    <a:pt x="213" y="336"/>
                  </a:lnTo>
                  <a:lnTo>
                    <a:pt x="206" y="334"/>
                  </a:lnTo>
                  <a:lnTo>
                    <a:pt x="205" y="331"/>
                  </a:lnTo>
                  <a:lnTo>
                    <a:pt x="203" y="328"/>
                  </a:lnTo>
                  <a:lnTo>
                    <a:pt x="200" y="327"/>
                  </a:lnTo>
                  <a:lnTo>
                    <a:pt x="195" y="326"/>
                  </a:lnTo>
                  <a:lnTo>
                    <a:pt x="194" y="324"/>
                  </a:lnTo>
                  <a:lnTo>
                    <a:pt x="193" y="323"/>
                  </a:lnTo>
                  <a:lnTo>
                    <a:pt x="190" y="321"/>
                  </a:lnTo>
                  <a:lnTo>
                    <a:pt x="185" y="319"/>
                  </a:lnTo>
                  <a:lnTo>
                    <a:pt x="183" y="316"/>
                  </a:lnTo>
                  <a:lnTo>
                    <a:pt x="181" y="314"/>
                  </a:lnTo>
                  <a:lnTo>
                    <a:pt x="178" y="312"/>
                  </a:lnTo>
                  <a:lnTo>
                    <a:pt x="173" y="310"/>
                  </a:lnTo>
                  <a:lnTo>
                    <a:pt x="173" y="309"/>
                  </a:lnTo>
                  <a:lnTo>
                    <a:pt x="172" y="308"/>
                  </a:lnTo>
                  <a:lnTo>
                    <a:pt x="170" y="306"/>
                  </a:lnTo>
                  <a:lnTo>
                    <a:pt x="168" y="305"/>
                  </a:lnTo>
                  <a:lnTo>
                    <a:pt x="166" y="304"/>
                  </a:lnTo>
                  <a:lnTo>
                    <a:pt x="165" y="302"/>
                  </a:lnTo>
                  <a:lnTo>
                    <a:pt x="161" y="301"/>
                  </a:lnTo>
                  <a:lnTo>
                    <a:pt x="158" y="300"/>
                  </a:lnTo>
                  <a:lnTo>
                    <a:pt x="158" y="299"/>
                  </a:lnTo>
                  <a:lnTo>
                    <a:pt x="157" y="298"/>
                  </a:lnTo>
                  <a:lnTo>
                    <a:pt x="156" y="297"/>
                  </a:lnTo>
                  <a:lnTo>
                    <a:pt x="155" y="297"/>
                  </a:lnTo>
                  <a:lnTo>
                    <a:pt x="153" y="294"/>
                  </a:lnTo>
                  <a:lnTo>
                    <a:pt x="149" y="293"/>
                  </a:lnTo>
                  <a:lnTo>
                    <a:pt x="149" y="291"/>
                  </a:lnTo>
                  <a:lnTo>
                    <a:pt x="148" y="290"/>
                  </a:lnTo>
                  <a:lnTo>
                    <a:pt x="146" y="288"/>
                  </a:lnTo>
                  <a:lnTo>
                    <a:pt x="143" y="286"/>
                  </a:lnTo>
                  <a:lnTo>
                    <a:pt x="142" y="285"/>
                  </a:lnTo>
                  <a:lnTo>
                    <a:pt x="140" y="282"/>
                  </a:lnTo>
                  <a:lnTo>
                    <a:pt x="130" y="276"/>
                  </a:lnTo>
                  <a:lnTo>
                    <a:pt x="121" y="268"/>
                  </a:lnTo>
                  <a:lnTo>
                    <a:pt x="119" y="265"/>
                  </a:lnTo>
                  <a:lnTo>
                    <a:pt x="118" y="262"/>
                  </a:lnTo>
                  <a:lnTo>
                    <a:pt x="115" y="259"/>
                  </a:lnTo>
                  <a:lnTo>
                    <a:pt x="113" y="258"/>
                  </a:lnTo>
                  <a:lnTo>
                    <a:pt x="113" y="257"/>
                  </a:lnTo>
                  <a:lnTo>
                    <a:pt x="113" y="256"/>
                  </a:lnTo>
                  <a:lnTo>
                    <a:pt x="107" y="250"/>
                  </a:lnTo>
                  <a:lnTo>
                    <a:pt x="99" y="244"/>
                  </a:lnTo>
                  <a:lnTo>
                    <a:pt x="95" y="240"/>
                  </a:lnTo>
                  <a:lnTo>
                    <a:pt x="88" y="234"/>
                  </a:lnTo>
                  <a:lnTo>
                    <a:pt x="86" y="234"/>
                  </a:lnTo>
                  <a:lnTo>
                    <a:pt x="83" y="234"/>
                  </a:lnTo>
                  <a:lnTo>
                    <a:pt x="81" y="234"/>
                  </a:lnTo>
                  <a:lnTo>
                    <a:pt x="80" y="235"/>
                  </a:lnTo>
                  <a:lnTo>
                    <a:pt x="78" y="234"/>
                  </a:lnTo>
                  <a:lnTo>
                    <a:pt x="76" y="234"/>
                  </a:lnTo>
                  <a:lnTo>
                    <a:pt x="75" y="234"/>
                  </a:lnTo>
                  <a:lnTo>
                    <a:pt x="74" y="235"/>
                  </a:lnTo>
                  <a:lnTo>
                    <a:pt x="73" y="234"/>
                  </a:lnTo>
                  <a:lnTo>
                    <a:pt x="70" y="234"/>
                  </a:lnTo>
                  <a:lnTo>
                    <a:pt x="68" y="230"/>
                  </a:lnTo>
                  <a:lnTo>
                    <a:pt x="67" y="227"/>
                  </a:lnTo>
                  <a:lnTo>
                    <a:pt x="67" y="224"/>
                  </a:lnTo>
                  <a:lnTo>
                    <a:pt x="66" y="222"/>
                  </a:lnTo>
                  <a:lnTo>
                    <a:pt x="65" y="221"/>
                  </a:lnTo>
                  <a:lnTo>
                    <a:pt x="64" y="220"/>
                  </a:lnTo>
                  <a:lnTo>
                    <a:pt x="64" y="219"/>
                  </a:lnTo>
                  <a:lnTo>
                    <a:pt x="63" y="218"/>
                  </a:lnTo>
                  <a:lnTo>
                    <a:pt x="63" y="217"/>
                  </a:lnTo>
                  <a:lnTo>
                    <a:pt x="62" y="216"/>
                  </a:lnTo>
                  <a:lnTo>
                    <a:pt x="61" y="215"/>
                  </a:lnTo>
                  <a:lnTo>
                    <a:pt x="61" y="212"/>
                  </a:lnTo>
                  <a:lnTo>
                    <a:pt x="60" y="211"/>
                  </a:lnTo>
                  <a:lnTo>
                    <a:pt x="58" y="210"/>
                  </a:lnTo>
                  <a:lnTo>
                    <a:pt x="56" y="208"/>
                  </a:lnTo>
                  <a:lnTo>
                    <a:pt x="55" y="205"/>
                  </a:lnTo>
                  <a:lnTo>
                    <a:pt x="55" y="201"/>
                  </a:lnTo>
                  <a:lnTo>
                    <a:pt x="56" y="199"/>
                  </a:lnTo>
                  <a:lnTo>
                    <a:pt x="56" y="198"/>
                  </a:lnTo>
                  <a:lnTo>
                    <a:pt x="56" y="196"/>
                  </a:lnTo>
                  <a:lnTo>
                    <a:pt x="57" y="192"/>
                  </a:lnTo>
                  <a:lnTo>
                    <a:pt x="58" y="187"/>
                  </a:lnTo>
                  <a:lnTo>
                    <a:pt x="57" y="184"/>
                  </a:lnTo>
                  <a:lnTo>
                    <a:pt x="56" y="181"/>
                  </a:lnTo>
                  <a:lnTo>
                    <a:pt x="55" y="180"/>
                  </a:lnTo>
                  <a:lnTo>
                    <a:pt x="54" y="178"/>
                  </a:lnTo>
                  <a:lnTo>
                    <a:pt x="55" y="176"/>
                  </a:lnTo>
                  <a:lnTo>
                    <a:pt x="57" y="175"/>
                  </a:lnTo>
                  <a:lnTo>
                    <a:pt x="58" y="170"/>
                  </a:lnTo>
                  <a:lnTo>
                    <a:pt x="58" y="164"/>
                  </a:lnTo>
                  <a:lnTo>
                    <a:pt x="60" y="160"/>
                  </a:lnTo>
                  <a:lnTo>
                    <a:pt x="62" y="157"/>
                  </a:lnTo>
                  <a:lnTo>
                    <a:pt x="63" y="156"/>
                  </a:lnTo>
                  <a:lnTo>
                    <a:pt x="63" y="153"/>
                  </a:lnTo>
                  <a:lnTo>
                    <a:pt x="64" y="152"/>
                  </a:lnTo>
                  <a:lnTo>
                    <a:pt x="66" y="151"/>
                  </a:lnTo>
                  <a:lnTo>
                    <a:pt x="68" y="148"/>
                  </a:lnTo>
                  <a:lnTo>
                    <a:pt x="70" y="145"/>
                  </a:lnTo>
                  <a:lnTo>
                    <a:pt x="72" y="145"/>
                  </a:lnTo>
                  <a:lnTo>
                    <a:pt x="73" y="145"/>
                  </a:lnTo>
                  <a:lnTo>
                    <a:pt x="76" y="141"/>
                  </a:lnTo>
                  <a:lnTo>
                    <a:pt x="79" y="139"/>
                  </a:lnTo>
                  <a:lnTo>
                    <a:pt x="79" y="138"/>
                  </a:lnTo>
                  <a:lnTo>
                    <a:pt x="73" y="136"/>
                  </a:lnTo>
                  <a:lnTo>
                    <a:pt x="67" y="135"/>
                  </a:lnTo>
                  <a:lnTo>
                    <a:pt x="66" y="136"/>
                  </a:lnTo>
                  <a:lnTo>
                    <a:pt x="65" y="136"/>
                  </a:lnTo>
                  <a:lnTo>
                    <a:pt x="61" y="136"/>
                  </a:lnTo>
                  <a:lnTo>
                    <a:pt x="57" y="136"/>
                  </a:lnTo>
                  <a:lnTo>
                    <a:pt x="54" y="136"/>
                  </a:lnTo>
                  <a:lnTo>
                    <a:pt x="52" y="136"/>
                  </a:lnTo>
                  <a:lnTo>
                    <a:pt x="52" y="137"/>
                  </a:lnTo>
                  <a:lnTo>
                    <a:pt x="51" y="137"/>
                  </a:lnTo>
                  <a:lnTo>
                    <a:pt x="50" y="137"/>
                  </a:lnTo>
                  <a:lnTo>
                    <a:pt x="49" y="137"/>
                  </a:lnTo>
                  <a:lnTo>
                    <a:pt x="45" y="137"/>
                  </a:lnTo>
                  <a:lnTo>
                    <a:pt x="42" y="138"/>
                  </a:lnTo>
                  <a:lnTo>
                    <a:pt x="41" y="139"/>
                  </a:lnTo>
                  <a:lnTo>
                    <a:pt x="40" y="139"/>
                  </a:lnTo>
                  <a:lnTo>
                    <a:pt x="37" y="139"/>
                  </a:lnTo>
                  <a:lnTo>
                    <a:pt x="33" y="139"/>
                  </a:lnTo>
                  <a:lnTo>
                    <a:pt x="31" y="140"/>
                  </a:lnTo>
                  <a:lnTo>
                    <a:pt x="29" y="141"/>
                  </a:lnTo>
                  <a:lnTo>
                    <a:pt x="21" y="141"/>
                  </a:lnTo>
                  <a:lnTo>
                    <a:pt x="15" y="143"/>
                  </a:lnTo>
                  <a:lnTo>
                    <a:pt x="15" y="145"/>
                  </a:lnTo>
                  <a:lnTo>
                    <a:pt x="16" y="147"/>
                  </a:lnTo>
                  <a:lnTo>
                    <a:pt x="17" y="149"/>
                  </a:lnTo>
                  <a:lnTo>
                    <a:pt x="16" y="150"/>
                  </a:lnTo>
                  <a:lnTo>
                    <a:pt x="14" y="150"/>
                  </a:lnTo>
                  <a:lnTo>
                    <a:pt x="12" y="151"/>
                  </a:lnTo>
                  <a:lnTo>
                    <a:pt x="10" y="152"/>
                  </a:lnTo>
                  <a:lnTo>
                    <a:pt x="6" y="151"/>
                  </a:lnTo>
                  <a:lnTo>
                    <a:pt x="3" y="149"/>
                  </a:lnTo>
                  <a:lnTo>
                    <a:pt x="2" y="148"/>
                  </a:lnTo>
                  <a:lnTo>
                    <a:pt x="0" y="146"/>
                  </a:lnTo>
                  <a:lnTo>
                    <a:pt x="2" y="140"/>
                  </a:lnTo>
                  <a:lnTo>
                    <a:pt x="0" y="134"/>
                  </a:lnTo>
                  <a:close/>
                </a:path>
              </a:pathLst>
            </a:custGeom>
            <a:solidFill>
              <a:srgbClr val="2C5882"/>
            </a:solidFill>
            <a:ln w="9525">
              <a:noFill/>
              <a:round/>
            </a:ln>
          </p:spPr>
          <p:txBody>
            <a:bodyPr/>
            <a:lstStyle/>
            <a:p>
              <a:endParaRPr lang="zh-CN" altLang="en-US"/>
            </a:p>
          </p:txBody>
        </p:sp>
        <p:sp>
          <p:nvSpPr>
            <p:cNvPr id="66580" name="Freeform 69"/>
            <p:cNvSpPr>
              <a:spLocks noEditPoints="1"/>
            </p:cNvSpPr>
            <p:nvPr/>
          </p:nvSpPr>
          <p:spPr bwMode="auto">
            <a:xfrm>
              <a:off x="1114" y="409"/>
              <a:ext cx="130" cy="136"/>
            </a:xfrm>
            <a:custGeom>
              <a:avLst/>
              <a:gdLst>
                <a:gd name="T0" fmla="*/ 0 w 388"/>
                <a:gd name="T1" fmla="*/ 0 h 407"/>
                <a:gd name="T2" fmla="*/ 0 w 388"/>
                <a:gd name="T3" fmla="*/ 0 h 407"/>
                <a:gd name="T4" fmla="*/ 0 w 388"/>
                <a:gd name="T5" fmla="*/ 0 h 407"/>
                <a:gd name="T6" fmla="*/ 0 w 388"/>
                <a:gd name="T7" fmla="*/ 0 h 407"/>
                <a:gd name="T8" fmla="*/ 0 w 388"/>
                <a:gd name="T9" fmla="*/ 0 h 407"/>
                <a:gd name="T10" fmla="*/ 0 w 388"/>
                <a:gd name="T11" fmla="*/ 0 h 407"/>
                <a:gd name="T12" fmla="*/ 0 w 388"/>
                <a:gd name="T13" fmla="*/ 0 h 407"/>
                <a:gd name="T14" fmla="*/ 0 w 388"/>
                <a:gd name="T15" fmla="*/ 0 h 407"/>
                <a:gd name="T16" fmla="*/ 0 w 388"/>
                <a:gd name="T17" fmla="*/ 0 h 407"/>
                <a:gd name="T18" fmla="*/ 0 w 388"/>
                <a:gd name="T19" fmla="*/ 0 h 407"/>
                <a:gd name="T20" fmla="*/ 0 w 388"/>
                <a:gd name="T21" fmla="*/ 0 h 407"/>
                <a:gd name="T22" fmla="*/ 0 w 388"/>
                <a:gd name="T23" fmla="*/ 0 h 407"/>
                <a:gd name="T24" fmla="*/ 0 w 388"/>
                <a:gd name="T25" fmla="*/ 0 h 407"/>
                <a:gd name="T26" fmla="*/ 0 w 388"/>
                <a:gd name="T27" fmla="*/ 0 h 407"/>
                <a:gd name="T28" fmla="*/ 0 w 388"/>
                <a:gd name="T29" fmla="*/ 0 h 407"/>
                <a:gd name="T30" fmla="*/ 0 w 388"/>
                <a:gd name="T31" fmla="*/ 0 h 407"/>
                <a:gd name="T32" fmla="*/ 0 w 388"/>
                <a:gd name="T33" fmla="*/ 0 h 407"/>
                <a:gd name="T34" fmla="*/ 0 w 388"/>
                <a:gd name="T35" fmla="*/ 0 h 407"/>
                <a:gd name="T36" fmla="*/ 0 w 388"/>
                <a:gd name="T37" fmla="*/ 0 h 407"/>
                <a:gd name="T38" fmla="*/ 0 w 388"/>
                <a:gd name="T39" fmla="*/ 0 h 407"/>
                <a:gd name="T40" fmla="*/ 0 w 388"/>
                <a:gd name="T41" fmla="*/ 0 h 407"/>
                <a:gd name="T42" fmla="*/ 0 w 388"/>
                <a:gd name="T43" fmla="*/ 0 h 407"/>
                <a:gd name="T44" fmla="*/ 0 w 388"/>
                <a:gd name="T45" fmla="*/ 0 h 407"/>
                <a:gd name="T46" fmla="*/ 0 w 388"/>
                <a:gd name="T47" fmla="*/ 0 h 407"/>
                <a:gd name="T48" fmla="*/ 0 w 388"/>
                <a:gd name="T49" fmla="*/ 0 h 407"/>
                <a:gd name="T50" fmla="*/ 0 w 388"/>
                <a:gd name="T51" fmla="*/ 0 h 407"/>
                <a:gd name="T52" fmla="*/ 0 w 388"/>
                <a:gd name="T53" fmla="*/ 0 h 407"/>
                <a:gd name="T54" fmla="*/ 0 w 388"/>
                <a:gd name="T55" fmla="*/ 0 h 407"/>
                <a:gd name="T56" fmla="*/ 0 w 388"/>
                <a:gd name="T57" fmla="*/ 0 h 407"/>
                <a:gd name="T58" fmla="*/ 0 w 388"/>
                <a:gd name="T59" fmla="*/ 0 h 407"/>
                <a:gd name="T60" fmla="*/ 0 w 388"/>
                <a:gd name="T61" fmla="*/ 0 h 407"/>
                <a:gd name="T62" fmla="*/ 0 w 388"/>
                <a:gd name="T63" fmla="*/ 0 h 407"/>
                <a:gd name="T64" fmla="*/ 0 w 388"/>
                <a:gd name="T65" fmla="*/ 0 h 407"/>
                <a:gd name="T66" fmla="*/ 0 w 388"/>
                <a:gd name="T67" fmla="*/ 0 h 407"/>
                <a:gd name="T68" fmla="*/ 0 w 388"/>
                <a:gd name="T69" fmla="*/ 0 h 407"/>
                <a:gd name="T70" fmla="*/ 0 w 388"/>
                <a:gd name="T71" fmla="*/ 0 h 407"/>
                <a:gd name="T72" fmla="*/ 0 w 388"/>
                <a:gd name="T73" fmla="*/ 0 h 407"/>
                <a:gd name="T74" fmla="*/ 0 w 388"/>
                <a:gd name="T75" fmla="*/ 0 h 407"/>
                <a:gd name="T76" fmla="*/ 0 w 388"/>
                <a:gd name="T77" fmla="*/ 0 h 407"/>
                <a:gd name="T78" fmla="*/ 0 w 388"/>
                <a:gd name="T79" fmla="*/ 0 h 407"/>
                <a:gd name="T80" fmla="*/ 0 w 388"/>
                <a:gd name="T81" fmla="*/ 0 h 407"/>
                <a:gd name="T82" fmla="*/ 0 w 388"/>
                <a:gd name="T83" fmla="*/ 0 h 407"/>
                <a:gd name="T84" fmla="*/ 0 w 388"/>
                <a:gd name="T85" fmla="*/ 0 h 407"/>
                <a:gd name="T86" fmla="*/ 0 w 388"/>
                <a:gd name="T87" fmla="*/ 0 h 407"/>
                <a:gd name="T88" fmla="*/ 0 w 388"/>
                <a:gd name="T89" fmla="*/ 0 h 407"/>
                <a:gd name="T90" fmla="*/ 0 w 388"/>
                <a:gd name="T91" fmla="*/ 0 h 407"/>
                <a:gd name="T92" fmla="*/ 0 w 388"/>
                <a:gd name="T93" fmla="*/ 0 h 407"/>
                <a:gd name="T94" fmla="*/ 0 w 388"/>
                <a:gd name="T95" fmla="*/ 0 h 407"/>
                <a:gd name="T96" fmla="*/ 0 w 388"/>
                <a:gd name="T97" fmla="*/ 0 h 407"/>
                <a:gd name="T98" fmla="*/ 0 w 388"/>
                <a:gd name="T99" fmla="*/ 0 h 407"/>
                <a:gd name="T100" fmla="*/ 0 w 388"/>
                <a:gd name="T101" fmla="*/ 0 h 407"/>
                <a:gd name="T102" fmla="*/ 0 w 388"/>
                <a:gd name="T103" fmla="*/ 0 h 407"/>
                <a:gd name="T104" fmla="*/ 0 w 388"/>
                <a:gd name="T105" fmla="*/ 0 h 407"/>
                <a:gd name="T106" fmla="*/ 0 w 388"/>
                <a:gd name="T107" fmla="*/ 0 h 407"/>
                <a:gd name="T108" fmla="*/ 0 w 388"/>
                <a:gd name="T109" fmla="*/ 0 h 407"/>
                <a:gd name="T110" fmla="*/ 0 w 388"/>
                <a:gd name="T111" fmla="*/ 0 h 407"/>
                <a:gd name="T112" fmla="*/ 0 w 388"/>
                <a:gd name="T113" fmla="*/ 0 h 407"/>
                <a:gd name="T114" fmla="*/ 0 w 388"/>
                <a:gd name="T115" fmla="*/ 0 h 407"/>
                <a:gd name="T116" fmla="*/ 0 w 388"/>
                <a:gd name="T117" fmla="*/ 0 h 407"/>
                <a:gd name="T118" fmla="*/ 0 w 388"/>
                <a:gd name="T119" fmla="*/ 0 h 407"/>
                <a:gd name="T120" fmla="*/ 0 w 388"/>
                <a:gd name="T121" fmla="*/ 0 h 407"/>
                <a:gd name="T122" fmla="*/ 0 w 388"/>
                <a:gd name="T123" fmla="*/ 0 h 407"/>
                <a:gd name="T124" fmla="*/ 0 w 388"/>
                <a:gd name="T125" fmla="*/ 0 h 4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88"/>
                <a:gd name="T190" fmla="*/ 0 h 407"/>
                <a:gd name="T191" fmla="*/ 388 w 388"/>
                <a:gd name="T192" fmla="*/ 407 h 40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88" h="407">
                  <a:moveTo>
                    <a:pt x="382" y="158"/>
                  </a:moveTo>
                  <a:lnTo>
                    <a:pt x="383" y="161"/>
                  </a:lnTo>
                  <a:lnTo>
                    <a:pt x="384" y="164"/>
                  </a:lnTo>
                  <a:lnTo>
                    <a:pt x="382" y="166"/>
                  </a:lnTo>
                  <a:lnTo>
                    <a:pt x="381" y="166"/>
                  </a:lnTo>
                  <a:lnTo>
                    <a:pt x="381" y="167"/>
                  </a:lnTo>
                  <a:lnTo>
                    <a:pt x="380" y="168"/>
                  </a:lnTo>
                  <a:lnTo>
                    <a:pt x="383" y="170"/>
                  </a:lnTo>
                  <a:lnTo>
                    <a:pt x="386" y="174"/>
                  </a:lnTo>
                  <a:lnTo>
                    <a:pt x="384" y="174"/>
                  </a:lnTo>
                  <a:lnTo>
                    <a:pt x="383" y="173"/>
                  </a:lnTo>
                  <a:lnTo>
                    <a:pt x="383" y="174"/>
                  </a:lnTo>
                  <a:lnTo>
                    <a:pt x="383" y="175"/>
                  </a:lnTo>
                  <a:lnTo>
                    <a:pt x="384" y="175"/>
                  </a:lnTo>
                  <a:lnTo>
                    <a:pt x="384" y="176"/>
                  </a:lnTo>
                  <a:lnTo>
                    <a:pt x="384" y="178"/>
                  </a:lnTo>
                  <a:lnTo>
                    <a:pt x="387" y="180"/>
                  </a:lnTo>
                  <a:lnTo>
                    <a:pt x="388" y="183"/>
                  </a:lnTo>
                  <a:lnTo>
                    <a:pt x="386" y="188"/>
                  </a:lnTo>
                  <a:lnTo>
                    <a:pt x="387" y="194"/>
                  </a:lnTo>
                  <a:lnTo>
                    <a:pt x="386" y="195"/>
                  </a:lnTo>
                  <a:lnTo>
                    <a:pt x="384" y="196"/>
                  </a:lnTo>
                  <a:lnTo>
                    <a:pt x="384" y="198"/>
                  </a:lnTo>
                  <a:lnTo>
                    <a:pt x="384" y="202"/>
                  </a:lnTo>
                  <a:lnTo>
                    <a:pt x="382" y="204"/>
                  </a:lnTo>
                  <a:lnTo>
                    <a:pt x="380" y="205"/>
                  </a:lnTo>
                  <a:lnTo>
                    <a:pt x="380" y="206"/>
                  </a:lnTo>
                  <a:lnTo>
                    <a:pt x="380" y="207"/>
                  </a:lnTo>
                  <a:lnTo>
                    <a:pt x="378" y="209"/>
                  </a:lnTo>
                  <a:lnTo>
                    <a:pt x="374" y="211"/>
                  </a:lnTo>
                  <a:lnTo>
                    <a:pt x="369" y="214"/>
                  </a:lnTo>
                  <a:lnTo>
                    <a:pt x="365" y="215"/>
                  </a:lnTo>
                  <a:lnTo>
                    <a:pt x="363" y="215"/>
                  </a:lnTo>
                  <a:lnTo>
                    <a:pt x="361" y="214"/>
                  </a:lnTo>
                  <a:lnTo>
                    <a:pt x="358" y="215"/>
                  </a:lnTo>
                  <a:lnTo>
                    <a:pt x="355" y="216"/>
                  </a:lnTo>
                  <a:lnTo>
                    <a:pt x="354" y="215"/>
                  </a:lnTo>
                  <a:lnTo>
                    <a:pt x="353" y="215"/>
                  </a:lnTo>
                  <a:lnTo>
                    <a:pt x="352" y="215"/>
                  </a:lnTo>
                  <a:lnTo>
                    <a:pt x="351" y="215"/>
                  </a:lnTo>
                  <a:lnTo>
                    <a:pt x="346" y="217"/>
                  </a:lnTo>
                  <a:lnTo>
                    <a:pt x="341" y="218"/>
                  </a:lnTo>
                  <a:lnTo>
                    <a:pt x="340" y="218"/>
                  </a:lnTo>
                  <a:lnTo>
                    <a:pt x="339" y="217"/>
                  </a:lnTo>
                  <a:lnTo>
                    <a:pt x="336" y="217"/>
                  </a:lnTo>
                  <a:lnTo>
                    <a:pt x="335" y="215"/>
                  </a:lnTo>
                  <a:lnTo>
                    <a:pt x="335" y="214"/>
                  </a:lnTo>
                  <a:lnTo>
                    <a:pt x="336" y="213"/>
                  </a:lnTo>
                  <a:lnTo>
                    <a:pt x="334" y="208"/>
                  </a:lnTo>
                  <a:lnTo>
                    <a:pt x="330" y="205"/>
                  </a:lnTo>
                  <a:lnTo>
                    <a:pt x="329" y="205"/>
                  </a:lnTo>
                  <a:lnTo>
                    <a:pt x="328" y="205"/>
                  </a:lnTo>
                  <a:lnTo>
                    <a:pt x="326" y="204"/>
                  </a:lnTo>
                  <a:lnTo>
                    <a:pt x="324" y="203"/>
                  </a:lnTo>
                  <a:lnTo>
                    <a:pt x="325" y="201"/>
                  </a:lnTo>
                  <a:lnTo>
                    <a:pt x="326" y="199"/>
                  </a:lnTo>
                  <a:lnTo>
                    <a:pt x="326" y="193"/>
                  </a:lnTo>
                  <a:lnTo>
                    <a:pt x="326" y="187"/>
                  </a:lnTo>
                  <a:lnTo>
                    <a:pt x="328" y="187"/>
                  </a:lnTo>
                  <a:lnTo>
                    <a:pt x="328" y="186"/>
                  </a:lnTo>
                  <a:lnTo>
                    <a:pt x="328" y="184"/>
                  </a:lnTo>
                  <a:lnTo>
                    <a:pt x="328" y="183"/>
                  </a:lnTo>
                  <a:lnTo>
                    <a:pt x="328" y="182"/>
                  </a:lnTo>
                  <a:lnTo>
                    <a:pt x="330" y="181"/>
                  </a:lnTo>
                  <a:lnTo>
                    <a:pt x="330" y="173"/>
                  </a:lnTo>
                  <a:lnTo>
                    <a:pt x="331" y="167"/>
                  </a:lnTo>
                  <a:lnTo>
                    <a:pt x="335" y="163"/>
                  </a:lnTo>
                  <a:lnTo>
                    <a:pt x="340" y="161"/>
                  </a:lnTo>
                  <a:lnTo>
                    <a:pt x="342" y="160"/>
                  </a:lnTo>
                  <a:lnTo>
                    <a:pt x="344" y="160"/>
                  </a:lnTo>
                  <a:lnTo>
                    <a:pt x="351" y="155"/>
                  </a:lnTo>
                  <a:lnTo>
                    <a:pt x="357" y="150"/>
                  </a:lnTo>
                  <a:lnTo>
                    <a:pt x="359" y="149"/>
                  </a:lnTo>
                  <a:lnTo>
                    <a:pt x="360" y="149"/>
                  </a:lnTo>
                  <a:lnTo>
                    <a:pt x="365" y="147"/>
                  </a:lnTo>
                  <a:lnTo>
                    <a:pt x="369" y="146"/>
                  </a:lnTo>
                  <a:lnTo>
                    <a:pt x="369" y="144"/>
                  </a:lnTo>
                  <a:lnTo>
                    <a:pt x="369" y="141"/>
                  </a:lnTo>
                  <a:lnTo>
                    <a:pt x="371" y="146"/>
                  </a:lnTo>
                  <a:lnTo>
                    <a:pt x="375" y="149"/>
                  </a:lnTo>
                  <a:lnTo>
                    <a:pt x="376" y="150"/>
                  </a:lnTo>
                  <a:lnTo>
                    <a:pt x="378" y="151"/>
                  </a:lnTo>
                  <a:lnTo>
                    <a:pt x="380" y="155"/>
                  </a:lnTo>
                  <a:lnTo>
                    <a:pt x="382" y="158"/>
                  </a:lnTo>
                  <a:close/>
                  <a:moveTo>
                    <a:pt x="322" y="48"/>
                  </a:moveTo>
                  <a:lnTo>
                    <a:pt x="324" y="56"/>
                  </a:lnTo>
                  <a:lnTo>
                    <a:pt x="325" y="63"/>
                  </a:lnTo>
                  <a:lnTo>
                    <a:pt x="326" y="65"/>
                  </a:lnTo>
                  <a:lnTo>
                    <a:pt x="328" y="67"/>
                  </a:lnTo>
                  <a:lnTo>
                    <a:pt x="326" y="69"/>
                  </a:lnTo>
                  <a:lnTo>
                    <a:pt x="326" y="71"/>
                  </a:lnTo>
                  <a:lnTo>
                    <a:pt x="326" y="75"/>
                  </a:lnTo>
                  <a:lnTo>
                    <a:pt x="326" y="79"/>
                  </a:lnTo>
                  <a:lnTo>
                    <a:pt x="326" y="80"/>
                  </a:lnTo>
                  <a:lnTo>
                    <a:pt x="325" y="82"/>
                  </a:lnTo>
                  <a:lnTo>
                    <a:pt x="325" y="85"/>
                  </a:lnTo>
                  <a:lnTo>
                    <a:pt x="324" y="87"/>
                  </a:lnTo>
                  <a:lnTo>
                    <a:pt x="324" y="88"/>
                  </a:lnTo>
                  <a:lnTo>
                    <a:pt x="324" y="90"/>
                  </a:lnTo>
                  <a:lnTo>
                    <a:pt x="324" y="91"/>
                  </a:lnTo>
                  <a:lnTo>
                    <a:pt x="323" y="92"/>
                  </a:lnTo>
                  <a:lnTo>
                    <a:pt x="322" y="98"/>
                  </a:lnTo>
                  <a:lnTo>
                    <a:pt x="320" y="102"/>
                  </a:lnTo>
                  <a:lnTo>
                    <a:pt x="319" y="104"/>
                  </a:lnTo>
                  <a:lnTo>
                    <a:pt x="318" y="106"/>
                  </a:lnTo>
                  <a:lnTo>
                    <a:pt x="316" y="109"/>
                  </a:lnTo>
                  <a:lnTo>
                    <a:pt x="313" y="110"/>
                  </a:lnTo>
                  <a:lnTo>
                    <a:pt x="312" y="111"/>
                  </a:lnTo>
                  <a:lnTo>
                    <a:pt x="311" y="113"/>
                  </a:lnTo>
                  <a:lnTo>
                    <a:pt x="308" y="114"/>
                  </a:lnTo>
                  <a:lnTo>
                    <a:pt x="305" y="115"/>
                  </a:lnTo>
                  <a:lnTo>
                    <a:pt x="304" y="114"/>
                  </a:lnTo>
                  <a:lnTo>
                    <a:pt x="301" y="113"/>
                  </a:lnTo>
                  <a:lnTo>
                    <a:pt x="297" y="113"/>
                  </a:lnTo>
                  <a:lnTo>
                    <a:pt x="293" y="112"/>
                  </a:lnTo>
                  <a:lnTo>
                    <a:pt x="291" y="110"/>
                  </a:lnTo>
                  <a:lnTo>
                    <a:pt x="289" y="106"/>
                  </a:lnTo>
                  <a:lnTo>
                    <a:pt x="285" y="105"/>
                  </a:lnTo>
                  <a:lnTo>
                    <a:pt x="281" y="104"/>
                  </a:lnTo>
                  <a:lnTo>
                    <a:pt x="279" y="104"/>
                  </a:lnTo>
                  <a:lnTo>
                    <a:pt x="278" y="103"/>
                  </a:lnTo>
                  <a:lnTo>
                    <a:pt x="274" y="102"/>
                  </a:lnTo>
                  <a:lnTo>
                    <a:pt x="270" y="103"/>
                  </a:lnTo>
                  <a:lnTo>
                    <a:pt x="264" y="111"/>
                  </a:lnTo>
                  <a:lnTo>
                    <a:pt x="259" y="120"/>
                  </a:lnTo>
                  <a:lnTo>
                    <a:pt x="254" y="126"/>
                  </a:lnTo>
                  <a:lnTo>
                    <a:pt x="248" y="132"/>
                  </a:lnTo>
                  <a:lnTo>
                    <a:pt x="244" y="133"/>
                  </a:lnTo>
                  <a:lnTo>
                    <a:pt x="241" y="134"/>
                  </a:lnTo>
                  <a:lnTo>
                    <a:pt x="241" y="135"/>
                  </a:lnTo>
                  <a:lnTo>
                    <a:pt x="241" y="136"/>
                  </a:lnTo>
                  <a:lnTo>
                    <a:pt x="248" y="137"/>
                  </a:lnTo>
                  <a:lnTo>
                    <a:pt x="254" y="137"/>
                  </a:lnTo>
                  <a:lnTo>
                    <a:pt x="255" y="137"/>
                  </a:lnTo>
                  <a:lnTo>
                    <a:pt x="255" y="138"/>
                  </a:lnTo>
                  <a:lnTo>
                    <a:pt x="263" y="137"/>
                  </a:lnTo>
                  <a:lnTo>
                    <a:pt x="270" y="138"/>
                  </a:lnTo>
                  <a:lnTo>
                    <a:pt x="271" y="138"/>
                  </a:lnTo>
                  <a:lnTo>
                    <a:pt x="271" y="136"/>
                  </a:lnTo>
                  <a:lnTo>
                    <a:pt x="272" y="134"/>
                  </a:lnTo>
                  <a:lnTo>
                    <a:pt x="275" y="134"/>
                  </a:lnTo>
                  <a:lnTo>
                    <a:pt x="278" y="135"/>
                  </a:lnTo>
                  <a:lnTo>
                    <a:pt x="281" y="136"/>
                  </a:lnTo>
                  <a:lnTo>
                    <a:pt x="284" y="138"/>
                  </a:lnTo>
                  <a:lnTo>
                    <a:pt x="285" y="139"/>
                  </a:lnTo>
                  <a:lnTo>
                    <a:pt x="287" y="139"/>
                  </a:lnTo>
                  <a:lnTo>
                    <a:pt x="287" y="140"/>
                  </a:lnTo>
                  <a:lnTo>
                    <a:pt x="288" y="141"/>
                  </a:lnTo>
                  <a:lnTo>
                    <a:pt x="289" y="144"/>
                  </a:lnTo>
                  <a:lnTo>
                    <a:pt x="291" y="145"/>
                  </a:lnTo>
                  <a:lnTo>
                    <a:pt x="291" y="146"/>
                  </a:lnTo>
                  <a:lnTo>
                    <a:pt x="293" y="148"/>
                  </a:lnTo>
                  <a:lnTo>
                    <a:pt x="294" y="148"/>
                  </a:lnTo>
                  <a:lnTo>
                    <a:pt x="295" y="149"/>
                  </a:lnTo>
                  <a:lnTo>
                    <a:pt x="296" y="151"/>
                  </a:lnTo>
                  <a:lnTo>
                    <a:pt x="297" y="152"/>
                  </a:lnTo>
                  <a:lnTo>
                    <a:pt x="299" y="159"/>
                  </a:lnTo>
                  <a:lnTo>
                    <a:pt x="301" y="163"/>
                  </a:lnTo>
                  <a:lnTo>
                    <a:pt x="305" y="166"/>
                  </a:lnTo>
                  <a:lnTo>
                    <a:pt x="307" y="168"/>
                  </a:lnTo>
                  <a:lnTo>
                    <a:pt x="308" y="169"/>
                  </a:lnTo>
                  <a:lnTo>
                    <a:pt x="308" y="170"/>
                  </a:lnTo>
                  <a:lnTo>
                    <a:pt x="309" y="171"/>
                  </a:lnTo>
                  <a:lnTo>
                    <a:pt x="310" y="172"/>
                  </a:lnTo>
                  <a:lnTo>
                    <a:pt x="311" y="174"/>
                  </a:lnTo>
                  <a:lnTo>
                    <a:pt x="310" y="175"/>
                  </a:lnTo>
                  <a:lnTo>
                    <a:pt x="312" y="179"/>
                  </a:lnTo>
                  <a:lnTo>
                    <a:pt x="314" y="180"/>
                  </a:lnTo>
                  <a:lnTo>
                    <a:pt x="314" y="182"/>
                  </a:lnTo>
                  <a:lnTo>
                    <a:pt x="314" y="184"/>
                  </a:lnTo>
                  <a:lnTo>
                    <a:pt x="316" y="187"/>
                  </a:lnTo>
                  <a:lnTo>
                    <a:pt x="316" y="190"/>
                  </a:lnTo>
                  <a:lnTo>
                    <a:pt x="317" y="194"/>
                  </a:lnTo>
                  <a:lnTo>
                    <a:pt x="317" y="197"/>
                  </a:lnTo>
                  <a:lnTo>
                    <a:pt x="319" y="203"/>
                  </a:lnTo>
                  <a:lnTo>
                    <a:pt x="320" y="207"/>
                  </a:lnTo>
                  <a:lnTo>
                    <a:pt x="322" y="208"/>
                  </a:lnTo>
                  <a:lnTo>
                    <a:pt x="323" y="210"/>
                  </a:lnTo>
                  <a:lnTo>
                    <a:pt x="323" y="214"/>
                  </a:lnTo>
                  <a:lnTo>
                    <a:pt x="322" y="217"/>
                  </a:lnTo>
                  <a:lnTo>
                    <a:pt x="324" y="217"/>
                  </a:lnTo>
                  <a:lnTo>
                    <a:pt x="325" y="218"/>
                  </a:lnTo>
                  <a:lnTo>
                    <a:pt x="326" y="222"/>
                  </a:lnTo>
                  <a:lnTo>
                    <a:pt x="325" y="226"/>
                  </a:lnTo>
                  <a:lnTo>
                    <a:pt x="326" y="228"/>
                  </a:lnTo>
                  <a:lnTo>
                    <a:pt x="328" y="229"/>
                  </a:lnTo>
                  <a:lnTo>
                    <a:pt x="326" y="232"/>
                  </a:lnTo>
                  <a:lnTo>
                    <a:pt x="325" y="234"/>
                  </a:lnTo>
                  <a:lnTo>
                    <a:pt x="325" y="237"/>
                  </a:lnTo>
                  <a:lnTo>
                    <a:pt x="326" y="238"/>
                  </a:lnTo>
                  <a:lnTo>
                    <a:pt x="329" y="238"/>
                  </a:lnTo>
                  <a:lnTo>
                    <a:pt x="330" y="238"/>
                  </a:lnTo>
                  <a:lnTo>
                    <a:pt x="330" y="239"/>
                  </a:lnTo>
                  <a:lnTo>
                    <a:pt x="330" y="244"/>
                  </a:lnTo>
                  <a:lnTo>
                    <a:pt x="333" y="251"/>
                  </a:lnTo>
                  <a:lnTo>
                    <a:pt x="334" y="251"/>
                  </a:lnTo>
                  <a:lnTo>
                    <a:pt x="336" y="251"/>
                  </a:lnTo>
                  <a:lnTo>
                    <a:pt x="337" y="261"/>
                  </a:lnTo>
                  <a:lnTo>
                    <a:pt x="337" y="269"/>
                  </a:lnTo>
                  <a:lnTo>
                    <a:pt x="339" y="272"/>
                  </a:lnTo>
                  <a:lnTo>
                    <a:pt x="340" y="273"/>
                  </a:lnTo>
                  <a:lnTo>
                    <a:pt x="340" y="274"/>
                  </a:lnTo>
                  <a:lnTo>
                    <a:pt x="339" y="275"/>
                  </a:lnTo>
                  <a:lnTo>
                    <a:pt x="340" y="278"/>
                  </a:lnTo>
                  <a:lnTo>
                    <a:pt x="340" y="280"/>
                  </a:lnTo>
                  <a:lnTo>
                    <a:pt x="339" y="281"/>
                  </a:lnTo>
                  <a:lnTo>
                    <a:pt x="339" y="283"/>
                  </a:lnTo>
                  <a:lnTo>
                    <a:pt x="339" y="284"/>
                  </a:lnTo>
                  <a:lnTo>
                    <a:pt x="340" y="286"/>
                  </a:lnTo>
                  <a:lnTo>
                    <a:pt x="339" y="288"/>
                  </a:lnTo>
                  <a:lnTo>
                    <a:pt x="339" y="289"/>
                  </a:lnTo>
                  <a:lnTo>
                    <a:pt x="339" y="291"/>
                  </a:lnTo>
                  <a:lnTo>
                    <a:pt x="339" y="292"/>
                  </a:lnTo>
                  <a:lnTo>
                    <a:pt x="337" y="295"/>
                  </a:lnTo>
                  <a:lnTo>
                    <a:pt x="336" y="297"/>
                  </a:lnTo>
                  <a:lnTo>
                    <a:pt x="336" y="298"/>
                  </a:lnTo>
                  <a:lnTo>
                    <a:pt x="336" y="299"/>
                  </a:lnTo>
                  <a:lnTo>
                    <a:pt x="334" y="302"/>
                  </a:lnTo>
                  <a:lnTo>
                    <a:pt x="331" y="304"/>
                  </a:lnTo>
                  <a:lnTo>
                    <a:pt x="331" y="306"/>
                  </a:lnTo>
                  <a:lnTo>
                    <a:pt x="331" y="307"/>
                  </a:lnTo>
                  <a:lnTo>
                    <a:pt x="329" y="308"/>
                  </a:lnTo>
                  <a:lnTo>
                    <a:pt x="328" y="309"/>
                  </a:lnTo>
                  <a:lnTo>
                    <a:pt x="326" y="310"/>
                  </a:lnTo>
                  <a:lnTo>
                    <a:pt x="325" y="311"/>
                  </a:lnTo>
                  <a:lnTo>
                    <a:pt x="324" y="313"/>
                  </a:lnTo>
                  <a:lnTo>
                    <a:pt x="321" y="314"/>
                  </a:lnTo>
                  <a:lnTo>
                    <a:pt x="318" y="315"/>
                  </a:lnTo>
                  <a:lnTo>
                    <a:pt x="316" y="315"/>
                  </a:lnTo>
                  <a:lnTo>
                    <a:pt x="311" y="311"/>
                  </a:lnTo>
                  <a:lnTo>
                    <a:pt x="307" y="308"/>
                  </a:lnTo>
                  <a:lnTo>
                    <a:pt x="306" y="306"/>
                  </a:lnTo>
                  <a:lnTo>
                    <a:pt x="305" y="303"/>
                  </a:lnTo>
                  <a:lnTo>
                    <a:pt x="304" y="303"/>
                  </a:lnTo>
                  <a:lnTo>
                    <a:pt x="302" y="303"/>
                  </a:lnTo>
                  <a:lnTo>
                    <a:pt x="300" y="300"/>
                  </a:lnTo>
                  <a:lnTo>
                    <a:pt x="297" y="297"/>
                  </a:lnTo>
                  <a:lnTo>
                    <a:pt x="297" y="296"/>
                  </a:lnTo>
                  <a:lnTo>
                    <a:pt x="297" y="295"/>
                  </a:lnTo>
                  <a:lnTo>
                    <a:pt x="295" y="292"/>
                  </a:lnTo>
                  <a:lnTo>
                    <a:pt x="293" y="290"/>
                  </a:lnTo>
                  <a:lnTo>
                    <a:pt x="290" y="290"/>
                  </a:lnTo>
                  <a:lnTo>
                    <a:pt x="289" y="291"/>
                  </a:lnTo>
                  <a:lnTo>
                    <a:pt x="288" y="291"/>
                  </a:lnTo>
                  <a:lnTo>
                    <a:pt x="288" y="288"/>
                  </a:lnTo>
                  <a:lnTo>
                    <a:pt x="288" y="286"/>
                  </a:lnTo>
                  <a:lnTo>
                    <a:pt x="287" y="286"/>
                  </a:lnTo>
                  <a:lnTo>
                    <a:pt x="286" y="285"/>
                  </a:lnTo>
                  <a:lnTo>
                    <a:pt x="283" y="280"/>
                  </a:lnTo>
                  <a:lnTo>
                    <a:pt x="279" y="277"/>
                  </a:lnTo>
                  <a:lnTo>
                    <a:pt x="279" y="276"/>
                  </a:lnTo>
                  <a:lnTo>
                    <a:pt x="279" y="274"/>
                  </a:lnTo>
                  <a:lnTo>
                    <a:pt x="277" y="274"/>
                  </a:lnTo>
                  <a:lnTo>
                    <a:pt x="275" y="275"/>
                  </a:lnTo>
                  <a:lnTo>
                    <a:pt x="273" y="273"/>
                  </a:lnTo>
                  <a:lnTo>
                    <a:pt x="272" y="272"/>
                  </a:lnTo>
                  <a:lnTo>
                    <a:pt x="271" y="268"/>
                  </a:lnTo>
                  <a:lnTo>
                    <a:pt x="270" y="266"/>
                  </a:lnTo>
                  <a:lnTo>
                    <a:pt x="266" y="265"/>
                  </a:lnTo>
                  <a:lnTo>
                    <a:pt x="263" y="264"/>
                  </a:lnTo>
                  <a:lnTo>
                    <a:pt x="262" y="262"/>
                  </a:lnTo>
                  <a:lnTo>
                    <a:pt x="262" y="261"/>
                  </a:lnTo>
                  <a:lnTo>
                    <a:pt x="261" y="260"/>
                  </a:lnTo>
                  <a:lnTo>
                    <a:pt x="260" y="260"/>
                  </a:lnTo>
                  <a:lnTo>
                    <a:pt x="259" y="257"/>
                  </a:lnTo>
                  <a:lnTo>
                    <a:pt x="259" y="256"/>
                  </a:lnTo>
                  <a:lnTo>
                    <a:pt x="260" y="256"/>
                  </a:lnTo>
                  <a:lnTo>
                    <a:pt x="261" y="256"/>
                  </a:lnTo>
                  <a:lnTo>
                    <a:pt x="262" y="255"/>
                  </a:lnTo>
                  <a:lnTo>
                    <a:pt x="262" y="253"/>
                  </a:lnTo>
                  <a:lnTo>
                    <a:pt x="263" y="253"/>
                  </a:lnTo>
                  <a:lnTo>
                    <a:pt x="264" y="252"/>
                  </a:lnTo>
                  <a:lnTo>
                    <a:pt x="265" y="251"/>
                  </a:lnTo>
                  <a:lnTo>
                    <a:pt x="264" y="250"/>
                  </a:lnTo>
                  <a:lnTo>
                    <a:pt x="262" y="251"/>
                  </a:lnTo>
                  <a:lnTo>
                    <a:pt x="260" y="251"/>
                  </a:lnTo>
                  <a:lnTo>
                    <a:pt x="259" y="248"/>
                  </a:lnTo>
                  <a:lnTo>
                    <a:pt x="255" y="246"/>
                  </a:lnTo>
                  <a:lnTo>
                    <a:pt x="253" y="248"/>
                  </a:lnTo>
                  <a:lnTo>
                    <a:pt x="250" y="250"/>
                  </a:lnTo>
                  <a:lnTo>
                    <a:pt x="250" y="253"/>
                  </a:lnTo>
                  <a:lnTo>
                    <a:pt x="249" y="256"/>
                  </a:lnTo>
                  <a:lnTo>
                    <a:pt x="249" y="260"/>
                  </a:lnTo>
                  <a:lnTo>
                    <a:pt x="249" y="263"/>
                  </a:lnTo>
                  <a:lnTo>
                    <a:pt x="246" y="262"/>
                  </a:lnTo>
                  <a:lnTo>
                    <a:pt x="242" y="261"/>
                  </a:lnTo>
                  <a:lnTo>
                    <a:pt x="242" y="260"/>
                  </a:lnTo>
                  <a:lnTo>
                    <a:pt x="244" y="258"/>
                  </a:lnTo>
                  <a:lnTo>
                    <a:pt x="247" y="257"/>
                  </a:lnTo>
                  <a:lnTo>
                    <a:pt x="246" y="256"/>
                  </a:lnTo>
                  <a:lnTo>
                    <a:pt x="243" y="257"/>
                  </a:lnTo>
                  <a:lnTo>
                    <a:pt x="241" y="257"/>
                  </a:lnTo>
                  <a:lnTo>
                    <a:pt x="239" y="256"/>
                  </a:lnTo>
                  <a:lnTo>
                    <a:pt x="237" y="256"/>
                  </a:lnTo>
                  <a:lnTo>
                    <a:pt x="235" y="252"/>
                  </a:lnTo>
                  <a:lnTo>
                    <a:pt x="232" y="248"/>
                  </a:lnTo>
                  <a:lnTo>
                    <a:pt x="232" y="246"/>
                  </a:lnTo>
                  <a:lnTo>
                    <a:pt x="233" y="245"/>
                  </a:lnTo>
                  <a:lnTo>
                    <a:pt x="231" y="240"/>
                  </a:lnTo>
                  <a:lnTo>
                    <a:pt x="229" y="234"/>
                  </a:lnTo>
                  <a:lnTo>
                    <a:pt x="226" y="230"/>
                  </a:lnTo>
                  <a:lnTo>
                    <a:pt x="221" y="225"/>
                  </a:lnTo>
                  <a:lnTo>
                    <a:pt x="221" y="223"/>
                  </a:lnTo>
                  <a:lnTo>
                    <a:pt x="221" y="222"/>
                  </a:lnTo>
                  <a:lnTo>
                    <a:pt x="218" y="217"/>
                  </a:lnTo>
                  <a:lnTo>
                    <a:pt x="215" y="213"/>
                  </a:lnTo>
                  <a:lnTo>
                    <a:pt x="214" y="209"/>
                  </a:lnTo>
                  <a:lnTo>
                    <a:pt x="212" y="206"/>
                  </a:lnTo>
                  <a:lnTo>
                    <a:pt x="211" y="205"/>
                  </a:lnTo>
                  <a:lnTo>
                    <a:pt x="208" y="202"/>
                  </a:lnTo>
                  <a:lnTo>
                    <a:pt x="207" y="197"/>
                  </a:lnTo>
                  <a:lnTo>
                    <a:pt x="206" y="195"/>
                  </a:lnTo>
                  <a:lnTo>
                    <a:pt x="206" y="193"/>
                  </a:lnTo>
                  <a:lnTo>
                    <a:pt x="205" y="191"/>
                  </a:lnTo>
                  <a:lnTo>
                    <a:pt x="205" y="188"/>
                  </a:lnTo>
                  <a:lnTo>
                    <a:pt x="205" y="187"/>
                  </a:lnTo>
                  <a:lnTo>
                    <a:pt x="205" y="186"/>
                  </a:lnTo>
                  <a:lnTo>
                    <a:pt x="205" y="185"/>
                  </a:lnTo>
                  <a:lnTo>
                    <a:pt x="205" y="184"/>
                  </a:lnTo>
                  <a:lnTo>
                    <a:pt x="204" y="181"/>
                  </a:lnTo>
                  <a:lnTo>
                    <a:pt x="204" y="178"/>
                  </a:lnTo>
                  <a:lnTo>
                    <a:pt x="203" y="178"/>
                  </a:lnTo>
                  <a:lnTo>
                    <a:pt x="197" y="179"/>
                  </a:lnTo>
                  <a:lnTo>
                    <a:pt x="193" y="180"/>
                  </a:lnTo>
                  <a:lnTo>
                    <a:pt x="192" y="181"/>
                  </a:lnTo>
                  <a:lnTo>
                    <a:pt x="191" y="182"/>
                  </a:lnTo>
                  <a:lnTo>
                    <a:pt x="189" y="182"/>
                  </a:lnTo>
                  <a:lnTo>
                    <a:pt x="186" y="182"/>
                  </a:lnTo>
                  <a:lnTo>
                    <a:pt x="185" y="183"/>
                  </a:lnTo>
                  <a:lnTo>
                    <a:pt x="184" y="183"/>
                  </a:lnTo>
                  <a:lnTo>
                    <a:pt x="182" y="183"/>
                  </a:lnTo>
                  <a:lnTo>
                    <a:pt x="181" y="182"/>
                  </a:lnTo>
                  <a:lnTo>
                    <a:pt x="180" y="181"/>
                  </a:lnTo>
                  <a:lnTo>
                    <a:pt x="178" y="179"/>
                  </a:lnTo>
                  <a:lnTo>
                    <a:pt x="177" y="179"/>
                  </a:lnTo>
                  <a:lnTo>
                    <a:pt x="177" y="180"/>
                  </a:lnTo>
                  <a:lnTo>
                    <a:pt x="177" y="182"/>
                  </a:lnTo>
                  <a:lnTo>
                    <a:pt x="178" y="184"/>
                  </a:lnTo>
                  <a:lnTo>
                    <a:pt x="174" y="185"/>
                  </a:lnTo>
                  <a:lnTo>
                    <a:pt x="171" y="186"/>
                  </a:lnTo>
                  <a:lnTo>
                    <a:pt x="170" y="187"/>
                  </a:lnTo>
                  <a:lnTo>
                    <a:pt x="168" y="188"/>
                  </a:lnTo>
                  <a:lnTo>
                    <a:pt x="167" y="187"/>
                  </a:lnTo>
                  <a:lnTo>
                    <a:pt x="165" y="188"/>
                  </a:lnTo>
                  <a:lnTo>
                    <a:pt x="165" y="190"/>
                  </a:lnTo>
                  <a:lnTo>
                    <a:pt x="163" y="190"/>
                  </a:lnTo>
                  <a:lnTo>
                    <a:pt x="162" y="190"/>
                  </a:lnTo>
                  <a:lnTo>
                    <a:pt x="161" y="188"/>
                  </a:lnTo>
                  <a:lnTo>
                    <a:pt x="161" y="183"/>
                  </a:lnTo>
                  <a:lnTo>
                    <a:pt x="160" y="179"/>
                  </a:lnTo>
                  <a:lnTo>
                    <a:pt x="157" y="175"/>
                  </a:lnTo>
                  <a:lnTo>
                    <a:pt x="153" y="173"/>
                  </a:lnTo>
                  <a:lnTo>
                    <a:pt x="153" y="172"/>
                  </a:lnTo>
                  <a:lnTo>
                    <a:pt x="154" y="171"/>
                  </a:lnTo>
                  <a:lnTo>
                    <a:pt x="155" y="170"/>
                  </a:lnTo>
                  <a:lnTo>
                    <a:pt x="155" y="168"/>
                  </a:lnTo>
                  <a:lnTo>
                    <a:pt x="156" y="166"/>
                  </a:lnTo>
                  <a:lnTo>
                    <a:pt x="157" y="166"/>
                  </a:lnTo>
                  <a:lnTo>
                    <a:pt x="158" y="164"/>
                  </a:lnTo>
                  <a:lnTo>
                    <a:pt x="158" y="162"/>
                  </a:lnTo>
                  <a:lnTo>
                    <a:pt x="157" y="160"/>
                  </a:lnTo>
                  <a:lnTo>
                    <a:pt x="159" y="159"/>
                  </a:lnTo>
                  <a:lnTo>
                    <a:pt x="161" y="159"/>
                  </a:lnTo>
                  <a:lnTo>
                    <a:pt x="161" y="158"/>
                  </a:lnTo>
                  <a:lnTo>
                    <a:pt x="160" y="158"/>
                  </a:lnTo>
                  <a:lnTo>
                    <a:pt x="159" y="157"/>
                  </a:lnTo>
                  <a:lnTo>
                    <a:pt x="158" y="156"/>
                  </a:lnTo>
                  <a:lnTo>
                    <a:pt x="158" y="155"/>
                  </a:lnTo>
                  <a:lnTo>
                    <a:pt x="158" y="153"/>
                  </a:lnTo>
                  <a:lnTo>
                    <a:pt x="159" y="153"/>
                  </a:lnTo>
                  <a:lnTo>
                    <a:pt x="161" y="152"/>
                  </a:lnTo>
                  <a:lnTo>
                    <a:pt x="163" y="151"/>
                  </a:lnTo>
                  <a:lnTo>
                    <a:pt x="168" y="149"/>
                  </a:lnTo>
                  <a:lnTo>
                    <a:pt x="174" y="150"/>
                  </a:lnTo>
                  <a:lnTo>
                    <a:pt x="181" y="152"/>
                  </a:lnTo>
                  <a:lnTo>
                    <a:pt x="182" y="151"/>
                  </a:lnTo>
                  <a:lnTo>
                    <a:pt x="183" y="151"/>
                  </a:lnTo>
                  <a:lnTo>
                    <a:pt x="184" y="148"/>
                  </a:lnTo>
                  <a:lnTo>
                    <a:pt x="185" y="145"/>
                  </a:lnTo>
                  <a:lnTo>
                    <a:pt x="190" y="144"/>
                  </a:lnTo>
                  <a:lnTo>
                    <a:pt x="194" y="143"/>
                  </a:lnTo>
                  <a:lnTo>
                    <a:pt x="198" y="140"/>
                  </a:lnTo>
                  <a:lnTo>
                    <a:pt x="205" y="138"/>
                  </a:lnTo>
                  <a:lnTo>
                    <a:pt x="205" y="137"/>
                  </a:lnTo>
                  <a:lnTo>
                    <a:pt x="203" y="137"/>
                  </a:lnTo>
                  <a:lnTo>
                    <a:pt x="202" y="137"/>
                  </a:lnTo>
                  <a:lnTo>
                    <a:pt x="198" y="135"/>
                  </a:lnTo>
                  <a:lnTo>
                    <a:pt x="195" y="133"/>
                  </a:lnTo>
                  <a:lnTo>
                    <a:pt x="192" y="133"/>
                  </a:lnTo>
                  <a:lnTo>
                    <a:pt x="190" y="132"/>
                  </a:lnTo>
                  <a:lnTo>
                    <a:pt x="189" y="129"/>
                  </a:lnTo>
                  <a:lnTo>
                    <a:pt x="190" y="127"/>
                  </a:lnTo>
                  <a:lnTo>
                    <a:pt x="191" y="126"/>
                  </a:lnTo>
                  <a:lnTo>
                    <a:pt x="192" y="125"/>
                  </a:lnTo>
                  <a:lnTo>
                    <a:pt x="192" y="123"/>
                  </a:lnTo>
                  <a:lnTo>
                    <a:pt x="192" y="122"/>
                  </a:lnTo>
                  <a:lnTo>
                    <a:pt x="192" y="121"/>
                  </a:lnTo>
                  <a:lnTo>
                    <a:pt x="191" y="121"/>
                  </a:lnTo>
                  <a:lnTo>
                    <a:pt x="190" y="121"/>
                  </a:lnTo>
                  <a:lnTo>
                    <a:pt x="189" y="118"/>
                  </a:lnTo>
                  <a:lnTo>
                    <a:pt x="189" y="116"/>
                  </a:lnTo>
                  <a:lnTo>
                    <a:pt x="189" y="115"/>
                  </a:lnTo>
                  <a:lnTo>
                    <a:pt x="190" y="114"/>
                  </a:lnTo>
                  <a:lnTo>
                    <a:pt x="189" y="112"/>
                  </a:lnTo>
                  <a:lnTo>
                    <a:pt x="190" y="110"/>
                  </a:lnTo>
                  <a:lnTo>
                    <a:pt x="189" y="110"/>
                  </a:lnTo>
                  <a:lnTo>
                    <a:pt x="189" y="109"/>
                  </a:lnTo>
                  <a:lnTo>
                    <a:pt x="190" y="106"/>
                  </a:lnTo>
                  <a:lnTo>
                    <a:pt x="191" y="104"/>
                  </a:lnTo>
                  <a:lnTo>
                    <a:pt x="191" y="103"/>
                  </a:lnTo>
                  <a:lnTo>
                    <a:pt x="190" y="101"/>
                  </a:lnTo>
                  <a:lnTo>
                    <a:pt x="193" y="99"/>
                  </a:lnTo>
                  <a:lnTo>
                    <a:pt x="197" y="98"/>
                  </a:lnTo>
                  <a:lnTo>
                    <a:pt x="198" y="99"/>
                  </a:lnTo>
                  <a:lnTo>
                    <a:pt x="200" y="99"/>
                  </a:lnTo>
                  <a:lnTo>
                    <a:pt x="203" y="98"/>
                  </a:lnTo>
                  <a:lnTo>
                    <a:pt x="205" y="97"/>
                  </a:lnTo>
                  <a:lnTo>
                    <a:pt x="207" y="97"/>
                  </a:lnTo>
                  <a:lnTo>
                    <a:pt x="208" y="97"/>
                  </a:lnTo>
                  <a:lnTo>
                    <a:pt x="209" y="96"/>
                  </a:lnTo>
                  <a:lnTo>
                    <a:pt x="211" y="94"/>
                  </a:lnTo>
                  <a:lnTo>
                    <a:pt x="211" y="97"/>
                  </a:lnTo>
                  <a:lnTo>
                    <a:pt x="213" y="98"/>
                  </a:lnTo>
                  <a:lnTo>
                    <a:pt x="213" y="97"/>
                  </a:lnTo>
                  <a:lnTo>
                    <a:pt x="216" y="94"/>
                  </a:lnTo>
                  <a:lnTo>
                    <a:pt x="220" y="92"/>
                  </a:lnTo>
                  <a:lnTo>
                    <a:pt x="220" y="93"/>
                  </a:lnTo>
                  <a:lnTo>
                    <a:pt x="218" y="94"/>
                  </a:lnTo>
                  <a:lnTo>
                    <a:pt x="217" y="94"/>
                  </a:lnTo>
                  <a:lnTo>
                    <a:pt x="216" y="98"/>
                  </a:lnTo>
                  <a:lnTo>
                    <a:pt x="214" y="101"/>
                  </a:lnTo>
                  <a:lnTo>
                    <a:pt x="215" y="101"/>
                  </a:lnTo>
                  <a:lnTo>
                    <a:pt x="215" y="102"/>
                  </a:lnTo>
                  <a:lnTo>
                    <a:pt x="221" y="101"/>
                  </a:lnTo>
                  <a:lnTo>
                    <a:pt x="226" y="98"/>
                  </a:lnTo>
                  <a:lnTo>
                    <a:pt x="227" y="97"/>
                  </a:lnTo>
                  <a:lnTo>
                    <a:pt x="227" y="96"/>
                  </a:lnTo>
                  <a:lnTo>
                    <a:pt x="228" y="93"/>
                  </a:lnTo>
                  <a:lnTo>
                    <a:pt x="229" y="90"/>
                  </a:lnTo>
                  <a:lnTo>
                    <a:pt x="228" y="89"/>
                  </a:lnTo>
                  <a:lnTo>
                    <a:pt x="228" y="87"/>
                  </a:lnTo>
                  <a:lnTo>
                    <a:pt x="228" y="86"/>
                  </a:lnTo>
                  <a:lnTo>
                    <a:pt x="229" y="83"/>
                  </a:lnTo>
                  <a:lnTo>
                    <a:pt x="228" y="81"/>
                  </a:lnTo>
                  <a:lnTo>
                    <a:pt x="227" y="79"/>
                  </a:lnTo>
                  <a:lnTo>
                    <a:pt x="228" y="78"/>
                  </a:lnTo>
                  <a:lnTo>
                    <a:pt x="229" y="77"/>
                  </a:lnTo>
                  <a:lnTo>
                    <a:pt x="228" y="74"/>
                  </a:lnTo>
                  <a:lnTo>
                    <a:pt x="228" y="70"/>
                  </a:lnTo>
                  <a:lnTo>
                    <a:pt x="233" y="64"/>
                  </a:lnTo>
                  <a:lnTo>
                    <a:pt x="237" y="62"/>
                  </a:lnTo>
                  <a:lnTo>
                    <a:pt x="239" y="60"/>
                  </a:lnTo>
                  <a:lnTo>
                    <a:pt x="238" y="58"/>
                  </a:lnTo>
                  <a:lnTo>
                    <a:pt x="236" y="59"/>
                  </a:lnTo>
                  <a:lnTo>
                    <a:pt x="232" y="60"/>
                  </a:lnTo>
                  <a:lnTo>
                    <a:pt x="230" y="62"/>
                  </a:lnTo>
                  <a:lnTo>
                    <a:pt x="229" y="60"/>
                  </a:lnTo>
                  <a:lnTo>
                    <a:pt x="228" y="60"/>
                  </a:lnTo>
                  <a:lnTo>
                    <a:pt x="226" y="62"/>
                  </a:lnTo>
                  <a:lnTo>
                    <a:pt x="223" y="63"/>
                  </a:lnTo>
                  <a:lnTo>
                    <a:pt x="220" y="62"/>
                  </a:lnTo>
                  <a:lnTo>
                    <a:pt x="218" y="62"/>
                  </a:lnTo>
                  <a:lnTo>
                    <a:pt x="214" y="63"/>
                  </a:lnTo>
                  <a:lnTo>
                    <a:pt x="211" y="63"/>
                  </a:lnTo>
                  <a:lnTo>
                    <a:pt x="209" y="63"/>
                  </a:lnTo>
                  <a:lnTo>
                    <a:pt x="208" y="64"/>
                  </a:lnTo>
                  <a:lnTo>
                    <a:pt x="207" y="65"/>
                  </a:lnTo>
                  <a:lnTo>
                    <a:pt x="205" y="63"/>
                  </a:lnTo>
                  <a:lnTo>
                    <a:pt x="204" y="62"/>
                  </a:lnTo>
                  <a:lnTo>
                    <a:pt x="203" y="62"/>
                  </a:lnTo>
                  <a:lnTo>
                    <a:pt x="202" y="63"/>
                  </a:lnTo>
                  <a:lnTo>
                    <a:pt x="202" y="64"/>
                  </a:lnTo>
                  <a:lnTo>
                    <a:pt x="202" y="66"/>
                  </a:lnTo>
                  <a:lnTo>
                    <a:pt x="194" y="70"/>
                  </a:lnTo>
                  <a:lnTo>
                    <a:pt x="185" y="75"/>
                  </a:lnTo>
                  <a:lnTo>
                    <a:pt x="184" y="77"/>
                  </a:lnTo>
                  <a:lnTo>
                    <a:pt x="183" y="78"/>
                  </a:lnTo>
                  <a:lnTo>
                    <a:pt x="178" y="81"/>
                  </a:lnTo>
                  <a:lnTo>
                    <a:pt x="172" y="85"/>
                  </a:lnTo>
                  <a:lnTo>
                    <a:pt x="170" y="86"/>
                  </a:lnTo>
                  <a:lnTo>
                    <a:pt x="168" y="86"/>
                  </a:lnTo>
                  <a:lnTo>
                    <a:pt x="168" y="87"/>
                  </a:lnTo>
                  <a:lnTo>
                    <a:pt x="168" y="88"/>
                  </a:lnTo>
                  <a:lnTo>
                    <a:pt x="166" y="88"/>
                  </a:lnTo>
                  <a:lnTo>
                    <a:pt x="163" y="89"/>
                  </a:lnTo>
                  <a:lnTo>
                    <a:pt x="158" y="92"/>
                  </a:lnTo>
                  <a:lnTo>
                    <a:pt x="151" y="94"/>
                  </a:lnTo>
                  <a:lnTo>
                    <a:pt x="144" y="97"/>
                  </a:lnTo>
                  <a:lnTo>
                    <a:pt x="136" y="99"/>
                  </a:lnTo>
                  <a:lnTo>
                    <a:pt x="133" y="100"/>
                  </a:lnTo>
                  <a:lnTo>
                    <a:pt x="130" y="101"/>
                  </a:lnTo>
                  <a:lnTo>
                    <a:pt x="126" y="101"/>
                  </a:lnTo>
                  <a:lnTo>
                    <a:pt x="124" y="101"/>
                  </a:lnTo>
                  <a:lnTo>
                    <a:pt x="123" y="102"/>
                  </a:lnTo>
                  <a:lnTo>
                    <a:pt x="123" y="103"/>
                  </a:lnTo>
                  <a:lnTo>
                    <a:pt x="118" y="104"/>
                  </a:lnTo>
                  <a:lnTo>
                    <a:pt x="113" y="106"/>
                  </a:lnTo>
                  <a:lnTo>
                    <a:pt x="112" y="108"/>
                  </a:lnTo>
                  <a:lnTo>
                    <a:pt x="111" y="108"/>
                  </a:lnTo>
                  <a:lnTo>
                    <a:pt x="109" y="108"/>
                  </a:lnTo>
                  <a:lnTo>
                    <a:pt x="105" y="109"/>
                  </a:lnTo>
                  <a:lnTo>
                    <a:pt x="102" y="111"/>
                  </a:lnTo>
                  <a:lnTo>
                    <a:pt x="99" y="112"/>
                  </a:lnTo>
                  <a:lnTo>
                    <a:pt x="97" y="112"/>
                  </a:lnTo>
                  <a:lnTo>
                    <a:pt x="95" y="111"/>
                  </a:lnTo>
                  <a:lnTo>
                    <a:pt x="91" y="112"/>
                  </a:lnTo>
                  <a:lnTo>
                    <a:pt x="90" y="113"/>
                  </a:lnTo>
                  <a:lnTo>
                    <a:pt x="84" y="115"/>
                  </a:lnTo>
                  <a:lnTo>
                    <a:pt x="76" y="116"/>
                  </a:lnTo>
                  <a:lnTo>
                    <a:pt x="75" y="116"/>
                  </a:lnTo>
                  <a:lnTo>
                    <a:pt x="74" y="117"/>
                  </a:lnTo>
                  <a:lnTo>
                    <a:pt x="70" y="117"/>
                  </a:lnTo>
                  <a:lnTo>
                    <a:pt x="66" y="117"/>
                  </a:lnTo>
                  <a:lnTo>
                    <a:pt x="65" y="117"/>
                  </a:lnTo>
                  <a:lnTo>
                    <a:pt x="63" y="117"/>
                  </a:lnTo>
                  <a:lnTo>
                    <a:pt x="61" y="117"/>
                  </a:lnTo>
                  <a:lnTo>
                    <a:pt x="58" y="117"/>
                  </a:lnTo>
                  <a:lnTo>
                    <a:pt x="56" y="118"/>
                  </a:lnTo>
                  <a:lnTo>
                    <a:pt x="52" y="118"/>
                  </a:lnTo>
                  <a:lnTo>
                    <a:pt x="49" y="120"/>
                  </a:lnTo>
                  <a:lnTo>
                    <a:pt x="46" y="120"/>
                  </a:lnTo>
                  <a:lnTo>
                    <a:pt x="44" y="121"/>
                  </a:lnTo>
                  <a:lnTo>
                    <a:pt x="42" y="120"/>
                  </a:lnTo>
                  <a:lnTo>
                    <a:pt x="40" y="117"/>
                  </a:lnTo>
                  <a:lnTo>
                    <a:pt x="38" y="120"/>
                  </a:lnTo>
                  <a:lnTo>
                    <a:pt x="34" y="122"/>
                  </a:lnTo>
                  <a:lnTo>
                    <a:pt x="23" y="124"/>
                  </a:lnTo>
                  <a:lnTo>
                    <a:pt x="15" y="124"/>
                  </a:lnTo>
                  <a:lnTo>
                    <a:pt x="14" y="124"/>
                  </a:lnTo>
                  <a:lnTo>
                    <a:pt x="14" y="123"/>
                  </a:lnTo>
                  <a:lnTo>
                    <a:pt x="15" y="121"/>
                  </a:lnTo>
                  <a:lnTo>
                    <a:pt x="16" y="117"/>
                  </a:lnTo>
                  <a:lnTo>
                    <a:pt x="14" y="116"/>
                  </a:lnTo>
                  <a:lnTo>
                    <a:pt x="11" y="115"/>
                  </a:lnTo>
                  <a:lnTo>
                    <a:pt x="9" y="113"/>
                  </a:lnTo>
                  <a:lnTo>
                    <a:pt x="7" y="110"/>
                  </a:lnTo>
                  <a:lnTo>
                    <a:pt x="5" y="108"/>
                  </a:lnTo>
                  <a:lnTo>
                    <a:pt x="3" y="106"/>
                  </a:lnTo>
                  <a:lnTo>
                    <a:pt x="2" y="104"/>
                  </a:lnTo>
                  <a:lnTo>
                    <a:pt x="0" y="101"/>
                  </a:lnTo>
                  <a:lnTo>
                    <a:pt x="2" y="99"/>
                  </a:lnTo>
                  <a:lnTo>
                    <a:pt x="4" y="98"/>
                  </a:lnTo>
                  <a:lnTo>
                    <a:pt x="6" y="97"/>
                  </a:lnTo>
                  <a:lnTo>
                    <a:pt x="9" y="97"/>
                  </a:lnTo>
                  <a:lnTo>
                    <a:pt x="14" y="97"/>
                  </a:lnTo>
                  <a:lnTo>
                    <a:pt x="19" y="96"/>
                  </a:lnTo>
                  <a:lnTo>
                    <a:pt x="20" y="96"/>
                  </a:lnTo>
                  <a:lnTo>
                    <a:pt x="22" y="94"/>
                  </a:lnTo>
                  <a:lnTo>
                    <a:pt x="27" y="96"/>
                  </a:lnTo>
                  <a:lnTo>
                    <a:pt x="31" y="96"/>
                  </a:lnTo>
                  <a:lnTo>
                    <a:pt x="38" y="93"/>
                  </a:lnTo>
                  <a:lnTo>
                    <a:pt x="44" y="92"/>
                  </a:lnTo>
                  <a:lnTo>
                    <a:pt x="44" y="94"/>
                  </a:lnTo>
                  <a:lnTo>
                    <a:pt x="44" y="96"/>
                  </a:lnTo>
                  <a:lnTo>
                    <a:pt x="46" y="97"/>
                  </a:lnTo>
                  <a:lnTo>
                    <a:pt x="47" y="98"/>
                  </a:lnTo>
                  <a:lnTo>
                    <a:pt x="50" y="99"/>
                  </a:lnTo>
                  <a:lnTo>
                    <a:pt x="53" y="100"/>
                  </a:lnTo>
                  <a:lnTo>
                    <a:pt x="54" y="99"/>
                  </a:lnTo>
                  <a:lnTo>
                    <a:pt x="53" y="97"/>
                  </a:lnTo>
                  <a:lnTo>
                    <a:pt x="52" y="96"/>
                  </a:lnTo>
                  <a:lnTo>
                    <a:pt x="52" y="94"/>
                  </a:lnTo>
                  <a:lnTo>
                    <a:pt x="51" y="94"/>
                  </a:lnTo>
                  <a:lnTo>
                    <a:pt x="52" y="94"/>
                  </a:lnTo>
                  <a:lnTo>
                    <a:pt x="52" y="92"/>
                  </a:lnTo>
                  <a:lnTo>
                    <a:pt x="52" y="90"/>
                  </a:lnTo>
                  <a:lnTo>
                    <a:pt x="54" y="91"/>
                  </a:lnTo>
                  <a:lnTo>
                    <a:pt x="55" y="91"/>
                  </a:lnTo>
                  <a:lnTo>
                    <a:pt x="57" y="90"/>
                  </a:lnTo>
                  <a:lnTo>
                    <a:pt x="58" y="90"/>
                  </a:lnTo>
                  <a:lnTo>
                    <a:pt x="64" y="89"/>
                  </a:lnTo>
                  <a:lnTo>
                    <a:pt x="69" y="89"/>
                  </a:lnTo>
                  <a:lnTo>
                    <a:pt x="76" y="87"/>
                  </a:lnTo>
                  <a:lnTo>
                    <a:pt x="83" y="85"/>
                  </a:lnTo>
                  <a:lnTo>
                    <a:pt x="85" y="86"/>
                  </a:lnTo>
                  <a:lnTo>
                    <a:pt x="86" y="86"/>
                  </a:lnTo>
                  <a:lnTo>
                    <a:pt x="88" y="86"/>
                  </a:lnTo>
                  <a:lnTo>
                    <a:pt x="90" y="85"/>
                  </a:lnTo>
                  <a:lnTo>
                    <a:pt x="93" y="85"/>
                  </a:lnTo>
                  <a:lnTo>
                    <a:pt x="97" y="85"/>
                  </a:lnTo>
                  <a:lnTo>
                    <a:pt x="99" y="83"/>
                  </a:lnTo>
                  <a:lnTo>
                    <a:pt x="99" y="82"/>
                  </a:lnTo>
                  <a:lnTo>
                    <a:pt x="101" y="81"/>
                  </a:lnTo>
                  <a:lnTo>
                    <a:pt x="102" y="80"/>
                  </a:lnTo>
                  <a:lnTo>
                    <a:pt x="104" y="79"/>
                  </a:lnTo>
                  <a:lnTo>
                    <a:pt x="108" y="80"/>
                  </a:lnTo>
                  <a:lnTo>
                    <a:pt x="110" y="78"/>
                  </a:lnTo>
                  <a:lnTo>
                    <a:pt x="113" y="76"/>
                  </a:lnTo>
                  <a:lnTo>
                    <a:pt x="114" y="77"/>
                  </a:lnTo>
                  <a:lnTo>
                    <a:pt x="115" y="78"/>
                  </a:lnTo>
                  <a:lnTo>
                    <a:pt x="118" y="77"/>
                  </a:lnTo>
                  <a:lnTo>
                    <a:pt x="119" y="76"/>
                  </a:lnTo>
                  <a:lnTo>
                    <a:pt x="121" y="76"/>
                  </a:lnTo>
                  <a:lnTo>
                    <a:pt x="124" y="75"/>
                  </a:lnTo>
                  <a:lnTo>
                    <a:pt x="127" y="73"/>
                  </a:lnTo>
                  <a:lnTo>
                    <a:pt x="132" y="71"/>
                  </a:lnTo>
                  <a:lnTo>
                    <a:pt x="136" y="70"/>
                  </a:lnTo>
                  <a:lnTo>
                    <a:pt x="139" y="69"/>
                  </a:lnTo>
                  <a:lnTo>
                    <a:pt x="142" y="68"/>
                  </a:lnTo>
                  <a:lnTo>
                    <a:pt x="144" y="67"/>
                  </a:lnTo>
                  <a:lnTo>
                    <a:pt x="147" y="66"/>
                  </a:lnTo>
                  <a:lnTo>
                    <a:pt x="150" y="64"/>
                  </a:lnTo>
                  <a:lnTo>
                    <a:pt x="151" y="64"/>
                  </a:lnTo>
                  <a:lnTo>
                    <a:pt x="154" y="64"/>
                  </a:lnTo>
                  <a:lnTo>
                    <a:pt x="156" y="62"/>
                  </a:lnTo>
                  <a:lnTo>
                    <a:pt x="159" y="60"/>
                  </a:lnTo>
                  <a:lnTo>
                    <a:pt x="160" y="59"/>
                  </a:lnTo>
                  <a:lnTo>
                    <a:pt x="162" y="59"/>
                  </a:lnTo>
                  <a:lnTo>
                    <a:pt x="163" y="57"/>
                  </a:lnTo>
                  <a:lnTo>
                    <a:pt x="165" y="56"/>
                  </a:lnTo>
                  <a:lnTo>
                    <a:pt x="168" y="55"/>
                  </a:lnTo>
                  <a:lnTo>
                    <a:pt x="170" y="55"/>
                  </a:lnTo>
                  <a:lnTo>
                    <a:pt x="173" y="53"/>
                  </a:lnTo>
                  <a:lnTo>
                    <a:pt x="177" y="51"/>
                  </a:lnTo>
                  <a:lnTo>
                    <a:pt x="181" y="48"/>
                  </a:lnTo>
                  <a:lnTo>
                    <a:pt x="184" y="48"/>
                  </a:lnTo>
                  <a:lnTo>
                    <a:pt x="188" y="46"/>
                  </a:lnTo>
                  <a:lnTo>
                    <a:pt x="190" y="45"/>
                  </a:lnTo>
                  <a:lnTo>
                    <a:pt x="193" y="44"/>
                  </a:lnTo>
                  <a:lnTo>
                    <a:pt x="195" y="44"/>
                  </a:lnTo>
                  <a:lnTo>
                    <a:pt x="198" y="44"/>
                  </a:lnTo>
                  <a:lnTo>
                    <a:pt x="202" y="43"/>
                  </a:lnTo>
                  <a:lnTo>
                    <a:pt x="204" y="42"/>
                  </a:lnTo>
                  <a:lnTo>
                    <a:pt x="207" y="40"/>
                  </a:lnTo>
                  <a:lnTo>
                    <a:pt x="212" y="40"/>
                  </a:lnTo>
                  <a:lnTo>
                    <a:pt x="214" y="40"/>
                  </a:lnTo>
                  <a:lnTo>
                    <a:pt x="216" y="39"/>
                  </a:lnTo>
                  <a:lnTo>
                    <a:pt x="217" y="39"/>
                  </a:lnTo>
                  <a:lnTo>
                    <a:pt x="218" y="40"/>
                  </a:lnTo>
                  <a:lnTo>
                    <a:pt x="224" y="39"/>
                  </a:lnTo>
                  <a:lnTo>
                    <a:pt x="228" y="39"/>
                  </a:lnTo>
                  <a:lnTo>
                    <a:pt x="231" y="39"/>
                  </a:lnTo>
                  <a:lnTo>
                    <a:pt x="233" y="39"/>
                  </a:lnTo>
                  <a:lnTo>
                    <a:pt x="235" y="39"/>
                  </a:lnTo>
                  <a:lnTo>
                    <a:pt x="236" y="39"/>
                  </a:lnTo>
                  <a:lnTo>
                    <a:pt x="240" y="39"/>
                  </a:lnTo>
                  <a:lnTo>
                    <a:pt x="246" y="39"/>
                  </a:lnTo>
                  <a:lnTo>
                    <a:pt x="248" y="39"/>
                  </a:lnTo>
                  <a:lnTo>
                    <a:pt x="250" y="40"/>
                  </a:lnTo>
                  <a:lnTo>
                    <a:pt x="253" y="39"/>
                  </a:lnTo>
                  <a:lnTo>
                    <a:pt x="256" y="38"/>
                  </a:lnTo>
                  <a:lnTo>
                    <a:pt x="262" y="39"/>
                  </a:lnTo>
                  <a:lnTo>
                    <a:pt x="266" y="39"/>
                  </a:lnTo>
                  <a:lnTo>
                    <a:pt x="267" y="33"/>
                  </a:lnTo>
                  <a:lnTo>
                    <a:pt x="266" y="27"/>
                  </a:lnTo>
                  <a:lnTo>
                    <a:pt x="267" y="23"/>
                  </a:lnTo>
                  <a:lnTo>
                    <a:pt x="269" y="20"/>
                  </a:lnTo>
                  <a:lnTo>
                    <a:pt x="270" y="20"/>
                  </a:lnTo>
                  <a:lnTo>
                    <a:pt x="271" y="19"/>
                  </a:lnTo>
                  <a:lnTo>
                    <a:pt x="272" y="16"/>
                  </a:lnTo>
                  <a:lnTo>
                    <a:pt x="274" y="11"/>
                  </a:lnTo>
                  <a:lnTo>
                    <a:pt x="275" y="10"/>
                  </a:lnTo>
                  <a:lnTo>
                    <a:pt x="276" y="9"/>
                  </a:lnTo>
                  <a:lnTo>
                    <a:pt x="276" y="8"/>
                  </a:lnTo>
                  <a:lnTo>
                    <a:pt x="277" y="7"/>
                  </a:lnTo>
                  <a:lnTo>
                    <a:pt x="283" y="5"/>
                  </a:lnTo>
                  <a:lnTo>
                    <a:pt x="288" y="3"/>
                  </a:lnTo>
                  <a:lnTo>
                    <a:pt x="289" y="1"/>
                  </a:lnTo>
                  <a:lnTo>
                    <a:pt x="291" y="0"/>
                  </a:lnTo>
                  <a:lnTo>
                    <a:pt x="294" y="4"/>
                  </a:lnTo>
                  <a:lnTo>
                    <a:pt x="295" y="7"/>
                  </a:lnTo>
                  <a:lnTo>
                    <a:pt x="296" y="7"/>
                  </a:lnTo>
                  <a:lnTo>
                    <a:pt x="298" y="10"/>
                  </a:lnTo>
                  <a:lnTo>
                    <a:pt x="300" y="15"/>
                  </a:lnTo>
                  <a:lnTo>
                    <a:pt x="301" y="15"/>
                  </a:lnTo>
                  <a:lnTo>
                    <a:pt x="302" y="16"/>
                  </a:lnTo>
                  <a:lnTo>
                    <a:pt x="304" y="20"/>
                  </a:lnTo>
                  <a:lnTo>
                    <a:pt x="305" y="24"/>
                  </a:lnTo>
                  <a:lnTo>
                    <a:pt x="307" y="24"/>
                  </a:lnTo>
                  <a:lnTo>
                    <a:pt x="308" y="25"/>
                  </a:lnTo>
                  <a:lnTo>
                    <a:pt x="310" y="30"/>
                  </a:lnTo>
                  <a:lnTo>
                    <a:pt x="312" y="35"/>
                  </a:lnTo>
                  <a:lnTo>
                    <a:pt x="314" y="39"/>
                  </a:lnTo>
                  <a:lnTo>
                    <a:pt x="317" y="42"/>
                  </a:lnTo>
                  <a:lnTo>
                    <a:pt x="318" y="43"/>
                  </a:lnTo>
                  <a:lnTo>
                    <a:pt x="320" y="45"/>
                  </a:lnTo>
                  <a:lnTo>
                    <a:pt x="321" y="47"/>
                  </a:lnTo>
                  <a:lnTo>
                    <a:pt x="322" y="48"/>
                  </a:lnTo>
                  <a:close/>
                  <a:moveTo>
                    <a:pt x="348" y="163"/>
                  </a:moveTo>
                  <a:lnTo>
                    <a:pt x="347" y="163"/>
                  </a:lnTo>
                  <a:lnTo>
                    <a:pt x="347" y="164"/>
                  </a:lnTo>
                  <a:lnTo>
                    <a:pt x="347" y="166"/>
                  </a:lnTo>
                  <a:lnTo>
                    <a:pt x="348" y="166"/>
                  </a:lnTo>
                  <a:lnTo>
                    <a:pt x="348" y="164"/>
                  </a:lnTo>
                  <a:lnTo>
                    <a:pt x="348" y="163"/>
                  </a:lnTo>
                  <a:close/>
                  <a:moveTo>
                    <a:pt x="270" y="50"/>
                  </a:moveTo>
                  <a:lnTo>
                    <a:pt x="269" y="48"/>
                  </a:lnTo>
                  <a:lnTo>
                    <a:pt x="267" y="47"/>
                  </a:lnTo>
                  <a:lnTo>
                    <a:pt x="264" y="48"/>
                  </a:lnTo>
                  <a:lnTo>
                    <a:pt x="261" y="50"/>
                  </a:lnTo>
                  <a:lnTo>
                    <a:pt x="261" y="51"/>
                  </a:lnTo>
                  <a:lnTo>
                    <a:pt x="260" y="51"/>
                  </a:lnTo>
                  <a:lnTo>
                    <a:pt x="259" y="52"/>
                  </a:lnTo>
                  <a:lnTo>
                    <a:pt x="253" y="55"/>
                  </a:lnTo>
                  <a:lnTo>
                    <a:pt x="247" y="57"/>
                  </a:lnTo>
                  <a:lnTo>
                    <a:pt x="243" y="58"/>
                  </a:lnTo>
                  <a:lnTo>
                    <a:pt x="240" y="59"/>
                  </a:lnTo>
                  <a:lnTo>
                    <a:pt x="241" y="60"/>
                  </a:lnTo>
                  <a:lnTo>
                    <a:pt x="242" y="62"/>
                  </a:lnTo>
                  <a:lnTo>
                    <a:pt x="244" y="62"/>
                  </a:lnTo>
                  <a:lnTo>
                    <a:pt x="247" y="62"/>
                  </a:lnTo>
                  <a:lnTo>
                    <a:pt x="250" y="60"/>
                  </a:lnTo>
                  <a:lnTo>
                    <a:pt x="253" y="60"/>
                  </a:lnTo>
                  <a:lnTo>
                    <a:pt x="255" y="60"/>
                  </a:lnTo>
                  <a:lnTo>
                    <a:pt x="258" y="62"/>
                  </a:lnTo>
                  <a:lnTo>
                    <a:pt x="263" y="64"/>
                  </a:lnTo>
                  <a:lnTo>
                    <a:pt x="269" y="66"/>
                  </a:lnTo>
                  <a:lnTo>
                    <a:pt x="271" y="65"/>
                  </a:lnTo>
                  <a:lnTo>
                    <a:pt x="271" y="60"/>
                  </a:lnTo>
                  <a:lnTo>
                    <a:pt x="271" y="58"/>
                  </a:lnTo>
                  <a:lnTo>
                    <a:pt x="270" y="57"/>
                  </a:lnTo>
                  <a:lnTo>
                    <a:pt x="270" y="56"/>
                  </a:lnTo>
                  <a:lnTo>
                    <a:pt x="270" y="55"/>
                  </a:lnTo>
                  <a:lnTo>
                    <a:pt x="270" y="54"/>
                  </a:lnTo>
                  <a:lnTo>
                    <a:pt x="270" y="52"/>
                  </a:lnTo>
                  <a:lnTo>
                    <a:pt x="270" y="50"/>
                  </a:lnTo>
                  <a:close/>
                  <a:moveTo>
                    <a:pt x="323" y="229"/>
                  </a:moveTo>
                  <a:lnTo>
                    <a:pt x="323" y="229"/>
                  </a:lnTo>
                  <a:lnTo>
                    <a:pt x="322" y="229"/>
                  </a:lnTo>
                  <a:lnTo>
                    <a:pt x="322" y="230"/>
                  </a:lnTo>
                  <a:lnTo>
                    <a:pt x="323" y="230"/>
                  </a:lnTo>
                  <a:lnTo>
                    <a:pt x="323" y="229"/>
                  </a:lnTo>
                  <a:close/>
                  <a:moveTo>
                    <a:pt x="320" y="221"/>
                  </a:moveTo>
                  <a:lnTo>
                    <a:pt x="319" y="221"/>
                  </a:lnTo>
                  <a:lnTo>
                    <a:pt x="317" y="221"/>
                  </a:lnTo>
                  <a:lnTo>
                    <a:pt x="316" y="223"/>
                  </a:lnTo>
                  <a:lnTo>
                    <a:pt x="316" y="226"/>
                  </a:lnTo>
                  <a:lnTo>
                    <a:pt x="312" y="228"/>
                  </a:lnTo>
                  <a:lnTo>
                    <a:pt x="309" y="229"/>
                  </a:lnTo>
                  <a:lnTo>
                    <a:pt x="306" y="229"/>
                  </a:lnTo>
                  <a:lnTo>
                    <a:pt x="304" y="229"/>
                  </a:lnTo>
                  <a:lnTo>
                    <a:pt x="304" y="227"/>
                  </a:lnTo>
                  <a:lnTo>
                    <a:pt x="302" y="225"/>
                  </a:lnTo>
                  <a:lnTo>
                    <a:pt x="300" y="227"/>
                  </a:lnTo>
                  <a:lnTo>
                    <a:pt x="298" y="230"/>
                  </a:lnTo>
                  <a:lnTo>
                    <a:pt x="297" y="230"/>
                  </a:lnTo>
                  <a:lnTo>
                    <a:pt x="296" y="228"/>
                  </a:lnTo>
                  <a:lnTo>
                    <a:pt x="295" y="228"/>
                  </a:lnTo>
                  <a:lnTo>
                    <a:pt x="294" y="223"/>
                  </a:lnTo>
                  <a:lnTo>
                    <a:pt x="294" y="220"/>
                  </a:lnTo>
                  <a:lnTo>
                    <a:pt x="293" y="215"/>
                  </a:lnTo>
                  <a:lnTo>
                    <a:pt x="289" y="210"/>
                  </a:lnTo>
                  <a:lnTo>
                    <a:pt x="289" y="204"/>
                  </a:lnTo>
                  <a:lnTo>
                    <a:pt x="290" y="199"/>
                  </a:lnTo>
                  <a:lnTo>
                    <a:pt x="286" y="196"/>
                  </a:lnTo>
                  <a:lnTo>
                    <a:pt x="283" y="193"/>
                  </a:lnTo>
                  <a:lnTo>
                    <a:pt x="283" y="191"/>
                  </a:lnTo>
                  <a:lnTo>
                    <a:pt x="283" y="190"/>
                  </a:lnTo>
                  <a:lnTo>
                    <a:pt x="283" y="187"/>
                  </a:lnTo>
                  <a:lnTo>
                    <a:pt x="282" y="186"/>
                  </a:lnTo>
                  <a:lnTo>
                    <a:pt x="282" y="185"/>
                  </a:lnTo>
                  <a:lnTo>
                    <a:pt x="281" y="182"/>
                  </a:lnTo>
                  <a:lnTo>
                    <a:pt x="279" y="180"/>
                  </a:lnTo>
                  <a:lnTo>
                    <a:pt x="279" y="173"/>
                  </a:lnTo>
                  <a:lnTo>
                    <a:pt x="278" y="167"/>
                  </a:lnTo>
                  <a:lnTo>
                    <a:pt x="276" y="160"/>
                  </a:lnTo>
                  <a:lnTo>
                    <a:pt x="274" y="153"/>
                  </a:lnTo>
                  <a:lnTo>
                    <a:pt x="269" y="153"/>
                  </a:lnTo>
                  <a:lnTo>
                    <a:pt x="264" y="155"/>
                  </a:lnTo>
                  <a:lnTo>
                    <a:pt x="263" y="156"/>
                  </a:lnTo>
                  <a:lnTo>
                    <a:pt x="262" y="156"/>
                  </a:lnTo>
                  <a:lnTo>
                    <a:pt x="260" y="156"/>
                  </a:lnTo>
                  <a:lnTo>
                    <a:pt x="259" y="156"/>
                  </a:lnTo>
                  <a:lnTo>
                    <a:pt x="258" y="158"/>
                  </a:lnTo>
                  <a:lnTo>
                    <a:pt x="254" y="158"/>
                  </a:lnTo>
                  <a:lnTo>
                    <a:pt x="253" y="158"/>
                  </a:lnTo>
                  <a:lnTo>
                    <a:pt x="251" y="159"/>
                  </a:lnTo>
                  <a:lnTo>
                    <a:pt x="250" y="160"/>
                  </a:lnTo>
                  <a:lnTo>
                    <a:pt x="248" y="159"/>
                  </a:lnTo>
                  <a:lnTo>
                    <a:pt x="247" y="159"/>
                  </a:lnTo>
                  <a:lnTo>
                    <a:pt x="246" y="161"/>
                  </a:lnTo>
                  <a:lnTo>
                    <a:pt x="244" y="162"/>
                  </a:lnTo>
                  <a:lnTo>
                    <a:pt x="229" y="168"/>
                  </a:lnTo>
                  <a:lnTo>
                    <a:pt x="214" y="171"/>
                  </a:lnTo>
                  <a:lnTo>
                    <a:pt x="214" y="172"/>
                  </a:lnTo>
                  <a:lnTo>
                    <a:pt x="214" y="173"/>
                  </a:lnTo>
                  <a:lnTo>
                    <a:pt x="209" y="174"/>
                  </a:lnTo>
                  <a:lnTo>
                    <a:pt x="206" y="176"/>
                  </a:lnTo>
                  <a:lnTo>
                    <a:pt x="205" y="176"/>
                  </a:lnTo>
                  <a:lnTo>
                    <a:pt x="205" y="178"/>
                  </a:lnTo>
                  <a:lnTo>
                    <a:pt x="207" y="180"/>
                  </a:lnTo>
                  <a:lnTo>
                    <a:pt x="209" y="182"/>
                  </a:lnTo>
                  <a:lnTo>
                    <a:pt x="214" y="187"/>
                  </a:lnTo>
                  <a:lnTo>
                    <a:pt x="215" y="188"/>
                  </a:lnTo>
                  <a:lnTo>
                    <a:pt x="215" y="190"/>
                  </a:lnTo>
                  <a:lnTo>
                    <a:pt x="216" y="192"/>
                  </a:lnTo>
                  <a:lnTo>
                    <a:pt x="218" y="193"/>
                  </a:lnTo>
                  <a:lnTo>
                    <a:pt x="219" y="195"/>
                  </a:lnTo>
                  <a:lnTo>
                    <a:pt x="220" y="197"/>
                  </a:lnTo>
                  <a:lnTo>
                    <a:pt x="223" y="199"/>
                  </a:lnTo>
                  <a:lnTo>
                    <a:pt x="225" y="203"/>
                  </a:lnTo>
                  <a:lnTo>
                    <a:pt x="226" y="204"/>
                  </a:lnTo>
                  <a:lnTo>
                    <a:pt x="228" y="205"/>
                  </a:lnTo>
                  <a:lnTo>
                    <a:pt x="229" y="208"/>
                  </a:lnTo>
                  <a:lnTo>
                    <a:pt x="230" y="210"/>
                  </a:lnTo>
                  <a:lnTo>
                    <a:pt x="231" y="213"/>
                  </a:lnTo>
                  <a:lnTo>
                    <a:pt x="233" y="215"/>
                  </a:lnTo>
                  <a:lnTo>
                    <a:pt x="233" y="216"/>
                  </a:lnTo>
                  <a:lnTo>
                    <a:pt x="235" y="218"/>
                  </a:lnTo>
                  <a:lnTo>
                    <a:pt x="236" y="219"/>
                  </a:lnTo>
                  <a:lnTo>
                    <a:pt x="238" y="221"/>
                  </a:lnTo>
                  <a:lnTo>
                    <a:pt x="238" y="222"/>
                  </a:lnTo>
                  <a:lnTo>
                    <a:pt x="238" y="223"/>
                  </a:lnTo>
                  <a:lnTo>
                    <a:pt x="239" y="225"/>
                  </a:lnTo>
                  <a:lnTo>
                    <a:pt x="240" y="225"/>
                  </a:lnTo>
                  <a:lnTo>
                    <a:pt x="241" y="227"/>
                  </a:lnTo>
                  <a:lnTo>
                    <a:pt x="241" y="230"/>
                  </a:lnTo>
                  <a:lnTo>
                    <a:pt x="242" y="232"/>
                  </a:lnTo>
                  <a:lnTo>
                    <a:pt x="244" y="236"/>
                  </a:lnTo>
                  <a:lnTo>
                    <a:pt x="244" y="237"/>
                  </a:lnTo>
                  <a:lnTo>
                    <a:pt x="246" y="241"/>
                  </a:lnTo>
                  <a:lnTo>
                    <a:pt x="248" y="244"/>
                  </a:lnTo>
                  <a:lnTo>
                    <a:pt x="250" y="241"/>
                  </a:lnTo>
                  <a:lnTo>
                    <a:pt x="251" y="238"/>
                  </a:lnTo>
                  <a:lnTo>
                    <a:pt x="249" y="233"/>
                  </a:lnTo>
                  <a:lnTo>
                    <a:pt x="248" y="229"/>
                  </a:lnTo>
                  <a:lnTo>
                    <a:pt x="248" y="228"/>
                  </a:lnTo>
                  <a:lnTo>
                    <a:pt x="249" y="228"/>
                  </a:lnTo>
                  <a:lnTo>
                    <a:pt x="251" y="228"/>
                  </a:lnTo>
                  <a:lnTo>
                    <a:pt x="255" y="230"/>
                  </a:lnTo>
                  <a:lnTo>
                    <a:pt x="259" y="233"/>
                  </a:lnTo>
                  <a:lnTo>
                    <a:pt x="259" y="234"/>
                  </a:lnTo>
                  <a:lnTo>
                    <a:pt x="259" y="236"/>
                  </a:lnTo>
                  <a:lnTo>
                    <a:pt x="260" y="238"/>
                  </a:lnTo>
                  <a:lnTo>
                    <a:pt x="262" y="240"/>
                  </a:lnTo>
                  <a:lnTo>
                    <a:pt x="263" y="240"/>
                  </a:lnTo>
                  <a:lnTo>
                    <a:pt x="263" y="241"/>
                  </a:lnTo>
                  <a:lnTo>
                    <a:pt x="263" y="242"/>
                  </a:lnTo>
                  <a:lnTo>
                    <a:pt x="262" y="243"/>
                  </a:lnTo>
                  <a:lnTo>
                    <a:pt x="263" y="245"/>
                  </a:lnTo>
                  <a:lnTo>
                    <a:pt x="263" y="248"/>
                  </a:lnTo>
                  <a:lnTo>
                    <a:pt x="264" y="248"/>
                  </a:lnTo>
                  <a:lnTo>
                    <a:pt x="265" y="248"/>
                  </a:lnTo>
                  <a:lnTo>
                    <a:pt x="266" y="244"/>
                  </a:lnTo>
                  <a:lnTo>
                    <a:pt x="269" y="241"/>
                  </a:lnTo>
                  <a:lnTo>
                    <a:pt x="270" y="241"/>
                  </a:lnTo>
                  <a:lnTo>
                    <a:pt x="270" y="242"/>
                  </a:lnTo>
                  <a:lnTo>
                    <a:pt x="271" y="242"/>
                  </a:lnTo>
                  <a:lnTo>
                    <a:pt x="269" y="246"/>
                  </a:lnTo>
                  <a:lnTo>
                    <a:pt x="270" y="251"/>
                  </a:lnTo>
                  <a:lnTo>
                    <a:pt x="272" y="250"/>
                  </a:lnTo>
                  <a:lnTo>
                    <a:pt x="273" y="249"/>
                  </a:lnTo>
                  <a:lnTo>
                    <a:pt x="274" y="249"/>
                  </a:lnTo>
                  <a:lnTo>
                    <a:pt x="273" y="251"/>
                  </a:lnTo>
                  <a:lnTo>
                    <a:pt x="271" y="252"/>
                  </a:lnTo>
                  <a:lnTo>
                    <a:pt x="272" y="253"/>
                  </a:lnTo>
                  <a:lnTo>
                    <a:pt x="273" y="254"/>
                  </a:lnTo>
                  <a:lnTo>
                    <a:pt x="275" y="254"/>
                  </a:lnTo>
                  <a:lnTo>
                    <a:pt x="277" y="253"/>
                  </a:lnTo>
                  <a:lnTo>
                    <a:pt x="278" y="252"/>
                  </a:lnTo>
                  <a:lnTo>
                    <a:pt x="279" y="253"/>
                  </a:lnTo>
                  <a:lnTo>
                    <a:pt x="281" y="253"/>
                  </a:lnTo>
                  <a:lnTo>
                    <a:pt x="282" y="252"/>
                  </a:lnTo>
                  <a:lnTo>
                    <a:pt x="284" y="251"/>
                  </a:lnTo>
                  <a:lnTo>
                    <a:pt x="288" y="254"/>
                  </a:lnTo>
                  <a:lnTo>
                    <a:pt x="291" y="258"/>
                  </a:lnTo>
                  <a:lnTo>
                    <a:pt x="293" y="261"/>
                  </a:lnTo>
                  <a:lnTo>
                    <a:pt x="294" y="262"/>
                  </a:lnTo>
                  <a:lnTo>
                    <a:pt x="296" y="262"/>
                  </a:lnTo>
                  <a:lnTo>
                    <a:pt x="298" y="263"/>
                  </a:lnTo>
                  <a:lnTo>
                    <a:pt x="300" y="264"/>
                  </a:lnTo>
                  <a:lnTo>
                    <a:pt x="301" y="265"/>
                  </a:lnTo>
                  <a:lnTo>
                    <a:pt x="301" y="267"/>
                  </a:lnTo>
                  <a:lnTo>
                    <a:pt x="302" y="269"/>
                  </a:lnTo>
                  <a:lnTo>
                    <a:pt x="304" y="271"/>
                  </a:lnTo>
                  <a:lnTo>
                    <a:pt x="305" y="271"/>
                  </a:lnTo>
                  <a:lnTo>
                    <a:pt x="307" y="271"/>
                  </a:lnTo>
                  <a:lnTo>
                    <a:pt x="308" y="268"/>
                  </a:lnTo>
                  <a:lnTo>
                    <a:pt x="307" y="265"/>
                  </a:lnTo>
                  <a:lnTo>
                    <a:pt x="305" y="261"/>
                  </a:lnTo>
                  <a:lnTo>
                    <a:pt x="305" y="260"/>
                  </a:lnTo>
                  <a:lnTo>
                    <a:pt x="305" y="258"/>
                  </a:lnTo>
                  <a:lnTo>
                    <a:pt x="305" y="256"/>
                  </a:lnTo>
                  <a:lnTo>
                    <a:pt x="304" y="255"/>
                  </a:lnTo>
                  <a:lnTo>
                    <a:pt x="304" y="253"/>
                  </a:lnTo>
                  <a:lnTo>
                    <a:pt x="305" y="251"/>
                  </a:lnTo>
                  <a:lnTo>
                    <a:pt x="304" y="250"/>
                  </a:lnTo>
                  <a:lnTo>
                    <a:pt x="301" y="244"/>
                  </a:lnTo>
                  <a:lnTo>
                    <a:pt x="302" y="239"/>
                  </a:lnTo>
                  <a:lnTo>
                    <a:pt x="304" y="239"/>
                  </a:lnTo>
                  <a:lnTo>
                    <a:pt x="305" y="238"/>
                  </a:lnTo>
                  <a:lnTo>
                    <a:pt x="306" y="237"/>
                  </a:lnTo>
                  <a:lnTo>
                    <a:pt x="307" y="236"/>
                  </a:lnTo>
                  <a:lnTo>
                    <a:pt x="308" y="236"/>
                  </a:lnTo>
                  <a:lnTo>
                    <a:pt x="310" y="236"/>
                  </a:lnTo>
                  <a:lnTo>
                    <a:pt x="311" y="233"/>
                  </a:lnTo>
                  <a:lnTo>
                    <a:pt x="314" y="232"/>
                  </a:lnTo>
                  <a:lnTo>
                    <a:pt x="316" y="232"/>
                  </a:lnTo>
                  <a:lnTo>
                    <a:pt x="318" y="230"/>
                  </a:lnTo>
                  <a:lnTo>
                    <a:pt x="319" y="226"/>
                  </a:lnTo>
                  <a:lnTo>
                    <a:pt x="320" y="225"/>
                  </a:lnTo>
                  <a:lnTo>
                    <a:pt x="320" y="223"/>
                  </a:lnTo>
                  <a:lnTo>
                    <a:pt x="320" y="222"/>
                  </a:lnTo>
                  <a:lnTo>
                    <a:pt x="320" y="221"/>
                  </a:lnTo>
                  <a:close/>
                  <a:moveTo>
                    <a:pt x="316" y="267"/>
                  </a:moveTo>
                  <a:lnTo>
                    <a:pt x="311" y="267"/>
                  </a:lnTo>
                  <a:lnTo>
                    <a:pt x="308" y="269"/>
                  </a:lnTo>
                  <a:lnTo>
                    <a:pt x="309" y="272"/>
                  </a:lnTo>
                  <a:lnTo>
                    <a:pt x="311" y="273"/>
                  </a:lnTo>
                  <a:lnTo>
                    <a:pt x="313" y="273"/>
                  </a:lnTo>
                  <a:lnTo>
                    <a:pt x="314" y="272"/>
                  </a:lnTo>
                  <a:lnTo>
                    <a:pt x="313" y="272"/>
                  </a:lnTo>
                  <a:lnTo>
                    <a:pt x="313" y="271"/>
                  </a:lnTo>
                  <a:lnTo>
                    <a:pt x="314" y="269"/>
                  </a:lnTo>
                  <a:lnTo>
                    <a:pt x="316" y="269"/>
                  </a:lnTo>
                  <a:lnTo>
                    <a:pt x="316" y="268"/>
                  </a:lnTo>
                  <a:lnTo>
                    <a:pt x="316" y="267"/>
                  </a:lnTo>
                  <a:close/>
                  <a:moveTo>
                    <a:pt x="306" y="298"/>
                  </a:moveTo>
                  <a:lnTo>
                    <a:pt x="306" y="298"/>
                  </a:lnTo>
                  <a:lnTo>
                    <a:pt x="305" y="297"/>
                  </a:lnTo>
                  <a:lnTo>
                    <a:pt x="304" y="297"/>
                  </a:lnTo>
                  <a:lnTo>
                    <a:pt x="302" y="297"/>
                  </a:lnTo>
                  <a:lnTo>
                    <a:pt x="301" y="299"/>
                  </a:lnTo>
                  <a:lnTo>
                    <a:pt x="304" y="300"/>
                  </a:lnTo>
                  <a:lnTo>
                    <a:pt x="305" y="299"/>
                  </a:lnTo>
                  <a:lnTo>
                    <a:pt x="306" y="299"/>
                  </a:lnTo>
                  <a:lnTo>
                    <a:pt x="306" y="298"/>
                  </a:lnTo>
                  <a:close/>
                  <a:moveTo>
                    <a:pt x="286" y="287"/>
                  </a:moveTo>
                  <a:lnTo>
                    <a:pt x="286" y="288"/>
                  </a:lnTo>
                  <a:lnTo>
                    <a:pt x="285" y="288"/>
                  </a:lnTo>
                  <a:lnTo>
                    <a:pt x="285" y="287"/>
                  </a:lnTo>
                  <a:lnTo>
                    <a:pt x="286" y="287"/>
                  </a:lnTo>
                  <a:close/>
                  <a:moveTo>
                    <a:pt x="250" y="226"/>
                  </a:moveTo>
                  <a:lnTo>
                    <a:pt x="250" y="227"/>
                  </a:lnTo>
                  <a:lnTo>
                    <a:pt x="249" y="227"/>
                  </a:lnTo>
                  <a:lnTo>
                    <a:pt x="248" y="226"/>
                  </a:lnTo>
                  <a:lnTo>
                    <a:pt x="249" y="226"/>
                  </a:lnTo>
                  <a:lnTo>
                    <a:pt x="250" y="226"/>
                  </a:lnTo>
                  <a:close/>
                  <a:moveTo>
                    <a:pt x="216" y="263"/>
                  </a:moveTo>
                  <a:lnTo>
                    <a:pt x="217" y="266"/>
                  </a:lnTo>
                  <a:lnTo>
                    <a:pt x="217" y="269"/>
                  </a:lnTo>
                  <a:lnTo>
                    <a:pt x="214" y="269"/>
                  </a:lnTo>
                  <a:lnTo>
                    <a:pt x="212" y="271"/>
                  </a:lnTo>
                  <a:lnTo>
                    <a:pt x="212" y="274"/>
                  </a:lnTo>
                  <a:lnTo>
                    <a:pt x="212" y="276"/>
                  </a:lnTo>
                  <a:lnTo>
                    <a:pt x="211" y="277"/>
                  </a:lnTo>
                  <a:lnTo>
                    <a:pt x="207" y="277"/>
                  </a:lnTo>
                  <a:lnTo>
                    <a:pt x="206" y="277"/>
                  </a:lnTo>
                  <a:lnTo>
                    <a:pt x="205" y="277"/>
                  </a:lnTo>
                  <a:lnTo>
                    <a:pt x="203" y="275"/>
                  </a:lnTo>
                  <a:lnTo>
                    <a:pt x="201" y="274"/>
                  </a:lnTo>
                  <a:lnTo>
                    <a:pt x="200" y="275"/>
                  </a:lnTo>
                  <a:lnTo>
                    <a:pt x="198" y="275"/>
                  </a:lnTo>
                  <a:lnTo>
                    <a:pt x="197" y="275"/>
                  </a:lnTo>
                  <a:lnTo>
                    <a:pt x="197" y="274"/>
                  </a:lnTo>
                  <a:lnTo>
                    <a:pt x="197" y="273"/>
                  </a:lnTo>
                  <a:lnTo>
                    <a:pt x="197" y="272"/>
                  </a:lnTo>
                  <a:lnTo>
                    <a:pt x="194" y="268"/>
                  </a:lnTo>
                  <a:lnTo>
                    <a:pt x="192" y="266"/>
                  </a:lnTo>
                  <a:lnTo>
                    <a:pt x="189" y="264"/>
                  </a:lnTo>
                  <a:lnTo>
                    <a:pt x="186" y="262"/>
                  </a:lnTo>
                  <a:lnTo>
                    <a:pt x="185" y="261"/>
                  </a:lnTo>
                  <a:lnTo>
                    <a:pt x="183" y="260"/>
                  </a:lnTo>
                  <a:lnTo>
                    <a:pt x="183" y="258"/>
                  </a:lnTo>
                  <a:lnTo>
                    <a:pt x="182" y="257"/>
                  </a:lnTo>
                  <a:lnTo>
                    <a:pt x="179" y="256"/>
                  </a:lnTo>
                  <a:lnTo>
                    <a:pt x="177" y="254"/>
                  </a:lnTo>
                  <a:lnTo>
                    <a:pt x="174" y="253"/>
                  </a:lnTo>
                  <a:lnTo>
                    <a:pt x="172" y="253"/>
                  </a:lnTo>
                  <a:lnTo>
                    <a:pt x="172" y="252"/>
                  </a:lnTo>
                  <a:lnTo>
                    <a:pt x="170" y="250"/>
                  </a:lnTo>
                  <a:lnTo>
                    <a:pt x="168" y="248"/>
                  </a:lnTo>
                  <a:lnTo>
                    <a:pt x="167" y="246"/>
                  </a:lnTo>
                  <a:lnTo>
                    <a:pt x="167" y="245"/>
                  </a:lnTo>
                  <a:lnTo>
                    <a:pt x="165" y="244"/>
                  </a:lnTo>
                  <a:lnTo>
                    <a:pt x="162" y="243"/>
                  </a:lnTo>
                  <a:lnTo>
                    <a:pt x="161" y="242"/>
                  </a:lnTo>
                  <a:lnTo>
                    <a:pt x="160" y="241"/>
                  </a:lnTo>
                  <a:lnTo>
                    <a:pt x="159" y="240"/>
                  </a:lnTo>
                  <a:lnTo>
                    <a:pt x="156" y="239"/>
                  </a:lnTo>
                  <a:lnTo>
                    <a:pt x="155" y="240"/>
                  </a:lnTo>
                  <a:lnTo>
                    <a:pt x="155" y="241"/>
                  </a:lnTo>
                  <a:lnTo>
                    <a:pt x="149" y="240"/>
                  </a:lnTo>
                  <a:lnTo>
                    <a:pt x="144" y="239"/>
                  </a:lnTo>
                  <a:lnTo>
                    <a:pt x="143" y="236"/>
                  </a:lnTo>
                  <a:lnTo>
                    <a:pt x="140" y="233"/>
                  </a:lnTo>
                  <a:lnTo>
                    <a:pt x="140" y="234"/>
                  </a:lnTo>
                  <a:lnTo>
                    <a:pt x="142" y="234"/>
                  </a:lnTo>
                  <a:lnTo>
                    <a:pt x="140" y="236"/>
                  </a:lnTo>
                  <a:lnTo>
                    <a:pt x="139" y="237"/>
                  </a:lnTo>
                  <a:lnTo>
                    <a:pt x="136" y="234"/>
                  </a:lnTo>
                  <a:lnTo>
                    <a:pt x="133" y="233"/>
                  </a:lnTo>
                  <a:lnTo>
                    <a:pt x="133" y="231"/>
                  </a:lnTo>
                  <a:lnTo>
                    <a:pt x="132" y="228"/>
                  </a:lnTo>
                  <a:lnTo>
                    <a:pt x="131" y="228"/>
                  </a:lnTo>
                  <a:lnTo>
                    <a:pt x="130" y="229"/>
                  </a:lnTo>
                  <a:lnTo>
                    <a:pt x="130" y="231"/>
                  </a:lnTo>
                  <a:lnTo>
                    <a:pt x="128" y="231"/>
                  </a:lnTo>
                  <a:lnTo>
                    <a:pt x="127" y="231"/>
                  </a:lnTo>
                  <a:lnTo>
                    <a:pt x="127" y="229"/>
                  </a:lnTo>
                  <a:lnTo>
                    <a:pt x="126" y="227"/>
                  </a:lnTo>
                  <a:lnTo>
                    <a:pt x="125" y="226"/>
                  </a:lnTo>
                  <a:lnTo>
                    <a:pt x="124" y="226"/>
                  </a:lnTo>
                  <a:lnTo>
                    <a:pt x="124" y="227"/>
                  </a:lnTo>
                  <a:lnTo>
                    <a:pt x="124" y="229"/>
                  </a:lnTo>
                  <a:lnTo>
                    <a:pt x="122" y="226"/>
                  </a:lnTo>
                  <a:lnTo>
                    <a:pt x="120" y="223"/>
                  </a:lnTo>
                  <a:lnTo>
                    <a:pt x="118" y="223"/>
                  </a:lnTo>
                  <a:lnTo>
                    <a:pt x="115" y="223"/>
                  </a:lnTo>
                  <a:lnTo>
                    <a:pt x="114" y="222"/>
                  </a:lnTo>
                  <a:lnTo>
                    <a:pt x="114" y="221"/>
                  </a:lnTo>
                  <a:lnTo>
                    <a:pt x="111" y="220"/>
                  </a:lnTo>
                  <a:lnTo>
                    <a:pt x="109" y="219"/>
                  </a:lnTo>
                  <a:lnTo>
                    <a:pt x="109" y="218"/>
                  </a:lnTo>
                  <a:lnTo>
                    <a:pt x="110" y="218"/>
                  </a:lnTo>
                  <a:lnTo>
                    <a:pt x="112" y="219"/>
                  </a:lnTo>
                  <a:lnTo>
                    <a:pt x="112" y="218"/>
                  </a:lnTo>
                  <a:lnTo>
                    <a:pt x="112" y="217"/>
                  </a:lnTo>
                  <a:lnTo>
                    <a:pt x="111" y="215"/>
                  </a:lnTo>
                  <a:lnTo>
                    <a:pt x="108" y="214"/>
                  </a:lnTo>
                  <a:lnTo>
                    <a:pt x="104" y="211"/>
                  </a:lnTo>
                  <a:lnTo>
                    <a:pt x="103" y="210"/>
                  </a:lnTo>
                  <a:lnTo>
                    <a:pt x="103" y="209"/>
                  </a:lnTo>
                  <a:lnTo>
                    <a:pt x="101" y="209"/>
                  </a:lnTo>
                  <a:lnTo>
                    <a:pt x="100" y="209"/>
                  </a:lnTo>
                  <a:lnTo>
                    <a:pt x="99" y="209"/>
                  </a:lnTo>
                  <a:lnTo>
                    <a:pt x="100" y="210"/>
                  </a:lnTo>
                  <a:lnTo>
                    <a:pt x="100" y="211"/>
                  </a:lnTo>
                  <a:lnTo>
                    <a:pt x="99" y="211"/>
                  </a:lnTo>
                  <a:lnTo>
                    <a:pt x="98" y="210"/>
                  </a:lnTo>
                  <a:lnTo>
                    <a:pt x="97" y="208"/>
                  </a:lnTo>
                  <a:lnTo>
                    <a:pt x="93" y="207"/>
                  </a:lnTo>
                  <a:lnTo>
                    <a:pt x="91" y="206"/>
                  </a:lnTo>
                  <a:lnTo>
                    <a:pt x="90" y="207"/>
                  </a:lnTo>
                  <a:lnTo>
                    <a:pt x="90" y="208"/>
                  </a:lnTo>
                  <a:lnTo>
                    <a:pt x="87" y="207"/>
                  </a:lnTo>
                  <a:lnTo>
                    <a:pt x="85" y="205"/>
                  </a:lnTo>
                  <a:lnTo>
                    <a:pt x="84" y="206"/>
                  </a:lnTo>
                  <a:lnTo>
                    <a:pt x="84" y="208"/>
                  </a:lnTo>
                  <a:lnTo>
                    <a:pt x="85" y="209"/>
                  </a:lnTo>
                  <a:lnTo>
                    <a:pt x="84" y="208"/>
                  </a:lnTo>
                  <a:lnTo>
                    <a:pt x="83" y="208"/>
                  </a:lnTo>
                  <a:lnTo>
                    <a:pt x="83" y="206"/>
                  </a:lnTo>
                  <a:lnTo>
                    <a:pt x="83" y="205"/>
                  </a:lnTo>
                  <a:lnTo>
                    <a:pt x="80" y="206"/>
                  </a:lnTo>
                  <a:lnTo>
                    <a:pt x="79" y="206"/>
                  </a:lnTo>
                  <a:lnTo>
                    <a:pt x="78" y="205"/>
                  </a:lnTo>
                  <a:lnTo>
                    <a:pt x="77" y="204"/>
                  </a:lnTo>
                  <a:lnTo>
                    <a:pt x="74" y="202"/>
                  </a:lnTo>
                  <a:lnTo>
                    <a:pt x="72" y="199"/>
                  </a:lnTo>
                  <a:lnTo>
                    <a:pt x="73" y="197"/>
                  </a:lnTo>
                  <a:lnTo>
                    <a:pt x="74" y="194"/>
                  </a:lnTo>
                  <a:lnTo>
                    <a:pt x="75" y="192"/>
                  </a:lnTo>
                  <a:lnTo>
                    <a:pt x="76" y="190"/>
                  </a:lnTo>
                  <a:lnTo>
                    <a:pt x="74" y="187"/>
                  </a:lnTo>
                  <a:lnTo>
                    <a:pt x="72" y="184"/>
                  </a:lnTo>
                  <a:lnTo>
                    <a:pt x="75" y="183"/>
                  </a:lnTo>
                  <a:lnTo>
                    <a:pt x="77" y="182"/>
                  </a:lnTo>
                  <a:lnTo>
                    <a:pt x="77" y="181"/>
                  </a:lnTo>
                  <a:lnTo>
                    <a:pt x="75" y="181"/>
                  </a:lnTo>
                  <a:lnTo>
                    <a:pt x="74" y="179"/>
                  </a:lnTo>
                  <a:lnTo>
                    <a:pt x="73" y="178"/>
                  </a:lnTo>
                  <a:lnTo>
                    <a:pt x="73" y="175"/>
                  </a:lnTo>
                  <a:lnTo>
                    <a:pt x="73" y="173"/>
                  </a:lnTo>
                  <a:lnTo>
                    <a:pt x="74" y="171"/>
                  </a:lnTo>
                  <a:lnTo>
                    <a:pt x="76" y="170"/>
                  </a:lnTo>
                  <a:lnTo>
                    <a:pt x="78" y="169"/>
                  </a:lnTo>
                  <a:lnTo>
                    <a:pt x="80" y="169"/>
                  </a:lnTo>
                  <a:lnTo>
                    <a:pt x="81" y="171"/>
                  </a:lnTo>
                  <a:lnTo>
                    <a:pt x="81" y="173"/>
                  </a:lnTo>
                  <a:lnTo>
                    <a:pt x="83" y="174"/>
                  </a:lnTo>
                  <a:lnTo>
                    <a:pt x="84" y="175"/>
                  </a:lnTo>
                  <a:lnTo>
                    <a:pt x="85" y="178"/>
                  </a:lnTo>
                  <a:lnTo>
                    <a:pt x="84" y="180"/>
                  </a:lnTo>
                  <a:lnTo>
                    <a:pt x="83" y="181"/>
                  </a:lnTo>
                  <a:lnTo>
                    <a:pt x="83" y="182"/>
                  </a:lnTo>
                  <a:lnTo>
                    <a:pt x="84" y="182"/>
                  </a:lnTo>
                  <a:lnTo>
                    <a:pt x="85" y="183"/>
                  </a:lnTo>
                  <a:lnTo>
                    <a:pt x="88" y="182"/>
                  </a:lnTo>
                  <a:lnTo>
                    <a:pt x="90" y="180"/>
                  </a:lnTo>
                  <a:lnTo>
                    <a:pt x="91" y="182"/>
                  </a:lnTo>
                  <a:lnTo>
                    <a:pt x="93" y="184"/>
                  </a:lnTo>
                  <a:lnTo>
                    <a:pt x="96" y="185"/>
                  </a:lnTo>
                  <a:lnTo>
                    <a:pt x="98" y="185"/>
                  </a:lnTo>
                  <a:lnTo>
                    <a:pt x="100" y="185"/>
                  </a:lnTo>
                  <a:lnTo>
                    <a:pt x="101" y="185"/>
                  </a:lnTo>
                  <a:lnTo>
                    <a:pt x="102" y="186"/>
                  </a:lnTo>
                  <a:lnTo>
                    <a:pt x="103" y="187"/>
                  </a:lnTo>
                  <a:lnTo>
                    <a:pt x="105" y="187"/>
                  </a:lnTo>
                  <a:lnTo>
                    <a:pt x="107" y="190"/>
                  </a:lnTo>
                  <a:lnTo>
                    <a:pt x="109" y="190"/>
                  </a:lnTo>
                  <a:lnTo>
                    <a:pt x="111" y="190"/>
                  </a:lnTo>
                  <a:lnTo>
                    <a:pt x="112" y="191"/>
                  </a:lnTo>
                  <a:lnTo>
                    <a:pt x="112" y="192"/>
                  </a:lnTo>
                  <a:lnTo>
                    <a:pt x="114" y="192"/>
                  </a:lnTo>
                  <a:lnTo>
                    <a:pt x="116" y="193"/>
                  </a:lnTo>
                  <a:lnTo>
                    <a:pt x="118" y="194"/>
                  </a:lnTo>
                  <a:lnTo>
                    <a:pt x="119" y="196"/>
                  </a:lnTo>
                  <a:lnTo>
                    <a:pt x="121" y="196"/>
                  </a:lnTo>
                  <a:lnTo>
                    <a:pt x="123" y="196"/>
                  </a:lnTo>
                  <a:lnTo>
                    <a:pt x="124" y="197"/>
                  </a:lnTo>
                  <a:lnTo>
                    <a:pt x="125" y="199"/>
                  </a:lnTo>
                  <a:lnTo>
                    <a:pt x="126" y="199"/>
                  </a:lnTo>
                  <a:lnTo>
                    <a:pt x="127" y="199"/>
                  </a:lnTo>
                  <a:lnTo>
                    <a:pt x="127" y="201"/>
                  </a:lnTo>
                  <a:lnTo>
                    <a:pt x="126" y="202"/>
                  </a:lnTo>
                  <a:lnTo>
                    <a:pt x="127" y="203"/>
                  </a:lnTo>
                  <a:lnTo>
                    <a:pt x="127" y="204"/>
                  </a:lnTo>
                  <a:lnTo>
                    <a:pt x="130" y="204"/>
                  </a:lnTo>
                  <a:lnTo>
                    <a:pt x="132" y="203"/>
                  </a:lnTo>
                  <a:lnTo>
                    <a:pt x="131" y="203"/>
                  </a:lnTo>
                  <a:lnTo>
                    <a:pt x="131" y="202"/>
                  </a:lnTo>
                  <a:lnTo>
                    <a:pt x="133" y="202"/>
                  </a:lnTo>
                  <a:lnTo>
                    <a:pt x="135" y="203"/>
                  </a:lnTo>
                  <a:lnTo>
                    <a:pt x="137" y="204"/>
                  </a:lnTo>
                  <a:lnTo>
                    <a:pt x="139" y="205"/>
                  </a:lnTo>
                  <a:lnTo>
                    <a:pt x="139" y="204"/>
                  </a:lnTo>
                  <a:lnTo>
                    <a:pt x="140" y="204"/>
                  </a:lnTo>
                  <a:lnTo>
                    <a:pt x="142" y="206"/>
                  </a:lnTo>
                  <a:lnTo>
                    <a:pt x="143" y="208"/>
                  </a:lnTo>
                  <a:lnTo>
                    <a:pt x="144" y="208"/>
                  </a:lnTo>
                  <a:lnTo>
                    <a:pt x="146" y="208"/>
                  </a:lnTo>
                  <a:lnTo>
                    <a:pt x="147" y="209"/>
                  </a:lnTo>
                  <a:lnTo>
                    <a:pt x="147" y="211"/>
                  </a:lnTo>
                  <a:lnTo>
                    <a:pt x="148" y="211"/>
                  </a:lnTo>
                  <a:lnTo>
                    <a:pt x="149" y="211"/>
                  </a:lnTo>
                  <a:lnTo>
                    <a:pt x="150" y="213"/>
                  </a:lnTo>
                  <a:lnTo>
                    <a:pt x="153" y="214"/>
                  </a:lnTo>
                  <a:lnTo>
                    <a:pt x="155" y="215"/>
                  </a:lnTo>
                  <a:lnTo>
                    <a:pt x="157" y="215"/>
                  </a:lnTo>
                  <a:lnTo>
                    <a:pt x="159" y="218"/>
                  </a:lnTo>
                  <a:lnTo>
                    <a:pt x="160" y="219"/>
                  </a:lnTo>
                  <a:lnTo>
                    <a:pt x="160" y="221"/>
                  </a:lnTo>
                  <a:lnTo>
                    <a:pt x="162" y="221"/>
                  </a:lnTo>
                  <a:lnTo>
                    <a:pt x="163" y="222"/>
                  </a:lnTo>
                  <a:lnTo>
                    <a:pt x="166" y="223"/>
                  </a:lnTo>
                  <a:lnTo>
                    <a:pt x="167" y="225"/>
                  </a:lnTo>
                  <a:lnTo>
                    <a:pt x="169" y="226"/>
                  </a:lnTo>
                  <a:lnTo>
                    <a:pt x="170" y="227"/>
                  </a:lnTo>
                  <a:lnTo>
                    <a:pt x="172" y="230"/>
                  </a:lnTo>
                  <a:lnTo>
                    <a:pt x="176" y="233"/>
                  </a:lnTo>
                  <a:lnTo>
                    <a:pt x="178" y="233"/>
                  </a:lnTo>
                  <a:lnTo>
                    <a:pt x="179" y="234"/>
                  </a:lnTo>
                  <a:lnTo>
                    <a:pt x="180" y="234"/>
                  </a:lnTo>
                  <a:lnTo>
                    <a:pt x="181" y="233"/>
                  </a:lnTo>
                  <a:lnTo>
                    <a:pt x="184" y="234"/>
                  </a:lnTo>
                  <a:lnTo>
                    <a:pt x="186" y="236"/>
                  </a:lnTo>
                  <a:lnTo>
                    <a:pt x="188" y="234"/>
                  </a:lnTo>
                  <a:lnTo>
                    <a:pt x="185" y="230"/>
                  </a:lnTo>
                  <a:lnTo>
                    <a:pt x="183" y="226"/>
                  </a:lnTo>
                  <a:lnTo>
                    <a:pt x="182" y="225"/>
                  </a:lnTo>
                  <a:lnTo>
                    <a:pt x="181" y="221"/>
                  </a:lnTo>
                  <a:lnTo>
                    <a:pt x="181" y="218"/>
                  </a:lnTo>
                  <a:lnTo>
                    <a:pt x="179" y="215"/>
                  </a:lnTo>
                  <a:lnTo>
                    <a:pt x="179" y="213"/>
                  </a:lnTo>
                  <a:lnTo>
                    <a:pt x="178" y="210"/>
                  </a:lnTo>
                  <a:lnTo>
                    <a:pt x="177" y="208"/>
                  </a:lnTo>
                  <a:lnTo>
                    <a:pt x="176" y="202"/>
                  </a:lnTo>
                  <a:lnTo>
                    <a:pt x="173" y="194"/>
                  </a:lnTo>
                  <a:lnTo>
                    <a:pt x="174" y="194"/>
                  </a:lnTo>
                  <a:lnTo>
                    <a:pt x="177" y="196"/>
                  </a:lnTo>
                  <a:lnTo>
                    <a:pt x="180" y="197"/>
                  </a:lnTo>
                  <a:lnTo>
                    <a:pt x="181" y="199"/>
                  </a:lnTo>
                  <a:lnTo>
                    <a:pt x="182" y="202"/>
                  </a:lnTo>
                  <a:lnTo>
                    <a:pt x="183" y="204"/>
                  </a:lnTo>
                  <a:lnTo>
                    <a:pt x="183" y="205"/>
                  </a:lnTo>
                  <a:lnTo>
                    <a:pt x="185" y="207"/>
                  </a:lnTo>
                  <a:lnTo>
                    <a:pt x="186" y="209"/>
                  </a:lnTo>
                  <a:lnTo>
                    <a:pt x="186" y="211"/>
                  </a:lnTo>
                  <a:lnTo>
                    <a:pt x="188" y="214"/>
                  </a:lnTo>
                  <a:lnTo>
                    <a:pt x="189" y="215"/>
                  </a:lnTo>
                  <a:lnTo>
                    <a:pt x="192" y="218"/>
                  </a:lnTo>
                  <a:lnTo>
                    <a:pt x="192" y="222"/>
                  </a:lnTo>
                  <a:lnTo>
                    <a:pt x="191" y="222"/>
                  </a:lnTo>
                  <a:lnTo>
                    <a:pt x="190" y="221"/>
                  </a:lnTo>
                  <a:lnTo>
                    <a:pt x="189" y="222"/>
                  </a:lnTo>
                  <a:lnTo>
                    <a:pt x="190" y="223"/>
                  </a:lnTo>
                  <a:lnTo>
                    <a:pt x="192" y="225"/>
                  </a:lnTo>
                  <a:lnTo>
                    <a:pt x="193" y="225"/>
                  </a:lnTo>
                  <a:lnTo>
                    <a:pt x="194" y="226"/>
                  </a:lnTo>
                  <a:lnTo>
                    <a:pt x="194" y="227"/>
                  </a:lnTo>
                  <a:lnTo>
                    <a:pt x="193" y="228"/>
                  </a:lnTo>
                  <a:lnTo>
                    <a:pt x="192" y="229"/>
                  </a:lnTo>
                  <a:lnTo>
                    <a:pt x="193" y="231"/>
                  </a:lnTo>
                  <a:lnTo>
                    <a:pt x="194" y="233"/>
                  </a:lnTo>
                  <a:lnTo>
                    <a:pt x="196" y="232"/>
                  </a:lnTo>
                  <a:lnTo>
                    <a:pt x="197" y="233"/>
                  </a:lnTo>
                  <a:lnTo>
                    <a:pt x="198" y="234"/>
                  </a:lnTo>
                  <a:lnTo>
                    <a:pt x="197" y="236"/>
                  </a:lnTo>
                  <a:lnTo>
                    <a:pt x="196" y="237"/>
                  </a:lnTo>
                  <a:lnTo>
                    <a:pt x="197" y="240"/>
                  </a:lnTo>
                  <a:lnTo>
                    <a:pt x="198" y="243"/>
                  </a:lnTo>
                  <a:lnTo>
                    <a:pt x="198" y="244"/>
                  </a:lnTo>
                  <a:lnTo>
                    <a:pt x="198" y="245"/>
                  </a:lnTo>
                  <a:lnTo>
                    <a:pt x="200" y="245"/>
                  </a:lnTo>
                  <a:lnTo>
                    <a:pt x="201" y="243"/>
                  </a:lnTo>
                  <a:lnTo>
                    <a:pt x="202" y="241"/>
                  </a:lnTo>
                  <a:lnTo>
                    <a:pt x="201" y="240"/>
                  </a:lnTo>
                  <a:lnTo>
                    <a:pt x="201" y="238"/>
                  </a:lnTo>
                  <a:lnTo>
                    <a:pt x="203" y="239"/>
                  </a:lnTo>
                  <a:lnTo>
                    <a:pt x="205" y="241"/>
                  </a:lnTo>
                  <a:lnTo>
                    <a:pt x="205" y="242"/>
                  </a:lnTo>
                  <a:lnTo>
                    <a:pt x="204" y="242"/>
                  </a:lnTo>
                  <a:lnTo>
                    <a:pt x="203" y="242"/>
                  </a:lnTo>
                  <a:lnTo>
                    <a:pt x="203" y="243"/>
                  </a:lnTo>
                  <a:lnTo>
                    <a:pt x="203" y="244"/>
                  </a:lnTo>
                  <a:lnTo>
                    <a:pt x="204" y="244"/>
                  </a:lnTo>
                  <a:lnTo>
                    <a:pt x="205" y="244"/>
                  </a:lnTo>
                  <a:lnTo>
                    <a:pt x="205" y="245"/>
                  </a:lnTo>
                  <a:lnTo>
                    <a:pt x="204" y="245"/>
                  </a:lnTo>
                  <a:lnTo>
                    <a:pt x="203" y="244"/>
                  </a:lnTo>
                  <a:lnTo>
                    <a:pt x="201" y="244"/>
                  </a:lnTo>
                  <a:lnTo>
                    <a:pt x="203" y="248"/>
                  </a:lnTo>
                  <a:lnTo>
                    <a:pt x="204" y="251"/>
                  </a:lnTo>
                  <a:lnTo>
                    <a:pt x="205" y="251"/>
                  </a:lnTo>
                  <a:lnTo>
                    <a:pt x="205" y="252"/>
                  </a:lnTo>
                  <a:lnTo>
                    <a:pt x="207" y="251"/>
                  </a:lnTo>
                  <a:lnTo>
                    <a:pt x="208" y="251"/>
                  </a:lnTo>
                  <a:lnTo>
                    <a:pt x="209" y="252"/>
                  </a:lnTo>
                  <a:lnTo>
                    <a:pt x="212" y="254"/>
                  </a:lnTo>
                  <a:lnTo>
                    <a:pt x="212" y="255"/>
                  </a:lnTo>
                  <a:lnTo>
                    <a:pt x="212" y="256"/>
                  </a:lnTo>
                  <a:lnTo>
                    <a:pt x="213" y="257"/>
                  </a:lnTo>
                  <a:lnTo>
                    <a:pt x="214" y="258"/>
                  </a:lnTo>
                  <a:lnTo>
                    <a:pt x="214" y="261"/>
                  </a:lnTo>
                  <a:lnTo>
                    <a:pt x="214" y="263"/>
                  </a:lnTo>
                  <a:lnTo>
                    <a:pt x="215" y="263"/>
                  </a:lnTo>
                  <a:lnTo>
                    <a:pt x="216" y="263"/>
                  </a:lnTo>
                  <a:close/>
                  <a:moveTo>
                    <a:pt x="197" y="230"/>
                  </a:moveTo>
                  <a:lnTo>
                    <a:pt x="196" y="231"/>
                  </a:lnTo>
                  <a:lnTo>
                    <a:pt x="194" y="231"/>
                  </a:lnTo>
                  <a:lnTo>
                    <a:pt x="194" y="230"/>
                  </a:lnTo>
                  <a:lnTo>
                    <a:pt x="196" y="230"/>
                  </a:lnTo>
                  <a:lnTo>
                    <a:pt x="197" y="230"/>
                  </a:lnTo>
                  <a:close/>
                  <a:moveTo>
                    <a:pt x="163" y="170"/>
                  </a:moveTo>
                  <a:lnTo>
                    <a:pt x="161" y="168"/>
                  </a:lnTo>
                  <a:lnTo>
                    <a:pt x="158" y="169"/>
                  </a:lnTo>
                  <a:lnTo>
                    <a:pt x="157" y="170"/>
                  </a:lnTo>
                  <a:lnTo>
                    <a:pt x="157" y="171"/>
                  </a:lnTo>
                  <a:lnTo>
                    <a:pt x="157" y="172"/>
                  </a:lnTo>
                  <a:lnTo>
                    <a:pt x="158" y="172"/>
                  </a:lnTo>
                  <a:lnTo>
                    <a:pt x="161" y="172"/>
                  </a:lnTo>
                  <a:lnTo>
                    <a:pt x="163" y="170"/>
                  </a:lnTo>
                  <a:close/>
                  <a:moveTo>
                    <a:pt x="166" y="180"/>
                  </a:moveTo>
                  <a:lnTo>
                    <a:pt x="166" y="180"/>
                  </a:lnTo>
                  <a:lnTo>
                    <a:pt x="166" y="179"/>
                  </a:lnTo>
                  <a:lnTo>
                    <a:pt x="165" y="180"/>
                  </a:lnTo>
                  <a:lnTo>
                    <a:pt x="165" y="181"/>
                  </a:lnTo>
                  <a:lnTo>
                    <a:pt x="165" y="182"/>
                  </a:lnTo>
                  <a:lnTo>
                    <a:pt x="166" y="182"/>
                  </a:lnTo>
                  <a:lnTo>
                    <a:pt x="167" y="181"/>
                  </a:lnTo>
                  <a:lnTo>
                    <a:pt x="166" y="180"/>
                  </a:lnTo>
                  <a:close/>
                  <a:moveTo>
                    <a:pt x="174" y="226"/>
                  </a:moveTo>
                  <a:lnTo>
                    <a:pt x="174" y="227"/>
                  </a:lnTo>
                  <a:lnTo>
                    <a:pt x="171" y="226"/>
                  </a:lnTo>
                  <a:lnTo>
                    <a:pt x="169" y="222"/>
                  </a:lnTo>
                  <a:lnTo>
                    <a:pt x="170" y="222"/>
                  </a:lnTo>
                  <a:lnTo>
                    <a:pt x="172" y="225"/>
                  </a:lnTo>
                  <a:lnTo>
                    <a:pt x="174" y="226"/>
                  </a:lnTo>
                  <a:close/>
                  <a:moveTo>
                    <a:pt x="150" y="169"/>
                  </a:moveTo>
                  <a:lnTo>
                    <a:pt x="150" y="169"/>
                  </a:lnTo>
                  <a:lnTo>
                    <a:pt x="150" y="170"/>
                  </a:lnTo>
                  <a:lnTo>
                    <a:pt x="150" y="169"/>
                  </a:lnTo>
                  <a:close/>
                  <a:moveTo>
                    <a:pt x="181" y="266"/>
                  </a:moveTo>
                  <a:lnTo>
                    <a:pt x="181" y="266"/>
                  </a:lnTo>
                  <a:lnTo>
                    <a:pt x="181" y="267"/>
                  </a:lnTo>
                  <a:lnTo>
                    <a:pt x="180" y="268"/>
                  </a:lnTo>
                  <a:lnTo>
                    <a:pt x="177" y="268"/>
                  </a:lnTo>
                  <a:lnTo>
                    <a:pt x="173" y="268"/>
                  </a:lnTo>
                  <a:lnTo>
                    <a:pt x="171" y="268"/>
                  </a:lnTo>
                  <a:lnTo>
                    <a:pt x="169" y="269"/>
                  </a:lnTo>
                  <a:lnTo>
                    <a:pt x="169" y="268"/>
                  </a:lnTo>
                  <a:lnTo>
                    <a:pt x="168" y="268"/>
                  </a:lnTo>
                  <a:lnTo>
                    <a:pt x="166" y="268"/>
                  </a:lnTo>
                  <a:lnTo>
                    <a:pt x="163" y="268"/>
                  </a:lnTo>
                  <a:lnTo>
                    <a:pt x="160" y="269"/>
                  </a:lnTo>
                  <a:lnTo>
                    <a:pt x="157" y="271"/>
                  </a:lnTo>
                  <a:lnTo>
                    <a:pt x="149" y="273"/>
                  </a:lnTo>
                  <a:lnTo>
                    <a:pt x="143" y="274"/>
                  </a:lnTo>
                  <a:lnTo>
                    <a:pt x="139" y="275"/>
                  </a:lnTo>
                  <a:lnTo>
                    <a:pt x="135" y="276"/>
                  </a:lnTo>
                  <a:lnTo>
                    <a:pt x="132" y="275"/>
                  </a:lnTo>
                  <a:lnTo>
                    <a:pt x="127" y="276"/>
                  </a:lnTo>
                  <a:lnTo>
                    <a:pt x="124" y="277"/>
                  </a:lnTo>
                  <a:lnTo>
                    <a:pt x="122" y="277"/>
                  </a:lnTo>
                  <a:lnTo>
                    <a:pt x="121" y="277"/>
                  </a:lnTo>
                  <a:lnTo>
                    <a:pt x="120" y="278"/>
                  </a:lnTo>
                  <a:lnTo>
                    <a:pt x="116" y="279"/>
                  </a:lnTo>
                  <a:lnTo>
                    <a:pt x="113" y="279"/>
                  </a:lnTo>
                  <a:lnTo>
                    <a:pt x="112" y="278"/>
                  </a:lnTo>
                  <a:lnTo>
                    <a:pt x="112" y="277"/>
                  </a:lnTo>
                  <a:lnTo>
                    <a:pt x="107" y="279"/>
                  </a:lnTo>
                  <a:lnTo>
                    <a:pt x="103" y="281"/>
                  </a:lnTo>
                  <a:lnTo>
                    <a:pt x="102" y="281"/>
                  </a:lnTo>
                  <a:lnTo>
                    <a:pt x="101" y="281"/>
                  </a:lnTo>
                  <a:lnTo>
                    <a:pt x="100" y="281"/>
                  </a:lnTo>
                  <a:lnTo>
                    <a:pt x="98" y="285"/>
                  </a:lnTo>
                  <a:lnTo>
                    <a:pt x="95" y="287"/>
                  </a:lnTo>
                  <a:lnTo>
                    <a:pt x="92" y="290"/>
                  </a:lnTo>
                  <a:lnTo>
                    <a:pt x="90" y="292"/>
                  </a:lnTo>
                  <a:lnTo>
                    <a:pt x="87" y="295"/>
                  </a:lnTo>
                  <a:lnTo>
                    <a:pt x="85" y="297"/>
                  </a:lnTo>
                  <a:lnTo>
                    <a:pt x="81" y="302"/>
                  </a:lnTo>
                  <a:lnTo>
                    <a:pt x="81" y="303"/>
                  </a:lnTo>
                  <a:lnTo>
                    <a:pt x="81" y="306"/>
                  </a:lnTo>
                  <a:lnTo>
                    <a:pt x="80" y="308"/>
                  </a:lnTo>
                  <a:lnTo>
                    <a:pt x="79" y="309"/>
                  </a:lnTo>
                  <a:lnTo>
                    <a:pt x="78" y="312"/>
                  </a:lnTo>
                  <a:lnTo>
                    <a:pt x="79" y="314"/>
                  </a:lnTo>
                  <a:lnTo>
                    <a:pt x="86" y="319"/>
                  </a:lnTo>
                  <a:lnTo>
                    <a:pt x="91" y="320"/>
                  </a:lnTo>
                  <a:lnTo>
                    <a:pt x="93" y="323"/>
                  </a:lnTo>
                  <a:lnTo>
                    <a:pt x="96" y="326"/>
                  </a:lnTo>
                  <a:lnTo>
                    <a:pt x="97" y="330"/>
                  </a:lnTo>
                  <a:lnTo>
                    <a:pt x="98" y="333"/>
                  </a:lnTo>
                  <a:lnTo>
                    <a:pt x="100" y="334"/>
                  </a:lnTo>
                  <a:lnTo>
                    <a:pt x="101" y="334"/>
                  </a:lnTo>
                  <a:lnTo>
                    <a:pt x="105" y="342"/>
                  </a:lnTo>
                  <a:lnTo>
                    <a:pt x="112" y="347"/>
                  </a:lnTo>
                  <a:lnTo>
                    <a:pt x="112" y="350"/>
                  </a:lnTo>
                  <a:lnTo>
                    <a:pt x="113" y="354"/>
                  </a:lnTo>
                  <a:lnTo>
                    <a:pt x="115" y="355"/>
                  </a:lnTo>
                  <a:lnTo>
                    <a:pt x="118" y="355"/>
                  </a:lnTo>
                  <a:lnTo>
                    <a:pt x="118" y="357"/>
                  </a:lnTo>
                  <a:lnTo>
                    <a:pt x="119" y="359"/>
                  </a:lnTo>
                  <a:lnTo>
                    <a:pt x="122" y="361"/>
                  </a:lnTo>
                  <a:lnTo>
                    <a:pt x="125" y="362"/>
                  </a:lnTo>
                  <a:lnTo>
                    <a:pt x="125" y="365"/>
                  </a:lnTo>
                  <a:lnTo>
                    <a:pt x="126" y="367"/>
                  </a:lnTo>
                  <a:lnTo>
                    <a:pt x="127" y="367"/>
                  </a:lnTo>
                  <a:lnTo>
                    <a:pt x="128" y="368"/>
                  </a:lnTo>
                  <a:lnTo>
                    <a:pt x="130" y="370"/>
                  </a:lnTo>
                  <a:lnTo>
                    <a:pt x="132" y="372"/>
                  </a:lnTo>
                  <a:lnTo>
                    <a:pt x="133" y="373"/>
                  </a:lnTo>
                  <a:lnTo>
                    <a:pt x="134" y="376"/>
                  </a:lnTo>
                  <a:lnTo>
                    <a:pt x="135" y="378"/>
                  </a:lnTo>
                  <a:lnTo>
                    <a:pt x="138" y="382"/>
                  </a:lnTo>
                  <a:lnTo>
                    <a:pt x="144" y="384"/>
                  </a:lnTo>
                  <a:lnTo>
                    <a:pt x="146" y="384"/>
                  </a:lnTo>
                  <a:lnTo>
                    <a:pt x="149" y="384"/>
                  </a:lnTo>
                  <a:lnTo>
                    <a:pt x="150" y="385"/>
                  </a:lnTo>
                  <a:lnTo>
                    <a:pt x="151" y="385"/>
                  </a:lnTo>
                  <a:lnTo>
                    <a:pt x="154" y="385"/>
                  </a:lnTo>
                  <a:lnTo>
                    <a:pt x="156" y="385"/>
                  </a:lnTo>
                  <a:lnTo>
                    <a:pt x="159" y="385"/>
                  </a:lnTo>
                  <a:lnTo>
                    <a:pt x="161" y="384"/>
                  </a:lnTo>
                  <a:lnTo>
                    <a:pt x="163" y="384"/>
                  </a:lnTo>
                  <a:lnTo>
                    <a:pt x="166" y="385"/>
                  </a:lnTo>
                  <a:lnTo>
                    <a:pt x="170" y="384"/>
                  </a:lnTo>
                  <a:lnTo>
                    <a:pt x="172" y="385"/>
                  </a:lnTo>
                  <a:lnTo>
                    <a:pt x="174" y="386"/>
                  </a:lnTo>
                  <a:lnTo>
                    <a:pt x="177" y="388"/>
                  </a:lnTo>
                  <a:lnTo>
                    <a:pt x="181" y="388"/>
                  </a:lnTo>
                  <a:lnTo>
                    <a:pt x="184" y="389"/>
                  </a:lnTo>
                  <a:lnTo>
                    <a:pt x="184" y="390"/>
                  </a:lnTo>
                  <a:lnTo>
                    <a:pt x="184" y="391"/>
                  </a:lnTo>
                  <a:lnTo>
                    <a:pt x="185" y="391"/>
                  </a:lnTo>
                  <a:lnTo>
                    <a:pt x="186" y="392"/>
                  </a:lnTo>
                  <a:lnTo>
                    <a:pt x="190" y="390"/>
                  </a:lnTo>
                  <a:lnTo>
                    <a:pt x="194" y="386"/>
                  </a:lnTo>
                  <a:lnTo>
                    <a:pt x="194" y="385"/>
                  </a:lnTo>
                  <a:lnTo>
                    <a:pt x="194" y="384"/>
                  </a:lnTo>
                  <a:lnTo>
                    <a:pt x="201" y="382"/>
                  </a:lnTo>
                  <a:lnTo>
                    <a:pt x="207" y="380"/>
                  </a:lnTo>
                  <a:lnTo>
                    <a:pt x="207" y="381"/>
                  </a:lnTo>
                  <a:lnTo>
                    <a:pt x="206" y="382"/>
                  </a:lnTo>
                  <a:lnTo>
                    <a:pt x="205" y="383"/>
                  </a:lnTo>
                  <a:lnTo>
                    <a:pt x="201" y="386"/>
                  </a:lnTo>
                  <a:lnTo>
                    <a:pt x="196" y="389"/>
                  </a:lnTo>
                  <a:lnTo>
                    <a:pt x="196" y="390"/>
                  </a:lnTo>
                  <a:lnTo>
                    <a:pt x="195" y="391"/>
                  </a:lnTo>
                  <a:lnTo>
                    <a:pt x="191" y="393"/>
                  </a:lnTo>
                  <a:lnTo>
                    <a:pt x="189" y="394"/>
                  </a:lnTo>
                  <a:lnTo>
                    <a:pt x="189" y="396"/>
                  </a:lnTo>
                  <a:lnTo>
                    <a:pt x="188" y="397"/>
                  </a:lnTo>
                  <a:lnTo>
                    <a:pt x="184" y="399"/>
                  </a:lnTo>
                  <a:lnTo>
                    <a:pt x="180" y="400"/>
                  </a:lnTo>
                  <a:lnTo>
                    <a:pt x="178" y="403"/>
                  </a:lnTo>
                  <a:lnTo>
                    <a:pt x="173" y="404"/>
                  </a:lnTo>
                  <a:lnTo>
                    <a:pt x="171" y="404"/>
                  </a:lnTo>
                  <a:lnTo>
                    <a:pt x="170" y="403"/>
                  </a:lnTo>
                  <a:lnTo>
                    <a:pt x="167" y="404"/>
                  </a:lnTo>
                  <a:lnTo>
                    <a:pt x="166" y="405"/>
                  </a:lnTo>
                  <a:lnTo>
                    <a:pt x="163" y="406"/>
                  </a:lnTo>
                  <a:lnTo>
                    <a:pt x="161" y="405"/>
                  </a:lnTo>
                  <a:lnTo>
                    <a:pt x="160" y="406"/>
                  </a:lnTo>
                  <a:lnTo>
                    <a:pt x="159" y="406"/>
                  </a:lnTo>
                  <a:lnTo>
                    <a:pt x="157" y="406"/>
                  </a:lnTo>
                  <a:lnTo>
                    <a:pt x="155" y="406"/>
                  </a:lnTo>
                  <a:lnTo>
                    <a:pt x="153" y="406"/>
                  </a:lnTo>
                  <a:lnTo>
                    <a:pt x="151" y="406"/>
                  </a:lnTo>
                  <a:lnTo>
                    <a:pt x="150" y="406"/>
                  </a:lnTo>
                  <a:lnTo>
                    <a:pt x="149" y="406"/>
                  </a:lnTo>
                  <a:lnTo>
                    <a:pt x="147" y="406"/>
                  </a:lnTo>
                  <a:lnTo>
                    <a:pt x="144" y="407"/>
                  </a:lnTo>
                  <a:lnTo>
                    <a:pt x="143" y="406"/>
                  </a:lnTo>
                  <a:lnTo>
                    <a:pt x="142" y="406"/>
                  </a:lnTo>
                  <a:lnTo>
                    <a:pt x="139" y="406"/>
                  </a:lnTo>
                  <a:lnTo>
                    <a:pt x="136" y="406"/>
                  </a:lnTo>
                  <a:lnTo>
                    <a:pt x="135" y="406"/>
                  </a:lnTo>
                  <a:lnTo>
                    <a:pt x="135" y="405"/>
                  </a:lnTo>
                  <a:lnTo>
                    <a:pt x="128" y="405"/>
                  </a:lnTo>
                  <a:lnTo>
                    <a:pt x="122" y="406"/>
                  </a:lnTo>
                  <a:lnTo>
                    <a:pt x="121" y="405"/>
                  </a:lnTo>
                  <a:lnTo>
                    <a:pt x="120" y="404"/>
                  </a:lnTo>
                  <a:lnTo>
                    <a:pt x="118" y="404"/>
                  </a:lnTo>
                  <a:lnTo>
                    <a:pt x="115" y="404"/>
                  </a:lnTo>
                  <a:lnTo>
                    <a:pt x="111" y="400"/>
                  </a:lnTo>
                  <a:lnTo>
                    <a:pt x="108" y="395"/>
                  </a:lnTo>
                  <a:lnTo>
                    <a:pt x="104" y="391"/>
                  </a:lnTo>
                  <a:lnTo>
                    <a:pt x="101" y="388"/>
                  </a:lnTo>
                  <a:lnTo>
                    <a:pt x="100" y="386"/>
                  </a:lnTo>
                  <a:lnTo>
                    <a:pt x="99" y="386"/>
                  </a:lnTo>
                  <a:lnTo>
                    <a:pt x="98" y="384"/>
                  </a:lnTo>
                  <a:lnTo>
                    <a:pt x="98" y="383"/>
                  </a:lnTo>
                  <a:lnTo>
                    <a:pt x="96" y="381"/>
                  </a:lnTo>
                  <a:lnTo>
                    <a:pt x="93" y="379"/>
                  </a:lnTo>
                  <a:lnTo>
                    <a:pt x="92" y="377"/>
                  </a:lnTo>
                  <a:lnTo>
                    <a:pt x="91" y="374"/>
                  </a:lnTo>
                  <a:lnTo>
                    <a:pt x="88" y="371"/>
                  </a:lnTo>
                  <a:lnTo>
                    <a:pt x="84" y="369"/>
                  </a:lnTo>
                  <a:lnTo>
                    <a:pt x="81" y="365"/>
                  </a:lnTo>
                  <a:lnTo>
                    <a:pt x="78" y="361"/>
                  </a:lnTo>
                  <a:lnTo>
                    <a:pt x="77" y="360"/>
                  </a:lnTo>
                  <a:lnTo>
                    <a:pt x="75" y="359"/>
                  </a:lnTo>
                  <a:lnTo>
                    <a:pt x="74" y="357"/>
                  </a:lnTo>
                  <a:lnTo>
                    <a:pt x="74" y="356"/>
                  </a:lnTo>
                  <a:lnTo>
                    <a:pt x="72" y="354"/>
                  </a:lnTo>
                  <a:lnTo>
                    <a:pt x="69" y="350"/>
                  </a:lnTo>
                  <a:lnTo>
                    <a:pt x="69" y="349"/>
                  </a:lnTo>
                  <a:lnTo>
                    <a:pt x="68" y="347"/>
                  </a:lnTo>
                  <a:lnTo>
                    <a:pt x="65" y="345"/>
                  </a:lnTo>
                  <a:lnTo>
                    <a:pt x="61" y="343"/>
                  </a:lnTo>
                  <a:lnTo>
                    <a:pt x="58" y="338"/>
                  </a:lnTo>
                  <a:lnTo>
                    <a:pt x="57" y="335"/>
                  </a:lnTo>
                  <a:lnTo>
                    <a:pt x="57" y="333"/>
                  </a:lnTo>
                  <a:lnTo>
                    <a:pt x="56" y="330"/>
                  </a:lnTo>
                  <a:lnTo>
                    <a:pt x="54" y="327"/>
                  </a:lnTo>
                  <a:lnTo>
                    <a:pt x="53" y="326"/>
                  </a:lnTo>
                  <a:lnTo>
                    <a:pt x="52" y="324"/>
                  </a:lnTo>
                  <a:lnTo>
                    <a:pt x="51" y="321"/>
                  </a:lnTo>
                  <a:lnTo>
                    <a:pt x="49" y="316"/>
                  </a:lnTo>
                  <a:lnTo>
                    <a:pt x="47" y="311"/>
                  </a:lnTo>
                  <a:lnTo>
                    <a:pt x="46" y="308"/>
                  </a:lnTo>
                  <a:lnTo>
                    <a:pt x="44" y="304"/>
                  </a:lnTo>
                  <a:lnTo>
                    <a:pt x="45" y="302"/>
                  </a:lnTo>
                  <a:lnTo>
                    <a:pt x="47" y="300"/>
                  </a:lnTo>
                  <a:lnTo>
                    <a:pt x="47" y="297"/>
                  </a:lnTo>
                  <a:lnTo>
                    <a:pt x="47" y="293"/>
                  </a:lnTo>
                  <a:lnTo>
                    <a:pt x="49" y="292"/>
                  </a:lnTo>
                  <a:lnTo>
                    <a:pt x="51" y="289"/>
                  </a:lnTo>
                  <a:lnTo>
                    <a:pt x="51" y="288"/>
                  </a:lnTo>
                  <a:lnTo>
                    <a:pt x="52" y="287"/>
                  </a:lnTo>
                  <a:lnTo>
                    <a:pt x="53" y="286"/>
                  </a:lnTo>
                  <a:lnTo>
                    <a:pt x="55" y="285"/>
                  </a:lnTo>
                  <a:lnTo>
                    <a:pt x="58" y="284"/>
                  </a:lnTo>
                  <a:lnTo>
                    <a:pt x="61" y="281"/>
                  </a:lnTo>
                  <a:lnTo>
                    <a:pt x="62" y="280"/>
                  </a:lnTo>
                  <a:lnTo>
                    <a:pt x="62" y="279"/>
                  </a:lnTo>
                  <a:lnTo>
                    <a:pt x="64" y="277"/>
                  </a:lnTo>
                  <a:lnTo>
                    <a:pt x="66" y="275"/>
                  </a:lnTo>
                  <a:lnTo>
                    <a:pt x="67" y="275"/>
                  </a:lnTo>
                  <a:lnTo>
                    <a:pt x="69" y="274"/>
                  </a:lnTo>
                  <a:lnTo>
                    <a:pt x="69" y="273"/>
                  </a:lnTo>
                  <a:lnTo>
                    <a:pt x="69" y="272"/>
                  </a:lnTo>
                  <a:lnTo>
                    <a:pt x="73" y="268"/>
                  </a:lnTo>
                  <a:lnTo>
                    <a:pt x="77" y="266"/>
                  </a:lnTo>
                  <a:lnTo>
                    <a:pt x="77" y="265"/>
                  </a:lnTo>
                  <a:lnTo>
                    <a:pt x="78" y="264"/>
                  </a:lnTo>
                  <a:lnTo>
                    <a:pt x="78" y="263"/>
                  </a:lnTo>
                  <a:lnTo>
                    <a:pt x="79" y="263"/>
                  </a:lnTo>
                  <a:lnTo>
                    <a:pt x="81" y="261"/>
                  </a:lnTo>
                  <a:lnTo>
                    <a:pt x="85" y="258"/>
                  </a:lnTo>
                  <a:lnTo>
                    <a:pt x="93" y="256"/>
                  </a:lnTo>
                  <a:lnTo>
                    <a:pt x="101" y="255"/>
                  </a:lnTo>
                  <a:lnTo>
                    <a:pt x="111" y="253"/>
                  </a:lnTo>
                  <a:lnTo>
                    <a:pt x="121" y="253"/>
                  </a:lnTo>
                  <a:lnTo>
                    <a:pt x="125" y="252"/>
                  </a:lnTo>
                  <a:lnTo>
                    <a:pt x="130" y="251"/>
                  </a:lnTo>
                  <a:lnTo>
                    <a:pt x="131" y="251"/>
                  </a:lnTo>
                  <a:lnTo>
                    <a:pt x="133" y="252"/>
                  </a:lnTo>
                  <a:lnTo>
                    <a:pt x="135" y="251"/>
                  </a:lnTo>
                  <a:lnTo>
                    <a:pt x="136" y="251"/>
                  </a:lnTo>
                  <a:lnTo>
                    <a:pt x="139" y="250"/>
                  </a:lnTo>
                  <a:lnTo>
                    <a:pt x="143" y="250"/>
                  </a:lnTo>
                  <a:lnTo>
                    <a:pt x="144" y="251"/>
                  </a:lnTo>
                  <a:lnTo>
                    <a:pt x="145" y="252"/>
                  </a:lnTo>
                  <a:lnTo>
                    <a:pt x="149" y="252"/>
                  </a:lnTo>
                  <a:lnTo>
                    <a:pt x="153" y="252"/>
                  </a:lnTo>
                  <a:lnTo>
                    <a:pt x="154" y="253"/>
                  </a:lnTo>
                  <a:lnTo>
                    <a:pt x="155" y="254"/>
                  </a:lnTo>
                  <a:lnTo>
                    <a:pt x="156" y="254"/>
                  </a:lnTo>
                  <a:lnTo>
                    <a:pt x="158" y="254"/>
                  </a:lnTo>
                  <a:lnTo>
                    <a:pt x="160" y="255"/>
                  </a:lnTo>
                  <a:lnTo>
                    <a:pt x="161" y="256"/>
                  </a:lnTo>
                  <a:lnTo>
                    <a:pt x="165" y="257"/>
                  </a:lnTo>
                  <a:lnTo>
                    <a:pt x="167" y="257"/>
                  </a:lnTo>
                  <a:lnTo>
                    <a:pt x="171" y="258"/>
                  </a:lnTo>
                  <a:lnTo>
                    <a:pt x="176" y="258"/>
                  </a:lnTo>
                  <a:lnTo>
                    <a:pt x="176" y="260"/>
                  </a:lnTo>
                  <a:lnTo>
                    <a:pt x="170" y="260"/>
                  </a:lnTo>
                  <a:lnTo>
                    <a:pt x="167" y="261"/>
                  </a:lnTo>
                  <a:lnTo>
                    <a:pt x="167" y="262"/>
                  </a:lnTo>
                  <a:lnTo>
                    <a:pt x="173" y="262"/>
                  </a:lnTo>
                  <a:lnTo>
                    <a:pt x="178" y="263"/>
                  </a:lnTo>
                  <a:lnTo>
                    <a:pt x="179" y="265"/>
                  </a:lnTo>
                  <a:lnTo>
                    <a:pt x="181" y="266"/>
                  </a:lnTo>
                  <a:close/>
                  <a:moveTo>
                    <a:pt x="148" y="214"/>
                  </a:moveTo>
                  <a:lnTo>
                    <a:pt x="148" y="214"/>
                  </a:lnTo>
                  <a:lnTo>
                    <a:pt x="148" y="215"/>
                  </a:lnTo>
                  <a:lnTo>
                    <a:pt x="149" y="215"/>
                  </a:lnTo>
                  <a:lnTo>
                    <a:pt x="149" y="214"/>
                  </a:lnTo>
                  <a:lnTo>
                    <a:pt x="148" y="214"/>
                  </a:lnTo>
                  <a:close/>
                  <a:moveTo>
                    <a:pt x="144" y="210"/>
                  </a:moveTo>
                  <a:lnTo>
                    <a:pt x="143" y="210"/>
                  </a:lnTo>
                  <a:lnTo>
                    <a:pt x="140" y="209"/>
                  </a:lnTo>
                  <a:lnTo>
                    <a:pt x="138" y="206"/>
                  </a:lnTo>
                  <a:lnTo>
                    <a:pt x="136" y="205"/>
                  </a:lnTo>
                  <a:lnTo>
                    <a:pt x="135" y="206"/>
                  </a:lnTo>
                  <a:lnTo>
                    <a:pt x="134" y="206"/>
                  </a:lnTo>
                  <a:lnTo>
                    <a:pt x="134" y="207"/>
                  </a:lnTo>
                  <a:lnTo>
                    <a:pt x="135" y="208"/>
                  </a:lnTo>
                  <a:lnTo>
                    <a:pt x="136" y="209"/>
                  </a:lnTo>
                  <a:lnTo>
                    <a:pt x="138" y="210"/>
                  </a:lnTo>
                  <a:lnTo>
                    <a:pt x="142" y="214"/>
                  </a:lnTo>
                  <a:lnTo>
                    <a:pt x="144" y="214"/>
                  </a:lnTo>
                  <a:lnTo>
                    <a:pt x="145" y="213"/>
                  </a:lnTo>
                  <a:lnTo>
                    <a:pt x="145" y="211"/>
                  </a:lnTo>
                  <a:lnTo>
                    <a:pt x="144" y="210"/>
                  </a:lnTo>
                  <a:close/>
                  <a:moveTo>
                    <a:pt x="189" y="386"/>
                  </a:moveTo>
                  <a:lnTo>
                    <a:pt x="189" y="388"/>
                  </a:lnTo>
                  <a:lnTo>
                    <a:pt x="189" y="389"/>
                  </a:lnTo>
                  <a:lnTo>
                    <a:pt x="188" y="389"/>
                  </a:lnTo>
                  <a:lnTo>
                    <a:pt x="185" y="389"/>
                  </a:lnTo>
                  <a:lnTo>
                    <a:pt x="185" y="388"/>
                  </a:lnTo>
                  <a:lnTo>
                    <a:pt x="185" y="386"/>
                  </a:lnTo>
                  <a:lnTo>
                    <a:pt x="188" y="386"/>
                  </a:lnTo>
                  <a:lnTo>
                    <a:pt x="189" y="386"/>
                  </a:lnTo>
                  <a:close/>
                </a:path>
              </a:pathLst>
            </a:custGeom>
            <a:solidFill>
              <a:srgbClr val="2C5882"/>
            </a:solidFill>
            <a:ln w="9525">
              <a:noFill/>
              <a:round/>
            </a:ln>
          </p:spPr>
          <p:txBody>
            <a:bodyPr/>
            <a:lstStyle/>
            <a:p>
              <a:endParaRPr lang="zh-CN" altLang="en-US"/>
            </a:p>
          </p:txBody>
        </p:sp>
        <p:sp>
          <p:nvSpPr>
            <p:cNvPr id="66581" name="Freeform 68"/>
            <p:cNvSpPr>
              <a:spLocks noEditPoints="1"/>
            </p:cNvSpPr>
            <p:nvPr/>
          </p:nvSpPr>
          <p:spPr bwMode="auto">
            <a:xfrm>
              <a:off x="454" y="90"/>
              <a:ext cx="102" cy="90"/>
            </a:xfrm>
            <a:custGeom>
              <a:avLst/>
              <a:gdLst>
                <a:gd name="T0" fmla="*/ 0 w 305"/>
                <a:gd name="T1" fmla="*/ 0 h 269"/>
                <a:gd name="T2" fmla="*/ 0 w 305"/>
                <a:gd name="T3" fmla="*/ 0 h 269"/>
                <a:gd name="T4" fmla="*/ 0 w 305"/>
                <a:gd name="T5" fmla="*/ 0 h 269"/>
                <a:gd name="T6" fmla="*/ 0 w 305"/>
                <a:gd name="T7" fmla="*/ 0 h 269"/>
                <a:gd name="T8" fmla="*/ 0 w 305"/>
                <a:gd name="T9" fmla="*/ 0 h 269"/>
                <a:gd name="T10" fmla="*/ 0 w 305"/>
                <a:gd name="T11" fmla="*/ 0 h 269"/>
                <a:gd name="T12" fmla="*/ 0 w 305"/>
                <a:gd name="T13" fmla="*/ 0 h 269"/>
                <a:gd name="T14" fmla="*/ 0 w 305"/>
                <a:gd name="T15" fmla="*/ 0 h 269"/>
                <a:gd name="T16" fmla="*/ 0 w 305"/>
                <a:gd name="T17" fmla="*/ 0 h 269"/>
                <a:gd name="T18" fmla="*/ 0 w 305"/>
                <a:gd name="T19" fmla="*/ 0 h 269"/>
                <a:gd name="T20" fmla="*/ 0 w 305"/>
                <a:gd name="T21" fmla="*/ 0 h 269"/>
                <a:gd name="T22" fmla="*/ 0 w 305"/>
                <a:gd name="T23" fmla="*/ 0 h 269"/>
                <a:gd name="T24" fmla="*/ 0 w 305"/>
                <a:gd name="T25" fmla="*/ 0 h 269"/>
                <a:gd name="T26" fmla="*/ 0 w 305"/>
                <a:gd name="T27" fmla="*/ 0 h 269"/>
                <a:gd name="T28" fmla="*/ 0 w 305"/>
                <a:gd name="T29" fmla="*/ 0 h 269"/>
                <a:gd name="T30" fmla="*/ 0 w 305"/>
                <a:gd name="T31" fmla="*/ 0 h 269"/>
                <a:gd name="T32" fmla="*/ 0 w 305"/>
                <a:gd name="T33" fmla="*/ 0 h 269"/>
                <a:gd name="T34" fmla="*/ 0 w 305"/>
                <a:gd name="T35" fmla="*/ 0 h 269"/>
                <a:gd name="T36" fmla="*/ 0 w 305"/>
                <a:gd name="T37" fmla="*/ 0 h 269"/>
                <a:gd name="T38" fmla="*/ 0 w 305"/>
                <a:gd name="T39" fmla="*/ 0 h 269"/>
                <a:gd name="T40" fmla="*/ 0 w 305"/>
                <a:gd name="T41" fmla="*/ 0 h 269"/>
                <a:gd name="T42" fmla="*/ 0 w 305"/>
                <a:gd name="T43" fmla="*/ 0 h 269"/>
                <a:gd name="T44" fmla="*/ 0 w 305"/>
                <a:gd name="T45" fmla="*/ 0 h 269"/>
                <a:gd name="T46" fmla="*/ 0 w 305"/>
                <a:gd name="T47" fmla="*/ 0 h 269"/>
                <a:gd name="T48" fmla="*/ 0 w 305"/>
                <a:gd name="T49" fmla="*/ 0 h 269"/>
                <a:gd name="T50" fmla="*/ 0 w 305"/>
                <a:gd name="T51" fmla="*/ 0 h 269"/>
                <a:gd name="T52" fmla="*/ 0 w 305"/>
                <a:gd name="T53" fmla="*/ 0 h 269"/>
                <a:gd name="T54" fmla="*/ 0 w 305"/>
                <a:gd name="T55" fmla="*/ 0 h 269"/>
                <a:gd name="T56" fmla="*/ 0 w 305"/>
                <a:gd name="T57" fmla="*/ 0 h 269"/>
                <a:gd name="T58" fmla="*/ 0 w 305"/>
                <a:gd name="T59" fmla="*/ 0 h 269"/>
                <a:gd name="T60" fmla="*/ 0 w 305"/>
                <a:gd name="T61" fmla="*/ 0 h 269"/>
                <a:gd name="T62" fmla="*/ 0 w 305"/>
                <a:gd name="T63" fmla="*/ 0 h 269"/>
                <a:gd name="T64" fmla="*/ 0 w 305"/>
                <a:gd name="T65" fmla="*/ 0 h 269"/>
                <a:gd name="T66" fmla="*/ 0 w 305"/>
                <a:gd name="T67" fmla="*/ 0 h 269"/>
                <a:gd name="T68" fmla="*/ 0 w 305"/>
                <a:gd name="T69" fmla="*/ 0 h 269"/>
                <a:gd name="T70" fmla="*/ 0 w 305"/>
                <a:gd name="T71" fmla="*/ 0 h 269"/>
                <a:gd name="T72" fmla="*/ 0 w 305"/>
                <a:gd name="T73" fmla="*/ 0 h 269"/>
                <a:gd name="T74" fmla="*/ 0 w 305"/>
                <a:gd name="T75" fmla="*/ 0 h 269"/>
                <a:gd name="T76" fmla="*/ 0 w 305"/>
                <a:gd name="T77" fmla="*/ 0 h 269"/>
                <a:gd name="T78" fmla="*/ 0 w 305"/>
                <a:gd name="T79" fmla="*/ 0 h 269"/>
                <a:gd name="T80" fmla="*/ 0 w 305"/>
                <a:gd name="T81" fmla="*/ 0 h 269"/>
                <a:gd name="T82" fmla="*/ 0 w 305"/>
                <a:gd name="T83" fmla="*/ 0 h 269"/>
                <a:gd name="T84" fmla="*/ 0 w 305"/>
                <a:gd name="T85" fmla="*/ 0 h 269"/>
                <a:gd name="T86" fmla="*/ 0 w 305"/>
                <a:gd name="T87" fmla="*/ 0 h 269"/>
                <a:gd name="T88" fmla="*/ 0 w 305"/>
                <a:gd name="T89" fmla="*/ 0 h 269"/>
                <a:gd name="T90" fmla="*/ 0 w 305"/>
                <a:gd name="T91" fmla="*/ 0 h 269"/>
                <a:gd name="T92" fmla="*/ 0 w 305"/>
                <a:gd name="T93" fmla="*/ 0 h 269"/>
                <a:gd name="T94" fmla="*/ 0 w 305"/>
                <a:gd name="T95" fmla="*/ 0 h 269"/>
                <a:gd name="T96" fmla="*/ 0 w 305"/>
                <a:gd name="T97" fmla="*/ 0 h 269"/>
                <a:gd name="T98" fmla="*/ 0 w 305"/>
                <a:gd name="T99" fmla="*/ 0 h 269"/>
                <a:gd name="T100" fmla="*/ 0 w 305"/>
                <a:gd name="T101" fmla="*/ 0 h 269"/>
                <a:gd name="T102" fmla="*/ 0 w 305"/>
                <a:gd name="T103" fmla="*/ 0 h 269"/>
                <a:gd name="T104" fmla="*/ 0 w 305"/>
                <a:gd name="T105" fmla="*/ 0 h 269"/>
                <a:gd name="T106" fmla="*/ 0 w 305"/>
                <a:gd name="T107" fmla="*/ 0 h 269"/>
                <a:gd name="T108" fmla="*/ 0 w 305"/>
                <a:gd name="T109" fmla="*/ 0 h 269"/>
                <a:gd name="T110" fmla="*/ 0 w 305"/>
                <a:gd name="T111" fmla="*/ 0 h 269"/>
                <a:gd name="T112" fmla="*/ 0 w 305"/>
                <a:gd name="T113" fmla="*/ 0 h 269"/>
                <a:gd name="T114" fmla="*/ 0 w 305"/>
                <a:gd name="T115" fmla="*/ 0 h 269"/>
                <a:gd name="T116" fmla="*/ 0 w 305"/>
                <a:gd name="T117" fmla="*/ 0 h 269"/>
                <a:gd name="T118" fmla="*/ 0 w 305"/>
                <a:gd name="T119" fmla="*/ 0 h 269"/>
                <a:gd name="T120" fmla="*/ 0 w 305"/>
                <a:gd name="T121" fmla="*/ 0 h 269"/>
                <a:gd name="T122" fmla="*/ 0 w 305"/>
                <a:gd name="T123" fmla="*/ 0 h 2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5"/>
                <a:gd name="T187" fmla="*/ 0 h 269"/>
                <a:gd name="T188" fmla="*/ 305 w 305"/>
                <a:gd name="T189" fmla="*/ 269 h 2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5" h="269">
                  <a:moveTo>
                    <a:pt x="151" y="10"/>
                  </a:moveTo>
                  <a:lnTo>
                    <a:pt x="153" y="9"/>
                  </a:lnTo>
                  <a:lnTo>
                    <a:pt x="155" y="9"/>
                  </a:lnTo>
                  <a:lnTo>
                    <a:pt x="158" y="11"/>
                  </a:lnTo>
                  <a:lnTo>
                    <a:pt x="160" y="13"/>
                  </a:lnTo>
                  <a:lnTo>
                    <a:pt x="165" y="13"/>
                  </a:lnTo>
                  <a:lnTo>
                    <a:pt x="170" y="13"/>
                  </a:lnTo>
                  <a:lnTo>
                    <a:pt x="172" y="17"/>
                  </a:lnTo>
                  <a:lnTo>
                    <a:pt x="174" y="18"/>
                  </a:lnTo>
                  <a:lnTo>
                    <a:pt x="175" y="16"/>
                  </a:lnTo>
                  <a:lnTo>
                    <a:pt x="175" y="13"/>
                  </a:lnTo>
                  <a:lnTo>
                    <a:pt x="177" y="12"/>
                  </a:lnTo>
                  <a:lnTo>
                    <a:pt x="178" y="11"/>
                  </a:lnTo>
                  <a:lnTo>
                    <a:pt x="177" y="10"/>
                  </a:lnTo>
                  <a:lnTo>
                    <a:pt x="176" y="10"/>
                  </a:lnTo>
                  <a:lnTo>
                    <a:pt x="175" y="9"/>
                  </a:lnTo>
                  <a:lnTo>
                    <a:pt x="174" y="9"/>
                  </a:lnTo>
                  <a:lnTo>
                    <a:pt x="172" y="9"/>
                  </a:lnTo>
                  <a:lnTo>
                    <a:pt x="171" y="9"/>
                  </a:lnTo>
                  <a:lnTo>
                    <a:pt x="169" y="8"/>
                  </a:lnTo>
                  <a:lnTo>
                    <a:pt x="170" y="8"/>
                  </a:lnTo>
                  <a:lnTo>
                    <a:pt x="172" y="8"/>
                  </a:lnTo>
                  <a:lnTo>
                    <a:pt x="173" y="6"/>
                  </a:lnTo>
                  <a:lnTo>
                    <a:pt x="176" y="4"/>
                  </a:lnTo>
                  <a:lnTo>
                    <a:pt x="177" y="5"/>
                  </a:lnTo>
                  <a:lnTo>
                    <a:pt x="180" y="6"/>
                  </a:lnTo>
                  <a:lnTo>
                    <a:pt x="184" y="5"/>
                  </a:lnTo>
                  <a:lnTo>
                    <a:pt x="189" y="2"/>
                  </a:lnTo>
                  <a:lnTo>
                    <a:pt x="189" y="1"/>
                  </a:lnTo>
                  <a:lnTo>
                    <a:pt x="190" y="0"/>
                  </a:lnTo>
                  <a:lnTo>
                    <a:pt x="193" y="1"/>
                  </a:lnTo>
                  <a:lnTo>
                    <a:pt x="194" y="1"/>
                  </a:lnTo>
                  <a:lnTo>
                    <a:pt x="195" y="1"/>
                  </a:lnTo>
                  <a:lnTo>
                    <a:pt x="196" y="0"/>
                  </a:lnTo>
                  <a:lnTo>
                    <a:pt x="197" y="1"/>
                  </a:lnTo>
                  <a:lnTo>
                    <a:pt x="197" y="2"/>
                  </a:lnTo>
                  <a:lnTo>
                    <a:pt x="196" y="4"/>
                  </a:lnTo>
                  <a:lnTo>
                    <a:pt x="195" y="6"/>
                  </a:lnTo>
                  <a:lnTo>
                    <a:pt x="196" y="6"/>
                  </a:lnTo>
                  <a:lnTo>
                    <a:pt x="197" y="7"/>
                  </a:lnTo>
                  <a:lnTo>
                    <a:pt x="198" y="8"/>
                  </a:lnTo>
                  <a:lnTo>
                    <a:pt x="198" y="10"/>
                  </a:lnTo>
                  <a:lnTo>
                    <a:pt x="197" y="10"/>
                  </a:lnTo>
                  <a:lnTo>
                    <a:pt x="197" y="11"/>
                  </a:lnTo>
                  <a:lnTo>
                    <a:pt x="197" y="13"/>
                  </a:lnTo>
                  <a:lnTo>
                    <a:pt x="198" y="15"/>
                  </a:lnTo>
                  <a:lnTo>
                    <a:pt x="196" y="13"/>
                  </a:lnTo>
                  <a:lnTo>
                    <a:pt x="194" y="12"/>
                  </a:lnTo>
                  <a:lnTo>
                    <a:pt x="195" y="16"/>
                  </a:lnTo>
                  <a:lnTo>
                    <a:pt x="196" y="19"/>
                  </a:lnTo>
                  <a:lnTo>
                    <a:pt x="196" y="21"/>
                  </a:lnTo>
                  <a:lnTo>
                    <a:pt x="195" y="23"/>
                  </a:lnTo>
                  <a:lnTo>
                    <a:pt x="195" y="24"/>
                  </a:lnTo>
                  <a:lnTo>
                    <a:pt x="196" y="27"/>
                  </a:lnTo>
                  <a:lnTo>
                    <a:pt x="195" y="27"/>
                  </a:lnTo>
                  <a:lnTo>
                    <a:pt x="194" y="27"/>
                  </a:lnTo>
                  <a:lnTo>
                    <a:pt x="194" y="28"/>
                  </a:lnTo>
                  <a:lnTo>
                    <a:pt x="193" y="29"/>
                  </a:lnTo>
                  <a:lnTo>
                    <a:pt x="188" y="30"/>
                  </a:lnTo>
                  <a:lnTo>
                    <a:pt x="184" y="29"/>
                  </a:lnTo>
                  <a:lnTo>
                    <a:pt x="183" y="30"/>
                  </a:lnTo>
                  <a:lnTo>
                    <a:pt x="184" y="31"/>
                  </a:lnTo>
                  <a:lnTo>
                    <a:pt x="184" y="32"/>
                  </a:lnTo>
                  <a:lnTo>
                    <a:pt x="184" y="33"/>
                  </a:lnTo>
                  <a:lnTo>
                    <a:pt x="184" y="34"/>
                  </a:lnTo>
                  <a:lnTo>
                    <a:pt x="185" y="34"/>
                  </a:lnTo>
                  <a:lnTo>
                    <a:pt x="186" y="35"/>
                  </a:lnTo>
                  <a:lnTo>
                    <a:pt x="186" y="37"/>
                  </a:lnTo>
                  <a:lnTo>
                    <a:pt x="186" y="40"/>
                  </a:lnTo>
                  <a:lnTo>
                    <a:pt x="185" y="41"/>
                  </a:lnTo>
                  <a:lnTo>
                    <a:pt x="186" y="42"/>
                  </a:lnTo>
                  <a:lnTo>
                    <a:pt x="186" y="43"/>
                  </a:lnTo>
                  <a:lnTo>
                    <a:pt x="183" y="44"/>
                  </a:lnTo>
                  <a:lnTo>
                    <a:pt x="181" y="44"/>
                  </a:lnTo>
                  <a:lnTo>
                    <a:pt x="181" y="45"/>
                  </a:lnTo>
                  <a:lnTo>
                    <a:pt x="180" y="46"/>
                  </a:lnTo>
                  <a:lnTo>
                    <a:pt x="178" y="46"/>
                  </a:lnTo>
                  <a:lnTo>
                    <a:pt x="177" y="47"/>
                  </a:lnTo>
                  <a:lnTo>
                    <a:pt x="175" y="46"/>
                  </a:lnTo>
                  <a:lnTo>
                    <a:pt x="174" y="45"/>
                  </a:lnTo>
                  <a:lnTo>
                    <a:pt x="171" y="46"/>
                  </a:lnTo>
                  <a:lnTo>
                    <a:pt x="167" y="47"/>
                  </a:lnTo>
                  <a:lnTo>
                    <a:pt x="167" y="48"/>
                  </a:lnTo>
                  <a:lnTo>
                    <a:pt x="169" y="50"/>
                  </a:lnTo>
                  <a:lnTo>
                    <a:pt x="166" y="52"/>
                  </a:lnTo>
                  <a:lnTo>
                    <a:pt x="164" y="53"/>
                  </a:lnTo>
                  <a:lnTo>
                    <a:pt x="163" y="53"/>
                  </a:lnTo>
                  <a:lnTo>
                    <a:pt x="163" y="52"/>
                  </a:lnTo>
                  <a:lnTo>
                    <a:pt x="164" y="51"/>
                  </a:lnTo>
                  <a:lnTo>
                    <a:pt x="165" y="51"/>
                  </a:lnTo>
                  <a:lnTo>
                    <a:pt x="165" y="50"/>
                  </a:lnTo>
                  <a:lnTo>
                    <a:pt x="165" y="48"/>
                  </a:lnTo>
                  <a:lnTo>
                    <a:pt x="164" y="48"/>
                  </a:lnTo>
                  <a:lnTo>
                    <a:pt x="161" y="50"/>
                  </a:lnTo>
                  <a:lnTo>
                    <a:pt x="158" y="51"/>
                  </a:lnTo>
                  <a:lnTo>
                    <a:pt x="157" y="53"/>
                  </a:lnTo>
                  <a:lnTo>
                    <a:pt x="155" y="54"/>
                  </a:lnTo>
                  <a:lnTo>
                    <a:pt x="155" y="55"/>
                  </a:lnTo>
                  <a:lnTo>
                    <a:pt x="154" y="56"/>
                  </a:lnTo>
                  <a:lnTo>
                    <a:pt x="152" y="56"/>
                  </a:lnTo>
                  <a:lnTo>
                    <a:pt x="151" y="57"/>
                  </a:lnTo>
                  <a:lnTo>
                    <a:pt x="150" y="56"/>
                  </a:lnTo>
                  <a:lnTo>
                    <a:pt x="150" y="55"/>
                  </a:lnTo>
                  <a:lnTo>
                    <a:pt x="151" y="55"/>
                  </a:lnTo>
                  <a:lnTo>
                    <a:pt x="152" y="54"/>
                  </a:lnTo>
                  <a:lnTo>
                    <a:pt x="153" y="53"/>
                  </a:lnTo>
                  <a:lnTo>
                    <a:pt x="154" y="51"/>
                  </a:lnTo>
                  <a:lnTo>
                    <a:pt x="158" y="50"/>
                  </a:lnTo>
                  <a:lnTo>
                    <a:pt x="162" y="48"/>
                  </a:lnTo>
                  <a:lnTo>
                    <a:pt x="163" y="46"/>
                  </a:lnTo>
                  <a:lnTo>
                    <a:pt x="164" y="45"/>
                  </a:lnTo>
                  <a:lnTo>
                    <a:pt x="172" y="43"/>
                  </a:lnTo>
                  <a:lnTo>
                    <a:pt x="177" y="40"/>
                  </a:lnTo>
                  <a:lnTo>
                    <a:pt x="176" y="39"/>
                  </a:lnTo>
                  <a:lnTo>
                    <a:pt x="175" y="39"/>
                  </a:lnTo>
                  <a:lnTo>
                    <a:pt x="175" y="37"/>
                  </a:lnTo>
                  <a:lnTo>
                    <a:pt x="174" y="37"/>
                  </a:lnTo>
                  <a:lnTo>
                    <a:pt x="175" y="36"/>
                  </a:lnTo>
                  <a:lnTo>
                    <a:pt x="175" y="35"/>
                  </a:lnTo>
                  <a:lnTo>
                    <a:pt x="174" y="34"/>
                  </a:lnTo>
                  <a:lnTo>
                    <a:pt x="172" y="35"/>
                  </a:lnTo>
                  <a:lnTo>
                    <a:pt x="172" y="36"/>
                  </a:lnTo>
                  <a:lnTo>
                    <a:pt x="172" y="39"/>
                  </a:lnTo>
                  <a:lnTo>
                    <a:pt x="171" y="39"/>
                  </a:lnTo>
                  <a:lnTo>
                    <a:pt x="169" y="40"/>
                  </a:lnTo>
                  <a:lnTo>
                    <a:pt x="167" y="41"/>
                  </a:lnTo>
                  <a:lnTo>
                    <a:pt x="166" y="42"/>
                  </a:lnTo>
                  <a:lnTo>
                    <a:pt x="165" y="41"/>
                  </a:lnTo>
                  <a:lnTo>
                    <a:pt x="166" y="40"/>
                  </a:lnTo>
                  <a:lnTo>
                    <a:pt x="165" y="37"/>
                  </a:lnTo>
                  <a:lnTo>
                    <a:pt x="162" y="37"/>
                  </a:lnTo>
                  <a:lnTo>
                    <a:pt x="157" y="40"/>
                  </a:lnTo>
                  <a:lnTo>
                    <a:pt x="152" y="42"/>
                  </a:lnTo>
                  <a:lnTo>
                    <a:pt x="149" y="44"/>
                  </a:lnTo>
                  <a:lnTo>
                    <a:pt x="145" y="45"/>
                  </a:lnTo>
                  <a:lnTo>
                    <a:pt x="140" y="47"/>
                  </a:lnTo>
                  <a:lnTo>
                    <a:pt x="138" y="48"/>
                  </a:lnTo>
                  <a:lnTo>
                    <a:pt x="137" y="51"/>
                  </a:lnTo>
                  <a:lnTo>
                    <a:pt x="134" y="51"/>
                  </a:lnTo>
                  <a:lnTo>
                    <a:pt x="130" y="51"/>
                  </a:lnTo>
                  <a:lnTo>
                    <a:pt x="129" y="53"/>
                  </a:lnTo>
                  <a:lnTo>
                    <a:pt x="128" y="54"/>
                  </a:lnTo>
                  <a:lnTo>
                    <a:pt x="123" y="58"/>
                  </a:lnTo>
                  <a:lnTo>
                    <a:pt x="119" y="64"/>
                  </a:lnTo>
                  <a:lnTo>
                    <a:pt x="120" y="65"/>
                  </a:lnTo>
                  <a:lnTo>
                    <a:pt x="122" y="66"/>
                  </a:lnTo>
                  <a:lnTo>
                    <a:pt x="123" y="66"/>
                  </a:lnTo>
                  <a:lnTo>
                    <a:pt x="125" y="65"/>
                  </a:lnTo>
                  <a:lnTo>
                    <a:pt x="127" y="64"/>
                  </a:lnTo>
                  <a:lnTo>
                    <a:pt x="131" y="62"/>
                  </a:lnTo>
                  <a:lnTo>
                    <a:pt x="136" y="60"/>
                  </a:lnTo>
                  <a:lnTo>
                    <a:pt x="136" y="59"/>
                  </a:lnTo>
                  <a:lnTo>
                    <a:pt x="136" y="58"/>
                  </a:lnTo>
                  <a:lnTo>
                    <a:pt x="140" y="57"/>
                  </a:lnTo>
                  <a:lnTo>
                    <a:pt x="143" y="56"/>
                  </a:lnTo>
                  <a:lnTo>
                    <a:pt x="145" y="57"/>
                  </a:lnTo>
                  <a:lnTo>
                    <a:pt x="146" y="58"/>
                  </a:lnTo>
                  <a:lnTo>
                    <a:pt x="148" y="57"/>
                  </a:lnTo>
                  <a:lnTo>
                    <a:pt x="149" y="57"/>
                  </a:lnTo>
                  <a:lnTo>
                    <a:pt x="150" y="58"/>
                  </a:lnTo>
                  <a:lnTo>
                    <a:pt x="148" y="59"/>
                  </a:lnTo>
                  <a:lnTo>
                    <a:pt x="146" y="60"/>
                  </a:lnTo>
                  <a:lnTo>
                    <a:pt x="145" y="62"/>
                  </a:lnTo>
                  <a:lnTo>
                    <a:pt x="145" y="63"/>
                  </a:lnTo>
                  <a:lnTo>
                    <a:pt x="141" y="64"/>
                  </a:lnTo>
                  <a:lnTo>
                    <a:pt x="139" y="65"/>
                  </a:lnTo>
                  <a:lnTo>
                    <a:pt x="138" y="66"/>
                  </a:lnTo>
                  <a:lnTo>
                    <a:pt x="136" y="66"/>
                  </a:lnTo>
                  <a:lnTo>
                    <a:pt x="135" y="67"/>
                  </a:lnTo>
                  <a:lnTo>
                    <a:pt x="129" y="69"/>
                  </a:lnTo>
                  <a:lnTo>
                    <a:pt x="125" y="71"/>
                  </a:lnTo>
                  <a:lnTo>
                    <a:pt x="124" y="70"/>
                  </a:lnTo>
                  <a:lnTo>
                    <a:pt x="117" y="74"/>
                  </a:lnTo>
                  <a:lnTo>
                    <a:pt x="112" y="77"/>
                  </a:lnTo>
                  <a:lnTo>
                    <a:pt x="112" y="79"/>
                  </a:lnTo>
                  <a:lnTo>
                    <a:pt x="111" y="81"/>
                  </a:lnTo>
                  <a:lnTo>
                    <a:pt x="110" y="82"/>
                  </a:lnTo>
                  <a:lnTo>
                    <a:pt x="108" y="83"/>
                  </a:lnTo>
                  <a:lnTo>
                    <a:pt x="108" y="85"/>
                  </a:lnTo>
                  <a:lnTo>
                    <a:pt x="108" y="87"/>
                  </a:lnTo>
                  <a:lnTo>
                    <a:pt x="106" y="89"/>
                  </a:lnTo>
                  <a:lnTo>
                    <a:pt x="102" y="90"/>
                  </a:lnTo>
                  <a:lnTo>
                    <a:pt x="102" y="89"/>
                  </a:lnTo>
                  <a:lnTo>
                    <a:pt x="104" y="88"/>
                  </a:lnTo>
                  <a:lnTo>
                    <a:pt x="105" y="86"/>
                  </a:lnTo>
                  <a:lnTo>
                    <a:pt x="104" y="85"/>
                  </a:lnTo>
                  <a:lnTo>
                    <a:pt x="103" y="83"/>
                  </a:lnTo>
                  <a:lnTo>
                    <a:pt x="105" y="81"/>
                  </a:lnTo>
                  <a:lnTo>
                    <a:pt x="105" y="80"/>
                  </a:lnTo>
                  <a:lnTo>
                    <a:pt x="101" y="81"/>
                  </a:lnTo>
                  <a:lnTo>
                    <a:pt x="96" y="83"/>
                  </a:lnTo>
                  <a:lnTo>
                    <a:pt x="94" y="83"/>
                  </a:lnTo>
                  <a:lnTo>
                    <a:pt x="92" y="83"/>
                  </a:lnTo>
                  <a:lnTo>
                    <a:pt x="91" y="85"/>
                  </a:lnTo>
                  <a:lnTo>
                    <a:pt x="90" y="86"/>
                  </a:lnTo>
                  <a:lnTo>
                    <a:pt x="88" y="88"/>
                  </a:lnTo>
                  <a:lnTo>
                    <a:pt x="84" y="90"/>
                  </a:lnTo>
                  <a:lnTo>
                    <a:pt x="83" y="89"/>
                  </a:lnTo>
                  <a:lnTo>
                    <a:pt x="82" y="89"/>
                  </a:lnTo>
                  <a:lnTo>
                    <a:pt x="80" y="89"/>
                  </a:lnTo>
                  <a:lnTo>
                    <a:pt x="79" y="90"/>
                  </a:lnTo>
                  <a:lnTo>
                    <a:pt x="76" y="90"/>
                  </a:lnTo>
                  <a:lnTo>
                    <a:pt x="73" y="90"/>
                  </a:lnTo>
                  <a:lnTo>
                    <a:pt x="73" y="89"/>
                  </a:lnTo>
                  <a:lnTo>
                    <a:pt x="73" y="88"/>
                  </a:lnTo>
                  <a:lnTo>
                    <a:pt x="75" y="86"/>
                  </a:lnTo>
                  <a:lnTo>
                    <a:pt x="78" y="87"/>
                  </a:lnTo>
                  <a:lnTo>
                    <a:pt x="82" y="87"/>
                  </a:lnTo>
                  <a:lnTo>
                    <a:pt x="82" y="86"/>
                  </a:lnTo>
                  <a:lnTo>
                    <a:pt x="80" y="86"/>
                  </a:lnTo>
                  <a:lnTo>
                    <a:pt x="78" y="86"/>
                  </a:lnTo>
                  <a:lnTo>
                    <a:pt x="77" y="85"/>
                  </a:lnTo>
                  <a:lnTo>
                    <a:pt x="77" y="83"/>
                  </a:lnTo>
                  <a:lnTo>
                    <a:pt x="78" y="83"/>
                  </a:lnTo>
                  <a:lnTo>
                    <a:pt x="79" y="83"/>
                  </a:lnTo>
                  <a:lnTo>
                    <a:pt x="81" y="82"/>
                  </a:lnTo>
                  <a:lnTo>
                    <a:pt x="82" y="81"/>
                  </a:lnTo>
                  <a:lnTo>
                    <a:pt x="82" y="80"/>
                  </a:lnTo>
                  <a:lnTo>
                    <a:pt x="84" y="80"/>
                  </a:lnTo>
                  <a:lnTo>
                    <a:pt x="87" y="80"/>
                  </a:lnTo>
                  <a:lnTo>
                    <a:pt x="88" y="78"/>
                  </a:lnTo>
                  <a:lnTo>
                    <a:pt x="89" y="77"/>
                  </a:lnTo>
                  <a:lnTo>
                    <a:pt x="87" y="76"/>
                  </a:lnTo>
                  <a:lnTo>
                    <a:pt x="84" y="76"/>
                  </a:lnTo>
                  <a:lnTo>
                    <a:pt x="83" y="77"/>
                  </a:lnTo>
                  <a:lnTo>
                    <a:pt x="83" y="78"/>
                  </a:lnTo>
                  <a:lnTo>
                    <a:pt x="81" y="79"/>
                  </a:lnTo>
                  <a:lnTo>
                    <a:pt x="80" y="79"/>
                  </a:lnTo>
                  <a:lnTo>
                    <a:pt x="80" y="80"/>
                  </a:lnTo>
                  <a:lnTo>
                    <a:pt x="78" y="81"/>
                  </a:lnTo>
                  <a:lnTo>
                    <a:pt x="76" y="82"/>
                  </a:lnTo>
                  <a:lnTo>
                    <a:pt x="73" y="83"/>
                  </a:lnTo>
                  <a:lnTo>
                    <a:pt x="71" y="85"/>
                  </a:lnTo>
                  <a:lnTo>
                    <a:pt x="69" y="85"/>
                  </a:lnTo>
                  <a:lnTo>
                    <a:pt x="67" y="85"/>
                  </a:lnTo>
                  <a:lnTo>
                    <a:pt x="66" y="85"/>
                  </a:lnTo>
                  <a:lnTo>
                    <a:pt x="66" y="86"/>
                  </a:lnTo>
                  <a:lnTo>
                    <a:pt x="65" y="87"/>
                  </a:lnTo>
                  <a:lnTo>
                    <a:pt x="66" y="88"/>
                  </a:lnTo>
                  <a:lnTo>
                    <a:pt x="67" y="88"/>
                  </a:lnTo>
                  <a:lnTo>
                    <a:pt x="68" y="91"/>
                  </a:lnTo>
                  <a:lnTo>
                    <a:pt x="67" y="93"/>
                  </a:lnTo>
                  <a:lnTo>
                    <a:pt x="67" y="94"/>
                  </a:lnTo>
                  <a:lnTo>
                    <a:pt x="64" y="95"/>
                  </a:lnTo>
                  <a:lnTo>
                    <a:pt x="62" y="99"/>
                  </a:lnTo>
                  <a:lnTo>
                    <a:pt x="56" y="100"/>
                  </a:lnTo>
                  <a:lnTo>
                    <a:pt x="52" y="100"/>
                  </a:lnTo>
                  <a:lnTo>
                    <a:pt x="50" y="101"/>
                  </a:lnTo>
                  <a:lnTo>
                    <a:pt x="49" y="103"/>
                  </a:lnTo>
                  <a:lnTo>
                    <a:pt x="45" y="104"/>
                  </a:lnTo>
                  <a:lnTo>
                    <a:pt x="41" y="105"/>
                  </a:lnTo>
                  <a:lnTo>
                    <a:pt x="41" y="106"/>
                  </a:lnTo>
                  <a:lnTo>
                    <a:pt x="41" y="109"/>
                  </a:lnTo>
                  <a:lnTo>
                    <a:pt x="42" y="111"/>
                  </a:lnTo>
                  <a:lnTo>
                    <a:pt x="41" y="111"/>
                  </a:lnTo>
                  <a:lnTo>
                    <a:pt x="38" y="111"/>
                  </a:lnTo>
                  <a:lnTo>
                    <a:pt x="37" y="110"/>
                  </a:lnTo>
                  <a:lnTo>
                    <a:pt x="38" y="107"/>
                  </a:lnTo>
                  <a:lnTo>
                    <a:pt x="39" y="105"/>
                  </a:lnTo>
                  <a:lnTo>
                    <a:pt x="38" y="104"/>
                  </a:lnTo>
                  <a:lnTo>
                    <a:pt x="36" y="104"/>
                  </a:lnTo>
                  <a:lnTo>
                    <a:pt x="35" y="105"/>
                  </a:lnTo>
                  <a:lnTo>
                    <a:pt x="33" y="106"/>
                  </a:lnTo>
                  <a:lnTo>
                    <a:pt x="31" y="106"/>
                  </a:lnTo>
                  <a:lnTo>
                    <a:pt x="27" y="106"/>
                  </a:lnTo>
                  <a:lnTo>
                    <a:pt x="26" y="107"/>
                  </a:lnTo>
                  <a:lnTo>
                    <a:pt x="26" y="110"/>
                  </a:lnTo>
                  <a:lnTo>
                    <a:pt x="30" y="111"/>
                  </a:lnTo>
                  <a:lnTo>
                    <a:pt x="33" y="113"/>
                  </a:lnTo>
                  <a:lnTo>
                    <a:pt x="30" y="115"/>
                  </a:lnTo>
                  <a:lnTo>
                    <a:pt x="25" y="116"/>
                  </a:lnTo>
                  <a:lnTo>
                    <a:pt x="23" y="118"/>
                  </a:lnTo>
                  <a:lnTo>
                    <a:pt x="21" y="121"/>
                  </a:lnTo>
                  <a:lnTo>
                    <a:pt x="19" y="122"/>
                  </a:lnTo>
                  <a:lnTo>
                    <a:pt x="18" y="122"/>
                  </a:lnTo>
                  <a:lnTo>
                    <a:pt x="17" y="124"/>
                  </a:lnTo>
                  <a:lnTo>
                    <a:pt x="15" y="125"/>
                  </a:lnTo>
                  <a:lnTo>
                    <a:pt x="13" y="126"/>
                  </a:lnTo>
                  <a:lnTo>
                    <a:pt x="10" y="127"/>
                  </a:lnTo>
                  <a:lnTo>
                    <a:pt x="6" y="130"/>
                  </a:lnTo>
                  <a:lnTo>
                    <a:pt x="0" y="133"/>
                  </a:lnTo>
                  <a:lnTo>
                    <a:pt x="0" y="132"/>
                  </a:lnTo>
                  <a:lnTo>
                    <a:pt x="0" y="129"/>
                  </a:lnTo>
                  <a:lnTo>
                    <a:pt x="1" y="126"/>
                  </a:lnTo>
                  <a:lnTo>
                    <a:pt x="2" y="123"/>
                  </a:lnTo>
                  <a:lnTo>
                    <a:pt x="3" y="118"/>
                  </a:lnTo>
                  <a:lnTo>
                    <a:pt x="3" y="116"/>
                  </a:lnTo>
                  <a:lnTo>
                    <a:pt x="2" y="115"/>
                  </a:lnTo>
                  <a:lnTo>
                    <a:pt x="3" y="113"/>
                  </a:lnTo>
                  <a:lnTo>
                    <a:pt x="4" y="111"/>
                  </a:lnTo>
                  <a:lnTo>
                    <a:pt x="6" y="109"/>
                  </a:lnTo>
                  <a:lnTo>
                    <a:pt x="7" y="105"/>
                  </a:lnTo>
                  <a:lnTo>
                    <a:pt x="7" y="103"/>
                  </a:lnTo>
                  <a:lnTo>
                    <a:pt x="7" y="101"/>
                  </a:lnTo>
                  <a:lnTo>
                    <a:pt x="8" y="99"/>
                  </a:lnTo>
                  <a:lnTo>
                    <a:pt x="9" y="98"/>
                  </a:lnTo>
                  <a:lnTo>
                    <a:pt x="10" y="97"/>
                  </a:lnTo>
                  <a:lnTo>
                    <a:pt x="10" y="95"/>
                  </a:lnTo>
                  <a:lnTo>
                    <a:pt x="11" y="92"/>
                  </a:lnTo>
                  <a:lnTo>
                    <a:pt x="13" y="90"/>
                  </a:lnTo>
                  <a:lnTo>
                    <a:pt x="14" y="89"/>
                  </a:lnTo>
                  <a:lnTo>
                    <a:pt x="14" y="87"/>
                  </a:lnTo>
                  <a:lnTo>
                    <a:pt x="17" y="85"/>
                  </a:lnTo>
                  <a:lnTo>
                    <a:pt x="20" y="82"/>
                  </a:lnTo>
                  <a:lnTo>
                    <a:pt x="20" y="81"/>
                  </a:lnTo>
                  <a:lnTo>
                    <a:pt x="20" y="80"/>
                  </a:lnTo>
                  <a:lnTo>
                    <a:pt x="23" y="78"/>
                  </a:lnTo>
                  <a:lnTo>
                    <a:pt x="25" y="75"/>
                  </a:lnTo>
                  <a:lnTo>
                    <a:pt x="26" y="75"/>
                  </a:lnTo>
                  <a:lnTo>
                    <a:pt x="26" y="74"/>
                  </a:lnTo>
                  <a:lnTo>
                    <a:pt x="30" y="70"/>
                  </a:lnTo>
                  <a:lnTo>
                    <a:pt x="33" y="68"/>
                  </a:lnTo>
                  <a:lnTo>
                    <a:pt x="34" y="68"/>
                  </a:lnTo>
                  <a:lnTo>
                    <a:pt x="35" y="67"/>
                  </a:lnTo>
                  <a:lnTo>
                    <a:pt x="36" y="66"/>
                  </a:lnTo>
                  <a:lnTo>
                    <a:pt x="36" y="65"/>
                  </a:lnTo>
                  <a:lnTo>
                    <a:pt x="37" y="64"/>
                  </a:lnTo>
                  <a:lnTo>
                    <a:pt x="39" y="63"/>
                  </a:lnTo>
                  <a:lnTo>
                    <a:pt x="42" y="62"/>
                  </a:lnTo>
                  <a:lnTo>
                    <a:pt x="44" y="60"/>
                  </a:lnTo>
                  <a:lnTo>
                    <a:pt x="45" y="59"/>
                  </a:lnTo>
                  <a:lnTo>
                    <a:pt x="45" y="58"/>
                  </a:lnTo>
                  <a:lnTo>
                    <a:pt x="48" y="58"/>
                  </a:lnTo>
                  <a:lnTo>
                    <a:pt x="52" y="57"/>
                  </a:lnTo>
                  <a:lnTo>
                    <a:pt x="52" y="56"/>
                  </a:lnTo>
                  <a:lnTo>
                    <a:pt x="53" y="55"/>
                  </a:lnTo>
                  <a:lnTo>
                    <a:pt x="56" y="54"/>
                  </a:lnTo>
                  <a:lnTo>
                    <a:pt x="59" y="53"/>
                  </a:lnTo>
                  <a:lnTo>
                    <a:pt x="61" y="52"/>
                  </a:lnTo>
                  <a:lnTo>
                    <a:pt x="64" y="52"/>
                  </a:lnTo>
                  <a:lnTo>
                    <a:pt x="65" y="51"/>
                  </a:lnTo>
                  <a:lnTo>
                    <a:pt x="65" y="48"/>
                  </a:lnTo>
                  <a:lnTo>
                    <a:pt x="69" y="47"/>
                  </a:lnTo>
                  <a:lnTo>
                    <a:pt x="73" y="46"/>
                  </a:lnTo>
                  <a:lnTo>
                    <a:pt x="75" y="46"/>
                  </a:lnTo>
                  <a:lnTo>
                    <a:pt x="77" y="46"/>
                  </a:lnTo>
                  <a:lnTo>
                    <a:pt x="78" y="46"/>
                  </a:lnTo>
                  <a:lnTo>
                    <a:pt x="80" y="45"/>
                  </a:lnTo>
                  <a:lnTo>
                    <a:pt x="81" y="45"/>
                  </a:lnTo>
                  <a:lnTo>
                    <a:pt x="83" y="45"/>
                  </a:lnTo>
                  <a:lnTo>
                    <a:pt x="84" y="43"/>
                  </a:lnTo>
                  <a:lnTo>
                    <a:pt x="84" y="42"/>
                  </a:lnTo>
                  <a:lnTo>
                    <a:pt x="85" y="42"/>
                  </a:lnTo>
                  <a:lnTo>
                    <a:pt x="87" y="42"/>
                  </a:lnTo>
                  <a:lnTo>
                    <a:pt x="88" y="43"/>
                  </a:lnTo>
                  <a:lnTo>
                    <a:pt x="90" y="44"/>
                  </a:lnTo>
                  <a:lnTo>
                    <a:pt x="93" y="42"/>
                  </a:lnTo>
                  <a:lnTo>
                    <a:pt x="96" y="40"/>
                  </a:lnTo>
                  <a:lnTo>
                    <a:pt x="97" y="40"/>
                  </a:lnTo>
                  <a:lnTo>
                    <a:pt x="99" y="39"/>
                  </a:lnTo>
                  <a:lnTo>
                    <a:pt x="100" y="37"/>
                  </a:lnTo>
                  <a:lnTo>
                    <a:pt x="100" y="36"/>
                  </a:lnTo>
                  <a:lnTo>
                    <a:pt x="101" y="36"/>
                  </a:lnTo>
                  <a:lnTo>
                    <a:pt x="102" y="36"/>
                  </a:lnTo>
                  <a:lnTo>
                    <a:pt x="105" y="34"/>
                  </a:lnTo>
                  <a:lnTo>
                    <a:pt x="108" y="32"/>
                  </a:lnTo>
                  <a:lnTo>
                    <a:pt x="112" y="31"/>
                  </a:lnTo>
                  <a:lnTo>
                    <a:pt x="115" y="30"/>
                  </a:lnTo>
                  <a:lnTo>
                    <a:pt x="119" y="28"/>
                  </a:lnTo>
                  <a:lnTo>
                    <a:pt x="123" y="25"/>
                  </a:lnTo>
                  <a:lnTo>
                    <a:pt x="127" y="24"/>
                  </a:lnTo>
                  <a:lnTo>
                    <a:pt x="129" y="21"/>
                  </a:lnTo>
                  <a:lnTo>
                    <a:pt x="130" y="22"/>
                  </a:lnTo>
                  <a:lnTo>
                    <a:pt x="131" y="23"/>
                  </a:lnTo>
                  <a:lnTo>
                    <a:pt x="132" y="22"/>
                  </a:lnTo>
                  <a:lnTo>
                    <a:pt x="132" y="21"/>
                  </a:lnTo>
                  <a:lnTo>
                    <a:pt x="132" y="19"/>
                  </a:lnTo>
                  <a:lnTo>
                    <a:pt x="138" y="17"/>
                  </a:lnTo>
                  <a:lnTo>
                    <a:pt x="145" y="13"/>
                  </a:lnTo>
                  <a:lnTo>
                    <a:pt x="146" y="15"/>
                  </a:lnTo>
                  <a:lnTo>
                    <a:pt x="147" y="15"/>
                  </a:lnTo>
                  <a:lnTo>
                    <a:pt x="148" y="13"/>
                  </a:lnTo>
                  <a:lnTo>
                    <a:pt x="148" y="12"/>
                  </a:lnTo>
                  <a:lnTo>
                    <a:pt x="150" y="11"/>
                  </a:lnTo>
                  <a:lnTo>
                    <a:pt x="151" y="10"/>
                  </a:lnTo>
                  <a:close/>
                  <a:moveTo>
                    <a:pt x="161" y="9"/>
                  </a:moveTo>
                  <a:lnTo>
                    <a:pt x="162" y="9"/>
                  </a:lnTo>
                  <a:lnTo>
                    <a:pt x="163" y="10"/>
                  </a:lnTo>
                  <a:lnTo>
                    <a:pt x="163" y="11"/>
                  </a:lnTo>
                  <a:lnTo>
                    <a:pt x="161" y="10"/>
                  </a:lnTo>
                  <a:lnTo>
                    <a:pt x="161" y="9"/>
                  </a:lnTo>
                  <a:close/>
                  <a:moveTo>
                    <a:pt x="148" y="17"/>
                  </a:moveTo>
                  <a:lnTo>
                    <a:pt x="147" y="18"/>
                  </a:lnTo>
                  <a:lnTo>
                    <a:pt x="147" y="19"/>
                  </a:lnTo>
                  <a:lnTo>
                    <a:pt x="148" y="19"/>
                  </a:lnTo>
                  <a:lnTo>
                    <a:pt x="149" y="19"/>
                  </a:lnTo>
                  <a:lnTo>
                    <a:pt x="150" y="19"/>
                  </a:lnTo>
                  <a:lnTo>
                    <a:pt x="151" y="19"/>
                  </a:lnTo>
                  <a:lnTo>
                    <a:pt x="151" y="18"/>
                  </a:lnTo>
                  <a:lnTo>
                    <a:pt x="151" y="17"/>
                  </a:lnTo>
                  <a:lnTo>
                    <a:pt x="150" y="17"/>
                  </a:lnTo>
                  <a:lnTo>
                    <a:pt x="148" y="17"/>
                  </a:lnTo>
                  <a:close/>
                  <a:moveTo>
                    <a:pt x="192" y="6"/>
                  </a:moveTo>
                  <a:lnTo>
                    <a:pt x="192" y="6"/>
                  </a:lnTo>
                  <a:lnTo>
                    <a:pt x="192" y="7"/>
                  </a:lnTo>
                  <a:lnTo>
                    <a:pt x="193" y="7"/>
                  </a:lnTo>
                  <a:lnTo>
                    <a:pt x="193" y="6"/>
                  </a:lnTo>
                  <a:lnTo>
                    <a:pt x="192" y="6"/>
                  </a:lnTo>
                  <a:close/>
                  <a:moveTo>
                    <a:pt x="157" y="20"/>
                  </a:moveTo>
                  <a:lnTo>
                    <a:pt x="157" y="20"/>
                  </a:lnTo>
                  <a:lnTo>
                    <a:pt x="158" y="21"/>
                  </a:lnTo>
                  <a:lnTo>
                    <a:pt x="159" y="20"/>
                  </a:lnTo>
                  <a:lnTo>
                    <a:pt x="158" y="19"/>
                  </a:lnTo>
                  <a:lnTo>
                    <a:pt x="158" y="20"/>
                  </a:lnTo>
                  <a:lnTo>
                    <a:pt x="157" y="20"/>
                  </a:lnTo>
                  <a:close/>
                  <a:moveTo>
                    <a:pt x="187" y="9"/>
                  </a:moveTo>
                  <a:lnTo>
                    <a:pt x="187" y="10"/>
                  </a:lnTo>
                  <a:lnTo>
                    <a:pt x="188" y="11"/>
                  </a:lnTo>
                  <a:lnTo>
                    <a:pt x="190" y="11"/>
                  </a:lnTo>
                  <a:lnTo>
                    <a:pt x="189" y="10"/>
                  </a:lnTo>
                  <a:lnTo>
                    <a:pt x="188" y="9"/>
                  </a:lnTo>
                  <a:lnTo>
                    <a:pt x="187" y="9"/>
                  </a:lnTo>
                  <a:close/>
                  <a:moveTo>
                    <a:pt x="79" y="48"/>
                  </a:moveTo>
                  <a:lnTo>
                    <a:pt x="79" y="50"/>
                  </a:lnTo>
                  <a:lnTo>
                    <a:pt x="78" y="51"/>
                  </a:lnTo>
                  <a:lnTo>
                    <a:pt x="78" y="53"/>
                  </a:lnTo>
                  <a:lnTo>
                    <a:pt x="79" y="55"/>
                  </a:lnTo>
                  <a:lnTo>
                    <a:pt x="80" y="56"/>
                  </a:lnTo>
                  <a:lnTo>
                    <a:pt x="82" y="56"/>
                  </a:lnTo>
                  <a:lnTo>
                    <a:pt x="82" y="54"/>
                  </a:lnTo>
                  <a:lnTo>
                    <a:pt x="83" y="53"/>
                  </a:lnTo>
                  <a:lnTo>
                    <a:pt x="82" y="51"/>
                  </a:lnTo>
                  <a:lnTo>
                    <a:pt x="81" y="48"/>
                  </a:lnTo>
                  <a:lnTo>
                    <a:pt x="80" y="48"/>
                  </a:lnTo>
                  <a:lnTo>
                    <a:pt x="79" y="48"/>
                  </a:lnTo>
                  <a:close/>
                  <a:moveTo>
                    <a:pt x="199" y="10"/>
                  </a:moveTo>
                  <a:lnTo>
                    <a:pt x="200" y="10"/>
                  </a:lnTo>
                  <a:lnTo>
                    <a:pt x="201" y="10"/>
                  </a:lnTo>
                  <a:lnTo>
                    <a:pt x="203" y="11"/>
                  </a:lnTo>
                  <a:lnTo>
                    <a:pt x="201" y="12"/>
                  </a:lnTo>
                  <a:lnTo>
                    <a:pt x="200" y="12"/>
                  </a:lnTo>
                  <a:lnTo>
                    <a:pt x="199" y="12"/>
                  </a:lnTo>
                  <a:lnTo>
                    <a:pt x="199" y="11"/>
                  </a:lnTo>
                  <a:lnTo>
                    <a:pt x="199" y="10"/>
                  </a:lnTo>
                  <a:close/>
                  <a:moveTo>
                    <a:pt x="192" y="22"/>
                  </a:moveTo>
                  <a:lnTo>
                    <a:pt x="192" y="23"/>
                  </a:lnTo>
                  <a:lnTo>
                    <a:pt x="192" y="24"/>
                  </a:lnTo>
                  <a:lnTo>
                    <a:pt x="192" y="25"/>
                  </a:lnTo>
                  <a:lnTo>
                    <a:pt x="193" y="25"/>
                  </a:lnTo>
                  <a:lnTo>
                    <a:pt x="193" y="24"/>
                  </a:lnTo>
                  <a:lnTo>
                    <a:pt x="194" y="24"/>
                  </a:lnTo>
                  <a:lnTo>
                    <a:pt x="193" y="23"/>
                  </a:lnTo>
                  <a:lnTo>
                    <a:pt x="192" y="22"/>
                  </a:lnTo>
                  <a:close/>
                  <a:moveTo>
                    <a:pt x="199" y="21"/>
                  </a:moveTo>
                  <a:lnTo>
                    <a:pt x="199" y="21"/>
                  </a:lnTo>
                  <a:lnTo>
                    <a:pt x="199" y="20"/>
                  </a:lnTo>
                  <a:lnTo>
                    <a:pt x="199" y="21"/>
                  </a:lnTo>
                  <a:lnTo>
                    <a:pt x="200" y="21"/>
                  </a:lnTo>
                  <a:lnTo>
                    <a:pt x="199" y="21"/>
                  </a:lnTo>
                  <a:lnTo>
                    <a:pt x="199" y="22"/>
                  </a:lnTo>
                  <a:lnTo>
                    <a:pt x="199" y="21"/>
                  </a:lnTo>
                  <a:close/>
                  <a:moveTo>
                    <a:pt x="185" y="25"/>
                  </a:moveTo>
                  <a:lnTo>
                    <a:pt x="185" y="27"/>
                  </a:lnTo>
                  <a:lnTo>
                    <a:pt x="185" y="28"/>
                  </a:lnTo>
                  <a:lnTo>
                    <a:pt x="186" y="29"/>
                  </a:lnTo>
                  <a:lnTo>
                    <a:pt x="187" y="29"/>
                  </a:lnTo>
                  <a:lnTo>
                    <a:pt x="188" y="29"/>
                  </a:lnTo>
                  <a:lnTo>
                    <a:pt x="188" y="28"/>
                  </a:lnTo>
                  <a:lnTo>
                    <a:pt x="188" y="27"/>
                  </a:lnTo>
                  <a:lnTo>
                    <a:pt x="186" y="27"/>
                  </a:lnTo>
                  <a:lnTo>
                    <a:pt x="185" y="25"/>
                  </a:lnTo>
                  <a:close/>
                  <a:moveTo>
                    <a:pt x="173" y="32"/>
                  </a:moveTo>
                  <a:lnTo>
                    <a:pt x="172" y="32"/>
                  </a:lnTo>
                  <a:lnTo>
                    <a:pt x="173" y="32"/>
                  </a:lnTo>
                  <a:close/>
                  <a:moveTo>
                    <a:pt x="143" y="47"/>
                  </a:moveTo>
                  <a:lnTo>
                    <a:pt x="143" y="47"/>
                  </a:lnTo>
                  <a:lnTo>
                    <a:pt x="145" y="47"/>
                  </a:lnTo>
                  <a:lnTo>
                    <a:pt x="145" y="48"/>
                  </a:lnTo>
                  <a:lnTo>
                    <a:pt x="143" y="48"/>
                  </a:lnTo>
                  <a:lnTo>
                    <a:pt x="142" y="50"/>
                  </a:lnTo>
                  <a:lnTo>
                    <a:pt x="142" y="48"/>
                  </a:lnTo>
                  <a:lnTo>
                    <a:pt x="143" y="48"/>
                  </a:lnTo>
                  <a:lnTo>
                    <a:pt x="143" y="47"/>
                  </a:lnTo>
                  <a:close/>
                  <a:moveTo>
                    <a:pt x="158" y="42"/>
                  </a:moveTo>
                  <a:lnTo>
                    <a:pt x="160" y="42"/>
                  </a:lnTo>
                  <a:lnTo>
                    <a:pt x="161" y="42"/>
                  </a:lnTo>
                  <a:lnTo>
                    <a:pt x="161" y="43"/>
                  </a:lnTo>
                  <a:lnTo>
                    <a:pt x="161" y="44"/>
                  </a:lnTo>
                  <a:lnTo>
                    <a:pt x="161" y="45"/>
                  </a:lnTo>
                  <a:lnTo>
                    <a:pt x="160" y="44"/>
                  </a:lnTo>
                  <a:lnTo>
                    <a:pt x="158" y="44"/>
                  </a:lnTo>
                  <a:lnTo>
                    <a:pt x="158" y="43"/>
                  </a:lnTo>
                  <a:lnTo>
                    <a:pt x="158" y="42"/>
                  </a:lnTo>
                  <a:close/>
                  <a:moveTo>
                    <a:pt x="134" y="53"/>
                  </a:moveTo>
                  <a:lnTo>
                    <a:pt x="136" y="52"/>
                  </a:lnTo>
                  <a:lnTo>
                    <a:pt x="136" y="53"/>
                  </a:lnTo>
                  <a:lnTo>
                    <a:pt x="135" y="53"/>
                  </a:lnTo>
                  <a:lnTo>
                    <a:pt x="134" y="53"/>
                  </a:lnTo>
                  <a:close/>
                  <a:moveTo>
                    <a:pt x="140" y="51"/>
                  </a:moveTo>
                  <a:lnTo>
                    <a:pt x="140" y="51"/>
                  </a:lnTo>
                  <a:lnTo>
                    <a:pt x="141" y="50"/>
                  </a:lnTo>
                  <a:lnTo>
                    <a:pt x="141" y="51"/>
                  </a:lnTo>
                  <a:lnTo>
                    <a:pt x="140" y="52"/>
                  </a:lnTo>
                  <a:lnTo>
                    <a:pt x="140" y="51"/>
                  </a:lnTo>
                  <a:close/>
                  <a:moveTo>
                    <a:pt x="189" y="33"/>
                  </a:moveTo>
                  <a:lnTo>
                    <a:pt x="190" y="33"/>
                  </a:lnTo>
                  <a:lnTo>
                    <a:pt x="192" y="32"/>
                  </a:lnTo>
                  <a:lnTo>
                    <a:pt x="193" y="34"/>
                  </a:lnTo>
                  <a:lnTo>
                    <a:pt x="195" y="34"/>
                  </a:lnTo>
                  <a:lnTo>
                    <a:pt x="196" y="36"/>
                  </a:lnTo>
                  <a:lnTo>
                    <a:pt x="196" y="39"/>
                  </a:lnTo>
                  <a:lnTo>
                    <a:pt x="194" y="40"/>
                  </a:lnTo>
                  <a:lnTo>
                    <a:pt x="193" y="41"/>
                  </a:lnTo>
                  <a:lnTo>
                    <a:pt x="192" y="42"/>
                  </a:lnTo>
                  <a:lnTo>
                    <a:pt x="194" y="44"/>
                  </a:lnTo>
                  <a:lnTo>
                    <a:pt x="194" y="45"/>
                  </a:lnTo>
                  <a:lnTo>
                    <a:pt x="193" y="45"/>
                  </a:lnTo>
                  <a:lnTo>
                    <a:pt x="192" y="45"/>
                  </a:lnTo>
                  <a:lnTo>
                    <a:pt x="190" y="42"/>
                  </a:lnTo>
                  <a:lnTo>
                    <a:pt x="190" y="40"/>
                  </a:lnTo>
                  <a:lnTo>
                    <a:pt x="190" y="37"/>
                  </a:lnTo>
                  <a:lnTo>
                    <a:pt x="192" y="35"/>
                  </a:lnTo>
                  <a:lnTo>
                    <a:pt x="192" y="34"/>
                  </a:lnTo>
                  <a:lnTo>
                    <a:pt x="190" y="34"/>
                  </a:lnTo>
                  <a:lnTo>
                    <a:pt x="189" y="34"/>
                  </a:lnTo>
                  <a:lnTo>
                    <a:pt x="189" y="33"/>
                  </a:lnTo>
                  <a:close/>
                  <a:moveTo>
                    <a:pt x="46" y="91"/>
                  </a:moveTo>
                  <a:lnTo>
                    <a:pt x="45" y="92"/>
                  </a:lnTo>
                  <a:lnTo>
                    <a:pt x="45" y="94"/>
                  </a:lnTo>
                  <a:lnTo>
                    <a:pt x="46" y="94"/>
                  </a:lnTo>
                  <a:lnTo>
                    <a:pt x="46" y="95"/>
                  </a:lnTo>
                  <a:lnTo>
                    <a:pt x="50" y="94"/>
                  </a:lnTo>
                  <a:lnTo>
                    <a:pt x="55" y="93"/>
                  </a:lnTo>
                  <a:lnTo>
                    <a:pt x="55" y="92"/>
                  </a:lnTo>
                  <a:lnTo>
                    <a:pt x="55" y="91"/>
                  </a:lnTo>
                  <a:lnTo>
                    <a:pt x="56" y="91"/>
                  </a:lnTo>
                  <a:lnTo>
                    <a:pt x="56" y="92"/>
                  </a:lnTo>
                  <a:lnTo>
                    <a:pt x="57" y="93"/>
                  </a:lnTo>
                  <a:lnTo>
                    <a:pt x="58" y="92"/>
                  </a:lnTo>
                  <a:lnTo>
                    <a:pt x="59" y="91"/>
                  </a:lnTo>
                  <a:lnTo>
                    <a:pt x="59" y="89"/>
                  </a:lnTo>
                  <a:lnTo>
                    <a:pt x="58" y="89"/>
                  </a:lnTo>
                  <a:lnTo>
                    <a:pt x="57" y="88"/>
                  </a:lnTo>
                  <a:lnTo>
                    <a:pt x="56" y="88"/>
                  </a:lnTo>
                  <a:lnTo>
                    <a:pt x="56" y="89"/>
                  </a:lnTo>
                  <a:lnTo>
                    <a:pt x="55" y="89"/>
                  </a:lnTo>
                  <a:lnTo>
                    <a:pt x="54" y="89"/>
                  </a:lnTo>
                  <a:lnTo>
                    <a:pt x="49" y="90"/>
                  </a:lnTo>
                  <a:lnTo>
                    <a:pt x="46" y="91"/>
                  </a:lnTo>
                  <a:close/>
                  <a:moveTo>
                    <a:pt x="37" y="101"/>
                  </a:moveTo>
                  <a:lnTo>
                    <a:pt x="36" y="101"/>
                  </a:lnTo>
                  <a:lnTo>
                    <a:pt x="37" y="103"/>
                  </a:lnTo>
                  <a:lnTo>
                    <a:pt x="39" y="103"/>
                  </a:lnTo>
                  <a:lnTo>
                    <a:pt x="41" y="101"/>
                  </a:lnTo>
                  <a:lnTo>
                    <a:pt x="38" y="100"/>
                  </a:lnTo>
                  <a:lnTo>
                    <a:pt x="37" y="101"/>
                  </a:lnTo>
                  <a:close/>
                  <a:moveTo>
                    <a:pt x="175" y="52"/>
                  </a:moveTo>
                  <a:lnTo>
                    <a:pt x="178" y="51"/>
                  </a:lnTo>
                  <a:lnTo>
                    <a:pt x="182" y="50"/>
                  </a:lnTo>
                  <a:lnTo>
                    <a:pt x="183" y="51"/>
                  </a:lnTo>
                  <a:lnTo>
                    <a:pt x="185" y="51"/>
                  </a:lnTo>
                  <a:lnTo>
                    <a:pt x="186" y="51"/>
                  </a:lnTo>
                  <a:lnTo>
                    <a:pt x="188" y="50"/>
                  </a:lnTo>
                  <a:lnTo>
                    <a:pt x="188" y="48"/>
                  </a:lnTo>
                  <a:lnTo>
                    <a:pt x="188" y="47"/>
                  </a:lnTo>
                  <a:lnTo>
                    <a:pt x="189" y="47"/>
                  </a:lnTo>
                  <a:lnTo>
                    <a:pt x="192" y="46"/>
                  </a:lnTo>
                  <a:lnTo>
                    <a:pt x="193" y="47"/>
                  </a:lnTo>
                  <a:lnTo>
                    <a:pt x="194" y="47"/>
                  </a:lnTo>
                  <a:lnTo>
                    <a:pt x="194" y="48"/>
                  </a:lnTo>
                  <a:lnTo>
                    <a:pt x="192" y="48"/>
                  </a:lnTo>
                  <a:lnTo>
                    <a:pt x="190" y="50"/>
                  </a:lnTo>
                  <a:lnTo>
                    <a:pt x="190" y="51"/>
                  </a:lnTo>
                  <a:lnTo>
                    <a:pt x="188" y="52"/>
                  </a:lnTo>
                  <a:lnTo>
                    <a:pt x="187" y="53"/>
                  </a:lnTo>
                  <a:lnTo>
                    <a:pt x="186" y="53"/>
                  </a:lnTo>
                  <a:lnTo>
                    <a:pt x="185" y="54"/>
                  </a:lnTo>
                  <a:lnTo>
                    <a:pt x="184" y="55"/>
                  </a:lnTo>
                  <a:lnTo>
                    <a:pt x="182" y="57"/>
                  </a:lnTo>
                  <a:lnTo>
                    <a:pt x="180" y="57"/>
                  </a:lnTo>
                  <a:lnTo>
                    <a:pt x="178" y="57"/>
                  </a:lnTo>
                  <a:lnTo>
                    <a:pt x="176" y="59"/>
                  </a:lnTo>
                  <a:lnTo>
                    <a:pt x="175" y="62"/>
                  </a:lnTo>
                  <a:lnTo>
                    <a:pt x="172" y="59"/>
                  </a:lnTo>
                  <a:lnTo>
                    <a:pt x="170" y="57"/>
                  </a:lnTo>
                  <a:lnTo>
                    <a:pt x="169" y="57"/>
                  </a:lnTo>
                  <a:lnTo>
                    <a:pt x="166" y="56"/>
                  </a:lnTo>
                  <a:lnTo>
                    <a:pt x="167" y="55"/>
                  </a:lnTo>
                  <a:lnTo>
                    <a:pt x="169" y="54"/>
                  </a:lnTo>
                  <a:lnTo>
                    <a:pt x="171" y="55"/>
                  </a:lnTo>
                  <a:lnTo>
                    <a:pt x="174" y="54"/>
                  </a:lnTo>
                  <a:lnTo>
                    <a:pt x="174" y="53"/>
                  </a:lnTo>
                  <a:lnTo>
                    <a:pt x="175" y="52"/>
                  </a:lnTo>
                  <a:close/>
                  <a:moveTo>
                    <a:pt x="107" y="79"/>
                  </a:moveTo>
                  <a:lnTo>
                    <a:pt x="106" y="79"/>
                  </a:lnTo>
                  <a:lnTo>
                    <a:pt x="106" y="80"/>
                  </a:lnTo>
                  <a:lnTo>
                    <a:pt x="107" y="80"/>
                  </a:lnTo>
                  <a:lnTo>
                    <a:pt x="108" y="80"/>
                  </a:lnTo>
                  <a:lnTo>
                    <a:pt x="108" y="79"/>
                  </a:lnTo>
                  <a:lnTo>
                    <a:pt x="108" y="78"/>
                  </a:lnTo>
                  <a:lnTo>
                    <a:pt x="107" y="79"/>
                  </a:lnTo>
                  <a:close/>
                  <a:moveTo>
                    <a:pt x="73" y="93"/>
                  </a:moveTo>
                  <a:lnTo>
                    <a:pt x="73" y="93"/>
                  </a:lnTo>
                  <a:lnTo>
                    <a:pt x="73" y="94"/>
                  </a:lnTo>
                  <a:lnTo>
                    <a:pt x="72" y="94"/>
                  </a:lnTo>
                  <a:lnTo>
                    <a:pt x="73" y="93"/>
                  </a:lnTo>
                  <a:close/>
                  <a:moveTo>
                    <a:pt x="87" y="95"/>
                  </a:moveTo>
                  <a:lnTo>
                    <a:pt x="89" y="95"/>
                  </a:lnTo>
                  <a:lnTo>
                    <a:pt x="91" y="95"/>
                  </a:lnTo>
                  <a:lnTo>
                    <a:pt x="93" y="94"/>
                  </a:lnTo>
                  <a:lnTo>
                    <a:pt x="95" y="92"/>
                  </a:lnTo>
                  <a:lnTo>
                    <a:pt x="97" y="92"/>
                  </a:lnTo>
                  <a:lnTo>
                    <a:pt x="101" y="92"/>
                  </a:lnTo>
                  <a:lnTo>
                    <a:pt x="104" y="99"/>
                  </a:lnTo>
                  <a:lnTo>
                    <a:pt x="107" y="104"/>
                  </a:lnTo>
                  <a:lnTo>
                    <a:pt x="108" y="103"/>
                  </a:lnTo>
                  <a:lnTo>
                    <a:pt x="110" y="103"/>
                  </a:lnTo>
                  <a:lnTo>
                    <a:pt x="114" y="112"/>
                  </a:lnTo>
                  <a:lnTo>
                    <a:pt x="117" y="120"/>
                  </a:lnTo>
                  <a:lnTo>
                    <a:pt x="128" y="125"/>
                  </a:lnTo>
                  <a:lnTo>
                    <a:pt x="138" y="130"/>
                  </a:lnTo>
                  <a:lnTo>
                    <a:pt x="143" y="133"/>
                  </a:lnTo>
                  <a:lnTo>
                    <a:pt x="148" y="135"/>
                  </a:lnTo>
                  <a:lnTo>
                    <a:pt x="149" y="137"/>
                  </a:lnTo>
                  <a:lnTo>
                    <a:pt x="149" y="138"/>
                  </a:lnTo>
                  <a:lnTo>
                    <a:pt x="153" y="139"/>
                  </a:lnTo>
                  <a:lnTo>
                    <a:pt x="157" y="142"/>
                  </a:lnTo>
                  <a:lnTo>
                    <a:pt x="154" y="142"/>
                  </a:lnTo>
                  <a:lnTo>
                    <a:pt x="153" y="144"/>
                  </a:lnTo>
                  <a:lnTo>
                    <a:pt x="154" y="147"/>
                  </a:lnTo>
                  <a:lnTo>
                    <a:pt x="157" y="148"/>
                  </a:lnTo>
                  <a:lnTo>
                    <a:pt x="158" y="149"/>
                  </a:lnTo>
                  <a:lnTo>
                    <a:pt x="158" y="151"/>
                  </a:lnTo>
                  <a:lnTo>
                    <a:pt x="159" y="151"/>
                  </a:lnTo>
                  <a:lnTo>
                    <a:pt x="159" y="150"/>
                  </a:lnTo>
                  <a:lnTo>
                    <a:pt x="159" y="149"/>
                  </a:lnTo>
                  <a:lnTo>
                    <a:pt x="158" y="147"/>
                  </a:lnTo>
                  <a:lnTo>
                    <a:pt x="159" y="147"/>
                  </a:lnTo>
                  <a:lnTo>
                    <a:pt x="160" y="147"/>
                  </a:lnTo>
                  <a:lnTo>
                    <a:pt x="161" y="151"/>
                  </a:lnTo>
                  <a:lnTo>
                    <a:pt x="162" y="156"/>
                  </a:lnTo>
                  <a:lnTo>
                    <a:pt x="161" y="158"/>
                  </a:lnTo>
                  <a:lnTo>
                    <a:pt x="161" y="160"/>
                  </a:lnTo>
                  <a:lnTo>
                    <a:pt x="160" y="161"/>
                  </a:lnTo>
                  <a:lnTo>
                    <a:pt x="159" y="162"/>
                  </a:lnTo>
                  <a:lnTo>
                    <a:pt x="158" y="165"/>
                  </a:lnTo>
                  <a:lnTo>
                    <a:pt x="158" y="169"/>
                  </a:lnTo>
                  <a:lnTo>
                    <a:pt x="157" y="170"/>
                  </a:lnTo>
                  <a:lnTo>
                    <a:pt x="155" y="171"/>
                  </a:lnTo>
                  <a:lnTo>
                    <a:pt x="154" y="174"/>
                  </a:lnTo>
                  <a:lnTo>
                    <a:pt x="154" y="177"/>
                  </a:lnTo>
                  <a:lnTo>
                    <a:pt x="155" y="179"/>
                  </a:lnTo>
                  <a:lnTo>
                    <a:pt x="157" y="180"/>
                  </a:lnTo>
                  <a:lnTo>
                    <a:pt x="155" y="182"/>
                  </a:lnTo>
                  <a:lnTo>
                    <a:pt x="155" y="183"/>
                  </a:lnTo>
                  <a:lnTo>
                    <a:pt x="155" y="184"/>
                  </a:lnTo>
                  <a:lnTo>
                    <a:pt x="160" y="183"/>
                  </a:lnTo>
                  <a:lnTo>
                    <a:pt x="164" y="183"/>
                  </a:lnTo>
                  <a:lnTo>
                    <a:pt x="166" y="182"/>
                  </a:lnTo>
                  <a:lnTo>
                    <a:pt x="169" y="181"/>
                  </a:lnTo>
                  <a:lnTo>
                    <a:pt x="169" y="180"/>
                  </a:lnTo>
                  <a:lnTo>
                    <a:pt x="171" y="179"/>
                  </a:lnTo>
                  <a:lnTo>
                    <a:pt x="173" y="177"/>
                  </a:lnTo>
                  <a:lnTo>
                    <a:pt x="174" y="176"/>
                  </a:lnTo>
                  <a:lnTo>
                    <a:pt x="175" y="175"/>
                  </a:lnTo>
                  <a:lnTo>
                    <a:pt x="177" y="175"/>
                  </a:lnTo>
                  <a:lnTo>
                    <a:pt x="180" y="174"/>
                  </a:lnTo>
                  <a:lnTo>
                    <a:pt x="181" y="173"/>
                  </a:lnTo>
                  <a:lnTo>
                    <a:pt x="183" y="172"/>
                  </a:lnTo>
                  <a:lnTo>
                    <a:pt x="185" y="171"/>
                  </a:lnTo>
                  <a:lnTo>
                    <a:pt x="188" y="171"/>
                  </a:lnTo>
                  <a:lnTo>
                    <a:pt x="188" y="170"/>
                  </a:lnTo>
                  <a:lnTo>
                    <a:pt x="189" y="169"/>
                  </a:lnTo>
                  <a:lnTo>
                    <a:pt x="193" y="168"/>
                  </a:lnTo>
                  <a:lnTo>
                    <a:pt x="197" y="167"/>
                  </a:lnTo>
                  <a:lnTo>
                    <a:pt x="199" y="164"/>
                  </a:lnTo>
                  <a:lnTo>
                    <a:pt x="203" y="162"/>
                  </a:lnTo>
                  <a:lnTo>
                    <a:pt x="205" y="163"/>
                  </a:lnTo>
                  <a:lnTo>
                    <a:pt x="207" y="162"/>
                  </a:lnTo>
                  <a:lnTo>
                    <a:pt x="209" y="161"/>
                  </a:lnTo>
                  <a:lnTo>
                    <a:pt x="211" y="159"/>
                  </a:lnTo>
                  <a:lnTo>
                    <a:pt x="213" y="161"/>
                  </a:lnTo>
                  <a:lnTo>
                    <a:pt x="216" y="160"/>
                  </a:lnTo>
                  <a:lnTo>
                    <a:pt x="217" y="159"/>
                  </a:lnTo>
                  <a:lnTo>
                    <a:pt x="217" y="157"/>
                  </a:lnTo>
                  <a:lnTo>
                    <a:pt x="218" y="158"/>
                  </a:lnTo>
                  <a:lnTo>
                    <a:pt x="219" y="158"/>
                  </a:lnTo>
                  <a:lnTo>
                    <a:pt x="220" y="157"/>
                  </a:lnTo>
                  <a:lnTo>
                    <a:pt x="221" y="157"/>
                  </a:lnTo>
                  <a:lnTo>
                    <a:pt x="222" y="157"/>
                  </a:lnTo>
                  <a:lnTo>
                    <a:pt x="223" y="157"/>
                  </a:lnTo>
                  <a:lnTo>
                    <a:pt x="227" y="157"/>
                  </a:lnTo>
                  <a:lnTo>
                    <a:pt x="228" y="155"/>
                  </a:lnTo>
                  <a:lnTo>
                    <a:pt x="228" y="153"/>
                  </a:lnTo>
                  <a:lnTo>
                    <a:pt x="228" y="152"/>
                  </a:lnTo>
                  <a:lnTo>
                    <a:pt x="231" y="151"/>
                  </a:lnTo>
                  <a:lnTo>
                    <a:pt x="233" y="152"/>
                  </a:lnTo>
                  <a:lnTo>
                    <a:pt x="234" y="151"/>
                  </a:lnTo>
                  <a:lnTo>
                    <a:pt x="235" y="150"/>
                  </a:lnTo>
                  <a:lnTo>
                    <a:pt x="236" y="149"/>
                  </a:lnTo>
                  <a:lnTo>
                    <a:pt x="240" y="148"/>
                  </a:lnTo>
                  <a:lnTo>
                    <a:pt x="243" y="147"/>
                  </a:lnTo>
                  <a:lnTo>
                    <a:pt x="246" y="145"/>
                  </a:lnTo>
                  <a:lnTo>
                    <a:pt x="250" y="144"/>
                  </a:lnTo>
                  <a:lnTo>
                    <a:pt x="252" y="144"/>
                  </a:lnTo>
                  <a:lnTo>
                    <a:pt x="254" y="144"/>
                  </a:lnTo>
                  <a:lnTo>
                    <a:pt x="255" y="142"/>
                  </a:lnTo>
                  <a:lnTo>
                    <a:pt x="255" y="141"/>
                  </a:lnTo>
                  <a:lnTo>
                    <a:pt x="258" y="141"/>
                  </a:lnTo>
                  <a:lnTo>
                    <a:pt x="260" y="140"/>
                  </a:lnTo>
                  <a:lnTo>
                    <a:pt x="263" y="140"/>
                  </a:lnTo>
                  <a:lnTo>
                    <a:pt x="264" y="139"/>
                  </a:lnTo>
                  <a:lnTo>
                    <a:pt x="265" y="139"/>
                  </a:lnTo>
                  <a:lnTo>
                    <a:pt x="266" y="139"/>
                  </a:lnTo>
                  <a:lnTo>
                    <a:pt x="267" y="138"/>
                  </a:lnTo>
                  <a:lnTo>
                    <a:pt x="269" y="138"/>
                  </a:lnTo>
                  <a:lnTo>
                    <a:pt x="271" y="138"/>
                  </a:lnTo>
                  <a:lnTo>
                    <a:pt x="274" y="137"/>
                  </a:lnTo>
                  <a:lnTo>
                    <a:pt x="274" y="136"/>
                  </a:lnTo>
                  <a:lnTo>
                    <a:pt x="275" y="135"/>
                  </a:lnTo>
                  <a:lnTo>
                    <a:pt x="276" y="135"/>
                  </a:lnTo>
                  <a:lnTo>
                    <a:pt x="277" y="136"/>
                  </a:lnTo>
                  <a:lnTo>
                    <a:pt x="278" y="137"/>
                  </a:lnTo>
                  <a:lnTo>
                    <a:pt x="282" y="135"/>
                  </a:lnTo>
                  <a:lnTo>
                    <a:pt x="287" y="133"/>
                  </a:lnTo>
                  <a:lnTo>
                    <a:pt x="289" y="132"/>
                  </a:lnTo>
                  <a:lnTo>
                    <a:pt x="291" y="130"/>
                  </a:lnTo>
                  <a:lnTo>
                    <a:pt x="292" y="130"/>
                  </a:lnTo>
                  <a:lnTo>
                    <a:pt x="293" y="132"/>
                  </a:lnTo>
                  <a:lnTo>
                    <a:pt x="297" y="130"/>
                  </a:lnTo>
                  <a:lnTo>
                    <a:pt x="299" y="128"/>
                  </a:lnTo>
                  <a:lnTo>
                    <a:pt x="299" y="129"/>
                  </a:lnTo>
                  <a:lnTo>
                    <a:pt x="300" y="129"/>
                  </a:lnTo>
                  <a:lnTo>
                    <a:pt x="299" y="130"/>
                  </a:lnTo>
                  <a:lnTo>
                    <a:pt x="296" y="133"/>
                  </a:lnTo>
                  <a:lnTo>
                    <a:pt x="293" y="134"/>
                  </a:lnTo>
                  <a:lnTo>
                    <a:pt x="291" y="135"/>
                  </a:lnTo>
                  <a:lnTo>
                    <a:pt x="289" y="135"/>
                  </a:lnTo>
                  <a:lnTo>
                    <a:pt x="283" y="136"/>
                  </a:lnTo>
                  <a:lnTo>
                    <a:pt x="279" y="139"/>
                  </a:lnTo>
                  <a:lnTo>
                    <a:pt x="271" y="141"/>
                  </a:lnTo>
                  <a:lnTo>
                    <a:pt x="264" y="145"/>
                  </a:lnTo>
                  <a:lnTo>
                    <a:pt x="264" y="146"/>
                  </a:lnTo>
                  <a:lnTo>
                    <a:pt x="265" y="146"/>
                  </a:lnTo>
                  <a:lnTo>
                    <a:pt x="271" y="145"/>
                  </a:lnTo>
                  <a:lnTo>
                    <a:pt x="278" y="141"/>
                  </a:lnTo>
                  <a:lnTo>
                    <a:pt x="280" y="141"/>
                  </a:lnTo>
                  <a:lnTo>
                    <a:pt x="282" y="141"/>
                  </a:lnTo>
                  <a:lnTo>
                    <a:pt x="287" y="140"/>
                  </a:lnTo>
                  <a:lnTo>
                    <a:pt x="290" y="138"/>
                  </a:lnTo>
                  <a:lnTo>
                    <a:pt x="294" y="137"/>
                  </a:lnTo>
                  <a:lnTo>
                    <a:pt x="299" y="136"/>
                  </a:lnTo>
                  <a:lnTo>
                    <a:pt x="300" y="137"/>
                  </a:lnTo>
                  <a:lnTo>
                    <a:pt x="299" y="139"/>
                  </a:lnTo>
                  <a:lnTo>
                    <a:pt x="299" y="141"/>
                  </a:lnTo>
                  <a:lnTo>
                    <a:pt x="299" y="142"/>
                  </a:lnTo>
                  <a:lnTo>
                    <a:pt x="300" y="142"/>
                  </a:lnTo>
                  <a:lnTo>
                    <a:pt x="301" y="142"/>
                  </a:lnTo>
                  <a:lnTo>
                    <a:pt x="302" y="145"/>
                  </a:lnTo>
                  <a:lnTo>
                    <a:pt x="303" y="147"/>
                  </a:lnTo>
                  <a:lnTo>
                    <a:pt x="302" y="147"/>
                  </a:lnTo>
                  <a:lnTo>
                    <a:pt x="301" y="147"/>
                  </a:lnTo>
                  <a:lnTo>
                    <a:pt x="300" y="148"/>
                  </a:lnTo>
                  <a:lnTo>
                    <a:pt x="300" y="150"/>
                  </a:lnTo>
                  <a:lnTo>
                    <a:pt x="301" y="152"/>
                  </a:lnTo>
                  <a:lnTo>
                    <a:pt x="302" y="156"/>
                  </a:lnTo>
                  <a:lnTo>
                    <a:pt x="302" y="157"/>
                  </a:lnTo>
                  <a:lnTo>
                    <a:pt x="301" y="158"/>
                  </a:lnTo>
                  <a:lnTo>
                    <a:pt x="302" y="160"/>
                  </a:lnTo>
                  <a:lnTo>
                    <a:pt x="304" y="163"/>
                  </a:lnTo>
                  <a:lnTo>
                    <a:pt x="305" y="162"/>
                  </a:lnTo>
                  <a:lnTo>
                    <a:pt x="305" y="163"/>
                  </a:lnTo>
                  <a:lnTo>
                    <a:pt x="300" y="168"/>
                  </a:lnTo>
                  <a:lnTo>
                    <a:pt x="297" y="173"/>
                  </a:lnTo>
                  <a:lnTo>
                    <a:pt x="294" y="172"/>
                  </a:lnTo>
                  <a:lnTo>
                    <a:pt x="291" y="173"/>
                  </a:lnTo>
                  <a:lnTo>
                    <a:pt x="289" y="175"/>
                  </a:lnTo>
                  <a:lnTo>
                    <a:pt x="285" y="176"/>
                  </a:lnTo>
                  <a:lnTo>
                    <a:pt x="282" y="176"/>
                  </a:lnTo>
                  <a:lnTo>
                    <a:pt x="280" y="176"/>
                  </a:lnTo>
                  <a:lnTo>
                    <a:pt x="273" y="180"/>
                  </a:lnTo>
                  <a:lnTo>
                    <a:pt x="264" y="183"/>
                  </a:lnTo>
                  <a:lnTo>
                    <a:pt x="262" y="184"/>
                  </a:lnTo>
                  <a:lnTo>
                    <a:pt x="259" y="185"/>
                  </a:lnTo>
                  <a:lnTo>
                    <a:pt x="256" y="185"/>
                  </a:lnTo>
                  <a:lnTo>
                    <a:pt x="253" y="186"/>
                  </a:lnTo>
                  <a:lnTo>
                    <a:pt x="248" y="190"/>
                  </a:lnTo>
                  <a:lnTo>
                    <a:pt x="243" y="191"/>
                  </a:lnTo>
                  <a:lnTo>
                    <a:pt x="238" y="192"/>
                  </a:lnTo>
                  <a:lnTo>
                    <a:pt x="232" y="195"/>
                  </a:lnTo>
                  <a:lnTo>
                    <a:pt x="229" y="196"/>
                  </a:lnTo>
                  <a:lnTo>
                    <a:pt x="224" y="197"/>
                  </a:lnTo>
                  <a:lnTo>
                    <a:pt x="222" y="198"/>
                  </a:lnTo>
                  <a:lnTo>
                    <a:pt x="220" y="199"/>
                  </a:lnTo>
                  <a:lnTo>
                    <a:pt x="217" y="200"/>
                  </a:lnTo>
                  <a:lnTo>
                    <a:pt x="215" y="202"/>
                  </a:lnTo>
                  <a:lnTo>
                    <a:pt x="211" y="203"/>
                  </a:lnTo>
                  <a:lnTo>
                    <a:pt x="209" y="204"/>
                  </a:lnTo>
                  <a:lnTo>
                    <a:pt x="206" y="206"/>
                  </a:lnTo>
                  <a:lnTo>
                    <a:pt x="204" y="207"/>
                  </a:lnTo>
                  <a:lnTo>
                    <a:pt x="199" y="209"/>
                  </a:lnTo>
                  <a:lnTo>
                    <a:pt x="196" y="210"/>
                  </a:lnTo>
                  <a:lnTo>
                    <a:pt x="188" y="216"/>
                  </a:lnTo>
                  <a:lnTo>
                    <a:pt x="181" y="220"/>
                  </a:lnTo>
                  <a:lnTo>
                    <a:pt x="175" y="222"/>
                  </a:lnTo>
                  <a:lnTo>
                    <a:pt x="171" y="225"/>
                  </a:lnTo>
                  <a:lnTo>
                    <a:pt x="169" y="226"/>
                  </a:lnTo>
                  <a:lnTo>
                    <a:pt x="167" y="227"/>
                  </a:lnTo>
                  <a:lnTo>
                    <a:pt x="164" y="230"/>
                  </a:lnTo>
                  <a:lnTo>
                    <a:pt x="161" y="232"/>
                  </a:lnTo>
                  <a:lnTo>
                    <a:pt x="154" y="234"/>
                  </a:lnTo>
                  <a:lnTo>
                    <a:pt x="149" y="237"/>
                  </a:lnTo>
                  <a:lnTo>
                    <a:pt x="147" y="239"/>
                  </a:lnTo>
                  <a:lnTo>
                    <a:pt x="143" y="241"/>
                  </a:lnTo>
                  <a:lnTo>
                    <a:pt x="142" y="240"/>
                  </a:lnTo>
                  <a:lnTo>
                    <a:pt x="141" y="239"/>
                  </a:lnTo>
                  <a:lnTo>
                    <a:pt x="140" y="239"/>
                  </a:lnTo>
                  <a:lnTo>
                    <a:pt x="139" y="239"/>
                  </a:lnTo>
                  <a:lnTo>
                    <a:pt x="139" y="240"/>
                  </a:lnTo>
                  <a:lnTo>
                    <a:pt x="139" y="242"/>
                  </a:lnTo>
                  <a:lnTo>
                    <a:pt x="139" y="243"/>
                  </a:lnTo>
                  <a:lnTo>
                    <a:pt x="136" y="245"/>
                  </a:lnTo>
                  <a:lnTo>
                    <a:pt x="132" y="245"/>
                  </a:lnTo>
                  <a:lnTo>
                    <a:pt x="132" y="244"/>
                  </a:lnTo>
                  <a:lnTo>
                    <a:pt x="131" y="243"/>
                  </a:lnTo>
                  <a:lnTo>
                    <a:pt x="129" y="242"/>
                  </a:lnTo>
                  <a:lnTo>
                    <a:pt x="126" y="242"/>
                  </a:lnTo>
                  <a:lnTo>
                    <a:pt x="124" y="245"/>
                  </a:lnTo>
                  <a:lnTo>
                    <a:pt x="123" y="249"/>
                  </a:lnTo>
                  <a:lnTo>
                    <a:pt x="119" y="249"/>
                  </a:lnTo>
                  <a:lnTo>
                    <a:pt x="117" y="249"/>
                  </a:lnTo>
                  <a:lnTo>
                    <a:pt x="116" y="247"/>
                  </a:lnTo>
                  <a:lnTo>
                    <a:pt x="115" y="246"/>
                  </a:lnTo>
                  <a:lnTo>
                    <a:pt x="114" y="247"/>
                  </a:lnTo>
                  <a:lnTo>
                    <a:pt x="112" y="247"/>
                  </a:lnTo>
                  <a:lnTo>
                    <a:pt x="111" y="246"/>
                  </a:lnTo>
                  <a:lnTo>
                    <a:pt x="110" y="246"/>
                  </a:lnTo>
                  <a:lnTo>
                    <a:pt x="105" y="247"/>
                  </a:lnTo>
                  <a:lnTo>
                    <a:pt x="103" y="247"/>
                  </a:lnTo>
                  <a:lnTo>
                    <a:pt x="102" y="245"/>
                  </a:lnTo>
                  <a:lnTo>
                    <a:pt x="101" y="244"/>
                  </a:lnTo>
                  <a:lnTo>
                    <a:pt x="103" y="241"/>
                  </a:lnTo>
                  <a:lnTo>
                    <a:pt x="103" y="239"/>
                  </a:lnTo>
                  <a:lnTo>
                    <a:pt x="105" y="238"/>
                  </a:lnTo>
                  <a:lnTo>
                    <a:pt x="107" y="238"/>
                  </a:lnTo>
                  <a:lnTo>
                    <a:pt x="107" y="237"/>
                  </a:lnTo>
                  <a:lnTo>
                    <a:pt x="107" y="235"/>
                  </a:lnTo>
                  <a:lnTo>
                    <a:pt x="105" y="234"/>
                  </a:lnTo>
                  <a:lnTo>
                    <a:pt x="103" y="234"/>
                  </a:lnTo>
                  <a:lnTo>
                    <a:pt x="102" y="234"/>
                  </a:lnTo>
                  <a:lnTo>
                    <a:pt x="103" y="235"/>
                  </a:lnTo>
                  <a:lnTo>
                    <a:pt x="103" y="237"/>
                  </a:lnTo>
                  <a:lnTo>
                    <a:pt x="102" y="237"/>
                  </a:lnTo>
                  <a:lnTo>
                    <a:pt x="101" y="237"/>
                  </a:lnTo>
                  <a:lnTo>
                    <a:pt x="100" y="233"/>
                  </a:lnTo>
                  <a:lnTo>
                    <a:pt x="99" y="229"/>
                  </a:lnTo>
                  <a:lnTo>
                    <a:pt x="96" y="230"/>
                  </a:lnTo>
                  <a:lnTo>
                    <a:pt x="95" y="230"/>
                  </a:lnTo>
                  <a:lnTo>
                    <a:pt x="95" y="233"/>
                  </a:lnTo>
                  <a:lnTo>
                    <a:pt x="95" y="237"/>
                  </a:lnTo>
                  <a:lnTo>
                    <a:pt x="96" y="238"/>
                  </a:lnTo>
                  <a:lnTo>
                    <a:pt x="97" y="240"/>
                  </a:lnTo>
                  <a:lnTo>
                    <a:pt x="96" y="241"/>
                  </a:lnTo>
                  <a:lnTo>
                    <a:pt x="97" y="245"/>
                  </a:lnTo>
                  <a:lnTo>
                    <a:pt x="97" y="249"/>
                  </a:lnTo>
                  <a:lnTo>
                    <a:pt x="92" y="251"/>
                  </a:lnTo>
                  <a:lnTo>
                    <a:pt x="87" y="252"/>
                  </a:lnTo>
                  <a:lnTo>
                    <a:pt x="85" y="253"/>
                  </a:lnTo>
                  <a:lnTo>
                    <a:pt x="85" y="254"/>
                  </a:lnTo>
                  <a:lnTo>
                    <a:pt x="85" y="256"/>
                  </a:lnTo>
                  <a:lnTo>
                    <a:pt x="87" y="258"/>
                  </a:lnTo>
                  <a:lnTo>
                    <a:pt x="85" y="258"/>
                  </a:lnTo>
                  <a:lnTo>
                    <a:pt x="85" y="260"/>
                  </a:lnTo>
                  <a:lnTo>
                    <a:pt x="83" y="258"/>
                  </a:lnTo>
                  <a:lnTo>
                    <a:pt x="82" y="258"/>
                  </a:lnTo>
                  <a:lnTo>
                    <a:pt x="80" y="256"/>
                  </a:lnTo>
                  <a:lnTo>
                    <a:pt x="79" y="255"/>
                  </a:lnTo>
                  <a:lnTo>
                    <a:pt x="78" y="255"/>
                  </a:lnTo>
                  <a:lnTo>
                    <a:pt x="77" y="257"/>
                  </a:lnTo>
                  <a:lnTo>
                    <a:pt x="76" y="260"/>
                  </a:lnTo>
                  <a:lnTo>
                    <a:pt x="75" y="261"/>
                  </a:lnTo>
                  <a:lnTo>
                    <a:pt x="69" y="264"/>
                  </a:lnTo>
                  <a:lnTo>
                    <a:pt x="62" y="266"/>
                  </a:lnTo>
                  <a:lnTo>
                    <a:pt x="61" y="267"/>
                  </a:lnTo>
                  <a:lnTo>
                    <a:pt x="59" y="268"/>
                  </a:lnTo>
                  <a:lnTo>
                    <a:pt x="55" y="267"/>
                  </a:lnTo>
                  <a:lnTo>
                    <a:pt x="52" y="267"/>
                  </a:lnTo>
                  <a:lnTo>
                    <a:pt x="48" y="268"/>
                  </a:lnTo>
                  <a:lnTo>
                    <a:pt x="45" y="269"/>
                  </a:lnTo>
                  <a:lnTo>
                    <a:pt x="43" y="268"/>
                  </a:lnTo>
                  <a:lnTo>
                    <a:pt x="42" y="267"/>
                  </a:lnTo>
                  <a:lnTo>
                    <a:pt x="39" y="267"/>
                  </a:lnTo>
                  <a:lnTo>
                    <a:pt x="38" y="267"/>
                  </a:lnTo>
                  <a:lnTo>
                    <a:pt x="34" y="265"/>
                  </a:lnTo>
                  <a:lnTo>
                    <a:pt x="31" y="264"/>
                  </a:lnTo>
                  <a:lnTo>
                    <a:pt x="24" y="265"/>
                  </a:lnTo>
                  <a:lnTo>
                    <a:pt x="20" y="266"/>
                  </a:lnTo>
                  <a:lnTo>
                    <a:pt x="18" y="266"/>
                  </a:lnTo>
                  <a:lnTo>
                    <a:pt x="15" y="265"/>
                  </a:lnTo>
                  <a:lnTo>
                    <a:pt x="12" y="266"/>
                  </a:lnTo>
                  <a:lnTo>
                    <a:pt x="9" y="266"/>
                  </a:lnTo>
                  <a:lnTo>
                    <a:pt x="9" y="264"/>
                  </a:lnTo>
                  <a:lnTo>
                    <a:pt x="10" y="263"/>
                  </a:lnTo>
                  <a:lnTo>
                    <a:pt x="9" y="261"/>
                  </a:lnTo>
                  <a:lnTo>
                    <a:pt x="8" y="258"/>
                  </a:lnTo>
                  <a:lnTo>
                    <a:pt x="10" y="256"/>
                  </a:lnTo>
                  <a:lnTo>
                    <a:pt x="12" y="253"/>
                  </a:lnTo>
                  <a:lnTo>
                    <a:pt x="11" y="252"/>
                  </a:lnTo>
                  <a:lnTo>
                    <a:pt x="11" y="251"/>
                  </a:lnTo>
                  <a:lnTo>
                    <a:pt x="10" y="249"/>
                  </a:lnTo>
                  <a:lnTo>
                    <a:pt x="9" y="246"/>
                  </a:lnTo>
                  <a:lnTo>
                    <a:pt x="11" y="244"/>
                  </a:lnTo>
                  <a:lnTo>
                    <a:pt x="13" y="243"/>
                  </a:lnTo>
                  <a:lnTo>
                    <a:pt x="13" y="242"/>
                  </a:lnTo>
                  <a:lnTo>
                    <a:pt x="10" y="242"/>
                  </a:lnTo>
                  <a:lnTo>
                    <a:pt x="7" y="242"/>
                  </a:lnTo>
                  <a:lnTo>
                    <a:pt x="7" y="241"/>
                  </a:lnTo>
                  <a:lnTo>
                    <a:pt x="8" y="240"/>
                  </a:lnTo>
                  <a:lnTo>
                    <a:pt x="9" y="239"/>
                  </a:lnTo>
                  <a:lnTo>
                    <a:pt x="10" y="237"/>
                  </a:lnTo>
                  <a:lnTo>
                    <a:pt x="12" y="237"/>
                  </a:lnTo>
                  <a:lnTo>
                    <a:pt x="13" y="235"/>
                  </a:lnTo>
                  <a:lnTo>
                    <a:pt x="13" y="234"/>
                  </a:lnTo>
                  <a:lnTo>
                    <a:pt x="13" y="233"/>
                  </a:lnTo>
                  <a:lnTo>
                    <a:pt x="18" y="232"/>
                  </a:lnTo>
                  <a:lnTo>
                    <a:pt x="22" y="231"/>
                  </a:lnTo>
                  <a:lnTo>
                    <a:pt x="34" y="227"/>
                  </a:lnTo>
                  <a:lnTo>
                    <a:pt x="46" y="225"/>
                  </a:lnTo>
                  <a:lnTo>
                    <a:pt x="49" y="222"/>
                  </a:lnTo>
                  <a:lnTo>
                    <a:pt x="52" y="220"/>
                  </a:lnTo>
                  <a:lnTo>
                    <a:pt x="54" y="220"/>
                  </a:lnTo>
                  <a:lnTo>
                    <a:pt x="56" y="219"/>
                  </a:lnTo>
                  <a:lnTo>
                    <a:pt x="58" y="218"/>
                  </a:lnTo>
                  <a:lnTo>
                    <a:pt x="60" y="216"/>
                  </a:lnTo>
                  <a:lnTo>
                    <a:pt x="64" y="215"/>
                  </a:lnTo>
                  <a:lnTo>
                    <a:pt x="68" y="214"/>
                  </a:lnTo>
                  <a:lnTo>
                    <a:pt x="69" y="212"/>
                  </a:lnTo>
                  <a:lnTo>
                    <a:pt x="71" y="211"/>
                  </a:lnTo>
                  <a:lnTo>
                    <a:pt x="75" y="217"/>
                  </a:lnTo>
                  <a:lnTo>
                    <a:pt x="76" y="221"/>
                  </a:lnTo>
                  <a:lnTo>
                    <a:pt x="77" y="221"/>
                  </a:lnTo>
                  <a:lnTo>
                    <a:pt x="78" y="220"/>
                  </a:lnTo>
                  <a:lnTo>
                    <a:pt x="78" y="219"/>
                  </a:lnTo>
                  <a:lnTo>
                    <a:pt x="80" y="219"/>
                  </a:lnTo>
                  <a:lnTo>
                    <a:pt x="82" y="218"/>
                  </a:lnTo>
                  <a:lnTo>
                    <a:pt x="82" y="217"/>
                  </a:lnTo>
                  <a:lnTo>
                    <a:pt x="79" y="217"/>
                  </a:lnTo>
                  <a:lnTo>
                    <a:pt x="77" y="216"/>
                  </a:lnTo>
                  <a:lnTo>
                    <a:pt x="77" y="212"/>
                  </a:lnTo>
                  <a:lnTo>
                    <a:pt x="77" y="209"/>
                  </a:lnTo>
                  <a:lnTo>
                    <a:pt x="79" y="209"/>
                  </a:lnTo>
                  <a:lnTo>
                    <a:pt x="80" y="208"/>
                  </a:lnTo>
                  <a:lnTo>
                    <a:pt x="81" y="207"/>
                  </a:lnTo>
                  <a:lnTo>
                    <a:pt x="81" y="205"/>
                  </a:lnTo>
                  <a:lnTo>
                    <a:pt x="84" y="204"/>
                  </a:lnTo>
                  <a:lnTo>
                    <a:pt x="88" y="205"/>
                  </a:lnTo>
                  <a:lnTo>
                    <a:pt x="89" y="204"/>
                  </a:lnTo>
                  <a:lnTo>
                    <a:pt x="90" y="204"/>
                  </a:lnTo>
                  <a:lnTo>
                    <a:pt x="91" y="204"/>
                  </a:lnTo>
                  <a:lnTo>
                    <a:pt x="91" y="205"/>
                  </a:lnTo>
                  <a:lnTo>
                    <a:pt x="92" y="207"/>
                  </a:lnTo>
                  <a:lnTo>
                    <a:pt x="92" y="209"/>
                  </a:lnTo>
                  <a:lnTo>
                    <a:pt x="90" y="210"/>
                  </a:lnTo>
                  <a:lnTo>
                    <a:pt x="87" y="211"/>
                  </a:lnTo>
                  <a:lnTo>
                    <a:pt x="88" y="214"/>
                  </a:lnTo>
                  <a:lnTo>
                    <a:pt x="89" y="216"/>
                  </a:lnTo>
                  <a:lnTo>
                    <a:pt x="91" y="216"/>
                  </a:lnTo>
                  <a:lnTo>
                    <a:pt x="93" y="216"/>
                  </a:lnTo>
                  <a:lnTo>
                    <a:pt x="94" y="220"/>
                  </a:lnTo>
                  <a:lnTo>
                    <a:pt x="95" y="223"/>
                  </a:lnTo>
                  <a:lnTo>
                    <a:pt x="96" y="223"/>
                  </a:lnTo>
                  <a:lnTo>
                    <a:pt x="96" y="220"/>
                  </a:lnTo>
                  <a:lnTo>
                    <a:pt x="95" y="215"/>
                  </a:lnTo>
                  <a:lnTo>
                    <a:pt x="96" y="212"/>
                  </a:lnTo>
                  <a:lnTo>
                    <a:pt x="97" y="209"/>
                  </a:lnTo>
                  <a:lnTo>
                    <a:pt x="96" y="209"/>
                  </a:lnTo>
                  <a:lnTo>
                    <a:pt x="95" y="208"/>
                  </a:lnTo>
                  <a:lnTo>
                    <a:pt x="94" y="205"/>
                  </a:lnTo>
                  <a:lnTo>
                    <a:pt x="95" y="202"/>
                  </a:lnTo>
                  <a:lnTo>
                    <a:pt x="99" y="199"/>
                  </a:lnTo>
                  <a:lnTo>
                    <a:pt x="102" y="198"/>
                  </a:lnTo>
                  <a:lnTo>
                    <a:pt x="105" y="197"/>
                  </a:lnTo>
                  <a:lnTo>
                    <a:pt x="107" y="197"/>
                  </a:lnTo>
                  <a:lnTo>
                    <a:pt x="107" y="199"/>
                  </a:lnTo>
                  <a:lnTo>
                    <a:pt x="107" y="200"/>
                  </a:lnTo>
                  <a:lnTo>
                    <a:pt x="110" y="203"/>
                  </a:lnTo>
                  <a:lnTo>
                    <a:pt x="111" y="205"/>
                  </a:lnTo>
                  <a:lnTo>
                    <a:pt x="113" y="205"/>
                  </a:lnTo>
                  <a:lnTo>
                    <a:pt x="114" y="205"/>
                  </a:lnTo>
                  <a:lnTo>
                    <a:pt x="115" y="203"/>
                  </a:lnTo>
                  <a:lnTo>
                    <a:pt x="115" y="200"/>
                  </a:lnTo>
                  <a:lnTo>
                    <a:pt x="114" y="197"/>
                  </a:lnTo>
                  <a:lnTo>
                    <a:pt x="113" y="194"/>
                  </a:lnTo>
                  <a:lnTo>
                    <a:pt x="114" y="192"/>
                  </a:lnTo>
                  <a:lnTo>
                    <a:pt x="116" y="191"/>
                  </a:lnTo>
                  <a:lnTo>
                    <a:pt x="115" y="188"/>
                  </a:lnTo>
                  <a:lnTo>
                    <a:pt x="114" y="187"/>
                  </a:lnTo>
                  <a:lnTo>
                    <a:pt x="114" y="185"/>
                  </a:lnTo>
                  <a:lnTo>
                    <a:pt x="114" y="183"/>
                  </a:lnTo>
                  <a:lnTo>
                    <a:pt x="113" y="181"/>
                  </a:lnTo>
                  <a:lnTo>
                    <a:pt x="112" y="179"/>
                  </a:lnTo>
                  <a:lnTo>
                    <a:pt x="112" y="175"/>
                  </a:lnTo>
                  <a:lnTo>
                    <a:pt x="112" y="173"/>
                  </a:lnTo>
                  <a:lnTo>
                    <a:pt x="113" y="172"/>
                  </a:lnTo>
                  <a:lnTo>
                    <a:pt x="113" y="170"/>
                  </a:lnTo>
                  <a:lnTo>
                    <a:pt x="112" y="169"/>
                  </a:lnTo>
                  <a:lnTo>
                    <a:pt x="113" y="168"/>
                  </a:lnTo>
                  <a:lnTo>
                    <a:pt x="113" y="165"/>
                  </a:lnTo>
                  <a:lnTo>
                    <a:pt x="112" y="161"/>
                  </a:lnTo>
                  <a:lnTo>
                    <a:pt x="112" y="158"/>
                  </a:lnTo>
                  <a:lnTo>
                    <a:pt x="108" y="153"/>
                  </a:lnTo>
                  <a:lnTo>
                    <a:pt x="105" y="147"/>
                  </a:lnTo>
                  <a:lnTo>
                    <a:pt x="103" y="146"/>
                  </a:lnTo>
                  <a:lnTo>
                    <a:pt x="101" y="145"/>
                  </a:lnTo>
                  <a:lnTo>
                    <a:pt x="101" y="144"/>
                  </a:lnTo>
                  <a:lnTo>
                    <a:pt x="100" y="142"/>
                  </a:lnTo>
                  <a:lnTo>
                    <a:pt x="99" y="141"/>
                  </a:lnTo>
                  <a:lnTo>
                    <a:pt x="97" y="140"/>
                  </a:lnTo>
                  <a:lnTo>
                    <a:pt x="96" y="139"/>
                  </a:lnTo>
                  <a:lnTo>
                    <a:pt x="95" y="137"/>
                  </a:lnTo>
                  <a:lnTo>
                    <a:pt x="94" y="135"/>
                  </a:lnTo>
                  <a:lnTo>
                    <a:pt x="94" y="134"/>
                  </a:lnTo>
                  <a:lnTo>
                    <a:pt x="93" y="133"/>
                  </a:lnTo>
                  <a:lnTo>
                    <a:pt x="92" y="133"/>
                  </a:lnTo>
                  <a:lnTo>
                    <a:pt x="90" y="128"/>
                  </a:lnTo>
                  <a:lnTo>
                    <a:pt x="88" y="123"/>
                  </a:lnTo>
                  <a:lnTo>
                    <a:pt x="88" y="120"/>
                  </a:lnTo>
                  <a:lnTo>
                    <a:pt x="89" y="116"/>
                  </a:lnTo>
                  <a:lnTo>
                    <a:pt x="88" y="115"/>
                  </a:lnTo>
                  <a:lnTo>
                    <a:pt x="87" y="113"/>
                  </a:lnTo>
                  <a:lnTo>
                    <a:pt x="88" y="107"/>
                  </a:lnTo>
                  <a:lnTo>
                    <a:pt x="89" y="102"/>
                  </a:lnTo>
                  <a:lnTo>
                    <a:pt x="87" y="100"/>
                  </a:lnTo>
                  <a:lnTo>
                    <a:pt x="85" y="97"/>
                  </a:lnTo>
                  <a:lnTo>
                    <a:pt x="87" y="95"/>
                  </a:lnTo>
                  <a:close/>
                  <a:moveTo>
                    <a:pt x="146" y="132"/>
                  </a:moveTo>
                  <a:lnTo>
                    <a:pt x="146" y="132"/>
                  </a:lnTo>
                  <a:lnTo>
                    <a:pt x="147" y="132"/>
                  </a:lnTo>
                  <a:lnTo>
                    <a:pt x="146" y="132"/>
                  </a:lnTo>
                  <a:close/>
                  <a:moveTo>
                    <a:pt x="230" y="156"/>
                  </a:moveTo>
                  <a:lnTo>
                    <a:pt x="223" y="159"/>
                  </a:lnTo>
                  <a:lnTo>
                    <a:pt x="215" y="162"/>
                  </a:lnTo>
                  <a:lnTo>
                    <a:pt x="213" y="163"/>
                  </a:lnTo>
                  <a:lnTo>
                    <a:pt x="212" y="163"/>
                  </a:lnTo>
                  <a:lnTo>
                    <a:pt x="209" y="164"/>
                  </a:lnTo>
                  <a:lnTo>
                    <a:pt x="206" y="167"/>
                  </a:lnTo>
                  <a:lnTo>
                    <a:pt x="205" y="167"/>
                  </a:lnTo>
                  <a:lnTo>
                    <a:pt x="205" y="168"/>
                  </a:lnTo>
                  <a:lnTo>
                    <a:pt x="200" y="170"/>
                  </a:lnTo>
                  <a:lnTo>
                    <a:pt x="196" y="172"/>
                  </a:lnTo>
                  <a:lnTo>
                    <a:pt x="188" y="174"/>
                  </a:lnTo>
                  <a:lnTo>
                    <a:pt x="184" y="177"/>
                  </a:lnTo>
                  <a:lnTo>
                    <a:pt x="184" y="179"/>
                  </a:lnTo>
                  <a:lnTo>
                    <a:pt x="186" y="180"/>
                  </a:lnTo>
                  <a:lnTo>
                    <a:pt x="187" y="180"/>
                  </a:lnTo>
                  <a:lnTo>
                    <a:pt x="190" y="179"/>
                  </a:lnTo>
                  <a:lnTo>
                    <a:pt x="192" y="176"/>
                  </a:lnTo>
                  <a:lnTo>
                    <a:pt x="194" y="175"/>
                  </a:lnTo>
                  <a:lnTo>
                    <a:pt x="196" y="175"/>
                  </a:lnTo>
                  <a:lnTo>
                    <a:pt x="199" y="173"/>
                  </a:lnTo>
                  <a:lnTo>
                    <a:pt x="203" y="171"/>
                  </a:lnTo>
                  <a:lnTo>
                    <a:pt x="207" y="170"/>
                  </a:lnTo>
                  <a:lnTo>
                    <a:pt x="212" y="168"/>
                  </a:lnTo>
                  <a:lnTo>
                    <a:pt x="217" y="165"/>
                  </a:lnTo>
                  <a:lnTo>
                    <a:pt x="222" y="163"/>
                  </a:lnTo>
                  <a:lnTo>
                    <a:pt x="224" y="162"/>
                  </a:lnTo>
                  <a:lnTo>
                    <a:pt x="228" y="162"/>
                  </a:lnTo>
                  <a:lnTo>
                    <a:pt x="229" y="161"/>
                  </a:lnTo>
                  <a:lnTo>
                    <a:pt x="230" y="160"/>
                  </a:lnTo>
                  <a:lnTo>
                    <a:pt x="231" y="160"/>
                  </a:lnTo>
                  <a:lnTo>
                    <a:pt x="232" y="160"/>
                  </a:lnTo>
                  <a:lnTo>
                    <a:pt x="239" y="157"/>
                  </a:lnTo>
                  <a:lnTo>
                    <a:pt x="244" y="152"/>
                  </a:lnTo>
                  <a:lnTo>
                    <a:pt x="238" y="153"/>
                  </a:lnTo>
                  <a:lnTo>
                    <a:pt x="230" y="156"/>
                  </a:lnTo>
                  <a:close/>
                  <a:moveTo>
                    <a:pt x="151" y="184"/>
                  </a:moveTo>
                  <a:lnTo>
                    <a:pt x="151" y="185"/>
                  </a:lnTo>
                  <a:lnTo>
                    <a:pt x="152" y="185"/>
                  </a:lnTo>
                  <a:lnTo>
                    <a:pt x="153" y="185"/>
                  </a:lnTo>
                  <a:lnTo>
                    <a:pt x="153" y="184"/>
                  </a:lnTo>
                  <a:lnTo>
                    <a:pt x="152" y="184"/>
                  </a:lnTo>
                  <a:lnTo>
                    <a:pt x="151" y="184"/>
                  </a:lnTo>
                  <a:close/>
                  <a:moveTo>
                    <a:pt x="256" y="148"/>
                  </a:moveTo>
                  <a:lnTo>
                    <a:pt x="256" y="148"/>
                  </a:lnTo>
                  <a:lnTo>
                    <a:pt x="256" y="149"/>
                  </a:lnTo>
                  <a:lnTo>
                    <a:pt x="257" y="148"/>
                  </a:lnTo>
                  <a:lnTo>
                    <a:pt x="256" y="148"/>
                  </a:lnTo>
                  <a:close/>
                  <a:moveTo>
                    <a:pt x="57" y="233"/>
                  </a:moveTo>
                  <a:lnTo>
                    <a:pt x="57" y="235"/>
                  </a:lnTo>
                  <a:lnTo>
                    <a:pt x="58" y="238"/>
                  </a:lnTo>
                  <a:lnTo>
                    <a:pt x="59" y="237"/>
                  </a:lnTo>
                  <a:lnTo>
                    <a:pt x="60" y="235"/>
                  </a:lnTo>
                  <a:lnTo>
                    <a:pt x="60" y="234"/>
                  </a:lnTo>
                  <a:lnTo>
                    <a:pt x="59" y="233"/>
                  </a:lnTo>
                  <a:lnTo>
                    <a:pt x="58" y="233"/>
                  </a:lnTo>
                  <a:lnTo>
                    <a:pt x="57" y="233"/>
                  </a:lnTo>
                  <a:close/>
                  <a:moveTo>
                    <a:pt x="302" y="149"/>
                  </a:moveTo>
                  <a:lnTo>
                    <a:pt x="302" y="149"/>
                  </a:lnTo>
                  <a:lnTo>
                    <a:pt x="303" y="149"/>
                  </a:lnTo>
                  <a:lnTo>
                    <a:pt x="303" y="150"/>
                  </a:lnTo>
                  <a:lnTo>
                    <a:pt x="302" y="151"/>
                  </a:lnTo>
                  <a:lnTo>
                    <a:pt x="301" y="150"/>
                  </a:lnTo>
                  <a:lnTo>
                    <a:pt x="302" y="150"/>
                  </a:lnTo>
                  <a:lnTo>
                    <a:pt x="302" y="149"/>
                  </a:lnTo>
                  <a:close/>
                  <a:moveTo>
                    <a:pt x="118" y="220"/>
                  </a:moveTo>
                  <a:lnTo>
                    <a:pt x="117" y="222"/>
                  </a:lnTo>
                  <a:lnTo>
                    <a:pt x="118" y="223"/>
                  </a:lnTo>
                  <a:lnTo>
                    <a:pt x="119" y="222"/>
                  </a:lnTo>
                  <a:lnTo>
                    <a:pt x="119" y="220"/>
                  </a:lnTo>
                  <a:lnTo>
                    <a:pt x="118" y="220"/>
                  </a:lnTo>
                  <a:close/>
                  <a:moveTo>
                    <a:pt x="77" y="235"/>
                  </a:moveTo>
                  <a:lnTo>
                    <a:pt x="76" y="238"/>
                  </a:lnTo>
                  <a:lnTo>
                    <a:pt x="76" y="239"/>
                  </a:lnTo>
                  <a:lnTo>
                    <a:pt x="77" y="241"/>
                  </a:lnTo>
                  <a:lnTo>
                    <a:pt x="78" y="241"/>
                  </a:lnTo>
                  <a:lnTo>
                    <a:pt x="79" y="240"/>
                  </a:lnTo>
                  <a:lnTo>
                    <a:pt x="79" y="239"/>
                  </a:lnTo>
                  <a:lnTo>
                    <a:pt x="79" y="238"/>
                  </a:lnTo>
                  <a:lnTo>
                    <a:pt x="79" y="237"/>
                  </a:lnTo>
                  <a:lnTo>
                    <a:pt x="78" y="237"/>
                  </a:lnTo>
                  <a:lnTo>
                    <a:pt x="78" y="235"/>
                  </a:lnTo>
                  <a:lnTo>
                    <a:pt x="77" y="235"/>
                  </a:lnTo>
                  <a:close/>
                  <a:moveTo>
                    <a:pt x="296" y="159"/>
                  </a:moveTo>
                  <a:lnTo>
                    <a:pt x="293" y="161"/>
                  </a:lnTo>
                  <a:lnTo>
                    <a:pt x="291" y="164"/>
                  </a:lnTo>
                  <a:lnTo>
                    <a:pt x="294" y="165"/>
                  </a:lnTo>
                  <a:lnTo>
                    <a:pt x="297" y="165"/>
                  </a:lnTo>
                  <a:lnTo>
                    <a:pt x="298" y="164"/>
                  </a:lnTo>
                  <a:lnTo>
                    <a:pt x="301" y="163"/>
                  </a:lnTo>
                  <a:lnTo>
                    <a:pt x="301" y="162"/>
                  </a:lnTo>
                  <a:lnTo>
                    <a:pt x="299" y="160"/>
                  </a:lnTo>
                  <a:lnTo>
                    <a:pt x="297" y="159"/>
                  </a:lnTo>
                  <a:lnTo>
                    <a:pt x="296" y="159"/>
                  </a:lnTo>
                  <a:close/>
                  <a:moveTo>
                    <a:pt x="125" y="229"/>
                  </a:moveTo>
                  <a:lnTo>
                    <a:pt x="125" y="232"/>
                  </a:lnTo>
                  <a:lnTo>
                    <a:pt x="125" y="235"/>
                  </a:lnTo>
                  <a:lnTo>
                    <a:pt x="126" y="235"/>
                  </a:lnTo>
                  <a:lnTo>
                    <a:pt x="128" y="237"/>
                  </a:lnTo>
                  <a:lnTo>
                    <a:pt x="129" y="234"/>
                  </a:lnTo>
                  <a:lnTo>
                    <a:pt x="129" y="232"/>
                  </a:lnTo>
                  <a:lnTo>
                    <a:pt x="129" y="231"/>
                  </a:lnTo>
                  <a:lnTo>
                    <a:pt x="128" y="230"/>
                  </a:lnTo>
                  <a:lnTo>
                    <a:pt x="127" y="229"/>
                  </a:lnTo>
                  <a:lnTo>
                    <a:pt x="125" y="229"/>
                  </a:lnTo>
                  <a:close/>
                </a:path>
              </a:pathLst>
            </a:custGeom>
            <a:solidFill>
              <a:srgbClr val="2C5882"/>
            </a:solidFill>
            <a:ln w="9525">
              <a:noFill/>
              <a:round/>
            </a:ln>
          </p:spPr>
          <p:txBody>
            <a:bodyPr/>
            <a:lstStyle/>
            <a:p>
              <a:endParaRPr lang="zh-CN" altLang="en-US"/>
            </a:p>
          </p:txBody>
        </p:sp>
        <p:sp>
          <p:nvSpPr>
            <p:cNvPr id="66582" name="Freeform 67"/>
            <p:cNvSpPr/>
            <p:nvPr/>
          </p:nvSpPr>
          <p:spPr bwMode="auto">
            <a:xfrm>
              <a:off x="51" y="673"/>
              <a:ext cx="85" cy="72"/>
            </a:xfrm>
            <a:custGeom>
              <a:avLst/>
              <a:gdLst>
                <a:gd name="T0" fmla="*/ 0 w 253"/>
                <a:gd name="T1" fmla="*/ 0 h 216"/>
                <a:gd name="T2" fmla="*/ 0 w 253"/>
                <a:gd name="T3" fmla="*/ 0 h 216"/>
                <a:gd name="T4" fmla="*/ 0 w 253"/>
                <a:gd name="T5" fmla="*/ 0 h 216"/>
                <a:gd name="T6" fmla="*/ 0 w 253"/>
                <a:gd name="T7" fmla="*/ 0 h 216"/>
                <a:gd name="T8" fmla="*/ 0 w 253"/>
                <a:gd name="T9" fmla="*/ 0 h 216"/>
                <a:gd name="T10" fmla="*/ 0 w 253"/>
                <a:gd name="T11" fmla="*/ 0 h 216"/>
                <a:gd name="T12" fmla="*/ 0 w 253"/>
                <a:gd name="T13" fmla="*/ 0 h 216"/>
                <a:gd name="T14" fmla="*/ 0 w 253"/>
                <a:gd name="T15" fmla="*/ 0 h 216"/>
                <a:gd name="T16" fmla="*/ 0 w 253"/>
                <a:gd name="T17" fmla="*/ 0 h 216"/>
                <a:gd name="T18" fmla="*/ 0 w 253"/>
                <a:gd name="T19" fmla="*/ 0 h 216"/>
                <a:gd name="T20" fmla="*/ 0 w 253"/>
                <a:gd name="T21" fmla="*/ 0 h 216"/>
                <a:gd name="T22" fmla="*/ 0 w 253"/>
                <a:gd name="T23" fmla="*/ 0 h 216"/>
                <a:gd name="T24" fmla="*/ 0 w 253"/>
                <a:gd name="T25" fmla="*/ 0 h 216"/>
                <a:gd name="T26" fmla="*/ 0 w 253"/>
                <a:gd name="T27" fmla="*/ 0 h 216"/>
                <a:gd name="T28" fmla="*/ 0 w 253"/>
                <a:gd name="T29" fmla="*/ 0 h 216"/>
                <a:gd name="T30" fmla="*/ 0 w 253"/>
                <a:gd name="T31" fmla="*/ 0 h 216"/>
                <a:gd name="T32" fmla="*/ 0 w 253"/>
                <a:gd name="T33" fmla="*/ 0 h 216"/>
                <a:gd name="T34" fmla="*/ 0 w 253"/>
                <a:gd name="T35" fmla="*/ 0 h 216"/>
                <a:gd name="T36" fmla="*/ 0 w 253"/>
                <a:gd name="T37" fmla="*/ 0 h 216"/>
                <a:gd name="T38" fmla="*/ 0 w 253"/>
                <a:gd name="T39" fmla="*/ 0 h 216"/>
                <a:gd name="T40" fmla="*/ 0 w 253"/>
                <a:gd name="T41" fmla="*/ 0 h 216"/>
                <a:gd name="T42" fmla="*/ 0 w 253"/>
                <a:gd name="T43" fmla="*/ 0 h 216"/>
                <a:gd name="T44" fmla="*/ 0 w 253"/>
                <a:gd name="T45" fmla="*/ 0 h 216"/>
                <a:gd name="T46" fmla="*/ 0 w 253"/>
                <a:gd name="T47" fmla="*/ 0 h 216"/>
                <a:gd name="T48" fmla="*/ 0 w 253"/>
                <a:gd name="T49" fmla="*/ 0 h 216"/>
                <a:gd name="T50" fmla="*/ 0 w 253"/>
                <a:gd name="T51" fmla="*/ 0 h 216"/>
                <a:gd name="T52" fmla="*/ 0 w 253"/>
                <a:gd name="T53" fmla="*/ 0 h 216"/>
                <a:gd name="T54" fmla="*/ 0 w 253"/>
                <a:gd name="T55" fmla="*/ 0 h 216"/>
                <a:gd name="T56" fmla="*/ 0 w 253"/>
                <a:gd name="T57" fmla="*/ 0 h 216"/>
                <a:gd name="T58" fmla="*/ 0 w 253"/>
                <a:gd name="T59" fmla="*/ 0 h 216"/>
                <a:gd name="T60" fmla="*/ 0 w 253"/>
                <a:gd name="T61" fmla="*/ 0 h 216"/>
                <a:gd name="T62" fmla="*/ 0 w 253"/>
                <a:gd name="T63" fmla="*/ 0 h 216"/>
                <a:gd name="T64" fmla="*/ 0 w 253"/>
                <a:gd name="T65" fmla="*/ 0 h 216"/>
                <a:gd name="T66" fmla="*/ 0 w 253"/>
                <a:gd name="T67" fmla="*/ 0 h 216"/>
                <a:gd name="T68" fmla="*/ 0 w 253"/>
                <a:gd name="T69" fmla="*/ 0 h 216"/>
                <a:gd name="T70" fmla="*/ 0 w 253"/>
                <a:gd name="T71" fmla="*/ 0 h 216"/>
                <a:gd name="T72" fmla="*/ 0 w 253"/>
                <a:gd name="T73" fmla="*/ 0 h 216"/>
                <a:gd name="T74" fmla="*/ 0 w 253"/>
                <a:gd name="T75" fmla="*/ 0 h 216"/>
                <a:gd name="T76" fmla="*/ 0 w 253"/>
                <a:gd name="T77" fmla="*/ 0 h 216"/>
                <a:gd name="T78" fmla="*/ 0 w 253"/>
                <a:gd name="T79" fmla="*/ 0 h 216"/>
                <a:gd name="T80" fmla="*/ 0 w 253"/>
                <a:gd name="T81" fmla="*/ 0 h 216"/>
                <a:gd name="T82" fmla="*/ 0 w 253"/>
                <a:gd name="T83" fmla="*/ 0 h 216"/>
                <a:gd name="T84" fmla="*/ 0 w 253"/>
                <a:gd name="T85" fmla="*/ 0 h 216"/>
                <a:gd name="T86" fmla="*/ 0 w 253"/>
                <a:gd name="T87" fmla="*/ 0 h 216"/>
                <a:gd name="T88" fmla="*/ 0 w 253"/>
                <a:gd name="T89" fmla="*/ 0 h 216"/>
                <a:gd name="T90" fmla="*/ 0 w 253"/>
                <a:gd name="T91" fmla="*/ 0 h 216"/>
                <a:gd name="T92" fmla="*/ 0 w 253"/>
                <a:gd name="T93" fmla="*/ 0 h 216"/>
                <a:gd name="T94" fmla="*/ 0 w 253"/>
                <a:gd name="T95" fmla="*/ 0 h 216"/>
                <a:gd name="T96" fmla="*/ 0 w 253"/>
                <a:gd name="T97" fmla="*/ 0 h 216"/>
                <a:gd name="T98" fmla="*/ 0 w 253"/>
                <a:gd name="T99" fmla="*/ 0 h 216"/>
                <a:gd name="T100" fmla="*/ 0 w 253"/>
                <a:gd name="T101" fmla="*/ 0 h 216"/>
                <a:gd name="T102" fmla="*/ 0 w 253"/>
                <a:gd name="T103" fmla="*/ 0 h 216"/>
                <a:gd name="T104" fmla="*/ 0 w 253"/>
                <a:gd name="T105" fmla="*/ 0 h 216"/>
                <a:gd name="T106" fmla="*/ 0 w 253"/>
                <a:gd name="T107" fmla="*/ 0 h 216"/>
                <a:gd name="T108" fmla="*/ 0 w 253"/>
                <a:gd name="T109" fmla="*/ 0 h 216"/>
                <a:gd name="T110" fmla="*/ 0 w 253"/>
                <a:gd name="T111" fmla="*/ 0 h 216"/>
                <a:gd name="T112" fmla="*/ 0 w 253"/>
                <a:gd name="T113" fmla="*/ 0 h 216"/>
                <a:gd name="T114" fmla="*/ 0 w 253"/>
                <a:gd name="T115" fmla="*/ 0 h 216"/>
                <a:gd name="T116" fmla="*/ 0 w 253"/>
                <a:gd name="T117" fmla="*/ 0 h 216"/>
                <a:gd name="T118" fmla="*/ 0 w 253"/>
                <a:gd name="T119" fmla="*/ 0 h 2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3"/>
                <a:gd name="T181" fmla="*/ 0 h 216"/>
                <a:gd name="T182" fmla="*/ 253 w 253"/>
                <a:gd name="T183" fmla="*/ 216 h 21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3" h="216">
                  <a:moveTo>
                    <a:pt x="103" y="216"/>
                  </a:moveTo>
                  <a:lnTo>
                    <a:pt x="92" y="215"/>
                  </a:lnTo>
                  <a:lnTo>
                    <a:pt x="81" y="213"/>
                  </a:lnTo>
                  <a:lnTo>
                    <a:pt x="71" y="210"/>
                  </a:lnTo>
                  <a:lnTo>
                    <a:pt x="63" y="207"/>
                  </a:lnTo>
                  <a:lnTo>
                    <a:pt x="54" y="203"/>
                  </a:lnTo>
                  <a:lnTo>
                    <a:pt x="46" y="198"/>
                  </a:lnTo>
                  <a:lnTo>
                    <a:pt x="39" y="193"/>
                  </a:lnTo>
                  <a:lnTo>
                    <a:pt x="31" y="186"/>
                  </a:lnTo>
                  <a:lnTo>
                    <a:pt x="24" y="180"/>
                  </a:lnTo>
                  <a:lnTo>
                    <a:pt x="19" y="173"/>
                  </a:lnTo>
                  <a:lnTo>
                    <a:pt x="14" y="164"/>
                  </a:lnTo>
                  <a:lnTo>
                    <a:pt x="10" y="157"/>
                  </a:lnTo>
                  <a:lnTo>
                    <a:pt x="7" y="148"/>
                  </a:lnTo>
                  <a:lnTo>
                    <a:pt x="4" y="138"/>
                  </a:lnTo>
                  <a:lnTo>
                    <a:pt x="2" y="128"/>
                  </a:lnTo>
                  <a:lnTo>
                    <a:pt x="1" y="118"/>
                  </a:lnTo>
                  <a:lnTo>
                    <a:pt x="0" y="106"/>
                  </a:lnTo>
                  <a:lnTo>
                    <a:pt x="1" y="94"/>
                  </a:lnTo>
                  <a:lnTo>
                    <a:pt x="4" y="83"/>
                  </a:lnTo>
                  <a:lnTo>
                    <a:pt x="6" y="74"/>
                  </a:lnTo>
                  <a:lnTo>
                    <a:pt x="10" y="64"/>
                  </a:lnTo>
                  <a:lnTo>
                    <a:pt x="16" y="54"/>
                  </a:lnTo>
                  <a:lnTo>
                    <a:pt x="22" y="45"/>
                  </a:lnTo>
                  <a:lnTo>
                    <a:pt x="30" y="37"/>
                  </a:lnTo>
                  <a:lnTo>
                    <a:pt x="37" y="30"/>
                  </a:lnTo>
                  <a:lnTo>
                    <a:pt x="47" y="23"/>
                  </a:lnTo>
                  <a:lnTo>
                    <a:pt x="57" y="17"/>
                  </a:lnTo>
                  <a:lnTo>
                    <a:pt x="68" y="12"/>
                  </a:lnTo>
                  <a:lnTo>
                    <a:pt x="79" y="8"/>
                  </a:lnTo>
                  <a:lnTo>
                    <a:pt x="92" y="5"/>
                  </a:lnTo>
                  <a:lnTo>
                    <a:pt x="105" y="2"/>
                  </a:lnTo>
                  <a:lnTo>
                    <a:pt x="120" y="1"/>
                  </a:lnTo>
                  <a:lnTo>
                    <a:pt x="133" y="0"/>
                  </a:lnTo>
                  <a:lnTo>
                    <a:pt x="147" y="1"/>
                  </a:lnTo>
                  <a:lnTo>
                    <a:pt x="159" y="2"/>
                  </a:lnTo>
                  <a:lnTo>
                    <a:pt x="171" y="5"/>
                  </a:lnTo>
                  <a:lnTo>
                    <a:pt x="183" y="9"/>
                  </a:lnTo>
                  <a:lnTo>
                    <a:pt x="194" y="13"/>
                  </a:lnTo>
                  <a:lnTo>
                    <a:pt x="204" y="19"/>
                  </a:lnTo>
                  <a:lnTo>
                    <a:pt x="213" y="25"/>
                  </a:lnTo>
                  <a:lnTo>
                    <a:pt x="221" y="32"/>
                  </a:lnTo>
                  <a:lnTo>
                    <a:pt x="229" y="41"/>
                  </a:lnTo>
                  <a:lnTo>
                    <a:pt x="235" y="50"/>
                  </a:lnTo>
                  <a:lnTo>
                    <a:pt x="241" y="59"/>
                  </a:lnTo>
                  <a:lnTo>
                    <a:pt x="245" y="69"/>
                  </a:lnTo>
                  <a:lnTo>
                    <a:pt x="250" y="80"/>
                  </a:lnTo>
                  <a:lnTo>
                    <a:pt x="252" y="92"/>
                  </a:lnTo>
                  <a:lnTo>
                    <a:pt x="253" y="104"/>
                  </a:lnTo>
                  <a:lnTo>
                    <a:pt x="253" y="114"/>
                  </a:lnTo>
                  <a:lnTo>
                    <a:pt x="253" y="124"/>
                  </a:lnTo>
                  <a:lnTo>
                    <a:pt x="252" y="133"/>
                  </a:lnTo>
                  <a:lnTo>
                    <a:pt x="251" y="141"/>
                  </a:lnTo>
                  <a:lnTo>
                    <a:pt x="249" y="150"/>
                  </a:lnTo>
                  <a:lnTo>
                    <a:pt x="245" y="158"/>
                  </a:lnTo>
                  <a:lnTo>
                    <a:pt x="241" y="165"/>
                  </a:lnTo>
                  <a:lnTo>
                    <a:pt x="237" y="172"/>
                  </a:lnTo>
                  <a:lnTo>
                    <a:pt x="232" y="179"/>
                  </a:lnTo>
                  <a:lnTo>
                    <a:pt x="227" y="185"/>
                  </a:lnTo>
                  <a:lnTo>
                    <a:pt x="220" y="191"/>
                  </a:lnTo>
                  <a:lnTo>
                    <a:pt x="214" y="195"/>
                  </a:lnTo>
                  <a:lnTo>
                    <a:pt x="207" y="199"/>
                  </a:lnTo>
                  <a:lnTo>
                    <a:pt x="199" y="203"/>
                  </a:lnTo>
                  <a:lnTo>
                    <a:pt x="191" y="206"/>
                  </a:lnTo>
                  <a:lnTo>
                    <a:pt x="182" y="208"/>
                  </a:lnTo>
                  <a:lnTo>
                    <a:pt x="180" y="176"/>
                  </a:lnTo>
                  <a:lnTo>
                    <a:pt x="191" y="173"/>
                  </a:lnTo>
                  <a:lnTo>
                    <a:pt x="200" y="168"/>
                  </a:lnTo>
                  <a:lnTo>
                    <a:pt x="208" y="160"/>
                  </a:lnTo>
                  <a:lnTo>
                    <a:pt x="215" y="152"/>
                  </a:lnTo>
                  <a:lnTo>
                    <a:pt x="220" y="143"/>
                  </a:lnTo>
                  <a:lnTo>
                    <a:pt x="223" y="132"/>
                  </a:lnTo>
                  <a:lnTo>
                    <a:pt x="225" y="120"/>
                  </a:lnTo>
                  <a:lnTo>
                    <a:pt x="225" y="106"/>
                  </a:lnTo>
                  <a:lnTo>
                    <a:pt x="223" y="98"/>
                  </a:lnTo>
                  <a:lnTo>
                    <a:pt x="221" y="89"/>
                  </a:lnTo>
                  <a:lnTo>
                    <a:pt x="219" y="81"/>
                  </a:lnTo>
                  <a:lnTo>
                    <a:pt x="216" y="75"/>
                  </a:lnTo>
                  <a:lnTo>
                    <a:pt x="211" y="67"/>
                  </a:lnTo>
                  <a:lnTo>
                    <a:pt x="206" y="62"/>
                  </a:lnTo>
                  <a:lnTo>
                    <a:pt x="200" y="56"/>
                  </a:lnTo>
                  <a:lnTo>
                    <a:pt x="194" y="51"/>
                  </a:lnTo>
                  <a:lnTo>
                    <a:pt x="186" y="46"/>
                  </a:lnTo>
                  <a:lnTo>
                    <a:pt x="179" y="42"/>
                  </a:lnTo>
                  <a:lnTo>
                    <a:pt x="171" y="40"/>
                  </a:lnTo>
                  <a:lnTo>
                    <a:pt x="162" y="37"/>
                  </a:lnTo>
                  <a:lnTo>
                    <a:pt x="152" y="35"/>
                  </a:lnTo>
                  <a:lnTo>
                    <a:pt x="142" y="34"/>
                  </a:lnTo>
                  <a:lnTo>
                    <a:pt x="133" y="34"/>
                  </a:lnTo>
                  <a:lnTo>
                    <a:pt x="122" y="34"/>
                  </a:lnTo>
                  <a:lnTo>
                    <a:pt x="110" y="35"/>
                  </a:lnTo>
                  <a:lnTo>
                    <a:pt x="99" y="37"/>
                  </a:lnTo>
                  <a:lnTo>
                    <a:pt x="89" y="40"/>
                  </a:lnTo>
                  <a:lnTo>
                    <a:pt x="80" y="43"/>
                  </a:lnTo>
                  <a:lnTo>
                    <a:pt x="71" y="46"/>
                  </a:lnTo>
                  <a:lnTo>
                    <a:pt x="64" y="50"/>
                  </a:lnTo>
                  <a:lnTo>
                    <a:pt x="57" y="54"/>
                  </a:lnTo>
                  <a:lnTo>
                    <a:pt x="51" y="59"/>
                  </a:lnTo>
                  <a:lnTo>
                    <a:pt x="45" y="65"/>
                  </a:lnTo>
                  <a:lnTo>
                    <a:pt x="41" y="71"/>
                  </a:lnTo>
                  <a:lnTo>
                    <a:pt x="36" y="78"/>
                  </a:lnTo>
                  <a:lnTo>
                    <a:pt x="33" y="85"/>
                  </a:lnTo>
                  <a:lnTo>
                    <a:pt x="31" y="92"/>
                  </a:lnTo>
                  <a:lnTo>
                    <a:pt x="30" y="101"/>
                  </a:lnTo>
                  <a:lnTo>
                    <a:pt x="30" y="110"/>
                  </a:lnTo>
                  <a:lnTo>
                    <a:pt x="30" y="118"/>
                  </a:lnTo>
                  <a:lnTo>
                    <a:pt x="31" y="125"/>
                  </a:lnTo>
                  <a:lnTo>
                    <a:pt x="32" y="132"/>
                  </a:lnTo>
                  <a:lnTo>
                    <a:pt x="33" y="138"/>
                  </a:lnTo>
                  <a:lnTo>
                    <a:pt x="35" y="144"/>
                  </a:lnTo>
                  <a:lnTo>
                    <a:pt x="39" y="149"/>
                  </a:lnTo>
                  <a:lnTo>
                    <a:pt x="42" y="155"/>
                  </a:lnTo>
                  <a:lnTo>
                    <a:pt x="46" y="159"/>
                  </a:lnTo>
                  <a:lnTo>
                    <a:pt x="51" y="163"/>
                  </a:lnTo>
                  <a:lnTo>
                    <a:pt x="55" y="168"/>
                  </a:lnTo>
                  <a:lnTo>
                    <a:pt x="60" y="171"/>
                  </a:lnTo>
                  <a:lnTo>
                    <a:pt x="66" y="174"/>
                  </a:lnTo>
                  <a:lnTo>
                    <a:pt x="72" y="178"/>
                  </a:lnTo>
                  <a:lnTo>
                    <a:pt x="86" y="182"/>
                  </a:lnTo>
                  <a:lnTo>
                    <a:pt x="101" y="184"/>
                  </a:lnTo>
                  <a:lnTo>
                    <a:pt x="103" y="216"/>
                  </a:lnTo>
                  <a:close/>
                </a:path>
              </a:pathLst>
            </a:custGeom>
            <a:solidFill>
              <a:srgbClr val="2C5882"/>
            </a:solidFill>
            <a:ln w="9525">
              <a:noFill/>
              <a:round/>
            </a:ln>
          </p:spPr>
          <p:txBody>
            <a:bodyPr/>
            <a:lstStyle/>
            <a:p>
              <a:endParaRPr lang="zh-CN" altLang="en-US"/>
            </a:p>
          </p:txBody>
        </p:sp>
        <p:sp>
          <p:nvSpPr>
            <p:cNvPr id="66583" name="Freeform 66"/>
            <p:cNvSpPr/>
            <p:nvPr/>
          </p:nvSpPr>
          <p:spPr bwMode="auto">
            <a:xfrm>
              <a:off x="60" y="746"/>
              <a:ext cx="80" cy="64"/>
            </a:xfrm>
            <a:custGeom>
              <a:avLst/>
              <a:gdLst>
                <a:gd name="T0" fmla="*/ 0 w 239"/>
                <a:gd name="T1" fmla="*/ 0 h 193"/>
                <a:gd name="T2" fmla="*/ 0 w 239"/>
                <a:gd name="T3" fmla="*/ 0 h 193"/>
                <a:gd name="T4" fmla="*/ 0 w 239"/>
                <a:gd name="T5" fmla="*/ 0 h 193"/>
                <a:gd name="T6" fmla="*/ 0 w 239"/>
                <a:gd name="T7" fmla="*/ 0 h 193"/>
                <a:gd name="T8" fmla="*/ 0 w 239"/>
                <a:gd name="T9" fmla="*/ 0 h 193"/>
                <a:gd name="T10" fmla="*/ 0 w 239"/>
                <a:gd name="T11" fmla="*/ 0 h 193"/>
                <a:gd name="T12" fmla="*/ 0 w 239"/>
                <a:gd name="T13" fmla="*/ 0 h 193"/>
                <a:gd name="T14" fmla="*/ 0 w 239"/>
                <a:gd name="T15" fmla="*/ 0 h 193"/>
                <a:gd name="T16" fmla="*/ 0 w 239"/>
                <a:gd name="T17" fmla="*/ 0 h 193"/>
                <a:gd name="T18" fmla="*/ 0 w 239"/>
                <a:gd name="T19" fmla="*/ 0 h 193"/>
                <a:gd name="T20" fmla="*/ 0 w 239"/>
                <a:gd name="T21" fmla="*/ 0 h 193"/>
                <a:gd name="T22" fmla="*/ 0 w 239"/>
                <a:gd name="T23" fmla="*/ 0 h 193"/>
                <a:gd name="T24" fmla="*/ 0 w 239"/>
                <a:gd name="T25" fmla="*/ 0 h 193"/>
                <a:gd name="T26" fmla="*/ 0 w 239"/>
                <a:gd name="T27" fmla="*/ 0 h 193"/>
                <a:gd name="T28" fmla="*/ 0 w 239"/>
                <a:gd name="T29" fmla="*/ 0 h 193"/>
                <a:gd name="T30" fmla="*/ 0 w 239"/>
                <a:gd name="T31" fmla="*/ 0 h 193"/>
                <a:gd name="T32" fmla="*/ 0 w 239"/>
                <a:gd name="T33" fmla="*/ 0 h 193"/>
                <a:gd name="T34" fmla="*/ 0 w 239"/>
                <a:gd name="T35" fmla="*/ 0 h 193"/>
                <a:gd name="T36" fmla="*/ 0 w 239"/>
                <a:gd name="T37" fmla="*/ 0 h 193"/>
                <a:gd name="T38" fmla="*/ 0 w 239"/>
                <a:gd name="T39" fmla="*/ 0 h 193"/>
                <a:gd name="T40" fmla="*/ 0 w 239"/>
                <a:gd name="T41" fmla="*/ 0 h 193"/>
                <a:gd name="T42" fmla="*/ 0 w 239"/>
                <a:gd name="T43" fmla="*/ 0 h 193"/>
                <a:gd name="T44" fmla="*/ 0 w 239"/>
                <a:gd name="T45" fmla="*/ 0 h 193"/>
                <a:gd name="T46" fmla="*/ 0 w 239"/>
                <a:gd name="T47" fmla="*/ 0 h 193"/>
                <a:gd name="T48" fmla="*/ 0 w 239"/>
                <a:gd name="T49" fmla="*/ 0 h 193"/>
                <a:gd name="T50" fmla="*/ 0 w 239"/>
                <a:gd name="T51" fmla="*/ 0 h 193"/>
                <a:gd name="T52" fmla="*/ 0 w 239"/>
                <a:gd name="T53" fmla="*/ 0 h 193"/>
                <a:gd name="T54" fmla="*/ 0 w 239"/>
                <a:gd name="T55" fmla="*/ 0 h 193"/>
                <a:gd name="T56" fmla="*/ 0 w 239"/>
                <a:gd name="T57" fmla="*/ 0 h 193"/>
                <a:gd name="T58" fmla="*/ 0 w 239"/>
                <a:gd name="T59" fmla="*/ 0 h 193"/>
                <a:gd name="T60" fmla="*/ 0 w 239"/>
                <a:gd name="T61" fmla="*/ 0 h 193"/>
                <a:gd name="T62" fmla="*/ 0 w 239"/>
                <a:gd name="T63" fmla="*/ 0 h 193"/>
                <a:gd name="T64" fmla="*/ 0 w 239"/>
                <a:gd name="T65" fmla="*/ 0 h 193"/>
                <a:gd name="T66" fmla="*/ 0 w 239"/>
                <a:gd name="T67" fmla="*/ 0 h 193"/>
                <a:gd name="T68" fmla="*/ 0 w 239"/>
                <a:gd name="T69" fmla="*/ 0 h 193"/>
                <a:gd name="T70" fmla="*/ 0 w 239"/>
                <a:gd name="T71" fmla="*/ 0 h 193"/>
                <a:gd name="T72" fmla="*/ 0 w 239"/>
                <a:gd name="T73" fmla="*/ 0 h 193"/>
                <a:gd name="T74" fmla="*/ 0 w 239"/>
                <a:gd name="T75" fmla="*/ 0 h 193"/>
                <a:gd name="T76" fmla="*/ 0 w 239"/>
                <a:gd name="T77" fmla="*/ 0 h 193"/>
                <a:gd name="T78" fmla="*/ 0 w 239"/>
                <a:gd name="T79" fmla="*/ 0 h 193"/>
                <a:gd name="T80" fmla="*/ 0 w 239"/>
                <a:gd name="T81" fmla="*/ 0 h 193"/>
                <a:gd name="T82" fmla="*/ 0 w 239"/>
                <a:gd name="T83" fmla="*/ 0 h 193"/>
                <a:gd name="T84" fmla="*/ 0 w 239"/>
                <a:gd name="T85" fmla="*/ 0 h 193"/>
                <a:gd name="T86" fmla="*/ 0 w 239"/>
                <a:gd name="T87" fmla="*/ 0 h 193"/>
                <a:gd name="T88" fmla="*/ 0 w 239"/>
                <a:gd name="T89" fmla="*/ 0 h 193"/>
                <a:gd name="T90" fmla="*/ 0 w 239"/>
                <a:gd name="T91" fmla="*/ 0 h 193"/>
                <a:gd name="T92" fmla="*/ 0 w 239"/>
                <a:gd name="T93" fmla="*/ 0 h 193"/>
                <a:gd name="T94" fmla="*/ 0 w 239"/>
                <a:gd name="T95" fmla="*/ 0 h 193"/>
                <a:gd name="T96" fmla="*/ 0 w 239"/>
                <a:gd name="T97" fmla="*/ 0 h 193"/>
                <a:gd name="T98" fmla="*/ 0 w 239"/>
                <a:gd name="T99" fmla="*/ 0 h 193"/>
                <a:gd name="T100" fmla="*/ 0 w 239"/>
                <a:gd name="T101" fmla="*/ 0 h 193"/>
                <a:gd name="T102" fmla="*/ 0 w 239"/>
                <a:gd name="T103" fmla="*/ 0 h 193"/>
                <a:gd name="T104" fmla="*/ 0 w 239"/>
                <a:gd name="T105" fmla="*/ 0 h 1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93"/>
                <a:gd name="T161" fmla="*/ 239 w 239"/>
                <a:gd name="T162" fmla="*/ 193 h 1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93">
                  <a:moveTo>
                    <a:pt x="0" y="54"/>
                  </a:moveTo>
                  <a:lnTo>
                    <a:pt x="233" y="0"/>
                  </a:lnTo>
                  <a:lnTo>
                    <a:pt x="236" y="14"/>
                  </a:lnTo>
                  <a:lnTo>
                    <a:pt x="239" y="29"/>
                  </a:lnTo>
                  <a:lnTo>
                    <a:pt x="153" y="48"/>
                  </a:lnTo>
                  <a:lnTo>
                    <a:pt x="160" y="51"/>
                  </a:lnTo>
                  <a:lnTo>
                    <a:pt x="166" y="56"/>
                  </a:lnTo>
                  <a:lnTo>
                    <a:pt x="171" y="59"/>
                  </a:lnTo>
                  <a:lnTo>
                    <a:pt x="177" y="65"/>
                  </a:lnTo>
                  <a:lnTo>
                    <a:pt x="181" y="69"/>
                  </a:lnTo>
                  <a:lnTo>
                    <a:pt x="186" y="74"/>
                  </a:lnTo>
                  <a:lnTo>
                    <a:pt x="188" y="80"/>
                  </a:lnTo>
                  <a:lnTo>
                    <a:pt x="191" y="86"/>
                  </a:lnTo>
                  <a:lnTo>
                    <a:pt x="193" y="93"/>
                  </a:lnTo>
                  <a:lnTo>
                    <a:pt x="194" y="107"/>
                  </a:lnTo>
                  <a:lnTo>
                    <a:pt x="194" y="119"/>
                  </a:lnTo>
                  <a:lnTo>
                    <a:pt x="193" y="125"/>
                  </a:lnTo>
                  <a:lnTo>
                    <a:pt x="192" y="130"/>
                  </a:lnTo>
                  <a:lnTo>
                    <a:pt x="190" y="136"/>
                  </a:lnTo>
                  <a:lnTo>
                    <a:pt x="188" y="140"/>
                  </a:lnTo>
                  <a:lnTo>
                    <a:pt x="184" y="144"/>
                  </a:lnTo>
                  <a:lnTo>
                    <a:pt x="180" y="149"/>
                  </a:lnTo>
                  <a:lnTo>
                    <a:pt x="177" y="152"/>
                  </a:lnTo>
                  <a:lnTo>
                    <a:pt x="171" y="157"/>
                  </a:lnTo>
                  <a:lnTo>
                    <a:pt x="167" y="159"/>
                  </a:lnTo>
                  <a:lnTo>
                    <a:pt x="160" y="162"/>
                  </a:lnTo>
                  <a:lnTo>
                    <a:pt x="155" y="164"/>
                  </a:lnTo>
                  <a:lnTo>
                    <a:pt x="147" y="165"/>
                  </a:lnTo>
                  <a:lnTo>
                    <a:pt x="31" y="193"/>
                  </a:lnTo>
                  <a:lnTo>
                    <a:pt x="28" y="178"/>
                  </a:lnTo>
                  <a:lnTo>
                    <a:pt x="25" y="164"/>
                  </a:lnTo>
                  <a:lnTo>
                    <a:pt x="134" y="139"/>
                  </a:lnTo>
                  <a:lnTo>
                    <a:pt x="144" y="136"/>
                  </a:lnTo>
                  <a:lnTo>
                    <a:pt x="152" y="132"/>
                  </a:lnTo>
                  <a:lnTo>
                    <a:pt x="158" y="128"/>
                  </a:lnTo>
                  <a:lnTo>
                    <a:pt x="163" y="124"/>
                  </a:lnTo>
                  <a:lnTo>
                    <a:pt x="166" y="118"/>
                  </a:lnTo>
                  <a:lnTo>
                    <a:pt x="167" y="112"/>
                  </a:lnTo>
                  <a:lnTo>
                    <a:pt x="167" y="104"/>
                  </a:lnTo>
                  <a:lnTo>
                    <a:pt x="166" y="95"/>
                  </a:lnTo>
                  <a:lnTo>
                    <a:pt x="163" y="85"/>
                  </a:lnTo>
                  <a:lnTo>
                    <a:pt x="157" y="77"/>
                  </a:lnTo>
                  <a:lnTo>
                    <a:pt x="154" y="73"/>
                  </a:lnTo>
                  <a:lnTo>
                    <a:pt x="151" y="70"/>
                  </a:lnTo>
                  <a:lnTo>
                    <a:pt x="146" y="67"/>
                  </a:lnTo>
                  <a:lnTo>
                    <a:pt x="142" y="65"/>
                  </a:lnTo>
                  <a:lnTo>
                    <a:pt x="132" y="61"/>
                  </a:lnTo>
                  <a:lnTo>
                    <a:pt x="121" y="59"/>
                  </a:lnTo>
                  <a:lnTo>
                    <a:pt x="110" y="59"/>
                  </a:lnTo>
                  <a:lnTo>
                    <a:pt x="97" y="61"/>
                  </a:lnTo>
                  <a:lnTo>
                    <a:pt x="6" y="83"/>
                  </a:lnTo>
                  <a:lnTo>
                    <a:pt x="3" y="68"/>
                  </a:lnTo>
                  <a:lnTo>
                    <a:pt x="0" y="54"/>
                  </a:lnTo>
                  <a:close/>
                </a:path>
              </a:pathLst>
            </a:custGeom>
            <a:solidFill>
              <a:srgbClr val="2C5882"/>
            </a:solidFill>
            <a:ln w="9525">
              <a:noFill/>
              <a:round/>
            </a:ln>
          </p:spPr>
          <p:txBody>
            <a:bodyPr/>
            <a:lstStyle/>
            <a:p>
              <a:endParaRPr lang="zh-CN" altLang="en-US"/>
            </a:p>
          </p:txBody>
        </p:sp>
        <p:sp>
          <p:nvSpPr>
            <p:cNvPr id="66584" name="Freeform 65"/>
            <p:cNvSpPr>
              <a:spLocks noEditPoints="1"/>
            </p:cNvSpPr>
            <p:nvPr/>
          </p:nvSpPr>
          <p:spPr bwMode="auto">
            <a:xfrm>
              <a:off x="82" y="817"/>
              <a:ext cx="61" cy="55"/>
            </a:xfrm>
            <a:custGeom>
              <a:avLst/>
              <a:gdLst>
                <a:gd name="T0" fmla="*/ 0 w 185"/>
                <a:gd name="T1" fmla="*/ 0 h 164"/>
                <a:gd name="T2" fmla="*/ 0 w 185"/>
                <a:gd name="T3" fmla="*/ 0 h 164"/>
                <a:gd name="T4" fmla="*/ 0 w 185"/>
                <a:gd name="T5" fmla="*/ 0 h 164"/>
                <a:gd name="T6" fmla="*/ 0 w 185"/>
                <a:gd name="T7" fmla="*/ 0 h 164"/>
                <a:gd name="T8" fmla="*/ 0 w 185"/>
                <a:gd name="T9" fmla="*/ 0 h 164"/>
                <a:gd name="T10" fmla="*/ 0 w 185"/>
                <a:gd name="T11" fmla="*/ 0 h 164"/>
                <a:gd name="T12" fmla="*/ 0 w 185"/>
                <a:gd name="T13" fmla="*/ 0 h 164"/>
                <a:gd name="T14" fmla="*/ 0 w 185"/>
                <a:gd name="T15" fmla="*/ 0 h 164"/>
                <a:gd name="T16" fmla="*/ 0 w 185"/>
                <a:gd name="T17" fmla="*/ 0 h 164"/>
                <a:gd name="T18" fmla="*/ 0 w 185"/>
                <a:gd name="T19" fmla="*/ 0 h 164"/>
                <a:gd name="T20" fmla="*/ 0 w 185"/>
                <a:gd name="T21" fmla="*/ 0 h 164"/>
                <a:gd name="T22" fmla="*/ 0 w 185"/>
                <a:gd name="T23" fmla="*/ 0 h 164"/>
                <a:gd name="T24" fmla="*/ 0 w 185"/>
                <a:gd name="T25" fmla="*/ 0 h 164"/>
                <a:gd name="T26" fmla="*/ 0 w 185"/>
                <a:gd name="T27" fmla="*/ 0 h 164"/>
                <a:gd name="T28" fmla="*/ 0 w 185"/>
                <a:gd name="T29" fmla="*/ 0 h 164"/>
                <a:gd name="T30" fmla="*/ 0 w 185"/>
                <a:gd name="T31" fmla="*/ 0 h 164"/>
                <a:gd name="T32" fmla="*/ 0 w 185"/>
                <a:gd name="T33" fmla="*/ 0 h 164"/>
                <a:gd name="T34" fmla="*/ 0 w 185"/>
                <a:gd name="T35" fmla="*/ 0 h 164"/>
                <a:gd name="T36" fmla="*/ 0 w 185"/>
                <a:gd name="T37" fmla="*/ 0 h 164"/>
                <a:gd name="T38" fmla="*/ 0 w 185"/>
                <a:gd name="T39" fmla="*/ 0 h 164"/>
                <a:gd name="T40" fmla="*/ 0 w 185"/>
                <a:gd name="T41" fmla="*/ 0 h 164"/>
                <a:gd name="T42" fmla="*/ 0 w 185"/>
                <a:gd name="T43" fmla="*/ 0 h 164"/>
                <a:gd name="T44" fmla="*/ 0 w 185"/>
                <a:gd name="T45" fmla="*/ 0 h 164"/>
                <a:gd name="T46" fmla="*/ 0 w 185"/>
                <a:gd name="T47" fmla="*/ 0 h 164"/>
                <a:gd name="T48" fmla="*/ 0 w 185"/>
                <a:gd name="T49" fmla="*/ 0 h 164"/>
                <a:gd name="T50" fmla="*/ 0 w 185"/>
                <a:gd name="T51" fmla="*/ 0 h 164"/>
                <a:gd name="T52" fmla="*/ 0 w 185"/>
                <a:gd name="T53" fmla="*/ 0 h 164"/>
                <a:gd name="T54" fmla="*/ 0 w 185"/>
                <a:gd name="T55" fmla="*/ 0 h 164"/>
                <a:gd name="T56" fmla="*/ 0 w 185"/>
                <a:gd name="T57" fmla="*/ 0 h 164"/>
                <a:gd name="T58" fmla="*/ 0 w 185"/>
                <a:gd name="T59" fmla="*/ 0 h 164"/>
                <a:gd name="T60" fmla="*/ 0 w 185"/>
                <a:gd name="T61" fmla="*/ 0 h 164"/>
                <a:gd name="T62" fmla="*/ 0 w 185"/>
                <a:gd name="T63" fmla="*/ 0 h 164"/>
                <a:gd name="T64" fmla="*/ 0 w 185"/>
                <a:gd name="T65" fmla="*/ 0 h 164"/>
                <a:gd name="T66" fmla="*/ 0 w 185"/>
                <a:gd name="T67" fmla="*/ 0 h 164"/>
                <a:gd name="T68" fmla="*/ 0 w 185"/>
                <a:gd name="T69" fmla="*/ 0 h 164"/>
                <a:gd name="T70" fmla="*/ 0 w 185"/>
                <a:gd name="T71" fmla="*/ 0 h 164"/>
                <a:gd name="T72" fmla="*/ 0 w 185"/>
                <a:gd name="T73" fmla="*/ 0 h 164"/>
                <a:gd name="T74" fmla="*/ 0 w 185"/>
                <a:gd name="T75" fmla="*/ 0 h 164"/>
                <a:gd name="T76" fmla="*/ 0 w 185"/>
                <a:gd name="T77" fmla="*/ 0 h 164"/>
                <a:gd name="T78" fmla="*/ 0 w 185"/>
                <a:gd name="T79" fmla="*/ 0 h 164"/>
                <a:gd name="T80" fmla="*/ 0 w 185"/>
                <a:gd name="T81" fmla="*/ 0 h 164"/>
                <a:gd name="T82" fmla="*/ 0 w 185"/>
                <a:gd name="T83" fmla="*/ 0 h 164"/>
                <a:gd name="T84" fmla="*/ 0 w 185"/>
                <a:gd name="T85" fmla="*/ 0 h 164"/>
                <a:gd name="T86" fmla="*/ 0 w 185"/>
                <a:gd name="T87" fmla="*/ 0 h 164"/>
                <a:gd name="T88" fmla="*/ 0 w 185"/>
                <a:gd name="T89" fmla="*/ 0 h 164"/>
                <a:gd name="T90" fmla="*/ 0 w 185"/>
                <a:gd name="T91" fmla="*/ 0 h 164"/>
                <a:gd name="T92" fmla="*/ 0 w 185"/>
                <a:gd name="T93" fmla="*/ 0 h 164"/>
                <a:gd name="T94" fmla="*/ 0 w 185"/>
                <a:gd name="T95" fmla="*/ 0 h 164"/>
                <a:gd name="T96" fmla="*/ 0 w 185"/>
                <a:gd name="T97" fmla="*/ 0 h 164"/>
                <a:gd name="T98" fmla="*/ 0 w 185"/>
                <a:gd name="T99" fmla="*/ 0 h 164"/>
                <a:gd name="T100" fmla="*/ 0 w 185"/>
                <a:gd name="T101" fmla="*/ 0 h 164"/>
                <a:gd name="T102" fmla="*/ 0 w 185"/>
                <a:gd name="T103" fmla="*/ 0 h 164"/>
                <a:gd name="T104" fmla="*/ 0 w 185"/>
                <a:gd name="T105" fmla="*/ 0 h 164"/>
                <a:gd name="T106" fmla="*/ 0 w 185"/>
                <a:gd name="T107" fmla="*/ 0 h 1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5"/>
                <a:gd name="T163" fmla="*/ 0 h 164"/>
                <a:gd name="T164" fmla="*/ 185 w 185"/>
                <a:gd name="T165" fmla="*/ 164 h 1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5" h="164">
                  <a:moveTo>
                    <a:pt x="6" y="110"/>
                  </a:moveTo>
                  <a:lnTo>
                    <a:pt x="2" y="101"/>
                  </a:lnTo>
                  <a:lnTo>
                    <a:pt x="1" y="92"/>
                  </a:lnTo>
                  <a:lnTo>
                    <a:pt x="0" y="85"/>
                  </a:lnTo>
                  <a:lnTo>
                    <a:pt x="0" y="77"/>
                  </a:lnTo>
                  <a:lnTo>
                    <a:pt x="1" y="69"/>
                  </a:lnTo>
                  <a:lnTo>
                    <a:pt x="3" y="62"/>
                  </a:lnTo>
                  <a:lnTo>
                    <a:pt x="6" y="54"/>
                  </a:lnTo>
                  <a:lnTo>
                    <a:pt x="10" y="47"/>
                  </a:lnTo>
                  <a:lnTo>
                    <a:pt x="13" y="41"/>
                  </a:lnTo>
                  <a:lnTo>
                    <a:pt x="19" y="34"/>
                  </a:lnTo>
                  <a:lnTo>
                    <a:pt x="24" y="29"/>
                  </a:lnTo>
                  <a:lnTo>
                    <a:pt x="31" y="23"/>
                  </a:lnTo>
                  <a:lnTo>
                    <a:pt x="38" y="19"/>
                  </a:lnTo>
                  <a:lnTo>
                    <a:pt x="46" y="15"/>
                  </a:lnTo>
                  <a:lnTo>
                    <a:pt x="55" y="10"/>
                  </a:lnTo>
                  <a:lnTo>
                    <a:pt x="65" y="7"/>
                  </a:lnTo>
                  <a:lnTo>
                    <a:pt x="74" y="4"/>
                  </a:lnTo>
                  <a:lnTo>
                    <a:pt x="84" y="1"/>
                  </a:lnTo>
                  <a:lnTo>
                    <a:pt x="94" y="0"/>
                  </a:lnTo>
                  <a:lnTo>
                    <a:pt x="104" y="0"/>
                  </a:lnTo>
                  <a:lnTo>
                    <a:pt x="113" y="0"/>
                  </a:lnTo>
                  <a:lnTo>
                    <a:pt x="122" y="1"/>
                  </a:lnTo>
                  <a:lnTo>
                    <a:pt x="130" y="4"/>
                  </a:lnTo>
                  <a:lnTo>
                    <a:pt x="138" y="7"/>
                  </a:lnTo>
                  <a:lnTo>
                    <a:pt x="146" y="10"/>
                  </a:lnTo>
                  <a:lnTo>
                    <a:pt x="152" y="15"/>
                  </a:lnTo>
                  <a:lnTo>
                    <a:pt x="159" y="20"/>
                  </a:lnTo>
                  <a:lnTo>
                    <a:pt x="164" y="26"/>
                  </a:lnTo>
                  <a:lnTo>
                    <a:pt x="170" y="32"/>
                  </a:lnTo>
                  <a:lnTo>
                    <a:pt x="174" y="39"/>
                  </a:lnTo>
                  <a:lnTo>
                    <a:pt x="178" y="47"/>
                  </a:lnTo>
                  <a:lnTo>
                    <a:pt x="182" y="56"/>
                  </a:lnTo>
                  <a:lnTo>
                    <a:pt x="184" y="64"/>
                  </a:lnTo>
                  <a:lnTo>
                    <a:pt x="185" y="71"/>
                  </a:lnTo>
                  <a:lnTo>
                    <a:pt x="185" y="79"/>
                  </a:lnTo>
                  <a:lnTo>
                    <a:pt x="185" y="87"/>
                  </a:lnTo>
                  <a:lnTo>
                    <a:pt x="184" y="94"/>
                  </a:lnTo>
                  <a:lnTo>
                    <a:pt x="182" y="102"/>
                  </a:lnTo>
                  <a:lnTo>
                    <a:pt x="178" y="109"/>
                  </a:lnTo>
                  <a:lnTo>
                    <a:pt x="174" y="116"/>
                  </a:lnTo>
                  <a:lnTo>
                    <a:pt x="170" y="123"/>
                  </a:lnTo>
                  <a:lnTo>
                    <a:pt x="164" y="129"/>
                  </a:lnTo>
                  <a:lnTo>
                    <a:pt x="158" y="135"/>
                  </a:lnTo>
                  <a:lnTo>
                    <a:pt x="151" y="140"/>
                  </a:lnTo>
                  <a:lnTo>
                    <a:pt x="143" y="145"/>
                  </a:lnTo>
                  <a:lnTo>
                    <a:pt x="136" y="149"/>
                  </a:lnTo>
                  <a:lnTo>
                    <a:pt x="127" y="154"/>
                  </a:lnTo>
                  <a:lnTo>
                    <a:pt x="117" y="157"/>
                  </a:lnTo>
                  <a:lnTo>
                    <a:pt x="107" y="160"/>
                  </a:lnTo>
                  <a:lnTo>
                    <a:pt x="68" y="39"/>
                  </a:lnTo>
                  <a:lnTo>
                    <a:pt x="57" y="44"/>
                  </a:lnTo>
                  <a:lnTo>
                    <a:pt x="47" y="50"/>
                  </a:lnTo>
                  <a:lnTo>
                    <a:pt x="39" y="56"/>
                  </a:lnTo>
                  <a:lnTo>
                    <a:pt x="34" y="63"/>
                  </a:lnTo>
                  <a:lnTo>
                    <a:pt x="31" y="67"/>
                  </a:lnTo>
                  <a:lnTo>
                    <a:pt x="29" y="71"/>
                  </a:lnTo>
                  <a:lnTo>
                    <a:pt x="27" y="76"/>
                  </a:lnTo>
                  <a:lnTo>
                    <a:pt x="26" y="81"/>
                  </a:lnTo>
                  <a:lnTo>
                    <a:pt x="26" y="87"/>
                  </a:lnTo>
                  <a:lnTo>
                    <a:pt x="27" y="92"/>
                  </a:lnTo>
                  <a:lnTo>
                    <a:pt x="29" y="99"/>
                  </a:lnTo>
                  <a:lnTo>
                    <a:pt x="30" y="104"/>
                  </a:lnTo>
                  <a:lnTo>
                    <a:pt x="33" y="112"/>
                  </a:lnTo>
                  <a:lnTo>
                    <a:pt x="37" y="119"/>
                  </a:lnTo>
                  <a:lnTo>
                    <a:pt x="42" y="125"/>
                  </a:lnTo>
                  <a:lnTo>
                    <a:pt x="48" y="129"/>
                  </a:lnTo>
                  <a:lnTo>
                    <a:pt x="55" y="134"/>
                  </a:lnTo>
                  <a:lnTo>
                    <a:pt x="61" y="136"/>
                  </a:lnTo>
                  <a:lnTo>
                    <a:pt x="69" y="137"/>
                  </a:lnTo>
                  <a:lnTo>
                    <a:pt x="76" y="137"/>
                  </a:lnTo>
                  <a:lnTo>
                    <a:pt x="84" y="164"/>
                  </a:lnTo>
                  <a:lnTo>
                    <a:pt x="71" y="164"/>
                  </a:lnTo>
                  <a:lnTo>
                    <a:pt x="58" y="162"/>
                  </a:lnTo>
                  <a:lnTo>
                    <a:pt x="51" y="161"/>
                  </a:lnTo>
                  <a:lnTo>
                    <a:pt x="46" y="159"/>
                  </a:lnTo>
                  <a:lnTo>
                    <a:pt x="41" y="157"/>
                  </a:lnTo>
                  <a:lnTo>
                    <a:pt x="35" y="154"/>
                  </a:lnTo>
                  <a:lnTo>
                    <a:pt x="31" y="149"/>
                  </a:lnTo>
                  <a:lnTo>
                    <a:pt x="25" y="145"/>
                  </a:lnTo>
                  <a:lnTo>
                    <a:pt x="21" y="140"/>
                  </a:lnTo>
                  <a:lnTo>
                    <a:pt x="18" y="135"/>
                  </a:lnTo>
                  <a:lnTo>
                    <a:pt x="11" y="124"/>
                  </a:lnTo>
                  <a:lnTo>
                    <a:pt x="6" y="110"/>
                  </a:lnTo>
                  <a:close/>
                  <a:moveTo>
                    <a:pt x="120" y="124"/>
                  </a:moveTo>
                  <a:lnTo>
                    <a:pt x="131" y="119"/>
                  </a:lnTo>
                  <a:lnTo>
                    <a:pt x="140" y="113"/>
                  </a:lnTo>
                  <a:lnTo>
                    <a:pt x="147" y="108"/>
                  </a:lnTo>
                  <a:lnTo>
                    <a:pt x="152" y="100"/>
                  </a:lnTo>
                  <a:lnTo>
                    <a:pt x="155" y="97"/>
                  </a:lnTo>
                  <a:lnTo>
                    <a:pt x="157" y="92"/>
                  </a:lnTo>
                  <a:lnTo>
                    <a:pt x="158" y="88"/>
                  </a:lnTo>
                  <a:lnTo>
                    <a:pt x="159" y="84"/>
                  </a:lnTo>
                  <a:lnTo>
                    <a:pt x="159" y="74"/>
                  </a:lnTo>
                  <a:lnTo>
                    <a:pt x="157" y="63"/>
                  </a:lnTo>
                  <a:lnTo>
                    <a:pt x="154" y="57"/>
                  </a:lnTo>
                  <a:lnTo>
                    <a:pt x="152" y="53"/>
                  </a:lnTo>
                  <a:lnTo>
                    <a:pt x="149" y="49"/>
                  </a:lnTo>
                  <a:lnTo>
                    <a:pt x="146" y="44"/>
                  </a:lnTo>
                  <a:lnTo>
                    <a:pt x="142" y="41"/>
                  </a:lnTo>
                  <a:lnTo>
                    <a:pt x="138" y="38"/>
                  </a:lnTo>
                  <a:lnTo>
                    <a:pt x="134" y="35"/>
                  </a:lnTo>
                  <a:lnTo>
                    <a:pt x="128" y="33"/>
                  </a:lnTo>
                  <a:lnTo>
                    <a:pt x="119" y="31"/>
                  </a:lnTo>
                  <a:lnTo>
                    <a:pt x="111" y="30"/>
                  </a:lnTo>
                  <a:lnTo>
                    <a:pt x="101" y="30"/>
                  </a:lnTo>
                  <a:lnTo>
                    <a:pt x="90" y="31"/>
                  </a:lnTo>
                  <a:lnTo>
                    <a:pt x="120" y="124"/>
                  </a:lnTo>
                  <a:close/>
                </a:path>
              </a:pathLst>
            </a:custGeom>
            <a:solidFill>
              <a:srgbClr val="2C5882"/>
            </a:solidFill>
            <a:ln w="9525">
              <a:noFill/>
              <a:round/>
            </a:ln>
          </p:spPr>
          <p:txBody>
            <a:bodyPr/>
            <a:lstStyle/>
            <a:p>
              <a:endParaRPr lang="zh-CN" altLang="en-US"/>
            </a:p>
          </p:txBody>
        </p:sp>
        <p:sp>
          <p:nvSpPr>
            <p:cNvPr id="66585" name="Freeform 64"/>
            <p:cNvSpPr/>
            <p:nvPr/>
          </p:nvSpPr>
          <p:spPr bwMode="auto">
            <a:xfrm>
              <a:off x="100" y="868"/>
              <a:ext cx="68" cy="69"/>
            </a:xfrm>
            <a:custGeom>
              <a:avLst/>
              <a:gdLst>
                <a:gd name="T0" fmla="*/ 0 w 205"/>
                <a:gd name="T1" fmla="*/ 0 h 206"/>
                <a:gd name="T2" fmla="*/ 0 w 205"/>
                <a:gd name="T3" fmla="*/ 0 h 206"/>
                <a:gd name="T4" fmla="*/ 0 w 205"/>
                <a:gd name="T5" fmla="*/ 0 h 206"/>
                <a:gd name="T6" fmla="*/ 0 w 205"/>
                <a:gd name="T7" fmla="*/ 0 h 206"/>
                <a:gd name="T8" fmla="*/ 0 w 205"/>
                <a:gd name="T9" fmla="*/ 0 h 206"/>
                <a:gd name="T10" fmla="*/ 0 w 205"/>
                <a:gd name="T11" fmla="*/ 0 h 206"/>
                <a:gd name="T12" fmla="*/ 0 w 205"/>
                <a:gd name="T13" fmla="*/ 0 h 206"/>
                <a:gd name="T14" fmla="*/ 0 w 205"/>
                <a:gd name="T15" fmla="*/ 0 h 206"/>
                <a:gd name="T16" fmla="*/ 0 w 205"/>
                <a:gd name="T17" fmla="*/ 0 h 206"/>
                <a:gd name="T18" fmla="*/ 0 w 205"/>
                <a:gd name="T19" fmla="*/ 0 h 206"/>
                <a:gd name="T20" fmla="*/ 0 w 205"/>
                <a:gd name="T21" fmla="*/ 0 h 206"/>
                <a:gd name="T22" fmla="*/ 0 w 205"/>
                <a:gd name="T23" fmla="*/ 0 h 206"/>
                <a:gd name="T24" fmla="*/ 0 w 205"/>
                <a:gd name="T25" fmla="*/ 0 h 206"/>
                <a:gd name="T26" fmla="*/ 0 w 205"/>
                <a:gd name="T27" fmla="*/ 0 h 206"/>
                <a:gd name="T28" fmla="*/ 0 w 205"/>
                <a:gd name="T29" fmla="*/ 0 h 206"/>
                <a:gd name="T30" fmla="*/ 0 w 205"/>
                <a:gd name="T31" fmla="*/ 0 h 206"/>
                <a:gd name="T32" fmla="*/ 0 w 205"/>
                <a:gd name="T33" fmla="*/ 0 h 206"/>
                <a:gd name="T34" fmla="*/ 0 w 205"/>
                <a:gd name="T35" fmla="*/ 0 h 206"/>
                <a:gd name="T36" fmla="*/ 0 w 205"/>
                <a:gd name="T37" fmla="*/ 0 h 206"/>
                <a:gd name="T38" fmla="*/ 0 w 205"/>
                <a:gd name="T39" fmla="*/ 0 h 206"/>
                <a:gd name="T40" fmla="*/ 0 w 205"/>
                <a:gd name="T41" fmla="*/ 0 h 206"/>
                <a:gd name="T42" fmla="*/ 0 w 205"/>
                <a:gd name="T43" fmla="*/ 0 h 206"/>
                <a:gd name="T44" fmla="*/ 0 w 205"/>
                <a:gd name="T45" fmla="*/ 0 h 206"/>
                <a:gd name="T46" fmla="*/ 0 w 205"/>
                <a:gd name="T47" fmla="*/ 0 h 206"/>
                <a:gd name="T48" fmla="*/ 0 w 205"/>
                <a:gd name="T49" fmla="*/ 0 h 206"/>
                <a:gd name="T50" fmla="*/ 0 w 205"/>
                <a:gd name="T51" fmla="*/ 0 h 206"/>
                <a:gd name="T52" fmla="*/ 0 w 205"/>
                <a:gd name="T53" fmla="*/ 0 h 206"/>
                <a:gd name="T54" fmla="*/ 0 w 205"/>
                <a:gd name="T55" fmla="*/ 0 h 206"/>
                <a:gd name="T56" fmla="*/ 0 w 205"/>
                <a:gd name="T57" fmla="*/ 0 h 206"/>
                <a:gd name="T58" fmla="*/ 0 w 205"/>
                <a:gd name="T59" fmla="*/ 0 h 206"/>
                <a:gd name="T60" fmla="*/ 0 w 205"/>
                <a:gd name="T61" fmla="*/ 0 h 206"/>
                <a:gd name="T62" fmla="*/ 0 w 205"/>
                <a:gd name="T63" fmla="*/ 0 h 206"/>
                <a:gd name="T64" fmla="*/ 0 w 205"/>
                <a:gd name="T65" fmla="*/ 0 h 206"/>
                <a:gd name="T66" fmla="*/ 0 w 205"/>
                <a:gd name="T67" fmla="*/ 0 h 206"/>
                <a:gd name="T68" fmla="*/ 0 w 205"/>
                <a:gd name="T69" fmla="*/ 0 h 206"/>
                <a:gd name="T70" fmla="*/ 0 w 205"/>
                <a:gd name="T71" fmla="*/ 0 h 206"/>
                <a:gd name="T72" fmla="*/ 0 w 205"/>
                <a:gd name="T73" fmla="*/ 0 h 206"/>
                <a:gd name="T74" fmla="*/ 0 w 205"/>
                <a:gd name="T75" fmla="*/ 0 h 206"/>
                <a:gd name="T76" fmla="*/ 0 w 205"/>
                <a:gd name="T77" fmla="*/ 0 h 206"/>
                <a:gd name="T78" fmla="*/ 0 w 205"/>
                <a:gd name="T79" fmla="*/ 0 h 206"/>
                <a:gd name="T80" fmla="*/ 0 w 205"/>
                <a:gd name="T81" fmla="*/ 0 h 206"/>
                <a:gd name="T82" fmla="*/ 0 w 205"/>
                <a:gd name="T83" fmla="*/ 0 h 206"/>
                <a:gd name="T84" fmla="*/ 0 w 205"/>
                <a:gd name="T85" fmla="*/ 0 h 206"/>
                <a:gd name="T86" fmla="*/ 0 w 205"/>
                <a:gd name="T87" fmla="*/ 0 h 206"/>
                <a:gd name="T88" fmla="*/ 0 w 205"/>
                <a:gd name="T89" fmla="*/ 0 h 206"/>
                <a:gd name="T90" fmla="*/ 0 w 205"/>
                <a:gd name="T91" fmla="*/ 0 h 206"/>
                <a:gd name="T92" fmla="*/ 0 w 205"/>
                <a:gd name="T93" fmla="*/ 0 h 206"/>
                <a:gd name="T94" fmla="*/ 0 w 205"/>
                <a:gd name="T95" fmla="*/ 0 h 206"/>
                <a:gd name="T96" fmla="*/ 0 w 205"/>
                <a:gd name="T97" fmla="*/ 0 h 206"/>
                <a:gd name="T98" fmla="*/ 0 w 205"/>
                <a:gd name="T99" fmla="*/ 0 h 206"/>
                <a:gd name="T100" fmla="*/ 0 w 205"/>
                <a:gd name="T101" fmla="*/ 0 h 206"/>
                <a:gd name="T102" fmla="*/ 0 w 205"/>
                <a:gd name="T103" fmla="*/ 0 h 206"/>
                <a:gd name="T104" fmla="*/ 0 w 205"/>
                <a:gd name="T105" fmla="*/ 0 h 2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05"/>
                <a:gd name="T160" fmla="*/ 0 h 206"/>
                <a:gd name="T161" fmla="*/ 205 w 205"/>
                <a:gd name="T162" fmla="*/ 206 h 2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05" h="206">
                  <a:moveTo>
                    <a:pt x="0" y="79"/>
                  </a:moveTo>
                  <a:lnTo>
                    <a:pt x="155" y="0"/>
                  </a:lnTo>
                  <a:lnTo>
                    <a:pt x="162" y="12"/>
                  </a:lnTo>
                  <a:lnTo>
                    <a:pt x="167" y="25"/>
                  </a:lnTo>
                  <a:lnTo>
                    <a:pt x="145" y="37"/>
                  </a:lnTo>
                  <a:lnTo>
                    <a:pt x="155" y="38"/>
                  </a:lnTo>
                  <a:lnTo>
                    <a:pt x="163" y="40"/>
                  </a:lnTo>
                  <a:lnTo>
                    <a:pt x="168" y="42"/>
                  </a:lnTo>
                  <a:lnTo>
                    <a:pt x="175" y="45"/>
                  </a:lnTo>
                  <a:lnTo>
                    <a:pt x="180" y="50"/>
                  </a:lnTo>
                  <a:lnTo>
                    <a:pt x="185" y="54"/>
                  </a:lnTo>
                  <a:lnTo>
                    <a:pt x="189" y="59"/>
                  </a:lnTo>
                  <a:lnTo>
                    <a:pt x="193" y="64"/>
                  </a:lnTo>
                  <a:lnTo>
                    <a:pt x="197" y="71"/>
                  </a:lnTo>
                  <a:lnTo>
                    <a:pt x="202" y="83"/>
                  </a:lnTo>
                  <a:lnTo>
                    <a:pt x="205" y="95"/>
                  </a:lnTo>
                  <a:lnTo>
                    <a:pt x="205" y="101"/>
                  </a:lnTo>
                  <a:lnTo>
                    <a:pt x="205" y="107"/>
                  </a:lnTo>
                  <a:lnTo>
                    <a:pt x="204" y="112"/>
                  </a:lnTo>
                  <a:lnTo>
                    <a:pt x="203" y="118"/>
                  </a:lnTo>
                  <a:lnTo>
                    <a:pt x="201" y="122"/>
                  </a:lnTo>
                  <a:lnTo>
                    <a:pt x="199" y="128"/>
                  </a:lnTo>
                  <a:lnTo>
                    <a:pt x="196" y="132"/>
                  </a:lnTo>
                  <a:lnTo>
                    <a:pt x="192" y="136"/>
                  </a:lnTo>
                  <a:lnTo>
                    <a:pt x="188" y="141"/>
                  </a:lnTo>
                  <a:lnTo>
                    <a:pt x="182" y="144"/>
                  </a:lnTo>
                  <a:lnTo>
                    <a:pt x="177" y="148"/>
                  </a:lnTo>
                  <a:lnTo>
                    <a:pt x="170" y="152"/>
                  </a:lnTo>
                  <a:lnTo>
                    <a:pt x="64" y="206"/>
                  </a:lnTo>
                  <a:lnTo>
                    <a:pt x="58" y="193"/>
                  </a:lnTo>
                  <a:lnTo>
                    <a:pt x="51" y="180"/>
                  </a:lnTo>
                  <a:lnTo>
                    <a:pt x="149" y="130"/>
                  </a:lnTo>
                  <a:lnTo>
                    <a:pt x="158" y="124"/>
                  </a:lnTo>
                  <a:lnTo>
                    <a:pt x="165" y="119"/>
                  </a:lnTo>
                  <a:lnTo>
                    <a:pt x="170" y="113"/>
                  </a:lnTo>
                  <a:lnTo>
                    <a:pt x="174" y="107"/>
                  </a:lnTo>
                  <a:lnTo>
                    <a:pt x="176" y="100"/>
                  </a:lnTo>
                  <a:lnTo>
                    <a:pt x="176" y="93"/>
                  </a:lnTo>
                  <a:lnTo>
                    <a:pt x="174" y="85"/>
                  </a:lnTo>
                  <a:lnTo>
                    <a:pt x="170" y="76"/>
                  </a:lnTo>
                  <a:lnTo>
                    <a:pt x="165" y="68"/>
                  </a:lnTo>
                  <a:lnTo>
                    <a:pt x="158" y="62"/>
                  </a:lnTo>
                  <a:lnTo>
                    <a:pt x="154" y="59"/>
                  </a:lnTo>
                  <a:lnTo>
                    <a:pt x="150" y="56"/>
                  </a:lnTo>
                  <a:lnTo>
                    <a:pt x="145" y="55"/>
                  </a:lnTo>
                  <a:lnTo>
                    <a:pt x="141" y="54"/>
                  </a:lnTo>
                  <a:lnTo>
                    <a:pt x="130" y="53"/>
                  </a:lnTo>
                  <a:lnTo>
                    <a:pt x="119" y="54"/>
                  </a:lnTo>
                  <a:lnTo>
                    <a:pt x="108" y="58"/>
                  </a:lnTo>
                  <a:lnTo>
                    <a:pt x="96" y="63"/>
                  </a:lnTo>
                  <a:lnTo>
                    <a:pt x="13" y="106"/>
                  </a:lnTo>
                  <a:lnTo>
                    <a:pt x="6" y="93"/>
                  </a:lnTo>
                  <a:lnTo>
                    <a:pt x="0" y="79"/>
                  </a:lnTo>
                  <a:close/>
                </a:path>
              </a:pathLst>
            </a:custGeom>
            <a:solidFill>
              <a:srgbClr val="2C5882"/>
            </a:solidFill>
            <a:ln w="9525">
              <a:noFill/>
              <a:round/>
            </a:ln>
          </p:spPr>
          <p:txBody>
            <a:bodyPr/>
            <a:lstStyle/>
            <a:p>
              <a:endParaRPr lang="zh-CN" altLang="en-US"/>
            </a:p>
          </p:txBody>
        </p:sp>
        <p:sp>
          <p:nvSpPr>
            <p:cNvPr id="66586" name="Freeform 63"/>
            <p:cNvSpPr>
              <a:spLocks noEditPoints="1"/>
            </p:cNvSpPr>
            <p:nvPr/>
          </p:nvSpPr>
          <p:spPr bwMode="auto">
            <a:xfrm>
              <a:off x="118" y="930"/>
              <a:ext cx="89" cy="69"/>
            </a:xfrm>
            <a:custGeom>
              <a:avLst/>
              <a:gdLst>
                <a:gd name="T0" fmla="*/ 0 w 267"/>
                <a:gd name="T1" fmla="*/ 0 h 208"/>
                <a:gd name="T2" fmla="*/ 0 w 267"/>
                <a:gd name="T3" fmla="*/ 0 h 208"/>
                <a:gd name="T4" fmla="*/ 0 w 267"/>
                <a:gd name="T5" fmla="*/ 0 h 208"/>
                <a:gd name="T6" fmla="*/ 0 w 267"/>
                <a:gd name="T7" fmla="*/ 0 h 208"/>
                <a:gd name="T8" fmla="*/ 0 w 267"/>
                <a:gd name="T9" fmla="*/ 0 h 208"/>
                <a:gd name="T10" fmla="*/ 0 w 267"/>
                <a:gd name="T11" fmla="*/ 0 h 208"/>
                <a:gd name="T12" fmla="*/ 0 w 267"/>
                <a:gd name="T13" fmla="*/ 0 h 208"/>
                <a:gd name="T14" fmla="*/ 0 w 267"/>
                <a:gd name="T15" fmla="*/ 0 h 208"/>
                <a:gd name="T16" fmla="*/ 0 w 267"/>
                <a:gd name="T17" fmla="*/ 0 h 208"/>
                <a:gd name="T18" fmla="*/ 0 w 267"/>
                <a:gd name="T19" fmla="*/ 0 h 208"/>
                <a:gd name="T20" fmla="*/ 0 w 267"/>
                <a:gd name="T21" fmla="*/ 0 h 208"/>
                <a:gd name="T22" fmla="*/ 0 w 267"/>
                <a:gd name="T23" fmla="*/ 0 h 208"/>
                <a:gd name="T24" fmla="*/ 0 w 267"/>
                <a:gd name="T25" fmla="*/ 0 h 208"/>
                <a:gd name="T26" fmla="*/ 0 w 267"/>
                <a:gd name="T27" fmla="*/ 0 h 208"/>
                <a:gd name="T28" fmla="*/ 0 w 267"/>
                <a:gd name="T29" fmla="*/ 0 h 208"/>
                <a:gd name="T30" fmla="*/ 0 w 267"/>
                <a:gd name="T31" fmla="*/ 0 h 208"/>
                <a:gd name="T32" fmla="*/ 0 w 267"/>
                <a:gd name="T33" fmla="*/ 0 h 208"/>
                <a:gd name="T34" fmla="*/ 0 w 267"/>
                <a:gd name="T35" fmla="*/ 0 h 208"/>
                <a:gd name="T36" fmla="*/ 0 w 267"/>
                <a:gd name="T37" fmla="*/ 0 h 208"/>
                <a:gd name="T38" fmla="*/ 0 w 267"/>
                <a:gd name="T39" fmla="*/ 0 h 208"/>
                <a:gd name="T40" fmla="*/ 0 w 267"/>
                <a:gd name="T41" fmla="*/ 0 h 208"/>
                <a:gd name="T42" fmla="*/ 0 w 267"/>
                <a:gd name="T43" fmla="*/ 0 h 208"/>
                <a:gd name="T44" fmla="*/ 0 w 267"/>
                <a:gd name="T45" fmla="*/ 0 h 208"/>
                <a:gd name="T46" fmla="*/ 0 w 267"/>
                <a:gd name="T47" fmla="*/ 0 h 208"/>
                <a:gd name="T48" fmla="*/ 0 w 267"/>
                <a:gd name="T49" fmla="*/ 0 h 208"/>
                <a:gd name="T50" fmla="*/ 0 w 267"/>
                <a:gd name="T51" fmla="*/ 0 h 208"/>
                <a:gd name="T52" fmla="*/ 0 w 267"/>
                <a:gd name="T53" fmla="*/ 0 h 208"/>
                <a:gd name="T54" fmla="*/ 0 w 267"/>
                <a:gd name="T55" fmla="*/ 0 h 208"/>
                <a:gd name="T56" fmla="*/ 0 w 267"/>
                <a:gd name="T57" fmla="*/ 0 h 208"/>
                <a:gd name="T58" fmla="*/ 0 w 267"/>
                <a:gd name="T59" fmla="*/ 0 h 208"/>
                <a:gd name="T60" fmla="*/ 0 w 267"/>
                <a:gd name="T61" fmla="*/ 0 h 208"/>
                <a:gd name="T62" fmla="*/ 0 w 267"/>
                <a:gd name="T63" fmla="*/ 0 h 208"/>
                <a:gd name="T64" fmla="*/ 0 w 267"/>
                <a:gd name="T65" fmla="*/ 0 h 208"/>
                <a:gd name="T66" fmla="*/ 0 w 267"/>
                <a:gd name="T67" fmla="*/ 0 h 208"/>
                <a:gd name="T68" fmla="*/ 0 w 267"/>
                <a:gd name="T69" fmla="*/ 0 h 208"/>
                <a:gd name="T70" fmla="*/ 0 w 267"/>
                <a:gd name="T71" fmla="*/ 0 h 208"/>
                <a:gd name="T72" fmla="*/ 0 w 267"/>
                <a:gd name="T73" fmla="*/ 0 h 208"/>
                <a:gd name="T74" fmla="*/ 0 w 267"/>
                <a:gd name="T75" fmla="*/ 0 h 208"/>
                <a:gd name="T76" fmla="*/ 0 w 267"/>
                <a:gd name="T77" fmla="*/ 0 h 208"/>
                <a:gd name="T78" fmla="*/ 0 w 267"/>
                <a:gd name="T79" fmla="*/ 0 h 208"/>
                <a:gd name="T80" fmla="*/ 0 w 267"/>
                <a:gd name="T81" fmla="*/ 0 h 208"/>
                <a:gd name="T82" fmla="*/ 0 w 267"/>
                <a:gd name="T83" fmla="*/ 0 h 208"/>
                <a:gd name="T84" fmla="*/ 0 w 267"/>
                <a:gd name="T85" fmla="*/ 0 h 208"/>
                <a:gd name="T86" fmla="*/ 0 w 267"/>
                <a:gd name="T87" fmla="*/ 0 h 208"/>
                <a:gd name="T88" fmla="*/ 0 w 267"/>
                <a:gd name="T89" fmla="*/ 0 h 208"/>
                <a:gd name="T90" fmla="*/ 0 w 267"/>
                <a:gd name="T91" fmla="*/ 0 h 208"/>
                <a:gd name="T92" fmla="*/ 0 w 267"/>
                <a:gd name="T93" fmla="*/ 0 h 208"/>
                <a:gd name="T94" fmla="*/ 0 w 267"/>
                <a:gd name="T95" fmla="*/ 0 h 208"/>
                <a:gd name="T96" fmla="*/ 0 w 267"/>
                <a:gd name="T97" fmla="*/ 0 h 208"/>
                <a:gd name="T98" fmla="*/ 0 w 267"/>
                <a:gd name="T99" fmla="*/ 0 h 208"/>
                <a:gd name="T100" fmla="*/ 0 w 267"/>
                <a:gd name="T101" fmla="*/ 0 h 2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7"/>
                <a:gd name="T154" fmla="*/ 0 h 208"/>
                <a:gd name="T155" fmla="*/ 267 w 267"/>
                <a:gd name="T156" fmla="*/ 208 h 2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7" h="208">
                  <a:moveTo>
                    <a:pt x="34" y="154"/>
                  </a:moveTo>
                  <a:lnTo>
                    <a:pt x="38" y="159"/>
                  </a:lnTo>
                  <a:lnTo>
                    <a:pt x="42" y="163"/>
                  </a:lnTo>
                  <a:lnTo>
                    <a:pt x="45" y="167"/>
                  </a:lnTo>
                  <a:lnTo>
                    <a:pt x="50" y="170"/>
                  </a:lnTo>
                  <a:lnTo>
                    <a:pt x="54" y="173"/>
                  </a:lnTo>
                  <a:lnTo>
                    <a:pt x="58" y="176"/>
                  </a:lnTo>
                  <a:lnTo>
                    <a:pt x="64" y="177"/>
                  </a:lnTo>
                  <a:lnTo>
                    <a:pt x="68" y="178"/>
                  </a:lnTo>
                  <a:lnTo>
                    <a:pt x="74" y="179"/>
                  </a:lnTo>
                  <a:lnTo>
                    <a:pt x="79" y="178"/>
                  </a:lnTo>
                  <a:lnTo>
                    <a:pt x="85" y="178"/>
                  </a:lnTo>
                  <a:lnTo>
                    <a:pt x="90" y="176"/>
                  </a:lnTo>
                  <a:lnTo>
                    <a:pt x="102" y="171"/>
                  </a:lnTo>
                  <a:lnTo>
                    <a:pt x="115" y="165"/>
                  </a:lnTo>
                  <a:lnTo>
                    <a:pt x="120" y="161"/>
                  </a:lnTo>
                  <a:lnTo>
                    <a:pt x="112" y="160"/>
                  </a:lnTo>
                  <a:lnTo>
                    <a:pt x="105" y="158"/>
                  </a:lnTo>
                  <a:lnTo>
                    <a:pt x="99" y="156"/>
                  </a:lnTo>
                  <a:lnTo>
                    <a:pt x="93" y="153"/>
                  </a:lnTo>
                  <a:lnTo>
                    <a:pt x="88" y="149"/>
                  </a:lnTo>
                  <a:lnTo>
                    <a:pt x="84" y="145"/>
                  </a:lnTo>
                  <a:lnTo>
                    <a:pt x="79" y="139"/>
                  </a:lnTo>
                  <a:lnTo>
                    <a:pt x="75" y="134"/>
                  </a:lnTo>
                  <a:lnTo>
                    <a:pt x="70" y="126"/>
                  </a:lnTo>
                  <a:lnTo>
                    <a:pt x="67" y="119"/>
                  </a:lnTo>
                  <a:lnTo>
                    <a:pt x="65" y="111"/>
                  </a:lnTo>
                  <a:lnTo>
                    <a:pt x="64" y="103"/>
                  </a:lnTo>
                  <a:lnTo>
                    <a:pt x="63" y="96"/>
                  </a:lnTo>
                  <a:lnTo>
                    <a:pt x="64" y="88"/>
                  </a:lnTo>
                  <a:lnTo>
                    <a:pt x="65" y="80"/>
                  </a:lnTo>
                  <a:lnTo>
                    <a:pt x="67" y="73"/>
                  </a:lnTo>
                  <a:lnTo>
                    <a:pt x="70" y="65"/>
                  </a:lnTo>
                  <a:lnTo>
                    <a:pt x="75" y="57"/>
                  </a:lnTo>
                  <a:lnTo>
                    <a:pt x="79" y="50"/>
                  </a:lnTo>
                  <a:lnTo>
                    <a:pt x="85" y="43"/>
                  </a:lnTo>
                  <a:lnTo>
                    <a:pt x="91" y="37"/>
                  </a:lnTo>
                  <a:lnTo>
                    <a:pt x="99" y="30"/>
                  </a:lnTo>
                  <a:lnTo>
                    <a:pt x="107" y="23"/>
                  </a:lnTo>
                  <a:lnTo>
                    <a:pt x="116" y="18"/>
                  </a:lnTo>
                  <a:lnTo>
                    <a:pt x="124" y="13"/>
                  </a:lnTo>
                  <a:lnTo>
                    <a:pt x="133" y="8"/>
                  </a:lnTo>
                  <a:lnTo>
                    <a:pt x="140" y="6"/>
                  </a:lnTo>
                  <a:lnTo>
                    <a:pt x="149" y="3"/>
                  </a:lnTo>
                  <a:lnTo>
                    <a:pt x="157" y="2"/>
                  </a:lnTo>
                  <a:lnTo>
                    <a:pt x="164" y="0"/>
                  </a:lnTo>
                  <a:lnTo>
                    <a:pt x="172" y="0"/>
                  </a:lnTo>
                  <a:lnTo>
                    <a:pt x="181" y="2"/>
                  </a:lnTo>
                  <a:lnTo>
                    <a:pt x="189" y="3"/>
                  </a:lnTo>
                  <a:lnTo>
                    <a:pt x="195" y="5"/>
                  </a:lnTo>
                  <a:lnTo>
                    <a:pt x="202" y="8"/>
                  </a:lnTo>
                  <a:lnTo>
                    <a:pt x="208" y="11"/>
                  </a:lnTo>
                  <a:lnTo>
                    <a:pt x="214" y="16"/>
                  </a:lnTo>
                  <a:lnTo>
                    <a:pt x="219" y="21"/>
                  </a:lnTo>
                  <a:lnTo>
                    <a:pt x="225" y="27"/>
                  </a:lnTo>
                  <a:lnTo>
                    <a:pt x="229" y="33"/>
                  </a:lnTo>
                  <a:lnTo>
                    <a:pt x="233" y="40"/>
                  </a:lnTo>
                  <a:lnTo>
                    <a:pt x="236" y="46"/>
                  </a:lnTo>
                  <a:lnTo>
                    <a:pt x="238" y="54"/>
                  </a:lnTo>
                  <a:lnTo>
                    <a:pt x="239" y="61"/>
                  </a:lnTo>
                  <a:lnTo>
                    <a:pt x="239" y="68"/>
                  </a:lnTo>
                  <a:lnTo>
                    <a:pt x="238" y="75"/>
                  </a:lnTo>
                  <a:lnTo>
                    <a:pt x="236" y="83"/>
                  </a:lnTo>
                  <a:lnTo>
                    <a:pt x="232" y="90"/>
                  </a:lnTo>
                  <a:lnTo>
                    <a:pt x="231" y="93"/>
                  </a:lnTo>
                  <a:lnTo>
                    <a:pt x="252" y="80"/>
                  </a:lnTo>
                  <a:lnTo>
                    <a:pt x="267" y="103"/>
                  </a:lnTo>
                  <a:lnTo>
                    <a:pt x="131" y="190"/>
                  </a:lnTo>
                  <a:lnTo>
                    <a:pt x="121" y="195"/>
                  </a:lnTo>
                  <a:lnTo>
                    <a:pt x="112" y="200"/>
                  </a:lnTo>
                  <a:lnTo>
                    <a:pt x="103" y="203"/>
                  </a:lnTo>
                  <a:lnTo>
                    <a:pt x="96" y="205"/>
                  </a:lnTo>
                  <a:lnTo>
                    <a:pt x="87" y="207"/>
                  </a:lnTo>
                  <a:lnTo>
                    <a:pt x="79" y="208"/>
                  </a:lnTo>
                  <a:lnTo>
                    <a:pt x="71" y="208"/>
                  </a:lnTo>
                  <a:lnTo>
                    <a:pt x="65" y="207"/>
                  </a:lnTo>
                  <a:lnTo>
                    <a:pt x="57" y="205"/>
                  </a:lnTo>
                  <a:lnTo>
                    <a:pt x="51" y="203"/>
                  </a:lnTo>
                  <a:lnTo>
                    <a:pt x="44" y="198"/>
                  </a:lnTo>
                  <a:lnTo>
                    <a:pt x="38" y="194"/>
                  </a:lnTo>
                  <a:lnTo>
                    <a:pt x="31" y="189"/>
                  </a:lnTo>
                  <a:lnTo>
                    <a:pt x="26" y="182"/>
                  </a:lnTo>
                  <a:lnTo>
                    <a:pt x="20" y="176"/>
                  </a:lnTo>
                  <a:lnTo>
                    <a:pt x="15" y="167"/>
                  </a:lnTo>
                  <a:lnTo>
                    <a:pt x="8" y="155"/>
                  </a:lnTo>
                  <a:lnTo>
                    <a:pt x="3" y="143"/>
                  </a:lnTo>
                  <a:lnTo>
                    <a:pt x="1" y="137"/>
                  </a:lnTo>
                  <a:lnTo>
                    <a:pt x="0" y="131"/>
                  </a:lnTo>
                  <a:lnTo>
                    <a:pt x="0" y="125"/>
                  </a:lnTo>
                  <a:lnTo>
                    <a:pt x="0" y="120"/>
                  </a:lnTo>
                  <a:lnTo>
                    <a:pt x="1" y="114"/>
                  </a:lnTo>
                  <a:lnTo>
                    <a:pt x="3" y="109"/>
                  </a:lnTo>
                  <a:lnTo>
                    <a:pt x="5" y="104"/>
                  </a:lnTo>
                  <a:lnTo>
                    <a:pt x="8" y="99"/>
                  </a:lnTo>
                  <a:lnTo>
                    <a:pt x="15" y="90"/>
                  </a:lnTo>
                  <a:lnTo>
                    <a:pt x="23" y="81"/>
                  </a:lnTo>
                  <a:lnTo>
                    <a:pt x="40" y="107"/>
                  </a:lnTo>
                  <a:lnTo>
                    <a:pt x="34" y="111"/>
                  </a:lnTo>
                  <a:lnTo>
                    <a:pt x="31" y="116"/>
                  </a:lnTo>
                  <a:lnTo>
                    <a:pt x="29" y="122"/>
                  </a:lnTo>
                  <a:lnTo>
                    <a:pt x="28" y="128"/>
                  </a:lnTo>
                  <a:lnTo>
                    <a:pt x="28" y="135"/>
                  </a:lnTo>
                  <a:lnTo>
                    <a:pt x="29" y="141"/>
                  </a:lnTo>
                  <a:lnTo>
                    <a:pt x="31" y="147"/>
                  </a:lnTo>
                  <a:lnTo>
                    <a:pt x="34" y="154"/>
                  </a:lnTo>
                  <a:close/>
                  <a:moveTo>
                    <a:pt x="209" y="51"/>
                  </a:moveTo>
                  <a:lnTo>
                    <a:pt x="205" y="46"/>
                  </a:lnTo>
                  <a:lnTo>
                    <a:pt x="202" y="42"/>
                  </a:lnTo>
                  <a:lnTo>
                    <a:pt x="198" y="39"/>
                  </a:lnTo>
                  <a:lnTo>
                    <a:pt x="194" y="35"/>
                  </a:lnTo>
                  <a:lnTo>
                    <a:pt x="190" y="32"/>
                  </a:lnTo>
                  <a:lnTo>
                    <a:pt x="185" y="31"/>
                  </a:lnTo>
                  <a:lnTo>
                    <a:pt x="181" y="30"/>
                  </a:lnTo>
                  <a:lnTo>
                    <a:pt x="177" y="29"/>
                  </a:lnTo>
                  <a:lnTo>
                    <a:pt x="167" y="30"/>
                  </a:lnTo>
                  <a:lnTo>
                    <a:pt x="155" y="32"/>
                  </a:lnTo>
                  <a:lnTo>
                    <a:pt x="143" y="38"/>
                  </a:lnTo>
                  <a:lnTo>
                    <a:pt x="128" y="45"/>
                  </a:lnTo>
                  <a:lnTo>
                    <a:pt x="116" y="54"/>
                  </a:lnTo>
                  <a:lnTo>
                    <a:pt x="105" y="64"/>
                  </a:lnTo>
                  <a:lnTo>
                    <a:pt x="98" y="73"/>
                  </a:lnTo>
                  <a:lnTo>
                    <a:pt x="93" y="83"/>
                  </a:lnTo>
                  <a:lnTo>
                    <a:pt x="91" y="87"/>
                  </a:lnTo>
                  <a:lnTo>
                    <a:pt x="90" y="92"/>
                  </a:lnTo>
                  <a:lnTo>
                    <a:pt x="90" y="97"/>
                  </a:lnTo>
                  <a:lnTo>
                    <a:pt x="90" y="102"/>
                  </a:lnTo>
                  <a:lnTo>
                    <a:pt x="91" y="107"/>
                  </a:lnTo>
                  <a:lnTo>
                    <a:pt x="92" y="112"/>
                  </a:lnTo>
                  <a:lnTo>
                    <a:pt x="94" y="116"/>
                  </a:lnTo>
                  <a:lnTo>
                    <a:pt x="97" y="121"/>
                  </a:lnTo>
                  <a:lnTo>
                    <a:pt x="103" y="130"/>
                  </a:lnTo>
                  <a:lnTo>
                    <a:pt x="111" y="135"/>
                  </a:lnTo>
                  <a:lnTo>
                    <a:pt x="114" y="138"/>
                  </a:lnTo>
                  <a:lnTo>
                    <a:pt x="119" y="139"/>
                  </a:lnTo>
                  <a:lnTo>
                    <a:pt x="124" y="142"/>
                  </a:lnTo>
                  <a:lnTo>
                    <a:pt x="128" y="142"/>
                  </a:lnTo>
                  <a:lnTo>
                    <a:pt x="139" y="143"/>
                  </a:lnTo>
                  <a:lnTo>
                    <a:pt x="149" y="141"/>
                  </a:lnTo>
                  <a:lnTo>
                    <a:pt x="160" y="136"/>
                  </a:lnTo>
                  <a:lnTo>
                    <a:pt x="171" y="131"/>
                  </a:lnTo>
                  <a:lnTo>
                    <a:pt x="185" y="121"/>
                  </a:lnTo>
                  <a:lnTo>
                    <a:pt x="197" y="111"/>
                  </a:lnTo>
                  <a:lnTo>
                    <a:pt x="202" y="106"/>
                  </a:lnTo>
                  <a:lnTo>
                    <a:pt x="206" y="101"/>
                  </a:lnTo>
                  <a:lnTo>
                    <a:pt x="209" y="96"/>
                  </a:lnTo>
                  <a:lnTo>
                    <a:pt x="212" y="91"/>
                  </a:lnTo>
                  <a:lnTo>
                    <a:pt x="214" y="86"/>
                  </a:lnTo>
                  <a:lnTo>
                    <a:pt x="216" y="81"/>
                  </a:lnTo>
                  <a:lnTo>
                    <a:pt x="216" y="76"/>
                  </a:lnTo>
                  <a:lnTo>
                    <a:pt x="216" y="72"/>
                  </a:lnTo>
                  <a:lnTo>
                    <a:pt x="215" y="66"/>
                  </a:lnTo>
                  <a:lnTo>
                    <a:pt x="214" y="62"/>
                  </a:lnTo>
                  <a:lnTo>
                    <a:pt x="212" y="56"/>
                  </a:lnTo>
                  <a:lnTo>
                    <a:pt x="209" y="51"/>
                  </a:lnTo>
                  <a:close/>
                </a:path>
              </a:pathLst>
            </a:custGeom>
            <a:solidFill>
              <a:srgbClr val="2C5882"/>
            </a:solidFill>
            <a:ln w="9525">
              <a:noFill/>
              <a:round/>
            </a:ln>
          </p:spPr>
          <p:txBody>
            <a:bodyPr/>
            <a:lstStyle/>
            <a:p>
              <a:endParaRPr lang="zh-CN" altLang="en-US"/>
            </a:p>
          </p:txBody>
        </p:sp>
        <p:sp>
          <p:nvSpPr>
            <p:cNvPr id="66587" name="Freeform 62"/>
            <p:cNvSpPr>
              <a:spLocks noEditPoints="1"/>
            </p:cNvSpPr>
            <p:nvPr/>
          </p:nvSpPr>
          <p:spPr bwMode="auto">
            <a:xfrm>
              <a:off x="177" y="983"/>
              <a:ext cx="85" cy="67"/>
            </a:xfrm>
            <a:custGeom>
              <a:avLst/>
              <a:gdLst>
                <a:gd name="T0" fmla="*/ 0 w 256"/>
                <a:gd name="T1" fmla="*/ 0 h 201"/>
                <a:gd name="T2" fmla="*/ 0 w 256"/>
                <a:gd name="T3" fmla="*/ 0 h 201"/>
                <a:gd name="T4" fmla="*/ 0 w 256"/>
                <a:gd name="T5" fmla="*/ 0 h 201"/>
                <a:gd name="T6" fmla="*/ 0 w 256"/>
                <a:gd name="T7" fmla="*/ 0 h 201"/>
                <a:gd name="T8" fmla="*/ 0 w 256"/>
                <a:gd name="T9" fmla="*/ 0 h 201"/>
                <a:gd name="T10" fmla="*/ 0 w 256"/>
                <a:gd name="T11" fmla="*/ 0 h 201"/>
                <a:gd name="T12" fmla="*/ 0 w 256"/>
                <a:gd name="T13" fmla="*/ 0 h 201"/>
                <a:gd name="T14" fmla="*/ 0 w 256"/>
                <a:gd name="T15" fmla="*/ 0 h 201"/>
                <a:gd name="T16" fmla="*/ 0 w 256"/>
                <a:gd name="T17" fmla="*/ 0 h 201"/>
                <a:gd name="T18" fmla="*/ 0 w 256"/>
                <a:gd name="T19" fmla="*/ 0 h 201"/>
                <a:gd name="T20" fmla="*/ 0 w 256"/>
                <a:gd name="T21" fmla="*/ 0 h 201"/>
                <a:gd name="T22" fmla="*/ 0 w 256"/>
                <a:gd name="T23" fmla="*/ 0 h 201"/>
                <a:gd name="T24" fmla="*/ 0 w 256"/>
                <a:gd name="T25" fmla="*/ 0 h 201"/>
                <a:gd name="T26" fmla="*/ 0 w 256"/>
                <a:gd name="T27" fmla="*/ 0 h 201"/>
                <a:gd name="T28" fmla="*/ 0 w 256"/>
                <a:gd name="T29" fmla="*/ 0 h 201"/>
                <a:gd name="T30" fmla="*/ 0 w 256"/>
                <a:gd name="T31" fmla="*/ 0 h 201"/>
                <a:gd name="T32" fmla="*/ 0 w 256"/>
                <a:gd name="T33" fmla="*/ 0 h 201"/>
                <a:gd name="T34" fmla="*/ 0 w 256"/>
                <a:gd name="T35" fmla="*/ 0 h 201"/>
                <a:gd name="T36" fmla="*/ 0 w 256"/>
                <a:gd name="T37" fmla="*/ 0 h 201"/>
                <a:gd name="T38" fmla="*/ 0 w 256"/>
                <a:gd name="T39" fmla="*/ 0 h 201"/>
                <a:gd name="T40" fmla="*/ 0 w 256"/>
                <a:gd name="T41" fmla="*/ 0 h 201"/>
                <a:gd name="T42" fmla="*/ 0 w 256"/>
                <a:gd name="T43" fmla="*/ 0 h 201"/>
                <a:gd name="T44" fmla="*/ 0 w 256"/>
                <a:gd name="T45" fmla="*/ 0 h 201"/>
                <a:gd name="T46" fmla="*/ 0 w 256"/>
                <a:gd name="T47" fmla="*/ 0 h 201"/>
                <a:gd name="T48" fmla="*/ 0 w 256"/>
                <a:gd name="T49" fmla="*/ 0 h 201"/>
                <a:gd name="T50" fmla="*/ 0 w 256"/>
                <a:gd name="T51" fmla="*/ 0 h 201"/>
                <a:gd name="T52" fmla="*/ 0 w 256"/>
                <a:gd name="T53" fmla="*/ 0 h 201"/>
                <a:gd name="T54" fmla="*/ 0 w 256"/>
                <a:gd name="T55" fmla="*/ 0 h 201"/>
                <a:gd name="T56" fmla="*/ 0 w 256"/>
                <a:gd name="T57" fmla="*/ 0 h 201"/>
                <a:gd name="T58" fmla="*/ 0 w 256"/>
                <a:gd name="T59" fmla="*/ 0 h 201"/>
                <a:gd name="T60" fmla="*/ 0 w 256"/>
                <a:gd name="T61" fmla="*/ 0 h 201"/>
                <a:gd name="T62" fmla="*/ 0 w 256"/>
                <a:gd name="T63" fmla="*/ 0 h 201"/>
                <a:gd name="T64" fmla="*/ 0 w 256"/>
                <a:gd name="T65" fmla="*/ 0 h 201"/>
                <a:gd name="T66" fmla="*/ 0 w 256"/>
                <a:gd name="T67" fmla="*/ 0 h 201"/>
                <a:gd name="T68" fmla="*/ 0 w 256"/>
                <a:gd name="T69" fmla="*/ 0 h 201"/>
                <a:gd name="T70" fmla="*/ 0 w 256"/>
                <a:gd name="T71" fmla="*/ 0 h 201"/>
                <a:gd name="T72" fmla="*/ 0 w 256"/>
                <a:gd name="T73" fmla="*/ 0 h 201"/>
                <a:gd name="T74" fmla="*/ 0 w 256"/>
                <a:gd name="T75" fmla="*/ 0 h 201"/>
                <a:gd name="T76" fmla="*/ 0 w 256"/>
                <a:gd name="T77" fmla="*/ 0 h 201"/>
                <a:gd name="T78" fmla="*/ 0 w 256"/>
                <a:gd name="T79" fmla="*/ 0 h 201"/>
                <a:gd name="T80" fmla="*/ 0 w 256"/>
                <a:gd name="T81" fmla="*/ 0 h 201"/>
                <a:gd name="T82" fmla="*/ 0 w 256"/>
                <a:gd name="T83" fmla="*/ 0 h 201"/>
                <a:gd name="T84" fmla="*/ 0 w 256"/>
                <a:gd name="T85" fmla="*/ 0 h 201"/>
                <a:gd name="T86" fmla="*/ 0 w 256"/>
                <a:gd name="T87" fmla="*/ 0 h 201"/>
                <a:gd name="T88" fmla="*/ 0 w 256"/>
                <a:gd name="T89" fmla="*/ 0 h 201"/>
                <a:gd name="T90" fmla="*/ 0 w 256"/>
                <a:gd name="T91" fmla="*/ 0 h 201"/>
                <a:gd name="T92" fmla="*/ 0 w 256"/>
                <a:gd name="T93" fmla="*/ 0 h 201"/>
                <a:gd name="T94" fmla="*/ 0 w 256"/>
                <a:gd name="T95" fmla="*/ 0 h 201"/>
                <a:gd name="T96" fmla="*/ 0 w 256"/>
                <a:gd name="T97" fmla="*/ 0 h 201"/>
                <a:gd name="T98" fmla="*/ 0 w 256"/>
                <a:gd name="T99" fmla="*/ 0 h 201"/>
                <a:gd name="T100" fmla="*/ 0 w 256"/>
                <a:gd name="T101" fmla="*/ 0 h 201"/>
                <a:gd name="T102" fmla="*/ 0 w 256"/>
                <a:gd name="T103" fmla="*/ 0 h 201"/>
                <a:gd name="T104" fmla="*/ 0 w 256"/>
                <a:gd name="T105" fmla="*/ 0 h 201"/>
                <a:gd name="T106" fmla="*/ 0 w 256"/>
                <a:gd name="T107" fmla="*/ 0 h 201"/>
                <a:gd name="T108" fmla="*/ 0 w 256"/>
                <a:gd name="T109" fmla="*/ 0 h 2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6"/>
                <a:gd name="T166" fmla="*/ 0 h 201"/>
                <a:gd name="T167" fmla="*/ 256 w 256"/>
                <a:gd name="T168" fmla="*/ 201 h 2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6" h="201">
                  <a:moveTo>
                    <a:pt x="15" y="143"/>
                  </a:moveTo>
                  <a:lnTo>
                    <a:pt x="10" y="136"/>
                  </a:lnTo>
                  <a:lnTo>
                    <a:pt x="6" y="129"/>
                  </a:lnTo>
                  <a:lnTo>
                    <a:pt x="3" y="121"/>
                  </a:lnTo>
                  <a:lnTo>
                    <a:pt x="1" y="114"/>
                  </a:lnTo>
                  <a:lnTo>
                    <a:pt x="0" y="106"/>
                  </a:lnTo>
                  <a:lnTo>
                    <a:pt x="0" y="98"/>
                  </a:lnTo>
                  <a:lnTo>
                    <a:pt x="0" y="91"/>
                  </a:lnTo>
                  <a:lnTo>
                    <a:pt x="2" y="83"/>
                  </a:lnTo>
                  <a:lnTo>
                    <a:pt x="4" y="75"/>
                  </a:lnTo>
                  <a:lnTo>
                    <a:pt x="7" y="67"/>
                  </a:lnTo>
                  <a:lnTo>
                    <a:pt x="12" y="59"/>
                  </a:lnTo>
                  <a:lnTo>
                    <a:pt x="16" y="51"/>
                  </a:lnTo>
                  <a:lnTo>
                    <a:pt x="21" y="45"/>
                  </a:lnTo>
                  <a:lnTo>
                    <a:pt x="29" y="37"/>
                  </a:lnTo>
                  <a:lnTo>
                    <a:pt x="36" y="30"/>
                  </a:lnTo>
                  <a:lnTo>
                    <a:pt x="44" y="23"/>
                  </a:lnTo>
                  <a:lnTo>
                    <a:pt x="52" y="18"/>
                  </a:lnTo>
                  <a:lnTo>
                    <a:pt x="60" y="13"/>
                  </a:lnTo>
                  <a:lnTo>
                    <a:pt x="67" y="9"/>
                  </a:lnTo>
                  <a:lnTo>
                    <a:pt x="75" y="5"/>
                  </a:lnTo>
                  <a:lnTo>
                    <a:pt x="83" y="2"/>
                  </a:lnTo>
                  <a:lnTo>
                    <a:pt x="91" y="1"/>
                  </a:lnTo>
                  <a:lnTo>
                    <a:pt x="99" y="0"/>
                  </a:lnTo>
                  <a:lnTo>
                    <a:pt x="107" y="0"/>
                  </a:lnTo>
                  <a:lnTo>
                    <a:pt x="114" y="0"/>
                  </a:lnTo>
                  <a:lnTo>
                    <a:pt x="122" y="2"/>
                  </a:lnTo>
                  <a:lnTo>
                    <a:pt x="129" y="4"/>
                  </a:lnTo>
                  <a:lnTo>
                    <a:pt x="135" y="7"/>
                  </a:lnTo>
                  <a:lnTo>
                    <a:pt x="142" y="11"/>
                  </a:lnTo>
                  <a:lnTo>
                    <a:pt x="147" y="15"/>
                  </a:lnTo>
                  <a:lnTo>
                    <a:pt x="153" y="20"/>
                  </a:lnTo>
                  <a:lnTo>
                    <a:pt x="158" y="26"/>
                  </a:lnTo>
                  <a:lnTo>
                    <a:pt x="163" y="33"/>
                  </a:lnTo>
                  <a:lnTo>
                    <a:pt x="166" y="39"/>
                  </a:lnTo>
                  <a:lnTo>
                    <a:pt x="168" y="46"/>
                  </a:lnTo>
                  <a:lnTo>
                    <a:pt x="170" y="53"/>
                  </a:lnTo>
                  <a:lnTo>
                    <a:pt x="171" y="60"/>
                  </a:lnTo>
                  <a:lnTo>
                    <a:pt x="171" y="68"/>
                  </a:lnTo>
                  <a:lnTo>
                    <a:pt x="170" y="75"/>
                  </a:lnTo>
                  <a:lnTo>
                    <a:pt x="168" y="83"/>
                  </a:lnTo>
                  <a:lnTo>
                    <a:pt x="167" y="86"/>
                  </a:lnTo>
                  <a:lnTo>
                    <a:pt x="238" y="31"/>
                  </a:lnTo>
                  <a:lnTo>
                    <a:pt x="247" y="43"/>
                  </a:lnTo>
                  <a:lnTo>
                    <a:pt x="256" y="54"/>
                  </a:lnTo>
                  <a:lnTo>
                    <a:pt x="67" y="201"/>
                  </a:lnTo>
                  <a:lnTo>
                    <a:pt x="59" y="191"/>
                  </a:lnTo>
                  <a:lnTo>
                    <a:pt x="51" y="180"/>
                  </a:lnTo>
                  <a:lnTo>
                    <a:pt x="70" y="165"/>
                  </a:lnTo>
                  <a:lnTo>
                    <a:pt x="63" y="166"/>
                  </a:lnTo>
                  <a:lnTo>
                    <a:pt x="55" y="165"/>
                  </a:lnTo>
                  <a:lnTo>
                    <a:pt x="49" y="164"/>
                  </a:lnTo>
                  <a:lnTo>
                    <a:pt x="42" y="163"/>
                  </a:lnTo>
                  <a:lnTo>
                    <a:pt x="37" y="160"/>
                  </a:lnTo>
                  <a:lnTo>
                    <a:pt x="30" y="158"/>
                  </a:lnTo>
                  <a:lnTo>
                    <a:pt x="25" y="153"/>
                  </a:lnTo>
                  <a:lnTo>
                    <a:pt x="20" y="149"/>
                  </a:lnTo>
                  <a:lnTo>
                    <a:pt x="15" y="143"/>
                  </a:lnTo>
                  <a:close/>
                  <a:moveTo>
                    <a:pt x="141" y="47"/>
                  </a:moveTo>
                  <a:lnTo>
                    <a:pt x="136" y="43"/>
                  </a:lnTo>
                  <a:lnTo>
                    <a:pt x="133" y="38"/>
                  </a:lnTo>
                  <a:lnTo>
                    <a:pt x="129" y="35"/>
                  </a:lnTo>
                  <a:lnTo>
                    <a:pt x="124" y="33"/>
                  </a:lnTo>
                  <a:lnTo>
                    <a:pt x="120" y="31"/>
                  </a:lnTo>
                  <a:lnTo>
                    <a:pt x="115" y="30"/>
                  </a:lnTo>
                  <a:lnTo>
                    <a:pt x="111" y="28"/>
                  </a:lnTo>
                  <a:lnTo>
                    <a:pt x="106" y="28"/>
                  </a:lnTo>
                  <a:lnTo>
                    <a:pt x="101" y="28"/>
                  </a:lnTo>
                  <a:lnTo>
                    <a:pt x="96" y="30"/>
                  </a:lnTo>
                  <a:lnTo>
                    <a:pt x="90" y="32"/>
                  </a:lnTo>
                  <a:lnTo>
                    <a:pt x="85" y="34"/>
                  </a:lnTo>
                  <a:lnTo>
                    <a:pt x="73" y="40"/>
                  </a:lnTo>
                  <a:lnTo>
                    <a:pt x="60" y="50"/>
                  </a:lnTo>
                  <a:lnTo>
                    <a:pt x="48" y="60"/>
                  </a:lnTo>
                  <a:lnTo>
                    <a:pt x="39" y="70"/>
                  </a:lnTo>
                  <a:lnTo>
                    <a:pt x="32" y="80"/>
                  </a:lnTo>
                  <a:lnTo>
                    <a:pt x="28" y="91"/>
                  </a:lnTo>
                  <a:lnTo>
                    <a:pt x="27" y="95"/>
                  </a:lnTo>
                  <a:lnTo>
                    <a:pt x="26" y="101"/>
                  </a:lnTo>
                  <a:lnTo>
                    <a:pt x="27" y="105"/>
                  </a:lnTo>
                  <a:lnTo>
                    <a:pt x="27" y="110"/>
                  </a:lnTo>
                  <a:lnTo>
                    <a:pt x="28" y="115"/>
                  </a:lnTo>
                  <a:lnTo>
                    <a:pt x="30" y="119"/>
                  </a:lnTo>
                  <a:lnTo>
                    <a:pt x="32" y="125"/>
                  </a:lnTo>
                  <a:lnTo>
                    <a:pt x="36" y="129"/>
                  </a:lnTo>
                  <a:lnTo>
                    <a:pt x="39" y="132"/>
                  </a:lnTo>
                  <a:lnTo>
                    <a:pt x="43" y="136"/>
                  </a:lnTo>
                  <a:lnTo>
                    <a:pt x="47" y="139"/>
                  </a:lnTo>
                  <a:lnTo>
                    <a:pt x="51" y="141"/>
                  </a:lnTo>
                  <a:lnTo>
                    <a:pt x="55" y="143"/>
                  </a:lnTo>
                  <a:lnTo>
                    <a:pt x="60" y="144"/>
                  </a:lnTo>
                  <a:lnTo>
                    <a:pt x="65" y="145"/>
                  </a:lnTo>
                  <a:lnTo>
                    <a:pt x="70" y="145"/>
                  </a:lnTo>
                  <a:lnTo>
                    <a:pt x="80" y="145"/>
                  </a:lnTo>
                  <a:lnTo>
                    <a:pt x="90" y="142"/>
                  </a:lnTo>
                  <a:lnTo>
                    <a:pt x="101" y="137"/>
                  </a:lnTo>
                  <a:lnTo>
                    <a:pt x="111" y="130"/>
                  </a:lnTo>
                  <a:lnTo>
                    <a:pt x="124" y="119"/>
                  </a:lnTo>
                  <a:lnTo>
                    <a:pt x="134" y="108"/>
                  </a:lnTo>
                  <a:lnTo>
                    <a:pt x="138" y="103"/>
                  </a:lnTo>
                  <a:lnTo>
                    <a:pt x="142" y="97"/>
                  </a:lnTo>
                  <a:lnTo>
                    <a:pt x="145" y="92"/>
                  </a:lnTo>
                  <a:lnTo>
                    <a:pt x="147" y="86"/>
                  </a:lnTo>
                  <a:lnTo>
                    <a:pt x="148" y="81"/>
                  </a:lnTo>
                  <a:lnTo>
                    <a:pt x="149" y="75"/>
                  </a:lnTo>
                  <a:lnTo>
                    <a:pt x="149" y="71"/>
                  </a:lnTo>
                  <a:lnTo>
                    <a:pt x="149" y="66"/>
                  </a:lnTo>
                  <a:lnTo>
                    <a:pt x="148" y="61"/>
                  </a:lnTo>
                  <a:lnTo>
                    <a:pt x="146" y="56"/>
                  </a:lnTo>
                  <a:lnTo>
                    <a:pt x="144" y="51"/>
                  </a:lnTo>
                  <a:lnTo>
                    <a:pt x="141" y="47"/>
                  </a:lnTo>
                  <a:close/>
                </a:path>
              </a:pathLst>
            </a:custGeom>
            <a:solidFill>
              <a:srgbClr val="2C5882"/>
            </a:solidFill>
            <a:ln w="9525">
              <a:noFill/>
              <a:round/>
            </a:ln>
          </p:spPr>
          <p:txBody>
            <a:bodyPr/>
            <a:lstStyle/>
            <a:p>
              <a:endParaRPr lang="zh-CN" altLang="en-US"/>
            </a:p>
          </p:txBody>
        </p:sp>
        <p:sp>
          <p:nvSpPr>
            <p:cNvPr id="66588" name="Freeform 61"/>
            <p:cNvSpPr/>
            <p:nvPr/>
          </p:nvSpPr>
          <p:spPr bwMode="auto">
            <a:xfrm>
              <a:off x="219" y="1023"/>
              <a:ext cx="68" cy="74"/>
            </a:xfrm>
            <a:custGeom>
              <a:avLst/>
              <a:gdLst>
                <a:gd name="T0" fmla="*/ 0 w 205"/>
                <a:gd name="T1" fmla="*/ 0 h 222"/>
                <a:gd name="T2" fmla="*/ 0 w 205"/>
                <a:gd name="T3" fmla="*/ 0 h 222"/>
                <a:gd name="T4" fmla="*/ 0 w 205"/>
                <a:gd name="T5" fmla="*/ 0 h 222"/>
                <a:gd name="T6" fmla="*/ 0 w 205"/>
                <a:gd name="T7" fmla="*/ 0 h 222"/>
                <a:gd name="T8" fmla="*/ 0 w 205"/>
                <a:gd name="T9" fmla="*/ 0 h 222"/>
                <a:gd name="T10" fmla="*/ 0 w 205"/>
                <a:gd name="T11" fmla="*/ 0 h 222"/>
                <a:gd name="T12" fmla="*/ 0 w 205"/>
                <a:gd name="T13" fmla="*/ 0 h 222"/>
                <a:gd name="T14" fmla="*/ 0 w 205"/>
                <a:gd name="T15" fmla="*/ 0 h 222"/>
                <a:gd name="T16" fmla="*/ 0 w 205"/>
                <a:gd name="T17" fmla="*/ 0 h 222"/>
                <a:gd name="T18" fmla="*/ 0 w 205"/>
                <a:gd name="T19" fmla="*/ 0 h 222"/>
                <a:gd name="T20" fmla="*/ 0 w 205"/>
                <a:gd name="T21" fmla="*/ 0 h 222"/>
                <a:gd name="T22" fmla="*/ 0 w 205"/>
                <a:gd name="T23" fmla="*/ 0 h 222"/>
                <a:gd name="T24" fmla="*/ 0 w 205"/>
                <a:gd name="T25" fmla="*/ 0 h 222"/>
                <a:gd name="T26" fmla="*/ 0 w 205"/>
                <a:gd name="T27" fmla="*/ 0 h 222"/>
                <a:gd name="T28" fmla="*/ 0 w 205"/>
                <a:gd name="T29" fmla="*/ 0 h 222"/>
                <a:gd name="T30" fmla="*/ 0 w 205"/>
                <a:gd name="T31" fmla="*/ 0 h 222"/>
                <a:gd name="T32" fmla="*/ 0 w 205"/>
                <a:gd name="T33" fmla="*/ 0 h 222"/>
                <a:gd name="T34" fmla="*/ 0 w 205"/>
                <a:gd name="T35" fmla="*/ 0 h 222"/>
                <a:gd name="T36" fmla="*/ 0 w 205"/>
                <a:gd name="T37" fmla="*/ 0 h 222"/>
                <a:gd name="T38" fmla="*/ 0 w 205"/>
                <a:gd name="T39" fmla="*/ 0 h 222"/>
                <a:gd name="T40" fmla="*/ 0 w 205"/>
                <a:gd name="T41" fmla="*/ 0 h 222"/>
                <a:gd name="T42" fmla="*/ 0 w 205"/>
                <a:gd name="T43" fmla="*/ 0 h 222"/>
                <a:gd name="T44" fmla="*/ 0 w 205"/>
                <a:gd name="T45" fmla="*/ 0 h 222"/>
                <a:gd name="T46" fmla="*/ 0 w 205"/>
                <a:gd name="T47" fmla="*/ 0 h 222"/>
                <a:gd name="T48" fmla="*/ 0 w 205"/>
                <a:gd name="T49" fmla="*/ 0 h 222"/>
                <a:gd name="T50" fmla="*/ 0 w 205"/>
                <a:gd name="T51" fmla="*/ 0 h 222"/>
                <a:gd name="T52" fmla="*/ 0 w 205"/>
                <a:gd name="T53" fmla="*/ 0 h 222"/>
                <a:gd name="T54" fmla="*/ 0 w 205"/>
                <a:gd name="T55" fmla="*/ 0 h 222"/>
                <a:gd name="T56" fmla="*/ 0 w 205"/>
                <a:gd name="T57" fmla="*/ 0 h 222"/>
                <a:gd name="T58" fmla="*/ 0 w 205"/>
                <a:gd name="T59" fmla="*/ 0 h 222"/>
                <a:gd name="T60" fmla="*/ 0 w 205"/>
                <a:gd name="T61" fmla="*/ 0 h 222"/>
                <a:gd name="T62" fmla="*/ 0 w 205"/>
                <a:gd name="T63" fmla="*/ 0 h 222"/>
                <a:gd name="T64" fmla="*/ 0 w 205"/>
                <a:gd name="T65" fmla="*/ 0 h 222"/>
                <a:gd name="T66" fmla="*/ 0 w 205"/>
                <a:gd name="T67" fmla="*/ 0 h 222"/>
                <a:gd name="T68" fmla="*/ 0 w 205"/>
                <a:gd name="T69" fmla="*/ 0 h 222"/>
                <a:gd name="T70" fmla="*/ 0 w 205"/>
                <a:gd name="T71" fmla="*/ 0 h 222"/>
                <a:gd name="T72" fmla="*/ 0 w 205"/>
                <a:gd name="T73" fmla="*/ 0 h 222"/>
                <a:gd name="T74" fmla="*/ 0 w 205"/>
                <a:gd name="T75" fmla="*/ 0 h 222"/>
                <a:gd name="T76" fmla="*/ 0 w 205"/>
                <a:gd name="T77" fmla="*/ 0 h 222"/>
                <a:gd name="T78" fmla="*/ 0 w 205"/>
                <a:gd name="T79" fmla="*/ 0 h 222"/>
                <a:gd name="T80" fmla="*/ 0 w 205"/>
                <a:gd name="T81" fmla="*/ 0 h 222"/>
                <a:gd name="T82" fmla="*/ 0 w 205"/>
                <a:gd name="T83" fmla="*/ 0 h 222"/>
                <a:gd name="T84" fmla="*/ 0 w 205"/>
                <a:gd name="T85" fmla="*/ 0 h 222"/>
                <a:gd name="T86" fmla="*/ 0 w 205"/>
                <a:gd name="T87" fmla="*/ 0 h 222"/>
                <a:gd name="T88" fmla="*/ 0 w 205"/>
                <a:gd name="T89" fmla="*/ 0 h 222"/>
                <a:gd name="T90" fmla="*/ 0 w 205"/>
                <a:gd name="T91" fmla="*/ 0 h 222"/>
                <a:gd name="T92" fmla="*/ 0 w 205"/>
                <a:gd name="T93" fmla="*/ 0 h 222"/>
                <a:gd name="T94" fmla="*/ 0 w 205"/>
                <a:gd name="T95" fmla="*/ 0 h 222"/>
                <a:gd name="T96" fmla="*/ 0 w 205"/>
                <a:gd name="T97" fmla="*/ 0 h 222"/>
                <a:gd name="T98" fmla="*/ 0 w 205"/>
                <a:gd name="T99" fmla="*/ 0 h 222"/>
                <a:gd name="T100" fmla="*/ 0 w 205"/>
                <a:gd name="T101" fmla="*/ 0 h 222"/>
                <a:gd name="T102" fmla="*/ 0 w 205"/>
                <a:gd name="T103" fmla="*/ 0 h 222"/>
                <a:gd name="T104" fmla="*/ 0 w 205"/>
                <a:gd name="T105" fmla="*/ 0 h 222"/>
                <a:gd name="T106" fmla="*/ 0 w 205"/>
                <a:gd name="T107" fmla="*/ 0 h 22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05"/>
                <a:gd name="T163" fmla="*/ 0 h 222"/>
                <a:gd name="T164" fmla="*/ 205 w 205"/>
                <a:gd name="T165" fmla="*/ 222 h 22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05" h="222">
                  <a:moveTo>
                    <a:pt x="124" y="20"/>
                  </a:moveTo>
                  <a:lnTo>
                    <a:pt x="46" y="101"/>
                  </a:lnTo>
                  <a:lnTo>
                    <a:pt x="40" y="109"/>
                  </a:lnTo>
                  <a:lnTo>
                    <a:pt x="34" y="116"/>
                  </a:lnTo>
                  <a:lnTo>
                    <a:pt x="32" y="123"/>
                  </a:lnTo>
                  <a:lnTo>
                    <a:pt x="31" y="130"/>
                  </a:lnTo>
                  <a:lnTo>
                    <a:pt x="31" y="136"/>
                  </a:lnTo>
                  <a:lnTo>
                    <a:pt x="33" y="143"/>
                  </a:lnTo>
                  <a:lnTo>
                    <a:pt x="38" y="149"/>
                  </a:lnTo>
                  <a:lnTo>
                    <a:pt x="44" y="156"/>
                  </a:lnTo>
                  <a:lnTo>
                    <a:pt x="47" y="159"/>
                  </a:lnTo>
                  <a:lnTo>
                    <a:pt x="52" y="162"/>
                  </a:lnTo>
                  <a:lnTo>
                    <a:pt x="56" y="165"/>
                  </a:lnTo>
                  <a:lnTo>
                    <a:pt x="61" y="167"/>
                  </a:lnTo>
                  <a:lnTo>
                    <a:pt x="65" y="168"/>
                  </a:lnTo>
                  <a:lnTo>
                    <a:pt x="69" y="168"/>
                  </a:lnTo>
                  <a:lnTo>
                    <a:pt x="74" y="168"/>
                  </a:lnTo>
                  <a:lnTo>
                    <a:pt x="79" y="168"/>
                  </a:lnTo>
                  <a:lnTo>
                    <a:pt x="89" y="165"/>
                  </a:lnTo>
                  <a:lnTo>
                    <a:pt x="99" y="160"/>
                  </a:lnTo>
                  <a:lnTo>
                    <a:pt x="109" y="154"/>
                  </a:lnTo>
                  <a:lnTo>
                    <a:pt x="119" y="144"/>
                  </a:lnTo>
                  <a:lnTo>
                    <a:pt x="183" y="77"/>
                  </a:lnTo>
                  <a:lnTo>
                    <a:pt x="194" y="87"/>
                  </a:lnTo>
                  <a:lnTo>
                    <a:pt x="205" y="98"/>
                  </a:lnTo>
                  <a:lnTo>
                    <a:pt x="84" y="222"/>
                  </a:lnTo>
                  <a:lnTo>
                    <a:pt x="74" y="214"/>
                  </a:lnTo>
                  <a:lnTo>
                    <a:pt x="64" y="204"/>
                  </a:lnTo>
                  <a:lnTo>
                    <a:pt x="82" y="184"/>
                  </a:lnTo>
                  <a:lnTo>
                    <a:pt x="77" y="185"/>
                  </a:lnTo>
                  <a:lnTo>
                    <a:pt x="72" y="186"/>
                  </a:lnTo>
                  <a:lnTo>
                    <a:pt x="64" y="187"/>
                  </a:lnTo>
                  <a:lnTo>
                    <a:pt x="57" y="186"/>
                  </a:lnTo>
                  <a:lnTo>
                    <a:pt x="51" y="185"/>
                  </a:lnTo>
                  <a:lnTo>
                    <a:pt x="44" y="184"/>
                  </a:lnTo>
                  <a:lnTo>
                    <a:pt x="39" y="182"/>
                  </a:lnTo>
                  <a:lnTo>
                    <a:pt x="32" y="179"/>
                  </a:lnTo>
                  <a:lnTo>
                    <a:pt x="27" y="174"/>
                  </a:lnTo>
                  <a:lnTo>
                    <a:pt x="22" y="170"/>
                  </a:lnTo>
                  <a:lnTo>
                    <a:pt x="12" y="160"/>
                  </a:lnTo>
                  <a:lnTo>
                    <a:pt x="6" y="149"/>
                  </a:lnTo>
                  <a:lnTo>
                    <a:pt x="4" y="144"/>
                  </a:lnTo>
                  <a:lnTo>
                    <a:pt x="2" y="139"/>
                  </a:lnTo>
                  <a:lnTo>
                    <a:pt x="0" y="134"/>
                  </a:lnTo>
                  <a:lnTo>
                    <a:pt x="0" y="128"/>
                  </a:lnTo>
                  <a:lnTo>
                    <a:pt x="0" y="123"/>
                  </a:lnTo>
                  <a:lnTo>
                    <a:pt x="2" y="119"/>
                  </a:lnTo>
                  <a:lnTo>
                    <a:pt x="3" y="113"/>
                  </a:lnTo>
                  <a:lnTo>
                    <a:pt x="5" y="108"/>
                  </a:lnTo>
                  <a:lnTo>
                    <a:pt x="11" y="97"/>
                  </a:lnTo>
                  <a:lnTo>
                    <a:pt x="20" y="86"/>
                  </a:lnTo>
                  <a:lnTo>
                    <a:pt x="103" y="0"/>
                  </a:lnTo>
                  <a:lnTo>
                    <a:pt x="114" y="10"/>
                  </a:lnTo>
                  <a:lnTo>
                    <a:pt x="124" y="20"/>
                  </a:lnTo>
                  <a:close/>
                </a:path>
              </a:pathLst>
            </a:custGeom>
            <a:solidFill>
              <a:srgbClr val="2C5882"/>
            </a:solidFill>
            <a:ln w="9525">
              <a:noFill/>
              <a:round/>
            </a:ln>
          </p:spPr>
          <p:txBody>
            <a:bodyPr/>
            <a:lstStyle/>
            <a:p>
              <a:endParaRPr lang="zh-CN" altLang="en-US"/>
            </a:p>
          </p:txBody>
        </p:sp>
        <p:sp>
          <p:nvSpPr>
            <p:cNvPr id="66589" name="Freeform 60"/>
            <p:cNvSpPr/>
            <p:nvPr/>
          </p:nvSpPr>
          <p:spPr bwMode="auto">
            <a:xfrm>
              <a:off x="299" y="1058"/>
              <a:ext cx="77" cy="87"/>
            </a:xfrm>
            <a:custGeom>
              <a:avLst/>
              <a:gdLst>
                <a:gd name="T0" fmla="*/ 0 w 233"/>
                <a:gd name="T1" fmla="*/ 0 h 261"/>
                <a:gd name="T2" fmla="*/ 0 w 233"/>
                <a:gd name="T3" fmla="*/ 0 h 261"/>
                <a:gd name="T4" fmla="*/ 0 w 233"/>
                <a:gd name="T5" fmla="*/ 0 h 261"/>
                <a:gd name="T6" fmla="*/ 0 w 233"/>
                <a:gd name="T7" fmla="*/ 0 h 261"/>
                <a:gd name="T8" fmla="*/ 0 w 233"/>
                <a:gd name="T9" fmla="*/ 0 h 261"/>
                <a:gd name="T10" fmla="*/ 0 w 233"/>
                <a:gd name="T11" fmla="*/ 0 h 261"/>
                <a:gd name="T12" fmla="*/ 0 w 233"/>
                <a:gd name="T13" fmla="*/ 0 h 261"/>
                <a:gd name="T14" fmla="*/ 0 w 233"/>
                <a:gd name="T15" fmla="*/ 0 h 261"/>
                <a:gd name="T16" fmla="*/ 0 w 233"/>
                <a:gd name="T17" fmla="*/ 0 h 261"/>
                <a:gd name="T18" fmla="*/ 0 w 233"/>
                <a:gd name="T19" fmla="*/ 0 h 261"/>
                <a:gd name="T20" fmla="*/ 0 w 233"/>
                <a:gd name="T21" fmla="*/ 0 h 261"/>
                <a:gd name="T22" fmla="*/ 0 w 233"/>
                <a:gd name="T23" fmla="*/ 0 h 2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3"/>
                <a:gd name="T37" fmla="*/ 0 h 261"/>
                <a:gd name="T38" fmla="*/ 233 w 233"/>
                <a:gd name="T39" fmla="*/ 261 h 2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3" h="261">
                  <a:moveTo>
                    <a:pt x="0" y="242"/>
                  </a:moveTo>
                  <a:lnTo>
                    <a:pt x="124" y="72"/>
                  </a:lnTo>
                  <a:lnTo>
                    <a:pt x="58" y="23"/>
                  </a:lnTo>
                  <a:lnTo>
                    <a:pt x="67" y="12"/>
                  </a:lnTo>
                  <a:lnTo>
                    <a:pt x="76" y="0"/>
                  </a:lnTo>
                  <a:lnTo>
                    <a:pt x="233" y="114"/>
                  </a:lnTo>
                  <a:lnTo>
                    <a:pt x="224" y="126"/>
                  </a:lnTo>
                  <a:lnTo>
                    <a:pt x="216" y="138"/>
                  </a:lnTo>
                  <a:lnTo>
                    <a:pt x="150" y="90"/>
                  </a:lnTo>
                  <a:lnTo>
                    <a:pt x="26" y="261"/>
                  </a:lnTo>
                  <a:lnTo>
                    <a:pt x="13" y="252"/>
                  </a:lnTo>
                  <a:lnTo>
                    <a:pt x="0" y="242"/>
                  </a:lnTo>
                  <a:close/>
                </a:path>
              </a:pathLst>
            </a:custGeom>
            <a:solidFill>
              <a:srgbClr val="2C5882"/>
            </a:solidFill>
            <a:ln w="9525">
              <a:noFill/>
              <a:round/>
            </a:ln>
          </p:spPr>
          <p:txBody>
            <a:bodyPr/>
            <a:lstStyle/>
            <a:p>
              <a:endParaRPr lang="zh-CN" altLang="en-US"/>
            </a:p>
          </p:txBody>
        </p:sp>
        <p:sp>
          <p:nvSpPr>
            <p:cNvPr id="66590" name="Freeform 59"/>
            <p:cNvSpPr>
              <a:spLocks noEditPoints="1"/>
            </p:cNvSpPr>
            <p:nvPr/>
          </p:nvSpPr>
          <p:spPr bwMode="auto">
            <a:xfrm>
              <a:off x="349" y="1126"/>
              <a:ext cx="57" cy="60"/>
            </a:xfrm>
            <a:custGeom>
              <a:avLst/>
              <a:gdLst>
                <a:gd name="T0" fmla="*/ 0 w 172"/>
                <a:gd name="T1" fmla="*/ 0 h 181"/>
                <a:gd name="T2" fmla="*/ 0 w 172"/>
                <a:gd name="T3" fmla="*/ 0 h 181"/>
                <a:gd name="T4" fmla="*/ 0 w 172"/>
                <a:gd name="T5" fmla="*/ 0 h 181"/>
                <a:gd name="T6" fmla="*/ 0 w 172"/>
                <a:gd name="T7" fmla="*/ 0 h 181"/>
                <a:gd name="T8" fmla="*/ 0 w 172"/>
                <a:gd name="T9" fmla="*/ 0 h 181"/>
                <a:gd name="T10" fmla="*/ 0 w 172"/>
                <a:gd name="T11" fmla="*/ 0 h 181"/>
                <a:gd name="T12" fmla="*/ 0 w 172"/>
                <a:gd name="T13" fmla="*/ 0 h 181"/>
                <a:gd name="T14" fmla="*/ 0 w 172"/>
                <a:gd name="T15" fmla="*/ 0 h 181"/>
                <a:gd name="T16" fmla="*/ 0 w 172"/>
                <a:gd name="T17" fmla="*/ 0 h 181"/>
                <a:gd name="T18" fmla="*/ 0 w 172"/>
                <a:gd name="T19" fmla="*/ 0 h 181"/>
                <a:gd name="T20" fmla="*/ 0 w 172"/>
                <a:gd name="T21" fmla="*/ 0 h 181"/>
                <a:gd name="T22" fmla="*/ 0 w 172"/>
                <a:gd name="T23" fmla="*/ 0 h 181"/>
                <a:gd name="T24" fmla="*/ 0 w 172"/>
                <a:gd name="T25" fmla="*/ 0 h 181"/>
                <a:gd name="T26" fmla="*/ 0 w 172"/>
                <a:gd name="T27" fmla="*/ 0 h 181"/>
                <a:gd name="T28" fmla="*/ 0 w 172"/>
                <a:gd name="T29" fmla="*/ 0 h 181"/>
                <a:gd name="T30" fmla="*/ 0 w 172"/>
                <a:gd name="T31" fmla="*/ 0 h 181"/>
                <a:gd name="T32" fmla="*/ 0 w 172"/>
                <a:gd name="T33" fmla="*/ 0 h 181"/>
                <a:gd name="T34" fmla="*/ 0 w 172"/>
                <a:gd name="T35" fmla="*/ 0 h 181"/>
                <a:gd name="T36" fmla="*/ 0 w 172"/>
                <a:gd name="T37" fmla="*/ 0 h 181"/>
                <a:gd name="T38" fmla="*/ 0 w 172"/>
                <a:gd name="T39" fmla="*/ 0 h 181"/>
                <a:gd name="T40" fmla="*/ 0 w 172"/>
                <a:gd name="T41" fmla="*/ 0 h 181"/>
                <a:gd name="T42" fmla="*/ 0 w 172"/>
                <a:gd name="T43" fmla="*/ 0 h 181"/>
                <a:gd name="T44" fmla="*/ 0 w 172"/>
                <a:gd name="T45" fmla="*/ 0 h 181"/>
                <a:gd name="T46" fmla="*/ 0 w 172"/>
                <a:gd name="T47" fmla="*/ 0 h 181"/>
                <a:gd name="T48" fmla="*/ 0 w 172"/>
                <a:gd name="T49" fmla="*/ 0 h 181"/>
                <a:gd name="T50" fmla="*/ 0 w 172"/>
                <a:gd name="T51" fmla="*/ 0 h 181"/>
                <a:gd name="T52" fmla="*/ 0 w 172"/>
                <a:gd name="T53" fmla="*/ 0 h 181"/>
                <a:gd name="T54" fmla="*/ 0 w 172"/>
                <a:gd name="T55" fmla="*/ 0 h 181"/>
                <a:gd name="T56" fmla="*/ 0 w 172"/>
                <a:gd name="T57" fmla="*/ 0 h 181"/>
                <a:gd name="T58" fmla="*/ 0 w 172"/>
                <a:gd name="T59" fmla="*/ 0 h 181"/>
                <a:gd name="T60" fmla="*/ 0 w 172"/>
                <a:gd name="T61" fmla="*/ 0 h 181"/>
                <a:gd name="T62" fmla="*/ 0 w 172"/>
                <a:gd name="T63" fmla="*/ 0 h 181"/>
                <a:gd name="T64" fmla="*/ 0 w 172"/>
                <a:gd name="T65" fmla="*/ 0 h 181"/>
                <a:gd name="T66" fmla="*/ 0 w 172"/>
                <a:gd name="T67" fmla="*/ 0 h 181"/>
                <a:gd name="T68" fmla="*/ 0 w 172"/>
                <a:gd name="T69" fmla="*/ 0 h 181"/>
                <a:gd name="T70" fmla="*/ 0 w 172"/>
                <a:gd name="T71" fmla="*/ 0 h 181"/>
                <a:gd name="T72" fmla="*/ 0 w 172"/>
                <a:gd name="T73" fmla="*/ 0 h 181"/>
                <a:gd name="T74" fmla="*/ 0 w 172"/>
                <a:gd name="T75" fmla="*/ 0 h 181"/>
                <a:gd name="T76" fmla="*/ 0 w 172"/>
                <a:gd name="T77" fmla="*/ 0 h 181"/>
                <a:gd name="T78" fmla="*/ 0 w 172"/>
                <a:gd name="T79" fmla="*/ 0 h 181"/>
                <a:gd name="T80" fmla="*/ 0 w 172"/>
                <a:gd name="T81" fmla="*/ 0 h 181"/>
                <a:gd name="T82" fmla="*/ 0 w 172"/>
                <a:gd name="T83" fmla="*/ 0 h 181"/>
                <a:gd name="T84" fmla="*/ 0 w 172"/>
                <a:gd name="T85" fmla="*/ 0 h 181"/>
                <a:gd name="T86" fmla="*/ 0 w 172"/>
                <a:gd name="T87" fmla="*/ 0 h 181"/>
                <a:gd name="T88" fmla="*/ 0 w 172"/>
                <a:gd name="T89" fmla="*/ 0 h 181"/>
                <a:gd name="T90" fmla="*/ 0 w 172"/>
                <a:gd name="T91" fmla="*/ 0 h 181"/>
                <a:gd name="T92" fmla="*/ 0 w 172"/>
                <a:gd name="T93" fmla="*/ 0 h 181"/>
                <a:gd name="T94" fmla="*/ 0 w 172"/>
                <a:gd name="T95" fmla="*/ 0 h 181"/>
                <a:gd name="T96" fmla="*/ 0 w 172"/>
                <a:gd name="T97" fmla="*/ 0 h 181"/>
                <a:gd name="T98" fmla="*/ 0 w 172"/>
                <a:gd name="T99" fmla="*/ 0 h 181"/>
                <a:gd name="T100" fmla="*/ 0 w 172"/>
                <a:gd name="T101" fmla="*/ 0 h 181"/>
                <a:gd name="T102" fmla="*/ 0 w 172"/>
                <a:gd name="T103" fmla="*/ 0 h 181"/>
                <a:gd name="T104" fmla="*/ 0 w 172"/>
                <a:gd name="T105" fmla="*/ 0 h 181"/>
                <a:gd name="T106" fmla="*/ 0 w 172"/>
                <a:gd name="T107" fmla="*/ 0 h 1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2"/>
                <a:gd name="T163" fmla="*/ 0 h 181"/>
                <a:gd name="T164" fmla="*/ 172 w 172"/>
                <a:gd name="T165" fmla="*/ 181 h 18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2" h="181">
                  <a:moveTo>
                    <a:pt x="40" y="169"/>
                  </a:moveTo>
                  <a:lnTo>
                    <a:pt x="33" y="165"/>
                  </a:lnTo>
                  <a:lnTo>
                    <a:pt x="26" y="160"/>
                  </a:lnTo>
                  <a:lnTo>
                    <a:pt x="20" y="154"/>
                  </a:lnTo>
                  <a:lnTo>
                    <a:pt x="14" y="147"/>
                  </a:lnTo>
                  <a:lnTo>
                    <a:pt x="10" y="141"/>
                  </a:lnTo>
                  <a:lnTo>
                    <a:pt x="7" y="134"/>
                  </a:lnTo>
                  <a:lnTo>
                    <a:pt x="3" y="128"/>
                  </a:lnTo>
                  <a:lnTo>
                    <a:pt x="2" y="120"/>
                  </a:lnTo>
                  <a:lnTo>
                    <a:pt x="0" y="112"/>
                  </a:lnTo>
                  <a:lnTo>
                    <a:pt x="0" y="104"/>
                  </a:lnTo>
                  <a:lnTo>
                    <a:pt x="0" y="96"/>
                  </a:lnTo>
                  <a:lnTo>
                    <a:pt x="2" y="87"/>
                  </a:lnTo>
                  <a:lnTo>
                    <a:pt x="4" y="80"/>
                  </a:lnTo>
                  <a:lnTo>
                    <a:pt x="7" y="71"/>
                  </a:lnTo>
                  <a:lnTo>
                    <a:pt x="11" y="62"/>
                  </a:lnTo>
                  <a:lnTo>
                    <a:pt x="15" y="53"/>
                  </a:lnTo>
                  <a:lnTo>
                    <a:pt x="21" y="44"/>
                  </a:lnTo>
                  <a:lnTo>
                    <a:pt x="27" y="36"/>
                  </a:lnTo>
                  <a:lnTo>
                    <a:pt x="34" y="28"/>
                  </a:lnTo>
                  <a:lnTo>
                    <a:pt x="40" y="22"/>
                  </a:lnTo>
                  <a:lnTo>
                    <a:pt x="47" y="16"/>
                  </a:lnTo>
                  <a:lnTo>
                    <a:pt x="55" y="11"/>
                  </a:lnTo>
                  <a:lnTo>
                    <a:pt x="62" y="6"/>
                  </a:lnTo>
                  <a:lnTo>
                    <a:pt x="70" y="3"/>
                  </a:lnTo>
                  <a:lnTo>
                    <a:pt x="78" y="1"/>
                  </a:lnTo>
                  <a:lnTo>
                    <a:pt x="86" y="0"/>
                  </a:lnTo>
                  <a:lnTo>
                    <a:pt x="94" y="0"/>
                  </a:lnTo>
                  <a:lnTo>
                    <a:pt x="103" y="0"/>
                  </a:lnTo>
                  <a:lnTo>
                    <a:pt x="111" y="1"/>
                  </a:lnTo>
                  <a:lnTo>
                    <a:pt x="119" y="3"/>
                  </a:lnTo>
                  <a:lnTo>
                    <a:pt x="127" y="6"/>
                  </a:lnTo>
                  <a:lnTo>
                    <a:pt x="135" y="11"/>
                  </a:lnTo>
                  <a:lnTo>
                    <a:pt x="142" y="15"/>
                  </a:lnTo>
                  <a:lnTo>
                    <a:pt x="149" y="21"/>
                  </a:lnTo>
                  <a:lnTo>
                    <a:pt x="154" y="26"/>
                  </a:lnTo>
                  <a:lnTo>
                    <a:pt x="159" y="32"/>
                  </a:lnTo>
                  <a:lnTo>
                    <a:pt x="163" y="38"/>
                  </a:lnTo>
                  <a:lnTo>
                    <a:pt x="166" y="46"/>
                  </a:lnTo>
                  <a:lnTo>
                    <a:pt x="169" y="52"/>
                  </a:lnTo>
                  <a:lnTo>
                    <a:pt x="171" y="61"/>
                  </a:lnTo>
                  <a:lnTo>
                    <a:pt x="172" y="69"/>
                  </a:lnTo>
                  <a:lnTo>
                    <a:pt x="172" y="77"/>
                  </a:lnTo>
                  <a:lnTo>
                    <a:pt x="171" y="85"/>
                  </a:lnTo>
                  <a:lnTo>
                    <a:pt x="170" y="94"/>
                  </a:lnTo>
                  <a:lnTo>
                    <a:pt x="167" y="103"/>
                  </a:lnTo>
                  <a:lnTo>
                    <a:pt x="164" y="111"/>
                  </a:lnTo>
                  <a:lnTo>
                    <a:pt x="160" y="120"/>
                  </a:lnTo>
                  <a:lnTo>
                    <a:pt x="155" y="129"/>
                  </a:lnTo>
                  <a:lnTo>
                    <a:pt x="150" y="138"/>
                  </a:lnTo>
                  <a:lnTo>
                    <a:pt x="39" y="74"/>
                  </a:lnTo>
                  <a:lnTo>
                    <a:pt x="34" y="86"/>
                  </a:lnTo>
                  <a:lnTo>
                    <a:pt x="32" y="96"/>
                  </a:lnTo>
                  <a:lnTo>
                    <a:pt x="30" y="106"/>
                  </a:lnTo>
                  <a:lnTo>
                    <a:pt x="30" y="115"/>
                  </a:lnTo>
                  <a:lnTo>
                    <a:pt x="31" y="120"/>
                  </a:lnTo>
                  <a:lnTo>
                    <a:pt x="33" y="125"/>
                  </a:lnTo>
                  <a:lnTo>
                    <a:pt x="35" y="129"/>
                  </a:lnTo>
                  <a:lnTo>
                    <a:pt x="37" y="133"/>
                  </a:lnTo>
                  <a:lnTo>
                    <a:pt x="40" y="138"/>
                  </a:lnTo>
                  <a:lnTo>
                    <a:pt x="45" y="142"/>
                  </a:lnTo>
                  <a:lnTo>
                    <a:pt x="50" y="145"/>
                  </a:lnTo>
                  <a:lnTo>
                    <a:pt x="56" y="149"/>
                  </a:lnTo>
                  <a:lnTo>
                    <a:pt x="62" y="152"/>
                  </a:lnTo>
                  <a:lnTo>
                    <a:pt x="70" y="154"/>
                  </a:lnTo>
                  <a:lnTo>
                    <a:pt x="78" y="155"/>
                  </a:lnTo>
                  <a:lnTo>
                    <a:pt x="85" y="155"/>
                  </a:lnTo>
                  <a:lnTo>
                    <a:pt x="93" y="154"/>
                  </a:lnTo>
                  <a:lnTo>
                    <a:pt x="100" y="151"/>
                  </a:lnTo>
                  <a:lnTo>
                    <a:pt x="106" y="147"/>
                  </a:lnTo>
                  <a:lnTo>
                    <a:pt x="111" y="142"/>
                  </a:lnTo>
                  <a:lnTo>
                    <a:pt x="136" y="156"/>
                  </a:lnTo>
                  <a:lnTo>
                    <a:pt x="126" y="166"/>
                  </a:lnTo>
                  <a:lnTo>
                    <a:pt x="115" y="174"/>
                  </a:lnTo>
                  <a:lnTo>
                    <a:pt x="109" y="176"/>
                  </a:lnTo>
                  <a:lnTo>
                    <a:pt x="104" y="178"/>
                  </a:lnTo>
                  <a:lnTo>
                    <a:pt x="97" y="180"/>
                  </a:lnTo>
                  <a:lnTo>
                    <a:pt x="92" y="181"/>
                  </a:lnTo>
                  <a:lnTo>
                    <a:pt x="85" y="181"/>
                  </a:lnTo>
                  <a:lnTo>
                    <a:pt x="79" y="181"/>
                  </a:lnTo>
                  <a:lnTo>
                    <a:pt x="73" y="181"/>
                  </a:lnTo>
                  <a:lnTo>
                    <a:pt x="67" y="180"/>
                  </a:lnTo>
                  <a:lnTo>
                    <a:pt x="54" y="176"/>
                  </a:lnTo>
                  <a:lnTo>
                    <a:pt x="40" y="169"/>
                  </a:lnTo>
                  <a:close/>
                  <a:moveTo>
                    <a:pt x="136" y="103"/>
                  </a:moveTo>
                  <a:lnTo>
                    <a:pt x="140" y="92"/>
                  </a:lnTo>
                  <a:lnTo>
                    <a:pt x="143" y="82"/>
                  </a:lnTo>
                  <a:lnTo>
                    <a:pt x="144" y="72"/>
                  </a:lnTo>
                  <a:lnTo>
                    <a:pt x="143" y="63"/>
                  </a:lnTo>
                  <a:lnTo>
                    <a:pt x="142" y="59"/>
                  </a:lnTo>
                  <a:lnTo>
                    <a:pt x="141" y="55"/>
                  </a:lnTo>
                  <a:lnTo>
                    <a:pt x="139" y="50"/>
                  </a:lnTo>
                  <a:lnTo>
                    <a:pt x="137" y="47"/>
                  </a:lnTo>
                  <a:lnTo>
                    <a:pt x="130" y="39"/>
                  </a:lnTo>
                  <a:lnTo>
                    <a:pt x="120" y="33"/>
                  </a:lnTo>
                  <a:lnTo>
                    <a:pt x="116" y="30"/>
                  </a:lnTo>
                  <a:lnTo>
                    <a:pt x="111" y="28"/>
                  </a:lnTo>
                  <a:lnTo>
                    <a:pt x="106" y="27"/>
                  </a:lnTo>
                  <a:lnTo>
                    <a:pt x="101" y="26"/>
                  </a:lnTo>
                  <a:lnTo>
                    <a:pt x="95" y="26"/>
                  </a:lnTo>
                  <a:lnTo>
                    <a:pt x="91" y="27"/>
                  </a:lnTo>
                  <a:lnTo>
                    <a:pt x="85" y="28"/>
                  </a:lnTo>
                  <a:lnTo>
                    <a:pt x="80" y="29"/>
                  </a:lnTo>
                  <a:lnTo>
                    <a:pt x="72" y="34"/>
                  </a:lnTo>
                  <a:lnTo>
                    <a:pt x="65" y="39"/>
                  </a:lnTo>
                  <a:lnTo>
                    <a:pt x="58" y="46"/>
                  </a:lnTo>
                  <a:lnTo>
                    <a:pt x="51" y="55"/>
                  </a:lnTo>
                  <a:lnTo>
                    <a:pt x="136" y="103"/>
                  </a:lnTo>
                  <a:close/>
                </a:path>
              </a:pathLst>
            </a:custGeom>
            <a:solidFill>
              <a:srgbClr val="2C5882"/>
            </a:solidFill>
            <a:ln w="9525">
              <a:noFill/>
              <a:round/>
            </a:ln>
          </p:spPr>
          <p:txBody>
            <a:bodyPr/>
            <a:lstStyle/>
            <a:p>
              <a:endParaRPr lang="zh-CN" altLang="en-US"/>
            </a:p>
          </p:txBody>
        </p:sp>
        <p:sp>
          <p:nvSpPr>
            <p:cNvPr id="66591" name="Freeform 58"/>
            <p:cNvSpPr/>
            <p:nvPr/>
          </p:nvSpPr>
          <p:spPr bwMode="auto">
            <a:xfrm>
              <a:off x="406" y="1151"/>
              <a:ext cx="55" cy="61"/>
            </a:xfrm>
            <a:custGeom>
              <a:avLst/>
              <a:gdLst>
                <a:gd name="T0" fmla="*/ 0 w 163"/>
                <a:gd name="T1" fmla="*/ 0 h 183"/>
                <a:gd name="T2" fmla="*/ 0 w 163"/>
                <a:gd name="T3" fmla="*/ 0 h 183"/>
                <a:gd name="T4" fmla="*/ 0 w 163"/>
                <a:gd name="T5" fmla="*/ 0 h 183"/>
                <a:gd name="T6" fmla="*/ 0 w 163"/>
                <a:gd name="T7" fmla="*/ 0 h 183"/>
                <a:gd name="T8" fmla="*/ 0 w 163"/>
                <a:gd name="T9" fmla="*/ 0 h 183"/>
                <a:gd name="T10" fmla="*/ 0 w 163"/>
                <a:gd name="T11" fmla="*/ 0 h 183"/>
                <a:gd name="T12" fmla="*/ 0 w 163"/>
                <a:gd name="T13" fmla="*/ 0 h 183"/>
                <a:gd name="T14" fmla="*/ 0 w 163"/>
                <a:gd name="T15" fmla="*/ 0 h 183"/>
                <a:gd name="T16" fmla="*/ 0 w 163"/>
                <a:gd name="T17" fmla="*/ 0 h 183"/>
                <a:gd name="T18" fmla="*/ 0 w 163"/>
                <a:gd name="T19" fmla="*/ 0 h 183"/>
                <a:gd name="T20" fmla="*/ 0 w 163"/>
                <a:gd name="T21" fmla="*/ 0 h 183"/>
                <a:gd name="T22" fmla="*/ 0 w 163"/>
                <a:gd name="T23" fmla="*/ 0 h 183"/>
                <a:gd name="T24" fmla="*/ 0 w 163"/>
                <a:gd name="T25" fmla="*/ 0 h 183"/>
                <a:gd name="T26" fmla="*/ 0 w 163"/>
                <a:gd name="T27" fmla="*/ 0 h 183"/>
                <a:gd name="T28" fmla="*/ 0 w 163"/>
                <a:gd name="T29" fmla="*/ 0 h 183"/>
                <a:gd name="T30" fmla="*/ 0 w 163"/>
                <a:gd name="T31" fmla="*/ 0 h 183"/>
                <a:gd name="T32" fmla="*/ 0 w 163"/>
                <a:gd name="T33" fmla="*/ 0 h 183"/>
                <a:gd name="T34" fmla="*/ 0 w 163"/>
                <a:gd name="T35" fmla="*/ 0 h 183"/>
                <a:gd name="T36" fmla="*/ 0 w 163"/>
                <a:gd name="T37" fmla="*/ 0 h 183"/>
                <a:gd name="T38" fmla="*/ 0 w 163"/>
                <a:gd name="T39" fmla="*/ 0 h 183"/>
                <a:gd name="T40" fmla="*/ 0 w 163"/>
                <a:gd name="T41" fmla="*/ 0 h 183"/>
                <a:gd name="T42" fmla="*/ 0 w 163"/>
                <a:gd name="T43" fmla="*/ 0 h 183"/>
                <a:gd name="T44" fmla="*/ 0 w 163"/>
                <a:gd name="T45" fmla="*/ 0 h 183"/>
                <a:gd name="T46" fmla="*/ 0 w 163"/>
                <a:gd name="T47" fmla="*/ 0 h 183"/>
                <a:gd name="T48" fmla="*/ 0 w 163"/>
                <a:gd name="T49" fmla="*/ 0 h 183"/>
                <a:gd name="T50" fmla="*/ 0 w 163"/>
                <a:gd name="T51" fmla="*/ 0 h 183"/>
                <a:gd name="T52" fmla="*/ 0 w 163"/>
                <a:gd name="T53" fmla="*/ 0 h 183"/>
                <a:gd name="T54" fmla="*/ 0 w 163"/>
                <a:gd name="T55" fmla="*/ 0 h 183"/>
                <a:gd name="T56" fmla="*/ 0 w 163"/>
                <a:gd name="T57" fmla="*/ 0 h 183"/>
                <a:gd name="T58" fmla="*/ 0 w 163"/>
                <a:gd name="T59" fmla="*/ 0 h 183"/>
                <a:gd name="T60" fmla="*/ 0 w 163"/>
                <a:gd name="T61" fmla="*/ 0 h 183"/>
                <a:gd name="T62" fmla="*/ 0 w 163"/>
                <a:gd name="T63" fmla="*/ 0 h 183"/>
                <a:gd name="T64" fmla="*/ 0 w 163"/>
                <a:gd name="T65" fmla="*/ 0 h 183"/>
                <a:gd name="T66" fmla="*/ 0 w 163"/>
                <a:gd name="T67" fmla="*/ 0 h 183"/>
                <a:gd name="T68" fmla="*/ 0 w 163"/>
                <a:gd name="T69" fmla="*/ 0 h 183"/>
                <a:gd name="T70" fmla="*/ 0 w 163"/>
                <a:gd name="T71" fmla="*/ 0 h 183"/>
                <a:gd name="T72" fmla="*/ 0 w 163"/>
                <a:gd name="T73" fmla="*/ 0 h 183"/>
                <a:gd name="T74" fmla="*/ 0 w 163"/>
                <a:gd name="T75" fmla="*/ 0 h 183"/>
                <a:gd name="T76" fmla="*/ 0 w 163"/>
                <a:gd name="T77" fmla="*/ 0 h 183"/>
                <a:gd name="T78" fmla="*/ 0 w 163"/>
                <a:gd name="T79" fmla="*/ 0 h 183"/>
                <a:gd name="T80" fmla="*/ 0 w 163"/>
                <a:gd name="T81" fmla="*/ 0 h 183"/>
                <a:gd name="T82" fmla="*/ 0 w 163"/>
                <a:gd name="T83" fmla="*/ 0 h 183"/>
                <a:gd name="T84" fmla="*/ 0 w 163"/>
                <a:gd name="T85" fmla="*/ 0 h 183"/>
                <a:gd name="T86" fmla="*/ 0 w 163"/>
                <a:gd name="T87" fmla="*/ 0 h 183"/>
                <a:gd name="T88" fmla="*/ 0 w 163"/>
                <a:gd name="T89" fmla="*/ 0 h 183"/>
                <a:gd name="T90" fmla="*/ 0 w 163"/>
                <a:gd name="T91" fmla="*/ 0 h 183"/>
                <a:gd name="T92" fmla="*/ 0 w 163"/>
                <a:gd name="T93" fmla="*/ 0 h 183"/>
                <a:gd name="T94" fmla="*/ 0 w 163"/>
                <a:gd name="T95" fmla="*/ 0 h 183"/>
                <a:gd name="T96" fmla="*/ 0 w 163"/>
                <a:gd name="T97" fmla="*/ 0 h 183"/>
                <a:gd name="T98" fmla="*/ 0 w 163"/>
                <a:gd name="T99" fmla="*/ 0 h 183"/>
                <a:gd name="T100" fmla="*/ 0 w 163"/>
                <a:gd name="T101" fmla="*/ 0 h 183"/>
                <a:gd name="T102" fmla="*/ 0 w 163"/>
                <a:gd name="T103" fmla="*/ 0 h 183"/>
                <a:gd name="T104" fmla="*/ 0 w 163"/>
                <a:gd name="T105" fmla="*/ 0 h 183"/>
                <a:gd name="T106" fmla="*/ 0 w 163"/>
                <a:gd name="T107" fmla="*/ 0 h 1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3"/>
                <a:gd name="T163" fmla="*/ 0 h 183"/>
                <a:gd name="T164" fmla="*/ 163 w 163"/>
                <a:gd name="T165" fmla="*/ 183 h 1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3" h="183">
                  <a:moveTo>
                    <a:pt x="139" y="140"/>
                  </a:moveTo>
                  <a:lnTo>
                    <a:pt x="134" y="148"/>
                  </a:lnTo>
                  <a:lnTo>
                    <a:pt x="130" y="154"/>
                  </a:lnTo>
                  <a:lnTo>
                    <a:pt x="126" y="160"/>
                  </a:lnTo>
                  <a:lnTo>
                    <a:pt x="120" y="164"/>
                  </a:lnTo>
                  <a:lnTo>
                    <a:pt x="116" y="169"/>
                  </a:lnTo>
                  <a:lnTo>
                    <a:pt x="110" y="173"/>
                  </a:lnTo>
                  <a:lnTo>
                    <a:pt x="105" y="176"/>
                  </a:lnTo>
                  <a:lnTo>
                    <a:pt x="98" y="179"/>
                  </a:lnTo>
                  <a:lnTo>
                    <a:pt x="93" y="181"/>
                  </a:lnTo>
                  <a:lnTo>
                    <a:pt x="86" y="182"/>
                  </a:lnTo>
                  <a:lnTo>
                    <a:pt x="80" y="183"/>
                  </a:lnTo>
                  <a:lnTo>
                    <a:pt x="73" y="183"/>
                  </a:lnTo>
                  <a:lnTo>
                    <a:pt x="67" y="182"/>
                  </a:lnTo>
                  <a:lnTo>
                    <a:pt x="60" y="181"/>
                  </a:lnTo>
                  <a:lnTo>
                    <a:pt x="53" y="179"/>
                  </a:lnTo>
                  <a:lnTo>
                    <a:pt x="46" y="176"/>
                  </a:lnTo>
                  <a:lnTo>
                    <a:pt x="38" y="173"/>
                  </a:lnTo>
                  <a:lnTo>
                    <a:pt x="32" y="169"/>
                  </a:lnTo>
                  <a:lnTo>
                    <a:pt x="25" y="164"/>
                  </a:lnTo>
                  <a:lnTo>
                    <a:pt x="19" y="159"/>
                  </a:lnTo>
                  <a:lnTo>
                    <a:pt x="14" y="154"/>
                  </a:lnTo>
                  <a:lnTo>
                    <a:pt x="11" y="147"/>
                  </a:lnTo>
                  <a:lnTo>
                    <a:pt x="6" y="139"/>
                  </a:lnTo>
                  <a:lnTo>
                    <a:pt x="4" y="133"/>
                  </a:lnTo>
                  <a:lnTo>
                    <a:pt x="2" y="125"/>
                  </a:lnTo>
                  <a:lnTo>
                    <a:pt x="1" y="116"/>
                  </a:lnTo>
                  <a:lnTo>
                    <a:pt x="0" y="108"/>
                  </a:lnTo>
                  <a:lnTo>
                    <a:pt x="1" y="100"/>
                  </a:lnTo>
                  <a:lnTo>
                    <a:pt x="2" y="90"/>
                  </a:lnTo>
                  <a:lnTo>
                    <a:pt x="3" y="81"/>
                  </a:lnTo>
                  <a:lnTo>
                    <a:pt x="6" y="73"/>
                  </a:lnTo>
                  <a:lnTo>
                    <a:pt x="10" y="63"/>
                  </a:lnTo>
                  <a:lnTo>
                    <a:pt x="14" y="53"/>
                  </a:lnTo>
                  <a:lnTo>
                    <a:pt x="18" y="44"/>
                  </a:lnTo>
                  <a:lnTo>
                    <a:pt x="24" y="36"/>
                  </a:lnTo>
                  <a:lnTo>
                    <a:pt x="29" y="29"/>
                  </a:lnTo>
                  <a:lnTo>
                    <a:pt x="35" y="23"/>
                  </a:lnTo>
                  <a:lnTo>
                    <a:pt x="41" y="17"/>
                  </a:lnTo>
                  <a:lnTo>
                    <a:pt x="48" y="12"/>
                  </a:lnTo>
                  <a:lnTo>
                    <a:pt x="54" y="8"/>
                  </a:lnTo>
                  <a:lnTo>
                    <a:pt x="62" y="5"/>
                  </a:lnTo>
                  <a:lnTo>
                    <a:pt x="70" y="3"/>
                  </a:lnTo>
                  <a:lnTo>
                    <a:pt x="77" y="0"/>
                  </a:lnTo>
                  <a:lnTo>
                    <a:pt x="85" y="0"/>
                  </a:lnTo>
                  <a:lnTo>
                    <a:pt x="93" y="0"/>
                  </a:lnTo>
                  <a:lnTo>
                    <a:pt x="100" y="1"/>
                  </a:lnTo>
                  <a:lnTo>
                    <a:pt x="109" y="4"/>
                  </a:lnTo>
                  <a:lnTo>
                    <a:pt x="118" y="6"/>
                  </a:lnTo>
                  <a:lnTo>
                    <a:pt x="125" y="9"/>
                  </a:lnTo>
                  <a:lnTo>
                    <a:pt x="131" y="12"/>
                  </a:lnTo>
                  <a:lnTo>
                    <a:pt x="137" y="17"/>
                  </a:lnTo>
                  <a:lnTo>
                    <a:pt x="142" y="21"/>
                  </a:lnTo>
                  <a:lnTo>
                    <a:pt x="146" y="26"/>
                  </a:lnTo>
                  <a:lnTo>
                    <a:pt x="151" y="30"/>
                  </a:lnTo>
                  <a:lnTo>
                    <a:pt x="154" y="35"/>
                  </a:lnTo>
                  <a:lnTo>
                    <a:pt x="157" y="41"/>
                  </a:lnTo>
                  <a:lnTo>
                    <a:pt x="160" y="46"/>
                  </a:lnTo>
                  <a:lnTo>
                    <a:pt x="162" y="53"/>
                  </a:lnTo>
                  <a:lnTo>
                    <a:pt x="163" y="59"/>
                  </a:lnTo>
                  <a:lnTo>
                    <a:pt x="163" y="65"/>
                  </a:lnTo>
                  <a:lnTo>
                    <a:pt x="163" y="71"/>
                  </a:lnTo>
                  <a:lnTo>
                    <a:pt x="162" y="78"/>
                  </a:lnTo>
                  <a:lnTo>
                    <a:pt x="161" y="86"/>
                  </a:lnTo>
                  <a:lnTo>
                    <a:pt x="158" y="92"/>
                  </a:lnTo>
                  <a:lnTo>
                    <a:pt x="132" y="81"/>
                  </a:lnTo>
                  <a:lnTo>
                    <a:pt x="134" y="73"/>
                  </a:lnTo>
                  <a:lnTo>
                    <a:pt x="134" y="65"/>
                  </a:lnTo>
                  <a:lnTo>
                    <a:pt x="133" y="57"/>
                  </a:lnTo>
                  <a:lnTo>
                    <a:pt x="131" y="50"/>
                  </a:lnTo>
                  <a:lnTo>
                    <a:pt x="127" y="44"/>
                  </a:lnTo>
                  <a:lnTo>
                    <a:pt x="122" y="38"/>
                  </a:lnTo>
                  <a:lnTo>
                    <a:pt x="115" y="33"/>
                  </a:lnTo>
                  <a:lnTo>
                    <a:pt x="107" y="29"/>
                  </a:lnTo>
                  <a:lnTo>
                    <a:pt x="102" y="28"/>
                  </a:lnTo>
                  <a:lnTo>
                    <a:pt x="97" y="27"/>
                  </a:lnTo>
                  <a:lnTo>
                    <a:pt x="92" y="26"/>
                  </a:lnTo>
                  <a:lnTo>
                    <a:pt x="87" y="27"/>
                  </a:lnTo>
                  <a:lnTo>
                    <a:pt x="82" y="27"/>
                  </a:lnTo>
                  <a:lnTo>
                    <a:pt x="77" y="28"/>
                  </a:lnTo>
                  <a:lnTo>
                    <a:pt x="73" y="30"/>
                  </a:lnTo>
                  <a:lnTo>
                    <a:pt x="69" y="33"/>
                  </a:lnTo>
                  <a:lnTo>
                    <a:pt x="59" y="40"/>
                  </a:lnTo>
                  <a:lnTo>
                    <a:pt x="51" y="50"/>
                  </a:lnTo>
                  <a:lnTo>
                    <a:pt x="45" y="61"/>
                  </a:lnTo>
                  <a:lnTo>
                    <a:pt x="38" y="74"/>
                  </a:lnTo>
                  <a:lnTo>
                    <a:pt x="33" y="89"/>
                  </a:lnTo>
                  <a:lnTo>
                    <a:pt x="30" y="102"/>
                  </a:lnTo>
                  <a:lnTo>
                    <a:pt x="29" y="109"/>
                  </a:lnTo>
                  <a:lnTo>
                    <a:pt x="29" y="114"/>
                  </a:lnTo>
                  <a:lnTo>
                    <a:pt x="29" y="120"/>
                  </a:lnTo>
                  <a:lnTo>
                    <a:pt x="30" y="125"/>
                  </a:lnTo>
                  <a:lnTo>
                    <a:pt x="32" y="129"/>
                  </a:lnTo>
                  <a:lnTo>
                    <a:pt x="34" y="134"/>
                  </a:lnTo>
                  <a:lnTo>
                    <a:pt x="36" y="138"/>
                  </a:lnTo>
                  <a:lnTo>
                    <a:pt x="39" y="141"/>
                  </a:lnTo>
                  <a:lnTo>
                    <a:pt x="42" y="145"/>
                  </a:lnTo>
                  <a:lnTo>
                    <a:pt x="47" y="148"/>
                  </a:lnTo>
                  <a:lnTo>
                    <a:pt x="51" y="151"/>
                  </a:lnTo>
                  <a:lnTo>
                    <a:pt x="57" y="154"/>
                  </a:lnTo>
                  <a:lnTo>
                    <a:pt x="64" y="156"/>
                  </a:lnTo>
                  <a:lnTo>
                    <a:pt x="72" y="157"/>
                  </a:lnTo>
                  <a:lnTo>
                    <a:pt x="80" y="156"/>
                  </a:lnTo>
                  <a:lnTo>
                    <a:pt x="87" y="154"/>
                  </a:lnTo>
                  <a:lnTo>
                    <a:pt x="94" y="150"/>
                  </a:lnTo>
                  <a:lnTo>
                    <a:pt x="100" y="145"/>
                  </a:lnTo>
                  <a:lnTo>
                    <a:pt x="107" y="138"/>
                  </a:lnTo>
                  <a:lnTo>
                    <a:pt x="112" y="131"/>
                  </a:lnTo>
                  <a:lnTo>
                    <a:pt x="139" y="140"/>
                  </a:lnTo>
                  <a:close/>
                </a:path>
              </a:pathLst>
            </a:custGeom>
            <a:solidFill>
              <a:srgbClr val="2C5882"/>
            </a:solidFill>
            <a:ln w="9525">
              <a:noFill/>
              <a:round/>
            </a:ln>
          </p:spPr>
          <p:txBody>
            <a:bodyPr/>
            <a:lstStyle/>
            <a:p>
              <a:endParaRPr lang="zh-CN" altLang="en-US"/>
            </a:p>
          </p:txBody>
        </p:sp>
        <p:sp>
          <p:nvSpPr>
            <p:cNvPr id="66592" name="Freeform 57"/>
            <p:cNvSpPr/>
            <p:nvPr/>
          </p:nvSpPr>
          <p:spPr bwMode="auto">
            <a:xfrm>
              <a:off x="460" y="1147"/>
              <a:ext cx="57" cy="90"/>
            </a:xfrm>
            <a:custGeom>
              <a:avLst/>
              <a:gdLst>
                <a:gd name="T0" fmla="*/ 0 w 172"/>
                <a:gd name="T1" fmla="*/ 0 h 271"/>
                <a:gd name="T2" fmla="*/ 0 w 172"/>
                <a:gd name="T3" fmla="*/ 0 h 271"/>
                <a:gd name="T4" fmla="*/ 0 w 172"/>
                <a:gd name="T5" fmla="*/ 0 h 271"/>
                <a:gd name="T6" fmla="*/ 0 w 172"/>
                <a:gd name="T7" fmla="*/ 0 h 271"/>
                <a:gd name="T8" fmla="*/ 0 w 172"/>
                <a:gd name="T9" fmla="*/ 0 h 271"/>
                <a:gd name="T10" fmla="*/ 0 w 172"/>
                <a:gd name="T11" fmla="*/ 0 h 271"/>
                <a:gd name="T12" fmla="*/ 0 w 172"/>
                <a:gd name="T13" fmla="*/ 0 h 271"/>
                <a:gd name="T14" fmla="*/ 0 w 172"/>
                <a:gd name="T15" fmla="*/ 0 h 271"/>
                <a:gd name="T16" fmla="*/ 0 w 172"/>
                <a:gd name="T17" fmla="*/ 0 h 271"/>
                <a:gd name="T18" fmla="*/ 0 w 172"/>
                <a:gd name="T19" fmla="*/ 0 h 271"/>
                <a:gd name="T20" fmla="*/ 0 w 172"/>
                <a:gd name="T21" fmla="*/ 0 h 271"/>
                <a:gd name="T22" fmla="*/ 0 w 172"/>
                <a:gd name="T23" fmla="*/ 0 h 271"/>
                <a:gd name="T24" fmla="*/ 0 w 172"/>
                <a:gd name="T25" fmla="*/ 0 h 271"/>
                <a:gd name="T26" fmla="*/ 0 w 172"/>
                <a:gd name="T27" fmla="*/ 0 h 271"/>
                <a:gd name="T28" fmla="*/ 0 w 172"/>
                <a:gd name="T29" fmla="*/ 0 h 271"/>
                <a:gd name="T30" fmla="*/ 0 w 172"/>
                <a:gd name="T31" fmla="*/ 0 h 271"/>
                <a:gd name="T32" fmla="*/ 0 w 172"/>
                <a:gd name="T33" fmla="*/ 0 h 271"/>
                <a:gd name="T34" fmla="*/ 0 w 172"/>
                <a:gd name="T35" fmla="*/ 0 h 271"/>
                <a:gd name="T36" fmla="*/ 0 w 172"/>
                <a:gd name="T37" fmla="*/ 0 h 271"/>
                <a:gd name="T38" fmla="*/ 0 w 172"/>
                <a:gd name="T39" fmla="*/ 0 h 271"/>
                <a:gd name="T40" fmla="*/ 0 w 172"/>
                <a:gd name="T41" fmla="*/ 0 h 271"/>
                <a:gd name="T42" fmla="*/ 0 w 172"/>
                <a:gd name="T43" fmla="*/ 0 h 271"/>
                <a:gd name="T44" fmla="*/ 0 w 172"/>
                <a:gd name="T45" fmla="*/ 0 h 271"/>
                <a:gd name="T46" fmla="*/ 0 w 172"/>
                <a:gd name="T47" fmla="*/ 0 h 271"/>
                <a:gd name="T48" fmla="*/ 0 w 172"/>
                <a:gd name="T49" fmla="*/ 0 h 271"/>
                <a:gd name="T50" fmla="*/ 0 w 172"/>
                <a:gd name="T51" fmla="*/ 0 h 271"/>
                <a:gd name="T52" fmla="*/ 0 w 172"/>
                <a:gd name="T53" fmla="*/ 0 h 271"/>
                <a:gd name="T54" fmla="*/ 0 w 172"/>
                <a:gd name="T55" fmla="*/ 0 h 271"/>
                <a:gd name="T56" fmla="*/ 0 w 172"/>
                <a:gd name="T57" fmla="*/ 0 h 271"/>
                <a:gd name="T58" fmla="*/ 0 w 172"/>
                <a:gd name="T59" fmla="*/ 0 h 271"/>
                <a:gd name="T60" fmla="*/ 0 w 172"/>
                <a:gd name="T61" fmla="*/ 0 h 271"/>
                <a:gd name="T62" fmla="*/ 0 w 172"/>
                <a:gd name="T63" fmla="*/ 0 h 271"/>
                <a:gd name="T64" fmla="*/ 0 w 172"/>
                <a:gd name="T65" fmla="*/ 0 h 271"/>
                <a:gd name="T66" fmla="*/ 0 w 172"/>
                <a:gd name="T67" fmla="*/ 0 h 271"/>
                <a:gd name="T68" fmla="*/ 0 w 172"/>
                <a:gd name="T69" fmla="*/ 0 h 271"/>
                <a:gd name="T70" fmla="*/ 0 w 172"/>
                <a:gd name="T71" fmla="*/ 0 h 271"/>
                <a:gd name="T72" fmla="*/ 0 w 172"/>
                <a:gd name="T73" fmla="*/ 0 h 271"/>
                <a:gd name="T74" fmla="*/ 0 w 172"/>
                <a:gd name="T75" fmla="*/ 0 h 271"/>
                <a:gd name="T76" fmla="*/ 0 w 172"/>
                <a:gd name="T77" fmla="*/ 0 h 271"/>
                <a:gd name="T78" fmla="*/ 0 w 172"/>
                <a:gd name="T79" fmla="*/ 0 h 271"/>
                <a:gd name="T80" fmla="*/ 0 w 172"/>
                <a:gd name="T81" fmla="*/ 0 h 271"/>
                <a:gd name="T82" fmla="*/ 0 w 172"/>
                <a:gd name="T83" fmla="*/ 0 h 271"/>
                <a:gd name="T84" fmla="*/ 0 w 172"/>
                <a:gd name="T85" fmla="*/ 0 h 271"/>
                <a:gd name="T86" fmla="*/ 0 w 172"/>
                <a:gd name="T87" fmla="*/ 0 h 271"/>
                <a:gd name="T88" fmla="*/ 0 w 172"/>
                <a:gd name="T89" fmla="*/ 0 h 271"/>
                <a:gd name="T90" fmla="*/ 0 w 172"/>
                <a:gd name="T91" fmla="*/ 0 h 271"/>
                <a:gd name="T92" fmla="*/ 0 w 172"/>
                <a:gd name="T93" fmla="*/ 0 h 271"/>
                <a:gd name="T94" fmla="*/ 0 w 172"/>
                <a:gd name="T95" fmla="*/ 0 h 271"/>
                <a:gd name="T96" fmla="*/ 0 w 172"/>
                <a:gd name="T97" fmla="*/ 0 h 271"/>
                <a:gd name="T98" fmla="*/ 0 w 172"/>
                <a:gd name="T99" fmla="*/ 0 h 271"/>
                <a:gd name="T100" fmla="*/ 0 w 172"/>
                <a:gd name="T101" fmla="*/ 0 h 27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2"/>
                <a:gd name="T154" fmla="*/ 0 h 271"/>
                <a:gd name="T155" fmla="*/ 172 w 172"/>
                <a:gd name="T156" fmla="*/ 271 h 27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2" h="271">
                  <a:moveTo>
                    <a:pt x="0" y="231"/>
                  </a:moveTo>
                  <a:lnTo>
                    <a:pt x="65" y="0"/>
                  </a:lnTo>
                  <a:lnTo>
                    <a:pt x="79" y="5"/>
                  </a:lnTo>
                  <a:lnTo>
                    <a:pt x="94" y="9"/>
                  </a:lnTo>
                  <a:lnTo>
                    <a:pt x="70" y="94"/>
                  </a:lnTo>
                  <a:lnTo>
                    <a:pt x="76" y="89"/>
                  </a:lnTo>
                  <a:lnTo>
                    <a:pt x="82" y="86"/>
                  </a:lnTo>
                  <a:lnTo>
                    <a:pt x="88" y="82"/>
                  </a:lnTo>
                  <a:lnTo>
                    <a:pt x="95" y="80"/>
                  </a:lnTo>
                  <a:lnTo>
                    <a:pt x="101" y="79"/>
                  </a:lnTo>
                  <a:lnTo>
                    <a:pt x="108" y="78"/>
                  </a:lnTo>
                  <a:lnTo>
                    <a:pt x="114" y="78"/>
                  </a:lnTo>
                  <a:lnTo>
                    <a:pt x="121" y="79"/>
                  </a:lnTo>
                  <a:lnTo>
                    <a:pt x="128" y="81"/>
                  </a:lnTo>
                  <a:lnTo>
                    <a:pt x="141" y="86"/>
                  </a:lnTo>
                  <a:lnTo>
                    <a:pt x="152" y="91"/>
                  </a:lnTo>
                  <a:lnTo>
                    <a:pt x="156" y="96"/>
                  </a:lnTo>
                  <a:lnTo>
                    <a:pt x="160" y="99"/>
                  </a:lnTo>
                  <a:lnTo>
                    <a:pt x="164" y="103"/>
                  </a:lnTo>
                  <a:lnTo>
                    <a:pt x="167" y="109"/>
                  </a:lnTo>
                  <a:lnTo>
                    <a:pt x="169" y="113"/>
                  </a:lnTo>
                  <a:lnTo>
                    <a:pt x="170" y="118"/>
                  </a:lnTo>
                  <a:lnTo>
                    <a:pt x="171" y="124"/>
                  </a:lnTo>
                  <a:lnTo>
                    <a:pt x="172" y="129"/>
                  </a:lnTo>
                  <a:lnTo>
                    <a:pt x="172" y="141"/>
                  </a:lnTo>
                  <a:lnTo>
                    <a:pt x="169" y="156"/>
                  </a:lnTo>
                  <a:lnTo>
                    <a:pt x="136" y="271"/>
                  </a:lnTo>
                  <a:lnTo>
                    <a:pt x="122" y="266"/>
                  </a:lnTo>
                  <a:lnTo>
                    <a:pt x="108" y="262"/>
                  </a:lnTo>
                  <a:lnTo>
                    <a:pt x="140" y="155"/>
                  </a:lnTo>
                  <a:lnTo>
                    <a:pt x="142" y="145"/>
                  </a:lnTo>
                  <a:lnTo>
                    <a:pt x="142" y="136"/>
                  </a:lnTo>
                  <a:lnTo>
                    <a:pt x="142" y="128"/>
                  </a:lnTo>
                  <a:lnTo>
                    <a:pt x="140" y="122"/>
                  </a:lnTo>
                  <a:lnTo>
                    <a:pt x="136" y="116"/>
                  </a:lnTo>
                  <a:lnTo>
                    <a:pt x="131" y="112"/>
                  </a:lnTo>
                  <a:lnTo>
                    <a:pt x="124" y="109"/>
                  </a:lnTo>
                  <a:lnTo>
                    <a:pt x="117" y="105"/>
                  </a:lnTo>
                  <a:lnTo>
                    <a:pt x="106" y="103"/>
                  </a:lnTo>
                  <a:lnTo>
                    <a:pt x="96" y="104"/>
                  </a:lnTo>
                  <a:lnTo>
                    <a:pt x="92" y="104"/>
                  </a:lnTo>
                  <a:lnTo>
                    <a:pt x="87" y="106"/>
                  </a:lnTo>
                  <a:lnTo>
                    <a:pt x="83" y="109"/>
                  </a:lnTo>
                  <a:lnTo>
                    <a:pt x="78" y="111"/>
                  </a:lnTo>
                  <a:lnTo>
                    <a:pt x="70" y="118"/>
                  </a:lnTo>
                  <a:lnTo>
                    <a:pt x="63" y="126"/>
                  </a:lnTo>
                  <a:lnTo>
                    <a:pt x="58" y="137"/>
                  </a:lnTo>
                  <a:lnTo>
                    <a:pt x="53" y="149"/>
                  </a:lnTo>
                  <a:lnTo>
                    <a:pt x="28" y="239"/>
                  </a:lnTo>
                  <a:lnTo>
                    <a:pt x="14" y="236"/>
                  </a:lnTo>
                  <a:lnTo>
                    <a:pt x="0" y="231"/>
                  </a:lnTo>
                  <a:close/>
                </a:path>
              </a:pathLst>
            </a:custGeom>
            <a:solidFill>
              <a:srgbClr val="2C5882"/>
            </a:solidFill>
            <a:ln w="9525">
              <a:noFill/>
              <a:round/>
            </a:ln>
          </p:spPr>
          <p:txBody>
            <a:bodyPr/>
            <a:lstStyle/>
            <a:p>
              <a:endParaRPr lang="zh-CN" altLang="en-US"/>
            </a:p>
          </p:txBody>
        </p:sp>
        <p:sp>
          <p:nvSpPr>
            <p:cNvPr id="66593" name="Freeform 56"/>
            <p:cNvSpPr/>
            <p:nvPr/>
          </p:nvSpPr>
          <p:spPr bwMode="auto">
            <a:xfrm>
              <a:off x="526" y="1184"/>
              <a:ext cx="55" cy="66"/>
            </a:xfrm>
            <a:custGeom>
              <a:avLst/>
              <a:gdLst>
                <a:gd name="T0" fmla="*/ 0 w 164"/>
                <a:gd name="T1" fmla="*/ 0 h 198"/>
                <a:gd name="T2" fmla="*/ 0 w 164"/>
                <a:gd name="T3" fmla="*/ 0 h 198"/>
                <a:gd name="T4" fmla="*/ 0 w 164"/>
                <a:gd name="T5" fmla="*/ 0 h 198"/>
                <a:gd name="T6" fmla="*/ 0 w 164"/>
                <a:gd name="T7" fmla="*/ 0 h 198"/>
                <a:gd name="T8" fmla="*/ 0 w 164"/>
                <a:gd name="T9" fmla="*/ 0 h 198"/>
                <a:gd name="T10" fmla="*/ 0 w 164"/>
                <a:gd name="T11" fmla="*/ 0 h 198"/>
                <a:gd name="T12" fmla="*/ 0 w 164"/>
                <a:gd name="T13" fmla="*/ 0 h 198"/>
                <a:gd name="T14" fmla="*/ 0 w 164"/>
                <a:gd name="T15" fmla="*/ 0 h 198"/>
                <a:gd name="T16" fmla="*/ 0 w 164"/>
                <a:gd name="T17" fmla="*/ 0 h 198"/>
                <a:gd name="T18" fmla="*/ 0 w 164"/>
                <a:gd name="T19" fmla="*/ 0 h 198"/>
                <a:gd name="T20" fmla="*/ 0 w 164"/>
                <a:gd name="T21" fmla="*/ 0 h 198"/>
                <a:gd name="T22" fmla="*/ 0 w 164"/>
                <a:gd name="T23" fmla="*/ 0 h 198"/>
                <a:gd name="T24" fmla="*/ 0 w 164"/>
                <a:gd name="T25" fmla="*/ 0 h 198"/>
                <a:gd name="T26" fmla="*/ 0 w 164"/>
                <a:gd name="T27" fmla="*/ 0 h 198"/>
                <a:gd name="T28" fmla="*/ 0 w 164"/>
                <a:gd name="T29" fmla="*/ 0 h 198"/>
                <a:gd name="T30" fmla="*/ 0 w 164"/>
                <a:gd name="T31" fmla="*/ 0 h 198"/>
                <a:gd name="T32" fmla="*/ 0 w 164"/>
                <a:gd name="T33" fmla="*/ 0 h 198"/>
                <a:gd name="T34" fmla="*/ 0 w 164"/>
                <a:gd name="T35" fmla="*/ 0 h 198"/>
                <a:gd name="T36" fmla="*/ 0 w 164"/>
                <a:gd name="T37" fmla="*/ 0 h 198"/>
                <a:gd name="T38" fmla="*/ 0 w 164"/>
                <a:gd name="T39" fmla="*/ 0 h 198"/>
                <a:gd name="T40" fmla="*/ 0 w 164"/>
                <a:gd name="T41" fmla="*/ 0 h 198"/>
                <a:gd name="T42" fmla="*/ 0 w 164"/>
                <a:gd name="T43" fmla="*/ 0 h 198"/>
                <a:gd name="T44" fmla="*/ 0 w 164"/>
                <a:gd name="T45" fmla="*/ 0 h 198"/>
                <a:gd name="T46" fmla="*/ 0 w 164"/>
                <a:gd name="T47" fmla="*/ 0 h 198"/>
                <a:gd name="T48" fmla="*/ 0 w 164"/>
                <a:gd name="T49" fmla="*/ 0 h 198"/>
                <a:gd name="T50" fmla="*/ 0 w 164"/>
                <a:gd name="T51" fmla="*/ 0 h 198"/>
                <a:gd name="T52" fmla="*/ 0 w 164"/>
                <a:gd name="T53" fmla="*/ 0 h 198"/>
                <a:gd name="T54" fmla="*/ 0 w 164"/>
                <a:gd name="T55" fmla="*/ 0 h 198"/>
                <a:gd name="T56" fmla="*/ 0 w 164"/>
                <a:gd name="T57" fmla="*/ 0 h 198"/>
                <a:gd name="T58" fmla="*/ 0 w 164"/>
                <a:gd name="T59" fmla="*/ 0 h 198"/>
                <a:gd name="T60" fmla="*/ 0 w 164"/>
                <a:gd name="T61" fmla="*/ 0 h 198"/>
                <a:gd name="T62" fmla="*/ 0 w 164"/>
                <a:gd name="T63" fmla="*/ 0 h 198"/>
                <a:gd name="T64" fmla="*/ 0 w 164"/>
                <a:gd name="T65" fmla="*/ 0 h 198"/>
                <a:gd name="T66" fmla="*/ 0 w 164"/>
                <a:gd name="T67" fmla="*/ 0 h 198"/>
                <a:gd name="T68" fmla="*/ 0 w 164"/>
                <a:gd name="T69" fmla="*/ 0 h 198"/>
                <a:gd name="T70" fmla="*/ 0 w 164"/>
                <a:gd name="T71" fmla="*/ 0 h 198"/>
                <a:gd name="T72" fmla="*/ 0 w 164"/>
                <a:gd name="T73" fmla="*/ 0 h 198"/>
                <a:gd name="T74" fmla="*/ 0 w 164"/>
                <a:gd name="T75" fmla="*/ 0 h 198"/>
                <a:gd name="T76" fmla="*/ 0 w 164"/>
                <a:gd name="T77" fmla="*/ 0 h 198"/>
                <a:gd name="T78" fmla="*/ 0 w 164"/>
                <a:gd name="T79" fmla="*/ 0 h 198"/>
                <a:gd name="T80" fmla="*/ 0 w 164"/>
                <a:gd name="T81" fmla="*/ 0 h 198"/>
                <a:gd name="T82" fmla="*/ 0 w 164"/>
                <a:gd name="T83" fmla="*/ 0 h 198"/>
                <a:gd name="T84" fmla="*/ 0 w 164"/>
                <a:gd name="T85" fmla="*/ 0 h 198"/>
                <a:gd name="T86" fmla="*/ 0 w 164"/>
                <a:gd name="T87" fmla="*/ 0 h 198"/>
                <a:gd name="T88" fmla="*/ 0 w 164"/>
                <a:gd name="T89" fmla="*/ 0 h 198"/>
                <a:gd name="T90" fmla="*/ 0 w 164"/>
                <a:gd name="T91" fmla="*/ 0 h 198"/>
                <a:gd name="T92" fmla="*/ 0 w 164"/>
                <a:gd name="T93" fmla="*/ 0 h 198"/>
                <a:gd name="T94" fmla="*/ 0 w 164"/>
                <a:gd name="T95" fmla="*/ 0 h 198"/>
                <a:gd name="T96" fmla="*/ 0 w 164"/>
                <a:gd name="T97" fmla="*/ 0 h 198"/>
                <a:gd name="T98" fmla="*/ 0 w 164"/>
                <a:gd name="T99" fmla="*/ 0 h 198"/>
                <a:gd name="T100" fmla="*/ 0 w 164"/>
                <a:gd name="T101" fmla="*/ 0 h 198"/>
                <a:gd name="T102" fmla="*/ 0 w 164"/>
                <a:gd name="T103" fmla="*/ 0 h 198"/>
                <a:gd name="T104" fmla="*/ 0 w 164"/>
                <a:gd name="T105" fmla="*/ 0 h 1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4"/>
                <a:gd name="T160" fmla="*/ 0 h 198"/>
                <a:gd name="T161" fmla="*/ 164 w 164"/>
                <a:gd name="T162" fmla="*/ 198 h 19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4" h="198">
                  <a:moveTo>
                    <a:pt x="0" y="171"/>
                  </a:moveTo>
                  <a:lnTo>
                    <a:pt x="32" y="0"/>
                  </a:lnTo>
                  <a:lnTo>
                    <a:pt x="47" y="2"/>
                  </a:lnTo>
                  <a:lnTo>
                    <a:pt x="60" y="4"/>
                  </a:lnTo>
                  <a:lnTo>
                    <a:pt x="55" y="29"/>
                  </a:lnTo>
                  <a:lnTo>
                    <a:pt x="63" y="23"/>
                  </a:lnTo>
                  <a:lnTo>
                    <a:pt x="70" y="19"/>
                  </a:lnTo>
                  <a:lnTo>
                    <a:pt x="75" y="15"/>
                  </a:lnTo>
                  <a:lnTo>
                    <a:pt x="82" y="12"/>
                  </a:lnTo>
                  <a:lnTo>
                    <a:pt x="87" y="11"/>
                  </a:lnTo>
                  <a:lnTo>
                    <a:pt x="94" y="9"/>
                  </a:lnTo>
                  <a:lnTo>
                    <a:pt x="100" y="9"/>
                  </a:lnTo>
                  <a:lnTo>
                    <a:pt x="108" y="9"/>
                  </a:lnTo>
                  <a:lnTo>
                    <a:pt x="115" y="10"/>
                  </a:lnTo>
                  <a:lnTo>
                    <a:pt x="121" y="11"/>
                  </a:lnTo>
                  <a:lnTo>
                    <a:pt x="128" y="13"/>
                  </a:lnTo>
                  <a:lnTo>
                    <a:pt x="133" y="15"/>
                  </a:lnTo>
                  <a:lnTo>
                    <a:pt x="139" y="19"/>
                  </a:lnTo>
                  <a:lnTo>
                    <a:pt x="144" y="22"/>
                  </a:lnTo>
                  <a:lnTo>
                    <a:pt x="148" y="25"/>
                  </a:lnTo>
                  <a:lnTo>
                    <a:pt x="152" y="29"/>
                  </a:lnTo>
                  <a:lnTo>
                    <a:pt x="155" y="34"/>
                  </a:lnTo>
                  <a:lnTo>
                    <a:pt x="158" y="38"/>
                  </a:lnTo>
                  <a:lnTo>
                    <a:pt x="160" y="44"/>
                  </a:lnTo>
                  <a:lnTo>
                    <a:pt x="162" y="49"/>
                  </a:lnTo>
                  <a:lnTo>
                    <a:pt x="163" y="55"/>
                  </a:lnTo>
                  <a:lnTo>
                    <a:pt x="164" y="67"/>
                  </a:lnTo>
                  <a:lnTo>
                    <a:pt x="162" y="80"/>
                  </a:lnTo>
                  <a:lnTo>
                    <a:pt x="140" y="198"/>
                  </a:lnTo>
                  <a:lnTo>
                    <a:pt x="125" y="195"/>
                  </a:lnTo>
                  <a:lnTo>
                    <a:pt x="110" y="192"/>
                  </a:lnTo>
                  <a:lnTo>
                    <a:pt x="131" y="84"/>
                  </a:lnTo>
                  <a:lnTo>
                    <a:pt x="133" y="74"/>
                  </a:lnTo>
                  <a:lnTo>
                    <a:pt x="133" y="64"/>
                  </a:lnTo>
                  <a:lnTo>
                    <a:pt x="132" y="57"/>
                  </a:lnTo>
                  <a:lnTo>
                    <a:pt x="129" y="50"/>
                  </a:lnTo>
                  <a:lnTo>
                    <a:pt x="124" y="45"/>
                  </a:lnTo>
                  <a:lnTo>
                    <a:pt x="119" y="40"/>
                  </a:lnTo>
                  <a:lnTo>
                    <a:pt x="111" y="37"/>
                  </a:lnTo>
                  <a:lnTo>
                    <a:pt x="102" y="35"/>
                  </a:lnTo>
                  <a:lnTo>
                    <a:pt x="93" y="34"/>
                  </a:lnTo>
                  <a:lnTo>
                    <a:pt x="83" y="35"/>
                  </a:lnTo>
                  <a:lnTo>
                    <a:pt x="78" y="37"/>
                  </a:lnTo>
                  <a:lnTo>
                    <a:pt x="74" y="38"/>
                  </a:lnTo>
                  <a:lnTo>
                    <a:pt x="71" y="41"/>
                  </a:lnTo>
                  <a:lnTo>
                    <a:pt x="66" y="44"/>
                  </a:lnTo>
                  <a:lnTo>
                    <a:pt x="60" y="51"/>
                  </a:lnTo>
                  <a:lnTo>
                    <a:pt x="54" y="61"/>
                  </a:lnTo>
                  <a:lnTo>
                    <a:pt x="50" y="72"/>
                  </a:lnTo>
                  <a:lnTo>
                    <a:pt x="47" y="84"/>
                  </a:lnTo>
                  <a:lnTo>
                    <a:pt x="28" y="176"/>
                  </a:lnTo>
                  <a:lnTo>
                    <a:pt x="14" y="174"/>
                  </a:lnTo>
                  <a:lnTo>
                    <a:pt x="0" y="171"/>
                  </a:lnTo>
                  <a:close/>
                </a:path>
              </a:pathLst>
            </a:custGeom>
            <a:solidFill>
              <a:srgbClr val="2C5882"/>
            </a:solidFill>
            <a:ln w="9525">
              <a:noFill/>
              <a:round/>
            </a:ln>
          </p:spPr>
          <p:txBody>
            <a:bodyPr/>
            <a:lstStyle/>
            <a:p>
              <a:endParaRPr lang="zh-CN" altLang="en-US"/>
            </a:p>
          </p:txBody>
        </p:sp>
        <p:sp>
          <p:nvSpPr>
            <p:cNvPr id="66594" name="Freeform 55"/>
            <p:cNvSpPr>
              <a:spLocks noEditPoints="1"/>
            </p:cNvSpPr>
            <p:nvPr/>
          </p:nvSpPr>
          <p:spPr bwMode="auto">
            <a:xfrm>
              <a:off x="592" y="1194"/>
              <a:ext cx="54" cy="61"/>
            </a:xfrm>
            <a:custGeom>
              <a:avLst/>
              <a:gdLst>
                <a:gd name="T0" fmla="*/ 0 w 163"/>
                <a:gd name="T1" fmla="*/ 0 h 185"/>
                <a:gd name="T2" fmla="*/ 0 w 163"/>
                <a:gd name="T3" fmla="*/ 0 h 185"/>
                <a:gd name="T4" fmla="*/ 0 w 163"/>
                <a:gd name="T5" fmla="*/ 0 h 185"/>
                <a:gd name="T6" fmla="*/ 0 w 163"/>
                <a:gd name="T7" fmla="*/ 0 h 185"/>
                <a:gd name="T8" fmla="*/ 0 w 163"/>
                <a:gd name="T9" fmla="*/ 0 h 185"/>
                <a:gd name="T10" fmla="*/ 0 w 163"/>
                <a:gd name="T11" fmla="*/ 0 h 185"/>
                <a:gd name="T12" fmla="*/ 0 w 163"/>
                <a:gd name="T13" fmla="*/ 0 h 185"/>
                <a:gd name="T14" fmla="*/ 0 w 163"/>
                <a:gd name="T15" fmla="*/ 0 h 185"/>
                <a:gd name="T16" fmla="*/ 0 w 163"/>
                <a:gd name="T17" fmla="*/ 0 h 185"/>
                <a:gd name="T18" fmla="*/ 0 w 163"/>
                <a:gd name="T19" fmla="*/ 0 h 185"/>
                <a:gd name="T20" fmla="*/ 0 w 163"/>
                <a:gd name="T21" fmla="*/ 0 h 185"/>
                <a:gd name="T22" fmla="*/ 0 w 163"/>
                <a:gd name="T23" fmla="*/ 0 h 185"/>
                <a:gd name="T24" fmla="*/ 0 w 163"/>
                <a:gd name="T25" fmla="*/ 0 h 185"/>
                <a:gd name="T26" fmla="*/ 0 w 163"/>
                <a:gd name="T27" fmla="*/ 0 h 185"/>
                <a:gd name="T28" fmla="*/ 0 w 163"/>
                <a:gd name="T29" fmla="*/ 0 h 185"/>
                <a:gd name="T30" fmla="*/ 0 w 163"/>
                <a:gd name="T31" fmla="*/ 0 h 185"/>
                <a:gd name="T32" fmla="*/ 0 w 163"/>
                <a:gd name="T33" fmla="*/ 0 h 185"/>
                <a:gd name="T34" fmla="*/ 0 w 163"/>
                <a:gd name="T35" fmla="*/ 0 h 185"/>
                <a:gd name="T36" fmla="*/ 0 w 163"/>
                <a:gd name="T37" fmla="*/ 0 h 185"/>
                <a:gd name="T38" fmla="*/ 0 w 163"/>
                <a:gd name="T39" fmla="*/ 0 h 185"/>
                <a:gd name="T40" fmla="*/ 0 w 163"/>
                <a:gd name="T41" fmla="*/ 0 h 185"/>
                <a:gd name="T42" fmla="*/ 0 w 163"/>
                <a:gd name="T43" fmla="*/ 0 h 185"/>
                <a:gd name="T44" fmla="*/ 0 w 163"/>
                <a:gd name="T45" fmla="*/ 0 h 185"/>
                <a:gd name="T46" fmla="*/ 0 w 163"/>
                <a:gd name="T47" fmla="*/ 0 h 185"/>
                <a:gd name="T48" fmla="*/ 0 w 163"/>
                <a:gd name="T49" fmla="*/ 0 h 185"/>
                <a:gd name="T50" fmla="*/ 0 w 163"/>
                <a:gd name="T51" fmla="*/ 0 h 185"/>
                <a:gd name="T52" fmla="*/ 0 w 163"/>
                <a:gd name="T53" fmla="*/ 0 h 185"/>
                <a:gd name="T54" fmla="*/ 0 w 163"/>
                <a:gd name="T55" fmla="*/ 0 h 185"/>
                <a:gd name="T56" fmla="*/ 0 w 163"/>
                <a:gd name="T57" fmla="*/ 0 h 185"/>
                <a:gd name="T58" fmla="*/ 0 w 163"/>
                <a:gd name="T59" fmla="*/ 0 h 185"/>
                <a:gd name="T60" fmla="*/ 0 w 163"/>
                <a:gd name="T61" fmla="*/ 0 h 185"/>
                <a:gd name="T62" fmla="*/ 0 w 163"/>
                <a:gd name="T63" fmla="*/ 0 h 185"/>
                <a:gd name="T64" fmla="*/ 0 w 163"/>
                <a:gd name="T65" fmla="*/ 0 h 185"/>
                <a:gd name="T66" fmla="*/ 0 w 163"/>
                <a:gd name="T67" fmla="*/ 0 h 185"/>
                <a:gd name="T68" fmla="*/ 0 w 163"/>
                <a:gd name="T69" fmla="*/ 0 h 185"/>
                <a:gd name="T70" fmla="*/ 0 w 163"/>
                <a:gd name="T71" fmla="*/ 0 h 185"/>
                <a:gd name="T72" fmla="*/ 0 w 163"/>
                <a:gd name="T73" fmla="*/ 0 h 185"/>
                <a:gd name="T74" fmla="*/ 0 w 163"/>
                <a:gd name="T75" fmla="*/ 0 h 185"/>
                <a:gd name="T76" fmla="*/ 0 w 163"/>
                <a:gd name="T77" fmla="*/ 0 h 185"/>
                <a:gd name="T78" fmla="*/ 0 w 163"/>
                <a:gd name="T79" fmla="*/ 0 h 185"/>
                <a:gd name="T80" fmla="*/ 0 w 163"/>
                <a:gd name="T81" fmla="*/ 0 h 185"/>
                <a:gd name="T82" fmla="*/ 0 w 163"/>
                <a:gd name="T83" fmla="*/ 0 h 185"/>
                <a:gd name="T84" fmla="*/ 0 w 163"/>
                <a:gd name="T85" fmla="*/ 0 h 185"/>
                <a:gd name="T86" fmla="*/ 0 w 163"/>
                <a:gd name="T87" fmla="*/ 0 h 185"/>
                <a:gd name="T88" fmla="*/ 0 w 163"/>
                <a:gd name="T89" fmla="*/ 0 h 185"/>
                <a:gd name="T90" fmla="*/ 0 w 163"/>
                <a:gd name="T91" fmla="*/ 0 h 185"/>
                <a:gd name="T92" fmla="*/ 0 w 163"/>
                <a:gd name="T93" fmla="*/ 0 h 185"/>
                <a:gd name="T94" fmla="*/ 0 w 163"/>
                <a:gd name="T95" fmla="*/ 0 h 185"/>
                <a:gd name="T96" fmla="*/ 0 w 163"/>
                <a:gd name="T97" fmla="*/ 0 h 185"/>
                <a:gd name="T98" fmla="*/ 0 w 163"/>
                <a:gd name="T99" fmla="*/ 0 h 185"/>
                <a:gd name="T100" fmla="*/ 0 w 163"/>
                <a:gd name="T101" fmla="*/ 0 h 185"/>
                <a:gd name="T102" fmla="*/ 0 w 163"/>
                <a:gd name="T103" fmla="*/ 0 h 185"/>
                <a:gd name="T104" fmla="*/ 0 w 163"/>
                <a:gd name="T105" fmla="*/ 0 h 185"/>
                <a:gd name="T106" fmla="*/ 0 w 163"/>
                <a:gd name="T107" fmla="*/ 0 h 185"/>
                <a:gd name="T108" fmla="*/ 0 w 163"/>
                <a:gd name="T109" fmla="*/ 0 h 185"/>
                <a:gd name="T110" fmla="*/ 0 w 163"/>
                <a:gd name="T111" fmla="*/ 0 h 185"/>
                <a:gd name="T112" fmla="*/ 0 w 163"/>
                <a:gd name="T113" fmla="*/ 0 h 185"/>
                <a:gd name="T114" fmla="*/ 0 w 163"/>
                <a:gd name="T115" fmla="*/ 0 h 185"/>
                <a:gd name="T116" fmla="*/ 0 w 163"/>
                <a:gd name="T117" fmla="*/ 0 h 185"/>
                <a:gd name="T118" fmla="*/ 0 w 163"/>
                <a:gd name="T119" fmla="*/ 0 h 185"/>
                <a:gd name="T120" fmla="*/ 0 w 163"/>
                <a:gd name="T121" fmla="*/ 0 h 1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3"/>
                <a:gd name="T184" fmla="*/ 0 h 185"/>
                <a:gd name="T185" fmla="*/ 163 w 163"/>
                <a:gd name="T186" fmla="*/ 185 h 1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3" h="185">
                  <a:moveTo>
                    <a:pt x="73" y="184"/>
                  </a:moveTo>
                  <a:lnTo>
                    <a:pt x="64" y="183"/>
                  </a:lnTo>
                  <a:lnTo>
                    <a:pt x="57" y="182"/>
                  </a:lnTo>
                  <a:lnTo>
                    <a:pt x="49" y="179"/>
                  </a:lnTo>
                  <a:lnTo>
                    <a:pt x="41" y="175"/>
                  </a:lnTo>
                  <a:lnTo>
                    <a:pt x="35" y="171"/>
                  </a:lnTo>
                  <a:lnTo>
                    <a:pt x="28" y="167"/>
                  </a:lnTo>
                  <a:lnTo>
                    <a:pt x="23" y="161"/>
                  </a:lnTo>
                  <a:lnTo>
                    <a:pt x="17" y="155"/>
                  </a:lnTo>
                  <a:lnTo>
                    <a:pt x="13" y="147"/>
                  </a:lnTo>
                  <a:lnTo>
                    <a:pt x="8" y="139"/>
                  </a:lnTo>
                  <a:lnTo>
                    <a:pt x="5" y="132"/>
                  </a:lnTo>
                  <a:lnTo>
                    <a:pt x="3" y="124"/>
                  </a:lnTo>
                  <a:lnTo>
                    <a:pt x="1" y="115"/>
                  </a:lnTo>
                  <a:lnTo>
                    <a:pt x="0" y="105"/>
                  </a:lnTo>
                  <a:lnTo>
                    <a:pt x="0" y="96"/>
                  </a:lnTo>
                  <a:lnTo>
                    <a:pt x="1" y="86"/>
                  </a:lnTo>
                  <a:lnTo>
                    <a:pt x="2" y="76"/>
                  </a:lnTo>
                  <a:lnTo>
                    <a:pt x="4" y="66"/>
                  </a:lnTo>
                  <a:lnTo>
                    <a:pt x="6" y="57"/>
                  </a:lnTo>
                  <a:lnTo>
                    <a:pt x="10" y="50"/>
                  </a:lnTo>
                  <a:lnTo>
                    <a:pt x="13" y="41"/>
                  </a:lnTo>
                  <a:lnTo>
                    <a:pt x="17" y="34"/>
                  </a:lnTo>
                  <a:lnTo>
                    <a:pt x="23" y="28"/>
                  </a:lnTo>
                  <a:lnTo>
                    <a:pt x="28" y="21"/>
                  </a:lnTo>
                  <a:lnTo>
                    <a:pt x="35" y="16"/>
                  </a:lnTo>
                  <a:lnTo>
                    <a:pt x="41" y="11"/>
                  </a:lnTo>
                  <a:lnTo>
                    <a:pt x="49" y="7"/>
                  </a:lnTo>
                  <a:lnTo>
                    <a:pt x="55" y="5"/>
                  </a:lnTo>
                  <a:lnTo>
                    <a:pt x="63" y="3"/>
                  </a:lnTo>
                  <a:lnTo>
                    <a:pt x="72" y="1"/>
                  </a:lnTo>
                  <a:lnTo>
                    <a:pt x="81" y="0"/>
                  </a:lnTo>
                  <a:lnTo>
                    <a:pt x="89" y="0"/>
                  </a:lnTo>
                  <a:lnTo>
                    <a:pt x="98" y="3"/>
                  </a:lnTo>
                  <a:lnTo>
                    <a:pt x="106" y="4"/>
                  </a:lnTo>
                  <a:lnTo>
                    <a:pt x="115" y="7"/>
                  </a:lnTo>
                  <a:lnTo>
                    <a:pt x="121" y="10"/>
                  </a:lnTo>
                  <a:lnTo>
                    <a:pt x="128" y="15"/>
                  </a:lnTo>
                  <a:lnTo>
                    <a:pt x="134" y="19"/>
                  </a:lnTo>
                  <a:lnTo>
                    <a:pt x="140" y="24"/>
                  </a:lnTo>
                  <a:lnTo>
                    <a:pt x="145" y="31"/>
                  </a:lnTo>
                  <a:lnTo>
                    <a:pt x="151" y="39"/>
                  </a:lnTo>
                  <a:lnTo>
                    <a:pt x="154" y="46"/>
                  </a:lnTo>
                  <a:lnTo>
                    <a:pt x="157" y="54"/>
                  </a:lnTo>
                  <a:lnTo>
                    <a:pt x="159" y="62"/>
                  </a:lnTo>
                  <a:lnTo>
                    <a:pt x="162" y="70"/>
                  </a:lnTo>
                  <a:lnTo>
                    <a:pt x="163" y="80"/>
                  </a:lnTo>
                  <a:lnTo>
                    <a:pt x="163" y="90"/>
                  </a:lnTo>
                  <a:lnTo>
                    <a:pt x="162" y="100"/>
                  </a:lnTo>
                  <a:lnTo>
                    <a:pt x="160" y="110"/>
                  </a:lnTo>
                  <a:lnTo>
                    <a:pt x="159" y="120"/>
                  </a:lnTo>
                  <a:lnTo>
                    <a:pt x="156" y="128"/>
                  </a:lnTo>
                  <a:lnTo>
                    <a:pt x="153" y="136"/>
                  </a:lnTo>
                  <a:lnTo>
                    <a:pt x="150" y="144"/>
                  </a:lnTo>
                  <a:lnTo>
                    <a:pt x="145" y="151"/>
                  </a:lnTo>
                  <a:lnTo>
                    <a:pt x="140" y="158"/>
                  </a:lnTo>
                  <a:lnTo>
                    <a:pt x="134" y="164"/>
                  </a:lnTo>
                  <a:lnTo>
                    <a:pt x="128" y="170"/>
                  </a:lnTo>
                  <a:lnTo>
                    <a:pt x="121" y="174"/>
                  </a:lnTo>
                  <a:lnTo>
                    <a:pt x="115" y="178"/>
                  </a:lnTo>
                  <a:lnTo>
                    <a:pt x="107" y="181"/>
                  </a:lnTo>
                  <a:lnTo>
                    <a:pt x="99" y="183"/>
                  </a:lnTo>
                  <a:lnTo>
                    <a:pt x="90" y="184"/>
                  </a:lnTo>
                  <a:lnTo>
                    <a:pt x="82" y="185"/>
                  </a:lnTo>
                  <a:lnTo>
                    <a:pt x="73" y="184"/>
                  </a:lnTo>
                  <a:close/>
                  <a:moveTo>
                    <a:pt x="75" y="159"/>
                  </a:moveTo>
                  <a:lnTo>
                    <a:pt x="81" y="160"/>
                  </a:lnTo>
                  <a:lnTo>
                    <a:pt x="86" y="159"/>
                  </a:lnTo>
                  <a:lnTo>
                    <a:pt x="92" y="158"/>
                  </a:lnTo>
                  <a:lnTo>
                    <a:pt x="97" y="157"/>
                  </a:lnTo>
                  <a:lnTo>
                    <a:pt x="101" y="155"/>
                  </a:lnTo>
                  <a:lnTo>
                    <a:pt x="106" y="151"/>
                  </a:lnTo>
                  <a:lnTo>
                    <a:pt x="110" y="148"/>
                  </a:lnTo>
                  <a:lnTo>
                    <a:pt x="113" y="145"/>
                  </a:lnTo>
                  <a:lnTo>
                    <a:pt x="117" y="140"/>
                  </a:lnTo>
                  <a:lnTo>
                    <a:pt x="120" y="135"/>
                  </a:lnTo>
                  <a:lnTo>
                    <a:pt x="123" y="129"/>
                  </a:lnTo>
                  <a:lnTo>
                    <a:pt x="125" y="124"/>
                  </a:lnTo>
                  <a:lnTo>
                    <a:pt x="130" y="112"/>
                  </a:lnTo>
                  <a:lnTo>
                    <a:pt x="131" y="97"/>
                  </a:lnTo>
                  <a:lnTo>
                    <a:pt x="132" y="82"/>
                  </a:lnTo>
                  <a:lnTo>
                    <a:pt x="130" y="69"/>
                  </a:lnTo>
                  <a:lnTo>
                    <a:pt x="129" y="64"/>
                  </a:lnTo>
                  <a:lnTo>
                    <a:pt x="128" y="57"/>
                  </a:lnTo>
                  <a:lnTo>
                    <a:pt x="124" y="52"/>
                  </a:lnTo>
                  <a:lnTo>
                    <a:pt x="122" y="47"/>
                  </a:lnTo>
                  <a:lnTo>
                    <a:pt x="119" y="43"/>
                  </a:lnTo>
                  <a:lnTo>
                    <a:pt x="116" y="39"/>
                  </a:lnTo>
                  <a:lnTo>
                    <a:pt x="111" y="35"/>
                  </a:lnTo>
                  <a:lnTo>
                    <a:pt x="107" y="32"/>
                  </a:lnTo>
                  <a:lnTo>
                    <a:pt x="103" y="30"/>
                  </a:lnTo>
                  <a:lnTo>
                    <a:pt x="98" y="28"/>
                  </a:lnTo>
                  <a:lnTo>
                    <a:pt x="93" y="27"/>
                  </a:lnTo>
                  <a:lnTo>
                    <a:pt x="87" y="26"/>
                  </a:lnTo>
                  <a:lnTo>
                    <a:pt x="82" y="26"/>
                  </a:lnTo>
                  <a:lnTo>
                    <a:pt x="76" y="27"/>
                  </a:lnTo>
                  <a:lnTo>
                    <a:pt x="71" y="28"/>
                  </a:lnTo>
                  <a:lnTo>
                    <a:pt x="65" y="29"/>
                  </a:lnTo>
                  <a:lnTo>
                    <a:pt x="61" y="31"/>
                  </a:lnTo>
                  <a:lnTo>
                    <a:pt x="57" y="34"/>
                  </a:lnTo>
                  <a:lnTo>
                    <a:pt x="52" y="38"/>
                  </a:lnTo>
                  <a:lnTo>
                    <a:pt x="49" y="41"/>
                  </a:lnTo>
                  <a:lnTo>
                    <a:pt x="46" y="45"/>
                  </a:lnTo>
                  <a:lnTo>
                    <a:pt x="42" y="51"/>
                  </a:lnTo>
                  <a:lnTo>
                    <a:pt x="39" y="56"/>
                  </a:lnTo>
                  <a:lnTo>
                    <a:pt x="37" y="62"/>
                  </a:lnTo>
                  <a:lnTo>
                    <a:pt x="34" y="74"/>
                  </a:lnTo>
                  <a:lnTo>
                    <a:pt x="31" y="89"/>
                  </a:lnTo>
                  <a:lnTo>
                    <a:pt x="30" y="103"/>
                  </a:lnTo>
                  <a:lnTo>
                    <a:pt x="32" y="116"/>
                  </a:lnTo>
                  <a:lnTo>
                    <a:pt x="34" y="122"/>
                  </a:lnTo>
                  <a:lnTo>
                    <a:pt x="36" y="128"/>
                  </a:lnTo>
                  <a:lnTo>
                    <a:pt x="38" y="134"/>
                  </a:lnTo>
                  <a:lnTo>
                    <a:pt x="40" y="138"/>
                  </a:lnTo>
                  <a:lnTo>
                    <a:pt x="43" y="143"/>
                  </a:lnTo>
                  <a:lnTo>
                    <a:pt x="47" y="147"/>
                  </a:lnTo>
                  <a:lnTo>
                    <a:pt x="51" y="150"/>
                  </a:lnTo>
                  <a:lnTo>
                    <a:pt x="55" y="154"/>
                  </a:lnTo>
                  <a:lnTo>
                    <a:pt x="60" y="156"/>
                  </a:lnTo>
                  <a:lnTo>
                    <a:pt x="64" y="158"/>
                  </a:lnTo>
                  <a:lnTo>
                    <a:pt x="70" y="159"/>
                  </a:lnTo>
                  <a:lnTo>
                    <a:pt x="75" y="159"/>
                  </a:lnTo>
                  <a:close/>
                </a:path>
              </a:pathLst>
            </a:custGeom>
            <a:solidFill>
              <a:srgbClr val="2C5882"/>
            </a:solidFill>
            <a:ln w="9525">
              <a:noFill/>
              <a:round/>
            </a:ln>
          </p:spPr>
          <p:txBody>
            <a:bodyPr/>
            <a:lstStyle/>
            <a:p>
              <a:endParaRPr lang="zh-CN" altLang="en-US"/>
            </a:p>
          </p:txBody>
        </p:sp>
        <p:sp>
          <p:nvSpPr>
            <p:cNvPr id="66595" name="Freeform 54"/>
            <p:cNvSpPr/>
            <p:nvPr/>
          </p:nvSpPr>
          <p:spPr bwMode="auto">
            <a:xfrm>
              <a:off x="659" y="1174"/>
              <a:ext cx="12" cy="80"/>
            </a:xfrm>
            <a:custGeom>
              <a:avLst/>
              <a:gdLst>
                <a:gd name="T0" fmla="*/ 0 w 37"/>
                <a:gd name="T1" fmla="*/ 0 h 240"/>
                <a:gd name="T2" fmla="*/ 0 w 37"/>
                <a:gd name="T3" fmla="*/ 0 h 240"/>
                <a:gd name="T4" fmla="*/ 0 w 37"/>
                <a:gd name="T5" fmla="*/ 0 h 240"/>
                <a:gd name="T6" fmla="*/ 0 w 37"/>
                <a:gd name="T7" fmla="*/ 0 h 240"/>
                <a:gd name="T8" fmla="*/ 0 w 37"/>
                <a:gd name="T9" fmla="*/ 0 h 240"/>
                <a:gd name="T10" fmla="*/ 0 w 37"/>
                <a:gd name="T11" fmla="*/ 0 h 240"/>
                <a:gd name="T12" fmla="*/ 0 w 37"/>
                <a:gd name="T13" fmla="*/ 0 h 240"/>
                <a:gd name="T14" fmla="*/ 0 60000 65536"/>
                <a:gd name="T15" fmla="*/ 0 60000 65536"/>
                <a:gd name="T16" fmla="*/ 0 60000 65536"/>
                <a:gd name="T17" fmla="*/ 0 60000 65536"/>
                <a:gd name="T18" fmla="*/ 0 60000 65536"/>
                <a:gd name="T19" fmla="*/ 0 60000 65536"/>
                <a:gd name="T20" fmla="*/ 0 60000 65536"/>
                <a:gd name="T21" fmla="*/ 0 w 37"/>
                <a:gd name="T22" fmla="*/ 0 h 240"/>
                <a:gd name="T23" fmla="*/ 37 w 37"/>
                <a:gd name="T24" fmla="*/ 240 h 2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 h="240">
                  <a:moveTo>
                    <a:pt x="8" y="240"/>
                  </a:moveTo>
                  <a:lnTo>
                    <a:pt x="0" y="0"/>
                  </a:lnTo>
                  <a:lnTo>
                    <a:pt x="14" y="0"/>
                  </a:lnTo>
                  <a:lnTo>
                    <a:pt x="29" y="0"/>
                  </a:lnTo>
                  <a:lnTo>
                    <a:pt x="37" y="239"/>
                  </a:lnTo>
                  <a:lnTo>
                    <a:pt x="23" y="240"/>
                  </a:lnTo>
                  <a:lnTo>
                    <a:pt x="8" y="240"/>
                  </a:lnTo>
                  <a:close/>
                </a:path>
              </a:pathLst>
            </a:custGeom>
            <a:solidFill>
              <a:srgbClr val="2C5882"/>
            </a:solidFill>
            <a:ln w="9525">
              <a:noFill/>
              <a:round/>
            </a:ln>
          </p:spPr>
          <p:txBody>
            <a:bodyPr/>
            <a:lstStyle/>
            <a:p>
              <a:endParaRPr lang="zh-CN" altLang="en-US"/>
            </a:p>
          </p:txBody>
        </p:sp>
        <p:sp>
          <p:nvSpPr>
            <p:cNvPr id="66596" name="Freeform 53"/>
            <p:cNvSpPr>
              <a:spLocks noEditPoints="1"/>
            </p:cNvSpPr>
            <p:nvPr/>
          </p:nvSpPr>
          <p:spPr bwMode="auto">
            <a:xfrm>
              <a:off x="684" y="1192"/>
              <a:ext cx="54" cy="61"/>
            </a:xfrm>
            <a:custGeom>
              <a:avLst/>
              <a:gdLst>
                <a:gd name="T0" fmla="*/ 0 w 163"/>
                <a:gd name="T1" fmla="*/ 0 h 184"/>
                <a:gd name="T2" fmla="*/ 0 w 163"/>
                <a:gd name="T3" fmla="*/ 0 h 184"/>
                <a:gd name="T4" fmla="*/ 0 w 163"/>
                <a:gd name="T5" fmla="*/ 0 h 184"/>
                <a:gd name="T6" fmla="*/ 0 w 163"/>
                <a:gd name="T7" fmla="*/ 0 h 184"/>
                <a:gd name="T8" fmla="*/ 0 w 163"/>
                <a:gd name="T9" fmla="*/ 0 h 184"/>
                <a:gd name="T10" fmla="*/ 0 w 163"/>
                <a:gd name="T11" fmla="*/ 0 h 184"/>
                <a:gd name="T12" fmla="*/ 0 w 163"/>
                <a:gd name="T13" fmla="*/ 0 h 184"/>
                <a:gd name="T14" fmla="*/ 0 w 163"/>
                <a:gd name="T15" fmla="*/ 0 h 184"/>
                <a:gd name="T16" fmla="*/ 0 w 163"/>
                <a:gd name="T17" fmla="*/ 0 h 184"/>
                <a:gd name="T18" fmla="*/ 0 w 163"/>
                <a:gd name="T19" fmla="*/ 0 h 184"/>
                <a:gd name="T20" fmla="*/ 0 w 163"/>
                <a:gd name="T21" fmla="*/ 0 h 184"/>
                <a:gd name="T22" fmla="*/ 0 w 163"/>
                <a:gd name="T23" fmla="*/ 0 h 184"/>
                <a:gd name="T24" fmla="*/ 0 w 163"/>
                <a:gd name="T25" fmla="*/ 0 h 184"/>
                <a:gd name="T26" fmla="*/ 0 w 163"/>
                <a:gd name="T27" fmla="*/ 0 h 184"/>
                <a:gd name="T28" fmla="*/ 0 w 163"/>
                <a:gd name="T29" fmla="*/ 0 h 184"/>
                <a:gd name="T30" fmla="*/ 0 w 163"/>
                <a:gd name="T31" fmla="*/ 0 h 184"/>
                <a:gd name="T32" fmla="*/ 0 w 163"/>
                <a:gd name="T33" fmla="*/ 0 h 184"/>
                <a:gd name="T34" fmla="*/ 0 w 163"/>
                <a:gd name="T35" fmla="*/ 0 h 184"/>
                <a:gd name="T36" fmla="*/ 0 w 163"/>
                <a:gd name="T37" fmla="*/ 0 h 184"/>
                <a:gd name="T38" fmla="*/ 0 w 163"/>
                <a:gd name="T39" fmla="*/ 0 h 184"/>
                <a:gd name="T40" fmla="*/ 0 w 163"/>
                <a:gd name="T41" fmla="*/ 0 h 184"/>
                <a:gd name="T42" fmla="*/ 0 w 163"/>
                <a:gd name="T43" fmla="*/ 0 h 184"/>
                <a:gd name="T44" fmla="*/ 0 w 163"/>
                <a:gd name="T45" fmla="*/ 0 h 184"/>
                <a:gd name="T46" fmla="*/ 0 w 163"/>
                <a:gd name="T47" fmla="*/ 0 h 184"/>
                <a:gd name="T48" fmla="*/ 0 w 163"/>
                <a:gd name="T49" fmla="*/ 0 h 184"/>
                <a:gd name="T50" fmla="*/ 0 w 163"/>
                <a:gd name="T51" fmla="*/ 0 h 184"/>
                <a:gd name="T52" fmla="*/ 0 w 163"/>
                <a:gd name="T53" fmla="*/ 0 h 184"/>
                <a:gd name="T54" fmla="*/ 0 w 163"/>
                <a:gd name="T55" fmla="*/ 0 h 184"/>
                <a:gd name="T56" fmla="*/ 0 w 163"/>
                <a:gd name="T57" fmla="*/ 0 h 184"/>
                <a:gd name="T58" fmla="*/ 0 w 163"/>
                <a:gd name="T59" fmla="*/ 0 h 184"/>
                <a:gd name="T60" fmla="*/ 0 w 163"/>
                <a:gd name="T61" fmla="*/ 0 h 184"/>
                <a:gd name="T62" fmla="*/ 0 w 163"/>
                <a:gd name="T63" fmla="*/ 0 h 184"/>
                <a:gd name="T64" fmla="*/ 0 w 163"/>
                <a:gd name="T65" fmla="*/ 0 h 184"/>
                <a:gd name="T66" fmla="*/ 0 w 163"/>
                <a:gd name="T67" fmla="*/ 0 h 184"/>
                <a:gd name="T68" fmla="*/ 0 w 163"/>
                <a:gd name="T69" fmla="*/ 0 h 184"/>
                <a:gd name="T70" fmla="*/ 0 w 163"/>
                <a:gd name="T71" fmla="*/ 0 h 184"/>
                <a:gd name="T72" fmla="*/ 0 w 163"/>
                <a:gd name="T73" fmla="*/ 0 h 184"/>
                <a:gd name="T74" fmla="*/ 0 w 163"/>
                <a:gd name="T75" fmla="*/ 0 h 184"/>
                <a:gd name="T76" fmla="*/ 0 w 163"/>
                <a:gd name="T77" fmla="*/ 0 h 184"/>
                <a:gd name="T78" fmla="*/ 0 w 163"/>
                <a:gd name="T79" fmla="*/ 0 h 184"/>
                <a:gd name="T80" fmla="*/ 0 w 163"/>
                <a:gd name="T81" fmla="*/ 0 h 184"/>
                <a:gd name="T82" fmla="*/ 0 w 163"/>
                <a:gd name="T83" fmla="*/ 0 h 184"/>
                <a:gd name="T84" fmla="*/ 0 w 163"/>
                <a:gd name="T85" fmla="*/ 0 h 184"/>
                <a:gd name="T86" fmla="*/ 0 w 163"/>
                <a:gd name="T87" fmla="*/ 0 h 184"/>
                <a:gd name="T88" fmla="*/ 0 w 163"/>
                <a:gd name="T89" fmla="*/ 0 h 184"/>
                <a:gd name="T90" fmla="*/ 0 w 163"/>
                <a:gd name="T91" fmla="*/ 0 h 184"/>
                <a:gd name="T92" fmla="*/ 0 w 163"/>
                <a:gd name="T93" fmla="*/ 0 h 184"/>
                <a:gd name="T94" fmla="*/ 0 w 163"/>
                <a:gd name="T95" fmla="*/ 0 h 184"/>
                <a:gd name="T96" fmla="*/ 0 w 163"/>
                <a:gd name="T97" fmla="*/ 0 h 184"/>
                <a:gd name="T98" fmla="*/ 0 w 163"/>
                <a:gd name="T99" fmla="*/ 0 h 184"/>
                <a:gd name="T100" fmla="*/ 0 w 163"/>
                <a:gd name="T101" fmla="*/ 0 h 184"/>
                <a:gd name="T102" fmla="*/ 0 w 163"/>
                <a:gd name="T103" fmla="*/ 0 h 184"/>
                <a:gd name="T104" fmla="*/ 0 w 163"/>
                <a:gd name="T105" fmla="*/ 0 h 184"/>
                <a:gd name="T106" fmla="*/ 0 w 163"/>
                <a:gd name="T107" fmla="*/ 0 h 184"/>
                <a:gd name="T108" fmla="*/ 0 w 163"/>
                <a:gd name="T109" fmla="*/ 0 h 184"/>
                <a:gd name="T110" fmla="*/ 0 w 163"/>
                <a:gd name="T111" fmla="*/ 0 h 184"/>
                <a:gd name="T112" fmla="*/ 0 w 163"/>
                <a:gd name="T113" fmla="*/ 0 h 184"/>
                <a:gd name="T114" fmla="*/ 0 w 163"/>
                <a:gd name="T115" fmla="*/ 0 h 184"/>
                <a:gd name="T116" fmla="*/ 0 w 163"/>
                <a:gd name="T117" fmla="*/ 0 h 184"/>
                <a:gd name="T118" fmla="*/ 0 w 163"/>
                <a:gd name="T119" fmla="*/ 0 h 184"/>
                <a:gd name="T120" fmla="*/ 0 w 163"/>
                <a:gd name="T121" fmla="*/ 0 h 1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3"/>
                <a:gd name="T184" fmla="*/ 0 h 184"/>
                <a:gd name="T185" fmla="*/ 163 w 163"/>
                <a:gd name="T186" fmla="*/ 184 h 1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3" h="184">
                  <a:moveTo>
                    <a:pt x="95" y="184"/>
                  </a:moveTo>
                  <a:lnTo>
                    <a:pt x="86" y="184"/>
                  </a:lnTo>
                  <a:lnTo>
                    <a:pt x="77" y="184"/>
                  </a:lnTo>
                  <a:lnTo>
                    <a:pt x="69" y="184"/>
                  </a:lnTo>
                  <a:lnTo>
                    <a:pt x="62" y="181"/>
                  </a:lnTo>
                  <a:lnTo>
                    <a:pt x="54" y="179"/>
                  </a:lnTo>
                  <a:lnTo>
                    <a:pt x="46" y="176"/>
                  </a:lnTo>
                  <a:lnTo>
                    <a:pt x="40" y="172"/>
                  </a:lnTo>
                  <a:lnTo>
                    <a:pt x="33" y="166"/>
                  </a:lnTo>
                  <a:lnTo>
                    <a:pt x="27" y="161"/>
                  </a:lnTo>
                  <a:lnTo>
                    <a:pt x="21" y="154"/>
                  </a:lnTo>
                  <a:lnTo>
                    <a:pt x="17" y="146"/>
                  </a:lnTo>
                  <a:lnTo>
                    <a:pt x="12" y="139"/>
                  </a:lnTo>
                  <a:lnTo>
                    <a:pt x="9" y="131"/>
                  </a:lnTo>
                  <a:lnTo>
                    <a:pt x="6" y="122"/>
                  </a:lnTo>
                  <a:lnTo>
                    <a:pt x="4" y="114"/>
                  </a:lnTo>
                  <a:lnTo>
                    <a:pt x="2" y="103"/>
                  </a:lnTo>
                  <a:lnTo>
                    <a:pt x="0" y="93"/>
                  </a:lnTo>
                  <a:lnTo>
                    <a:pt x="0" y="83"/>
                  </a:lnTo>
                  <a:lnTo>
                    <a:pt x="0" y="74"/>
                  </a:lnTo>
                  <a:lnTo>
                    <a:pt x="3" y="65"/>
                  </a:lnTo>
                  <a:lnTo>
                    <a:pt x="4" y="57"/>
                  </a:lnTo>
                  <a:lnTo>
                    <a:pt x="7" y="49"/>
                  </a:lnTo>
                  <a:lnTo>
                    <a:pt x="10" y="41"/>
                  </a:lnTo>
                  <a:lnTo>
                    <a:pt x="15" y="34"/>
                  </a:lnTo>
                  <a:lnTo>
                    <a:pt x="20" y="27"/>
                  </a:lnTo>
                  <a:lnTo>
                    <a:pt x="26" y="22"/>
                  </a:lnTo>
                  <a:lnTo>
                    <a:pt x="31" y="16"/>
                  </a:lnTo>
                  <a:lnTo>
                    <a:pt x="38" y="12"/>
                  </a:lnTo>
                  <a:lnTo>
                    <a:pt x="45" y="7"/>
                  </a:lnTo>
                  <a:lnTo>
                    <a:pt x="53" y="4"/>
                  </a:lnTo>
                  <a:lnTo>
                    <a:pt x="61" y="2"/>
                  </a:lnTo>
                  <a:lnTo>
                    <a:pt x="69" y="1"/>
                  </a:lnTo>
                  <a:lnTo>
                    <a:pt x="78" y="0"/>
                  </a:lnTo>
                  <a:lnTo>
                    <a:pt x="87" y="0"/>
                  </a:lnTo>
                  <a:lnTo>
                    <a:pt x="95" y="1"/>
                  </a:lnTo>
                  <a:lnTo>
                    <a:pt x="103" y="2"/>
                  </a:lnTo>
                  <a:lnTo>
                    <a:pt x="111" y="5"/>
                  </a:lnTo>
                  <a:lnTo>
                    <a:pt x="118" y="9"/>
                  </a:lnTo>
                  <a:lnTo>
                    <a:pt x="124" y="13"/>
                  </a:lnTo>
                  <a:lnTo>
                    <a:pt x="131" y="17"/>
                  </a:lnTo>
                  <a:lnTo>
                    <a:pt x="137" y="24"/>
                  </a:lnTo>
                  <a:lnTo>
                    <a:pt x="143" y="30"/>
                  </a:lnTo>
                  <a:lnTo>
                    <a:pt x="147" y="37"/>
                  </a:lnTo>
                  <a:lnTo>
                    <a:pt x="151" y="45"/>
                  </a:lnTo>
                  <a:lnTo>
                    <a:pt x="156" y="52"/>
                  </a:lnTo>
                  <a:lnTo>
                    <a:pt x="158" y="61"/>
                  </a:lnTo>
                  <a:lnTo>
                    <a:pt x="160" y="71"/>
                  </a:lnTo>
                  <a:lnTo>
                    <a:pt x="162" y="81"/>
                  </a:lnTo>
                  <a:lnTo>
                    <a:pt x="163" y="91"/>
                  </a:lnTo>
                  <a:lnTo>
                    <a:pt x="163" y="100"/>
                  </a:lnTo>
                  <a:lnTo>
                    <a:pt x="163" y="109"/>
                  </a:lnTo>
                  <a:lnTo>
                    <a:pt x="162" y="119"/>
                  </a:lnTo>
                  <a:lnTo>
                    <a:pt x="160" y="127"/>
                  </a:lnTo>
                  <a:lnTo>
                    <a:pt x="157" y="135"/>
                  </a:lnTo>
                  <a:lnTo>
                    <a:pt x="154" y="143"/>
                  </a:lnTo>
                  <a:lnTo>
                    <a:pt x="149" y="150"/>
                  </a:lnTo>
                  <a:lnTo>
                    <a:pt x="145" y="156"/>
                  </a:lnTo>
                  <a:lnTo>
                    <a:pt x="139" y="163"/>
                  </a:lnTo>
                  <a:lnTo>
                    <a:pt x="133" y="168"/>
                  </a:lnTo>
                  <a:lnTo>
                    <a:pt x="126" y="173"/>
                  </a:lnTo>
                  <a:lnTo>
                    <a:pt x="120" y="176"/>
                  </a:lnTo>
                  <a:lnTo>
                    <a:pt x="112" y="179"/>
                  </a:lnTo>
                  <a:lnTo>
                    <a:pt x="103" y="181"/>
                  </a:lnTo>
                  <a:lnTo>
                    <a:pt x="95" y="184"/>
                  </a:lnTo>
                  <a:close/>
                  <a:moveTo>
                    <a:pt x="91" y="158"/>
                  </a:moveTo>
                  <a:lnTo>
                    <a:pt x="97" y="157"/>
                  </a:lnTo>
                  <a:lnTo>
                    <a:pt x="102" y="155"/>
                  </a:lnTo>
                  <a:lnTo>
                    <a:pt x="107" y="153"/>
                  </a:lnTo>
                  <a:lnTo>
                    <a:pt x="111" y="151"/>
                  </a:lnTo>
                  <a:lnTo>
                    <a:pt x="115" y="147"/>
                  </a:lnTo>
                  <a:lnTo>
                    <a:pt x="119" y="144"/>
                  </a:lnTo>
                  <a:lnTo>
                    <a:pt x="122" y="140"/>
                  </a:lnTo>
                  <a:lnTo>
                    <a:pt x="125" y="135"/>
                  </a:lnTo>
                  <a:lnTo>
                    <a:pt x="127" y="130"/>
                  </a:lnTo>
                  <a:lnTo>
                    <a:pt x="130" y="125"/>
                  </a:lnTo>
                  <a:lnTo>
                    <a:pt x="132" y="119"/>
                  </a:lnTo>
                  <a:lnTo>
                    <a:pt x="133" y="112"/>
                  </a:lnTo>
                  <a:lnTo>
                    <a:pt x="133" y="99"/>
                  </a:lnTo>
                  <a:lnTo>
                    <a:pt x="132" y="85"/>
                  </a:lnTo>
                  <a:lnTo>
                    <a:pt x="130" y="71"/>
                  </a:lnTo>
                  <a:lnTo>
                    <a:pt x="125" y="58"/>
                  </a:lnTo>
                  <a:lnTo>
                    <a:pt x="122" y="52"/>
                  </a:lnTo>
                  <a:lnTo>
                    <a:pt x="119" y="48"/>
                  </a:lnTo>
                  <a:lnTo>
                    <a:pt x="115" y="42"/>
                  </a:lnTo>
                  <a:lnTo>
                    <a:pt x="112" y="38"/>
                  </a:lnTo>
                  <a:lnTo>
                    <a:pt x="108" y="35"/>
                  </a:lnTo>
                  <a:lnTo>
                    <a:pt x="103" y="32"/>
                  </a:lnTo>
                  <a:lnTo>
                    <a:pt x="99" y="29"/>
                  </a:lnTo>
                  <a:lnTo>
                    <a:pt x="95" y="27"/>
                  </a:lnTo>
                  <a:lnTo>
                    <a:pt x="89" y="26"/>
                  </a:lnTo>
                  <a:lnTo>
                    <a:pt x="84" y="25"/>
                  </a:lnTo>
                  <a:lnTo>
                    <a:pt x="78" y="25"/>
                  </a:lnTo>
                  <a:lnTo>
                    <a:pt x="73" y="26"/>
                  </a:lnTo>
                  <a:lnTo>
                    <a:pt x="67" y="27"/>
                  </a:lnTo>
                  <a:lnTo>
                    <a:pt x="62" y="28"/>
                  </a:lnTo>
                  <a:lnTo>
                    <a:pt x="57" y="30"/>
                  </a:lnTo>
                  <a:lnTo>
                    <a:pt x="53" y="33"/>
                  </a:lnTo>
                  <a:lnTo>
                    <a:pt x="49" y="36"/>
                  </a:lnTo>
                  <a:lnTo>
                    <a:pt x="45" y="40"/>
                  </a:lnTo>
                  <a:lnTo>
                    <a:pt x="42" y="44"/>
                  </a:lnTo>
                  <a:lnTo>
                    <a:pt x="39" y="49"/>
                  </a:lnTo>
                  <a:lnTo>
                    <a:pt x="37" y="53"/>
                  </a:lnTo>
                  <a:lnTo>
                    <a:pt x="34" y="59"/>
                  </a:lnTo>
                  <a:lnTo>
                    <a:pt x="33" y="65"/>
                  </a:lnTo>
                  <a:lnTo>
                    <a:pt x="32" y="71"/>
                  </a:lnTo>
                  <a:lnTo>
                    <a:pt x="31" y="84"/>
                  </a:lnTo>
                  <a:lnTo>
                    <a:pt x="32" y="99"/>
                  </a:lnTo>
                  <a:lnTo>
                    <a:pt x="35" y="114"/>
                  </a:lnTo>
                  <a:lnTo>
                    <a:pt x="40" y="126"/>
                  </a:lnTo>
                  <a:lnTo>
                    <a:pt x="42" y="131"/>
                  </a:lnTo>
                  <a:lnTo>
                    <a:pt x="45" y="137"/>
                  </a:lnTo>
                  <a:lnTo>
                    <a:pt x="49" y="141"/>
                  </a:lnTo>
                  <a:lnTo>
                    <a:pt x="52" y="145"/>
                  </a:lnTo>
                  <a:lnTo>
                    <a:pt x="56" y="149"/>
                  </a:lnTo>
                  <a:lnTo>
                    <a:pt x="61" y="152"/>
                  </a:lnTo>
                  <a:lnTo>
                    <a:pt x="65" y="155"/>
                  </a:lnTo>
                  <a:lnTo>
                    <a:pt x="70" y="156"/>
                  </a:lnTo>
                  <a:lnTo>
                    <a:pt x="75" y="157"/>
                  </a:lnTo>
                  <a:lnTo>
                    <a:pt x="80" y="158"/>
                  </a:lnTo>
                  <a:lnTo>
                    <a:pt x="86" y="158"/>
                  </a:lnTo>
                  <a:lnTo>
                    <a:pt x="91" y="158"/>
                  </a:lnTo>
                  <a:close/>
                </a:path>
              </a:pathLst>
            </a:custGeom>
            <a:solidFill>
              <a:srgbClr val="2C5882"/>
            </a:solidFill>
            <a:ln w="9525">
              <a:noFill/>
              <a:round/>
            </a:ln>
          </p:spPr>
          <p:txBody>
            <a:bodyPr/>
            <a:lstStyle/>
            <a:p>
              <a:endParaRPr lang="zh-CN" altLang="en-US"/>
            </a:p>
          </p:txBody>
        </p:sp>
        <p:sp>
          <p:nvSpPr>
            <p:cNvPr id="66597" name="Freeform 52"/>
            <p:cNvSpPr>
              <a:spLocks noEditPoints="1"/>
            </p:cNvSpPr>
            <p:nvPr/>
          </p:nvSpPr>
          <p:spPr bwMode="auto">
            <a:xfrm>
              <a:off x="748" y="1178"/>
              <a:ext cx="59" cy="88"/>
            </a:xfrm>
            <a:custGeom>
              <a:avLst/>
              <a:gdLst>
                <a:gd name="T0" fmla="*/ 0 w 176"/>
                <a:gd name="T1" fmla="*/ 0 h 264"/>
                <a:gd name="T2" fmla="*/ 0 w 176"/>
                <a:gd name="T3" fmla="*/ 0 h 264"/>
                <a:gd name="T4" fmla="*/ 0 w 176"/>
                <a:gd name="T5" fmla="*/ 0 h 264"/>
                <a:gd name="T6" fmla="*/ 0 w 176"/>
                <a:gd name="T7" fmla="*/ 0 h 264"/>
                <a:gd name="T8" fmla="*/ 0 w 176"/>
                <a:gd name="T9" fmla="*/ 0 h 264"/>
                <a:gd name="T10" fmla="*/ 0 w 176"/>
                <a:gd name="T11" fmla="*/ 0 h 264"/>
                <a:gd name="T12" fmla="*/ 0 w 176"/>
                <a:gd name="T13" fmla="*/ 0 h 264"/>
                <a:gd name="T14" fmla="*/ 0 w 176"/>
                <a:gd name="T15" fmla="*/ 0 h 264"/>
                <a:gd name="T16" fmla="*/ 0 w 176"/>
                <a:gd name="T17" fmla="*/ 0 h 264"/>
                <a:gd name="T18" fmla="*/ 0 w 176"/>
                <a:gd name="T19" fmla="*/ 0 h 264"/>
                <a:gd name="T20" fmla="*/ 0 w 176"/>
                <a:gd name="T21" fmla="*/ 0 h 264"/>
                <a:gd name="T22" fmla="*/ 0 w 176"/>
                <a:gd name="T23" fmla="*/ 0 h 264"/>
                <a:gd name="T24" fmla="*/ 0 w 176"/>
                <a:gd name="T25" fmla="*/ 0 h 264"/>
                <a:gd name="T26" fmla="*/ 0 w 176"/>
                <a:gd name="T27" fmla="*/ 0 h 264"/>
                <a:gd name="T28" fmla="*/ 0 w 176"/>
                <a:gd name="T29" fmla="*/ 0 h 264"/>
                <a:gd name="T30" fmla="*/ 0 w 176"/>
                <a:gd name="T31" fmla="*/ 0 h 264"/>
                <a:gd name="T32" fmla="*/ 0 w 176"/>
                <a:gd name="T33" fmla="*/ 0 h 264"/>
                <a:gd name="T34" fmla="*/ 0 w 176"/>
                <a:gd name="T35" fmla="*/ 0 h 264"/>
                <a:gd name="T36" fmla="*/ 0 w 176"/>
                <a:gd name="T37" fmla="*/ 0 h 264"/>
                <a:gd name="T38" fmla="*/ 0 w 176"/>
                <a:gd name="T39" fmla="*/ 0 h 264"/>
                <a:gd name="T40" fmla="*/ 0 w 176"/>
                <a:gd name="T41" fmla="*/ 0 h 264"/>
                <a:gd name="T42" fmla="*/ 0 w 176"/>
                <a:gd name="T43" fmla="*/ 0 h 264"/>
                <a:gd name="T44" fmla="*/ 0 w 176"/>
                <a:gd name="T45" fmla="*/ 0 h 264"/>
                <a:gd name="T46" fmla="*/ 0 w 176"/>
                <a:gd name="T47" fmla="*/ 0 h 264"/>
                <a:gd name="T48" fmla="*/ 0 w 176"/>
                <a:gd name="T49" fmla="*/ 0 h 264"/>
                <a:gd name="T50" fmla="*/ 0 w 176"/>
                <a:gd name="T51" fmla="*/ 0 h 264"/>
                <a:gd name="T52" fmla="*/ 0 w 176"/>
                <a:gd name="T53" fmla="*/ 0 h 264"/>
                <a:gd name="T54" fmla="*/ 0 w 176"/>
                <a:gd name="T55" fmla="*/ 0 h 264"/>
                <a:gd name="T56" fmla="*/ 0 w 176"/>
                <a:gd name="T57" fmla="*/ 0 h 264"/>
                <a:gd name="T58" fmla="*/ 0 w 176"/>
                <a:gd name="T59" fmla="*/ 0 h 264"/>
                <a:gd name="T60" fmla="*/ 0 w 176"/>
                <a:gd name="T61" fmla="*/ 0 h 264"/>
                <a:gd name="T62" fmla="*/ 0 w 176"/>
                <a:gd name="T63" fmla="*/ 0 h 264"/>
                <a:gd name="T64" fmla="*/ 0 w 176"/>
                <a:gd name="T65" fmla="*/ 0 h 264"/>
                <a:gd name="T66" fmla="*/ 0 w 176"/>
                <a:gd name="T67" fmla="*/ 0 h 264"/>
                <a:gd name="T68" fmla="*/ 0 w 176"/>
                <a:gd name="T69" fmla="*/ 0 h 264"/>
                <a:gd name="T70" fmla="*/ 0 w 176"/>
                <a:gd name="T71" fmla="*/ 0 h 264"/>
                <a:gd name="T72" fmla="*/ 0 w 176"/>
                <a:gd name="T73" fmla="*/ 0 h 264"/>
                <a:gd name="T74" fmla="*/ 0 w 176"/>
                <a:gd name="T75" fmla="*/ 0 h 264"/>
                <a:gd name="T76" fmla="*/ 0 w 176"/>
                <a:gd name="T77" fmla="*/ 0 h 264"/>
                <a:gd name="T78" fmla="*/ 0 w 176"/>
                <a:gd name="T79" fmla="*/ 0 h 264"/>
                <a:gd name="T80" fmla="*/ 0 w 176"/>
                <a:gd name="T81" fmla="*/ 0 h 264"/>
                <a:gd name="T82" fmla="*/ 0 w 176"/>
                <a:gd name="T83" fmla="*/ 0 h 264"/>
                <a:gd name="T84" fmla="*/ 0 w 176"/>
                <a:gd name="T85" fmla="*/ 0 h 264"/>
                <a:gd name="T86" fmla="*/ 0 w 176"/>
                <a:gd name="T87" fmla="*/ 0 h 264"/>
                <a:gd name="T88" fmla="*/ 0 w 176"/>
                <a:gd name="T89" fmla="*/ 0 h 264"/>
                <a:gd name="T90" fmla="*/ 0 w 176"/>
                <a:gd name="T91" fmla="*/ 0 h 264"/>
                <a:gd name="T92" fmla="*/ 0 w 176"/>
                <a:gd name="T93" fmla="*/ 0 h 264"/>
                <a:gd name="T94" fmla="*/ 0 w 176"/>
                <a:gd name="T95" fmla="*/ 0 h 264"/>
                <a:gd name="T96" fmla="*/ 0 w 176"/>
                <a:gd name="T97" fmla="*/ 0 h 264"/>
                <a:gd name="T98" fmla="*/ 0 w 176"/>
                <a:gd name="T99" fmla="*/ 0 h 264"/>
                <a:gd name="T100" fmla="*/ 0 w 176"/>
                <a:gd name="T101" fmla="*/ 0 h 264"/>
                <a:gd name="T102" fmla="*/ 0 w 176"/>
                <a:gd name="T103" fmla="*/ 0 h 264"/>
                <a:gd name="T104" fmla="*/ 0 w 176"/>
                <a:gd name="T105" fmla="*/ 0 h 2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6"/>
                <a:gd name="T160" fmla="*/ 0 h 264"/>
                <a:gd name="T161" fmla="*/ 176 w 176"/>
                <a:gd name="T162" fmla="*/ 264 h 2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6" h="264">
                  <a:moveTo>
                    <a:pt x="108" y="238"/>
                  </a:moveTo>
                  <a:lnTo>
                    <a:pt x="114" y="235"/>
                  </a:lnTo>
                  <a:lnTo>
                    <a:pt x="119" y="233"/>
                  </a:lnTo>
                  <a:lnTo>
                    <a:pt x="125" y="231"/>
                  </a:lnTo>
                  <a:lnTo>
                    <a:pt x="129" y="228"/>
                  </a:lnTo>
                  <a:lnTo>
                    <a:pt x="132" y="224"/>
                  </a:lnTo>
                  <a:lnTo>
                    <a:pt x="137" y="221"/>
                  </a:lnTo>
                  <a:lnTo>
                    <a:pt x="139" y="217"/>
                  </a:lnTo>
                  <a:lnTo>
                    <a:pt x="142" y="212"/>
                  </a:lnTo>
                  <a:lnTo>
                    <a:pt x="143" y="208"/>
                  </a:lnTo>
                  <a:lnTo>
                    <a:pt x="146" y="203"/>
                  </a:lnTo>
                  <a:lnTo>
                    <a:pt x="147" y="197"/>
                  </a:lnTo>
                  <a:lnTo>
                    <a:pt x="147" y="192"/>
                  </a:lnTo>
                  <a:lnTo>
                    <a:pt x="147" y="179"/>
                  </a:lnTo>
                  <a:lnTo>
                    <a:pt x="143" y="164"/>
                  </a:lnTo>
                  <a:lnTo>
                    <a:pt x="142" y="159"/>
                  </a:lnTo>
                  <a:lnTo>
                    <a:pt x="139" y="165"/>
                  </a:lnTo>
                  <a:lnTo>
                    <a:pt x="135" y="171"/>
                  </a:lnTo>
                  <a:lnTo>
                    <a:pt x="130" y="176"/>
                  </a:lnTo>
                  <a:lnTo>
                    <a:pt x="126" y="181"/>
                  </a:lnTo>
                  <a:lnTo>
                    <a:pt x="120" y="185"/>
                  </a:lnTo>
                  <a:lnTo>
                    <a:pt x="115" y="188"/>
                  </a:lnTo>
                  <a:lnTo>
                    <a:pt x="108" y="191"/>
                  </a:lnTo>
                  <a:lnTo>
                    <a:pt x="102" y="193"/>
                  </a:lnTo>
                  <a:lnTo>
                    <a:pt x="93" y="195"/>
                  </a:lnTo>
                  <a:lnTo>
                    <a:pt x="85" y="195"/>
                  </a:lnTo>
                  <a:lnTo>
                    <a:pt x="78" y="195"/>
                  </a:lnTo>
                  <a:lnTo>
                    <a:pt x="70" y="194"/>
                  </a:lnTo>
                  <a:lnTo>
                    <a:pt x="62" y="192"/>
                  </a:lnTo>
                  <a:lnTo>
                    <a:pt x="55" y="189"/>
                  </a:lnTo>
                  <a:lnTo>
                    <a:pt x="48" y="185"/>
                  </a:lnTo>
                  <a:lnTo>
                    <a:pt x="42" y="181"/>
                  </a:lnTo>
                  <a:lnTo>
                    <a:pt x="35" y="175"/>
                  </a:lnTo>
                  <a:lnTo>
                    <a:pt x="30" y="170"/>
                  </a:lnTo>
                  <a:lnTo>
                    <a:pt x="24" y="162"/>
                  </a:lnTo>
                  <a:lnTo>
                    <a:pt x="19" y="154"/>
                  </a:lnTo>
                  <a:lnTo>
                    <a:pt x="14" y="147"/>
                  </a:lnTo>
                  <a:lnTo>
                    <a:pt x="11" y="137"/>
                  </a:lnTo>
                  <a:lnTo>
                    <a:pt x="7" y="128"/>
                  </a:lnTo>
                  <a:lnTo>
                    <a:pt x="4" y="117"/>
                  </a:lnTo>
                  <a:lnTo>
                    <a:pt x="2" y="107"/>
                  </a:lnTo>
                  <a:lnTo>
                    <a:pt x="1" y="99"/>
                  </a:lnTo>
                  <a:lnTo>
                    <a:pt x="0" y="90"/>
                  </a:lnTo>
                  <a:lnTo>
                    <a:pt x="1" y="81"/>
                  </a:lnTo>
                  <a:lnTo>
                    <a:pt x="1" y="74"/>
                  </a:lnTo>
                  <a:lnTo>
                    <a:pt x="3" y="66"/>
                  </a:lnTo>
                  <a:lnTo>
                    <a:pt x="5" y="58"/>
                  </a:lnTo>
                  <a:lnTo>
                    <a:pt x="9" y="51"/>
                  </a:lnTo>
                  <a:lnTo>
                    <a:pt x="12" y="44"/>
                  </a:lnTo>
                  <a:lnTo>
                    <a:pt x="16" y="37"/>
                  </a:lnTo>
                  <a:lnTo>
                    <a:pt x="22" y="33"/>
                  </a:lnTo>
                  <a:lnTo>
                    <a:pt x="27" y="28"/>
                  </a:lnTo>
                  <a:lnTo>
                    <a:pt x="33" y="23"/>
                  </a:lnTo>
                  <a:lnTo>
                    <a:pt x="39" y="20"/>
                  </a:lnTo>
                  <a:lnTo>
                    <a:pt x="47" y="17"/>
                  </a:lnTo>
                  <a:lnTo>
                    <a:pt x="55" y="14"/>
                  </a:lnTo>
                  <a:lnTo>
                    <a:pt x="62" y="13"/>
                  </a:lnTo>
                  <a:lnTo>
                    <a:pt x="70" y="12"/>
                  </a:lnTo>
                  <a:lnTo>
                    <a:pt x="77" y="13"/>
                  </a:lnTo>
                  <a:lnTo>
                    <a:pt x="83" y="14"/>
                  </a:lnTo>
                  <a:lnTo>
                    <a:pt x="91" y="17"/>
                  </a:lnTo>
                  <a:lnTo>
                    <a:pt x="97" y="20"/>
                  </a:lnTo>
                  <a:lnTo>
                    <a:pt x="104" y="24"/>
                  </a:lnTo>
                  <a:lnTo>
                    <a:pt x="109" y="29"/>
                  </a:lnTo>
                  <a:lnTo>
                    <a:pt x="113" y="32"/>
                  </a:lnTo>
                  <a:lnTo>
                    <a:pt x="106" y="7"/>
                  </a:lnTo>
                  <a:lnTo>
                    <a:pt x="133" y="0"/>
                  </a:lnTo>
                  <a:lnTo>
                    <a:pt x="172" y="158"/>
                  </a:lnTo>
                  <a:lnTo>
                    <a:pt x="174" y="168"/>
                  </a:lnTo>
                  <a:lnTo>
                    <a:pt x="176" y="177"/>
                  </a:lnTo>
                  <a:lnTo>
                    <a:pt x="176" y="187"/>
                  </a:lnTo>
                  <a:lnTo>
                    <a:pt x="176" y="196"/>
                  </a:lnTo>
                  <a:lnTo>
                    <a:pt x="175" y="204"/>
                  </a:lnTo>
                  <a:lnTo>
                    <a:pt x="174" y="211"/>
                  </a:lnTo>
                  <a:lnTo>
                    <a:pt x="172" y="219"/>
                  </a:lnTo>
                  <a:lnTo>
                    <a:pt x="169" y="226"/>
                  </a:lnTo>
                  <a:lnTo>
                    <a:pt x="164" y="232"/>
                  </a:lnTo>
                  <a:lnTo>
                    <a:pt x="160" y="238"/>
                  </a:lnTo>
                  <a:lnTo>
                    <a:pt x="154" y="242"/>
                  </a:lnTo>
                  <a:lnTo>
                    <a:pt x="148" y="247"/>
                  </a:lnTo>
                  <a:lnTo>
                    <a:pt x="141" y="251"/>
                  </a:lnTo>
                  <a:lnTo>
                    <a:pt x="132" y="255"/>
                  </a:lnTo>
                  <a:lnTo>
                    <a:pt x="124" y="258"/>
                  </a:lnTo>
                  <a:lnTo>
                    <a:pt x="115" y="261"/>
                  </a:lnTo>
                  <a:lnTo>
                    <a:pt x="101" y="263"/>
                  </a:lnTo>
                  <a:lnTo>
                    <a:pt x="88" y="264"/>
                  </a:lnTo>
                  <a:lnTo>
                    <a:pt x="82" y="263"/>
                  </a:lnTo>
                  <a:lnTo>
                    <a:pt x="77" y="263"/>
                  </a:lnTo>
                  <a:lnTo>
                    <a:pt x="71" y="261"/>
                  </a:lnTo>
                  <a:lnTo>
                    <a:pt x="66" y="258"/>
                  </a:lnTo>
                  <a:lnTo>
                    <a:pt x="60" y="256"/>
                  </a:lnTo>
                  <a:lnTo>
                    <a:pt x="56" y="253"/>
                  </a:lnTo>
                  <a:lnTo>
                    <a:pt x="51" y="250"/>
                  </a:lnTo>
                  <a:lnTo>
                    <a:pt x="48" y="245"/>
                  </a:lnTo>
                  <a:lnTo>
                    <a:pt x="42" y="237"/>
                  </a:lnTo>
                  <a:lnTo>
                    <a:pt x="36" y="226"/>
                  </a:lnTo>
                  <a:lnTo>
                    <a:pt x="65" y="218"/>
                  </a:lnTo>
                  <a:lnTo>
                    <a:pt x="68" y="224"/>
                  </a:lnTo>
                  <a:lnTo>
                    <a:pt x="72" y="229"/>
                  </a:lnTo>
                  <a:lnTo>
                    <a:pt x="77" y="233"/>
                  </a:lnTo>
                  <a:lnTo>
                    <a:pt x="82" y="235"/>
                  </a:lnTo>
                  <a:lnTo>
                    <a:pt x="88" y="238"/>
                  </a:lnTo>
                  <a:lnTo>
                    <a:pt x="94" y="239"/>
                  </a:lnTo>
                  <a:lnTo>
                    <a:pt x="101" y="239"/>
                  </a:lnTo>
                  <a:lnTo>
                    <a:pt x="108" y="238"/>
                  </a:lnTo>
                  <a:close/>
                  <a:moveTo>
                    <a:pt x="66" y="40"/>
                  </a:moveTo>
                  <a:lnTo>
                    <a:pt x="59" y="41"/>
                  </a:lnTo>
                  <a:lnTo>
                    <a:pt x="55" y="43"/>
                  </a:lnTo>
                  <a:lnTo>
                    <a:pt x="49" y="46"/>
                  </a:lnTo>
                  <a:lnTo>
                    <a:pt x="46" y="48"/>
                  </a:lnTo>
                  <a:lnTo>
                    <a:pt x="42" y="52"/>
                  </a:lnTo>
                  <a:lnTo>
                    <a:pt x="38" y="55"/>
                  </a:lnTo>
                  <a:lnTo>
                    <a:pt x="36" y="59"/>
                  </a:lnTo>
                  <a:lnTo>
                    <a:pt x="34" y="64"/>
                  </a:lnTo>
                  <a:lnTo>
                    <a:pt x="33" y="68"/>
                  </a:lnTo>
                  <a:lnTo>
                    <a:pt x="32" y="74"/>
                  </a:lnTo>
                  <a:lnTo>
                    <a:pt x="31" y="79"/>
                  </a:lnTo>
                  <a:lnTo>
                    <a:pt x="31" y="86"/>
                  </a:lnTo>
                  <a:lnTo>
                    <a:pt x="32" y="99"/>
                  </a:lnTo>
                  <a:lnTo>
                    <a:pt x="35" y="114"/>
                  </a:lnTo>
                  <a:lnTo>
                    <a:pt x="39" y="129"/>
                  </a:lnTo>
                  <a:lnTo>
                    <a:pt x="45" y="141"/>
                  </a:lnTo>
                  <a:lnTo>
                    <a:pt x="48" y="147"/>
                  </a:lnTo>
                  <a:lnTo>
                    <a:pt x="51" y="151"/>
                  </a:lnTo>
                  <a:lnTo>
                    <a:pt x="55" y="156"/>
                  </a:lnTo>
                  <a:lnTo>
                    <a:pt x="59" y="159"/>
                  </a:lnTo>
                  <a:lnTo>
                    <a:pt x="63" y="162"/>
                  </a:lnTo>
                  <a:lnTo>
                    <a:pt x="68" y="165"/>
                  </a:lnTo>
                  <a:lnTo>
                    <a:pt x="72" y="168"/>
                  </a:lnTo>
                  <a:lnTo>
                    <a:pt x="77" y="169"/>
                  </a:lnTo>
                  <a:lnTo>
                    <a:pt x="81" y="169"/>
                  </a:lnTo>
                  <a:lnTo>
                    <a:pt x="86" y="170"/>
                  </a:lnTo>
                  <a:lnTo>
                    <a:pt x="92" y="169"/>
                  </a:lnTo>
                  <a:lnTo>
                    <a:pt x="97" y="168"/>
                  </a:lnTo>
                  <a:lnTo>
                    <a:pt x="106" y="164"/>
                  </a:lnTo>
                  <a:lnTo>
                    <a:pt x="115" y="159"/>
                  </a:lnTo>
                  <a:lnTo>
                    <a:pt x="118" y="157"/>
                  </a:lnTo>
                  <a:lnTo>
                    <a:pt x="121" y="152"/>
                  </a:lnTo>
                  <a:lnTo>
                    <a:pt x="124" y="149"/>
                  </a:lnTo>
                  <a:lnTo>
                    <a:pt x="127" y="144"/>
                  </a:lnTo>
                  <a:lnTo>
                    <a:pt x="130" y="135"/>
                  </a:lnTo>
                  <a:lnTo>
                    <a:pt x="131" y="124"/>
                  </a:lnTo>
                  <a:lnTo>
                    <a:pt x="131" y="112"/>
                  </a:lnTo>
                  <a:lnTo>
                    <a:pt x="129" y="100"/>
                  </a:lnTo>
                  <a:lnTo>
                    <a:pt x="124" y="83"/>
                  </a:lnTo>
                  <a:lnTo>
                    <a:pt x="118" y="69"/>
                  </a:lnTo>
                  <a:lnTo>
                    <a:pt x="115" y="64"/>
                  </a:lnTo>
                  <a:lnTo>
                    <a:pt x="112" y="58"/>
                  </a:lnTo>
                  <a:lnTo>
                    <a:pt x="108" y="53"/>
                  </a:lnTo>
                  <a:lnTo>
                    <a:pt x="104" y="49"/>
                  </a:lnTo>
                  <a:lnTo>
                    <a:pt x="100" y="45"/>
                  </a:lnTo>
                  <a:lnTo>
                    <a:pt x="96" y="43"/>
                  </a:lnTo>
                  <a:lnTo>
                    <a:pt x="91" y="41"/>
                  </a:lnTo>
                  <a:lnTo>
                    <a:pt x="86" y="39"/>
                  </a:lnTo>
                  <a:lnTo>
                    <a:pt x="81" y="39"/>
                  </a:lnTo>
                  <a:lnTo>
                    <a:pt x="77" y="39"/>
                  </a:lnTo>
                  <a:lnTo>
                    <a:pt x="71" y="39"/>
                  </a:lnTo>
                  <a:lnTo>
                    <a:pt x="66" y="40"/>
                  </a:lnTo>
                  <a:close/>
                </a:path>
              </a:pathLst>
            </a:custGeom>
            <a:solidFill>
              <a:srgbClr val="2C5882"/>
            </a:solidFill>
            <a:ln w="9525">
              <a:noFill/>
              <a:round/>
            </a:ln>
          </p:spPr>
          <p:txBody>
            <a:bodyPr/>
            <a:lstStyle/>
            <a:p>
              <a:endParaRPr lang="zh-CN" altLang="en-US"/>
            </a:p>
          </p:txBody>
        </p:sp>
        <p:sp>
          <p:nvSpPr>
            <p:cNvPr id="66598" name="Freeform 51"/>
            <p:cNvSpPr>
              <a:spLocks noEditPoints="1"/>
            </p:cNvSpPr>
            <p:nvPr/>
          </p:nvSpPr>
          <p:spPr bwMode="auto">
            <a:xfrm>
              <a:off x="804" y="1149"/>
              <a:ext cx="31" cy="80"/>
            </a:xfrm>
            <a:custGeom>
              <a:avLst/>
              <a:gdLst>
                <a:gd name="T0" fmla="*/ 0 w 94"/>
                <a:gd name="T1" fmla="*/ 0 h 238"/>
                <a:gd name="T2" fmla="*/ 0 w 94"/>
                <a:gd name="T3" fmla="*/ 0 h 238"/>
                <a:gd name="T4" fmla="*/ 0 w 94"/>
                <a:gd name="T5" fmla="*/ 0 h 238"/>
                <a:gd name="T6" fmla="*/ 0 w 94"/>
                <a:gd name="T7" fmla="*/ 0 h 238"/>
                <a:gd name="T8" fmla="*/ 0 w 94"/>
                <a:gd name="T9" fmla="*/ 0 h 238"/>
                <a:gd name="T10" fmla="*/ 0 w 94"/>
                <a:gd name="T11" fmla="*/ 0 h 238"/>
                <a:gd name="T12" fmla="*/ 0 w 94"/>
                <a:gd name="T13" fmla="*/ 0 h 238"/>
                <a:gd name="T14" fmla="*/ 0 w 94"/>
                <a:gd name="T15" fmla="*/ 0 h 238"/>
                <a:gd name="T16" fmla="*/ 0 w 94"/>
                <a:gd name="T17" fmla="*/ 0 h 238"/>
                <a:gd name="T18" fmla="*/ 0 w 94"/>
                <a:gd name="T19" fmla="*/ 0 h 238"/>
                <a:gd name="T20" fmla="*/ 0 w 94"/>
                <a:gd name="T21" fmla="*/ 0 h 238"/>
                <a:gd name="T22" fmla="*/ 0 w 94"/>
                <a:gd name="T23" fmla="*/ 0 h 2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4"/>
                <a:gd name="T37" fmla="*/ 0 h 238"/>
                <a:gd name="T38" fmla="*/ 94 w 94"/>
                <a:gd name="T39" fmla="*/ 238 h 2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4" h="238">
                  <a:moveTo>
                    <a:pt x="67" y="238"/>
                  </a:moveTo>
                  <a:lnTo>
                    <a:pt x="19" y="71"/>
                  </a:lnTo>
                  <a:lnTo>
                    <a:pt x="33" y="67"/>
                  </a:lnTo>
                  <a:lnTo>
                    <a:pt x="47" y="63"/>
                  </a:lnTo>
                  <a:lnTo>
                    <a:pt x="94" y="231"/>
                  </a:lnTo>
                  <a:lnTo>
                    <a:pt x="81" y="235"/>
                  </a:lnTo>
                  <a:lnTo>
                    <a:pt x="67" y="238"/>
                  </a:lnTo>
                  <a:close/>
                  <a:moveTo>
                    <a:pt x="0" y="9"/>
                  </a:moveTo>
                  <a:lnTo>
                    <a:pt x="30" y="0"/>
                  </a:lnTo>
                  <a:lnTo>
                    <a:pt x="39" y="32"/>
                  </a:lnTo>
                  <a:lnTo>
                    <a:pt x="10" y="40"/>
                  </a:lnTo>
                  <a:lnTo>
                    <a:pt x="0" y="9"/>
                  </a:lnTo>
                  <a:close/>
                </a:path>
              </a:pathLst>
            </a:custGeom>
            <a:solidFill>
              <a:srgbClr val="2C5882"/>
            </a:solidFill>
            <a:ln w="9525">
              <a:noFill/>
              <a:round/>
            </a:ln>
          </p:spPr>
          <p:txBody>
            <a:bodyPr/>
            <a:lstStyle/>
            <a:p>
              <a:endParaRPr lang="zh-CN" altLang="en-US"/>
            </a:p>
          </p:txBody>
        </p:sp>
        <p:sp>
          <p:nvSpPr>
            <p:cNvPr id="66599" name="Freeform 50"/>
            <p:cNvSpPr/>
            <p:nvPr/>
          </p:nvSpPr>
          <p:spPr bwMode="auto">
            <a:xfrm>
              <a:off x="838" y="1154"/>
              <a:ext cx="53" cy="62"/>
            </a:xfrm>
            <a:custGeom>
              <a:avLst/>
              <a:gdLst>
                <a:gd name="T0" fmla="*/ 0 w 160"/>
                <a:gd name="T1" fmla="*/ 0 h 185"/>
                <a:gd name="T2" fmla="*/ 0 w 160"/>
                <a:gd name="T3" fmla="*/ 0 h 185"/>
                <a:gd name="T4" fmla="*/ 0 w 160"/>
                <a:gd name="T5" fmla="*/ 0 h 185"/>
                <a:gd name="T6" fmla="*/ 0 w 160"/>
                <a:gd name="T7" fmla="*/ 0 h 185"/>
                <a:gd name="T8" fmla="*/ 0 w 160"/>
                <a:gd name="T9" fmla="*/ 0 h 185"/>
                <a:gd name="T10" fmla="*/ 0 w 160"/>
                <a:gd name="T11" fmla="*/ 0 h 185"/>
                <a:gd name="T12" fmla="*/ 0 w 160"/>
                <a:gd name="T13" fmla="*/ 0 h 185"/>
                <a:gd name="T14" fmla="*/ 0 w 160"/>
                <a:gd name="T15" fmla="*/ 0 h 185"/>
                <a:gd name="T16" fmla="*/ 0 w 160"/>
                <a:gd name="T17" fmla="*/ 0 h 185"/>
                <a:gd name="T18" fmla="*/ 0 w 160"/>
                <a:gd name="T19" fmla="*/ 0 h 185"/>
                <a:gd name="T20" fmla="*/ 0 w 160"/>
                <a:gd name="T21" fmla="*/ 0 h 185"/>
                <a:gd name="T22" fmla="*/ 0 w 160"/>
                <a:gd name="T23" fmla="*/ 0 h 185"/>
                <a:gd name="T24" fmla="*/ 0 w 160"/>
                <a:gd name="T25" fmla="*/ 0 h 185"/>
                <a:gd name="T26" fmla="*/ 0 w 160"/>
                <a:gd name="T27" fmla="*/ 0 h 185"/>
                <a:gd name="T28" fmla="*/ 0 w 160"/>
                <a:gd name="T29" fmla="*/ 0 h 185"/>
                <a:gd name="T30" fmla="*/ 0 w 160"/>
                <a:gd name="T31" fmla="*/ 0 h 185"/>
                <a:gd name="T32" fmla="*/ 0 w 160"/>
                <a:gd name="T33" fmla="*/ 0 h 185"/>
                <a:gd name="T34" fmla="*/ 0 w 160"/>
                <a:gd name="T35" fmla="*/ 0 h 185"/>
                <a:gd name="T36" fmla="*/ 0 w 160"/>
                <a:gd name="T37" fmla="*/ 0 h 185"/>
                <a:gd name="T38" fmla="*/ 0 w 160"/>
                <a:gd name="T39" fmla="*/ 0 h 185"/>
                <a:gd name="T40" fmla="*/ 0 w 160"/>
                <a:gd name="T41" fmla="*/ 0 h 185"/>
                <a:gd name="T42" fmla="*/ 0 w 160"/>
                <a:gd name="T43" fmla="*/ 0 h 185"/>
                <a:gd name="T44" fmla="*/ 0 w 160"/>
                <a:gd name="T45" fmla="*/ 0 h 185"/>
                <a:gd name="T46" fmla="*/ 0 w 160"/>
                <a:gd name="T47" fmla="*/ 0 h 185"/>
                <a:gd name="T48" fmla="*/ 0 w 160"/>
                <a:gd name="T49" fmla="*/ 0 h 185"/>
                <a:gd name="T50" fmla="*/ 0 w 160"/>
                <a:gd name="T51" fmla="*/ 0 h 185"/>
                <a:gd name="T52" fmla="*/ 0 w 160"/>
                <a:gd name="T53" fmla="*/ 0 h 185"/>
                <a:gd name="T54" fmla="*/ 0 w 160"/>
                <a:gd name="T55" fmla="*/ 0 h 185"/>
                <a:gd name="T56" fmla="*/ 0 w 160"/>
                <a:gd name="T57" fmla="*/ 0 h 185"/>
                <a:gd name="T58" fmla="*/ 0 w 160"/>
                <a:gd name="T59" fmla="*/ 0 h 185"/>
                <a:gd name="T60" fmla="*/ 0 w 160"/>
                <a:gd name="T61" fmla="*/ 0 h 185"/>
                <a:gd name="T62" fmla="*/ 0 w 160"/>
                <a:gd name="T63" fmla="*/ 0 h 185"/>
                <a:gd name="T64" fmla="*/ 0 w 160"/>
                <a:gd name="T65" fmla="*/ 0 h 185"/>
                <a:gd name="T66" fmla="*/ 0 w 160"/>
                <a:gd name="T67" fmla="*/ 0 h 185"/>
                <a:gd name="T68" fmla="*/ 0 w 160"/>
                <a:gd name="T69" fmla="*/ 0 h 185"/>
                <a:gd name="T70" fmla="*/ 0 w 160"/>
                <a:gd name="T71" fmla="*/ 0 h 185"/>
                <a:gd name="T72" fmla="*/ 0 w 160"/>
                <a:gd name="T73" fmla="*/ 0 h 185"/>
                <a:gd name="T74" fmla="*/ 0 w 160"/>
                <a:gd name="T75" fmla="*/ 0 h 185"/>
                <a:gd name="T76" fmla="*/ 0 w 160"/>
                <a:gd name="T77" fmla="*/ 0 h 185"/>
                <a:gd name="T78" fmla="*/ 0 w 160"/>
                <a:gd name="T79" fmla="*/ 0 h 185"/>
                <a:gd name="T80" fmla="*/ 0 w 160"/>
                <a:gd name="T81" fmla="*/ 0 h 185"/>
                <a:gd name="T82" fmla="*/ 0 w 160"/>
                <a:gd name="T83" fmla="*/ 0 h 185"/>
                <a:gd name="T84" fmla="*/ 0 w 160"/>
                <a:gd name="T85" fmla="*/ 0 h 185"/>
                <a:gd name="T86" fmla="*/ 0 w 160"/>
                <a:gd name="T87" fmla="*/ 0 h 185"/>
                <a:gd name="T88" fmla="*/ 0 w 160"/>
                <a:gd name="T89" fmla="*/ 0 h 185"/>
                <a:gd name="T90" fmla="*/ 0 w 160"/>
                <a:gd name="T91" fmla="*/ 0 h 185"/>
                <a:gd name="T92" fmla="*/ 0 w 160"/>
                <a:gd name="T93" fmla="*/ 0 h 185"/>
                <a:gd name="T94" fmla="*/ 0 w 160"/>
                <a:gd name="T95" fmla="*/ 0 h 185"/>
                <a:gd name="T96" fmla="*/ 0 w 160"/>
                <a:gd name="T97" fmla="*/ 0 h 185"/>
                <a:gd name="T98" fmla="*/ 0 w 160"/>
                <a:gd name="T99" fmla="*/ 0 h 185"/>
                <a:gd name="T100" fmla="*/ 0 w 160"/>
                <a:gd name="T101" fmla="*/ 0 h 185"/>
                <a:gd name="T102" fmla="*/ 0 w 160"/>
                <a:gd name="T103" fmla="*/ 0 h 185"/>
                <a:gd name="T104" fmla="*/ 0 w 160"/>
                <a:gd name="T105" fmla="*/ 0 h 185"/>
                <a:gd name="T106" fmla="*/ 0 w 160"/>
                <a:gd name="T107" fmla="*/ 0 h 185"/>
                <a:gd name="T108" fmla="*/ 0 w 160"/>
                <a:gd name="T109" fmla="*/ 0 h 18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60"/>
                <a:gd name="T166" fmla="*/ 0 h 185"/>
                <a:gd name="T167" fmla="*/ 160 w 160"/>
                <a:gd name="T168" fmla="*/ 185 h 18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60" h="185">
                  <a:moveTo>
                    <a:pt x="157" y="89"/>
                  </a:moveTo>
                  <a:lnTo>
                    <a:pt x="159" y="96"/>
                  </a:lnTo>
                  <a:lnTo>
                    <a:pt x="160" y="104"/>
                  </a:lnTo>
                  <a:lnTo>
                    <a:pt x="160" y="112"/>
                  </a:lnTo>
                  <a:lnTo>
                    <a:pt x="160" y="118"/>
                  </a:lnTo>
                  <a:lnTo>
                    <a:pt x="159" y="126"/>
                  </a:lnTo>
                  <a:lnTo>
                    <a:pt x="158" y="133"/>
                  </a:lnTo>
                  <a:lnTo>
                    <a:pt x="157" y="138"/>
                  </a:lnTo>
                  <a:lnTo>
                    <a:pt x="153" y="145"/>
                  </a:lnTo>
                  <a:lnTo>
                    <a:pt x="151" y="150"/>
                  </a:lnTo>
                  <a:lnTo>
                    <a:pt x="147" y="154"/>
                  </a:lnTo>
                  <a:lnTo>
                    <a:pt x="143" y="160"/>
                  </a:lnTo>
                  <a:lnTo>
                    <a:pt x="138" y="164"/>
                  </a:lnTo>
                  <a:lnTo>
                    <a:pt x="132" y="169"/>
                  </a:lnTo>
                  <a:lnTo>
                    <a:pt x="127" y="172"/>
                  </a:lnTo>
                  <a:lnTo>
                    <a:pt x="120" y="175"/>
                  </a:lnTo>
                  <a:lnTo>
                    <a:pt x="114" y="179"/>
                  </a:lnTo>
                  <a:lnTo>
                    <a:pt x="106" y="182"/>
                  </a:lnTo>
                  <a:lnTo>
                    <a:pt x="99" y="184"/>
                  </a:lnTo>
                  <a:lnTo>
                    <a:pt x="90" y="184"/>
                  </a:lnTo>
                  <a:lnTo>
                    <a:pt x="82" y="185"/>
                  </a:lnTo>
                  <a:lnTo>
                    <a:pt x="76" y="184"/>
                  </a:lnTo>
                  <a:lnTo>
                    <a:pt x="68" y="182"/>
                  </a:lnTo>
                  <a:lnTo>
                    <a:pt x="60" y="180"/>
                  </a:lnTo>
                  <a:lnTo>
                    <a:pt x="54" y="176"/>
                  </a:lnTo>
                  <a:lnTo>
                    <a:pt x="46" y="172"/>
                  </a:lnTo>
                  <a:lnTo>
                    <a:pt x="39" y="168"/>
                  </a:lnTo>
                  <a:lnTo>
                    <a:pt x="34" y="161"/>
                  </a:lnTo>
                  <a:lnTo>
                    <a:pt x="27" y="154"/>
                  </a:lnTo>
                  <a:lnTo>
                    <a:pt x="23" y="148"/>
                  </a:lnTo>
                  <a:lnTo>
                    <a:pt x="18" y="140"/>
                  </a:lnTo>
                  <a:lnTo>
                    <a:pt x="13" y="131"/>
                  </a:lnTo>
                  <a:lnTo>
                    <a:pt x="9" y="122"/>
                  </a:lnTo>
                  <a:lnTo>
                    <a:pt x="6" y="112"/>
                  </a:lnTo>
                  <a:lnTo>
                    <a:pt x="2" y="103"/>
                  </a:lnTo>
                  <a:lnTo>
                    <a:pt x="1" y="93"/>
                  </a:lnTo>
                  <a:lnTo>
                    <a:pt x="0" y="84"/>
                  </a:lnTo>
                  <a:lnTo>
                    <a:pt x="0" y="76"/>
                  </a:lnTo>
                  <a:lnTo>
                    <a:pt x="0" y="67"/>
                  </a:lnTo>
                  <a:lnTo>
                    <a:pt x="1" y="59"/>
                  </a:lnTo>
                  <a:lnTo>
                    <a:pt x="3" y="52"/>
                  </a:lnTo>
                  <a:lnTo>
                    <a:pt x="7" y="44"/>
                  </a:lnTo>
                  <a:lnTo>
                    <a:pt x="10" y="37"/>
                  </a:lnTo>
                  <a:lnTo>
                    <a:pt x="15" y="31"/>
                  </a:lnTo>
                  <a:lnTo>
                    <a:pt x="20" y="24"/>
                  </a:lnTo>
                  <a:lnTo>
                    <a:pt x="26" y="19"/>
                  </a:lnTo>
                  <a:lnTo>
                    <a:pt x="33" y="14"/>
                  </a:lnTo>
                  <a:lnTo>
                    <a:pt x="39" y="10"/>
                  </a:lnTo>
                  <a:lnTo>
                    <a:pt x="48" y="7"/>
                  </a:lnTo>
                  <a:lnTo>
                    <a:pt x="55" y="5"/>
                  </a:lnTo>
                  <a:lnTo>
                    <a:pt x="62" y="2"/>
                  </a:lnTo>
                  <a:lnTo>
                    <a:pt x="69" y="1"/>
                  </a:lnTo>
                  <a:lnTo>
                    <a:pt x="76" y="0"/>
                  </a:lnTo>
                  <a:lnTo>
                    <a:pt x="82" y="0"/>
                  </a:lnTo>
                  <a:lnTo>
                    <a:pt x="89" y="0"/>
                  </a:lnTo>
                  <a:lnTo>
                    <a:pt x="95" y="2"/>
                  </a:lnTo>
                  <a:lnTo>
                    <a:pt x="101" y="4"/>
                  </a:lnTo>
                  <a:lnTo>
                    <a:pt x="106" y="7"/>
                  </a:lnTo>
                  <a:lnTo>
                    <a:pt x="112" y="10"/>
                  </a:lnTo>
                  <a:lnTo>
                    <a:pt x="117" y="13"/>
                  </a:lnTo>
                  <a:lnTo>
                    <a:pt x="122" y="18"/>
                  </a:lnTo>
                  <a:lnTo>
                    <a:pt x="126" y="22"/>
                  </a:lnTo>
                  <a:lnTo>
                    <a:pt x="130" y="28"/>
                  </a:lnTo>
                  <a:lnTo>
                    <a:pt x="134" y="34"/>
                  </a:lnTo>
                  <a:lnTo>
                    <a:pt x="137" y="41"/>
                  </a:lnTo>
                  <a:lnTo>
                    <a:pt x="111" y="51"/>
                  </a:lnTo>
                  <a:lnTo>
                    <a:pt x="106" y="43"/>
                  </a:lnTo>
                  <a:lnTo>
                    <a:pt x="101" y="37"/>
                  </a:lnTo>
                  <a:lnTo>
                    <a:pt x="95" y="32"/>
                  </a:lnTo>
                  <a:lnTo>
                    <a:pt x="88" y="29"/>
                  </a:lnTo>
                  <a:lnTo>
                    <a:pt x="81" y="26"/>
                  </a:lnTo>
                  <a:lnTo>
                    <a:pt x="73" y="26"/>
                  </a:lnTo>
                  <a:lnTo>
                    <a:pt x="65" y="28"/>
                  </a:lnTo>
                  <a:lnTo>
                    <a:pt x="56" y="31"/>
                  </a:lnTo>
                  <a:lnTo>
                    <a:pt x="51" y="33"/>
                  </a:lnTo>
                  <a:lnTo>
                    <a:pt x="47" y="35"/>
                  </a:lnTo>
                  <a:lnTo>
                    <a:pt x="43" y="39"/>
                  </a:lnTo>
                  <a:lnTo>
                    <a:pt x="39" y="42"/>
                  </a:lnTo>
                  <a:lnTo>
                    <a:pt x="36" y="46"/>
                  </a:lnTo>
                  <a:lnTo>
                    <a:pt x="34" y="51"/>
                  </a:lnTo>
                  <a:lnTo>
                    <a:pt x="32" y="55"/>
                  </a:lnTo>
                  <a:lnTo>
                    <a:pt x="31" y="60"/>
                  </a:lnTo>
                  <a:lnTo>
                    <a:pt x="30" y="66"/>
                  </a:lnTo>
                  <a:lnTo>
                    <a:pt x="30" y="71"/>
                  </a:lnTo>
                  <a:lnTo>
                    <a:pt x="30" y="77"/>
                  </a:lnTo>
                  <a:lnTo>
                    <a:pt x="30" y="83"/>
                  </a:lnTo>
                  <a:lnTo>
                    <a:pt x="33" y="96"/>
                  </a:lnTo>
                  <a:lnTo>
                    <a:pt x="37" y="111"/>
                  </a:lnTo>
                  <a:lnTo>
                    <a:pt x="44" y="125"/>
                  </a:lnTo>
                  <a:lnTo>
                    <a:pt x="51" y="136"/>
                  </a:lnTo>
                  <a:lnTo>
                    <a:pt x="55" y="141"/>
                  </a:lnTo>
                  <a:lnTo>
                    <a:pt x="59" y="146"/>
                  </a:lnTo>
                  <a:lnTo>
                    <a:pt x="62" y="149"/>
                  </a:lnTo>
                  <a:lnTo>
                    <a:pt x="67" y="152"/>
                  </a:lnTo>
                  <a:lnTo>
                    <a:pt x="71" y="154"/>
                  </a:lnTo>
                  <a:lnTo>
                    <a:pt x="76" y="157"/>
                  </a:lnTo>
                  <a:lnTo>
                    <a:pt x="80" y="158"/>
                  </a:lnTo>
                  <a:lnTo>
                    <a:pt x="85" y="159"/>
                  </a:lnTo>
                  <a:lnTo>
                    <a:pt x="90" y="159"/>
                  </a:lnTo>
                  <a:lnTo>
                    <a:pt x="95" y="158"/>
                  </a:lnTo>
                  <a:lnTo>
                    <a:pt x="101" y="157"/>
                  </a:lnTo>
                  <a:lnTo>
                    <a:pt x="105" y="154"/>
                  </a:lnTo>
                  <a:lnTo>
                    <a:pt x="113" y="151"/>
                  </a:lnTo>
                  <a:lnTo>
                    <a:pt x="119" y="147"/>
                  </a:lnTo>
                  <a:lnTo>
                    <a:pt x="124" y="141"/>
                  </a:lnTo>
                  <a:lnTo>
                    <a:pt x="128" y="134"/>
                  </a:lnTo>
                  <a:lnTo>
                    <a:pt x="130" y="126"/>
                  </a:lnTo>
                  <a:lnTo>
                    <a:pt x="131" y="118"/>
                  </a:lnTo>
                  <a:lnTo>
                    <a:pt x="131" y="110"/>
                  </a:lnTo>
                  <a:lnTo>
                    <a:pt x="130" y="100"/>
                  </a:lnTo>
                  <a:lnTo>
                    <a:pt x="157" y="89"/>
                  </a:lnTo>
                  <a:close/>
                </a:path>
              </a:pathLst>
            </a:custGeom>
            <a:solidFill>
              <a:srgbClr val="2C5882"/>
            </a:solidFill>
            <a:ln w="9525">
              <a:noFill/>
              <a:round/>
            </a:ln>
          </p:spPr>
          <p:txBody>
            <a:bodyPr/>
            <a:lstStyle/>
            <a:p>
              <a:endParaRPr lang="zh-CN" altLang="en-US"/>
            </a:p>
          </p:txBody>
        </p:sp>
        <p:sp>
          <p:nvSpPr>
            <p:cNvPr id="66600" name="Freeform 49"/>
            <p:cNvSpPr>
              <a:spLocks noEditPoints="1"/>
            </p:cNvSpPr>
            <p:nvPr/>
          </p:nvSpPr>
          <p:spPr bwMode="auto">
            <a:xfrm>
              <a:off x="891" y="1129"/>
              <a:ext cx="67" cy="64"/>
            </a:xfrm>
            <a:custGeom>
              <a:avLst/>
              <a:gdLst>
                <a:gd name="T0" fmla="*/ 0 w 202"/>
                <a:gd name="T1" fmla="*/ 0 h 194"/>
                <a:gd name="T2" fmla="*/ 0 w 202"/>
                <a:gd name="T3" fmla="*/ 0 h 194"/>
                <a:gd name="T4" fmla="*/ 0 w 202"/>
                <a:gd name="T5" fmla="*/ 0 h 194"/>
                <a:gd name="T6" fmla="*/ 0 w 202"/>
                <a:gd name="T7" fmla="*/ 0 h 194"/>
                <a:gd name="T8" fmla="*/ 0 w 202"/>
                <a:gd name="T9" fmla="*/ 0 h 194"/>
                <a:gd name="T10" fmla="*/ 0 w 202"/>
                <a:gd name="T11" fmla="*/ 0 h 194"/>
                <a:gd name="T12" fmla="*/ 0 w 202"/>
                <a:gd name="T13" fmla="*/ 0 h 194"/>
                <a:gd name="T14" fmla="*/ 0 w 202"/>
                <a:gd name="T15" fmla="*/ 0 h 194"/>
                <a:gd name="T16" fmla="*/ 0 w 202"/>
                <a:gd name="T17" fmla="*/ 0 h 194"/>
                <a:gd name="T18" fmla="*/ 0 w 202"/>
                <a:gd name="T19" fmla="*/ 0 h 194"/>
                <a:gd name="T20" fmla="*/ 0 w 202"/>
                <a:gd name="T21" fmla="*/ 0 h 194"/>
                <a:gd name="T22" fmla="*/ 0 w 202"/>
                <a:gd name="T23" fmla="*/ 0 h 194"/>
                <a:gd name="T24" fmla="*/ 0 w 202"/>
                <a:gd name="T25" fmla="*/ 0 h 194"/>
                <a:gd name="T26" fmla="*/ 0 w 202"/>
                <a:gd name="T27" fmla="*/ 0 h 194"/>
                <a:gd name="T28" fmla="*/ 0 w 202"/>
                <a:gd name="T29" fmla="*/ 0 h 194"/>
                <a:gd name="T30" fmla="*/ 0 w 202"/>
                <a:gd name="T31" fmla="*/ 0 h 194"/>
                <a:gd name="T32" fmla="*/ 0 w 202"/>
                <a:gd name="T33" fmla="*/ 0 h 194"/>
                <a:gd name="T34" fmla="*/ 0 w 202"/>
                <a:gd name="T35" fmla="*/ 0 h 194"/>
                <a:gd name="T36" fmla="*/ 0 w 202"/>
                <a:gd name="T37" fmla="*/ 0 h 194"/>
                <a:gd name="T38" fmla="*/ 0 w 202"/>
                <a:gd name="T39" fmla="*/ 0 h 194"/>
                <a:gd name="T40" fmla="*/ 0 w 202"/>
                <a:gd name="T41" fmla="*/ 0 h 194"/>
                <a:gd name="T42" fmla="*/ 0 w 202"/>
                <a:gd name="T43" fmla="*/ 0 h 194"/>
                <a:gd name="T44" fmla="*/ 0 w 202"/>
                <a:gd name="T45" fmla="*/ 0 h 194"/>
                <a:gd name="T46" fmla="*/ 0 w 202"/>
                <a:gd name="T47" fmla="*/ 0 h 194"/>
                <a:gd name="T48" fmla="*/ 0 w 202"/>
                <a:gd name="T49" fmla="*/ 0 h 194"/>
                <a:gd name="T50" fmla="*/ 0 w 202"/>
                <a:gd name="T51" fmla="*/ 0 h 194"/>
                <a:gd name="T52" fmla="*/ 0 w 202"/>
                <a:gd name="T53" fmla="*/ 0 h 194"/>
                <a:gd name="T54" fmla="*/ 0 w 202"/>
                <a:gd name="T55" fmla="*/ 0 h 194"/>
                <a:gd name="T56" fmla="*/ 0 w 202"/>
                <a:gd name="T57" fmla="*/ 0 h 194"/>
                <a:gd name="T58" fmla="*/ 0 w 202"/>
                <a:gd name="T59" fmla="*/ 0 h 194"/>
                <a:gd name="T60" fmla="*/ 0 w 202"/>
                <a:gd name="T61" fmla="*/ 0 h 194"/>
                <a:gd name="T62" fmla="*/ 0 w 202"/>
                <a:gd name="T63" fmla="*/ 0 h 194"/>
                <a:gd name="T64" fmla="*/ 0 w 202"/>
                <a:gd name="T65" fmla="*/ 0 h 194"/>
                <a:gd name="T66" fmla="*/ 0 w 202"/>
                <a:gd name="T67" fmla="*/ 0 h 194"/>
                <a:gd name="T68" fmla="*/ 0 w 202"/>
                <a:gd name="T69" fmla="*/ 0 h 194"/>
                <a:gd name="T70" fmla="*/ 0 w 202"/>
                <a:gd name="T71" fmla="*/ 0 h 194"/>
                <a:gd name="T72" fmla="*/ 0 w 202"/>
                <a:gd name="T73" fmla="*/ 0 h 194"/>
                <a:gd name="T74" fmla="*/ 0 w 202"/>
                <a:gd name="T75" fmla="*/ 0 h 194"/>
                <a:gd name="T76" fmla="*/ 0 w 202"/>
                <a:gd name="T77" fmla="*/ 0 h 194"/>
                <a:gd name="T78" fmla="*/ 0 w 202"/>
                <a:gd name="T79" fmla="*/ 0 h 194"/>
                <a:gd name="T80" fmla="*/ 0 w 202"/>
                <a:gd name="T81" fmla="*/ 0 h 194"/>
                <a:gd name="T82" fmla="*/ 0 w 202"/>
                <a:gd name="T83" fmla="*/ 0 h 194"/>
                <a:gd name="T84" fmla="*/ 0 w 202"/>
                <a:gd name="T85" fmla="*/ 0 h 194"/>
                <a:gd name="T86" fmla="*/ 0 w 202"/>
                <a:gd name="T87" fmla="*/ 0 h 194"/>
                <a:gd name="T88" fmla="*/ 0 w 202"/>
                <a:gd name="T89" fmla="*/ 0 h 1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2"/>
                <a:gd name="T136" fmla="*/ 0 h 194"/>
                <a:gd name="T137" fmla="*/ 202 w 202"/>
                <a:gd name="T138" fmla="*/ 194 h 1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2" h="194">
                  <a:moveTo>
                    <a:pt x="107" y="186"/>
                  </a:moveTo>
                  <a:lnTo>
                    <a:pt x="96" y="191"/>
                  </a:lnTo>
                  <a:lnTo>
                    <a:pt x="85" y="193"/>
                  </a:lnTo>
                  <a:lnTo>
                    <a:pt x="75" y="194"/>
                  </a:lnTo>
                  <a:lnTo>
                    <a:pt x="65" y="193"/>
                  </a:lnTo>
                  <a:lnTo>
                    <a:pt x="60" y="191"/>
                  </a:lnTo>
                  <a:lnTo>
                    <a:pt x="55" y="189"/>
                  </a:lnTo>
                  <a:lnTo>
                    <a:pt x="51" y="187"/>
                  </a:lnTo>
                  <a:lnTo>
                    <a:pt x="48" y="183"/>
                  </a:lnTo>
                  <a:lnTo>
                    <a:pt x="40" y="177"/>
                  </a:lnTo>
                  <a:lnTo>
                    <a:pt x="35" y="167"/>
                  </a:lnTo>
                  <a:lnTo>
                    <a:pt x="30" y="157"/>
                  </a:lnTo>
                  <a:lnTo>
                    <a:pt x="28" y="147"/>
                  </a:lnTo>
                  <a:lnTo>
                    <a:pt x="27" y="137"/>
                  </a:lnTo>
                  <a:lnTo>
                    <a:pt x="29" y="128"/>
                  </a:lnTo>
                  <a:lnTo>
                    <a:pt x="34" y="119"/>
                  </a:lnTo>
                  <a:lnTo>
                    <a:pt x="39" y="109"/>
                  </a:lnTo>
                  <a:lnTo>
                    <a:pt x="48" y="101"/>
                  </a:lnTo>
                  <a:lnTo>
                    <a:pt x="58" y="93"/>
                  </a:lnTo>
                  <a:lnTo>
                    <a:pt x="91" y="70"/>
                  </a:lnTo>
                  <a:lnTo>
                    <a:pt x="95" y="67"/>
                  </a:lnTo>
                  <a:lnTo>
                    <a:pt x="98" y="64"/>
                  </a:lnTo>
                  <a:lnTo>
                    <a:pt x="101" y="60"/>
                  </a:lnTo>
                  <a:lnTo>
                    <a:pt x="104" y="54"/>
                  </a:lnTo>
                  <a:lnTo>
                    <a:pt x="103" y="49"/>
                  </a:lnTo>
                  <a:lnTo>
                    <a:pt x="100" y="43"/>
                  </a:lnTo>
                  <a:lnTo>
                    <a:pt x="100" y="42"/>
                  </a:lnTo>
                  <a:lnTo>
                    <a:pt x="96" y="37"/>
                  </a:lnTo>
                  <a:lnTo>
                    <a:pt x="92" y="32"/>
                  </a:lnTo>
                  <a:lnTo>
                    <a:pt x="86" y="29"/>
                  </a:lnTo>
                  <a:lnTo>
                    <a:pt x="81" y="28"/>
                  </a:lnTo>
                  <a:lnTo>
                    <a:pt x="74" y="28"/>
                  </a:lnTo>
                  <a:lnTo>
                    <a:pt x="66" y="28"/>
                  </a:lnTo>
                  <a:lnTo>
                    <a:pt x="59" y="31"/>
                  </a:lnTo>
                  <a:lnTo>
                    <a:pt x="51" y="35"/>
                  </a:lnTo>
                  <a:lnTo>
                    <a:pt x="43" y="39"/>
                  </a:lnTo>
                  <a:lnTo>
                    <a:pt x="37" y="44"/>
                  </a:lnTo>
                  <a:lnTo>
                    <a:pt x="33" y="50"/>
                  </a:lnTo>
                  <a:lnTo>
                    <a:pt x="29" y="55"/>
                  </a:lnTo>
                  <a:lnTo>
                    <a:pt x="28" y="62"/>
                  </a:lnTo>
                  <a:lnTo>
                    <a:pt x="27" y="68"/>
                  </a:lnTo>
                  <a:lnTo>
                    <a:pt x="28" y="75"/>
                  </a:lnTo>
                  <a:lnTo>
                    <a:pt x="30" y="83"/>
                  </a:lnTo>
                  <a:lnTo>
                    <a:pt x="6" y="96"/>
                  </a:lnTo>
                  <a:lnTo>
                    <a:pt x="4" y="89"/>
                  </a:lnTo>
                  <a:lnTo>
                    <a:pt x="2" y="83"/>
                  </a:lnTo>
                  <a:lnTo>
                    <a:pt x="1" y="77"/>
                  </a:lnTo>
                  <a:lnTo>
                    <a:pt x="0" y="71"/>
                  </a:lnTo>
                  <a:lnTo>
                    <a:pt x="0" y="65"/>
                  </a:lnTo>
                  <a:lnTo>
                    <a:pt x="1" y="60"/>
                  </a:lnTo>
                  <a:lnTo>
                    <a:pt x="2" y="53"/>
                  </a:lnTo>
                  <a:lnTo>
                    <a:pt x="4" y="49"/>
                  </a:lnTo>
                  <a:lnTo>
                    <a:pt x="7" y="43"/>
                  </a:lnTo>
                  <a:lnTo>
                    <a:pt x="11" y="38"/>
                  </a:lnTo>
                  <a:lnTo>
                    <a:pt x="14" y="33"/>
                  </a:lnTo>
                  <a:lnTo>
                    <a:pt x="18" y="28"/>
                  </a:lnTo>
                  <a:lnTo>
                    <a:pt x="29" y="19"/>
                  </a:lnTo>
                  <a:lnTo>
                    <a:pt x="43" y="12"/>
                  </a:lnTo>
                  <a:lnTo>
                    <a:pt x="57" y="5"/>
                  </a:lnTo>
                  <a:lnTo>
                    <a:pt x="70" y="2"/>
                  </a:lnTo>
                  <a:lnTo>
                    <a:pt x="75" y="1"/>
                  </a:lnTo>
                  <a:lnTo>
                    <a:pt x="82" y="0"/>
                  </a:lnTo>
                  <a:lnTo>
                    <a:pt x="87" y="0"/>
                  </a:lnTo>
                  <a:lnTo>
                    <a:pt x="93" y="1"/>
                  </a:lnTo>
                  <a:lnTo>
                    <a:pt x="97" y="2"/>
                  </a:lnTo>
                  <a:lnTo>
                    <a:pt x="103" y="4"/>
                  </a:lnTo>
                  <a:lnTo>
                    <a:pt x="107" y="7"/>
                  </a:lnTo>
                  <a:lnTo>
                    <a:pt x="111" y="9"/>
                  </a:lnTo>
                  <a:lnTo>
                    <a:pt x="116" y="14"/>
                  </a:lnTo>
                  <a:lnTo>
                    <a:pt x="119" y="18"/>
                  </a:lnTo>
                  <a:lnTo>
                    <a:pt x="122" y="23"/>
                  </a:lnTo>
                  <a:lnTo>
                    <a:pt x="126" y="28"/>
                  </a:lnTo>
                  <a:lnTo>
                    <a:pt x="170" y="113"/>
                  </a:lnTo>
                  <a:lnTo>
                    <a:pt x="174" y="117"/>
                  </a:lnTo>
                  <a:lnTo>
                    <a:pt x="177" y="118"/>
                  </a:lnTo>
                  <a:lnTo>
                    <a:pt x="180" y="119"/>
                  </a:lnTo>
                  <a:lnTo>
                    <a:pt x="185" y="118"/>
                  </a:lnTo>
                  <a:lnTo>
                    <a:pt x="186" y="117"/>
                  </a:lnTo>
                  <a:lnTo>
                    <a:pt x="188" y="116"/>
                  </a:lnTo>
                  <a:lnTo>
                    <a:pt x="189" y="113"/>
                  </a:lnTo>
                  <a:lnTo>
                    <a:pt x="192" y="112"/>
                  </a:lnTo>
                  <a:lnTo>
                    <a:pt x="202" y="131"/>
                  </a:lnTo>
                  <a:lnTo>
                    <a:pt x="199" y="134"/>
                  </a:lnTo>
                  <a:lnTo>
                    <a:pt x="194" y="137"/>
                  </a:lnTo>
                  <a:lnTo>
                    <a:pt x="191" y="140"/>
                  </a:lnTo>
                  <a:lnTo>
                    <a:pt x="188" y="142"/>
                  </a:lnTo>
                  <a:lnTo>
                    <a:pt x="181" y="145"/>
                  </a:lnTo>
                  <a:lnTo>
                    <a:pt x="175" y="146"/>
                  </a:lnTo>
                  <a:lnTo>
                    <a:pt x="168" y="146"/>
                  </a:lnTo>
                  <a:lnTo>
                    <a:pt x="163" y="145"/>
                  </a:lnTo>
                  <a:lnTo>
                    <a:pt x="159" y="143"/>
                  </a:lnTo>
                  <a:lnTo>
                    <a:pt x="156" y="141"/>
                  </a:lnTo>
                  <a:lnTo>
                    <a:pt x="152" y="137"/>
                  </a:lnTo>
                  <a:lnTo>
                    <a:pt x="148" y="133"/>
                  </a:lnTo>
                  <a:lnTo>
                    <a:pt x="147" y="138"/>
                  </a:lnTo>
                  <a:lnTo>
                    <a:pt x="145" y="143"/>
                  </a:lnTo>
                  <a:lnTo>
                    <a:pt x="143" y="151"/>
                  </a:lnTo>
                  <a:lnTo>
                    <a:pt x="140" y="156"/>
                  </a:lnTo>
                  <a:lnTo>
                    <a:pt x="135" y="163"/>
                  </a:lnTo>
                  <a:lnTo>
                    <a:pt x="131" y="168"/>
                  </a:lnTo>
                  <a:lnTo>
                    <a:pt x="126" y="173"/>
                  </a:lnTo>
                  <a:lnTo>
                    <a:pt x="120" y="178"/>
                  </a:lnTo>
                  <a:lnTo>
                    <a:pt x="115" y="182"/>
                  </a:lnTo>
                  <a:lnTo>
                    <a:pt x="107" y="186"/>
                  </a:lnTo>
                  <a:close/>
                  <a:moveTo>
                    <a:pt x="127" y="93"/>
                  </a:moveTo>
                  <a:lnTo>
                    <a:pt x="118" y="75"/>
                  </a:lnTo>
                  <a:lnTo>
                    <a:pt x="111" y="83"/>
                  </a:lnTo>
                  <a:lnTo>
                    <a:pt x="105" y="89"/>
                  </a:lnTo>
                  <a:lnTo>
                    <a:pt x="83" y="105"/>
                  </a:lnTo>
                  <a:lnTo>
                    <a:pt x="74" y="111"/>
                  </a:lnTo>
                  <a:lnTo>
                    <a:pt x="68" y="117"/>
                  </a:lnTo>
                  <a:lnTo>
                    <a:pt x="63" y="122"/>
                  </a:lnTo>
                  <a:lnTo>
                    <a:pt x="60" y="128"/>
                  </a:lnTo>
                  <a:lnTo>
                    <a:pt x="58" y="133"/>
                  </a:lnTo>
                  <a:lnTo>
                    <a:pt x="57" y="138"/>
                  </a:lnTo>
                  <a:lnTo>
                    <a:pt x="58" y="144"/>
                  </a:lnTo>
                  <a:lnTo>
                    <a:pt x="60" y="149"/>
                  </a:lnTo>
                  <a:lnTo>
                    <a:pt x="63" y="155"/>
                  </a:lnTo>
                  <a:lnTo>
                    <a:pt x="68" y="159"/>
                  </a:lnTo>
                  <a:lnTo>
                    <a:pt x="72" y="164"/>
                  </a:lnTo>
                  <a:lnTo>
                    <a:pt x="77" y="166"/>
                  </a:lnTo>
                  <a:lnTo>
                    <a:pt x="83" y="166"/>
                  </a:lnTo>
                  <a:lnTo>
                    <a:pt x="88" y="166"/>
                  </a:lnTo>
                  <a:lnTo>
                    <a:pt x="95" y="165"/>
                  </a:lnTo>
                  <a:lnTo>
                    <a:pt x="101" y="161"/>
                  </a:lnTo>
                  <a:lnTo>
                    <a:pt x="110" y="156"/>
                  </a:lnTo>
                  <a:lnTo>
                    <a:pt x="119" y="149"/>
                  </a:lnTo>
                  <a:lnTo>
                    <a:pt x="124" y="141"/>
                  </a:lnTo>
                  <a:lnTo>
                    <a:pt x="130" y="132"/>
                  </a:lnTo>
                  <a:lnTo>
                    <a:pt x="132" y="126"/>
                  </a:lnTo>
                  <a:lnTo>
                    <a:pt x="133" y="120"/>
                  </a:lnTo>
                  <a:lnTo>
                    <a:pt x="134" y="114"/>
                  </a:lnTo>
                  <a:lnTo>
                    <a:pt x="133" y="108"/>
                  </a:lnTo>
                  <a:lnTo>
                    <a:pt x="132" y="106"/>
                  </a:lnTo>
                  <a:lnTo>
                    <a:pt x="131" y="101"/>
                  </a:lnTo>
                  <a:lnTo>
                    <a:pt x="129" y="97"/>
                  </a:lnTo>
                  <a:lnTo>
                    <a:pt x="127" y="93"/>
                  </a:lnTo>
                  <a:close/>
                </a:path>
              </a:pathLst>
            </a:custGeom>
            <a:solidFill>
              <a:srgbClr val="2C5882"/>
            </a:solidFill>
            <a:ln w="9525">
              <a:noFill/>
              <a:round/>
            </a:ln>
          </p:spPr>
          <p:txBody>
            <a:bodyPr/>
            <a:lstStyle/>
            <a:p>
              <a:endParaRPr lang="zh-CN" altLang="en-US"/>
            </a:p>
          </p:txBody>
        </p:sp>
        <p:sp>
          <p:nvSpPr>
            <p:cNvPr id="66601" name="Freeform 48"/>
            <p:cNvSpPr/>
            <p:nvPr/>
          </p:nvSpPr>
          <p:spPr bwMode="auto">
            <a:xfrm>
              <a:off x="928" y="1090"/>
              <a:ext cx="52" cy="72"/>
            </a:xfrm>
            <a:custGeom>
              <a:avLst/>
              <a:gdLst>
                <a:gd name="T0" fmla="*/ 0 w 156"/>
                <a:gd name="T1" fmla="*/ 0 h 217"/>
                <a:gd name="T2" fmla="*/ 0 w 156"/>
                <a:gd name="T3" fmla="*/ 0 h 217"/>
                <a:gd name="T4" fmla="*/ 0 w 156"/>
                <a:gd name="T5" fmla="*/ 0 h 217"/>
                <a:gd name="T6" fmla="*/ 0 w 156"/>
                <a:gd name="T7" fmla="*/ 0 h 217"/>
                <a:gd name="T8" fmla="*/ 0 w 156"/>
                <a:gd name="T9" fmla="*/ 0 h 217"/>
                <a:gd name="T10" fmla="*/ 0 w 156"/>
                <a:gd name="T11" fmla="*/ 0 h 217"/>
                <a:gd name="T12" fmla="*/ 0 w 156"/>
                <a:gd name="T13" fmla="*/ 0 h 217"/>
                <a:gd name="T14" fmla="*/ 0 60000 65536"/>
                <a:gd name="T15" fmla="*/ 0 60000 65536"/>
                <a:gd name="T16" fmla="*/ 0 60000 65536"/>
                <a:gd name="T17" fmla="*/ 0 60000 65536"/>
                <a:gd name="T18" fmla="*/ 0 60000 65536"/>
                <a:gd name="T19" fmla="*/ 0 60000 65536"/>
                <a:gd name="T20" fmla="*/ 0 60000 65536"/>
                <a:gd name="T21" fmla="*/ 0 w 156"/>
                <a:gd name="T22" fmla="*/ 0 h 217"/>
                <a:gd name="T23" fmla="*/ 156 w 156"/>
                <a:gd name="T24" fmla="*/ 217 h 2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217">
                  <a:moveTo>
                    <a:pt x="130" y="217"/>
                  </a:moveTo>
                  <a:lnTo>
                    <a:pt x="0" y="16"/>
                  </a:lnTo>
                  <a:lnTo>
                    <a:pt x="12" y="8"/>
                  </a:lnTo>
                  <a:lnTo>
                    <a:pt x="25" y="0"/>
                  </a:lnTo>
                  <a:lnTo>
                    <a:pt x="156" y="201"/>
                  </a:lnTo>
                  <a:lnTo>
                    <a:pt x="143" y="210"/>
                  </a:lnTo>
                  <a:lnTo>
                    <a:pt x="130" y="217"/>
                  </a:lnTo>
                  <a:close/>
                </a:path>
              </a:pathLst>
            </a:custGeom>
            <a:solidFill>
              <a:srgbClr val="2C5882"/>
            </a:solidFill>
            <a:ln w="9525">
              <a:noFill/>
              <a:round/>
            </a:ln>
          </p:spPr>
          <p:txBody>
            <a:bodyPr/>
            <a:lstStyle/>
            <a:p>
              <a:endParaRPr lang="zh-CN" altLang="en-US"/>
            </a:p>
          </p:txBody>
        </p:sp>
        <p:sp>
          <p:nvSpPr>
            <p:cNvPr id="66602" name="Freeform 47"/>
            <p:cNvSpPr/>
            <p:nvPr/>
          </p:nvSpPr>
          <p:spPr bwMode="auto">
            <a:xfrm>
              <a:off x="967" y="1029"/>
              <a:ext cx="89" cy="92"/>
            </a:xfrm>
            <a:custGeom>
              <a:avLst/>
              <a:gdLst>
                <a:gd name="T0" fmla="*/ 0 w 268"/>
                <a:gd name="T1" fmla="*/ 0 h 276"/>
                <a:gd name="T2" fmla="*/ 0 w 268"/>
                <a:gd name="T3" fmla="*/ 0 h 276"/>
                <a:gd name="T4" fmla="*/ 0 w 268"/>
                <a:gd name="T5" fmla="*/ 0 h 276"/>
                <a:gd name="T6" fmla="*/ 0 w 268"/>
                <a:gd name="T7" fmla="*/ 0 h 276"/>
                <a:gd name="T8" fmla="*/ 0 w 268"/>
                <a:gd name="T9" fmla="*/ 0 h 276"/>
                <a:gd name="T10" fmla="*/ 0 w 268"/>
                <a:gd name="T11" fmla="*/ 0 h 276"/>
                <a:gd name="T12" fmla="*/ 0 w 268"/>
                <a:gd name="T13" fmla="*/ 0 h 276"/>
                <a:gd name="T14" fmla="*/ 0 w 268"/>
                <a:gd name="T15" fmla="*/ 0 h 276"/>
                <a:gd name="T16" fmla="*/ 0 w 268"/>
                <a:gd name="T17" fmla="*/ 0 h 276"/>
                <a:gd name="T18" fmla="*/ 0 w 268"/>
                <a:gd name="T19" fmla="*/ 0 h 276"/>
                <a:gd name="T20" fmla="*/ 0 w 268"/>
                <a:gd name="T21" fmla="*/ 0 h 276"/>
                <a:gd name="T22" fmla="*/ 0 w 268"/>
                <a:gd name="T23" fmla="*/ 0 h 276"/>
                <a:gd name="T24" fmla="*/ 0 w 268"/>
                <a:gd name="T25" fmla="*/ 0 h 276"/>
                <a:gd name="T26" fmla="*/ 0 w 268"/>
                <a:gd name="T27" fmla="*/ 0 h 276"/>
                <a:gd name="T28" fmla="*/ 0 w 268"/>
                <a:gd name="T29" fmla="*/ 0 h 276"/>
                <a:gd name="T30" fmla="*/ 0 w 268"/>
                <a:gd name="T31" fmla="*/ 0 h 276"/>
                <a:gd name="T32" fmla="*/ 0 w 268"/>
                <a:gd name="T33" fmla="*/ 0 h 276"/>
                <a:gd name="T34" fmla="*/ 0 w 268"/>
                <a:gd name="T35" fmla="*/ 0 h 276"/>
                <a:gd name="T36" fmla="*/ 0 w 268"/>
                <a:gd name="T37" fmla="*/ 0 h 276"/>
                <a:gd name="T38" fmla="*/ 0 w 268"/>
                <a:gd name="T39" fmla="*/ 0 h 276"/>
                <a:gd name="T40" fmla="*/ 0 w 268"/>
                <a:gd name="T41" fmla="*/ 0 h 276"/>
                <a:gd name="T42" fmla="*/ 0 w 268"/>
                <a:gd name="T43" fmla="*/ 0 h 276"/>
                <a:gd name="T44" fmla="*/ 0 w 268"/>
                <a:gd name="T45" fmla="*/ 0 h 276"/>
                <a:gd name="T46" fmla="*/ 0 w 268"/>
                <a:gd name="T47" fmla="*/ 0 h 276"/>
                <a:gd name="T48" fmla="*/ 0 w 268"/>
                <a:gd name="T49" fmla="*/ 0 h 276"/>
                <a:gd name="T50" fmla="*/ 0 w 268"/>
                <a:gd name="T51" fmla="*/ 0 h 276"/>
                <a:gd name="T52" fmla="*/ 0 w 268"/>
                <a:gd name="T53" fmla="*/ 0 h 276"/>
                <a:gd name="T54" fmla="*/ 0 w 268"/>
                <a:gd name="T55" fmla="*/ 0 h 276"/>
                <a:gd name="T56" fmla="*/ 0 w 268"/>
                <a:gd name="T57" fmla="*/ 0 h 276"/>
                <a:gd name="T58" fmla="*/ 0 w 268"/>
                <a:gd name="T59" fmla="*/ 0 h 276"/>
                <a:gd name="T60" fmla="*/ 0 w 268"/>
                <a:gd name="T61" fmla="*/ 0 h 276"/>
                <a:gd name="T62" fmla="*/ 0 w 268"/>
                <a:gd name="T63" fmla="*/ 0 h 276"/>
                <a:gd name="T64" fmla="*/ 0 w 268"/>
                <a:gd name="T65" fmla="*/ 0 h 276"/>
                <a:gd name="T66" fmla="*/ 0 w 268"/>
                <a:gd name="T67" fmla="*/ 0 h 276"/>
                <a:gd name="T68" fmla="*/ 0 w 268"/>
                <a:gd name="T69" fmla="*/ 0 h 276"/>
                <a:gd name="T70" fmla="*/ 0 w 268"/>
                <a:gd name="T71" fmla="*/ 0 h 2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8"/>
                <a:gd name="T109" fmla="*/ 0 h 276"/>
                <a:gd name="T110" fmla="*/ 268 w 268"/>
                <a:gd name="T111" fmla="*/ 276 h 27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8" h="276">
                  <a:moveTo>
                    <a:pt x="242" y="115"/>
                  </a:moveTo>
                  <a:lnTo>
                    <a:pt x="249" y="124"/>
                  </a:lnTo>
                  <a:lnTo>
                    <a:pt x="255" y="132"/>
                  </a:lnTo>
                  <a:lnTo>
                    <a:pt x="260" y="140"/>
                  </a:lnTo>
                  <a:lnTo>
                    <a:pt x="263" y="149"/>
                  </a:lnTo>
                  <a:lnTo>
                    <a:pt x="266" y="157"/>
                  </a:lnTo>
                  <a:lnTo>
                    <a:pt x="268" y="166"/>
                  </a:lnTo>
                  <a:lnTo>
                    <a:pt x="268" y="175"/>
                  </a:lnTo>
                  <a:lnTo>
                    <a:pt x="268" y="184"/>
                  </a:lnTo>
                  <a:lnTo>
                    <a:pt x="267" y="192"/>
                  </a:lnTo>
                  <a:lnTo>
                    <a:pt x="265" y="201"/>
                  </a:lnTo>
                  <a:lnTo>
                    <a:pt x="263" y="209"/>
                  </a:lnTo>
                  <a:lnTo>
                    <a:pt x="259" y="218"/>
                  </a:lnTo>
                  <a:lnTo>
                    <a:pt x="253" y="225"/>
                  </a:lnTo>
                  <a:lnTo>
                    <a:pt x="248" y="233"/>
                  </a:lnTo>
                  <a:lnTo>
                    <a:pt x="241" y="241"/>
                  </a:lnTo>
                  <a:lnTo>
                    <a:pt x="233" y="248"/>
                  </a:lnTo>
                  <a:lnTo>
                    <a:pt x="225" y="255"/>
                  </a:lnTo>
                  <a:lnTo>
                    <a:pt x="216" y="261"/>
                  </a:lnTo>
                  <a:lnTo>
                    <a:pt x="207" y="266"/>
                  </a:lnTo>
                  <a:lnTo>
                    <a:pt x="198" y="270"/>
                  </a:lnTo>
                  <a:lnTo>
                    <a:pt x="190" y="273"/>
                  </a:lnTo>
                  <a:lnTo>
                    <a:pt x="181" y="274"/>
                  </a:lnTo>
                  <a:lnTo>
                    <a:pt x="172" y="276"/>
                  </a:lnTo>
                  <a:lnTo>
                    <a:pt x="165" y="276"/>
                  </a:lnTo>
                  <a:lnTo>
                    <a:pt x="156" y="274"/>
                  </a:lnTo>
                  <a:lnTo>
                    <a:pt x="147" y="272"/>
                  </a:lnTo>
                  <a:lnTo>
                    <a:pt x="139" y="269"/>
                  </a:lnTo>
                  <a:lnTo>
                    <a:pt x="131" y="266"/>
                  </a:lnTo>
                  <a:lnTo>
                    <a:pt x="123" y="260"/>
                  </a:lnTo>
                  <a:lnTo>
                    <a:pt x="115" y="254"/>
                  </a:lnTo>
                  <a:lnTo>
                    <a:pt x="108" y="247"/>
                  </a:lnTo>
                  <a:lnTo>
                    <a:pt x="100" y="238"/>
                  </a:lnTo>
                  <a:lnTo>
                    <a:pt x="0" y="124"/>
                  </a:lnTo>
                  <a:lnTo>
                    <a:pt x="12" y="114"/>
                  </a:lnTo>
                  <a:lnTo>
                    <a:pt x="25" y="103"/>
                  </a:lnTo>
                  <a:lnTo>
                    <a:pt x="123" y="215"/>
                  </a:lnTo>
                  <a:lnTo>
                    <a:pt x="128" y="221"/>
                  </a:lnTo>
                  <a:lnTo>
                    <a:pt x="134" y="226"/>
                  </a:lnTo>
                  <a:lnTo>
                    <a:pt x="139" y="231"/>
                  </a:lnTo>
                  <a:lnTo>
                    <a:pt x="145" y="235"/>
                  </a:lnTo>
                  <a:lnTo>
                    <a:pt x="150" y="238"/>
                  </a:lnTo>
                  <a:lnTo>
                    <a:pt x="156" y="241"/>
                  </a:lnTo>
                  <a:lnTo>
                    <a:pt x="162" y="243"/>
                  </a:lnTo>
                  <a:lnTo>
                    <a:pt x="168" y="244"/>
                  </a:lnTo>
                  <a:lnTo>
                    <a:pt x="173" y="244"/>
                  </a:lnTo>
                  <a:lnTo>
                    <a:pt x="180" y="244"/>
                  </a:lnTo>
                  <a:lnTo>
                    <a:pt x="185" y="243"/>
                  </a:lnTo>
                  <a:lnTo>
                    <a:pt x="191" y="241"/>
                  </a:lnTo>
                  <a:lnTo>
                    <a:pt x="197" y="238"/>
                  </a:lnTo>
                  <a:lnTo>
                    <a:pt x="203" y="235"/>
                  </a:lnTo>
                  <a:lnTo>
                    <a:pt x="208" y="231"/>
                  </a:lnTo>
                  <a:lnTo>
                    <a:pt x="214" y="226"/>
                  </a:lnTo>
                  <a:lnTo>
                    <a:pt x="219" y="221"/>
                  </a:lnTo>
                  <a:lnTo>
                    <a:pt x="224" y="217"/>
                  </a:lnTo>
                  <a:lnTo>
                    <a:pt x="228" y="211"/>
                  </a:lnTo>
                  <a:lnTo>
                    <a:pt x="231" y="206"/>
                  </a:lnTo>
                  <a:lnTo>
                    <a:pt x="233" y="200"/>
                  </a:lnTo>
                  <a:lnTo>
                    <a:pt x="236" y="195"/>
                  </a:lnTo>
                  <a:lnTo>
                    <a:pt x="237" y="189"/>
                  </a:lnTo>
                  <a:lnTo>
                    <a:pt x="238" y="183"/>
                  </a:lnTo>
                  <a:lnTo>
                    <a:pt x="238" y="177"/>
                  </a:lnTo>
                  <a:lnTo>
                    <a:pt x="237" y="172"/>
                  </a:lnTo>
                  <a:lnTo>
                    <a:pt x="235" y="165"/>
                  </a:lnTo>
                  <a:lnTo>
                    <a:pt x="232" y="160"/>
                  </a:lnTo>
                  <a:lnTo>
                    <a:pt x="229" y="153"/>
                  </a:lnTo>
                  <a:lnTo>
                    <a:pt x="226" y="147"/>
                  </a:lnTo>
                  <a:lnTo>
                    <a:pt x="221" y="141"/>
                  </a:lnTo>
                  <a:lnTo>
                    <a:pt x="216" y="134"/>
                  </a:lnTo>
                  <a:lnTo>
                    <a:pt x="119" y="22"/>
                  </a:lnTo>
                  <a:lnTo>
                    <a:pt x="131" y="11"/>
                  </a:lnTo>
                  <a:lnTo>
                    <a:pt x="143" y="0"/>
                  </a:lnTo>
                  <a:lnTo>
                    <a:pt x="242" y="115"/>
                  </a:lnTo>
                  <a:close/>
                </a:path>
              </a:pathLst>
            </a:custGeom>
            <a:solidFill>
              <a:srgbClr val="2C5882"/>
            </a:solidFill>
            <a:ln w="9525">
              <a:noFill/>
              <a:round/>
            </a:ln>
          </p:spPr>
          <p:txBody>
            <a:bodyPr/>
            <a:lstStyle/>
            <a:p>
              <a:endParaRPr lang="zh-CN" altLang="en-US"/>
            </a:p>
          </p:txBody>
        </p:sp>
        <p:sp>
          <p:nvSpPr>
            <p:cNvPr id="66603" name="Freeform 46"/>
            <p:cNvSpPr/>
            <p:nvPr/>
          </p:nvSpPr>
          <p:spPr bwMode="auto">
            <a:xfrm>
              <a:off x="1038" y="1008"/>
              <a:ext cx="75" cy="67"/>
            </a:xfrm>
            <a:custGeom>
              <a:avLst/>
              <a:gdLst>
                <a:gd name="T0" fmla="*/ 0 w 225"/>
                <a:gd name="T1" fmla="*/ 0 h 203"/>
                <a:gd name="T2" fmla="*/ 0 w 225"/>
                <a:gd name="T3" fmla="*/ 0 h 203"/>
                <a:gd name="T4" fmla="*/ 0 w 225"/>
                <a:gd name="T5" fmla="*/ 0 h 203"/>
                <a:gd name="T6" fmla="*/ 0 w 225"/>
                <a:gd name="T7" fmla="*/ 0 h 203"/>
                <a:gd name="T8" fmla="*/ 0 w 225"/>
                <a:gd name="T9" fmla="*/ 0 h 203"/>
                <a:gd name="T10" fmla="*/ 0 w 225"/>
                <a:gd name="T11" fmla="*/ 0 h 203"/>
                <a:gd name="T12" fmla="*/ 0 w 225"/>
                <a:gd name="T13" fmla="*/ 0 h 203"/>
                <a:gd name="T14" fmla="*/ 0 w 225"/>
                <a:gd name="T15" fmla="*/ 0 h 203"/>
                <a:gd name="T16" fmla="*/ 0 w 225"/>
                <a:gd name="T17" fmla="*/ 0 h 203"/>
                <a:gd name="T18" fmla="*/ 0 w 225"/>
                <a:gd name="T19" fmla="*/ 0 h 203"/>
                <a:gd name="T20" fmla="*/ 0 w 225"/>
                <a:gd name="T21" fmla="*/ 0 h 203"/>
                <a:gd name="T22" fmla="*/ 0 w 225"/>
                <a:gd name="T23" fmla="*/ 0 h 203"/>
                <a:gd name="T24" fmla="*/ 0 w 225"/>
                <a:gd name="T25" fmla="*/ 0 h 203"/>
                <a:gd name="T26" fmla="*/ 0 w 225"/>
                <a:gd name="T27" fmla="*/ 0 h 203"/>
                <a:gd name="T28" fmla="*/ 0 w 225"/>
                <a:gd name="T29" fmla="*/ 0 h 203"/>
                <a:gd name="T30" fmla="*/ 0 w 225"/>
                <a:gd name="T31" fmla="*/ 0 h 203"/>
                <a:gd name="T32" fmla="*/ 0 w 225"/>
                <a:gd name="T33" fmla="*/ 0 h 203"/>
                <a:gd name="T34" fmla="*/ 0 w 225"/>
                <a:gd name="T35" fmla="*/ 0 h 203"/>
                <a:gd name="T36" fmla="*/ 0 w 225"/>
                <a:gd name="T37" fmla="*/ 0 h 203"/>
                <a:gd name="T38" fmla="*/ 0 w 225"/>
                <a:gd name="T39" fmla="*/ 0 h 203"/>
                <a:gd name="T40" fmla="*/ 0 w 225"/>
                <a:gd name="T41" fmla="*/ 0 h 203"/>
                <a:gd name="T42" fmla="*/ 0 w 225"/>
                <a:gd name="T43" fmla="*/ 0 h 203"/>
                <a:gd name="T44" fmla="*/ 0 w 225"/>
                <a:gd name="T45" fmla="*/ 0 h 203"/>
                <a:gd name="T46" fmla="*/ 0 w 225"/>
                <a:gd name="T47" fmla="*/ 0 h 203"/>
                <a:gd name="T48" fmla="*/ 0 w 225"/>
                <a:gd name="T49" fmla="*/ 0 h 203"/>
                <a:gd name="T50" fmla="*/ 0 w 225"/>
                <a:gd name="T51" fmla="*/ 0 h 203"/>
                <a:gd name="T52" fmla="*/ 0 w 225"/>
                <a:gd name="T53" fmla="*/ 0 h 203"/>
                <a:gd name="T54" fmla="*/ 0 w 225"/>
                <a:gd name="T55" fmla="*/ 0 h 203"/>
                <a:gd name="T56" fmla="*/ 0 w 225"/>
                <a:gd name="T57" fmla="*/ 0 h 203"/>
                <a:gd name="T58" fmla="*/ 0 w 225"/>
                <a:gd name="T59" fmla="*/ 0 h 203"/>
                <a:gd name="T60" fmla="*/ 0 w 225"/>
                <a:gd name="T61" fmla="*/ 0 h 203"/>
                <a:gd name="T62" fmla="*/ 0 w 225"/>
                <a:gd name="T63" fmla="*/ 0 h 203"/>
                <a:gd name="T64" fmla="*/ 0 w 225"/>
                <a:gd name="T65" fmla="*/ 0 h 203"/>
                <a:gd name="T66" fmla="*/ 0 w 225"/>
                <a:gd name="T67" fmla="*/ 0 h 203"/>
                <a:gd name="T68" fmla="*/ 0 w 225"/>
                <a:gd name="T69" fmla="*/ 0 h 203"/>
                <a:gd name="T70" fmla="*/ 0 w 225"/>
                <a:gd name="T71" fmla="*/ 0 h 203"/>
                <a:gd name="T72" fmla="*/ 0 w 225"/>
                <a:gd name="T73" fmla="*/ 0 h 203"/>
                <a:gd name="T74" fmla="*/ 0 w 225"/>
                <a:gd name="T75" fmla="*/ 0 h 203"/>
                <a:gd name="T76" fmla="*/ 0 w 225"/>
                <a:gd name="T77" fmla="*/ 0 h 203"/>
                <a:gd name="T78" fmla="*/ 0 w 225"/>
                <a:gd name="T79" fmla="*/ 0 h 203"/>
                <a:gd name="T80" fmla="*/ 0 w 225"/>
                <a:gd name="T81" fmla="*/ 0 h 203"/>
                <a:gd name="T82" fmla="*/ 0 w 225"/>
                <a:gd name="T83" fmla="*/ 0 h 203"/>
                <a:gd name="T84" fmla="*/ 0 w 225"/>
                <a:gd name="T85" fmla="*/ 0 h 203"/>
                <a:gd name="T86" fmla="*/ 0 w 225"/>
                <a:gd name="T87" fmla="*/ 0 h 203"/>
                <a:gd name="T88" fmla="*/ 0 w 225"/>
                <a:gd name="T89" fmla="*/ 0 h 203"/>
                <a:gd name="T90" fmla="*/ 0 w 225"/>
                <a:gd name="T91" fmla="*/ 0 h 203"/>
                <a:gd name="T92" fmla="*/ 0 w 225"/>
                <a:gd name="T93" fmla="*/ 0 h 203"/>
                <a:gd name="T94" fmla="*/ 0 w 225"/>
                <a:gd name="T95" fmla="*/ 0 h 203"/>
                <a:gd name="T96" fmla="*/ 0 w 225"/>
                <a:gd name="T97" fmla="*/ 0 h 203"/>
                <a:gd name="T98" fmla="*/ 0 w 225"/>
                <a:gd name="T99" fmla="*/ 0 h 203"/>
                <a:gd name="T100" fmla="*/ 0 w 225"/>
                <a:gd name="T101" fmla="*/ 0 h 203"/>
                <a:gd name="T102" fmla="*/ 0 w 225"/>
                <a:gd name="T103" fmla="*/ 0 h 203"/>
                <a:gd name="T104" fmla="*/ 0 w 225"/>
                <a:gd name="T105" fmla="*/ 0 h 203"/>
                <a:gd name="T106" fmla="*/ 0 w 225"/>
                <a:gd name="T107" fmla="*/ 0 h 203"/>
                <a:gd name="T108" fmla="*/ 0 w 225"/>
                <a:gd name="T109" fmla="*/ 0 h 2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25"/>
                <a:gd name="T166" fmla="*/ 0 h 203"/>
                <a:gd name="T167" fmla="*/ 225 w 225"/>
                <a:gd name="T168" fmla="*/ 203 h 2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25" h="203">
                  <a:moveTo>
                    <a:pt x="133" y="203"/>
                  </a:moveTo>
                  <a:lnTo>
                    <a:pt x="0" y="90"/>
                  </a:lnTo>
                  <a:lnTo>
                    <a:pt x="9" y="79"/>
                  </a:lnTo>
                  <a:lnTo>
                    <a:pt x="18" y="69"/>
                  </a:lnTo>
                  <a:lnTo>
                    <a:pt x="38" y="86"/>
                  </a:lnTo>
                  <a:lnTo>
                    <a:pt x="35" y="75"/>
                  </a:lnTo>
                  <a:lnTo>
                    <a:pt x="35" y="68"/>
                  </a:lnTo>
                  <a:lnTo>
                    <a:pt x="35" y="61"/>
                  </a:lnTo>
                  <a:lnTo>
                    <a:pt x="35" y="54"/>
                  </a:lnTo>
                  <a:lnTo>
                    <a:pt x="36" y="48"/>
                  </a:lnTo>
                  <a:lnTo>
                    <a:pt x="38" y="42"/>
                  </a:lnTo>
                  <a:lnTo>
                    <a:pt x="41" y="35"/>
                  </a:lnTo>
                  <a:lnTo>
                    <a:pt x="45" y="30"/>
                  </a:lnTo>
                  <a:lnTo>
                    <a:pt x="49" y="25"/>
                  </a:lnTo>
                  <a:lnTo>
                    <a:pt x="53" y="19"/>
                  </a:lnTo>
                  <a:lnTo>
                    <a:pt x="59" y="15"/>
                  </a:lnTo>
                  <a:lnTo>
                    <a:pt x="63" y="10"/>
                  </a:lnTo>
                  <a:lnTo>
                    <a:pt x="69" y="7"/>
                  </a:lnTo>
                  <a:lnTo>
                    <a:pt x="73" y="5"/>
                  </a:lnTo>
                  <a:lnTo>
                    <a:pt x="79" y="3"/>
                  </a:lnTo>
                  <a:lnTo>
                    <a:pt x="84" y="2"/>
                  </a:lnTo>
                  <a:lnTo>
                    <a:pt x="90" y="0"/>
                  </a:lnTo>
                  <a:lnTo>
                    <a:pt x="95" y="0"/>
                  </a:lnTo>
                  <a:lnTo>
                    <a:pt x="100" y="0"/>
                  </a:lnTo>
                  <a:lnTo>
                    <a:pt x="106" y="2"/>
                  </a:lnTo>
                  <a:lnTo>
                    <a:pt x="111" y="4"/>
                  </a:lnTo>
                  <a:lnTo>
                    <a:pt x="122" y="9"/>
                  </a:lnTo>
                  <a:lnTo>
                    <a:pt x="133" y="17"/>
                  </a:lnTo>
                  <a:lnTo>
                    <a:pt x="225" y="93"/>
                  </a:lnTo>
                  <a:lnTo>
                    <a:pt x="215" y="105"/>
                  </a:lnTo>
                  <a:lnTo>
                    <a:pt x="207" y="116"/>
                  </a:lnTo>
                  <a:lnTo>
                    <a:pt x="122" y="45"/>
                  </a:lnTo>
                  <a:lnTo>
                    <a:pt x="114" y="39"/>
                  </a:lnTo>
                  <a:lnTo>
                    <a:pt x="106" y="34"/>
                  </a:lnTo>
                  <a:lnTo>
                    <a:pt x="98" y="32"/>
                  </a:lnTo>
                  <a:lnTo>
                    <a:pt x="92" y="31"/>
                  </a:lnTo>
                  <a:lnTo>
                    <a:pt x="85" y="32"/>
                  </a:lnTo>
                  <a:lnTo>
                    <a:pt x="77" y="35"/>
                  </a:lnTo>
                  <a:lnTo>
                    <a:pt x="71" y="40"/>
                  </a:lnTo>
                  <a:lnTo>
                    <a:pt x="65" y="46"/>
                  </a:lnTo>
                  <a:lnTo>
                    <a:pt x="62" y="51"/>
                  </a:lnTo>
                  <a:lnTo>
                    <a:pt x="59" y="55"/>
                  </a:lnTo>
                  <a:lnTo>
                    <a:pt x="58" y="60"/>
                  </a:lnTo>
                  <a:lnTo>
                    <a:pt x="56" y="64"/>
                  </a:lnTo>
                  <a:lnTo>
                    <a:pt x="54" y="68"/>
                  </a:lnTo>
                  <a:lnTo>
                    <a:pt x="54" y="73"/>
                  </a:lnTo>
                  <a:lnTo>
                    <a:pt x="54" y="78"/>
                  </a:lnTo>
                  <a:lnTo>
                    <a:pt x="56" y="83"/>
                  </a:lnTo>
                  <a:lnTo>
                    <a:pt x="59" y="92"/>
                  </a:lnTo>
                  <a:lnTo>
                    <a:pt x="64" y="102"/>
                  </a:lnTo>
                  <a:lnTo>
                    <a:pt x="72" y="111"/>
                  </a:lnTo>
                  <a:lnTo>
                    <a:pt x="81" y="120"/>
                  </a:lnTo>
                  <a:lnTo>
                    <a:pt x="152" y="180"/>
                  </a:lnTo>
                  <a:lnTo>
                    <a:pt x="143" y="192"/>
                  </a:lnTo>
                  <a:lnTo>
                    <a:pt x="133" y="203"/>
                  </a:lnTo>
                  <a:close/>
                </a:path>
              </a:pathLst>
            </a:custGeom>
            <a:solidFill>
              <a:srgbClr val="2C5882"/>
            </a:solidFill>
            <a:ln w="9525">
              <a:noFill/>
              <a:round/>
            </a:ln>
          </p:spPr>
          <p:txBody>
            <a:bodyPr/>
            <a:lstStyle/>
            <a:p>
              <a:endParaRPr lang="zh-CN" altLang="en-US"/>
            </a:p>
          </p:txBody>
        </p:sp>
        <p:sp>
          <p:nvSpPr>
            <p:cNvPr id="66604" name="Freeform 45"/>
            <p:cNvSpPr>
              <a:spLocks noEditPoints="1"/>
            </p:cNvSpPr>
            <p:nvPr/>
          </p:nvSpPr>
          <p:spPr bwMode="auto">
            <a:xfrm>
              <a:off x="1063" y="966"/>
              <a:ext cx="69" cy="56"/>
            </a:xfrm>
            <a:custGeom>
              <a:avLst/>
              <a:gdLst>
                <a:gd name="T0" fmla="*/ 0 w 207"/>
                <a:gd name="T1" fmla="*/ 0 h 170"/>
                <a:gd name="T2" fmla="*/ 0 w 207"/>
                <a:gd name="T3" fmla="*/ 0 h 170"/>
                <a:gd name="T4" fmla="*/ 0 w 207"/>
                <a:gd name="T5" fmla="*/ 0 h 170"/>
                <a:gd name="T6" fmla="*/ 0 w 207"/>
                <a:gd name="T7" fmla="*/ 0 h 170"/>
                <a:gd name="T8" fmla="*/ 0 w 207"/>
                <a:gd name="T9" fmla="*/ 0 h 170"/>
                <a:gd name="T10" fmla="*/ 0 w 207"/>
                <a:gd name="T11" fmla="*/ 0 h 170"/>
                <a:gd name="T12" fmla="*/ 0 w 207"/>
                <a:gd name="T13" fmla="*/ 0 h 170"/>
                <a:gd name="T14" fmla="*/ 0 w 207"/>
                <a:gd name="T15" fmla="*/ 0 h 170"/>
                <a:gd name="T16" fmla="*/ 0 w 207"/>
                <a:gd name="T17" fmla="*/ 0 h 170"/>
                <a:gd name="T18" fmla="*/ 0 w 207"/>
                <a:gd name="T19" fmla="*/ 0 h 170"/>
                <a:gd name="T20" fmla="*/ 0 w 207"/>
                <a:gd name="T21" fmla="*/ 0 h 170"/>
                <a:gd name="T22" fmla="*/ 0 w 207"/>
                <a:gd name="T23" fmla="*/ 0 h 1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7"/>
                <a:gd name="T37" fmla="*/ 0 h 170"/>
                <a:gd name="T38" fmla="*/ 207 w 207"/>
                <a:gd name="T39" fmla="*/ 170 h 17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7" h="170">
                  <a:moveTo>
                    <a:pt x="190" y="170"/>
                  </a:moveTo>
                  <a:lnTo>
                    <a:pt x="52" y="63"/>
                  </a:lnTo>
                  <a:lnTo>
                    <a:pt x="62" y="51"/>
                  </a:lnTo>
                  <a:lnTo>
                    <a:pt x="70" y="40"/>
                  </a:lnTo>
                  <a:lnTo>
                    <a:pt x="207" y="147"/>
                  </a:lnTo>
                  <a:lnTo>
                    <a:pt x="198" y="159"/>
                  </a:lnTo>
                  <a:lnTo>
                    <a:pt x="190" y="170"/>
                  </a:lnTo>
                  <a:close/>
                  <a:moveTo>
                    <a:pt x="0" y="23"/>
                  </a:moveTo>
                  <a:lnTo>
                    <a:pt x="19" y="0"/>
                  </a:lnTo>
                  <a:lnTo>
                    <a:pt x="45" y="20"/>
                  </a:lnTo>
                  <a:lnTo>
                    <a:pt x="27" y="43"/>
                  </a:lnTo>
                  <a:lnTo>
                    <a:pt x="0" y="23"/>
                  </a:lnTo>
                  <a:close/>
                </a:path>
              </a:pathLst>
            </a:custGeom>
            <a:solidFill>
              <a:srgbClr val="2C5882"/>
            </a:solidFill>
            <a:ln w="9525">
              <a:noFill/>
              <a:round/>
            </a:ln>
          </p:spPr>
          <p:txBody>
            <a:bodyPr/>
            <a:lstStyle/>
            <a:p>
              <a:endParaRPr lang="zh-CN" altLang="en-US"/>
            </a:p>
          </p:txBody>
        </p:sp>
        <p:sp>
          <p:nvSpPr>
            <p:cNvPr id="66605" name="Freeform 44"/>
            <p:cNvSpPr/>
            <p:nvPr/>
          </p:nvSpPr>
          <p:spPr bwMode="auto">
            <a:xfrm>
              <a:off x="1093" y="928"/>
              <a:ext cx="66" cy="58"/>
            </a:xfrm>
            <a:custGeom>
              <a:avLst/>
              <a:gdLst>
                <a:gd name="T0" fmla="*/ 0 w 199"/>
                <a:gd name="T1" fmla="*/ 0 h 174"/>
                <a:gd name="T2" fmla="*/ 0 w 199"/>
                <a:gd name="T3" fmla="*/ 0 h 174"/>
                <a:gd name="T4" fmla="*/ 0 w 199"/>
                <a:gd name="T5" fmla="*/ 0 h 174"/>
                <a:gd name="T6" fmla="*/ 0 w 199"/>
                <a:gd name="T7" fmla="*/ 0 h 174"/>
                <a:gd name="T8" fmla="*/ 0 w 199"/>
                <a:gd name="T9" fmla="*/ 0 h 174"/>
                <a:gd name="T10" fmla="*/ 0 w 199"/>
                <a:gd name="T11" fmla="*/ 0 h 174"/>
                <a:gd name="T12" fmla="*/ 0 w 199"/>
                <a:gd name="T13" fmla="*/ 0 h 174"/>
                <a:gd name="T14" fmla="*/ 0 w 199"/>
                <a:gd name="T15" fmla="*/ 0 h 174"/>
                <a:gd name="T16" fmla="*/ 0 w 199"/>
                <a:gd name="T17" fmla="*/ 0 h 174"/>
                <a:gd name="T18" fmla="*/ 0 w 199"/>
                <a:gd name="T19" fmla="*/ 0 h 174"/>
                <a:gd name="T20" fmla="*/ 0 w 199"/>
                <a:gd name="T21" fmla="*/ 0 h 174"/>
                <a:gd name="T22" fmla="*/ 0 w 199"/>
                <a:gd name="T23" fmla="*/ 0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9"/>
                <a:gd name="T37" fmla="*/ 0 h 174"/>
                <a:gd name="T38" fmla="*/ 199 w 199"/>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9" h="174">
                  <a:moveTo>
                    <a:pt x="0" y="137"/>
                  </a:moveTo>
                  <a:lnTo>
                    <a:pt x="10" y="122"/>
                  </a:lnTo>
                  <a:lnTo>
                    <a:pt x="18" y="107"/>
                  </a:lnTo>
                  <a:lnTo>
                    <a:pt x="164" y="143"/>
                  </a:lnTo>
                  <a:lnTo>
                    <a:pt x="69" y="27"/>
                  </a:lnTo>
                  <a:lnTo>
                    <a:pt x="77" y="13"/>
                  </a:lnTo>
                  <a:lnTo>
                    <a:pt x="86" y="0"/>
                  </a:lnTo>
                  <a:lnTo>
                    <a:pt x="199" y="148"/>
                  </a:lnTo>
                  <a:lnTo>
                    <a:pt x="191" y="161"/>
                  </a:lnTo>
                  <a:lnTo>
                    <a:pt x="183" y="174"/>
                  </a:lnTo>
                  <a:lnTo>
                    <a:pt x="0" y="137"/>
                  </a:lnTo>
                  <a:close/>
                </a:path>
              </a:pathLst>
            </a:custGeom>
            <a:solidFill>
              <a:srgbClr val="2C5882"/>
            </a:solidFill>
            <a:ln w="9525">
              <a:noFill/>
              <a:round/>
            </a:ln>
          </p:spPr>
          <p:txBody>
            <a:bodyPr/>
            <a:lstStyle/>
            <a:p>
              <a:endParaRPr lang="zh-CN" altLang="en-US"/>
            </a:p>
          </p:txBody>
        </p:sp>
        <p:sp>
          <p:nvSpPr>
            <p:cNvPr id="66606" name="Freeform 43"/>
            <p:cNvSpPr>
              <a:spLocks noEditPoints="1"/>
            </p:cNvSpPr>
            <p:nvPr/>
          </p:nvSpPr>
          <p:spPr bwMode="auto">
            <a:xfrm>
              <a:off x="1133" y="884"/>
              <a:ext cx="62" cy="56"/>
            </a:xfrm>
            <a:custGeom>
              <a:avLst/>
              <a:gdLst>
                <a:gd name="T0" fmla="*/ 0 w 184"/>
                <a:gd name="T1" fmla="*/ 0 h 169"/>
                <a:gd name="T2" fmla="*/ 0 w 184"/>
                <a:gd name="T3" fmla="*/ 0 h 169"/>
                <a:gd name="T4" fmla="*/ 0 w 184"/>
                <a:gd name="T5" fmla="*/ 0 h 169"/>
                <a:gd name="T6" fmla="*/ 0 w 184"/>
                <a:gd name="T7" fmla="*/ 0 h 169"/>
                <a:gd name="T8" fmla="*/ 0 w 184"/>
                <a:gd name="T9" fmla="*/ 0 h 169"/>
                <a:gd name="T10" fmla="*/ 0 w 184"/>
                <a:gd name="T11" fmla="*/ 0 h 169"/>
                <a:gd name="T12" fmla="*/ 0 w 184"/>
                <a:gd name="T13" fmla="*/ 0 h 169"/>
                <a:gd name="T14" fmla="*/ 0 w 184"/>
                <a:gd name="T15" fmla="*/ 0 h 169"/>
                <a:gd name="T16" fmla="*/ 0 w 184"/>
                <a:gd name="T17" fmla="*/ 0 h 169"/>
                <a:gd name="T18" fmla="*/ 0 w 184"/>
                <a:gd name="T19" fmla="*/ 0 h 169"/>
                <a:gd name="T20" fmla="*/ 0 w 184"/>
                <a:gd name="T21" fmla="*/ 0 h 169"/>
                <a:gd name="T22" fmla="*/ 0 w 184"/>
                <a:gd name="T23" fmla="*/ 0 h 169"/>
                <a:gd name="T24" fmla="*/ 0 w 184"/>
                <a:gd name="T25" fmla="*/ 0 h 169"/>
                <a:gd name="T26" fmla="*/ 0 w 184"/>
                <a:gd name="T27" fmla="*/ 0 h 169"/>
                <a:gd name="T28" fmla="*/ 0 w 184"/>
                <a:gd name="T29" fmla="*/ 0 h 169"/>
                <a:gd name="T30" fmla="*/ 0 w 184"/>
                <a:gd name="T31" fmla="*/ 0 h 169"/>
                <a:gd name="T32" fmla="*/ 0 w 184"/>
                <a:gd name="T33" fmla="*/ 0 h 169"/>
                <a:gd name="T34" fmla="*/ 0 w 184"/>
                <a:gd name="T35" fmla="*/ 0 h 169"/>
                <a:gd name="T36" fmla="*/ 0 w 184"/>
                <a:gd name="T37" fmla="*/ 0 h 169"/>
                <a:gd name="T38" fmla="*/ 0 w 184"/>
                <a:gd name="T39" fmla="*/ 0 h 169"/>
                <a:gd name="T40" fmla="*/ 0 w 184"/>
                <a:gd name="T41" fmla="*/ 0 h 169"/>
                <a:gd name="T42" fmla="*/ 0 w 184"/>
                <a:gd name="T43" fmla="*/ 0 h 169"/>
                <a:gd name="T44" fmla="*/ 0 w 184"/>
                <a:gd name="T45" fmla="*/ 0 h 169"/>
                <a:gd name="T46" fmla="*/ 0 w 184"/>
                <a:gd name="T47" fmla="*/ 0 h 169"/>
                <a:gd name="T48" fmla="*/ 0 w 184"/>
                <a:gd name="T49" fmla="*/ 0 h 169"/>
                <a:gd name="T50" fmla="*/ 0 w 184"/>
                <a:gd name="T51" fmla="*/ 0 h 169"/>
                <a:gd name="T52" fmla="*/ 0 w 184"/>
                <a:gd name="T53" fmla="*/ 0 h 169"/>
                <a:gd name="T54" fmla="*/ 0 w 184"/>
                <a:gd name="T55" fmla="*/ 0 h 169"/>
                <a:gd name="T56" fmla="*/ 0 w 184"/>
                <a:gd name="T57" fmla="*/ 0 h 169"/>
                <a:gd name="T58" fmla="*/ 0 w 184"/>
                <a:gd name="T59" fmla="*/ 0 h 169"/>
                <a:gd name="T60" fmla="*/ 0 w 184"/>
                <a:gd name="T61" fmla="*/ 0 h 169"/>
                <a:gd name="T62" fmla="*/ 0 w 184"/>
                <a:gd name="T63" fmla="*/ 0 h 169"/>
                <a:gd name="T64" fmla="*/ 0 w 184"/>
                <a:gd name="T65" fmla="*/ 0 h 169"/>
                <a:gd name="T66" fmla="*/ 0 w 184"/>
                <a:gd name="T67" fmla="*/ 0 h 169"/>
                <a:gd name="T68" fmla="*/ 0 w 184"/>
                <a:gd name="T69" fmla="*/ 0 h 169"/>
                <a:gd name="T70" fmla="*/ 0 w 184"/>
                <a:gd name="T71" fmla="*/ 0 h 169"/>
                <a:gd name="T72" fmla="*/ 0 w 184"/>
                <a:gd name="T73" fmla="*/ 0 h 169"/>
                <a:gd name="T74" fmla="*/ 0 w 184"/>
                <a:gd name="T75" fmla="*/ 0 h 169"/>
                <a:gd name="T76" fmla="*/ 0 w 184"/>
                <a:gd name="T77" fmla="*/ 0 h 169"/>
                <a:gd name="T78" fmla="*/ 0 w 184"/>
                <a:gd name="T79" fmla="*/ 0 h 169"/>
                <a:gd name="T80" fmla="*/ 0 w 184"/>
                <a:gd name="T81" fmla="*/ 0 h 169"/>
                <a:gd name="T82" fmla="*/ 0 w 184"/>
                <a:gd name="T83" fmla="*/ 0 h 169"/>
                <a:gd name="T84" fmla="*/ 0 w 184"/>
                <a:gd name="T85" fmla="*/ 0 h 169"/>
                <a:gd name="T86" fmla="*/ 0 w 184"/>
                <a:gd name="T87" fmla="*/ 0 h 169"/>
                <a:gd name="T88" fmla="*/ 0 w 184"/>
                <a:gd name="T89" fmla="*/ 0 h 169"/>
                <a:gd name="T90" fmla="*/ 0 w 184"/>
                <a:gd name="T91" fmla="*/ 0 h 169"/>
                <a:gd name="T92" fmla="*/ 0 w 184"/>
                <a:gd name="T93" fmla="*/ 0 h 169"/>
                <a:gd name="T94" fmla="*/ 0 w 184"/>
                <a:gd name="T95" fmla="*/ 0 h 169"/>
                <a:gd name="T96" fmla="*/ 0 w 184"/>
                <a:gd name="T97" fmla="*/ 0 h 169"/>
                <a:gd name="T98" fmla="*/ 0 w 184"/>
                <a:gd name="T99" fmla="*/ 0 h 169"/>
                <a:gd name="T100" fmla="*/ 0 w 184"/>
                <a:gd name="T101" fmla="*/ 0 h 169"/>
                <a:gd name="T102" fmla="*/ 0 w 184"/>
                <a:gd name="T103" fmla="*/ 0 h 169"/>
                <a:gd name="T104" fmla="*/ 0 w 184"/>
                <a:gd name="T105" fmla="*/ 0 h 169"/>
                <a:gd name="T106" fmla="*/ 0 w 184"/>
                <a:gd name="T107" fmla="*/ 0 h 1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4"/>
                <a:gd name="T163" fmla="*/ 0 h 169"/>
                <a:gd name="T164" fmla="*/ 184 w 184"/>
                <a:gd name="T165" fmla="*/ 169 h 16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4" h="169">
                  <a:moveTo>
                    <a:pt x="173" y="126"/>
                  </a:moveTo>
                  <a:lnTo>
                    <a:pt x="169" y="134"/>
                  </a:lnTo>
                  <a:lnTo>
                    <a:pt x="163" y="141"/>
                  </a:lnTo>
                  <a:lnTo>
                    <a:pt x="159" y="147"/>
                  </a:lnTo>
                  <a:lnTo>
                    <a:pt x="152" y="153"/>
                  </a:lnTo>
                  <a:lnTo>
                    <a:pt x="147" y="157"/>
                  </a:lnTo>
                  <a:lnTo>
                    <a:pt x="140" y="161"/>
                  </a:lnTo>
                  <a:lnTo>
                    <a:pt x="133" y="165"/>
                  </a:lnTo>
                  <a:lnTo>
                    <a:pt x="126" y="167"/>
                  </a:lnTo>
                  <a:lnTo>
                    <a:pt x="117" y="169"/>
                  </a:lnTo>
                  <a:lnTo>
                    <a:pt x="110" y="169"/>
                  </a:lnTo>
                  <a:lnTo>
                    <a:pt x="102" y="169"/>
                  </a:lnTo>
                  <a:lnTo>
                    <a:pt x="93" y="169"/>
                  </a:lnTo>
                  <a:lnTo>
                    <a:pt x="85" y="167"/>
                  </a:lnTo>
                  <a:lnTo>
                    <a:pt x="76" y="165"/>
                  </a:lnTo>
                  <a:lnTo>
                    <a:pt x="67" y="160"/>
                  </a:lnTo>
                  <a:lnTo>
                    <a:pt x="58" y="156"/>
                  </a:lnTo>
                  <a:lnTo>
                    <a:pt x="48" y="152"/>
                  </a:lnTo>
                  <a:lnTo>
                    <a:pt x="41" y="146"/>
                  </a:lnTo>
                  <a:lnTo>
                    <a:pt x="32" y="140"/>
                  </a:lnTo>
                  <a:lnTo>
                    <a:pt x="26" y="133"/>
                  </a:lnTo>
                  <a:lnTo>
                    <a:pt x="20" y="126"/>
                  </a:lnTo>
                  <a:lnTo>
                    <a:pt x="15" y="120"/>
                  </a:lnTo>
                  <a:lnTo>
                    <a:pt x="10" y="112"/>
                  </a:lnTo>
                  <a:lnTo>
                    <a:pt x="6" y="105"/>
                  </a:lnTo>
                  <a:lnTo>
                    <a:pt x="4" y="97"/>
                  </a:lnTo>
                  <a:lnTo>
                    <a:pt x="1" y="88"/>
                  </a:lnTo>
                  <a:lnTo>
                    <a:pt x="0" y="81"/>
                  </a:lnTo>
                  <a:lnTo>
                    <a:pt x="0" y="73"/>
                  </a:lnTo>
                  <a:lnTo>
                    <a:pt x="1" y="64"/>
                  </a:lnTo>
                  <a:lnTo>
                    <a:pt x="4" y="56"/>
                  </a:lnTo>
                  <a:lnTo>
                    <a:pt x="7" y="48"/>
                  </a:lnTo>
                  <a:lnTo>
                    <a:pt x="10" y="39"/>
                  </a:lnTo>
                  <a:lnTo>
                    <a:pt x="15" y="32"/>
                  </a:lnTo>
                  <a:lnTo>
                    <a:pt x="19" y="26"/>
                  </a:lnTo>
                  <a:lnTo>
                    <a:pt x="24" y="19"/>
                  </a:lnTo>
                  <a:lnTo>
                    <a:pt x="30" y="15"/>
                  </a:lnTo>
                  <a:lnTo>
                    <a:pt x="36" y="11"/>
                  </a:lnTo>
                  <a:lnTo>
                    <a:pt x="43" y="7"/>
                  </a:lnTo>
                  <a:lnTo>
                    <a:pt x="51" y="4"/>
                  </a:lnTo>
                  <a:lnTo>
                    <a:pt x="58" y="2"/>
                  </a:lnTo>
                  <a:lnTo>
                    <a:pt x="66" y="1"/>
                  </a:lnTo>
                  <a:lnTo>
                    <a:pt x="75" y="0"/>
                  </a:lnTo>
                  <a:lnTo>
                    <a:pt x="83" y="0"/>
                  </a:lnTo>
                  <a:lnTo>
                    <a:pt x="91" y="1"/>
                  </a:lnTo>
                  <a:lnTo>
                    <a:pt x="100" y="3"/>
                  </a:lnTo>
                  <a:lnTo>
                    <a:pt x="109" y="6"/>
                  </a:lnTo>
                  <a:lnTo>
                    <a:pt x="119" y="9"/>
                  </a:lnTo>
                  <a:lnTo>
                    <a:pt x="127" y="14"/>
                  </a:lnTo>
                  <a:lnTo>
                    <a:pt x="136" y="18"/>
                  </a:lnTo>
                  <a:lnTo>
                    <a:pt x="78" y="132"/>
                  </a:lnTo>
                  <a:lnTo>
                    <a:pt x="90" y="136"/>
                  </a:lnTo>
                  <a:lnTo>
                    <a:pt x="101" y="138"/>
                  </a:lnTo>
                  <a:lnTo>
                    <a:pt x="111" y="140"/>
                  </a:lnTo>
                  <a:lnTo>
                    <a:pt x="120" y="140"/>
                  </a:lnTo>
                  <a:lnTo>
                    <a:pt x="124" y="138"/>
                  </a:lnTo>
                  <a:lnTo>
                    <a:pt x="129" y="136"/>
                  </a:lnTo>
                  <a:lnTo>
                    <a:pt x="134" y="134"/>
                  </a:lnTo>
                  <a:lnTo>
                    <a:pt x="137" y="131"/>
                  </a:lnTo>
                  <a:lnTo>
                    <a:pt x="141" y="128"/>
                  </a:lnTo>
                  <a:lnTo>
                    <a:pt x="145" y="123"/>
                  </a:lnTo>
                  <a:lnTo>
                    <a:pt x="149" y="118"/>
                  </a:lnTo>
                  <a:lnTo>
                    <a:pt x="152" y="112"/>
                  </a:lnTo>
                  <a:lnTo>
                    <a:pt x="155" y="105"/>
                  </a:lnTo>
                  <a:lnTo>
                    <a:pt x="157" y="97"/>
                  </a:lnTo>
                  <a:lnTo>
                    <a:pt x="158" y="89"/>
                  </a:lnTo>
                  <a:lnTo>
                    <a:pt x="157" y="82"/>
                  </a:lnTo>
                  <a:lnTo>
                    <a:pt x="155" y="74"/>
                  </a:lnTo>
                  <a:lnTo>
                    <a:pt x="151" y="67"/>
                  </a:lnTo>
                  <a:lnTo>
                    <a:pt x="148" y="62"/>
                  </a:lnTo>
                  <a:lnTo>
                    <a:pt x="143" y="58"/>
                  </a:lnTo>
                  <a:lnTo>
                    <a:pt x="156" y="31"/>
                  </a:lnTo>
                  <a:lnTo>
                    <a:pt x="166" y="41"/>
                  </a:lnTo>
                  <a:lnTo>
                    <a:pt x="173" y="52"/>
                  </a:lnTo>
                  <a:lnTo>
                    <a:pt x="176" y="58"/>
                  </a:lnTo>
                  <a:lnTo>
                    <a:pt x="179" y="63"/>
                  </a:lnTo>
                  <a:lnTo>
                    <a:pt x="181" y="68"/>
                  </a:lnTo>
                  <a:lnTo>
                    <a:pt x="183" y="74"/>
                  </a:lnTo>
                  <a:lnTo>
                    <a:pt x="183" y="81"/>
                  </a:lnTo>
                  <a:lnTo>
                    <a:pt x="184" y="87"/>
                  </a:lnTo>
                  <a:lnTo>
                    <a:pt x="183" y="94"/>
                  </a:lnTo>
                  <a:lnTo>
                    <a:pt x="182" y="99"/>
                  </a:lnTo>
                  <a:lnTo>
                    <a:pt x="179" y="112"/>
                  </a:lnTo>
                  <a:lnTo>
                    <a:pt x="173" y="126"/>
                  </a:lnTo>
                  <a:close/>
                  <a:moveTo>
                    <a:pt x="102" y="35"/>
                  </a:moveTo>
                  <a:lnTo>
                    <a:pt x="91" y="30"/>
                  </a:lnTo>
                  <a:lnTo>
                    <a:pt x="80" y="28"/>
                  </a:lnTo>
                  <a:lnTo>
                    <a:pt x="71" y="27"/>
                  </a:lnTo>
                  <a:lnTo>
                    <a:pt x="63" y="28"/>
                  </a:lnTo>
                  <a:lnTo>
                    <a:pt x="58" y="29"/>
                  </a:lnTo>
                  <a:lnTo>
                    <a:pt x="54" y="31"/>
                  </a:lnTo>
                  <a:lnTo>
                    <a:pt x="50" y="33"/>
                  </a:lnTo>
                  <a:lnTo>
                    <a:pt x="46" y="36"/>
                  </a:lnTo>
                  <a:lnTo>
                    <a:pt x="39" y="43"/>
                  </a:lnTo>
                  <a:lnTo>
                    <a:pt x="33" y="52"/>
                  </a:lnTo>
                  <a:lnTo>
                    <a:pt x="31" y="58"/>
                  </a:lnTo>
                  <a:lnTo>
                    <a:pt x="29" y="63"/>
                  </a:lnTo>
                  <a:lnTo>
                    <a:pt x="28" y="67"/>
                  </a:lnTo>
                  <a:lnTo>
                    <a:pt x="28" y="73"/>
                  </a:lnTo>
                  <a:lnTo>
                    <a:pt x="28" y="78"/>
                  </a:lnTo>
                  <a:lnTo>
                    <a:pt x="29" y="83"/>
                  </a:lnTo>
                  <a:lnTo>
                    <a:pt x="30" y="88"/>
                  </a:lnTo>
                  <a:lnTo>
                    <a:pt x="32" y="94"/>
                  </a:lnTo>
                  <a:lnTo>
                    <a:pt x="36" y="101"/>
                  </a:lnTo>
                  <a:lnTo>
                    <a:pt x="42" y="108"/>
                  </a:lnTo>
                  <a:lnTo>
                    <a:pt x="48" y="114"/>
                  </a:lnTo>
                  <a:lnTo>
                    <a:pt x="57" y="121"/>
                  </a:lnTo>
                  <a:lnTo>
                    <a:pt x="102" y="35"/>
                  </a:lnTo>
                  <a:close/>
                </a:path>
              </a:pathLst>
            </a:custGeom>
            <a:solidFill>
              <a:srgbClr val="2C5882"/>
            </a:solidFill>
            <a:ln w="9525">
              <a:noFill/>
              <a:round/>
            </a:ln>
          </p:spPr>
          <p:txBody>
            <a:bodyPr/>
            <a:lstStyle/>
            <a:p>
              <a:endParaRPr lang="zh-CN" altLang="en-US"/>
            </a:p>
          </p:txBody>
        </p:sp>
        <p:sp>
          <p:nvSpPr>
            <p:cNvPr id="66607" name="Freeform 42"/>
            <p:cNvSpPr/>
            <p:nvPr/>
          </p:nvSpPr>
          <p:spPr bwMode="auto">
            <a:xfrm>
              <a:off x="1155" y="836"/>
              <a:ext cx="57" cy="47"/>
            </a:xfrm>
            <a:custGeom>
              <a:avLst/>
              <a:gdLst>
                <a:gd name="T0" fmla="*/ 0 w 173"/>
                <a:gd name="T1" fmla="*/ 0 h 143"/>
                <a:gd name="T2" fmla="*/ 0 w 173"/>
                <a:gd name="T3" fmla="*/ 0 h 143"/>
                <a:gd name="T4" fmla="*/ 0 w 173"/>
                <a:gd name="T5" fmla="*/ 0 h 143"/>
                <a:gd name="T6" fmla="*/ 0 w 173"/>
                <a:gd name="T7" fmla="*/ 0 h 143"/>
                <a:gd name="T8" fmla="*/ 0 w 173"/>
                <a:gd name="T9" fmla="*/ 0 h 143"/>
                <a:gd name="T10" fmla="*/ 0 w 173"/>
                <a:gd name="T11" fmla="*/ 0 h 143"/>
                <a:gd name="T12" fmla="*/ 0 w 173"/>
                <a:gd name="T13" fmla="*/ 0 h 143"/>
                <a:gd name="T14" fmla="*/ 0 w 173"/>
                <a:gd name="T15" fmla="*/ 0 h 143"/>
                <a:gd name="T16" fmla="*/ 0 w 173"/>
                <a:gd name="T17" fmla="*/ 0 h 143"/>
                <a:gd name="T18" fmla="*/ 0 w 173"/>
                <a:gd name="T19" fmla="*/ 0 h 143"/>
                <a:gd name="T20" fmla="*/ 0 w 173"/>
                <a:gd name="T21" fmla="*/ 0 h 143"/>
                <a:gd name="T22" fmla="*/ 0 w 173"/>
                <a:gd name="T23" fmla="*/ 0 h 143"/>
                <a:gd name="T24" fmla="*/ 0 w 173"/>
                <a:gd name="T25" fmla="*/ 0 h 143"/>
                <a:gd name="T26" fmla="*/ 0 w 173"/>
                <a:gd name="T27" fmla="*/ 0 h 143"/>
                <a:gd name="T28" fmla="*/ 0 w 173"/>
                <a:gd name="T29" fmla="*/ 0 h 143"/>
                <a:gd name="T30" fmla="*/ 0 w 173"/>
                <a:gd name="T31" fmla="*/ 0 h 143"/>
                <a:gd name="T32" fmla="*/ 0 w 173"/>
                <a:gd name="T33" fmla="*/ 0 h 143"/>
                <a:gd name="T34" fmla="*/ 0 w 173"/>
                <a:gd name="T35" fmla="*/ 0 h 143"/>
                <a:gd name="T36" fmla="*/ 0 w 173"/>
                <a:gd name="T37" fmla="*/ 0 h 143"/>
                <a:gd name="T38" fmla="*/ 0 w 173"/>
                <a:gd name="T39" fmla="*/ 0 h 143"/>
                <a:gd name="T40" fmla="*/ 0 w 173"/>
                <a:gd name="T41" fmla="*/ 0 h 143"/>
                <a:gd name="T42" fmla="*/ 0 w 173"/>
                <a:gd name="T43" fmla="*/ 0 h 143"/>
                <a:gd name="T44" fmla="*/ 0 w 173"/>
                <a:gd name="T45" fmla="*/ 0 h 143"/>
                <a:gd name="T46" fmla="*/ 0 w 173"/>
                <a:gd name="T47" fmla="*/ 0 h 143"/>
                <a:gd name="T48" fmla="*/ 0 w 173"/>
                <a:gd name="T49" fmla="*/ 0 h 143"/>
                <a:gd name="T50" fmla="*/ 0 w 173"/>
                <a:gd name="T51" fmla="*/ 0 h 143"/>
                <a:gd name="T52" fmla="*/ 0 w 173"/>
                <a:gd name="T53" fmla="*/ 0 h 143"/>
                <a:gd name="T54" fmla="*/ 0 w 173"/>
                <a:gd name="T55" fmla="*/ 0 h 143"/>
                <a:gd name="T56" fmla="*/ 0 w 173"/>
                <a:gd name="T57" fmla="*/ 0 h 143"/>
                <a:gd name="T58" fmla="*/ 0 w 173"/>
                <a:gd name="T59" fmla="*/ 0 h 143"/>
                <a:gd name="T60" fmla="*/ 0 w 173"/>
                <a:gd name="T61" fmla="*/ 0 h 143"/>
                <a:gd name="T62" fmla="*/ 0 w 173"/>
                <a:gd name="T63" fmla="*/ 0 h 143"/>
                <a:gd name="T64" fmla="*/ 0 w 173"/>
                <a:gd name="T65" fmla="*/ 0 h 143"/>
                <a:gd name="T66" fmla="*/ 0 w 173"/>
                <a:gd name="T67" fmla="*/ 0 h 1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3"/>
                <a:gd name="T103" fmla="*/ 0 h 143"/>
                <a:gd name="T104" fmla="*/ 173 w 173"/>
                <a:gd name="T105" fmla="*/ 143 h 14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3" h="143">
                  <a:moveTo>
                    <a:pt x="163" y="143"/>
                  </a:moveTo>
                  <a:lnTo>
                    <a:pt x="0" y="81"/>
                  </a:lnTo>
                  <a:lnTo>
                    <a:pt x="5" y="68"/>
                  </a:lnTo>
                  <a:lnTo>
                    <a:pt x="10" y="55"/>
                  </a:lnTo>
                  <a:lnTo>
                    <a:pt x="38" y="66"/>
                  </a:lnTo>
                  <a:lnTo>
                    <a:pt x="33" y="60"/>
                  </a:lnTo>
                  <a:lnTo>
                    <a:pt x="29" y="54"/>
                  </a:lnTo>
                  <a:lnTo>
                    <a:pt x="25" y="48"/>
                  </a:lnTo>
                  <a:lnTo>
                    <a:pt x="23" y="42"/>
                  </a:lnTo>
                  <a:lnTo>
                    <a:pt x="21" y="36"/>
                  </a:lnTo>
                  <a:lnTo>
                    <a:pt x="19" y="31"/>
                  </a:lnTo>
                  <a:lnTo>
                    <a:pt x="19" y="25"/>
                  </a:lnTo>
                  <a:lnTo>
                    <a:pt x="19" y="19"/>
                  </a:lnTo>
                  <a:lnTo>
                    <a:pt x="21" y="13"/>
                  </a:lnTo>
                  <a:lnTo>
                    <a:pt x="23" y="8"/>
                  </a:lnTo>
                  <a:lnTo>
                    <a:pt x="25" y="3"/>
                  </a:lnTo>
                  <a:lnTo>
                    <a:pt x="27" y="0"/>
                  </a:lnTo>
                  <a:lnTo>
                    <a:pt x="56" y="11"/>
                  </a:lnTo>
                  <a:lnTo>
                    <a:pt x="52" y="17"/>
                  </a:lnTo>
                  <a:lnTo>
                    <a:pt x="49" y="28"/>
                  </a:lnTo>
                  <a:lnTo>
                    <a:pt x="48" y="37"/>
                  </a:lnTo>
                  <a:lnTo>
                    <a:pt x="49" y="43"/>
                  </a:lnTo>
                  <a:lnTo>
                    <a:pt x="49" y="47"/>
                  </a:lnTo>
                  <a:lnTo>
                    <a:pt x="51" y="52"/>
                  </a:lnTo>
                  <a:lnTo>
                    <a:pt x="52" y="56"/>
                  </a:lnTo>
                  <a:lnTo>
                    <a:pt x="56" y="60"/>
                  </a:lnTo>
                  <a:lnTo>
                    <a:pt x="58" y="65"/>
                  </a:lnTo>
                  <a:lnTo>
                    <a:pt x="61" y="68"/>
                  </a:lnTo>
                  <a:lnTo>
                    <a:pt x="65" y="71"/>
                  </a:lnTo>
                  <a:lnTo>
                    <a:pt x="75" y="78"/>
                  </a:lnTo>
                  <a:lnTo>
                    <a:pt x="86" y="83"/>
                  </a:lnTo>
                  <a:lnTo>
                    <a:pt x="173" y="116"/>
                  </a:lnTo>
                  <a:lnTo>
                    <a:pt x="168" y="130"/>
                  </a:lnTo>
                  <a:lnTo>
                    <a:pt x="163" y="143"/>
                  </a:lnTo>
                  <a:close/>
                </a:path>
              </a:pathLst>
            </a:custGeom>
            <a:solidFill>
              <a:srgbClr val="2C5882"/>
            </a:solidFill>
            <a:ln w="9525">
              <a:noFill/>
              <a:round/>
            </a:ln>
          </p:spPr>
          <p:txBody>
            <a:bodyPr/>
            <a:lstStyle/>
            <a:p>
              <a:endParaRPr lang="zh-CN" altLang="en-US"/>
            </a:p>
          </p:txBody>
        </p:sp>
        <p:sp>
          <p:nvSpPr>
            <p:cNvPr id="66608" name="Freeform 41"/>
            <p:cNvSpPr/>
            <p:nvPr/>
          </p:nvSpPr>
          <p:spPr bwMode="auto">
            <a:xfrm>
              <a:off x="1170" y="792"/>
              <a:ext cx="63" cy="52"/>
            </a:xfrm>
            <a:custGeom>
              <a:avLst/>
              <a:gdLst>
                <a:gd name="T0" fmla="*/ 0 w 187"/>
                <a:gd name="T1" fmla="*/ 0 h 154"/>
                <a:gd name="T2" fmla="*/ 0 w 187"/>
                <a:gd name="T3" fmla="*/ 0 h 154"/>
                <a:gd name="T4" fmla="*/ 0 w 187"/>
                <a:gd name="T5" fmla="*/ 0 h 154"/>
                <a:gd name="T6" fmla="*/ 0 w 187"/>
                <a:gd name="T7" fmla="*/ 0 h 154"/>
                <a:gd name="T8" fmla="*/ 0 w 187"/>
                <a:gd name="T9" fmla="*/ 0 h 154"/>
                <a:gd name="T10" fmla="*/ 0 w 187"/>
                <a:gd name="T11" fmla="*/ 0 h 154"/>
                <a:gd name="T12" fmla="*/ 0 w 187"/>
                <a:gd name="T13" fmla="*/ 0 h 154"/>
                <a:gd name="T14" fmla="*/ 0 w 187"/>
                <a:gd name="T15" fmla="*/ 0 h 154"/>
                <a:gd name="T16" fmla="*/ 0 w 187"/>
                <a:gd name="T17" fmla="*/ 0 h 154"/>
                <a:gd name="T18" fmla="*/ 0 w 187"/>
                <a:gd name="T19" fmla="*/ 0 h 154"/>
                <a:gd name="T20" fmla="*/ 0 w 187"/>
                <a:gd name="T21" fmla="*/ 0 h 154"/>
                <a:gd name="T22" fmla="*/ 0 w 187"/>
                <a:gd name="T23" fmla="*/ 0 h 154"/>
                <a:gd name="T24" fmla="*/ 0 w 187"/>
                <a:gd name="T25" fmla="*/ 0 h 154"/>
                <a:gd name="T26" fmla="*/ 0 w 187"/>
                <a:gd name="T27" fmla="*/ 0 h 154"/>
                <a:gd name="T28" fmla="*/ 0 w 187"/>
                <a:gd name="T29" fmla="*/ 0 h 154"/>
                <a:gd name="T30" fmla="*/ 0 w 187"/>
                <a:gd name="T31" fmla="*/ 0 h 154"/>
                <a:gd name="T32" fmla="*/ 0 w 187"/>
                <a:gd name="T33" fmla="*/ 0 h 154"/>
                <a:gd name="T34" fmla="*/ 0 w 187"/>
                <a:gd name="T35" fmla="*/ 0 h 154"/>
                <a:gd name="T36" fmla="*/ 0 w 187"/>
                <a:gd name="T37" fmla="*/ 0 h 154"/>
                <a:gd name="T38" fmla="*/ 0 w 187"/>
                <a:gd name="T39" fmla="*/ 0 h 154"/>
                <a:gd name="T40" fmla="*/ 0 w 187"/>
                <a:gd name="T41" fmla="*/ 0 h 154"/>
                <a:gd name="T42" fmla="*/ 0 w 187"/>
                <a:gd name="T43" fmla="*/ 0 h 154"/>
                <a:gd name="T44" fmla="*/ 0 w 187"/>
                <a:gd name="T45" fmla="*/ 0 h 154"/>
                <a:gd name="T46" fmla="*/ 0 w 187"/>
                <a:gd name="T47" fmla="*/ 0 h 154"/>
                <a:gd name="T48" fmla="*/ 0 w 187"/>
                <a:gd name="T49" fmla="*/ 0 h 154"/>
                <a:gd name="T50" fmla="*/ 0 w 187"/>
                <a:gd name="T51" fmla="*/ 0 h 154"/>
                <a:gd name="T52" fmla="*/ 0 w 187"/>
                <a:gd name="T53" fmla="*/ 0 h 154"/>
                <a:gd name="T54" fmla="*/ 0 w 187"/>
                <a:gd name="T55" fmla="*/ 0 h 154"/>
                <a:gd name="T56" fmla="*/ 0 w 187"/>
                <a:gd name="T57" fmla="*/ 0 h 154"/>
                <a:gd name="T58" fmla="*/ 0 w 187"/>
                <a:gd name="T59" fmla="*/ 0 h 154"/>
                <a:gd name="T60" fmla="*/ 0 w 187"/>
                <a:gd name="T61" fmla="*/ 0 h 154"/>
                <a:gd name="T62" fmla="*/ 0 w 187"/>
                <a:gd name="T63" fmla="*/ 0 h 154"/>
                <a:gd name="T64" fmla="*/ 0 w 187"/>
                <a:gd name="T65" fmla="*/ 0 h 154"/>
                <a:gd name="T66" fmla="*/ 0 w 187"/>
                <a:gd name="T67" fmla="*/ 0 h 154"/>
                <a:gd name="T68" fmla="*/ 0 w 187"/>
                <a:gd name="T69" fmla="*/ 0 h 154"/>
                <a:gd name="T70" fmla="*/ 0 w 187"/>
                <a:gd name="T71" fmla="*/ 0 h 154"/>
                <a:gd name="T72" fmla="*/ 0 w 187"/>
                <a:gd name="T73" fmla="*/ 0 h 154"/>
                <a:gd name="T74" fmla="*/ 0 w 187"/>
                <a:gd name="T75" fmla="*/ 0 h 154"/>
                <a:gd name="T76" fmla="*/ 0 w 187"/>
                <a:gd name="T77" fmla="*/ 0 h 154"/>
                <a:gd name="T78" fmla="*/ 0 w 187"/>
                <a:gd name="T79" fmla="*/ 0 h 154"/>
                <a:gd name="T80" fmla="*/ 0 w 187"/>
                <a:gd name="T81" fmla="*/ 0 h 154"/>
                <a:gd name="T82" fmla="*/ 0 w 187"/>
                <a:gd name="T83" fmla="*/ 0 h 154"/>
                <a:gd name="T84" fmla="*/ 0 w 187"/>
                <a:gd name="T85" fmla="*/ 0 h 154"/>
                <a:gd name="T86" fmla="*/ 0 w 187"/>
                <a:gd name="T87" fmla="*/ 0 h 154"/>
                <a:gd name="T88" fmla="*/ 0 w 187"/>
                <a:gd name="T89" fmla="*/ 0 h 154"/>
                <a:gd name="T90" fmla="*/ 0 w 187"/>
                <a:gd name="T91" fmla="*/ 0 h 154"/>
                <a:gd name="T92" fmla="*/ 0 w 187"/>
                <a:gd name="T93" fmla="*/ 0 h 154"/>
                <a:gd name="T94" fmla="*/ 0 w 187"/>
                <a:gd name="T95" fmla="*/ 0 h 154"/>
                <a:gd name="T96" fmla="*/ 0 w 187"/>
                <a:gd name="T97" fmla="*/ 0 h 154"/>
                <a:gd name="T98" fmla="*/ 0 w 187"/>
                <a:gd name="T99" fmla="*/ 0 h 154"/>
                <a:gd name="T100" fmla="*/ 0 w 187"/>
                <a:gd name="T101" fmla="*/ 0 h 154"/>
                <a:gd name="T102" fmla="*/ 0 w 187"/>
                <a:gd name="T103" fmla="*/ 0 h 154"/>
                <a:gd name="T104" fmla="*/ 0 w 187"/>
                <a:gd name="T105" fmla="*/ 0 h 154"/>
                <a:gd name="T106" fmla="*/ 0 w 187"/>
                <a:gd name="T107" fmla="*/ 0 h 154"/>
                <a:gd name="T108" fmla="*/ 0 w 187"/>
                <a:gd name="T109" fmla="*/ 0 h 154"/>
                <a:gd name="T110" fmla="*/ 0 w 187"/>
                <a:gd name="T111" fmla="*/ 0 h 154"/>
                <a:gd name="T112" fmla="*/ 0 w 187"/>
                <a:gd name="T113" fmla="*/ 0 h 154"/>
                <a:gd name="T114" fmla="*/ 0 w 187"/>
                <a:gd name="T115" fmla="*/ 0 h 154"/>
                <a:gd name="T116" fmla="*/ 0 w 187"/>
                <a:gd name="T117" fmla="*/ 0 h 154"/>
                <a:gd name="T118" fmla="*/ 0 w 187"/>
                <a:gd name="T119" fmla="*/ 0 h 154"/>
                <a:gd name="T120" fmla="*/ 0 w 187"/>
                <a:gd name="T121" fmla="*/ 0 h 154"/>
                <a:gd name="T122" fmla="*/ 0 w 187"/>
                <a:gd name="T123" fmla="*/ 0 h 1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7"/>
                <a:gd name="T187" fmla="*/ 0 h 154"/>
                <a:gd name="T188" fmla="*/ 187 w 187"/>
                <a:gd name="T189" fmla="*/ 154 h 1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7" h="154">
                  <a:moveTo>
                    <a:pt x="68" y="28"/>
                  </a:moveTo>
                  <a:lnTo>
                    <a:pt x="61" y="27"/>
                  </a:lnTo>
                  <a:lnTo>
                    <a:pt x="55" y="28"/>
                  </a:lnTo>
                  <a:lnTo>
                    <a:pt x="49" y="31"/>
                  </a:lnTo>
                  <a:lnTo>
                    <a:pt x="44" y="34"/>
                  </a:lnTo>
                  <a:lnTo>
                    <a:pt x="38" y="38"/>
                  </a:lnTo>
                  <a:lnTo>
                    <a:pt x="34" y="44"/>
                  </a:lnTo>
                  <a:lnTo>
                    <a:pt x="30" y="51"/>
                  </a:lnTo>
                  <a:lnTo>
                    <a:pt x="28" y="59"/>
                  </a:lnTo>
                  <a:lnTo>
                    <a:pt x="26" y="68"/>
                  </a:lnTo>
                  <a:lnTo>
                    <a:pt x="25" y="74"/>
                  </a:lnTo>
                  <a:lnTo>
                    <a:pt x="26" y="82"/>
                  </a:lnTo>
                  <a:lnTo>
                    <a:pt x="27" y="88"/>
                  </a:lnTo>
                  <a:lnTo>
                    <a:pt x="29" y="92"/>
                  </a:lnTo>
                  <a:lnTo>
                    <a:pt x="33" y="96"/>
                  </a:lnTo>
                  <a:lnTo>
                    <a:pt x="37" y="100"/>
                  </a:lnTo>
                  <a:lnTo>
                    <a:pt x="43" y="102"/>
                  </a:lnTo>
                  <a:lnTo>
                    <a:pt x="47" y="102"/>
                  </a:lnTo>
                  <a:lnTo>
                    <a:pt x="51" y="102"/>
                  </a:lnTo>
                  <a:lnTo>
                    <a:pt x="55" y="101"/>
                  </a:lnTo>
                  <a:lnTo>
                    <a:pt x="58" y="98"/>
                  </a:lnTo>
                  <a:lnTo>
                    <a:pt x="61" y="95"/>
                  </a:lnTo>
                  <a:lnTo>
                    <a:pt x="64" y="90"/>
                  </a:lnTo>
                  <a:lnTo>
                    <a:pt x="69" y="83"/>
                  </a:lnTo>
                  <a:lnTo>
                    <a:pt x="74" y="75"/>
                  </a:lnTo>
                  <a:lnTo>
                    <a:pt x="88" y="48"/>
                  </a:lnTo>
                  <a:lnTo>
                    <a:pt x="95" y="37"/>
                  </a:lnTo>
                  <a:lnTo>
                    <a:pt x="102" y="28"/>
                  </a:lnTo>
                  <a:lnTo>
                    <a:pt x="108" y="22"/>
                  </a:lnTo>
                  <a:lnTo>
                    <a:pt x="115" y="18"/>
                  </a:lnTo>
                  <a:lnTo>
                    <a:pt x="121" y="14"/>
                  </a:lnTo>
                  <a:lnTo>
                    <a:pt x="129" y="13"/>
                  </a:lnTo>
                  <a:lnTo>
                    <a:pt x="138" y="13"/>
                  </a:lnTo>
                  <a:lnTo>
                    <a:pt x="146" y="15"/>
                  </a:lnTo>
                  <a:lnTo>
                    <a:pt x="153" y="16"/>
                  </a:lnTo>
                  <a:lnTo>
                    <a:pt x="158" y="20"/>
                  </a:lnTo>
                  <a:lnTo>
                    <a:pt x="163" y="22"/>
                  </a:lnTo>
                  <a:lnTo>
                    <a:pt x="167" y="25"/>
                  </a:lnTo>
                  <a:lnTo>
                    <a:pt x="172" y="30"/>
                  </a:lnTo>
                  <a:lnTo>
                    <a:pt x="176" y="34"/>
                  </a:lnTo>
                  <a:lnTo>
                    <a:pt x="178" y="38"/>
                  </a:lnTo>
                  <a:lnTo>
                    <a:pt x="181" y="44"/>
                  </a:lnTo>
                  <a:lnTo>
                    <a:pt x="184" y="49"/>
                  </a:lnTo>
                  <a:lnTo>
                    <a:pt x="185" y="55"/>
                  </a:lnTo>
                  <a:lnTo>
                    <a:pt x="186" y="61"/>
                  </a:lnTo>
                  <a:lnTo>
                    <a:pt x="187" y="68"/>
                  </a:lnTo>
                  <a:lnTo>
                    <a:pt x="186" y="81"/>
                  </a:lnTo>
                  <a:lnTo>
                    <a:pt x="183" y="96"/>
                  </a:lnTo>
                  <a:lnTo>
                    <a:pt x="177" y="113"/>
                  </a:lnTo>
                  <a:lnTo>
                    <a:pt x="171" y="126"/>
                  </a:lnTo>
                  <a:lnTo>
                    <a:pt x="167" y="132"/>
                  </a:lnTo>
                  <a:lnTo>
                    <a:pt x="163" y="137"/>
                  </a:lnTo>
                  <a:lnTo>
                    <a:pt x="158" y="142"/>
                  </a:lnTo>
                  <a:lnTo>
                    <a:pt x="154" y="145"/>
                  </a:lnTo>
                  <a:lnTo>
                    <a:pt x="150" y="149"/>
                  </a:lnTo>
                  <a:lnTo>
                    <a:pt x="144" y="151"/>
                  </a:lnTo>
                  <a:lnTo>
                    <a:pt x="139" y="153"/>
                  </a:lnTo>
                  <a:lnTo>
                    <a:pt x="132" y="154"/>
                  </a:lnTo>
                  <a:lnTo>
                    <a:pt x="127" y="154"/>
                  </a:lnTo>
                  <a:lnTo>
                    <a:pt x="119" y="154"/>
                  </a:lnTo>
                  <a:lnTo>
                    <a:pt x="113" y="154"/>
                  </a:lnTo>
                  <a:lnTo>
                    <a:pt x="105" y="153"/>
                  </a:lnTo>
                  <a:lnTo>
                    <a:pt x="113" y="126"/>
                  </a:lnTo>
                  <a:lnTo>
                    <a:pt x="121" y="126"/>
                  </a:lnTo>
                  <a:lnTo>
                    <a:pt x="129" y="126"/>
                  </a:lnTo>
                  <a:lnTo>
                    <a:pt x="136" y="124"/>
                  </a:lnTo>
                  <a:lnTo>
                    <a:pt x="142" y="120"/>
                  </a:lnTo>
                  <a:lnTo>
                    <a:pt x="146" y="115"/>
                  </a:lnTo>
                  <a:lnTo>
                    <a:pt x="151" y="108"/>
                  </a:lnTo>
                  <a:lnTo>
                    <a:pt x="155" y="100"/>
                  </a:lnTo>
                  <a:lnTo>
                    <a:pt x="158" y="90"/>
                  </a:lnTo>
                  <a:lnTo>
                    <a:pt x="161" y="81"/>
                  </a:lnTo>
                  <a:lnTo>
                    <a:pt x="161" y="72"/>
                  </a:lnTo>
                  <a:lnTo>
                    <a:pt x="161" y="66"/>
                  </a:lnTo>
                  <a:lnTo>
                    <a:pt x="158" y="59"/>
                  </a:lnTo>
                  <a:lnTo>
                    <a:pt x="156" y="54"/>
                  </a:lnTo>
                  <a:lnTo>
                    <a:pt x="152" y="49"/>
                  </a:lnTo>
                  <a:lnTo>
                    <a:pt x="146" y="46"/>
                  </a:lnTo>
                  <a:lnTo>
                    <a:pt x="141" y="44"/>
                  </a:lnTo>
                  <a:lnTo>
                    <a:pt x="137" y="43"/>
                  </a:lnTo>
                  <a:lnTo>
                    <a:pt x="132" y="43"/>
                  </a:lnTo>
                  <a:lnTo>
                    <a:pt x="129" y="44"/>
                  </a:lnTo>
                  <a:lnTo>
                    <a:pt x="126" y="46"/>
                  </a:lnTo>
                  <a:lnTo>
                    <a:pt x="122" y="49"/>
                  </a:lnTo>
                  <a:lnTo>
                    <a:pt x="118" y="55"/>
                  </a:lnTo>
                  <a:lnTo>
                    <a:pt x="114" y="61"/>
                  </a:lnTo>
                  <a:lnTo>
                    <a:pt x="109" y="70"/>
                  </a:lnTo>
                  <a:lnTo>
                    <a:pt x="95" y="97"/>
                  </a:lnTo>
                  <a:lnTo>
                    <a:pt x="88" y="107"/>
                  </a:lnTo>
                  <a:lnTo>
                    <a:pt x="82" y="116"/>
                  </a:lnTo>
                  <a:lnTo>
                    <a:pt x="76" y="123"/>
                  </a:lnTo>
                  <a:lnTo>
                    <a:pt x="70" y="127"/>
                  </a:lnTo>
                  <a:lnTo>
                    <a:pt x="62" y="129"/>
                  </a:lnTo>
                  <a:lnTo>
                    <a:pt x="56" y="131"/>
                  </a:lnTo>
                  <a:lnTo>
                    <a:pt x="47" y="130"/>
                  </a:lnTo>
                  <a:lnTo>
                    <a:pt x="38" y="129"/>
                  </a:lnTo>
                  <a:lnTo>
                    <a:pt x="33" y="127"/>
                  </a:lnTo>
                  <a:lnTo>
                    <a:pt x="27" y="125"/>
                  </a:lnTo>
                  <a:lnTo>
                    <a:pt x="23" y="123"/>
                  </a:lnTo>
                  <a:lnTo>
                    <a:pt x="18" y="119"/>
                  </a:lnTo>
                  <a:lnTo>
                    <a:pt x="14" y="116"/>
                  </a:lnTo>
                  <a:lnTo>
                    <a:pt x="11" y="112"/>
                  </a:lnTo>
                  <a:lnTo>
                    <a:pt x="8" y="107"/>
                  </a:lnTo>
                  <a:lnTo>
                    <a:pt x="5" y="102"/>
                  </a:lnTo>
                  <a:lnTo>
                    <a:pt x="3" y="96"/>
                  </a:lnTo>
                  <a:lnTo>
                    <a:pt x="2" y="91"/>
                  </a:lnTo>
                  <a:lnTo>
                    <a:pt x="1" y="85"/>
                  </a:lnTo>
                  <a:lnTo>
                    <a:pt x="0" y="79"/>
                  </a:lnTo>
                  <a:lnTo>
                    <a:pt x="1" y="67"/>
                  </a:lnTo>
                  <a:lnTo>
                    <a:pt x="4" y="53"/>
                  </a:lnTo>
                  <a:lnTo>
                    <a:pt x="9" y="38"/>
                  </a:lnTo>
                  <a:lnTo>
                    <a:pt x="14" y="27"/>
                  </a:lnTo>
                  <a:lnTo>
                    <a:pt x="18" y="22"/>
                  </a:lnTo>
                  <a:lnTo>
                    <a:pt x="22" y="18"/>
                  </a:lnTo>
                  <a:lnTo>
                    <a:pt x="26" y="13"/>
                  </a:lnTo>
                  <a:lnTo>
                    <a:pt x="30" y="10"/>
                  </a:lnTo>
                  <a:lnTo>
                    <a:pt x="36" y="7"/>
                  </a:lnTo>
                  <a:lnTo>
                    <a:pt x="40" y="4"/>
                  </a:lnTo>
                  <a:lnTo>
                    <a:pt x="46" y="2"/>
                  </a:lnTo>
                  <a:lnTo>
                    <a:pt x="51" y="1"/>
                  </a:lnTo>
                  <a:lnTo>
                    <a:pt x="57" y="0"/>
                  </a:lnTo>
                  <a:lnTo>
                    <a:pt x="63" y="0"/>
                  </a:lnTo>
                  <a:lnTo>
                    <a:pt x="69" y="0"/>
                  </a:lnTo>
                  <a:lnTo>
                    <a:pt x="75" y="1"/>
                  </a:lnTo>
                  <a:lnTo>
                    <a:pt x="68" y="28"/>
                  </a:lnTo>
                  <a:close/>
                </a:path>
              </a:pathLst>
            </a:custGeom>
            <a:solidFill>
              <a:srgbClr val="2C5882"/>
            </a:solidFill>
            <a:ln w="9525">
              <a:noFill/>
              <a:round/>
            </a:ln>
          </p:spPr>
          <p:txBody>
            <a:bodyPr/>
            <a:lstStyle/>
            <a:p>
              <a:endParaRPr lang="zh-CN" altLang="en-US"/>
            </a:p>
          </p:txBody>
        </p:sp>
        <p:sp>
          <p:nvSpPr>
            <p:cNvPr id="66609" name="Freeform 40"/>
            <p:cNvSpPr>
              <a:spLocks noEditPoints="1"/>
            </p:cNvSpPr>
            <p:nvPr/>
          </p:nvSpPr>
          <p:spPr bwMode="auto">
            <a:xfrm>
              <a:off x="1162" y="757"/>
              <a:ext cx="80" cy="27"/>
            </a:xfrm>
            <a:custGeom>
              <a:avLst/>
              <a:gdLst>
                <a:gd name="T0" fmla="*/ 0 w 240"/>
                <a:gd name="T1" fmla="*/ 0 h 83"/>
                <a:gd name="T2" fmla="*/ 0 w 240"/>
                <a:gd name="T3" fmla="*/ 0 h 83"/>
                <a:gd name="T4" fmla="*/ 0 w 240"/>
                <a:gd name="T5" fmla="*/ 0 h 83"/>
                <a:gd name="T6" fmla="*/ 0 w 240"/>
                <a:gd name="T7" fmla="*/ 0 h 83"/>
                <a:gd name="T8" fmla="*/ 0 w 240"/>
                <a:gd name="T9" fmla="*/ 0 h 83"/>
                <a:gd name="T10" fmla="*/ 0 w 240"/>
                <a:gd name="T11" fmla="*/ 0 h 83"/>
                <a:gd name="T12" fmla="*/ 0 w 240"/>
                <a:gd name="T13" fmla="*/ 0 h 83"/>
                <a:gd name="T14" fmla="*/ 0 w 240"/>
                <a:gd name="T15" fmla="*/ 0 h 83"/>
                <a:gd name="T16" fmla="*/ 0 w 240"/>
                <a:gd name="T17" fmla="*/ 0 h 83"/>
                <a:gd name="T18" fmla="*/ 0 w 240"/>
                <a:gd name="T19" fmla="*/ 0 h 83"/>
                <a:gd name="T20" fmla="*/ 0 w 240"/>
                <a:gd name="T21" fmla="*/ 0 h 83"/>
                <a:gd name="T22" fmla="*/ 0 w 240"/>
                <a:gd name="T23" fmla="*/ 0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0"/>
                <a:gd name="T37" fmla="*/ 0 h 83"/>
                <a:gd name="T38" fmla="*/ 240 w 240"/>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0" h="83">
                  <a:moveTo>
                    <a:pt x="234" y="83"/>
                  </a:moveTo>
                  <a:lnTo>
                    <a:pt x="64" y="42"/>
                  </a:lnTo>
                  <a:lnTo>
                    <a:pt x="68" y="28"/>
                  </a:lnTo>
                  <a:lnTo>
                    <a:pt x="71" y="14"/>
                  </a:lnTo>
                  <a:lnTo>
                    <a:pt x="240" y="53"/>
                  </a:lnTo>
                  <a:lnTo>
                    <a:pt x="237" y="68"/>
                  </a:lnTo>
                  <a:lnTo>
                    <a:pt x="234" y="83"/>
                  </a:lnTo>
                  <a:close/>
                  <a:moveTo>
                    <a:pt x="0" y="28"/>
                  </a:moveTo>
                  <a:lnTo>
                    <a:pt x="7" y="0"/>
                  </a:lnTo>
                  <a:lnTo>
                    <a:pt x="39" y="6"/>
                  </a:lnTo>
                  <a:lnTo>
                    <a:pt x="33" y="36"/>
                  </a:lnTo>
                  <a:lnTo>
                    <a:pt x="0" y="28"/>
                  </a:lnTo>
                  <a:close/>
                </a:path>
              </a:pathLst>
            </a:custGeom>
            <a:solidFill>
              <a:srgbClr val="2C5882"/>
            </a:solidFill>
            <a:ln w="9525">
              <a:noFill/>
              <a:round/>
            </a:ln>
          </p:spPr>
          <p:txBody>
            <a:bodyPr/>
            <a:lstStyle/>
            <a:p>
              <a:endParaRPr lang="zh-CN" altLang="en-US"/>
            </a:p>
          </p:txBody>
        </p:sp>
        <p:sp>
          <p:nvSpPr>
            <p:cNvPr id="66610" name="Freeform 39"/>
            <p:cNvSpPr/>
            <p:nvPr/>
          </p:nvSpPr>
          <p:spPr bwMode="auto">
            <a:xfrm>
              <a:off x="1173" y="723"/>
              <a:ext cx="77" cy="28"/>
            </a:xfrm>
            <a:custGeom>
              <a:avLst/>
              <a:gdLst>
                <a:gd name="T0" fmla="*/ 0 w 229"/>
                <a:gd name="T1" fmla="*/ 0 h 84"/>
                <a:gd name="T2" fmla="*/ 0 w 229"/>
                <a:gd name="T3" fmla="*/ 0 h 84"/>
                <a:gd name="T4" fmla="*/ 0 w 229"/>
                <a:gd name="T5" fmla="*/ 0 h 84"/>
                <a:gd name="T6" fmla="*/ 0 w 229"/>
                <a:gd name="T7" fmla="*/ 0 h 84"/>
                <a:gd name="T8" fmla="*/ 0 w 229"/>
                <a:gd name="T9" fmla="*/ 0 h 84"/>
                <a:gd name="T10" fmla="*/ 0 w 229"/>
                <a:gd name="T11" fmla="*/ 0 h 84"/>
                <a:gd name="T12" fmla="*/ 0 w 229"/>
                <a:gd name="T13" fmla="*/ 0 h 84"/>
                <a:gd name="T14" fmla="*/ 0 w 229"/>
                <a:gd name="T15" fmla="*/ 0 h 84"/>
                <a:gd name="T16" fmla="*/ 0 w 229"/>
                <a:gd name="T17" fmla="*/ 0 h 84"/>
                <a:gd name="T18" fmla="*/ 0 w 229"/>
                <a:gd name="T19" fmla="*/ 0 h 84"/>
                <a:gd name="T20" fmla="*/ 0 w 229"/>
                <a:gd name="T21" fmla="*/ 0 h 84"/>
                <a:gd name="T22" fmla="*/ 0 w 229"/>
                <a:gd name="T23" fmla="*/ 0 h 84"/>
                <a:gd name="T24" fmla="*/ 0 w 229"/>
                <a:gd name="T25" fmla="*/ 0 h 84"/>
                <a:gd name="T26" fmla="*/ 0 w 229"/>
                <a:gd name="T27" fmla="*/ 0 h 84"/>
                <a:gd name="T28" fmla="*/ 0 w 229"/>
                <a:gd name="T29" fmla="*/ 0 h 84"/>
                <a:gd name="T30" fmla="*/ 0 w 229"/>
                <a:gd name="T31" fmla="*/ 0 h 84"/>
                <a:gd name="T32" fmla="*/ 0 w 229"/>
                <a:gd name="T33" fmla="*/ 0 h 84"/>
                <a:gd name="T34" fmla="*/ 0 w 229"/>
                <a:gd name="T35" fmla="*/ 0 h 84"/>
                <a:gd name="T36" fmla="*/ 0 w 229"/>
                <a:gd name="T37" fmla="*/ 0 h 84"/>
                <a:gd name="T38" fmla="*/ 0 w 229"/>
                <a:gd name="T39" fmla="*/ 0 h 84"/>
                <a:gd name="T40" fmla="*/ 0 w 229"/>
                <a:gd name="T41" fmla="*/ 0 h 84"/>
                <a:gd name="T42" fmla="*/ 0 w 229"/>
                <a:gd name="T43" fmla="*/ 0 h 84"/>
                <a:gd name="T44" fmla="*/ 0 w 229"/>
                <a:gd name="T45" fmla="*/ 0 h 84"/>
                <a:gd name="T46" fmla="*/ 0 w 229"/>
                <a:gd name="T47" fmla="*/ 0 h 84"/>
                <a:gd name="T48" fmla="*/ 0 w 229"/>
                <a:gd name="T49" fmla="*/ 0 h 84"/>
                <a:gd name="T50" fmla="*/ 0 w 229"/>
                <a:gd name="T51" fmla="*/ 0 h 84"/>
                <a:gd name="T52" fmla="*/ 0 w 229"/>
                <a:gd name="T53" fmla="*/ 0 h 84"/>
                <a:gd name="T54" fmla="*/ 0 w 229"/>
                <a:gd name="T55" fmla="*/ 0 h 84"/>
                <a:gd name="T56" fmla="*/ 0 w 229"/>
                <a:gd name="T57" fmla="*/ 0 h 84"/>
                <a:gd name="T58" fmla="*/ 0 w 229"/>
                <a:gd name="T59" fmla="*/ 0 h 8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29"/>
                <a:gd name="T91" fmla="*/ 0 h 84"/>
                <a:gd name="T92" fmla="*/ 229 w 229"/>
                <a:gd name="T93" fmla="*/ 84 h 8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29" h="84">
                  <a:moveTo>
                    <a:pt x="229" y="31"/>
                  </a:moveTo>
                  <a:lnTo>
                    <a:pt x="229" y="44"/>
                  </a:lnTo>
                  <a:lnTo>
                    <a:pt x="228" y="53"/>
                  </a:lnTo>
                  <a:lnTo>
                    <a:pt x="226" y="61"/>
                  </a:lnTo>
                  <a:lnTo>
                    <a:pt x="223" y="69"/>
                  </a:lnTo>
                  <a:lnTo>
                    <a:pt x="220" y="75"/>
                  </a:lnTo>
                  <a:lnTo>
                    <a:pt x="215" y="78"/>
                  </a:lnTo>
                  <a:lnTo>
                    <a:pt x="210" y="81"/>
                  </a:lnTo>
                  <a:lnTo>
                    <a:pt x="202" y="82"/>
                  </a:lnTo>
                  <a:lnTo>
                    <a:pt x="194" y="82"/>
                  </a:lnTo>
                  <a:lnTo>
                    <a:pt x="184" y="81"/>
                  </a:lnTo>
                  <a:lnTo>
                    <a:pt x="72" y="60"/>
                  </a:lnTo>
                  <a:lnTo>
                    <a:pt x="67" y="84"/>
                  </a:lnTo>
                  <a:lnTo>
                    <a:pt x="44" y="80"/>
                  </a:lnTo>
                  <a:lnTo>
                    <a:pt x="48" y="56"/>
                  </a:lnTo>
                  <a:lnTo>
                    <a:pt x="0" y="48"/>
                  </a:lnTo>
                  <a:lnTo>
                    <a:pt x="5" y="19"/>
                  </a:lnTo>
                  <a:lnTo>
                    <a:pt x="53" y="28"/>
                  </a:lnTo>
                  <a:lnTo>
                    <a:pt x="59" y="0"/>
                  </a:lnTo>
                  <a:lnTo>
                    <a:pt x="82" y="5"/>
                  </a:lnTo>
                  <a:lnTo>
                    <a:pt x="77" y="32"/>
                  </a:lnTo>
                  <a:lnTo>
                    <a:pt x="190" y="52"/>
                  </a:lnTo>
                  <a:lnTo>
                    <a:pt x="193" y="53"/>
                  </a:lnTo>
                  <a:lnTo>
                    <a:pt x="195" y="52"/>
                  </a:lnTo>
                  <a:lnTo>
                    <a:pt x="198" y="50"/>
                  </a:lnTo>
                  <a:lnTo>
                    <a:pt x="200" y="49"/>
                  </a:lnTo>
                  <a:lnTo>
                    <a:pt x="203" y="44"/>
                  </a:lnTo>
                  <a:lnTo>
                    <a:pt x="205" y="37"/>
                  </a:lnTo>
                  <a:lnTo>
                    <a:pt x="207" y="28"/>
                  </a:lnTo>
                  <a:lnTo>
                    <a:pt x="229" y="31"/>
                  </a:lnTo>
                  <a:close/>
                </a:path>
              </a:pathLst>
            </a:custGeom>
            <a:solidFill>
              <a:srgbClr val="2C5882"/>
            </a:solidFill>
            <a:ln w="9525">
              <a:noFill/>
              <a:round/>
            </a:ln>
          </p:spPr>
          <p:txBody>
            <a:bodyPr/>
            <a:lstStyle/>
            <a:p>
              <a:endParaRPr lang="zh-CN" altLang="en-US"/>
            </a:p>
          </p:txBody>
        </p:sp>
        <p:sp>
          <p:nvSpPr>
            <p:cNvPr id="66611" name="Freeform 38"/>
            <p:cNvSpPr/>
            <p:nvPr/>
          </p:nvSpPr>
          <p:spPr bwMode="auto">
            <a:xfrm>
              <a:off x="1193" y="667"/>
              <a:ext cx="82" cy="53"/>
            </a:xfrm>
            <a:custGeom>
              <a:avLst/>
              <a:gdLst>
                <a:gd name="T0" fmla="*/ 0 w 247"/>
                <a:gd name="T1" fmla="*/ 0 h 160"/>
                <a:gd name="T2" fmla="*/ 0 w 247"/>
                <a:gd name="T3" fmla="*/ 0 h 160"/>
                <a:gd name="T4" fmla="*/ 0 w 247"/>
                <a:gd name="T5" fmla="*/ 0 h 160"/>
                <a:gd name="T6" fmla="*/ 0 w 247"/>
                <a:gd name="T7" fmla="*/ 0 h 160"/>
                <a:gd name="T8" fmla="*/ 0 w 247"/>
                <a:gd name="T9" fmla="*/ 0 h 160"/>
                <a:gd name="T10" fmla="*/ 0 w 247"/>
                <a:gd name="T11" fmla="*/ 0 h 160"/>
                <a:gd name="T12" fmla="*/ 0 w 247"/>
                <a:gd name="T13" fmla="*/ 0 h 160"/>
                <a:gd name="T14" fmla="*/ 0 w 247"/>
                <a:gd name="T15" fmla="*/ 0 h 160"/>
                <a:gd name="T16" fmla="*/ 0 w 247"/>
                <a:gd name="T17" fmla="*/ 0 h 160"/>
                <a:gd name="T18" fmla="*/ 0 w 247"/>
                <a:gd name="T19" fmla="*/ 0 h 160"/>
                <a:gd name="T20" fmla="*/ 0 w 247"/>
                <a:gd name="T21" fmla="*/ 0 h 160"/>
                <a:gd name="T22" fmla="*/ 0 w 247"/>
                <a:gd name="T23" fmla="*/ 0 h 160"/>
                <a:gd name="T24" fmla="*/ 0 w 247"/>
                <a:gd name="T25" fmla="*/ 0 h 160"/>
                <a:gd name="T26" fmla="*/ 0 w 247"/>
                <a:gd name="T27" fmla="*/ 0 h 160"/>
                <a:gd name="T28" fmla="*/ 0 w 247"/>
                <a:gd name="T29" fmla="*/ 0 h 160"/>
                <a:gd name="T30" fmla="*/ 0 w 247"/>
                <a:gd name="T31" fmla="*/ 0 h 160"/>
                <a:gd name="T32" fmla="*/ 0 w 247"/>
                <a:gd name="T33" fmla="*/ 0 h 160"/>
                <a:gd name="T34" fmla="*/ 0 w 247"/>
                <a:gd name="T35" fmla="*/ 0 h 160"/>
                <a:gd name="T36" fmla="*/ 0 w 247"/>
                <a:gd name="T37" fmla="*/ 0 h 160"/>
                <a:gd name="T38" fmla="*/ 0 w 247"/>
                <a:gd name="T39" fmla="*/ 0 h 160"/>
                <a:gd name="T40" fmla="*/ 0 w 247"/>
                <a:gd name="T41" fmla="*/ 0 h 160"/>
                <a:gd name="T42" fmla="*/ 0 w 247"/>
                <a:gd name="T43" fmla="*/ 0 h 160"/>
                <a:gd name="T44" fmla="*/ 0 w 247"/>
                <a:gd name="T45" fmla="*/ 0 h 160"/>
                <a:gd name="T46" fmla="*/ 0 w 247"/>
                <a:gd name="T47" fmla="*/ 0 h 160"/>
                <a:gd name="T48" fmla="*/ 0 w 247"/>
                <a:gd name="T49" fmla="*/ 0 h 160"/>
                <a:gd name="T50" fmla="*/ 0 w 247"/>
                <a:gd name="T51" fmla="*/ 0 h 160"/>
                <a:gd name="T52" fmla="*/ 0 w 247"/>
                <a:gd name="T53" fmla="*/ 0 h 160"/>
                <a:gd name="T54" fmla="*/ 0 w 247"/>
                <a:gd name="T55" fmla="*/ 0 h 160"/>
                <a:gd name="T56" fmla="*/ 0 w 247"/>
                <a:gd name="T57" fmla="*/ 0 h 160"/>
                <a:gd name="T58" fmla="*/ 0 w 247"/>
                <a:gd name="T59" fmla="*/ 0 h 160"/>
                <a:gd name="T60" fmla="*/ 0 w 247"/>
                <a:gd name="T61" fmla="*/ 0 h 16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7"/>
                <a:gd name="T94" fmla="*/ 0 h 160"/>
                <a:gd name="T95" fmla="*/ 247 w 247"/>
                <a:gd name="T96" fmla="*/ 160 h 16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7" h="160">
                  <a:moveTo>
                    <a:pt x="12" y="0"/>
                  </a:moveTo>
                  <a:lnTo>
                    <a:pt x="187" y="78"/>
                  </a:lnTo>
                  <a:lnTo>
                    <a:pt x="204" y="87"/>
                  </a:lnTo>
                  <a:lnTo>
                    <a:pt x="218" y="95"/>
                  </a:lnTo>
                  <a:lnTo>
                    <a:pt x="229" y="102"/>
                  </a:lnTo>
                  <a:lnTo>
                    <a:pt x="237" y="109"/>
                  </a:lnTo>
                  <a:lnTo>
                    <a:pt x="241" y="117"/>
                  </a:lnTo>
                  <a:lnTo>
                    <a:pt x="245" y="124"/>
                  </a:lnTo>
                  <a:lnTo>
                    <a:pt x="247" y="134"/>
                  </a:lnTo>
                  <a:lnTo>
                    <a:pt x="247" y="146"/>
                  </a:lnTo>
                  <a:lnTo>
                    <a:pt x="246" y="153"/>
                  </a:lnTo>
                  <a:lnTo>
                    <a:pt x="244" y="160"/>
                  </a:lnTo>
                  <a:lnTo>
                    <a:pt x="216" y="158"/>
                  </a:lnTo>
                  <a:lnTo>
                    <a:pt x="218" y="151"/>
                  </a:lnTo>
                  <a:lnTo>
                    <a:pt x="221" y="142"/>
                  </a:lnTo>
                  <a:lnTo>
                    <a:pt x="221" y="136"/>
                  </a:lnTo>
                  <a:lnTo>
                    <a:pt x="218" y="132"/>
                  </a:lnTo>
                  <a:lnTo>
                    <a:pt x="216" y="128"/>
                  </a:lnTo>
                  <a:lnTo>
                    <a:pt x="213" y="124"/>
                  </a:lnTo>
                  <a:lnTo>
                    <a:pt x="209" y="120"/>
                  </a:lnTo>
                  <a:lnTo>
                    <a:pt x="202" y="117"/>
                  </a:lnTo>
                  <a:lnTo>
                    <a:pt x="194" y="112"/>
                  </a:lnTo>
                  <a:lnTo>
                    <a:pt x="185" y="107"/>
                  </a:lnTo>
                  <a:lnTo>
                    <a:pt x="181" y="107"/>
                  </a:lnTo>
                  <a:lnTo>
                    <a:pt x="0" y="158"/>
                  </a:lnTo>
                  <a:lnTo>
                    <a:pt x="1" y="142"/>
                  </a:lnTo>
                  <a:lnTo>
                    <a:pt x="2" y="124"/>
                  </a:lnTo>
                  <a:lnTo>
                    <a:pt x="150" y="88"/>
                  </a:lnTo>
                  <a:lnTo>
                    <a:pt x="10" y="31"/>
                  </a:lnTo>
                  <a:lnTo>
                    <a:pt x="11" y="15"/>
                  </a:lnTo>
                  <a:lnTo>
                    <a:pt x="12" y="0"/>
                  </a:lnTo>
                  <a:close/>
                </a:path>
              </a:pathLst>
            </a:custGeom>
            <a:solidFill>
              <a:srgbClr val="2C5882"/>
            </a:solidFill>
            <a:ln w="9525">
              <a:noFill/>
              <a:round/>
            </a:ln>
          </p:spPr>
          <p:txBody>
            <a:bodyPr/>
            <a:lstStyle/>
            <a:p>
              <a:endParaRPr lang="zh-CN" altLang="en-US"/>
            </a:p>
          </p:txBody>
        </p:sp>
        <p:sp>
          <p:nvSpPr>
            <p:cNvPr id="66612" name="Freeform 37"/>
            <p:cNvSpPr>
              <a:spLocks noEditPoints="1"/>
            </p:cNvSpPr>
            <p:nvPr/>
          </p:nvSpPr>
          <p:spPr bwMode="auto">
            <a:xfrm>
              <a:off x="3791" y="115"/>
              <a:ext cx="496" cy="696"/>
            </a:xfrm>
            <a:custGeom>
              <a:avLst/>
              <a:gdLst>
                <a:gd name="T0" fmla="*/ 0 w 1486"/>
                <a:gd name="T1" fmla="*/ 0 h 2086"/>
                <a:gd name="T2" fmla="*/ 0 w 1486"/>
                <a:gd name="T3" fmla="*/ 0 h 2086"/>
                <a:gd name="T4" fmla="*/ 0 w 1486"/>
                <a:gd name="T5" fmla="*/ 0 h 2086"/>
                <a:gd name="T6" fmla="*/ 0 w 1486"/>
                <a:gd name="T7" fmla="*/ 0 h 2086"/>
                <a:gd name="T8" fmla="*/ 0 w 1486"/>
                <a:gd name="T9" fmla="*/ 0 h 2086"/>
                <a:gd name="T10" fmla="*/ 0 w 1486"/>
                <a:gd name="T11" fmla="*/ 0 h 2086"/>
                <a:gd name="T12" fmla="*/ 0 w 1486"/>
                <a:gd name="T13" fmla="*/ 0 h 2086"/>
                <a:gd name="T14" fmla="*/ 0 w 1486"/>
                <a:gd name="T15" fmla="*/ 0 h 2086"/>
                <a:gd name="T16" fmla="*/ 0 w 1486"/>
                <a:gd name="T17" fmla="*/ 0 h 2086"/>
                <a:gd name="T18" fmla="*/ 0 w 1486"/>
                <a:gd name="T19" fmla="*/ 0 h 2086"/>
                <a:gd name="T20" fmla="*/ 0 w 1486"/>
                <a:gd name="T21" fmla="*/ 0 h 2086"/>
                <a:gd name="T22" fmla="*/ 0 w 1486"/>
                <a:gd name="T23" fmla="*/ 0 h 2086"/>
                <a:gd name="T24" fmla="*/ 0 w 1486"/>
                <a:gd name="T25" fmla="*/ 0 h 2086"/>
                <a:gd name="T26" fmla="*/ 0 w 1486"/>
                <a:gd name="T27" fmla="*/ 0 h 2086"/>
                <a:gd name="T28" fmla="*/ 0 w 1486"/>
                <a:gd name="T29" fmla="*/ 0 h 2086"/>
                <a:gd name="T30" fmla="*/ 0 w 1486"/>
                <a:gd name="T31" fmla="*/ 0 h 2086"/>
                <a:gd name="T32" fmla="*/ 0 w 1486"/>
                <a:gd name="T33" fmla="*/ 0 h 2086"/>
                <a:gd name="T34" fmla="*/ 0 w 1486"/>
                <a:gd name="T35" fmla="*/ 0 h 2086"/>
                <a:gd name="T36" fmla="*/ 0 w 1486"/>
                <a:gd name="T37" fmla="*/ 0 h 2086"/>
                <a:gd name="T38" fmla="*/ 0 w 1486"/>
                <a:gd name="T39" fmla="*/ 0 h 2086"/>
                <a:gd name="T40" fmla="*/ 0 w 1486"/>
                <a:gd name="T41" fmla="*/ 0 h 2086"/>
                <a:gd name="T42" fmla="*/ 0 w 1486"/>
                <a:gd name="T43" fmla="*/ 0 h 2086"/>
                <a:gd name="T44" fmla="*/ 0 w 1486"/>
                <a:gd name="T45" fmla="*/ 0 h 2086"/>
                <a:gd name="T46" fmla="*/ 0 w 1486"/>
                <a:gd name="T47" fmla="*/ 0 h 2086"/>
                <a:gd name="T48" fmla="*/ 0 w 1486"/>
                <a:gd name="T49" fmla="*/ 0 h 2086"/>
                <a:gd name="T50" fmla="*/ 0 w 1486"/>
                <a:gd name="T51" fmla="*/ 0 h 2086"/>
                <a:gd name="T52" fmla="*/ 0 w 1486"/>
                <a:gd name="T53" fmla="*/ 0 h 2086"/>
                <a:gd name="T54" fmla="*/ 0 w 1486"/>
                <a:gd name="T55" fmla="*/ 0 h 2086"/>
                <a:gd name="T56" fmla="*/ 0 w 1486"/>
                <a:gd name="T57" fmla="*/ 0 h 2086"/>
                <a:gd name="T58" fmla="*/ 0 w 1486"/>
                <a:gd name="T59" fmla="*/ 0 h 2086"/>
                <a:gd name="T60" fmla="*/ 0 w 1486"/>
                <a:gd name="T61" fmla="*/ 0 h 2086"/>
                <a:gd name="T62" fmla="*/ 0 w 1486"/>
                <a:gd name="T63" fmla="*/ 0 h 2086"/>
                <a:gd name="T64" fmla="*/ 0 w 1486"/>
                <a:gd name="T65" fmla="*/ 0 h 2086"/>
                <a:gd name="T66" fmla="*/ 0 w 1486"/>
                <a:gd name="T67" fmla="*/ 0 h 2086"/>
                <a:gd name="T68" fmla="*/ 0 w 1486"/>
                <a:gd name="T69" fmla="*/ 0 h 2086"/>
                <a:gd name="T70" fmla="*/ 0 w 1486"/>
                <a:gd name="T71" fmla="*/ 0 h 2086"/>
                <a:gd name="T72" fmla="*/ 0 w 1486"/>
                <a:gd name="T73" fmla="*/ 0 h 2086"/>
                <a:gd name="T74" fmla="*/ 0 w 1486"/>
                <a:gd name="T75" fmla="*/ 0 h 2086"/>
                <a:gd name="T76" fmla="*/ 0 w 1486"/>
                <a:gd name="T77" fmla="*/ 0 h 2086"/>
                <a:gd name="T78" fmla="*/ 0 w 1486"/>
                <a:gd name="T79" fmla="*/ 0 h 2086"/>
                <a:gd name="T80" fmla="*/ 0 w 1486"/>
                <a:gd name="T81" fmla="*/ 0 h 2086"/>
                <a:gd name="T82" fmla="*/ 0 w 1486"/>
                <a:gd name="T83" fmla="*/ 0 h 2086"/>
                <a:gd name="T84" fmla="*/ 0 w 1486"/>
                <a:gd name="T85" fmla="*/ 0 h 2086"/>
                <a:gd name="T86" fmla="*/ 0 w 1486"/>
                <a:gd name="T87" fmla="*/ 0 h 2086"/>
                <a:gd name="T88" fmla="*/ 0 w 1486"/>
                <a:gd name="T89" fmla="*/ 0 h 2086"/>
                <a:gd name="T90" fmla="*/ 0 w 1486"/>
                <a:gd name="T91" fmla="*/ 0 h 2086"/>
                <a:gd name="T92" fmla="*/ 0 w 1486"/>
                <a:gd name="T93" fmla="*/ 0 h 2086"/>
                <a:gd name="T94" fmla="*/ 0 w 1486"/>
                <a:gd name="T95" fmla="*/ 0 h 2086"/>
                <a:gd name="T96" fmla="*/ 0 w 1486"/>
                <a:gd name="T97" fmla="*/ 0 h 2086"/>
                <a:gd name="T98" fmla="*/ 0 w 1486"/>
                <a:gd name="T99" fmla="*/ 0 h 2086"/>
                <a:gd name="T100" fmla="*/ 0 w 1486"/>
                <a:gd name="T101" fmla="*/ 0 h 2086"/>
                <a:gd name="T102" fmla="*/ 0 w 1486"/>
                <a:gd name="T103" fmla="*/ 0 h 2086"/>
                <a:gd name="T104" fmla="*/ 0 w 1486"/>
                <a:gd name="T105" fmla="*/ 0 h 2086"/>
                <a:gd name="T106" fmla="*/ 0 w 1486"/>
                <a:gd name="T107" fmla="*/ 0 h 2086"/>
                <a:gd name="T108" fmla="*/ 0 w 1486"/>
                <a:gd name="T109" fmla="*/ 0 h 2086"/>
                <a:gd name="T110" fmla="*/ 0 w 1486"/>
                <a:gd name="T111" fmla="*/ 0 h 2086"/>
                <a:gd name="T112" fmla="*/ 0 w 1486"/>
                <a:gd name="T113" fmla="*/ 0 h 2086"/>
                <a:gd name="T114" fmla="*/ 0 w 1486"/>
                <a:gd name="T115" fmla="*/ 0 h 2086"/>
                <a:gd name="T116" fmla="*/ 0 w 1486"/>
                <a:gd name="T117" fmla="*/ 0 h 2086"/>
                <a:gd name="T118" fmla="*/ 0 w 1486"/>
                <a:gd name="T119" fmla="*/ 0 h 2086"/>
                <a:gd name="T120" fmla="*/ 0 w 1486"/>
                <a:gd name="T121" fmla="*/ 0 h 2086"/>
                <a:gd name="T122" fmla="*/ 0 w 1486"/>
                <a:gd name="T123" fmla="*/ 0 h 20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86"/>
                <a:gd name="T187" fmla="*/ 0 h 2086"/>
                <a:gd name="T188" fmla="*/ 1486 w 1486"/>
                <a:gd name="T189" fmla="*/ 2086 h 208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86" h="2086">
                  <a:moveTo>
                    <a:pt x="677" y="0"/>
                  </a:moveTo>
                  <a:lnTo>
                    <a:pt x="684" y="3"/>
                  </a:lnTo>
                  <a:lnTo>
                    <a:pt x="689" y="6"/>
                  </a:lnTo>
                  <a:lnTo>
                    <a:pt x="694" y="11"/>
                  </a:lnTo>
                  <a:lnTo>
                    <a:pt x="698" y="14"/>
                  </a:lnTo>
                  <a:lnTo>
                    <a:pt x="707" y="17"/>
                  </a:lnTo>
                  <a:lnTo>
                    <a:pt x="714" y="20"/>
                  </a:lnTo>
                  <a:lnTo>
                    <a:pt x="716" y="19"/>
                  </a:lnTo>
                  <a:lnTo>
                    <a:pt x="720" y="18"/>
                  </a:lnTo>
                  <a:lnTo>
                    <a:pt x="727" y="23"/>
                  </a:lnTo>
                  <a:lnTo>
                    <a:pt x="737" y="32"/>
                  </a:lnTo>
                  <a:lnTo>
                    <a:pt x="746" y="42"/>
                  </a:lnTo>
                  <a:lnTo>
                    <a:pt x="751" y="50"/>
                  </a:lnTo>
                  <a:lnTo>
                    <a:pt x="753" y="55"/>
                  </a:lnTo>
                  <a:lnTo>
                    <a:pt x="754" y="61"/>
                  </a:lnTo>
                  <a:lnTo>
                    <a:pt x="761" y="66"/>
                  </a:lnTo>
                  <a:lnTo>
                    <a:pt x="770" y="73"/>
                  </a:lnTo>
                  <a:lnTo>
                    <a:pt x="771" y="81"/>
                  </a:lnTo>
                  <a:lnTo>
                    <a:pt x="772" y="88"/>
                  </a:lnTo>
                  <a:lnTo>
                    <a:pt x="778" y="98"/>
                  </a:lnTo>
                  <a:lnTo>
                    <a:pt x="783" y="107"/>
                  </a:lnTo>
                  <a:lnTo>
                    <a:pt x="787" y="121"/>
                  </a:lnTo>
                  <a:lnTo>
                    <a:pt x="790" y="144"/>
                  </a:lnTo>
                  <a:lnTo>
                    <a:pt x="792" y="168"/>
                  </a:lnTo>
                  <a:lnTo>
                    <a:pt x="793" y="181"/>
                  </a:lnTo>
                  <a:lnTo>
                    <a:pt x="789" y="197"/>
                  </a:lnTo>
                  <a:lnTo>
                    <a:pt x="783" y="210"/>
                  </a:lnTo>
                  <a:lnTo>
                    <a:pt x="778" y="222"/>
                  </a:lnTo>
                  <a:lnTo>
                    <a:pt x="772" y="234"/>
                  </a:lnTo>
                  <a:lnTo>
                    <a:pt x="768" y="247"/>
                  </a:lnTo>
                  <a:lnTo>
                    <a:pt x="765" y="261"/>
                  </a:lnTo>
                  <a:lnTo>
                    <a:pt x="757" y="274"/>
                  </a:lnTo>
                  <a:lnTo>
                    <a:pt x="749" y="288"/>
                  </a:lnTo>
                  <a:lnTo>
                    <a:pt x="747" y="298"/>
                  </a:lnTo>
                  <a:lnTo>
                    <a:pt x="746" y="307"/>
                  </a:lnTo>
                  <a:lnTo>
                    <a:pt x="745" y="316"/>
                  </a:lnTo>
                  <a:lnTo>
                    <a:pt x="744" y="326"/>
                  </a:lnTo>
                  <a:lnTo>
                    <a:pt x="738" y="334"/>
                  </a:lnTo>
                  <a:lnTo>
                    <a:pt x="734" y="341"/>
                  </a:lnTo>
                  <a:lnTo>
                    <a:pt x="732" y="355"/>
                  </a:lnTo>
                  <a:lnTo>
                    <a:pt x="731" y="369"/>
                  </a:lnTo>
                  <a:lnTo>
                    <a:pt x="729" y="376"/>
                  </a:lnTo>
                  <a:lnTo>
                    <a:pt x="725" y="384"/>
                  </a:lnTo>
                  <a:lnTo>
                    <a:pt x="723" y="399"/>
                  </a:lnTo>
                  <a:lnTo>
                    <a:pt x="722" y="415"/>
                  </a:lnTo>
                  <a:lnTo>
                    <a:pt x="714" y="431"/>
                  </a:lnTo>
                  <a:lnTo>
                    <a:pt x="707" y="445"/>
                  </a:lnTo>
                  <a:lnTo>
                    <a:pt x="703" y="460"/>
                  </a:lnTo>
                  <a:lnTo>
                    <a:pt x="700" y="473"/>
                  </a:lnTo>
                  <a:lnTo>
                    <a:pt x="697" y="478"/>
                  </a:lnTo>
                  <a:lnTo>
                    <a:pt x="695" y="482"/>
                  </a:lnTo>
                  <a:lnTo>
                    <a:pt x="694" y="486"/>
                  </a:lnTo>
                  <a:lnTo>
                    <a:pt x="694" y="491"/>
                  </a:lnTo>
                  <a:lnTo>
                    <a:pt x="684" y="504"/>
                  </a:lnTo>
                  <a:lnTo>
                    <a:pt x="676" y="518"/>
                  </a:lnTo>
                  <a:lnTo>
                    <a:pt x="675" y="529"/>
                  </a:lnTo>
                  <a:lnTo>
                    <a:pt x="673" y="538"/>
                  </a:lnTo>
                  <a:lnTo>
                    <a:pt x="668" y="542"/>
                  </a:lnTo>
                  <a:lnTo>
                    <a:pt x="664" y="547"/>
                  </a:lnTo>
                  <a:lnTo>
                    <a:pt x="660" y="556"/>
                  </a:lnTo>
                  <a:lnTo>
                    <a:pt x="656" y="566"/>
                  </a:lnTo>
                  <a:lnTo>
                    <a:pt x="654" y="577"/>
                  </a:lnTo>
                  <a:lnTo>
                    <a:pt x="651" y="586"/>
                  </a:lnTo>
                  <a:lnTo>
                    <a:pt x="651" y="593"/>
                  </a:lnTo>
                  <a:lnTo>
                    <a:pt x="651" y="599"/>
                  </a:lnTo>
                  <a:lnTo>
                    <a:pt x="649" y="602"/>
                  </a:lnTo>
                  <a:lnTo>
                    <a:pt x="645" y="606"/>
                  </a:lnTo>
                  <a:lnTo>
                    <a:pt x="645" y="613"/>
                  </a:lnTo>
                  <a:lnTo>
                    <a:pt x="645" y="621"/>
                  </a:lnTo>
                  <a:lnTo>
                    <a:pt x="640" y="635"/>
                  </a:lnTo>
                  <a:lnTo>
                    <a:pt x="636" y="651"/>
                  </a:lnTo>
                  <a:lnTo>
                    <a:pt x="625" y="656"/>
                  </a:lnTo>
                  <a:lnTo>
                    <a:pt x="615" y="659"/>
                  </a:lnTo>
                  <a:lnTo>
                    <a:pt x="615" y="665"/>
                  </a:lnTo>
                  <a:lnTo>
                    <a:pt x="615" y="670"/>
                  </a:lnTo>
                  <a:lnTo>
                    <a:pt x="611" y="676"/>
                  </a:lnTo>
                  <a:lnTo>
                    <a:pt x="607" y="682"/>
                  </a:lnTo>
                  <a:lnTo>
                    <a:pt x="604" y="686"/>
                  </a:lnTo>
                  <a:lnTo>
                    <a:pt x="601" y="688"/>
                  </a:lnTo>
                  <a:lnTo>
                    <a:pt x="597" y="690"/>
                  </a:lnTo>
                  <a:lnTo>
                    <a:pt x="594" y="691"/>
                  </a:lnTo>
                  <a:lnTo>
                    <a:pt x="594" y="690"/>
                  </a:lnTo>
                  <a:lnTo>
                    <a:pt x="593" y="689"/>
                  </a:lnTo>
                  <a:lnTo>
                    <a:pt x="592" y="683"/>
                  </a:lnTo>
                  <a:lnTo>
                    <a:pt x="592" y="678"/>
                  </a:lnTo>
                  <a:lnTo>
                    <a:pt x="588" y="677"/>
                  </a:lnTo>
                  <a:lnTo>
                    <a:pt x="586" y="676"/>
                  </a:lnTo>
                  <a:lnTo>
                    <a:pt x="581" y="679"/>
                  </a:lnTo>
                  <a:lnTo>
                    <a:pt x="576" y="681"/>
                  </a:lnTo>
                  <a:lnTo>
                    <a:pt x="573" y="688"/>
                  </a:lnTo>
                  <a:lnTo>
                    <a:pt x="570" y="693"/>
                  </a:lnTo>
                  <a:lnTo>
                    <a:pt x="557" y="698"/>
                  </a:lnTo>
                  <a:lnTo>
                    <a:pt x="544" y="701"/>
                  </a:lnTo>
                  <a:lnTo>
                    <a:pt x="538" y="706"/>
                  </a:lnTo>
                  <a:lnTo>
                    <a:pt x="533" y="712"/>
                  </a:lnTo>
                  <a:lnTo>
                    <a:pt x="521" y="716"/>
                  </a:lnTo>
                  <a:lnTo>
                    <a:pt x="510" y="721"/>
                  </a:lnTo>
                  <a:lnTo>
                    <a:pt x="500" y="730"/>
                  </a:lnTo>
                  <a:lnTo>
                    <a:pt x="491" y="740"/>
                  </a:lnTo>
                  <a:lnTo>
                    <a:pt x="492" y="742"/>
                  </a:lnTo>
                  <a:lnTo>
                    <a:pt x="492" y="745"/>
                  </a:lnTo>
                  <a:lnTo>
                    <a:pt x="493" y="745"/>
                  </a:lnTo>
                  <a:lnTo>
                    <a:pt x="508" y="742"/>
                  </a:lnTo>
                  <a:lnTo>
                    <a:pt x="522" y="740"/>
                  </a:lnTo>
                  <a:lnTo>
                    <a:pt x="536" y="737"/>
                  </a:lnTo>
                  <a:lnTo>
                    <a:pt x="549" y="734"/>
                  </a:lnTo>
                  <a:lnTo>
                    <a:pt x="560" y="733"/>
                  </a:lnTo>
                  <a:lnTo>
                    <a:pt x="571" y="733"/>
                  </a:lnTo>
                  <a:lnTo>
                    <a:pt x="582" y="733"/>
                  </a:lnTo>
                  <a:lnTo>
                    <a:pt x="592" y="730"/>
                  </a:lnTo>
                  <a:lnTo>
                    <a:pt x="601" y="726"/>
                  </a:lnTo>
                  <a:lnTo>
                    <a:pt x="610" y="722"/>
                  </a:lnTo>
                  <a:lnTo>
                    <a:pt x="620" y="719"/>
                  </a:lnTo>
                  <a:lnTo>
                    <a:pt x="629" y="719"/>
                  </a:lnTo>
                  <a:lnTo>
                    <a:pt x="639" y="719"/>
                  </a:lnTo>
                  <a:lnTo>
                    <a:pt x="649" y="718"/>
                  </a:lnTo>
                  <a:lnTo>
                    <a:pt x="658" y="716"/>
                  </a:lnTo>
                  <a:lnTo>
                    <a:pt x="671" y="714"/>
                  </a:lnTo>
                  <a:lnTo>
                    <a:pt x="683" y="712"/>
                  </a:lnTo>
                  <a:lnTo>
                    <a:pt x="694" y="709"/>
                  </a:lnTo>
                  <a:lnTo>
                    <a:pt x="697" y="706"/>
                  </a:lnTo>
                  <a:lnTo>
                    <a:pt x="700" y="703"/>
                  </a:lnTo>
                  <a:lnTo>
                    <a:pt x="707" y="703"/>
                  </a:lnTo>
                  <a:lnTo>
                    <a:pt x="713" y="703"/>
                  </a:lnTo>
                  <a:lnTo>
                    <a:pt x="720" y="701"/>
                  </a:lnTo>
                  <a:lnTo>
                    <a:pt x="730" y="696"/>
                  </a:lnTo>
                  <a:lnTo>
                    <a:pt x="739" y="691"/>
                  </a:lnTo>
                  <a:lnTo>
                    <a:pt x="746" y="688"/>
                  </a:lnTo>
                  <a:lnTo>
                    <a:pt x="749" y="684"/>
                  </a:lnTo>
                  <a:lnTo>
                    <a:pt x="751" y="681"/>
                  </a:lnTo>
                  <a:lnTo>
                    <a:pt x="765" y="677"/>
                  </a:lnTo>
                  <a:lnTo>
                    <a:pt x="778" y="675"/>
                  </a:lnTo>
                  <a:lnTo>
                    <a:pt x="791" y="672"/>
                  </a:lnTo>
                  <a:lnTo>
                    <a:pt x="805" y="669"/>
                  </a:lnTo>
                  <a:lnTo>
                    <a:pt x="812" y="666"/>
                  </a:lnTo>
                  <a:lnTo>
                    <a:pt x="819" y="663"/>
                  </a:lnTo>
                  <a:lnTo>
                    <a:pt x="824" y="663"/>
                  </a:lnTo>
                  <a:lnTo>
                    <a:pt x="828" y="663"/>
                  </a:lnTo>
                  <a:lnTo>
                    <a:pt x="836" y="658"/>
                  </a:lnTo>
                  <a:lnTo>
                    <a:pt x="844" y="654"/>
                  </a:lnTo>
                  <a:lnTo>
                    <a:pt x="858" y="654"/>
                  </a:lnTo>
                  <a:lnTo>
                    <a:pt x="872" y="654"/>
                  </a:lnTo>
                  <a:lnTo>
                    <a:pt x="880" y="652"/>
                  </a:lnTo>
                  <a:lnTo>
                    <a:pt x="889" y="652"/>
                  </a:lnTo>
                  <a:lnTo>
                    <a:pt x="894" y="660"/>
                  </a:lnTo>
                  <a:lnTo>
                    <a:pt x="896" y="668"/>
                  </a:lnTo>
                  <a:lnTo>
                    <a:pt x="894" y="670"/>
                  </a:lnTo>
                  <a:lnTo>
                    <a:pt x="892" y="671"/>
                  </a:lnTo>
                  <a:lnTo>
                    <a:pt x="892" y="682"/>
                  </a:lnTo>
                  <a:lnTo>
                    <a:pt x="892" y="692"/>
                  </a:lnTo>
                  <a:lnTo>
                    <a:pt x="894" y="693"/>
                  </a:lnTo>
                  <a:lnTo>
                    <a:pt x="897" y="693"/>
                  </a:lnTo>
                  <a:lnTo>
                    <a:pt x="900" y="689"/>
                  </a:lnTo>
                  <a:lnTo>
                    <a:pt x="902" y="683"/>
                  </a:lnTo>
                  <a:lnTo>
                    <a:pt x="904" y="676"/>
                  </a:lnTo>
                  <a:lnTo>
                    <a:pt x="905" y="668"/>
                  </a:lnTo>
                  <a:lnTo>
                    <a:pt x="907" y="661"/>
                  </a:lnTo>
                  <a:lnTo>
                    <a:pt x="908" y="655"/>
                  </a:lnTo>
                  <a:lnTo>
                    <a:pt x="911" y="649"/>
                  </a:lnTo>
                  <a:lnTo>
                    <a:pt x="915" y="645"/>
                  </a:lnTo>
                  <a:lnTo>
                    <a:pt x="925" y="643"/>
                  </a:lnTo>
                  <a:lnTo>
                    <a:pt x="937" y="643"/>
                  </a:lnTo>
                  <a:lnTo>
                    <a:pt x="950" y="644"/>
                  </a:lnTo>
                  <a:lnTo>
                    <a:pt x="960" y="642"/>
                  </a:lnTo>
                  <a:lnTo>
                    <a:pt x="964" y="638"/>
                  </a:lnTo>
                  <a:lnTo>
                    <a:pt x="967" y="635"/>
                  </a:lnTo>
                  <a:lnTo>
                    <a:pt x="972" y="634"/>
                  </a:lnTo>
                  <a:lnTo>
                    <a:pt x="979" y="633"/>
                  </a:lnTo>
                  <a:lnTo>
                    <a:pt x="987" y="633"/>
                  </a:lnTo>
                  <a:lnTo>
                    <a:pt x="994" y="633"/>
                  </a:lnTo>
                  <a:lnTo>
                    <a:pt x="1010" y="634"/>
                  </a:lnTo>
                  <a:lnTo>
                    <a:pt x="1023" y="632"/>
                  </a:lnTo>
                  <a:lnTo>
                    <a:pt x="1046" y="628"/>
                  </a:lnTo>
                  <a:lnTo>
                    <a:pt x="1076" y="623"/>
                  </a:lnTo>
                  <a:lnTo>
                    <a:pt x="1093" y="622"/>
                  </a:lnTo>
                  <a:lnTo>
                    <a:pt x="1107" y="622"/>
                  </a:lnTo>
                  <a:lnTo>
                    <a:pt x="1120" y="622"/>
                  </a:lnTo>
                  <a:lnTo>
                    <a:pt x="1130" y="623"/>
                  </a:lnTo>
                  <a:lnTo>
                    <a:pt x="1134" y="623"/>
                  </a:lnTo>
                  <a:lnTo>
                    <a:pt x="1139" y="622"/>
                  </a:lnTo>
                  <a:lnTo>
                    <a:pt x="1142" y="620"/>
                  </a:lnTo>
                  <a:lnTo>
                    <a:pt x="1146" y="618"/>
                  </a:lnTo>
                  <a:lnTo>
                    <a:pt x="1151" y="614"/>
                  </a:lnTo>
                  <a:lnTo>
                    <a:pt x="1155" y="613"/>
                  </a:lnTo>
                  <a:lnTo>
                    <a:pt x="1161" y="613"/>
                  </a:lnTo>
                  <a:lnTo>
                    <a:pt x="1167" y="614"/>
                  </a:lnTo>
                  <a:lnTo>
                    <a:pt x="1175" y="621"/>
                  </a:lnTo>
                  <a:lnTo>
                    <a:pt x="1181" y="630"/>
                  </a:lnTo>
                  <a:lnTo>
                    <a:pt x="1188" y="629"/>
                  </a:lnTo>
                  <a:lnTo>
                    <a:pt x="1193" y="629"/>
                  </a:lnTo>
                  <a:lnTo>
                    <a:pt x="1199" y="628"/>
                  </a:lnTo>
                  <a:lnTo>
                    <a:pt x="1203" y="625"/>
                  </a:lnTo>
                  <a:lnTo>
                    <a:pt x="1212" y="621"/>
                  </a:lnTo>
                  <a:lnTo>
                    <a:pt x="1220" y="617"/>
                  </a:lnTo>
                  <a:lnTo>
                    <a:pt x="1229" y="619"/>
                  </a:lnTo>
                  <a:lnTo>
                    <a:pt x="1239" y="619"/>
                  </a:lnTo>
                  <a:lnTo>
                    <a:pt x="1250" y="620"/>
                  </a:lnTo>
                  <a:lnTo>
                    <a:pt x="1260" y="621"/>
                  </a:lnTo>
                  <a:lnTo>
                    <a:pt x="1265" y="628"/>
                  </a:lnTo>
                  <a:lnTo>
                    <a:pt x="1268" y="632"/>
                  </a:lnTo>
                  <a:lnTo>
                    <a:pt x="1271" y="635"/>
                  </a:lnTo>
                  <a:lnTo>
                    <a:pt x="1276" y="638"/>
                  </a:lnTo>
                  <a:lnTo>
                    <a:pt x="1279" y="643"/>
                  </a:lnTo>
                  <a:lnTo>
                    <a:pt x="1282" y="647"/>
                  </a:lnTo>
                  <a:lnTo>
                    <a:pt x="1285" y="654"/>
                  </a:lnTo>
                  <a:lnTo>
                    <a:pt x="1288" y="663"/>
                  </a:lnTo>
                  <a:lnTo>
                    <a:pt x="1290" y="664"/>
                  </a:lnTo>
                  <a:lnTo>
                    <a:pt x="1292" y="666"/>
                  </a:lnTo>
                  <a:lnTo>
                    <a:pt x="1296" y="666"/>
                  </a:lnTo>
                  <a:lnTo>
                    <a:pt x="1299" y="666"/>
                  </a:lnTo>
                  <a:lnTo>
                    <a:pt x="1302" y="665"/>
                  </a:lnTo>
                  <a:lnTo>
                    <a:pt x="1303" y="663"/>
                  </a:lnTo>
                  <a:lnTo>
                    <a:pt x="1303" y="659"/>
                  </a:lnTo>
                  <a:lnTo>
                    <a:pt x="1303" y="657"/>
                  </a:lnTo>
                  <a:lnTo>
                    <a:pt x="1302" y="655"/>
                  </a:lnTo>
                  <a:lnTo>
                    <a:pt x="1300" y="653"/>
                  </a:lnTo>
                  <a:lnTo>
                    <a:pt x="1313" y="646"/>
                  </a:lnTo>
                  <a:lnTo>
                    <a:pt x="1328" y="641"/>
                  </a:lnTo>
                  <a:lnTo>
                    <a:pt x="1330" y="638"/>
                  </a:lnTo>
                  <a:lnTo>
                    <a:pt x="1332" y="635"/>
                  </a:lnTo>
                  <a:lnTo>
                    <a:pt x="1334" y="631"/>
                  </a:lnTo>
                  <a:lnTo>
                    <a:pt x="1336" y="626"/>
                  </a:lnTo>
                  <a:lnTo>
                    <a:pt x="1338" y="619"/>
                  </a:lnTo>
                  <a:lnTo>
                    <a:pt x="1340" y="611"/>
                  </a:lnTo>
                  <a:lnTo>
                    <a:pt x="1346" y="608"/>
                  </a:lnTo>
                  <a:lnTo>
                    <a:pt x="1351" y="606"/>
                  </a:lnTo>
                  <a:lnTo>
                    <a:pt x="1358" y="605"/>
                  </a:lnTo>
                  <a:lnTo>
                    <a:pt x="1365" y="606"/>
                  </a:lnTo>
                  <a:lnTo>
                    <a:pt x="1372" y="616"/>
                  </a:lnTo>
                  <a:lnTo>
                    <a:pt x="1378" y="628"/>
                  </a:lnTo>
                  <a:lnTo>
                    <a:pt x="1384" y="632"/>
                  </a:lnTo>
                  <a:lnTo>
                    <a:pt x="1390" y="636"/>
                  </a:lnTo>
                  <a:lnTo>
                    <a:pt x="1392" y="641"/>
                  </a:lnTo>
                  <a:lnTo>
                    <a:pt x="1395" y="644"/>
                  </a:lnTo>
                  <a:lnTo>
                    <a:pt x="1398" y="644"/>
                  </a:lnTo>
                  <a:lnTo>
                    <a:pt x="1400" y="644"/>
                  </a:lnTo>
                  <a:lnTo>
                    <a:pt x="1404" y="643"/>
                  </a:lnTo>
                  <a:lnTo>
                    <a:pt x="1406" y="642"/>
                  </a:lnTo>
                  <a:lnTo>
                    <a:pt x="1413" y="642"/>
                  </a:lnTo>
                  <a:lnTo>
                    <a:pt x="1421" y="642"/>
                  </a:lnTo>
                  <a:lnTo>
                    <a:pt x="1427" y="638"/>
                  </a:lnTo>
                  <a:lnTo>
                    <a:pt x="1433" y="635"/>
                  </a:lnTo>
                  <a:lnTo>
                    <a:pt x="1439" y="630"/>
                  </a:lnTo>
                  <a:lnTo>
                    <a:pt x="1443" y="626"/>
                  </a:lnTo>
                  <a:lnTo>
                    <a:pt x="1454" y="626"/>
                  </a:lnTo>
                  <a:lnTo>
                    <a:pt x="1467" y="628"/>
                  </a:lnTo>
                  <a:lnTo>
                    <a:pt x="1474" y="628"/>
                  </a:lnTo>
                  <a:lnTo>
                    <a:pt x="1479" y="629"/>
                  </a:lnTo>
                  <a:lnTo>
                    <a:pt x="1482" y="631"/>
                  </a:lnTo>
                  <a:lnTo>
                    <a:pt x="1485" y="632"/>
                  </a:lnTo>
                  <a:lnTo>
                    <a:pt x="1486" y="636"/>
                  </a:lnTo>
                  <a:lnTo>
                    <a:pt x="1485" y="640"/>
                  </a:lnTo>
                  <a:lnTo>
                    <a:pt x="1483" y="642"/>
                  </a:lnTo>
                  <a:lnTo>
                    <a:pt x="1480" y="645"/>
                  </a:lnTo>
                  <a:lnTo>
                    <a:pt x="1475" y="651"/>
                  </a:lnTo>
                  <a:lnTo>
                    <a:pt x="1471" y="654"/>
                  </a:lnTo>
                  <a:lnTo>
                    <a:pt x="1469" y="661"/>
                  </a:lnTo>
                  <a:lnTo>
                    <a:pt x="1467" y="669"/>
                  </a:lnTo>
                  <a:lnTo>
                    <a:pt x="1463" y="671"/>
                  </a:lnTo>
                  <a:lnTo>
                    <a:pt x="1458" y="675"/>
                  </a:lnTo>
                  <a:lnTo>
                    <a:pt x="1451" y="684"/>
                  </a:lnTo>
                  <a:lnTo>
                    <a:pt x="1443" y="693"/>
                  </a:lnTo>
                  <a:lnTo>
                    <a:pt x="1433" y="696"/>
                  </a:lnTo>
                  <a:lnTo>
                    <a:pt x="1424" y="699"/>
                  </a:lnTo>
                  <a:lnTo>
                    <a:pt x="1420" y="704"/>
                  </a:lnTo>
                  <a:lnTo>
                    <a:pt x="1416" y="709"/>
                  </a:lnTo>
                  <a:lnTo>
                    <a:pt x="1411" y="709"/>
                  </a:lnTo>
                  <a:lnTo>
                    <a:pt x="1408" y="709"/>
                  </a:lnTo>
                  <a:lnTo>
                    <a:pt x="1406" y="705"/>
                  </a:lnTo>
                  <a:lnTo>
                    <a:pt x="1404" y="703"/>
                  </a:lnTo>
                  <a:lnTo>
                    <a:pt x="1401" y="701"/>
                  </a:lnTo>
                  <a:lnTo>
                    <a:pt x="1397" y="699"/>
                  </a:lnTo>
                  <a:lnTo>
                    <a:pt x="1395" y="703"/>
                  </a:lnTo>
                  <a:lnTo>
                    <a:pt x="1393" y="706"/>
                  </a:lnTo>
                  <a:lnTo>
                    <a:pt x="1390" y="711"/>
                  </a:lnTo>
                  <a:lnTo>
                    <a:pt x="1390" y="714"/>
                  </a:lnTo>
                  <a:lnTo>
                    <a:pt x="1389" y="723"/>
                  </a:lnTo>
                  <a:lnTo>
                    <a:pt x="1387" y="733"/>
                  </a:lnTo>
                  <a:lnTo>
                    <a:pt x="1383" y="735"/>
                  </a:lnTo>
                  <a:lnTo>
                    <a:pt x="1376" y="738"/>
                  </a:lnTo>
                  <a:lnTo>
                    <a:pt x="1370" y="740"/>
                  </a:lnTo>
                  <a:lnTo>
                    <a:pt x="1362" y="741"/>
                  </a:lnTo>
                  <a:lnTo>
                    <a:pt x="1355" y="741"/>
                  </a:lnTo>
                  <a:lnTo>
                    <a:pt x="1349" y="741"/>
                  </a:lnTo>
                  <a:lnTo>
                    <a:pt x="1346" y="740"/>
                  </a:lnTo>
                  <a:lnTo>
                    <a:pt x="1343" y="738"/>
                  </a:lnTo>
                  <a:lnTo>
                    <a:pt x="1341" y="737"/>
                  </a:lnTo>
                  <a:lnTo>
                    <a:pt x="1339" y="735"/>
                  </a:lnTo>
                  <a:lnTo>
                    <a:pt x="1338" y="730"/>
                  </a:lnTo>
                  <a:lnTo>
                    <a:pt x="1338" y="727"/>
                  </a:lnTo>
                  <a:lnTo>
                    <a:pt x="1328" y="724"/>
                  </a:lnTo>
                  <a:lnTo>
                    <a:pt x="1320" y="723"/>
                  </a:lnTo>
                  <a:lnTo>
                    <a:pt x="1314" y="724"/>
                  </a:lnTo>
                  <a:lnTo>
                    <a:pt x="1308" y="726"/>
                  </a:lnTo>
                  <a:lnTo>
                    <a:pt x="1303" y="729"/>
                  </a:lnTo>
                  <a:lnTo>
                    <a:pt x="1297" y="731"/>
                  </a:lnTo>
                  <a:lnTo>
                    <a:pt x="1291" y="733"/>
                  </a:lnTo>
                  <a:lnTo>
                    <a:pt x="1284" y="731"/>
                  </a:lnTo>
                  <a:lnTo>
                    <a:pt x="1277" y="726"/>
                  </a:lnTo>
                  <a:lnTo>
                    <a:pt x="1269" y="721"/>
                  </a:lnTo>
                  <a:lnTo>
                    <a:pt x="1264" y="721"/>
                  </a:lnTo>
                  <a:lnTo>
                    <a:pt x="1254" y="721"/>
                  </a:lnTo>
                  <a:lnTo>
                    <a:pt x="1243" y="722"/>
                  </a:lnTo>
                  <a:lnTo>
                    <a:pt x="1237" y="724"/>
                  </a:lnTo>
                  <a:lnTo>
                    <a:pt x="1234" y="727"/>
                  </a:lnTo>
                  <a:lnTo>
                    <a:pt x="1232" y="730"/>
                  </a:lnTo>
                  <a:lnTo>
                    <a:pt x="1227" y="731"/>
                  </a:lnTo>
                  <a:lnTo>
                    <a:pt x="1224" y="730"/>
                  </a:lnTo>
                  <a:lnTo>
                    <a:pt x="1221" y="728"/>
                  </a:lnTo>
                  <a:lnTo>
                    <a:pt x="1219" y="725"/>
                  </a:lnTo>
                  <a:lnTo>
                    <a:pt x="1213" y="728"/>
                  </a:lnTo>
                  <a:lnTo>
                    <a:pt x="1209" y="729"/>
                  </a:lnTo>
                  <a:lnTo>
                    <a:pt x="1207" y="730"/>
                  </a:lnTo>
                  <a:lnTo>
                    <a:pt x="1206" y="729"/>
                  </a:lnTo>
                  <a:lnTo>
                    <a:pt x="1203" y="728"/>
                  </a:lnTo>
                  <a:lnTo>
                    <a:pt x="1200" y="725"/>
                  </a:lnTo>
                  <a:lnTo>
                    <a:pt x="1196" y="727"/>
                  </a:lnTo>
                  <a:lnTo>
                    <a:pt x="1191" y="729"/>
                  </a:lnTo>
                  <a:lnTo>
                    <a:pt x="1188" y="726"/>
                  </a:lnTo>
                  <a:lnTo>
                    <a:pt x="1184" y="724"/>
                  </a:lnTo>
                  <a:lnTo>
                    <a:pt x="1178" y="722"/>
                  </a:lnTo>
                  <a:lnTo>
                    <a:pt x="1174" y="721"/>
                  </a:lnTo>
                  <a:lnTo>
                    <a:pt x="1166" y="723"/>
                  </a:lnTo>
                  <a:lnTo>
                    <a:pt x="1161" y="725"/>
                  </a:lnTo>
                  <a:lnTo>
                    <a:pt x="1153" y="726"/>
                  </a:lnTo>
                  <a:lnTo>
                    <a:pt x="1144" y="727"/>
                  </a:lnTo>
                  <a:lnTo>
                    <a:pt x="1137" y="726"/>
                  </a:lnTo>
                  <a:lnTo>
                    <a:pt x="1128" y="725"/>
                  </a:lnTo>
                  <a:lnTo>
                    <a:pt x="1110" y="724"/>
                  </a:lnTo>
                  <a:lnTo>
                    <a:pt x="1096" y="724"/>
                  </a:lnTo>
                  <a:lnTo>
                    <a:pt x="1088" y="726"/>
                  </a:lnTo>
                  <a:lnTo>
                    <a:pt x="1081" y="729"/>
                  </a:lnTo>
                  <a:lnTo>
                    <a:pt x="1079" y="727"/>
                  </a:lnTo>
                  <a:lnTo>
                    <a:pt x="1076" y="725"/>
                  </a:lnTo>
                  <a:lnTo>
                    <a:pt x="1072" y="725"/>
                  </a:lnTo>
                  <a:lnTo>
                    <a:pt x="1069" y="726"/>
                  </a:lnTo>
                  <a:lnTo>
                    <a:pt x="1060" y="729"/>
                  </a:lnTo>
                  <a:lnTo>
                    <a:pt x="1047" y="731"/>
                  </a:lnTo>
                  <a:lnTo>
                    <a:pt x="1040" y="731"/>
                  </a:lnTo>
                  <a:lnTo>
                    <a:pt x="1035" y="731"/>
                  </a:lnTo>
                  <a:lnTo>
                    <a:pt x="1028" y="730"/>
                  </a:lnTo>
                  <a:lnTo>
                    <a:pt x="1024" y="728"/>
                  </a:lnTo>
                  <a:lnTo>
                    <a:pt x="1017" y="731"/>
                  </a:lnTo>
                  <a:lnTo>
                    <a:pt x="1011" y="735"/>
                  </a:lnTo>
                  <a:lnTo>
                    <a:pt x="1000" y="735"/>
                  </a:lnTo>
                  <a:lnTo>
                    <a:pt x="989" y="735"/>
                  </a:lnTo>
                  <a:lnTo>
                    <a:pt x="978" y="735"/>
                  </a:lnTo>
                  <a:lnTo>
                    <a:pt x="967" y="735"/>
                  </a:lnTo>
                  <a:lnTo>
                    <a:pt x="963" y="736"/>
                  </a:lnTo>
                  <a:lnTo>
                    <a:pt x="957" y="737"/>
                  </a:lnTo>
                  <a:lnTo>
                    <a:pt x="943" y="737"/>
                  </a:lnTo>
                  <a:lnTo>
                    <a:pt x="930" y="736"/>
                  </a:lnTo>
                  <a:lnTo>
                    <a:pt x="918" y="739"/>
                  </a:lnTo>
                  <a:lnTo>
                    <a:pt x="902" y="744"/>
                  </a:lnTo>
                  <a:lnTo>
                    <a:pt x="894" y="745"/>
                  </a:lnTo>
                  <a:lnTo>
                    <a:pt x="885" y="746"/>
                  </a:lnTo>
                  <a:lnTo>
                    <a:pt x="876" y="746"/>
                  </a:lnTo>
                  <a:lnTo>
                    <a:pt x="869" y="744"/>
                  </a:lnTo>
                  <a:lnTo>
                    <a:pt x="864" y="740"/>
                  </a:lnTo>
                  <a:lnTo>
                    <a:pt x="860" y="737"/>
                  </a:lnTo>
                  <a:lnTo>
                    <a:pt x="848" y="747"/>
                  </a:lnTo>
                  <a:lnTo>
                    <a:pt x="836" y="756"/>
                  </a:lnTo>
                  <a:lnTo>
                    <a:pt x="825" y="756"/>
                  </a:lnTo>
                  <a:lnTo>
                    <a:pt x="813" y="756"/>
                  </a:lnTo>
                  <a:lnTo>
                    <a:pt x="801" y="759"/>
                  </a:lnTo>
                  <a:lnTo>
                    <a:pt x="785" y="762"/>
                  </a:lnTo>
                  <a:lnTo>
                    <a:pt x="773" y="766"/>
                  </a:lnTo>
                  <a:lnTo>
                    <a:pt x="761" y="771"/>
                  </a:lnTo>
                  <a:lnTo>
                    <a:pt x="749" y="776"/>
                  </a:lnTo>
                  <a:lnTo>
                    <a:pt x="736" y="781"/>
                  </a:lnTo>
                  <a:lnTo>
                    <a:pt x="726" y="786"/>
                  </a:lnTo>
                  <a:lnTo>
                    <a:pt x="715" y="793"/>
                  </a:lnTo>
                  <a:lnTo>
                    <a:pt x="707" y="793"/>
                  </a:lnTo>
                  <a:lnTo>
                    <a:pt x="697" y="792"/>
                  </a:lnTo>
                  <a:lnTo>
                    <a:pt x="691" y="798"/>
                  </a:lnTo>
                  <a:lnTo>
                    <a:pt x="685" y="804"/>
                  </a:lnTo>
                  <a:lnTo>
                    <a:pt x="673" y="811"/>
                  </a:lnTo>
                  <a:lnTo>
                    <a:pt x="662" y="817"/>
                  </a:lnTo>
                  <a:lnTo>
                    <a:pt x="650" y="822"/>
                  </a:lnTo>
                  <a:lnTo>
                    <a:pt x="638" y="828"/>
                  </a:lnTo>
                  <a:lnTo>
                    <a:pt x="632" y="832"/>
                  </a:lnTo>
                  <a:lnTo>
                    <a:pt x="627" y="835"/>
                  </a:lnTo>
                  <a:lnTo>
                    <a:pt x="619" y="838"/>
                  </a:lnTo>
                  <a:lnTo>
                    <a:pt x="611" y="839"/>
                  </a:lnTo>
                  <a:lnTo>
                    <a:pt x="608" y="842"/>
                  </a:lnTo>
                  <a:lnTo>
                    <a:pt x="605" y="845"/>
                  </a:lnTo>
                  <a:lnTo>
                    <a:pt x="601" y="845"/>
                  </a:lnTo>
                  <a:lnTo>
                    <a:pt x="595" y="845"/>
                  </a:lnTo>
                  <a:lnTo>
                    <a:pt x="591" y="847"/>
                  </a:lnTo>
                  <a:lnTo>
                    <a:pt x="586" y="851"/>
                  </a:lnTo>
                  <a:lnTo>
                    <a:pt x="580" y="851"/>
                  </a:lnTo>
                  <a:lnTo>
                    <a:pt x="574" y="851"/>
                  </a:lnTo>
                  <a:lnTo>
                    <a:pt x="564" y="854"/>
                  </a:lnTo>
                  <a:lnTo>
                    <a:pt x="556" y="857"/>
                  </a:lnTo>
                  <a:lnTo>
                    <a:pt x="548" y="856"/>
                  </a:lnTo>
                  <a:lnTo>
                    <a:pt x="540" y="856"/>
                  </a:lnTo>
                  <a:lnTo>
                    <a:pt x="539" y="859"/>
                  </a:lnTo>
                  <a:lnTo>
                    <a:pt x="538" y="863"/>
                  </a:lnTo>
                  <a:lnTo>
                    <a:pt x="544" y="875"/>
                  </a:lnTo>
                  <a:lnTo>
                    <a:pt x="550" y="887"/>
                  </a:lnTo>
                  <a:lnTo>
                    <a:pt x="558" y="899"/>
                  </a:lnTo>
                  <a:lnTo>
                    <a:pt x="566" y="910"/>
                  </a:lnTo>
                  <a:lnTo>
                    <a:pt x="574" y="921"/>
                  </a:lnTo>
                  <a:lnTo>
                    <a:pt x="583" y="931"/>
                  </a:lnTo>
                  <a:lnTo>
                    <a:pt x="594" y="939"/>
                  </a:lnTo>
                  <a:lnTo>
                    <a:pt x="605" y="946"/>
                  </a:lnTo>
                  <a:lnTo>
                    <a:pt x="611" y="954"/>
                  </a:lnTo>
                  <a:lnTo>
                    <a:pt x="620" y="961"/>
                  </a:lnTo>
                  <a:lnTo>
                    <a:pt x="626" y="962"/>
                  </a:lnTo>
                  <a:lnTo>
                    <a:pt x="631" y="961"/>
                  </a:lnTo>
                  <a:lnTo>
                    <a:pt x="637" y="960"/>
                  </a:lnTo>
                  <a:lnTo>
                    <a:pt x="641" y="958"/>
                  </a:lnTo>
                  <a:lnTo>
                    <a:pt x="649" y="952"/>
                  </a:lnTo>
                  <a:lnTo>
                    <a:pt x="655" y="948"/>
                  </a:lnTo>
                  <a:lnTo>
                    <a:pt x="655" y="949"/>
                  </a:lnTo>
                  <a:lnTo>
                    <a:pt x="644" y="962"/>
                  </a:lnTo>
                  <a:lnTo>
                    <a:pt x="631" y="973"/>
                  </a:lnTo>
                  <a:lnTo>
                    <a:pt x="629" y="978"/>
                  </a:lnTo>
                  <a:lnTo>
                    <a:pt x="626" y="982"/>
                  </a:lnTo>
                  <a:lnTo>
                    <a:pt x="621" y="985"/>
                  </a:lnTo>
                  <a:lnTo>
                    <a:pt x="616" y="989"/>
                  </a:lnTo>
                  <a:lnTo>
                    <a:pt x="614" y="996"/>
                  </a:lnTo>
                  <a:lnTo>
                    <a:pt x="610" y="1003"/>
                  </a:lnTo>
                  <a:lnTo>
                    <a:pt x="605" y="1008"/>
                  </a:lnTo>
                  <a:lnTo>
                    <a:pt x="599" y="1013"/>
                  </a:lnTo>
                  <a:lnTo>
                    <a:pt x="595" y="1020"/>
                  </a:lnTo>
                  <a:lnTo>
                    <a:pt x="592" y="1028"/>
                  </a:lnTo>
                  <a:lnTo>
                    <a:pt x="582" y="1029"/>
                  </a:lnTo>
                  <a:lnTo>
                    <a:pt x="572" y="1030"/>
                  </a:lnTo>
                  <a:lnTo>
                    <a:pt x="562" y="1030"/>
                  </a:lnTo>
                  <a:lnTo>
                    <a:pt x="552" y="1032"/>
                  </a:lnTo>
                  <a:lnTo>
                    <a:pt x="539" y="1041"/>
                  </a:lnTo>
                  <a:lnTo>
                    <a:pt x="525" y="1051"/>
                  </a:lnTo>
                  <a:lnTo>
                    <a:pt x="521" y="1049"/>
                  </a:lnTo>
                  <a:lnTo>
                    <a:pt x="518" y="1048"/>
                  </a:lnTo>
                  <a:lnTo>
                    <a:pt x="516" y="1044"/>
                  </a:lnTo>
                  <a:lnTo>
                    <a:pt x="514" y="1042"/>
                  </a:lnTo>
                  <a:lnTo>
                    <a:pt x="498" y="1034"/>
                  </a:lnTo>
                  <a:lnTo>
                    <a:pt x="481" y="1028"/>
                  </a:lnTo>
                  <a:lnTo>
                    <a:pt x="476" y="1020"/>
                  </a:lnTo>
                  <a:lnTo>
                    <a:pt x="470" y="1013"/>
                  </a:lnTo>
                  <a:lnTo>
                    <a:pt x="466" y="1009"/>
                  </a:lnTo>
                  <a:lnTo>
                    <a:pt x="460" y="1007"/>
                  </a:lnTo>
                  <a:lnTo>
                    <a:pt x="455" y="994"/>
                  </a:lnTo>
                  <a:lnTo>
                    <a:pt x="450" y="982"/>
                  </a:lnTo>
                  <a:lnTo>
                    <a:pt x="445" y="981"/>
                  </a:lnTo>
                  <a:lnTo>
                    <a:pt x="440" y="979"/>
                  </a:lnTo>
                  <a:lnTo>
                    <a:pt x="439" y="975"/>
                  </a:lnTo>
                  <a:lnTo>
                    <a:pt x="436" y="972"/>
                  </a:lnTo>
                  <a:lnTo>
                    <a:pt x="428" y="967"/>
                  </a:lnTo>
                  <a:lnTo>
                    <a:pt x="418" y="961"/>
                  </a:lnTo>
                  <a:lnTo>
                    <a:pt x="407" y="943"/>
                  </a:lnTo>
                  <a:lnTo>
                    <a:pt x="395" y="920"/>
                  </a:lnTo>
                  <a:lnTo>
                    <a:pt x="387" y="909"/>
                  </a:lnTo>
                  <a:lnTo>
                    <a:pt x="381" y="900"/>
                  </a:lnTo>
                  <a:lnTo>
                    <a:pt x="377" y="896"/>
                  </a:lnTo>
                  <a:lnTo>
                    <a:pt x="373" y="892"/>
                  </a:lnTo>
                  <a:lnTo>
                    <a:pt x="370" y="890"/>
                  </a:lnTo>
                  <a:lnTo>
                    <a:pt x="365" y="888"/>
                  </a:lnTo>
                  <a:lnTo>
                    <a:pt x="358" y="887"/>
                  </a:lnTo>
                  <a:lnTo>
                    <a:pt x="348" y="887"/>
                  </a:lnTo>
                  <a:lnTo>
                    <a:pt x="336" y="888"/>
                  </a:lnTo>
                  <a:lnTo>
                    <a:pt x="323" y="889"/>
                  </a:lnTo>
                  <a:lnTo>
                    <a:pt x="299" y="893"/>
                  </a:lnTo>
                  <a:lnTo>
                    <a:pt x="283" y="897"/>
                  </a:lnTo>
                  <a:lnTo>
                    <a:pt x="273" y="897"/>
                  </a:lnTo>
                  <a:lnTo>
                    <a:pt x="264" y="897"/>
                  </a:lnTo>
                  <a:lnTo>
                    <a:pt x="248" y="900"/>
                  </a:lnTo>
                  <a:lnTo>
                    <a:pt x="234" y="903"/>
                  </a:lnTo>
                  <a:lnTo>
                    <a:pt x="220" y="903"/>
                  </a:lnTo>
                  <a:lnTo>
                    <a:pt x="206" y="903"/>
                  </a:lnTo>
                  <a:lnTo>
                    <a:pt x="191" y="906"/>
                  </a:lnTo>
                  <a:lnTo>
                    <a:pt x="177" y="909"/>
                  </a:lnTo>
                  <a:lnTo>
                    <a:pt x="163" y="911"/>
                  </a:lnTo>
                  <a:lnTo>
                    <a:pt x="148" y="913"/>
                  </a:lnTo>
                  <a:lnTo>
                    <a:pt x="118" y="916"/>
                  </a:lnTo>
                  <a:lnTo>
                    <a:pt x="90" y="922"/>
                  </a:lnTo>
                  <a:lnTo>
                    <a:pt x="74" y="922"/>
                  </a:lnTo>
                  <a:lnTo>
                    <a:pt x="48" y="921"/>
                  </a:lnTo>
                  <a:lnTo>
                    <a:pt x="22" y="919"/>
                  </a:lnTo>
                  <a:lnTo>
                    <a:pt x="9" y="915"/>
                  </a:lnTo>
                  <a:lnTo>
                    <a:pt x="8" y="910"/>
                  </a:lnTo>
                  <a:lnTo>
                    <a:pt x="8" y="903"/>
                  </a:lnTo>
                  <a:lnTo>
                    <a:pt x="4" y="899"/>
                  </a:lnTo>
                  <a:lnTo>
                    <a:pt x="0" y="894"/>
                  </a:lnTo>
                  <a:lnTo>
                    <a:pt x="0" y="890"/>
                  </a:lnTo>
                  <a:lnTo>
                    <a:pt x="1" y="886"/>
                  </a:lnTo>
                  <a:lnTo>
                    <a:pt x="3" y="881"/>
                  </a:lnTo>
                  <a:lnTo>
                    <a:pt x="6" y="876"/>
                  </a:lnTo>
                  <a:lnTo>
                    <a:pt x="15" y="866"/>
                  </a:lnTo>
                  <a:lnTo>
                    <a:pt x="25" y="855"/>
                  </a:lnTo>
                  <a:lnTo>
                    <a:pt x="48" y="838"/>
                  </a:lnTo>
                  <a:lnTo>
                    <a:pt x="64" y="826"/>
                  </a:lnTo>
                  <a:lnTo>
                    <a:pt x="70" y="822"/>
                  </a:lnTo>
                  <a:lnTo>
                    <a:pt x="75" y="817"/>
                  </a:lnTo>
                  <a:lnTo>
                    <a:pt x="78" y="816"/>
                  </a:lnTo>
                  <a:lnTo>
                    <a:pt x="82" y="814"/>
                  </a:lnTo>
                  <a:lnTo>
                    <a:pt x="85" y="814"/>
                  </a:lnTo>
                  <a:lnTo>
                    <a:pt x="90" y="814"/>
                  </a:lnTo>
                  <a:lnTo>
                    <a:pt x="97" y="818"/>
                  </a:lnTo>
                  <a:lnTo>
                    <a:pt x="105" y="822"/>
                  </a:lnTo>
                  <a:lnTo>
                    <a:pt x="115" y="821"/>
                  </a:lnTo>
                  <a:lnTo>
                    <a:pt x="134" y="816"/>
                  </a:lnTo>
                  <a:lnTo>
                    <a:pt x="156" y="810"/>
                  </a:lnTo>
                  <a:lnTo>
                    <a:pt x="168" y="807"/>
                  </a:lnTo>
                  <a:lnTo>
                    <a:pt x="186" y="807"/>
                  </a:lnTo>
                  <a:lnTo>
                    <a:pt x="202" y="807"/>
                  </a:lnTo>
                  <a:lnTo>
                    <a:pt x="220" y="807"/>
                  </a:lnTo>
                  <a:lnTo>
                    <a:pt x="237" y="807"/>
                  </a:lnTo>
                  <a:lnTo>
                    <a:pt x="245" y="805"/>
                  </a:lnTo>
                  <a:lnTo>
                    <a:pt x="255" y="803"/>
                  </a:lnTo>
                  <a:lnTo>
                    <a:pt x="265" y="800"/>
                  </a:lnTo>
                  <a:lnTo>
                    <a:pt x="272" y="798"/>
                  </a:lnTo>
                  <a:lnTo>
                    <a:pt x="282" y="798"/>
                  </a:lnTo>
                  <a:lnTo>
                    <a:pt x="291" y="798"/>
                  </a:lnTo>
                  <a:lnTo>
                    <a:pt x="294" y="795"/>
                  </a:lnTo>
                  <a:lnTo>
                    <a:pt x="297" y="792"/>
                  </a:lnTo>
                  <a:lnTo>
                    <a:pt x="305" y="792"/>
                  </a:lnTo>
                  <a:lnTo>
                    <a:pt x="314" y="792"/>
                  </a:lnTo>
                  <a:lnTo>
                    <a:pt x="318" y="788"/>
                  </a:lnTo>
                  <a:lnTo>
                    <a:pt x="322" y="786"/>
                  </a:lnTo>
                  <a:lnTo>
                    <a:pt x="331" y="786"/>
                  </a:lnTo>
                  <a:lnTo>
                    <a:pt x="341" y="786"/>
                  </a:lnTo>
                  <a:lnTo>
                    <a:pt x="349" y="783"/>
                  </a:lnTo>
                  <a:lnTo>
                    <a:pt x="360" y="777"/>
                  </a:lnTo>
                  <a:lnTo>
                    <a:pt x="371" y="772"/>
                  </a:lnTo>
                  <a:lnTo>
                    <a:pt x="378" y="768"/>
                  </a:lnTo>
                  <a:lnTo>
                    <a:pt x="383" y="756"/>
                  </a:lnTo>
                  <a:lnTo>
                    <a:pt x="387" y="744"/>
                  </a:lnTo>
                  <a:lnTo>
                    <a:pt x="395" y="739"/>
                  </a:lnTo>
                  <a:lnTo>
                    <a:pt x="402" y="735"/>
                  </a:lnTo>
                  <a:lnTo>
                    <a:pt x="408" y="727"/>
                  </a:lnTo>
                  <a:lnTo>
                    <a:pt x="411" y="719"/>
                  </a:lnTo>
                  <a:lnTo>
                    <a:pt x="421" y="722"/>
                  </a:lnTo>
                  <a:lnTo>
                    <a:pt x="430" y="727"/>
                  </a:lnTo>
                  <a:lnTo>
                    <a:pt x="434" y="729"/>
                  </a:lnTo>
                  <a:lnTo>
                    <a:pt x="439" y="730"/>
                  </a:lnTo>
                  <a:lnTo>
                    <a:pt x="443" y="730"/>
                  </a:lnTo>
                  <a:lnTo>
                    <a:pt x="447" y="729"/>
                  </a:lnTo>
                  <a:lnTo>
                    <a:pt x="452" y="726"/>
                  </a:lnTo>
                  <a:lnTo>
                    <a:pt x="455" y="723"/>
                  </a:lnTo>
                  <a:lnTo>
                    <a:pt x="458" y="724"/>
                  </a:lnTo>
                  <a:lnTo>
                    <a:pt x="460" y="725"/>
                  </a:lnTo>
                  <a:lnTo>
                    <a:pt x="460" y="730"/>
                  </a:lnTo>
                  <a:lnTo>
                    <a:pt x="462" y="737"/>
                  </a:lnTo>
                  <a:lnTo>
                    <a:pt x="464" y="741"/>
                  </a:lnTo>
                  <a:lnTo>
                    <a:pt x="467" y="745"/>
                  </a:lnTo>
                  <a:lnTo>
                    <a:pt x="469" y="746"/>
                  </a:lnTo>
                  <a:lnTo>
                    <a:pt x="473" y="746"/>
                  </a:lnTo>
                  <a:lnTo>
                    <a:pt x="485" y="737"/>
                  </a:lnTo>
                  <a:lnTo>
                    <a:pt x="500" y="724"/>
                  </a:lnTo>
                  <a:lnTo>
                    <a:pt x="508" y="717"/>
                  </a:lnTo>
                  <a:lnTo>
                    <a:pt x="514" y="710"/>
                  </a:lnTo>
                  <a:lnTo>
                    <a:pt x="518" y="703"/>
                  </a:lnTo>
                  <a:lnTo>
                    <a:pt x="522" y="698"/>
                  </a:lnTo>
                  <a:lnTo>
                    <a:pt x="521" y="686"/>
                  </a:lnTo>
                  <a:lnTo>
                    <a:pt x="520" y="676"/>
                  </a:lnTo>
                  <a:lnTo>
                    <a:pt x="524" y="670"/>
                  </a:lnTo>
                  <a:lnTo>
                    <a:pt x="527" y="664"/>
                  </a:lnTo>
                  <a:lnTo>
                    <a:pt x="529" y="654"/>
                  </a:lnTo>
                  <a:lnTo>
                    <a:pt x="532" y="646"/>
                  </a:lnTo>
                  <a:lnTo>
                    <a:pt x="534" y="644"/>
                  </a:lnTo>
                  <a:lnTo>
                    <a:pt x="537" y="642"/>
                  </a:lnTo>
                  <a:lnTo>
                    <a:pt x="537" y="633"/>
                  </a:lnTo>
                  <a:lnTo>
                    <a:pt x="537" y="624"/>
                  </a:lnTo>
                  <a:lnTo>
                    <a:pt x="537" y="617"/>
                  </a:lnTo>
                  <a:lnTo>
                    <a:pt x="537" y="608"/>
                  </a:lnTo>
                  <a:lnTo>
                    <a:pt x="540" y="600"/>
                  </a:lnTo>
                  <a:lnTo>
                    <a:pt x="543" y="594"/>
                  </a:lnTo>
                  <a:lnTo>
                    <a:pt x="543" y="587"/>
                  </a:lnTo>
                  <a:lnTo>
                    <a:pt x="543" y="581"/>
                  </a:lnTo>
                  <a:lnTo>
                    <a:pt x="545" y="570"/>
                  </a:lnTo>
                  <a:lnTo>
                    <a:pt x="547" y="559"/>
                  </a:lnTo>
                  <a:lnTo>
                    <a:pt x="549" y="548"/>
                  </a:lnTo>
                  <a:lnTo>
                    <a:pt x="552" y="537"/>
                  </a:lnTo>
                  <a:lnTo>
                    <a:pt x="555" y="535"/>
                  </a:lnTo>
                  <a:lnTo>
                    <a:pt x="558" y="532"/>
                  </a:lnTo>
                  <a:lnTo>
                    <a:pt x="558" y="520"/>
                  </a:lnTo>
                  <a:lnTo>
                    <a:pt x="558" y="508"/>
                  </a:lnTo>
                  <a:lnTo>
                    <a:pt x="557" y="508"/>
                  </a:lnTo>
                  <a:lnTo>
                    <a:pt x="556" y="508"/>
                  </a:lnTo>
                  <a:lnTo>
                    <a:pt x="552" y="507"/>
                  </a:lnTo>
                  <a:lnTo>
                    <a:pt x="550" y="507"/>
                  </a:lnTo>
                  <a:lnTo>
                    <a:pt x="548" y="508"/>
                  </a:lnTo>
                  <a:lnTo>
                    <a:pt x="546" y="509"/>
                  </a:lnTo>
                  <a:lnTo>
                    <a:pt x="541" y="512"/>
                  </a:lnTo>
                  <a:lnTo>
                    <a:pt x="538" y="514"/>
                  </a:lnTo>
                  <a:lnTo>
                    <a:pt x="521" y="516"/>
                  </a:lnTo>
                  <a:lnTo>
                    <a:pt x="509" y="518"/>
                  </a:lnTo>
                  <a:lnTo>
                    <a:pt x="504" y="521"/>
                  </a:lnTo>
                  <a:lnTo>
                    <a:pt x="500" y="525"/>
                  </a:lnTo>
                  <a:lnTo>
                    <a:pt x="498" y="532"/>
                  </a:lnTo>
                  <a:lnTo>
                    <a:pt x="495" y="542"/>
                  </a:lnTo>
                  <a:lnTo>
                    <a:pt x="498" y="544"/>
                  </a:lnTo>
                  <a:lnTo>
                    <a:pt x="499" y="547"/>
                  </a:lnTo>
                  <a:lnTo>
                    <a:pt x="500" y="549"/>
                  </a:lnTo>
                  <a:lnTo>
                    <a:pt x="499" y="552"/>
                  </a:lnTo>
                  <a:lnTo>
                    <a:pt x="499" y="553"/>
                  </a:lnTo>
                  <a:lnTo>
                    <a:pt x="498" y="554"/>
                  </a:lnTo>
                  <a:lnTo>
                    <a:pt x="482" y="558"/>
                  </a:lnTo>
                  <a:lnTo>
                    <a:pt x="467" y="559"/>
                  </a:lnTo>
                  <a:lnTo>
                    <a:pt x="452" y="559"/>
                  </a:lnTo>
                  <a:lnTo>
                    <a:pt x="436" y="556"/>
                  </a:lnTo>
                  <a:lnTo>
                    <a:pt x="422" y="553"/>
                  </a:lnTo>
                  <a:lnTo>
                    <a:pt x="409" y="549"/>
                  </a:lnTo>
                  <a:lnTo>
                    <a:pt x="397" y="543"/>
                  </a:lnTo>
                  <a:lnTo>
                    <a:pt x="386" y="537"/>
                  </a:lnTo>
                  <a:lnTo>
                    <a:pt x="374" y="526"/>
                  </a:lnTo>
                  <a:lnTo>
                    <a:pt x="363" y="514"/>
                  </a:lnTo>
                  <a:lnTo>
                    <a:pt x="360" y="507"/>
                  </a:lnTo>
                  <a:lnTo>
                    <a:pt x="357" y="501"/>
                  </a:lnTo>
                  <a:lnTo>
                    <a:pt x="343" y="491"/>
                  </a:lnTo>
                  <a:lnTo>
                    <a:pt x="328" y="478"/>
                  </a:lnTo>
                  <a:lnTo>
                    <a:pt x="320" y="470"/>
                  </a:lnTo>
                  <a:lnTo>
                    <a:pt x="314" y="462"/>
                  </a:lnTo>
                  <a:lnTo>
                    <a:pt x="308" y="455"/>
                  </a:lnTo>
                  <a:lnTo>
                    <a:pt x="306" y="448"/>
                  </a:lnTo>
                  <a:lnTo>
                    <a:pt x="309" y="445"/>
                  </a:lnTo>
                  <a:lnTo>
                    <a:pt x="312" y="442"/>
                  </a:lnTo>
                  <a:lnTo>
                    <a:pt x="313" y="437"/>
                  </a:lnTo>
                  <a:lnTo>
                    <a:pt x="314" y="431"/>
                  </a:lnTo>
                  <a:lnTo>
                    <a:pt x="318" y="430"/>
                  </a:lnTo>
                  <a:lnTo>
                    <a:pt x="322" y="426"/>
                  </a:lnTo>
                  <a:lnTo>
                    <a:pt x="322" y="416"/>
                  </a:lnTo>
                  <a:lnTo>
                    <a:pt x="319" y="402"/>
                  </a:lnTo>
                  <a:lnTo>
                    <a:pt x="318" y="395"/>
                  </a:lnTo>
                  <a:lnTo>
                    <a:pt x="318" y="387"/>
                  </a:lnTo>
                  <a:lnTo>
                    <a:pt x="318" y="380"/>
                  </a:lnTo>
                  <a:lnTo>
                    <a:pt x="319" y="374"/>
                  </a:lnTo>
                  <a:lnTo>
                    <a:pt x="323" y="358"/>
                  </a:lnTo>
                  <a:lnTo>
                    <a:pt x="328" y="343"/>
                  </a:lnTo>
                  <a:lnTo>
                    <a:pt x="331" y="341"/>
                  </a:lnTo>
                  <a:lnTo>
                    <a:pt x="335" y="338"/>
                  </a:lnTo>
                  <a:lnTo>
                    <a:pt x="335" y="330"/>
                  </a:lnTo>
                  <a:lnTo>
                    <a:pt x="335" y="321"/>
                  </a:lnTo>
                  <a:lnTo>
                    <a:pt x="337" y="317"/>
                  </a:lnTo>
                  <a:lnTo>
                    <a:pt x="340" y="313"/>
                  </a:lnTo>
                  <a:lnTo>
                    <a:pt x="340" y="304"/>
                  </a:lnTo>
                  <a:lnTo>
                    <a:pt x="341" y="295"/>
                  </a:lnTo>
                  <a:lnTo>
                    <a:pt x="346" y="291"/>
                  </a:lnTo>
                  <a:lnTo>
                    <a:pt x="350" y="286"/>
                  </a:lnTo>
                  <a:lnTo>
                    <a:pt x="351" y="276"/>
                  </a:lnTo>
                  <a:lnTo>
                    <a:pt x="353" y="269"/>
                  </a:lnTo>
                  <a:lnTo>
                    <a:pt x="360" y="264"/>
                  </a:lnTo>
                  <a:lnTo>
                    <a:pt x="367" y="260"/>
                  </a:lnTo>
                  <a:lnTo>
                    <a:pt x="367" y="256"/>
                  </a:lnTo>
                  <a:lnTo>
                    <a:pt x="369" y="252"/>
                  </a:lnTo>
                  <a:lnTo>
                    <a:pt x="373" y="246"/>
                  </a:lnTo>
                  <a:lnTo>
                    <a:pt x="377" y="240"/>
                  </a:lnTo>
                  <a:lnTo>
                    <a:pt x="383" y="235"/>
                  </a:lnTo>
                  <a:lnTo>
                    <a:pt x="389" y="229"/>
                  </a:lnTo>
                  <a:lnTo>
                    <a:pt x="396" y="225"/>
                  </a:lnTo>
                  <a:lnTo>
                    <a:pt x="402" y="222"/>
                  </a:lnTo>
                  <a:lnTo>
                    <a:pt x="409" y="217"/>
                  </a:lnTo>
                  <a:lnTo>
                    <a:pt x="417" y="215"/>
                  </a:lnTo>
                  <a:lnTo>
                    <a:pt x="421" y="213"/>
                  </a:lnTo>
                  <a:lnTo>
                    <a:pt x="423" y="211"/>
                  </a:lnTo>
                  <a:lnTo>
                    <a:pt x="428" y="210"/>
                  </a:lnTo>
                  <a:lnTo>
                    <a:pt x="434" y="209"/>
                  </a:lnTo>
                  <a:lnTo>
                    <a:pt x="436" y="212"/>
                  </a:lnTo>
                  <a:lnTo>
                    <a:pt x="440" y="215"/>
                  </a:lnTo>
                  <a:lnTo>
                    <a:pt x="453" y="211"/>
                  </a:lnTo>
                  <a:lnTo>
                    <a:pt x="466" y="205"/>
                  </a:lnTo>
                  <a:lnTo>
                    <a:pt x="471" y="204"/>
                  </a:lnTo>
                  <a:lnTo>
                    <a:pt x="478" y="204"/>
                  </a:lnTo>
                  <a:lnTo>
                    <a:pt x="483" y="205"/>
                  </a:lnTo>
                  <a:lnTo>
                    <a:pt x="489" y="206"/>
                  </a:lnTo>
                  <a:lnTo>
                    <a:pt x="500" y="212"/>
                  </a:lnTo>
                  <a:lnTo>
                    <a:pt x="510" y="218"/>
                  </a:lnTo>
                  <a:lnTo>
                    <a:pt x="518" y="227"/>
                  </a:lnTo>
                  <a:lnTo>
                    <a:pt x="526" y="236"/>
                  </a:lnTo>
                  <a:lnTo>
                    <a:pt x="533" y="244"/>
                  </a:lnTo>
                  <a:lnTo>
                    <a:pt x="538" y="251"/>
                  </a:lnTo>
                  <a:lnTo>
                    <a:pt x="545" y="265"/>
                  </a:lnTo>
                  <a:lnTo>
                    <a:pt x="550" y="282"/>
                  </a:lnTo>
                  <a:lnTo>
                    <a:pt x="555" y="284"/>
                  </a:lnTo>
                  <a:lnTo>
                    <a:pt x="559" y="287"/>
                  </a:lnTo>
                  <a:lnTo>
                    <a:pt x="566" y="299"/>
                  </a:lnTo>
                  <a:lnTo>
                    <a:pt x="574" y="315"/>
                  </a:lnTo>
                  <a:lnTo>
                    <a:pt x="579" y="322"/>
                  </a:lnTo>
                  <a:lnTo>
                    <a:pt x="584" y="329"/>
                  </a:lnTo>
                  <a:lnTo>
                    <a:pt x="586" y="331"/>
                  </a:lnTo>
                  <a:lnTo>
                    <a:pt x="588" y="332"/>
                  </a:lnTo>
                  <a:lnTo>
                    <a:pt x="591" y="333"/>
                  </a:lnTo>
                  <a:lnTo>
                    <a:pt x="594" y="333"/>
                  </a:lnTo>
                  <a:lnTo>
                    <a:pt x="594" y="332"/>
                  </a:lnTo>
                  <a:lnTo>
                    <a:pt x="594" y="331"/>
                  </a:lnTo>
                  <a:lnTo>
                    <a:pt x="595" y="319"/>
                  </a:lnTo>
                  <a:lnTo>
                    <a:pt x="595" y="307"/>
                  </a:lnTo>
                  <a:lnTo>
                    <a:pt x="599" y="291"/>
                  </a:lnTo>
                  <a:lnTo>
                    <a:pt x="603" y="273"/>
                  </a:lnTo>
                  <a:lnTo>
                    <a:pt x="606" y="257"/>
                  </a:lnTo>
                  <a:lnTo>
                    <a:pt x="610" y="240"/>
                  </a:lnTo>
                  <a:lnTo>
                    <a:pt x="613" y="230"/>
                  </a:lnTo>
                  <a:lnTo>
                    <a:pt x="613" y="222"/>
                  </a:lnTo>
                  <a:lnTo>
                    <a:pt x="613" y="214"/>
                  </a:lnTo>
                  <a:lnTo>
                    <a:pt x="614" y="204"/>
                  </a:lnTo>
                  <a:lnTo>
                    <a:pt x="617" y="200"/>
                  </a:lnTo>
                  <a:lnTo>
                    <a:pt x="620" y="194"/>
                  </a:lnTo>
                  <a:lnTo>
                    <a:pt x="620" y="189"/>
                  </a:lnTo>
                  <a:lnTo>
                    <a:pt x="620" y="185"/>
                  </a:lnTo>
                  <a:lnTo>
                    <a:pt x="622" y="181"/>
                  </a:lnTo>
                  <a:lnTo>
                    <a:pt x="626" y="178"/>
                  </a:lnTo>
                  <a:lnTo>
                    <a:pt x="626" y="170"/>
                  </a:lnTo>
                  <a:lnTo>
                    <a:pt x="626" y="162"/>
                  </a:lnTo>
                  <a:lnTo>
                    <a:pt x="628" y="154"/>
                  </a:lnTo>
                  <a:lnTo>
                    <a:pt x="630" y="145"/>
                  </a:lnTo>
                  <a:lnTo>
                    <a:pt x="632" y="137"/>
                  </a:lnTo>
                  <a:lnTo>
                    <a:pt x="636" y="128"/>
                  </a:lnTo>
                  <a:lnTo>
                    <a:pt x="645" y="98"/>
                  </a:lnTo>
                  <a:lnTo>
                    <a:pt x="655" y="69"/>
                  </a:lnTo>
                  <a:lnTo>
                    <a:pt x="661" y="53"/>
                  </a:lnTo>
                  <a:lnTo>
                    <a:pt x="665" y="37"/>
                  </a:lnTo>
                  <a:lnTo>
                    <a:pt x="669" y="20"/>
                  </a:lnTo>
                  <a:lnTo>
                    <a:pt x="673" y="4"/>
                  </a:lnTo>
                  <a:lnTo>
                    <a:pt x="675" y="2"/>
                  </a:lnTo>
                  <a:lnTo>
                    <a:pt x="677" y="0"/>
                  </a:lnTo>
                  <a:close/>
                  <a:moveTo>
                    <a:pt x="860" y="261"/>
                  </a:moveTo>
                  <a:lnTo>
                    <a:pt x="862" y="261"/>
                  </a:lnTo>
                  <a:lnTo>
                    <a:pt x="864" y="261"/>
                  </a:lnTo>
                  <a:lnTo>
                    <a:pt x="872" y="268"/>
                  </a:lnTo>
                  <a:lnTo>
                    <a:pt x="877" y="274"/>
                  </a:lnTo>
                  <a:lnTo>
                    <a:pt x="885" y="290"/>
                  </a:lnTo>
                  <a:lnTo>
                    <a:pt x="892" y="305"/>
                  </a:lnTo>
                  <a:lnTo>
                    <a:pt x="897" y="311"/>
                  </a:lnTo>
                  <a:lnTo>
                    <a:pt x="902" y="317"/>
                  </a:lnTo>
                  <a:lnTo>
                    <a:pt x="902" y="321"/>
                  </a:lnTo>
                  <a:lnTo>
                    <a:pt x="904" y="326"/>
                  </a:lnTo>
                  <a:lnTo>
                    <a:pt x="910" y="340"/>
                  </a:lnTo>
                  <a:lnTo>
                    <a:pt x="919" y="352"/>
                  </a:lnTo>
                  <a:lnTo>
                    <a:pt x="922" y="363"/>
                  </a:lnTo>
                  <a:lnTo>
                    <a:pt x="927" y="373"/>
                  </a:lnTo>
                  <a:lnTo>
                    <a:pt x="932" y="376"/>
                  </a:lnTo>
                  <a:lnTo>
                    <a:pt x="942" y="380"/>
                  </a:lnTo>
                  <a:lnTo>
                    <a:pt x="947" y="381"/>
                  </a:lnTo>
                  <a:lnTo>
                    <a:pt x="953" y="383"/>
                  </a:lnTo>
                  <a:lnTo>
                    <a:pt x="957" y="384"/>
                  </a:lnTo>
                  <a:lnTo>
                    <a:pt x="960" y="383"/>
                  </a:lnTo>
                  <a:lnTo>
                    <a:pt x="974" y="375"/>
                  </a:lnTo>
                  <a:lnTo>
                    <a:pt x="987" y="365"/>
                  </a:lnTo>
                  <a:lnTo>
                    <a:pt x="992" y="361"/>
                  </a:lnTo>
                  <a:lnTo>
                    <a:pt x="997" y="355"/>
                  </a:lnTo>
                  <a:lnTo>
                    <a:pt x="1002" y="349"/>
                  </a:lnTo>
                  <a:lnTo>
                    <a:pt x="1006" y="342"/>
                  </a:lnTo>
                  <a:lnTo>
                    <a:pt x="1006" y="338"/>
                  </a:lnTo>
                  <a:lnTo>
                    <a:pt x="1008" y="332"/>
                  </a:lnTo>
                  <a:lnTo>
                    <a:pt x="1013" y="329"/>
                  </a:lnTo>
                  <a:lnTo>
                    <a:pt x="1024" y="321"/>
                  </a:lnTo>
                  <a:lnTo>
                    <a:pt x="1035" y="315"/>
                  </a:lnTo>
                  <a:lnTo>
                    <a:pt x="1041" y="310"/>
                  </a:lnTo>
                  <a:lnTo>
                    <a:pt x="1048" y="310"/>
                  </a:lnTo>
                  <a:lnTo>
                    <a:pt x="1055" y="309"/>
                  </a:lnTo>
                  <a:lnTo>
                    <a:pt x="1067" y="302"/>
                  </a:lnTo>
                  <a:lnTo>
                    <a:pt x="1080" y="295"/>
                  </a:lnTo>
                  <a:lnTo>
                    <a:pt x="1092" y="295"/>
                  </a:lnTo>
                  <a:lnTo>
                    <a:pt x="1105" y="295"/>
                  </a:lnTo>
                  <a:lnTo>
                    <a:pt x="1118" y="292"/>
                  </a:lnTo>
                  <a:lnTo>
                    <a:pt x="1132" y="291"/>
                  </a:lnTo>
                  <a:lnTo>
                    <a:pt x="1144" y="291"/>
                  </a:lnTo>
                  <a:lnTo>
                    <a:pt x="1157" y="293"/>
                  </a:lnTo>
                  <a:lnTo>
                    <a:pt x="1169" y="295"/>
                  </a:lnTo>
                  <a:lnTo>
                    <a:pt x="1180" y="298"/>
                  </a:lnTo>
                  <a:lnTo>
                    <a:pt x="1191" y="303"/>
                  </a:lnTo>
                  <a:lnTo>
                    <a:pt x="1202" y="308"/>
                  </a:lnTo>
                  <a:lnTo>
                    <a:pt x="1212" y="314"/>
                  </a:lnTo>
                  <a:lnTo>
                    <a:pt x="1221" y="320"/>
                  </a:lnTo>
                  <a:lnTo>
                    <a:pt x="1230" y="327"/>
                  </a:lnTo>
                  <a:lnTo>
                    <a:pt x="1237" y="334"/>
                  </a:lnTo>
                  <a:lnTo>
                    <a:pt x="1245" y="342"/>
                  </a:lnTo>
                  <a:lnTo>
                    <a:pt x="1251" y="350"/>
                  </a:lnTo>
                  <a:lnTo>
                    <a:pt x="1257" y="357"/>
                  </a:lnTo>
                  <a:lnTo>
                    <a:pt x="1261" y="366"/>
                  </a:lnTo>
                  <a:lnTo>
                    <a:pt x="1264" y="375"/>
                  </a:lnTo>
                  <a:lnTo>
                    <a:pt x="1266" y="385"/>
                  </a:lnTo>
                  <a:lnTo>
                    <a:pt x="1270" y="395"/>
                  </a:lnTo>
                  <a:lnTo>
                    <a:pt x="1276" y="407"/>
                  </a:lnTo>
                  <a:lnTo>
                    <a:pt x="1283" y="418"/>
                  </a:lnTo>
                  <a:lnTo>
                    <a:pt x="1290" y="426"/>
                  </a:lnTo>
                  <a:lnTo>
                    <a:pt x="1290" y="431"/>
                  </a:lnTo>
                  <a:lnTo>
                    <a:pt x="1290" y="435"/>
                  </a:lnTo>
                  <a:lnTo>
                    <a:pt x="1289" y="438"/>
                  </a:lnTo>
                  <a:lnTo>
                    <a:pt x="1286" y="439"/>
                  </a:lnTo>
                  <a:lnTo>
                    <a:pt x="1281" y="443"/>
                  </a:lnTo>
                  <a:lnTo>
                    <a:pt x="1273" y="444"/>
                  </a:lnTo>
                  <a:lnTo>
                    <a:pt x="1269" y="451"/>
                  </a:lnTo>
                  <a:lnTo>
                    <a:pt x="1265" y="462"/>
                  </a:lnTo>
                  <a:lnTo>
                    <a:pt x="1258" y="472"/>
                  </a:lnTo>
                  <a:lnTo>
                    <a:pt x="1253" y="478"/>
                  </a:lnTo>
                  <a:lnTo>
                    <a:pt x="1246" y="479"/>
                  </a:lnTo>
                  <a:lnTo>
                    <a:pt x="1239" y="480"/>
                  </a:lnTo>
                  <a:lnTo>
                    <a:pt x="1234" y="485"/>
                  </a:lnTo>
                  <a:lnTo>
                    <a:pt x="1230" y="492"/>
                  </a:lnTo>
                  <a:lnTo>
                    <a:pt x="1226" y="494"/>
                  </a:lnTo>
                  <a:lnTo>
                    <a:pt x="1224" y="497"/>
                  </a:lnTo>
                  <a:lnTo>
                    <a:pt x="1221" y="500"/>
                  </a:lnTo>
                  <a:lnTo>
                    <a:pt x="1216" y="501"/>
                  </a:lnTo>
                  <a:lnTo>
                    <a:pt x="1208" y="501"/>
                  </a:lnTo>
                  <a:lnTo>
                    <a:pt x="1199" y="501"/>
                  </a:lnTo>
                  <a:lnTo>
                    <a:pt x="1190" y="501"/>
                  </a:lnTo>
                  <a:lnTo>
                    <a:pt x="1181" y="501"/>
                  </a:lnTo>
                  <a:lnTo>
                    <a:pt x="1176" y="498"/>
                  </a:lnTo>
                  <a:lnTo>
                    <a:pt x="1172" y="494"/>
                  </a:lnTo>
                  <a:lnTo>
                    <a:pt x="1168" y="493"/>
                  </a:lnTo>
                  <a:lnTo>
                    <a:pt x="1165" y="492"/>
                  </a:lnTo>
                  <a:lnTo>
                    <a:pt x="1162" y="491"/>
                  </a:lnTo>
                  <a:lnTo>
                    <a:pt x="1157" y="492"/>
                  </a:lnTo>
                  <a:lnTo>
                    <a:pt x="1154" y="493"/>
                  </a:lnTo>
                  <a:lnTo>
                    <a:pt x="1152" y="495"/>
                  </a:lnTo>
                  <a:lnTo>
                    <a:pt x="1150" y="497"/>
                  </a:lnTo>
                  <a:lnTo>
                    <a:pt x="1149" y="500"/>
                  </a:lnTo>
                  <a:lnTo>
                    <a:pt x="1146" y="505"/>
                  </a:lnTo>
                  <a:lnTo>
                    <a:pt x="1142" y="509"/>
                  </a:lnTo>
                  <a:lnTo>
                    <a:pt x="1140" y="511"/>
                  </a:lnTo>
                  <a:lnTo>
                    <a:pt x="1137" y="511"/>
                  </a:lnTo>
                  <a:lnTo>
                    <a:pt x="1134" y="509"/>
                  </a:lnTo>
                  <a:lnTo>
                    <a:pt x="1132" y="508"/>
                  </a:lnTo>
                  <a:lnTo>
                    <a:pt x="1129" y="505"/>
                  </a:lnTo>
                  <a:lnTo>
                    <a:pt x="1127" y="501"/>
                  </a:lnTo>
                  <a:lnTo>
                    <a:pt x="1121" y="504"/>
                  </a:lnTo>
                  <a:lnTo>
                    <a:pt x="1118" y="507"/>
                  </a:lnTo>
                  <a:lnTo>
                    <a:pt x="1110" y="508"/>
                  </a:lnTo>
                  <a:lnTo>
                    <a:pt x="1104" y="511"/>
                  </a:lnTo>
                  <a:lnTo>
                    <a:pt x="1098" y="515"/>
                  </a:lnTo>
                  <a:lnTo>
                    <a:pt x="1094" y="519"/>
                  </a:lnTo>
                  <a:lnTo>
                    <a:pt x="1087" y="520"/>
                  </a:lnTo>
                  <a:lnTo>
                    <a:pt x="1081" y="521"/>
                  </a:lnTo>
                  <a:lnTo>
                    <a:pt x="1074" y="521"/>
                  </a:lnTo>
                  <a:lnTo>
                    <a:pt x="1068" y="520"/>
                  </a:lnTo>
                  <a:lnTo>
                    <a:pt x="1053" y="517"/>
                  </a:lnTo>
                  <a:lnTo>
                    <a:pt x="1040" y="513"/>
                  </a:lnTo>
                  <a:lnTo>
                    <a:pt x="1028" y="507"/>
                  </a:lnTo>
                  <a:lnTo>
                    <a:pt x="1017" y="501"/>
                  </a:lnTo>
                  <a:lnTo>
                    <a:pt x="1008" y="495"/>
                  </a:lnTo>
                  <a:lnTo>
                    <a:pt x="1001" y="491"/>
                  </a:lnTo>
                  <a:lnTo>
                    <a:pt x="994" y="482"/>
                  </a:lnTo>
                  <a:lnTo>
                    <a:pt x="986" y="474"/>
                  </a:lnTo>
                  <a:lnTo>
                    <a:pt x="980" y="474"/>
                  </a:lnTo>
                  <a:lnTo>
                    <a:pt x="975" y="474"/>
                  </a:lnTo>
                  <a:lnTo>
                    <a:pt x="975" y="476"/>
                  </a:lnTo>
                  <a:lnTo>
                    <a:pt x="975" y="477"/>
                  </a:lnTo>
                  <a:lnTo>
                    <a:pt x="974" y="484"/>
                  </a:lnTo>
                  <a:lnTo>
                    <a:pt x="974" y="492"/>
                  </a:lnTo>
                  <a:lnTo>
                    <a:pt x="970" y="506"/>
                  </a:lnTo>
                  <a:lnTo>
                    <a:pt x="967" y="520"/>
                  </a:lnTo>
                  <a:lnTo>
                    <a:pt x="963" y="536"/>
                  </a:lnTo>
                  <a:lnTo>
                    <a:pt x="958" y="550"/>
                  </a:lnTo>
                  <a:lnTo>
                    <a:pt x="946" y="566"/>
                  </a:lnTo>
                  <a:lnTo>
                    <a:pt x="933" y="581"/>
                  </a:lnTo>
                  <a:lnTo>
                    <a:pt x="923" y="579"/>
                  </a:lnTo>
                  <a:lnTo>
                    <a:pt x="915" y="581"/>
                  </a:lnTo>
                  <a:lnTo>
                    <a:pt x="907" y="589"/>
                  </a:lnTo>
                  <a:lnTo>
                    <a:pt x="900" y="598"/>
                  </a:lnTo>
                  <a:lnTo>
                    <a:pt x="892" y="601"/>
                  </a:lnTo>
                  <a:lnTo>
                    <a:pt x="883" y="605"/>
                  </a:lnTo>
                  <a:lnTo>
                    <a:pt x="875" y="609"/>
                  </a:lnTo>
                  <a:lnTo>
                    <a:pt x="866" y="612"/>
                  </a:lnTo>
                  <a:lnTo>
                    <a:pt x="862" y="617"/>
                  </a:lnTo>
                  <a:lnTo>
                    <a:pt x="857" y="621"/>
                  </a:lnTo>
                  <a:lnTo>
                    <a:pt x="847" y="624"/>
                  </a:lnTo>
                  <a:lnTo>
                    <a:pt x="836" y="628"/>
                  </a:lnTo>
                  <a:lnTo>
                    <a:pt x="824" y="629"/>
                  </a:lnTo>
                  <a:lnTo>
                    <a:pt x="811" y="630"/>
                  </a:lnTo>
                  <a:lnTo>
                    <a:pt x="797" y="630"/>
                  </a:lnTo>
                  <a:lnTo>
                    <a:pt x="785" y="629"/>
                  </a:lnTo>
                  <a:lnTo>
                    <a:pt x="780" y="626"/>
                  </a:lnTo>
                  <a:lnTo>
                    <a:pt x="774" y="625"/>
                  </a:lnTo>
                  <a:lnTo>
                    <a:pt x="770" y="623"/>
                  </a:lnTo>
                  <a:lnTo>
                    <a:pt x="766" y="620"/>
                  </a:lnTo>
                  <a:lnTo>
                    <a:pt x="764" y="617"/>
                  </a:lnTo>
                  <a:lnTo>
                    <a:pt x="761" y="613"/>
                  </a:lnTo>
                  <a:lnTo>
                    <a:pt x="754" y="610"/>
                  </a:lnTo>
                  <a:lnTo>
                    <a:pt x="747" y="606"/>
                  </a:lnTo>
                  <a:lnTo>
                    <a:pt x="745" y="598"/>
                  </a:lnTo>
                  <a:lnTo>
                    <a:pt x="743" y="589"/>
                  </a:lnTo>
                  <a:lnTo>
                    <a:pt x="742" y="579"/>
                  </a:lnTo>
                  <a:lnTo>
                    <a:pt x="739" y="572"/>
                  </a:lnTo>
                  <a:lnTo>
                    <a:pt x="736" y="568"/>
                  </a:lnTo>
                  <a:lnTo>
                    <a:pt x="733" y="565"/>
                  </a:lnTo>
                  <a:lnTo>
                    <a:pt x="733" y="558"/>
                  </a:lnTo>
                  <a:lnTo>
                    <a:pt x="733" y="550"/>
                  </a:lnTo>
                  <a:lnTo>
                    <a:pt x="731" y="542"/>
                  </a:lnTo>
                  <a:lnTo>
                    <a:pt x="729" y="535"/>
                  </a:lnTo>
                  <a:lnTo>
                    <a:pt x="727" y="530"/>
                  </a:lnTo>
                  <a:lnTo>
                    <a:pt x="726" y="525"/>
                  </a:lnTo>
                  <a:lnTo>
                    <a:pt x="726" y="520"/>
                  </a:lnTo>
                  <a:lnTo>
                    <a:pt x="727" y="516"/>
                  </a:lnTo>
                  <a:lnTo>
                    <a:pt x="731" y="512"/>
                  </a:lnTo>
                  <a:lnTo>
                    <a:pt x="733" y="507"/>
                  </a:lnTo>
                  <a:lnTo>
                    <a:pt x="733" y="497"/>
                  </a:lnTo>
                  <a:lnTo>
                    <a:pt x="733" y="488"/>
                  </a:lnTo>
                  <a:lnTo>
                    <a:pt x="736" y="485"/>
                  </a:lnTo>
                  <a:lnTo>
                    <a:pt x="738" y="481"/>
                  </a:lnTo>
                  <a:lnTo>
                    <a:pt x="736" y="480"/>
                  </a:lnTo>
                  <a:lnTo>
                    <a:pt x="735" y="478"/>
                  </a:lnTo>
                  <a:lnTo>
                    <a:pt x="734" y="476"/>
                  </a:lnTo>
                  <a:lnTo>
                    <a:pt x="733" y="472"/>
                  </a:lnTo>
                  <a:lnTo>
                    <a:pt x="736" y="468"/>
                  </a:lnTo>
                  <a:lnTo>
                    <a:pt x="738" y="462"/>
                  </a:lnTo>
                  <a:lnTo>
                    <a:pt x="739" y="456"/>
                  </a:lnTo>
                  <a:lnTo>
                    <a:pt x="739" y="448"/>
                  </a:lnTo>
                  <a:lnTo>
                    <a:pt x="738" y="433"/>
                  </a:lnTo>
                  <a:lnTo>
                    <a:pt x="736" y="421"/>
                  </a:lnTo>
                  <a:lnTo>
                    <a:pt x="739" y="419"/>
                  </a:lnTo>
                  <a:lnTo>
                    <a:pt x="742" y="415"/>
                  </a:lnTo>
                  <a:lnTo>
                    <a:pt x="744" y="413"/>
                  </a:lnTo>
                  <a:lnTo>
                    <a:pt x="745" y="410"/>
                  </a:lnTo>
                  <a:lnTo>
                    <a:pt x="747" y="402"/>
                  </a:lnTo>
                  <a:lnTo>
                    <a:pt x="749" y="392"/>
                  </a:lnTo>
                  <a:lnTo>
                    <a:pt x="751" y="384"/>
                  </a:lnTo>
                  <a:lnTo>
                    <a:pt x="757" y="376"/>
                  </a:lnTo>
                  <a:lnTo>
                    <a:pt x="761" y="368"/>
                  </a:lnTo>
                  <a:lnTo>
                    <a:pt x="765" y="360"/>
                  </a:lnTo>
                  <a:lnTo>
                    <a:pt x="768" y="343"/>
                  </a:lnTo>
                  <a:lnTo>
                    <a:pt x="770" y="327"/>
                  </a:lnTo>
                  <a:lnTo>
                    <a:pt x="772" y="319"/>
                  </a:lnTo>
                  <a:lnTo>
                    <a:pt x="774" y="313"/>
                  </a:lnTo>
                  <a:lnTo>
                    <a:pt x="778" y="306"/>
                  </a:lnTo>
                  <a:lnTo>
                    <a:pt x="782" y="300"/>
                  </a:lnTo>
                  <a:lnTo>
                    <a:pt x="782" y="299"/>
                  </a:lnTo>
                  <a:lnTo>
                    <a:pt x="782" y="298"/>
                  </a:lnTo>
                  <a:lnTo>
                    <a:pt x="778" y="295"/>
                  </a:lnTo>
                  <a:lnTo>
                    <a:pt x="773" y="291"/>
                  </a:lnTo>
                  <a:lnTo>
                    <a:pt x="771" y="288"/>
                  </a:lnTo>
                  <a:lnTo>
                    <a:pt x="770" y="286"/>
                  </a:lnTo>
                  <a:lnTo>
                    <a:pt x="770" y="283"/>
                  </a:lnTo>
                  <a:lnTo>
                    <a:pt x="771" y="280"/>
                  </a:lnTo>
                  <a:lnTo>
                    <a:pt x="773" y="275"/>
                  </a:lnTo>
                  <a:lnTo>
                    <a:pt x="778" y="273"/>
                  </a:lnTo>
                  <a:lnTo>
                    <a:pt x="782" y="272"/>
                  </a:lnTo>
                  <a:lnTo>
                    <a:pt x="788" y="270"/>
                  </a:lnTo>
                  <a:lnTo>
                    <a:pt x="800" y="270"/>
                  </a:lnTo>
                  <a:lnTo>
                    <a:pt x="814" y="270"/>
                  </a:lnTo>
                  <a:lnTo>
                    <a:pt x="828" y="270"/>
                  </a:lnTo>
                  <a:lnTo>
                    <a:pt x="841" y="270"/>
                  </a:lnTo>
                  <a:lnTo>
                    <a:pt x="847" y="269"/>
                  </a:lnTo>
                  <a:lnTo>
                    <a:pt x="852" y="268"/>
                  </a:lnTo>
                  <a:lnTo>
                    <a:pt x="857" y="264"/>
                  </a:lnTo>
                  <a:lnTo>
                    <a:pt x="860" y="261"/>
                  </a:lnTo>
                  <a:close/>
                  <a:moveTo>
                    <a:pt x="954" y="423"/>
                  </a:moveTo>
                  <a:lnTo>
                    <a:pt x="953" y="426"/>
                  </a:lnTo>
                  <a:lnTo>
                    <a:pt x="953" y="428"/>
                  </a:lnTo>
                  <a:lnTo>
                    <a:pt x="955" y="431"/>
                  </a:lnTo>
                  <a:lnTo>
                    <a:pt x="957" y="434"/>
                  </a:lnTo>
                  <a:lnTo>
                    <a:pt x="958" y="433"/>
                  </a:lnTo>
                  <a:lnTo>
                    <a:pt x="960" y="432"/>
                  </a:lnTo>
                  <a:lnTo>
                    <a:pt x="958" y="427"/>
                  </a:lnTo>
                  <a:lnTo>
                    <a:pt x="954" y="423"/>
                  </a:lnTo>
                  <a:close/>
                  <a:moveTo>
                    <a:pt x="972" y="763"/>
                  </a:moveTo>
                  <a:lnTo>
                    <a:pt x="975" y="763"/>
                  </a:lnTo>
                  <a:lnTo>
                    <a:pt x="976" y="764"/>
                  </a:lnTo>
                  <a:lnTo>
                    <a:pt x="976" y="773"/>
                  </a:lnTo>
                  <a:lnTo>
                    <a:pt x="976" y="776"/>
                  </a:lnTo>
                  <a:lnTo>
                    <a:pt x="978" y="781"/>
                  </a:lnTo>
                  <a:lnTo>
                    <a:pt x="980" y="786"/>
                  </a:lnTo>
                  <a:lnTo>
                    <a:pt x="954" y="819"/>
                  </a:lnTo>
                  <a:lnTo>
                    <a:pt x="927" y="849"/>
                  </a:lnTo>
                  <a:lnTo>
                    <a:pt x="913" y="864"/>
                  </a:lnTo>
                  <a:lnTo>
                    <a:pt x="900" y="879"/>
                  </a:lnTo>
                  <a:lnTo>
                    <a:pt x="887" y="896"/>
                  </a:lnTo>
                  <a:lnTo>
                    <a:pt x="875" y="912"/>
                  </a:lnTo>
                  <a:lnTo>
                    <a:pt x="865" y="920"/>
                  </a:lnTo>
                  <a:lnTo>
                    <a:pt x="855" y="927"/>
                  </a:lnTo>
                  <a:lnTo>
                    <a:pt x="843" y="939"/>
                  </a:lnTo>
                  <a:lnTo>
                    <a:pt x="832" y="951"/>
                  </a:lnTo>
                  <a:lnTo>
                    <a:pt x="830" y="957"/>
                  </a:lnTo>
                  <a:lnTo>
                    <a:pt x="827" y="961"/>
                  </a:lnTo>
                  <a:lnTo>
                    <a:pt x="819" y="967"/>
                  </a:lnTo>
                  <a:lnTo>
                    <a:pt x="813" y="973"/>
                  </a:lnTo>
                  <a:lnTo>
                    <a:pt x="809" y="978"/>
                  </a:lnTo>
                  <a:lnTo>
                    <a:pt x="807" y="982"/>
                  </a:lnTo>
                  <a:lnTo>
                    <a:pt x="800" y="985"/>
                  </a:lnTo>
                  <a:lnTo>
                    <a:pt x="791" y="989"/>
                  </a:lnTo>
                  <a:lnTo>
                    <a:pt x="788" y="990"/>
                  </a:lnTo>
                  <a:lnTo>
                    <a:pt x="783" y="992"/>
                  </a:lnTo>
                  <a:lnTo>
                    <a:pt x="780" y="994"/>
                  </a:lnTo>
                  <a:lnTo>
                    <a:pt x="778" y="997"/>
                  </a:lnTo>
                  <a:lnTo>
                    <a:pt x="776" y="1006"/>
                  </a:lnTo>
                  <a:lnTo>
                    <a:pt x="772" y="1014"/>
                  </a:lnTo>
                  <a:lnTo>
                    <a:pt x="765" y="1016"/>
                  </a:lnTo>
                  <a:lnTo>
                    <a:pt x="757" y="1018"/>
                  </a:lnTo>
                  <a:lnTo>
                    <a:pt x="748" y="1025"/>
                  </a:lnTo>
                  <a:lnTo>
                    <a:pt x="739" y="1031"/>
                  </a:lnTo>
                  <a:lnTo>
                    <a:pt x="735" y="1032"/>
                  </a:lnTo>
                  <a:lnTo>
                    <a:pt x="731" y="1032"/>
                  </a:lnTo>
                  <a:lnTo>
                    <a:pt x="729" y="1033"/>
                  </a:lnTo>
                  <a:lnTo>
                    <a:pt x="726" y="1033"/>
                  </a:lnTo>
                  <a:lnTo>
                    <a:pt x="725" y="1034"/>
                  </a:lnTo>
                  <a:lnTo>
                    <a:pt x="723" y="1036"/>
                  </a:lnTo>
                  <a:lnTo>
                    <a:pt x="723" y="1038"/>
                  </a:lnTo>
                  <a:lnTo>
                    <a:pt x="723" y="1039"/>
                  </a:lnTo>
                  <a:lnTo>
                    <a:pt x="724" y="1042"/>
                  </a:lnTo>
                  <a:lnTo>
                    <a:pt x="726" y="1044"/>
                  </a:lnTo>
                  <a:lnTo>
                    <a:pt x="729" y="1047"/>
                  </a:lnTo>
                  <a:lnTo>
                    <a:pt x="731" y="1048"/>
                  </a:lnTo>
                  <a:lnTo>
                    <a:pt x="735" y="1048"/>
                  </a:lnTo>
                  <a:lnTo>
                    <a:pt x="739" y="1047"/>
                  </a:lnTo>
                  <a:lnTo>
                    <a:pt x="748" y="1043"/>
                  </a:lnTo>
                  <a:lnTo>
                    <a:pt x="754" y="1041"/>
                  </a:lnTo>
                  <a:lnTo>
                    <a:pt x="757" y="1044"/>
                  </a:lnTo>
                  <a:lnTo>
                    <a:pt x="759" y="1047"/>
                  </a:lnTo>
                  <a:lnTo>
                    <a:pt x="772" y="1043"/>
                  </a:lnTo>
                  <a:lnTo>
                    <a:pt x="790" y="1041"/>
                  </a:lnTo>
                  <a:lnTo>
                    <a:pt x="794" y="1041"/>
                  </a:lnTo>
                  <a:lnTo>
                    <a:pt x="796" y="1040"/>
                  </a:lnTo>
                  <a:lnTo>
                    <a:pt x="800" y="1039"/>
                  </a:lnTo>
                  <a:lnTo>
                    <a:pt x="804" y="1038"/>
                  </a:lnTo>
                  <a:lnTo>
                    <a:pt x="812" y="1038"/>
                  </a:lnTo>
                  <a:lnTo>
                    <a:pt x="816" y="1041"/>
                  </a:lnTo>
                  <a:lnTo>
                    <a:pt x="825" y="1041"/>
                  </a:lnTo>
                  <a:lnTo>
                    <a:pt x="836" y="1040"/>
                  </a:lnTo>
                  <a:lnTo>
                    <a:pt x="847" y="1039"/>
                  </a:lnTo>
                  <a:lnTo>
                    <a:pt x="853" y="1038"/>
                  </a:lnTo>
                  <a:lnTo>
                    <a:pt x="865" y="1038"/>
                  </a:lnTo>
                  <a:lnTo>
                    <a:pt x="877" y="1038"/>
                  </a:lnTo>
                  <a:lnTo>
                    <a:pt x="890" y="1038"/>
                  </a:lnTo>
                  <a:lnTo>
                    <a:pt x="902" y="1039"/>
                  </a:lnTo>
                  <a:lnTo>
                    <a:pt x="906" y="1042"/>
                  </a:lnTo>
                  <a:lnTo>
                    <a:pt x="908" y="1047"/>
                  </a:lnTo>
                  <a:lnTo>
                    <a:pt x="910" y="1044"/>
                  </a:lnTo>
                  <a:lnTo>
                    <a:pt x="912" y="1042"/>
                  </a:lnTo>
                  <a:lnTo>
                    <a:pt x="916" y="1041"/>
                  </a:lnTo>
                  <a:lnTo>
                    <a:pt x="919" y="1041"/>
                  </a:lnTo>
                  <a:lnTo>
                    <a:pt x="922" y="1045"/>
                  </a:lnTo>
                  <a:lnTo>
                    <a:pt x="925" y="1049"/>
                  </a:lnTo>
                  <a:lnTo>
                    <a:pt x="931" y="1052"/>
                  </a:lnTo>
                  <a:lnTo>
                    <a:pt x="936" y="1053"/>
                  </a:lnTo>
                  <a:lnTo>
                    <a:pt x="941" y="1053"/>
                  </a:lnTo>
                  <a:lnTo>
                    <a:pt x="945" y="1051"/>
                  </a:lnTo>
                  <a:lnTo>
                    <a:pt x="953" y="1047"/>
                  </a:lnTo>
                  <a:lnTo>
                    <a:pt x="960" y="1041"/>
                  </a:lnTo>
                  <a:lnTo>
                    <a:pt x="963" y="1041"/>
                  </a:lnTo>
                  <a:lnTo>
                    <a:pt x="965" y="1041"/>
                  </a:lnTo>
                  <a:lnTo>
                    <a:pt x="969" y="1045"/>
                  </a:lnTo>
                  <a:lnTo>
                    <a:pt x="977" y="1050"/>
                  </a:lnTo>
                  <a:lnTo>
                    <a:pt x="980" y="1053"/>
                  </a:lnTo>
                  <a:lnTo>
                    <a:pt x="983" y="1054"/>
                  </a:lnTo>
                  <a:lnTo>
                    <a:pt x="988" y="1055"/>
                  </a:lnTo>
                  <a:lnTo>
                    <a:pt x="991" y="1055"/>
                  </a:lnTo>
                  <a:lnTo>
                    <a:pt x="994" y="1052"/>
                  </a:lnTo>
                  <a:lnTo>
                    <a:pt x="998" y="1048"/>
                  </a:lnTo>
                  <a:lnTo>
                    <a:pt x="1003" y="1045"/>
                  </a:lnTo>
                  <a:lnTo>
                    <a:pt x="1010" y="1045"/>
                  </a:lnTo>
                  <a:lnTo>
                    <a:pt x="1015" y="1045"/>
                  </a:lnTo>
                  <a:lnTo>
                    <a:pt x="1022" y="1047"/>
                  </a:lnTo>
                  <a:lnTo>
                    <a:pt x="1033" y="1050"/>
                  </a:lnTo>
                  <a:lnTo>
                    <a:pt x="1043" y="1052"/>
                  </a:lnTo>
                  <a:lnTo>
                    <a:pt x="1048" y="1051"/>
                  </a:lnTo>
                  <a:lnTo>
                    <a:pt x="1053" y="1050"/>
                  </a:lnTo>
                  <a:lnTo>
                    <a:pt x="1065" y="1053"/>
                  </a:lnTo>
                  <a:lnTo>
                    <a:pt x="1078" y="1056"/>
                  </a:lnTo>
                  <a:lnTo>
                    <a:pt x="1087" y="1056"/>
                  </a:lnTo>
                  <a:lnTo>
                    <a:pt x="1096" y="1056"/>
                  </a:lnTo>
                  <a:lnTo>
                    <a:pt x="1099" y="1059"/>
                  </a:lnTo>
                  <a:lnTo>
                    <a:pt x="1104" y="1062"/>
                  </a:lnTo>
                  <a:lnTo>
                    <a:pt x="1117" y="1059"/>
                  </a:lnTo>
                  <a:lnTo>
                    <a:pt x="1132" y="1056"/>
                  </a:lnTo>
                  <a:lnTo>
                    <a:pt x="1139" y="1055"/>
                  </a:lnTo>
                  <a:lnTo>
                    <a:pt x="1144" y="1056"/>
                  </a:lnTo>
                  <a:lnTo>
                    <a:pt x="1150" y="1057"/>
                  </a:lnTo>
                  <a:lnTo>
                    <a:pt x="1154" y="1059"/>
                  </a:lnTo>
                  <a:lnTo>
                    <a:pt x="1164" y="1060"/>
                  </a:lnTo>
                  <a:lnTo>
                    <a:pt x="1174" y="1060"/>
                  </a:lnTo>
                  <a:lnTo>
                    <a:pt x="1184" y="1060"/>
                  </a:lnTo>
                  <a:lnTo>
                    <a:pt x="1193" y="1060"/>
                  </a:lnTo>
                  <a:lnTo>
                    <a:pt x="1193" y="1063"/>
                  </a:lnTo>
                  <a:lnTo>
                    <a:pt x="1195" y="1066"/>
                  </a:lnTo>
                  <a:lnTo>
                    <a:pt x="1188" y="1072"/>
                  </a:lnTo>
                  <a:lnTo>
                    <a:pt x="1178" y="1077"/>
                  </a:lnTo>
                  <a:lnTo>
                    <a:pt x="1172" y="1084"/>
                  </a:lnTo>
                  <a:lnTo>
                    <a:pt x="1166" y="1089"/>
                  </a:lnTo>
                  <a:lnTo>
                    <a:pt x="1155" y="1094"/>
                  </a:lnTo>
                  <a:lnTo>
                    <a:pt x="1148" y="1099"/>
                  </a:lnTo>
                  <a:lnTo>
                    <a:pt x="1144" y="1107"/>
                  </a:lnTo>
                  <a:lnTo>
                    <a:pt x="1141" y="1114"/>
                  </a:lnTo>
                  <a:lnTo>
                    <a:pt x="1126" y="1117"/>
                  </a:lnTo>
                  <a:lnTo>
                    <a:pt x="1108" y="1119"/>
                  </a:lnTo>
                  <a:lnTo>
                    <a:pt x="1091" y="1120"/>
                  </a:lnTo>
                  <a:lnTo>
                    <a:pt x="1075" y="1121"/>
                  </a:lnTo>
                  <a:lnTo>
                    <a:pt x="1061" y="1120"/>
                  </a:lnTo>
                  <a:lnTo>
                    <a:pt x="1047" y="1118"/>
                  </a:lnTo>
                  <a:lnTo>
                    <a:pt x="1038" y="1120"/>
                  </a:lnTo>
                  <a:lnTo>
                    <a:pt x="1025" y="1122"/>
                  </a:lnTo>
                  <a:lnTo>
                    <a:pt x="1012" y="1124"/>
                  </a:lnTo>
                  <a:lnTo>
                    <a:pt x="1003" y="1124"/>
                  </a:lnTo>
                  <a:lnTo>
                    <a:pt x="998" y="1122"/>
                  </a:lnTo>
                  <a:lnTo>
                    <a:pt x="989" y="1121"/>
                  </a:lnTo>
                  <a:lnTo>
                    <a:pt x="975" y="1122"/>
                  </a:lnTo>
                  <a:lnTo>
                    <a:pt x="962" y="1121"/>
                  </a:lnTo>
                  <a:lnTo>
                    <a:pt x="952" y="1121"/>
                  </a:lnTo>
                  <a:lnTo>
                    <a:pt x="943" y="1121"/>
                  </a:lnTo>
                  <a:lnTo>
                    <a:pt x="933" y="1121"/>
                  </a:lnTo>
                  <a:lnTo>
                    <a:pt x="923" y="1121"/>
                  </a:lnTo>
                  <a:lnTo>
                    <a:pt x="910" y="1120"/>
                  </a:lnTo>
                  <a:lnTo>
                    <a:pt x="895" y="1120"/>
                  </a:lnTo>
                  <a:lnTo>
                    <a:pt x="878" y="1120"/>
                  </a:lnTo>
                  <a:lnTo>
                    <a:pt x="862" y="1118"/>
                  </a:lnTo>
                  <a:lnTo>
                    <a:pt x="853" y="1117"/>
                  </a:lnTo>
                  <a:lnTo>
                    <a:pt x="841" y="1115"/>
                  </a:lnTo>
                  <a:lnTo>
                    <a:pt x="829" y="1114"/>
                  </a:lnTo>
                  <a:lnTo>
                    <a:pt x="817" y="1114"/>
                  </a:lnTo>
                  <a:lnTo>
                    <a:pt x="804" y="1114"/>
                  </a:lnTo>
                  <a:lnTo>
                    <a:pt x="792" y="1115"/>
                  </a:lnTo>
                  <a:lnTo>
                    <a:pt x="781" y="1117"/>
                  </a:lnTo>
                  <a:lnTo>
                    <a:pt x="771" y="1118"/>
                  </a:lnTo>
                  <a:lnTo>
                    <a:pt x="761" y="1118"/>
                  </a:lnTo>
                  <a:lnTo>
                    <a:pt x="750" y="1118"/>
                  </a:lnTo>
                  <a:lnTo>
                    <a:pt x="741" y="1118"/>
                  </a:lnTo>
                  <a:lnTo>
                    <a:pt x="731" y="1118"/>
                  </a:lnTo>
                  <a:lnTo>
                    <a:pt x="707" y="1122"/>
                  </a:lnTo>
                  <a:lnTo>
                    <a:pt x="678" y="1125"/>
                  </a:lnTo>
                  <a:lnTo>
                    <a:pt x="664" y="1127"/>
                  </a:lnTo>
                  <a:lnTo>
                    <a:pt x="652" y="1131"/>
                  </a:lnTo>
                  <a:lnTo>
                    <a:pt x="646" y="1133"/>
                  </a:lnTo>
                  <a:lnTo>
                    <a:pt x="642" y="1135"/>
                  </a:lnTo>
                  <a:lnTo>
                    <a:pt x="639" y="1137"/>
                  </a:lnTo>
                  <a:lnTo>
                    <a:pt x="636" y="1141"/>
                  </a:lnTo>
                  <a:lnTo>
                    <a:pt x="641" y="1153"/>
                  </a:lnTo>
                  <a:lnTo>
                    <a:pt x="645" y="1165"/>
                  </a:lnTo>
                  <a:lnTo>
                    <a:pt x="649" y="1167"/>
                  </a:lnTo>
                  <a:lnTo>
                    <a:pt x="651" y="1169"/>
                  </a:lnTo>
                  <a:lnTo>
                    <a:pt x="651" y="1179"/>
                  </a:lnTo>
                  <a:lnTo>
                    <a:pt x="651" y="1189"/>
                  </a:lnTo>
                  <a:lnTo>
                    <a:pt x="651" y="1197"/>
                  </a:lnTo>
                  <a:lnTo>
                    <a:pt x="651" y="1207"/>
                  </a:lnTo>
                  <a:lnTo>
                    <a:pt x="655" y="1223"/>
                  </a:lnTo>
                  <a:lnTo>
                    <a:pt x="658" y="1238"/>
                  </a:lnTo>
                  <a:lnTo>
                    <a:pt x="660" y="1245"/>
                  </a:lnTo>
                  <a:lnTo>
                    <a:pt x="662" y="1251"/>
                  </a:lnTo>
                  <a:lnTo>
                    <a:pt x="665" y="1258"/>
                  </a:lnTo>
                  <a:lnTo>
                    <a:pt x="668" y="1264"/>
                  </a:lnTo>
                  <a:lnTo>
                    <a:pt x="678" y="1265"/>
                  </a:lnTo>
                  <a:lnTo>
                    <a:pt x="690" y="1264"/>
                  </a:lnTo>
                  <a:lnTo>
                    <a:pt x="700" y="1263"/>
                  </a:lnTo>
                  <a:lnTo>
                    <a:pt x="709" y="1262"/>
                  </a:lnTo>
                  <a:lnTo>
                    <a:pt x="719" y="1262"/>
                  </a:lnTo>
                  <a:lnTo>
                    <a:pt x="727" y="1262"/>
                  </a:lnTo>
                  <a:lnTo>
                    <a:pt x="737" y="1262"/>
                  </a:lnTo>
                  <a:lnTo>
                    <a:pt x="746" y="1262"/>
                  </a:lnTo>
                  <a:lnTo>
                    <a:pt x="757" y="1259"/>
                  </a:lnTo>
                  <a:lnTo>
                    <a:pt x="768" y="1255"/>
                  </a:lnTo>
                  <a:lnTo>
                    <a:pt x="779" y="1252"/>
                  </a:lnTo>
                  <a:lnTo>
                    <a:pt x="789" y="1249"/>
                  </a:lnTo>
                  <a:lnTo>
                    <a:pt x="797" y="1248"/>
                  </a:lnTo>
                  <a:lnTo>
                    <a:pt x="807" y="1248"/>
                  </a:lnTo>
                  <a:lnTo>
                    <a:pt x="817" y="1248"/>
                  </a:lnTo>
                  <a:lnTo>
                    <a:pt x="826" y="1247"/>
                  </a:lnTo>
                  <a:lnTo>
                    <a:pt x="828" y="1243"/>
                  </a:lnTo>
                  <a:lnTo>
                    <a:pt x="831" y="1240"/>
                  </a:lnTo>
                  <a:lnTo>
                    <a:pt x="843" y="1240"/>
                  </a:lnTo>
                  <a:lnTo>
                    <a:pt x="855" y="1240"/>
                  </a:lnTo>
                  <a:lnTo>
                    <a:pt x="863" y="1239"/>
                  </a:lnTo>
                  <a:lnTo>
                    <a:pt x="869" y="1237"/>
                  </a:lnTo>
                  <a:lnTo>
                    <a:pt x="884" y="1237"/>
                  </a:lnTo>
                  <a:lnTo>
                    <a:pt x="899" y="1237"/>
                  </a:lnTo>
                  <a:lnTo>
                    <a:pt x="916" y="1237"/>
                  </a:lnTo>
                  <a:lnTo>
                    <a:pt x="931" y="1237"/>
                  </a:lnTo>
                  <a:lnTo>
                    <a:pt x="944" y="1235"/>
                  </a:lnTo>
                  <a:lnTo>
                    <a:pt x="960" y="1232"/>
                  </a:lnTo>
                  <a:lnTo>
                    <a:pt x="981" y="1230"/>
                  </a:lnTo>
                  <a:lnTo>
                    <a:pt x="1003" y="1229"/>
                  </a:lnTo>
                  <a:lnTo>
                    <a:pt x="1025" y="1229"/>
                  </a:lnTo>
                  <a:lnTo>
                    <a:pt x="1046" y="1230"/>
                  </a:lnTo>
                  <a:lnTo>
                    <a:pt x="1063" y="1231"/>
                  </a:lnTo>
                  <a:lnTo>
                    <a:pt x="1078" y="1234"/>
                  </a:lnTo>
                  <a:lnTo>
                    <a:pt x="1093" y="1234"/>
                  </a:lnTo>
                  <a:lnTo>
                    <a:pt x="1108" y="1234"/>
                  </a:lnTo>
                  <a:lnTo>
                    <a:pt x="1119" y="1235"/>
                  </a:lnTo>
                  <a:lnTo>
                    <a:pt x="1130" y="1235"/>
                  </a:lnTo>
                  <a:lnTo>
                    <a:pt x="1139" y="1236"/>
                  </a:lnTo>
                  <a:lnTo>
                    <a:pt x="1148" y="1238"/>
                  </a:lnTo>
                  <a:lnTo>
                    <a:pt x="1155" y="1240"/>
                  </a:lnTo>
                  <a:lnTo>
                    <a:pt x="1162" y="1242"/>
                  </a:lnTo>
                  <a:lnTo>
                    <a:pt x="1168" y="1246"/>
                  </a:lnTo>
                  <a:lnTo>
                    <a:pt x="1176" y="1250"/>
                  </a:lnTo>
                  <a:lnTo>
                    <a:pt x="1175" y="1254"/>
                  </a:lnTo>
                  <a:lnTo>
                    <a:pt x="1174" y="1257"/>
                  </a:lnTo>
                  <a:lnTo>
                    <a:pt x="1173" y="1259"/>
                  </a:lnTo>
                  <a:lnTo>
                    <a:pt x="1172" y="1260"/>
                  </a:lnTo>
                  <a:lnTo>
                    <a:pt x="1168" y="1262"/>
                  </a:lnTo>
                  <a:lnTo>
                    <a:pt x="1165" y="1265"/>
                  </a:lnTo>
                  <a:lnTo>
                    <a:pt x="1165" y="1276"/>
                  </a:lnTo>
                  <a:lnTo>
                    <a:pt x="1163" y="1286"/>
                  </a:lnTo>
                  <a:lnTo>
                    <a:pt x="1157" y="1288"/>
                  </a:lnTo>
                  <a:lnTo>
                    <a:pt x="1154" y="1290"/>
                  </a:lnTo>
                  <a:lnTo>
                    <a:pt x="1153" y="1293"/>
                  </a:lnTo>
                  <a:lnTo>
                    <a:pt x="1150" y="1296"/>
                  </a:lnTo>
                  <a:lnTo>
                    <a:pt x="1143" y="1298"/>
                  </a:lnTo>
                  <a:lnTo>
                    <a:pt x="1138" y="1300"/>
                  </a:lnTo>
                  <a:lnTo>
                    <a:pt x="1137" y="1304"/>
                  </a:lnTo>
                  <a:lnTo>
                    <a:pt x="1136" y="1307"/>
                  </a:lnTo>
                  <a:lnTo>
                    <a:pt x="1132" y="1308"/>
                  </a:lnTo>
                  <a:lnTo>
                    <a:pt x="1129" y="1309"/>
                  </a:lnTo>
                  <a:lnTo>
                    <a:pt x="1126" y="1313"/>
                  </a:lnTo>
                  <a:lnTo>
                    <a:pt x="1123" y="1317"/>
                  </a:lnTo>
                  <a:lnTo>
                    <a:pt x="1117" y="1319"/>
                  </a:lnTo>
                  <a:lnTo>
                    <a:pt x="1113" y="1320"/>
                  </a:lnTo>
                  <a:lnTo>
                    <a:pt x="1108" y="1319"/>
                  </a:lnTo>
                  <a:lnTo>
                    <a:pt x="1104" y="1318"/>
                  </a:lnTo>
                  <a:lnTo>
                    <a:pt x="1101" y="1317"/>
                  </a:lnTo>
                  <a:lnTo>
                    <a:pt x="1096" y="1315"/>
                  </a:lnTo>
                  <a:lnTo>
                    <a:pt x="1092" y="1315"/>
                  </a:lnTo>
                  <a:lnTo>
                    <a:pt x="1086" y="1315"/>
                  </a:lnTo>
                  <a:lnTo>
                    <a:pt x="1078" y="1316"/>
                  </a:lnTo>
                  <a:lnTo>
                    <a:pt x="1064" y="1317"/>
                  </a:lnTo>
                  <a:lnTo>
                    <a:pt x="1049" y="1317"/>
                  </a:lnTo>
                  <a:lnTo>
                    <a:pt x="1037" y="1315"/>
                  </a:lnTo>
                  <a:lnTo>
                    <a:pt x="1035" y="1311"/>
                  </a:lnTo>
                  <a:lnTo>
                    <a:pt x="1032" y="1308"/>
                  </a:lnTo>
                  <a:lnTo>
                    <a:pt x="1027" y="1308"/>
                  </a:lnTo>
                  <a:lnTo>
                    <a:pt x="1025" y="1309"/>
                  </a:lnTo>
                  <a:lnTo>
                    <a:pt x="1023" y="1311"/>
                  </a:lnTo>
                  <a:lnTo>
                    <a:pt x="1021" y="1313"/>
                  </a:lnTo>
                  <a:lnTo>
                    <a:pt x="1018" y="1315"/>
                  </a:lnTo>
                  <a:lnTo>
                    <a:pt x="1015" y="1315"/>
                  </a:lnTo>
                  <a:lnTo>
                    <a:pt x="1012" y="1313"/>
                  </a:lnTo>
                  <a:lnTo>
                    <a:pt x="1006" y="1308"/>
                  </a:lnTo>
                  <a:lnTo>
                    <a:pt x="1002" y="1309"/>
                  </a:lnTo>
                  <a:lnTo>
                    <a:pt x="1000" y="1310"/>
                  </a:lnTo>
                  <a:lnTo>
                    <a:pt x="998" y="1311"/>
                  </a:lnTo>
                  <a:lnTo>
                    <a:pt x="995" y="1313"/>
                  </a:lnTo>
                  <a:lnTo>
                    <a:pt x="985" y="1312"/>
                  </a:lnTo>
                  <a:lnTo>
                    <a:pt x="971" y="1313"/>
                  </a:lnTo>
                  <a:lnTo>
                    <a:pt x="957" y="1316"/>
                  </a:lnTo>
                  <a:lnTo>
                    <a:pt x="941" y="1319"/>
                  </a:lnTo>
                  <a:lnTo>
                    <a:pt x="910" y="1327"/>
                  </a:lnTo>
                  <a:lnTo>
                    <a:pt x="885" y="1333"/>
                  </a:lnTo>
                  <a:lnTo>
                    <a:pt x="875" y="1333"/>
                  </a:lnTo>
                  <a:lnTo>
                    <a:pt x="866" y="1333"/>
                  </a:lnTo>
                  <a:lnTo>
                    <a:pt x="861" y="1337"/>
                  </a:lnTo>
                  <a:lnTo>
                    <a:pt x="854" y="1342"/>
                  </a:lnTo>
                  <a:lnTo>
                    <a:pt x="849" y="1342"/>
                  </a:lnTo>
                  <a:lnTo>
                    <a:pt x="844" y="1342"/>
                  </a:lnTo>
                  <a:lnTo>
                    <a:pt x="838" y="1345"/>
                  </a:lnTo>
                  <a:lnTo>
                    <a:pt x="832" y="1348"/>
                  </a:lnTo>
                  <a:lnTo>
                    <a:pt x="822" y="1348"/>
                  </a:lnTo>
                  <a:lnTo>
                    <a:pt x="811" y="1348"/>
                  </a:lnTo>
                  <a:lnTo>
                    <a:pt x="800" y="1351"/>
                  </a:lnTo>
                  <a:lnTo>
                    <a:pt x="788" y="1355"/>
                  </a:lnTo>
                  <a:lnTo>
                    <a:pt x="785" y="1358"/>
                  </a:lnTo>
                  <a:lnTo>
                    <a:pt x="783" y="1360"/>
                  </a:lnTo>
                  <a:lnTo>
                    <a:pt x="773" y="1360"/>
                  </a:lnTo>
                  <a:lnTo>
                    <a:pt x="765" y="1360"/>
                  </a:lnTo>
                  <a:lnTo>
                    <a:pt x="748" y="1364"/>
                  </a:lnTo>
                  <a:lnTo>
                    <a:pt x="732" y="1366"/>
                  </a:lnTo>
                  <a:lnTo>
                    <a:pt x="716" y="1368"/>
                  </a:lnTo>
                  <a:lnTo>
                    <a:pt x="698" y="1370"/>
                  </a:lnTo>
                  <a:lnTo>
                    <a:pt x="696" y="1372"/>
                  </a:lnTo>
                  <a:lnTo>
                    <a:pt x="695" y="1376"/>
                  </a:lnTo>
                  <a:lnTo>
                    <a:pt x="696" y="1388"/>
                  </a:lnTo>
                  <a:lnTo>
                    <a:pt x="698" y="1405"/>
                  </a:lnTo>
                  <a:lnTo>
                    <a:pt x="700" y="1414"/>
                  </a:lnTo>
                  <a:lnTo>
                    <a:pt x="702" y="1422"/>
                  </a:lnTo>
                  <a:lnTo>
                    <a:pt x="704" y="1427"/>
                  </a:lnTo>
                  <a:lnTo>
                    <a:pt x="707" y="1429"/>
                  </a:lnTo>
                  <a:lnTo>
                    <a:pt x="715" y="1432"/>
                  </a:lnTo>
                  <a:lnTo>
                    <a:pt x="729" y="1433"/>
                  </a:lnTo>
                  <a:lnTo>
                    <a:pt x="745" y="1434"/>
                  </a:lnTo>
                  <a:lnTo>
                    <a:pt x="761" y="1433"/>
                  </a:lnTo>
                  <a:lnTo>
                    <a:pt x="778" y="1432"/>
                  </a:lnTo>
                  <a:lnTo>
                    <a:pt x="793" y="1428"/>
                  </a:lnTo>
                  <a:lnTo>
                    <a:pt x="805" y="1426"/>
                  </a:lnTo>
                  <a:lnTo>
                    <a:pt x="813" y="1422"/>
                  </a:lnTo>
                  <a:lnTo>
                    <a:pt x="816" y="1424"/>
                  </a:lnTo>
                  <a:lnTo>
                    <a:pt x="819" y="1427"/>
                  </a:lnTo>
                  <a:lnTo>
                    <a:pt x="820" y="1426"/>
                  </a:lnTo>
                  <a:lnTo>
                    <a:pt x="823" y="1425"/>
                  </a:lnTo>
                  <a:lnTo>
                    <a:pt x="827" y="1422"/>
                  </a:lnTo>
                  <a:lnTo>
                    <a:pt x="830" y="1420"/>
                  </a:lnTo>
                  <a:lnTo>
                    <a:pt x="834" y="1420"/>
                  </a:lnTo>
                  <a:lnTo>
                    <a:pt x="836" y="1421"/>
                  </a:lnTo>
                  <a:lnTo>
                    <a:pt x="838" y="1422"/>
                  </a:lnTo>
                  <a:lnTo>
                    <a:pt x="840" y="1422"/>
                  </a:lnTo>
                  <a:lnTo>
                    <a:pt x="843" y="1422"/>
                  </a:lnTo>
                  <a:lnTo>
                    <a:pt x="848" y="1422"/>
                  </a:lnTo>
                  <a:lnTo>
                    <a:pt x="852" y="1417"/>
                  </a:lnTo>
                  <a:lnTo>
                    <a:pt x="857" y="1414"/>
                  </a:lnTo>
                  <a:lnTo>
                    <a:pt x="865" y="1411"/>
                  </a:lnTo>
                  <a:lnTo>
                    <a:pt x="875" y="1409"/>
                  </a:lnTo>
                  <a:lnTo>
                    <a:pt x="880" y="1410"/>
                  </a:lnTo>
                  <a:lnTo>
                    <a:pt x="884" y="1412"/>
                  </a:lnTo>
                  <a:lnTo>
                    <a:pt x="889" y="1413"/>
                  </a:lnTo>
                  <a:lnTo>
                    <a:pt x="895" y="1412"/>
                  </a:lnTo>
                  <a:lnTo>
                    <a:pt x="899" y="1411"/>
                  </a:lnTo>
                  <a:lnTo>
                    <a:pt x="902" y="1409"/>
                  </a:lnTo>
                  <a:lnTo>
                    <a:pt x="913" y="1410"/>
                  </a:lnTo>
                  <a:lnTo>
                    <a:pt x="924" y="1411"/>
                  </a:lnTo>
                  <a:lnTo>
                    <a:pt x="933" y="1406"/>
                  </a:lnTo>
                  <a:lnTo>
                    <a:pt x="942" y="1403"/>
                  </a:lnTo>
                  <a:lnTo>
                    <a:pt x="951" y="1402"/>
                  </a:lnTo>
                  <a:lnTo>
                    <a:pt x="959" y="1404"/>
                  </a:lnTo>
                  <a:lnTo>
                    <a:pt x="967" y="1406"/>
                  </a:lnTo>
                  <a:lnTo>
                    <a:pt x="975" y="1409"/>
                  </a:lnTo>
                  <a:lnTo>
                    <a:pt x="982" y="1406"/>
                  </a:lnTo>
                  <a:lnTo>
                    <a:pt x="988" y="1403"/>
                  </a:lnTo>
                  <a:lnTo>
                    <a:pt x="989" y="1403"/>
                  </a:lnTo>
                  <a:lnTo>
                    <a:pt x="990" y="1403"/>
                  </a:lnTo>
                  <a:lnTo>
                    <a:pt x="995" y="1405"/>
                  </a:lnTo>
                  <a:lnTo>
                    <a:pt x="1001" y="1409"/>
                  </a:lnTo>
                  <a:lnTo>
                    <a:pt x="1008" y="1407"/>
                  </a:lnTo>
                  <a:lnTo>
                    <a:pt x="1014" y="1406"/>
                  </a:lnTo>
                  <a:lnTo>
                    <a:pt x="1015" y="1406"/>
                  </a:lnTo>
                  <a:lnTo>
                    <a:pt x="1016" y="1406"/>
                  </a:lnTo>
                  <a:lnTo>
                    <a:pt x="1017" y="1406"/>
                  </a:lnTo>
                  <a:lnTo>
                    <a:pt x="1018" y="1406"/>
                  </a:lnTo>
                  <a:lnTo>
                    <a:pt x="1021" y="1412"/>
                  </a:lnTo>
                  <a:lnTo>
                    <a:pt x="1024" y="1416"/>
                  </a:lnTo>
                  <a:lnTo>
                    <a:pt x="1028" y="1418"/>
                  </a:lnTo>
                  <a:lnTo>
                    <a:pt x="1033" y="1418"/>
                  </a:lnTo>
                  <a:lnTo>
                    <a:pt x="1037" y="1416"/>
                  </a:lnTo>
                  <a:lnTo>
                    <a:pt x="1040" y="1413"/>
                  </a:lnTo>
                  <a:lnTo>
                    <a:pt x="1044" y="1410"/>
                  </a:lnTo>
                  <a:lnTo>
                    <a:pt x="1047" y="1406"/>
                  </a:lnTo>
                  <a:lnTo>
                    <a:pt x="1051" y="1404"/>
                  </a:lnTo>
                  <a:lnTo>
                    <a:pt x="1056" y="1403"/>
                  </a:lnTo>
                  <a:lnTo>
                    <a:pt x="1065" y="1406"/>
                  </a:lnTo>
                  <a:lnTo>
                    <a:pt x="1074" y="1410"/>
                  </a:lnTo>
                  <a:lnTo>
                    <a:pt x="1079" y="1415"/>
                  </a:lnTo>
                  <a:lnTo>
                    <a:pt x="1082" y="1420"/>
                  </a:lnTo>
                  <a:lnTo>
                    <a:pt x="1087" y="1421"/>
                  </a:lnTo>
                  <a:lnTo>
                    <a:pt x="1094" y="1420"/>
                  </a:lnTo>
                  <a:lnTo>
                    <a:pt x="1099" y="1418"/>
                  </a:lnTo>
                  <a:lnTo>
                    <a:pt x="1106" y="1417"/>
                  </a:lnTo>
                  <a:lnTo>
                    <a:pt x="1114" y="1415"/>
                  </a:lnTo>
                  <a:lnTo>
                    <a:pt x="1120" y="1414"/>
                  </a:lnTo>
                  <a:lnTo>
                    <a:pt x="1127" y="1414"/>
                  </a:lnTo>
                  <a:lnTo>
                    <a:pt x="1133" y="1416"/>
                  </a:lnTo>
                  <a:lnTo>
                    <a:pt x="1134" y="1416"/>
                  </a:lnTo>
                  <a:lnTo>
                    <a:pt x="1150" y="1432"/>
                  </a:lnTo>
                  <a:lnTo>
                    <a:pt x="1166" y="1448"/>
                  </a:lnTo>
                  <a:lnTo>
                    <a:pt x="1169" y="1450"/>
                  </a:lnTo>
                  <a:lnTo>
                    <a:pt x="1173" y="1450"/>
                  </a:lnTo>
                  <a:lnTo>
                    <a:pt x="1176" y="1451"/>
                  </a:lnTo>
                  <a:lnTo>
                    <a:pt x="1178" y="1455"/>
                  </a:lnTo>
                  <a:lnTo>
                    <a:pt x="1179" y="1462"/>
                  </a:lnTo>
                  <a:lnTo>
                    <a:pt x="1179" y="1470"/>
                  </a:lnTo>
                  <a:lnTo>
                    <a:pt x="1178" y="1476"/>
                  </a:lnTo>
                  <a:lnTo>
                    <a:pt x="1176" y="1483"/>
                  </a:lnTo>
                  <a:lnTo>
                    <a:pt x="1176" y="1492"/>
                  </a:lnTo>
                  <a:lnTo>
                    <a:pt x="1176" y="1502"/>
                  </a:lnTo>
                  <a:lnTo>
                    <a:pt x="1173" y="1506"/>
                  </a:lnTo>
                  <a:lnTo>
                    <a:pt x="1169" y="1510"/>
                  </a:lnTo>
                  <a:lnTo>
                    <a:pt x="1165" y="1514"/>
                  </a:lnTo>
                  <a:lnTo>
                    <a:pt x="1162" y="1517"/>
                  </a:lnTo>
                  <a:lnTo>
                    <a:pt x="1152" y="1522"/>
                  </a:lnTo>
                  <a:lnTo>
                    <a:pt x="1141" y="1527"/>
                  </a:lnTo>
                  <a:lnTo>
                    <a:pt x="1128" y="1529"/>
                  </a:lnTo>
                  <a:lnTo>
                    <a:pt x="1115" y="1531"/>
                  </a:lnTo>
                  <a:lnTo>
                    <a:pt x="1101" y="1532"/>
                  </a:lnTo>
                  <a:lnTo>
                    <a:pt x="1086" y="1532"/>
                  </a:lnTo>
                  <a:lnTo>
                    <a:pt x="1076" y="1532"/>
                  </a:lnTo>
                  <a:lnTo>
                    <a:pt x="1068" y="1532"/>
                  </a:lnTo>
                  <a:lnTo>
                    <a:pt x="1059" y="1532"/>
                  </a:lnTo>
                  <a:lnTo>
                    <a:pt x="1050" y="1532"/>
                  </a:lnTo>
                  <a:lnTo>
                    <a:pt x="1038" y="1530"/>
                  </a:lnTo>
                  <a:lnTo>
                    <a:pt x="1026" y="1529"/>
                  </a:lnTo>
                  <a:lnTo>
                    <a:pt x="1013" y="1528"/>
                  </a:lnTo>
                  <a:lnTo>
                    <a:pt x="1001" y="1527"/>
                  </a:lnTo>
                  <a:lnTo>
                    <a:pt x="988" y="1528"/>
                  </a:lnTo>
                  <a:lnTo>
                    <a:pt x="976" y="1529"/>
                  </a:lnTo>
                  <a:lnTo>
                    <a:pt x="964" y="1530"/>
                  </a:lnTo>
                  <a:lnTo>
                    <a:pt x="952" y="1532"/>
                  </a:lnTo>
                  <a:lnTo>
                    <a:pt x="943" y="1532"/>
                  </a:lnTo>
                  <a:lnTo>
                    <a:pt x="934" y="1532"/>
                  </a:lnTo>
                  <a:lnTo>
                    <a:pt x="924" y="1532"/>
                  </a:lnTo>
                  <a:lnTo>
                    <a:pt x="916" y="1532"/>
                  </a:lnTo>
                  <a:lnTo>
                    <a:pt x="912" y="1535"/>
                  </a:lnTo>
                  <a:lnTo>
                    <a:pt x="909" y="1539"/>
                  </a:lnTo>
                  <a:lnTo>
                    <a:pt x="899" y="1539"/>
                  </a:lnTo>
                  <a:lnTo>
                    <a:pt x="889" y="1539"/>
                  </a:lnTo>
                  <a:lnTo>
                    <a:pt x="878" y="1539"/>
                  </a:lnTo>
                  <a:lnTo>
                    <a:pt x="869" y="1539"/>
                  </a:lnTo>
                  <a:lnTo>
                    <a:pt x="853" y="1543"/>
                  </a:lnTo>
                  <a:lnTo>
                    <a:pt x="837" y="1546"/>
                  </a:lnTo>
                  <a:lnTo>
                    <a:pt x="820" y="1551"/>
                  </a:lnTo>
                  <a:lnTo>
                    <a:pt x="805" y="1554"/>
                  </a:lnTo>
                  <a:lnTo>
                    <a:pt x="789" y="1557"/>
                  </a:lnTo>
                  <a:lnTo>
                    <a:pt x="772" y="1560"/>
                  </a:lnTo>
                  <a:lnTo>
                    <a:pt x="765" y="1561"/>
                  </a:lnTo>
                  <a:lnTo>
                    <a:pt x="758" y="1563"/>
                  </a:lnTo>
                  <a:lnTo>
                    <a:pt x="751" y="1565"/>
                  </a:lnTo>
                  <a:lnTo>
                    <a:pt x="746" y="1569"/>
                  </a:lnTo>
                  <a:lnTo>
                    <a:pt x="746" y="1570"/>
                  </a:lnTo>
                  <a:lnTo>
                    <a:pt x="747" y="1572"/>
                  </a:lnTo>
                  <a:lnTo>
                    <a:pt x="760" y="1570"/>
                  </a:lnTo>
                  <a:lnTo>
                    <a:pt x="770" y="1568"/>
                  </a:lnTo>
                  <a:lnTo>
                    <a:pt x="779" y="1565"/>
                  </a:lnTo>
                  <a:lnTo>
                    <a:pt x="789" y="1563"/>
                  </a:lnTo>
                  <a:lnTo>
                    <a:pt x="797" y="1563"/>
                  </a:lnTo>
                  <a:lnTo>
                    <a:pt x="807" y="1566"/>
                  </a:lnTo>
                  <a:lnTo>
                    <a:pt x="817" y="1569"/>
                  </a:lnTo>
                  <a:lnTo>
                    <a:pt x="826" y="1572"/>
                  </a:lnTo>
                  <a:lnTo>
                    <a:pt x="831" y="1573"/>
                  </a:lnTo>
                  <a:lnTo>
                    <a:pt x="837" y="1573"/>
                  </a:lnTo>
                  <a:lnTo>
                    <a:pt x="842" y="1572"/>
                  </a:lnTo>
                  <a:lnTo>
                    <a:pt x="848" y="1570"/>
                  </a:lnTo>
                  <a:lnTo>
                    <a:pt x="853" y="1568"/>
                  </a:lnTo>
                  <a:lnTo>
                    <a:pt x="859" y="1568"/>
                  </a:lnTo>
                  <a:lnTo>
                    <a:pt x="863" y="1567"/>
                  </a:lnTo>
                  <a:lnTo>
                    <a:pt x="870" y="1568"/>
                  </a:lnTo>
                  <a:lnTo>
                    <a:pt x="880" y="1578"/>
                  </a:lnTo>
                  <a:lnTo>
                    <a:pt x="890" y="1587"/>
                  </a:lnTo>
                  <a:lnTo>
                    <a:pt x="904" y="1589"/>
                  </a:lnTo>
                  <a:lnTo>
                    <a:pt x="918" y="1591"/>
                  </a:lnTo>
                  <a:lnTo>
                    <a:pt x="927" y="1596"/>
                  </a:lnTo>
                  <a:lnTo>
                    <a:pt x="934" y="1602"/>
                  </a:lnTo>
                  <a:lnTo>
                    <a:pt x="941" y="1610"/>
                  </a:lnTo>
                  <a:lnTo>
                    <a:pt x="948" y="1616"/>
                  </a:lnTo>
                  <a:lnTo>
                    <a:pt x="956" y="1621"/>
                  </a:lnTo>
                  <a:lnTo>
                    <a:pt x="964" y="1625"/>
                  </a:lnTo>
                  <a:lnTo>
                    <a:pt x="970" y="1635"/>
                  </a:lnTo>
                  <a:lnTo>
                    <a:pt x="979" y="1644"/>
                  </a:lnTo>
                  <a:lnTo>
                    <a:pt x="983" y="1645"/>
                  </a:lnTo>
                  <a:lnTo>
                    <a:pt x="988" y="1647"/>
                  </a:lnTo>
                  <a:lnTo>
                    <a:pt x="994" y="1655"/>
                  </a:lnTo>
                  <a:lnTo>
                    <a:pt x="1001" y="1662"/>
                  </a:lnTo>
                  <a:lnTo>
                    <a:pt x="1003" y="1663"/>
                  </a:lnTo>
                  <a:lnTo>
                    <a:pt x="1006" y="1666"/>
                  </a:lnTo>
                  <a:lnTo>
                    <a:pt x="1015" y="1678"/>
                  </a:lnTo>
                  <a:lnTo>
                    <a:pt x="1024" y="1688"/>
                  </a:lnTo>
                  <a:lnTo>
                    <a:pt x="1029" y="1688"/>
                  </a:lnTo>
                  <a:lnTo>
                    <a:pt x="1035" y="1689"/>
                  </a:lnTo>
                  <a:lnTo>
                    <a:pt x="1040" y="1695"/>
                  </a:lnTo>
                  <a:lnTo>
                    <a:pt x="1047" y="1702"/>
                  </a:lnTo>
                  <a:lnTo>
                    <a:pt x="1053" y="1704"/>
                  </a:lnTo>
                  <a:lnTo>
                    <a:pt x="1060" y="1705"/>
                  </a:lnTo>
                  <a:lnTo>
                    <a:pt x="1073" y="1719"/>
                  </a:lnTo>
                  <a:lnTo>
                    <a:pt x="1086" y="1733"/>
                  </a:lnTo>
                  <a:lnTo>
                    <a:pt x="1091" y="1735"/>
                  </a:lnTo>
                  <a:lnTo>
                    <a:pt x="1095" y="1736"/>
                  </a:lnTo>
                  <a:lnTo>
                    <a:pt x="1107" y="1742"/>
                  </a:lnTo>
                  <a:lnTo>
                    <a:pt x="1119" y="1749"/>
                  </a:lnTo>
                  <a:lnTo>
                    <a:pt x="1131" y="1756"/>
                  </a:lnTo>
                  <a:lnTo>
                    <a:pt x="1142" y="1764"/>
                  </a:lnTo>
                  <a:lnTo>
                    <a:pt x="1150" y="1772"/>
                  </a:lnTo>
                  <a:lnTo>
                    <a:pt x="1157" y="1781"/>
                  </a:lnTo>
                  <a:lnTo>
                    <a:pt x="1158" y="1787"/>
                  </a:lnTo>
                  <a:lnTo>
                    <a:pt x="1160" y="1793"/>
                  </a:lnTo>
                  <a:lnTo>
                    <a:pt x="1165" y="1793"/>
                  </a:lnTo>
                  <a:lnTo>
                    <a:pt x="1172" y="1794"/>
                  </a:lnTo>
                  <a:lnTo>
                    <a:pt x="1172" y="1795"/>
                  </a:lnTo>
                  <a:lnTo>
                    <a:pt x="1173" y="1796"/>
                  </a:lnTo>
                  <a:lnTo>
                    <a:pt x="1173" y="1802"/>
                  </a:lnTo>
                  <a:lnTo>
                    <a:pt x="1171" y="1808"/>
                  </a:lnTo>
                  <a:lnTo>
                    <a:pt x="1179" y="1817"/>
                  </a:lnTo>
                  <a:lnTo>
                    <a:pt x="1188" y="1825"/>
                  </a:lnTo>
                  <a:lnTo>
                    <a:pt x="1188" y="1828"/>
                  </a:lnTo>
                  <a:lnTo>
                    <a:pt x="1188" y="1829"/>
                  </a:lnTo>
                  <a:lnTo>
                    <a:pt x="1179" y="1834"/>
                  </a:lnTo>
                  <a:lnTo>
                    <a:pt x="1171" y="1840"/>
                  </a:lnTo>
                  <a:lnTo>
                    <a:pt x="1164" y="1840"/>
                  </a:lnTo>
                  <a:lnTo>
                    <a:pt x="1158" y="1841"/>
                  </a:lnTo>
                  <a:lnTo>
                    <a:pt x="1157" y="1847"/>
                  </a:lnTo>
                  <a:lnTo>
                    <a:pt x="1157" y="1854"/>
                  </a:lnTo>
                  <a:lnTo>
                    <a:pt x="1150" y="1858"/>
                  </a:lnTo>
                  <a:lnTo>
                    <a:pt x="1141" y="1861"/>
                  </a:lnTo>
                  <a:lnTo>
                    <a:pt x="1138" y="1864"/>
                  </a:lnTo>
                  <a:lnTo>
                    <a:pt x="1133" y="1866"/>
                  </a:lnTo>
                  <a:lnTo>
                    <a:pt x="1130" y="1868"/>
                  </a:lnTo>
                  <a:lnTo>
                    <a:pt x="1128" y="1871"/>
                  </a:lnTo>
                  <a:lnTo>
                    <a:pt x="1126" y="1882"/>
                  </a:lnTo>
                  <a:lnTo>
                    <a:pt x="1125" y="1895"/>
                  </a:lnTo>
                  <a:lnTo>
                    <a:pt x="1110" y="1910"/>
                  </a:lnTo>
                  <a:lnTo>
                    <a:pt x="1096" y="1925"/>
                  </a:lnTo>
                  <a:lnTo>
                    <a:pt x="1092" y="1927"/>
                  </a:lnTo>
                  <a:lnTo>
                    <a:pt x="1086" y="1929"/>
                  </a:lnTo>
                  <a:lnTo>
                    <a:pt x="1081" y="1930"/>
                  </a:lnTo>
                  <a:lnTo>
                    <a:pt x="1074" y="1931"/>
                  </a:lnTo>
                  <a:lnTo>
                    <a:pt x="1059" y="1934"/>
                  </a:lnTo>
                  <a:lnTo>
                    <a:pt x="1041" y="1934"/>
                  </a:lnTo>
                  <a:lnTo>
                    <a:pt x="1025" y="1934"/>
                  </a:lnTo>
                  <a:lnTo>
                    <a:pt x="1008" y="1933"/>
                  </a:lnTo>
                  <a:lnTo>
                    <a:pt x="993" y="1930"/>
                  </a:lnTo>
                  <a:lnTo>
                    <a:pt x="980" y="1928"/>
                  </a:lnTo>
                  <a:lnTo>
                    <a:pt x="980" y="1926"/>
                  </a:lnTo>
                  <a:lnTo>
                    <a:pt x="980" y="1924"/>
                  </a:lnTo>
                  <a:lnTo>
                    <a:pt x="983" y="1919"/>
                  </a:lnTo>
                  <a:lnTo>
                    <a:pt x="988" y="1915"/>
                  </a:lnTo>
                  <a:lnTo>
                    <a:pt x="987" y="1911"/>
                  </a:lnTo>
                  <a:lnTo>
                    <a:pt x="985" y="1907"/>
                  </a:lnTo>
                  <a:lnTo>
                    <a:pt x="980" y="1907"/>
                  </a:lnTo>
                  <a:lnTo>
                    <a:pt x="977" y="1905"/>
                  </a:lnTo>
                  <a:lnTo>
                    <a:pt x="975" y="1904"/>
                  </a:lnTo>
                  <a:lnTo>
                    <a:pt x="974" y="1902"/>
                  </a:lnTo>
                  <a:lnTo>
                    <a:pt x="969" y="1896"/>
                  </a:lnTo>
                  <a:lnTo>
                    <a:pt x="965" y="1892"/>
                  </a:lnTo>
                  <a:lnTo>
                    <a:pt x="957" y="1888"/>
                  </a:lnTo>
                  <a:lnTo>
                    <a:pt x="948" y="1883"/>
                  </a:lnTo>
                  <a:lnTo>
                    <a:pt x="940" y="1881"/>
                  </a:lnTo>
                  <a:lnTo>
                    <a:pt x="928" y="1879"/>
                  </a:lnTo>
                  <a:lnTo>
                    <a:pt x="922" y="1869"/>
                  </a:lnTo>
                  <a:lnTo>
                    <a:pt x="917" y="1859"/>
                  </a:lnTo>
                  <a:lnTo>
                    <a:pt x="915" y="1854"/>
                  </a:lnTo>
                  <a:lnTo>
                    <a:pt x="911" y="1849"/>
                  </a:lnTo>
                  <a:lnTo>
                    <a:pt x="908" y="1845"/>
                  </a:lnTo>
                  <a:lnTo>
                    <a:pt x="904" y="1842"/>
                  </a:lnTo>
                  <a:lnTo>
                    <a:pt x="897" y="1838"/>
                  </a:lnTo>
                  <a:lnTo>
                    <a:pt x="889" y="1836"/>
                  </a:lnTo>
                  <a:lnTo>
                    <a:pt x="886" y="1835"/>
                  </a:lnTo>
                  <a:lnTo>
                    <a:pt x="883" y="1833"/>
                  </a:lnTo>
                  <a:lnTo>
                    <a:pt x="881" y="1831"/>
                  </a:lnTo>
                  <a:lnTo>
                    <a:pt x="878" y="1828"/>
                  </a:lnTo>
                  <a:lnTo>
                    <a:pt x="878" y="1820"/>
                  </a:lnTo>
                  <a:lnTo>
                    <a:pt x="877" y="1811"/>
                  </a:lnTo>
                  <a:lnTo>
                    <a:pt x="874" y="1806"/>
                  </a:lnTo>
                  <a:lnTo>
                    <a:pt x="867" y="1798"/>
                  </a:lnTo>
                  <a:lnTo>
                    <a:pt x="859" y="1789"/>
                  </a:lnTo>
                  <a:lnTo>
                    <a:pt x="848" y="1781"/>
                  </a:lnTo>
                  <a:lnTo>
                    <a:pt x="827" y="1762"/>
                  </a:lnTo>
                  <a:lnTo>
                    <a:pt x="813" y="1751"/>
                  </a:lnTo>
                  <a:lnTo>
                    <a:pt x="803" y="1748"/>
                  </a:lnTo>
                  <a:lnTo>
                    <a:pt x="793" y="1743"/>
                  </a:lnTo>
                  <a:lnTo>
                    <a:pt x="789" y="1737"/>
                  </a:lnTo>
                  <a:lnTo>
                    <a:pt x="783" y="1730"/>
                  </a:lnTo>
                  <a:lnTo>
                    <a:pt x="778" y="1728"/>
                  </a:lnTo>
                  <a:lnTo>
                    <a:pt x="772" y="1726"/>
                  </a:lnTo>
                  <a:lnTo>
                    <a:pt x="767" y="1726"/>
                  </a:lnTo>
                  <a:lnTo>
                    <a:pt x="762" y="1727"/>
                  </a:lnTo>
                  <a:lnTo>
                    <a:pt x="762" y="1739"/>
                  </a:lnTo>
                  <a:lnTo>
                    <a:pt x="761" y="1751"/>
                  </a:lnTo>
                  <a:lnTo>
                    <a:pt x="759" y="1753"/>
                  </a:lnTo>
                  <a:lnTo>
                    <a:pt x="756" y="1756"/>
                  </a:lnTo>
                  <a:lnTo>
                    <a:pt x="754" y="1767"/>
                  </a:lnTo>
                  <a:lnTo>
                    <a:pt x="754" y="1779"/>
                  </a:lnTo>
                  <a:lnTo>
                    <a:pt x="754" y="1793"/>
                  </a:lnTo>
                  <a:lnTo>
                    <a:pt x="753" y="1802"/>
                  </a:lnTo>
                  <a:lnTo>
                    <a:pt x="751" y="1809"/>
                  </a:lnTo>
                  <a:lnTo>
                    <a:pt x="750" y="1817"/>
                  </a:lnTo>
                  <a:lnTo>
                    <a:pt x="750" y="1825"/>
                  </a:lnTo>
                  <a:lnTo>
                    <a:pt x="750" y="1833"/>
                  </a:lnTo>
                  <a:lnTo>
                    <a:pt x="751" y="1849"/>
                  </a:lnTo>
                  <a:lnTo>
                    <a:pt x="749" y="1864"/>
                  </a:lnTo>
                  <a:lnTo>
                    <a:pt x="748" y="1876"/>
                  </a:lnTo>
                  <a:lnTo>
                    <a:pt x="747" y="1889"/>
                  </a:lnTo>
                  <a:lnTo>
                    <a:pt x="748" y="1902"/>
                  </a:lnTo>
                  <a:lnTo>
                    <a:pt x="746" y="1913"/>
                  </a:lnTo>
                  <a:lnTo>
                    <a:pt x="745" y="1922"/>
                  </a:lnTo>
                  <a:lnTo>
                    <a:pt x="746" y="1933"/>
                  </a:lnTo>
                  <a:lnTo>
                    <a:pt x="747" y="1942"/>
                  </a:lnTo>
                  <a:lnTo>
                    <a:pt x="749" y="1950"/>
                  </a:lnTo>
                  <a:lnTo>
                    <a:pt x="747" y="1957"/>
                  </a:lnTo>
                  <a:lnTo>
                    <a:pt x="746" y="1964"/>
                  </a:lnTo>
                  <a:lnTo>
                    <a:pt x="748" y="1981"/>
                  </a:lnTo>
                  <a:lnTo>
                    <a:pt x="749" y="1996"/>
                  </a:lnTo>
                  <a:lnTo>
                    <a:pt x="749" y="1997"/>
                  </a:lnTo>
                  <a:lnTo>
                    <a:pt x="746" y="2003"/>
                  </a:lnTo>
                  <a:lnTo>
                    <a:pt x="744" y="2008"/>
                  </a:lnTo>
                  <a:lnTo>
                    <a:pt x="742" y="2018"/>
                  </a:lnTo>
                  <a:lnTo>
                    <a:pt x="742" y="2029"/>
                  </a:lnTo>
                  <a:lnTo>
                    <a:pt x="742" y="2039"/>
                  </a:lnTo>
                  <a:lnTo>
                    <a:pt x="744" y="2049"/>
                  </a:lnTo>
                  <a:lnTo>
                    <a:pt x="745" y="2058"/>
                  </a:lnTo>
                  <a:lnTo>
                    <a:pt x="745" y="2068"/>
                  </a:lnTo>
                  <a:lnTo>
                    <a:pt x="744" y="2077"/>
                  </a:lnTo>
                  <a:lnTo>
                    <a:pt x="741" y="2086"/>
                  </a:lnTo>
                  <a:lnTo>
                    <a:pt x="736" y="2085"/>
                  </a:lnTo>
                  <a:lnTo>
                    <a:pt x="732" y="2084"/>
                  </a:lnTo>
                  <a:lnTo>
                    <a:pt x="729" y="2082"/>
                  </a:lnTo>
                  <a:lnTo>
                    <a:pt x="725" y="2080"/>
                  </a:lnTo>
                  <a:lnTo>
                    <a:pt x="720" y="2077"/>
                  </a:lnTo>
                  <a:lnTo>
                    <a:pt x="713" y="2074"/>
                  </a:lnTo>
                  <a:lnTo>
                    <a:pt x="709" y="2075"/>
                  </a:lnTo>
                  <a:lnTo>
                    <a:pt x="701" y="2078"/>
                  </a:lnTo>
                  <a:lnTo>
                    <a:pt x="697" y="2079"/>
                  </a:lnTo>
                  <a:lnTo>
                    <a:pt x="691" y="2079"/>
                  </a:lnTo>
                  <a:lnTo>
                    <a:pt x="686" y="2079"/>
                  </a:lnTo>
                  <a:lnTo>
                    <a:pt x="681" y="2077"/>
                  </a:lnTo>
                  <a:lnTo>
                    <a:pt x="668" y="2063"/>
                  </a:lnTo>
                  <a:lnTo>
                    <a:pt x="656" y="2046"/>
                  </a:lnTo>
                  <a:lnTo>
                    <a:pt x="656" y="2036"/>
                  </a:lnTo>
                  <a:lnTo>
                    <a:pt x="656" y="2027"/>
                  </a:lnTo>
                  <a:lnTo>
                    <a:pt x="654" y="2017"/>
                  </a:lnTo>
                  <a:lnTo>
                    <a:pt x="653" y="2007"/>
                  </a:lnTo>
                  <a:lnTo>
                    <a:pt x="652" y="1997"/>
                  </a:lnTo>
                  <a:lnTo>
                    <a:pt x="652" y="1987"/>
                  </a:lnTo>
                  <a:lnTo>
                    <a:pt x="652" y="1976"/>
                  </a:lnTo>
                  <a:lnTo>
                    <a:pt x="653" y="1965"/>
                  </a:lnTo>
                  <a:lnTo>
                    <a:pt x="654" y="1954"/>
                  </a:lnTo>
                  <a:lnTo>
                    <a:pt x="656" y="1943"/>
                  </a:lnTo>
                  <a:lnTo>
                    <a:pt x="657" y="1934"/>
                  </a:lnTo>
                  <a:lnTo>
                    <a:pt x="656" y="1923"/>
                  </a:lnTo>
                  <a:lnTo>
                    <a:pt x="655" y="1913"/>
                  </a:lnTo>
                  <a:lnTo>
                    <a:pt x="655" y="1903"/>
                  </a:lnTo>
                  <a:lnTo>
                    <a:pt x="657" y="1888"/>
                  </a:lnTo>
                  <a:lnTo>
                    <a:pt x="660" y="1871"/>
                  </a:lnTo>
                  <a:lnTo>
                    <a:pt x="663" y="1855"/>
                  </a:lnTo>
                  <a:lnTo>
                    <a:pt x="666" y="1840"/>
                  </a:lnTo>
                  <a:lnTo>
                    <a:pt x="666" y="1829"/>
                  </a:lnTo>
                  <a:lnTo>
                    <a:pt x="666" y="1818"/>
                  </a:lnTo>
                  <a:lnTo>
                    <a:pt x="669" y="1814"/>
                  </a:lnTo>
                  <a:lnTo>
                    <a:pt x="672" y="1811"/>
                  </a:lnTo>
                  <a:lnTo>
                    <a:pt x="672" y="1800"/>
                  </a:lnTo>
                  <a:lnTo>
                    <a:pt x="672" y="1789"/>
                  </a:lnTo>
                  <a:lnTo>
                    <a:pt x="674" y="1779"/>
                  </a:lnTo>
                  <a:lnTo>
                    <a:pt x="675" y="1767"/>
                  </a:lnTo>
                  <a:lnTo>
                    <a:pt x="676" y="1754"/>
                  </a:lnTo>
                  <a:lnTo>
                    <a:pt x="678" y="1744"/>
                  </a:lnTo>
                  <a:lnTo>
                    <a:pt x="678" y="1729"/>
                  </a:lnTo>
                  <a:lnTo>
                    <a:pt x="678" y="1713"/>
                  </a:lnTo>
                  <a:lnTo>
                    <a:pt x="680" y="1696"/>
                  </a:lnTo>
                  <a:lnTo>
                    <a:pt x="681" y="1679"/>
                  </a:lnTo>
                  <a:lnTo>
                    <a:pt x="680" y="1660"/>
                  </a:lnTo>
                  <a:lnTo>
                    <a:pt x="678" y="1642"/>
                  </a:lnTo>
                  <a:lnTo>
                    <a:pt x="674" y="1624"/>
                  </a:lnTo>
                  <a:lnTo>
                    <a:pt x="668" y="1609"/>
                  </a:lnTo>
                  <a:lnTo>
                    <a:pt x="665" y="1602"/>
                  </a:lnTo>
                  <a:lnTo>
                    <a:pt x="662" y="1597"/>
                  </a:lnTo>
                  <a:lnTo>
                    <a:pt x="657" y="1591"/>
                  </a:lnTo>
                  <a:lnTo>
                    <a:pt x="654" y="1588"/>
                  </a:lnTo>
                  <a:lnTo>
                    <a:pt x="652" y="1588"/>
                  </a:lnTo>
                  <a:lnTo>
                    <a:pt x="650" y="1589"/>
                  </a:lnTo>
                  <a:lnTo>
                    <a:pt x="649" y="1589"/>
                  </a:lnTo>
                  <a:lnTo>
                    <a:pt x="650" y="1592"/>
                  </a:lnTo>
                  <a:lnTo>
                    <a:pt x="650" y="1596"/>
                  </a:lnTo>
                  <a:lnTo>
                    <a:pt x="650" y="1598"/>
                  </a:lnTo>
                  <a:lnTo>
                    <a:pt x="648" y="1601"/>
                  </a:lnTo>
                  <a:lnTo>
                    <a:pt x="645" y="1605"/>
                  </a:lnTo>
                  <a:lnTo>
                    <a:pt x="642" y="1612"/>
                  </a:lnTo>
                  <a:lnTo>
                    <a:pt x="642" y="1616"/>
                  </a:lnTo>
                  <a:lnTo>
                    <a:pt x="642" y="1622"/>
                  </a:lnTo>
                  <a:lnTo>
                    <a:pt x="638" y="1632"/>
                  </a:lnTo>
                  <a:lnTo>
                    <a:pt x="633" y="1643"/>
                  </a:lnTo>
                  <a:lnTo>
                    <a:pt x="632" y="1648"/>
                  </a:lnTo>
                  <a:lnTo>
                    <a:pt x="632" y="1655"/>
                  </a:lnTo>
                  <a:lnTo>
                    <a:pt x="628" y="1663"/>
                  </a:lnTo>
                  <a:lnTo>
                    <a:pt x="621" y="1672"/>
                  </a:lnTo>
                  <a:lnTo>
                    <a:pt x="615" y="1680"/>
                  </a:lnTo>
                  <a:lnTo>
                    <a:pt x="609" y="1688"/>
                  </a:lnTo>
                  <a:lnTo>
                    <a:pt x="603" y="1697"/>
                  </a:lnTo>
                  <a:lnTo>
                    <a:pt x="597" y="1707"/>
                  </a:lnTo>
                  <a:lnTo>
                    <a:pt x="592" y="1718"/>
                  </a:lnTo>
                  <a:lnTo>
                    <a:pt x="586" y="1728"/>
                  </a:lnTo>
                  <a:lnTo>
                    <a:pt x="585" y="1735"/>
                  </a:lnTo>
                  <a:lnTo>
                    <a:pt x="583" y="1740"/>
                  </a:lnTo>
                  <a:lnTo>
                    <a:pt x="579" y="1743"/>
                  </a:lnTo>
                  <a:lnTo>
                    <a:pt x="574" y="1746"/>
                  </a:lnTo>
                  <a:lnTo>
                    <a:pt x="568" y="1758"/>
                  </a:lnTo>
                  <a:lnTo>
                    <a:pt x="561" y="1768"/>
                  </a:lnTo>
                  <a:lnTo>
                    <a:pt x="552" y="1776"/>
                  </a:lnTo>
                  <a:lnTo>
                    <a:pt x="544" y="1784"/>
                  </a:lnTo>
                  <a:lnTo>
                    <a:pt x="540" y="1789"/>
                  </a:lnTo>
                  <a:lnTo>
                    <a:pt x="536" y="1796"/>
                  </a:lnTo>
                  <a:lnTo>
                    <a:pt x="532" y="1797"/>
                  </a:lnTo>
                  <a:lnTo>
                    <a:pt x="527" y="1799"/>
                  </a:lnTo>
                  <a:lnTo>
                    <a:pt x="521" y="1807"/>
                  </a:lnTo>
                  <a:lnTo>
                    <a:pt x="515" y="1814"/>
                  </a:lnTo>
                  <a:lnTo>
                    <a:pt x="509" y="1818"/>
                  </a:lnTo>
                  <a:lnTo>
                    <a:pt x="502" y="1820"/>
                  </a:lnTo>
                  <a:lnTo>
                    <a:pt x="494" y="1832"/>
                  </a:lnTo>
                  <a:lnTo>
                    <a:pt x="487" y="1843"/>
                  </a:lnTo>
                  <a:lnTo>
                    <a:pt x="478" y="1854"/>
                  </a:lnTo>
                  <a:lnTo>
                    <a:pt x="470" y="1865"/>
                  </a:lnTo>
                  <a:lnTo>
                    <a:pt x="464" y="1871"/>
                  </a:lnTo>
                  <a:lnTo>
                    <a:pt x="456" y="1876"/>
                  </a:lnTo>
                  <a:lnTo>
                    <a:pt x="448" y="1880"/>
                  </a:lnTo>
                  <a:lnTo>
                    <a:pt x="441" y="1884"/>
                  </a:lnTo>
                  <a:lnTo>
                    <a:pt x="433" y="1894"/>
                  </a:lnTo>
                  <a:lnTo>
                    <a:pt x="427" y="1903"/>
                  </a:lnTo>
                  <a:lnTo>
                    <a:pt x="417" y="1908"/>
                  </a:lnTo>
                  <a:lnTo>
                    <a:pt x="409" y="1913"/>
                  </a:lnTo>
                  <a:lnTo>
                    <a:pt x="408" y="1913"/>
                  </a:lnTo>
                  <a:lnTo>
                    <a:pt x="402" y="1906"/>
                  </a:lnTo>
                  <a:lnTo>
                    <a:pt x="395" y="1896"/>
                  </a:lnTo>
                  <a:lnTo>
                    <a:pt x="387" y="1884"/>
                  </a:lnTo>
                  <a:lnTo>
                    <a:pt x="384" y="1877"/>
                  </a:lnTo>
                  <a:lnTo>
                    <a:pt x="383" y="1861"/>
                  </a:lnTo>
                  <a:lnTo>
                    <a:pt x="382" y="1848"/>
                  </a:lnTo>
                  <a:lnTo>
                    <a:pt x="375" y="1848"/>
                  </a:lnTo>
                  <a:lnTo>
                    <a:pt x="369" y="1848"/>
                  </a:lnTo>
                  <a:lnTo>
                    <a:pt x="366" y="1847"/>
                  </a:lnTo>
                  <a:lnTo>
                    <a:pt x="363" y="1846"/>
                  </a:lnTo>
                  <a:lnTo>
                    <a:pt x="361" y="1845"/>
                  </a:lnTo>
                  <a:lnTo>
                    <a:pt x="360" y="1843"/>
                  </a:lnTo>
                  <a:lnTo>
                    <a:pt x="359" y="1837"/>
                  </a:lnTo>
                  <a:lnTo>
                    <a:pt x="358" y="1832"/>
                  </a:lnTo>
                  <a:lnTo>
                    <a:pt x="351" y="1824"/>
                  </a:lnTo>
                  <a:lnTo>
                    <a:pt x="345" y="1816"/>
                  </a:lnTo>
                  <a:lnTo>
                    <a:pt x="343" y="1812"/>
                  </a:lnTo>
                  <a:lnTo>
                    <a:pt x="343" y="1809"/>
                  </a:lnTo>
                  <a:lnTo>
                    <a:pt x="345" y="1806"/>
                  </a:lnTo>
                  <a:lnTo>
                    <a:pt x="345" y="1802"/>
                  </a:lnTo>
                  <a:lnTo>
                    <a:pt x="348" y="1798"/>
                  </a:lnTo>
                  <a:lnTo>
                    <a:pt x="350" y="1794"/>
                  </a:lnTo>
                  <a:lnTo>
                    <a:pt x="351" y="1777"/>
                  </a:lnTo>
                  <a:lnTo>
                    <a:pt x="353" y="1764"/>
                  </a:lnTo>
                  <a:lnTo>
                    <a:pt x="364" y="1752"/>
                  </a:lnTo>
                  <a:lnTo>
                    <a:pt x="374" y="1738"/>
                  </a:lnTo>
                  <a:lnTo>
                    <a:pt x="374" y="1724"/>
                  </a:lnTo>
                  <a:lnTo>
                    <a:pt x="375" y="1708"/>
                  </a:lnTo>
                  <a:lnTo>
                    <a:pt x="383" y="1706"/>
                  </a:lnTo>
                  <a:lnTo>
                    <a:pt x="390" y="1703"/>
                  </a:lnTo>
                  <a:lnTo>
                    <a:pt x="396" y="1701"/>
                  </a:lnTo>
                  <a:lnTo>
                    <a:pt x="402" y="1696"/>
                  </a:lnTo>
                  <a:lnTo>
                    <a:pt x="406" y="1691"/>
                  </a:lnTo>
                  <a:lnTo>
                    <a:pt x="409" y="1686"/>
                  </a:lnTo>
                  <a:lnTo>
                    <a:pt x="423" y="1682"/>
                  </a:lnTo>
                  <a:lnTo>
                    <a:pt x="436" y="1678"/>
                  </a:lnTo>
                  <a:lnTo>
                    <a:pt x="440" y="1673"/>
                  </a:lnTo>
                  <a:lnTo>
                    <a:pt x="443" y="1669"/>
                  </a:lnTo>
                  <a:lnTo>
                    <a:pt x="453" y="1660"/>
                  </a:lnTo>
                  <a:lnTo>
                    <a:pt x="463" y="1654"/>
                  </a:lnTo>
                  <a:lnTo>
                    <a:pt x="474" y="1647"/>
                  </a:lnTo>
                  <a:lnTo>
                    <a:pt x="483" y="1638"/>
                  </a:lnTo>
                  <a:lnTo>
                    <a:pt x="489" y="1634"/>
                  </a:lnTo>
                  <a:lnTo>
                    <a:pt x="493" y="1630"/>
                  </a:lnTo>
                  <a:lnTo>
                    <a:pt x="497" y="1624"/>
                  </a:lnTo>
                  <a:lnTo>
                    <a:pt x="499" y="1619"/>
                  </a:lnTo>
                  <a:lnTo>
                    <a:pt x="497" y="1618"/>
                  </a:lnTo>
                  <a:lnTo>
                    <a:pt x="495" y="1616"/>
                  </a:lnTo>
                  <a:lnTo>
                    <a:pt x="471" y="1619"/>
                  </a:lnTo>
                  <a:lnTo>
                    <a:pt x="446" y="1620"/>
                  </a:lnTo>
                  <a:lnTo>
                    <a:pt x="422" y="1621"/>
                  </a:lnTo>
                  <a:lnTo>
                    <a:pt x="399" y="1625"/>
                  </a:lnTo>
                  <a:lnTo>
                    <a:pt x="387" y="1625"/>
                  </a:lnTo>
                  <a:lnTo>
                    <a:pt x="375" y="1625"/>
                  </a:lnTo>
                  <a:lnTo>
                    <a:pt x="372" y="1627"/>
                  </a:lnTo>
                  <a:lnTo>
                    <a:pt x="369" y="1631"/>
                  </a:lnTo>
                  <a:lnTo>
                    <a:pt x="358" y="1631"/>
                  </a:lnTo>
                  <a:lnTo>
                    <a:pt x="347" y="1631"/>
                  </a:lnTo>
                  <a:lnTo>
                    <a:pt x="336" y="1631"/>
                  </a:lnTo>
                  <a:lnTo>
                    <a:pt x="325" y="1631"/>
                  </a:lnTo>
                  <a:lnTo>
                    <a:pt x="311" y="1632"/>
                  </a:lnTo>
                  <a:lnTo>
                    <a:pt x="295" y="1634"/>
                  </a:lnTo>
                  <a:lnTo>
                    <a:pt x="288" y="1635"/>
                  </a:lnTo>
                  <a:lnTo>
                    <a:pt x="280" y="1636"/>
                  </a:lnTo>
                  <a:lnTo>
                    <a:pt x="271" y="1635"/>
                  </a:lnTo>
                  <a:lnTo>
                    <a:pt x="264" y="1634"/>
                  </a:lnTo>
                  <a:lnTo>
                    <a:pt x="255" y="1627"/>
                  </a:lnTo>
                  <a:lnTo>
                    <a:pt x="246" y="1622"/>
                  </a:lnTo>
                  <a:lnTo>
                    <a:pt x="239" y="1622"/>
                  </a:lnTo>
                  <a:lnTo>
                    <a:pt x="233" y="1622"/>
                  </a:lnTo>
                  <a:lnTo>
                    <a:pt x="219" y="1615"/>
                  </a:lnTo>
                  <a:lnTo>
                    <a:pt x="203" y="1610"/>
                  </a:lnTo>
                  <a:lnTo>
                    <a:pt x="195" y="1609"/>
                  </a:lnTo>
                  <a:lnTo>
                    <a:pt x="188" y="1608"/>
                  </a:lnTo>
                  <a:lnTo>
                    <a:pt x="188" y="1607"/>
                  </a:lnTo>
                  <a:lnTo>
                    <a:pt x="190" y="1603"/>
                  </a:lnTo>
                  <a:lnTo>
                    <a:pt x="192" y="1600"/>
                  </a:lnTo>
                  <a:lnTo>
                    <a:pt x="196" y="1598"/>
                  </a:lnTo>
                  <a:lnTo>
                    <a:pt x="200" y="1596"/>
                  </a:lnTo>
                  <a:lnTo>
                    <a:pt x="207" y="1590"/>
                  </a:lnTo>
                  <a:lnTo>
                    <a:pt x="213" y="1585"/>
                  </a:lnTo>
                  <a:lnTo>
                    <a:pt x="214" y="1575"/>
                  </a:lnTo>
                  <a:lnTo>
                    <a:pt x="216" y="1566"/>
                  </a:lnTo>
                  <a:lnTo>
                    <a:pt x="220" y="1562"/>
                  </a:lnTo>
                  <a:lnTo>
                    <a:pt x="224" y="1557"/>
                  </a:lnTo>
                  <a:lnTo>
                    <a:pt x="229" y="1554"/>
                  </a:lnTo>
                  <a:lnTo>
                    <a:pt x="233" y="1552"/>
                  </a:lnTo>
                  <a:lnTo>
                    <a:pt x="243" y="1546"/>
                  </a:lnTo>
                  <a:lnTo>
                    <a:pt x="253" y="1540"/>
                  </a:lnTo>
                  <a:lnTo>
                    <a:pt x="269" y="1527"/>
                  </a:lnTo>
                  <a:lnTo>
                    <a:pt x="289" y="1514"/>
                  </a:lnTo>
                  <a:lnTo>
                    <a:pt x="299" y="1508"/>
                  </a:lnTo>
                  <a:lnTo>
                    <a:pt x="309" y="1503"/>
                  </a:lnTo>
                  <a:lnTo>
                    <a:pt x="320" y="1498"/>
                  </a:lnTo>
                  <a:lnTo>
                    <a:pt x="331" y="1495"/>
                  </a:lnTo>
                  <a:lnTo>
                    <a:pt x="339" y="1495"/>
                  </a:lnTo>
                  <a:lnTo>
                    <a:pt x="347" y="1495"/>
                  </a:lnTo>
                  <a:lnTo>
                    <a:pt x="350" y="1492"/>
                  </a:lnTo>
                  <a:lnTo>
                    <a:pt x="352" y="1488"/>
                  </a:lnTo>
                  <a:lnTo>
                    <a:pt x="361" y="1487"/>
                  </a:lnTo>
                  <a:lnTo>
                    <a:pt x="370" y="1487"/>
                  </a:lnTo>
                  <a:lnTo>
                    <a:pt x="377" y="1487"/>
                  </a:lnTo>
                  <a:lnTo>
                    <a:pt x="387" y="1486"/>
                  </a:lnTo>
                  <a:lnTo>
                    <a:pt x="397" y="1483"/>
                  </a:lnTo>
                  <a:lnTo>
                    <a:pt x="408" y="1480"/>
                  </a:lnTo>
                  <a:lnTo>
                    <a:pt x="422" y="1480"/>
                  </a:lnTo>
                  <a:lnTo>
                    <a:pt x="436" y="1480"/>
                  </a:lnTo>
                  <a:lnTo>
                    <a:pt x="445" y="1477"/>
                  </a:lnTo>
                  <a:lnTo>
                    <a:pt x="456" y="1476"/>
                  </a:lnTo>
                  <a:lnTo>
                    <a:pt x="468" y="1474"/>
                  </a:lnTo>
                  <a:lnTo>
                    <a:pt x="477" y="1473"/>
                  </a:lnTo>
                  <a:lnTo>
                    <a:pt x="485" y="1475"/>
                  </a:lnTo>
                  <a:lnTo>
                    <a:pt x="494" y="1476"/>
                  </a:lnTo>
                  <a:lnTo>
                    <a:pt x="499" y="1473"/>
                  </a:lnTo>
                  <a:lnTo>
                    <a:pt x="503" y="1471"/>
                  </a:lnTo>
                  <a:lnTo>
                    <a:pt x="511" y="1471"/>
                  </a:lnTo>
                  <a:lnTo>
                    <a:pt x="518" y="1471"/>
                  </a:lnTo>
                  <a:lnTo>
                    <a:pt x="522" y="1468"/>
                  </a:lnTo>
                  <a:lnTo>
                    <a:pt x="525" y="1464"/>
                  </a:lnTo>
                  <a:lnTo>
                    <a:pt x="532" y="1464"/>
                  </a:lnTo>
                  <a:lnTo>
                    <a:pt x="538" y="1464"/>
                  </a:lnTo>
                  <a:lnTo>
                    <a:pt x="546" y="1463"/>
                  </a:lnTo>
                  <a:lnTo>
                    <a:pt x="555" y="1461"/>
                  </a:lnTo>
                  <a:lnTo>
                    <a:pt x="563" y="1460"/>
                  </a:lnTo>
                  <a:lnTo>
                    <a:pt x="571" y="1458"/>
                  </a:lnTo>
                  <a:lnTo>
                    <a:pt x="579" y="1458"/>
                  </a:lnTo>
                  <a:lnTo>
                    <a:pt x="586" y="1458"/>
                  </a:lnTo>
                  <a:lnTo>
                    <a:pt x="591" y="1455"/>
                  </a:lnTo>
                  <a:lnTo>
                    <a:pt x="595" y="1452"/>
                  </a:lnTo>
                  <a:lnTo>
                    <a:pt x="611" y="1452"/>
                  </a:lnTo>
                  <a:lnTo>
                    <a:pt x="627" y="1452"/>
                  </a:lnTo>
                  <a:lnTo>
                    <a:pt x="632" y="1456"/>
                  </a:lnTo>
                  <a:lnTo>
                    <a:pt x="638" y="1459"/>
                  </a:lnTo>
                  <a:lnTo>
                    <a:pt x="638" y="1458"/>
                  </a:lnTo>
                  <a:lnTo>
                    <a:pt x="639" y="1450"/>
                  </a:lnTo>
                  <a:lnTo>
                    <a:pt x="640" y="1438"/>
                  </a:lnTo>
                  <a:lnTo>
                    <a:pt x="639" y="1425"/>
                  </a:lnTo>
                  <a:lnTo>
                    <a:pt x="638" y="1412"/>
                  </a:lnTo>
                  <a:lnTo>
                    <a:pt x="636" y="1398"/>
                  </a:lnTo>
                  <a:lnTo>
                    <a:pt x="633" y="1387"/>
                  </a:lnTo>
                  <a:lnTo>
                    <a:pt x="631" y="1378"/>
                  </a:lnTo>
                  <a:lnTo>
                    <a:pt x="629" y="1374"/>
                  </a:lnTo>
                  <a:lnTo>
                    <a:pt x="613" y="1370"/>
                  </a:lnTo>
                  <a:lnTo>
                    <a:pt x="583" y="1368"/>
                  </a:lnTo>
                  <a:lnTo>
                    <a:pt x="552" y="1366"/>
                  </a:lnTo>
                  <a:lnTo>
                    <a:pt x="534" y="1367"/>
                  </a:lnTo>
                  <a:lnTo>
                    <a:pt x="526" y="1370"/>
                  </a:lnTo>
                  <a:lnTo>
                    <a:pt x="520" y="1372"/>
                  </a:lnTo>
                  <a:lnTo>
                    <a:pt x="510" y="1375"/>
                  </a:lnTo>
                  <a:lnTo>
                    <a:pt x="502" y="1374"/>
                  </a:lnTo>
                  <a:lnTo>
                    <a:pt x="494" y="1375"/>
                  </a:lnTo>
                  <a:lnTo>
                    <a:pt x="486" y="1376"/>
                  </a:lnTo>
                  <a:lnTo>
                    <a:pt x="480" y="1380"/>
                  </a:lnTo>
                  <a:lnTo>
                    <a:pt x="474" y="1386"/>
                  </a:lnTo>
                  <a:lnTo>
                    <a:pt x="456" y="1387"/>
                  </a:lnTo>
                  <a:lnTo>
                    <a:pt x="433" y="1387"/>
                  </a:lnTo>
                  <a:lnTo>
                    <a:pt x="410" y="1385"/>
                  </a:lnTo>
                  <a:lnTo>
                    <a:pt x="396" y="1382"/>
                  </a:lnTo>
                  <a:lnTo>
                    <a:pt x="389" y="1378"/>
                  </a:lnTo>
                  <a:lnTo>
                    <a:pt x="381" y="1372"/>
                  </a:lnTo>
                  <a:lnTo>
                    <a:pt x="366" y="1369"/>
                  </a:lnTo>
                  <a:lnTo>
                    <a:pt x="351" y="1367"/>
                  </a:lnTo>
                  <a:lnTo>
                    <a:pt x="337" y="1365"/>
                  </a:lnTo>
                  <a:lnTo>
                    <a:pt x="322" y="1360"/>
                  </a:lnTo>
                  <a:lnTo>
                    <a:pt x="319" y="1357"/>
                  </a:lnTo>
                  <a:lnTo>
                    <a:pt x="316" y="1355"/>
                  </a:lnTo>
                  <a:lnTo>
                    <a:pt x="312" y="1355"/>
                  </a:lnTo>
                  <a:lnTo>
                    <a:pt x="306" y="1355"/>
                  </a:lnTo>
                  <a:lnTo>
                    <a:pt x="296" y="1351"/>
                  </a:lnTo>
                  <a:lnTo>
                    <a:pt x="282" y="1344"/>
                  </a:lnTo>
                  <a:lnTo>
                    <a:pt x="268" y="1336"/>
                  </a:lnTo>
                  <a:lnTo>
                    <a:pt x="260" y="1332"/>
                  </a:lnTo>
                  <a:lnTo>
                    <a:pt x="260" y="1330"/>
                  </a:lnTo>
                  <a:lnTo>
                    <a:pt x="260" y="1329"/>
                  </a:lnTo>
                  <a:lnTo>
                    <a:pt x="271" y="1328"/>
                  </a:lnTo>
                  <a:lnTo>
                    <a:pt x="283" y="1327"/>
                  </a:lnTo>
                  <a:lnTo>
                    <a:pt x="293" y="1320"/>
                  </a:lnTo>
                  <a:lnTo>
                    <a:pt x="304" y="1313"/>
                  </a:lnTo>
                  <a:lnTo>
                    <a:pt x="309" y="1313"/>
                  </a:lnTo>
                  <a:lnTo>
                    <a:pt x="316" y="1313"/>
                  </a:lnTo>
                  <a:lnTo>
                    <a:pt x="319" y="1311"/>
                  </a:lnTo>
                  <a:lnTo>
                    <a:pt x="322" y="1308"/>
                  </a:lnTo>
                  <a:lnTo>
                    <a:pt x="331" y="1306"/>
                  </a:lnTo>
                  <a:lnTo>
                    <a:pt x="340" y="1305"/>
                  </a:lnTo>
                  <a:lnTo>
                    <a:pt x="351" y="1305"/>
                  </a:lnTo>
                  <a:lnTo>
                    <a:pt x="363" y="1305"/>
                  </a:lnTo>
                  <a:lnTo>
                    <a:pt x="384" y="1300"/>
                  </a:lnTo>
                  <a:lnTo>
                    <a:pt x="407" y="1298"/>
                  </a:lnTo>
                  <a:lnTo>
                    <a:pt x="430" y="1296"/>
                  </a:lnTo>
                  <a:lnTo>
                    <a:pt x="451" y="1293"/>
                  </a:lnTo>
                  <a:lnTo>
                    <a:pt x="460" y="1293"/>
                  </a:lnTo>
                  <a:lnTo>
                    <a:pt x="470" y="1293"/>
                  </a:lnTo>
                  <a:lnTo>
                    <a:pt x="481" y="1293"/>
                  </a:lnTo>
                  <a:lnTo>
                    <a:pt x="491" y="1293"/>
                  </a:lnTo>
                  <a:lnTo>
                    <a:pt x="494" y="1289"/>
                  </a:lnTo>
                  <a:lnTo>
                    <a:pt x="497" y="1286"/>
                  </a:lnTo>
                  <a:lnTo>
                    <a:pt x="506" y="1286"/>
                  </a:lnTo>
                  <a:lnTo>
                    <a:pt x="515" y="1286"/>
                  </a:lnTo>
                  <a:lnTo>
                    <a:pt x="525" y="1286"/>
                  </a:lnTo>
                  <a:lnTo>
                    <a:pt x="534" y="1286"/>
                  </a:lnTo>
                  <a:lnTo>
                    <a:pt x="555" y="1285"/>
                  </a:lnTo>
                  <a:lnTo>
                    <a:pt x="582" y="1283"/>
                  </a:lnTo>
                  <a:lnTo>
                    <a:pt x="596" y="1282"/>
                  </a:lnTo>
                  <a:lnTo>
                    <a:pt x="609" y="1280"/>
                  </a:lnTo>
                  <a:lnTo>
                    <a:pt x="619" y="1277"/>
                  </a:lnTo>
                  <a:lnTo>
                    <a:pt x="626" y="1275"/>
                  </a:lnTo>
                  <a:lnTo>
                    <a:pt x="628" y="1267"/>
                  </a:lnTo>
                  <a:lnTo>
                    <a:pt x="629" y="1258"/>
                  </a:lnTo>
                  <a:lnTo>
                    <a:pt x="630" y="1248"/>
                  </a:lnTo>
                  <a:lnTo>
                    <a:pt x="630" y="1238"/>
                  </a:lnTo>
                  <a:lnTo>
                    <a:pt x="629" y="1217"/>
                  </a:lnTo>
                  <a:lnTo>
                    <a:pt x="626" y="1201"/>
                  </a:lnTo>
                  <a:lnTo>
                    <a:pt x="625" y="1193"/>
                  </a:lnTo>
                  <a:lnTo>
                    <a:pt x="625" y="1185"/>
                  </a:lnTo>
                  <a:lnTo>
                    <a:pt x="626" y="1178"/>
                  </a:lnTo>
                  <a:lnTo>
                    <a:pt x="627" y="1171"/>
                  </a:lnTo>
                  <a:lnTo>
                    <a:pt x="628" y="1164"/>
                  </a:lnTo>
                  <a:lnTo>
                    <a:pt x="629" y="1157"/>
                  </a:lnTo>
                  <a:lnTo>
                    <a:pt x="629" y="1149"/>
                  </a:lnTo>
                  <a:lnTo>
                    <a:pt x="628" y="1142"/>
                  </a:lnTo>
                  <a:lnTo>
                    <a:pt x="627" y="1141"/>
                  </a:lnTo>
                  <a:lnTo>
                    <a:pt x="626" y="1141"/>
                  </a:lnTo>
                  <a:lnTo>
                    <a:pt x="611" y="1142"/>
                  </a:lnTo>
                  <a:lnTo>
                    <a:pt x="581" y="1145"/>
                  </a:lnTo>
                  <a:lnTo>
                    <a:pt x="549" y="1149"/>
                  </a:lnTo>
                  <a:lnTo>
                    <a:pt x="532" y="1152"/>
                  </a:lnTo>
                  <a:lnTo>
                    <a:pt x="528" y="1155"/>
                  </a:lnTo>
                  <a:lnTo>
                    <a:pt x="525" y="1158"/>
                  </a:lnTo>
                  <a:lnTo>
                    <a:pt x="516" y="1160"/>
                  </a:lnTo>
                  <a:lnTo>
                    <a:pt x="508" y="1160"/>
                  </a:lnTo>
                  <a:lnTo>
                    <a:pt x="498" y="1159"/>
                  </a:lnTo>
                  <a:lnTo>
                    <a:pt x="488" y="1161"/>
                  </a:lnTo>
                  <a:lnTo>
                    <a:pt x="479" y="1164"/>
                  </a:lnTo>
                  <a:lnTo>
                    <a:pt x="470" y="1166"/>
                  </a:lnTo>
                  <a:lnTo>
                    <a:pt x="460" y="1168"/>
                  </a:lnTo>
                  <a:lnTo>
                    <a:pt x="452" y="1170"/>
                  </a:lnTo>
                  <a:lnTo>
                    <a:pt x="441" y="1170"/>
                  </a:lnTo>
                  <a:lnTo>
                    <a:pt x="430" y="1170"/>
                  </a:lnTo>
                  <a:lnTo>
                    <a:pt x="420" y="1176"/>
                  </a:lnTo>
                  <a:lnTo>
                    <a:pt x="411" y="1180"/>
                  </a:lnTo>
                  <a:lnTo>
                    <a:pt x="404" y="1181"/>
                  </a:lnTo>
                  <a:lnTo>
                    <a:pt x="395" y="1181"/>
                  </a:lnTo>
                  <a:lnTo>
                    <a:pt x="386" y="1181"/>
                  </a:lnTo>
                  <a:lnTo>
                    <a:pt x="377" y="1182"/>
                  </a:lnTo>
                  <a:lnTo>
                    <a:pt x="361" y="1187"/>
                  </a:lnTo>
                  <a:lnTo>
                    <a:pt x="342" y="1189"/>
                  </a:lnTo>
                  <a:lnTo>
                    <a:pt x="322" y="1191"/>
                  </a:lnTo>
                  <a:lnTo>
                    <a:pt x="301" y="1193"/>
                  </a:lnTo>
                  <a:lnTo>
                    <a:pt x="279" y="1193"/>
                  </a:lnTo>
                  <a:lnTo>
                    <a:pt x="258" y="1192"/>
                  </a:lnTo>
                  <a:lnTo>
                    <a:pt x="238" y="1191"/>
                  </a:lnTo>
                  <a:lnTo>
                    <a:pt x="221" y="1188"/>
                  </a:lnTo>
                  <a:lnTo>
                    <a:pt x="221" y="1187"/>
                  </a:lnTo>
                  <a:lnTo>
                    <a:pt x="221" y="1184"/>
                  </a:lnTo>
                  <a:lnTo>
                    <a:pt x="224" y="1183"/>
                  </a:lnTo>
                  <a:lnTo>
                    <a:pt x="226" y="1180"/>
                  </a:lnTo>
                  <a:lnTo>
                    <a:pt x="226" y="1178"/>
                  </a:lnTo>
                  <a:lnTo>
                    <a:pt x="226" y="1174"/>
                  </a:lnTo>
                  <a:lnTo>
                    <a:pt x="224" y="1168"/>
                  </a:lnTo>
                  <a:lnTo>
                    <a:pt x="224" y="1161"/>
                  </a:lnTo>
                  <a:lnTo>
                    <a:pt x="226" y="1157"/>
                  </a:lnTo>
                  <a:lnTo>
                    <a:pt x="227" y="1153"/>
                  </a:lnTo>
                  <a:lnTo>
                    <a:pt x="244" y="1145"/>
                  </a:lnTo>
                  <a:lnTo>
                    <a:pt x="261" y="1138"/>
                  </a:lnTo>
                  <a:lnTo>
                    <a:pt x="279" y="1131"/>
                  </a:lnTo>
                  <a:lnTo>
                    <a:pt x="297" y="1126"/>
                  </a:lnTo>
                  <a:lnTo>
                    <a:pt x="306" y="1126"/>
                  </a:lnTo>
                  <a:lnTo>
                    <a:pt x="317" y="1129"/>
                  </a:lnTo>
                  <a:lnTo>
                    <a:pt x="324" y="1130"/>
                  </a:lnTo>
                  <a:lnTo>
                    <a:pt x="329" y="1131"/>
                  </a:lnTo>
                  <a:lnTo>
                    <a:pt x="336" y="1131"/>
                  </a:lnTo>
                  <a:lnTo>
                    <a:pt x="341" y="1130"/>
                  </a:lnTo>
                  <a:lnTo>
                    <a:pt x="354" y="1125"/>
                  </a:lnTo>
                  <a:lnTo>
                    <a:pt x="369" y="1121"/>
                  </a:lnTo>
                  <a:lnTo>
                    <a:pt x="378" y="1119"/>
                  </a:lnTo>
                  <a:lnTo>
                    <a:pt x="387" y="1118"/>
                  </a:lnTo>
                  <a:lnTo>
                    <a:pt x="396" y="1117"/>
                  </a:lnTo>
                  <a:lnTo>
                    <a:pt x="405" y="1114"/>
                  </a:lnTo>
                  <a:lnTo>
                    <a:pt x="408" y="1111"/>
                  </a:lnTo>
                  <a:lnTo>
                    <a:pt x="411" y="1108"/>
                  </a:lnTo>
                  <a:lnTo>
                    <a:pt x="418" y="1108"/>
                  </a:lnTo>
                  <a:lnTo>
                    <a:pt x="424" y="1108"/>
                  </a:lnTo>
                  <a:lnTo>
                    <a:pt x="442" y="1103"/>
                  </a:lnTo>
                  <a:lnTo>
                    <a:pt x="458" y="1100"/>
                  </a:lnTo>
                  <a:lnTo>
                    <a:pt x="466" y="1099"/>
                  </a:lnTo>
                  <a:lnTo>
                    <a:pt x="475" y="1099"/>
                  </a:lnTo>
                  <a:lnTo>
                    <a:pt x="483" y="1099"/>
                  </a:lnTo>
                  <a:lnTo>
                    <a:pt x="494" y="1100"/>
                  </a:lnTo>
                  <a:lnTo>
                    <a:pt x="500" y="1097"/>
                  </a:lnTo>
                  <a:lnTo>
                    <a:pt x="506" y="1094"/>
                  </a:lnTo>
                  <a:lnTo>
                    <a:pt x="514" y="1091"/>
                  </a:lnTo>
                  <a:lnTo>
                    <a:pt x="522" y="1089"/>
                  </a:lnTo>
                  <a:lnTo>
                    <a:pt x="529" y="1089"/>
                  </a:lnTo>
                  <a:lnTo>
                    <a:pt x="537" y="1089"/>
                  </a:lnTo>
                  <a:lnTo>
                    <a:pt x="540" y="1087"/>
                  </a:lnTo>
                  <a:lnTo>
                    <a:pt x="543" y="1084"/>
                  </a:lnTo>
                  <a:lnTo>
                    <a:pt x="551" y="1087"/>
                  </a:lnTo>
                  <a:lnTo>
                    <a:pt x="561" y="1089"/>
                  </a:lnTo>
                  <a:lnTo>
                    <a:pt x="569" y="1085"/>
                  </a:lnTo>
                  <a:lnTo>
                    <a:pt x="576" y="1080"/>
                  </a:lnTo>
                  <a:lnTo>
                    <a:pt x="586" y="1080"/>
                  </a:lnTo>
                  <a:lnTo>
                    <a:pt x="596" y="1080"/>
                  </a:lnTo>
                  <a:lnTo>
                    <a:pt x="604" y="1078"/>
                  </a:lnTo>
                  <a:lnTo>
                    <a:pt x="611" y="1075"/>
                  </a:lnTo>
                  <a:lnTo>
                    <a:pt x="619" y="1071"/>
                  </a:lnTo>
                  <a:lnTo>
                    <a:pt x="626" y="1066"/>
                  </a:lnTo>
                  <a:lnTo>
                    <a:pt x="627" y="1060"/>
                  </a:lnTo>
                  <a:lnTo>
                    <a:pt x="627" y="1054"/>
                  </a:lnTo>
                  <a:lnTo>
                    <a:pt x="627" y="1048"/>
                  </a:lnTo>
                  <a:lnTo>
                    <a:pt x="623" y="1041"/>
                  </a:lnTo>
                  <a:lnTo>
                    <a:pt x="621" y="1040"/>
                  </a:lnTo>
                  <a:lnTo>
                    <a:pt x="618" y="1039"/>
                  </a:lnTo>
                  <a:lnTo>
                    <a:pt x="616" y="1038"/>
                  </a:lnTo>
                  <a:lnTo>
                    <a:pt x="615" y="1036"/>
                  </a:lnTo>
                  <a:lnTo>
                    <a:pt x="615" y="1032"/>
                  </a:lnTo>
                  <a:lnTo>
                    <a:pt x="615" y="1029"/>
                  </a:lnTo>
                  <a:lnTo>
                    <a:pt x="617" y="1025"/>
                  </a:lnTo>
                  <a:lnTo>
                    <a:pt x="619" y="1020"/>
                  </a:lnTo>
                  <a:lnTo>
                    <a:pt x="626" y="1009"/>
                  </a:lnTo>
                  <a:lnTo>
                    <a:pt x="634" y="997"/>
                  </a:lnTo>
                  <a:lnTo>
                    <a:pt x="643" y="986"/>
                  </a:lnTo>
                  <a:lnTo>
                    <a:pt x="652" y="977"/>
                  </a:lnTo>
                  <a:lnTo>
                    <a:pt x="658" y="969"/>
                  </a:lnTo>
                  <a:lnTo>
                    <a:pt x="664" y="964"/>
                  </a:lnTo>
                  <a:lnTo>
                    <a:pt x="678" y="961"/>
                  </a:lnTo>
                  <a:lnTo>
                    <a:pt x="694" y="959"/>
                  </a:lnTo>
                  <a:lnTo>
                    <a:pt x="699" y="946"/>
                  </a:lnTo>
                  <a:lnTo>
                    <a:pt x="704" y="935"/>
                  </a:lnTo>
                  <a:lnTo>
                    <a:pt x="712" y="925"/>
                  </a:lnTo>
                  <a:lnTo>
                    <a:pt x="721" y="917"/>
                  </a:lnTo>
                  <a:lnTo>
                    <a:pt x="738" y="902"/>
                  </a:lnTo>
                  <a:lnTo>
                    <a:pt x="759" y="887"/>
                  </a:lnTo>
                  <a:lnTo>
                    <a:pt x="764" y="881"/>
                  </a:lnTo>
                  <a:lnTo>
                    <a:pt x="768" y="876"/>
                  </a:lnTo>
                  <a:lnTo>
                    <a:pt x="779" y="871"/>
                  </a:lnTo>
                  <a:lnTo>
                    <a:pt x="790" y="867"/>
                  </a:lnTo>
                  <a:lnTo>
                    <a:pt x="794" y="861"/>
                  </a:lnTo>
                  <a:lnTo>
                    <a:pt x="799" y="855"/>
                  </a:lnTo>
                  <a:lnTo>
                    <a:pt x="806" y="856"/>
                  </a:lnTo>
                  <a:lnTo>
                    <a:pt x="813" y="858"/>
                  </a:lnTo>
                  <a:lnTo>
                    <a:pt x="819" y="849"/>
                  </a:lnTo>
                  <a:lnTo>
                    <a:pt x="824" y="839"/>
                  </a:lnTo>
                  <a:lnTo>
                    <a:pt x="834" y="836"/>
                  </a:lnTo>
                  <a:lnTo>
                    <a:pt x="842" y="832"/>
                  </a:lnTo>
                  <a:lnTo>
                    <a:pt x="850" y="828"/>
                  </a:lnTo>
                  <a:lnTo>
                    <a:pt x="857" y="822"/>
                  </a:lnTo>
                  <a:lnTo>
                    <a:pt x="860" y="820"/>
                  </a:lnTo>
                  <a:lnTo>
                    <a:pt x="862" y="817"/>
                  </a:lnTo>
                  <a:lnTo>
                    <a:pt x="893" y="805"/>
                  </a:lnTo>
                  <a:lnTo>
                    <a:pt x="921" y="793"/>
                  </a:lnTo>
                  <a:lnTo>
                    <a:pt x="934" y="785"/>
                  </a:lnTo>
                  <a:lnTo>
                    <a:pt x="947" y="779"/>
                  </a:lnTo>
                  <a:lnTo>
                    <a:pt x="960" y="771"/>
                  </a:lnTo>
                  <a:lnTo>
                    <a:pt x="972" y="763"/>
                  </a:lnTo>
                  <a:close/>
                  <a:moveTo>
                    <a:pt x="687" y="983"/>
                  </a:moveTo>
                  <a:lnTo>
                    <a:pt x="684" y="986"/>
                  </a:lnTo>
                  <a:lnTo>
                    <a:pt x="679" y="991"/>
                  </a:lnTo>
                  <a:lnTo>
                    <a:pt x="680" y="993"/>
                  </a:lnTo>
                  <a:lnTo>
                    <a:pt x="681" y="994"/>
                  </a:lnTo>
                  <a:lnTo>
                    <a:pt x="687" y="994"/>
                  </a:lnTo>
                  <a:lnTo>
                    <a:pt x="692" y="994"/>
                  </a:lnTo>
                  <a:lnTo>
                    <a:pt x="692" y="993"/>
                  </a:lnTo>
                  <a:lnTo>
                    <a:pt x="692" y="992"/>
                  </a:lnTo>
                  <a:lnTo>
                    <a:pt x="692" y="989"/>
                  </a:lnTo>
                  <a:lnTo>
                    <a:pt x="692" y="984"/>
                  </a:lnTo>
                  <a:lnTo>
                    <a:pt x="691" y="984"/>
                  </a:lnTo>
                  <a:lnTo>
                    <a:pt x="690" y="984"/>
                  </a:lnTo>
                  <a:lnTo>
                    <a:pt x="689" y="983"/>
                  </a:lnTo>
                  <a:lnTo>
                    <a:pt x="687" y="983"/>
                  </a:lnTo>
                  <a:close/>
                  <a:moveTo>
                    <a:pt x="657" y="1026"/>
                  </a:moveTo>
                  <a:lnTo>
                    <a:pt x="656" y="1028"/>
                  </a:lnTo>
                  <a:lnTo>
                    <a:pt x="655" y="1029"/>
                  </a:lnTo>
                  <a:lnTo>
                    <a:pt x="655" y="1031"/>
                  </a:lnTo>
                  <a:lnTo>
                    <a:pt x="655" y="1033"/>
                  </a:lnTo>
                  <a:lnTo>
                    <a:pt x="657" y="1033"/>
                  </a:lnTo>
                  <a:lnTo>
                    <a:pt x="658" y="1033"/>
                  </a:lnTo>
                  <a:lnTo>
                    <a:pt x="660" y="1032"/>
                  </a:lnTo>
                  <a:lnTo>
                    <a:pt x="662" y="1030"/>
                  </a:lnTo>
                  <a:lnTo>
                    <a:pt x="662" y="1029"/>
                  </a:lnTo>
                  <a:lnTo>
                    <a:pt x="662" y="1028"/>
                  </a:lnTo>
                  <a:lnTo>
                    <a:pt x="661" y="1027"/>
                  </a:lnTo>
                  <a:lnTo>
                    <a:pt x="660" y="1027"/>
                  </a:lnTo>
                  <a:lnTo>
                    <a:pt x="658" y="1027"/>
                  </a:lnTo>
                  <a:lnTo>
                    <a:pt x="657" y="1026"/>
                  </a:lnTo>
                  <a:close/>
                  <a:moveTo>
                    <a:pt x="488" y="1527"/>
                  </a:moveTo>
                  <a:lnTo>
                    <a:pt x="488" y="1529"/>
                  </a:lnTo>
                  <a:lnTo>
                    <a:pt x="487" y="1531"/>
                  </a:lnTo>
                  <a:lnTo>
                    <a:pt x="489" y="1531"/>
                  </a:lnTo>
                  <a:lnTo>
                    <a:pt x="490" y="1531"/>
                  </a:lnTo>
                  <a:lnTo>
                    <a:pt x="491" y="1530"/>
                  </a:lnTo>
                  <a:lnTo>
                    <a:pt x="490" y="1529"/>
                  </a:lnTo>
                  <a:lnTo>
                    <a:pt x="489" y="1528"/>
                  </a:lnTo>
                  <a:lnTo>
                    <a:pt x="488" y="1527"/>
                  </a:lnTo>
                  <a:close/>
                </a:path>
              </a:pathLst>
            </a:custGeom>
            <a:solidFill>
              <a:srgbClr val="2C5882"/>
            </a:solidFill>
            <a:ln w="9525">
              <a:noFill/>
              <a:round/>
            </a:ln>
          </p:spPr>
          <p:txBody>
            <a:bodyPr/>
            <a:lstStyle/>
            <a:p>
              <a:endParaRPr lang="zh-CN" altLang="en-US"/>
            </a:p>
          </p:txBody>
        </p:sp>
        <p:sp>
          <p:nvSpPr>
            <p:cNvPr id="66613" name="Freeform 36"/>
            <p:cNvSpPr>
              <a:spLocks noEditPoints="1"/>
            </p:cNvSpPr>
            <p:nvPr/>
          </p:nvSpPr>
          <p:spPr bwMode="auto">
            <a:xfrm>
              <a:off x="2269" y="160"/>
              <a:ext cx="534" cy="690"/>
            </a:xfrm>
            <a:custGeom>
              <a:avLst/>
              <a:gdLst>
                <a:gd name="T0" fmla="*/ 0 w 1602"/>
                <a:gd name="T1" fmla="*/ 0 h 2070"/>
                <a:gd name="T2" fmla="*/ 0 w 1602"/>
                <a:gd name="T3" fmla="*/ 0 h 2070"/>
                <a:gd name="T4" fmla="*/ 0 w 1602"/>
                <a:gd name="T5" fmla="*/ 0 h 2070"/>
                <a:gd name="T6" fmla="*/ 0 w 1602"/>
                <a:gd name="T7" fmla="*/ 0 h 2070"/>
                <a:gd name="T8" fmla="*/ 0 w 1602"/>
                <a:gd name="T9" fmla="*/ 0 h 2070"/>
                <a:gd name="T10" fmla="*/ 0 w 1602"/>
                <a:gd name="T11" fmla="*/ 0 h 2070"/>
                <a:gd name="T12" fmla="*/ 0 w 1602"/>
                <a:gd name="T13" fmla="*/ 0 h 2070"/>
                <a:gd name="T14" fmla="*/ 0 w 1602"/>
                <a:gd name="T15" fmla="*/ 0 h 2070"/>
                <a:gd name="T16" fmla="*/ 0 w 1602"/>
                <a:gd name="T17" fmla="*/ 0 h 2070"/>
                <a:gd name="T18" fmla="*/ 0 w 1602"/>
                <a:gd name="T19" fmla="*/ 0 h 2070"/>
                <a:gd name="T20" fmla="*/ 0 w 1602"/>
                <a:gd name="T21" fmla="*/ 0 h 2070"/>
                <a:gd name="T22" fmla="*/ 0 w 1602"/>
                <a:gd name="T23" fmla="*/ 0 h 2070"/>
                <a:gd name="T24" fmla="*/ 0 w 1602"/>
                <a:gd name="T25" fmla="*/ 0 h 2070"/>
                <a:gd name="T26" fmla="*/ 0 w 1602"/>
                <a:gd name="T27" fmla="*/ 0 h 2070"/>
                <a:gd name="T28" fmla="*/ 0 w 1602"/>
                <a:gd name="T29" fmla="*/ 0 h 2070"/>
                <a:gd name="T30" fmla="*/ 0 w 1602"/>
                <a:gd name="T31" fmla="*/ 0 h 2070"/>
                <a:gd name="T32" fmla="*/ 0 w 1602"/>
                <a:gd name="T33" fmla="*/ 0 h 2070"/>
                <a:gd name="T34" fmla="*/ 0 w 1602"/>
                <a:gd name="T35" fmla="*/ 0 h 2070"/>
                <a:gd name="T36" fmla="*/ 0 w 1602"/>
                <a:gd name="T37" fmla="*/ 0 h 2070"/>
                <a:gd name="T38" fmla="*/ 0 w 1602"/>
                <a:gd name="T39" fmla="*/ 0 h 2070"/>
                <a:gd name="T40" fmla="*/ 0 w 1602"/>
                <a:gd name="T41" fmla="*/ 0 h 2070"/>
                <a:gd name="T42" fmla="*/ 0 w 1602"/>
                <a:gd name="T43" fmla="*/ 0 h 2070"/>
                <a:gd name="T44" fmla="*/ 0 w 1602"/>
                <a:gd name="T45" fmla="*/ 0 h 2070"/>
                <a:gd name="T46" fmla="*/ 0 w 1602"/>
                <a:gd name="T47" fmla="*/ 0 h 2070"/>
                <a:gd name="T48" fmla="*/ 0 w 1602"/>
                <a:gd name="T49" fmla="*/ 0 h 2070"/>
                <a:gd name="T50" fmla="*/ 0 w 1602"/>
                <a:gd name="T51" fmla="*/ 0 h 2070"/>
                <a:gd name="T52" fmla="*/ 0 w 1602"/>
                <a:gd name="T53" fmla="*/ 0 h 2070"/>
                <a:gd name="T54" fmla="*/ 0 w 1602"/>
                <a:gd name="T55" fmla="*/ 0 h 2070"/>
                <a:gd name="T56" fmla="*/ 0 w 1602"/>
                <a:gd name="T57" fmla="*/ 0 h 2070"/>
                <a:gd name="T58" fmla="*/ 0 w 1602"/>
                <a:gd name="T59" fmla="*/ 0 h 2070"/>
                <a:gd name="T60" fmla="*/ 0 w 1602"/>
                <a:gd name="T61" fmla="*/ 0 h 2070"/>
                <a:gd name="T62" fmla="*/ 0 w 1602"/>
                <a:gd name="T63" fmla="*/ 0 h 2070"/>
                <a:gd name="T64" fmla="*/ 0 w 1602"/>
                <a:gd name="T65" fmla="*/ 0 h 2070"/>
                <a:gd name="T66" fmla="*/ 0 w 1602"/>
                <a:gd name="T67" fmla="*/ 0 h 2070"/>
                <a:gd name="T68" fmla="*/ 0 w 1602"/>
                <a:gd name="T69" fmla="*/ 0 h 2070"/>
                <a:gd name="T70" fmla="*/ 0 w 1602"/>
                <a:gd name="T71" fmla="*/ 0 h 2070"/>
                <a:gd name="T72" fmla="*/ 0 w 1602"/>
                <a:gd name="T73" fmla="*/ 0 h 2070"/>
                <a:gd name="T74" fmla="*/ 0 w 1602"/>
                <a:gd name="T75" fmla="*/ 0 h 2070"/>
                <a:gd name="T76" fmla="*/ 0 w 1602"/>
                <a:gd name="T77" fmla="*/ 0 h 2070"/>
                <a:gd name="T78" fmla="*/ 0 w 1602"/>
                <a:gd name="T79" fmla="*/ 0 h 2070"/>
                <a:gd name="T80" fmla="*/ 0 w 1602"/>
                <a:gd name="T81" fmla="*/ 0 h 2070"/>
                <a:gd name="T82" fmla="*/ 0 w 1602"/>
                <a:gd name="T83" fmla="*/ 0 h 2070"/>
                <a:gd name="T84" fmla="*/ 0 w 1602"/>
                <a:gd name="T85" fmla="*/ 0 h 2070"/>
                <a:gd name="T86" fmla="*/ 0 w 1602"/>
                <a:gd name="T87" fmla="*/ 0 h 2070"/>
                <a:gd name="T88" fmla="*/ 0 w 1602"/>
                <a:gd name="T89" fmla="*/ 0 h 2070"/>
                <a:gd name="T90" fmla="*/ 0 w 1602"/>
                <a:gd name="T91" fmla="*/ 0 h 2070"/>
                <a:gd name="T92" fmla="*/ 0 w 1602"/>
                <a:gd name="T93" fmla="*/ 0 h 2070"/>
                <a:gd name="T94" fmla="*/ 0 w 1602"/>
                <a:gd name="T95" fmla="*/ 0 h 2070"/>
                <a:gd name="T96" fmla="*/ 0 w 1602"/>
                <a:gd name="T97" fmla="*/ 0 h 2070"/>
                <a:gd name="T98" fmla="*/ 0 w 1602"/>
                <a:gd name="T99" fmla="*/ 0 h 2070"/>
                <a:gd name="T100" fmla="*/ 0 w 1602"/>
                <a:gd name="T101" fmla="*/ 0 h 2070"/>
                <a:gd name="T102" fmla="*/ 0 w 1602"/>
                <a:gd name="T103" fmla="*/ 0 h 2070"/>
                <a:gd name="T104" fmla="*/ 0 w 1602"/>
                <a:gd name="T105" fmla="*/ 0 h 2070"/>
                <a:gd name="T106" fmla="*/ 0 w 1602"/>
                <a:gd name="T107" fmla="*/ 0 h 2070"/>
                <a:gd name="T108" fmla="*/ 0 w 1602"/>
                <a:gd name="T109" fmla="*/ 0 h 2070"/>
                <a:gd name="T110" fmla="*/ 0 w 1602"/>
                <a:gd name="T111" fmla="*/ 0 h 2070"/>
                <a:gd name="T112" fmla="*/ 0 w 1602"/>
                <a:gd name="T113" fmla="*/ 0 h 2070"/>
                <a:gd name="T114" fmla="*/ 0 w 1602"/>
                <a:gd name="T115" fmla="*/ 0 h 2070"/>
                <a:gd name="T116" fmla="*/ 0 w 1602"/>
                <a:gd name="T117" fmla="*/ 0 h 2070"/>
                <a:gd name="T118" fmla="*/ 0 w 1602"/>
                <a:gd name="T119" fmla="*/ 0 h 2070"/>
                <a:gd name="T120" fmla="*/ 0 w 1602"/>
                <a:gd name="T121" fmla="*/ 0 h 2070"/>
                <a:gd name="T122" fmla="*/ 0 w 1602"/>
                <a:gd name="T123" fmla="*/ 0 h 20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2"/>
                <a:gd name="T187" fmla="*/ 0 h 2070"/>
                <a:gd name="T188" fmla="*/ 1602 w 1602"/>
                <a:gd name="T189" fmla="*/ 2070 h 20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2" h="2070">
                  <a:moveTo>
                    <a:pt x="559" y="0"/>
                  </a:moveTo>
                  <a:lnTo>
                    <a:pt x="569" y="1"/>
                  </a:lnTo>
                  <a:lnTo>
                    <a:pt x="579" y="4"/>
                  </a:lnTo>
                  <a:lnTo>
                    <a:pt x="581" y="9"/>
                  </a:lnTo>
                  <a:lnTo>
                    <a:pt x="583" y="16"/>
                  </a:lnTo>
                  <a:lnTo>
                    <a:pt x="585" y="21"/>
                  </a:lnTo>
                  <a:lnTo>
                    <a:pt x="587" y="29"/>
                  </a:lnTo>
                  <a:lnTo>
                    <a:pt x="589" y="42"/>
                  </a:lnTo>
                  <a:lnTo>
                    <a:pt x="592" y="56"/>
                  </a:lnTo>
                  <a:lnTo>
                    <a:pt x="594" y="63"/>
                  </a:lnTo>
                  <a:lnTo>
                    <a:pt x="599" y="68"/>
                  </a:lnTo>
                  <a:lnTo>
                    <a:pt x="604" y="73"/>
                  </a:lnTo>
                  <a:lnTo>
                    <a:pt x="607" y="78"/>
                  </a:lnTo>
                  <a:lnTo>
                    <a:pt x="611" y="86"/>
                  </a:lnTo>
                  <a:lnTo>
                    <a:pt x="612" y="95"/>
                  </a:lnTo>
                  <a:lnTo>
                    <a:pt x="612" y="105"/>
                  </a:lnTo>
                  <a:lnTo>
                    <a:pt x="613" y="115"/>
                  </a:lnTo>
                  <a:lnTo>
                    <a:pt x="610" y="117"/>
                  </a:lnTo>
                  <a:lnTo>
                    <a:pt x="607" y="120"/>
                  </a:lnTo>
                  <a:lnTo>
                    <a:pt x="596" y="120"/>
                  </a:lnTo>
                  <a:lnTo>
                    <a:pt x="589" y="120"/>
                  </a:lnTo>
                  <a:lnTo>
                    <a:pt x="589" y="123"/>
                  </a:lnTo>
                  <a:lnTo>
                    <a:pt x="589" y="126"/>
                  </a:lnTo>
                  <a:lnTo>
                    <a:pt x="596" y="134"/>
                  </a:lnTo>
                  <a:lnTo>
                    <a:pt x="603" y="141"/>
                  </a:lnTo>
                  <a:lnTo>
                    <a:pt x="605" y="150"/>
                  </a:lnTo>
                  <a:lnTo>
                    <a:pt x="606" y="160"/>
                  </a:lnTo>
                  <a:lnTo>
                    <a:pt x="605" y="169"/>
                  </a:lnTo>
                  <a:lnTo>
                    <a:pt x="604" y="175"/>
                  </a:lnTo>
                  <a:lnTo>
                    <a:pt x="608" y="190"/>
                  </a:lnTo>
                  <a:lnTo>
                    <a:pt x="613" y="203"/>
                  </a:lnTo>
                  <a:lnTo>
                    <a:pt x="613" y="209"/>
                  </a:lnTo>
                  <a:lnTo>
                    <a:pt x="613" y="216"/>
                  </a:lnTo>
                  <a:lnTo>
                    <a:pt x="617" y="221"/>
                  </a:lnTo>
                  <a:lnTo>
                    <a:pt x="623" y="227"/>
                  </a:lnTo>
                  <a:lnTo>
                    <a:pt x="623" y="240"/>
                  </a:lnTo>
                  <a:lnTo>
                    <a:pt x="623" y="252"/>
                  </a:lnTo>
                  <a:lnTo>
                    <a:pt x="625" y="265"/>
                  </a:lnTo>
                  <a:lnTo>
                    <a:pt x="628" y="286"/>
                  </a:lnTo>
                  <a:lnTo>
                    <a:pt x="631" y="308"/>
                  </a:lnTo>
                  <a:lnTo>
                    <a:pt x="631" y="320"/>
                  </a:lnTo>
                  <a:lnTo>
                    <a:pt x="629" y="324"/>
                  </a:lnTo>
                  <a:lnTo>
                    <a:pt x="627" y="328"/>
                  </a:lnTo>
                  <a:lnTo>
                    <a:pt x="626" y="332"/>
                  </a:lnTo>
                  <a:lnTo>
                    <a:pt x="625" y="334"/>
                  </a:lnTo>
                  <a:lnTo>
                    <a:pt x="625" y="337"/>
                  </a:lnTo>
                  <a:lnTo>
                    <a:pt x="625" y="342"/>
                  </a:lnTo>
                  <a:lnTo>
                    <a:pt x="631" y="356"/>
                  </a:lnTo>
                  <a:lnTo>
                    <a:pt x="636" y="371"/>
                  </a:lnTo>
                  <a:lnTo>
                    <a:pt x="636" y="378"/>
                  </a:lnTo>
                  <a:lnTo>
                    <a:pt x="635" y="384"/>
                  </a:lnTo>
                  <a:lnTo>
                    <a:pt x="636" y="397"/>
                  </a:lnTo>
                  <a:lnTo>
                    <a:pt x="637" y="414"/>
                  </a:lnTo>
                  <a:lnTo>
                    <a:pt x="638" y="429"/>
                  </a:lnTo>
                  <a:lnTo>
                    <a:pt x="640" y="442"/>
                  </a:lnTo>
                  <a:lnTo>
                    <a:pt x="639" y="451"/>
                  </a:lnTo>
                  <a:lnTo>
                    <a:pt x="639" y="460"/>
                  </a:lnTo>
                  <a:lnTo>
                    <a:pt x="646" y="460"/>
                  </a:lnTo>
                  <a:lnTo>
                    <a:pt x="651" y="459"/>
                  </a:lnTo>
                  <a:lnTo>
                    <a:pt x="654" y="456"/>
                  </a:lnTo>
                  <a:lnTo>
                    <a:pt x="659" y="454"/>
                  </a:lnTo>
                  <a:lnTo>
                    <a:pt x="664" y="454"/>
                  </a:lnTo>
                  <a:lnTo>
                    <a:pt x="671" y="454"/>
                  </a:lnTo>
                  <a:lnTo>
                    <a:pt x="681" y="452"/>
                  </a:lnTo>
                  <a:lnTo>
                    <a:pt x="692" y="448"/>
                  </a:lnTo>
                  <a:lnTo>
                    <a:pt x="703" y="444"/>
                  </a:lnTo>
                  <a:lnTo>
                    <a:pt x="713" y="438"/>
                  </a:lnTo>
                  <a:lnTo>
                    <a:pt x="726" y="430"/>
                  </a:lnTo>
                  <a:lnTo>
                    <a:pt x="735" y="425"/>
                  </a:lnTo>
                  <a:lnTo>
                    <a:pt x="739" y="409"/>
                  </a:lnTo>
                  <a:lnTo>
                    <a:pt x="741" y="394"/>
                  </a:lnTo>
                  <a:lnTo>
                    <a:pt x="741" y="378"/>
                  </a:lnTo>
                  <a:lnTo>
                    <a:pt x="740" y="360"/>
                  </a:lnTo>
                  <a:lnTo>
                    <a:pt x="738" y="345"/>
                  </a:lnTo>
                  <a:lnTo>
                    <a:pt x="734" y="330"/>
                  </a:lnTo>
                  <a:lnTo>
                    <a:pt x="729" y="315"/>
                  </a:lnTo>
                  <a:lnTo>
                    <a:pt x="723" y="303"/>
                  </a:lnTo>
                  <a:lnTo>
                    <a:pt x="721" y="296"/>
                  </a:lnTo>
                  <a:lnTo>
                    <a:pt x="718" y="284"/>
                  </a:lnTo>
                  <a:lnTo>
                    <a:pt x="716" y="272"/>
                  </a:lnTo>
                  <a:lnTo>
                    <a:pt x="716" y="265"/>
                  </a:lnTo>
                  <a:lnTo>
                    <a:pt x="718" y="265"/>
                  </a:lnTo>
                  <a:lnTo>
                    <a:pt x="719" y="265"/>
                  </a:lnTo>
                  <a:lnTo>
                    <a:pt x="722" y="269"/>
                  </a:lnTo>
                  <a:lnTo>
                    <a:pt x="726" y="274"/>
                  </a:lnTo>
                  <a:lnTo>
                    <a:pt x="727" y="280"/>
                  </a:lnTo>
                  <a:lnTo>
                    <a:pt x="728" y="286"/>
                  </a:lnTo>
                  <a:lnTo>
                    <a:pt x="734" y="288"/>
                  </a:lnTo>
                  <a:lnTo>
                    <a:pt x="741" y="289"/>
                  </a:lnTo>
                  <a:lnTo>
                    <a:pt x="745" y="297"/>
                  </a:lnTo>
                  <a:lnTo>
                    <a:pt x="750" y="304"/>
                  </a:lnTo>
                  <a:lnTo>
                    <a:pt x="756" y="309"/>
                  </a:lnTo>
                  <a:lnTo>
                    <a:pt x="763" y="314"/>
                  </a:lnTo>
                  <a:lnTo>
                    <a:pt x="769" y="326"/>
                  </a:lnTo>
                  <a:lnTo>
                    <a:pt x="777" y="339"/>
                  </a:lnTo>
                  <a:lnTo>
                    <a:pt x="773" y="343"/>
                  </a:lnTo>
                  <a:lnTo>
                    <a:pt x="769" y="346"/>
                  </a:lnTo>
                  <a:lnTo>
                    <a:pt x="770" y="349"/>
                  </a:lnTo>
                  <a:lnTo>
                    <a:pt x="771" y="353"/>
                  </a:lnTo>
                  <a:lnTo>
                    <a:pt x="778" y="354"/>
                  </a:lnTo>
                  <a:lnTo>
                    <a:pt x="785" y="357"/>
                  </a:lnTo>
                  <a:lnTo>
                    <a:pt x="786" y="367"/>
                  </a:lnTo>
                  <a:lnTo>
                    <a:pt x="789" y="377"/>
                  </a:lnTo>
                  <a:lnTo>
                    <a:pt x="792" y="388"/>
                  </a:lnTo>
                  <a:lnTo>
                    <a:pt x="796" y="395"/>
                  </a:lnTo>
                  <a:lnTo>
                    <a:pt x="809" y="397"/>
                  </a:lnTo>
                  <a:lnTo>
                    <a:pt x="822" y="400"/>
                  </a:lnTo>
                  <a:lnTo>
                    <a:pt x="827" y="402"/>
                  </a:lnTo>
                  <a:lnTo>
                    <a:pt x="832" y="405"/>
                  </a:lnTo>
                  <a:lnTo>
                    <a:pt x="835" y="409"/>
                  </a:lnTo>
                  <a:lnTo>
                    <a:pt x="837" y="415"/>
                  </a:lnTo>
                  <a:lnTo>
                    <a:pt x="834" y="419"/>
                  </a:lnTo>
                  <a:lnTo>
                    <a:pt x="831" y="424"/>
                  </a:lnTo>
                  <a:lnTo>
                    <a:pt x="833" y="427"/>
                  </a:lnTo>
                  <a:lnTo>
                    <a:pt x="833" y="430"/>
                  </a:lnTo>
                  <a:lnTo>
                    <a:pt x="833" y="433"/>
                  </a:lnTo>
                  <a:lnTo>
                    <a:pt x="833" y="436"/>
                  </a:lnTo>
                  <a:lnTo>
                    <a:pt x="831" y="440"/>
                  </a:lnTo>
                  <a:lnTo>
                    <a:pt x="831" y="446"/>
                  </a:lnTo>
                  <a:lnTo>
                    <a:pt x="834" y="455"/>
                  </a:lnTo>
                  <a:lnTo>
                    <a:pt x="837" y="466"/>
                  </a:lnTo>
                  <a:lnTo>
                    <a:pt x="837" y="472"/>
                  </a:lnTo>
                  <a:lnTo>
                    <a:pt x="836" y="476"/>
                  </a:lnTo>
                  <a:lnTo>
                    <a:pt x="833" y="481"/>
                  </a:lnTo>
                  <a:lnTo>
                    <a:pt x="828" y="485"/>
                  </a:lnTo>
                  <a:lnTo>
                    <a:pt x="821" y="487"/>
                  </a:lnTo>
                  <a:lnTo>
                    <a:pt x="812" y="487"/>
                  </a:lnTo>
                  <a:lnTo>
                    <a:pt x="803" y="488"/>
                  </a:lnTo>
                  <a:lnTo>
                    <a:pt x="794" y="489"/>
                  </a:lnTo>
                  <a:lnTo>
                    <a:pt x="785" y="494"/>
                  </a:lnTo>
                  <a:lnTo>
                    <a:pt x="776" y="500"/>
                  </a:lnTo>
                  <a:lnTo>
                    <a:pt x="766" y="506"/>
                  </a:lnTo>
                  <a:lnTo>
                    <a:pt x="757" y="510"/>
                  </a:lnTo>
                  <a:lnTo>
                    <a:pt x="750" y="512"/>
                  </a:lnTo>
                  <a:lnTo>
                    <a:pt x="742" y="514"/>
                  </a:lnTo>
                  <a:lnTo>
                    <a:pt x="738" y="519"/>
                  </a:lnTo>
                  <a:lnTo>
                    <a:pt x="733" y="522"/>
                  </a:lnTo>
                  <a:lnTo>
                    <a:pt x="729" y="523"/>
                  </a:lnTo>
                  <a:lnTo>
                    <a:pt x="726" y="523"/>
                  </a:lnTo>
                  <a:lnTo>
                    <a:pt x="721" y="528"/>
                  </a:lnTo>
                  <a:lnTo>
                    <a:pt x="718" y="532"/>
                  </a:lnTo>
                  <a:lnTo>
                    <a:pt x="701" y="537"/>
                  </a:lnTo>
                  <a:lnTo>
                    <a:pt x="686" y="541"/>
                  </a:lnTo>
                  <a:lnTo>
                    <a:pt x="680" y="543"/>
                  </a:lnTo>
                  <a:lnTo>
                    <a:pt x="673" y="546"/>
                  </a:lnTo>
                  <a:lnTo>
                    <a:pt x="668" y="551"/>
                  </a:lnTo>
                  <a:lnTo>
                    <a:pt x="662" y="556"/>
                  </a:lnTo>
                  <a:lnTo>
                    <a:pt x="665" y="561"/>
                  </a:lnTo>
                  <a:lnTo>
                    <a:pt x="669" y="565"/>
                  </a:lnTo>
                  <a:lnTo>
                    <a:pt x="669" y="574"/>
                  </a:lnTo>
                  <a:lnTo>
                    <a:pt x="668" y="583"/>
                  </a:lnTo>
                  <a:lnTo>
                    <a:pt x="668" y="592"/>
                  </a:lnTo>
                  <a:lnTo>
                    <a:pt x="668" y="601"/>
                  </a:lnTo>
                  <a:lnTo>
                    <a:pt x="666" y="601"/>
                  </a:lnTo>
                  <a:lnTo>
                    <a:pt x="665" y="602"/>
                  </a:lnTo>
                  <a:lnTo>
                    <a:pt x="663" y="602"/>
                  </a:lnTo>
                  <a:lnTo>
                    <a:pt x="661" y="602"/>
                  </a:lnTo>
                  <a:lnTo>
                    <a:pt x="659" y="602"/>
                  </a:lnTo>
                  <a:lnTo>
                    <a:pt x="658" y="601"/>
                  </a:lnTo>
                  <a:lnTo>
                    <a:pt x="654" y="599"/>
                  </a:lnTo>
                  <a:lnTo>
                    <a:pt x="651" y="598"/>
                  </a:lnTo>
                  <a:lnTo>
                    <a:pt x="649" y="599"/>
                  </a:lnTo>
                  <a:lnTo>
                    <a:pt x="648" y="600"/>
                  </a:lnTo>
                  <a:lnTo>
                    <a:pt x="646" y="609"/>
                  </a:lnTo>
                  <a:lnTo>
                    <a:pt x="642" y="623"/>
                  </a:lnTo>
                  <a:lnTo>
                    <a:pt x="640" y="629"/>
                  </a:lnTo>
                  <a:lnTo>
                    <a:pt x="638" y="635"/>
                  </a:lnTo>
                  <a:lnTo>
                    <a:pt x="637" y="639"/>
                  </a:lnTo>
                  <a:lnTo>
                    <a:pt x="635" y="641"/>
                  </a:lnTo>
                  <a:lnTo>
                    <a:pt x="631" y="641"/>
                  </a:lnTo>
                  <a:lnTo>
                    <a:pt x="629" y="641"/>
                  </a:lnTo>
                  <a:lnTo>
                    <a:pt x="626" y="629"/>
                  </a:lnTo>
                  <a:lnTo>
                    <a:pt x="624" y="616"/>
                  </a:lnTo>
                  <a:lnTo>
                    <a:pt x="619" y="614"/>
                  </a:lnTo>
                  <a:lnTo>
                    <a:pt x="616" y="610"/>
                  </a:lnTo>
                  <a:lnTo>
                    <a:pt x="613" y="606"/>
                  </a:lnTo>
                  <a:lnTo>
                    <a:pt x="610" y="602"/>
                  </a:lnTo>
                  <a:lnTo>
                    <a:pt x="605" y="603"/>
                  </a:lnTo>
                  <a:lnTo>
                    <a:pt x="603" y="605"/>
                  </a:lnTo>
                  <a:lnTo>
                    <a:pt x="601" y="607"/>
                  </a:lnTo>
                  <a:lnTo>
                    <a:pt x="599" y="611"/>
                  </a:lnTo>
                  <a:lnTo>
                    <a:pt x="596" y="611"/>
                  </a:lnTo>
                  <a:lnTo>
                    <a:pt x="594" y="610"/>
                  </a:lnTo>
                  <a:lnTo>
                    <a:pt x="592" y="600"/>
                  </a:lnTo>
                  <a:lnTo>
                    <a:pt x="590" y="589"/>
                  </a:lnTo>
                  <a:lnTo>
                    <a:pt x="589" y="588"/>
                  </a:lnTo>
                  <a:lnTo>
                    <a:pt x="588" y="588"/>
                  </a:lnTo>
                  <a:lnTo>
                    <a:pt x="553" y="589"/>
                  </a:lnTo>
                  <a:lnTo>
                    <a:pt x="549" y="594"/>
                  </a:lnTo>
                  <a:lnTo>
                    <a:pt x="545" y="600"/>
                  </a:lnTo>
                  <a:lnTo>
                    <a:pt x="533" y="603"/>
                  </a:lnTo>
                  <a:lnTo>
                    <a:pt x="521" y="606"/>
                  </a:lnTo>
                  <a:lnTo>
                    <a:pt x="515" y="611"/>
                  </a:lnTo>
                  <a:lnTo>
                    <a:pt x="509" y="615"/>
                  </a:lnTo>
                  <a:lnTo>
                    <a:pt x="505" y="615"/>
                  </a:lnTo>
                  <a:lnTo>
                    <a:pt x="499" y="615"/>
                  </a:lnTo>
                  <a:lnTo>
                    <a:pt x="497" y="617"/>
                  </a:lnTo>
                  <a:lnTo>
                    <a:pt x="494" y="621"/>
                  </a:lnTo>
                  <a:lnTo>
                    <a:pt x="487" y="621"/>
                  </a:lnTo>
                  <a:lnTo>
                    <a:pt x="480" y="621"/>
                  </a:lnTo>
                  <a:lnTo>
                    <a:pt x="470" y="624"/>
                  </a:lnTo>
                  <a:lnTo>
                    <a:pt x="457" y="627"/>
                  </a:lnTo>
                  <a:lnTo>
                    <a:pt x="447" y="630"/>
                  </a:lnTo>
                  <a:lnTo>
                    <a:pt x="435" y="634"/>
                  </a:lnTo>
                  <a:lnTo>
                    <a:pt x="422" y="634"/>
                  </a:lnTo>
                  <a:lnTo>
                    <a:pt x="409" y="634"/>
                  </a:lnTo>
                  <a:lnTo>
                    <a:pt x="407" y="635"/>
                  </a:lnTo>
                  <a:lnTo>
                    <a:pt x="404" y="636"/>
                  </a:lnTo>
                  <a:lnTo>
                    <a:pt x="394" y="636"/>
                  </a:lnTo>
                  <a:lnTo>
                    <a:pt x="383" y="636"/>
                  </a:lnTo>
                  <a:lnTo>
                    <a:pt x="380" y="639"/>
                  </a:lnTo>
                  <a:lnTo>
                    <a:pt x="377" y="642"/>
                  </a:lnTo>
                  <a:lnTo>
                    <a:pt x="362" y="642"/>
                  </a:lnTo>
                  <a:lnTo>
                    <a:pt x="348" y="642"/>
                  </a:lnTo>
                  <a:lnTo>
                    <a:pt x="334" y="642"/>
                  </a:lnTo>
                  <a:lnTo>
                    <a:pt x="320" y="642"/>
                  </a:lnTo>
                  <a:lnTo>
                    <a:pt x="308" y="642"/>
                  </a:lnTo>
                  <a:lnTo>
                    <a:pt x="296" y="642"/>
                  </a:lnTo>
                  <a:lnTo>
                    <a:pt x="293" y="639"/>
                  </a:lnTo>
                  <a:lnTo>
                    <a:pt x="290" y="636"/>
                  </a:lnTo>
                  <a:lnTo>
                    <a:pt x="284" y="636"/>
                  </a:lnTo>
                  <a:lnTo>
                    <a:pt x="278" y="636"/>
                  </a:lnTo>
                  <a:lnTo>
                    <a:pt x="266" y="634"/>
                  </a:lnTo>
                  <a:lnTo>
                    <a:pt x="254" y="630"/>
                  </a:lnTo>
                  <a:lnTo>
                    <a:pt x="244" y="630"/>
                  </a:lnTo>
                  <a:lnTo>
                    <a:pt x="234" y="630"/>
                  </a:lnTo>
                  <a:lnTo>
                    <a:pt x="220" y="627"/>
                  </a:lnTo>
                  <a:lnTo>
                    <a:pt x="199" y="621"/>
                  </a:lnTo>
                  <a:lnTo>
                    <a:pt x="188" y="618"/>
                  </a:lnTo>
                  <a:lnTo>
                    <a:pt x="180" y="615"/>
                  </a:lnTo>
                  <a:lnTo>
                    <a:pt x="173" y="612"/>
                  </a:lnTo>
                  <a:lnTo>
                    <a:pt x="170" y="609"/>
                  </a:lnTo>
                  <a:lnTo>
                    <a:pt x="171" y="609"/>
                  </a:lnTo>
                  <a:lnTo>
                    <a:pt x="187" y="599"/>
                  </a:lnTo>
                  <a:lnTo>
                    <a:pt x="201" y="587"/>
                  </a:lnTo>
                  <a:lnTo>
                    <a:pt x="211" y="583"/>
                  </a:lnTo>
                  <a:lnTo>
                    <a:pt x="221" y="579"/>
                  </a:lnTo>
                  <a:lnTo>
                    <a:pt x="228" y="575"/>
                  </a:lnTo>
                  <a:lnTo>
                    <a:pt x="233" y="569"/>
                  </a:lnTo>
                  <a:lnTo>
                    <a:pt x="239" y="566"/>
                  </a:lnTo>
                  <a:lnTo>
                    <a:pt x="245" y="563"/>
                  </a:lnTo>
                  <a:lnTo>
                    <a:pt x="251" y="561"/>
                  </a:lnTo>
                  <a:lnTo>
                    <a:pt x="257" y="559"/>
                  </a:lnTo>
                  <a:lnTo>
                    <a:pt x="270" y="557"/>
                  </a:lnTo>
                  <a:lnTo>
                    <a:pt x="284" y="553"/>
                  </a:lnTo>
                  <a:lnTo>
                    <a:pt x="287" y="548"/>
                  </a:lnTo>
                  <a:lnTo>
                    <a:pt x="291" y="544"/>
                  </a:lnTo>
                  <a:lnTo>
                    <a:pt x="298" y="542"/>
                  </a:lnTo>
                  <a:lnTo>
                    <a:pt x="304" y="541"/>
                  </a:lnTo>
                  <a:lnTo>
                    <a:pt x="317" y="541"/>
                  </a:lnTo>
                  <a:lnTo>
                    <a:pt x="329" y="541"/>
                  </a:lnTo>
                  <a:lnTo>
                    <a:pt x="339" y="538"/>
                  </a:lnTo>
                  <a:lnTo>
                    <a:pt x="350" y="536"/>
                  </a:lnTo>
                  <a:lnTo>
                    <a:pt x="362" y="533"/>
                  </a:lnTo>
                  <a:lnTo>
                    <a:pt x="372" y="531"/>
                  </a:lnTo>
                  <a:lnTo>
                    <a:pt x="383" y="530"/>
                  </a:lnTo>
                  <a:lnTo>
                    <a:pt x="393" y="530"/>
                  </a:lnTo>
                  <a:lnTo>
                    <a:pt x="403" y="530"/>
                  </a:lnTo>
                  <a:lnTo>
                    <a:pt x="413" y="528"/>
                  </a:lnTo>
                  <a:lnTo>
                    <a:pt x="416" y="525"/>
                  </a:lnTo>
                  <a:lnTo>
                    <a:pt x="419" y="522"/>
                  </a:lnTo>
                  <a:lnTo>
                    <a:pt x="433" y="518"/>
                  </a:lnTo>
                  <a:lnTo>
                    <a:pt x="449" y="512"/>
                  </a:lnTo>
                  <a:lnTo>
                    <a:pt x="462" y="510"/>
                  </a:lnTo>
                  <a:lnTo>
                    <a:pt x="476" y="510"/>
                  </a:lnTo>
                  <a:lnTo>
                    <a:pt x="489" y="509"/>
                  </a:lnTo>
                  <a:lnTo>
                    <a:pt x="501" y="507"/>
                  </a:lnTo>
                  <a:lnTo>
                    <a:pt x="505" y="503"/>
                  </a:lnTo>
                  <a:lnTo>
                    <a:pt x="507" y="501"/>
                  </a:lnTo>
                  <a:lnTo>
                    <a:pt x="518" y="497"/>
                  </a:lnTo>
                  <a:lnTo>
                    <a:pt x="529" y="495"/>
                  </a:lnTo>
                  <a:lnTo>
                    <a:pt x="542" y="491"/>
                  </a:lnTo>
                  <a:lnTo>
                    <a:pt x="552" y="490"/>
                  </a:lnTo>
                  <a:lnTo>
                    <a:pt x="557" y="489"/>
                  </a:lnTo>
                  <a:lnTo>
                    <a:pt x="561" y="488"/>
                  </a:lnTo>
                  <a:lnTo>
                    <a:pt x="567" y="486"/>
                  </a:lnTo>
                  <a:lnTo>
                    <a:pt x="571" y="484"/>
                  </a:lnTo>
                  <a:lnTo>
                    <a:pt x="573" y="477"/>
                  </a:lnTo>
                  <a:lnTo>
                    <a:pt x="577" y="470"/>
                  </a:lnTo>
                  <a:lnTo>
                    <a:pt x="578" y="463"/>
                  </a:lnTo>
                  <a:lnTo>
                    <a:pt x="578" y="459"/>
                  </a:lnTo>
                  <a:lnTo>
                    <a:pt x="573" y="454"/>
                  </a:lnTo>
                  <a:lnTo>
                    <a:pt x="570" y="451"/>
                  </a:lnTo>
                  <a:lnTo>
                    <a:pt x="566" y="440"/>
                  </a:lnTo>
                  <a:lnTo>
                    <a:pt x="564" y="428"/>
                  </a:lnTo>
                  <a:lnTo>
                    <a:pt x="563" y="421"/>
                  </a:lnTo>
                  <a:lnTo>
                    <a:pt x="563" y="416"/>
                  </a:lnTo>
                  <a:lnTo>
                    <a:pt x="564" y="411"/>
                  </a:lnTo>
                  <a:lnTo>
                    <a:pt x="566" y="405"/>
                  </a:lnTo>
                  <a:lnTo>
                    <a:pt x="568" y="401"/>
                  </a:lnTo>
                  <a:lnTo>
                    <a:pt x="569" y="396"/>
                  </a:lnTo>
                  <a:lnTo>
                    <a:pt x="569" y="392"/>
                  </a:lnTo>
                  <a:lnTo>
                    <a:pt x="569" y="388"/>
                  </a:lnTo>
                  <a:lnTo>
                    <a:pt x="564" y="381"/>
                  </a:lnTo>
                  <a:lnTo>
                    <a:pt x="557" y="376"/>
                  </a:lnTo>
                  <a:lnTo>
                    <a:pt x="557" y="369"/>
                  </a:lnTo>
                  <a:lnTo>
                    <a:pt x="558" y="363"/>
                  </a:lnTo>
                  <a:lnTo>
                    <a:pt x="560" y="360"/>
                  </a:lnTo>
                  <a:lnTo>
                    <a:pt x="563" y="357"/>
                  </a:lnTo>
                  <a:lnTo>
                    <a:pt x="565" y="355"/>
                  </a:lnTo>
                  <a:lnTo>
                    <a:pt x="566" y="351"/>
                  </a:lnTo>
                  <a:lnTo>
                    <a:pt x="568" y="348"/>
                  </a:lnTo>
                  <a:lnTo>
                    <a:pt x="569" y="344"/>
                  </a:lnTo>
                  <a:lnTo>
                    <a:pt x="567" y="339"/>
                  </a:lnTo>
                  <a:lnTo>
                    <a:pt x="565" y="336"/>
                  </a:lnTo>
                  <a:lnTo>
                    <a:pt x="560" y="335"/>
                  </a:lnTo>
                  <a:lnTo>
                    <a:pt x="557" y="333"/>
                  </a:lnTo>
                  <a:lnTo>
                    <a:pt x="553" y="325"/>
                  </a:lnTo>
                  <a:lnTo>
                    <a:pt x="548" y="318"/>
                  </a:lnTo>
                  <a:lnTo>
                    <a:pt x="549" y="315"/>
                  </a:lnTo>
                  <a:lnTo>
                    <a:pt x="550" y="313"/>
                  </a:lnTo>
                  <a:lnTo>
                    <a:pt x="553" y="312"/>
                  </a:lnTo>
                  <a:lnTo>
                    <a:pt x="556" y="310"/>
                  </a:lnTo>
                  <a:lnTo>
                    <a:pt x="558" y="308"/>
                  </a:lnTo>
                  <a:lnTo>
                    <a:pt x="559" y="304"/>
                  </a:lnTo>
                  <a:lnTo>
                    <a:pt x="560" y="300"/>
                  </a:lnTo>
                  <a:lnTo>
                    <a:pt x="559" y="297"/>
                  </a:lnTo>
                  <a:lnTo>
                    <a:pt x="558" y="295"/>
                  </a:lnTo>
                  <a:lnTo>
                    <a:pt x="556" y="292"/>
                  </a:lnTo>
                  <a:lnTo>
                    <a:pt x="552" y="288"/>
                  </a:lnTo>
                  <a:lnTo>
                    <a:pt x="548" y="284"/>
                  </a:lnTo>
                  <a:lnTo>
                    <a:pt x="547" y="279"/>
                  </a:lnTo>
                  <a:lnTo>
                    <a:pt x="547" y="275"/>
                  </a:lnTo>
                  <a:lnTo>
                    <a:pt x="547" y="272"/>
                  </a:lnTo>
                  <a:lnTo>
                    <a:pt x="548" y="268"/>
                  </a:lnTo>
                  <a:lnTo>
                    <a:pt x="550" y="262"/>
                  </a:lnTo>
                  <a:lnTo>
                    <a:pt x="553" y="257"/>
                  </a:lnTo>
                  <a:lnTo>
                    <a:pt x="549" y="253"/>
                  </a:lnTo>
                  <a:lnTo>
                    <a:pt x="547" y="249"/>
                  </a:lnTo>
                  <a:lnTo>
                    <a:pt x="546" y="245"/>
                  </a:lnTo>
                  <a:lnTo>
                    <a:pt x="546" y="243"/>
                  </a:lnTo>
                  <a:lnTo>
                    <a:pt x="546" y="235"/>
                  </a:lnTo>
                  <a:lnTo>
                    <a:pt x="545" y="225"/>
                  </a:lnTo>
                  <a:lnTo>
                    <a:pt x="543" y="219"/>
                  </a:lnTo>
                  <a:lnTo>
                    <a:pt x="542" y="211"/>
                  </a:lnTo>
                  <a:lnTo>
                    <a:pt x="541" y="204"/>
                  </a:lnTo>
                  <a:lnTo>
                    <a:pt x="542" y="196"/>
                  </a:lnTo>
                  <a:lnTo>
                    <a:pt x="543" y="193"/>
                  </a:lnTo>
                  <a:lnTo>
                    <a:pt x="544" y="188"/>
                  </a:lnTo>
                  <a:lnTo>
                    <a:pt x="545" y="183"/>
                  </a:lnTo>
                  <a:lnTo>
                    <a:pt x="545" y="178"/>
                  </a:lnTo>
                  <a:lnTo>
                    <a:pt x="542" y="173"/>
                  </a:lnTo>
                  <a:lnTo>
                    <a:pt x="538" y="168"/>
                  </a:lnTo>
                  <a:lnTo>
                    <a:pt x="536" y="158"/>
                  </a:lnTo>
                  <a:lnTo>
                    <a:pt x="536" y="148"/>
                  </a:lnTo>
                  <a:lnTo>
                    <a:pt x="535" y="138"/>
                  </a:lnTo>
                  <a:lnTo>
                    <a:pt x="534" y="129"/>
                  </a:lnTo>
                  <a:lnTo>
                    <a:pt x="530" y="127"/>
                  </a:lnTo>
                  <a:lnTo>
                    <a:pt x="525" y="126"/>
                  </a:lnTo>
                  <a:lnTo>
                    <a:pt x="524" y="124"/>
                  </a:lnTo>
                  <a:lnTo>
                    <a:pt x="524" y="122"/>
                  </a:lnTo>
                  <a:lnTo>
                    <a:pt x="525" y="121"/>
                  </a:lnTo>
                  <a:lnTo>
                    <a:pt x="525" y="120"/>
                  </a:lnTo>
                  <a:lnTo>
                    <a:pt x="529" y="120"/>
                  </a:lnTo>
                  <a:lnTo>
                    <a:pt x="532" y="120"/>
                  </a:lnTo>
                  <a:lnTo>
                    <a:pt x="533" y="118"/>
                  </a:lnTo>
                  <a:lnTo>
                    <a:pt x="535" y="116"/>
                  </a:lnTo>
                  <a:lnTo>
                    <a:pt x="535" y="109"/>
                  </a:lnTo>
                  <a:lnTo>
                    <a:pt x="535" y="101"/>
                  </a:lnTo>
                  <a:lnTo>
                    <a:pt x="532" y="100"/>
                  </a:lnTo>
                  <a:lnTo>
                    <a:pt x="530" y="99"/>
                  </a:lnTo>
                  <a:lnTo>
                    <a:pt x="529" y="98"/>
                  </a:lnTo>
                  <a:lnTo>
                    <a:pt x="528" y="94"/>
                  </a:lnTo>
                  <a:lnTo>
                    <a:pt x="532" y="88"/>
                  </a:lnTo>
                  <a:lnTo>
                    <a:pt x="532" y="83"/>
                  </a:lnTo>
                  <a:lnTo>
                    <a:pt x="532" y="80"/>
                  </a:lnTo>
                  <a:lnTo>
                    <a:pt x="533" y="73"/>
                  </a:lnTo>
                  <a:lnTo>
                    <a:pt x="538" y="59"/>
                  </a:lnTo>
                  <a:lnTo>
                    <a:pt x="545" y="46"/>
                  </a:lnTo>
                  <a:lnTo>
                    <a:pt x="545" y="36"/>
                  </a:lnTo>
                  <a:lnTo>
                    <a:pt x="545" y="27"/>
                  </a:lnTo>
                  <a:lnTo>
                    <a:pt x="547" y="19"/>
                  </a:lnTo>
                  <a:lnTo>
                    <a:pt x="550" y="12"/>
                  </a:lnTo>
                  <a:lnTo>
                    <a:pt x="555" y="6"/>
                  </a:lnTo>
                  <a:lnTo>
                    <a:pt x="559" y="0"/>
                  </a:lnTo>
                  <a:close/>
                  <a:moveTo>
                    <a:pt x="550" y="83"/>
                  </a:moveTo>
                  <a:lnTo>
                    <a:pt x="547" y="88"/>
                  </a:lnTo>
                  <a:lnTo>
                    <a:pt x="543" y="92"/>
                  </a:lnTo>
                  <a:lnTo>
                    <a:pt x="543" y="101"/>
                  </a:lnTo>
                  <a:lnTo>
                    <a:pt x="544" y="109"/>
                  </a:lnTo>
                  <a:lnTo>
                    <a:pt x="546" y="110"/>
                  </a:lnTo>
                  <a:lnTo>
                    <a:pt x="548" y="111"/>
                  </a:lnTo>
                  <a:lnTo>
                    <a:pt x="554" y="110"/>
                  </a:lnTo>
                  <a:lnTo>
                    <a:pt x="560" y="108"/>
                  </a:lnTo>
                  <a:lnTo>
                    <a:pt x="565" y="105"/>
                  </a:lnTo>
                  <a:lnTo>
                    <a:pt x="569" y="102"/>
                  </a:lnTo>
                  <a:lnTo>
                    <a:pt x="569" y="98"/>
                  </a:lnTo>
                  <a:lnTo>
                    <a:pt x="569" y="92"/>
                  </a:lnTo>
                  <a:lnTo>
                    <a:pt x="568" y="88"/>
                  </a:lnTo>
                  <a:lnTo>
                    <a:pt x="566" y="86"/>
                  </a:lnTo>
                  <a:lnTo>
                    <a:pt x="559" y="83"/>
                  </a:lnTo>
                  <a:lnTo>
                    <a:pt x="550" y="83"/>
                  </a:lnTo>
                  <a:close/>
                  <a:moveTo>
                    <a:pt x="576" y="111"/>
                  </a:moveTo>
                  <a:lnTo>
                    <a:pt x="575" y="113"/>
                  </a:lnTo>
                  <a:lnTo>
                    <a:pt x="573" y="115"/>
                  </a:lnTo>
                  <a:lnTo>
                    <a:pt x="575" y="115"/>
                  </a:lnTo>
                  <a:lnTo>
                    <a:pt x="575" y="116"/>
                  </a:lnTo>
                  <a:lnTo>
                    <a:pt x="578" y="115"/>
                  </a:lnTo>
                  <a:lnTo>
                    <a:pt x="580" y="115"/>
                  </a:lnTo>
                  <a:lnTo>
                    <a:pt x="580" y="113"/>
                  </a:lnTo>
                  <a:lnTo>
                    <a:pt x="580" y="112"/>
                  </a:lnTo>
                  <a:lnTo>
                    <a:pt x="579" y="112"/>
                  </a:lnTo>
                  <a:lnTo>
                    <a:pt x="577" y="112"/>
                  </a:lnTo>
                  <a:lnTo>
                    <a:pt x="576" y="111"/>
                  </a:lnTo>
                  <a:close/>
                  <a:moveTo>
                    <a:pt x="1055" y="335"/>
                  </a:moveTo>
                  <a:lnTo>
                    <a:pt x="1057" y="335"/>
                  </a:lnTo>
                  <a:lnTo>
                    <a:pt x="1059" y="336"/>
                  </a:lnTo>
                  <a:lnTo>
                    <a:pt x="1060" y="337"/>
                  </a:lnTo>
                  <a:lnTo>
                    <a:pt x="1060" y="343"/>
                  </a:lnTo>
                  <a:lnTo>
                    <a:pt x="1060" y="347"/>
                  </a:lnTo>
                  <a:lnTo>
                    <a:pt x="1059" y="349"/>
                  </a:lnTo>
                  <a:lnTo>
                    <a:pt x="1058" y="349"/>
                  </a:lnTo>
                  <a:lnTo>
                    <a:pt x="1056" y="349"/>
                  </a:lnTo>
                  <a:lnTo>
                    <a:pt x="1055" y="348"/>
                  </a:lnTo>
                  <a:lnTo>
                    <a:pt x="1053" y="345"/>
                  </a:lnTo>
                  <a:lnTo>
                    <a:pt x="1049" y="343"/>
                  </a:lnTo>
                  <a:lnTo>
                    <a:pt x="1050" y="342"/>
                  </a:lnTo>
                  <a:lnTo>
                    <a:pt x="1050" y="341"/>
                  </a:lnTo>
                  <a:lnTo>
                    <a:pt x="1053" y="338"/>
                  </a:lnTo>
                  <a:lnTo>
                    <a:pt x="1055" y="335"/>
                  </a:lnTo>
                  <a:close/>
                  <a:moveTo>
                    <a:pt x="999" y="344"/>
                  </a:moveTo>
                  <a:lnTo>
                    <a:pt x="1002" y="344"/>
                  </a:lnTo>
                  <a:lnTo>
                    <a:pt x="1005" y="345"/>
                  </a:lnTo>
                  <a:lnTo>
                    <a:pt x="1006" y="346"/>
                  </a:lnTo>
                  <a:lnTo>
                    <a:pt x="1005" y="349"/>
                  </a:lnTo>
                  <a:lnTo>
                    <a:pt x="1003" y="353"/>
                  </a:lnTo>
                  <a:lnTo>
                    <a:pt x="999" y="353"/>
                  </a:lnTo>
                  <a:lnTo>
                    <a:pt x="996" y="354"/>
                  </a:lnTo>
                  <a:lnTo>
                    <a:pt x="996" y="353"/>
                  </a:lnTo>
                  <a:lnTo>
                    <a:pt x="995" y="351"/>
                  </a:lnTo>
                  <a:lnTo>
                    <a:pt x="995" y="350"/>
                  </a:lnTo>
                  <a:lnTo>
                    <a:pt x="995" y="349"/>
                  </a:lnTo>
                  <a:lnTo>
                    <a:pt x="997" y="346"/>
                  </a:lnTo>
                  <a:lnTo>
                    <a:pt x="999" y="344"/>
                  </a:lnTo>
                  <a:close/>
                  <a:moveTo>
                    <a:pt x="1076" y="355"/>
                  </a:moveTo>
                  <a:lnTo>
                    <a:pt x="1078" y="355"/>
                  </a:lnTo>
                  <a:lnTo>
                    <a:pt x="1080" y="355"/>
                  </a:lnTo>
                  <a:lnTo>
                    <a:pt x="1089" y="366"/>
                  </a:lnTo>
                  <a:lnTo>
                    <a:pt x="1098" y="376"/>
                  </a:lnTo>
                  <a:lnTo>
                    <a:pt x="1103" y="388"/>
                  </a:lnTo>
                  <a:lnTo>
                    <a:pt x="1108" y="400"/>
                  </a:lnTo>
                  <a:lnTo>
                    <a:pt x="1115" y="403"/>
                  </a:lnTo>
                  <a:lnTo>
                    <a:pt x="1122" y="405"/>
                  </a:lnTo>
                  <a:lnTo>
                    <a:pt x="1124" y="411"/>
                  </a:lnTo>
                  <a:lnTo>
                    <a:pt x="1124" y="415"/>
                  </a:lnTo>
                  <a:lnTo>
                    <a:pt x="1123" y="420"/>
                  </a:lnTo>
                  <a:lnTo>
                    <a:pt x="1122" y="425"/>
                  </a:lnTo>
                  <a:lnTo>
                    <a:pt x="1119" y="435"/>
                  </a:lnTo>
                  <a:lnTo>
                    <a:pt x="1119" y="442"/>
                  </a:lnTo>
                  <a:lnTo>
                    <a:pt x="1122" y="449"/>
                  </a:lnTo>
                  <a:lnTo>
                    <a:pt x="1123" y="456"/>
                  </a:lnTo>
                  <a:lnTo>
                    <a:pt x="1123" y="458"/>
                  </a:lnTo>
                  <a:lnTo>
                    <a:pt x="1123" y="459"/>
                  </a:lnTo>
                  <a:lnTo>
                    <a:pt x="1117" y="465"/>
                  </a:lnTo>
                  <a:lnTo>
                    <a:pt x="1111" y="471"/>
                  </a:lnTo>
                  <a:lnTo>
                    <a:pt x="1113" y="475"/>
                  </a:lnTo>
                  <a:lnTo>
                    <a:pt x="1116" y="481"/>
                  </a:lnTo>
                  <a:lnTo>
                    <a:pt x="1117" y="484"/>
                  </a:lnTo>
                  <a:lnTo>
                    <a:pt x="1117" y="487"/>
                  </a:lnTo>
                  <a:lnTo>
                    <a:pt x="1117" y="490"/>
                  </a:lnTo>
                  <a:lnTo>
                    <a:pt x="1116" y="495"/>
                  </a:lnTo>
                  <a:lnTo>
                    <a:pt x="1112" y="502"/>
                  </a:lnTo>
                  <a:lnTo>
                    <a:pt x="1105" y="510"/>
                  </a:lnTo>
                  <a:lnTo>
                    <a:pt x="1099" y="526"/>
                  </a:lnTo>
                  <a:lnTo>
                    <a:pt x="1092" y="543"/>
                  </a:lnTo>
                  <a:lnTo>
                    <a:pt x="1082" y="544"/>
                  </a:lnTo>
                  <a:lnTo>
                    <a:pt x="1073" y="546"/>
                  </a:lnTo>
                  <a:lnTo>
                    <a:pt x="1073" y="553"/>
                  </a:lnTo>
                  <a:lnTo>
                    <a:pt x="1073" y="559"/>
                  </a:lnTo>
                  <a:lnTo>
                    <a:pt x="1053" y="583"/>
                  </a:lnTo>
                  <a:lnTo>
                    <a:pt x="1041" y="586"/>
                  </a:lnTo>
                  <a:lnTo>
                    <a:pt x="1031" y="590"/>
                  </a:lnTo>
                  <a:lnTo>
                    <a:pt x="1031" y="595"/>
                  </a:lnTo>
                  <a:lnTo>
                    <a:pt x="1032" y="602"/>
                  </a:lnTo>
                  <a:lnTo>
                    <a:pt x="1030" y="602"/>
                  </a:lnTo>
                  <a:lnTo>
                    <a:pt x="1029" y="602"/>
                  </a:lnTo>
                  <a:lnTo>
                    <a:pt x="1024" y="600"/>
                  </a:lnTo>
                  <a:lnTo>
                    <a:pt x="1019" y="598"/>
                  </a:lnTo>
                  <a:lnTo>
                    <a:pt x="1013" y="596"/>
                  </a:lnTo>
                  <a:lnTo>
                    <a:pt x="1007" y="598"/>
                  </a:lnTo>
                  <a:lnTo>
                    <a:pt x="1007" y="599"/>
                  </a:lnTo>
                  <a:lnTo>
                    <a:pt x="1007" y="600"/>
                  </a:lnTo>
                  <a:lnTo>
                    <a:pt x="1009" y="605"/>
                  </a:lnTo>
                  <a:lnTo>
                    <a:pt x="1010" y="611"/>
                  </a:lnTo>
                  <a:lnTo>
                    <a:pt x="1011" y="617"/>
                  </a:lnTo>
                  <a:lnTo>
                    <a:pt x="1010" y="624"/>
                  </a:lnTo>
                  <a:lnTo>
                    <a:pt x="1009" y="630"/>
                  </a:lnTo>
                  <a:lnTo>
                    <a:pt x="1007" y="636"/>
                  </a:lnTo>
                  <a:lnTo>
                    <a:pt x="1003" y="641"/>
                  </a:lnTo>
                  <a:lnTo>
                    <a:pt x="1000" y="645"/>
                  </a:lnTo>
                  <a:lnTo>
                    <a:pt x="985" y="650"/>
                  </a:lnTo>
                  <a:lnTo>
                    <a:pt x="972" y="657"/>
                  </a:lnTo>
                  <a:lnTo>
                    <a:pt x="965" y="664"/>
                  </a:lnTo>
                  <a:lnTo>
                    <a:pt x="959" y="672"/>
                  </a:lnTo>
                  <a:lnTo>
                    <a:pt x="953" y="674"/>
                  </a:lnTo>
                  <a:lnTo>
                    <a:pt x="948" y="675"/>
                  </a:lnTo>
                  <a:lnTo>
                    <a:pt x="945" y="683"/>
                  </a:lnTo>
                  <a:lnTo>
                    <a:pt x="942" y="689"/>
                  </a:lnTo>
                  <a:lnTo>
                    <a:pt x="937" y="685"/>
                  </a:lnTo>
                  <a:lnTo>
                    <a:pt x="932" y="680"/>
                  </a:lnTo>
                  <a:lnTo>
                    <a:pt x="928" y="681"/>
                  </a:lnTo>
                  <a:lnTo>
                    <a:pt x="924" y="682"/>
                  </a:lnTo>
                  <a:lnTo>
                    <a:pt x="921" y="696"/>
                  </a:lnTo>
                  <a:lnTo>
                    <a:pt x="918" y="709"/>
                  </a:lnTo>
                  <a:lnTo>
                    <a:pt x="909" y="711"/>
                  </a:lnTo>
                  <a:lnTo>
                    <a:pt x="899" y="714"/>
                  </a:lnTo>
                  <a:lnTo>
                    <a:pt x="894" y="716"/>
                  </a:lnTo>
                  <a:lnTo>
                    <a:pt x="890" y="718"/>
                  </a:lnTo>
                  <a:lnTo>
                    <a:pt x="886" y="720"/>
                  </a:lnTo>
                  <a:lnTo>
                    <a:pt x="884" y="723"/>
                  </a:lnTo>
                  <a:lnTo>
                    <a:pt x="883" y="729"/>
                  </a:lnTo>
                  <a:lnTo>
                    <a:pt x="882" y="734"/>
                  </a:lnTo>
                  <a:lnTo>
                    <a:pt x="880" y="740"/>
                  </a:lnTo>
                  <a:lnTo>
                    <a:pt x="878" y="743"/>
                  </a:lnTo>
                  <a:lnTo>
                    <a:pt x="866" y="743"/>
                  </a:lnTo>
                  <a:lnTo>
                    <a:pt x="855" y="744"/>
                  </a:lnTo>
                  <a:lnTo>
                    <a:pt x="848" y="749"/>
                  </a:lnTo>
                  <a:lnTo>
                    <a:pt x="841" y="755"/>
                  </a:lnTo>
                  <a:lnTo>
                    <a:pt x="843" y="757"/>
                  </a:lnTo>
                  <a:lnTo>
                    <a:pt x="844" y="759"/>
                  </a:lnTo>
                  <a:lnTo>
                    <a:pt x="844" y="761"/>
                  </a:lnTo>
                  <a:lnTo>
                    <a:pt x="841" y="762"/>
                  </a:lnTo>
                  <a:lnTo>
                    <a:pt x="838" y="763"/>
                  </a:lnTo>
                  <a:lnTo>
                    <a:pt x="835" y="762"/>
                  </a:lnTo>
                  <a:lnTo>
                    <a:pt x="832" y="761"/>
                  </a:lnTo>
                  <a:lnTo>
                    <a:pt x="827" y="759"/>
                  </a:lnTo>
                  <a:lnTo>
                    <a:pt x="820" y="768"/>
                  </a:lnTo>
                  <a:lnTo>
                    <a:pt x="813" y="777"/>
                  </a:lnTo>
                  <a:lnTo>
                    <a:pt x="802" y="781"/>
                  </a:lnTo>
                  <a:lnTo>
                    <a:pt x="793" y="786"/>
                  </a:lnTo>
                  <a:lnTo>
                    <a:pt x="785" y="791"/>
                  </a:lnTo>
                  <a:lnTo>
                    <a:pt x="777" y="798"/>
                  </a:lnTo>
                  <a:lnTo>
                    <a:pt x="773" y="796"/>
                  </a:lnTo>
                  <a:lnTo>
                    <a:pt x="770" y="793"/>
                  </a:lnTo>
                  <a:lnTo>
                    <a:pt x="767" y="792"/>
                  </a:lnTo>
                  <a:lnTo>
                    <a:pt x="765" y="793"/>
                  </a:lnTo>
                  <a:lnTo>
                    <a:pt x="764" y="796"/>
                  </a:lnTo>
                  <a:lnTo>
                    <a:pt x="763" y="798"/>
                  </a:lnTo>
                  <a:lnTo>
                    <a:pt x="759" y="803"/>
                  </a:lnTo>
                  <a:lnTo>
                    <a:pt x="757" y="808"/>
                  </a:lnTo>
                  <a:lnTo>
                    <a:pt x="755" y="808"/>
                  </a:lnTo>
                  <a:lnTo>
                    <a:pt x="752" y="808"/>
                  </a:lnTo>
                  <a:lnTo>
                    <a:pt x="751" y="803"/>
                  </a:lnTo>
                  <a:lnTo>
                    <a:pt x="747" y="800"/>
                  </a:lnTo>
                  <a:lnTo>
                    <a:pt x="745" y="800"/>
                  </a:lnTo>
                  <a:lnTo>
                    <a:pt x="742" y="801"/>
                  </a:lnTo>
                  <a:lnTo>
                    <a:pt x="741" y="806"/>
                  </a:lnTo>
                  <a:lnTo>
                    <a:pt x="739" y="813"/>
                  </a:lnTo>
                  <a:lnTo>
                    <a:pt x="735" y="819"/>
                  </a:lnTo>
                  <a:lnTo>
                    <a:pt x="733" y="823"/>
                  </a:lnTo>
                  <a:lnTo>
                    <a:pt x="729" y="823"/>
                  </a:lnTo>
                  <a:lnTo>
                    <a:pt x="724" y="823"/>
                  </a:lnTo>
                  <a:lnTo>
                    <a:pt x="721" y="819"/>
                  </a:lnTo>
                  <a:lnTo>
                    <a:pt x="717" y="815"/>
                  </a:lnTo>
                  <a:lnTo>
                    <a:pt x="716" y="816"/>
                  </a:lnTo>
                  <a:lnTo>
                    <a:pt x="715" y="816"/>
                  </a:lnTo>
                  <a:lnTo>
                    <a:pt x="713" y="821"/>
                  </a:lnTo>
                  <a:lnTo>
                    <a:pt x="711" y="824"/>
                  </a:lnTo>
                  <a:lnTo>
                    <a:pt x="708" y="827"/>
                  </a:lnTo>
                  <a:lnTo>
                    <a:pt x="705" y="829"/>
                  </a:lnTo>
                  <a:lnTo>
                    <a:pt x="698" y="835"/>
                  </a:lnTo>
                  <a:lnTo>
                    <a:pt x="693" y="842"/>
                  </a:lnTo>
                  <a:lnTo>
                    <a:pt x="685" y="850"/>
                  </a:lnTo>
                  <a:lnTo>
                    <a:pt x="678" y="857"/>
                  </a:lnTo>
                  <a:lnTo>
                    <a:pt x="677" y="862"/>
                  </a:lnTo>
                  <a:lnTo>
                    <a:pt x="676" y="867"/>
                  </a:lnTo>
                  <a:lnTo>
                    <a:pt x="669" y="872"/>
                  </a:lnTo>
                  <a:lnTo>
                    <a:pt x="662" y="878"/>
                  </a:lnTo>
                  <a:lnTo>
                    <a:pt x="660" y="885"/>
                  </a:lnTo>
                  <a:lnTo>
                    <a:pt x="657" y="892"/>
                  </a:lnTo>
                  <a:lnTo>
                    <a:pt x="646" y="899"/>
                  </a:lnTo>
                  <a:lnTo>
                    <a:pt x="636" y="906"/>
                  </a:lnTo>
                  <a:lnTo>
                    <a:pt x="635" y="912"/>
                  </a:lnTo>
                  <a:lnTo>
                    <a:pt x="635" y="916"/>
                  </a:lnTo>
                  <a:lnTo>
                    <a:pt x="630" y="920"/>
                  </a:lnTo>
                  <a:lnTo>
                    <a:pt x="626" y="925"/>
                  </a:lnTo>
                  <a:lnTo>
                    <a:pt x="624" y="930"/>
                  </a:lnTo>
                  <a:lnTo>
                    <a:pt x="624" y="934"/>
                  </a:lnTo>
                  <a:lnTo>
                    <a:pt x="624" y="937"/>
                  </a:lnTo>
                  <a:lnTo>
                    <a:pt x="623" y="939"/>
                  </a:lnTo>
                  <a:lnTo>
                    <a:pt x="622" y="941"/>
                  </a:lnTo>
                  <a:lnTo>
                    <a:pt x="619" y="942"/>
                  </a:lnTo>
                  <a:lnTo>
                    <a:pt x="612" y="945"/>
                  </a:lnTo>
                  <a:lnTo>
                    <a:pt x="605" y="950"/>
                  </a:lnTo>
                  <a:lnTo>
                    <a:pt x="603" y="956"/>
                  </a:lnTo>
                  <a:lnTo>
                    <a:pt x="601" y="962"/>
                  </a:lnTo>
                  <a:lnTo>
                    <a:pt x="599" y="966"/>
                  </a:lnTo>
                  <a:lnTo>
                    <a:pt x="595" y="971"/>
                  </a:lnTo>
                  <a:lnTo>
                    <a:pt x="590" y="977"/>
                  </a:lnTo>
                  <a:lnTo>
                    <a:pt x="582" y="986"/>
                  </a:lnTo>
                  <a:lnTo>
                    <a:pt x="580" y="992"/>
                  </a:lnTo>
                  <a:lnTo>
                    <a:pt x="579" y="1000"/>
                  </a:lnTo>
                  <a:lnTo>
                    <a:pt x="571" y="1007"/>
                  </a:lnTo>
                  <a:lnTo>
                    <a:pt x="565" y="1014"/>
                  </a:lnTo>
                  <a:lnTo>
                    <a:pt x="559" y="1029"/>
                  </a:lnTo>
                  <a:lnTo>
                    <a:pt x="554" y="1043"/>
                  </a:lnTo>
                  <a:lnTo>
                    <a:pt x="546" y="1055"/>
                  </a:lnTo>
                  <a:lnTo>
                    <a:pt x="538" y="1067"/>
                  </a:lnTo>
                  <a:lnTo>
                    <a:pt x="531" y="1079"/>
                  </a:lnTo>
                  <a:lnTo>
                    <a:pt x="522" y="1091"/>
                  </a:lnTo>
                  <a:lnTo>
                    <a:pt x="513" y="1099"/>
                  </a:lnTo>
                  <a:lnTo>
                    <a:pt x="503" y="1106"/>
                  </a:lnTo>
                  <a:lnTo>
                    <a:pt x="500" y="1111"/>
                  </a:lnTo>
                  <a:lnTo>
                    <a:pt x="498" y="1114"/>
                  </a:lnTo>
                  <a:lnTo>
                    <a:pt x="495" y="1118"/>
                  </a:lnTo>
                  <a:lnTo>
                    <a:pt x="491" y="1122"/>
                  </a:lnTo>
                  <a:lnTo>
                    <a:pt x="475" y="1126"/>
                  </a:lnTo>
                  <a:lnTo>
                    <a:pt x="461" y="1129"/>
                  </a:lnTo>
                  <a:lnTo>
                    <a:pt x="457" y="1131"/>
                  </a:lnTo>
                  <a:lnTo>
                    <a:pt x="454" y="1136"/>
                  </a:lnTo>
                  <a:lnTo>
                    <a:pt x="453" y="1140"/>
                  </a:lnTo>
                  <a:lnTo>
                    <a:pt x="451" y="1145"/>
                  </a:lnTo>
                  <a:lnTo>
                    <a:pt x="448" y="1154"/>
                  </a:lnTo>
                  <a:lnTo>
                    <a:pt x="443" y="1163"/>
                  </a:lnTo>
                  <a:lnTo>
                    <a:pt x="438" y="1166"/>
                  </a:lnTo>
                  <a:lnTo>
                    <a:pt x="432" y="1171"/>
                  </a:lnTo>
                  <a:lnTo>
                    <a:pt x="430" y="1178"/>
                  </a:lnTo>
                  <a:lnTo>
                    <a:pt x="427" y="1186"/>
                  </a:lnTo>
                  <a:lnTo>
                    <a:pt x="420" y="1192"/>
                  </a:lnTo>
                  <a:lnTo>
                    <a:pt x="414" y="1198"/>
                  </a:lnTo>
                  <a:lnTo>
                    <a:pt x="408" y="1213"/>
                  </a:lnTo>
                  <a:lnTo>
                    <a:pt x="403" y="1229"/>
                  </a:lnTo>
                  <a:lnTo>
                    <a:pt x="396" y="1235"/>
                  </a:lnTo>
                  <a:lnTo>
                    <a:pt x="390" y="1241"/>
                  </a:lnTo>
                  <a:lnTo>
                    <a:pt x="386" y="1247"/>
                  </a:lnTo>
                  <a:lnTo>
                    <a:pt x="384" y="1252"/>
                  </a:lnTo>
                  <a:lnTo>
                    <a:pt x="381" y="1256"/>
                  </a:lnTo>
                  <a:lnTo>
                    <a:pt x="377" y="1260"/>
                  </a:lnTo>
                  <a:lnTo>
                    <a:pt x="367" y="1269"/>
                  </a:lnTo>
                  <a:lnTo>
                    <a:pt x="359" y="1278"/>
                  </a:lnTo>
                  <a:lnTo>
                    <a:pt x="354" y="1289"/>
                  </a:lnTo>
                  <a:lnTo>
                    <a:pt x="349" y="1301"/>
                  </a:lnTo>
                  <a:lnTo>
                    <a:pt x="344" y="1313"/>
                  </a:lnTo>
                  <a:lnTo>
                    <a:pt x="338" y="1324"/>
                  </a:lnTo>
                  <a:lnTo>
                    <a:pt x="332" y="1328"/>
                  </a:lnTo>
                  <a:lnTo>
                    <a:pt x="324" y="1333"/>
                  </a:lnTo>
                  <a:lnTo>
                    <a:pt x="316" y="1346"/>
                  </a:lnTo>
                  <a:lnTo>
                    <a:pt x="309" y="1359"/>
                  </a:lnTo>
                  <a:lnTo>
                    <a:pt x="304" y="1361"/>
                  </a:lnTo>
                  <a:lnTo>
                    <a:pt x="301" y="1363"/>
                  </a:lnTo>
                  <a:lnTo>
                    <a:pt x="294" y="1373"/>
                  </a:lnTo>
                  <a:lnTo>
                    <a:pt x="288" y="1384"/>
                  </a:lnTo>
                  <a:lnTo>
                    <a:pt x="285" y="1385"/>
                  </a:lnTo>
                  <a:lnTo>
                    <a:pt x="280" y="1384"/>
                  </a:lnTo>
                  <a:lnTo>
                    <a:pt x="273" y="1374"/>
                  </a:lnTo>
                  <a:lnTo>
                    <a:pt x="265" y="1364"/>
                  </a:lnTo>
                  <a:lnTo>
                    <a:pt x="258" y="1364"/>
                  </a:lnTo>
                  <a:lnTo>
                    <a:pt x="252" y="1363"/>
                  </a:lnTo>
                  <a:lnTo>
                    <a:pt x="232" y="1344"/>
                  </a:lnTo>
                  <a:lnTo>
                    <a:pt x="232" y="1337"/>
                  </a:lnTo>
                  <a:lnTo>
                    <a:pt x="232" y="1330"/>
                  </a:lnTo>
                  <a:lnTo>
                    <a:pt x="229" y="1326"/>
                  </a:lnTo>
                  <a:lnTo>
                    <a:pt x="226" y="1322"/>
                  </a:lnTo>
                  <a:lnTo>
                    <a:pt x="227" y="1315"/>
                  </a:lnTo>
                  <a:lnTo>
                    <a:pt x="229" y="1309"/>
                  </a:lnTo>
                  <a:lnTo>
                    <a:pt x="227" y="1301"/>
                  </a:lnTo>
                  <a:lnTo>
                    <a:pt x="222" y="1294"/>
                  </a:lnTo>
                  <a:lnTo>
                    <a:pt x="218" y="1289"/>
                  </a:lnTo>
                  <a:lnTo>
                    <a:pt x="214" y="1285"/>
                  </a:lnTo>
                  <a:lnTo>
                    <a:pt x="214" y="1277"/>
                  </a:lnTo>
                  <a:lnTo>
                    <a:pt x="215" y="1269"/>
                  </a:lnTo>
                  <a:lnTo>
                    <a:pt x="216" y="1262"/>
                  </a:lnTo>
                  <a:lnTo>
                    <a:pt x="218" y="1255"/>
                  </a:lnTo>
                  <a:lnTo>
                    <a:pt x="223" y="1242"/>
                  </a:lnTo>
                  <a:lnTo>
                    <a:pt x="229" y="1232"/>
                  </a:lnTo>
                  <a:lnTo>
                    <a:pt x="238" y="1223"/>
                  </a:lnTo>
                  <a:lnTo>
                    <a:pt x="246" y="1215"/>
                  </a:lnTo>
                  <a:lnTo>
                    <a:pt x="247" y="1204"/>
                  </a:lnTo>
                  <a:lnTo>
                    <a:pt x="249" y="1192"/>
                  </a:lnTo>
                  <a:lnTo>
                    <a:pt x="256" y="1192"/>
                  </a:lnTo>
                  <a:lnTo>
                    <a:pt x="263" y="1192"/>
                  </a:lnTo>
                  <a:lnTo>
                    <a:pt x="269" y="1188"/>
                  </a:lnTo>
                  <a:lnTo>
                    <a:pt x="275" y="1185"/>
                  </a:lnTo>
                  <a:lnTo>
                    <a:pt x="282" y="1187"/>
                  </a:lnTo>
                  <a:lnTo>
                    <a:pt x="291" y="1187"/>
                  </a:lnTo>
                  <a:lnTo>
                    <a:pt x="297" y="1184"/>
                  </a:lnTo>
                  <a:lnTo>
                    <a:pt x="300" y="1181"/>
                  </a:lnTo>
                  <a:lnTo>
                    <a:pt x="303" y="1176"/>
                  </a:lnTo>
                  <a:lnTo>
                    <a:pt x="307" y="1172"/>
                  </a:lnTo>
                  <a:lnTo>
                    <a:pt x="311" y="1161"/>
                  </a:lnTo>
                  <a:lnTo>
                    <a:pt x="314" y="1148"/>
                  </a:lnTo>
                  <a:lnTo>
                    <a:pt x="314" y="1139"/>
                  </a:lnTo>
                  <a:lnTo>
                    <a:pt x="314" y="1129"/>
                  </a:lnTo>
                  <a:lnTo>
                    <a:pt x="319" y="1119"/>
                  </a:lnTo>
                  <a:lnTo>
                    <a:pt x="323" y="1112"/>
                  </a:lnTo>
                  <a:lnTo>
                    <a:pt x="329" y="1104"/>
                  </a:lnTo>
                  <a:lnTo>
                    <a:pt x="335" y="1096"/>
                  </a:lnTo>
                  <a:lnTo>
                    <a:pt x="337" y="1097"/>
                  </a:lnTo>
                  <a:lnTo>
                    <a:pt x="339" y="1099"/>
                  </a:lnTo>
                  <a:lnTo>
                    <a:pt x="337" y="1105"/>
                  </a:lnTo>
                  <a:lnTo>
                    <a:pt x="334" y="1112"/>
                  </a:lnTo>
                  <a:lnTo>
                    <a:pt x="333" y="1114"/>
                  </a:lnTo>
                  <a:lnTo>
                    <a:pt x="332" y="1117"/>
                  </a:lnTo>
                  <a:lnTo>
                    <a:pt x="331" y="1120"/>
                  </a:lnTo>
                  <a:lnTo>
                    <a:pt x="332" y="1125"/>
                  </a:lnTo>
                  <a:lnTo>
                    <a:pt x="334" y="1124"/>
                  </a:lnTo>
                  <a:lnTo>
                    <a:pt x="335" y="1124"/>
                  </a:lnTo>
                  <a:lnTo>
                    <a:pt x="339" y="1120"/>
                  </a:lnTo>
                  <a:lnTo>
                    <a:pt x="342" y="1116"/>
                  </a:lnTo>
                  <a:lnTo>
                    <a:pt x="345" y="1111"/>
                  </a:lnTo>
                  <a:lnTo>
                    <a:pt x="347" y="1106"/>
                  </a:lnTo>
                  <a:lnTo>
                    <a:pt x="352" y="1104"/>
                  </a:lnTo>
                  <a:lnTo>
                    <a:pt x="358" y="1104"/>
                  </a:lnTo>
                  <a:lnTo>
                    <a:pt x="358" y="1105"/>
                  </a:lnTo>
                  <a:lnTo>
                    <a:pt x="358" y="1106"/>
                  </a:lnTo>
                  <a:lnTo>
                    <a:pt x="358" y="1111"/>
                  </a:lnTo>
                  <a:lnTo>
                    <a:pt x="358" y="1116"/>
                  </a:lnTo>
                  <a:lnTo>
                    <a:pt x="359" y="1116"/>
                  </a:lnTo>
                  <a:lnTo>
                    <a:pt x="360" y="1116"/>
                  </a:lnTo>
                  <a:lnTo>
                    <a:pt x="361" y="1115"/>
                  </a:lnTo>
                  <a:lnTo>
                    <a:pt x="362" y="1114"/>
                  </a:lnTo>
                  <a:lnTo>
                    <a:pt x="364" y="1104"/>
                  </a:lnTo>
                  <a:lnTo>
                    <a:pt x="367" y="1095"/>
                  </a:lnTo>
                  <a:lnTo>
                    <a:pt x="369" y="1088"/>
                  </a:lnTo>
                  <a:lnTo>
                    <a:pt x="372" y="1080"/>
                  </a:lnTo>
                  <a:lnTo>
                    <a:pt x="377" y="1073"/>
                  </a:lnTo>
                  <a:lnTo>
                    <a:pt x="381" y="1067"/>
                  </a:lnTo>
                  <a:lnTo>
                    <a:pt x="386" y="1061"/>
                  </a:lnTo>
                  <a:lnTo>
                    <a:pt x="392" y="1057"/>
                  </a:lnTo>
                  <a:lnTo>
                    <a:pt x="401" y="1052"/>
                  </a:lnTo>
                  <a:lnTo>
                    <a:pt x="407" y="1045"/>
                  </a:lnTo>
                  <a:lnTo>
                    <a:pt x="410" y="1038"/>
                  </a:lnTo>
                  <a:lnTo>
                    <a:pt x="414" y="1032"/>
                  </a:lnTo>
                  <a:lnTo>
                    <a:pt x="419" y="1029"/>
                  </a:lnTo>
                  <a:lnTo>
                    <a:pt x="426" y="1024"/>
                  </a:lnTo>
                  <a:lnTo>
                    <a:pt x="429" y="1019"/>
                  </a:lnTo>
                  <a:lnTo>
                    <a:pt x="432" y="1014"/>
                  </a:lnTo>
                  <a:lnTo>
                    <a:pt x="442" y="1009"/>
                  </a:lnTo>
                  <a:lnTo>
                    <a:pt x="450" y="1002"/>
                  </a:lnTo>
                  <a:lnTo>
                    <a:pt x="452" y="997"/>
                  </a:lnTo>
                  <a:lnTo>
                    <a:pt x="453" y="992"/>
                  </a:lnTo>
                  <a:lnTo>
                    <a:pt x="460" y="988"/>
                  </a:lnTo>
                  <a:lnTo>
                    <a:pt x="465" y="983"/>
                  </a:lnTo>
                  <a:lnTo>
                    <a:pt x="467" y="977"/>
                  </a:lnTo>
                  <a:lnTo>
                    <a:pt x="468" y="971"/>
                  </a:lnTo>
                  <a:lnTo>
                    <a:pt x="476" y="963"/>
                  </a:lnTo>
                  <a:lnTo>
                    <a:pt x="486" y="957"/>
                  </a:lnTo>
                  <a:lnTo>
                    <a:pt x="498" y="944"/>
                  </a:lnTo>
                  <a:lnTo>
                    <a:pt x="511" y="930"/>
                  </a:lnTo>
                  <a:lnTo>
                    <a:pt x="511" y="927"/>
                  </a:lnTo>
                  <a:lnTo>
                    <a:pt x="510" y="924"/>
                  </a:lnTo>
                  <a:lnTo>
                    <a:pt x="509" y="922"/>
                  </a:lnTo>
                  <a:lnTo>
                    <a:pt x="508" y="922"/>
                  </a:lnTo>
                  <a:lnTo>
                    <a:pt x="506" y="922"/>
                  </a:lnTo>
                  <a:lnTo>
                    <a:pt x="502" y="922"/>
                  </a:lnTo>
                  <a:lnTo>
                    <a:pt x="498" y="924"/>
                  </a:lnTo>
                  <a:lnTo>
                    <a:pt x="495" y="926"/>
                  </a:lnTo>
                  <a:lnTo>
                    <a:pt x="487" y="931"/>
                  </a:lnTo>
                  <a:lnTo>
                    <a:pt x="478" y="938"/>
                  </a:lnTo>
                  <a:lnTo>
                    <a:pt x="463" y="951"/>
                  </a:lnTo>
                  <a:lnTo>
                    <a:pt x="452" y="960"/>
                  </a:lnTo>
                  <a:lnTo>
                    <a:pt x="451" y="960"/>
                  </a:lnTo>
                  <a:lnTo>
                    <a:pt x="450" y="960"/>
                  </a:lnTo>
                  <a:lnTo>
                    <a:pt x="450" y="957"/>
                  </a:lnTo>
                  <a:lnTo>
                    <a:pt x="450" y="955"/>
                  </a:lnTo>
                  <a:lnTo>
                    <a:pt x="459" y="944"/>
                  </a:lnTo>
                  <a:lnTo>
                    <a:pt x="467" y="934"/>
                  </a:lnTo>
                  <a:lnTo>
                    <a:pt x="477" y="925"/>
                  </a:lnTo>
                  <a:lnTo>
                    <a:pt x="486" y="915"/>
                  </a:lnTo>
                  <a:lnTo>
                    <a:pt x="486" y="912"/>
                  </a:lnTo>
                  <a:lnTo>
                    <a:pt x="486" y="908"/>
                  </a:lnTo>
                  <a:lnTo>
                    <a:pt x="485" y="907"/>
                  </a:lnTo>
                  <a:lnTo>
                    <a:pt x="484" y="907"/>
                  </a:lnTo>
                  <a:lnTo>
                    <a:pt x="480" y="907"/>
                  </a:lnTo>
                  <a:lnTo>
                    <a:pt x="478" y="907"/>
                  </a:lnTo>
                  <a:lnTo>
                    <a:pt x="465" y="916"/>
                  </a:lnTo>
                  <a:lnTo>
                    <a:pt x="452" y="924"/>
                  </a:lnTo>
                  <a:lnTo>
                    <a:pt x="444" y="922"/>
                  </a:lnTo>
                  <a:lnTo>
                    <a:pt x="438" y="921"/>
                  </a:lnTo>
                  <a:lnTo>
                    <a:pt x="431" y="924"/>
                  </a:lnTo>
                  <a:lnTo>
                    <a:pt x="424" y="925"/>
                  </a:lnTo>
                  <a:lnTo>
                    <a:pt x="416" y="927"/>
                  </a:lnTo>
                  <a:lnTo>
                    <a:pt x="409" y="927"/>
                  </a:lnTo>
                  <a:lnTo>
                    <a:pt x="405" y="924"/>
                  </a:lnTo>
                  <a:lnTo>
                    <a:pt x="402" y="921"/>
                  </a:lnTo>
                  <a:lnTo>
                    <a:pt x="395" y="921"/>
                  </a:lnTo>
                  <a:lnTo>
                    <a:pt x="384" y="922"/>
                  </a:lnTo>
                  <a:lnTo>
                    <a:pt x="373" y="924"/>
                  </a:lnTo>
                  <a:lnTo>
                    <a:pt x="367" y="925"/>
                  </a:lnTo>
                  <a:lnTo>
                    <a:pt x="367" y="926"/>
                  </a:lnTo>
                  <a:lnTo>
                    <a:pt x="366" y="926"/>
                  </a:lnTo>
                  <a:lnTo>
                    <a:pt x="361" y="930"/>
                  </a:lnTo>
                  <a:lnTo>
                    <a:pt x="358" y="936"/>
                  </a:lnTo>
                  <a:lnTo>
                    <a:pt x="349" y="938"/>
                  </a:lnTo>
                  <a:lnTo>
                    <a:pt x="340" y="940"/>
                  </a:lnTo>
                  <a:lnTo>
                    <a:pt x="339" y="945"/>
                  </a:lnTo>
                  <a:lnTo>
                    <a:pt x="337" y="949"/>
                  </a:lnTo>
                  <a:lnTo>
                    <a:pt x="334" y="952"/>
                  </a:lnTo>
                  <a:lnTo>
                    <a:pt x="332" y="955"/>
                  </a:lnTo>
                  <a:lnTo>
                    <a:pt x="324" y="957"/>
                  </a:lnTo>
                  <a:lnTo>
                    <a:pt x="315" y="960"/>
                  </a:lnTo>
                  <a:lnTo>
                    <a:pt x="296" y="960"/>
                  </a:lnTo>
                  <a:lnTo>
                    <a:pt x="275" y="962"/>
                  </a:lnTo>
                  <a:lnTo>
                    <a:pt x="262" y="966"/>
                  </a:lnTo>
                  <a:lnTo>
                    <a:pt x="247" y="971"/>
                  </a:lnTo>
                  <a:lnTo>
                    <a:pt x="241" y="971"/>
                  </a:lnTo>
                  <a:lnTo>
                    <a:pt x="234" y="971"/>
                  </a:lnTo>
                  <a:lnTo>
                    <a:pt x="230" y="975"/>
                  </a:lnTo>
                  <a:lnTo>
                    <a:pt x="227" y="979"/>
                  </a:lnTo>
                  <a:lnTo>
                    <a:pt x="217" y="980"/>
                  </a:lnTo>
                  <a:lnTo>
                    <a:pt x="208" y="982"/>
                  </a:lnTo>
                  <a:lnTo>
                    <a:pt x="198" y="983"/>
                  </a:lnTo>
                  <a:lnTo>
                    <a:pt x="189" y="984"/>
                  </a:lnTo>
                  <a:lnTo>
                    <a:pt x="180" y="988"/>
                  </a:lnTo>
                  <a:lnTo>
                    <a:pt x="171" y="992"/>
                  </a:lnTo>
                  <a:lnTo>
                    <a:pt x="164" y="992"/>
                  </a:lnTo>
                  <a:lnTo>
                    <a:pt x="159" y="994"/>
                  </a:lnTo>
                  <a:lnTo>
                    <a:pt x="147" y="1000"/>
                  </a:lnTo>
                  <a:lnTo>
                    <a:pt x="134" y="1008"/>
                  </a:lnTo>
                  <a:lnTo>
                    <a:pt x="122" y="1010"/>
                  </a:lnTo>
                  <a:lnTo>
                    <a:pt x="108" y="1012"/>
                  </a:lnTo>
                  <a:lnTo>
                    <a:pt x="95" y="1013"/>
                  </a:lnTo>
                  <a:lnTo>
                    <a:pt x="81" y="1013"/>
                  </a:lnTo>
                  <a:lnTo>
                    <a:pt x="67" y="1012"/>
                  </a:lnTo>
                  <a:lnTo>
                    <a:pt x="53" y="1011"/>
                  </a:lnTo>
                  <a:lnTo>
                    <a:pt x="40" y="1008"/>
                  </a:lnTo>
                  <a:lnTo>
                    <a:pt x="29" y="1004"/>
                  </a:lnTo>
                  <a:lnTo>
                    <a:pt x="23" y="1000"/>
                  </a:lnTo>
                  <a:lnTo>
                    <a:pt x="18" y="996"/>
                  </a:lnTo>
                  <a:lnTo>
                    <a:pt x="8" y="992"/>
                  </a:lnTo>
                  <a:lnTo>
                    <a:pt x="0" y="988"/>
                  </a:lnTo>
                  <a:lnTo>
                    <a:pt x="0" y="987"/>
                  </a:lnTo>
                  <a:lnTo>
                    <a:pt x="1" y="986"/>
                  </a:lnTo>
                  <a:lnTo>
                    <a:pt x="7" y="985"/>
                  </a:lnTo>
                  <a:lnTo>
                    <a:pt x="11" y="984"/>
                  </a:lnTo>
                  <a:lnTo>
                    <a:pt x="14" y="982"/>
                  </a:lnTo>
                  <a:lnTo>
                    <a:pt x="18" y="980"/>
                  </a:lnTo>
                  <a:lnTo>
                    <a:pt x="23" y="976"/>
                  </a:lnTo>
                  <a:lnTo>
                    <a:pt x="30" y="971"/>
                  </a:lnTo>
                  <a:lnTo>
                    <a:pt x="45" y="966"/>
                  </a:lnTo>
                  <a:lnTo>
                    <a:pt x="59" y="961"/>
                  </a:lnTo>
                  <a:lnTo>
                    <a:pt x="68" y="959"/>
                  </a:lnTo>
                  <a:lnTo>
                    <a:pt x="77" y="957"/>
                  </a:lnTo>
                  <a:lnTo>
                    <a:pt x="85" y="956"/>
                  </a:lnTo>
                  <a:lnTo>
                    <a:pt x="93" y="954"/>
                  </a:lnTo>
                  <a:lnTo>
                    <a:pt x="101" y="954"/>
                  </a:lnTo>
                  <a:lnTo>
                    <a:pt x="108" y="954"/>
                  </a:lnTo>
                  <a:lnTo>
                    <a:pt x="112" y="952"/>
                  </a:lnTo>
                  <a:lnTo>
                    <a:pt x="115" y="949"/>
                  </a:lnTo>
                  <a:lnTo>
                    <a:pt x="122" y="949"/>
                  </a:lnTo>
                  <a:lnTo>
                    <a:pt x="128" y="949"/>
                  </a:lnTo>
                  <a:lnTo>
                    <a:pt x="139" y="945"/>
                  </a:lnTo>
                  <a:lnTo>
                    <a:pt x="152" y="943"/>
                  </a:lnTo>
                  <a:lnTo>
                    <a:pt x="164" y="940"/>
                  </a:lnTo>
                  <a:lnTo>
                    <a:pt x="177" y="937"/>
                  </a:lnTo>
                  <a:lnTo>
                    <a:pt x="192" y="929"/>
                  </a:lnTo>
                  <a:lnTo>
                    <a:pt x="206" y="921"/>
                  </a:lnTo>
                  <a:lnTo>
                    <a:pt x="228" y="914"/>
                  </a:lnTo>
                  <a:lnTo>
                    <a:pt x="246" y="907"/>
                  </a:lnTo>
                  <a:lnTo>
                    <a:pt x="266" y="901"/>
                  </a:lnTo>
                  <a:lnTo>
                    <a:pt x="288" y="893"/>
                  </a:lnTo>
                  <a:lnTo>
                    <a:pt x="302" y="885"/>
                  </a:lnTo>
                  <a:lnTo>
                    <a:pt x="315" y="875"/>
                  </a:lnTo>
                  <a:lnTo>
                    <a:pt x="322" y="875"/>
                  </a:lnTo>
                  <a:lnTo>
                    <a:pt x="327" y="875"/>
                  </a:lnTo>
                  <a:lnTo>
                    <a:pt x="339" y="870"/>
                  </a:lnTo>
                  <a:lnTo>
                    <a:pt x="350" y="866"/>
                  </a:lnTo>
                  <a:lnTo>
                    <a:pt x="356" y="866"/>
                  </a:lnTo>
                  <a:lnTo>
                    <a:pt x="360" y="866"/>
                  </a:lnTo>
                  <a:lnTo>
                    <a:pt x="366" y="861"/>
                  </a:lnTo>
                  <a:lnTo>
                    <a:pt x="371" y="857"/>
                  </a:lnTo>
                  <a:lnTo>
                    <a:pt x="377" y="857"/>
                  </a:lnTo>
                  <a:lnTo>
                    <a:pt x="383" y="858"/>
                  </a:lnTo>
                  <a:lnTo>
                    <a:pt x="394" y="852"/>
                  </a:lnTo>
                  <a:lnTo>
                    <a:pt x="404" y="847"/>
                  </a:lnTo>
                  <a:lnTo>
                    <a:pt x="412" y="847"/>
                  </a:lnTo>
                  <a:lnTo>
                    <a:pt x="419" y="847"/>
                  </a:lnTo>
                  <a:lnTo>
                    <a:pt x="428" y="842"/>
                  </a:lnTo>
                  <a:lnTo>
                    <a:pt x="437" y="835"/>
                  </a:lnTo>
                  <a:lnTo>
                    <a:pt x="450" y="831"/>
                  </a:lnTo>
                  <a:lnTo>
                    <a:pt x="461" y="826"/>
                  </a:lnTo>
                  <a:lnTo>
                    <a:pt x="468" y="826"/>
                  </a:lnTo>
                  <a:lnTo>
                    <a:pt x="475" y="826"/>
                  </a:lnTo>
                  <a:lnTo>
                    <a:pt x="488" y="819"/>
                  </a:lnTo>
                  <a:lnTo>
                    <a:pt x="501" y="811"/>
                  </a:lnTo>
                  <a:lnTo>
                    <a:pt x="513" y="808"/>
                  </a:lnTo>
                  <a:lnTo>
                    <a:pt x="523" y="808"/>
                  </a:lnTo>
                  <a:lnTo>
                    <a:pt x="534" y="806"/>
                  </a:lnTo>
                  <a:lnTo>
                    <a:pt x="545" y="804"/>
                  </a:lnTo>
                  <a:lnTo>
                    <a:pt x="550" y="802"/>
                  </a:lnTo>
                  <a:lnTo>
                    <a:pt x="554" y="801"/>
                  </a:lnTo>
                  <a:lnTo>
                    <a:pt x="557" y="798"/>
                  </a:lnTo>
                  <a:lnTo>
                    <a:pt x="559" y="796"/>
                  </a:lnTo>
                  <a:lnTo>
                    <a:pt x="565" y="791"/>
                  </a:lnTo>
                  <a:lnTo>
                    <a:pt x="570" y="787"/>
                  </a:lnTo>
                  <a:lnTo>
                    <a:pt x="579" y="787"/>
                  </a:lnTo>
                  <a:lnTo>
                    <a:pt x="589" y="786"/>
                  </a:lnTo>
                  <a:lnTo>
                    <a:pt x="599" y="779"/>
                  </a:lnTo>
                  <a:lnTo>
                    <a:pt x="607" y="773"/>
                  </a:lnTo>
                  <a:lnTo>
                    <a:pt x="618" y="768"/>
                  </a:lnTo>
                  <a:lnTo>
                    <a:pt x="628" y="766"/>
                  </a:lnTo>
                  <a:lnTo>
                    <a:pt x="638" y="763"/>
                  </a:lnTo>
                  <a:lnTo>
                    <a:pt x="648" y="757"/>
                  </a:lnTo>
                  <a:lnTo>
                    <a:pt x="651" y="756"/>
                  </a:lnTo>
                  <a:lnTo>
                    <a:pt x="652" y="754"/>
                  </a:lnTo>
                  <a:lnTo>
                    <a:pt x="653" y="752"/>
                  </a:lnTo>
                  <a:lnTo>
                    <a:pt x="653" y="751"/>
                  </a:lnTo>
                  <a:lnTo>
                    <a:pt x="654" y="745"/>
                  </a:lnTo>
                  <a:lnTo>
                    <a:pt x="656" y="739"/>
                  </a:lnTo>
                  <a:lnTo>
                    <a:pt x="658" y="734"/>
                  </a:lnTo>
                  <a:lnTo>
                    <a:pt x="660" y="730"/>
                  </a:lnTo>
                  <a:lnTo>
                    <a:pt x="663" y="727"/>
                  </a:lnTo>
                  <a:lnTo>
                    <a:pt x="666" y="722"/>
                  </a:lnTo>
                  <a:lnTo>
                    <a:pt x="673" y="716"/>
                  </a:lnTo>
                  <a:lnTo>
                    <a:pt x="680" y="708"/>
                  </a:lnTo>
                  <a:lnTo>
                    <a:pt x="680" y="705"/>
                  </a:lnTo>
                  <a:lnTo>
                    <a:pt x="680" y="703"/>
                  </a:lnTo>
                  <a:lnTo>
                    <a:pt x="684" y="700"/>
                  </a:lnTo>
                  <a:lnTo>
                    <a:pt x="688" y="699"/>
                  </a:lnTo>
                  <a:lnTo>
                    <a:pt x="694" y="691"/>
                  </a:lnTo>
                  <a:lnTo>
                    <a:pt x="699" y="682"/>
                  </a:lnTo>
                  <a:lnTo>
                    <a:pt x="708" y="675"/>
                  </a:lnTo>
                  <a:lnTo>
                    <a:pt x="718" y="669"/>
                  </a:lnTo>
                  <a:lnTo>
                    <a:pt x="719" y="669"/>
                  </a:lnTo>
                  <a:lnTo>
                    <a:pt x="721" y="661"/>
                  </a:lnTo>
                  <a:lnTo>
                    <a:pt x="723" y="654"/>
                  </a:lnTo>
                  <a:lnTo>
                    <a:pt x="731" y="649"/>
                  </a:lnTo>
                  <a:lnTo>
                    <a:pt x="738" y="644"/>
                  </a:lnTo>
                  <a:lnTo>
                    <a:pt x="738" y="638"/>
                  </a:lnTo>
                  <a:lnTo>
                    <a:pt x="739" y="631"/>
                  </a:lnTo>
                  <a:lnTo>
                    <a:pt x="742" y="628"/>
                  </a:lnTo>
                  <a:lnTo>
                    <a:pt x="746" y="625"/>
                  </a:lnTo>
                  <a:lnTo>
                    <a:pt x="750" y="616"/>
                  </a:lnTo>
                  <a:lnTo>
                    <a:pt x="753" y="607"/>
                  </a:lnTo>
                  <a:lnTo>
                    <a:pt x="762" y="602"/>
                  </a:lnTo>
                  <a:lnTo>
                    <a:pt x="771" y="598"/>
                  </a:lnTo>
                  <a:lnTo>
                    <a:pt x="771" y="599"/>
                  </a:lnTo>
                  <a:lnTo>
                    <a:pt x="771" y="600"/>
                  </a:lnTo>
                  <a:lnTo>
                    <a:pt x="774" y="605"/>
                  </a:lnTo>
                  <a:lnTo>
                    <a:pt x="777" y="610"/>
                  </a:lnTo>
                  <a:lnTo>
                    <a:pt x="774" y="614"/>
                  </a:lnTo>
                  <a:lnTo>
                    <a:pt x="771" y="618"/>
                  </a:lnTo>
                  <a:lnTo>
                    <a:pt x="770" y="623"/>
                  </a:lnTo>
                  <a:lnTo>
                    <a:pt x="769" y="628"/>
                  </a:lnTo>
                  <a:lnTo>
                    <a:pt x="770" y="628"/>
                  </a:lnTo>
                  <a:lnTo>
                    <a:pt x="775" y="628"/>
                  </a:lnTo>
                  <a:lnTo>
                    <a:pt x="779" y="628"/>
                  </a:lnTo>
                  <a:lnTo>
                    <a:pt x="782" y="626"/>
                  </a:lnTo>
                  <a:lnTo>
                    <a:pt x="787" y="624"/>
                  </a:lnTo>
                  <a:lnTo>
                    <a:pt x="789" y="619"/>
                  </a:lnTo>
                  <a:lnTo>
                    <a:pt x="792" y="616"/>
                  </a:lnTo>
                  <a:lnTo>
                    <a:pt x="797" y="609"/>
                  </a:lnTo>
                  <a:lnTo>
                    <a:pt x="803" y="602"/>
                  </a:lnTo>
                  <a:lnTo>
                    <a:pt x="802" y="600"/>
                  </a:lnTo>
                  <a:lnTo>
                    <a:pt x="802" y="598"/>
                  </a:lnTo>
                  <a:lnTo>
                    <a:pt x="798" y="596"/>
                  </a:lnTo>
                  <a:lnTo>
                    <a:pt x="794" y="593"/>
                  </a:lnTo>
                  <a:lnTo>
                    <a:pt x="793" y="590"/>
                  </a:lnTo>
                  <a:lnTo>
                    <a:pt x="796" y="587"/>
                  </a:lnTo>
                  <a:lnTo>
                    <a:pt x="811" y="583"/>
                  </a:lnTo>
                  <a:lnTo>
                    <a:pt x="823" y="581"/>
                  </a:lnTo>
                  <a:lnTo>
                    <a:pt x="824" y="582"/>
                  </a:lnTo>
                  <a:lnTo>
                    <a:pt x="824" y="583"/>
                  </a:lnTo>
                  <a:lnTo>
                    <a:pt x="824" y="591"/>
                  </a:lnTo>
                  <a:lnTo>
                    <a:pt x="824" y="598"/>
                  </a:lnTo>
                  <a:lnTo>
                    <a:pt x="808" y="614"/>
                  </a:lnTo>
                  <a:lnTo>
                    <a:pt x="792" y="630"/>
                  </a:lnTo>
                  <a:lnTo>
                    <a:pt x="792" y="631"/>
                  </a:lnTo>
                  <a:lnTo>
                    <a:pt x="792" y="633"/>
                  </a:lnTo>
                  <a:lnTo>
                    <a:pt x="808" y="644"/>
                  </a:lnTo>
                  <a:lnTo>
                    <a:pt x="812" y="638"/>
                  </a:lnTo>
                  <a:lnTo>
                    <a:pt x="814" y="631"/>
                  </a:lnTo>
                  <a:lnTo>
                    <a:pt x="815" y="629"/>
                  </a:lnTo>
                  <a:lnTo>
                    <a:pt x="819" y="627"/>
                  </a:lnTo>
                  <a:lnTo>
                    <a:pt x="822" y="627"/>
                  </a:lnTo>
                  <a:lnTo>
                    <a:pt x="826" y="627"/>
                  </a:lnTo>
                  <a:lnTo>
                    <a:pt x="828" y="633"/>
                  </a:lnTo>
                  <a:lnTo>
                    <a:pt x="828" y="637"/>
                  </a:lnTo>
                  <a:lnTo>
                    <a:pt x="827" y="642"/>
                  </a:lnTo>
                  <a:lnTo>
                    <a:pt x="825" y="648"/>
                  </a:lnTo>
                  <a:lnTo>
                    <a:pt x="827" y="654"/>
                  </a:lnTo>
                  <a:lnTo>
                    <a:pt x="828" y="661"/>
                  </a:lnTo>
                  <a:lnTo>
                    <a:pt x="828" y="665"/>
                  </a:lnTo>
                  <a:lnTo>
                    <a:pt x="826" y="669"/>
                  </a:lnTo>
                  <a:lnTo>
                    <a:pt x="824" y="672"/>
                  </a:lnTo>
                  <a:lnTo>
                    <a:pt x="821" y="675"/>
                  </a:lnTo>
                  <a:lnTo>
                    <a:pt x="815" y="679"/>
                  </a:lnTo>
                  <a:lnTo>
                    <a:pt x="810" y="682"/>
                  </a:lnTo>
                  <a:lnTo>
                    <a:pt x="810" y="686"/>
                  </a:lnTo>
                  <a:lnTo>
                    <a:pt x="811" y="689"/>
                  </a:lnTo>
                  <a:lnTo>
                    <a:pt x="813" y="691"/>
                  </a:lnTo>
                  <a:lnTo>
                    <a:pt x="815" y="691"/>
                  </a:lnTo>
                  <a:lnTo>
                    <a:pt x="820" y="688"/>
                  </a:lnTo>
                  <a:lnTo>
                    <a:pt x="823" y="686"/>
                  </a:lnTo>
                  <a:lnTo>
                    <a:pt x="825" y="682"/>
                  </a:lnTo>
                  <a:lnTo>
                    <a:pt x="826" y="676"/>
                  </a:lnTo>
                  <a:lnTo>
                    <a:pt x="839" y="672"/>
                  </a:lnTo>
                  <a:lnTo>
                    <a:pt x="851" y="666"/>
                  </a:lnTo>
                  <a:lnTo>
                    <a:pt x="855" y="661"/>
                  </a:lnTo>
                  <a:lnTo>
                    <a:pt x="857" y="657"/>
                  </a:lnTo>
                  <a:lnTo>
                    <a:pt x="868" y="652"/>
                  </a:lnTo>
                  <a:lnTo>
                    <a:pt x="879" y="647"/>
                  </a:lnTo>
                  <a:lnTo>
                    <a:pt x="883" y="641"/>
                  </a:lnTo>
                  <a:lnTo>
                    <a:pt x="887" y="636"/>
                  </a:lnTo>
                  <a:lnTo>
                    <a:pt x="891" y="636"/>
                  </a:lnTo>
                  <a:lnTo>
                    <a:pt x="894" y="635"/>
                  </a:lnTo>
                  <a:lnTo>
                    <a:pt x="905" y="627"/>
                  </a:lnTo>
                  <a:lnTo>
                    <a:pt x="915" y="621"/>
                  </a:lnTo>
                  <a:lnTo>
                    <a:pt x="920" y="617"/>
                  </a:lnTo>
                  <a:lnTo>
                    <a:pt x="926" y="614"/>
                  </a:lnTo>
                  <a:lnTo>
                    <a:pt x="932" y="612"/>
                  </a:lnTo>
                  <a:lnTo>
                    <a:pt x="940" y="610"/>
                  </a:lnTo>
                  <a:lnTo>
                    <a:pt x="943" y="604"/>
                  </a:lnTo>
                  <a:lnTo>
                    <a:pt x="947" y="600"/>
                  </a:lnTo>
                  <a:lnTo>
                    <a:pt x="954" y="599"/>
                  </a:lnTo>
                  <a:lnTo>
                    <a:pt x="962" y="598"/>
                  </a:lnTo>
                  <a:lnTo>
                    <a:pt x="970" y="587"/>
                  </a:lnTo>
                  <a:lnTo>
                    <a:pt x="979" y="576"/>
                  </a:lnTo>
                  <a:lnTo>
                    <a:pt x="985" y="571"/>
                  </a:lnTo>
                  <a:lnTo>
                    <a:pt x="990" y="567"/>
                  </a:lnTo>
                  <a:lnTo>
                    <a:pt x="997" y="564"/>
                  </a:lnTo>
                  <a:lnTo>
                    <a:pt x="1005" y="561"/>
                  </a:lnTo>
                  <a:lnTo>
                    <a:pt x="1011" y="561"/>
                  </a:lnTo>
                  <a:lnTo>
                    <a:pt x="1018" y="563"/>
                  </a:lnTo>
                  <a:lnTo>
                    <a:pt x="1020" y="564"/>
                  </a:lnTo>
                  <a:lnTo>
                    <a:pt x="1023" y="564"/>
                  </a:lnTo>
                  <a:lnTo>
                    <a:pt x="1026" y="563"/>
                  </a:lnTo>
                  <a:lnTo>
                    <a:pt x="1030" y="560"/>
                  </a:lnTo>
                  <a:lnTo>
                    <a:pt x="1033" y="557"/>
                  </a:lnTo>
                  <a:lnTo>
                    <a:pt x="1034" y="555"/>
                  </a:lnTo>
                  <a:lnTo>
                    <a:pt x="1034" y="552"/>
                  </a:lnTo>
                  <a:lnTo>
                    <a:pt x="1034" y="548"/>
                  </a:lnTo>
                  <a:lnTo>
                    <a:pt x="1034" y="541"/>
                  </a:lnTo>
                  <a:lnTo>
                    <a:pt x="1034" y="533"/>
                  </a:lnTo>
                  <a:lnTo>
                    <a:pt x="1040" y="526"/>
                  </a:lnTo>
                  <a:lnTo>
                    <a:pt x="1049" y="513"/>
                  </a:lnTo>
                  <a:lnTo>
                    <a:pt x="1059" y="501"/>
                  </a:lnTo>
                  <a:lnTo>
                    <a:pt x="1065" y="495"/>
                  </a:lnTo>
                  <a:lnTo>
                    <a:pt x="1070" y="493"/>
                  </a:lnTo>
                  <a:lnTo>
                    <a:pt x="1076" y="490"/>
                  </a:lnTo>
                  <a:lnTo>
                    <a:pt x="1078" y="484"/>
                  </a:lnTo>
                  <a:lnTo>
                    <a:pt x="1080" y="476"/>
                  </a:lnTo>
                  <a:lnTo>
                    <a:pt x="1087" y="466"/>
                  </a:lnTo>
                  <a:lnTo>
                    <a:pt x="1095" y="454"/>
                  </a:lnTo>
                  <a:lnTo>
                    <a:pt x="1099" y="447"/>
                  </a:lnTo>
                  <a:lnTo>
                    <a:pt x="1101" y="439"/>
                  </a:lnTo>
                  <a:lnTo>
                    <a:pt x="1101" y="436"/>
                  </a:lnTo>
                  <a:lnTo>
                    <a:pt x="1102" y="431"/>
                  </a:lnTo>
                  <a:lnTo>
                    <a:pt x="1101" y="427"/>
                  </a:lnTo>
                  <a:lnTo>
                    <a:pt x="1100" y="424"/>
                  </a:lnTo>
                  <a:lnTo>
                    <a:pt x="1098" y="421"/>
                  </a:lnTo>
                  <a:lnTo>
                    <a:pt x="1095" y="418"/>
                  </a:lnTo>
                  <a:lnTo>
                    <a:pt x="1088" y="419"/>
                  </a:lnTo>
                  <a:lnTo>
                    <a:pt x="1080" y="420"/>
                  </a:lnTo>
                  <a:lnTo>
                    <a:pt x="1075" y="423"/>
                  </a:lnTo>
                  <a:lnTo>
                    <a:pt x="1068" y="426"/>
                  </a:lnTo>
                  <a:lnTo>
                    <a:pt x="1062" y="428"/>
                  </a:lnTo>
                  <a:lnTo>
                    <a:pt x="1056" y="431"/>
                  </a:lnTo>
                  <a:lnTo>
                    <a:pt x="1050" y="432"/>
                  </a:lnTo>
                  <a:lnTo>
                    <a:pt x="1045" y="432"/>
                  </a:lnTo>
                  <a:lnTo>
                    <a:pt x="1045" y="431"/>
                  </a:lnTo>
                  <a:lnTo>
                    <a:pt x="1046" y="429"/>
                  </a:lnTo>
                  <a:lnTo>
                    <a:pt x="1049" y="428"/>
                  </a:lnTo>
                  <a:lnTo>
                    <a:pt x="1053" y="426"/>
                  </a:lnTo>
                  <a:lnTo>
                    <a:pt x="1055" y="424"/>
                  </a:lnTo>
                  <a:lnTo>
                    <a:pt x="1057" y="421"/>
                  </a:lnTo>
                  <a:lnTo>
                    <a:pt x="1061" y="416"/>
                  </a:lnTo>
                  <a:lnTo>
                    <a:pt x="1066" y="412"/>
                  </a:lnTo>
                  <a:lnTo>
                    <a:pt x="1076" y="408"/>
                  </a:lnTo>
                  <a:lnTo>
                    <a:pt x="1084" y="405"/>
                  </a:lnTo>
                  <a:lnTo>
                    <a:pt x="1085" y="402"/>
                  </a:lnTo>
                  <a:lnTo>
                    <a:pt x="1084" y="398"/>
                  </a:lnTo>
                  <a:lnTo>
                    <a:pt x="1082" y="395"/>
                  </a:lnTo>
                  <a:lnTo>
                    <a:pt x="1081" y="394"/>
                  </a:lnTo>
                  <a:lnTo>
                    <a:pt x="1073" y="396"/>
                  </a:lnTo>
                  <a:lnTo>
                    <a:pt x="1064" y="400"/>
                  </a:lnTo>
                  <a:lnTo>
                    <a:pt x="1053" y="402"/>
                  </a:lnTo>
                  <a:lnTo>
                    <a:pt x="1045" y="402"/>
                  </a:lnTo>
                  <a:lnTo>
                    <a:pt x="1038" y="391"/>
                  </a:lnTo>
                  <a:lnTo>
                    <a:pt x="1030" y="381"/>
                  </a:lnTo>
                  <a:lnTo>
                    <a:pt x="1032" y="378"/>
                  </a:lnTo>
                  <a:lnTo>
                    <a:pt x="1035" y="376"/>
                  </a:lnTo>
                  <a:lnTo>
                    <a:pt x="1037" y="374"/>
                  </a:lnTo>
                  <a:lnTo>
                    <a:pt x="1040" y="374"/>
                  </a:lnTo>
                  <a:lnTo>
                    <a:pt x="1045" y="373"/>
                  </a:lnTo>
                  <a:lnTo>
                    <a:pt x="1049" y="371"/>
                  </a:lnTo>
                  <a:lnTo>
                    <a:pt x="1052" y="365"/>
                  </a:lnTo>
                  <a:lnTo>
                    <a:pt x="1054" y="359"/>
                  </a:lnTo>
                  <a:lnTo>
                    <a:pt x="1059" y="358"/>
                  </a:lnTo>
                  <a:lnTo>
                    <a:pt x="1065" y="358"/>
                  </a:lnTo>
                  <a:lnTo>
                    <a:pt x="1070" y="357"/>
                  </a:lnTo>
                  <a:lnTo>
                    <a:pt x="1076" y="355"/>
                  </a:lnTo>
                  <a:close/>
                  <a:moveTo>
                    <a:pt x="1020" y="362"/>
                  </a:moveTo>
                  <a:lnTo>
                    <a:pt x="1025" y="362"/>
                  </a:lnTo>
                  <a:lnTo>
                    <a:pt x="1032" y="363"/>
                  </a:lnTo>
                  <a:lnTo>
                    <a:pt x="1032" y="365"/>
                  </a:lnTo>
                  <a:lnTo>
                    <a:pt x="1030" y="369"/>
                  </a:lnTo>
                  <a:lnTo>
                    <a:pt x="1027" y="373"/>
                  </a:lnTo>
                  <a:lnTo>
                    <a:pt x="1024" y="374"/>
                  </a:lnTo>
                  <a:lnTo>
                    <a:pt x="1020" y="376"/>
                  </a:lnTo>
                  <a:lnTo>
                    <a:pt x="1017" y="374"/>
                  </a:lnTo>
                  <a:lnTo>
                    <a:pt x="1013" y="373"/>
                  </a:lnTo>
                  <a:lnTo>
                    <a:pt x="1013" y="372"/>
                  </a:lnTo>
                  <a:lnTo>
                    <a:pt x="1013" y="371"/>
                  </a:lnTo>
                  <a:lnTo>
                    <a:pt x="1017" y="367"/>
                  </a:lnTo>
                  <a:lnTo>
                    <a:pt x="1020" y="362"/>
                  </a:lnTo>
                  <a:close/>
                  <a:moveTo>
                    <a:pt x="1067" y="372"/>
                  </a:moveTo>
                  <a:lnTo>
                    <a:pt x="1064" y="374"/>
                  </a:lnTo>
                  <a:lnTo>
                    <a:pt x="1060" y="378"/>
                  </a:lnTo>
                  <a:lnTo>
                    <a:pt x="1061" y="379"/>
                  </a:lnTo>
                  <a:lnTo>
                    <a:pt x="1062" y="380"/>
                  </a:lnTo>
                  <a:lnTo>
                    <a:pt x="1072" y="381"/>
                  </a:lnTo>
                  <a:lnTo>
                    <a:pt x="1082" y="383"/>
                  </a:lnTo>
                  <a:lnTo>
                    <a:pt x="1083" y="382"/>
                  </a:lnTo>
                  <a:lnTo>
                    <a:pt x="1084" y="381"/>
                  </a:lnTo>
                  <a:lnTo>
                    <a:pt x="1084" y="380"/>
                  </a:lnTo>
                  <a:lnTo>
                    <a:pt x="1083" y="379"/>
                  </a:lnTo>
                  <a:lnTo>
                    <a:pt x="1081" y="376"/>
                  </a:lnTo>
                  <a:lnTo>
                    <a:pt x="1078" y="373"/>
                  </a:lnTo>
                  <a:lnTo>
                    <a:pt x="1073" y="372"/>
                  </a:lnTo>
                  <a:lnTo>
                    <a:pt x="1067" y="372"/>
                  </a:lnTo>
                  <a:close/>
                  <a:moveTo>
                    <a:pt x="954" y="376"/>
                  </a:moveTo>
                  <a:lnTo>
                    <a:pt x="956" y="376"/>
                  </a:lnTo>
                  <a:lnTo>
                    <a:pt x="960" y="376"/>
                  </a:lnTo>
                  <a:lnTo>
                    <a:pt x="959" y="379"/>
                  </a:lnTo>
                  <a:lnTo>
                    <a:pt x="957" y="381"/>
                  </a:lnTo>
                  <a:lnTo>
                    <a:pt x="954" y="382"/>
                  </a:lnTo>
                  <a:lnTo>
                    <a:pt x="952" y="383"/>
                  </a:lnTo>
                  <a:lnTo>
                    <a:pt x="951" y="382"/>
                  </a:lnTo>
                  <a:lnTo>
                    <a:pt x="952" y="378"/>
                  </a:lnTo>
                  <a:lnTo>
                    <a:pt x="954" y="376"/>
                  </a:lnTo>
                  <a:close/>
                  <a:moveTo>
                    <a:pt x="1052" y="391"/>
                  </a:moveTo>
                  <a:lnTo>
                    <a:pt x="1049" y="394"/>
                  </a:lnTo>
                  <a:lnTo>
                    <a:pt x="1047" y="396"/>
                  </a:lnTo>
                  <a:lnTo>
                    <a:pt x="1047" y="397"/>
                  </a:lnTo>
                  <a:lnTo>
                    <a:pt x="1047" y="398"/>
                  </a:lnTo>
                  <a:lnTo>
                    <a:pt x="1049" y="397"/>
                  </a:lnTo>
                  <a:lnTo>
                    <a:pt x="1053" y="396"/>
                  </a:lnTo>
                  <a:lnTo>
                    <a:pt x="1053" y="395"/>
                  </a:lnTo>
                  <a:lnTo>
                    <a:pt x="1054" y="394"/>
                  </a:lnTo>
                  <a:lnTo>
                    <a:pt x="1053" y="393"/>
                  </a:lnTo>
                  <a:lnTo>
                    <a:pt x="1052" y="391"/>
                  </a:lnTo>
                  <a:close/>
                  <a:moveTo>
                    <a:pt x="1007" y="396"/>
                  </a:moveTo>
                  <a:lnTo>
                    <a:pt x="1006" y="402"/>
                  </a:lnTo>
                  <a:lnTo>
                    <a:pt x="1003" y="404"/>
                  </a:lnTo>
                  <a:lnTo>
                    <a:pt x="999" y="406"/>
                  </a:lnTo>
                  <a:lnTo>
                    <a:pt x="995" y="408"/>
                  </a:lnTo>
                  <a:lnTo>
                    <a:pt x="992" y="407"/>
                  </a:lnTo>
                  <a:lnTo>
                    <a:pt x="991" y="405"/>
                  </a:lnTo>
                  <a:lnTo>
                    <a:pt x="995" y="403"/>
                  </a:lnTo>
                  <a:lnTo>
                    <a:pt x="998" y="400"/>
                  </a:lnTo>
                  <a:lnTo>
                    <a:pt x="1001" y="397"/>
                  </a:lnTo>
                  <a:lnTo>
                    <a:pt x="1007" y="396"/>
                  </a:lnTo>
                  <a:close/>
                  <a:moveTo>
                    <a:pt x="1459" y="466"/>
                  </a:moveTo>
                  <a:lnTo>
                    <a:pt x="1469" y="466"/>
                  </a:lnTo>
                  <a:lnTo>
                    <a:pt x="1479" y="466"/>
                  </a:lnTo>
                  <a:lnTo>
                    <a:pt x="1485" y="470"/>
                  </a:lnTo>
                  <a:lnTo>
                    <a:pt x="1492" y="476"/>
                  </a:lnTo>
                  <a:lnTo>
                    <a:pt x="1501" y="485"/>
                  </a:lnTo>
                  <a:lnTo>
                    <a:pt x="1509" y="495"/>
                  </a:lnTo>
                  <a:lnTo>
                    <a:pt x="1514" y="506"/>
                  </a:lnTo>
                  <a:lnTo>
                    <a:pt x="1519" y="518"/>
                  </a:lnTo>
                  <a:lnTo>
                    <a:pt x="1521" y="523"/>
                  </a:lnTo>
                  <a:lnTo>
                    <a:pt x="1521" y="530"/>
                  </a:lnTo>
                  <a:lnTo>
                    <a:pt x="1521" y="535"/>
                  </a:lnTo>
                  <a:lnTo>
                    <a:pt x="1519" y="541"/>
                  </a:lnTo>
                  <a:lnTo>
                    <a:pt x="1515" y="544"/>
                  </a:lnTo>
                  <a:lnTo>
                    <a:pt x="1513" y="546"/>
                  </a:lnTo>
                  <a:lnTo>
                    <a:pt x="1513" y="552"/>
                  </a:lnTo>
                  <a:lnTo>
                    <a:pt x="1513" y="556"/>
                  </a:lnTo>
                  <a:lnTo>
                    <a:pt x="1508" y="568"/>
                  </a:lnTo>
                  <a:lnTo>
                    <a:pt x="1503" y="579"/>
                  </a:lnTo>
                  <a:lnTo>
                    <a:pt x="1492" y="592"/>
                  </a:lnTo>
                  <a:lnTo>
                    <a:pt x="1479" y="605"/>
                  </a:lnTo>
                  <a:lnTo>
                    <a:pt x="1476" y="614"/>
                  </a:lnTo>
                  <a:lnTo>
                    <a:pt x="1472" y="623"/>
                  </a:lnTo>
                  <a:lnTo>
                    <a:pt x="1467" y="624"/>
                  </a:lnTo>
                  <a:lnTo>
                    <a:pt x="1464" y="626"/>
                  </a:lnTo>
                  <a:lnTo>
                    <a:pt x="1457" y="635"/>
                  </a:lnTo>
                  <a:lnTo>
                    <a:pt x="1451" y="644"/>
                  </a:lnTo>
                  <a:lnTo>
                    <a:pt x="1434" y="654"/>
                  </a:lnTo>
                  <a:lnTo>
                    <a:pt x="1419" y="666"/>
                  </a:lnTo>
                  <a:lnTo>
                    <a:pt x="1417" y="666"/>
                  </a:lnTo>
                  <a:lnTo>
                    <a:pt x="1415" y="666"/>
                  </a:lnTo>
                  <a:lnTo>
                    <a:pt x="1414" y="662"/>
                  </a:lnTo>
                  <a:lnTo>
                    <a:pt x="1412" y="659"/>
                  </a:lnTo>
                  <a:lnTo>
                    <a:pt x="1408" y="661"/>
                  </a:lnTo>
                  <a:lnTo>
                    <a:pt x="1405" y="663"/>
                  </a:lnTo>
                  <a:lnTo>
                    <a:pt x="1403" y="664"/>
                  </a:lnTo>
                  <a:lnTo>
                    <a:pt x="1401" y="664"/>
                  </a:lnTo>
                  <a:lnTo>
                    <a:pt x="1398" y="664"/>
                  </a:lnTo>
                  <a:lnTo>
                    <a:pt x="1395" y="663"/>
                  </a:lnTo>
                  <a:lnTo>
                    <a:pt x="1392" y="661"/>
                  </a:lnTo>
                  <a:lnTo>
                    <a:pt x="1390" y="659"/>
                  </a:lnTo>
                  <a:lnTo>
                    <a:pt x="1387" y="658"/>
                  </a:lnTo>
                  <a:lnTo>
                    <a:pt x="1385" y="658"/>
                  </a:lnTo>
                  <a:lnTo>
                    <a:pt x="1383" y="658"/>
                  </a:lnTo>
                  <a:lnTo>
                    <a:pt x="1381" y="659"/>
                  </a:lnTo>
                  <a:lnTo>
                    <a:pt x="1374" y="664"/>
                  </a:lnTo>
                  <a:lnTo>
                    <a:pt x="1369" y="671"/>
                  </a:lnTo>
                  <a:lnTo>
                    <a:pt x="1363" y="674"/>
                  </a:lnTo>
                  <a:lnTo>
                    <a:pt x="1357" y="677"/>
                  </a:lnTo>
                  <a:lnTo>
                    <a:pt x="1357" y="679"/>
                  </a:lnTo>
                  <a:lnTo>
                    <a:pt x="1358" y="680"/>
                  </a:lnTo>
                  <a:lnTo>
                    <a:pt x="1362" y="688"/>
                  </a:lnTo>
                  <a:lnTo>
                    <a:pt x="1366" y="697"/>
                  </a:lnTo>
                  <a:lnTo>
                    <a:pt x="1364" y="701"/>
                  </a:lnTo>
                  <a:lnTo>
                    <a:pt x="1362" y="705"/>
                  </a:lnTo>
                  <a:lnTo>
                    <a:pt x="1363" y="711"/>
                  </a:lnTo>
                  <a:lnTo>
                    <a:pt x="1363" y="718"/>
                  </a:lnTo>
                  <a:lnTo>
                    <a:pt x="1359" y="721"/>
                  </a:lnTo>
                  <a:lnTo>
                    <a:pt x="1352" y="723"/>
                  </a:lnTo>
                  <a:lnTo>
                    <a:pt x="1350" y="729"/>
                  </a:lnTo>
                  <a:lnTo>
                    <a:pt x="1349" y="733"/>
                  </a:lnTo>
                  <a:lnTo>
                    <a:pt x="1343" y="740"/>
                  </a:lnTo>
                  <a:lnTo>
                    <a:pt x="1336" y="746"/>
                  </a:lnTo>
                  <a:lnTo>
                    <a:pt x="1333" y="751"/>
                  </a:lnTo>
                  <a:lnTo>
                    <a:pt x="1331" y="754"/>
                  </a:lnTo>
                  <a:lnTo>
                    <a:pt x="1328" y="759"/>
                  </a:lnTo>
                  <a:lnTo>
                    <a:pt x="1327" y="764"/>
                  </a:lnTo>
                  <a:lnTo>
                    <a:pt x="1333" y="769"/>
                  </a:lnTo>
                  <a:lnTo>
                    <a:pt x="1339" y="774"/>
                  </a:lnTo>
                  <a:lnTo>
                    <a:pt x="1345" y="777"/>
                  </a:lnTo>
                  <a:lnTo>
                    <a:pt x="1350" y="779"/>
                  </a:lnTo>
                  <a:lnTo>
                    <a:pt x="1364" y="784"/>
                  </a:lnTo>
                  <a:lnTo>
                    <a:pt x="1381" y="789"/>
                  </a:lnTo>
                  <a:lnTo>
                    <a:pt x="1385" y="793"/>
                  </a:lnTo>
                  <a:lnTo>
                    <a:pt x="1389" y="798"/>
                  </a:lnTo>
                  <a:lnTo>
                    <a:pt x="1401" y="802"/>
                  </a:lnTo>
                  <a:lnTo>
                    <a:pt x="1413" y="808"/>
                  </a:lnTo>
                  <a:lnTo>
                    <a:pt x="1419" y="813"/>
                  </a:lnTo>
                  <a:lnTo>
                    <a:pt x="1426" y="820"/>
                  </a:lnTo>
                  <a:lnTo>
                    <a:pt x="1439" y="828"/>
                  </a:lnTo>
                  <a:lnTo>
                    <a:pt x="1452" y="836"/>
                  </a:lnTo>
                  <a:lnTo>
                    <a:pt x="1466" y="844"/>
                  </a:lnTo>
                  <a:lnTo>
                    <a:pt x="1479" y="851"/>
                  </a:lnTo>
                  <a:lnTo>
                    <a:pt x="1485" y="858"/>
                  </a:lnTo>
                  <a:lnTo>
                    <a:pt x="1489" y="864"/>
                  </a:lnTo>
                  <a:lnTo>
                    <a:pt x="1494" y="866"/>
                  </a:lnTo>
                  <a:lnTo>
                    <a:pt x="1497" y="868"/>
                  </a:lnTo>
                  <a:lnTo>
                    <a:pt x="1503" y="873"/>
                  </a:lnTo>
                  <a:lnTo>
                    <a:pt x="1509" y="880"/>
                  </a:lnTo>
                  <a:lnTo>
                    <a:pt x="1513" y="881"/>
                  </a:lnTo>
                  <a:lnTo>
                    <a:pt x="1518" y="882"/>
                  </a:lnTo>
                  <a:lnTo>
                    <a:pt x="1524" y="891"/>
                  </a:lnTo>
                  <a:lnTo>
                    <a:pt x="1532" y="899"/>
                  </a:lnTo>
                  <a:lnTo>
                    <a:pt x="1536" y="902"/>
                  </a:lnTo>
                  <a:lnTo>
                    <a:pt x="1540" y="904"/>
                  </a:lnTo>
                  <a:lnTo>
                    <a:pt x="1545" y="914"/>
                  </a:lnTo>
                  <a:lnTo>
                    <a:pt x="1548" y="924"/>
                  </a:lnTo>
                  <a:lnTo>
                    <a:pt x="1552" y="934"/>
                  </a:lnTo>
                  <a:lnTo>
                    <a:pt x="1556" y="944"/>
                  </a:lnTo>
                  <a:lnTo>
                    <a:pt x="1561" y="948"/>
                  </a:lnTo>
                  <a:lnTo>
                    <a:pt x="1567" y="952"/>
                  </a:lnTo>
                  <a:lnTo>
                    <a:pt x="1571" y="964"/>
                  </a:lnTo>
                  <a:lnTo>
                    <a:pt x="1573" y="975"/>
                  </a:lnTo>
                  <a:lnTo>
                    <a:pt x="1576" y="987"/>
                  </a:lnTo>
                  <a:lnTo>
                    <a:pt x="1580" y="998"/>
                  </a:lnTo>
                  <a:lnTo>
                    <a:pt x="1585" y="1006"/>
                  </a:lnTo>
                  <a:lnTo>
                    <a:pt x="1592" y="1014"/>
                  </a:lnTo>
                  <a:lnTo>
                    <a:pt x="1595" y="1023"/>
                  </a:lnTo>
                  <a:lnTo>
                    <a:pt x="1597" y="1035"/>
                  </a:lnTo>
                  <a:lnTo>
                    <a:pt x="1599" y="1048"/>
                  </a:lnTo>
                  <a:lnTo>
                    <a:pt x="1600" y="1061"/>
                  </a:lnTo>
                  <a:lnTo>
                    <a:pt x="1600" y="1089"/>
                  </a:lnTo>
                  <a:lnTo>
                    <a:pt x="1599" y="1111"/>
                  </a:lnTo>
                  <a:lnTo>
                    <a:pt x="1601" y="1129"/>
                  </a:lnTo>
                  <a:lnTo>
                    <a:pt x="1602" y="1142"/>
                  </a:lnTo>
                  <a:lnTo>
                    <a:pt x="1597" y="1147"/>
                  </a:lnTo>
                  <a:lnTo>
                    <a:pt x="1594" y="1151"/>
                  </a:lnTo>
                  <a:lnTo>
                    <a:pt x="1593" y="1159"/>
                  </a:lnTo>
                  <a:lnTo>
                    <a:pt x="1592" y="1165"/>
                  </a:lnTo>
                  <a:lnTo>
                    <a:pt x="1587" y="1171"/>
                  </a:lnTo>
                  <a:lnTo>
                    <a:pt x="1580" y="1176"/>
                  </a:lnTo>
                  <a:lnTo>
                    <a:pt x="1580" y="1180"/>
                  </a:lnTo>
                  <a:lnTo>
                    <a:pt x="1580" y="1183"/>
                  </a:lnTo>
                  <a:lnTo>
                    <a:pt x="1573" y="1193"/>
                  </a:lnTo>
                  <a:lnTo>
                    <a:pt x="1565" y="1202"/>
                  </a:lnTo>
                  <a:lnTo>
                    <a:pt x="1560" y="1206"/>
                  </a:lnTo>
                  <a:lnTo>
                    <a:pt x="1557" y="1207"/>
                  </a:lnTo>
                  <a:lnTo>
                    <a:pt x="1554" y="1207"/>
                  </a:lnTo>
                  <a:lnTo>
                    <a:pt x="1549" y="1206"/>
                  </a:lnTo>
                  <a:lnTo>
                    <a:pt x="1542" y="1204"/>
                  </a:lnTo>
                  <a:lnTo>
                    <a:pt x="1533" y="1205"/>
                  </a:lnTo>
                  <a:lnTo>
                    <a:pt x="1525" y="1208"/>
                  </a:lnTo>
                  <a:lnTo>
                    <a:pt x="1514" y="1213"/>
                  </a:lnTo>
                  <a:lnTo>
                    <a:pt x="1504" y="1220"/>
                  </a:lnTo>
                  <a:lnTo>
                    <a:pt x="1497" y="1225"/>
                  </a:lnTo>
                  <a:lnTo>
                    <a:pt x="1488" y="1221"/>
                  </a:lnTo>
                  <a:lnTo>
                    <a:pt x="1479" y="1220"/>
                  </a:lnTo>
                  <a:lnTo>
                    <a:pt x="1472" y="1223"/>
                  </a:lnTo>
                  <a:lnTo>
                    <a:pt x="1464" y="1230"/>
                  </a:lnTo>
                  <a:lnTo>
                    <a:pt x="1459" y="1233"/>
                  </a:lnTo>
                  <a:lnTo>
                    <a:pt x="1454" y="1234"/>
                  </a:lnTo>
                  <a:lnTo>
                    <a:pt x="1450" y="1235"/>
                  </a:lnTo>
                  <a:lnTo>
                    <a:pt x="1444" y="1234"/>
                  </a:lnTo>
                  <a:lnTo>
                    <a:pt x="1438" y="1227"/>
                  </a:lnTo>
                  <a:lnTo>
                    <a:pt x="1432" y="1220"/>
                  </a:lnTo>
                  <a:lnTo>
                    <a:pt x="1428" y="1220"/>
                  </a:lnTo>
                  <a:lnTo>
                    <a:pt x="1424" y="1220"/>
                  </a:lnTo>
                  <a:lnTo>
                    <a:pt x="1420" y="1223"/>
                  </a:lnTo>
                  <a:lnTo>
                    <a:pt x="1417" y="1228"/>
                  </a:lnTo>
                  <a:lnTo>
                    <a:pt x="1415" y="1232"/>
                  </a:lnTo>
                  <a:lnTo>
                    <a:pt x="1413" y="1236"/>
                  </a:lnTo>
                  <a:lnTo>
                    <a:pt x="1407" y="1235"/>
                  </a:lnTo>
                  <a:lnTo>
                    <a:pt x="1403" y="1233"/>
                  </a:lnTo>
                  <a:lnTo>
                    <a:pt x="1401" y="1231"/>
                  </a:lnTo>
                  <a:lnTo>
                    <a:pt x="1398" y="1228"/>
                  </a:lnTo>
                  <a:lnTo>
                    <a:pt x="1395" y="1221"/>
                  </a:lnTo>
                  <a:lnTo>
                    <a:pt x="1390" y="1213"/>
                  </a:lnTo>
                  <a:lnTo>
                    <a:pt x="1382" y="1215"/>
                  </a:lnTo>
                  <a:lnTo>
                    <a:pt x="1373" y="1216"/>
                  </a:lnTo>
                  <a:lnTo>
                    <a:pt x="1369" y="1218"/>
                  </a:lnTo>
                  <a:lnTo>
                    <a:pt x="1366" y="1219"/>
                  </a:lnTo>
                  <a:lnTo>
                    <a:pt x="1363" y="1222"/>
                  </a:lnTo>
                  <a:lnTo>
                    <a:pt x="1362" y="1225"/>
                  </a:lnTo>
                  <a:lnTo>
                    <a:pt x="1364" y="1227"/>
                  </a:lnTo>
                  <a:lnTo>
                    <a:pt x="1367" y="1228"/>
                  </a:lnTo>
                  <a:lnTo>
                    <a:pt x="1376" y="1224"/>
                  </a:lnTo>
                  <a:lnTo>
                    <a:pt x="1386" y="1221"/>
                  </a:lnTo>
                  <a:lnTo>
                    <a:pt x="1387" y="1225"/>
                  </a:lnTo>
                  <a:lnTo>
                    <a:pt x="1390" y="1230"/>
                  </a:lnTo>
                  <a:lnTo>
                    <a:pt x="1387" y="1230"/>
                  </a:lnTo>
                  <a:lnTo>
                    <a:pt x="1386" y="1231"/>
                  </a:lnTo>
                  <a:lnTo>
                    <a:pt x="1382" y="1233"/>
                  </a:lnTo>
                  <a:lnTo>
                    <a:pt x="1379" y="1235"/>
                  </a:lnTo>
                  <a:lnTo>
                    <a:pt x="1375" y="1236"/>
                  </a:lnTo>
                  <a:lnTo>
                    <a:pt x="1372" y="1241"/>
                  </a:lnTo>
                  <a:lnTo>
                    <a:pt x="1368" y="1239"/>
                  </a:lnTo>
                  <a:lnTo>
                    <a:pt x="1362" y="1236"/>
                  </a:lnTo>
                  <a:lnTo>
                    <a:pt x="1360" y="1235"/>
                  </a:lnTo>
                  <a:lnTo>
                    <a:pt x="1357" y="1234"/>
                  </a:lnTo>
                  <a:lnTo>
                    <a:pt x="1354" y="1234"/>
                  </a:lnTo>
                  <a:lnTo>
                    <a:pt x="1349" y="1235"/>
                  </a:lnTo>
                  <a:lnTo>
                    <a:pt x="1343" y="1241"/>
                  </a:lnTo>
                  <a:lnTo>
                    <a:pt x="1338" y="1247"/>
                  </a:lnTo>
                  <a:lnTo>
                    <a:pt x="1331" y="1251"/>
                  </a:lnTo>
                  <a:lnTo>
                    <a:pt x="1324" y="1252"/>
                  </a:lnTo>
                  <a:lnTo>
                    <a:pt x="1317" y="1251"/>
                  </a:lnTo>
                  <a:lnTo>
                    <a:pt x="1310" y="1251"/>
                  </a:lnTo>
                  <a:lnTo>
                    <a:pt x="1301" y="1255"/>
                  </a:lnTo>
                  <a:lnTo>
                    <a:pt x="1294" y="1259"/>
                  </a:lnTo>
                  <a:lnTo>
                    <a:pt x="1279" y="1262"/>
                  </a:lnTo>
                  <a:lnTo>
                    <a:pt x="1266" y="1263"/>
                  </a:lnTo>
                  <a:lnTo>
                    <a:pt x="1261" y="1260"/>
                  </a:lnTo>
                  <a:lnTo>
                    <a:pt x="1254" y="1257"/>
                  </a:lnTo>
                  <a:lnTo>
                    <a:pt x="1251" y="1256"/>
                  </a:lnTo>
                  <a:lnTo>
                    <a:pt x="1246" y="1255"/>
                  </a:lnTo>
                  <a:lnTo>
                    <a:pt x="1243" y="1254"/>
                  </a:lnTo>
                  <a:lnTo>
                    <a:pt x="1240" y="1255"/>
                  </a:lnTo>
                  <a:lnTo>
                    <a:pt x="1235" y="1258"/>
                  </a:lnTo>
                  <a:lnTo>
                    <a:pt x="1230" y="1260"/>
                  </a:lnTo>
                  <a:lnTo>
                    <a:pt x="1222" y="1260"/>
                  </a:lnTo>
                  <a:lnTo>
                    <a:pt x="1211" y="1259"/>
                  </a:lnTo>
                  <a:lnTo>
                    <a:pt x="1200" y="1257"/>
                  </a:lnTo>
                  <a:lnTo>
                    <a:pt x="1194" y="1256"/>
                  </a:lnTo>
                  <a:lnTo>
                    <a:pt x="1187" y="1248"/>
                  </a:lnTo>
                  <a:lnTo>
                    <a:pt x="1181" y="1241"/>
                  </a:lnTo>
                  <a:lnTo>
                    <a:pt x="1176" y="1242"/>
                  </a:lnTo>
                  <a:lnTo>
                    <a:pt x="1172" y="1242"/>
                  </a:lnTo>
                  <a:lnTo>
                    <a:pt x="1168" y="1247"/>
                  </a:lnTo>
                  <a:lnTo>
                    <a:pt x="1163" y="1253"/>
                  </a:lnTo>
                  <a:lnTo>
                    <a:pt x="1158" y="1254"/>
                  </a:lnTo>
                  <a:lnTo>
                    <a:pt x="1153" y="1253"/>
                  </a:lnTo>
                  <a:lnTo>
                    <a:pt x="1149" y="1251"/>
                  </a:lnTo>
                  <a:lnTo>
                    <a:pt x="1145" y="1247"/>
                  </a:lnTo>
                  <a:lnTo>
                    <a:pt x="1137" y="1241"/>
                  </a:lnTo>
                  <a:lnTo>
                    <a:pt x="1131" y="1235"/>
                  </a:lnTo>
                  <a:lnTo>
                    <a:pt x="1131" y="1222"/>
                  </a:lnTo>
                  <a:lnTo>
                    <a:pt x="1131" y="1208"/>
                  </a:lnTo>
                  <a:lnTo>
                    <a:pt x="1131" y="1195"/>
                  </a:lnTo>
                  <a:lnTo>
                    <a:pt x="1131" y="1182"/>
                  </a:lnTo>
                  <a:lnTo>
                    <a:pt x="1133" y="1180"/>
                  </a:lnTo>
                  <a:lnTo>
                    <a:pt x="1136" y="1177"/>
                  </a:lnTo>
                  <a:lnTo>
                    <a:pt x="1137" y="1175"/>
                  </a:lnTo>
                  <a:lnTo>
                    <a:pt x="1137" y="1171"/>
                  </a:lnTo>
                  <a:lnTo>
                    <a:pt x="1135" y="1167"/>
                  </a:lnTo>
                  <a:lnTo>
                    <a:pt x="1131" y="1164"/>
                  </a:lnTo>
                  <a:lnTo>
                    <a:pt x="1130" y="1158"/>
                  </a:lnTo>
                  <a:lnTo>
                    <a:pt x="1130" y="1152"/>
                  </a:lnTo>
                  <a:lnTo>
                    <a:pt x="1129" y="1151"/>
                  </a:lnTo>
                  <a:lnTo>
                    <a:pt x="1127" y="1152"/>
                  </a:lnTo>
                  <a:lnTo>
                    <a:pt x="1126" y="1153"/>
                  </a:lnTo>
                  <a:lnTo>
                    <a:pt x="1124" y="1158"/>
                  </a:lnTo>
                  <a:lnTo>
                    <a:pt x="1122" y="1162"/>
                  </a:lnTo>
                  <a:lnTo>
                    <a:pt x="1123" y="1176"/>
                  </a:lnTo>
                  <a:lnTo>
                    <a:pt x="1123" y="1193"/>
                  </a:lnTo>
                  <a:lnTo>
                    <a:pt x="1122" y="1207"/>
                  </a:lnTo>
                  <a:lnTo>
                    <a:pt x="1119" y="1219"/>
                  </a:lnTo>
                  <a:lnTo>
                    <a:pt x="1119" y="1231"/>
                  </a:lnTo>
                  <a:lnTo>
                    <a:pt x="1119" y="1244"/>
                  </a:lnTo>
                  <a:lnTo>
                    <a:pt x="1116" y="1253"/>
                  </a:lnTo>
                  <a:lnTo>
                    <a:pt x="1112" y="1265"/>
                  </a:lnTo>
                  <a:lnTo>
                    <a:pt x="1110" y="1270"/>
                  </a:lnTo>
                  <a:lnTo>
                    <a:pt x="1107" y="1276"/>
                  </a:lnTo>
                  <a:lnTo>
                    <a:pt x="1107" y="1280"/>
                  </a:lnTo>
                  <a:lnTo>
                    <a:pt x="1107" y="1285"/>
                  </a:lnTo>
                  <a:lnTo>
                    <a:pt x="1110" y="1290"/>
                  </a:lnTo>
                  <a:lnTo>
                    <a:pt x="1111" y="1297"/>
                  </a:lnTo>
                  <a:lnTo>
                    <a:pt x="1110" y="1300"/>
                  </a:lnTo>
                  <a:lnTo>
                    <a:pt x="1107" y="1303"/>
                  </a:lnTo>
                  <a:lnTo>
                    <a:pt x="1107" y="1307"/>
                  </a:lnTo>
                  <a:lnTo>
                    <a:pt x="1107" y="1312"/>
                  </a:lnTo>
                  <a:lnTo>
                    <a:pt x="1114" y="1321"/>
                  </a:lnTo>
                  <a:lnTo>
                    <a:pt x="1119" y="1329"/>
                  </a:lnTo>
                  <a:lnTo>
                    <a:pt x="1120" y="1334"/>
                  </a:lnTo>
                  <a:lnTo>
                    <a:pt x="1120" y="1337"/>
                  </a:lnTo>
                  <a:lnTo>
                    <a:pt x="1119" y="1340"/>
                  </a:lnTo>
                  <a:lnTo>
                    <a:pt x="1117" y="1342"/>
                  </a:lnTo>
                  <a:lnTo>
                    <a:pt x="1114" y="1347"/>
                  </a:lnTo>
                  <a:lnTo>
                    <a:pt x="1111" y="1351"/>
                  </a:lnTo>
                  <a:lnTo>
                    <a:pt x="1111" y="1358"/>
                  </a:lnTo>
                  <a:lnTo>
                    <a:pt x="1111" y="1363"/>
                  </a:lnTo>
                  <a:lnTo>
                    <a:pt x="1108" y="1376"/>
                  </a:lnTo>
                  <a:lnTo>
                    <a:pt x="1108" y="1392"/>
                  </a:lnTo>
                  <a:lnTo>
                    <a:pt x="1108" y="1407"/>
                  </a:lnTo>
                  <a:lnTo>
                    <a:pt x="1107" y="1419"/>
                  </a:lnTo>
                  <a:lnTo>
                    <a:pt x="1104" y="1427"/>
                  </a:lnTo>
                  <a:lnTo>
                    <a:pt x="1101" y="1433"/>
                  </a:lnTo>
                  <a:lnTo>
                    <a:pt x="1102" y="1446"/>
                  </a:lnTo>
                  <a:lnTo>
                    <a:pt x="1104" y="1456"/>
                  </a:lnTo>
                  <a:lnTo>
                    <a:pt x="1103" y="1458"/>
                  </a:lnTo>
                  <a:lnTo>
                    <a:pt x="1101" y="1462"/>
                  </a:lnTo>
                  <a:lnTo>
                    <a:pt x="1101" y="1472"/>
                  </a:lnTo>
                  <a:lnTo>
                    <a:pt x="1101" y="1481"/>
                  </a:lnTo>
                  <a:lnTo>
                    <a:pt x="1101" y="1491"/>
                  </a:lnTo>
                  <a:lnTo>
                    <a:pt x="1101" y="1502"/>
                  </a:lnTo>
                  <a:lnTo>
                    <a:pt x="1099" y="1507"/>
                  </a:lnTo>
                  <a:lnTo>
                    <a:pt x="1095" y="1510"/>
                  </a:lnTo>
                  <a:lnTo>
                    <a:pt x="1094" y="1516"/>
                  </a:lnTo>
                  <a:lnTo>
                    <a:pt x="1094" y="1523"/>
                  </a:lnTo>
                  <a:lnTo>
                    <a:pt x="1094" y="1528"/>
                  </a:lnTo>
                  <a:lnTo>
                    <a:pt x="1096" y="1535"/>
                  </a:lnTo>
                  <a:lnTo>
                    <a:pt x="1098" y="1540"/>
                  </a:lnTo>
                  <a:lnTo>
                    <a:pt x="1099" y="1546"/>
                  </a:lnTo>
                  <a:lnTo>
                    <a:pt x="1099" y="1551"/>
                  </a:lnTo>
                  <a:lnTo>
                    <a:pt x="1099" y="1557"/>
                  </a:lnTo>
                  <a:lnTo>
                    <a:pt x="1099" y="1568"/>
                  </a:lnTo>
                  <a:lnTo>
                    <a:pt x="1099" y="1582"/>
                  </a:lnTo>
                  <a:lnTo>
                    <a:pt x="1096" y="1593"/>
                  </a:lnTo>
                  <a:lnTo>
                    <a:pt x="1094" y="1608"/>
                  </a:lnTo>
                  <a:lnTo>
                    <a:pt x="1093" y="1625"/>
                  </a:lnTo>
                  <a:lnTo>
                    <a:pt x="1093" y="1637"/>
                  </a:lnTo>
                  <a:lnTo>
                    <a:pt x="1095" y="1646"/>
                  </a:lnTo>
                  <a:lnTo>
                    <a:pt x="1096" y="1656"/>
                  </a:lnTo>
                  <a:lnTo>
                    <a:pt x="1098" y="1666"/>
                  </a:lnTo>
                  <a:lnTo>
                    <a:pt x="1098" y="1674"/>
                  </a:lnTo>
                  <a:lnTo>
                    <a:pt x="1094" y="1677"/>
                  </a:lnTo>
                  <a:lnTo>
                    <a:pt x="1092" y="1681"/>
                  </a:lnTo>
                  <a:lnTo>
                    <a:pt x="1093" y="1685"/>
                  </a:lnTo>
                  <a:lnTo>
                    <a:pt x="1094" y="1690"/>
                  </a:lnTo>
                  <a:lnTo>
                    <a:pt x="1096" y="1694"/>
                  </a:lnTo>
                  <a:lnTo>
                    <a:pt x="1100" y="1698"/>
                  </a:lnTo>
                  <a:lnTo>
                    <a:pt x="1104" y="1706"/>
                  </a:lnTo>
                  <a:lnTo>
                    <a:pt x="1107" y="1713"/>
                  </a:lnTo>
                  <a:lnTo>
                    <a:pt x="1107" y="1721"/>
                  </a:lnTo>
                  <a:lnTo>
                    <a:pt x="1105" y="1726"/>
                  </a:lnTo>
                  <a:lnTo>
                    <a:pt x="1106" y="1735"/>
                  </a:lnTo>
                  <a:lnTo>
                    <a:pt x="1107" y="1745"/>
                  </a:lnTo>
                  <a:lnTo>
                    <a:pt x="1105" y="1753"/>
                  </a:lnTo>
                  <a:lnTo>
                    <a:pt x="1102" y="1759"/>
                  </a:lnTo>
                  <a:lnTo>
                    <a:pt x="1100" y="1768"/>
                  </a:lnTo>
                  <a:lnTo>
                    <a:pt x="1099" y="1778"/>
                  </a:lnTo>
                  <a:lnTo>
                    <a:pt x="1101" y="1782"/>
                  </a:lnTo>
                  <a:lnTo>
                    <a:pt x="1104" y="1786"/>
                  </a:lnTo>
                  <a:lnTo>
                    <a:pt x="1101" y="1794"/>
                  </a:lnTo>
                  <a:lnTo>
                    <a:pt x="1095" y="1804"/>
                  </a:lnTo>
                  <a:lnTo>
                    <a:pt x="1093" y="1810"/>
                  </a:lnTo>
                  <a:lnTo>
                    <a:pt x="1091" y="1816"/>
                  </a:lnTo>
                  <a:lnTo>
                    <a:pt x="1091" y="1822"/>
                  </a:lnTo>
                  <a:lnTo>
                    <a:pt x="1093" y="1828"/>
                  </a:lnTo>
                  <a:lnTo>
                    <a:pt x="1094" y="1830"/>
                  </a:lnTo>
                  <a:lnTo>
                    <a:pt x="1096" y="1833"/>
                  </a:lnTo>
                  <a:lnTo>
                    <a:pt x="1104" y="1831"/>
                  </a:lnTo>
                  <a:lnTo>
                    <a:pt x="1110" y="1831"/>
                  </a:lnTo>
                  <a:lnTo>
                    <a:pt x="1113" y="1840"/>
                  </a:lnTo>
                  <a:lnTo>
                    <a:pt x="1115" y="1845"/>
                  </a:lnTo>
                  <a:lnTo>
                    <a:pt x="1115" y="1847"/>
                  </a:lnTo>
                  <a:lnTo>
                    <a:pt x="1115" y="1849"/>
                  </a:lnTo>
                  <a:lnTo>
                    <a:pt x="1113" y="1851"/>
                  </a:lnTo>
                  <a:lnTo>
                    <a:pt x="1111" y="1856"/>
                  </a:lnTo>
                  <a:lnTo>
                    <a:pt x="1115" y="1864"/>
                  </a:lnTo>
                  <a:lnTo>
                    <a:pt x="1119" y="1873"/>
                  </a:lnTo>
                  <a:lnTo>
                    <a:pt x="1122" y="1881"/>
                  </a:lnTo>
                  <a:lnTo>
                    <a:pt x="1122" y="1889"/>
                  </a:lnTo>
                  <a:lnTo>
                    <a:pt x="1120" y="1897"/>
                  </a:lnTo>
                  <a:lnTo>
                    <a:pt x="1119" y="1904"/>
                  </a:lnTo>
                  <a:lnTo>
                    <a:pt x="1117" y="1910"/>
                  </a:lnTo>
                  <a:lnTo>
                    <a:pt x="1114" y="1916"/>
                  </a:lnTo>
                  <a:lnTo>
                    <a:pt x="1111" y="1921"/>
                  </a:lnTo>
                  <a:lnTo>
                    <a:pt x="1107" y="1924"/>
                  </a:lnTo>
                  <a:lnTo>
                    <a:pt x="1108" y="1934"/>
                  </a:lnTo>
                  <a:lnTo>
                    <a:pt x="1107" y="1944"/>
                  </a:lnTo>
                  <a:lnTo>
                    <a:pt x="1108" y="1945"/>
                  </a:lnTo>
                  <a:lnTo>
                    <a:pt x="1110" y="1946"/>
                  </a:lnTo>
                  <a:lnTo>
                    <a:pt x="1114" y="1946"/>
                  </a:lnTo>
                  <a:lnTo>
                    <a:pt x="1118" y="1946"/>
                  </a:lnTo>
                  <a:lnTo>
                    <a:pt x="1122" y="1947"/>
                  </a:lnTo>
                  <a:lnTo>
                    <a:pt x="1124" y="1951"/>
                  </a:lnTo>
                  <a:lnTo>
                    <a:pt x="1126" y="1961"/>
                  </a:lnTo>
                  <a:lnTo>
                    <a:pt x="1126" y="1973"/>
                  </a:lnTo>
                  <a:lnTo>
                    <a:pt x="1125" y="1978"/>
                  </a:lnTo>
                  <a:lnTo>
                    <a:pt x="1124" y="1984"/>
                  </a:lnTo>
                  <a:lnTo>
                    <a:pt x="1123" y="1989"/>
                  </a:lnTo>
                  <a:lnTo>
                    <a:pt x="1120" y="1993"/>
                  </a:lnTo>
                  <a:lnTo>
                    <a:pt x="1116" y="1994"/>
                  </a:lnTo>
                  <a:lnTo>
                    <a:pt x="1113" y="1997"/>
                  </a:lnTo>
                  <a:lnTo>
                    <a:pt x="1111" y="1999"/>
                  </a:lnTo>
                  <a:lnTo>
                    <a:pt x="1107" y="2002"/>
                  </a:lnTo>
                  <a:lnTo>
                    <a:pt x="1107" y="2009"/>
                  </a:lnTo>
                  <a:lnTo>
                    <a:pt x="1110" y="2014"/>
                  </a:lnTo>
                  <a:lnTo>
                    <a:pt x="1117" y="2014"/>
                  </a:lnTo>
                  <a:lnTo>
                    <a:pt x="1122" y="2016"/>
                  </a:lnTo>
                  <a:lnTo>
                    <a:pt x="1124" y="2023"/>
                  </a:lnTo>
                  <a:lnTo>
                    <a:pt x="1125" y="2027"/>
                  </a:lnTo>
                  <a:lnTo>
                    <a:pt x="1127" y="2031"/>
                  </a:lnTo>
                  <a:lnTo>
                    <a:pt x="1130" y="2035"/>
                  </a:lnTo>
                  <a:lnTo>
                    <a:pt x="1129" y="2037"/>
                  </a:lnTo>
                  <a:lnTo>
                    <a:pt x="1127" y="2038"/>
                  </a:lnTo>
                  <a:lnTo>
                    <a:pt x="1125" y="2039"/>
                  </a:lnTo>
                  <a:lnTo>
                    <a:pt x="1123" y="2039"/>
                  </a:lnTo>
                  <a:lnTo>
                    <a:pt x="1118" y="2038"/>
                  </a:lnTo>
                  <a:lnTo>
                    <a:pt x="1112" y="2037"/>
                  </a:lnTo>
                  <a:lnTo>
                    <a:pt x="1112" y="2038"/>
                  </a:lnTo>
                  <a:lnTo>
                    <a:pt x="1112" y="2039"/>
                  </a:lnTo>
                  <a:lnTo>
                    <a:pt x="1113" y="2041"/>
                  </a:lnTo>
                  <a:lnTo>
                    <a:pt x="1115" y="2044"/>
                  </a:lnTo>
                  <a:lnTo>
                    <a:pt x="1115" y="2046"/>
                  </a:lnTo>
                  <a:lnTo>
                    <a:pt x="1114" y="2048"/>
                  </a:lnTo>
                  <a:lnTo>
                    <a:pt x="1105" y="2047"/>
                  </a:lnTo>
                  <a:lnTo>
                    <a:pt x="1098" y="2045"/>
                  </a:lnTo>
                  <a:lnTo>
                    <a:pt x="1094" y="2044"/>
                  </a:lnTo>
                  <a:lnTo>
                    <a:pt x="1091" y="2044"/>
                  </a:lnTo>
                  <a:lnTo>
                    <a:pt x="1088" y="2044"/>
                  </a:lnTo>
                  <a:lnTo>
                    <a:pt x="1083" y="2046"/>
                  </a:lnTo>
                  <a:lnTo>
                    <a:pt x="1083" y="2047"/>
                  </a:lnTo>
                  <a:lnTo>
                    <a:pt x="1083" y="2048"/>
                  </a:lnTo>
                  <a:lnTo>
                    <a:pt x="1084" y="2056"/>
                  </a:lnTo>
                  <a:lnTo>
                    <a:pt x="1085" y="2062"/>
                  </a:lnTo>
                  <a:lnTo>
                    <a:pt x="1081" y="2067"/>
                  </a:lnTo>
                  <a:lnTo>
                    <a:pt x="1078" y="2070"/>
                  </a:lnTo>
                  <a:lnTo>
                    <a:pt x="1069" y="2070"/>
                  </a:lnTo>
                  <a:lnTo>
                    <a:pt x="1064" y="2068"/>
                  </a:lnTo>
                  <a:lnTo>
                    <a:pt x="1061" y="2061"/>
                  </a:lnTo>
                  <a:lnTo>
                    <a:pt x="1058" y="2056"/>
                  </a:lnTo>
                  <a:lnTo>
                    <a:pt x="1055" y="2051"/>
                  </a:lnTo>
                  <a:lnTo>
                    <a:pt x="1052" y="2048"/>
                  </a:lnTo>
                  <a:lnTo>
                    <a:pt x="1046" y="2047"/>
                  </a:lnTo>
                  <a:lnTo>
                    <a:pt x="1042" y="2046"/>
                  </a:lnTo>
                  <a:lnTo>
                    <a:pt x="1035" y="2045"/>
                  </a:lnTo>
                  <a:lnTo>
                    <a:pt x="1029" y="2045"/>
                  </a:lnTo>
                  <a:lnTo>
                    <a:pt x="1027" y="2044"/>
                  </a:lnTo>
                  <a:lnTo>
                    <a:pt x="1026" y="2043"/>
                  </a:lnTo>
                  <a:lnTo>
                    <a:pt x="1031" y="2028"/>
                  </a:lnTo>
                  <a:lnTo>
                    <a:pt x="1036" y="2015"/>
                  </a:lnTo>
                  <a:lnTo>
                    <a:pt x="1033" y="2011"/>
                  </a:lnTo>
                  <a:lnTo>
                    <a:pt x="1030" y="2006"/>
                  </a:lnTo>
                  <a:lnTo>
                    <a:pt x="1024" y="2003"/>
                  </a:lnTo>
                  <a:lnTo>
                    <a:pt x="1019" y="2000"/>
                  </a:lnTo>
                  <a:lnTo>
                    <a:pt x="1008" y="1993"/>
                  </a:lnTo>
                  <a:lnTo>
                    <a:pt x="998" y="1987"/>
                  </a:lnTo>
                  <a:lnTo>
                    <a:pt x="997" y="1986"/>
                  </a:lnTo>
                  <a:lnTo>
                    <a:pt x="992" y="1974"/>
                  </a:lnTo>
                  <a:lnTo>
                    <a:pt x="989" y="1961"/>
                  </a:lnTo>
                  <a:lnTo>
                    <a:pt x="985" y="1953"/>
                  </a:lnTo>
                  <a:lnTo>
                    <a:pt x="979" y="1946"/>
                  </a:lnTo>
                  <a:lnTo>
                    <a:pt x="977" y="1942"/>
                  </a:lnTo>
                  <a:lnTo>
                    <a:pt x="974" y="1939"/>
                  </a:lnTo>
                  <a:lnTo>
                    <a:pt x="973" y="1934"/>
                  </a:lnTo>
                  <a:lnTo>
                    <a:pt x="972" y="1929"/>
                  </a:lnTo>
                  <a:lnTo>
                    <a:pt x="973" y="1928"/>
                  </a:lnTo>
                  <a:lnTo>
                    <a:pt x="974" y="1927"/>
                  </a:lnTo>
                  <a:lnTo>
                    <a:pt x="984" y="1931"/>
                  </a:lnTo>
                  <a:lnTo>
                    <a:pt x="992" y="1938"/>
                  </a:lnTo>
                  <a:lnTo>
                    <a:pt x="1000" y="1945"/>
                  </a:lnTo>
                  <a:lnTo>
                    <a:pt x="1008" y="1953"/>
                  </a:lnTo>
                  <a:lnTo>
                    <a:pt x="1011" y="1952"/>
                  </a:lnTo>
                  <a:lnTo>
                    <a:pt x="1013" y="1951"/>
                  </a:lnTo>
                  <a:lnTo>
                    <a:pt x="1014" y="1942"/>
                  </a:lnTo>
                  <a:lnTo>
                    <a:pt x="1014" y="1933"/>
                  </a:lnTo>
                  <a:lnTo>
                    <a:pt x="1014" y="1926"/>
                  </a:lnTo>
                  <a:lnTo>
                    <a:pt x="1014" y="1917"/>
                  </a:lnTo>
                  <a:lnTo>
                    <a:pt x="1013" y="1914"/>
                  </a:lnTo>
                  <a:lnTo>
                    <a:pt x="1012" y="1909"/>
                  </a:lnTo>
                  <a:lnTo>
                    <a:pt x="1011" y="1905"/>
                  </a:lnTo>
                  <a:lnTo>
                    <a:pt x="1011" y="1899"/>
                  </a:lnTo>
                  <a:lnTo>
                    <a:pt x="1013" y="1895"/>
                  </a:lnTo>
                  <a:lnTo>
                    <a:pt x="1014" y="1888"/>
                  </a:lnTo>
                  <a:lnTo>
                    <a:pt x="1015" y="1881"/>
                  </a:lnTo>
                  <a:lnTo>
                    <a:pt x="1014" y="1873"/>
                  </a:lnTo>
                  <a:lnTo>
                    <a:pt x="1013" y="1870"/>
                  </a:lnTo>
                  <a:lnTo>
                    <a:pt x="1011" y="1866"/>
                  </a:lnTo>
                  <a:lnTo>
                    <a:pt x="1013" y="1864"/>
                  </a:lnTo>
                  <a:lnTo>
                    <a:pt x="1014" y="1861"/>
                  </a:lnTo>
                  <a:lnTo>
                    <a:pt x="1013" y="1849"/>
                  </a:lnTo>
                  <a:lnTo>
                    <a:pt x="1011" y="1839"/>
                  </a:lnTo>
                  <a:lnTo>
                    <a:pt x="1012" y="1819"/>
                  </a:lnTo>
                  <a:lnTo>
                    <a:pt x="1013" y="1798"/>
                  </a:lnTo>
                  <a:lnTo>
                    <a:pt x="1013" y="1786"/>
                  </a:lnTo>
                  <a:lnTo>
                    <a:pt x="1012" y="1773"/>
                  </a:lnTo>
                  <a:lnTo>
                    <a:pt x="1011" y="1763"/>
                  </a:lnTo>
                  <a:lnTo>
                    <a:pt x="1009" y="1752"/>
                  </a:lnTo>
                  <a:lnTo>
                    <a:pt x="1009" y="1735"/>
                  </a:lnTo>
                  <a:lnTo>
                    <a:pt x="1009" y="1719"/>
                  </a:lnTo>
                  <a:lnTo>
                    <a:pt x="1009" y="1702"/>
                  </a:lnTo>
                  <a:lnTo>
                    <a:pt x="1009" y="1686"/>
                  </a:lnTo>
                  <a:lnTo>
                    <a:pt x="1002" y="1670"/>
                  </a:lnTo>
                  <a:lnTo>
                    <a:pt x="997" y="1654"/>
                  </a:lnTo>
                  <a:lnTo>
                    <a:pt x="999" y="1651"/>
                  </a:lnTo>
                  <a:lnTo>
                    <a:pt x="1002" y="1649"/>
                  </a:lnTo>
                  <a:lnTo>
                    <a:pt x="999" y="1637"/>
                  </a:lnTo>
                  <a:lnTo>
                    <a:pt x="996" y="1623"/>
                  </a:lnTo>
                  <a:lnTo>
                    <a:pt x="992" y="1606"/>
                  </a:lnTo>
                  <a:lnTo>
                    <a:pt x="990" y="1590"/>
                  </a:lnTo>
                  <a:lnTo>
                    <a:pt x="989" y="1573"/>
                  </a:lnTo>
                  <a:lnTo>
                    <a:pt x="988" y="1556"/>
                  </a:lnTo>
                  <a:lnTo>
                    <a:pt x="990" y="1539"/>
                  </a:lnTo>
                  <a:lnTo>
                    <a:pt x="994" y="1523"/>
                  </a:lnTo>
                  <a:lnTo>
                    <a:pt x="994" y="1512"/>
                  </a:lnTo>
                  <a:lnTo>
                    <a:pt x="994" y="1500"/>
                  </a:lnTo>
                  <a:lnTo>
                    <a:pt x="994" y="1489"/>
                  </a:lnTo>
                  <a:lnTo>
                    <a:pt x="994" y="1477"/>
                  </a:lnTo>
                  <a:lnTo>
                    <a:pt x="990" y="1473"/>
                  </a:lnTo>
                  <a:lnTo>
                    <a:pt x="987" y="1469"/>
                  </a:lnTo>
                  <a:lnTo>
                    <a:pt x="987" y="1461"/>
                  </a:lnTo>
                  <a:lnTo>
                    <a:pt x="990" y="1450"/>
                  </a:lnTo>
                  <a:lnTo>
                    <a:pt x="994" y="1439"/>
                  </a:lnTo>
                  <a:lnTo>
                    <a:pt x="996" y="1431"/>
                  </a:lnTo>
                  <a:lnTo>
                    <a:pt x="995" y="1415"/>
                  </a:lnTo>
                  <a:lnTo>
                    <a:pt x="994" y="1399"/>
                  </a:lnTo>
                  <a:lnTo>
                    <a:pt x="998" y="1392"/>
                  </a:lnTo>
                  <a:lnTo>
                    <a:pt x="1002" y="1384"/>
                  </a:lnTo>
                  <a:lnTo>
                    <a:pt x="1003" y="1376"/>
                  </a:lnTo>
                  <a:lnTo>
                    <a:pt x="1005" y="1368"/>
                  </a:lnTo>
                  <a:lnTo>
                    <a:pt x="1005" y="1359"/>
                  </a:lnTo>
                  <a:lnTo>
                    <a:pt x="1006" y="1350"/>
                  </a:lnTo>
                  <a:lnTo>
                    <a:pt x="1009" y="1335"/>
                  </a:lnTo>
                  <a:lnTo>
                    <a:pt x="1012" y="1318"/>
                  </a:lnTo>
                  <a:lnTo>
                    <a:pt x="1015" y="1302"/>
                  </a:lnTo>
                  <a:lnTo>
                    <a:pt x="1021" y="1287"/>
                  </a:lnTo>
                  <a:lnTo>
                    <a:pt x="1024" y="1283"/>
                  </a:lnTo>
                  <a:lnTo>
                    <a:pt x="1026" y="1280"/>
                  </a:lnTo>
                  <a:lnTo>
                    <a:pt x="1029" y="1271"/>
                  </a:lnTo>
                  <a:lnTo>
                    <a:pt x="1029" y="1262"/>
                  </a:lnTo>
                  <a:lnTo>
                    <a:pt x="1029" y="1253"/>
                  </a:lnTo>
                  <a:lnTo>
                    <a:pt x="1030" y="1243"/>
                  </a:lnTo>
                  <a:lnTo>
                    <a:pt x="1034" y="1230"/>
                  </a:lnTo>
                  <a:lnTo>
                    <a:pt x="1040" y="1217"/>
                  </a:lnTo>
                  <a:lnTo>
                    <a:pt x="1041" y="1207"/>
                  </a:lnTo>
                  <a:lnTo>
                    <a:pt x="1042" y="1197"/>
                  </a:lnTo>
                  <a:lnTo>
                    <a:pt x="1047" y="1190"/>
                  </a:lnTo>
                  <a:lnTo>
                    <a:pt x="1052" y="1183"/>
                  </a:lnTo>
                  <a:lnTo>
                    <a:pt x="1050" y="1171"/>
                  </a:lnTo>
                  <a:lnTo>
                    <a:pt x="1049" y="1163"/>
                  </a:lnTo>
                  <a:lnTo>
                    <a:pt x="1052" y="1157"/>
                  </a:lnTo>
                  <a:lnTo>
                    <a:pt x="1053" y="1150"/>
                  </a:lnTo>
                  <a:lnTo>
                    <a:pt x="1053" y="1143"/>
                  </a:lnTo>
                  <a:lnTo>
                    <a:pt x="1053" y="1136"/>
                  </a:lnTo>
                  <a:lnTo>
                    <a:pt x="1052" y="1119"/>
                  </a:lnTo>
                  <a:lnTo>
                    <a:pt x="1052" y="1102"/>
                  </a:lnTo>
                  <a:lnTo>
                    <a:pt x="1052" y="1076"/>
                  </a:lnTo>
                  <a:lnTo>
                    <a:pt x="1053" y="1053"/>
                  </a:lnTo>
                  <a:lnTo>
                    <a:pt x="1054" y="1031"/>
                  </a:lnTo>
                  <a:lnTo>
                    <a:pt x="1057" y="1009"/>
                  </a:lnTo>
                  <a:lnTo>
                    <a:pt x="1054" y="1002"/>
                  </a:lnTo>
                  <a:lnTo>
                    <a:pt x="1053" y="995"/>
                  </a:lnTo>
                  <a:lnTo>
                    <a:pt x="1057" y="989"/>
                  </a:lnTo>
                  <a:lnTo>
                    <a:pt x="1064" y="983"/>
                  </a:lnTo>
                  <a:lnTo>
                    <a:pt x="1064" y="980"/>
                  </a:lnTo>
                  <a:lnTo>
                    <a:pt x="1062" y="977"/>
                  </a:lnTo>
                  <a:lnTo>
                    <a:pt x="1057" y="969"/>
                  </a:lnTo>
                  <a:lnTo>
                    <a:pt x="1052" y="960"/>
                  </a:lnTo>
                  <a:lnTo>
                    <a:pt x="1050" y="950"/>
                  </a:lnTo>
                  <a:lnTo>
                    <a:pt x="1052" y="940"/>
                  </a:lnTo>
                  <a:lnTo>
                    <a:pt x="1053" y="931"/>
                  </a:lnTo>
                  <a:lnTo>
                    <a:pt x="1055" y="924"/>
                  </a:lnTo>
                  <a:lnTo>
                    <a:pt x="1055" y="910"/>
                  </a:lnTo>
                  <a:lnTo>
                    <a:pt x="1055" y="897"/>
                  </a:lnTo>
                  <a:lnTo>
                    <a:pt x="1055" y="884"/>
                  </a:lnTo>
                  <a:lnTo>
                    <a:pt x="1055" y="871"/>
                  </a:lnTo>
                  <a:lnTo>
                    <a:pt x="1057" y="855"/>
                  </a:lnTo>
                  <a:lnTo>
                    <a:pt x="1059" y="837"/>
                  </a:lnTo>
                  <a:lnTo>
                    <a:pt x="1061" y="819"/>
                  </a:lnTo>
                  <a:lnTo>
                    <a:pt x="1064" y="801"/>
                  </a:lnTo>
                  <a:lnTo>
                    <a:pt x="1064" y="786"/>
                  </a:lnTo>
                  <a:lnTo>
                    <a:pt x="1064" y="770"/>
                  </a:lnTo>
                  <a:lnTo>
                    <a:pt x="1067" y="767"/>
                  </a:lnTo>
                  <a:lnTo>
                    <a:pt x="1070" y="764"/>
                  </a:lnTo>
                  <a:lnTo>
                    <a:pt x="1070" y="754"/>
                  </a:lnTo>
                  <a:lnTo>
                    <a:pt x="1070" y="743"/>
                  </a:lnTo>
                  <a:lnTo>
                    <a:pt x="1070" y="732"/>
                  </a:lnTo>
                  <a:lnTo>
                    <a:pt x="1070" y="721"/>
                  </a:lnTo>
                  <a:lnTo>
                    <a:pt x="1072" y="712"/>
                  </a:lnTo>
                  <a:lnTo>
                    <a:pt x="1075" y="703"/>
                  </a:lnTo>
                  <a:lnTo>
                    <a:pt x="1077" y="693"/>
                  </a:lnTo>
                  <a:lnTo>
                    <a:pt x="1079" y="685"/>
                  </a:lnTo>
                  <a:lnTo>
                    <a:pt x="1079" y="676"/>
                  </a:lnTo>
                  <a:lnTo>
                    <a:pt x="1079" y="668"/>
                  </a:lnTo>
                  <a:lnTo>
                    <a:pt x="1079" y="659"/>
                  </a:lnTo>
                  <a:lnTo>
                    <a:pt x="1079" y="650"/>
                  </a:lnTo>
                  <a:lnTo>
                    <a:pt x="1085" y="640"/>
                  </a:lnTo>
                  <a:lnTo>
                    <a:pt x="1093" y="630"/>
                  </a:lnTo>
                  <a:lnTo>
                    <a:pt x="1091" y="625"/>
                  </a:lnTo>
                  <a:lnTo>
                    <a:pt x="1091" y="617"/>
                  </a:lnTo>
                  <a:lnTo>
                    <a:pt x="1092" y="610"/>
                  </a:lnTo>
                  <a:lnTo>
                    <a:pt x="1093" y="604"/>
                  </a:lnTo>
                  <a:lnTo>
                    <a:pt x="1092" y="602"/>
                  </a:lnTo>
                  <a:lnTo>
                    <a:pt x="1091" y="600"/>
                  </a:lnTo>
                  <a:lnTo>
                    <a:pt x="1082" y="600"/>
                  </a:lnTo>
                  <a:lnTo>
                    <a:pt x="1075" y="598"/>
                  </a:lnTo>
                  <a:lnTo>
                    <a:pt x="1075" y="595"/>
                  </a:lnTo>
                  <a:lnTo>
                    <a:pt x="1075" y="594"/>
                  </a:lnTo>
                  <a:lnTo>
                    <a:pt x="1083" y="589"/>
                  </a:lnTo>
                  <a:lnTo>
                    <a:pt x="1091" y="584"/>
                  </a:lnTo>
                  <a:lnTo>
                    <a:pt x="1096" y="577"/>
                  </a:lnTo>
                  <a:lnTo>
                    <a:pt x="1101" y="569"/>
                  </a:lnTo>
                  <a:lnTo>
                    <a:pt x="1104" y="560"/>
                  </a:lnTo>
                  <a:lnTo>
                    <a:pt x="1107" y="551"/>
                  </a:lnTo>
                  <a:lnTo>
                    <a:pt x="1113" y="531"/>
                  </a:lnTo>
                  <a:lnTo>
                    <a:pt x="1116" y="510"/>
                  </a:lnTo>
                  <a:lnTo>
                    <a:pt x="1118" y="509"/>
                  </a:lnTo>
                  <a:lnTo>
                    <a:pt x="1119" y="508"/>
                  </a:lnTo>
                  <a:lnTo>
                    <a:pt x="1120" y="508"/>
                  </a:lnTo>
                  <a:lnTo>
                    <a:pt x="1122" y="508"/>
                  </a:lnTo>
                  <a:lnTo>
                    <a:pt x="1122" y="509"/>
                  </a:lnTo>
                  <a:lnTo>
                    <a:pt x="1122" y="510"/>
                  </a:lnTo>
                  <a:lnTo>
                    <a:pt x="1125" y="522"/>
                  </a:lnTo>
                  <a:lnTo>
                    <a:pt x="1127" y="535"/>
                  </a:lnTo>
                  <a:lnTo>
                    <a:pt x="1133" y="538"/>
                  </a:lnTo>
                  <a:lnTo>
                    <a:pt x="1137" y="542"/>
                  </a:lnTo>
                  <a:lnTo>
                    <a:pt x="1139" y="548"/>
                  </a:lnTo>
                  <a:lnTo>
                    <a:pt x="1142" y="554"/>
                  </a:lnTo>
                  <a:lnTo>
                    <a:pt x="1145" y="555"/>
                  </a:lnTo>
                  <a:lnTo>
                    <a:pt x="1148" y="556"/>
                  </a:lnTo>
                  <a:lnTo>
                    <a:pt x="1161" y="549"/>
                  </a:lnTo>
                  <a:lnTo>
                    <a:pt x="1173" y="543"/>
                  </a:lnTo>
                  <a:lnTo>
                    <a:pt x="1185" y="541"/>
                  </a:lnTo>
                  <a:lnTo>
                    <a:pt x="1196" y="538"/>
                  </a:lnTo>
                  <a:lnTo>
                    <a:pt x="1207" y="537"/>
                  </a:lnTo>
                  <a:lnTo>
                    <a:pt x="1218" y="534"/>
                  </a:lnTo>
                  <a:lnTo>
                    <a:pt x="1234" y="529"/>
                  </a:lnTo>
                  <a:lnTo>
                    <a:pt x="1251" y="523"/>
                  </a:lnTo>
                  <a:lnTo>
                    <a:pt x="1267" y="518"/>
                  </a:lnTo>
                  <a:lnTo>
                    <a:pt x="1283" y="512"/>
                  </a:lnTo>
                  <a:lnTo>
                    <a:pt x="1293" y="511"/>
                  </a:lnTo>
                  <a:lnTo>
                    <a:pt x="1302" y="510"/>
                  </a:lnTo>
                  <a:lnTo>
                    <a:pt x="1310" y="509"/>
                  </a:lnTo>
                  <a:lnTo>
                    <a:pt x="1319" y="507"/>
                  </a:lnTo>
                  <a:lnTo>
                    <a:pt x="1325" y="502"/>
                  </a:lnTo>
                  <a:lnTo>
                    <a:pt x="1333" y="497"/>
                  </a:lnTo>
                  <a:lnTo>
                    <a:pt x="1344" y="495"/>
                  </a:lnTo>
                  <a:lnTo>
                    <a:pt x="1355" y="493"/>
                  </a:lnTo>
                  <a:lnTo>
                    <a:pt x="1364" y="491"/>
                  </a:lnTo>
                  <a:lnTo>
                    <a:pt x="1374" y="488"/>
                  </a:lnTo>
                  <a:lnTo>
                    <a:pt x="1382" y="484"/>
                  </a:lnTo>
                  <a:lnTo>
                    <a:pt x="1390" y="478"/>
                  </a:lnTo>
                  <a:lnTo>
                    <a:pt x="1404" y="478"/>
                  </a:lnTo>
                  <a:lnTo>
                    <a:pt x="1418" y="478"/>
                  </a:lnTo>
                  <a:lnTo>
                    <a:pt x="1426" y="477"/>
                  </a:lnTo>
                  <a:lnTo>
                    <a:pt x="1439" y="473"/>
                  </a:lnTo>
                  <a:lnTo>
                    <a:pt x="1452" y="468"/>
                  </a:lnTo>
                  <a:lnTo>
                    <a:pt x="1459" y="466"/>
                  </a:lnTo>
                  <a:close/>
                  <a:moveTo>
                    <a:pt x="851" y="493"/>
                  </a:moveTo>
                  <a:lnTo>
                    <a:pt x="852" y="493"/>
                  </a:lnTo>
                  <a:lnTo>
                    <a:pt x="854" y="493"/>
                  </a:lnTo>
                  <a:lnTo>
                    <a:pt x="855" y="494"/>
                  </a:lnTo>
                  <a:lnTo>
                    <a:pt x="855" y="495"/>
                  </a:lnTo>
                  <a:lnTo>
                    <a:pt x="855" y="496"/>
                  </a:lnTo>
                  <a:lnTo>
                    <a:pt x="854" y="497"/>
                  </a:lnTo>
                  <a:lnTo>
                    <a:pt x="847" y="502"/>
                  </a:lnTo>
                  <a:lnTo>
                    <a:pt x="840" y="506"/>
                  </a:lnTo>
                  <a:lnTo>
                    <a:pt x="840" y="505"/>
                  </a:lnTo>
                  <a:lnTo>
                    <a:pt x="839" y="502"/>
                  </a:lnTo>
                  <a:lnTo>
                    <a:pt x="840" y="500"/>
                  </a:lnTo>
                  <a:lnTo>
                    <a:pt x="840" y="499"/>
                  </a:lnTo>
                  <a:lnTo>
                    <a:pt x="841" y="497"/>
                  </a:lnTo>
                  <a:lnTo>
                    <a:pt x="846" y="495"/>
                  </a:lnTo>
                  <a:lnTo>
                    <a:pt x="851" y="493"/>
                  </a:lnTo>
                  <a:close/>
                  <a:moveTo>
                    <a:pt x="858" y="509"/>
                  </a:moveTo>
                  <a:lnTo>
                    <a:pt x="859" y="510"/>
                  </a:lnTo>
                  <a:lnTo>
                    <a:pt x="859" y="512"/>
                  </a:lnTo>
                  <a:lnTo>
                    <a:pt x="858" y="514"/>
                  </a:lnTo>
                  <a:lnTo>
                    <a:pt x="857" y="516"/>
                  </a:lnTo>
                  <a:lnTo>
                    <a:pt x="855" y="517"/>
                  </a:lnTo>
                  <a:lnTo>
                    <a:pt x="856" y="512"/>
                  </a:lnTo>
                  <a:lnTo>
                    <a:pt x="858" y="509"/>
                  </a:lnTo>
                  <a:close/>
                  <a:moveTo>
                    <a:pt x="841" y="528"/>
                  </a:moveTo>
                  <a:lnTo>
                    <a:pt x="846" y="529"/>
                  </a:lnTo>
                  <a:lnTo>
                    <a:pt x="851" y="529"/>
                  </a:lnTo>
                  <a:lnTo>
                    <a:pt x="851" y="532"/>
                  </a:lnTo>
                  <a:lnTo>
                    <a:pt x="850" y="534"/>
                  </a:lnTo>
                  <a:lnTo>
                    <a:pt x="848" y="535"/>
                  </a:lnTo>
                  <a:lnTo>
                    <a:pt x="846" y="536"/>
                  </a:lnTo>
                  <a:lnTo>
                    <a:pt x="841" y="537"/>
                  </a:lnTo>
                  <a:lnTo>
                    <a:pt x="837" y="541"/>
                  </a:lnTo>
                  <a:lnTo>
                    <a:pt x="833" y="551"/>
                  </a:lnTo>
                  <a:lnTo>
                    <a:pt x="828" y="559"/>
                  </a:lnTo>
                  <a:lnTo>
                    <a:pt x="825" y="564"/>
                  </a:lnTo>
                  <a:lnTo>
                    <a:pt x="822" y="567"/>
                  </a:lnTo>
                  <a:lnTo>
                    <a:pt x="816" y="568"/>
                  </a:lnTo>
                  <a:lnTo>
                    <a:pt x="811" y="568"/>
                  </a:lnTo>
                  <a:lnTo>
                    <a:pt x="810" y="566"/>
                  </a:lnTo>
                  <a:lnTo>
                    <a:pt x="809" y="565"/>
                  </a:lnTo>
                  <a:lnTo>
                    <a:pt x="815" y="555"/>
                  </a:lnTo>
                  <a:lnTo>
                    <a:pt x="824" y="545"/>
                  </a:lnTo>
                  <a:lnTo>
                    <a:pt x="833" y="536"/>
                  </a:lnTo>
                  <a:lnTo>
                    <a:pt x="841" y="528"/>
                  </a:lnTo>
                  <a:close/>
                  <a:moveTo>
                    <a:pt x="1015" y="549"/>
                  </a:moveTo>
                  <a:lnTo>
                    <a:pt x="1017" y="549"/>
                  </a:lnTo>
                  <a:lnTo>
                    <a:pt x="1015" y="549"/>
                  </a:lnTo>
                  <a:close/>
                  <a:moveTo>
                    <a:pt x="887" y="566"/>
                  </a:moveTo>
                  <a:lnTo>
                    <a:pt x="891" y="566"/>
                  </a:lnTo>
                  <a:lnTo>
                    <a:pt x="892" y="568"/>
                  </a:lnTo>
                  <a:lnTo>
                    <a:pt x="892" y="570"/>
                  </a:lnTo>
                  <a:lnTo>
                    <a:pt x="892" y="571"/>
                  </a:lnTo>
                  <a:lnTo>
                    <a:pt x="891" y="572"/>
                  </a:lnTo>
                  <a:lnTo>
                    <a:pt x="891" y="574"/>
                  </a:lnTo>
                  <a:lnTo>
                    <a:pt x="889" y="574"/>
                  </a:lnTo>
                  <a:lnTo>
                    <a:pt x="886" y="574"/>
                  </a:lnTo>
                  <a:lnTo>
                    <a:pt x="886" y="572"/>
                  </a:lnTo>
                  <a:lnTo>
                    <a:pt x="886" y="571"/>
                  </a:lnTo>
                  <a:lnTo>
                    <a:pt x="886" y="570"/>
                  </a:lnTo>
                  <a:lnTo>
                    <a:pt x="885" y="568"/>
                  </a:lnTo>
                  <a:lnTo>
                    <a:pt x="886" y="567"/>
                  </a:lnTo>
                  <a:lnTo>
                    <a:pt x="887" y="566"/>
                  </a:lnTo>
                  <a:close/>
                  <a:moveTo>
                    <a:pt x="999" y="569"/>
                  </a:moveTo>
                  <a:lnTo>
                    <a:pt x="996" y="575"/>
                  </a:lnTo>
                  <a:lnTo>
                    <a:pt x="991" y="582"/>
                  </a:lnTo>
                  <a:lnTo>
                    <a:pt x="989" y="587"/>
                  </a:lnTo>
                  <a:lnTo>
                    <a:pt x="988" y="591"/>
                  </a:lnTo>
                  <a:lnTo>
                    <a:pt x="988" y="594"/>
                  </a:lnTo>
                  <a:lnTo>
                    <a:pt x="989" y="598"/>
                  </a:lnTo>
                  <a:lnTo>
                    <a:pt x="991" y="598"/>
                  </a:lnTo>
                  <a:lnTo>
                    <a:pt x="995" y="598"/>
                  </a:lnTo>
                  <a:lnTo>
                    <a:pt x="996" y="594"/>
                  </a:lnTo>
                  <a:lnTo>
                    <a:pt x="998" y="590"/>
                  </a:lnTo>
                  <a:lnTo>
                    <a:pt x="1002" y="591"/>
                  </a:lnTo>
                  <a:lnTo>
                    <a:pt x="1006" y="590"/>
                  </a:lnTo>
                  <a:lnTo>
                    <a:pt x="1010" y="586"/>
                  </a:lnTo>
                  <a:lnTo>
                    <a:pt x="1013" y="579"/>
                  </a:lnTo>
                  <a:lnTo>
                    <a:pt x="1011" y="576"/>
                  </a:lnTo>
                  <a:lnTo>
                    <a:pt x="1009" y="572"/>
                  </a:lnTo>
                  <a:lnTo>
                    <a:pt x="1005" y="569"/>
                  </a:lnTo>
                  <a:lnTo>
                    <a:pt x="999" y="569"/>
                  </a:lnTo>
                  <a:close/>
                  <a:moveTo>
                    <a:pt x="1456" y="589"/>
                  </a:moveTo>
                  <a:lnTo>
                    <a:pt x="1453" y="592"/>
                  </a:lnTo>
                  <a:lnTo>
                    <a:pt x="1449" y="596"/>
                  </a:lnTo>
                  <a:lnTo>
                    <a:pt x="1450" y="598"/>
                  </a:lnTo>
                  <a:lnTo>
                    <a:pt x="1451" y="598"/>
                  </a:lnTo>
                  <a:lnTo>
                    <a:pt x="1452" y="598"/>
                  </a:lnTo>
                  <a:lnTo>
                    <a:pt x="1454" y="598"/>
                  </a:lnTo>
                  <a:lnTo>
                    <a:pt x="1459" y="596"/>
                  </a:lnTo>
                  <a:lnTo>
                    <a:pt x="1462" y="593"/>
                  </a:lnTo>
                  <a:lnTo>
                    <a:pt x="1462" y="592"/>
                  </a:lnTo>
                  <a:lnTo>
                    <a:pt x="1462" y="591"/>
                  </a:lnTo>
                  <a:lnTo>
                    <a:pt x="1461" y="590"/>
                  </a:lnTo>
                  <a:lnTo>
                    <a:pt x="1459" y="589"/>
                  </a:lnTo>
                  <a:lnTo>
                    <a:pt x="1457" y="589"/>
                  </a:lnTo>
                  <a:lnTo>
                    <a:pt x="1456" y="589"/>
                  </a:lnTo>
                  <a:close/>
                  <a:moveTo>
                    <a:pt x="851" y="613"/>
                  </a:moveTo>
                  <a:lnTo>
                    <a:pt x="854" y="613"/>
                  </a:lnTo>
                  <a:lnTo>
                    <a:pt x="855" y="615"/>
                  </a:lnTo>
                  <a:lnTo>
                    <a:pt x="855" y="618"/>
                  </a:lnTo>
                  <a:lnTo>
                    <a:pt x="855" y="622"/>
                  </a:lnTo>
                  <a:lnTo>
                    <a:pt x="854" y="623"/>
                  </a:lnTo>
                  <a:lnTo>
                    <a:pt x="851" y="621"/>
                  </a:lnTo>
                  <a:lnTo>
                    <a:pt x="849" y="618"/>
                  </a:lnTo>
                  <a:lnTo>
                    <a:pt x="849" y="617"/>
                  </a:lnTo>
                  <a:lnTo>
                    <a:pt x="849" y="616"/>
                  </a:lnTo>
                  <a:lnTo>
                    <a:pt x="850" y="614"/>
                  </a:lnTo>
                  <a:lnTo>
                    <a:pt x="851" y="613"/>
                  </a:lnTo>
                  <a:close/>
                  <a:moveTo>
                    <a:pt x="657" y="615"/>
                  </a:moveTo>
                  <a:lnTo>
                    <a:pt x="659" y="615"/>
                  </a:lnTo>
                  <a:lnTo>
                    <a:pt x="661" y="615"/>
                  </a:lnTo>
                  <a:lnTo>
                    <a:pt x="664" y="618"/>
                  </a:lnTo>
                  <a:lnTo>
                    <a:pt x="666" y="622"/>
                  </a:lnTo>
                  <a:lnTo>
                    <a:pt x="662" y="625"/>
                  </a:lnTo>
                  <a:lnTo>
                    <a:pt x="658" y="628"/>
                  </a:lnTo>
                  <a:lnTo>
                    <a:pt x="657" y="628"/>
                  </a:lnTo>
                  <a:lnTo>
                    <a:pt x="656" y="627"/>
                  </a:lnTo>
                  <a:lnTo>
                    <a:pt x="656" y="621"/>
                  </a:lnTo>
                  <a:lnTo>
                    <a:pt x="657" y="615"/>
                  </a:lnTo>
                  <a:close/>
                  <a:moveTo>
                    <a:pt x="595" y="621"/>
                  </a:moveTo>
                  <a:lnTo>
                    <a:pt x="598" y="622"/>
                  </a:lnTo>
                  <a:lnTo>
                    <a:pt x="600" y="623"/>
                  </a:lnTo>
                  <a:lnTo>
                    <a:pt x="600" y="624"/>
                  </a:lnTo>
                  <a:lnTo>
                    <a:pt x="600" y="625"/>
                  </a:lnTo>
                  <a:lnTo>
                    <a:pt x="599" y="626"/>
                  </a:lnTo>
                  <a:lnTo>
                    <a:pt x="596" y="626"/>
                  </a:lnTo>
                  <a:lnTo>
                    <a:pt x="594" y="625"/>
                  </a:lnTo>
                  <a:lnTo>
                    <a:pt x="595" y="623"/>
                  </a:lnTo>
                  <a:lnTo>
                    <a:pt x="595" y="621"/>
                  </a:lnTo>
                  <a:close/>
                  <a:moveTo>
                    <a:pt x="759" y="637"/>
                  </a:moveTo>
                  <a:lnTo>
                    <a:pt x="757" y="639"/>
                  </a:lnTo>
                  <a:lnTo>
                    <a:pt x="755" y="642"/>
                  </a:lnTo>
                  <a:lnTo>
                    <a:pt x="755" y="644"/>
                  </a:lnTo>
                  <a:lnTo>
                    <a:pt x="756" y="644"/>
                  </a:lnTo>
                  <a:lnTo>
                    <a:pt x="757" y="645"/>
                  </a:lnTo>
                  <a:lnTo>
                    <a:pt x="758" y="645"/>
                  </a:lnTo>
                  <a:lnTo>
                    <a:pt x="761" y="644"/>
                  </a:lnTo>
                  <a:lnTo>
                    <a:pt x="762" y="641"/>
                  </a:lnTo>
                  <a:lnTo>
                    <a:pt x="762" y="639"/>
                  </a:lnTo>
                  <a:lnTo>
                    <a:pt x="762" y="638"/>
                  </a:lnTo>
                  <a:lnTo>
                    <a:pt x="761" y="637"/>
                  </a:lnTo>
                  <a:lnTo>
                    <a:pt x="759" y="637"/>
                  </a:lnTo>
                  <a:close/>
                  <a:moveTo>
                    <a:pt x="771" y="646"/>
                  </a:moveTo>
                  <a:lnTo>
                    <a:pt x="767" y="651"/>
                  </a:lnTo>
                  <a:lnTo>
                    <a:pt x="764" y="660"/>
                  </a:lnTo>
                  <a:lnTo>
                    <a:pt x="761" y="669"/>
                  </a:lnTo>
                  <a:lnTo>
                    <a:pt x="757" y="676"/>
                  </a:lnTo>
                  <a:lnTo>
                    <a:pt x="758" y="677"/>
                  </a:lnTo>
                  <a:lnTo>
                    <a:pt x="761" y="680"/>
                  </a:lnTo>
                  <a:lnTo>
                    <a:pt x="762" y="680"/>
                  </a:lnTo>
                  <a:lnTo>
                    <a:pt x="764" y="679"/>
                  </a:lnTo>
                  <a:lnTo>
                    <a:pt x="766" y="676"/>
                  </a:lnTo>
                  <a:lnTo>
                    <a:pt x="768" y="673"/>
                  </a:lnTo>
                  <a:lnTo>
                    <a:pt x="770" y="669"/>
                  </a:lnTo>
                  <a:lnTo>
                    <a:pt x="773" y="664"/>
                  </a:lnTo>
                  <a:lnTo>
                    <a:pt x="777" y="654"/>
                  </a:lnTo>
                  <a:lnTo>
                    <a:pt x="777" y="647"/>
                  </a:lnTo>
                  <a:lnTo>
                    <a:pt x="776" y="647"/>
                  </a:lnTo>
                  <a:lnTo>
                    <a:pt x="775" y="646"/>
                  </a:lnTo>
                  <a:lnTo>
                    <a:pt x="774" y="646"/>
                  </a:lnTo>
                  <a:lnTo>
                    <a:pt x="771" y="646"/>
                  </a:lnTo>
                  <a:close/>
                  <a:moveTo>
                    <a:pt x="746" y="658"/>
                  </a:moveTo>
                  <a:lnTo>
                    <a:pt x="746" y="659"/>
                  </a:lnTo>
                  <a:lnTo>
                    <a:pt x="746" y="658"/>
                  </a:lnTo>
                  <a:close/>
                  <a:moveTo>
                    <a:pt x="812" y="665"/>
                  </a:moveTo>
                  <a:lnTo>
                    <a:pt x="814" y="665"/>
                  </a:lnTo>
                  <a:lnTo>
                    <a:pt x="815" y="665"/>
                  </a:lnTo>
                  <a:lnTo>
                    <a:pt x="816" y="664"/>
                  </a:lnTo>
                  <a:lnTo>
                    <a:pt x="817" y="663"/>
                  </a:lnTo>
                  <a:lnTo>
                    <a:pt x="817" y="662"/>
                  </a:lnTo>
                  <a:lnTo>
                    <a:pt x="819" y="661"/>
                  </a:lnTo>
                  <a:lnTo>
                    <a:pt x="816" y="660"/>
                  </a:lnTo>
                  <a:lnTo>
                    <a:pt x="815" y="659"/>
                  </a:lnTo>
                  <a:lnTo>
                    <a:pt x="814" y="659"/>
                  </a:lnTo>
                  <a:lnTo>
                    <a:pt x="813" y="660"/>
                  </a:lnTo>
                  <a:lnTo>
                    <a:pt x="812" y="661"/>
                  </a:lnTo>
                  <a:lnTo>
                    <a:pt x="812" y="663"/>
                  </a:lnTo>
                  <a:lnTo>
                    <a:pt x="812" y="665"/>
                  </a:lnTo>
                  <a:close/>
                  <a:moveTo>
                    <a:pt x="745" y="661"/>
                  </a:moveTo>
                  <a:lnTo>
                    <a:pt x="742" y="668"/>
                  </a:lnTo>
                  <a:lnTo>
                    <a:pt x="739" y="673"/>
                  </a:lnTo>
                  <a:lnTo>
                    <a:pt x="740" y="675"/>
                  </a:lnTo>
                  <a:lnTo>
                    <a:pt x="741" y="676"/>
                  </a:lnTo>
                  <a:lnTo>
                    <a:pt x="743" y="677"/>
                  </a:lnTo>
                  <a:lnTo>
                    <a:pt x="745" y="677"/>
                  </a:lnTo>
                  <a:lnTo>
                    <a:pt x="746" y="676"/>
                  </a:lnTo>
                  <a:lnTo>
                    <a:pt x="746" y="675"/>
                  </a:lnTo>
                  <a:lnTo>
                    <a:pt x="746" y="669"/>
                  </a:lnTo>
                  <a:lnTo>
                    <a:pt x="745" y="661"/>
                  </a:lnTo>
                  <a:close/>
                  <a:moveTo>
                    <a:pt x="790" y="666"/>
                  </a:moveTo>
                  <a:lnTo>
                    <a:pt x="790" y="668"/>
                  </a:lnTo>
                  <a:lnTo>
                    <a:pt x="789" y="669"/>
                  </a:lnTo>
                  <a:lnTo>
                    <a:pt x="789" y="670"/>
                  </a:lnTo>
                  <a:lnTo>
                    <a:pt x="789" y="671"/>
                  </a:lnTo>
                  <a:lnTo>
                    <a:pt x="790" y="671"/>
                  </a:lnTo>
                  <a:lnTo>
                    <a:pt x="790" y="672"/>
                  </a:lnTo>
                  <a:lnTo>
                    <a:pt x="791" y="671"/>
                  </a:lnTo>
                  <a:lnTo>
                    <a:pt x="792" y="670"/>
                  </a:lnTo>
                  <a:lnTo>
                    <a:pt x="792" y="668"/>
                  </a:lnTo>
                  <a:lnTo>
                    <a:pt x="790" y="666"/>
                  </a:lnTo>
                  <a:close/>
                  <a:moveTo>
                    <a:pt x="732" y="680"/>
                  </a:moveTo>
                  <a:lnTo>
                    <a:pt x="728" y="684"/>
                  </a:lnTo>
                  <a:lnTo>
                    <a:pt x="723" y="688"/>
                  </a:lnTo>
                  <a:lnTo>
                    <a:pt x="719" y="693"/>
                  </a:lnTo>
                  <a:lnTo>
                    <a:pt x="713" y="695"/>
                  </a:lnTo>
                  <a:lnTo>
                    <a:pt x="713" y="697"/>
                  </a:lnTo>
                  <a:lnTo>
                    <a:pt x="713" y="698"/>
                  </a:lnTo>
                  <a:lnTo>
                    <a:pt x="716" y="699"/>
                  </a:lnTo>
                  <a:lnTo>
                    <a:pt x="719" y="699"/>
                  </a:lnTo>
                  <a:lnTo>
                    <a:pt x="723" y="699"/>
                  </a:lnTo>
                  <a:lnTo>
                    <a:pt x="727" y="698"/>
                  </a:lnTo>
                  <a:lnTo>
                    <a:pt x="730" y="696"/>
                  </a:lnTo>
                  <a:lnTo>
                    <a:pt x="733" y="694"/>
                  </a:lnTo>
                  <a:lnTo>
                    <a:pt x="735" y="692"/>
                  </a:lnTo>
                  <a:lnTo>
                    <a:pt x="738" y="688"/>
                  </a:lnTo>
                  <a:lnTo>
                    <a:pt x="738" y="685"/>
                  </a:lnTo>
                  <a:lnTo>
                    <a:pt x="738" y="681"/>
                  </a:lnTo>
                  <a:lnTo>
                    <a:pt x="736" y="681"/>
                  </a:lnTo>
                  <a:lnTo>
                    <a:pt x="735" y="680"/>
                  </a:lnTo>
                  <a:lnTo>
                    <a:pt x="733" y="680"/>
                  </a:lnTo>
                  <a:lnTo>
                    <a:pt x="732" y="680"/>
                  </a:lnTo>
                  <a:close/>
                  <a:moveTo>
                    <a:pt x="1323" y="692"/>
                  </a:moveTo>
                  <a:lnTo>
                    <a:pt x="1321" y="694"/>
                  </a:lnTo>
                  <a:lnTo>
                    <a:pt x="1321" y="696"/>
                  </a:lnTo>
                  <a:lnTo>
                    <a:pt x="1322" y="697"/>
                  </a:lnTo>
                  <a:lnTo>
                    <a:pt x="1325" y="698"/>
                  </a:lnTo>
                  <a:lnTo>
                    <a:pt x="1326" y="697"/>
                  </a:lnTo>
                  <a:lnTo>
                    <a:pt x="1327" y="695"/>
                  </a:lnTo>
                  <a:lnTo>
                    <a:pt x="1326" y="693"/>
                  </a:lnTo>
                  <a:lnTo>
                    <a:pt x="1325" y="693"/>
                  </a:lnTo>
                  <a:lnTo>
                    <a:pt x="1324" y="692"/>
                  </a:lnTo>
                  <a:lnTo>
                    <a:pt x="1323" y="692"/>
                  </a:lnTo>
                  <a:close/>
                  <a:moveTo>
                    <a:pt x="1337" y="700"/>
                  </a:moveTo>
                  <a:lnTo>
                    <a:pt x="1335" y="703"/>
                  </a:lnTo>
                  <a:lnTo>
                    <a:pt x="1333" y="704"/>
                  </a:lnTo>
                  <a:lnTo>
                    <a:pt x="1332" y="710"/>
                  </a:lnTo>
                  <a:lnTo>
                    <a:pt x="1329" y="715"/>
                  </a:lnTo>
                  <a:lnTo>
                    <a:pt x="1328" y="718"/>
                  </a:lnTo>
                  <a:lnTo>
                    <a:pt x="1325" y="722"/>
                  </a:lnTo>
                  <a:lnTo>
                    <a:pt x="1325" y="723"/>
                  </a:lnTo>
                  <a:lnTo>
                    <a:pt x="1326" y="724"/>
                  </a:lnTo>
                  <a:lnTo>
                    <a:pt x="1332" y="724"/>
                  </a:lnTo>
                  <a:lnTo>
                    <a:pt x="1338" y="723"/>
                  </a:lnTo>
                  <a:lnTo>
                    <a:pt x="1343" y="721"/>
                  </a:lnTo>
                  <a:lnTo>
                    <a:pt x="1346" y="718"/>
                  </a:lnTo>
                  <a:lnTo>
                    <a:pt x="1349" y="714"/>
                  </a:lnTo>
                  <a:lnTo>
                    <a:pt x="1352" y="709"/>
                  </a:lnTo>
                  <a:lnTo>
                    <a:pt x="1351" y="706"/>
                  </a:lnTo>
                  <a:lnTo>
                    <a:pt x="1350" y="704"/>
                  </a:lnTo>
                  <a:lnTo>
                    <a:pt x="1349" y="703"/>
                  </a:lnTo>
                  <a:lnTo>
                    <a:pt x="1347" y="700"/>
                  </a:lnTo>
                  <a:lnTo>
                    <a:pt x="1341" y="700"/>
                  </a:lnTo>
                  <a:lnTo>
                    <a:pt x="1337" y="700"/>
                  </a:lnTo>
                  <a:close/>
                  <a:moveTo>
                    <a:pt x="759" y="1531"/>
                  </a:moveTo>
                  <a:lnTo>
                    <a:pt x="759" y="1526"/>
                  </a:lnTo>
                  <a:lnTo>
                    <a:pt x="759" y="1522"/>
                  </a:lnTo>
                  <a:lnTo>
                    <a:pt x="757" y="1522"/>
                  </a:lnTo>
                  <a:lnTo>
                    <a:pt x="756" y="1521"/>
                  </a:lnTo>
                  <a:lnTo>
                    <a:pt x="743" y="1523"/>
                  </a:lnTo>
                  <a:lnTo>
                    <a:pt x="731" y="1526"/>
                  </a:lnTo>
                  <a:lnTo>
                    <a:pt x="729" y="1524"/>
                  </a:lnTo>
                  <a:lnTo>
                    <a:pt x="728" y="1523"/>
                  </a:lnTo>
                  <a:lnTo>
                    <a:pt x="727" y="1521"/>
                  </a:lnTo>
                  <a:lnTo>
                    <a:pt x="726" y="1519"/>
                  </a:lnTo>
                  <a:lnTo>
                    <a:pt x="724" y="1514"/>
                  </a:lnTo>
                  <a:lnTo>
                    <a:pt x="722" y="1510"/>
                  </a:lnTo>
                  <a:lnTo>
                    <a:pt x="718" y="1508"/>
                  </a:lnTo>
                  <a:lnTo>
                    <a:pt x="713" y="1505"/>
                  </a:lnTo>
                  <a:lnTo>
                    <a:pt x="716" y="1500"/>
                  </a:lnTo>
                  <a:lnTo>
                    <a:pt x="716" y="1493"/>
                  </a:lnTo>
                  <a:lnTo>
                    <a:pt x="716" y="1487"/>
                  </a:lnTo>
                  <a:lnTo>
                    <a:pt x="712" y="1483"/>
                  </a:lnTo>
                  <a:lnTo>
                    <a:pt x="701" y="1478"/>
                  </a:lnTo>
                  <a:lnTo>
                    <a:pt x="689" y="1474"/>
                  </a:lnTo>
                  <a:lnTo>
                    <a:pt x="689" y="1470"/>
                  </a:lnTo>
                  <a:lnTo>
                    <a:pt x="688" y="1467"/>
                  </a:lnTo>
                  <a:lnTo>
                    <a:pt x="682" y="1462"/>
                  </a:lnTo>
                  <a:lnTo>
                    <a:pt x="676" y="1456"/>
                  </a:lnTo>
                  <a:lnTo>
                    <a:pt x="676" y="1450"/>
                  </a:lnTo>
                  <a:lnTo>
                    <a:pt x="676" y="1442"/>
                  </a:lnTo>
                  <a:lnTo>
                    <a:pt x="676" y="1438"/>
                  </a:lnTo>
                  <a:lnTo>
                    <a:pt x="674" y="1435"/>
                  </a:lnTo>
                  <a:lnTo>
                    <a:pt x="673" y="1433"/>
                  </a:lnTo>
                  <a:lnTo>
                    <a:pt x="671" y="1431"/>
                  </a:lnTo>
                  <a:lnTo>
                    <a:pt x="665" y="1429"/>
                  </a:lnTo>
                  <a:lnTo>
                    <a:pt x="659" y="1426"/>
                  </a:lnTo>
                  <a:lnTo>
                    <a:pt x="654" y="1416"/>
                  </a:lnTo>
                  <a:lnTo>
                    <a:pt x="649" y="1407"/>
                  </a:lnTo>
                  <a:lnTo>
                    <a:pt x="648" y="1402"/>
                  </a:lnTo>
                  <a:lnTo>
                    <a:pt x="648" y="1395"/>
                  </a:lnTo>
                  <a:lnTo>
                    <a:pt x="648" y="1388"/>
                  </a:lnTo>
                  <a:lnTo>
                    <a:pt x="648" y="1381"/>
                  </a:lnTo>
                  <a:lnTo>
                    <a:pt x="650" y="1368"/>
                  </a:lnTo>
                  <a:lnTo>
                    <a:pt x="652" y="1358"/>
                  </a:lnTo>
                  <a:lnTo>
                    <a:pt x="651" y="1348"/>
                  </a:lnTo>
                  <a:lnTo>
                    <a:pt x="650" y="1338"/>
                  </a:lnTo>
                  <a:lnTo>
                    <a:pt x="649" y="1329"/>
                  </a:lnTo>
                  <a:lnTo>
                    <a:pt x="648" y="1320"/>
                  </a:lnTo>
                  <a:lnTo>
                    <a:pt x="647" y="1318"/>
                  </a:lnTo>
                  <a:lnTo>
                    <a:pt x="646" y="1318"/>
                  </a:lnTo>
                  <a:lnTo>
                    <a:pt x="642" y="1318"/>
                  </a:lnTo>
                  <a:lnTo>
                    <a:pt x="639" y="1320"/>
                  </a:lnTo>
                  <a:lnTo>
                    <a:pt x="636" y="1323"/>
                  </a:lnTo>
                  <a:lnTo>
                    <a:pt x="634" y="1327"/>
                  </a:lnTo>
                  <a:lnTo>
                    <a:pt x="629" y="1336"/>
                  </a:lnTo>
                  <a:lnTo>
                    <a:pt x="625" y="1344"/>
                  </a:lnTo>
                  <a:lnTo>
                    <a:pt x="616" y="1349"/>
                  </a:lnTo>
                  <a:lnTo>
                    <a:pt x="606" y="1353"/>
                  </a:lnTo>
                  <a:lnTo>
                    <a:pt x="603" y="1361"/>
                  </a:lnTo>
                  <a:lnTo>
                    <a:pt x="600" y="1369"/>
                  </a:lnTo>
                  <a:lnTo>
                    <a:pt x="595" y="1370"/>
                  </a:lnTo>
                  <a:lnTo>
                    <a:pt x="591" y="1372"/>
                  </a:lnTo>
                  <a:lnTo>
                    <a:pt x="588" y="1376"/>
                  </a:lnTo>
                  <a:lnTo>
                    <a:pt x="584" y="1385"/>
                  </a:lnTo>
                  <a:lnTo>
                    <a:pt x="583" y="1390"/>
                  </a:lnTo>
                  <a:lnTo>
                    <a:pt x="583" y="1395"/>
                  </a:lnTo>
                  <a:lnTo>
                    <a:pt x="583" y="1398"/>
                  </a:lnTo>
                  <a:lnTo>
                    <a:pt x="584" y="1403"/>
                  </a:lnTo>
                  <a:lnTo>
                    <a:pt x="587" y="1403"/>
                  </a:lnTo>
                  <a:lnTo>
                    <a:pt x="589" y="1402"/>
                  </a:lnTo>
                  <a:lnTo>
                    <a:pt x="590" y="1400"/>
                  </a:lnTo>
                  <a:lnTo>
                    <a:pt x="592" y="1399"/>
                  </a:lnTo>
                  <a:lnTo>
                    <a:pt x="593" y="1400"/>
                  </a:lnTo>
                  <a:lnTo>
                    <a:pt x="594" y="1402"/>
                  </a:lnTo>
                  <a:lnTo>
                    <a:pt x="594" y="1405"/>
                  </a:lnTo>
                  <a:lnTo>
                    <a:pt x="593" y="1408"/>
                  </a:lnTo>
                  <a:lnTo>
                    <a:pt x="591" y="1410"/>
                  </a:lnTo>
                  <a:lnTo>
                    <a:pt x="588" y="1413"/>
                  </a:lnTo>
                  <a:lnTo>
                    <a:pt x="580" y="1416"/>
                  </a:lnTo>
                  <a:lnTo>
                    <a:pt x="573" y="1418"/>
                  </a:lnTo>
                  <a:lnTo>
                    <a:pt x="572" y="1429"/>
                  </a:lnTo>
                  <a:lnTo>
                    <a:pt x="571" y="1437"/>
                  </a:lnTo>
                  <a:lnTo>
                    <a:pt x="570" y="1444"/>
                  </a:lnTo>
                  <a:lnTo>
                    <a:pt x="569" y="1453"/>
                  </a:lnTo>
                  <a:lnTo>
                    <a:pt x="572" y="1456"/>
                  </a:lnTo>
                  <a:lnTo>
                    <a:pt x="576" y="1461"/>
                  </a:lnTo>
                  <a:lnTo>
                    <a:pt x="578" y="1465"/>
                  </a:lnTo>
                  <a:lnTo>
                    <a:pt x="580" y="1469"/>
                  </a:lnTo>
                  <a:lnTo>
                    <a:pt x="581" y="1475"/>
                  </a:lnTo>
                  <a:lnTo>
                    <a:pt x="582" y="1480"/>
                  </a:lnTo>
                  <a:lnTo>
                    <a:pt x="581" y="1487"/>
                  </a:lnTo>
                  <a:lnTo>
                    <a:pt x="579" y="1492"/>
                  </a:lnTo>
                  <a:lnTo>
                    <a:pt x="577" y="1496"/>
                  </a:lnTo>
                  <a:lnTo>
                    <a:pt x="573" y="1498"/>
                  </a:lnTo>
                  <a:lnTo>
                    <a:pt x="573" y="1507"/>
                  </a:lnTo>
                  <a:lnTo>
                    <a:pt x="573" y="1514"/>
                  </a:lnTo>
                  <a:lnTo>
                    <a:pt x="569" y="1527"/>
                  </a:lnTo>
                  <a:lnTo>
                    <a:pt x="564" y="1540"/>
                  </a:lnTo>
                  <a:lnTo>
                    <a:pt x="560" y="1542"/>
                  </a:lnTo>
                  <a:lnTo>
                    <a:pt x="557" y="1542"/>
                  </a:lnTo>
                  <a:lnTo>
                    <a:pt x="555" y="1537"/>
                  </a:lnTo>
                  <a:lnTo>
                    <a:pt x="553" y="1534"/>
                  </a:lnTo>
                  <a:lnTo>
                    <a:pt x="538" y="1527"/>
                  </a:lnTo>
                  <a:lnTo>
                    <a:pt x="526" y="1521"/>
                  </a:lnTo>
                  <a:lnTo>
                    <a:pt x="523" y="1513"/>
                  </a:lnTo>
                  <a:lnTo>
                    <a:pt x="521" y="1505"/>
                  </a:lnTo>
                  <a:lnTo>
                    <a:pt x="515" y="1503"/>
                  </a:lnTo>
                  <a:lnTo>
                    <a:pt x="510" y="1501"/>
                  </a:lnTo>
                  <a:lnTo>
                    <a:pt x="506" y="1498"/>
                  </a:lnTo>
                  <a:lnTo>
                    <a:pt x="502" y="1493"/>
                  </a:lnTo>
                  <a:lnTo>
                    <a:pt x="500" y="1485"/>
                  </a:lnTo>
                  <a:lnTo>
                    <a:pt x="499" y="1477"/>
                  </a:lnTo>
                  <a:lnTo>
                    <a:pt x="498" y="1468"/>
                  </a:lnTo>
                  <a:lnTo>
                    <a:pt x="496" y="1458"/>
                  </a:lnTo>
                  <a:lnTo>
                    <a:pt x="488" y="1448"/>
                  </a:lnTo>
                  <a:lnTo>
                    <a:pt x="480" y="1435"/>
                  </a:lnTo>
                  <a:lnTo>
                    <a:pt x="477" y="1425"/>
                  </a:lnTo>
                  <a:lnTo>
                    <a:pt x="474" y="1414"/>
                  </a:lnTo>
                  <a:lnTo>
                    <a:pt x="464" y="1410"/>
                  </a:lnTo>
                  <a:lnTo>
                    <a:pt x="455" y="1407"/>
                  </a:lnTo>
                  <a:lnTo>
                    <a:pt x="445" y="1406"/>
                  </a:lnTo>
                  <a:lnTo>
                    <a:pt x="436" y="1405"/>
                  </a:lnTo>
                  <a:lnTo>
                    <a:pt x="437" y="1402"/>
                  </a:lnTo>
                  <a:lnTo>
                    <a:pt x="437" y="1398"/>
                  </a:lnTo>
                  <a:lnTo>
                    <a:pt x="439" y="1396"/>
                  </a:lnTo>
                  <a:lnTo>
                    <a:pt x="440" y="1395"/>
                  </a:lnTo>
                  <a:lnTo>
                    <a:pt x="453" y="1395"/>
                  </a:lnTo>
                  <a:lnTo>
                    <a:pt x="466" y="1395"/>
                  </a:lnTo>
                  <a:lnTo>
                    <a:pt x="465" y="1388"/>
                  </a:lnTo>
                  <a:lnTo>
                    <a:pt x="466" y="1382"/>
                  </a:lnTo>
                  <a:lnTo>
                    <a:pt x="468" y="1376"/>
                  </a:lnTo>
                  <a:lnTo>
                    <a:pt x="472" y="1370"/>
                  </a:lnTo>
                  <a:lnTo>
                    <a:pt x="479" y="1359"/>
                  </a:lnTo>
                  <a:lnTo>
                    <a:pt x="486" y="1351"/>
                  </a:lnTo>
                  <a:lnTo>
                    <a:pt x="484" y="1346"/>
                  </a:lnTo>
                  <a:lnTo>
                    <a:pt x="480" y="1341"/>
                  </a:lnTo>
                  <a:lnTo>
                    <a:pt x="485" y="1335"/>
                  </a:lnTo>
                  <a:lnTo>
                    <a:pt x="489" y="1328"/>
                  </a:lnTo>
                  <a:lnTo>
                    <a:pt x="492" y="1320"/>
                  </a:lnTo>
                  <a:lnTo>
                    <a:pt x="496" y="1311"/>
                  </a:lnTo>
                  <a:lnTo>
                    <a:pt x="500" y="1292"/>
                  </a:lnTo>
                  <a:lnTo>
                    <a:pt x="505" y="1274"/>
                  </a:lnTo>
                  <a:lnTo>
                    <a:pt x="505" y="1265"/>
                  </a:lnTo>
                  <a:lnTo>
                    <a:pt x="505" y="1255"/>
                  </a:lnTo>
                  <a:lnTo>
                    <a:pt x="509" y="1251"/>
                  </a:lnTo>
                  <a:lnTo>
                    <a:pt x="513" y="1245"/>
                  </a:lnTo>
                  <a:lnTo>
                    <a:pt x="513" y="1237"/>
                  </a:lnTo>
                  <a:lnTo>
                    <a:pt x="514" y="1230"/>
                  </a:lnTo>
                  <a:lnTo>
                    <a:pt x="518" y="1221"/>
                  </a:lnTo>
                  <a:lnTo>
                    <a:pt x="520" y="1212"/>
                  </a:lnTo>
                  <a:lnTo>
                    <a:pt x="520" y="1197"/>
                  </a:lnTo>
                  <a:lnTo>
                    <a:pt x="520" y="1181"/>
                  </a:lnTo>
                  <a:lnTo>
                    <a:pt x="523" y="1171"/>
                  </a:lnTo>
                  <a:lnTo>
                    <a:pt x="526" y="1160"/>
                  </a:lnTo>
                  <a:lnTo>
                    <a:pt x="530" y="1157"/>
                  </a:lnTo>
                  <a:lnTo>
                    <a:pt x="533" y="1154"/>
                  </a:lnTo>
                  <a:lnTo>
                    <a:pt x="534" y="1143"/>
                  </a:lnTo>
                  <a:lnTo>
                    <a:pt x="535" y="1132"/>
                  </a:lnTo>
                  <a:lnTo>
                    <a:pt x="538" y="1123"/>
                  </a:lnTo>
                  <a:lnTo>
                    <a:pt x="542" y="1114"/>
                  </a:lnTo>
                  <a:lnTo>
                    <a:pt x="545" y="1104"/>
                  </a:lnTo>
                  <a:lnTo>
                    <a:pt x="548" y="1095"/>
                  </a:lnTo>
                  <a:lnTo>
                    <a:pt x="550" y="1093"/>
                  </a:lnTo>
                  <a:lnTo>
                    <a:pt x="553" y="1091"/>
                  </a:lnTo>
                  <a:lnTo>
                    <a:pt x="558" y="1081"/>
                  </a:lnTo>
                  <a:lnTo>
                    <a:pt x="561" y="1069"/>
                  </a:lnTo>
                  <a:lnTo>
                    <a:pt x="564" y="1064"/>
                  </a:lnTo>
                  <a:lnTo>
                    <a:pt x="567" y="1058"/>
                  </a:lnTo>
                  <a:lnTo>
                    <a:pt x="570" y="1054"/>
                  </a:lnTo>
                  <a:lnTo>
                    <a:pt x="575" y="1050"/>
                  </a:lnTo>
                  <a:lnTo>
                    <a:pt x="579" y="1050"/>
                  </a:lnTo>
                  <a:lnTo>
                    <a:pt x="583" y="1049"/>
                  </a:lnTo>
                  <a:lnTo>
                    <a:pt x="582" y="1055"/>
                  </a:lnTo>
                  <a:lnTo>
                    <a:pt x="582" y="1060"/>
                  </a:lnTo>
                  <a:lnTo>
                    <a:pt x="582" y="1066"/>
                  </a:lnTo>
                  <a:lnTo>
                    <a:pt x="584" y="1070"/>
                  </a:lnTo>
                  <a:lnTo>
                    <a:pt x="585" y="1070"/>
                  </a:lnTo>
                  <a:lnTo>
                    <a:pt x="587" y="1070"/>
                  </a:lnTo>
                  <a:lnTo>
                    <a:pt x="590" y="1068"/>
                  </a:lnTo>
                  <a:lnTo>
                    <a:pt x="592" y="1065"/>
                  </a:lnTo>
                  <a:lnTo>
                    <a:pt x="594" y="1066"/>
                  </a:lnTo>
                  <a:lnTo>
                    <a:pt x="598" y="1068"/>
                  </a:lnTo>
                  <a:lnTo>
                    <a:pt x="600" y="1068"/>
                  </a:lnTo>
                  <a:lnTo>
                    <a:pt x="603" y="1068"/>
                  </a:lnTo>
                  <a:lnTo>
                    <a:pt x="606" y="1065"/>
                  </a:lnTo>
                  <a:lnTo>
                    <a:pt x="610" y="1060"/>
                  </a:lnTo>
                  <a:lnTo>
                    <a:pt x="611" y="1060"/>
                  </a:lnTo>
                  <a:lnTo>
                    <a:pt x="612" y="1060"/>
                  </a:lnTo>
                  <a:lnTo>
                    <a:pt x="612" y="1061"/>
                  </a:lnTo>
                  <a:lnTo>
                    <a:pt x="613" y="1062"/>
                  </a:lnTo>
                  <a:lnTo>
                    <a:pt x="614" y="1070"/>
                  </a:lnTo>
                  <a:lnTo>
                    <a:pt x="615" y="1080"/>
                  </a:lnTo>
                  <a:lnTo>
                    <a:pt x="616" y="1090"/>
                  </a:lnTo>
                  <a:lnTo>
                    <a:pt x="619" y="1096"/>
                  </a:lnTo>
                  <a:lnTo>
                    <a:pt x="623" y="1100"/>
                  </a:lnTo>
                  <a:lnTo>
                    <a:pt x="625" y="1102"/>
                  </a:lnTo>
                  <a:lnTo>
                    <a:pt x="628" y="1101"/>
                  </a:lnTo>
                  <a:lnTo>
                    <a:pt x="630" y="1100"/>
                  </a:lnTo>
                  <a:lnTo>
                    <a:pt x="633" y="1093"/>
                  </a:lnTo>
                  <a:lnTo>
                    <a:pt x="635" y="1085"/>
                  </a:lnTo>
                  <a:lnTo>
                    <a:pt x="636" y="1085"/>
                  </a:lnTo>
                  <a:lnTo>
                    <a:pt x="637" y="1087"/>
                  </a:lnTo>
                  <a:lnTo>
                    <a:pt x="638" y="1087"/>
                  </a:lnTo>
                  <a:lnTo>
                    <a:pt x="642" y="1093"/>
                  </a:lnTo>
                  <a:lnTo>
                    <a:pt x="646" y="1099"/>
                  </a:lnTo>
                  <a:lnTo>
                    <a:pt x="646" y="1101"/>
                  </a:lnTo>
                  <a:lnTo>
                    <a:pt x="645" y="1103"/>
                  </a:lnTo>
                  <a:lnTo>
                    <a:pt x="642" y="1104"/>
                  </a:lnTo>
                  <a:lnTo>
                    <a:pt x="640" y="1105"/>
                  </a:lnTo>
                  <a:lnTo>
                    <a:pt x="639" y="1112"/>
                  </a:lnTo>
                  <a:lnTo>
                    <a:pt x="638" y="1123"/>
                  </a:lnTo>
                  <a:lnTo>
                    <a:pt x="638" y="1132"/>
                  </a:lnTo>
                  <a:lnTo>
                    <a:pt x="638" y="1140"/>
                  </a:lnTo>
                  <a:lnTo>
                    <a:pt x="639" y="1140"/>
                  </a:lnTo>
                  <a:lnTo>
                    <a:pt x="645" y="1137"/>
                  </a:lnTo>
                  <a:lnTo>
                    <a:pt x="650" y="1131"/>
                  </a:lnTo>
                  <a:lnTo>
                    <a:pt x="656" y="1124"/>
                  </a:lnTo>
                  <a:lnTo>
                    <a:pt x="662" y="1116"/>
                  </a:lnTo>
                  <a:lnTo>
                    <a:pt x="673" y="1097"/>
                  </a:lnTo>
                  <a:lnTo>
                    <a:pt x="681" y="1084"/>
                  </a:lnTo>
                  <a:lnTo>
                    <a:pt x="688" y="1078"/>
                  </a:lnTo>
                  <a:lnTo>
                    <a:pt x="696" y="1070"/>
                  </a:lnTo>
                  <a:lnTo>
                    <a:pt x="699" y="1064"/>
                  </a:lnTo>
                  <a:lnTo>
                    <a:pt x="703" y="1057"/>
                  </a:lnTo>
                  <a:lnTo>
                    <a:pt x="708" y="1053"/>
                  </a:lnTo>
                  <a:lnTo>
                    <a:pt x="715" y="1048"/>
                  </a:lnTo>
                  <a:lnTo>
                    <a:pt x="721" y="1037"/>
                  </a:lnTo>
                  <a:lnTo>
                    <a:pt x="727" y="1026"/>
                  </a:lnTo>
                  <a:lnTo>
                    <a:pt x="740" y="1010"/>
                  </a:lnTo>
                  <a:lnTo>
                    <a:pt x="754" y="996"/>
                  </a:lnTo>
                  <a:lnTo>
                    <a:pt x="768" y="982"/>
                  </a:lnTo>
                  <a:lnTo>
                    <a:pt x="782" y="967"/>
                  </a:lnTo>
                  <a:lnTo>
                    <a:pt x="790" y="957"/>
                  </a:lnTo>
                  <a:lnTo>
                    <a:pt x="799" y="949"/>
                  </a:lnTo>
                  <a:lnTo>
                    <a:pt x="812" y="940"/>
                  </a:lnTo>
                  <a:lnTo>
                    <a:pt x="826" y="932"/>
                  </a:lnTo>
                  <a:lnTo>
                    <a:pt x="828" y="929"/>
                  </a:lnTo>
                  <a:lnTo>
                    <a:pt x="831" y="925"/>
                  </a:lnTo>
                  <a:lnTo>
                    <a:pt x="844" y="917"/>
                  </a:lnTo>
                  <a:lnTo>
                    <a:pt x="861" y="907"/>
                  </a:lnTo>
                  <a:lnTo>
                    <a:pt x="871" y="904"/>
                  </a:lnTo>
                  <a:lnTo>
                    <a:pt x="882" y="902"/>
                  </a:lnTo>
                  <a:lnTo>
                    <a:pt x="886" y="901"/>
                  </a:lnTo>
                  <a:lnTo>
                    <a:pt x="892" y="901"/>
                  </a:lnTo>
                  <a:lnTo>
                    <a:pt x="897" y="902"/>
                  </a:lnTo>
                  <a:lnTo>
                    <a:pt x="902" y="903"/>
                  </a:lnTo>
                  <a:lnTo>
                    <a:pt x="910" y="910"/>
                  </a:lnTo>
                  <a:lnTo>
                    <a:pt x="918" y="918"/>
                  </a:lnTo>
                  <a:lnTo>
                    <a:pt x="926" y="920"/>
                  </a:lnTo>
                  <a:lnTo>
                    <a:pt x="934" y="921"/>
                  </a:lnTo>
                  <a:lnTo>
                    <a:pt x="944" y="928"/>
                  </a:lnTo>
                  <a:lnTo>
                    <a:pt x="954" y="933"/>
                  </a:lnTo>
                  <a:lnTo>
                    <a:pt x="961" y="934"/>
                  </a:lnTo>
                  <a:lnTo>
                    <a:pt x="967" y="937"/>
                  </a:lnTo>
                  <a:lnTo>
                    <a:pt x="979" y="944"/>
                  </a:lnTo>
                  <a:lnTo>
                    <a:pt x="990" y="953"/>
                  </a:lnTo>
                  <a:lnTo>
                    <a:pt x="1002" y="962"/>
                  </a:lnTo>
                  <a:lnTo>
                    <a:pt x="1013" y="971"/>
                  </a:lnTo>
                  <a:lnTo>
                    <a:pt x="1015" y="980"/>
                  </a:lnTo>
                  <a:lnTo>
                    <a:pt x="1017" y="990"/>
                  </a:lnTo>
                  <a:lnTo>
                    <a:pt x="1017" y="1000"/>
                  </a:lnTo>
                  <a:lnTo>
                    <a:pt x="1018" y="1009"/>
                  </a:lnTo>
                  <a:lnTo>
                    <a:pt x="1014" y="1011"/>
                  </a:lnTo>
                  <a:lnTo>
                    <a:pt x="1012" y="1013"/>
                  </a:lnTo>
                  <a:lnTo>
                    <a:pt x="1011" y="1017"/>
                  </a:lnTo>
                  <a:lnTo>
                    <a:pt x="1009" y="1020"/>
                  </a:lnTo>
                  <a:lnTo>
                    <a:pt x="1015" y="1025"/>
                  </a:lnTo>
                  <a:lnTo>
                    <a:pt x="1021" y="1032"/>
                  </a:lnTo>
                  <a:lnTo>
                    <a:pt x="1021" y="1045"/>
                  </a:lnTo>
                  <a:lnTo>
                    <a:pt x="1020" y="1057"/>
                  </a:lnTo>
                  <a:lnTo>
                    <a:pt x="1024" y="1061"/>
                  </a:lnTo>
                  <a:lnTo>
                    <a:pt x="1027" y="1066"/>
                  </a:lnTo>
                  <a:lnTo>
                    <a:pt x="1029" y="1069"/>
                  </a:lnTo>
                  <a:lnTo>
                    <a:pt x="1029" y="1073"/>
                  </a:lnTo>
                  <a:lnTo>
                    <a:pt x="1027" y="1076"/>
                  </a:lnTo>
                  <a:lnTo>
                    <a:pt x="1026" y="1079"/>
                  </a:lnTo>
                  <a:lnTo>
                    <a:pt x="1023" y="1083"/>
                  </a:lnTo>
                  <a:lnTo>
                    <a:pt x="1021" y="1089"/>
                  </a:lnTo>
                  <a:lnTo>
                    <a:pt x="1021" y="1102"/>
                  </a:lnTo>
                  <a:lnTo>
                    <a:pt x="1021" y="1115"/>
                  </a:lnTo>
                  <a:lnTo>
                    <a:pt x="1019" y="1118"/>
                  </a:lnTo>
                  <a:lnTo>
                    <a:pt x="1017" y="1122"/>
                  </a:lnTo>
                  <a:lnTo>
                    <a:pt x="1018" y="1130"/>
                  </a:lnTo>
                  <a:lnTo>
                    <a:pt x="1019" y="1140"/>
                  </a:lnTo>
                  <a:lnTo>
                    <a:pt x="1015" y="1146"/>
                  </a:lnTo>
                  <a:lnTo>
                    <a:pt x="1012" y="1151"/>
                  </a:lnTo>
                  <a:lnTo>
                    <a:pt x="1013" y="1161"/>
                  </a:lnTo>
                  <a:lnTo>
                    <a:pt x="1014" y="1169"/>
                  </a:lnTo>
                  <a:lnTo>
                    <a:pt x="1011" y="1176"/>
                  </a:lnTo>
                  <a:lnTo>
                    <a:pt x="1008" y="1186"/>
                  </a:lnTo>
                  <a:lnTo>
                    <a:pt x="1011" y="1189"/>
                  </a:lnTo>
                  <a:lnTo>
                    <a:pt x="1013" y="1194"/>
                  </a:lnTo>
                  <a:lnTo>
                    <a:pt x="1009" y="1199"/>
                  </a:lnTo>
                  <a:lnTo>
                    <a:pt x="1002" y="1206"/>
                  </a:lnTo>
                  <a:lnTo>
                    <a:pt x="1000" y="1208"/>
                  </a:lnTo>
                  <a:lnTo>
                    <a:pt x="997" y="1211"/>
                  </a:lnTo>
                  <a:lnTo>
                    <a:pt x="996" y="1215"/>
                  </a:lnTo>
                  <a:lnTo>
                    <a:pt x="995" y="1218"/>
                  </a:lnTo>
                  <a:lnTo>
                    <a:pt x="998" y="1225"/>
                  </a:lnTo>
                  <a:lnTo>
                    <a:pt x="1001" y="1230"/>
                  </a:lnTo>
                  <a:lnTo>
                    <a:pt x="1001" y="1232"/>
                  </a:lnTo>
                  <a:lnTo>
                    <a:pt x="1001" y="1235"/>
                  </a:lnTo>
                  <a:lnTo>
                    <a:pt x="999" y="1237"/>
                  </a:lnTo>
                  <a:lnTo>
                    <a:pt x="997" y="1241"/>
                  </a:lnTo>
                  <a:lnTo>
                    <a:pt x="998" y="1246"/>
                  </a:lnTo>
                  <a:lnTo>
                    <a:pt x="1000" y="1251"/>
                  </a:lnTo>
                  <a:lnTo>
                    <a:pt x="1005" y="1251"/>
                  </a:lnTo>
                  <a:lnTo>
                    <a:pt x="1009" y="1253"/>
                  </a:lnTo>
                  <a:lnTo>
                    <a:pt x="1009" y="1260"/>
                  </a:lnTo>
                  <a:lnTo>
                    <a:pt x="1009" y="1267"/>
                  </a:lnTo>
                  <a:lnTo>
                    <a:pt x="1008" y="1267"/>
                  </a:lnTo>
                  <a:lnTo>
                    <a:pt x="1007" y="1268"/>
                  </a:lnTo>
                  <a:lnTo>
                    <a:pt x="1003" y="1266"/>
                  </a:lnTo>
                  <a:lnTo>
                    <a:pt x="1000" y="1264"/>
                  </a:lnTo>
                  <a:lnTo>
                    <a:pt x="998" y="1263"/>
                  </a:lnTo>
                  <a:lnTo>
                    <a:pt x="996" y="1263"/>
                  </a:lnTo>
                  <a:lnTo>
                    <a:pt x="994" y="1263"/>
                  </a:lnTo>
                  <a:lnTo>
                    <a:pt x="990" y="1264"/>
                  </a:lnTo>
                  <a:lnTo>
                    <a:pt x="989" y="1264"/>
                  </a:lnTo>
                  <a:lnTo>
                    <a:pt x="988" y="1265"/>
                  </a:lnTo>
                  <a:lnTo>
                    <a:pt x="986" y="1272"/>
                  </a:lnTo>
                  <a:lnTo>
                    <a:pt x="985" y="1281"/>
                  </a:lnTo>
                  <a:lnTo>
                    <a:pt x="986" y="1282"/>
                  </a:lnTo>
                  <a:lnTo>
                    <a:pt x="989" y="1282"/>
                  </a:lnTo>
                  <a:lnTo>
                    <a:pt x="992" y="1283"/>
                  </a:lnTo>
                  <a:lnTo>
                    <a:pt x="995" y="1285"/>
                  </a:lnTo>
                  <a:lnTo>
                    <a:pt x="996" y="1287"/>
                  </a:lnTo>
                  <a:lnTo>
                    <a:pt x="997" y="1290"/>
                  </a:lnTo>
                  <a:lnTo>
                    <a:pt x="997" y="1294"/>
                  </a:lnTo>
                  <a:lnTo>
                    <a:pt x="997" y="1298"/>
                  </a:lnTo>
                  <a:lnTo>
                    <a:pt x="996" y="1301"/>
                  </a:lnTo>
                  <a:lnTo>
                    <a:pt x="991" y="1306"/>
                  </a:lnTo>
                  <a:lnTo>
                    <a:pt x="986" y="1312"/>
                  </a:lnTo>
                  <a:lnTo>
                    <a:pt x="974" y="1322"/>
                  </a:lnTo>
                  <a:lnTo>
                    <a:pt x="967" y="1329"/>
                  </a:lnTo>
                  <a:lnTo>
                    <a:pt x="966" y="1334"/>
                  </a:lnTo>
                  <a:lnTo>
                    <a:pt x="967" y="1338"/>
                  </a:lnTo>
                  <a:lnTo>
                    <a:pt x="972" y="1338"/>
                  </a:lnTo>
                  <a:lnTo>
                    <a:pt x="975" y="1338"/>
                  </a:lnTo>
                  <a:lnTo>
                    <a:pt x="978" y="1339"/>
                  </a:lnTo>
                  <a:lnTo>
                    <a:pt x="980" y="1341"/>
                  </a:lnTo>
                  <a:lnTo>
                    <a:pt x="980" y="1346"/>
                  </a:lnTo>
                  <a:lnTo>
                    <a:pt x="980" y="1350"/>
                  </a:lnTo>
                  <a:lnTo>
                    <a:pt x="964" y="1359"/>
                  </a:lnTo>
                  <a:lnTo>
                    <a:pt x="950" y="1369"/>
                  </a:lnTo>
                  <a:lnTo>
                    <a:pt x="949" y="1374"/>
                  </a:lnTo>
                  <a:lnTo>
                    <a:pt x="948" y="1380"/>
                  </a:lnTo>
                  <a:lnTo>
                    <a:pt x="944" y="1382"/>
                  </a:lnTo>
                  <a:lnTo>
                    <a:pt x="942" y="1384"/>
                  </a:lnTo>
                  <a:lnTo>
                    <a:pt x="940" y="1391"/>
                  </a:lnTo>
                  <a:lnTo>
                    <a:pt x="939" y="1396"/>
                  </a:lnTo>
                  <a:lnTo>
                    <a:pt x="928" y="1397"/>
                  </a:lnTo>
                  <a:lnTo>
                    <a:pt x="919" y="1396"/>
                  </a:lnTo>
                  <a:lnTo>
                    <a:pt x="915" y="1396"/>
                  </a:lnTo>
                  <a:lnTo>
                    <a:pt x="910" y="1396"/>
                  </a:lnTo>
                  <a:lnTo>
                    <a:pt x="906" y="1397"/>
                  </a:lnTo>
                  <a:lnTo>
                    <a:pt x="902" y="1399"/>
                  </a:lnTo>
                  <a:lnTo>
                    <a:pt x="902" y="1407"/>
                  </a:lnTo>
                  <a:lnTo>
                    <a:pt x="899" y="1413"/>
                  </a:lnTo>
                  <a:lnTo>
                    <a:pt x="897" y="1418"/>
                  </a:lnTo>
                  <a:lnTo>
                    <a:pt x="894" y="1421"/>
                  </a:lnTo>
                  <a:lnTo>
                    <a:pt x="886" y="1429"/>
                  </a:lnTo>
                  <a:lnTo>
                    <a:pt x="880" y="1438"/>
                  </a:lnTo>
                  <a:lnTo>
                    <a:pt x="885" y="1441"/>
                  </a:lnTo>
                  <a:lnTo>
                    <a:pt x="891" y="1445"/>
                  </a:lnTo>
                  <a:lnTo>
                    <a:pt x="892" y="1445"/>
                  </a:lnTo>
                  <a:lnTo>
                    <a:pt x="892" y="1446"/>
                  </a:lnTo>
                  <a:lnTo>
                    <a:pt x="889" y="1453"/>
                  </a:lnTo>
                  <a:lnTo>
                    <a:pt x="884" y="1462"/>
                  </a:lnTo>
                  <a:lnTo>
                    <a:pt x="882" y="1466"/>
                  </a:lnTo>
                  <a:lnTo>
                    <a:pt x="879" y="1470"/>
                  </a:lnTo>
                  <a:lnTo>
                    <a:pt x="877" y="1473"/>
                  </a:lnTo>
                  <a:lnTo>
                    <a:pt x="874" y="1475"/>
                  </a:lnTo>
                  <a:lnTo>
                    <a:pt x="864" y="1474"/>
                  </a:lnTo>
                  <a:lnTo>
                    <a:pt x="856" y="1474"/>
                  </a:lnTo>
                  <a:lnTo>
                    <a:pt x="857" y="1480"/>
                  </a:lnTo>
                  <a:lnTo>
                    <a:pt x="858" y="1487"/>
                  </a:lnTo>
                  <a:lnTo>
                    <a:pt x="859" y="1490"/>
                  </a:lnTo>
                  <a:lnTo>
                    <a:pt x="859" y="1493"/>
                  </a:lnTo>
                  <a:lnTo>
                    <a:pt x="858" y="1497"/>
                  </a:lnTo>
                  <a:lnTo>
                    <a:pt x="857" y="1499"/>
                  </a:lnTo>
                  <a:lnTo>
                    <a:pt x="852" y="1503"/>
                  </a:lnTo>
                  <a:lnTo>
                    <a:pt x="848" y="1508"/>
                  </a:lnTo>
                  <a:lnTo>
                    <a:pt x="847" y="1512"/>
                  </a:lnTo>
                  <a:lnTo>
                    <a:pt x="846" y="1515"/>
                  </a:lnTo>
                  <a:lnTo>
                    <a:pt x="841" y="1519"/>
                  </a:lnTo>
                  <a:lnTo>
                    <a:pt x="837" y="1523"/>
                  </a:lnTo>
                  <a:lnTo>
                    <a:pt x="836" y="1535"/>
                  </a:lnTo>
                  <a:lnTo>
                    <a:pt x="835" y="1545"/>
                  </a:lnTo>
                  <a:lnTo>
                    <a:pt x="827" y="1548"/>
                  </a:lnTo>
                  <a:lnTo>
                    <a:pt x="821" y="1555"/>
                  </a:lnTo>
                  <a:lnTo>
                    <a:pt x="816" y="1561"/>
                  </a:lnTo>
                  <a:lnTo>
                    <a:pt x="813" y="1569"/>
                  </a:lnTo>
                  <a:lnTo>
                    <a:pt x="813" y="1575"/>
                  </a:lnTo>
                  <a:lnTo>
                    <a:pt x="815" y="1582"/>
                  </a:lnTo>
                  <a:lnTo>
                    <a:pt x="805" y="1580"/>
                  </a:lnTo>
                  <a:lnTo>
                    <a:pt x="796" y="1578"/>
                  </a:lnTo>
                  <a:lnTo>
                    <a:pt x="794" y="1577"/>
                  </a:lnTo>
                  <a:lnTo>
                    <a:pt x="793" y="1575"/>
                  </a:lnTo>
                  <a:lnTo>
                    <a:pt x="794" y="1572"/>
                  </a:lnTo>
                  <a:lnTo>
                    <a:pt x="796" y="1568"/>
                  </a:lnTo>
                  <a:lnTo>
                    <a:pt x="789" y="1562"/>
                  </a:lnTo>
                  <a:lnTo>
                    <a:pt x="784" y="1559"/>
                  </a:lnTo>
                  <a:lnTo>
                    <a:pt x="782" y="1556"/>
                  </a:lnTo>
                  <a:lnTo>
                    <a:pt x="780" y="1554"/>
                  </a:lnTo>
                  <a:lnTo>
                    <a:pt x="778" y="1549"/>
                  </a:lnTo>
                  <a:lnTo>
                    <a:pt x="777" y="1544"/>
                  </a:lnTo>
                  <a:lnTo>
                    <a:pt x="771" y="1542"/>
                  </a:lnTo>
                  <a:lnTo>
                    <a:pt x="766" y="1539"/>
                  </a:lnTo>
                  <a:lnTo>
                    <a:pt x="765" y="1534"/>
                  </a:lnTo>
                  <a:lnTo>
                    <a:pt x="764" y="1531"/>
                  </a:lnTo>
                  <a:lnTo>
                    <a:pt x="762" y="1531"/>
                  </a:lnTo>
                  <a:lnTo>
                    <a:pt x="759" y="1531"/>
                  </a:lnTo>
                  <a:close/>
                  <a:moveTo>
                    <a:pt x="348" y="1068"/>
                  </a:moveTo>
                  <a:lnTo>
                    <a:pt x="350" y="1069"/>
                  </a:lnTo>
                  <a:lnTo>
                    <a:pt x="352" y="1069"/>
                  </a:lnTo>
                  <a:lnTo>
                    <a:pt x="354" y="1070"/>
                  </a:lnTo>
                  <a:lnTo>
                    <a:pt x="355" y="1070"/>
                  </a:lnTo>
                  <a:lnTo>
                    <a:pt x="354" y="1072"/>
                  </a:lnTo>
                  <a:lnTo>
                    <a:pt x="354" y="1073"/>
                  </a:lnTo>
                  <a:lnTo>
                    <a:pt x="351" y="1076"/>
                  </a:lnTo>
                  <a:lnTo>
                    <a:pt x="347" y="1077"/>
                  </a:lnTo>
                  <a:lnTo>
                    <a:pt x="346" y="1076"/>
                  </a:lnTo>
                  <a:lnTo>
                    <a:pt x="345" y="1076"/>
                  </a:lnTo>
                  <a:lnTo>
                    <a:pt x="346" y="1071"/>
                  </a:lnTo>
                  <a:lnTo>
                    <a:pt x="347" y="1069"/>
                  </a:lnTo>
                  <a:lnTo>
                    <a:pt x="348" y="1068"/>
                  </a:lnTo>
                  <a:close/>
                  <a:moveTo>
                    <a:pt x="1445" y="1115"/>
                  </a:moveTo>
                  <a:lnTo>
                    <a:pt x="1445" y="1116"/>
                  </a:lnTo>
                  <a:lnTo>
                    <a:pt x="1444" y="1117"/>
                  </a:lnTo>
                  <a:lnTo>
                    <a:pt x="1445" y="1118"/>
                  </a:lnTo>
                  <a:lnTo>
                    <a:pt x="1445" y="1119"/>
                  </a:lnTo>
                  <a:lnTo>
                    <a:pt x="1447" y="1119"/>
                  </a:lnTo>
                  <a:lnTo>
                    <a:pt x="1449" y="1119"/>
                  </a:lnTo>
                  <a:lnTo>
                    <a:pt x="1451" y="1119"/>
                  </a:lnTo>
                  <a:lnTo>
                    <a:pt x="1452" y="1117"/>
                  </a:lnTo>
                  <a:lnTo>
                    <a:pt x="1452" y="1116"/>
                  </a:lnTo>
                  <a:lnTo>
                    <a:pt x="1449" y="1116"/>
                  </a:lnTo>
                  <a:lnTo>
                    <a:pt x="1445" y="1115"/>
                  </a:lnTo>
                  <a:close/>
                  <a:moveTo>
                    <a:pt x="242" y="1187"/>
                  </a:moveTo>
                  <a:lnTo>
                    <a:pt x="243" y="1188"/>
                  </a:lnTo>
                  <a:lnTo>
                    <a:pt x="243" y="1189"/>
                  </a:lnTo>
                  <a:lnTo>
                    <a:pt x="242" y="1189"/>
                  </a:lnTo>
                  <a:lnTo>
                    <a:pt x="242" y="1188"/>
                  </a:lnTo>
                  <a:lnTo>
                    <a:pt x="242" y="1187"/>
                  </a:lnTo>
                  <a:close/>
                  <a:moveTo>
                    <a:pt x="296" y="1189"/>
                  </a:moveTo>
                  <a:lnTo>
                    <a:pt x="293" y="1192"/>
                  </a:lnTo>
                  <a:lnTo>
                    <a:pt x="291" y="1194"/>
                  </a:lnTo>
                  <a:lnTo>
                    <a:pt x="291" y="1199"/>
                  </a:lnTo>
                  <a:lnTo>
                    <a:pt x="293" y="1204"/>
                  </a:lnTo>
                  <a:lnTo>
                    <a:pt x="297" y="1202"/>
                  </a:lnTo>
                  <a:lnTo>
                    <a:pt x="299" y="1202"/>
                  </a:lnTo>
                  <a:lnTo>
                    <a:pt x="303" y="1198"/>
                  </a:lnTo>
                  <a:lnTo>
                    <a:pt x="309" y="1194"/>
                  </a:lnTo>
                  <a:lnTo>
                    <a:pt x="308" y="1193"/>
                  </a:lnTo>
                  <a:lnTo>
                    <a:pt x="308" y="1190"/>
                  </a:lnTo>
                  <a:lnTo>
                    <a:pt x="307" y="1190"/>
                  </a:lnTo>
                  <a:lnTo>
                    <a:pt x="305" y="1189"/>
                  </a:lnTo>
                  <a:lnTo>
                    <a:pt x="300" y="1189"/>
                  </a:lnTo>
                  <a:lnTo>
                    <a:pt x="296" y="1189"/>
                  </a:lnTo>
                  <a:close/>
                  <a:moveTo>
                    <a:pt x="401" y="1252"/>
                  </a:moveTo>
                  <a:lnTo>
                    <a:pt x="402" y="1253"/>
                  </a:lnTo>
                  <a:lnTo>
                    <a:pt x="399" y="1260"/>
                  </a:lnTo>
                  <a:lnTo>
                    <a:pt x="396" y="1268"/>
                  </a:lnTo>
                  <a:lnTo>
                    <a:pt x="392" y="1270"/>
                  </a:lnTo>
                  <a:lnTo>
                    <a:pt x="387" y="1274"/>
                  </a:lnTo>
                  <a:lnTo>
                    <a:pt x="386" y="1272"/>
                  </a:lnTo>
                  <a:lnTo>
                    <a:pt x="385" y="1271"/>
                  </a:lnTo>
                  <a:lnTo>
                    <a:pt x="385" y="1267"/>
                  </a:lnTo>
                  <a:lnTo>
                    <a:pt x="386" y="1263"/>
                  </a:lnTo>
                  <a:lnTo>
                    <a:pt x="387" y="1260"/>
                  </a:lnTo>
                  <a:lnTo>
                    <a:pt x="390" y="1258"/>
                  </a:lnTo>
                  <a:lnTo>
                    <a:pt x="394" y="1255"/>
                  </a:lnTo>
                  <a:lnTo>
                    <a:pt x="401" y="1252"/>
                  </a:lnTo>
                  <a:close/>
                  <a:moveTo>
                    <a:pt x="967" y="1260"/>
                  </a:moveTo>
                  <a:lnTo>
                    <a:pt x="964" y="1264"/>
                  </a:lnTo>
                  <a:lnTo>
                    <a:pt x="963" y="1268"/>
                  </a:lnTo>
                  <a:lnTo>
                    <a:pt x="964" y="1269"/>
                  </a:lnTo>
                  <a:lnTo>
                    <a:pt x="965" y="1270"/>
                  </a:lnTo>
                  <a:lnTo>
                    <a:pt x="967" y="1270"/>
                  </a:lnTo>
                  <a:lnTo>
                    <a:pt x="970" y="1270"/>
                  </a:lnTo>
                  <a:lnTo>
                    <a:pt x="971" y="1269"/>
                  </a:lnTo>
                  <a:lnTo>
                    <a:pt x="971" y="1268"/>
                  </a:lnTo>
                  <a:lnTo>
                    <a:pt x="971" y="1265"/>
                  </a:lnTo>
                  <a:lnTo>
                    <a:pt x="971" y="1263"/>
                  </a:lnTo>
                  <a:lnTo>
                    <a:pt x="971" y="1262"/>
                  </a:lnTo>
                  <a:lnTo>
                    <a:pt x="970" y="1260"/>
                  </a:lnTo>
                  <a:lnTo>
                    <a:pt x="968" y="1260"/>
                  </a:lnTo>
                  <a:lnTo>
                    <a:pt x="967" y="1260"/>
                  </a:lnTo>
                  <a:close/>
                  <a:moveTo>
                    <a:pt x="1343" y="544"/>
                  </a:moveTo>
                  <a:lnTo>
                    <a:pt x="1336" y="548"/>
                  </a:lnTo>
                  <a:lnTo>
                    <a:pt x="1328" y="552"/>
                  </a:lnTo>
                  <a:lnTo>
                    <a:pt x="1320" y="554"/>
                  </a:lnTo>
                  <a:lnTo>
                    <a:pt x="1311" y="557"/>
                  </a:lnTo>
                  <a:lnTo>
                    <a:pt x="1293" y="561"/>
                  </a:lnTo>
                  <a:lnTo>
                    <a:pt x="1276" y="566"/>
                  </a:lnTo>
                  <a:lnTo>
                    <a:pt x="1268" y="566"/>
                  </a:lnTo>
                  <a:lnTo>
                    <a:pt x="1261" y="566"/>
                  </a:lnTo>
                  <a:lnTo>
                    <a:pt x="1253" y="567"/>
                  </a:lnTo>
                  <a:lnTo>
                    <a:pt x="1244" y="569"/>
                  </a:lnTo>
                  <a:lnTo>
                    <a:pt x="1242" y="572"/>
                  </a:lnTo>
                  <a:lnTo>
                    <a:pt x="1240" y="575"/>
                  </a:lnTo>
                  <a:lnTo>
                    <a:pt x="1231" y="575"/>
                  </a:lnTo>
                  <a:lnTo>
                    <a:pt x="1223" y="575"/>
                  </a:lnTo>
                  <a:lnTo>
                    <a:pt x="1215" y="578"/>
                  </a:lnTo>
                  <a:lnTo>
                    <a:pt x="1206" y="581"/>
                  </a:lnTo>
                  <a:lnTo>
                    <a:pt x="1191" y="583"/>
                  </a:lnTo>
                  <a:lnTo>
                    <a:pt x="1175" y="582"/>
                  </a:lnTo>
                  <a:lnTo>
                    <a:pt x="1168" y="583"/>
                  </a:lnTo>
                  <a:lnTo>
                    <a:pt x="1161" y="583"/>
                  </a:lnTo>
                  <a:lnTo>
                    <a:pt x="1154" y="584"/>
                  </a:lnTo>
                  <a:lnTo>
                    <a:pt x="1148" y="587"/>
                  </a:lnTo>
                  <a:lnTo>
                    <a:pt x="1148" y="588"/>
                  </a:lnTo>
                  <a:lnTo>
                    <a:pt x="1148" y="589"/>
                  </a:lnTo>
                  <a:lnTo>
                    <a:pt x="1148" y="598"/>
                  </a:lnTo>
                  <a:lnTo>
                    <a:pt x="1150" y="609"/>
                  </a:lnTo>
                  <a:lnTo>
                    <a:pt x="1151" y="617"/>
                  </a:lnTo>
                  <a:lnTo>
                    <a:pt x="1153" y="626"/>
                  </a:lnTo>
                  <a:lnTo>
                    <a:pt x="1154" y="635"/>
                  </a:lnTo>
                  <a:lnTo>
                    <a:pt x="1153" y="642"/>
                  </a:lnTo>
                  <a:lnTo>
                    <a:pt x="1152" y="650"/>
                  </a:lnTo>
                  <a:lnTo>
                    <a:pt x="1150" y="657"/>
                  </a:lnTo>
                  <a:lnTo>
                    <a:pt x="1151" y="664"/>
                  </a:lnTo>
                  <a:lnTo>
                    <a:pt x="1152" y="672"/>
                  </a:lnTo>
                  <a:lnTo>
                    <a:pt x="1151" y="674"/>
                  </a:lnTo>
                  <a:lnTo>
                    <a:pt x="1149" y="677"/>
                  </a:lnTo>
                  <a:lnTo>
                    <a:pt x="1148" y="681"/>
                  </a:lnTo>
                  <a:lnTo>
                    <a:pt x="1148" y="685"/>
                  </a:lnTo>
                  <a:lnTo>
                    <a:pt x="1150" y="688"/>
                  </a:lnTo>
                  <a:lnTo>
                    <a:pt x="1152" y="693"/>
                  </a:lnTo>
                  <a:lnTo>
                    <a:pt x="1151" y="699"/>
                  </a:lnTo>
                  <a:lnTo>
                    <a:pt x="1150" y="705"/>
                  </a:lnTo>
                  <a:lnTo>
                    <a:pt x="1151" y="721"/>
                  </a:lnTo>
                  <a:lnTo>
                    <a:pt x="1150" y="736"/>
                  </a:lnTo>
                  <a:lnTo>
                    <a:pt x="1148" y="752"/>
                  </a:lnTo>
                  <a:lnTo>
                    <a:pt x="1145" y="767"/>
                  </a:lnTo>
                  <a:lnTo>
                    <a:pt x="1145" y="776"/>
                  </a:lnTo>
                  <a:lnTo>
                    <a:pt x="1146" y="784"/>
                  </a:lnTo>
                  <a:lnTo>
                    <a:pt x="1143" y="794"/>
                  </a:lnTo>
                  <a:lnTo>
                    <a:pt x="1141" y="803"/>
                  </a:lnTo>
                  <a:lnTo>
                    <a:pt x="1141" y="812"/>
                  </a:lnTo>
                  <a:lnTo>
                    <a:pt x="1143" y="825"/>
                  </a:lnTo>
                  <a:lnTo>
                    <a:pt x="1145" y="832"/>
                  </a:lnTo>
                  <a:lnTo>
                    <a:pt x="1145" y="839"/>
                  </a:lnTo>
                  <a:lnTo>
                    <a:pt x="1145" y="846"/>
                  </a:lnTo>
                  <a:lnTo>
                    <a:pt x="1145" y="851"/>
                  </a:lnTo>
                  <a:lnTo>
                    <a:pt x="1141" y="862"/>
                  </a:lnTo>
                  <a:lnTo>
                    <a:pt x="1140" y="875"/>
                  </a:lnTo>
                  <a:lnTo>
                    <a:pt x="1141" y="887"/>
                  </a:lnTo>
                  <a:lnTo>
                    <a:pt x="1141" y="901"/>
                  </a:lnTo>
                  <a:lnTo>
                    <a:pt x="1137" y="908"/>
                  </a:lnTo>
                  <a:lnTo>
                    <a:pt x="1133" y="915"/>
                  </a:lnTo>
                  <a:lnTo>
                    <a:pt x="1130" y="924"/>
                  </a:lnTo>
                  <a:lnTo>
                    <a:pt x="1129" y="932"/>
                  </a:lnTo>
                  <a:lnTo>
                    <a:pt x="1129" y="937"/>
                  </a:lnTo>
                  <a:lnTo>
                    <a:pt x="1128" y="941"/>
                  </a:lnTo>
                  <a:lnTo>
                    <a:pt x="1127" y="944"/>
                  </a:lnTo>
                  <a:lnTo>
                    <a:pt x="1125" y="948"/>
                  </a:lnTo>
                  <a:lnTo>
                    <a:pt x="1112" y="956"/>
                  </a:lnTo>
                  <a:lnTo>
                    <a:pt x="1099" y="965"/>
                  </a:lnTo>
                  <a:lnTo>
                    <a:pt x="1099" y="967"/>
                  </a:lnTo>
                  <a:lnTo>
                    <a:pt x="1101" y="968"/>
                  </a:lnTo>
                  <a:lnTo>
                    <a:pt x="1103" y="971"/>
                  </a:lnTo>
                  <a:lnTo>
                    <a:pt x="1105" y="972"/>
                  </a:lnTo>
                  <a:lnTo>
                    <a:pt x="1110" y="973"/>
                  </a:lnTo>
                  <a:lnTo>
                    <a:pt x="1115" y="974"/>
                  </a:lnTo>
                  <a:lnTo>
                    <a:pt x="1115" y="975"/>
                  </a:lnTo>
                  <a:lnTo>
                    <a:pt x="1116" y="975"/>
                  </a:lnTo>
                  <a:lnTo>
                    <a:pt x="1115" y="978"/>
                  </a:lnTo>
                  <a:lnTo>
                    <a:pt x="1114" y="979"/>
                  </a:lnTo>
                  <a:lnTo>
                    <a:pt x="1104" y="983"/>
                  </a:lnTo>
                  <a:lnTo>
                    <a:pt x="1094" y="985"/>
                  </a:lnTo>
                  <a:lnTo>
                    <a:pt x="1089" y="986"/>
                  </a:lnTo>
                  <a:lnTo>
                    <a:pt x="1083" y="988"/>
                  </a:lnTo>
                  <a:lnTo>
                    <a:pt x="1080" y="990"/>
                  </a:lnTo>
                  <a:lnTo>
                    <a:pt x="1078" y="994"/>
                  </a:lnTo>
                  <a:lnTo>
                    <a:pt x="1078" y="998"/>
                  </a:lnTo>
                  <a:lnTo>
                    <a:pt x="1078" y="1002"/>
                  </a:lnTo>
                  <a:lnTo>
                    <a:pt x="1078" y="1003"/>
                  </a:lnTo>
                  <a:lnTo>
                    <a:pt x="1079" y="1006"/>
                  </a:lnTo>
                  <a:lnTo>
                    <a:pt x="1092" y="1006"/>
                  </a:lnTo>
                  <a:lnTo>
                    <a:pt x="1106" y="1004"/>
                  </a:lnTo>
                  <a:lnTo>
                    <a:pt x="1106" y="1006"/>
                  </a:lnTo>
                  <a:lnTo>
                    <a:pt x="1106" y="1007"/>
                  </a:lnTo>
                  <a:lnTo>
                    <a:pt x="1107" y="1017"/>
                  </a:lnTo>
                  <a:lnTo>
                    <a:pt x="1108" y="1024"/>
                  </a:lnTo>
                  <a:lnTo>
                    <a:pt x="1112" y="1025"/>
                  </a:lnTo>
                  <a:lnTo>
                    <a:pt x="1115" y="1025"/>
                  </a:lnTo>
                  <a:lnTo>
                    <a:pt x="1117" y="1026"/>
                  </a:lnTo>
                  <a:lnTo>
                    <a:pt x="1119" y="1029"/>
                  </a:lnTo>
                  <a:lnTo>
                    <a:pt x="1119" y="1034"/>
                  </a:lnTo>
                  <a:lnTo>
                    <a:pt x="1118" y="1044"/>
                  </a:lnTo>
                  <a:lnTo>
                    <a:pt x="1117" y="1053"/>
                  </a:lnTo>
                  <a:lnTo>
                    <a:pt x="1116" y="1058"/>
                  </a:lnTo>
                  <a:lnTo>
                    <a:pt x="1113" y="1060"/>
                  </a:lnTo>
                  <a:lnTo>
                    <a:pt x="1111" y="1062"/>
                  </a:lnTo>
                  <a:lnTo>
                    <a:pt x="1114" y="1073"/>
                  </a:lnTo>
                  <a:lnTo>
                    <a:pt x="1116" y="1088"/>
                  </a:lnTo>
                  <a:lnTo>
                    <a:pt x="1112" y="1093"/>
                  </a:lnTo>
                  <a:lnTo>
                    <a:pt x="1108" y="1102"/>
                  </a:lnTo>
                  <a:lnTo>
                    <a:pt x="1110" y="1112"/>
                  </a:lnTo>
                  <a:lnTo>
                    <a:pt x="1108" y="1122"/>
                  </a:lnTo>
                  <a:lnTo>
                    <a:pt x="1113" y="1128"/>
                  </a:lnTo>
                  <a:lnTo>
                    <a:pt x="1117" y="1137"/>
                  </a:lnTo>
                  <a:lnTo>
                    <a:pt x="1120" y="1136"/>
                  </a:lnTo>
                  <a:lnTo>
                    <a:pt x="1120" y="1134"/>
                  </a:lnTo>
                  <a:lnTo>
                    <a:pt x="1120" y="1131"/>
                  </a:lnTo>
                  <a:lnTo>
                    <a:pt x="1119" y="1129"/>
                  </a:lnTo>
                  <a:lnTo>
                    <a:pt x="1128" y="1122"/>
                  </a:lnTo>
                  <a:lnTo>
                    <a:pt x="1137" y="1114"/>
                  </a:lnTo>
                  <a:lnTo>
                    <a:pt x="1137" y="1110"/>
                  </a:lnTo>
                  <a:lnTo>
                    <a:pt x="1137" y="1106"/>
                  </a:lnTo>
                  <a:lnTo>
                    <a:pt x="1136" y="1104"/>
                  </a:lnTo>
                  <a:lnTo>
                    <a:pt x="1134" y="1102"/>
                  </a:lnTo>
                  <a:lnTo>
                    <a:pt x="1135" y="1101"/>
                  </a:lnTo>
                  <a:lnTo>
                    <a:pt x="1136" y="1100"/>
                  </a:lnTo>
                  <a:lnTo>
                    <a:pt x="1142" y="1097"/>
                  </a:lnTo>
                  <a:lnTo>
                    <a:pt x="1149" y="1094"/>
                  </a:lnTo>
                  <a:lnTo>
                    <a:pt x="1150" y="1082"/>
                  </a:lnTo>
                  <a:lnTo>
                    <a:pt x="1150" y="1070"/>
                  </a:lnTo>
                  <a:lnTo>
                    <a:pt x="1151" y="1070"/>
                  </a:lnTo>
                  <a:lnTo>
                    <a:pt x="1159" y="1077"/>
                  </a:lnTo>
                  <a:lnTo>
                    <a:pt x="1166" y="1083"/>
                  </a:lnTo>
                  <a:lnTo>
                    <a:pt x="1184" y="1081"/>
                  </a:lnTo>
                  <a:lnTo>
                    <a:pt x="1203" y="1080"/>
                  </a:lnTo>
                  <a:lnTo>
                    <a:pt x="1221" y="1078"/>
                  </a:lnTo>
                  <a:lnTo>
                    <a:pt x="1239" y="1074"/>
                  </a:lnTo>
                  <a:lnTo>
                    <a:pt x="1247" y="1074"/>
                  </a:lnTo>
                  <a:lnTo>
                    <a:pt x="1256" y="1074"/>
                  </a:lnTo>
                  <a:lnTo>
                    <a:pt x="1265" y="1074"/>
                  </a:lnTo>
                  <a:lnTo>
                    <a:pt x="1274" y="1074"/>
                  </a:lnTo>
                  <a:lnTo>
                    <a:pt x="1282" y="1068"/>
                  </a:lnTo>
                  <a:lnTo>
                    <a:pt x="1291" y="1062"/>
                  </a:lnTo>
                  <a:lnTo>
                    <a:pt x="1302" y="1060"/>
                  </a:lnTo>
                  <a:lnTo>
                    <a:pt x="1313" y="1059"/>
                  </a:lnTo>
                  <a:lnTo>
                    <a:pt x="1324" y="1055"/>
                  </a:lnTo>
                  <a:lnTo>
                    <a:pt x="1334" y="1049"/>
                  </a:lnTo>
                  <a:lnTo>
                    <a:pt x="1343" y="1048"/>
                  </a:lnTo>
                  <a:lnTo>
                    <a:pt x="1351" y="1047"/>
                  </a:lnTo>
                  <a:lnTo>
                    <a:pt x="1360" y="1046"/>
                  </a:lnTo>
                  <a:lnTo>
                    <a:pt x="1368" y="1044"/>
                  </a:lnTo>
                  <a:lnTo>
                    <a:pt x="1371" y="1039"/>
                  </a:lnTo>
                  <a:lnTo>
                    <a:pt x="1374" y="1035"/>
                  </a:lnTo>
                  <a:lnTo>
                    <a:pt x="1387" y="1032"/>
                  </a:lnTo>
                  <a:lnTo>
                    <a:pt x="1401" y="1027"/>
                  </a:lnTo>
                  <a:lnTo>
                    <a:pt x="1401" y="1026"/>
                  </a:lnTo>
                  <a:lnTo>
                    <a:pt x="1402" y="1026"/>
                  </a:lnTo>
                  <a:lnTo>
                    <a:pt x="1401" y="1021"/>
                  </a:lnTo>
                  <a:lnTo>
                    <a:pt x="1401" y="1017"/>
                  </a:lnTo>
                  <a:lnTo>
                    <a:pt x="1397" y="1012"/>
                  </a:lnTo>
                  <a:lnTo>
                    <a:pt x="1394" y="1008"/>
                  </a:lnTo>
                  <a:lnTo>
                    <a:pt x="1389" y="1006"/>
                  </a:lnTo>
                  <a:lnTo>
                    <a:pt x="1384" y="1003"/>
                  </a:lnTo>
                  <a:lnTo>
                    <a:pt x="1383" y="999"/>
                  </a:lnTo>
                  <a:lnTo>
                    <a:pt x="1382" y="994"/>
                  </a:lnTo>
                  <a:lnTo>
                    <a:pt x="1369" y="988"/>
                  </a:lnTo>
                  <a:lnTo>
                    <a:pt x="1356" y="982"/>
                  </a:lnTo>
                  <a:lnTo>
                    <a:pt x="1355" y="978"/>
                  </a:lnTo>
                  <a:lnTo>
                    <a:pt x="1354" y="975"/>
                  </a:lnTo>
                  <a:lnTo>
                    <a:pt x="1354" y="972"/>
                  </a:lnTo>
                  <a:lnTo>
                    <a:pt x="1355" y="968"/>
                  </a:lnTo>
                  <a:lnTo>
                    <a:pt x="1361" y="971"/>
                  </a:lnTo>
                  <a:lnTo>
                    <a:pt x="1367" y="973"/>
                  </a:lnTo>
                  <a:lnTo>
                    <a:pt x="1370" y="973"/>
                  </a:lnTo>
                  <a:lnTo>
                    <a:pt x="1373" y="973"/>
                  </a:lnTo>
                  <a:lnTo>
                    <a:pt x="1375" y="972"/>
                  </a:lnTo>
                  <a:lnTo>
                    <a:pt x="1379" y="971"/>
                  </a:lnTo>
                  <a:lnTo>
                    <a:pt x="1379" y="968"/>
                  </a:lnTo>
                  <a:lnTo>
                    <a:pt x="1378" y="966"/>
                  </a:lnTo>
                  <a:lnTo>
                    <a:pt x="1362" y="961"/>
                  </a:lnTo>
                  <a:lnTo>
                    <a:pt x="1347" y="955"/>
                  </a:lnTo>
                  <a:lnTo>
                    <a:pt x="1333" y="955"/>
                  </a:lnTo>
                  <a:lnTo>
                    <a:pt x="1319" y="955"/>
                  </a:lnTo>
                  <a:lnTo>
                    <a:pt x="1316" y="952"/>
                  </a:lnTo>
                  <a:lnTo>
                    <a:pt x="1313" y="950"/>
                  </a:lnTo>
                  <a:lnTo>
                    <a:pt x="1301" y="941"/>
                  </a:lnTo>
                  <a:lnTo>
                    <a:pt x="1289" y="933"/>
                  </a:lnTo>
                  <a:lnTo>
                    <a:pt x="1280" y="924"/>
                  </a:lnTo>
                  <a:lnTo>
                    <a:pt x="1271" y="914"/>
                  </a:lnTo>
                  <a:lnTo>
                    <a:pt x="1262" y="913"/>
                  </a:lnTo>
                  <a:lnTo>
                    <a:pt x="1253" y="912"/>
                  </a:lnTo>
                  <a:lnTo>
                    <a:pt x="1250" y="908"/>
                  </a:lnTo>
                  <a:lnTo>
                    <a:pt x="1247" y="904"/>
                  </a:lnTo>
                  <a:lnTo>
                    <a:pt x="1238" y="898"/>
                  </a:lnTo>
                  <a:lnTo>
                    <a:pt x="1228" y="892"/>
                  </a:lnTo>
                  <a:lnTo>
                    <a:pt x="1219" y="885"/>
                  </a:lnTo>
                  <a:lnTo>
                    <a:pt x="1211" y="878"/>
                  </a:lnTo>
                  <a:lnTo>
                    <a:pt x="1208" y="870"/>
                  </a:lnTo>
                  <a:lnTo>
                    <a:pt x="1205" y="862"/>
                  </a:lnTo>
                  <a:lnTo>
                    <a:pt x="1192" y="850"/>
                  </a:lnTo>
                  <a:lnTo>
                    <a:pt x="1177" y="836"/>
                  </a:lnTo>
                  <a:lnTo>
                    <a:pt x="1174" y="826"/>
                  </a:lnTo>
                  <a:lnTo>
                    <a:pt x="1171" y="816"/>
                  </a:lnTo>
                  <a:lnTo>
                    <a:pt x="1166" y="808"/>
                  </a:lnTo>
                  <a:lnTo>
                    <a:pt x="1161" y="797"/>
                  </a:lnTo>
                  <a:lnTo>
                    <a:pt x="1159" y="790"/>
                  </a:lnTo>
                  <a:lnTo>
                    <a:pt x="1158" y="784"/>
                  </a:lnTo>
                  <a:lnTo>
                    <a:pt x="1158" y="777"/>
                  </a:lnTo>
                  <a:lnTo>
                    <a:pt x="1159" y="769"/>
                  </a:lnTo>
                  <a:lnTo>
                    <a:pt x="1162" y="761"/>
                  </a:lnTo>
                  <a:lnTo>
                    <a:pt x="1166" y="752"/>
                  </a:lnTo>
                  <a:lnTo>
                    <a:pt x="1172" y="743"/>
                  </a:lnTo>
                  <a:lnTo>
                    <a:pt x="1177" y="736"/>
                  </a:lnTo>
                  <a:lnTo>
                    <a:pt x="1182" y="733"/>
                  </a:lnTo>
                  <a:lnTo>
                    <a:pt x="1186" y="730"/>
                  </a:lnTo>
                  <a:lnTo>
                    <a:pt x="1189" y="718"/>
                  </a:lnTo>
                  <a:lnTo>
                    <a:pt x="1193" y="705"/>
                  </a:lnTo>
                  <a:lnTo>
                    <a:pt x="1204" y="692"/>
                  </a:lnTo>
                  <a:lnTo>
                    <a:pt x="1215" y="680"/>
                  </a:lnTo>
                  <a:lnTo>
                    <a:pt x="1230" y="671"/>
                  </a:lnTo>
                  <a:lnTo>
                    <a:pt x="1245" y="663"/>
                  </a:lnTo>
                  <a:lnTo>
                    <a:pt x="1247" y="658"/>
                  </a:lnTo>
                  <a:lnTo>
                    <a:pt x="1247" y="651"/>
                  </a:lnTo>
                  <a:lnTo>
                    <a:pt x="1257" y="640"/>
                  </a:lnTo>
                  <a:lnTo>
                    <a:pt x="1267" y="630"/>
                  </a:lnTo>
                  <a:lnTo>
                    <a:pt x="1278" y="618"/>
                  </a:lnTo>
                  <a:lnTo>
                    <a:pt x="1289" y="609"/>
                  </a:lnTo>
                  <a:lnTo>
                    <a:pt x="1305" y="596"/>
                  </a:lnTo>
                  <a:lnTo>
                    <a:pt x="1322" y="582"/>
                  </a:lnTo>
                  <a:lnTo>
                    <a:pt x="1337" y="568"/>
                  </a:lnTo>
                  <a:lnTo>
                    <a:pt x="1352" y="554"/>
                  </a:lnTo>
                  <a:lnTo>
                    <a:pt x="1352" y="549"/>
                  </a:lnTo>
                  <a:lnTo>
                    <a:pt x="1351" y="546"/>
                  </a:lnTo>
                  <a:lnTo>
                    <a:pt x="1350" y="545"/>
                  </a:lnTo>
                  <a:lnTo>
                    <a:pt x="1349" y="545"/>
                  </a:lnTo>
                  <a:lnTo>
                    <a:pt x="1346" y="544"/>
                  </a:lnTo>
                  <a:lnTo>
                    <a:pt x="1343" y="544"/>
                  </a:lnTo>
                  <a:close/>
                  <a:moveTo>
                    <a:pt x="720" y="1146"/>
                  </a:moveTo>
                  <a:lnTo>
                    <a:pt x="710" y="1154"/>
                  </a:lnTo>
                  <a:lnTo>
                    <a:pt x="701" y="1162"/>
                  </a:lnTo>
                  <a:lnTo>
                    <a:pt x="698" y="1166"/>
                  </a:lnTo>
                  <a:lnTo>
                    <a:pt x="696" y="1173"/>
                  </a:lnTo>
                  <a:lnTo>
                    <a:pt x="694" y="1180"/>
                  </a:lnTo>
                  <a:lnTo>
                    <a:pt x="692" y="1187"/>
                  </a:lnTo>
                  <a:lnTo>
                    <a:pt x="685" y="1190"/>
                  </a:lnTo>
                  <a:lnTo>
                    <a:pt x="678" y="1194"/>
                  </a:lnTo>
                  <a:lnTo>
                    <a:pt x="673" y="1198"/>
                  </a:lnTo>
                  <a:lnTo>
                    <a:pt x="668" y="1204"/>
                  </a:lnTo>
                  <a:lnTo>
                    <a:pt x="662" y="1209"/>
                  </a:lnTo>
                  <a:lnTo>
                    <a:pt x="659" y="1216"/>
                  </a:lnTo>
                  <a:lnTo>
                    <a:pt x="656" y="1223"/>
                  </a:lnTo>
                  <a:lnTo>
                    <a:pt x="654" y="1232"/>
                  </a:lnTo>
                  <a:lnTo>
                    <a:pt x="657" y="1235"/>
                  </a:lnTo>
                  <a:lnTo>
                    <a:pt x="659" y="1239"/>
                  </a:lnTo>
                  <a:lnTo>
                    <a:pt x="663" y="1240"/>
                  </a:lnTo>
                  <a:lnTo>
                    <a:pt x="669" y="1240"/>
                  </a:lnTo>
                  <a:lnTo>
                    <a:pt x="673" y="1236"/>
                  </a:lnTo>
                  <a:lnTo>
                    <a:pt x="676" y="1231"/>
                  </a:lnTo>
                  <a:lnTo>
                    <a:pt x="680" y="1225"/>
                  </a:lnTo>
                  <a:lnTo>
                    <a:pt x="683" y="1221"/>
                  </a:lnTo>
                  <a:lnTo>
                    <a:pt x="693" y="1213"/>
                  </a:lnTo>
                  <a:lnTo>
                    <a:pt x="703" y="1205"/>
                  </a:lnTo>
                  <a:lnTo>
                    <a:pt x="710" y="1194"/>
                  </a:lnTo>
                  <a:lnTo>
                    <a:pt x="719" y="1182"/>
                  </a:lnTo>
                  <a:lnTo>
                    <a:pt x="729" y="1172"/>
                  </a:lnTo>
                  <a:lnTo>
                    <a:pt x="739" y="1161"/>
                  </a:lnTo>
                  <a:lnTo>
                    <a:pt x="738" y="1158"/>
                  </a:lnTo>
                  <a:lnTo>
                    <a:pt x="738" y="1153"/>
                  </a:lnTo>
                  <a:lnTo>
                    <a:pt x="734" y="1151"/>
                  </a:lnTo>
                  <a:lnTo>
                    <a:pt x="730" y="1148"/>
                  </a:lnTo>
                  <a:lnTo>
                    <a:pt x="724" y="1147"/>
                  </a:lnTo>
                  <a:lnTo>
                    <a:pt x="720" y="1146"/>
                  </a:lnTo>
                  <a:close/>
                  <a:moveTo>
                    <a:pt x="804" y="1150"/>
                  </a:moveTo>
                  <a:lnTo>
                    <a:pt x="793" y="1159"/>
                  </a:lnTo>
                  <a:lnTo>
                    <a:pt x="782" y="1167"/>
                  </a:lnTo>
                  <a:lnTo>
                    <a:pt x="777" y="1170"/>
                  </a:lnTo>
                  <a:lnTo>
                    <a:pt x="771" y="1173"/>
                  </a:lnTo>
                  <a:lnTo>
                    <a:pt x="766" y="1184"/>
                  </a:lnTo>
                  <a:lnTo>
                    <a:pt x="762" y="1196"/>
                  </a:lnTo>
                  <a:lnTo>
                    <a:pt x="759" y="1193"/>
                  </a:lnTo>
                  <a:lnTo>
                    <a:pt x="756" y="1189"/>
                  </a:lnTo>
                  <a:lnTo>
                    <a:pt x="752" y="1188"/>
                  </a:lnTo>
                  <a:lnTo>
                    <a:pt x="749" y="1189"/>
                  </a:lnTo>
                  <a:lnTo>
                    <a:pt x="744" y="1192"/>
                  </a:lnTo>
                  <a:lnTo>
                    <a:pt x="740" y="1195"/>
                  </a:lnTo>
                  <a:lnTo>
                    <a:pt x="733" y="1201"/>
                  </a:lnTo>
                  <a:lnTo>
                    <a:pt x="727" y="1207"/>
                  </a:lnTo>
                  <a:lnTo>
                    <a:pt x="727" y="1216"/>
                  </a:lnTo>
                  <a:lnTo>
                    <a:pt x="728" y="1224"/>
                  </a:lnTo>
                  <a:lnTo>
                    <a:pt x="736" y="1227"/>
                  </a:lnTo>
                  <a:lnTo>
                    <a:pt x="743" y="1231"/>
                  </a:lnTo>
                  <a:lnTo>
                    <a:pt x="750" y="1236"/>
                  </a:lnTo>
                  <a:lnTo>
                    <a:pt x="755" y="1243"/>
                  </a:lnTo>
                  <a:lnTo>
                    <a:pt x="766" y="1256"/>
                  </a:lnTo>
                  <a:lnTo>
                    <a:pt x="776" y="1268"/>
                  </a:lnTo>
                  <a:lnTo>
                    <a:pt x="779" y="1267"/>
                  </a:lnTo>
                  <a:lnTo>
                    <a:pt x="782" y="1267"/>
                  </a:lnTo>
                  <a:lnTo>
                    <a:pt x="787" y="1256"/>
                  </a:lnTo>
                  <a:lnTo>
                    <a:pt x="789" y="1245"/>
                  </a:lnTo>
                  <a:lnTo>
                    <a:pt x="790" y="1233"/>
                  </a:lnTo>
                  <a:lnTo>
                    <a:pt x="793" y="1221"/>
                  </a:lnTo>
                  <a:lnTo>
                    <a:pt x="799" y="1206"/>
                  </a:lnTo>
                  <a:lnTo>
                    <a:pt x="804" y="1188"/>
                  </a:lnTo>
                  <a:lnTo>
                    <a:pt x="806" y="1180"/>
                  </a:lnTo>
                  <a:lnTo>
                    <a:pt x="809" y="1171"/>
                  </a:lnTo>
                  <a:lnTo>
                    <a:pt x="809" y="1161"/>
                  </a:lnTo>
                  <a:lnTo>
                    <a:pt x="808" y="1150"/>
                  </a:lnTo>
                  <a:lnTo>
                    <a:pt x="806" y="1150"/>
                  </a:lnTo>
                  <a:lnTo>
                    <a:pt x="804" y="1150"/>
                  </a:lnTo>
                  <a:close/>
                  <a:moveTo>
                    <a:pt x="641" y="1257"/>
                  </a:moveTo>
                  <a:lnTo>
                    <a:pt x="634" y="1268"/>
                  </a:lnTo>
                  <a:lnTo>
                    <a:pt x="627" y="1281"/>
                  </a:lnTo>
                  <a:lnTo>
                    <a:pt x="622" y="1286"/>
                  </a:lnTo>
                  <a:lnTo>
                    <a:pt x="616" y="1290"/>
                  </a:lnTo>
                  <a:lnTo>
                    <a:pt x="617" y="1294"/>
                  </a:lnTo>
                  <a:lnTo>
                    <a:pt x="617" y="1298"/>
                  </a:lnTo>
                  <a:lnTo>
                    <a:pt x="622" y="1298"/>
                  </a:lnTo>
                  <a:lnTo>
                    <a:pt x="625" y="1298"/>
                  </a:lnTo>
                  <a:lnTo>
                    <a:pt x="630" y="1293"/>
                  </a:lnTo>
                  <a:lnTo>
                    <a:pt x="638" y="1285"/>
                  </a:lnTo>
                  <a:lnTo>
                    <a:pt x="645" y="1275"/>
                  </a:lnTo>
                  <a:lnTo>
                    <a:pt x="649" y="1268"/>
                  </a:lnTo>
                  <a:lnTo>
                    <a:pt x="649" y="1265"/>
                  </a:lnTo>
                  <a:lnTo>
                    <a:pt x="648" y="1262"/>
                  </a:lnTo>
                  <a:lnTo>
                    <a:pt x="646" y="1259"/>
                  </a:lnTo>
                  <a:lnTo>
                    <a:pt x="643" y="1257"/>
                  </a:lnTo>
                  <a:lnTo>
                    <a:pt x="642" y="1257"/>
                  </a:lnTo>
                  <a:lnTo>
                    <a:pt x="641" y="1257"/>
                  </a:lnTo>
                  <a:close/>
                  <a:moveTo>
                    <a:pt x="617" y="1315"/>
                  </a:moveTo>
                  <a:lnTo>
                    <a:pt x="614" y="1317"/>
                  </a:lnTo>
                  <a:lnTo>
                    <a:pt x="610" y="1320"/>
                  </a:lnTo>
                  <a:lnTo>
                    <a:pt x="611" y="1325"/>
                  </a:lnTo>
                  <a:lnTo>
                    <a:pt x="612" y="1328"/>
                  </a:lnTo>
                  <a:lnTo>
                    <a:pt x="616" y="1328"/>
                  </a:lnTo>
                  <a:lnTo>
                    <a:pt x="620" y="1328"/>
                  </a:lnTo>
                  <a:lnTo>
                    <a:pt x="620" y="1327"/>
                  </a:lnTo>
                  <a:lnTo>
                    <a:pt x="620" y="1326"/>
                  </a:lnTo>
                  <a:lnTo>
                    <a:pt x="620" y="1322"/>
                  </a:lnTo>
                  <a:lnTo>
                    <a:pt x="620" y="1317"/>
                  </a:lnTo>
                  <a:lnTo>
                    <a:pt x="619" y="1316"/>
                  </a:lnTo>
                  <a:lnTo>
                    <a:pt x="618" y="1316"/>
                  </a:lnTo>
                  <a:lnTo>
                    <a:pt x="617" y="1315"/>
                  </a:lnTo>
                  <a:close/>
                </a:path>
              </a:pathLst>
            </a:custGeom>
            <a:solidFill>
              <a:srgbClr val="2C5882"/>
            </a:solidFill>
            <a:ln w="9525">
              <a:noFill/>
              <a:round/>
            </a:ln>
          </p:spPr>
          <p:txBody>
            <a:bodyPr/>
            <a:lstStyle/>
            <a:p>
              <a:endParaRPr lang="zh-CN" altLang="en-US"/>
            </a:p>
          </p:txBody>
        </p:sp>
        <p:sp>
          <p:nvSpPr>
            <p:cNvPr id="66614" name="Freeform 35"/>
            <p:cNvSpPr>
              <a:spLocks noEditPoints="1"/>
            </p:cNvSpPr>
            <p:nvPr/>
          </p:nvSpPr>
          <p:spPr bwMode="auto">
            <a:xfrm>
              <a:off x="4531" y="172"/>
              <a:ext cx="483" cy="610"/>
            </a:xfrm>
            <a:custGeom>
              <a:avLst/>
              <a:gdLst>
                <a:gd name="T0" fmla="*/ 0 w 1449"/>
                <a:gd name="T1" fmla="*/ 0 h 1828"/>
                <a:gd name="T2" fmla="*/ 0 w 1449"/>
                <a:gd name="T3" fmla="*/ 0 h 1828"/>
                <a:gd name="T4" fmla="*/ 0 w 1449"/>
                <a:gd name="T5" fmla="*/ 0 h 1828"/>
                <a:gd name="T6" fmla="*/ 0 w 1449"/>
                <a:gd name="T7" fmla="*/ 0 h 1828"/>
                <a:gd name="T8" fmla="*/ 0 w 1449"/>
                <a:gd name="T9" fmla="*/ 0 h 1828"/>
                <a:gd name="T10" fmla="*/ 0 w 1449"/>
                <a:gd name="T11" fmla="*/ 0 h 1828"/>
                <a:gd name="T12" fmla="*/ 0 w 1449"/>
                <a:gd name="T13" fmla="*/ 0 h 1828"/>
                <a:gd name="T14" fmla="*/ 0 w 1449"/>
                <a:gd name="T15" fmla="*/ 0 h 1828"/>
                <a:gd name="T16" fmla="*/ 0 w 1449"/>
                <a:gd name="T17" fmla="*/ 0 h 1828"/>
                <a:gd name="T18" fmla="*/ 0 w 1449"/>
                <a:gd name="T19" fmla="*/ 0 h 1828"/>
                <a:gd name="T20" fmla="*/ 0 w 1449"/>
                <a:gd name="T21" fmla="*/ 0 h 1828"/>
                <a:gd name="T22" fmla="*/ 0 w 1449"/>
                <a:gd name="T23" fmla="*/ 0 h 1828"/>
                <a:gd name="T24" fmla="*/ 0 w 1449"/>
                <a:gd name="T25" fmla="*/ 0 h 1828"/>
                <a:gd name="T26" fmla="*/ 0 w 1449"/>
                <a:gd name="T27" fmla="*/ 0 h 1828"/>
                <a:gd name="T28" fmla="*/ 0 w 1449"/>
                <a:gd name="T29" fmla="*/ 0 h 1828"/>
                <a:gd name="T30" fmla="*/ 0 w 1449"/>
                <a:gd name="T31" fmla="*/ 0 h 1828"/>
                <a:gd name="T32" fmla="*/ 0 w 1449"/>
                <a:gd name="T33" fmla="*/ 0 h 1828"/>
                <a:gd name="T34" fmla="*/ 0 w 1449"/>
                <a:gd name="T35" fmla="*/ 0 h 1828"/>
                <a:gd name="T36" fmla="*/ 0 w 1449"/>
                <a:gd name="T37" fmla="*/ 0 h 1828"/>
                <a:gd name="T38" fmla="*/ 0 w 1449"/>
                <a:gd name="T39" fmla="*/ 0 h 1828"/>
                <a:gd name="T40" fmla="*/ 0 w 1449"/>
                <a:gd name="T41" fmla="*/ 0 h 1828"/>
                <a:gd name="T42" fmla="*/ 0 w 1449"/>
                <a:gd name="T43" fmla="*/ 0 h 1828"/>
                <a:gd name="T44" fmla="*/ 0 w 1449"/>
                <a:gd name="T45" fmla="*/ 0 h 1828"/>
                <a:gd name="T46" fmla="*/ 0 w 1449"/>
                <a:gd name="T47" fmla="*/ 0 h 1828"/>
                <a:gd name="T48" fmla="*/ 0 w 1449"/>
                <a:gd name="T49" fmla="*/ 0 h 1828"/>
                <a:gd name="T50" fmla="*/ 0 w 1449"/>
                <a:gd name="T51" fmla="*/ 0 h 1828"/>
                <a:gd name="T52" fmla="*/ 0 w 1449"/>
                <a:gd name="T53" fmla="*/ 0 h 1828"/>
                <a:gd name="T54" fmla="*/ 0 w 1449"/>
                <a:gd name="T55" fmla="*/ 0 h 1828"/>
                <a:gd name="T56" fmla="*/ 0 w 1449"/>
                <a:gd name="T57" fmla="*/ 0 h 1828"/>
                <a:gd name="T58" fmla="*/ 0 w 1449"/>
                <a:gd name="T59" fmla="*/ 0 h 1828"/>
                <a:gd name="T60" fmla="*/ 0 w 1449"/>
                <a:gd name="T61" fmla="*/ 0 h 1828"/>
                <a:gd name="T62" fmla="*/ 0 w 1449"/>
                <a:gd name="T63" fmla="*/ 0 h 1828"/>
                <a:gd name="T64" fmla="*/ 0 w 1449"/>
                <a:gd name="T65" fmla="*/ 0 h 1828"/>
                <a:gd name="T66" fmla="*/ 0 w 1449"/>
                <a:gd name="T67" fmla="*/ 0 h 1828"/>
                <a:gd name="T68" fmla="*/ 0 w 1449"/>
                <a:gd name="T69" fmla="*/ 0 h 1828"/>
                <a:gd name="T70" fmla="*/ 0 w 1449"/>
                <a:gd name="T71" fmla="*/ 0 h 1828"/>
                <a:gd name="T72" fmla="*/ 0 w 1449"/>
                <a:gd name="T73" fmla="*/ 0 h 1828"/>
                <a:gd name="T74" fmla="*/ 0 w 1449"/>
                <a:gd name="T75" fmla="*/ 0 h 1828"/>
                <a:gd name="T76" fmla="*/ 0 w 1449"/>
                <a:gd name="T77" fmla="*/ 0 h 1828"/>
                <a:gd name="T78" fmla="*/ 0 w 1449"/>
                <a:gd name="T79" fmla="*/ 0 h 1828"/>
                <a:gd name="T80" fmla="*/ 0 w 1449"/>
                <a:gd name="T81" fmla="*/ 0 h 1828"/>
                <a:gd name="T82" fmla="*/ 0 w 1449"/>
                <a:gd name="T83" fmla="*/ 0 h 1828"/>
                <a:gd name="T84" fmla="*/ 0 w 1449"/>
                <a:gd name="T85" fmla="*/ 0 h 1828"/>
                <a:gd name="T86" fmla="*/ 0 w 1449"/>
                <a:gd name="T87" fmla="*/ 0 h 1828"/>
                <a:gd name="T88" fmla="*/ 0 w 1449"/>
                <a:gd name="T89" fmla="*/ 0 h 1828"/>
                <a:gd name="T90" fmla="*/ 0 w 1449"/>
                <a:gd name="T91" fmla="*/ 0 h 1828"/>
                <a:gd name="T92" fmla="*/ 0 w 1449"/>
                <a:gd name="T93" fmla="*/ 0 h 1828"/>
                <a:gd name="T94" fmla="*/ 0 w 1449"/>
                <a:gd name="T95" fmla="*/ 0 h 1828"/>
                <a:gd name="T96" fmla="*/ 0 w 1449"/>
                <a:gd name="T97" fmla="*/ 0 h 1828"/>
                <a:gd name="T98" fmla="*/ 0 w 1449"/>
                <a:gd name="T99" fmla="*/ 0 h 1828"/>
                <a:gd name="T100" fmla="*/ 0 w 1449"/>
                <a:gd name="T101" fmla="*/ 0 h 1828"/>
                <a:gd name="T102" fmla="*/ 0 w 1449"/>
                <a:gd name="T103" fmla="*/ 0 h 1828"/>
                <a:gd name="T104" fmla="*/ 0 w 1449"/>
                <a:gd name="T105" fmla="*/ 0 h 1828"/>
                <a:gd name="T106" fmla="*/ 0 w 1449"/>
                <a:gd name="T107" fmla="*/ 0 h 1828"/>
                <a:gd name="T108" fmla="*/ 0 w 1449"/>
                <a:gd name="T109" fmla="*/ 0 h 1828"/>
                <a:gd name="T110" fmla="*/ 0 w 1449"/>
                <a:gd name="T111" fmla="*/ 0 h 1828"/>
                <a:gd name="T112" fmla="*/ 0 w 1449"/>
                <a:gd name="T113" fmla="*/ 0 h 1828"/>
                <a:gd name="T114" fmla="*/ 0 w 1449"/>
                <a:gd name="T115" fmla="*/ 0 h 1828"/>
                <a:gd name="T116" fmla="*/ 0 w 1449"/>
                <a:gd name="T117" fmla="*/ 0 h 1828"/>
                <a:gd name="T118" fmla="*/ 0 w 1449"/>
                <a:gd name="T119" fmla="*/ 0 h 1828"/>
                <a:gd name="T120" fmla="*/ 0 w 1449"/>
                <a:gd name="T121" fmla="*/ 0 h 1828"/>
                <a:gd name="T122" fmla="*/ 0 w 1449"/>
                <a:gd name="T123" fmla="*/ 0 h 18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49"/>
                <a:gd name="T187" fmla="*/ 0 h 1828"/>
                <a:gd name="T188" fmla="*/ 1449 w 1449"/>
                <a:gd name="T189" fmla="*/ 1828 h 18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49" h="1828">
                  <a:moveTo>
                    <a:pt x="437" y="0"/>
                  </a:moveTo>
                  <a:lnTo>
                    <a:pt x="445" y="3"/>
                  </a:lnTo>
                  <a:lnTo>
                    <a:pt x="450" y="5"/>
                  </a:lnTo>
                  <a:lnTo>
                    <a:pt x="454" y="9"/>
                  </a:lnTo>
                  <a:lnTo>
                    <a:pt x="457" y="14"/>
                  </a:lnTo>
                  <a:lnTo>
                    <a:pt x="460" y="18"/>
                  </a:lnTo>
                  <a:lnTo>
                    <a:pt x="462" y="23"/>
                  </a:lnTo>
                  <a:lnTo>
                    <a:pt x="466" y="28"/>
                  </a:lnTo>
                  <a:lnTo>
                    <a:pt x="471" y="31"/>
                  </a:lnTo>
                  <a:lnTo>
                    <a:pt x="479" y="31"/>
                  </a:lnTo>
                  <a:lnTo>
                    <a:pt x="488" y="32"/>
                  </a:lnTo>
                  <a:lnTo>
                    <a:pt x="495" y="46"/>
                  </a:lnTo>
                  <a:lnTo>
                    <a:pt x="502" y="61"/>
                  </a:lnTo>
                  <a:lnTo>
                    <a:pt x="507" y="76"/>
                  </a:lnTo>
                  <a:lnTo>
                    <a:pt x="514" y="92"/>
                  </a:lnTo>
                  <a:lnTo>
                    <a:pt x="518" y="97"/>
                  </a:lnTo>
                  <a:lnTo>
                    <a:pt x="523" y="102"/>
                  </a:lnTo>
                  <a:lnTo>
                    <a:pt x="526" y="113"/>
                  </a:lnTo>
                  <a:lnTo>
                    <a:pt x="529" y="128"/>
                  </a:lnTo>
                  <a:lnTo>
                    <a:pt x="532" y="144"/>
                  </a:lnTo>
                  <a:lnTo>
                    <a:pt x="535" y="155"/>
                  </a:lnTo>
                  <a:lnTo>
                    <a:pt x="532" y="169"/>
                  </a:lnTo>
                  <a:lnTo>
                    <a:pt x="530" y="189"/>
                  </a:lnTo>
                  <a:lnTo>
                    <a:pt x="529" y="198"/>
                  </a:lnTo>
                  <a:lnTo>
                    <a:pt x="529" y="208"/>
                  </a:lnTo>
                  <a:lnTo>
                    <a:pt x="530" y="218"/>
                  </a:lnTo>
                  <a:lnTo>
                    <a:pt x="531" y="228"/>
                  </a:lnTo>
                  <a:lnTo>
                    <a:pt x="535" y="233"/>
                  </a:lnTo>
                  <a:lnTo>
                    <a:pt x="538" y="240"/>
                  </a:lnTo>
                  <a:lnTo>
                    <a:pt x="538" y="249"/>
                  </a:lnTo>
                  <a:lnTo>
                    <a:pt x="538" y="259"/>
                  </a:lnTo>
                  <a:lnTo>
                    <a:pt x="540" y="262"/>
                  </a:lnTo>
                  <a:lnTo>
                    <a:pt x="543" y="265"/>
                  </a:lnTo>
                  <a:lnTo>
                    <a:pt x="543" y="277"/>
                  </a:lnTo>
                  <a:lnTo>
                    <a:pt x="543" y="289"/>
                  </a:lnTo>
                  <a:lnTo>
                    <a:pt x="543" y="306"/>
                  </a:lnTo>
                  <a:lnTo>
                    <a:pt x="544" y="320"/>
                  </a:lnTo>
                  <a:lnTo>
                    <a:pt x="544" y="333"/>
                  </a:lnTo>
                  <a:lnTo>
                    <a:pt x="544" y="347"/>
                  </a:lnTo>
                  <a:lnTo>
                    <a:pt x="548" y="350"/>
                  </a:lnTo>
                  <a:lnTo>
                    <a:pt x="552" y="353"/>
                  </a:lnTo>
                  <a:lnTo>
                    <a:pt x="564" y="354"/>
                  </a:lnTo>
                  <a:lnTo>
                    <a:pt x="577" y="354"/>
                  </a:lnTo>
                  <a:lnTo>
                    <a:pt x="582" y="356"/>
                  </a:lnTo>
                  <a:lnTo>
                    <a:pt x="586" y="359"/>
                  </a:lnTo>
                  <a:lnTo>
                    <a:pt x="589" y="360"/>
                  </a:lnTo>
                  <a:lnTo>
                    <a:pt x="593" y="361"/>
                  </a:lnTo>
                  <a:lnTo>
                    <a:pt x="597" y="361"/>
                  </a:lnTo>
                  <a:lnTo>
                    <a:pt x="601" y="360"/>
                  </a:lnTo>
                  <a:lnTo>
                    <a:pt x="613" y="353"/>
                  </a:lnTo>
                  <a:lnTo>
                    <a:pt x="625" y="345"/>
                  </a:lnTo>
                  <a:lnTo>
                    <a:pt x="633" y="345"/>
                  </a:lnTo>
                  <a:lnTo>
                    <a:pt x="641" y="347"/>
                  </a:lnTo>
                  <a:lnTo>
                    <a:pt x="645" y="348"/>
                  </a:lnTo>
                  <a:lnTo>
                    <a:pt x="648" y="348"/>
                  </a:lnTo>
                  <a:lnTo>
                    <a:pt x="652" y="347"/>
                  </a:lnTo>
                  <a:lnTo>
                    <a:pt x="655" y="345"/>
                  </a:lnTo>
                  <a:lnTo>
                    <a:pt x="656" y="342"/>
                  </a:lnTo>
                  <a:lnTo>
                    <a:pt x="656" y="337"/>
                  </a:lnTo>
                  <a:lnTo>
                    <a:pt x="655" y="332"/>
                  </a:lnTo>
                  <a:lnTo>
                    <a:pt x="654" y="327"/>
                  </a:lnTo>
                  <a:lnTo>
                    <a:pt x="659" y="326"/>
                  </a:lnTo>
                  <a:lnTo>
                    <a:pt x="664" y="325"/>
                  </a:lnTo>
                  <a:lnTo>
                    <a:pt x="667" y="320"/>
                  </a:lnTo>
                  <a:lnTo>
                    <a:pt x="672" y="313"/>
                  </a:lnTo>
                  <a:lnTo>
                    <a:pt x="679" y="308"/>
                  </a:lnTo>
                  <a:lnTo>
                    <a:pt x="685" y="305"/>
                  </a:lnTo>
                  <a:lnTo>
                    <a:pt x="692" y="305"/>
                  </a:lnTo>
                  <a:lnTo>
                    <a:pt x="700" y="305"/>
                  </a:lnTo>
                  <a:lnTo>
                    <a:pt x="704" y="299"/>
                  </a:lnTo>
                  <a:lnTo>
                    <a:pt x="709" y="294"/>
                  </a:lnTo>
                  <a:lnTo>
                    <a:pt x="714" y="295"/>
                  </a:lnTo>
                  <a:lnTo>
                    <a:pt x="718" y="296"/>
                  </a:lnTo>
                  <a:lnTo>
                    <a:pt x="723" y="291"/>
                  </a:lnTo>
                  <a:lnTo>
                    <a:pt x="725" y="287"/>
                  </a:lnTo>
                  <a:lnTo>
                    <a:pt x="732" y="284"/>
                  </a:lnTo>
                  <a:lnTo>
                    <a:pt x="736" y="284"/>
                  </a:lnTo>
                  <a:lnTo>
                    <a:pt x="737" y="284"/>
                  </a:lnTo>
                  <a:lnTo>
                    <a:pt x="738" y="282"/>
                  </a:lnTo>
                  <a:lnTo>
                    <a:pt x="739" y="278"/>
                  </a:lnTo>
                  <a:lnTo>
                    <a:pt x="740" y="273"/>
                  </a:lnTo>
                  <a:lnTo>
                    <a:pt x="751" y="263"/>
                  </a:lnTo>
                  <a:lnTo>
                    <a:pt x="761" y="253"/>
                  </a:lnTo>
                  <a:lnTo>
                    <a:pt x="772" y="251"/>
                  </a:lnTo>
                  <a:lnTo>
                    <a:pt x="782" y="248"/>
                  </a:lnTo>
                  <a:lnTo>
                    <a:pt x="783" y="239"/>
                  </a:lnTo>
                  <a:lnTo>
                    <a:pt x="784" y="231"/>
                  </a:lnTo>
                  <a:lnTo>
                    <a:pt x="788" y="229"/>
                  </a:lnTo>
                  <a:lnTo>
                    <a:pt x="792" y="226"/>
                  </a:lnTo>
                  <a:lnTo>
                    <a:pt x="794" y="222"/>
                  </a:lnTo>
                  <a:lnTo>
                    <a:pt x="796" y="219"/>
                  </a:lnTo>
                  <a:lnTo>
                    <a:pt x="805" y="214"/>
                  </a:lnTo>
                  <a:lnTo>
                    <a:pt x="814" y="208"/>
                  </a:lnTo>
                  <a:lnTo>
                    <a:pt x="821" y="198"/>
                  </a:lnTo>
                  <a:lnTo>
                    <a:pt x="831" y="189"/>
                  </a:lnTo>
                  <a:lnTo>
                    <a:pt x="833" y="189"/>
                  </a:lnTo>
                  <a:lnTo>
                    <a:pt x="837" y="189"/>
                  </a:lnTo>
                  <a:lnTo>
                    <a:pt x="839" y="190"/>
                  </a:lnTo>
                  <a:lnTo>
                    <a:pt x="841" y="191"/>
                  </a:lnTo>
                  <a:lnTo>
                    <a:pt x="843" y="195"/>
                  </a:lnTo>
                  <a:lnTo>
                    <a:pt x="844" y="201"/>
                  </a:lnTo>
                  <a:lnTo>
                    <a:pt x="845" y="214"/>
                  </a:lnTo>
                  <a:lnTo>
                    <a:pt x="849" y="225"/>
                  </a:lnTo>
                  <a:lnTo>
                    <a:pt x="855" y="230"/>
                  </a:lnTo>
                  <a:lnTo>
                    <a:pt x="863" y="237"/>
                  </a:lnTo>
                  <a:lnTo>
                    <a:pt x="862" y="244"/>
                  </a:lnTo>
                  <a:lnTo>
                    <a:pt x="858" y="252"/>
                  </a:lnTo>
                  <a:lnTo>
                    <a:pt x="855" y="257"/>
                  </a:lnTo>
                  <a:lnTo>
                    <a:pt x="850" y="262"/>
                  </a:lnTo>
                  <a:lnTo>
                    <a:pt x="839" y="271"/>
                  </a:lnTo>
                  <a:lnTo>
                    <a:pt x="829" y="280"/>
                  </a:lnTo>
                  <a:lnTo>
                    <a:pt x="823" y="290"/>
                  </a:lnTo>
                  <a:lnTo>
                    <a:pt x="817" y="301"/>
                  </a:lnTo>
                  <a:lnTo>
                    <a:pt x="810" y="302"/>
                  </a:lnTo>
                  <a:lnTo>
                    <a:pt x="803" y="305"/>
                  </a:lnTo>
                  <a:lnTo>
                    <a:pt x="800" y="312"/>
                  </a:lnTo>
                  <a:lnTo>
                    <a:pt x="797" y="320"/>
                  </a:lnTo>
                  <a:lnTo>
                    <a:pt x="790" y="324"/>
                  </a:lnTo>
                  <a:lnTo>
                    <a:pt x="782" y="329"/>
                  </a:lnTo>
                  <a:lnTo>
                    <a:pt x="780" y="333"/>
                  </a:lnTo>
                  <a:lnTo>
                    <a:pt x="776" y="337"/>
                  </a:lnTo>
                  <a:lnTo>
                    <a:pt x="768" y="340"/>
                  </a:lnTo>
                  <a:lnTo>
                    <a:pt x="760" y="342"/>
                  </a:lnTo>
                  <a:lnTo>
                    <a:pt x="751" y="353"/>
                  </a:lnTo>
                  <a:lnTo>
                    <a:pt x="743" y="361"/>
                  </a:lnTo>
                  <a:lnTo>
                    <a:pt x="737" y="362"/>
                  </a:lnTo>
                  <a:lnTo>
                    <a:pt x="732" y="364"/>
                  </a:lnTo>
                  <a:lnTo>
                    <a:pt x="729" y="365"/>
                  </a:lnTo>
                  <a:lnTo>
                    <a:pt x="727" y="365"/>
                  </a:lnTo>
                  <a:lnTo>
                    <a:pt x="726" y="367"/>
                  </a:lnTo>
                  <a:lnTo>
                    <a:pt x="725" y="369"/>
                  </a:lnTo>
                  <a:lnTo>
                    <a:pt x="728" y="373"/>
                  </a:lnTo>
                  <a:lnTo>
                    <a:pt x="733" y="377"/>
                  </a:lnTo>
                  <a:lnTo>
                    <a:pt x="739" y="380"/>
                  </a:lnTo>
                  <a:lnTo>
                    <a:pt x="747" y="382"/>
                  </a:lnTo>
                  <a:lnTo>
                    <a:pt x="764" y="384"/>
                  </a:lnTo>
                  <a:lnTo>
                    <a:pt x="785" y="385"/>
                  </a:lnTo>
                  <a:lnTo>
                    <a:pt x="806" y="387"/>
                  </a:lnTo>
                  <a:lnTo>
                    <a:pt x="825" y="389"/>
                  </a:lnTo>
                  <a:lnTo>
                    <a:pt x="832" y="390"/>
                  </a:lnTo>
                  <a:lnTo>
                    <a:pt x="839" y="392"/>
                  </a:lnTo>
                  <a:lnTo>
                    <a:pt x="843" y="394"/>
                  </a:lnTo>
                  <a:lnTo>
                    <a:pt x="846" y="396"/>
                  </a:lnTo>
                  <a:lnTo>
                    <a:pt x="848" y="404"/>
                  </a:lnTo>
                  <a:lnTo>
                    <a:pt x="849" y="411"/>
                  </a:lnTo>
                  <a:lnTo>
                    <a:pt x="853" y="414"/>
                  </a:lnTo>
                  <a:lnTo>
                    <a:pt x="858" y="417"/>
                  </a:lnTo>
                  <a:lnTo>
                    <a:pt x="858" y="418"/>
                  </a:lnTo>
                  <a:lnTo>
                    <a:pt x="858" y="419"/>
                  </a:lnTo>
                  <a:lnTo>
                    <a:pt x="856" y="423"/>
                  </a:lnTo>
                  <a:lnTo>
                    <a:pt x="855" y="425"/>
                  </a:lnTo>
                  <a:lnTo>
                    <a:pt x="854" y="425"/>
                  </a:lnTo>
                  <a:lnTo>
                    <a:pt x="852" y="425"/>
                  </a:lnTo>
                  <a:lnTo>
                    <a:pt x="849" y="422"/>
                  </a:lnTo>
                  <a:lnTo>
                    <a:pt x="845" y="420"/>
                  </a:lnTo>
                  <a:lnTo>
                    <a:pt x="843" y="420"/>
                  </a:lnTo>
                  <a:lnTo>
                    <a:pt x="841" y="423"/>
                  </a:lnTo>
                  <a:lnTo>
                    <a:pt x="837" y="430"/>
                  </a:lnTo>
                  <a:lnTo>
                    <a:pt x="833" y="437"/>
                  </a:lnTo>
                  <a:lnTo>
                    <a:pt x="818" y="432"/>
                  </a:lnTo>
                  <a:lnTo>
                    <a:pt x="804" y="427"/>
                  </a:lnTo>
                  <a:lnTo>
                    <a:pt x="799" y="419"/>
                  </a:lnTo>
                  <a:lnTo>
                    <a:pt x="794" y="413"/>
                  </a:lnTo>
                  <a:lnTo>
                    <a:pt x="787" y="415"/>
                  </a:lnTo>
                  <a:lnTo>
                    <a:pt x="781" y="418"/>
                  </a:lnTo>
                  <a:lnTo>
                    <a:pt x="776" y="419"/>
                  </a:lnTo>
                  <a:lnTo>
                    <a:pt x="772" y="419"/>
                  </a:lnTo>
                  <a:lnTo>
                    <a:pt x="769" y="419"/>
                  </a:lnTo>
                  <a:lnTo>
                    <a:pt x="764" y="419"/>
                  </a:lnTo>
                  <a:lnTo>
                    <a:pt x="759" y="416"/>
                  </a:lnTo>
                  <a:lnTo>
                    <a:pt x="751" y="415"/>
                  </a:lnTo>
                  <a:lnTo>
                    <a:pt x="741" y="416"/>
                  </a:lnTo>
                  <a:lnTo>
                    <a:pt x="730" y="416"/>
                  </a:lnTo>
                  <a:lnTo>
                    <a:pt x="714" y="412"/>
                  </a:lnTo>
                  <a:lnTo>
                    <a:pt x="697" y="408"/>
                  </a:lnTo>
                  <a:lnTo>
                    <a:pt x="688" y="407"/>
                  </a:lnTo>
                  <a:lnTo>
                    <a:pt x="679" y="407"/>
                  </a:lnTo>
                  <a:lnTo>
                    <a:pt x="670" y="408"/>
                  </a:lnTo>
                  <a:lnTo>
                    <a:pt x="663" y="410"/>
                  </a:lnTo>
                  <a:lnTo>
                    <a:pt x="656" y="413"/>
                  </a:lnTo>
                  <a:lnTo>
                    <a:pt x="648" y="418"/>
                  </a:lnTo>
                  <a:lnTo>
                    <a:pt x="642" y="425"/>
                  </a:lnTo>
                  <a:lnTo>
                    <a:pt x="637" y="430"/>
                  </a:lnTo>
                  <a:lnTo>
                    <a:pt x="635" y="437"/>
                  </a:lnTo>
                  <a:lnTo>
                    <a:pt x="632" y="442"/>
                  </a:lnTo>
                  <a:lnTo>
                    <a:pt x="631" y="442"/>
                  </a:lnTo>
                  <a:lnTo>
                    <a:pt x="630" y="442"/>
                  </a:lnTo>
                  <a:lnTo>
                    <a:pt x="628" y="443"/>
                  </a:lnTo>
                  <a:lnTo>
                    <a:pt x="625" y="443"/>
                  </a:lnTo>
                  <a:lnTo>
                    <a:pt x="624" y="442"/>
                  </a:lnTo>
                  <a:lnTo>
                    <a:pt x="623" y="440"/>
                  </a:lnTo>
                  <a:lnTo>
                    <a:pt x="621" y="437"/>
                  </a:lnTo>
                  <a:lnTo>
                    <a:pt x="618" y="435"/>
                  </a:lnTo>
                  <a:lnTo>
                    <a:pt x="609" y="434"/>
                  </a:lnTo>
                  <a:lnTo>
                    <a:pt x="602" y="431"/>
                  </a:lnTo>
                  <a:lnTo>
                    <a:pt x="600" y="426"/>
                  </a:lnTo>
                  <a:lnTo>
                    <a:pt x="599" y="419"/>
                  </a:lnTo>
                  <a:lnTo>
                    <a:pt x="601" y="414"/>
                  </a:lnTo>
                  <a:lnTo>
                    <a:pt x="604" y="408"/>
                  </a:lnTo>
                  <a:lnTo>
                    <a:pt x="602" y="408"/>
                  </a:lnTo>
                  <a:lnTo>
                    <a:pt x="601" y="407"/>
                  </a:lnTo>
                  <a:lnTo>
                    <a:pt x="595" y="407"/>
                  </a:lnTo>
                  <a:lnTo>
                    <a:pt x="589" y="406"/>
                  </a:lnTo>
                  <a:lnTo>
                    <a:pt x="588" y="400"/>
                  </a:lnTo>
                  <a:lnTo>
                    <a:pt x="586" y="394"/>
                  </a:lnTo>
                  <a:lnTo>
                    <a:pt x="579" y="393"/>
                  </a:lnTo>
                  <a:lnTo>
                    <a:pt x="575" y="390"/>
                  </a:lnTo>
                  <a:lnTo>
                    <a:pt x="576" y="384"/>
                  </a:lnTo>
                  <a:lnTo>
                    <a:pt x="576" y="380"/>
                  </a:lnTo>
                  <a:lnTo>
                    <a:pt x="576" y="375"/>
                  </a:lnTo>
                  <a:lnTo>
                    <a:pt x="574" y="370"/>
                  </a:lnTo>
                  <a:lnTo>
                    <a:pt x="569" y="367"/>
                  </a:lnTo>
                  <a:lnTo>
                    <a:pt x="562" y="365"/>
                  </a:lnTo>
                  <a:lnTo>
                    <a:pt x="559" y="364"/>
                  </a:lnTo>
                  <a:lnTo>
                    <a:pt x="555" y="362"/>
                  </a:lnTo>
                  <a:lnTo>
                    <a:pt x="551" y="364"/>
                  </a:lnTo>
                  <a:lnTo>
                    <a:pt x="547" y="365"/>
                  </a:lnTo>
                  <a:lnTo>
                    <a:pt x="542" y="369"/>
                  </a:lnTo>
                  <a:lnTo>
                    <a:pt x="538" y="373"/>
                  </a:lnTo>
                  <a:lnTo>
                    <a:pt x="539" y="378"/>
                  </a:lnTo>
                  <a:lnTo>
                    <a:pt x="542" y="382"/>
                  </a:lnTo>
                  <a:lnTo>
                    <a:pt x="543" y="384"/>
                  </a:lnTo>
                  <a:lnTo>
                    <a:pt x="543" y="385"/>
                  </a:lnTo>
                  <a:lnTo>
                    <a:pt x="544" y="389"/>
                  </a:lnTo>
                  <a:lnTo>
                    <a:pt x="543" y="391"/>
                  </a:lnTo>
                  <a:lnTo>
                    <a:pt x="540" y="394"/>
                  </a:lnTo>
                  <a:lnTo>
                    <a:pt x="538" y="397"/>
                  </a:lnTo>
                  <a:lnTo>
                    <a:pt x="537" y="405"/>
                  </a:lnTo>
                  <a:lnTo>
                    <a:pt x="536" y="419"/>
                  </a:lnTo>
                  <a:lnTo>
                    <a:pt x="536" y="431"/>
                  </a:lnTo>
                  <a:lnTo>
                    <a:pt x="535" y="438"/>
                  </a:lnTo>
                  <a:lnTo>
                    <a:pt x="539" y="440"/>
                  </a:lnTo>
                  <a:lnTo>
                    <a:pt x="542" y="442"/>
                  </a:lnTo>
                  <a:lnTo>
                    <a:pt x="543" y="447"/>
                  </a:lnTo>
                  <a:lnTo>
                    <a:pt x="544" y="450"/>
                  </a:lnTo>
                  <a:lnTo>
                    <a:pt x="543" y="452"/>
                  </a:lnTo>
                  <a:lnTo>
                    <a:pt x="542" y="454"/>
                  </a:lnTo>
                  <a:lnTo>
                    <a:pt x="540" y="459"/>
                  </a:lnTo>
                  <a:lnTo>
                    <a:pt x="538" y="462"/>
                  </a:lnTo>
                  <a:lnTo>
                    <a:pt x="536" y="471"/>
                  </a:lnTo>
                  <a:lnTo>
                    <a:pt x="536" y="485"/>
                  </a:lnTo>
                  <a:lnTo>
                    <a:pt x="535" y="499"/>
                  </a:lnTo>
                  <a:lnTo>
                    <a:pt x="535" y="506"/>
                  </a:lnTo>
                  <a:lnTo>
                    <a:pt x="542" y="508"/>
                  </a:lnTo>
                  <a:lnTo>
                    <a:pt x="550" y="509"/>
                  </a:lnTo>
                  <a:lnTo>
                    <a:pt x="557" y="508"/>
                  </a:lnTo>
                  <a:lnTo>
                    <a:pt x="562" y="508"/>
                  </a:lnTo>
                  <a:lnTo>
                    <a:pt x="569" y="507"/>
                  </a:lnTo>
                  <a:lnTo>
                    <a:pt x="576" y="506"/>
                  </a:lnTo>
                  <a:lnTo>
                    <a:pt x="583" y="506"/>
                  </a:lnTo>
                  <a:lnTo>
                    <a:pt x="590" y="507"/>
                  </a:lnTo>
                  <a:lnTo>
                    <a:pt x="599" y="510"/>
                  </a:lnTo>
                  <a:lnTo>
                    <a:pt x="607" y="515"/>
                  </a:lnTo>
                  <a:lnTo>
                    <a:pt x="616" y="519"/>
                  </a:lnTo>
                  <a:lnTo>
                    <a:pt x="623" y="524"/>
                  </a:lnTo>
                  <a:lnTo>
                    <a:pt x="639" y="534"/>
                  </a:lnTo>
                  <a:lnTo>
                    <a:pt x="653" y="545"/>
                  </a:lnTo>
                  <a:lnTo>
                    <a:pt x="660" y="551"/>
                  </a:lnTo>
                  <a:lnTo>
                    <a:pt x="666" y="558"/>
                  </a:lnTo>
                  <a:lnTo>
                    <a:pt x="669" y="562"/>
                  </a:lnTo>
                  <a:lnTo>
                    <a:pt x="672" y="565"/>
                  </a:lnTo>
                  <a:lnTo>
                    <a:pt x="676" y="567"/>
                  </a:lnTo>
                  <a:lnTo>
                    <a:pt x="681" y="569"/>
                  </a:lnTo>
                  <a:lnTo>
                    <a:pt x="686" y="568"/>
                  </a:lnTo>
                  <a:lnTo>
                    <a:pt x="691" y="566"/>
                  </a:lnTo>
                  <a:lnTo>
                    <a:pt x="695" y="564"/>
                  </a:lnTo>
                  <a:lnTo>
                    <a:pt x="698" y="562"/>
                  </a:lnTo>
                  <a:lnTo>
                    <a:pt x="700" y="564"/>
                  </a:lnTo>
                  <a:lnTo>
                    <a:pt x="702" y="564"/>
                  </a:lnTo>
                  <a:lnTo>
                    <a:pt x="707" y="563"/>
                  </a:lnTo>
                  <a:lnTo>
                    <a:pt x="712" y="560"/>
                  </a:lnTo>
                  <a:lnTo>
                    <a:pt x="711" y="557"/>
                  </a:lnTo>
                  <a:lnTo>
                    <a:pt x="710" y="555"/>
                  </a:lnTo>
                  <a:lnTo>
                    <a:pt x="707" y="554"/>
                  </a:lnTo>
                  <a:lnTo>
                    <a:pt x="704" y="552"/>
                  </a:lnTo>
                  <a:lnTo>
                    <a:pt x="704" y="551"/>
                  </a:lnTo>
                  <a:lnTo>
                    <a:pt x="705" y="550"/>
                  </a:lnTo>
                  <a:lnTo>
                    <a:pt x="712" y="547"/>
                  </a:lnTo>
                  <a:lnTo>
                    <a:pt x="724" y="544"/>
                  </a:lnTo>
                  <a:lnTo>
                    <a:pt x="734" y="542"/>
                  </a:lnTo>
                  <a:lnTo>
                    <a:pt x="739" y="539"/>
                  </a:lnTo>
                  <a:lnTo>
                    <a:pt x="739" y="532"/>
                  </a:lnTo>
                  <a:lnTo>
                    <a:pt x="740" y="524"/>
                  </a:lnTo>
                  <a:lnTo>
                    <a:pt x="757" y="521"/>
                  </a:lnTo>
                  <a:lnTo>
                    <a:pt x="772" y="516"/>
                  </a:lnTo>
                  <a:lnTo>
                    <a:pt x="776" y="510"/>
                  </a:lnTo>
                  <a:lnTo>
                    <a:pt x="782" y="505"/>
                  </a:lnTo>
                  <a:lnTo>
                    <a:pt x="792" y="504"/>
                  </a:lnTo>
                  <a:lnTo>
                    <a:pt x="800" y="504"/>
                  </a:lnTo>
                  <a:lnTo>
                    <a:pt x="803" y="500"/>
                  </a:lnTo>
                  <a:lnTo>
                    <a:pt x="805" y="494"/>
                  </a:lnTo>
                  <a:lnTo>
                    <a:pt x="807" y="487"/>
                  </a:lnTo>
                  <a:lnTo>
                    <a:pt x="809" y="483"/>
                  </a:lnTo>
                  <a:lnTo>
                    <a:pt x="820" y="482"/>
                  </a:lnTo>
                  <a:lnTo>
                    <a:pt x="834" y="482"/>
                  </a:lnTo>
                  <a:lnTo>
                    <a:pt x="842" y="481"/>
                  </a:lnTo>
                  <a:lnTo>
                    <a:pt x="849" y="480"/>
                  </a:lnTo>
                  <a:lnTo>
                    <a:pt x="855" y="477"/>
                  </a:lnTo>
                  <a:lnTo>
                    <a:pt x="860" y="475"/>
                  </a:lnTo>
                  <a:lnTo>
                    <a:pt x="864" y="467"/>
                  </a:lnTo>
                  <a:lnTo>
                    <a:pt x="867" y="461"/>
                  </a:lnTo>
                  <a:lnTo>
                    <a:pt x="873" y="457"/>
                  </a:lnTo>
                  <a:lnTo>
                    <a:pt x="877" y="455"/>
                  </a:lnTo>
                  <a:lnTo>
                    <a:pt x="878" y="454"/>
                  </a:lnTo>
                  <a:lnTo>
                    <a:pt x="879" y="452"/>
                  </a:lnTo>
                  <a:lnTo>
                    <a:pt x="880" y="449"/>
                  </a:lnTo>
                  <a:lnTo>
                    <a:pt x="881" y="445"/>
                  </a:lnTo>
                  <a:lnTo>
                    <a:pt x="889" y="441"/>
                  </a:lnTo>
                  <a:lnTo>
                    <a:pt x="899" y="438"/>
                  </a:lnTo>
                  <a:lnTo>
                    <a:pt x="908" y="436"/>
                  </a:lnTo>
                  <a:lnTo>
                    <a:pt x="918" y="435"/>
                  </a:lnTo>
                  <a:lnTo>
                    <a:pt x="938" y="431"/>
                  </a:lnTo>
                  <a:lnTo>
                    <a:pt x="957" y="427"/>
                  </a:lnTo>
                  <a:lnTo>
                    <a:pt x="971" y="426"/>
                  </a:lnTo>
                  <a:lnTo>
                    <a:pt x="984" y="426"/>
                  </a:lnTo>
                  <a:lnTo>
                    <a:pt x="991" y="426"/>
                  </a:lnTo>
                  <a:lnTo>
                    <a:pt x="996" y="426"/>
                  </a:lnTo>
                  <a:lnTo>
                    <a:pt x="1002" y="425"/>
                  </a:lnTo>
                  <a:lnTo>
                    <a:pt x="1006" y="423"/>
                  </a:lnTo>
                  <a:lnTo>
                    <a:pt x="1007" y="415"/>
                  </a:lnTo>
                  <a:lnTo>
                    <a:pt x="1007" y="407"/>
                  </a:lnTo>
                  <a:lnTo>
                    <a:pt x="1016" y="401"/>
                  </a:lnTo>
                  <a:lnTo>
                    <a:pt x="1024" y="393"/>
                  </a:lnTo>
                  <a:lnTo>
                    <a:pt x="1019" y="385"/>
                  </a:lnTo>
                  <a:lnTo>
                    <a:pt x="1016" y="379"/>
                  </a:lnTo>
                  <a:lnTo>
                    <a:pt x="1015" y="376"/>
                  </a:lnTo>
                  <a:lnTo>
                    <a:pt x="1016" y="370"/>
                  </a:lnTo>
                  <a:lnTo>
                    <a:pt x="1017" y="366"/>
                  </a:lnTo>
                  <a:lnTo>
                    <a:pt x="1018" y="360"/>
                  </a:lnTo>
                  <a:lnTo>
                    <a:pt x="1023" y="352"/>
                  </a:lnTo>
                  <a:lnTo>
                    <a:pt x="1025" y="345"/>
                  </a:lnTo>
                  <a:lnTo>
                    <a:pt x="1025" y="335"/>
                  </a:lnTo>
                  <a:lnTo>
                    <a:pt x="1025" y="323"/>
                  </a:lnTo>
                  <a:lnTo>
                    <a:pt x="1028" y="311"/>
                  </a:lnTo>
                  <a:lnTo>
                    <a:pt x="1031" y="298"/>
                  </a:lnTo>
                  <a:lnTo>
                    <a:pt x="1036" y="286"/>
                  </a:lnTo>
                  <a:lnTo>
                    <a:pt x="1040" y="276"/>
                  </a:lnTo>
                  <a:lnTo>
                    <a:pt x="1038" y="267"/>
                  </a:lnTo>
                  <a:lnTo>
                    <a:pt x="1036" y="257"/>
                  </a:lnTo>
                  <a:lnTo>
                    <a:pt x="1035" y="249"/>
                  </a:lnTo>
                  <a:lnTo>
                    <a:pt x="1031" y="241"/>
                  </a:lnTo>
                  <a:lnTo>
                    <a:pt x="1021" y="242"/>
                  </a:lnTo>
                  <a:lnTo>
                    <a:pt x="1014" y="244"/>
                  </a:lnTo>
                  <a:lnTo>
                    <a:pt x="1012" y="243"/>
                  </a:lnTo>
                  <a:lnTo>
                    <a:pt x="1011" y="242"/>
                  </a:lnTo>
                  <a:lnTo>
                    <a:pt x="1008" y="241"/>
                  </a:lnTo>
                  <a:lnTo>
                    <a:pt x="1005" y="241"/>
                  </a:lnTo>
                  <a:lnTo>
                    <a:pt x="1002" y="243"/>
                  </a:lnTo>
                  <a:lnTo>
                    <a:pt x="1000" y="244"/>
                  </a:lnTo>
                  <a:lnTo>
                    <a:pt x="997" y="243"/>
                  </a:lnTo>
                  <a:lnTo>
                    <a:pt x="995" y="242"/>
                  </a:lnTo>
                  <a:lnTo>
                    <a:pt x="992" y="244"/>
                  </a:lnTo>
                  <a:lnTo>
                    <a:pt x="989" y="248"/>
                  </a:lnTo>
                  <a:lnTo>
                    <a:pt x="970" y="248"/>
                  </a:lnTo>
                  <a:lnTo>
                    <a:pt x="951" y="248"/>
                  </a:lnTo>
                  <a:lnTo>
                    <a:pt x="933" y="248"/>
                  </a:lnTo>
                  <a:lnTo>
                    <a:pt x="914" y="248"/>
                  </a:lnTo>
                  <a:lnTo>
                    <a:pt x="912" y="244"/>
                  </a:lnTo>
                  <a:lnTo>
                    <a:pt x="909" y="241"/>
                  </a:lnTo>
                  <a:lnTo>
                    <a:pt x="901" y="238"/>
                  </a:lnTo>
                  <a:lnTo>
                    <a:pt x="895" y="234"/>
                  </a:lnTo>
                  <a:lnTo>
                    <a:pt x="892" y="232"/>
                  </a:lnTo>
                  <a:lnTo>
                    <a:pt x="890" y="229"/>
                  </a:lnTo>
                  <a:lnTo>
                    <a:pt x="890" y="226"/>
                  </a:lnTo>
                  <a:lnTo>
                    <a:pt x="890" y="220"/>
                  </a:lnTo>
                  <a:lnTo>
                    <a:pt x="898" y="213"/>
                  </a:lnTo>
                  <a:lnTo>
                    <a:pt x="908" y="204"/>
                  </a:lnTo>
                  <a:lnTo>
                    <a:pt x="916" y="196"/>
                  </a:lnTo>
                  <a:lnTo>
                    <a:pt x="925" y="189"/>
                  </a:lnTo>
                  <a:lnTo>
                    <a:pt x="931" y="178"/>
                  </a:lnTo>
                  <a:lnTo>
                    <a:pt x="936" y="168"/>
                  </a:lnTo>
                  <a:lnTo>
                    <a:pt x="946" y="164"/>
                  </a:lnTo>
                  <a:lnTo>
                    <a:pt x="956" y="162"/>
                  </a:lnTo>
                  <a:lnTo>
                    <a:pt x="965" y="159"/>
                  </a:lnTo>
                  <a:lnTo>
                    <a:pt x="974" y="157"/>
                  </a:lnTo>
                  <a:lnTo>
                    <a:pt x="985" y="146"/>
                  </a:lnTo>
                  <a:lnTo>
                    <a:pt x="996" y="136"/>
                  </a:lnTo>
                  <a:lnTo>
                    <a:pt x="1004" y="134"/>
                  </a:lnTo>
                  <a:lnTo>
                    <a:pt x="1013" y="133"/>
                  </a:lnTo>
                  <a:lnTo>
                    <a:pt x="1016" y="129"/>
                  </a:lnTo>
                  <a:lnTo>
                    <a:pt x="1018" y="126"/>
                  </a:lnTo>
                  <a:lnTo>
                    <a:pt x="1027" y="125"/>
                  </a:lnTo>
                  <a:lnTo>
                    <a:pt x="1037" y="124"/>
                  </a:lnTo>
                  <a:lnTo>
                    <a:pt x="1050" y="120"/>
                  </a:lnTo>
                  <a:lnTo>
                    <a:pt x="1067" y="113"/>
                  </a:lnTo>
                  <a:lnTo>
                    <a:pt x="1077" y="111"/>
                  </a:lnTo>
                  <a:lnTo>
                    <a:pt x="1086" y="110"/>
                  </a:lnTo>
                  <a:lnTo>
                    <a:pt x="1095" y="110"/>
                  </a:lnTo>
                  <a:lnTo>
                    <a:pt x="1101" y="112"/>
                  </a:lnTo>
                  <a:lnTo>
                    <a:pt x="1107" y="116"/>
                  </a:lnTo>
                  <a:lnTo>
                    <a:pt x="1111" y="122"/>
                  </a:lnTo>
                  <a:lnTo>
                    <a:pt x="1116" y="128"/>
                  </a:lnTo>
                  <a:lnTo>
                    <a:pt x="1118" y="135"/>
                  </a:lnTo>
                  <a:lnTo>
                    <a:pt x="1118" y="142"/>
                  </a:lnTo>
                  <a:lnTo>
                    <a:pt x="1119" y="147"/>
                  </a:lnTo>
                  <a:lnTo>
                    <a:pt x="1123" y="150"/>
                  </a:lnTo>
                  <a:lnTo>
                    <a:pt x="1127" y="154"/>
                  </a:lnTo>
                  <a:lnTo>
                    <a:pt x="1130" y="161"/>
                  </a:lnTo>
                  <a:lnTo>
                    <a:pt x="1133" y="171"/>
                  </a:lnTo>
                  <a:lnTo>
                    <a:pt x="1134" y="182"/>
                  </a:lnTo>
                  <a:lnTo>
                    <a:pt x="1136" y="191"/>
                  </a:lnTo>
                  <a:lnTo>
                    <a:pt x="1141" y="201"/>
                  </a:lnTo>
                  <a:lnTo>
                    <a:pt x="1146" y="209"/>
                  </a:lnTo>
                  <a:lnTo>
                    <a:pt x="1140" y="214"/>
                  </a:lnTo>
                  <a:lnTo>
                    <a:pt x="1134" y="218"/>
                  </a:lnTo>
                  <a:lnTo>
                    <a:pt x="1133" y="222"/>
                  </a:lnTo>
                  <a:lnTo>
                    <a:pt x="1132" y="226"/>
                  </a:lnTo>
                  <a:lnTo>
                    <a:pt x="1132" y="231"/>
                  </a:lnTo>
                  <a:lnTo>
                    <a:pt x="1133" y="237"/>
                  </a:lnTo>
                  <a:lnTo>
                    <a:pt x="1135" y="242"/>
                  </a:lnTo>
                  <a:lnTo>
                    <a:pt x="1136" y="248"/>
                  </a:lnTo>
                  <a:lnTo>
                    <a:pt x="1133" y="252"/>
                  </a:lnTo>
                  <a:lnTo>
                    <a:pt x="1130" y="255"/>
                  </a:lnTo>
                  <a:lnTo>
                    <a:pt x="1129" y="264"/>
                  </a:lnTo>
                  <a:lnTo>
                    <a:pt x="1128" y="282"/>
                  </a:lnTo>
                  <a:lnTo>
                    <a:pt x="1128" y="298"/>
                  </a:lnTo>
                  <a:lnTo>
                    <a:pt x="1127" y="305"/>
                  </a:lnTo>
                  <a:lnTo>
                    <a:pt x="1130" y="313"/>
                  </a:lnTo>
                  <a:lnTo>
                    <a:pt x="1133" y="322"/>
                  </a:lnTo>
                  <a:lnTo>
                    <a:pt x="1131" y="332"/>
                  </a:lnTo>
                  <a:lnTo>
                    <a:pt x="1127" y="340"/>
                  </a:lnTo>
                  <a:lnTo>
                    <a:pt x="1122" y="347"/>
                  </a:lnTo>
                  <a:lnTo>
                    <a:pt x="1118" y="355"/>
                  </a:lnTo>
                  <a:lnTo>
                    <a:pt x="1119" y="364"/>
                  </a:lnTo>
                  <a:lnTo>
                    <a:pt x="1119" y="367"/>
                  </a:lnTo>
                  <a:lnTo>
                    <a:pt x="1117" y="369"/>
                  </a:lnTo>
                  <a:lnTo>
                    <a:pt x="1114" y="376"/>
                  </a:lnTo>
                  <a:lnTo>
                    <a:pt x="1114" y="381"/>
                  </a:lnTo>
                  <a:lnTo>
                    <a:pt x="1116" y="384"/>
                  </a:lnTo>
                  <a:lnTo>
                    <a:pt x="1118" y="388"/>
                  </a:lnTo>
                  <a:lnTo>
                    <a:pt x="1119" y="391"/>
                  </a:lnTo>
                  <a:lnTo>
                    <a:pt x="1118" y="396"/>
                  </a:lnTo>
                  <a:lnTo>
                    <a:pt x="1116" y="402"/>
                  </a:lnTo>
                  <a:lnTo>
                    <a:pt x="1118" y="405"/>
                  </a:lnTo>
                  <a:lnTo>
                    <a:pt x="1121" y="408"/>
                  </a:lnTo>
                  <a:lnTo>
                    <a:pt x="1118" y="420"/>
                  </a:lnTo>
                  <a:lnTo>
                    <a:pt x="1114" y="434"/>
                  </a:lnTo>
                  <a:lnTo>
                    <a:pt x="1111" y="446"/>
                  </a:lnTo>
                  <a:lnTo>
                    <a:pt x="1109" y="458"/>
                  </a:lnTo>
                  <a:lnTo>
                    <a:pt x="1111" y="460"/>
                  </a:lnTo>
                  <a:lnTo>
                    <a:pt x="1113" y="462"/>
                  </a:lnTo>
                  <a:lnTo>
                    <a:pt x="1114" y="465"/>
                  </a:lnTo>
                  <a:lnTo>
                    <a:pt x="1113" y="469"/>
                  </a:lnTo>
                  <a:lnTo>
                    <a:pt x="1110" y="473"/>
                  </a:lnTo>
                  <a:lnTo>
                    <a:pt x="1107" y="476"/>
                  </a:lnTo>
                  <a:lnTo>
                    <a:pt x="1105" y="484"/>
                  </a:lnTo>
                  <a:lnTo>
                    <a:pt x="1102" y="490"/>
                  </a:lnTo>
                  <a:lnTo>
                    <a:pt x="1096" y="495"/>
                  </a:lnTo>
                  <a:lnTo>
                    <a:pt x="1090" y="498"/>
                  </a:lnTo>
                  <a:lnTo>
                    <a:pt x="1090" y="502"/>
                  </a:lnTo>
                  <a:lnTo>
                    <a:pt x="1090" y="506"/>
                  </a:lnTo>
                  <a:lnTo>
                    <a:pt x="1097" y="508"/>
                  </a:lnTo>
                  <a:lnTo>
                    <a:pt x="1102" y="510"/>
                  </a:lnTo>
                  <a:lnTo>
                    <a:pt x="1102" y="512"/>
                  </a:lnTo>
                  <a:lnTo>
                    <a:pt x="1101" y="515"/>
                  </a:lnTo>
                  <a:lnTo>
                    <a:pt x="1098" y="519"/>
                  </a:lnTo>
                  <a:lnTo>
                    <a:pt x="1094" y="522"/>
                  </a:lnTo>
                  <a:lnTo>
                    <a:pt x="1094" y="529"/>
                  </a:lnTo>
                  <a:lnTo>
                    <a:pt x="1096" y="533"/>
                  </a:lnTo>
                  <a:lnTo>
                    <a:pt x="1098" y="536"/>
                  </a:lnTo>
                  <a:lnTo>
                    <a:pt x="1101" y="541"/>
                  </a:lnTo>
                  <a:lnTo>
                    <a:pt x="1101" y="543"/>
                  </a:lnTo>
                  <a:lnTo>
                    <a:pt x="1099" y="544"/>
                  </a:lnTo>
                  <a:lnTo>
                    <a:pt x="1094" y="545"/>
                  </a:lnTo>
                  <a:lnTo>
                    <a:pt x="1088" y="545"/>
                  </a:lnTo>
                  <a:lnTo>
                    <a:pt x="1088" y="547"/>
                  </a:lnTo>
                  <a:lnTo>
                    <a:pt x="1088" y="548"/>
                  </a:lnTo>
                  <a:lnTo>
                    <a:pt x="1089" y="556"/>
                  </a:lnTo>
                  <a:lnTo>
                    <a:pt x="1090" y="567"/>
                  </a:lnTo>
                  <a:lnTo>
                    <a:pt x="1088" y="573"/>
                  </a:lnTo>
                  <a:lnTo>
                    <a:pt x="1087" y="580"/>
                  </a:lnTo>
                  <a:lnTo>
                    <a:pt x="1087" y="581"/>
                  </a:lnTo>
                  <a:lnTo>
                    <a:pt x="1089" y="587"/>
                  </a:lnTo>
                  <a:lnTo>
                    <a:pt x="1093" y="593"/>
                  </a:lnTo>
                  <a:lnTo>
                    <a:pt x="1094" y="598"/>
                  </a:lnTo>
                  <a:lnTo>
                    <a:pt x="1094" y="601"/>
                  </a:lnTo>
                  <a:lnTo>
                    <a:pt x="1093" y="604"/>
                  </a:lnTo>
                  <a:lnTo>
                    <a:pt x="1090" y="608"/>
                  </a:lnTo>
                  <a:lnTo>
                    <a:pt x="1087" y="604"/>
                  </a:lnTo>
                  <a:lnTo>
                    <a:pt x="1083" y="600"/>
                  </a:lnTo>
                  <a:lnTo>
                    <a:pt x="1079" y="601"/>
                  </a:lnTo>
                  <a:lnTo>
                    <a:pt x="1075" y="601"/>
                  </a:lnTo>
                  <a:lnTo>
                    <a:pt x="1071" y="606"/>
                  </a:lnTo>
                  <a:lnTo>
                    <a:pt x="1067" y="614"/>
                  </a:lnTo>
                  <a:lnTo>
                    <a:pt x="1063" y="616"/>
                  </a:lnTo>
                  <a:lnTo>
                    <a:pt x="1058" y="617"/>
                  </a:lnTo>
                  <a:lnTo>
                    <a:pt x="1055" y="620"/>
                  </a:lnTo>
                  <a:lnTo>
                    <a:pt x="1053" y="621"/>
                  </a:lnTo>
                  <a:lnTo>
                    <a:pt x="1053" y="623"/>
                  </a:lnTo>
                  <a:lnTo>
                    <a:pt x="1053" y="627"/>
                  </a:lnTo>
                  <a:lnTo>
                    <a:pt x="1056" y="630"/>
                  </a:lnTo>
                  <a:lnTo>
                    <a:pt x="1059" y="636"/>
                  </a:lnTo>
                  <a:lnTo>
                    <a:pt x="1055" y="638"/>
                  </a:lnTo>
                  <a:lnTo>
                    <a:pt x="1053" y="640"/>
                  </a:lnTo>
                  <a:lnTo>
                    <a:pt x="1051" y="643"/>
                  </a:lnTo>
                  <a:lnTo>
                    <a:pt x="1051" y="646"/>
                  </a:lnTo>
                  <a:lnTo>
                    <a:pt x="1049" y="651"/>
                  </a:lnTo>
                  <a:lnTo>
                    <a:pt x="1047" y="658"/>
                  </a:lnTo>
                  <a:lnTo>
                    <a:pt x="1039" y="665"/>
                  </a:lnTo>
                  <a:lnTo>
                    <a:pt x="1031" y="674"/>
                  </a:lnTo>
                  <a:lnTo>
                    <a:pt x="1020" y="670"/>
                  </a:lnTo>
                  <a:lnTo>
                    <a:pt x="1008" y="669"/>
                  </a:lnTo>
                  <a:lnTo>
                    <a:pt x="1008" y="670"/>
                  </a:lnTo>
                  <a:lnTo>
                    <a:pt x="1008" y="671"/>
                  </a:lnTo>
                  <a:lnTo>
                    <a:pt x="1008" y="673"/>
                  </a:lnTo>
                  <a:lnTo>
                    <a:pt x="1008" y="676"/>
                  </a:lnTo>
                  <a:lnTo>
                    <a:pt x="1013" y="681"/>
                  </a:lnTo>
                  <a:lnTo>
                    <a:pt x="1018" y="685"/>
                  </a:lnTo>
                  <a:lnTo>
                    <a:pt x="1030" y="683"/>
                  </a:lnTo>
                  <a:lnTo>
                    <a:pt x="1041" y="680"/>
                  </a:lnTo>
                  <a:lnTo>
                    <a:pt x="1050" y="681"/>
                  </a:lnTo>
                  <a:lnTo>
                    <a:pt x="1070" y="681"/>
                  </a:lnTo>
                  <a:lnTo>
                    <a:pt x="1090" y="682"/>
                  </a:lnTo>
                  <a:lnTo>
                    <a:pt x="1099" y="682"/>
                  </a:lnTo>
                  <a:lnTo>
                    <a:pt x="1105" y="691"/>
                  </a:lnTo>
                  <a:lnTo>
                    <a:pt x="1109" y="700"/>
                  </a:lnTo>
                  <a:lnTo>
                    <a:pt x="1113" y="703"/>
                  </a:lnTo>
                  <a:lnTo>
                    <a:pt x="1117" y="703"/>
                  </a:lnTo>
                  <a:lnTo>
                    <a:pt x="1120" y="703"/>
                  </a:lnTo>
                  <a:lnTo>
                    <a:pt x="1123" y="703"/>
                  </a:lnTo>
                  <a:lnTo>
                    <a:pt x="1129" y="700"/>
                  </a:lnTo>
                  <a:lnTo>
                    <a:pt x="1135" y="697"/>
                  </a:lnTo>
                  <a:lnTo>
                    <a:pt x="1149" y="697"/>
                  </a:lnTo>
                  <a:lnTo>
                    <a:pt x="1160" y="695"/>
                  </a:lnTo>
                  <a:lnTo>
                    <a:pt x="1158" y="688"/>
                  </a:lnTo>
                  <a:lnTo>
                    <a:pt x="1158" y="683"/>
                  </a:lnTo>
                  <a:lnTo>
                    <a:pt x="1169" y="684"/>
                  </a:lnTo>
                  <a:lnTo>
                    <a:pt x="1182" y="685"/>
                  </a:lnTo>
                  <a:lnTo>
                    <a:pt x="1195" y="686"/>
                  </a:lnTo>
                  <a:lnTo>
                    <a:pt x="1206" y="688"/>
                  </a:lnTo>
                  <a:lnTo>
                    <a:pt x="1215" y="688"/>
                  </a:lnTo>
                  <a:lnTo>
                    <a:pt x="1223" y="688"/>
                  </a:lnTo>
                  <a:lnTo>
                    <a:pt x="1232" y="688"/>
                  </a:lnTo>
                  <a:lnTo>
                    <a:pt x="1240" y="688"/>
                  </a:lnTo>
                  <a:lnTo>
                    <a:pt x="1244" y="692"/>
                  </a:lnTo>
                  <a:lnTo>
                    <a:pt x="1247" y="695"/>
                  </a:lnTo>
                  <a:lnTo>
                    <a:pt x="1251" y="696"/>
                  </a:lnTo>
                  <a:lnTo>
                    <a:pt x="1255" y="696"/>
                  </a:lnTo>
                  <a:lnTo>
                    <a:pt x="1258" y="695"/>
                  </a:lnTo>
                  <a:lnTo>
                    <a:pt x="1261" y="694"/>
                  </a:lnTo>
                  <a:lnTo>
                    <a:pt x="1267" y="691"/>
                  </a:lnTo>
                  <a:lnTo>
                    <a:pt x="1271" y="688"/>
                  </a:lnTo>
                  <a:lnTo>
                    <a:pt x="1274" y="687"/>
                  </a:lnTo>
                  <a:lnTo>
                    <a:pt x="1279" y="687"/>
                  </a:lnTo>
                  <a:lnTo>
                    <a:pt x="1282" y="688"/>
                  </a:lnTo>
                  <a:lnTo>
                    <a:pt x="1284" y="690"/>
                  </a:lnTo>
                  <a:lnTo>
                    <a:pt x="1288" y="693"/>
                  </a:lnTo>
                  <a:lnTo>
                    <a:pt x="1293" y="695"/>
                  </a:lnTo>
                  <a:lnTo>
                    <a:pt x="1300" y="696"/>
                  </a:lnTo>
                  <a:lnTo>
                    <a:pt x="1308" y="696"/>
                  </a:lnTo>
                  <a:lnTo>
                    <a:pt x="1314" y="694"/>
                  </a:lnTo>
                  <a:lnTo>
                    <a:pt x="1320" y="692"/>
                  </a:lnTo>
                  <a:lnTo>
                    <a:pt x="1327" y="688"/>
                  </a:lnTo>
                  <a:lnTo>
                    <a:pt x="1333" y="687"/>
                  </a:lnTo>
                  <a:lnTo>
                    <a:pt x="1340" y="686"/>
                  </a:lnTo>
                  <a:lnTo>
                    <a:pt x="1348" y="688"/>
                  </a:lnTo>
                  <a:lnTo>
                    <a:pt x="1352" y="693"/>
                  </a:lnTo>
                  <a:lnTo>
                    <a:pt x="1356" y="696"/>
                  </a:lnTo>
                  <a:lnTo>
                    <a:pt x="1369" y="703"/>
                  </a:lnTo>
                  <a:lnTo>
                    <a:pt x="1381" y="709"/>
                  </a:lnTo>
                  <a:lnTo>
                    <a:pt x="1388" y="713"/>
                  </a:lnTo>
                  <a:lnTo>
                    <a:pt x="1393" y="717"/>
                  </a:lnTo>
                  <a:lnTo>
                    <a:pt x="1399" y="721"/>
                  </a:lnTo>
                  <a:lnTo>
                    <a:pt x="1402" y="726"/>
                  </a:lnTo>
                  <a:lnTo>
                    <a:pt x="1407" y="734"/>
                  </a:lnTo>
                  <a:lnTo>
                    <a:pt x="1410" y="742"/>
                  </a:lnTo>
                  <a:lnTo>
                    <a:pt x="1415" y="749"/>
                  </a:lnTo>
                  <a:lnTo>
                    <a:pt x="1423" y="755"/>
                  </a:lnTo>
                  <a:lnTo>
                    <a:pt x="1431" y="760"/>
                  </a:lnTo>
                  <a:lnTo>
                    <a:pt x="1438" y="765"/>
                  </a:lnTo>
                  <a:lnTo>
                    <a:pt x="1444" y="773"/>
                  </a:lnTo>
                  <a:lnTo>
                    <a:pt x="1449" y="780"/>
                  </a:lnTo>
                  <a:lnTo>
                    <a:pt x="1448" y="789"/>
                  </a:lnTo>
                  <a:lnTo>
                    <a:pt x="1446" y="797"/>
                  </a:lnTo>
                  <a:lnTo>
                    <a:pt x="1443" y="804"/>
                  </a:lnTo>
                  <a:lnTo>
                    <a:pt x="1438" y="811"/>
                  </a:lnTo>
                  <a:lnTo>
                    <a:pt x="1427" y="814"/>
                  </a:lnTo>
                  <a:lnTo>
                    <a:pt x="1418" y="818"/>
                  </a:lnTo>
                  <a:lnTo>
                    <a:pt x="1409" y="821"/>
                  </a:lnTo>
                  <a:lnTo>
                    <a:pt x="1399" y="823"/>
                  </a:lnTo>
                  <a:lnTo>
                    <a:pt x="1396" y="822"/>
                  </a:lnTo>
                  <a:lnTo>
                    <a:pt x="1391" y="821"/>
                  </a:lnTo>
                  <a:lnTo>
                    <a:pt x="1375" y="823"/>
                  </a:lnTo>
                  <a:lnTo>
                    <a:pt x="1361" y="825"/>
                  </a:lnTo>
                  <a:lnTo>
                    <a:pt x="1357" y="831"/>
                  </a:lnTo>
                  <a:lnTo>
                    <a:pt x="1354" y="836"/>
                  </a:lnTo>
                  <a:lnTo>
                    <a:pt x="1354" y="846"/>
                  </a:lnTo>
                  <a:lnTo>
                    <a:pt x="1353" y="855"/>
                  </a:lnTo>
                  <a:lnTo>
                    <a:pt x="1351" y="856"/>
                  </a:lnTo>
                  <a:lnTo>
                    <a:pt x="1349" y="857"/>
                  </a:lnTo>
                  <a:lnTo>
                    <a:pt x="1343" y="858"/>
                  </a:lnTo>
                  <a:lnTo>
                    <a:pt x="1338" y="857"/>
                  </a:lnTo>
                  <a:lnTo>
                    <a:pt x="1333" y="857"/>
                  </a:lnTo>
                  <a:lnTo>
                    <a:pt x="1328" y="859"/>
                  </a:lnTo>
                  <a:lnTo>
                    <a:pt x="1328" y="868"/>
                  </a:lnTo>
                  <a:lnTo>
                    <a:pt x="1329" y="874"/>
                  </a:lnTo>
                  <a:lnTo>
                    <a:pt x="1327" y="877"/>
                  </a:lnTo>
                  <a:lnTo>
                    <a:pt x="1325" y="879"/>
                  </a:lnTo>
                  <a:lnTo>
                    <a:pt x="1316" y="878"/>
                  </a:lnTo>
                  <a:lnTo>
                    <a:pt x="1307" y="877"/>
                  </a:lnTo>
                  <a:lnTo>
                    <a:pt x="1302" y="879"/>
                  </a:lnTo>
                  <a:lnTo>
                    <a:pt x="1296" y="881"/>
                  </a:lnTo>
                  <a:lnTo>
                    <a:pt x="1291" y="884"/>
                  </a:lnTo>
                  <a:lnTo>
                    <a:pt x="1286" y="888"/>
                  </a:lnTo>
                  <a:lnTo>
                    <a:pt x="1277" y="895"/>
                  </a:lnTo>
                  <a:lnTo>
                    <a:pt x="1268" y="901"/>
                  </a:lnTo>
                  <a:lnTo>
                    <a:pt x="1260" y="901"/>
                  </a:lnTo>
                  <a:lnTo>
                    <a:pt x="1252" y="901"/>
                  </a:lnTo>
                  <a:lnTo>
                    <a:pt x="1249" y="904"/>
                  </a:lnTo>
                  <a:lnTo>
                    <a:pt x="1246" y="906"/>
                  </a:lnTo>
                  <a:lnTo>
                    <a:pt x="1238" y="908"/>
                  </a:lnTo>
                  <a:lnTo>
                    <a:pt x="1232" y="909"/>
                  </a:lnTo>
                  <a:lnTo>
                    <a:pt x="1229" y="914"/>
                  </a:lnTo>
                  <a:lnTo>
                    <a:pt x="1227" y="916"/>
                  </a:lnTo>
                  <a:lnTo>
                    <a:pt x="1224" y="918"/>
                  </a:lnTo>
                  <a:lnTo>
                    <a:pt x="1221" y="919"/>
                  </a:lnTo>
                  <a:lnTo>
                    <a:pt x="1216" y="920"/>
                  </a:lnTo>
                  <a:lnTo>
                    <a:pt x="1213" y="921"/>
                  </a:lnTo>
                  <a:lnTo>
                    <a:pt x="1210" y="924"/>
                  </a:lnTo>
                  <a:lnTo>
                    <a:pt x="1207" y="927"/>
                  </a:lnTo>
                  <a:lnTo>
                    <a:pt x="1206" y="932"/>
                  </a:lnTo>
                  <a:lnTo>
                    <a:pt x="1204" y="937"/>
                  </a:lnTo>
                  <a:lnTo>
                    <a:pt x="1198" y="936"/>
                  </a:lnTo>
                  <a:lnTo>
                    <a:pt x="1191" y="932"/>
                  </a:lnTo>
                  <a:lnTo>
                    <a:pt x="1188" y="931"/>
                  </a:lnTo>
                  <a:lnTo>
                    <a:pt x="1186" y="930"/>
                  </a:lnTo>
                  <a:lnTo>
                    <a:pt x="1182" y="930"/>
                  </a:lnTo>
                  <a:lnTo>
                    <a:pt x="1180" y="931"/>
                  </a:lnTo>
                  <a:lnTo>
                    <a:pt x="1178" y="942"/>
                  </a:lnTo>
                  <a:lnTo>
                    <a:pt x="1176" y="951"/>
                  </a:lnTo>
                  <a:lnTo>
                    <a:pt x="1168" y="955"/>
                  </a:lnTo>
                  <a:lnTo>
                    <a:pt x="1155" y="961"/>
                  </a:lnTo>
                  <a:lnTo>
                    <a:pt x="1147" y="963"/>
                  </a:lnTo>
                  <a:lnTo>
                    <a:pt x="1141" y="965"/>
                  </a:lnTo>
                  <a:lnTo>
                    <a:pt x="1134" y="966"/>
                  </a:lnTo>
                  <a:lnTo>
                    <a:pt x="1131" y="965"/>
                  </a:lnTo>
                  <a:lnTo>
                    <a:pt x="1130" y="963"/>
                  </a:lnTo>
                  <a:lnTo>
                    <a:pt x="1129" y="961"/>
                  </a:lnTo>
                  <a:lnTo>
                    <a:pt x="1127" y="959"/>
                  </a:lnTo>
                  <a:lnTo>
                    <a:pt x="1124" y="958"/>
                  </a:lnTo>
                  <a:lnTo>
                    <a:pt x="1119" y="956"/>
                  </a:lnTo>
                  <a:lnTo>
                    <a:pt x="1112" y="956"/>
                  </a:lnTo>
                  <a:lnTo>
                    <a:pt x="1107" y="959"/>
                  </a:lnTo>
                  <a:lnTo>
                    <a:pt x="1100" y="962"/>
                  </a:lnTo>
                  <a:lnTo>
                    <a:pt x="1088" y="967"/>
                  </a:lnTo>
                  <a:lnTo>
                    <a:pt x="1077" y="972"/>
                  </a:lnTo>
                  <a:lnTo>
                    <a:pt x="1067" y="962"/>
                  </a:lnTo>
                  <a:lnTo>
                    <a:pt x="1060" y="954"/>
                  </a:lnTo>
                  <a:lnTo>
                    <a:pt x="1052" y="954"/>
                  </a:lnTo>
                  <a:lnTo>
                    <a:pt x="1046" y="954"/>
                  </a:lnTo>
                  <a:lnTo>
                    <a:pt x="1044" y="961"/>
                  </a:lnTo>
                  <a:lnTo>
                    <a:pt x="1043" y="967"/>
                  </a:lnTo>
                  <a:lnTo>
                    <a:pt x="1041" y="970"/>
                  </a:lnTo>
                  <a:lnTo>
                    <a:pt x="1039" y="971"/>
                  </a:lnTo>
                  <a:lnTo>
                    <a:pt x="1036" y="972"/>
                  </a:lnTo>
                  <a:lnTo>
                    <a:pt x="1032" y="972"/>
                  </a:lnTo>
                  <a:lnTo>
                    <a:pt x="1029" y="971"/>
                  </a:lnTo>
                  <a:lnTo>
                    <a:pt x="1026" y="970"/>
                  </a:lnTo>
                  <a:lnTo>
                    <a:pt x="1020" y="967"/>
                  </a:lnTo>
                  <a:lnTo>
                    <a:pt x="1014" y="965"/>
                  </a:lnTo>
                  <a:lnTo>
                    <a:pt x="1013" y="961"/>
                  </a:lnTo>
                  <a:lnTo>
                    <a:pt x="1011" y="958"/>
                  </a:lnTo>
                  <a:lnTo>
                    <a:pt x="1004" y="955"/>
                  </a:lnTo>
                  <a:lnTo>
                    <a:pt x="996" y="953"/>
                  </a:lnTo>
                  <a:lnTo>
                    <a:pt x="992" y="953"/>
                  </a:lnTo>
                  <a:lnTo>
                    <a:pt x="988" y="952"/>
                  </a:lnTo>
                  <a:lnTo>
                    <a:pt x="983" y="953"/>
                  </a:lnTo>
                  <a:lnTo>
                    <a:pt x="980" y="954"/>
                  </a:lnTo>
                  <a:lnTo>
                    <a:pt x="974" y="960"/>
                  </a:lnTo>
                  <a:lnTo>
                    <a:pt x="970" y="965"/>
                  </a:lnTo>
                  <a:lnTo>
                    <a:pt x="966" y="965"/>
                  </a:lnTo>
                  <a:lnTo>
                    <a:pt x="962" y="965"/>
                  </a:lnTo>
                  <a:lnTo>
                    <a:pt x="958" y="959"/>
                  </a:lnTo>
                  <a:lnTo>
                    <a:pt x="955" y="953"/>
                  </a:lnTo>
                  <a:lnTo>
                    <a:pt x="946" y="953"/>
                  </a:lnTo>
                  <a:lnTo>
                    <a:pt x="938" y="954"/>
                  </a:lnTo>
                  <a:lnTo>
                    <a:pt x="936" y="961"/>
                  </a:lnTo>
                  <a:lnTo>
                    <a:pt x="934" y="967"/>
                  </a:lnTo>
                  <a:lnTo>
                    <a:pt x="932" y="964"/>
                  </a:lnTo>
                  <a:lnTo>
                    <a:pt x="931" y="961"/>
                  </a:lnTo>
                  <a:lnTo>
                    <a:pt x="931" y="958"/>
                  </a:lnTo>
                  <a:lnTo>
                    <a:pt x="930" y="952"/>
                  </a:lnTo>
                  <a:lnTo>
                    <a:pt x="925" y="949"/>
                  </a:lnTo>
                  <a:lnTo>
                    <a:pt x="921" y="944"/>
                  </a:lnTo>
                  <a:lnTo>
                    <a:pt x="924" y="942"/>
                  </a:lnTo>
                  <a:lnTo>
                    <a:pt x="926" y="940"/>
                  </a:lnTo>
                  <a:lnTo>
                    <a:pt x="926" y="936"/>
                  </a:lnTo>
                  <a:lnTo>
                    <a:pt x="926" y="931"/>
                  </a:lnTo>
                  <a:lnTo>
                    <a:pt x="923" y="929"/>
                  </a:lnTo>
                  <a:lnTo>
                    <a:pt x="921" y="926"/>
                  </a:lnTo>
                  <a:lnTo>
                    <a:pt x="927" y="925"/>
                  </a:lnTo>
                  <a:lnTo>
                    <a:pt x="936" y="923"/>
                  </a:lnTo>
                  <a:lnTo>
                    <a:pt x="941" y="921"/>
                  </a:lnTo>
                  <a:lnTo>
                    <a:pt x="944" y="920"/>
                  </a:lnTo>
                  <a:lnTo>
                    <a:pt x="947" y="919"/>
                  </a:lnTo>
                  <a:lnTo>
                    <a:pt x="948" y="917"/>
                  </a:lnTo>
                  <a:lnTo>
                    <a:pt x="949" y="908"/>
                  </a:lnTo>
                  <a:lnTo>
                    <a:pt x="951" y="902"/>
                  </a:lnTo>
                  <a:lnTo>
                    <a:pt x="957" y="902"/>
                  </a:lnTo>
                  <a:lnTo>
                    <a:pt x="961" y="903"/>
                  </a:lnTo>
                  <a:lnTo>
                    <a:pt x="966" y="904"/>
                  </a:lnTo>
                  <a:lnTo>
                    <a:pt x="971" y="906"/>
                  </a:lnTo>
                  <a:lnTo>
                    <a:pt x="981" y="905"/>
                  </a:lnTo>
                  <a:lnTo>
                    <a:pt x="992" y="904"/>
                  </a:lnTo>
                  <a:lnTo>
                    <a:pt x="992" y="905"/>
                  </a:lnTo>
                  <a:lnTo>
                    <a:pt x="992" y="906"/>
                  </a:lnTo>
                  <a:lnTo>
                    <a:pt x="986" y="907"/>
                  </a:lnTo>
                  <a:lnTo>
                    <a:pt x="982" y="909"/>
                  </a:lnTo>
                  <a:lnTo>
                    <a:pt x="978" y="912"/>
                  </a:lnTo>
                  <a:lnTo>
                    <a:pt x="974" y="915"/>
                  </a:lnTo>
                  <a:lnTo>
                    <a:pt x="974" y="916"/>
                  </a:lnTo>
                  <a:lnTo>
                    <a:pt x="974" y="918"/>
                  </a:lnTo>
                  <a:lnTo>
                    <a:pt x="977" y="920"/>
                  </a:lnTo>
                  <a:lnTo>
                    <a:pt x="979" y="921"/>
                  </a:lnTo>
                  <a:lnTo>
                    <a:pt x="984" y="923"/>
                  </a:lnTo>
                  <a:lnTo>
                    <a:pt x="989" y="921"/>
                  </a:lnTo>
                  <a:lnTo>
                    <a:pt x="993" y="920"/>
                  </a:lnTo>
                  <a:lnTo>
                    <a:pt x="995" y="918"/>
                  </a:lnTo>
                  <a:lnTo>
                    <a:pt x="997" y="915"/>
                  </a:lnTo>
                  <a:lnTo>
                    <a:pt x="1000" y="912"/>
                  </a:lnTo>
                  <a:lnTo>
                    <a:pt x="1000" y="907"/>
                  </a:lnTo>
                  <a:lnTo>
                    <a:pt x="1000" y="904"/>
                  </a:lnTo>
                  <a:lnTo>
                    <a:pt x="997" y="896"/>
                  </a:lnTo>
                  <a:lnTo>
                    <a:pt x="993" y="891"/>
                  </a:lnTo>
                  <a:lnTo>
                    <a:pt x="994" y="890"/>
                  </a:lnTo>
                  <a:lnTo>
                    <a:pt x="995" y="889"/>
                  </a:lnTo>
                  <a:lnTo>
                    <a:pt x="1000" y="889"/>
                  </a:lnTo>
                  <a:lnTo>
                    <a:pt x="1004" y="889"/>
                  </a:lnTo>
                  <a:lnTo>
                    <a:pt x="1008" y="891"/>
                  </a:lnTo>
                  <a:lnTo>
                    <a:pt x="1012" y="892"/>
                  </a:lnTo>
                  <a:lnTo>
                    <a:pt x="1013" y="893"/>
                  </a:lnTo>
                  <a:lnTo>
                    <a:pt x="1013" y="895"/>
                  </a:lnTo>
                  <a:lnTo>
                    <a:pt x="1013" y="896"/>
                  </a:lnTo>
                  <a:lnTo>
                    <a:pt x="1008" y="900"/>
                  </a:lnTo>
                  <a:lnTo>
                    <a:pt x="1006" y="903"/>
                  </a:lnTo>
                  <a:lnTo>
                    <a:pt x="1006" y="904"/>
                  </a:lnTo>
                  <a:lnTo>
                    <a:pt x="1014" y="903"/>
                  </a:lnTo>
                  <a:lnTo>
                    <a:pt x="1018" y="902"/>
                  </a:lnTo>
                  <a:lnTo>
                    <a:pt x="1021" y="901"/>
                  </a:lnTo>
                  <a:lnTo>
                    <a:pt x="1024" y="898"/>
                  </a:lnTo>
                  <a:lnTo>
                    <a:pt x="1026" y="894"/>
                  </a:lnTo>
                  <a:lnTo>
                    <a:pt x="1031" y="889"/>
                  </a:lnTo>
                  <a:lnTo>
                    <a:pt x="1038" y="889"/>
                  </a:lnTo>
                  <a:lnTo>
                    <a:pt x="1044" y="888"/>
                  </a:lnTo>
                  <a:lnTo>
                    <a:pt x="1053" y="883"/>
                  </a:lnTo>
                  <a:lnTo>
                    <a:pt x="1062" y="877"/>
                  </a:lnTo>
                  <a:lnTo>
                    <a:pt x="1062" y="872"/>
                  </a:lnTo>
                  <a:lnTo>
                    <a:pt x="1062" y="869"/>
                  </a:lnTo>
                  <a:lnTo>
                    <a:pt x="1062" y="866"/>
                  </a:lnTo>
                  <a:lnTo>
                    <a:pt x="1060" y="862"/>
                  </a:lnTo>
                  <a:lnTo>
                    <a:pt x="1054" y="862"/>
                  </a:lnTo>
                  <a:lnTo>
                    <a:pt x="1048" y="861"/>
                  </a:lnTo>
                  <a:lnTo>
                    <a:pt x="1041" y="860"/>
                  </a:lnTo>
                  <a:lnTo>
                    <a:pt x="1037" y="858"/>
                  </a:lnTo>
                  <a:lnTo>
                    <a:pt x="1042" y="856"/>
                  </a:lnTo>
                  <a:lnTo>
                    <a:pt x="1048" y="854"/>
                  </a:lnTo>
                  <a:lnTo>
                    <a:pt x="1051" y="850"/>
                  </a:lnTo>
                  <a:lnTo>
                    <a:pt x="1055" y="846"/>
                  </a:lnTo>
                  <a:lnTo>
                    <a:pt x="1063" y="838"/>
                  </a:lnTo>
                  <a:lnTo>
                    <a:pt x="1071" y="832"/>
                  </a:lnTo>
                  <a:lnTo>
                    <a:pt x="1086" y="821"/>
                  </a:lnTo>
                  <a:lnTo>
                    <a:pt x="1102" y="812"/>
                  </a:lnTo>
                  <a:lnTo>
                    <a:pt x="1111" y="811"/>
                  </a:lnTo>
                  <a:lnTo>
                    <a:pt x="1120" y="811"/>
                  </a:lnTo>
                  <a:lnTo>
                    <a:pt x="1120" y="810"/>
                  </a:lnTo>
                  <a:lnTo>
                    <a:pt x="1121" y="810"/>
                  </a:lnTo>
                  <a:lnTo>
                    <a:pt x="1131" y="799"/>
                  </a:lnTo>
                  <a:lnTo>
                    <a:pt x="1142" y="788"/>
                  </a:lnTo>
                  <a:lnTo>
                    <a:pt x="1147" y="786"/>
                  </a:lnTo>
                  <a:lnTo>
                    <a:pt x="1153" y="785"/>
                  </a:lnTo>
                  <a:lnTo>
                    <a:pt x="1156" y="776"/>
                  </a:lnTo>
                  <a:lnTo>
                    <a:pt x="1160" y="767"/>
                  </a:lnTo>
                  <a:lnTo>
                    <a:pt x="1166" y="764"/>
                  </a:lnTo>
                  <a:lnTo>
                    <a:pt x="1170" y="762"/>
                  </a:lnTo>
                  <a:lnTo>
                    <a:pt x="1172" y="757"/>
                  </a:lnTo>
                  <a:lnTo>
                    <a:pt x="1171" y="752"/>
                  </a:lnTo>
                  <a:lnTo>
                    <a:pt x="1168" y="749"/>
                  </a:lnTo>
                  <a:lnTo>
                    <a:pt x="1164" y="746"/>
                  </a:lnTo>
                  <a:lnTo>
                    <a:pt x="1163" y="741"/>
                  </a:lnTo>
                  <a:lnTo>
                    <a:pt x="1160" y="737"/>
                  </a:lnTo>
                  <a:lnTo>
                    <a:pt x="1157" y="741"/>
                  </a:lnTo>
                  <a:lnTo>
                    <a:pt x="1154" y="746"/>
                  </a:lnTo>
                  <a:lnTo>
                    <a:pt x="1144" y="749"/>
                  </a:lnTo>
                  <a:lnTo>
                    <a:pt x="1137" y="752"/>
                  </a:lnTo>
                  <a:lnTo>
                    <a:pt x="1131" y="748"/>
                  </a:lnTo>
                  <a:lnTo>
                    <a:pt x="1124" y="744"/>
                  </a:lnTo>
                  <a:lnTo>
                    <a:pt x="1118" y="748"/>
                  </a:lnTo>
                  <a:lnTo>
                    <a:pt x="1110" y="749"/>
                  </a:lnTo>
                  <a:lnTo>
                    <a:pt x="1104" y="750"/>
                  </a:lnTo>
                  <a:lnTo>
                    <a:pt x="1096" y="750"/>
                  </a:lnTo>
                  <a:lnTo>
                    <a:pt x="1081" y="748"/>
                  </a:lnTo>
                  <a:lnTo>
                    <a:pt x="1065" y="744"/>
                  </a:lnTo>
                  <a:lnTo>
                    <a:pt x="1059" y="743"/>
                  </a:lnTo>
                  <a:lnTo>
                    <a:pt x="1051" y="743"/>
                  </a:lnTo>
                  <a:lnTo>
                    <a:pt x="1044" y="744"/>
                  </a:lnTo>
                  <a:lnTo>
                    <a:pt x="1037" y="744"/>
                  </a:lnTo>
                  <a:lnTo>
                    <a:pt x="1025" y="748"/>
                  </a:lnTo>
                  <a:lnTo>
                    <a:pt x="1014" y="751"/>
                  </a:lnTo>
                  <a:lnTo>
                    <a:pt x="1005" y="751"/>
                  </a:lnTo>
                  <a:lnTo>
                    <a:pt x="996" y="751"/>
                  </a:lnTo>
                  <a:lnTo>
                    <a:pt x="988" y="751"/>
                  </a:lnTo>
                  <a:lnTo>
                    <a:pt x="979" y="751"/>
                  </a:lnTo>
                  <a:lnTo>
                    <a:pt x="973" y="756"/>
                  </a:lnTo>
                  <a:lnTo>
                    <a:pt x="969" y="762"/>
                  </a:lnTo>
                  <a:lnTo>
                    <a:pt x="965" y="764"/>
                  </a:lnTo>
                  <a:lnTo>
                    <a:pt x="961" y="764"/>
                  </a:lnTo>
                  <a:lnTo>
                    <a:pt x="958" y="765"/>
                  </a:lnTo>
                  <a:lnTo>
                    <a:pt x="956" y="768"/>
                  </a:lnTo>
                  <a:lnTo>
                    <a:pt x="953" y="784"/>
                  </a:lnTo>
                  <a:lnTo>
                    <a:pt x="951" y="798"/>
                  </a:lnTo>
                  <a:lnTo>
                    <a:pt x="950" y="798"/>
                  </a:lnTo>
                  <a:lnTo>
                    <a:pt x="949" y="797"/>
                  </a:lnTo>
                  <a:lnTo>
                    <a:pt x="948" y="797"/>
                  </a:lnTo>
                  <a:lnTo>
                    <a:pt x="945" y="789"/>
                  </a:lnTo>
                  <a:lnTo>
                    <a:pt x="943" y="785"/>
                  </a:lnTo>
                  <a:lnTo>
                    <a:pt x="941" y="783"/>
                  </a:lnTo>
                  <a:lnTo>
                    <a:pt x="937" y="781"/>
                  </a:lnTo>
                  <a:lnTo>
                    <a:pt x="928" y="780"/>
                  </a:lnTo>
                  <a:lnTo>
                    <a:pt x="915" y="778"/>
                  </a:lnTo>
                  <a:lnTo>
                    <a:pt x="911" y="775"/>
                  </a:lnTo>
                  <a:lnTo>
                    <a:pt x="906" y="772"/>
                  </a:lnTo>
                  <a:lnTo>
                    <a:pt x="898" y="772"/>
                  </a:lnTo>
                  <a:lnTo>
                    <a:pt x="890" y="772"/>
                  </a:lnTo>
                  <a:lnTo>
                    <a:pt x="886" y="769"/>
                  </a:lnTo>
                  <a:lnTo>
                    <a:pt x="881" y="765"/>
                  </a:lnTo>
                  <a:lnTo>
                    <a:pt x="878" y="761"/>
                  </a:lnTo>
                  <a:lnTo>
                    <a:pt x="875" y="756"/>
                  </a:lnTo>
                  <a:lnTo>
                    <a:pt x="871" y="757"/>
                  </a:lnTo>
                  <a:lnTo>
                    <a:pt x="867" y="757"/>
                  </a:lnTo>
                  <a:lnTo>
                    <a:pt x="866" y="764"/>
                  </a:lnTo>
                  <a:lnTo>
                    <a:pt x="864" y="769"/>
                  </a:lnTo>
                  <a:lnTo>
                    <a:pt x="863" y="773"/>
                  </a:lnTo>
                  <a:lnTo>
                    <a:pt x="862" y="775"/>
                  </a:lnTo>
                  <a:lnTo>
                    <a:pt x="860" y="777"/>
                  </a:lnTo>
                  <a:lnTo>
                    <a:pt x="856" y="778"/>
                  </a:lnTo>
                  <a:lnTo>
                    <a:pt x="852" y="778"/>
                  </a:lnTo>
                  <a:lnTo>
                    <a:pt x="846" y="779"/>
                  </a:lnTo>
                  <a:lnTo>
                    <a:pt x="841" y="783"/>
                  </a:lnTo>
                  <a:lnTo>
                    <a:pt x="835" y="786"/>
                  </a:lnTo>
                  <a:lnTo>
                    <a:pt x="829" y="788"/>
                  </a:lnTo>
                  <a:lnTo>
                    <a:pt x="821" y="790"/>
                  </a:lnTo>
                  <a:lnTo>
                    <a:pt x="820" y="789"/>
                  </a:lnTo>
                  <a:lnTo>
                    <a:pt x="820" y="788"/>
                  </a:lnTo>
                  <a:lnTo>
                    <a:pt x="819" y="784"/>
                  </a:lnTo>
                  <a:lnTo>
                    <a:pt x="819" y="780"/>
                  </a:lnTo>
                  <a:lnTo>
                    <a:pt x="818" y="778"/>
                  </a:lnTo>
                  <a:lnTo>
                    <a:pt x="817" y="777"/>
                  </a:lnTo>
                  <a:lnTo>
                    <a:pt x="815" y="777"/>
                  </a:lnTo>
                  <a:lnTo>
                    <a:pt x="814" y="777"/>
                  </a:lnTo>
                  <a:lnTo>
                    <a:pt x="810" y="779"/>
                  </a:lnTo>
                  <a:lnTo>
                    <a:pt x="808" y="781"/>
                  </a:lnTo>
                  <a:lnTo>
                    <a:pt x="804" y="789"/>
                  </a:lnTo>
                  <a:lnTo>
                    <a:pt x="802" y="795"/>
                  </a:lnTo>
                  <a:lnTo>
                    <a:pt x="794" y="799"/>
                  </a:lnTo>
                  <a:lnTo>
                    <a:pt x="785" y="803"/>
                  </a:lnTo>
                  <a:lnTo>
                    <a:pt x="782" y="809"/>
                  </a:lnTo>
                  <a:lnTo>
                    <a:pt x="778" y="815"/>
                  </a:lnTo>
                  <a:lnTo>
                    <a:pt x="776" y="816"/>
                  </a:lnTo>
                  <a:lnTo>
                    <a:pt x="776" y="818"/>
                  </a:lnTo>
                  <a:lnTo>
                    <a:pt x="767" y="816"/>
                  </a:lnTo>
                  <a:lnTo>
                    <a:pt x="755" y="815"/>
                  </a:lnTo>
                  <a:lnTo>
                    <a:pt x="745" y="823"/>
                  </a:lnTo>
                  <a:lnTo>
                    <a:pt x="734" y="831"/>
                  </a:lnTo>
                  <a:lnTo>
                    <a:pt x="723" y="832"/>
                  </a:lnTo>
                  <a:lnTo>
                    <a:pt x="712" y="834"/>
                  </a:lnTo>
                  <a:lnTo>
                    <a:pt x="704" y="838"/>
                  </a:lnTo>
                  <a:lnTo>
                    <a:pt x="697" y="843"/>
                  </a:lnTo>
                  <a:lnTo>
                    <a:pt x="686" y="841"/>
                  </a:lnTo>
                  <a:lnTo>
                    <a:pt x="671" y="839"/>
                  </a:lnTo>
                  <a:lnTo>
                    <a:pt x="660" y="844"/>
                  </a:lnTo>
                  <a:lnTo>
                    <a:pt x="647" y="847"/>
                  </a:lnTo>
                  <a:lnTo>
                    <a:pt x="635" y="851"/>
                  </a:lnTo>
                  <a:lnTo>
                    <a:pt x="623" y="855"/>
                  </a:lnTo>
                  <a:lnTo>
                    <a:pt x="609" y="855"/>
                  </a:lnTo>
                  <a:lnTo>
                    <a:pt x="595" y="855"/>
                  </a:lnTo>
                  <a:lnTo>
                    <a:pt x="593" y="857"/>
                  </a:lnTo>
                  <a:lnTo>
                    <a:pt x="589" y="859"/>
                  </a:lnTo>
                  <a:lnTo>
                    <a:pt x="587" y="861"/>
                  </a:lnTo>
                  <a:lnTo>
                    <a:pt x="583" y="861"/>
                  </a:lnTo>
                  <a:lnTo>
                    <a:pt x="577" y="860"/>
                  </a:lnTo>
                  <a:lnTo>
                    <a:pt x="570" y="858"/>
                  </a:lnTo>
                  <a:lnTo>
                    <a:pt x="562" y="858"/>
                  </a:lnTo>
                  <a:lnTo>
                    <a:pt x="555" y="859"/>
                  </a:lnTo>
                  <a:lnTo>
                    <a:pt x="549" y="865"/>
                  </a:lnTo>
                  <a:lnTo>
                    <a:pt x="540" y="870"/>
                  </a:lnTo>
                  <a:lnTo>
                    <a:pt x="528" y="869"/>
                  </a:lnTo>
                  <a:lnTo>
                    <a:pt x="515" y="868"/>
                  </a:lnTo>
                  <a:lnTo>
                    <a:pt x="511" y="871"/>
                  </a:lnTo>
                  <a:lnTo>
                    <a:pt x="507" y="876"/>
                  </a:lnTo>
                  <a:lnTo>
                    <a:pt x="503" y="873"/>
                  </a:lnTo>
                  <a:lnTo>
                    <a:pt x="500" y="871"/>
                  </a:lnTo>
                  <a:lnTo>
                    <a:pt x="497" y="873"/>
                  </a:lnTo>
                  <a:lnTo>
                    <a:pt x="494" y="877"/>
                  </a:lnTo>
                  <a:lnTo>
                    <a:pt x="480" y="882"/>
                  </a:lnTo>
                  <a:lnTo>
                    <a:pt x="467" y="885"/>
                  </a:lnTo>
                  <a:lnTo>
                    <a:pt x="453" y="889"/>
                  </a:lnTo>
                  <a:lnTo>
                    <a:pt x="439" y="891"/>
                  </a:lnTo>
                  <a:lnTo>
                    <a:pt x="433" y="890"/>
                  </a:lnTo>
                  <a:lnTo>
                    <a:pt x="426" y="889"/>
                  </a:lnTo>
                  <a:lnTo>
                    <a:pt x="419" y="894"/>
                  </a:lnTo>
                  <a:lnTo>
                    <a:pt x="413" y="901"/>
                  </a:lnTo>
                  <a:lnTo>
                    <a:pt x="398" y="900"/>
                  </a:lnTo>
                  <a:lnTo>
                    <a:pt x="381" y="901"/>
                  </a:lnTo>
                  <a:lnTo>
                    <a:pt x="365" y="903"/>
                  </a:lnTo>
                  <a:lnTo>
                    <a:pt x="350" y="906"/>
                  </a:lnTo>
                  <a:lnTo>
                    <a:pt x="344" y="906"/>
                  </a:lnTo>
                  <a:lnTo>
                    <a:pt x="341" y="904"/>
                  </a:lnTo>
                  <a:lnTo>
                    <a:pt x="336" y="904"/>
                  </a:lnTo>
                  <a:lnTo>
                    <a:pt x="330" y="905"/>
                  </a:lnTo>
                  <a:lnTo>
                    <a:pt x="326" y="906"/>
                  </a:lnTo>
                  <a:lnTo>
                    <a:pt x="322" y="907"/>
                  </a:lnTo>
                  <a:lnTo>
                    <a:pt x="311" y="907"/>
                  </a:lnTo>
                  <a:lnTo>
                    <a:pt x="300" y="907"/>
                  </a:lnTo>
                  <a:lnTo>
                    <a:pt x="290" y="907"/>
                  </a:lnTo>
                  <a:lnTo>
                    <a:pt x="279" y="907"/>
                  </a:lnTo>
                  <a:lnTo>
                    <a:pt x="274" y="905"/>
                  </a:lnTo>
                  <a:lnTo>
                    <a:pt x="270" y="904"/>
                  </a:lnTo>
                  <a:lnTo>
                    <a:pt x="256" y="906"/>
                  </a:lnTo>
                  <a:lnTo>
                    <a:pt x="236" y="908"/>
                  </a:lnTo>
                  <a:lnTo>
                    <a:pt x="225" y="908"/>
                  </a:lnTo>
                  <a:lnTo>
                    <a:pt x="215" y="908"/>
                  </a:lnTo>
                  <a:lnTo>
                    <a:pt x="206" y="908"/>
                  </a:lnTo>
                  <a:lnTo>
                    <a:pt x="200" y="906"/>
                  </a:lnTo>
                  <a:lnTo>
                    <a:pt x="199" y="906"/>
                  </a:lnTo>
                  <a:lnTo>
                    <a:pt x="198" y="905"/>
                  </a:lnTo>
                  <a:lnTo>
                    <a:pt x="198" y="904"/>
                  </a:lnTo>
                  <a:lnTo>
                    <a:pt x="210" y="895"/>
                  </a:lnTo>
                  <a:lnTo>
                    <a:pt x="224" y="888"/>
                  </a:lnTo>
                  <a:lnTo>
                    <a:pt x="224" y="886"/>
                  </a:lnTo>
                  <a:lnTo>
                    <a:pt x="223" y="885"/>
                  </a:lnTo>
                  <a:lnTo>
                    <a:pt x="218" y="883"/>
                  </a:lnTo>
                  <a:lnTo>
                    <a:pt x="213" y="881"/>
                  </a:lnTo>
                  <a:lnTo>
                    <a:pt x="215" y="880"/>
                  </a:lnTo>
                  <a:lnTo>
                    <a:pt x="216" y="878"/>
                  </a:lnTo>
                  <a:lnTo>
                    <a:pt x="222" y="873"/>
                  </a:lnTo>
                  <a:lnTo>
                    <a:pt x="226" y="870"/>
                  </a:lnTo>
                  <a:lnTo>
                    <a:pt x="232" y="870"/>
                  </a:lnTo>
                  <a:lnTo>
                    <a:pt x="237" y="870"/>
                  </a:lnTo>
                  <a:lnTo>
                    <a:pt x="248" y="867"/>
                  </a:lnTo>
                  <a:lnTo>
                    <a:pt x="260" y="863"/>
                  </a:lnTo>
                  <a:lnTo>
                    <a:pt x="273" y="860"/>
                  </a:lnTo>
                  <a:lnTo>
                    <a:pt x="285" y="857"/>
                  </a:lnTo>
                  <a:lnTo>
                    <a:pt x="298" y="855"/>
                  </a:lnTo>
                  <a:lnTo>
                    <a:pt x="311" y="854"/>
                  </a:lnTo>
                  <a:lnTo>
                    <a:pt x="325" y="854"/>
                  </a:lnTo>
                  <a:lnTo>
                    <a:pt x="337" y="851"/>
                  </a:lnTo>
                  <a:lnTo>
                    <a:pt x="344" y="851"/>
                  </a:lnTo>
                  <a:lnTo>
                    <a:pt x="352" y="851"/>
                  </a:lnTo>
                  <a:lnTo>
                    <a:pt x="355" y="848"/>
                  </a:lnTo>
                  <a:lnTo>
                    <a:pt x="358" y="845"/>
                  </a:lnTo>
                  <a:lnTo>
                    <a:pt x="366" y="845"/>
                  </a:lnTo>
                  <a:lnTo>
                    <a:pt x="375" y="845"/>
                  </a:lnTo>
                  <a:lnTo>
                    <a:pt x="384" y="842"/>
                  </a:lnTo>
                  <a:lnTo>
                    <a:pt x="392" y="836"/>
                  </a:lnTo>
                  <a:lnTo>
                    <a:pt x="391" y="830"/>
                  </a:lnTo>
                  <a:lnTo>
                    <a:pt x="389" y="823"/>
                  </a:lnTo>
                  <a:lnTo>
                    <a:pt x="393" y="808"/>
                  </a:lnTo>
                  <a:lnTo>
                    <a:pt x="399" y="792"/>
                  </a:lnTo>
                  <a:lnTo>
                    <a:pt x="393" y="784"/>
                  </a:lnTo>
                  <a:lnTo>
                    <a:pt x="388" y="774"/>
                  </a:lnTo>
                  <a:lnTo>
                    <a:pt x="390" y="769"/>
                  </a:lnTo>
                  <a:lnTo>
                    <a:pt x="392" y="765"/>
                  </a:lnTo>
                  <a:lnTo>
                    <a:pt x="393" y="762"/>
                  </a:lnTo>
                  <a:lnTo>
                    <a:pt x="395" y="760"/>
                  </a:lnTo>
                  <a:lnTo>
                    <a:pt x="395" y="757"/>
                  </a:lnTo>
                  <a:lnTo>
                    <a:pt x="393" y="754"/>
                  </a:lnTo>
                  <a:lnTo>
                    <a:pt x="391" y="754"/>
                  </a:lnTo>
                  <a:lnTo>
                    <a:pt x="388" y="754"/>
                  </a:lnTo>
                  <a:lnTo>
                    <a:pt x="387" y="760"/>
                  </a:lnTo>
                  <a:lnTo>
                    <a:pt x="385" y="764"/>
                  </a:lnTo>
                  <a:lnTo>
                    <a:pt x="383" y="767"/>
                  </a:lnTo>
                  <a:lnTo>
                    <a:pt x="378" y="770"/>
                  </a:lnTo>
                  <a:lnTo>
                    <a:pt x="377" y="769"/>
                  </a:lnTo>
                  <a:lnTo>
                    <a:pt x="376" y="767"/>
                  </a:lnTo>
                  <a:lnTo>
                    <a:pt x="375" y="763"/>
                  </a:lnTo>
                  <a:lnTo>
                    <a:pt x="376" y="757"/>
                  </a:lnTo>
                  <a:lnTo>
                    <a:pt x="378" y="752"/>
                  </a:lnTo>
                  <a:lnTo>
                    <a:pt x="383" y="748"/>
                  </a:lnTo>
                  <a:lnTo>
                    <a:pt x="389" y="737"/>
                  </a:lnTo>
                  <a:lnTo>
                    <a:pt x="395" y="728"/>
                  </a:lnTo>
                  <a:lnTo>
                    <a:pt x="397" y="718"/>
                  </a:lnTo>
                  <a:lnTo>
                    <a:pt x="399" y="708"/>
                  </a:lnTo>
                  <a:lnTo>
                    <a:pt x="403" y="703"/>
                  </a:lnTo>
                  <a:lnTo>
                    <a:pt x="408" y="698"/>
                  </a:lnTo>
                  <a:lnTo>
                    <a:pt x="411" y="684"/>
                  </a:lnTo>
                  <a:lnTo>
                    <a:pt x="414" y="670"/>
                  </a:lnTo>
                  <a:lnTo>
                    <a:pt x="419" y="661"/>
                  </a:lnTo>
                  <a:lnTo>
                    <a:pt x="423" y="652"/>
                  </a:lnTo>
                  <a:lnTo>
                    <a:pt x="424" y="641"/>
                  </a:lnTo>
                  <a:lnTo>
                    <a:pt x="426" y="630"/>
                  </a:lnTo>
                  <a:lnTo>
                    <a:pt x="431" y="624"/>
                  </a:lnTo>
                  <a:lnTo>
                    <a:pt x="435" y="615"/>
                  </a:lnTo>
                  <a:lnTo>
                    <a:pt x="435" y="609"/>
                  </a:lnTo>
                  <a:lnTo>
                    <a:pt x="435" y="602"/>
                  </a:lnTo>
                  <a:lnTo>
                    <a:pt x="437" y="598"/>
                  </a:lnTo>
                  <a:lnTo>
                    <a:pt x="439" y="593"/>
                  </a:lnTo>
                  <a:lnTo>
                    <a:pt x="441" y="591"/>
                  </a:lnTo>
                  <a:lnTo>
                    <a:pt x="442" y="588"/>
                  </a:lnTo>
                  <a:lnTo>
                    <a:pt x="442" y="585"/>
                  </a:lnTo>
                  <a:lnTo>
                    <a:pt x="442" y="581"/>
                  </a:lnTo>
                  <a:lnTo>
                    <a:pt x="438" y="571"/>
                  </a:lnTo>
                  <a:lnTo>
                    <a:pt x="437" y="559"/>
                  </a:lnTo>
                  <a:lnTo>
                    <a:pt x="438" y="551"/>
                  </a:lnTo>
                  <a:lnTo>
                    <a:pt x="439" y="543"/>
                  </a:lnTo>
                  <a:lnTo>
                    <a:pt x="439" y="536"/>
                  </a:lnTo>
                  <a:lnTo>
                    <a:pt x="438" y="527"/>
                  </a:lnTo>
                  <a:lnTo>
                    <a:pt x="438" y="522"/>
                  </a:lnTo>
                  <a:lnTo>
                    <a:pt x="438" y="518"/>
                  </a:lnTo>
                  <a:lnTo>
                    <a:pt x="441" y="513"/>
                  </a:lnTo>
                  <a:lnTo>
                    <a:pt x="442" y="508"/>
                  </a:lnTo>
                  <a:lnTo>
                    <a:pt x="445" y="498"/>
                  </a:lnTo>
                  <a:lnTo>
                    <a:pt x="446" y="492"/>
                  </a:lnTo>
                  <a:lnTo>
                    <a:pt x="444" y="488"/>
                  </a:lnTo>
                  <a:lnTo>
                    <a:pt x="442" y="484"/>
                  </a:lnTo>
                  <a:lnTo>
                    <a:pt x="442" y="474"/>
                  </a:lnTo>
                  <a:lnTo>
                    <a:pt x="442" y="464"/>
                  </a:lnTo>
                  <a:lnTo>
                    <a:pt x="441" y="451"/>
                  </a:lnTo>
                  <a:lnTo>
                    <a:pt x="438" y="440"/>
                  </a:lnTo>
                  <a:lnTo>
                    <a:pt x="438" y="429"/>
                  </a:lnTo>
                  <a:lnTo>
                    <a:pt x="438" y="418"/>
                  </a:lnTo>
                  <a:lnTo>
                    <a:pt x="436" y="411"/>
                  </a:lnTo>
                  <a:lnTo>
                    <a:pt x="434" y="401"/>
                  </a:lnTo>
                  <a:lnTo>
                    <a:pt x="433" y="390"/>
                  </a:lnTo>
                  <a:lnTo>
                    <a:pt x="433" y="382"/>
                  </a:lnTo>
                  <a:lnTo>
                    <a:pt x="437" y="373"/>
                  </a:lnTo>
                  <a:lnTo>
                    <a:pt x="441" y="366"/>
                  </a:lnTo>
                  <a:lnTo>
                    <a:pt x="438" y="364"/>
                  </a:lnTo>
                  <a:lnTo>
                    <a:pt x="437" y="361"/>
                  </a:lnTo>
                  <a:lnTo>
                    <a:pt x="436" y="359"/>
                  </a:lnTo>
                  <a:lnTo>
                    <a:pt x="435" y="356"/>
                  </a:lnTo>
                  <a:lnTo>
                    <a:pt x="435" y="352"/>
                  </a:lnTo>
                  <a:lnTo>
                    <a:pt x="436" y="345"/>
                  </a:lnTo>
                  <a:lnTo>
                    <a:pt x="437" y="340"/>
                  </a:lnTo>
                  <a:lnTo>
                    <a:pt x="438" y="334"/>
                  </a:lnTo>
                  <a:lnTo>
                    <a:pt x="439" y="327"/>
                  </a:lnTo>
                  <a:lnTo>
                    <a:pt x="438" y="322"/>
                  </a:lnTo>
                  <a:lnTo>
                    <a:pt x="436" y="318"/>
                  </a:lnTo>
                  <a:lnTo>
                    <a:pt x="435" y="311"/>
                  </a:lnTo>
                  <a:lnTo>
                    <a:pt x="437" y="303"/>
                  </a:lnTo>
                  <a:lnTo>
                    <a:pt x="439" y="294"/>
                  </a:lnTo>
                  <a:lnTo>
                    <a:pt x="441" y="283"/>
                  </a:lnTo>
                  <a:lnTo>
                    <a:pt x="441" y="275"/>
                  </a:lnTo>
                  <a:lnTo>
                    <a:pt x="438" y="260"/>
                  </a:lnTo>
                  <a:lnTo>
                    <a:pt x="438" y="242"/>
                  </a:lnTo>
                  <a:lnTo>
                    <a:pt x="439" y="225"/>
                  </a:lnTo>
                  <a:lnTo>
                    <a:pt x="442" y="210"/>
                  </a:lnTo>
                  <a:lnTo>
                    <a:pt x="443" y="194"/>
                  </a:lnTo>
                  <a:lnTo>
                    <a:pt x="443" y="179"/>
                  </a:lnTo>
                  <a:lnTo>
                    <a:pt x="441" y="171"/>
                  </a:lnTo>
                  <a:lnTo>
                    <a:pt x="439" y="164"/>
                  </a:lnTo>
                  <a:lnTo>
                    <a:pt x="442" y="147"/>
                  </a:lnTo>
                  <a:lnTo>
                    <a:pt x="443" y="126"/>
                  </a:lnTo>
                  <a:lnTo>
                    <a:pt x="444" y="103"/>
                  </a:lnTo>
                  <a:lnTo>
                    <a:pt x="443" y="80"/>
                  </a:lnTo>
                  <a:lnTo>
                    <a:pt x="441" y="57"/>
                  </a:lnTo>
                  <a:lnTo>
                    <a:pt x="437" y="37"/>
                  </a:lnTo>
                  <a:lnTo>
                    <a:pt x="435" y="28"/>
                  </a:lnTo>
                  <a:lnTo>
                    <a:pt x="433" y="20"/>
                  </a:lnTo>
                  <a:lnTo>
                    <a:pt x="430" y="14"/>
                  </a:lnTo>
                  <a:lnTo>
                    <a:pt x="427" y="8"/>
                  </a:lnTo>
                  <a:lnTo>
                    <a:pt x="432" y="4"/>
                  </a:lnTo>
                  <a:lnTo>
                    <a:pt x="437" y="0"/>
                  </a:lnTo>
                  <a:close/>
                  <a:moveTo>
                    <a:pt x="298" y="221"/>
                  </a:moveTo>
                  <a:lnTo>
                    <a:pt x="307" y="228"/>
                  </a:lnTo>
                  <a:lnTo>
                    <a:pt x="316" y="234"/>
                  </a:lnTo>
                  <a:lnTo>
                    <a:pt x="321" y="228"/>
                  </a:lnTo>
                  <a:lnTo>
                    <a:pt x="326" y="221"/>
                  </a:lnTo>
                  <a:lnTo>
                    <a:pt x="327" y="221"/>
                  </a:lnTo>
                  <a:lnTo>
                    <a:pt x="328" y="221"/>
                  </a:lnTo>
                  <a:lnTo>
                    <a:pt x="329" y="221"/>
                  </a:lnTo>
                  <a:lnTo>
                    <a:pt x="328" y="244"/>
                  </a:lnTo>
                  <a:lnTo>
                    <a:pt x="328" y="265"/>
                  </a:lnTo>
                  <a:lnTo>
                    <a:pt x="326" y="285"/>
                  </a:lnTo>
                  <a:lnTo>
                    <a:pt x="322" y="301"/>
                  </a:lnTo>
                  <a:lnTo>
                    <a:pt x="322" y="317"/>
                  </a:lnTo>
                  <a:lnTo>
                    <a:pt x="322" y="331"/>
                  </a:lnTo>
                  <a:lnTo>
                    <a:pt x="322" y="346"/>
                  </a:lnTo>
                  <a:lnTo>
                    <a:pt x="322" y="360"/>
                  </a:lnTo>
                  <a:lnTo>
                    <a:pt x="315" y="375"/>
                  </a:lnTo>
                  <a:lnTo>
                    <a:pt x="307" y="388"/>
                  </a:lnTo>
                  <a:lnTo>
                    <a:pt x="308" y="394"/>
                  </a:lnTo>
                  <a:lnTo>
                    <a:pt x="310" y="408"/>
                  </a:lnTo>
                  <a:lnTo>
                    <a:pt x="313" y="423"/>
                  </a:lnTo>
                  <a:lnTo>
                    <a:pt x="314" y="432"/>
                  </a:lnTo>
                  <a:lnTo>
                    <a:pt x="319" y="434"/>
                  </a:lnTo>
                  <a:lnTo>
                    <a:pt x="322" y="435"/>
                  </a:lnTo>
                  <a:lnTo>
                    <a:pt x="326" y="437"/>
                  </a:lnTo>
                  <a:lnTo>
                    <a:pt x="329" y="440"/>
                  </a:lnTo>
                  <a:lnTo>
                    <a:pt x="323" y="448"/>
                  </a:lnTo>
                  <a:lnTo>
                    <a:pt x="319" y="455"/>
                  </a:lnTo>
                  <a:lnTo>
                    <a:pt x="319" y="462"/>
                  </a:lnTo>
                  <a:lnTo>
                    <a:pt x="319" y="469"/>
                  </a:lnTo>
                  <a:lnTo>
                    <a:pt x="316" y="471"/>
                  </a:lnTo>
                  <a:lnTo>
                    <a:pt x="314" y="474"/>
                  </a:lnTo>
                  <a:lnTo>
                    <a:pt x="314" y="485"/>
                  </a:lnTo>
                  <a:lnTo>
                    <a:pt x="314" y="496"/>
                  </a:lnTo>
                  <a:lnTo>
                    <a:pt x="298" y="517"/>
                  </a:lnTo>
                  <a:lnTo>
                    <a:pt x="295" y="517"/>
                  </a:lnTo>
                  <a:lnTo>
                    <a:pt x="293" y="517"/>
                  </a:lnTo>
                  <a:lnTo>
                    <a:pt x="291" y="510"/>
                  </a:lnTo>
                  <a:lnTo>
                    <a:pt x="290" y="504"/>
                  </a:lnTo>
                  <a:lnTo>
                    <a:pt x="290" y="497"/>
                  </a:lnTo>
                  <a:lnTo>
                    <a:pt x="290" y="490"/>
                  </a:lnTo>
                  <a:lnTo>
                    <a:pt x="291" y="478"/>
                  </a:lnTo>
                  <a:lnTo>
                    <a:pt x="291" y="466"/>
                  </a:lnTo>
                  <a:lnTo>
                    <a:pt x="284" y="461"/>
                  </a:lnTo>
                  <a:lnTo>
                    <a:pt x="278" y="455"/>
                  </a:lnTo>
                  <a:lnTo>
                    <a:pt x="275" y="450"/>
                  </a:lnTo>
                  <a:lnTo>
                    <a:pt x="274" y="445"/>
                  </a:lnTo>
                  <a:lnTo>
                    <a:pt x="270" y="445"/>
                  </a:lnTo>
                  <a:lnTo>
                    <a:pt x="267" y="443"/>
                  </a:lnTo>
                  <a:lnTo>
                    <a:pt x="263" y="442"/>
                  </a:lnTo>
                  <a:lnTo>
                    <a:pt x="261" y="440"/>
                  </a:lnTo>
                  <a:lnTo>
                    <a:pt x="260" y="431"/>
                  </a:lnTo>
                  <a:lnTo>
                    <a:pt x="261" y="419"/>
                  </a:lnTo>
                  <a:lnTo>
                    <a:pt x="263" y="406"/>
                  </a:lnTo>
                  <a:lnTo>
                    <a:pt x="265" y="396"/>
                  </a:lnTo>
                  <a:lnTo>
                    <a:pt x="265" y="389"/>
                  </a:lnTo>
                  <a:lnTo>
                    <a:pt x="265" y="381"/>
                  </a:lnTo>
                  <a:lnTo>
                    <a:pt x="264" y="372"/>
                  </a:lnTo>
                  <a:lnTo>
                    <a:pt x="267" y="362"/>
                  </a:lnTo>
                  <a:lnTo>
                    <a:pt x="269" y="360"/>
                  </a:lnTo>
                  <a:lnTo>
                    <a:pt x="271" y="357"/>
                  </a:lnTo>
                  <a:lnTo>
                    <a:pt x="273" y="356"/>
                  </a:lnTo>
                  <a:lnTo>
                    <a:pt x="273" y="354"/>
                  </a:lnTo>
                  <a:lnTo>
                    <a:pt x="273" y="350"/>
                  </a:lnTo>
                  <a:lnTo>
                    <a:pt x="272" y="347"/>
                  </a:lnTo>
                  <a:lnTo>
                    <a:pt x="268" y="345"/>
                  </a:lnTo>
                  <a:lnTo>
                    <a:pt x="263" y="343"/>
                  </a:lnTo>
                  <a:lnTo>
                    <a:pt x="261" y="343"/>
                  </a:lnTo>
                  <a:lnTo>
                    <a:pt x="259" y="343"/>
                  </a:lnTo>
                  <a:lnTo>
                    <a:pt x="258" y="344"/>
                  </a:lnTo>
                  <a:lnTo>
                    <a:pt x="257" y="346"/>
                  </a:lnTo>
                  <a:lnTo>
                    <a:pt x="255" y="354"/>
                  </a:lnTo>
                  <a:lnTo>
                    <a:pt x="253" y="361"/>
                  </a:lnTo>
                  <a:lnTo>
                    <a:pt x="252" y="361"/>
                  </a:lnTo>
                  <a:lnTo>
                    <a:pt x="252" y="360"/>
                  </a:lnTo>
                  <a:lnTo>
                    <a:pt x="248" y="355"/>
                  </a:lnTo>
                  <a:lnTo>
                    <a:pt x="243" y="350"/>
                  </a:lnTo>
                  <a:lnTo>
                    <a:pt x="244" y="344"/>
                  </a:lnTo>
                  <a:lnTo>
                    <a:pt x="246" y="340"/>
                  </a:lnTo>
                  <a:lnTo>
                    <a:pt x="249" y="336"/>
                  </a:lnTo>
                  <a:lnTo>
                    <a:pt x="251" y="332"/>
                  </a:lnTo>
                  <a:lnTo>
                    <a:pt x="256" y="321"/>
                  </a:lnTo>
                  <a:lnTo>
                    <a:pt x="259" y="309"/>
                  </a:lnTo>
                  <a:lnTo>
                    <a:pt x="262" y="298"/>
                  </a:lnTo>
                  <a:lnTo>
                    <a:pt x="267" y="286"/>
                  </a:lnTo>
                  <a:lnTo>
                    <a:pt x="271" y="280"/>
                  </a:lnTo>
                  <a:lnTo>
                    <a:pt x="275" y="275"/>
                  </a:lnTo>
                  <a:lnTo>
                    <a:pt x="279" y="263"/>
                  </a:lnTo>
                  <a:lnTo>
                    <a:pt x="281" y="250"/>
                  </a:lnTo>
                  <a:lnTo>
                    <a:pt x="282" y="244"/>
                  </a:lnTo>
                  <a:lnTo>
                    <a:pt x="284" y="239"/>
                  </a:lnTo>
                  <a:lnTo>
                    <a:pt x="286" y="233"/>
                  </a:lnTo>
                  <a:lnTo>
                    <a:pt x="288" y="229"/>
                  </a:lnTo>
                  <a:lnTo>
                    <a:pt x="293" y="225"/>
                  </a:lnTo>
                  <a:lnTo>
                    <a:pt x="298" y="221"/>
                  </a:lnTo>
                  <a:close/>
                  <a:moveTo>
                    <a:pt x="1048" y="253"/>
                  </a:moveTo>
                  <a:lnTo>
                    <a:pt x="1047" y="255"/>
                  </a:lnTo>
                  <a:lnTo>
                    <a:pt x="1047" y="257"/>
                  </a:lnTo>
                  <a:lnTo>
                    <a:pt x="1048" y="260"/>
                  </a:lnTo>
                  <a:lnTo>
                    <a:pt x="1050" y="261"/>
                  </a:lnTo>
                  <a:lnTo>
                    <a:pt x="1056" y="260"/>
                  </a:lnTo>
                  <a:lnTo>
                    <a:pt x="1062" y="256"/>
                  </a:lnTo>
                  <a:lnTo>
                    <a:pt x="1062" y="255"/>
                  </a:lnTo>
                  <a:lnTo>
                    <a:pt x="1061" y="254"/>
                  </a:lnTo>
                  <a:lnTo>
                    <a:pt x="1054" y="254"/>
                  </a:lnTo>
                  <a:lnTo>
                    <a:pt x="1048" y="253"/>
                  </a:lnTo>
                  <a:close/>
                  <a:moveTo>
                    <a:pt x="1096" y="309"/>
                  </a:moveTo>
                  <a:lnTo>
                    <a:pt x="1088" y="315"/>
                  </a:lnTo>
                  <a:lnTo>
                    <a:pt x="1082" y="322"/>
                  </a:lnTo>
                  <a:lnTo>
                    <a:pt x="1082" y="323"/>
                  </a:lnTo>
                  <a:lnTo>
                    <a:pt x="1082" y="324"/>
                  </a:lnTo>
                  <a:lnTo>
                    <a:pt x="1083" y="324"/>
                  </a:lnTo>
                  <a:lnTo>
                    <a:pt x="1084" y="325"/>
                  </a:lnTo>
                  <a:lnTo>
                    <a:pt x="1093" y="324"/>
                  </a:lnTo>
                  <a:lnTo>
                    <a:pt x="1101" y="322"/>
                  </a:lnTo>
                  <a:lnTo>
                    <a:pt x="1110" y="321"/>
                  </a:lnTo>
                  <a:lnTo>
                    <a:pt x="1117" y="318"/>
                  </a:lnTo>
                  <a:lnTo>
                    <a:pt x="1118" y="314"/>
                  </a:lnTo>
                  <a:lnTo>
                    <a:pt x="1119" y="311"/>
                  </a:lnTo>
                  <a:lnTo>
                    <a:pt x="1119" y="310"/>
                  </a:lnTo>
                  <a:lnTo>
                    <a:pt x="1118" y="309"/>
                  </a:lnTo>
                  <a:lnTo>
                    <a:pt x="1107" y="309"/>
                  </a:lnTo>
                  <a:lnTo>
                    <a:pt x="1096" y="309"/>
                  </a:lnTo>
                  <a:close/>
                  <a:moveTo>
                    <a:pt x="860" y="404"/>
                  </a:moveTo>
                  <a:lnTo>
                    <a:pt x="862" y="406"/>
                  </a:lnTo>
                  <a:lnTo>
                    <a:pt x="862" y="408"/>
                  </a:lnTo>
                  <a:lnTo>
                    <a:pt x="861" y="408"/>
                  </a:lnTo>
                  <a:lnTo>
                    <a:pt x="858" y="410"/>
                  </a:lnTo>
                  <a:lnTo>
                    <a:pt x="857" y="408"/>
                  </a:lnTo>
                  <a:lnTo>
                    <a:pt x="857" y="407"/>
                  </a:lnTo>
                  <a:lnTo>
                    <a:pt x="857" y="406"/>
                  </a:lnTo>
                  <a:lnTo>
                    <a:pt x="858" y="405"/>
                  </a:lnTo>
                  <a:lnTo>
                    <a:pt x="860" y="404"/>
                  </a:lnTo>
                  <a:close/>
                  <a:moveTo>
                    <a:pt x="830" y="453"/>
                  </a:moveTo>
                  <a:lnTo>
                    <a:pt x="833" y="453"/>
                  </a:lnTo>
                  <a:lnTo>
                    <a:pt x="834" y="455"/>
                  </a:lnTo>
                  <a:lnTo>
                    <a:pt x="834" y="458"/>
                  </a:lnTo>
                  <a:lnTo>
                    <a:pt x="834" y="461"/>
                  </a:lnTo>
                  <a:lnTo>
                    <a:pt x="831" y="462"/>
                  </a:lnTo>
                  <a:lnTo>
                    <a:pt x="828" y="463"/>
                  </a:lnTo>
                  <a:lnTo>
                    <a:pt x="828" y="462"/>
                  </a:lnTo>
                  <a:lnTo>
                    <a:pt x="828" y="461"/>
                  </a:lnTo>
                  <a:lnTo>
                    <a:pt x="829" y="457"/>
                  </a:lnTo>
                  <a:lnTo>
                    <a:pt x="830" y="453"/>
                  </a:lnTo>
                  <a:close/>
                  <a:moveTo>
                    <a:pt x="841" y="520"/>
                  </a:moveTo>
                  <a:lnTo>
                    <a:pt x="837" y="522"/>
                  </a:lnTo>
                  <a:lnTo>
                    <a:pt x="832" y="523"/>
                  </a:lnTo>
                  <a:lnTo>
                    <a:pt x="827" y="524"/>
                  </a:lnTo>
                  <a:lnTo>
                    <a:pt x="821" y="524"/>
                  </a:lnTo>
                  <a:lnTo>
                    <a:pt x="810" y="524"/>
                  </a:lnTo>
                  <a:lnTo>
                    <a:pt x="800" y="527"/>
                  </a:lnTo>
                  <a:lnTo>
                    <a:pt x="794" y="533"/>
                  </a:lnTo>
                  <a:lnTo>
                    <a:pt x="788" y="541"/>
                  </a:lnTo>
                  <a:lnTo>
                    <a:pt x="781" y="544"/>
                  </a:lnTo>
                  <a:lnTo>
                    <a:pt x="773" y="548"/>
                  </a:lnTo>
                  <a:lnTo>
                    <a:pt x="762" y="557"/>
                  </a:lnTo>
                  <a:lnTo>
                    <a:pt x="745" y="573"/>
                  </a:lnTo>
                  <a:lnTo>
                    <a:pt x="737" y="581"/>
                  </a:lnTo>
                  <a:lnTo>
                    <a:pt x="729" y="589"/>
                  </a:lnTo>
                  <a:lnTo>
                    <a:pt x="724" y="595"/>
                  </a:lnTo>
                  <a:lnTo>
                    <a:pt x="722" y="600"/>
                  </a:lnTo>
                  <a:lnTo>
                    <a:pt x="722" y="603"/>
                  </a:lnTo>
                  <a:lnTo>
                    <a:pt x="723" y="606"/>
                  </a:lnTo>
                  <a:lnTo>
                    <a:pt x="724" y="609"/>
                  </a:lnTo>
                  <a:lnTo>
                    <a:pt x="725" y="611"/>
                  </a:lnTo>
                  <a:lnTo>
                    <a:pt x="725" y="617"/>
                  </a:lnTo>
                  <a:lnTo>
                    <a:pt x="725" y="625"/>
                  </a:lnTo>
                  <a:lnTo>
                    <a:pt x="726" y="627"/>
                  </a:lnTo>
                  <a:lnTo>
                    <a:pt x="729" y="630"/>
                  </a:lnTo>
                  <a:lnTo>
                    <a:pt x="733" y="632"/>
                  </a:lnTo>
                  <a:lnTo>
                    <a:pt x="737" y="634"/>
                  </a:lnTo>
                  <a:lnTo>
                    <a:pt x="746" y="637"/>
                  </a:lnTo>
                  <a:lnTo>
                    <a:pt x="752" y="640"/>
                  </a:lnTo>
                  <a:lnTo>
                    <a:pt x="758" y="647"/>
                  </a:lnTo>
                  <a:lnTo>
                    <a:pt x="762" y="653"/>
                  </a:lnTo>
                  <a:lnTo>
                    <a:pt x="769" y="657"/>
                  </a:lnTo>
                  <a:lnTo>
                    <a:pt x="776" y="659"/>
                  </a:lnTo>
                  <a:lnTo>
                    <a:pt x="779" y="667"/>
                  </a:lnTo>
                  <a:lnTo>
                    <a:pt x="782" y="672"/>
                  </a:lnTo>
                  <a:lnTo>
                    <a:pt x="783" y="673"/>
                  </a:lnTo>
                  <a:lnTo>
                    <a:pt x="787" y="674"/>
                  </a:lnTo>
                  <a:lnTo>
                    <a:pt x="792" y="674"/>
                  </a:lnTo>
                  <a:lnTo>
                    <a:pt x="795" y="673"/>
                  </a:lnTo>
                  <a:lnTo>
                    <a:pt x="798" y="671"/>
                  </a:lnTo>
                  <a:lnTo>
                    <a:pt x="804" y="667"/>
                  </a:lnTo>
                  <a:lnTo>
                    <a:pt x="810" y="664"/>
                  </a:lnTo>
                  <a:lnTo>
                    <a:pt x="815" y="664"/>
                  </a:lnTo>
                  <a:lnTo>
                    <a:pt x="820" y="664"/>
                  </a:lnTo>
                  <a:lnTo>
                    <a:pt x="831" y="661"/>
                  </a:lnTo>
                  <a:lnTo>
                    <a:pt x="842" y="659"/>
                  </a:lnTo>
                  <a:lnTo>
                    <a:pt x="854" y="656"/>
                  </a:lnTo>
                  <a:lnTo>
                    <a:pt x="865" y="651"/>
                  </a:lnTo>
                  <a:lnTo>
                    <a:pt x="868" y="649"/>
                  </a:lnTo>
                  <a:lnTo>
                    <a:pt x="872" y="646"/>
                  </a:lnTo>
                  <a:lnTo>
                    <a:pt x="880" y="644"/>
                  </a:lnTo>
                  <a:lnTo>
                    <a:pt x="889" y="644"/>
                  </a:lnTo>
                  <a:lnTo>
                    <a:pt x="899" y="644"/>
                  </a:lnTo>
                  <a:lnTo>
                    <a:pt x="909" y="643"/>
                  </a:lnTo>
                  <a:lnTo>
                    <a:pt x="920" y="637"/>
                  </a:lnTo>
                  <a:lnTo>
                    <a:pt x="930" y="630"/>
                  </a:lnTo>
                  <a:lnTo>
                    <a:pt x="931" y="623"/>
                  </a:lnTo>
                  <a:lnTo>
                    <a:pt x="933" y="617"/>
                  </a:lnTo>
                  <a:lnTo>
                    <a:pt x="936" y="613"/>
                  </a:lnTo>
                  <a:lnTo>
                    <a:pt x="939" y="609"/>
                  </a:lnTo>
                  <a:lnTo>
                    <a:pt x="948" y="602"/>
                  </a:lnTo>
                  <a:lnTo>
                    <a:pt x="956" y="594"/>
                  </a:lnTo>
                  <a:lnTo>
                    <a:pt x="957" y="588"/>
                  </a:lnTo>
                  <a:lnTo>
                    <a:pt x="957" y="581"/>
                  </a:lnTo>
                  <a:lnTo>
                    <a:pt x="962" y="574"/>
                  </a:lnTo>
                  <a:lnTo>
                    <a:pt x="969" y="566"/>
                  </a:lnTo>
                  <a:lnTo>
                    <a:pt x="972" y="562"/>
                  </a:lnTo>
                  <a:lnTo>
                    <a:pt x="974" y="557"/>
                  </a:lnTo>
                  <a:lnTo>
                    <a:pt x="974" y="553"/>
                  </a:lnTo>
                  <a:lnTo>
                    <a:pt x="973" y="546"/>
                  </a:lnTo>
                  <a:lnTo>
                    <a:pt x="966" y="545"/>
                  </a:lnTo>
                  <a:lnTo>
                    <a:pt x="959" y="546"/>
                  </a:lnTo>
                  <a:lnTo>
                    <a:pt x="951" y="547"/>
                  </a:lnTo>
                  <a:lnTo>
                    <a:pt x="946" y="548"/>
                  </a:lnTo>
                  <a:lnTo>
                    <a:pt x="932" y="545"/>
                  </a:lnTo>
                  <a:lnTo>
                    <a:pt x="918" y="542"/>
                  </a:lnTo>
                  <a:lnTo>
                    <a:pt x="910" y="536"/>
                  </a:lnTo>
                  <a:lnTo>
                    <a:pt x="902" y="530"/>
                  </a:lnTo>
                  <a:lnTo>
                    <a:pt x="888" y="525"/>
                  </a:lnTo>
                  <a:lnTo>
                    <a:pt x="874" y="522"/>
                  </a:lnTo>
                  <a:lnTo>
                    <a:pt x="857" y="521"/>
                  </a:lnTo>
                  <a:lnTo>
                    <a:pt x="841" y="520"/>
                  </a:lnTo>
                  <a:close/>
                  <a:moveTo>
                    <a:pt x="990" y="525"/>
                  </a:moveTo>
                  <a:lnTo>
                    <a:pt x="988" y="528"/>
                  </a:lnTo>
                  <a:lnTo>
                    <a:pt x="986" y="530"/>
                  </a:lnTo>
                  <a:lnTo>
                    <a:pt x="990" y="532"/>
                  </a:lnTo>
                  <a:lnTo>
                    <a:pt x="993" y="533"/>
                  </a:lnTo>
                  <a:lnTo>
                    <a:pt x="994" y="533"/>
                  </a:lnTo>
                  <a:lnTo>
                    <a:pt x="994" y="529"/>
                  </a:lnTo>
                  <a:lnTo>
                    <a:pt x="993" y="525"/>
                  </a:lnTo>
                  <a:lnTo>
                    <a:pt x="992" y="525"/>
                  </a:lnTo>
                  <a:lnTo>
                    <a:pt x="990" y="525"/>
                  </a:lnTo>
                  <a:close/>
                  <a:moveTo>
                    <a:pt x="532" y="530"/>
                  </a:moveTo>
                  <a:lnTo>
                    <a:pt x="529" y="540"/>
                  </a:lnTo>
                  <a:lnTo>
                    <a:pt x="528" y="552"/>
                  </a:lnTo>
                  <a:lnTo>
                    <a:pt x="522" y="563"/>
                  </a:lnTo>
                  <a:lnTo>
                    <a:pt x="516" y="573"/>
                  </a:lnTo>
                  <a:lnTo>
                    <a:pt x="518" y="583"/>
                  </a:lnTo>
                  <a:lnTo>
                    <a:pt x="522" y="591"/>
                  </a:lnTo>
                  <a:lnTo>
                    <a:pt x="518" y="594"/>
                  </a:lnTo>
                  <a:lnTo>
                    <a:pt x="515" y="598"/>
                  </a:lnTo>
                  <a:lnTo>
                    <a:pt x="512" y="600"/>
                  </a:lnTo>
                  <a:lnTo>
                    <a:pt x="509" y="605"/>
                  </a:lnTo>
                  <a:lnTo>
                    <a:pt x="513" y="610"/>
                  </a:lnTo>
                  <a:lnTo>
                    <a:pt x="516" y="614"/>
                  </a:lnTo>
                  <a:lnTo>
                    <a:pt x="516" y="617"/>
                  </a:lnTo>
                  <a:lnTo>
                    <a:pt x="516" y="621"/>
                  </a:lnTo>
                  <a:lnTo>
                    <a:pt x="515" y="624"/>
                  </a:lnTo>
                  <a:lnTo>
                    <a:pt x="513" y="628"/>
                  </a:lnTo>
                  <a:lnTo>
                    <a:pt x="509" y="635"/>
                  </a:lnTo>
                  <a:lnTo>
                    <a:pt x="507" y="640"/>
                  </a:lnTo>
                  <a:lnTo>
                    <a:pt x="511" y="650"/>
                  </a:lnTo>
                  <a:lnTo>
                    <a:pt x="513" y="659"/>
                  </a:lnTo>
                  <a:lnTo>
                    <a:pt x="509" y="663"/>
                  </a:lnTo>
                  <a:lnTo>
                    <a:pt x="506" y="668"/>
                  </a:lnTo>
                  <a:lnTo>
                    <a:pt x="503" y="672"/>
                  </a:lnTo>
                  <a:lnTo>
                    <a:pt x="502" y="679"/>
                  </a:lnTo>
                  <a:lnTo>
                    <a:pt x="504" y="681"/>
                  </a:lnTo>
                  <a:lnTo>
                    <a:pt x="506" y="682"/>
                  </a:lnTo>
                  <a:lnTo>
                    <a:pt x="512" y="682"/>
                  </a:lnTo>
                  <a:lnTo>
                    <a:pt x="516" y="681"/>
                  </a:lnTo>
                  <a:lnTo>
                    <a:pt x="519" y="679"/>
                  </a:lnTo>
                  <a:lnTo>
                    <a:pt x="522" y="676"/>
                  </a:lnTo>
                  <a:lnTo>
                    <a:pt x="525" y="671"/>
                  </a:lnTo>
                  <a:lnTo>
                    <a:pt x="530" y="665"/>
                  </a:lnTo>
                  <a:lnTo>
                    <a:pt x="538" y="662"/>
                  </a:lnTo>
                  <a:lnTo>
                    <a:pt x="548" y="659"/>
                  </a:lnTo>
                  <a:lnTo>
                    <a:pt x="558" y="659"/>
                  </a:lnTo>
                  <a:lnTo>
                    <a:pt x="567" y="659"/>
                  </a:lnTo>
                  <a:lnTo>
                    <a:pt x="570" y="653"/>
                  </a:lnTo>
                  <a:lnTo>
                    <a:pt x="572" y="647"/>
                  </a:lnTo>
                  <a:lnTo>
                    <a:pt x="575" y="641"/>
                  </a:lnTo>
                  <a:lnTo>
                    <a:pt x="579" y="638"/>
                  </a:lnTo>
                  <a:lnTo>
                    <a:pt x="587" y="636"/>
                  </a:lnTo>
                  <a:lnTo>
                    <a:pt x="594" y="633"/>
                  </a:lnTo>
                  <a:lnTo>
                    <a:pt x="596" y="629"/>
                  </a:lnTo>
                  <a:lnTo>
                    <a:pt x="597" y="625"/>
                  </a:lnTo>
                  <a:lnTo>
                    <a:pt x="598" y="621"/>
                  </a:lnTo>
                  <a:lnTo>
                    <a:pt x="597" y="616"/>
                  </a:lnTo>
                  <a:lnTo>
                    <a:pt x="595" y="608"/>
                  </a:lnTo>
                  <a:lnTo>
                    <a:pt x="592" y="600"/>
                  </a:lnTo>
                  <a:lnTo>
                    <a:pt x="585" y="594"/>
                  </a:lnTo>
                  <a:lnTo>
                    <a:pt x="578" y="588"/>
                  </a:lnTo>
                  <a:lnTo>
                    <a:pt x="575" y="580"/>
                  </a:lnTo>
                  <a:lnTo>
                    <a:pt x="573" y="573"/>
                  </a:lnTo>
                  <a:lnTo>
                    <a:pt x="564" y="566"/>
                  </a:lnTo>
                  <a:lnTo>
                    <a:pt x="557" y="560"/>
                  </a:lnTo>
                  <a:lnTo>
                    <a:pt x="548" y="545"/>
                  </a:lnTo>
                  <a:lnTo>
                    <a:pt x="537" y="530"/>
                  </a:lnTo>
                  <a:lnTo>
                    <a:pt x="535" y="530"/>
                  </a:lnTo>
                  <a:lnTo>
                    <a:pt x="532" y="530"/>
                  </a:lnTo>
                  <a:close/>
                  <a:moveTo>
                    <a:pt x="304" y="532"/>
                  </a:moveTo>
                  <a:lnTo>
                    <a:pt x="306" y="532"/>
                  </a:lnTo>
                  <a:lnTo>
                    <a:pt x="308" y="533"/>
                  </a:lnTo>
                  <a:lnTo>
                    <a:pt x="308" y="542"/>
                  </a:lnTo>
                  <a:lnTo>
                    <a:pt x="307" y="552"/>
                  </a:lnTo>
                  <a:lnTo>
                    <a:pt x="308" y="559"/>
                  </a:lnTo>
                  <a:lnTo>
                    <a:pt x="310" y="567"/>
                  </a:lnTo>
                  <a:lnTo>
                    <a:pt x="311" y="570"/>
                  </a:lnTo>
                  <a:lnTo>
                    <a:pt x="311" y="575"/>
                  </a:lnTo>
                  <a:lnTo>
                    <a:pt x="311" y="578"/>
                  </a:lnTo>
                  <a:lnTo>
                    <a:pt x="310" y="582"/>
                  </a:lnTo>
                  <a:lnTo>
                    <a:pt x="307" y="587"/>
                  </a:lnTo>
                  <a:lnTo>
                    <a:pt x="304" y="590"/>
                  </a:lnTo>
                  <a:lnTo>
                    <a:pt x="302" y="601"/>
                  </a:lnTo>
                  <a:lnTo>
                    <a:pt x="300" y="613"/>
                  </a:lnTo>
                  <a:lnTo>
                    <a:pt x="299" y="625"/>
                  </a:lnTo>
                  <a:lnTo>
                    <a:pt x="298" y="636"/>
                  </a:lnTo>
                  <a:lnTo>
                    <a:pt x="297" y="640"/>
                  </a:lnTo>
                  <a:lnTo>
                    <a:pt x="297" y="646"/>
                  </a:lnTo>
                  <a:lnTo>
                    <a:pt x="298" y="650"/>
                  </a:lnTo>
                  <a:lnTo>
                    <a:pt x="299" y="653"/>
                  </a:lnTo>
                  <a:lnTo>
                    <a:pt x="300" y="658"/>
                  </a:lnTo>
                  <a:lnTo>
                    <a:pt x="302" y="662"/>
                  </a:lnTo>
                  <a:lnTo>
                    <a:pt x="302" y="667"/>
                  </a:lnTo>
                  <a:lnTo>
                    <a:pt x="300" y="672"/>
                  </a:lnTo>
                  <a:lnTo>
                    <a:pt x="296" y="684"/>
                  </a:lnTo>
                  <a:lnTo>
                    <a:pt x="292" y="697"/>
                  </a:lnTo>
                  <a:lnTo>
                    <a:pt x="294" y="700"/>
                  </a:lnTo>
                  <a:lnTo>
                    <a:pt x="296" y="704"/>
                  </a:lnTo>
                  <a:lnTo>
                    <a:pt x="294" y="704"/>
                  </a:lnTo>
                  <a:lnTo>
                    <a:pt x="293" y="705"/>
                  </a:lnTo>
                  <a:lnTo>
                    <a:pt x="292" y="706"/>
                  </a:lnTo>
                  <a:lnTo>
                    <a:pt x="290" y="706"/>
                  </a:lnTo>
                  <a:lnTo>
                    <a:pt x="282" y="700"/>
                  </a:lnTo>
                  <a:lnTo>
                    <a:pt x="273" y="695"/>
                  </a:lnTo>
                  <a:lnTo>
                    <a:pt x="269" y="695"/>
                  </a:lnTo>
                  <a:lnTo>
                    <a:pt x="264" y="695"/>
                  </a:lnTo>
                  <a:lnTo>
                    <a:pt x="260" y="687"/>
                  </a:lnTo>
                  <a:lnTo>
                    <a:pt x="255" y="680"/>
                  </a:lnTo>
                  <a:lnTo>
                    <a:pt x="249" y="681"/>
                  </a:lnTo>
                  <a:lnTo>
                    <a:pt x="245" y="681"/>
                  </a:lnTo>
                  <a:lnTo>
                    <a:pt x="244" y="682"/>
                  </a:lnTo>
                  <a:lnTo>
                    <a:pt x="244" y="683"/>
                  </a:lnTo>
                  <a:lnTo>
                    <a:pt x="244" y="686"/>
                  </a:lnTo>
                  <a:lnTo>
                    <a:pt x="245" y="691"/>
                  </a:lnTo>
                  <a:lnTo>
                    <a:pt x="247" y="694"/>
                  </a:lnTo>
                  <a:lnTo>
                    <a:pt x="249" y="697"/>
                  </a:lnTo>
                  <a:lnTo>
                    <a:pt x="240" y="696"/>
                  </a:lnTo>
                  <a:lnTo>
                    <a:pt x="232" y="696"/>
                  </a:lnTo>
                  <a:lnTo>
                    <a:pt x="227" y="705"/>
                  </a:lnTo>
                  <a:lnTo>
                    <a:pt x="223" y="714"/>
                  </a:lnTo>
                  <a:lnTo>
                    <a:pt x="220" y="717"/>
                  </a:lnTo>
                  <a:lnTo>
                    <a:pt x="216" y="721"/>
                  </a:lnTo>
                  <a:lnTo>
                    <a:pt x="212" y="723"/>
                  </a:lnTo>
                  <a:lnTo>
                    <a:pt x="209" y="726"/>
                  </a:lnTo>
                  <a:lnTo>
                    <a:pt x="205" y="726"/>
                  </a:lnTo>
                  <a:lnTo>
                    <a:pt x="203" y="726"/>
                  </a:lnTo>
                  <a:lnTo>
                    <a:pt x="203" y="722"/>
                  </a:lnTo>
                  <a:lnTo>
                    <a:pt x="202" y="719"/>
                  </a:lnTo>
                  <a:lnTo>
                    <a:pt x="208" y="709"/>
                  </a:lnTo>
                  <a:lnTo>
                    <a:pt x="212" y="699"/>
                  </a:lnTo>
                  <a:lnTo>
                    <a:pt x="216" y="697"/>
                  </a:lnTo>
                  <a:lnTo>
                    <a:pt x="220" y="695"/>
                  </a:lnTo>
                  <a:lnTo>
                    <a:pt x="221" y="688"/>
                  </a:lnTo>
                  <a:lnTo>
                    <a:pt x="221" y="682"/>
                  </a:lnTo>
                  <a:lnTo>
                    <a:pt x="222" y="681"/>
                  </a:lnTo>
                  <a:lnTo>
                    <a:pt x="229" y="683"/>
                  </a:lnTo>
                  <a:lnTo>
                    <a:pt x="237" y="684"/>
                  </a:lnTo>
                  <a:lnTo>
                    <a:pt x="238" y="681"/>
                  </a:lnTo>
                  <a:lnTo>
                    <a:pt x="240" y="678"/>
                  </a:lnTo>
                  <a:lnTo>
                    <a:pt x="243" y="676"/>
                  </a:lnTo>
                  <a:lnTo>
                    <a:pt x="245" y="675"/>
                  </a:lnTo>
                  <a:lnTo>
                    <a:pt x="250" y="674"/>
                  </a:lnTo>
                  <a:lnTo>
                    <a:pt x="256" y="674"/>
                  </a:lnTo>
                  <a:lnTo>
                    <a:pt x="261" y="674"/>
                  </a:lnTo>
                  <a:lnTo>
                    <a:pt x="267" y="674"/>
                  </a:lnTo>
                  <a:lnTo>
                    <a:pt x="272" y="674"/>
                  </a:lnTo>
                  <a:lnTo>
                    <a:pt x="279" y="671"/>
                  </a:lnTo>
                  <a:lnTo>
                    <a:pt x="282" y="664"/>
                  </a:lnTo>
                  <a:lnTo>
                    <a:pt x="285" y="659"/>
                  </a:lnTo>
                  <a:lnTo>
                    <a:pt x="285" y="652"/>
                  </a:lnTo>
                  <a:lnTo>
                    <a:pt x="285" y="646"/>
                  </a:lnTo>
                  <a:lnTo>
                    <a:pt x="291" y="638"/>
                  </a:lnTo>
                  <a:lnTo>
                    <a:pt x="296" y="630"/>
                  </a:lnTo>
                  <a:lnTo>
                    <a:pt x="293" y="623"/>
                  </a:lnTo>
                  <a:lnTo>
                    <a:pt x="290" y="615"/>
                  </a:lnTo>
                  <a:lnTo>
                    <a:pt x="287" y="606"/>
                  </a:lnTo>
                  <a:lnTo>
                    <a:pt x="283" y="598"/>
                  </a:lnTo>
                  <a:lnTo>
                    <a:pt x="280" y="598"/>
                  </a:lnTo>
                  <a:lnTo>
                    <a:pt x="275" y="597"/>
                  </a:lnTo>
                  <a:lnTo>
                    <a:pt x="275" y="594"/>
                  </a:lnTo>
                  <a:lnTo>
                    <a:pt x="276" y="593"/>
                  </a:lnTo>
                  <a:lnTo>
                    <a:pt x="278" y="592"/>
                  </a:lnTo>
                  <a:lnTo>
                    <a:pt x="279" y="591"/>
                  </a:lnTo>
                  <a:lnTo>
                    <a:pt x="285" y="577"/>
                  </a:lnTo>
                  <a:lnTo>
                    <a:pt x="291" y="564"/>
                  </a:lnTo>
                  <a:lnTo>
                    <a:pt x="291" y="552"/>
                  </a:lnTo>
                  <a:lnTo>
                    <a:pt x="288" y="543"/>
                  </a:lnTo>
                  <a:lnTo>
                    <a:pt x="296" y="538"/>
                  </a:lnTo>
                  <a:lnTo>
                    <a:pt x="304" y="532"/>
                  </a:lnTo>
                  <a:close/>
                  <a:moveTo>
                    <a:pt x="260" y="600"/>
                  </a:moveTo>
                  <a:lnTo>
                    <a:pt x="261" y="600"/>
                  </a:lnTo>
                  <a:lnTo>
                    <a:pt x="262" y="600"/>
                  </a:lnTo>
                  <a:lnTo>
                    <a:pt x="261" y="602"/>
                  </a:lnTo>
                  <a:lnTo>
                    <a:pt x="260" y="604"/>
                  </a:lnTo>
                  <a:lnTo>
                    <a:pt x="259" y="603"/>
                  </a:lnTo>
                  <a:lnTo>
                    <a:pt x="258" y="602"/>
                  </a:lnTo>
                  <a:lnTo>
                    <a:pt x="259" y="601"/>
                  </a:lnTo>
                  <a:lnTo>
                    <a:pt x="260" y="600"/>
                  </a:lnTo>
                  <a:close/>
                  <a:moveTo>
                    <a:pt x="506" y="629"/>
                  </a:moveTo>
                  <a:lnTo>
                    <a:pt x="506" y="627"/>
                  </a:lnTo>
                  <a:lnTo>
                    <a:pt x="506" y="625"/>
                  </a:lnTo>
                  <a:lnTo>
                    <a:pt x="505" y="624"/>
                  </a:lnTo>
                  <a:lnTo>
                    <a:pt x="504" y="623"/>
                  </a:lnTo>
                  <a:lnTo>
                    <a:pt x="502" y="624"/>
                  </a:lnTo>
                  <a:lnTo>
                    <a:pt x="501" y="625"/>
                  </a:lnTo>
                  <a:lnTo>
                    <a:pt x="501" y="626"/>
                  </a:lnTo>
                  <a:lnTo>
                    <a:pt x="502" y="628"/>
                  </a:lnTo>
                  <a:lnTo>
                    <a:pt x="504" y="629"/>
                  </a:lnTo>
                  <a:lnTo>
                    <a:pt x="506" y="629"/>
                  </a:lnTo>
                  <a:close/>
                  <a:moveTo>
                    <a:pt x="225" y="659"/>
                  </a:moveTo>
                  <a:lnTo>
                    <a:pt x="227" y="659"/>
                  </a:lnTo>
                  <a:lnTo>
                    <a:pt x="229" y="659"/>
                  </a:lnTo>
                  <a:lnTo>
                    <a:pt x="229" y="660"/>
                  </a:lnTo>
                  <a:lnTo>
                    <a:pt x="229" y="662"/>
                  </a:lnTo>
                  <a:lnTo>
                    <a:pt x="228" y="664"/>
                  </a:lnTo>
                  <a:lnTo>
                    <a:pt x="226" y="663"/>
                  </a:lnTo>
                  <a:lnTo>
                    <a:pt x="224" y="662"/>
                  </a:lnTo>
                  <a:lnTo>
                    <a:pt x="224" y="661"/>
                  </a:lnTo>
                  <a:lnTo>
                    <a:pt x="225" y="660"/>
                  </a:lnTo>
                  <a:lnTo>
                    <a:pt x="225" y="659"/>
                  </a:lnTo>
                  <a:close/>
                  <a:moveTo>
                    <a:pt x="624" y="671"/>
                  </a:moveTo>
                  <a:lnTo>
                    <a:pt x="614" y="678"/>
                  </a:lnTo>
                  <a:lnTo>
                    <a:pt x="604" y="682"/>
                  </a:lnTo>
                  <a:lnTo>
                    <a:pt x="593" y="685"/>
                  </a:lnTo>
                  <a:lnTo>
                    <a:pt x="581" y="690"/>
                  </a:lnTo>
                  <a:lnTo>
                    <a:pt x="577" y="694"/>
                  </a:lnTo>
                  <a:lnTo>
                    <a:pt x="574" y="697"/>
                  </a:lnTo>
                  <a:lnTo>
                    <a:pt x="567" y="699"/>
                  </a:lnTo>
                  <a:lnTo>
                    <a:pt x="561" y="702"/>
                  </a:lnTo>
                  <a:lnTo>
                    <a:pt x="551" y="708"/>
                  </a:lnTo>
                  <a:lnTo>
                    <a:pt x="541" y="716"/>
                  </a:lnTo>
                  <a:lnTo>
                    <a:pt x="531" y="713"/>
                  </a:lnTo>
                  <a:lnTo>
                    <a:pt x="524" y="707"/>
                  </a:lnTo>
                  <a:lnTo>
                    <a:pt x="524" y="703"/>
                  </a:lnTo>
                  <a:lnTo>
                    <a:pt x="526" y="697"/>
                  </a:lnTo>
                  <a:lnTo>
                    <a:pt x="523" y="694"/>
                  </a:lnTo>
                  <a:lnTo>
                    <a:pt x="519" y="690"/>
                  </a:lnTo>
                  <a:lnTo>
                    <a:pt x="512" y="688"/>
                  </a:lnTo>
                  <a:lnTo>
                    <a:pt x="506" y="690"/>
                  </a:lnTo>
                  <a:lnTo>
                    <a:pt x="505" y="691"/>
                  </a:lnTo>
                  <a:lnTo>
                    <a:pt x="504" y="692"/>
                  </a:lnTo>
                  <a:lnTo>
                    <a:pt x="504" y="694"/>
                  </a:lnTo>
                  <a:lnTo>
                    <a:pt x="504" y="695"/>
                  </a:lnTo>
                  <a:lnTo>
                    <a:pt x="505" y="699"/>
                  </a:lnTo>
                  <a:lnTo>
                    <a:pt x="506" y="705"/>
                  </a:lnTo>
                  <a:lnTo>
                    <a:pt x="505" y="709"/>
                  </a:lnTo>
                  <a:lnTo>
                    <a:pt x="504" y="715"/>
                  </a:lnTo>
                  <a:lnTo>
                    <a:pt x="496" y="719"/>
                  </a:lnTo>
                  <a:lnTo>
                    <a:pt x="489" y="726"/>
                  </a:lnTo>
                  <a:lnTo>
                    <a:pt x="488" y="734"/>
                  </a:lnTo>
                  <a:lnTo>
                    <a:pt x="486" y="744"/>
                  </a:lnTo>
                  <a:lnTo>
                    <a:pt x="485" y="754"/>
                  </a:lnTo>
                  <a:lnTo>
                    <a:pt x="484" y="765"/>
                  </a:lnTo>
                  <a:lnTo>
                    <a:pt x="478" y="769"/>
                  </a:lnTo>
                  <a:lnTo>
                    <a:pt x="471" y="774"/>
                  </a:lnTo>
                  <a:lnTo>
                    <a:pt x="470" y="784"/>
                  </a:lnTo>
                  <a:lnTo>
                    <a:pt x="469" y="792"/>
                  </a:lnTo>
                  <a:lnTo>
                    <a:pt x="458" y="796"/>
                  </a:lnTo>
                  <a:lnTo>
                    <a:pt x="448" y="799"/>
                  </a:lnTo>
                  <a:lnTo>
                    <a:pt x="445" y="802"/>
                  </a:lnTo>
                  <a:lnTo>
                    <a:pt x="443" y="806"/>
                  </a:lnTo>
                  <a:lnTo>
                    <a:pt x="443" y="807"/>
                  </a:lnTo>
                  <a:lnTo>
                    <a:pt x="443" y="809"/>
                  </a:lnTo>
                  <a:lnTo>
                    <a:pt x="445" y="812"/>
                  </a:lnTo>
                  <a:lnTo>
                    <a:pt x="447" y="813"/>
                  </a:lnTo>
                  <a:lnTo>
                    <a:pt x="453" y="814"/>
                  </a:lnTo>
                  <a:lnTo>
                    <a:pt x="458" y="814"/>
                  </a:lnTo>
                  <a:lnTo>
                    <a:pt x="458" y="815"/>
                  </a:lnTo>
                  <a:lnTo>
                    <a:pt x="457" y="819"/>
                  </a:lnTo>
                  <a:lnTo>
                    <a:pt x="455" y="821"/>
                  </a:lnTo>
                  <a:lnTo>
                    <a:pt x="446" y="819"/>
                  </a:lnTo>
                  <a:lnTo>
                    <a:pt x="439" y="815"/>
                  </a:lnTo>
                  <a:lnTo>
                    <a:pt x="429" y="818"/>
                  </a:lnTo>
                  <a:lnTo>
                    <a:pt x="416" y="822"/>
                  </a:lnTo>
                  <a:lnTo>
                    <a:pt x="414" y="827"/>
                  </a:lnTo>
                  <a:lnTo>
                    <a:pt x="412" y="834"/>
                  </a:lnTo>
                  <a:lnTo>
                    <a:pt x="413" y="835"/>
                  </a:lnTo>
                  <a:lnTo>
                    <a:pt x="414" y="836"/>
                  </a:lnTo>
                  <a:lnTo>
                    <a:pt x="425" y="836"/>
                  </a:lnTo>
                  <a:lnTo>
                    <a:pt x="435" y="835"/>
                  </a:lnTo>
                  <a:lnTo>
                    <a:pt x="445" y="833"/>
                  </a:lnTo>
                  <a:lnTo>
                    <a:pt x="453" y="828"/>
                  </a:lnTo>
                  <a:lnTo>
                    <a:pt x="454" y="826"/>
                  </a:lnTo>
                  <a:lnTo>
                    <a:pt x="456" y="823"/>
                  </a:lnTo>
                  <a:lnTo>
                    <a:pt x="468" y="823"/>
                  </a:lnTo>
                  <a:lnTo>
                    <a:pt x="479" y="823"/>
                  </a:lnTo>
                  <a:lnTo>
                    <a:pt x="490" y="821"/>
                  </a:lnTo>
                  <a:lnTo>
                    <a:pt x="500" y="818"/>
                  </a:lnTo>
                  <a:lnTo>
                    <a:pt x="511" y="818"/>
                  </a:lnTo>
                  <a:lnTo>
                    <a:pt x="523" y="818"/>
                  </a:lnTo>
                  <a:lnTo>
                    <a:pt x="531" y="815"/>
                  </a:lnTo>
                  <a:lnTo>
                    <a:pt x="542" y="813"/>
                  </a:lnTo>
                  <a:lnTo>
                    <a:pt x="552" y="811"/>
                  </a:lnTo>
                  <a:lnTo>
                    <a:pt x="561" y="808"/>
                  </a:lnTo>
                  <a:lnTo>
                    <a:pt x="564" y="806"/>
                  </a:lnTo>
                  <a:lnTo>
                    <a:pt x="567" y="802"/>
                  </a:lnTo>
                  <a:lnTo>
                    <a:pt x="579" y="802"/>
                  </a:lnTo>
                  <a:lnTo>
                    <a:pt x="593" y="802"/>
                  </a:lnTo>
                  <a:lnTo>
                    <a:pt x="606" y="799"/>
                  </a:lnTo>
                  <a:lnTo>
                    <a:pt x="620" y="796"/>
                  </a:lnTo>
                  <a:lnTo>
                    <a:pt x="628" y="791"/>
                  </a:lnTo>
                  <a:lnTo>
                    <a:pt x="635" y="787"/>
                  </a:lnTo>
                  <a:lnTo>
                    <a:pt x="648" y="787"/>
                  </a:lnTo>
                  <a:lnTo>
                    <a:pt x="664" y="787"/>
                  </a:lnTo>
                  <a:lnTo>
                    <a:pt x="667" y="783"/>
                  </a:lnTo>
                  <a:lnTo>
                    <a:pt x="671" y="777"/>
                  </a:lnTo>
                  <a:lnTo>
                    <a:pt x="682" y="775"/>
                  </a:lnTo>
                  <a:lnTo>
                    <a:pt x="693" y="775"/>
                  </a:lnTo>
                  <a:lnTo>
                    <a:pt x="699" y="774"/>
                  </a:lnTo>
                  <a:lnTo>
                    <a:pt x="703" y="773"/>
                  </a:lnTo>
                  <a:lnTo>
                    <a:pt x="707" y="770"/>
                  </a:lnTo>
                  <a:lnTo>
                    <a:pt x="710" y="767"/>
                  </a:lnTo>
                  <a:lnTo>
                    <a:pt x="711" y="766"/>
                  </a:lnTo>
                  <a:lnTo>
                    <a:pt x="711" y="764"/>
                  </a:lnTo>
                  <a:lnTo>
                    <a:pt x="705" y="757"/>
                  </a:lnTo>
                  <a:lnTo>
                    <a:pt x="701" y="750"/>
                  </a:lnTo>
                  <a:lnTo>
                    <a:pt x="694" y="745"/>
                  </a:lnTo>
                  <a:lnTo>
                    <a:pt x="689" y="741"/>
                  </a:lnTo>
                  <a:lnTo>
                    <a:pt x="685" y="732"/>
                  </a:lnTo>
                  <a:lnTo>
                    <a:pt x="679" y="725"/>
                  </a:lnTo>
                  <a:lnTo>
                    <a:pt x="675" y="722"/>
                  </a:lnTo>
                  <a:lnTo>
                    <a:pt x="670" y="720"/>
                  </a:lnTo>
                  <a:lnTo>
                    <a:pt x="669" y="716"/>
                  </a:lnTo>
                  <a:lnTo>
                    <a:pt x="668" y="710"/>
                  </a:lnTo>
                  <a:lnTo>
                    <a:pt x="662" y="705"/>
                  </a:lnTo>
                  <a:lnTo>
                    <a:pt x="655" y="698"/>
                  </a:lnTo>
                  <a:lnTo>
                    <a:pt x="648" y="690"/>
                  </a:lnTo>
                  <a:lnTo>
                    <a:pt x="642" y="682"/>
                  </a:lnTo>
                  <a:lnTo>
                    <a:pt x="639" y="679"/>
                  </a:lnTo>
                  <a:lnTo>
                    <a:pt x="634" y="675"/>
                  </a:lnTo>
                  <a:lnTo>
                    <a:pt x="630" y="673"/>
                  </a:lnTo>
                  <a:lnTo>
                    <a:pt x="624" y="671"/>
                  </a:lnTo>
                  <a:close/>
                  <a:moveTo>
                    <a:pt x="802" y="710"/>
                  </a:moveTo>
                  <a:lnTo>
                    <a:pt x="798" y="715"/>
                  </a:lnTo>
                  <a:lnTo>
                    <a:pt x="795" y="719"/>
                  </a:lnTo>
                  <a:lnTo>
                    <a:pt x="791" y="723"/>
                  </a:lnTo>
                  <a:lnTo>
                    <a:pt x="786" y="726"/>
                  </a:lnTo>
                  <a:lnTo>
                    <a:pt x="781" y="727"/>
                  </a:lnTo>
                  <a:lnTo>
                    <a:pt x="774" y="727"/>
                  </a:lnTo>
                  <a:lnTo>
                    <a:pt x="760" y="740"/>
                  </a:lnTo>
                  <a:lnTo>
                    <a:pt x="746" y="753"/>
                  </a:lnTo>
                  <a:lnTo>
                    <a:pt x="747" y="758"/>
                  </a:lnTo>
                  <a:lnTo>
                    <a:pt x="747" y="764"/>
                  </a:lnTo>
                  <a:lnTo>
                    <a:pt x="749" y="764"/>
                  </a:lnTo>
                  <a:lnTo>
                    <a:pt x="751" y="764"/>
                  </a:lnTo>
                  <a:lnTo>
                    <a:pt x="760" y="758"/>
                  </a:lnTo>
                  <a:lnTo>
                    <a:pt x="771" y="753"/>
                  </a:lnTo>
                  <a:lnTo>
                    <a:pt x="783" y="748"/>
                  </a:lnTo>
                  <a:lnTo>
                    <a:pt x="795" y="744"/>
                  </a:lnTo>
                  <a:lnTo>
                    <a:pt x="805" y="745"/>
                  </a:lnTo>
                  <a:lnTo>
                    <a:pt x="816" y="746"/>
                  </a:lnTo>
                  <a:lnTo>
                    <a:pt x="818" y="742"/>
                  </a:lnTo>
                  <a:lnTo>
                    <a:pt x="822" y="735"/>
                  </a:lnTo>
                  <a:lnTo>
                    <a:pt x="825" y="730"/>
                  </a:lnTo>
                  <a:lnTo>
                    <a:pt x="825" y="725"/>
                  </a:lnTo>
                  <a:lnTo>
                    <a:pt x="818" y="717"/>
                  </a:lnTo>
                  <a:lnTo>
                    <a:pt x="810" y="710"/>
                  </a:lnTo>
                  <a:lnTo>
                    <a:pt x="806" y="710"/>
                  </a:lnTo>
                  <a:lnTo>
                    <a:pt x="802" y="710"/>
                  </a:lnTo>
                  <a:close/>
                  <a:moveTo>
                    <a:pt x="921" y="763"/>
                  </a:moveTo>
                  <a:lnTo>
                    <a:pt x="919" y="765"/>
                  </a:lnTo>
                  <a:lnTo>
                    <a:pt x="916" y="766"/>
                  </a:lnTo>
                  <a:lnTo>
                    <a:pt x="915" y="768"/>
                  </a:lnTo>
                  <a:lnTo>
                    <a:pt x="915" y="772"/>
                  </a:lnTo>
                  <a:lnTo>
                    <a:pt x="916" y="773"/>
                  </a:lnTo>
                  <a:lnTo>
                    <a:pt x="918" y="775"/>
                  </a:lnTo>
                  <a:lnTo>
                    <a:pt x="921" y="775"/>
                  </a:lnTo>
                  <a:lnTo>
                    <a:pt x="924" y="775"/>
                  </a:lnTo>
                  <a:lnTo>
                    <a:pt x="927" y="773"/>
                  </a:lnTo>
                  <a:lnTo>
                    <a:pt x="928" y="770"/>
                  </a:lnTo>
                  <a:lnTo>
                    <a:pt x="930" y="767"/>
                  </a:lnTo>
                  <a:lnTo>
                    <a:pt x="928" y="764"/>
                  </a:lnTo>
                  <a:lnTo>
                    <a:pt x="924" y="763"/>
                  </a:lnTo>
                  <a:lnTo>
                    <a:pt x="921" y="763"/>
                  </a:lnTo>
                  <a:close/>
                  <a:moveTo>
                    <a:pt x="144" y="819"/>
                  </a:moveTo>
                  <a:lnTo>
                    <a:pt x="148" y="819"/>
                  </a:lnTo>
                  <a:lnTo>
                    <a:pt x="151" y="821"/>
                  </a:lnTo>
                  <a:lnTo>
                    <a:pt x="153" y="823"/>
                  </a:lnTo>
                  <a:lnTo>
                    <a:pt x="153" y="825"/>
                  </a:lnTo>
                  <a:lnTo>
                    <a:pt x="154" y="832"/>
                  </a:lnTo>
                  <a:lnTo>
                    <a:pt x="156" y="838"/>
                  </a:lnTo>
                  <a:lnTo>
                    <a:pt x="159" y="842"/>
                  </a:lnTo>
                  <a:lnTo>
                    <a:pt x="163" y="845"/>
                  </a:lnTo>
                  <a:lnTo>
                    <a:pt x="166" y="860"/>
                  </a:lnTo>
                  <a:lnTo>
                    <a:pt x="168" y="877"/>
                  </a:lnTo>
                  <a:lnTo>
                    <a:pt x="169" y="894"/>
                  </a:lnTo>
                  <a:lnTo>
                    <a:pt x="172" y="908"/>
                  </a:lnTo>
                  <a:lnTo>
                    <a:pt x="172" y="920"/>
                  </a:lnTo>
                  <a:lnTo>
                    <a:pt x="172" y="931"/>
                  </a:lnTo>
                  <a:lnTo>
                    <a:pt x="175" y="942"/>
                  </a:lnTo>
                  <a:lnTo>
                    <a:pt x="178" y="952"/>
                  </a:lnTo>
                  <a:lnTo>
                    <a:pt x="178" y="961"/>
                  </a:lnTo>
                  <a:lnTo>
                    <a:pt x="178" y="968"/>
                  </a:lnTo>
                  <a:lnTo>
                    <a:pt x="178" y="977"/>
                  </a:lnTo>
                  <a:lnTo>
                    <a:pt x="178" y="986"/>
                  </a:lnTo>
                  <a:lnTo>
                    <a:pt x="180" y="990"/>
                  </a:lnTo>
                  <a:lnTo>
                    <a:pt x="183" y="995"/>
                  </a:lnTo>
                  <a:lnTo>
                    <a:pt x="185" y="998"/>
                  </a:lnTo>
                  <a:lnTo>
                    <a:pt x="186" y="1001"/>
                  </a:lnTo>
                  <a:lnTo>
                    <a:pt x="186" y="1005"/>
                  </a:lnTo>
                  <a:lnTo>
                    <a:pt x="185" y="1009"/>
                  </a:lnTo>
                  <a:lnTo>
                    <a:pt x="181" y="1011"/>
                  </a:lnTo>
                  <a:lnTo>
                    <a:pt x="178" y="1014"/>
                  </a:lnTo>
                  <a:lnTo>
                    <a:pt x="177" y="1025"/>
                  </a:lnTo>
                  <a:lnTo>
                    <a:pt x="175" y="1037"/>
                  </a:lnTo>
                  <a:lnTo>
                    <a:pt x="172" y="1040"/>
                  </a:lnTo>
                  <a:lnTo>
                    <a:pt x="169" y="1043"/>
                  </a:lnTo>
                  <a:lnTo>
                    <a:pt x="170" y="1045"/>
                  </a:lnTo>
                  <a:lnTo>
                    <a:pt x="170" y="1047"/>
                  </a:lnTo>
                  <a:lnTo>
                    <a:pt x="175" y="1059"/>
                  </a:lnTo>
                  <a:lnTo>
                    <a:pt x="178" y="1071"/>
                  </a:lnTo>
                  <a:lnTo>
                    <a:pt x="178" y="1086"/>
                  </a:lnTo>
                  <a:lnTo>
                    <a:pt x="178" y="1100"/>
                  </a:lnTo>
                  <a:lnTo>
                    <a:pt x="181" y="1103"/>
                  </a:lnTo>
                  <a:lnTo>
                    <a:pt x="185" y="1106"/>
                  </a:lnTo>
                  <a:lnTo>
                    <a:pt x="185" y="1114"/>
                  </a:lnTo>
                  <a:lnTo>
                    <a:pt x="185" y="1123"/>
                  </a:lnTo>
                  <a:lnTo>
                    <a:pt x="185" y="1131"/>
                  </a:lnTo>
                  <a:lnTo>
                    <a:pt x="185" y="1140"/>
                  </a:lnTo>
                  <a:lnTo>
                    <a:pt x="186" y="1145"/>
                  </a:lnTo>
                  <a:lnTo>
                    <a:pt x="188" y="1149"/>
                  </a:lnTo>
                  <a:lnTo>
                    <a:pt x="188" y="1154"/>
                  </a:lnTo>
                  <a:lnTo>
                    <a:pt x="187" y="1158"/>
                  </a:lnTo>
                  <a:lnTo>
                    <a:pt x="186" y="1161"/>
                  </a:lnTo>
                  <a:lnTo>
                    <a:pt x="185" y="1164"/>
                  </a:lnTo>
                  <a:lnTo>
                    <a:pt x="186" y="1175"/>
                  </a:lnTo>
                  <a:lnTo>
                    <a:pt x="188" y="1186"/>
                  </a:lnTo>
                  <a:lnTo>
                    <a:pt x="188" y="1197"/>
                  </a:lnTo>
                  <a:lnTo>
                    <a:pt x="188" y="1208"/>
                  </a:lnTo>
                  <a:lnTo>
                    <a:pt x="190" y="1211"/>
                  </a:lnTo>
                  <a:lnTo>
                    <a:pt x="193" y="1215"/>
                  </a:lnTo>
                  <a:lnTo>
                    <a:pt x="193" y="1219"/>
                  </a:lnTo>
                  <a:lnTo>
                    <a:pt x="191" y="1222"/>
                  </a:lnTo>
                  <a:lnTo>
                    <a:pt x="189" y="1226"/>
                  </a:lnTo>
                  <a:lnTo>
                    <a:pt x="188" y="1229"/>
                  </a:lnTo>
                  <a:lnTo>
                    <a:pt x="188" y="1239"/>
                  </a:lnTo>
                  <a:lnTo>
                    <a:pt x="189" y="1249"/>
                  </a:lnTo>
                  <a:lnTo>
                    <a:pt x="186" y="1258"/>
                  </a:lnTo>
                  <a:lnTo>
                    <a:pt x="180" y="1270"/>
                  </a:lnTo>
                  <a:lnTo>
                    <a:pt x="178" y="1276"/>
                  </a:lnTo>
                  <a:lnTo>
                    <a:pt x="176" y="1281"/>
                  </a:lnTo>
                  <a:lnTo>
                    <a:pt x="176" y="1287"/>
                  </a:lnTo>
                  <a:lnTo>
                    <a:pt x="176" y="1292"/>
                  </a:lnTo>
                  <a:lnTo>
                    <a:pt x="182" y="1299"/>
                  </a:lnTo>
                  <a:lnTo>
                    <a:pt x="190" y="1304"/>
                  </a:lnTo>
                  <a:lnTo>
                    <a:pt x="191" y="1312"/>
                  </a:lnTo>
                  <a:lnTo>
                    <a:pt x="191" y="1322"/>
                  </a:lnTo>
                  <a:lnTo>
                    <a:pt x="190" y="1329"/>
                  </a:lnTo>
                  <a:lnTo>
                    <a:pt x="188" y="1336"/>
                  </a:lnTo>
                  <a:lnTo>
                    <a:pt x="180" y="1335"/>
                  </a:lnTo>
                  <a:lnTo>
                    <a:pt x="170" y="1334"/>
                  </a:lnTo>
                  <a:lnTo>
                    <a:pt x="160" y="1334"/>
                  </a:lnTo>
                  <a:lnTo>
                    <a:pt x="153" y="1336"/>
                  </a:lnTo>
                  <a:lnTo>
                    <a:pt x="153" y="1338"/>
                  </a:lnTo>
                  <a:lnTo>
                    <a:pt x="152" y="1342"/>
                  </a:lnTo>
                  <a:lnTo>
                    <a:pt x="150" y="1344"/>
                  </a:lnTo>
                  <a:lnTo>
                    <a:pt x="148" y="1346"/>
                  </a:lnTo>
                  <a:lnTo>
                    <a:pt x="146" y="1346"/>
                  </a:lnTo>
                  <a:lnTo>
                    <a:pt x="145" y="1346"/>
                  </a:lnTo>
                  <a:lnTo>
                    <a:pt x="139" y="1337"/>
                  </a:lnTo>
                  <a:lnTo>
                    <a:pt x="132" y="1328"/>
                  </a:lnTo>
                  <a:lnTo>
                    <a:pt x="131" y="1324"/>
                  </a:lnTo>
                  <a:lnTo>
                    <a:pt x="132" y="1319"/>
                  </a:lnTo>
                  <a:lnTo>
                    <a:pt x="133" y="1314"/>
                  </a:lnTo>
                  <a:lnTo>
                    <a:pt x="134" y="1310"/>
                  </a:lnTo>
                  <a:lnTo>
                    <a:pt x="139" y="1309"/>
                  </a:lnTo>
                  <a:lnTo>
                    <a:pt x="144" y="1306"/>
                  </a:lnTo>
                  <a:lnTo>
                    <a:pt x="143" y="1297"/>
                  </a:lnTo>
                  <a:lnTo>
                    <a:pt x="143" y="1287"/>
                  </a:lnTo>
                  <a:lnTo>
                    <a:pt x="142" y="1286"/>
                  </a:lnTo>
                  <a:lnTo>
                    <a:pt x="141" y="1286"/>
                  </a:lnTo>
                  <a:lnTo>
                    <a:pt x="136" y="1286"/>
                  </a:lnTo>
                  <a:lnTo>
                    <a:pt x="131" y="1286"/>
                  </a:lnTo>
                  <a:lnTo>
                    <a:pt x="128" y="1288"/>
                  </a:lnTo>
                  <a:lnTo>
                    <a:pt x="125" y="1291"/>
                  </a:lnTo>
                  <a:lnTo>
                    <a:pt x="123" y="1296"/>
                  </a:lnTo>
                  <a:lnTo>
                    <a:pt x="121" y="1300"/>
                  </a:lnTo>
                  <a:lnTo>
                    <a:pt x="108" y="1301"/>
                  </a:lnTo>
                  <a:lnTo>
                    <a:pt x="97" y="1303"/>
                  </a:lnTo>
                  <a:lnTo>
                    <a:pt x="92" y="1304"/>
                  </a:lnTo>
                  <a:lnTo>
                    <a:pt x="86" y="1305"/>
                  </a:lnTo>
                  <a:lnTo>
                    <a:pt x="82" y="1308"/>
                  </a:lnTo>
                  <a:lnTo>
                    <a:pt x="77" y="1311"/>
                  </a:lnTo>
                  <a:lnTo>
                    <a:pt x="73" y="1310"/>
                  </a:lnTo>
                  <a:lnTo>
                    <a:pt x="70" y="1309"/>
                  </a:lnTo>
                  <a:lnTo>
                    <a:pt x="65" y="1309"/>
                  </a:lnTo>
                  <a:lnTo>
                    <a:pt x="62" y="1310"/>
                  </a:lnTo>
                  <a:lnTo>
                    <a:pt x="61" y="1320"/>
                  </a:lnTo>
                  <a:lnTo>
                    <a:pt x="60" y="1323"/>
                  </a:lnTo>
                  <a:lnTo>
                    <a:pt x="57" y="1323"/>
                  </a:lnTo>
                  <a:lnTo>
                    <a:pt x="49" y="1325"/>
                  </a:lnTo>
                  <a:lnTo>
                    <a:pt x="43" y="1327"/>
                  </a:lnTo>
                  <a:lnTo>
                    <a:pt x="39" y="1331"/>
                  </a:lnTo>
                  <a:lnTo>
                    <a:pt x="34" y="1329"/>
                  </a:lnTo>
                  <a:lnTo>
                    <a:pt x="29" y="1326"/>
                  </a:lnTo>
                  <a:lnTo>
                    <a:pt x="26" y="1322"/>
                  </a:lnTo>
                  <a:lnTo>
                    <a:pt x="23" y="1317"/>
                  </a:lnTo>
                  <a:lnTo>
                    <a:pt x="19" y="1306"/>
                  </a:lnTo>
                  <a:lnTo>
                    <a:pt x="15" y="1297"/>
                  </a:lnTo>
                  <a:lnTo>
                    <a:pt x="12" y="1293"/>
                  </a:lnTo>
                  <a:lnTo>
                    <a:pt x="8" y="1291"/>
                  </a:lnTo>
                  <a:lnTo>
                    <a:pt x="7" y="1287"/>
                  </a:lnTo>
                  <a:lnTo>
                    <a:pt x="7" y="1282"/>
                  </a:lnTo>
                  <a:lnTo>
                    <a:pt x="7" y="1278"/>
                  </a:lnTo>
                  <a:lnTo>
                    <a:pt x="8" y="1274"/>
                  </a:lnTo>
                  <a:lnTo>
                    <a:pt x="11" y="1265"/>
                  </a:lnTo>
                  <a:lnTo>
                    <a:pt x="13" y="1258"/>
                  </a:lnTo>
                  <a:lnTo>
                    <a:pt x="17" y="1256"/>
                  </a:lnTo>
                  <a:lnTo>
                    <a:pt x="20" y="1253"/>
                  </a:lnTo>
                  <a:lnTo>
                    <a:pt x="19" y="1245"/>
                  </a:lnTo>
                  <a:lnTo>
                    <a:pt x="16" y="1233"/>
                  </a:lnTo>
                  <a:lnTo>
                    <a:pt x="13" y="1221"/>
                  </a:lnTo>
                  <a:lnTo>
                    <a:pt x="9" y="1215"/>
                  </a:lnTo>
                  <a:lnTo>
                    <a:pt x="5" y="1211"/>
                  </a:lnTo>
                  <a:lnTo>
                    <a:pt x="0" y="1209"/>
                  </a:lnTo>
                  <a:lnTo>
                    <a:pt x="0" y="1208"/>
                  </a:lnTo>
                  <a:lnTo>
                    <a:pt x="0" y="1207"/>
                  </a:lnTo>
                  <a:lnTo>
                    <a:pt x="3" y="1203"/>
                  </a:lnTo>
                  <a:lnTo>
                    <a:pt x="6" y="1197"/>
                  </a:lnTo>
                  <a:lnTo>
                    <a:pt x="9" y="1192"/>
                  </a:lnTo>
                  <a:lnTo>
                    <a:pt x="13" y="1185"/>
                  </a:lnTo>
                  <a:lnTo>
                    <a:pt x="15" y="1177"/>
                  </a:lnTo>
                  <a:lnTo>
                    <a:pt x="16" y="1170"/>
                  </a:lnTo>
                  <a:lnTo>
                    <a:pt x="17" y="1162"/>
                  </a:lnTo>
                  <a:lnTo>
                    <a:pt x="16" y="1156"/>
                  </a:lnTo>
                  <a:lnTo>
                    <a:pt x="15" y="1146"/>
                  </a:lnTo>
                  <a:lnTo>
                    <a:pt x="14" y="1135"/>
                  </a:lnTo>
                  <a:lnTo>
                    <a:pt x="14" y="1123"/>
                  </a:lnTo>
                  <a:lnTo>
                    <a:pt x="15" y="1112"/>
                  </a:lnTo>
                  <a:lnTo>
                    <a:pt x="17" y="1099"/>
                  </a:lnTo>
                  <a:lnTo>
                    <a:pt x="20" y="1080"/>
                  </a:lnTo>
                  <a:lnTo>
                    <a:pt x="22" y="1070"/>
                  </a:lnTo>
                  <a:lnTo>
                    <a:pt x="22" y="1061"/>
                  </a:lnTo>
                  <a:lnTo>
                    <a:pt x="22" y="1054"/>
                  </a:lnTo>
                  <a:lnTo>
                    <a:pt x="20" y="1047"/>
                  </a:lnTo>
                  <a:lnTo>
                    <a:pt x="18" y="1042"/>
                  </a:lnTo>
                  <a:lnTo>
                    <a:pt x="16" y="1035"/>
                  </a:lnTo>
                  <a:lnTo>
                    <a:pt x="15" y="1031"/>
                  </a:lnTo>
                  <a:lnTo>
                    <a:pt x="14" y="1026"/>
                  </a:lnTo>
                  <a:lnTo>
                    <a:pt x="14" y="1022"/>
                  </a:lnTo>
                  <a:lnTo>
                    <a:pt x="15" y="1017"/>
                  </a:lnTo>
                  <a:lnTo>
                    <a:pt x="17" y="1007"/>
                  </a:lnTo>
                  <a:lnTo>
                    <a:pt x="22" y="997"/>
                  </a:lnTo>
                  <a:lnTo>
                    <a:pt x="26" y="994"/>
                  </a:lnTo>
                  <a:lnTo>
                    <a:pt x="30" y="990"/>
                  </a:lnTo>
                  <a:lnTo>
                    <a:pt x="30" y="979"/>
                  </a:lnTo>
                  <a:lnTo>
                    <a:pt x="30" y="967"/>
                  </a:lnTo>
                  <a:lnTo>
                    <a:pt x="31" y="962"/>
                  </a:lnTo>
                  <a:lnTo>
                    <a:pt x="34" y="954"/>
                  </a:lnTo>
                  <a:lnTo>
                    <a:pt x="38" y="952"/>
                  </a:lnTo>
                  <a:lnTo>
                    <a:pt x="40" y="950"/>
                  </a:lnTo>
                  <a:lnTo>
                    <a:pt x="42" y="947"/>
                  </a:lnTo>
                  <a:lnTo>
                    <a:pt x="44" y="944"/>
                  </a:lnTo>
                  <a:lnTo>
                    <a:pt x="44" y="939"/>
                  </a:lnTo>
                  <a:lnTo>
                    <a:pt x="44" y="933"/>
                  </a:lnTo>
                  <a:lnTo>
                    <a:pt x="43" y="928"/>
                  </a:lnTo>
                  <a:lnTo>
                    <a:pt x="42" y="923"/>
                  </a:lnTo>
                  <a:lnTo>
                    <a:pt x="43" y="917"/>
                  </a:lnTo>
                  <a:lnTo>
                    <a:pt x="47" y="911"/>
                  </a:lnTo>
                  <a:lnTo>
                    <a:pt x="54" y="905"/>
                  </a:lnTo>
                  <a:lnTo>
                    <a:pt x="62" y="898"/>
                  </a:lnTo>
                  <a:lnTo>
                    <a:pt x="64" y="894"/>
                  </a:lnTo>
                  <a:lnTo>
                    <a:pt x="66" y="890"/>
                  </a:lnTo>
                  <a:lnTo>
                    <a:pt x="71" y="888"/>
                  </a:lnTo>
                  <a:lnTo>
                    <a:pt x="74" y="885"/>
                  </a:lnTo>
                  <a:lnTo>
                    <a:pt x="77" y="879"/>
                  </a:lnTo>
                  <a:lnTo>
                    <a:pt x="79" y="872"/>
                  </a:lnTo>
                  <a:lnTo>
                    <a:pt x="84" y="866"/>
                  </a:lnTo>
                  <a:lnTo>
                    <a:pt x="92" y="854"/>
                  </a:lnTo>
                  <a:lnTo>
                    <a:pt x="99" y="843"/>
                  </a:lnTo>
                  <a:lnTo>
                    <a:pt x="104" y="837"/>
                  </a:lnTo>
                  <a:lnTo>
                    <a:pt x="112" y="836"/>
                  </a:lnTo>
                  <a:lnTo>
                    <a:pt x="123" y="836"/>
                  </a:lnTo>
                  <a:lnTo>
                    <a:pt x="130" y="830"/>
                  </a:lnTo>
                  <a:lnTo>
                    <a:pt x="134" y="822"/>
                  </a:lnTo>
                  <a:lnTo>
                    <a:pt x="140" y="820"/>
                  </a:lnTo>
                  <a:lnTo>
                    <a:pt x="144" y="819"/>
                  </a:lnTo>
                  <a:close/>
                  <a:moveTo>
                    <a:pt x="1307" y="859"/>
                  </a:moveTo>
                  <a:lnTo>
                    <a:pt x="1306" y="863"/>
                  </a:lnTo>
                  <a:lnTo>
                    <a:pt x="1306" y="868"/>
                  </a:lnTo>
                  <a:lnTo>
                    <a:pt x="1307" y="869"/>
                  </a:lnTo>
                  <a:lnTo>
                    <a:pt x="1308" y="869"/>
                  </a:lnTo>
                  <a:lnTo>
                    <a:pt x="1310" y="869"/>
                  </a:lnTo>
                  <a:lnTo>
                    <a:pt x="1314" y="868"/>
                  </a:lnTo>
                  <a:lnTo>
                    <a:pt x="1314" y="865"/>
                  </a:lnTo>
                  <a:lnTo>
                    <a:pt x="1313" y="862"/>
                  </a:lnTo>
                  <a:lnTo>
                    <a:pt x="1313" y="861"/>
                  </a:lnTo>
                  <a:lnTo>
                    <a:pt x="1311" y="859"/>
                  </a:lnTo>
                  <a:lnTo>
                    <a:pt x="1309" y="859"/>
                  </a:lnTo>
                  <a:lnTo>
                    <a:pt x="1307" y="859"/>
                  </a:lnTo>
                  <a:close/>
                  <a:moveTo>
                    <a:pt x="1298" y="898"/>
                  </a:moveTo>
                  <a:lnTo>
                    <a:pt x="1300" y="898"/>
                  </a:lnTo>
                  <a:lnTo>
                    <a:pt x="1303" y="898"/>
                  </a:lnTo>
                  <a:lnTo>
                    <a:pt x="1303" y="900"/>
                  </a:lnTo>
                  <a:lnTo>
                    <a:pt x="1302" y="900"/>
                  </a:lnTo>
                  <a:lnTo>
                    <a:pt x="1302" y="901"/>
                  </a:lnTo>
                  <a:lnTo>
                    <a:pt x="1299" y="900"/>
                  </a:lnTo>
                  <a:lnTo>
                    <a:pt x="1298" y="898"/>
                  </a:lnTo>
                  <a:close/>
                  <a:moveTo>
                    <a:pt x="1269" y="921"/>
                  </a:moveTo>
                  <a:lnTo>
                    <a:pt x="1270" y="921"/>
                  </a:lnTo>
                  <a:lnTo>
                    <a:pt x="1271" y="921"/>
                  </a:lnTo>
                  <a:lnTo>
                    <a:pt x="1270" y="921"/>
                  </a:lnTo>
                  <a:lnTo>
                    <a:pt x="1269" y="921"/>
                  </a:lnTo>
                  <a:close/>
                  <a:moveTo>
                    <a:pt x="874" y="944"/>
                  </a:moveTo>
                  <a:lnTo>
                    <a:pt x="876" y="944"/>
                  </a:lnTo>
                  <a:lnTo>
                    <a:pt x="877" y="944"/>
                  </a:lnTo>
                  <a:lnTo>
                    <a:pt x="877" y="948"/>
                  </a:lnTo>
                  <a:lnTo>
                    <a:pt x="877" y="949"/>
                  </a:lnTo>
                  <a:lnTo>
                    <a:pt x="876" y="949"/>
                  </a:lnTo>
                  <a:lnTo>
                    <a:pt x="873" y="950"/>
                  </a:lnTo>
                  <a:lnTo>
                    <a:pt x="873" y="949"/>
                  </a:lnTo>
                  <a:lnTo>
                    <a:pt x="873" y="948"/>
                  </a:lnTo>
                  <a:lnTo>
                    <a:pt x="873" y="946"/>
                  </a:lnTo>
                  <a:lnTo>
                    <a:pt x="874" y="944"/>
                  </a:lnTo>
                  <a:close/>
                  <a:moveTo>
                    <a:pt x="770" y="959"/>
                  </a:moveTo>
                  <a:lnTo>
                    <a:pt x="780" y="959"/>
                  </a:lnTo>
                  <a:lnTo>
                    <a:pt x="790" y="960"/>
                  </a:lnTo>
                  <a:lnTo>
                    <a:pt x="796" y="966"/>
                  </a:lnTo>
                  <a:lnTo>
                    <a:pt x="803" y="973"/>
                  </a:lnTo>
                  <a:lnTo>
                    <a:pt x="811" y="972"/>
                  </a:lnTo>
                  <a:lnTo>
                    <a:pt x="821" y="972"/>
                  </a:lnTo>
                  <a:lnTo>
                    <a:pt x="825" y="975"/>
                  </a:lnTo>
                  <a:lnTo>
                    <a:pt x="826" y="978"/>
                  </a:lnTo>
                  <a:lnTo>
                    <a:pt x="826" y="984"/>
                  </a:lnTo>
                  <a:lnTo>
                    <a:pt x="827" y="988"/>
                  </a:lnTo>
                  <a:lnTo>
                    <a:pt x="841" y="995"/>
                  </a:lnTo>
                  <a:lnTo>
                    <a:pt x="856" y="999"/>
                  </a:lnTo>
                  <a:lnTo>
                    <a:pt x="863" y="1006"/>
                  </a:lnTo>
                  <a:lnTo>
                    <a:pt x="871" y="1011"/>
                  </a:lnTo>
                  <a:lnTo>
                    <a:pt x="877" y="1013"/>
                  </a:lnTo>
                  <a:lnTo>
                    <a:pt x="884" y="1014"/>
                  </a:lnTo>
                  <a:lnTo>
                    <a:pt x="888" y="1018"/>
                  </a:lnTo>
                  <a:lnTo>
                    <a:pt x="891" y="1020"/>
                  </a:lnTo>
                  <a:lnTo>
                    <a:pt x="895" y="1022"/>
                  </a:lnTo>
                  <a:lnTo>
                    <a:pt x="901" y="1024"/>
                  </a:lnTo>
                  <a:lnTo>
                    <a:pt x="913" y="1036"/>
                  </a:lnTo>
                  <a:lnTo>
                    <a:pt x="926" y="1047"/>
                  </a:lnTo>
                  <a:lnTo>
                    <a:pt x="926" y="1051"/>
                  </a:lnTo>
                  <a:lnTo>
                    <a:pt x="926" y="1053"/>
                  </a:lnTo>
                  <a:lnTo>
                    <a:pt x="913" y="1056"/>
                  </a:lnTo>
                  <a:lnTo>
                    <a:pt x="900" y="1060"/>
                  </a:lnTo>
                  <a:lnTo>
                    <a:pt x="900" y="1061"/>
                  </a:lnTo>
                  <a:lnTo>
                    <a:pt x="900" y="1063"/>
                  </a:lnTo>
                  <a:lnTo>
                    <a:pt x="903" y="1065"/>
                  </a:lnTo>
                  <a:lnTo>
                    <a:pt x="906" y="1066"/>
                  </a:lnTo>
                  <a:lnTo>
                    <a:pt x="910" y="1064"/>
                  </a:lnTo>
                  <a:lnTo>
                    <a:pt x="913" y="1060"/>
                  </a:lnTo>
                  <a:lnTo>
                    <a:pt x="919" y="1061"/>
                  </a:lnTo>
                  <a:lnTo>
                    <a:pt x="924" y="1063"/>
                  </a:lnTo>
                  <a:lnTo>
                    <a:pt x="930" y="1059"/>
                  </a:lnTo>
                  <a:lnTo>
                    <a:pt x="934" y="1055"/>
                  </a:lnTo>
                  <a:lnTo>
                    <a:pt x="937" y="1058"/>
                  </a:lnTo>
                  <a:lnTo>
                    <a:pt x="938" y="1060"/>
                  </a:lnTo>
                  <a:lnTo>
                    <a:pt x="939" y="1064"/>
                  </a:lnTo>
                  <a:lnTo>
                    <a:pt x="939" y="1066"/>
                  </a:lnTo>
                  <a:lnTo>
                    <a:pt x="937" y="1072"/>
                  </a:lnTo>
                  <a:lnTo>
                    <a:pt x="934" y="1078"/>
                  </a:lnTo>
                  <a:lnTo>
                    <a:pt x="930" y="1083"/>
                  </a:lnTo>
                  <a:lnTo>
                    <a:pt x="924" y="1089"/>
                  </a:lnTo>
                  <a:lnTo>
                    <a:pt x="919" y="1092"/>
                  </a:lnTo>
                  <a:lnTo>
                    <a:pt x="914" y="1094"/>
                  </a:lnTo>
                  <a:lnTo>
                    <a:pt x="910" y="1092"/>
                  </a:lnTo>
                  <a:lnTo>
                    <a:pt x="907" y="1090"/>
                  </a:lnTo>
                  <a:lnTo>
                    <a:pt x="906" y="1089"/>
                  </a:lnTo>
                  <a:lnTo>
                    <a:pt x="903" y="1089"/>
                  </a:lnTo>
                  <a:lnTo>
                    <a:pt x="901" y="1089"/>
                  </a:lnTo>
                  <a:lnTo>
                    <a:pt x="899" y="1089"/>
                  </a:lnTo>
                  <a:lnTo>
                    <a:pt x="895" y="1094"/>
                  </a:lnTo>
                  <a:lnTo>
                    <a:pt x="891" y="1101"/>
                  </a:lnTo>
                  <a:lnTo>
                    <a:pt x="884" y="1104"/>
                  </a:lnTo>
                  <a:lnTo>
                    <a:pt x="878" y="1110"/>
                  </a:lnTo>
                  <a:lnTo>
                    <a:pt x="878" y="1112"/>
                  </a:lnTo>
                  <a:lnTo>
                    <a:pt x="879" y="1114"/>
                  </a:lnTo>
                  <a:lnTo>
                    <a:pt x="890" y="1113"/>
                  </a:lnTo>
                  <a:lnTo>
                    <a:pt x="901" y="1110"/>
                  </a:lnTo>
                  <a:lnTo>
                    <a:pt x="901" y="1111"/>
                  </a:lnTo>
                  <a:lnTo>
                    <a:pt x="902" y="1112"/>
                  </a:lnTo>
                  <a:lnTo>
                    <a:pt x="903" y="1117"/>
                  </a:lnTo>
                  <a:lnTo>
                    <a:pt x="904" y="1123"/>
                  </a:lnTo>
                  <a:lnTo>
                    <a:pt x="902" y="1127"/>
                  </a:lnTo>
                  <a:lnTo>
                    <a:pt x="900" y="1131"/>
                  </a:lnTo>
                  <a:lnTo>
                    <a:pt x="885" y="1126"/>
                  </a:lnTo>
                  <a:lnTo>
                    <a:pt x="872" y="1123"/>
                  </a:lnTo>
                  <a:lnTo>
                    <a:pt x="867" y="1126"/>
                  </a:lnTo>
                  <a:lnTo>
                    <a:pt x="864" y="1129"/>
                  </a:lnTo>
                  <a:lnTo>
                    <a:pt x="864" y="1130"/>
                  </a:lnTo>
                  <a:lnTo>
                    <a:pt x="864" y="1131"/>
                  </a:lnTo>
                  <a:lnTo>
                    <a:pt x="867" y="1134"/>
                  </a:lnTo>
                  <a:lnTo>
                    <a:pt x="871" y="1135"/>
                  </a:lnTo>
                  <a:lnTo>
                    <a:pt x="871" y="1137"/>
                  </a:lnTo>
                  <a:lnTo>
                    <a:pt x="871" y="1138"/>
                  </a:lnTo>
                  <a:lnTo>
                    <a:pt x="865" y="1145"/>
                  </a:lnTo>
                  <a:lnTo>
                    <a:pt x="862" y="1151"/>
                  </a:lnTo>
                  <a:lnTo>
                    <a:pt x="861" y="1157"/>
                  </a:lnTo>
                  <a:lnTo>
                    <a:pt x="860" y="1162"/>
                  </a:lnTo>
                  <a:lnTo>
                    <a:pt x="858" y="1176"/>
                  </a:lnTo>
                  <a:lnTo>
                    <a:pt x="856" y="1194"/>
                  </a:lnTo>
                  <a:lnTo>
                    <a:pt x="848" y="1195"/>
                  </a:lnTo>
                  <a:lnTo>
                    <a:pt x="841" y="1195"/>
                  </a:lnTo>
                  <a:lnTo>
                    <a:pt x="838" y="1195"/>
                  </a:lnTo>
                  <a:lnTo>
                    <a:pt x="834" y="1195"/>
                  </a:lnTo>
                  <a:lnTo>
                    <a:pt x="831" y="1197"/>
                  </a:lnTo>
                  <a:lnTo>
                    <a:pt x="828" y="1199"/>
                  </a:lnTo>
                  <a:lnTo>
                    <a:pt x="828" y="1200"/>
                  </a:lnTo>
                  <a:lnTo>
                    <a:pt x="828" y="1201"/>
                  </a:lnTo>
                  <a:lnTo>
                    <a:pt x="831" y="1205"/>
                  </a:lnTo>
                  <a:lnTo>
                    <a:pt x="834" y="1207"/>
                  </a:lnTo>
                  <a:lnTo>
                    <a:pt x="834" y="1208"/>
                  </a:lnTo>
                  <a:lnTo>
                    <a:pt x="834" y="1209"/>
                  </a:lnTo>
                  <a:lnTo>
                    <a:pt x="833" y="1210"/>
                  </a:lnTo>
                  <a:lnTo>
                    <a:pt x="832" y="1210"/>
                  </a:lnTo>
                  <a:lnTo>
                    <a:pt x="821" y="1214"/>
                  </a:lnTo>
                  <a:lnTo>
                    <a:pt x="808" y="1215"/>
                  </a:lnTo>
                  <a:lnTo>
                    <a:pt x="799" y="1226"/>
                  </a:lnTo>
                  <a:lnTo>
                    <a:pt x="790" y="1235"/>
                  </a:lnTo>
                  <a:lnTo>
                    <a:pt x="781" y="1245"/>
                  </a:lnTo>
                  <a:lnTo>
                    <a:pt x="772" y="1256"/>
                  </a:lnTo>
                  <a:lnTo>
                    <a:pt x="763" y="1257"/>
                  </a:lnTo>
                  <a:lnTo>
                    <a:pt x="755" y="1257"/>
                  </a:lnTo>
                  <a:lnTo>
                    <a:pt x="749" y="1261"/>
                  </a:lnTo>
                  <a:lnTo>
                    <a:pt x="743" y="1268"/>
                  </a:lnTo>
                  <a:lnTo>
                    <a:pt x="739" y="1273"/>
                  </a:lnTo>
                  <a:lnTo>
                    <a:pt x="736" y="1276"/>
                  </a:lnTo>
                  <a:lnTo>
                    <a:pt x="735" y="1280"/>
                  </a:lnTo>
                  <a:lnTo>
                    <a:pt x="735" y="1284"/>
                  </a:lnTo>
                  <a:lnTo>
                    <a:pt x="741" y="1289"/>
                  </a:lnTo>
                  <a:lnTo>
                    <a:pt x="749" y="1294"/>
                  </a:lnTo>
                  <a:lnTo>
                    <a:pt x="751" y="1300"/>
                  </a:lnTo>
                  <a:lnTo>
                    <a:pt x="753" y="1304"/>
                  </a:lnTo>
                  <a:lnTo>
                    <a:pt x="759" y="1308"/>
                  </a:lnTo>
                  <a:lnTo>
                    <a:pt x="763" y="1309"/>
                  </a:lnTo>
                  <a:lnTo>
                    <a:pt x="768" y="1309"/>
                  </a:lnTo>
                  <a:lnTo>
                    <a:pt x="772" y="1309"/>
                  </a:lnTo>
                  <a:lnTo>
                    <a:pt x="780" y="1306"/>
                  </a:lnTo>
                  <a:lnTo>
                    <a:pt x="788" y="1305"/>
                  </a:lnTo>
                  <a:lnTo>
                    <a:pt x="794" y="1306"/>
                  </a:lnTo>
                  <a:lnTo>
                    <a:pt x="800" y="1308"/>
                  </a:lnTo>
                  <a:lnTo>
                    <a:pt x="804" y="1306"/>
                  </a:lnTo>
                  <a:lnTo>
                    <a:pt x="806" y="1304"/>
                  </a:lnTo>
                  <a:lnTo>
                    <a:pt x="810" y="1303"/>
                  </a:lnTo>
                  <a:lnTo>
                    <a:pt x="816" y="1303"/>
                  </a:lnTo>
                  <a:lnTo>
                    <a:pt x="819" y="1306"/>
                  </a:lnTo>
                  <a:lnTo>
                    <a:pt x="823" y="1310"/>
                  </a:lnTo>
                  <a:lnTo>
                    <a:pt x="832" y="1309"/>
                  </a:lnTo>
                  <a:lnTo>
                    <a:pt x="840" y="1306"/>
                  </a:lnTo>
                  <a:lnTo>
                    <a:pt x="848" y="1303"/>
                  </a:lnTo>
                  <a:lnTo>
                    <a:pt x="854" y="1300"/>
                  </a:lnTo>
                  <a:lnTo>
                    <a:pt x="858" y="1292"/>
                  </a:lnTo>
                  <a:lnTo>
                    <a:pt x="865" y="1287"/>
                  </a:lnTo>
                  <a:lnTo>
                    <a:pt x="873" y="1287"/>
                  </a:lnTo>
                  <a:lnTo>
                    <a:pt x="884" y="1288"/>
                  </a:lnTo>
                  <a:lnTo>
                    <a:pt x="896" y="1290"/>
                  </a:lnTo>
                  <a:lnTo>
                    <a:pt x="904" y="1291"/>
                  </a:lnTo>
                  <a:lnTo>
                    <a:pt x="907" y="1296"/>
                  </a:lnTo>
                  <a:lnTo>
                    <a:pt x="910" y="1300"/>
                  </a:lnTo>
                  <a:lnTo>
                    <a:pt x="914" y="1302"/>
                  </a:lnTo>
                  <a:lnTo>
                    <a:pt x="921" y="1302"/>
                  </a:lnTo>
                  <a:lnTo>
                    <a:pt x="925" y="1299"/>
                  </a:lnTo>
                  <a:lnTo>
                    <a:pt x="930" y="1296"/>
                  </a:lnTo>
                  <a:lnTo>
                    <a:pt x="932" y="1300"/>
                  </a:lnTo>
                  <a:lnTo>
                    <a:pt x="935" y="1303"/>
                  </a:lnTo>
                  <a:lnTo>
                    <a:pt x="941" y="1304"/>
                  </a:lnTo>
                  <a:lnTo>
                    <a:pt x="946" y="1305"/>
                  </a:lnTo>
                  <a:lnTo>
                    <a:pt x="950" y="1302"/>
                  </a:lnTo>
                  <a:lnTo>
                    <a:pt x="955" y="1300"/>
                  </a:lnTo>
                  <a:lnTo>
                    <a:pt x="957" y="1297"/>
                  </a:lnTo>
                  <a:lnTo>
                    <a:pt x="958" y="1289"/>
                  </a:lnTo>
                  <a:lnTo>
                    <a:pt x="959" y="1289"/>
                  </a:lnTo>
                  <a:lnTo>
                    <a:pt x="967" y="1297"/>
                  </a:lnTo>
                  <a:lnTo>
                    <a:pt x="973" y="1305"/>
                  </a:lnTo>
                  <a:lnTo>
                    <a:pt x="974" y="1305"/>
                  </a:lnTo>
                  <a:lnTo>
                    <a:pt x="976" y="1305"/>
                  </a:lnTo>
                  <a:lnTo>
                    <a:pt x="980" y="1301"/>
                  </a:lnTo>
                  <a:lnTo>
                    <a:pt x="983" y="1296"/>
                  </a:lnTo>
                  <a:lnTo>
                    <a:pt x="990" y="1298"/>
                  </a:lnTo>
                  <a:lnTo>
                    <a:pt x="995" y="1299"/>
                  </a:lnTo>
                  <a:lnTo>
                    <a:pt x="999" y="1299"/>
                  </a:lnTo>
                  <a:lnTo>
                    <a:pt x="1002" y="1298"/>
                  </a:lnTo>
                  <a:lnTo>
                    <a:pt x="1004" y="1296"/>
                  </a:lnTo>
                  <a:lnTo>
                    <a:pt x="1006" y="1293"/>
                  </a:lnTo>
                  <a:lnTo>
                    <a:pt x="1011" y="1293"/>
                  </a:lnTo>
                  <a:lnTo>
                    <a:pt x="1015" y="1294"/>
                  </a:lnTo>
                  <a:lnTo>
                    <a:pt x="1021" y="1304"/>
                  </a:lnTo>
                  <a:lnTo>
                    <a:pt x="1029" y="1314"/>
                  </a:lnTo>
                  <a:lnTo>
                    <a:pt x="1032" y="1314"/>
                  </a:lnTo>
                  <a:lnTo>
                    <a:pt x="1036" y="1313"/>
                  </a:lnTo>
                  <a:lnTo>
                    <a:pt x="1039" y="1311"/>
                  </a:lnTo>
                  <a:lnTo>
                    <a:pt x="1041" y="1308"/>
                  </a:lnTo>
                  <a:lnTo>
                    <a:pt x="1044" y="1300"/>
                  </a:lnTo>
                  <a:lnTo>
                    <a:pt x="1050" y="1294"/>
                  </a:lnTo>
                  <a:lnTo>
                    <a:pt x="1052" y="1293"/>
                  </a:lnTo>
                  <a:lnTo>
                    <a:pt x="1054" y="1293"/>
                  </a:lnTo>
                  <a:lnTo>
                    <a:pt x="1055" y="1294"/>
                  </a:lnTo>
                  <a:lnTo>
                    <a:pt x="1058" y="1294"/>
                  </a:lnTo>
                  <a:lnTo>
                    <a:pt x="1060" y="1298"/>
                  </a:lnTo>
                  <a:lnTo>
                    <a:pt x="1062" y="1300"/>
                  </a:lnTo>
                  <a:lnTo>
                    <a:pt x="1071" y="1300"/>
                  </a:lnTo>
                  <a:lnTo>
                    <a:pt x="1079" y="1300"/>
                  </a:lnTo>
                  <a:lnTo>
                    <a:pt x="1085" y="1301"/>
                  </a:lnTo>
                  <a:lnTo>
                    <a:pt x="1089" y="1302"/>
                  </a:lnTo>
                  <a:lnTo>
                    <a:pt x="1104" y="1302"/>
                  </a:lnTo>
                  <a:lnTo>
                    <a:pt x="1118" y="1302"/>
                  </a:lnTo>
                  <a:lnTo>
                    <a:pt x="1125" y="1305"/>
                  </a:lnTo>
                  <a:lnTo>
                    <a:pt x="1132" y="1311"/>
                  </a:lnTo>
                  <a:lnTo>
                    <a:pt x="1136" y="1312"/>
                  </a:lnTo>
                  <a:lnTo>
                    <a:pt x="1140" y="1314"/>
                  </a:lnTo>
                  <a:lnTo>
                    <a:pt x="1144" y="1314"/>
                  </a:lnTo>
                  <a:lnTo>
                    <a:pt x="1147" y="1314"/>
                  </a:lnTo>
                  <a:lnTo>
                    <a:pt x="1153" y="1308"/>
                  </a:lnTo>
                  <a:lnTo>
                    <a:pt x="1157" y="1300"/>
                  </a:lnTo>
                  <a:lnTo>
                    <a:pt x="1163" y="1299"/>
                  </a:lnTo>
                  <a:lnTo>
                    <a:pt x="1168" y="1299"/>
                  </a:lnTo>
                  <a:lnTo>
                    <a:pt x="1172" y="1301"/>
                  </a:lnTo>
                  <a:lnTo>
                    <a:pt x="1176" y="1304"/>
                  </a:lnTo>
                  <a:lnTo>
                    <a:pt x="1182" y="1311"/>
                  </a:lnTo>
                  <a:lnTo>
                    <a:pt x="1188" y="1315"/>
                  </a:lnTo>
                  <a:lnTo>
                    <a:pt x="1192" y="1316"/>
                  </a:lnTo>
                  <a:lnTo>
                    <a:pt x="1195" y="1316"/>
                  </a:lnTo>
                  <a:lnTo>
                    <a:pt x="1199" y="1316"/>
                  </a:lnTo>
                  <a:lnTo>
                    <a:pt x="1202" y="1315"/>
                  </a:lnTo>
                  <a:lnTo>
                    <a:pt x="1207" y="1314"/>
                  </a:lnTo>
                  <a:lnTo>
                    <a:pt x="1214" y="1312"/>
                  </a:lnTo>
                  <a:lnTo>
                    <a:pt x="1221" y="1316"/>
                  </a:lnTo>
                  <a:lnTo>
                    <a:pt x="1227" y="1320"/>
                  </a:lnTo>
                  <a:lnTo>
                    <a:pt x="1228" y="1323"/>
                  </a:lnTo>
                  <a:lnTo>
                    <a:pt x="1229" y="1325"/>
                  </a:lnTo>
                  <a:lnTo>
                    <a:pt x="1223" y="1326"/>
                  </a:lnTo>
                  <a:lnTo>
                    <a:pt x="1218" y="1328"/>
                  </a:lnTo>
                  <a:lnTo>
                    <a:pt x="1214" y="1332"/>
                  </a:lnTo>
                  <a:lnTo>
                    <a:pt x="1211" y="1336"/>
                  </a:lnTo>
                  <a:lnTo>
                    <a:pt x="1207" y="1340"/>
                  </a:lnTo>
                  <a:lnTo>
                    <a:pt x="1204" y="1345"/>
                  </a:lnTo>
                  <a:lnTo>
                    <a:pt x="1201" y="1348"/>
                  </a:lnTo>
                  <a:lnTo>
                    <a:pt x="1197" y="1351"/>
                  </a:lnTo>
                  <a:lnTo>
                    <a:pt x="1187" y="1354"/>
                  </a:lnTo>
                  <a:lnTo>
                    <a:pt x="1178" y="1356"/>
                  </a:lnTo>
                  <a:lnTo>
                    <a:pt x="1179" y="1362"/>
                  </a:lnTo>
                  <a:lnTo>
                    <a:pt x="1180" y="1369"/>
                  </a:lnTo>
                  <a:lnTo>
                    <a:pt x="1186" y="1371"/>
                  </a:lnTo>
                  <a:lnTo>
                    <a:pt x="1191" y="1372"/>
                  </a:lnTo>
                  <a:lnTo>
                    <a:pt x="1199" y="1373"/>
                  </a:lnTo>
                  <a:lnTo>
                    <a:pt x="1205" y="1374"/>
                  </a:lnTo>
                  <a:lnTo>
                    <a:pt x="1205" y="1375"/>
                  </a:lnTo>
                  <a:lnTo>
                    <a:pt x="1206" y="1377"/>
                  </a:lnTo>
                  <a:lnTo>
                    <a:pt x="1206" y="1382"/>
                  </a:lnTo>
                  <a:lnTo>
                    <a:pt x="1204" y="1390"/>
                  </a:lnTo>
                  <a:lnTo>
                    <a:pt x="1201" y="1396"/>
                  </a:lnTo>
                  <a:lnTo>
                    <a:pt x="1198" y="1401"/>
                  </a:lnTo>
                  <a:lnTo>
                    <a:pt x="1191" y="1403"/>
                  </a:lnTo>
                  <a:lnTo>
                    <a:pt x="1185" y="1403"/>
                  </a:lnTo>
                  <a:lnTo>
                    <a:pt x="1178" y="1403"/>
                  </a:lnTo>
                  <a:lnTo>
                    <a:pt x="1170" y="1402"/>
                  </a:lnTo>
                  <a:lnTo>
                    <a:pt x="1156" y="1399"/>
                  </a:lnTo>
                  <a:lnTo>
                    <a:pt x="1145" y="1398"/>
                  </a:lnTo>
                  <a:lnTo>
                    <a:pt x="1137" y="1399"/>
                  </a:lnTo>
                  <a:lnTo>
                    <a:pt x="1130" y="1402"/>
                  </a:lnTo>
                  <a:lnTo>
                    <a:pt x="1123" y="1401"/>
                  </a:lnTo>
                  <a:lnTo>
                    <a:pt x="1114" y="1398"/>
                  </a:lnTo>
                  <a:lnTo>
                    <a:pt x="1106" y="1397"/>
                  </a:lnTo>
                  <a:lnTo>
                    <a:pt x="1096" y="1398"/>
                  </a:lnTo>
                  <a:lnTo>
                    <a:pt x="1090" y="1399"/>
                  </a:lnTo>
                  <a:lnTo>
                    <a:pt x="1082" y="1402"/>
                  </a:lnTo>
                  <a:lnTo>
                    <a:pt x="1073" y="1403"/>
                  </a:lnTo>
                  <a:lnTo>
                    <a:pt x="1065" y="1402"/>
                  </a:lnTo>
                  <a:lnTo>
                    <a:pt x="1056" y="1398"/>
                  </a:lnTo>
                  <a:lnTo>
                    <a:pt x="1047" y="1395"/>
                  </a:lnTo>
                  <a:lnTo>
                    <a:pt x="1044" y="1397"/>
                  </a:lnTo>
                  <a:lnTo>
                    <a:pt x="1041" y="1399"/>
                  </a:lnTo>
                  <a:lnTo>
                    <a:pt x="1037" y="1401"/>
                  </a:lnTo>
                  <a:lnTo>
                    <a:pt x="1031" y="1402"/>
                  </a:lnTo>
                  <a:lnTo>
                    <a:pt x="1027" y="1398"/>
                  </a:lnTo>
                  <a:lnTo>
                    <a:pt x="1025" y="1395"/>
                  </a:lnTo>
                  <a:lnTo>
                    <a:pt x="1023" y="1392"/>
                  </a:lnTo>
                  <a:lnTo>
                    <a:pt x="1020" y="1387"/>
                  </a:lnTo>
                  <a:lnTo>
                    <a:pt x="1013" y="1387"/>
                  </a:lnTo>
                  <a:lnTo>
                    <a:pt x="1006" y="1387"/>
                  </a:lnTo>
                  <a:lnTo>
                    <a:pt x="1003" y="1394"/>
                  </a:lnTo>
                  <a:lnTo>
                    <a:pt x="999" y="1401"/>
                  </a:lnTo>
                  <a:lnTo>
                    <a:pt x="997" y="1401"/>
                  </a:lnTo>
                  <a:lnTo>
                    <a:pt x="995" y="1401"/>
                  </a:lnTo>
                  <a:lnTo>
                    <a:pt x="994" y="1397"/>
                  </a:lnTo>
                  <a:lnTo>
                    <a:pt x="993" y="1393"/>
                  </a:lnTo>
                  <a:lnTo>
                    <a:pt x="984" y="1393"/>
                  </a:lnTo>
                  <a:lnTo>
                    <a:pt x="976" y="1392"/>
                  </a:lnTo>
                  <a:lnTo>
                    <a:pt x="972" y="1391"/>
                  </a:lnTo>
                  <a:lnTo>
                    <a:pt x="970" y="1387"/>
                  </a:lnTo>
                  <a:lnTo>
                    <a:pt x="968" y="1386"/>
                  </a:lnTo>
                  <a:lnTo>
                    <a:pt x="967" y="1386"/>
                  </a:lnTo>
                  <a:lnTo>
                    <a:pt x="965" y="1386"/>
                  </a:lnTo>
                  <a:lnTo>
                    <a:pt x="961" y="1387"/>
                  </a:lnTo>
                  <a:lnTo>
                    <a:pt x="953" y="1394"/>
                  </a:lnTo>
                  <a:lnTo>
                    <a:pt x="944" y="1402"/>
                  </a:lnTo>
                  <a:lnTo>
                    <a:pt x="941" y="1402"/>
                  </a:lnTo>
                  <a:lnTo>
                    <a:pt x="937" y="1401"/>
                  </a:lnTo>
                  <a:lnTo>
                    <a:pt x="932" y="1393"/>
                  </a:lnTo>
                  <a:lnTo>
                    <a:pt x="926" y="1386"/>
                  </a:lnTo>
                  <a:lnTo>
                    <a:pt x="923" y="1386"/>
                  </a:lnTo>
                  <a:lnTo>
                    <a:pt x="920" y="1387"/>
                  </a:lnTo>
                  <a:lnTo>
                    <a:pt x="919" y="1393"/>
                  </a:lnTo>
                  <a:lnTo>
                    <a:pt x="915" y="1397"/>
                  </a:lnTo>
                  <a:lnTo>
                    <a:pt x="910" y="1399"/>
                  </a:lnTo>
                  <a:lnTo>
                    <a:pt x="906" y="1399"/>
                  </a:lnTo>
                  <a:lnTo>
                    <a:pt x="902" y="1398"/>
                  </a:lnTo>
                  <a:lnTo>
                    <a:pt x="898" y="1397"/>
                  </a:lnTo>
                  <a:lnTo>
                    <a:pt x="890" y="1395"/>
                  </a:lnTo>
                  <a:lnTo>
                    <a:pt x="885" y="1392"/>
                  </a:lnTo>
                  <a:lnTo>
                    <a:pt x="876" y="1392"/>
                  </a:lnTo>
                  <a:lnTo>
                    <a:pt x="863" y="1393"/>
                  </a:lnTo>
                  <a:lnTo>
                    <a:pt x="849" y="1395"/>
                  </a:lnTo>
                  <a:lnTo>
                    <a:pt x="840" y="1396"/>
                  </a:lnTo>
                  <a:lnTo>
                    <a:pt x="838" y="1398"/>
                  </a:lnTo>
                  <a:lnTo>
                    <a:pt x="835" y="1401"/>
                  </a:lnTo>
                  <a:lnTo>
                    <a:pt x="837" y="1407"/>
                  </a:lnTo>
                  <a:lnTo>
                    <a:pt x="838" y="1415"/>
                  </a:lnTo>
                  <a:lnTo>
                    <a:pt x="842" y="1421"/>
                  </a:lnTo>
                  <a:lnTo>
                    <a:pt x="846" y="1429"/>
                  </a:lnTo>
                  <a:lnTo>
                    <a:pt x="856" y="1443"/>
                  </a:lnTo>
                  <a:lnTo>
                    <a:pt x="863" y="1455"/>
                  </a:lnTo>
                  <a:lnTo>
                    <a:pt x="866" y="1464"/>
                  </a:lnTo>
                  <a:lnTo>
                    <a:pt x="869" y="1472"/>
                  </a:lnTo>
                  <a:lnTo>
                    <a:pt x="867" y="1476"/>
                  </a:lnTo>
                  <a:lnTo>
                    <a:pt x="867" y="1480"/>
                  </a:lnTo>
                  <a:lnTo>
                    <a:pt x="873" y="1488"/>
                  </a:lnTo>
                  <a:lnTo>
                    <a:pt x="878" y="1496"/>
                  </a:lnTo>
                  <a:lnTo>
                    <a:pt x="878" y="1504"/>
                  </a:lnTo>
                  <a:lnTo>
                    <a:pt x="878" y="1513"/>
                  </a:lnTo>
                  <a:lnTo>
                    <a:pt x="878" y="1522"/>
                  </a:lnTo>
                  <a:lnTo>
                    <a:pt x="878" y="1531"/>
                  </a:lnTo>
                  <a:lnTo>
                    <a:pt x="880" y="1538"/>
                  </a:lnTo>
                  <a:lnTo>
                    <a:pt x="883" y="1548"/>
                  </a:lnTo>
                  <a:lnTo>
                    <a:pt x="884" y="1559"/>
                  </a:lnTo>
                  <a:lnTo>
                    <a:pt x="885" y="1567"/>
                  </a:lnTo>
                  <a:lnTo>
                    <a:pt x="885" y="1568"/>
                  </a:lnTo>
                  <a:lnTo>
                    <a:pt x="878" y="1578"/>
                  </a:lnTo>
                  <a:lnTo>
                    <a:pt x="872" y="1587"/>
                  </a:lnTo>
                  <a:lnTo>
                    <a:pt x="873" y="1588"/>
                  </a:lnTo>
                  <a:lnTo>
                    <a:pt x="873" y="1589"/>
                  </a:lnTo>
                  <a:lnTo>
                    <a:pt x="878" y="1592"/>
                  </a:lnTo>
                  <a:lnTo>
                    <a:pt x="884" y="1595"/>
                  </a:lnTo>
                  <a:lnTo>
                    <a:pt x="886" y="1599"/>
                  </a:lnTo>
                  <a:lnTo>
                    <a:pt x="887" y="1603"/>
                  </a:lnTo>
                  <a:lnTo>
                    <a:pt x="887" y="1606"/>
                  </a:lnTo>
                  <a:lnTo>
                    <a:pt x="886" y="1611"/>
                  </a:lnTo>
                  <a:lnTo>
                    <a:pt x="885" y="1617"/>
                  </a:lnTo>
                  <a:lnTo>
                    <a:pt x="885" y="1624"/>
                  </a:lnTo>
                  <a:lnTo>
                    <a:pt x="888" y="1629"/>
                  </a:lnTo>
                  <a:lnTo>
                    <a:pt x="892" y="1637"/>
                  </a:lnTo>
                  <a:lnTo>
                    <a:pt x="891" y="1648"/>
                  </a:lnTo>
                  <a:lnTo>
                    <a:pt x="890" y="1660"/>
                  </a:lnTo>
                  <a:lnTo>
                    <a:pt x="896" y="1665"/>
                  </a:lnTo>
                  <a:lnTo>
                    <a:pt x="902" y="1671"/>
                  </a:lnTo>
                  <a:lnTo>
                    <a:pt x="902" y="1677"/>
                  </a:lnTo>
                  <a:lnTo>
                    <a:pt x="903" y="1684"/>
                  </a:lnTo>
                  <a:lnTo>
                    <a:pt x="908" y="1697"/>
                  </a:lnTo>
                  <a:lnTo>
                    <a:pt x="912" y="1710"/>
                  </a:lnTo>
                  <a:lnTo>
                    <a:pt x="911" y="1719"/>
                  </a:lnTo>
                  <a:lnTo>
                    <a:pt x="909" y="1727"/>
                  </a:lnTo>
                  <a:lnTo>
                    <a:pt x="911" y="1730"/>
                  </a:lnTo>
                  <a:lnTo>
                    <a:pt x="913" y="1732"/>
                  </a:lnTo>
                  <a:lnTo>
                    <a:pt x="914" y="1734"/>
                  </a:lnTo>
                  <a:lnTo>
                    <a:pt x="915" y="1735"/>
                  </a:lnTo>
                  <a:lnTo>
                    <a:pt x="915" y="1737"/>
                  </a:lnTo>
                  <a:lnTo>
                    <a:pt x="915" y="1740"/>
                  </a:lnTo>
                  <a:lnTo>
                    <a:pt x="912" y="1753"/>
                  </a:lnTo>
                  <a:lnTo>
                    <a:pt x="910" y="1767"/>
                  </a:lnTo>
                  <a:lnTo>
                    <a:pt x="907" y="1781"/>
                  </a:lnTo>
                  <a:lnTo>
                    <a:pt x="904" y="1794"/>
                  </a:lnTo>
                  <a:lnTo>
                    <a:pt x="904" y="1803"/>
                  </a:lnTo>
                  <a:lnTo>
                    <a:pt x="903" y="1814"/>
                  </a:lnTo>
                  <a:lnTo>
                    <a:pt x="899" y="1816"/>
                  </a:lnTo>
                  <a:lnTo>
                    <a:pt x="895" y="1820"/>
                  </a:lnTo>
                  <a:lnTo>
                    <a:pt x="892" y="1824"/>
                  </a:lnTo>
                  <a:lnTo>
                    <a:pt x="891" y="1828"/>
                  </a:lnTo>
                  <a:lnTo>
                    <a:pt x="875" y="1828"/>
                  </a:lnTo>
                  <a:lnTo>
                    <a:pt x="860" y="1828"/>
                  </a:lnTo>
                  <a:lnTo>
                    <a:pt x="855" y="1826"/>
                  </a:lnTo>
                  <a:lnTo>
                    <a:pt x="852" y="1823"/>
                  </a:lnTo>
                  <a:lnTo>
                    <a:pt x="849" y="1821"/>
                  </a:lnTo>
                  <a:lnTo>
                    <a:pt x="842" y="1820"/>
                  </a:lnTo>
                  <a:lnTo>
                    <a:pt x="835" y="1822"/>
                  </a:lnTo>
                  <a:lnTo>
                    <a:pt x="828" y="1823"/>
                  </a:lnTo>
                  <a:lnTo>
                    <a:pt x="820" y="1823"/>
                  </a:lnTo>
                  <a:lnTo>
                    <a:pt x="813" y="1823"/>
                  </a:lnTo>
                  <a:lnTo>
                    <a:pt x="796" y="1820"/>
                  </a:lnTo>
                  <a:lnTo>
                    <a:pt x="781" y="1815"/>
                  </a:lnTo>
                  <a:lnTo>
                    <a:pt x="780" y="1812"/>
                  </a:lnTo>
                  <a:lnTo>
                    <a:pt x="779" y="1809"/>
                  </a:lnTo>
                  <a:lnTo>
                    <a:pt x="776" y="1806"/>
                  </a:lnTo>
                  <a:lnTo>
                    <a:pt x="774" y="1804"/>
                  </a:lnTo>
                  <a:lnTo>
                    <a:pt x="760" y="1804"/>
                  </a:lnTo>
                  <a:lnTo>
                    <a:pt x="748" y="1804"/>
                  </a:lnTo>
                  <a:lnTo>
                    <a:pt x="736" y="1801"/>
                  </a:lnTo>
                  <a:lnTo>
                    <a:pt x="725" y="1797"/>
                  </a:lnTo>
                  <a:lnTo>
                    <a:pt x="722" y="1792"/>
                  </a:lnTo>
                  <a:lnTo>
                    <a:pt x="717" y="1788"/>
                  </a:lnTo>
                  <a:lnTo>
                    <a:pt x="706" y="1786"/>
                  </a:lnTo>
                  <a:lnTo>
                    <a:pt x="694" y="1782"/>
                  </a:lnTo>
                  <a:lnTo>
                    <a:pt x="682" y="1780"/>
                  </a:lnTo>
                  <a:lnTo>
                    <a:pt x="672" y="1776"/>
                  </a:lnTo>
                  <a:lnTo>
                    <a:pt x="669" y="1770"/>
                  </a:lnTo>
                  <a:lnTo>
                    <a:pt x="665" y="1765"/>
                  </a:lnTo>
                  <a:lnTo>
                    <a:pt x="657" y="1764"/>
                  </a:lnTo>
                  <a:lnTo>
                    <a:pt x="650" y="1764"/>
                  </a:lnTo>
                  <a:lnTo>
                    <a:pt x="641" y="1760"/>
                  </a:lnTo>
                  <a:lnTo>
                    <a:pt x="633" y="1754"/>
                  </a:lnTo>
                  <a:lnTo>
                    <a:pt x="627" y="1748"/>
                  </a:lnTo>
                  <a:lnTo>
                    <a:pt x="620" y="1742"/>
                  </a:lnTo>
                  <a:lnTo>
                    <a:pt x="613" y="1744"/>
                  </a:lnTo>
                  <a:lnTo>
                    <a:pt x="607" y="1744"/>
                  </a:lnTo>
                  <a:lnTo>
                    <a:pt x="601" y="1741"/>
                  </a:lnTo>
                  <a:lnTo>
                    <a:pt x="597" y="1736"/>
                  </a:lnTo>
                  <a:lnTo>
                    <a:pt x="592" y="1736"/>
                  </a:lnTo>
                  <a:lnTo>
                    <a:pt x="585" y="1736"/>
                  </a:lnTo>
                  <a:lnTo>
                    <a:pt x="576" y="1732"/>
                  </a:lnTo>
                  <a:lnTo>
                    <a:pt x="566" y="1727"/>
                  </a:lnTo>
                  <a:lnTo>
                    <a:pt x="564" y="1724"/>
                  </a:lnTo>
                  <a:lnTo>
                    <a:pt x="561" y="1721"/>
                  </a:lnTo>
                  <a:lnTo>
                    <a:pt x="549" y="1719"/>
                  </a:lnTo>
                  <a:lnTo>
                    <a:pt x="536" y="1718"/>
                  </a:lnTo>
                  <a:lnTo>
                    <a:pt x="531" y="1713"/>
                  </a:lnTo>
                  <a:lnTo>
                    <a:pt x="527" y="1709"/>
                  </a:lnTo>
                  <a:lnTo>
                    <a:pt x="523" y="1709"/>
                  </a:lnTo>
                  <a:lnTo>
                    <a:pt x="517" y="1709"/>
                  </a:lnTo>
                  <a:lnTo>
                    <a:pt x="512" y="1704"/>
                  </a:lnTo>
                  <a:lnTo>
                    <a:pt x="506" y="1699"/>
                  </a:lnTo>
                  <a:lnTo>
                    <a:pt x="494" y="1698"/>
                  </a:lnTo>
                  <a:lnTo>
                    <a:pt x="484" y="1698"/>
                  </a:lnTo>
                  <a:lnTo>
                    <a:pt x="479" y="1695"/>
                  </a:lnTo>
                  <a:lnTo>
                    <a:pt x="471" y="1693"/>
                  </a:lnTo>
                  <a:lnTo>
                    <a:pt x="467" y="1682"/>
                  </a:lnTo>
                  <a:lnTo>
                    <a:pt x="464" y="1670"/>
                  </a:lnTo>
                  <a:lnTo>
                    <a:pt x="468" y="1671"/>
                  </a:lnTo>
                  <a:lnTo>
                    <a:pt x="472" y="1671"/>
                  </a:lnTo>
                  <a:lnTo>
                    <a:pt x="476" y="1670"/>
                  </a:lnTo>
                  <a:lnTo>
                    <a:pt x="479" y="1667"/>
                  </a:lnTo>
                  <a:lnTo>
                    <a:pt x="479" y="1666"/>
                  </a:lnTo>
                  <a:lnTo>
                    <a:pt x="479" y="1661"/>
                  </a:lnTo>
                  <a:lnTo>
                    <a:pt x="478" y="1654"/>
                  </a:lnTo>
                  <a:lnTo>
                    <a:pt x="471" y="1652"/>
                  </a:lnTo>
                  <a:lnTo>
                    <a:pt x="468" y="1649"/>
                  </a:lnTo>
                  <a:lnTo>
                    <a:pt x="466" y="1646"/>
                  </a:lnTo>
                  <a:lnTo>
                    <a:pt x="464" y="1643"/>
                  </a:lnTo>
                  <a:lnTo>
                    <a:pt x="462" y="1638"/>
                  </a:lnTo>
                  <a:lnTo>
                    <a:pt x="458" y="1631"/>
                  </a:lnTo>
                  <a:lnTo>
                    <a:pt x="453" y="1629"/>
                  </a:lnTo>
                  <a:lnTo>
                    <a:pt x="447" y="1626"/>
                  </a:lnTo>
                  <a:lnTo>
                    <a:pt x="443" y="1623"/>
                  </a:lnTo>
                  <a:lnTo>
                    <a:pt x="439" y="1618"/>
                  </a:lnTo>
                  <a:lnTo>
                    <a:pt x="437" y="1610"/>
                  </a:lnTo>
                  <a:lnTo>
                    <a:pt x="435" y="1602"/>
                  </a:lnTo>
                  <a:lnTo>
                    <a:pt x="427" y="1596"/>
                  </a:lnTo>
                  <a:lnTo>
                    <a:pt x="421" y="1591"/>
                  </a:lnTo>
                  <a:lnTo>
                    <a:pt x="409" y="1576"/>
                  </a:lnTo>
                  <a:lnTo>
                    <a:pt x="399" y="1559"/>
                  </a:lnTo>
                  <a:lnTo>
                    <a:pt x="391" y="1549"/>
                  </a:lnTo>
                  <a:lnTo>
                    <a:pt x="383" y="1541"/>
                  </a:lnTo>
                  <a:lnTo>
                    <a:pt x="378" y="1536"/>
                  </a:lnTo>
                  <a:lnTo>
                    <a:pt x="375" y="1532"/>
                  </a:lnTo>
                  <a:lnTo>
                    <a:pt x="372" y="1525"/>
                  </a:lnTo>
                  <a:lnTo>
                    <a:pt x="371" y="1518"/>
                  </a:lnTo>
                  <a:lnTo>
                    <a:pt x="373" y="1519"/>
                  </a:lnTo>
                  <a:lnTo>
                    <a:pt x="374" y="1521"/>
                  </a:lnTo>
                  <a:lnTo>
                    <a:pt x="375" y="1523"/>
                  </a:lnTo>
                  <a:lnTo>
                    <a:pt x="376" y="1526"/>
                  </a:lnTo>
                  <a:lnTo>
                    <a:pt x="386" y="1527"/>
                  </a:lnTo>
                  <a:lnTo>
                    <a:pt x="398" y="1530"/>
                  </a:lnTo>
                  <a:lnTo>
                    <a:pt x="404" y="1532"/>
                  </a:lnTo>
                  <a:lnTo>
                    <a:pt x="410" y="1534"/>
                  </a:lnTo>
                  <a:lnTo>
                    <a:pt x="414" y="1536"/>
                  </a:lnTo>
                  <a:lnTo>
                    <a:pt x="416" y="1538"/>
                  </a:lnTo>
                  <a:lnTo>
                    <a:pt x="421" y="1555"/>
                  </a:lnTo>
                  <a:lnTo>
                    <a:pt x="425" y="1570"/>
                  </a:lnTo>
                  <a:lnTo>
                    <a:pt x="435" y="1578"/>
                  </a:lnTo>
                  <a:lnTo>
                    <a:pt x="445" y="1585"/>
                  </a:lnTo>
                  <a:lnTo>
                    <a:pt x="446" y="1592"/>
                  </a:lnTo>
                  <a:lnTo>
                    <a:pt x="448" y="1597"/>
                  </a:lnTo>
                  <a:lnTo>
                    <a:pt x="455" y="1602"/>
                  </a:lnTo>
                  <a:lnTo>
                    <a:pt x="460" y="1605"/>
                  </a:lnTo>
                  <a:lnTo>
                    <a:pt x="473" y="1615"/>
                  </a:lnTo>
                  <a:lnTo>
                    <a:pt x="486" y="1625"/>
                  </a:lnTo>
                  <a:lnTo>
                    <a:pt x="496" y="1629"/>
                  </a:lnTo>
                  <a:lnTo>
                    <a:pt x="507" y="1634"/>
                  </a:lnTo>
                  <a:lnTo>
                    <a:pt x="517" y="1637"/>
                  </a:lnTo>
                  <a:lnTo>
                    <a:pt x="528" y="1640"/>
                  </a:lnTo>
                  <a:lnTo>
                    <a:pt x="541" y="1650"/>
                  </a:lnTo>
                  <a:lnTo>
                    <a:pt x="553" y="1661"/>
                  </a:lnTo>
                  <a:lnTo>
                    <a:pt x="559" y="1661"/>
                  </a:lnTo>
                  <a:lnTo>
                    <a:pt x="565" y="1662"/>
                  </a:lnTo>
                  <a:lnTo>
                    <a:pt x="575" y="1664"/>
                  </a:lnTo>
                  <a:lnTo>
                    <a:pt x="586" y="1667"/>
                  </a:lnTo>
                  <a:lnTo>
                    <a:pt x="597" y="1671"/>
                  </a:lnTo>
                  <a:lnTo>
                    <a:pt x="608" y="1674"/>
                  </a:lnTo>
                  <a:lnTo>
                    <a:pt x="619" y="1681"/>
                  </a:lnTo>
                  <a:lnTo>
                    <a:pt x="629" y="1686"/>
                  </a:lnTo>
                  <a:lnTo>
                    <a:pt x="644" y="1690"/>
                  </a:lnTo>
                  <a:lnTo>
                    <a:pt x="658" y="1694"/>
                  </a:lnTo>
                  <a:lnTo>
                    <a:pt x="674" y="1696"/>
                  </a:lnTo>
                  <a:lnTo>
                    <a:pt x="689" y="1699"/>
                  </a:lnTo>
                  <a:lnTo>
                    <a:pt x="693" y="1705"/>
                  </a:lnTo>
                  <a:lnTo>
                    <a:pt x="699" y="1709"/>
                  </a:lnTo>
                  <a:lnTo>
                    <a:pt x="705" y="1713"/>
                  </a:lnTo>
                  <a:lnTo>
                    <a:pt x="713" y="1718"/>
                  </a:lnTo>
                  <a:lnTo>
                    <a:pt x="722" y="1721"/>
                  </a:lnTo>
                  <a:lnTo>
                    <a:pt x="730" y="1724"/>
                  </a:lnTo>
                  <a:lnTo>
                    <a:pt x="738" y="1725"/>
                  </a:lnTo>
                  <a:lnTo>
                    <a:pt x="746" y="1727"/>
                  </a:lnTo>
                  <a:lnTo>
                    <a:pt x="751" y="1720"/>
                  </a:lnTo>
                  <a:lnTo>
                    <a:pt x="757" y="1715"/>
                  </a:lnTo>
                  <a:lnTo>
                    <a:pt x="765" y="1717"/>
                  </a:lnTo>
                  <a:lnTo>
                    <a:pt x="775" y="1717"/>
                  </a:lnTo>
                  <a:lnTo>
                    <a:pt x="778" y="1715"/>
                  </a:lnTo>
                  <a:lnTo>
                    <a:pt x="780" y="1712"/>
                  </a:lnTo>
                  <a:lnTo>
                    <a:pt x="779" y="1695"/>
                  </a:lnTo>
                  <a:lnTo>
                    <a:pt x="776" y="1677"/>
                  </a:lnTo>
                  <a:lnTo>
                    <a:pt x="773" y="1661"/>
                  </a:lnTo>
                  <a:lnTo>
                    <a:pt x="770" y="1647"/>
                  </a:lnTo>
                  <a:lnTo>
                    <a:pt x="769" y="1632"/>
                  </a:lnTo>
                  <a:lnTo>
                    <a:pt x="767" y="1619"/>
                  </a:lnTo>
                  <a:lnTo>
                    <a:pt x="764" y="1616"/>
                  </a:lnTo>
                  <a:lnTo>
                    <a:pt x="761" y="1614"/>
                  </a:lnTo>
                  <a:lnTo>
                    <a:pt x="761" y="1605"/>
                  </a:lnTo>
                  <a:lnTo>
                    <a:pt x="761" y="1597"/>
                  </a:lnTo>
                  <a:lnTo>
                    <a:pt x="756" y="1570"/>
                  </a:lnTo>
                  <a:lnTo>
                    <a:pt x="751" y="1543"/>
                  </a:lnTo>
                  <a:lnTo>
                    <a:pt x="749" y="1529"/>
                  </a:lnTo>
                  <a:lnTo>
                    <a:pt x="747" y="1515"/>
                  </a:lnTo>
                  <a:lnTo>
                    <a:pt x="744" y="1502"/>
                  </a:lnTo>
                  <a:lnTo>
                    <a:pt x="739" y="1490"/>
                  </a:lnTo>
                  <a:lnTo>
                    <a:pt x="736" y="1478"/>
                  </a:lnTo>
                  <a:lnTo>
                    <a:pt x="732" y="1463"/>
                  </a:lnTo>
                  <a:lnTo>
                    <a:pt x="729" y="1456"/>
                  </a:lnTo>
                  <a:lnTo>
                    <a:pt x="727" y="1450"/>
                  </a:lnTo>
                  <a:lnTo>
                    <a:pt x="725" y="1444"/>
                  </a:lnTo>
                  <a:lnTo>
                    <a:pt x="722" y="1440"/>
                  </a:lnTo>
                  <a:lnTo>
                    <a:pt x="718" y="1438"/>
                  </a:lnTo>
                  <a:lnTo>
                    <a:pt x="715" y="1436"/>
                  </a:lnTo>
                  <a:lnTo>
                    <a:pt x="712" y="1434"/>
                  </a:lnTo>
                  <a:lnTo>
                    <a:pt x="709" y="1434"/>
                  </a:lnTo>
                  <a:lnTo>
                    <a:pt x="701" y="1434"/>
                  </a:lnTo>
                  <a:lnTo>
                    <a:pt x="694" y="1437"/>
                  </a:lnTo>
                  <a:lnTo>
                    <a:pt x="688" y="1439"/>
                  </a:lnTo>
                  <a:lnTo>
                    <a:pt x="681" y="1441"/>
                  </a:lnTo>
                  <a:lnTo>
                    <a:pt x="675" y="1442"/>
                  </a:lnTo>
                  <a:lnTo>
                    <a:pt x="669" y="1441"/>
                  </a:lnTo>
                  <a:lnTo>
                    <a:pt x="662" y="1441"/>
                  </a:lnTo>
                  <a:lnTo>
                    <a:pt x="655" y="1441"/>
                  </a:lnTo>
                  <a:lnTo>
                    <a:pt x="647" y="1442"/>
                  </a:lnTo>
                  <a:lnTo>
                    <a:pt x="640" y="1444"/>
                  </a:lnTo>
                  <a:lnTo>
                    <a:pt x="630" y="1444"/>
                  </a:lnTo>
                  <a:lnTo>
                    <a:pt x="620" y="1444"/>
                  </a:lnTo>
                  <a:lnTo>
                    <a:pt x="611" y="1444"/>
                  </a:lnTo>
                  <a:lnTo>
                    <a:pt x="601" y="1444"/>
                  </a:lnTo>
                  <a:lnTo>
                    <a:pt x="585" y="1447"/>
                  </a:lnTo>
                  <a:lnTo>
                    <a:pt x="560" y="1449"/>
                  </a:lnTo>
                  <a:lnTo>
                    <a:pt x="547" y="1450"/>
                  </a:lnTo>
                  <a:lnTo>
                    <a:pt x="534" y="1449"/>
                  </a:lnTo>
                  <a:lnTo>
                    <a:pt x="523" y="1449"/>
                  </a:lnTo>
                  <a:lnTo>
                    <a:pt x="515" y="1448"/>
                  </a:lnTo>
                  <a:lnTo>
                    <a:pt x="500" y="1444"/>
                  </a:lnTo>
                  <a:lnTo>
                    <a:pt x="485" y="1441"/>
                  </a:lnTo>
                  <a:lnTo>
                    <a:pt x="477" y="1441"/>
                  </a:lnTo>
                  <a:lnTo>
                    <a:pt x="469" y="1441"/>
                  </a:lnTo>
                  <a:lnTo>
                    <a:pt x="459" y="1436"/>
                  </a:lnTo>
                  <a:lnTo>
                    <a:pt x="450" y="1429"/>
                  </a:lnTo>
                  <a:lnTo>
                    <a:pt x="446" y="1428"/>
                  </a:lnTo>
                  <a:lnTo>
                    <a:pt x="442" y="1428"/>
                  </a:lnTo>
                  <a:lnTo>
                    <a:pt x="429" y="1412"/>
                  </a:lnTo>
                  <a:lnTo>
                    <a:pt x="414" y="1396"/>
                  </a:lnTo>
                  <a:lnTo>
                    <a:pt x="406" y="1397"/>
                  </a:lnTo>
                  <a:lnTo>
                    <a:pt x="396" y="1399"/>
                  </a:lnTo>
                  <a:lnTo>
                    <a:pt x="396" y="1398"/>
                  </a:lnTo>
                  <a:lnTo>
                    <a:pt x="396" y="1397"/>
                  </a:lnTo>
                  <a:lnTo>
                    <a:pt x="395" y="1392"/>
                  </a:lnTo>
                  <a:lnTo>
                    <a:pt x="393" y="1385"/>
                  </a:lnTo>
                  <a:lnTo>
                    <a:pt x="388" y="1382"/>
                  </a:lnTo>
                  <a:lnTo>
                    <a:pt x="380" y="1380"/>
                  </a:lnTo>
                  <a:lnTo>
                    <a:pt x="348" y="1359"/>
                  </a:lnTo>
                  <a:lnTo>
                    <a:pt x="345" y="1354"/>
                  </a:lnTo>
                  <a:lnTo>
                    <a:pt x="345" y="1348"/>
                  </a:lnTo>
                  <a:lnTo>
                    <a:pt x="345" y="1346"/>
                  </a:lnTo>
                  <a:lnTo>
                    <a:pt x="346" y="1344"/>
                  </a:lnTo>
                  <a:lnTo>
                    <a:pt x="348" y="1342"/>
                  </a:lnTo>
                  <a:lnTo>
                    <a:pt x="350" y="1340"/>
                  </a:lnTo>
                  <a:lnTo>
                    <a:pt x="364" y="1337"/>
                  </a:lnTo>
                  <a:lnTo>
                    <a:pt x="385" y="1335"/>
                  </a:lnTo>
                  <a:lnTo>
                    <a:pt x="396" y="1335"/>
                  </a:lnTo>
                  <a:lnTo>
                    <a:pt x="407" y="1335"/>
                  </a:lnTo>
                  <a:lnTo>
                    <a:pt x="416" y="1335"/>
                  </a:lnTo>
                  <a:lnTo>
                    <a:pt x="424" y="1336"/>
                  </a:lnTo>
                  <a:lnTo>
                    <a:pt x="432" y="1340"/>
                  </a:lnTo>
                  <a:lnTo>
                    <a:pt x="439" y="1346"/>
                  </a:lnTo>
                  <a:lnTo>
                    <a:pt x="457" y="1346"/>
                  </a:lnTo>
                  <a:lnTo>
                    <a:pt x="476" y="1346"/>
                  </a:lnTo>
                  <a:lnTo>
                    <a:pt x="494" y="1346"/>
                  </a:lnTo>
                  <a:lnTo>
                    <a:pt x="512" y="1346"/>
                  </a:lnTo>
                  <a:lnTo>
                    <a:pt x="515" y="1343"/>
                  </a:lnTo>
                  <a:lnTo>
                    <a:pt x="518" y="1339"/>
                  </a:lnTo>
                  <a:lnTo>
                    <a:pt x="520" y="1339"/>
                  </a:lnTo>
                  <a:lnTo>
                    <a:pt x="523" y="1339"/>
                  </a:lnTo>
                  <a:lnTo>
                    <a:pt x="525" y="1340"/>
                  </a:lnTo>
                  <a:lnTo>
                    <a:pt x="526" y="1343"/>
                  </a:lnTo>
                  <a:lnTo>
                    <a:pt x="529" y="1346"/>
                  </a:lnTo>
                  <a:lnTo>
                    <a:pt x="532" y="1348"/>
                  </a:lnTo>
                  <a:lnTo>
                    <a:pt x="542" y="1347"/>
                  </a:lnTo>
                  <a:lnTo>
                    <a:pt x="555" y="1346"/>
                  </a:lnTo>
                  <a:lnTo>
                    <a:pt x="559" y="1343"/>
                  </a:lnTo>
                  <a:lnTo>
                    <a:pt x="561" y="1339"/>
                  </a:lnTo>
                  <a:lnTo>
                    <a:pt x="571" y="1337"/>
                  </a:lnTo>
                  <a:lnTo>
                    <a:pt x="579" y="1337"/>
                  </a:lnTo>
                  <a:lnTo>
                    <a:pt x="589" y="1338"/>
                  </a:lnTo>
                  <a:lnTo>
                    <a:pt x="599" y="1336"/>
                  </a:lnTo>
                  <a:lnTo>
                    <a:pt x="604" y="1333"/>
                  </a:lnTo>
                  <a:lnTo>
                    <a:pt x="607" y="1331"/>
                  </a:lnTo>
                  <a:lnTo>
                    <a:pt x="618" y="1328"/>
                  </a:lnTo>
                  <a:lnTo>
                    <a:pt x="625" y="1328"/>
                  </a:lnTo>
                  <a:lnTo>
                    <a:pt x="628" y="1327"/>
                  </a:lnTo>
                  <a:lnTo>
                    <a:pt x="630" y="1325"/>
                  </a:lnTo>
                  <a:lnTo>
                    <a:pt x="631" y="1321"/>
                  </a:lnTo>
                  <a:lnTo>
                    <a:pt x="632" y="1315"/>
                  </a:lnTo>
                  <a:lnTo>
                    <a:pt x="628" y="1312"/>
                  </a:lnTo>
                  <a:lnTo>
                    <a:pt x="624" y="1308"/>
                  </a:lnTo>
                  <a:lnTo>
                    <a:pt x="622" y="1303"/>
                  </a:lnTo>
                  <a:lnTo>
                    <a:pt x="620" y="1299"/>
                  </a:lnTo>
                  <a:lnTo>
                    <a:pt x="616" y="1290"/>
                  </a:lnTo>
                  <a:lnTo>
                    <a:pt x="610" y="1281"/>
                  </a:lnTo>
                  <a:lnTo>
                    <a:pt x="607" y="1278"/>
                  </a:lnTo>
                  <a:lnTo>
                    <a:pt x="605" y="1276"/>
                  </a:lnTo>
                  <a:lnTo>
                    <a:pt x="602" y="1266"/>
                  </a:lnTo>
                  <a:lnTo>
                    <a:pt x="600" y="1257"/>
                  </a:lnTo>
                  <a:lnTo>
                    <a:pt x="594" y="1245"/>
                  </a:lnTo>
                  <a:lnTo>
                    <a:pt x="584" y="1233"/>
                  </a:lnTo>
                  <a:lnTo>
                    <a:pt x="579" y="1227"/>
                  </a:lnTo>
                  <a:lnTo>
                    <a:pt x="576" y="1221"/>
                  </a:lnTo>
                  <a:lnTo>
                    <a:pt x="573" y="1215"/>
                  </a:lnTo>
                  <a:lnTo>
                    <a:pt x="571" y="1208"/>
                  </a:lnTo>
                  <a:lnTo>
                    <a:pt x="570" y="1199"/>
                  </a:lnTo>
                  <a:lnTo>
                    <a:pt x="570" y="1191"/>
                  </a:lnTo>
                  <a:lnTo>
                    <a:pt x="573" y="1183"/>
                  </a:lnTo>
                  <a:lnTo>
                    <a:pt x="576" y="1175"/>
                  </a:lnTo>
                  <a:lnTo>
                    <a:pt x="581" y="1168"/>
                  </a:lnTo>
                  <a:lnTo>
                    <a:pt x="585" y="1162"/>
                  </a:lnTo>
                  <a:lnTo>
                    <a:pt x="590" y="1158"/>
                  </a:lnTo>
                  <a:lnTo>
                    <a:pt x="595" y="1153"/>
                  </a:lnTo>
                  <a:lnTo>
                    <a:pt x="606" y="1149"/>
                  </a:lnTo>
                  <a:lnTo>
                    <a:pt x="618" y="1145"/>
                  </a:lnTo>
                  <a:lnTo>
                    <a:pt x="620" y="1140"/>
                  </a:lnTo>
                  <a:lnTo>
                    <a:pt x="622" y="1136"/>
                  </a:lnTo>
                  <a:lnTo>
                    <a:pt x="631" y="1128"/>
                  </a:lnTo>
                  <a:lnTo>
                    <a:pt x="641" y="1122"/>
                  </a:lnTo>
                  <a:lnTo>
                    <a:pt x="643" y="1115"/>
                  </a:lnTo>
                  <a:lnTo>
                    <a:pt x="647" y="1111"/>
                  </a:lnTo>
                  <a:lnTo>
                    <a:pt x="655" y="1105"/>
                  </a:lnTo>
                  <a:lnTo>
                    <a:pt x="663" y="1099"/>
                  </a:lnTo>
                  <a:lnTo>
                    <a:pt x="670" y="1092"/>
                  </a:lnTo>
                  <a:lnTo>
                    <a:pt x="677" y="1086"/>
                  </a:lnTo>
                  <a:lnTo>
                    <a:pt x="676" y="1083"/>
                  </a:lnTo>
                  <a:lnTo>
                    <a:pt x="675" y="1083"/>
                  </a:lnTo>
                  <a:lnTo>
                    <a:pt x="672" y="1083"/>
                  </a:lnTo>
                  <a:lnTo>
                    <a:pt x="671" y="1083"/>
                  </a:lnTo>
                  <a:lnTo>
                    <a:pt x="665" y="1087"/>
                  </a:lnTo>
                  <a:lnTo>
                    <a:pt x="658" y="1090"/>
                  </a:lnTo>
                  <a:lnTo>
                    <a:pt x="642" y="1089"/>
                  </a:lnTo>
                  <a:lnTo>
                    <a:pt x="625" y="1089"/>
                  </a:lnTo>
                  <a:lnTo>
                    <a:pt x="617" y="1094"/>
                  </a:lnTo>
                  <a:lnTo>
                    <a:pt x="608" y="1101"/>
                  </a:lnTo>
                  <a:lnTo>
                    <a:pt x="594" y="1101"/>
                  </a:lnTo>
                  <a:lnTo>
                    <a:pt x="579" y="1101"/>
                  </a:lnTo>
                  <a:lnTo>
                    <a:pt x="554" y="1106"/>
                  </a:lnTo>
                  <a:lnTo>
                    <a:pt x="528" y="1110"/>
                  </a:lnTo>
                  <a:lnTo>
                    <a:pt x="500" y="1112"/>
                  </a:lnTo>
                  <a:lnTo>
                    <a:pt x="470" y="1113"/>
                  </a:lnTo>
                  <a:lnTo>
                    <a:pt x="443" y="1114"/>
                  </a:lnTo>
                  <a:lnTo>
                    <a:pt x="416" y="1113"/>
                  </a:lnTo>
                  <a:lnTo>
                    <a:pt x="410" y="1112"/>
                  </a:lnTo>
                  <a:lnTo>
                    <a:pt x="404" y="1110"/>
                  </a:lnTo>
                  <a:lnTo>
                    <a:pt x="400" y="1107"/>
                  </a:lnTo>
                  <a:lnTo>
                    <a:pt x="396" y="1105"/>
                  </a:lnTo>
                  <a:lnTo>
                    <a:pt x="392" y="1102"/>
                  </a:lnTo>
                  <a:lnTo>
                    <a:pt x="389" y="1098"/>
                  </a:lnTo>
                  <a:lnTo>
                    <a:pt x="387" y="1093"/>
                  </a:lnTo>
                  <a:lnTo>
                    <a:pt x="386" y="1088"/>
                  </a:lnTo>
                  <a:lnTo>
                    <a:pt x="389" y="1084"/>
                  </a:lnTo>
                  <a:lnTo>
                    <a:pt x="393" y="1082"/>
                  </a:lnTo>
                  <a:lnTo>
                    <a:pt x="397" y="1080"/>
                  </a:lnTo>
                  <a:lnTo>
                    <a:pt x="400" y="1079"/>
                  </a:lnTo>
                  <a:lnTo>
                    <a:pt x="409" y="1078"/>
                  </a:lnTo>
                  <a:lnTo>
                    <a:pt x="418" y="1078"/>
                  </a:lnTo>
                  <a:lnTo>
                    <a:pt x="426" y="1078"/>
                  </a:lnTo>
                  <a:lnTo>
                    <a:pt x="435" y="1078"/>
                  </a:lnTo>
                  <a:lnTo>
                    <a:pt x="444" y="1078"/>
                  </a:lnTo>
                  <a:lnTo>
                    <a:pt x="454" y="1076"/>
                  </a:lnTo>
                  <a:lnTo>
                    <a:pt x="456" y="1072"/>
                  </a:lnTo>
                  <a:lnTo>
                    <a:pt x="458" y="1070"/>
                  </a:lnTo>
                  <a:lnTo>
                    <a:pt x="466" y="1067"/>
                  </a:lnTo>
                  <a:lnTo>
                    <a:pt x="473" y="1063"/>
                  </a:lnTo>
                  <a:lnTo>
                    <a:pt x="481" y="1055"/>
                  </a:lnTo>
                  <a:lnTo>
                    <a:pt x="491" y="1047"/>
                  </a:lnTo>
                  <a:lnTo>
                    <a:pt x="497" y="1046"/>
                  </a:lnTo>
                  <a:lnTo>
                    <a:pt x="504" y="1045"/>
                  </a:lnTo>
                  <a:lnTo>
                    <a:pt x="508" y="1042"/>
                  </a:lnTo>
                  <a:lnTo>
                    <a:pt x="512" y="1038"/>
                  </a:lnTo>
                  <a:lnTo>
                    <a:pt x="528" y="1036"/>
                  </a:lnTo>
                  <a:lnTo>
                    <a:pt x="543" y="1035"/>
                  </a:lnTo>
                  <a:lnTo>
                    <a:pt x="553" y="1031"/>
                  </a:lnTo>
                  <a:lnTo>
                    <a:pt x="561" y="1026"/>
                  </a:lnTo>
                  <a:lnTo>
                    <a:pt x="578" y="1021"/>
                  </a:lnTo>
                  <a:lnTo>
                    <a:pt x="597" y="1019"/>
                  </a:lnTo>
                  <a:lnTo>
                    <a:pt x="606" y="1018"/>
                  </a:lnTo>
                  <a:lnTo>
                    <a:pt x="614" y="1016"/>
                  </a:lnTo>
                  <a:lnTo>
                    <a:pt x="623" y="1013"/>
                  </a:lnTo>
                  <a:lnTo>
                    <a:pt x="632" y="1010"/>
                  </a:lnTo>
                  <a:lnTo>
                    <a:pt x="636" y="1006"/>
                  </a:lnTo>
                  <a:lnTo>
                    <a:pt x="641" y="1001"/>
                  </a:lnTo>
                  <a:lnTo>
                    <a:pt x="651" y="999"/>
                  </a:lnTo>
                  <a:lnTo>
                    <a:pt x="662" y="998"/>
                  </a:lnTo>
                  <a:lnTo>
                    <a:pt x="671" y="998"/>
                  </a:lnTo>
                  <a:lnTo>
                    <a:pt x="681" y="996"/>
                  </a:lnTo>
                  <a:lnTo>
                    <a:pt x="686" y="993"/>
                  </a:lnTo>
                  <a:lnTo>
                    <a:pt x="690" y="989"/>
                  </a:lnTo>
                  <a:lnTo>
                    <a:pt x="700" y="988"/>
                  </a:lnTo>
                  <a:lnTo>
                    <a:pt x="709" y="986"/>
                  </a:lnTo>
                  <a:lnTo>
                    <a:pt x="712" y="983"/>
                  </a:lnTo>
                  <a:lnTo>
                    <a:pt x="715" y="981"/>
                  </a:lnTo>
                  <a:lnTo>
                    <a:pt x="729" y="978"/>
                  </a:lnTo>
                  <a:lnTo>
                    <a:pt x="744" y="977"/>
                  </a:lnTo>
                  <a:lnTo>
                    <a:pt x="750" y="974"/>
                  </a:lnTo>
                  <a:lnTo>
                    <a:pt x="758" y="970"/>
                  </a:lnTo>
                  <a:lnTo>
                    <a:pt x="764" y="964"/>
                  </a:lnTo>
                  <a:lnTo>
                    <a:pt x="770" y="959"/>
                  </a:lnTo>
                  <a:close/>
                  <a:moveTo>
                    <a:pt x="397" y="1089"/>
                  </a:moveTo>
                  <a:lnTo>
                    <a:pt x="396" y="1091"/>
                  </a:lnTo>
                  <a:lnTo>
                    <a:pt x="395" y="1094"/>
                  </a:lnTo>
                  <a:lnTo>
                    <a:pt x="397" y="1096"/>
                  </a:lnTo>
                  <a:lnTo>
                    <a:pt x="398" y="1099"/>
                  </a:lnTo>
                  <a:lnTo>
                    <a:pt x="401" y="1100"/>
                  </a:lnTo>
                  <a:lnTo>
                    <a:pt x="404" y="1099"/>
                  </a:lnTo>
                  <a:lnTo>
                    <a:pt x="407" y="1099"/>
                  </a:lnTo>
                  <a:lnTo>
                    <a:pt x="408" y="1098"/>
                  </a:lnTo>
                  <a:lnTo>
                    <a:pt x="407" y="1094"/>
                  </a:lnTo>
                  <a:lnTo>
                    <a:pt x="406" y="1091"/>
                  </a:lnTo>
                  <a:lnTo>
                    <a:pt x="401" y="1090"/>
                  </a:lnTo>
                  <a:lnTo>
                    <a:pt x="397" y="1089"/>
                  </a:lnTo>
                  <a:close/>
                  <a:moveTo>
                    <a:pt x="780" y="1192"/>
                  </a:moveTo>
                  <a:lnTo>
                    <a:pt x="780" y="1188"/>
                  </a:lnTo>
                  <a:lnTo>
                    <a:pt x="780" y="1186"/>
                  </a:lnTo>
                  <a:lnTo>
                    <a:pt x="778" y="1185"/>
                  </a:lnTo>
                  <a:lnTo>
                    <a:pt x="776" y="1184"/>
                  </a:lnTo>
                  <a:lnTo>
                    <a:pt x="774" y="1187"/>
                  </a:lnTo>
                  <a:lnTo>
                    <a:pt x="774" y="1191"/>
                  </a:lnTo>
                  <a:lnTo>
                    <a:pt x="778" y="1191"/>
                  </a:lnTo>
                  <a:lnTo>
                    <a:pt x="780" y="1192"/>
                  </a:lnTo>
                  <a:close/>
                  <a:moveTo>
                    <a:pt x="67" y="1288"/>
                  </a:moveTo>
                  <a:lnTo>
                    <a:pt x="66" y="1288"/>
                  </a:lnTo>
                  <a:lnTo>
                    <a:pt x="66" y="1289"/>
                  </a:lnTo>
                  <a:lnTo>
                    <a:pt x="66" y="1291"/>
                  </a:lnTo>
                  <a:lnTo>
                    <a:pt x="67" y="1292"/>
                  </a:lnTo>
                  <a:lnTo>
                    <a:pt x="70" y="1292"/>
                  </a:lnTo>
                  <a:lnTo>
                    <a:pt x="72" y="1292"/>
                  </a:lnTo>
                  <a:lnTo>
                    <a:pt x="72" y="1291"/>
                  </a:lnTo>
                  <a:lnTo>
                    <a:pt x="72" y="1290"/>
                  </a:lnTo>
                  <a:lnTo>
                    <a:pt x="71" y="1289"/>
                  </a:lnTo>
                  <a:lnTo>
                    <a:pt x="70" y="1289"/>
                  </a:lnTo>
                  <a:lnTo>
                    <a:pt x="69" y="1288"/>
                  </a:lnTo>
                  <a:lnTo>
                    <a:pt x="67" y="1288"/>
                  </a:lnTo>
                  <a:close/>
                  <a:moveTo>
                    <a:pt x="1201" y="1327"/>
                  </a:moveTo>
                  <a:lnTo>
                    <a:pt x="1200" y="1331"/>
                  </a:lnTo>
                  <a:lnTo>
                    <a:pt x="1199" y="1333"/>
                  </a:lnTo>
                  <a:lnTo>
                    <a:pt x="1200" y="1334"/>
                  </a:lnTo>
                  <a:lnTo>
                    <a:pt x="1202" y="1334"/>
                  </a:lnTo>
                  <a:lnTo>
                    <a:pt x="1203" y="1334"/>
                  </a:lnTo>
                  <a:lnTo>
                    <a:pt x="1205" y="1333"/>
                  </a:lnTo>
                  <a:lnTo>
                    <a:pt x="1205" y="1332"/>
                  </a:lnTo>
                  <a:lnTo>
                    <a:pt x="1205" y="1331"/>
                  </a:lnTo>
                  <a:lnTo>
                    <a:pt x="1204" y="1329"/>
                  </a:lnTo>
                  <a:lnTo>
                    <a:pt x="1203" y="1328"/>
                  </a:lnTo>
                  <a:lnTo>
                    <a:pt x="1202" y="1328"/>
                  </a:lnTo>
                  <a:lnTo>
                    <a:pt x="1201" y="1327"/>
                  </a:lnTo>
                  <a:close/>
                  <a:moveTo>
                    <a:pt x="358" y="1504"/>
                  </a:moveTo>
                  <a:lnTo>
                    <a:pt x="361" y="1504"/>
                  </a:lnTo>
                  <a:lnTo>
                    <a:pt x="363" y="1506"/>
                  </a:lnTo>
                  <a:lnTo>
                    <a:pt x="364" y="1508"/>
                  </a:lnTo>
                  <a:lnTo>
                    <a:pt x="365" y="1510"/>
                  </a:lnTo>
                  <a:lnTo>
                    <a:pt x="362" y="1508"/>
                  </a:lnTo>
                  <a:lnTo>
                    <a:pt x="358" y="1507"/>
                  </a:lnTo>
                  <a:lnTo>
                    <a:pt x="358" y="1506"/>
                  </a:lnTo>
                  <a:lnTo>
                    <a:pt x="358" y="1504"/>
                  </a:lnTo>
                  <a:close/>
                  <a:moveTo>
                    <a:pt x="401" y="1554"/>
                  </a:moveTo>
                  <a:lnTo>
                    <a:pt x="401" y="1557"/>
                  </a:lnTo>
                  <a:lnTo>
                    <a:pt x="403" y="1559"/>
                  </a:lnTo>
                  <a:lnTo>
                    <a:pt x="406" y="1559"/>
                  </a:lnTo>
                  <a:lnTo>
                    <a:pt x="407" y="1559"/>
                  </a:lnTo>
                  <a:lnTo>
                    <a:pt x="407" y="1558"/>
                  </a:lnTo>
                  <a:lnTo>
                    <a:pt x="407" y="1557"/>
                  </a:lnTo>
                  <a:lnTo>
                    <a:pt x="404" y="1556"/>
                  </a:lnTo>
                  <a:lnTo>
                    <a:pt x="401" y="1554"/>
                  </a:lnTo>
                  <a:close/>
                </a:path>
              </a:pathLst>
            </a:custGeom>
            <a:solidFill>
              <a:srgbClr val="2C5882"/>
            </a:solidFill>
            <a:ln w="9525">
              <a:noFill/>
              <a:round/>
            </a:ln>
          </p:spPr>
          <p:txBody>
            <a:bodyPr/>
            <a:lstStyle/>
            <a:p>
              <a:endParaRPr lang="zh-CN" altLang="en-US"/>
            </a:p>
          </p:txBody>
        </p:sp>
        <p:sp>
          <p:nvSpPr>
            <p:cNvPr id="66615" name="Freeform 34"/>
            <p:cNvSpPr>
              <a:spLocks noEditPoints="1"/>
            </p:cNvSpPr>
            <p:nvPr/>
          </p:nvSpPr>
          <p:spPr bwMode="auto">
            <a:xfrm>
              <a:off x="1560" y="187"/>
              <a:ext cx="464" cy="585"/>
            </a:xfrm>
            <a:custGeom>
              <a:avLst/>
              <a:gdLst>
                <a:gd name="T0" fmla="*/ 0 w 1392"/>
                <a:gd name="T1" fmla="*/ 0 h 1754"/>
                <a:gd name="T2" fmla="*/ 0 w 1392"/>
                <a:gd name="T3" fmla="*/ 0 h 1754"/>
                <a:gd name="T4" fmla="*/ 0 w 1392"/>
                <a:gd name="T5" fmla="*/ 0 h 1754"/>
                <a:gd name="T6" fmla="*/ 0 w 1392"/>
                <a:gd name="T7" fmla="*/ 0 h 1754"/>
                <a:gd name="T8" fmla="*/ 0 w 1392"/>
                <a:gd name="T9" fmla="*/ 0 h 1754"/>
                <a:gd name="T10" fmla="*/ 0 w 1392"/>
                <a:gd name="T11" fmla="*/ 0 h 1754"/>
                <a:gd name="T12" fmla="*/ 0 w 1392"/>
                <a:gd name="T13" fmla="*/ 0 h 1754"/>
                <a:gd name="T14" fmla="*/ 0 w 1392"/>
                <a:gd name="T15" fmla="*/ 0 h 1754"/>
                <a:gd name="T16" fmla="*/ 0 w 1392"/>
                <a:gd name="T17" fmla="*/ 0 h 1754"/>
                <a:gd name="T18" fmla="*/ 0 w 1392"/>
                <a:gd name="T19" fmla="*/ 0 h 1754"/>
                <a:gd name="T20" fmla="*/ 0 w 1392"/>
                <a:gd name="T21" fmla="*/ 0 h 1754"/>
                <a:gd name="T22" fmla="*/ 0 w 1392"/>
                <a:gd name="T23" fmla="*/ 0 h 1754"/>
                <a:gd name="T24" fmla="*/ 0 w 1392"/>
                <a:gd name="T25" fmla="*/ 0 h 1754"/>
                <a:gd name="T26" fmla="*/ 0 w 1392"/>
                <a:gd name="T27" fmla="*/ 0 h 1754"/>
                <a:gd name="T28" fmla="*/ 0 w 1392"/>
                <a:gd name="T29" fmla="*/ 0 h 1754"/>
                <a:gd name="T30" fmla="*/ 0 w 1392"/>
                <a:gd name="T31" fmla="*/ 0 h 1754"/>
                <a:gd name="T32" fmla="*/ 0 w 1392"/>
                <a:gd name="T33" fmla="*/ 0 h 1754"/>
                <a:gd name="T34" fmla="*/ 0 w 1392"/>
                <a:gd name="T35" fmla="*/ 0 h 1754"/>
                <a:gd name="T36" fmla="*/ 0 w 1392"/>
                <a:gd name="T37" fmla="*/ 0 h 1754"/>
                <a:gd name="T38" fmla="*/ 0 w 1392"/>
                <a:gd name="T39" fmla="*/ 0 h 1754"/>
                <a:gd name="T40" fmla="*/ 0 w 1392"/>
                <a:gd name="T41" fmla="*/ 0 h 1754"/>
                <a:gd name="T42" fmla="*/ 0 w 1392"/>
                <a:gd name="T43" fmla="*/ 0 h 1754"/>
                <a:gd name="T44" fmla="*/ 0 w 1392"/>
                <a:gd name="T45" fmla="*/ 0 h 1754"/>
                <a:gd name="T46" fmla="*/ 0 w 1392"/>
                <a:gd name="T47" fmla="*/ 0 h 1754"/>
                <a:gd name="T48" fmla="*/ 0 w 1392"/>
                <a:gd name="T49" fmla="*/ 0 h 1754"/>
                <a:gd name="T50" fmla="*/ 0 w 1392"/>
                <a:gd name="T51" fmla="*/ 0 h 1754"/>
                <a:gd name="T52" fmla="*/ 0 w 1392"/>
                <a:gd name="T53" fmla="*/ 0 h 1754"/>
                <a:gd name="T54" fmla="*/ 0 w 1392"/>
                <a:gd name="T55" fmla="*/ 0 h 1754"/>
                <a:gd name="T56" fmla="*/ 0 w 1392"/>
                <a:gd name="T57" fmla="*/ 0 h 1754"/>
                <a:gd name="T58" fmla="*/ 0 w 1392"/>
                <a:gd name="T59" fmla="*/ 0 h 1754"/>
                <a:gd name="T60" fmla="*/ 0 w 1392"/>
                <a:gd name="T61" fmla="*/ 0 h 1754"/>
                <a:gd name="T62" fmla="*/ 0 w 1392"/>
                <a:gd name="T63" fmla="*/ 0 h 1754"/>
                <a:gd name="T64" fmla="*/ 0 w 1392"/>
                <a:gd name="T65" fmla="*/ 0 h 1754"/>
                <a:gd name="T66" fmla="*/ 0 w 1392"/>
                <a:gd name="T67" fmla="*/ 0 h 1754"/>
                <a:gd name="T68" fmla="*/ 0 w 1392"/>
                <a:gd name="T69" fmla="*/ 0 h 1754"/>
                <a:gd name="T70" fmla="*/ 0 w 1392"/>
                <a:gd name="T71" fmla="*/ 0 h 1754"/>
                <a:gd name="T72" fmla="*/ 0 w 1392"/>
                <a:gd name="T73" fmla="*/ 0 h 1754"/>
                <a:gd name="T74" fmla="*/ 0 w 1392"/>
                <a:gd name="T75" fmla="*/ 0 h 1754"/>
                <a:gd name="T76" fmla="*/ 0 w 1392"/>
                <a:gd name="T77" fmla="*/ 0 h 1754"/>
                <a:gd name="T78" fmla="*/ 0 w 1392"/>
                <a:gd name="T79" fmla="*/ 0 h 1754"/>
                <a:gd name="T80" fmla="*/ 0 w 1392"/>
                <a:gd name="T81" fmla="*/ 0 h 1754"/>
                <a:gd name="T82" fmla="*/ 0 w 1392"/>
                <a:gd name="T83" fmla="*/ 0 h 1754"/>
                <a:gd name="T84" fmla="*/ 0 w 1392"/>
                <a:gd name="T85" fmla="*/ 0 h 1754"/>
                <a:gd name="T86" fmla="*/ 0 w 1392"/>
                <a:gd name="T87" fmla="*/ 0 h 1754"/>
                <a:gd name="T88" fmla="*/ 0 w 1392"/>
                <a:gd name="T89" fmla="*/ 0 h 1754"/>
                <a:gd name="T90" fmla="*/ 0 w 1392"/>
                <a:gd name="T91" fmla="*/ 0 h 1754"/>
                <a:gd name="T92" fmla="*/ 0 w 1392"/>
                <a:gd name="T93" fmla="*/ 0 h 1754"/>
                <a:gd name="T94" fmla="*/ 0 w 1392"/>
                <a:gd name="T95" fmla="*/ 0 h 1754"/>
                <a:gd name="T96" fmla="*/ 0 w 1392"/>
                <a:gd name="T97" fmla="*/ 0 h 1754"/>
                <a:gd name="T98" fmla="*/ 0 w 1392"/>
                <a:gd name="T99" fmla="*/ 0 h 1754"/>
                <a:gd name="T100" fmla="*/ 0 w 1392"/>
                <a:gd name="T101" fmla="*/ 0 h 1754"/>
                <a:gd name="T102" fmla="*/ 0 w 1392"/>
                <a:gd name="T103" fmla="*/ 0 h 1754"/>
                <a:gd name="T104" fmla="*/ 0 w 1392"/>
                <a:gd name="T105" fmla="*/ 0 h 1754"/>
                <a:gd name="T106" fmla="*/ 0 w 1392"/>
                <a:gd name="T107" fmla="*/ 0 h 1754"/>
                <a:gd name="T108" fmla="*/ 0 w 1392"/>
                <a:gd name="T109" fmla="*/ 0 h 1754"/>
                <a:gd name="T110" fmla="*/ 0 w 1392"/>
                <a:gd name="T111" fmla="*/ 0 h 1754"/>
                <a:gd name="T112" fmla="*/ 0 w 1392"/>
                <a:gd name="T113" fmla="*/ 0 h 1754"/>
                <a:gd name="T114" fmla="*/ 0 w 1392"/>
                <a:gd name="T115" fmla="*/ 0 h 1754"/>
                <a:gd name="T116" fmla="*/ 0 w 1392"/>
                <a:gd name="T117" fmla="*/ 0 h 1754"/>
                <a:gd name="T118" fmla="*/ 0 w 1392"/>
                <a:gd name="T119" fmla="*/ 0 h 1754"/>
                <a:gd name="T120" fmla="*/ 0 w 1392"/>
                <a:gd name="T121" fmla="*/ 0 h 17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92"/>
                <a:gd name="T184" fmla="*/ 0 h 1754"/>
                <a:gd name="T185" fmla="*/ 1392 w 1392"/>
                <a:gd name="T186" fmla="*/ 1754 h 175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92" h="1754">
                  <a:moveTo>
                    <a:pt x="1140" y="116"/>
                  </a:moveTo>
                  <a:lnTo>
                    <a:pt x="1148" y="117"/>
                  </a:lnTo>
                  <a:lnTo>
                    <a:pt x="1157" y="118"/>
                  </a:lnTo>
                  <a:lnTo>
                    <a:pt x="1166" y="120"/>
                  </a:lnTo>
                  <a:lnTo>
                    <a:pt x="1173" y="122"/>
                  </a:lnTo>
                  <a:lnTo>
                    <a:pt x="1183" y="119"/>
                  </a:lnTo>
                  <a:lnTo>
                    <a:pt x="1192" y="116"/>
                  </a:lnTo>
                  <a:lnTo>
                    <a:pt x="1199" y="115"/>
                  </a:lnTo>
                  <a:lnTo>
                    <a:pt x="1207" y="115"/>
                  </a:lnTo>
                  <a:lnTo>
                    <a:pt x="1214" y="116"/>
                  </a:lnTo>
                  <a:lnTo>
                    <a:pt x="1220" y="117"/>
                  </a:lnTo>
                  <a:lnTo>
                    <a:pt x="1232" y="122"/>
                  </a:lnTo>
                  <a:lnTo>
                    <a:pt x="1242" y="126"/>
                  </a:lnTo>
                  <a:lnTo>
                    <a:pt x="1249" y="126"/>
                  </a:lnTo>
                  <a:lnTo>
                    <a:pt x="1255" y="126"/>
                  </a:lnTo>
                  <a:lnTo>
                    <a:pt x="1261" y="133"/>
                  </a:lnTo>
                  <a:lnTo>
                    <a:pt x="1266" y="139"/>
                  </a:lnTo>
                  <a:lnTo>
                    <a:pt x="1276" y="141"/>
                  </a:lnTo>
                  <a:lnTo>
                    <a:pt x="1286" y="142"/>
                  </a:lnTo>
                  <a:lnTo>
                    <a:pt x="1291" y="152"/>
                  </a:lnTo>
                  <a:lnTo>
                    <a:pt x="1297" y="161"/>
                  </a:lnTo>
                  <a:lnTo>
                    <a:pt x="1310" y="168"/>
                  </a:lnTo>
                  <a:lnTo>
                    <a:pt x="1323" y="173"/>
                  </a:lnTo>
                  <a:lnTo>
                    <a:pt x="1327" y="178"/>
                  </a:lnTo>
                  <a:lnTo>
                    <a:pt x="1336" y="189"/>
                  </a:lnTo>
                  <a:lnTo>
                    <a:pt x="1345" y="201"/>
                  </a:lnTo>
                  <a:lnTo>
                    <a:pt x="1349" y="207"/>
                  </a:lnTo>
                  <a:lnTo>
                    <a:pt x="1352" y="216"/>
                  </a:lnTo>
                  <a:lnTo>
                    <a:pt x="1354" y="223"/>
                  </a:lnTo>
                  <a:lnTo>
                    <a:pt x="1365" y="233"/>
                  </a:lnTo>
                  <a:lnTo>
                    <a:pt x="1375" y="245"/>
                  </a:lnTo>
                  <a:lnTo>
                    <a:pt x="1377" y="252"/>
                  </a:lnTo>
                  <a:lnTo>
                    <a:pt x="1377" y="259"/>
                  </a:lnTo>
                  <a:lnTo>
                    <a:pt x="1377" y="267"/>
                  </a:lnTo>
                  <a:lnTo>
                    <a:pt x="1377" y="276"/>
                  </a:lnTo>
                  <a:lnTo>
                    <a:pt x="1376" y="283"/>
                  </a:lnTo>
                  <a:lnTo>
                    <a:pt x="1376" y="292"/>
                  </a:lnTo>
                  <a:lnTo>
                    <a:pt x="1377" y="301"/>
                  </a:lnTo>
                  <a:lnTo>
                    <a:pt x="1378" y="309"/>
                  </a:lnTo>
                  <a:lnTo>
                    <a:pt x="1379" y="315"/>
                  </a:lnTo>
                  <a:lnTo>
                    <a:pt x="1381" y="323"/>
                  </a:lnTo>
                  <a:lnTo>
                    <a:pt x="1385" y="329"/>
                  </a:lnTo>
                  <a:lnTo>
                    <a:pt x="1390" y="337"/>
                  </a:lnTo>
                  <a:lnTo>
                    <a:pt x="1385" y="345"/>
                  </a:lnTo>
                  <a:lnTo>
                    <a:pt x="1379" y="350"/>
                  </a:lnTo>
                  <a:lnTo>
                    <a:pt x="1383" y="361"/>
                  </a:lnTo>
                  <a:lnTo>
                    <a:pt x="1389" y="375"/>
                  </a:lnTo>
                  <a:lnTo>
                    <a:pt x="1391" y="383"/>
                  </a:lnTo>
                  <a:lnTo>
                    <a:pt x="1392" y="391"/>
                  </a:lnTo>
                  <a:lnTo>
                    <a:pt x="1392" y="395"/>
                  </a:lnTo>
                  <a:lnTo>
                    <a:pt x="1391" y="398"/>
                  </a:lnTo>
                  <a:lnTo>
                    <a:pt x="1390" y="402"/>
                  </a:lnTo>
                  <a:lnTo>
                    <a:pt x="1388" y="405"/>
                  </a:lnTo>
                  <a:lnTo>
                    <a:pt x="1383" y="408"/>
                  </a:lnTo>
                  <a:lnTo>
                    <a:pt x="1378" y="410"/>
                  </a:lnTo>
                  <a:lnTo>
                    <a:pt x="1372" y="413"/>
                  </a:lnTo>
                  <a:lnTo>
                    <a:pt x="1367" y="415"/>
                  </a:lnTo>
                  <a:lnTo>
                    <a:pt x="1364" y="422"/>
                  </a:lnTo>
                  <a:lnTo>
                    <a:pt x="1360" y="427"/>
                  </a:lnTo>
                  <a:lnTo>
                    <a:pt x="1356" y="431"/>
                  </a:lnTo>
                  <a:lnTo>
                    <a:pt x="1350" y="433"/>
                  </a:lnTo>
                  <a:lnTo>
                    <a:pt x="1337" y="438"/>
                  </a:lnTo>
                  <a:lnTo>
                    <a:pt x="1325" y="442"/>
                  </a:lnTo>
                  <a:lnTo>
                    <a:pt x="1315" y="451"/>
                  </a:lnTo>
                  <a:lnTo>
                    <a:pt x="1306" y="461"/>
                  </a:lnTo>
                  <a:lnTo>
                    <a:pt x="1294" y="463"/>
                  </a:lnTo>
                  <a:lnTo>
                    <a:pt x="1279" y="464"/>
                  </a:lnTo>
                  <a:lnTo>
                    <a:pt x="1270" y="469"/>
                  </a:lnTo>
                  <a:lnTo>
                    <a:pt x="1261" y="475"/>
                  </a:lnTo>
                  <a:lnTo>
                    <a:pt x="1254" y="474"/>
                  </a:lnTo>
                  <a:lnTo>
                    <a:pt x="1248" y="474"/>
                  </a:lnTo>
                  <a:lnTo>
                    <a:pt x="1241" y="476"/>
                  </a:lnTo>
                  <a:lnTo>
                    <a:pt x="1233" y="478"/>
                  </a:lnTo>
                  <a:lnTo>
                    <a:pt x="1229" y="480"/>
                  </a:lnTo>
                  <a:lnTo>
                    <a:pt x="1225" y="481"/>
                  </a:lnTo>
                  <a:lnTo>
                    <a:pt x="1220" y="481"/>
                  </a:lnTo>
                  <a:lnTo>
                    <a:pt x="1217" y="481"/>
                  </a:lnTo>
                  <a:lnTo>
                    <a:pt x="1210" y="478"/>
                  </a:lnTo>
                  <a:lnTo>
                    <a:pt x="1206" y="475"/>
                  </a:lnTo>
                  <a:lnTo>
                    <a:pt x="1202" y="471"/>
                  </a:lnTo>
                  <a:lnTo>
                    <a:pt x="1196" y="467"/>
                  </a:lnTo>
                  <a:lnTo>
                    <a:pt x="1187" y="464"/>
                  </a:lnTo>
                  <a:lnTo>
                    <a:pt x="1179" y="461"/>
                  </a:lnTo>
                  <a:lnTo>
                    <a:pt x="1169" y="452"/>
                  </a:lnTo>
                  <a:lnTo>
                    <a:pt x="1160" y="442"/>
                  </a:lnTo>
                  <a:lnTo>
                    <a:pt x="1151" y="437"/>
                  </a:lnTo>
                  <a:lnTo>
                    <a:pt x="1142" y="430"/>
                  </a:lnTo>
                  <a:lnTo>
                    <a:pt x="1137" y="427"/>
                  </a:lnTo>
                  <a:lnTo>
                    <a:pt x="1134" y="422"/>
                  </a:lnTo>
                  <a:lnTo>
                    <a:pt x="1131" y="418"/>
                  </a:lnTo>
                  <a:lnTo>
                    <a:pt x="1128" y="414"/>
                  </a:lnTo>
                  <a:lnTo>
                    <a:pt x="1129" y="413"/>
                  </a:lnTo>
                  <a:lnTo>
                    <a:pt x="1131" y="411"/>
                  </a:lnTo>
                  <a:lnTo>
                    <a:pt x="1136" y="411"/>
                  </a:lnTo>
                  <a:lnTo>
                    <a:pt x="1142" y="411"/>
                  </a:lnTo>
                  <a:lnTo>
                    <a:pt x="1142" y="410"/>
                  </a:lnTo>
                  <a:lnTo>
                    <a:pt x="1143" y="409"/>
                  </a:lnTo>
                  <a:lnTo>
                    <a:pt x="1143" y="405"/>
                  </a:lnTo>
                  <a:lnTo>
                    <a:pt x="1142" y="401"/>
                  </a:lnTo>
                  <a:lnTo>
                    <a:pt x="1140" y="395"/>
                  </a:lnTo>
                  <a:lnTo>
                    <a:pt x="1138" y="391"/>
                  </a:lnTo>
                  <a:lnTo>
                    <a:pt x="1133" y="382"/>
                  </a:lnTo>
                  <a:lnTo>
                    <a:pt x="1128" y="373"/>
                  </a:lnTo>
                  <a:lnTo>
                    <a:pt x="1127" y="363"/>
                  </a:lnTo>
                  <a:lnTo>
                    <a:pt x="1125" y="355"/>
                  </a:lnTo>
                  <a:lnTo>
                    <a:pt x="1122" y="351"/>
                  </a:lnTo>
                  <a:lnTo>
                    <a:pt x="1120" y="348"/>
                  </a:lnTo>
                  <a:lnTo>
                    <a:pt x="1119" y="339"/>
                  </a:lnTo>
                  <a:lnTo>
                    <a:pt x="1119" y="329"/>
                  </a:lnTo>
                  <a:lnTo>
                    <a:pt x="1114" y="325"/>
                  </a:lnTo>
                  <a:lnTo>
                    <a:pt x="1110" y="321"/>
                  </a:lnTo>
                  <a:lnTo>
                    <a:pt x="1110" y="314"/>
                  </a:lnTo>
                  <a:lnTo>
                    <a:pt x="1109" y="309"/>
                  </a:lnTo>
                  <a:lnTo>
                    <a:pt x="1103" y="301"/>
                  </a:lnTo>
                  <a:lnTo>
                    <a:pt x="1098" y="293"/>
                  </a:lnTo>
                  <a:lnTo>
                    <a:pt x="1094" y="282"/>
                  </a:lnTo>
                  <a:lnTo>
                    <a:pt x="1091" y="273"/>
                  </a:lnTo>
                  <a:lnTo>
                    <a:pt x="1088" y="264"/>
                  </a:lnTo>
                  <a:lnTo>
                    <a:pt x="1086" y="253"/>
                  </a:lnTo>
                  <a:lnTo>
                    <a:pt x="1085" y="246"/>
                  </a:lnTo>
                  <a:lnTo>
                    <a:pt x="1085" y="241"/>
                  </a:lnTo>
                  <a:lnTo>
                    <a:pt x="1085" y="235"/>
                  </a:lnTo>
                  <a:lnTo>
                    <a:pt x="1086" y="230"/>
                  </a:lnTo>
                  <a:lnTo>
                    <a:pt x="1090" y="220"/>
                  </a:lnTo>
                  <a:lnTo>
                    <a:pt x="1093" y="213"/>
                  </a:lnTo>
                  <a:lnTo>
                    <a:pt x="1096" y="205"/>
                  </a:lnTo>
                  <a:lnTo>
                    <a:pt x="1097" y="190"/>
                  </a:lnTo>
                  <a:lnTo>
                    <a:pt x="1097" y="182"/>
                  </a:lnTo>
                  <a:lnTo>
                    <a:pt x="1096" y="175"/>
                  </a:lnTo>
                  <a:lnTo>
                    <a:pt x="1096" y="169"/>
                  </a:lnTo>
                  <a:lnTo>
                    <a:pt x="1093" y="164"/>
                  </a:lnTo>
                  <a:lnTo>
                    <a:pt x="1090" y="161"/>
                  </a:lnTo>
                  <a:lnTo>
                    <a:pt x="1086" y="158"/>
                  </a:lnTo>
                  <a:lnTo>
                    <a:pt x="1086" y="155"/>
                  </a:lnTo>
                  <a:lnTo>
                    <a:pt x="1086" y="152"/>
                  </a:lnTo>
                  <a:lnTo>
                    <a:pt x="1091" y="147"/>
                  </a:lnTo>
                  <a:lnTo>
                    <a:pt x="1096" y="139"/>
                  </a:lnTo>
                  <a:lnTo>
                    <a:pt x="1105" y="137"/>
                  </a:lnTo>
                  <a:lnTo>
                    <a:pt x="1117" y="134"/>
                  </a:lnTo>
                  <a:lnTo>
                    <a:pt x="1120" y="129"/>
                  </a:lnTo>
                  <a:lnTo>
                    <a:pt x="1122" y="126"/>
                  </a:lnTo>
                  <a:lnTo>
                    <a:pt x="1124" y="124"/>
                  </a:lnTo>
                  <a:lnTo>
                    <a:pt x="1126" y="123"/>
                  </a:lnTo>
                  <a:lnTo>
                    <a:pt x="1133" y="120"/>
                  </a:lnTo>
                  <a:lnTo>
                    <a:pt x="1140" y="116"/>
                  </a:lnTo>
                  <a:close/>
                  <a:moveTo>
                    <a:pt x="880" y="990"/>
                  </a:moveTo>
                  <a:lnTo>
                    <a:pt x="880" y="991"/>
                  </a:lnTo>
                  <a:lnTo>
                    <a:pt x="881" y="992"/>
                  </a:lnTo>
                  <a:lnTo>
                    <a:pt x="880" y="994"/>
                  </a:lnTo>
                  <a:lnTo>
                    <a:pt x="879" y="996"/>
                  </a:lnTo>
                  <a:lnTo>
                    <a:pt x="878" y="996"/>
                  </a:lnTo>
                  <a:lnTo>
                    <a:pt x="877" y="996"/>
                  </a:lnTo>
                  <a:lnTo>
                    <a:pt x="877" y="994"/>
                  </a:lnTo>
                  <a:lnTo>
                    <a:pt x="878" y="992"/>
                  </a:lnTo>
                  <a:lnTo>
                    <a:pt x="880" y="990"/>
                  </a:lnTo>
                  <a:close/>
                  <a:moveTo>
                    <a:pt x="871" y="1024"/>
                  </a:moveTo>
                  <a:lnTo>
                    <a:pt x="873" y="1025"/>
                  </a:lnTo>
                  <a:lnTo>
                    <a:pt x="875" y="1026"/>
                  </a:lnTo>
                  <a:lnTo>
                    <a:pt x="873" y="1028"/>
                  </a:lnTo>
                  <a:lnTo>
                    <a:pt x="873" y="1030"/>
                  </a:lnTo>
                  <a:lnTo>
                    <a:pt x="872" y="1030"/>
                  </a:lnTo>
                  <a:lnTo>
                    <a:pt x="870" y="1030"/>
                  </a:lnTo>
                  <a:lnTo>
                    <a:pt x="871" y="1026"/>
                  </a:lnTo>
                  <a:lnTo>
                    <a:pt x="871" y="1024"/>
                  </a:lnTo>
                  <a:close/>
                  <a:moveTo>
                    <a:pt x="878" y="1049"/>
                  </a:moveTo>
                  <a:lnTo>
                    <a:pt x="879" y="1050"/>
                  </a:lnTo>
                  <a:lnTo>
                    <a:pt x="880" y="1051"/>
                  </a:lnTo>
                  <a:lnTo>
                    <a:pt x="880" y="1052"/>
                  </a:lnTo>
                  <a:lnTo>
                    <a:pt x="880" y="1055"/>
                  </a:lnTo>
                  <a:lnTo>
                    <a:pt x="878" y="1054"/>
                  </a:lnTo>
                  <a:lnTo>
                    <a:pt x="877" y="1054"/>
                  </a:lnTo>
                  <a:lnTo>
                    <a:pt x="877" y="1051"/>
                  </a:lnTo>
                  <a:lnTo>
                    <a:pt x="878" y="1049"/>
                  </a:lnTo>
                  <a:close/>
                  <a:moveTo>
                    <a:pt x="849" y="1073"/>
                  </a:moveTo>
                  <a:lnTo>
                    <a:pt x="852" y="1079"/>
                  </a:lnTo>
                  <a:lnTo>
                    <a:pt x="852" y="1090"/>
                  </a:lnTo>
                  <a:lnTo>
                    <a:pt x="852" y="1102"/>
                  </a:lnTo>
                  <a:lnTo>
                    <a:pt x="852" y="1108"/>
                  </a:lnTo>
                  <a:lnTo>
                    <a:pt x="849" y="1113"/>
                  </a:lnTo>
                  <a:lnTo>
                    <a:pt x="845" y="1117"/>
                  </a:lnTo>
                  <a:lnTo>
                    <a:pt x="841" y="1120"/>
                  </a:lnTo>
                  <a:lnTo>
                    <a:pt x="837" y="1124"/>
                  </a:lnTo>
                  <a:lnTo>
                    <a:pt x="835" y="1122"/>
                  </a:lnTo>
                  <a:lnTo>
                    <a:pt x="834" y="1121"/>
                  </a:lnTo>
                  <a:lnTo>
                    <a:pt x="837" y="1108"/>
                  </a:lnTo>
                  <a:lnTo>
                    <a:pt x="842" y="1097"/>
                  </a:lnTo>
                  <a:lnTo>
                    <a:pt x="845" y="1085"/>
                  </a:lnTo>
                  <a:lnTo>
                    <a:pt x="849" y="1073"/>
                  </a:lnTo>
                  <a:close/>
                  <a:moveTo>
                    <a:pt x="871" y="1085"/>
                  </a:moveTo>
                  <a:lnTo>
                    <a:pt x="872" y="1086"/>
                  </a:lnTo>
                  <a:lnTo>
                    <a:pt x="872" y="1089"/>
                  </a:lnTo>
                  <a:lnTo>
                    <a:pt x="871" y="1089"/>
                  </a:lnTo>
                  <a:lnTo>
                    <a:pt x="871" y="1087"/>
                  </a:lnTo>
                  <a:lnTo>
                    <a:pt x="871" y="1085"/>
                  </a:lnTo>
                  <a:close/>
                  <a:moveTo>
                    <a:pt x="661" y="0"/>
                  </a:moveTo>
                  <a:lnTo>
                    <a:pt x="672" y="0"/>
                  </a:lnTo>
                  <a:lnTo>
                    <a:pt x="683" y="2"/>
                  </a:lnTo>
                  <a:lnTo>
                    <a:pt x="695" y="7"/>
                  </a:lnTo>
                  <a:lnTo>
                    <a:pt x="707" y="11"/>
                  </a:lnTo>
                  <a:lnTo>
                    <a:pt x="718" y="15"/>
                  </a:lnTo>
                  <a:lnTo>
                    <a:pt x="728" y="22"/>
                  </a:lnTo>
                  <a:lnTo>
                    <a:pt x="736" y="28"/>
                  </a:lnTo>
                  <a:lnTo>
                    <a:pt x="741" y="33"/>
                  </a:lnTo>
                  <a:lnTo>
                    <a:pt x="745" y="43"/>
                  </a:lnTo>
                  <a:lnTo>
                    <a:pt x="749" y="52"/>
                  </a:lnTo>
                  <a:lnTo>
                    <a:pt x="755" y="57"/>
                  </a:lnTo>
                  <a:lnTo>
                    <a:pt x="762" y="61"/>
                  </a:lnTo>
                  <a:lnTo>
                    <a:pt x="763" y="66"/>
                  </a:lnTo>
                  <a:lnTo>
                    <a:pt x="764" y="70"/>
                  </a:lnTo>
                  <a:lnTo>
                    <a:pt x="776" y="85"/>
                  </a:lnTo>
                  <a:lnTo>
                    <a:pt x="788" y="103"/>
                  </a:lnTo>
                  <a:lnTo>
                    <a:pt x="793" y="114"/>
                  </a:lnTo>
                  <a:lnTo>
                    <a:pt x="797" y="126"/>
                  </a:lnTo>
                  <a:lnTo>
                    <a:pt x="802" y="135"/>
                  </a:lnTo>
                  <a:lnTo>
                    <a:pt x="808" y="146"/>
                  </a:lnTo>
                  <a:lnTo>
                    <a:pt x="812" y="155"/>
                  </a:lnTo>
                  <a:lnTo>
                    <a:pt x="819" y="165"/>
                  </a:lnTo>
                  <a:lnTo>
                    <a:pt x="823" y="171"/>
                  </a:lnTo>
                  <a:lnTo>
                    <a:pt x="828" y="176"/>
                  </a:lnTo>
                  <a:lnTo>
                    <a:pt x="831" y="185"/>
                  </a:lnTo>
                  <a:lnTo>
                    <a:pt x="833" y="195"/>
                  </a:lnTo>
                  <a:lnTo>
                    <a:pt x="836" y="204"/>
                  </a:lnTo>
                  <a:lnTo>
                    <a:pt x="841" y="212"/>
                  </a:lnTo>
                  <a:lnTo>
                    <a:pt x="849" y="228"/>
                  </a:lnTo>
                  <a:lnTo>
                    <a:pt x="858" y="244"/>
                  </a:lnTo>
                  <a:lnTo>
                    <a:pt x="860" y="257"/>
                  </a:lnTo>
                  <a:lnTo>
                    <a:pt x="863" y="271"/>
                  </a:lnTo>
                  <a:lnTo>
                    <a:pt x="866" y="277"/>
                  </a:lnTo>
                  <a:lnTo>
                    <a:pt x="870" y="280"/>
                  </a:lnTo>
                  <a:lnTo>
                    <a:pt x="875" y="292"/>
                  </a:lnTo>
                  <a:lnTo>
                    <a:pt x="878" y="304"/>
                  </a:lnTo>
                  <a:lnTo>
                    <a:pt x="879" y="312"/>
                  </a:lnTo>
                  <a:lnTo>
                    <a:pt x="881" y="322"/>
                  </a:lnTo>
                  <a:lnTo>
                    <a:pt x="883" y="332"/>
                  </a:lnTo>
                  <a:lnTo>
                    <a:pt x="883" y="337"/>
                  </a:lnTo>
                  <a:lnTo>
                    <a:pt x="880" y="352"/>
                  </a:lnTo>
                  <a:lnTo>
                    <a:pt x="877" y="368"/>
                  </a:lnTo>
                  <a:lnTo>
                    <a:pt x="876" y="375"/>
                  </a:lnTo>
                  <a:lnTo>
                    <a:pt x="876" y="383"/>
                  </a:lnTo>
                  <a:lnTo>
                    <a:pt x="877" y="390"/>
                  </a:lnTo>
                  <a:lnTo>
                    <a:pt x="880" y="397"/>
                  </a:lnTo>
                  <a:lnTo>
                    <a:pt x="893" y="402"/>
                  </a:lnTo>
                  <a:lnTo>
                    <a:pt x="906" y="406"/>
                  </a:lnTo>
                  <a:lnTo>
                    <a:pt x="921" y="411"/>
                  </a:lnTo>
                  <a:lnTo>
                    <a:pt x="933" y="417"/>
                  </a:lnTo>
                  <a:lnTo>
                    <a:pt x="942" y="419"/>
                  </a:lnTo>
                  <a:lnTo>
                    <a:pt x="952" y="421"/>
                  </a:lnTo>
                  <a:lnTo>
                    <a:pt x="962" y="431"/>
                  </a:lnTo>
                  <a:lnTo>
                    <a:pt x="972" y="440"/>
                  </a:lnTo>
                  <a:lnTo>
                    <a:pt x="976" y="442"/>
                  </a:lnTo>
                  <a:lnTo>
                    <a:pt x="981" y="445"/>
                  </a:lnTo>
                  <a:lnTo>
                    <a:pt x="982" y="453"/>
                  </a:lnTo>
                  <a:lnTo>
                    <a:pt x="982" y="460"/>
                  </a:lnTo>
                  <a:lnTo>
                    <a:pt x="980" y="465"/>
                  </a:lnTo>
                  <a:lnTo>
                    <a:pt x="975" y="469"/>
                  </a:lnTo>
                  <a:lnTo>
                    <a:pt x="976" y="476"/>
                  </a:lnTo>
                  <a:lnTo>
                    <a:pt x="978" y="481"/>
                  </a:lnTo>
                  <a:lnTo>
                    <a:pt x="977" y="481"/>
                  </a:lnTo>
                  <a:lnTo>
                    <a:pt x="972" y="481"/>
                  </a:lnTo>
                  <a:lnTo>
                    <a:pt x="966" y="481"/>
                  </a:lnTo>
                  <a:lnTo>
                    <a:pt x="966" y="487"/>
                  </a:lnTo>
                  <a:lnTo>
                    <a:pt x="966" y="491"/>
                  </a:lnTo>
                  <a:lnTo>
                    <a:pt x="968" y="492"/>
                  </a:lnTo>
                  <a:lnTo>
                    <a:pt x="969" y="494"/>
                  </a:lnTo>
                  <a:lnTo>
                    <a:pt x="974" y="495"/>
                  </a:lnTo>
                  <a:lnTo>
                    <a:pt x="981" y="495"/>
                  </a:lnTo>
                  <a:lnTo>
                    <a:pt x="981" y="497"/>
                  </a:lnTo>
                  <a:lnTo>
                    <a:pt x="982" y="498"/>
                  </a:lnTo>
                  <a:lnTo>
                    <a:pt x="981" y="500"/>
                  </a:lnTo>
                  <a:lnTo>
                    <a:pt x="981" y="503"/>
                  </a:lnTo>
                  <a:lnTo>
                    <a:pt x="976" y="504"/>
                  </a:lnTo>
                  <a:lnTo>
                    <a:pt x="973" y="507"/>
                  </a:lnTo>
                  <a:lnTo>
                    <a:pt x="970" y="509"/>
                  </a:lnTo>
                  <a:lnTo>
                    <a:pt x="968" y="512"/>
                  </a:lnTo>
                  <a:lnTo>
                    <a:pt x="965" y="519"/>
                  </a:lnTo>
                  <a:lnTo>
                    <a:pt x="964" y="525"/>
                  </a:lnTo>
                  <a:lnTo>
                    <a:pt x="965" y="526"/>
                  </a:lnTo>
                  <a:lnTo>
                    <a:pt x="966" y="527"/>
                  </a:lnTo>
                  <a:lnTo>
                    <a:pt x="975" y="531"/>
                  </a:lnTo>
                  <a:lnTo>
                    <a:pt x="983" y="534"/>
                  </a:lnTo>
                  <a:lnTo>
                    <a:pt x="985" y="543"/>
                  </a:lnTo>
                  <a:lnTo>
                    <a:pt x="985" y="551"/>
                  </a:lnTo>
                  <a:lnTo>
                    <a:pt x="986" y="561"/>
                  </a:lnTo>
                  <a:lnTo>
                    <a:pt x="987" y="569"/>
                  </a:lnTo>
                  <a:lnTo>
                    <a:pt x="984" y="571"/>
                  </a:lnTo>
                  <a:lnTo>
                    <a:pt x="982" y="573"/>
                  </a:lnTo>
                  <a:lnTo>
                    <a:pt x="982" y="578"/>
                  </a:lnTo>
                  <a:lnTo>
                    <a:pt x="983" y="581"/>
                  </a:lnTo>
                  <a:lnTo>
                    <a:pt x="987" y="586"/>
                  </a:lnTo>
                  <a:lnTo>
                    <a:pt x="994" y="591"/>
                  </a:lnTo>
                  <a:lnTo>
                    <a:pt x="996" y="599"/>
                  </a:lnTo>
                  <a:lnTo>
                    <a:pt x="998" y="609"/>
                  </a:lnTo>
                  <a:lnTo>
                    <a:pt x="998" y="615"/>
                  </a:lnTo>
                  <a:lnTo>
                    <a:pt x="997" y="621"/>
                  </a:lnTo>
                  <a:lnTo>
                    <a:pt x="997" y="626"/>
                  </a:lnTo>
                  <a:lnTo>
                    <a:pt x="995" y="629"/>
                  </a:lnTo>
                  <a:lnTo>
                    <a:pt x="986" y="636"/>
                  </a:lnTo>
                  <a:lnTo>
                    <a:pt x="976" y="641"/>
                  </a:lnTo>
                  <a:lnTo>
                    <a:pt x="984" y="654"/>
                  </a:lnTo>
                  <a:lnTo>
                    <a:pt x="991" y="666"/>
                  </a:lnTo>
                  <a:lnTo>
                    <a:pt x="989" y="670"/>
                  </a:lnTo>
                  <a:lnTo>
                    <a:pt x="988" y="673"/>
                  </a:lnTo>
                  <a:lnTo>
                    <a:pt x="981" y="673"/>
                  </a:lnTo>
                  <a:lnTo>
                    <a:pt x="973" y="674"/>
                  </a:lnTo>
                  <a:lnTo>
                    <a:pt x="970" y="678"/>
                  </a:lnTo>
                  <a:lnTo>
                    <a:pt x="968" y="683"/>
                  </a:lnTo>
                  <a:lnTo>
                    <a:pt x="956" y="688"/>
                  </a:lnTo>
                  <a:lnTo>
                    <a:pt x="945" y="695"/>
                  </a:lnTo>
                  <a:lnTo>
                    <a:pt x="942" y="702"/>
                  </a:lnTo>
                  <a:lnTo>
                    <a:pt x="941" y="710"/>
                  </a:lnTo>
                  <a:lnTo>
                    <a:pt x="940" y="718"/>
                  </a:lnTo>
                  <a:lnTo>
                    <a:pt x="940" y="725"/>
                  </a:lnTo>
                  <a:lnTo>
                    <a:pt x="943" y="740"/>
                  </a:lnTo>
                  <a:lnTo>
                    <a:pt x="947" y="753"/>
                  </a:lnTo>
                  <a:lnTo>
                    <a:pt x="959" y="778"/>
                  </a:lnTo>
                  <a:lnTo>
                    <a:pt x="969" y="800"/>
                  </a:lnTo>
                  <a:lnTo>
                    <a:pt x="971" y="811"/>
                  </a:lnTo>
                  <a:lnTo>
                    <a:pt x="973" y="823"/>
                  </a:lnTo>
                  <a:lnTo>
                    <a:pt x="973" y="828"/>
                  </a:lnTo>
                  <a:lnTo>
                    <a:pt x="974" y="834"/>
                  </a:lnTo>
                  <a:lnTo>
                    <a:pt x="975" y="839"/>
                  </a:lnTo>
                  <a:lnTo>
                    <a:pt x="977" y="844"/>
                  </a:lnTo>
                  <a:lnTo>
                    <a:pt x="984" y="845"/>
                  </a:lnTo>
                  <a:lnTo>
                    <a:pt x="989" y="845"/>
                  </a:lnTo>
                  <a:lnTo>
                    <a:pt x="994" y="858"/>
                  </a:lnTo>
                  <a:lnTo>
                    <a:pt x="1003" y="879"/>
                  </a:lnTo>
                  <a:lnTo>
                    <a:pt x="1012" y="898"/>
                  </a:lnTo>
                  <a:lnTo>
                    <a:pt x="1017" y="908"/>
                  </a:lnTo>
                  <a:lnTo>
                    <a:pt x="1021" y="908"/>
                  </a:lnTo>
                  <a:lnTo>
                    <a:pt x="1026" y="908"/>
                  </a:lnTo>
                  <a:lnTo>
                    <a:pt x="1026" y="907"/>
                  </a:lnTo>
                  <a:lnTo>
                    <a:pt x="1027" y="907"/>
                  </a:lnTo>
                  <a:lnTo>
                    <a:pt x="1029" y="900"/>
                  </a:lnTo>
                  <a:lnTo>
                    <a:pt x="1031" y="894"/>
                  </a:lnTo>
                  <a:lnTo>
                    <a:pt x="1041" y="887"/>
                  </a:lnTo>
                  <a:lnTo>
                    <a:pt x="1050" y="881"/>
                  </a:lnTo>
                  <a:lnTo>
                    <a:pt x="1051" y="881"/>
                  </a:lnTo>
                  <a:lnTo>
                    <a:pt x="1051" y="880"/>
                  </a:lnTo>
                  <a:lnTo>
                    <a:pt x="1052" y="873"/>
                  </a:lnTo>
                  <a:lnTo>
                    <a:pt x="1053" y="867"/>
                  </a:lnTo>
                  <a:lnTo>
                    <a:pt x="1061" y="861"/>
                  </a:lnTo>
                  <a:lnTo>
                    <a:pt x="1069" y="854"/>
                  </a:lnTo>
                  <a:lnTo>
                    <a:pt x="1074" y="839"/>
                  </a:lnTo>
                  <a:lnTo>
                    <a:pt x="1078" y="824"/>
                  </a:lnTo>
                  <a:lnTo>
                    <a:pt x="1092" y="804"/>
                  </a:lnTo>
                  <a:lnTo>
                    <a:pt x="1108" y="783"/>
                  </a:lnTo>
                  <a:lnTo>
                    <a:pt x="1122" y="764"/>
                  </a:lnTo>
                  <a:lnTo>
                    <a:pt x="1137" y="744"/>
                  </a:lnTo>
                  <a:lnTo>
                    <a:pt x="1139" y="739"/>
                  </a:lnTo>
                  <a:lnTo>
                    <a:pt x="1140" y="733"/>
                  </a:lnTo>
                  <a:lnTo>
                    <a:pt x="1147" y="726"/>
                  </a:lnTo>
                  <a:lnTo>
                    <a:pt x="1152" y="720"/>
                  </a:lnTo>
                  <a:lnTo>
                    <a:pt x="1152" y="717"/>
                  </a:lnTo>
                  <a:lnTo>
                    <a:pt x="1154" y="712"/>
                  </a:lnTo>
                  <a:lnTo>
                    <a:pt x="1158" y="710"/>
                  </a:lnTo>
                  <a:lnTo>
                    <a:pt x="1161" y="708"/>
                  </a:lnTo>
                  <a:lnTo>
                    <a:pt x="1170" y="694"/>
                  </a:lnTo>
                  <a:lnTo>
                    <a:pt x="1178" y="681"/>
                  </a:lnTo>
                  <a:lnTo>
                    <a:pt x="1182" y="677"/>
                  </a:lnTo>
                  <a:lnTo>
                    <a:pt x="1186" y="674"/>
                  </a:lnTo>
                  <a:lnTo>
                    <a:pt x="1192" y="660"/>
                  </a:lnTo>
                  <a:lnTo>
                    <a:pt x="1199" y="647"/>
                  </a:lnTo>
                  <a:lnTo>
                    <a:pt x="1206" y="638"/>
                  </a:lnTo>
                  <a:lnTo>
                    <a:pt x="1214" y="628"/>
                  </a:lnTo>
                  <a:lnTo>
                    <a:pt x="1220" y="614"/>
                  </a:lnTo>
                  <a:lnTo>
                    <a:pt x="1229" y="601"/>
                  </a:lnTo>
                  <a:lnTo>
                    <a:pt x="1235" y="595"/>
                  </a:lnTo>
                  <a:lnTo>
                    <a:pt x="1241" y="591"/>
                  </a:lnTo>
                  <a:lnTo>
                    <a:pt x="1245" y="590"/>
                  </a:lnTo>
                  <a:lnTo>
                    <a:pt x="1250" y="590"/>
                  </a:lnTo>
                  <a:lnTo>
                    <a:pt x="1254" y="590"/>
                  </a:lnTo>
                  <a:lnTo>
                    <a:pt x="1260" y="590"/>
                  </a:lnTo>
                  <a:lnTo>
                    <a:pt x="1261" y="603"/>
                  </a:lnTo>
                  <a:lnTo>
                    <a:pt x="1259" y="614"/>
                  </a:lnTo>
                  <a:lnTo>
                    <a:pt x="1263" y="615"/>
                  </a:lnTo>
                  <a:lnTo>
                    <a:pt x="1266" y="616"/>
                  </a:lnTo>
                  <a:lnTo>
                    <a:pt x="1264" y="629"/>
                  </a:lnTo>
                  <a:lnTo>
                    <a:pt x="1260" y="642"/>
                  </a:lnTo>
                  <a:lnTo>
                    <a:pt x="1256" y="653"/>
                  </a:lnTo>
                  <a:lnTo>
                    <a:pt x="1252" y="665"/>
                  </a:lnTo>
                  <a:lnTo>
                    <a:pt x="1252" y="670"/>
                  </a:lnTo>
                  <a:lnTo>
                    <a:pt x="1251" y="674"/>
                  </a:lnTo>
                  <a:lnTo>
                    <a:pt x="1245" y="683"/>
                  </a:lnTo>
                  <a:lnTo>
                    <a:pt x="1240" y="693"/>
                  </a:lnTo>
                  <a:lnTo>
                    <a:pt x="1237" y="704"/>
                  </a:lnTo>
                  <a:lnTo>
                    <a:pt x="1233" y="713"/>
                  </a:lnTo>
                  <a:lnTo>
                    <a:pt x="1230" y="723"/>
                  </a:lnTo>
                  <a:lnTo>
                    <a:pt x="1228" y="733"/>
                  </a:lnTo>
                  <a:lnTo>
                    <a:pt x="1227" y="737"/>
                  </a:lnTo>
                  <a:lnTo>
                    <a:pt x="1227" y="742"/>
                  </a:lnTo>
                  <a:lnTo>
                    <a:pt x="1222" y="746"/>
                  </a:lnTo>
                  <a:lnTo>
                    <a:pt x="1218" y="752"/>
                  </a:lnTo>
                  <a:lnTo>
                    <a:pt x="1215" y="766"/>
                  </a:lnTo>
                  <a:lnTo>
                    <a:pt x="1213" y="782"/>
                  </a:lnTo>
                  <a:lnTo>
                    <a:pt x="1209" y="789"/>
                  </a:lnTo>
                  <a:lnTo>
                    <a:pt x="1206" y="794"/>
                  </a:lnTo>
                  <a:lnTo>
                    <a:pt x="1206" y="801"/>
                  </a:lnTo>
                  <a:lnTo>
                    <a:pt x="1206" y="807"/>
                  </a:lnTo>
                  <a:lnTo>
                    <a:pt x="1202" y="815"/>
                  </a:lnTo>
                  <a:lnTo>
                    <a:pt x="1196" y="825"/>
                  </a:lnTo>
                  <a:lnTo>
                    <a:pt x="1195" y="838"/>
                  </a:lnTo>
                  <a:lnTo>
                    <a:pt x="1194" y="851"/>
                  </a:lnTo>
                  <a:lnTo>
                    <a:pt x="1186" y="867"/>
                  </a:lnTo>
                  <a:lnTo>
                    <a:pt x="1179" y="881"/>
                  </a:lnTo>
                  <a:lnTo>
                    <a:pt x="1174" y="892"/>
                  </a:lnTo>
                  <a:lnTo>
                    <a:pt x="1171" y="903"/>
                  </a:lnTo>
                  <a:lnTo>
                    <a:pt x="1164" y="908"/>
                  </a:lnTo>
                  <a:lnTo>
                    <a:pt x="1158" y="914"/>
                  </a:lnTo>
                  <a:lnTo>
                    <a:pt x="1152" y="929"/>
                  </a:lnTo>
                  <a:lnTo>
                    <a:pt x="1148" y="944"/>
                  </a:lnTo>
                  <a:lnTo>
                    <a:pt x="1139" y="946"/>
                  </a:lnTo>
                  <a:lnTo>
                    <a:pt x="1133" y="949"/>
                  </a:lnTo>
                  <a:lnTo>
                    <a:pt x="1132" y="958"/>
                  </a:lnTo>
                  <a:lnTo>
                    <a:pt x="1131" y="967"/>
                  </a:lnTo>
                  <a:lnTo>
                    <a:pt x="1129" y="974"/>
                  </a:lnTo>
                  <a:lnTo>
                    <a:pt x="1126" y="980"/>
                  </a:lnTo>
                  <a:lnTo>
                    <a:pt x="1120" y="991"/>
                  </a:lnTo>
                  <a:lnTo>
                    <a:pt x="1112" y="1002"/>
                  </a:lnTo>
                  <a:lnTo>
                    <a:pt x="1109" y="1009"/>
                  </a:lnTo>
                  <a:lnTo>
                    <a:pt x="1106" y="1015"/>
                  </a:lnTo>
                  <a:lnTo>
                    <a:pt x="1101" y="1023"/>
                  </a:lnTo>
                  <a:lnTo>
                    <a:pt x="1094" y="1031"/>
                  </a:lnTo>
                  <a:lnTo>
                    <a:pt x="1091" y="1033"/>
                  </a:lnTo>
                  <a:lnTo>
                    <a:pt x="1087" y="1035"/>
                  </a:lnTo>
                  <a:lnTo>
                    <a:pt x="1081" y="1045"/>
                  </a:lnTo>
                  <a:lnTo>
                    <a:pt x="1078" y="1052"/>
                  </a:lnTo>
                  <a:lnTo>
                    <a:pt x="1076" y="1057"/>
                  </a:lnTo>
                  <a:lnTo>
                    <a:pt x="1074" y="1060"/>
                  </a:lnTo>
                  <a:lnTo>
                    <a:pt x="1070" y="1063"/>
                  </a:lnTo>
                  <a:lnTo>
                    <a:pt x="1065" y="1068"/>
                  </a:lnTo>
                  <a:lnTo>
                    <a:pt x="1064" y="1077"/>
                  </a:lnTo>
                  <a:lnTo>
                    <a:pt x="1062" y="1085"/>
                  </a:lnTo>
                  <a:lnTo>
                    <a:pt x="1061" y="1093"/>
                  </a:lnTo>
                  <a:lnTo>
                    <a:pt x="1062" y="1101"/>
                  </a:lnTo>
                  <a:lnTo>
                    <a:pt x="1066" y="1106"/>
                  </a:lnTo>
                  <a:lnTo>
                    <a:pt x="1070" y="1112"/>
                  </a:lnTo>
                  <a:lnTo>
                    <a:pt x="1070" y="1118"/>
                  </a:lnTo>
                  <a:lnTo>
                    <a:pt x="1070" y="1125"/>
                  </a:lnTo>
                  <a:lnTo>
                    <a:pt x="1078" y="1139"/>
                  </a:lnTo>
                  <a:lnTo>
                    <a:pt x="1086" y="1152"/>
                  </a:lnTo>
                  <a:lnTo>
                    <a:pt x="1088" y="1161"/>
                  </a:lnTo>
                  <a:lnTo>
                    <a:pt x="1090" y="1168"/>
                  </a:lnTo>
                  <a:lnTo>
                    <a:pt x="1096" y="1175"/>
                  </a:lnTo>
                  <a:lnTo>
                    <a:pt x="1101" y="1184"/>
                  </a:lnTo>
                  <a:lnTo>
                    <a:pt x="1103" y="1191"/>
                  </a:lnTo>
                  <a:lnTo>
                    <a:pt x="1105" y="1200"/>
                  </a:lnTo>
                  <a:lnTo>
                    <a:pt x="1108" y="1208"/>
                  </a:lnTo>
                  <a:lnTo>
                    <a:pt x="1111" y="1217"/>
                  </a:lnTo>
                  <a:lnTo>
                    <a:pt x="1115" y="1222"/>
                  </a:lnTo>
                  <a:lnTo>
                    <a:pt x="1121" y="1227"/>
                  </a:lnTo>
                  <a:lnTo>
                    <a:pt x="1127" y="1238"/>
                  </a:lnTo>
                  <a:lnTo>
                    <a:pt x="1132" y="1250"/>
                  </a:lnTo>
                  <a:lnTo>
                    <a:pt x="1133" y="1258"/>
                  </a:lnTo>
                  <a:lnTo>
                    <a:pt x="1133" y="1266"/>
                  </a:lnTo>
                  <a:lnTo>
                    <a:pt x="1140" y="1271"/>
                  </a:lnTo>
                  <a:lnTo>
                    <a:pt x="1148" y="1277"/>
                  </a:lnTo>
                  <a:lnTo>
                    <a:pt x="1151" y="1284"/>
                  </a:lnTo>
                  <a:lnTo>
                    <a:pt x="1156" y="1292"/>
                  </a:lnTo>
                  <a:lnTo>
                    <a:pt x="1161" y="1294"/>
                  </a:lnTo>
                  <a:lnTo>
                    <a:pt x="1166" y="1296"/>
                  </a:lnTo>
                  <a:lnTo>
                    <a:pt x="1166" y="1303"/>
                  </a:lnTo>
                  <a:lnTo>
                    <a:pt x="1166" y="1310"/>
                  </a:lnTo>
                  <a:lnTo>
                    <a:pt x="1169" y="1314"/>
                  </a:lnTo>
                  <a:lnTo>
                    <a:pt x="1172" y="1317"/>
                  </a:lnTo>
                  <a:lnTo>
                    <a:pt x="1172" y="1324"/>
                  </a:lnTo>
                  <a:lnTo>
                    <a:pt x="1172" y="1330"/>
                  </a:lnTo>
                  <a:lnTo>
                    <a:pt x="1180" y="1337"/>
                  </a:lnTo>
                  <a:lnTo>
                    <a:pt x="1186" y="1343"/>
                  </a:lnTo>
                  <a:lnTo>
                    <a:pt x="1187" y="1348"/>
                  </a:lnTo>
                  <a:lnTo>
                    <a:pt x="1189" y="1353"/>
                  </a:lnTo>
                  <a:lnTo>
                    <a:pt x="1196" y="1368"/>
                  </a:lnTo>
                  <a:lnTo>
                    <a:pt x="1204" y="1381"/>
                  </a:lnTo>
                  <a:lnTo>
                    <a:pt x="1212" y="1396"/>
                  </a:lnTo>
                  <a:lnTo>
                    <a:pt x="1217" y="1410"/>
                  </a:lnTo>
                  <a:lnTo>
                    <a:pt x="1218" y="1418"/>
                  </a:lnTo>
                  <a:lnTo>
                    <a:pt x="1218" y="1425"/>
                  </a:lnTo>
                  <a:lnTo>
                    <a:pt x="1221" y="1429"/>
                  </a:lnTo>
                  <a:lnTo>
                    <a:pt x="1226" y="1431"/>
                  </a:lnTo>
                  <a:lnTo>
                    <a:pt x="1230" y="1439"/>
                  </a:lnTo>
                  <a:lnTo>
                    <a:pt x="1239" y="1454"/>
                  </a:lnTo>
                  <a:lnTo>
                    <a:pt x="1248" y="1469"/>
                  </a:lnTo>
                  <a:lnTo>
                    <a:pt x="1251" y="1477"/>
                  </a:lnTo>
                  <a:lnTo>
                    <a:pt x="1249" y="1480"/>
                  </a:lnTo>
                  <a:lnTo>
                    <a:pt x="1247" y="1485"/>
                  </a:lnTo>
                  <a:lnTo>
                    <a:pt x="1252" y="1491"/>
                  </a:lnTo>
                  <a:lnTo>
                    <a:pt x="1257" y="1498"/>
                  </a:lnTo>
                  <a:lnTo>
                    <a:pt x="1265" y="1495"/>
                  </a:lnTo>
                  <a:lnTo>
                    <a:pt x="1273" y="1495"/>
                  </a:lnTo>
                  <a:lnTo>
                    <a:pt x="1274" y="1497"/>
                  </a:lnTo>
                  <a:lnTo>
                    <a:pt x="1275" y="1498"/>
                  </a:lnTo>
                  <a:lnTo>
                    <a:pt x="1271" y="1504"/>
                  </a:lnTo>
                  <a:lnTo>
                    <a:pt x="1265" y="1509"/>
                  </a:lnTo>
                  <a:lnTo>
                    <a:pt x="1265" y="1510"/>
                  </a:lnTo>
                  <a:lnTo>
                    <a:pt x="1265" y="1512"/>
                  </a:lnTo>
                  <a:lnTo>
                    <a:pt x="1270" y="1513"/>
                  </a:lnTo>
                  <a:lnTo>
                    <a:pt x="1275" y="1514"/>
                  </a:lnTo>
                  <a:lnTo>
                    <a:pt x="1278" y="1516"/>
                  </a:lnTo>
                  <a:lnTo>
                    <a:pt x="1280" y="1520"/>
                  </a:lnTo>
                  <a:lnTo>
                    <a:pt x="1282" y="1524"/>
                  </a:lnTo>
                  <a:lnTo>
                    <a:pt x="1284" y="1528"/>
                  </a:lnTo>
                  <a:lnTo>
                    <a:pt x="1285" y="1538"/>
                  </a:lnTo>
                  <a:lnTo>
                    <a:pt x="1289" y="1546"/>
                  </a:lnTo>
                  <a:lnTo>
                    <a:pt x="1296" y="1552"/>
                  </a:lnTo>
                  <a:lnTo>
                    <a:pt x="1302" y="1559"/>
                  </a:lnTo>
                  <a:lnTo>
                    <a:pt x="1305" y="1564"/>
                  </a:lnTo>
                  <a:lnTo>
                    <a:pt x="1307" y="1570"/>
                  </a:lnTo>
                  <a:lnTo>
                    <a:pt x="1309" y="1575"/>
                  </a:lnTo>
                  <a:lnTo>
                    <a:pt x="1313" y="1580"/>
                  </a:lnTo>
                  <a:lnTo>
                    <a:pt x="1319" y="1582"/>
                  </a:lnTo>
                  <a:lnTo>
                    <a:pt x="1323" y="1583"/>
                  </a:lnTo>
                  <a:lnTo>
                    <a:pt x="1327" y="1585"/>
                  </a:lnTo>
                  <a:lnTo>
                    <a:pt x="1331" y="1588"/>
                  </a:lnTo>
                  <a:lnTo>
                    <a:pt x="1332" y="1595"/>
                  </a:lnTo>
                  <a:lnTo>
                    <a:pt x="1332" y="1601"/>
                  </a:lnTo>
                  <a:lnTo>
                    <a:pt x="1336" y="1605"/>
                  </a:lnTo>
                  <a:lnTo>
                    <a:pt x="1341" y="1609"/>
                  </a:lnTo>
                  <a:lnTo>
                    <a:pt x="1344" y="1619"/>
                  </a:lnTo>
                  <a:lnTo>
                    <a:pt x="1346" y="1630"/>
                  </a:lnTo>
                  <a:lnTo>
                    <a:pt x="1346" y="1640"/>
                  </a:lnTo>
                  <a:lnTo>
                    <a:pt x="1346" y="1651"/>
                  </a:lnTo>
                  <a:lnTo>
                    <a:pt x="1344" y="1660"/>
                  </a:lnTo>
                  <a:lnTo>
                    <a:pt x="1340" y="1668"/>
                  </a:lnTo>
                  <a:lnTo>
                    <a:pt x="1337" y="1673"/>
                  </a:lnTo>
                  <a:lnTo>
                    <a:pt x="1335" y="1676"/>
                  </a:lnTo>
                  <a:lnTo>
                    <a:pt x="1332" y="1679"/>
                  </a:lnTo>
                  <a:lnTo>
                    <a:pt x="1329" y="1683"/>
                  </a:lnTo>
                  <a:lnTo>
                    <a:pt x="1324" y="1684"/>
                  </a:lnTo>
                  <a:lnTo>
                    <a:pt x="1320" y="1685"/>
                  </a:lnTo>
                  <a:lnTo>
                    <a:pt x="1321" y="1690"/>
                  </a:lnTo>
                  <a:lnTo>
                    <a:pt x="1323" y="1695"/>
                  </a:lnTo>
                  <a:lnTo>
                    <a:pt x="1325" y="1698"/>
                  </a:lnTo>
                  <a:lnTo>
                    <a:pt x="1329" y="1701"/>
                  </a:lnTo>
                  <a:lnTo>
                    <a:pt x="1327" y="1706"/>
                  </a:lnTo>
                  <a:lnTo>
                    <a:pt x="1326" y="1708"/>
                  </a:lnTo>
                  <a:lnTo>
                    <a:pt x="1326" y="1710"/>
                  </a:lnTo>
                  <a:lnTo>
                    <a:pt x="1327" y="1713"/>
                  </a:lnTo>
                  <a:lnTo>
                    <a:pt x="1327" y="1714"/>
                  </a:lnTo>
                  <a:lnTo>
                    <a:pt x="1327" y="1715"/>
                  </a:lnTo>
                  <a:lnTo>
                    <a:pt x="1314" y="1713"/>
                  </a:lnTo>
                  <a:lnTo>
                    <a:pt x="1298" y="1710"/>
                  </a:lnTo>
                  <a:lnTo>
                    <a:pt x="1289" y="1710"/>
                  </a:lnTo>
                  <a:lnTo>
                    <a:pt x="1282" y="1710"/>
                  </a:lnTo>
                  <a:lnTo>
                    <a:pt x="1274" y="1711"/>
                  </a:lnTo>
                  <a:lnTo>
                    <a:pt x="1267" y="1713"/>
                  </a:lnTo>
                  <a:lnTo>
                    <a:pt x="1267" y="1716"/>
                  </a:lnTo>
                  <a:lnTo>
                    <a:pt x="1268" y="1719"/>
                  </a:lnTo>
                  <a:lnTo>
                    <a:pt x="1277" y="1721"/>
                  </a:lnTo>
                  <a:lnTo>
                    <a:pt x="1288" y="1721"/>
                  </a:lnTo>
                  <a:lnTo>
                    <a:pt x="1299" y="1722"/>
                  </a:lnTo>
                  <a:lnTo>
                    <a:pt x="1307" y="1724"/>
                  </a:lnTo>
                  <a:lnTo>
                    <a:pt x="1310" y="1735"/>
                  </a:lnTo>
                  <a:lnTo>
                    <a:pt x="1313" y="1747"/>
                  </a:lnTo>
                  <a:lnTo>
                    <a:pt x="1311" y="1750"/>
                  </a:lnTo>
                  <a:lnTo>
                    <a:pt x="1308" y="1753"/>
                  </a:lnTo>
                  <a:lnTo>
                    <a:pt x="1303" y="1754"/>
                  </a:lnTo>
                  <a:lnTo>
                    <a:pt x="1300" y="1753"/>
                  </a:lnTo>
                  <a:lnTo>
                    <a:pt x="1297" y="1750"/>
                  </a:lnTo>
                  <a:lnTo>
                    <a:pt x="1295" y="1747"/>
                  </a:lnTo>
                  <a:lnTo>
                    <a:pt x="1299" y="1744"/>
                  </a:lnTo>
                  <a:lnTo>
                    <a:pt x="1303" y="1739"/>
                  </a:lnTo>
                  <a:lnTo>
                    <a:pt x="1302" y="1738"/>
                  </a:lnTo>
                  <a:lnTo>
                    <a:pt x="1301" y="1736"/>
                  </a:lnTo>
                  <a:lnTo>
                    <a:pt x="1290" y="1736"/>
                  </a:lnTo>
                  <a:lnTo>
                    <a:pt x="1279" y="1737"/>
                  </a:lnTo>
                  <a:lnTo>
                    <a:pt x="1276" y="1741"/>
                  </a:lnTo>
                  <a:lnTo>
                    <a:pt x="1274" y="1744"/>
                  </a:lnTo>
                  <a:lnTo>
                    <a:pt x="1272" y="1744"/>
                  </a:lnTo>
                  <a:lnTo>
                    <a:pt x="1270" y="1744"/>
                  </a:lnTo>
                  <a:lnTo>
                    <a:pt x="1265" y="1742"/>
                  </a:lnTo>
                  <a:lnTo>
                    <a:pt x="1262" y="1738"/>
                  </a:lnTo>
                  <a:lnTo>
                    <a:pt x="1260" y="1735"/>
                  </a:lnTo>
                  <a:lnTo>
                    <a:pt x="1260" y="1732"/>
                  </a:lnTo>
                  <a:lnTo>
                    <a:pt x="1260" y="1725"/>
                  </a:lnTo>
                  <a:lnTo>
                    <a:pt x="1260" y="1716"/>
                  </a:lnTo>
                  <a:lnTo>
                    <a:pt x="1257" y="1711"/>
                  </a:lnTo>
                  <a:lnTo>
                    <a:pt x="1255" y="1707"/>
                  </a:lnTo>
                  <a:lnTo>
                    <a:pt x="1252" y="1703"/>
                  </a:lnTo>
                  <a:lnTo>
                    <a:pt x="1249" y="1701"/>
                  </a:lnTo>
                  <a:lnTo>
                    <a:pt x="1243" y="1698"/>
                  </a:lnTo>
                  <a:lnTo>
                    <a:pt x="1238" y="1692"/>
                  </a:lnTo>
                  <a:lnTo>
                    <a:pt x="1232" y="1680"/>
                  </a:lnTo>
                  <a:lnTo>
                    <a:pt x="1228" y="1668"/>
                  </a:lnTo>
                  <a:lnTo>
                    <a:pt x="1224" y="1667"/>
                  </a:lnTo>
                  <a:lnTo>
                    <a:pt x="1219" y="1665"/>
                  </a:lnTo>
                  <a:lnTo>
                    <a:pt x="1212" y="1651"/>
                  </a:lnTo>
                  <a:lnTo>
                    <a:pt x="1204" y="1636"/>
                  </a:lnTo>
                  <a:lnTo>
                    <a:pt x="1198" y="1630"/>
                  </a:lnTo>
                  <a:lnTo>
                    <a:pt x="1192" y="1626"/>
                  </a:lnTo>
                  <a:lnTo>
                    <a:pt x="1189" y="1617"/>
                  </a:lnTo>
                  <a:lnTo>
                    <a:pt x="1185" y="1609"/>
                  </a:lnTo>
                  <a:lnTo>
                    <a:pt x="1177" y="1602"/>
                  </a:lnTo>
                  <a:lnTo>
                    <a:pt x="1169" y="1593"/>
                  </a:lnTo>
                  <a:lnTo>
                    <a:pt x="1164" y="1579"/>
                  </a:lnTo>
                  <a:lnTo>
                    <a:pt x="1161" y="1564"/>
                  </a:lnTo>
                  <a:lnTo>
                    <a:pt x="1157" y="1561"/>
                  </a:lnTo>
                  <a:lnTo>
                    <a:pt x="1152" y="1559"/>
                  </a:lnTo>
                  <a:lnTo>
                    <a:pt x="1149" y="1547"/>
                  </a:lnTo>
                  <a:lnTo>
                    <a:pt x="1146" y="1535"/>
                  </a:lnTo>
                  <a:lnTo>
                    <a:pt x="1144" y="1524"/>
                  </a:lnTo>
                  <a:lnTo>
                    <a:pt x="1140" y="1512"/>
                  </a:lnTo>
                  <a:lnTo>
                    <a:pt x="1135" y="1505"/>
                  </a:lnTo>
                  <a:lnTo>
                    <a:pt x="1129" y="1499"/>
                  </a:lnTo>
                  <a:lnTo>
                    <a:pt x="1126" y="1487"/>
                  </a:lnTo>
                  <a:lnTo>
                    <a:pt x="1125" y="1475"/>
                  </a:lnTo>
                  <a:lnTo>
                    <a:pt x="1119" y="1466"/>
                  </a:lnTo>
                  <a:lnTo>
                    <a:pt x="1110" y="1455"/>
                  </a:lnTo>
                  <a:lnTo>
                    <a:pt x="1106" y="1450"/>
                  </a:lnTo>
                  <a:lnTo>
                    <a:pt x="1104" y="1444"/>
                  </a:lnTo>
                  <a:lnTo>
                    <a:pt x="1103" y="1441"/>
                  </a:lnTo>
                  <a:lnTo>
                    <a:pt x="1103" y="1438"/>
                  </a:lnTo>
                  <a:lnTo>
                    <a:pt x="1104" y="1434"/>
                  </a:lnTo>
                  <a:lnTo>
                    <a:pt x="1105" y="1431"/>
                  </a:lnTo>
                  <a:lnTo>
                    <a:pt x="1111" y="1430"/>
                  </a:lnTo>
                  <a:lnTo>
                    <a:pt x="1116" y="1430"/>
                  </a:lnTo>
                  <a:lnTo>
                    <a:pt x="1102" y="1419"/>
                  </a:lnTo>
                  <a:lnTo>
                    <a:pt x="1086" y="1407"/>
                  </a:lnTo>
                  <a:lnTo>
                    <a:pt x="1086" y="1406"/>
                  </a:lnTo>
                  <a:lnTo>
                    <a:pt x="1087" y="1404"/>
                  </a:lnTo>
                  <a:lnTo>
                    <a:pt x="1099" y="1404"/>
                  </a:lnTo>
                  <a:lnTo>
                    <a:pt x="1109" y="1405"/>
                  </a:lnTo>
                  <a:lnTo>
                    <a:pt x="1109" y="1404"/>
                  </a:lnTo>
                  <a:lnTo>
                    <a:pt x="1110" y="1403"/>
                  </a:lnTo>
                  <a:lnTo>
                    <a:pt x="1109" y="1397"/>
                  </a:lnTo>
                  <a:lnTo>
                    <a:pt x="1105" y="1392"/>
                  </a:lnTo>
                  <a:lnTo>
                    <a:pt x="1102" y="1386"/>
                  </a:lnTo>
                  <a:lnTo>
                    <a:pt x="1099" y="1383"/>
                  </a:lnTo>
                  <a:lnTo>
                    <a:pt x="1090" y="1381"/>
                  </a:lnTo>
                  <a:lnTo>
                    <a:pt x="1081" y="1381"/>
                  </a:lnTo>
                  <a:lnTo>
                    <a:pt x="1073" y="1380"/>
                  </a:lnTo>
                  <a:lnTo>
                    <a:pt x="1065" y="1378"/>
                  </a:lnTo>
                  <a:lnTo>
                    <a:pt x="1061" y="1371"/>
                  </a:lnTo>
                  <a:lnTo>
                    <a:pt x="1057" y="1362"/>
                  </a:lnTo>
                  <a:lnTo>
                    <a:pt x="1054" y="1361"/>
                  </a:lnTo>
                  <a:lnTo>
                    <a:pt x="1050" y="1360"/>
                  </a:lnTo>
                  <a:lnTo>
                    <a:pt x="1046" y="1354"/>
                  </a:lnTo>
                  <a:lnTo>
                    <a:pt x="1042" y="1349"/>
                  </a:lnTo>
                  <a:lnTo>
                    <a:pt x="1040" y="1339"/>
                  </a:lnTo>
                  <a:lnTo>
                    <a:pt x="1035" y="1330"/>
                  </a:lnTo>
                  <a:lnTo>
                    <a:pt x="1031" y="1327"/>
                  </a:lnTo>
                  <a:lnTo>
                    <a:pt x="1026" y="1324"/>
                  </a:lnTo>
                  <a:lnTo>
                    <a:pt x="1023" y="1323"/>
                  </a:lnTo>
                  <a:lnTo>
                    <a:pt x="1021" y="1322"/>
                  </a:lnTo>
                  <a:lnTo>
                    <a:pt x="1019" y="1319"/>
                  </a:lnTo>
                  <a:lnTo>
                    <a:pt x="1018" y="1316"/>
                  </a:lnTo>
                  <a:lnTo>
                    <a:pt x="1018" y="1307"/>
                  </a:lnTo>
                  <a:lnTo>
                    <a:pt x="1018" y="1300"/>
                  </a:lnTo>
                  <a:lnTo>
                    <a:pt x="1015" y="1295"/>
                  </a:lnTo>
                  <a:lnTo>
                    <a:pt x="1011" y="1292"/>
                  </a:lnTo>
                  <a:lnTo>
                    <a:pt x="1008" y="1279"/>
                  </a:lnTo>
                  <a:lnTo>
                    <a:pt x="1005" y="1267"/>
                  </a:lnTo>
                  <a:lnTo>
                    <a:pt x="997" y="1258"/>
                  </a:lnTo>
                  <a:lnTo>
                    <a:pt x="991" y="1248"/>
                  </a:lnTo>
                  <a:lnTo>
                    <a:pt x="988" y="1238"/>
                  </a:lnTo>
                  <a:lnTo>
                    <a:pt x="986" y="1230"/>
                  </a:lnTo>
                  <a:lnTo>
                    <a:pt x="985" y="1225"/>
                  </a:lnTo>
                  <a:lnTo>
                    <a:pt x="984" y="1221"/>
                  </a:lnTo>
                  <a:lnTo>
                    <a:pt x="982" y="1218"/>
                  </a:lnTo>
                  <a:lnTo>
                    <a:pt x="980" y="1214"/>
                  </a:lnTo>
                  <a:lnTo>
                    <a:pt x="973" y="1215"/>
                  </a:lnTo>
                  <a:lnTo>
                    <a:pt x="968" y="1220"/>
                  </a:lnTo>
                  <a:lnTo>
                    <a:pt x="963" y="1225"/>
                  </a:lnTo>
                  <a:lnTo>
                    <a:pt x="958" y="1231"/>
                  </a:lnTo>
                  <a:lnTo>
                    <a:pt x="950" y="1245"/>
                  </a:lnTo>
                  <a:lnTo>
                    <a:pt x="943" y="1256"/>
                  </a:lnTo>
                  <a:lnTo>
                    <a:pt x="938" y="1260"/>
                  </a:lnTo>
                  <a:lnTo>
                    <a:pt x="931" y="1264"/>
                  </a:lnTo>
                  <a:lnTo>
                    <a:pt x="926" y="1271"/>
                  </a:lnTo>
                  <a:lnTo>
                    <a:pt x="922" y="1281"/>
                  </a:lnTo>
                  <a:lnTo>
                    <a:pt x="910" y="1290"/>
                  </a:lnTo>
                  <a:lnTo>
                    <a:pt x="899" y="1300"/>
                  </a:lnTo>
                  <a:lnTo>
                    <a:pt x="892" y="1310"/>
                  </a:lnTo>
                  <a:lnTo>
                    <a:pt x="887" y="1320"/>
                  </a:lnTo>
                  <a:lnTo>
                    <a:pt x="881" y="1331"/>
                  </a:lnTo>
                  <a:lnTo>
                    <a:pt x="875" y="1342"/>
                  </a:lnTo>
                  <a:lnTo>
                    <a:pt x="872" y="1349"/>
                  </a:lnTo>
                  <a:lnTo>
                    <a:pt x="870" y="1355"/>
                  </a:lnTo>
                  <a:lnTo>
                    <a:pt x="865" y="1360"/>
                  </a:lnTo>
                  <a:lnTo>
                    <a:pt x="858" y="1363"/>
                  </a:lnTo>
                  <a:lnTo>
                    <a:pt x="854" y="1370"/>
                  </a:lnTo>
                  <a:lnTo>
                    <a:pt x="849" y="1377"/>
                  </a:lnTo>
                  <a:lnTo>
                    <a:pt x="846" y="1381"/>
                  </a:lnTo>
                  <a:lnTo>
                    <a:pt x="843" y="1383"/>
                  </a:lnTo>
                  <a:lnTo>
                    <a:pt x="840" y="1384"/>
                  </a:lnTo>
                  <a:lnTo>
                    <a:pt x="834" y="1384"/>
                  </a:lnTo>
                  <a:lnTo>
                    <a:pt x="832" y="1382"/>
                  </a:lnTo>
                  <a:lnTo>
                    <a:pt x="830" y="1380"/>
                  </a:lnTo>
                  <a:lnTo>
                    <a:pt x="829" y="1378"/>
                  </a:lnTo>
                  <a:lnTo>
                    <a:pt x="828" y="1375"/>
                  </a:lnTo>
                  <a:lnTo>
                    <a:pt x="826" y="1371"/>
                  </a:lnTo>
                  <a:lnTo>
                    <a:pt x="823" y="1365"/>
                  </a:lnTo>
                  <a:lnTo>
                    <a:pt x="814" y="1359"/>
                  </a:lnTo>
                  <a:lnTo>
                    <a:pt x="806" y="1353"/>
                  </a:lnTo>
                  <a:lnTo>
                    <a:pt x="805" y="1346"/>
                  </a:lnTo>
                  <a:lnTo>
                    <a:pt x="802" y="1338"/>
                  </a:lnTo>
                  <a:lnTo>
                    <a:pt x="795" y="1329"/>
                  </a:lnTo>
                  <a:lnTo>
                    <a:pt x="784" y="1322"/>
                  </a:lnTo>
                  <a:lnTo>
                    <a:pt x="778" y="1317"/>
                  </a:lnTo>
                  <a:lnTo>
                    <a:pt x="773" y="1313"/>
                  </a:lnTo>
                  <a:lnTo>
                    <a:pt x="768" y="1308"/>
                  </a:lnTo>
                  <a:lnTo>
                    <a:pt x="766" y="1304"/>
                  </a:lnTo>
                  <a:lnTo>
                    <a:pt x="766" y="1295"/>
                  </a:lnTo>
                  <a:lnTo>
                    <a:pt x="767" y="1282"/>
                  </a:lnTo>
                  <a:lnTo>
                    <a:pt x="771" y="1269"/>
                  </a:lnTo>
                  <a:lnTo>
                    <a:pt x="773" y="1262"/>
                  </a:lnTo>
                  <a:lnTo>
                    <a:pt x="777" y="1259"/>
                  </a:lnTo>
                  <a:lnTo>
                    <a:pt x="780" y="1257"/>
                  </a:lnTo>
                  <a:lnTo>
                    <a:pt x="788" y="1243"/>
                  </a:lnTo>
                  <a:lnTo>
                    <a:pt x="794" y="1226"/>
                  </a:lnTo>
                  <a:lnTo>
                    <a:pt x="802" y="1212"/>
                  </a:lnTo>
                  <a:lnTo>
                    <a:pt x="811" y="1196"/>
                  </a:lnTo>
                  <a:lnTo>
                    <a:pt x="815" y="1180"/>
                  </a:lnTo>
                  <a:lnTo>
                    <a:pt x="820" y="1162"/>
                  </a:lnTo>
                  <a:lnTo>
                    <a:pt x="822" y="1152"/>
                  </a:lnTo>
                  <a:lnTo>
                    <a:pt x="825" y="1143"/>
                  </a:lnTo>
                  <a:lnTo>
                    <a:pt x="829" y="1137"/>
                  </a:lnTo>
                  <a:lnTo>
                    <a:pt x="832" y="1132"/>
                  </a:lnTo>
                  <a:lnTo>
                    <a:pt x="833" y="1132"/>
                  </a:lnTo>
                  <a:lnTo>
                    <a:pt x="834" y="1132"/>
                  </a:lnTo>
                  <a:lnTo>
                    <a:pt x="835" y="1137"/>
                  </a:lnTo>
                  <a:lnTo>
                    <a:pt x="837" y="1138"/>
                  </a:lnTo>
                  <a:lnTo>
                    <a:pt x="841" y="1138"/>
                  </a:lnTo>
                  <a:lnTo>
                    <a:pt x="844" y="1140"/>
                  </a:lnTo>
                  <a:lnTo>
                    <a:pt x="847" y="1143"/>
                  </a:lnTo>
                  <a:lnTo>
                    <a:pt x="848" y="1148"/>
                  </a:lnTo>
                  <a:lnTo>
                    <a:pt x="848" y="1150"/>
                  </a:lnTo>
                  <a:lnTo>
                    <a:pt x="849" y="1152"/>
                  </a:lnTo>
                  <a:lnTo>
                    <a:pt x="852" y="1152"/>
                  </a:lnTo>
                  <a:lnTo>
                    <a:pt x="855" y="1152"/>
                  </a:lnTo>
                  <a:lnTo>
                    <a:pt x="856" y="1139"/>
                  </a:lnTo>
                  <a:lnTo>
                    <a:pt x="858" y="1125"/>
                  </a:lnTo>
                  <a:lnTo>
                    <a:pt x="861" y="1110"/>
                  </a:lnTo>
                  <a:lnTo>
                    <a:pt x="866" y="1100"/>
                  </a:lnTo>
                  <a:lnTo>
                    <a:pt x="868" y="1100"/>
                  </a:lnTo>
                  <a:lnTo>
                    <a:pt x="870" y="1098"/>
                  </a:lnTo>
                  <a:lnTo>
                    <a:pt x="873" y="1103"/>
                  </a:lnTo>
                  <a:lnTo>
                    <a:pt x="873" y="1107"/>
                  </a:lnTo>
                  <a:lnTo>
                    <a:pt x="872" y="1112"/>
                  </a:lnTo>
                  <a:lnTo>
                    <a:pt x="872" y="1117"/>
                  </a:lnTo>
                  <a:lnTo>
                    <a:pt x="875" y="1117"/>
                  </a:lnTo>
                  <a:lnTo>
                    <a:pt x="876" y="1117"/>
                  </a:lnTo>
                  <a:lnTo>
                    <a:pt x="883" y="1110"/>
                  </a:lnTo>
                  <a:lnTo>
                    <a:pt x="891" y="1106"/>
                  </a:lnTo>
                  <a:lnTo>
                    <a:pt x="889" y="1103"/>
                  </a:lnTo>
                  <a:lnTo>
                    <a:pt x="888" y="1100"/>
                  </a:lnTo>
                  <a:lnTo>
                    <a:pt x="890" y="1097"/>
                  </a:lnTo>
                  <a:lnTo>
                    <a:pt x="892" y="1095"/>
                  </a:lnTo>
                  <a:lnTo>
                    <a:pt x="894" y="1094"/>
                  </a:lnTo>
                  <a:lnTo>
                    <a:pt x="899" y="1093"/>
                  </a:lnTo>
                  <a:lnTo>
                    <a:pt x="900" y="1094"/>
                  </a:lnTo>
                  <a:lnTo>
                    <a:pt x="901" y="1095"/>
                  </a:lnTo>
                  <a:lnTo>
                    <a:pt x="903" y="1105"/>
                  </a:lnTo>
                  <a:lnTo>
                    <a:pt x="904" y="1114"/>
                  </a:lnTo>
                  <a:lnTo>
                    <a:pt x="907" y="1114"/>
                  </a:lnTo>
                  <a:lnTo>
                    <a:pt x="910" y="1114"/>
                  </a:lnTo>
                  <a:lnTo>
                    <a:pt x="914" y="1110"/>
                  </a:lnTo>
                  <a:lnTo>
                    <a:pt x="917" y="1105"/>
                  </a:lnTo>
                  <a:lnTo>
                    <a:pt x="919" y="1098"/>
                  </a:lnTo>
                  <a:lnTo>
                    <a:pt x="918" y="1092"/>
                  </a:lnTo>
                  <a:lnTo>
                    <a:pt x="913" y="1089"/>
                  </a:lnTo>
                  <a:lnTo>
                    <a:pt x="906" y="1085"/>
                  </a:lnTo>
                  <a:lnTo>
                    <a:pt x="906" y="1084"/>
                  </a:lnTo>
                  <a:lnTo>
                    <a:pt x="906" y="1083"/>
                  </a:lnTo>
                  <a:lnTo>
                    <a:pt x="912" y="1080"/>
                  </a:lnTo>
                  <a:lnTo>
                    <a:pt x="918" y="1077"/>
                  </a:lnTo>
                  <a:lnTo>
                    <a:pt x="922" y="1069"/>
                  </a:lnTo>
                  <a:lnTo>
                    <a:pt x="923" y="1059"/>
                  </a:lnTo>
                  <a:lnTo>
                    <a:pt x="923" y="1047"/>
                  </a:lnTo>
                  <a:lnTo>
                    <a:pt x="923" y="1034"/>
                  </a:lnTo>
                  <a:lnTo>
                    <a:pt x="922" y="1021"/>
                  </a:lnTo>
                  <a:lnTo>
                    <a:pt x="919" y="1009"/>
                  </a:lnTo>
                  <a:lnTo>
                    <a:pt x="916" y="999"/>
                  </a:lnTo>
                  <a:lnTo>
                    <a:pt x="913" y="990"/>
                  </a:lnTo>
                  <a:lnTo>
                    <a:pt x="906" y="984"/>
                  </a:lnTo>
                  <a:lnTo>
                    <a:pt x="901" y="975"/>
                  </a:lnTo>
                  <a:lnTo>
                    <a:pt x="901" y="970"/>
                  </a:lnTo>
                  <a:lnTo>
                    <a:pt x="901" y="966"/>
                  </a:lnTo>
                  <a:lnTo>
                    <a:pt x="896" y="962"/>
                  </a:lnTo>
                  <a:lnTo>
                    <a:pt x="891" y="957"/>
                  </a:lnTo>
                  <a:lnTo>
                    <a:pt x="885" y="953"/>
                  </a:lnTo>
                  <a:lnTo>
                    <a:pt x="880" y="950"/>
                  </a:lnTo>
                  <a:lnTo>
                    <a:pt x="880" y="944"/>
                  </a:lnTo>
                  <a:lnTo>
                    <a:pt x="879" y="938"/>
                  </a:lnTo>
                  <a:lnTo>
                    <a:pt x="879" y="933"/>
                  </a:lnTo>
                  <a:lnTo>
                    <a:pt x="877" y="929"/>
                  </a:lnTo>
                  <a:lnTo>
                    <a:pt x="876" y="929"/>
                  </a:lnTo>
                  <a:lnTo>
                    <a:pt x="871" y="937"/>
                  </a:lnTo>
                  <a:lnTo>
                    <a:pt x="866" y="952"/>
                  </a:lnTo>
                  <a:lnTo>
                    <a:pt x="860" y="967"/>
                  </a:lnTo>
                  <a:lnTo>
                    <a:pt x="856" y="976"/>
                  </a:lnTo>
                  <a:lnTo>
                    <a:pt x="845" y="980"/>
                  </a:lnTo>
                  <a:lnTo>
                    <a:pt x="835" y="984"/>
                  </a:lnTo>
                  <a:lnTo>
                    <a:pt x="832" y="988"/>
                  </a:lnTo>
                  <a:lnTo>
                    <a:pt x="829" y="992"/>
                  </a:lnTo>
                  <a:lnTo>
                    <a:pt x="823" y="993"/>
                  </a:lnTo>
                  <a:lnTo>
                    <a:pt x="817" y="993"/>
                  </a:lnTo>
                  <a:lnTo>
                    <a:pt x="810" y="993"/>
                  </a:lnTo>
                  <a:lnTo>
                    <a:pt x="805" y="992"/>
                  </a:lnTo>
                  <a:lnTo>
                    <a:pt x="791" y="991"/>
                  </a:lnTo>
                  <a:lnTo>
                    <a:pt x="782" y="990"/>
                  </a:lnTo>
                  <a:lnTo>
                    <a:pt x="773" y="991"/>
                  </a:lnTo>
                  <a:lnTo>
                    <a:pt x="762" y="991"/>
                  </a:lnTo>
                  <a:lnTo>
                    <a:pt x="751" y="991"/>
                  </a:lnTo>
                  <a:lnTo>
                    <a:pt x="741" y="992"/>
                  </a:lnTo>
                  <a:lnTo>
                    <a:pt x="732" y="994"/>
                  </a:lnTo>
                  <a:lnTo>
                    <a:pt x="719" y="997"/>
                  </a:lnTo>
                  <a:lnTo>
                    <a:pt x="713" y="998"/>
                  </a:lnTo>
                  <a:lnTo>
                    <a:pt x="706" y="999"/>
                  </a:lnTo>
                  <a:lnTo>
                    <a:pt x="700" y="999"/>
                  </a:lnTo>
                  <a:lnTo>
                    <a:pt x="695" y="998"/>
                  </a:lnTo>
                  <a:lnTo>
                    <a:pt x="690" y="997"/>
                  </a:lnTo>
                  <a:lnTo>
                    <a:pt x="683" y="996"/>
                  </a:lnTo>
                  <a:lnTo>
                    <a:pt x="680" y="998"/>
                  </a:lnTo>
                  <a:lnTo>
                    <a:pt x="675" y="1001"/>
                  </a:lnTo>
                  <a:lnTo>
                    <a:pt x="670" y="1003"/>
                  </a:lnTo>
                  <a:lnTo>
                    <a:pt x="663" y="1007"/>
                  </a:lnTo>
                  <a:lnTo>
                    <a:pt x="652" y="1011"/>
                  </a:lnTo>
                  <a:lnTo>
                    <a:pt x="647" y="1015"/>
                  </a:lnTo>
                  <a:lnTo>
                    <a:pt x="646" y="1021"/>
                  </a:lnTo>
                  <a:lnTo>
                    <a:pt x="646" y="1027"/>
                  </a:lnTo>
                  <a:lnTo>
                    <a:pt x="647" y="1035"/>
                  </a:lnTo>
                  <a:lnTo>
                    <a:pt x="648" y="1044"/>
                  </a:lnTo>
                  <a:lnTo>
                    <a:pt x="650" y="1052"/>
                  </a:lnTo>
                  <a:lnTo>
                    <a:pt x="651" y="1061"/>
                  </a:lnTo>
                  <a:lnTo>
                    <a:pt x="651" y="1070"/>
                  </a:lnTo>
                  <a:lnTo>
                    <a:pt x="650" y="1078"/>
                  </a:lnTo>
                  <a:lnTo>
                    <a:pt x="649" y="1080"/>
                  </a:lnTo>
                  <a:lnTo>
                    <a:pt x="647" y="1083"/>
                  </a:lnTo>
                  <a:lnTo>
                    <a:pt x="647" y="1095"/>
                  </a:lnTo>
                  <a:lnTo>
                    <a:pt x="647" y="1108"/>
                  </a:lnTo>
                  <a:lnTo>
                    <a:pt x="640" y="1114"/>
                  </a:lnTo>
                  <a:lnTo>
                    <a:pt x="635" y="1119"/>
                  </a:lnTo>
                  <a:lnTo>
                    <a:pt x="632" y="1135"/>
                  </a:lnTo>
                  <a:lnTo>
                    <a:pt x="628" y="1148"/>
                  </a:lnTo>
                  <a:lnTo>
                    <a:pt x="622" y="1150"/>
                  </a:lnTo>
                  <a:lnTo>
                    <a:pt x="616" y="1153"/>
                  </a:lnTo>
                  <a:lnTo>
                    <a:pt x="616" y="1155"/>
                  </a:lnTo>
                  <a:lnTo>
                    <a:pt x="617" y="1157"/>
                  </a:lnTo>
                  <a:lnTo>
                    <a:pt x="617" y="1159"/>
                  </a:lnTo>
                  <a:lnTo>
                    <a:pt x="619" y="1160"/>
                  </a:lnTo>
                  <a:lnTo>
                    <a:pt x="625" y="1161"/>
                  </a:lnTo>
                  <a:lnTo>
                    <a:pt x="631" y="1163"/>
                  </a:lnTo>
                  <a:lnTo>
                    <a:pt x="633" y="1168"/>
                  </a:lnTo>
                  <a:lnTo>
                    <a:pt x="634" y="1175"/>
                  </a:lnTo>
                  <a:lnTo>
                    <a:pt x="629" y="1185"/>
                  </a:lnTo>
                  <a:lnTo>
                    <a:pt x="624" y="1197"/>
                  </a:lnTo>
                  <a:lnTo>
                    <a:pt x="621" y="1202"/>
                  </a:lnTo>
                  <a:lnTo>
                    <a:pt x="619" y="1208"/>
                  </a:lnTo>
                  <a:lnTo>
                    <a:pt x="616" y="1213"/>
                  </a:lnTo>
                  <a:lnTo>
                    <a:pt x="617" y="1217"/>
                  </a:lnTo>
                  <a:lnTo>
                    <a:pt x="622" y="1221"/>
                  </a:lnTo>
                  <a:lnTo>
                    <a:pt x="625" y="1225"/>
                  </a:lnTo>
                  <a:lnTo>
                    <a:pt x="627" y="1234"/>
                  </a:lnTo>
                  <a:lnTo>
                    <a:pt x="627" y="1247"/>
                  </a:lnTo>
                  <a:lnTo>
                    <a:pt x="627" y="1261"/>
                  </a:lnTo>
                  <a:lnTo>
                    <a:pt x="625" y="1271"/>
                  </a:lnTo>
                  <a:lnTo>
                    <a:pt x="623" y="1275"/>
                  </a:lnTo>
                  <a:lnTo>
                    <a:pt x="621" y="1279"/>
                  </a:lnTo>
                  <a:lnTo>
                    <a:pt x="619" y="1280"/>
                  </a:lnTo>
                  <a:lnTo>
                    <a:pt x="617" y="1282"/>
                  </a:lnTo>
                  <a:lnTo>
                    <a:pt x="617" y="1285"/>
                  </a:lnTo>
                  <a:lnTo>
                    <a:pt x="617" y="1288"/>
                  </a:lnTo>
                  <a:lnTo>
                    <a:pt x="622" y="1294"/>
                  </a:lnTo>
                  <a:lnTo>
                    <a:pt x="625" y="1300"/>
                  </a:lnTo>
                  <a:lnTo>
                    <a:pt x="627" y="1313"/>
                  </a:lnTo>
                  <a:lnTo>
                    <a:pt x="626" y="1336"/>
                  </a:lnTo>
                  <a:lnTo>
                    <a:pt x="625" y="1359"/>
                  </a:lnTo>
                  <a:lnTo>
                    <a:pt x="624" y="1372"/>
                  </a:lnTo>
                  <a:lnTo>
                    <a:pt x="623" y="1373"/>
                  </a:lnTo>
                  <a:lnTo>
                    <a:pt x="617" y="1372"/>
                  </a:lnTo>
                  <a:lnTo>
                    <a:pt x="614" y="1370"/>
                  </a:lnTo>
                  <a:lnTo>
                    <a:pt x="612" y="1368"/>
                  </a:lnTo>
                  <a:lnTo>
                    <a:pt x="610" y="1364"/>
                  </a:lnTo>
                  <a:lnTo>
                    <a:pt x="604" y="1363"/>
                  </a:lnTo>
                  <a:lnTo>
                    <a:pt x="600" y="1363"/>
                  </a:lnTo>
                  <a:lnTo>
                    <a:pt x="596" y="1364"/>
                  </a:lnTo>
                  <a:lnTo>
                    <a:pt x="592" y="1365"/>
                  </a:lnTo>
                  <a:lnTo>
                    <a:pt x="586" y="1370"/>
                  </a:lnTo>
                  <a:lnTo>
                    <a:pt x="579" y="1373"/>
                  </a:lnTo>
                  <a:lnTo>
                    <a:pt x="576" y="1373"/>
                  </a:lnTo>
                  <a:lnTo>
                    <a:pt x="572" y="1372"/>
                  </a:lnTo>
                  <a:lnTo>
                    <a:pt x="569" y="1371"/>
                  </a:lnTo>
                  <a:lnTo>
                    <a:pt x="566" y="1369"/>
                  </a:lnTo>
                  <a:lnTo>
                    <a:pt x="562" y="1364"/>
                  </a:lnTo>
                  <a:lnTo>
                    <a:pt x="557" y="1361"/>
                  </a:lnTo>
                  <a:lnTo>
                    <a:pt x="549" y="1361"/>
                  </a:lnTo>
                  <a:lnTo>
                    <a:pt x="540" y="1362"/>
                  </a:lnTo>
                  <a:lnTo>
                    <a:pt x="536" y="1359"/>
                  </a:lnTo>
                  <a:lnTo>
                    <a:pt x="533" y="1355"/>
                  </a:lnTo>
                  <a:lnTo>
                    <a:pt x="533" y="1348"/>
                  </a:lnTo>
                  <a:lnTo>
                    <a:pt x="533" y="1340"/>
                  </a:lnTo>
                  <a:lnTo>
                    <a:pt x="530" y="1336"/>
                  </a:lnTo>
                  <a:lnTo>
                    <a:pt x="527" y="1329"/>
                  </a:lnTo>
                  <a:lnTo>
                    <a:pt x="526" y="1326"/>
                  </a:lnTo>
                  <a:lnTo>
                    <a:pt x="526" y="1322"/>
                  </a:lnTo>
                  <a:lnTo>
                    <a:pt x="526" y="1317"/>
                  </a:lnTo>
                  <a:lnTo>
                    <a:pt x="527" y="1313"/>
                  </a:lnTo>
                  <a:lnTo>
                    <a:pt x="530" y="1311"/>
                  </a:lnTo>
                  <a:lnTo>
                    <a:pt x="533" y="1307"/>
                  </a:lnTo>
                  <a:lnTo>
                    <a:pt x="533" y="1294"/>
                  </a:lnTo>
                  <a:lnTo>
                    <a:pt x="535" y="1284"/>
                  </a:lnTo>
                  <a:lnTo>
                    <a:pt x="538" y="1284"/>
                  </a:lnTo>
                  <a:lnTo>
                    <a:pt x="539" y="1284"/>
                  </a:lnTo>
                  <a:lnTo>
                    <a:pt x="540" y="1285"/>
                  </a:lnTo>
                  <a:lnTo>
                    <a:pt x="541" y="1285"/>
                  </a:lnTo>
                  <a:lnTo>
                    <a:pt x="542" y="1293"/>
                  </a:lnTo>
                  <a:lnTo>
                    <a:pt x="545" y="1301"/>
                  </a:lnTo>
                  <a:lnTo>
                    <a:pt x="546" y="1300"/>
                  </a:lnTo>
                  <a:lnTo>
                    <a:pt x="547" y="1300"/>
                  </a:lnTo>
                  <a:lnTo>
                    <a:pt x="549" y="1291"/>
                  </a:lnTo>
                  <a:lnTo>
                    <a:pt x="551" y="1281"/>
                  </a:lnTo>
                  <a:lnTo>
                    <a:pt x="551" y="1272"/>
                  </a:lnTo>
                  <a:lnTo>
                    <a:pt x="550" y="1262"/>
                  </a:lnTo>
                  <a:lnTo>
                    <a:pt x="545" y="1259"/>
                  </a:lnTo>
                  <a:lnTo>
                    <a:pt x="541" y="1257"/>
                  </a:lnTo>
                  <a:lnTo>
                    <a:pt x="541" y="1254"/>
                  </a:lnTo>
                  <a:lnTo>
                    <a:pt x="543" y="1252"/>
                  </a:lnTo>
                  <a:lnTo>
                    <a:pt x="544" y="1250"/>
                  </a:lnTo>
                  <a:lnTo>
                    <a:pt x="546" y="1249"/>
                  </a:lnTo>
                  <a:lnTo>
                    <a:pt x="552" y="1247"/>
                  </a:lnTo>
                  <a:lnTo>
                    <a:pt x="556" y="1245"/>
                  </a:lnTo>
                  <a:lnTo>
                    <a:pt x="556" y="1243"/>
                  </a:lnTo>
                  <a:lnTo>
                    <a:pt x="556" y="1240"/>
                  </a:lnTo>
                  <a:lnTo>
                    <a:pt x="552" y="1236"/>
                  </a:lnTo>
                  <a:lnTo>
                    <a:pt x="547" y="1232"/>
                  </a:lnTo>
                  <a:lnTo>
                    <a:pt x="547" y="1224"/>
                  </a:lnTo>
                  <a:lnTo>
                    <a:pt x="546" y="1217"/>
                  </a:lnTo>
                  <a:lnTo>
                    <a:pt x="547" y="1217"/>
                  </a:lnTo>
                  <a:lnTo>
                    <a:pt x="549" y="1215"/>
                  </a:lnTo>
                  <a:lnTo>
                    <a:pt x="553" y="1215"/>
                  </a:lnTo>
                  <a:lnTo>
                    <a:pt x="558" y="1214"/>
                  </a:lnTo>
                  <a:lnTo>
                    <a:pt x="559" y="1213"/>
                  </a:lnTo>
                  <a:lnTo>
                    <a:pt x="561" y="1212"/>
                  </a:lnTo>
                  <a:lnTo>
                    <a:pt x="558" y="1208"/>
                  </a:lnTo>
                  <a:lnTo>
                    <a:pt x="556" y="1205"/>
                  </a:lnTo>
                  <a:lnTo>
                    <a:pt x="552" y="1203"/>
                  </a:lnTo>
                  <a:lnTo>
                    <a:pt x="549" y="1201"/>
                  </a:lnTo>
                  <a:lnTo>
                    <a:pt x="549" y="1200"/>
                  </a:lnTo>
                  <a:lnTo>
                    <a:pt x="549" y="1199"/>
                  </a:lnTo>
                  <a:lnTo>
                    <a:pt x="551" y="1197"/>
                  </a:lnTo>
                  <a:lnTo>
                    <a:pt x="553" y="1195"/>
                  </a:lnTo>
                  <a:lnTo>
                    <a:pt x="556" y="1194"/>
                  </a:lnTo>
                  <a:lnTo>
                    <a:pt x="561" y="1194"/>
                  </a:lnTo>
                  <a:lnTo>
                    <a:pt x="559" y="1189"/>
                  </a:lnTo>
                  <a:lnTo>
                    <a:pt x="558" y="1186"/>
                  </a:lnTo>
                  <a:lnTo>
                    <a:pt x="558" y="1184"/>
                  </a:lnTo>
                  <a:lnTo>
                    <a:pt x="559" y="1179"/>
                  </a:lnTo>
                  <a:lnTo>
                    <a:pt x="554" y="1176"/>
                  </a:lnTo>
                  <a:lnTo>
                    <a:pt x="549" y="1172"/>
                  </a:lnTo>
                  <a:lnTo>
                    <a:pt x="549" y="1165"/>
                  </a:lnTo>
                  <a:lnTo>
                    <a:pt x="550" y="1160"/>
                  </a:lnTo>
                  <a:lnTo>
                    <a:pt x="551" y="1155"/>
                  </a:lnTo>
                  <a:lnTo>
                    <a:pt x="552" y="1152"/>
                  </a:lnTo>
                  <a:lnTo>
                    <a:pt x="555" y="1145"/>
                  </a:lnTo>
                  <a:lnTo>
                    <a:pt x="557" y="1137"/>
                  </a:lnTo>
                  <a:lnTo>
                    <a:pt x="554" y="1133"/>
                  </a:lnTo>
                  <a:lnTo>
                    <a:pt x="551" y="1129"/>
                  </a:lnTo>
                  <a:lnTo>
                    <a:pt x="555" y="1126"/>
                  </a:lnTo>
                  <a:lnTo>
                    <a:pt x="559" y="1122"/>
                  </a:lnTo>
                  <a:lnTo>
                    <a:pt x="561" y="1119"/>
                  </a:lnTo>
                  <a:lnTo>
                    <a:pt x="561" y="1116"/>
                  </a:lnTo>
                  <a:lnTo>
                    <a:pt x="561" y="1113"/>
                  </a:lnTo>
                  <a:lnTo>
                    <a:pt x="559" y="1109"/>
                  </a:lnTo>
                  <a:lnTo>
                    <a:pt x="558" y="1102"/>
                  </a:lnTo>
                  <a:lnTo>
                    <a:pt x="557" y="1094"/>
                  </a:lnTo>
                  <a:lnTo>
                    <a:pt x="558" y="1087"/>
                  </a:lnTo>
                  <a:lnTo>
                    <a:pt x="561" y="1083"/>
                  </a:lnTo>
                  <a:lnTo>
                    <a:pt x="561" y="1072"/>
                  </a:lnTo>
                  <a:lnTo>
                    <a:pt x="561" y="1060"/>
                  </a:lnTo>
                  <a:lnTo>
                    <a:pt x="558" y="1048"/>
                  </a:lnTo>
                  <a:lnTo>
                    <a:pt x="556" y="1037"/>
                  </a:lnTo>
                  <a:lnTo>
                    <a:pt x="552" y="1033"/>
                  </a:lnTo>
                  <a:lnTo>
                    <a:pt x="546" y="1030"/>
                  </a:lnTo>
                  <a:lnTo>
                    <a:pt x="538" y="1032"/>
                  </a:lnTo>
                  <a:lnTo>
                    <a:pt x="522" y="1034"/>
                  </a:lnTo>
                  <a:lnTo>
                    <a:pt x="504" y="1036"/>
                  </a:lnTo>
                  <a:lnTo>
                    <a:pt x="483" y="1037"/>
                  </a:lnTo>
                  <a:lnTo>
                    <a:pt x="462" y="1037"/>
                  </a:lnTo>
                  <a:lnTo>
                    <a:pt x="443" y="1037"/>
                  </a:lnTo>
                  <a:lnTo>
                    <a:pt x="428" y="1036"/>
                  </a:lnTo>
                  <a:lnTo>
                    <a:pt x="418" y="1034"/>
                  </a:lnTo>
                  <a:lnTo>
                    <a:pt x="418" y="1033"/>
                  </a:lnTo>
                  <a:lnTo>
                    <a:pt x="419" y="1032"/>
                  </a:lnTo>
                  <a:lnTo>
                    <a:pt x="428" y="1027"/>
                  </a:lnTo>
                  <a:lnTo>
                    <a:pt x="439" y="1021"/>
                  </a:lnTo>
                  <a:lnTo>
                    <a:pt x="443" y="1017"/>
                  </a:lnTo>
                  <a:lnTo>
                    <a:pt x="448" y="1013"/>
                  </a:lnTo>
                  <a:lnTo>
                    <a:pt x="451" y="1009"/>
                  </a:lnTo>
                  <a:lnTo>
                    <a:pt x="453" y="1004"/>
                  </a:lnTo>
                  <a:lnTo>
                    <a:pt x="450" y="1002"/>
                  </a:lnTo>
                  <a:lnTo>
                    <a:pt x="446" y="1000"/>
                  </a:lnTo>
                  <a:lnTo>
                    <a:pt x="446" y="999"/>
                  </a:lnTo>
                  <a:lnTo>
                    <a:pt x="446" y="998"/>
                  </a:lnTo>
                  <a:lnTo>
                    <a:pt x="462" y="989"/>
                  </a:lnTo>
                  <a:lnTo>
                    <a:pt x="480" y="982"/>
                  </a:lnTo>
                  <a:lnTo>
                    <a:pt x="497" y="976"/>
                  </a:lnTo>
                  <a:lnTo>
                    <a:pt x="515" y="968"/>
                  </a:lnTo>
                  <a:lnTo>
                    <a:pt x="522" y="963"/>
                  </a:lnTo>
                  <a:lnTo>
                    <a:pt x="530" y="957"/>
                  </a:lnTo>
                  <a:lnTo>
                    <a:pt x="553" y="947"/>
                  </a:lnTo>
                  <a:lnTo>
                    <a:pt x="575" y="939"/>
                  </a:lnTo>
                  <a:lnTo>
                    <a:pt x="598" y="930"/>
                  </a:lnTo>
                  <a:lnTo>
                    <a:pt x="622" y="921"/>
                  </a:lnTo>
                  <a:lnTo>
                    <a:pt x="625" y="918"/>
                  </a:lnTo>
                  <a:lnTo>
                    <a:pt x="628" y="915"/>
                  </a:lnTo>
                  <a:lnTo>
                    <a:pt x="640" y="910"/>
                  </a:lnTo>
                  <a:lnTo>
                    <a:pt x="654" y="907"/>
                  </a:lnTo>
                  <a:lnTo>
                    <a:pt x="667" y="904"/>
                  </a:lnTo>
                  <a:lnTo>
                    <a:pt x="680" y="899"/>
                  </a:lnTo>
                  <a:lnTo>
                    <a:pt x="683" y="896"/>
                  </a:lnTo>
                  <a:lnTo>
                    <a:pt x="686" y="893"/>
                  </a:lnTo>
                  <a:lnTo>
                    <a:pt x="697" y="889"/>
                  </a:lnTo>
                  <a:lnTo>
                    <a:pt x="709" y="885"/>
                  </a:lnTo>
                  <a:lnTo>
                    <a:pt x="720" y="882"/>
                  </a:lnTo>
                  <a:lnTo>
                    <a:pt x="731" y="877"/>
                  </a:lnTo>
                  <a:lnTo>
                    <a:pt x="748" y="876"/>
                  </a:lnTo>
                  <a:lnTo>
                    <a:pt x="763" y="874"/>
                  </a:lnTo>
                  <a:lnTo>
                    <a:pt x="766" y="872"/>
                  </a:lnTo>
                  <a:lnTo>
                    <a:pt x="770" y="869"/>
                  </a:lnTo>
                  <a:lnTo>
                    <a:pt x="779" y="867"/>
                  </a:lnTo>
                  <a:lnTo>
                    <a:pt x="789" y="867"/>
                  </a:lnTo>
                  <a:lnTo>
                    <a:pt x="800" y="867"/>
                  </a:lnTo>
                  <a:lnTo>
                    <a:pt x="812" y="865"/>
                  </a:lnTo>
                  <a:lnTo>
                    <a:pt x="828" y="862"/>
                  </a:lnTo>
                  <a:lnTo>
                    <a:pt x="844" y="859"/>
                  </a:lnTo>
                  <a:lnTo>
                    <a:pt x="845" y="856"/>
                  </a:lnTo>
                  <a:lnTo>
                    <a:pt x="846" y="851"/>
                  </a:lnTo>
                  <a:lnTo>
                    <a:pt x="842" y="847"/>
                  </a:lnTo>
                  <a:lnTo>
                    <a:pt x="840" y="842"/>
                  </a:lnTo>
                  <a:lnTo>
                    <a:pt x="838" y="839"/>
                  </a:lnTo>
                  <a:lnTo>
                    <a:pt x="838" y="836"/>
                  </a:lnTo>
                  <a:lnTo>
                    <a:pt x="838" y="829"/>
                  </a:lnTo>
                  <a:lnTo>
                    <a:pt x="836" y="817"/>
                  </a:lnTo>
                  <a:lnTo>
                    <a:pt x="833" y="810"/>
                  </a:lnTo>
                  <a:lnTo>
                    <a:pt x="829" y="805"/>
                  </a:lnTo>
                  <a:lnTo>
                    <a:pt x="828" y="803"/>
                  </a:lnTo>
                  <a:lnTo>
                    <a:pt x="826" y="799"/>
                  </a:lnTo>
                  <a:lnTo>
                    <a:pt x="826" y="794"/>
                  </a:lnTo>
                  <a:lnTo>
                    <a:pt x="826" y="788"/>
                  </a:lnTo>
                  <a:lnTo>
                    <a:pt x="819" y="780"/>
                  </a:lnTo>
                  <a:lnTo>
                    <a:pt x="812" y="772"/>
                  </a:lnTo>
                  <a:lnTo>
                    <a:pt x="812" y="766"/>
                  </a:lnTo>
                  <a:lnTo>
                    <a:pt x="812" y="759"/>
                  </a:lnTo>
                  <a:lnTo>
                    <a:pt x="809" y="749"/>
                  </a:lnTo>
                  <a:lnTo>
                    <a:pt x="806" y="742"/>
                  </a:lnTo>
                  <a:lnTo>
                    <a:pt x="803" y="739"/>
                  </a:lnTo>
                  <a:lnTo>
                    <a:pt x="800" y="735"/>
                  </a:lnTo>
                  <a:lnTo>
                    <a:pt x="797" y="733"/>
                  </a:lnTo>
                  <a:lnTo>
                    <a:pt x="793" y="731"/>
                  </a:lnTo>
                  <a:lnTo>
                    <a:pt x="777" y="733"/>
                  </a:lnTo>
                  <a:lnTo>
                    <a:pt x="757" y="735"/>
                  </a:lnTo>
                  <a:lnTo>
                    <a:pt x="737" y="735"/>
                  </a:lnTo>
                  <a:lnTo>
                    <a:pt x="714" y="735"/>
                  </a:lnTo>
                  <a:lnTo>
                    <a:pt x="692" y="734"/>
                  </a:lnTo>
                  <a:lnTo>
                    <a:pt x="671" y="732"/>
                  </a:lnTo>
                  <a:lnTo>
                    <a:pt x="654" y="729"/>
                  </a:lnTo>
                  <a:lnTo>
                    <a:pt x="639" y="725"/>
                  </a:lnTo>
                  <a:lnTo>
                    <a:pt x="632" y="720"/>
                  </a:lnTo>
                  <a:lnTo>
                    <a:pt x="626" y="713"/>
                  </a:lnTo>
                  <a:lnTo>
                    <a:pt x="617" y="709"/>
                  </a:lnTo>
                  <a:lnTo>
                    <a:pt x="609" y="706"/>
                  </a:lnTo>
                  <a:lnTo>
                    <a:pt x="599" y="702"/>
                  </a:lnTo>
                  <a:lnTo>
                    <a:pt x="590" y="697"/>
                  </a:lnTo>
                  <a:lnTo>
                    <a:pt x="586" y="693"/>
                  </a:lnTo>
                  <a:lnTo>
                    <a:pt x="579" y="688"/>
                  </a:lnTo>
                  <a:lnTo>
                    <a:pt x="570" y="685"/>
                  </a:lnTo>
                  <a:lnTo>
                    <a:pt x="561" y="682"/>
                  </a:lnTo>
                  <a:lnTo>
                    <a:pt x="551" y="679"/>
                  </a:lnTo>
                  <a:lnTo>
                    <a:pt x="541" y="676"/>
                  </a:lnTo>
                  <a:lnTo>
                    <a:pt x="535" y="671"/>
                  </a:lnTo>
                  <a:lnTo>
                    <a:pt x="530" y="666"/>
                  </a:lnTo>
                  <a:lnTo>
                    <a:pt x="520" y="663"/>
                  </a:lnTo>
                  <a:lnTo>
                    <a:pt x="510" y="660"/>
                  </a:lnTo>
                  <a:lnTo>
                    <a:pt x="500" y="656"/>
                  </a:lnTo>
                  <a:lnTo>
                    <a:pt x="492" y="651"/>
                  </a:lnTo>
                  <a:lnTo>
                    <a:pt x="487" y="647"/>
                  </a:lnTo>
                  <a:lnTo>
                    <a:pt x="483" y="643"/>
                  </a:lnTo>
                  <a:lnTo>
                    <a:pt x="479" y="641"/>
                  </a:lnTo>
                  <a:lnTo>
                    <a:pt x="472" y="638"/>
                  </a:lnTo>
                  <a:lnTo>
                    <a:pt x="465" y="637"/>
                  </a:lnTo>
                  <a:lnTo>
                    <a:pt x="460" y="637"/>
                  </a:lnTo>
                  <a:lnTo>
                    <a:pt x="457" y="639"/>
                  </a:lnTo>
                  <a:lnTo>
                    <a:pt x="454" y="642"/>
                  </a:lnTo>
                  <a:lnTo>
                    <a:pt x="454" y="655"/>
                  </a:lnTo>
                  <a:lnTo>
                    <a:pt x="454" y="667"/>
                  </a:lnTo>
                  <a:lnTo>
                    <a:pt x="453" y="681"/>
                  </a:lnTo>
                  <a:lnTo>
                    <a:pt x="453" y="694"/>
                  </a:lnTo>
                  <a:lnTo>
                    <a:pt x="452" y="704"/>
                  </a:lnTo>
                  <a:lnTo>
                    <a:pt x="451" y="714"/>
                  </a:lnTo>
                  <a:lnTo>
                    <a:pt x="449" y="726"/>
                  </a:lnTo>
                  <a:lnTo>
                    <a:pt x="448" y="736"/>
                  </a:lnTo>
                  <a:lnTo>
                    <a:pt x="448" y="745"/>
                  </a:lnTo>
                  <a:lnTo>
                    <a:pt x="448" y="755"/>
                  </a:lnTo>
                  <a:lnTo>
                    <a:pt x="448" y="764"/>
                  </a:lnTo>
                  <a:lnTo>
                    <a:pt x="448" y="774"/>
                  </a:lnTo>
                  <a:lnTo>
                    <a:pt x="447" y="784"/>
                  </a:lnTo>
                  <a:lnTo>
                    <a:pt x="445" y="798"/>
                  </a:lnTo>
                  <a:lnTo>
                    <a:pt x="441" y="801"/>
                  </a:lnTo>
                  <a:lnTo>
                    <a:pt x="438" y="804"/>
                  </a:lnTo>
                  <a:lnTo>
                    <a:pt x="438" y="812"/>
                  </a:lnTo>
                  <a:lnTo>
                    <a:pt x="438" y="819"/>
                  </a:lnTo>
                  <a:lnTo>
                    <a:pt x="437" y="828"/>
                  </a:lnTo>
                  <a:lnTo>
                    <a:pt x="436" y="837"/>
                  </a:lnTo>
                  <a:lnTo>
                    <a:pt x="434" y="847"/>
                  </a:lnTo>
                  <a:lnTo>
                    <a:pt x="433" y="857"/>
                  </a:lnTo>
                  <a:lnTo>
                    <a:pt x="427" y="871"/>
                  </a:lnTo>
                  <a:lnTo>
                    <a:pt x="423" y="885"/>
                  </a:lnTo>
                  <a:lnTo>
                    <a:pt x="419" y="887"/>
                  </a:lnTo>
                  <a:lnTo>
                    <a:pt x="417" y="891"/>
                  </a:lnTo>
                  <a:lnTo>
                    <a:pt x="414" y="899"/>
                  </a:lnTo>
                  <a:lnTo>
                    <a:pt x="412" y="907"/>
                  </a:lnTo>
                  <a:lnTo>
                    <a:pt x="410" y="915"/>
                  </a:lnTo>
                  <a:lnTo>
                    <a:pt x="406" y="923"/>
                  </a:lnTo>
                  <a:lnTo>
                    <a:pt x="402" y="929"/>
                  </a:lnTo>
                  <a:lnTo>
                    <a:pt x="396" y="934"/>
                  </a:lnTo>
                  <a:lnTo>
                    <a:pt x="395" y="940"/>
                  </a:lnTo>
                  <a:lnTo>
                    <a:pt x="394" y="944"/>
                  </a:lnTo>
                  <a:lnTo>
                    <a:pt x="389" y="956"/>
                  </a:lnTo>
                  <a:lnTo>
                    <a:pt x="383" y="967"/>
                  </a:lnTo>
                  <a:lnTo>
                    <a:pt x="378" y="975"/>
                  </a:lnTo>
                  <a:lnTo>
                    <a:pt x="371" y="980"/>
                  </a:lnTo>
                  <a:lnTo>
                    <a:pt x="366" y="994"/>
                  </a:lnTo>
                  <a:lnTo>
                    <a:pt x="360" y="1009"/>
                  </a:lnTo>
                  <a:lnTo>
                    <a:pt x="354" y="1019"/>
                  </a:lnTo>
                  <a:lnTo>
                    <a:pt x="347" y="1026"/>
                  </a:lnTo>
                  <a:lnTo>
                    <a:pt x="343" y="1040"/>
                  </a:lnTo>
                  <a:lnTo>
                    <a:pt x="340" y="1055"/>
                  </a:lnTo>
                  <a:lnTo>
                    <a:pt x="334" y="1066"/>
                  </a:lnTo>
                  <a:lnTo>
                    <a:pt x="326" y="1075"/>
                  </a:lnTo>
                  <a:lnTo>
                    <a:pt x="320" y="1084"/>
                  </a:lnTo>
                  <a:lnTo>
                    <a:pt x="313" y="1093"/>
                  </a:lnTo>
                  <a:lnTo>
                    <a:pt x="312" y="1098"/>
                  </a:lnTo>
                  <a:lnTo>
                    <a:pt x="311" y="1103"/>
                  </a:lnTo>
                  <a:lnTo>
                    <a:pt x="307" y="1105"/>
                  </a:lnTo>
                  <a:lnTo>
                    <a:pt x="303" y="1107"/>
                  </a:lnTo>
                  <a:lnTo>
                    <a:pt x="301" y="1110"/>
                  </a:lnTo>
                  <a:lnTo>
                    <a:pt x="299" y="1115"/>
                  </a:lnTo>
                  <a:lnTo>
                    <a:pt x="298" y="1120"/>
                  </a:lnTo>
                  <a:lnTo>
                    <a:pt x="297" y="1125"/>
                  </a:lnTo>
                  <a:lnTo>
                    <a:pt x="296" y="1135"/>
                  </a:lnTo>
                  <a:lnTo>
                    <a:pt x="294" y="1144"/>
                  </a:lnTo>
                  <a:lnTo>
                    <a:pt x="288" y="1152"/>
                  </a:lnTo>
                  <a:lnTo>
                    <a:pt x="283" y="1159"/>
                  </a:lnTo>
                  <a:lnTo>
                    <a:pt x="277" y="1173"/>
                  </a:lnTo>
                  <a:lnTo>
                    <a:pt x="272" y="1187"/>
                  </a:lnTo>
                  <a:lnTo>
                    <a:pt x="266" y="1196"/>
                  </a:lnTo>
                  <a:lnTo>
                    <a:pt x="260" y="1202"/>
                  </a:lnTo>
                  <a:lnTo>
                    <a:pt x="256" y="1211"/>
                  </a:lnTo>
                  <a:lnTo>
                    <a:pt x="253" y="1220"/>
                  </a:lnTo>
                  <a:lnTo>
                    <a:pt x="251" y="1227"/>
                  </a:lnTo>
                  <a:lnTo>
                    <a:pt x="248" y="1236"/>
                  </a:lnTo>
                  <a:lnTo>
                    <a:pt x="243" y="1242"/>
                  </a:lnTo>
                  <a:lnTo>
                    <a:pt x="238" y="1247"/>
                  </a:lnTo>
                  <a:lnTo>
                    <a:pt x="237" y="1253"/>
                  </a:lnTo>
                  <a:lnTo>
                    <a:pt x="235" y="1258"/>
                  </a:lnTo>
                  <a:lnTo>
                    <a:pt x="229" y="1267"/>
                  </a:lnTo>
                  <a:lnTo>
                    <a:pt x="224" y="1276"/>
                  </a:lnTo>
                  <a:lnTo>
                    <a:pt x="221" y="1285"/>
                  </a:lnTo>
                  <a:lnTo>
                    <a:pt x="219" y="1294"/>
                  </a:lnTo>
                  <a:lnTo>
                    <a:pt x="212" y="1304"/>
                  </a:lnTo>
                  <a:lnTo>
                    <a:pt x="205" y="1316"/>
                  </a:lnTo>
                  <a:lnTo>
                    <a:pt x="200" y="1329"/>
                  </a:lnTo>
                  <a:lnTo>
                    <a:pt x="192" y="1342"/>
                  </a:lnTo>
                  <a:lnTo>
                    <a:pt x="186" y="1349"/>
                  </a:lnTo>
                  <a:lnTo>
                    <a:pt x="181" y="1353"/>
                  </a:lnTo>
                  <a:lnTo>
                    <a:pt x="175" y="1357"/>
                  </a:lnTo>
                  <a:lnTo>
                    <a:pt x="168" y="1359"/>
                  </a:lnTo>
                  <a:lnTo>
                    <a:pt x="161" y="1357"/>
                  </a:lnTo>
                  <a:lnTo>
                    <a:pt x="155" y="1355"/>
                  </a:lnTo>
                  <a:lnTo>
                    <a:pt x="150" y="1357"/>
                  </a:lnTo>
                  <a:lnTo>
                    <a:pt x="147" y="1358"/>
                  </a:lnTo>
                  <a:lnTo>
                    <a:pt x="143" y="1359"/>
                  </a:lnTo>
                  <a:lnTo>
                    <a:pt x="139" y="1361"/>
                  </a:lnTo>
                  <a:lnTo>
                    <a:pt x="137" y="1369"/>
                  </a:lnTo>
                  <a:lnTo>
                    <a:pt x="132" y="1380"/>
                  </a:lnTo>
                  <a:lnTo>
                    <a:pt x="126" y="1389"/>
                  </a:lnTo>
                  <a:lnTo>
                    <a:pt x="121" y="1395"/>
                  </a:lnTo>
                  <a:lnTo>
                    <a:pt x="120" y="1396"/>
                  </a:lnTo>
                  <a:lnTo>
                    <a:pt x="119" y="1396"/>
                  </a:lnTo>
                  <a:lnTo>
                    <a:pt x="119" y="1395"/>
                  </a:lnTo>
                  <a:lnTo>
                    <a:pt x="119" y="1389"/>
                  </a:lnTo>
                  <a:lnTo>
                    <a:pt x="120" y="1384"/>
                  </a:lnTo>
                  <a:lnTo>
                    <a:pt x="122" y="1380"/>
                  </a:lnTo>
                  <a:lnTo>
                    <a:pt x="124" y="1375"/>
                  </a:lnTo>
                  <a:lnTo>
                    <a:pt x="128" y="1368"/>
                  </a:lnTo>
                  <a:lnTo>
                    <a:pt x="129" y="1362"/>
                  </a:lnTo>
                  <a:lnTo>
                    <a:pt x="123" y="1348"/>
                  </a:lnTo>
                  <a:lnTo>
                    <a:pt x="115" y="1334"/>
                  </a:lnTo>
                  <a:lnTo>
                    <a:pt x="111" y="1333"/>
                  </a:lnTo>
                  <a:lnTo>
                    <a:pt x="108" y="1334"/>
                  </a:lnTo>
                  <a:lnTo>
                    <a:pt x="104" y="1335"/>
                  </a:lnTo>
                  <a:lnTo>
                    <a:pt x="101" y="1336"/>
                  </a:lnTo>
                  <a:lnTo>
                    <a:pt x="100" y="1342"/>
                  </a:lnTo>
                  <a:lnTo>
                    <a:pt x="98" y="1348"/>
                  </a:lnTo>
                  <a:lnTo>
                    <a:pt x="96" y="1347"/>
                  </a:lnTo>
                  <a:lnTo>
                    <a:pt x="93" y="1346"/>
                  </a:lnTo>
                  <a:lnTo>
                    <a:pt x="93" y="1340"/>
                  </a:lnTo>
                  <a:lnTo>
                    <a:pt x="92" y="1334"/>
                  </a:lnTo>
                  <a:lnTo>
                    <a:pt x="91" y="1334"/>
                  </a:lnTo>
                  <a:lnTo>
                    <a:pt x="90" y="1333"/>
                  </a:lnTo>
                  <a:lnTo>
                    <a:pt x="73" y="1336"/>
                  </a:lnTo>
                  <a:lnTo>
                    <a:pt x="59" y="1339"/>
                  </a:lnTo>
                  <a:lnTo>
                    <a:pt x="51" y="1334"/>
                  </a:lnTo>
                  <a:lnTo>
                    <a:pt x="40" y="1326"/>
                  </a:lnTo>
                  <a:lnTo>
                    <a:pt x="31" y="1317"/>
                  </a:lnTo>
                  <a:lnTo>
                    <a:pt x="23" y="1308"/>
                  </a:lnTo>
                  <a:lnTo>
                    <a:pt x="21" y="1299"/>
                  </a:lnTo>
                  <a:lnTo>
                    <a:pt x="18" y="1291"/>
                  </a:lnTo>
                  <a:lnTo>
                    <a:pt x="10" y="1288"/>
                  </a:lnTo>
                  <a:lnTo>
                    <a:pt x="1" y="1284"/>
                  </a:lnTo>
                  <a:lnTo>
                    <a:pt x="0" y="1271"/>
                  </a:lnTo>
                  <a:lnTo>
                    <a:pt x="1" y="1257"/>
                  </a:lnTo>
                  <a:lnTo>
                    <a:pt x="3" y="1244"/>
                  </a:lnTo>
                  <a:lnTo>
                    <a:pt x="5" y="1233"/>
                  </a:lnTo>
                  <a:lnTo>
                    <a:pt x="6" y="1218"/>
                  </a:lnTo>
                  <a:lnTo>
                    <a:pt x="5" y="1201"/>
                  </a:lnTo>
                  <a:lnTo>
                    <a:pt x="5" y="1192"/>
                  </a:lnTo>
                  <a:lnTo>
                    <a:pt x="5" y="1185"/>
                  </a:lnTo>
                  <a:lnTo>
                    <a:pt x="6" y="1177"/>
                  </a:lnTo>
                  <a:lnTo>
                    <a:pt x="8" y="1171"/>
                  </a:lnTo>
                  <a:lnTo>
                    <a:pt x="17" y="1161"/>
                  </a:lnTo>
                  <a:lnTo>
                    <a:pt x="26" y="1150"/>
                  </a:lnTo>
                  <a:lnTo>
                    <a:pt x="27" y="1142"/>
                  </a:lnTo>
                  <a:lnTo>
                    <a:pt x="27" y="1132"/>
                  </a:lnTo>
                  <a:lnTo>
                    <a:pt x="28" y="1121"/>
                  </a:lnTo>
                  <a:lnTo>
                    <a:pt x="29" y="1113"/>
                  </a:lnTo>
                  <a:lnTo>
                    <a:pt x="34" y="1106"/>
                  </a:lnTo>
                  <a:lnTo>
                    <a:pt x="41" y="1101"/>
                  </a:lnTo>
                  <a:lnTo>
                    <a:pt x="44" y="1091"/>
                  </a:lnTo>
                  <a:lnTo>
                    <a:pt x="46" y="1080"/>
                  </a:lnTo>
                  <a:lnTo>
                    <a:pt x="49" y="1069"/>
                  </a:lnTo>
                  <a:lnTo>
                    <a:pt x="51" y="1057"/>
                  </a:lnTo>
                  <a:lnTo>
                    <a:pt x="56" y="1046"/>
                  </a:lnTo>
                  <a:lnTo>
                    <a:pt x="62" y="1036"/>
                  </a:lnTo>
                  <a:lnTo>
                    <a:pt x="66" y="1026"/>
                  </a:lnTo>
                  <a:lnTo>
                    <a:pt x="69" y="1015"/>
                  </a:lnTo>
                  <a:lnTo>
                    <a:pt x="72" y="1004"/>
                  </a:lnTo>
                  <a:lnTo>
                    <a:pt x="76" y="994"/>
                  </a:lnTo>
                  <a:lnTo>
                    <a:pt x="80" y="990"/>
                  </a:lnTo>
                  <a:lnTo>
                    <a:pt x="84" y="987"/>
                  </a:lnTo>
                  <a:lnTo>
                    <a:pt x="86" y="975"/>
                  </a:lnTo>
                  <a:lnTo>
                    <a:pt x="87" y="963"/>
                  </a:lnTo>
                  <a:lnTo>
                    <a:pt x="91" y="954"/>
                  </a:lnTo>
                  <a:lnTo>
                    <a:pt x="96" y="944"/>
                  </a:lnTo>
                  <a:lnTo>
                    <a:pt x="99" y="929"/>
                  </a:lnTo>
                  <a:lnTo>
                    <a:pt x="103" y="914"/>
                  </a:lnTo>
                  <a:lnTo>
                    <a:pt x="107" y="909"/>
                  </a:lnTo>
                  <a:lnTo>
                    <a:pt x="111" y="905"/>
                  </a:lnTo>
                  <a:lnTo>
                    <a:pt x="112" y="898"/>
                  </a:lnTo>
                  <a:lnTo>
                    <a:pt x="112" y="892"/>
                  </a:lnTo>
                  <a:lnTo>
                    <a:pt x="116" y="879"/>
                  </a:lnTo>
                  <a:lnTo>
                    <a:pt x="122" y="865"/>
                  </a:lnTo>
                  <a:lnTo>
                    <a:pt x="127" y="861"/>
                  </a:lnTo>
                  <a:lnTo>
                    <a:pt x="132" y="857"/>
                  </a:lnTo>
                  <a:lnTo>
                    <a:pt x="139" y="840"/>
                  </a:lnTo>
                  <a:lnTo>
                    <a:pt x="146" y="825"/>
                  </a:lnTo>
                  <a:lnTo>
                    <a:pt x="151" y="817"/>
                  </a:lnTo>
                  <a:lnTo>
                    <a:pt x="157" y="810"/>
                  </a:lnTo>
                  <a:lnTo>
                    <a:pt x="168" y="783"/>
                  </a:lnTo>
                  <a:lnTo>
                    <a:pt x="178" y="756"/>
                  </a:lnTo>
                  <a:lnTo>
                    <a:pt x="183" y="742"/>
                  </a:lnTo>
                  <a:lnTo>
                    <a:pt x="189" y="729"/>
                  </a:lnTo>
                  <a:lnTo>
                    <a:pt x="194" y="717"/>
                  </a:lnTo>
                  <a:lnTo>
                    <a:pt x="201" y="705"/>
                  </a:lnTo>
                  <a:lnTo>
                    <a:pt x="213" y="693"/>
                  </a:lnTo>
                  <a:lnTo>
                    <a:pt x="224" y="682"/>
                  </a:lnTo>
                  <a:lnTo>
                    <a:pt x="230" y="671"/>
                  </a:lnTo>
                  <a:lnTo>
                    <a:pt x="237" y="659"/>
                  </a:lnTo>
                  <a:lnTo>
                    <a:pt x="241" y="656"/>
                  </a:lnTo>
                  <a:lnTo>
                    <a:pt x="245" y="653"/>
                  </a:lnTo>
                  <a:lnTo>
                    <a:pt x="255" y="636"/>
                  </a:lnTo>
                  <a:lnTo>
                    <a:pt x="264" y="617"/>
                  </a:lnTo>
                  <a:lnTo>
                    <a:pt x="272" y="599"/>
                  </a:lnTo>
                  <a:lnTo>
                    <a:pt x="280" y="579"/>
                  </a:lnTo>
                  <a:lnTo>
                    <a:pt x="289" y="565"/>
                  </a:lnTo>
                  <a:lnTo>
                    <a:pt x="298" y="550"/>
                  </a:lnTo>
                  <a:lnTo>
                    <a:pt x="302" y="543"/>
                  </a:lnTo>
                  <a:lnTo>
                    <a:pt x="306" y="534"/>
                  </a:lnTo>
                  <a:lnTo>
                    <a:pt x="309" y="526"/>
                  </a:lnTo>
                  <a:lnTo>
                    <a:pt x="311" y="518"/>
                  </a:lnTo>
                  <a:lnTo>
                    <a:pt x="310" y="504"/>
                  </a:lnTo>
                  <a:lnTo>
                    <a:pt x="308" y="490"/>
                  </a:lnTo>
                  <a:lnTo>
                    <a:pt x="303" y="487"/>
                  </a:lnTo>
                  <a:lnTo>
                    <a:pt x="299" y="484"/>
                  </a:lnTo>
                  <a:lnTo>
                    <a:pt x="299" y="472"/>
                  </a:lnTo>
                  <a:lnTo>
                    <a:pt x="299" y="460"/>
                  </a:lnTo>
                  <a:lnTo>
                    <a:pt x="295" y="456"/>
                  </a:lnTo>
                  <a:lnTo>
                    <a:pt x="291" y="453"/>
                  </a:lnTo>
                  <a:lnTo>
                    <a:pt x="293" y="445"/>
                  </a:lnTo>
                  <a:lnTo>
                    <a:pt x="294" y="438"/>
                  </a:lnTo>
                  <a:lnTo>
                    <a:pt x="298" y="431"/>
                  </a:lnTo>
                  <a:lnTo>
                    <a:pt x="307" y="423"/>
                  </a:lnTo>
                  <a:lnTo>
                    <a:pt x="317" y="416"/>
                  </a:lnTo>
                  <a:lnTo>
                    <a:pt x="323" y="411"/>
                  </a:lnTo>
                  <a:lnTo>
                    <a:pt x="332" y="408"/>
                  </a:lnTo>
                  <a:lnTo>
                    <a:pt x="341" y="404"/>
                  </a:lnTo>
                  <a:lnTo>
                    <a:pt x="344" y="398"/>
                  </a:lnTo>
                  <a:lnTo>
                    <a:pt x="347" y="392"/>
                  </a:lnTo>
                  <a:lnTo>
                    <a:pt x="354" y="388"/>
                  </a:lnTo>
                  <a:lnTo>
                    <a:pt x="359" y="383"/>
                  </a:lnTo>
                  <a:lnTo>
                    <a:pt x="361" y="379"/>
                  </a:lnTo>
                  <a:lnTo>
                    <a:pt x="363" y="373"/>
                  </a:lnTo>
                  <a:lnTo>
                    <a:pt x="370" y="370"/>
                  </a:lnTo>
                  <a:lnTo>
                    <a:pt x="379" y="367"/>
                  </a:lnTo>
                  <a:lnTo>
                    <a:pt x="382" y="360"/>
                  </a:lnTo>
                  <a:lnTo>
                    <a:pt x="386" y="351"/>
                  </a:lnTo>
                  <a:lnTo>
                    <a:pt x="395" y="340"/>
                  </a:lnTo>
                  <a:lnTo>
                    <a:pt x="406" y="329"/>
                  </a:lnTo>
                  <a:lnTo>
                    <a:pt x="410" y="327"/>
                  </a:lnTo>
                  <a:lnTo>
                    <a:pt x="413" y="326"/>
                  </a:lnTo>
                  <a:lnTo>
                    <a:pt x="416" y="326"/>
                  </a:lnTo>
                  <a:lnTo>
                    <a:pt x="419" y="326"/>
                  </a:lnTo>
                  <a:lnTo>
                    <a:pt x="426" y="328"/>
                  </a:lnTo>
                  <a:lnTo>
                    <a:pt x="433" y="332"/>
                  </a:lnTo>
                  <a:lnTo>
                    <a:pt x="439" y="328"/>
                  </a:lnTo>
                  <a:lnTo>
                    <a:pt x="446" y="325"/>
                  </a:lnTo>
                  <a:lnTo>
                    <a:pt x="457" y="325"/>
                  </a:lnTo>
                  <a:lnTo>
                    <a:pt x="468" y="325"/>
                  </a:lnTo>
                  <a:lnTo>
                    <a:pt x="479" y="325"/>
                  </a:lnTo>
                  <a:lnTo>
                    <a:pt x="489" y="324"/>
                  </a:lnTo>
                  <a:lnTo>
                    <a:pt x="503" y="316"/>
                  </a:lnTo>
                  <a:lnTo>
                    <a:pt x="516" y="306"/>
                  </a:lnTo>
                  <a:lnTo>
                    <a:pt x="519" y="301"/>
                  </a:lnTo>
                  <a:lnTo>
                    <a:pt x="522" y="296"/>
                  </a:lnTo>
                  <a:lnTo>
                    <a:pt x="534" y="299"/>
                  </a:lnTo>
                  <a:lnTo>
                    <a:pt x="545" y="303"/>
                  </a:lnTo>
                  <a:lnTo>
                    <a:pt x="555" y="304"/>
                  </a:lnTo>
                  <a:lnTo>
                    <a:pt x="569" y="302"/>
                  </a:lnTo>
                  <a:lnTo>
                    <a:pt x="584" y="300"/>
                  </a:lnTo>
                  <a:lnTo>
                    <a:pt x="593" y="298"/>
                  </a:lnTo>
                  <a:lnTo>
                    <a:pt x="602" y="297"/>
                  </a:lnTo>
                  <a:lnTo>
                    <a:pt x="613" y="299"/>
                  </a:lnTo>
                  <a:lnTo>
                    <a:pt x="623" y="301"/>
                  </a:lnTo>
                  <a:lnTo>
                    <a:pt x="631" y="303"/>
                  </a:lnTo>
                  <a:lnTo>
                    <a:pt x="640" y="303"/>
                  </a:lnTo>
                  <a:lnTo>
                    <a:pt x="650" y="303"/>
                  </a:lnTo>
                  <a:lnTo>
                    <a:pt x="658" y="309"/>
                  </a:lnTo>
                  <a:lnTo>
                    <a:pt x="664" y="315"/>
                  </a:lnTo>
                  <a:lnTo>
                    <a:pt x="680" y="323"/>
                  </a:lnTo>
                  <a:lnTo>
                    <a:pt x="696" y="329"/>
                  </a:lnTo>
                  <a:lnTo>
                    <a:pt x="698" y="335"/>
                  </a:lnTo>
                  <a:lnTo>
                    <a:pt x="702" y="339"/>
                  </a:lnTo>
                  <a:lnTo>
                    <a:pt x="718" y="349"/>
                  </a:lnTo>
                  <a:lnTo>
                    <a:pt x="733" y="359"/>
                  </a:lnTo>
                  <a:lnTo>
                    <a:pt x="737" y="359"/>
                  </a:lnTo>
                  <a:lnTo>
                    <a:pt x="740" y="358"/>
                  </a:lnTo>
                  <a:lnTo>
                    <a:pt x="741" y="348"/>
                  </a:lnTo>
                  <a:lnTo>
                    <a:pt x="741" y="329"/>
                  </a:lnTo>
                  <a:lnTo>
                    <a:pt x="740" y="310"/>
                  </a:lnTo>
                  <a:lnTo>
                    <a:pt x="738" y="299"/>
                  </a:lnTo>
                  <a:lnTo>
                    <a:pt x="733" y="296"/>
                  </a:lnTo>
                  <a:lnTo>
                    <a:pt x="729" y="293"/>
                  </a:lnTo>
                  <a:lnTo>
                    <a:pt x="726" y="283"/>
                  </a:lnTo>
                  <a:lnTo>
                    <a:pt x="724" y="275"/>
                  </a:lnTo>
                  <a:lnTo>
                    <a:pt x="722" y="265"/>
                  </a:lnTo>
                  <a:lnTo>
                    <a:pt x="720" y="255"/>
                  </a:lnTo>
                  <a:lnTo>
                    <a:pt x="717" y="245"/>
                  </a:lnTo>
                  <a:lnTo>
                    <a:pt x="713" y="235"/>
                  </a:lnTo>
                  <a:lnTo>
                    <a:pt x="710" y="233"/>
                  </a:lnTo>
                  <a:lnTo>
                    <a:pt x="708" y="232"/>
                  </a:lnTo>
                  <a:lnTo>
                    <a:pt x="707" y="226"/>
                  </a:lnTo>
                  <a:lnTo>
                    <a:pt x="707" y="219"/>
                  </a:lnTo>
                  <a:lnTo>
                    <a:pt x="701" y="205"/>
                  </a:lnTo>
                  <a:lnTo>
                    <a:pt x="693" y="189"/>
                  </a:lnTo>
                  <a:lnTo>
                    <a:pt x="689" y="186"/>
                  </a:lnTo>
                  <a:lnTo>
                    <a:pt x="683" y="183"/>
                  </a:lnTo>
                  <a:lnTo>
                    <a:pt x="680" y="168"/>
                  </a:lnTo>
                  <a:lnTo>
                    <a:pt x="677" y="152"/>
                  </a:lnTo>
                  <a:lnTo>
                    <a:pt x="669" y="145"/>
                  </a:lnTo>
                  <a:lnTo>
                    <a:pt x="661" y="136"/>
                  </a:lnTo>
                  <a:lnTo>
                    <a:pt x="655" y="119"/>
                  </a:lnTo>
                  <a:lnTo>
                    <a:pt x="650" y="103"/>
                  </a:lnTo>
                  <a:lnTo>
                    <a:pt x="648" y="95"/>
                  </a:lnTo>
                  <a:lnTo>
                    <a:pt x="645" y="89"/>
                  </a:lnTo>
                  <a:lnTo>
                    <a:pt x="640" y="81"/>
                  </a:lnTo>
                  <a:lnTo>
                    <a:pt x="635" y="75"/>
                  </a:lnTo>
                  <a:lnTo>
                    <a:pt x="633" y="75"/>
                  </a:lnTo>
                  <a:lnTo>
                    <a:pt x="631" y="75"/>
                  </a:lnTo>
                  <a:lnTo>
                    <a:pt x="622" y="83"/>
                  </a:lnTo>
                  <a:lnTo>
                    <a:pt x="614" y="92"/>
                  </a:lnTo>
                  <a:lnTo>
                    <a:pt x="613" y="91"/>
                  </a:lnTo>
                  <a:lnTo>
                    <a:pt x="611" y="91"/>
                  </a:lnTo>
                  <a:lnTo>
                    <a:pt x="607" y="85"/>
                  </a:lnTo>
                  <a:lnTo>
                    <a:pt x="604" y="79"/>
                  </a:lnTo>
                  <a:lnTo>
                    <a:pt x="597" y="72"/>
                  </a:lnTo>
                  <a:lnTo>
                    <a:pt x="588" y="66"/>
                  </a:lnTo>
                  <a:lnTo>
                    <a:pt x="588" y="53"/>
                  </a:lnTo>
                  <a:lnTo>
                    <a:pt x="589" y="42"/>
                  </a:lnTo>
                  <a:lnTo>
                    <a:pt x="591" y="33"/>
                  </a:lnTo>
                  <a:lnTo>
                    <a:pt x="593" y="26"/>
                  </a:lnTo>
                  <a:lnTo>
                    <a:pt x="596" y="22"/>
                  </a:lnTo>
                  <a:lnTo>
                    <a:pt x="600" y="18"/>
                  </a:lnTo>
                  <a:lnTo>
                    <a:pt x="603" y="15"/>
                  </a:lnTo>
                  <a:lnTo>
                    <a:pt x="609" y="13"/>
                  </a:lnTo>
                  <a:lnTo>
                    <a:pt x="619" y="12"/>
                  </a:lnTo>
                  <a:lnTo>
                    <a:pt x="632" y="10"/>
                  </a:lnTo>
                  <a:lnTo>
                    <a:pt x="638" y="9"/>
                  </a:lnTo>
                  <a:lnTo>
                    <a:pt x="646" y="7"/>
                  </a:lnTo>
                  <a:lnTo>
                    <a:pt x="654" y="3"/>
                  </a:lnTo>
                  <a:lnTo>
                    <a:pt x="661" y="0"/>
                  </a:lnTo>
                  <a:close/>
                </a:path>
              </a:pathLst>
            </a:custGeom>
            <a:solidFill>
              <a:srgbClr val="2C5882"/>
            </a:solidFill>
            <a:ln w="9525">
              <a:noFill/>
              <a:round/>
            </a:ln>
          </p:spPr>
          <p:txBody>
            <a:bodyPr/>
            <a:lstStyle/>
            <a:p>
              <a:endParaRPr lang="zh-CN" altLang="en-US"/>
            </a:p>
          </p:txBody>
        </p:sp>
        <p:sp>
          <p:nvSpPr>
            <p:cNvPr id="66616" name="Freeform 33"/>
            <p:cNvSpPr>
              <a:spLocks noEditPoints="1"/>
            </p:cNvSpPr>
            <p:nvPr/>
          </p:nvSpPr>
          <p:spPr bwMode="auto">
            <a:xfrm>
              <a:off x="5259" y="209"/>
              <a:ext cx="539" cy="574"/>
            </a:xfrm>
            <a:custGeom>
              <a:avLst/>
              <a:gdLst>
                <a:gd name="T0" fmla="*/ 0 w 1617"/>
                <a:gd name="T1" fmla="*/ 0 h 1722"/>
                <a:gd name="T2" fmla="*/ 0 w 1617"/>
                <a:gd name="T3" fmla="*/ 0 h 1722"/>
                <a:gd name="T4" fmla="*/ 0 w 1617"/>
                <a:gd name="T5" fmla="*/ 0 h 1722"/>
                <a:gd name="T6" fmla="*/ 0 w 1617"/>
                <a:gd name="T7" fmla="*/ 0 h 1722"/>
                <a:gd name="T8" fmla="*/ 0 w 1617"/>
                <a:gd name="T9" fmla="*/ 0 h 1722"/>
                <a:gd name="T10" fmla="*/ 0 w 1617"/>
                <a:gd name="T11" fmla="*/ 0 h 1722"/>
                <a:gd name="T12" fmla="*/ 0 w 1617"/>
                <a:gd name="T13" fmla="*/ 0 h 1722"/>
                <a:gd name="T14" fmla="*/ 0 w 1617"/>
                <a:gd name="T15" fmla="*/ 0 h 1722"/>
                <a:gd name="T16" fmla="*/ 0 w 1617"/>
                <a:gd name="T17" fmla="*/ 0 h 1722"/>
                <a:gd name="T18" fmla="*/ 0 w 1617"/>
                <a:gd name="T19" fmla="*/ 0 h 1722"/>
                <a:gd name="T20" fmla="*/ 0 w 1617"/>
                <a:gd name="T21" fmla="*/ 0 h 1722"/>
                <a:gd name="T22" fmla="*/ 0 w 1617"/>
                <a:gd name="T23" fmla="*/ 0 h 1722"/>
                <a:gd name="T24" fmla="*/ 0 w 1617"/>
                <a:gd name="T25" fmla="*/ 0 h 1722"/>
                <a:gd name="T26" fmla="*/ 0 w 1617"/>
                <a:gd name="T27" fmla="*/ 0 h 1722"/>
                <a:gd name="T28" fmla="*/ 0 w 1617"/>
                <a:gd name="T29" fmla="*/ 0 h 1722"/>
                <a:gd name="T30" fmla="*/ 0 w 1617"/>
                <a:gd name="T31" fmla="*/ 0 h 1722"/>
                <a:gd name="T32" fmla="*/ 0 w 1617"/>
                <a:gd name="T33" fmla="*/ 0 h 1722"/>
                <a:gd name="T34" fmla="*/ 0 w 1617"/>
                <a:gd name="T35" fmla="*/ 0 h 1722"/>
                <a:gd name="T36" fmla="*/ 0 w 1617"/>
                <a:gd name="T37" fmla="*/ 0 h 1722"/>
                <a:gd name="T38" fmla="*/ 0 w 1617"/>
                <a:gd name="T39" fmla="*/ 0 h 1722"/>
                <a:gd name="T40" fmla="*/ 0 w 1617"/>
                <a:gd name="T41" fmla="*/ 0 h 1722"/>
                <a:gd name="T42" fmla="*/ 0 w 1617"/>
                <a:gd name="T43" fmla="*/ 0 h 1722"/>
                <a:gd name="T44" fmla="*/ 0 w 1617"/>
                <a:gd name="T45" fmla="*/ 0 h 1722"/>
                <a:gd name="T46" fmla="*/ 0 w 1617"/>
                <a:gd name="T47" fmla="*/ 0 h 1722"/>
                <a:gd name="T48" fmla="*/ 0 w 1617"/>
                <a:gd name="T49" fmla="*/ 0 h 1722"/>
                <a:gd name="T50" fmla="*/ 0 w 1617"/>
                <a:gd name="T51" fmla="*/ 0 h 1722"/>
                <a:gd name="T52" fmla="*/ 0 w 1617"/>
                <a:gd name="T53" fmla="*/ 0 h 1722"/>
                <a:gd name="T54" fmla="*/ 0 w 1617"/>
                <a:gd name="T55" fmla="*/ 0 h 1722"/>
                <a:gd name="T56" fmla="*/ 0 w 1617"/>
                <a:gd name="T57" fmla="*/ 0 h 1722"/>
                <a:gd name="T58" fmla="*/ 0 w 1617"/>
                <a:gd name="T59" fmla="*/ 0 h 1722"/>
                <a:gd name="T60" fmla="*/ 0 w 1617"/>
                <a:gd name="T61" fmla="*/ 0 h 1722"/>
                <a:gd name="T62" fmla="*/ 0 w 1617"/>
                <a:gd name="T63" fmla="*/ 0 h 1722"/>
                <a:gd name="T64" fmla="*/ 0 w 1617"/>
                <a:gd name="T65" fmla="*/ 0 h 1722"/>
                <a:gd name="T66" fmla="*/ 0 w 1617"/>
                <a:gd name="T67" fmla="*/ 0 h 1722"/>
                <a:gd name="T68" fmla="*/ 0 w 1617"/>
                <a:gd name="T69" fmla="*/ 0 h 1722"/>
                <a:gd name="T70" fmla="*/ 0 w 1617"/>
                <a:gd name="T71" fmla="*/ 0 h 1722"/>
                <a:gd name="T72" fmla="*/ 0 w 1617"/>
                <a:gd name="T73" fmla="*/ 0 h 1722"/>
                <a:gd name="T74" fmla="*/ 0 w 1617"/>
                <a:gd name="T75" fmla="*/ 0 h 1722"/>
                <a:gd name="T76" fmla="*/ 0 w 1617"/>
                <a:gd name="T77" fmla="*/ 0 h 1722"/>
                <a:gd name="T78" fmla="*/ 0 w 1617"/>
                <a:gd name="T79" fmla="*/ 0 h 1722"/>
                <a:gd name="T80" fmla="*/ 0 w 1617"/>
                <a:gd name="T81" fmla="*/ 0 h 1722"/>
                <a:gd name="T82" fmla="*/ 0 w 1617"/>
                <a:gd name="T83" fmla="*/ 0 h 1722"/>
                <a:gd name="T84" fmla="*/ 0 w 1617"/>
                <a:gd name="T85" fmla="*/ 0 h 1722"/>
                <a:gd name="T86" fmla="*/ 0 w 1617"/>
                <a:gd name="T87" fmla="*/ 0 h 1722"/>
                <a:gd name="T88" fmla="*/ 0 w 1617"/>
                <a:gd name="T89" fmla="*/ 0 h 1722"/>
                <a:gd name="T90" fmla="*/ 0 w 1617"/>
                <a:gd name="T91" fmla="*/ 0 h 1722"/>
                <a:gd name="T92" fmla="*/ 0 w 1617"/>
                <a:gd name="T93" fmla="*/ 0 h 1722"/>
                <a:gd name="T94" fmla="*/ 0 w 1617"/>
                <a:gd name="T95" fmla="*/ 0 h 1722"/>
                <a:gd name="T96" fmla="*/ 0 w 1617"/>
                <a:gd name="T97" fmla="*/ 0 h 1722"/>
                <a:gd name="T98" fmla="*/ 0 w 1617"/>
                <a:gd name="T99" fmla="*/ 0 h 1722"/>
                <a:gd name="T100" fmla="*/ 0 w 1617"/>
                <a:gd name="T101" fmla="*/ 0 h 1722"/>
                <a:gd name="T102" fmla="*/ 0 w 1617"/>
                <a:gd name="T103" fmla="*/ 0 h 1722"/>
                <a:gd name="T104" fmla="*/ 0 w 1617"/>
                <a:gd name="T105" fmla="*/ 0 h 1722"/>
                <a:gd name="T106" fmla="*/ 0 w 1617"/>
                <a:gd name="T107" fmla="*/ 0 h 1722"/>
                <a:gd name="T108" fmla="*/ 0 w 1617"/>
                <a:gd name="T109" fmla="*/ 0 h 1722"/>
                <a:gd name="T110" fmla="*/ 0 w 1617"/>
                <a:gd name="T111" fmla="*/ 0 h 1722"/>
                <a:gd name="T112" fmla="*/ 0 w 1617"/>
                <a:gd name="T113" fmla="*/ 0 h 1722"/>
                <a:gd name="T114" fmla="*/ 0 w 1617"/>
                <a:gd name="T115" fmla="*/ 0 h 1722"/>
                <a:gd name="T116" fmla="*/ 0 w 1617"/>
                <a:gd name="T117" fmla="*/ 0 h 1722"/>
                <a:gd name="T118" fmla="*/ 0 w 1617"/>
                <a:gd name="T119" fmla="*/ 0 h 1722"/>
                <a:gd name="T120" fmla="*/ 0 w 1617"/>
                <a:gd name="T121" fmla="*/ 0 h 1722"/>
                <a:gd name="T122" fmla="*/ 0 w 1617"/>
                <a:gd name="T123" fmla="*/ 0 h 1722"/>
                <a:gd name="T124" fmla="*/ 0 w 1617"/>
                <a:gd name="T125" fmla="*/ 0 h 17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17"/>
                <a:gd name="T190" fmla="*/ 0 h 1722"/>
                <a:gd name="T191" fmla="*/ 1617 w 1617"/>
                <a:gd name="T192" fmla="*/ 1722 h 17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17" h="1722">
                  <a:moveTo>
                    <a:pt x="842" y="0"/>
                  </a:moveTo>
                  <a:lnTo>
                    <a:pt x="850" y="0"/>
                  </a:lnTo>
                  <a:lnTo>
                    <a:pt x="860" y="0"/>
                  </a:lnTo>
                  <a:lnTo>
                    <a:pt x="869" y="1"/>
                  </a:lnTo>
                  <a:lnTo>
                    <a:pt x="876" y="2"/>
                  </a:lnTo>
                  <a:lnTo>
                    <a:pt x="875" y="9"/>
                  </a:lnTo>
                  <a:lnTo>
                    <a:pt x="875" y="14"/>
                  </a:lnTo>
                  <a:lnTo>
                    <a:pt x="879" y="18"/>
                  </a:lnTo>
                  <a:lnTo>
                    <a:pt x="882" y="22"/>
                  </a:lnTo>
                  <a:lnTo>
                    <a:pt x="889" y="21"/>
                  </a:lnTo>
                  <a:lnTo>
                    <a:pt x="899" y="15"/>
                  </a:lnTo>
                  <a:lnTo>
                    <a:pt x="903" y="13"/>
                  </a:lnTo>
                  <a:lnTo>
                    <a:pt x="908" y="11"/>
                  </a:lnTo>
                  <a:lnTo>
                    <a:pt x="914" y="10"/>
                  </a:lnTo>
                  <a:lnTo>
                    <a:pt x="919" y="10"/>
                  </a:lnTo>
                  <a:lnTo>
                    <a:pt x="919" y="11"/>
                  </a:lnTo>
                  <a:lnTo>
                    <a:pt x="916" y="15"/>
                  </a:lnTo>
                  <a:lnTo>
                    <a:pt x="913" y="18"/>
                  </a:lnTo>
                  <a:lnTo>
                    <a:pt x="914" y="20"/>
                  </a:lnTo>
                  <a:lnTo>
                    <a:pt x="915" y="21"/>
                  </a:lnTo>
                  <a:lnTo>
                    <a:pt x="916" y="22"/>
                  </a:lnTo>
                  <a:lnTo>
                    <a:pt x="919" y="20"/>
                  </a:lnTo>
                  <a:lnTo>
                    <a:pt x="923" y="18"/>
                  </a:lnTo>
                  <a:lnTo>
                    <a:pt x="927" y="20"/>
                  </a:lnTo>
                  <a:lnTo>
                    <a:pt x="931" y="21"/>
                  </a:lnTo>
                  <a:lnTo>
                    <a:pt x="934" y="18"/>
                  </a:lnTo>
                  <a:lnTo>
                    <a:pt x="937" y="17"/>
                  </a:lnTo>
                  <a:lnTo>
                    <a:pt x="940" y="16"/>
                  </a:lnTo>
                  <a:lnTo>
                    <a:pt x="945" y="15"/>
                  </a:lnTo>
                  <a:lnTo>
                    <a:pt x="953" y="15"/>
                  </a:lnTo>
                  <a:lnTo>
                    <a:pt x="962" y="15"/>
                  </a:lnTo>
                  <a:lnTo>
                    <a:pt x="966" y="20"/>
                  </a:lnTo>
                  <a:lnTo>
                    <a:pt x="971" y="24"/>
                  </a:lnTo>
                  <a:lnTo>
                    <a:pt x="977" y="26"/>
                  </a:lnTo>
                  <a:lnTo>
                    <a:pt x="983" y="28"/>
                  </a:lnTo>
                  <a:lnTo>
                    <a:pt x="996" y="33"/>
                  </a:lnTo>
                  <a:lnTo>
                    <a:pt x="1008" y="37"/>
                  </a:lnTo>
                  <a:lnTo>
                    <a:pt x="1012" y="41"/>
                  </a:lnTo>
                  <a:lnTo>
                    <a:pt x="1016" y="46"/>
                  </a:lnTo>
                  <a:lnTo>
                    <a:pt x="1028" y="51"/>
                  </a:lnTo>
                  <a:lnTo>
                    <a:pt x="1040" y="57"/>
                  </a:lnTo>
                  <a:lnTo>
                    <a:pt x="1044" y="68"/>
                  </a:lnTo>
                  <a:lnTo>
                    <a:pt x="1048" y="79"/>
                  </a:lnTo>
                  <a:lnTo>
                    <a:pt x="1052" y="81"/>
                  </a:lnTo>
                  <a:lnTo>
                    <a:pt x="1055" y="82"/>
                  </a:lnTo>
                  <a:lnTo>
                    <a:pt x="1059" y="90"/>
                  </a:lnTo>
                  <a:lnTo>
                    <a:pt x="1064" y="98"/>
                  </a:lnTo>
                  <a:lnTo>
                    <a:pt x="1066" y="108"/>
                  </a:lnTo>
                  <a:lnTo>
                    <a:pt x="1068" y="119"/>
                  </a:lnTo>
                  <a:lnTo>
                    <a:pt x="1069" y="131"/>
                  </a:lnTo>
                  <a:lnTo>
                    <a:pt x="1069" y="143"/>
                  </a:lnTo>
                  <a:lnTo>
                    <a:pt x="1068" y="154"/>
                  </a:lnTo>
                  <a:lnTo>
                    <a:pt x="1066" y="165"/>
                  </a:lnTo>
                  <a:lnTo>
                    <a:pt x="1063" y="171"/>
                  </a:lnTo>
                  <a:lnTo>
                    <a:pt x="1059" y="177"/>
                  </a:lnTo>
                  <a:lnTo>
                    <a:pt x="1058" y="192"/>
                  </a:lnTo>
                  <a:lnTo>
                    <a:pt x="1057" y="208"/>
                  </a:lnTo>
                  <a:lnTo>
                    <a:pt x="1053" y="211"/>
                  </a:lnTo>
                  <a:lnTo>
                    <a:pt x="1048" y="214"/>
                  </a:lnTo>
                  <a:lnTo>
                    <a:pt x="1046" y="222"/>
                  </a:lnTo>
                  <a:lnTo>
                    <a:pt x="1044" y="229"/>
                  </a:lnTo>
                  <a:lnTo>
                    <a:pt x="1044" y="234"/>
                  </a:lnTo>
                  <a:lnTo>
                    <a:pt x="1044" y="239"/>
                  </a:lnTo>
                  <a:lnTo>
                    <a:pt x="1045" y="245"/>
                  </a:lnTo>
                  <a:lnTo>
                    <a:pt x="1047" y="250"/>
                  </a:lnTo>
                  <a:lnTo>
                    <a:pt x="1048" y="257"/>
                  </a:lnTo>
                  <a:lnTo>
                    <a:pt x="1050" y="262"/>
                  </a:lnTo>
                  <a:lnTo>
                    <a:pt x="1050" y="269"/>
                  </a:lnTo>
                  <a:lnTo>
                    <a:pt x="1047" y="276"/>
                  </a:lnTo>
                  <a:lnTo>
                    <a:pt x="1043" y="280"/>
                  </a:lnTo>
                  <a:lnTo>
                    <a:pt x="1038" y="284"/>
                  </a:lnTo>
                  <a:lnTo>
                    <a:pt x="1035" y="289"/>
                  </a:lnTo>
                  <a:lnTo>
                    <a:pt x="1033" y="293"/>
                  </a:lnTo>
                  <a:lnTo>
                    <a:pt x="1030" y="295"/>
                  </a:lnTo>
                  <a:lnTo>
                    <a:pt x="1023" y="297"/>
                  </a:lnTo>
                  <a:lnTo>
                    <a:pt x="1020" y="291"/>
                  </a:lnTo>
                  <a:lnTo>
                    <a:pt x="1016" y="284"/>
                  </a:lnTo>
                  <a:lnTo>
                    <a:pt x="1007" y="286"/>
                  </a:lnTo>
                  <a:lnTo>
                    <a:pt x="994" y="292"/>
                  </a:lnTo>
                  <a:lnTo>
                    <a:pt x="980" y="299"/>
                  </a:lnTo>
                  <a:lnTo>
                    <a:pt x="972" y="303"/>
                  </a:lnTo>
                  <a:lnTo>
                    <a:pt x="971" y="309"/>
                  </a:lnTo>
                  <a:lnTo>
                    <a:pt x="969" y="314"/>
                  </a:lnTo>
                  <a:lnTo>
                    <a:pt x="960" y="318"/>
                  </a:lnTo>
                  <a:lnTo>
                    <a:pt x="953" y="323"/>
                  </a:lnTo>
                  <a:lnTo>
                    <a:pt x="950" y="321"/>
                  </a:lnTo>
                  <a:lnTo>
                    <a:pt x="948" y="320"/>
                  </a:lnTo>
                  <a:lnTo>
                    <a:pt x="947" y="319"/>
                  </a:lnTo>
                  <a:lnTo>
                    <a:pt x="946" y="317"/>
                  </a:lnTo>
                  <a:lnTo>
                    <a:pt x="943" y="313"/>
                  </a:lnTo>
                  <a:lnTo>
                    <a:pt x="940" y="308"/>
                  </a:lnTo>
                  <a:lnTo>
                    <a:pt x="928" y="305"/>
                  </a:lnTo>
                  <a:lnTo>
                    <a:pt x="914" y="301"/>
                  </a:lnTo>
                  <a:lnTo>
                    <a:pt x="907" y="300"/>
                  </a:lnTo>
                  <a:lnTo>
                    <a:pt x="901" y="297"/>
                  </a:lnTo>
                  <a:lnTo>
                    <a:pt x="894" y="295"/>
                  </a:lnTo>
                  <a:lnTo>
                    <a:pt x="890" y="292"/>
                  </a:lnTo>
                  <a:lnTo>
                    <a:pt x="887" y="288"/>
                  </a:lnTo>
                  <a:lnTo>
                    <a:pt x="884" y="283"/>
                  </a:lnTo>
                  <a:lnTo>
                    <a:pt x="880" y="281"/>
                  </a:lnTo>
                  <a:lnTo>
                    <a:pt x="876" y="280"/>
                  </a:lnTo>
                  <a:lnTo>
                    <a:pt x="872" y="281"/>
                  </a:lnTo>
                  <a:lnTo>
                    <a:pt x="870" y="281"/>
                  </a:lnTo>
                  <a:lnTo>
                    <a:pt x="868" y="280"/>
                  </a:lnTo>
                  <a:lnTo>
                    <a:pt x="866" y="278"/>
                  </a:lnTo>
                  <a:lnTo>
                    <a:pt x="864" y="273"/>
                  </a:lnTo>
                  <a:lnTo>
                    <a:pt x="861" y="266"/>
                  </a:lnTo>
                  <a:lnTo>
                    <a:pt x="847" y="261"/>
                  </a:lnTo>
                  <a:lnTo>
                    <a:pt x="829" y="255"/>
                  </a:lnTo>
                  <a:lnTo>
                    <a:pt x="820" y="251"/>
                  </a:lnTo>
                  <a:lnTo>
                    <a:pt x="812" y="247"/>
                  </a:lnTo>
                  <a:lnTo>
                    <a:pt x="807" y="243"/>
                  </a:lnTo>
                  <a:lnTo>
                    <a:pt x="802" y="238"/>
                  </a:lnTo>
                  <a:lnTo>
                    <a:pt x="798" y="229"/>
                  </a:lnTo>
                  <a:lnTo>
                    <a:pt x="796" y="216"/>
                  </a:lnTo>
                  <a:lnTo>
                    <a:pt x="794" y="204"/>
                  </a:lnTo>
                  <a:lnTo>
                    <a:pt x="792" y="194"/>
                  </a:lnTo>
                  <a:lnTo>
                    <a:pt x="792" y="184"/>
                  </a:lnTo>
                  <a:lnTo>
                    <a:pt x="792" y="175"/>
                  </a:lnTo>
                  <a:lnTo>
                    <a:pt x="786" y="155"/>
                  </a:lnTo>
                  <a:lnTo>
                    <a:pt x="779" y="137"/>
                  </a:lnTo>
                  <a:lnTo>
                    <a:pt x="774" y="117"/>
                  </a:lnTo>
                  <a:lnTo>
                    <a:pt x="770" y="98"/>
                  </a:lnTo>
                  <a:lnTo>
                    <a:pt x="770" y="90"/>
                  </a:lnTo>
                  <a:lnTo>
                    <a:pt x="771" y="81"/>
                  </a:lnTo>
                  <a:lnTo>
                    <a:pt x="771" y="70"/>
                  </a:lnTo>
                  <a:lnTo>
                    <a:pt x="770" y="60"/>
                  </a:lnTo>
                  <a:lnTo>
                    <a:pt x="768" y="50"/>
                  </a:lnTo>
                  <a:lnTo>
                    <a:pt x="766" y="41"/>
                  </a:lnTo>
                  <a:lnTo>
                    <a:pt x="756" y="37"/>
                  </a:lnTo>
                  <a:lnTo>
                    <a:pt x="749" y="33"/>
                  </a:lnTo>
                  <a:lnTo>
                    <a:pt x="749" y="32"/>
                  </a:lnTo>
                  <a:lnTo>
                    <a:pt x="750" y="31"/>
                  </a:lnTo>
                  <a:lnTo>
                    <a:pt x="760" y="28"/>
                  </a:lnTo>
                  <a:lnTo>
                    <a:pt x="771" y="26"/>
                  </a:lnTo>
                  <a:lnTo>
                    <a:pt x="782" y="24"/>
                  </a:lnTo>
                  <a:lnTo>
                    <a:pt x="792" y="22"/>
                  </a:lnTo>
                  <a:lnTo>
                    <a:pt x="798" y="15"/>
                  </a:lnTo>
                  <a:lnTo>
                    <a:pt x="805" y="10"/>
                  </a:lnTo>
                  <a:lnTo>
                    <a:pt x="813" y="8"/>
                  </a:lnTo>
                  <a:lnTo>
                    <a:pt x="823" y="5"/>
                  </a:lnTo>
                  <a:lnTo>
                    <a:pt x="833" y="4"/>
                  </a:lnTo>
                  <a:lnTo>
                    <a:pt x="842" y="0"/>
                  </a:lnTo>
                  <a:close/>
                  <a:moveTo>
                    <a:pt x="267" y="102"/>
                  </a:moveTo>
                  <a:lnTo>
                    <a:pt x="284" y="102"/>
                  </a:lnTo>
                  <a:lnTo>
                    <a:pt x="301" y="102"/>
                  </a:lnTo>
                  <a:lnTo>
                    <a:pt x="318" y="103"/>
                  </a:lnTo>
                  <a:lnTo>
                    <a:pt x="332" y="105"/>
                  </a:lnTo>
                  <a:lnTo>
                    <a:pt x="345" y="105"/>
                  </a:lnTo>
                  <a:lnTo>
                    <a:pt x="357" y="105"/>
                  </a:lnTo>
                  <a:lnTo>
                    <a:pt x="365" y="110"/>
                  </a:lnTo>
                  <a:lnTo>
                    <a:pt x="372" y="116"/>
                  </a:lnTo>
                  <a:lnTo>
                    <a:pt x="381" y="119"/>
                  </a:lnTo>
                  <a:lnTo>
                    <a:pt x="390" y="121"/>
                  </a:lnTo>
                  <a:lnTo>
                    <a:pt x="398" y="123"/>
                  </a:lnTo>
                  <a:lnTo>
                    <a:pt x="406" y="126"/>
                  </a:lnTo>
                  <a:lnTo>
                    <a:pt x="413" y="131"/>
                  </a:lnTo>
                  <a:lnTo>
                    <a:pt x="419" y="137"/>
                  </a:lnTo>
                  <a:lnTo>
                    <a:pt x="430" y="142"/>
                  </a:lnTo>
                  <a:lnTo>
                    <a:pt x="440" y="146"/>
                  </a:lnTo>
                  <a:lnTo>
                    <a:pt x="447" y="149"/>
                  </a:lnTo>
                  <a:lnTo>
                    <a:pt x="452" y="151"/>
                  </a:lnTo>
                  <a:lnTo>
                    <a:pt x="458" y="156"/>
                  </a:lnTo>
                  <a:lnTo>
                    <a:pt x="462" y="162"/>
                  </a:lnTo>
                  <a:lnTo>
                    <a:pt x="474" y="168"/>
                  </a:lnTo>
                  <a:lnTo>
                    <a:pt x="484" y="173"/>
                  </a:lnTo>
                  <a:lnTo>
                    <a:pt x="488" y="175"/>
                  </a:lnTo>
                  <a:lnTo>
                    <a:pt x="493" y="178"/>
                  </a:lnTo>
                  <a:lnTo>
                    <a:pt x="497" y="184"/>
                  </a:lnTo>
                  <a:lnTo>
                    <a:pt x="501" y="190"/>
                  </a:lnTo>
                  <a:lnTo>
                    <a:pt x="509" y="198"/>
                  </a:lnTo>
                  <a:lnTo>
                    <a:pt x="517" y="206"/>
                  </a:lnTo>
                  <a:lnTo>
                    <a:pt x="520" y="219"/>
                  </a:lnTo>
                  <a:lnTo>
                    <a:pt x="523" y="233"/>
                  </a:lnTo>
                  <a:lnTo>
                    <a:pt x="529" y="238"/>
                  </a:lnTo>
                  <a:lnTo>
                    <a:pt x="535" y="244"/>
                  </a:lnTo>
                  <a:lnTo>
                    <a:pt x="535" y="253"/>
                  </a:lnTo>
                  <a:lnTo>
                    <a:pt x="535" y="261"/>
                  </a:lnTo>
                  <a:lnTo>
                    <a:pt x="535" y="270"/>
                  </a:lnTo>
                  <a:lnTo>
                    <a:pt x="535" y="278"/>
                  </a:lnTo>
                  <a:lnTo>
                    <a:pt x="529" y="283"/>
                  </a:lnTo>
                  <a:lnTo>
                    <a:pt x="522" y="289"/>
                  </a:lnTo>
                  <a:lnTo>
                    <a:pt x="518" y="297"/>
                  </a:lnTo>
                  <a:lnTo>
                    <a:pt x="513" y="308"/>
                  </a:lnTo>
                  <a:lnTo>
                    <a:pt x="508" y="319"/>
                  </a:lnTo>
                  <a:lnTo>
                    <a:pt x="504" y="326"/>
                  </a:lnTo>
                  <a:lnTo>
                    <a:pt x="489" y="329"/>
                  </a:lnTo>
                  <a:lnTo>
                    <a:pt x="475" y="334"/>
                  </a:lnTo>
                  <a:lnTo>
                    <a:pt x="471" y="337"/>
                  </a:lnTo>
                  <a:lnTo>
                    <a:pt x="468" y="340"/>
                  </a:lnTo>
                  <a:lnTo>
                    <a:pt x="464" y="346"/>
                  </a:lnTo>
                  <a:lnTo>
                    <a:pt x="462" y="350"/>
                  </a:lnTo>
                  <a:lnTo>
                    <a:pt x="457" y="360"/>
                  </a:lnTo>
                  <a:lnTo>
                    <a:pt x="451" y="369"/>
                  </a:lnTo>
                  <a:lnTo>
                    <a:pt x="446" y="373"/>
                  </a:lnTo>
                  <a:lnTo>
                    <a:pt x="440" y="376"/>
                  </a:lnTo>
                  <a:lnTo>
                    <a:pt x="437" y="384"/>
                  </a:lnTo>
                  <a:lnTo>
                    <a:pt x="433" y="395"/>
                  </a:lnTo>
                  <a:lnTo>
                    <a:pt x="428" y="407"/>
                  </a:lnTo>
                  <a:lnTo>
                    <a:pt x="427" y="414"/>
                  </a:lnTo>
                  <a:lnTo>
                    <a:pt x="431" y="424"/>
                  </a:lnTo>
                  <a:lnTo>
                    <a:pt x="437" y="434"/>
                  </a:lnTo>
                  <a:lnTo>
                    <a:pt x="445" y="444"/>
                  </a:lnTo>
                  <a:lnTo>
                    <a:pt x="453" y="453"/>
                  </a:lnTo>
                  <a:lnTo>
                    <a:pt x="471" y="471"/>
                  </a:lnTo>
                  <a:lnTo>
                    <a:pt x="484" y="488"/>
                  </a:lnTo>
                  <a:lnTo>
                    <a:pt x="495" y="503"/>
                  </a:lnTo>
                  <a:lnTo>
                    <a:pt x="506" y="519"/>
                  </a:lnTo>
                  <a:lnTo>
                    <a:pt x="510" y="528"/>
                  </a:lnTo>
                  <a:lnTo>
                    <a:pt x="515" y="536"/>
                  </a:lnTo>
                  <a:lnTo>
                    <a:pt x="519" y="546"/>
                  </a:lnTo>
                  <a:lnTo>
                    <a:pt x="522" y="554"/>
                  </a:lnTo>
                  <a:lnTo>
                    <a:pt x="522" y="563"/>
                  </a:lnTo>
                  <a:lnTo>
                    <a:pt x="523" y="571"/>
                  </a:lnTo>
                  <a:lnTo>
                    <a:pt x="523" y="580"/>
                  </a:lnTo>
                  <a:lnTo>
                    <a:pt x="523" y="588"/>
                  </a:lnTo>
                  <a:lnTo>
                    <a:pt x="526" y="591"/>
                  </a:lnTo>
                  <a:lnTo>
                    <a:pt x="528" y="592"/>
                  </a:lnTo>
                  <a:lnTo>
                    <a:pt x="529" y="592"/>
                  </a:lnTo>
                  <a:lnTo>
                    <a:pt x="530" y="592"/>
                  </a:lnTo>
                  <a:lnTo>
                    <a:pt x="533" y="589"/>
                  </a:lnTo>
                  <a:lnTo>
                    <a:pt x="536" y="586"/>
                  </a:lnTo>
                  <a:lnTo>
                    <a:pt x="539" y="584"/>
                  </a:lnTo>
                  <a:lnTo>
                    <a:pt x="541" y="581"/>
                  </a:lnTo>
                  <a:lnTo>
                    <a:pt x="543" y="573"/>
                  </a:lnTo>
                  <a:lnTo>
                    <a:pt x="546" y="565"/>
                  </a:lnTo>
                  <a:lnTo>
                    <a:pt x="549" y="557"/>
                  </a:lnTo>
                  <a:lnTo>
                    <a:pt x="550" y="548"/>
                  </a:lnTo>
                  <a:lnTo>
                    <a:pt x="553" y="540"/>
                  </a:lnTo>
                  <a:lnTo>
                    <a:pt x="556" y="533"/>
                  </a:lnTo>
                  <a:lnTo>
                    <a:pt x="559" y="532"/>
                  </a:lnTo>
                  <a:lnTo>
                    <a:pt x="562" y="529"/>
                  </a:lnTo>
                  <a:lnTo>
                    <a:pt x="567" y="513"/>
                  </a:lnTo>
                  <a:lnTo>
                    <a:pt x="569" y="497"/>
                  </a:lnTo>
                  <a:lnTo>
                    <a:pt x="571" y="490"/>
                  </a:lnTo>
                  <a:lnTo>
                    <a:pt x="575" y="482"/>
                  </a:lnTo>
                  <a:lnTo>
                    <a:pt x="578" y="477"/>
                  </a:lnTo>
                  <a:lnTo>
                    <a:pt x="584" y="470"/>
                  </a:lnTo>
                  <a:lnTo>
                    <a:pt x="582" y="467"/>
                  </a:lnTo>
                  <a:lnTo>
                    <a:pt x="582" y="464"/>
                  </a:lnTo>
                  <a:lnTo>
                    <a:pt x="575" y="458"/>
                  </a:lnTo>
                  <a:lnTo>
                    <a:pt x="566" y="454"/>
                  </a:lnTo>
                  <a:lnTo>
                    <a:pt x="567" y="445"/>
                  </a:lnTo>
                  <a:lnTo>
                    <a:pt x="570" y="437"/>
                  </a:lnTo>
                  <a:lnTo>
                    <a:pt x="575" y="431"/>
                  </a:lnTo>
                  <a:lnTo>
                    <a:pt x="580" y="425"/>
                  </a:lnTo>
                  <a:lnTo>
                    <a:pt x="593" y="417"/>
                  </a:lnTo>
                  <a:lnTo>
                    <a:pt x="605" y="407"/>
                  </a:lnTo>
                  <a:lnTo>
                    <a:pt x="609" y="404"/>
                  </a:lnTo>
                  <a:lnTo>
                    <a:pt x="610" y="399"/>
                  </a:lnTo>
                  <a:lnTo>
                    <a:pt x="611" y="398"/>
                  </a:lnTo>
                  <a:lnTo>
                    <a:pt x="612" y="396"/>
                  </a:lnTo>
                  <a:lnTo>
                    <a:pt x="614" y="395"/>
                  </a:lnTo>
                  <a:lnTo>
                    <a:pt x="617" y="394"/>
                  </a:lnTo>
                  <a:lnTo>
                    <a:pt x="622" y="394"/>
                  </a:lnTo>
                  <a:lnTo>
                    <a:pt x="627" y="394"/>
                  </a:lnTo>
                  <a:lnTo>
                    <a:pt x="635" y="388"/>
                  </a:lnTo>
                  <a:lnTo>
                    <a:pt x="645" y="384"/>
                  </a:lnTo>
                  <a:lnTo>
                    <a:pt x="652" y="384"/>
                  </a:lnTo>
                  <a:lnTo>
                    <a:pt x="660" y="383"/>
                  </a:lnTo>
                  <a:lnTo>
                    <a:pt x="664" y="379"/>
                  </a:lnTo>
                  <a:lnTo>
                    <a:pt x="668" y="375"/>
                  </a:lnTo>
                  <a:lnTo>
                    <a:pt x="679" y="372"/>
                  </a:lnTo>
                  <a:lnTo>
                    <a:pt x="691" y="369"/>
                  </a:lnTo>
                  <a:lnTo>
                    <a:pt x="698" y="367"/>
                  </a:lnTo>
                  <a:lnTo>
                    <a:pt x="706" y="366"/>
                  </a:lnTo>
                  <a:lnTo>
                    <a:pt x="713" y="367"/>
                  </a:lnTo>
                  <a:lnTo>
                    <a:pt x="719" y="367"/>
                  </a:lnTo>
                  <a:lnTo>
                    <a:pt x="726" y="369"/>
                  </a:lnTo>
                  <a:lnTo>
                    <a:pt x="732" y="369"/>
                  </a:lnTo>
                  <a:lnTo>
                    <a:pt x="739" y="367"/>
                  </a:lnTo>
                  <a:lnTo>
                    <a:pt x="745" y="365"/>
                  </a:lnTo>
                  <a:lnTo>
                    <a:pt x="760" y="356"/>
                  </a:lnTo>
                  <a:lnTo>
                    <a:pt x="774" y="348"/>
                  </a:lnTo>
                  <a:lnTo>
                    <a:pt x="778" y="348"/>
                  </a:lnTo>
                  <a:lnTo>
                    <a:pt x="784" y="348"/>
                  </a:lnTo>
                  <a:lnTo>
                    <a:pt x="791" y="343"/>
                  </a:lnTo>
                  <a:lnTo>
                    <a:pt x="798" y="339"/>
                  </a:lnTo>
                  <a:lnTo>
                    <a:pt x="806" y="341"/>
                  </a:lnTo>
                  <a:lnTo>
                    <a:pt x="811" y="344"/>
                  </a:lnTo>
                  <a:lnTo>
                    <a:pt x="815" y="344"/>
                  </a:lnTo>
                  <a:lnTo>
                    <a:pt x="819" y="343"/>
                  </a:lnTo>
                  <a:lnTo>
                    <a:pt x="823" y="342"/>
                  </a:lnTo>
                  <a:lnTo>
                    <a:pt x="826" y="340"/>
                  </a:lnTo>
                  <a:lnTo>
                    <a:pt x="833" y="336"/>
                  </a:lnTo>
                  <a:lnTo>
                    <a:pt x="838" y="331"/>
                  </a:lnTo>
                  <a:lnTo>
                    <a:pt x="848" y="336"/>
                  </a:lnTo>
                  <a:lnTo>
                    <a:pt x="857" y="341"/>
                  </a:lnTo>
                  <a:lnTo>
                    <a:pt x="868" y="341"/>
                  </a:lnTo>
                  <a:lnTo>
                    <a:pt x="880" y="341"/>
                  </a:lnTo>
                  <a:lnTo>
                    <a:pt x="889" y="343"/>
                  </a:lnTo>
                  <a:lnTo>
                    <a:pt x="900" y="346"/>
                  </a:lnTo>
                  <a:lnTo>
                    <a:pt x="910" y="349"/>
                  </a:lnTo>
                  <a:lnTo>
                    <a:pt x="918" y="350"/>
                  </a:lnTo>
                  <a:lnTo>
                    <a:pt x="930" y="350"/>
                  </a:lnTo>
                  <a:lnTo>
                    <a:pt x="941" y="350"/>
                  </a:lnTo>
                  <a:lnTo>
                    <a:pt x="953" y="350"/>
                  </a:lnTo>
                  <a:lnTo>
                    <a:pt x="964" y="350"/>
                  </a:lnTo>
                  <a:lnTo>
                    <a:pt x="970" y="348"/>
                  </a:lnTo>
                  <a:lnTo>
                    <a:pt x="974" y="343"/>
                  </a:lnTo>
                  <a:lnTo>
                    <a:pt x="976" y="342"/>
                  </a:lnTo>
                  <a:lnTo>
                    <a:pt x="980" y="341"/>
                  </a:lnTo>
                  <a:lnTo>
                    <a:pt x="983" y="340"/>
                  </a:lnTo>
                  <a:lnTo>
                    <a:pt x="987" y="341"/>
                  </a:lnTo>
                  <a:lnTo>
                    <a:pt x="998" y="348"/>
                  </a:lnTo>
                  <a:lnTo>
                    <a:pt x="1011" y="353"/>
                  </a:lnTo>
                  <a:lnTo>
                    <a:pt x="1017" y="348"/>
                  </a:lnTo>
                  <a:lnTo>
                    <a:pt x="1022" y="341"/>
                  </a:lnTo>
                  <a:lnTo>
                    <a:pt x="1028" y="341"/>
                  </a:lnTo>
                  <a:lnTo>
                    <a:pt x="1032" y="342"/>
                  </a:lnTo>
                  <a:lnTo>
                    <a:pt x="1036" y="344"/>
                  </a:lnTo>
                  <a:lnTo>
                    <a:pt x="1041" y="347"/>
                  </a:lnTo>
                  <a:lnTo>
                    <a:pt x="1048" y="350"/>
                  </a:lnTo>
                  <a:lnTo>
                    <a:pt x="1057" y="353"/>
                  </a:lnTo>
                  <a:lnTo>
                    <a:pt x="1062" y="353"/>
                  </a:lnTo>
                  <a:lnTo>
                    <a:pt x="1065" y="352"/>
                  </a:lnTo>
                  <a:lnTo>
                    <a:pt x="1068" y="350"/>
                  </a:lnTo>
                  <a:lnTo>
                    <a:pt x="1073" y="349"/>
                  </a:lnTo>
                  <a:lnTo>
                    <a:pt x="1085" y="358"/>
                  </a:lnTo>
                  <a:lnTo>
                    <a:pt x="1096" y="367"/>
                  </a:lnTo>
                  <a:lnTo>
                    <a:pt x="1100" y="369"/>
                  </a:lnTo>
                  <a:lnTo>
                    <a:pt x="1104" y="369"/>
                  </a:lnTo>
                  <a:lnTo>
                    <a:pt x="1109" y="367"/>
                  </a:lnTo>
                  <a:lnTo>
                    <a:pt x="1111" y="366"/>
                  </a:lnTo>
                  <a:lnTo>
                    <a:pt x="1113" y="360"/>
                  </a:lnTo>
                  <a:lnTo>
                    <a:pt x="1116" y="354"/>
                  </a:lnTo>
                  <a:lnTo>
                    <a:pt x="1119" y="354"/>
                  </a:lnTo>
                  <a:lnTo>
                    <a:pt x="1120" y="354"/>
                  </a:lnTo>
                  <a:lnTo>
                    <a:pt x="1123" y="356"/>
                  </a:lnTo>
                  <a:lnTo>
                    <a:pt x="1129" y="358"/>
                  </a:lnTo>
                  <a:lnTo>
                    <a:pt x="1138" y="360"/>
                  </a:lnTo>
                  <a:lnTo>
                    <a:pt x="1148" y="362"/>
                  </a:lnTo>
                  <a:lnTo>
                    <a:pt x="1158" y="363"/>
                  </a:lnTo>
                  <a:lnTo>
                    <a:pt x="1167" y="363"/>
                  </a:lnTo>
                  <a:lnTo>
                    <a:pt x="1174" y="363"/>
                  </a:lnTo>
                  <a:lnTo>
                    <a:pt x="1180" y="361"/>
                  </a:lnTo>
                  <a:lnTo>
                    <a:pt x="1182" y="353"/>
                  </a:lnTo>
                  <a:lnTo>
                    <a:pt x="1183" y="344"/>
                  </a:lnTo>
                  <a:lnTo>
                    <a:pt x="1184" y="344"/>
                  </a:lnTo>
                  <a:lnTo>
                    <a:pt x="1185" y="344"/>
                  </a:lnTo>
                  <a:lnTo>
                    <a:pt x="1197" y="344"/>
                  </a:lnTo>
                  <a:lnTo>
                    <a:pt x="1208" y="347"/>
                  </a:lnTo>
                  <a:lnTo>
                    <a:pt x="1219" y="349"/>
                  </a:lnTo>
                  <a:lnTo>
                    <a:pt x="1229" y="352"/>
                  </a:lnTo>
                  <a:lnTo>
                    <a:pt x="1249" y="360"/>
                  </a:lnTo>
                  <a:lnTo>
                    <a:pt x="1268" y="365"/>
                  </a:lnTo>
                  <a:lnTo>
                    <a:pt x="1279" y="364"/>
                  </a:lnTo>
                  <a:lnTo>
                    <a:pt x="1287" y="363"/>
                  </a:lnTo>
                  <a:lnTo>
                    <a:pt x="1290" y="365"/>
                  </a:lnTo>
                  <a:lnTo>
                    <a:pt x="1294" y="369"/>
                  </a:lnTo>
                  <a:lnTo>
                    <a:pt x="1309" y="372"/>
                  </a:lnTo>
                  <a:lnTo>
                    <a:pt x="1322" y="375"/>
                  </a:lnTo>
                  <a:lnTo>
                    <a:pt x="1325" y="379"/>
                  </a:lnTo>
                  <a:lnTo>
                    <a:pt x="1327" y="383"/>
                  </a:lnTo>
                  <a:lnTo>
                    <a:pt x="1335" y="384"/>
                  </a:lnTo>
                  <a:lnTo>
                    <a:pt x="1343" y="384"/>
                  </a:lnTo>
                  <a:lnTo>
                    <a:pt x="1350" y="389"/>
                  </a:lnTo>
                  <a:lnTo>
                    <a:pt x="1358" y="396"/>
                  </a:lnTo>
                  <a:lnTo>
                    <a:pt x="1367" y="397"/>
                  </a:lnTo>
                  <a:lnTo>
                    <a:pt x="1373" y="399"/>
                  </a:lnTo>
                  <a:lnTo>
                    <a:pt x="1380" y="407"/>
                  </a:lnTo>
                  <a:lnTo>
                    <a:pt x="1387" y="414"/>
                  </a:lnTo>
                  <a:lnTo>
                    <a:pt x="1393" y="417"/>
                  </a:lnTo>
                  <a:lnTo>
                    <a:pt x="1400" y="420"/>
                  </a:lnTo>
                  <a:lnTo>
                    <a:pt x="1407" y="434"/>
                  </a:lnTo>
                  <a:lnTo>
                    <a:pt x="1415" y="448"/>
                  </a:lnTo>
                  <a:lnTo>
                    <a:pt x="1418" y="452"/>
                  </a:lnTo>
                  <a:lnTo>
                    <a:pt x="1423" y="455"/>
                  </a:lnTo>
                  <a:lnTo>
                    <a:pt x="1425" y="463"/>
                  </a:lnTo>
                  <a:lnTo>
                    <a:pt x="1426" y="471"/>
                  </a:lnTo>
                  <a:lnTo>
                    <a:pt x="1430" y="478"/>
                  </a:lnTo>
                  <a:lnTo>
                    <a:pt x="1436" y="482"/>
                  </a:lnTo>
                  <a:lnTo>
                    <a:pt x="1438" y="488"/>
                  </a:lnTo>
                  <a:lnTo>
                    <a:pt x="1440" y="494"/>
                  </a:lnTo>
                  <a:lnTo>
                    <a:pt x="1442" y="502"/>
                  </a:lnTo>
                  <a:lnTo>
                    <a:pt x="1442" y="509"/>
                  </a:lnTo>
                  <a:lnTo>
                    <a:pt x="1442" y="516"/>
                  </a:lnTo>
                  <a:lnTo>
                    <a:pt x="1441" y="523"/>
                  </a:lnTo>
                  <a:lnTo>
                    <a:pt x="1439" y="529"/>
                  </a:lnTo>
                  <a:lnTo>
                    <a:pt x="1436" y="535"/>
                  </a:lnTo>
                  <a:lnTo>
                    <a:pt x="1425" y="538"/>
                  </a:lnTo>
                  <a:lnTo>
                    <a:pt x="1411" y="546"/>
                  </a:lnTo>
                  <a:lnTo>
                    <a:pt x="1404" y="550"/>
                  </a:lnTo>
                  <a:lnTo>
                    <a:pt x="1397" y="554"/>
                  </a:lnTo>
                  <a:lnTo>
                    <a:pt x="1393" y="559"/>
                  </a:lnTo>
                  <a:lnTo>
                    <a:pt x="1390" y="562"/>
                  </a:lnTo>
                  <a:lnTo>
                    <a:pt x="1379" y="564"/>
                  </a:lnTo>
                  <a:lnTo>
                    <a:pt x="1369" y="567"/>
                  </a:lnTo>
                  <a:lnTo>
                    <a:pt x="1367" y="571"/>
                  </a:lnTo>
                  <a:lnTo>
                    <a:pt x="1366" y="574"/>
                  </a:lnTo>
                  <a:lnTo>
                    <a:pt x="1354" y="576"/>
                  </a:lnTo>
                  <a:lnTo>
                    <a:pt x="1345" y="579"/>
                  </a:lnTo>
                  <a:lnTo>
                    <a:pt x="1337" y="582"/>
                  </a:lnTo>
                  <a:lnTo>
                    <a:pt x="1331" y="587"/>
                  </a:lnTo>
                  <a:lnTo>
                    <a:pt x="1324" y="586"/>
                  </a:lnTo>
                  <a:lnTo>
                    <a:pt x="1318" y="584"/>
                  </a:lnTo>
                  <a:lnTo>
                    <a:pt x="1307" y="592"/>
                  </a:lnTo>
                  <a:lnTo>
                    <a:pt x="1291" y="600"/>
                  </a:lnTo>
                  <a:lnTo>
                    <a:pt x="1291" y="604"/>
                  </a:lnTo>
                  <a:lnTo>
                    <a:pt x="1290" y="607"/>
                  </a:lnTo>
                  <a:lnTo>
                    <a:pt x="1291" y="610"/>
                  </a:lnTo>
                  <a:lnTo>
                    <a:pt x="1292" y="612"/>
                  </a:lnTo>
                  <a:lnTo>
                    <a:pt x="1291" y="615"/>
                  </a:lnTo>
                  <a:lnTo>
                    <a:pt x="1289" y="617"/>
                  </a:lnTo>
                  <a:lnTo>
                    <a:pt x="1285" y="615"/>
                  </a:lnTo>
                  <a:lnTo>
                    <a:pt x="1278" y="612"/>
                  </a:lnTo>
                  <a:lnTo>
                    <a:pt x="1276" y="611"/>
                  </a:lnTo>
                  <a:lnTo>
                    <a:pt x="1273" y="611"/>
                  </a:lnTo>
                  <a:lnTo>
                    <a:pt x="1269" y="611"/>
                  </a:lnTo>
                  <a:lnTo>
                    <a:pt x="1266" y="612"/>
                  </a:lnTo>
                  <a:lnTo>
                    <a:pt x="1263" y="615"/>
                  </a:lnTo>
                  <a:lnTo>
                    <a:pt x="1260" y="618"/>
                  </a:lnTo>
                  <a:lnTo>
                    <a:pt x="1247" y="622"/>
                  </a:lnTo>
                  <a:lnTo>
                    <a:pt x="1236" y="627"/>
                  </a:lnTo>
                  <a:lnTo>
                    <a:pt x="1226" y="631"/>
                  </a:lnTo>
                  <a:lnTo>
                    <a:pt x="1216" y="638"/>
                  </a:lnTo>
                  <a:lnTo>
                    <a:pt x="1213" y="637"/>
                  </a:lnTo>
                  <a:lnTo>
                    <a:pt x="1209" y="634"/>
                  </a:lnTo>
                  <a:lnTo>
                    <a:pt x="1205" y="633"/>
                  </a:lnTo>
                  <a:lnTo>
                    <a:pt x="1201" y="634"/>
                  </a:lnTo>
                  <a:lnTo>
                    <a:pt x="1197" y="637"/>
                  </a:lnTo>
                  <a:lnTo>
                    <a:pt x="1196" y="639"/>
                  </a:lnTo>
                  <a:lnTo>
                    <a:pt x="1196" y="641"/>
                  </a:lnTo>
                  <a:lnTo>
                    <a:pt x="1196" y="643"/>
                  </a:lnTo>
                  <a:lnTo>
                    <a:pt x="1197" y="649"/>
                  </a:lnTo>
                  <a:lnTo>
                    <a:pt x="1196" y="654"/>
                  </a:lnTo>
                  <a:lnTo>
                    <a:pt x="1185" y="659"/>
                  </a:lnTo>
                  <a:lnTo>
                    <a:pt x="1176" y="664"/>
                  </a:lnTo>
                  <a:lnTo>
                    <a:pt x="1162" y="664"/>
                  </a:lnTo>
                  <a:lnTo>
                    <a:pt x="1150" y="666"/>
                  </a:lnTo>
                  <a:lnTo>
                    <a:pt x="1147" y="672"/>
                  </a:lnTo>
                  <a:lnTo>
                    <a:pt x="1141" y="679"/>
                  </a:lnTo>
                  <a:lnTo>
                    <a:pt x="1135" y="686"/>
                  </a:lnTo>
                  <a:lnTo>
                    <a:pt x="1131" y="689"/>
                  </a:lnTo>
                  <a:lnTo>
                    <a:pt x="1122" y="689"/>
                  </a:lnTo>
                  <a:lnTo>
                    <a:pt x="1113" y="689"/>
                  </a:lnTo>
                  <a:lnTo>
                    <a:pt x="1110" y="693"/>
                  </a:lnTo>
                  <a:lnTo>
                    <a:pt x="1106" y="698"/>
                  </a:lnTo>
                  <a:lnTo>
                    <a:pt x="1101" y="698"/>
                  </a:lnTo>
                  <a:lnTo>
                    <a:pt x="1098" y="698"/>
                  </a:lnTo>
                  <a:lnTo>
                    <a:pt x="1093" y="697"/>
                  </a:lnTo>
                  <a:lnTo>
                    <a:pt x="1091" y="696"/>
                  </a:lnTo>
                  <a:lnTo>
                    <a:pt x="1091" y="695"/>
                  </a:lnTo>
                  <a:lnTo>
                    <a:pt x="1092" y="690"/>
                  </a:lnTo>
                  <a:lnTo>
                    <a:pt x="1092" y="685"/>
                  </a:lnTo>
                  <a:lnTo>
                    <a:pt x="1088" y="680"/>
                  </a:lnTo>
                  <a:lnTo>
                    <a:pt x="1084" y="677"/>
                  </a:lnTo>
                  <a:lnTo>
                    <a:pt x="1080" y="672"/>
                  </a:lnTo>
                  <a:lnTo>
                    <a:pt x="1079" y="665"/>
                  </a:lnTo>
                  <a:lnTo>
                    <a:pt x="1077" y="662"/>
                  </a:lnTo>
                  <a:lnTo>
                    <a:pt x="1076" y="661"/>
                  </a:lnTo>
                  <a:lnTo>
                    <a:pt x="1073" y="662"/>
                  </a:lnTo>
                  <a:lnTo>
                    <a:pt x="1070" y="664"/>
                  </a:lnTo>
                  <a:lnTo>
                    <a:pt x="1071" y="669"/>
                  </a:lnTo>
                  <a:lnTo>
                    <a:pt x="1071" y="674"/>
                  </a:lnTo>
                  <a:lnTo>
                    <a:pt x="1070" y="678"/>
                  </a:lnTo>
                  <a:lnTo>
                    <a:pt x="1068" y="681"/>
                  </a:lnTo>
                  <a:lnTo>
                    <a:pt x="1059" y="684"/>
                  </a:lnTo>
                  <a:lnTo>
                    <a:pt x="1053" y="686"/>
                  </a:lnTo>
                  <a:lnTo>
                    <a:pt x="1046" y="689"/>
                  </a:lnTo>
                  <a:lnTo>
                    <a:pt x="1042" y="695"/>
                  </a:lnTo>
                  <a:lnTo>
                    <a:pt x="1045" y="710"/>
                  </a:lnTo>
                  <a:lnTo>
                    <a:pt x="1050" y="725"/>
                  </a:lnTo>
                  <a:lnTo>
                    <a:pt x="1063" y="733"/>
                  </a:lnTo>
                  <a:lnTo>
                    <a:pt x="1075" y="740"/>
                  </a:lnTo>
                  <a:lnTo>
                    <a:pt x="1091" y="744"/>
                  </a:lnTo>
                  <a:lnTo>
                    <a:pt x="1106" y="748"/>
                  </a:lnTo>
                  <a:lnTo>
                    <a:pt x="1105" y="751"/>
                  </a:lnTo>
                  <a:lnTo>
                    <a:pt x="1104" y="752"/>
                  </a:lnTo>
                  <a:lnTo>
                    <a:pt x="1094" y="766"/>
                  </a:lnTo>
                  <a:lnTo>
                    <a:pt x="1084" y="777"/>
                  </a:lnTo>
                  <a:lnTo>
                    <a:pt x="1081" y="777"/>
                  </a:lnTo>
                  <a:lnTo>
                    <a:pt x="1080" y="777"/>
                  </a:lnTo>
                  <a:lnTo>
                    <a:pt x="1079" y="777"/>
                  </a:lnTo>
                  <a:lnTo>
                    <a:pt x="1078" y="775"/>
                  </a:lnTo>
                  <a:lnTo>
                    <a:pt x="1078" y="770"/>
                  </a:lnTo>
                  <a:lnTo>
                    <a:pt x="1078" y="763"/>
                  </a:lnTo>
                  <a:lnTo>
                    <a:pt x="1077" y="758"/>
                  </a:lnTo>
                  <a:lnTo>
                    <a:pt x="1075" y="754"/>
                  </a:lnTo>
                  <a:lnTo>
                    <a:pt x="1073" y="756"/>
                  </a:lnTo>
                  <a:lnTo>
                    <a:pt x="1070" y="757"/>
                  </a:lnTo>
                  <a:lnTo>
                    <a:pt x="1069" y="767"/>
                  </a:lnTo>
                  <a:lnTo>
                    <a:pt x="1067" y="774"/>
                  </a:lnTo>
                  <a:lnTo>
                    <a:pt x="1064" y="777"/>
                  </a:lnTo>
                  <a:lnTo>
                    <a:pt x="1062" y="778"/>
                  </a:lnTo>
                  <a:lnTo>
                    <a:pt x="1061" y="780"/>
                  </a:lnTo>
                  <a:lnTo>
                    <a:pt x="1059" y="782"/>
                  </a:lnTo>
                  <a:lnTo>
                    <a:pt x="1057" y="786"/>
                  </a:lnTo>
                  <a:lnTo>
                    <a:pt x="1055" y="792"/>
                  </a:lnTo>
                  <a:lnTo>
                    <a:pt x="1047" y="794"/>
                  </a:lnTo>
                  <a:lnTo>
                    <a:pt x="1034" y="796"/>
                  </a:lnTo>
                  <a:lnTo>
                    <a:pt x="1020" y="798"/>
                  </a:lnTo>
                  <a:lnTo>
                    <a:pt x="1013" y="800"/>
                  </a:lnTo>
                  <a:lnTo>
                    <a:pt x="1007" y="796"/>
                  </a:lnTo>
                  <a:lnTo>
                    <a:pt x="1001" y="793"/>
                  </a:lnTo>
                  <a:lnTo>
                    <a:pt x="988" y="793"/>
                  </a:lnTo>
                  <a:lnTo>
                    <a:pt x="975" y="793"/>
                  </a:lnTo>
                  <a:lnTo>
                    <a:pt x="962" y="793"/>
                  </a:lnTo>
                  <a:lnTo>
                    <a:pt x="949" y="793"/>
                  </a:lnTo>
                  <a:lnTo>
                    <a:pt x="935" y="797"/>
                  </a:lnTo>
                  <a:lnTo>
                    <a:pt x="922" y="803"/>
                  </a:lnTo>
                  <a:lnTo>
                    <a:pt x="908" y="807"/>
                  </a:lnTo>
                  <a:lnTo>
                    <a:pt x="895" y="812"/>
                  </a:lnTo>
                  <a:lnTo>
                    <a:pt x="889" y="812"/>
                  </a:lnTo>
                  <a:lnTo>
                    <a:pt x="882" y="812"/>
                  </a:lnTo>
                  <a:lnTo>
                    <a:pt x="869" y="815"/>
                  </a:lnTo>
                  <a:lnTo>
                    <a:pt x="855" y="817"/>
                  </a:lnTo>
                  <a:lnTo>
                    <a:pt x="841" y="820"/>
                  </a:lnTo>
                  <a:lnTo>
                    <a:pt x="827" y="824"/>
                  </a:lnTo>
                  <a:lnTo>
                    <a:pt x="811" y="825"/>
                  </a:lnTo>
                  <a:lnTo>
                    <a:pt x="796" y="827"/>
                  </a:lnTo>
                  <a:lnTo>
                    <a:pt x="792" y="830"/>
                  </a:lnTo>
                  <a:lnTo>
                    <a:pt x="789" y="833"/>
                  </a:lnTo>
                  <a:lnTo>
                    <a:pt x="780" y="835"/>
                  </a:lnTo>
                  <a:lnTo>
                    <a:pt x="770" y="835"/>
                  </a:lnTo>
                  <a:lnTo>
                    <a:pt x="759" y="836"/>
                  </a:lnTo>
                  <a:lnTo>
                    <a:pt x="751" y="836"/>
                  </a:lnTo>
                  <a:lnTo>
                    <a:pt x="744" y="837"/>
                  </a:lnTo>
                  <a:lnTo>
                    <a:pt x="738" y="836"/>
                  </a:lnTo>
                  <a:lnTo>
                    <a:pt x="732" y="835"/>
                  </a:lnTo>
                  <a:lnTo>
                    <a:pt x="728" y="833"/>
                  </a:lnTo>
                  <a:lnTo>
                    <a:pt x="717" y="833"/>
                  </a:lnTo>
                  <a:lnTo>
                    <a:pt x="706" y="833"/>
                  </a:lnTo>
                  <a:lnTo>
                    <a:pt x="704" y="830"/>
                  </a:lnTo>
                  <a:lnTo>
                    <a:pt x="701" y="827"/>
                  </a:lnTo>
                  <a:lnTo>
                    <a:pt x="694" y="827"/>
                  </a:lnTo>
                  <a:lnTo>
                    <a:pt x="687" y="827"/>
                  </a:lnTo>
                  <a:lnTo>
                    <a:pt x="681" y="825"/>
                  </a:lnTo>
                  <a:lnTo>
                    <a:pt x="674" y="822"/>
                  </a:lnTo>
                  <a:lnTo>
                    <a:pt x="668" y="821"/>
                  </a:lnTo>
                  <a:lnTo>
                    <a:pt x="659" y="821"/>
                  </a:lnTo>
                  <a:lnTo>
                    <a:pt x="657" y="824"/>
                  </a:lnTo>
                  <a:lnTo>
                    <a:pt x="656" y="826"/>
                  </a:lnTo>
                  <a:lnTo>
                    <a:pt x="655" y="835"/>
                  </a:lnTo>
                  <a:lnTo>
                    <a:pt x="654" y="850"/>
                  </a:lnTo>
                  <a:lnTo>
                    <a:pt x="652" y="865"/>
                  </a:lnTo>
                  <a:lnTo>
                    <a:pt x="651" y="872"/>
                  </a:lnTo>
                  <a:lnTo>
                    <a:pt x="655" y="878"/>
                  </a:lnTo>
                  <a:lnTo>
                    <a:pt x="658" y="884"/>
                  </a:lnTo>
                  <a:lnTo>
                    <a:pt x="655" y="894"/>
                  </a:lnTo>
                  <a:lnTo>
                    <a:pt x="651" y="903"/>
                  </a:lnTo>
                  <a:lnTo>
                    <a:pt x="654" y="909"/>
                  </a:lnTo>
                  <a:lnTo>
                    <a:pt x="655" y="914"/>
                  </a:lnTo>
                  <a:lnTo>
                    <a:pt x="649" y="922"/>
                  </a:lnTo>
                  <a:lnTo>
                    <a:pt x="644" y="931"/>
                  </a:lnTo>
                  <a:lnTo>
                    <a:pt x="634" y="933"/>
                  </a:lnTo>
                  <a:lnTo>
                    <a:pt x="623" y="935"/>
                  </a:lnTo>
                  <a:lnTo>
                    <a:pt x="622" y="938"/>
                  </a:lnTo>
                  <a:lnTo>
                    <a:pt x="621" y="942"/>
                  </a:lnTo>
                  <a:lnTo>
                    <a:pt x="622" y="944"/>
                  </a:lnTo>
                  <a:lnTo>
                    <a:pt x="624" y="945"/>
                  </a:lnTo>
                  <a:lnTo>
                    <a:pt x="635" y="945"/>
                  </a:lnTo>
                  <a:lnTo>
                    <a:pt x="645" y="946"/>
                  </a:lnTo>
                  <a:lnTo>
                    <a:pt x="645" y="961"/>
                  </a:lnTo>
                  <a:lnTo>
                    <a:pt x="646" y="976"/>
                  </a:lnTo>
                  <a:lnTo>
                    <a:pt x="647" y="979"/>
                  </a:lnTo>
                  <a:lnTo>
                    <a:pt x="650" y="982"/>
                  </a:lnTo>
                  <a:lnTo>
                    <a:pt x="651" y="984"/>
                  </a:lnTo>
                  <a:lnTo>
                    <a:pt x="652" y="988"/>
                  </a:lnTo>
                  <a:lnTo>
                    <a:pt x="652" y="990"/>
                  </a:lnTo>
                  <a:lnTo>
                    <a:pt x="651" y="993"/>
                  </a:lnTo>
                  <a:lnTo>
                    <a:pt x="649" y="996"/>
                  </a:lnTo>
                  <a:lnTo>
                    <a:pt x="647" y="999"/>
                  </a:lnTo>
                  <a:lnTo>
                    <a:pt x="646" y="1002"/>
                  </a:lnTo>
                  <a:lnTo>
                    <a:pt x="646" y="1008"/>
                  </a:lnTo>
                  <a:lnTo>
                    <a:pt x="649" y="1011"/>
                  </a:lnTo>
                  <a:lnTo>
                    <a:pt x="651" y="1014"/>
                  </a:lnTo>
                  <a:lnTo>
                    <a:pt x="651" y="1017"/>
                  </a:lnTo>
                  <a:lnTo>
                    <a:pt x="649" y="1020"/>
                  </a:lnTo>
                  <a:lnTo>
                    <a:pt x="646" y="1023"/>
                  </a:lnTo>
                  <a:lnTo>
                    <a:pt x="643" y="1025"/>
                  </a:lnTo>
                  <a:lnTo>
                    <a:pt x="636" y="1024"/>
                  </a:lnTo>
                  <a:lnTo>
                    <a:pt x="629" y="1022"/>
                  </a:lnTo>
                  <a:lnTo>
                    <a:pt x="624" y="1019"/>
                  </a:lnTo>
                  <a:lnTo>
                    <a:pt x="620" y="1016"/>
                  </a:lnTo>
                  <a:lnTo>
                    <a:pt x="614" y="1014"/>
                  </a:lnTo>
                  <a:lnTo>
                    <a:pt x="609" y="1012"/>
                  </a:lnTo>
                  <a:lnTo>
                    <a:pt x="602" y="1012"/>
                  </a:lnTo>
                  <a:lnTo>
                    <a:pt x="594" y="1012"/>
                  </a:lnTo>
                  <a:lnTo>
                    <a:pt x="586" y="1019"/>
                  </a:lnTo>
                  <a:lnTo>
                    <a:pt x="577" y="1027"/>
                  </a:lnTo>
                  <a:lnTo>
                    <a:pt x="569" y="1035"/>
                  </a:lnTo>
                  <a:lnTo>
                    <a:pt x="561" y="1042"/>
                  </a:lnTo>
                  <a:lnTo>
                    <a:pt x="557" y="1041"/>
                  </a:lnTo>
                  <a:lnTo>
                    <a:pt x="554" y="1041"/>
                  </a:lnTo>
                  <a:lnTo>
                    <a:pt x="553" y="1034"/>
                  </a:lnTo>
                  <a:lnTo>
                    <a:pt x="551" y="1026"/>
                  </a:lnTo>
                  <a:lnTo>
                    <a:pt x="545" y="1025"/>
                  </a:lnTo>
                  <a:lnTo>
                    <a:pt x="541" y="1023"/>
                  </a:lnTo>
                  <a:lnTo>
                    <a:pt x="536" y="1020"/>
                  </a:lnTo>
                  <a:lnTo>
                    <a:pt x="532" y="1017"/>
                  </a:lnTo>
                  <a:lnTo>
                    <a:pt x="531" y="1010"/>
                  </a:lnTo>
                  <a:lnTo>
                    <a:pt x="529" y="1002"/>
                  </a:lnTo>
                  <a:lnTo>
                    <a:pt x="520" y="1002"/>
                  </a:lnTo>
                  <a:lnTo>
                    <a:pt x="511" y="1001"/>
                  </a:lnTo>
                  <a:lnTo>
                    <a:pt x="509" y="991"/>
                  </a:lnTo>
                  <a:lnTo>
                    <a:pt x="508" y="981"/>
                  </a:lnTo>
                  <a:lnTo>
                    <a:pt x="506" y="981"/>
                  </a:lnTo>
                  <a:lnTo>
                    <a:pt x="504" y="981"/>
                  </a:lnTo>
                  <a:lnTo>
                    <a:pt x="500" y="982"/>
                  </a:lnTo>
                  <a:lnTo>
                    <a:pt x="497" y="984"/>
                  </a:lnTo>
                  <a:lnTo>
                    <a:pt x="495" y="987"/>
                  </a:lnTo>
                  <a:lnTo>
                    <a:pt x="492" y="990"/>
                  </a:lnTo>
                  <a:lnTo>
                    <a:pt x="486" y="989"/>
                  </a:lnTo>
                  <a:lnTo>
                    <a:pt x="481" y="989"/>
                  </a:lnTo>
                  <a:lnTo>
                    <a:pt x="481" y="981"/>
                  </a:lnTo>
                  <a:lnTo>
                    <a:pt x="482" y="972"/>
                  </a:lnTo>
                  <a:lnTo>
                    <a:pt x="481" y="966"/>
                  </a:lnTo>
                  <a:lnTo>
                    <a:pt x="478" y="957"/>
                  </a:lnTo>
                  <a:lnTo>
                    <a:pt x="477" y="947"/>
                  </a:lnTo>
                  <a:lnTo>
                    <a:pt x="478" y="937"/>
                  </a:lnTo>
                  <a:lnTo>
                    <a:pt x="484" y="924"/>
                  </a:lnTo>
                  <a:lnTo>
                    <a:pt x="493" y="908"/>
                  </a:lnTo>
                  <a:lnTo>
                    <a:pt x="504" y="892"/>
                  </a:lnTo>
                  <a:lnTo>
                    <a:pt x="511" y="883"/>
                  </a:lnTo>
                  <a:lnTo>
                    <a:pt x="510" y="876"/>
                  </a:lnTo>
                  <a:lnTo>
                    <a:pt x="509" y="870"/>
                  </a:lnTo>
                  <a:lnTo>
                    <a:pt x="496" y="861"/>
                  </a:lnTo>
                  <a:lnTo>
                    <a:pt x="485" y="854"/>
                  </a:lnTo>
                  <a:lnTo>
                    <a:pt x="484" y="849"/>
                  </a:lnTo>
                  <a:lnTo>
                    <a:pt x="484" y="843"/>
                  </a:lnTo>
                  <a:lnTo>
                    <a:pt x="484" y="838"/>
                  </a:lnTo>
                  <a:lnTo>
                    <a:pt x="484" y="831"/>
                  </a:lnTo>
                  <a:lnTo>
                    <a:pt x="486" y="820"/>
                  </a:lnTo>
                  <a:lnTo>
                    <a:pt x="488" y="813"/>
                  </a:lnTo>
                  <a:lnTo>
                    <a:pt x="488" y="804"/>
                  </a:lnTo>
                  <a:lnTo>
                    <a:pt x="487" y="786"/>
                  </a:lnTo>
                  <a:lnTo>
                    <a:pt x="486" y="767"/>
                  </a:lnTo>
                  <a:lnTo>
                    <a:pt x="484" y="756"/>
                  </a:lnTo>
                  <a:lnTo>
                    <a:pt x="482" y="756"/>
                  </a:lnTo>
                  <a:lnTo>
                    <a:pt x="481" y="756"/>
                  </a:lnTo>
                  <a:lnTo>
                    <a:pt x="478" y="757"/>
                  </a:lnTo>
                  <a:lnTo>
                    <a:pt x="476" y="758"/>
                  </a:lnTo>
                  <a:lnTo>
                    <a:pt x="475" y="759"/>
                  </a:lnTo>
                  <a:lnTo>
                    <a:pt x="475" y="761"/>
                  </a:lnTo>
                  <a:lnTo>
                    <a:pt x="475" y="765"/>
                  </a:lnTo>
                  <a:lnTo>
                    <a:pt x="473" y="769"/>
                  </a:lnTo>
                  <a:lnTo>
                    <a:pt x="459" y="781"/>
                  </a:lnTo>
                  <a:lnTo>
                    <a:pt x="443" y="792"/>
                  </a:lnTo>
                  <a:lnTo>
                    <a:pt x="440" y="798"/>
                  </a:lnTo>
                  <a:lnTo>
                    <a:pt x="439" y="805"/>
                  </a:lnTo>
                  <a:lnTo>
                    <a:pt x="438" y="807"/>
                  </a:lnTo>
                  <a:lnTo>
                    <a:pt x="437" y="809"/>
                  </a:lnTo>
                  <a:lnTo>
                    <a:pt x="435" y="812"/>
                  </a:lnTo>
                  <a:lnTo>
                    <a:pt x="431" y="814"/>
                  </a:lnTo>
                  <a:lnTo>
                    <a:pt x="426" y="815"/>
                  </a:lnTo>
                  <a:lnTo>
                    <a:pt x="422" y="814"/>
                  </a:lnTo>
                  <a:lnTo>
                    <a:pt x="417" y="812"/>
                  </a:lnTo>
                  <a:lnTo>
                    <a:pt x="414" y="808"/>
                  </a:lnTo>
                  <a:lnTo>
                    <a:pt x="410" y="802"/>
                  </a:lnTo>
                  <a:lnTo>
                    <a:pt x="404" y="795"/>
                  </a:lnTo>
                  <a:lnTo>
                    <a:pt x="399" y="791"/>
                  </a:lnTo>
                  <a:lnTo>
                    <a:pt x="393" y="787"/>
                  </a:lnTo>
                  <a:lnTo>
                    <a:pt x="391" y="787"/>
                  </a:lnTo>
                  <a:lnTo>
                    <a:pt x="389" y="787"/>
                  </a:lnTo>
                  <a:lnTo>
                    <a:pt x="388" y="792"/>
                  </a:lnTo>
                  <a:lnTo>
                    <a:pt x="385" y="795"/>
                  </a:lnTo>
                  <a:lnTo>
                    <a:pt x="375" y="795"/>
                  </a:lnTo>
                  <a:lnTo>
                    <a:pt x="361" y="795"/>
                  </a:lnTo>
                  <a:lnTo>
                    <a:pt x="359" y="791"/>
                  </a:lnTo>
                  <a:lnTo>
                    <a:pt x="357" y="787"/>
                  </a:lnTo>
                  <a:lnTo>
                    <a:pt x="349" y="787"/>
                  </a:lnTo>
                  <a:lnTo>
                    <a:pt x="345" y="786"/>
                  </a:lnTo>
                  <a:lnTo>
                    <a:pt x="341" y="784"/>
                  </a:lnTo>
                  <a:lnTo>
                    <a:pt x="337" y="781"/>
                  </a:lnTo>
                  <a:lnTo>
                    <a:pt x="333" y="783"/>
                  </a:lnTo>
                  <a:lnTo>
                    <a:pt x="330" y="784"/>
                  </a:lnTo>
                  <a:lnTo>
                    <a:pt x="326" y="780"/>
                  </a:lnTo>
                  <a:lnTo>
                    <a:pt x="323" y="774"/>
                  </a:lnTo>
                  <a:lnTo>
                    <a:pt x="319" y="770"/>
                  </a:lnTo>
                  <a:lnTo>
                    <a:pt x="314" y="767"/>
                  </a:lnTo>
                  <a:lnTo>
                    <a:pt x="306" y="766"/>
                  </a:lnTo>
                  <a:lnTo>
                    <a:pt x="296" y="765"/>
                  </a:lnTo>
                  <a:lnTo>
                    <a:pt x="295" y="758"/>
                  </a:lnTo>
                  <a:lnTo>
                    <a:pt x="294" y="747"/>
                  </a:lnTo>
                  <a:lnTo>
                    <a:pt x="294" y="736"/>
                  </a:lnTo>
                  <a:lnTo>
                    <a:pt x="295" y="728"/>
                  </a:lnTo>
                  <a:lnTo>
                    <a:pt x="299" y="723"/>
                  </a:lnTo>
                  <a:lnTo>
                    <a:pt x="303" y="717"/>
                  </a:lnTo>
                  <a:lnTo>
                    <a:pt x="305" y="711"/>
                  </a:lnTo>
                  <a:lnTo>
                    <a:pt x="305" y="703"/>
                  </a:lnTo>
                  <a:lnTo>
                    <a:pt x="303" y="696"/>
                  </a:lnTo>
                  <a:lnTo>
                    <a:pt x="302" y="690"/>
                  </a:lnTo>
                  <a:lnTo>
                    <a:pt x="303" y="687"/>
                  </a:lnTo>
                  <a:lnTo>
                    <a:pt x="306" y="685"/>
                  </a:lnTo>
                  <a:lnTo>
                    <a:pt x="307" y="681"/>
                  </a:lnTo>
                  <a:lnTo>
                    <a:pt x="307" y="676"/>
                  </a:lnTo>
                  <a:lnTo>
                    <a:pt x="305" y="674"/>
                  </a:lnTo>
                  <a:lnTo>
                    <a:pt x="302" y="672"/>
                  </a:lnTo>
                  <a:lnTo>
                    <a:pt x="301" y="669"/>
                  </a:lnTo>
                  <a:lnTo>
                    <a:pt x="300" y="666"/>
                  </a:lnTo>
                  <a:lnTo>
                    <a:pt x="300" y="665"/>
                  </a:lnTo>
                  <a:lnTo>
                    <a:pt x="301" y="664"/>
                  </a:lnTo>
                  <a:lnTo>
                    <a:pt x="306" y="665"/>
                  </a:lnTo>
                  <a:lnTo>
                    <a:pt x="309" y="665"/>
                  </a:lnTo>
                  <a:lnTo>
                    <a:pt x="312" y="664"/>
                  </a:lnTo>
                  <a:lnTo>
                    <a:pt x="317" y="661"/>
                  </a:lnTo>
                  <a:lnTo>
                    <a:pt x="315" y="659"/>
                  </a:lnTo>
                  <a:lnTo>
                    <a:pt x="315" y="657"/>
                  </a:lnTo>
                  <a:lnTo>
                    <a:pt x="310" y="649"/>
                  </a:lnTo>
                  <a:lnTo>
                    <a:pt x="307" y="638"/>
                  </a:lnTo>
                  <a:lnTo>
                    <a:pt x="306" y="632"/>
                  </a:lnTo>
                  <a:lnTo>
                    <a:pt x="305" y="627"/>
                  </a:lnTo>
                  <a:lnTo>
                    <a:pt x="305" y="621"/>
                  </a:lnTo>
                  <a:lnTo>
                    <a:pt x="306" y="616"/>
                  </a:lnTo>
                  <a:lnTo>
                    <a:pt x="308" y="617"/>
                  </a:lnTo>
                  <a:lnTo>
                    <a:pt x="310" y="618"/>
                  </a:lnTo>
                  <a:lnTo>
                    <a:pt x="310" y="619"/>
                  </a:lnTo>
                  <a:lnTo>
                    <a:pt x="311" y="620"/>
                  </a:lnTo>
                  <a:lnTo>
                    <a:pt x="310" y="627"/>
                  </a:lnTo>
                  <a:lnTo>
                    <a:pt x="309" y="634"/>
                  </a:lnTo>
                  <a:lnTo>
                    <a:pt x="314" y="638"/>
                  </a:lnTo>
                  <a:lnTo>
                    <a:pt x="319" y="640"/>
                  </a:lnTo>
                  <a:lnTo>
                    <a:pt x="321" y="643"/>
                  </a:lnTo>
                  <a:lnTo>
                    <a:pt x="323" y="646"/>
                  </a:lnTo>
                  <a:lnTo>
                    <a:pt x="326" y="652"/>
                  </a:lnTo>
                  <a:lnTo>
                    <a:pt x="332" y="656"/>
                  </a:lnTo>
                  <a:lnTo>
                    <a:pt x="335" y="657"/>
                  </a:lnTo>
                  <a:lnTo>
                    <a:pt x="337" y="657"/>
                  </a:lnTo>
                  <a:lnTo>
                    <a:pt x="338" y="656"/>
                  </a:lnTo>
                  <a:lnTo>
                    <a:pt x="341" y="655"/>
                  </a:lnTo>
                  <a:lnTo>
                    <a:pt x="342" y="641"/>
                  </a:lnTo>
                  <a:lnTo>
                    <a:pt x="343" y="626"/>
                  </a:lnTo>
                  <a:lnTo>
                    <a:pt x="343" y="619"/>
                  </a:lnTo>
                  <a:lnTo>
                    <a:pt x="342" y="612"/>
                  </a:lnTo>
                  <a:lnTo>
                    <a:pt x="341" y="606"/>
                  </a:lnTo>
                  <a:lnTo>
                    <a:pt x="337" y="599"/>
                  </a:lnTo>
                  <a:lnTo>
                    <a:pt x="334" y="597"/>
                  </a:lnTo>
                  <a:lnTo>
                    <a:pt x="331" y="594"/>
                  </a:lnTo>
                  <a:lnTo>
                    <a:pt x="325" y="588"/>
                  </a:lnTo>
                  <a:lnTo>
                    <a:pt x="321" y="583"/>
                  </a:lnTo>
                  <a:lnTo>
                    <a:pt x="319" y="581"/>
                  </a:lnTo>
                  <a:lnTo>
                    <a:pt x="315" y="579"/>
                  </a:lnTo>
                  <a:lnTo>
                    <a:pt x="312" y="576"/>
                  </a:lnTo>
                  <a:lnTo>
                    <a:pt x="308" y="575"/>
                  </a:lnTo>
                  <a:lnTo>
                    <a:pt x="301" y="575"/>
                  </a:lnTo>
                  <a:lnTo>
                    <a:pt x="295" y="575"/>
                  </a:lnTo>
                  <a:lnTo>
                    <a:pt x="286" y="571"/>
                  </a:lnTo>
                  <a:lnTo>
                    <a:pt x="277" y="565"/>
                  </a:lnTo>
                  <a:lnTo>
                    <a:pt x="267" y="565"/>
                  </a:lnTo>
                  <a:lnTo>
                    <a:pt x="257" y="565"/>
                  </a:lnTo>
                  <a:lnTo>
                    <a:pt x="253" y="561"/>
                  </a:lnTo>
                  <a:lnTo>
                    <a:pt x="250" y="557"/>
                  </a:lnTo>
                  <a:lnTo>
                    <a:pt x="233" y="553"/>
                  </a:lnTo>
                  <a:lnTo>
                    <a:pt x="218" y="549"/>
                  </a:lnTo>
                  <a:lnTo>
                    <a:pt x="196" y="516"/>
                  </a:lnTo>
                  <a:lnTo>
                    <a:pt x="195" y="507"/>
                  </a:lnTo>
                  <a:lnTo>
                    <a:pt x="195" y="499"/>
                  </a:lnTo>
                  <a:lnTo>
                    <a:pt x="195" y="494"/>
                  </a:lnTo>
                  <a:lnTo>
                    <a:pt x="194" y="491"/>
                  </a:lnTo>
                  <a:lnTo>
                    <a:pt x="193" y="488"/>
                  </a:lnTo>
                  <a:lnTo>
                    <a:pt x="191" y="486"/>
                  </a:lnTo>
                  <a:lnTo>
                    <a:pt x="187" y="486"/>
                  </a:lnTo>
                  <a:lnTo>
                    <a:pt x="185" y="486"/>
                  </a:lnTo>
                  <a:lnTo>
                    <a:pt x="184" y="487"/>
                  </a:lnTo>
                  <a:lnTo>
                    <a:pt x="183" y="489"/>
                  </a:lnTo>
                  <a:lnTo>
                    <a:pt x="182" y="494"/>
                  </a:lnTo>
                  <a:lnTo>
                    <a:pt x="182" y="501"/>
                  </a:lnTo>
                  <a:lnTo>
                    <a:pt x="182" y="507"/>
                  </a:lnTo>
                  <a:lnTo>
                    <a:pt x="183" y="515"/>
                  </a:lnTo>
                  <a:lnTo>
                    <a:pt x="183" y="522"/>
                  </a:lnTo>
                  <a:lnTo>
                    <a:pt x="182" y="527"/>
                  </a:lnTo>
                  <a:lnTo>
                    <a:pt x="179" y="529"/>
                  </a:lnTo>
                  <a:lnTo>
                    <a:pt x="175" y="533"/>
                  </a:lnTo>
                  <a:lnTo>
                    <a:pt x="175" y="547"/>
                  </a:lnTo>
                  <a:lnTo>
                    <a:pt x="175" y="561"/>
                  </a:lnTo>
                  <a:lnTo>
                    <a:pt x="171" y="571"/>
                  </a:lnTo>
                  <a:lnTo>
                    <a:pt x="167" y="582"/>
                  </a:lnTo>
                  <a:lnTo>
                    <a:pt x="164" y="591"/>
                  </a:lnTo>
                  <a:lnTo>
                    <a:pt x="164" y="599"/>
                  </a:lnTo>
                  <a:lnTo>
                    <a:pt x="163" y="607"/>
                  </a:lnTo>
                  <a:lnTo>
                    <a:pt x="160" y="616"/>
                  </a:lnTo>
                  <a:lnTo>
                    <a:pt x="158" y="617"/>
                  </a:lnTo>
                  <a:lnTo>
                    <a:pt x="156" y="619"/>
                  </a:lnTo>
                  <a:lnTo>
                    <a:pt x="159" y="626"/>
                  </a:lnTo>
                  <a:lnTo>
                    <a:pt x="163" y="633"/>
                  </a:lnTo>
                  <a:lnTo>
                    <a:pt x="152" y="639"/>
                  </a:lnTo>
                  <a:lnTo>
                    <a:pt x="143" y="645"/>
                  </a:lnTo>
                  <a:lnTo>
                    <a:pt x="143" y="651"/>
                  </a:lnTo>
                  <a:lnTo>
                    <a:pt x="143" y="656"/>
                  </a:lnTo>
                  <a:lnTo>
                    <a:pt x="150" y="658"/>
                  </a:lnTo>
                  <a:lnTo>
                    <a:pt x="158" y="661"/>
                  </a:lnTo>
                  <a:lnTo>
                    <a:pt x="160" y="663"/>
                  </a:lnTo>
                  <a:lnTo>
                    <a:pt x="162" y="666"/>
                  </a:lnTo>
                  <a:lnTo>
                    <a:pt x="163" y="670"/>
                  </a:lnTo>
                  <a:lnTo>
                    <a:pt x="166" y="675"/>
                  </a:lnTo>
                  <a:lnTo>
                    <a:pt x="168" y="687"/>
                  </a:lnTo>
                  <a:lnTo>
                    <a:pt x="169" y="700"/>
                  </a:lnTo>
                  <a:lnTo>
                    <a:pt x="172" y="726"/>
                  </a:lnTo>
                  <a:lnTo>
                    <a:pt x="175" y="746"/>
                  </a:lnTo>
                  <a:lnTo>
                    <a:pt x="180" y="754"/>
                  </a:lnTo>
                  <a:lnTo>
                    <a:pt x="185" y="761"/>
                  </a:lnTo>
                  <a:lnTo>
                    <a:pt x="189" y="775"/>
                  </a:lnTo>
                  <a:lnTo>
                    <a:pt x="191" y="790"/>
                  </a:lnTo>
                  <a:lnTo>
                    <a:pt x="194" y="805"/>
                  </a:lnTo>
                  <a:lnTo>
                    <a:pt x="197" y="819"/>
                  </a:lnTo>
                  <a:lnTo>
                    <a:pt x="197" y="829"/>
                  </a:lnTo>
                  <a:lnTo>
                    <a:pt x="197" y="839"/>
                  </a:lnTo>
                  <a:lnTo>
                    <a:pt x="201" y="841"/>
                  </a:lnTo>
                  <a:lnTo>
                    <a:pt x="203" y="843"/>
                  </a:lnTo>
                  <a:lnTo>
                    <a:pt x="203" y="853"/>
                  </a:lnTo>
                  <a:lnTo>
                    <a:pt x="203" y="863"/>
                  </a:lnTo>
                  <a:lnTo>
                    <a:pt x="206" y="877"/>
                  </a:lnTo>
                  <a:lnTo>
                    <a:pt x="208" y="894"/>
                  </a:lnTo>
                  <a:lnTo>
                    <a:pt x="209" y="911"/>
                  </a:lnTo>
                  <a:lnTo>
                    <a:pt x="209" y="926"/>
                  </a:lnTo>
                  <a:lnTo>
                    <a:pt x="209" y="945"/>
                  </a:lnTo>
                  <a:lnTo>
                    <a:pt x="209" y="965"/>
                  </a:lnTo>
                  <a:lnTo>
                    <a:pt x="208" y="983"/>
                  </a:lnTo>
                  <a:lnTo>
                    <a:pt x="206" y="999"/>
                  </a:lnTo>
                  <a:lnTo>
                    <a:pt x="206" y="1007"/>
                  </a:lnTo>
                  <a:lnTo>
                    <a:pt x="206" y="1016"/>
                  </a:lnTo>
                  <a:lnTo>
                    <a:pt x="206" y="1025"/>
                  </a:lnTo>
                  <a:lnTo>
                    <a:pt x="206" y="1034"/>
                  </a:lnTo>
                  <a:lnTo>
                    <a:pt x="204" y="1040"/>
                  </a:lnTo>
                  <a:lnTo>
                    <a:pt x="201" y="1047"/>
                  </a:lnTo>
                  <a:lnTo>
                    <a:pt x="198" y="1050"/>
                  </a:lnTo>
                  <a:lnTo>
                    <a:pt x="197" y="1052"/>
                  </a:lnTo>
                  <a:lnTo>
                    <a:pt x="197" y="1055"/>
                  </a:lnTo>
                  <a:lnTo>
                    <a:pt x="198" y="1060"/>
                  </a:lnTo>
                  <a:lnTo>
                    <a:pt x="201" y="1062"/>
                  </a:lnTo>
                  <a:lnTo>
                    <a:pt x="203" y="1065"/>
                  </a:lnTo>
                  <a:lnTo>
                    <a:pt x="203" y="1066"/>
                  </a:lnTo>
                  <a:lnTo>
                    <a:pt x="203" y="1077"/>
                  </a:lnTo>
                  <a:lnTo>
                    <a:pt x="203" y="1089"/>
                  </a:lnTo>
                  <a:lnTo>
                    <a:pt x="203" y="1100"/>
                  </a:lnTo>
                  <a:lnTo>
                    <a:pt x="203" y="1111"/>
                  </a:lnTo>
                  <a:lnTo>
                    <a:pt x="205" y="1116"/>
                  </a:lnTo>
                  <a:lnTo>
                    <a:pt x="206" y="1121"/>
                  </a:lnTo>
                  <a:lnTo>
                    <a:pt x="206" y="1122"/>
                  </a:lnTo>
                  <a:lnTo>
                    <a:pt x="205" y="1128"/>
                  </a:lnTo>
                  <a:lnTo>
                    <a:pt x="204" y="1134"/>
                  </a:lnTo>
                  <a:lnTo>
                    <a:pt x="203" y="1141"/>
                  </a:lnTo>
                  <a:lnTo>
                    <a:pt x="203" y="1148"/>
                  </a:lnTo>
                  <a:lnTo>
                    <a:pt x="205" y="1156"/>
                  </a:lnTo>
                  <a:lnTo>
                    <a:pt x="208" y="1167"/>
                  </a:lnTo>
                  <a:lnTo>
                    <a:pt x="209" y="1173"/>
                  </a:lnTo>
                  <a:lnTo>
                    <a:pt x="210" y="1178"/>
                  </a:lnTo>
                  <a:lnTo>
                    <a:pt x="210" y="1182"/>
                  </a:lnTo>
                  <a:lnTo>
                    <a:pt x="209" y="1187"/>
                  </a:lnTo>
                  <a:lnTo>
                    <a:pt x="202" y="1195"/>
                  </a:lnTo>
                  <a:lnTo>
                    <a:pt x="194" y="1204"/>
                  </a:lnTo>
                  <a:lnTo>
                    <a:pt x="193" y="1211"/>
                  </a:lnTo>
                  <a:lnTo>
                    <a:pt x="194" y="1216"/>
                  </a:lnTo>
                  <a:lnTo>
                    <a:pt x="196" y="1221"/>
                  </a:lnTo>
                  <a:lnTo>
                    <a:pt x="197" y="1225"/>
                  </a:lnTo>
                  <a:lnTo>
                    <a:pt x="198" y="1233"/>
                  </a:lnTo>
                  <a:lnTo>
                    <a:pt x="200" y="1241"/>
                  </a:lnTo>
                  <a:lnTo>
                    <a:pt x="198" y="1251"/>
                  </a:lnTo>
                  <a:lnTo>
                    <a:pt x="197" y="1260"/>
                  </a:lnTo>
                  <a:lnTo>
                    <a:pt x="194" y="1276"/>
                  </a:lnTo>
                  <a:lnTo>
                    <a:pt x="191" y="1291"/>
                  </a:lnTo>
                  <a:lnTo>
                    <a:pt x="191" y="1297"/>
                  </a:lnTo>
                  <a:lnTo>
                    <a:pt x="191" y="1304"/>
                  </a:lnTo>
                  <a:lnTo>
                    <a:pt x="186" y="1321"/>
                  </a:lnTo>
                  <a:lnTo>
                    <a:pt x="182" y="1337"/>
                  </a:lnTo>
                  <a:lnTo>
                    <a:pt x="182" y="1342"/>
                  </a:lnTo>
                  <a:lnTo>
                    <a:pt x="182" y="1346"/>
                  </a:lnTo>
                  <a:lnTo>
                    <a:pt x="177" y="1353"/>
                  </a:lnTo>
                  <a:lnTo>
                    <a:pt x="172" y="1361"/>
                  </a:lnTo>
                  <a:lnTo>
                    <a:pt x="172" y="1373"/>
                  </a:lnTo>
                  <a:lnTo>
                    <a:pt x="172" y="1384"/>
                  </a:lnTo>
                  <a:lnTo>
                    <a:pt x="170" y="1392"/>
                  </a:lnTo>
                  <a:lnTo>
                    <a:pt x="168" y="1402"/>
                  </a:lnTo>
                  <a:lnTo>
                    <a:pt x="166" y="1411"/>
                  </a:lnTo>
                  <a:lnTo>
                    <a:pt x="163" y="1420"/>
                  </a:lnTo>
                  <a:lnTo>
                    <a:pt x="162" y="1431"/>
                  </a:lnTo>
                  <a:lnTo>
                    <a:pt x="160" y="1442"/>
                  </a:lnTo>
                  <a:lnTo>
                    <a:pt x="152" y="1448"/>
                  </a:lnTo>
                  <a:lnTo>
                    <a:pt x="145" y="1454"/>
                  </a:lnTo>
                  <a:lnTo>
                    <a:pt x="147" y="1469"/>
                  </a:lnTo>
                  <a:lnTo>
                    <a:pt x="151" y="1485"/>
                  </a:lnTo>
                  <a:lnTo>
                    <a:pt x="150" y="1509"/>
                  </a:lnTo>
                  <a:lnTo>
                    <a:pt x="146" y="1536"/>
                  </a:lnTo>
                  <a:lnTo>
                    <a:pt x="144" y="1549"/>
                  </a:lnTo>
                  <a:lnTo>
                    <a:pt x="140" y="1561"/>
                  </a:lnTo>
                  <a:lnTo>
                    <a:pt x="137" y="1572"/>
                  </a:lnTo>
                  <a:lnTo>
                    <a:pt x="134" y="1579"/>
                  </a:lnTo>
                  <a:lnTo>
                    <a:pt x="128" y="1581"/>
                  </a:lnTo>
                  <a:lnTo>
                    <a:pt x="123" y="1581"/>
                  </a:lnTo>
                  <a:lnTo>
                    <a:pt x="122" y="1575"/>
                  </a:lnTo>
                  <a:lnTo>
                    <a:pt x="117" y="1570"/>
                  </a:lnTo>
                  <a:lnTo>
                    <a:pt x="115" y="1567"/>
                  </a:lnTo>
                  <a:lnTo>
                    <a:pt x="112" y="1565"/>
                  </a:lnTo>
                  <a:lnTo>
                    <a:pt x="109" y="1564"/>
                  </a:lnTo>
                  <a:lnTo>
                    <a:pt x="105" y="1564"/>
                  </a:lnTo>
                  <a:lnTo>
                    <a:pt x="99" y="1571"/>
                  </a:lnTo>
                  <a:lnTo>
                    <a:pt x="90" y="1576"/>
                  </a:lnTo>
                  <a:lnTo>
                    <a:pt x="75" y="1582"/>
                  </a:lnTo>
                  <a:lnTo>
                    <a:pt x="58" y="1587"/>
                  </a:lnTo>
                  <a:lnTo>
                    <a:pt x="47" y="1595"/>
                  </a:lnTo>
                  <a:lnTo>
                    <a:pt x="38" y="1601"/>
                  </a:lnTo>
                  <a:lnTo>
                    <a:pt x="32" y="1605"/>
                  </a:lnTo>
                  <a:lnTo>
                    <a:pt x="26" y="1607"/>
                  </a:lnTo>
                  <a:lnTo>
                    <a:pt x="18" y="1607"/>
                  </a:lnTo>
                  <a:lnTo>
                    <a:pt x="8" y="1606"/>
                  </a:lnTo>
                  <a:lnTo>
                    <a:pt x="4" y="1602"/>
                  </a:lnTo>
                  <a:lnTo>
                    <a:pt x="1" y="1598"/>
                  </a:lnTo>
                  <a:lnTo>
                    <a:pt x="0" y="1593"/>
                  </a:lnTo>
                  <a:lnTo>
                    <a:pt x="0" y="1586"/>
                  </a:lnTo>
                  <a:lnTo>
                    <a:pt x="0" y="1573"/>
                  </a:lnTo>
                  <a:lnTo>
                    <a:pt x="3" y="1561"/>
                  </a:lnTo>
                  <a:lnTo>
                    <a:pt x="6" y="1549"/>
                  </a:lnTo>
                  <a:lnTo>
                    <a:pt x="9" y="1538"/>
                  </a:lnTo>
                  <a:lnTo>
                    <a:pt x="12" y="1526"/>
                  </a:lnTo>
                  <a:lnTo>
                    <a:pt x="16" y="1515"/>
                  </a:lnTo>
                  <a:lnTo>
                    <a:pt x="16" y="1507"/>
                  </a:lnTo>
                  <a:lnTo>
                    <a:pt x="16" y="1500"/>
                  </a:lnTo>
                  <a:lnTo>
                    <a:pt x="19" y="1490"/>
                  </a:lnTo>
                  <a:lnTo>
                    <a:pt x="23" y="1480"/>
                  </a:lnTo>
                  <a:lnTo>
                    <a:pt x="28" y="1470"/>
                  </a:lnTo>
                  <a:lnTo>
                    <a:pt x="31" y="1460"/>
                  </a:lnTo>
                  <a:lnTo>
                    <a:pt x="32" y="1445"/>
                  </a:lnTo>
                  <a:lnTo>
                    <a:pt x="31" y="1426"/>
                  </a:lnTo>
                  <a:lnTo>
                    <a:pt x="31" y="1418"/>
                  </a:lnTo>
                  <a:lnTo>
                    <a:pt x="32" y="1410"/>
                  </a:lnTo>
                  <a:lnTo>
                    <a:pt x="33" y="1407"/>
                  </a:lnTo>
                  <a:lnTo>
                    <a:pt x="34" y="1403"/>
                  </a:lnTo>
                  <a:lnTo>
                    <a:pt x="35" y="1401"/>
                  </a:lnTo>
                  <a:lnTo>
                    <a:pt x="38" y="1399"/>
                  </a:lnTo>
                  <a:lnTo>
                    <a:pt x="44" y="1401"/>
                  </a:lnTo>
                  <a:lnTo>
                    <a:pt x="52" y="1403"/>
                  </a:lnTo>
                  <a:lnTo>
                    <a:pt x="53" y="1400"/>
                  </a:lnTo>
                  <a:lnTo>
                    <a:pt x="54" y="1398"/>
                  </a:lnTo>
                  <a:lnTo>
                    <a:pt x="55" y="1396"/>
                  </a:lnTo>
                  <a:lnTo>
                    <a:pt x="57" y="1395"/>
                  </a:lnTo>
                  <a:lnTo>
                    <a:pt x="62" y="1393"/>
                  </a:lnTo>
                  <a:lnTo>
                    <a:pt x="67" y="1390"/>
                  </a:lnTo>
                  <a:lnTo>
                    <a:pt x="74" y="1380"/>
                  </a:lnTo>
                  <a:lnTo>
                    <a:pt x="82" y="1371"/>
                  </a:lnTo>
                  <a:lnTo>
                    <a:pt x="82" y="1365"/>
                  </a:lnTo>
                  <a:lnTo>
                    <a:pt x="81" y="1362"/>
                  </a:lnTo>
                  <a:lnTo>
                    <a:pt x="77" y="1362"/>
                  </a:lnTo>
                  <a:lnTo>
                    <a:pt x="74" y="1362"/>
                  </a:lnTo>
                  <a:lnTo>
                    <a:pt x="70" y="1363"/>
                  </a:lnTo>
                  <a:lnTo>
                    <a:pt x="68" y="1364"/>
                  </a:lnTo>
                  <a:lnTo>
                    <a:pt x="65" y="1367"/>
                  </a:lnTo>
                  <a:lnTo>
                    <a:pt x="61" y="1369"/>
                  </a:lnTo>
                  <a:lnTo>
                    <a:pt x="59" y="1369"/>
                  </a:lnTo>
                  <a:lnTo>
                    <a:pt x="57" y="1369"/>
                  </a:lnTo>
                  <a:lnTo>
                    <a:pt x="56" y="1369"/>
                  </a:lnTo>
                  <a:lnTo>
                    <a:pt x="56" y="1368"/>
                  </a:lnTo>
                  <a:lnTo>
                    <a:pt x="47" y="1365"/>
                  </a:lnTo>
                  <a:lnTo>
                    <a:pt x="40" y="1361"/>
                  </a:lnTo>
                  <a:lnTo>
                    <a:pt x="44" y="1353"/>
                  </a:lnTo>
                  <a:lnTo>
                    <a:pt x="49" y="1346"/>
                  </a:lnTo>
                  <a:lnTo>
                    <a:pt x="49" y="1339"/>
                  </a:lnTo>
                  <a:lnTo>
                    <a:pt x="49" y="1330"/>
                  </a:lnTo>
                  <a:lnTo>
                    <a:pt x="52" y="1319"/>
                  </a:lnTo>
                  <a:lnTo>
                    <a:pt x="53" y="1306"/>
                  </a:lnTo>
                  <a:lnTo>
                    <a:pt x="55" y="1294"/>
                  </a:lnTo>
                  <a:lnTo>
                    <a:pt x="58" y="1282"/>
                  </a:lnTo>
                  <a:lnTo>
                    <a:pt x="59" y="1274"/>
                  </a:lnTo>
                  <a:lnTo>
                    <a:pt x="59" y="1267"/>
                  </a:lnTo>
                  <a:lnTo>
                    <a:pt x="59" y="1258"/>
                  </a:lnTo>
                  <a:lnTo>
                    <a:pt x="59" y="1249"/>
                  </a:lnTo>
                  <a:lnTo>
                    <a:pt x="59" y="1240"/>
                  </a:lnTo>
                  <a:lnTo>
                    <a:pt x="59" y="1232"/>
                  </a:lnTo>
                  <a:lnTo>
                    <a:pt x="59" y="1224"/>
                  </a:lnTo>
                  <a:lnTo>
                    <a:pt x="62" y="1216"/>
                  </a:lnTo>
                  <a:lnTo>
                    <a:pt x="67" y="1210"/>
                  </a:lnTo>
                  <a:lnTo>
                    <a:pt x="74" y="1202"/>
                  </a:lnTo>
                  <a:lnTo>
                    <a:pt x="74" y="1192"/>
                  </a:lnTo>
                  <a:lnTo>
                    <a:pt x="74" y="1182"/>
                  </a:lnTo>
                  <a:lnTo>
                    <a:pt x="78" y="1168"/>
                  </a:lnTo>
                  <a:lnTo>
                    <a:pt x="81" y="1153"/>
                  </a:lnTo>
                  <a:lnTo>
                    <a:pt x="81" y="1147"/>
                  </a:lnTo>
                  <a:lnTo>
                    <a:pt x="79" y="1144"/>
                  </a:lnTo>
                  <a:lnTo>
                    <a:pt x="77" y="1140"/>
                  </a:lnTo>
                  <a:lnTo>
                    <a:pt x="75" y="1138"/>
                  </a:lnTo>
                  <a:lnTo>
                    <a:pt x="74" y="1131"/>
                  </a:lnTo>
                  <a:lnTo>
                    <a:pt x="74" y="1123"/>
                  </a:lnTo>
                  <a:lnTo>
                    <a:pt x="71" y="1115"/>
                  </a:lnTo>
                  <a:lnTo>
                    <a:pt x="73" y="1109"/>
                  </a:lnTo>
                  <a:lnTo>
                    <a:pt x="75" y="1104"/>
                  </a:lnTo>
                  <a:lnTo>
                    <a:pt x="79" y="1098"/>
                  </a:lnTo>
                  <a:lnTo>
                    <a:pt x="77" y="1092"/>
                  </a:lnTo>
                  <a:lnTo>
                    <a:pt x="71" y="1085"/>
                  </a:lnTo>
                  <a:lnTo>
                    <a:pt x="69" y="1081"/>
                  </a:lnTo>
                  <a:lnTo>
                    <a:pt x="68" y="1076"/>
                  </a:lnTo>
                  <a:lnTo>
                    <a:pt x="69" y="1072"/>
                  </a:lnTo>
                  <a:lnTo>
                    <a:pt x="71" y="1068"/>
                  </a:lnTo>
                  <a:lnTo>
                    <a:pt x="77" y="1064"/>
                  </a:lnTo>
                  <a:lnTo>
                    <a:pt x="82" y="1061"/>
                  </a:lnTo>
                  <a:lnTo>
                    <a:pt x="79" y="1051"/>
                  </a:lnTo>
                  <a:lnTo>
                    <a:pt x="75" y="1043"/>
                  </a:lnTo>
                  <a:lnTo>
                    <a:pt x="77" y="1038"/>
                  </a:lnTo>
                  <a:lnTo>
                    <a:pt x="79" y="1033"/>
                  </a:lnTo>
                  <a:lnTo>
                    <a:pt x="80" y="1026"/>
                  </a:lnTo>
                  <a:lnTo>
                    <a:pt x="79" y="1018"/>
                  </a:lnTo>
                  <a:lnTo>
                    <a:pt x="78" y="1011"/>
                  </a:lnTo>
                  <a:lnTo>
                    <a:pt x="76" y="1001"/>
                  </a:lnTo>
                  <a:lnTo>
                    <a:pt x="76" y="990"/>
                  </a:lnTo>
                  <a:lnTo>
                    <a:pt x="77" y="980"/>
                  </a:lnTo>
                  <a:lnTo>
                    <a:pt x="78" y="971"/>
                  </a:lnTo>
                  <a:lnTo>
                    <a:pt x="79" y="959"/>
                  </a:lnTo>
                  <a:lnTo>
                    <a:pt x="80" y="947"/>
                  </a:lnTo>
                  <a:lnTo>
                    <a:pt x="79" y="938"/>
                  </a:lnTo>
                  <a:lnTo>
                    <a:pt x="78" y="935"/>
                  </a:lnTo>
                  <a:lnTo>
                    <a:pt x="77" y="930"/>
                  </a:lnTo>
                  <a:lnTo>
                    <a:pt x="76" y="924"/>
                  </a:lnTo>
                  <a:lnTo>
                    <a:pt x="77" y="919"/>
                  </a:lnTo>
                  <a:lnTo>
                    <a:pt x="78" y="910"/>
                  </a:lnTo>
                  <a:lnTo>
                    <a:pt x="77" y="902"/>
                  </a:lnTo>
                  <a:lnTo>
                    <a:pt x="76" y="894"/>
                  </a:lnTo>
                  <a:lnTo>
                    <a:pt x="74" y="885"/>
                  </a:lnTo>
                  <a:lnTo>
                    <a:pt x="76" y="877"/>
                  </a:lnTo>
                  <a:lnTo>
                    <a:pt x="77" y="868"/>
                  </a:lnTo>
                  <a:lnTo>
                    <a:pt x="74" y="855"/>
                  </a:lnTo>
                  <a:lnTo>
                    <a:pt x="70" y="842"/>
                  </a:lnTo>
                  <a:lnTo>
                    <a:pt x="70" y="833"/>
                  </a:lnTo>
                  <a:lnTo>
                    <a:pt x="70" y="826"/>
                  </a:lnTo>
                  <a:lnTo>
                    <a:pt x="66" y="816"/>
                  </a:lnTo>
                  <a:lnTo>
                    <a:pt x="62" y="807"/>
                  </a:lnTo>
                  <a:lnTo>
                    <a:pt x="62" y="795"/>
                  </a:lnTo>
                  <a:lnTo>
                    <a:pt x="62" y="782"/>
                  </a:lnTo>
                  <a:lnTo>
                    <a:pt x="59" y="774"/>
                  </a:lnTo>
                  <a:lnTo>
                    <a:pt x="57" y="766"/>
                  </a:lnTo>
                  <a:lnTo>
                    <a:pt x="54" y="756"/>
                  </a:lnTo>
                  <a:lnTo>
                    <a:pt x="52" y="747"/>
                  </a:lnTo>
                  <a:lnTo>
                    <a:pt x="51" y="737"/>
                  </a:lnTo>
                  <a:lnTo>
                    <a:pt x="52" y="726"/>
                  </a:lnTo>
                  <a:lnTo>
                    <a:pt x="53" y="715"/>
                  </a:lnTo>
                  <a:lnTo>
                    <a:pt x="55" y="708"/>
                  </a:lnTo>
                  <a:lnTo>
                    <a:pt x="52" y="693"/>
                  </a:lnTo>
                  <a:lnTo>
                    <a:pt x="49" y="679"/>
                  </a:lnTo>
                  <a:lnTo>
                    <a:pt x="51" y="667"/>
                  </a:lnTo>
                  <a:lnTo>
                    <a:pt x="52" y="654"/>
                  </a:lnTo>
                  <a:lnTo>
                    <a:pt x="55" y="646"/>
                  </a:lnTo>
                  <a:lnTo>
                    <a:pt x="57" y="640"/>
                  </a:lnTo>
                  <a:lnTo>
                    <a:pt x="61" y="632"/>
                  </a:lnTo>
                  <a:lnTo>
                    <a:pt x="62" y="623"/>
                  </a:lnTo>
                  <a:lnTo>
                    <a:pt x="59" y="621"/>
                  </a:lnTo>
                  <a:lnTo>
                    <a:pt x="57" y="619"/>
                  </a:lnTo>
                  <a:lnTo>
                    <a:pt x="56" y="616"/>
                  </a:lnTo>
                  <a:lnTo>
                    <a:pt x="55" y="612"/>
                  </a:lnTo>
                  <a:lnTo>
                    <a:pt x="54" y="604"/>
                  </a:lnTo>
                  <a:lnTo>
                    <a:pt x="55" y="595"/>
                  </a:lnTo>
                  <a:lnTo>
                    <a:pt x="57" y="577"/>
                  </a:lnTo>
                  <a:lnTo>
                    <a:pt x="62" y="563"/>
                  </a:lnTo>
                  <a:lnTo>
                    <a:pt x="62" y="558"/>
                  </a:lnTo>
                  <a:lnTo>
                    <a:pt x="62" y="551"/>
                  </a:lnTo>
                  <a:lnTo>
                    <a:pt x="66" y="548"/>
                  </a:lnTo>
                  <a:lnTo>
                    <a:pt x="70" y="546"/>
                  </a:lnTo>
                  <a:lnTo>
                    <a:pt x="69" y="539"/>
                  </a:lnTo>
                  <a:lnTo>
                    <a:pt x="69" y="533"/>
                  </a:lnTo>
                  <a:lnTo>
                    <a:pt x="70" y="527"/>
                  </a:lnTo>
                  <a:lnTo>
                    <a:pt x="71" y="522"/>
                  </a:lnTo>
                  <a:lnTo>
                    <a:pt x="76" y="511"/>
                  </a:lnTo>
                  <a:lnTo>
                    <a:pt x="79" y="499"/>
                  </a:lnTo>
                  <a:lnTo>
                    <a:pt x="82" y="488"/>
                  </a:lnTo>
                  <a:lnTo>
                    <a:pt x="85" y="478"/>
                  </a:lnTo>
                  <a:lnTo>
                    <a:pt x="89" y="475"/>
                  </a:lnTo>
                  <a:lnTo>
                    <a:pt x="92" y="470"/>
                  </a:lnTo>
                  <a:lnTo>
                    <a:pt x="96" y="459"/>
                  </a:lnTo>
                  <a:lnTo>
                    <a:pt x="99" y="447"/>
                  </a:lnTo>
                  <a:lnTo>
                    <a:pt x="101" y="436"/>
                  </a:lnTo>
                  <a:lnTo>
                    <a:pt x="104" y="424"/>
                  </a:lnTo>
                  <a:lnTo>
                    <a:pt x="111" y="414"/>
                  </a:lnTo>
                  <a:lnTo>
                    <a:pt x="116" y="404"/>
                  </a:lnTo>
                  <a:lnTo>
                    <a:pt x="119" y="388"/>
                  </a:lnTo>
                  <a:lnTo>
                    <a:pt x="120" y="375"/>
                  </a:lnTo>
                  <a:lnTo>
                    <a:pt x="124" y="365"/>
                  </a:lnTo>
                  <a:lnTo>
                    <a:pt x="131" y="353"/>
                  </a:lnTo>
                  <a:lnTo>
                    <a:pt x="134" y="347"/>
                  </a:lnTo>
                  <a:lnTo>
                    <a:pt x="136" y="340"/>
                  </a:lnTo>
                  <a:lnTo>
                    <a:pt x="137" y="335"/>
                  </a:lnTo>
                  <a:lnTo>
                    <a:pt x="137" y="331"/>
                  </a:lnTo>
                  <a:lnTo>
                    <a:pt x="134" y="328"/>
                  </a:lnTo>
                  <a:lnTo>
                    <a:pt x="128" y="325"/>
                  </a:lnTo>
                  <a:lnTo>
                    <a:pt x="122" y="323"/>
                  </a:lnTo>
                  <a:lnTo>
                    <a:pt x="113" y="320"/>
                  </a:lnTo>
                  <a:lnTo>
                    <a:pt x="98" y="317"/>
                  </a:lnTo>
                  <a:lnTo>
                    <a:pt x="85" y="314"/>
                  </a:lnTo>
                  <a:lnTo>
                    <a:pt x="73" y="304"/>
                  </a:lnTo>
                  <a:lnTo>
                    <a:pt x="61" y="293"/>
                  </a:lnTo>
                  <a:lnTo>
                    <a:pt x="59" y="289"/>
                  </a:lnTo>
                  <a:lnTo>
                    <a:pt x="57" y="283"/>
                  </a:lnTo>
                  <a:lnTo>
                    <a:pt x="44" y="270"/>
                  </a:lnTo>
                  <a:lnTo>
                    <a:pt x="30" y="257"/>
                  </a:lnTo>
                  <a:lnTo>
                    <a:pt x="27" y="250"/>
                  </a:lnTo>
                  <a:lnTo>
                    <a:pt x="23" y="244"/>
                  </a:lnTo>
                  <a:lnTo>
                    <a:pt x="18" y="239"/>
                  </a:lnTo>
                  <a:lnTo>
                    <a:pt x="12" y="233"/>
                  </a:lnTo>
                  <a:lnTo>
                    <a:pt x="11" y="226"/>
                  </a:lnTo>
                  <a:lnTo>
                    <a:pt x="10" y="220"/>
                  </a:lnTo>
                  <a:lnTo>
                    <a:pt x="10" y="213"/>
                  </a:lnTo>
                  <a:lnTo>
                    <a:pt x="10" y="207"/>
                  </a:lnTo>
                  <a:lnTo>
                    <a:pt x="11" y="199"/>
                  </a:lnTo>
                  <a:lnTo>
                    <a:pt x="11" y="192"/>
                  </a:lnTo>
                  <a:lnTo>
                    <a:pt x="10" y="185"/>
                  </a:lnTo>
                  <a:lnTo>
                    <a:pt x="9" y="177"/>
                  </a:lnTo>
                  <a:lnTo>
                    <a:pt x="6" y="171"/>
                  </a:lnTo>
                  <a:lnTo>
                    <a:pt x="3" y="163"/>
                  </a:lnTo>
                  <a:lnTo>
                    <a:pt x="4" y="162"/>
                  </a:lnTo>
                  <a:lnTo>
                    <a:pt x="9" y="160"/>
                  </a:lnTo>
                  <a:lnTo>
                    <a:pt x="14" y="159"/>
                  </a:lnTo>
                  <a:lnTo>
                    <a:pt x="18" y="159"/>
                  </a:lnTo>
                  <a:lnTo>
                    <a:pt x="22" y="159"/>
                  </a:lnTo>
                  <a:lnTo>
                    <a:pt x="26" y="160"/>
                  </a:lnTo>
                  <a:lnTo>
                    <a:pt x="29" y="160"/>
                  </a:lnTo>
                  <a:lnTo>
                    <a:pt x="33" y="160"/>
                  </a:lnTo>
                  <a:lnTo>
                    <a:pt x="36" y="160"/>
                  </a:lnTo>
                  <a:lnTo>
                    <a:pt x="40" y="155"/>
                  </a:lnTo>
                  <a:lnTo>
                    <a:pt x="43" y="152"/>
                  </a:lnTo>
                  <a:lnTo>
                    <a:pt x="53" y="149"/>
                  </a:lnTo>
                  <a:lnTo>
                    <a:pt x="62" y="148"/>
                  </a:lnTo>
                  <a:lnTo>
                    <a:pt x="70" y="146"/>
                  </a:lnTo>
                  <a:lnTo>
                    <a:pt x="80" y="144"/>
                  </a:lnTo>
                  <a:lnTo>
                    <a:pt x="85" y="141"/>
                  </a:lnTo>
                  <a:lnTo>
                    <a:pt x="89" y="139"/>
                  </a:lnTo>
                  <a:lnTo>
                    <a:pt x="100" y="139"/>
                  </a:lnTo>
                  <a:lnTo>
                    <a:pt x="111" y="139"/>
                  </a:lnTo>
                  <a:lnTo>
                    <a:pt x="122" y="139"/>
                  </a:lnTo>
                  <a:lnTo>
                    <a:pt x="133" y="139"/>
                  </a:lnTo>
                  <a:lnTo>
                    <a:pt x="137" y="133"/>
                  </a:lnTo>
                  <a:lnTo>
                    <a:pt x="142" y="127"/>
                  </a:lnTo>
                  <a:lnTo>
                    <a:pt x="146" y="126"/>
                  </a:lnTo>
                  <a:lnTo>
                    <a:pt x="151" y="125"/>
                  </a:lnTo>
                  <a:lnTo>
                    <a:pt x="158" y="125"/>
                  </a:lnTo>
                  <a:lnTo>
                    <a:pt x="164" y="125"/>
                  </a:lnTo>
                  <a:lnTo>
                    <a:pt x="178" y="125"/>
                  </a:lnTo>
                  <a:lnTo>
                    <a:pt x="191" y="123"/>
                  </a:lnTo>
                  <a:lnTo>
                    <a:pt x="200" y="121"/>
                  </a:lnTo>
                  <a:lnTo>
                    <a:pt x="210" y="119"/>
                  </a:lnTo>
                  <a:lnTo>
                    <a:pt x="220" y="117"/>
                  </a:lnTo>
                  <a:lnTo>
                    <a:pt x="230" y="114"/>
                  </a:lnTo>
                  <a:lnTo>
                    <a:pt x="237" y="109"/>
                  </a:lnTo>
                  <a:lnTo>
                    <a:pt x="245" y="105"/>
                  </a:lnTo>
                  <a:lnTo>
                    <a:pt x="257" y="104"/>
                  </a:lnTo>
                  <a:lnTo>
                    <a:pt x="267" y="102"/>
                  </a:lnTo>
                  <a:close/>
                  <a:moveTo>
                    <a:pt x="815" y="159"/>
                  </a:moveTo>
                  <a:lnTo>
                    <a:pt x="814" y="161"/>
                  </a:lnTo>
                  <a:lnTo>
                    <a:pt x="813" y="164"/>
                  </a:lnTo>
                  <a:lnTo>
                    <a:pt x="815" y="165"/>
                  </a:lnTo>
                  <a:lnTo>
                    <a:pt x="818" y="166"/>
                  </a:lnTo>
                  <a:lnTo>
                    <a:pt x="819" y="166"/>
                  </a:lnTo>
                  <a:lnTo>
                    <a:pt x="821" y="165"/>
                  </a:lnTo>
                  <a:lnTo>
                    <a:pt x="822" y="164"/>
                  </a:lnTo>
                  <a:lnTo>
                    <a:pt x="823" y="162"/>
                  </a:lnTo>
                  <a:lnTo>
                    <a:pt x="821" y="161"/>
                  </a:lnTo>
                  <a:lnTo>
                    <a:pt x="820" y="160"/>
                  </a:lnTo>
                  <a:lnTo>
                    <a:pt x="818" y="159"/>
                  </a:lnTo>
                  <a:lnTo>
                    <a:pt x="815" y="159"/>
                  </a:lnTo>
                  <a:close/>
                  <a:moveTo>
                    <a:pt x="189" y="336"/>
                  </a:moveTo>
                  <a:lnTo>
                    <a:pt x="182" y="338"/>
                  </a:lnTo>
                  <a:lnTo>
                    <a:pt x="177" y="342"/>
                  </a:lnTo>
                  <a:lnTo>
                    <a:pt x="177" y="356"/>
                  </a:lnTo>
                  <a:lnTo>
                    <a:pt x="177" y="371"/>
                  </a:lnTo>
                  <a:lnTo>
                    <a:pt x="179" y="372"/>
                  </a:lnTo>
                  <a:lnTo>
                    <a:pt x="182" y="374"/>
                  </a:lnTo>
                  <a:lnTo>
                    <a:pt x="182" y="379"/>
                  </a:lnTo>
                  <a:lnTo>
                    <a:pt x="182" y="384"/>
                  </a:lnTo>
                  <a:lnTo>
                    <a:pt x="185" y="399"/>
                  </a:lnTo>
                  <a:lnTo>
                    <a:pt x="189" y="414"/>
                  </a:lnTo>
                  <a:lnTo>
                    <a:pt x="190" y="422"/>
                  </a:lnTo>
                  <a:lnTo>
                    <a:pt x="190" y="431"/>
                  </a:lnTo>
                  <a:lnTo>
                    <a:pt x="190" y="439"/>
                  </a:lnTo>
                  <a:lnTo>
                    <a:pt x="187" y="446"/>
                  </a:lnTo>
                  <a:lnTo>
                    <a:pt x="187" y="454"/>
                  </a:lnTo>
                  <a:lnTo>
                    <a:pt x="187" y="464"/>
                  </a:lnTo>
                  <a:lnTo>
                    <a:pt x="187" y="469"/>
                  </a:lnTo>
                  <a:lnTo>
                    <a:pt x="189" y="474"/>
                  </a:lnTo>
                  <a:lnTo>
                    <a:pt x="190" y="477"/>
                  </a:lnTo>
                  <a:lnTo>
                    <a:pt x="191" y="478"/>
                  </a:lnTo>
                  <a:lnTo>
                    <a:pt x="194" y="479"/>
                  </a:lnTo>
                  <a:lnTo>
                    <a:pt x="197" y="478"/>
                  </a:lnTo>
                  <a:lnTo>
                    <a:pt x="200" y="476"/>
                  </a:lnTo>
                  <a:lnTo>
                    <a:pt x="203" y="474"/>
                  </a:lnTo>
                  <a:lnTo>
                    <a:pt x="205" y="463"/>
                  </a:lnTo>
                  <a:lnTo>
                    <a:pt x="208" y="453"/>
                  </a:lnTo>
                  <a:lnTo>
                    <a:pt x="210" y="439"/>
                  </a:lnTo>
                  <a:lnTo>
                    <a:pt x="212" y="424"/>
                  </a:lnTo>
                  <a:lnTo>
                    <a:pt x="215" y="418"/>
                  </a:lnTo>
                  <a:lnTo>
                    <a:pt x="218" y="413"/>
                  </a:lnTo>
                  <a:lnTo>
                    <a:pt x="222" y="410"/>
                  </a:lnTo>
                  <a:lnTo>
                    <a:pt x="226" y="406"/>
                  </a:lnTo>
                  <a:lnTo>
                    <a:pt x="235" y="394"/>
                  </a:lnTo>
                  <a:lnTo>
                    <a:pt x="242" y="383"/>
                  </a:lnTo>
                  <a:lnTo>
                    <a:pt x="251" y="372"/>
                  </a:lnTo>
                  <a:lnTo>
                    <a:pt x="261" y="361"/>
                  </a:lnTo>
                  <a:lnTo>
                    <a:pt x="261" y="355"/>
                  </a:lnTo>
                  <a:lnTo>
                    <a:pt x="259" y="351"/>
                  </a:lnTo>
                  <a:lnTo>
                    <a:pt x="249" y="350"/>
                  </a:lnTo>
                  <a:lnTo>
                    <a:pt x="242" y="348"/>
                  </a:lnTo>
                  <a:lnTo>
                    <a:pt x="237" y="344"/>
                  </a:lnTo>
                  <a:lnTo>
                    <a:pt x="230" y="342"/>
                  </a:lnTo>
                  <a:lnTo>
                    <a:pt x="225" y="343"/>
                  </a:lnTo>
                  <a:lnTo>
                    <a:pt x="219" y="344"/>
                  </a:lnTo>
                  <a:lnTo>
                    <a:pt x="215" y="341"/>
                  </a:lnTo>
                  <a:lnTo>
                    <a:pt x="209" y="339"/>
                  </a:lnTo>
                  <a:lnTo>
                    <a:pt x="198" y="337"/>
                  </a:lnTo>
                  <a:lnTo>
                    <a:pt x="189" y="336"/>
                  </a:lnTo>
                  <a:close/>
                  <a:moveTo>
                    <a:pt x="1067" y="370"/>
                  </a:moveTo>
                  <a:lnTo>
                    <a:pt x="1067" y="370"/>
                  </a:lnTo>
                  <a:lnTo>
                    <a:pt x="1066" y="371"/>
                  </a:lnTo>
                  <a:lnTo>
                    <a:pt x="1067" y="372"/>
                  </a:lnTo>
                  <a:lnTo>
                    <a:pt x="1067" y="373"/>
                  </a:lnTo>
                  <a:lnTo>
                    <a:pt x="1069" y="374"/>
                  </a:lnTo>
                  <a:lnTo>
                    <a:pt x="1070" y="375"/>
                  </a:lnTo>
                  <a:lnTo>
                    <a:pt x="1073" y="374"/>
                  </a:lnTo>
                  <a:lnTo>
                    <a:pt x="1074" y="374"/>
                  </a:lnTo>
                  <a:lnTo>
                    <a:pt x="1074" y="373"/>
                  </a:lnTo>
                  <a:lnTo>
                    <a:pt x="1073" y="372"/>
                  </a:lnTo>
                  <a:lnTo>
                    <a:pt x="1071" y="371"/>
                  </a:lnTo>
                  <a:lnTo>
                    <a:pt x="1069" y="370"/>
                  </a:lnTo>
                  <a:lnTo>
                    <a:pt x="1067" y="370"/>
                  </a:lnTo>
                  <a:close/>
                  <a:moveTo>
                    <a:pt x="1029" y="373"/>
                  </a:moveTo>
                  <a:lnTo>
                    <a:pt x="1026" y="378"/>
                  </a:lnTo>
                  <a:lnTo>
                    <a:pt x="1023" y="386"/>
                  </a:lnTo>
                  <a:lnTo>
                    <a:pt x="1033" y="394"/>
                  </a:lnTo>
                  <a:lnTo>
                    <a:pt x="1042" y="401"/>
                  </a:lnTo>
                  <a:lnTo>
                    <a:pt x="1043" y="407"/>
                  </a:lnTo>
                  <a:lnTo>
                    <a:pt x="1044" y="414"/>
                  </a:lnTo>
                  <a:lnTo>
                    <a:pt x="1044" y="422"/>
                  </a:lnTo>
                  <a:lnTo>
                    <a:pt x="1044" y="430"/>
                  </a:lnTo>
                  <a:lnTo>
                    <a:pt x="1043" y="439"/>
                  </a:lnTo>
                  <a:lnTo>
                    <a:pt x="1041" y="445"/>
                  </a:lnTo>
                  <a:lnTo>
                    <a:pt x="1039" y="451"/>
                  </a:lnTo>
                  <a:lnTo>
                    <a:pt x="1036" y="455"/>
                  </a:lnTo>
                  <a:lnTo>
                    <a:pt x="1028" y="453"/>
                  </a:lnTo>
                  <a:lnTo>
                    <a:pt x="1019" y="453"/>
                  </a:lnTo>
                  <a:lnTo>
                    <a:pt x="1018" y="456"/>
                  </a:lnTo>
                  <a:lnTo>
                    <a:pt x="1019" y="459"/>
                  </a:lnTo>
                  <a:lnTo>
                    <a:pt x="1020" y="464"/>
                  </a:lnTo>
                  <a:lnTo>
                    <a:pt x="1022" y="467"/>
                  </a:lnTo>
                  <a:lnTo>
                    <a:pt x="1028" y="474"/>
                  </a:lnTo>
                  <a:lnTo>
                    <a:pt x="1032" y="479"/>
                  </a:lnTo>
                  <a:lnTo>
                    <a:pt x="1032" y="483"/>
                  </a:lnTo>
                  <a:lnTo>
                    <a:pt x="1031" y="486"/>
                  </a:lnTo>
                  <a:lnTo>
                    <a:pt x="1026" y="487"/>
                  </a:lnTo>
                  <a:lnTo>
                    <a:pt x="1022" y="489"/>
                  </a:lnTo>
                  <a:lnTo>
                    <a:pt x="1020" y="492"/>
                  </a:lnTo>
                  <a:lnTo>
                    <a:pt x="1017" y="495"/>
                  </a:lnTo>
                  <a:lnTo>
                    <a:pt x="1008" y="494"/>
                  </a:lnTo>
                  <a:lnTo>
                    <a:pt x="1000" y="492"/>
                  </a:lnTo>
                  <a:lnTo>
                    <a:pt x="992" y="489"/>
                  </a:lnTo>
                  <a:lnTo>
                    <a:pt x="983" y="487"/>
                  </a:lnTo>
                  <a:lnTo>
                    <a:pt x="975" y="484"/>
                  </a:lnTo>
                  <a:lnTo>
                    <a:pt x="969" y="484"/>
                  </a:lnTo>
                  <a:lnTo>
                    <a:pt x="962" y="484"/>
                  </a:lnTo>
                  <a:lnTo>
                    <a:pt x="955" y="484"/>
                  </a:lnTo>
                  <a:lnTo>
                    <a:pt x="945" y="487"/>
                  </a:lnTo>
                  <a:lnTo>
                    <a:pt x="934" y="489"/>
                  </a:lnTo>
                  <a:lnTo>
                    <a:pt x="927" y="490"/>
                  </a:lnTo>
                  <a:lnTo>
                    <a:pt x="920" y="489"/>
                  </a:lnTo>
                  <a:lnTo>
                    <a:pt x="913" y="486"/>
                  </a:lnTo>
                  <a:lnTo>
                    <a:pt x="906" y="482"/>
                  </a:lnTo>
                  <a:lnTo>
                    <a:pt x="893" y="475"/>
                  </a:lnTo>
                  <a:lnTo>
                    <a:pt x="884" y="468"/>
                  </a:lnTo>
                  <a:lnTo>
                    <a:pt x="877" y="474"/>
                  </a:lnTo>
                  <a:lnTo>
                    <a:pt x="864" y="483"/>
                  </a:lnTo>
                  <a:lnTo>
                    <a:pt x="852" y="491"/>
                  </a:lnTo>
                  <a:lnTo>
                    <a:pt x="845" y="495"/>
                  </a:lnTo>
                  <a:lnTo>
                    <a:pt x="837" y="492"/>
                  </a:lnTo>
                  <a:lnTo>
                    <a:pt x="830" y="487"/>
                  </a:lnTo>
                  <a:lnTo>
                    <a:pt x="822" y="487"/>
                  </a:lnTo>
                  <a:lnTo>
                    <a:pt x="818" y="489"/>
                  </a:lnTo>
                  <a:lnTo>
                    <a:pt x="813" y="488"/>
                  </a:lnTo>
                  <a:lnTo>
                    <a:pt x="808" y="487"/>
                  </a:lnTo>
                  <a:lnTo>
                    <a:pt x="796" y="487"/>
                  </a:lnTo>
                  <a:lnTo>
                    <a:pt x="783" y="487"/>
                  </a:lnTo>
                  <a:lnTo>
                    <a:pt x="755" y="479"/>
                  </a:lnTo>
                  <a:lnTo>
                    <a:pt x="725" y="475"/>
                  </a:lnTo>
                  <a:lnTo>
                    <a:pt x="708" y="472"/>
                  </a:lnTo>
                  <a:lnTo>
                    <a:pt x="692" y="471"/>
                  </a:lnTo>
                  <a:lnTo>
                    <a:pt x="675" y="472"/>
                  </a:lnTo>
                  <a:lnTo>
                    <a:pt x="659" y="475"/>
                  </a:lnTo>
                  <a:lnTo>
                    <a:pt x="655" y="482"/>
                  </a:lnTo>
                  <a:lnTo>
                    <a:pt x="650" y="495"/>
                  </a:lnTo>
                  <a:lnTo>
                    <a:pt x="647" y="509"/>
                  </a:lnTo>
                  <a:lnTo>
                    <a:pt x="646" y="517"/>
                  </a:lnTo>
                  <a:lnTo>
                    <a:pt x="649" y="519"/>
                  </a:lnTo>
                  <a:lnTo>
                    <a:pt x="651" y="522"/>
                  </a:lnTo>
                  <a:lnTo>
                    <a:pt x="649" y="532"/>
                  </a:lnTo>
                  <a:lnTo>
                    <a:pt x="646" y="538"/>
                  </a:lnTo>
                  <a:lnTo>
                    <a:pt x="646" y="540"/>
                  </a:lnTo>
                  <a:lnTo>
                    <a:pt x="646" y="544"/>
                  </a:lnTo>
                  <a:lnTo>
                    <a:pt x="648" y="548"/>
                  </a:lnTo>
                  <a:lnTo>
                    <a:pt x="651" y="553"/>
                  </a:lnTo>
                  <a:lnTo>
                    <a:pt x="651" y="560"/>
                  </a:lnTo>
                  <a:lnTo>
                    <a:pt x="650" y="565"/>
                  </a:lnTo>
                  <a:lnTo>
                    <a:pt x="648" y="569"/>
                  </a:lnTo>
                  <a:lnTo>
                    <a:pt x="645" y="573"/>
                  </a:lnTo>
                  <a:lnTo>
                    <a:pt x="646" y="580"/>
                  </a:lnTo>
                  <a:lnTo>
                    <a:pt x="647" y="584"/>
                  </a:lnTo>
                  <a:lnTo>
                    <a:pt x="649" y="587"/>
                  </a:lnTo>
                  <a:lnTo>
                    <a:pt x="651" y="592"/>
                  </a:lnTo>
                  <a:lnTo>
                    <a:pt x="648" y="594"/>
                  </a:lnTo>
                  <a:lnTo>
                    <a:pt x="645" y="596"/>
                  </a:lnTo>
                  <a:lnTo>
                    <a:pt x="642" y="599"/>
                  </a:lnTo>
                  <a:lnTo>
                    <a:pt x="640" y="604"/>
                  </a:lnTo>
                  <a:lnTo>
                    <a:pt x="646" y="610"/>
                  </a:lnTo>
                  <a:lnTo>
                    <a:pt x="651" y="617"/>
                  </a:lnTo>
                  <a:lnTo>
                    <a:pt x="652" y="654"/>
                  </a:lnTo>
                  <a:lnTo>
                    <a:pt x="654" y="695"/>
                  </a:lnTo>
                  <a:lnTo>
                    <a:pt x="654" y="715"/>
                  </a:lnTo>
                  <a:lnTo>
                    <a:pt x="651" y="734"/>
                  </a:lnTo>
                  <a:lnTo>
                    <a:pt x="649" y="750"/>
                  </a:lnTo>
                  <a:lnTo>
                    <a:pt x="646" y="765"/>
                  </a:lnTo>
                  <a:lnTo>
                    <a:pt x="648" y="768"/>
                  </a:lnTo>
                  <a:lnTo>
                    <a:pt x="651" y="770"/>
                  </a:lnTo>
                  <a:lnTo>
                    <a:pt x="654" y="778"/>
                  </a:lnTo>
                  <a:lnTo>
                    <a:pt x="654" y="789"/>
                  </a:lnTo>
                  <a:lnTo>
                    <a:pt x="655" y="801"/>
                  </a:lnTo>
                  <a:lnTo>
                    <a:pt x="656" y="809"/>
                  </a:lnTo>
                  <a:lnTo>
                    <a:pt x="658" y="812"/>
                  </a:lnTo>
                  <a:lnTo>
                    <a:pt x="660" y="813"/>
                  </a:lnTo>
                  <a:lnTo>
                    <a:pt x="664" y="814"/>
                  </a:lnTo>
                  <a:lnTo>
                    <a:pt x="668" y="813"/>
                  </a:lnTo>
                  <a:lnTo>
                    <a:pt x="671" y="812"/>
                  </a:lnTo>
                  <a:lnTo>
                    <a:pt x="674" y="809"/>
                  </a:lnTo>
                  <a:lnTo>
                    <a:pt x="680" y="805"/>
                  </a:lnTo>
                  <a:lnTo>
                    <a:pt x="684" y="800"/>
                  </a:lnTo>
                  <a:lnTo>
                    <a:pt x="715" y="790"/>
                  </a:lnTo>
                  <a:lnTo>
                    <a:pt x="721" y="790"/>
                  </a:lnTo>
                  <a:lnTo>
                    <a:pt x="728" y="790"/>
                  </a:lnTo>
                  <a:lnTo>
                    <a:pt x="738" y="785"/>
                  </a:lnTo>
                  <a:lnTo>
                    <a:pt x="745" y="780"/>
                  </a:lnTo>
                  <a:lnTo>
                    <a:pt x="757" y="779"/>
                  </a:lnTo>
                  <a:lnTo>
                    <a:pt x="768" y="777"/>
                  </a:lnTo>
                  <a:lnTo>
                    <a:pt x="783" y="772"/>
                  </a:lnTo>
                  <a:lnTo>
                    <a:pt x="798" y="767"/>
                  </a:lnTo>
                  <a:lnTo>
                    <a:pt x="808" y="761"/>
                  </a:lnTo>
                  <a:lnTo>
                    <a:pt x="817" y="756"/>
                  </a:lnTo>
                  <a:lnTo>
                    <a:pt x="832" y="755"/>
                  </a:lnTo>
                  <a:lnTo>
                    <a:pt x="845" y="756"/>
                  </a:lnTo>
                  <a:lnTo>
                    <a:pt x="855" y="751"/>
                  </a:lnTo>
                  <a:lnTo>
                    <a:pt x="866" y="746"/>
                  </a:lnTo>
                  <a:lnTo>
                    <a:pt x="873" y="746"/>
                  </a:lnTo>
                  <a:lnTo>
                    <a:pt x="882" y="746"/>
                  </a:lnTo>
                  <a:lnTo>
                    <a:pt x="888" y="744"/>
                  </a:lnTo>
                  <a:lnTo>
                    <a:pt x="893" y="742"/>
                  </a:lnTo>
                  <a:lnTo>
                    <a:pt x="899" y="737"/>
                  </a:lnTo>
                  <a:lnTo>
                    <a:pt x="903" y="734"/>
                  </a:lnTo>
                  <a:lnTo>
                    <a:pt x="908" y="736"/>
                  </a:lnTo>
                  <a:lnTo>
                    <a:pt x="913" y="739"/>
                  </a:lnTo>
                  <a:lnTo>
                    <a:pt x="918" y="735"/>
                  </a:lnTo>
                  <a:lnTo>
                    <a:pt x="924" y="731"/>
                  </a:lnTo>
                  <a:lnTo>
                    <a:pt x="935" y="733"/>
                  </a:lnTo>
                  <a:lnTo>
                    <a:pt x="947" y="734"/>
                  </a:lnTo>
                  <a:lnTo>
                    <a:pt x="961" y="732"/>
                  </a:lnTo>
                  <a:lnTo>
                    <a:pt x="975" y="728"/>
                  </a:lnTo>
                  <a:lnTo>
                    <a:pt x="978" y="730"/>
                  </a:lnTo>
                  <a:lnTo>
                    <a:pt x="983" y="731"/>
                  </a:lnTo>
                  <a:lnTo>
                    <a:pt x="988" y="731"/>
                  </a:lnTo>
                  <a:lnTo>
                    <a:pt x="1000" y="730"/>
                  </a:lnTo>
                  <a:lnTo>
                    <a:pt x="1013" y="728"/>
                  </a:lnTo>
                  <a:lnTo>
                    <a:pt x="1019" y="728"/>
                  </a:lnTo>
                  <a:lnTo>
                    <a:pt x="1019" y="726"/>
                  </a:lnTo>
                  <a:lnTo>
                    <a:pt x="1019" y="725"/>
                  </a:lnTo>
                  <a:lnTo>
                    <a:pt x="1015" y="717"/>
                  </a:lnTo>
                  <a:lnTo>
                    <a:pt x="1009" y="711"/>
                  </a:lnTo>
                  <a:lnTo>
                    <a:pt x="1006" y="708"/>
                  </a:lnTo>
                  <a:lnTo>
                    <a:pt x="1003" y="704"/>
                  </a:lnTo>
                  <a:lnTo>
                    <a:pt x="999" y="702"/>
                  </a:lnTo>
                  <a:lnTo>
                    <a:pt x="996" y="701"/>
                  </a:lnTo>
                  <a:lnTo>
                    <a:pt x="989" y="700"/>
                  </a:lnTo>
                  <a:lnTo>
                    <a:pt x="983" y="701"/>
                  </a:lnTo>
                  <a:lnTo>
                    <a:pt x="977" y="702"/>
                  </a:lnTo>
                  <a:lnTo>
                    <a:pt x="972" y="704"/>
                  </a:lnTo>
                  <a:lnTo>
                    <a:pt x="965" y="705"/>
                  </a:lnTo>
                  <a:lnTo>
                    <a:pt x="960" y="707"/>
                  </a:lnTo>
                  <a:lnTo>
                    <a:pt x="954" y="707"/>
                  </a:lnTo>
                  <a:lnTo>
                    <a:pt x="949" y="704"/>
                  </a:lnTo>
                  <a:lnTo>
                    <a:pt x="949" y="703"/>
                  </a:lnTo>
                  <a:lnTo>
                    <a:pt x="948" y="699"/>
                  </a:lnTo>
                  <a:lnTo>
                    <a:pt x="948" y="695"/>
                  </a:lnTo>
                  <a:lnTo>
                    <a:pt x="949" y="691"/>
                  </a:lnTo>
                  <a:lnTo>
                    <a:pt x="950" y="688"/>
                  </a:lnTo>
                  <a:lnTo>
                    <a:pt x="957" y="681"/>
                  </a:lnTo>
                  <a:lnTo>
                    <a:pt x="969" y="673"/>
                  </a:lnTo>
                  <a:lnTo>
                    <a:pt x="975" y="668"/>
                  </a:lnTo>
                  <a:lnTo>
                    <a:pt x="981" y="665"/>
                  </a:lnTo>
                  <a:lnTo>
                    <a:pt x="986" y="663"/>
                  </a:lnTo>
                  <a:lnTo>
                    <a:pt x="991" y="661"/>
                  </a:lnTo>
                  <a:lnTo>
                    <a:pt x="993" y="664"/>
                  </a:lnTo>
                  <a:lnTo>
                    <a:pt x="996" y="666"/>
                  </a:lnTo>
                  <a:lnTo>
                    <a:pt x="1003" y="666"/>
                  </a:lnTo>
                  <a:lnTo>
                    <a:pt x="1010" y="664"/>
                  </a:lnTo>
                  <a:lnTo>
                    <a:pt x="1017" y="661"/>
                  </a:lnTo>
                  <a:lnTo>
                    <a:pt x="1022" y="658"/>
                  </a:lnTo>
                  <a:lnTo>
                    <a:pt x="1023" y="655"/>
                  </a:lnTo>
                  <a:lnTo>
                    <a:pt x="1023" y="653"/>
                  </a:lnTo>
                  <a:lnTo>
                    <a:pt x="1026" y="653"/>
                  </a:lnTo>
                  <a:lnTo>
                    <a:pt x="1027" y="653"/>
                  </a:lnTo>
                  <a:lnTo>
                    <a:pt x="1032" y="657"/>
                  </a:lnTo>
                  <a:lnTo>
                    <a:pt x="1038" y="663"/>
                  </a:lnTo>
                  <a:lnTo>
                    <a:pt x="1048" y="663"/>
                  </a:lnTo>
                  <a:lnTo>
                    <a:pt x="1058" y="663"/>
                  </a:lnTo>
                  <a:lnTo>
                    <a:pt x="1061" y="661"/>
                  </a:lnTo>
                  <a:lnTo>
                    <a:pt x="1063" y="658"/>
                  </a:lnTo>
                  <a:lnTo>
                    <a:pt x="1062" y="656"/>
                  </a:lnTo>
                  <a:lnTo>
                    <a:pt x="1062" y="654"/>
                  </a:lnTo>
                  <a:lnTo>
                    <a:pt x="1058" y="651"/>
                  </a:lnTo>
                  <a:lnTo>
                    <a:pt x="1055" y="649"/>
                  </a:lnTo>
                  <a:lnTo>
                    <a:pt x="1052" y="646"/>
                  </a:lnTo>
                  <a:lnTo>
                    <a:pt x="1048" y="645"/>
                  </a:lnTo>
                  <a:lnTo>
                    <a:pt x="1044" y="643"/>
                  </a:lnTo>
                  <a:lnTo>
                    <a:pt x="1042" y="640"/>
                  </a:lnTo>
                  <a:lnTo>
                    <a:pt x="1040" y="637"/>
                  </a:lnTo>
                  <a:lnTo>
                    <a:pt x="1039" y="631"/>
                  </a:lnTo>
                  <a:lnTo>
                    <a:pt x="1041" y="628"/>
                  </a:lnTo>
                  <a:lnTo>
                    <a:pt x="1043" y="624"/>
                  </a:lnTo>
                  <a:lnTo>
                    <a:pt x="1044" y="624"/>
                  </a:lnTo>
                  <a:lnTo>
                    <a:pt x="1046" y="624"/>
                  </a:lnTo>
                  <a:lnTo>
                    <a:pt x="1052" y="630"/>
                  </a:lnTo>
                  <a:lnTo>
                    <a:pt x="1061" y="637"/>
                  </a:lnTo>
                  <a:lnTo>
                    <a:pt x="1066" y="639"/>
                  </a:lnTo>
                  <a:lnTo>
                    <a:pt x="1070" y="641"/>
                  </a:lnTo>
                  <a:lnTo>
                    <a:pt x="1076" y="642"/>
                  </a:lnTo>
                  <a:lnTo>
                    <a:pt x="1081" y="642"/>
                  </a:lnTo>
                  <a:lnTo>
                    <a:pt x="1082" y="641"/>
                  </a:lnTo>
                  <a:lnTo>
                    <a:pt x="1084" y="639"/>
                  </a:lnTo>
                  <a:lnTo>
                    <a:pt x="1081" y="634"/>
                  </a:lnTo>
                  <a:lnTo>
                    <a:pt x="1079" y="630"/>
                  </a:lnTo>
                  <a:lnTo>
                    <a:pt x="1078" y="626"/>
                  </a:lnTo>
                  <a:lnTo>
                    <a:pt x="1078" y="620"/>
                  </a:lnTo>
                  <a:lnTo>
                    <a:pt x="1079" y="619"/>
                  </a:lnTo>
                  <a:lnTo>
                    <a:pt x="1080" y="619"/>
                  </a:lnTo>
                  <a:lnTo>
                    <a:pt x="1085" y="621"/>
                  </a:lnTo>
                  <a:lnTo>
                    <a:pt x="1087" y="626"/>
                  </a:lnTo>
                  <a:lnTo>
                    <a:pt x="1088" y="630"/>
                  </a:lnTo>
                  <a:lnTo>
                    <a:pt x="1090" y="635"/>
                  </a:lnTo>
                  <a:lnTo>
                    <a:pt x="1096" y="633"/>
                  </a:lnTo>
                  <a:lnTo>
                    <a:pt x="1102" y="630"/>
                  </a:lnTo>
                  <a:lnTo>
                    <a:pt x="1103" y="626"/>
                  </a:lnTo>
                  <a:lnTo>
                    <a:pt x="1105" y="621"/>
                  </a:lnTo>
                  <a:lnTo>
                    <a:pt x="1105" y="617"/>
                  </a:lnTo>
                  <a:lnTo>
                    <a:pt x="1105" y="610"/>
                  </a:lnTo>
                  <a:lnTo>
                    <a:pt x="1103" y="607"/>
                  </a:lnTo>
                  <a:lnTo>
                    <a:pt x="1102" y="603"/>
                  </a:lnTo>
                  <a:lnTo>
                    <a:pt x="1105" y="598"/>
                  </a:lnTo>
                  <a:lnTo>
                    <a:pt x="1109" y="594"/>
                  </a:lnTo>
                  <a:lnTo>
                    <a:pt x="1108" y="586"/>
                  </a:lnTo>
                  <a:lnTo>
                    <a:pt x="1106" y="579"/>
                  </a:lnTo>
                  <a:lnTo>
                    <a:pt x="1113" y="573"/>
                  </a:lnTo>
                  <a:lnTo>
                    <a:pt x="1127" y="565"/>
                  </a:lnTo>
                  <a:lnTo>
                    <a:pt x="1140" y="557"/>
                  </a:lnTo>
                  <a:lnTo>
                    <a:pt x="1148" y="553"/>
                  </a:lnTo>
                  <a:lnTo>
                    <a:pt x="1160" y="552"/>
                  </a:lnTo>
                  <a:lnTo>
                    <a:pt x="1170" y="550"/>
                  </a:lnTo>
                  <a:lnTo>
                    <a:pt x="1171" y="546"/>
                  </a:lnTo>
                  <a:lnTo>
                    <a:pt x="1173" y="541"/>
                  </a:lnTo>
                  <a:lnTo>
                    <a:pt x="1175" y="537"/>
                  </a:lnTo>
                  <a:lnTo>
                    <a:pt x="1179" y="533"/>
                  </a:lnTo>
                  <a:lnTo>
                    <a:pt x="1183" y="529"/>
                  </a:lnTo>
                  <a:lnTo>
                    <a:pt x="1187" y="527"/>
                  </a:lnTo>
                  <a:lnTo>
                    <a:pt x="1192" y="525"/>
                  </a:lnTo>
                  <a:lnTo>
                    <a:pt x="1196" y="523"/>
                  </a:lnTo>
                  <a:lnTo>
                    <a:pt x="1205" y="524"/>
                  </a:lnTo>
                  <a:lnTo>
                    <a:pt x="1215" y="525"/>
                  </a:lnTo>
                  <a:lnTo>
                    <a:pt x="1220" y="519"/>
                  </a:lnTo>
                  <a:lnTo>
                    <a:pt x="1225" y="514"/>
                  </a:lnTo>
                  <a:lnTo>
                    <a:pt x="1225" y="510"/>
                  </a:lnTo>
                  <a:lnTo>
                    <a:pt x="1225" y="505"/>
                  </a:lnTo>
                  <a:lnTo>
                    <a:pt x="1222" y="502"/>
                  </a:lnTo>
                  <a:lnTo>
                    <a:pt x="1219" y="499"/>
                  </a:lnTo>
                  <a:lnTo>
                    <a:pt x="1215" y="498"/>
                  </a:lnTo>
                  <a:lnTo>
                    <a:pt x="1210" y="498"/>
                  </a:lnTo>
                  <a:lnTo>
                    <a:pt x="1207" y="498"/>
                  </a:lnTo>
                  <a:lnTo>
                    <a:pt x="1203" y="499"/>
                  </a:lnTo>
                  <a:lnTo>
                    <a:pt x="1198" y="499"/>
                  </a:lnTo>
                  <a:lnTo>
                    <a:pt x="1193" y="500"/>
                  </a:lnTo>
                  <a:lnTo>
                    <a:pt x="1187" y="500"/>
                  </a:lnTo>
                  <a:lnTo>
                    <a:pt x="1182" y="499"/>
                  </a:lnTo>
                  <a:lnTo>
                    <a:pt x="1178" y="497"/>
                  </a:lnTo>
                  <a:lnTo>
                    <a:pt x="1172" y="495"/>
                  </a:lnTo>
                  <a:lnTo>
                    <a:pt x="1162" y="495"/>
                  </a:lnTo>
                  <a:lnTo>
                    <a:pt x="1152" y="495"/>
                  </a:lnTo>
                  <a:lnTo>
                    <a:pt x="1145" y="491"/>
                  </a:lnTo>
                  <a:lnTo>
                    <a:pt x="1136" y="487"/>
                  </a:lnTo>
                  <a:lnTo>
                    <a:pt x="1132" y="488"/>
                  </a:lnTo>
                  <a:lnTo>
                    <a:pt x="1127" y="489"/>
                  </a:lnTo>
                  <a:lnTo>
                    <a:pt x="1121" y="490"/>
                  </a:lnTo>
                  <a:lnTo>
                    <a:pt x="1114" y="490"/>
                  </a:lnTo>
                  <a:lnTo>
                    <a:pt x="1106" y="490"/>
                  </a:lnTo>
                  <a:lnTo>
                    <a:pt x="1100" y="489"/>
                  </a:lnTo>
                  <a:lnTo>
                    <a:pt x="1093" y="487"/>
                  </a:lnTo>
                  <a:lnTo>
                    <a:pt x="1088" y="484"/>
                  </a:lnTo>
                  <a:lnTo>
                    <a:pt x="1082" y="482"/>
                  </a:lnTo>
                  <a:lnTo>
                    <a:pt x="1080" y="479"/>
                  </a:lnTo>
                  <a:lnTo>
                    <a:pt x="1078" y="472"/>
                  </a:lnTo>
                  <a:lnTo>
                    <a:pt x="1078" y="464"/>
                  </a:lnTo>
                  <a:lnTo>
                    <a:pt x="1074" y="457"/>
                  </a:lnTo>
                  <a:lnTo>
                    <a:pt x="1071" y="454"/>
                  </a:lnTo>
                  <a:lnTo>
                    <a:pt x="1070" y="452"/>
                  </a:lnTo>
                  <a:lnTo>
                    <a:pt x="1071" y="448"/>
                  </a:lnTo>
                  <a:lnTo>
                    <a:pt x="1074" y="445"/>
                  </a:lnTo>
                  <a:lnTo>
                    <a:pt x="1077" y="440"/>
                  </a:lnTo>
                  <a:lnTo>
                    <a:pt x="1074" y="434"/>
                  </a:lnTo>
                  <a:lnTo>
                    <a:pt x="1069" y="428"/>
                  </a:lnTo>
                  <a:lnTo>
                    <a:pt x="1068" y="425"/>
                  </a:lnTo>
                  <a:lnTo>
                    <a:pt x="1067" y="421"/>
                  </a:lnTo>
                  <a:lnTo>
                    <a:pt x="1066" y="418"/>
                  </a:lnTo>
                  <a:lnTo>
                    <a:pt x="1066" y="414"/>
                  </a:lnTo>
                  <a:lnTo>
                    <a:pt x="1069" y="411"/>
                  </a:lnTo>
                  <a:lnTo>
                    <a:pt x="1071" y="409"/>
                  </a:lnTo>
                  <a:lnTo>
                    <a:pt x="1067" y="399"/>
                  </a:lnTo>
                  <a:lnTo>
                    <a:pt x="1063" y="394"/>
                  </a:lnTo>
                  <a:lnTo>
                    <a:pt x="1057" y="389"/>
                  </a:lnTo>
                  <a:lnTo>
                    <a:pt x="1048" y="384"/>
                  </a:lnTo>
                  <a:lnTo>
                    <a:pt x="1044" y="378"/>
                  </a:lnTo>
                  <a:lnTo>
                    <a:pt x="1040" y="373"/>
                  </a:lnTo>
                  <a:lnTo>
                    <a:pt x="1034" y="373"/>
                  </a:lnTo>
                  <a:lnTo>
                    <a:pt x="1029" y="373"/>
                  </a:lnTo>
                  <a:close/>
                  <a:moveTo>
                    <a:pt x="1225" y="463"/>
                  </a:moveTo>
                  <a:lnTo>
                    <a:pt x="1224" y="466"/>
                  </a:lnTo>
                  <a:lnTo>
                    <a:pt x="1221" y="470"/>
                  </a:lnTo>
                  <a:lnTo>
                    <a:pt x="1220" y="476"/>
                  </a:lnTo>
                  <a:lnTo>
                    <a:pt x="1220" y="480"/>
                  </a:lnTo>
                  <a:lnTo>
                    <a:pt x="1220" y="486"/>
                  </a:lnTo>
                  <a:lnTo>
                    <a:pt x="1221" y="490"/>
                  </a:lnTo>
                  <a:lnTo>
                    <a:pt x="1224" y="494"/>
                  </a:lnTo>
                  <a:lnTo>
                    <a:pt x="1226" y="497"/>
                  </a:lnTo>
                  <a:lnTo>
                    <a:pt x="1230" y="498"/>
                  </a:lnTo>
                  <a:lnTo>
                    <a:pt x="1234" y="497"/>
                  </a:lnTo>
                  <a:lnTo>
                    <a:pt x="1239" y="494"/>
                  </a:lnTo>
                  <a:lnTo>
                    <a:pt x="1242" y="490"/>
                  </a:lnTo>
                  <a:lnTo>
                    <a:pt x="1244" y="487"/>
                  </a:lnTo>
                  <a:lnTo>
                    <a:pt x="1245" y="482"/>
                  </a:lnTo>
                  <a:lnTo>
                    <a:pt x="1245" y="478"/>
                  </a:lnTo>
                  <a:lnTo>
                    <a:pt x="1244" y="475"/>
                  </a:lnTo>
                  <a:lnTo>
                    <a:pt x="1241" y="477"/>
                  </a:lnTo>
                  <a:lnTo>
                    <a:pt x="1239" y="479"/>
                  </a:lnTo>
                  <a:lnTo>
                    <a:pt x="1237" y="478"/>
                  </a:lnTo>
                  <a:lnTo>
                    <a:pt x="1234" y="478"/>
                  </a:lnTo>
                  <a:lnTo>
                    <a:pt x="1234" y="471"/>
                  </a:lnTo>
                  <a:lnTo>
                    <a:pt x="1233" y="466"/>
                  </a:lnTo>
                  <a:lnTo>
                    <a:pt x="1229" y="464"/>
                  </a:lnTo>
                  <a:lnTo>
                    <a:pt x="1225" y="463"/>
                  </a:lnTo>
                  <a:close/>
                  <a:moveTo>
                    <a:pt x="1346" y="551"/>
                  </a:moveTo>
                  <a:lnTo>
                    <a:pt x="1343" y="553"/>
                  </a:lnTo>
                  <a:lnTo>
                    <a:pt x="1341" y="556"/>
                  </a:lnTo>
                  <a:lnTo>
                    <a:pt x="1338" y="561"/>
                  </a:lnTo>
                  <a:lnTo>
                    <a:pt x="1337" y="567"/>
                  </a:lnTo>
                  <a:lnTo>
                    <a:pt x="1338" y="569"/>
                  </a:lnTo>
                  <a:lnTo>
                    <a:pt x="1340" y="570"/>
                  </a:lnTo>
                  <a:lnTo>
                    <a:pt x="1342" y="571"/>
                  </a:lnTo>
                  <a:lnTo>
                    <a:pt x="1344" y="570"/>
                  </a:lnTo>
                  <a:lnTo>
                    <a:pt x="1347" y="569"/>
                  </a:lnTo>
                  <a:lnTo>
                    <a:pt x="1350" y="565"/>
                  </a:lnTo>
                  <a:lnTo>
                    <a:pt x="1350" y="562"/>
                  </a:lnTo>
                  <a:lnTo>
                    <a:pt x="1350" y="558"/>
                  </a:lnTo>
                  <a:lnTo>
                    <a:pt x="1350" y="554"/>
                  </a:lnTo>
                  <a:lnTo>
                    <a:pt x="1349" y="551"/>
                  </a:lnTo>
                  <a:lnTo>
                    <a:pt x="1348" y="551"/>
                  </a:lnTo>
                  <a:lnTo>
                    <a:pt x="1347" y="551"/>
                  </a:lnTo>
                  <a:lnTo>
                    <a:pt x="1346" y="551"/>
                  </a:lnTo>
                  <a:close/>
                  <a:moveTo>
                    <a:pt x="1268" y="622"/>
                  </a:moveTo>
                  <a:lnTo>
                    <a:pt x="1271" y="624"/>
                  </a:lnTo>
                  <a:lnTo>
                    <a:pt x="1272" y="627"/>
                  </a:lnTo>
                  <a:lnTo>
                    <a:pt x="1271" y="628"/>
                  </a:lnTo>
                  <a:lnTo>
                    <a:pt x="1268" y="628"/>
                  </a:lnTo>
                  <a:lnTo>
                    <a:pt x="1268" y="627"/>
                  </a:lnTo>
                  <a:lnTo>
                    <a:pt x="1268" y="624"/>
                  </a:lnTo>
                  <a:lnTo>
                    <a:pt x="1268" y="622"/>
                  </a:lnTo>
                  <a:close/>
                  <a:moveTo>
                    <a:pt x="939" y="691"/>
                  </a:moveTo>
                  <a:lnTo>
                    <a:pt x="941" y="691"/>
                  </a:lnTo>
                  <a:lnTo>
                    <a:pt x="943" y="692"/>
                  </a:lnTo>
                  <a:lnTo>
                    <a:pt x="945" y="693"/>
                  </a:lnTo>
                  <a:lnTo>
                    <a:pt x="945" y="695"/>
                  </a:lnTo>
                  <a:lnTo>
                    <a:pt x="945" y="696"/>
                  </a:lnTo>
                  <a:lnTo>
                    <a:pt x="943" y="697"/>
                  </a:lnTo>
                  <a:lnTo>
                    <a:pt x="941" y="698"/>
                  </a:lnTo>
                  <a:lnTo>
                    <a:pt x="939" y="698"/>
                  </a:lnTo>
                  <a:lnTo>
                    <a:pt x="938" y="697"/>
                  </a:lnTo>
                  <a:lnTo>
                    <a:pt x="937" y="695"/>
                  </a:lnTo>
                  <a:lnTo>
                    <a:pt x="937" y="693"/>
                  </a:lnTo>
                  <a:lnTo>
                    <a:pt x="938" y="692"/>
                  </a:lnTo>
                  <a:lnTo>
                    <a:pt x="939" y="691"/>
                  </a:lnTo>
                  <a:close/>
                  <a:moveTo>
                    <a:pt x="1057" y="897"/>
                  </a:moveTo>
                  <a:lnTo>
                    <a:pt x="1070" y="898"/>
                  </a:lnTo>
                  <a:lnTo>
                    <a:pt x="1084" y="901"/>
                  </a:lnTo>
                  <a:lnTo>
                    <a:pt x="1082" y="908"/>
                  </a:lnTo>
                  <a:lnTo>
                    <a:pt x="1081" y="915"/>
                  </a:lnTo>
                  <a:lnTo>
                    <a:pt x="1081" y="919"/>
                  </a:lnTo>
                  <a:lnTo>
                    <a:pt x="1081" y="922"/>
                  </a:lnTo>
                  <a:lnTo>
                    <a:pt x="1082" y="925"/>
                  </a:lnTo>
                  <a:lnTo>
                    <a:pt x="1085" y="926"/>
                  </a:lnTo>
                  <a:lnTo>
                    <a:pt x="1094" y="931"/>
                  </a:lnTo>
                  <a:lnTo>
                    <a:pt x="1103" y="936"/>
                  </a:lnTo>
                  <a:lnTo>
                    <a:pt x="1106" y="940"/>
                  </a:lnTo>
                  <a:lnTo>
                    <a:pt x="1108" y="944"/>
                  </a:lnTo>
                  <a:lnTo>
                    <a:pt x="1108" y="949"/>
                  </a:lnTo>
                  <a:lnTo>
                    <a:pt x="1106" y="955"/>
                  </a:lnTo>
                  <a:lnTo>
                    <a:pt x="1103" y="959"/>
                  </a:lnTo>
                  <a:lnTo>
                    <a:pt x="1101" y="965"/>
                  </a:lnTo>
                  <a:lnTo>
                    <a:pt x="1096" y="968"/>
                  </a:lnTo>
                  <a:lnTo>
                    <a:pt x="1089" y="970"/>
                  </a:lnTo>
                  <a:lnTo>
                    <a:pt x="1082" y="975"/>
                  </a:lnTo>
                  <a:lnTo>
                    <a:pt x="1078" y="979"/>
                  </a:lnTo>
                  <a:lnTo>
                    <a:pt x="1080" y="982"/>
                  </a:lnTo>
                  <a:lnTo>
                    <a:pt x="1081" y="985"/>
                  </a:lnTo>
                  <a:lnTo>
                    <a:pt x="1081" y="989"/>
                  </a:lnTo>
                  <a:lnTo>
                    <a:pt x="1080" y="992"/>
                  </a:lnTo>
                  <a:lnTo>
                    <a:pt x="1078" y="994"/>
                  </a:lnTo>
                  <a:lnTo>
                    <a:pt x="1076" y="995"/>
                  </a:lnTo>
                  <a:lnTo>
                    <a:pt x="1069" y="994"/>
                  </a:lnTo>
                  <a:lnTo>
                    <a:pt x="1063" y="993"/>
                  </a:lnTo>
                  <a:lnTo>
                    <a:pt x="1055" y="995"/>
                  </a:lnTo>
                  <a:lnTo>
                    <a:pt x="1047" y="1001"/>
                  </a:lnTo>
                  <a:lnTo>
                    <a:pt x="1040" y="1006"/>
                  </a:lnTo>
                  <a:lnTo>
                    <a:pt x="1034" y="1011"/>
                  </a:lnTo>
                  <a:lnTo>
                    <a:pt x="1018" y="1017"/>
                  </a:lnTo>
                  <a:lnTo>
                    <a:pt x="1003" y="1024"/>
                  </a:lnTo>
                  <a:lnTo>
                    <a:pt x="997" y="1030"/>
                  </a:lnTo>
                  <a:lnTo>
                    <a:pt x="991" y="1036"/>
                  </a:lnTo>
                  <a:lnTo>
                    <a:pt x="984" y="1037"/>
                  </a:lnTo>
                  <a:lnTo>
                    <a:pt x="980" y="1038"/>
                  </a:lnTo>
                  <a:lnTo>
                    <a:pt x="978" y="1042"/>
                  </a:lnTo>
                  <a:lnTo>
                    <a:pt x="976" y="1046"/>
                  </a:lnTo>
                  <a:lnTo>
                    <a:pt x="974" y="1049"/>
                  </a:lnTo>
                  <a:lnTo>
                    <a:pt x="971" y="1051"/>
                  </a:lnTo>
                  <a:lnTo>
                    <a:pt x="964" y="1054"/>
                  </a:lnTo>
                  <a:lnTo>
                    <a:pt x="957" y="1058"/>
                  </a:lnTo>
                  <a:lnTo>
                    <a:pt x="952" y="1062"/>
                  </a:lnTo>
                  <a:lnTo>
                    <a:pt x="950" y="1066"/>
                  </a:lnTo>
                  <a:lnTo>
                    <a:pt x="948" y="1071"/>
                  </a:lnTo>
                  <a:lnTo>
                    <a:pt x="945" y="1076"/>
                  </a:lnTo>
                  <a:lnTo>
                    <a:pt x="941" y="1074"/>
                  </a:lnTo>
                  <a:lnTo>
                    <a:pt x="937" y="1073"/>
                  </a:lnTo>
                  <a:lnTo>
                    <a:pt x="925" y="1081"/>
                  </a:lnTo>
                  <a:lnTo>
                    <a:pt x="913" y="1088"/>
                  </a:lnTo>
                  <a:lnTo>
                    <a:pt x="907" y="1088"/>
                  </a:lnTo>
                  <a:lnTo>
                    <a:pt x="901" y="1088"/>
                  </a:lnTo>
                  <a:lnTo>
                    <a:pt x="894" y="1095"/>
                  </a:lnTo>
                  <a:lnTo>
                    <a:pt x="888" y="1103"/>
                  </a:lnTo>
                  <a:lnTo>
                    <a:pt x="877" y="1108"/>
                  </a:lnTo>
                  <a:lnTo>
                    <a:pt x="870" y="1110"/>
                  </a:lnTo>
                  <a:lnTo>
                    <a:pt x="867" y="1111"/>
                  </a:lnTo>
                  <a:lnTo>
                    <a:pt x="865" y="1115"/>
                  </a:lnTo>
                  <a:lnTo>
                    <a:pt x="861" y="1119"/>
                  </a:lnTo>
                  <a:lnTo>
                    <a:pt x="858" y="1127"/>
                  </a:lnTo>
                  <a:lnTo>
                    <a:pt x="860" y="1130"/>
                  </a:lnTo>
                  <a:lnTo>
                    <a:pt x="864" y="1133"/>
                  </a:lnTo>
                  <a:lnTo>
                    <a:pt x="859" y="1144"/>
                  </a:lnTo>
                  <a:lnTo>
                    <a:pt x="852" y="1157"/>
                  </a:lnTo>
                  <a:lnTo>
                    <a:pt x="844" y="1169"/>
                  </a:lnTo>
                  <a:lnTo>
                    <a:pt x="836" y="1177"/>
                  </a:lnTo>
                  <a:lnTo>
                    <a:pt x="833" y="1179"/>
                  </a:lnTo>
                  <a:lnTo>
                    <a:pt x="829" y="1179"/>
                  </a:lnTo>
                  <a:lnTo>
                    <a:pt x="825" y="1180"/>
                  </a:lnTo>
                  <a:lnTo>
                    <a:pt x="821" y="1179"/>
                  </a:lnTo>
                  <a:lnTo>
                    <a:pt x="817" y="1179"/>
                  </a:lnTo>
                  <a:lnTo>
                    <a:pt x="813" y="1180"/>
                  </a:lnTo>
                  <a:lnTo>
                    <a:pt x="810" y="1181"/>
                  </a:lnTo>
                  <a:lnTo>
                    <a:pt x="808" y="1183"/>
                  </a:lnTo>
                  <a:lnTo>
                    <a:pt x="809" y="1186"/>
                  </a:lnTo>
                  <a:lnTo>
                    <a:pt x="810" y="1188"/>
                  </a:lnTo>
                  <a:lnTo>
                    <a:pt x="813" y="1186"/>
                  </a:lnTo>
                  <a:lnTo>
                    <a:pt x="817" y="1185"/>
                  </a:lnTo>
                  <a:lnTo>
                    <a:pt x="819" y="1189"/>
                  </a:lnTo>
                  <a:lnTo>
                    <a:pt x="821" y="1193"/>
                  </a:lnTo>
                  <a:lnTo>
                    <a:pt x="808" y="1204"/>
                  </a:lnTo>
                  <a:lnTo>
                    <a:pt x="797" y="1216"/>
                  </a:lnTo>
                  <a:lnTo>
                    <a:pt x="785" y="1216"/>
                  </a:lnTo>
                  <a:lnTo>
                    <a:pt x="774" y="1216"/>
                  </a:lnTo>
                  <a:lnTo>
                    <a:pt x="773" y="1217"/>
                  </a:lnTo>
                  <a:lnTo>
                    <a:pt x="772" y="1220"/>
                  </a:lnTo>
                  <a:lnTo>
                    <a:pt x="776" y="1226"/>
                  </a:lnTo>
                  <a:lnTo>
                    <a:pt x="780" y="1231"/>
                  </a:lnTo>
                  <a:lnTo>
                    <a:pt x="779" y="1234"/>
                  </a:lnTo>
                  <a:lnTo>
                    <a:pt x="779" y="1237"/>
                  </a:lnTo>
                  <a:lnTo>
                    <a:pt x="778" y="1237"/>
                  </a:lnTo>
                  <a:lnTo>
                    <a:pt x="768" y="1236"/>
                  </a:lnTo>
                  <a:lnTo>
                    <a:pt x="757" y="1236"/>
                  </a:lnTo>
                  <a:lnTo>
                    <a:pt x="753" y="1240"/>
                  </a:lnTo>
                  <a:lnTo>
                    <a:pt x="749" y="1245"/>
                  </a:lnTo>
                  <a:lnTo>
                    <a:pt x="750" y="1247"/>
                  </a:lnTo>
                  <a:lnTo>
                    <a:pt x="750" y="1248"/>
                  </a:lnTo>
                  <a:lnTo>
                    <a:pt x="754" y="1248"/>
                  </a:lnTo>
                  <a:lnTo>
                    <a:pt x="757" y="1247"/>
                  </a:lnTo>
                  <a:lnTo>
                    <a:pt x="760" y="1248"/>
                  </a:lnTo>
                  <a:lnTo>
                    <a:pt x="763" y="1249"/>
                  </a:lnTo>
                  <a:lnTo>
                    <a:pt x="763" y="1250"/>
                  </a:lnTo>
                  <a:lnTo>
                    <a:pt x="749" y="1257"/>
                  </a:lnTo>
                  <a:lnTo>
                    <a:pt x="736" y="1264"/>
                  </a:lnTo>
                  <a:lnTo>
                    <a:pt x="731" y="1272"/>
                  </a:lnTo>
                  <a:lnTo>
                    <a:pt x="727" y="1281"/>
                  </a:lnTo>
                  <a:lnTo>
                    <a:pt x="720" y="1283"/>
                  </a:lnTo>
                  <a:lnTo>
                    <a:pt x="714" y="1285"/>
                  </a:lnTo>
                  <a:lnTo>
                    <a:pt x="705" y="1295"/>
                  </a:lnTo>
                  <a:lnTo>
                    <a:pt x="697" y="1305"/>
                  </a:lnTo>
                  <a:lnTo>
                    <a:pt x="694" y="1305"/>
                  </a:lnTo>
                  <a:lnTo>
                    <a:pt x="692" y="1304"/>
                  </a:lnTo>
                  <a:lnTo>
                    <a:pt x="691" y="1303"/>
                  </a:lnTo>
                  <a:lnTo>
                    <a:pt x="691" y="1302"/>
                  </a:lnTo>
                  <a:lnTo>
                    <a:pt x="692" y="1298"/>
                  </a:lnTo>
                  <a:lnTo>
                    <a:pt x="694" y="1296"/>
                  </a:lnTo>
                  <a:lnTo>
                    <a:pt x="697" y="1294"/>
                  </a:lnTo>
                  <a:lnTo>
                    <a:pt x="699" y="1292"/>
                  </a:lnTo>
                  <a:lnTo>
                    <a:pt x="699" y="1291"/>
                  </a:lnTo>
                  <a:lnTo>
                    <a:pt x="698" y="1288"/>
                  </a:lnTo>
                  <a:lnTo>
                    <a:pt x="697" y="1287"/>
                  </a:lnTo>
                  <a:lnTo>
                    <a:pt x="691" y="1287"/>
                  </a:lnTo>
                  <a:lnTo>
                    <a:pt x="684" y="1288"/>
                  </a:lnTo>
                  <a:lnTo>
                    <a:pt x="679" y="1296"/>
                  </a:lnTo>
                  <a:lnTo>
                    <a:pt x="673" y="1303"/>
                  </a:lnTo>
                  <a:lnTo>
                    <a:pt x="667" y="1308"/>
                  </a:lnTo>
                  <a:lnTo>
                    <a:pt x="659" y="1311"/>
                  </a:lnTo>
                  <a:lnTo>
                    <a:pt x="652" y="1314"/>
                  </a:lnTo>
                  <a:lnTo>
                    <a:pt x="647" y="1316"/>
                  </a:lnTo>
                  <a:lnTo>
                    <a:pt x="644" y="1322"/>
                  </a:lnTo>
                  <a:lnTo>
                    <a:pt x="638" y="1329"/>
                  </a:lnTo>
                  <a:lnTo>
                    <a:pt x="639" y="1330"/>
                  </a:lnTo>
                  <a:lnTo>
                    <a:pt x="639" y="1331"/>
                  </a:lnTo>
                  <a:lnTo>
                    <a:pt x="645" y="1331"/>
                  </a:lnTo>
                  <a:lnTo>
                    <a:pt x="650" y="1330"/>
                  </a:lnTo>
                  <a:lnTo>
                    <a:pt x="650" y="1331"/>
                  </a:lnTo>
                  <a:lnTo>
                    <a:pt x="651" y="1332"/>
                  </a:lnTo>
                  <a:lnTo>
                    <a:pt x="650" y="1336"/>
                  </a:lnTo>
                  <a:lnTo>
                    <a:pt x="650" y="1339"/>
                  </a:lnTo>
                  <a:lnTo>
                    <a:pt x="640" y="1341"/>
                  </a:lnTo>
                  <a:lnTo>
                    <a:pt x="632" y="1343"/>
                  </a:lnTo>
                  <a:lnTo>
                    <a:pt x="628" y="1349"/>
                  </a:lnTo>
                  <a:lnTo>
                    <a:pt x="624" y="1353"/>
                  </a:lnTo>
                  <a:lnTo>
                    <a:pt x="619" y="1356"/>
                  </a:lnTo>
                  <a:lnTo>
                    <a:pt x="612" y="1360"/>
                  </a:lnTo>
                  <a:lnTo>
                    <a:pt x="612" y="1365"/>
                  </a:lnTo>
                  <a:lnTo>
                    <a:pt x="614" y="1367"/>
                  </a:lnTo>
                  <a:lnTo>
                    <a:pt x="616" y="1369"/>
                  </a:lnTo>
                  <a:lnTo>
                    <a:pt x="620" y="1372"/>
                  </a:lnTo>
                  <a:lnTo>
                    <a:pt x="610" y="1381"/>
                  </a:lnTo>
                  <a:lnTo>
                    <a:pt x="600" y="1389"/>
                  </a:lnTo>
                  <a:lnTo>
                    <a:pt x="600" y="1393"/>
                  </a:lnTo>
                  <a:lnTo>
                    <a:pt x="602" y="1397"/>
                  </a:lnTo>
                  <a:lnTo>
                    <a:pt x="610" y="1397"/>
                  </a:lnTo>
                  <a:lnTo>
                    <a:pt x="615" y="1395"/>
                  </a:lnTo>
                  <a:lnTo>
                    <a:pt x="613" y="1399"/>
                  </a:lnTo>
                  <a:lnTo>
                    <a:pt x="609" y="1402"/>
                  </a:lnTo>
                  <a:lnTo>
                    <a:pt x="602" y="1401"/>
                  </a:lnTo>
                  <a:lnTo>
                    <a:pt x="594" y="1401"/>
                  </a:lnTo>
                  <a:lnTo>
                    <a:pt x="596" y="1409"/>
                  </a:lnTo>
                  <a:lnTo>
                    <a:pt x="594" y="1415"/>
                  </a:lnTo>
                  <a:lnTo>
                    <a:pt x="592" y="1418"/>
                  </a:lnTo>
                  <a:lnTo>
                    <a:pt x="588" y="1420"/>
                  </a:lnTo>
                  <a:lnTo>
                    <a:pt x="584" y="1420"/>
                  </a:lnTo>
                  <a:lnTo>
                    <a:pt x="579" y="1420"/>
                  </a:lnTo>
                  <a:lnTo>
                    <a:pt x="575" y="1426"/>
                  </a:lnTo>
                  <a:lnTo>
                    <a:pt x="568" y="1433"/>
                  </a:lnTo>
                  <a:lnTo>
                    <a:pt x="565" y="1435"/>
                  </a:lnTo>
                  <a:lnTo>
                    <a:pt x="561" y="1437"/>
                  </a:lnTo>
                  <a:lnTo>
                    <a:pt x="557" y="1438"/>
                  </a:lnTo>
                  <a:lnTo>
                    <a:pt x="553" y="1438"/>
                  </a:lnTo>
                  <a:lnTo>
                    <a:pt x="552" y="1435"/>
                  </a:lnTo>
                  <a:lnTo>
                    <a:pt x="551" y="1432"/>
                  </a:lnTo>
                  <a:lnTo>
                    <a:pt x="549" y="1430"/>
                  </a:lnTo>
                  <a:lnTo>
                    <a:pt x="546" y="1428"/>
                  </a:lnTo>
                  <a:lnTo>
                    <a:pt x="541" y="1427"/>
                  </a:lnTo>
                  <a:lnTo>
                    <a:pt x="534" y="1424"/>
                  </a:lnTo>
                  <a:lnTo>
                    <a:pt x="524" y="1415"/>
                  </a:lnTo>
                  <a:lnTo>
                    <a:pt x="516" y="1407"/>
                  </a:lnTo>
                  <a:lnTo>
                    <a:pt x="508" y="1410"/>
                  </a:lnTo>
                  <a:lnTo>
                    <a:pt x="501" y="1413"/>
                  </a:lnTo>
                  <a:lnTo>
                    <a:pt x="498" y="1414"/>
                  </a:lnTo>
                  <a:lnTo>
                    <a:pt x="494" y="1415"/>
                  </a:lnTo>
                  <a:lnTo>
                    <a:pt x="489" y="1416"/>
                  </a:lnTo>
                  <a:lnTo>
                    <a:pt x="484" y="1415"/>
                  </a:lnTo>
                  <a:lnTo>
                    <a:pt x="483" y="1401"/>
                  </a:lnTo>
                  <a:lnTo>
                    <a:pt x="484" y="1387"/>
                  </a:lnTo>
                  <a:lnTo>
                    <a:pt x="482" y="1388"/>
                  </a:lnTo>
                  <a:lnTo>
                    <a:pt x="480" y="1389"/>
                  </a:lnTo>
                  <a:lnTo>
                    <a:pt x="477" y="1393"/>
                  </a:lnTo>
                  <a:lnTo>
                    <a:pt x="474" y="1397"/>
                  </a:lnTo>
                  <a:lnTo>
                    <a:pt x="471" y="1399"/>
                  </a:lnTo>
                  <a:lnTo>
                    <a:pt x="466" y="1400"/>
                  </a:lnTo>
                  <a:lnTo>
                    <a:pt x="462" y="1400"/>
                  </a:lnTo>
                  <a:lnTo>
                    <a:pt x="457" y="1400"/>
                  </a:lnTo>
                  <a:lnTo>
                    <a:pt x="452" y="1399"/>
                  </a:lnTo>
                  <a:lnTo>
                    <a:pt x="448" y="1397"/>
                  </a:lnTo>
                  <a:lnTo>
                    <a:pt x="442" y="1395"/>
                  </a:lnTo>
                  <a:lnTo>
                    <a:pt x="438" y="1391"/>
                  </a:lnTo>
                  <a:lnTo>
                    <a:pt x="435" y="1388"/>
                  </a:lnTo>
                  <a:lnTo>
                    <a:pt x="431" y="1384"/>
                  </a:lnTo>
                  <a:lnTo>
                    <a:pt x="429" y="1379"/>
                  </a:lnTo>
                  <a:lnTo>
                    <a:pt x="427" y="1375"/>
                  </a:lnTo>
                  <a:lnTo>
                    <a:pt x="426" y="1369"/>
                  </a:lnTo>
                  <a:lnTo>
                    <a:pt x="427" y="1364"/>
                  </a:lnTo>
                  <a:lnTo>
                    <a:pt x="427" y="1361"/>
                  </a:lnTo>
                  <a:lnTo>
                    <a:pt x="429" y="1357"/>
                  </a:lnTo>
                  <a:lnTo>
                    <a:pt x="430" y="1355"/>
                  </a:lnTo>
                  <a:lnTo>
                    <a:pt x="433" y="1353"/>
                  </a:lnTo>
                  <a:lnTo>
                    <a:pt x="437" y="1352"/>
                  </a:lnTo>
                  <a:lnTo>
                    <a:pt x="441" y="1352"/>
                  </a:lnTo>
                  <a:lnTo>
                    <a:pt x="452" y="1354"/>
                  </a:lnTo>
                  <a:lnTo>
                    <a:pt x="460" y="1355"/>
                  </a:lnTo>
                  <a:lnTo>
                    <a:pt x="464" y="1353"/>
                  </a:lnTo>
                  <a:lnTo>
                    <a:pt x="468" y="1351"/>
                  </a:lnTo>
                  <a:lnTo>
                    <a:pt x="470" y="1350"/>
                  </a:lnTo>
                  <a:lnTo>
                    <a:pt x="472" y="1349"/>
                  </a:lnTo>
                  <a:lnTo>
                    <a:pt x="474" y="1349"/>
                  </a:lnTo>
                  <a:lnTo>
                    <a:pt x="478" y="1349"/>
                  </a:lnTo>
                  <a:lnTo>
                    <a:pt x="483" y="1356"/>
                  </a:lnTo>
                  <a:lnTo>
                    <a:pt x="488" y="1363"/>
                  </a:lnTo>
                  <a:lnTo>
                    <a:pt x="489" y="1363"/>
                  </a:lnTo>
                  <a:lnTo>
                    <a:pt x="492" y="1363"/>
                  </a:lnTo>
                  <a:lnTo>
                    <a:pt x="496" y="1360"/>
                  </a:lnTo>
                  <a:lnTo>
                    <a:pt x="500" y="1355"/>
                  </a:lnTo>
                  <a:lnTo>
                    <a:pt x="498" y="1341"/>
                  </a:lnTo>
                  <a:lnTo>
                    <a:pt x="495" y="1329"/>
                  </a:lnTo>
                  <a:lnTo>
                    <a:pt x="496" y="1328"/>
                  </a:lnTo>
                  <a:lnTo>
                    <a:pt x="503" y="1326"/>
                  </a:lnTo>
                  <a:lnTo>
                    <a:pt x="508" y="1323"/>
                  </a:lnTo>
                  <a:lnTo>
                    <a:pt x="513" y="1321"/>
                  </a:lnTo>
                  <a:lnTo>
                    <a:pt x="519" y="1318"/>
                  </a:lnTo>
                  <a:lnTo>
                    <a:pt x="522" y="1315"/>
                  </a:lnTo>
                  <a:lnTo>
                    <a:pt x="527" y="1310"/>
                  </a:lnTo>
                  <a:lnTo>
                    <a:pt x="529" y="1306"/>
                  </a:lnTo>
                  <a:lnTo>
                    <a:pt x="531" y="1301"/>
                  </a:lnTo>
                  <a:lnTo>
                    <a:pt x="531" y="1293"/>
                  </a:lnTo>
                  <a:lnTo>
                    <a:pt x="533" y="1286"/>
                  </a:lnTo>
                  <a:lnTo>
                    <a:pt x="541" y="1283"/>
                  </a:lnTo>
                  <a:lnTo>
                    <a:pt x="549" y="1281"/>
                  </a:lnTo>
                  <a:lnTo>
                    <a:pt x="552" y="1275"/>
                  </a:lnTo>
                  <a:lnTo>
                    <a:pt x="554" y="1272"/>
                  </a:lnTo>
                  <a:lnTo>
                    <a:pt x="557" y="1270"/>
                  </a:lnTo>
                  <a:lnTo>
                    <a:pt x="564" y="1268"/>
                  </a:lnTo>
                  <a:lnTo>
                    <a:pt x="567" y="1259"/>
                  </a:lnTo>
                  <a:lnTo>
                    <a:pt x="570" y="1250"/>
                  </a:lnTo>
                  <a:lnTo>
                    <a:pt x="577" y="1249"/>
                  </a:lnTo>
                  <a:lnTo>
                    <a:pt x="584" y="1248"/>
                  </a:lnTo>
                  <a:lnTo>
                    <a:pt x="585" y="1243"/>
                  </a:lnTo>
                  <a:lnTo>
                    <a:pt x="587" y="1237"/>
                  </a:lnTo>
                  <a:lnTo>
                    <a:pt x="589" y="1232"/>
                  </a:lnTo>
                  <a:lnTo>
                    <a:pt x="593" y="1229"/>
                  </a:lnTo>
                  <a:lnTo>
                    <a:pt x="601" y="1228"/>
                  </a:lnTo>
                  <a:lnTo>
                    <a:pt x="608" y="1227"/>
                  </a:lnTo>
                  <a:lnTo>
                    <a:pt x="613" y="1218"/>
                  </a:lnTo>
                  <a:lnTo>
                    <a:pt x="619" y="1208"/>
                  </a:lnTo>
                  <a:lnTo>
                    <a:pt x="625" y="1205"/>
                  </a:lnTo>
                  <a:lnTo>
                    <a:pt x="633" y="1203"/>
                  </a:lnTo>
                  <a:lnTo>
                    <a:pt x="636" y="1199"/>
                  </a:lnTo>
                  <a:lnTo>
                    <a:pt x="640" y="1193"/>
                  </a:lnTo>
                  <a:lnTo>
                    <a:pt x="642" y="1193"/>
                  </a:lnTo>
                  <a:lnTo>
                    <a:pt x="643" y="1197"/>
                  </a:lnTo>
                  <a:lnTo>
                    <a:pt x="645" y="1199"/>
                  </a:lnTo>
                  <a:lnTo>
                    <a:pt x="650" y="1198"/>
                  </a:lnTo>
                  <a:lnTo>
                    <a:pt x="656" y="1197"/>
                  </a:lnTo>
                  <a:lnTo>
                    <a:pt x="659" y="1193"/>
                  </a:lnTo>
                  <a:lnTo>
                    <a:pt x="662" y="1189"/>
                  </a:lnTo>
                  <a:lnTo>
                    <a:pt x="662" y="1187"/>
                  </a:lnTo>
                  <a:lnTo>
                    <a:pt x="663" y="1183"/>
                  </a:lnTo>
                  <a:lnTo>
                    <a:pt x="662" y="1181"/>
                  </a:lnTo>
                  <a:lnTo>
                    <a:pt x="661" y="1179"/>
                  </a:lnTo>
                  <a:lnTo>
                    <a:pt x="658" y="1180"/>
                  </a:lnTo>
                  <a:lnTo>
                    <a:pt x="656" y="1181"/>
                  </a:lnTo>
                  <a:lnTo>
                    <a:pt x="655" y="1180"/>
                  </a:lnTo>
                  <a:lnTo>
                    <a:pt x="655" y="1179"/>
                  </a:lnTo>
                  <a:lnTo>
                    <a:pt x="655" y="1176"/>
                  </a:lnTo>
                  <a:lnTo>
                    <a:pt x="655" y="1174"/>
                  </a:lnTo>
                  <a:lnTo>
                    <a:pt x="655" y="1170"/>
                  </a:lnTo>
                  <a:lnTo>
                    <a:pt x="656" y="1168"/>
                  </a:lnTo>
                  <a:lnTo>
                    <a:pt x="660" y="1165"/>
                  </a:lnTo>
                  <a:lnTo>
                    <a:pt x="664" y="1162"/>
                  </a:lnTo>
                  <a:lnTo>
                    <a:pt x="674" y="1155"/>
                  </a:lnTo>
                  <a:lnTo>
                    <a:pt x="682" y="1150"/>
                  </a:lnTo>
                  <a:lnTo>
                    <a:pt x="682" y="1148"/>
                  </a:lnTo>
                  <a:lnTo>
                    <a:pt x="682" y="1147"/>
                  </a:lnTo>
                  <a:lnTo>
                    <a:pt x="679" y="1145"/>
                  </a:lnTo>
                  <a:lnTo>
                    <a:pt x="677" y="1144"/>
                  </a:lnTo>
                  <a:lnTo>
                    <a:pt x="677" y="1143"/>
                  </a:lnTo>
                  <a:lnTo>
                    <a:pt x="677" y="1142"/>
                  </a:lnTo>
                  <a:lnTo>
                    <a:pt x="679" y="1140"/>
                  </a:lnTo>
                  <a:lnTo>
                    <a:pt x="682" y="1139"/>
                  </a:lnTo>
                  <a:lnTo>
                    <a:pt x="684" y="1138"/>
                  </a:lnTo>
                  <a:lnTo>
                    <a:pt x="687" y="1138"/>
                  </a:lnTo>
                  <a:lnTo>
                    <a:pt x="693" y="1138"/>
                  </a:lnTo>
                  <a:lnTo>
                    <a:pt x="699" y="1135"/>
                  </a:lnTo>
                  <a:lnTo>
                    <a:pt x="703" y="1131"/>
                  </a:lnTo>
                  <a:lnTo>
                    <a:pt x="705" y="1124"/>
                  </a:lnTo>
                  <a:lnTo>
                    <a:pt x="713" y="1122"/>
                  </a:lnTo>
                  <a:lnTo>
                    <a:pt x="720" y="1120"/>
                  </a:lnTo>
                  <a:lnTo>
                    <a:pt x="722" y="1117"/>
                  </a:lnTo>
                  <a:lnTo>
                    <a:pt x="724" y="1113"/>
                  </a:lnTo>
                  <a:lnTo>
                    <a:pt x="733" y="1108"/>
                  </a:lnTo>
                  <a:lnTo>
                    <a:pt x="742" y="1103"/>
                  </a:lnTo>
                  <a:lnTo>
                    <a:pt x="747" y="1094"/>
                  </a:lnTo>
                  <a:lnTo>
                    <a:pt x="751" y="1086"/>
                  </a:lnTo>
                  <a:lnTo>
                    <a:pt x="771" y="1077"/>
                  </a:lnTo>
                  <a:lnTo>
                    <a:pt x="777" y="1077"/>
                  </a:lnTo>
                  <a:lnTo>
                    <a:pt x="784" y="1077"/>
                  </a:lnTo>
                  <a:lnTo>
                    <a:pt x="785" y="1077"/>
                  </a:lnTo>
                  <a:lnTo>
                    <a:pt x="789" y="1071"/>
                  </a:lnTo>
                  <a:lnTo>
                    <a:pt x="795" y="1065"/>
                  </a:lnTo>
                  <a:lnTo>
                    <a:pt x="802" y="1061"/>
                  </a:lnTo>
                  <a:lnTo>
                    <a:pt x="811" y="1058"/>
                  </a:lnTo>
                  <a:lnTo>
                    <a:pt x="812" y="1058"/>
                  </a:lnTo>
                  <a:lnTo>
                    <a:pt x="817" y="1050"/>
                  </a:lnTo>
                  <a:lnTo>
                    <a:pt x="823" y="1042"/>
                  </a:lnTo>
                  <a:lnTo>
                    <a:pt x="831" y="1039"/>
                  </a:lnTo>
                  <a:lnTo>
                    <a:pt x="841" y="1037"/>
                  </a:lnTo>
                  <a:lnTo>
                    <a:pt x="850" y="1035"/>
                  </a:lnTo>
                  <a:lnTo>
                    <a:pt x="859" y="1031"/>
                  </a:lnTo>
                  <a:lnTo>
                    <a:pt x="860" y="1028"/>
                  </a:lnTo>
                  <a:lnTo>
                    <a:pt x="861" y="1026"/>
                  </a:lnTo>
                  <a:lnTo>
                    <a:pt x="864" y="1024"/>
                  </a:lnTo>
                  <a:lnTo>
                    <a:pt x="866" y="1023"/>
                  </a:lnTo>
                  <a:lnTo>
                    <a:pt x="870" y="1020"/>
                  </a:lnTo>
                  <a:lnTo>
                    <a:pt x="875" y="1016"/>
                  </a:lnTo>
                  <a:lnTo>
                    <a:pt x="872" y="1011"/>
                  </a:lnTo>
                  <a:lnTo>
                    <a:pt x="869" y="1007"/>
                  </a:lnTo>
                  <a:lnTo>
                    <a:pt x="869" y="1005"/>
                  </a:lnTo>
                  <a:lnTo>
                    <a:pt x="869" y="1003"/>
                  </a:lnTo>
                  <a:lnTo>
                    <a:pt x="880" y="995"/>
                  </a:lnTo>
                  <a:lnTo>
                    <a:pt x="890" y="988"/>
                  </a:lnTo>
                  <a:lnTo>
                    <a:pt x="890" y="987"/>
                  </a:lnTo>
                  <a:lnTo>
                    <a:pt x="890" y="985"/>
                  </a:lnTo>
                  <a:lnTo>
                    <a:pt x="888" y="982"/>
                  </a:lnTo>
                  <a:lnTo>
                    <a:pt x="885" y="981"/>
                  </a:lnTo>
                  <a:lnTo>
                    <a:pt x="879" y="981"/>
                  </a:lnTo>
                  <a:lnTo>
                    <a:pt x="864" y="982"/>
                  </a:lnTo>
                  <a:lnTo>
                    <a:pt x="848" y="982"/>
                  </a:lnTo>
                  <a:lnTo>
                    <a:pt x="838" y="983"/>
                  </a:lnTo>
                  <a:lnTo>
                    <a:pt x="836" y="987"/>
                  </a:lnTo>
                  <a:lnTo>
                    <a:pt x="833" y="990"/>
                  </a:lnTo>
                  <a:lnTo>
                    <a:pt x="829" y="991"/>
                  </a:lnTo>
                  <a:lnTo>
                    <a:pt x="824" y="991"/>
                  </a:lnTo>
                  <a:lnTo>
                    <a:pt x="820" y="991"/>
                  </a:lnTo>
                  <a:lnTo>
                    <a:pt x="815" y="990"/>
                  </a:lnTo>
                  <a:lnTo>
                    <a:pt x="809" y="987"/>
                  </a:lnTo>
                  <a:lnTo>
                    <a:pt x="805" y="983"/>
                  </a:lnTo>
                  <a:lnTo>
                    <a:pt x="795" y="985"/>
                  </a:lnTo>
                  <a:lnTo>
                    <a:pt x="787" y="988"/>
                  </a:lnTo>
                  <a:lnTo>
                    <a:pt x="784" y="989"/>
                  </a:lnTo>
                  <a:lnTo>
                    <a:pt x="780" y="988"/>
                  </a:lnTo>
                  <a:lnTo>
                    <a:pt x="777" y="987"/>
                  </a:lnTo>
                  <a:lnTo>
                    <a:pt x="774" y="983"/>
                  </a:lnTo>
                  <a:lnTo>
                    <a:pt x="768" y="985"/>
                  </a:lnTo>
                  <a:lnTo>
                    <a:pt x="765" y="988"/>
                  </a:lnTo>
                  <a:lnTo>
                    <a:pt x="760" y="989"/>
                  </a:lnTo>
                  <a:lnTo>
                    <a:pt x="752" y="990"/>
                  </a:lnTo>
                  <a:lnTo>
                    <a:pt x="748" y="987"/>
                  </a:lnTo>
                  <a:lnTo>
                    <a:pt x="741" y="984"/>
                  </a:lnTo>
                  <a:lnTo>
                    <a:pt x="731" y="983"/>
                  </a:lnTo>
                  <a:lnTo>
                    <a:pt x="721" y="982"/>
                  </a:lnTo>
                  <a:lnTo>
                    <a:pt x="699" y="981"/>
                  </a:lnTo>
                  <a:lnTo>
                    <a:pt x="684" y="980"/>
                  </a:lnTo>
                  <a:lnTo>
                    <a:pt x="684" y="978"/>
                  </a:lnTo>
                  <a:lnTo>
                    <a:pt x="684" y="977"/>
                  </a:lnTo>
                  <a:lnTo>
                    <a:pt x="693" y="972"/>
                  </a:lnTo>
                  <a:lnTo>
                    <a:pt x="698" y="970"/>
                  </a:lnTo>
                  <a:lnTo>
                    <a:pt x="703" y="967"/>
                  </a:lnTo>
                  <a:lnTo>
                    <a:pt x="709" y="958"/>
                  </a:lnTo>
                  <a:lnTo>
                    <a:pt x="717" y="957"/>
                  </a:lnTo>
                  <a:lnTo>
                    <a:pt x="721" y="956"/>
                  </a:lnTo>
                  <a:lnTo>
                    <a:pt x="726" y="954"/>
                  </a:lnTo>
                  <a:lnTo>
                    <a:pt x="730" y="952"/>
                  </a:lnTo>
                  <a:lnTo>
                    <a:pt x="740" y="952"/>
                  </a:lnTo>
                  <a:lnTo>
                    <a:pt x="750" y="952"/>
                  </a:lnTo>
                  <a:lnTo>
                    <a:pt x="760" y="949"/>
                  </a:lnTo>
                  <a:lnTo>
                    <a:pt x="771" y="946"/>
                  </a:lnTo>
                  <a:lnTo>
                    <a:pt x="783" y="947"/>
                  </a:lnTo>
                  <a:lnTo>
                    <a:pt x="792" y="948"/>
                  </a:lnTo>
                  <a:lnTo>
                    <a:pt x="797" y="945"/>
                  </a:lnTo>
                  <a:lnTo>
                    <a:pt x="801" y="943"/>
                  </a:lnTo>
                  <a:lnTo>
                    <a:pt x="810" y="941"/>
                  </a:lnTo>
                  <a:lnTo>
                    <a:pt x="821" y="937"/>
                  </a:lnTo>
                  <a:lnTo>
                    <a:pt x="825" y="936"/>
                  </a:lnTo>
                  <a:lnTo>
                    <a:pt x="831" y="936"/>
                  </a:lnTo>
                  <a:lnTo>
                    <a:pt x="835" y="937"/>
                  </a:lnTo>
                  <a:lnTo>
                    <a:pt x="838" y="940"/>
                  </a:lnTo>
                  <a:lnTo>
                    <a:pt x="837" y="943"/>
                  </a:lnTo>
                  <a:lnTo>
                    <a:pt x="834" y="946"/>
                  </a:lnTo>
                  <a:lnTo>
                    <a:pt x="832" y="948"/>
                  </a:lnTo>
                  <a:lnTo>
                    <a:pt x="829" y="949"/>
                  </a:lnTo>
                  <a:lnTo>
                    <a:pt x="829" y="950"/>
                  </a:lnTo>
                  <a:lnTo>
                    <a:pt x="829" y="952"/>
                  </a:lnTo>
                  <a:lnTo>
                    <a:pt x="835" y="954"/>
                  </a:lnTo>
                  <a:lnTo>
                    <a:pt x="841" y="954"/>
                  </a:lnTo>
                  <a:lnTo>
                    <a:pt x="846" y="946"/>
                  </a:lnTo>
                  <a:lnTo>
                    <a:pt x="850" y="937"/>
                  </a:lnTo>
                  <a:lnTo>
                    <a:pt x="854" y="935"/>
                  </a:lnTo>
                  <a:lnTo>
                    <a:pt x="857" y="935"/>
                  </a:lnTo>
                  <a:lnTo>
                    <a:pt x="859" y="935"/>
                  </a:lnTo>
                  <a:lnTo>
                    <a:pt x="863" y="937"/>
                  </a:lnTo>
                  <a:lnTo>
                    <a:pt x="863" y="942"/>
                  </a:lnTo>
                  <a:lnTo>
                    <a:pt x="864" y="945"/>
                  </a:lnTo>
                  <a:lnTo>
                    <a:pt x="865" y="948"/>
                  </a:lnTo>
                  <a:lnTo>
                    <a:pt x="867" y="952"/>
                  </a:lnTo>
                  <a:lnTo>
                    <a:pt x="872" y="952"/>
                  </a:lnTo>
                  <a:lnTo>
                    <a:pt x="879" y="950"/>
                  </a:lnTo>
                  <a:lnTo>
                    <a:pt x="885" y="948"/>
                  </a:lnTo>
                  <a:lnTo>
                    <a:pt x="890" y="946"/>
                  </a:lnTo>
                  <a:lnTo>
                    <a:pt x="890" y="943"/>
                  </a:lnTo>
                  <a:lnTo>
                    <a:pt x="891" y="940"/>
                  </a:lnTo>
                  <a:lnTo>
                    <a:pt x="892" y="936"/>
                  </a:lnTo>
                  <a:lnTo>
                    <a:pt x="893" y="934"/>
                  </a:lnTo>
                  <a:lnTo>
                    <a:pt x="896" y="933"/>
                  </a:lnTo>
                  <a:lnTo>
                    <a:pt x="901" y="932"/>
                  </a:lnTo>
                  <a:lnTo>
                    <a:pt x="903" y="937"/>
                  </a:lnTo>
                  <a:lnTo>
                    <a:pt x="906" y="942"/>
                  </a:lnTo>
                  <a:lnTo>
                    <a:pt x="912" y="944"/>
                  </a:lnTo>
                  <a:lnTo>
                    <a:pt x="917" y="945"/>
                  </a:lnTo>
                  <a:lnTo>
                    <a:pt x="922" y="945"/>
                  </a:lnTo>
                  <a:lnTo>
                    <a:pt x="926" y="944"/>
                  </a:lnTo>
                  <a:lnTo>
                    <a:pt x="934" y="943"/>
                  </a:lnTo>
                  <a:lnTo>
                    <a:pt x="941" y="943"/>
                  </a:lnTo>
                  <a:lnTo>
                    <a:pt x="945" y="945"/>
                  </a:lnTo>
                  <a:lnTo>
                    <a:pt x="949" y="947"/>
                  </a:lnTo>
                  <a:lnTo>
                    <a:pt x="949" y="945"/>
                  </a:lnTo>
                  <a:lnTo>
                    <a:pt x="950" y="943"/>
                  </a:lnTo>
                  <a:lnTo>
                    <a:pt x="947" y="938"/>
                  </a:lnTo>
                  <a:lnTo>
                    <a:pt x="943" y="933"/>
                  </a:lnTo>
                  <a:lnTo>
                    <a:pt x="938" y="929"/>
                  </a:lnTo>
                  <a:lnTo>
                    <a:pt x="934" y="926"/>
                  </a:lnTo>
                  <a:lnTo>
                    <a:pt x="928" y="926"/>
                  </a:lnTo>
                  <a:lnTo>
                    <a:pt x="922" y="926"/>
                  </a:lnTo>
                  <a:lnTo>
                    <a:pt x="922" y="925"/>
                  </a:lnTo>
                  <a:lnTo>
                    <a:pt x="922" y="923"/>
                  </a:lnTo>
                  <a:lnTo>
                    <a:pt x="926" y="920"/>
                  </a:lnTo>
                  <a:lnTo>
                    <a:pt x="930" y="917"/>
                  </a:lnTo>
                  <a:lnTo>
                    <a:pt x="935" y="914"/>
                  </a:lnTo>
                  <a:lnTo>
                    <a:pt x="941" y="913"/>
                  </a:lnTo>
                  <a:lnTo>
                    <a:pt x="942" y="913"/>
                  </a:lnTo>
                  <a:lnTo>
                    <a:pt x="943" y="914"/>
                  </a:lnTo>
                  <a:lnTo>
                    <a:pt x="942" y="919"/>
                  </a:lnTo>
                  <a:lnTo>
                    <a:pt x="941" y="923"/>
                  </a:lnTo>
                  <a:lnTo>
                    <a:pt x="947" y="923"/>
                  </a:lnTo>
                  <a:lnTo>
                    <a:pt x="951" y="923"/>
                  </a:lnTo>
                  <a:lnTo>
                    <a:pt x="953" y="921"/>
                  </a:lnTo>
                  <a:lnTo>
                    <a:pt x="957" y="918"/>
                  </a:lnTo>
                  <a:lnTo>
                    <a:pt x="958" y="918"/>
                  </a:lnTo>
                  <a:lnTo>
                    <a:pt x="959" y="919"/>
                  </a:lnTo>
                  <a:lnTo>
                    <a:pt x="959" y="921"/>
                  </a:lnTo>
                  <a:lnTo>
                    <a:pt x="959" y="923"/>
                  </a:lnTo>
                  <a:lnTo>
                    <a:pt x="955" y="926"/>
                  </a:lnTo>
                  <a:lnTo>
                    <a:pt x="953" y="929"/>
                  </a:lnTo>
                  <a:lnTo>
                    <a:pt x="951" y="932"/>
                  </a:lnTo>
                  <a:lnTo>
                    <a:pt x="950" y="935"/>
                  </a:lnTo>
                  <a:lnTo>
                    <a:pt x="951" y="936"/>
                  </a:lnTo>
                  <a:lnTo>
                    <a:pt x="959" y="935"/>
                  </a:lnTo>
                  <a:lnTo>
                    <a:pt x="966" y="933"/>
                  </a:lnTo>
                  <a:lnTo>
                    <a:pt x="976" y="932"/>
                  </a:lnTo>
                  <a:lnTo>
                    <a:pt x="985" y="930"/>
                  </a:lnTo>
                  <a:lnTo>
                    <a:pt x="986" y="927"/>
                  </a:lnTo>
                  <a:lnTo>
                    <a:pt x="988" y="926"/>
                  </a:lnTo>
                  <a:lnTo>
                    <a:pt x="988" y="919"/>
                  </a:lnTo>
                  <a:lnTo>
                    <a:pt x="988" y="911"/>
                  </a:lnTo>
                  <a:lnTo>
                    <a:pt x="997" y="907"/>
                  </a:lnTo>
                  <a:lnTo>
                    <a:pt x="1007" y="902"/>
                  </a:lnTo>
                  <a:lnTo>
                    <a:pt x="1015" y="903"/>
                  </a:lnTo>
                  <a:lnTo>
                    <a:pt x="1020" y="906"/>
                  </a:lnTo>
                  <a:lnTo>
                    <a:pt x="1028" y="903"/>
                  </a:lnTo>
                  <a:lnTo>
                    <a:pt x="1033" y="900"/>
                  </a:lnTo>
                  <a:lnTo>
                    <a:pt x="1042" y="902"/>
                  </a:lnTo>
                  <a:lnTo>
                    <a:pt x="1051" y="902"/>
                  </a:lnTo>
                  <a:lnTo>
                    <a:pt x="1054" y="900"/>
                  </a:lnTo>
                  <a:lnTo>
                    <a:pt x="1057" y="897"/>
                  </a:lnTo>
                  <a:close/>
                  <a:moveTo>
                    <a:pt x="880" y="930"/>
                  </a:moveTo>
                  <a:lnTo>
                    <a:pt x="881" y="931"/>
                  </a:lnTo>
                  <a:lnTo>
                    <a:pt x="883" y="933"/>
                  </a:lnTo>
                  <a:lnTo>
                    <a:pt x="883" y="934"/>
                  </a:lnTo>
                  <a:lnTo>
                    <a:pt x="883" y="936"/>
                  </a:lnTo>
                  <a:lnTo>
                    <a:pt x="882" y="940"/>
                  </a:lnTo>
                  <a:lnTo>
                    <a:pt x="880" y="943"/>
                  </a:lnTo>
                  <a:lnTo>
                    <a:pt x="878" y="942"/>
                  </a:lnTo>
                  <a:lnTo>
                    <a:pt x="876" y="942"/>
                  </a:lnTo>
                  <a:lnTo>
                    <a:pt x="876" y="941"/>
                  </a:lnTo>
                  <a:lnTo>
                    <a:pt x="878" y="935"/>
                  </a:lnTo>
                  <a:lnTo>
                    <a:pt x="880" y="930"/>
                  </a:lnTo>
                  <a:close/>
                  <a:moveTo>
                    <a:pt x="564" y="987"/>
                  </a:moveTo>
                  <a:lnTo>
                    <a:pt x="557" y="991"/>
                  </a:lnTo>
                  <a:lnTo>
                    <a:pt x="552" y="994"/>
                  </a:lnTo>
                  <a:lnTo>
                    <a:pt x="550" y="998"/>
                  </a:lnTo>
                  <a:lnTo>
                    <a:pt x="549" y="1000"/>
                  </a:lnTo>
                  <a:lnTo>
                    <a:pt x="547" y="1004"/>
                  </a:lnTo>
                  <a:lnTo>
                    <a:pt x="547" y="1008"/>
                  </a:lnTo>
                  <a:lnTo>
                    <a:pt x="552" y="1014"/>
                  </a:lnTo>
                  <a:lnTo>
                    <a:pt x="556" y="1018"/>
                  </a:lnTo>
                  <a:lnTo>
                    <a:pt x="559" y="1019"/>
                  </a:lnTo>
                  <a:lnTo>
                    <a:pt x="561" y="1019"/>
                  </a:lnTo>
                  <a:lnTo>
                    <a:pt x="563" y="1018"/>
                  </a:lnTo>
                  <a:lnTo>
                    <a:pt x="565" y="1017"/>
                  </a:lnTo>
                  <a:lnTo>
                    <a:pt x="566" y="1010"/>
                  </a:lnTo>
                  <a:lnTo>
                    <a:pt x="567" y="1002"/>
                  </a:lnTo>
                  <a:lnTo>
                    <a:pt x="567" y="998"/>
                  </a:lnTo>
                  <a:lnTo>
                    <a:pt x="567" y="994"/>
                  </a:lnTo>
                  <a:lnTo>
                    <a:pt x="566" y="990"/>
                  </a:lnTo>
                  <a:lnTo>
                    <a:pt x="565" y="987"/>
                  </a:lnTo>
                  <a:lnTo>
                    <a:pt x="564" y="987"/>
                  </a:lnTo>
                  <a:close/>
                  <a:moveTo>
                    <a:pt x="609" y="990"/>
                  </a:moveTo>
                  <a:lnTo>
                    <a:pt x="608" y="991"/>
                  </a:lnTo>
                  <a:lnTo>
                    <a:pt x="606" y="993"/>
                  </a:lnTo>
                  <a:lnTo>
                    <a:pt x="609" y="995"/>
                  </a:lnTo>
                  <a:lnTo>
                    <a:pt x="611" y="999"/>
                  </a:lnTo>
                  <a:lnTo>
                    <a:pt x="615" y="998"/>
                  </a:lnTo>
                  <a:lnTo>
                    <a:pt x="620" y="996"/>
                  </a:lnTo>
                  <a:lnTo>
                    <a:pt x="619" y="994"/>
                  </a:lnTo>
                  <a:lnTo>
                    <a:pt x="617" y="991"/>
                  </a:lnTo>
                  <a:lnTo>
                    <a:pt x="613" y="990"/>
                  </a:lnTo>
                  <a:lnTo>
                    <a:pt x="609" y="990"/>
                  </a:lnTo>
                  <a:close/>
                  <a:moveTo>
                    <a:pt x="826" y="1026"/>
                  </a:moveTo>
                  <a:lnTo>
                    <a:pt x="830" y="1027"/>
                  </a:lnTo>
                  <a:lnTo>
                    <a:pt x="833" y="1028"/>
                  </a:lnTo>
                  <a:lnTo>
                    <a:pt x="832" y="1031"/>
                  </a:lnTo>
                  <a:lnTo>
                    <a:pt x="829" y="1034"/>
                  </a:lnTo>
                  <a:lnTo>
                    <a:pt x="825" y="1037"/>
                  </a:lnTo>
                  <a:lnTo>
                    <a:pt x="822" y="1038"/>
                  </a:lnTo>
                  <a:lnTo>
                    <a:pt x="813" y="1040"/>
                  </a:lnTo>
                  <a:lnTo>
                    <a:pt x="805" y="1041"/>
                  </a:lnTo>
                  <a:lnTo>
                    <a:pt x="805" y="1040"/>
                  </a:lnTo>
                  <a:lnTo>
                    <a:pt x="805" y="1039"/>
                  </a:lnTo>
                  <a:lnTo>
                    <a:pt x="811" y="1037"/>
                  </a:lnTo>
                  <a:lnTo>
                    <a:pt x="817" y="1034"/>
                  </a:lnTo>
                  <a:lnTo>
                    <a:pt x="822" y="1029"/>
                  </a:lnTo>
                  <a:lnTo>
                    <a:pt x="826" y="1026"/>
                  </a:lnTo>
                  <a:close/>
                  <a:moveTo>
                    <a:pt x="538" y="1042"/>
                  </a:moveTo>
                  <a:lnTo>
                    <a:pt x="540" y="1042"/>
                  </a:lnTo>
                  <a:lnTo>
                    <a:pt x="542" y="1042"/>
                  </a:lnTo>
                  <a:lnTo>
                    <a:pt x="542" y="1043"/>
                  </a:lnTo>
                  <a:lnTo>
                    <a:pt x="541" y="1043"/>
                  </a:lnTo>
                  <a:lnTo>
                    <a:pt x="540" y="1045"/>
                  </a:lnTo>
                  <a:lnTo>
                    <a:pt x="538" y="1043"/>
                  </a:lnTo>
                  <a:lnTo>
                    <a:pt x="538" y="1042"/>
                  </a:lnTo>
                  <a:close/>
                  <a:moveTo>
                    <a:pt x="1015" y="1058"/>
                  </a:moveTo>
                  <a:lnTo>
                    <a:pt x="1017" y="1058"/>
                  </a:lnTo>
                  <a:lnTo>
                    <a:pt x="1019" y="1058"/>
                  </a:lnTo>
                  <a:lnTo>
                    <a:pt x="1021" y="1060"/>
                  </a:lnTo>
                  <a:lnTo>
                    <a:pt x="1023" y="1062"/>
                  </a:lnTo>
                  <a:lnTo>
                    <a:pt x="1017" y="1080"/>
                  </a:lnTo>
                  <a:lnTo>
                    <a:pt x="1011" y="1095"/>
                  </a:lnTo>
                  <a:lnTo>
                    <a:pt x="1011" y="1104"/>
                  </a:lnTo>
                  <a:lnTo>
                    <a:pt x="1011" y="1113"/>
                  </a:lnTo>
                  <a:lnTo>
                    <a:pt x="1008" y="1116"/>
                  </a:lnTo>
                  <a:lnTo>
                    <a:pt x="1006" y="1117"/>
                  </a:lnTo>
                  <a:lnTo>
                    <a:pt x="1001" y="1128"/>
                  </a:lnTo>
                  <a:lnTo>
                    <a:pt x="998" y="1138"/>
                  </a:lnTo>
                  <a:lnTo>
                    <a:pt x="998" y="1154"/>
                  </a:lnTo>
                  <a:lnTo>
                    <a:pt x="998" y="1170"/>
                  </a:lnTo>
                  <a:lnTo>
                    <a:pt x="998" y="1188"/>
                  </a:lnTo>
                  <a:lnTo>
                    <a:pt x="997" y="1206"/>
                  </a:lnTo>
                  <a:lnTo>
                    <a:pt x="996" y="1224"/>
                  </a:lnTo>
                  <a:lnTo>
                    <a:pt x="993" y="1240"/>
                  </a:lnTo>
                  <a:lnTo>
                    <a:pt x="992" y="1247"/>
                  </a:lnTo>
                  <a:lnTo>
                    <a:pt x="992" y="1256"/>
                  </a:lnTo>
                  <a:lnTo>
                    <a:pt x="991" y="1264"/>
                  </a:lnTo>
                  <a:lnTo>
                    <a:pt x="989" y="1273"/>
                  </a:lnTo>
                  <a:lnTo>
                    <a:pt x="985" y="1283"/>
                  </a:lnTo>
                  <a:lnTo>
                    <a:pt x="982" y="1290"/>
                  </a:lnTo>
                  <a:lnTo>
                    <a:pt x="980" y="1293"/>
                  </a:lnTo>
                  <a:lnTo>
                    <a:pt x="978" y="1297"/>
                  </a:lnTo>
                  <a:lnTo>
                    <a:pt x="978" y="1302"/>
                  </a:lnTo>
                  <a:lnTo>
                    <a:pt x="980" y="1307"/>
                  </a:lnTo>
                  <a:lnTo>
                    <a:pt x="981" y="1311"/>
                  </a:lnTo>
                  <a:lnTo>
                    <a:pt x="981" y="1316"/>
                  </a:lnTo>
                  <a:lnTo>
                    <a:pt x="980" y="1319"/>
                  </a:lnTo>
                  <a:lnTo>
                    <a:pt x="978" y="1322"/>
                  </a:lnTo>
                  <a:lnTo>
                    <a:pt x="976" y="1329"/>
                  </a:lnTo>
                  <a:lnTo>
                    <a:pt x="974" y="1334"/>
                  </a:lnTo>
                  <a:lnTo>
                    <a:pt x="975" y="1340"/>
                  </a:lnTo>
                  <a:lnTo>
                    <a:pt x="977" y="1344"/>
                  </a:lnTo>
                  <a:lnTo>
                    <a:pt x="976" y="1351"/>
                  </a:lnTo>
                  <a:lnTo>
                    <a:pt x="975" y="1362"/>
                  </a:lnTo>
                  <a:lnTo>
                    <a:pt x="973" y="1372"/>
                  </a:lnTo>
                  <a:lnTo>
                    <a:pt x="971" y="1377"/>
                  </a:lnTo>
                  <a:lnTo>
                    <a:pt x="966" y="1379"/>
                  </a:lnTo>
                  <a:lnTo>
                    <a:pt x="960" y="1380"/>
                  </a:lnTo>
                  <a:lnTo>
                    <a:pt x="958" y="1388"/>
                  </a:lnTo>
                  <a:lnTo>
                    <a:pt x="958" y="1395"/>
                  </a:lnTo>
                  <a:lnTo>
                    <a:pt x="959" y="1401"/>
                  </a:lnTo>
                  <a:lnTo>
                    <a:pt x="960" y="1406"/>
                  </a:lnTo>
                  <a:lnTo>
                    <a:pt x="964" y="1415"/>
                  </a:lnTo>
                  <a:lnTo>
                    <a:pt x="968" y="1424"/>
                  </a:lnTo>
                  <a:lnTo>
                    <a:pt x="964" y="1430"/>
                  </a:lnTo>
                  <a:lnTo>
                    <a:pt x="960" y="1434"/>
                  </a:lnTo>
                  <a:lnTo>
                    <a:pt x="961" y="1435"/>
                  </a:lnTo>
                  <a:lnTo>
                    <a:pt x="961" y="1437"/>
                  </a:lnTo>
                  <a:lnTo>
                    <a:pt x="965" y="1439"/>
                  </a:lnTo>
                  <a:lnTo>
                    <a:pt x="969" y="1444"/>
                  </a:lnTo>
                  <a:lnTo>
                    <a:pt x="971" y="1448"/>
                  </a:lnTo>
                  <a:lnTo>
                    <a:pt x="972" y="1453"/>
                  </a:lnTo>
                  <a:lnTo>
                    <a:pt x="974" y="1464"/>
                  </a:lnTo>
                  <a:lnTo>
                    <a:pt x="977" y="1473"/>
                  </a:lnTo>
                  <a:lnTo>
                    <a:pt x="987" y="1486"/>
                  </a:lnTo>
                  <a:lnTo>
                    <a:pt x="996" y="1501"/>
                  </a:lnTo>
                  <a:lnTo>
                    <a:pt x="1000" y="1516"/>
                  </a:lnTo>
                  <a:lnTo>
                    <a:pt x="1006" y="1530"/>
                  </a:lnTo>
                  <a:lnTo>
                    <a:pt x="1024" y="1551"/>
                  </a:lnTo>
                  <a:lnTo>
                    <a:pt x="1031" y="1554"/>
                  </a:lnTo>
                  <a:lnTo>
                    <a:pt x="1038" y="1558"/>
                  </a:lnTo>
                  <a:lnTo>
                    <a:pt x="1044" y="1565"/>
                  </a:lnTo>
                  <a:lnTo>
                    <a:pt x="1052" y="1573"/>
                  </a:lnTo>
                  <a:lnTo>
                    <a:pt x="1056" y="1576"/>
                  </a:lnTo>
                  <a:lnTo>
                    <a:pt x="1062" y="1578"/>
                  </a:lnTo>
                  <a:lnTo>
                    <a:pt x="1068" y="1579"/>
                  </a:lnTo>
                  <a:lnTo>
                    <a:pt x="1076" y="1578"/>
                  </a:lnTo>
                  <a:lnTo>
                    <a:pt x="1081" y="1576"/>
                  </a:lnTo>
                  <a:lnTo>
                    <a:pt x="1087" y="1574"/>
                  </a:lnTo>
                  <a:lnTo>
                    <a:pt x="1090" y="1572"/>
                  </a:lnTo>
                  <a:lnTo>
                    <a:pt x="1093" y="1569"/>
                  </a:lnTo>
                  <a:lnTo>
                    <a:pt x="1099" y="1562"/>
                  </a:lnTo>
                  <a:lnTo>
                    <a:pt x="1102" y="1555"/>
                  </a:lnTo>
                  <a:lnTo>
                    <a:pt x="1104" y="1549"/>
                  </a:lnTo>
                  <a:lnTo>
                    <a:pt x="1108" y="1543"/>
                  </a:lnTo>
                  <a:lnTo>
                    <a:pt x="1110" y="1540"/>
                  </a:lnTo>
                  <a:lnTo>
                    <a:pt x="1112" y="1538"/>
                  </a:lnTo>
                  <a:lnTo>
                    <a:pt x="1115" y="1537"/>
                  </a:lnTo>
                  <a:lnTo>
                    <a:pt x="1119" y="1536"/>
                  </a:lnTo>
                  <a:lnTo>
                    <a:pt x="1127" y="1534"/>
                  </a:lnTo>
                  <a:lnTo>
                    <a:pt x="1135" y="1531"/>
                  </a:lnTo>
                  <a:lnTo>
                    <a:pt x="1143" y="1529"/>
                  </a:lnTo>
                  <a:lnTo>
                    <a:pt x="1151" y="1528"/>
                  </a:lnTo>
                  <a:lnTo>
                    <a:pt x="1160" y="1528"/>
                  </a:lnTo>
                  <a:lnTo>
                    <a:pt x="1170" y="1529"/>
                  </a:lnTo>
                  <a:lnTo>
                    <a:pt x="1174" y="1529"/>
                  </a:lnTo>
                  <a:lnTo>
                    <a:pt x="1179" y="1529"/>
                  </a:lnTo>
                  <a:lnTo>
                    <a:pt x="1183" y="1528"/>
                  </a:lnTo>
                  <a:lnTo>
                    <a:pt x="1186" y="1526"/>
                  </a:lnTo>
                  <a:lnTo>
                    <a:pt x="1191" y="1519"/>
                  </a:lnTo>
                  <a:lnTo>
                    <a:pt x="1195" y="1513"/>
                  </a:lnTo>
                  <a:lnTo>
                    <a:pt x="1206" y="1512"/>
                  </a:lnTo>
                  <a:lnTo>
                    <a:pt x="1217" y="1511"/>
                  </a:lnTo>
                  <a:lnTo>
                    <a:pt x="1226" y="1507"/>
                  </a:lnTo>
                  <a:lnTo>
                    <a:pt x="1234" y="1503"/>
                  </a:lnTo>
                  <a:lnTo>
                    <a:pt x="1242" y="1497"/>
                  </a:lnTo>
                  <a:lnTo>
                    <a:pt x="1251" y="1493"/>
                  </a:lnTo>
                  <a:lnTo>
                    <a:pt x="1260" y="1490"/>
                  </a:lnTo>
                  <a:lnTo>
                    <a:pt x="1268" y="1486"/>
                  </a:lnTo>
                  <a:lnTo>
                    <a:pt x="1274" y="1485"/>
                  </a:lnTo>
                  <a:lnTo>
                    <a:pt x="1278" y="1486"/>
                  </a:lnTo>
                  <a:lnTo>
                    <a:pt x="1282" y="1486"/>
                  </a:lnTo>
                  <a:lnTo>
                    <a:pt x="1286" y="1489"/>
                  </a:lnTo>
                  <a:lnTo>
                    <a:pt x="1290" y="1490"/>
                  </a:lnTo>
                  <a:lnTo>
                    <a:pt x="1295" y="1490"/>
                  </a:lnTo>
                  <a:lnTo>
                    <a:pt x="1299" y="1490"/>
                  </a:lnTo>
                  <a:lnTo>
                    <a:pt x="1303" y="1489"/>
                  </a:lnTo>
                  <a:lnTo>
                    <a:pt x="1307" y="1486"/>
                  </a:lnTo>
                  <a:lnTo>
                    <a:pt x="1309" y="1483"/>
                  </a:lnTo>
                  <a:lnTo>
                    <a:pt x="1311" y="1479"/>
                  </a:lnTo>
                  <a:lnTo>
                    <a:pt x="1313" y="1474"/>
                  </a:lnTo>
                  <a:lnTo>
                    <a:pt x="1323" y="1474"/>
                  </a:lnTo>
                  <a:lnTo>
                    <a:pt x="1334" y="1474"/>
                  </a:lnTo>
                  <a:lnTo>
                    <a:pt x="1346" y="1464"/>
                  </a:lnTo>
                  <a:lnTo>
                    <a:pt x="1358" y="1453"/>
                  </a:lnTo>
                  <a:lnTo>
                    <a:pt x="1367" y="1453"/>
                  </a:lnTo>
                  <a:lnTo>
                    <a:pt x="1377" y="1453"/>
                  </a:lnTo>
                  <a:lnTo>
                    <a:pt x="1381" y="1448"/>
                  </a:lnTo>
                  <a:lnTo>
                    <a:pt x="1387" y="1444"/>
                  </a:lnTo>
                  <a:lnTo>
                    <a:pt x="1399" y="1441"/>
                  </a:lnTo>
                  <a:lnTo>
                    <a:pt x="1413" y="1437"/>
                  </a:lnTo>
                  <a:lnTo>
                    <a:pt x="1416" y="1434"/>
                  </a:lnTo>
                  <a:lnTo>
                    <a:pt x="1419" y="1431"/>
                  </a:lnTo>
                  <a:lnTo>
                    <a:pt x="1429" y="1431"/>
                  </a:lnTo>
                  <a:lnTo>
                    <a:pt x="1438" y="1431"/>
                  </a:lnTo>
                  <a:lnTo>
                    <a:pt x="1445" y="1428"/>
                  </a:lnTo>
                  <a:lnTo>
                    <a:pt x="1451" y="1426"/>
                  </a:lnTo>
                  <a:lnTo>
                    <a:pt x="1458" y="1423"/>
                  </a:lnTo>
                  <a:lnTo>
                    <a:pt x="1463" y="1419"/>
                  </a:lnTo>
                  <a:lnTo>
                    <a:pt x="1469" y="1414"/>
                  </a:lnTo>
                  <a:lnTo>
                    <a:pt x="1474" y="1410"/>
                  </a:lnTo>
                  <a:lnTo>
                    <a:pt x="1478" y="1406"/>
                  </a:lnTo>
                  <a:lnTo>
                    <a:pt x="1482" y="1400"/>
                  </a:lnTo>
                  <a:lnTo>
                    <a:pt x="1486" y="1389"/>
                  </a:lnTo>
                  <a:lnTo>
                    <a:pt x="1489" y="1377"/>
                  </a:lnTo>
                  <a:lnTo>
                    <a:pt x="1496" y="1373"/>
                  </a:lnTo>
                  <a:lnTo>
                    <a:pt x="1501" y="1368"/>
                  </a:lnTo>
                  <a:lnTo>
                    <a:pt x="1505" y="1358"/>
                  </a:lnTo>
                  <a:lnTo>
                    <a:pt x="1508" y="1351"/>
                  </a:lnTo>
                  <a:lnTo>
                    <a:pt x="1509" y="1342"/>
                  </a:lnTo>
                  <a:lnTo>
                    <a:pt x="1510" y="1334"/>
                  </a:lnTo>
                  <a:lnTo>
                    <a:pt x="1509" y="1329"/>
                  </a:lnTo>
                  <a:lnTo>
                    <a:pt x="1509" y="1323"/>
                  </a:lnTo>
                  <a:lnTo>
                    <a:pt x="1509" y="1318"/>
                  </a:lnTo>
                  <a:lnTo>
                    <a:pt x="1511" y="1314"/>
                  </a:lnTo>
                  <a:lnTo>
                    <a:pt x="1516" y="1309"/>
                  </a:lnTo>
                  <a:lnTo>
                    <a:pt x="1523" y="1304"/>
                  </a:lnTo>
                  <a:lnTo>
                    <a:pt x="1523" y="1292"/>
                  </a:lnTo>
                  <a:lnTo>
                    <a:pt x="1526" y="1283"/>
                  </a:lnTo>
                  <a:lnTo>
                    <a:pt x="1528" y="1278"/>
                  </a:lnTo>
                  <a:lnTo>
                    <a:pt x="1531" y="1274"/>
                  </a:lnTo>
                  <a:lnTo>
                    <a:pt x="1535" y="1271"/>
                  </a:lnTo>
                  <a:lnTo>
                    <a:pt x="1540" y="1268"/>
                  </a:lnTo>
                  <a:lnTo>
                    <a:pt x="1543" y="1263"/>
                  </a:lnTo>
                  <a:lnTo>
                    <a:pt x="1547" y="1258"/>
                  </a:lnTo>
                  <a:lnTo>
                    <a:pt x="1551" y="1248"/>
                  </a:lnTo>
                  <a:lnTo>
                    <a:pt x="1554" y="1240"/>
                  </a:lnTo>
                  <a:lnTo>
                    <a:pt x="1555" y="1237"/>
                  </a:lnTo>
                  <a:lnTo>
                    <a:pt x="1557" y="1234"/>
                  </a:lnTo>
                  <a:lnTo>
                    <a:pt x="1561" y="1232"/>
                  </a:lnTo>
                  <a:lnTo>
                    <a:pt x="1564" y="1228"/>
                  </a:lnTo>
                  <a:lnTo>
                    <a:pt x="1568" y="1229"/>
                  </a:lnTo>
                  <a:lnTo>
                    <a:pt x="1571" y="1233"/>
                  </a:lnTo>
                  <a:lnTo>
                    <a:pt x="1576" y="1228"/>
                  </a:lnTo>
                  <a:lnTo>
                    <a:pt x="1581" y="1224"/>
                  </a:lnTo>
                  <a:lnTo>
                    <a:pt x="1579" y="1212"/>
                  </a:lnTo>
                  <a:lnTo>
                    <a:pt x="1576" y="1202"/>
                  </a:lnTo>
                  <a:lnTo>
                    <a:pt x="1571" y="1192"/>
                  </a:lnTo>
                  <a:lnTo>
                    <a:pt x="1568" y="1181"/>
                  </a:lnTo>
                  <a:lnTo>
                    <a:pt x="1565" y="1180"/>
                  </a:lnTo>
                  <a:lnTo>
                    <a:pt x="1564" y="1179"/>
                  </a:lnTo>
                  <a:lnTo>
                    <a:pt x="1562" y="1178"/>
                  </a:lnTo>
                  <a:lnTo>
                    <a:pt x="1561" y="1176"/>
                  </a:lnTo>
                  <a:lnTo>
                    <a:pt x="1558" y="1168"/>
                  </a:lnTo>
                  <a:lnTo>
                    <a:pt x="1557" y="1160"/>
                  </a:lnTo>
                  <a:lnTo>
                    <a:pt x="1557" y="1153"/>
                  </a:lnTo>
                  <a:lnTo>
                    <a:pt x="1557" y="1145"/>
                  </a:lnTo>
                  <a:lnTo>
                    <a:pt x="1558" y="1130"/>
                  </a:lnTo>
                  <a:lnTo>
                    <a:pt x="1561" y="1115"/>
                  </a:lnTo>
                  <a:lnTo>
                    <a:pt x="1562" y="1115"/>
                  </a:lnTo>
                  <a:lnTo>
                    <a:pt x="1564" y="1115"/>
                  </a:lnTo>
                  <a:lnTo>
                    <a:pt x="1568" y="1122"/>
                  </a:lnTo>
                  <a:lnTo>
                    <a:pt x="1573" y="1129"/>
                  </a:lnTo>
                  <a:lnTo>
                    <a:pt x="1576" y="1140"/>
                  </a:lnTo>
                  <a:lnTo>
                    <a:pt x="1577" y="1151"/>
                  </a:lnTo>
                  <a:lnTo>
                    <a:pt x="1579" y="1162"/>
                  </a:lnTo>
                  <a:lnTo>
                    <a:pt x="1582" y="1173"/>
                  </a:lnTo>
                  <a:lnTo>
                    <a:pt x="1587" y="1178"/>
                  </a:lnTo>
                  <a:lnTo>
                    <a:pt x="1592" y="1185"/>
                  </a:lnTo>
                  <a:lnTo>
                    <a:pt x="1592" y="1193"/>
                  </a:lnTo>
                  <a:lnTo>
                    <a:pt x="1591" y="1203"/>
                  </a:lnTo>
                  <a:lnTo>
                    <a:pt x="1591" y="1209"/>
                  </a:lnTo>
                  <a:lnTo>
                    <a:pt x="1591" y="1213"/>
                  </a:lnTo>
                  <a:lnTo>
                    <a:pt x="1592" y="1216"/>
                  </a:lnTo>
                  <a:lnTo>
                    <a:pt x="1594" y="1218"/>
                  </a:lnTo>
                  <a:lnTo>
                    <a:pt x="1599" y="1221"/>
                  </a:lnTo>
                  <a:lnTo>
                    <a:pt x="1603" y="1222"/>
                  </a:lnTo>
                  <a:lnTo>
                    <a:pt x="1606" y="1224"/>
                  </a:lnTo>
                  <a:lnTo>
                    <a:pt x="1610" y="1227"/>
                  </a:lnTo>
                  <a:lnTo>
                    <a:pt x="1609" y="1236"/>
                  </a:lnTo>
                  <a:lnTo>
                    <a:pt x="1606" y="1245"/>
                  </a:lnTo>
                  <a:lnTo>
                    <a:pt x="1605" y="1255"/>
                  </a:lnTo>
                  <a:lnTo>
                    <a:pt x="1606" y="1264"/>
                  </a:lnTo>
                  <a:lnTo>
                    <a:pt x="1610" y="1272"/>
                  </a:lnTo>
                  <a:lnTo>
                    <a:pt x="1614" y="1279"/>
                  </a:lnTo>
                  <a:lnTo>
                    <a:pt x="1616" y="1283"/>
                  </a:lnTo>
                  <a:lnTo>
                    <a:pt x="1617" y="1288"/>
                  </a:lnTo>
                  <a:lnTo>
                    <a:pt x="1617" y="1294"/>
                  </a:lnTo>
                  <a:lnTo>
                    <a:pt x="1616" y="1301"/>
                  </a:lnTo>
                  <a:lnTo>
                    <a:pt x="1611" y="1307"/>
                  </a:lnTo>
                  <a:lnTo>
                    <a:pt x="1604" y="1314"/>
                  </a:lnTo>
                  <a:lnTo>
                    <a:pt x="1603" y="1317"/>
                  </a:lnTo>
                  <a:lnTo>
                    <a:pt x="1603" y="1320"/>
                  </a:lnTo>
                  <a:lnTo>
                    <a:pt x="1603" y="1323"/>
                  </a:lnTo>
                  <a:lnTo>
                    <a:pt x="1604" y="1326"/>
                  </a:lnTo>
                  <a:lnTo>
                    <a:pt x="1606" y="1331"/>
                  </a:lnTo>
                  <a:lnTo>
                    <a:pt x="1609" y="1337"/>
                  </a:lnTo>
                  <a:lnTo>
                    <a:pt x="1609" y="1342"/>
                  </a:lnTo>
                  <a:lnTo>
                    <a:pt x="1606" y="1348"/>
                  </a:lnTo>
                  <a:lnTo>
                    <a:pt x="1604" y="1353"/>
                  </a:lnTo>
                  <a:lnTo>
                    <a:pt x="1603" y="1357"/>
                  </a:lnTo>
                  <a:lnTo>
                    <a:pt x="1603" y="1363"/>
                  </a:lnTo>
                  <a:lnTo>
                    <a:pt x="1603" y="1368"/>
                  </a:lnTo>
                  <a:lnTo>
                    <a:pt x="1599" y="1378"/>
                  </a:lnTo>
                  <a:lnTo>
                    <a:pt x="1596" y="1387"/>
                  </a:lnTo>
                  <a:lnTo>
                    <a:pt x="1594" y="1393"/>
                  </a:lnTo>
                  <a:lnTo>
                    <a:pt x="1594" y="1399"/>
                  </a:lnTo>
                  <a:lnTo>
                    <a:pt x="1590" y="1404"/>
                  </a:lnTo>
                  <a:lnTo>
                    <a:pt x="1586" y="1410"/>
                  </a:lnTo>
                  <a:lnTo>
                    <a:pt x="1585" y="1422"/>
                  </a:lnTo>
                  <a:lnTo>
                    <a:pt x="1583" y="1433"/>
                  </a:lnTo>
                  <a:lnTo>
                    <a:pt x="1580" y="1438"/>
                  </a:lnTo>
                  <a:lnTo>
                    <a:pt x="1577" y="1443"/>
                  </a:lnTo>
                  <a:lnTo>
                    <a:pt x="1573" y="1455"/>
                  </a:lnTo>
                  <a:lnTo>
                    <a:pt x="1569" y="1468"/>
                  </a:lnTo>
                  <a:lnTo>
                    <a:pt x="1565" y="1470"/>
                  </a:lnTo>
                  <a:lnTo>
                    <a:pt x="1562" y="1473"/>
                  </a:lnTo>
                  <a:lnTo>
                    <a:pt x="1556" y="1486"/>
                  </a:lnTo>
                  <a:lnTo>
                    <a:pt x="1553" y="1501"/>
                  </a:lnTo>
                  <a:lnTo>
                    <a:pt x="1551" y="1515"/>
                  </a:lnTo>
                  <a:lnTo>
                    <a:pt x="1547" y="1529"/>
                  </a:lnTo>
                  <a:lnTo>
                    <a:pt x="1540" y="1532"/>
                  </a:lnTo>
                  <a:lnTo>
                    <a:pt x="1531" y="1536"/>
                  </a:lnTo>
                  <a:lnTo>
                    <a:pt x="1529" y="1548"/>
                  </a:lnTo>
                  <a:lnTo>
                    <a:pt x="1524" y="1558"/>
                  </a:lnTo>
                  <a:lnTo>
                    <a:pt x="1517" y="1559"/>
                  </a:lnTo>
                  <a:lnTo>
                    <a:pt x="1510" y="1560"/>
                  </a:lnTo>
                  <a:lnTo>
                    <a:pt x="1505" y="1563"/>
                  </a:lnTo>
                  <a:lnTo>
                    <a:pt x="1499" y="1566"/>
                  </a:lnTo>
                  <a:lnTo>
                    <a:pt x="1495" y="1571"/>
                  </a:lnTo>
                  <a:lnTo>
                    <a:pt x="1489" y="1574"/>
                  </a:lnTo>
                  <a:lnTo>
                    <a:pt x="1485" y="1577"/>
                  </a:lnTo>
                  <a:lnTo>
                    <a:pt x="1478" y="1579"/>
                  </a:lnTo>
                  <a:lnTo>
                    <a:pt x="1464" y="1583"/>
                  </a:lnTo>
                  <a:lnTo>
                    <a:pt x="1452" y="1586"/>
                  </a:lnTo>
                  <a:lnTo>
                    <a:pt x="1441" y="1589"/>
                  </a:lnTo>
                  <a:lnTo>
                    <a:pt x="1430" y="1595"/>
                  </a:lnTo>
                  <a:lnTo>
                    <a:pt x="1427" y="1599"/>
                  </a:lnTo>
                  <a:lnTo>
                    <a:pt x="1423" y="1604"/>
                  </a:lnTo>
                  <a:lnTo>
                    <a:pt x="1415" y="1604"/>
                  </a:lnTo>
                  <a:lnTo>
                    <a:pt x="1407" y="1604"/>
                  </a:lnTo>
                  <a:lnTo>
                    <a:pt x="1392" y="1609"/>
                  </a:lnTo>
                  <a:lnTo>
                    <a:pt x="1380" y="1616"/>
                  </a:lnTo>
                  <a:lnTo>
                    <a:pt x="1371" y="1618"/>
                  </a:lnTo>
                  <a:lnTo>
                    <a:pt x="1361" y="1619"/>
                  </a:lnTo>
                  <a:lnTo>
                    <a:pt x="1350" y="1623"/>
                  </a:lnTo>
                  <a:lnTo>
                    <a:pt x="1338" y="1629"/>
                  </a:lnTo>
                  <a:lnTo>
                    <a:pt x="1334" y="1632"/>
                  </a:lnTo>
                  <a:lnTo>
                    <a:pt x="1329" y="1635"/>
                  </a:lnTo>
                  <a:lnTo>
                    <a:pt x="1325" y="1640"/>
                  </a:lnTo>
                  <a:lnTo>
                    <a:pt x="1322" y="1644"/>
                  </a:lnTo>
                  <a:lnTo>
                    <a:pt x="1310" y="1645"/>
                  </a:lnTo>
                  <a:lnTo>
                    <a:pt x="1299" y="1646"/>
                  </a:lnTo>
                  <a:lnTo>
                    <a:pt x="1295" y="1647"/>
                  </a:lnTo>
                  <a:lnTo>
                    <a:pt x="1289" y="1649"/>
                  </a:lnTo>
                  <a:lnTo>
                    <a:pt x="1285" y="1652"/>
                  </a:lnTo>
                  <a:lnTo>
                    <a:pt x="1282" y="1654"/>
                  </a:lnTo>
                  <a:lnTo>
                    <a:pt x="1274" y="1661"/>
                  </a:lnTo>
                  <a:lnTo>
                    <a:pt x="1266" y="1667"/>
                  </a:lnTo>
                  <a:lnTo>
                    <a:pt x="1257" y="1668"/>
                  </a:lnTo>
                  <a:lnTo>
                    <a:pt x="1250" y="1668"/>
                  </a:lnTo>
                  <a:lnTo>
                    <a:pt x="1236" y="1672"/>
                  </a:lnTo>
                  <a:lnTo>
                    <a:pt x="1220" y="1677"/>
                  </a:lnTo>
                  <a:lnTo>
                    <a:pt x="1213" y="1677"/>
                  </a:lnTo>
                  <a:lnTo>
                    <a:pt x="1205" y="1677"/>
                  </a:lnTo>
                  <a:lnTo>
                    <a:pt x="1196" y="1682"/>
                  </a:lnTo>
                  <a:lnTo>
                    <a:pt x="1186" y="1690"/>
                  </a:lnTo>
                  <a:lnTo>
                    <a:pt x="1179" y="1698"/>
                  </a:lnTo>
                  <a:lnTo>
                    <a:pt x="1170" y="1705"/>
                  </a:lnTo>
                  <a:lnTo>
                    <a:pt x="1160" y="1705"/>
                  </a:lnTo>
                  <a:lnTo>
                    <a:pt x="1150" y="1706"/>
                  </a:lnTo>
                  <a:lnTo>
                    <a:pt x="1143" y="1709"/>
                  </a:lnTo>
                  <a:lnTo>
                    <a:pt x="1135" y="1710"/>
                  </a:lnTo>
                  <a:lnTo>
                    <a:pt x="1132" y="1707"/>
                  </a:lnTo>
                  <a:lnTo>
                    <a:pt x="1129" y="1705"/>
                  </a:lnTo>
                  <a:lnTo>
                    <a:pt x="1126" y="1704"/>
                  </a:lnTo>
                  <a:lnTo>
                    <a:pt x="1123" y="1703"/>
                  </a:lnTo>
                  <a:lnTo>
                    <a:pt x="1116" y="1704"/>
                  </a:lnTo>
                  <a:lnTo>
                    <a:pt x="1110" y="1705"/>
                  </a:lnTo>
                  <a:lnTo>
                    <a:pt x="1097" y="1711"/>
                  </a:lnTo>
                  <a:lnTo>
                    <a:pt x="1088" y="1714"/>
                  </a:lnTo>
                  <a:lnTo>
                    <a:pt x="1075" y="1714"/>
                  </a:lnTo>
                  <a:lnTo>
                    <a:pt x="1061" y="1714"/>
                  </a:lnTo>
                  <a:lnTo>
                    <a:pt x="1050" y="1716"/>
                  </a:lnTo>
                  <a:lnTo>
                    <a:pt x="1036" y="1716"/>
                  </a:lnTo>
                  <a:lnTo>
                    <a:pt x="1023" y="1716"/>
                  </a:lnTo>
                  <a:lnTo>
                    <a:pt x="1012" y="1714"/>
                  </a:lnTo>
                  <a:lnTo>
                    <a:pt x="1007" y="1714"/>
                  </a:lnTo>
                  <a:lnTo>
                    <a:pt x="1003" y="1715"/>
                  </a:lnTo>
                  <a:lnTo>
                    <a:pt x="999" y="1716"/>
                  </a:lnTo>
                  <a:lnTo>
                    <a:pt x="996" y="1718"/>
                  </a:lnTo>
                  <a:lnTo>
                    <a:pt x="993" y="1719"/>
                  </a:lnTo>
                  <a:lnTo>
                    <a:pt x="988" y="1721"/>
                  </a:lnTo>
                  <a:lnTo>
                    <a:pt x="985" y="1722"/>
                  </a:lnTo>
                  <a:lnTo>
                    <a:pt x="980" y="1721"/>
                  </a:lnTo>
                  <a:lnTo>
                    <a:pt x="976" y="1719"/>
                  </a:lnTo>
                  <a:lnTo>
                    <a:pt x="974" y="1717"/>
                  </a:lnTo>
                  <a:lnTo>
                    <a:pt x="971" y="1715"/>
                  </a:lnTo>
                  <a:lnTo>
                    <a:pt x="970" y="1712"/>
                  </a:lnTo>
                  <a:lnTo>
                    <a:pt x="965" y="1705"/>
                  </a:lnTo>
                  <a:lnTo>
                    <a:pt x="962" y="1700"/>
                  </a:lnTo>
                  <a:lnTo>
                    <a:pt x="953" y="1698"/>
                  </a:lnTo>
                  <a:lnTo>
                    <a:pt x="946" y="1695"/>
                  </a:lnTo>
                  <a:lnTo>
                    <a:pt x="940" y="1692"/>
                  </a:lnTo>
                  <a:lnTo>
                    <a:pt x="937" y="1689"/>
                  </a:lnTo>
                  <a:lnTo>
                    <a:pt x="930" y="1680"/>
                  </a:lnTo>
                  <a:lnTo>
                    <a:pt x="922" y="1668"/>
                  </a:lnTo>
                  <a:lnTo>
                    <a:pt x="917" y="1665"/>
                  </a:lnTo>
                  <a:lnTo>
                    <a:pt x="913" y="1661"/>
                  </a:lnTo>
                  <a:lnTo>
                    <a:pt x="910" y="1651"/>
                  </a:lnTo>
                  <a:lnTo>
                    <a:pt x="905" y="1640"/>
                  </a:lnTo>
                  <a:lnTo>
                    <a:pt x="904" y="1626"/>
                  </a:lnTo>
                  <a:lnTo>
                    <a:pt x="903" y="1611"/>
                  </a:lnTo>
                  <a:lnTo>
                    <a:pt x="898" y="1606"/>
                  </a:lnTo>
                  <a:lnTo>
                    <a:pt x="891" y="1602"/>
                  </a:lnTo>
                  <a:lnTo>
                    <a:pt x="885" y="1591"/>
                  </a:lnTo>
                  <a:lnTo>
                    <a:pt x="879" y="1581"/>
                  </a:lnTo>
                  <a:lnTo>
                    <a:pt x="880" y="1576"/>
                  </a:lnTo>
                  <a:lnTo>
                    <a:pt x="881" y="1572"/>
                  </a:lnTo>
                  <a:lnTo>
                    <a:pt x="881" y="1567"/>
                  </a:lnTo>
                  <a:lnTo>
                    <a:pt x="880" y="1562"/>
                  </a:lnTo>
                  <a:lnTo>
                    <a:pt x="876" y="1559"/>
                  </a:lnTo>
                  <a:lnTo>
                    <a:pt x="869" y="1556"/>
                  </a:lnTo>
                  <a:lnTo>
                    <a:pt x="866" y="1549"/>
                  </a:lnTo>
                  <a:lnTo>
                    <a:pt x="863" y="1538"/>
                  </a:lnTo>
                  <a:lnTo>
                    <a:pt x="859" y="1526"/>
                  </a:lnTo>
                  <a:lnTo>
                    <a:pt x="857" y="1516"/>
                  </a:lnTo>
                  <a:lnTo>
                    <a:pt x="853" y="1513"/>
                  </a:lnTo>
                  <a:lnTo>
                    <a:pt x="848" y="1511"/>
                  </a:lnTo>
                  <a:lnTo>
                    <a:pt x="847" y="1505"/>
                  </a:lnTo>
                  <a:lnTo>
                    <a:pt x="847" y="1501"/>
                  </a:lnTo>
                  <a:lnTo>
                    <a:pt x="841" y="1486"/>
                  </a:lnTo>
                  <a:lnTo>
                    <a:pt x="835" y="1471"/>
                  </a:lnTo>
                  <a:lnTo>
                    <a:pt x="833" y="1459"/>
                  </a:lnTo>
                  <a:lnTo>
                    <a:pt x="833" y="1449"/>
                  </a:lnTo>
                  <a:lnTo>
                    <a:pt x="834" y="1438"/>
                  </a:lnTo>
                  <a:lnTo>
                    <a:pt x="836" y="1428"/>
                  </a:lnTo>
                  <a:lnTo>
                    <a:pt x="842" y="1410"/>
                  </a:lnTo>
                  <a:lnTo>
                    <a:pt x="844" y="1391"/>
                  </a:lnTo>
                  <a:lnTo>
                    <a:pt x="845" y="1380"/>
                  </a:lnTo>
                  <a:lnTo>
                    <a:pt x="847" y="1369"/>
                  </a:lnTo>
                  <a:lnTo>
                    <a:pt x="850" y="1357"/>
                  </a:lnTo>
                  <a:lnTo>
                    <a:pt x="854" y="1346"/>
                  </a:lnTo>
                  <a:lnTo>
                    <a:pt x="860" y="1323"/>
                  </a:lnTo>
                  <a:lnTo>
                    <a:pt x="866" y="1301"/>
                  </a:lnTo>
                  <a:lnTo>
                    <a:pt x="866" y="1292"/>
                  </a:lnTo>
                  <a:lnTo>
                    <a:pt x="866" y="1282"/>
                  </a:lnTo>
                  <a:lnTo>
                    <a:pt x="867" y="1270"/>
                  </a:lnTo>
                  <a:lnTo>
                    <a:pt x="869" y="1260"/>
                  </a:lnTo>
                  <a:lnTo>
                    <a:pt x="873" y="1255"/>
                  </a:lnTo>
                  <a:lnTo>
                    <a:pt x="878" y="1248"/>
                  </a:lnTo>
                  <a:lnTo>
                    <a:pt x="878" y="1238"/>
                  </a:lnTo>
                  <a:lnTo>
                    <a:pt x="878" y="1229"/>
                  </a:lnTo>
                  <a:lnTo>
                    <a:pt x="882" y="1214"/>
                  </a:lnTo>
                  <a:lnTo>
                    <a:pt x="888" y="1199"/>
                  </a:lnTo>
                  <a:lnTo>
                    <a:pt x="892" y="1197"/>
                  </a:lnTo>
                  <a:lnTo>
                    <a:pt x="896" y="1193"/>
                  </a:lnTo>
                  <a:lnTo>
                    <a:pt x="901" y="1186"/>
                  </a:lnTo>
                  <a:lnTo>
                    <a:pt x="903" y="1176"/>
                  </a:lnTo>
                  <a:lnTo>
                    <a:pt x="905" y="1171"/>
                  </a:lnTo>
                  <a:lnTo>
                    <a:pt x="906" y="1167"/>
                  </a:lnTo>
                  <a:lnTo>
                    <a:pt x="908" y="1164"/>
                  </a:lnTo>
                  <a:lnTo>
                    <a:pt x="911" y="1160"/>
                  </a:lnTo>
                  <a:lnTo>
                    <a:pt x="916" y="1158"/>
                  </a:lnTo>
                  <a:lnTo>
                    <a:pt x="920" y="1156"/>
                  </a:lnTo>
                  <a:lnTo>
                    <a:pt x="925" y="1147"/>
                  </a:lnTo>
                  <a:lnTo>
                    <a:pt x="929" y="1139"/>
                  </a:lnTo>
                  <a:lnTo>
                    <a:pt x="937" y="1133"/>
                  </a:lnTo>
                  <a:lnTo>
                    <a:pt x="945" y="1127"/>
                  </a:lnTo>
                  <a:lnTo>
                    <a:pt x="950" y="1116"/>
                  </a:lnTo>
                  <a:lnTo>
                    <a:pt x="955" y="1104"/>
                  </a:lnTo>
                  <a:lnTo>
                    <a:pt x="961" y="1097"/>
                  </a:lnTo>
                  <a:lnTo>
                    <a:pt x="966" y="1089"/>
                  </a:lnTo>
                  <a:lnTo>
                    <a:pt x="969" y="1086"/>
                  </a:lnTo>
                  <a:lnTo>
                    <a:pt x="971" y="1082"/>
                  </a:lnTo>
                  <a:lnTo>
                    <a:pt x="973" y="1076"/>
                  </a:lnTo>
                  <a:lnTo>
                    <a:pt x="974" y="1071"/>
                  </a:lnTo>
                  <a:lnTo>
                    <a:pt x="975" y="1072"/>
                  </a:lnTo>
                  <a:lnTo>
                    <a:pt x="977" y="1073"/>
                  </a:lnTo>
                  <a:lnTo>
                    <a:pt x="977" y="1077"/>
                  </a:lnTo>
                  <a:lnTo>
                    <a:pt x="976" y="1083"/>
                  </a:lnTo>
                  <a:lnTo>
                    <a:pt x="974" y="1087"/>
                  </a:lnTo>
                  <a:lnTo>
                    <a:pt x="972" y="1093"/>
                  </a:lnTo>
                  <a:lnTo>
                    <a:pt x="971" y="1098"/>
                  </a:lnTo>
                  <a:lnTo>
                    <a:pt x="970" y="1103"/>
                  </a:lnTo>
                  <a:lnTo>
                    <a:pt x="970" y="1107"/>
                  </a:lnTo>
                  <a:lnTo>
                    <a:pt x="971" y="1111"/>
                  </a:lnTo>
                  <a:lnTo>
                    <a:pt x="972" y="1110"/>
                  </a:lnTo>
                  <a:lnTo>
                    <a:pt x="973" y="1109"/>
                  </a:lnTo>
                  <a:lnTo>
                    <a:pt x="977" y="1101"/>
                  </a:lnTo>
                  <a:lnTo>
                    <a:pt x="985" y="1086"/>
                  </a:lnTo>
                  <a:lnTo>
                    <a:pt x="993" y="1072"/>
                  </a:lnTo>
                  <a:lnTo>
                    <a:pt x="997" y="1065"/>
                  </a:lnTo>
                  <a:lnTo>
                    <a:pt x="1006" y="1061"/>
                  </a:lnTo>
                  <a:lnTo>
                    <a:pt x="1015" y="1058"/>
                  </a:lnTo>
                  <a:close/>
                  <a:moveTo>
                    <a:pt x="732" y="1121"/>
                  </a:moveTo>
                  <a:lnTo>
                    <a:pt x="734" y="1121"/>
                  </a:lnTo>
                  <a:lnTo>
                    <a:pt x="737" y="1121"/>
                  </a:lnTo>
                  <a:lnTo>
                    <a:pt x="738" y="1120"/>
                  </a:lnTo>
                  <a:lnTo>
                    <a:pt x="739" y="1119"/>
                  </a:lnTo>
                  <a:lnTo>
                    <a:pt x="738" y="1117"/>
                  </a:lnTo>
                  <a:lnTo>
                    <a:pt x="737" y="1117"/>
                  </a:lnTo>
                  <a:lnTo>
                    <a:pt x="734" y="1117"/>
                  </a:lnTo>
                  <a:lnTo>
                    <a:pt x="733" y="1117"/>
                  </a:lnTo>
                  <a:lnTo>
                    <a:pt x="732" y="1119"/>
                  </a:lnTo>
                  <a:lnTo>
                    <a:pt x="732" y="1121"/>
                  </a:lnTo>
                  <a:close/>
                  <a:moveTo>
                    <a:pt x="713" y="1134"/>
                  </a:moveTo>
                  <a:lnTo>
                    <a:pt x="707" y="1141"/>
                  </a:lnTo>
                  <a:lnTo>
                    <a:pt x="703" y="1148"/>
                  </a:lnTo>
                  <a:lnTo>
                    <a:pt x="694" y="1151"/>
                  </a:lnTo>
                  <a:lnTo>
                    <a:pt x="686" y="1153"/>
                  </a:lnTo>
                  <a:lnTo>
                    <a:pt x="684" y="1155"/>
                  </a:lnTo>
                  <a:lnTo>
                    <a:pt x="681" y="1157"/>
                  </a:lnTo>
                  <a:lnTo>
                    <a:pt x="679" y="1160"/>
                  </a:lnTo>
                  <a:lnTo>
                    <a:pt x="677" y="1164"/>
                  </a:lnTo>
                  <a:lnTo>
                    <a:pt x="677" y="1168"/>
                  </a:lnTo>
                  <a:lnTo>
                    <a:pt x="678" y="1173"/>
                  </a:lnTo>
                  <a:lnTo>
                    <a:pt x="679" y="1173"/>
                  </a:lnTo>
                  <a:lnTo>
                    <a:pt x="681" y="1173"/>
                  </a:lnTo>
                  <a:lnTo>
                    <a:pt x="689" y="1169"/>
                  </a:lnTo>
                  <a:lnTo>
                    <a:pt x="697" y="1167"/>
                  </a:lnTo>
                  <a:lnTo>
                    <a:pt x="703" y="1164"/>
                  </a:lnTo>
                  <a:lnTo>
                    <a:pt x="707" y="1158"/>
                  </a:lnTo>
                  <a:lnTo>
                    <a:pt x="709" y="1156"/>
                  </a:lnTo>
                  <a:lnTo>
                    <a:pt x="712" y="1154"/>
                  </a:lnTo>
                  <a:lnTo>
                    <a:pt x="716" y="1153"/>
                  </a:lnTo>
                  <a:lnTo>
                    <a:pt x="720" y="1151"/>
                  </a:lnTo>
                  <a:lnTo>
                    <a:pt x="722" y="1146"/>
                  </a:lnTo>
                  <a:lnTo>
                    <a:pt x="724" y="1143"/>
                  </a:lnTo>
                  <a:lnTo>
                    <a:pt x="724" y="1139"/>
                  </a:lnTo>
                  <a:lnTo>
                    <a:pt x="722" y="1134"/>
                  </a:lnTo>
                  <a:lnTo>
                    <a:pt x="718" y="1134"/>
                  </a:lnTo>
                  <a:lnTo>
                    <a:pt x="713" y="1134"/>
                  </a:lnTo>
                  <a:close/>
                  <a:moveTo>
                    <a:pt x="1564" y="1204"/>
                  </a:moveTo>
                  <a:lnTo>
                    <a:pt x="1567" y="1205"/>
                  </a:lnTo>
                  <a:lnTo>
                    <a:pt x="1569" y="1206"/>
                  </a:lnTo>
                  <a:lnTo>
                    <a:pt x="1570" y="1211"/>
                  </a:lnTo>
                  <a:lnTo>
                    <a:pt x="1570" y="1214"/>
                  </a:lnTo>
                  <a:lnTo>
                    <a:pt x="1569" y="1218"/>
                  </a:lnTo>
                  <a:lnTo>
                    <a:pt x="1568" y="1222"/>
                  </a:lnTo>
                  <a:lnTo>
                    <a:pt x="1567" y="1223"/>
                  </a:lnTo>
                  <a:lnTo>
                    <a:pt x="1562" y="1223"/>
                  </a:lnTo>
                  <a:lnTo>
                    <a:pt x="1557" y="1221"/>
                  </a:lnTo>
                  <a:lnTo>
                    <a:pt x="1557" y="1220"/>
                  </a:lnTo>
                  <a:lnTo>
                    <a:pt x="1558" y="1215"/>
                  </a:lnTo>
                  <a:lnTo>
                    <a:pt x="1559" y="1211"/>
                  </a:lnTo>
                  <a:lnTo>
                    <a:pt x="1562" y="1206"/>
                  </a:lnTo>
                  <a:lnTo>
                    <a:pt x="1564" y="1204"/>
                  </a:lnTo>
                  <a:close/>
                </a:path>
              </a:pathLst>
            </a:custGeom>
            <a:solidFill>
              <a:srgbClr val="2C5882"/>
            </a:solidFill>
            <a:ln w="9525">
              <a:noFill/>
              <a:round/>
            </a:ln>
          </p:spPr>
          <p:txBody>
            <a:bodyPr/>
            <a:lstStyle/>
            <a:p>
              <a:endParaRPr lang="zh-CN" altLang="en-US"/>
            </a:p>
          </p:txBody>
        </p:sp>
        <p:sp>
          <p:nvSpPr>
            <p:cNvPr id="66617" name="Freeform 32"/>
            <p:cNvSpPr>
              <a:spLocks noEditPoints="1"/>
            </p:cNvSpPr>
            <p:nvPr/>
          </p:nvSpPr>
          <p:spPr bwMode="auto">
            <a:xfrm>
              <a:off x="3047" y="271"/>
              <a:ext cx="500" cy="337"/>
            </a:xfrm>
            <a:custGeom>
              <a:avLst/>
              <a:gdLst>
                <a:gd name="T0" fmla="*/ 0 w 1500"/>
                <a:gd name="T1" fmla="*/ 0 h 1012"/>
                <a:gd name="T2" fmla="*/ 0 w 1500"/>
                <a:gd name="T3" fmla="*/ 0 h 1012"/>
                <a:gd name="T4" fmla="*/ 0 w 1500"/>
                <a:gd name="T5" fmla="*/ 0 h 1012"/>
                <a:gd name="T6" fmla="*/ 0 w 1500"/>
                <a:gd name="T7" fmla="*/ 0 h 1012"/>
                <a:gd name="T8" fmla="*/ 0 w 1500"/>
                <a:gd name="T9" fmla="*/ 0 h 1012"/>
                <a:gd name="T10" fmla="*/ 0 w 1500"/>
                <a:gd name="T11" fmla="*/ 0 h 1012"/>
                <a:gd name="T12" fmla="*/ 0 w 1500"/>
                <a:gd name="T13" fmla="*/ 0 h 1012"/>
                <a:gd name="T14" fmla="*/ 0 w 1500"/>
                <a:gd name="T15" fmla="*/ 0 h 1012"/>
                <a:gd name="T16" fmla="*/ 0 w 1500"/>
                <a:gd name="T17" fmla="*/ 0 h 1012"/>
                <a:gd name="T18" fmla="*/ 0 w 1500"/>
                <a:gd name="T19" fmla="*/ 0 h 1012"/>
                <a:gd name="T20" fmla="*/ 0 w 1500"/>
                <a:gd name="T21" fmla="*/ 0 h 1012"/>
                <a:gd name="T22" fmla="*/ 0 w 1500"/>
                <a:gd name="T23" fmla="*/ 0 h 1012"/>
                <a:gd name="T24" fmla="*/ 0 w 1500"/>
                <a:gd name="T25" fmla="*/ 0 h 1012"/>
                <a:gd name="T26" fmla="*/ 0 w 1500"/>
                <a:gd name="T27" fmla="*/ 0 h 1012"/>
                <a:gd name="T28" fmla="*/ 0 w 1500"/>
                <a:gd name="T29" fmla="*/ 0 h 1012"/>
                <a:gd name="T30" fmla="*/ 0 w 1500"/>
                <a:gd name="T31" fmla="*/ 0 h 1012"/>
                <a:gd name="T32" fmla="*/ 0 w 1500"/>
                <a:gd name="T33" fmla="*/ 0 h 1012"/>
                <a:gd name="T34" fmla="*/ 0 w 1500"/>
                <a:gd name="T35" fmla="*/ 0 h 1012"/>
                <a:gd name="T36" fmla="*/ 0 w 1500"/>
                <a:gd name="T37" fmla="*/ 0 h 1012"/>
                <a:gd name="T38" fmla="*/ 0 w 1500"/>
                <a:gd name="T39" fmla="*/ 0 h 1012"/>
                <a:gd name="T40" fmla="*/ 0 w 1500"/>
                <a:gd name="T41" fmla="*/ 0 h 1012"/>
                <a:gd name="T42" fmla="*/ 0 w 1500"/>
                <a:gd name="T43" fmla="*/ 0 h 1012"/>
                <a:gd name="T44" fmla="*/ 0 w 1500"/>
                <a:gd name="T45" fmla="*/ 0 h 1012"/>
                <a:gd name="T46" fmla="*/ 0 w 1500"/>
                <a:gd name="T47" fmla="*/ 0 h 1012"/>
                <a:gd name="T48" fmla="*/ 0 w 1500"/>
                <a:gd name="T49" fmla="*/ 0 h 1012"/>
                <a:gd name="T50" fmla="*/ 0 w 1500"/>
                <a:gd name="T51" fmla="*/ 0 h 1012"/>
                <a:gd name="T52" fmla="*/ 0 w 1500"/>
                <a:gd name="T53" fmla="*/ 0 h 1012"/>
                <a:gd name="T54" fmla="*/ 0 w 1500"/>
                <a:gd name="T55" fmla="*/ 0 h 1012"/>
                <a:gd name="T56" fmla="*/ 0 w 1500"/>
                <a:gd name="T57" fmla="*/ 0 h 1012"/>
                <a:gd name="T58" fmla="*/ 0 w 1500"/>
                <a:gd name="T59" fmla="*/ 0 h 1012"/>
                <a:gd name="T60" fmla="*/ 0 w 1500"/>
                <a:gd name="T61" fmla="*/ 0 h 1012"/>
                <a:gd name="T62" fmla="*/ 0 w 1500"/>
                <a:gd name="T63" fmla="*/ 0 h 1012"/>
                <a:gd name="T64" fmla="*/ 0 w 1500"/>
                <a:gd name="T65" fmla="*/ 0 h 1012"/>
                <a:gd name="T66" fmla="*/ 0 w 1500"/>
                <a:gd name="T67" fmla="*/ 0 h 1012"/>
                <a:gd name="T68" fmla="*/ 0 w 1500"/>
                <a:gd name="T69" fmla="*/ 0 h 1012"/>
                <a:gd name="T70" fmla="*/ 0 w 1500"/>
                <a:gd name="T71" fmla="*/ 0 h 1012"/>
                <a:gd name="T72" fmla="*/ 0 w 1500"/>
                <a:gd name="T73" fmla="*/ 0 h 1012"/>
                <a:gd name="T74" fmla="*/ 0 w 1500"/>
                <a:gd name="T75" fmla="*/ 0 h 1012"/>
                <a:gd name="T76" fmla="*/ 0 w 1500"/>
                <a:gd name="T77" fmla="*/ 0 h 1012"/>
                <a:gd name="T78" fmla="*/ 0 w 1500"/>
                <a:gd name="T79" fmla="*/ 0 h 1012"/>
                <a:gd name="T80" fmla="*/ 0 w 1500"/>
                <a:gd name="T81" fmla="*/ 0 h 1012"/>
                <a:gd name="T82" fmla="*/ 0 w 1500"/>
                <a:gd name="T83" fmla="*/ 0 h 1012"/>
                <a:gd name="T84" fmla="*/ 0 w 1500"/>
                <a:gd name="T85" fmla="*/ 0 h 1012"/>
                <a:gd name="T86" fmla="*/ 0 w 1500"/>
                <a:gd name="T87" fmla="*/ 0 h 1012"/>
                <a:gd name="T88" fmla="*/ 0 w 1500"/>
                <a:gd name="T89" fmla="*/ 0 h 1012"/>
                <a:gd name="T90" fmla="*/ 0 w 1500"/>
                <a:gd name="T91" fmla="*/ 0 h 1012"/>
                <a:gd name="T92" fmla="*/ 0 w 1500"/>
                <a:gd name="T93" fmla="*/ 0 h 1012"/>
                <a:gd name="T94" fmla="*/ 0 w 1500"/>
                <a:gd name="T95" fmla="*/ 0 h 1012"/>
                <a:gd name="T96" fmla="*/ 0 w 1500"/>
                <a:gd name="T97" fmla="*/ 0 h 1012"/>
                <a:gd name="T98" fmla="*/ 0 w 1500"/>
                <a:gd name="T99" fmla="*/ 0 h 1012"/>
                <a:gd name="T100" fmla="*/ 0 w 1500"/>
                <a:gd name="T101" fmla="*/ 0 h 1012"/>
                <a:gd name="T102" fmla="*/ 0 w 1500"/>
                <a:gd name="T103" fmla="*/ 0 h 1012"/>
                <a:gd name="T104" fmla="*/ 0 w 1500"/>
                <a:gd name="T105" fmla="*/ 0 h 1012"/>
                <a:gd name="T106" fmla="*/ 0 w 1500"/>
                <a:gd name="T107" fmla="*/ 0 h 1012"/>
                <a:gd name="T108" fmla="*/ 0 w 1500"/>
                <a:gd name="T109" fmla="*/ 0 h 1012"/>
                <a:gd name="T110" fmla="*/ 0 w 1500"/>
                <a:gd name="T111" fmla="*/ 0 h 1012"/>
                <a:gd name="T112" fmla="*/ 0 w 1500"/>
                <a:gd name="T113" fmla="*/ 0 h 1012"/>
                <a:gd name="T114" fmla="*/ 0 w 1500"/>
                <a:gd name="T115" fmla="*/ 0 h 1012"/>
                <a:gd name="T116" fmla="*/ 0 w 1500"/>
                <a:gd name="T117" fmla="*/ 0 h 1012"/>
                <a:gd name="T118" fmla="*/ 0 w 1500"/>
                <a:gd name="T119" fmla="*/ 0 h 1012"/>
                <a:gd name="T120" fmla="*/ 0 w 1500"/>
                <a:gd name="T121" fmla="*/ 0 h 1012"/>
                <a:gd name="T122" fmla="*/ 0 w 1500"/>
                <a:gd name="T123" fmla="*/ 0 h 1012"/>
                <a:gd name="T124" fmla="*/ 0 w 1500"/>
                <a:gd name="T125" fmla="*/ 0 h 10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00"/>
                <a:gd name="T190" fmla="*/ 0 h 1012"/>
                <a:gd name="T191" fmla="*/ 1500 w 1500"/>
                <a:gd name="T192" fmla="*/ 1012 h 101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00" h="1012">
                  <a:moveTo>
                    <a:pt x="1039" y="0"/>
                  </a:moveTo>
                  <a:lnTo>
                    <a:pt x="1050" y="2"/>
                  </a:lnTo>
                  <a:lnTo>
                    <a:pt x="1060" y="3"/>
                  </a:lnTo>
                  <a:lnTo>
                    <a:pt x="1066" y="16"/>
                  </a:lnTo>
                  <a:lnTo>
                    <a:pt x="1073" y="28"/>
                  </a:lnTo>
                  <a:lnTo>
                    <a:pt x="1082" y="33"/>
                  </a:lnTo>
                  <a:lnTo>
                    <a:pt x="1094" y="36"/>
                  </a:lnTo>
                  <a:lnTo>
                    <a:pt x="1099" y="38"/>
                  </a:lnTo>
                  <a:lnTo>
                    <a:pt x="1105" y="40"/>
                  </a:lnTo>
                  <a:lnTo>
                    <a:pt x="1109" y="42"/>
                  </a:lnTo>
                  <a:lnTo>
                    <a:pt x="1111" y="46"/>
                  </a:lnTo>
                  <a:lnTo>
                    <a:pt x="1116" y="53"/>
                  </a:lnTo>
                  <a:lnTo>
                    <a:pt x="1117" y="61"/>
                  </a:lnTo>
                  <a:lnTo>
                    <a:pt x="1119" y="63"/>
                  </a:lnTo>
                  <a:lnTo>
                    <a:pt x="1121" y="66"/>
                  </a:lnTo>
                  <a:lnTo>
                    <a:pt x="1125" y="68"/>
                  </a:lnTo>
                  <a:lnTo>
                    <a:pt x="1130" y="70"/>
                  </a:lnTo>
                  <a:lnTo>
                    <a:pt x="1136" y="61"/>
                  </a:lnTo>
                  <a:lnTo>
                    <a:pt x="1140" y="52"/>
                  </a:lnTo>
                  <a:lnTo>
                    <a:pt x="1149" y="51"/>
                  </a:lnTo>
                  <a:lnTo>
                    <a:pt x="1157" y="51"/>
                  </a:lnTo>
                  <a:lnTo>
                    <a:pt x="1157" y="49"/>
                  </a:lnTo>
                  <a:lnTo>
                    <a:pt x="1159" y="47"/>
                  </a:lnTo>
                  <a:lnTo>
                    <a:pt x="1154" y="45"/>
                  </a:lnTo>
                  <a:lnTo>
                    <a:pt x="1151" y="41"/>
                  </a:lnTo>
                  <a:lnTo>
                    <a:pt x="1149" y="38"/>
                  </a:lnTo>
                  <a:lnTo>
                    <a:pt x="1148" y="35"/>
                  </a:lnTo>
                  <a:lnTo>
                    <a:pt x="1140" y="33"/>
                  </a:lnTo>
                  <a:lnTo>
                    <a:pt x="1131" y="31"/>
                  </a:lnTo>
                  <a:lnTo>
                    <a:pt x="1125" y="26"/>
                  </a:lnTo>
                  <a:lnTo>
                    <a:pt x="1118" y="19"/>
                  </a:lnTo>
                  <a:lnTo>
                    <a:pt x="1118" y="18"/>
                  </a:lnTo>
                  <a:lnTo>
                    <a:pt x="1119" y="18"/>
                  </a:lnTo>
                  <a:lnTo>
                    <a:pt x="1126" y="19"/>
                  </a:lnTo>
                  <a:lnTo>
                    <a:pt x="1132" y="21"/>
                  </a:lnTo>
                  <a:lnTo>
                    <a:pt x="1137" y="18"/>
                  </a:lnTo>
                  <a:lnTo>
                    <a:pt x="1142" y="14"/>
                  </a:lnTo>
                  <a:lnTo>
                    <a:pt x="1145" y="13"/>
                  </a:lnTo>
                  <a:lnTo>
                    <a:pt x="1148" y="12"/>
                  </a:lnTo>
                  <a:lnTo>
                    <a:pt x="1152" y="12"/>
                  </a:lnTo>
                  <a:lnTo>
                    <a:pt x="1156" y="13"/>
                  </a:lnTo>
                  <a:lnTo>
                    <a:pt x="1163" y="19"/>
                  </a:lnTo>
                  <a:lnTo>
                    <a:pt x="1168" y="27"/>
                  </a:lnTo>
                  <a:lnTo>
                    <a:pt x="1181" y="27"/>
                  </a:lnTo>
                  <a:lnTo>
                    <a:pt x="1195" y="27"/>
                  </a:lnTo>
                  <a:lnTo>
                    <a:pt x="1207" y="28"/>
                  </a:lnTo>
                  <a:lnTo>
                    <a:pt x="1220" y="29"/>
                  </a:lnTo>
                  <a:lnTo>
                    <a:pt x="1222" y="26"/>
                  </a:lnTo>
                  <a:lnTo>
                    <a:pt x="1225" y="22"/>
                  </a:lnTo>
                  <a:lnTo>
                    <a:pt x="1231" y="23"/>
                  </a:lnTo>
                  <a:lnTo>
                    <a:pt x="1234" y="26"/>
                  </a:lnTo>
                  <a:lnTo>
                    <a:pt x="1237" y="29"/>
                  </a:lnTo>
                  <a:lnTo>
                    <a:pt x="1241" y="33"/>
                  </a:lnTo>
                  <a:lnTo>
                    <a:pt x="1246" y="30"/>
                  </a:lnTo>
                  <a:lnTo>
                    <a:pt x="1251" y="28"/>
                  </a:lnTo>
                  <a:lnTo>
                    <a:pt x="1253" y="31"/>
                  </a:lnTo>
                  <a:lnTo>
                    <a:pt x="1254" y="33"/>
                  </a:lnTo>
                  <a:lnTo>
                    <a:pt x="1255" y="36"/>
                  </a:lnTo>
                  <a:lnTo>
                    <a:pt x="1254" y="39"/>
                  </a:lnTo>
                  <a:lnTo>
                    <a:pt x="1246" y="45"/>
                  </a:lnTo>
                  <a:lnTo>
                    <a:pt x="1237" y="50"/>
                  </a:lnTo>
                  <a:lnTo>
                    <a:pt x="1237" y="51"/>
                  </a:lnTo>
                  <a:lnTo>
                    <a:pt x="1241" y="52"/>
                  </a:lnTo>
                  <a:lnTo>
                    <a:pt x="1244" y="54"/>
                  </a:lnTo>
                  <a:lnTo>
                    <a:pt x="1246" y="57"/>
                  </a:lnTo>
                  <a:lnTo>
                    <a:pt x="1248" y="60"/>
                  </a:lnTo>
                  <a:lnTo>
                    <a:pt x="1248" y="68"/>
                  </a:lnTo>
                  <a:lnTo>
                    <a:pt x="1248" y="75"/>
                  </a:lnTo>
                  <a:lnTo>
                    <a:pt x="1242" y="77"/>
                  </a:lnTo>
                  <a:lnTo>
                    <a:pt x="1237" y="80"/>
                  </a:lnTo>
                  <a:lnTo>
                    <a:pt x="1237" y="86"/>
                  </a:lnTo>
                  <a:lnTo>
                    <a:pt x="1238" y="93"/>
                  </a:lnTo>
                  <a:lnTo>
                    <a:pt x="1237" y="94"/>
                  </a:lnTo>
                  <a:lnTo>
                    <a:pt x="1236" y="94"/>
                  </a:lnTo>
                  <a:lnTo>
                    <a:pt x="1230" y="88"/>
                  </a:lnTo>
                  <a:lnTo>
                    <a:pt x="1224" y="81"/>
                  </a:lnTo>
                  <a:lnTo>
                    <a:pt x="1223" y="81"/>
                  </a:lnTo>
                  <a:lnTo>
                    <a:pt x="1222" y="84"/>
                  </a:lnTo>
                  <a:lnTo>
                    <a:pt x="1221" y="87"/>
                  </a:lnTo>
                  <a:lnTo>
                    <a:pt x="1222" y="92"/>
                  </a:lnTo>
                  <a:lnTo>
                    <a:pt x="1222" y="95"/>
                  </a:lnTo>
                  <a:lnTo>
                    <a:pt x="1223" y="98"/>
                  </a:lnTo>
                  <a:lnTo>
                    <a:pt x="1224" y="103"/>
                  </a:lnTo>
                  <a:lnTo>
                    <a:pt x="1224" y="106"/>
                  </a:lnTo>
                  <a:lnTo>
                    <a:pt x="1224" y="110"/>
                  </a:lnTo>
                  <a:lnTo>
                    <a:pt x="1223" y="114"/>
                  </a:lnTo>
                  <a:lnTo>
                    <a:pt x="1221" y="116"/>
                  </a:lnTo>
                  <a:lnTo>
                    <a:pt x="1220" y="118"/>
                  </a:lnTo>
                  <a:lnTo>
                    <a:pt x="1218" y="120"/>
                  </a:lnTo>
                  <a:lnTo>
                    <a:pt x="1213" y="122"/>
                  </a:lnTo>
                  <a:lnTo>
                    <a:pt x="1210" y="127"/>
                  </a:lnTo>
                  <a:lnTo>
                    <a:pt x="1209" y="134"/>
                  </a:lnTo>
                  <a:lnTo>
                    <a:pt x="1208" y="142"/>
                  </a:lnTo>
                  <a:lnTo>
                    <a:pt x="1203" y="142"/>
                  </a:lnTo>
                  <a:lnTo>
                    <a:pt x="1199" y="142"/>
                  </a:lnTo>
                  <a:lnTo>
                    <a:pt x="1197" y="144"/>
                  </a:lnTo>
                  <a:lnTo>
                    <a:pt x="1194" y="147"/>
                  </a:lnTo>
                  <a:lnTo>
                    <a:pt x="1187" y="149"/>
                  </a:lnTo>
                  <a:lnTo>
                    <a:pt x="1180" y="149"/>
                  </a:lnTo>
                  <a:lnTo>
                    <a:pt x="1175" y="147"/>
                  </a:lnTo>
                  <a:lnTo>
                    <a:pt x="1169" y="145"/>
                  </a:lnTo>
                  <a:lnTo>
                    <a:pt x="1160" y="140"/>
                  </a:lnTo>
                  <a:lnTo>
                    <a:pt x="1153" y="135"/>
                  </a:lnTo>
                  <a:lnTo>
                    <a:pt x="1151" y="135"/>
                  </a:lnTo>
                  <a:lnTo>
                    <a:pt x="1149" y="136"/>
                  </a:lnTo>
                  <a:lnTo>
                    <a:pt x="1149" y="143"/>
                  </a:lnTo>
                  <a:lnTo>
                    <a:pt x="1148" y="151"/>
                  </a:lnTo>
                  <a:lnTo>
                    <a:pt x="1144" y="154"/>
                  </a:lnTo>
                  <a:lnTo>
                    <a:pt x="1142" y="157"/>
                  </a:lnTo>
                  <a:lnTo>
                    <a:pt x="1146" y="161"/>
                  </a:lnTo>
                  <a:lnTo>
                    <a:pt x="1152" y="165"/>
                  </a:lnTo>
                  <a:lnTo>
                    <a:pt x="1149" y="177"/>
                  </a:lnTo>
                  <a:lnTo>
                    <a:pt x="1148" y="187"/>
                  </a:lnTo>
                  <a:lnTo>
                    <a:pt x="1142" y="188"/>
                  </a:lnTo>
                  <a:lnTo>
                    <a:pt x="1139" y="190"/>
                  </a:lnTo>
                  <a:lnTo>
                    <a:pt x="1139" y="197"/>
                  </a:lnTo>
                  <a:lnTo>
                    <a:pt x="1139" y="202"/>
                  </a:lnTo>
                  <a:lnTo>
                    <a:pt x="1138" y="202"/>
                  </a:lnTo>
                  <a:lnTo>
                    <a:pt x="1125" y="201"/>
                  </a:lnTo>
                  <a:lnTo>
                    <a:pt x="1113" y="198"/>
                  </a:lnTo>
                  <a:lnTo>
                    <a:pt x="1110" y="202"/>
                  </a:lnTo>
                  <a:lnTo>
                    <a:pt x="1107" y="205"/>
                  </a:lnTo>
                  <a:lnTo>
                    <a:pt x="1101" y="205"/>
                  </a:lnTo>
                  <a:lnTo>
                    <a:pt x="1093" y="205"/>
                  </a:lnTo>
                  <a:lnTo>
                    <a:pt x="1091" y="201"/>
                  </a:lnTo>
                  <a:lnTo>
                    <a:pt x="1088" y="198"/>
                  </a:lnTo>
                  <a:lnTo>
                    <a:pt x="1086" y="194"/>
                  </a:lnTo>
                  <a:lnTo>
                    <a:pt x="1083" y="191"/>
                  </a:lnTo>
                  <a:lnTo>
                    <a:pt x="1076" y="190"/>
                  </a:lnTo>
                  <a:lnTo>
                    <a:pt x="1066" y="189"/>
                  </a:lnTo>
                  <a:lnTo>
                    <a:pt x="1056" y="190"/>
                  </a:lnTo>
                  <a:lnTo>
                    <a:pt x="1050" y="191"/>
                  </a:lnTo>
                  <a:lnTo>
                    <a:pt x="1049" y="197"/>
                  </a:lnTo>
                  <a:lnTo>
                    <a:pt x="1049" y="203"/>
                  </a:lnTo>
                  <a:lnTo>
                    <a:pt x="1048" y="205"/>
                  </a:lnTo>
                  <a:lnTo>
                    <a:pt x="1046" y="208"/>
                  </a:lnTo>
                  <a:lnTo>
                    <a:pt x="1043" y="209"/>
                  </a:lnTo>
                  <a:lnTo>
                    <a:pt x="1039" y="209"/>
                  </a:lnTo>
                  <a:lnTo>
                    <a:pt x="1033" y="209"/>
                  </a:lnTo>
                  <a:lnTo>
                    <a:pt x="1025" y="209"/>
                  </a:lnTo>
                  <a:lnTo>
                    <a:pt x="1025" y="206"/>
                  </a:lnTo>
                  <a:lnTo>
                    <a:pt x="1024" y="204"/>
                  </a:lnTo>
                  <a:lnTo>
                    <a:pt x="1025" y="203"/>
                  </a:lnTo>
                  <a:lnTo>
                    <a:pt x="1027" y="203"/>
                  </a:lnTo>
                  <a:lnTo>
                    <a:pt x="1030" y="202"/>
                  </a:lnTo>
                  <a:lnTo>
                    <a:pt x="1035" y="201"/>
                  </a:lnTo>
                  <a:lnTo>
                    <a:pt x="1037" y="199"/>
                  </a:lnTo>
                  <a:lnTo>
                    <a:pt x="1039" y="197"/>
                  </a:lnTo>
                  <a:lnTo>
                    <a:pt x="1038" y="193"/>
                  </a:lnTo>
                  <a:lnTo>
                    <a:pt x="1038" y="189"/>
                  </a:lnTo>
                  <a:lnTo>
                    <a:pt x="1037" y="189"/>
                  </a:lnTo>
                  <a:lnTo>
                    <a:pt x="1036" y="188"/>
                  </a:lnTo>
                  <a:lnTo>
                    <a:pt x="1030" y="189"/>
                  </a:lnTo>
                  <a:lnTo>
                    <a:pt x="1018" y="189"/>
                  </a:lnTo>
                  <a:lnTo>
                    <a:pt x="1006" y="190"/>
                  </a:lnTo>
                  <a:lnTo>
                    <a:pt x="999" y="190"/>
                  </a:lnTo>
                  <a:lnTo>
                    <a:pt x="993" y="194"/>
                  </a:lnTo>
                  <a:lnTo>
                    <a:pt x="986" y="198"/>
                  </a:lnTo>
                  <a:lnTo>
                    <a:pt x="983" y="203"/>
                  </a:lnTo>
                  <a:lnTo>
                    <a:pt x="980" y="208"/>
                  </a:lnTo>
                  <a:lnTo>
                    <a:pt x="970" y="206"/>
                  </a:lnTo>
                  <a:lnTo>
                    <a:pt x="960" y="205"/>
                  </a:lnTo>
                  <a:lnTo>
                    <a:pt x="960" y="202"/>
                  </a:lnTo>
                  <a:lnTo>
                    <a:pt x="959" y="199"/>
                  </a:lnTo>
                  <a:lnTo>
                    <a:pt x="960" y="198"/>
                  </a:lnTo>
                  <a:lnTo>
                    <a:pt x="963" y="197"/>
                  </a:lnTo>
                  <a:lnTo>
                    <a:pt x="968" y="197"/>
                  </a:lnTo>
                  <a:lnTo>
                    <a:pt x="975" y="196"/>
                  </a:lnTo>
                  <a:lnTo>
                    <a:pt x="980" y="190"/>
                  </a:lnTo>
                  <a:lnTo>
                    <a:pt x="986" y="185"/>
                  </a:lnTo>
                  <a:lnTo>
                    <a:pt x="995" y="186"/>
                  </a:lnTo>
                  <a:lnTo>
                    <a:pt x="1005" y="186"/>
                  </a:lnTo>
                  <a:lnTo>
                    <a:pt x="1015" y="186"/>
                  </a:lnTo>
                  <a:lnTo>
                    <a:pt x="1024" y="184"/>
                  </a:lnTo>
                  <a:lnTo>
                    <a:pt x="1032" y="179"/>
                  </a:lnTo>
                  <a:lnTo>
                    <a:pt x="1039" y="175"/>
                  </a:lnTo>
                  <a:lnTo>
                    <a:pt x="1048" y="174"/>
                  </a:lnTo>
                  <a:lnTo>
                    <a:pt x="1058" y="174"/>
                  </a:lnTo>
                  <a:lnTo>
                    <a:pt x="1068" y="175"/>
                  </a:lnTo>
                  <a:lnTo>
                    <a:pt x="1076" y="177"/>
                  </a:lnTo>
                  <a:lnTo>
                    <a:pt x="1085" y="178"/>
                  </a:lnTo>
                  <a:lnTo>
                    <a:pt x="1094" y="178"/>
                  </a:lnTo>
                  <a:lnTo>
                    <a:pt x="1098" y="178"/>
                  </a:lnTo>
                  <a:lnTo>
                    <a:pt x="1102" y="176"/>
                  </a:lnTo>
                  <a:lnTo>
                    <a:pt x="1106" y="175"/>
                  </a:lnTo>
                  <a:lnTo>
                    <a:pt x="1109" y="173"/>
                  </a:lnTo>
                  <a:lnTo>
                    <a:pt x="1109" y="171"/>
                  </a:lnTo>
                  <a:lnTo>
                    <a:pt x="1104" y="167"/>
                  </a:lnTo>
                  <a:lnTo>
                    <a:pt x="1098" y="163"/>
                  </a:lnTo>
                  <a:lnTo>
                    <a:pt x="1097" y="161"/>
                  </a:lnTo>
                  <a:lnTo>
                    <a:pt x="1097" y="159"/>
                  </a:lnTo>
                  <a:lnTo>
                    <a:pt x="1099" y="157"/>
                  </a:lnTo>
                  <a:lnTo>
                    <a:pt x="1102" y="155"/>
                  </a:lnTo>
                  <a:lnTo>
                    <a:pt x="1104" y="152"/>
                  </a:lnTo>
                  <a:lnTo>
                    <a:pt x="1103" y="147"/>
                  </a:lnTo>
                  <a:lnTo>
                    <a:pt x="1101" y="145"/>
                  </a:lnTo>
                  <a:lnTo>
                    <a:pt x="1098" y="143"/>
                  </a:lnTo>
                  <a:lnTo>
                    <a:pt x="1095" y="143"/>
                  </a:lnTo>
                  <a:lnTo>
                    <a:pt x="1091" y="143"/>
                  </a:lnTo>
                  <a:lnTo>
                    <a:pt x="1090" y="152"/>
                  </a:lnTo>
                  <a:lnTo>
                    <a:pt x="1086" y="159"/>
                  </a:lnTo>
                  <a:lnTo>
                    <a:pt x="1085" y="159"/>
                  </a:lnTo>
                  <a:lnTo>
                    <a:pt x="1078" y="158"/>
                  </a:lnTo>
                  <a:lnTo>
                    <a:pt x="1070" y="157"/>
                  </a:lnTo>
                  <a:lnTo>
                    <a:pt x="1066" y="158"/>
                  </a:lnTo>
                  <a:lnTo>
                    <a:pt x="1062" y="161"/>
                  </a:lnTo>
                  <a:lnTo>
                    <a:pt x="1059" y="163"/>
                  </a:lnTo>
                  <a:lnTo>
                    <a:pt x="1052" y="163"/>
                  </a:lnTo>
                  <a:lnTo>
                    <a:pt x="1052" y="161"/>
                  </a:lnTo>
                  <a:lnTo>
                    <a:pt x="1052" y="158"/>
                  </a:lnTo>
                  <a:lnTo>
                    <a:pt x="1055" y="155"/>
                  </a:lnTo>
                  <a:lnTo>
                    <a:pt x="1057" y="153"/>
                  </a:lnTo>
                  <a:lnTo>
                    <a:pt x="1058" y="150"/>
                  </a:lnTo>
                  <a:lnTo>
                    <a:pt x="1059" y="144"/>
                  </a:lnTo>
                  <a:lnTo>
                    <a:pt x="1056" y="143"/>
                  </a:lnTo>
                  <a:lnTo>
                    <a:pt x="1051" y="141"/>
                  </a:lnTo>
                  <a:lnTo>
                    <a:pt x="1047" y="140"/>
                  </a:lnTo>
                  <a:lnTo>
                    <a:pt x="1041" y="139"/>
                  </a:lnTo>
                  <a:lnTo>
                    <a:pt x="1029" y="138"/>
                  </a:lnTo>
                  <a:lnTo>
                    <a:pt x="1017" y="138"/>
                  </a:lnTo>
                  <a:lnTo>
                    <a:pt x="991" y="141"/>
                  </a:lnTo>
                  <a:lnTo>
                    <a:pt x="973" y="144"/>
                  </a:lnTo>
                  <a:lnTo>
                    <a:pt x="962" y="144"/>
                  </a:lnTo>
                  <a:lnTo>
                    <a:pt x="951" y="144"/>
                  </a:lnTo>
                  <a:lnTo>
                    <a:pt x="940" y="144"/>
                  </a:lnTo>
                  <a:lnTo>
                    <a:pt x="929" y="144"/>
                  </a:lnTo>
                  <a:lnTo>
                    <a:pt x="919" y="150"/>
                  </a:lnTo>
                  <a:lnTo>
                    <a:pt x="911" y="154"/>
                  </a:lnTo>
                  <a:lnTo>
                    <a:pt x="906" y="155"/>
                  </a:lnTo>
                  <a:lnTo>
                    <a:pt x="901" y="155"/>
                  </a:lnTo>
                  <a:lnTo>
                    <a:pt x="897" y="154"/>
                  </a:lnTo>
                  <a:lnTo>
                    <a:pt x="894" y="152"/>
                  </a:lnTo>
                  <a:lnTo>
                    <a:pt x="887" y="147"/>
                  </a:lnTo>
                  <a:lnTo>
                    <a:pt x="881" y="145"/>
                  </a:lnTo>
                  <a:lnTo>
                    <a:pt x="874" y="152"/>
                  </a:lnTo>
                  <a:lnTo>
                    <a:pt x="867" y="157"/>
                  </a:lnTo>
                  <a:lnTo>
                    <a:pt x="853" y="162"/>
                  </a:lnTo>
                  <a:lnTo>
                    <a:pt x="837" y="167"/>
                  </a:lnTo>
                  <a:lnTo>
                    <a:pt x="829" y="170"/>
                  </a:lnTo>
                  <a:lnTo>
                    <a:pt x="823" y="175"/>
                  </a:lnTo>
                  <a:lnTo>
                    <a:pt x="818" y="179"/>
                  </a:lnTo>
                  <a:lnTo>
                    <a:pt x="815" y="184"/>
                  </a:lnTo>
                  <a:lnTo>
                    <a:pt x="815" y="191"/>
                  </a:lnTo>
                  <a:lnTo>
                    <a:pt x="817" y="200"/>
                  </a:lnTo>
                  <a:lnTo>
                    <a:pt x="819" y="201"/>
                  </a:lnTo>
                  <a:lnTo>
                    <a:pt x="822" y="202"/>
                  </a:lnTo>
                  <a:lnTo>
                    <a:pt x="836" y="200"/>
                  </a:lnTo>
                  <a:lnTo>
                    <a:pt x="849" y="196"/>
                  </a:lnTo>
                  <a:lnTo>
                    <a:pt x="859" y="196"/>
                  </a:lnTo>
                  <a:lnTo>
                    <a:pt x="869" y="196"/>
                  </a:lnTo>
                  <a:lnTo>
                    <a:pt x="878" y="196"/>
                  </a:lnTo>
                  <a:lnTo>
                    <a:pt x="888" y="196"/>
                  </a:lnTo>
                  <a:lnTo>
                    <a:pt x="892" y="193"/>
                  </a:lnTo>
                  <a:lnTo>
                    <a:pt x="895" y="190"/>
                  </a:lnTo>
                  <a:lnTo>
                    <a:pt x="904" y="190"/>
                  </a:lnTo>
                  <a:lnTo>
                    <a:pt x="912" y="190"/>
                  </a:lnTo>
                  <a:lnTo>
                    <a:pt x="922" y="190"/>
                  </a:lnTo>
                  <a:lnTo>
                    <a:pt x="931" y="190"/>
                  </a:lnTo>
                  <a:lnTo>
                    <a:pt x="933" y="197"/>
                  </a:lnTo>
                  <a:lnTo>
                    <a:pt x="936" y="201"/>
                  </a:lnTo>
                  <a:lnTo>
                    <a:pt x="946" y="203"/>
                  </a:lnTo>
                  <a:lnTo>
                    <a:pt x="955" y="206"/>
                  </a:lnTo>
                  <a:lnTo>
                    <a:pt x="955" y="208"/>
                  </a:lnTo>
                  <a:lnTo>
                    <a:pt x="955" y="209"/>
                  </a:lnTo>
                  <a:lnTo>
                    <a:pt x="944" y="210"/>
                  </a:lnTo>
                  <a:lnTo>
                    <a:pt x="932" y="212"/>
                  </a:lnTo>
                  <a:lnTo>
                    <a:pt x="928" y="216"/>
                  </a:lnTo>
                  <a:lnTo>
                    <a:pt x="923" y="222"/>
                  </a:lnTo>
                  <a:lnTo>
                    <a:pt x="910" y="222"/>
                  </a:lnTo>
                  <a:lnTo>
                    <a:pt x="898" y="222"/>
                  </a:lnTo>
                  <a:lnTo>
                    <a:pt x="895" y="223"/>
                  </a:lnTo>
                  <a:lnTo>
                    <a:pt x="893" y="224"/>
                  </a:lnTo>
                  <a:lnTo>
                    <a:pt x="882" y="223"/>
                  </a:lnTo>
                  <a:lnTo>
                    <a:pt x="873" y="222"/>
                  </a:lnTo>
                  <a:lnTo>
                    <a:pt x="862" y="224"/>
                  </a:lnTo>
                  <a:lnTo>
                    <a:pt x="848" y="226"/>
                  </a:lnTo>
                  <a:lnTo>
                    <a:pt x="835" y="229"/>
                  </a:lnTo>
                  <a:lnTo>
                    <a:pt x="826" y="229"/>
                  </a:lnTo>
                  <a:lnTo>
                    <a:pt x="824" y="225"/>
                  </a:lnTo>
                  <a:lnTo>
                    <a:pt x="822" y="222"/>
                  </a:lnTo>
                  <a:lnTo>
                    <a:pt x="809" y="223"/>
                  </a:lnTo>
                  <a:lnTo>
                    <a:pt x="789" y="225"/>
                  </a:lnTo>
                  <a:lnTo>
                    <a:pt x="768" y="229"/>
                  </a:lnTo>
                  <a:lnTo>
                    <a:pt x="757" y="232"/>
                  </a:lnTo>
                  <a:lnTo>
                    <a:pt x="753" y="240"/>
                  </a:lnTo>
                  <a:lnTo>
                    <a:pt x="748" y="248"/>
                  </a:lnTo>
                  <a:lnTo>
                    <a:pt x="739" y="251"/>
                  </a:lnTo>
                  <a:lnTo>
                    <a:pt x="734" y="254"/>
                  </a:lnTo>
                  <a:lnTo>
                    <a:pt x="732" y="256"/>
                  </a:lnTo>
                  <a:lnTo>
                    <a:pt x="731" y="259"/>
                  </a:lnTo>
                  <a:lnTo>
                    <a:pt x="730" y="263"/>
                  </a:lnTo>
                  <a:lnTo>
                    <a:pt x="729" y="269"/>
                  </a:lnTo>
                  <a:lnTo>
                    <a:pt x="721" y="272"/>
                  </a:lnTo>
                  <a:lnTo>
                    <a:pt x="712" y="275"/>
                  </a:lnTo>
                  <a:lnTo>
                    <a:pt x="702" y="277"/>
                  </a:lnTo>
                  <a:lnTo>
                    <a:pt x="694" y="275"/>
                  </a:lnTo>
                  <a:lnTo>
                    <a:pt x="694" y="272"/>
                  </a:lnTo>
                  <a:lnTo>
                    <a:pt x="695" y="270"/>
                  </a:lnTo>
                  <a:lnTo>
                    <a:pt x="700" y="268"/>
                  </a:lnTo>
                  <a:lnTo>
                    <a:pt x="706" y="267"/>
                  </a:lnTo>
                  <a:lnTo>
                    <a:pt x="710" y="264"/>
                  </a:lnTo>
                  <a:lnTo>
                    <a:pt x="713" y="260"/>
                  </a:lnTo>
                  <a:lnTo>
                    <a:pt x="712" y="256"/>
                  </a:lnTo>
                  <a:lnTo>
                    <a:pt x="710" y="252"/>
                  </a:lnTo>
                  <a:lnTo>
                    <a:pt x="710" y="250"/>
                  </a:lnTo>
                  <a:lnTo>
                    <a:pt x="711" y="246"/>
                  </a:lnTo>
                  <a:lnTo>
                    <a:pt x="715" y="244"/>
                  </a:lnTo>
                  <a:lnTo>
                    <a:pt x="720" y="242"/>
                  </a:lnTo>
                  <a:lnTo>
                    <a:pt x="723" y="238"/>
                  </a:lnTo>
                  <a:lnTo>
                    <a:pt x="726" y="235"/>
                  </a:lnTo>
                  <a:lnTo>
                    <a:pt x="725" y="234"/>
                  </a:lnTo>
                  <a:lnTo>
                    <a:pt x="725" y="233"/>
                  </a:lnTo>
                  <a:lnTo>
                    <a:pt x="720" y="232"/>
                  </a:lnTo>
                  <a:lnTo>
                    <a:pt x="713" y="231"/>
                  </a:lnTo>
                  <a:lnTo>
                    <a:pt x="708" y="231"/>
                  </a:lnTo>
                  <a:lnTo>
                    <a:pt x="702" y="232"/>
                  </a:lnTo>
                  <a:lnTo>
                    <a:pt x="691" y="234"/>
                  </a:lnTo>
                  <a:lnTo>
                    <a:pt x="683" y="236"/>
                  </a:lnTo>
                  <a:lnTo>
                    <a:pt x="675" y="233"/>
                  </a:lnTo>
                  <a:lnTo>
                    <a:pt x="669" y="231"/>
                  </a:lnTo>
                  <a:lnTo>
                    <a:pt x="664" y="228"/>
                  </a:lnTo>
                  <a:lnTo>
                    <a:pt x="660" y="228"/>
                  </a:lnTo>
                  <a:lnTo>
                    <a:pt x="655" y="229"/>
                  </a:lnTo>
                  <a:lnTo>
                    <a:pt x="652" y="231"/>
                  </a:lnTo>
                  <a:lnTo>
                    <a:pt x="649" y="232"/>
                  </a:lnTo>
                  <a:lnTo>
                    <a:pt x="645" y="234"/>
                  </a:lnTo>
                  <a:lnTo>
                    <a:pt x="640" y="238"/>
                  </a:lnTo>
                  <a:lnTo>
                    <a:pt x="633" y="243"/>
                  </a:lnTo>
                  <a:lnTo>
                    <a:pt x="630" y="244"/>
                  </a:lnTo>
                  <a:lnTo>
                    <a:pt x="627" y="245"/>
                  </a:lnTo>
                  <a:lnTo>
                    <a:pt x="622" y="246"/>
                  </a:lnTo>
                  <a:lnTo>
                    <a:pt x="617" y="245"/>
                  </a:lnTo>
                  <a:lnTo>
                    <a:pt x="615" y="239"/>
                  </a:lnTo>
                  <a:lnTo>
                    <a:pt x="611" y="235"/>
                  </a:lnTo>
                  <a:lnTo>
                    <a:pt x="606" y="233"/>
                  </a:lnTo>
                  <a:lnTo>
                    <a:pt x="602" y="233"/>
                  </a:lnTo>
                  <a:lnTo>
                    <a:pt x="596" y="234"/>
                  </a:lnTo>
                  <a:lnTo>
                    <a:pt x="591" y="234"/>
                  </a:lnTo>
                  <a:lnTo>
                    <a:pt x="580" y="231"/>
                  </a:lnTo>
                  <a:lnTo>
                    <a:pt x="569" y="226"/>
                  </a:lnTo>
                  <a:lnTo>
                    <a:pt x="568" y="225"/>
                  </a:lnTo>
                  <a:lnTo>
                    <a:pt x="568" y="224"/>
                  </a:lnTo>
                  <a:lnTo>
                    <a:pt x="574" y="217"/>
                  </a:lnTo>
                  <a:lnTo>
                    <a:pt x="581" y="212"/>
                  </a:lnTo>
                  <a:lnTo>
                    <a:pt x="595" y="220"/>
                  </a:lnTo>
                  <a:lnTo>
                    <a:pt x="610" y="226"/>
                  </a:lnTo>
                  <a:lnTo>
                    <a:pt x="611" y="225"/>
                  </a:lnTo>
                  <a:lnTo>
                    <a:pt x="613" y="224"/>
                  </a:lnTo>
                  <a:lnTo>
                    <a:pt x="613" y="223"/>
                  </a:lnTo>
                  <a:lnTo>
                    <a:pt x="613" y="222"/>
                  </a:lnTo>
                  <a:lnTo>
                    <a:pt x="604" y="217"/>
                  </a:lnTo>
                  <a:lnTo>
                    <a:pt x="594" y="213"/>
                  </a:lnTo>
                  <a:lnTo>
                    <a:pt x="594" y="208"/>
                  </a:lnTo>
                  <a:lnTo>
                    <a:pt x="595" y="203"/>
                  </a:lnTo>
                  <a:lnTo>
                    <a:pt x="596" y="203"/>
                  </a:lnTo>
                  <a:lnTo>
                    <a:pt x="601" y="205"/>
                  </a:lnTo>
                  <a:lnTo>
                    <a:pt x="605" y="208"/>
                  </a:lnTo>
                  <a:lnTo>
                    <a:pt x="610" y="209"/>
                  </a:lnTo>
                  <a:lnTo>
                    <a:pt x="616" y="208"/>
                  </a:lnTo>
                  <a:lnTo>
                    <a:pt x="620" y="204"/>
                  </a:lnTo>
                  <a:lnTo>
                    <a:pt x="624" y="201"/>
                  </a:lnTo>
                  <a:lnTo>
                    <a:pt x="628" y="202"/>
                  </a:lnTo>
                  <a:lnTo>
                    <a:pt x="633" y="204"/>
                  </a:lnTo>
                  <a:lnTo>
                    <a:pt x="639" y="205"/>
                  </a:lnTo>
                  <a:lnTo>
                    <a:pt x="643" y="204"/>
                  </a:lnTo>
                  <a:lnTo>
                    <a:pt x="650" y="200"/>
                  </a:lnTo>
                  <a:lnTo>
                    <a:pt x="654" y="193"/>
                  </a:lnTo>
                  <a:lnTo>
                    <a:pt x="652" y="189"/>
                  </a:lnTo>
                  <a:lnTo>
                    <a:pt x="649" y="186"/>
                  </a:lnTo>
                  <a:lnTo>
                    <a:pt x="645" y="184"/>
                  </a:lnTo>
                  <a:lnTo>
                    <a:pt x="641" y="181"/>
                  </a:lnTo>
                  <a:lnTo>
                    <a:pt x="634" y="186"/>
                  </a:lnTo>
                  <a:lnTo>
                    <a:pt x="628" y="190"/>
                  </a:lnTo>
                  <a:lnTo>
                    <a:pt x="621" y="190"/>
                  </a:lnTo>
                  <a:lnTo>
                    <a:pt x="615" y="189"/>
                  </a:lnTo>
                  <a:lnTo>
                    <a:pt x="613" y="193"/>
                  </a:lnTo>
                  <a:lnTo>
                    <a:pt x="610" y="196"/>
                  </a:lnTo>
                  <a:lnTo>
                    <a:pt x="601" y="197"/>
                  </a:lnTo>
                  <a:lnTo>
                    <a:pt x="591" y="197"/>
                  </a:lnTo>
                  <a:lnTo>
                    <a:pt x="579" y="199"/>
                  </a:lnTo>
                  <a:lnTo>
                    <a:pt x="567" y="199"/>
                  </a:lnTo>
                  <a:lnTo>
                    <a:pt x="561" y="198"/>
                  </a:lnTo>
                  <a:lnTo>
                    <a:pt x="557" y="197"/>
                  </a:lnTo>
                  <a:lnTo>
                    <a:pt x="551" y="194"/>
                  </a:lnTo>
                  <a:lnTo>
                    <a:pt x="548" y="190"/>
                  </a:lnTo>
                  <a:lnTo>
                    <a:pt x="546" y="191"/>
                  </a:lnTo>
                  <a:lnTo>
                    <a:pt x="544" y="191"/>
                  </a:lnTo>
                  <a:lnTo>
                    <a:pt x="540" y="196"/>
                  </a:lnTo>
                  <a:lnTo>
                    <a:pt x="536" y="200"/>
                  </a:lnTo>
                  <a:lnTo>
                    <a:pt x="539" y="204"/>
                  </a:lnTo>
                  <a:lnTo>
                    <a:pt x="543" y="209"/>
                  </a:lnTo>
                  <a:lnTo>
                    <a:pt x="544" y="212"/>
                  </a:lnTo>
                  <a:lnTo>
                    <a:pt x="544" y="216"/>
                  </a:lnTo>
                  <a:lnTo>
                    <a:pt x="543" y="220"/>
                  </a:lnTo>
                  <a:lnTo>
                    <a:pt x="541" y="223"/>
                  </a:lnTo>
                  <a:lnTo>
                    <a:pt x="538" y="228"/>
                  </a:lnTo>
                  <a:lnTo>
                    <a:pt x="536" y="234"/>
                  </a:lnTo>
                  <a:lnTo>
                    <a:pt x="535" y="235"/>
                  </a:lnTo>
                  <a:lnTo>
                    <a:pt x="534" y="235"/>
                  </a:lnTo>
                  <a:lnTo>
                    <a:pt x="526" y="234"/>
                  </a:lnTo>
                  <a:lnTo>
                    <a:pt x="521" y="234"/>
                  </a:lnTo>
                  <a:lnTo>
                    <a:pt x="517" y="235"/>
                  </a:lnTo>
                  <a:lnTo>
                    <a:pt x="515" y="237"/>
                  </a:lnTo>
                  <a:lnTo>
                    <a:pt x="513" y="239"/>
                  </a:lnTo>
                  <a:lnTo>
                    <a:pt x="512" y="242"/>
                  </a:lnTo>
                  <a:lnTo>
                    <a:pt x="509" y="244"/>
                  </a:lnTo>
                  <a:lnTo>
                    <a:pt x="505" y="246"/>
                  </a:lnTo>
                  <a:lnTo>
                    <a:pt x="498" y="248"/>
                  </a:lnTo>
                  <a:lnTo>
                    <a:pt x="490" y="247"/>
                  </a:lnTo>
                  <a:lnTo>
                    <a:pt x="483" y="246"/>
                  </a:lnTo>
                  <a:lnTo>
                    <a:pt x="477" y="244"/>
                  </a:lnTo>
                  <a:lnTo>
                    <a:pt x="466" y="237"/>
                  </a:lnTo>
                  <a:lnTo>
                    <a:pt x="456" y="234"/>
                  </a:lnTo>
                  <a:lnTo>
                    <a:pt x="450" y="239"/>
                  </a:lnTo>
                  <a:lnTo>
                    <a:pt x="444" y="245"/>
                  </a:lnTo>
                  <a:lnTo>
                    <a:pt x="435" y="246"/>
                  </a:lnTo>
                  <a:lnTo>
                    <a:pt x="422" y="245"/>
                  </a:lnTo>
                  <a:lnTo>
                    <a:pt x="409" y="244"/>
                  </a:lnTo>
                  <a:lnTo>
                    <a:pt x="397" y="244"/>
                  </a:lnTo>
                  <a:lnTo>
                    <a:pt x="396" y="245"/>
                  </a:lnTo>
                  <a:lnTo>
                    <a:pt x="396" y="246"/>
                  </a:lnTo>
                  <a:lnTo>
                    <a:pt x="395" y="256"/>
                  </a:lnTo>
                  <a:lnTo>
                    <a:pt x="394" y="266"/>
                  </a:lnTo>
                  <a:lnTo>
                    <a:pt x="392" y="267"/>
                  </a:lnTo>
                  <a:lnTo>
                    <a:pt x="389" y="267"/>
                  </a:lnTo>
                  <a:lnTo>
                    <a:pt x="386" y="266"/>
                  </a:lnTo>
                  <a:lnTo>
                    <a:pt x="383" y="264"/>
                  </a:lnTo>
                  <a:lnTo>
                    <a:pt x="380" y="261"/>
                  </a:lnTo>
                  <a:lnTo>
                    <a:pt x="378" y="258"/>
                  </a:lnTo>
                  <a:lnTo>
                    <a:pt x="386" y="250"/>
                  </a:lnTo>
                  <a:lnTo>
                    <a:pt x="392" y="242"/>
                  </a:lnTo>
                  <a:lnTo>
                    <a:pt x="390" y="238"/>
                  </a:lnTo>
                  <a:lnTo>
                    <a:pt x="388" y="235"/>
                  </a:lnTo>
                  <a:lnTo>
                    <a:pt x="386" y="233"/>
                  </a:lnTo>
                  <a:lnTo>
                    <a:pt x="383" y="232"/>
                  </a:lnTo>
                  <a:lnTo>
                    <a:pt x="374" y="232"/>
                  </a:lnTo>
                  <a:lnTo>
                    <a:pt x="366" y="234"/>
                  </a:lnTo>
                  <a:lnTo>
                    <a:pt x="352" y="231"/>
                  </a:lnTo>
                  <a:lnTo>
                    <a:pt x="337" y="227"/>
                  </a:lnTo>
                  <a:lnTo>
                    <a:pt x="334" y="229"/>
                  </a:lnTo>
                  <a:lnTo>
                    <a:pt x="331" y="232"/>
                  </a:lnTo>
                  <a:lnTo>
                    <a:pt x="329" y="234"/>
                  </a:lnTo>
                  <a:lnTo>
                    <a:pt x="327" y="237"/>
                  </a:lnTo>
                  <a:lnTo>
                    <a:pt x="329" y="240"/>
                  </a:lnTo>
                  <a:lnTo>
                    <a:pt x="332" y="244"/>
                  </a:lnTo>
                  <a:lnTo>
                    <a:pt x="337" y="246"/>
                  </a:lnTo>
                  <a:lnTo>
                    <a:pt x="342" y="248"/>
                  </a:lnTo>
                  <a:lnTo>
                    <a:pt x="347" y="250"/>
                  </a:lnTo>
                  <a:lnTo>
                    <a:pt x="350" y="252"/>
                  </a:lnTo>
                  <a:lnTo>
                    <a:pt x="351" y="255"/>
                  </a:lnTo>
                  <a:lnTo>
                    <a:pt x="352" y="256"/>
                  </a:lnTo>
                  <a:lnTo>
                    <a:pt x="352" y="259"/>
                  </a:lnTo>
                  <a:lnTo>
                    <a:pt x="352" y="261"/>
                  </a:lnTo>
                  <a:lnTo>
                    <a:pt x="351" y="263"/>
                  </a:lnTo>
                  <a:lnTo>
                    <a:pt x="350" y="266"/>
                  </a:lnTo>
                  <a:lnTo>
                    <a:pt x="348" y="267"/>
                  </a:lnTo>
                  <a:lnTo>
                    <a:pt x="346" y="268"/>
                  </a:lnTo>
                  <a:lnTo>
                    <a:pt x="340" y="268"/>
                  </a:lnTo>
                  <a:lnTo>
                    <a:pt x="335" y="268"/>
                  </a:lnTo>
                  <a:lnTo>
                    <a:pt x="323" y="266"/>
                  </a:lnTo>
                  <a:lnTo>
                    <a:pt x="314" y="264"/>
                  </a:lnTo>
                  <a:lnTo>
                    <a:pt x="299" y="272"/>
                  </a:lnTo>
                  <a:lnTo>
                    <a:pt x="284" y="280"/>
                  </a:lnTo>
                  <a:lnTo>
                    <a:pt x="278" y="280"/>
                  </a:lnTo>
                  <a:lnTo>
                    <a:pt x="271" y="280"/>
                  </a:lnTo>
                  <a:lnTo>
                    <a:pt x="264" y="284"/>
                  </a:lnTo>
                  <a:lnTo>
                    <a:pt x="257" y="289"/>
                  </a:lnTo>
                  <a:lnTo>
                    <a:pt x="244" y="289"/>
                  </a:lnTo>
                  <a:lnTo>
                    <a:pt x="232" y="289"/>
                  </a:lnTo>
                  <a:lnTo>
                    <a:pt x="220" y="293"/>
                  </a:lnTo>
                  <a:lnTo>
                    <a:pt x="208" y="296"/>
                  </a:lnTo>
                  <a:lnTo>
                    <a:pt x="201" y="297"/>
                  </a:lnTo>
                  <a:lnTo>
                    <a:pt x="194" y="298"/>
                  </a:lnTo>
                  <a:lnTo>
                    <a:pt x="186" y="298"/>
                  </a:lnTo>
                  <a:lnTo>
                    <a:pt x="178" y="297"/>
                  </a:lnTo>
                  <a:lnTo>
                    <a:pt x="177" y="296"/>
                  </a:lnTo>
                  <a:lnTo>
                    <a:pt x="177" y="295"/>
                  </a:lnTo>
                  <a:lnTo>
                    <a:pt x="176" y="292"/>
                  </a:lnTo>
                  <a:lnTo>
                    <a:pt x="177" y="287"/>
                  </a:lnTo>
                  <a:lnTo>
                    <a:pt x="178" y="284"/>
                  </a:lnTo>
                  <a:lnTo>
                    <a:pt x="180" y="281"/>
                  </a:lnTo>
                  <a:lnTo>
                    <a:pt x="186" y="275"/>
                  </a:lnTo>
                  <a:lnTo>
                    <a:pt x="190" y="270"/>
                  </a:lnTo>
                  <a:lnTo>
                    <a:pt x="196" y="264"/>
                  </a:lnTo>
                  <a:lnTo>
                    <a:pt x="202" y="256"/>
                  </a:lnTo>
                  <a:lnTo>
                    <a:pt x="209" y="247"/>
                  </a:lnTo>
                  <a:lnTo>
                    <a:pt x="213" y="239"/>
                  </a:lnTo>
                  <a:lnTo>
                    <a:pt x="215" y="232"/>
                  </a:lnTo>
                  <a:lnTo>
                    <a:pt x="217" y="224"/>
                  </a:lnTo>
                  <a:lnTo>
                    <a:pt x="224" y="217"/>
                  </a:lnTo>
                  <a:lnTo>
                    <a:pt x="231" y="211"/>
                  </a:lnTo>
                  <a:lnTo>
                    <a:pt x="241" y="199"/>
                  </a:lnTo>
                  <a:lnTo>
                    <a:pt x="249" y="188"/>
                  </a:lnTo>
                  <a:lnTo>
                    <a:pt x="254" y="178"/>
                  </a:lnTo>
                  <a:lnTo>
                    <a:pt x="257" y="169"/>
                  </a:lnTo>
                  <a:lnTo>
                    <a:pt x="265" y="163"/>
                  </a:lnTo>
                  <a:lnTo>
                    <a:pt x="273" y="158"/>
                  </a:lnTo>
                  <a:lnTo>
                    <a:pt x="277" y="154"/>
                  </a:lnTo>
                  <a:lnTo>
                    <a:pt x="278" y="149"/>
                  </a:lnTo>
                  <a:lnTo>
                    <a:pt x="291" y="140"/>
                  </a:lnTo>
                  <a:lnTo>
                    <a:pt x="304" y="131"/>
                  </a:lnTo>
                  <a:lnTo>
                    <a:pt x="308" y="126"/>
                  </a:lnTo>
                  <a:lnTo>
                    <a:pt x="312" y="120"/>
                  </a:lnTo>
                  <a:lnTo>
                    <a:pt x="328" y="114"/>
                  </a:lnTo>
                  <a:lnTo>
                    <a:pt x="343" y="106"/>
                  </a:lnTo>
                  <a:lnTo>
                    <a:pt x="347" y="103"/>
                  </a:lnTo>
                  <a:lnTo>
                    <a:pt x="349" y="98"/>
                  </a:lnTo>
                  <a:lnTo>
                    <a:pt x="358" y="95"/>
                  </a:lnTo>
                  <a:lnTo>
                    <a:pt x="365" y="92"/>
                  </a:lnTo>
                  <a:lnTo>
                    <a:pt x="374" y="88"/>
                  </a:lnTo>
                  <a:lnTo>
                    <a:pt x="382" y="85"/>
                  </a:lnTo>
                  <a:lnTo>
                    <a:pt x="385" y="83"/>
                  </a:lnTo>
                  <a:lnTo>
                    <a:pt x="388" y="80"/>
                  </a:lnTo>
                  <a:lnTo>
                    <a:pt x="397" y="76"/>
                  </a:lnTo>
                  <a:lnTo>
                    <a:pt x="406" y="72"/>
                  </a:lnTo>
                  <a:lnTo>
                    <a:pt x="413" y="70"/>
                  </a:lnTo>
                  <a:lnTo>
                    <a:pt x="422" y="66"/>
                  </a:lnTo>
                  <a:lnTo>
                    <a:pt x="430" y="66"/>
                  </a:lnTo>
                  <a:lnTo>
                    <a:pt x="438" y="66"/>
                  </a:lnTo>
                  <a:lnTo>
                    <a:pt x="442" y="63"/>
                  </a:lnTo>
                  <a:lnTo>
                    <a:pt x="445" y="59"/>
                  </a:lnTo>
                  <a:lnTo>
                    <a:pt x="453" y="56"/>
                  </a:lnTo>
                  <a:lnTo>
                    <a:pt x="462" y="51"/>
                  </a:lnTo>
                  <a:lnTo>
                    <a:pt x="474" y="51"/>
                  </a:lnTo>
                  <a:lnTo>
                    <a:pt x="487" y="51"/>
                  </a:lnTo>
                  <a:lnTo>
                    <a:pt x="490" y="48"/>
                  </a:lnTo>
                  <a:lnTo>
                    <a:pt x="494" y="44"/>
                  </a:lnTo>
                  <a:lnTo>
                    <a:pt x="509" y="45"/>
                  </a:lnTo>
                  <a:lnTo>
                    <a:pt x="524" y="46"/>
                  </a:lnTo>
                  <a:lnTo>
                    <a:pt x="528" y="42"/>
                  </a:lnTo>
                  <a:lnTo>
                    <a:pt x="533" y="39"/>
                  </a:lnTo>
                  <a:lnTo>
                    <a:pt x="541" y="39"/>
                  </a:lnTo>
                  <a:lnTo>
                    <a:pt x="550" y="39"/>
                  </a:lnTo>
                  <a:lnTo>
                    <a:pt x="559" y="39"/>
                  </a:lnTo>
                  <a:lnTo>
                    <a:pt x="568" y="39"/>
                  </a:lnTo>
                  <a:lnTo>
                    <a:pt x="576" y="41"/>
                  </a:lnTo>
                  <a:lnTo>
                    <a:pt x="585" y="42"/>
                  </a:lnTo>
                  <a:lnTo>
                    <a:pt x="592" y="38"/>
                  </a:lnTo>
                  <a:lnTo>
                    <a:pt x="597" y="34"/>
                  </a:lnTo>
                  <a:lnTo>
                    <a:pt x="607" y="34"/>
                  </a:lnTo>
                  <a:lnTo>
                    <a:pt x="617" y="34"/>
                  </a:lnTo>
                  <a:lnTo>
                    <a:pt x="628" y="34"/>
                  </a:lnTo>
                  <a:lnTo>
                    <a:pt x="638" y="34"/>
                  </a:lnTo>
                  <a:lnTo>
                    <a:pt x="644" y="38"/>
                  </a:lnTo>
                  <a:lnTo>
                    <a:pt x="652" y="42"/>
                  </a:lnTo>
                  <a:lnTo>
                    <a:pt x="661" y="41"/>
                  </a:lnTo>
                  <a:lnTo>
                    <a:pt x="668" y="39"/>
                  </a:lnTo>
                  <a:lnTo>
                    <a:pt x="674" y="42"/>
                  </a:lnTo>
                  <a:lnTo>
                    <a:pt x="685" y="45"/>
                  </a:lnTo>
                  <a:lnTo>
                    <a:pt x="690" y="39"/>
                  </a:lnTo>
                  <a:lnTo>
                    <a:pt x="695" y="34"/>
                  </a:lnTo>
                  <a:lnTo>
                    <a:pt x="699" y="34"/>
                  </a:lnTo>
                  <a:lnTo>
                    <a:pt x="702" y="34"/>
                  </a:lnTo>
                  <a:lnTo>
                    <a:pt x="708" y="44"/>
                  </a:lnTo>
                  <a:lnTo>
                    <a:pt x="714" y="51"/>
                  </a:lnTo>
                  <a:lnTo>
                    <a:pt x="715" y="51"/>
                  </a:lnTo>
                  <a:lnTo>
                    <a:pt x="724" y="51"/>
                  </a:lnTo>
                  <a:lnTo>
                    <a:pt x="734" y="49"/>
                  </a:lnTo>
                  <a:lnTo>
                    <a:pt x="743" y="45"/>
                  </a:lnTo>
                  <a:lnTo>
                    <a:pt x="750" y="42"/>
                  </a:lnTo>
                  <a:lnTo>
                    <a:pt x="757" y="42"/>
                  </a:lnTo>
                  <a:lnTo>
                    <a:pt x="764" y="42"/>
                  </a:lnTo>
                  <a:lnTo>
                    <a:pt x="767" y="38"/>
                  </a:lnTo>
                  <a:lnTo>
                    <a:pt x="771" y="34"/>
                  </a:lnTo>
                  <a:lnTo>
                    <a:pt x="776" y="37"/>
                  </a:lnTo>
                  <a:lnTo>
                    <a:pt x="779" y="39"/>
                  </a:lnTo>
                  <a:lnTo>
                    <a:pt x="782" y="39"/>
                  </a:lnTo>
                  <a:lnTo>
                    <a:pt x="787" y="39"/>
                  </a:lnTo>
                  <a:lnTo>
                    <a:pt x="791" y="37"/>
                  </a:lnTo>
                  <a:lnTo>
                    <a:pt x="797" y="35"/>
                  </a:lnTo>
                  <a:lnTo>
                    <a:pt x="807" y="30"/>
                  </a:lnTo>
                  <a:lnTo>
                    <a:pt x="815" y="27"/>
                  </a:lnTo>
                  <a:lnTo>
                    <a:pt x="824" y="26"/>
                  </a:lnTo>
                  <a:lnTo>
                    <a:pt x="831" y="27"/>
                  </a:lnTo>
                  <a:lnTo>
                    <a:pt x="840" y="28"/>
                  </a:lnTo>
                  <a:lnTo>
                    <a:pt x="846" y="30"/>
                  </a:lnTo>
                  <a:lnTo>
                    <a:pt x="854" y="30"/>
                  </a:lnTo>
                  <a:lnTo>
                    <a:pt x="867" y="28"/>
                  </a:lnTo>
                  <a:lnTo>
                    <a:pt x="881" y="26"/>
                  </a:lnTo>
                  <a:lnTo>
                    <a:pt x="888" y="24"/>
                  </a:lnTo>
                  <a:lnTo>
                    <a:pt x="900" y="23"/>
                  </a:lnTo>
                  <a:lnTo>
                    <a:pt x="910" y="23"/>
                  </a:lnTo>
                  <a:lnTo>
                    <a:pt x="915" y="22"/>
                  </a:lnTo>
                  <a:lnTo>
                    <a:pt x="918" y="21"/>
                  </a:lnTo>
                  <a:lnTo>
                    <a:pt x="921" y="18"/>
                  </a:lnTo>
                  <a:lnTo>
                    <a:pt x="924" y="14"/>
                  </a:lnTo>
                  <a:lnTo>
                    <a:pt x="925" y="15"/>
                  </a:lnTo>
                  <a:lnTo>
                    <a:pt x="927" y="22"/>
                  </a:lnTo>
                  <a:lnTo>
                    <a:pt x="930" y="26"/>
                  </a:lnTo>
                  <a:lnTo>
                    <a:pt x="932" y="26"/>
                  </a:lnTo>
                  <a:lnTo>
                    <a:pt x="934" y="25"/>
                  </a:lnTo>
                  <a:lnTo>
                    <a:pt x="936" y="16"/>
                  </a:lnTo>
                  <a:lnTo>
                    <a:pt x="941" y="10"/>
                  </a:lnTo>
                  <a:lnTo>
                    <a:pt x="952" y="9"/>
                  </a:lnTo>
                  <a:lnTo>
                    <a:pt x="971" y="6"/>
                  </a:lnTo>
                  <a:lnTo>
                    <a:pt x="991" y="5"/>
                  </a:lnTo>
                  <a:lnTo>
                    <a:pt x="1003" y="5"/>
                  </a:lnTo>
                  <a:lnTo>
                    <a:pt x="1009" y="9"/>
                  </a:lnTo>
                  <a:lnTo>
                    <a:pt x="1014" y="13"/>
                  </a:lnTo>
                  <a:lnTo>
                    <a:pt x="1017" y="9"/>
                  </a:lnTo>
                  <a:lnTo>
                    <a:pt x="1021" y="3"/>
                  </a:lnTo>
                  <a:lnTo>
                    <a:pt x="1030" y="3"/>
                  </a:lnTo>
                  <a:lnTo>
                    <a:pt x="1039" y="0"/>
                  </a:lnTo>
                  <a:close/>
                  <a:moveTo>
                    <a:pt x="1081" y="10"/>
                  </a:moveTo>
                  <a:lnTo>
                    <a:pt x="1086" y="11"/>
                  </a:lnTo>
                  <a:lnTo>
                    <a:pt x="1090" y="12"/>
                  </a:lnTo>
                  <a:lnTo>
                    <a:pt x="1092" y="15"/>
                  </a:lnTo>
                  <a:lnTo>
                    <a:pt x="1094" y="18"/>
                  </a:lnTo>
                  <a:lnTo>
                    <a:pt x="1093" y="21"/>
                  </a:lnTo>
                  <a:lnTo>
                    <a:pt x="1091" y="21"/>
                  </a:lnTo>
                  <a:lnTo>
                    <a:pt x="1090" y="22"/>
                  </a:lnTo>
                  <a:lnTo>
                    <a:pt x="1088" y="22"/>
                  </a:lnTo>
                  <a:lnTo>
                    <a:pt x="1085" y="19"/>
                  </a:lnTo>
                  <a:lnTo>
                    <a:pt x="1083" y="17"/>
                  </a:lnTo>
                  <a:lnTo>
                    <a:pt x="1081" y="14"/>
                  </a:lnTo>
                  <a:lnTo>
                    <a:pt x="1081" y="10"/>
                  </a:lnTo>
                  <a:close/>
                  <a:moveTo>
                    <a:pt x="1012" y="23"/>
                  </a:moveTo>
                  <a:lnTo>
                    <a:pt x="1008" y="25"/>
                  </a:lnTo>
                  <a:lnTo>
                    <a:pt x="1004" y="28"/>
                  </a:lnTo>
                  <a:lnTo>
                    <a:pt x="1004" y="30"/>
                  </a:lnTo>
                  <a:lnTo>
                    <a:pt x="1004" y="31"/>
                  </a:lnTo>
                  <a:lnTo>
                    <a:pt x="1006" y="33"/>
                  </a:lnTo>
                  <a:lnTo>
                    <a:pt x="1011" y="33"/>
                  </a:lnTo>
                  <a:lnTo>
                    <a:pt x="1015" y="34"/>
                  </a:lnTo>
                  <a:lnTo>
                    <a:pt x="1018" y="36"/>
                  </a:lnTo>
                  <a:lnTo>
                    <a:pt x="1024" y="39"/>
                  </a:lnTo>
                  <a:lnTo>
                    <a:pt x="1025" y="38"/>
                  </a:lnTo>
                  <a:lnTo>
                    <a:pt x="1027" y="37"/>
                  </a:lnTo>
                  <a:lnTo>
                    <a:pt x="1027" y="34"/>
                  </a:lnTo>
                  <a:lnTo>
                    <a:pt x="1028" y="31"/>
                  </a:lnTo>
                  <a:lnTo>
                    <a:pt x="1025" y="28"/>
                  </a:lnTo>
                  <a:lnTo>
                    <a:pt x="1022" y="26"/>
                  </a:lnTo>
                  <a:lnTo>
                    <a:pt x="1017" y="24"/>
                  </a:lnTo>
                  <a:lnTo>
                    <a:pt x="1012" y="23"/>
                  </a:lnTo>
                  <a:close/>
                  <a:moveTo>
                    <a:pt x="1223" y="47"/>
                  </a:moveTo>
                  <a:lnTo>
                    <a:pt x="1222" y="48"/>
                  </a:lnTo>
                  <a:lnTo>
                    <a:pt x="1222" y="49"/>
                  </a:lnTo>
                  <a:lnTo>
                    <a:pt x="1224" y="50"/>
                  </a:lnTo>
                  <a:lnTo>
                    <a:pt x="1227" y="51"/>
                  </a:lnTo>
                  <a:lnTo>
                    <a:pt x="1227" y="50"/>
                  </a:lnTo>
                  <a:lnTo>
                    <a:pt x="1229" y="50"/>
                  </a:lnTo>
                  <a:lnTo>
                    <a:pt x="1227" y="49"/>
                  </a:lnTo>
                  <a:lnTo>
                    <a:pt x="1227" y="48"/>
                  </a:lnTo>
                  <a:lnTo>
                    <a:pt x="1225" y="48"/>
                  </a:lnTo>
                  <a:lnTo>
                    <a:pt x="1223" y="47"/>
                  </a:lnTo>
                  <a:close/>
                  <a:moveTo>
                    <a:pt x="1049" y="52"/>
                  </a:moveTo>
                  <a:lnTo>
                    <a:pt x="1048" y="53"/>
                  </a:lnTo>
                  <a:lnTo>
                    <a:pt x="1047" y="54"/>
                  </a:lnTo>
                  <a:lnTo>
                    <a:pt x="1048" y="57"/>
                  </a:lnTo>
                  <a:lnTo>
                    <a:pt x="1049" y="58"/>
                  </a:lnTo>
                  <a:lnTo>
                    <a:pt x="1051" y="58"/>
                  </a:lnTo>
                  <a:lnTo>
                    <a:pt x="1055" y="57"/>
                  </a:lnTo>
                  <a:lnTo>
                    <a:pt x="1056" y="57"/>
                  </a:lnTo>
                  <a:lnTo>
                    <a:pt x="1057" y="56"/>
                  </a:lnTo>
                  <a:lnTo>
                    <a:pt x="1057" y="54"/>
                  </a:lnTo>
                  <a:lnTo>
                    <a:pt x="1056" y="53"/>
                  </a:lnTo>
                  <a:lnTo>
                    <a:pt x="1055" y="52"/>
                  </a:lnTo>
                  <a:lnTo>
                    <a:pt x="1051" y="52"/>
                  </a:lnTo>
                  <a:lnTo>
                    <a:pt x="1049" y="52"/>
                  </a:lnTo>
                  <a:close/>
                  <a:moveTo>
                    <a:pt x="1197" y="54"/>
                  </a:moveTo>
                  <a:lnTo>
                    <a:pt x="1196" y="57"/>
                  </a:lnTo>
                  <a:lnTo>
                    <a:pt x="1195" y="59"/>
                  </a:lnTo>
                  <a:lnTo>
                    <a:pt x="1198" y="63"/>
                  </a:lnTo>
                  <a:lnTo>
                    <a:pt x="1200" y="66"/>
                  </a:lnTo>
                  <a:lnTo>
                    <a:pt x="1202" y="68"/>
                  </a:lnTo>
                  <a:lnTo>
                    <a:pt x="1204" y="69"/>
                  </a:lnTo>
                  <a:lnTo>
                    <a:pt x="1207" y="70"/>
                  </a:lnTo>
                  <a:lnTo>
                    <a:pt x="1210" y="70"/>
                  </a:lnTo>
                  <a:lnTo>
                    <a:pt x="1206" y="62"/>
                  </a:lnTo>
                  <a:lnTo>
                    <a:pt x="1202" y="56"/>
                  </a:lnTo>
                  <a:lnTo>
                    <a:pt x="1199" y="54"/>
                  </a:lnTo>
                  <a:lnTo>
                    <a:pt x="1197" y="54"/>
                  </a:lnTo>
                  <a:close/>
                  <a:moveTo>
                    <a:pt x="659" y="56"/>
                  </a:moveTo>
                  <a:lnTo>
                    <a:pt x="654" y="58"/>
                  </a:lnTo>
                  <a:lnTo>
                    <a:pt x="651" y="60"/>
                  </a:lnTo>
                  <a:lnTo>
                    <a:pt x="649" y="70"/>
                  </a:lnTo>
                  <a:lnTo>
                    <a:pt x="650" y="80"/>
                  </a:lnTo>
                  <a:lnTo>
                    <a:pt x="651" y="84"/>
                  </a:lnTo>
                  <a:lnTo>
                    <a:pt x="653" y="87"/>
                  </a:lnTo>
                  <a:lnTo>
                    <a:pt x="655" y="89"/>
                  </a:lnTo>
                  <a:lnTo>
                    <a:pt x="660" y="91"/>
                  </a:lnTo>
                  <a:lnTo>
                    <a:pt x="663" y="88"/>
                  </a:lnTo>
                  <a:lnTo>
                    <a:pt x="665" y="85"/>
                  </a:lnTo>
                  <a:lnTo>
                    <a:pt x="667" y="82"/>
                  </a:lnTo>
                  <a:lnTo>
                    <a:pt x="669" y="77"/>
                  </a:lnTo>
                  <a:lnTo>
                    <a:pt x="671" y="73"/>
                  </a:lnTo>
                  <a:lnTo>
                    <a:pt x="671" y="68"/>
                  </a:lnTo>
                  <a:lnTo>
                    <a:pt x="671" y="63"/>
                  </a:lnTo>
                  <a:lnTo>
                    <a:pt x="669" y="57"/>
                  </a:lnTo>
                  <a:lnTo>
                    <a:pt x="668" y="57"/>
                  </a:lnTo>
                  <a:lnTo>
                    <a:pt x="667" y="57"/>
                  </a:lnTo>
                  <a:lnTo>
                    <a:pt x="663" y="56"/>
                  </a:lnTo>
                  <a:lnTo>
                    <a:pt x="659" y="56"/>
                  </a:lnTo>
                  <a:close/>
                  <a:moveTo>
                    <a:pt x="1250" y="80"/>
                  </a:moveTo>
                  <a:lnTo>
                    <a:pt x="1255" y="80"/>
                  </a:lnTo>
                  <a:lnTo>
                    <a:pt x="1258" y="80"/>
                  </a:lnTo>
                  <a:lnTo>
                    <a:pt x="1260" y="82"/>
                  </a:lnTo>
                  <a:lnTo>
                    <a:pt x="1262" y="85"/>
                  </a:lnTo>
                  <a:lnTo>
                    <a:pt x="1261" y="87"/>
                  </a:lnTo>
                  <a:lnTo>
                    <a:pt x="1260" y="88"/>
                  </a:lnTo>
                  <a:lnTo>
                    <a:pt x="1256" y="89"/>
                  </a:lnTo>
                  <a:lnTo>
                    <a:pt x="1250" y="91"/>
                  </a:lnTo>
                  <a:lnTo>
                    <a:pt x="1249" y="87"/>
                  </a:lnTo>
                  <a:lnTo>
                    <a:pt x="1248" y="83"/>
                  </a:lnTo>
                  <a:lnTo>
                    <a:pt x="1249" y="81"/>
                  </a:lnTo>
                  <a:lnTo>
                    <a:pt x="1250" y="80"/>
                  </a:lnTo>
                  <a:close/>
                  <a:moveTo>
                    <a:pt x="1197" y="119"/>
                  </a:moveTo>
                  <a:lnTo>
                    <a:pt x="1196" y="122"/>
                  </a:lnTo>
                  <a:lnTo>
                    <a:pt x="1195" y="124"/>
                  </a:lnTo>
                  <a:lnTo>
                    <a:pt x="1195" y="129"/>
                  </a:lnTo>
                  <a:lnTo>
                    <a:pt x="1195" y="133"/>
                  </a:lnTo>
                  <a:lnTo>
                    <a:pt x="1196" y="133"/>
                  </a:lnTo>
                  <a:lnTo>
                    <a:pt x="1197" y="134"/>
                  </a:lnTo>
                  <a:lnTo>
                    <a:pt x="1199" y="132"/>
                  </a:lnTo>
                  <a:lnTo>
                    <a:pt x="1201" y="131"/>
                  </a:lnTo>
                  <a:lnTo>
                    <a:pt x="1201" y="130"/>
                  </a:lnTo>
                  <a:lnTo>
                    <a:pt x="1202" y="129"/>
                  </a:lnTo>
                  <a:lnTo>
                    <a:pt x="1201" y="126"/>
                  </a:lnTo>
                  <a:lnTo>
                    <a:pt x="1200" y="123"/>
                  </a:lnTo>
                  <a:lnTo>
                    <a:pt x="1199" y="121"/>
                  </a:lnTo>
                  <a:lnTo>
                    <a:pt x="1197" y="119"/>
                  </a:lnTo>
                  <a:close/>
                  <a:moveTo>
                    <a:pt x="1231" y="123"/>
                  </a:moveTo>
                  <a:lnTo>
                    <a:pt x="1233" y="123"/>
                  </a:lnTo>
                  <a:lnTo>
                    <a:pt x="1235" y="123"/>
                  </a:lnTo>
                  <a:lnTo>
                    <a:pt x="1235" y="124"/>
                  </a:lnTo>
                  <a:lnTo>
                    <a:pt x="1235" y="127"/>
                  </a:lnTo>
                  <a:lnTo>
                    <a:pt x="1235" y="129"/>
                  </a:lnTo>
                  <a:lnTo>
                    <a:pt x="1234" y="129"/>
                  </a:lnTo>
                  <a:lnTo>
                    <a:pt x="1232" y="128"/>
                  </a:lnTo>
                  <a:lnTo>
                    <a:pt x="1230" y="128"/>
                  </a:lnTo>
                  <a:lnTo>
                    <a:pt x="1231" y="126"/>
                  </a:lnTo>
                  <a:lnTo>
                    <a:pt x="1231" y="123"/>
                  </a:lnTo>
                  <a:close/>
                  <a:moveTo>
                    <a:pt x="1162" y="123"/>
                  </a:moveTo>
                  <a:lnTo>
                    <a:pt x="1161" y="124"/>
                  </a:lnTo>
                  <a:lnTo>
                    <a:pt x="1160" y="127"/>
                  </a:lnTo>
                  <a:lnTo>
                    <a:pt x="1160" y="129"/>
                  </a:lnTo>
                  <a:lnTo>
                    <a:pt x="1160" y="131"/>
                  </a:lnTo>
                  <a:lnTo>
                    <a:pt x="1162" y="134"/>
                  </a:lnTo>
                  <a:lnTo>
                    <a:pt x="1163" y="136"/>
                  </a:lnTo>
                  <a:lnTo>
                    <a:pt x="1166" y="139"/>
                  </a:lnTo>
                  <a:lnTo>
                    <a:pt x="1168" y="141"/>
                  </a:lnTo>
                  <a:lnTo>
                    <a:pt x="1171" y="141"/>
                  </a:lnTo>
                  <a:lnTo>
                    <a:pt x="1173" y="140"/>
                  </a:lnTo>
                  <a:lnTo>
                    <a:pt x="1173" y="139"/>
                  </a:lnTo>
                  <a:lnTo>
                    <a:pt x="1174" y="138"/>
                  </a:lnTo>
                  <a:lnTo>
                    <a:pt x="1174" y="134"/>
                  </a:lnTo>
                  <a:lnTo>
                    <a:pt x="1174" y="131"/>
                  </a:lnTo>
                  <a:lnTo>
                    <a:pt x="1167" y="128"/>
                  </a:lnTo>
                  <a:lnTo>
                    <a:pt x="1162" y="123"/>
                  </a:lnTo>
                  <a:close/>
                  <a:moveTo>
                    <a:pt x="1097" y="130"/>
                  </a:moveTo>
                  <a:lnTo>
                    <a:pt x="1096" y="131"/>
                  </a:lnTo>
                  <a:lnTo>
                    <a:pt x="1095" y="131"/>
                  </a:lnTo>
                  <a:lnTo>
                    <a:pt x="1095" y="132"/>
                  </a:lnTo>
                  <a:lnTo>
                    <a:pt x="1096" y="133"/>
                  </a:lnTo>
                  <a:lnTo>
                    <a:pt x="1097" y="133"/>
                  </a:lnTo>
                  <a:lnTo>
                    <a:pt x="1098" y="132"/>
                  </a:lnTo>
                  <a:lnTo>
                    <a:pt x="1098" y="131"/>
                  </a:lnTo>
                  <a:lnTo>
                    <a:pt x="1098" y="130"/>
                  </a:lnTo>
                  <a:lnTo>
                    <a:pt x="1097" y="130"/>
                  </a:lnTo>
                  <a:close/>
                  <a:moveTo>
                    <a:pt x="944" y="153"/>
                  </a:moveTo>
                  <a:lnTo>
                    <a:pt x="946" y="153"/>
                  </a:lnTo>
                  <a:lnTo>
                    <a:pt x="950" y="154"/>
                  </a:lnTo>
                  <a:lnTo>
                    <a:pt x="950" y="156"/>
                  </a:lnTo>
                  <a:lnTo>
                    <a:pt x="950" y="157"/>
                  </a:lnTo>
                  <a:lnTo>
                    <a:pt x="950" y="158"/>
                  </a:lnTo>
                  <a:lnTo>
                    <a:pt x="947" y="159"/>
                  </a:lnTo>
                  <a:lnTo>
                    <a:pt x="943" y="159"/>
                  </a:lnTo>
                  <a:lnTo>
                    <a:pt x="938" y="159"/>
                  </a:lnTo>
                  <a:lnTo>
                    <a:pt x="938" y="157"/>
                  </a:lnTo>
                  <a:lnTo>
                    <a:pt x="939" y="155"/>
                  </a:lnTo>
                  <a:lnTo>
                    <a:pt x="941" y="154"/>
                  </a:lnTo>
                  <a:lnTo>
                    <a:pt x="944" y="153"/>
                  </a:lnTo>
                  <a:close/>
                  <a:moveTo>
                    <a:pt x="1017" y="153"/>
                  </a:moveTo>
                  <a:lnTo>
                    <a:pt x="1022" y="153"/>
                  </a:lnTo>
                  <a:lnTo>
                    <a:pt x="1024" y="153"/>
                  </a:lnTo>
                  <a:lnTo>
                    <a:pt x="1027" y="154"/>
                  </a:lnTo>
                  <a:lnTo>
                    <a:pt x="1029" y="155"/>
                  </a:lnTo>
                  <a:lnTo>
                    <a:pt x="1028" y="161"/>
                  </a:lnTo>
                  <a:lnTo>
                    <a:pt x="1027" y="167"/>
                  </a:lnTo>
                  <a:lnTo>
                    <a:pt x="1026" y="167"/>
                  </a:lnTo>
                  <a:lnTo>
                    <a:pt x="1025" y="167"/>
                  </a:lnTo>
                  <a:lnTo>
                    <a:pt x="1020" y="165"/>
                  </a:lnTo>
                  <a:lnTo>
                    <a:pt x="1013" y="163"/>
                  </a:lnTo>
                  <a:lnTo>
                    <a:pt x="1013" y="159"/>
                  </a:lnTo>
                  <a:lnTo>
                    <a:pt x="1012" y="157"/>
                  </a:lnTo>
                  <a:lnTo>
                    <a:pt x="1015" y="155"/>
                  </a:lnTo>
                  <a:lnTo>
                    <a:pt x="1017" y="153"/>
                  </a:lnTo>
                  <a:close/>
                  <a:moveTo>
                    <a:pt x="896" y="159"/>
                  </a:moveTo>
                  <a:lnTo>
                    <a:pt x="901" y="159"/>
                  </a:lnTo>
                  <a:lnTo>
                    <a:pt x="906" y="161"/>
                  </a:lnTo>
                  <a:lnTo>
                    <a:pt x="905" y="162"/>
                  </a:lnTo>
                  <a:lnTo>
                    <a:pt x="905" y="163"/>
                  </a:lnTo>
                  <a:lnTo>
                    <a:pt x="899" y="163"/>
                  </a:lnTo>
                  <a:lnTo>
                    <a:pt x="895" y="163"/>
                  </a:lnTo>
                  <a:lnTo>
                    <a:pt x="895" y="162"/>
                  </a:lnTo>
                  <a:lnTo>
                    <a:pt x="894" y="161"/>
                  </a:lnTo>
                  <a:lnTo>
                    <a:pt x="895" y="159"/>
                  </a:lnTo>
                  <a:lnTo>
                    <a:pt x="896" y="159"/>
                  </a:lnTo>
                  <a:close/>
                  <a:moveTo>
                    <a:pt x="925" y="159"/>
                  </a:moveTo>
                  <a:lnTo>
                    <a:pt x="928" y="159"/>
                  </a:lnTo>
                  <a:lnTo>
                    <a:pt x="930" y="159"/>
                  </a:lnTo>
                  <a:lnTo>
                    <a:pt x="930" y="161"/>
                  </a:lnTo>
                  <a:lnTo>
                    <a:pt x="931" y="162"/>
                  </a:lnTo>
                  <a:lnTo>
                    <a:pt x="930" y="163"/>
                  </a:lnTo>
                  <a:lnTo>
                    <a:pt x="928" y="165"/>
                  </a:lnTo>
                  <a:lnTo>
                    <a:pt x="925" y="165"/>
                  </a:lnTo>
                  <a:lnTo>
                    <a:pt x="924" y="165"/>
                  </a:lnTo>
                  <a:lnTo>
                    <a:pt x="923" y="165"/>
                  </a:lnTo>
                  <a:lnTo>
                    <a:pt x="923" y="163"/>
                  </a:lnTo>
                  <a:lnTo>
                    <a:pt x="923" y="161"/>
                  </a:lnTo>
                  <a:lnTo>
                    <a:pt x="924" y="159"/>
                  </a:lnTo>
                  <a:lnTo>
                    <a:pt x="925" y="159"/>
                  </a:lnTo>
                  <a:close/>
                  <a:moveTo>
                    <a:pt x="1168" y="163"/>
                  </a:moveTo>
                  <a:lnTo>
                    <a:pt x="1174" y="163"/>
                  </a:lnTo>
                  <a:lnTo>
                    <a:pt x="1179" y="163"/>
                  </a:lnTo>
                  <a:lnTo>
                    <a:pt x="1181" y="169"/>
                  </a:lnTo>
                  <a:lnTo>
                    <a:pt x="1184" y="173"/>
                  </a:lnTo>
                  <a:lnTo>
                    <a:pt x="1187" y="176"/>
                  </a:lnTo>
                  <a:lnTo>
                    <a:pt x="1192" y="179"/>
                  </a:lnTo>
                  <a:lnTo>
                    <a:pt x="1194" y="184"/>
                  </a:lnTo>
                  <a:lnTo>
                    <a:pt x="1195" y="189"/>
                  </a:lnTo>
                  <a:lnTo>
                    <a:pt x="1195" y="191"/>
                  </a:lnTo>
                  <a:lnTo>
                    <a:pt x="1194" y="193"/>
                  </a:lnTo>
                  <a:lnTo>
                    <a:pt x="1192" y="194"/>
                  </a:lnTo>
                  <a:lnTo>
                    <a:pt x="1190" y="196"/>
                  </a:lnTo>
                  <a:lnTo>
                    <a:pt x="1179" y="199"/>
                  </a:lnTo>
                  <a:lnTo>
                    <a:pt x="1169" y="201"/>
                  </a:lnTo>
                  <a:lnTo>
                    <a:pt x="1166" y="203"/>
                  </a:lnTo>
                  <a:lnTo>
                    <a:pt x="1165" y="206"/>
                  </a:lnTo>
                  <a:lnTo>
                    <a:pt x="1167" y="211"/>
                  </a:lnTo>
                  <a:lnTo>
                    <a:pt x="1171" y="216"/>
                  </a:lnTo>
                  <a:lnTo>
                    <a:pt x="1171" y="220"/>
                  </a:lnTo>
                  <a:lnTo>
                    <a:pt x="1168" y="221"/>
                  </a:lnTo>
                  <a:lnTo>
                    <a:pt x="1166" y="221"/>
                  </a:lnTo>
                  <a:lnTo>
                    <a:pt x="1163" y="221"/>
                  </a:lnTo>
                  <a:lnTo>
                    <a:pt x="1163" y="220"/>
                  </a:lnTo>
                  <a:lnTo>
                    <a:pt x="1163" y="219"/>
                  </a:lnTo>
                  <a:lnTo>
                    <a:pt x="1161" y="211"/>
                  </a:lnTo>
                  <a:lnTo>
                    <a:pt x="1160" y="203"/>
                  </a:lnTo>
                  <a:lnTo>
                    <a:pt x="1161" y="198"/>
                  </a:lnTo>
                  <a:lnTo>
                    <a:pt x="1163" y="192"/>
                  </a:lnTo>
                  <a:lnTo>
                    <a:pt x="1169" y="184"/>
                  </a:lnTo>
                  <a:lnTo>
                    <a:pt x="1177" y="178"/>
                  </a:lnTo>
                  <a:lnTo>
                    <a:pt x="1177" y="173"/>
                  </a:lnTo>
                  <a:lnTo>
                    <a:pt x="1175" y="169"/>
                  </a:lnTo>
                  <a:lnTo>
                    <a:pt x="1173" y="168"/>
                  </a:lnTo>
                  <a:lnTo>
                    <a:pt x="1171" y="167"/>
                  </a:lnTo>
                  <a:lnTo>
                    <a:pt x="1168" y="165"/>
                  </a:lnTo>
                  <a:lnTo>
                    <a:pt x="1167" y="163"/>
                  </a:lnTo>
                  <a:lnTo>
                    <a:pt x="1168" y="163"/>
                  </a:lnTo>
                  <a:close/>
                  <a:moveTo>
                    <a:pt x="446" y="188"/>
                  </a:moveTo>
                  <a:lnTo>
                    <a:pt x="442" y="193"/>
                  </a:lnTo>
                  <a:lnTo>
                    <a:pt x="438" y="200"/>
                  </a:lnTo>
                  <a:lnTo>
                    <a:pt x="439" y="202"/>
                  </a:lnTo>
                  <a:lnTo>
                    <a:pt x="439" y="204"/>
                  </a:lnTo>
                  <a:lnTo>
                    <a:pt x="440" y="205"/>
                  </a:lnTo>
                  <a:lnTo>
                    <a:pt x="442" y="206"/>
                  </a:lnTo>
                  <a:lnTo>
                    <a:pt x="450" y="209"/>
                  </a:lnTo>
                  <a:lnTo>
                    <a:pt x="460" y="210"/>
                  </a:lnTo>
                  <a:lnTo>
                    <a:pt x="471" y="210"/>
                  </a:lnTo>
                  <a:lnTo>
                    <a:pt x="479" y="211"/>
                  </a:lnTo>
                  <a:lnTo>
                    <a:pt x="482" y="208"/>
                  </a:lnTo>
                  <a:lnTo>
                    <a:pt x="485" y="204"/>
                  </a:lnTo>
                  <a:lnTo>
                    <a:pt x="486" y="204"/>
                  </a:lnTo>
                  <a:lnTo>
                    <a:pt x="487" y="205"/>
                  </a:lnTo>
                  <a:lnTo>
                    <a:pt x="487" y="208"/>
                  </a:lnTo>
                  <a:lnTo>
                    <a:pt x="488" y="210"/>
                  </a:lnTo>
                  <a:lnTo>
                    <a:pt x="488" y="212"/>
                  </a:lnTo>
                  <a:lnTo>
                    <a:pt x="490" y="214"/>
                  </a:lnTo>
                  <a:lnTo>
                    <a:pt x="494" y="214"/>
                  </a:lnTo>
                  <a:lnTo>
                    <a:pt x="499" y="214"/>
                  </a:lnTo>
                  <a:lnTo>
                    <a:pt x="501" y="212"/>
                  </a:lnTo>
                  <a:lnTo>
                    <a:pt x="503" y="209"/>
                  </a:lnTo>
                  <a:lnTo>
                    <a:pt x="504" y="204"/>
                  </a:lnTo>
                  <a:lnTo>
                    <a:pt x="504" y="200"/>
                  </a:lnTo>
                  <a:lnTo>
                    <a:pt x="502" y="196"/>
                  </a:lnTo>
                  <a:lnTo>
                    <a:pt x="500" y="191"/>
                  </a:lnTo>
                  <a:lnTo>
                    <a:pt x="498" y="191"/>
                  </a:lnTo>
                  <a:lnTo>
                    <a:pt x="497" y="190"/>
                  </a:lnTo>
                  <a:lnTo>
                    <a:pt x="493" y="193"/>
                  </a:lnTo>
                  <a:lnTo>
                    <a:pt x="491" y="196"/>
                  </a:lnTo>
                  <a:lnTo>
                    <a:pt x="487" y="193"/>
                  </a:lnTo>
                  <a:lnTo>
                    <a:pt x="483" y="190"/>
                  </a:lnTo>
                  <a:lnTo>
                    <a:pt x="475" y="188"/>
                  </a:lnTo>
                  <a:lnTo>
                    <a:pt x="465" y="188"/>
                  </a:lnTo>
                  <a:lnTo>
                    <a:pt x="456" y="188"/>
                  </a:lnTo>
                  <a:lnTo>
                    <a:pt x="446" y="188"/>
                  </a:lnTo>
                  <a:close/>
                  <a:moveTo>
                    <a:pt x="392" y="215"/>
                  </a:moveTo>
                  <a:lnTo>
                    <a:pt x="389" y="217"/>
                  </a:lnTo>
                  <a:lnTo>
                    <a:pt x="388" y="220"/>
                  </a:lnTo>
                  <a:lnTo>
                    <a:pt x="387" y="222"/>
                  </a:lnTo>
                  <a:lnTo>
                    <a:pt x="386" y="225"/>
                  </a:lnTo>
                  <a:lnTo>
                    <a:pt x="387" y="225"/>
                  </a:lnTo>
                  <a:lnTo>
                    <a:pt x="388" y="226"/>
                  </a:lnTo>
                  <a:lnTo>
                    <a:pt x="393" y="228"/>
                  </a:lnTo>
                  <a:lnTo>
                    <a:pt x="398" y="229"/>
                  </a:lnTo>
                  <a:lnTo>
                    <a:pt x="399" y="229"/>
                  </a:lnTo>
                  <a:lnTo>
                    <a:pt x="401" y="228"/>
                  </a:lnTo>
                  <a:lnTo>
                    <a:pt x="403" y="226"/>
                  </a:lnTo>
                  <a:lnTo>
                    <a:pt x="404" y="224"/>
                  </a:lnTo>
                  <a:lnTo>
                    <a:pt x="401" y="221"/>
                  </a:lnTo>
                  <a:lnTo>
                    <a:pt x="399" y="217"/>
                  </a:lnTo>
                  <a:lnTo>
                    <a:pt x="397" y="216"/>
                  </a:lnTo>
                  <a:lnTo>
                    <a:pt x="392" y="215"/>
                  </a:lnTo>
                  <a:close/>
                  <a:moveTo>
                    <a:pt x="1075" y="221"/>
                  </a:moveTo>
                  <a:lnTo>
                    <a:pt x="1085" y="222"/>
                  </a:lnTo>
                  <a:lnTo>
                    <a:pt x="1094" y="223"/>
                  </a:lnTo>
                  <a:lnTo>
                    <a:pt x="1103" y="224"/>
                  </a:lnTo>
                  <a:lnTo>
                    <a:pt x="1111" y="224"/>
                  </a:lnTo>
                  <a:lnTo>
                    <a:pt x="1113" y="227"/>
                  </a:lnTo>
                  <a:lnTo>
                    <a:pt x="1115" y="231"/>
                  </a:lnTo>
                  <a:lnTo>
                    <a:pt x="1118" y="232"/>
                  </a:lnTo>
                  <a:lnTo>
                    <a:pt x="1121" y="233"/>
                  </a:lnTo>
                  <a:lnTo>
                    <a:pt x="1130" y="234"/>
                  </a:lnTo>
                  <a:lnTo>
                    <a:pt x="1139" y="232"/>
                  </a:lnTo>
                  <a:lnTo>
                    <a:pt x="1141" y="227"/>
                  </a:lnTo>
                  <a:lnTo>
                    <a:pt x="1143" y="224"/>
                  </a:lnTo>
                  <a:lnTo>
                    <a:pt x="1150" y="224"/>
                  </a:lnTo>
                  <a:lnTo>
                    <a:pt x="1156" y="224"/>
                  </a:lnTo>
                  <a:lnTo>
                    <a:pt x="1161" y="228"/>
                  </a:lnTo>
                  <a:lnTo>
                    <a:pt x="1165" y="232"/>
                  </a:lnTo>
                  <a:lnTo>
                    <a:pt x="1165" y="234"/>
                  </a:lnTo>
                  <a:lnTo>
                    <a:pt x="1165" y="235"/>
                  </a:lnTo>
                  <a:lnTo>
                    <a:pt x="1164" y="236"/>
                  </a:lnTo>
                  <a:lnTo>
                    <a:pt x="1163" y="236"/>
                  </a:lnTo>
                  <a:lnTo>
                    <a:pt x="1156" y="236"/>
                  </a:lnTo>
                  <a:lnTo>
                    <a:pt x="1151" y="237"/>
                  </a:lnTo>
                  <a:lnTo>
                    <a:pt x="1148" y="239"/>
                  </a:lnTo>
                  <a:lnTo>
                    <a:pt x="1144" y="243"/>
                  </a:lnTo>
                  <a:lnTo>
                    <a:pt x="1136" y="245"/>
                  </a:lnTo>
                  <a:lnTo>
                    <a:pt x="1129" y="246"/>
                  </a:lnTo>
                  <a:lnTo>
                    <a:pt x="1122" y="246"/>
                  </a:lnTo>
                  <a:lnTo>
                    <a:pt x="1116" y="246"/>
                  </a:lnTo>
                  <a:lnTo>
                    <a:pt x="1108" y="251"/>
                  </a:lnTo>
                  <a:lnTo>
                    <a:pt x="1098" y="257"/>
                  </a:lnTo>
                  <a:lnTo>
                    <a:pt x="1090" y="255"/>
                  </a:lnTo>
                  <a:lnTo>
                    <a:pt x="1081" y="252"/>
                  </a:lnTo>
                  <a:lnTo>
                    <a:pt x="1071" y="260"/>
                  </a:lnTo>
                  <a:lnTo>
                    <a:pt x="1060" y="266"/>
                  </a:lnTo>
                  <a:lnTo>
                    <a:pt x="1052" y="252"/>
                  </a:lnTo>
                  <a:lnTo>
                    <a:pt x="1045" y="238"/>
                  </a:lnTo>
                  <a:lnTo>
                    <a:pt x="1038" y="234"/>
                  </a:lnTo>
                  <a:lnTo>
                    <a:pt x="1032" y="227"/>
                  </a:lnTo>
                  <a:lnTo>
                    <a:pt x="1037" y="225"/>
                  </a:lnTo>
                  <a:lnTo>
                    <a:pt x="1043" y="222"/>
                  </a:lnTo>
                  <a:lnTo>
                    <a:pt x="1048" y="224"/>
                  </a:lnTo>
                  <a:lnTo>
                    <a:pt x="1055" y="227"/>
                  </a:lnTo>
                  <a:lnTo>
                    <a:pt x="1058" y="228"/>
                  </a:lnTo>
                  <a:lnTo>
                    <a:pt x="1061" y="229"/>
                  </a:lnTo>
                  <a:lnTo>
                    <a:pt x="1064" y="229"/>
                  </a:lnTo>
                  <a:lnTo>
                    <a:pt x="1068" y="229"/>
                  </a:lnTo>
                  <a:lnTo>
                    <a:pt x="1072" y="225"/>
                  </a:lnTo>
                  <a:lnTo>
                    <a:pt x="1075" y="221"/>
                  </a:lnTo>
                  <a:close/>
                  <a:moveTo>
                    <a:pt x="734" y="232"/>
                  </a:moveTo>
                  <a:lnTo>
                    <a:pt x="732" y="233"/>
                  </a:lnTo>
                  <a:lnTo>
                    <a:pt x="731" y="234"/>
                  </a:lnTo>
                  <a:lnTo>
                    <a:pt x="732" y="235"/>
                  </a:lnTo>
                  <a:lnTo>
                    <a:pt x="733" y="237"/>
                  </a:lnTo>
                  <a:lnTo>
                    <a:pt x="735" y="237"/>
                  </a:lnTo>
                  <a:lnTo>
                    <a:pt x="738" y="238"/>
                  </a:lnTo>
                  <a:lnTo>
                    <a:pt x="739" y="237"/>
                  </a:lnTo>
                  <a:lnTo>
                    <a:pt x="742" y="235"/>
                  </a:lnTo>
                  <a:lnTo>
                    <a:pt x="741" y="234"/>
                  </a:lnTo>
                  <a:lnTo>
                    <a:pt x="741" y="233"/>
                  </a:lnTo>
                  <a:lnTo>
                    <a:pt x="737" y="232"/>
                  </a:lnTo>
                  <a:lnTo>
                    <a:pt x="734" y="232"/>
                  </a:lnTo>
                  <a:close/>
                  <a:moveTo>
                    <a:pt x="561" y="242"/>
                  </a:moveTo>
                  <a:lnTo>
                    <a:pt x="562" y="243"/>
                  </a:lnTo>
                  <a:lnTo>
                    <a:pt x="563" y="243"/>
                  </a:lnTo>
                  <a:lnTo>
                    <a:pt x="563" y="244"/>
                  </a:lnTo>
                  <a:lnTo>
                    <a:pt x="563" y="245"/>
                  </a:lnTo>
                  <a:lnTo>
                    <a:pt x="562" y="245"/>
                  </a:lnTo>
                  <a:lnTo>
                    <a:pt x="561" y="245"/>
                  </a:lnTo>
                  <a:lnTo>
                    <a:pt x="560" y="245"/>
                  </a:lnTo>
                  <a:lnTo>
                    <a:pt x="559" y="245"/>
                  </a:lnTo>
                  <a:lnTo>
                    <a:pt x="559" y="244"/>
                  </a:lnTo>
                  <a:lnTo>
                    <a:pt x="560" y="244"/>
                  </a:lnTo>
                  <a:lnTo>
                    <a:pt x="560" y="243"/>
                  </a:lnTo>
                  <a:lnTo>
                    <a:pt x="561" y="243"/>
                  </a:lnTo>
                  <a:lnTo>
                    <a:pt x="561" y="242"/>
                  </a:lnTo>
                  <a:close/>
                  <a:moveTo>
                    <a:pt x="615" y="273"/>
                  </a:moveTo>
                  <a:lnTo>
                    <a:pt x="627" y="275"/>
                  </a:lnTo>
                  <a:lnTo>
                    <a:pt x="637" y="279"/>
                  </a:lnTo>
                  <a:lnTo>
                    <a:pt x="642" y="280"/>
                  </a:lnTo>
                  <a:lnTo>
                    <a:pt x="649" y="279"/>
                  </a:lnTo>
                  <a:lnTo>
                    <a:pt x="655" y="277"/>
                  </a:lnTo>
                  <a:lnTo>
                    <a:pt x="661" y="274"/>
                  </a:lnTo>
                  <a:lnTo>
                    <a:pt x="667" y="273"/>
                  </a:lnTo>
                  <a:lnTo>
                    <a:pt x="673" y="274"/>
                  </a:lnTo>
                  <a:lnTo>
                    <a:pt x="676" y="275"/>
                  </a:lnTo>
                  <a:lnTo>
                    <a:pt x="678" y="277"/>
                  </a:lnTo>
                  <a:lnTo>
                    <a:pt x="680" y="280"/>
                  </a:lnTo>
                  <a:lnTo>
                    <a:pt x="683" y="283"/>
                  </a:lnTo>
                  <a:lnTo>
                    <a:pt x="686" y="296"/>
                  </a:lnTo>
                  <a:lnTo>
                    <a:pt x="687" y="315"/>
                  </a:lnTo>
                  <a:lnTo>
                    <a:pt x="688" y="324"/>
                  </a:lnTo>
                  <a:lnTo>
                    <a:pt x="689" y="332"/>
                  </a:lnTo>
                  <a:lnTo>
                    <a:pt x="691" y="338"/>
                  </a:lnTo>
                  <a:lnTo>
                    <a:pt x="694" y="342"/>
                  </a:lnTo>
                  <a:lnTo>
                    <a:pt x="700" y="343"/>
                  </a:lnTo>
                  <a:lnTo>
                    <a:pt x="708" y="342"/>
                  </a:lnTo>
                  <a:lnTo>
                    <a:pt x="708" y="343"/>
                  </a:lnTo>
                  <a:lnTo>
                    <a:pt x="708" y="344"/>
                  </a:lnTo>
                  <a:lnTo>
                    <a:pt x="710" y="353"/>
                  </a:lnTo>
                  <a:lnTo>
                    <a:pt x="710" y="363"/>
                  </a:lnTo>
                  <a:lnTo>
                    <a:pt x="710" y="375"/>
                  </a:lnTo>
                  <a:lnTo>
                    <a:pt x="710" y="388"/>
                  </a:lnTo>
                  <a:lnTo>
                    <a:pt x="710" y="400"/>
                  </a:lnTo>
                  <a:lnTo>
                    <a:pt x="711" y="411"/>
                  </a:lnTo>
                  <a:lnTo>
                    <a:pt x="711" y="415"/>
                  </a:lnTo>
                  <a:lnTo>
                    <a:pt x="712" y="420"/>
                  </a:lnTo>
                  <a:lnTo>
                    <a:pt x="714" y="424"/>
                  </a:lnTo>
                  <a:lnTo>
                    <a:pt x="715" y="427"/>
                  </a:lnTo>
                  <a:lnTo>
                    <a:pt x="733" y="447"/>
                  </a:lnTo>
                  <a:lnTo>
                    <a:pt x="750" y="468"/>
                  </a:lnTo>
                  <a:lnTo>
                    <a:pt x="768" y="489"/>
                  </a:lnTo>
                  <a:lnTo>
                    <a:pt x="785" y="510"/>
                  </a:lnTo>
                  <a:lnTo>
                    <a:pt x="794" y="519"/>
                  </a:lnTo>
                  <a:lnTo>
                    <a:pt x="805" y="528"/>
                  </a:lnTo>
                  <a:lnTo>
                    <a:pt x="811" y="532"/>
                  </a:lnTo>
                  <a:lnTo>
                    <a:pt x="816" y="537"/>
                  </a:lnTo>
                  <a:lnTo>
                    <a:pt x="820" y="541"/>
                  </a:lnTo>
                  <a:lnTo>
                    <a:pt x="824" y="547"/>
                  </a:lnTo>
                  <a:lnTo>
                    <a:pt x="825" y="553"/>
                  </a:lnTo>
                  <a:lnTo>
                    <a:pt x="825" y="559"/>
                  </a:lnTo>
                  <a:lnTo>
                    <a:pt x="827" y="563"/>
                  </a:lnTo>
                  <a:lnTo>
                    <a:pt x="830" y="567"/>
                  </a:lnTo>
                  <a:lnTo>
                    <a:pt x="835" y="571"/>
                  </a:lnTo>
                  <a:lnTo>
                    <a:pt x="839" y="573"/>
                  </a:lnTo>
                  <a:lnTo>
                    <a:pt x="843" y="576"/>
                  </a:lnTo>
                  <a:lnTo>
                    <a:pt x="847" y="581"/>
                  </a:lnTo>
                  <a:lnTo>
                    <a:pt x="848" y="585"/>
                  </a:lnTo>
                  <a:lnTo>
                    <a:pt x="849" y="590"/>
                  </a:lnTo>
                  <a:lnTo>
                    <a:pt x="845" y="590"/>
                  </a:lnTo>
                  <a:lnTo>
                    <a:pt x="841" y="590"/>
                  </a:lnTo>
                  <a:lnTo>
                    <a:pt x="838" y="590"/>
                  </a:lnTo>
                  <a:lnTo>
                    <a:pt x="836" y="594"/>
                  </a:lnTo>
                  <a:lnTo>
                    <a:pt x="834" y="598"/>
                  </a:lnTo>
                  <a:lnTo>
                    <a:pt x="834" y="601"/>
                  </a:lnTo>
                  <a:lnTo>
                    <a:pt x="835" y="605"/>
                  </a:lnTo>
                  <a:lnTo>
                    <a:pt x="836" y="607"/>
                  </a:lnTo>
                  <a:lnTo>
                    <a:pt x="840" y="612"/>
                  </a:lnTo>
                  <a:lnTo>
                    <a:pt x="843" y="617"/>
                  </a:lnTo>
                  <a:lnTo>
                    <a:pt x="842" y="624"/>
                  </a:lnTo>
                  <a:lnTo>
                    <a:pt x="841" y="631"/>
                  </a:lnTo>
                  <a:lnTo>
                    <a:pt x="842" y="631"/>
                  </a:lnTo>
                  <a:lnTo>
                    <a:pt x="843" y="631"/>
                  </a:lnTo>
                  <a:lnTo>
                    <a:pt x="846" y="631"/>
                  </a:lnTo>
                  <a:lnTo>
                    <a:pt x="847" y="631"/>
                  </a:lnTo>
                  <a:lnTo>
                    <a:pt x="848" y="623"/>
                  </a:lnTo>
                  <a:lnTo>
                    <a:pt x="849" y="615"/>
                  </a:lnTo>
                  <a:lnTo>
                    <a:pt x="851" y="615"/>
                  </a:lnTo>
                  <a:lnTo>
                    <a:pt x="852" y="615"/>
                  </a:lnTo>
                  <a:lnTo>
                    <a:pt x="854" y="615"/>
                  </a:lnTo>
                  <a:lnTo>
                    <a:pt x="857" y="615"/>
                  </a:lnTo>
                  <a:lnTo>
                    <a:pt x="858" y="616"/>
                  </a:lnTo>
                  <a:lnTo>
                    <a:pt x="858" y="617"/>
                  </a:lnTo>
                  <a:lnTo>
                    <a:pt x="859" y="624"/>
                  </a:lnTo>
                  <a:lnTo>
                    <a:pt x="858" y="637"/>
                  </a:lnTo>
                  <a:lnTo>
                    <a:pt x="857" y="650"/>
                  </a:lnTo>
                  <a:lnTo>
                    <a:pt x="854" y="658"/>
                  </a:lnTo>
                  <a:lnTo>
                    <a:pt x="851" y="662"/>
                  </a:lnTo>
                  <a:lnTo>
                    <a:pt x="849" y="664"/>
                  </a:lnTo>
                  <a:lnTo>
                    <a:pt x="848" y="666"/>
                  </a:lnTo>
                  <a:lnTo>
                    <a:pt x="847" y="668"/>
                  </a:lnTo>
                  <a:lnTo>
                    <a:pt x="845" y="674"/>
                  </a:lnTo>
                  <a:lnTo>
                    <a:pt x="841" y="678"/>
                  </a:lnTo>
                  <a:lnTo>
                    <a:pt x="835" y="680"/>
                  </a:lnTo>
                  <a:lnTo>
                    <a:pt x="827" y="683"/>
                  </a:lnTo>
                  <a:lnTo>
                    <a:pt x="819" y="697"/>
                  </a:lnTo>
                  <a:lnTo>
                    <a:pt x="812" y="711"/>
                  </a:lnTo>
                  <a:lnTo>
                    <a:pt x="805" y="714"/>
                  </a:lnTo>
                  <a:lnTo>
                    <a:pt x="800" y="717"/>
                  </a:lnTo>
                  <a:lnTo>
                    <a:pt x="794" y="722"/>
                  </a:lnTo>
                  <a:lnTo>
                    <a:pt x="789" y="728"/>
                  </a:lnTo>
                  <a:lnTo>
                    <a:pt x="784" y="736"/>
                  </a:lnTo>
                  <a:lnTo>
                    <a:pt x="782" y="744"/>
                  </a:lnTo>
                  <a:lnTo>
                    <a:pt x="787" y="749"/>
                  </a:lnTo>
                  <a:lnTo>
                    <a:pt x="790" y="753"/>
                  </a:lnTo>
                  <a:lnTo>
                    <a:pt x="790" y="756"/>
                  </a:lnTo>
                  <a:lnTo>
                    <a:pt x="790" y="757"/>
                  </a:lnTo>
                  <a:lnTo>
                    <a:pt x="787" y="759"/>
                  </a:lnTo>
                  <a:lnTo>
                    <a:pt x="783" y="762"/>
                  </a:lnTo>
                  <a:lnTo>
                    <a:pt x="780" y="765"/>
                  </a:lnTo>
                  <a:lnTo>
                    <a:pt x="778" y="770"/>
                  </a:lnTo>
                  <a:lnTo>
                    <a:pt x="779" y="771"/>
                  </a:lnTo>
                  <a:lnTo>
                    <a:pt x="780" y="773"/>
                  </a:lnTo>
                  <a:lnTo>
                    <a:pt x="793" y="774"/>
                  </a:lnTo>
                  <a:lnTo>
                    <a:pt x="802" y="776"/>
                  </a:lnTo>
                  <a:lnTo>
                    <a:pt x="808" y="780"/>
                  </a:lnTo>
                  <a:lnTo>
                    <a:pt x="818" y="782"/>
                  </a:lnTo>
                  <a:lnTo>
                    <a:pt x="828" y="781"/>
                  </a:lnTo>
                  <a:lnTo>
                    <a:pt x="839" y="780"/>
                  </a:lnTo>
                  <a:lnTo>
                    <a:pt x="842" y="776"/>
                  </a:lnTo>
                  <a:lnTo>
                    <a:pt x="846" y="773"/>
                  </a:lnTo>
                  <a:lnTo>
                    <a:pt x="855" y="773"/>
                  </a:lnTo>
                  <a:lnTo>
                    <a:pt x="865" y="773"/>
                  </a:lnTo>
                  <a:lnTo>
                    <a:pt x="869" y="772"/>
                  </a:lnTo>
                  <a:lnTo>
                    <a:pt x="872" y="769"/>
                  </a:lnTo>
                  <a:lnTo>
                    <a:pt x="875" y="768"/>
                  </a:lnTo>
                  <a:lnTo>
                    <a:pt x="881" y="767"/>
                  </a:lnTo>
                  <a:lnTo>
                    <a:pt x="884" y="768"/>
                  </a:lnTo>
                  <a:lnTo>
                    <a:pt x="888" y="770"/>
                  </a:lnTo>
                  <a:lnTo>
                    <a:pt x="893" y="771"/>
                  </a:lnTo>
                  <a:lnTo>
                    <a:pt x="898" y="770"/>
                  </a:lnTo>
                  <a:lnTo>
                    <a:pt x="908" y="765"/>
                  </a:lnTo>
                  <a:lnTo>
                    <a:pt x="917" y="761"/>
                  </a:lnTo>
                  <a:lnTo>
                    <a:pt x="930" y="764"/>
                  </a:lnTo>
                  <a:lnTo>
                    <a:pt x="944" y="767"/>
                  </a:lnTo>
                  <a:lnTo>
                    <a:pt x="947" y="763"/>
                  </a:lnTo>
                  <a:lnTo>
                    <a:pt x="951" y="759"/>
                  </a:lnTo>
                  <a:lnTo>
                    <a:pt x="958" y="760"/>
                  </a:lnTo>
                  <a:lnTo>
                    <a:pt x="970" y="762"/>
                  </a:lnTo>
                  <a:lnTo>
                    <a:pt x="981" y="763"/>
                  </a:lnTo>
                  <a:lnTo>
                    <a:pt x="988" y="764"/>
                  </a:lnTo>
                  <a:lnTo>
                    <a:pt x="1004" y="758"/>
                  </a:lnTo>
                  <a:lnTo>
                    <a:pt x="1020" y="752"/>
                  </a:lnTo>
                  <a:lnTo>
                    <a:pt x="1022" y="756"/>
                  </a:lnTo>
                  <a:lnTo>
                    <a:pt x="1024" y="758"/>
                  </a:lnTo>
                  <a:lnTo>
                    <a:pt x="1026" y="759"/>
                  </a:lnTo>
                  <a:lnTo>
                    <a:pt x="1028" y="760"/>
                  </a:lnTo>
                  <a:lnTo>
                    <a:pt x="1034" y="761"/>
                  </a:lnTo>
                  <a:lnTo>
                    <a:pt x="1040" y="761"/>
                  </a:lnTo>
                  <a:lnTo>
                    <a:pt x="1052" y="758"/>
                  </a:lnTo>
                  <a:lnTo>
                    <a:pt x="1063" y="753"/>
                  </a:lnTo>
                  <a:lnTo>
                    <a:pt x="1067" y="759"/>
                  </a:lnTo>
                  <a:lnTo>
                    <a:pt x="1071" y="762"/>
                  </a:lnTo>
                  <a:lnTo>
                    <a:pt x="1073" y="763"/>
                  </a:lnTo>
                  <a:lnTo>
                    <a:pt x="1076" y="764"/>
                  </a:lnTo>
                  <a:lnTo>
                    <a:pt x="1080" y="764"/>
                  </a:lnTo>
                  <a:lnTo>
                    <a:pt x="1084" y="763"/>
                  </a:lnTo>
                  <a:lnTo>
                    <a:pt x="1087" y="758"/>
                  </a:lnTo>
                  <a:lnTo>
                    <a:pt x="1091" y="752"/>
                  </a:lnTo>
                  <a:lnTo>
                    <a:pt x="1095" y="756"/>
                  </a:lnTo>
                  <a:lnTo>
                    <a:pt x="1098" y="758"/>
                  </a:lnTo>
                  <a:lnTo>
                    <a:pt x="1106" y="758"/>
                  </a:lnTo>
                  <a:lnTo>
                    <a:pt x="1114" y="758"/>
                  </a:lnTo>
                  <a:lnTo>
                    <a:pt x="1118" y="761"/>
                  </a:lnTo>
                  <a:lnTo>
                    <a:pt x="1122" y="764"/>
                  </a:lnTo>
                  <a:lnTo>
                    <a:pt x="1128" y="764"/>
                  </a:lnTo>
                  <a:lnTo>
                    <a:pt x="1134" y="763"/>
                  </a:lnTo>
                  <a:lnTo>
                    <a:pt x="1140" y="761"/>
                  </a:lnTo>
                  <a:lnTo>
                    <a:pt x="1145" y="760"/>
                  </a:lnTo>
                  <a:lnTo>
                    <a:pt x="1146" y="755"/>
                  </a:lnTo>
                  <a:lnTo>
                    <a:pt x="1150" y="749"/>
                  </a:lnTo>
                  <a:lnTo>
                    <a:pt x="1153" y="748"/>
                  </a:lnTo>
                  <a:lnTo>
                    <a:pt x="1156" y="748"/>
                  </a:lnTo>
                  <a:lnTo>
                    <a:pt x="1159" y="749"/>
                  </a:lnTo>
                  <a:lnTo>
                    <a:pt x="1162" y="750"/>
                  </a:lnTo>
                  <a:lnTo>
                    <a:pt x="1165" y="755"/>
                  </a:lnTo>
                  <a:lnTo>
                    <a:pt x="1168" y="758"/>
                  </a:lnTo>
                  <a:lnTo>
                    <a:pt x="1173" y="758"/>
                  </a:lnTo>
                  <a:lnTo>
                    <a:pt x="1177" y="757"/>
                  </a:lnTo>
                  <a:lnTo>
                    <a:pt x="1184" y="751"/>
                  </a:lnTo>
                  <a:lnTo>
                    <a:pt x="1189" y="746"/>
                  </a:lnTo>
                  <a:lnTo>
                    <a:pt x="1198" y="747"/>
                  </a:lnTo>
                  <a:lnTo>
                    <a:pt x="1207" y="748"/>
                  </a:lnTo>
                  <a:lnTo>
                    <a:pt x="1211" y="749"/>
                  </a:lnTo>
                  <a:lnTo>
                    <a:pt x="1215" y="749"/>
                  </a:lnTo>
                  <a:lnTo>
                    <a:pt x="1220" y="749"/>
                  </a:lnTo>
                  <a:lnTo>
                    <a:pt x="1224" y="749"/>
                  </a:lnTo>
                  <a:lnTo>
                    <a:pt x="1238" y="747"/>
                  </a:lnTo>
                  <a:lnTo>
                    <a:pt x="1256" y="747"/>
                  </a:lnTo>
                  <a:lnTo>
                    <a:pt x="1260" y="749"/>
                  </a:lnTo>
                  <a:lnTo>
                    <a:pt x="1266" y="751"/>
                  </a:lnTo>
                  <a:lnTo>
                    <a:pt x="1269" y="751"/>
                  </a:lnTo>
                  <a:lnTo>
                    <a:pt x="1272" y="752"/>
                  </a:lnTo>
                  <a:lnTo>
                    <a:pt x="1276" y="752"/>
                  </a:lnTo>
                  <a:lnTo>
                    <a:pt x="1279" y="751"/>
                  </a:lnTo>
                  <a:lnTo>
                    <a:pt x="1282" y="748"/>
                  </a:lnTo>
                  <a:lnTo>
                    <a:pt x="1285" y="744"/>
                  </a:lnTo>
                  <a:lnTo>
                    <a:pt x="1299" y="748"/>
                  </a:lnTo>
                  <a:lnTo>
                    <a:pt x="1313" y="751"/>
                  </a:lnTo>
                  <a:lnTo>
                    <a:pt x="1320" y="750"/>
                  </a:lnTo>
                  <a:lnTo>
                    <a:pt x="1328" y="749"/>
                  </a:lnTo>
                  <a:lnTo>
                    <a:pt x="1331" y="751"/>
                  </a:lnTo>
                  <a:lnTo>
                    <a:pt x="1335" y="753"/>
                  </a:lnTo>
                  <a:lnTo>
                    <a:pt x="1344" y="752"/>
                  </a:lnTo>
                  <a:lnTo>
                    <a:pt x="1357" y="751"/>
                  </a:lnTo>
                  <a:lnTo>
                    <a:pt x="1360" y="753"/>
                  </a:lnTo>
                  <a:lnTo>
                    <a:pt x="1362" y="756"/>
                  </a:lnTo>
                  <a:lnTo>
                    <a:pt x="1366" y="757"/>
                  </a:lnTo>
                  <a:lnTo>
                    <a:pt x="1372" y="757"/>
                  </a:lnTo>
                  <a:lnTo>
                    <a:pt x="1374" y="752"/>
                  </a:lnTo>
                  <a:lnTo>
                    <a:pt x="1377" y="749"/>
                  </a:lnTo>
                  <a:lnTo>
                    <a:pt x="1381" y="749"/>
                  </a:lnTo>
                  <a:lnTo>
                    <a:pt x="1385" y="749"/>
                  </a:lnTo>
                  <a:lnTo>
                    <a:pt x="1387" y="753"/>
                  </a:lnTo>
                  <a:lnTo>
                    <a:pt x="1389" y="757"/>
                  </a:lnTo>
                  <a:lnTo>
                    <a:pt x="1392" y="759"/>
                  </a:lnTo>
                  <a:lnTo>
                    <a:pt x="1395" y="761"/>
                  </a:lnTo>
                  <a:lnTo>
                    <a:pt x="1401" y="761"/>
                  </a:lnTo>
                  <a:lnTo>
                    <a:pt x="1417" y="760"/>
                  </a:lnTo>
                  <a:lnTo>
                    <a:pt x="1432" y="759"/>
                  </a:lnTo>
                  <a:lnTo>
                    <a:pt x="1441" y="758"/>
                  </a:lnTo>
                  <a:lnTo>
                    <a:pt x="1445" y="756"/>
                  </a:lnTo>
                  <a:lnTo>
                    <a:pt x="1448" y="753"/>
                  </a:lnTo>
                  <a:lnTo>
                    <a:pt x="1454" y="752"/>
                  </a:lnTo>
                  <a:lnTo>
                    <a:pt x="1462" y="752"/>
                  </a:lnTo>
                  <a:lnTo>
                    <a:pt x="1464" y="755"/>
                  </a:lnTo>
                  <a:lnTo>
                    <a:pt x="1465" y="757"/>
                  </a:lnTo>
                  <a:lnTo>
                    <a:pt x="1466" y="759"/>
                  </a:lnTo>
                  <a:lnTo>
                    <a:pt x="1469" y="760"/>
                  </a:lnTo>
                  <a:lnTo>
                    <a:pt x="1473" y="761"/>
                  </a:lnTo>
                  <a:lnTo>
                    <a:pt x="1477" y="761"/>
                  </a:lnTo>
                  <a:lnTo>
                    <a:pt x="1480" y="761"/>
                  </a:lnTo>
                  <a:lnTo>
                    <a:pt x="1485" y="760"/>
                  </a:lnTo>
                  <a:lnTo>
                    <a:pt x="1491" y="759"/>
                  </a:lnTo>
                  <a:lnTo>
                    <a:pt x="1499" y="759"/>
                  </a:lnTo>
                  <a:lnTo>
                    <a:pt x="1499" y="761"/>
                  </a:lnTo>
                  <a:lnTo>
                    <a:pt x="1500" y="763"/>
                  </a:lnTo>
                  <a:lnTo>
                    <a:pt x="1498" y="765"/>
                  </a:lnTo>
                  <a:lnTo>
                    <a:pt x="1497" y="767"/>
                  </a:lnTo>
                  <a:lnTo>
                    <a:pt x="1487" y="769"/>
                  </a:lnTo>
                  <a:lnTo>
                    <a:pt x="1479" y="770"/>
                  </a:lnTo>
                  <a:lnTo>
                    <a:pt x="1470" y="772"/>
                  </a:lnTo>
                  <a:lnTo>
                    <a:pt x="1464" y="774"/>
                  </a:lnTo>
                  <a:lnTo>
                    <a:pt x="1457" y="774"/>
                  </a:lnTo>
                  <a:lnTo>
                    <a:pt x="1453" y="772"/>
                  </a:lnTo>
                  <a:lnTo>
                    <a:pt x="1450" y="770"/>
                  </a:lnTo>
                  <a:lnTo>
                    <a:pt x="1445" y="768"/>
                  </a:lnTo>
                  <a:lnTo>
                    <a:pt x="1434" y="768"/>
                  </a:lnTo>
                  <a:lnTo>
                    <a:pt x="1420" y="769"/>
                  </a:lnTo>
                  <a:lnTo>
                    <a:pt x="1406" y="772"/>
                  </a:lnTo>
                  <a:lnTo>
                    <a:pt x="1396" y="774"/>
                  </a:lnTo>
                  <a:lnTo>
                    <a:pt x="1386" y="775"/>
                  </a:lnTo>
                  <a:lnTo>
                    <a:pt x="1376" y="775"/>
                  </a:lnTo>
                  <a:lnTo>
                    <a:pt x="1366" y="775"/>
                  </a:lnTo>
                  <a:lnTo>
                    <a:pt x="1358" y="773"/>
                  </a:lnTo>
                  <a:lnTo>
                    <a:pt x="1348" y="772"/>
                  </a:lnTo>
                  <a:lnTo>
                    <a:pt x="1339" y="771"/>
                  </a:lnTo>
                  <a:lnTo>
                    <a:pt x="1330" y="771"/>
                  </a:lnTo>
                  <a:lnTo>
                    <a:pt x="1320" y="772"/>
                  </a:lnTo>
                  <a:lnTo>
                    <a:pt x="1320" y="774"/>
                  </a:lnTo>
                  <a:lnTo>
                    <a:pt x="1319" y="778"/>
                  </a:lnTo>
                  <a:lnTo>
                    <a:pt x="1320" y="779"/>
                  </a:lnTo>
                  <a:lnTo>
                    <a:pt x="1323" y="781"/>
                  </a:lnTo>
                  <a:lnTo>
                    <a:pt x="1328" y="783"/>
                  </a:lnTo>
                  <a:lnTo>
                    <a:pt x="1335" y="783"/>
                  </a:lnTo>
                  <a:lnTo>
                    <a:pt x="1343" y="784"/>
                  </a:lnTo>
                  <a:lnTo>
                    <a:pt x="1352" y="783"/>
                  </a:lnTo>
                  <a:lnTo>
                    <a:pt x="1372" y="783"/>
                  </a:lnTo>
                  <a:lnTo>
                    <a:pt x="1386" y="782"/>
                  </a:lnTo>
                  <a:lnTo>
                    <a:pt x="1396" y="785"/>
                  </a:lnTo>
                  <a:lnTo>
                    <a:pt x="1405" y="788"/>
                  </a:lnTo>
                  <a:lnTo>
                    <a:pt x="1416" y="790"/>
                  </a:lnTo>
                  <a:lnTo>
                    <a:pt x="1428" y="788"/>
                  </a:lnTo>
                  <a:lnTo>
                    <a:pt x="1439" y="787"/>
                  </a:lnTo>
                  <a:lnTo>
                    <a:pt x="1447" y="785"/>
                  </a:lnTo>
                  <a:lnTo>
                    <a:pt x="1453" y="786"/>
                  </a:lnTo>
                  <a:lnTo>
                    <a:pt x="1466" y="787"/>
                  </a:lnTo>
                  <a:lnTo>
                    <a:pt x="1479" y="788"/>
                  </a:lnTo>
                  <a:lnTo>
                    <a:pt x="1487" y="790"/>
                  </a:lnTo>
                  <a:lnTo>
                    <a:pt x="1488" y="793"/>
                  </a:lnTo>
                  <a:lnTo>
                    <a:pt x="1488" y="795"/>
                  </a:lnTo>
                  <a:lnTo>
                    <a:pt x="1482" y="805"/>
                  </a:lnTo>
                  <a:lnTo>
                    <a:pt x="1476" y="814"/>
                  </a:lnTo>
                  <a:lnTo>
                    <a:pt x="1476" y="816"/>
                  </a:lnTo>
                  <a:lnTo>
                    <a:pt x="1477" y="818"/>
                  </a:lnTo>
                  <a:lnTo>
                    <a:pt x="1482" y="821"/>
                  </a:lnTo>
                  <a:lnTo>
                    <a:pt x="1488" y="826"/>
                  </a:lnTo>
                  <a:lnTo>
                    <a:pt x="1488" y="837"/>
                  </a:lnTo>
                  <a:lnTo>
                    <a:pt x="1488" y="844"/>
                  </a:lnTo>
                  <a:lnTo>
                    <a:pt x="1487" y="845"/>
                  </a:lnTo>
                  <a:lnTo>
                    <a:pt x="1486" y="845"/>
                  </a:lnTo>
                  <a:lnTo>
                    <a:pt x="1482" y="843"/>
                  </a:lnTo>
                  <a:lnTo>
                    <a:pt x="1479" y="841"/>
                  </a:lnTo>
                  <a:lnTo>
                    <a:pt x="1474" y="848"/>
                  </a:lnTo>
                  <a:lnTo>
                    <a:pt x="1468" y="854"/>
                  </a:lnTo>
                  <a:lnTo>
                    <a:pt x="1469" y="861"/>
                  </a:lnTo>
                  <a:lnTo>
                    <a:pt x="1470" y="868"/>
                  </a:lnTo>
                  <a:lnTo>
                    <a:pt x="1470" y="877"/>
                  </a:lnTo>
                  <a:lnTo>
                    <a:pt x="1469" y="885"/>
                  </a:lnTo>
                  <a:lnTo>
                    <a:pt x="1467" y="887"/>
                  </a:lnTo>
                  <a:lnTo>
                    <a:pt x="1464" y="890"/>
                  </a:lnTo>
                  <a:lnTo>
                    <a:pt x="1462" y="892"/>
                  </a:lnTo>
                  <a:lnTo>
                    <a:pt x="1462" y="897"/>
                  </a:lnTo>
                  <a:lnTo>
                    <a:pt x="1460" y="900"/>
                  </a:lnTo>
                  <a:lnTo>
                    <a:pt x="1462" y="903"/>
                  </a:lnTo>
                  <a:lnTo>
                    <a:pt x="1463" y="911"/>
                  </a:lnTo>
                  <a:lnTo>
                    <a:pt x="1466" y="918"/>
                  </a:lnTo>
                  <a:lnTo>
                    <a:pt x="1469" y="919"/>
                  </a:lnTo>
                  <a:lnTo>
                    <a:pt x="1474" y="919"/>
                  </a:lnTo>
                  <a:lnTo>
                    <a:pt x="1474" y="920"/>
                  </a:lnTo>
                  <a:lnTo>
                    <a:pt x="1473" y="921"/>
                  </a:lnTo>
                  <a:lnTo>
                    <a:pt x="1460" y="925"/>
                  </a:lnTo>
                  <a:lnTo>
                    <a:pt x="1443" y="933"/>
                  </a:lnTo>
                  <a:lnTo>
                    <a:pt x="1427" y="942"/>
                  </a:lnTo>
                  <a:lnTo>
                    <a:pt x="1416" y="948"/>
                  </a:lnTo>
                  <a:lnTo>
                    <a:pt x="1411" y="947"/>
                  </a:lnTo>
                  <a:lnTo>
                    <a:pt x="1407" y="944"/>
                  </a:lnTo>
                  <a:lnTo>
                    <a:pt x="1405" y="943"/>
                  </a:lnTo>
                  <a:lnTo>
                    <a:pt x="1401" y="943"/>
                  </a:lnTo>
                  <a:lnTo>
                    <a:pt x="1399" y="943"/>
                  </a:lnTo>
                  <a:lnTo>
                    <a:pt x="1395" y="943"/>
                  </a:lnTo>
                  <a:lnTo>
                    <a:pt x="1388" y="945"/>
                  </a:lnTo>
                  <a:lnTo>
                    <a:pt x="1378" y="946"/>
                  </a:lnTo>
                  <a:lnTo>
                    <a:pt x="1369" y="947"/>
                  </a:lnTo>
                  <a:lnTo>
                    <a:pt x="1359" y="946"/>
                  </a:lnTo>
                  <a:lnTo>
                    <a:pt x="1350" y="943"/>
                  </a:lnTo>
                  <a:lnTo>
                    <a:pt x="1340" y="942"/>
                  </a:lnTo>
                  <a:lnTo>
                    <a:pt x="1320" y="943"/>
                  </a:lnTo>
                  <a:lnTo>
                    <a:pt x="1300" y="944"/>
                  </a:lnTo>
                  <a:lnTo>
                    <a:pt x="1278" y="943"/>
                  </a:lnTo>
                  <a:lnTo>
                    <a:pt x="1257" y="943"/>
                  </a:lnTo>
                  <a:lnTo>
                    <a:pt x="1246" y="944"/>
                  </a:lnTo>
                  <a:lnTo>
                    <a:pt x="1235" y="944"/>
                  </a:lnTo>
                  <a:lnTo>
                    <a:pt x="1227" y="943"/>
                  </a:lnTo>
                  <a:lnTo>
                    <a:pt x="1219" y="940"/>
                  </a:lnTo>
                  <a:lnTo>
                    <a:pt x="1210" y="939"/>
                  </a:lnTo>
                  <a:lnTo>
                    <a:pt x="1202" y="939"/>
                  </a:lnTo>
                  <a:lnTo>
                    <a:pt x="1191" y="942"/>
                  </a:lnTo>
                  <a:lnTo>
                    <a:pt x="1179" y="944"/>
                  </a:lnTo>
                  <a:lnTo>
                    <a:pt x="1165" y="944"/>
                  </a:lnTo>
                  <a:lnTo>
                    <a:pt x="1153" y="943"/>
                  </a:lnTo>
                  <a:lnTo>
                    <a:pt x="1142" y="942"/>
                  </a:lnTo>
                  <a:lnTo>
                    <a:pt x="1128" y="940"/>
                  </a:lnTo>
                  <a:lnTo>
                    <a:pt x="1114" y="940"/>
                  </a:lnTo>
                  <a:lnTo>
                    <a:pt x="1102" y="943"/>
                  </a:lnTo>
                  <a:lnTo>
                    <a:pt x="1092" y="944"/>
                  </a:lnTo>
                  <a:lnTo>
                    <a:pt x="1081" y="944"/>
                  </a:lnTo>
                  <a:lnTo>
                    <a:pt x="1071" y="942"/>
                  </a:lnTo>
                  <a:lnTo>
                    <a:pt x="1063" y="940"/>
                  </a:lnTo>
                  <a:lnTo>
                    <a:pt x="1049" y="943"/>
                  </a:lnTo>
                  <a:lnTo>
                    <a:pt x="1037" y="946"/>
                  </a:lnTo>
                  <a:lnTo>
                    <a:pt x="1023" y="946"/>
                  </a:lnTo>
                  <a:lnTo>
                    <a:pt x="1009" y="946"/>
                  </a:lnTo>
                  <a:lnTo>
                    <a:pt x="994" y="947"/>
                  </a:lnTo>
                  <a:lnTo>
                    <a:pt x="980" y="947"/>
                  </a:lnTo>
                  <a:lnTo>
                    <a:pt x="967" y="950"/>
                  </a:lnTo>
                  <a:lnTo>
                    <a:pt x="951" y="953"/>
                  </a:lnTo>
                  <a:lnTo>
                    <a:pt x="941" y="953"/>
                  </a:lnTo>
                  <a:lnTo>
                    <a:pt x="932" y="953"/>
                  </a:lnTo>
                  <a:lnTo>
                    <a:pt x="922" y="953"/>
                  </a:lnTo>
                  <a:lnTo>
                    <a:pt x="913" y="953"/>
                  </a:lnTo>
                  <a:lnTo>
                    <a:pt x="893" y="958"/>
                  </a:lnTo>
                  <a:lnTo>
                    <a:pt x="872" y="963"/>
                  </a:lnTo>
                  <a:lnTo>
                    <a:pt x="851" y="969"/>
                  </a:lnTo>
                  <a:lnTo>
                    <a:pt x="831" y="973"/>
                  </a:lnTo>
                  <a:lnTo>
                    <a:pt x="818" y="973"/>
                  </a:lnTo>
                  <a:lnTo>
                    <a:pt x="806" y="973"/>
                  </a:lnTo>
                  <a:lnTo>
                    <a:pt x="793" y="973"/>
                  </a:lnTo>
                  <a:lnTo>
                    <a:pt x="781" y="973"/>
                  </a:lnTo>
                  <a:lnTo>
                    <a:pt x="771" y="978"/>
                  </a:lnTo>
                  <a:lnTo>
                    <a:pt x="764" y="983"/>
                  </a:lnTo>
                  <a:lnTo>
                    <a:pt x="755" y="985"/>
                  </a:lnTo>
                  <a:lnTo>
                    <a:pt x="745" y="988"/>
                  </a:lnTo>
                  <a:lnTo>
                    <a:pt x="735" y="990"/>
                  </a:lnTo>
                  <a:lnTo>
                    <a:pt x="726" y="992"/>
                  </a:lnTo>
                  <a:lnTo>
                    <a:pt x="711" y="993"/>
                  </a:lnTo>
                  <a:lnTo>
                    <a:pt x="696" y="993"/>
                  </a:lnTo>
                  <a:lnTo>
                    <a:pt x="687" y="993"/>
                  </a:lnTo>
                  <a:lnTo>
                    <a:pt x="679" y="993"/>
                  </a:lnTo>
                  <a:lnTo>
                    <a:pt x="672" y="994"/>
                  </a:lnTo>
                  <a:lnTo>
                    <a:pt x="664" y="995"/>
                  </a:lnTo>
                  <a:lnTo>
                    <a:pt x="657" y="998"/>
                  </a:lnTo>
                  <a:lnTo>
                    <a:pt x="652" y="1002"/>
                  </a:lnTo>
                  <a:lnTo>
                    <a:pt x="650" y="1004"/>
                  </a:lnTo>
                  <a:lnTo>
                    <a:pt x="645" y="1004"/>
                  </a:lnTo>
                  <a:lnTo>
                    <a:pt x="640" y="1004"/>
                  </a:lnTo>
                  <a:lnTo>
                    <a:pt x="632" y="1004"/>
                  </a:lnTo>
                  <a:lnTo>
                    <a:pt x="630" y="997"/>
                  </a:lnTo>
                  <a:lnTo>
                    <a:pt x="628" y="992"/>
                  </a:lnTo>
                  <a:lnTo>
                    <a:pt x="624" y="991"/>
                  </a:lnTo>
                  <a:lnTo>
                    <a:pt x="619" y="989"/>
                  </a:lnTo>
                  <a:lnTo>
                    <a:pt x="617" y="991"/>
                  </a:lnTo>
                  <a:lnTo>
                    <a:pt x="615" y="993"/>
                  </a:lnTo>
                  <a:lnTo>
                    <a:pt x="614" y="1002"/>
                  </a:lnTo>
                  <a:lnTo>
                    <a:pt x="613" y="1009"/>
                  </a:lnTo>
                  <a:lnTo>
                    <a:pt x="609" y="1010"/>
                  </a:lnTo>
                  <a:lnTo>
                    <a:pt x="605" y="1012"/>
                  </a:lnTo>
                  <a:lnTo>
                    <a:pt x="599" y="1012"/>
                  </a:lnTo>
                  <a:lnTo>
                    <a:pt x="594" y="1010"/>
                  </a:lnTo>
                  <a:lnTo>
                    <a:pt x="584" y="1008"/>
                  </a:lnTo>
                  <a:lnTo>
                    <a:pt x="580" y="1006"/>
                  </a:lnTo>
                  <a:lnTo>
                    <a:pt x="579" y="1000"/>
                  </a:lnTo>
                  <a:lnTo>
                    <a:pt x="579" y="994"/>
                  </a:lnTo>
                  <a:lnTo>
                    <a:pt x="575" y="990"/>
                  </a:lnTo>
                  <a:lnTo>
                    <a:pt x="570" y="985"/>
                  </a:lnTo>
                  <a:lnTo>
                    <a:pt x="567" y="984"/>
                  </a:lnTo>
                  <a:lnTo>
                    <a:pt x="563" y="983"/>
                  </a:lnTo>
                  <a:lnTo>
                    <a:pt x="560" y="982"/>
                  </a:lnTo>
                  <a:lnTo>
                    <a:pt x="557" y="983"/>
                  </a:lnTo>
                  <a:lnTo>
                    <a:pt x="552" y="984"/>
                  </a:lnTo>
                  <a:lnTo>
                    <a:pt x="548" y="986"/>
                  </a:lnTo>
                  <a:lnTo>
                    <a:pt x="545" y="989"/>
                  </a:lnTo>
                  <a:lnTo>
                    <a:pt x="541" y="992"/>
                  </a:lnTo>
                  <a:lnTo>
                    <a:pt x="536" y="997"/>
                  </a:lnTo>
                  <a:lnTo>
                    <a:pt x="531" y="1004"/>
                  </a:lnTo>
                  <a:lnTo>
                    <a:pt x="517" y="1000"/>
                  </a:lnTo>
                  <a:lnTo>
                    <a:pt x="505" y="993"/>
                  </a:lnTo>
                  <a:lnTo>
                    <a:pt x="503" y="988"/>
                  </a:lnTo>
                  <a:lnTo>
                    <a:pt x="500" y="983"/>
                  </a:lnTo>
                  <a:lnTo>
                    <a:pt x="493" y="983"/>
                  </a:lnTo>
                  <a:lnTo>
                    <a:pt x="487" y="983"/>
                  </a:lnTo>
                  <a:lnTo>
                    <a:pt x="481" y="978"/>
                  </a:lnTo>
                  <a:lnTo>
                    <a:pt x="475" y="973"/>
                  </a:lnTo>
                  <a:lnTo>
                    <a:pt x="465" y="972"/>
                  </a:lnTo>
                  <a:lnTo>
                    <a:pt x="456" y="972"/>
                  </a:lnTo>
                  <a:lnTo>
                    <a:pt x="453" y="972"/>
                  </a:lnTo>
                  <a:lnTo>
                    <a:pt x="450" y="971"/>
                  </a:lnTo>
                  <a:lnTo>
                    <a:pt x="446" y="969"/>
                  </a:lnTo>
                  <a:lnTo>
                    <a:pt x="444" y="965"/>
                  </a:lnTo>
                  <a:lnTo>
                    <a:pt x="443" y="961"/>
                  </a:lnTo>
                  <a:lnTo>
                    <a:pt x="442" y="957"/>
                  </a:lnTo>
                  <a:lnTo>
                    <a:pt x="443" y="953"/>
                  </a:lnTo>
                  <a:lnTo>
                    <a:pt x="444" y="949"/>
                  </a:lnTo>
                  <a:lnTo>
                    <a:pt x="450" y="948"/>
                  </a:lnTo>
                  <a:lnTo>
                    <a:pt x="454" y="946"/>
                  </a:lnTo>
                  <a:lnTo>
                    <a:pt x="455" y="944"/>
                  </a:lnTo>
                  <a:lnTo>
                    <a:pt x="456" y="942"/>
                  </a:lnTo>
                  <a:lnTo>
                    <a:pt x="456" y="938"/>
                  </a:lnTo>
                  <a:lnTo>
                    <a:pt x="456" y="936"/>
                  </a:lnTo>
                  <a:lnTo>
                    <a:pt x="457" y="933"/>
                  </a:lnTo>
                  <a:lnTo>
                    <a:pt x="460" y="931"/>
                  </a:lnTo>
                  <a:lnTo>
                    <a:pt x="463" y="930"/>
                  </a:lnTo>
                  <a:lnTo>
                    <a:pt x="466" y="928"/>
                  </a:lnTo>
                  <a:lnTo>
                    <a:pt x="469" y="930"/>
                  </a:lnTo>
                  <a:lnTo>
                    <a:pt x="471" y="931"/>
                  </a:lnTo>
                  <a:lnTo>
                    <a:pt x="476" y="933"/>
                  </a:lnTo>
                  <a:lnTo>
                    <a:pt x="480" y="934"/>
                  </a:lnTo>
                  <a:lnTo>
                    <a:pt x="481" y="931"/>
                  </a:lnTo>
                  <a:lnTo>
                    <a:pt x="482" y="927"/>
                  </a:lnTo>
                  <a:lnTo>
                    <a:pt x="482" y="924"/>
                  </a:lnTo>
                  <a:lnTo>
                    <a:pt x="482" y="920"/>
                  </a:lnTo>
                  <a:lnTo>
                    <a:pt x="474" y="915"/>
                  </a:lnTo>
                  <a:lnTo>
                    <a:pt x="465" y="911"/>
                  </a:lnTo>
                  <a:lnTo>
                    <a:pt x="464" y="911"/>
                  </a:lnTo>
                  <a:lnTo>
                    <a:pt x="464" y="915"/>
                  </a:lnTo>
                  <a:lnTo>
                    <a:pt x="463" y="919"/>
                  </a:lnTo>
                  <a:lnTo>
                    <a:pt x="460" y="920"/>
                  </a:lnTo>
                  <a:lnTo>
                    <a:pt x="457" y="921"/>
                  </a:lnTo>
                  <a:lnTo>
                    <a:pt x="455" y="920"/>
                  </a:lnTo>
                  <a:lnTo>
                    <a:pt x="453" y="919"/>
                  </a:lnTo>
                  <a:lnTo>
                    <a:pt x="452" y="913"/>
                  </a:lnTo>
                  <a:lnTo>
                    <a:pt x="453" y="909"/>
                  </a:lnTo>
                  <a:lnTo>
                    <a:pt x="454" y="903"/>
                  </a:lnTo>
                  <a:lnTo>
                    <a:pt x="455" y="899"/>
                  </a:lnTo>
                  <a:lnTo>
                    <a:pt x="456" y="895"/>
                  </a:lnTo>
                  <a:lnTo>
                    <a:pt x="457" y="889"/>
                  </a:lnTo>
                  <a:lnTo>
                    <a:pt x="456" y="885"/>
                  </a:lnTo>
                  <a:lnTo>
                    <a:pt x="454" y="879"/>
                  </a:lnTo>
                  <a:lnTo>
                    <a:pt x="448" y="879"/>
                  </a:lnTo>
                  <a:lnTo>
                    <a:pt x="442" y="879"/>
                  </a:lnTo>
                  <a:lnTo>
                    <a:pt x="439" y="885"/>
                  </a:lnTo>
                  <a:lnTo>
                    <a:pt x="435" y="892"/>
                  </a:lnTo>
                  <a:lnTo>
                    <a:pt x="433" y="901"/>
                  </a:lnTo>
                  <a:lnTo>
                    <a:pt x="432" y="909"/>
                  </a:lnTo>
                  <a:lnTo>
                    <a:pt x="432" y="916"/>
                  </a:lnTo>
                  <a:lnTo>
                    <a:pt x="432" y="924"/>
                  </a:lnTo>
                  <a:lnTo>
                    <a:pt x="429" y="927"/>
                  </a:lnTo>
                  <a:lnTo>
                    <a:pt x="425" y="931"/>
                  </a:lnTo>
                  <a:lnTo>
                    <a:pt x="424" y="940"/>
                  </a:lnTo>
                  <a:lnTo>
                    <a:pt x="424" y="949"/>
                  </a:lnTo>
                  <a:lnTo>
                    <a:pt x="424" y="954"/>
                  </a:lnTo>
                  <a:lnTo>
                    <a:pt x="424" y="958"/>
                  </a:lnTo>
                  <a:lnTo>
                    <a:pt x="423" y="962"/>
                  </a:lnTo>
                  <a:lnTo>
                    <a:pt x="421" y="967"/>
                  </a:lnTo>
                  <a:lnTo>
                    <a:pt x="413" y="968"/>
                  </a:lnTo>
                  <a:lnTo>
                    <a:pt x="406" y="968"/>
                  </a:lnTo>
                  <a:lnTo>
                    <a:pt x="399" y="968"/>
                  </a:lnTo>
                  <a:lnTo>
                    <a:pt x="394" y="967"/>
                  </a:lnTo>
                  <a:lnTo>
                    <a:pt x="381" y="965"/>
                  </a:lnTo>
                  <a:lnTo>
                    <a:pt x="367" y="961"/>
                  </a:lnTo>
                  <a:lnTo>
                    <a:pt x="361" y="963"/>
                  </a:lnTo>
                  <a:lnTo>
                    <a:pt x="357" y="968"/>
                  </a:lnTo>
                  <a:lnTo>
                    <a:pt x="355" y="979"/>
                  </a:lnTo>
                  <a:lnTo>
                    <a:pt x="355" y="991"/>
                  </a:lnTo>
                  <a:lnTo>
                    <a:pt x="352" y="991"/>
                  </a:lnTo>
                  <a:lnTo>
                    <a:pt x="349" y="991"/>
                  </a:lnTo>
                  <a:lnTo>
                    <a:pt x="342" y="985"/>
                  </a:lnTo>
                  <a:lnTo>
                    <a:pt x="336" y="980"/>
                  </a:lnTo>
                  <a:lnTo>
                    <a:pt x="331" y="972"/>
                  </a:lnTo>
                  <a:lnTo>
                    <a:pt x="327" y="965"/>
                  </a:lnTo>
                  <a:lnTo>
                    <a:pt x="326" y="965"/>
                  </a:lnTo>
                  <a:lnTo>
                    <a:pt x="325" y="965"/>
                  </a:lnTo>
                  <a:lnTo>
                    <a:pt x="315" y="970"/>
                  </a:lnTo>
                  <a:lnTo>
                    <a:pt x="305" y="975"/>
                  </a:lnTo>
                  <a:lnTo>
                    <a:pt x="303" y="979"/>
                  </a:lnTo>
                  <a:lnTo>
                    <a:pt x="301" y="983"/>
                  </a:lnTo>
                  <a:lnTo>
                    <a:pt x="295" y="985"/>
                  </a:lnTo>
                  <a:lnTo>
                    <a:pt x="288" y="986"/>
                  </a:lnTo>
                  <a:lnTo>
                    <a:pt x="279" y="988"/>
                  </a:lnTo>
                  <a:lnTo>
                    <a:pt x="270" y="988"/>
                  </a:lnTo>
                  <a:lnTo>
                    <a:pt x="252" y="988"/>
                  </a:lnTo>
                  <a:lnTo>
                    <a:pt x="238" y="985"/>
                  </a:lnTo>
                  <a:lnTo>
                    <a:pt x="230" y="988"/>
                  </a:lnTo>
                  <a:lnTo>
                    <a:pt x="219" y="989"/>
                  </a:lnTo>
                  <a:lnTo>
                    <a:pt x="203" y="980"/>
                  </a:lnTo>
                  <a:lnTo>
                    <a:pt x="189" y="970"/>
                  </a:lnTo>
                  <a:lnTo>
                    <a:pt x="185" y="970"/>
                  </a:lnTo>
                  <a:lnTo>
                    <a:pt x="180" y="970"/>
                  </a:lnTo>
                  <a:lnTo>
                    <a:pt x="176" y="971"/>
                  </a:lnTo>
                  <a:lnTo>
                    <a:pt x="173" y="972"/>
                  </a:lnTo>
                  <a:lnTo>
                    <a:pt x="168" y="973"/>
                  </a:lnTo>
                  <a:lnTo>
                    <a:pt x="165" y="973"/>
                  </a:lnTo>
                  <a:lnTo>
                    <a:pt x="161" y="972"/>
                  </a:lnTo>
                  <a:lnTo>
                    <a:pt x="157" y="970"/>
                  </a:lnTo>
                  <a:lnTo>
                    <a:pt x="150" y="962"/>
                  </a:lnTo>
                  <a:lnTo>
                    <a:pt x="143" y="955"/>
                  </a:lnTo>
                  <a:lnTo>
                    <a:pt x="136" y="954"/>
                  </a:lnTo>
                  <a:lnTo>
                    <a:pt x="128" y="951"/>
                  </a:lnTo>
                  <a:lnTo>
                    <a:pt x="122" y="946"/>
                  </a:lnTo>
                  <a:lnTo>
                    <a:pt x="116" y="937"/>
                  </a:lnTo>
                  <a:lnTo>
                    <a:pt x="113" y="933"/>
                  </a:lnTo>
                  <a:lnTo>
                    <a:pt x="108" y="930"/>
                  </a:lnTo>
                  <a:lnTo>
                    <a:pt x="105" y="926"/>
                  </a:lnTo>
                  <a:lnTo>
                    <a:pt x="101" y="924"/>
                  </a:lnTo>
                  <a:lnTo>
                    <a:pt x="86" y="922"/>
                  </a:lnTo>
                  <a:lnTo>
                    <a:pt x="73" y="921"/>
                  </a:lnTo>
                  <a:lnTo>
                    <a:pt x="60" y="921"/>
                  </a:lnTo>
                  <a:lnTo>
                    <a:pt x="47" y="919"/>
                  </a:lnTo>
                  <a:lnTo>
                    <a:pt x="38" y="912"/>
                  </a:lnTo>
                  <a:lnTo>
                    <a:pt x="29" y="905"/>
                  </a:lnTo>
                  <a:lnTo>
                    <a:pt x="14" y="903"/>
                  </a:lnTo>
                  <a:lnTo>
                    <a:pt x="0" y="899"/>
                  </a:lnTo>
                  <a:lnTo>
                    <a:pt x="0" y="898"/>
                  </a:lnTo>
                  <a:lnTo>
                    <a:pt x="5" y="891"/>
                  </a:lnTo>
                  <a:lnTo>
                    <a:pt x="11" y="885"/>
                  </a:lnTo>
                  <a:lnTo>
                    <a:pt x="11" y="874"/>
                  </a:lnTo>
                  <a:lnTo>
                    <a:pt x="11" y="864"/>
                  </a:lnTo>
                  <a:lnTo>
                    <a:pt x="16" y="858"/>
                  </a:lnTo>
                  <a:lnTo>
                    <a:pt x="22" y="855"/>
                  </a:lnTo>
                  <a:lnTo>
                    <a:pt x="28" y="852"/>
                  </a:lnTo>
                  <a:lnTo>
                    <a:pt x="34" y="849"/>
                  </a:lnTo>
                  <a:lnTo>
                    <a:pt x="36" y="842"/>
                  </a:lnTo>
                  <a:lnTo>
                    <a:pt x="37" y="837"/>
                  </a:lnTo>
                  <a:lnTo>
                    <a:pt x="36" y="831"/>
                  </a:lnTo>
                  <a:lnTo>
                    <a:pt x="34" y="825"/>
                  </a:lnTo>
                  <a:lnTo>
                    <a:pt x="34" y="818"/>
                  </a:lnTo>
                  <a:lnTo>
                    <a:pt x="34" y="814"/>
                  </a:lnTo>
                  <a:lnTo>
                    <a:pt x="48" y="809"/>
                  </a:lnTo>
                  <a:lnTo>
                    <a:pt x="60" y="805"/>
                  </a:lnTo>
                  <a:lnTo>
                    <a:pt x="60" y="804"/>
                  </a:lnTo>
                  <a:lnTo>
                    <a:pt x="60" y="803"/>
                  </a:lnTo>
                  <a:lnTo>
                    <a:pt x="48" y="795"/>
                  </a:lnTo>
                  <a:lnTo>
                    <a:pt x="34" y="790"/>
                  </a:lnTo>
                  <a:lnTo>
                    <a:pt x="35" y="786"/>
                  </a:lnTo>
                  <a:lnTo>
                    <a:pt x="36" y="783"/>
                  </a:lnTo>
                  <a:lnTo>
                    <a:pt x="46" y="779"/>
                  </a:lnTo>
                  <a:lnTo>
                    <a:pt x="54" y="773"/>
                  </a:lnTo>
                  <a:lnTo>
                    <a:pt x="63" y="772"/>
                  </a:lnTo>
                  <a:lnTo>
                    <a:pt x="72" y="772"/>
                  </a:lnTo>
                  <a:lnTo>
                    <a:pt x="72" y="769"/>
                  </a:lnTo>
                  <a:lnTo>
                    <a:pt x="73" y="768"/>
                  </a:lnTo>
                  <a:lnTo>
                    <a:pt x="73" y="765"/>
                  </a:lnTo>
                  <a:lnTo>
                    <a:pt x="75" y="764"/>
                  </a:lnTo>
                  <a:lnTo>
                    <a:pt x="80" y="763"/>
                  </a:lnTo>
                  <a:lnTo>
                    <a:pt x="85" y="763"/>
                  </a:lnTo>
                  <a:lnTo>
                    <a:pt x="91" y="763"/>
                  </a:lnTo>
                  <a:lnTo>
                    <a:pt x="95" y="764"/>
                  </a:lnTo>
                  <a:lnTo>
                    <a:pt x="106" y="765"/>
                  </a:lnTo>
                  <a:lnTo>
                    <a:pt x="116" y="767"/>
                  </a:lnTo>
                  <a:lnTo>
                    <a:pt x="146" y="767"/>
                  </a:lnTo>
                  <a:lnTo>
                    <a:pt x="177" y="768"/>
                  </a:lnTo>
                  <a:lnTo>
                    <a:pt x="191" y="768"/>
                  </a:lnTo>
                  <a:lnTo>
                    <a:pt x="206" y="769"/>
                  </a:lnTo>
                  <a:lnTo>
                    <a:pt x="219" y="771"/>
                  </a:lnTo>
                  <a:lnTo>
                    <a:pt x="232" y="773"/>
                  </a:lnTo>
                  <a:lnTo>
                    <a:pt x="236" y="774"/>
                  </a:lnTo>
                  <a:lnTo>
                    <a:pt x="241" y="774"/>
                  </a:lnTo>
                  <a:lnTo>
                    <a:pt x="245" y="773"/>
                  </a:lnTo>
                  <a:lnTo>
                    <a:pt x="248" y="772"/>
                  </a:lnTo>
                  <a:lnTo>
                    <a:pt x="256" y="769"/>
                  </a:lnTo>
                  <a:lnTo>
                    <a:pt x="262" y="767"/>
                  </a:lnTo>
                  <a:lnTo>
                    <a:pt x="276" y="768"/>
                  </a:lnTo>
                  <a:lnTo>
                    <a:pt x="285" y="770"/>
                  </a:lnTo>
                  <a:lnTo>
                    <a:pt x="297" y="765"/>
                  </a:lnTo>
                  <a:lnTo>
                    <a:pt x="308" y="761"/>
                  </a:lnTo>
                  <a:lnTo>
                    <a:pt x="317" y="761"/>
                  </a:lnTo>
                  <a:lnTo>
                    <a:pt x="327" y="761"/>
                  </a:lnTo>
                  <a:lnTo>
                    <a:pt x="337" y="761"/>
                  </a:lnTo>
                  <a:lnTo>
                    <a:pt x="346" y="761"/>
                  </a:lnTo>
                  <a:lnTo>
                    <a:pt x="353" y="759"/>
                  </a:lnTo>
                  <a:lnTo>
                    <a:pt x="363" y="759"/>
                  </a:lnTo>
                  <a:lnTo>
                    <a:pt x="365" y="762"/>
                  </a:lnTo>
                  <a:lnTo>
                    <a:pt x="367" y="765"/>
                  </a:lnTo>
                  <a:lnTo>
                    <a:pt x="369" y="769"/>
                  </a:lnTo>
                  <a:lnTo>
                    <a:pt x="370" y="773"/>
                  </a:lnTo>
                  <a:lnTo>
                    <a:pt x="369" y="781"/>
                  </a:lnTo>
                  <a:lnTo>
                    <a:pt x="367" y="788"/>
                  </a:lnTo>
                  <a:lnTo>
                    <a:pt x="366" y="796"/>
                  </a:lnTo>
                  <a:lnTo>
                    <a:pt x="365" y="803"/>
                  </a:lnTo>
                  <a:lnTo>
                    <a:pt x="365" y="806"/>
                  </a:lnTo>
                  <a:lnTo>
                    <a:pt x="365" y="808"/>
                  </a:lnTo>
                  <a:lnTo>
                    <a:pt x="366" y="810"/>
                  </a:lnTo>
                  <a:lnTo>
                    <a:pt x="369" y="811"/>
                  </a:lnTo>
                  <a:lnTo>
                    <a:pt x="370" y="811"/>
                  </a:lnTo>
                  <a:lnTo>
                    <a:pt x="372" y="811"/>
                  </a:lnTo>
                  <a:lnTo>
                    <a:pt x="377" y="808"/>
                  </a:lnTo>
                  <a:lnTo>
                    <a:pt x="383" y="804"/>
                  </a:lnTo>
                  <a:lnTo>
                    <a:pt x="392" y="806"/>
                  </a:lnTo>
                  <a:lnTo>
                    <a:pt x="401" y="806"/>
                  </a:lnTo>
                  <a:lnTo>
                    <a:pt x="403" y="805"/>
                  </a:lnTo>
                  <a:lnTo>
                    <a:pt x="404" y="804"/>
                  </a:lnTo>
                  <a:lnTo>
                    <a:pt x="403" y="802"/>
                  </a:lnTo>
                  <a:lnTo>
                    <a:pt x="403" y="800"/>
                  </a:lnTo>
                  <a:lnTo>
                    <a:pt x="395" y="797"/>
                  </a:lnTo>
                  <a:lnTo>
                    <a:pt x="389" y="794"/>
                  </a:lnTo>
                  <a:lnTo>
                    <a:pt x="385" y="791"/>
                  </a:lnTo>
                  <a:lnTo>
                    <a:pt x="381" y="785"/>
                  </a:lnTo>
                  <a:lnTo>
                    <a:pt x="386" y="771"/>
                  </a:lnTo>
                  <a:lnTo>
                    <a:pt x="392" y="759"/>
                  </a:lnTo>
                  <a:lnTo>
                    <a:pt x="399" y="760"/>
                  </a:lnTo>
                  <a:lnTo>
                    <a:pt x="407" y="760"/>
                  </a:lnTo>
                  <a:lnTo>
                    <a:pt x="412" y="753"/>
                  </a:lnTo>
                  <a:lnTo>
                    <a:pt x="418" y="746"/>
                  </a:lnTo>
                  <a:lnTo>
                    <a:pt x="422" y="746"/>
                  </a:lnTo>
                  <a:lnTo>
                    <a:pt x="427" y="746"/>
                  </a:lnTo>
                  <a:lnTo>
                    <a:pt x="431" y="747"/>
                  </a:lnTo>
                  <a:lnTo>
                    <a:pt x="435" y="748"/>
                  </a:lnTo>
                  <a:lnTo>
                    <a:pt x="442" y="753"/>
                  </a:lnTo>
                  <a:lnTo>
                    <a:pt x="447" y="758"/>
                  </a:lnTo>
                  <a:lnTo>
                    <a:pt x="453" y="755"/>
                  </a:lnTo>
                  <a:lnTo>
                    <a:pt x="458" y="752"/>
                  </a:lnTo>
                  <a:lnTo>
                    <a:pt x="460" y="757"/>
                  </a:lnTo>
                  <a:lnTo>
                    <a:pt x="463" y="761"/>
                  </a:lnTo>
                  <a:lnTo>
                    <a:pt x="460" y="772"/>
                  </a:lnTo>
                  <a:lnTo>
                    <a:pt x="458" y="782"/>
                  </a:lnTo>
                  <a:lnTo>
                    <a:pt x="457" y="782"/>
                  </a:lnTo>
                  <a:lnTo>
                    <a:pt x="456" y="782"/>
                  </a:lnTo>
                  <a:lnTo>
                    <a:pt x="445" y="783"/>
                  </a:lnTo>
                  <a:lnTo>
                    <a:pt x="433" y="784"/>
                  </a:lnTo>
                  <a:lnTo>
                    <a:pt x="433" y="785"/>
                  </a:lnTo>
                  <a:lnTo>
                    <a:pt x="432" y="786"/>
                  </a:lnTo>
                  <a:lnTo>
                    <a:pt x="432" y="792"/>
                  </a:lnTo>
                  <a:lnTo>
                    <a:pt x="432" y="796"/>
                  </a:lnTo>
                  <a:lnTo>
                    <a:pt x="434" y="800"/>
                  </a:lnTo>
                  <a:lnTo>
                    <a:pt x="436" y="805"/>
                  </a:lnTo>
                  <a:lnTo>
                    <a:pt x="441" y="806"/>
                  </a:lnTo>
                  <a:lnTo>
                    <a:pt x="445" y="808"/>
                  </a:lnTo>
                  <a:lnTo>
                    <a:pt x="450" y="810"/>
                  </a:lnTo>
                  <a:lnTo>
                    <a:pt x="453" y="814"/>
                  </a:lnTo>
                  <a:lnTo>
                    <a:pt x="454" y="819"/>
                  </a:lnTo>
                  <a:lnTo>
                    <a:pt x="454" y="823"/>
                  </a:lnTo>
                  <a:lnTo>
                    <a:pt x="453" y="829"/>
                  </a:lnTo>
                  <a:lnTo>
                    <a:pt x="452" y="833"/>
                  </a:lnTo>
                  <a:lnTo>
                    <a:pt x="450" y="837"/>
                  </a:lnTo>
                  <a:lnTo>
                    <a:pt x="448" y="841"/>
                  </a:lnTo>
                  <a:lnTo>
                    <a:pt x="447" y="846"/>
                  </a:lnTo>
                  <a:lnTo>
                    <a:pt x="448" y="852"/>
                  </a:lnTo>
                  <a:lnTo>
                    <a:pt x="451" y="852"/>
                  </a:lnTo>
                  <a:lnTo>
                    <a:pt x="453" y="853"/>
                  </a:lnTo>
                  <a:lnTo>
                    <a:pt x="457" y="849"/>
                  </a:lnTo>
                  <a:lnTo>
                    <a:pt x="459" y="844"/>
                  </a:lnTo>
                  <a:lnTo>
                    <a:pt x="460" y="840"/>
                  </a:lnTo>
                  <a:lnTo>
                    <a:pt x="462" y="834"/>
                  </a:lnTo>
                  <a:lnTo>
                    <a:pt x="463" y="825"/>
                  </a:lnTo>
                  <a:lnTo>
                    <a:pt x="466" y="814"/>
                  </a:lnTo>
                  <a:lnTo>
                    <a:pt x="474" y="803"/>
                  </a:lnTo>
                  <a:lnTo>
                    <a:pt x="482" y="793"/>
                  </a:lnTo>
                  <a:lnTo>
                    <a:pt x="479" y="787"/>
                  </a:lnTo>
                  <a:lnTo>
                    <a:pt x="475" y="782"/>
                  </a:lnTo>
                  <a:lnTo>
                    <a:pt x="474" y="779"/>
                  </a:lnTo>
                  <a:lnTo>
                    <a:pt x="475" y="774"/>
                  </a:lnTo>
                  <a:lnTo>
                    <a:pt x="476" y="770"/>
                  </a:lnTo>
                  <a:lnTo>
                    <a:pt x="478" y="765"/>
                  </a:lnTo>
                  <a:lnTo>
                    <a:pt x="483" y="759"/>
                  </a:lnTo>
                  <a:lnTo>
                    <a:pt x="488" y="752"/>
                  </a:lnTo>
                  <a:lnTo>
                    <a:pt x="501" y="750"/>
                  </a:lnTo>
                  <a:lnTo>
                    <a:pt x="520" y="749"/>
                  </a:lnTo>
                  <a:lnTo>
                    <a:pt x="528" y="748"/>
                  </a:lnTo>
                  <a:lnTo>
                    <a:pt x="536" y="749"/>
                  </a:lnTo>
                  <a:lnTo>
                    <a:pt x="539" y="750"/>
                  </a:lnTo>
                  <a:lnTo>
                    <a:pt x="543" y="751"/>
                  </a:lnTo>
                  <a:lnTo>
                    <a:pt x="545" y="752"/>
                  </a:lnTo>
                  <a:lnTo>
                    <a:pt x="546" y="755"/>
                  </a:lnTo>
                  <a:lnTo>
                    <a:pt x="546" y="759"/>
                  </a:lnTo>
                  <a:lnTo>
                    <a:pt x="545" y="762"/>
                  </a:lnTo>
                  <a:lnTo>
                    <a:pt x="544" y="764"/>
                  </a:lnTo>
                  <a:lnTo>
                    <a:pt x="543" y="767"/>
                  </a:lnTo>
                  <a:lnTo>
                    <a:pt x="543" y="773"/>
                  </a:lnTo>
                  <a:lnTo>
                    <a:pt x="544" y="781"/>
                  </a:lnTo>
                  <a:lnTo>
                    <a:pt x="546" y="790"/>
                  </a:lnTo>
                  <a:lnTo>
                    <a:pt x="548" y="795"/>
                  </a:lnTo>
                  <a:lnTo>
                    <a:pt x="551" y="796"/>
                  </a:lnTo>
                  <a:lnTo>
                    <a:pt x="556" y="797"/>
                  </a:lnTo>
                  <a:lnTo>
                    <a:pt x="560" y="797"/>
                  </a:lnTo>
                  <a:lnTo>
                    <a:pt x="564" y="797"/>
                  </a:lnTo>
                  <a:lnTo>
                    <a:pt x="569" y="788"/>
                  </a:lnTo>
                  <a:lnTo>
                    <a:pt x="572" y="780"/>
                  </a:lnTo>
                  <a:lnTo>
                    <a:pt x="573" y="764"/>
                  </a:lnTo>
                  <a:lnTo>
                    <a:pt x="576" y="749"/>
                  </a:lnTo>
                  <a:lnTo>
                    <a:pt x="585" y="742"/>
                  </a:lnTo>
                  <a:lnTo>
                    <a:pt x="594" y="736"/>
                  </a:lnTo>
                  <a:lnTo>
                    <a:pt x="594" y="732"/>
                  </a:lnTo>
                  <a:lnTo>
                    <a:pt x="594" y="726"/>
                  </a:lnTo>
                  <a:lnTo>
                    <a:pt x="592" y="722"/>
                  </a:lnTo>
                  <a:lnTo>
                    <a:pt x="591" y="718"/>
                  </a:lnTo>
                  <a:lnTo>
                    <a:pt x="593" y="709"/>
                  </a:lnTo>
                  <a:lnTo>
                    <a:pt x="597" y="700"/>
                  </a:lnTo>
                  <a:lnTo>
                    <a:pt x="597" y="689"/>
                  </a:lnTo>
                  <a:lnTo>
                    <a:pt x="597" y="678"/>
                  </a:lnTo>
                  <a:lnTo>
                    <a:pt x="599" y="667"/>
                  </a:lnTo>
                  <a:lnTo>
                    <a:pt x="603" y="656"/>
                  </a:lnTo>
                  <a:lnTo>
                    <a:pt x="606" y="653"/>
                  </a:lnTo>
                  <a:lnTo>
                    <a:pt x="609" y="651"/>
                  </a:lnTo>
                  <a:lnTo>
                    <a:pt x="610" y="643"/>
                  </a:lnTo>
                  <a:lnTo>
                    <a:pt x="613" y="635"/>
                  </a:lnTo>
                  <a:lnTo>
                    <a:pt x="618" y="630"/>
                  </a:lnTo>
                  <a:lnTo>
                    <a:pt x="621" y="623"/>
                  </a:lnTo>
                  <a:lnTo>
                    <a:pt x="624" y="612"/>
                  </a:lnTo>
                  <a:lnTo>
                    <a:pt x="625" y="604"/>
                  </a:lnTo>
                  <a:lnTo>
                    <a:pt x="625" y="599"/>
                  </a:lnTo>
                  <a:lnTo>
                    <a:pt x="626" y="595"/>
                  </a:lnTo>
                  <a:lnTo>
                    <a:pt x="627" y="590"/>
                  </a:lnTo>
                  <a:lnTo>
                    <a:pt x="630" y="586"/>
                  </a:lnTo>
                  <a:lnTo>
                    <a:pt x="625" y="580"/>
                  </a:lnTo>
                  <a:lnTo>
                    <a:pt x="621" y="574"/>
                  </a:lnTo>
                  <a:lnTo>
                    <a:pt x="620" y="567"/>
                  </a:lnTo>
                  <a:lnTo>
                    <a:pt x="620" y="561"/>
                  </a:lnTo>
                  <a:lnTo>
                    <a:pt x="621" y="554"/>
                  </a:lnTo>
                  <a:lnTo>
                    <a:pt x="621" y="548"/>
                  </a:lnTo>
                  <a:lnTo>
                    <a:pt x="621" y="540"/>
                  </a:lnTo>
                  <a:lnTo>
                    <a:pt x="618" y="530"/>
                  </a:lnTo>
                  <a:lnTo>
                    <a:pt x="609" y="520"/>
                  </a:lnTo>
                  <a:lnTo>
                    <a:pt x="601" y="512"/>
                  </a:lnTo>
                  <a:lnTo>
                    <a:pt x="601" y="506"/>
                  </a:lnTo>
                  <a:lnTo>
                    <a:pt x="599" y="500"/>
                  </a:lnTo>
                  <a:lnTo>
                    <a:pt x="596" y="494"/>
                  </a:lnTo>
                  <a:lnTo>
                    <a:pt x="592" y="488"/>
                  </a:lnTo>
                  <a:lnTo>
                    <a:pt x="590" y="478"/>
                  </a:lnTo>
                  <a:lnTo>
                    <a:pt x="587" y="470"/>
                  </a:lnTo>
                  <a:lnTo>
                    <a:pt x="587" y="460"/>
                  </a:lnTo>
                  <a:lnTo>
                    <a:pt x="587" y="452"/>
                  </a:lnTo>
                  <a:lnTo>
                    <a:pt x="584" y="448"/>
                  </a:lnTo>
                  <a:lnTo>
                    <a:pt x="582" y="445"/>
                  </a:lnTo>
                  <a:lnTo>
                    <a:pt x="580" y="436"/>
                  </a:lnTo>
                  <a:lnTo>
                    <a:pt x="578" y="421"/>
                  </a:lnTo>
                  <a:lnTo>
                    <a:pt x="575" y="404"/>
                  </a:lnTo>
                  <a:lnTo>
                    <a:pt x="575" y="396"/>
                  </a:lnTo>
                  <a:lnTo>
                    <a:pt x="583" y="382"/>
                  </a:lnTo>
                  <a:lnTo>
                    <a:pt x="591" y="368"/>
                  </a:lnTo>
                  <a:lnTo>
                    <a:pt x="590" y="359"/>
                  </a:lnTo>
                  <a:lnTo>
                    <a:pt x="588" y="348"/>
                  </a:lnTo>
                  <a:lnTo>
                    <a:pt x="595" y="339"/>
                  </a:lnTo>
                  <a:lnTo>
                    <a:pt x="603" y="329"/>
                  </a:lnTo>
                  <a:lnTo>
                    <a:pt x="606" y="324"/>
                  </a:lnTo>
                  <a:lnTo>
                    <a:pt x="609" y="318"/>
                  </a:lnTo>
                  <a:lnTo>
                    <a:pt x="611" y="313"/>
                  </a:lnTo>
                  <a:lnTo>
                    <a:pt x="613" y="306"/>
                  </a:lnTo>
                  <a:lnTo>
                    <a:pt x="610" y="294"/>
                  </a:lnTo>
                  <a:lnTo>
                    <a:pt x="610" y="278"/>
                  </a:lnTo>
                  <a:lnTo>
                    <a:pt x="613" y="275"/>
                  </a:lnTo>
                  <a:lnTo>
                    <a:pt x="615" y="273"/>
                  </a:lnTo>
                  <a:close/>
                  <a:moveTo>
                    <a:pt x="818" y="525"/>
                  </a:moveTo>
                  <a:lnTo>
                    <a:pt x="820" y="526"/>
                  </a:lnTo>
                  <a:lnTo>
                    <a:pt x="822" y="526"/>
                  </a:lnTo>
                  <a:lnTo>
                    <a:pt x="822" y="527"/>
                  </a:lnTo>
                  <a:lnTo>
                    <a:pt x="819" y="527"/>
                  </a:lnTo>
                  <a:lnTo>
                    <a:pt x="818" y="527"/>
                  </a:lnTo>
                  <a:lnTo>
                    <a:pt x="818" y="526"/>
                  </a:lnTo>
                  <a:lnTo>
                    <a:pt x="818" y="525"/>
                  </a:lnTo>
                  <a:close/>
                  <a:moveTo>
                    <a:pt x="1154" y="765"/>
                  </a:moveTo>
                  <a:lnTo>
                    <a:pt x="1148" y="769"/>
                  </a:lnTo>
                  <a:lnTo>
                    <a:pt x="1139" y="770"/>
                  </a:lnTo>
                  <a:lnTo>
                    <a:pt x="1129" y="770"/>
                  </a:lnTo>
                  <a:lnTo>
                    <a:pt x="1118" y="770"/>
                  </a:lnTo>
                  <a:lnTo>
                    <a:pt x="1094" y="770"/>
                  </a:lnTo>
                  <a:lnTo>
                    <a:pt x="1071" y="771"/>
                  </a:lnTo>
                  <a:lnTo>
                    <a:pt x="1068" y="772"/>
                  </a:lnTo>
                  <a:lnTo>
                    <a:pt x="1064" y="774"/>
                  </a:lnTo>
                  <a:lnTo>
                    <a:pt x="1055" y="774"/>
                  </a:lnTo>
                  <a:lnTo>
                    <a:pt x="1046" y="774"/>
                  </a:lnTo>
                  <a:lnTo>
                    <a:pt x="1037" y="774"/>
                  </a:lnTo>
                  <a:lnTo>
                    <a:pt x="1027" y="774"/>
                  </a:lnTo>
                  <a:lnTo>
                    <a:pt x="1024" y="778"/>
                  </a:lnTo>
                  <a:lnTo>
                    <a:pt x="1022" y="780"/>
                  </a:lnTo>
                  <a:lnTo>
                    <a:pt x="1012" y="782"/>
                  </a:lnTo>
                  <a:lnTo>
                    <a:pt x="999" y="782"/>
                  </a:lnTo>
                  <a:lnTo>
                    <a:pt x="986" y="782"/>
                  </a:lnTo>
                  <a:lnTo>
                    <a:pt x="976" y="783"/>
                  </a:lnTo>
                  <a:lnTo>
                    <a:pt x="967" y="784"/>
                  </a:lnTo>
                  <a:lnTo>
                    <a:pt x="958" y="784"/>
                  </a:lnTo>
                  <a:lnTo>
                    <a:pt x="948" y="784"/>
                  </a:lnTo>
                  <a:lnTo>
                    <a:pt x="940" y="783"/>
                  </a:lnTo>
                  <a:lnTo>
                    <a:pt x="932" y="784"/>
                  </a:lnTo>
                  <a:lnTo>
                    <a:pt x="924" y="785"/>
                  </a:lnTo>
                  <a:lnTo>
                    <a:pt x="921" y="786"/>
                  </a:lnTo>
                  <a:lnTo>
                    <a:pt x="918" y="787"/>
                  </a:lnTo>
                  <a:lnTo>
                    <a:pt x="916" y="790"/>
                  </a:lnTo>
                  <a:lnTo>
                    <a:pt x="913" y="793"/>
                  </a:lnTo>
                  <a:lnTo>
                    <a:pt x="915" y="794"/>
                  </a:lnTo>
                  <a:lnTo>
                    <a:pt x="915" y="796"/>
                  </a:lnTo>
                  <a:lnTo>
                    <a:pt x="921" y="800"/>
                  </a:lnTo>
                  <a:lnTo>
                    <a:pt x="927" y="804"/>
                  </a:lnTo>
                  <a:lnTo>
                    <a:pt x="931" y="805"/>
                  </a:lnTo>
                  <a:lnTo>
                    <a:pt x="934" y="805"/>
                  </a:lnTo>
                  <a:lnTo>
                    <a:pt x="938" y="804"/>
                  </a:lnTo>
                  <a:lnTo>
                    <a:pt x="941" y="803"/>
                  </a:lnTo>
                  <a:lnTo>
                    <a:pt x="946" y="800"/>
                  </a:lnTo>
                  <a:lnTo>
                    <a:pt x="950" y="797"/>
                  </a:lnTo>
                  <a:lnTo>
                    <a:pt x="959" y="797"/>
                  </a:lnTo>
                  <a:lnTo>
                    <a:pt x="969" y="797"/>
                  </a:lnTo>
                  <a:lnTo>
                    <a:pt x="977" y="796"/>
                  </a:lnTo>
                  <a:lnTo>
                    <a:pt x="987" y="795"/>
                  </a:lnTo>
                  <a:lnTo>
                    <a:pt x="998" y="793"/>
                  </a:lnTo>
                  <a:lnTo>
                    <a:pt x="1005" y="792"/>
                  </a:lnTo>
                  <a:lnTo>
                    <a:pt x="1017" y="792"/>
                  </a:lnTo>
                  <a:lnTo>
                    <a:pt x="1029" y="792"/>
                  </a:lnTo>
                  <a:lnTo>
                    <a:pt x="1041" y="792"/>
                  </a:lnTo>
                  <a:lnTo>
                    <a:pt x="1053" y="792"/>
                  </a:lnTo>
                  <a:lnTo>
                    <a:pt x="1064" y="791"/>
                  </a:lnTo>
                  <a:lnTo>
                    <a:pt x="1076" y="790"/>
                  </a:lnTo>
                  <a:lnTo>
                    <a:pt x="1091" y="788"/>
                  </a:lnTo>
                  <a:lnTo>
                    <a:pt x="1104" y="788"/>
                  </a:lnTo>
                  <a:lnTo>
                    <a:pt x="1118" y="790"/>
                  </a:lnTo>
                  <a:lnTo>
                    <a:pt x="1132" y="792"/>
                  </a:lnTo>
                  <a:lnTo>
                    <a:pt x="1137" y="788"/>
                  </a:lnTo>
                  <a:lnTo>
                    <a:pt x="1143" y="785"/>
                  </a:lnTo>
                  <a:lnTo>
                    <a:pt x="1148" y="788"/>
                  </a:lnTo>
                  <a:lnTo>
                    <a:pt x="1153" y="792"/>
                  </a:lnTo>
                  <a:lnTo>
                    <a:pt x="1166" y="791"/>
                  </a:lnTo>
                  <a:lnTo>
                    <a:pt x="1187" y="786"/>
                  </a:lnTo>
                  <a:lnTo>
                    <a:pt x="1209" y="781"/>
                  </a:lnTo>
                  <a:lnTo>
                    <a:pt x="1220" y="778"/>
                  </a:lnTo>
                  <a:lnTo>
                    <a:pt x="1220" y="776"/>
                  </a:lnTo>
                  <a:lnTo>
                    <a:pt x="1219" y="775"/>
                  </a:lnTo>
                  <a:lnTo>
                    <a:pt x="1219" y="774"/>
                  </a:lnTo>
                  <a:lnTo>
                    <a:pt x="1212" y="772"/>
                  </a:lnTo>
                  <a:lnTo>
                    <a:pt x="1206" y="771"/>
                  </a:lnTo>
                  <a:lnTo>
                    <a:pt x="1197" y="770"/>
                  </a:lnTo>
                  <a:lnTo>
                    <a:pt x="1188" y="769"/>
                  </a:lnTo>
                  <a:lnTo>
                    <a:pt x="1169" y="767"/>
                  </a:lnTo>
                  <a:lnTo>
                    <a:pt x="1154" y="765"/>
                  </a:lnTo>
                  <a:close/>
                  <a:moveTo>
                    <a:pt x="760" y="768"/>
                  </a:moveTo>
                  <a:lnTo>
                    <a:pt x="759" y="769"/>
                  </a:lnTo>
                  <a:lnTo>
                    <a:pt x="758" y="770"/>
                  </a:lnTo>
                  <a:lnTo>
                    <a:pt x="759" y="772"/>
                  </a:lnTo>
                  <a:lnTo>
                    <a:pt x="760" y="772"/>
                  </a:lnTo>
                  <a:lnTo>
                    <a:pt x="766" y="773"/>
                  </a:lnTo>
                  <a:lnTo>
                    <a:pt x="769" y="772"/>
                  </a:lnTo>
                  <a:lnTo>
                    <a:pt x="769" y="771"/>
                  </a:lnTo>
                  <a:lnTo>
                    <a:pt x="768" y="770"/>
                  </a:lnTo>
                  <a:lnTo>
                    <a:pt x="767" y="769"/>
                  </a:lnTo>
                  <a:lnTo>
                    <a:pt x="764" y="768"/>
                  </a:lnTo>
                  <a:lnTo>
                    <a:pt x="760" y="768"/>
                  </a:lnTo>
                  <a:close/>
                  <a:moveTo>
                    <a:pt x="1279" y="774"/>
                  </a:moveTo>
                  <a:lnTo>
                    <a:pt x="1278" y="775"/>
                  </a:lnTo>
                  <a:lnTo>
                    <a:pt x="1277" y="776"/>
                  </a:lnTo>
                  <a:lnTo>
                    <a:pt x="1278" y="778"/>
                  </a:lnTo>
                  <a:lnTo>
                    <a:pt x="1278" y="779"/>
                  </a:lnTo>
                  <a:lnTo>
                    <a:pt x="1279" y="779"/>
                  </a:lnTo>
                  <a:lnTo>
                    <a:pt x="1279" y="780"/>
                  </a:lnTo>
                  <a:lnTo>
                    <a:pt x="1280" y="779"/>
                  </a:lnTo>
                  <a:lnTo>
                    <a:pt x="1281" y="779"/>
                  </a:lnTo>
                  <a:lnTo>
                    <a:pt x="1283" y="778"/>
                  </a:lnTo>
                  <a:lnTo>
                    <a:pt x="1284" y="778"/>
                  </a:lnTo>
                  <a:lnTo>
                    <a:pt x="1284" y="776"/>
                  </a:lnTo>
                  <a:lnTo>
                    <a:pt x="1283" y="775"/>
                  </a:lnTo>
                  <a:lnTo>
                    <a:pt x="1281" y="774"/>
                  </a:lnTo>
                  <a:lnTo>
                    <a:pt x="1280" y="774"/>
                  </a:lnTo>
                  <a:lnTo>
                    <a:pt x="1279" y="774"/>
                  </a:lnTo>
                  <a:close/>
                  <a:moveTo>
                    <a:pt x="266" y="833"/>
                  </a:moveTo>
                  <a:lnTo>
                    <a:pt x="262" y="838"/>
                  </a:lnTo>
                  <a:lnTo>
                    <a:pt x="260" y="842"/>
                  </a:lnTo>
                  <a:lnTo>
                    <a:pt x="259" y="845"/>
                  </a:lnTo>
                  <a:lnTo>
                    <a:pt x="260" y="848"/>
                  </a:lnTo>
                  <a:lnTo>
                    <a:pt x="261" y="850"/>
                  </a:lnTo>
                  <a:lnTo>
                    <a:pt x="264" y="852"/>
                  </a:lnTo>
                  <a:lnTo>
                    <a:pt x="266" y="852"/>
                  </a:lnTo>
                  <a:lnTo>
                    <a:pt x="267" y="852"/>
                  </a:lnTo>
                  <a:lnTo>
                    <a:pt x="272" y="849"/>
                  </a:lnTo>
                  <a:lnTo>
                    <a:pt x="278" y="844"/>
                  </a:lnTo>
                  <a:lnTo>
                    <a:pt x="277" y="841"/>
                  </a:lnTo>
                  <a:lnTo>
                    <a:pt x="277" y="837"/>
                  </a:lnTo>
                  <a:lnTo>
                    <a:pt x="271" y="835"/>
                  </a:lnTo>
                  <a:lnTo>
                    <a:pt x="266" y="833"/>
                  </a:lnTo>
                  <a:close/>
                  <a:moveTo>
                    <a:pt x="1480" y="854"/>
                  </a:moveTo>
                  <a:lnTo>
                    <a:pt x="1482" y="854"/>
                  </a:lnTo>
                  <a:lnTo>
                    <a:pt x="1485" y="854"/>
                  </a:lnTo>
                  <a:lnTo>
                    <a:pt x="1485" y="856"/>
                  </a:lnTo>
                  <a:lnTo>
                    <a:pt x="1485" y="858"/>
                  </a:lnTo>
                  <a:lnTo>
                    <a:pt x="1481" y="861"/>
                  </a:lnTo>
                  <a:lnTo>
                    <a:pt x="1477" y="864"/>
                  </a:lnTo>
                  <a:lnTo>
                    <a:pt x="1476" y="863"/>
                  </a:lnTo>
                  <a:lnTo>
                    <a:pt x="1475" y="862"/>
                  </a:lnTo>
                  <a:lnTo>
                    <a:pt x="1475" y="861"/>
                  </a:lnTo>
                  <a:lnTo>
                    <a:pt x="1475" y="860"/>
                  </a:lnTo>
                  <a:lnTo>
                    <a:pt x="1477" y="856"/>
                  </a:lnTo>
                  <a:lnTo>
                    <a:pt x="1480" y="854"/>
                  </a:lnTo>
                  <a:close/>
                  <a:moveTo>
                    <a:pt x="556" y="873"/>
                  </a:moveTo>
                  <a:lnTo>
                    <a:pt x="552" y="876"/>
                  </a:lnTo>
                  <a:lnTo>
                    <a:pt x="550" y="879"/>
                  </a:lnTo>
                  <a:lnTo>
                    <a:pt x="549" y="883"/>
                  </a:lnTo>
                  <a:lnTo>
                    <a:pt x="549" y="888"/>
                  </a:lnTo>
                  <a:lnTo>
                    <a:pt x="553" y="887"/>
                  </a:lnTo>
                  <a:lnTo>
                    <a:pt x="557" y="884"/>
                  </a:lnTo>
                  <a:lnTo>
                    <a:pt x="559" y="880"/>
                  </a:lnTo>
                  <a:lnTo>
                    <a:pt x="560" y="875"/>
                  </a:lnTo>
                  <a:lnTo>
                    <a:pt x="559" y="874"/>
                  </a:lnTo>
                  <a:lnTo>
                    <a:pt x="557" y="874"/>
                  </a:lnTo>
                  <a:lnTo>
                    <a:pt x="556" y="873"/>
                  </a:lnTo>
                  <a:close/>
                  <a:moveTo>
                    <a:pt x="350" y="876"/>
                  </a:moveTo>
                  <a:lnTo>
                    <a:pt x="343" y="881"/>
                  </a:lnTo>
                  <a:lnTo>
                    <a:pt x="337" y="888"/>
                  </a:lnTo>
                  <a:lnTo>
                    <a:pt x="337" y="892"/>
                  </a:lnTo>
                  <a:lnTo>
                    <a:pt x="339" y="896"/>
                  </a:lnTo>
                  <a:lnTo>
                    <a:pt x="342" y="898"/>
                  </a:lnTo>
                  <a:lnTo>
                    <a:pt x="346" y="899"/>
                  </a:lnTo>
                  <a:lnTo>
                    <a:pt x="350" y="898"/>
                  </a:lnTo>
                  <a:lnTo>
                    <a:pt x="353" y="897"/>
                  </a:lnTo>
                  <a:lnTo>
                    <a:pt x="355" y="893"/>
                  </a:lnTo>
                  <a:lnTo>
                    <a:pt x="357" y="890"/>
                  </a:lnTo>
                  <a:lnTo>
                    <a:pt x="357" y="886"/>
                  </a:lnTo>
                  <a:lnTo>
                    <a:pt x="357" y="880"/>
                  </a:lnTo>
                  <a:lnTo>
                    <a:pt x="355" y="878"/>
                  </a:lnTo>
                  <a:lnTo>
                    <a:pt x="353" y="876"/>
                  </a:lnTo>
                  <a:lnTo>
                    <a:pt x="351" y="876"/>
                  </a:lnTo>
                  <a:lnTo>
                    <a:pt x="350" y="876"/>
                  </a:lnTo>
                  <a:close/>
                  <a:moveTo>
                    <a:pt x="1433" y="888"/>
                  </a:moveTo>
                  <a:lnTo>
                    <a:pt x="1420" y="895"/>
                  </a:lnTo>
                  <a:lnTo>
                    <a:pt x="1409" y="903"/>
                  </a:lnTo>
                  <a:lnTo>
                    <a:pt x="1409" y="904"/>
                  </a:lnTo>
                  <a:lnTo>
                    <a:pt x="1409" y="907"/>
                  </a:lnTo>
                  <a:lnTo>
                    <a:pt x="1420" y="912"/>
                  </a:lnTo>
                  <a:lnTo>
                    <a:pt x="1428" y="915"/>
                  </a:lnTo>
                  <a:lnTo>
                    <a:pt x="1432" y="916"/>
                  </a:lnTo>
                  <a:lnTo>
                    <a:pt x="1437" y="915"/>
                  </a:lnTo>
                  <a:lnTo>
                    <a:pt x="1444" y="915"/>
                  </a:lnTo>
                  <a:lnTo>
                    <a:pt x="1452" y="913"/>
                  </a:lnTo>
                  <a:lnTo>
                    <a:pt x="1453" y="912"/>
                  </a:lnTo>
                  <a:lnTo>
                    <a:pt x="1453" y="911"/>
                  </a:lnTo>
                  <a:lnTo>
                    <a:pt x="1453" y="907"/>
                  </a:lnTo>
                  <a:lnTo>
                    <a:pt x="1450" y="900"/>
                  </a:lnTo>
                  <a:lnTo>
                    <a:pt x="1446" y="893"/>
                  </a:lnTo>
                  <a:lnTo>
                    <a:pt x="1443" y="888"/>
                  </a:lnTo>
                  <a:lnTo>
                    <a:pt x="1437" y="888"/>
                  </a:lnTo>
                  <a:lnTo>
                    <a:pt x="1433" y="888"/>
                  </a:lnTo>
                  <a:close/>
                  <a:moveTo>
                    <a:pt x="574" y="922"/>
                  </a:moveTo>
                  <a:lnTo>
                    <a:pt x="570" y="927"/>
                  </a:lnTo>
                  <a:lnTo>
                    <a:pt x="566" y="935"/>
                  </a:lnTo>
                  <a:lnTo>
                    <a:pt x="563" y="938"/>
                  </a:lnTo>
                  <a:lnTo>
                    <a:pt x="562" y="943"/>
                  </a:lnTo>
                  <a:lnTo>
                    <a:pt x="561" y="946"/>
                  </a:lnTo>
                  <a:lnTo>
                    <a:pt x="561" y="948"/>
                  </a:lnTo>
                  <a:lnTo>
                    <a:pt x="567" y="954"/>
                  </a:lnTo>
                  <a:lnTo>
                    <a:pt x="572" y="960"/>
                  </a:lnTo>
                  <a:lnTo>
                    <a:pt x="573" y="960"/>
                  </a:lnTo>
                  <a:lnTo>
                    <a:pt x="581" y="950"/>
                  </a:lnTo>
                  <a:lnTo>
                    <a:pt x="587" y="942"/>
                  </a:lnTo>
                  <a:lnTo>
                    <a:pt x="587" y="936"/>
                  </a:lnTo>
                  <a:lnTo>
                    <a:pt x="587" y="931"/>
                  </a:lnTo>
                  <a:lnTo>
                    <a:pt x="585" y="927"/>
                  </a:lnTo>
                  <a:lnTo>
                    <a:pt x="582" y="925"/>
                  </a:lnTo>
                  <a:lnTo>
                    <a:pt x="578" y="923"/>
                  </a:lnTo>
                  <a:lnTo>
                    <a:pt x="574" y="922"/>
                  </a:lnTo>
                  <a:close/>
                </a:path>
              </a:pathLst>
            </a:custGeom>
            <a:solidFill>
              <a:srgbClr val="2C5882"/>
            </a:solidFill>
            <a:ln w="9525">
              <a:noFill/>
              <a:round/>
            </a:ln>
          </p:spPr>
          <p:txBody>
            <a:bodyPr/>
            <a:lstStyle/>
            <a:p>
              <a:endParaRPr lang="zh-CN" altLang="en-US"/>
            </a:p>
          </p:txBody>
        </p:sp>
        <p:sp>
          <p:nvSpPr>
            <p:cNvPr id="66618" name="Freeform 31"/>
            <p:cNvSpPr/>
            <p:nvPr/>
          </p:nvSpPr>
          <p:spPr bwMode="auto">
            <a:xfrm>
              <a:off x="1535" y="924"/>
              <a:ext cx="164" cy="195"/>
            </a:xfrm>
            <a:custGeom>
              <a:avLst/>
              <a:gdLst>
                <a:gd name="T0" fmla="*/ 0 w 494"/>
                <a:gd name="T1" fmla="*/ 0 h 587"/>
                <a:gd name="T2" fmla="*/ 0 w 494"/>
                <a:gd name="T3" fmla="*/ 0 h 587"/>
                <a:gd name="T4" fmla="*/ 0 w 494"/>
                <a:gd name="T5" fmla="*/ 0 h 587"/>
                <a:gd name="T6" fmla="*/ 0 w 494"/>
                <a:gd name="T7" fmla="*/ 0 h 587"/>
                <a:gd name="T8" fmla="*/ 0 w 494"/>
                <a:gd name="T9" fmla="*/ 0 h 587"/>
                <a:gd name="T10" fmla="*/ 0 w 494"/>
                <a:gd name="T11" fmla="*/ 0 h 587"/>
                <a:gd name="T12" fmla="*/ 0 w 494"/>
                <a:gd name="T13" fmla="*/ 0 h 587"/>
                <a:gd name="T14" fmla="*/ 0 w 494"/>
                <a:gd name="T15" fmla="*/ 0 h 587"/>
                <a:gd name="T16" fmla="*/ 0 w 494"/>
                <a:gd name="T17" fmla="*/ 0 h 587"/>
                <a:gd name="T18" fmla="*/ 0 w 494"/>
                <a:gd name="T19" fmla="*/ 0 h 587"/>
                <a:gd name="T20" fmla="*/ 0 w 494"/>
                <a:gd name="T21" fmla="*/ 0 h 587"/>
                <a:gd name="T22" fmla="*/ 0 w 494"/>
                <a:gd name="T23" fmla="*/ 0 h 587"/>
                <a:gd name="T24" fmla="*/ 0 w 494"/>
                <a:gd name="T25" fmla="*/ 0 h 587"/>
                <a:gd name="T26" fmla="*/ 0 w 494"/>
                <a:gd name="T27" fmla="*/ 0 h 587"/>
                <a:gd name="T28" fmla="*/ 0 w 494"/>
                <a:gd name="T29" fmla="*/ 0 h 587"/>
                <a:gd name="T30" fmla="*/ 0 w 494"/>
                <a:gd name="T31" fmla="*/ 0 h 587"/>
                <a:gd name="T32" fmla="*/ 0 w 494"/>
                <a:gd name="T33" fmla="*/ 0 h 587"/>
                <a:gd name="T34" fmla="*/ 0 w 494"/>
                <a:gd name="T35" fmla="*/ 0 h 587"/>
                <a:gd name="T36" fmla="*/ 0 w 494"/>
                <a:gd name="T37" fmla="*/ 0 h 587"/>
                <a:gd name="T38" fmla="*/ 0 w 494"/>
                <a:gd name="T39" fmla="*/ 0 h 587"/>
                <a:gd name="T40" fmla="*/ 0 w 494"/>
                <a:gd name="T41" fmla="*/ 0 h 587"/>
                <a:gd name="T42" fmla="*/ 0 w 494"/>
                <a:gd name="T43" fmla="*/ 0 h 587"/>
                <a:gd name="T44" fmla="*/ 0 w 494"/>
                <a:gd name="T45" fmla="*/ 0 h 587"/>
                <a:gd name="T46" fmla="*/ 0 w 494"/>
                <a:gd name="T47" fmla="*/ 0 h 587"/>
                <a:gd name="T48" fmla="*/ 0 w 494"/>
                <a:gd name="T49" fmla="*/ 0 h 587"/>
                <a:gd name="T50" fmla="*/ 0 w 494"/>
                <a:gd name="T51" fmla="*/ 0 h 587"/>
                <a:gd name="T52" fmla="*/ 0 w 494"/>
                <a:gd name="T53" fmla="*/ 0 h 587"/>
                <a:gd name="T54" fmla="*/ 0 w 494"/>
                <a:gd name="T55" fmla="*/ 0 h 587"/>
                <a:gd name="T56" fmla="*/ 0 w 494"/>
                <a:gd name="T57" fmla="*/ 0 h 587"/>
                <a:gd name="T58" fmla="*/ 0 w 494"/>
                <a:gd name="T59" fmla="*/ 0 h 587"/>
                <a:gd name="T60" fmla="*/ 0 w 494"/>
                <a:gd name="T61" fmla="*/ 0 h 587"/>
                <a:gd name="T62" fmla="*/ 0 w 494"/>
                <a:gd name="T63" fmla="*/ 0 h 587"/>
                <a:gd name="T64" fmla="*/ 0 w 494"/>
                <a:gd name="T65" fmla="*/ 0 h 587"/>
                <a:gd name="T66" fmla="*/ 0 w 494"/>
                <a:gd name="T67" fmla="*/ 0 h 587"/>
                <a:gd name="T68" fmla="*/ 0 w 494"/>
                <a:gd name="T69" fmla="*/ 0 h 587"/>
                <a:gd name="T70" fmla="*/ 0 w 494"/>
                <a:gd name="T71" fmla="*/ 0 h 587"/>
                <a:gd name="T72" fmla="*/ 0 w 494"/>
                <a:gd name="T73" fmla="*/ 0 h 587"/>
                <a:gd name="T74" fmla="*/ 0 w 494"/>
                <a:gd name="T75" fmla="*/ 0 h 587"/>
                <a:gd name="T76" fmla="*/ 0 w 494"/>
                <a:gd name="T77" fmla="*/ 0 h 587"/>
                <a:gd name="T78" fmla="*/ 0 w 494"/>
                <a:gd name="T79" fmla="*/ 0 h 587"/>
                <a:gd name="T80" fmla="*/ 0 w 494"/>
                <a:gd name="T81" fmla="*/ 0 h 587"/>
                <a:gd name="T82" fmla="*/ 0 w 494"/>
                <a:gd name="T83" fmla="*/ 0 h 587"/>
                <a:gd name="T84" fmla="*/ 0 w 494"/>
                <a:gd name="T85" fmla="*/ 0 h 587"/>
                <a:gd name="T86" fmla="*/ 0 w 494"/>
                <a:gd name="T87" fmla="*/ 0 h 587"/>
                <a:gd name="T88" fmla="*/ 0 w 494"/>
                <a:gd name="T89" fmla="*/ 0 h 587"/>
                <a:gd name="T90" fmla="*/ 0 w 494"/>
                <a:gd name="T91" fmla="*/ 0 h 587"/>
                <a:gd name="T92" fmla="*/ 0 w 494"/>
                <a:gd name="T93" fmla="*/ 0 h 587"/>
                <a:gd name="T94" fmla="*/ 0 w 494"/>
                <a:gd name="T95" fmla="*/ 0 h 587"/>
                <a:gd name="T96" fmla="*/ 0 w 494"/>
                <a:gd name="T97" fmla="*/ 0 h 587"/>
                <a:gd name="T98" fmla="*/ 0 w 494"/>
                <a:gd name="T99" fmla="*/ 0 h 587"/>
                <a:gd name="T100" fmla="*/ 0 w 494"/>
                <a:gd name="T101" fmla="*/ 0 h 587"/>
                <a:gd name="T102" fmla="*/ 0 w 494"/>
                <a:gd name="T103" fmla="*/ 0 h 587"/>
                <a:gd name="T104" fmla="*/ 0 w 494"/>
                <a:gd name="T105" fmla="*/ 0 h 587"/>
                <a:gd name="T106" fmla="*/ 0 w 494"/>
                <a:gd name="T107" fmla="*/ 0 h 587"/>
                <a:gd name="T108" fmla="*/ 0 w 494"/>
                <a:gd name="T109" fmla="*/ 0 h 587"/>
                <a:gd name="T110" fmla="*/ 0 w 494"/>
                <a:gd name="T111" fmla="*/ 0 h 5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4"/>
                <a:gd name="T169" fmla="*/ 0 h 587"/>
                <a:gd name="T170" fmla="*/ 494 w 494"/>
                <a:gd name="T171" fmla="*/ 587 h 5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4" h="587">
                  <a:moveTo>
                    <a:pt x="494" y="367"/>
                  </a:moveTo>
                  <a:lnTo>
                    <a:pt x="490" y="393"/>
                  </a:lnTo>
                  <a:lnTo>
                    <a:pt x="483" y="417"/>
                  </a:lnTo>
                  <a:lnTo>
                    <a:pt x="477" y="438"/>
                  </a:lnTo>
                  <a:lnTo>
                    <a:pt x="467" y="459"/>
                  </a:lnTo>
                  <a:lnTo>
                    <a:pt x="456" y="479"/>
                  </a:lnTo>
                  <a:lnTo>
                    <a:pt x="444" y="498"/>
                  </a:lnTo>
                  <a:lnTo>
                    <a:pt x="431" y="514"/>
                  </a:lnTo>
                  <a:lnTo>
                    <a:pt x="416" y="529"/>
                  </a:lnTo>
                  <a:lnTo>
                    <a:pt x="398" y="542"/>
                  </a:lnTo>
                  <a:lnTo>
                    <a:pt x="381" y="554"/>
                  </a:lnTo>
                  <a:lnTo>
                    <a:pt x="362" y="565"/>
                  </a:lnTo>
                  <a:lnTo>
                    <a:pt x="342" y="573"/>
                  </a:lnTo>
                  <a:lnTo>
                    <a:pt x="321" y="580"/>
                  </a:lnTo>
                  <a:lnTo>
                    <a:pt x="298" y="584"/>
                  </a:lnTo>
                  <a:lnTo>
                    <a:pt x="276" y="587"/>
                  </a:lnTo>
                  <a:lnTo>
                    <a:pt x="251" y="587"/>
                  </a:lnTo>
                  <a:lnTo>
                    <a:pt x="237" y="587"/>
                  </a:lnTo>
                  <a:lnTo>
                    <a:pt x="223" y="586"/>
                  </a:lnTo>
                  <a:lnTo>
                    <a:pt x="210" y="585"/>
                  </a:lnTo>
                  <a:lnTo>
                    <a:pt x="197" y="583"/>
                  </a:lnTo>
                  <a:lnTo>
                    <a:pt x="184" y="580"/>
                  </a:lnTo>
                  <a:lnTo>
                    <a:pt x="172" y="576"/>
                  </a:lnTo>
                  <a:lnTo>
                    <a:pt x="160" y="573"/>
                  </a:lnTo>
                  <a:lnTo>
                    <a:pt x="149" y="568"/>
                  </a:lnTo>
                  <a:lnTo>
                    <a:pt x="137" y="562"/>
                  </a:lnTo>
                  <a:lnTo>
                    <a:pt x="126" y="557"/>
                  </a:lnTo>
                  <a:lnTo>
                    <a:pt x="116" y="550"/>
                  </a:lnTo>
                  <a:lnTo>
                    <a:pt x="105" y="543"/>
                  </a:lnTo>
                  <a:lnTo>
                    <a:pt x="95" y="535"/>
                  </a:lnTo>
                  <a:lnTo>
                    <a:pt x="86" y="527"/>
                  </a:lnTo>
                  <a:lnTo>
                    <a:pt x="76" y="518"/>
                  </a:lnTo>
                  <a:lnTo>
                    <a:pt x="68" y="508"/>
                  </a:lnTo>
                  <a:lnTo>
                    <a:pt x="60" y="499"/>
                  </a:lnTo>
                  <a:lnTo>
                    <a:pt x="52" y="488"/>
                  </a:lnTo>
                  <a:lnTo>
                    <a:pt x="45" y="477"/>
                  </a:lnTo>
                  <a:lnTo>
                    <a:pt x="38" y="465"/>
                  </a:lnTo>
                  <a:lnTo>
                    <a:pt x="32" y="454"/>
                  </a:lnTo>
                  <a:lnTo>
                    <a:pt x="26" y="441"/>
                  </a:lnTo>
                  <a:lnTo>
                    <a:pt x="22" y="429"/>
                  </a:lnTo>
                  <a:lnTo>
                    <a:pt x="16" y="415"/>
                  </a:lnTo>
                  <a:lnTo>
                    <a:pt x="13" y="401"/>
                  </a:lnTo>
                  <a:lnTo>
                    <a:pt x="10" y="387"/>
                  </a:lnTo>
                  <a:lnTo>
                    <a:pt x="6" y="373"/>
                  </a:lnTo>
                  <a:lnTo>
                    <a:pt x="4" y="359"/>
                  </a:lnTo>
                  <a:lnTo>
                    <a:pt x="2" y="343"/>
                  </a:lnTo>
                  <a:lnTo>
                    <a:pt x="1" y="327"/>
                  </a:lnTo>
                  <a:lnTo>
                    <a:pt x="0" y="310"/>
                  </a:lnTo>
                  <a:lnTo>
                    <a:pt x="0" y="294"/>
                  </a:lnTo>
                  <a:lnTo>
                    <a:pt x="0" y="278"/>
                  </a:lnTo>
                  <a:lnTo>
                    <a:pt x="1" y="261"/>
                  </a:lnTo>
                  <a:lnTo>
                    <a:pt x="2" y="246"/>
                  </a:lnTo>
                  <a:lnTo>
                    <a:pt x="4" y="231"/>
                  </a:lnTo>
                  <a:lnTo>
                    <a:pt x="6" y="215"/>
                  </a:lnTo>
                  <a:lnTo>
                    <a:pt x="10" y="201"/>
                  </a:lnTo>
                  <a:lnTo>
                    <a:pt x="13" y="187"/>
                  </a:lnTo>
                  <a:lnTo>
                    <a:pt x="17" y="174"/>
                  </a:lnTo>
                  <a:lnTo>
                    <a:pt x="22" y="161"/>
                  </a:lnTo>
                  <a:lnTo>
                    <a:pt x="27" y="147"/>
                  </a:lnTo>
                  <a:lnTo>
                    <a:pt x="33" y="135"/>
                  </a:lnTo>
                  <a:lnTo>
                    <a:pt x="39" y="123"/>
                  </a:lnTo>
                  <a:lnTo>
                    <a:pt x="47" y="111"/>
                  </a:lnTo>
                  <a:lnTo>
                    <a:pt x="53" y="100"/>
                  </a:lnTo>
                  <a:lnTo>
                    <a:pt x="62" y="91"/>
                  </a:lnTo>
                  <a:lnTo>
                    <a:pt x="71" y="80"/>
                  </a:lnTo>
                  <a:lnTo>
                    <a:pt x="80" y="71"/>
                  </a:lnTo>
                  <a:lnTo>
                    <a:pt x="90" y="61"/>
                  </a:lnTo>
                  <a:lnTo>
                    <a:pt x="99" y="53"/>
                  </a:lnTo>
                  <a:lnTo>
                    <a:pt x="109" y="45"/>
                  </a:lnTo>
                  <a:lnTo>
                    <a:pt x="120" y="38"/>
                  </a:lnTo>
                  <a:lnTo>
                    <a:pt x="131" y="32"/>
                  </a:lnTo>
                  <a:lnTo>
                    <a:pt x="142" y="26"/>
                  </a:lnTo>
                  <a:lnTo>
                    <a:pt x="154" y="21"/>
                  </a:lnTo>
                  <a:lnTo>
                    <a:pt x="166" y="15"/>
                  </a:lnTo>
                  <a:lnTo>
                    <a:pt x="178" y="12"/>
                  </a:lnTo>
                  <a:lnTo>
                    <a:pt x="191" y="9"/>
                  </a:lnTo>
                  <a:lnTo>
                    <a:pt x="204" y="5"/>
                  </a:lnTo>
                  <a:lnTo>
                    <a:pt x="219" y="3"/>
                  </a:lnTo>
                  <a:lnTo>
                    <a:pt x="232" y="2"/>
                  </a:lnTo>
                  <a:lnTo>
                    <a:pt x="247" y="1"/>
                  </a:lnTo>
                  <a:lnTo>
                    <a:pt x="261" y="0"/>
                  </a:lnTo>
                  <a:lnTo>
                    <a:pt x="284" y="1"/>
                  </a:lnTo>
                  <a:lnTo>
                    <a:pt x="306" y="3"/>
                  </a:lnTo>
                  <a:lnTo>
                    <a:pt x="328" y="7"/>
                  </a:lnTo>
                  <a:lnTo>
                    <a:pt x="348" y="12"/>
                  </a:lnTo>
                  <a:lnTo>
                    <a:pt x="366" y="19"/>
                  </a:lnTo>
                  <a:lnTo>
                    <a:pt x="384" y="27"/>
                  </a:lnTo>
                  <a:lnTo>
                    <a:pt x="401" y="37"/>
                  </a:lnTo>
                  <a:lnTo>
                    <a:pt x="417" y="49"/>
                  </a:lnTo>
                  <a:lnTo>
                    <a:pt x="431" y="61"/>
                  </a:lnTo>
                  <a:lnTo>
                    <a:pt x="444" y="75"/>
                  </a:lnTo>
                  <a:lnTo>
                    <a:pt x="455" y="91"/>
                  </a:lnTo>
                  <a:lnTo>
                    <a:pt x="465" y="107"/>
                  </a:lnTo>
                  <a:lnTo>
                    <a:pt x="474" y="123"/>
                  </a:lnTo>
                  <a:lnTo>
                    <a:pt x="480" y="142"/>
                  </a:lnTo>
                  <a:lnTo>
                    <a:pt x="486" y="162"/>
                  </a:lnTo>
                  <a:lnTo>
                    <a:pt x="489" y="182"/>
                  </a:lnTo>
                  <a:lnTo>
                    <a:pt x="417" y="182"/>
                  </a:lnTo>
                  <a:lnTo>
                    <a:pt x="413" y="169"/>
                  </a:lnTo>
                  <a:lnTo>
                    <a:pt x="409" y="156"/>
                  </a:lnTo>
                  <a:lnTo>
                    <a:pt x="405" y="144"/>
                  </a:lnTo>
                  <a:lnTo>
                    <a:pt x="398" y="133"/>
                  </a:lnTo>
                  <a:lnTo>
                    <a:pt x="391" y="123"/>
                  </a:lnTo>
                  <a:lnTo>
                    <a:pt x="384" y="114"/>
                  </a:lnTo>
                  <a:lnTo>
                    <a:pt x="375" y="105"/>
                  </a:lnTo>
                  <a:lnTo>
                    <a:pt x="365" y="97"/>
                  </a:lnTo>
                  <a:lnTo>
                    <a:pt x="354" y="91"/>
                  </a:lnTo>
                  <a:lnTo>
                    <a:pt x="343" y="84"/>
                  </a:lnTo>
                  <a:lnTo>
                    <a:pt x="331" y="79"/>
                  </a:lnTo>
                  <a:lnTo>
                    <a:pt x="318" y="74"/>
                  </a:lnTo>
                  <a:lnTo>
                    <a:pt x="305" y="71"/>
                  </a:lnTo>
                  <a:lnTo>
                    <a:pt x="291" y="69"/>
                  </a:lnTo>
                  <a:lnTo>
                    <a:pt x="276" y="68"/>
                  </a:lnTo>
                  <a:lnTo>
                    <a:pt x="260" y="67"/>
                  </a:lnTo>
                  <a:lnTo>
                    <a:pt x="241" y="68"/>
                  </a:lnTo>
                  <a:lnTo>
                    <a:pt x="221" y="71"/>
                  </a:lnTo>
                  <a:lnTo>
                    <a:pt x="202" y="75"/>
                  </a:lnTo>
                  <a:lnTo>
                    <a:pt x="185" y="82"/>
                  </a:lnTo>
                  <a:lnTo>
                    <a:pt x="177" y="86"/>
                  </a:lnTo>
                  <a:lnTo>
                    <a:pt x="169" y="91"/>
                  </a:lnTo>
                  <a:lnTo>
                    <a:pt x="162" y="96"/>
                  </a:lnTo>
                  <a:lnTo>
                    <a:pt x="154" y="102"/>
                  </a:lnTo>
                  <a:lnTo>
                    <a:pt x="140" y="115"/>
                  </a:lnTo>
                  <a:lnTo>
                    <a:pt x="127" y="129"/>
                  </a:lnTo>
                  <a:lnTo>
                    <a:pt x="116" y="144"/>
                  </a:lnTo>
                  <a:lnTo>
                    <a:pt x="105" y="162"/>
                  </a:lnTo>
                  <a:lnTo>
                    <a:pt x="97" y="180"/>
                  </a:lnTo>
                  <a:lnTo>
                    <a:pt x="90" y="201"/>
                  </a:lnTo>
                  <a:lnTo>
                    <a:pt x="84" y="222"/>
                  </a:lnTo>
                  <a:lnTo>
                    <a:pt x="81" y="245"/>
                  </a:lnTo>
                  <a:lnTo>
                    <a:pt x="79" y="269"/>
                  </a:lnTo>
                  <a:lnTo>
                    <a:pt x="77" y="294"/>
                  </a:lnTo>
                  <a:lnTo>
                    <a:pt x="79" y="321"/>
                  </a:lnTo>
                  <a:lnTo>
                    <a:pt x="81" y="347"/>
                  </a:lnTo>
                  <a:lnTo>
                    <a:pt x="84" y="370"/>
                  </a:lnTo>
                  <a:lnTo>
                    <a:pt x="88" y="391"/>
                  </a:lnTo>
                  <a:lnTo>
                    <a:pt x="95" y="412"/>
                  </a:lnTo>
                  <a:lnTo>
                    <a:pt x="104" y="431"/>
                  </a:lnTo>
                  <a:lnTo>
                    <a:pt x="113" y="447"/>
                  </a:lnTo>
                  <a:lnTo>
                    <a:pt x="123" y="463"/>
                  </a:lnTo>
                  <a:lnTo>
                    <a:pt x="129" y="470"/>
                  </a:lnTo>
                  <a:lnTo>
                    <a:pt x="135" y="477"/>
                  </a:lnTo>
                  <a:lnTo>
                    <a:pt x="142" y="482"/>
                  </a:lnTo>
                  <a:lnTo>
                    <a:pt x="149" y="489"/>
                  </a:lnTo>
                  <a:lnTo>
                    <a:pt x="156" y="493"/>
                  </a:lnTo>
                  <a:lnTo>
                    <a:pt x="164" y="499"/>
                  </a:lnTo>
                  <a:lnTo>
                    <a:pt x="172" y="503"/>
                  </a:lnTo>
                  <a:lnTo>
                    <a:pt x="180" y="506"/>
                  </a:lnTo>
                  <a:lnTo>
                    <a:pt x="197" y="513"/>
                  </a:lnTo>
                  <a:lnTo>
                    <a:pt x="215" y="517"/>
                  </a:lnTo>
                  <a:lnTo>
                    <a:pt x="236" y="520"/>
                  </a:lnTo>
                  <a:lnTo>
                    <a:pt x="257" y="520"/>
                  </a:lnTo>
                  <a:lnTo>
                    <a:pt x="273" y="520"/>
                  </a:lnTo>
                  <a:lnTo>
                    <a:pt x="288" y="518"/>
                  </a:lnTo>
                  <a:lnTo>
                    <a:pt x="303" y="515"/>
                  </a:lnTo>
                  <a:lnTo>
                    <a:pt x="316" y="511"/>
                  </a:lnTo>
                  <a:lnTo>
                    <a:pt x="329" y="505"/>
                  </a:lnTo>
                  <a:lnTo>
                    <a:pt x="342" y="499"/>
                  </a:lnTo>
                  <a:lnTo>
                    <a:pt x="353" y="490"/>
                  </a:lnTo>
                  <a:lnTo>
                    <a:pt x="364" y="481"/>
                  </a:lnTo>
                  <a:lnTo>
                    <a:pt x="375" y="470"/>
                  </a:lnTo>
                  <a:lnTo>
                    <a:pt x="384" y="459"/>
                  </a:lnTo>
                  <a:lnTo>
                    <a:pt x="393" y="446"/>
                  </a:lnTo>
                  <a:lnTo>
                    <a:pt x="400" y="433"/>
                  </a:lnTo>
                  <a:lnTo>
                    <a:pt x="407" y="418"/>
                  </a:lnTo>
                  <a:lnTo>
                    <a:pt x="412" y="402"/>
                  </a:lnTo>
                  <a:lnTo>
                    <a:pt x="418" y="385"/>
                  </a:lnTo>
                  <a:lnTo>
                    <a:pt x="421" y="367"/>
                  </a:lnTo>
                  <a:lnTo>
                    <a:pt x="494" y="367"/>
                  </a:lnTo>
                  <a:close/>
                </a:path>
              </a:pathLst>
            </a:custGeom>
            <a:solidFill>
              <a:srgbClr val="2C5882"/>
            </a:solidFill>
            <a:ln w="9525">
              <a:noFill/>
              <a:round/>
            </a:ln>
          </p:spPr>
          <p:txBody>
            <a:bodyPr/>
            <a:lstStyle/>
            <a:p>
              <a:endParaRPr lang="zh-CN" altLang="en-US"/>
            </a:p>
          </p:txBody>
        </p:sp>
        <p:sp>
          <p:nvSpPr>
            <p:cNvPr id="66619" name="Freeform 30"/>
            <p:cNvSpPr/>
            <p:nvPr/>
          </p:nvSpPr>
          <p:spPr bwMode="auto">
            <a:xfrm>
              <a:off x="1741" y="929"/>
              <a:ext cx="111" cy="186"/>
            </a:xfrm>
            <a:custGeom>
              <a:avLst/>
              <a:gdLst>
                <a:gd name="T0" fmla="*/ 0 w 331"/>
                <a:gd name="T1" fmla="*/ 0 h 558"/>
                <a:gd name="T2" fmla="*/ 0 w 331"/>
                <a:gd name="T3" fmla="*/ 0 h 558"/>
                <a:gd name="T4" fmla="*/ 0 w 331"/>
                <a:gd name="T5" fmla="*/ 0 h 558"/>
                <a:gd name="T6" fmla="*/ 0 w 331"/>
                <a:gd name="T7" fmla="*/ 0 h 558"/>
                <a:gd name="T8" fmla="*/ 0 w 331"/>
                <a:gd name="T9" fmla="*/ 0 h 558"/>
                <a:gd name="T10" fmla="*/ 0 w 331"/>
                <a:gd name="T11" fmla="*/ 0 h 558"/>
                <a:gd name="T12" fmla="*/ 0 w 331"/>
                <a:gd name="T13" fmla="*/ 0 h 558"/>
                <a:gd name="T14" fmla="*/ 0 w 331"/>
                <a:gd name="T15" fmla="*/ 0 h 558"/>
                <a:gd name="T16" fmla="*/ 0 w 331"/>
                <a:gd name="T17" fmla="*/ 0 h 558"/>
                <a:gd name="T18" fmla="*/ 0 w 331"/>
                <a:gd name="T19" fmla="*/ 0 h 558"/>
                <a:gd name="T20" fmla="*/ 0 w 331"/>
                <a:gd name="T21" fmla="*/ 0 h 558"/>
                <a:gd name="T22" fmla="*/ 0 w 331"/>
                <a:gd name="T23" fmla="*/ 0 h 558"/>
                <a:gd name="T24" fmla="*/ 0 w 331"/>
                <a:gd name="T25" fmla="*/ 0 h 558"/>
                <a:gd name="T26" fmla="*/ 0 w 331"/>
                <a:gd name="T27" fmla="*/ 0 h 558"/>
                <a:gd name="T28" fmla="*/ 0 w 331"/>
                <a:gd name="T29" fmla="*/ 0 h 558"/>
                <a:gd name="T30" fmla="*/ 0 w 331"/>
                <a:gd name="T31" fmla="*/ 0 h 558"/>
                <a:gd name="T32" fmla="*/ 0 w 331"/>
                <a:gd name="T33" fmla="*/ 0 h 558"/>
                <a:gd name="T34" fmla="*/ 0 w 331"/>
                <a:gd name="T35" fmla="*/ 0 h 558"/>
                <a:gd name="T36" fmla="*/ 0 w 331"/>
                <a:gd name="T37" fmla="*/ 0 h 558"/>
                <a:gd name="T38" fmla="*/ 0 w 331"/>
                <a:gd name="T39" fmla="*/ 0 h 558"/>
                <a:gd name="T40" fmla="*/ 0 w 331"/>
                <a:gd name="T41" fmla="*/ 0 h 558"/>
                <a:gd name="T42" fmla="*/ 0 w 331"/>
                <a:gd name="T43" fmla="*/ 0 h 558"/>
                <a:gd name="T44" fmla="*/ 0 w 331"/>
                <a:gd name="T45" fmla="*/ 0 h 558"/>
                <a:gd name="T46" fmla="*/ 0 w 331"/>
                <a:gd name="T47" fmla="*/ 0 h 558"/>
                <a:gd name="T48" fmla="*/ 0 w 331"/>
                <a:gd name="T49" fmla="*/ 0 h 558"/>
                <a:gd name="T50" fmla="*/ 0 w 331"/>
                <a:gd name="T51" fmla="*/ 0 h 558"/>
                <a:gd name="T52" fmla="*/ 0 w 331"/>
                <a:gd name="T53" fmla="*/ 0 h 558"/>
                <a:gd name="T54" fmla="*/ 0 w 331"/>
                <a:gd name="T55" fmla="*/ 0 h 558"/>
                <a:gd name="T56" fmla="*/ 0 w 331"/>
                <a:gd name="T57" fmla="*/ 0 h 558"/>
                <a:gd name="T58" fmla="*/ 0 w 331"/>
                <a:gd name="T59" fmla="*/ 0 h 558"/>
                <a:gd name="T60" fmla="*/ 0 w 331"/>
                <a:gd name="T61" fmla="*/ 0 h 558"/>
                <a:gd name="T62" fmla="*/ 0 w 331"/>
                <a:gd name="T63" fmla="*/ 0 h 558"/>
                <a:gd name="T64" fmla="*/ 0 w 331"/>
                <a:gd name="T65" fmla="*/ 0 h 558"/>
                <a:gd name="T66" fmla="*/ 0 w 331"/>
                <a:gd name="T67" fmla="*/ 0 h 5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1"/>
                <a:gd name="T103" fmla="*/ 0 h 558"/>
                <a:gd name="T104" fmla="*/ 331 w 331"/>
                <a:gd name="T105" fmla="*/ 558 h 5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1" h="558">
                  <a:moveTo>
                    <a:pt x="0" y="558"/>
                  </a:moveTo>
                  <a:lnTo>
                    <a:pt x="0" y="0"/>
                  </a:lnTo>
                  <a:lnTo>
                    <a:pt x="34" y="0"/>
                  </a:lnTo>
                  <a:lnTo>
                    <a:pt x="68" y="0"/>
                  </a:lnTo>
                  <a:lnTo>
                    <a:pt x="68" y="207"/>
                  </a:lnTo>
                  <a:lnTo>
                    <a:pt x="80" y="192"/>
                  </a:lnTo>
                  <a:lnTo>
                    <a:pt x="91" y="180"/>
                  </a:lnTo>
                  <a:lnTo>
                    <a:pt x="103" y="169"/>
                  </a:lnTo>
                  <a:lnTo>
                    <a:pt x="116" y="160"/>
                  </a:lnTo>
                  <a:lnTo>
                    <a:pt x="129" y="153"/>
                  </a:lnTo>
                  <a:lnTo>
                    <a:pt x="143" y="147"/>
                  </a:lnTo>
                  <a:lnTo>
                    <a:pt x="159" y="143"/>
                  </a:lnTo>
                  <a:lnTo>
                    <a:pt x="174" y="140"/>
                  </a:lnTo>
                  <a:lnTo>
                    <a:pt x="191" y="140"/>
                  </a:lnTo>
                  <a:lnTo>
                    <a:pt x="207" y="140"/>
                  </a:lnTo>
                  <a:lnTo>
                    <a:pt x="222" y="142"/>
                  </a:lnTo>
                  <a:lnTo>
                    <a:pt x="236" y="145"/>
                  </a:lnTo>
                  <a:lnTo>
                    <a:pt x="250" y="149"/>
                  </a:lnTo>
                  <a:lnTo>
                    <a:pt x="263" y="154"/>
                  </a:lnTo>
                  <a:lnTo>
                    <a:pt x="274" y="160"/>
                  </a:lnTo>
                  <a:lnTo>
                    <a:pt x="285" y="167"/>
                  </a:lnTo>
                  <a:lnTo>
                    <a:pt x="294" y="176"/>
                  </a:lnTo>
                  <a:lnTo>
                    <a:pt x="303" y="186"/>
                  </a:lnTo>
                  <a:lnTo>
                    <a:pt x="310" y="196"/>
                  </a:lnTo>
                  <a:lnTo>
                    <a:pt x="316" y="208"/>
                  </a:lnTo>
                  <a:lnTo>
                    <a:pt x="322" y="220"/>
                  </a:lnTo>
                  <a:lnTo>
                    <a:pt x="325" y="234"/>
                  </a:lnTo>
                  <a:lnTo>
                    <a:pt x="328" y="248"/>
                  </a:lnTo>
                  <a:lnTo>
                    <a:pt x="331" y="264"/>
                  </a:lnTo>
                  <a:lnTo>
                    <a:pt x="331" y="280"/>
                  </a:lnTo>
                  <a:lnTo>
                    <a:pt x="331" y="558"/>
                  </a:lnTo>
                  <a:lnTo>
                    <a:pt x="297" y="558"/>
                  </a:lnTo>
                  <a:lnTo>
                    <a:pt x="263" y="558"/>
                  </a:lnTo>
                  <a:lnTo>
                    <a:pt x="263" y="297"/>
                  </a:lnTo>
                  <a:lnTo>
                    <a:pt x="262" y="285"/>
                  </a:lnTo>
                  <a:lnTo>
                    <a:pt x="262" y="274"/>
                  </a:lnTo>
                  <a:lnTo>
                    <a:pt x="259" y="263"/>
                  </a:lnTo>
                  <a:lnTo>
                    <a:pt x="257" y="254"/>
                  </a:lnTo>
                  <a:lnTo>
                    <a:pt x="255" y="245"/>
                  </a:lnTo>
                  <a:lnTo>
                    <a:pt x="252" y="237"/>
                  </a:lnTo>
                  <a:lnTo>
                    <a:pt x="247" y="230"/>
                  </a:lnTo>
                  <a:lnTo>
                    <a:pt x="243" y="224"/>
                  </a:lnTo>
                  <a:lnTo>
                    <a:pt x="238" y="219"/>
                  </a:lnTo>
                  <a:lnTo>
                    <a:pt x="232" y="215"/>
                  </a:lnTo>
                  <a:lnTo>
                    <a:pt x="226" y="210"/>
                  </a:lnTo>
                  <a:lnTo>
                    <a:pt x="218" y="208"/>
                  </a:lnTo>
                  <a:lnTo>
                    <a:pt x="209" y="205"/>
                  </a:lnTo>
                  <a:lnTo>
                    <a:pt x="200" y="204"/>
                  </a:lnTo>
                  <a:lnTo>
                    <a:pt x="191" y="202"/>
                  </a:lnTo>
                  <a:lnTo>
                    <a:pt x="181" y="201"/>
                  </a:lnTo>
                  <a:lnTo>
                    <a:pt x="168" y="202"/>
                  </a:lnTo>
                  <a:lnTo>
                    <a:pt x="156" y="205"/>
                  </a:lnTo>
                  <a:lnTo>
                    <a:pt x="145" y="207"/>
                  </a:lnTo>
                  <a:lnTo>
                    <a:pt x="134" y="211"/>
                  </a:lnTo>
                  <a:lnTo>
                    <a:pt x="124" y="217"/>
                  </a:lnTo>
                  <a:lnTo>
                    <a:pt x="115" y="223"/>
                  </a:lnTo>
                  <a:lnTo>
                    <a:pt x="106" y="231"/>
                  </a:lnTo>
                  <a:lnTo>
                    <a:pt x="99" y="240"/>
                  </a:lnTo>
                  <a:lnTo>
                    <a:pt x="91" y="250"/>
                  </a:lnTo>
                  <a:lnTo>
                    <a:pt x="84" y="259"/>
                  </a:lnTo>
                  <a:lnTo>
                    <a:pt x="80" y="271"/>
                  </a:lnTo>
                  <a:lnTo>
                    <a:pt x="76" y="283"/>
                  </a:lnTo>
                  <a:lnTo>
                    <a:pt x="72" y="297"/>
                  </a:lnTo>
                  <a:lnTo>
                    <a:pt x="70" y="310"/>
                  </a:lnTo>
                  <a:lnTo>
                    <a:pt x="68" y="325"/>
                  </a:lnTo>
                  <a:lnTo>
                    <a:pt x="68" y="340"/>
                  </a:lnTo>
                  <a:lnTo>
                    <a:pt x="68" y="558"/>
                  </a:lnTo>
                  <a:lnTo>
                    <a:pt x="34" y="558"/>
                  </a:lnTo>
                  <a:lnTo>
                    <a:pt x="0" y="558"/>
                  </a:lnTo>
                  <a:close/>
                </a:path>
              </a:pathLst>
            </a:custGeom>
            <a:solidFill>
              <a:srgbClr val="2C5882"/>
            </a:solidFill>
            <a:ln w="9525">
              <a:noFill/>
              <a:round/>
            </a:ln>
          </p:spPr>
          <p:txBody>
            <a:bodyPr/>
            <a:lstStyle/>
            <a:p>
              <a:endParaRPr lang="zh-CN" altLang="en-US"/>
            </a:p>
          </p:txBody>
        </p:sp>
        <p:sp>
          <p:nvSpPr>
            <p:cNvPr id="66620" name="Freeform 29"/>
            <p:cNvSpPr>
              <a:spLocks noEditPoints="1"/>
            </p:cNvSpPr>
            <p:nvPr/>
          </p:nvSpPr>
          <p:spPr bwMode="auto">
            <a:xfrm>
              <a:off x="1893" y="975"/>
              <a:ext cx="123" cy="143"/>
            </a:xfrm>
            <a:custGeom>
              <a:avLst/>
              <a:gdLst>
                <a:gd name="T0" fmla="*/ 0 w 370"/>
                <a:gd name="T1" fmla="*/ 0 h 429"/>
                <a:gd name="T2" fmla="*/ 0 w 370"/>
                <a:gd name="T3" fmla="*/ 0 h 429"/>
                <a:gd name="T4" fmla="*/ 0 w 370"/>
                <a:gd name="T5" fmla="*/ 0 h 429"/>
                <a:gd name="T6" fmla="*/ 0 w 370"/>
                <a:gd name="T7" fmla="*/ 0 h 429"/>
                <a:gd name="T8" fmla="*/ 0 w 370"/>
                <a:gd name="T9" fmla="*/ 0 h 429"/>
                <a:gd name="T10" fmla="*/ 0 w 370"/>
                <a:gd name="T11" fmla="*/ 0 h 429"/>
                <a:gd name="T12" fmla="*/ 0 w 370"/>
                <a:gd name="T13" fmla="*/ 0 h 429"/>
                <a:gd name="T14" fmla="*/ 0 w 370"/>
                <a:gd name="T15" fmla="*/ 0 h 429"/>
                <a:gd name="T16" fmla="*/ 0 w 370"/>
                <a:gd name="T17" fmla="*/ 0 h 429"/>
                <a:gd name="T18" fmla="*/ 0 w 370"/>
                <a:gd name="T19" fmla="*/ 0 h 429"/>
                <a:gd name="T20" fmla="*/ 0 w 370"/>
                <a:gd name="T21" fmla="*/ 0 h 429"/>
                <a:gd name="T22" fmla="*/ 0 w 370"/>
                <a:gd name="T23" fmla="*/ 0 h 429"/>
                <a:gd name="T24" fmla="*/ 0 w 370"/>
                <a:gd name="T25" fmla="*/ 0 h 429"/>
                <a:gd name="T26" fmla="*/ 0 w 370"/>
                <a:gd name="T27" fmla="*/ 0 h 429"/>
                <a:gd name="T28" fmla="*/ 0 w 370"/>
                <a:gd name="T29" fmla="*/ 0 h 429"/>
                <a:gd name="T30" fmla="*/ 0 w 370"/>
                <a:gd name="T31" fmla="*/ 0 h 429"/>
                <a:gd name="T32" fmla="*/ 0 w 370"/>
                <a:gd name="T33" fmla="*/ 0 h 429"/>
                <a:gd name="T34" fmla="*/ 0 w 370"/>
                <a:gd name="T35" fmla="*/ 0 h 429"/>
                <a:gd name="T36" fmla="*/ 0 w 370"/>
                <a:gd name="T37" fmla="*/ 0 h 429"/>
                <a:gd name="T38" fmla="*/ 0 w 370"/>
                <a:gd name="T39" fmla="*/ 0 h 429"/>
                <a:gd name="T40" fmla="*/ 0 w 370"/>
                <a:gd name="T41" fmla="*/ 0 h 429"/>
                <a:gd name="T42" fmla="*/ 0 w 370"/>
                <a:gd name="T43" fmla="*/ 0 h 429"/>
                <a:gd name="T44" fmla="*/ 0 w 370"/>
                <a:gd name="T45" fmla="*/ 0 h 429"/>
                <a:gd name="T46" fmla="*/ 0 w 370"/>
                <a:gd name="T47" fmla="*/ 0 h 429"/>
                <a:gd name="T48" fmla="*/ 0 w 370"/>
                <a:gd name="T49" fmla="*/ 0 h 429"/>
                <a:gd name="T50" fmla="*/ 0 w 370"/>
                <a:gd name="T51" fmla="*/ 0 h 429"/>
                <a:gd name="T52" fmla="*/ 0 w 370"/>
                <a:gd name="T53" fmla="*/ 0 h 429"/>
                <a:gd name="T54" fmla="*/ 0 w 370"/>
                <a:gd name="T55" fmla="*/ 0 h 429"/>
                <a:gd name="T56" fmla="*/ 0 w 370"/>
                <a:gd name="T57" fmla="*/ 0 h 429"/>
                <a:gd name="T58" fmla="*/ 0 w 370"/>
                <a:gd name="T59" fmla="*/ 0 h 429"/>
                <a:gd name="T60" fmla="*/ 0 w 370"/>
                <a:gd name="T61" fmla="*/ 0 h 429"/>
                <a:gd name="T62" fmla="*/ 0 w 370"/>
                <a:gd name="T63" fmla="*/ 0 h 429"/>
                <a:gd name="T64" fmla="*/ 0 w 370"/>
                <a:gd name="T65" fmla="*/ 0 h 429"/>
                <a:gd name="T66" fmla="*/ 0 w 370"/>
                <a:gd name="T67" fmla="*/ 0 h 429"/>
                <a:gd name="T68" fmla="*/ 0 w 370"/>
                <a:gd name="T69" fmla="*/ 0 h 429"/>
                <a:gd name="T70" fmla="*/ 0 w 370"/>
                <a:gd name="T71" fmla="*/ 0 h 429"/>
                <a:gd name="T72" fmla="*/ 0 w 370"/>
                <a:gd name="T73" fmla="*/ 0 h 429"/>
                <a:gd name="T74" fmla="*/ 0 w 370"/>
                <a:gd name="T75" fmla="*/ 0 h 429"/>
                <a:gd name="T76" fmla="*/ 0 w 370"/>
                <a:gd name="T77" fmla="*/ 0 h 429"/>
                <a:gd name="T78" fmla="*/ 0 w 370"/>
                <a:gd name="T79" fmla="*/ 0 h 429"/>
                <a:gd name="T80" fmla="*/ 0 w 370"/>
                <a:gd name="T81" fmla="*/ 0 h 429"/>
                <a:gd name="T82" fmla="*/ 0 w 370"/>
                <a:gd name="T83" fmla="*/ 0 h 429"/>
                <a:gd name="T84" fmla="*/ 0 w 370"/>
                <a:gd name="T85" fmla="*/ 0 h 429"/>
                <a:gd name="T86" fmla="*/ 0 w 370"/>
                <a:gd name="T87" fmla="*/ 0 h 429"/>
                <a:gd name="T88" fmla="*/ 0 w 370"/>
                <a:gd name="T89" fmla="*/ 0 h 4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0"/>
                <a:gd name="T136" fmla="*/ 0 h 429"/>
                <a:gd name="T137" fmla="*/ 370 w 370"/>
                <a:gd name="T138" fmla="*/ 429 h 4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0" h="429">
                  <a:moveTo>
                    <a:pt x="184" y="429"/>
                  </a:moveTo>
                  <a:lnTo>
                    <a:pt x="163" y="428"/>
                  </a:lnTo>
                  <a:lnTo>
                    <a:pt x="144" y="426"/>
                  </a:lnTo>
                  <a:lnTo>
                    <a:pt x="125" y="421"/>
                  </a:lnTo>
                  <a:lnTo>
                    <a:pt x="107" y="415"/>
                  </a:lnTo>
                  <a:lnTo>
                    <a:pt x="91" y="407"/>
                  </a:lnTo>
                  <a:lnTo>
                    <a:pt x="76" y="398"/>
                  </a:lnTo>
                  <a:lnTo>
                    <a:pt x="63" y="386"/>
                  </a:lnTo>
                  <a:lnTo>
                    <a:pt x="50" y="374"/>
                  </a:lnTo>
                  <a:lnTo>
                    <a:pt x="37" y="360"/>
                  </a:lnTo>
                  <a:lnTo>
                    <a:pt x="28" y="344"/>
                  </a:lnTo>
                  <a:lnTo>
                    <a:pt x="19" y="327"/>
                  </a:lnTo>
                  <a:lnTo>
                    <a:pt x="12" y="309"/>
                  </a:lnTo>
                  <a:lnTo>
                    <a:pt x="7" y="289"/>
                  </a:lnTo>
                  <a:lnTo>
                    <a:pt x="4" y="268"/>
                  </a:lnTo>
                  <a:lnTo>
                    <a:pt x="1" y="246"/>
                  </a:lnTo>
                  <a:lnTo>
                    <a:pt x="0" y="223"/>
                  </a:lnTo>
                  <a:lnTo>
                    <a:pt x="1" y="198"/>
                  </a:lnTo>
                  <a:lnTo>
                    <a:pt x="4" y="174"/>
                  </a:lnTo>
                  <a:lnTo>
                    <a:pt x="7" y="152"/>
                  </a:lnTo>
                  <a:lnTo>
                    <a:pt x="13" y="131"/>
                  </a:lnTo>
                  <a:lnTo>
                    <a:pt x="20" y="112"/>
                  </a:lnTo>
                  <a:lnTo>
                    <a:pt x="30" y="93"/>
                  </a:lnTo>
                  <a:lnTo>
                    <a:pt x="40" y="76"/>
                  </a:lnTo>
                  <a:lnTo>
                    <a:pt x="52" y="60"/>
                  </a:lnTo>
                  <a:lnTo>
                    <a:pt x="66" y="46"/>
                  </a:lnTo>
                  <a:lnTo>
                    <a:pt x="80" y="34"/>
                  </a:lnTo>
                  <a:lnTo>
                    <a:pt x="88" y="29"/>
                  </a:lnTo>
                  <a:lnTo>
                    <a:pt x="97" y="23"/>
                  </a:lnTo>
                  <a:lnTo>
                    <a:pt x="104" y="19"/>
                  </a:lnTo>
                  <a:lnTo>
                    <a:pt x="113" y="15"/>
                  </a:lnTo>
                  <a:lnTo>
                    <a:pt x="132" y="9"/>
                  </a:lnTo>
                  <a:lnTo>
                    <a:pt x="150" y="3"/>
                  </a:lnTo>
                  <a:lnTo>
                    <a:pt x="171" y="1"/>
                  </a:lnTo>
                  <a:lnTo>
                    <a:pt x="192" y="0"/>
                  </a:lnTo>
                  <a:lnTo>
                    <a:pt x="211" y="1"/>
                  </a:lnTo>
                  <a:lnTo>
                    <a:pt x="230" y="3"/>
                  </a:lnTo>
                  <a:lnTo>
                    <a:pt x="248" y="8"/>
                  </a:lnTo>
                  <a:lnTo>
                    <a:pt x="264" y="14"/>
                  </a:lnTo>
                  <a:lnTo>
                    <a:pt x="279" y="23"/>
                  </a:lnTo>
                  <a:lnTo>
                    <a:pt x="295" y="33"/>
                  </a:lnTo>
                  <a:lnTo>
                    <a:pt x="308" y="45"/>
                  </a:lnTo>
                  <a:lnTo>
                    <a:pt x="321" y="59"/>
                  </a:lnTo>
                  <a:lnTo>
                    <a:pt x="332" y="75"/>
                  </a:lnTo>
                  <a:lnTo>
                    <a:pt x="342" y="91"/>
                  </a:lnTo>
                  <a:lnTo>
                    <a:pt x="350" y="108"/>
                  </a:lnTo>
                  <a:lnTo>
                    <a:pt x="357" y="127"/>
                  </a:lnTo>
                  <a:lnTo>
                    <a:pt x="362" y="148"/>
                  </a:lnTo>
                  <a:lnTo>
                    <a:pt x="367" y="169"/>
                  </a:lnTo>
                  <a:lnTo>
                    <a:pt x="369" y="190"/>
                  </a:lnTo>
                  <a:lnTo>
                    <a:pt x="370" y="215"/>
                  </a:lnTo>
                  <a:lnTo>
                    <a:pt x="369" y="239"/>
                  </a:lnTo>
                  <a:lnTo>
                    <a:pt x="72" y="239"/>
                  </a:lnTo>
                  <a:lnTo>
                    <a:pt x="74" y="253"/>
                  </a:lnTo>
                  <a:lnTo>
                    <a:pt x="76" y="267"/>
                  </a:lnTo>
                  <a:lnTo>
                    <a:pt x="78" y="280"/>
                  </a:lnTo>
                  <a:lnTo>
                    <a:pt x="81" y="292"/>
                  </a:lnTo>
                  <a:lnTo>
                    <a:pt x="86" y="303"/>
                  </a:lnTo>
                  <a:lnTo>
                    <a:pt x="90" y="313"/>
                  </a:lnTo>
                  <a:lnTo>
                    <a:pt x="94" y="323"/>
                  </a:lnTo>
                  <a:lnTo>
                    <a:pt x="100" y="332"/>
                  </a:lnTo>
                  <a:lnTo>
                    <a:pt x="107" y="340"/>
                  </a:lnTo>
                  <a:lnTo>
                    <a:pt x="116" y="348"/>
                  </a:lnTo>
                  <a:lnTo>
                    <a:pt x="126" y="355"/>
                  </a:lnTo>
                  <a:lnTo>
                    <a:pt x="137" y="360"/>
                  </a:lnTo>
                  <a:lnTo>
                    <a:pt x="149" y="364"/>
                  </a:lnTo>
                  <a:lnTo>
                    <a:pt x="162" y="368"/>
                  </a:lnTo>
                  <a:lnTo>
                    <a:pt x="176" y="369"/>
                  </a:lnTo>
                  <a:lnTo>
                    <a:pt x="191" y="370"/>
                  </a:lnTo>
                  <a:lnTo>
                    <a:pt x="200" y="370"/>
                  </a:lnTo>
                  <a:lnTo>
                    <a:pt x="210" y="369"/>
                  </a:lnTo>
                  <a:lnTo>
                    <a:pt x="219" y="367"/>
                  </a:lnTo>
                  <a:lnTo>
                    <a:pt x="228" y="364"/>
                  </a:lnTo>
                  <a:lnTo>
                    <a:pt x="236" y="361"/>
                  </a:lnTo>
                  <a:lnTo>
                    <a:pt x="244" y="358"/>
                  </a:lnTo>
                  <a:lnTo>
                    <a:pt x="252" y="353"/>
                  </a:lnTo>
                  <a:lnTo>
                    <a:pt x="260" y="348"/>
                  </a:lnTo>
                  <a:lnTo>
                    <a:pt x="266" y="343"/>
                  </a:lnTo>
                  <a:lnTo>
                    <a:pt x="273" y="336"/>
                  </a:lnTo>
                  <a:lnTo>
                    <a:pt x="278" y="329"/>
                  </a:lnTo>
                  <a:lnTo>
                    <a:pt x="283" y="323"/>
                  </a:lnTo>
                  <a:lnTo>
                    <a:pt x="287" y="315"/>
                  </a:lnTo>
                  <a:lnTo>
                    <a:pt x="290" y="308"/>
                  </a:lnTo>
                  <a:lnTo>
                    <a:pt x="293" y="300"/>
                  </a:lnTo>
                  <a:lnTo>
                    <a:pt x="295" y="291"/>
                  </a:lnTo>
                  <a:lnTo>
                    <a:pt x="362" y="291"/>
                  </a:lnTo>
                  <a:lnTo>
                    <a:pt x="358" y="308"/>
                  </a:lnTo>
                  <a:lnTo>
                    <a:pt x="353" y="323"/>
                  </a:lnTo>
                  <a:lnTo>
                    <a:pt x="347" y="337"/>
                  </a:lnTo>
                  <a:lnTo>
                    <a:pt x="339" y="350"/>
                  </a:lnTo>
                  <a:lnTo>
                    <a:pt x="332" y="362"/>
                  </a:lnTo>
                  <a:lnTo>
                    <a:pt x="323" y="374"/>
                  </a:lnTo>
                  <a:lnTo>
                    <a:pt x="312" y="384"/>
                  </a:lnTo>
                  <a:lnTo>
                    <a:pt x="301" y="394"/>
                  </a:lnTo>
                  <a:lnTo>
                    <a:pt x="290" y="402"/>
                  </a:lnTo>
                  <a:lnTo>
                    <a:pt x="277" y="409"/>
                  </a:lnTo>
                  <a:lnTo>
                    <a:pt x="264" y="415"/>
                  </a:lnTo>
                  <a:lnTo>
                    <a:pt x="250" y="420"/>
                  </a:lnTo>
                  <a:lnTo>
                    <a:pt x="234" y="423"/>
                  </a:lnTo>
                  <a:lnTo>
                    <a:pt x="219" y="427"/>
                  </a:lnTo>
                  <a:lnTo>
                    <a:pt x="202" y="428"/>
                  </a:lnTo>
                  <a:lnTo>
                    <a:pt x="184" y="429"/>
                  </a:lnTo>
                  <a:close/>
                  <a:moveTo>
                    <a:pt x="298" y="184"/>
                  </a:moveTo>
                  <a:lnTo>
                    <a:pt x="297" y="170"/>
                  </a:lnTo>
                  <a:lnTo>
                    <a:pt x="296" y="157"/>
                  </a:lnTo>
                  <a:lnTo>
                    <a:pt x="292" y="145"/>
                  </a:lnTo>
                  <a:lnTo>
                    <a:pt x="290" y="134"/>
                  </a:lnTo>
                  <a:lnTo>
                    <a:pt x="286" y="123"/>
                  </a:lnTo>
                  <a:lnTo>
                    <a:pt x="281" y="113"/>
                  </a:lnTo>
                  <a:lnTo>
                    <a:pt x="276" y="104"/>
                  </a:lnTo>
                  <a:lnTo>
                    <a:pt x="271" y="95"/>
                  </a:lnTo>
                  <a:lnTo>
                    <a:pt x="263" y="88"/>
                  </a:lnTo>
                  <a:lnTo>
                    <a:pt x="255" y="80"/>
                  </a:lnTo>
                  <a:lnTo>
                    <a:pt x="245" y="75"/>
                  </a:lnTo>
                  <a:lnTo>
                    <a:pt x="237" y="69"/>
                  </a:lnTo>
                  <a:lnTo>
                    <a:pt x="226" y="66"/>
                  </a:lnTo>
                  <a:lnTo>
                    <a:pt x="215" y="64"/>
                  </a:lnTo>
                  <a:lnTo>
                    <a:pt x="203" y="61"/>
                  </a:lnTo>
                  <a:lnTo>
                    <a:pt x="190" y="61"/>
                  </a:lnTo>
                  <a:lnTo>
                    <a:pt x="176" y="61"/>
                  </a:lnTo>
                  <a:lnTo>
                    <a:pt x="163" y="64"/>
                  </a:lnTo>
                  <a:lnTo>
                    <a:pt x="152" y="67"/>
                  </a:lnTo>
                  <a:lnTo>
                    <a:pt x="140" y="71"/>
                  </a:lnTo>
                  <a:lnTo>
                    <a:pt x="130" y="77"/>
                  </a:lnTo>
                  <a:lnTo>
                    <a:pt x="121" y="83"/>
                  </a:lnTo>
                  <a:lnTo>
                    <a:pt x="112" y="92"/>
                  </a:lnTo>
                  <a:lnTo>
                    <a:pt x="103" y="101"/>
                  </a:lnTo>
                  <a:lnTo>
                    <a:pt x="98" y="110"/>
                  </a:lnTo>
                  <a:lnTo>
                    <a:pt x="92" y="118"/>
                  </a:lnTo>
                  <a:lnTo>
                    <a:pt x="87" y="127"/>
                  </a:lnTo>
                  <a:lnTo>
                    <a:pt x="82" y="138"/>
                  </a:lnTo>
                  <a:lnTo>
                    <a:pt x="79" y="148"/>
                  </a:lnTo>
                  <a:lnTo>
                    <a:pt x="77" y="160"/>
                  </a:lnTo>
                  <a:lnTo>
                    <a:pt x="75" y="171"/>
                  </a:lnTo>
                  <a:lnTo>
                    <a:pt x="72" y="184"/>
                  </a:lnTo>
                  <a:lnTo>
                    <a:pt x="298" y="184"/>
                  </a:lnTo>
                  <a:close/>
                </a:path>
              </a:pathLst>
            </a:custGeom>
            <a:solidFill>
              <a:srgbClr val="2C5882"/>
            </a:solidFill>
            <a:ln w="9525">
              <a:noFill/>
              <a:round/>
            </a:ln>
          </p:spPr>
          <p:txBody>
            <a:bodyPr/>
            <a:lstStyle/>
            <a:p>
              <a:endParaRPr lang="zh-CN" altLang="en-US"/>
            </a:p>
          </p:txBody>
        </p:sp>
        <p:sp>
          <p:nvSpPr>
            <p:cNvPr id="66621" name="Freeform 28"/>
            <p:cNvSpPr/>
            <p:nvPr/>
          </p:nvSpPr>
          <p:spPr bwMode="auto">
            <a:xfrm>
              <a:off x="2058" y="975"/>
              <a:ext cx="110" cy="140"/>
            </a:xfrm>
            <a:custGeom>
              <a:avLst/>
              <a:gdLst>
                <a:gd name="T0" fmla="*/ 0 w 330"/>
                <a:gd name="T1" fmla="*/ 0 h 418"/>
                <a:gd name="T2" fmla="*/ 0 w 330"/>
                <a:gd name="T3" fmla="*/ 0 h 418"/>
                <a:gd name="T4" fmla="*/ 0 w 330"/>
                <a:gd name="T5" fmla="*/ 0 h 418"/>
                <a:gd name="T6" fmla="*/ 0 w 330"/>
                <a:gd name="T7" fmla="*/ 0 h 418"/>
                <a:gd name="T8" fmla="*/ 0 w 330"/>
                <a:gd name="T9" fmla="*/ 0 h 418"/>
                <a:gd name="T10" fmla="*/ 0 w 330"/>
                <a:gd name="T11" fmla="*/ 0 h 418"/>
                <a:gd name="T12" fmla="*/ 0 w 330"/>
                <a:gd name="T13" fmla="*/ 0 h 418"/>
                <a:gd name="T14" fmla="*/ 0 w 330"/>
                <a:gd name="T15" fmla="*/ 0 h 418"/>
                <a:gd name="T16" fmla="*/ 0 w 330"/>
                <a:gd name="T17" fmla="*/ 0 h 418"/>
                <a:gd name="T18" fmla="*/ 0 w 330"/>
                <a:gd name="T19" fmla="*/ 0 h 418"/>
                <a:gd name="T20" fmla="*/ 0 w 330"/>
                <a:gd name="T21" fmla="*/ 0 h 418"/>
                <a:gd name="T22" fmla="*/ 0 w 330"/>
                <a:gd name="T23" fmla="*/ 0 h 418"/>
                <a:gd name="T24" fmla="*/ 0 w 330"/>
                <a:gd name="T25" fmla="*/ 0 h 418"/>
                <a:gd name="T26" fmla="*/ 0 w 330"/>
                <a:gd name="T27" fmla="*/ 0 h 418"/>
                <a:gd name="T28" fmla="*/ 0 w 330"/>
                <a:gd name="T29" fmla="*/ 0 h 418"/>
                <a:gd name="T30" fmla="*/ 0 w 330"/>
                <a:gd name="T31" fmla="*/ 0 h 418"/>
                <a:gd name="T32" fmla="*/ 0 w 330"/>
                <a:gd name="T33" fmla="*/ 0 h 418"/>
                <a:gd name="T34" fmla="*/ 0 w 330"/>
                <a:gd name="T35" fmla="*/ 0 h 418"/>
                <a:gd name="T36" fmla="*/ 0 w 330"/>
                <a:gd name="T37" fmla="*/ 0 h 418"/>
                <a:gd name="T38" fmla="*/ 0 w 330"/>
                <a:gd name="T39" fmla="*/ 0 h 418"/>
                <a:gd name="T40" fmla="*/ 0 w 330"/>
                <a:gd name="T41" fmla="*/ 0 h 418"/>
                <a:gd name="T42" fmla="*/ 0 w 330"/>
                <a:gd name="T43" fmla="*/ 0 h 418"/>
                <a:gd name="T44" fmla="*/ 0 w 330"/>
                <a:gd name="T45" fmla="*/ 0 h 418"/>
                <a:gd name="T46" fmla="*/ 0 w 330"/>
                <a:gd name="T47" fmla="*/ 0 h 418"/>
                <a:gd name="T48" fmla="*/ 0 w 330"/>
                <a:gd name="T49" fmla="*/ 0 h 418"/>
                <a:gd name="T50" fmla="*/ 0 w 330"/>
                <a:gd name="T51" fmla="*/ 0 h 418"/>
                <a:gd name="T52" fmla="*/ 0 w 330"/>
                <a:gd name="T53" fmla="*/ 0 h 418"/>
                <a:gd name="T54" fmla="*/ 0 w 330"/>
                <a:gd name="T55" fmla="*/ 0 h 418"/>
                <a:gd name="T56" fmla="*/ 0 w 330"/>
                <a:gd name="T57" fmla="*/ 0 h 418"/>
                <a:gd name="T58" fmla="*/ 0 w 330"/>
                <a:gd name="T59" fmla="*/ 0 h 418"/>
                <a:gd name="T60" fmla="*/ 0 w 330"/>
                <a:gd name="T61" fmla="*/ 0 h 418"/>
                <a:gd name="T62" fmla="*/ 0 w 330"/>
                <a:gd name="T63" fmla="*/ 0 h 418"/>
                <a:gd name="T64" fmla="*/ 0 w 330"/>
                <a:gd name="T65" fmla="*/ 0 h 418"/>
                <a:gd name="T66" fmla="*/ 0 w 330"/>
                <a:gd name="T67" fmla="*/ 0 h 4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0"/>
                <a:gd name="T103" fmla="*/ 0 h 418"/>
                <a:gd name="T104" fmla="*/ 330 w 330"/>
                <a:gd name="T105" fmla="*/ 418 h 4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0" h="418">
                  <a:moveTo>
                    <a:pt x="0" y="418"/>
                  </a:moveTo>
                  <a:lnTo>
                    <a:pt x="0" y="12"/>
                  </a:lnTo>
                  <a:lnTo>
                    <a:pt x="32" y="12"/>
                  </a:lnTo>
                  <a:lnTo>
                    <a:pt x="64" y="12"/>
                  </a:lnTo>
                  <a:lnTo>
                    <a:pt x="64" y="72"/>
                  </a:lnTo>
                  <a:lnTo>
                    <a:pt x="80" y="52"/>
                  </a:lnTo>
                  <a:lnTo>
                    <a:pt x="91" y="40"/>
                  </a:lnTo>
                  <a:lnTo>
                    <a:pt x="103" y="29"/>
                  </a:lnTo>
                  <a:lnTo>
                    <a:pt x="116" y="20"/>
                  </a:lnTo>
                  <a:lnTo>
                    <a:pt x="129" y="13"/>
                  </a:lnTo>
                  <a:lnTo>
                    <a:pt x="143" y="7"/>
                  </a:lnTo>
                  <a:lnTo>
                    <a:pt x="158" y="3"/>
                  </a:lnTo>
                  <a:lnTo>
                    <a:pt x="174" y="0"/>
                  </a:lnTo>
                  <a:lnTo>
                    <a:pt x="190" y="0"/>
                  </a:lnTo>
                  <a:lnTo>
                    <a:pt x="207" y="0"/>
                  </a:lnTo>
                  <a:lnTo>
                    <a:pt x="222" y="2"/>
                  </a:lnTo>
                  <a:lnTo>
                    <a:pt x="236" y="5"/>
                  </a:lnTo>
                  <a:lnTo>
                    <a:pt x="250" y="9"/>
                  </a:lnTo>
                  <a:lnTo>
                    <a:pt x="262" y="14"/>
                  </a:lnTo>
                  <a:lnTo>
                    <a:pt x="273" y="20"/>
                  </a:lnTo>
                  <a:lnTo>
                    <a:pt x="284" y="27"/>
                  </a:lnTo>
                  <a:lnTo>
                    <a:pt x="294" y="36"/>
                  </a:lnTo>
                  <a:lnTo>
                    <a:pt x="303" y="46"/>
                  </a:lnTo>
                  <a:lnTo>
                    <a:pt x="309" y="56"/>
                  </a:lnTo>
                  <a:lnTo>
                    <a:pt x="316" y="68"/>
                  </a:lnTo>
                  <a:lnTo>
                    <a:pt x="321" y="80"/>
                  </a:lnTo>
                  <a:lnTo>
                    <a:pt x="325" y="94"/>
                  </a:lnTo>
                  <a:lnTo>
                    <a:pt x="328" y="108"/>
                  </a:lnTo>
                  <a:lnTo>
                    <a:pt x="330" y="124"/>
                  </a:lnTo>
                  <a:lnTo>
                    <a:pt x="330" y="140"/>
                  </a:lnTo>
                  <a:lnTo>
                    <a:pt x="330" y="418"/>
                  </a:lnTo>
                  <a:lnTo>
                    <a:pt x="296" y="418"/>
                  </a:lnTo>
                  <a:lnTo>
                    <a:pt x="262" y="418"/>
                  </a:lnTo>
                  <a:lnTo>
                    <a:pt x="262" y="163"/>
                  </a:lnTo>
                  <a:lnTo>
                    <a:pt x="261" y="150"/>
                  </a:lnTo>
                  <a:lnTo>
                    <a:pt x="261" y="138"/>
                  </a:lnTo>
                  <a:lnTo>
                    <a:pt x="259" y="127"/>
                  </a:lnTo>
                  <a:lnTo>
                    <a:pt x="257" y="117"/>
                  </a:lnTo>
                  <a:lnTo>
                    <a:pt x="254" y="107"/>
                  </a:lnTo>
                  <a:lnTo>
                    <a:pt x="250" y="100"/>
                  </a:lnTo>
                  <a:lnTo>
                    <a:pt x="246" y="92"/>
                  </a:lnTo>
                  <a:lnTo>
                    <a:pt x="242" y="85"/>
                  </a:lnTo>
                  <a:lnTo>
                    <a:pt x="236" y="80"/>
                  </a:lnTo>
                  <a:lnTo>
                    <a:pt x="230" y="76"/>
                  </a:lnTo>
                  <a:lnTo>
                    <a:pt x="222" y="71"/>
                  </a:lnTo>
                  <a:lnTo>
                    <a:pt x="214" y="68"/>
                  </a:lnTo>
                  <a:lnTo>
                    <a:pt x="205" y="66"/>
                  </a:lnTo>
                  <a:lnTo>
                    <a:pt x="196" y="64"/>
                  </a:lnTo>
                  <a:lnTo>
                    <a:pt x="186" y="62"/>
                  </a:lnTo>
                  <a:lnTo>
                    <a:pt x="175" y="61"/>
                  </a:lnTo>
                  <a:lnTo>
                    <a:pt x="163" y="62"/>
                  </a:lnTo>
                  <a:lnTo>
                    <a:pt x="151" y="65"/>
                  </a:lnTo>
                  <a:lnTo>
                    <a:pt x="141" y="67"/>
                  </a:lnTo>
                  <a:lnTo>
                    <a:pt x="130" y="71"/>
                  </a:lnTo>
                  <a:lnTo>
                    <a:pt x="121" y="77"/>
                  </a:lnTo>
                  <a:lnTo>
                    <a:pt x="112" y="83"/>
                  </a:lnTo>
                  <a:lnTo>
                    <a:pt x="104" y="91"/>
                  </a:lnTo>
                  <a:lnTo>
                    <a:pt x="96" y="100"/>
                  </a:lnTo>
                  <a:lnTo>
                    <a:pt x="90" y="110"/>
                  </a:lnTo>
                  <a:lnTo>
                    <a:pt x="84" y="119"/>
                  </a:lnTo>
                  <a:lnTo>
                    <a:pt x="79" y="131"/>
                  </a:lnTo>
                  <a:lnTo>
                    <a:pt x="74" y="143"/>
                  </a:lnTo>
                  <a:lnTo>
                    <a:pt x="72" y="157"/>
                  </a:lnTo>
                  <a:lnTo>
                    <a:pt x="70" y="170"/>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66622" name="Freeform 27"/>
            <p:cNvSpPr>
              <a:spLocks noEditPoints="1"/>
            </p:cNvSpPr>
            <p:nvPr/>
          </p:nvSpPr>
          <p:spPr bwMode="auto">
            <a:xfrm>
              <a:off x="2210" y="975"/>
              <a:ext cx="119" cy="197"/>
            </a:xfrm>
            <a:custGeom>
              <a:avLst/>
              <a:gdLst>
                <a:gd name="T0" fmla="*/ 0 w 357"/>
                <a:gd name="T1" fmla="*/ 0 h 589"/>
                <a:gd name="T2" fmla="*/ 0 w 357"/>
                <a:gd name="T3" fmla="*/ 0 h 589"/>
                <a:gd name="T4" fmla="*/ 0 w 357"/>
                <a:gd name="T5" fmla="*/ 0 h 589"/>
                <a:gd name="T6" fmla="*/ 0 w 357"/>
                <a:gd name="T7" fmla="*/ 0 h 589"/>
                <a:gd name="T8" fmla="*/ 0 w 357"/>
                <a:gd name="T9" fmla="*/ 0 h 589"/>
                <a:gd name="T10" fmla="*/ 0 w 357"/>
                <a:gd name="T11" fmla="*/ 0 h 589"/>
                <a:gd name="T12" fmla="*/ 0 w 357"/>
                <a:gd name="T13" fmla="*/ 0 h 589"/>
                <a:gd name="T14" fmla="*/ 0 w 357"/>
                <a:gd name="T15" fmla="*/ 0 h 589"/>
                <a:gd name="T16" fmla="*/ 0 w 357"/>
                <a:gd name="T17" fmla="*/ 0 h 589"/>
                <a:gd name="T18" fmla="*/ 0 w 357"/>
                <a:gd name="T19" fmla="*/ 0 h 589"/>
                <a:gd name="T20" fmla="*/ 0 w 357"/>
                <a:gd name="T21" fmla="*/ 0 h 589"/>
                <a:gd name="T22" fmla="*/ 0 w 357"/>
                <a:gd name="T23" fmla="*/ 0 h 589"/>
                <a:gd name="T24" fmla="*/ 0 w 357"/>
                <a:gd name="T25" fmla="*/ 0 h 589"/>
                <a:gd name="T26" fmla="*/ 0 w 357"/>
                <a:gd name="T27" fmla="*/ 0 h 589"/>
                <a:gd name="T28" fmla="*/ 0 w 357"/>
                <a:gd name="T29" fmla="*/ 0 h 589"/>
                <a:gd name="T30" fmla="*/ 0 w 357"/>
                <a:gd name="T31" fmla="*/ 0 h 589"/>
                <a:gd name="T32" fmla="*/ 0 w 357"/>
                <a:gd name="T33" fmla="*/ 0 h 589"/>
                <a:gd name="T34" fmla="*/ 0 w 357"/>
                <a:gd name="T35" fmla="*/ 0 h 589"/>
                <a:gd name="T36" fmla="*/ 0 w 357"/>
                <a:gd name="T37" fmla="*/ 0 h 589"/>
                <a:gd name="T38" fmla="*/ 0 w 357"/>
                <a:gd name="T39" fmla="*/ 0 h 589"/>
                <a:gd name="T40" fmla="*/ 0 w 357"/>
                <a:gd name="T41" fmla="*/ 0 h 589"/>
                <a:gd name="T42" fmla="*/ 0 w 357"/>
                <a:gd name="T43" fmla="*/ 0 h 589"/>
                <a:gd name="T44" fmla="*/ 0 w 357"/>
                <a:gd name="T45" fmla="*/ 0 h 589"/>
                <a:gd name="T46" fmla="*/ 0 w 357"/>
                <a:gd name="T47" fmla="*/ 0 h 589"/>
                <a:gd name="T48" fmla="*/ 0 w 357"/>
                <a:gd name="T49" fmla="*/ 0 h 589"/>
                <a:gd name="T50" fmla="*/ 0 w 357"/>
                <a:gd name="T51" fmla="*/ 0 h 589"/>
                <a:gd name="T52" fmla="*/ 0 w 357"/>
                <a:gd name="T53" fmla="*/ 0 h 589"/>
                <a:gd name="T54" fmla="*/ 0 w 357"/>
                <a:gd name="T55" fmla="*/ 0 h 589"/>
                <a:gd name="T56" fmla="*/ 0 w 357"/>
                <a:gd name="T57" fmla="*/ 0 h 589"/>
                <a:gd name="T58" fmla="*/ 0 w 357"/>
                <a:gd name="T59" fmla="*/ 0 h 589"/>
                <a:gd name="T60" fmla="*/ 0 w 357"/>
                <a:gd name="T61" fmla="*/ 0 h 589"/>
                <a:gd name="T62" fmla="*/ 0 w 357"/>
                <a:gd name="T63" fmla="*/ 0 h 589"/>
                <a:gd name="T64" fmla="*/ 0 w 357"/>
                <a:gd name="T65" fmla="*/ 0 h 589"/>
                <a:gd name="T66" fmla="*/ 0 w 357"/>
                <a:gd name="T67" fmla="*/ 0 h 589"/>
                <a:gd name="T68" fmla="*/ 0 w 357"/>
                <a:gd name="T69" fmla="*/ 0 h 589"/>
                <a:gd name="T70" fmla="*/ 0 w 357"/>
                <a:gd name="T71" fmla="*/ 0 h 589"/>
                <a:gd name="T72" fmla="*/ 0 w 357"/>
                <a:gd name="T73" fmla="*/ 0 h 589"/>
                <a:gd name="T74" fmla="*/ 0 w 357"/>
                <a:gd name="T75" fmla="*/ 0 h 589"/>
                <a:gd name="T76" fmla="*/ 0 w 357"/>
                <a:gd name="T77" fmla="*/ 0 h 589"/>
                <a:gd name="T78" fmla="*/ 0 w 357"/>
                <a:gd name="T79" fmla="*/ 0 h 589"/>
                <a:gd name="T80" fmla="*/ 0 w 357"/>
                <a:gd name="T81" fmla="*/ 0 h 589"/>
                <a:gd name="T82" fmla="*/ 0 w 357"/>
                <a:gd name="T83" fmla="*/ 0 h 589"/>
                <a:gd name="T84" fmla="*/ 0 w 357"/>
                <a:gd name="T85" fmla="*/ 0 h 589"/>
                <a:gd name="T86" fmla="*/ 0 w 357"/>
                <a:gd name="T87" fmla="*/ 0 h 589"/>
                <a:gd name="T88" fmla="*/ 0 w 357"/>
                <a:gd name="T89" fmla="*/ 0 h 589"/>
                <a:gd name="T90" fmla="*/ 0 w 357"/>
                <a:gd name="T91" fmla="*/ 0 h 589"/>
                <a:gd name="T92" fmla="*/ 0 w 357"/>
                <a:gd name="T93" fmla="*/ 0 h 589"/>
                <a:gd name="T94" fmla="*/ 0 w 357"/>
                <a:gd name="T95" fmla="*/ 0 h 589"/>
                <a:gd name="T96" fmla="*/ 0 w 357"/>
                <a:gd name="T97" fmla="*/ 0 h 589"/>
                <a:gd name="T98" fmla="*/ 0 w 357"/>
                <a:gd name="T99" fmla="*/ 0 h 589"/>
                <a:gd name="T100" fmla="*/ 0 w 357"/>
                <a:gd name="T101" fmla="*/ 0 h 589"/>
                <a:gd name="T102" fmla="*/ 0 w 357"/>
                <a:gd name="T103" fmla="*/ 0 h 589"/>
                <a:gd name="T104" fmla="*/ 0 w 357"/>
                <a:gd name="T105" fmla="*/ 0 h 589"/>
                <a:gd name="T106" fmla="*/ 0 w 357"/>
                <a:gd name="T107" fmla="*/ 0 h 589"/>
                <a:gd name="T108" fmla="*/ 0 w 357"/>
                <a:gd name="T109" fmla="*/ 0 h 589"/>
                <a:gd name="T110" fmla="*/ 0 w 357"/>
                <a:gd name="T111" fmla="*/ 0 h 589"/>
                <a:gd name="T112" fmla="*/ 0 w 357"/>
                <a:gd name="T113" fmla="*/ 0 h 589"/>
                <a:gd name="T114" fmla="*/ 0 w 357"/>
                <a:gd name="T115" fmla="*/ 0 h 589"/>
                <a:gd name="T116" fmla="*/ 0 w 357"/>
                <a:gd name="T117" fmla="*/ 0 h 589"/>
                <a:gd name="T118" fmla="*/ 0 w 357"/>
                <a:gd name="T119" fmla="*/ 0 h 589"/>
                <a:gd name="T120" fmla="*/ 0 w 357"/>
                <a:gd name="T121" fmla="*/ 0 h 589"/>
                <a:gd name="T122" fmla="*/ 0 w 357"/>
                <a:gd name="T123" fmla="*/ 0 h 58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7"/>
                <a:gd name="T187" fmla="*/ 0 h 589"/>
                <a:gd name="T188" fmla="*/ 357 w 357"/>
                <a:gd name="T189" fmla="*/ 589 h 58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7" h="589">
                  <a:moveTo>
                    <a:pt x="167" y="532"/>
                  </a:moveTo>
                  <a:lnTo>
                    <a:pt x="182" y="532"/>
                  </a:lnTo>
                  <a:lnTo>
                    <a:pt x="196" y="530"/>
                  </a:lnTo>
                  <a:lnTo>
                    <a:pt x="208" y="527"/>
                  </a:lnTo>
                  <a:lnTo>
                    <a:pt x="220" y="523"/>
                  </a:lnTo>
                  <a:lnTo>
                    <a:pt x="230" y="518"/>
                  </a:lnTo>
                  <a:lnTo>
                    <a:pt x="241" y="512"/>
                  </a:lnTo>
                  <a:lnTo>
                    <a:pt x="249" y="504"/>
                  </a:lnTo>
                  <a:lnTo>
                    <a:pt x="257" y="496"/>
                  </a:lnTo>
                  <a:lnTo>
                    <a:pt x="265" y="486"/>
                  </a:lnTo>
                  <a:lnTo>
                    <a:pt x="270" y="475"/>
                  </a:lnTo>
                  <a:lnTo>
                    <a:pt x="276" y="463"/>
                  </a:lnTo>
                  <a:lnTo>
                    <a:pt x="280" y="450"/>
                  </a:lnTo>
                  <a:lnTo>
                    <a:pt x="283" y="435"/>
                  </a:lnTo>
                  <a:lnTo>
                    <a:pt x="285" y="421"/>
                  </a:lnTo>
                  <a:lnTo>
                    <a:pt x="288" y="405"/>
                  </a:lnTo>
                  <a:lnTo>
                    <a:pt x="288" y="387"/>
                  </a:lnTo>
                  <a:lnTo>
                    <a:pt x="288" y="374"/>
                  </a:lnTo>
                  <a:lnTo>
                    <a:pt x="277" y="387"/>
                  </a:lnTo>
                  <a:lnTo>
                    <a:pt x="265" y="398"/>
                  </a:lnTo>
                  <a:lnTo>
                    <a:pt x="253" y="407"/>
                  </a:lnTo>
                  <a:lnTo>
                    <a:pt x="240" y="415"/>
                  </a:lnTo>
                  <a:lnTo>
                    <a:pt x="225" y="421"/>
                  </a:lnTo>
                  <a:lnTo>
                    <a:pt x="210" y="426"/>
                  </a:lnTo>
                  <a:lnTo>
                    <a:pt x="194" y="428"/>
                  </a:lnTo>
                  <a:lnTo>
                    <a:pt x="177" y="429"/>
                  </a:lnTo>
                  <a:lnTo>
                    <a:pt x="157" y="428"/>
                  </a:lnTo>
                  <a:lnTo>
                    <a:pt x="139" y="425"/>
                  </a:lnTo>
                  <a:lnTo>
                    <a:pt x="130" y="422"/>
                  </a:lnTo>
                  <a:lnTo>
                    <a:pt x="121" y="420"/>
                  </a:lnTo>
                  <a:lnTo>
                    <a:pt x="113" y="417"/>
                  </a:lnTo>
                  <a:lnTo>
                    <a:pt x="104" y="414"/>
                  </a:lnTo>
                  <a:lnTo>
                    <a:pt x="89" y="405"/>
                  </a:lnTo>
                  <a:lnTo>
                    <a:pt x="74" y="394"/>
                  </a:lnTo>
                  <a:lnTo>
                    <a:pt x="60" y="382"/>
                  </a:lnTo>
                  <a:lnTo>
                    <a:pt x="48" y="368"/>
                  </a:lnTo>
                  <a:lnTo>
                    <a:pt x="37" y="352"/>
                  </a:lnTo>
                  <a:lnTo>
                    <a:pt x="27" y="335"/>
                  </a:lnTo>
                  <a:lnTo>
                    <a:pt x="19" y="316"/>
                  </a:lnTo>
                  <a:lnTo>
                    <a:pt x="12" y="297"/>
                  </a:lnTo>
                  <a:lnTo>
                    <a:pt x="6" y="275"/>
                  </a:lnTo>
                  <a:lnTo>
                    <a:pt x="3" y="253"/>
                  </a:lnTo>
                  <a:lnTo>
                    <a:pt x="1" y="229"/>
                  </a:lnTo>
                  <a:lnTo>
                    <a:pt x="0" y="204"/>
                  </a:lnTo>
                  <a:lnTo>
                    <a:pt x="1" y="181"/>
                  </a:lnTo>
                  <a:lnTo>
                    <a:pt x="3" y="160"/>
                  </a:lnTo>
                  <a:lnTo>
                    <a:pt x="6" y="140"/>
                  </a:lnTo>
                  <a:lnTo>
                    <a:pt x="12" y="120"/>
                  </a:lnTo>
                  <a:lnTo>
                    <a:pt x="19" y="103"/>
                  </a:lnTo>
                  <a:lnTo>
                    <a:pt x="26" y="87"/>
                  </a:lnTo>
                  <a:lnTo>
                    <a:pt x="36" y="70"/>
                  </a:lnTo>
                  <a:lnTo>
                    <a:pt x="47" y="56"/>
                  </a:lnTo>
                  <a:lnTo>
                    <a:pt x="59" y="43"/>
                  </a:lnTo>
                  <a:lnTo>
                    <a:pt x="72" y="32"/>
                  </a:lnTo>
                  <a:lnTo>
                    <a:pt x="86" y="22"/>
                  </a:lnTo>
                  <a:lnTo>
                    <a:pt x="102" y="14"/>
                  </a:lnTo>
                  <a:lnTo>
                    <a:pt x="118" y="8"/>
                  </a:lnTo>
                  <a:lnTo>
                    <a:pt x="134" y="3"/>
                  </a:lnTo>
                  <a:lnTo>
                    <a:pt x="152" y="1"/>
                  </a:lnTo>
                  <a:lnTo>
                    <a:pt x="171" y="0"/>
                  </a:lnTo>
                  <a:lnTo>
                    <a:pt x="189" y="1"/>
                  </a:lnTo>
                  <a:lnTo>
                    <a:pt x="206" y="3"/>
                  </a:lnTo>
                  <a:lnTo>
                    <a:pt x="222" y="9"/>
                  </a:lnTo>
                  <a:lnTo>
                    <a:pt x="236" y="15"/>
                  </a:lnTo>
                  <a:lnTo>
                    <a:pt x="250" y="24"/>
                  </a:lnTo>
                  <a:lnTo>
                    <a:pt x="264" y="35"/>
                  </a:lnTo>
                  <a:lnTo>
                    <a:pt x="276" y="48"/>
                  </a:lnTo>
                  <a:lnTo>
                    <a:pt x="288" y="64"/>
                  </a:lnTo>
                  <a:lnTo>
                    <a:pt x="292" y="70"/>
                  </a:lnTo>
                  <a:lnTo>
                    <a:pt x="292" y="12"/>
                  </a:lnTo>
                  <a:lnTo>
                    <a:pt x="357" y="12"/>
                  </a:lnTo>
                  <a:lnTo>
                    <a:pt x="357" y="387"/>
                  </a:lnTo>
                  <a:lnTo>
                    <a:pt x="355" y="413"/>
                  </a:lnTo>
                  <a:lnTo>
                    <a:pt x="353" y="435"/>
                  </a:lnTo>
                  <a:lnTo>
                    <a:pt x="349" y="457"/>
                  </a:lnTo>
                  <a:lnTo>
                    <a:pt x="345" y="477"/>
                  </a:lnTo>
                  <a:lnTo>
                    <a:pt x="338" y="495"/>
                  </a:lnTo>
                  <a:lnTo>
                    <a:pt x="330" y="512"/>
                  </a:lnTo>
                  <a:lnTo>
                    <a:pt x="320" y="526"/>
                  </a:lnTo>
                  <a:lnTo>
                    <a:pt x="310" y="539"/>
                  </a:lnTo>
                  <a:lnTo>
                    <a:pt x="298" y="551"/>
                  </a:lnTo>
                  <a:lnTo>
                    <a:pt x="284" y="561"/>
                  </a:lnTo>
                  <a:lnTo>
                    <a:pt x="269" y="570"/>
                  </a:lnTo>
                  <a:lnTo>
                    <a:pt x="252" y="577"/>
                  </a:lnTo>
                  <a:lnTo>
                    <a:pt x="233" y="582"/>
                  </a:lnTo>
                  <a:lnTo>
                    <a:pt x="213" y="585"/>
                  </a:lnTo>
                  <a:lnTo>
                    <a:pt x="191" y="588"/>
                  </a:lnTo>
                  <a:lnTo>
                    <a:pt x="168" y="589"/>
                  </a:lnTo>
                  <a:lnTo>
                    <a:pt x="152" y="589"/>
                  </a:lnTo>
                  <a:lnTo>
                    <a:pt x="136" y="586"/>
                  </a:lnTo>
                  <a:lnTo>
                    <a:pt x="121" y="584"/>
                  </a:lnTo>
                  <a:lnTo>
                    <a:pt x="107" y="581"/>
                  </a:lnTo>
                  <a:lnTo>
                    <a:pt x="94" y="577"/>
                  </a:lnTo>
                  <a:lnTo>
                    <a:pt x="81" y="571"/>
                  </a:lnTo>
                  <a:lnTo>
                    <a:pt x="70" y="565"/>
                  </a:lnTo>
                  <a:lnTo>
                    <a:pt x="59" y="557"/>
                  </a:lnTo>
                  <a:lnTo>
                    <a:pt x="49" y="548"/>
                  </a:lnTo>
                  <a:lnTo>
                    <a:pt x="41" y="539"/>
                  </a:lnTo>
                  <a:lnTo>
                    <a:pt x="34" y="530"/>
                  </a:lnTo>
                  <a:lnTo>
                    <a:pt x="27" y="518"/>
                  </a:lnTo>
                  <a:lnTo>
                    <a:pt x="21" y="506"/>
                  </a:lnTo>
                  <a:lnTo>
                    <a:pt x="16" y="493"/>
                  </a:lnTo>
                  <a:lnTo>
                    <a:pt x="13" y="479"/>
                  </a:lnTo>
                  <a:lnTo>
                    <a:pt x="11" y="464"/>
                  </a:lnTo>
                  <a:lnTo>
                    <a:pt x="80" y="464"/>
                  </a:lnTo>
                  <a:lnTo>
                    <a:pt x="82" y="473"/>
                  </a:lnTo>
                  <a:lnTo>
                    <a:pt x="84" y="480"/>
                  </a:lnTo>
                  <a:lnTo>
                    <a:pt x="87" y="487"/>
                  </a:lnTo>
                  <a:lnTo>
                    <a:pt x="91" y="493"/>
                  </a:lnTo>
                  <a:lnTo>
                    <a:pt x="94" y="499"/>
                  </a:lnTo>
                  <a:lnTo>
                    <a:pt x="98" y="504"/>
                  </a:lnTo>
                  <a:lnTo>
                    <a:pt x="104" y="510"/>
                  </a:lnTo>
                  <a:lnTo>
                    <a:pt x="109" y="514"/>
                  </a:lnTo>
                  <a:lnTo>
                    <a:pt x="115" y="519"/>
                  </a:lnTo>
                  <a:lnTo>
                    <a:pt x="121" y="522"/>
                  </a:lnTo>
                  <a:lnTo>
                    <a:pt x="128" y="525"/>
                  </a:lnTo>
                  <a:lnTo>
                    <a:pt x="136" y="527"/>
                  </a:lnTo>
                  <a:lnTo>
                    <a:pt x="143" y="530"/>
                  </a:lnTo>
                  <a:lnTo>
                    <a:pt x="151" y="531"/>
                  </a:lnTo>
                  <a:lnTo>
                    <a:pt x="159" y="532"/>
                  </a:lnTo>
                  <a:lnTo>
                    <a:pt x="167" y="532"/>
                  </a:lnTo>
                  <a:close/>
                  <a:moveTo>
                    <a:pt x="182" y="61"/>
                  </a:moveTo>
                  <a:lnTo>
                    <a:pt x="167" y="62"/>
                  </a:lnTo>
                  <a:lnTo>
                    <a:pt x="154" y="65"/>
                  </a:lnTo>
                  <a:lnTo>
                    <a:pt x="142" y="67"/>
                  </a:lnTo>
                  <a:lnTo>
                    <a:pt x="131" y="71"/>
                  </a:lnTo>
                  <a:lnTo>
                    <a:pt x="121" y="77"/>
                  </a:lnTo>
                  <a:lnTo>
                    <a:pt x="113" y="82"/>
                  </a:lnTo>
                  <a:lnTo>
                    <a:pt x="105" y="90"/>
                  </a:lnTo>
                  <a:lnTo>
                    <a:pt x="97" y="99"/>
                  </a:lnTo>
                  <a:lnTo>
                    <a:pt x="92" y="108"/>
                  </a:lnTo>
                  <a:lnTo>
                    <a:pt x="86" y="119"/>
                  </a:lnTo>
                  <a:lnTo>
                    <a:pt x="81" y="131"/>
                  </a:lnTo>
                  <a:lnTo>
                    <a:pt x="78" y="146"/>
                  </a:lnTo>
                  <a:lnTo>
                    <a:pt x="74" y="161"/>
                  </a:lnTo>
                  <a:lnTo>
                    <a:pt x="73" y="177"/>
                  </a:lnTo>
                  <a:lnTo>
                    <a:pt x="71" y="195"/>
                  </a:lnTo>
                  <a:lnTo>
                    <a:pt x="71" y="213"/>
                  </a:lnTo>
                  <a:lnTo>
                    <a:pt x="71" y="232"/>
                  </a:lnTo>
                  <a:lnTo>
                    <a:pt x="73" y="250"/>
                  </a:lnTo>
                  <a:lnTo>
                    <a:pt x="75" y="265"/>
                  </a:lnTo>
                  <a:lnTo>
                    <a:pt x="79" y="280"/>
                  </a:lnTo>
                  <a:lnTo>
                    <a:pt x="82" y="294"/>
                  </a:lnTo>
                  <a:lnTo>
                    <a:pt x="87" y="306"/>
                  </a:lnTo>
                  <a:lnTo>
                    <a:pt x="93" y="318"/>
                  </a:lnTo>
                  <a:lnTo>
                    <a:pt x="99" y="329"/>
                  </a:lnTo>
                  <a:lnTo>
                    <a:pt x="107" y="338"/>
                  </a:lnTo>
                  <a:lnTo>
                    <a:pt x="116" y="347"/>
                  </a:lnTo>
                  <a:lnTo>
                    <a:pt x="125" y="353"/>
                  </a:lnTo>
                  <a:lnTo>
                    <a:pt x="134" y="359"/>
                  </a:lnTo>
                  <a:lnTo>
                    <a:pt x="144" y="363"/>
                  </a:lnTo>
                  <a:lnTo>
                    <a:pt x="156" y="367"/>
                  </a:lnTo>
                  <a:lnTo>
                    <a:pt x="168" y="369"/>
                  </a:lnTo>
                  <a:lnTo>
                    <a:pt x="182" y="370"/>
                  </a:lnTo>
                  <a:lnTo>
                    <a:pt x="194" y="369"/>
                  </a:lnTo>
                  <a:lnTo>
                    <a:pt x="205" y="367"/>
                  </a:lnTo>
                  <a:lnTo>
                    <a:pt x="215" y="364"/>
                  </a:lnTo>
                  <a:lnTo>
                    <a:pt x="226" y="360"/>
                  </a:lnTo>
                  <a:lnTo>
                    <a:pt x="235" y="355"/>
                  </a:lnTo>
                  <a:lnTo>
                    <a:pt x="245" y="348"/>
                  </a:lnTo>
                  <a:lnTo>
                    <a:pt x="253" y="341"/>
                  </a:lnTo>
                  <a:lnTo>
                    <a:pt x="261" y="333"/>
                  </a:lnTo>
                  <a:lnTo>
                    <a:pt x="268" y="323"/>
                  </a:lnTo>
                  <a:lnTo>
                    <a:pt x="275" y="312"/>
                  </a:lnTo>
                  <a:lnTo>
                    <a:pt x="279" y="301"/>
                  </a:lnTo>
                  <a:lnTo>
                    <a:pt x="283" y="289"/>
                  </a:lnTo>
                  <a:lnTo>
                    <a:pt x="287" y="277"/>
                  </a:lnTo>
                  <a:lnTo>
                    <a:pt x="290" y="263"/>
                  </a:lnTo>
                  <a:lnTo>
                    <a:pt x="291" y="248"/>
                  </a:lnTo>
                  <a:lnTo>
                    <a:pt x="291" y="234"/>
                  </a:lnTo>
                  <a:lnTo>
                    <a:pt x="291" y="213"/>
                  </a:lnTo>
                  <a:lnTo>
                    <a:pt x="290" y="194"/>
                  </a:lnTo>
                  <a:lnTo>
                    <a:pt x="288" y="175"/>
                  </a:lnTo>
                  <a:lnTo>
                    <a:pt x="284" y="159"/>
                  </a:lnTo>
                  <a:lnTo>
                    <a:pt x="281" y="143"/>
                  </a:lnTo>
                  <a:lnTo>
                    <a:pt x="276" y="129"/>
                  </a:lnTo>
                  <a:lnTo>
                    <a:pt x="270" y="116"/>
                  </a:lnTo>
                  <a:lnTo>
                    <a:pt x="264" y="105"/>
                  </a:lnTo>
                  <a:lnTo>
                    <a:pt x="257" y="95"/>
                  </a:lnTo>
                  <a:lnTo>
                    <a:pt x="248" y="87"/>
                  </a:lnTo>
                  <a:lnTo>
                    <a:pt x="240" y="79"/>
                  </a:lnTo>
                  <a:lnTo>
                    <a:pt x="230" y="72"/>
                  </a:lnTo>
                  <a:lnTo>
                    <a:pt x="219" y="68"/>
                  </a:lnTo>
                  <a:lnTo>
                    <a:pt x="207" y="65"/>
                  </a:lnTo>
                  <a:lnTo>
                    <a:pt x="195" y="62"/>
                  </a:lnTo>
                  <a:lnTo>
                    <a:pt x="182" y="61"/>
                  </a:lnTo>
                  <a:close/>
                </a:path>
              </a:pathLst>
            </a:custGeom>
            <a:solidFill>
              <a:srgbClr val="2C5882"/>
            </a:solidFill>
            <a:ln w="9525">
              <a:noFill/>
              <a:round/>
            </a:ln>
          </p:spPr>
          <p:txBody>
            <a:bodyPr/>
            <a:lstStyle/>
            <a:p>
              <a:endParaRPr lang="zh-CN" altLang="en-US"/>
            </a:p>
          </p:txBody>
        </p:sp>
        <p:sp>
          <p:nvSpPr>
            <p:cNvPr id="66623" name="Freeform 26"/>
            <p:cNvSpPr>
              <a:spLocks noEditPoints="1"/>
            </p:cNvSpPr>
            <p:nvPr/>
          </p:nvSpPr>
          <p:spPr bwMode="auto">
            <a:xfrm>
              <a:off x="2367" y="929"/>
              <a:ext cx="120" cy="189"/>
            </a:xfrm>
            <a:custGeom>
              <a:avLst/>
              <a:gdLst>
                <a:gd name="T0" fmla="*/ 0 w 360"/>
                <a:gd name="T1" fmla="*/ 0 h 569"/>
                <a:gd name="T2" fmla="*/ 0 w 360"/>
                <a:gd name="T3" fmla="*/ 0 h 569"/>
                <a:gd name="T4" fmla="*/ 0 w 360"/>
                <a:gd name="T5" fmla="*/ 0 h 569"/>
                <a:gd name="T6" fmla="*/ 0 w 360"/>
                <a:gd name="T7" fmla="*/ 0 h 569"/>
                <a:gd name="T8" fmla="*/ 0 w 360"/>
                <a:gd name="T9" fmla="*/ 0 h 569"/>
                <a:gd name="T10" fmla="*/ 0 w 360"/>
                <a:gd name="T11" fmla="*/ 0 h 569"/>
                <a:gd name="T12" fmla="*/ 0 w 360"/>
                <a:gd name="T13" fmla="*/ 0 h 569"/>
                <a:gd name="T14" fmla="*/ 0 w 360"/>
                <a:gd name="T15" fmla="*/ 0 h 569"/>
                <a:gd name="T16" fmla="*/ 0 w 360"/>
                <a:gd name="T17" fmla="*/ 0 h 569"/>
                <a:gd name="T18" fmla="*/ 0 w 360"/>
                <a:gd name="T19" fmla="*/ 0 h 569"/>
                <a:gd name="T20" fmla="*/ 0 w 360"/>
                <a:gd name="T21" fmla="*/ 0 h 569"/>
                <a:gd name="T22" fmla="*/ 0 w 360"/>
                <a:gd name="T23" fmla="*/ 0 h 569"/>
                <a:gd name="T24" fmla="*/ 0 w 360"/>
                <a:gd name="T25" fmla="*/ 0 h 569"/>
                <a:gd name="T26" fmla="*/ 0 w 360"/>
                <a:gd name="T27" fmla="*/ 0 h 569"/>
                <a:gd name="T28" fmla="*/ 0 w 360"/>
                <a:gd name="T29" fmla="*/ 0 h 569"/>
                <a:gd name="T30" fmla="*/ 0 w 360"/>
                <a:gd name="T31" fmla="*/ 0 h 569"/>
                <a:gd name="T32" fmla="*/ 0 w 360"/>
                <a:gd name="T33" fmla="*/ 0 h 569"/>
                <a:gd name="T34" fmla="*/ 0 w 360"/>
                <a:gd name="T35" fmla="*/ 0 h 569"/>
                <a:gd name="T36" fmla="*/ 0 w 360"/>
                <a:gd name="T37" fmla="*/ 0 h 569"/>
                <a:gd name="T38" fmla="*/ 0 w 360"/>
                <a:gd name="T39" fmla="*/ 0 h 569"/>
                <a:gd name="T40" fmla="*/ 0 w 360"/>
                <a:gd name="T41" fmla="*/ 0 h 569"/>
                <a:gd name="T42" fmla="*/ 0 w 360"/>
                <a:gd name="T43" fmla="*/ 0 h 569"/>
                <a:gd name="T44" fmla="*/ 0 w 360"/>
                <a:gd name="T45" fmla="*/ 0 h 569"/>
                <a:gd name="T46" fmla="*/ 0 w 360"/>
                <a:gd name="T47" fmla="*/ 0 h 569"/>
                <a:gd name="T48" fmla="*/ 0 w 360"/>
                <a:gd name="T49" fmla="*/ 0 h 569"/>
                <a:gd name="T50" fmla="*/ 0 w 360"/>
                <a:gd name="T51" fmla="*/ 0 h 569"/>
                <a:gd name="T52" fmla="*/ 0 w 360"/>
                <a:gd name="T53" fmla="*/ 0 h 569"/>
                <a:gd name="T54" fmla="*/ 0 w 360"/>
                <a:gd name="T55" fmla="*/ 0 h 569"/>
                <a:gd name="T56" fmla="*/ 0 w 360"/>
                <a:gd name="T57" fmla="*/ 0 h 569"/>
                <a:gd name="T58" fmla="*/ 0 w 360"/>
                <a:gd name="T59" fmla="*/ 0 h 569"/>
                <a:gd name="T60" fmla="*/ 0 w 360"/>
                <a:gd name="T61" fmla="*/ 0 h 569"/>
                <a:gd name="T62" fmla="*/ 0 w 360"/>
                <a:gd name="T63" fmla="*/ 0 h 569"/>
                <a:gd name="T64" fmla="*/ 0 w 360"/>
                <a:gd name="T65" fmla="*/ 0 h 569"/>
                <a:gd name="T66" fmla="*/ 0 w 360"/>
                <a:gd name="T67" fmla="*/ 0 h 569"/>
                <a:gd name="T68" fmla="*/ 0 w 360"/>
                <a:gd name="T69" fmla="*/ 0 h 569"/>
                <a:gd name="T70" fmla="*/ 0 w 360"/>
                <a:gd name="T71" fmla="*/ 0 h 569"/>
                <a:gd name="T72" fmla="*/ 0 w 360"/>
                <a:gd name="T73" fmla="*/ 0 h 569"/>
                <a:gd name="T74" fmla="*/ 0 w 360"/>
                <a:gd name="T75" fmla="*/ 0 h 569"/>
                <a:gd name="T76" fmla="*/ 0 w 360"/>
                <a:gd name="T77" fmla="*/ 0 h 569"/>
                <a:gd name="T78" fmla="*/ 0 w 360"/>
                <a:gd name="T79" fmla="*/ 0 h 569"/>
                <a:gd name="T80" fmla="*/ 0 w 360"/>
                <a:gd name="T81" fmla="*/ 0 h 569"/>
                <a:gd name="T82" fmla="*/ 0 w 360"/>
                <a:gd name="T83" fmla="*/ 0 h 569"/>
                <a:gd name="T84" fmla="*/ 0 w 360"/>
                <a:gd name="T85" fmla="*/ 0 h 569"/>
                <a:gd name="T86" fmla="*/ 0 w 360"/>
                <a:gd name="T87" fmla="*/ 0 h 569"/>
                <a:gd name="T88" fmla="*/ 0 w 360"/>
                <a:gd name="T89" fmla="*/ 0 h 569"/>
                <a:gd name="T90" fmla="*/ 0 w 360"/>
                <a:gd name="T91" fmla="*/ 0 h 569"/>
                <a:gd name="T92" fmla="*/ 0 w 360"/>
                <a:gd name="T93" fmla="*/ 0 h 569"/>
                <a:gd name="T94" fmla="*/ 0 w 360"/>
                <a:gd name="T95" fmla="*/ 0 h 569"/>
                <a:gd name="T96" fmla="*/ 0 w 360"/>
                <a:gd name="T97" fmla="*/ 0 h 569"/>
                <a:gd name="T98" fmla="*/ 0 w 360"/>
                <a:gd name="T99" fmla="*/ 0 h 569"/>
                <a:gd name="T100" fmla="*/ 0 w 360"/>
                <a:gd name="T101" fmla="*/ 0 h 569"/>
                <a:gd name="T102" fmla="*/ 0 w 360"/>
                <a:gd name="T103" fmla="*/ 0 h 569"/>
                <a:gd name="T104" fmla="*/ 0 w 360"/>
                <a:gd name="T105" fmla="*/ 0 h 569"/>
                <a:gd name="T106" fmla="*/ 0 w 360"/>
                <a:gd name="T107" fmla="*/ 0 h 569"/>
                <a:gd name="T108" fmla="*/ 0 w 360"/>
                <a:gd name="T109" fmla="*/ 0 h 569"/>
                <a:gd name="T110" fmla="*/ 0 w 360"/>
                <a:gd name="T111" fmla="*/ 0 h 569"/>
                <a:gd name="T112" fmla="*/ 0 w 360"/>
                <a:gd name="T113" fmla="*/ 0 h 569"/>
                <a:gd name="T114" fmla="*/ 0 w 360"/>
                <a:gd name="T115" fmla="*/ 0 h 569"/>
                <a:gd name="T116" fmla="*/ 0 w 360"/>
                <a:gd name="T117" fmla="*/ 0 h 569"/>
                <a:gd name="T118" fmla="*/ 0 w 360"/>
                <a:gd name="T119" fmla="*/ 0 h 569"/>
                <a:gd name="T120" fmla="*/ 0 w 360"/>
                <a:gd name="T121" fmla="*/ 0 h 569"/>
                <a:gd name="T122" fmla="*/ 0 w 360"/>
                <a:gd name="T123" fmla="*/ 0 h 5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0"/>
                <a:gd name="T187" fmla="*/ 0 h 569"/>
                <a:gd name="T188" fmla="*/ 360 w 360"/>
                <a:gd name="T189" fmla="*/ 569 h 5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0" h="569">
                  <a:moveTo>
                    <a:pt x="178" y="569"/>
                  </a:moveTo>
                  <a:lnTo>
                    <a:pt x="158" y="568"/>
                  </a:lnTo>
                  <a:lnTo>
                    <a:pt x="139" y="565"/>
                  </a:lnTo>
                  <a:lnTo>
                    <a:pt x="130" y="562"/>
                  </a:lnTo>
                  <a:lnTo>
                    <a:pt x="121" y="560"/>
                  </a:lnTo>
                  <a:lnTo>
                    <a:pt x="113" y="557"/>
                  </a:lnTo>
                  <a:lnTo>
                    <a:pt x="104" y="554"/>
                  </a:lnTo>
                  <a:lnTo>
                    <a:pt x="89" y="545"/>
                  </a:lnTo>
                  <a:lnTo>
                    <a:pt x="74" y="534"/>
                  </a:lnTo>
                  <a:lnTo>
                    <a:pt x="61" y="522"/>
                  </a:lnTo>
                  <a:lnTo>
                    <a:pt x="49" y="508"/>
                  </a:lnTo>
                  <a:lnTo>
                    <a:pt x="37" y="492"/>
                  </a:lnTo>
                  <a:lnTo>
                    <a:pt x="27" y="475"/>
                  </a:lnTo>
                  <a:lnTo>
                    <a:pt x="19" y="456"/>
                  </a:lnTo>
                  <a:lnTo>
                    <a:pt x="13" y="437"/>
                  </a:lnTo>
                  <a:lnTo>
                    <a:pt x="7" y="415"/>
                  </a:lnTo>
                  <a:lnTo>
                    <a:pt x="3" y="393"/>
                  </a:lnTo>
                  <a:lnTo>
                    <a:pt x="0" y="369"/>
                  </a:lnTo>
                  <a:lnTo>
                    <a:pt x="0" y="344"/>
                  </a:lnTo>
                  <a:lnTo>
                    <a:pt x="0" y="321"/>
                  </a:lnTo>
                  <a:lnTo>
                    <a:pt x="3" y="300"/>
                  </a:lnTo>
                  <a:lnTo>
                    <a:pt x="6" y="280"/>
                  </a:lnTo>
                  <a:lnTo>
                    <a:pt x="11" y="260"/>
                  </a:lnTo>
                  <a:lnTo>
                    <a:pt x="18" y="243"/>
                  </a:lnTo>
                  <a:lnTo>
                    <a:pt x="26" y="227"/>
                  </a:lnTo>
                  <a:lnTo>
                    <a:pt x="35" y="210"/>
                  </a:lnTo>
                  <a:lnTo>
                    <a:pt x="46" y="196"/>
                  </a:lnTo>
                  <a:lnTo>
                    <a:pt x="58" y="183"/>
                  </a:lnTo>
                  <a:lnTo>
                    <a:pt x="72" y="172"/>
                  </a:lnTo>
                  <a:lnTo>
                    <a:pt x="86" y="162"/>
                  </a:lnTo>
                  <a:lnTo>
                    <a:pt x="100" y="154"/>
                  </a:lnTo>
                  <a:lnTo>
                    <a:pt x="116" y="148"/>
                  </a:lnTo>
                  <a:lnTo>
                    <a:pt x="133" y="143"/>
                  </a:lnTo>
                  <a:lnTo>
                    <a:pt x="150" y="141"/>
                  </a:lnTo>
                  <a:lnTo>
                    <a:pt x="168" y="140"/>
                  </a:lnTo>
                  <a:lnTo>
                    <a:pt x="186" y="141"/>
                  </a:lnTo>
                  <a:lnTo>
                    <a:pt x="204" y="143"/>
                  </a:lnTo>
                  <a:lnTo>
                    <a:pt x="220" y="149"/>
                  </a:lnTo>
                  <a:lnTo>
                    <a:pt x="235" y="155"/>
                  </a:lnTo>
                  <a:lnTo>
                    <a:pt x="250" y="164"/>
                  </a:lnTo>
                  <a:lnTo>
                    <a:pt x="263" y="175"/>
                  </a:lnTo>
                  <a:lnTo>
                    <a:pt x="275" y="188"/>
                  </a:lnTo>
                  <a:lnTo>
                    <a:pt x="286" y="204"/>
                  </a:lnTo>
                  <a:lnTo>
                    <a:pt x="291" y="211"/>
                  </a:lnTo>
                  <a:lnTo>
                    <a:pt x="291" y="0"/>
                  </a:lnTo>
                  <a:lnTo>
                    <a:pt x="325" y="0"/>
                  </a:lnTo>
                  <a:lnTo>
                    <a:pt x="360" y="0"/>
                  </a:lnTo>
                  <a:lnTo>
                    <a:pt x="360" y="558"/>
                  </a:lnTo>
                  <a:lnTo>
                    <a:pt x="329" y="558"/>
                  </a:lnTo>
                  <a:lnTo>
                    <a:pt x="297" y="558"/>
                  </a:lnTo>
                  <a:lnTo>
                    <a:pt x="297" y="502"/>
                  </a:lnTo>
                  <a:lnTo>
                    <a:pt x="288" y="514"/>
                  </a:lnTo>
                  <a:lnTo>
                    <a:pt x="277" y="527"/>
                  </a:lnTo>
                  <a:lnTo>
                    <a:pt x="265" y="538"/>
                  </a:lnTo>
                  <a:lnTo>
                    <a:pt x="253" y="547"/>
                  </a:lnTo>
                  <a:lnTo>
                    <a:pt x="239" y="555"/>
                  </a:lnTo>
                  <a:lnTo>
                    <a:pt x="225" y="561"/>
                  </a:lnTo>
                  <a:lnTo>
                    <a:pt x="211" y="566"/>
                  </a:lnTo>
                  <a:lnTo>
                    <a:pt x="194" y="568"/>
                  </a:lnTo>
                  <a:lnTo>
                    <a:pt x="178" y="569"/>
                  </a:lnTo>
                  <a:close/>
                  <a:moveTo>
                    <a:pt x="182" y="201"/>
                  </a:moveTo>
                  <a:lnTo>
                    <a:pt x="168" y="201"/>
                  </a:lnTo>
                  <a:lnTo>
                    <a:pt x="155" y="204"/>
                  </a:lnTo>
                  <a:lnTo>
                    <a:pt x="143" y="207"/>
                  </a:lnTo>
                  <a:lnTo>
                    <a:pt x="132" y="210"/>
                  </a:lnTo>
                  <a:lnTo>
                    <a:pt x="122" y="216"/>
                  </a:lnTo>
                  <a:lnTo>
                    <a:pt x="113" y="222"/>
                  </a:lnTo>
                  <a:lnTo>
                    <a:pt x="104" y="230"/>
                  </a:lnTo>
                  <a:lnTo>
                    <a:pt x="98" y="237"/>
                  </a:lnTo>
                  <a:lnTo>
                    <a:pt x="91" y="247"/>
                  </a:lnTo>
                  <a:lnTo>
                    <a:pt x="86" y="259"/>
                  </a:lnTo>
                  <a:lnTo>
                    <a:pt x="81" y="271"/>
                  </a:lnTo>
                  <a:lnTo>
                    <a:pt x="78" y="286"/>
                  </a:lnTo>
                  <a:lnTo>
                    <a:pt x="75" y="301"/>
                  </a:lnTo>
                  <a:lnTo>
                    <a:pt x="73" y="317"/>
                  </a:lnTo>
                  <a:lnTo>
                    <a:pt x="72" y="335"/>
                  </a:lnTo>
                  <a:lnTo>
                    <a:pt x="72" y="355"/>
                  </a:lnTo>
                  <a:lnTo>
                    <a:pt x="72" y="372"/>
                  </a:lnTo>
                  <a:lnTo>
                    <a:pt x="73" y="390"/>
                  </a:lnTo>
                  <a:lnTo>
                    <a:pt x="75" y="406"/>
                  </a:lnTo>
                  <a:lnTo>
                    <a:pt x="78" y="420"/>
                  </a:lnTo>
                  <a:lnTo>
                    <a:pt x="83" y="434"/>
                  </a:lnTo>
                  <a:lnTo>
                    <a:pt x="87" y="448"/>
                  </a:lnTo>
                  <a:lnTo>
                    <a:pt x="93" y="458"/>
                  </a:lnTo>
                  <a:lnTo>
                    <a:pt x="100" y="469"/>
                  </a:lnTo>
                  <a:lnTo>
                    <a:pt x="108" y="479"/>
                  </a:lnTo>
                  <a:lnTo>
                    <a:pt x="115" y="487"/>
                  </a:lnTo>
                  <a:lnTo>
                    <a:pt x="125" y="495"/>
                  </a:lnTo>
                  <a:lnTo>
                    <a:pt x="135" y="500"/>
                  </a:lnTo>
                  <a:lnTo>
                    <a:pt x="145" y="504"/>
                  </a:lnTo>
                  <a:lnTo>
                    <a:pt x="157" y="508"/>
                  </a:lnTo>
                  <a:lnTo>
                    <a:pt x="169" y="510"/>
                  </a:lnTo>
                  <a:lnTo>
                    <a:pt x="182" y="510"/>
                  </a:lnTo>
                  <a:lnTo>
                    <a:pt x="194" y="510"/>
                  </a:lnTo>
                  <a:lnTo>
                    <a:pt x="205" y="508"/>
                  </a:lnTo>
                  <a:lnTo>
                    <a:pt x="216" y="505"/>
                  </a:lnTo>
                  <a:lnTo>
                    <a:pt x="226" y="501"/>
                  </a:lnTo>
                  <a:lnTo>
                    <a:pt x="236" y="496"/>
                  </a:lnTo>
                  <a:lnTo>
                    <a:pt x="246" y="489"/>
                  </a:lnTo>
                  <a:lnTo>
                    <a:pt x="253" y="481"/>
                  </a:lnTo>
                  <a:lnTo>
                    <a:pt x="262" y="473"/>
                  </a:lnTo>
                  <a:lnTo>
                    <a:pt x="269" y="463"/>
                  </a:lnTo>
                  <a:lnTo>
                    <a:pt x="275" y="453"/>
                  </a:lnTo>
                  <a:lnTo>
                    <a:pt x="279" y="441"/>
                  </a:lnTo>
                  <a:lnTo>
                    <a:pt x="284" y="430"/>
                  </a:lnTo>
                  <a:lnTo>
                    <a:pt x="287" y="417"/>
                  </a:lnTo>
                  <a:lnTo>
                    <a:pt x="290" y="404"/>
                  </a:lnTo>
                  <a:lnTo>
                    <a:pt x="291" y="390"/>
                  </a:lnTo>
                  <a:lnTo>
                    <a:pt x="291" y="374"/>
                  </a:lnTo>
                  <a:lnTo>
                    <a:pt x="291" y="353"/>
                  </a:lnTo>
                  <a:lnTo>
                    <a:pt x="290" y="335"/>
                  </a:lnTo>
                  <a:lnTo>
                    <a:pt x="288" y="317"/>
                  </a:lnTo>
                  <a:lnTo>
                    <a:pt x="285" y="301"/>
                  </a:lnTo>
                  <a:lnTo>
                    <a:pt x="281" y="286"/>
                  </a:lnTo>
                  <a:lnTo>
                    <a:pt x="276" y="271"/>
                  </a:lnTo>
                  <a:lnTo>
                    <a:pt x="270" y="258"/>
                  </a:lnTo>
                  <a:lnTo>
                    <a:pt x="263" y="246"/>
                  </a:lnTo>
                  <a:lnTo>
                    <a:pt x="255" y="235"/>
                  </a:lnTo>
                  <a:lnTo>
                    <a:pt x="248" y="227"/>
                  </a:lnTo>
                  <a:lnTo>
                    <a:pt x="238" y="219"/>
                  </a:lnTo>
                  <a:lnTo>
                    <a:pt x="228" y="212"/>
                  </a:lnTo>
                  <a:lnTo>
                    <a:pt x="218" y="208"/>
                  </a:lnTo>
                  <a:lnTo>
                    <a:pt x="206" y="204"/>
                  </a:lnTo>
                  <a:lnTo>
                    <a:pt x="194" y="202"/>
                  </a:lnTo>
                  <a:lnTo>
                    <a:pt x="182" y="201"/>
                  </a:lnTo>
                  <a:close/>
                </a:path>
              </a:pathLst>
            </a:custGeom>
            <a:solidFill>
              <a:srgbClr val="2C5882"/>
            </a:solidFill>
            <a:ln w="9525">
              <a:noFill/>
              <a:round/>
            </a:ln>
          </p:spPr>
          <p:txBody>
            <a:bodyPr/>
            <a:lstStyle/>
            <a:p>
              <a:endParaRPr lang="zh-CN" altLang="en-US"/>
            </a:p>
          </p:txBody>
        </p:sp>
        <p:sp>
          <p:nvSpPr>
            <p:cNvPr id="66624" name="Freeform 25"/>
            <p:cNvSpPr/>
            <p:nvPr/>
          </p:nvSpPr>
          <p:spPr bwMode="auto">
            <a:xfrm>
              <a:off x="2533" y="979"/>
              <a:ext cx="110" cy="139"/>
            </a:xfrm>
            <a:custGeom>
              <a:avLst/>
              <a:gdLst>
                <a:gd name="T0" fmla="*/ 0 w 328"/>
                <a:gd name="T1" fmla="*/ 0 h 417"/>
                <a:gd name="T2" fmla="*/ 0 w 328"/>
                <a:gd name="T3" fmla="*/ 0 h 417"/>
                <a:gd name="T4" fmla="*/ 0 w 328"/>
                <a:gd name="T5" fmla="*/ 0 h 417"/>
                <a:gd name="T6" fmla="*/ 0 w 328"/>
                <a:gd name="T7" fmla="*/ 0 h 417"/>
                <a:gd name="T8" fmla="*/ 0 w 328"/>
                <a:gd name="T9" fmla="*/ 0 h 417"/>
                <a:gd name="T10" fmla="*/ 0 w 328"/>
                <a:gd name="T11" fmla="*/ 0 h 417"/>
                <a:gd name="T12" fmla="*/ 0 w 328"/>
                <a:gd name="T13" fmla="*/ 0 h 417"/>
                <a:gd name="T14" fmla="*/ 0 w 328"/>
                <a:gd name="T15" fmla="*/ 0 h 417"/>
                <a:gd name="T16" fmla="*/ 0 w 328"/>
                <a:gd name="T17" fmla="*/ 0 h 417"/>
                <a:gd name="T18" fmla="*/ 0 w 328"/>
                <a:gd name="T19" fmla="*/ 0 h 417"/>
                <a:gd name="T20" fmla="*/ 0 w 328"/>
                <a:gd name="T21" fmla="*/ 0 h 417"/>
                <a:gd name="T22" fmla="*/ 0 w 328"/>
                <a:gd name="T23" fmla="*/ 0 h 417"/>
                <a:gd name="T24" fmla="*/ 0 w 328"/>
                <a:gd name="T25" fmla="*/ 0 h 417"/>
                <a:gd name="T26" fmla="*/ 0 w 328"/>
                <a:gd name="T27" fmla="*/ 0 h 417"/>
                <a:gd name="T28" fmla="*/ 0 w 328"/>
                <a:gd name="T29" fmla="*/ 0 h 417"/>
                <a:gd name="T30" fmla="*/ 0 w 328"/>
                <a:gd name="T31" fmla="*/ 0 h 417"/>
                <a:gd name="T32" fmla="*/ 0 w 328"/>
                <a:gd name="T33" fmla="*/ 0 h 417"/>
                <a:gd name="T34" fmla="*/ 0 w 328"/>
                <a:gd name="T35" fmla="*/ 0 h 417"/>
                <a:gd name="T36" fmla="*/ 0 w 328"/>
                <a:gd name="T37" fmla="*/ 0 h 417"/>
                <a:gd name="T38" fmla="*/ 0 w 328"/>
                <a:gd name="T39" fmla="*/ 0 h 417"/>
                <a:gd name="T40" fmla="*/ 0 w 328"/>
                <a:gd name="T41" fmla="*/ 0 h 417"/>
                <a:gd name="T42" fmla="*/ 0 w 328"/>
                <a:gd name="T43" fmla="*/ 0 h 417"/>
                <a:gd name="T44" fmla="*/ 0 w 328"/>
                <a:gd name="T45" fmla="*/ 0 h 417"/>
                <a:gd name="T46" fmla="*/ 0 w 328"/>
                <a:gd name="T47" fmla="*/ 0 h 417"/>
                <a:gd name="T48" fmla="*/ 0 w 328"/>
                <a:gd name="T49" fmla="*/ 0 h 417"/>
                <a:gd name="T50" fmla="*/ 0 w 328"/>
                <a:gd name="T51" fmla="*/ 0 h 417"/>
                <a:gd name="T52" fmla="*/ 0 w 328"/>
                <a:gd name="T53" fmla="*/ 0 h 417"/>
                <a:gd name="T54" fmla="*/ 0 w 328"/>
                <a:gd name="T55" fmla="*/ 0 h 417"/>
                <a:gd name="T56" fmla="*/ 0 w 328"/>
                <a:gd name="T57" fmla="*/ 0 h 417"/>
                <a:gd name="T58" fmla="*/ 0 w 328"/>
                <a:gd name="T59" fmla="*/ 0 h 417"/>
                <a:gd name="T60" fmla="*/ 0 w 328"/>
                <a:gd name="T61" fmla="*/ 0 h 417"/>
                <a:gd name="T62" fmla="*/ 0 w 328"/>
                <a:gd name="T63" fmla="*/ 0 h 417"/>
                <a:gd name="T64" fmla="*/ 0 w 328"/>
                <a:gd name="T65" fmla="*/ 0 h 417"/>
                <a:gd name="T66" fmla="*/ 0 w 328"/>
                <a:gd name="T67" fmla="*/ 0 h 417"/>
                <a:gd name="T68" fmla="*/ 0 w 328"/>
                <a:gd name="T69" fmla="*/ 0 h 4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8"/>
                <a:gd name="T106" fmla="*/ 0 h 417"/>
                <a:gd name="T107" fmla="*/ 328 w 328"/>
                <a:gd name="T108" fmla="*/ 417 h 4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8" h="417">
                  <a:moveTo>
                    <a:pt x="68" y="0"/>
                  </a:moveTo>
                  <a:lnTo>
                    <a:pt x="68" y="262"/>
                  </a:lnTo>
                  <a:lnTo>
                    <a:pt x="68" y="274"/>
                  </a:lnTo>
                  <a:lnTo>
                    <a:pt x="69" y="286"/>
                  </a:lnTo>
                  <a:lnTo>
                    <a:pt x="72" y="296"/>
                  </a:lnTo>
                  <a:lnTo>
                    <a:pt x="74" y="305"/>
                  </a:lnTo>
                  <a:lnTo>
                    <a:pt x="76" y="314"/>
                  </a:lnTo>
                  <a:lnTo>
                    <a:pt x="79" y="322"/>
                  </a:lnTo>
                  <a:lnTo>
                    <a:pt x="84" y="329"/>
                  </a:lnTo>
                  <a:lnTo>
                    <a:pt x="88" y="335"/>
                  </a:lnTo>
                  <a:lnTo>
                    <a:pt x="93" y="340"/>
                  </a:lnTo>
                  <a:lnTo>
                    <a:pt x="99" y="345"/>
                  </a:lnTo>
                  <a:lnTo>
                    <a:pt x="107" y="349"/>
                  </a:lnTo>
                  <a:lnTo>
                    <a:pt x="114" y="352"/>
                  </a:lnTo>
                  <a:lnTo>
                    <a:pt x="122" y="355"/>
                  </a:lnTo>
                  <a:lnTo>
                    <a:pt x="132" y="357"/>
                  </a:lnTo>
                  <a:lnTo>
                    <a:pt x="142" y="358"/>
                  </a:lnTo>
                  <a:lnTo>
                    <a:pt x="153" y="358"/>
                  </a:lnTo>
                  <a:lnTo>
                    <a:pt x="165" y="357"/>
                  </a:lnTo>
                  <a:lnTo>
                    <a:pt x="176" y="356"/>
                  </a:lnTo>
                  <a:lnTo>
                    <a:pt x="186" y="352"/>
                  </a:lnTo>
                  <a:lnTo>
                    <a:pt x="196" y="348"/>
                  </a:lnTo>
                  <a:lnTo>
                    <a:pt x="206" y="343"/>
                  </a:lnTo>
                  <a:lnTo>
                    <a:pt x="215" y="336"/>
                  </a:lnTo>
                  <a:lnTo>
                    <a:pt x="223" y="328"/>
                  </a:lnTo>
                  <a:lnTo>
                    <a:pt x="230" y="320"/>
                  </a:lnTo>
                  <a:lnTo>
                    <a:pt x="237" y="310"/>
                  </a:lnTo>
                  <a:lnTo>
                    <a:pt x="243" y="299"/>
                  </a:lnTo>
                  <a:lnTo>
                    <a:pt x="248" y="288"/>
                  </a:lnTo>
                  <a:lnTo>
                    <a:pt x="252" y="275"/>
                  </a:lnTo>
                  <a:lnTo>
                    <a:pt x="255" y="262"/>
                  </a:lnTo>
                  <a:lnTo>
                    <a:pt x="258" y="247"/>
                  </a:lnTo>
                  <a:lnTo>
                    <a:pt x="259" y="232"/>
                  </a:lnTo>
                  <a:lnTo>
                    <a:pt x="259" y="217"/>
                  </a:lnTo>
                  <a:lnTo>
                    <a:pt x="259" y="0"/>
                  </a:lnTo>
                  <a:lnTo>
                    <a:pt x="294" y="0"/>
                  </a:lnTo>
                  <a:lnTo>
                    <a:pt x="328" y="0"/>
                  </a:lnTo>
                  <a:lnTo>
                    <a:pt x="328" y="406"/>
                  </a:lnTo>
                  <a:lnTo>
                    <a:pt x="295" y="406"/>
                  </a:lnTo>
                  <a:lnTo>
                    <a:pt x="262" y="406"/>
                  </a:lnTo>
                  <a:lnTo>
                    <a:pt x="262" y="344"/>
                  </a:lnTo>
                  <a:lnTo>
                    <a:pt x="255" y="355"/>
                  </a:lnTo>
                  <a:lnTo>
                    <a:pt x="248" y="364"/>
                  </a:lnTo>
                  <a:lnTo>
                    <a:pt x="236" y="376"/>
                  </a:lnTo>
                  <a:lnTo>
                    <a:pt x="224" y="387"/>
                  </a:lnTo>
                  <a:lnTo>
                    <a:pt x="212" y="396"/>
                  </a:lnTo>
                  <a:lnTo>
                    <a:pt x="198" y="404"/>
                  </a:lnTo>
                  <a:lnTo>
                    <a:pt x="184" y="409"/>
                  </a:lnTo>
                  <a:lnTo>
                    <a:pt x="169" y="414"/>
                  </a:lnTo>
                  <a:lnTo>
                    <a:pt x="154" y="416"/>
                  </a:lnTo>
                  <a:lnTo>
                    <a:pt x="138" y="417"/>
                  </a:lnTo>
                  <a:lnTo>
                    <a:pt x="122" y="416"/>
                  </a:lnTo>
                  <a:lnTo>
                    <a:pt x="105" y="415"/>
                  </a:lnTo>
                  <a:lnTo>
                    <a:pt x="91" y="411"/>
                  </a:lnTo>
                  <a:lnTo>
                    <a:pt x="78" y="408"/>
                  </a:lnTo>
                  <a:lnTo>
                    <a:pt x="65" y="403"/>
                  </a:lnTo>
                  <a:lnTo>
                    <a:pt x="54" y="397"/>
                  </a:lnTo>
                  <a:lnTo>
                    <a:pt x="44" y="390"/>
                  </a:lnTo>
                  <a:lnTo>
                    <a:pt x="34" y="382"/>
                  </a:lnTo>
                  <a:lnTo>
                    <a:pt x="27" y="373"/>
                  </a:lnTo>
                  <a:lnTo>
                    <a:pt x="19" y="362"/>
                  </a:lnTo>
                  <a:lnTo>
                    <a:pt x="14" y="351"/>
                  </a:lnTo>
                  <a:lnTo>
                    <a:pt x="9" y="339"/>
                  </a:lnTo>
                  <a:lnTo>
                    <a:pt x="5" y="325"/>
                  </a:lnTo>
                  <a:lnTo>
                    <a:pt x="3" y="311"/>
                  </a:lnTo>
                  <a:lnTo>
                    <a:pt x="0" y="296"/>
                  </a:lnTo>
                  <a:lnTo>
                    <a:pt x="0" y="278"/>
                  </a:lnTo>
                  <a:lnTo>
                    <a:pt x="0" y="0"/>
                  </a:lnTo>
                  <a:lnTo>
                    <a:pt x="34" y="0"/>
                  </a:lnTo>
                  <a:lnTo>
                    <a:pt x="68" y="0"/>
                  </a:lnTo>
                  <a:close/>
                </a:path>
              </a:pathLst>
            </a:custGeom>
            <a:solidFill>
              <a:srgbClr val="2C5882"/>
            </a:solidFill>
            <a:ln w="9525">
              <a:noFill/>
              <a:round/>
            </a:ln>
          </p:spPr>
          <p:txBody>
            <a:bodyPr/>
            <a:lstStyle/>
            <a:p>
              <a:endParaRPr lang="zh-CN" altLang="en-US"/>
            </a:p>
          </p:txBody>
        </p:sp>
        <p:sp>
          <p:nvSpPr>
            <p:cNvPr id="66625" name="Freeform 24"/>
            <p:cNvSpPr/>
            <p:nvPr/>
          </p:nvSpPr>
          <p:spPr bwMode="auto">
            <a:xfrm>
              <a:off x="2735" y="929"/>
              <a:ext cx="151" cy="186"/>
            </a:xfrm>
            <a:custGeom>
              <a:avLst/>
              <a:gdLst>
                <a:gd name="T0" fmla="*/ 0 w 453"/>
                <a:gd name="T1" fmla="*/ 0 h 558"/>
                <a:gd name="T2" fmla="*/ 0 w 453"/>
                <a:gd name="T3" fmla="*/ 0 h 558"/>
                <a:gd name="T4" fmla="*/ 0 w 453"/>
                <a:gd name="T5" fmla="*/ 0 h 558"/>
                <a:gd name="T6" fmla="*/ 0 w 453"/>
                <a:gd name="T7" fmla="*/ 0 h 558"/>
                <a:gd name="T8" fmla="*/ 0 w 453"/>
                <a:gd name="T9" fmla="*/ 0 h 558"/>
                <a:gd name="T10" fmla="*/ 0 w 453"/>
                <a:gd name="T11" fmla="*/ 0 h 558"/>
                <a:gd name="T12" fmla="*/ 0 w 453"/>
                <a:gd name="T13" fmla="*/ 0 h 558"/>
                <a:gd name="T14" fmla="*/ 0 w 453"/>
                <a:gd name="T15" fmla="*/ 0 h 558"/>
                <a:gd name="T16" fmla="*/ 0 w 453"/>
                <a:gd name="T17" fmla="*/ 0 h 558"/>
                <a:gd name="T18" fmla="*/ 0 w 453"/>
                <a:gd name="T19" fmla="*/ 0 h 558"/>
                <a:gd name="T20" fmla="*/ 0 w 453"/>
                <a:gd name="T21" fmla="*/ 0 h 558"/>
                <a:gd name="T22" fmla="*/ 0 w 453"/>
                <a:gd name="T23" fmla="*/ 0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3"/>
                <a:gd name="T37" fmla="*/ 0 h 558"/>
                <a:gd name="T38" fmla="*/ 453 w 453"/>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3" h="558">
                  <a:moveTo>
                    <a:pt x="190" y="558"/>
                  </a:moveTo>
                  <a:lnTo>
                    <a:pt x="190" y="67"/>
                  </a:lnTo>
                  <a:lnTo>
                    <a:pt x="0" y="67"/>
                  </a:lnTo>
                  <a:lnTo>
                    <a:pt x="0" y="34"/>
                  </a:lnTo>
                  <a:lnTo>
                    <a:pt x="0" y="0"/>
                  </a:lnTo>
                  <a:lnTo>
                    <a:pt x="453" y="0"/>
                  </a:lnTo>
                  <a:lnTo>
                    <a:pt x="453" y="34"/>
                  </a:lnTo>
                  <a:lnTo>
                    <a:pt x="453" y="67"/>
                  </a:lnTo>
                  <a:lnTo>
                    <a:pt x="264" y="67"/>
                  </a:lnTo>
                  <a:lnTo>
                    <a:pt x="264" y="558"/>
                  </a:lnTo>
                  <a:lnTo>
                    <a:pt x="227" y="558"/>
                  </a:lnTo>
                  <a:lnTo>
                    <a:pt x="190" y="558"/>
                  </a:lnTo>
                  <a:close/>
                </a:path>
              </a:pathLst>
            </a:custGeom>
            <a:solidFill>
              <a:srgbClr val="2C5882"/>
            </a:solidFill>
            <a:ln w="9525">
              <a:noFill/>
              <a:round/>
            </a:ln>
          </p:spPr>
          <p:txBody>
            <a:bodyPr/>
            <a:lstStyle/>
            <a:p>
              <a:endParaRPr lang="zh-CN" altLang="en-US"/>
            </a:p>
          </p:txBody>
        </p:sp>
        <p:sp>
          <p:nvSpPr>
            <p:cNvPr id="66626" name="Freeform 23"/>
            <p:cNvSpPr>
              <a:spLocks noEditPoints="1"/>
            </p:cNvSpPr>
            <p:nvPr/>
          </p:nvSpPr>
          <p:spPr bwMode="auto">
            <a:xfrm>
              <a:off x="2915" y="975"/>
              <a:ext cx="122" cy="143"/>
            </a:xfrm>
            <a:custGeom>
              <a:avLst/>
              <a:gdLst>
                <a:gd name="T0" fmla="*/ 0 w 368"/>
                <a:gd name="T1" fmla="*/ 0 h 429"/>
                <a:gd name="T2" fmla="*/ 0 w 368"/>
                <a:gd name="T3" fmla="*/ 0 h 429"/>
                <a:gd name="T4" fmla="*/ 0 w 368"/>
                <a:gd name="T5" fmla="*/ 0 h 429"/>
                <a:gd name="T6" fmla="*/ 0 w 368"/>
                <a:gd name="T7" fmla="*/ 0 h 429"/>
                <a:gd name="T8" fmla="*/ 0 w 368"/>
                <a:gd name="T9" fmla="*/ 0 h 429"/>
                <a:gd name="T10" fmla="*/ 0 w 368"/>
                <a:gd name="T11" fmla="*/ 0 h 429"/>
                <a:gd name="T12" fmla="*/ 0 w 368"/>
                <a:gd name="T13" fmla="*/ 0 h 429"/>
                <a:gd name="T14" fmla="*/ 0 w 368"/>
                <a:gd name="T15" fmla="*/ 0 h 429"/>
                <a:gd name="T16" fmla="*/ 0 w 368"/>
                <a:gd name="T17" fmla="*/ 0 h 429"/>
                <a:gd name="T18" fmla="*/ 0 w 368"/>
                <a:gd name="T19" fmla="*/ 0 h 429"/>
                <a:gd name="T20" fmla="*/ 0 w 368"/>
                <a:gd name="T21" fmla="*/ 0 h 429"/>
                <a:gd name="T22" fmla="*/ 0 w 368"/>
                <a:gd name="T23" fmla="*/ 0 h 429"/>
                <a:gd name="T24" fmla="*/ 0 w 368"/>
                <a:gd name="T25" fmla="*/ 0 h 429"/>
                <a:gd name="T26" fmla="*/ 0 w 368"/>
                <a:gd name="T27" fmla="*/ 0 h 429"/>
                <a:gd name="T28" fmla="*/ 0 w 368"/>
                <a:gd name="T29" fmla="*/ 0 h 429"/>
                <a:gd name="T30" fmla="*/ 0 w 368"/>
                <a:gd name="T31" fmla="*/ 0 h 429"/>
                <a:gd name="T32" fmla="*/ 0 w 368"/>
                <a:gd name="T33" fmla="*/ 0 h 429"/>
                <a:gd name="T34" fmla="*/ 0 w 368"/>
                <a:gd name="T35" fmla="*/ 0 h 429"/>
                <a:gd name="T36" fmla="*/ 0 w 368"/>
                <a:gd name="T37" fmla="*/ 0 h 429"/>
                <a:gd name="T38" fmla="*/ 0 w 368"/>
                <a:gd name="T39" fmla="*/ 0 h 429"/>
                <a:gd name="T40" fmla="*/ 0 w 368"/>
                <a:gd name="T41" fmla="*/ 0 h 429"/>
                <a:gd name="T42" fmla="*/ 0 w 368"/>
                <a:gd name="T43" fmla="*/ 0 h 429"/>
                <a:gd name="T44" fmla="*/ 0 w 368"/>
                <a:gd name="T45" fmla="*/ 0 h 429"/>
                <a:gd name="T46" fmla="*/ 0 w 368"/>
                <a:gd name="T47" fmla="*/ 0 h 429"/>
                <a:gd name="T48" fmla="*/ 0 w 368"/>
                <a:gd name="T49" fmla="*/ 0 h 429"/>
                <a:gd name="T50" fmla="*/ 0 w 368"/>
                <a:gd name="T51" fmla="*/ 0 h 429"/>
                <a:gd name="T52" fmla="*/ 0 w 368"/>
                <a:gd name="T53" fmla="*/ 0 h 429"/>
                <a:gd name="T54" fmla="*/ 0 w 368"/>
                <a:gd name="T55" fmla="*/ 0 h 429"/>
                <a:gd name="T56" fmla="*/ 0 w 368"/>
                <a:gd name="T57" fmla="*/ 0 h 429"/>
                <a:gd name="T58" fmla="*/ 0 w 368"/>
                <a:gd name="T59" fmla="*/ 0 h 429"/>
                <a:gd name="T60" fmla="*/ 0 w 368"/>
                <a:gd name="T61" fmla="*/ 0 h 429"/>
                <a:gd name="T62" fmla="*/ 0 w 368"/>
                <a:gd name="T63" fmla="*/ 0 h 429"/>
                <a:gd name="T64" fmla="*/ 0 w 368"/>
                <a:gd name="T65" fmla="*/ 0 h 429"/>
                <a:gd name="T66" fmla="*/ 0 w 368"/>
                <a:gd name="T67" fmla="*/ 0 h 429"/>
                <a:gd name="T68" fmla="*/ 0 w 368"/>
                <a:gd name="T69" fmla="*/ 0 h 429"/>
                <a:gd name="T70" fmla="*/ 0 w 368"/>
                <a:gd name="T71" fmla="*/ 0 h 429"/>
                <a:gd name="T72" fmla="*/ 0 w 368"/>
                <a:gd name="T73" fmla="*/ 0 h 429"/>
                <a:gd name="T74" fmla="*/ 0 w 368"/>
                <a:gd name="T75" fmla="*/ 0 h 429"/>
                <a:gd name="T76" fmla="*/ 0 w 368"/>
                <a:gd name="T77" fmla="*/ 0 h 429"/>
                <a:gd name="T78" fmla="*/ 0 w 368"/>
                <a:gd name="T79" fmla="*/ 0 h 429"/>
                <a:gd name="T80" fmla="*/ 0 w 368"/>
                <a:gd name="T81" fmla="*/ 0 h 429"/>
                <a:gd name="T82" fmla="*/ 0 w 368"/>
                <a:gd name="T83" fmla="*/ 0 h 429"/>
                <a:gd name="T84" fmla="*/ 0 w 368"/>
                <a:gd name="T85" fmla="*/ 0 h 429"/>
                <a:gd name="T86" fmla="*/ 0 w 368"/>
                <a:gd name="T87" fmla="*/ 0 h 429"/>
                <a:gd name="T88" fmla="*/ 0 w 368"/>
                <a:gd name="T89" fmla="*/ 0 h 4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8"/>
                <a:gd name="T136" fmla="*/ 0 h 429"/>
                <a:gd name="T137" fmla="*/ 368 w 368"/>
                <a:gd name="T138" fmla="*/ 429 h 4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8" h="429">
                  <a:moveTo>
                    <a:pt x="184" y="429"/>
                  </a:moveTo>
                  <a:lnTo>
                    <a:pt x="163" y="428"/>
                  </a:lnTo>
                  <a:lnTo>
                    <a:pt x="143" y="426"/>
                  </a:lnTo>
                  <a:lnTo>
                    <a:pt x="124" y="421"/>
                  </a:lnTo>
                  <a:lnTo>
                    <a:pt x="107" y="415"/>
                  </a:lnTo>
                  <a:lnTo>
                    <a:pt x="91" y="407"/>
                  </a:lnTo>
                  <a:lnTo>
                    <a:pt x="75" y="398"/>
                  </a:lnTo>
                  <a:lnTo>
                    <a:pt x="61" y="386"/>
                  </a:lnTo>
                  <a:lnTo>
                    <a:pt x="49" y="374"/>
                  </a:lnTo>
                  <a:lnTo>
                    <a:pt x="37" y="360"/>
                  </a:lnTo>
                  <a:lnTo>
                    <a:pt x="27" y="344"/>
                  </a:lnTo>
                  <a:lnTo>
                    <a:pt x="18" y="327"/>
                  </a:lnTo>
                  <a:lnTo>
                    <a:pt x="12" y="309"/>
                  </a:lnTo>
                  <a:lnTo>
                    <a:pt x="6" y="289"/>
                  </a:lnTo>
                  <a:lnTo>
                    <a:pt x="2" y="268"/>
                  </a:lnTo>
                  <a:lnTo>
                    <a:pt x="0" y="246"/>
                  </a:lnTo>
                  <a:lnTo>
                    <a:pt x="0" y="223"/>
                  </a:lnTo>
                  <a:lnTo>
                    <a:pt x="0" y="198"/>
                  </a:lnTo>
                  <a:lnTo>
                    <a:pt x="2" y="174"/>
                  </a:lnTo>
                  <a:lnTo>
                    <a:pt x="6" y="152"/>
                  </a:lnTo>
                  <a:lnTo>
                    <a:pt x="12" y="131"/>
                  </a:lnTo>
                  <a:lnTo>
                    <a:pt x="19" y="112"/>
                  </a:lnTo>
                  <a:lnTo>
                    <a:pt x="28" y="93"/>
                  </a:lnTo>
                  <a:lnTo>
                    <a:pt x="39" y="76"/>
                  </a:lnTo>
                  <a:lnTo>
                    <a:pt x="51" y="60"/>
                  </a:lnTo>
                  <a:lnTo>
                    <a:pt x="65" y="46"/>
                  </a:lnTo>
                  <a:lnTo>
                    <a:pt x="80" y="34"/>
                  </a:lnTo>
                  <a:lnTo>
                    <a:pt x="87" y="29"/>
                  </a:lnTo>
                  <a:lnTo>
                    <a:pt x="95" y="23"/>
                  </a:lnTo>
                  <a:lnTo>
                    <a:pt x="104" y="19"/>
                  </a:lnTo>
                  <a:lnTo>
                    <a:pt x="112" y="15"/>
                  </a:lnTo>
                  <a:lnTo>
                    <a:pt x="130" y="9"/>
                  </a:lnTo>
                  <a:lnTo>
                    <a:pt x="150" y="3"/>
                  </a:lnTo>
                  <a:lnTo>
                    <a:pt x="170" y="1"/>
                  </a:lnTo>
                  <a:lnTo>
                    <a:pt x="191" y="0"/>
                  </a:lnTo>
                  <a:lnTo>
                    <a:pt x="211" y="1"/>
                  </a:lnTo>
                  <a:lnTo>
                    <a:pt x="230" y="3"/>
                  </a:lnTo>
                  <a:lnTo>
                    <a:pt x="247" y="8"/>
                  </a:lnTo>
                  <a:lnTo>
                    <a:pt x="263" y="14"/>
                  </a:lnTo>
                  <a:lnTo>
                    <a:pt x="279" y="23"/>
                  </a:lnTo>
                  <a:lnTo>
                    <a:pt x="293" y="33"/>
                  </a:lnTo>
                  <a:lnTo>
                    <a:pt x="307" y="45"/>
                  </a:lnTo>
                  <a:lnTo>
                    <a:pt x="320" y="59"/>
                  </a:lnTo>
                  <a:lnTo>
                    <a:pt x="331" y="75"/>
                  </a:lnTo>
                  <a:lnTo>
                    <a:pt x="341" y="91"/>
                  </a:lnTo>
                  <a:lnTo>
                    <a:pt x="350" y="108"/>
                  </a:lnTo>
                  <a:lnTo>
                    <a:pt x="356" y="127"/>
                  </a:lnTo>
                  <a:lnTo>
                    <a:pt x="362" y="148"/>
                  </a:lnTo>
                  <a:lnTo>
                    <a:pt x="365" y="169"/>
                  </a:lnTo>
                  <a:lnTo>
                    <a:pt x="368" y="190"/>
                  </a:lnTo>
                  <a:lnTo>
                    <a:pt x="368" y="215"/>
                  </a:lnTo>
                  <a:lnTo>
                    <a:pt x="368" y="239"/>
                  </a:lnTo>
                  <a:lnTo>
                    <a:pt x="72" y="239"/>
                  </a:lnTo>
                  <a:lnTo>
                    <a:pt x="73" y="253"/>
                  </a:lnTo>
                  <a:lnTo>
                    <a:pt x="75" y="267"/>
                  </a:lnTo>
                  <a:lnTo>
                    <a:pt x="77" y="280"/>
                  </a:lnTo>
                  <a:lnTo>
                    <a:pt x="81" y="292"/>
                  </a:lnTo>
                  <a:lnTo>
                    <a:pt x="84" y="303"/>
                  </a:lnTo>
                  <a:lnTo>
                    <a:pt x="88" y="313"/>
                  </a:lnTo>
                  <a:lnTo>
                    <a:pt x="94" y="323"/>
                  </a:lnTo>
                  <a:lnTo>
                    <a:pt x="99" y="332"/>
                  </a:lnTo>
                  <a:lnTo>
                    <a:pt x="107" y="340"/>
                  </a:lnTo>
                  <a:lnTo>
                    <a:pt x="116" y="348"/>
                  </a:lnTo>
                  <a:lnTo>
                    <a:pt x="126" y="355"/>
                  </a:lnTo>
                  <a:lnTo>
                    <a:pt x="137" y="360"/>
                  </a:lnTo>
                  <a:lnTo>
                    <a:pt x="149" y="364"/>
                  </a:lnTo>
                  <a:lnTo>
                    <a:pt x="162" y="368"/>
                  </a:lnTo>
                  <a:lnTo>
                    <a:pt x="175" y="369"/>
                  </a:lnTo>
                  <a:lnTo>
                    <a:pt x="190" y="370"/>
                  </a:lnTo>
                  <a:lnTo>
                    <a:pt x="200" y="370"/>
                  </a:lnTo>
                  <a:lnTo>
                    <a:pt x="209" y="369"/>
                  </a:lnTo>
                  <a:lnTo>
                    <a:pt x="219" y="367"/>
                  </a:lnTo>
                  <a:lnTo>
                    <a:pt x="227" y="364"/>
                  </a:lnTo>
                  <a:lnTo>
                    <a:pt x="235" y="361"/>
                  </a:lnTo>
                  <a:lnTo>
                    <a:pt x="244" y="358"/>
                  </a:lnTo>
                  <a:lnTo>
                    <a:pt x="251" y="353"/>
                  </a:lnTo>
                  <a:lnTo>
                    <a:pt x="259" y="348"/>
                  </a:lnTo>
                  <a:lnTo>
                    <a:pt x="266" y="343"/>
                  </a:lnTo>
                  <a:lnTo>
                    <a:pt x="272" y="336"/>
                  </a:lnTo>
                  <a:lnTo>
                    <a:pt x="278" y="329"/>
                  </a:lnTo>
                  <a:lnTo>
                    <a:pt x="282" y="323"/>
                  </a:lnTo>
                  <a:lnTo>
                    <a:pt x="286" y="315"/>
                  </a:lnTo>
                  <a:lnTo>
                    <a:pt x="290" y="308"/>
                  </a:lnTo>
                  <a:lnTo>
                    <a:pt x="292" y="300"/>
                  </a:lnTo>
                  <a:lnTo>
                    <a:pt x="294" y="291"/>
                  </a:lnTo>
                  <a:lnTo>
                    <a:pt x="362" y="291"/>
                  </a:lnTo>
                  <a:lnTo>
                    <a:pt x="358" y="308"/>
                  </a:lnTo>
                  <a:lnTo>
                    <a:pt x="352" y="323"/>
                  </a:lnTo>
                  <a:lnTo>
                    <a:pt x="345" y="337"/>
                  </a:lnTo>
                  <a:lnTo>
                    <a:pt x="339" y="350"/>
                  </a:lnTo>
                  <a:lnTo>
                    <a:pt x="330" y="362"/>
                  </a:lnTo>
                  <a:lnTo>
                    <a:pt x="321" y="374"/>
                  </a:lnTo>
                  <a:lnTo>
                    <a:pt x="312" y="384"/>
                  </a:lnTo>
                  <a:lnTo>
                    <a:pt x="301" y="394"/>
                  </a:lnTo>
                  <a:lnTo>
                    <a:pt x="289" y="402"/>
                  </a:lnTo>
                  <a:lnTo>
                    <a:pt x="277" y="409"/>
                  </a:lnTo>
                  <a:lnTo>
                    <a:pt x="263" y="415"/>
                  </a:lnTo>
                  <a:lnTo>
                    <a:pt x="249" y="420"/>
                  </a:lnTo>
                  <a:lnTo>
                    <a:pt x="234" y="423"/>
                  </a:lnTo>
                  <a:lnTo>
                    <a:pt x="217" y="427"/>
                  </a:lnTo>
                  <a:lnTo>
                    <a:pt x="201" y="428"/>
                  </a:lnTo>
                  <a:lnTo>
                    <a:pt x="184" y="429"/>
                  </a:lnTo>
                  <a:close/>
                  <a:moveTo>
                    <a:pt x="297" y="184"/>
                  </a:moveTo>
                  <a:lnTo>
                    <a:pt x="296" y="170"/>
                  </a:lnTo>
                  <a:lnTo>
                    <a:pt x="294" y="157"/>
                  </a:lnTo>
                  <a:lnTo>
                    <a:pt x="292" y="145"/>
                  </a:lnTo>
                  <a:lnTo>
                    <a:pt x="289" y="134"/>
                  </a:lnTo>
                  <a:lnTo>
                    <a:pt x="285" y="123"/>
                  </a:lnTo>
                  <a:lnTo>
                    <a:pt x="281" y="113"/>
                  </a:lnTo>
                  <a:lnTo>
                    <a:pt x="275" y="104"/>
                  </a:lnTo>
                  <a:lnTo>
                    <a:pt x="269" y="95"/>
                  </a:lnTo>
                  <a:lnTo>
                    <a:pt x="262" y="88"/>
                  </a:lnTo>
                  <a:lnTo>
                    <a:pt x="254" y="80"/>
                  </a:lnTo>
                  <a:lnTo>
                    <a:pt x="245" y="75"/>
                  </a:lnTo>
                  <a:lnTo>
                    <a:pt x="235" y="69"/>
                  </a:lnTo>
                  <a:lnTo>
                    <a:pt x="225" y="66"/>
                  </a:lnTo>
                  <a:lnTo>
                    <a:pt x="213" y="64"/>
                  </a:lnTo>
                  <a:lnTo>
                    <a:pt x="201" y="61"/>
                  </a:lnTo>
                  <a:lnTo>
                    <a:pt x="188" y="61"/>
                  </a:lnTo>
                  <a:lnTo>
                    <a:pt x="175" y="61"/>
                  </a:lnTo>
                  <a:lnTo>
                    <a:pt x="163" y="64"/>
                  </a:lnTo>
                  <a:lnTo>
                    <a:pt x="151" y="67"/>
                  </a:lnTo>
                  <a:lnTo>
                    <a:pt x="140" y="71"/>
                  </a:lnTo>
                  <a:lnTo>
                    <a:pt x="130" y="77"/>
                  </a:lnTo>
                  <a:lnTo>
                    <a:pt x="120" y="83"/>
                  </a:lnTo>
                  <a:lnTo>
                    <a:pt x="110" y="92"/>
                  </a:lnTo>
                  <a:lnTo>
                    <a:pt x="103" y="101"/>
                  </a:lnTo>
                  <a:lnTo>
                    <a:pt x="96" y="110"/>
                  </a:lnTo>
                  <a:lnTo>
                    <a:pt x="91" y="118"/>
                  </a:lnTo>
                  <a:lnTo>
                    <a:pt x="86" y="127"/>
                  </a:lnTo>
                  <a:lnTo>
                    <a:pt x="82" y="138"/>
                  </a:lnTo>
                  <a:lnTo>
                    <a:pt x="79" y="148"/>
                  </a:lnTo>
                  <a:lnTo>
                    <a:pt x="75" y="160"/>
                  </a:lnTo>
                  <a:lnTo>
                    <a:pt x="73" y="171"/>
                  </a:lnTo>
                  <a:lnTo>
                    <a:pt x="72" y="184"/>
                  </a:lnTo>
                  <a:lnTo>
                    <a:pt x="297" y="184"/>
                  </a:lnTo>
                  <a:close/>
                </a:path>
              </a:pathLst>
            </a:custGeom>
            <a:solidFill>
              <a:srgbClr val="2C5882"/>
            </a:solidFill>
            <a:ln w="9525">
              <a:noFill/>
              <a:round/>
            </a:ln>
          </p:spPr>
          <p:txBody>
            <a:bodyPr/>
            <a:lstStyle/>
            <a:p>
              <a:endParaRPr lang="zh-CN" altLang="en-US"/>
            </a:p>
          </p:txBody>
        </p:sp>
        <p:sp>
          <p:nvSpPr>
            <p:cNvPr id="66627" name="Freeform 22"/>
            <p:cNvSpPr/>
            <p:nvPr/>
          </p:nvSpPr>
          <p:spPr bwMode="auto">
            <a:xfrm>
              <a:off x="3070" y="975"/>
              <a:ext cx="116" cy="143"/>
            </a:xfrm>
            <a:custGeom>
              <a:avLst/>
              <a:gdLst>
                <a:gd name="T0" fmla="*/ 0 w 348"/>
                <a:gd name="T1" fmla="*/ 0 h 429"/>
                <a:gd name="T2" fmla="*/ 0 w 348"/>
                <a:gd name="T3" fmla="*/ 0 h 429"/>
                <a:gd name="T4" fmla="*/ 0 w 348"/>
                <a:gd name="T5" fmla="*/ 0 h 429"/>
                <a:gd name="T6" fmla="*/ 0 w 348"/>
                <a:gd name="T7" fmla="*/ 0 h 429"/>
                <a:gd name="T8" fmla="*/ 0 w 348"/>
                <a:gd name="T9" fmla="*/ 0 h 429"/>
                <a:gd name="T10" fmla="*/ 0 w 348"/>
                <a:gd name="T11" fmla="*/ 0 h 429"/>
                <a:gd name="T12" fmla="*/ 0 w 348"/>
                <a:gd name="T13" fmla="*/ 0 h 429"/>
                <a:gd name="T14" fmla="*/ 0 w 348"/>
                <a:gd name="T15" fmla="*/ 0 h 429"/>
                <a:gd name="T16" fmla="*/ 0 w 348"/>
                <a:gd name="T17" fmla="*/ 0 h 429"/>
                <a:gd name="T18" fmla="*/ 0 w 348"/>
                <a:gd name="T19" fmla="*/ 0 h 429"/>
                <a:gd name="T20" fmla="*/ 0 w 348"/>
                <a:gd name="T21" fmla="*/ 0 h 429"/>
                <a:gd name="T22" fmla="*/ 0 w 348"/>
                <a:gd name="T23" fmla="*/ 0 h 429"/>
                <a:gd name="T24" fmla="*/ 0 w 348"/>
                <a:gd name="T25" fmla="*/ 0 h 429"/>
                <a:gd name="T26" fmla="*/ 0 w 348"/>
                <a:gd name="T27" fmla="*/ 0 h 429"/>
                <a:gd name="T28" fmla="*/ 0 w 348"/>
                <a:gd name="T29" fmla="*/ 0 h 429"/>
                <a:gd name="T30" fmla="*/ 0 w 348"/>
                <a:gd name="T31" fmla="*/ 0 h 429"/>
                <a:gd name="T32" fmla="*/ 0 w 348"/>
                <a:gd name="T33" fmla="*/ 0 h 429"/>
                <a:gd name="T34" fmla="*/ 0 w 348"/>
                <a:gd name="T35" fmla="*/ 0 h 429"/>
                <a:gd name="T36" fmla="*/ 0 w 348"/>
                <a:gd name="T37" fmla="*/ 0 h 429"/>
                <a:gd name="T38" fmla="*/ 0 w 348"/>
                <a:gd name="T39" fmla="*/ 0 h 429"/>
                <a:gd name="T40" fmla="*/ 0 w 348"/>
                <a:gd name="T41" fmla="*/ 0 h 429"/>
                <a:gd name="T42" fmla="*/ 0 w 348"/>
                <a:gd name="T43" fmla="*/ 0 h 429"/>
                <a:gd name="T44" fmla="*/ 0 w 348"/>
                <a:gd name="T45" fmla="*/ 0 h 429"/>
                <a:gd name="T46" fmla="*/ 0 w 348"/>
                <a:gd name="T47" fmla="*/ 0 h 429"/>
                <a:gd name="T48" fmla="*/ 0 w 348"/>
                <a:gd name="T49" fmla="*/ 0 h 429"/>
                <a:gd name="T50" fmla="*/ 0 w 348"/>
                <a:gd name="T51" fmla="*/ 0 h 429"/>
                <a:gd name="T52" fmla="*/ 0 w 348"/>
                <a:gd name="T53" fmla="*/ 0 h 429"/>
                <a:gd name="T54" fmla="*/ 0 w 348"/>
                <a:gd name="T55" fmla="*/ 0 h 429"/>
                <a:gd name="T56" fmla="*/ 0 w 348"/>
                <a:gd name="T57" fmla="*/ 0 h 429"/>
                <a:gd name="T58" fmla="*/ 0 w 348"/>
                <a:gd name="T59" fmla="*/ 0 h 429"/>
                <a:gd name="T60" fmla="*/ 0 w 348"/>
                <a:gd name="T61" fmla="*/ 0 h 429"/>
                <a:gd name="T62" fmla="*/ 0 w 348"/>
                <a:gd name="T63" fmla="*/ 0 h 429"/>
                <a:gd name="T64" fmla="*/ 0 w 348"/>
                <a:gd name="T65" fmla="*/ 0 h 429"/>
                <a:gd name="T66" fmla="*/ 0 w 348"/>
                <a:gd name="T67" fmla="*/ 0 h 429"/>
                <a:gd name="T68" fmla="*/ 0 w 348"/>
                <a:gd name="T69" fmla="*/ 0 h 429"/>
                <a:gd name="T70" fmla="*/ 0 w 348"/>
                <a:gd name="T71" fmla="*/ 0 h 429"/>
                <a:gd name="T72" fmla="*/ 0 w 348"/>
                <a:gd name="T73" fmla="*/ 0 h 429"/>
                <a:gd name="T74" fmla="*/ 0 w 348"/>
                <a:gd name="T75" fmla="*/ 0 h 429"/>
                <a:gd name="T76" fmla="*/ 0 w 348"/>
                <a:gd name="T77" fmla="*/ 0 h 429"/>
                <a:gd name="T78" fmla="*/ 0 w 348"/>
                <a:gd name="T79" fmla="*/ 0 h 429"/>
                <a:gd name="T80" fmla="*/ 0 w 348"/>
                <a:gd name="T81" fmla="*/ 0 h 429"/>
                <a:gd name="T82" fmla="*/ 0 w 348"/>
                <a:gd name="T83" fmla="*/ 0 h 429"/>
                <a:gd name="T84" fmla="*/ 0 w 348"/>
                <a:gd name="T85" fmla="*/ 0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8"/>
                <a:gd name="T130" fmla="*/ 0 h 429"/>
                <a:gd name="T131" fmla="*/ 348 w 348"/>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8" h="429">
                  <a:moveTo>
                    <a:pt x="348" y="271"/>
                  </a:moveTo>
                  <a:lnTo>
                    <a:pt x="344" y="290"/>
                  </a:lnTo>
                  <a:lnTo>
                    <a:pt x="340" y="308"/>
                  </a:lnTo>
                  <a:lnTo>
                    <a:pt x="335" y="324"/>
                  </a:lnTo>
                  <a:lnTo>
                    <a:pt x="328" y="339"/>
                  </a:lnTo>
                  <a:lnTo>
                    <a:pt x="321" y="353"/>
                  </a:lnTo>
                  <a:lnTo>
                    <a:pt x="313" y="365"/>
                  </a:lnTo>
                  <a:lnTo>
                    <a:pt x="304" y="378"/>
                  </a:lnTo>
                  <a:lnTo>
                    <a:pt x="293" y="388"/>
                  </a:lnTo>
                  <a:lnTo>
                    <a:pt x="282" y="397"/>
                  </a:lnTo>
                  <a:lnTo>
                    <a:pt x="270" y="406"/>
                  </a:lnTo>
                  <a:lnTo>
                    <a:pt x="257" y="413"/>
                  </a:lnTo>
                  <a:lnTo>
                    <a:pt x="243" y="418"/>
                  </a:lnTo>
                  <a:lnTo>
                    <a:pt x="227" y="422"/>
                  </a:lnTo>
                  <a:lnTo>
                    <a:pt x="212" y="426"/>
                  </a:lnTo>
                  <a:lnTo>
                    <a:pt x="195" y="428"/>
                  </a:lnTo>
                  <a:lnTo>
                    <a:pt x="177" y="429"/>
                  </a:lnTo>
                  <a:lnTo>
                    <a:pt x="157" y="428"/>
                  </a:lnTo>
                  <a:lnTo>
                    <a:pt x="139" y="425"/>
                  </a:lnTo>
                  <a:lnTo>
                    <a:pt x="121" y="420"/>
                  </a:lnTo>
                  <a:lnTo>
                    <a:pt x="105" y="414"/>
                  </a:lnTo>
                  <a:lnTo>
                    <a:pt x="88" y="406"/>
                  </a:lnTo>
                  <a:lnTo>
                    <a:pt x="74" y="396"/>
                  </a:lnTo>
                  <a:lnTo>
                    <a:pt x="61" y="384"/>
                  </a:lnTo>
                  <a:lnTo>
                    <a:pt x="48" y="371"/>
                  </a:lnTo>
                  <a:lnTo>
                    <a:pt x="37" y="356"/>
                  </a:lnTo>
                  <a:lnTo>
                    <a:pt x="27" y="339"/>
                  </a:lnTo>
                  <a:lnTo>
                    <a:pt x="20" y="322"/>
                  </a:lnTo>
                  <a:lnTo>
                    <a:pt x="12" y="302"/>
                  </a:lnTo>
                  <a:lnTo>
                    <a:pt x="6" y="282"/>
                  </a:lnTo>
                  <a:lnTo>
                    <a:pt x="3" y="260"/>
                  </a:lnTo>
                  <a:lnTo>
                    <a:pt x="1" y="239"/>
                  </a:lnTo>
                  <a:lnTo>
                    <a:pt x="0" y="215"/>
                  </a:lnTo>
                  <a:lnTo>
                    <a:pt x="1" y="190"/>
                  </a:lnTo>
                  <a:lnTo>
                    <a:pt x="3" y="167"/>
                  </a:lnTo>
                  <a:lnTo>
                    <a:pt x="7" y="147"/>
                  </a:lnTo>
                  <a:lnTo>
                    <a:pt x="13" y="126"/>
                  </a:lnTo>
                  <a:lnTo>
                    <a:pt x="20" y="107"/>
                  </a:lnTo>
                  <a:lnTo>
                    <a:pt x="28" y="90"/>
                  </a:lnTo>
                  <a:lnTo>
                    <a:pt x="38" y="73"/>
                  </a:lnTo>
                  <a:lnTo>
                    <a:pt x="50" y="58"/>
                  </a:lnTo>
                  <a:lnTo>
                    <a:pt x="63" y="44"/>
                  </a:lnTo>
                  <a:lnTo>
                    <a:pt x="77" y="33"/>
                  </a:lnTo>
                  <a:lnTo>
                    <a:pt x="92" y="23"/>
                  </a:lnTo>
                  <a:lnTo>
                    <a:pt x="108" y="14"/>
                  </a:lnTo>
                  <a:lnTo>
                    <a:pt x="126" y="8"/>
                  </a:lnTo>
                  <a:lnTo>
                    <a:pt x="144" y="3"/>
                  </a:lnTo>
                  <a:lnTo>
                    <a:pt x="164" y="1"/>
                  </a:lnTo>
                  <a:lnTo>
                    <a:pt x="184" y="0"/>
                  </a:lnTo>
                  <a:lnTo>
                    <a:pt x="202" y="0"/>
                  </a:lnTo>
                  <a:lnTo>
                    <a:pt x="219" y="2"/>
                  </a:lnTo>
                  <a:lnTo>
                    <a:pt x="235" y="6"/>
                  </a:lnTo>
                  <a:lnTo>
                    <a:pt x="250" y="10"/>
                  </a:lnTo>
                  <a:lnTo>
                    <a:pt x="263" y="15"/>
                  </a:lnTo>
                  <a:lnTo>
                    <a:pt x="278" y="22"/>
                  </a:lnTo>
                  <a:lnTo>
                    <a:pt x="290" y="31"/>
                  </a:lnTo>
                  <a:lnTo>
                    <a:pt x="301" y="40"/>
                  </a:lnTo>
                  <a:lnTo>
                    <a:pt x="312" y="50"/>
                  </a:lnTo>
                  <a:lnTo>
                    <a:pt x="320" y="61"/>
                  </a:lnTo>
                  <a:lnTo>
                    <a:pt x="328" y="75"/>
                  </a:lnTo>
                  <a:lnTo>
                    <a:pt x="335" y="88"/>
                  </a:lnTo>
                  <a:lnTo>
                    <a:pt x="339" y="102"/>
                  </a:lnTo>
                  <a:lnTo>
                    <a:pt x="343" y="117"/>
                  </a:lnTo>
                  <a:lnTo>
                    <a:pt x="346" y="132"/>
                  </a:lnTo>
                  <a:lnTo>
                    <a:pt x="348" y="150"/>
                  </a:lnTo>
                  <a:lnTo>
                    <a:pt x="282" y="150"/>
                  </a:lnTo>
                  <a:lnTo>
                    <a:pt x="281" y="139"/>
                  </a:lnTo>
                  <a:lnTo>
                    <a:pt x="279" y="129"/>
                  </a:lnTo>
                  <a:lnTo>
                    <a:pt x="276" y="120"/>
                  </a:lnTo>
                  <a:lnTo>
                    <a:pt x="272" y="112"/>
                  </a:lnTo>
                  <a:lnTo>
                    <a:pt x="268" y="103"/>
                  </a:lnTo>
                  <a:lnTo>
                    <a:pt x="263" y="95"/>
                  </a:lnTo>
                  <a:lnTo>
                    <a:pt x="258" y="89"/>
                  </a:lnTo>
                  <a:lnTo>
                    <a:pt x="251" y="82"/>
                  </a:lnTo>
                  <a:lnTo>
                    <a:pt x="245" y="77"/>
                  </a:lnTo>
                  <a:lnTo>
                    <a:pt x="237" y="72"/>
                  </a:lnTo>
                  <a:lnTo>
                    <a:pt x="230" y="68"/>
                  </a:lnTo>
                  <a:lnTo>
                    <a:pt x="221" y="65"/>
                  </a:lnTo>
                  <a:lnTo>
                    <a:pt x="212" y="62"/>
                  </a:lnTo>
                  <a:lnTo>
                    <a:pt x="202" y="60"/>
                  </a:lnTo>
                  <a:lnTo>
                    <a:pt x="192" y="59"/>
                  </a:lnTo>
                  <a:lnTo>
                    <a:pt x="181" y="58"/>
                  </a:lnTo>
                  <a:lnTo>
                    <a:pt x="169" y="59"/>
                  </a:lnTo>
                  <a:lnTo>
                    <a:pt x="157" y="61"/>
                  </a:lnTo>
                  <a:lnTo>
                    <a:pt x="146" y="65"/>
                  </a:lnTo>
                  <a:lnTo>
                    <a:pt x="135" y="69"/>
                  </a:lnTo>
                  <a:lnTo>
                    <a:pt x="126" y="75"/>
                  </a:lnTo>
                  <a:lnTo>
                    <a:pt x="117" y="82"/>
                  </a:lnTo>
                  <a:lnTo>
                    <a:pt x="108" y="90"/>
                  </a:lnTo>
                  <a:lnTo>
                    <a:pt x="100" y="100"/>
                  </a:lnTo>
                  <a:lnTo>
                    <a:pt x="94" y="111"/>
                  </a:lnTo>
                  <a:lnTo>
                    <a:pt x="88" y="123"/>
                  </a:lnTo>
                  <a:lnTo>
                    <a:pt x="83" y="136"/>
                  </a:lnTo>
                  <a:lnTo>
                    <a:pt x="79" y="149"/>
                  </a:lnTo>
                  <a:lnTo>
                    <a:pt x="75" y="164"/>
                  </a:lnTo>
                  <a:lnTo>
                    <a:pt x="73" y="180"/>
                  </a:lnTo>
                  <a:lnTo>
                    <a:pt x="72" y="197"/>
                  </a:lnTo>
                  <a:lnTo>
                    <a:pt x="72" y="215"/>
                  </a:lnTo>
                  <a:lnTo>
                    <a:pt x="72" y="233"/>
                  </a:lnTo>
                  <a:lnTo>
                    <a:pt x="73" y="251"/>
                  </a:lnTo>
                  <a:lnTo>
                    <a:pt x="75" y="267"/>
                  </a:lnTo>
                  <a:lnTo>
                    <a:pt x="79" y="282"/>
                  </a:lnTo>
                  <a:lnTo>
                    <a:pt x="82" y="297"/>
                  </a:lnTo>
                  <a:lnTo>
                    <a:pt x="86" y="309"/>
                  </a:lnTo>
                  <a:lnTo>
                    <a:pt x="93" y="321"/>
                  </a:lnTo>
                  <a:lnTo>
                    <a:pt x="98" y="330"/>
                  </a:lnTo>
                  <a:lnTo>
                    <a:pt x="106" y="340"/>
                  </a:lnTo>
                  <a:lnTo>
                    <a:pt x="114" y="348"/>
                  </a:lnTo>
                  <a:lnTo>
                    <a:pt x="123" y="355"/>
                  </a:lnTo>
                  <a:lnTo>
                    <a:pt x="132" y="360"/>
                  </a:lnTo>
                  <a:lnTo>
                    <a:pt x="143" y="364"/>
                  </a:lnTo>
                  <a:lnTo>
                    <a:pt x="155" y="368"/>
                  </a:lnTo>
                  <a:lnTo>
                    <a:pt x="167" y="369"/>
                  </a:lnTo>
                  <a:lnTo>
                    <a:pt x="180" y="370"/>
                  </a:lnTo>
                  <a:lnTo>
                    <a:pt x="189" y="370"/>
                  </a:lnTo>
                  <a:lnTo>
                    <a:pt x="199" y="368"/>
                  </a:lnTo>
                  <a:lnTo>
                    <a:pt x="208" y="367"/>
                  </a:lnTo>
                  <a:lnTo>
                    <a:pt x="216" y="363"/>
                  </a:lnTo>
                  <a:lnTo>
                    <a:pt x="224" y="360"/>
                  </a:lnTo>
                  <a:lnTo>
                    <a:pt x="232" y="356"/>
                  </a:lnTo>
                  <a:lnTo>
                    <a:pt x="239" y="350"/>
                  </a:lnTo>
                  <a:lnTo>
                    <a:pt x="246" y="345"/>
                  </a:lnTo>
                  <a:lnTo>
                    <a:pt x="253" y="337"/>
                  </a:lnTo>
                  <a:lnTo>
                    <a:pt x="259" y="330"/>
                  </a:lnTo>
                  <a:lnTo>
                    <a:pt x="263" y="322"/>
                  </a:lnTo>
                  <a:lnTo>
                    <a:pt x="269" y="313"/>
                  </a:lnTo>
                  <a:lnTo>
                    <a:pt x="272" y="304"/>
                  </a:lnTo>
                  <a:lnTo>
                    <a:pt x="277" y="293"/>
                  </a:lnTo>
                  <a:lnTo>
                    <a:pt x="280" y="283"/>
                  </a:lnTo>
                  <a:lnTo>
                    <a:pt x="282" y="271"/>
                  </a:lnTo>
                  <a:lnTo>
                    <a:pt x="348" y="271"/>
                  </a:lnTo>
                  <a:close/>
                </a:path>
              </a:pathLst>
            </a:custGeom>
            <a:solidFill>
              <a:srgbClr val="2C5882"/>
            </a:solidFill>
            <a:ln w="9525">
              <a:noFill/>
              <a:round/>
            </a:ln>
          </p:spPr>
          <p:txBody>
            <a:bodyPr/>
            <a:lstStyle/>
            <a:p>
              <a:endParaRPr lang="zh-CN" altLang="en-US"/>
            </a:p>
          </p:txBody>
        </p:sp>
        <p:sp>
          <p:nvSpPr>
            <p:cNvPr id="66628" name="Freeform 21"/>
            <p:cNvSpPr/>
            <p:nvPr/>
          </p:nvSpPr>
          <p:spPr bwMode="auto">
            <a:xfrm>
              <a:off x="3223" y="929"/>
              <a:ext cx="110" cy="186"/>
            </a:xfrm>
            <a:custGeom>
              <a:avLst/>
              <a:gdLst>
                <a:gd name="T0" fmla="*/ 0 w 332"/>
                <a:gd name="T1" fmla="*/ 0 h 558"/>
                <a:gd name="T2" fmla="*/ 0 w 332"/>
                <a:gd name="T3" fmla="*/ 0 h 558"/>
                <a:gd name="T4" fmla="*/ 0 w 332"/>
                <a:gd name="T5" fmla="*/ 0 h 558"/>
                <a:gd name="T6" fmla="*/ 0 w 332"/>
                <a:gd name="T7" fmla="*/ 0 h 558"/>
                <a:gd name="T8" fmla="*/ 0 w 332"/>
                <a:gd name="T9" fmla="*/ 0 h 558"/>
                <a:gd name="T10" fmla="*/ 0 w 332"/>
                <a:gd name="T11" fmla="*/ 0 h 558"/>
                <a:gd name="T12" fmla="*/ 0 w 332"/>
                <a:gd name="T13" fmla="*/ 0 h 558"/>
                <a:gd name="T14" fmla="*/ 0 w 332"/>
                <a:gd name="T15" fmla="*/ 0 h 558"/>
                <a:gd name="T16" fmla="*/ 0 w 332"/>
                <a:gd name="T17" fmla="*/ 0 h 558"/>
                <a:gd name="T18" fmla="*/ 0 w 332"/>
                <a:gd name="T19" fmla="*/ 0 h 558"/>
                <a:gd name="T20" fmla="*/ 0 w 332"/>
                <a:gd name="T21" fmla="*/ 0 h 558"/>
                <a:gd name="T22" fmla="*/ 0 w 332"/>
                <a:gd name="T23" fmla="*/ 0 h 558"/>
                <a:gd name="T24" fmla="*/ 0 w 332"/>
                <a:gd name="T25" fmla="*/ 0 h 558"/>
                <a:gd name="T26" fmla="*/ 0 w 332"/>
                <a:gd name="T27" fmla="*/ 0 h 558"/>
                <a:gd name="T28" fmla="*/ 0 w 332"/>
                <a:gd name="T29" fmla="*/ 0 h 558"/>
                <a:gd name="T30" fmla="*/ 0 w 332"/>
                <a:gd name="T31" fmla="*/ 0 h 558"/>
                <a:gd name="T32" fmla="*/ 0 w 332"/>
                <a:gd name="T33" fmla="*/ 0 h 558"/>
                <a:gd name="T34" fmla="*/ 0 w 332"/>
                <a:gd name="T35" fmla="*/ 0 h 558"/>
                <a:gd name="T36" fmla="*/ 0 w 332"/>
                <a:gd name="T37" fmla="*/ 0 h 558"/>
                <a:gd name="T38" fmla="*/ 0 w 332"/>
                <a:gd name="T39" fmla="*/ 0 h 558"/>
                <a:gd name="T40" fmla="*/ 0 w 332"/>
                <a:gd name="T41" fmla="*/ 0 h 558"/>
                <a:gd name="T42" fmla="*/ 0 w 332"/>
                <a:gd name="T43" fmla="*/ 0 h 558"/>
                <a:gd name="T44" fmla="*/ 0 w 332"/>
                <a:gd name="T45" fmla="*/ 0 h 558"/>
                <a:gd name="T46" fmla="*/ 0 w 332"/>
                <a:gd name="T47" fmla="*/ 0 h 558"/>
                <a:gd name="T48" fmla="*/ 0 w 332"/>
                <a:gd name="T49" fmla="*/ 0 h 558"/>
                <a:gd name="T50" fmla="*/ 0 w 332"/>
                <a:gd name="T51" fmla="*/ 0 h 558"/>
                <a:gd name="T52" fmla="*/ 0 w 332"/>
                <a:gd name="T53" fmla="*/ 0 h 558"/>
                <a:gd name="T54" fmla="*/ 0 w 332"/>
                <a:gd name="T55" fmla="*/ 0 h 558"/>
                <a:gd name="T56" fmla="*/ 0 w 332"/>
                <a:gd name="T57" fmla="*/ 0 h 558"/>
                <a:gd name="T58" fmla="*/ 0 w 332"/>
                <a:gd name="T59" fmla="*/ 0 h 558"/>
                <a:gd name="T60" fmla="*/ 0 w 332"/>
                <a:gd name="T61" fmla="*/ 0 h 558"/>
                <a:gd name="T62" fmla="*/ 0 w 332"/>
                <a:gd name="T63" fmla="*/ 0 h 558"/>
                <a:gd name="T64" fmla="*/ 0 w 332"/>
                <a:gd name="T65" fmla="*/ 0 h 558"/>
                <a:gd name="T66" fmla="*/ 0 w 332"/>
                <a:gd name="T67" fmla="*/ 0 h 5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2"/>
                <a:gd name="T103" fmla="*/ 0 h 558"/>
                <a:gd name="T104" fmla="*/ 332 w 332"/>
                <a:gd name="T105" fmla="*/ 558 h 5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2" h="558">
                  <a:moveTo>
                    <a:pt x="0" y="558"/>
                  </a:moveTo>
                  <a:lnTo>
                    <a:pt x="0" y="0"/>
                  </a:lnTo>
                  <a:lnTo>
                    <a:pt x="35" y="0"/>
                  </a:lnTo>
                  <a:lnTo>
                    <a:pt x="69" y="0"/>
                  </a:lnTo>
                  <a:lnTo>
                    <a:pt x="69" y="207"/>
                  </a:lnTo>
                  <a:lnTo>
                    <a:pt x="81" y="192"/>
                  </a:lnTo>
                  <a:lnTo>
                    <a:pt x="92" y="180"/>
                  </a:lnTo>
                  <a:lnTo>
                    <a:pt x="104" y="169"/>
                  </a:lnTo>
                  <a:lnTo>
                    <a:pt x="117" y="160"/>
                  </a:lnTo>
                  <a:lnTo>
                    <a:pt x="130" y="153"/>
                  </a:lnTo>
                  <a:lnTo>
                    <a:pt x="145" y="147"/>
                  </a:lnTo>
                  <a:lnTo>
                    <a:pt x="160" y="143"/>
                  </a:lnTo>
                  <a:lnTo>
                    <a:pt x="175" y="140"/>
                  </a:lnTo>
                  <a:lnTo>
                    <a:pt x="192" y="140"/>
                  </a:lnTo>
                  <a:lnTo>
                    <a:pt x="208" y="140"/>
                  </a:lnTo>
                  <a:lnTo>
                    <a:pt x="223" y="142"/>
                  </a:lnTo>
                  <a:lnTo>
                    <a:pt x="238" y="145"/>
                  </a:lnTo>
                  <a:lnTo>
                    <a:pt x="251" y="149"/>
                  </a:lnTo>
                  <a:lnTo>
                    <a:pt x="264" y="154"/>
                  </a:lnTo>
                  <a:lnTo>
                    <a:pt x="275" y="160"/>
                  </a:lnTo>
                  <a:lnTo>
                    <a:pt x="286" y="167"/>
                  </a:lnTo>
                  <a:lnTo>
                    <a:pt x="296" y="176"/>
                  </a:lnTo>
                  <a:lnTo>
                    <a:pt x="304" y="186"/>
                  </a:lnTo>
                  <a:lnTo>
                    <a:pt x="311" y="196"/>
                  </a:lnTo>
                  <a:lnTo>
                    <a:pt x="318" y="208"/>
                  </a:lnTo>
                  <a:lnTo>
                    <a:pt x="323" y="220"/>
                  </a:lnTo>
                  <a:lnTo>
                    <a:pt x="326" y="234"/>
                  </a:lnTo>
                  <a:lnTo>
                    <a:pt x="330" y="248"/>
                  </a:lnTo>
                  <a:lnTo>
                    <a:pt x="331" y="264"/>
                  </a:lnTo>
                  <a:lnTo>
                    <a:pt x="332" y="280"/>
                  </a:lnTo>
                  <a:lnTo>
                    <a:pt x="332" y="558"/>
                  </a:lnTo>
                  <a:lnTo>
                    <a:pt x="298" y="558"/>
                  </a:lnTo>
                  <a:lnTo>
                    <a:pt x="264" y="558"/>
                  </a:lnTo>
                  <a:lnTo>
                    <a:pt x="264" y="297"/>
                  </a:lnTo>
                  <a:lnTo>
                    <a:pt x="263" y="285"/>
                  </a:lnTo>
                  <a:lnTo>
                    <a:pt x="263" y="274"/>
                  </a:lnTo>
                  <a:lnTo>
                    <a:pt x="261" y="263"/>
                  </a:lnTo>
                  <a:lnTo>
                    <a:pt x="258" y="254"/>
                  </a:lnTo>
                  <a:lnTo>
                    <a:pt x="256" y="245"/>
                  </a:lnTo>
                  <a:lnTo>
                    <a:pt x="253" y="237"/>
                  </a:lnTo>
                  <a:lnTo>
                    <a:pt x="249" y="230"/>
                  </a:lnTo>
                  <a:lnTo>
                    <a:pt x="244" y="224"/>
                  </a:lnTo>
                  <a:lnTo>
                    <a:pt x="239" y="219"/>
                  </a:lnTo>
                  <a:lnTo>
                    <a:pt x="233" y="215"/>
                  </a:lnTo>
                  <a:lnTo>
                    <a:pt x="227" y="210"/>
                  </a:lnTo>
                  <a:lnTo>
                    <a:pt x="219" y="208"/>
                  </a:lnTo>
                  <a:lnTo>
                    <a:pt x="210" y="205"/>
                  </a:lnTo>
                  <a:lnTo>
                    <a:pt x="202" y="204"/>
                  </a:lnTo>
                  <a:lnTo>
                    <a:pt x="192" y="202"/>
                  </a:lnTo>
                  <a:lnTo>
                    <a:pt x="181" y="201"/>
                  </a:lnTo>
                  <a:lnTo>
                    <a:pt x="169" y="202"/>
                  </a:lnTo>
                  <a:lnTo>
                    <a:pt x="157" y="205"/>
                  </a:lnTo>
                  <a:lnTo>
                    <a:pt x="146" y="207"/>
                  </a:lnTo>
                  <a:lnTo>
                    <a:pt x="135" y="211"/>
                  </a:lnTo>
                  <a:lnTo>
                    <a:pt x="125" y="217"/>
                  </a:lnTo>
                  <a:lnTo>
                    <a:pt x="116" y="223"/>
                  </a:lnTo>
                  <a:lnTo>
                    <a:pt x="107" y="231"/>
                  </a:lnTo>
                  <a:lnTo>
                    <a:pt x="100" y="240"/>
                  </a:lnTo>
                  <a:lnTo>
                    <a:pt x="92" y="250"/>
                  </a:lnTo>
                  <a:lnTo>
                    <a:pt x="86" y="259"/>
                  </a:lnTo>
                  <a:lnTo>
                    <a:pt x="81" y="271"/>
                  </a:lnTo>
                  <a:lnTo>
                    <a:pt x="77" y="283"/>
                  </a:lnTo>
                  <a:lnTo>
                    <a:pt x="74" y="297"/>
                  </a:lnTo>
                  <a:lnTo>
                    <a:pt x="71" y="310"/>
                  </a:lnTo>
                  <a:lnTo>
                    <a:pt x="69" y="325"/>
                  </a:lnTo>
                  <a:lnTo>
                    <a:pt x="69" y="340"/>
                  </a:lnTo>
                  <a:lnTo>
                    <a:pt x="69" y="558"/>
                  </a:lnTo>
                  <a:lnTo>
                    <a:pt x="35" y="558"/>
                  </a:lnTo>
                  <a:lnTo>
                    <a:pt x="0" y="558"/>
                  </a:lnTo>
                  <a:close/>
                </a:path>
              </a:pathLst>
            </a:custGeom>
            <a:solidFill>
              <a:srgbClr val="2C5882"/>
            </a:solidFill>
            <a:ln w="9525">
              <a:noFill/>
              <a:round/>
            </a:ln>
          </p:spPr>
          <p:txBody>
            <a:bodyPr/>
            <a:lstStyle/>
            <a:p>
              <a:endParaRPr lang="zh-CN" altLang="en-US"/>
            </a:p>
          </p:txBody>
        </p:sp>
        <p:sp>
          <p:nvSpPr>
            <p:cNvPr id="66629" name="Freeform 20"/>
            <p:cNvSpPr/>
            <p:nvPr/>
          </p:nvSpPr>
          <p:spPr bwMode="auto">
            <a:xfrm>
              <a:off x="3381" y="975"/>
              <a:ext cx="111" cy="140"/>
            </a:xfrm>
            <a:custGeom>
              <a:avLst/>
              <a:gdLst>
                <a:gd name="T0" fmla="*/ 0 w 331"/>
                <a:gd name="T1" fmla="*/ 0 h 418"/>
                <a:gd name="T2" fmla="*/ 0 w 331"/>
                <a:gd name="T3" fmla="*/ 0 h 418"/>
                <a:gd name="T4" fmla="*/ 0 w 331"/>
                <a:gd name="T5" fmla="*/ 0 h 418"/>
                <a:gd name="T6" fmla="*/ 0 w 331"/>
                <a:gd name="T7" fmla="*/ 0 h 418"/>
                <a:gd name="T8" fmla="*/ 0 w 331"/>
                <a:gd name="T9" fmla="*/ 0 h 418"/>
                <a:gd name="T10" fmla="*/ 0 w 331"/>
                <a:gd name="T11" fmla="*/ 0 h 418"/>
                <a:gd name="T12" fmla="*/ 0 w 331"/>
                <a:gd name="T13" fmla="*/ 0 h 418"/>
                <a:gd name="T14" fmla="*/ 0 w 331"/>
                <a:gd name="T15" fmla="*/ 0 h 418"/>
                <a:gd name="T16" fmla="*/ 0 w 331"/>
                <a:gd name="T17" fmla="*/ 0 h 418"/>
                <a:gd name="T18" fmla="*/ 0 w 331"/>
                <a:gd name="T19" fmla="*/ 0 h 418"/>
                <a:gd name="T20" fmla="*/ 0 w 331"/>
                <a:gd name="T21" fmla="*/ 0 h 418"/>
                <a:gd name="T22" fmla="*/ 0 w 331"/>
                <a:gd name="T23" fmla="*/ 0 h 418"/>
                <a:gd name="T24" fmla="*/ 0 w 331"/>
                <a:gd name="T25" fmla="*/ 0 h 418"/>
                <a:gd name="T26" fmla="*/ 0 w 331"/>
                <a:gd name="T27" fmla="*/ 0 h 418"/>
                <a:gd name="T28" fmla="*/ 0 w 331"/>
                <a:gd name="T29" fmla="*/ 0 h 418"/>
                <a:gd name="T30" fmla="*/ 0 w 331"/>
                <a:gd name="T31" fmla="*/ 0 h 418"/>
                <a:gd name="T32" fmla="*/ 0 w 331"/>
                <a:gd name="T33" fmla="*/ 0 h 418"/>
                <a:gd name="T34" fmla="*/ 0 w 331"/>
                <a:gd name="T35" fmla="*/ 0 h 418"/>
                <a:gd name="T36" fmla="*/ 0 w 331"/>
                <a:gd name="T37" fmla="*/ 0 h 418"/>
                <a:gd name="T38" fmla="*/ 0 w 331"/>
                <a:gd name="T39" fmla="*/ 0 h 418"/>
                <a:gd name="T40" fmla="*/ 0 w 331"/>
                <a:gd name="T41" fmla="*/ 0 h 418"/>
                <a:gd name="T42" fmla="*/ 0 w 331"/>
                <a:gd name="T43" fmla="*/ 0 h 418"/>
                <a:gd name="T44" fmla="*/ 0 w 331"/>
                <a:gd name="T45" fmla="*/ 0 h 418"/>
                <a:gd name="T46" fmla="*/ 0 w 331"/>
                <a:gd name="T47" fmla="*/ 0 h 418"/>
                <a:gd name="T48" fmla="*/ 0 w 331"/>
                <a:gd name="T49" fmla="*/ 0 h 418"/>
                <a:gd name="T50" fmla="*/ 0 w 331"/>
                <a:gd name="T51" fmla="*/ 0 h 418"/>
                <a:gd name="T52" fmla="*/ 0 w 331"/>
                <a:gd name="T53" fmla="*/ 0 h 418"/>
                <a:gd name="T54" fmla="*/ 0 w 331"/>
                <a:gd name="T55" fmla="*/ 0 h 418"/>
                <a:gd name="T56" fmla="*/ 0 w 331"/>
                <a:gd name="T57" fmla="*/ 0 h 418"/>
                <a:gd name="T58" fmla="*/ 0 w 331"/>
                <a:gd name="T59" fmla="*/ 0 h 418"/>
                <a:gd name="T60" fmla="*/ 0 w 331"/>
                <a:gd name="T61" fmla="*/ 0 h 418"/>
                <a:gd name="T62" fmla="*/ 0 w 331"/>
                <a:gd name="T63" fmla="*/ 0 h 418"/>
                <a:gd name="T64" fmla="*/ 0 w 331"/>
                <a:gd name="T65" fmla="*/ 0 h 418"/>
                <a:gd name="T66" fmla="*/ 0 w 331"/>
                <a:gd name="T67" fmla="*/ 0 h 4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1"/>
                <a:gd name="T103" fmla="*/ 0 h 418"/>
                <a:gd name="T104" fmla="*/ 331 w 331"/>
                <a:gd name="T105" fmla="*/ 418 h 4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1" h="418">
                  <a:moveTo>
                    <a:pt x="0" y="418"/>
                  </a:moveTo>
                  <a:lnTo>
                    <a:pt x="0" y="12"/>
                  </a:lnTo>
                  <a:lnTo>
                    <a:pt x="32" y="12"/>
                  </a:lnTo>
                  <a:lnTo>
                    <a:pt x="65" y="12"/>
                  </a:lnTo>
                  <a:lnTo>
                    <a:pt x="65" y="72"/>
                  </a:lnTo>
                  <a:lnTo>
                    <a:pt x="80" y="52"/>
                  </a:lnTo>
                  <a:lnTo>
                    <a:pt x="91" y="40"/>
                  </a:lnTo>
                  <a:lnTo>
                    <a:pt x="103" y="29"/>
                  </a:lnTo>
                  <a:lnTo>
                    <a:pt x="116" y="20"/>
                  </a:lnTo>
                  <a:lnTo>
                    <a:pt x="129" y="13"/>
                  </a:lnTo>
                  <a:lnTo>
                    <a:pt x="143" y="7"/>
                  </a:lnTo>
                  <a:lnTo>
                    <a:pt x="159" y="3"/>
                  </a:lnTo>
                  <a:lnTo>
                    <a:pt x="174" y="0"/>
                  </a:lnTo>
                  <a:lnTo>
                    <a:pt x="191" y="0"/>
                  </a:lnTo>
                  <a:lnTo>
                    <a:pt x="207" y="0"/>
                  </a:lnTo>
                  <a:lnTo>
                    <a:pt x="222" y="2"/>
                  </a:lnTo>
                  <a:lnTo>
                    <a:pt x="236" y="5"/>
                  </a:lnTo>
                  <a:lnTo>
                    <a:pt x="250" y="9"/>
                  </a:lnTo>
                  <a:lnTo>
                    <a:pt x="263" y="14"/>
                  </a:lnTo>
                  <a:lnTo>
                    <a:pt x="274" y="20"/>
                  </a:lnTo>
                  <a:lnTo>
                    <a:pt x="285" y="27"/>
                  </a:lnTo>
                  <a:lnTo>
                    <a:pt x="294" y="36"/>
                  </a:lnTo>
                  <a:lnTo>
                    <a:pt x="303" y="46"/>
                  </a:lnTo>
                  <a:lnTo>
                    <a:pt x="310" y="56"/>
                  </a:lnTo>
                  <a:lnTo>
                    <a:pt x="316" y="68"/>
                  </a:lnTo>
                  <a:lnTo>
                    <a:pt x="322" y="80"/>
                  </a:lnTo>
                  <a:lnTo>
                    <a:pt x="325" y="94"/>
                  </a:lnTo>
                  <a:lnTo>
                    <a:pt x="328" y="108"/>
                  </a:lnTo>
                  <a:lnTo>
                    <a:pt x="329" y="124"/>
                  </a:lnTo>
                  <a:lnTo>
                    <a:pt x="331" y="140"/>
                  </a:lnTo>
                  <a:lnTo>
                    <a:pt x="331" y="418"/>
                  </a:lnTo>
                  <a:lnTo>
                    <a:pt x="297" y="418"/>
                  </a:lnTo>
                  <a:lnTo>
                    <a:pt x="263" y="418"/>
                  </a:lnTo>
                  <a:lnTo>
                    <a:pt x="263" y="163"/>
                  </a:lnTo>
                  <a:lnTo>
                    <a:pt x="262" y="150"/>
                  </a:lnTo>
                  <a:lnTo>
                    <a:pt x="261" y="138"/>
                  </a:lnTo>
                  <a:lnTo>
                    <a:pt x="259" y="127"/>
                  </a:lnTo>
                  <a:lnTo>
                    <a:pt x="257" y="117"/>
                  </a:lnTo>
                  <a:lnTo>
                    <a:pt x="254" y="107"/>
                  </a:lnTo>
                  <a:lnTo>
                    <a:pt x="251" y="100"/>
                  </a:lnTo>
                  <a:lnTo>
                    <a:pt x="246" y="92"/>
                  </a:lnTo>
                  <a:lnTo>
                    <a:pt x="242" y="85"/>
                  </a:lnTo>
                  <a:lnTo>
                    <a:pt x="236" y="80"/>
                  </a:lnTo>
                  <a:lnTo>
                    <a:pt x="230" y="76"/>
                  </a:lnTo>
                  <a:lnTo>
                    <a:pt x="222" y="71"/>
                  </a:lnTo>
                  <a:lnTo>
                    <a:pt x="215" y="68"/>
                  </a:lnTo>
                  <a:lnTo>
                    <a:pt x="206" y="66"/>
                  </a:lnTo>
                  <a:lnTo>
                    <a:pt x="196" y="64"/>
                  </a:lnTo>
                  <a:lnTo>
                    <a:pt x="186" y="62"/>
                  </a:lnTo>
                  <a:lnTo>
                    <a:pt x="175" y="61"/>
                  </a:lnTo>
                  <a:lnTo>
                    <a:pt x="163" y="62"/>
                  </a:lnTo>
                  <a:lnTo>
                    <a:pt x="151" y="65"/>
                  </a:lnTo>
                  <a:lnTo>
                    <a:pt x="140" y="67"/>
                  </a:lnTo>
                  <a:lnTo>
                    <a:pt x="130" y="71"/>
                  </a:lnTo>
                  <a:lnTo>
                    <a:pt x="122" y="77"/>
                  </a:lnTo>
                  <a:lnTo>
                    <a:pt x="113" y="83"/>
                  </a:lnTo>
                  <a:lnTo>
                    <a:pt x="104" y="91"/>
                  </a:lnTo>
                  <a:lnTo>
                    <a:pt x="96" y="100"/>
                  </a:lnTo>
                  <a:lnTo>
                    <a:pt x="90" y="110"/>
                  </a:lnTo>
                  <a:lnTo>
                    <a:pt x="84" y="119"/>
                  </a:lnTo>
                  <a:lnTo>
                    <a:pt x="79" y="131"/>
                  </a:lnTo>
                  <a:lnTo>
                    <a:pt x="75" y="143"/>
                  </a:lnTo>
                  <a:lnTo>
                    <a:pt x="72" y="157"/>
                  </a:lnTo>
                  <a:lnTo>
                    <a:pt x="69" y="170"/>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66630" name="Freeform 19"/>
            <p:cNvSpPr>
              <a:spLocks noEditPoints="1"/>
            </p:cNvSpPr>
            <p:nvPr/>
          </p:nvSpPr>
          <p:spPr bwMode="auto">
            <a:xfrm>
              <a:off x="3532" y="975"/>
              <a:ext cx="125" cy="143"/>
            </a:xfrm>
            <a:custGeom>
              <a:avLst/>
              <a:gdLst>
                <a:gd name="T0" fmla="*/ 0 w 377"/>
                <a:gd name="T1" fmla="*/ 0 h 429"/>
                <a:gd name="T2" fmla="*/ 0 w 377"/>
                <a:gd name="T3" fmla="*/ 0 h 429"/>
                <a:gd name="T4" fmla="*/ 0 w 377"/>
                <a:gd name="T5" fmla="*/ 0 h 429"/>
                <a:gd name="T6" fmla="*/ 0 w 377"/>
                <a:gd name="T7" fmla="*/ 0 h 429"/>
                <a:gd name="T8" fmla="*/ 0 w 377"/>
                <a:gd name="T9" fmla="*/ 0 h 429"/>
                <a:gd name="T10" fmla="*/ 0 w 377"/>
                <a:gd name="T11" fmla="*/ 0 h 429"/>
                <a:gd name="T12" fmla="*/ 0 w 377"/>
                <a:gd name="T13" fmla="*/ 0 h 429"/>
                <a:gd name="T14" fmla="*/ 0 w 377"/>
                <a:gd name="T15" fmla="*/ 0 h 429"/>
                <a:gd name="T16" fmla="*/ 0 w 377"/>
                <a:gd name="T17" fmla="*/ 0 h 429"/>
                <a:gd name="T18" fmla="*/ 0 w 377"/>
                <a:gd name="T19" fmla="*/ 0 h 429"/>
                <a:gd name="T20" fmla="*/ 0 w 377"/>
                <a:gd name="T21" fmla="*/ 0 h 429"/>
                <a:gd name="T22" fmla="*/ 0 w 377"/>
                <a:gd name="T23" fmla="*/ 0 h 429"/>
                <a:gd name="T24" fmla="*/ 0 w 377"/>
                <a:gd name="T25" fmla="*/ 0 h 429"/>
                <a:gd name="T26" fmla="*/ 0 w 377"/>
                <a:gd name="T27" fmla="*/ 0 h 429"/>
                <a:gd name="T28" fmla="*/ 0 w 377"/>
                <a:gd name="T29" fmla="*/ 0 h 429"/>
                <a:gd name="T30" fmla="*/ 0 w 377"/>
                <a:gd name="T31" fmla="*/ 0 h 429"/>
                <a:gd name="T32" fmla="*/ 0 w 377"/>
                <a:gd name="T33" fmla="*/ 0 h 429"/>
                <a:gd name="T34" fmla="*/ 0 w 377"/>
                <a:gd name="T35" fmla="*/ 0 h 429"/>
                <a:gd name="T36" fmla="*/ 0 w 377"/>
                <a:gd name="T37" fmla="*/ 0 h 429"/>
                <a:gd name="T38" fmla="*/ 0 w 377"/>
                <a:gd name="T39" fmla="*/ 0 h 429"/>
                <a:gd name="T40" fmla="*/ 0 w 377"/>
                <a:gd name="T41" fmla="*/ 0 h 429"/>
                <a:gd name="T42" fmla="*/ 0 w 377"/>
                <a:gd name="T43" fmla="*/ 0 h 429"/>
                <a:gd name="T44" fmla="*/ 0 w 377"/>
                <a:gd name="T45" fmla="*/ 0 h 429"/>
                <a:gd name="T46" fmla="*/ 0 w 377"/>
                <a:gd name="T47" fmla="*/ 0 h 429"/>
                <a:gd name="T48" fmla="*/ 0 w 377"/>
                <a:gd name="T49" fmla="*/ 0 h 429"/>
                <a:gd name="T50" fmla="*/ 0 w 377"/>
                <a:gd name="T51" fmla="*/ 0 h 429"/>
                <a:gd name="T52" fmla="*/ 0 w 377"/>
                <a:gd name="T53" fmla="*/ 0 h 429"/>
                <a:gd name="T54" fmla="*/ 0 w 377"/>
                <a:gd name="T55" fmla="*/ 0 h 429"/>
                <a:gd name="T56" fmla="*/ 0 w 377"/>
                <a:gd name="T57" fmla="*/ 0 h 429"/>
                <a:gd name="T58" fmla="*/ 0 w 377"/>
                <a:gd name="T59" fmla="*/ 0 h 429"/>
                <a:gd name="T60" fmla="*/ 0 w 377"/>
                <a:gd name="T61" fmla="*/ 0 h 429"/>
                <a:gd name="T62" fmla="*/ 0 w 377"/>
                <a:gd name="T63" fmla="*/ 0 h 429"/>
                <a:gd name="T64" fmla="*/ 0 w 377"/>
                <a:gd name="T65" fmla="*/ 0 h 429"/>
                <a:gd name="T66" fmla="*/ 0 w 377"/>
                <a:gd name="T67" fmla="*/ 0 h 429"/>
                <a:gd name="T68" fmla="*/ 0 w 377"/>
                <a:gd name="T69" fmla="*/ 0 h 429"/>
                <a:gd name="T70" fmla="*/ 0 w 377"/>
                <a:gd name="T71" fmla="*/ 0 h 429"/>
                <a:gd name="T72" fmla="*/ 0 w 377"/>
                <a:gd name="T73" fmla="*/ 0 h 429"/>
                <a:gd name="T74" fmla="*/ 0 w 377"/>
                <a:gd name="T75" fmla="*/ 0 h 429"/>
                <a:gd name="T76" fmla="*/ 0 w 377"/>
                <a:gd name="T77" fmla="*/ 0 h 429"/>
                <a:gd name="T78" fmla="*/ 0 w 377"/>
                <a:gd name="T79" fmla="*/ 0 h 429"/>
                <a:gd name="T80" fmla="*/ 0 w 377"/>
                <a:gd name="T81" fmla="*/ 0 h 429"/>
                <a:gd name="T82" fmla="*/ 0 w 377"/>
                <a:gd name="T83" fmla="*/ 0 h 429"/>
                <a:gd name="T84" fmla="*/ 0 w 377"/>
                <a:gd name="T85" fmla="*/ 0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77"/>
                <a:gd name="T130" fmla="*/ 0 h 429"/>
                <a:gd name="T131" fmla="*/ 377 w 377"/>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77" h="429">
                  <a:moveTo>
                    <a:pt x="189" y="429"/>
                  </a:moveTo>
                  <a:lnTo>
                    <a:pt x="168" y="428"/>
                  </a:lnTo>
                  <a:lnTo>
                    <a:pt x="149" y="425"/>
                  </a:lnTo>
                  <a:lnTo>
                    <a:pt x="130" y="420"/>
                  </a:lnTo>
                  <a:lnTo>
                    <a:pt x="113" y="414"/>
                  </a:lnTo>
                  <a:lnTo>
                    <a:pt x="96" y="406"/>
                  </a:lnTo>
                  <a:lnTo>
                    <a:pt x="81" y="395"/>
                  </a:lnTo>
                  <a:lnTo>
                    <a:pt x="66" y="383"/>
                  </a:lnTo>
                  <a:lnTo>
                    <a:pt x="52" y="370"/>
                  </a:lnTo>
                  <a:lnTo>
                    <a:pt x="40" y="355"/>
                  </a:lnTo>
                  <a:lnTo>
                    <a:pt x="29" y="337"/>
                  </a:lnTo>
                  <a:lnTo>
                    <a:pt x="21" y="320"/>
                  </a:lnTo>
                  <a:lnTo>
                    <a:pt x="13" y="301"/>
                  </a:lnTo>
                  <a:lnTo>
                    <a:pt x="8" y="281"/>
                  </a:lnTo>
                  <a:lnTo>
                    <a:pt x="3" y="260"/>
                  </a:lnTo>
                  <a:lnTo>
                    <a:pt x="1" y="238"/>
                  </a:lnTo>
                  <a:lnTo>
                    <a:pt x="0" y="215"/>
                  </a:lnTo>
                  <a:lnTo>
                    <a:pt x="1" y="190"/>
                  </a:lnTo>
                  <a:lnTo>
                    <a:pt x="3" y="169"/>
                  </a:lnTo>
                  <a:lnTo>
                    <a:pt x="8" y="148"/>
                  </a:lnTo>
                  <a:lnTo>
                    <a:pt x="13" y="127"/>
                  </a:lnTo>
                  <a:lnTo>
                    <a:pt x="21" y="108"/>
                  </a:lnTo>
                  <a:lnTo>
                    <a:pt x="29" y="91"/>
                  </a:lnTo>
                  <a:lnTo>
                    <a:pt x="40" y="75"/>
                  </a:lnTo>
                  <a:lnTo>
                    <a:pt x="52" y="59"/>
                  </a:lnTo>
                  <a:lnTo>
                    <a:pt x="66" y="45"/>
                  </a:lnTo>
                  <a:lnTo>
                    <a:pt x="81" y="33"/>
                  </a:lnTo>
                  <a:lnTo>
                    <a:pt x="96" y="23"/>
                  </a:lnTo>
                  <a:lnTo>
                    <a:pt x="113" y="14"/>
                  </a:lnTo>
                  <a:lnTo>
                    <a:pt x="130" y="8"/>
                  </a:lnTo>
                  <a:lnTo>
                    <a:pt x="149" y="3"/>
                  </a:lnTo>
                  <a:lnTo>
                    <a:pt x="168" y="1"/>
                  </a:lnTo>
                  <a:lnTo>
                    <a:pt x="189" y="0"/>
                  </a:lnTo>
                  <a:lnTo>
                    <a:pt x="209" y="1"/>
                  </a:lnTo>
                  <a:lnTo>
                    <a:pt x="229" y="3"/>
                  </a:lnTo>
                  <a:lnTo>
                    <a:pt x="248" y="8"/>
                  </a:lnTo>
                  <a:lnTo>
                    <a:pt x="266" y="14"/>
                  </a:lnTo>
                  <a:lnTo>
                    <a:pt x="282" y="23"/>
                  </a:lnTo>
                  <a:lnTo>
                    <a:pt x="297" y="33"/>
                  </a:lnTo>
                  <a:lnTo>
                    <a:pt x="312" y="45"/>
                  </a:lnTo>
                  <a:lnTo>
                    <a:pt x="326" y="59"/>
                  </a:lnTo>
                  <a:lnTo>
                    <a:pt x="338" y="75"/>
                  </a:lnTo>
                  <a:lnTo>
                    <a:pt x="348" y="91"/>
                  </a:lnTo>
                  <a:lnTo>
                    <a:pt x="358" y="108"/>
                  </a:lnTo>
                  <a:lnTo>
                    <a:pt x="364" y="127"/>
                  </a:lnTo>
                  <a:lnTo>
                    <a:pt x="370" y="148"/>
                  </a:lnTo>
                  <a:lnTo>
                    <a:pt x="374" y="169"/>
                  </a:lnTo>
                  <a:lnTo>
                    <a:pt x="376" y="190"/>
                  </a:lnTo>
                  <a:lnTo>
                    <a:pt x="377" y="215"/>
                  </a:lnTo>
                  <a:lnTo>
                    <a:pt x="376" y="238"/>
                  </a:lnTo>
                  <a:lnTo>
                    <a:pt x="374" y="260"/>
                  </a:lnTo>
                  <a:lnTo>
                    <a:pt x="370" y="281"/>
                  </a:lnTo>
                  <a:lnTo>
                    <a:pt x="364" y="301"/>
                  </a:lnTo>
                  <a:lnTo>
                    <a:pt x="358" y="320"/>
                  </a:lnTo>
                  <a:lnTo>
                    <a:pt x="348" y="337"/>
                  </a:lnTo>
                  <a:lnTo>
                    <a:pt x="338" y="355"/>
                  </a:lnTo>
                  <a:lnTo>
                    <a:pt x="326" y="370"/>
                  </a:lnTo>
                  <a:lnTo>
                    <a:pt x="312" y="383"/>
                  </a:lnTo>
                  <a:lnTo>
                    <a:pt x="297" y="395"/>
                  </a:lnTo>
                  <a:lnTo>
                    <a:pt x="282" y="406"/>
                  </a:lnTo>
                  <a:lnTo>
                    <a:pt x="266" y="414"/>
                  </a:lnTo>
                  <a:lnTo>
                    <a:pt x="248" y="420"/>
                  </a:lnTo>
                  <a:lnTo>
                    <a:pt x="229" y="425"/>
                  </a:lnTo>
                  <a:lnTo>
                    <a:pt x="209" y="428"/>
                  </a:lnTo>
                  <a:lnTo>
                    <a:pt x="189" y="429"/>
                  </a:lnTo>
                  <a:close/>
                  <a:moveTo>
                    <a:pt x="189" y="370"/>
                  </a:moveTo>
                  <a:lnTo>
                    <a:pt x="202" y="369"/>
                  </a:lnTo>
                  <a:lnTo>
                    <a:pt x="214" y="368"/>
                  </a:lnTo>
                  <a:lnTo>
                    <a:pt x="226" y="364"/>
                  </a:lnTo>
                  <a:lnTo>
                    <a:pt x="237" y="359"/>
                  </a:lnTo>
                  <a:lnTo>
                    <a:pt x="247" y="353"/>
                  </a:lnTo>
                  <a:lnTo>
                    <a:pt x="257" y="346"/>
                  </a:lnTo>
                  <a:lnTo>
                    <a:pt x="266" y="338"/>
                  </a:lnTo>
                  <a:lnTo>
                    <a:pt x="275" y="327"/>
                  </a:lnTo>
                  <a:lnTo>
                    <a:pt x="282" y="316"/>
                  </a:lnTo>
                  <a:lnTo>
                    <a:pt x="289" y="305"/>
                  </a:lnTo>
                  <a:lnTo>
                    <a:pt x="294" y="292"/>
                  </a:lnTo>
                  <a:lnTo>
                    <a:pt x="299" y="278"/>
                  </a:lnTo>
                  <a:lnTo>
                    <a:pt x="302" y="264"/>
                  </a:lnTo>
                  <a:lnTo>
                    <a:pt x="304" y="248"/>
                  </a:lnTo>
                  <a:lnTo>
                    <a:pt x="305" y="232"/>
                  </a:lnTo>
                  <a:lnTo>
                    <a:pt x="306" y="215"/>
                  </a:lnTo>
                  <a:lnTo>
                    <a:pt x="305" y="197"/>
                  </a:lnTo>
                  <a:lnTo>
                    <a:pt x="304" y="181"/>
                  </a:lnTo>
                  <a:lnTo>
                    <a:pt x="302" y="165"/>
                  </a:lnTo>
                  <a:lnTo>
                    <a:pt x="299" y="150"/>
                  </a:lnTo>
                  <a:lnTo>
                    <a:pt x="294" y="137"/>
                  </a:lnTo>
                  <a:lnTo>
                    <a:pt x="289" y="124"/>
                  </a:lnTo>
                  <a:lnTo>
                    <a:pt x="282" y="112"/>
                  </a:lnTo>
                  <a:lnTo>
                    <a:pt x="275" y="101"/>
                  </a:lnTo>
                  <a:lnTo>
                    <a:pt x="266" y="91"/>
                  </a:lnTo>
                  <a:lnTo>
                    <a:pt x="257" y="82"/>
                  </a:lnTo>
                  <a:lnTo>
                    <a:pt x="247" y="76"/>
                  </a:lnTo>
                  <a:lnTo>
                    <a:pt x="237" y="69"/>
                  </a:lnTo>
                  <a:lnTo>
                    <a:pt x="226" y="65"/>
                  </a:lnTo>
                  <a:lnTo>
                    <a:pt x="214" y="61"/>
                  </a:lnTo>
                  <a:lnTo>
                    <a:pt x="202" y="59"/>
                  </a:lnTo>
                  <a:lnTo>
                    <a:pt x="189" y="58"/>
                  </a:lnTo>
                  <a:lnTo>
                    <a:pt x="176" y="59"/>
                  </a:lnTo>
                  <a:lnTo>
                    <a:pt x="163" y="61"/>
                  </a:lnTo>
                  <a:lnTo>
                    <a:pt x="152" y="65"/>
                  </a:lnTo>
                  <a:lnTo>
                    <a:pt x="140" y="69"/>
                  </a:lnTo>
                  <a:lnTo>
                    <a:pt x="130" y="76"/>
                  </a:lnTo>
                  <a:lnTo>
                    <a:pt x="120" y="82"/>
                  </a:lnTo>
                  <a:lnTo>
                    <a:pt x="111" y="91"/>
                  </a:lnTo>
                  <a:lnTo>
                    <a:pt x="104" y="101"/>
                  </a:lnTo>
                  <a:lnTo>
                    <a:pt x="96" y="112"/>
                  </a:lnTo>
                  <a:lnTo>
                    <a:pt x="90" y="124"/>
                  </a:lnTo>
                  <a:lnTo>
                    <a:pt x="84" y="137"/>
                  </a:lnTo>
                  <a:lnTo>
                    <a:pt x="80" y="150"/>
                  </a:lnTo>
                  <a:lnTo>
                    <a:pt x="76" y="165"/>
                  </a:lnTo>
                  <a:lnTo>
                    <a:pt x="73" y="181"/>
                  </a:lnTo>
                  <a:lnTo>
                    <a:pt x="72" y="197"/>
                  </a:lnTo>
                  <a:lnTo>
                    <a:pt x="72" y="215"/>
                  </a:lnTo>
                  <a:lnTo>
                    <a:pt x="72" y="232"/>
                  </a:lnTo>
                  <a:lnTo>
                    <a:pt x="73" y="248"/>
                  </a:lnTo>
                  <a:lnTo>
                    <a:pt x="76" y="264"/>
                  </a:lnTo>
                  <a:lnTo>
                    <a:pt x="80" y="278"/>
                  </a:lnTo>
                  <a:lnTo>
                    <a:pt x="84" y="292"/>
                  </a:lnTo>
                  <a:lnTo>
                    <a:pt x="90" y="305"/>
                  </a:lnTo>
                  <a:lnTo>
                    <a:pt x="96" y="316"/>
                  </a:lnTo>
                  <a:lnTo>
                    <a:pt x="104" y="327"/>
                  </a:lnTo>
                  <a:lnTo>
                    <a:pt x="111" y="338"/>
                  </a:lnTo>
                  <a:lnTo>
                    <a:pt x="120" y="346"/>
                  </a:lnTo>
                  <a:lnTo>
                    <a:pt x="130" y="353"/>
                  </a:lnTo>
                  <a:lnTo>
                    <a:pt x="140" y="359"/>
                  </a:lnTo>
                  <a:lnTo>
                    <a:pt x="152" y="364"/>
                  </a:lnTo>
                  <a:lnTo>
                    <a:pt x="163" y="368"/>
                  </a:lnTo>
                  <a:lnTo>
                    <a:pt x="176" y="369"/>
                  </a:lnTo>
                  <a:lnTo>
                    <a:pt x="189" y="370"/>
                  </a:lnTo>
                  <a:close/>
                </a:path>
              </a:pathLst>
            </a:custGeom>
            <a:solidFill>
              <a:srgbClr val="2C5882"/>
            </a:solidFill>
            <a:ln w="9525">
              <a:noFill/>
              <a:round/>
            </a:ln>
          </p:spPr>
          <p:txBody>
            <a:bodyPr/>
            <a:lstStyle/>
            <a:p>
              <a:endParaRPr lang="zh-CN" altLang="en-US"/>
            </a:p>
          </p:txBody>
        </p:sp>
        <p:sp>
          <p:nvSpPr>
            <p:cNvPr id="66631" name="Freeform 18"/>
            <p:cNvSpPr/>
            <p:nvPr/>
          </p:nvSpPr>
          <p:spPr bwMode="auto">
            <a:xfrm>
              <a:off x="3698" y="929"/>
              <a:ext cx="23" cy="186"/>
            </a:xfrm>
            <a:custGeom>
              <a:avLst/>
              <a:gdLst>
                <a:gd name="T0" fmla="*/ 0 w 68"/>
                <a:gd name="T1" fmla="*/ 0 h 558"/>
                <a:gd name="T2" fmla="*/ 0 w 68"/>
                <a:gd name="T3" fmla="*/ 0 h 558"/>
                <a:gd name="T4" fmla="*/ 0 w 68"/>
                <a:gd name="T5" fmla="*/ 0 h 558"/>
                <a:gd name="T6" fmla="*/ 0 w 68"/>
                <a:gd name="T7" fmla="*/ 0 h 558"/>
                <a:gd name="T8" fmla="*/ 0 w 68"/>
                <a:gd name="T9" fmla="*/ 0 h 558"/>
                <a:gd name="T10" fmla="*/ 0 w 68"/>
                <a:gd name="T11" fmla="*/ 0 h 558"/>
                <a:gd name="T12" fmla="*/ 0 w 68"/>
                <a:gd name="T13" fmla="*/ 0 h 558"/>
                <a:gd name="T14" fmla="*/ 0 60000 65536"/>
                <a:gd name="T15" fmla="*/ 0 60000 65536"/>
                <a:gd name="T16" fmla="*/ 0 60000 65536"/>
                <a:gd name="T17" fmla="*/ 0 60000 65536"/>
                <a:gd name="T18" fmla="*/ 0 60000 65536"/>
                <a:gd name="T19" fmla="*/ 0 60000 65536"/>
                <a:gd name="T20" fmla="*/ 0 60000 65536"/>
                <a:gd name="T21" fmla="*/ 0 w 68"/>
                <a:gd name="T22" fmla="*/ 0 h 558"/>
                <a:gd name="T23" fmla="*/ 68 w 68"/>
                <a:gd name="T24" fmla="*/ 558 h 5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8" h="558">
                  <a:moveTo>
                    <a:pt x="0" y="558"/>
                  </a:moveTo>
                  <a:lnTo>
                    <a:pt x="0" y="0"/>
                  </a:lnTo>
                  <a:lnTo>
                    <a:pt x="34" y="0"/>
                  </a:lnTo>
                  <a:lnTo>
                    <a:pt x="68" y="0"/>
                  </a:lnTo>
                  <a:lnTo>
                    <a:pt x="68" y="558"/>
                  </a:lnTo>
                  <a:lnTo>
                    <a:pt x="34" y="558"/>
                  </a:lnTo>
                  <a:lnTo>
                    <a:pt x="0" y="558"/>
                  </a:lnTo>
                  <a:close/>
                </a:path>
              </a:pathLst>
            </a:custGeom>
            <a:solidFill>
              <a:srgbClr val="2C5882"/>
            </a:solidFill>
            <a:ln w="9525">
              <a:noFill/>
              <a:round/>
            </a:ln>
          </p:spPr>
          <p:txBody>
            <a:bodyPr/>
            <a:lstStyle/>
            <a:p>
              <a:endParaRPr lang="zh-CN" altLang="en-US"/>
            </a:p>
          </p:txBody>
        </p:sp>
        <p:sp>
          <p:nvSpPr>
            <p:cNvPr id="66632" name="Freeform 17"/>
            <p:cNvSpPr>
              <a:spLocks noEditPoints="1"/>
            </p:cNvSpPr>
            <p:nvPr/>
          </p:nvSpPr>
          <p:spPr bwMode="auto">
            <a:xfrm>
              <a:off x="3762" y="975"/>
              <a:ext cx="126" cy="143"/>
            </a:xfrm>
            <a:custGeom>
              <a:avLst/>
              <a:gdLst>
                <a:gd name="T0" fmla="*/ 0 w 378"/>
                <a:gd name="T1" fmla="*/ 0 h 429"/>
                <a:gd name="T2" fmla="*/ 0 w 378"/>
                <a:gd name="T3" fmla="*/ 0 h 429"/>
                <a:gd name="T4" fmla="*/ 0 w 378"/>
                <a:gd name="T5" fmla="*/ 0 h 429"/>
                <a:gd name="T6" fmla="*/ 0 w 378"/>
                <a:gd name="T7" fmla="*/ 0 h 429"/>
                <a:gd name="T8" fmla="*/ 0 w 378"/>
                <a:gd name="T9" fmla="*/ 0 h 429"/>
                <a:gd name="T10" fmla="*/ 0 w 378"/>
                <a:gd name="T11" fmla="*/ 0 h 429"/>
                <a:gd name="T12" fmla="*/ 0 w 378"/>
                <a:gd name="T13" fmla="*/ 0 h 429"/>
                <a:gd name="T14" fmla="*/ 0 w 378"/>
                <a:gd name="T15" fmla="*/ 0 h 429"/>
                <a:gd name="T16" fmla="*/ 0 w 378"/>
                <a:gd name="T17" fmla="*/ 0 h 429"/>
                <a:gd name="T18" fmla="*/ 0 w 378"/>
                <a:gd name="T19" fmla="*/ 0 h 429"/>
                <a:gd name="T20" fmla="*/ 0 w 378"/>
                <a:gd name="T21" fmla="*/ 0 h 429"/>
                <a:gd name="T22" fmla="*/ 0 w 378"/>
                <a:gd name="T23" fmla="*/ 0 h 429"/>
                <a:gd name="T24" fmla="*/ 0 w 378"/>
                <a:gd name="T25" fmla="*/ 0 h 429"/>
                <a:gd name="T26" fmla="*/ 0 w 378"/>
                <a:gd name="T27" fmla="*/ 0 h 429"/>
                <a:gd name="T28" fmla="*/ 0 w 378"/>
                <a:gd name="T29" fmla="*/ 0 h 429"/>
                <a:gd name="T30" fmla="*/ 0 w 378"/>
                <a:gd name="T31" fmla="*/ 0 h 429"/>
                <a:gd name="T32" fmla="*/ 0 w 378"/>
                <a:gd name="T33" fmla="*/ 0 h 429"/>
                <a:gd name="T34" fmla="*/ 0 w 378"/>
                <a:gd name="T35" fmla="*/ 0 h 429"/>
                <a:gd name="T36" fmla="*/ 0 w 378"/>
                <a:gd name="T37" fmla="*/ 0 h 429"/>
                <a:gd name="T38" fmla="*/ 0 w 378"/>
                <a:gd name="T39" fmla="*/ 0 h 429"/>
                <a:gd name="T40" fmla="*/ 0 w 378"/>
                <a:gd name="T41" fmla="*/ 0 h 429"/>
                <a:gd name="T42" fmla="*/ 0 w 378"/>
                <a:gd name="T43" fmla="*/ 0 h 429"/>
                <a:gd name="T44" fmla="*/ 0 w 378"/>
                <a:gd name="T45" fmla="*/ 0 h 429"/>
                <a:gd name="T46" fmla="*/ 0 w 378"/>
                <a:gd name="T47" fmla="*/ 0 h 429"/>
                <a:gd name="T48" fmla="*/ 0 w 378"/>
                <a:gd name="T49" fmla="*/ 0 h 429"/>
                <a:gd name="T50" fmla="*/ 0 w 378"/>
                <a:gd name="T51" fmla="*/ 0 h 429"/>
                <a:gd name="T52" fmla="*/ 0 w 378"/>
                <a:gd name="T53" fmla="*/ 0 h 429"/>
                <a:gd name="T54" fmla="*/ 0 w 378"/>
                <a:gd name="T55" fmla="*/ 0 h 429"/>
                <a:gd name="T56" fmla="*/ 0 w 378"/>
                <a:gd name="T57" fmla="*/ 0 h 429"/>
                <a:gd name="T58" fmla="*/ 0 w 378"/>
                <a:gd name="T59" fmla="*/ 0 h 429"/>
                <a:gd name="T60" fmla="*/ 0 w 378"/>
                <a:gd name="T61" fmla="*/ 0 h 429"/>
                <a:gd name="T62" fmla="*/ 0 w 378"/>
                <a:gd name="T63" fmla="*/ 0 h 429"/>
                <a:gd name="T64" fmla="*/ 0 w 378"/>
                <a:gd name="T65" fmla="*/ 0 h 429"/>
                <a:gd name="T66" fmla="*/ 0 w 378"/>
                <a:gd name="T67" fmla="*/ 0 h 429"/>
                <a:gd name="T68" fmla="*/ 0 w 378"/>
                <a:gd name="T69" fmla="*/ 0 h 429"/>
                <a:gd name="T70" fmla="*/ 0 w 378"/>
                <a:gd name="T71" fmla="*/ 0 h 429"/>
                <a:gd name="T72" fmla="*/ 0 w 378"/>
                <a:gd name="T73" fmla="*/ 0 h 429"/>
                <a:gd name="T74" fmla="*/ 0 w 378"/>
                <a:gd name="T75" fmla="*/ 0 h 429"/>
                <a:gd name="T76" fmla="*/ 0 w 378"/>
                <a:gd name="T77" fmla="*/ 0 h 429"/>
                <a:gd name="T78" fmla="*/ 0 w 378"/>
                <a:gd name="T79" fmla="*/ 0 h 429"/>
                <a:gd name="T80" fmla="*/ 0 w 378"/>
                <a:gd name="T81" fmla="*/ 0 h 429"/>
                <a:gd name="T82" fmla="*/ 0 w 378"/>
                <a:gd name="T83" fmla="*/ 0 h 429"/>
                <a:gd name="T84" fmla="*/ 0 w 378"/>
                <a:gd name="T85" fmla="*/ 0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78"/>
                <a:gd name="T130" fmla="*/ 0 h 429"/>
                <a:gd name="T131" fmla="*/ 378 w 378"/>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78" h="429">
                  <a:moveTo>
                    <a:pt x="190" y="429"/>
                  </a:moveTo>
                  <a:lnTo>
                    <a:pt x="169" y="428"/>
                  </a:lnTo>
                  <a:lnTo>
                    <a:pt x="149" y="425"/>
                  </a:lnTo>
                  <a:lnTo>
                    <a:pt x="130" y="420"/>
                  </a:lnTo>
                  <a:lnTo>
                    <a:pt x="113" y="414"/>
                  </a:lnTo>
                  <a:lnTo>
                    <a:pt x="97" y="406"/>
                  </a:lnTo>
                  <a:lnTo>
                    <a:pt x="81" y="395"/>
                  </a:lnTo>
                  <a:lnTo>
                    <a:pt x="66" y="383"/>
                  </a:lnTo>
                  <a:lnTo>
                    <a:pt x="53" y="370"/>
                  </a:lnTo>
                  <a:lnTo>
                    <a:pt x="41" y="355"/>
                  </a:lnTo>
                  <a:lnTo>
                    <a:pt x="30" y="337"/>
                  </a:lnTo>
                  <a:lnTo>
                    <a:pt x="21" y="320"/>
                  </a:lnTo>
                  <a:lnTo>
                    <a:pt x="13" y="301"/>
                  </a:lnTo>
                  <a:lnTo>
                    <a:pt x="8" y="281"/>
                  </a:lnTo>
                  <a:lnTo>
                    <a:pt x="4" y="260"/>
                  </a:lnTo>
                  <a:lnTo>
                    <a:pt x="1" y="238"/>
                  </a:lnTo>
                  <a:lnTo>
                    <a:pt x="0" y="215"/>
                  </a:lnTo>
                  <a:lnTo>
                    <a:pt x="1" y="190"/>
                  </a:lnTo>
                  <a:lnTo>
                    <a:pt x="4" y="169"/>
                  </a:lnTo>
                  <a:lnTo>
                    <a:pt x="8" y="148"/>
                  </a:lnTo>
                  <a:lnTo>
                    <a:pt x="13" y="127"/>
                  </a:lnTo>
                  <a:lnTo>
                    <a:pt x="21" y="108"/>
                  </a:lnTo>
                  <a:lnTo>
                    <a:pt x="30" y="91"/>
                  </a:lnTo>
                  <a:lnTo>
                    <a:pt x="41" y="75"/>
                  </a:lnTo>
                  <a:lnTo>
                    <a:pt x="53" y="59"/>
                  </a:lnTo>
                  <a:lnTo>
                    <a:pt x="66" y="45"/>
                  </a:lnTo>
                  <a:lnTo>
                    <a:pt x="81" y="33"/>
                  </a:lnTo>
                  <a:lnTo>
                    <a:pt x="97" y="23"/>
                  </a:lnTo>
                  <a:lnTo>
                    <a:pt x="113" y="14"/>
                  </a:lnTo>
                  <a:lnTo>
                    <a:pt x="130" y="8"/>
                  </a:lnTo>
                  <a:lnTo>
                    <a:pt x="149" y="3"/>
                  </a:lnTo>
                  <a:lnTo>
                    <a:pt x="169" y="1"/>
                  </a:lnTo>
                  <a:lnTo>
                    <a:pt x="190" y="0"/>
                  </a:lnTo>
                  <a:lnTo>
                    <a:pt x="210" y="1"/>
                  </a:lnTo>
                  <a:lnTo>
                    <a:pt x="230" y="3"/>
                  </a:lnTo>
                  <a:lnTo>
                    <a:pt x="249" y="8"/>
                  </a:lnTo>
                  <a:lnTo>
                    <a:pt x="266" y="14"/>
                  </a:lnTo>
                  <a:lnTo>
                    <a:pt x="283" y="23"/>
                  </a:lnTo>
                  <a:lnTo>
                    <a:pt x="298" y="33"/>
                  </a:lnTo>
                  <a:lnTo>
                    <a:pt x="312" y="45"/>
                  </a:lnTo>
                  <a:lnTo>
                    <a:pt x="326" y="59"/>
                  </a:lnTo>
                  <a:lnTo>
                    <a:pt x="338" y="75"/>
                  </a:lnTo>
                  <a:lnTo>
                    <a:pt x="348" y="91"/>
                  </a:lnTo>
                  <a:lnTo>
                    <a:pt x="358" y="108"/>
                  </a:lnTo>
                  <a:lnTo>
                    <a:pt x="365" y="127"/>
                  </a:lnTo>
                  <a:lnTo>
                    <a:pt x="370" y="148"/>
                  </a:lnTo>
                  <a:lnTo>
                    <a:pt x="374" y="169"/>
                  </a:lnTo>
                  <a:lnTo>
                    <a:pt x="377" y="190"/>
                  </a:lnTo>
                  <a:lnTo>
                    <a:pt x="378" y="215"/>
                  </a:lnTo>
                  <a:lnTo>
                    <a:pt x="377" y="238"/>
                  </a:lnTo>
                  <a:lnTo>
                    <a:pt x="374" y="260"/>
                  </a:lnTo>
                  <a:lnTo>
                    <a:pt x="370" y="281"/>
                  </a:lnTo>
                  <a:lnTo>
                    <a:pt x="365" y="301"/>
                  </a:lnTo>
                  <a:lnTo>
                    <a:pt x="358" y="320"/>
                  </a:lnTo>
                  <a:lnTo>
                    <a:pt x="348" y="337"/>
                  </a:lnTo>
                  <a:lnTo>
                    <a:pt x="338" y="355"/>
                  </a:lnTo>
                  <a:lnTo>
                    <a:pt x="326" y="370"/>
                  </a:lnTo>
                  <a:lnTo>
                    <a:pt x="312" y="383"/>
                  </a:lnTo>
                  <a:lnTo>
                    <a:pt x="298" y="395"/>
                  </a:lnTo>
                  <a:lnTo>
                    <a:pt x="283" y="406"/>
                  </a:lnTo>
                  <a:lnTo>
                    <a:pt x="266" y="414"/>
                  </a:lnTo>
                  <a:lnTo>
                    <a:pt x="249" y="420"/>
                  </a:lnTo>
                  <a:lnTo>
                    <a:pt x="230" y="425"/>
                  </a:lnTo>
                  <a:lnTo>
                    <a:pt x="210" y="428"/>
                  </a:lnTo>
                  <a:lnTo>
                    <a:pt x="190" y="429"/>
                  </a:lnTo>
                  <a:close/>
                  <a:moveTo>
                    <a:pt x="190" y="370"/>
                  </a:moveTo>
                  <a:lnTo>
                    <a:pt x="203" y="369"/>
                  </a:lnTo>
                  <a:lnTo>
                    <a:pt x="215" y="368"/>
                  </a:lnTo>
                  <a:lnTo>
                    <a:pt x="227" y="364"/>
                  </a:lnTo>
                  <a:lnTo>
                    <a:pt x="238" y="359"/>
                  </a:lnTo>
                  <a:lnTo>
                    <a:pt x="248" y="353"/>
                  </a:lnTo>
                  <a:lnTo>
                    <a:pt x="257" y="346"/>
                  </a:lnTo>
                  <a:lnTo>
                    <a:pt x="266" y="338"/>
                  </a:lnTo>
                  <a:lnTo>
                    <a:pt x="275" y="327"/>
                  </a:lnTo>
                  <a:lnTo>
                    <a:pt x="283" y="316"/>
                  </a:lnTo>
                  <a:lnTo>
                    <a:pt x="289" y="305"/>
                  </a:lnTo>
                  <a:lnTo>
                    <a:pt x="295" y="292"/>
                  </a:lnTo>
                  <a:lnTo>
                    <a:pt x="299" y="278"/>
                  </a:lnTo>
                  <a:lnTo>
                    <a:pt x="302" y="264"/>
                  </a:lnTo>
                  <a:lnTo>
                    <a:pt x="304" y="248"/>
                  </a:lnTo>
                  <a:lnTo>
                    <a:pt x="307" y="232"/>
                  </a:lnTo>
                  <a:lnTo>
                    <a:pt x="307" y="215"/>
                  </a:lnTo>
                  <a:lnTo>
                    <a:pt x="307" y="197"/>
                  </a:lnTo>
                  <a:lnTo>
                    <a:pt x="304" y="181"/>
                  </a:lnTo>
                  <a:lnTo>
                    <a:pt x="302" y="165"/>
                  </a:lnTo>
                  <a:lnTo>
                    <a:pt x="299" y="150"/>
                  </a:lnTo>
                  <a:lnTo>
                    <a:pt x="295" y="137"/>
                  </a:lnTo>
                  <a:lnTo>
                    <a:pt x="289" y="124"/>
                  </a:lnTo>
                  <a:lnTo>
                    <a:pt x="283" y="112"/>
                  </a:lnTo>
                  <a:lnTo>
                    <a:pt x="275" y="101"/>
                  </a:lnTo>
                  <a:lnTo>
                    <a:pt x="266" y="91"/>
                  </a:lnTo>
                  <a:lnTo>
                    <a:pt x="257" y="82"/>
                  </a:lnTo>
                  <a:lnTo>
                    <a:pt x="248" y="76"/>
                  </a:lnTo>
                  <a:lnTo>
                    <a:pt x="238" y="69"/>
                  </a:lnTo>
                  <a:lnTo>
                    <a:pt x="227" y="65"/>
                  </a:lnTo>
                  <a:lnTo>
                    <a:pt x="215" y="61"/>
                  </a:lnTo>
                  <a:lnTo>
                    <a:pt x="203" y="59"/>
                  </a:lnTo>
                  <a:lnTo>
                    <a:pt x="190" y="58"/>
                  </a:lnTo>
                  <a:lnTo>
                    <a:pt x="176" y="59"/>
                  </a:lnTo>
                  <a:lnTo>
                    <a:pt x="163" y="61"/>
                  </a:lnTo>
                  <a:lnTo>
                    <a:pt x="152" y="65"/>
                  </a:lnTo>
                  <a:lnTo>
                    <a:pt x="141" y="69"/>
                  </a:lnTo>
                  <a:lnTo>
                    <a:pt x="130" y="76"/>
                  </a:lnTo>
                  <a:lnTo>
                    <a:pt x="121" y="82"/>
                  </a:lnTo>
                  <a:lnTo>
                    <a:pt x="112" y="91"/>
                  </a:lnTo>
                  <a:lnTo>
                    <a:pt x="104" y="101"/>
                  </a:lnTo>
                  <a:lnTo>
                    <a:pt x="97" y="112"/>
                  </a:lnTo>
                  <a:lnTo>
                    <a:pt x="90" y="124"/>
                  </a:lnTo>
                  <a:lnTo>
                    <a:pt x="84" y="137"/>
                  </a:lnTo>
                  <a:lnTo>
                    <a:pt x="80" y="150"/>
                  </a:lnTo>
                  <a:lnTo>
                    <a:pt x="77" y="165"/>
                  </a:lnTo>
                  <a:lnTo>
                    <a:pt x="74" y="181"/>
                  </a:lnTo>
                  <a:lnTo>
                    <a:pt x="72" y="197"/>
                  </a:lnTo>
                  <a:lnTo>
                    <a:pt x="72" y="215"/>
                  </a:lnTo>
                  <a:lnTo>
                    <a:pt x="72" y="232"/>
                  </a:lnTo>
                  <a:lnTo>
                    <a:pt x="74" y="248"/>
                  </a:lnTo>
                  <a:lnTo>
                    <a:pt x="77" y="264"/>
                  </a:lnTo>
                  <a:lnTo>
                    <a:pt x="80" y="278"/>
                  </a:lnTo>
                  <a:lnTo>
                    <a:pt x="84" y="292"/>
                  </a:lnTo>
                  <a:lnTo>
                    <a:pt x="90" y="305"/>
                  </a:lnTo>
                  <a:lnTo>
                    <a:pt x="97" y="316"/>
                  </a:lnTo>
                  <a:lnTo>
                    <a:pt x="104" y="327"/>
                  </a:lnTo>
                  <a:lnTo>
                    <a:pt x="112" y="338"/>
                  </a:lnTo>
                  <a:lnTo>
                    <a:pt x="121" y="346"/>
                  </a:lnTo>
                  <a:lnTo>
                    <a:pt x="130" y="353"/>
                  </a:lnTo>
                  <a:lnTo>
                    <a:pt x="141" y="359"/>
                  </a:lnTo>
                  <a:lnTo>
                    <a:pt x="152" y="364"/>
                  </a:lnTo>
                  <a:lnTo>
                    <a:pt x="163" y="368"/>
                  </a:lnTo>
                  <a:lnTo>
                    <a:pt x="176" y="369"/>
                  </a:lnTo>
                  <a:lnTo>
                    <a:pt x="190" y="370"/>
                  </a:lnTo>
                  <a:close/>
                </a:path>
              </a:pathLst>
            </a:custGeom>
            <a:solidFill>
              <a:srgbClr val="2C5882"/>
            </a:solidFill>
            <a:ln w="9525">
              <a:noFill/>
              <a:round/>
            </a:ln>
          </p:spPr>
          <p:txBody>
            <a:bodyPr/>
            <a:lstStyle/>
            <a:p>
              <a:endParaRPr lang="zh-CN" altLang="en-US"/>
            </a:p>
          </p:txBody>
        </p:sp>
        <p:sp>
          <p:nvSpPr>
            <p:cNvPr id="66633" name="Freeform 16"/>
            <p:cNvSpPr>
              <a:spLocks noEditPoints="1"/>
            </p:cNvSpPr>
            <p:nvPr/>
          </p:nvSpPr>
          <p:spPr bwMode="auto">
            <a:xfrm>
              <a:off x="3921" y="975"/>
              <a:ext cx="119" cy="197"/>
            </a:xfrm>
            <a:custGeom>
              <a:avLst/>
              <a:gdLst>
                <a:gd name="T0" fmla="*/ 0 w 357"/>
                <a:gd name="T1" fmla="*/ 0 h 589"/>
                <a:gd name="T2" fmla="*/ 0 w 357"/>
                <a:gd name="T3" fmla="*/ 0 h 589"/>
                <a:gd name="T4" fmla="*/ 0 w 357"/>
                <a:gd name="T5" fmla="*/ 0 h 589"/>
                <a:gd name="T6" fmla="*/ 0 w 357"/>
                <a:gd name="T7" fmla="*/ 0 h 589"/>
                <a:gd name="T8" fmla="*/ 0 w 357"/>
                <a:gd name="T9" fmla="*/ 0 h 589"/>
                <a:gd name="T10" fmla="*/ 0 w 357"/>
                <a:gd name="T11" fmla="*/ 0 h 589"/>
                <a:gd name="T12" fmla="*/ 0 w 357"/>
                <a:gd name="T13" fmla="*/ 0 h 589"/>
                <a:gd name="T14" fmla="*/ 0 w 357"/>
                <a:gd name="T15" fmla="*/ 0 h 589"/>
                <a:gd name="T16" fmla="*/ 0 w 357"/>
                <a:gd name="T17" fmla="*/ 0 h 589"/>
                <a:gd name="T18" fmla="*/ 0 w 357"/>
                <a:gd name="T19" fmla="*/ 0 h 589"/>
                <a:gd name="T20" fmla="*/ 0 w 357"/>
                <a:gd name="T21" fmla="*/ 0 h 589"/>
                <a:gd name="T22" fmla="*/ 0 w 357"/>
                <a:gd name="T23" fmla="*/ 0 h 589"/>
                <a:gd name="T24" fmla="*/ 0 w 357"/>
                <a:gd name="T25" fmla="*/ 0 h 589"/>
                <a:gd name="T26" fmla="*/ 0 w 357"/>
                <a:gd name="T27" fmla="*/ 0 h 589"/>
                <a:gd name="T28" fmla="*/ 0 w 357"/>
                <a:gd name="T29" fmla="*/ 0 h 589"/>
                <a:gd name="T30" fmla="*/ 0 w 357"/>
                <a:gd name="T31" fmla="*/ 0 h 589"/>
                <a:gd name="T32" fmla="*/ 0 w 357"/>
                <a:gd name="T33" fmla="*/ 0 h 589"/>
                <a:gd name="T34" fmla="*/ 0 w 357"/>
                <a:gd name="T35" fmla="*/ 0 h 589"/>
                <a:gd name="T36" fmla="*/ 0 w 357"/>
                <a:gd name="T37" fmla="*/ 0 h 589"/>
                <a:gd name="T38" fmla="*/ 0 w 357"/>
                <a:gd name="T39" fmla="*/ 0 h 589"/>
                <a:gd name="T40" fmla="*/ 0 w 357"/>
                <a:gd name="T41" fmla="*/ 0 h 589"/>
                <a:gd name="T42" fmla="*/ 0 w 357"/>
                <a:gd name="T43" fmla="*/ 0 h 589"/>
                <a:gd name="T44" fmla="*/ 0 w 357"/>
                <a:gd name="T45" fmla="*/ 0 h 589"/>
                <a:gd name="T46" fmla="*/ 0 w 357"/>
                <a:gd name="T47" fmla="*/ 0 h 589"/>
                <a:gd name="T48" fmla="*/ 0 w 357"/>
                <a:gd name="T49" fmla="*/ 0 h 589"/>
                <a:gd name="T50" fmla="*/ 0 w 357"/>
                <a:gd name="T51" fmla="*/ 0 h 589"/>
                <a:gd name="T52" fmla="*/ 0 w 357"/>
                <a:gd name="T53" fmla="*/ 0 h 589"/>
                <a:gd name="T54" fmla="*/ 0 w 357"/>
                <a:gd name="T55" fmla="*/ 0 h 589"/>
                <a:gd name="T56" fmla="*/ 0 w 357"/>
                <a:gd name="T57" fmla="*/ 0 h 589"/>
                <a:gd name="T58" fmla="*/ 0 w 357"/>
                <a:gd name="T59" fmla="*/ 0 h 589"/>
                <a:gd name="T60" fmla="*/ 0 w 357"/>
                <a:gd name="T61" fmla="*/ 0 h 589"/>
                <a:gd name="T62" fmla="*/ 0 w 357"/>
                <a:gd name="T63" fmla="*/ 0 h 589"/>
                <a:gd name="T64" fmla="*/ 0 w 357"/>
                <a:gd name="T65" fmla="*/ 0 h 589"/>
                <a:gd name="T66" fmla="*/ 0 w 357"/>
                <a:gd name="T67" fmla="*/ 0 h 589"/>
                <a:gd name="T68" fmla="*/ 0 w 357"/>
                <a:gd name="T69" fmla="*/ 0 h 589"/>
                <a:gd name="T70" fmla="*/ 0 w 357"/>
                <a:gd name="T71" fmla="*/ 0 h 589"/>
                <a:gd name="T72" fmla="*/ 0 w 357"/>
                <a:gd name="T73" fmla="*/ 0 h 589"/>
                <a:gd name="T74" fmla="*/ 0 w 357"/>
                <a:gd name="T75" fmla="*/ 0 h 589"/>
                <a:gd name="T76" fmla="*/ 0 w 357"/>
                <a:gd name="T77" fmla="*/ 0 h 589"/>
                <a:gd name="T78" fmla="*/ 0 w 357"/>
                <a:gd name="T79" fmla="*/ 0 h 589"/>
                <a:gd name="T80" fmla="*/ 0 w 357"/>
                <a:gd name="T81" fmla="*/ 0 h 589"/>
                <a:gd name="T82" fmla="*/ 0 w 357"/>
                <a:gd name="T83" fmla="*/ 0 h 589"/>
                <a:gd name="T84" fmla="*/ 0 w 357"/>
                <a:gd name="T85" fmla="*/ 0 h 589"/>
                <a:gd name="T86" fmla="*/ 0 w 357"/>
                <a:gd name="T87" fmla="*/ 0 h 589"/>
                <a:gd name="T88" fmla="*/ 0 w 357"/>
                <a:gd name="T89" fmla="*/ 0 h 589"/>
                <a:gd name="T90" fmla="*/ 0 w 357"/>
                <a:gd name="T91" fmla="*/ 0 h 589"/>
                <a:gd name="T92" fmla="*/ 0 w 357"/>
                <a:gd name="T93" fmla="*/ 0 h 589"/>
                <a:gd name="T94" fmla="*/ 0 w 357"/>
                <a:gd name="T95" fmla="*/ 0 h 589"/>
                <a:gd name="T96" fmla="*/ 0 w 357"/>
                <a:gd name="T97" fmla="*/ 0 h 589"/>
                <a:gd name="T98" fmla="*/ 0 w 357"/>
                <a:gd name="T99" fmla="*/ 0 h 589"/>
                <a:gd name="T100" fmla="*/ 0 w 357"/>
                <a:gd name="T101" fmla="*/ 0 h 589"/>
                <a:gd name="T102" fmla="*/ 0 w 357"/>
                <a:gd name="T103" fmla="*/ 0 h 589"/>
                <a:gd name="T104" fmla="*/ 0 w 357"/>
                <a:gd name="T105" fmla="*/ 0 h 589"/>
                <a:gd name="T106" fmla="*/ 0 w 357"/>
                <a:gd name="T107" fmla="*/ 0 h 589"/>
                <a:gd name="T108" fmla="*/ 0 w 357"/>
                <a:gd name="T109" fmla="*/ 0 h 589"/>
                <a:gd name="T110" fmla="*/ 0 w 357"/>
                <a:gd name="T111" fmla="*/ 0 h 589"/>
                <a:gd name="T112" fmla="*/ 0 w 357"/>
                <a:gd name="T113" fmla="*/ 0 h 589"/>
                <a:gd name="T114" fmla="*/ 0 w 357"/>
                <a:gd name="T115" fmla="*/ 0 h 589"/>
                <a:gd name="T116" fmla="*/ 0 w 357"/>
                <a:gd name="T117" fmla="*/ 0 h 589"/>
                <a:gd name="T118" fmla="*/ 0 w 357"/>
                <a:gd name="T119" fmla="*/ 0 h 589"/>
                <a:gd name="T120" fmla="*/ 0 w 357"/>
                <a:gd name="T121" fmla="*/ 0 h 589"/>
                <a:gd name="T122" fmla="*/ 0 w 357"/>
                <a:gd name="T123" fmla="*/ 0 h 58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7"/>
                <a:gd name="T187" fmla="*/ 0 h 589"/>
                <a:gd name="T188" fmla="*/ 357 w 357"/>
                <a:gd name="T189" fmla="*/ 589 h 58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7" h="589">
                  <a:moveTo>
                    <a:pt x="168" y="532"/>
                  </a:moveTo>
                  <a:lnTo>
                    <a:pt x="182" y="532"/>
                  </a:lnTo>
                  <a:lnTo>
                    <a:pt x="196" y="530"/>
                  </a:lnTo>
                  <a:lnTo>
                    <a:pt x="208" y="527"/>
                  </a:lnTo>
                  <a:lnTo>
                    <a:pt x="220" y="523"/>
                  </a:lnTo>
                  <a:lnTo>
                    <a:pt x="231" y="518"/>
                  </a:lnTo>
                  <a:lnTo>
                    <a:pt x="241" y="512"/>
                  </a:lnTo>
                  <a:lnTo>
                    <a:pt x="250" y="504"/>
                  </a:lnTo>
                  <a:lnTo>
                    <a:pt x="258" y="496"/>
                  </a:lnTo>
                  <a:lnTo>
                    <a:pt x="265" y="486"/>
                  </a:lnTo>
                  <a:lnTo>
                    <a:pt x="272" y="475"/>
                  </a:lnTo>
                  <a:lnTo>
                    <a:pt x="276" y="463"/>
                  </a:lnTo>
                  <a:lnTo>
                    <a:pt x="281" y="450"/>
                  </a:lnTo>
                  <a:lnTo>
                    <a:pt x="284" y="435"/>
                  </a:lnTo>
                  <a:lnTo>
                    <a:pt x="287" y="421"/>
                  </a:lnTo>
                  <a:lnTo>
                    <a:pt x="288" y="405"/>
                  </a:lnTo>
                  <a:lnTo>
                    <a:pt x="288" y="387"/>
                  </a:lnTo>
                  <a:lnTo>
                    <a:pt x="288" y="374"/>
                  </a:lnTo>
                  <a:lnTo>
                    <a:pt x="277" y="387"/>
                  </a:lnTo>
                  <a:lnTo>
                    <a:pt x="265" y="398"/>
                  </a:lnTo>
                  <a:lnTo>
                    <a:pt x="253" y="407"/>
                  </a:lnTo>
                  <a:lnTo>
                    <a:pt x="240" y="415"/>
                  </a:lnTo>
                  <a:lnTo>
                    <a:pt x="226" y="421"/>
                  </a:lnTo>
                  <a:lnTo>
                    <a:pt x="211" y="426"/>
                  </a:lnTo>
                  <a:lnTo>
                    <a:pt x="195" y="428"/>
                  </a:lnTo>
                  <a:lnTo>
                    <a:pt x="178" y="429"/>
                  </a:lnTo>
                  <a:lnTo>
                    <a:pt x="158" y="428"/>
                  </a:lnTo>
                  <a:lnTo>
                    <a:pt x="139" y="425"/>
                  </a:lnTo>
                  <a:lnTo>
                    <a:pt x="131" y="422"/>
                  </a:lnTo>
                  <a:lnTo>
                    <a:pt x="122" y="420"/>
                  </a:lnTo>
                  <a:lnTo>
                    <a:pt x="113" y="417"/>
                  </a:lnTo>
                  <a:lnTo>
                    <a:pt x="105" y="414"/>
                  </a:lnTo>
                  <a:lnTo>
                    <a:pt x="89" y="405"/>
                  </a:lnTo>
                  <a:lnTo>
                    <a:pt x="75" y="394"/>
                  </a:lnTo>
                  <a:lnTo>
                    <a:pt x="61" y="382"/>
                  </a:lnTo>
                  <a:lnTo>
                    <a:pt x="49" y="368"/>
                  </a:lnTo>
                  <a:lnTo>
                    <a:pt x="38" y="352"/>
                  </a:lnTo>
                  <a:lnTo>
                    <a:pt x="28" y="335"/>
                  </a:lnTo>
                  <a:lnTo>
                    <a:pt x="19" y="316"/>
                  </a:lnTo>
                  <a:lnTo>
                    <a:pt x="12" y="297"/>
                  </a:lnTo>
                  <a:lnTo>
                    <a:pt x="7" y="275"/>
                  </a:lnTo>
                  <a:lnTo>
                    <a:pt x="4" y="253"/>
                  </a:lnTo>
                  <a:lnTo>
                    <a:pt x="2" y="229"/>
                  </a:lnTo>
                  <a:lnTo>
                    <a:pt x="0" y="204"/>
                  </a:lnTo>
                  <a:lnTo>
                    <a:pt x="2" y="181"/>
                  </a:lnTo>
                  <a:lnTo>
                    <a:pt x="4" y="160"/>
                  </a:lnTo>
                  <a:lnTo>
                    <a:pt x="7" y="140"/>
                  </a:lnTo>
                  <a:lnTo>
                    <a:pt x="12" y="120"/>
                  </a:lnTo>
                  <a:lnTo>
                    <a:pt x="19" y="103"/>
                  </a:lnTo>
                  <a:lnTo>
                    <a:pt x="27" y="87"/>
                  </a:lnTo>
                  <a:lnTo>
                    <a:pt x="37" y="70"/>
                  </a:lnTo>
                  <a:lnTo>
                    <a:pt x="47" y="56"/>
                  </a:lnTo>
                  <a:lnTo>
                    <a:pt x="60" y="43"/>
                  </a:lnTo>
                  <a:lnTo>
                    <a:pt x="74" y="32"/>
                  </a:lnTo>
                  <a:lnTo>
                    <a:pt x="87" y="22"/>
                  </a:lnTo>
                  <a:lnTo>
                    <a:pt x="102" y="14"/>
                  </a:lnTo>
                  <a:lnTo>
                    <a:pt x="119" y="8"/>
                  </a:lnTo>
                  <a:lnTo>
                    <a:pt x="135" y="3"/>
                  </a:lnTo>
                  <a:lnTo>
                    <a:pt x="153" y="1"/>
                  </a:lnTo>
                  <a:lnTo>
                    <a:pt x="172" y="0"/>
                  </a:lnTo>
                  <a:lnTo>
                    <a:pt x="190" y="1"/>
                  </a:lnTo>
                  <a:lnTo>
                    <a:pt x="206" y="3"/>
                  </a:lnTo>
                  <a:lnTo>
                    <a:pt x="223" y="9"/>
                  </a:lnTo>
                  <a:lnTo>
                    <a:pt x="237" y="15"/>
                  </a:lnTo>
                  <a:lnTo>
                    <a:pt x="251" y="24"/>
                  </a:lnTo>
                  <a:lnTo>
                    <a:pt x="264" y="35"/>
                  </a:lnTo>
                  <a:lnTo>
                    <a:pt x="276" y="48"/>
                  </a:lnTo>
                  <a:lnTo>
                    <a:pt x="288" y="64"/>
                  </a:lnTo>
                  <a:lnTo>
                    <a:pt x="293" y="70"/>
                  </a:lnTo>
                  <a:lnTo>
                    <a:pt x="293" y="12"/>
                  </a:lnTo>
                  <a:lnTo>
                    <a:pt x="357" y="12"/>
                  </a:lnTo>
                  <a:lnTo>
                    <a:pt x="357" y="387"/>
                  </a:lnTo>
                  <a:lnTo>
                    <a:pt x="356" y="413"/>
                  </a:lnTo>
                  <a:lnTo>
                    <a:pt x="354" y="435"/>
                  </a:lnTo>
                  <a:lnTo>
                    <a:pt x="349" y="457"/>
                  </a:lnTo>
                  <a:lnTo>
                    <a:pt x="345" y="477"/>
                  </a:lnTo>
                  <a:lnTo>
                    <a:pt x="339" y="495"/>
                  </a:lnTo>
                  <a:lnTo>
                    <a:pt x="331" y="512"/>
                  </a:lnTo>
                  <a:lnTo>
                    <a:pt x="321" y="526"/>
                  </a:lnTo>
                  <a:lnTo>
                    <a:pt x="310" y="539"/>
                  </a:lnTo>
                  <a:lnTo>
                    <a:pt x="298" y="551"/>
                  </a:lnTo>
                  <a:lnTo>
                    <a:pt x="285" y="561"/>
                  </a:lnTo>
                  <a:lnTo>
                    <a:pt x="270" y="570"/>
                  </a:lnTo>
                  <a:lnTo>
                    <a:pt x="252" y="577"/>
                  </a:lnTo>
                  <a:lnTo>
                    <a:pt x="233" y="582"/>
                  </a:lnTo>
                  <a:lnTo>
                    <a:pt x="214" y="585"/>
                  </a:lnTo>
                  <a:lnTo>
                    <a:pt x="192" y="588"/>
                  </a:lnTo>
                  <a:lnTo>
                    <a:pt x="169" y="589"/>
                  </a:lnTo>
                  <a:lnTo>
                    <a:pt x="153" y="589"/>
                  </a:lnTo>
                  <a:lnTo>
                    <a:pt x="137" y="586"/>
                  </a:lnTo>
                  <a:lnTo>
                    <a:pt x="122" y="584"/>
                  </a:lnTo>
                  <a:lnTo>
                    <a:pt x="108" y="581"/>
                  </a:lnTo>
                  <a:lnTo>
                    <a:pt x="95" y="577"/>
                  </a:lnTo>
                  <a:lnTo>
                    <a:pt x="81" y="571"/>
                  </a:lnTo>
                  <a:lnTo>
                    <a:pt x="70" y="565"/>
                  </a:lnTo>
                  <a:lnTo>
                    <a:pt x="60" y="557"/>
                  </a:lnTo>
                  <a:lnTo>
                    <a:pt x="51" y="548"/>
                  </a:lnTo>
                  <a:lnTo>
                    <a:pt x="42" y="539"/>
                  </a:lnTo>
                  <a:lnTo>
                    <a:pt x="34" y="530"/>
                  </a:lnTo>
                  <a:lnTo>
                    <a:pt x="28" y="518"/>
                  </a:lnTo>
                  <a:lnTo>
                    <a:pt x="21" y="506"/>
                  </a:lnTo>
                  <a:lnTo>
                    <a:pt x="17" y="493"/>
                  </a:lnTo>
                  <a:lnTo>
                    <a:pt x="14" y="479"/>
                  </a:lnTo>
                  <a:lnTo>
                    <a:pt x="11" y="464"/>
                  </a:lnTo>
                  <a:lnTo>
                    <a:pt x="80" y="464"/>
                  </a:lnTo>
                  <a:lnTo>
                    <a:pt x="83" y="473"/>
                  </a:lnTo>
                  <a:lnTo>
                    <a:pt x="85" y="480"/>
                  </a:lnTo>
                  <a:lnTo>
                    <a:pt x="88" y="487"/>
                  </a:lnTo>
                  <a:lnTo>
                    <a:pt x="91" y="493"/>
                  </a:lnTo>
                  <a:lnTo>
                    <a:pt x="95" y="499"/>
                  </a:lnTo>
                  <a:lnTo>
                    <a:pt x="99" y="504"/>
                  </a:lnTo>
                  <a:lnTo>
                    <a:pt x="104" y="510"/>
                  </a:lnTo>
                  <a:lnTo>
                    <a:pt x="110" y="514"/>
                  </a:lnTo>
                  <a:lnTo>
                    <a:pt x="115" y="519"/>
                  </a:lnTo>
                  <a:lnTo>
                    <a:pt x="122" y="522"/>
                  </a:lnTo>
                  <a:lnTo>
                    <a:pt x="128" y="525"/>
                  </a:lnTo>
                  <a:lnTo>
                    <a:pt x="136" y="527"/>
                  </a:lnTo>
                  <a:lnTo>
                    <a:pt x="144" y="530"/>
                  </a:lnTo>
                  <a:lnTo>
                    <a:pt x="151" y="531"/>
                  </a:lnTo>
                  <a:lnTo>
                    <a:pt x="159" y="532"/>
                  </a:lnTo>
                  <a:lnTo>
                    <a:pt x="168" y="532"/>
                  </a:lnTo>
                  <a:close/>
                  <a:moveTo>
                    <a:pt x="182" y="61"/>
                  </a:moveTo>
                  <a:lnTo>
                    <a:pt x="168" y="62"/>
                  </a:lnTo>
                  <a:lnTo>
                    <a:pt x="155" y="65"/>
                  </a:lnTo>
                  <a:lnTo>
                    <a:pt x="143" y="67"/>
                  </a:lnTo>
                  <a:lnTo>
                    <a:pt x="132" y="71"/>
                  </a:lnTo>
                  <a:lnTo>
                    <a:pt x="122" y="77"/>
                  </a:lnTo>
                  <a:lnTo>
                    <a:pt x="113" y="82"/>
                  </a:lnTo>
                  <a:lnTo>
                    <a:pt x="105" y="90"/>
                  </a:lnTo>
                  <a:lnTo>
                    <a:pt x="98" y="99"/>
                  </a:lnTo>
                  <a:lnTo>
                    <a:pt x="92" y="108"/>
                  </a:lnTo>
                  <a:lnTo>
                    <a:pt x="87" y="119"/>
                  </a:lnTo>
                  <a:lnTo>
                    <a:pt x="83" y="131"/>
                  </a:lnTo>
                  <a:lnTo>
                    <a:pt x="78" y="146"/>
                  </a:lnTo>
                  <a:lnTo>
                    <a:pt x="75" y="161"/>
                  </a:lnTo>
                  <a:lnTo>
                    <a:pt x="74" y="177"/>
                  </a:lnTo>
                  <a:lnTo>
                    <a:pt x="72" y="195"/>
                  </a:lnTo>
                  <a:lnTo>
                    <a:pt x="72" y="213"/>
                  </a:lnTo>
                  <a:lnTo>
                    <a:pt x="72" y="232"/>
                  </a:lnTo>
                  <a:lnTo>
                    <a:pt x="74" y="250"/>
                  </a:lnTo>
                  <a:lnTo>
                    <a:pt x="76" y="265"/>
                  </a:lnTo>
                  <a:lnTo>
                    <a:pt x="79" y="280"/>
                  </a:lnTo>
                  <a:lnTo>
                    <a:pt x="83" y="294"/>
                  </a:lnTo>
                  <a:lnTo>
                    <a:pt x="88" y="306"/>
                  </a:lnTo>
                  <a:lnTo>
                    <a:pt x="93" y="318"/>
                  </a:lnTo>
                  <a:lnTo>
                    <a:pt x="100" y="329"/>
                  </a:lnTo>
                  <a:lnTo>
                    <a:pt x="108" y="338"/>
                  </a:lnTo>
                  <a:lnTo>
                    <a:pt x="116" y="347"/>
                  </a:lnTo>
                  <a:lnTo>
                    <a:pt x="125" y="353"/>
                  </a:lnTo>
                  <a:lnTo>
                    <a:pt x="135" y="359"/>
                  </a:lnTo>
                  <a:lnTo>
                    <a:pt x="146" y="363"/>
                  </a:lnTo>
                  <a:lnTo>
                    <a:pt x="157" y="367"/>
                  </a:lnTo>
                  <a:lnTo>
                    <a:pt x="169" y="369"/>
                  </a:lnTo>
                  <a:lnTo>
                    <a:pt x="182" y="370"/>
                  </a:lnTo>
                  <a:lnTo>
                    <a:pt x="194" y="369"/>
                  </a:lnTo>
                  <a:lnTo>
                    <a:pt x="205" y="367"/>
                  </a:lnTo>
                  <a:lnTo>
                    <a:pt x="216" y="364"/>
                  </a:lnTo>
                  <a:lnTo>
                    <a:pt x="227" y="360"/>
                  </a:lnTo>
                  <a:lnTo>
                    <a:pt x="236" y="355"/>
                  </a:lnTo>
                  <a:lnTo>
                    <a:pt x="246" y="348"/>
                  </a:lnTo>
                  <a:lnTo>
                    <a:pt x="253" y="341"/>
                  </a:lnTo>
                  <a:lnTo>
                    <a:pt x="262" y="333"/>
                  </a:lnTo>
                  <a:lnTo>
                    <a:pt x="268" y="323"/>
                  </a:lnTo>
                  <a:lnTo>
                    <a:pt x="275" y="312"/>
                  </a:lnTo>
                  <a:lnTo>
                    <a:pt x="281" y="301"/>
                  </a:lnTo>
                  <a:lnTo>
                    <a:pt x="284" y="289"/>
                  </a:lnTo>
                  <a:lnTo>
                    <a:pt x="287" y="277"/>
                  </a:lnTo>
                  <a:lnTo>
                    <a:pt x="290" y="263"/>
                  </a:lnTo>
                  <a:lnTo>
                    <a:pt x="291" y="248"/>
                  </a:lnTo>
                  <a:lnTo>
                    <a:pt x="291" y="234"/>
                  </a:lnTo>
                  <a:lnTo>
                    <a:pt x="291" y="213"/>
                  </a:lnTo>
                  <a:lnTo>
                    <a:pt x="290" y="194"/>
                  </a:lnTo>
                  <a:lnTo>
                    <a:pt x="288" y="175"/>
                  </a:lnTo>
                  <a:lnTo>
                    <a:pt x="285" y="159"/>
                  </a:lnTo>
                  <a:lnTo>
                    <a:pt x="282" y="143"/>
                  </a:lnTo>
                  <a:lnTo>
                    <a:pt x="276" y="129"/>
                  </a:lnTo>
                  <a:lnTo>
                    <a:pt x="271" y="116"/>
                  </a:lnTo>
                  <a:lnTo>
                    <a:pt x="264" y="105"/>
                  </a:lnTo>
                  <a:lnTo>
                    <a:pt x="258" y="95"/>
                  </a:lnTo>
                  <a:lnTo>
                    <a:pt x="249" y="87"/>
                  </a:lnTo>
                  <a:lnTo>
                    <a:pt x="240" y="79"/>
                  </a:lnTo>
                  <a:lnTo>
                    <a:pt x="230" y="72"/>
                  </a:lnTo>
                  <a:lnTo>
                    <a:pt x="219" y="68"/>
                  </a:lnTo>
                  <a:lnTo>
                    <a:pt x="207" y="65"/>
                  </a:lnTo>
                  <a:lnTo>
                    <a:pt x="195" y="62"/>
                  </a:lnTo>
                  <a:lnTo>
                    <a:pt x="182" y="61"/>
                  </a:lnTo>
                  <a:close/>
                </a:path>
              </a:pathLst>
            </a:custGeom>
            <a:solidFill>
              <a:srgbClr val="2C5882"/>
            </a:solidFill>
            <a:ln w="9525">
              <a:noFill/>
              <a:round/>
            </a:ln>
          </p:spPr>
          <p:txBody>
            <a:bodyPr/>
            <a:lstStyle/>
            <a:p>
              <a:endParaRPr lang="zh-CN" altLang="en-US"/>
            </a:p>
          </p:txBody>
        </p:sp>
        <p:sp>
          <p:nvSpPr>
            <p:cNvPr id="66634" name="Freeform 15"/>
            <p:cNvSpPr>
              <a:spLocks noEditPoints="1"/>
            </p:cNvSpPr>
            <p:nvPr/>
          </p:nvSpPr>
          <p:spPr bwMode="auto">
            <a:xfrm>
              <a:off x="4087" y="929"/>
              <a:ext cx="23" cy="186"/>
            </a:xfrm>
            <a:custGeom>
              <a:avLst/>
              <a:gdLst>
                <a:gd name="T0" fmla="*/ 0 w 70"/>
                <a:gd name="T1" fmla="*/ 0 h 558"/>
                <a:gd name="T2" fmla="*/ 0 w 70"/>
                <a:gd name="T3" fmla="*/ 0 h 558"/>
                <a:gd name="T4" fmla="*/ 0 w 70"/>
                <a:gd name="T5" fmla="*/ 0 h 558"/>
                <a:gd name="T6" fmla="*/ 0 w 70"/>
                <a:gd name="T7" fmla="*/ 0 h 558"/>
                <a:gd name="T8" fmla="*/ 0 w 70"/>
                <a:gd name="T9" fmla="*/ 0 h 558"/>
                <a:gd name="T10" fmla="*/ 0 w 70"/>
                <a:gd name="T11" fmla="*/ 0 h 558"/>
                <a:gd name="T12" fmla="*/ 0 w 70"/>
                <a:gd name="T13" fmla="*/ 0 h 558"/>
                <a:gd name="T14" fmla="*/ 0 w 70"/>
                <a:gd name="T15" fmla="*/ 0 h 558"/>
                <a:gd name="T16" fmla="*/ 0 w 70"/>
                <a:gd name="T17" fmla="*/ 0 h 558"/>
                <a:gd name="T18" fmla="*/ 0 w 70"/>
                <a:gd name="T19" fmla="*/ 0 h 558"/>
                <a:gd name="T20" fmla="*/ 0 w 70"/>
                <a:gd name="T21" fmla="*/ 0 h 558"/>
                <a:gd name="T22" fmla="*/ 0 w 70"/>
                <a:gd name="T23" fmla="*/ 0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0"/>
                <a:gd name="T37" fmla="*/ 0 h 558"/>
                <a:gd name="T38" fmla="*/ 70 w 70"/>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0" h="558">
                  <a:moveTo>
                    <a:pt x="1" y="558"/>
                  </a:moveTo>
                  <a:lnTo>
                    <a:pt x="1" y="152"/>
                  </a:lnTo>
                  <a:lnTo>
                    <a:pt x="35" y="152"/>
                  </a:lnTo>
                  <a:lnTo>
                    <a:pt x="69" y="152"/>
                  </a:lnTo>
                  <a:lnTo>
                    <a:pt x="69" y="558"/>
                  </a:lnTo>
                  <a:lnTo>
                    <a:pt x="35" y="558"/>
                  </a:lnTo>
                  <a:lnTo>
                    <a:pt x="1" y="558"/>
                  </a:lnTo>
                  <a:close/>
                  <a:moveTo>
                    <a:pt x="0" y="0"/>
                  </a:moveTo>
                  <a:lnTo>
                    <a:pt x="70" y="0"/>
                  </a:lnTo>
                  <a:lnTo>
                    <a:pt x="70" y="78"/>
                  </a:lnTo>
                  <a:lnTo>
                    <a:pt x="0" y="78"/>
                  </a:lnTo>
                  <a:lnTo>
                    <a:pt x="0" y="0"/>
                  </a:lnTo>
                  <a:close/>
                </a:path>
              </a:pathLst>
            </a:custGeom>
            <a:solidFill>
              <a:srgbClr val="2C5882"/>
            </a:solidFill>
            <a:ln w="9525">
              <a:noFill/>
              <a:round/>
            </a:ln>
          </p:spPr>
          <p:txBody>
            <a:bodyPr/>
            <a:lstStyle/>
            <a:p>
              <a:endParaRPr lang="zh-CN" altLang="en-US"/>
            </a:p>
          </p:txBody>
        </p:sp>
        <p:sp>
          <p:nvSpPr>
            <p:cNvPr id="66635" name="Freeform 14"/>
            <p:cNvSpPr/>
            <p:nvPr/>
          </p:nvSpPr>
          <p:spPr bwMode="auto">
            <a:xfrm>
              <a:off x="4149" y="975"/>
              <a:ext cx="116" cy="143"/>
            </a:xfrm>
            <a:custGeom>
              <a:avLst/>
              <a:gdLst>
                <a:gd name="T0" fmla="*/ 0 w 347"/>
                <a:gd name="T1" fmla="*/ 0 h 429"/>
                <a:gd name="T2" fmla="*/ 0 w 347"/>
                <a:gd name="T3" fmla="*/ 0 h 429"/>
                <a:gd name="T4" fmla="*/ 0 w 347"/>
                <a:gd name="T5" fmla="*/ 0 h 429"/>
                <a:gd name="T6" fmla="*/ 0 w 347"/>
                <a:gd name="T7" fmla="*/ 0 h 429"/>
                <a:gd name="T8" fmla="*/ 0 w 347"/>
                <a:gd name="T9" fmla="*/ 0 h 429"/>
                <a:gd name="T10" fmla="*/ 0 w 347"/>
                <a:gd name="T11" fmla="*/ 0 h 429"/>
                <a:gd name="T12" fmla="*/ 0 w 347"/>
                <a:gd name="T13" fmla="*/ 0 h 429"/>
                <a:gd name="T14" fmla="*/ 0 w 347"/>
                <a:gd name="T15" fmla="*/ 0 h 429"/>
                <a:gd name="T16" fmla="*/ 0 w 347"/>
                <a:gd name="T17" fmla="*/ 0 h 429"/>
                <a:gd name="T18" fmla="*/ 0 w 347"/>
                <a:gd name="T19" fmla="*/ 0 h 429"/>
                <a:gd name="T20" fmla="*/ 0 w 347"/>
                <a:gd name="T21" fmla="*/ 0 h 429"/>
                <a:gd name="T22" fmla="*/ 0 w 347"/>
                <a:gd name="T23" fmla="*/ 0 h 429"/>
                <a:gd name="T24" fmla="*/ 0 w 347"/>
                <a:gd name="T25" fmla="*/ 0 h 429"/>
                <a:gd name="T26" fmla="*/ 0 w 347"/>
                <a:gd name="T27" fmla="*/ 0 h 429"/>
                <a:gd name="T28" fmla="*/ 0 w 347"/>
                <a:gd name="T29" fmla="*/ 0 h 429"/>
                <a:gd name="T30" fmla="*/ 0 w 347"/>
                <a:gd name="T31" fmla="*/ 0 h 429"/>
                <a:gd name="T32" fmla="*/ 0 w 347"/>
                <a:gd name="T33" fmla="*/ 0 h 429"/>
                <a:gd name="T34" fmla="*/ 0 w 347"/>
                <a:gd name="T35" fmla="*/ 0 h 429"/>
                <a:gd name="T36" fmla="*/ 0 w 347"/>
                <a:gd name="T37" fmla="*/ 0 h 429"/>
                <a:gd name="T38" fmla="*/ 0 w 347"/>
                <a:gd name="T39" fmla="*/ 0 h 429"/>
                <a:gd name="T40" fmla="*/ 0 w 347"/>
                <a:gd name="T41" fmla="*/ 0 h 429"/>
                <a:gd name="T42" fmla="*/ 0 w 347"/>
                <a:gd name="T43" fmla="*/ 0 h 429"/>
                <a:gd name="T44" fmla="*/ 0 w 347"/>
                <a:gd name="T45" fmla="*/ 0 h 429"/>
                <a:gd name="T46" fmla="*/ 0 w 347"/>
                <a:gd name="T47" fmla="*/ 0 h 429"/>
                <a:gd name="T48" fmla="*/ 0 w 347"/>
                <a:gd name="T49" fmla="*/ 0 h 429"/>
                <a:gd name="T50" fmla="*/ 0 w 347"/>
                <a:gd name="T51" fmla="*/ 0 h 429"/>
                <a:gd name="T52" fmla="*/ 0 w 347"/>
                <a:gd name="T53" fmla="*/ 0 h 429"/>
                <a:gd name="T54" fmla="*/ 0 w 347"/>
                <a:gd name="T55" fmla="*/ 0 h 429"/>
                <a:gd name="T56" fmla="*/ 0 w 347"/>
                <a:gd name="T57" fmla="*/ 0 h 429"/>
                <a:gd name="T58" fmla="*/ 0 w 347"/>
                <a:gd name="T59" fmla="*/ 0 h 429"/>
                <a:gd name="T60" fmla="*/ 0 w 347"/>
                <a:gd name="T61" fmla="*/ 0 h 429"/>
                <a:gd name="T62" fmla="*/ 0 w 347"/>
                <a:gd name="T63" fmla="*/ 0 h 429"/>
                <a:gd name="T64" fmla="*/ 0 w 347"/>
                <a:gd name="T65" fmla="*/ 0 h 429"/>
                <a:gd name="T66" fmla="*/ 0 w 347"/>
                <a:gd name="T67" fmla="*/ 0 h 429"/>
                <a:gd name="T68" fmla="*/ 0 w 347"/>
                <a:gd name="T69" fmla="*/ 0 h 429"/>
                <a:gd name="T70" fmla="*/ 0 w 347"/>
                <a:gd name="T71" fmla="*/ 0 h 429"/>
                <a:gd name="T72" fmla="*/ 0 w 347"/>
                <a:gd name="T73" fmla="*/ 0 h 429"/>
                <a:gd name="T74" fmla="*/ 0 w 347"/>
                <a:gd name="T75" fmla="*/ 0 h 429"/>
                <a:gd name="T76" fmla="*/ 0 w 347"/>
                <a:gd name="T77" fmla="*/ 0 h 429"/>
                <a:gd name="T78" fmla="*/ 0 w 347"/>
                <a:gd name="T79" fmla="*/ 0 h 429"/>
                <a:gd name="T80" fmla="*/ 0 w 347"/>
                <a:gd name="T81" fmla="*/ 0 h 429"/>
                <a:gd name="T82" fmla="*/ 0 w 347"/>
                <a:gd name="T83" fmla="*/ 0 h 429"/>
                <a:gd name="T84" fmla="*/ 0 w 347"/>
                <a:gd name="T85" fmla="*/ 0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7"/>
                <a:gd name="T130" fmla="*/ 0 h 429"/>
                <a:gd name="T131" fmla="*/ 347 w 347"/>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7" h="429">
                  <a:moveTo>
                    <a:pt x="347" y="271"/>
                  </a:moveTo>
                  <a:lnTo>
                    <a:pt x="344" y="290"/>
                  </a:lnTo>
                  <a:lnTo>
                    <a:pt x="339" y="308"/>
                  </a:lnTo>
                  <a:lnTo>
                    <a:pt x="335" y="324"/>
                  </a:lnTo>
                  <a:lnTo>
                    <a:pt x="328" y="339"/>
                  </a:lnTo>
                  <a:lnTo>
                    <a:pt x="321" y="353"/>
                  </a:lnTo>
                  <a:lnTo>
                    <a:pt x="313" y="365"/>
                  </a:lnTo>
                  <a:lnTo>
                    <a:pt x="303" y="378"/>
                  </a:lnTo>
                  <a:lnTo>
                    <a:pt x="293" y="388"/>
                  </a:lnTo>
                  <a:lnTo>
                    <a:pt x="281" y="397"/>
                  </a:lnTo>
                  <a:lnTo>
                    <a:pt x="269" y="406"/>
                  </a:lnTo>
                  <a:lnTo>
                    <a:pt x="256" y="413"/>
                  </a:lnTo>
                  <a:lnTo>
                    <a:pt x="242" y="418"/>
                  </a:lnTo>
                  <a:lnTo>
                    <a:pt x="228" y="422"/>
                  </a:lnTo>
                  <a:lnTo>
                    <a:pt x="211" y="426"/>
                  </a:lnTo>
                  <a:lnTo>
                    <a:pt x="195" y="428"/>
                  </a:lnTo>
                  <a:lnTo>
                    <a:pt x="177" y="429"/>
                  </a:lnTo>
                  <a:lnTo>
                    <a:pt x="158" y="428"/>
                  </a:lnTo>
                  <a:lnTo>
                    <a:pt x="139" y="425"/>
                  </a:lnTo>
                  <a:lnTo>
                    <a:pt x="120" y="420"/>
                  </a:lnTo>
                  <a:lnTo>
                    <a:pt x="104" y="414"/>
                  </a:lnTo>
                  <a:lnTo>
                    <a:pt x="89" y="406"/>
                  </a:lnTo>
                  <a:lnTo>
                    <a:pt x="75" y="396"/>
                  </a:lnTo>
                  <a:lnTo>
                    <a:pt x="60" y="384"/>
                  </a:lnTo>
                  <a:lnTo>
                    <a:pt x="48" y="371"/>
                  </a:lnTo>
                  <a:lnTo>
                    <a:pt x="36" y="356"/>
                  </a:lnTo>
                  <a:lnTo>
                    <a:pt x="28" y="339"/>
                  </a:lnTo>
                  <a:lnTo>
                    <a:pt x="19" y="322"/>
                  </a:lnTo>
                  <a:lnTo>
                    <a:pt x="12" y="302"/>
                  </a:lnTo>
                  <a:lnTo>
                    <a:pt x="7" y="282"/>
                  </a:lnTo>
                  <a:lnTo>
                    <a:pt x="3" y="260"/>
                  </a:lnTo>
                  <a:lnTo>
                    <a:pt x="0" y="239"/>
                  </a:lnTo>
                  <a:lnTo>
                    <a:pt x="0" y="215"/>
                  </a:lnTo>
                  <a:lnTo>
                    <a:pt x="1" y="190"/>
                  </a:lnTo>
                  <a:lnTo>
                    <a:pt x="3" y="167"/>
                  </a:lnTo>
                  <a:lnTo>
                    <a:pt x="7" y="147"/>
                  </a:lnTo>
                  <a:lnTo>
                    <a:pt x="12" y="126"/>
                  </a:lnTo>
                  <a:lnTo>
                    <a:pt x="20" y="107"/>
                  </a:lnTo>
                  <a:lnTo>
                    <a:pt x="28" y="90"/>
                  </a:lnTo>
                  <a:lnTo>
                    <a:pt x="38" y="73"/>
                  </a:lnTo>
                  <a:lnTo>
                    <a:pt x="49" y="58"/>
                  </a:lnTo>
                  <a:lnTo>
                    <a:pt x="63" y="44"/>
                  </a:lnTo>
                  <a:lnTo>
                    <a:pt x="77" y="33"/>
                  </a:lnTo>
                  <a:lnTo>
                    <a:pt x="92" y="23"/>
                  </a:lnTo>
                  <a:lnTo>
                    <a:pt x="108" y="14"/>
                  </a:lnTo>
                  <a:lnTo>
                    <a:pt x="126" y="8"/>
                  </a:lnTo>
                  <a:lnTo>
                    <a:pt x="143" y="3"/>
                  </a:lnTo>
                  <a:lnTo>
                    <a:pt x="163" y="1"/>
                  </a:lnTo>
                  <a:lnTo>
                    <a:pt x="184" y="0"/>
                  </a:lnTo>
                  <a:lnTo>
                    <a:pt x="201" y="0"/>
                  </a:lnTo>
                  <a:lnTo>
                    <a:pt x="219" y="2"/>
                  </a:lnTo>
                  <a:lnTo>
                    <a:pt x="234" y="6"/>
                  </a:lnTo>
                  <a:lnTo>
                    <a:pt x="250" y="10"/>
                  </a:lnTo>
                  <a:lnTo>
                    <a:pt x="264" y="15"/>
                  </a:lnTo>
                  <a:lnTo>
                    <a:pt x="277" y="22"/>
                  </a:lnTo>
                  <a:lnTo>
                    <a:pt x="289" y="31"/>
                  </a:lnTo>
                  <a:lnTo>
                    <a:pt x="301" y="40"/>
                  </a:lnTo>
                  <a:lnTo>
                    <a:pt x="311" y="50"/>
                  </a:lnTo>
                  <a:lnTo>
                    <a:pt x="320" y="61"/>
                  </a:lnTo>
                  <a:lnTo>
                    <a:pt x="327" y="75"/>
                  </a:lnTo>
                  <a:lnTo>
                    <a:pt x="334" y="88"/>
                  </a:lnTo>
                  <a:lnTo>
                    <a:pt x="339" y="102"/>
                  </a:lnTo>
                  <a:lnTo>
                    <a:pt x="343" y="117"/>
                  </a:lnTo>
                  <a:lnTo>
                    <a:pt x="346" y="132"/>
                  </a:lnTo>
                  <a:lnTo>
                    <a:pt x="347" y="150"/>
                  </a:lnTo>
                  <a:lnTo>
                    <a:pt x="281" y="150"/>
                  </a:lnTo>
                  <a:lnTo>
                    <a:pt x="280" y="139"/>
                  </a:lnTo>
                  <a:lnTo>
                    <a:pt x="278" y="129"/>
                  </a:lnTo>
                  <a:lnTo>
                    <a:pt x="276" y="120"/>
                  </a:lnTo>
                  <a:lnTo>
                    <a:pt x="271" y="112"/>
                  </a:lnTo>
                  <a:lnTo>
                    <a:pt x="268" y="103"/>
                  </a:lnTo>
                  <a:lnTo>
                    <a:pt x="263" y="95"/>
                  </a:lnTo>
                  <a:lnTo>
                    <a:pt x="257" y="89"/>
                  </a:lnTo>
                  <a:lnTo>
                    <a:pt x="252" y="82"/>
                  </a:lnTo>
                  <a:lnTo>
                    <a:pt x="244" y="77"/>
                  </a:lnTo>
                  <a:lnTo>
                    <a:pt x="238" y="72"/>
                  </a:lnTo>
                  <a:lnTo>
                    <a:pt x="229" y="68"/>
                  </a:lnTo>
                  <a:lnTo>
                    <a:pt x="221" y="65"/>
                  </a:lnTo>
                  <a:lnTo>
                    <a:pt x="211" y="62"/>
                  </a:lnTo>
                  <a:lnTo>
                    <a:pt x="203" y="60"/>
                  </a:lnTo>
                  <a:lnTo>
                    <a:pt x="193" y="59"/>
                  </a:lnTo>
                  <a:lnTo>
                    <a:pt x="182" y="58"/>
                  </a:lnTo>
                  <a:lnTo>
                    <a:pt x="169" y="59"/>
                  </a:lnTo>
                  <a:lnTo>
                    <a:pt x="158" y="61"/>
                  </a:lnTo>
                  <a:lnTo>
                    <a:pt x="146" y="65"/>
                  </a:lnTo>
                  <a:lnTo>
                    <a:pt x="136" y="69"/>
                  </a:lnTo>
                  <a:lnTo>
                    <a:pt x="126" y="75"/>
                  </a:lnTo>
                  <a:lnTo>
                    <a:pt x="116" y="82"/>
                  </a:lnTo>
                  <a:lnTo>
                    <a:pt x="108" y="90"/>
                  </a:lnTo>
                  <a:lnTo>
                    <a:pt x="101" y="100"/>
                  </a:lnTo>
                  <a:lnTo>
                    <a:pt x="94" y="111"/>
                  </a:lnTo>
                  <a:lnTo>
                    <a:pt x="88" y="123"/>
                  </a:lnTo>
                  <a:lnTo>
                    <a:pt x="82" y="136"/>
                  </a:lnTo>
                  <a:lnTo>
                    <a:pt x="79" y="149"/>
                  </a:lnTo>
                  <a:lnTo>
                    <a:pt x="76" y="164"/>
                  </a:lnTo>
                  <a:lnTo>
                    <a:pt x="73" y="180"/>
                  </a:lnTo>
                  <a:lnTo>
                    <a:pt x="71" y="197"/>
                  </a:lnTo>
                  <a:lnTo>
                    <a:pt x="71" y="215"/>
                  </a:lnTo>
                  <a:lnTo>
                    <a:pt x="71" y="233"/>
                  </a:lnTo>
                  <a:lnTo>
                    <a:pt x="73" y="251"/>
                  </a:lnTo>
                  <a:lnTo>
                    <a:pt x="75" y="267"/>
                  </a:lnTo>
                  <a:lnTo>
                    <a:pt x="78" y="282"/>
                  </a:lnTo>
                  <a:lnTo>
                    <a:pt x="82" y="297"/>
                  </a:lnTo>
                  <a:lnTo>
                    <a:pt x="87" y="309"/>
                  </a:lnTo>
                  <a:lnTo>
                    <a:pt x="92" y="321"/>
                  </a:lnTo>
                  <a:lnTo>
                    <a:pt x="99" y="330"/>
                  </a:lnTo>
                  <a:lnTo>
                    <a:pt x="106" y="340"/>
                  </a:lnTo>
                  <a:lnTo>
                    <a:pt x="114" y="348"/>
                  </a:lnTo>
                  <a:lnTo>
                    <a:pt x="123" y="355"/>
                  </a:lnTo>
                  <a:lnTo>
                    <a:pt x="133" y="360"/>
                  </a:lnTo>
                  <a:lnTo>
                    <a:pt x="143" y="364"/>
                  </a:lnTo>
                  <a:lnTo>
                    <a:pt x="154" y="368"/>
                  </a:lnTo>
                  <a:lnTo>
                    <a:pt x="166" y="369"/>
                  </a:lnTo>
                  <a:lnTo>
                    <a:pt x="180" y="370"/>
                  </a:lnTo>
                  <a:lnTo>
                    <a:pt x="189" y="370"/>
                  </a:lnTo>
                  <a:lnTo>
                    <a:pt x="198" y="368"/>
                  </a:lnTo>
                  <a:lnTo>
                    <a:pt x="208" y="367"/>
                  </a:lnTo>
                  <a:lnTo>
                    <a:pt x="216" y="363"/>
                  </a:lnTo>
                  <a:lnTo>
                    <a:pt x="224" y="360"/>
                  </a:lnTo>
                  <a:lnTo>
                    <a:pt x="232" y="356"/>
                  </a:lnTo>
                  <a:lnTo>
                    <a:pt x="240" y="350"/>
                  </a:lnTo>
                  <a:lnTo>
                    <a:pt x="246" y="345"/>
                  </a:lnTo>
                  <a:lnTo>
                    <a:pt x="253" y="337"/>
                  </a:lnTo>
                  <a:lnTo>
                    <a:pt x="258" y="330"/>
                  </a:lnTo>
                  <a:lnTo>
                    <a:pt x="264" y="322"/>
                  </a:lnTo>
                  <a:lnTo>
                    <a:pt x="268" y="313"/>
                  </a:lnTo>
                  <a:lnTo>
                    <a:pt x="273" y="304"/>
                  </a:lnTo>
                  <a:lnTo>
                    <a:pt x="276" y="293"/>
                  </a:lnTo>
                  <a:lnTo>
                    <a:pt x="279" y="283"/>
                  </a:lnTo>
                  <a:lnTo>
                    <a:pt x="281" y="271"/>
                  </a:lnTo>
                  <a:lnTo>
                    <a:pt x="347" y="271"/>
                  </a:lnTo>
                  <a:close/>
                </a:path>
              </a:pathLst>
            </a:custGeom>
            <a:solidFill>
              <a:srgbClr val="2C5882"/>
            </a:solidFill>
            <a:ln w="9525">
              <a:noFill/>
              <a:round/>
            </a:ln>
          </p:spPr>
          <p:txBody>
            <a:bodyPr/>
            <a:lstStyle/>
            <a:p>
              <a:endParaRPr lang="zh-CN" altLang="en-US"/>
            </a:p>
          </p:txBody>
        </p:sp>
        <p:sp>
          <p:nvSpPr>
            <p:cNvPr id="66636" name="Freeform 13"/>
            <p:cNvSpPr>
              <a:spLocks noEditPoints="1"/>
            </p:cNvSpPr>
            <p:nvPr/>
          </p:nvSpPr>
          <p:spPr bwMode="auto">
            <a:xfrm>
              <a:off x="4295" y="975"/>
              <a:ext cx="127" cy="143"/>
            </a:xfrm>
            <a:custGeom>
              <a:avLst/>
              <a:gdLst>
                <a:gd name="T0" fmla="*/ 0 w 383"/>
                <a:gd name="T1" fmla="*/ 0 h 429"/>
                <a:gd name="T2" fmla="*/ 0 w 383"/>
                <a:gd name="T3" fmla="*/ 0 h 429"/>
                <a:gd name="T4" fmla="*/ 0 w 383"/>
                <a:gd name="T5" fmla="*/ 0 h 429"/>
                <a:gd name="T6" fmla="*/ 0 w 383"/>
                <a:gd name="T7" fmla="*/ 0 h 429"/>
                <a:gd name="T8" fmla="*/ 0 w 383"/>
                <a:gd name="T9" fmla="*/ 0 h 429"/>
                <a:gd name="T10" fmla="*/ 0 w 383"/>
                <a:gd name="T11" fmla="*/ 0 h 429"/>
                <a:gd name="T12" fmla="*/ 0 w 383"/>
                <a:gd name="T13" fmla="*/ 0 h 429"/>
                <a:gd name="T14" fmla="*/ 0 w 383"/>
                <a:gd name="T15" fmla="*/ 0 h 429"/>
                <a:gd name="T16" fmla="*/ 0 w 383"/>
                <a:gd name="T17" fmla="*/ 0 h 429"/>
                <a:gd name="T18" fmla="*/ 0 w 383"/>
                <a:gd name="T19" fmla="*/ 0 h 429"/>
                <a:gd name="T20" fmla="*/ 0 w 383"/>
                <a:gd name="T21" fmla="*/ 0 h 429"/>
                <a:gd name="T22" fmla="*/ 0 w 383"/>
                <a:gd name="T23" fmla="*/ 0 h 429"/>
                <a:gd name="T24" fmla="*/ 0 w 383"/>
                <a:gd name="T25" fmla="*/ 0 h 429"/>
                <a:gd name="T26" fmla="*/ 0 w 383"/>
                <a:gd name="T27" fmla="*/ 0 h 429"/>
                <a:gd name="T28" fmla="*/ 0 w 383"/>
                <a:gd name="T29" fmla="*/ 0 h 429"/>
                <a:gd name="T30" fmla="*/ 0 w 383"/>
                <a:gd name="T31" fmla="*/ 0 h 429"/>
                <a:gd name="T32" fmla="*/ 0 w 383"/>
                <a:gd name="T33" fmla="*/ 0 h 429"/>
                <a:gd name="T34" fmla="*/ 0 w 383"/>
                <a:gd name="T35" fmla="*/ 0 h 429"/>
                <a:gd name="T36" fmla="*/ 0 w 383"/>
                <a:gd name="T37" fmla="*/ 0 h 429"/>
                <a:gd name="T38" fmla="*/ 0 w 383"/>
                <a:gd name="T39" fmla="*/ 0 h 429"/>
                <a:gd name="T40" fmla="*/ 0 w 383"/>
                <a:gd name="T41" fmla="*/ 0 h 429"/>
                <a:gd name="T42" fmla="*/ 0 w 383"/>
                <a:gd name="T43" fmla="*/ 0 h 429"/>
                <a:gd name="T44" fmla="*/ 0 w 383"/>
                <a:gd name="T45" fmla="*/ 0 h 429"/>
                <a:gd name="T46" fmla="*/ 0 w 383"/>
                <a:gd name="T47" fmla="*/ 0 h 429"/>
                <a:gd name="T48" fmla="*/ 0 w 383"/>
                <a:gd name="T49" fmla="*/ 0 h 429"/>
                <a:gd name="T50" fmla="*/ 0 w 383"/>
                <a:gd name="T51" fmla="*/ 0 h 429"/>
                <a:gd name="T52" fmla="*/ 0 w 383"/>
                <a:gd name="T53" fmla="*/ 0 h 429"/>
                <a:gd name="T54" fmla="*/ 0 w 383"/>
                <a:gd name="T55" fmla="*/ 0 h 429"/>
                <a:gd name="T56" fmla="*/ 0 w 383"/>
                <a:gd name="T57" fmla="*/ 0 h 429"/>
                <a:gd name="T58" fmla="*/ 0 w 383"/>
                <a:gd name="T59" fmla="*/ 0 h 429"/>
                <a:gd name="T60" fmla="*/ 0 w 383"/>
                <a:gd name="T61" fmla="*/ 0 h 429"/>
                <a:gd name="T62" fmla="*/ 0 w 383"/>
                <a:gd name="T63" fmla="*/ 0 h 429"/>
                <a:gd name="T64" fmla="*/ 0 w 383"/>
                <a:gd name="T65" fmla="*/ 0 h 429"/>
                <a:gd name="T66" fmla="*/ 0 w 383"/>
                <a:gd name="T67" fmla="*/ 0 h 429"/>
                <a:gd name="T68" fmla="*/ 0 w 383"/>
                <a:gd name="T69" fmla="*/ 0 h 429"/>
                <a:gd name="T70" fmla="*/ 0 w 383"/>
                <a:gd name="T71" fmla="*/ 0 h 429"/>
                <a:gd name="T72" fmla="*/ 0 w 383"/>
                <a:gd name="T73" fmla="*/ 0 h 429"/>
                <a:gd name="T74" fmla="*/ 0 w 383"/>
                <a:gd name="T75" fmla="*/ 0 h 429"/>
                <a:gd name="T76" fmla="*/ 0 w 383"/>
                <a:gd name="T77" fmla="*/ 0 h 429"/>
                <a:gd name="T78" fmla="*/ 0 w 383"/>
                <a:gd name="T79" fmla="*/ 0 h 429"/>
                <a:gd name="T80" fmla="*/ 0 w 383"/>
                <a:gd name="T81" fmla="*/ 0 h 429"/>
                <a:gd name="T82" fmla="*/ 0 w 383"/>
                <a:gd name="T83" fmla="*/ 0 h 429"/>
                <a:gd name="T84" fmla="*/ 0 w 383"/>
                <a:gd name="T85" fmla="*/ 0 h 429"/>
                <a:gd name="T86" fmla="*/ 0 w 383"/>
                <a:gd name="T87" fmla="*/ 0 h 429"/>
                <a:gd name="T88" fmla="*/ 0 w 383"/>
                <a:gd name="T89" fmla="*/ 0 h 429"/>
                <a:gd name="T90" fmla="*/ 0 w 383"/>
                <a:gd name="T91" fmla="*/ 0 h 429"/>
                <a:gd name="T92" fmla="*/ 0 w 383"/>
                <a:gd name="T93" fmla="*/ 0 h 429"/>
                <a:gd name="T94" fmla="*/ 0 w 383"/>
                <a:gd name="T95" fmla="*/ 0 h 429"/>
                <a:gd name="T96" fmla="*/ 0 w 383"/>
                <a:gd name="T97" fmla="*/ 0 h 429"/>
                <a:gd name="T98" fmla="*/ 0 w 383"/>
                <a:gd name="T99" fmla="*/ 0 h 429"/>
                <a:gd name="T100" fmla="*/ 0 w 383"/>
                <a:gd name="T101" fmla="*/ 0 h 4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3"/>
                <a:gd name="T154" fmla="*/ 0 h 429"/>
                <a:gd name="T155" fmla="*/ 383 w 383"/>
                <a:gd name="T156" fmla="*/ 429 h 4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3" h="429">
                  <a:moveTo>
                    <a:pt x="129" y="429"/>
                  </a:moveTo>
                  <a:lnTo>
                    <a:pt x="113" y="428"/>
                  </a:lnTo>
                  <a:lnTo>
                    <a:pt x="100" y="427"/>
                  </a:lnTo>
                  <a:lnTo>
                    <a:pt x="87" y="425"/>
                  </a:lnTo>
                  <a:lnTo>
                    <a:pt x="75" y="420"/>
                  </a:lnTo>
                  <a:lnTo>
                    <a:pt x="63" y="416"/>
                  </a:lnTo>
                  <a:lnTo>
                    <a:pt x="53" y="410"/>
                  </a:lnTo>
                  <a:lnTo>
                    <a:pt x="43" y="404"/>
                  </a:lnTo>
                  <a:lnTo>
                    <a:pt x="34" y="397"/>
                  </a:lnTo>
                  <a:lnTo>
                    <a:pt x="26" y="388"/>
                  </a:lnTo>
                  <a:lnTo>
                    <a:pt x="18" y="380"/>
                  </a:lnTo>
                  <a:lnTo>
                    <a:pt x="13" y="370"/>
                  </a:lnTo>
                  <a:lnTo>
                    <a:pt x="7" y="359"/>
                  </a:lnTo>
                  <a:lnTo>
                    <a:pt x="4" y="348"/>
                  </a:lnTo>
                  <a:lnTo>
                    <a:pt x="1" y="336"/>
                  </a:lnTo>
                  <a:lnTo>
                    <a:pt x="0" y="324"/>
                  </a:lnTo>
                  <a:lnTo>
                    <a:pt x="0" y="311"/>
                  </a:lnTo>
                  <a:lnTo>
                    <a:pt x="0" y="298"/>
                  </a:lnTo>
                  <a:lnTo>
                    <a:pt x="1" y="285"/>
                  </a:lnTo>
                  <a:lnTo>
                    <a:pt x="4" y="273"/>
                  </a:lnTo>
                  <a:lnTo>
                    <a:pt x="7" y="262"/>
                  </a:lnTo>
                  <a:lnTo>
                    <a:pt x="12" y="252"/>
                  </a:lnTo>
                  <a:lnTo>
                    <a:pt x="17" y="242"/>
                  </a:lnTo>
                  <a:lnTo>
                    <a:pt x="24" y="232"/>
                  </a:lnTo>
                  <a:lnTo>
                    <a:pt x="31" y="224"/>
                  </a:lnTo>
                  <a:lnTo>
                    <a:pt x="40" y="217"/>
                  </a:lnTo>
                  <a:lnTo>
                    <a:pt x="50" y="209"/>
                  </a:lnTo>
                  <a:lnTo>
                    <a:pt x="61" y="204"/>
                  </a:lnTo>
                  <a:lnTo>
                    <a:pt x="72" y="198"/>
                  </a:lnTo>
                  <a:lnTo>
                    <a:pt x="85" y="193"/>
                  </a:lnTo>
                  <a:lnTo>
                    <a:pt x="98" y="189"/>
                  </a:lnTo>
                  <a:lnTo>
                    <a:pt x="112" y="186"/>
                  </a:lnTo>
                  <a:lnTo>
                    <a:pt x="128" y="184"/>
                  </a:lnTo>
                  <a:lnTo>
                    <a:pt x="221" y="172"/>
                  </a:lnTo>
                  <a:lnTo>
                    <a:pt x="232" y="171"/>
                  </a:lnTo>
                  <a:lnTo>
                    <a:pt x="243" y="169"/>
                  </a:lnTo>
                  <a:lnTo>
                    <a:pt x="248" y="166"/>
                  </a:lnTo>
                  <a:lnTo>
                    <a:pt x="254" y="163"/>
                  </a:lnTo>
                  <a:lnTo>
                    <a:pt x="259" y="159"/>
                  </a:lnTo>
                  <a:lnTo>
                    <a:pt x="262" y="154"/>
                  </a:lnTo>
                  <a:lnTo>
                    <a:pt x="266" y="149"/>
                  </a:lnTo>
                  <a:lnTo>
                    <a:pt x="268" y="143"/>
                  </a:lnTo>
                  <a:lnTo>
                    <a:pt x="269" y="136"/>
                  </a:lnTo>
                  <a:lnTo>
                    <a:pt x="270" y="129"/>
                  </a:lnTo>
                  <a:lnTo>
                    <a:pt x="270" y="125"/>
                  </a:lnTo>
                  <a:lnTo>
                    <a:pt x="270" y="117"/>
                  </a:lnTo>
                  <a:lnTo>
                    <a:pt x="268" y="110"/>
                  </a:lnTo>
                  <a:lnTo>
                    <a:pt x="267" y="103"/>
                  </a:lnTo>
                  <a:lnTo>
                    <a:pt x="263" y="96"/>
                  </a:lnTo>
                  <a:lnTo>
                    <a:pt x="260" y="90"/>
                  </a:lnTo>
                  <a:lnTo>
                    <a:pt x="256" y="84"/>
                  </a:lnTo>
                  <a:lnTo>
                    <a:pt x="251" y="79"/>
                  </a:lnTo>
                  <a:lnTo>
                    <a:pt x="245" y="75"/>
                  </a:lnTo>
                  <a:lnTo>
                    <a:pt x="238" y="70"/>
                  </a:lnTo>
                  <a:lnTo>
                    <a:pt x="232" y="66"/>
                  </a:lnTo>
                  <a:lnTo>
                    <a:pt x="224" y="64"/>
                  </a:lnTo>
                  <a:lnTo>
                    <a:pt x="215" y="60"/>
                  </a:lnTo>
                  <a:lnTo>
                    <a:pt x="206" y="58"/>
                  </a:lnTo>
                  <a:lnTo>
                    <a:pt x="198" y="57"/>
                  </a:lnTo>
                  <a:lnTo>
                    <a:pt x="187" y="56"/>
                  </a:lnTo>
                  <a:lnTo>
                    <a:pt x="177" y="56"/>
                  </a:lnTo>
                  <a:lnTo>
                    <a:pt x="166" y="56"/>
                  </a:lnTo>
                  <a:lnTo>
                    <a:pt x="156" y="57"/>
                  </a:lnTo>
                  <a:lnTo>
                    <a:pt x="147" y="59"/>
                  </a:lnTo>
                  <a:lnTo>
                    <a:pt x="139" y="60"/>
                  </a:lnTo>
                  <a:lnTo>
                    <a:pt x="131" y="64"/>
                  </a:lnTo>
                  <a:lnTo>
                    <a:pt x="123" y="67"/>
                  </a:lnTo>
                  <a:lnTo>
                    <a:pt x="117" y="71"/>
                  </a:lnTo>
                  <a:lnTo>
                    <a:pt x="110" y="76"/>
                  </a:lnTo>
                  <a:lnTo>
                    <a:pt x="105" y="81"/>
                  </a:lnTo>
                  <a:lnTo>
                    <a:pt x="100" y="87"/>
                  </a:lnTo>
                  <a:lnTo>
                    <a:pt x="96" y="93"/>
                  </a:lnTo>
                  <a:lnTo>
                    <a:pt x="92" y="100"/>
                  </a:lnTo>
                  <a:lnTo>
                    <a:pt x="88" y="107"/>
                  </a:lnTo>
                  <a:lnTo>
                    <a:pt x="86" y="115"/>
                  </a:lnTo>
                  <a:lnTo>
                    <a:pt x="84" y="124"/>
                  </a:lnTo>
                  <a:lnTo>
                    <a:pt x="82" y="134"/>
                  </a:lnTo>
                  <a:lnTo>
                    <a:pt x="19" y="134"/>
                  </a:lnTo>
                  <a:lnTo>
                    <a:pt x="20" y="117"/>
                  </a:lnTo>
                  <a:lnTo>
                    <a:pt x="24" y="102"/>
                  </a:lnTo>
                  <a:lnTo>
                    <a:pt x="28" y="89"/>
                  </a:lnTo>
                  <a:lnTo>
                    <a:pt x="34" y="76"/>
                  </a:lnTo>
                  <a:lnTo>
                    <a:pt x="40" y="64"/>
                  </a:lnTo>
                  <a:lnTo>
                    <a:pt x="48" y="53"/>
                  </a:lnTo>
                  <a:lnTo>
                    <a:pt x="57" y="43"/>
                  </a:lnTo>
                  <a:lnTo>
                    <a:pt x="66" y="33"/>
                  </a:lnTo>
                  <a:lnTo>
                    <a:pt x="77" y="25"/>
                  </a:lnTo>
                  <a:lnTo>
                    <a:pt x="89" y="19"/>
                  </a:lnTo>
                  <a:lnTo>
                    <a:pt x="103" y="13"/>
                  </a:lnTo>
                  <a:lnTo>
                    <a:pt x="118" y="8"/>
                  </a:lnTo>
                  <a:lnTo>
                    <a:pt x="133" y="5"/>
                  </a:lnTo>
                  <a:lnTo>
                    <a:pt x="150" y="2"/>
                  </a:lnTo>
                  <a:lnTo>
                    <a:pt x="168" y="0"/>
                  </a:lnTo>
                  <a:lnTo>
                    <a:pt x="187" y="0"/>
                  </a:lnTo>
                  <a:lnTo>
                    <a:pt x="204" y="0"/>
                  </a:lnTo>
                  <a:lnTo>
                    <a:pt x="222" y="2"/>
                  </a:lnTo>
                  <a:lnTo>
                    <a:pt x="237" y="5"/>
                  </a:lnTo>
                  <a:lnTo>
                    <a:pt x="251" y="8"/>
                  </a:lnTo>
                  <a:lnTo>
                    <a:pt x="266" y="12"/>
                  </a:lnTo>
                  <a:lnTo>
                    <a:pt x="278" y="18"/>
                  </a:lnTo>
                  <a:lnTo>
                    <a:pt x="290" y="24"/>
                  </a:lnTo>
                  <a:lnTo>
                    <a:pt x="299" y="32"/>
                  </a:lnTo>
                  <a:lnTo>
                    <a:pt x="308" y="41"/>
                  </a:lnTo>
                  <a:lnTo>
                    <a:pt x="316" y="49"/>
                  </a:lnTo>
                  <a:lnTo>
                    <a:pt x="322" y="60"/>
                  </a:lnTo>
                  <a:lnTo>
                    <a:pt x="328" y="71"/>
                  </a:lnTo>
                  <a:lnTo>
                    <a:pt x="332" y="83"/>
                  </a:lnTo>
                  <a:lnTo>
                    <a:pt x="336" y="96"/>
                  </a:lnTo>
                  <a:lnTo>
                    <a:pt x="338" y="111"/>
                  </a:lnTo>
                  <a:lnTo>
                    <a:pt x="338" y="125"/>
                  </a:lnTo>
                  <a:lnTo>
                    <a:pt x="338" y="348"/>
                  </a:lnTo>
                  <a:lnTo>
                    <a:pt x="339" y="353"/>
                  </a:lnTo>
                  <a:lnTo>
                    <a:pt x="340" y="358"/>
                  </a:lnTo>
                  <a:lnTo>
                    <a:pt x="341" y="361"/>
                  </a:lnTo>
                  <a:lnTo>
                    <a:pt x="344" y="364"/>
                  </a:lnTo>
                  <a:lnTo>
                    <a:pt x="348" y="368"/>
                  </a:lnTo>
                  <a:lnTo>
                    <a:pt x="352" y="370"/>
                  </a:lnTo>
                  <a:lnTo>
                    <a:pt x="356" y="371"/>
                  </a:lnTo>
                  <a:lnTo>
                    <a:pt x="361" y="371"/>
                  </a:lnTo>
                  <a:lnTo>
                    <a:pt x="365" y="371"/>
                  </a:lnTo>
                  <a:lnTo>
                    <a:pt x="371" y="370"/>
                  </a:lnTo>
                  <a:lnTo>
                    <a:pt x="376" y="369"/>
                  </a:lnTo>
                  <a:lnTo>
                    <a:pt x="383" y="368"/>
                  </a:lnTo>
                  <a:lnTo>
                    <a:pt x="383" y="417"/>
                  </a:lnTo>
                  <a:lnTo>
                    <a:pt x="373" y="420"/>
                  </a:lnTo>
                  <a:lnTo>
                    <a:pt x="362" y="423"/>
                  </a:lnTo>
                  <a:lnTo>
                    <a:pt x="352" y="425"/>
                  </a:lnTo>
                  <a:lnTo>
                    <a:pt x="343" y="426"/>
                  </a:lnTo>
                  <a:lnTo>
                    <a:pt x="334" y="426"/>
                  </a:lnTo>
                  <a:lnTo>
                    <a:pt x="326" y="425"/>
                  </a:lnTo>
                  <a:lnTo>
                    <a:pt x="317" y="422"/>
                  </a:lnTo>
                  <a:lnTo>
                    <a:pt x="310" y="420"/>
                  </a:lnTo>
                  <a:lnTo>
                    <a:pt x="303" y="417"/>
                  </a:lnTo>
                  <a:lnTo>
                    <a:pt x="297" y="414"/>
                  </a:lnTo>
                  <a:lnTo>
                    <a:pt x="292" y="409"/>
                  </a:lnTo>
                  <a:lnTo>
                    <a:pt x="287" y="405"/>
                  </a:lnTo>
                  <a:lnTo>
                    <a:pt x="282" y="396"/>
                  </a:lnTo>
                  <a:lnTo>
                    <a:pt x="278" y="387"/>
                  </a:lnTo>
                  <a:lnTo>
                    <a:pt x="274" y="376"/>
                  </a:lnTo>
                  <a:lnTo>
                    <a:pt x="271" y="364"/>
                  </a:lnTo>
                  <a:lnTo>
                    <a:pt x="262" y="374"/>
                  </a:lnTo>
                  <a:lnTo>
                    <a:pt x="254" y="383"/>
                  </a:lnTo>
                  <a:lnTo>
                    <a:pt x="240" y="393"/>
                  </a:lnTo>
                  <a:lnTo>
                    <a:pt x="226" y="403"/>
                  </a:lnTo>
                  <a:lnTo>
                    <a:pt x="212" y="410"/>
                  </a:lnTo>
                  <a:lnTo>
                    <a:pt x="197" y="417"/>
                  </a:lnTo>
                  <a:lnTo>
                    <a:pt x="180" y="422"/>
                  </a:lnTo>
                  <a:lnTo>
                    <a:pt x="164" y="426"/>
                  </a:lnTo>
                  <a:lnTo>
                    <a:pt x="146" y="428"/>
                  </a:lnTo>
                  <a:lnTo>
                    <a:pt x="129" y="429"/>
                  </a:lnTo>
                  <a:close/>
                  <a:moveTo>
                    <a:pt x="270" y="257"/>
                  </a:moveTo>
                  <a:lnTo>
                    <a:pt x="270" y="212"/>
                  </a:lnTo>
                  <a:lnTo>
                    <a:pt x="260" y="217"/>
                  </a:lnTo>
                  <a:lnTo>
                    <a:pt x="250" y="221"/>
                  </a:lnTo>
                  <a:lnTo>
                    <a:pt x="239" y="223"/>
                  </a:lnTo>
                  <a:lnTo>
                    <a:pt x="227" y="225"/>
                  </a:lnTo>
                  <a:lnTo>
                    <a:pt x="165" y="234"/>
                  </a:lnTo>
                  <a:lnTo>
                    <a:pt x="142" y="239"/>
                  </a:lnTo>
                  <a:lnTo>
                    <a:pt x="122" y="244"/>
                  </a:lnTo>
                  <a:lnTo>
                    <a:pt x="113" y="246"/>
                  </a:lnTo>
                  <a:lnTo>
                    <a:pt x="106" y="250"/>
                  </a:lnTo>
                  <a:lnTo>
                    <a:pt x="99" y="254"/>
                  </a:lnTo>
                  <a:lnTo>
                    <a:pt x="93" y="257"/>
                  </a:lnTo>
                  <a:lnTo>
                    <a:pt x="88" y="262"/>
                  </a:lnTo>
                  <a:lnTo>
                    <a:pt x="83" y="266"/>
                  </a:lnTo>
                  <a:lnTo>
                    <a:pt x="80" y="271"/>
                  </a:lnTo>
                  <a:lnTo>
                    <a:pt x="76" y="277"/>
                  </a:lnTo>
                  <a:lnTo>
                    <a:pt x="74" y="282"/>
                  </a:lnTo>
                  <a:lnTo>
                    <a:pt x="72" y="288"/>
                  </a:lnTo>
                  <a:lnTo>
                    <a:pt x="71" y="294"/>
                  </a:lnTo>
                  <a:lnTo>
                    <a:pt x="71" y="301"/>
                  </a:lnTo>
                  <a:lnTo>
                    <a:pt x="71" y="310"/>
                  </a:lnTo>
                  <a:lnTo>
                    <a:pt x="72" y="317"/>
                  </a:lnTo>
                  <a:lnTo>
                    <a:pt x="73" y="325"/>
                  </a:lnTo>
                  <a:lnTo>
                    <a:pt x="75" y="332"/>
                  </a:lnTo>
                  <a:lnTo>
                    <a:pt x="77" y="338"/>
                  </a:lnTo>
                  <a:lnTo>
                    <a:pt x="81" y="344"/>
                  </a:lnTo>
                  <a:lnTo>
                    <a:pt x="85" y="349"/>
                  </a:lnTo>
                  <a:lnTo>
                    <a:pt x="89" y="353"/>
                  </a:lnTo>
                  <a:lnTo>
                    <a:pt x="94" y="358"/>
                  </a:lnTo>
                  <a:lnTo>
                    <a:pt x="99" y="362"/>
                  </a:lnTo>
                  <a:lnTo>
                    <a:pt x="105" y="364"/>
                  </a:lnTo>
                  <a:lnTo>
                    <a:pt x="111" y="368"/>
                  </a:lnTo>
                  <a:lnTo>
                    <a:pt x="118" y="370"/>
                  </a:lnTo>
                  <a:lnTo>
                    <a:pt x="125" y="371"/>
                  </a:lnTo>
                  <a:lnTo>
                    <a:pt x="133" y="372"/>
                  </a:lnTo>
                  <a:lnTo>
                    <a:pt x="142" y="372"/>
                  </a:lnTo>
                  <a:lnTo>
                    <a:pt x="155" y="372"/>
                  </a:lnTo>
                  <a:lnTo>
                    <a:pt x="167" y="370"/>
                  </a:lnTo>
                  <a:lnTo>
                    <a:pt x="179" y="368"/>
                  </a:lnTo>
                  <a:lnTo>
                    <a:pt x="191" y="364"/>
                  </a:lnTo>
                  <a:lnTo>
                    <a:pt x="202" y="361"/>
                  </a:lnTo>
                  <a:lnTo>
                    <a:pt x="213" y="356"/>
                  </a:lnTo>
                  <a:lnTo>
                    <a:pt x="223" y="350"/>
                  </a:lnTo>
                  <a:lnTo>
                    <a:pt x="233" y="343"/>
                  </a:lnTo>
                  <a:lnTo>
                    <a:pt x="245" y="333"/>
                  </a:lnTo>
                  <a:lnTo>
                    <a:pt x="254" y="321"/>
                  </a:lnTo>
                  <a:lnTo>
                    <a:pt x="258" y="315"/>
                  </a:lnTo>
                  <a:lnTo>
                    <a:pt x="261" y="309"/>
                  </a:lnTo>
                  <a:lnTo>
                    <a:pt x="264" y="303"/>
                  </a:lnTo>
                  <a:lnTo>
                    <a:pt x="267" y="297"/>
                  </a:lnTo>
                  <a:lnTo>
                    <a:pt x="268" y="290"/>
                  </a:lnTo>
                  <a:lnTo>
                    <a:pt x="269" y="281"/>
                  </a:lnTo>
                  <a:lnTo>
                    <a:pt x="270" y="269"/>
                  </a:lnTo>
                  <a:lnTo>
                    <a:pt x="270" y="257"/>
                  </a:lnTo>
                  <a:close/>
                </a:path>
              </a:pathLst>
            </a:custGeom>
            <a:solidFill>
              <a:srgbClr val="2C5882"/>
            </a:solidFill>
            <a:ln w="9525">
              <a:noFill/>
              <a:round/>
            </a:ln>
          </p:spPr>
          <p:txBody>
            <a:bodyPr/>
            <a:lstStyle/>
            <a:p>
              <a:endParaRPr lang="zh-CN" altLang="en-US"/>
            </a:p>
          </p:txBody>
        </p:sp>
        <p:sp>
          <p:nvSpPr>
            <p:cNvPr id="66637" name="Freeform 12"/>
            <p:cNvSpPr/>
            <p:nvPr/>
          </p:nvSpPr>
          <p:spPr bwMode="auto">
            <a:xfrm>
              <a:off x="4460" y="929"/>
              <a:ext cx="23" cy="186"/>
            </a:xfrm>
            <a:custGeom>
              <a:avLst/>
              <a:gdLst>
                <a:gd name="T0" fmla="*/ 0 w 69"/>
                <a:gd name="T1" fmla="*/ 0 h 558"/>
                <a:gd name="T2" fmla="*/ 0 w 69"/>
                <a:gd name="T3" fmla="*/ 0 h 558"/>
                <a:gd name="T4" fmla="*/ 0 w 69"/>
                <a:gd name="T5" fmla="*/ 0 h 558"/>
                <a:gd name="T6" fmla="*/ 0 w 69"/>
                <a:gd name="T7" fmla="*/ 0 h 558"/>
                <a:gd name="T8" fmla="*/ 0 w 69"/>
                <a:gd name="T9" fmla="*/ 0 h 558"/>
                <a:gd name="T10" fmla="*/ 0 w 69"/>
                <a:gd name="T11" fmla="*/ 0 h 558"/>
                <a:gd name="T12" fmla="*/ 0 w 69"/>
                <a:gd name="T13" fmla="*/ 0 h 558"/>
                <a:gd name="T14" fmla="*/ 0 60000 65536"/>
                <a:gd name="T15" fmla="*/ 0 60000 65536"/>
                <a:gd name="T16" fmla="*/ 0 60000 65536"/>
                <a:gd name="T17" fmla="*/ 0 60000 65536"/>
                <a:gd name="T18" fmla="*/ 0 60000 65536"/>
                <a:gd name="T19" fmla="*/ 0 60000 65536"/>
                <a:gd name="T20" fmla="*/ 0 60000 65536"/>
                <a:gd name="T21" fmla="*/ 0 w 69"/>
                <a:gd name="T22" fmla="*/ 0 h 558"/>
                <a:gd name="T23" fmla="*/ 69 w 69"/>
                <a:gd name="T24" fmla="*/ 558 h 5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558">
                  <a:moveTo>
                    <a:pt x="0" y="558"/>
                  </a:moveTo>
                  <a:lnTo>
                    <a:pt x="0" y="0"/>
                  </a:lnTo>
                  <a:lnTo>
                    <a:pt x="35" y="0"/>
                  </a:lnTo>
                  <a:lnTo>
                    <a:pt x="69" y="0"/>
                  </a:lnTo>
                  <a:lnTo>
                    <a:pt x="69" y="558"/>
                  </a:lnTo>
                  <a:lnTo>
                    <a:pt x="35" y="558"/>
                  </a:lnTo>
                  <a:lnTo>
                    <a:pt x="0" y="558"/>
                  </a:lnTo>
                  <a:close/>
                </a:path>
              </a:pathLst>
            </a:custGeom>
            <a:solidFill>
              <a:srgbClr val="2C5882"/>
            </a:solidFill>
            <a:ln w="9525">
              <a:noFill/>
              <a:round/>
            </a:ln>
          </p:spPr>
          <p:txBody>
            <a:bodyPr/>
            <a:lstStyle/>
            <a:p>
              <a:endParaRPr lang="zh-CN" altLang="en-US"/>
            </a:p>
          </p:txBody>
        </p:sp>
        <p:sp>
          <p:nvSpPr>
            <p:cNvPr id="66638" name="Freeform 11"/>
            <p:cNvSpPr/>
            <p:nvPr/>
          </p:nvSpPr>
          <p:spPr bwMode="auto">
            <a:xfrm>
              <a:off x="4593" y="929"/>
              <a:ext cx="146" cy="190"/>
            </a:xfrm>
            <a:custGeom>
              <a:avLst/>
              <a:gdLst>
                <a:gd name="T0" fmla="*/ 0 w 438"/>
                <a:gd name="T1" fmla="*/ 0 h 572"/>
                <a:gd name="T2" fmla="*/ 0 w 438"/>
                <a:gd name="T3" fmla="*/ 0 h 572"/>
                <a:gd name="T4" fmla="*/ 0 w 438"/>
                <a:gd name="T5" fmla="*/ 0 h 572"/>
                <a:gd name="T6" fmla="*/ 0 w 438"/>
                <a:gd name="T7" fmla="*/ 0 h 572"/>
                <a:gd name="T8" fmla="*/ 0 w 438"/>
                <a:gd name="T9" fmla="*/ 0 h 572"/>
                <a:gd name="T10" fmla="*/ 0 w 438"/>
                <a:gd name="T11" fmla="*/ 0 h 572"/>
                <a:gd name="T12" fmla="*/ 0 w 438"/>
                <a:gd name="T13" fmla="*/ 0 h 572"/>
                <a:gd name="T14" fmla="*/ 0 w 438"/>
                <a:gd name="T15" fmla="*/ 0 h 572"/>
                <a:gd name="T16" fmla="*/ 0 w 438"/>
                <a:gd name="T17" fmla="*/ 0 h 572"/>
                <a:gd name="T18" fmla="*/ 0 w 438"/>
                <a:gd name="T19" fmla="*/ 0 h 572"/>
                <a:gd name="T20" fmla="*/ 0 w 438"/>
                <a:gd name="T21" fmla="*/ 0 h 572"/>
                <a:gd name="T22" fmla="*/ 0 w 438"/>
                <a:gd name="T23" fmla="*/ 0 h 572"/>
                <a:gd name="T24" fmla="*/ 0 w 438"/>
                <a:gd name="T25" fmla="*/ 0 h 572"/>
                <a:gd name="T26" fmla="*/ 0 w 438"/>
                <a:gd name="T27" fmla="*/ 0 h 572"/>
                <a:gd name="T28" fmla="*/ 0 w 438"/>
                <a:gd name="T29" fmla="*/ 0 h 572"/>
                <a:gd name="T30" fmla="*/ 0 w 438"/>
                <a:gd name="T31" fmla="*/ 0 h 572"/>
                <a:gd name="T32" fmla="*/ 0 w 438"/>
                <a:gd name="T33" fmla="*/ 0 h 572"/>
                <a:gd name="T34" fmla="*/ 0 w 438"/>
                <a:gd name="T35" fmla="*/ 0 h 572"/>
                <a:gd name="T36" fmla="*/ 0 w 438"/>
                <a:gd name="T37" fmla="*/ 0 h 572"/>
                <a:gd name="T38" fmla="*/ 0 w 438"/>
                <a:gd name="T39" fmla="*/ 0 h 572"/>
                <a:gd name="T40" fmla="*/ 0 w 438"/>
                <a:gd name="T41" fmla="*/ 0 h 572"/>
                <a:gd name="T42" fmla="*/ 0 w 438"/>
                <a:gd name="T43" fmla="*/ 0 h 572"/>
                <a:gd name="T44" fmla="*/ 0 w 438"/>
                <a:gd name="T45" fmla="*/ 0 h 572"/>
                <a:gd name="T46" fmla="*/ 0 w 438"/>
                <a:gd name="T47" fmla="*/ 0 h 572"/>
                <a:gd name="T48" fmla="*/ 0 w 438"/>
                <a:gd name="T49" fmla="*/ 0 h 572"/>
                <a:gd name="T50" fmla="*/ 0 w 438"/>
                <a:gd name="T51" fmla="*/ 0 h 572"/>
                <a:gd name="T52" fmla="*/ 0 w 438"/>
                <a:gd name="T53" fmla="*/ 0 h 572"/>
                <a:gd name="T54" fmla="*/ 0 w 438"/>
                <a:gd name="T55" fmla="*/ 0 h 572"/>
                <a:gd name="T56" fmla="*/ 0 w 438"/>
                <a:gd name="T57" fmla="*/ 0 h 572"/>
                <a:gd name="T58" fmla="*/ 0 w 438"/>
                <a:gd name="T59" fmla="*/ 0 h 572"/>
                <a:gd name="T60" fmla="*/ 0 w 438"/>
                <a:gd name="T61" fmla="*/ 0 h 572"/>
                <a:gd name="T62" fmla="*/ 0 w 438"/>
                <a:gd name="T63" fmla="*/ 0 h 572"/>
                <a:gd name="T64" fmla="*/ 0 w 438"/>
                <a:gd name="T65" fmla="*/ 0 h 572"/>
                <a:gd name="T66" fmla="*/ 0 w 438"/>
                <a:gd name="T67" fmla="*/ 0 h 572"/>
                <a:gd name="T68" fmla="*/ 0 w 438"/>
                <a:gd name="T69" fmla="*/ 0 h 572"/>
                <a:gd name="T70" fmla="*/ 0 w 438"/>
                <a:gd name="T71" fmla="*/ 0 h 572"/>
                <a:gd name="T72" fmla="*/ 0 w 438"/>
                <a:gd name="T73" fmla="*/ 0 h 572"/>
                <a:gd name="T74" fmla="*/ 0 w 438"/>
                <a:gd name="T75" fmla="*/ 0 h 572"/>
                <a:gd name="T76" fmla="*/ 0 w 438"/>
                <a:gd name="T77" fmla="*/ 0 h 572"/>
                <a:gd name="T78" fmla="*/ 0 w 438"/>
                <a:gd name="T79" fmla="*/ 0 h 572"/>
                <a:gd name="T80" fmla="*/ 0 w 438"/>
                <a:gd name="T81" fmla="*/ 0 h 572"/>
                <a:gd name="T82" fmla="*/ 0 w 438"/>
                <a:gd name="T83" fmla="*/ 0 h 572"/>
                <a:gd name="T84" fmla="*/ 0 w 438"/>
                <a:gd name="T85" fmla="*/ 0 h 572"/>
                <a:gd name="T86" fmla="*/ 0 w 438"/>
                <a:gd name="T87" fmla="*/ 0 h 5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38"/>
                <a:gd name="T133" fmla="*/ 0 h 572"/>
                <a:gd name="T134" fmla="*/ 438 w 438"/>
                <a:gd name="T135" fmla="*/ 572 h 5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38" h="572">
                  <a:moveTo>
                    <a:pt x="438" y="353"/>
                  </a:moveTo>
                  <a:lnTo>
                    <a:pt x="437" y="379"/>
                  </a:lnTo>
                  <a:lnTo>
                    <a:pt x="434" y="402"/>
                  </a:lnTo>
                  <a:lnTo>
                    <a:pt x="430" y="425"/>
                  </a:lnTo>
                  <a:lnTo>
                    <a:pt x="423" y="445"/>
                  </a:lnTo>
                  <a:lnTo>
                    <a:pt x="420" y="455"/>
                  </a:lnTo>
                  <a:lnTo>
                    <a:pt x="415" y="465"/>
                  </a:lnTo>
                  <a:lnTo>
                    <a:pt x="411" y="474"/>
                  </a:lnTo>
                  <a:lnTo>
                    <a:pt x="406" y="483"/>
                  </a:lnTo>
                  <a:lnTo>
                    <a:pt x="400" y="491"/>
                  </a:lnTo>
                  <a:lnTo>
                    <a:pt x="394" y="499"/>
                  </a:lnTo>
                  <a:lnTo>
                    <a:pt x="387" y="507"/>
                  </a:lnTo>
                  <a:lnTo>
                    <a:pt x="380" y="514"/>
                  </a:lnTo>
                  <a:lnTo>
                    <a:pt x="373" y="522"/>
                  </a:lnTo>
                  <a:lnTo>
                    <a:pt x="365" y="528"/>
                  </a:lnTo>
                  <a:lnTo>
                    <a:pt x="356" y="534"/>
                  </a:lnTo>
                  <a:lnTo>
                    <a:pt x="349" y="539"/>
                  </a:lnTo>
                  <a:lnTo>
                    <a:pt x="339" y="545"/>
                  </a:lnTo>
                  <a:lnTo>
                    <a:pt x="330" y="550"/>
                  </a:lnTo>
                  <a:lnTo>
                    <a:pt x="320" y="555"/>
                  </a:lnTo>
                  <a:lnTo>
                    <a:pt x="310" y="558"/>
                  </a:lnTo>
                  <a:lnTo>
                    <a:pt x="290" y="565"/>
                  </a:lnTo>
                  <a:lnTo>
                    <a:pt x="268" y="569"/>
                  </a:lnTo>
                  <a:lnTo>
                    <a:pt x="244" y="572"/>
                  </a:lnTo>
                  <a:lnTo>
                    <a:pt x="219" y="572"/>
                  </a:lnTo>
                  <a:lnTo>
                    <a:pt x="193" y="572"/>
                  </a:lnTo>
                  <a:lnTo>
                    <a:pt x="168" y="569"/>
                  </a:lnTo>
                  <a:lnTo>
                    <a:pt x="145" y="565"/>
                  </a:lnTo>
                  <a:lnTo>
                    <a:pt x="124" y="559"/>
                  </a:lnTo>
                  <a:lnTo>
                    <a:pt x="115" y="555"/>
                  </a:lnTo>
                  <a:lnTo>
                    <a:pt x="105" y="550"/>
                  </a:lnTo>
                  <a:lnTo>
                    <a:pt x="96" y="546"/>
                  </a:lnTo>
                  <a:lnTo>
                    <a:pt x="87" y="542"/>
                  </a:lnTo>
                  <a:lnTo>
                    <a:pt x="78" y="536"/>
                  </a:lnTo>
                  <a:lnTo>
                    <a:pt x="71" y="530"/>
                  </a:lnTo>
                  <a:lnTo>
                    <a:pt x="63" y="524"/>
                  </a:lnTo>
                  <a:lnTo>
                    <a:pt x="56" y="516"/>
                  </a:lnTo>
                  <a:lnTo>
                    <a:pt x="49" y="510"/>
                  </a:lnTo>
                  <a:lnTo>
                    <a:pt x="42" y="502"/>
                  </a:lnTo>
                  <a:lnTo>
                    <a:pt x="37" y="495"/>
                  </a:lnTo>
                  <a:lnTo>
                    <a:pt x="31" y="486"/>
                  </a:lnTo>
                  <a:lnTo>
                    <a:pt x="26" y="477"/>
                  </a:lnTo>
                  <a:lnTo>
                    <a:pt x="22" y="467"/>
                  </a:lnTo>
                  <a:lnTo>
                    <a:pt x="17" y="458"/>
                  </a:lnTo>
                  <a:lnTo>
                    <a:pt x="14" y="448"/>
                  </a:lnTo>
                  <a:lnTo>
                    <a:pt x="7" y="427"/>
                  </a:lnTo>
                  <a:lnTo>
                    <a:pt x="3" y="404"/>
                  </a:lnTo>
                  <a:lnTo>
                    <a:pt x="1" y="380"/>
                  </a:lnTo>
                  <a:lnTo>
                    <a:pt x="0" y="353"/>
                  </a:lnTo>
                  <a:lnTo>
                    <a:pt x="0" y="0"/>
                  </a:lnTo>
                  <a:lnTo>
                    <a:pt x="37" y="0"/>
                  </a:lnTo>
                  <a:lnTo>
                    <a:pt x="75" y="0"/>
                  </a:lnTo>
                  <a:lnTo>
                    <a:pt x="75" y="348"/>
                  </a:lnTo>
                  <a:lnTo>
                    <a:pt x="75" y="367"/>
                  </a:lnTo>
                  <a:lnTo>
                    <a:pt x="77" y="384"/>
                  </a:lnTo>
                  <a:lnTo>
                    <a:pt x="80" y="400"/>
                  </a:lnTo>
                  <a:lnTo>
                    <a:pt x="84" y="416"/>
                  </a:lnTo>
                  <a:lnTo>
                    <a:pt x="89" y="430"/>
                  </a:lnTo>
                  <a:lnTo>
                    <a:pt x="96" y="443"/>
                  </a:lnTo>
                  <a:lnTo>
                    <a:pt x="103" y="455"/>
                  </a:lnTo>
                  <a:lnTo>
                    <a:pt x="111" y="465"/>
                  </a:lnTo>
                  <a:lnTo>
                    <a:pt x="121" y="475"/>
                  </a:lnTo>
                  <a:lnTo>
                    <a:pt x="132" y="484"/>
                  </a:lnTo>
                  <a:lnTo>
                    <a:pt x="144" y="490"/>
                  </a:lnTo>
                  <a:lnTo>
                    <a:pt x="157" y="496"/>
                  </a:lnTo>
                  <a:lnTo>
                    <a:pt x="170" y="500"/>
                  </a:lnTo>
                  <a:lnTo>
                    <a:pt x="186" y="503"/>
                  </a:lnTo>
                  <a:lnTo>
                    <a:pt x="202" y="505"/>
                  </a:lnTo>
                  <a:lnTo>
                    <a:pt x="219" y="505"/>
                  </a:lnTo>
                  <a:lnTo>
                    <a:pt x="236" y="505"/>
                  </a:lnTo>
                  <a:lnTo>
                    <a:pt x="252" y="503"/>
                  </a:lnTo>
                  <a:lnTo>
                    <a:pt x="267" y="500"/>
                  </a:lnTo>
                  <a:lnTo>
                    <a:pt x="281" y="496"/>
                  </a:lnTo>
                  <a:lnTo>
                    <a:pt x="294" y="490"/>
                  </a:lnTo>
                  <a:lnTo>
                    <a:pt x="306" y="484"/>
                  </a:lnTo>
                  <a:lnTo>
                    <a:pt x="316" y="475"/>
                  </a:lnTo>
                  <a:lnTo>
                    <a:pt x="326" y="465"/>
                  </a:lnTo>
                  <a:lnTo>
                    <a:pt x="335" y="455"/>
                  </a:lnTo>
                  <a:lnTo>
                    <a:pt x="342" y="443"/>
                  </a:lnTo>
                  <a:lnTo>
                    <a:pt x="349" y="430"/>
                  </a:lnTo>
                  <a:lnTo>
                    <a:pt x="353" y="416"/>
                  </a:lnTo>
                  <a:lnTo>
                    <a:pt x="357" y="400"/>
                  </a:lnTo>
                  <a:lnTo>
                    <a:pt x="361" y="384"/>
                  </a:lnTo>
                  <a:lnTo>
                    <a:pt x="362" y="367"/>
                  </a:lnTo>
                  <a:lnTo>
                    <a:pt x="363" y="348"/>
                  </a:lnTo>
                  <a:lnTo>
                    <a:pt x="363" y="0"/>
                  </a:lnTo>
                  <a:lnTo>
                    <a:pt x="400" y="0"/>
                  </a:lnTo>
                  <a:lnTo>
                    <a:pt x="438" y="0"/>
                  </a:lnTo>
                  <a:lnTo>
                    <a:pt x="438" y="353"/>
                  </a:lnTo>
                  <a:close/>
                </a:path>
              </a:pathLst>
            </a:custGeom>
            <a:solidFill>
              <a:srgbClr val="2C5882"/>
            </a:solidFill>
            <a:ln w="9525">
              <a:noFill/>
              <a:round/>
            </a:ln>
          </p:spPr>
          <p:txBody>
            <a:bodyPr/>
            <a:lstStyle/>
            <a:p>
              <a:endParaRPr lang="zh-CN" altLang="en-US"/>
            </a:p>
          </p:txBody>
        </p:sp>
        <p:sp>
          <p:nvSpPr>
            <p:cNvPr id="66639" name="Freeform 10"/>
            <p:cNvSpPr/>
            <p:nvPr/>
          </p:nvSpPr>
          <p:spPr bwMode="auto">
            <a:xfrm>
              <a:off x="4791" y="975"/>
              <a:ext cx="110" cy="140"/>
            </a:xfrm>
            <a:custGeom>
              <a:avLst/>
              <a:gdLst>
                <a:gd name="T0" fmla="*/ 0 w 330"/>
                <a:gd name="T1" fmla="*/ 0 h 418"/>
                <a:gd name="T2" fmla="*/ 0 w 330"/>
                <a:gd name="T3" fmla="*/ 0 h 418"/>
                <a:gd name="T4" fmla="*/ 0 w 330"/>
                <a:gd name="T5" fmla="*/ 0 h 418"/>
                <a:gd name="T6" fmla="*/ 0 w 330"/>
                <a:gd name="T7" fmla="*/ 0 h 418"/>
                <a:gd name="T8" fmla="*/ 0 w 330"/>
                <a:gd name="T9" fmla="*/ 0 h 418"/>
                <a:gd name="T10" fmla="*/ 0 w 330"/>
                <a:gd name="T11" fmla="*/ 0 h 418"/>
                <a:gd name="T12" fmla="*/ 0 w 330"/>
                <a:gd name="T13" fmla="*/ 0 h 418"/>
                <a:gd name="T14" fmla="*/ 0 w 330"/>
                <a:gd name="T15" fmla="*/ 0 h 418"/>
                <a:gd name="T16" fmla="*/ 0 w 330"/>
                <a:gd name="T17" fmla="*/ 0 h 418"/>
                <a:gd name="T18" fmla="*/ 0 w 330"/>
                <a:gd name="T19" fmla="*/ 0 h 418"/>
                <a:gd name="T20" fmla="*/ 0 w 330"/>
                <a:gd name="T21" fmla="*/ 0 h 418"/>
                <a:gd name="T22" fmla="*/ 0 w 330"/>
                <a:gd name="T23" fmla="*/ 0 h 418"/>
                <a:gd name="T24" fmla="*/ 0 w 330"/>
                <a:gd name="T25" fmla="*/ 0 h 418"/>
                <a:gd name="T26" fmla="*/ 0 w 330"/>
                <a:gd name="T27" fmla="*/ 0 h 418"/>
                <a:gd name="T28" fmla="*/ 0 w 330"/>
                <a:gd name="T29" fmla="*/ 0 h 418"/>
                <a:gd name="T30" fmla="*/ 0 w 330"/>
                <a:gd name="T31" fmla="*/ 0 h 418"/>
                <a:gd name="T32" fmla="*/ 0 w 330"/>
                <a:gd name="T33" fmla="*/ 0 h 418"/>
                <a:gd name="T34" fmla="*/ 0 w 330"/>
                <a:gd name="T35" fmla="*/ 0 h 418"/>
                <a:gd name="T36" fmla="*/ 0 w 330"/>
                <a:gd name="T37" fmla="*/ 0 h 418"/>
                <a:gd name="T38" fmla="*/ 0 w 330"/>
                <a:gd name="T39" fmla="*/ 0 h 418"/>
                <a:gd name="T40" fmla="*/ 0 w 330"/>
                <a:gd name="T41" fmla="*/ 0 h 418"/>
                <a:gd name="T42" fmla="*/ 0 w 330"/>
                <a:gd name="T43" fmla="*/ 0 h 418"/>
                <a:gd name="T44" fmla="*/ 0 w 330"/>
                <a:gd name="T45" fmla="*/ 0 h 418"/>
                <a:gd name="T46" fmla="*/ 0 w 330"/>
                <a:gd name="T47" fmla="*/ 0 h 418"/>
                <a:gd name="T48" fmla="*/ 0 w 330"/>
                <a:gd name="T49" fmla="*/ 0 h 418"/>
                <a:gd name="T50" fmla="*/ 0 w 330"/>
                <a:gd name="T51" fmla="*/ 0 h 418"/>
                <a:gd name="T52" fmla="*/ 0 w 330"/>
                <a:gd name="T53" fmla="*/ 0 h 418"/>
                <a:gd name="T54" fmla="*/ 0 w 330"/>
                <a:gd name="T55" fmla="*/ 0 h 418"/>
                <a:gd name="T56" fmla="*/ 0 w 330"/>
                <a:gd name="T57" fmla="*/ 0 h 418"/>
                <a:gd name="T58" fmla="*/ 0 w 330"/>
                <a:gd name="T59" fmla="*/ 0 h 418"/>
                <a:gd name="T60" fmla="*/ 0 w 330"/>
                <a:gd name="T61" fmla="*/ 0 h 418"/>
                <a:gd name="T62" fmla="*/ 0 w 330"/>
                <a:gd name="T63" fmla="*/ 0 h 418"/>
                <a:gd name="T64" fmla="*/ 0 w 330"/>
                <a:gd name="T65" fmla="*/ 0 h 418"/>
                <a:gd name="T66" fmla="*/ 0 w 330"/>
                <a:gd name="T67" fmla="*/ 0 h 4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0"/>
                <a:gd name="T103" fmla="*/ 0 h 418"/>
                <a:gd name="T104" fmla="*/ 330 w 330"/>
                <a:gd name="T105" fmla="*/ 418 h 4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0" h="418">
                  <a:moveTo>
                    <a:pt x="0" y="418"/>
                  </a:moveTo>
                  <a:lnTo>
                    <a:pt x="0" y="12"/>
                  </a:lnTo>
                  <a:lnTo>
                    <a:pt x="31" y="12"/>
                  </a:lnTo>
                  <a:lnTo>
                    <a:pt x="64" y="12"/>
                  </a:lnTo>
                  <a:lnTo>
                    <a:pt x="64" y="72"/>
                  </a:lnTo>
                  <a:lnTo>
                    <a:pt x="80" y="52"/>
                  </a:lnTo>
                  <a:lnTo>
                    <a:pt x="91" y="40"/>
                  </a:lnTo>
                  <a:lnTo>
                    <a:pt x="103" y="29"/>
                  </a:lnTo>
                  <a:lnTo>
                    <a:pt x="116" y="20"/>
                  </a:lnTo>
                  <a:lnTo>
                    <a:pt x="129" y="13"/>
                  </a:lnTo>
                  <a:lnTo>
                    <a:pt x="143" y="7"/>
                  </a:lnTo>
                  <a:lnTo>
                    <a:pt x="158" y="3"/>
                  </a:lnTo>
                  <a:lnTo>
                    <a:pt x="174" y="0"/>
                  </a:lnTo>
                  <a:lnTo>
                    <a:pt x="190" y="0"/>
                  </a:lnTo>
                  <a:lnTo>
                    <a:pt x="206" y="0"/>
                  </a:lnTo>
                  <a:lnTo>
                    <a:pt x="222" y="2"/>
                  </a:lnTo>
                  <a:lnTo>
                    <a:pt x="236" y="5"/>
                  </a:lnTo>
                  <a:lnTo>
                    <a:pt x="249" y="9"/>
                  </a:lnTo>
                  <a:lnTo>
                    <a:pt x="262" y="14"/>
                  </a:lnTo>
                  <a:lnTo>
                    <a:pt x="273" y="20"/>
                  </a:lnTo>
                  <a:lnTo>
                    <a:pt x="284" y="27"/>
                  </a:lnTo>
                  <a:lnTo>
                    <a:pt x="294" y="36"/>
                  </a:lnTo>
                  <a:lnTo>
                    <a:pt x="303" y="46"/>
                  </a:lnTo>
                  <a:lnTo>
                    <a:pt x="309" y="56"/>
                  </a:lnTo>
                  <a:lnTo>
                    <a:pt x="316" y="68"/>
                  </a:lnTo>
                  <a:lnTo>
                    <a:pt x="321" y="80"/>
                  </a:lnTo>
                  <a:lnTo>
                    <a:pt x="325" y="94"/>
                  </a:lnTo>
                  <a:lnTo>
                    <a:pt x="328" y="108"/>
                  </a:lnTo>
                  <a:lnTo>
                    <a:pt x="330" y="124"/>
                  </a:lnTo>
                  <a:lnTo>
                    <a:pt x="330" y="140"/>
                  </a:lnTo>
                  <a:lnTo>
                    <a:pt x="330" y="418"/>
                  </a:lnTo>
                  <a:lnTo>
                    <a:pt x="296" y="418"/>
                  </a:lnTo>
                  <a:lnTo>
                    <a:pt x="262" y="418"/>
                  </a:lnTo>
                  <a:lnTo>
                    <a:pt x="262" y="163"/>
                  </a:lnTo>
                  <a:lnTo>
                    <a:pt x="261" y="150"/>
                  </a:lnTo>
                  <a:lnTo>
                    <a:pt x="261" y="138"/>
                  </a:lnTo>
                  <a:lnTo>
                    <a:pt x="259" y="127"/>
                  </a:lnTo>
                  <a:lnTo>
                    <a:pt x="257" y="117"/>
                  </a:lnTo>
                  <a:lnTo>
                    <a:pt x="254" y="107"/>
                  </a:lnTo>
                  <a:lnTo>
                    <a:pt x="250" y="100"/>
                  </a:lnTo>
                  <a:lnTo>
                    <a:pt x="246" y="92"/>
                  </a:lnTo>
                  <a:lnTo>
                    <a:pt x="241" y="85"/>
                  </a:lnTo>
                  <a:lnTo>
                    <a:pt x="236" y="80"/>
                  </a:lnTo>
                  <a:lnTo>
                    <a:pt x="229" y="76"/>
                  </a:lnTo>
                  <a:lnTo>
                    <a:pt x="222" y="71"/>
                  </a:lnTo>
                  <a:lnTo>
                    <a:pt x="214" y="68"/>
                  </a:lnTo>
                  <a:lnTo>
                    <a:pt x="205" y="66"/>
                  </a:lnTo>
                  <a:lnTo>
                    <a:pt x="196" y="64"/>
                  </a:lnTo>
                  <a:lnTo>
                    <a:pt x="186" y="62"/>
                  </a:lnTo>
                  <a:lnTo>
                    <a:pt x="175" y="61"/>
                  </a:lnTo>
                  <a:lnTo>
                    <a:pt x="163" y="62"/>
                  </a:lnTo>
                  <a:lnTo>
                    <a:pt x="151" y="65"/>
                  </a:lnTo>
                  <a:lnTo>
                    <a:pt x="140" y="67"/>
                  </a:lnTo>
                  <a:lnTo>
                    <a:pt x="130" y="71"/>
                  </a:lnTo>
                  <a:lnTo>
                    <a:pt x="121" y="77"/>
                  </a:lnTo>
                  <a:lnTo>
                    <a:pt x="112" y="83"/>
                  </a:lnTo>
                  <a:lnTo>
                    <a:pt x="104" y="91"/>
                  </a:lnTo>
                  <a:lnTo>
                    <a:pt x="96" y="100"/>
                  </a:lnTo>
                  <a:lnTo>
                    <a:pt x="89" y="110"/>
                  </a:lnTo>
                  <a:lnTo>
                    <a:pt x="84" y="119"/>
                  </a:lnTo>
                  <a:lnTo>
                    <a:pt x="78" y="131"/>
                  </a:lnTo>
                  <a:lnTo>
                    <a:pt x="74" y="143"/>
                  </a:lnTo>
                  <a:lnTo>
                    <a:pt x="72" y="157"/>
                  </a:lnTo>
                  <a:lnTo>
                    <a:pt x="70" y="170"/>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66640" name="Freeform 9"/>
            <p:cNvSpPr>
              <a:spLocks noEditPoints="1"/>
            </p:cNvSpPr>
            <p:nvPr/>
          </p:nvSpPr>
          <p:spPr bwMode="auto">
            <a:xfrm>
              <a:off x="4950" y="929"/>
              <a:ext cx="23" cy="186"/>
            </a:xfrm>
            <a:custGeom>
              <a:avLst/>
              <a:gdLst>
                <a:gd name="T0" fmla="*/ 0 w 70"/>
                <a:gd name="T1" fmla="*/ 0 h 558"/>
                <a:gd name="T2" fmla="*/ 0 w 70"/>
                <a:gd name="T3" fmla="*/ 0 h 558"/>
                <a:gd name="T4" fmla="*/ 0 w 70"/>
                <a:gd name="T5" fmla="*/ 0 h 558"/>
                <a:gd name="T6" fmla="*/ 0 w 70"/>
                <a:gd name="T7" fmla="*/ 0 h 558"/>
                <a:gd name="T8" fmla="*/ 0 w 70"/>
                <a:gd name="T9" fmla="*/ 0 h 558"/>
                <a:gd name="T10" fmla="*/ 0 w 70"/>
                <a:gd name="T11" fmla="*/ 0 h 558"/>
                <a:gd name="T12" fmla="*/ 0 w 70"/>
                <a:gd name="T13" fmla="*/ 0 h 558"/>
                <a:gd name="T14" fmla="*/ 0 w 70"/>
                <a:gd name="T15" fmla="*/ 0 h 558"/>
                <a:gd name="T16" fmla="*/ 0 w 70"/>
                <a:gd name="T17" fmla="*/ 0 h 558"/>
                <a:gd name="T18" fmla="*/ 0 w 70"/>
                <a:gd name="T19" fmla="*/ 0 h 558"/>
                <a:gd name="T20" fmla="*/ 0 w 70"/>
                <a:gd name="T21" fmla="*/ 0 h 558"/>
                <a:gd name="T22" fmla="*/ 0 w 70"/>
                <a:gd name="T23" fmla="*/ 0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0"/>
                <a:gd name="T37" fmla="*/ 0 h 558"/>
                <a:gd name="T38" fmla="*/ 70 w 70"/>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0" h="558">
                  <a:moveTo>
                    <a:pt x="1" y="558"/>
                  </a:moveTo>
                  <a:lnTo>
                    <a:pt x="1" y="152"/>
                  </a:lnTo>
                  <a:lnTo>
                    <a:pt x="35" y="152"/>
                  </a:lnTo>
                  <a:lnTo>
                    <a:pt x="69" y="152"/>
                  </a:lnTo>
                  <a:lnTo>
                    <a:pt x="69" y="558"/>
                  </a:lnTo>
                  <a:lnTo>
                    <a:pt x="35" y="558"/>
                  </a:lnTo>
                  <a:lnTo>
                    <a:pt x="1" y="558"/>
                  </a:lnTo>
                  <a:close/>
                  <a:moveTo>
                    <a:pt x="0" y="0"/>
                  </a:moveTo>
                  <a:lnTo>
                    <a:pt x="70" y="0"/>
                  </a:lnTo>
                  <a:lnTo>
                    <a:pt x="70" y="78"/>
                  </a:lnTo>
                  <a:lnTo>
                    <a:pt x="0" y="78"/>
                  </a:lnTo>
                  <a:lnTo>
                    <a:pt x="0" y="0"/>
                  </a:lnTo>
                  <a:close/>
                </a:path>
              </a:pathLst>
            </a:custGeom>
            <a:solidFill>
              <a:srgbClr val="2C5882"/>
            </a:solidFill>
            <a:ln w="9525">
              <a:noFill/>
              <a:round/>
            </a:ln>
          </p:spPr>
          <p:txBody>
            <a:bodyPr/>
            <a:lstStyle/>
            <a:p>
              <a:endParaRPr lang="zh-CN" altLang="en-US"/>
            </a:p>
          </p:txBody>
        </p:sp>
        <p:sp>
          <p:nvSpPr>
            <p:cNvPr id="66641" name="Freeform 8"/>
            <p:cNvSpPr/>
            <p:nvPr/>
          </p:nvSpPr>
          <p:spPr bwMode="auto">
            <a:xfrm>
              <a:off x="5006" y="979"/>
              <a:ext cx="126" cy="136"/>
            </a:xfrm>
            <a:custGeom>
              <a:avLst/>
              <a:gdLst>
                <a:gd name="T0" fmla="*/ 0 w 377"/>
                <a:gd name="T1" fmla="*/ 0 h 406"/>
                <a:gd name="T2" fmla="*/ 0 w 377"/>
                <a:gd name="T3" fmla="*/ 0 h 406"/>
                <a:gd name="T4" fmla="*/ 0 w 377"/>
                <a:gd name="T5" fmla="*/ 0 h 406"/>
                <a:gd name="T6" fmla="*/ 0 w 377"/>
                <a:gd name="T7" fmla="*/ 0 h 406"/>
                <a:gd name="T8" fmla="*/ 0 w 377"/>
                <a:gd name="T9" fmla="*/ 0 h 406"/>
                <a:gd name="T10" fmla="*/ 0 w 377"/>
                <a:gd name="T11" fmla="*/ 0 h 406"/>
                <a:gd name="T12" fmla="*/ 0 w 377"/>
                <a:gd name="T13" fmla="*/ 0 h 406"/>
                <a:gd name="T14" fmla="*/ 0 w 377"/>
                <a:gd name="T15" fmla="*/ 0 h 406"/>
                <a:gd name="T16" fmla="*/ 0 w 377"/>
                <a:gd name="T17" fmla="*/ 0 h 406"/>
                <a:gd name="T18" fmla="*/ 0 w 377"/>
                <a:gd name="T19" fmla="*/ 0 h 406"/>
                <a:gd name="T20" fmla="*/ 0 w 377"/>
                <a:gd name="T21" fmla="*/ 0 h 406"/>
                <a:gd name="T22" fmla="*/ 0 w 377"/>
                <a:gd name="T23" fmla="*/ 0 h 4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7"/>
                <a:gd name="T37" fmla="*/ 0 h 406"/>
                <a:gd name="T38" fmla="*/ 377 w 377"/>
                <a:gd name="T39" fmla="*/ 406 h 4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7" h="406">
                  <a:moveTo>
                    <a:pt x="0" y="0"/>
                  </a:moveTo>
                  <a:lnTo>
                    <a:pt x="41" y="0"/>
                  </a:lnTo>
                  <a:lnTo>
                    <a:pt x="80" y="0"/>
                  </a:lnTo>
                  <a:lnTo>
                    <a:pt x="188" y="332"/>
                  </a:lnTo>
                  <a:lnTo>
                    <a:pt x="301" y="0"/>
                  </a:lnTo>
                  <a:lnTo>
                    <a:pt x="338" y="0"/>
                  </a:lnTo>
                  <a:lnTo>
                    <a:pt x="377" y="0"/>
                  </a:lnTo>
                  <a:lnTo>
                    <a:pt x="226" y="406"/>
                  </a:lnTo>
                  <a:lnTo>
                    <a:pt x="188" y="406"/>
                  </a:lnTo>
                  <a:lnTo>
                    <a:pt x="152" y="406"/>
                  </a:lnTo>
                  <a:lnTo>
                    <a:pt x="0" y="0"/>
                  </a:lnTo>
                  <a:close/>
                </a:path>
              </a:pathLst>
            </a:custGeom>
            <a:solidFill>
              <a:srgbClr val="2C5882"/>
            </a:solidFill>
            <a:ln w="9525">
              <a:noFill/>
              <a:round/>
            </a:ln>
          </p:spPr>
          <p:txBody>
            <a:bodyPr/>
            <a:lstStyle/>
            <a:p>
              <a:endParaRPr lang="zh-CN" altLang="en-US"/>
            </a:p>
          </p:txBody>
        </p:sp>
        <p:sp>
          <p:nvSpPr>
            <p:cNvPr id="66642" name="Freeform 7"/>
            <p:cNvSpPr>
              <a:spLocks noEditPoints="1"/>
            </p:cNvSpPr>
            <p:nvPr/>
          </p:nvSpPr>
          <p:spPr bwMode="auto">
            <a:xfrm>
              <a:off x="5158" y="975"/>
              <a:ext cx="123" cy="143"/>
            </a:xfrm>
            <a:custGeom>
              <a:avLst/>
              <a:gdLst>
                <a:gd name="T0" fmla="*/ 0 w 370"/>
                <a:gd name="T1" fmla="*/ 0 h 429"/>
                <a:gd name="T2" fmla="*/ 0 w 370"/>
                <a:gd name="T3" fmla="*/ 0 h 429"/>
                <a:gd name="T4" fmla="*/ 0 w 370"/>
                <a:gd name="T5" fmla="*/ 0 h 429"/>
                <a:gd name="T6" fmla="*/ 0 w 370"/>
                <a:gd name="T7" fmla="*/ 0 h 429"/>
                <a:gd name="T8" fmla="*/ 0 w 370"/>
                <a:gd name="T9" fmla="*/ 0 h 429"/>
                <a:gd name="T10" fmla="*/ 0 w 370"/>
                <a:gd name="T11" fmla="*/ 0 h 429"/>
                <a:gd name="T12" fmla="*/ 0 w 370"/>
                <a:gd name="T13" fmla="*/ 0 h 429"/>
                <a:gd name="T14" fmla="*/ 0 w 370"/>
                <a:gd name="T15" fmla="*/ 0 h 429"/>
                <a:gd name="T16" fmla="*/ 0 w 370"/>
                <a:gd name="T17" fmla="*/ 0 h 429"/>
                <a:gd name="T18" fmla="*/ 0 w 370"/>
                <a:gd name="T19" fmla="*/ 0 h 429"/>
                <a:gd name="T20" fmla="*/ 0 w 370"/>
                <a:gd name="T21" fmla="*/ 0 h 429"/>
                <a:gd name="T22" fmla="*/ 0 w 370"/>
                <a:gd name="T23" fmla="*/ 0 h 429"/>
                <a:gd name="T24" fmla="*/ 0 w 370"/>
                <a:gd name="T25" fmla="*/ 0 h 429"/>
                <a:gd name="T26" fmla="*/ 0 w 370"/>
                <a:gd name="T27" fmla="*/ 0 h 429"/>
                <a:gd name="T28" fmla="*/ 0 w 370"/>
                <a:gd name="T29" fmla="*/ 0 h 429"/>
                <a:gd name="T30" fmla="*/ 0 w 370"/>
                <a:gd name="T31" fmla="*/ 0 h 429"/>
                <a:gd name="T32" fmla="*/ 0 w 370"/>
                <a:gd name="T33" fmla="*/ 0 h 429"/>
                <a:gd name="T34" fmla="*/ 0 w 370"/>
                <a:gd name="T35" fmla="*/ 0 h 429"/>
                <a:gd name="T36" fmla="*/ 0 w 370"/>
                <a:gd name="T37" fmla="*/ 0 h 429"/>
                <a:gd name="T38" fmla="*/ 0 w 370"/>
                <a:gd name="T39" fmla="*/ 0 h 429"/>
                <a:gd name="T40" fmla="*/ 0 w 370"/>
                <a:gd name="T41" fmla="*/ 0 h 429"/>
                <a:gd name="T42" fmla="*/ 0 w 370"/>
                <a:gd name="T43" fmla="*/ 0 h 429"/>
                <a:gd name="T44" fmla="*/ 0 w 370"/>
                <a:gd name="T45" fmla="*/ 0 h 429"/>
                <a:gd name="T46" fmla="*/ 0 w 370"/>
                <a:gd name="T47" fmla="*/ 0 h 429"/>
                <a:gd name="T48" fmla="*/ 0 w 370"/>
                <a:gd name="T49" fmla="*/ 0 h 429"/>
                <a:gd name="T50" fmla="*/ 0 w 370"/>
                <a:gd name="T51" fmla="*/ 0 h 429"/>
                <a:gd name="T52" fmla="*/ 0 w 370"/>
                <a:gd name="T53" fmla="*/ 0 h 429"/>
                <a:gd name="T54" fmla="*/ 0 w 370"/>
                <a:gd name="T55" fmla="*/ 0 h 429"/>
                <a:gd name="T56" fmla="*/ 0 w 370"/>
                <a:gd name="T57" fmla="*/ 0 h 429"/>
                <a:gd name="T58" fmla="*/ 0 w 370"/>
                <a:gd name="T59" fmla="*/ 0 h 429"/>
                <a:gd name="T60" fmla="*/ 0 w 370"/>
                <a:gd name="T61" fmla="*/ 0 h 429"/>
                <a:gd name="T62" fmla="*/ 0 w 370"/>
                <a:gd name="T63" fmla="*/ 0 h 429"/>
                <a:gd name="T64" fmla="*/ 0 w 370"/>
                <a:gd name="T65" fmla="*/ 0 h 429"/>
                <a:gd name="T66" fmla="*/ 0 w 370"/>
                <a:gd name="T67" fmla="*/ 0 h 429"/>
                <a:gd name="T68" fmla="*/ 0 w 370"/>
                <a:gd name="T69" fmla="*/ 0 h 429"/>
                <a:gd name="T70" fmla="*/ 0 w 370"/>
                <a:gd name="T71" fmla="*/ 0 h 429"/>
                <a:gd name="T72" fmla="*/ 0 w 370"/>
                <a:gd name="T73" fmla="*/ 0 h 429"/>
                <a:gd name="T74" fmla="*/ 0 w 370"/>
                <a:gd name="T75" fmla="*/ 0 h 429"/>
                <a:gd name="T76" fmla="*/ 0 w 370"/>
                <a:gd name="T77" fmla="*/ 0 h 429"/>
                <a:gd name="T78" fmla="*/ 0 w 370"/>
                <a:gd name="T79" fmla="*/ 0 h 429"/>
                <a:gd name="T80" fmla="*/ 0 w 370"/>
                <a:gd name="T81" fmla="*/ 0 h 429"/>
                <a:gd name="T82" fmla="*/ 0 w 370"/>
                <a:gd name="T83" fmla="*/ 0 h 429"/>
                <a:gd name="T84" fmla="*/ 0 w 370"/>
                <a:gd name="T85" fmla="*/ 0 h 429"/>
                <a:gd name="T86" fmla="*/ 0 w 370"/>
                <a:gd name="T87" fmla="*/ 0 h 429"/>
                <a:gd name="T88" fmla="*/ 0 w 370"/>
                <a:gd name="T89" fmla="*/ 0 h 4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0"/>
                <a:gd name="T136" fmla="*/ 0 h 429"/>
                <a:gd name="T137" fmla="*/ 370 w 370"/>
                <a:gd name="T138" fmla="*/ 429 h 4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0" h="429">
                  <a:moveTo>
                    <a:pt x="185" y="429"/>
                  </a:moveTo>
                  <a:lnTo>
                    <a:pt x="165" y="428"/>
                  </a:lnTo>
                  <a:lnTo>
                    <a:pt x="145" y="426"/>
                  </a:lnTo>
                  <a:lnTo>
                    <a:pt x="126" y="421"/>
                  </a:lnTo>
                  <a:lnTo>
                    <a:pt x="109" y="415"/>
                  </a:lnTo>
                  <a:lnTo>
                    <a:pt x="92" y="407"/>
                  </a:lnTo>
                  <a:lnTo>
                    <a:pt x="77" y="398"/>
                  </a:lnTo>
                  <a:lnTo>
                    <a:pt x="63" y="386"/>
                  </a:lnTo>
                  <a:lnTo>
                    <a:pt x="50" y="374"/>
                  </a:lnTo>
                  <a:lnTo>
                    <a:pt x="39" y="360"/>
                  </a:lnTo>
                  <a:lnTo>
                    <a:pt x="28" y="344"/>
                  </a:lnTo>
                  <a:lnTo>
                    <a:pt x="20" y="327"/>
                  </a:lnTo>
                  <a:lnTo>
                    <a:pt x="12" y="309"/>
                  </a:lnTo>
                  <a:lnTo>
                    <a:pt x="7" y="289"/>
                  </a:lnTo>
                  <a:lnTo>
                    <a:pt x="4" y="268"/>
                  </a:lnTo>
                  <a:lnTo>
                    <a:pt x="2" y="246"/>
                  </a:lnTo>
                  <a:lnTo>
                    <a:pt x="0" y="223"/>
                  </a:lnTo>
                  <a:lnTo>
                    <a:pt x="2" y="198"/>
                  </a:lnTo>
                  <a:lnTo>
                    <a:pt x="4" y="174"/>
                  </a:lnTo>
                  <a:lnTo>
                    <a:pt x="8" y="152"/>
                  </a:lnTo>
                  <a:lnTo>
                    <a:pt x="14" y="131"/>
                  </a:lnTo>
                  <a:lnTo>
                    <a:pt x="21" y="112"/>
                  </a:lnTo>
                  <a:lnTo>
                    <a:pt x="30" y="93"/>
                  </a:lnTo>
                  <a:lnTo>
                    <a:pt x="41" y="76"/>
                  </a:lnTo>
                  <a:lnTo>
                    <a:pt x="53" y="60"/>
                  </a:lnTo>
                  <a:lnTo>
                    <a:pt x="66" y="46"/>
                  </a:lnTo>
                  <a:lnTo>
                    <a:pt x="81" y="34"/>
                  </a:lnTo>
                  <a:lnTo>
                    <a:pt x="89" y="29"/>
                  </a:lnTo>
                  <a:lnTo>
                    <a:pt x="97" y="23"/>
                  </a:lnTo>
                  <a:lnTo>
                    <a:pt x="105" y="19"/>
                  </a:lnTo>
                  <a:lnTo>
                    <a:pt x="114" y="15"/>
                  </a:lnTo>
                  <a:lnTo>
                    <a:pt x="132" y="9"/>
                  </a:lnTo>
                  <a:lnTo>
                    <a:pt x="151" y="3"/>
                  </a:lnTo>
                  <a:lnTo>
                    <a:pt x="171" y="1"/>
                  </a:lnTo>
                  <a:lnTo>
                    <a:pt x="193" y="0"/>
                  </a:lnTo>
                  <a:lnTo>
                    <a:pt x="212" y="1"/>
                  </a:lnTo>
                  <a:lnTo>
                    <a:pt x="230" y="3"/>
                  </a:lnTo>
                  <a:lnTo>
                    <a:pt x="248" y="8"/>
                  </a:lnTo>
                  <a:lnTo>
                    <a:pt x="264" y="14"/>
                  </a:lnTo>
                  <a:lnTo>
                    <a:pt x="281" y="23"/>
                  </a:lnTo>
                  <a:lnTo>
                    <a:pt x="295" y="33"/>
                  </a:lnTo>
                  <a:lnTo>
                    <a:pt x="309" y="45"/>
                  </a:lnTo>
                  <a:lnTo>
                    <a:pt x="321" y="59"/>
                  </a:lnTo>
                  <a:lnTo>
                    <a:pt x="333" y="75"/>
                  </a:lnTo>
                  <a:lnTo>
                    <a:pt x="343" y="91"/>
                  </a:lnTo>
                  <a:lnTo>
                    <a:pt x="351" y="108"/>
                  </a:lnTo>
                  <a:lnTo>
                    <a:pt x="358" y="127"/>
                  </a:lnTo>
                  <a:lnTo>
                    <a:pt x="364" y="148"/>
                  </a:lnTo>
                  <a:lnTo>
                    <a:pt x="367" y="169"/>
                  </a:lnTo>
                  <a:lnTo>
                    <a:pt x="369" y="190"/>
                  </a:lnTo>
                  <a:lnTo>
                    <a:pt x="370" y="215"/>
                  </a:lnTo>
                  <a:lnTo>
                    <a:pt x="369" y="239"/>
                  </a:lnTo>
                  <a:lnTo>
                    <a:pt x="73" y="239"/>
                  </a:lnTo>
                  <a:lnTo>
                    <a:pt x="75" y="253"/>
                  </a:lnTo>
                  <a:lnTo>
                    <a:pt x="76" y="267"/>
                  </a:lnTo>
                  <a:lnTo>
                    <a:pt x="79" y="280"/>
                  </a:lnTo>
                  <a:lnTo>
                    <a:pt x="82" y="292"/>
                  </a:lnTo>
                  <a:lnTo>
                    <a:pt x="86" y="303"/>
                  </a:lnTo>
                  <a:lnTo>
                    <a:pt x="90" y="313"/>
                  </a:lnTo>
                  <a:lnTo>
                    <a:pt x="96" y="323"/>
                  </a:lnTo>
                  <a:lnTo>
                    <a:pt x="101" y="332"/>
                  </a:lnTo>
                  <a:lnTo>
                    <a:pt x="109" y="340"/>
                  </a:lnTo>
                  <a:lnTo>
                    <a:pt x="117" y="348"/>
                  </a:lnTo>
                  <a:lnTo>
                    <a:pt x="127" y="355"/>
                  </a:lnTo>
                  <a:lnTo>
                    <a:pt x="138" y="360"/>
                  </a:lnTo>
                  <a:lnTo>
                    <a:pt x="149" y="364"/>
                  </a:lnTo>
                  <a:lnTo>
                    <a:pt x="162" y="368"/>
                  </a:lnTo>
                  <a:lnTo>
                    <a:pt x="177" y="369"/>
                  </a:lnTo>
                  <a:lnTo>
                    <a:pt x="192" y="370"/>
                  </a:lnTo>
                  <a:lnTo>
                    <a:pt x="202" y="370"/>
                  </a:lnTo>
                  <a:lnTo>
                    <a:pt x="210" y="369"/>
                  </a:lnTo>
                  <a:lnTo>
                    <a:pt x="219" y="367"/>
                  </a:lnTo>
                  <a:lnTo>
                    <a:pt x="228" y="364"/>
                  </a:lnTo>
                  <a:lnTo>
                    <a:pt x="237" y="361"/>
                  </a:lnTo>
                  <a:lnTo>
                    <a:pt x="244" y="358"/>
                  </a:lnTo>
                  <a:lnTo>
                    <a:pt x="252" y="353"/>
                  </a:lnTo>
                  <a:lnTo>
                    <a:pt x="260" y="348"/>
                  </a:lnTo>
                  <a:lnTo>
                    <a:pt x="266" y="343"/>
                  </a:lnTo>
                  <a:lnTo>
                    <a:pt x="273" y="336"/>
                  </a:lnTo>
                  <a:lnTo>
                    <a:pt x="278" y="329"/>
                  </a:lnTo>
                  <a:lnTo>
                    <a:pt x="284" y="323"/>
                  </a:lnTo>
                  <a:lnTo>
                    <a:pt x="287" y="315"/>
                  </a:lnTo>
                  <a:lnTo>
                    <a:pt x="290" y="308"/>
                  </a:lnTo>
                  <a:lnTo>
                    <a:pt x="294" y="300"/>
                  </a:lnTo>
                  <a:lnTo>
                    <a:pt x="296" y="291"/>
                  </a:lnTo>
                  <a:lnTo>
                    <a:pt x="363" y="291"/>
                  </a:lnTo>
                  <a:lnTo>
                    <a:pt x="358" y="308"/>
                  </a:lnTo>
                  <a:lnTo>
                    <a:pt x="354" y="323"/>
                  </a:lnTo>
                  <a:lnTo>
                    <a:pt x="347" y="337"/>
                  </a:lnTo>
                  <a:lnTo>
                    <a:pt x="340" y="350"/>
                  </a:lnTo>
                  <a:lnTo>
                    <a:pt x="332" y="362"/>
                  </a:lnTo>
                  <a:lnTo>
                    <a:pt x="323" y="374"/>
                  </a:lnTo>
                  <a:lnTo>
                    <a:pt x="313" y="384"/>
                  </a:lnTo>
                  <a:lnTo>
                    <a:pt x="302" y="394"/>
                  </a:lnTo>
                  <a:lnTo>
                    <a:pt x="290" y="402"/>
                  </a:lnTo>
                  <a:lnTo>
                    <a:pt x="277" y="409"/>
                  </a:lnTo>
                  <a:lnTo>
                    <a:pt x="264" y="415"/>
                  </a:lnTo>
                  <a:lnTo>
                    <a:pt x="250" y="420"/>
                  </a:lnTo>
                  <a:lnTo>
                    <a:pt x="235" y="423"/>
                  </a:lnTo>
                  <a:lnTo>
                    <a:pt x="219" y="427"/>
                  </a:lnTo>
                  <a:lnTo>
                    <a:pt x="203" y="428"/>
                  </a:lnTo>
                  <a:lnTo>
                    <a:pt x="185" y="429"/>
                  </a:lnTo>
                  <a:close/>
                  <a:moveTo>
                    <a:pt x="299" y="184"/>
                  </a:moveTo>
                  <a:lnTo>
                    <a:pt x="298" y="170"/>
                  </a:lnTo>
                  <a:lnTo>
                    <a:pt x="296" y="157"/>
                  </a:lnTo>
                  <a:lnTo>
                    <a:pt x="294" y="145"/>
                  </a:lnTo>
                  <a:lnTo>
                    <a:pt x="290" y="134"/>
                  </a:lnTo>
                  <a:lnTo>
                    <a:pt x="286" y="123"/>
                  </a:lnTo>
                  <a:lnTo>
                    <a:pt x="282" y="113"/>
                  </a:lnTo>
                  <a:lnTo>
                    <a:pt x="276" y="104"/>
                  </a:lnTo>
                  <a:lnTo>
                    <a:pt x="271" y="95"/>
                  </a:lnTo>
                  <a:lnTo>
                    <a:pt x="263" y="88"/>
                  </a:lnTo>
                  <a:lnTo>
                    <a:pt x="255" y="80"/>
                  </a:lnTo>
                  <a:lnTo>
                    <a:pt x="247" y="75"/>
                  </a:lnTo>
                  <a:lnTo>
                    <a:pt x="237" y="69"/>
                  </a:lnTo>
                  <a:lnTo>
                    <a:pt x="226" y="66"/>
                  </a:lnTo>
                  <a:lnTo>
                    <a:pt x="215" y="64"/>
                  </a:lnTo>
                  <a:lnTo>
                    <a:pt x="203" y="61"/>
                  </a:lnTo>
                  <a:lnTo>
                    <a:pt x="190" y="61"/>
                  </a:lnTo>
                  <a:lnTo>
                    <a:pt x="177" y="61"/>
                  </a:lnTo>
                  <a:lnTo>
                    <a:pt x="165" y="64"/>
                  </a:lnTo>
                  <a:lnTo>
                    <a:pt x="152" y="67"/>
                  </a:lnTo>
                  <a:lnTo>
                    <a:pt x="142" y="71"/>
                  </a:lnTo>
                  <a:lnTo>
                    <a:pt x="131" y="77"/>
                  </a:lnTo>
                  <a:lnTo>
                    <a:pt x="121" y="83"/>
                  </a:lnTo>
                  <a:lnTo>
                    <a:pt x="112" y="92"/>
                  </a:lnTo>
                  <a:lnTo>
                    <a:pt x="103" y="101"/>
                  </a:lnTo>
                  <a:lnTo>
                    <a:pt x="98" y="110"/>
                  </a:lnTo>
                  <a:lnTo>
                    <a:pt x="92" y="118"/>
                  </a:lnTo>
                  <a:lnTo>
                    <a:pt x="88" y="127"/>
                  </a:lnTo>
                  <a:lnTo>
                    <a:pt x="84" y="138"/>
                  </a:lnTo>
                  <a:lnTo>
                    <a:pt x="80" y="148"/>
                  </a:lnTo>
                  <a:lnTo>
                    <a:pt x="77" y="160"/>
                  </a:lnTo>
                  <a:lnTo>
                    <a:pt x="75" y="171"/>
                  </a:lnTo>
                  <a:lnTo>
                    <a:pt x="73" y="184"/>
                  </a:lnTo>
                  <a:lnTo>
                    <a:pt x="299" y="184"/>
                  </a:lnTo>
                  <a:close/>
                </a:path>
              </a:pathLst>
            </a:custGeom>
            <a:solidFill>
              <a:srgbClr val="2C5882"/>
            </a:solidFill>
            <a:ln w="9525">
              <a:noFill/>
              <a:round/>
            </a:ln>
          </p:spPr>
          <p:txBody>
            <a:bodyPr/>
            <a:lstStyle/>
            <a:p>
              <a:endParaRPr lang="zh-CN" altLang="en-US"/>
            </a:p>
          </p:txBody>
        </p:sp>
        <p:sp>
          <p:nvSpPr>
            <p:cNvPr id="66643" name="Freeform 6"/>
            <p:cNvSpPr/>
            <p:nvPr/>
          </p:nvSpPr>
          <p:spPr bwMode="auto">
            <a:xfrm>
              <a:off x="5326" y="975"/>
              <a:ext cx="66" cy="140"/>
            </a:xfrm>
            <a:custGeom>
              <a:avLst/>
              <a:gdLst>
                <a:gd name="T0" fmla="*/ 0 w 197"/>
                <a:gd name="T1" fmla="*/ 0 h 418"/>
                <a:gd name="T2" fmla="*/ 0 w 197"/>
                <a:gd name="T3" fmla="*/ 0 h 418"/>
                <a:gd name="T4" fmla="*/ 0 w 197"/>
                <a:gd name="T5" fmla="*/ 0 h 418"/>
                <a:gd name="T6" fmla="*/ 0 w 197"/>
                <a:gd name="T7" fmla="*/ 0 h 418"/>
                <a:gd name="T8" fmla="*/ 0 w 197"/>
                <a:gd name="T9" fmla="*/ 0 h 418"/>
                <a:gd name="T10" fmla="*/ 0 w 197"/>
                <a:gd name="T11" fmla="*/ 0 h 418"/>
                <a:gd name="T12" fmla="*/ 0 w 197"/>
                <a:gd name="T13" fmla="*/ 0 h 418"/>
                <a:gd name="T14" fmla="*/ 0 w 197"/>
                <a:gd name="T15" fmla="*/ 0 h 418"/>
                <a:gd name="T16" fmla="*/ 0 w 197"/>
                <a:gd name="T17" fmla="*/ 0 h 418"/>
                <a:gd name="T18" fmla="*/ 0 w 197"/>
                <a:gd name="T19" fmla="*/ 0 h 418"/>
                <a:gd name="T20" fmla="*/ 0 w 197"/>
                <a:gd name="T21" fmla="*/ 0 h 418"/>
                <a:gd name="T22" fmla="*/ 0 w 197"/>
                <a:gd name="T23" fmla="*/ 0 h 418"/>
                <a:gd name="T24" fmla="*/ 0 w 197"/>
                <a:gd name="T25" fmla="*/ 0 h 418"/>
                <a:gd name="T26" fmla="*/ 0 w 197"/>
                <a:gd name="T27" fmla="*/ 0 h 418"/>
                <a:gd name="T28" fmla="*/ 0 w 197"/>
                <a:gd name="T29" fmla="*/ 0 h 418"/>
                <a:gd name="T30" fmla="*/ 0 w 197"/>
                <a:gd name="T31" fmla="*/ 0 h 418"/>
                <a:gd name="T32" fmla="*/ 0 w 197"/>
                <a:gd name="T33" fmla="*/ 0 h 418"/>
                <a:gd name="T34" fmla="*/ 0 w 197"/>
                <a:gd name="T35" fmla="*/ 0 h 418"/>
                <a:gd name="T36" fmla="*/ 0 w 197"/>
                <a:gd name="T37" fmla="*/ 0 h 418"/>
                <a:gd name="T38" fmla="*/ 0 w 197"/>
                <a:gd name="T39" fmla="*/ 0 h 418"/>
                <a:gd name="T40" fmla="*/ 0 w 197"/>
                <a:gd name="T41" fmla="*/ 0 h 418"/>
                <a:gd name="T42" fmla="*/ 0 w 197"/>
                <a:gd name="T43" fmla="*/ 0 h 418"/>
                <a:gd name="T44" fmla="*/ 0 w 197"/>
                <a:gd name="T45" fmla="*/ 0 h 418"/>
                <a:gd name="T46" fmla="*/ 0 w 197"/>
                <a:gd name="T47" fmla="*/ 0 h 418"/>
                <a:gd name="T48" fmla="*/ 0 w 197"/>
                <a:gd name="T49" fmla="*/ 0 h 418"/>
                <a:gd name="T50" fmla="*/ 0 w 197"/>
                <a:gd name="T51" fmla="*/ 0 h 418"/>
                <a:gd name="T52" fmla="*/ 0 w 197"/>
                <a:gd name="T53" fmla="*/ 0 h 418"/>
                <a:gd name="T54" fmla="*/ 0 w 197"/>
                <a:gd name="T55" fmla="*/ 0 h 418"/>
                <a:gd name="T56" fmla="*/ 0 w 197"/>
                <a:gd name="T57" fmla="*/ 0 h 418"/>
                <a:gd name="T58" fmla="*/ 0 w 197"/>
                <a:gd name="T59" fmla="*/ 0 h 418"/>
                <a:gd name="T60" fmla="*/ 0 w 197"/>
                <a:gd name="T61" fmla="*/ 0 h 418"/>
                <a:gd name="T62" fmla="*/ 0 w 197"/>
                <a:gd name="T63" fmla="*/ 0 h 418"/>
                <a:gd name="T64" fmla="*/ 0 w 197"/>
                <a:gd name="T65" fmla="*/ 0 h 418"/>
                <a:gd name="T66" fmla="*/ 0 w 197"/>
                <a:gd name="T67" fmla="*/ 0 h 418"/>
                <a:gd name="T68" fmla="*/ 0 w 197"/>
                <a:gd name="T69" fmla="*/ 0 h 418"/>
                <a:gd name="T70" fmla="*/ 0 w 197"/>
                <a:gd name="T71" fmla="*/ 0 h 418"/>
                <a:gd name="T72" fmla="*/ 0 w 197"/>
                <a:gd name="T73" fmla="*/ 0 h 418"/>
                <a:gd name="T74" fmla="*/ 0 w 197"/>
                <a:gd name="T75" fmla="*/ 0 h 41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7"/>
                <a:gd name="T115" fmla="*/ 0 h 418"/>
                <a:gd name="T116" fmla="*/ 197 w 197"/>
                <a:gd name="T117" fmla="*/ 418 h 41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7" h="418">
                  <a:moveTo>
                    <a:pt x="0" y="418"/>
                  </a:moveTo>
                  <a:lnTo>
                    <a:pt x="0" y="12"/>
                  </a:lnTo>
                  <a:lnTo>
                    <a:pt x="32" y="12"/>
                  </a:lnTo>
                  <a:lnTo>
                    <a:pt x="64" y="12"/>
                  </a:lnTo>
                  <a:lnTo>
                    <a:pt x="64" y="81"/>
                  </a:lnTo>
                  <a:lnTo>
                    <a:pt x="73" y="66"/>
                  </a:lnTo>
                  <a:lnTo>
                    <a:pt x="83" y="52"/>
                  </a:lnTo>
                  <a:lnTo>
                    <a:pt x="93" y="40"/>
                  </a:lnTo>
                  <a:lnTo>
                    <a:pt x="103" y="29"/>
                  </a:lnTo>
                  <a:lnTo>
                    <a:pt x="114" y="20"/>
                  </a:lnTo>
                  <a:lnTo>
                    <a:pt x="126" y="13"/>
                  </a:lnTo>
                  <a:lnTo>
                    <a:pt x="138" y="7"/>
                  </a:lnTo>
                  <a:lnTo>
                    <a:pt x="151" y="3"/>
                  </a:lnTo>
                  <a:lnTo>
                    <a:pt x="164" y="0"/>
                  </a:lnTo>
                  <a:lnTo>
                    <a:pt x="178" y="0"/>
                  </a:lnTo>
                  <a:lnTo>
                    <a:pt x="187" y="0"/>
                  </a:lnTo>
                  <a:lnTo>
                    <a:pt x="197" y="3"/>
                  </a:lnTo>
                  <a:lnTo>
                    <a:pt x="197" y="73"/>
                  </a:lnTo>
                  <a:lnTo>
                    <a:pt x="184" y="72"/>
                  </a:lnTo>
                  <a:lnTo>
                    <a:pt x="169" y="73"/>
                  </a:lnTo>
                  <a:lnTo>
                    <a:pt x="157" y="75"/>
                  </a:lnTo>
                  <a:lnTo>
                    <a:pt x="145" y="78"/>
                  </a:lnTo>
                  <a:lnTo>
                    <a:pt x="134" y="81"/>
                  </a:lnTo>
                  <a:lnTo>
                    <a:pt x="123" y="85"/>
                  </a:lnTo>
                  <a:lnTo>
                    <a:pt x="115" y="91"/>
                  </a:lnTo>
                  <a:lnTo>
                    <a:pt x="106" y="97"/>
                  </a:lnTo>
                  <a:lnTo>
                    <a:pt x="97" y="106"/>
                  </a:lnTo>
                  <a:lnTo>
                    <a:pt x="91" y="115"/>
                  </a:lnTo>
                  <a:lnTo>
                    <a:pt x="84" y="124"/>
                  </a:lnTo>
                  <a:lnTo>
                    <a:pt x="80" y="135"/>
                  </a:lnTo>
                  <a:lnTo>
                    <a:pt x="75" y="146"/>
                  </a:lnTo>
                  <a:lnTo>
                    <a:pt x="72" y="159"/>
                  </a:lnTo>
                  <a:lnTo>
                    <a:pt x="70" y="172"/>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66644" name="Freeform 5"/>
            <p:cNvSpPr/>
            <p:nvPr/>
          </p:nvSpPr>
          <p:spPr bwMode="auto">
            <a:xfrm>
              <a:off x="5415" y="975"/>
              <a:ext cx="112" cy="143"/>
            </a:xfrm>
            <a:custGeom>
              <a:avLst/>
              <a:gdLst>
                <a:gd name="T0" fmla="*/ 0 w 336"/>
                <a:gd name="T1" fmla="*/ 0 h 429"/>
                <a:gd name="T2" fmla="*/ 0 w 336"/>
                <a:gd name="T3" fmla="*/ 0 h 429"/>
                <a:gd name="T4" fmla="*/ 0 w 336"/>
                <a:gd name="T5" fmla="*/ 0 h 429"/>
                <a:gd name="T6" fmla="*/ 0 w 336"/>
                <a:gd name="T7" fmla="*/ 0 h 429"/>
                <a:gd name="T8" fmla="*/ 0 w 336"/>
                <a:gd name="T9" fmla="*/ 0 h 429"/>
                <a:gd name="T10" fmla="*/ 0 w 336"/>
                <a:gd name="T11" fmla="*/ 0 h 429"/>
                <a:gd name="T12" fmla="*/ 0 w 336"/>
                <a:gd name="T13" fmla="*/ 0 h 429"/>
                <a:gd name="T14" fmla="*/ 0 w 336"/>
                <a:gd name="T15" fmla="*/ 0 h 429"/>
                <a:gd name="T16" fmla="*/ 0 w 336"/>
                <a:gd name="T17" fmla="*/ 0 h 429"/>
                <a:gd name="T18" fmla="*/ 0 w 336"/>
                <a:gd name="T19" fmla="*/ 0 h 429"/>
                <a:gd name="T20" fmla="*/ 0 w 336"/>
                <a:gd name="T21" fmla="*/ 0 h 429"/>
                <a:gd name="T22" fmla="*/ 0 w 336"/>
                <a:gd name="T23" fmla="*/ 0 h 429"/>
                <a:gd name="T24" fmla="*/ 0 w 336"/>
                <a:gd name="T25" fmla="*/ 0 h 429"/>
                <a:gd name="T26" fmla="*/ 0 w 336"/>
                <a:gd name="T27" fmla="*/ 0 h 429"/>
                <a:gd name="T28" fmla="*/ 0 w 336"/>
                <a:gd name="T29" fmla="*/ 0 h 429"/>
                <a:gd name="T30" fmla="*/ 0 w 336"/>
                <a:gd name="T31" fmla="*/ 0 h 429"/>
                <a:gd name="T32" fmla="*/ 0 w 336"/>
                <a:gd name="T33" fmla="*/ 0 h 429"/>
                <a:gd name="T34" fmla="*/ 0 w 336"/>
                <a:gd name="T35" fmla="*/ 0 h 429"/>
                <a:gd name="T36" fmla="*/ 0 w 336"/>
                <a:gd name="T37" fmla="*/ 0 h 429"/>
                <a:gd name="T38" fmla="*/ 0 w 336"/>
                <a:gd name="T39" fmla="*/ 0 h 429"/>
                <a:gd name="T40" fmla="*/ 0 w 336"/>
                <a:gd name="T41" fmla="*/ 0 h 429"/>
                <a:gd name="T42" fmla="*/ 0 w 336"/>
                <a:gd name="T43" fmla="*/ 0 h 429"/>
                <a:gd name="T44" fmla="*/ 0 w 336"/>
                <a:gd name="T45" fmla="*/ 0 h 429"/>
                <a:gd name="T46" fmla="*/ 0 w 336"/>
                <a:gd name="T47" fmla="*/ 0 h 429"/>
                <a:gd name="T48" fmla="*/ 0 w 336"/>
                <a:gd name="T49" fmla="*/ 0 h 429"/>
                <a:gd name="T50" fmla="*/ 0 w 336"/>
                <a:gd name="T51" fmla="*/ 0 h 429"/>
                <a:gd name="T52" fmla="*/ 0 w 336"/>
                <a:gd name="T53" fmla="*/ 0 h 429"/>
                <a:gd name="T54" fmla="*/ 0 w 336"/>
                <a:gd name="T55" fmla="*/ 0 h 429"/>
                <a:gd name="T56" fmla="*/ 0 w 336"/>
                <a:gd name="T57" fmla="*/ 0 h 429"/>
                <a:gd name="T58" fmla="*/ 0 w 336"/>
                <a:gd name="T59" fmla="*/ 0 h 429"/>
                <a:gd name="T60" fmla="*/ 0 w 336"/>
                <a:gd name="T61" fmla="*/ 0 h 429"/>
                <a:gd name="T62" fmla="*/ 0 w 336"/>
                <a:gd name="T63" fmla="*/ 0 h 429"/>
                <a:gd name="T64" fmla="*/ 0 w 336"/>
                <a:gd name="T65" fmla="*/ 0 h 429"/>
                <a:gd name="T66" fmla="*/ 0 w 336"/>
                <a:gd name="T67" fmla="*/ 0 h 429"/>
                <a:gd name="T68" fmla="*/ 0 w 336"/>
                <a:gd name="T69" fmla="*/ 0 h 429"/>
                <a:gd name="T70" fmla="*/ 0 w 336"/>
                <a:gd name="T71" fmla="*/ 0 h 429"/>
                <a:gd name="T72" fmla="*/ 0 w 336"/>
                <a:gd name="T73" fmla="*/ 0 h 429"/>
                <a:gd name="T74" fmla="*/ 0 w 336"/>
                <a:gd name="T75" fmla="*/ 0 h 429"/>
                <a:gd name="T76" fmla="*/ 0 w 336"/>
                <a:gd name="T77" fmla="*/ 0 h 429"/>
                <a:gd name="T78" fmla="*/ 0 w 336"/>
                <a:gd name="T79" fmla="*/ 0 h 429"/>
                <a:gd name="T80" fmla="*/ 0 w 336"/>
                <a:gd name="T81" fmla="*/ 0 h 429"/>
                <a:gd name="T82" fmla="*/ 0 w 336"/>
                <a:gd name="T83" fmla="*/ 0 h 429"/>
                <a:gd name="T84" fmla="*/ 0 w 336"/>
                <a:gd name="T85" fmla="*/ 0 h 429"/>
                <a:gd name="T86" fmla="*/ 0 w 336"/>
                <a:gd name="T87" fmla="*/ 0 h 429"/>
                <a:gd name="T88" fmla="*/ 0 w 336"/>
                <a:gd name="T89" fmla="*/ 0 h 429"/>
                <a:gd name="T90" fmla="*/ 0 w 336"/>
                <a:gd name="T91" fmla="*/ 0 h 429"/>
                <a:gd name="T92" fmla="*/ 0 w 336"/>
                <a:gd name="T93" fmla="*/ 0 h 429"/>
                <a:gd name="T94" fmla="*/ 0 w 336"/>
                <a:gd name="T95" fmla="*/ 0 h 429"/>
                <a:gd name="T96" fmla="*/ 0 w 336"/>
                <a:gd name="T97" fmla="*/ 0 h 429"/>
                <a:gd name="T98" fmla="*/ 0 w 336"/>
                <a:gd name="T99" fmla="*/ 0 h 429"/>
                <a:gd name="T100" fmla="*/ 0 w 336"/>
                <a:gd name="T101" fmla="*/ 0 h 429"/>
                <a:gd name="T102" fmla="*/ 0 w 336"/>
                <a:gd name="T103" fmla="*/ 0 h 429"/>
                <a:gd name="T104" fmla="*/ 0 w 336"/>
                <a:gd name="T105" fmla="*/ 0 h 429"/>
                <a:gd name="T106" fmla="*/ 0 w 336"/>
                <a:gd name="T107" fmla="*/ 0 h 429"/>
                <a:gd name="T108" fmla="*/ 0 w 336"/>
                <a:gd name="T109" fmla="*/ 0 h 429"/>
                <a:gd name="T110" fmla="*/ 0 w 336"/>
                <a:gd name="T111" fmla="*/ 0 h 429"/>
                <a:gd name="T112" fmla="*/ 0 w 336"/>
                <a:gd name="T113" fmla="*/ 0 h 429"/>
                <a:gd name="T114" fmla="*/ 0 w 336"/>
                <a:gd name="T115" fmla="*/ 0 h 429"/>
                <a:gd name="T116" fmla="*/ 0 w 336"/>
                <a:gd name="T117" fmla="*/ 0 h 429"/>
                <a:gd name="T118" fmla="*/ 0 w 336"/>
                <a:gd name="T119" fmla="*/ 0 h 429"/>
                <a:gd name="T120" fmla="*/ 0 w 336"/>
                <a:gd name="T121" fmla="*/ 0 h 4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6"/>
                <a:gd name="T184" fmla="*/ 0 h 429"/>
                <a:gd name="T185" fmla="*/ 336 w 336"/>
                <a:gd name="T186" fmla="*/ 429 h 4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6" h="429">
                  <a:moveTo>
                    <a:pt x="258" y="129"/>
                  </a:moveTo>
                  <a:lnTo>
                    <a:pt x="257" y="122"/>
                  </a:lnTo>
                  <a:lnTo>
                    <a:pt x="255" y="114"/>
                  </a:lnTo>
                  <a:lnTo>
                    <a:pt x="252" y="106"/>
                  </a:lnTo>
                  <a:lnTo>
                    <a:pt x="249" y="100"/>
                  </a:lnTo>
                  <a:lnTo>
                    <a:pt x="246" y="93"/>
                  </a:lnTo>
                  <a:lnTo>
                    <a:pt x="241" y="88"/>
                  </a:lnTo>
                  <a:lnTo>
                    <a:pt x="236" y="82"/>
                  </a:lnTo>
                  <a:lnTo>
                    <a:pt x="230" y="77"/>
                  </a:lnTo>
                  <a:lnTo>
                    <a:pt x="224" y="72"/>
                  </a:lnTo>
                  <a:lnTo>
                    <a:pt x="217" y="69"/>
                  </a:lnTo>
                  <a:lnTo>
                    <a:pt x="210" y="66"/>
                  </a:lnTo>
                  <a:lnTo>
                    <a:pt x="202" y="64"/>
                  </a:lnTo>
                  <a:lnTo>
                    <a:pt x="193" y="61"/>
                  </a:lnTo>
                  <a:lnTo>
                    <a:pt x="185" y="59"/>
                  </a:lnTo>
                  <a:lnTo>
                    <a:pt x="175" y="59"/>
                  </a:lnTo>
                  <a:lnTo>
                    <a:pt x="165" y="58"/>
                  </a:lnTo>
                  <a:lnTo>
                    <a:pt x="144" y="59"/>
                  </a:lnTo>
                  <a:lnTo>
                    <a:pt x="127" y="62"/>
                  </a:lnTo>
                  <a:lnTo>
                    <a:pt x="119" y="65"/>
                  </a:lnTo>
                  <a:lnTo>
                    <a:pt x="112" y="67"/>
                  </a:lnTo>
                  <a:lnTo>
                    <a:pt x="106" y="70"/>
                  </a:lnTo>
                  <a:lnTo>
                    <a:pt x="100" y="73"/>
                  </a:lnTo>
                  <a:lnTo>
                    <a:pt x="95" y="77"/>
                  </a:lnTo>
                  <a:lnTo>
                    <a:pt x="90" y="81"/>
                  </a:lnTo>
                  <a:lnTo>
                    <a:pt x="86" y="87"/>
                  </a:lnTo>
                  <a:lnTo>
                    <a:pt x="83" y="92"/>
                  </a:lnTo>
                  <a:lnTo>
                    <a:pt x="81" y="97"/>
                  </a:lnTo>
                  <a:lnTo>
                    <a:pt x="80" y="103"/>
                  </a:lnTo>
                  <a:lnTo>
                    <a:pt x="78" y="110"/>
                  </a:lnTo>
                  <a:lnTo>
                    <a:pt x="77" y="116"/>
                  </a:lnTo>
                  <a:lnTo>
                    <a:pt x="78" y="127"/>
                  </a:lnTo>
                  <a:lnTo>
                    <a:pt x="82" y="136"/>
                  </a:lnTo>
                  <a:lnTo>
                    <a:pt x="84" y="139"/>
                  </a:lnTo>
                  <a:lnTo>
                    <a:pt x="86" y="143"/>
                  </a:lnTo>
                  <a:lnTo>
                    <a:pt x="89" y="147"/>
                  </a:lnTo>
                  <a:lnTo>
                    <a:pt x="94" y="149"/>
                  </a:lnTo>
                  <a:lnTo>
                    <a:pt x="102" y="154"/>
                  </a:lnTo>
                  <a:lnTo>
                    <a:pt x="117" y="160"/>
                  </a:lnTo>
                  <a:lnTo>
                    <a:pt x="134" y="165"/>
                  </a:lnTo>
                  <a:lnTo>
                    <a:pt x="155" y="171"/>
                  </a:lnTo>
                  <a:lnTo>
                    <a:pt x="225" y="188"/>
                  </a:lnTo>
                  <a:lnTo>
                    <a:pt x="239" y="192"/>
                  </a:lnTo>
                  <a:lnTo>
                    <a:pt x="252" y="196"/>
                  </a:lnTo>
                  <a:lnTo>
                    <a:pt x="265" y="200"/>
                  </a:lnTo>
                  <a:lnTo>
                    <a:pt x="276" y="205"/>
                  </a:lnTo>
                  <a:lnTo>
                    <a:pt x="286" y="210"/>
                  </a:lnTo>
                  <a:lnTo>
                    <a:pt x="295" y="216"/>
                  </a:lnTo>
                  <a:lnTo>
                    <a:pt x="303" y="221"/>
                  </a:lnTo>
                  <a:lnTo>
                    <a:pt x="310" y="228"/>
                  </a:lnTo>
                  <a:lnTo>
                    <a:pt x="316" y="234"/>
                  </a:lnTo>
                  <a:lnTo>
                    <a:pt x="321" y="242"/>
                  </a:lnTo>
                  <a:lnTo>
                    <a:pt x="326" y="250"/>
                  </a:lnTo>
                  <a:lnTo>
                    <a:pt x="329" y="257"/>
                  </a:lnTo>
                  <a:lnTo>
                    <a:pt x="331" y="267"/>
                  </a:lnTo>
                  <a:lnTo>
                    <a:pt x="333" y="277"/>
                  </a:lnTo>
                  <a:lnTo>
                    <a:pt x="334" y="287"/>
                  </a:lnTo>
                  <a:lnTo>
                    <a:pt x="336" y="298"/>
                  </a:lnTo>
                  <a:lnTo>
                    <a:pt x="334" y="313"/>
                  </a:lnTo>
                  <a:lnTo>
                    <a:pt x="332" y="326"/>
                  </a:lnTo>
                  <a:lnTo>
                    <a:pt x="329" y="339"/>
                  </a:lnTo>
                  <a:lnTo>
                    <a:pt x="325" y="351"/>
                  </a:lnTo>
                  <a:lnTo>
                    <a:pt x="318" y="363"/>
                  </a:lnTo>
                  <a:lnTo>
                    <a:pt x="310" y="374"/>
                  </a:lnTo>
                  <a:lnTo>
                    <a:pt x="302" y="384"/>
                  </a:lnTo>
                  <a:lnTo>
                    <a:pt x="292" y="393"/>
                  </a:lnTo>
                  <a:lnTo>
                    <a:pt x="281" y="402"/>
                  </a:lnTo>
                  <a:lnTo>
                    <a:pt x="268" y="408"/>
                  </a:lnTo>
                  <a:lnTo>
                    <a:pt x="255" y="415"/>
                  </a:lnTo>
                  <a:lnTo>
                    <a:pt x="240" y="420"/>
                  </a:lnTo>
                  <a:lnTo>
                    <a:pt x="225" y="423"/>
                  </a:lnTo>
                  <a:lnTo>
                    <a:pt x="210" y="427"/>
                  </a:lnTo>
                  <a:lnTo>
                    <a:pt x="192" y="428"/>
                  </a:lnTo>
                  <a:lnTo>
                    <a:pt x="175" y="429"/>
                  </a:lnTo>
                  <a:lnTo>
                    <a:pt x="154" y="428"/>
                  </a:lnTo>
                  <a:lnTo>
                    <a:pt x="134" y="427"/>
                  </a:lnTo>
                  <a:lnTo>
                    <a:pt x="116" y="423"/>
                  </a:lnTo>
                  <a:lnTo>
                    <a:pt x="99" y="420"/>
                  </a:lnTo>
                  <a:lnTo>
                    <a:pt x="84" y="416"/>
                  </a:lnTo>
                  <a:lnTo>
                    <a:pt x="71" y="409"/>
                  </a:lnTo>
                  <a:lnTo>
                    <a:pt x="58" y="403"/>
                  </a:lnTo>
                  <a:lnTo>
                    <a:pt x="47" y="395"/>
                  </a:lnTo>
                  <a:lnTo>
                    <a:pt x="37" y="385"/>
                  </a:lnTo>
                  <a:lnTo>
                    <a:pt x="28" y="375"/>
                  </a:lnTo>
                  <a:lnTo>
                    <a:pt x="20" y="363"/>
                  </a:lnTo>
                  <a:lnTo>
                    <a:pt x="14" y="351"/>
                  </a:lnTo>
                  <a:lnTo>
                    <a:pt x="8" y="337"/>
                  </a:lnTo>
                  <a:lnTo>
                    <a:pt x="4" y="322"/>
                  </a:lnTo>
                  <a:lnTo>
                    <a:pt x="2" y="305"/>
                  </a:lnTo>
                  <a:lnTo>
                    <a:pt x="0" y="288"/>
                  </a:lnTo>
                  <a:lnTo>
                    <a:pt x="65" y="288"/>
                  </a:lnTo>
                  <a:lnTo>
                    <a:pt x="67" y="299"/>
                  </a:lnTo>
                  <a:lnTo>
                    <a:pt x="70" y="308"/>
                  </a:lnTo>
                  <a:lnTo>
                    <a:pt x="72" y="317"/>
                  </a:lnTo>
                  <a:lnTo>
                    <a:pt x="75" y="325"/>
                  </a:lnTo>
                  <a:lnTo>
                    <a:pt x="80" y="333"/>
                  </a:lnTo>
                  <a:lnTo>
                    <a:pt x="85" y="339"/>
                  </a:lnTo>
                  <a:lnTo>
                    <a:pt x="90" y="346"/>
                  </a:lnTo>
                  <a:lnTo>
                    <a:pt x="96" y="350"/>
                  </a:lnTo>
                  <a:lnTo>
                    <a:pt x="102" y="355"/>
                  </a:lnTo>
                  <a:lnTo>
                    <a:pt x="110" y="359"/>
                  </a:lnTo>
                  <a:lnTo>
                    <a:pt x="119" y="362"/>
                  </a:lnTo>
                  <a:lnTo>
                    <a:pt x="129" y="365"/>
                  </a:lnTo>
                  <a:lnTo>
                    <a:pt x="139" y="367"/>
                  </a:lnTo>
                  <a:lnTo>
                    <a:pt x="150" y="369"/>
                  </a:lnTo>
                  <a:lnTo>
                    <a:pt x="162" y="370"/>
                  </a:lnTo>
                  <a:lnTo>
                    <a:pt x="175" y="370"/>
                  </a:lnTo>
                  <a:lnTo>
                    <a:pt x="186" y="370"/>
                  </a:lnTo>
                  <a:lnTo>
                    <a:pt x="195" y="369"/>
                  </a:lnTo>
                  <a:lnTo>
                    <a:pt x="205" y="368"/>
                  </a:lnTo>
                  <a:lnTo>
                    <a:pt x="214" y="365"/>
                  </a:lnTo>
                  <a:lnTo>
                    <a:pt x="223" y="363"/>
                  </a:lnTo>
                  <a:lnTo>
                    <a:pt x="230" y="360"/>
                  </a:lnTo>
                  <a:lnTo>
                    <a:pt x="237" y="357"/>
                  </a:lnTo>
                  <a:lnTo>
                    <a:pt x="244" y="352"/>
                  </a:lnTo>
                  <a:lnTo>
                    <a:pt x="249" y="348"/>
                  </a:lnTo>
                  <a:lnTo>
                    <a:pt x="255" y="343"/>
                  </a:lnTo>
                  <a:lnTo>
                    <a:pt x="258" y="337"/>
                  </a:lnTo>
                  <a:lnTo>
                    <a:pt x="262" y="330"/>
                  </a:lnTo>
                  <a:lnTo>
                    <a:pt x="264" y="324"/>
                  </a:lnTo>
                  <a:lnTo>
                    <a:pt x="267" y="317"/>
                  </a:lnTo>
                  <a:lnTo>
                    <a:pt x="268" y="310"/>
                  </a:lnTo>
                  <a:lnTo>
                    <a:pt x="268" y="301"/>
                  </a:lnTo>
                  <a:lnTo>
                    <a:pt x="267" y="291"/>
                  </a:lnTo>
                  <a:lnTo>
                    <a:pt x="263" y="282"/>
                  </a:lnTo>
                  <a:lnTo>
                    <a:pt x="261" y="279"/>
                  </a:lnTo>
                  <a:lnTo>
                    <a:pt x="259" y="276"/>
                  </a:lnTo>
                  <a:lnTo>
                    <a:pt x="256" y="273"/>
                  </a:lnTo>
                  <a:lnTo>
                    <a:pt x="252" y="269"/>
                  </a:lnTo>
                  <a:lnTo>
                    <a:pt x="243" y="264"/>
                  </a:lnTo>
                  <a:lnTo>
                    <a:pt x="228" y="258"/>
                  </a:lnTo>
                  <a:lnTo>
                    <a:pt x="211" y="253"/>
                  </a:lnTo>
                  <a:lnTo>
                    <a:pt x="190" y="247"/>
                  </a:lnTo>
                  <a:lnTo>
                    <a:pt x="119" y="231"/>
                  </a:lnTo>
                  <a:lnTo>
                    <a:pt x="106" y="227"/>
                  </a:lnTo>
                  <a:lnTo>
                    <a:pt x="93" y="223"/>
                  </a:lnTo>
                  <a:lnTo>
                    <a:pt x="81" y="219"/>
                  </a:lnTo>
                  <a:lnTo>
                    <a:pt x="70" y="215"/>
                  </a:lnTo>
                  <a:lnTo>
                    <a:pt x="61" y="209"/>
                  </a:lnTo>
                  <a:lnTo>
                    <a:pt x="52" y="204"/>
                  </a:lnTo>
                  <a:lnTo>
                    <a:pt x="44" y="198"/>
                  </a:lnTo>
                  <a:lnTo>
                    <a:pt x="38" y="193"/>
                  </a:lnTo>
                  <a:lnTo>
                    <a:pt x="31" y="186"/>
                  </a:lnTo>
                  <a:lnTo>
                    <a:pt x="27" y="180"/>
                  </a:lnTo>
                  <a:lnTo>
                    <a:pt x="23" y="172"/>
                  </a:lnTo>
                  <a:lnTo>
                    <a:pt x="19" y="163"/>
                  </a:lnTo>
                  <a:lnTo>
                    <a:pt x="17" y="154"/>
                  </a:lnTo>
                  <a:lnTo>
                    <a:pt x="15" y="145"/>
                  </a:lnTo>
                  <a:lnTo>
                    <a:pt x="14" y="135"/>
                  </a:lnTo>
                  <a:lnTo>
                    <a:pt x="13" y="124"/>
                  </a:lnTo>
                  <a:lnTo>
                    <a:pt x="14" y="111"/>
                  </a:lnTo>
                  <a:lnTo>
                    <a:pt x="16" y="97"/>
                  </a:lnTo>
                  <a:lnTo>
                    <a:pt x="19" y="84"/>
                  </a:lnTo>
                  <a:lnTo>
                    <a:pt x="24" y="72"/>
                  </a:lnTo>
                  <a:lnTo>
                    <a:pt x="29" y="61"/>
                  </a:lnTo>
                  <a:lnTo>
                    <a:pt x="36" y="52"/>
                  </a:lnTo>
                  <a:lnTo>
                    <a:pt x="44" y="42"/>
                  </a:lnTo>
                  <a:lnTo>
                    <a:pt x="54" y="33"/>
                  </a:lnTo>
                  <a:lnTo>
                    <a:pt x="64" y="25"/>
                  </a:lnTo>
                  <a:lnTo>
                    <a:pt x="76" y="19"/>
                  </a:lnTo>
                  <a:lnTo>
                    <a:pt x="88" y="13"/>
                  </a:lnTo>
                  <a:lnTo>
                    <a:pt x="102" y="8"/>
                  </a:lnTo>
                  <a:lnTo>
                    <a:pt x="117" y="5"/>
                  </a:lnTo>
                  <a:lnTo>
                    <a:pt x="131" y="2"/>
                  </a:lnTo>
                  <a:lnTo>
                    <a:pt x="147" y="0"/>
                  </a:lnTo>
                  <a:lnTo>
                    <a:pt x="165" y="0"/>
                  </a:lnTo>
                  <a:lnTo>
                    <a:pt x="181" y="0"/>
                  </a:lnTo>
                  <a:lnTo>
                    <a:pt x="198" y="2"/>
                  </a:lnTo>
                  <a:lnTo>
                    <a:pt x="213" y="5"/>
                  </a:lnTo>
                  <a:lnTo>
                    <a:pt x="228" y="9"/>
                  </a:lnTo>
                  <a:lnTo>
                    <a:pt x="241" y="13"/>
                  </a:lnTo>
                  <a:lnTo>
                    <a:pt x="255" y="19"/>
                  </a:lnTo>
                  <a:lnTo>
                    <a:pt x="267" y="26"/>
                  </a:lnTo>
                  <a:lnTo>
                    <a:pt x="278" y="34"/>
                  </a:lnTo>
                  <a:lnTo>
                    <a:pt x="287" y="44"/>
                  </a:lnTo>
                  <a:lnTo>
                    <a:pt x="296" y="54"/>
                  </a:lnTo>
                  <a:lnTo>
                    <a:pt x="303" y="64"/>
                  </a:lnTo>
                  <a:lnTo>
                    <a:pt x="309" y="76"/>
                  </a:lnTo>
                  <a:lnTo>
                    <a:pt x="314" y="88"/>
                  </a:lnTo>
                  <a:lnTo>
                    <a:pt x="318" y="101"/>
                  </a:lnTo>
                  <a:lnTo>
                    <a:pt x="320" y="115"/>
                  </a:lnTo>
                  <a:lnTo>
                    <a:pt x="321" y="129"/>
                  </a:lnTo>
                  <a:lnTo>
                    <a:pt x="258" y="129"/>
                  </a:lnTo>
                  <a:close/>
                </a:path>
              </a:pathLst>
            </a:custGeom>
            <a:solidFill>
              <a:srgbClr val="2C5882"/>
            </a:solidFill>
            <a:ln w="9525">
              <a:noFill/>
              <a:round/>
            </a:ln>
          </p:spPr>
          <p:txBody>
            <a:bodyPr/>
            <a:lstStyle/>
            <a:p>
              <a:endParaRPr lang="zh-CN" altLang="en-US"/>
            </a:p>
          </p:txBody>
        </p:sp>
        <p:sp>
          <p:nvSpPr>
            <p:cNvPr id="66645" name="Freeform 4"/>
            <p:cNvSpPr>
              <a:spLocks noEditPoints="1"/>
            </p:cNvSpPr>
            <p:nvPr/>
          </p:nvSpPr>
          <p:spPr bwMode="auto">
            <a:xfrm>
              <a:off x="5568" y="929"/>
              <a:ext cx="23" cy="186"/>
            </a:xfrm>
            <a:custGeom>
              <a:avLst/>
              <a:gdLst>
                <a:gd name="T0" fmla="*/ 0 w 70"/>
                <a:gd name="T1" fmla="*/ 0 h 558"/>
                <a:gd name="T2" fmla="*/ 0 w 70"/>
                <a:gd name="T3" fmla="*/ 0 h 558"/>
                <a:gd name="T4" fmla="*/ 0 w 70"/>
                <a:gd name="T5" fmla="*/ 0 h 558"/>
                <a:gd name="T6" fmla="*/ 0 w 70"/>
                <a:gd name="T7" fmla="*/ 0 h 558"/>
                <a:gd name="T8" fmla="*/ 0 w 70"/>
                <a:gd name="T9" fmla="*/ 0 h 558"/>
                <a:gd name="T10" fmla="*/ 0 w 70"/>
                <a:gd name="T11" fmla="*/ 0 h 558"/>
                <a:gd name="T12" fmla="*/ 0 w 70"/>
                <a:gd name="T13" fmla="*/ 0 h 558"/>
                <a:gd name="T14" fmla="*/ 0 w 70"/>
                <a:gd name="T15" fmla="*/ 0 h 558"/>
                <a:gd name="T16" fmla="*/ 0 w 70"/>
                <a:gd name="T17" fmla="*/ 0 h 558"/>
                <a:gd name="T18" fmla="*/ 0 w 70"/>
                <a:gd name="T19" fmla="*/ 0 h 558"/>
                <a:gd name="T20" fmla="*/ 0 w 70"/>
                <a:gd name="T21" fmla="*/ 0 h 558"/>
                <a:gd name="T22" fmla="*/ 0 w 70"/>
                <a:gd name="T23" fmla="*/ 0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0"/>
                <a:gd name="T37" fmla="*/ 0 h 558"/>
                <a:gd name="T38" fmla="*/ 70 w 70"/>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0" h="558">
                  <a:moveTo>
                    <a:pt x="1" y="558"/>
                  </a:moveTo>
                  <a:lnTo>
                    <a:pt x="1" y="152"/>
                  </a:lnTo>
                  <a:lnTo>
                    <a:pt x="35" y="152"/>
                  </a:lnTo>
                  <a:lnTo>
                    <a:pt x="69" y="152"/>
                  </a:lnTo>
                  <a:lnTo>
                    <a:pt x="69" y="558"/>
                  </a:lnTo>
                  <a:lnTo>
                    <a:pt x="35" y="558"/>
                  </a:lnTo>
                  <a:lnTo>
                    <a:pt x="1" y="558"/>
                  </a:lnTo>
                  <a:close/>
                  <a:moveTo>
                    <a:pt x="0" y="0"/>
                  </a:moveTo>
                  <a:lnTo>
                    <a:pt x="70" y="0"/>
                  </a:lnTo>
                  <a:lnTo>
                    <a:pt x="70" y="78"/>
                  </a:lnTo>
                  <a:lnTo>
                    <a:pt x="0" y="78"/>
                  </a:lnTo>
                  <a:lnTo>
                    <a:pt x="0" y="0"/>
                  </a:lnTo>
                  <a:close/>
                </a:path>
              </a:pathLst>
            </a:custGeom>
            <a:solidFill>
              <a:srgbClr val="2C5882"/>
            </a:solidFill>
            <a:ln w="9525">
              <a:noFill/>
              <a:round/>
            </a:ln>
          </p:spPr>
          <p:txBody>
            <a:bodyPr/>
            <a:lstStyle/>
            <a:p>
              <a:endParaRPr lang="zh-CN" altLang="en-US"/>
            </a:p>
          </p:txBody>
        </p:sp>
        <p:sp>
          <p:nvSpPr>
            <p:cNvPr id="66646" name="Freeform 3"/>
            <p:cNvSpPr/>
            <p:nvPr/>
          </p:nvSpPr>
          <p:spPr bwMode="auto">
            <a:xfrm>
              <a:off x="5626" y="941"/>
              <a:ext cx="63" cy="175"/>
            </a:xfrm>
            <a:custGeom>
              <a:avLst/>
              <a:gdLst>
                <a:gd name="T0" fmla="*/ 0 w 188"/>
                <a:gd name="T1" fmla="*/ 0 h 524"/>
                <a:gd name="T2" fmla="*/ 0 w 188"/>
                <a:gd name="T3" fmla="*/ 0 h 524"/>
                <a:gd name="T4" fmla="*/ 0 w 188"/>
                <a:gd name="T5" fmla="*/ 0 h 524"/>
                <a:gd name="T6" fmla="*/ 0 w 188"/>
                <a:gd name="T7" fmla="*/ 0 h 524"/>
                <a:gd name="T8" fmla="*/ 0 w 188"/>
                <a:gd name="T9" fmla="*/ 0 h 524"/>
                <a:gd name="T10" fmla="*/ 0 w 188"/>
                <a:gd name="T11" fmla="*/ 0 h 524"/>
                <a:gd name="T12" fmla="*/ 0 w 188"/>
                <a:gd name="T13" fmla="*/ 0 h 524"/>
                <a:gd name="T14" fmla="*/ 0 w 188"/>
                <a:gd name="T15" fmla="*/ 0 h 524"/>
                <a:gd name="T16" fmla="*/ 0 w 188"/>
                <a:gd name="T17" fmla="*/ 0 h 524"/>
                <a:gd name="T18" fmla="*/ 0 w 188"/>
                <a:gd name="T19" fmla="*/ 0 h 524"/>
                <a:gd name="T20" fmla="*/ 0 w 188"/>
                <a:gd name="T21" fmla="*/ 0 h 524"/>
                <a:gd name="T22" fmla="*/ 0 w 188"/>
                <a:gd name="T23" fmla="*/ 0 h 524"/>
                <a:gd name="T24" fmla="*/ 0 w 188"/>
                <a:gd name="T25" fmla="*/ 0 h 524"/>
                <a:gd name="T26" fmla="*/ 0 w 188"/>
                <a:gd name="T27" fmla="*/ 0 h 524"/>
                <a:gd name="T28" fmla="*/ 0 w 188"/>
                <a:gd name="T29" fmla="*/ 0 h 524"/>
                <a:gd name="T30" fmla="*/ 0 w 188"/>
                <a:gd name="T31" fmla="*/ 0 h 524"/>
                <a:gd name="T32" fmla="*/ 0 w 188"/>
                <a:gd name="T33" fmla="*/ 0 h 524"/>
                <a:gd name="T34" fmla="*/ 0 w 188"/>
                <a:gd name="T35" fmla="*/ 0 h 524"/>
                <a:gd name="T36" fmla="*/ 0 w 188"/>
                <a:gd name="T37" fmla="*/ 0 h 524"/>
                <a:gd name="T38" fmla="*/ 0 w 188"/>
                <a:gd name="T39" fmla="*/ 0 h 524"/>
                <a:gd name="T40" fmla="*/ 0 w 188"/>
                <a:gd name="T41" fmla="*/ 0 h 524"/>
                <a:gd name="T42" fmla="*/ 0 w 188"/>
                <a:gd name="T43" fmla="*/ 0 h 524"/>
                <a:gd name="T44" fmla="*/ 0 w 188"/>
                <a:gd name="T45" fmla="*/ 0 h 524"/>
                <a:gd name="T46" fmla="*/ 0 w 188"/>
                <a:gd name="T47" fmla="*/ 0 h 524"/>
                <a:gd name="T48" fmla="*/ 0 w 188"/>
                <a:gd name="T49" fmla="*/ 0 h 524"/>
                <a:gd name="T50" fmla="*/ 0 w 188"/>
                <a:gd name="T51" fmla="*/ 0 h 524"/>
                <a:gd name="T52" fmla="*/ 0 w 188"/>
                <a:gd name="T53" fmla="*/ 0 h 524"/>
                <a:gd name="T54" fmla="*/ 0 w 188"/>
                <a:gd name="T55" fmla="*/ 0 h 524"/>
                <a:gd name="T56" fmla="*/ 0 w 188"/>
                <a:gd name="T57" fmla="*/ 0 h 524"/>
                <a:gd name="T58" fmla="*/ 0 w 188"/>
                <a:gd name="T59" fmla="*/ 0 h 524"/>
                <a:gd name="T60" fmla="*/ 0 w 188"/>
                <a:gd name="T61" fmla="*/ 0 h 524"/>
                <a:gd name="T62" fmla="*/ 0 w 188"/>
                <a:gd name="T63" fmla="*/ 0 h 524"/>
                <a:gd name="T64" fmla="*/ 0 w 188"/>
                <a:gd name="T65" fmla="*/ 0 h 524"/>
                <a:gd name="T66" fmla="*/ 0 w 188"/>
                <a:gd name="T67" fmla="*/ 0 h 524"/>
                <a:gd name="T68" fmla="*/ 0 w 188"/>
                <a:gd name="T69" fmla="*/ 0 h 524"/>
                <a:gd name="T70" fmla="*/ 0 w 188"/>
                <a:gd name="T71" fmla="*/ 0 h 524"/>
                <a:gd name="T72" fmla="*/ 0 w 188"/>
                <a:gd name="T73" fmla="*/ 0 h 524"/>
                <a:gd name="T74" fmla="*/ 0 w 188"/>
                <a:gd name="T75" fmla="*/ 0 h 524"/>
                <a:gd name="T76" fmla="*/ 0 w 188"/>
                <a:gd name="T77" fmla="*/ 0 h 524"/>
                <a:gd name="T78" fmla="*/ 0 w 188"/>
                <a:gd name="T79" fmla="*/ 0 h 524"/>
                <a:gd name="T80" fmla="*/ 0 w 188"/>
                <a:gd name="T81" fmla="*/ 0 h 524"/>
                <a:gd name="T82" fmla="*/ 0 w 188"/>
                <a:gd name="T83" fmla="*/ 0 h 5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88"/>
                <a:gd name="T127" fmla="*/ 0 h 524"/>
                <a:gd name="T128" fmla="*/ 188 w 188"/>
                <a:gd name="T129" fmla="*/ 524 h 52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88" h="524">
                  <a:moveTo>
                    <a:pt x="188" y="519"/>
                  </a:moveTo>
                  <a:lnTo>
                    <a:pt x="172" y="521"/>
                  </a:lnTo>
                  <a:lnTo>
                    <a:pt x="158" y="523"/>
                  </a:lnTo>
                  <a:lnTo>
                    <a:pt x="147" y="524"/>
                  </a:lnTo>
                  <a:lnTo>
                    <a:pt x="138" y="524"/>
                  </a:lnTo>
                  <a:lnTo>
                    <a:pt x="127" y="524"/>
                  </a:lnTo>
                  <a:lnTo>
                    <a:pt x="117" y="523"/>
                  </a:lnTo>
                  <a:lnTo>
                    <a:pt x="107" y="522"/>
                  </a:lnTo>
                  <a:lnTo>
                    <a:pt x="100" y="520"/>
                  </a:lnTo>
                  <a:lnTo>
                    <a:pt x="92" y="517"/>
                  </a:lnTo>
                  <a:lnTo>
                    <a:pt x="85" y="513"/>
                  </a:lnTo>
                  <a:lnTo>
                    <a:pt x="79" y="509"/>
                  </a:lnTo>
                  <a:lnTo>
                    <a:pt x="74" y="505"/>
                  </a:lnTo>
                  <a:lnTo>
                    <a:pt x="70" y="499"/>
                  </a:lnTo>
                  <a:lnTo>
                    <a:pt x="67" y="493"/>
                  </a:lnTo>
                  <a:lnTo>
                    <a:pt x="64" y="486"/>
                  </a:lnTo>
                  <a:lnTo>
                    <a:pt x="60" y="478"/>
                  </a:lnTo>
                  <a:lnTo>
                    <a:pt x="58" y="469"/>
                  </a:lnTo>
                  <a:lnTo>
                    <a:pt x="57" y="459"/>
                  </a:lnTo>
                  <a:lnTo>
                    <a:pt x="56" y="449"/>
                  </a:lnTo>
                  <a:lnTo>
                    <a:pt x="56" y="437"/>
                  </a:lnTo>
                  <a:lnTo>
                    <a:pt x="56" y="170"/>
                  </a:lnTo>
                  <a:lnTo>
                    <a:pt x="0" y="170"/>
                  </a:lnTo>
                  <a:lnTo>
                    <a:pt x="0" y="114"/>
                  </a:lnTo>
                  <a:lnTo>
                    <a:pt x="56" y="114"/>
                  </a:lnTo>
                  <a:lnTo>
                    <a:pt x="56" y="0"/>
                  </a:lnTo>
                  <a:lnTo>
                    <a:pt x="124" y="0"/>
                  </a:lnTo>
                  <a:lnTo>
                    <a:pt x="124" y="114"/>
                  </a:lnTo>
                  <a:lnTo>
                    <a:pt x="188" y="114"/>
                  </a:lnTo>
                  <a:lnTo>
                    <a:pt x="188" y="170"/>
                  </a:lnTo>
                  <a:lnTo>
                    <a:pt x="124" y="170"/>
                  </a:lnTo>
                  <a:lnTo>
                    <a:pt x="124" y="437"/>
                  </a:lnTo>
                  <a:lnTo>
                    <a:pt x="125" y="443"/>
                  </a:lnTo>
                  <a:lnTo>
                    <a:pt x="127" y="449"/>
                  </a:lnTo>
                  <a:lnTo>
                    <a:pt x="130" y="454"/>
                  </a:lnTo>
                  <a:lnTo>
                    <a:pt x="135" y="459"/>
                  </a:lnTo>
                  <a:lnTo>
                    <a:pt x="141" y="462"/>
                  </a:lnTo>
                  <a:lnTo>
                    <a:pt x="148" y="464"/>
                  </a:lnTo>
                  <a:lnTo>
                    <a:pt x="155" y="466"/>
                  </a:lnTo>
                  <a:lnTo>
                    <a:pt x="164" y="466"/>
                  </a:lnTo>
                  <a:lnTo>
                    <a:pt x="188" y="466"/>
                  </a:lnTo>
                  <a:lnTo>
                    <a:pt x="188" y="519"/>
                  </a:lnTo>
                  <a:close/>
                </a:path>
              </a:pathLst>
            </a:custGeom>
            <a:solidFill>
              <a:srgbClr val="2C5882"/>
            </a:solidFill>
            <a:ln w="9525">
              <a:noFill/>
              <a:round/>
            </a:ln>
          </p:spPr>
          <p:txBody>
            <a:bodyPr/>
            <a:lstStyle/>
            <a:p>
              <a:endParaRPr lang="zh-CN" altLang="en-US"/>
            </a:p>
          </p:txBody>
        </p:sp>
        <p:sp>
          <p:nvSpPr>
            <p:cNvPr id="66647" name="Freeform 2"/>
            <p:cNvSpPr/>
            <p:nvPr/>
          </p:nvSpPr>
          <p:spPr bwMode="auto">
            <a:xfrm>
              <a:off x="5711" y="979"/>
              <a:ext cx="124" cy="190"/>
            </a:xfrm>
            <a:custGeom>
              <a:avLst/>
              <a:gdLst>
                <a:gd name="T0" fmla="*/ 0 w 371"/>
                <a:gd name="T1" fmla="*/ 0 h 570"/>
                <a:gd name="T2" fmla="*/ 0 w 371"/>
                <a:gd name="T3" fmla="*/ 0 h 570"/>
                <a:gd name="T4" fmla="*/ 0 w 371"/>
                <a:gd name="T5" fmla="*/ 0 h 570"/>
                <a:gd name="T6" fmla="*/ 0 w 371"/>
                <a:gd name="T7" fmla="*/ 0 h 570"/>
                <a:gd name="T8" fmla="*/ 0 w 371"/>
                <a:gd name="T9" fmla="*/ 0 h 570"/>
                <a:gd name="T10" fmla="*/ 0 w 371"/>
                <a:gd name="T11" fmla="*/ 0 h 570"/>
                <a:gd name="T12" fmla="*/ 0 w 371"/>
                <a:gd name="T13" fmla="*/ 0 h 570"/>
                <a:gd name="T14" fmla="*/ 0 w 371"/>
                <a:gd name="T15" fmla="*/ 0 h 570"/>
                <a:gd name="T16" fmla="*/ 0 w 371"/>
                <a:gd name="T17" fmla="*/ 0 h 570"/>
                <a:gd name="T18" fmla="*/ 0 w 371"/>
                <a:gd name="T19" fmla="*/ 0 h 570"/>
                <a:gd name="T20" fmla="*/ 0 w 371"/>
                <a:gd name="T21" fmla="*/ 0 h 570"/>
                <a:gd name="T22" fmla="*/ 0 w 371"/>
                <a:gd name="T23" fmla="*/ 0 h 570"/>
                <a:gd name="T24" fmla="*/ 0 w 371"/>
                <a:gd name="T25" fmla="*/ 0 h 570"/>
                <a:gd name="T26" fmla="*/ 0 w 371"/>
                <a:gd name="T27" fmla="*/ 0 h 570"/>
                <a:gd name="T28" fmla="*/ 0 w 371"/>
                <a:gd name="T29" fmla="*/ 0 h 570"/>
                <a:gd name="T30" fmla="*/ 0 w 371"/>
                <a:gd name="T31" fmla="*/ 0 h 570"/>
                <a:gd name="T32" fmla="*/ 0 w 371"/>
                <a:gd name="T33" fmla="*/ 0 h 570"/>
                <a:gd name="T34" fmla="*/ 0 w 371"/>
                <a:gd name="T35" fmla="*/ 0 h 570"/>
                <a:gd name="T36" fmla="*/ 0 w 371"/>
                <a:gd name="T37" fmla="*/ 0 h 570"/>
                <a:gd name="T38" fmla="*/ 0 w 371"/>
                <a:gd name="T39" fmla="*/ 0 h 570"/>
                <a:gd name="T40" fmla="*/ 0 w 371"/>
                <a:gd name="T41" fmla="*/ 0 h 570"/>
                <a:gd name="T42" fmla="*/ 0 w 371"/>
                <a:gd name="T43" fmla="*/ 0 h 570"/>
                <a:gd name="T44" fmla="*/ 0 w 371"/>
                <a:gd name="T45" fmla="*/ 0 h 570"/>
                <a:gd name="T46" fmla="*/ 0 w 371"/>
                <a:gd name="T47" fmla="*/ 0 h 570"/>
                <a:gd name="T48" fmla="*/ 0 w 371"/>
                <a:gd name="T49" fmla="*/ 0 h 570"/>
                <a:gd name="T50" fmla="*/ 0 w 371"/>
                <a:gd name="T51" fmla="*/ 0 h 570"/>
                <a:gd name="T52" fmla="*/ 0 w 371"/>
                <a:gd name="T53" fmla="*/ 0 h 570"/>
                <a:gd name="T54" fmla="*/ 0 w 371"/>
                <a:gd name="T55" fmla="*/ 0 h 570"/>
                <a:gd name="T56" fmla="*/ 0 w 371"/>
                <a:gd name="T57" fmla="*/ 0 h 570"/>
                <a:gd name="T58" fmla="*/ 0 w 371"/>
                <a:gd name="T59" fmla="*/ 0 h 570"/>
                <a:gd name="T60" fmla="*/ 0 w 371"/>
                <a:gd name="T61" fmla="*/ 0 h 570"/>
                <a:gd name="T62" fmla="*/ 0 w 371"/>
                <a:gd name="T63" fmla="*/ 0 h 570"/>
                <a:gd name="T64" fmla="*/ 0 w 371"/>
                <a:gd name="T65" fmla="*/ 0 h 570"/>
                <a:gd name="T66" fmla="*/ 0 w 371"/>
                <a:gd name="T67" fmla="*/ 0 h 570"/>
                <a:gd name="T68" fmla="*/ 0 w 371"/>
                <a:gd name="T69" fmla="*/ 0 h 570"/>
                <a:gd name="T70" fmla="*/ 0 w 371"/>
                <a:gd name="T71" fmla="*/ 0 h 570"/>
                <a:gd name="T72" fmla="*/ 0 w 371"/>
                <a:gd name="T73" fmla="*/ 0 h 570"/>
                <a:gd name="T74" fmla="*/ 0 w 371"/>
                <a:gd name="T75" fmla="*/ 0 h 570"/>
                <a:gd name="T76" fmla="*/ 0 w 371"/>
                <a:gd name="T77" fmla="*/ 0 h 570"/>
                <a:gd name="T78" fmla="*/ 0 w 371"/>
                <a:gd name="T79" fmla="*/ 0 h 570"/>
                <a:gd name="T80" fmla="*/ 0 w 371"/>
                <a:gd name="T81" fmla="*/ 0 h 570"/>
                <a:gd name="T82" fmla="*/ 0 w 371"/>
                <a:gd name="T83" fmla="*/ 0 h 570"/>
                <a:gd name="T84" fmla="*/ 0 w 371"/>
                <a:gd name="T85" fmla="*/ 0 h 570"/>
                <a:gd name="T86" fmla="*/ 0 w 371"/>
                <a:gd name="T87" fmla="*/ 0 h 570"/>
                <a:gd name="T88" fmla="*/ 0 w 371"/>
                <a:gd name="T89" fmla="*/ 0 h 570"/>
                <a:gd name="T90" fmla="*/ 0 w 371"/>
                <a:gd name="T91" fmla="*/ 0 h 570"/>
                <a:gd name="T92" fmla="*/ 0 w 371"/>
                <a:gd name="T93" fmla="*/ 0 h 570"/>
                <a:gd name="T94" fmla="*/ 0 w 371"/>
                <a:gd name="T95" fmla="*/ 0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1"/>
                <a:gd name="T145" fmla="*/ 0 h 570"/>
                <a:gd name="T146" fmla="*/ 371 w 371"/>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1" h="570">
                  <a:moveTo>
                    <a:pt x="371" y="0"/>
                  </a:moveTo>
                  <a:lnTo>
                    <a:pt x="217" y="419"/>
                  </a:lnTo>
                  <a:lnTo>
                    <a:pt x="208" y="441"/>
                  </a:lnTo>
                  <a:lnTo>
                    <a:pt x="199" y="462"/>
                  </a:lnTo>
                  <a:lnTo>
                    <a:pt x="192" y="480"/>
                  </a:lnTo>
                  <a:lnTo>
                    <a:pt x="183" y="496"/>
                  </a:lnTo>
                  <a:lnTo>
                    <a:pt x="175" y="511"/>
                  </a:lnTo>
                  <a:lnTo>
                    <a:pt x="168" y="523"/>
                  </a:lnTo>
                  <a:lnTo>
                    <a:pt x="160" y="533"/>
                  </a:lnTo>
                  <a:lnTo>
                    <a:pt x="153" y="542"/>
                  </a:lnTo>
                  <a:lnTo>
                    <a:pt x="146" y="548"/>
                  </a:lnTo>
                  <a:lnTo>
                    <a:pt x="138" y="554"/>
                  </a:lnTo>
                  <a:lnTo>
                    <a:pt x="128" y="559"/>
                  </a:lnTo>
                  <a:lnTo>
                    <a:pt x="118" y="562"/>
                  </a:lnTo>
                  <a:lnTo>
                    <a:pt x="107" y="566"/>
                  </a:lnTo>
                  <a:lnTo>
                    <a:pt x="95" y="568"/>
                  </a:lnTo>
                  <a:lnTo>
                    <a:pt x="83" y="569"/>
                  </a:lnTo>
                  <a:lnTo>
                    <a:pt x="70" y="570"/>
                  </a:lnTo>
                  <a:lnTo>
                    <a:pt x="60" y="570"/>
                  </a:lnTo>
                  <a:lnTo>
                    <a:pt x="53" y="569"/>
                  </a:lnTo>
                  <a:lnTo>
                    <a:pt x="44" y="568"/>
                  </a:lnTo>
                  <a:lnTo>
                    <a:pt x="37" y="566"/>
                  </a:lnTo>
                  <a:lnTo>
                    <a:pt x="37" y="502"/>
                  </a:lnTo>
                  <a:lnTo>
                    <a:pt x="45" y="506"/>
                  </a:lnTo>
                  <a:lnTo>
                    <a:pt x="55" y="507"/>
                  </a:lnTo>
                  <a:lnTo>
                    <a:pt x="65" y="508"/>
                  </a:lnTo>
                  <a:lnTo>
                    <a:pt x="76" y="509"/>
                  </a:lnTo>
                  <a:lnTo>
                    <a:pt x="81" y="509"/>
                  </a:lnTo>
                  <a:lnTo>
                    <a:pt x="87" y="508"/>
                  </a:lnTo>
                  <a:lnTo>
                    <a:pt x="92" y="506"/>
                  </a:lnTo>
                  <a:lnTo>
                    <a:pt x="97" y="503"/>
                  </a:lnTo>
                  <a:lnTo>
                    <a:pt x="102" y="501"/>
                  </a:lnTo>
                  <a:lnTo>
                    <a:pt x="106" y="498"/>
                  </a:lnTo>
                  <a:lnTo>
                    <a:pt x="111" y="495"/>
                  </a:lnTo>
                  <a:lnTo>
                    <a:pt x="114" y="489"/>
                  </a:lnTo>
                  <a:lnTo>
                    <a:pt x="123" y="478"/>
                  </a:lnTo>
                  <a:lnTo>
                    <a:pt x="131" y="463"/>
                  </a:lnTo>
                  <a:lnTo>
                    <a:pt x="140" y="443"/>
                  </a:lnTo>
                  <a:lnTo>
                    <a:pt x="150" y="419"/>
                  </a:lnTo>
                  <a:lnTo>
                    <a:pt x="151" y="413"/>
                  </a:lnTo>
                  <a:lnTo>
                    <a:pt x="0" y="0"/>
                  </a:lnTo>
                  <a:lnTo>
                    <a:pt x="39" y="0"/>
                  </a:lnTo>
                  <a:lnTo>
                    <a:pt x="78" y="0"/>
                  </a:lnTo>
                  <a:lnTo>
                    <a:pt x="186" y="335"/>
                  </a:lnTo>
                  <a:lnTo>
                    <a:pt x="297" y="0"/>
                  </a:lnTo>
                  <a:lnTo>
                    <a:pt x="334" y="0"/>
                  </a:lnTo>
                  <a:lnTo>
                    <a:pt x="371" y="0"/>
                  </a:lnTo>
                  <a:close/>
                </a:path>
              </a:pathLst>
            </a:custGeom>
            <a:solidFill>
              <a:srgbClr val="2C5882"/>
            </a:solidFill>
            <a:ln w="9525">
              <a:noFill/>
              <a:round/>
            </a:ln>
          </p:spPr>
          <p:txBody>
            <a:bodyPr/>
            <a:lstStyle/>
            <a:p>
              <a:endParaRPr lang="zh-CN" altLang="en-US"/>
            </a:p>
          </p:txBody>
        </p:sp>
      </p:grpSp>
      <p:sp>
        <p:nvSpPr>
          <p:cNvPr id="66562" name="平行四边形 6"/>
          <p:cNvSpPr>
            <a:spLocks noChangeArrowheads="1"/>
          </p:cNvSpPr>
          <p:nvPr/>
        </p:nvSpPr>
        <p:spPr bwMode="auto">
          <a:xfrm>
            <a:off x="2805113" y="6624638"/>
            <a:ext cx="9229725" cy="233362"/>
          </a:xfrm>
          <a:prstGeom prst="parallelogram">
            <a:avLst>
              <a:gd name="adj" fmla="val 41565"/>
            </a:avLst>
          </a:prstGeom>
          <a:solidFill>
            <a:srgbClr val="404040"/>
          </a:solidFill>
          <a:ln w="9525">
            <a:noFill/>
            <a:miter lim="800000"/>
          </a:ln>
        </p:spPr>
        <p:txBody>
          <a:bodyPr anchor="ctr"/>
          <a:lstStyle/>
          <a:p>
            <a:pPr algn="ctr">
              <a:buFont typeface="Arial" panose="020B0604020202020204" pitchFamily="34" charset="0"/>
              <a:buNone/>
            </a:pPr>
            <a:endParaRPr lang="zh-CN" altLang="en-US">
              <a:solidFill>
                <a:srgbClr val="FFFFFF"/>
              </a:solidFill>
              <a:latin typeface="Calibri" panose="020F0502020204030204" pitchFamily="34" charset="0"/>
            </a:endParaRPr>
          </a:p>
        </p:txBody>
      </p:sp>
      <p:sp>
        <p:nvSpPr>
          <p:cNvPr id="66563" name="平行四边形 6"/>
          <p:cNvSpPr>
            <a:spLocks noChangeArrowheads="1"/>
          </p:cNvSpPr>
          <p:nvPr/>
        </p:nvSpPr>
        <p:spPr bwMode="auto">
          <a:xfrm>
            <a:off x="2538413" y="6524625"/>
            <a:ext cx="328612" cy="233363"/>
          </a:xfrm>
          <a:prstGeom prst="parallelogram">
            <a:avLst>
              <a:gd name="adj" fmla="val 41580"/>
            </a:avLst>
          </a:prstGeom>
          <a:solidFill>
            <a:srgbClr val="404040"/>
          </a:solidFill>
          <a:ln w="9525">
            <a:noFill/>
            <a:miter lim="800000"/>
          </a:ln>
        </p:spPr>
        <p:txBody>
          <a:bodyPr anchor="ctr"/>
          <a:lstStyle/>
          <a:p>
            <a:pPr algn="ctr">
              <a:buFont typeface="Arial" panose="020B0604020202020204" pitchFamily="34" charset="0"/>
              <a:buNone/>
            </a:pPr>
            <a:endParaRPr lang="zh-CN" altLang="en-US">
              <a:solidFill>
                <a:srgbClr val="FFFFFF"/>
              </a:solidFill>
              <a:latin typeface="Calibri" panose="020F0502020204030204" pitchFamily="34" charset="0"/>
            </a:endParaRPr>
          </a:p>
        </p:txBody>
      </p:sp>
      <p:sp>
        <p:nvSpPr>
          <p:cNvPr id="66564" name="Rectangle 92"/>
          <p:cNvSpPr>
            <a:spLocks noChangeArrowheads="1"/>
          </p:cNvSpPr>
          <p:nvPr/>
        </p:nvSpPr>
        <p:spPr bwMode="auto">
          <a:xfrm>
            <a:off x="925513" y="1893888"/>
            <a:ext cx="10544175" cy="4130675"/>
          </a:xfrm>
          <a:prstGeom prst="rect">
            <a:avLst/>
          </a:prstGeom>
          <a:noFill/>
          <a:ln w="9525">
            <a:solidFill>
              <a:schemeClr val="hlink"/>
            </a:solidFill>
            <a:prstDash val="dash"/>
            <a:miter lim="800000"/>
          </a:ln>
        </p:spPr>
        <p:txBody>
          <a:bodyPr>
            <a:spAutoFit/>
          </a:bodyPr>
          <a:lstStyle/>
          <a:p>
            <a:pPr marL="742950" lvl="1" indent="-285750">
              <a:lnSpc>
                <a:spcPct val="90000"/>
              </a:lnSpc>
              <a:spcBef>
                <a:spcPts val="500"/>
              </a:spcBef>
              <a:buFont typeface="Arial" panose="020B0604020202020204" pitchFamily="34" charset="0"/>
              <a:buChar char="•"/>
            </a:pPr>
            <a:r>
              <a:rPr lang="zh-CN" altLang="en-US" sz="2400">
                <a:latin typeface="Calibri" panose="020F0502020204030204" pitchFamily="34" charset="0"/>
              </a:rPr>
              <a:t>按一级指标以及主要工作成立</a:t>
            </a:r>
            <a:r>
              <a:rPr lang="en-US" altLang="zh-CN" sz="2400">
                <a:latin typeface="Calibri" panose="020F0502020204030204" pitchFamily="34" charset="0"/>
              </a:rPr>
              <a:t>11</a:t>
            </a:r>
            <a:r>
              <a:rPr lang="zh-CN" altLang="en-US" sz="2400">
                <a:latin typeface="Calibri" panose="020F0502020204030204" pitchFamily="34" charset="0"/>
              </a:rPr>
              <a:t>个工作组，除数据与支撑材料组和文稿组由评估办负责外，其余专项工作组组长均由相关职能处室负责人担任。</a:t>
            </a:r>
          </a:p>
          <a:p>
            <a:pPr marL="1143000" lvl="2" indent="-228600">
              <a:lnSpc>
                <a:spcPct val="90000"/>
              </a:lnSpc>
              <a:spcBef>
                <a:spcPts val="500"/>
              </a:spcBef>
              <a:buFont typeface="Arial" panose="020B0604020202020204" pitchFamily="34" charset="0"/>
              <a:buChar char="•"/>
            </a:pPr>
            <a:r>
              <a:rPr lang="zh-CN" altLang="en-US" sz="2000">
                <a:solidFill>
                  <a:srgbClr val="C00000"/>
                </a:solidFill>
                <a:latin typeface="Calibri" panose="020F0502020204030204" pitchFamily="34" charset="0"/>
              </a:rPr>
              <a:t>办学思路与领导作用 </a:t>
            </a:r>
            <a:r>
              <a:rPr lang="en-US" altLang="zh-CN" sz="2000">
                <a:solidFill>
                  <a:srgbClr val="C00000"/>
                </a:solidFill>
                <a:latin typeface="Calibri" panose="020F0502020204030204" pitchFamily="34" charset="0"/>
              </a:rPr>
              <a:t>— </a:t>
            </a:r>
            <a:r>
              <a:rPr lang="zh-CN" altLang="en-US" sz="2000">
                <a:solidFill>
                  <a:srgbClr val="C00000"/>
                </a:solidFill>
                <a:latin typeface="Calibri" panose="020F0502020204030204" pitchFamily="34" charset="0"/>
              </a:rPr>
              <a:t>综改处处长</a:t>
            </a:r>
            <a:endParaRPr lang="en-US" altLang="zh-CN" sz="2000">
              <a:solidFill>
                <a:srgbClr val="C00000"/>
              </a:solidFill>
              <a:latin typeface="Calibri" panose="020F0502020204030204" pitchFamily="34" charset="0"/>
            </a:endParaRPr>
          </a:p>
          <a:p>
            <a:pPr marL="1143000" lvl="2" indent="-228600">
              <a:lnSpc>
                <a:spcPct val="90000"/>
              </a:lnSpc>
              <a:spcBef>
                <a:spcPts val="500"/>
              </a:spcBef>
              <a:buFont typeface="Arial" panose="020B0604020202020204" pitchFamily="34" charset="0"/>
              <a:buChar char="•"/>
            </a:pPr>
            <a:r>
              <a:rPr lang="zh-CN" altLang="en-US" sz="2000">
                <a:solidFill>
                  <a:srgbClr val="C00000"/>
                </a:solidFill>
                <a:latin typeface="Calibri" panose="020F0502020204030204" pitchFamily="34" charset="0"/>
              </a:rPr>
              <a:t>教师队伍 </a:t>
            </a:r>
            <a:r>
              <a:rPr lang="en-US" altLang="zh-CN" sz="2000">
                <a:solidFill>
                  <a:srgbClr val="C00000"/>
                </a:solidFill>
                <a:latin typeface="Calibri" panose="020F0502020204030204" pitchFamily="34" charset="0"/>
              </a:rPr>
              <a:t>— </a:t>
            </a:r>
            <a:r>
              <a:rPr lang="zh-CN" altLang="en-US" sz="2000">
                <a:solidFill>
                  <a:srgbClr val="C00000"/>
                </a:solidFill>
                <a:latin typeface="Calibri" panose="020F0502020204030204" pitchFamily="34" charset="0"/>
              </a:rPr>
              <a:t>人事处处长</a:t>
            </a:r>
            <a:endParaRPr lang="en-US" altLang="zh-CN" sz="2000">
              <a:solidFill>
                <a:srgbClr val="C00000"/>
              </a:solidFill>
              <a:latin typeface="Calibri" panose="020F0502020204030204" pitchFamily="34" charset="0"/>
            </a:endParaRPr>
          </a:p>
          <a:p>
            <a:pPr marL="1143000" lvl="2" indent="-228600">
              <a:lnSpc>
                <a:spcPct val="90000"/>
              </a:lnSpc>
              <a:spcBef>
                <a:spcPts val="500"/>
              </a:spcBef>
              <a:buFont typeface="Arial" panose="020B0604020202020204" pitchFamily="34" charset="0"/>
              <a:buChar char="•"/>
            </a:pPr>
            <a:r>
              <a:rPr lang="zh-CN" altLang="en-US" sz="2000">
                <a:solidFill>
                  <a:srgbClr val="C00000"/>
                </a:solidFill>
                <a:latin typeface="Calibri" panose="020F0502020204030204" pitchFamily="34" charset="0"/>
              </a:rPr>
              <a:t>教学条件与利用 </a:t>
            </a:r>
            <a:r>
              <a:rPr lang="en-US" altLang="zh-CN" sz="2000">
                <a:solidFill>
                  <a:srgbClr val="C00000"/>
                </a:solidFill>
                <a:latin typeface="Calibri" panose="020F0502020204030204" pitchFamily="34" charset="0"/>
              </a:rPr>
              <a:t>— </a:t>
            </a:r>
            <a:r>
              <a:rPr lang="zh-CN" altLang="en-US" sz="2000">
                <a:solidFill>
                  <a:srgbClr val="C00000"/>
                </a:solidFill>
                <a:latin typeface="Calibri" panose="020F0502020204030204" pitchFamily="34" charset="0"/>
              </a:rPr>
              <a:t>实验处处长</a:t>
            </a:r>
            <a:endParaRPr lang="en-US" altLang="zh-CN" sz="2000">
              <a:solidFill>
                <a:srgbClr val="C00000"/>
              </a:solidFill>
              <a:latin typeface="Calibri" panose="020F0502020204030204" pitchFamily="34" charset="0"/>
            </a:endParaRPr>
          </a:p>
          <a:p>
            <a:pPr marL="1143000" lvl="2" indent="-228600">
              <a:lnSpc>
                <a:spcPct val="90000"/>
              </a:lnSpc>
              <a:spcBef>
                <a:spcPts val="500"/>
              </a:spcBef>
              <a:buFont typeface="Arial" panose="020B0604020202020204" pitchFamily="34" charset="0"/>
              <a:buChar char="•"/>
            </a:pPr>
            <a:r>
              <a:rPr lang="zh-CN" altLang="en-US" sz="2000">
                <a:solidFill>
                  <a:srgbClr val="C00000"/>
                </a:solidFill>
                <a:latin typeface="Calibri" panose="020F0502020204030204" pitchFamily="34" charset="0"/>
              </a:rPr>
              <a:t>专业与课程建设与教学质量管理 </a:t>
            </a:r>
            <a:r>
              <a:rPr lang="en-US" altLang="zh-CN" sz="2000">
                <a:solidFill>
                  <a:srgbClr val="C00000"/>
                </a:solidFill>
                <a:latin typeface="Calibri" panose="020F0502020204030204" pitchFamily="34" charset="0"/>
              </a:rPr>
              <a:t>— </a:t>
            </a:r>
            <a:r>
              <a:rPr lang="zh-CN" altLang="en-US" sz="2000">
                <a:solidFill>
                  <a:srgbClr val="C00000"/>
                </a:solidFill>
                <a:latin typeface="Calibri" panose="020F0502020204030204" pitchFamily="34" charset="0"/>
              </a:rPr>
              <a:t>教务处处长</a:t>
            </a:r>
            <a:endParaRPr lang="en-US" altLang="zh-CN" sz="2000">
              <a:solidFill>
                <a:srgbClr val="C00000"/>
              </a:solidFill>
              <a:latin typeface="Calibri" panose="020F0502020204030204" pitchFamily="34" charset="0"/>
            </a:endParaRPr>
          </a:p>
          <a:p>
            <a:pPr marL="1143000" lvl="2" indent="-228600">
              <a:lnSpc>
                <a:spcPct val="90000"/>
              </a:lnSpc>
              <a:spcBef>
                <a:spcPts val="500"/>
              </a:spcBef>
              <a:buFont typeface="Arial" panose="020B0604020202020204" pitchFamily="34" charset="0"/>
              <a:buChar char="•"/>
            </a:pPr>
            <a:r>
              <a:rPr lang="zh-CN" altLang="en-US" sz="2000">
                <a:solidFill>
                  <a:srgbClr val="C00000"/>
                </a:solidFill>
                <a:latin typeface="Calibri" panose="020F0502020204030204" pitchFamily="34" charset="0"/>
              </a:rPr>
              <a:t>学风建设与学生指导 </a:t>
            </a:r>
            <a:r>
              <a:rPr lang="en-US" altLang="zh-CN" sz="2000">
                <a:solidFill>
                  <a:srgbClr val="C00000"/>
                </a:solidFill>
                <a:latin typeface="Calibri" panose="020F0502020204030204" pitchFamily="34" charset="0"/>
              </a:rPr>
              <a:t>— </a:t>
            </a:r>
            <a:r>
              <a:rPr lang="zh-CN" altLang="en-US" sz="2000">
                <a:solidFill>
                  <a:srgbClr val="C00000"/>
                </a:solidFill>
                <a:latin typeface="Calibri" panose="020F0502020204030204" pitchFamily="34" charset="0"/>
              </a:rPr>
              <a:t>学工部部长</a:t>
            </a:r>
            <a:endParaRPr lang="en-US" altLang="zh-CN" sz="2000">
              <a:solidFill>
                <a:srgbClr val="C00000"/>
              </a:solidFill>
              <a:latin typeface="Calibri" panose="020F0502020204030204" pitchFamily="34" charset="0"/>
            </a:endParaRPr>
          </a:p>
          <a:p>
            <a:pPr marL="1143000" lvl="2" indent="-228600">
              <a:lnSpc>
                <a:spcPct val="90000"/>
              </a:lnSpc>
              <a:spcBef>
                <a:spcPts val="500"/>
              </a:spcBef>
              <a:buFont typeface="Arial" panose="020B0604020202020204" pitchFamily="34" charset="0"/>
              <a:buChar char="•"/>
            </a:pPr>
            <a:r>
              <a:rPr lang="zh-CN" altLang="en-US" sz="2000">
                <a:solidFill>
                  <a:srgbClr val="C00000"/>
                </a:solidFill>
                <a:latin typeface="Calibri" panose="020F0502020204030204" pitchFamily="34" charset="0"/>
              </a:rPr>
              <a:t>教学质量 </a:t>
            </a:r>
            <a:r>
              <a:rPr lang="en-US" altLang="zh-CN" sz="2000">
                <a:solidFill>
                  <a:srgbClr val="C00000"/>
                </a:solidFill>
                <a:latin typeface="Calibri" panose="020F0502020204030204" pitchFamily="34" charset="0"/>
              </a:rPr>
              <a:t>— </a:t>
            </a:r>
            <a:r>
              <a:rPr lang="zh-CN" altLang="en-US" sz="2000">
                <a:solidFill>
                  <a:srgbClr val="C00000"/>
                </a:solidFill>
                <a:latin typeface="Calibri" panose="020F0502020204030204" pitchFamily="34" charset="0"/>
              </a:rPr>
              <a:t>教务处处长</a:t>
            </a:r>
          </a:p>
          <a:p>
            <a:pPr marL="1143000" lvl="2" indent="-228600">
              <a:lnSpc>
                <a:spcPct val="90000"/>
              </a:lnSpc>
              <a:spcBef>
                <a:spcPts val="500"/>
              </a:spcBef>
              <a:buFont typeface="Arial" panose="020B0604020202020204" pitchFamily="34" charset="0"/>
              <a:buChar char="•"/>
            </a:pPr>
            <a:r>
              <a:rPr lang="zh-CN" altLang="en-US" sz="2000">
                <a:solidFill>
                  <a:srgbClr val="C00000"/>
                </a:solidFill>
                <a:latin typeface="Calibri" panose="020F0502020204030204" pitchFamily="34" charset="0"/>
              </a:rPr>
              <a:t>宣传组</a:t>
            </a:r>
            <a:r>
              <a:rPr lang="en-US" altLang="zh-CN" sz="2000">
                <a:solidFill>
                  <a:srgbClr val="C00000"/>
                </a:solidFill>
                <a:latin typeface="Calibri" panose="020F0502020204030204" pitchFamily="34" charset="0"/>
              </a:rPr>
              <a:t>-</a:t>
            </a:r>
            <a:r>
              <a:rPr lang="zh-CN" altLang="en-US" sz="2000">
                <a:solidFill>
                  <a:srgbClr val="C00000"/>
                </a:solidFill>
                <a:latin typeface="Calibri" panose="020F0502020204030204" pitchFamily="34" charset="0"/>
              </a:rPr>
              <a:t>宣传部 部长</a:t>
            </a:r>
          </a:p>
          <a:p>
            <a:pPr marL="1143000" lvl="2" indent="-228600">
              <a:lnSpc>
                <a:spcPct val="90000"/>
              </a:lnSpc>
              <a:spcBef>
                <a:spcPts val="500"/>
              </a:spcBef>
              <a:buFont typeface="Arial" panose="020B0604020202020204" pitchFamily="34" charset="0"/>
              <a:buChar char="•"/>
            </a:pPr>
            <a:r>
              <a:rPr lang="zh-CN" altLang="en-US" sz="2000">
                <a:solidFill>
                  <a:srgbClr val="C00000"/>
                </a:solidFill>
                <a:latin typeface="Calibri" panose="020F0502020204030204" pitchFamily="34" charset="0"/>
              </a:rPr>
              <a:t>后勤保障组</a:t>
            </a:r>
            <a:r>
              <a:rPr lang="en-US" altLang="zh-CN" sz="2000">
                <a:solidFill>
                  <a:srgbClr val="C00000"/>
                </a:solidFill>
                <a:latin typeface="Calibri" panose="020F0502020204030204" pitchFamily="34" charset="0"/>
              </a:rPr>
              <a:t>-</a:t>
            </a:r>
            <a:r>
              <a:rPr lang="zh-CN" altLang="en-US" sz="2000">
                <a:solidFill>
                  <a:srgbClr val="C00000"/>
                </a:solidFill>
                <a:latin typeface="Calibri" panose="020F0502020204030204" pitchFamily="34" charset="0"/>
              </a:rPr>
              <a:t>党政办主任</a:t>
            </a:r>
          </a:p>
          <a:p>
            <a:pPr marL="1143000" lvl="2" indent="-228600">
              <a:lnSpc>
                <a:spcPct val="90000"/>
              </a:lnSpc>
              <a:spcBef>
                <a:spcPts val="500"/>
              </a:spcBef>
              <a:buFont typeface="Arial" panose="020B0604020202020204" pitchFamily="34" charset="0"/>
              <a:buChar char="•"/>
            </a:pPr>
            <a:r>
              <a:rPr lang="zh-CN" altLang="en-US" sz="2000">
                <a:solidFill>
                  <a:srgbClr val="C00000"/>
                </a:solidFill>
                <a:latin typeface="Calibri" panose="020F0502020204030204" pitchFamily="34" charset="0"/>
              </a:rPr>
              <a:t>督查组</a:t>
            </a:r>
            <a:r>
              <a:rPr lang="en-US" altLang="zh-CN" sz="2000">
                <a:solidFill>
                  <a:srgbClr val="C00000"/>
                </a:solidFill>
                <a:latin typeface="Calibri" panose="020F0502020204030204" pitchFamily="34" charset="0"/>
              </a:rPr>
              <a:t>—</a:t>
            </a:r>
            <a:r>
              <a:rPr lang="zh-CN" altLang="en-US" sz="2000">
                <a:solidFill>
                  <a:srgbClr val="C00000"/>
                </a:solidFill>
                <a:latin typeface="Calibri" panose="020F0502020204030204" pitchFamily="34" charset="0"/>
              </a:rPr>
              <a:t>组织部部长</a:t>
            </a:r>
          </a:p>
        </p:txBody>
      </p:sp>
      <p:sp>
        <p:nvSpPr>
          <p:cNvPr id="66565" name="文本框 8"/>
          <p:cNvSpPr txBox="1">
            <a:spLocks noChangeArrowheads="1"/>
          </p:cNvSpPr>
          <p:nvPr/>
        </p:nvSpPr>
        <p:spPr bwMode="auto">
          <a:xfrm>
            <a:off x="357188" y="447675"/>
            <a:ext cx="8959850" cy="993775"/>
          </a:xfrm>
          <a:prstGeom prst="rect">
            <a:avLst/>
          </a:prstGeom>
          <a:noFill/>
          <a:ln w="9525">
            <a:noFill/>
            <a:miter lim="800000"/>
          </a:ln>
        </p:spPr>
        <p:txBody>
          <a:bodyPr>
            <a:spAutoFit/>
          </a:bodyPr>
          <a:lstStyle/>
          <a:p>
            <a:pPr>
              <a:buFont typeface="Wingdings" panose="05000000000000000000" pitchFamily="2" charset="2"/>
              <a:buNone/>
            </a:pPr>
            <a:endParaRPr lang="en-US" altLang="zh-CN" sz="28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ct val="130000"/>
              </a:lnSpc>
              <a:buFont typeface="Arial" panose="020B0604020202020204" pitchFamily="34" charset="0"/>
              <a:buNone/>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案例：评估专项工作组与职能部门结合</a:t>
            </a:r>
            <a:endParaRPr lang="en-US" altLang="zh-CN" sz="2400">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Tree>
  </p:cSld>
  <p:clrMapOvr>
    <a:masterClrMapping/>
  </p:clrMapOvr>
  <p:transition spd="slow"/>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6575425" y="1839913"/>
            <a:ext cx="5616575" cy="1816100"/>
          </a:xfrm>
          <a:prstGeom prst="rect">
            <a:avLst/>
          </a:prstGeom>
          <a:noFill/>
        </p:spPr>
        <p:txBody>
          <a:bodyPr>
            <a:spAutoFit/>
          </a:bodyPr>
          <a:lstStyle/>
          <a:p>
            <a:pPr marL="285750" indent="-285750" fontAlgn="auto">
              <a:spcBef>
                <a:spcPts val="0"/>
              </a:spcBef>
              <a:spcAft>
                <a:spcPts val="0"/>
              </a:spcAft>
              <a:buFont typeface="Wingdings" panose="05000000000000000000" charset="0"/>
              <a:buChar char="p"/>
              <a:defRPr/>
            </a:pPr>
            <a:r>
              <a:rPr lang="zh-CN" altLang="en-US" sz="2800" dirty="0">
                <a:solidFill>
                  <a:srgbClr val="FF0000"/>
                </a:solidFill>
                <a:latin typeface="微软雅黑" panose="020B0503020204020204" pitchFamily="34" charset="-122"/>
                <a:ea typeface="微软雅黑" panose="020B0503020204020204" pitchFamily="34" charset="-122"/>
                <a:sym typeface="+mn-ea"/>
              </a:rPr>
              <a:t>项目</a:t>
            </a:r>
            <a:r>
              <a:rPr lang="zh-CN" altLang="en-US" sz="2800" dirty="0">
                <a:latin typeface="微软雅黑" panose="020B0503020204020204" pitchFamily="34" charset="-122"/>
                <a:ea typeface="微软雅黑" panose="020B0503020204020204" pitchFamily="34" charset="-122"/>
                <a:sym typeface="+mn-ea"/>
              </a:rPr>
              <a:t>：解决关键、重点问题</a:t>
            </a:r>
            <a:endParaRPr lang="zh-CN" altLang="en-US" sz="2800" dirty="0">
              <a:latin typeface="微软雅黑" panose="020B0503020204020204" pitchFamily="34" charset="-122"/>
              <a:ea typeface="微软雅黑" panose="020B0503020204020204" pitchFamily="34" charset="-122"/>
            </a:endParaRPr>
          </a:p>
          <a:p>
            <a:pPr fontAlgn="auto">
              <a:spcBef>
                <a:spcPts val="0"/>
              </a:spcBef>
              <a:spcAft>
                <a:spcPts val="0"/>
              </a:spcAft>
              <a:defRPr/>
            </a:pPr>
            <a:r>
              <a:rPr lang="zh-CN" altLang="en-US" sz="2800" dirty="0">
                <a:latin typeface="微软雅黑" panose="020B0503020204020204" pitchFamily="34" charset="-122"/>
                <a:ea typeface="微软雅黑" panose="020B0503020204020204" pitchFamily="34" charset="-122"/>
                <a:sym typeface="+mn-ea"/>
              </a:rPr>
              <a:t>例如：关键任务、专项任务</a:t>
            </a:r>
            <a:endParaRPr lang="zh-CN" altLang="en-US" sz="2800" dirty="0">
              <a:latin typeface="微软雅黑" panose="020B0503020204020204" pitchFamily="34" charset="-122"/>
              <a:ea typeface="微软雅黑" panose="020B0503020204020204" pitchFamily="34" charset="-122"/>
            </a:endParaRPr>
          </a:p>
          <a:p>
            <a:pPr marL="285750" indent="-285750" fontAlgn="auto">
              <a:spcBef>
                <a:spcPts val="0"/>
              </a:spcBef>
              <a:spcAft>
                <a:spcPts val="0"/>
              </a:spcAft>
              <a:buFont typeface="Wingdings" panose="05000000000000000000" charset="0"/>
              <a:buChar char="p"/>
              <a:defRPr/>
            </a:pPr>
            <a:r>
              <a:rPr lang="zh-CN" altLang="en-US" sz="2800" dirty="0">
                <a:solidFill>
                  <a:srgbClr val="FF0000"/>
                </a:solidFill>
                <a:latin typeface="微软雅黑" panose="020B0503020204020204" pitchFamily="34" charset="-122"/>
                <a:ea typeface="微软雅黑" panose="020B0503020204020204" pitchFamily="34" charset="-122"/>
                <a:sym typeface="+mn-ea"/>
              </a:rPr>
              <a:t>工程</a:t>
            </a:r>
            <a:r>
              <a:rPr lang="zh-CN" altLang="en-US" sz="2800" dirty="0">
                <a:latin typeface="微软雅黑" panose="020B0503020204020204" pitchFamily="34" charset="-122"/>
                <a:ea typeface="微软雅黑" panose="020B0503020204020204" pitchFamily="34" charset="-122"/>
                <a:sym typeface="+mn-ea"/>
              </a:rPr>
              <a:t>：系统谋划、专项建设</a:t>
            </a:r>
            <a:endParaRPr lang="zh-CN" altLang="en-US" sz="2800" dirty="0">
              <a:latin typeface="微软雅黑" panose="020B0503020204020204" pitchFamily="34" charset="-122"/>
              <a:ea typeface="微软雅黑" panose="020B0503020204020204" pitchFamily="34" charset="-122"/>
            </a:endParaRPr>
          </a:p>
          <a:p>
            <a:pPr fontAlgn="auto">
              <a:spcBef>
                <a:spcPts val="0"/>
              </a:spcBef>
              <a:spcAft>
                <a:spcPts val="0"/>
              </a:spcAft>
              <a:defRPr/>
            </a:pPr>
            <a:r>
              <a:rPr lang="zh-CN" altLang="en-US" sz="2800" dirty="0">
                <a:latin typeface="微软雅黑" panose="020B0503020204020204" pitchFamily="34" charset="-122"/>
                <a:ea typeface="微软雅黑" panose="020B0503020204020204" pitchFamily="34" charset="-122"/>
                <a:sym typeface="+mn-ea"/>
              </a:rPr>
              <a:t>例如：</a:t>
            </a:r>
            <a:r>
              <a:rPr lang="en-US" altLang="zh-CN" sz="2800" dirty="0">
                <a:latin typeface="微软雅黑" panose="020B0503020204020204" pitchFamily="34" charset="-122"/>
                <a:ea typeface="微软雅黑" panose="020B0503020204020204" pitchFamily="34" charset="-122"/>
                <a:sym typeface="+mn-ea"/>
              </a:rPr>
              <a:t>11</a:t>
            </a:r>
            <a:r>
              <a:rPr lang="zh-CN" altLang="en-US" sz="2800" dirty="0">
                <a:latin typeface="微软雅黑" panose="020B0503020204020204" pitchFamily="34" charset="-122"/>
                <a:ea typeface="微软雅黑" panose="020B0503020204020204" pitchFamily="34" charset="-122"/>
                <a:sym typeface="+mn-ea"/>
              </a:rPr>
              <a:t>个重点工程</a:t>
            </a:r>
            <a:endParaRPr lang="zh-CN" altLang="en-US" sz="2800" dirty="0">
              <a:latin typeface="+mn-lt"/>
              <a:ea typeface="+mn-ea"/>
            </a:endParaRPr>
          </a:p>
        </p:txBody>
      </p:sp>
      <p:sp>
        <p:nvSpPr>
          <p:cNvPr id="68610" name="Rectangle 3"/>
          <p:cNvSpPr>
            <a:spLocks noGrp="1" noRot="1"/>
          </p:cNvSpPr>
          <p:nvPr>
            <p:ph idx="1"/>
          </p:nvPr>
        </p:nvSpPr>
        <p:spPr>
          <a:xfrm>
            <a:off x="574675" y="1892300"/>
            <a:ext cx="4057650" cy="4146550"/>
          </a:xfrm>
        </p:spPr>
        <p:txBody>
          <a:bodyPr/>
          <a:lstStyle/>
          <a:p>
            <a:pPr eaLnBrk="1" hangingPunct="1">
              <a:lnSpc>
                <a:spcPct val="80000"/>
              </a:lnSpc>
            </a:pPr>
            <a:r>
              <a:rPr lang="zh-CN" altLang="en-US" sz="2000">
                <a:solidFill>
                  <a:srgbClr val="00182A"/>
                </a:solidFill>
                <a:latin typeface="微软雅黑" panose="020B0503020204020204" pitchFamily="34" charset="-122"/>
                <a:ea typeface="微软雅黑" panose="020B0503020204020204" pitchFamily="34" charset="-122"/>
                <a:cs typeface="微软雅黑" panose="020B0503020204020204" pitchFamily="34" charset="-122"/>
              </a:rPr>
              <a:t>学科专业优化工程 </a:t>
            </a:r>
          </a:p>
          <a:p>
            <a:pPr eaLnBrk="1" hangingPunct="1">
              <a:lnSpc>
                <a:spcPct val="80000"/>
              </a:lnSpc>
            </a:pPr>
            <a:r>
              <a:rPr lang="zh-CN" altLang="en-US" sz="2000">
                <a:solidFill>
                  <a:srgbClr val="00182A"/>
                </a:solidFill>
                <a:latin typeface="微软雅黑" panose="020B0503020204020204" pitchFamily="34" charset="-122"/>
                <a:ea typeface="微软雅黑" panose="020B0503020204020204" pitchFamily="34" charset="-122"/>
                <a:cs typeface="微软雅黑" panose="020B0503020204020204" pitchFamily="34" charset="-122"/>
              </a:rPr>
              <a:t>教学基础提升工程 </a:t>
            </a:r>
          </a:p>
          <a:p>
            <a:pPr eaLnBrk="1" hangingPunct="1">
              <a:lnSpc>
                <a:spcPct val="80000"/>
              </a:lnSpc>
            </a:pPr>
            <a:r>
              <a:rPr lang="zh-CN" altLang="en-US" sz="2000">
                <a:solidFill>
                  <a:srgbClr val="00182A"/>
                </a:solidFill>
                <a:latin typeface="微软雅黑" panose="020B0503020204020204" pitchFamily="34" charset="-122"/>
                <a:ea typeface="微软雅黑" panose="020B0503020204020204" pitchFamily="34" charset="-122"/>
                <a:cs typeface="微软雅黑" panose="020B0503020204020204" pitchFamily="34" charset="-122"/>
              </a:rPr>
              <a:t>实验室基础提升工程 </a:t>
            </a:r>
          </a:p>
          <a:p>
            <a:pPr eaLnBrk="1" hangingPunct="1">
              <a:lnSpc>
                <a:spcPct val="80000"/>
              </a:lnSpc>
            </a:pPr>
            <a:r>
              <a:rPr lang="zh-CN" altLang="en-US" sz="2000">
                <a:solidFill>
                  <a:srgbClr val="00182A"/>
                </a:solidFill>
                <a:latin typeface="微软雅黑" panose="020B0503020204020204" pitchFamily="34" charset="-122"/>
                <a:ea typeface="微软雅黑" panose="020B0503020204020204" pitchFamily="34" charset="-122"/>
                <a:cs typeface="微软雅黑" panose="020B0503020204020204" pitchFamily="34" charset="-122"/>
              </a:rPr>
              <a:t>教师综合能力提升工程 </a:t>
            </a:r>
          </a:p>
          <a:p>
            <a:pPr eaLnBrk="1" hangingPunct="1">
              <a:lnSpc>
                <a:spcPct val="80000"/>
              </a:lnSpc>
            </a:pPr>
            <a:r>
              <a:rPr lang="zh-CN" altLang="en-US" sz="2000">
                <a:solidFill>
                  <a:srgbClr val="00182A"/>
                </a:solidFill>
                <a:latin typeface="微软雅黑" panose="020B0503020204020204" pitchFamily="34" charset="-122"/>
                <a:ea typeface="微软雅黑" panose="020B0503020204020204" pitchFamily="34" charset="-122"/>
                <a:cs typeface="微软雅黑" panose="020B0503020204020204" pitchFamily="34" charset="-122"/>
              </a:rPr>
              <a:t>教育信息化提升工程 </a:t>
            </a:r>
          </a:p>
          <a:p>
            <a:pPr eaLnBrk="1" hangingPunct="1">
              <a:lnSpc>
                <a:spcPct val="80000"/>
              </a:lnSpc>
            </a:pPr>
            <a:r>
              <a:rPr lang="zh-CN" altLang="en-US" sz="2000">
                <a:solidFill>
                  <a:srgbClr val="00182A"/>
                </a:solidFill>
                <a:latin typeface="微软雅黑" panose="020B0503020204020204" pitchFamily="34" charset="-122"/>
                <a:ea typeface="微软雅黑" panose="020B0503020204020204" pitchFamily="34" charset="-122"/>
                <a:cs typeface="微软雅黑" panose="020B0503020204020204" pitchFamily="34" charset="-122"/>
              </a:rPr>
              <a:t>院</a:t>
            </a:r>
            <a:r>
              <a:rPr lang="en-US" altLang="zh-CN" sz="2000">
                <a:solidFill>
                  <a:srgbClr val="00182A"/>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000">
                <a:solidFill>
                  <a:srgbClr val="00182A"/>
                </a:solidFill>
                <a:latin typeface="微软雅黑" panose="020B0503020204020204" pitchFamily="34" charset="-122"/>
                <a:ea typeface="微软雅黑" panose="020B0503020204020204" pitchFamily="34" charset="-122"/>
                <a:cs typeface="微软雅黑" panose="020B0503020204020204" pitchFamily="34" charset="-122"/>
              </a:rPr>
              <a:t>系</a:t>
            </a:r>
            <a:r>
              <a:rPr lang="en-US" altLang="zh-CN" sz="2000">
                <a:solidFill>
                  <a:srgbClr val="00182A"/>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000">
                <a:solidFill>
                  <a:srgbClr val="00182A"/>
                </a:solidFill>
                <a:latin typeface="微软雅黑" panose="020B0503020204020204" pitchFamily="34" charset="-122"/>
                <a:ea typeface="微软雅黑" panose="020B0503020204020204" pitchFamily="34" charset="-122"/>
                <a:cs typeface="微软雅黑" panose="020B0503020204020204" pitchFamily="34" charset="-122"/>
              </a:rPr>
              <a:t>治理结构优化工程 </a:t>
            </a:r>
          </a:p>
          <a:p>
            <a:pPr eaLnBrk="1" hangingPunct="1">
              <a:lnSpc>
                <a:spcPct val="80000"/>
              </a:lnSpc>
            </a:pPr>
            <a:r>
              <a:rPr lang="zh-CN" altLang="en-US" sz="2000">
                <a:solidFill>
                  <a:srgbClr val="00182A"/>
                </a:solidFill>
                <a:latin typeface="微软雅黑" panose="020B0503020204020204" pitchFamily="34" charset="-122"/>
                <a:ea typeface="微软雅黑" panose="020B0503020204020204" pitchFamily="34" charset="-122"/>
                <a:cs typeface="微软雅黑" panose="020B0503020204020204" pitchFamily="34" charset="-122"/>
              </a:rPr>
              <a:t>三风建设工程 </a:t>
            </a:r>
          </a:p>
          <a:p>
            <a:pPr eaLnBrk="1" hangingPunct="1">
              <a:lnSpc>
                <a:spcPct val="80000"/>
              </a:lnSpc>
            </a:pPr>
            <a:r>
              <a:rPr lang="zh-CN" altLang="en-US" sz="2000">
                <a:solidFill>
                  <a:srgbClr val="00182A"/>
                </a:solidFill>
                <a:latin typeface="微软雅黑" panose="020B0503020204020204" pitchFamily="34" charset="-122"/>
                <a:ea typeface="微软雅黑" panose="020B0503020204020204" pitchFamily="34" charset="-122"/>
                <a:cs typeface="微软雅黑" panose="020B0503020204020204" pitchFamily="34" charset="-122"/>
              </a:rPr>
              <a:t>科研水平提升工程 </a:t>
            </a:r>
          </a:p>
          <a:p>
            <a:pPr eaLnBrk="1" hangingPunct="1">
              <a:lnSpc>
                <a:spcPct val="80000"/>
              </a:lnSpc>
            </a:pPr>
            <a:r>
              <a:rPr lang="zh-CN" altLang="en-US" sz="2000">
                <a:solidFill>
                  <a:srgbClr val="00182A"/>
                </a:solidFill>
                <a:latin typeface="微软雅黑" panose="020B0503020204020204" pitchFamily="34" charset="-122"/>
                <a:ea typeface="微软雅黑" panose="020B0503020204020204" pitchFamily="34" charset="-122"/>
                <a:cs typeface="微软雅黑" panose="020B0503020204020204" pitchFamily="34" charset="-122"/>
              </a:rPr>
              <a:t>产教融合人才培养模式特色工程 </a:t>
            </a:r>
          </a:p>
          <a:p>
            <a:pPr eaLnBrk="1" hangingPunct="1">
              <a:lnSpc>
                <a:spcPct val="80000"/>
              </a:lnSpc>
            </a:pPr>
            <a:r>
              <a:rPr lang="zh-CN" altLang="en-US" sz="2000">
                <a:solidFill>
                  <a:srgbClr val="00182A"/>
                </a:solidFill>
                <a:latin typeface="微软雅黑" panose="020B0503020204020204" pitchFamily="34" charset="-122"/>
                <a:ea typeface="微软雅黑" panose="020B0503020204020204" pitchFamily="34" charset="-122"/>
                <a:cs typeface="微软雅黑" panose="020B0503020204020204" pitchFamily="34" charset="-122"/>
              </a:rPr>
              <a:t>服务地方能力特色工程 </a:t>
            </a:r>
          </a:p>
          <a:p>
            <a:pPr eaLnBrk="1" hangingPunct="1">
              <a:lnSpc>
                <a:spcPct val="80000"/>
              </a:lnSpc>
            </a:pPr>
            <a:r>
              <a:rPr lang="zh-CN" altLang="en-US" sz="2000">
                <a:solidFill>
                  <a:srgbClr val="00182A"/>
                </a:solidFill>
                <a:latin typeface="微软雅黑" panose="020B0503020204020204" pitchFamily="34" charset="-122"/>
                <a:ea typeface="微软雅黑" panose="020B0503020204020204" pitchFamily="34" charset="-122"/>
                <a:cs typeface="微软雅黑" panose="020B0503020204020204" pitchFamily="34" charset="-122"/>
              </a:rPr>
              <a:t>环境育人特色工程 </a:t>
            </a:r>
          </a:p>
        </p:txBody>
      </p:sp>
      <p:sp>
        <p:nvSpPr>
          <p:cNvPr id="3" name="矩形 2"/>
          <p:cNvSpPr/>
          <p:nvPr/>
        </p:nvSpPr>
        <p:spPr>
          <a:xfrm>
            <a:off x="6486525" y="1743075"/>
            <a:ext cx="5124450" cy="2082800"/>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8612" name="矩形 8"/>
          <p:cNvSpPr>
            <a:spLocks noChangeArrowheads="1"/>
          </p:cNvSpPr>
          <p:nvPr/>
        </p:nvSpPr>
        <p:spPr bwMode="auto">
          <a:xfrm>
            <a:off x="250825" y="954088"/>
            <a:ext cx="7343775" cy="662489"/>
          </a:xfrm>
          <a:prstGeom prst="rect">
            <a:avLst/>
          </a:prstGeom>
          <a:noFill/>
          <a:ln w="9525">
            <a:noFill/>
            <a:miter lim="800000"/>
          </a:ln>
        </p:spPr>
        <p:txBody>
          <a:bodyPr>
            <a:spAutoFit/>
          </a:bodyPr>
          <a:lstStyle/>
          <a:p>
            <a:pPr>
              <a:lnSpc>
                <a:spcPct val="150000"/>
              </a:lnSpc>
            </a:pPr>
            <a:r>
              <a:rPr lang="en-US" altLang="zh-CN"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8.</a:t>
            </a:r>
            <a:r>
              <a:rPr lang="zh-CN" altLang="en-US"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关键重点工作精准实行：项目制管理</a:t>
            </a:r>
          </a:p>
        </p:txBody>
      </p:sp>
      <p:pic>
        <p:nvPicPr>
          <p:cNvPr id="68613" name="Picture 4" descr="T`V4B]BIZFVG)6A`M0721~H"/>
          <p:cNvPicPr>
            <a:picLocks noChangeAspect="1"/>
          </p:cNvPicPr>
          <p:nvPr/>
        </p:nvPicPr>
        <p:blipFill>
          <a:blip r:embed="rId3" cstate="print"/>
          <a:srcRect b="12366"/>
          <a:stretch>
            <a:fillRect/>
          </a:stretch>
        </p:blipFill>
        <p:spPr bwMode="auto">
          <a:xfrm>
            <a:off x="6445250" y="4022725"/>
            <a:ext cx="5207000" cy="2590800"/>
          </a:xfrm>
          <a:prstGeom prst="rect">
            <a:avLst/>
          </a:prstGeom>
          <a:noFill/>
          <a:ln w="9525">
            <a:noFill/>
            <a:miter lim="800000"/>
            <a:headEnd/>
            <a:tailEnd/>
          </a:ln>
        </p:spPr>
      </p:pic>
      <p:sp>
        <p:nvSpPr>
          <p:cNvPr id="12" name="PA_矩形 3"/>
          <p:cNvSpPr/>
          <p:nvPr>
            <p:custDataLst>
              <p:tags r:id="rId1"/>
            </p:custDataLst>
          </p:nvPr>
        </p:nvSpPr>
        <p:spPr>
          <a:xfrm>
            <a:off x="0" y="7938"/>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68615" name="图片 179" descr="C:\Users\666\Desktop\LOGO副本.pngLOGO副本"/>
          <p:cNvPicPr>
            <a:picLocks noChangeAspect="1"/>
          </p:cNvPicPr>
          <p:nvPr/>
        </p:nvPicPr>
        <p:blipFill>
          <a:blip r:embed="rId4" cstate="print"/>
          <a:srcRect/>
          <a:stretch>
            <a:fillRect/>
          </a:stretch>
        </p:blipFill>
        <p:spPr bwMode="auto">
          <a:xfrm>
            <a:off x="431800" y="252413"/>
            <a:ext cx="2117725" cy="487362"/>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A_矩形 3"/>
          <p:cNvSpPr/>
          <p:nvPr>
            <p:custDataLst>
              <p:tags r:id="rId1"/>
            </p:custDataLst>
          </p:nvPr>
        </p:nvSpPr>
        <p:spPr>
          <a:xfrm>
            <a:off x="-22225" y="0"/>
            <a:ext cx="3798888" cy="6858000"/>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altLang="zh-CN" sz="9600" b="1" dirty="0">
                <a:latin typeface="微软雅黑" panose="020B0503020204020204" pitchFamily="34" charset="-122"/>
                <a:ea typeface="微软雅黑" panose="020B0503020204020204" pitchFamily="34" charset="-122"/>
                <a:sym typeface="+mn-ea"/>
              </a:rPr>
              <a:t>Part</a:t>
            </a:r>
            <a:r>
              <a:rPr lang="zh-CN" altLang="en-US" sz="9600" b="1" dirty="0">
                <a:latin typeface="微软雅黑" panose="020B0503020204020204" pitchFamily="34" charset="-122"/>
                <a:ea typeface="微软雅黑" panose="020B0503020204020204" pitchFamily="34" charset="-122"/>
                <a:sym typeface="+mn-ea"/>
              </a:rPr>
              <a:t> </a:t>
            </a:r>
            <a:r>
              <a:rPr lang="en-US" altLang="zh-CN" sz="9600" b="1" dirty="0">
                <a:latin typeface="微软雅黑" panose="020B0503020204020204" pitchFamily="34" charset="-122"/>
                <a:ea typeface="微软雅黑" panose="020B0503020204020204" pitchFamily="34" charset="-122"/>
                <a:sym typeface="+mn-ea"/>
              </a:rPr>
              <a:t>1</a:t>
            </a:r>
            <a:endParaRPr lang="zh-CN" altLang="en-US" sz="9600" b="1" dirty="0">
              <a:latin typeface="微软雅黑" panose="020B0503020204020204" pitchFamily="34" charset="-122"/>
              <a:ea typeface="微软雅黑" panose="020B0503020204020204" pitchFamily="34" charset="-122"/>
              <a:sym typeface="+mn-ea"/>
            </a:endParaRPr>
          </a:p>
        </p:txBody>
      </p:sp>
      <p:sp>
        <p:nvSpPr>
          <p:cNvPr id="2" name="矩形 1"/>
          <p:cNvSpPr/>
          <p:nvPr/>
        </p:nvSpPr>
        <p:spPr>
          <a:xfrm>
            <a:off x="5017338" y="2181740"/>
            <a:ext cx="5724644" cy="1630190"/>
          </a:xfrm>
          <a:prstGeom prst="rect">
            <a:avLst/>
          </a:prstGeom>
        </p:spPr>
        <p:txBody>
          <a:bodyPr wrap="none">
            <a:spAutoFit/>
          </a:bodyPr>
          <a:lstStyle/>
          <a:p>
            <a:pPr>
              <a:lnSpc>
                <a:spcPts val="6200"/>
              </a:lnSpc>
            </a:pPr>
            <a:r>
              <a:rPr lang="zh-CN" altLang="en-US" sz="4800" b="1" dirty="0">
                <a:latin typeface="微软雅黑" panose="020B0503020204020204" pitchFamily="34" charset="-122"/>
                <a:ea typeface="微软雅黑" panose="020B0503020204020204" pitchFamily="34" charset="-122"/>
                <a:cs typeface="微软雅黑" panose="020B0503020204020204" pitchFamily="34" charset="-122"/>
                <a:sym typeface="+mn-ea"/>
              </a:rPr>
              <a:t>认识态度到位：</a:t>
            </a:r>
            <a:endParaRPr lang="en-US" altLang="zh-CN" sz="4800" b="1" dirty="0">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ts val="6200"/>
              </a:lnSpc>
            </a:pPr>
            <a:r>
              <a:rPr lang="zh-CN" altLang="en-US" sz="4800" b="1" dirty="0">
                <a:latin typeface="微软雅黑" panose="020B0503020204020204" pitchFamily="34" charset="-122"/>
                <a:ea typeface="微软雅黑" panose="020B0503020204020204" pitchFamily="34" charset="-122"/>
                <a:cs typeface="微软雅黑" panose="020B0503020204020204" pitchFamily="34" charset="-122"/>
                <a:sym typeface="+mn-ea"/>
              </a:rPr>
              <a:t>把握机遇与推动发展</a:t>
            </a:r>
            <a:endParaRPr lang="zh-CN" altLang="en-US" sz="4800" b="1" dirty="0">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A_矩形 3"/>
          <p:cNvSpPr/>
          <p:nvPr>
            <p:custDataLst>
              <p:tags r:id="rId1"/>
            </p:custDataLst>
          </p:nvPr>
        </p:nvSpPr>
        <p:spPr>
          <a:xfrm>
            <a:off x="-22225" y="0"/>
            <a:ext cx="3798888" cy="6858000"/>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altLang="zh-CN" sz="9600" b="1" dirty="0">
                <a:latin typeface="微软雅黑" panose="020B0503020204020204" pitchFamily="34" charset="-122"/>
                <a:ea typeface="微软雅黑" panose="020B0503020204020204" pitchFamily="34" charset="-122"/>
                <a:sym typeface="+mn-ea"/>
              </a:rPr>
              <a:t>Part</a:t>
            </a:r>
            <a:r>
              <a:rPr lang="zh-CN" altLang="en-US" sz="9600" b="1" dirty="0">
                <a:latin typeface="微软雅黑" panose="020B0503020204020204" pitchFamily="34" charset="-122"/>
                <a:ea typeface="微软雅黑" panose="020B0503020204020204" pitchFamily="34" charset="-122"/>
                <a:sym typeface="+mn-ea"/>
              </a:rPr>
              <a:t> </a:t>
            </a:r>
            <a:r>
              <a:rPr lang="en-US" altLang="zh-CN" sz="9600" b="1" dirty="0">
                <a:latin typeface="微软雅黑" panose="020B0503020204020204" pitchFamily="34" charset="-122"/>
                <a:ea typeface="微软雅黑" panose="020B0503020204020204" pitchFamily="34" charset="-122"/>
                <a:sym typeface="+mn-ea"/>
              </a:rPr>
              <a:t>3</a:t>
            </a:r>
            <a:endParaRPr lang="zh-CN" altLang="en-US" sz="9600" b="1" dirty="0">
              <a:latin typeface="微软雅黑" panose="020B0503020204020204" pitchFamily="34" charset="-122"/>
              <a:ea typeface="微软雅黑" panose="020B0503020204020204" pitchFamily="34" charset="-122"/>
              <a:sym typeface="+mn-ea"/>
            </a:endParaRPr>
          </a:p>
        </p:txBody>
      </p:sp>
      <p:sp>
        <p:nvSpPr>
          <p:cNvPr id="2" name="矩形 1"/>
          <p:cNvSpPr/>
          <p:nvPr/>
        </p:nvSpPr>
        <p:spPr>
          <a:xfrm>
            <a:off x="5017338" y="2181740"/>
            <a:ext cx="5724644" cy="1630190"/>
          </a:xfrm>
          <a:prstGeom prst="rect">
            <a:avLst/>
          </a:prstGeom>
        </p:spPr>
        <p:txBody>
          <a:bodyPr wrap="none">
            <a:spAutoFit/>
          </a:bodyPr>
          <a:lstStyle/>
          <a:p>
            <a:pPr>
              <a:lnSpc>
                <a:spcPts val="6200"/>
              </a:lnSpc>
            </a:pPr>
            <a:r>
              <a:rPr lang="zh-CN" altLang="en-US" sz="4800" b="1" dirty="0">
                <a:latin typeface="微软雅黑" panose="020B0503020204020204" pitchFamily="34" charset="-122"/>
                <a:ea typeface="微软雅黑" panose="020B0503020204020204" pitchFamily="34" charset="-122"/>
                <a:cs typeface="微软雅黑" panose="020B0503020204020204" pitchFamily="34" charset="-122"/>
                <a:sym typeface="+mn-ea"/>
              </a:rPr>
              <a:t>评估建设协同：</a:t>
            </a:r>
            <a:endParaRPr lang="en-US" altLang="zh-CN" sz="4800" b="1" dirty="0">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ts val="6200"/>
              </a:lnSpc>
            </a:pPr>
            <a:r>
              <a:rPr lang="zh-CN" altLang="en-US" sz="4800" b="1" dirty="0">
                <a:latin typeface="微软雅黑" panose="020B0503020204020204" pitchFamily="34" charset="-122"/>
                <a:ea typeface="微软雅黑" panose="020B0503020204020204" pitchFamily="34" charset="-122"/>
                <a:cs typeface="微软雅黑" panose="020B0503020204020204" pitchFamily="34" charset="-122"/>
                <a:sym typeface="+mn-ea"/>
              </a:rPr>
              <a:t>指标达到与建设完成</a:t>
            </a:r>
            <a:endParaRPr lang="zh-CN" altLang="en-US" sz="4800" b="1" dirty="0">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文本框 7"/>
          <p:cNvSpPr txBox="1">
            <a:spLocks noChangeArrowheads="1"/>
          </p:cNvSpPr>
          <p:nvPr/>
        </p:nvSpPr>
        <p:spPr bwMode="auto">
          <a:xfrm>
            <a:off x="7281863" y="1000125"/>
            <a:ext cx="4375150" cy="400050"/>
          </a:xfrm>
          <a:prstGeom prst="rect">
            <a:avLst/>
          </a:prstGeom>
          <a:noFill/>
          <a:ln w="9525">
            <a:noFill/>
            <a:miter lim="800000"/>
          </a:ln>
        </p:spPr>
        <p:txBody>
          <a:bodyPr>
            <a:spAutoFit/>
          </a:bodyPr>
          <a:lstStyle/>
          <a:p>
            <a:r>
              <a:rPr lang="zh-CN" altLang="en-US" sz="200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成立本科教学工作合格评估领导小组</a:t>
            </a:r>
          </a:p>
        </p:txBody>
      </p:sp>
      <p:pic>
        <p:nvPicPr>
          <p:cNvPr id="69634" name="Picture 4" descr=")XO8EROOW$4VLQPJDDNYC)C"/>
          <p:cNvPicPr>
            <a:picLocks noGrp="1" noChangeAspect="1"/>
          </p:cNvPicPr>
          <p:nvPr>
            <p:ph idx="1"/>
          </p:nvPr>
        </p:nvPicPr>
        <p:blipFill>
          <a:blip r:embed="rId3" cstate="print"/>
          <a:srcRect/>
          <a:stretch>
            <a:fillRect/>
          </a:stretch>
        </p:blipFill>
        <p:spPr>
          <a:xfrm>
            <a:off x="6034088" y="1708150"/>
            <a:ext cx="5553075" cy="4554538"/>
          </a:xfrm>
        </p:spPr>
      </p:pic>
      <p:pic>
        <p:nvPicPr>
          <p:cNvPr id="69635" name="图片 7"/>
          <p:cNvPicPr>
            <a:picLocks noChangeAspect="1"/>
          </p:cNvPicPr>
          <p:nvPr/>
        </p:nvPicPr>
        <p:blipFill>
          <a:blip r:embed="rId4" cstate="print"/>
          <a:srcRect/>
          <a:stretch>
            <a:fillRect/>
          </a:stretch>
        </p:blipFill>
        <p:spPr bwMode="auto">
          <a:xfrm>
            <a:off x="322263" y="1798638"/>
            <a:ext cx="5467350" cy="4498975"/>
          </a:xfrm>
          <a:prstGeom prst="rect">
            <a:avLst/>
          </a:prstGeom>
          <a:noFill/>
          <a:ln w="9525">
            <a:noFill/>
            <a:miter lim="800000"/>
            <a:headEnd/>
            <a:tailEnd/>
          </a:ln>
        </p:spPr>
      </p:pic>
      <p:sp>
        <p:nvSpPr>
          <p:cNvPr id="9" name="PA_矩形 3"/>
          <p:cNvSpPr/>
          <p:nvPr>
            <p:custDataLst>
              <p:tags r:id="rId1"/>
            </p:custDataLst>
          </p:nvPr>
        </p:nvSpPr>
        <p:spPr>
          <a:xfrm>
            <a:off x="0" y="7938"/>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sp>
        <p:nvSpPr>
          <p:cNvPr id="69637" name="文本框 27"/>
          <p:cNvSpPr txBox="1">
            <a:spLocks noChangeArrowheads="1"/>
          </p:cNvSpPr>
          <p:nvPr/>
        </p:nvSpPr>
        <p:spPr bwMode="auto">
          <a:xfrm>
            <a:off x="201613" y="1095375"/>
            <a:ext cx="6106159" cy="646331"/>
          </a:xfrm>
          <a:prstGeom prst="rect">
            <a:avLst/>
          </a:prstGeom>
          <a:noFill/>
          <a:ln w="9525">
            <a:noFill/>
            <a:miter lim="800000"/>
          </a:ln>
        </p:spPr>
        <p:txBody>
          <a:bodyPr wrap="none">
            <a:spAutoFit/>
          </a:bodyPr>
          <a:lstStyle/>
          <a:p>
            <a:r>
              <a:rPr lang="en-US" altLang="zh-CN" sz="36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1.</a:t>
            </a:r>
            <a:r>
              <a:rPr lang="zh-CN" altLang="en-US" sz="36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按体系分解指标、落实任务</a:t>
            </a:r>
            <a:endParaRPr lang="zh-CN" altLang="en-US" sz="36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pic>
        <p:nvPicPr>
          <p:cNvPr id="69638" name="图片 179" descr="C:\Users\666\Desktop\LOGO副本.pngLOGO副本"/>
          <p:cNvPicPr>
            <a:picLocks noChangeAspect="1"/>
          </p:cNvPicPr>
          <p:nvPr/>
        </p:nvPicPr>
        <p:blipFill>
          <a:blip r:embed="rId5" cstate="print"/>
          <a:srcRect/>
          <a:stretch>
            <a:fillRect/>
          </a:stretch>
        </p:blipFill>
        <p:spPr bwMode="auto">
          <a:xfrm>
            <a:off x="431800" y="252413"/>
            <a:ext cx="2117725" cy="487362"/>
          </a:xfrm>
          <a:prstGeom prst="rect">
            <a:avLst/>
          </a:prstGeom>
          <a:noFill/>
          <a:ln w="9525">
            <a:noFill/>
            <a:miter lim="800000"/>
            <a:headEnd/>
            <a:tailEnd/>
          </a:ln>
        </p:spPr>
      </p:pic>
      <p:sp>
        <p:nvSpPr>
          <p:cNvPr id="12" name="矩形 11"/>
          <p:cNvSpPr/>
          <p:nvPr/>
        </p:nvSpPr>
        <p:spPr>
          <a:xfrm>
            <a:off x="7281863" y="977900"/>
            <a:ext cx="4305300" cy="446088"/>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9640" name="文本框 6"/>
          <p:cNvSpPr txBox="1">
            <a:spLocks noChangeArrowheads="1"/>
          </p:cNvSpPr>
          <p:nvPr/>
        </p:nvSpPr>
        <p:spPr bwMode="auto">
          <a:xfrm>
            <a:off x="2773363" y="160338"/>
            <a:ext cx="9418637" cy="768350"/>
          </a:xfrm>
          <a:prstGeom prst="rect">
            <a:avLst/>
          </a:prstGeom>
          <a:noFill/>
          <a:ln w="9525">
            <a:noFill/>
            <a:miter lim="800000"/>
          </a:ln>
        </p:spPr>
        <p:txBody>
          <a:bodyPr wrap="none">
            <a:spAutoFit/>
          </a:bodyPr>
          <a:lstStyle/>
          <a:p>
            <a:pPr>
              <a:lnSpc>
                <a:spcPct val="120000"/>
              </a:lnSpc>
            </a:pPr>
            <a:r>
              <a:rPr lang="zh-CN" altLang="en-US" sz="40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三、评估建设协同：指标达到与建设完成</a:t>
            </a:r>
          </a:p>
        </p:txBody>
      </p:sp>
    </p:spTree>
  </p:cSld>
  <p:clrMapOvr>
    <a:masterClrMapping/>
  </p:clrMapOvr>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文本框 7"/>
          <p:cNvSpPr txBox="1">
            <a:spLocks noChangeArrowheads="1"/>
          </p:cNvSpPr>
          <p:nvPr/>
        </p:nvSpPr>
        <p:spPr bwMode="auto">
          <a:xfrm>
            <a:off x="1971675" y="979488"/>
            <a:ext cx="7478713" cy="520700"/>
          </a:xfrm>
          <a:prstGeom prst="rect">
            <a:avLst/>
          </a:prstGeom>
          <a:noFill/>
          <a:ln w="9525">
            <a:noFill/>
            <a:miter lim="800000"/>
          </a:ln>
        </p:spPr>
        <p:txBody>
          <a:bodyPr>
            <a:spAutoFit/>
          </a:bodyPr>
          <a:lstStyle/>
          <a:p>
            <a:r>
              <a:rPr lang="en-US" altLang="zh-CN"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2.</a:t>
            </a:r>
            <a:r>
              <a:rPr lang="zh-CN" altLang="en-US"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分层次制定合格评估具体工作方案</a:t>
            </a:r>
            <a:endParaRPr lang="en-US" altLang="zh-CN"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
        <p:nvSpPr>
          <p:cNvPr id="70658" name="文本框 9"/>
          <p:cNvSpPr txBox="1">
            <a:spLocks noChangeArrowheads="1"/>
          </p:cNvSpPr>
          <p:nvPr/>
        </p:nvSpPr>
        <p:spPr bwMode="auto">
          <a:xfrm>
            <a:off x="719138" y="1428750"/>
            <a:ext cx="9563100" cy="4413250"/>
          </a:xfrm>
          <a:prstGeom prst="rect">
            <a:avLst/>
          </a:prstGeom>
          <a:noFill/>
          <a:ln w="9525">
            <a:noFill/>
            <a:miter lim="800000"/>
          </a:ln>
        </p:spPr>
        <p:txBody>
          <a:bodyPr>
            <a:spAutoFit/>
          </a:bodyPr>
          <a:lstStyle/>
          <a:p>
            <a:pPr>
              <a:lnSpc>
                <a:spcPct val="130000"/>
              </a:lnSpc>
            </a:pPr>
            <a:r>
              <a:rPr lang="zh-CN" altLang="en-US" sz="2400" b="1">
                <a:latin typeface="微软雅黑" panose="020B0503020204020204" pitchFamily="34" charset="-122"/>
                <a:ea typeface="微软雅黑" panose="020B0503020204020204" pitchFamily="34" charset="-122"/>
                <a:cs typeface="微软雅黑" panose="020B0503020204020204" pitchFamily="34" charset="-122"/>
                <a:sym typeface="+mn-ea"/>
              </a:rPr>
              <a:t>原则</a:t>
            </a:r>
            <a:endParaRPr lang="en-US" altLang="zh-CN" sz="2400">
              <a:latin typeface="微软雅黑" panose="020B0503020204020204" pitchFamily="34" charset="-122"/>
              <a:ea typeface="微软雅黑" panose="020B0503020204020204" pitchFamily="34" charset="-122"/>
              <a:cs typeface="微软雅黑" panose="020B0503020204020204" pitchFamily="34" charset="-122"/>
            </a:endParaRPr>
          </a:p>
          <a:p>
            <a:pPr>
              <a:lnSpc>
                <a:spcPct val="130000"/>
              </a:lnSpc>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坚持</a:t>
            </a:r>
            <a:r>
              <a:rPr lang="zh-CN" altLang="en-US" sz="240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问题导向</a:t>
            </a: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制定建设方案；坚持</a:t>
            </a:r>
            <a:r>
              <a:rPr lang="zh-CN" altLang="en-US" sz="240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结果导向</a:t>
            </a: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检验评建成效。</a:t>
            </a:r>
            <a:endParaRPr lang="en-US" altLang="zh-CN" sz="2400">
              <a:latin typeface="微软雅黑" panose="020B0503020204020204" pitchFamily="34" charset="-122"/>
              <a:ea typeface="微软雅黑" panose="020B0503020204020204" pitchFamily="34" charset="-122"/>
              <a:cs typeface="微软雅黑" panose="020B0503020204020204" pitchFamily="34" charset="-122"/>
            </a:endParaRPr>
          </a:p>
          <a:p>
            <a:pPr>
              <a:lnSpc>
                <a:spcPct val="130000"/>
              </a:lnSpc>
            </a:pPr>
            <a:r>
              <a:rPr lang="zh-CN" altLang="en-US" sz="2400" b="1">
                <a:latin typeface="微软雅黑" panose="020B0503020204020204" pitchFamily="34" charset="-122"/>
                <a:ea typeface="微软雅黑" panose="020B0503020204020204" pitchFamily="34" charset="-122"/>
                <a:cs typeface="微软雅黑" panose="020B0503020204020204" pitchFamily="34" charset="-122"/>
                <a:sym typeface="+mn-ea"/>
              </a:rPr>
              <a:t>思路</a:t>
            </a:r>
            <a:endParaRPr lang="en-US" altLang="zh-CN" sz="2400">
              <a:latin typeface="微软雅黑" panose="020B0503020204020204" pitchFamily="34" charset="-122"/>
              <a:ea typeface="微软雅黑" panose="020B0503020204020204" pitchFamily="34" charset="-122"/>
              <a:cs typeface="微软雅黑" panose="020B0503020204020204" pitchFamily="34" charset="-122"/>
            </a:endParaRPr>
          </a:p>
          <a:p>
            <a:pPr>
              <a:lnSpc>
                <a:spcPct val="130000"/>
              </a:lnSpc>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与日常工作结合、回归职能工作战线；与学校高质量发展目标结合。</a:t>
            </a:r>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a:p>
            <a:pPr>
              <a:lnSpc>
                <a:spcPct val="130000"/>
              </a:lnSpc>
            </a:pPr>
            <a:r>
              <a:rPr lang="zh-CN" altLang="en-US" sz="2400" b="1">
                <a:latin typeface="微软雅黑" panose="020B0503020204020204" pitchFamily="34" charset="-122"/>
                <a:ea typeface="微软雅黑" panose="020B0503020204020204" pitchFamily="34" charset="-122"/>
                <a:cs typeface="微软雅黑" panose="020B0503020204020204" pitchFamily="34" charset="-122"/>
                <a:sym typeface="+mn-ea"/>
              </a:rPr>
              <a:t>推进</a:t>
            </a:r>
            <a:endParaRPr lang="en-US" altLang="zh-CN" sz="2400">
              <a:latin typeface="微软雅黑" panose="020B0503020204020204" pitchFamily="34" charset="-122"/>
              <a:ea typeface="微软雅黑" panose="020B0503020204020204" pitchFamily="34" charset="-122"/>
              <a:cs typeface="微软雅黑" panose="020B0503020204020204" pitchFamily="34" charset="-122"/>
            </a:endParaRPr>
          </a:p>
          <a:p>
            <a:pPr>
              <a:lnSpc>
                <a:spcPct val="130000"/>
              </a:lnSpc>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制定方案</a:t>
            </a:r>
            <a:r>
              <a:rPr lang="en-US" altLang="zh-CN" sz="2400">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建立机构</a:t>
            </a:r>
            <a:r>
              <a:rPr lang="en-US" altLang="zh-CN" sz="2400">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运行机制</a:t>
            </a:r>
            <a:r>
              <a:rPr lang="en-US" altLang="zh-CN" sz="2400">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专项建设</a:t>
            </a:r>
            <a:r>
              <a:rPr lang="en-US" altLang="zh-CN" sz="2400">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督查验收</a:t>
            </a:r>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a:p>
            <a:pPr>
              <a:lnSpc>
                <a:spcPct val="130000"/>
              </a:lnSpc>
            </a:pPr>
            <a:r>
              <a:rPr lang="zh-CN" altLang="en-US" sz="2400" b="1">
                <a:latin typeface="微软雅黑" panose="020B0503020204020204" pitchFamily="34" charset="-122"/>
                <a:ea typeface="微软雅黑" panose="020B0503020204020204" pitchFamily="34" charset="-122"/>
                <a:cs typeface="微软雅黑" panose="020B0503020204020204" pitchFamily="34" charset="-122"/>
                <a:sym typeface="+mn-ea"/>
              </a:rPr>
              <a:t>过程</a:t>
            </a:r>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a:p>
            <a:pPr>
              <a:lnSpc>
                <a:spcPct val="130000"/>
              </a:lnSpc>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清认识做动员</a:t>
            </a:r>
            <a:r>
              <a:rPr lang="en-US" altLang="zh-CN" sz="2400">
                <a:latin typeface="微软雅黑" panose="020B0503020204020204" pitchFamily="34" charset="-122"/>
                <a:ea typeface="微软雅黑" panose="020B0503020204020204" pitchFamily="34" charset="-122"/>
                <a:cs typeface="微软雅黑" panose="020B0503020204020204" pitchFamily="34" charset="-122"/>
                <a:sym typeface="+mn-ea"/>
              </a:rPr>
              <a:t>         </a:t>
            </a: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定目标分阶段</a:t>
            </a:r>
            <a:endParaRPr lang="en-US" altLang="zh-CN" sz="2400">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ct val="130000"/>
              </a:lnSpc>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建机构明责任</a:t>
            </a:r>
            <a:r>
              <a:rPr lang="en-US" altLang="zh-CN" sz="2400">
                <a:latin typeface="微软雅黑" panose="020B0503020204020204" pitchFamily="34" charset="-122"/>
                <a:ea typeface="微软雅黑" panose="020B0503020204020204" pitchFamily="34" charset="-122"/>
                <a:cs typeface="微软雅黑" panose="020B0503020204020204" pitchFamily="34" charset="-122"/>
                <a:sym typeface="+mn-ea"/>
              </a:rPr>
              <a:t>         </a:t>
            </a: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勤督查重激励</a:t>
            </a:r>
            <a:endParaRPr lang="zh-CN" altLang="en-US" sz="2400">
              <a:latin typeface="Calibri" panose="020F0502020204030204" pitchFamily="34" charset="0"/>
            </a:endParaRPr>
          </a:p>
        </p:txBody>
      </p:sp>
      <p:grpSp>
        <p:nvGrpSpPr>
          <p:cNvPr id="70659" name="组合 2"/>
          <p:cNvGrpSpPr/>
          <p:nvPr/>
        </p:nvGrpSpPr>
        <p:grpSpPr bwMode="auto">
          <a:xfrm>
            <a:off x="8380413" y="3355975"/>
            <a:ext cx="2001837" cy="2000250"/>
            <a:chOff x="7245" y="3326"/>
            <a:chExt cx="4710" cy="4708"/>
          </a:xfrm>
        </p:grpSpPr>
        <p:sp>
          <p:nvSpPr>
            <p:cNvPr id="9" name="千图设计师MC：ID 29795607库_椭圆 15"/>
            <p:cNvSpPr/>
            <p:nvPr>
              <p:custDataLst>
                <p:tags r:id="rId2"/>
              </p:custDataLst>
            </p:nvPr>
          </p:nvSpPr>
          <p:spPr>
            <a:xfrm>
              <a:off x="8138" y="4219"/>
              <a:ext cx="2921" cy="2922"/>
            </a:xfrm>
            <a:prstGeom prst="ellipse">
              <a:avLst/>
            </a:prstGeom>
            <a:solidFill>
              <a:schemeClr val="tx2">
                <a:lumMod val="20000"/>
                <a:lumOff val="80000"/>
              </a:schemeClr>
            </a:solidFill>
            <a:ln w="149225">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Arial" panose="020B0604020202020204" pitchFamily="34" charset="0"/>
                <a:buNone/>
                <a:defRPr/>
              </a:pPr>
              <a:endParaRPr/>
            </a:p>
          </p:txBody>
        </p:sp>
        <p:grpSp>
          <p:nvGrpSpPr>
            <p:cNvPr id="70665" name="千图设计师MC：ID 29795607库_组合 16"/>
            <p:cNvGrpSpPr>
              <a:grpSpLocks noChangeAspect="1"/>
            </p:cNvGrpSpPr>
            <p:nvPr>
              <p:custDataLst>
                <p:tags r:id="rId3"/>
              </p:custDataLst>
            </p:nvPr>
          </p:nvGrpSpPr>
          <p:grpSpPr bwMode="auto">
            <a:xfrm>
              <a:off x="7244" y="3326"/>
              <a:ext cx="4710" cy="4709"/>
              <a:chOff x="4" y="1"/>
              <a:chExt cx="4928" cy="4927"/>
            </a:xfrm>
          </p:grpSpPr>
          <p:sp>
            <p:nvSpPr>
              <p:cNvPr id="70694" name="Freeform: Shape 17"/>
              <p:cNvSpPr>
                <a:spLocks noChangeArrowheads="1"/>
              </p:cNvSpPr>
              <p:nvPr/>
            </p:nvSpPr>
            <p:spPr bwMode="auto">
              <a:xfrm>
                <a:off x="2486" y="3"/>
                <a:ext cx="2446" cy="2463"/>
              </a:xfrm>
              <a:custGeom>
                <a:avLst/>
                <a:gdLst>
                  <a:gd name="T0" fmla="*/ 0 w 1034"/>
                  <a:gd name="T1" fmla="*/ 0 h 1041"/>
                  <a:gd name="T2" fmla="*/ 0 w 1034"/>
                  <a:gd name="T3" fmla="*/ 8676 h 1041"/>
                  <a:gd name="T4" fmla="*/ 44969 w 1034"/>
                  <a:gd name="T5" fmla="*/ 26104 h 1041"/>
                  <a:gd name="T6" fmla="*/ 43340 w 1034"/>
                  <a:gd name="T7" fmla="*/ 33812 h 1041"/>
                  <a:gd name="T8" fmla="*/ 51047 w 1034"/>
                  <a:gd name="T9" fmla="*/ 32182 h 1041"/>
                  <a:gd name="T10" fmla="*/ 67856 w 1034"/>
                  <a:gd name="T11" fmla="*/ 77179 h 1041"/>
                  <a:gd name="T12" fmla="*/ 76592 w 1034"/>
                  <a:gd name="T13" fmla="*/ 77179 h 1041"/>
                  <a:gd name="T14" fmla="*/ 0 w 1034"/>
                  <a:gd name="T15" fmla="*/ 0 h 1041"/>
                  <a:gd name="T16" fmla="*/ 0 60000 65536"/>
                  <a:gd name="T17" fmla="*/ 0 60000 65536"/>
                  <a:gd name="T18" fmla="*/ 0 60000 65536"/>
                  <a:gd name="T19" fmla="*/ 0 60000 65536"/>
                  <a:gd name="T20" fmla="*/ 0 60000 65536"/>
                  <a:gd name="T21" fmla="*/ 0 60000 65536"/>
                  <a:gd name="T22" fmla="*/ 0 60000 65536"/>
                  <a:gd name="T23" fmla="*/ 0 60000 65536"/>
                  <a:gd name="T24" fmla="*/ 0 w 1034"/>
                  <a:gd name="T25" fmla="*/ 0 h 1041"/>
                  <a:gd name="T26" fmla="*/ 1034 w 1034"/>
                  <a:gd name="T27" fmla="*/ 1041 h 10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34" h="1041">
                    <a:moveTo>
                      <a:pt x="0" y="0"/>
                    </a:moveTo>
                    <a:cubicBezTo>
                      <a:pt x="0" y="117"/>
                      <a:pt x="0" y="117"/>
                      <a:pt x="0" y="117"/>
                    </a:cubicBezTo>
                    <a:cubicBezTo>
                      <a:pt x="233" y="119"/>
                      <a:pt x="446" y="208"/>
                      <a:pt x="607" y="352"/>
                    </a:cubicBezTo>
                    <a:cubicBezTo>
                      <a:pt x="585" y="456"/>
                      <a:pt x="585" y="456"/>
                      <a:pt x="585" y="456"/>
                    </a:cubicBezTo>
                    <a:cubicBezTo>
                      <a:pt x="689" y="434"/>
                      <a:pt x="689" y="434"/>
                      <a:pt x="689" y="434"/>
                    </a:cubicBezTo>
                    <a:cubicBezTo>
                      <a:pt x="830" y="596"/>
                      <a:pt x="916" y="809"/>
                      <a:pt x="916" y="1041"/>
                    </a:cubicBezTo>
                    <a:cubicBezTo>
                      <a:pt x="1034" y="1041"/>
                      <a:pt x="1034" y="1041"/>
                      <a:pt x="1034" y="1041"/>
                    </a:cubicBezTo>
                    <a:cubicBezTo>
                      <a:pt x="1034" y="468"/>
                      <a:pt x="572" y="4"/>
                      <a:pt x="0" y="0"/>
                    </a:cubicBezTo>
                    <a:close/>
                  </a:path>
                </a:pathLst>
              </a:custGeom>
              <a:solidFill>
                <a:schemeClr val="accent1"/>
              </a:solidFill>
              <a:ln w="9525">
                <a:noFill/>
                <a:round/>
              </a:ln>
            </p:spPr>
            <p:txBody>
              <a:bodyPr anchor="ctr"/>
              <a:lstStyle/>
              <a:p>
                <a:endParaRPr lang="zh-CN" altLang="en-US"/>
              </a:p>
            </p:txBody>
          </p:sp>
          <p:sp>
            <p:nvSpPr>
              <p:cNvPr id="41" name="Freeform: Shape 18"/>
              <p:cNvSpPr/>
              <p:nvPr/>
            </p:nvSpPr>
            <p:spPr bwMode="auto">
              <a:xfrm>
                <a:off x="5" y="1"/>
                <a:ext cx="2482" cy="2463"/>
              </a:xfrm>
              <a:custGeom>
                <a:avLst/>
                <a:gdLst>
                  <a:gd name="T0" fmla="*/ 1041 w 1049"/>
                  <a:gd name="T1" fmla="*/ 0 h 1042"/>
                  <a:gd name="T2" fmla="*/ 0 w 1049"/>
                  <a:gd name="T3" fmla="*/ 1042 h 1042"/>
                  <a:gd name="T4" fmla="*/ 118 w 1049"/>
                  <a:gd name="T5" fmla="*/ 1042 h 1042"/>
                  <a:gd name="T6" fmla="*/ 348 w 1049"/>
                  <a:gd name="T7" fmla="*/ 432 h 1042"/>
                  <a:gd name="T8" fmla="*/ 465 w 1049"/>
                  <a:gd name="T9" fmla="*/ 457 h 1042"/>
                  <a:gd name="T10" fmla="*/ 440 w 1049"/>
                  <a:gd name="T11" fmla="*/ 341 h 1042"/>
                  <a:gd name="T12" fmla="*/ 1041 w 1049"/>
                  <a:gd name="T13" fmla="*/ 118 h 1042"/>
                  <a:gd name="T14" fmla="*/ 1049 w 1049"/>
                  <a:gd name="T15" fmla="*/ 118 h 1042"/>
                  <a:gd name="T16" fmla="*/ 1049 w 1049"/>
                  <a:gd name="T17" fmla="*/ 1 h 1042"/>
                  <a:gd name="T18" fmla="*/ 1041 w 1049"/>
                  <a:gd name="T19" fmla="*/ 0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9" h="1042">
                    <a:moveTo>
                      <a:pt x="1041" y="0"/>
                    </a:moveTo>
                    <a:cubicBezTo>
                      <a:pt x="466" y="0"/>
                      <a:pt x="0" y="467"/>
                      <a:pt x="0" y="1042"/>
                    </a:cubicBezTo>
                    <a:cubicBezTo>
                      <a:pt x="118" y="1042"/>
                      <a:pt x="118" y="1042"/>
                      <a:pt x="118" y="1042"/>
                    </a:cubicBezTo>
                    <a:cubicBezTo>
                      <a:pt x="118" y="808"/>
                      <a:pt x="205" y="595"/>
                      <a:pt x="348" y="432"/>
                    </a:cubicBezTo>
                    <a:cubicBezTo>
                      <a:pt x="465" y="457"/>
                      <a:pt x="465" y="457"/>
                      <a:pt x="465" y="457"/>
                    </a:cubicBezTo>
                    <a:cubicBezTo>
                      <a:pt x="440" y="341"/>
                      <a:pt x="440" y="341"/>
                      <a:pt x="440" y="341"/>
                    </a:cubicBezTo>
                    <a:cubicBezTo>
                      <a:pt x="602" y="202"/>
                      <a:pt x="812" y="118"/>
                      <a:pt x="1041" y="118"/>
                    </a:cubicBezTo>
                    <a:cubicBezTo>
                      <a:pt x="1044" y="118"/>
                      <a:pt x="1047" y="118"/>
                      <a:pt x="1049" y="118"/>
                    </a:cubicBezTo>
                    <a:cubicBezTo>
                      <a:pt x="1049" y="1"/>
                      <a:pt x="1049" y="1"/>
                      <a:pt x="1049" y="1"/>
                    </a:cubicBezTo>
                    <a:cubicBezTo>
                      <a:pt x="1047" y="0"/>
                      <a:pt x="1044" y="0"/>
                      <a:pt x="1041" y="0"/>
                    </a:cubicBezTo>
                    <a:close/>
                  </a:path>
                </a:pathLst>
              </a:custGeom>
              <a:solidFill>
                <a:schemeClr val="accent4"/>
              </a:solidFill>
              <a:ln w="7938" cap="flat">
                <a:noFill/>
                <a:prstDash val="solid"/>
                <a:miter lim="800000"/>
              </a:ln>
            </p:spPr>
            <p:txBody>
              <a:bodyPr anchor="ctr"/>
              <a:lstStyle/>
              <a:p>
                <a:pPr algn="ctr">
                  <a:buFont typeface="Arial" panose="020B0604020202020204" pitchFamily="34" charset="0"/>
                  <a:buNone/>
                  <a:defRPr/>
                </a:pPr>
                <a:endParaRPr>
                  <a:latin typeface="Arial" panose="020B0604020202020204" pitchFamily="34" charset="0"/>
                  <a:ea typeface="宋体" panose="02010600030101010101" pitchFamily="2" charset="-122"/>
                </a:endParaRPr>
              </a:p>
            </p:txBody>
          </p:sp>
          <p:sp>
            <p:nvSpPr>
              <p:cNvPr id="70696" name="Freeform: Shape 19"/>
              <p:cNvSpPr>
                <a:spLocks noChangeArrowheads="1"/>
              </p:cNvSpPr>
              <p:nvPr/>
            </p:nvSpPr>
            <p:spPr bwMode="auto">
              <a:xfrm>
                <a:off x="2486" y="2466"/>
                <a:ext cx="2446" cy="2462"/>
              </a:xfrm>
              <a:custGeom>
                <a:avLst/>
                <a:gdLst>
                  <a:gd name="T0" fmla="*/ 67856 w 1034"/>
                  <a:gd name="T1" fmla="*/ 0 h 1041"/>
                  <a:gd name="T2" fmla="*/ 67856 w 1034"/>
                  <a:gd name="T3" fmla="*/ 0 h 1041"/>
                  <a:gd name="T4" fmla="*/ 51047 w 1034"/>
                  <a:gd name="T5" fmla="*/ 44832 h 1041"/>
                  <a:gd name="T6" fmla="*/ 43340 w 1034"/>
                  <a:gd name="T7" fmla="*/ 43204 h 1041"/>
                  <a:gd name="T8" fmla="*/ 44969 w 1034"/>
                  <a:gd name="T9" fmla="*/ 50995 h 1041"/>
                  <a:gd name="T10" fmla="*/ 0 w 1034"/>
                  <a:gd name="T11" fmla="*/ 68300 h 1041"/>
                  <a:gd name="T12" fmla="*/ 0 w 1034"/>
                  <a:gd name="T13" fmla="*/ 77031 h 1041"/>
                  <a:gd name="T14" fmla="*/ 76592 w 1034"/>
                  <a:gd name="T15" fmla="*/ 0 h 1041"/>
                  <a:gd name="T16" fmla="*/ 76592 w 1034"/>
                  <a:gd name="T17" fmla="*/ 0 h 1041"/>
                  <a:gd name="T18" fmla="*/ 67856 w 1034"/>
                  <a:gd name="T19" fmla="*/ 0 h 10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4"/>
                  <a:gd name="T31" fmla="*/ 0 h 1041"/>
                  <a:gd name="T32" fmla="*/ 1034 w 1034"/>
                  <a:gd name="T33" fmla="*/ 1041 h 104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4" h="1041">
                    <a:moveTo>
                      <a:pt x="916" y="0"/>
                    </a:moveTo>
                    <a:cubicBezTo>
                      <a:pt x="916" y="0"/>
                      <a:pt x="916" y="0"/>
                      <a:pt x="916" y="0"/>
                    </a:cubicBezTo>
                    <a:cubicBezTo>
                      <a:pt x="916" y="232"/>
                      <a:pt x="830" y="444"/>
                      <a:pt x="689" y="606"/>
                    </a:cubicBezTo>
                    <a:cubicBezTo>
                      <a:pt x="585" y="584"/>
                      <a:pt x="585" y="584"/>
                      <a:pt x="585" y="584"/>
                    </a:cubicBezTo>
                    <a:cubicBezTo>
                      <a:pt x="607" y="689"/>
                      <a:pt x="607" y="689"/>
                      <a:pt x="607" y="689"/>
                    </a:cubicBezTo>
                    <a:cubicBezTo>
                      <a:pt x="446" y="833"/>
                      <a:pt x="233" y="921"/>
                      <a:pt x="0" y="923"/>
                    </a:cubicBezTo>
                    <a:cubicBezTo>
                      <a:pt x="0" y="1041"/>
                      <a:pt x="0" y="1041"/>
                      <a:pt x="0" y="1041"/>
                    </a:cubicBezTo>
                    <a:cubicBezTo>
                      <a:pt x="572" y="1037"/>
                      <a:pt x="1034" y="572"/>
                      <a:pt x="1034" y="0"/>
                    </a:cubicBezTo>
                    <a:cubicBezTo>
                      <a:pt x="1034" y="0"/>
                      <a:pt x="1034" y="0"/>
                      <a:pt x="1034" y="0"/>
                    </a:cubicBezTo>
                    <a:lnTo>
                      <a:pt x="916" y="0"/>
                    </a:lnTo>
                    <a:close/>
                  </a:path>
                </a:pathLst>
              </a:custGeom>
              <a:solidFill>
                <a:schemeClr val="accent2"/>
              </a:solidFill>
              <a:ln w="9525">
                <a:noFill/>
                <a:round/>
              </a:ln>
            </p:spPr>
            <p:txBody>
              <a:bodyPr anchor="ctr"/>
              <a:lstStyle/>
              <a:p>
                <a:endParaRPr lang="zh-CN" altLang="en-US"/>
              </a:p>
            </p:txBody>
          </p:sp>
          <p:sp>
            <p:nvSpPr>
              <p:cNvPr id="43" name="Freeform: Shape 20"/>
              <p:cNvSpPr/>
              <p:nvPr/>
            </p:nvSpPr>
            <p:spPr bwMode="auto">
              <a:xfrm>
                <a:off x="5" y="2464"/>
                <a:ext cx="2482" cy="2463"/>
              </a:xfrm>
              <a:custGeom>
                <a:avLst/>
                <a:gdLst>
                  <a:gd name="T0" fmla="*/ 1041 w 1049"/>
                  <a:gd name="T1" fmla="*/ 923 h 1041"/>
                  <a:gd name="T2" fmla="*/ 440 w 1049"/>
                  <a:gd name="T3" fmla="*/ 701 h 1041"/>
                  <a:gd name="T4" fmla="*/ 465 w 1049"/>
                  <a:gd name="T5" fmla="*/ 584 h 1041"/>
                  <a:gd name="T6" fmla="*/ 348 w 1049"/>
                  <a:gd name="T7" fmla="*/ 609 h 1041"/>
                  <a:gd name="T8" fmla="*/ 118 w 1049"/>
                  <a:gd name="T9" fmla="*/ 0 h 1041"/>
                  <a:gd name="T10" fmla="*/ 118 w 1049"/>
                  <a:gd name="T11" fmla="*/ 0 h 1041"/>
                  <a:gd name="T12" fmla="*/ 0 w 1049"/>
                  <a:gd name="T13" fmla="*/ 0 h 1041"/>
                  <a:gd name="T14" fmla="*/ 0 w 1049"/>
                  <a:gd name="T15" fmla="*/ 0 h 1041"/>
                  <a:gd name="T16" fmla="*/ 1041 w 1049"/>
                  <a:gd name="T17" fmla="*/ 1041 h 1041"/>
                  <a:gd name="T18" fmla="*/ 1049 w 1049"/>
                  <a:gd name="T19" fmla="*/ 1041 h 1041"/>
                  <a:gd name="T20" fmla="*/ 1049 w 1049"/>
                  <a:gd name="T21" fmla="*/ 923 h 1041"/>
                  <a:gd name="T22" fmla="*/ 1041 w 1049"/>
                  <a:gd name="T23" fmla="*/ 923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9" h="1041">
                    <a:moveTo>
                      <a:pt x="1041" y="923"/>
                    </a:moveTo>
                    <a:cubicBezTo>
                      <a:pt x="812" y="923"/>
                      <a:pt x="602" y="839"/>
                      <a:pt x="440" y="701"/>
                    </a:cubicBezTo>
                    <a:cubicBezTo>
                      <a:pt x="465" y="584"/>
                      <a:pt x="465" y="584"/>
                      <a:pt x="465" y="584"/>
                    </a:cubicBezTo>
                    <a:cubicBezTo>
                      <a:pt x="348" y="609"/>
                      <a:pt x="348" y="609"/>
                      <a:pt x="348" y="609"/>
                    </a:cubicBezTo>
                    <a:cubicBezTo>
                      <a:pt x="205" y="447"/>
                      <a:pt x="118" y="233"/>
                      <a:pt x="118" y="0"/>
                    </a:cubicBezTo>
                    <a:cubicBezTo>
                      <a:pt x="118" y="0"/>
                      <a:pt x="118" y="0"/>
                      <a:pt x="118" y="0"/>
                    </a:cubicBezTo>
                    <a:cubicBezTo>
                      <a:pt x="0" y="0"/>
                      <a:pt x="0" y="0"/>
                      <a:pt x="0" y="0"/>
                    </a:cubicBezTo>
                    <a:cubicBezTo>
                      <a:pt x="0" y="0"/>
                      <a:pt x="0" y="0"/>
                      <a:pt x="0" y="0"/>
                    </a:cubicBezTo>
                    <a:cubicBezTo>
                      <a:pt x="0" y="575"/>
                      <a:pt x="466" y="1041"/>
                      <a:pt x="1041" y="1041"/>
                    </a:cubicBezTo>
                    <a:cubicBezTo>
                      <a:pt x="1044" y="1041"/>
                      <a:pt x="1047" y="1041"/>
                      <a:pt x="1049" y="1041"/>
                    </a:cubicBezTo>
                    <a:cubicBezTo>
                      <a:pt x="1049" y="923"/>
                      <a:pt x="1049" y="923"/>
                      <a:pt x="1049" y="923"/>
                    </a:cubicBezTo>
                    <a:cubicBezTo>
                      <a:pt x="1047" y="923"/>
                      <a:pt x="1044" y="923"/>
                      <a:pt x="1041" y="923"/>
                    </a:cubicBezTo>
                    <a:close/>
                  </a:path>
                </a:pathLst>
              </a:custGeom>
              <a:solidFill>
                <a:schemeClr val="accent3"/>
              </a:solidFill>
              <a:ln w="7938" cap="flat">
                <a:noFill/>
                <a:prstDash val="solid"/>
                <a:miter lim="800000"/>
              </a:ln>
            </p:spPr>
            <p:txBody>
              <a:bodyPr anchor="ctr"/>
              <a:lstStyle/>
              <a:p>
                <a:pPr algn="ctr">
                  <a:buFont typeface="Arial" panose="020B0604020202020204" pitchFamily="34" charset="0"/>
                  <a:buNone/>
                  <a:defRPr/>
                </a:pPr>
                <a:endParaRPr>
                  <a:latin typeface="Arial" panose="020B0604020202020204" pitchFamily="34" charset="0"/>
                  <a:ea typeface="宋体" panose="02010600030101010101" pitchFamily="2" charset="-122"/>
                </a:endParaRPr>
              </a:p>
            </p:txBody>
          </p:sp>
        </p:grpSp>
        <p:grpSp>
          <p:nvGrpSpPr>
            <p:cNvPr id="70666" name="千图设计师MC：ID 29795607库_组合 25"/>
            <p:cNvGrpSpPr/>
            <p:nvPr>
              <p:custDataLst>
                <p:tags r:id="rId4"/>
              </p:custDataLst>
            </p:nvPr>
          </p:nvGrpSpPr>
          <p:grpSpPr bwMode="auto">
            <a:xfrm>
              <a:off x="8277" y="4800"/>
              <a:ext cx="2644" cy="1760"/>
              <a:chOff x="13160742" y="5418336"/>
              <a:chExt cx="3192024" cy="2125402"/>
            </a:xfrm>
          </p:grpSpPr>
          <p:sp>
            <p:nvSpPr>
              <p:cNvPr id="70667" name="Freeform: Shape 26"/>
              <p:cNvSpPr>
                <a:spLocks noChangeArrowheads="1"/>
              </p:cNvSpPr>
              <p:nvPr/>
            </p:nvSpPr>
            <p:spPr bwMode="auto">
              <a:xfrm>
                <a:off x="14227364" y="5815705"/>
                <a:ext cx="1738490" cy="1484905"/>
              </a:xfrm>
              <a:custGeom>
                <a:avLst/>
                <a:gdLst>
                  <a:gd name="T0" fmla="*/ 2147483647 w 280"/>
                  <a:gd name="T1" fmla="*/ 2147483647 h 239"/>
                  <a:gd name="T2" fmla="*/ 2147483647 w 280"/>
                  <a:gd name="T3" fmla="*/ 2147483647 h 239"/>
                  <a:gd name="T4" fmla="*/ 2147483647 w 280"/>
                  <a:gd name="T5" fmla="*/ 2147483647 h 239"/>
                  <a:gd name="T6" fmla="*/ 2147483647 w 280"/>
                  <a:gd name="T7" fmla="*/ 2147483647 h 239"/>
                  <a:gd name="T8" fmla="*/ 2147483647 w 280"/>
                  <a:gd name="T9" fmla="*/ 2147483647 h 239"/>
                  <a:gd name="T10" fmla="*/ 2147483647 w 280"/>
                  <a:gd name="T11" fmla="*/ 0 h 239"/>
                  <a:gd name="T12" fmla="*/ 2147483647 w 280"/>
                  <a:gd name="T13" fmla="*/ 2147483647 h 239"/>
                  <a:gd name="T14" fmla="*/ 2147483647 w 280"/>
                  <a:gd name="T15" fmla="*/ 2147483647 h 239"/>
                  <a:gd name="T16" fmla="*/ 2147483647 w 280"/>
                  <a:gd name="T17" fmla="*/ 2147483647 h 239"/>
                  <a:gd name="T18" fmla="*/ 2147483647 w 280"/>
                  <a:gd name="T19" fmla="*/ 2147483647 h 239"/>
                  <a:gd name="T20" fmla="*/ 2147483647 w 280"/>
                  <a:gd name="T21" fmla="*/ 2147483647 h 239"/>
                  <a:gd name="T22" fmla="*/ 2147483647 w 280"/>
                  <a:gd name="T23" fmla="*/ 2147483647 h 239"/>
                  <a:gd name="T24" fmla="*/ 2147483647 w 280"/>
                  <a:gd name="T25" fmla="*/ 2147483647 h 2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0"/>
                  <a:gd name="T40" fmla="*/ 0 h 239"/>
                  <a:gd name="T41" fmla="*/ 280 w 280"/>
                  <a:gd name="T42" fmla="*/ 239 h 2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0" h="239">
                    <a:moveTo>
                      <a:pt x="60" y="81"/>
                    </a:moveTo>
                    <a:cubicBezTo>
                      <a:pt x="34" y="88"/>
                      <a:pt x="34" y="88"/>
                      <a:pt x="34" y="88"/>
                    </a:cubicBezTo>
                    <a:cubicBezTo>
                      <a:pt x="32" y="83"/>
                      <a:pt x="43" y="62"/>
                      <a:pt x="44" y="54"/>
                    </a:cubicBezTo>
                    <a:cubicBezTo>
                      <a:pt x="45" y="41"/>
                      <a:pt x="69" y="35"/>
                      <a:pt x="69" y="35"/>
                    </a:cubicBezTo>
                    <a:cubicBezTo>
                      <a:pt x="69" y="35"/>
                      <a:pt x="86" y="21"/>
                      <a:pt x="129" y="39"/>
                    </a:cubicBezTo>
                    <a:cubicBezTo>
                      <a:pt x="167" y="45"/>
                      <a:pt x="204" y="0"/>
                      <a:pt x="204" y="0"/>
                    </a:cubicBezTo>
                    <a:cubicBezTo>
                      <a:pt x="280" y="102"/>
                      <a:pt x="280" y="102"/>
                      <a:pt x="280" y="102"/>
                    </a:cubicBezTo>
                    <a:cubicBezTo>
                      <a:pt x="280" y="102"/>
                      <a:pt x="250" y="121"/>
                      <a:pt x="234" y="135"/>
                    </a:cubicBezTo>
                    <a:cubicBezTo>
                      <a:pt x="206" y="159"/>
                      <a:pt x="216" y="162"/>
                      <a:pt x="182" y="195"/>
                    </a:cubicBezTo>
                    <a:cubicBezTo>
                      <a:pt x="136" y="226"/>
                      <a:pt x="136" y="226"/>
                      <a:pt x="136" y="226"/>
                    </a:cubicBezTo>
                    <a:cubicBezTo>
                      <a:pt x="113" y="238"/>
                      <a:pt x="82" y="239"/>
                      <a:pt x="64" y="217"/>
                    </a:cubicBezTo>
                    <a:cubicBezTo>
                      <a:pt x="20" y="169"/>
                      <a:pt x="20" y="169"/>
                      <a:pt x="20" y="169"/>
                    </a:cubicBezTo>
                    <a:cubicBezTo>
                      <a:pt x="0" y="142"/>
                      <a:pt x="32" y="123"/>
                      <a:pt x="60" y="81"/>
                    </a:cubicBezTo>
                  </a:path>
                </a:pathLst>
              </a:custGeom>
              <a:solidFill>
                <a:srgbClr val="F7CE97"/>
              </a:solidFill>
              <a:ln w="9525">
                <a:noFill/>
                <a:round/>
              </a:ln>
            </p:spPr>
            <p:txBody>
              <a:bodyPr anchor="ctr"/>
              <a:lstStyle/>
              <a:p>
                <a:endParaRPr lang="zh-CN" altLang="en-US"/>
              </a:p>
            </p:txBody>
          </p:sp>
          <p:sp>
            <p:nvSpPr>
              <p:cNvPr id="70668" name="Freeform: Shape 27"/>
              <p:cNvSpPr>
                <a:spLocks noChangeArrowheads="1"/>
              </p:cNvSpPr>
              <p:nvPr/>
            </p:nvSpPr>
            <p:spPr bwMode="auto">
              <a:xfrm>
                <a:off x="15142358" y="6045761"/>
                <a:ext cx="507168" cy="653567"/>
              </a:xfrm>
              <a:custGeom>
                <a:avLst/>
                <a:gdLst>
                  <a:gd name="T0" fmla="*/ 2147483647 w 82"/>
                  <a:gd name="T1" fmla="*/ 0 h 105"/>
                  <a:gd name="T2" fmla="*/ 2147483647 w 82"/>
                  <a:gd name="T3" fmla="*/ 2147483647 h 105"/>
                  <a:gd name="T4" fmla="*/ 2147483647 w 82"/>
                  <a:gd name="T5" fmla="*/ 2147483647 h 105"/>
                  <a:gd name="T6" fmla="*/ 0 w 82"/>
                  <a:gd name="T7" fmla="*/ 2147483647 h 105"/>
                  <a:gd name="T8" fmla="*/ 2147483647 w 82"/>
                  <a:gd name="T9" fmla="*/ 0 h 105"/>
                  <a:gd name="T10" fmla="*/ 0 60000 65536"/>
                  <a:gd name="T11" fmla="*/ 0 60000 65536"/>
                  <a:gd name="T12" fmla="*/ 0 60000 65536"/>
                  <a:gd name="T13" fmla="*/ 0 60000 65536"/>
                  <a:gd name="T14" fmla="*/ 0 60000 65536"/>
                  <a:gd name="T15" fmla="*/ 0 w 82"/>
                  <a:gd name="T16" fmla="*/ 0 h 105"/>
                  <a:gd name="T17" fmla="*/ 82 w 82"/>
                  <a:gd name="T18" fmla="*/ 105 h 105"/>
                </a:gdLst>
                <a:ahLst/>
                <a:cxnLst>
                  <a:cxn ang="T10">
                    <a:pos x="T0" y="T1"/>
                  </a:cxn>
                  <a:cxn ang="T11">
                    <a:pos x="T2" y="T3"/>
                  </a:cxn>
                  <a:cxn ang="T12">
                    <a:pos x="T4" y="T5"/>
                  </a:cxn>
                  <a:cxn ang="T13">
                    <a:pos x="T6" y="T7"/>
                  </a:cxn>
                  <a:cxn ang="T14">
                    <a:pos x="T8" y="T9"/>
                  </a:cxn>
                </a:cxnLst>
                <a:rect l="T15" t="T16" r="T17" b="T18"/>
                <a:pathLst>
                  <a:path w="82" h="105">
                    <a:moveTo>
                      <a:pt x="5" y="0"/>
                    </a:moveTo>
                    <a:cubicBezTo>
                      <a:pt x="5" y="0"/>
                      <a:pt x="70" y="42"/>
                      <a:pt x="82" y="103"/>
                    </a:cubicBezTo>
                    <a:cubicBezTo>
                      <a:pt x="81" y="103"/>
                      <a:pt x="79" y="105"/>
                      <a:pt x="79" y="105"/>
                    </a:cubicBezTo>
                    <a:cubicBezTo>
                      <a:pt x="77" y="88"/>
                      <a:pt x="13" y="14"/>
                      <a:pt x="0" y="1"/>
                    </a:cubicBezTo>
                    <a:cubicBezTo>
                      <a:pt x="2" y="1"/>
                      <a:pt x="5" y="0"/>
                      <a:pt x="5" y="0"/>
                    </a:cubicBezTo>
                  </a:path>
                </a:pathLst>
              </a:custGeom>
              <a:solidFill>
                <a:srgbClr val="E0B886"/>
              </a:solidFill>
              <a:ln w="9525">
                <a:noFill/>
                <a:round/>
              </a:ln>
            </p:spPr>
            <p:txBody>
              <a:bodyPr anchor="ctr"/>
              <a:lstStyle/>
              <a:p>
                <a:endParaRPr lang="zh-CN" altLang="en-US"/>
              </a:p>
            </p:txBody>
          </p:sp>
          <p:sp>
            <p:nvSpPr>
              <p:cNvPr id="70669" name="Freeform: Shape 28"/>
              <p:cNvSpPr>
                <a:spLocks noChangeArrowheads="1"/>
              </p:cNvSpPr>
              <p:nvPr/>
            </p:nvSpPr>
            <p:spPr bwMode="auto">
              <a:xfrm>
                <a:off x="13631310" y="5964719"/>
                <a:ext cx="1926718" cy="1573790"/>
              </a:xfrm>
              <a:custGeom>
                <a:avLst/>
                <a:gdLst>
                  <a:gd name="T0" fmla="*/ 2147483647 w 310"/>
                  <a:gd name="T1" fmla="*/ 2147483647 h 253"/>
                  <a:gd name="T2" fmla="*/ 2147483647 w 310"/>
                  <a:gd name="T3" fmla="*/ 2147483647 h 253"/>
                  <a:gd name="T4" fmla="*/ 2147483647 w 310"/>
                  <a:gd name="T5" fmla="*/ 2147483647 h 253"/>
                  <a:gd name="T6" fmla="*/ 2147483647 w 310"/>
                  <a:gd name="T7" fmla="*/ 2147483647 h 253"/>
                  <a:gd name="T8" fmla="*/ 2147483647 w 310"/>
                  <a:gd name="T9" fmla="*/ 2147483647 h 253"/>
                  <a:gd name="T10" fmla="*/ 2147483647 w 310"/>
                  <a:gd name="T11" fmla="*/ 2147483647 h 253"/>
                  <a:gd name="T12" fmla="*/ 2147483647 w 310"/>
                  <a:gd name="T13" fmla="*/ 2147483647 h 253"/>
                  <a:gd name="T14" fmla="*/ 2147483647 w 310"/>
                  <a:gd name="T15" fmla="*/ 2147483647 h 253"/>
                  <a:gd name="T16" fmla="*/ 2147483647 w 310"/>
                  <a:gd name="T17" fmla="*/ 2147483647 h 253"/>
                  <a:gd name="T18" fmla="*/ 2147483647 w 310"/>
                  <a:gd name="T19" fmla="*/ 2147483647 h 253"/>
                  <a:gd name="T20" fmla="*/ 2147483647 w 310"/>
                  <a:gd name="T21" fmla="*/ 2147483647 h 253"/>
                  <a:gd name="T22" fmla="*/ 2147483647 w 310"/>
                  <a:gd name="T23" fmla="*/ 2147483647 h 253"/>
                  <a:gd name="T24" fmla="*/ 2147483647 w 310"/>
                  <a:gd name="T25" fmla="*/ 2147483647 h 253"/>
                  <a:gd name="T26" fmla="*/ 2147483647 w 310"/>
                  <a:gd name="T27" fmla="*/ 2147483647 h 253"/>
                  <a:gd name="T28" fmla="*/ 2147483647 w 310"/>
                  <a:gd name="T29" fmla="*/ 0 h 253"/>
                  <a:gd name="T30" fmla="*/ 0 w 310"/>
                  <a:gd name="T31" fmla="*/ 2147483647 h 253"/>
                  <a:gd name="T32" fmla="*/ 2147483647 w 310"/>
                  <a:gd name="T33" fmla="*/ 2147483647 h 253"/>
                  <a:gd name="T34" fmla="*/ 2147483647 w 310"/>
                  <a:gd name="T35" fmla="*/ 2147483647 h 253"/>
                  <a:gd name="T36" fmla="*/ 2147483647 w 310"/>
                  <a:gd name="T37" fmla="*/ 2147483647 h 253"/>
                  <a:gd name="T38" fmla="*/ 2147483647 w 310"/>
                  <a:gd name="T39" fmla="*/ 2147483647 h 253"/>
                  <a:gd name="T40" fmla="*/ 2147483647 w 310"/>
                  <a:gd name="T41" fmla="*/ 2147483647 h 253"/>
                  <a:gd name="T42" fmla="*/ 2147483647 w 310"/>
                  <a:gd name="T43" fmla="*/ 2147483647 h 253"/>
                  <a:gd name="T44" fmla="*/ 2147483647 w 310"/>
                  <a:gd name="T45" fmla="*/ 2147483647 h 253"/>
                  <a:gd name="T46" fmla="*/ 2147483647 w 310"/>
                  <a:gd name="T47" fmla="*/ 2147483647 h 25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10"/>
                  <a:gd name="T73" fmla="*/ 0 h 253"/>
                  <a:gd name="T74" fmla="*/ 310 w 310"/>
                  <a:gd name="T75" fmla="*/ 253 h 25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10" h="253">
                    <a:moveTo>
                      <a:pt x="240" y="207"/>
                    </a:moveTo>
                    <a:cubicBezTo>
                      <a:pt x="204" y="178"/>
                      <a:pt x="204" y="178"/>
                      <a:pt x="204" y="178"/>
                    </a:cubicBezTo>
                    <a:cubicBezTo>
                      <a:pt x="241" y="205"/>
                      <a:pt x="241" y="205"/>
                      <a:pt x="241" y="205"/>
                    </a:cubicBezTo>
                    <a:cubicBezTo>
                      <a:pt x="247" y="208"/>
                      <a:pt x="247" y="208"/>
                      <a:pt x="247" y="208"/>
                    </a:cubicBezTo>
                    <a:cubicBezTo>
                      <a:pt x="258" y="217"/>
                      <a:pt x="274" y="212"/>
                      <a:pt x="279" y="205"/>
                    </a:cubicBezTo>
                    <a:cubicBezTo>
                      <a:pt x="283" y="199"/>
                      <a:pt x="285" y="190"/>
                      <a:pt x="276" y="182"/>
                    </a:cubicBezTo>
                    <a:cubicBezTo>
                      <a:pt x="258" y="169"/>
                      <a:pt x="258" y="169"/>
                      <a:pt x="258" y="169"/>
                    </a:cubicBezTo>
                    <a:cubicBezTo>
                      <a:pt x="236" y="151"/>
                      <a:pt x="236" y="151"/>
                      <a:pt x="236" y="151"/>
                    </a:cubicBezTo>
                    <a:cubicBezTo>
                      <a:pt x="271" y="177"/>
                      <a:pt x="271" y="177"/>
                      <a:pt x="271" y="177"/>
                    </a:cubicBezTo>
                    <a:cubicBezTo>
                      <a:pt x="282" y="186"/>
                      <a:pt x="298" y="185"/>
                      <a:pt x="305" y="175"/>
                    </a:cubicBezTo>
                    <a:cubicBezTo>
                      <a:pt x="310" y="168"/>
                      <a:pt x="310" y="154"/>
                      <a:pt x="290" y="140"/>
                    </a:cubicBezTo>
                    <a:cubicBezTo>
                      <a:pt x="273" y="127"/>
                      <a:pt x="267" y="123"/>
                      <a:pt x="255" y="116"/>
                    </a:cubicBezTo>
                    <a:cubicBezTo>
                      <a:pt x="255" y="116"/>
                      <a:pt x="177" y="61"/>
                      <a:pt x="161" y="23"/>
                    </a:cubicBezTo>
                    <a:cubicBezTo>
                      <a:pt x="161" y="23"/>
                      <a:pt x="141" y="13"/>
                      <a:pt x="115" y="22"/>
                    </a:cubicBezTo>
                    <a:cubicBezTo>
                      <a:pt x="98" y="25"/>
                      <a:pt x="60" y="0"/>
                      <a:pt x="60" y="0"/>
                    </a:cubicBezTo>
                    <a:cubicBezTo>
                      <a:pt x="0" y="85"/>
                      <a:pt x="0" y="85"/>
                      <a:pt x="0" y="85"/>
                    </a:cubicBezTo>
                    <a:cubicBezTo>
                      <a:pt x="0" y="85"/>
                      <a:pt x="28" y="93"/>
                      <a:pt x="37" y="123"/>
                    </a:cubicBezTo>
                    <a:cubicBezTo>
                      <a:pt x="43" y="145"/>
                      <a:pt x="80" y="183"/>
                      <a:pt x="131" y="222"/>
                    </a:cubicBezTo>
                    <a:cubicBezTo>
                      <a:pt x="131" y="222"/>
                      <a:pt x="153" y="234"/>
                      <a:pt x="164" y="243"/>
                    </a:cubicBezTo>
                    <a:cubicBezTo>
                      <a:pt x="174" y="251"/>
                      <a:pt x="191" y="253"/>
                      <a:pt x="200" y="243"/>
                    </a:cubicBezTo>
                    <a:cubicBezTo>
                      <a:pt x="213" y="228"/>
                      <a:pt x="183" y="215"/>
                      <a:pt x="173" y="206"/>
                    </a:cubicBezTo>
                    <a:cubicBezTo>
                      <a:pt x="209" y="231"/>
                      <a:pt x="209" y="231"/>
                      <a:pt x="209" y="231"/>
                    </a:cubicBezTo>
                    <a:cubicBezTo>
                      <a:pt x="220" y="240"/>
                      <a:pt x="234" y="238"/>
                      <a:pt x="241" y="230"/>
                    </a:cubicBezTo>
                    <a:cubicBezTo>
                      <a:pt x="243" y="227"/>
                      <a:pt x="249" y="218"/>
                      <a:pt x="240" y="207"/>
                    </a:cubicBezTo>
                  </a:path>
                </a:pathLst>
              </a:custGeom>
              <a:solidFill>
                <a:srgbClr val="FFE6B5"/>
              </a:solidFill>
              <a:ln w="9525">
                <a:noFill/>
                <a:round/>
              </a:ln>
            </p:spPr>
            <p:txBody>
              <a:bodyPr anchor="ctr"/>
              <a:lstStyle/>
              <a:p>
                <a:endParaRPr lang="zh-CN" altLang="en-US"/>
              </a:p>
            </p:txBody>
          </p:sp>
          <p:sp>
            <p:nvSpPr>
              <p:cNvPr id="70670" name="Freeform: Shape 29"/>
              <p:cNvSpPr>
                <a:spLocks noChangeArrowheads="1"/>
              </p:cNvSpPr>
              <p:nvPr/>
            </p:nvSpPr>
            <p:spPr bwMode="auto">
              <a:xfrm>
                <a:off x="15097916" y="6903241"/>
                <a:ext cx="211757" cy="162085"/>
              </a:xfrm>
              <a:custGeom>
                <a:avLst/>
                <a:gdLst>
                  <a:gd name="T0" fmla="*/ 0 w 81"/>
                  <a:gd name="T1" fmla="*/ 0 h 62"/>
                  <a:gd name="T2" fmla="*/ 2147483647 w 81"/>
                  <a:gd name="T3" fmla="*/ 2147483647 h 62"/>
                  <a:gd name="T4" fmla="*/ 2147483647 w 81"/>
                  <a:gd name="T5" fmla="*/ 2147483647 h 62"/>
                  <a:gd name="T6" fmla="*/ 2147483647 w 81"/>
                  <a:gd name="T7" fmla="*/ 2147483647 h 62"/>
                  <a:gd name="T8" fmla="*/ 0 w 81"/>
                  <a:gd name="T9" fmla="*/ 0 h 62"/>
                  <a:gd name="T10" fmla="*/ 0 60000 65536"/>
                  <a:gd name="T11" fmla="*/ 0 60000 65536"/>
                  <a:gd name="T12" fmla="*/ 0 60000 65536"/>
                  <a:gd name="T13" fmla="*/ 0 60000 65536"/>
                  <a:gd name="T14" fmla="*/ 0 60000 65536"/>
                  <a:gd name="T15" fmla="*/ 0 w 81"/>
                  <a:gd name="T16" fmla="*/ 0 h 62"/>
                  <a:gd name="T17" fmla="*/ 81 w 81"/>
                  <a:gd name="T18" fmla="*/ 62 h 62"/>
                </a:gdLst>
                <a:ahLst/>
                <a:cxnLst>
                  <a:cxn ang="T10">
                    <a:pos x="T0" y="T1"/>
                  </a:cxn>
                  <a:cxn ang="T11">
                    <a:pos x="T2" y="T3"/>
                  </a:cxn>
                  <a:cxn ang="T12">
                    <a:pos x="T4" y="T5"/>
                  </a:cxn>
                  <a:cxn ang="T13">
                    <a:pos x="T6" y="T7"/>
                  </a:cxn>
                  <a:cxn ang="T14">
                    <a:pos x="T8" y="T9"/>
                  </a:cxn>
                </a:cxnLst>
                <a:rect l="T15" t="T16" r="T17" b="T18"/>
                <a:pathLst>
                  <a:path w="81" h="62">
                    <a:moveTo>
                      <a:pt x="0" y="0"/>
                    </a:moveTo>
                    <a:lnTo>
                      <a:pt x="52" y="43"/>
                    </a:lnTo>
                    <a:lnTo>
                      <a:pt x="78" y="62"/>
                    </a:lnTo>
                    <a:lnTo>
                      <a:pt x="81" y="60"/>
                    </a:lnTo>
                    <a:lnTo>
                      <a:pt x="0" y="0"/>
                    </a:lnTo>
                    <a:close/>
                  </a:path>
                </a:pathLst>
              </a:custGeom>
              <a:solidFill>
                <a:srgbClr val="EBC68F"/>
              </a:solidFill>
              <a:ln w="9525">
                <a:noFill/>
                <a:round/>
              </a:ln>
            </p:spPr>
            <p:txBody>
              <a:bodyPr anchor="ctr"/>
              <a:lstStyle/>
              <a:p>
                <a:endParaRPr lang="zh-CN" altLang="en-US"/>
              </a:p>
            </p:txBody>
          </p:sp>
          <p:sp>
            <p:nvSpPr>
              <p:cNvPr id="70671" name="Freeform: Shape 30"/>
              <p:cNvSpPr>
                <a:spLocks noChangeArrowheads="1"/>
              </p:cNvSpPr>
              <p:nvPr/>
            </p:nvSpPr>
            <p:spPr bwMode="auto">
              <a:xfrm>
                <a:off x="14899232" y="7070554"/>
                <a:ext cx="185614" cy="143786"/>
              </a:xfrm>
              <a:custGeom>
                <a:avLst/>
                <a:gdLst>
                  <a:gd name="T0" fmla="*/ 2147483647 w 30"/>
                  <a:gd name="T1" fmla="*/ 2147483647 h 23"/>
                  <a:gd name="T2" fmla="*/ 2147483647 w 30"/>
                  <a:gd name="T3" fmla="*/ 2147483647 h 23"/>
                  <a:gd name="T4" fmla="*/ 0 w 30"/>
                  <a:gd name="T5" fmla="*/ 0 h 23"/>
                  <a:gd name="T6" fmla="*/ 2147483647 w 30"/>
                  <a:gd name="T7" fmla="*/ 2147483647 h 23"/>
                  <a:gd name="T8" fmla="*/ 0 60000 65536"/>
                  <a:gd name="T9" fmla="*/ 0 60000 65536"/>
                  <a:gd name="T10" fmla="*/ 0 60000 65536"/>
                  <a:gd name="T11" fmla="*/ 0 60000 65536"/>
                  <a:gd name="T12" fmla="*/ 0 w 30"/>
                  <a:gd name="T13" fmla="*/ 0 h 23"/>
                  <a:gd name="T14" fmla="*/ 30 w 30"/>
                  <a:gd name="T15" fmla="*/ 23 h 23"/>
                </a:gdLst>
                <a:ahLst/>
                <a:cxnLst>
                  <a:cxn ang="T8">
                    <a:pos x="T0" y="T1"/>
                  </a:cxn>
                  <a:cxn ang="T9">
                    <a:pos x="T2" y="T3"/>
                  </a:cxn>
                  <a:cxn ang="T10">
                    <a:pos x="T4" y="T5"/>
                  </a:cxn>
                  <a:cxn ang="T11">
                    <a:pos x="T6" y="T7"/>
                  </a:cxn>
                </a:cxnLst>
                <a:rect l="T12" t="T13" r="T14" b="T15"/>
                <a:pathLst>
                  <a:path w="30" h="23">
                    <a:moveTo>
                      <a:pt x="28" y="23"/>
                    </a:moveTo>
                    <a:cubicBezTo>
                      <a:pt x="29" y="23"/>
                      <a:pt x="29" y="22"/>
                      <a:pt x="30" y="22"/>
                    </a:cubicBezTo>
                    <a:cubicBezTo>
                      <a:pt x="0" y="0"/>
                      <a:pt x="0" y="0"/>
                      <a:pt x="0" y="0"/>
                    </a:cubicBezTo>
                    <a:lnTo>
                      <a:pt x="28" y="23"/>
                    </a:lnTo>
                    <a:close/>
                  </a:path>
                </a:pathLst>
              </a:custGeom>
              <a:solidFill>
                <a:srgbClr val="EBC68F"/>
              </a:solidFill>
              <a:ln w="9525">
                <a:noFill/>
                <a:round/>
              </a:ln>
            </p:spPr>
            <p:txBody>
              <a:bodyPr anchor="ctr"/>
              <a:lstStyle/>
              <a:p>
                <a:endParaRPr lang="zh-CN" altLang="en-US"/>
              </a:p>
            </p:txBody>
          </p:sp>
          <p:sp>
            <p:nvSpPr>
              <p:cNvPr id="70672" name="Freeform: Shape 31"/>
              <p:cNvSpPr>
                <a:spLocks noChangeArrowheads="1"/>
              </p:cNvSpPr>
              <p:nvPr/>
            </p:nvSpPr>
            <p:spPr bwMode="auto">
              <a:xfrm>
                <a:off x="14433892" y="6660115"/>
                <a:ext cx="1129364" cy="883623"/>
              </a:xfrm>
              <a:custGeom>
                <a:avLst/>
                <a:gdLst>
                  <a:gd name="T0" fmla="*/ 2147483647 w 182"/>
                  <a:gd name="T1" fmla="*/ 2147483647 h 142"/>
                  <a:gd name="T2" fmla="*/ 2147483647 w 182"/>
                  <a:gd name="T3" fmla="*/ 0 h 142"/>
                  <a:gd name="T4" fmla="*/ 2147483647 w 182"/>
                  <a:gd name="T5" fmla="*/ 2147483647 h 142"/>
                  <a:gd name="T6" fmla="*/ 2147483647 w 182"/>
                  <a:gd name="T7" fmla="*/ 2147483647 h 142"/>
                  <a:gd name="T8" fmla="*/ 2147483647 w 182"/>
                  <a:gd name="T9" fmla="*/ 2147483647 h 142"/>
                  <a:gd name="T10" fmla="*/ 2147483647 w 182"/>
                  <a:gd name="T11" fmla="*/ 2147483647 h 142"/>
                  <a:gd name="T12" fmla="*/ 2147483647 w 182"/>
                  <a:gd name="T13" fmla="*/ 2147483647 h 142"/>
                  <a:gd name="T14" fmla="*/ 2147483647 w 182"/>
                  <a:gd name="T15" fmla="*/ 2147483647 h 142"/>
                  <a:gd name="T16" fmla="*/ 0 w 182"/>
                  <a:gd name="T17" fmla="*/ 2147483647 h 142"/>
                  <a:gd name="T18" fmla="*/ 2147483647 w 182"/>
                  <a:gd name="T19" fmla="*/ 2147483647 h 142"/>
                  <a:gd name="T20" fmla="*/ 2147483647 w 182"/>
                  <a:gd name="T21" fmla="*/ 2147483647 h 142"/>
                  <a:gd name="T22" fmla="*/ 2147483647 w 182"/>
                  <a:gd name="T23" fmla="*/ 2147483647 h 142"/>
                  <a:gd name="T24" fmla="*/ 2147483647 w 182"/>
                  <a:gd name="T25" fmla="*/ 2147483647 h 142"/>
                  <a:gd name="T26" fmla="*/ 2147483647 w 182"/>
                  <a:gd name="T27" fmla="*/ 2147483647 h 142"/>
                  <a:gd name="T28" fmla="*/ 2147483647 w 182"/>
                  <a:gd name="T29" fmla="*/ 2147483647 h 142"/>
                  <a:gd name="T30" fmla="*/ 2147483647 w 182"/>
                  <a:gd name="T31" fmla="*/ 2147483647 h 142"/>
                  <a:gd name="T32" fmla="*/ 2147483647 w 182"/>
                  <a:gd name="T33" fmla="*/ 2147483647 h 142"/>
                  <a:gd name="T34" fmla="*/ 2147483647 w 182"/>
                  <a:gd name="T35" fmla="*/ 2147483647 h 142"/>
                  <a:gd name="T36" fmla="*/ 2147483647 w 182"/>
                  <a:gd name="T37" fmla="*/ 2147483647 h 142"/>
                  <a:gd name="T38" fmla="*/ 2147483647 w 182"/>
                  <a:gd name="T39" fmla="*/ 2147483647 h 142"/>
                  <a:gd name="T40" fmla="*/ 2147483647 w 182"/>
                  <a:gd name="T41" fmla="*/ 2147483647 h 142"/>
                  <a:gd name="T42" fmla="*/ 2147483647 w 182"/>
                  <a:gd name="T43" fmla="*/ 2147483647 h 142"/>
                  <a:gd name="T44" fmla="*/ 2147483647 w 182"/>
                  <a:gd name="T45" fmla="*/ 2147483647 h 142"/>
                  <a:gd name="T46" fmla="*/ 2147483647 w 182"/>
                  <a:gd name="T47" fmla="*/ 2147483647 h 142"/>
                  <a:gd name="T48" fmla="*/ 2147483647 w 182"/>
                  <a:gd name="T49" fmla="*/ 2147483647 h 142"/>
                  <a:gd name="T50" fmla="*/ 2147483647 w 182"/>
                  <a:gd name="T51" fmla="*/ 2147483647 h 14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2"/>
                  <a:gd name="T79" fmla="*/ 0 h 142"/>
                  <a:gd name="T80" fmla="*/ 182 w 182"/>
                  <a:gd name="T81" fmla="*/ 142 h 14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2" h="142">
                    <a:moveTo>
                      <a:pt x="161" y="27"/>
                    </a:moveTo>
                    <a:cubicBezTo>
                      <a:pt x="148" y="18"/>
                      <a:pt x="134" y="9"/>
                      <a:pt x="121" y="0"/>
                    </a:cubicBezTo>
                    <a:cubicBezTo>
                      <a:pt x="125" y="9"/>
                      <a:pt x="131" y="20"/>
                      <a:pt x="125" y="27"/>
                    </a:cubicBezTo>
                    <a:cubicBezTo>
                      <a:pt x="116" y="38"/>
                      <a:pt x="105" y="32"/>
                      <a:pt x="100" y="31"/>
                    </a:cubicBezTo>
                    <a:cubicBezTo>
                      <a:pt x="102" y="36"/>
                      <a:pt x="109" y="46"/>
                      <a:pt x="97" y="56"/>
                    </a:cubicBezTo>
                    <a:cubicBezTo>
                      <a:pt x="89" y="65"/>
                      <a:pt x="74" y="60"/>
                      <a:pt x="61" y="53"/>
                    </a:cubicBezTo>
                    <a:cubicBezTo>
                      <a:pt x="72" y="64"/>
                      <a:pt x="70" y="82"/>
                      <a:pt x="64" y="86"/>
                    </a:cubicBezTo>
                    <a:cubicBezTo>
                      <a:pt x="57" y="95"/>
                      <a:pt x="40" y="99"/>
                      <a:pt x="31" y="88"/>
                    </a:cubicBezTo>
                    <a:cubicBezTo>
                      <a:pt x="39" y="109"/>
                      <a:pt x="19" y="120"/>
                      <a:pt x="0" y="108"/>
                    </a:cubicBezTo>
                    <a:cubicBezTo>
                      <a:pt x="1" y="108"/>
                      <a:pt x="2" y="109"/>
                      <a:pt x="2" y="110"/>
                    </a:cubicBezTo>
                    <a:cubicBezTo>
                      <a:pt x="2" y="110"/>
                      <a:pt x="24" y="122"/>
                      <a:pt x="35" y="131"/>
                    </a:cubicBezTo>
                    <a:cubicBezTo>
                      <a:pt x="45" y="139"/>
                      <a:pt x="62" y="142"/>
                      <a:pt x="71" y="132"/>
                    </a:cubicBezTo>
                    <a:cubicBezTo>
                      <a:pt x="84" y="116"/>
                      <a:pt x="54" y="103"/>
                      <a:pt x="44" y="94"/>
                    </a:cubicBezTo>
                    <a:cubicBezTo>
                      <a:pt x="80" y="119"/>
                      <a:pt x="80" y="119"/>
                      <a:pt x="80" y="119"/>
                    </a:cubicBezTo>
                    <a:cubicBezTo>
                      <a:pt x="91" y="128"/>
                      <a:pt x="105" y="126"/>
                      <a:pt x="112" y="118"/>
                    </a:cubicBezTo>
                    <a:cubicBezTo>
                      <a:pt x="114" y="115"/>
                      <a:pt x="120" y="106"/>
                      <a:pt x="111" y="96"/>
                    </a:cubicBezTo>
                    <a:cubicBezTo>
                      <a:pt x="75" y="66"/>
                      <a:pt x="75" y="66"/>
                      <a:pt x="75" y="66"/>
                    </a:cubicBezTo>
                    <a:cubicBezTo>
                      <a:pt x="112" y="94"/>
                      <a:pt x="112" y="94"/>
                      <a:pt x="112" y="94"/>
                    </a:cubicBezTo>
                    <a:cubicBezTo>
                      <a:pt x="118" y="97"/>
                      <a:pt x="118" y="97"/>
                      <a:pt x="118" y="97"/>
                    </a:cubicBezTo>
                    <a:cubicBezTo>
                      <a:pt x="129" y="105"/>
                      <a:pt x="145" y="100"/>
                      <a:pt x="150" y="93"/>
                    </a:cubicBezTo>
                    <a:cubicBezTo>
                      <a:pt x="154" y="87"/>
                      <a:pt x="156" y="78"/>
                      <a:pt x="147" y="70"/>
                    </a:cubicBezTo>
                    <a:cubicBezTo>
                      <a:pt x="129" y="57"/>
                      <a:pt x="129" y="57"/>
                      <a:pt x="129" y="57"/>
                    </a:cubicBezTo>
                    <a:cubicBezTo>
                      <a:pt x="107" y="40"/>
                      <a:pt x="107" y="40"/>
                      <a:pt x="107" y="40"/>
                    </a:cubicBezTo>
                    <a:cubicBezTo>
                      <a:pt x="142" y="65"/>
                      <a:pt x="142" y="65"/>
                      <a:pt x="142" y="65"/>
                    </a:cubicBezTo>
                    <a:cubicBezTo>
                      <a:pt x="153" y="74"/>
                      <a:pt x="169" y="73"/>
                      <a:pt x="176" y="63"/>
                    </a:cubicBezTo>
                    <a:cubicBezTo>
                      <a:pt x="182" y="55"/>
                      <a:pt x="178" y="40"/>
                      <a:pt x="161" y="27"/>
                    </a:cubicBezTo>
                  </a:path>
                </a:pathLst>
              </a:custGeom>
              <a:solidFill>
                <a:srgbClr val="F7D69F"/>
              </a:solidFill>
              <a:ln w="9525">
                <a:noFill/>
                <a:round/>
              </a:ln>
            </p:spPr>
            <p:txBody>
              <a:bodyPr anchor="ctr"/>
              <a:lstStyle/>
              <a:p>
                <a:endParaRPr lang="zh-CN" altLang="en-US"/>
              </a:p>
            </p:txBody>
          </p:sp>
          <p:sp>
            <p:nvSpPr>
              <p:cNvPr id="70673" name="Freeform: Shape 32"/>
              <p:cNvSpPr>
                <a:spLocks noChangeArrowheads="1"/>
              </p:cNvSpPr>
              <p:nvPr/>
            </p:nvSpPr>
            <p:spPr bwMode="auto">
              <a:xfrm>
                <a:off x="14773747" y="6288889"/>
                <a:ext cx="745068" cy="596054"/>
              </a:xfrm>
              <a:custGeom>
                <a:avLst/>
                <a:gdLst>
                  <a:gd name="T0" fmla="*/ 2147483647 w 120"/>
                  <a:gd name="T1" fmla="*/ 2147483647 h 96"/>
                  <a:gd name="T2" fmla="*/ 2147483647 w 120"/>
                  <a:gd name="T3" fmla="*/ 0 h 96"/>
                  <a:gd name="T4" fmla="*/ 2147483647 w 120"/>
                  <a:gd name="T5" fmla="*/ 0 h 96"/>
                  <a:gd name="T6" fmla="*/ 0 w 120"/>
                  <a:gd name="T7" fmla="*/ 2147483647 h 96"/>
                  <a:gd name="T8" fmla="*/ 2147483647 w 120"/>
                  <a:gd name="T9" fmla="*/ 2147483647 h 96"/>
                  <a:gd name="T10" fmla="*/ 2147483647 w 120"/>
                  <a:gd name="T11" fmla="*/ 2147483647 h 96"/>
                  <a:gd name="T12" fmla="*/ 2147483647 w 120"/>
                  <a:gd name="T13" fmla="*/ 2147483647 h 96"/>
                  <a:gd name="T14" fmla="*/ 2147483647 w 120"/>
                  <a:gd name="T15" fmla="*/ 2147483647 h 96"/>
                  <a:gd name="T16" fmla="*/ 2147483647 w 120"/>
                  <a:gd name="T17" fmla="*/ 2147483647 h 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0"/>
                  <a:gd name="T28" fmla="*/ 0 h 96"/>
                  <a:gd name="T29" fmla="*/ 120 w 120"/>
                  <a:gd name="T30" fmla="*/ 96 h 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0" h="96">
                    <a:moveTo>
                      <a:pt x="86" y="67"/>
                    </a:moveTo>
                    <a:cubicBezTo>
                      <a:pt x="56" y="44"/>
                      <a:pt x="19" y="20"/>
                      <a:pt x="9" y="0"/>
                    </a:cubicBezTo>
                    <a:cubicBezTo>
                      <a:pt x="9" y="0"/>
                      <a:pt x="9" y="1"/>
                      <a:pt x="9" y="0"/>
                    </a:cubicBezTo>
                    <a:cubicBezTo>
                      <a:pt x="6" y="2"/>
                      <a:pt x="2" y="2"/>
                      <a:pt x="0" y="2"/>
                    </a:cubicBezTo>
                    <a:cubicBezTo>
                      <a:pt x="28" y="34"/>
                      <a:pt x="70" y="63"/>
                      <a:pt x="70" y="63"/>
                    </a:cubicBezTo>
                    <a:cubicBezTo>
                      <a:pt x="81" y="70"/>
                      <a:pt x="89" y="76"/>
                      <a:pt x="106" y="88"/>
                    </a:cubicBezTo>
                    <a:cubicBezTo>
                      <a:pt x="110" y="91"/>
                      <a:pt x="113" y="93"/>
                      <a:pt x="115" y="96"/>
                    </a:cubicBezTo>
                    <a:cubicBezTo>
                      <a:pt x="117" y="94"/>
                      <a:pt x="118" y="91"/>
                      <a:pt x="120" y="90"/>
                    </a:cubicBezTo>
                    <a:cubicBezTo>
                      <a:pt x="120" y="90"/>
                      <a:pt x="92" y="71"/>
                      <a:pt x="86" y="67"/>
                    </a:cubicBezTo>
                  </a:path>
                </a:pathLst>
              </a:custGeom>
              <a:solidFill>
                <a:srgbClr val="E0B886"/>
              </a:solidFill>
              <a:ln w="9525">
                <a:noFill/>
                <a:round/>
              </a:ln>
            </p:spPr>
            <p:txBody>
              <a:bodyPr anchor="ctr"/>
              <a:lstStyle/>
              <a:p>
                <a:endParaRPr lang="zh-CN" altLang="en-US"/>
              </a:p>
            </p:txBody>
          </p:sp>
          <p:sp>
            <p:nvSpPr>
              <p:cNvPr id="70674" name="Freeform: Shape 33"/>
              <p:cNvSpPr>
                <a:spLocks noChangeArrowheads="1"/>
              </p:cNvSpPr>
              <p:nvPr/>
            </p:nvSpPr>
            <p:spPr bwMode="auto">
              <a:xfrm>
                <a:off x="14049594" y="5946419"/>
                <a:ext cx="1043095" cy="541154"/>
              </a:xfrm>
              <a:custGeom>
                <a:avLst/>
                <a:gdLst>
                  <a:gd name="T0" fmla="*/ 2147483647 w 168"/>
                  <a:gd name="T1" fmla="*/ 2147483647 h 87"/>
                  <a:gd name="T2" fmla="*/ 2147483647 w 168"/>
                  <a:gd name="T3" fmla="*/ 2147483647 h 87"/>
                  <a:gd name="T4" fmla="*/ 2147483647 w 168"/>
                  <a:gd name="T5" fmla="*/ 2147483647 h 87"/>
                  <a:gd name="T6" fmla="*/ 2147483647 w 168"/>
                  <a:gd name="T7" fmla="*/ 2147483647 h 87"/>
                  <a:gd name="T8" fmla="*/ 2147483647 w 168"/>
                  <a:gd name="T9" fmla="*/ 2147483647 h 87"/>
                  <a:gd name="T10" fmla="*/ 2147483647 w 168"/>
                  <a:gd name="T11" fmla="*/ 2147483647 h 87"/>
                  <a:gd name="T12" fmla="*/ 2147483647 w 168"/>
                  <a:gd name="T13" fmla="*/ 2147483647 h 87"/>
                  <a:gd name="T14" fmla="*/ 2147483647 w 168"/>
                  <a:gd name="T15" fmla="*/ 2147483647 h 87"/>
                  <a:gd name="T16" fmla="*/ 2147483647 w 168"/>
                  <a:gd name="T17" fmla="*/ 2147483647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8"/>
                  <a:gd name="T28" fmla="*/ 0 h 87"/>
                  <a:gd name="T29" fmla="*/ 168 w 16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8" h="87">
                    <a:moveTo>
                      <a:pt x="130" y="13"/>
                    </a:moveTo>
                    <a:cubicBezTo>
                      <a:pt x="130" y="0"/>
                      <a:pt x="69" y="21"/>
                      <a:pt x="69" y="21"/>
                    </a:cubicBezTo>
                    <a:cubicBezTo>
                      <a:pt x="53" y="29"/>
                      <a:pt x="53" y="39"/>
                      <a:pt x="23" y="52"/>
                    </a:cubicBezTo>
                    <a:cubicBezTo>
                      <a:pt x="0" y="62"/>
                      <a:pt x="6" y="68"/>
                      <a:pt x="15" y="77"/>
                    </a:cubicBezTo>
                    <a:cubicBezTo>
                      <a:pt x="23" y="85"/>
                      <a:pt x="55" y="87"/>
                      <a:pt x="72" y="71"/>
                    </a:cubicBezTo>
                    <a:cubicBezTo>
                      <a:pt x="87" y="58"/>
                      <a:pt x="104" y="59"/>
                      <a:pt x="117" y="57"/>
                    </a:cubicBezTo>
                    <a:cubicBezTo>
                      <a:pt x="126" y="56"/>
                      <a:pt x="168" y="45"/>
                      <a:pt x="129" y="34"/>
                    </a:cubicBezTo>
                    <a:cubicBezTo>
                      <a:pt x="122" y="32"/>
                      <a:pt x="119" y="35"/>
                      <a:pt x="117" y="33"/>
                    </a:cubicBezTo>
                    <a:lnTo>
                      <a:pt x="130" y="13"/>
                    </a:lnTo>
                    <a:close/>
                  </a:path>
                </a:pathLst>
              </a:custGeom>
              <a:solidFill>
                <a:srgbClr val="F7CE97"/>
              </a:solidFill>
              <a:ln w="9525">
                <a:noFill/>
                <a:round/>
              </a:ln>
            </p:spPr>
            <p:txBody>
              <a:bodyPr anchor="ctr"/>
              <a:lstStyle/>
              <a:p>
                <a:endParaRPr lang="zh-CN" altLang="en-US"/>
              </a:p>
            </p:txBody>
          </p:sp>
          <p:sp>
            <p:nvSpPr>
              <p:cNvPr id="70675" name="Freeform: Shape 34"/>
              <p:cNvSpPr>
                <a:spLocks noChangeArrowheads="1"/>
              </p:cNvSpPr>
              <p:nvPr/>
            </p:nvSpPr>
            <p:spPr bwMode="auto">
              <a:xfrm>
                <a:off x="13887509" y="6560773"/>
                <a:ext cx="899309" cy="779052"/>
              </a:xfrm>
              <a:custGeom>
                <a:avLst/>
                <a:gdLst>
                  <a:gd name="T0" fmla="*/ 2147483647 w 145"/>
                  <a:gd name="T1" fmla="*/ 2147483647 h 125"/>
                  <a:gd name="T2" fmla="*/ 2147483647 w 145"/>
                  <a:gd name="T3" fmla="*/ 2147483647 h 125"/>
                  <a:gd name="T4" fmla="*/ 2147483647 w 145"/>
                  <a:gd name="T5" fmla="*/ 2147483647 h 125"/>
                  <a:gd name="T6" fmla="*/ 2147483647 w 145"/>
                  <a:gd name="T7" fmla="*/ 2147483647 h 125"/>
                  <a:gd name="T8" fmla="*/ 2147483647 w 145"/>
                  <a:gd name="T9" fmla="*/ 2147483647 h 125"/>
                  <a:gd name="T10" fmla="*/ 2147483647 w 145"/>
                  <a:gd name="T11" fmla="*/ 2147483647 h 125"/>
                  <a:gd name="T12" fmla="*/ 2147483647 w 145"/>
                  <a:gd name="T13" fmla="*/ 2147483647 h 125"/>
                  <a:gd name="T14" fmla="*/ 2147483647 w 145"/>
                  <a:gd name="T15" fmla="*/ 2147483647 h 125"/>
                  <a:gd name="T16" fmla="*/ 2147483647 w 145"/>
                  <a:gd name="T17" fmla="*/ 2147483647 h 125"/>
                  <a:gd name="T18" fmla="*/ 2147483647 w 145"/>
                  <a:gd name="T19" fmla="*/ 2147483647 h 125"/>
                  <a:gd name="T20" fmla="*/ 2147483647 w 145"/>
                  <a:gd name="T21" fmla="*/ 2147483647 h 125"/>
                  <a:gd name="T22" fmla="*/ 2147483647 w 145"/>
                  <a:gd name="T23" fmla="*/ 2147483647 h 125"/>
                  <a:gd name="T24" fmla="*/ 0 w 145"/>
                  <a:gd name="T25" fmla="*/ 2147483647 h 125"/>
                  <a:gd name="T26" fmla="*/ 2147483647 w 145"/>
                  <a:gd name="T27" fmla="*/ 2147483647 h 125"/>
                  <a:gd name="T28" fmla="*/ 2147483647 w 145"/>
                  <a:gd name="T29" fmla="*/ 2147483647 h 125"/>
                  <a:gd name="T30" fmla="*/ 2147483647 w 145"/>
                  <a:gd name="T31" fmla="*/ 2147483647 h 125"/>
                  <a:gd name="T32" fmla="*/ 2147483647 w 145"/>
                  <a:gd name="T33" fmla="*/ 2147483647 h 125"/>
                  <a:gd name="T34" fmla="*/ 2147483647 w 145"/>
                  <a:gd name="T35" fmla="*/ 2147483647 h 125"/>
                  <a:gd name="T36" fmla="*/ 2147483647 w 145"/>
                  <a:gd name="T37" fmla="*/ 2147483647 h 125"/>
                  <a:gd name="T38" fmla="*/ 2147483647 w 145"/>
                  <a:gd name="T39" fmla="*/ 2147483647 h 125"/>
                  <a:gd name="T40" fmla="*/ 2147483647 w 145"/>
                  <a:gd name="T41" fmla="*/ 2147483647 h 125"/>
                  <a:gd name="T42" fmla="*/ 2147483647 w 145"/>
                  <a:gd name="T43" fmla="*/ 2147483647 h 1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5"/>
                  <a:gd name="T67" fmla="*/ 0 h 125"/>
                  <a:gd name="T68" fmla="*/ 145 w 145"/>
                  <a:gd name="T69" fmla="*/ 125 h 1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5" h="125">
                    <a:moveTo>
                      <a:pt x="58" y="100"/>
                    </a:moveTo>
                    <a:cubicBezTo>
                      <a:pt x="68" y="108"/>
                      <a:pt x="79" y="117"/>
                      <a:pt x="90" y="125"/>
                    </a:cubicBezTo>
                    <a:cubicBezTo>
                      <a:pt x="134" y="89"/>
                      <a:pt x="134" y="89"/>
                      <a:pt x="134" y="89"/>
                    </a:cubicBezTo>
                    <a:cubicBezTo>
                      <a:pt x="143" y="81"/>
                      <a:pt x="145" y="67"/>
                      <a:pt x="138" y="59"/>
                    </a:cubicBezTo>
                    <a:cubicBezTo>
                      <a:pt x="131" y="50"/>
                      <a:pt x="117" y="50"/>
                      <a:pt x="108" y="58"/>
                    </a:cubicBezTo>
                    <a:cubicBezTo>
                      <a:pt x="105" y="60"/>
                      <a:pt x="105" y="60"/>
                      <a:pt x="105" y="60"/>
                    </a:cubicBezTo>
                    <a:cubicBezTo>
                      <a:pt x="113" y="52"/>
                      <a:pt x="115" y="40"/>
                      <a:pt x="109" y="32"/>
                    </a:cubicBezTo>
                    <a:cubicBezTo>
                      <a:pt x="102" y="23"/>
                      <a:pt x="88" y="22"/>
                      <a:pt x="78" y="30"/>
                    </a:cubicBezTo>
                    <a:cubicBezTo>
                      <a:pt x="74" y="33"/>
                      <a:pt x="74" y="33"/>
                      <a:pt x="74" y="33"/>
                    </a:cubicBezTo>
                    <a:cubicBezTo>
                      <a:pt x="78" y="26"/>
                      <a:pt x="79" y="18"/>
                      <a:pt x="74" y="12"/>
                    </a:cubicBezTo>
                    <a:cubicBezTo>
                      <a:pt x="68" y="2"/>
                      <a:pt x="55" y="0"/>
                      <a:pt x="44" y="7"/>
                    </a:cubicBezTo>
                    <a:cubicBezTo>
                      <a:pt x="7" y="31"/>
                      <a:pt x="7" y="31"/>
                      <a:pt x="7" y="31"/>
                    </a:cubicBezTo>
                    <a:cubicBezTo>
                      <a:pt x="4" y="33"/>
                      <a:pt x="2" y="35"/>
                      <a:pt x="0" y="37"/>
                    </a:cubicBezTo>
                    <a:cubicBezTo>
                      <a:pt x="5" y="46"/>
                      <a:pt x="13" y="56"/>
                      <a:pt x="24" y="68"/>
                    </a:cubicBezTo>
                    <a:cubicBezTo>
                      <a:pt x="26" y="67"/>
                      <a:pt x="27" y="67"/>
                      <a:pt x="29" y="66"/>
                    </a:cubicBezTo>
                    <a:cubicBezTo>
                      <a:pt x="52" y="51"/>
                      <a:pt x="52" y="51"/>
                      <a:pt x="52" y="51"/>
                    </a:cubicBezTo>
                    <a:cubicBezTo>
                      <a:pt x="27" y="70"/>
                      <a:pt x="27" y="70"/>
                      <a:pt x="27" y="70"/>
                    </a:cubicBezTo>
                    <a:cubicBezTo>
                      <a:pt x="27" y="70"/>
                      <a:pt x="27" y="71"/>
                      <a:pt x="27" y="71"/>
                    </a:cubicBezTo>
                    <a:cubicBezTo>
                      <a:pt x="35" y="80"/>
                      <a:pt x="45" y="89"/>
                      <a:pt x="57" y="99"/>
                    </a:cubicBezTo>
                    <a:cubicBezTo>
                      <a:pt x="100" y="64"/>
                      <a:pt x="100" y="64"/>
                      <a:pt x="100" y="64"/>
                    </a:cubicBezTo>
                    <a:cubicBezTo>
                      <a:pt x="61" y="98"/>
                      <a:pt x="61" y="98"/>
                      <a:pt x="61" y="98"/>
                    </a:cubicBezTo>
                    <a:cubicBezTo>
                      <a:pt x="60" y="98"/>
                      <a:pt x="59" y="99"/>
                      <a:pt x="58" y="100"/>
                    </a:cubicBezTo>
                    <a:close/>
                  </a:path>
                </a:pathLst>
              </a:custGeom>
              <a:solidFill>
                <a:srgbClr val="E0B886"/>
              </a:solidFill>
              <a:ln w="9525">
                <a:noFill/>
                <a:round/>
              </a:ln>
            </p:spPr>
            <p:txBody>
              <a:bodyPr anchor="ctr"/>
              <a:lstStyle/>
              <a:p>
                <a:endParaRPr lang="zh-CN" altLang="en-US"/>
              </a:p>
            </p:txBody>
          </p:sp>
          <p:sp>
            <p:nvSpPr>
              <p:cNvPr id="70676" name="Freeform: Shape 35"/>
              <p:cNvSpPr>
                <a:spLocks noChangeArrowheads="1"/>
              </p:cNvSpPr>
              <p:nvPr/>
            </p:nvSpPr>
            <p:spPr bwMode="auto">
              <a:xfrm>
                <a:off x="14457419" y="7070554"/>
                <a:ext cx="465340" cy="397369"/>
              </a:xfrm>
              <a:custGeom>
                <a:avLst/>
                <a:gdLst>
                  <a:gd name="T0" fmla="*/ 2147483647 w 75"/>
                  <a:gd name="T1" fmla="*/ 2147483647 h 64"/>
                  <a:gd name="T2" fmla="*/ 2147483647 w 75"/>
                  <a:gd name="T3" fmla="*/ 2147483647 h 64"/>
                  <a:gd name="T4" fmla="*/ 0 w 75"/>
                  <a:gd name="T5" fmla="*/ 2147483647 h 64"/>
                  <a:gd name="T6" fmla="*/ 2147483647 w 75"/>
                  <a:gd name="T7" fmla="*/ 2147483647 h 64"/>
                  <a:gd name="T8" fmla="*/ 2147483647 w 75"/>
                  <a:gd name="T9" fmla="*/ 2147483647 h 64"/>
                  <a:gd name="T10" fmla="*/ 2147483647 w 75"/>
                  <a:gd name="T11" fmla="*/ 2147483647 h 64"/>
                  <a:gd name="T12" fmla="*/ 2147483647 w 75"/>
                  <a:gd name="T13" fmla="*/ 2147483647 h 64"/>
                  <a:gd name="T14" fmla="*/ 2147483647 w 75"/>
                  <a:gd name="T15" fmla="*/ 2147483647 h 64"/>
                  <a:gd name="T16" fmla="*/ 2147483647 w 75"/>
                  <a:gd name="T17" fmla="*/ 2147483647 h 64"/>
                  <a:gd name="T18" fmla="*/ 2147483647 w 75"/>
                  <a:gd name="T19" fmla="*/ 2147483647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64"/>
                  <a:gd name="T32" fmla="*/ 75 w 75"/>
                  <a:gd name="T33" fmla="*/ 64 h 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64">
                    <a:moveTo>
                      <a:pt x="42" y="7"/>
                    </a:moveTo>
                    <a:cubicBezTo>
                      <a:pt x="6" y="38"/>
                      <a:pt x="6" y="38"/>
                      <a:pt x="6" y="38"/>
                    </a:cubicBezTo>
                    <a:cubicBezTo>
                      <a:pt x="3" y="40"/>
                      <a:pt x="1" y="42"/>
                      <a:pt x="0" y="45"/>
                    </a:cubicBezTo>
                    <a:cubicBezTo>
                      <a:pt x="5" y="48"/>
                      <a:pt x="20" y="57"/>
                      <a:pt x="30" y="64"/>
                    </a:cubicBezTo>
                    <a:cubicBezTo>
                      <a:pt x="58" y="40"/>
                      <a:pt x="58" y="40"/>
                      <a:pt x="58" y="40"/>
                    </a:cubicBezTo>
                    <a:cubicBezTo>
                      <a:pt x="51" y="36"/>
                      <a:pt x="44" y="32"/>
                      <a:pt x="40" y="28"/>
                    </a:cubicBezTo>
                    <a:cubicBezTo>
                      <a:pt x="58" y="40"/>
                      <a:pt x="58" y="40"/>
                      <a:pt x="58" y="40"/>
                    </a:cubicBezTo>
                    <a:cubicBezTo>
                      <a:pt x="65" y="34"/>
                      <a:pt x="65" y="34"/>
                      <a:pt x="65" y="34"/>
                    </a:cubicBezTo>
                    <a:cubicBezTo>
                      <a:pt x="73" y="27"/>
                      <a:pt x="75" y="15"/>
                      <a:pt x="69" y="8"/>
                    </a:cubicBezTo>
                    <a:cubicBezTo>
                      <a:pt x="62" y="1"/>
                      <a:pt x="51" y="0"/>
                      <a:pt x="42" y="7"/>
                    </a:cubicBezTo>
                    <a:close/>
                  </a:path>
                </a:pathLst>
              </a:custGeom>
              <a:solidFill>
                <a:srgbClr val="E0B886"/>
              </a:solidFill>
              <a:ln w="9525">
                <a:noFill/>
                <a:round/>
              </a:ln>
            </p:spPr>
            <p:txBody>
              <a:bodyPr anchor="ctr"/>
              <a:lstStyle/>
              <a:p>
                <a:endParaRPr lang="zh-CN" altLang="en-US"/>
              </a:p>
            </p:txBody>
          </p:sp>
          <p:sp>
            <p:nvSpPr>
              <p:cNvPr id="70677" name="Freeform: Shape 36"/>
              <p:cNvSpPr>
                <a:spLocks noChangeArrowheads="1"/>
              </p:cNvSpPr>
              <p:nvPr/>
            </p:nvSpPr>
            <p:spPr bwMode="auto">
              <a:xfrm>
                <a:off x="13788166" y="6560773"/>
                <a:ext cx="546383" cy="454883"/>
              </a:xfrm>
              <a:custGeom>
                <a:avLst/>
                <a:gdLst>
                  <a:gd name="T0" fmla="*/ 2147483647 w 88"/>
                  <a:gd name="T1" fmla="*/ 2147483647 h 73"/>
                  <a:gd name="T2" fmla="*/ 2147483647 w 88"/>
                  <a:gd name="T3" fmla="*/ 2147483647 h 73"/>
                  <a:gd name="T4" fmla="*/ 2147483647 w 88"/>
                  <a:gd name="T5" fmla="*/ 2147483647 h 73"/>
                  <a:gd name="T6" fmla="*/ 2147483647 w 88"/>
                  <a:gd name="T7" fmla="*/ 2147483647 h 73"/>
                  <a:gd name="T8" fmla="*/ 2147483647 w 88"/>
                  <a:gd name="T9" fmla="*/ 2147483647 h 73"/>
                  <a:gd name="T10" fmla="*/ 2147483647 w 88"/>
                  <a:gd name="T11" fmla="*/ 2147483647 h 73"/>
                  <a:gd name="T12" fmla="*/ 2147483647 w 88"/>
                  <a:gd name="T13" fmla="*/ 2147483647 h 73"/>
                  <a:gd name="T14" fmla="*/ 0 60000 65536"/>
                  <a:gd name="T15" fmla="*/ 0 60000 65536"/>
                  <a:gd name="T16" fmla="*/ 0 60000 65536"/>
                  <a:gd name="T17" fmla="*/ 0 60000 65536"/>
                  <a:gd name="T18" fmla="*/ 0 60000 65536"/>
                  <a:gd name="T19" fmla="*/ 0 60000 65536"/>
                  <a:gd name="T20" fmla="*/ 0 60000 65536"/>
                  <a:gd name="T21" fmla="*/ 0 w 88"/>
                  <a:gd name="T22" fmla="*/ 0 h 73"/>
                  <a:gd name="T23" fmla="*/ 88 w 88"/>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8" h="73">
                    <a:moveTo>
                      <a:pt x="82" y="12"/>
                    </a:moveTo>
                    <a:cubicBezTo>
                      <a:pt x="76" y="2"/>
                      <a:pt x="62" y="0"/>
                      <a:pt x="52" y="7"/>
                    </a:cubicBezTo>
                    <a:cubicBezTo>
                      <a:pt x="14" y="31"/>
                      <a:pt x="14" y="31"/>
                      <a:pt x="14" y="31"/>
                    </a:cubicBezTo>
                    <a:cubicBezTo>
                      <a:pt x="4" y="38"/>
                      <a:pt x="0" y="51"/>
                      <a:pt x="6" y="61"/>
                    </a:cubicBezTo>
                    <a:cubicBezTo>
                      <a:pt x="12" y="71"/>
                      <a:pt x="26" y="73"/>
                      <a:pt x="37" y="66"/>
                    </a:cubicBezTo>
                    <a:cubicBezTo>
                      <a:pt x="74" y="42"/>
                      <a:pt x="74" y="42"/>
                      <a:pt x="74" y="42"/>
                    </a:cubicBezTo>
                    <a:cubicBezTo>
                      <a:pt x="85" y="35"/>
                      <a:pt x="88" y="22"/>
                      <a:pt x="82" y="12"/>
                    </a:cubicBezTo>
                  </a:path>
                </a:pathLst>
              </a:custGeom>
              <a:solidFill>
                <a:srgbClr val="F7CE97"/>
              </a:solidFill>
              <a:ln w="9525">
                <a:noFill/>
                <a:round/>
              </a:ln>
            </p:spPr>
            <p:txBody>
              <a:bodyPr anchor="ctr"/>
              <a:lstStyle/>
              <a:p>
                <a:endParaRPr lang="zh-CN" altLang="en-US"/>
              </a:p>
            </p:txBody>
          </p:sp>
          <p:sp>
            <p:nvSpPr>
              <p:cNvPr id="70678" name="Freeform: Shape 37"/>
              <p:cNvSpPr>
                <a:spLocks noChangeArrowheads="1"/>
              </p:cNvSpPr>
              <p:nvPr/>
            </p:nvSpPr>
            <p:spPr bwMode="auto">
              <a:xfrm>
                <a:off x="13929337" y="6699328"/>
                <a:ext cx="622196" cy="546383"/>
              </a:xfrm>
              <a:custGeom>
                <a:avLst/>
                <a:gdLst>
                  <a:gd name="T0" fmla="*/ 2147483647 w 100"/>
                  <a:gd name="T1" fmla="*/ 2147483647 h 88"/>
                  <a:gd name="T2" fmla="*/ 2147483647 w 100"/>
                  <a:gd name="T3" fmla="*/ 2147483647 h 88"/>
                  <a:gd name="T4" fmla="*/ 2147483647 w 100"/>
                  <a:gd name="T5" fmla="*/ 2147483647 h 88"/>
                  <a:gd name="T6" fmla="*/ 2147483647 w 100"/>
                  <a:gd name="T7" fmla="*/ 2147483647 h 88"/>
                  <a:gd name="T8" fmla="*/ 2147483647 w 100"/>
                  <a:gd name="T9" fmla="*/ 2147483647 h 88"/>
                  <a:gd name="T10" fmla="*/ 2147483647 w 100"/>
                  <a:gd name="T11" fmla="*/ 2147483647 h 88"/>
                  <a:gd name="T12" fmla="*/ 2147483647 w 100"/>
                  <a:gd name="T13" fmla="*/ 2147483647 h 88"/>
                  <a:gd name="T14" fmla="*/ 0 60000 65536"/>
                  <a:gd name="T15" fmla="*/ 0 60000 65536"/>
                  <a:gd name="T16" fmla="*/ 0 60000 65536"/>
                  <a:gd name="T17" fmla="*/ 0 60000 65536"/>
                  <a:gd name="T18" fmla="*/ 0 60000 65536"/>
                  <a:gd name="T19" fmla="*/ 0 60000 65536"/>
                  <a:gd name="T20" fmla="*/ 0 60000 65536"/>
                  <a:gd name="T21" fmla="*/ 0 w 100"/>
                  <a:gd name="T22" fmla="*/ 0 h 88"/>
                  <a:gd name="T23" fmla="*/ 100 w 100"/>
                  <a:gd name="T24" fmla="*/ 88 h 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88">
                    <a:moveTo>
                      <a:pt x="93" y="10"/>
                    </a:moveTo>
                    <a:cubicBezTo>
                      <a:pt x="86" y="1"/>
                      <a:pt x="73" y="0"/>
                      <a:pt x="63" y="8"/>
                    </a:cubicBezTo>
                    <a:cubicBezTo>
                      <a:pt x="12" y="48"/>
                      <a:pt x="12" y="48"/>
                      <a:pt x="12" y="48"/>
                    </a:cubicBezTo>
                    <a:cubicBezTo>
                      <a:pt x="2" y="56"/>
                      <a:pt x="0" y="69"/>
                      <a:pt x="7" y="78"/>
                    </a:cubicBezTo>
                    <a:cubicBezTo>
                      <a:pt x="14" y="87"/>
                      <a:pt x="28" y="88"/>
                      <a:pt x="37" y="80"/>
                    </a:cubicBezTo>
                    <a:cubicBezTo>
                      <a:pt x="88" y="40"/>
                      <a:pt x="88" y="40"/>
                      <a:pt x="88" y="40"/>
                    </a:cubicBezTo>
                    <a:cubicBezTo>
                      <a:pt x="98" y="32"/>
                      <a:pt x="100" y="19"/>
                      <a:pt x="93" y="10"/>
                    </a:cubicBezTo>
                  </a:path>
                </a:pathLst>
              </a:custGeom>
              <a:solidFill>
                <a:srgbClr val="F7CE97"/>
              </a:solidFill>
              <a:ln w="9525">
                <a:noFill/>
                <a:round/>
              </a:ln>
            </p:spPr>
            <p:txBody>
              <a:bodyPr anchor="ctr"/>
              <a:lstStyle/>
              <a:p>
                <a:endParaRPr lang="zh-CN" altLang="en-US"/>
              </a:p>
            </p:txBody>
          </p:sp>
          <p:sp>
            <p:nvSpPr>
              <p:cNvPr id="70679" name="Freeform: Shape 38"/>
              <p:cNvSpPr>
                <a:spLocks noChangeArrowheads="1"/>
              </p:cNvSpPr>
              <p:nvPr/>
            </p:nvSpPr>
            <p:spPr bwMode="auto">
              <a:xfrm>
                <a:off x="14141093" y="6871870"/>
                <a:ext cx="596054" cy="541154"/>
              </a:xfrm>
              <a:custGeom>
                <a:avLst/>
                <a:gdLst>
                  <a:gd name="T0" fmla="*/ 2147483647 w 96"/>
                  <a:gd name="T1" fmla="*/ 2147483647 h 87"/>
                  <a:gd name="T2" fmla="*/ 2147483647 w 96"/>
                  <a:gd name="T3" fmla="*/ 2147483647 h 87"/>
                  <a:gd name="T4" fmla="*/ 2147483647 w 96"/>
                  <a:gd name="T5" fmla="*/ 2147483647 h 87"/>
                  <a:gd name="T6" fmla="*/ 2147483647 w 96"/>
                  <a:gd name="T7" fmla="*/ 2147483647 h 87"/>
                  <a:gd name="T8" fmla="*/ 2147483647 w 96"/>
                  <a:gd name="T9" fmla="*/ 2147483647 h 87"/>
                  <a:gd name="T10" fmla="*/ 2147483647 w 96"/>
                  <a:gd name="T11" fmla="*/ 2147483647 h 87"/>
                  <a:gd name="T12" fmla="*/ 2147483647 w 96"/>
                  <a:gd name="T13" fmla="*/ 2147483647 h 87"/>
                  <a:gd name="T14" fmla="*/ 0 60000 65536"/>
                  <a:gd name="T15" fmla="*/ 0 60000 65536"/>
                  <a:gd name="T16" fmla="*/ 0 60000 65536"/>
                  <a:gd name="T17" fmla="*/ 0 60000 65536"/>
                  <a:gd name="T18" fmla="*/ 0 60000 65536"/>
                  <a:gd name="T19" fmla="*/ 0 60000 65536"/>
                  <a:gd name="T20" fmla="*/ 0 60000 65536"/>
                  <a:gd name="T21" fmla="*/ 0 w 96"/>
                  <a:gd name="T22" fmla="*/ 0 h 87"/>
                  <a:gd name="T23" fmla="*/ 96 w 96"/>
                  <a:gd name="T24" fmla="*/ 87 h 8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87">
                    <a:moveTo>
                      <a:pt x="88" y="9"/>
                    </a:moveTo>
                    <a:cubicBezTo>
                      <a:pt x="81" y="1"/>
                      <a:pt x="68" y="0"/>
                      <a:pt x="58" y="8"/>
                    </a:cubicBezTo>
                    <a:cubicBezTo>
                      <a:pt x="11" y="48"/>
                      <a:pt x="11" y="48"/>
                      <a:pt x="11" y="48"/>
                    </a:cubicBezTo>
                    <a:cubicBezTo>
                      <a:pt x="2" y="56"/>
                      <a:pt x="0" y="69"/>
                      <a:pt x="7" y="78"/>
                    </a:cubicBezTo>
                    <a:cubicBezTo>
                      <a:pt x="14" y="86"/>
                      <a:pt x="28" y="87"/>
                      <a:pt x="37" y="79"/>
                    </a:cubicBezTo>
                    <a:cubicBezTo>
                      <a:pt x="84" y="39"/>
                      <a:pt x="84" y="39"/>
                      <a:pt x="84" y="39"/>
                    </a:cubicBezTo>
                    <a:cubicBezTo>
                      <a:pt x="94" y="31"/>
                      <a:pt x="96" y="18"/>
                      <a:pt x="88" y="9"/>
                    </a:cubicBezTo>
                  </a:path>
                </a:pathLst>
              </a:custGeom>
              <a:solidFill>
                <a:srgbClr val="F7CE97"/>
              </a:solidFill>
              <a:ln w="9525">
                <a:noFill/>
                <a:round/>
              </a:ln>
            </p:spPr>
            <p:txBody>
              <a:bodyPr anchor="ctr"/>
              <a:lstStyle/>
              <a:p>
                <a:endParaRPr lang="zh-CN" altLang="en-US"/>
              </a:p>
            </p:txBody>
          </p:sp>
          <p:sp>
            <p:nvSpPr>
              <p:cNvPr id="70680" name="Freeform: Shape 39"/>
              <p:cNvSpPr>
                <a:spLocks noChangeArrowheads="1"/>
              </p:cNvSpPr>
              <p:nvPr/>
            </p:nvSpPr>
            <p:spPr bwMode="auto">
              <a:xfrm>
                <a:off x="14376378" y="7070554"/>
                <a:ext cx="496711" cy="447041"/>
              </a:xfrm>
              <a:custGeom>
                <a:avLst/>
                <a:gdLst>
                  <a:gd name="T0" fmla="*/ 2147483647 w 80"/>
                  <a:gd name="T1" fmla="*/ 2147483647 h 72"/>
                  <a:gd name="T2" fmla="*/ 2147483647 w 80"/>
                  <a:gd name="T3" fmla="*/ 2147483647 h 72"/>
                  <a:gd name="T4" fmla="*/ 2147483647 w 80"/>
                  <a:gd name="T5" fmla="*/ 2147483647 h 72"/>
                  <a:gd name="T6" fmla="*/ 2147483647 w 80"/>
                  <a:gd name="T7" fmla="*/ 2147483647 h 72"/>
                  <a:gd name="T8" fmla="*/ 2147483647 w 80"/>
                  <a:gd name="T9" fmla="*/ 2147483647 h 72"/>
                  <a:gd name="T10" fmla="*/ 2147483647 w 80"/>
                  <a:gd name="T11" fmla="*/ 2147483647 h 72"/>
                  <a:gd name="T12" fmla="*/ 2147483647 w 80"/>
                  <a:gd name="T13" fmla="*/ 2147483647 h 72"/>
                  <a:gd name="T14" fmla="*/ 0 60000 65536"/>
                  <a:gd name="T15" fmla="*/ 0 60000 65536"/>
                  <a:gd name="T16" fmla="*/ 0 60000 65536"/>
                  <a:gd name="T17" fmla="*/ 0 60000 65536"/>
                  <a:gd name="T18" fmla="*/ 0 60000 65536"/>
                  <a:gd name="T19" fmla="*/ 0 60000 65536"/>
                  <a:gd name="T20" fmla="*/ 0 60000 65536"/>
                  <a:gd name="T21" fmla="*/ 0 w 80"/>
                  <a:gd name="T22" fmla="*/ 0 h 72"/>
                  <a:gd name="T23" fmla="*/ 80 w 80"/>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0" h="72">
                    <a:moveTo>
                      <a:pt x="73" y="8"/>
                    </a:moveTo>
                    <a:cubicBezTo>
                      <a:pt x="67" y="1"/>
                      <a:pt x="55" y="0"/>
                      <a:pt x="47" y="7"/>
                    </a:cubicBezTo>
                    <a:cubicBezTo>
                      <a:pt x="10" y="38"/>
                      <a:pt x="10" y="38"/>
                      <a:pt x="10" y="38"/>
                    </a:cubicBezTo>
                    <a:cubicBezTo>
                      <a:pt x="2" y="45"/>
                      <a:pt x="0" y="57"/>
                      <a:pt x="7" y="64"/>
                    </a:cubicBezTo>
                    <a:cubicBezTo>
                      <a:pt x="13" y="72"/>
                      <a:pt x="25" y="72"/>
                      <a:pt x="33" y="65"/>
                    </a:cubicBezTo>
                    <a:cubicBezTo>
                      <a:pt x="70" y="35"/>
                      <a:pt x="70" y="35"/>
                      <a:pt x="70" y="35"/>
                    </a:cubicBezTo>
                    <a:cubicBezTo>
                      <a:pt x="78" y="28"/>
                      <a:pt x="80" y="16"/>
                      <a:pt x="73" y="8"/>
                    </a:cubicBezTo>
                  </a:path>
                </a:pathLst>
              </a:custGeom>
              <a:solidFill>
                <a:srgbClr val="F7CE97"/>
              </a:solidFill>
              <a:ln w="9525">
                <a:noFill/>
                <a:round/>
              </a:ln>
            </p:spPr>
            <p:txBody>
              <a:bodyPr anchor="ctr"/>
              <a:lstStyle/>
              <a:p>
                <a:endParaRPr lang="zh-CN" altLang="en-US"/>
              </a:p>
            </p:txBody>
          </p:sp>
          <p:sp>
            <p:nvSpPr>
              <p:cNvPr id="70681" name="Freeform: Shape 40"/>
              <p:cNvSpPr>
                <a:spLocks noChangeArrowheads="1"/>
              </p:cNvSpPr>
              <p:nvPr/>
            </p:nvSpPr>
            <p:spPr bwMode="auto">
              <a:xfrm>
                <a:off x="14067894" y="6163404"/>
                <a:ext cx="303255" cy="193456"/>
              </a:xfrm>
              <a:custGeom>
                <a:avLst/>
                <a:gdLst>
                  <a:gd name="T0" fmla="*/ 2147483647 w 49"/>
                  <a:gd name="T1" fmla="*/ 2147483647 h 31"/>
                  <a:gd name="T2" fmla="*/ 2147483647 w 49"/>
                  <a:gd name="T3" fmla="*/ 2147483647 h 31"/>
                  <a:gd name="T4" fmla="*/ 2147483647 w 49"/>
                  <a:gd name="T5" fmla="*/ 2147483647 h 31"/>
                  <a:gd name="T6" fmla="*/ 2147483647 w 49"/>
                  <a:gd name="T7" fmla="*/ 0 h 31"/>
                  <a:gd name="T8" fmla="*/ 2147483647 w 49"/>
                  <a:gd name="T9" fmla="*/ 2147483647 h 31"/>
                  <a:gd name="T10" fmla="*/ 0 60000 65536"/>
                  <a:gd name="T11" fmla="*/ 0 60000 65536"/>
                  <a:gd name="T12" fmla="*/ 0 60000 65536"/>
                  <a:gd name="T13" fmla="*/ 0 60000 65536"/>
                  <a:gd name="T14" fmla="*/ 0 60000 65536"/>
                  <a:gd name="T15" fmla="*/ 0 w 49"/>
                  <a:gd name="T16" fmla="*/ 0 h 31"/>
                  <a:gd name="T17" fmla="*/ 49 w 49"/>
                  <a:gd name="T18" fmla="*/ 31 h 31"/>
                </a:gdLst>
                <a:ahLst/>
                <a:cxnLst>
                  <a:cxn ang="T10">
                    <a:pos x="T0" y="T1"/>
                  </a:cxn>
                  <a:cxn ang="T11">
                    <a:pos x="T2" y="T3"/>
                  </a:cxn>
                  <a:cxn ang="T12">
                    <a:pos x="T4" y="T5"/>
                  </a:cxn>
                  <a:cxn ang="T13">
                    <a:pos x="T6" y="T7"/>
                  </a:cxn>
                  <a:cxn ang="T14">
                    <a:pos x="T8" y="T9"/>
                  </a:cxn>
                </a:cxnLst>
                <a:rect l="T15" t="T16" r="T17" b="T18"/>
                <a:pathLst>
                  <a:path w="49" h="31">
                    <a:moveTo>
                      <a:pt x="33" y="27"/>
                    </a:moveTo>
                    <a:cubicBezTo>
                      <a:pt x="23" y="31"/>
                      <a:pt x="0" y="26"/>
                      <a:pt x="11" y="21"/>
                    </a:cubicBezTo>
                    <a:cubicBezTo>
                      <a:pt x="27" y="14"/>
                      <a:pt x="22" y="16"/>
                      <a:pt x="28" y="14"/>
                    </a:cubicBezTo>
                    <a:cubicBezTo>
                      <a:pt x="41" y="7"/>
                      <a:pt x="47" y="0"/>
                      <a:pt x="47" y="0"/>
                    </a:cubicBezTo>
                    <a:cubicBezTo>
                      <a:pt x="49" y="6"/>
                      <a:pt x="44" y="23"/>
                      <a:pt x="33" y="27"/>
                    </a:cubicBezTo>
                  </a:path>
                </a:pathLst>
              </a:custGeom>
              <a:solidFill>
                <a:srgbClr val="F7DFC1"/>
              </a:solidFill>
              <a:ln w="9525">
                <a:noFill/>
                <a:round/>
              </a:ln>
            </p:spPr>
            <p:txBody>
              <a:bodyPr anchor="ctr"/>
              <a:lstStyle/>
              <a:p>
                <a:endParaRPr lang="zh-CN" altLang="en-US"/>
              </a:p>
            </p:txBody>
          </p:sp>
          <p:sp>
            <p:nvSpPr>
              <p:cNvPr id="70682" name="Freeform: Shape 41"/>
              <p:cNvSpPr>
                <a:spLocks noChangeArrowheads="1"/>
              </p:cNvSpPr>
              <p:nvPr/>
            </p:nvSpPr>
            <p:spPr bwMode="auto">
              <a:xfrm>
                <a:off x="14128022" y="6599986"/>
                <a:ext cx="162085" cy="185614"/>
              </a:xfrm>
              <a:custGeom>
                <a:avLst/>
                <a:gdLst>
                  <a:gd name="T0" fmla="*/ 2147483647 w 26"/>
                  <a:gd name="T1" fmla="*/ 2147483647 h 30"/>
                  <a:gd name="T2" fmla="*/ 2147483647 w 26"/>
                  <a:gd name="T3" fmla="*/ 2147483647 h 30"/>
                  <a:gd name="T4" fmla="*/ 2147483647 w 26"/>
                  <a:gd name="T5" fmla="*/ 2147483647 h 30"/>
                  <a:gd name="T6" fmla="*/ 2147483647 w 26"/>
                  <a:gd name="T7" fmla="*/ 2147483647 h 30"/>
                  <a:gd name="T8" fmla="*/ 2147483647 w 26"/>
                  <a:gd name="T9" fmla="*/ 2147483647 h 30"/>
                  <a:gd name="T10" fmla="*/ 0 60000 65536"/>
                  <a:gd name="T11" fmla="*/ 0 60000 65536"/>
                  <a:gd name="T12" fmla="*/ 0 60000 65536"/>
                  <a:gd name="T13" fmla="*/ 0 60000 65536"/>
                  <a:gd name="T14" fmla="*/ 0 60000 65536"/>
                  <a:gd name="T15" fmla="*/ 0 w 26"/>
                  <a:gd name="T16" fmla="*/ 0 h 30"/>
                  <a:gd name="T17" fmla="*/ 26 w 26"/>
                  <a:gd name="T18" fmla="*/ 30 h 30"/>
                </a:gdLst>
                <a:ahLst/>
                <a:cxnLst>
                  <a:cxn ang="T10">
                    <a:pos x="T0" y="T1"/>
                  </a:cxn>
                  <a:cxn ang="T11">
                    <a:pos x="T2" y="T3"/>
                  </a:cxn>
                  <a:cxn ang="T12">
                    <a:pos x="T4" y="T5"/>
                  </a:cxn>
                  <a:cxn ang="T13">
                    <a:pos x="T6" y="T7"/>
                  </a:cxn>
                  <a:cxn ang="T14">
                    <a:pos x="T8" y="T9"/>
                  </a:cxn>
                </a:cxnLst>
                <a:rect l="T15" t="T16" r="T17" b="T18"/>
                <a:pathLst>
                  <a:path w="26" h="30">
                    <a:moveTo>
                      <a:pt x="4" y="21"/>
                    </a:moveTo>
                    <a:cubicBezTo>
                      <a:pt x="8" y="27"/>
                      <a:pt x="15" y="30"/>
                      <a:pt x="21" y="27"/>
                    </a:cubicBezTo>
                    <a:cubicBezTo>
                      <a:pt x="26" y="23"/>
                      <a:pt x="26" y="15"/>
                      <a:pt x="22" y="9"/>
                    </a:cubicBezTo>
                    <a:cubicBezTo>
                      <a:pt x="18" y="3"/>
                      <a:pt x="11" y="0"/>
                      <a:pt x="6" y="4"/>
                    </a:cubicBezTo>
                    <a:cubicBezTo>
                      <a:pt x="1" y="7"/>
                      <a:pt x="0" y="15"/>
                      <a:pt x="4" y="21"/>
                    </a:cubicBezTo>
                  </a:path>
                </a:pathLst>
              </a:custGeom>
              <a:solidFill>
                <a:srgbClr val="F7DFC1"/>
              </a:solidFill>
              <a:ln w="9525">
                <a:noFill/>
                <a:round/>
              </a:ln>
            </p:spPr>
            <p:txBody>
              <a:bodyPr anchor="ctr"/>
              <a:lstStyle/>
              <a:p>
                <a:endParaRPr lang="zh-CN" altLang="en-US"/>
              </a:p>
            </p:txBody>
          </p:sp>
          <p:sp>
            <p:nvSpPr>
              <p:cNvPr id="70683" name="Freeform: Shape 42"/>
              <p:cNvSpPr>
                <a:spLocks noChangeArrowheads="1"/>
              </p:cNvSpPr>
              <p:nvPr/>
            </p:nvSpPr>
            <p:spPr bwMode="auto">
              <a:xfrm>
                <a:off x="14352849" y="6730700"/>
                <a:ext cx="162085" cy="185614"/>
              </a:xfrm>
              <a:custGeom>
                <a:avLst/>
                <a:gdLst>
                  <a:gd name="T0" fmla="*/ 2147483647 w 26"/>
                  <a:gd name="T1" fmla="*/ 2147483647 h 30"/>
                  <a:gd name="T2" fmla="*/ 2147483647 w 26"/>
                  <a:gd name="T3" fmla="*/ 2147483647 h 30"/>
                  <a:gd name="T4" fmla="*/ 2147483647 w 26"/>
                  <a:gd name="T5" fmla="*/ 2147483647 h 30"/>
                  <a:gd name="T6" fmla="*/ 2147483647 w 26"/>
                  <a:gd name="T7" fmla="*/ 2147483647 h 30"/>
                  <a:gd name="T8" fmla="*/ 2147483647 w 26"/>
                  <a:gd name="T9" fmla="*/ 2147483647 h 30"/>
                  <a:gd name="T10" fmla="*/ 0 60000 65536"/>
                  <a:gd name="T11" fmla="*/ 0 60000 65536"/>
                  <a:gd name="T12" fmla="*/ 0 60000 65536"/>
                  <a:gd name="T13" fmla="*/ 0 60000 65536"/>
                  <a:gd name="T14" fmla="*/ 0 60000 65536"/>
                  <a:gd name="T15" fmla="*/ 0 w 26"/>
                  <a:gd name="T16" fmla="*/ 0 h 30"/>
                  <a:gd name="T17" fmla="*/ 26 w 26"/>
                  <a:gd name="T18" fmla="*/ 30 h 30"/>
                </a:gdLst>
                <a:ahLst/>
                <a:cxnLst>
                  <a:cxn ang="T10">
                    <a:pos x="T0" y="T1"/>
                  </a:cxn>
                  <a:cxn ang="T11">
                    <a:pos x="T2" y="T3"/>
                  </a:cxn>
                  <a:cxn ang="T12">
                    <a:pos x="T4" y="T5"/>
                  </a:cxn>
                  <a:cxn ang="T13">
                    <a:pos x="T6" y="T7"/>
                  </a:cxn>
                  <a:cxn ang="T14">
                    <a:pos x="T8" y="T9"/>
                  </a:cxn>
                </a:cxnLst>
                <a:rect l="T15" t="T16" r="T17" b="T18"/>
                <a:pathLst>
                  <a:path w="26" h="30">
                    <a:moveTo>
                      <a:pt x="4" y="21"/>
                    </a:moveTo>
                    <a:cubicBezTo>
                      <a:pt x="8" y="27"/>
                      <a:pt x="15" y="30"/>
                      <a:pt x="20" y="26"/>
                    </a:cubicBezTo>
                    <a:cubicBezTo>
                      <a:pt x="25" y="23"/>
                      <a:pt x="26" y="15"/>
                      <a:pt x="22" y="9"/>
                    </a:cubicBezTo>
                    <a:cubicBezTo>
                      <a:pt x="18" y="3"/>
                      <a:pt x="11" y="0"/>
                      <a:pt x="5" y="4"/>
                    </a:cubicBezTo>
                    <a:cubicBezTo>
                      <a:pt x="0" y="7"/>
                      <a:pt x="0" y="15"/>
                      <a:pt x="4" y="21"/>
                    </a:cubicBezTo>
                  </a:path>
                </a:pathLst>
              </a:custGeom>
              <a:solidFill>
                <a:srgbClr val="F7DFC1"/>
              </a:solidFill>
              <a:ln w="9525">
                <a:noFill/>
                <a:round/>
              </a:ln>
            </p:spPr>
            <p:txBody>
              <a:bodyPr anchor="ctr"/>
              <a:lstStyle/>
              <a:p>
                <a:endParaRPr lang="zh-CN" altLang="en-US"/>
              </a:p>
            </p:txBody>
          </p:sp>
          <p:sp>
            <p:nvSpPr>
              <p:cNvPr id="70684" name="Freeform: Shape 43"/>
              <p:cNvSpPr>
                <a:spLocks noChangeArrowheads="1"/>
              </p:cNvSpPr>
              <p:nvPr/>
            </p:nvSpPr>
            <p:spPr bwMode="auto">
              <a:xfrm>
                <a:off x="14533234" y="6903241"/>
                <a:ext cx="167313" cy="185614"/>
              </a:xfrm>
              <a:custGeom>
                <a:avLst/>
                <a:gdLst>
                  <a:gd name="T0" fmla="*/ 2147483647 w 27"/>
                  <a:gd name="T1" fmla="*/ 2147483647 h 30"/>
                  <a:gd name="T2" fmla="*/ 2147483647 w 27"/>
                  <a:gd name="T3" fmla="*/ 2147483647 h 30"/>
                  <a:gd name="T4" fmla="*/ 2147483647 w 27"/>
                  <a:gd name="T5" fmla="*/ 2147483647 h 30"/>
                  <a:gd name="T6" fmla="*/ 2147483647 w 27"/>
                  <a:gd name="T7" fmla="*/ 2147483647 h 30"/>
                  <a:gd name="T8" fmla="*/ 2147483647 w 27"/>
                  <a:gd name="T9" fmla="*/ 2147483647 h 30"/>
                  <a:gd name="T10" fmla="*/ 0 60000 65536"/>
                  <a:gd name="T11" fmla="*/ 0 60000 65536"/>
                  <a:gd name="T12" fmla="*/ 0 60000 65536"/>
                  <a:gd name="T13" fmla="*/ 0 60000 65536"/>
                  <a:gd name="T14" fmla="*/ 0 60000 65536"/>
                  <a:gd name="T15" fmla="*/ 0 w 27"/>
                  <a:gd name="T16" fmla="*/ 0 h 30"/>
                  <a:gd name="T17" fmla="*/ 27 w 27"/>
                  <a:gd name="T18" fmla="*/ 30 h 30"/>
                </a:gdLst>
                <a:ahLst/>
                <a:cxnLst>
                  <a:cxn ang="T10">
                    <a:pos x="T0" y="T1"/>
                  </a:cxn>
                  <a:cxn ang="T11">
                    <a:pos x="T2" y="T3"/>
                  </a:cxn>
                  <a:cxn ang="T12">
                    <a:pos x="T4" y="T5"/>
                  </a:cxn>
                  <a:cxn ang="T13">
                    <a:pos x="T6" y="T7"/>
                  </a:cxn>
                  <a:cxn ang="T14">
                    <a:pos x="T8" y="T9"/>
                  </a:cxn>
                </a:cxnLst>
                <a:rect l="T15" t="T16" r="T17" b="T18"/>
                <a:pathLst>
                  <a:path w="27" h="30">
                    <a:moveTo>
                      <a:pt x="4" y="21"/>
                    </a:moveTo>
                    <a:cubicBezTo>
                      <a:pt x="9" y="27"/>
                      <a:pt x="16" y="30"/>
                      <a:pt x="21" y="27"/>
                    </a:cubicBezTo>
                    <a:cubicBezTo>
                      <a:pt x="26" y="23"/>
                      <a:pt x="27" y="15"/>
                      <a:pt x="23" y="9"/>
                    </a:cubicBezTo>
                    <a:cubicBezTo>
                      <a:pt x="19" y="3"/>
                      <a:pt x="11" y="0"/>
                      <a:pt x="6" y="4"/>
                    </a:cubicBezTo>
                    <a:cubicBezTo>
                      <a:pt x="1" y="7"/>
                      <a:pt x="0" y="15"/>
                      <a:pt x="4" y="21"/>
                    </a:cubicBezTo>
                  </a:path>
                </a:pathLst>
              </a:custGeom>
              <a:solidFill>
                <a:srgbClr val="F7DFC1"/>
              </a:solidFill>
              <a:ln w="9525">
                <a:noFill/>
                <a:round/>
              </a:ln>
            </p:spPr>
            <p:txBody>
              <a:bodyPr anchor="ctr"/>
              <a:lstStyle/>
              <a:p>
                <a:endParaRPr lang="zh-CN" altLang="en-US"/>
              </a:p>
            </p:txBody>
          </p:sp>
          <p:sp>
            <p:nvSpPr>
              <p:cNvPr id="70685" name="Freeform: Shape 44"/>
              <p:cNvSpPr>
                <a:spLocks noChangeArrowheads="1"/>
              </p:cNvSpPr>
              <p:nvPr/>
            </p:nvSpPr>
            <p:spPr bwMode="auto">
              <a:xfrm>
                <a:off x="14687475" y="7109770"/>
                <a:ext cx="149014" cy="159471"/>
              </a:xfrm>
              <a:custGeom>
                <a:avLst/>
                <a:gdLst>
                  <a:gd name="T0" fmla="*/ 2147483647 w 24"/>
                  <a:gd name="T1" fmla="*/ 2147483647 h 26"/>
                  <a:gd name="T2" fmla="*/ 2147483647 w 24"/>
                  <a:gd name="T3" fmla="*/ 2147483647 h 26"/>
                  <a:gd name="T4" fmla="*/ 2147483647 w 24"/>
                  <a:gd name="T5" fmla="*/ 2147483647 h 26"/>
                  <a:gd name="T6" fmla="*/ 2147483647 w 24"/>
                  <a:gd name="T7" fmla="*/ 2147483647 h 26"/>
                  <a:gd name="T8" fmla="*/ 2147483647 w 24"/>
                  <a:gd name="T9" fmla="*/ 2147483647 h 26"/>
                  <a:gd name="T10" fmla="*/ 0 60000 65536"/>
                  <a:gd name="T11" fmla="*/ 0 60000 65536"/>
                  <a:gd name="T12" fmla="*/ 0 60000 65536"/>
                  <a:gd name="T13" fmla="*/ 0 60000 65536"/>
                  <a:gd name="T14" fmla="*/ 0 60000 65536"/>
                  <a:gd name="T15" fmla="*/ 0 w 24"/>
                  <a:gd name="T16" fmla="*/ 0 h 26"/>
                  <a:gd name="T17" fmla="*/ 24 w 24"/>
                  <a:gd name="T18" fmla="*/ 26 h 26"/>
                </a:gdLst>
                <a:ahLst/>
                <a:cxnLst>
                  <a:cxn ang="T10">
                    <a:pos x="T0" y="T1"/>
                  </a:cxn>
                  <a:cxn ang="T11">
                    <a:pos x="T2" y="T3"/>
                  </a:cxn>
                  <a:cxn ang="T12">
                    <a:pos x="T4" y="T5"/>
                  </a:cxn>
                  <a:cxn ang="T13">
                    <a:pos x="T6" y="T7"/>
                  </a:cxn>
                  <a:cxn ang="T14">
                    <a:pos x="T8" y="T9"/>
                  </a:cxn>
                </a:cxnLst>
                <a:rect l="T15" t="T16" r="T17" b="T18"/>
                <a:pathLst>
                  <a:path w="24" h="26">
                    <a:moveTo>
                      <a:pt x="4" y="18"/>
                    </a:moveTo>
                    <a:cubicBezTo>
                      <a:pt x="8" y="24"/>
                      <a:pt x="14" y="26"/>
                      <a:pt x="19" y="23"/>
                    </a:cubicBezTo>
                    <a:cubicBezTo>
                      <a:pt x="24" y="20"/>
                      <a:pt x="24" y="13"/>
                      <a:pt x="21" y="7"/>
                    </a:cubicBezTo>
                    <a:cubicBezTo>
                      <a:pt x="17" y="2"/>
                      <a:pt x="10" y="0"/>
                      <a:pt x="6" y="3"/>
                    </a:cubicBezTo>
                    <a:cubicBezTo>
                      <a:pt x="1" y="6"/>
                      <a:pt x="0" y="13"/>
                      <a:pt x="4" y="18"/>
                    </a:cubicBezTo>
                  </a:path>
                </a:pathLst>
              </a:custGeom>
              <a:solidFill>
                <a:srgbClr val="F7DFC1"/>
              </a:solidFill>
              <a:ln w="9525">
                <a:noFill/>
                <a:round/>
              </a:ln>
            </p:spPr>
            <p:txBody>
              <a:bodyPr anchor="ctr"/>
              <a:lstStyle/>
              <a:p>
                <a:endParaRPr lang="zh-CN" altLang="en-US"/>
              </a:p>
            </p:txBody>
          </p:sp>
          <p:sp>
            <p:nvSpPr>
              <p:cNvPr id="70686" name="Freeform: Shape 45"/>
              <p:cNvSpPr>
                <a:spLocks noChangeArrowheads="1"/>
              </p:cNvSpPr>
              <p:nvPr/>
            </p:nvSpPr>
            <p:spPr bwMode="auto">
              <a:xfrm>
                <a:off x="15265230" y="5891520"/>
                <a:ext cx="577755" cy="731996"/>
              </a:xfrm>
              <a:custGeom>
                <a:avLst/>
                <a:gdLst>
                  <a:gd name="T0" fmla="*/ 2147483647 w 221"/>
                  <a:gd name="T1" fmla="*/ 2147483647 h 280"/>
                  <a:gd name="T2" fmla="*/ 2147483647 w 221"/>
                  <a:gd name="T3" fmla="*/ 2147483647 h 280"/>
                  <a:gd name="T4" fmla="*/ 2147483647 w 221"/>
                  <a:gd name="T5" fmla="*/ 0 h 280"/>
                  <a:gd name="T6" fmla="*/ 0 w 221"/>
                  <a:gd name="T7" fmla="*/ 2147483647 h 280"/>
                  <a:gd name="T8" fmla="*/ 2147483647 w 221"/>
                  <a:gd name="T9" fmla="*/ 2147483647 h 280"/>
                  <a:gd name="T10" fmla="*/ 0 60000 65536"/>
                  <a:gd name="T11" fmla="*/ 0 60000 65536"/>
                  <a:gd name="T12" fmla="*/ 0 60000 65536"/>
                  <a:gd name="T13" fmla="*/ 0 60000 65536"/>
                  <a:gd name="T14" fmla="*/ 0 60000 65536"/>
                  <a:gd name="T15" fmla="*/ 0 w 221"/>
                  <a:gd name="T16" fmla="*/ 0 h 280"/>
                  <a:gd name="T17" fmla="*/ 221 w 221"/>
                  <a:gd name="T18" fmla="*/ 280 h 280"/>
                </a:gdLst>
                <a:ahLst/>
                <a:cxnLst>
                  <a:cxn ang="T10">
                    <a:pos x="T0" y="T1"/>
                  </a:cxn>
                  <a:cxn ang="T11">
                    <a:pos x="T2" y="T3"/>
                  </a:cxn>
                  <a:cxn ang="T12">
                    <a:pos x="T4" y="T5"/>
                  </a:cxn>
                  <a:cxn ang="T13">
                    <a:pos x="T6" y="T7"/>
                  </a:cxn>
                  <a:cxn ang="T14">
                    <a:pos x="T8" y="T9"/>
                  </a:cxn>
                </a:cxnLst>
                <a:rect l="T15" t="T16" r="T17" b="T18"/>
                <a:pathLst>
                  <a:path w="221" h="280">
                    <a:moveTo>
                      <a:pt x="195" y="280"/>
                    </a:moveTo>
                    <a:lnTo>
                      <a:pt x="221" y="259"/>
                    </a:lnTo>
                    <a:lnTo>
                      <a:pt x="26" y="0"/>
                    </a:lnTo>
                    <a:lnTo>
                      <a:pt x="0" y="19"/>
                    </a:lnTo>
                    <a:lnTo>
                      <a:pt x="195" y="280"/>
                    </a:lnTo>
                    <a:close/>
                  </a:path>
                </a:pathLst>
              </a:custGeom>
              <a:solidFill>
                <a:srgbClr val="FFFFFF"/>
              </a:solidFill>
              <a:ln w="9525">
                <a:noFill/>
                <a:round/>
              </a:ln>
            </p:spPr>
            <p:txBody>
              <a:bodyPr anchor="ctr"/>
              <a:lstStyle/>
              <a:p>
                <a:endParaRPr lang="zh-CN" altLang="en-US"/>
              </a:p>
            </p:txBody>
          </p:sp>
          <p:sp>
            <p:nvSpPr>
              <p:cNvPr id="70687" name="Freeform: Shape 46"/>
              <p:cNvSpPr>
                <a:spLocks noChangeArrowheads="1"/>
              </p:cNvSpPr>
              <p:nvPr/>
            </p:nvSpPr>
            <p:spPr bwMode="auto">
              <a:xfrm>
                <a:off x="13657453" y="5964719"/>
                <a:ext cx="551611" cy="671868"/>
              </a:xfrm>
              <a:custGeom>
                <a:avLst/>
                <a:gdLst>
                  <a:gd name="T0" fmla="*/ 2147483647 w 211"/>
                  <a:gd name="T1" fmla="*/ 0 h 257"/>
                  <a:gd name="T2" fmla="*/ 0 w 211"/>
                  <a:gd name="T3" fmla="*/ 2147483647 h 257"/>
                  <a:gd name="T4" fmla="*/ 2147483647 w 211"/>
                  <a:gd name="T5" fmla="*/ 2147483647 h 257"/>
                  <a:gd name="T6" fmla="*/ 2147483647 w 211"/>
                  <a:gd name="T7" fmla="*/ 2147483647 h 257"/>
                  <a:gd name="T8" fmla="*/ 2147483647 w 211"/>
                  <a:gd name="T9" fmla="*/ 0 h 257"/>
                  <a:gd name="T10" fmla="*/ 0 60000 65536"/>
                  <a:gd name="T11" fmla="*/ 0 60000 65536"/>
                  <a:gd name="T12" fmla="*/ 0 60000 65536"/>
                  <a:gd name="T13" fmla="*/ 0 60000 65536"/>
                  <a:gd name="T14" fmla="*/ 0 60000 65536"/>
                  <a:gd name="T15" fmla="*/ 0 w 211"/>
                  <a:gd name="T16" fmla="*/ 0 h 257"/>
                  <a:gd name="T17" fmla="*/ 211 w 211"/>
                  <a:gd name="T18" fmla="*/ 257 h 257"/>
                </a:gdLst>
                <a:ahLst/>
                <a:cxnLst>
                  <a:cxn ang="T10">
                    <a:pos x="T0" y="T1"/>
                  </a:cxn>
                  <a:cxn ang="T11">
                    <a:pos x="T2" y="T3"/>
                  </a:cxn>
                  <a:cxn ang="T12">
                    <a:pos x="T4" y="T5"/>
                  </a:cxn>
                  <a:cxn ang="T13">
                    <a:pos x="T6" y="T7"/>
                  </a:cxn>
                  <a:cxn ang="T14">
                    <a:pos x="T8" y="T9"/>
                  </a:cxn>
                </a:cxnLst>
                <a:rect l="T15" t="T16" r="T17" b="T18"/>
                <a:pathLst>
                  <a:path w="211" h="257">
                    <a:moveTo>
                      <a:pt x="185" y="0"/>
                    </a:moveTo>
                    <a:lnTo>
                      <a:pt x="0" y="238"/>
                    </a:lnTo>
                    <a:lnTo>
                      <a:pt x="24" y="257"/>
                    </a:lnTo>
                    <a:lnTo>
                      <a:pt x="211" y="19"/>
                    </a:lnTo>
                    <a:lnTo>
                      <a:pt x="185" y="0"/>
                    </a:lnTo>
                    <a:close/>
                  </a:path>
                </a:pathLst>
              </a:custGeom>
              <a:solidFill>
                <a:srgbClr val="FFFFFF"/>
              </a:solidFill>
              <a:ln w="9525">
                <a:noFill/>
                <a:round/>
              </a:ln>
            </p:spPr>
            <p:txBody>
              <a:bodyPr anchor="ctr"/>
              <a:lstStyle/>
              <a:p>
                <a:endParaRPr lang="zh-CN" altLang="en-US"/>
              </a:p>
            </p:txBody>
          </p:sp>
          <p:sp>
            <p:nvSpPr>
              <p:cNvPr id="34" name="Freeform: Shape 47"/>
              <p:cNvSpPr/>
              <p:nvPr/>
            </p:nvSpPr>
            <p:spPr bwMode="auto">
              <a:xfrm>
                <a:off x="15310352" y="5416145"/>
                <a:ext cx="1041653" cy="1191237"/>
              </a:xfrm>
              <a:custGeom>
                <a:avLst/>
                <a:gdLst>
                  <a:gd name="T0" fmla="*/ 92 w 168"/>
                  <a:gd name="T1" fmla="*/ 191 h 191"/>
                  <a:gd name="T2" fmla="*/ 168 w 168"/>
                  <a:gd name="T3" fmla="*/ 132 h 191"/>
                  <a:gd name="T4" fmla="*/ 88 w 168"/>
                  <a:gd name="T5" fmla="*/ 0 h 191"/>
                  <a:gd name="T6" fmla="*/ 0 w 168"/>
                  <a:gd name="T7" fmla="*/ 69 h 191"/>
                  <a:gd name="T8" fmla="*/ 92 w 168"/>
                  <a:gd name="T9" fmla="*/ 191 h 191"/>
                </a:gdLst>
                <a:ahLst/>
                <a:cxnLst>
                  <a:cxn ang="0">
                    <a:pos x="T0" y="T1"/>
                  </a:cxn>
                  <a:cxn ang="0">
                    <a:pos x="T2" y="T3"/>
                  </a:cxn>
                  <a:cxn ang="0">
                    <a:pos x="T4" y="T5"/>
                  </a:cxn>
                  <a:cxn ang="0">
                    <a:pos x="T6" y="T7"/>
                  </a:cxn>
                  <a:cxn ang="0">
                    <a:pos x="T8" y="T9"/>
                  </a:cxn>
                </a:cxnLst>
                <a:rect l="0" t="0" r="r" b="b"/>
                <a:pathLst>
                  <a:path w="168" h="191">
                    <a:moveTo>
                      <a:pt x="92" y="191"/>
                    </a:moveTo>
                    <a:cubicBezTo>
                      <a:pt x="168" y="132"/>
                      <a:pt x="168" y="132"/>
                      <a:pt x="168" y="132"/>
                    </a:cubicBezTo>
                    <a:cubicBezTo>
                      <a:pt x="155" y="80"/>
                      <a:pt x="126" y="35"/>
                      <a:pt x="88" y="0"/>
                    </a:cubicBezTo>
                    <a:cubicBezTo>
                      <a:pt x="0" y="69"/>
                      <a:pt x="0" y="69"/>
                      <a:pt x="0" y="69"/>
                    </a:cubicBezTo>
                    <a:lnTo>
                      <a:pt x="92" y="191"/>
                    </a:lnTo>
                    <a:close/>
                  </a:path>
                </a:pathLst>
              </a:custGeom>
              <a:solidFill>
                <a:schemeClr val="accent6"/>
              </a:solidFill>
              <a:ln>
                <a:noFill/>
              </a:ln>
            </p:spPr>
            <p:txBody>
              <a:bodyPr anchor="ctr"/>
              <a:lstStyle/>
              <a:p>
                <a:pPr algn="ctr">
                  <a:buFont typeface="Arial" panose="020B0604020202020204" pitchFamily="34" charset="0"/>
                  <a:buNone/>
                  <a:defRPr/>
                </a:pPr>
                <a:endParaRPr>
                  <a:latin typeface="Arial" panose="020B0604020202020204" pitchFamily="34" charset="0"/>
                  <a:ea typeface="宋体" panose="02010600030101010101" pitchFamily="2" charset="-122"/>
                </a:endParaRPr>
              </a:p>
            </p:txBody>
          </p:sp>
          <p:sp>
            <p:nvSpPr>
              <p:cNvPr id="35" name="Freeform: Shape 48"/>
              <p:cNvSpPr/>
              <p:nvPr/>
            </p:nvSpPr>
            <p:spPr bwMode="auto">
              <a:xfrm>
                <a:off x="15580910" y="5772615"/>
                <a:ext cx="771094" cy="834767"/>
              </a:xfrm>
              <a:custGeom>
                <a:avLst/>
                <a:gdLst>
                  <a:gd name="T0" fmla="*/ 0 w 124"/>
                  <a:gd name="T1" fmla="*/ 71 h 134"/>
                  <a:gd name="T2" fmla="*/ 48 w 124"/>
                  <a:gd name="T3" fmla="*/ 134 h 134"/>
                  <a:gd name="T4" fmla="*/ 124 w 124"/>
                  <a:gd name="T5" fmla="*/ 75 h 134"/>
                  <a:gd name="T6" fmla="*/ 92 w 124"/>
                  <a:gd name="T7" fmla="*/ 0 h 134"/>
                  <a:gd name="T8" fmla="*/ 0 w 124"/>
                  <a:gd name="T9" fmla="*/ 71 h 134"/>
                </a:gdLst>
                <a:ahLst/>
                <a:cxnLst>
                  <a:cxn ang="0">
                    <a:pos x="T0" y="T1"/>
                  </a:cxn>
                  <a:cxn ang="0">
                    <a:pos x="T2" y="T3"/>
                  </a:cxn>
                  <a:cxn ang="0">
                    <a:pos x="T4" y="T5"/>
                  </a:cxn>
                  <a:cxn ang="0">
                    <a:pos x="T6" y="T7"/>
                  </a:cxn>
                  <a:cxn ang="0">
                    <a:pos x="T8" y="T9"/>
                  </a:cxn>
                </a:cxnLst>
                <a:rect l="0" t="0" r="r" b="b"/>
                <a:pathLst>
                  <a:path w="124" h="134">
                    <a:moveTo>
                      <a:pt x="0" y="71"/>
                    </a:moveTo>
                    <a:cubicBezTo>
                      <a:pt x="48" y="134"/>
                      <a:pt x="48" y="134"/>
                      <a:pt x="48" y="134"/>
                    </a:cubicBezTo>
                    <a:cubicBezTo>
                      <a:pt x="124" y="75"/>
                      <a:pt x="124" y="75"/>
                      <a:pt x="124" y="75"/>
                    </a:cubicBezTo>
                    <a:cubicBezTo>
                      <a:pt x="117" y="48"/>
                      <a:pt x="106" y="23"/>
                      <a:pt x="92" y="0"/>
                    </a:cubicBezTo>
                    <a:lnTo>
                      <a:pt x="0" y="71"/>
                    </a:lnTo>
                    <a:close/>
                  </a:path>
                </a:pathLst>
              </a:custGeom>
              <a:solidFill>
                <a:schemeClr val="accent6">
                  <a:lumMod val="75000"/>
                </a:schemeClr>
              </a:solidFill>
              <a:ln>
                <a:noFill/>
              </a:ln>
            </p:spPr>
            <p:txBody>
              <a:bodyPr anchor="ctr"/>
              <a:lstStyle/>
              <a:p>
                <a:pPr algn="ctr">
                  <a:buFont typeface="Arial" panose="020B0604020202020204" pitchFamily="34" charset="0"/>
                  <a:buNone/>
                  <a:defRPr/>
                </a:pPr>
                <a:endParaRPr>
                  <a:latin typeface="Arial" panose="020B0604020202020204" pitchFamily="34" charset="0"/>
                  <a:ea typeface="宋体" panose="02010600030101010101" pitchFamily="2" charset="-122"/>
                </a:endParaRPr>
              </a:p>
            </p:txBody>
          </p:sp>
          <p:sp>
            <p:nvSpPr>
              <p:cNvPr id="70690" name="Freeform: Shape 49"/>
              <p:cNvSpPr>
                <a:spLocks noChangeArrowheads="1"/>
              </p:cNvSpPr>
              <p:nvPr/>
            </p:nvSpPr>
            <p:spPr bwMode="auto">
              <a:xfrm>
                <a:off x="15625999" y="5698064"/>
                <a:ext cx="130714" cy="130714"/>
              </a:xfrm>
              <a:custGeom>
                <a:avLst/>
                <a:gdLst>
                  <a:gd name="T0" fmla="*/ 2147483647 w 21"/>
                  <a:gd name="T1" fmla="*/ 2147483647 h 21"/>
                  <a:gd name="T2" fmla="*/ 2147483647 w 21"/>
                  <a:gd name="T3" fmla="*/ 2147483647 h 21"/>
                  <a:gd name="T4" fmla="*/ 2147483647 w 21"/>
                  <a:gd name="T5" fmla="*/ 2147483647 h 21"/>
                  <a:gd name="T6" fmla="*/ 2147483647 w 21"/>
                  <a:gd name="T7" fmla="*/ 2147483647 h 21"/>
                  <a:gd name="T8" fmla="*/ 2147483647 w 21"/>
                  <a:gd name="T9" fmla="*/ 2147483647 h 21"/>
                  <a:gd name="T10" fmla="*/ 0 60000 65536"/>
                  <a:gd name="T11" fmla="*/ 0 60000 65536"/>
                  <a:gd name="T12" fmla="*/ 0 60000 65536"/>
                  <a:gd name="T13" fmla="*/ 0 60000 65536"/>
                  <a:gd name="T14" fmla="*/ 0 60000 65536"/>
                  <a:gd name="T15" fmla="*/ 0 w 21"/>
                  <a:gd name="T16" fmla="*/ 0 h 21"/>
                  <a:gd name="T17" fmla="*/ 21 w 21"/>
                  <a:gd name="T18" fmla="*/ 21 h 21"/>
                </a:gdLst>
                <a:ahLst/>
                <a:cxnLst>
                  <a:cxn ang="T10">
                    <a:pos x="T0" y="T1"/>
                  </a:cxn>
                  <a:cxn ang="T11">
                    <a:pos x="T2" y="T3"/>
                  </a:cxn>
                  <a:cxn ang="T12">
                    <a:pos x="T4" y="T5"/>
                  </a:cxn>
                  <a:cxn ang="T13">
                    <a:pos x="T6" y="T7"/>
                  </a:cxn>
                  <a:cxn ang="T14">
                    <a:pos x="T8" y="T9"/>
                  </a:cxn>
                </a:cxnLst>
                <a:rect l="T15" t="T16" r="T17" b="T18"/>
                <a:pathLst>
                  <a:path w="21" h="21">
                    <a:moveTo>
                      <a:pt x="3" y="16"/>
                    </a:moveTo>
                    <a:cubicBezTo>
                      <a:pt x="6" y="20"/>
                      <a:pt x="12" y="21"/>
                      <a:pt x="16" y="17"/>
                    </a:cubicBezTo>
                    <a:cubicBezTo>
                      <a:pt x="20" y="14"/>
                      <a:pt x="21" y="9"/>
                      <a:pt x="18" y="4"/>
                    </a:cubicBezTo>
                    <a:cubicBezTo>
                      <a:pt x="15" y="0"/>
                      <a:pt x="9" y="0"/>
                      <a:pt x="5" y="3"/>
                    </a:cubicBezTo>
                    <a:cubicBezTo>
                      <a:pt x="1" y="6"/>
                      <a:pt x="0" y="12"/>
                      <a:pt x="3" y="16"/>
                    </a:cubicBezTo>
                  </a:path>
                </a:pathLst>
              </a:custGeom>
              <a:solidFill>
                <a:srgbClr val="FFFFFF"/>
              </a:solidFill>
              <a:ln w="9525">
                <a:noFill/>
                <a:round/>
              </a:ln>
            </p:spPr>
            <p:txBody>
              <a:bodyPr anchor="ctr"/>
              <a:lstStyle/>
              <a:p>
                <a:endParaRPr lang="zh-CN" altLang="en-US"/>
              </a:p>
            </p:txBody>
          </p:sp>
          <p:sp>
            <p:nvSpPr>
              <p:cNvPr id="70691" name="Freeform: Shape 50"/>
              <p:cNvSpPr>
                <a:spLocks noChangeArrowheads="1"/>
              </p:cNvSpPr>
              <p:nvPr/>
            </p:nvSpPr>
            <p:spPr bwMode="auto">
              <a:xfrm>
                <a:off x="15476984" y="5802635"/>
                <a:ext cx="130714" cy="130714"/>
              </a:xfrm>
              <a:custGeom>
                <a:avLst/>
                <a:gdLst>
                  <a:gd name="T0" fmla="*/ 2147483647 w 21"/>
                  <a:gd name="T1" fmla="*/ 2147483647 h 21"/>
                  <a:gd name="T2" fmla="*/ 2147483647 w 21"/>
                  <a:gd name="T3" fmla="*/ 2147483647 h 21"/>
                  <a:gd name="T4" fmla="*/ 2147483647 w 21"/>
                  <a:gd name="T5" fmla="*/ 2147483647 h 21"/>
                  <a:gd name="T6" fmla="*/ 2147483647 w 21"/>
                  <a:gd name="T7" fmla="*/ 2147483647 h 21"/>
                  <a:gd name="T8" fmla="*/ 2147483647 w 21"/>
                  <a:gd name="T9" fmla="*/ 2147483647 h 21"/>
                  <a:gd name="T10" fmla="*/ 0 60000 65536"/>
                  <a:gd name="T11" fmla="*/ 0 60000 65536"/>
                  <a:gd name="T12" fmla="*/ 0 60000 65536"/>
                  <a:gd name="T13" fmla="*/ 0 60000 65536"/>
                  <a:gd name="T14" fmla="*/ 0 60000 65536"/>
                  <a:gd name="T15" fmla="*/ 0 w 21"/>
                  <a:gd name="T16" fmla="*/ 0 h 21"/>
                  <a:gd name="T17" fmla="*/ 21 w 21"/>
                  <a:gd name="T18" fmla="*/ 21 h 21"/>
                </a:gdLst>
                <a:ahLst/>
                <a:cxnLst>
                  <a:cxn ang="T10">
                    <a:pos x="T0" y="T1"/>
                  </a:cxn>
                  <a:cxn ang="T11">
                    <a:pos x="T2" y="T3"/>
                  </a:cxn>
                  <a:cxn ang="T12">
                    <a:pos x="T4" y="T5"/>
                  </a:cxn>
                  <a:cxn ang="T13">
                    <a:pos x="T6" y="T7"/>
                  </a:cxn>
                  <a:cxn ang="T14">
                    <a:pos x="T8" y="T9"/>
                  </a:cxn>
                </a:cxnLst>
                <a:rect l="T15" t="T16" r="T17" b="T18"/>
                <a:pathLst>
                  <a:path w="21" h="21">
                    <a:moveTo>
                      <a:pt x="3" y="16"/>
                    </a:moveTo>
                    <a:cubicBezTo>
                      <a:pt x="6" y="20"/>
                      <a:pt x="12" y="21"/>
                      <a:pt x="16" y="18"/>
                    </a:cubicBezTo>
                    <a:cubicBezTo>
                      <a:pt x="20" y="15"/>
                      <a:pt x="21" y="9"/>
                      <a:pt x="18" y="5"/>
                    </a:cubicBezTo>
                    <a:cubicBezTo>
                      <a:pt x="15" y="1"/>
                      <a:pt x="9" y="0"/>
                      <a:pt x="5" y="3"/>
                    </a:cubicBezTo>
                    <a:cubicBezTo>
                      <a:pt x="1" y="6"/>
                      <a:pt x="0" y="12"/>
                      <a:pt x="3" y="16"/>
                    </a:cubicBezTo>
                  </a:path>
                </a:pathLst>
              </a:custGeom>
              <a:solidFill>
                <a:srgbClr val="FFFFFF"/>
              </a:solidFill>
              <a:ln w="9525">
                <a:noFill/>
                <a:round/>
              </a:ln>
            </p:spPr>
            <p:txBody>
              <a:bodyPr anchor="ctr"/>
              <a:lstStyle/>
              <a:p>
                <a:endParaRPr lang="zh-CN" altLang="en-US"/>
              </a:p>
            </p:txBody>
          </p:sp>
          <p:sp>
            <p:nvSpPr>
              <p:cNvPr id="70692" name="Freeform: Shape 51"/>
              <p:cNvSpPr>
                <a:spLocks noChangeArrowheads="1"/>
              </p:cNvSpPr>
              <p:nvPr/>
            </p:nvSpPr>
            <p:spPr bwMode="auto">
              <a:xfrm>
                <a:off x="13346356" y="5444479"/>
                <a:ext cx="857480" cy="831338"/>
              </a:xfrm>
              <a:custGeom>
                <a:avLst/>
                <a:gdLst>
                  <a:gd name="T0" fmla="*/ 0 w 138"/>
                  <a:gd name="T1" fmla="*/ 2147483647 h 134"/>
                  <a:gd name="T2" fmla="*/ 2147483647 w 138"/>
                  <a:gd name="T3" fmla="*/ 2147483647 h 134"/>
                  <a:gd name="T4" fmla="*/ 2147483647 w 138"/>
                  <a:gd name="T5" fmla="*/ 2147483647 h 134"/>
                  <a:gd name="T6" fmla="*/ 2147483647 w 138"/>
                  <a:gd name="T7" fmla="*/ 0 h 134"/>
                  <a:gd name="T8" fmla="*/ 0 w 138"/>
                  <a:gd name="T9" fmla="*/ 2147483647 h 134"/>
                  <a:gd name="T10" fmla="*/ 0 60000 65536"/>
                  <a:gd name="T11" fmla="*/ 0 60000 65536"/>
                  <a:gd name="T12" fmla="*/ 0 60000 65536"/>
                  <a:gd name="T13" fmla="*/ 0 60000 65536"/>
                  <a:gd name="T14" fmla="*/ 0 60000 65536"/>
                  <a:gd name="T15" fmla="*/ 0 w 138"/>
                  <a:gd name="T16" fmla="*/ 0 h 134"/>
                  <a:gd name="T17" fmla="*/ 138 w 138"/>
                  <a:gd name="T18" fmla="*/ 134 h 134"/>
                </a:gdLst>
                <a:ahLst/>
                <a:cxnLst>
                  <a:cxn ang="T10">
                    <a:pos x="T0" y="T1"/>
                  </a:cxn>
                  <a:cxn ang="T11">
                    <a:pos x="T2" y="T3"/>
                  </a:cxn>
                  <a:cxn ang="T12">
                    <a:pos x="T4" y="T5"/>
                  </a:cxn>
                  <a:cxn ang="T13">
                    <a:pos x="T6" y="T7"/>
                  </a:cxn>
                  <a:cxn ang="T14">
                    <a:pos x="T8" y="T9"/>
                  </a:cxn>
                </a:cxnLst>
                <a:rect l="T15" t="T16" r="T17" b="T18"/>
                <a:pathLst>
                  <a:path w="138" h="134">
                    <a:moveTo>
                      <a:pt x="0" y="62"/>
                    </a:moveTo>
                    <a:cubicBezTo>
                      <a:pt x="89" y="134"/>
                      <a:pt x="89" y="134"/>
                      <a:pt x="89" y="134"/>
                    </a:cubicBezTo>
                    <a:cubicBezTo>
                      <a:pt x="138" y="72"/>
                      <a:pt x="138" y="72"/>
                      <a:pt x="138" y="72"/>
                    </a:cubicBezTo>
                    <a:cubicBezTo>
                      <a:pt x="49" y="0"/>
                      <a:pt x="49" y="0"/>
                      <a:pt x="49" y="0"/>
                    </a:cubicBezTo>
                    <a:cubicBezTo>
                      <a:pt x="29" y="18"/>
                      <a:pt x="13" y="39"/>
                      <a:pt x="0" y="62"/>
                    </a:cubicBezTo>
                  </a:path>
                </a:pathLst>
              </a:custGeom>
              <a:solidFill>
                <a:schemeClr val="accent1"/>
              </a:solidFill>
              <a:ln w="9525">
                <a:noFill/>
                <a:round/>
              </a:ln>
            </p:spPr>
            <p:txBody>
              <a:bodyPr anchor="ctr"/>
              <a:lstStyle/>
              <a:p>
                <a:endParaRPr lang="zh-CN" altLang="en-US"/>
              </a:p>
            </p:txBody>
          </p:sp>
          <p:sp>
            <p:nvSpPr>
              <p:cNvPr id="70693" name="Freeform: Shape 52"/>
              <p:cNvSpPr>
                <a:spLocks noChangeArrowheads="1"/>
              </p:cNvSpPr>
              <p:nvPr/>
            </p:nvSpPr>
            <p:spPr bwMode="auto">
              <a:xfrm>
                <a:off x="13160742" y="5828777"/>
                <a:ext cx="739839" cy="831338"/>
              </a:xfrm>
              <a:custGeom>
                <a:avLst/>
                <a:gdLst>
                  <a:gd name="T0" fmla="*/ 2147483647 w 119"/>
                  <a:gd name="T1" fmla="*/ 2147483647 h 134"/>
                  <a:gd name="T2" fmla="*/ 2147483647 w 119"/>
                  <a:gd name="T3" fmla="*/ 2147483647 h 134"/>
                  <a:gd name="T4" fmla="*/ 2147483647 w 119"/>
                  <a:gd name="T5" fmla="*/ 0 h 134"/>
                  <a:gd name="T6" fmla="*/ 0 w 119"/>
                  <a:gd name="T7" fmla="*/ 2147483647 h 134"/>
                  <a:gd name="T8" fmla="*/ 2147483647 w 119"/>
                  <a:gd name="T9" fmla="*/ 2147483647 h 134"/>
                  <a:gd name="T10" fmla="*/ 0 60000 65536"/>
                  <a:gd name="T11" fmla="*/ 0 60000 65536"/>
                  <a:gd name="T12" fmla="*/ 0 60000 65536"/>
                  <a:gd name="T13" fmla="*/ 0 60000 65536"/>
                  <a:gd name="T14" fmla="*/ 0 60000 65536"/>
                  <a:gd name="T15" fmla="*/ 0 w 119"/>
                  <a:gd name="T16" fmla="*/ 0 h 134"/>
                  <a:gd name="T17" fmla="*/ 119 w 119"/>
                  <a:gd name="T18" fmla="*/ 134 h 134"/>
                </a:gdLst>
                <a:ahLst/>
                <a:cxnLst>
                  <a:cxn ang="T10">
                    <a:pos x="T0" y="T1"/>
                  </a:cxn>
                  <a:cxn ang="T11">
                    <a:pos x="T2" y="T3"/>
                  </a:cxn>
                  <a:cxn ang="T12">
                    <a:pos x="T4" y="T5"/>
                  </a:cxn>
                  <a:cxn ang="T13">
                    <a:pos x="T6" y="T7"/>
                  </a:cxn>
                  <a:cxn ang="T14">
                    <a:pos x="T8" y="T9"/>
                  </a:cxn>
                </a:cxnLst>
                <a:rect l="T15" t="T16" r="T17" b="T18"/>
                <a:pathLst>
                  <a:path w="119" h="134">
                    <a:moveTo>
                      <a:pt x="70" y="134"/>
                    </a:moveTo>
                    <a:cubicBezTo>
                      <a:pt x="119" y="72"/>
                      <a:pt x="119" y="72"/>
                      <a:pt x="119" y="72"/>
                    </a:cubicBezTo>
                    <a:cubicBezTo>
                      <a:pt x="30" y="0"/>
                      <a:pt x="30" y="0"/>
                      <a:pt x="30" y="0"/>
                    </a:cubicBezTo>
                    <a:cubicBezTo>
                      <a:pt x="16" y="24"/>
                      <a:pt x="6" y="50"/>
                      <a:pt x="0" y="78"/>
                    </a:cubicBezTo>
                    <a:lnTo>
                      <a:pt x="70" y="134"/>
                    </a:lnTo>
                    <a:close/>
                  </a:path>
                </a:pathLst>
              </a:custGeom>
              <a:solidFill>
                <a:srgbClr val="2E75B6"/>
              </a:solidFill>
              <a:ln w="9525">
                <a:noFill/>
                <a:round/>
              </a:ln>
            </p:spPr>
            <p:txBody>
              <a:bodyPr anchor="ctr"/>
              <a:lstStyle/>
              <a:p>
                <a:endParaRPr lang="zh-CN" altLang="en-US"/>
              </a:p>
            </p:txBody>
          </p:sp>
        </p:grpSp>
      </p:grpSp>
      <p:sp>
        <p:nvSpPr>
          <p:cNvPr id="70660" name="文本框 6"/>
          <p:cNvSpPr txBox="1">
            <a:spLocks noChangeArrowheads="1"/>
          </p:cNvSpPr>
          <p:nvPr/>
        </p:nvSpPr>
        <p:spPr bwMode="auto">
          <a:xfrm>
            <a:off x="8020050" y="5454650"/>
            <a:ext cx="2724150" cy="369888"/>
          </a:xfrm>
          <a:prstGeom prst="rect">
            <a:avLst/>
          </a:prstGeom>
          <a:noFill/>
          <a:ln w="9525">
            <a:noFill/>
            <a:miter lim="800000"/>
          </a:ln>
        </p:spPr>
        <p:txBody>
          <a:bodyPr wrap="none">
            <a:spAutoFit/>
          </a:bodyPr>
          <a:lstStyle/>
          <a:p>
            <a:pPr>
              <a:buFont typeface="Arial" panose="020B0604020202020204" pitchFamily="34" charset="0"/>
              <a:buNone/>
            </a:pPr>
            <a:r>
              <a:rPr lang="zh-CN" altLang="en-US" b="1">
                <a:latin typeface="微软雅黑" panose="020B0503020204020204" pitchFamily="34" charset="-122"/>
                <a:ea typeface="微软雅黑" panose="020B0503020204020204" pitchFamily="34" charset="-122"/>
                <a:cs typeface="微软雅黑" panose="020B0503020204020204" pitchFamily="34" charset="-122"/>
                <a:sym typeface="宋体" panose="02010600030101010101" pitchFamily="2" charset="-122"/>
              </a:rPr>
              <a:t>原则、思路、推进、过程</a:t>
            </a:r>
            <a:endParaRPr lang="en-US" altLang="zh-CN" b="1">
              <a:latin typeface="微软雅黑" panose="020B0503020204020204" pitchFamily="34" charset="-122"/>
              <a:ea typeface="微软雅黑" panose="020B0503020204020204" pitchFamily="34" charset="-122"/>
              <a:cs typeface="微软雅黑" panose="020B0503020204020204" pitchFamily="34" charset="-122"/>
              <a:sym typeface="宋体" panose="02010600030101010101" pitchFamily="2" charset="-122"/>
            </a:endParaRPr>
          </a:p>
        </p:txBody>
      </p:sp>
      <p:sp>
        <p:nvSpPr>
          <p:cNvPr id="45" name="圆角矩形 44"/>
          <p:cNvSpPr/>
          <p:nvPr/>
        </p:nvSpPr>
        <p:spPr>
          <a:xfrm>
            <a:off x="690563" y="4800600"/>
            <a:ext cx="5705475" cy="1023938"/>
          </a:xfrm>
          <a:prstGeom prst="roundRect">
            <a:avLst/>
          </a:prstGeom>
          <a:noFill/>
          <a:ln w="53975">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6" name="PA_矩形 3"/>
          <p:cNvSpPr/>
          <p:nvPr>
            <p:custDataLst>
              <p:tags r:id="rId1"/>
            </p:custDataLst>
          </p:nvPr>
        </p:nvSpPr>
        <p:spPr>
          <a:xfrm>
            <a:off x="0" y="7938"/>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70663" name="图片 179" descr="C:\Users\666\Desktop\LOGO副本.pngLOGO副本"/>
          <p:cNvPicPr>
            <a:picLocks noChangeAspect="1"/>
          </p:cNvPicPr>
          <p:nvPr/>
        </p:nvPicPr>
        <p:blipFill>
          <a:blip r:embed="rId6" cstate="print"/>
          <a:srcRect/>
          <a:stretch>
            <a:fillRect/>
          </a:stretch>
        </p:blipFill>
        <p:spPr bwMode="auto">
          <a:xfrm>
            <a:off x="431800" y="252413"/>
            <a:ext cx="2117725" cy="487362"/>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81" name="图片 16387"/>
          <p:cNvPicPr>
            <a:picLocks noChangeAspect="1"/>
          </p:cNvPicPr>
          <p:nvPr/>
        </p:nvPicPr>
        <p:blipFill>
          <a:blip r:embed="rId3" cstate="print"/>
          <a:srcRect/>
          <a:stretch>
            <a:fillRect/>
          </a:stretch>
        </p:blipFill>
        <p:spPr bwMode="auto">
          <a:xfrm>
            <a:off x="7721600" y="1708150"/>
            <a:ext cx="3298825" cy="4429125"/>
          </a:xfrm>
          <a:prstGeom prst="rect">
            <a:avLst/>
          </a:prstGeom>
          <a:noFill/>
          <a:ln w="9525">
            <a:noFill/>
            <a:miter lim="800000"/>
            <a:headEnd/>
            <a:tailEnd/>
          </a:ln>
        </p:spPr>
      </p:pic>
      <p:pic>
        <p:nvPicPr>
          <p:cNvPr id="71682" name="Picture 2" descr="http://www.cdtu.edu.cn/_mediafile/cdtunew/2017/03/31/1ao89n35gj.jpg"/>
          <p:cNvPicPr>
            <a:picLocks noChangeAspect="1"/>
          </p:cNvPicPr>
          <p:nvPr/>
        </p:nvPicPr>
        <p:blipFill>
          <a:blip r:embed="rId4" cstate="print"/>
          <a:srcRect/>
          <a:stretch>
            <a:fillRect/>
          </a:stretch>
        </p:blipFill>
        <p:spPr bwMode="auto">
          <a:xfrm>
            <a:off x="914400" y="1708150"/>
            <a:ext cx="6669088" cy="4429125"/>
          </a:xfrm>
          <a:prstGeom prst="rect">
            <a:avLst/>
          </a:prstGeom>
          <a:noFill/>
          <a:ln w="9525">
            <a:noFill/>
            <a:miter lim="800000"/>
            <a:headEnd/>
            <a:tailEnd/>
          </a:ln>
        </p:spPr>
      </p:pic>
      <p:sp>
        <p:nvSpPr>
          <p:cNvPr id="71683" name="文本框 7"/>
          <p:cNvSpPr txBox="1">
            <a:spLocks noChangeArrowheads="1"/>
          </p:cNvSpPr>
          <p:nvPr/>
        </p:nvSpPr>
        <p:spPr bwMode="auto">
          <a:xfrm>
            <a:off x="8094663" y="1039813"/>
            <a:ext cx="2746375" cy="400050"/>
          </a:xfrm>
          <a:prstGeom prst="rect">
            <a:avLst/>
          </a:prstGeom>
          <a:noFill/>
          <a:ln w="9525">
            <a:noFill/>
            <a:miter lim="800000"/>
          </a:ln>
        </p:spPr>
        <p:txBody>
          <a:bodyPr>
            <a:spAutoFit/>
          </a:bodyPr>
          <a:lstStyle/>
          <a:p>
            <a:r>
              <a:rPr lang="zh-CN" altLang="en-US" sz="200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动员、培训、方案下达</a:t>
            </a:r>
          </a:p>
        </p:txBody>
      </p:sp>
      <p:sp>
        <p:nvSpPr>
          <p:cNvPr id="9" name="PA_矩形 3"/>
          <p:cNvSpPr/>
          <p:nvPr>
            <p:custDataLst>
              <p:tags r:id="rId1"/>
            </p:custDataLst>
          </p:nvPr>
        </p:nvSpPr>
        <p:spPr>
          <a:xfrm>
            <a:off x="0" y="7938"/>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71685" name="图片 179" descr="C:\Users\666\Desktop\LOGO副本.pngLOGO副本"/>
          <p:cNvPicPr>
            <a:picLocks noChangeAspect="1"/>
          </p:cNvPicPr>
          <p:nvPr/>
        </p:nvPicPr>
        <p:blipFill>
          <a:blip r:embed="rId5" cstate="print"/>
          <a:srcRect/>
          <a:stretch>
            <a:fillRect/>
          </a:stretch>
        </p:blipFill>
        <p:spPr bwMode="auto">
          <a:xfrm>
            <a:off x="431800" y="252413"/>
            <a:ext cx="2117725" cy="487362"/>
          </a:xfrm>
          <a:prstGeom prst="rect">
            <a:avLst/>
          </a:prstGeom>
          <a:noFill/>
          <a:ln w="9525">
            <a:noFill/>
            <a:miter lim="800000"/>
            <a:headEnd/>
            <a:tailEnd/>
          </a:ln>
        </p:spPr>
      </p:pic>
      <p:sp>
        <p:nvSpPr>
          <p:cNvPr id="8" name="矩形 7"/>
          <p:cNvSpPr/>
          <p:nvPr/>
        </p:nvSpPr>
        <p:spPr>
          <a:xfrm>
            <a:off x="8094663" y="1000125"/>
            <a:ext cx="2746375" cy="479425"/>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Tree>
  </p:cSld>
  <p:clrMapOvr>
    <a:masterClrMapping/>
  </p:clrMapOvr>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文本框 7"/>
          <p:cNvSpPr txBox="1">
            <a:spLocks noChangeArrowheads="1"/>
          </p:cNvSpPr>
          <p:nvPr/>
        </p:nvSpPr>
        <p:spPr bwMode="auto">
          <a:xfrm>
            <a:off x="8188325" y="906463"/>
            <a:ext cx="3590925" cy="400050"/>
          </a:xfrm>
          <a:prstGeom prst="rect">
            <a:avLst/>
          </a:prstGeom>
          <a:noFill/>
          <a:ln w="9525">
            <a:noFill/>
            <a:miter lim="800000"/>
          </a:ln>
        </p:spPr>
        <p:txBody>
          <a:bodyPr>
            <a:spAutoFit/>
          </a:bodyPr>
          <a:lstStyle/>
          <a:p>
            <a:r>
              <a:rPr lang="zh-CN" altLang="en-US" sz="200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明确每一个阶段目标任务</a:t>
            </a:r>
          </a:p>
        </p:txBody>
      </p:sp>
      <p:pic>
        <p:nvPicPr>
          <p:cNvPr id="72706" name="Picture 4" descr="U@6]C~BXR_C$10W_}})058H"/>
          <p:cNvPicPr>
            <a:picLocks noChangeAspect="1"/>
          </p:cNvPicPr>
          <p:nvPr/>
        </p:nvPicPr>
        <p:blipFill>
          <a:blip r:embed="rId3" cstate="print"/>
          <a:srcRect r="1135"/>
          <a:stretch>
            <a:fillRect/>
          </a:stretch>
        </p:blipFill>
        <p:spPr bwMode="auto">
          <a:xfrm>
            <a:off x="1703388" y="1385888"/>
            <a:ext cx="8350250" cy="5349875"/>
          </a:xfrm>
          <a:prstGeom prst="rect">
            <a:avLst/>
          </a:prstGeom>
          <a:noFill/>
          <a:ln w="9525">
            <a:noFill/>
            <a:miter lim="800000"/>
            <a:headEnd/>
            <a:tailEnd/>
          </a:ln>
        </p:spPr>
      </p:pic>
      <p:sp>
        <p:nvSpPr>
          <p:cNvPr id="8" name="PA_矩形 3"/>
          <p:cNvSpPr/>
          <p:nvPr>
            <p:custDataLst>
              <p:tags r:id="rId1"/>
            </p:custDataLst>
          </p:nvPr>
        </p:nvSpPr>
        <p:spPr>
          <a:xfrm>
            <a:off x="0" y="7938"/>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72708" name="图片 179" descr="C:\Users\666\Desktop\LOGO副本.pngLOGO副本"/>
          <p:cNvPicPr>
            <a:picLocks noChangeAspect="1"/>
          </p:cNvPicPr>
          <p:nvPr/>
        </p:nvPicPr>
        <p:blipFill>
          <a:blip r:embed="rId4" cstate="print"/>
          <a:srcRect/>
          <a:stretch>
            <a:fillRect/>
          </a:stretch>
        </p:blipFill>
        <p:spPr bwMode="auto">
          <a:xfrm>
            <a:off x="431800" y="252413"/>
            <a:ext cx="2117725" cy="487362"/>
          </a:xfrm>
          <a:prstGeom prst="rect">
            <a:avLst/>
          </a:prstGeom>
          <a:noFill/>
          <a:ln w="9525">
            <a:noFill/>
            <a:miter lim="800000"/>
            <a:headEnd/>
            <a:tailEnd/>
          </a:ln>
        </p:spPr>
      </p:pic>
      <p:sp>
        <p:nvSpPr>
          <p:cNvPr id="7" name="矩形 6"/>
          <p:cNvSpPr/>
          <p:nvPr/>
        </p:nvSpPr>
        <p:spPr>
          <a:xfrm>
            <a:off x="8188325" y="906463"/>
            <a:ext cx="2900363" cy="446087"/>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Tree>
  </p:cSld>
  <p:clrMapOvr>
    <a:masterClrMapping/>
  </p:clrMapOvr>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182563" y="2600325"/>
            <a:ext cx="6977062" cy="2144713"/>
          </a:xfrm>
          <a:prstGeom prst="rect">
            <a:avLst/>
          </a:prstGeom>
          <a:noFill/>
        </p:spPr>
        <p:txBody>
          <a:bodyPr>
            <a:spAutoFit/>
          </a:bodyPr>
          <a:lstStyle/>
          <a:p>
            <a:pPr marL="285750" fontAlgn="auto">
              <a:lnSpc>
                <a:spcPts val="4000"/>
              </a:lnSpc>
              <a:spcBef>
                <a:spcPts val="0"/>
              </a:spcBef>
              <a:spcAft>
                <a:spcPts val="0"/>
              </a:spcAft>
              <a:defRPr/>
            </a:pPr>
            <a:r>
              <a:rPr lang="zh-CN" altLang="en-US" sz="2800" b="1" dirty="0">
                <a:latin typeface="微软雅黑" panose="020B0503020204020204" pitchFamily="34" charset="-122"/>
                <a:ea typeface="微软雅黑" panose="020B0503020204020204" pitchFamily="34" charset="-122"/>
                <a:sym typeface="+mn-ea"/>
              </a:rPr>
              <a:t>必须经过一段时间</a:t>
            </a:r>
            <a:r>
              <a:rPr lang="zh-CN" altLang="en-US" sz="2800" b="1" dirty="0">
                <a:solidFill>
                  <a:srgbClr val="FF0000"/>
                </a:solidFill>
                <a:latin typeface="微软雅黑" panose="020B0503020204020204" pitchFamily="34" charset="-122"/>
                <a:ea typeface="微软雅黑" panose="020B0503020204020204" pitchFamily="34" charset="-122"/>
                <a:sym typeface="+mn-ea"/>
              </a:rPr>
              <a:t>内涵建设</a:t>
            </a:r>
            <a:endParaRPr lang="en-US" altLang="zh-CN" sz="2800" b="1" dirty="0">
              <a:solidFill>
                <a:srgbClr val="FF0000"/>
              </a:solidFill>
              <a:latin typeface="微软雅黑" panose="020B0503020204020204" pitchFamily="34" charset="-122"/>
              <a:ea typeface="微软雅黑" panose="020B0503020204020204" pitchFamily="34" charset="-122"/>
              <a:sym typeface="+mn-ea"/>
            </a:endParaRPr>
          </a:p>
          <a:p>
            <a:pPr indent="457200" fontAlgn="auto">
              <a:lnSpc>
                <a:spcPts val="4000"/>
              </a:lnSpc>
              <a:spcBef>
                <a:spcPts val="0"/>
              </a:spcBef>
              <a:spcAft>
                <a:spcPts val="0"/>
              </a:spcAft>
              <a:defRPr/>
            </a:pPr>
            <a:r>
              <a:rPr lang="zh-CN" altLang="en-US" sz="2400" dirty="0">
                <a:latin typeface="微软雅黑" panose="020B0503020204020204" pitchFamily="34" charset="-122"/>
                <a:ea typeface="微软雅黑" panose="020B0503020204020204" pitchFamily="34" charset="-122"/>
                <a:sym typeface="+mn-ea"/>
              </a:rPr>
              <a:t>规章制度、质量标准、作风建设、教学能力、教研活动、学生成绩、课堂教学、实验实训、毕业论文（设计）等。</a:t>
            </a:r>
            <a:endParaRPr lang="en-US" altLang="zh-CN" sz="2400" dirty="0">
              <a:latin typeface="微软雅黑" panose="020B0503020204020204" pitchFamily="34" charset="-122"/>
              <a:ea typeface="微软雅黑" panose="020B0503020204020204" pitchFamily="34" charset="-122"/>
              <a:sym typeface="+mn-ea"/>
            </a:endParaRPr>
          </a:p>
        </p:txBody>
      </p:sp>
      <p:pic>
        <p:nvPicPr>
          <p:cNvPr id="86019" name="图片 2"/>
          <p:cNvPicPr>
            <a:picLocks noChangeAspect="1"/>
          </p:cNvPicPr>
          <p:nvPr/>
        </p:nvPicPr>
        <p:blipFill>
          <a:blip r:embed="rId3" cstate="print"/>
          <a:srcRect/>
          <a:stretch>
            <a:fillRect/>
          </a:stretch>
        </p:blipFill>
        <p:spPr bwMode="auto">
          <a:xfrm>
            <a:off x="7272029" y="3576586"/>
            <a:ext cx="4380577" cy="2980689"/>
          </a:xfrm>
          <a:prstGeom prst="roundRect">
            <a:avLst/>
          </a:prstGeom>
          <a:noFill/>
          <a:ln w="9525">
            <a:noFill/>
            <a:miter lim="800000"/>
            <a:headEnd/>
            <a:tailEnd/>
          </a:ln>
        </p:spPr>
      </p:pic>
      <p:pic>
        <p:nvPicPr>
          <p:cNvPr id="73731" name="图片 25"/>
          <p:cNvPicPr>
            <a:picLocks noChangeAspect="1" noChangeArrowheads="1"/>
          </p:cNvPicPr>
          <p:nvPr/>
        </p:nvPicPr>
        <p:blipFill>
          <a:blip r:embed="rId4" cstate="print"/>
          <a:srcRect/>
          <a:stretch>
            <a:fillRect/>
          </a:stretch>
        </p:blipFill>
        <p:spPr bwMode="auto">
          <a:xfrm>
            <a:off x="8532813" y="969963"/>
            <a:ext cx="1858962" cy="2455862"/>
          </a:xfrm>
          <a:prstGeom prst="rect">
            <a:avLst/>
          </a:prstGeom>
          <a:noFill/>
          <a:ln w="9525">
            <a:noFill/>
            <a:miter lim="800000"/>
            <a:headEnd/>
            <a:tailEnd/>
          </a:ln>
        </p:spPr>
      </p:pic>
      <p:sp>
        <p:nvSpPr>
          <p:cNvPr id="73732" name="矩形 2"/>
          <p:cNvSpPr>
            <a:spLocks noChangeArrowheads="1"/>
          </p:cNvSpPr>
          <p:nvPr/>
        </p:nvSpPr>
        <p:spPr bwMode="auto">
          <a:xfrm>
            <a:off x="114300" y="1374775"/>
            <a:ext cx="6183103" cy="662489"/>
          </a:xfrm>
          <a:prstGeom prst="rect">
            <a:avLst/>
          </a:prstGeom>
          <a:noFill/>
          <a:ln w="9525">
            <a:noFill/>
            <a:miter lim="800000"/>
          </a:ln>
        </p:spPr>
        <p:txBody>
          <a:bodyPr wrap="none">
            <a:spAutoFit/>
          </a:bodyPr>
          <a:lstStyle/>
          <a:p>
            <a:pPr marL="285750">
              <a:lnSpc>
                <a:spcPct val="150000"/>
              </a:lnSpc>
            </a:pPr>
            <a:r>
              <a:rPr lang="en-US" altLang="zh-CN"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3.</a:t>
            </a:r>
            <a:r>
              <a:rPr lang="zh-CN" altLang="en-US"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扎实推进内涵建设，夯实教学基础</a:t>
            </a:r>
            <a:endParaRPr lang="en-US" altLang="zh-CN"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
        <p:nvSpPr>
          <p:cNvPr id="12" name="PA_矩形 3"/>
          <p:cNvSpPr/>
          <p:nvPr>
            <p:custDataLst>
              <p:tags r:id="rId1"/>
            </p:custDataLst>
          </p:nvPr>
        </p:nvSpPr>
        <p:spPr>
          <a:xfrm>
            <a:off x="0" y="7938"/>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73734" name="图片 179" descr="C:\Users\666\Desktop\LOGO副本.pngLOGO副本"/>
          <p:cNvPicPr>
            <a:picLocks noChangeAspect="1"/>
          </p:cNvPicPr>
          <p:nvPr/>
        </p:nvPicPr>
        <p:blipFill>
          <a:blip r:embed="rId5" cstate="print"/>
          <a:srcRect/>
          <a:stretch>
            <a:fillRect/>
          </a:stretch>
        </p:blipFill>
        <p:spPr bwMode="auto">
          <a:xfrm>
            <a:off x="431800" y="252413"/>
            <a:ext cx="2117725" cy="487362"/>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803275" y="2836863"/>
            <a:ext cx="5616575" cy="1816100"/>
          </a:xfrm>
          <a:prstGeom prst="rect">
            <a:avLst/>
          </a:prstGeom>
          <a:noFill/>
        </p:spPr>
        <p:txBody>
          <a:bodyPr>
            <a:spAutoFit/>
          </a:bodyPr>
          <a:lstStyle/>
          <a:p>
            <a:pPr marL="285750" indent="-285750" fontAlgn="auto">
              <a:spcBef>
                <a:spcPts val="0"/>
              </a:spcBef>
              <a:spcAft>
                <a:spcPts val="0"/>
              </a:spcAft>
              <a:buFont typeface="Wingdings" panose="05000000000000000000" charset="0"/>
              <a:buChar char="p"/>
              <a:defRPr/>
            </a:pPr>
            <a:r>
              <a:rPr lang="zh-CN" altLang="en-US" sz="2800" dirty="0">
                <a:solidFill>
                  <a:srgbClr val="FF0000"/>
                </a:solidFill>
                <a:latin typeface="微软雅黑" panose="020B0503020204020204" pitchFamily="34" charset="-122"/>
                <a:ea typeface="微软雅黑" panose="020B0503020204020204" pitchFamily="34" charset="-122"/>
                <a:sym typeface="+mn-ea"/>
              </a:rPr>
              <a:t>项目</a:t>
            </a:r>
            <a:r>
              <a:rPr lang="zh-CN" altLang="en-US" sz="2800" dirty="0">
                <a:latin typeface="微软雅黑" panose="020B0503020204020204" pitchFamily="34" charset="-122"/>
                <a:ea typeface="微软雅黑" panose="020B0503020204020204" pitchFamily="34" charset="-122"/>
                <a:sym typeface="+mn-ea"/>
              </a:rPr>
              <a:t>：解决关键、重点问题</a:t>
            </a:r>
            <a:endParaRPr lang="zh-CN" altLang="en-US" sz="2800" dirty="0">
              <a:latin typeface="微软雅黑" panose="020B0503020204020204" pitchFamily="34" charset="-122"/>
              <a:ea typeface="微软雅黑" panose="020B0503020204020204" pitchFamily="34" charset="-122"/>
            </a:endParaRPr>
          </a:p>
          <a:p>
            <a:pPr fontAlgn="auto">
              <a:spcBef>
                <a:spcPts val="0"/>
              </a:spcBef>
              <a:spcAft>
                <a:spcPts val="0"/>
              </a:spcAft>
              <a:defRPr/>
            </a:pPr>
            <a:r>
              <a:rPr lang="zh-CN" altLang="en-US" sz="2800" dirty="0">
                <a:latin typeface="微软雅黑" panose="020B0503020204020204" pitchFamily="34" charset="-122"/>
                <a:ea typeface="微软雅黑" panose="020B0503020204020204" pitchFamily="34" charset="-122"/>
                <a:sym typeface="+mn-ea"/>
              </a:rPr>
              <a:t>例如：关键任务、专项任务</a:t>
            </a:r>
            <a:endParaRPr lang="zh-CN" altLang="en-US" sz="2800" dirty="0">
              <a:latin typeface="微软雅黑" panose="020B0503020204020204" pitchFamily="34" charset="-122"/>
              <a:ea typeface="微软雅黑" panose="020B0503020204020204" pitchFamily="34" charset="-122"/>
            </a:endParaRPr>
          </a:p>
          <a:p>
            <a:pPr marL="285750" indent="-285750" fontAlgn="auto">
              <a:spcBef>
                <a:spcPts val="0"/>
              </a:spcBef>
              <a:spcAft>
                <a:spcPts val="0"/>
              </a:spcAft>
              <a:buFont typeface="Wingdings" panose="05000000000000000000" charset="0"/>
              <a:buChar char="p"/>
              <a:defRPr/>
            </a:pPr>
            <a:r>
              <a:rPr lang="zh-CN" altLang="en-US" sz="2800" dirty="0">
                <a:solidFill>
                  <a:srgbClr val="FF0000"/>
                </a:solidFill>
                <a:latin typeface="微软雅黑" panose="020B0503020204020204" pitchFamily="34" charset="-122"/>
                <a:ea typeface="微软雅黑" panose="020B0503020204020204" pitchFamily="34" charset="-122"/>
                <a:sym typeface="+mn-ea"/>
              </a:rPr>
              <a:t>工程</a:t>
            </a:r>
            <a:r>
              <a:rPr lang="zh-CN" altLang="en-US" sz="2800" dirty="0">
                <a:latin typeface="微软雅黑" panose="020B0503020204020204" pitchFamily="34" charset="-122"/>
                <a:ea typeface="微软雅黑" panose="020B0503020204020204" pitchFamily="34" charset="-122"/>
                <a:sym typeface="+mn-ea"/>
              </a:rPr>
              <a:t>：系统谋划、专项建设</a:t>
            </a:r>
            <a:endParaRPr lang="zh-CN" altLang="en-US" sz="2800" dirty="0">
              <a:latin typeface="微软雅黑" panose="020B0503020204020204" pitchFamily="34" charset="-122"/>
              <a:ea typeface="微软雅黑" panose="020B0503020204020204" pitchFamily="34" charset="-122"/>
            </a:endParaRPr>
          </a:p>
          <a:p>
            <a:pPr fontAlgn="auto">
              <a:spcBef>
                <a:spcPts val="0"/>
              </a:spcBef>
              <a:spcAft>
                <a:spcPts val="0"/>
              </a:spcAft>
              <a:defRPr/>
            </a:pPr>
            <a:r>
              <a:rPr lang="zh-CN" altLang="en-US" sz="2800" dirty="0">
                <a:latin typeface="微软雅黑" panose="020B0503020204020204" pitchFamily="34" charset="-122"/>
                <a:ea typeface="微软雅黑" panose="020B0503020204020204" pitchFamily="34" charset="-122"/>
                <a:sym typeface="+mn-ea"/>
              </a:rPr>
              <a:t>例如：</a:t>
            </a:r>
            <a:r>
              <a:rPr lang="en-US" altLang="zh-CN" sz="2800" dirty="0">
                <a:latin typeface="微软雅黑" panose="020B0503020204020204" pitchFamily="34" charset="-122"/>
                <a:ea typeface="微软雅黑" panose="020B0503020204020204" pitchFamily="34" charset="-122"/>
                <a:sym typeface="+mn-ea"/>
              </a:rPr>
              <a:t>11</a:t>
            </a:r>
            <a:r>
              <a:rPr lang="zh-CN" altLang="en-US" sz="2800" dirty="0">
                <a:latin typeface="微软雅黑" panose="020B0503020204020204" pitchFamily="34" charset="-122"/>
                <a:ea typeface="微软雅黑" panose="020B0503020204020204" pitchFamily="34" charset="-122"/>
                <a:sym typeface="+mn-ea"/>
              </a:rPr>
              <a:t>个重点工程</a:t>
            </a:r>
            <a:endParaRPr lang="zh-CN" altLang="en-US" sz="2800" dirty="0">
              <a:latin typeface="+mn-lt"/>
              <a:ea typeface="+mn-ea"/>
            </a:endParaRPr>
          </a:p>
        </p:txBody>
      </p:sp>
      <p:sp>
        <p:nvSpPr>
          <p:cNvPr id="3" name="矩形 2"/>
          <p:cNvSpPr/>
          <p:nvPr/>
        </p:nvSpPr>
        <p:spPr>
          <a:xfrm>
            <a:off x="785813" y="2668588"/>
            <a:ext cx="5124450" cy="2082800"/>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4755" name="矩形 8"/>
          <p:cNvSpPr>
            <a:spLocks noChangeArrowheads="1"/>
          </p:cNvSpPr>
          <p:nvPr/>
        </p:nvSpPr>
        <p:spPr bwMode="auto">
          <a:xfrm>
            <a:off x="250825" y="954088"/>
            <a:ext cx="7343775" cy="662489"/>
          </a:xfrm>
          <a:prstGeom prst="rect">
            <a:avLst/>
          </a:prstGeom>
          <a:noFill/>
          <a:ln w="9525">
            <a:noFill/>
            <a:miter lim="800000"/>
          </a:ln>
        </p:spPr>
        <p:txBody>
          <a:bodyPr>
            <a:spAutoFit/>
          </a:bodyPr>
          <a:lstStyle/>
          <a:p>
            <a:pPr>
              <a:lnSpc>
                <a:spcPct val="150000"/>
              </a:lnSpc>
            </a:pPr>
            <a:r>
              <a:rPr lang="en-US" altLang="zh-CN"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4.</a:t>
            </a:r>
            <a:r>
              <a:rPr lang="zh-CN" altLang="en-US"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抓关键重点工程、抓关键任务</a:t>
            </a:r>
          </a:p>
        </p:txBody>
      </p:sp>
      <p:pic>
        <p:nvPicPr>
          <p:cNvPr id="74756" name="Picture 4" descr="T`V4B]BIZFVG)6A`M0721~H"/>
          <p:cNvPicPr>
            <a:picLocks noChangeAspect="1"/>
          </p:cNvPicPr>
          <p:nvPr/>
        </p:nvPicPr>
        <p:blipFill>
          <a:blip r:embed="rId3" cstate="print"/>
          <a:srcRect b="12366"/>
          <a:stretch>
            <a:fillRect/>
          </a:stretch>
        </p:blipFill>
        <p:spPr bwMode="auto">
          <a:xfrm>
            <a:off x="6373813" y="1317625"/>
            <a:ext cx="5207000" cy="4999038"/>
          </a:xfrm>
          <a:prstGeom prst="rect">
            <a:avLst/>
          </a:prstGeom>
          <a:noFill/>
          <a:ln w="9525">
            <a:noFill/>
            <a:miter lim="800000"/>
            <a:headEnd/>
            <a:tailEnd/>
          </a:ln>
        </p:spPr>
      </p:pic>
      <p:sp>
        <p:nvSpPr>
          <p:cNvPr id="12" name="PA_矩形 3"/>
          <p:cNvSpPr/>
          <p:nvPr>
            <p:custDataLst>
              <p:tags r:id="rId1"/>
            </p:custDataLst>
          </p:nvPr>
        </p:nvSpPr>
        <p:spPr>
          <a:xfrm>
            <a:off x="0" y="7938"/>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74758" name="图片 179" descr="C:\Users\666\Desktop\LOGO副本.pngLOGO副本"/>
          <p:cNvPicPr>
            <a:picLocks noChangeAspect="1"/>
          </p:cNvPicPr>
          <p:nvPr/>
        </p:nvPicPr>
        <p:blipFill>
          <a:blip r:embed="rId4" cstate="print"/>
          <a:srcRect/>
          <a:stretch>
            <a:fillRect/>
          </a:stretch>
        </p:blipFill>
        <p:spPr bwMode="auto">
          <a:xfrm>
            <a:off x="431800" y="252413"/>
            <a:ext cx="2117725" cy="487362"/>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7" name="图片 6"/>
          <p:cNvPicPr>
            <a:picLocks noChangeAspect="1"/>
          </p:cNvPicPr>
          <p:nvPr/>
        </p:nvPicPr>
        <p:blipFill>
          <a:blip r:embed="rId3" cstate="print"/>
          <a:srcRect/>
          <a:stretch>
            <a:fillRect/>
          </a:stretch>
        </p:blipFill>
        <p:spPr bwMode="auto">
          <a:xfrm>
            <a:off x="5697538" y="1333500"/>
            <a:ext cx="2386012" cy="4794250"/>
          </a:xfrm>
          <a:prstGeom prst="rect">
            <a:avLst/>
          </a:prstGeom>
          <a:noFill/>
          <a:ln w="9525">
            <a:noFill/>
            <a:miter lim="800000"/>
            <a:headEnd/>
            <a:tailEnd/>
          </a:ln>
        </p:spPr>
      </p:pic>
      <p:pic>
        <p:nvPicPr>
          <p:cNvPr id="75778" name="图片 3"/>
          <p:cNvPicPr>
            <a:picLocks noChangeAspect="1"/>
          </p:cNvPicPr>
          <p:nvPr/>
        </p:nvPicPr>
        <p:blipFill>
          <a:blip r:embed="rId4" cstate="print"/>
          <a:srcRect l="-8055" t="-1019"/>
          <a:stretch>
            <a:fillRect/>
          </a:stretch>
        </p:blipFill>
        <p:spPr bwMode="auto">
          <a:xfrm>
            <a:off x="-139700" y="1290638"/>
            <a:ext cx="2976563" cy="4895850"/>
          </a:xfrm>
          <a:prstGeom prst="rect">
            <a:avLst/>
          </a:prstGeom>
          <a:noFill/>
          <a:ln w="9525">
            <a:noFill/>
            <a:miter lim="800000"/>
            <a:headEnd/>
            <a:tailEnd/>
          </a:ln>
        </p:spPr>
      </p:pic>
      <p:pic>
        <p:nvPicPr>
          <p:cNvPr id="75779" name="图片 1"/>
          <p:cNvPicPr>
            <a:picLocks noChangeAspect="1"/>
          </p:cNvPicPr>
          <p:nvPr/>
        </p:nvPicPr>
        <p:blipFill>
          <a:blip r:embed="rId5" cstate="print"/>
          <a:srcRect/>
          <a:stretch>
            <a:fillRect/>
          </a:stretch>
        </p:blipFill>
        <p:spPr bwMode="auto">
          <a:xfrm>
            <a:off x="8166100" y="2051050"/>
            <a:ext cx="3967163" cy="4189413"/>
          </a:xfrm>
          <a:prstGeom prst="rect">
            <a:avLst/>
          </a:prstGeom>
          <a:noFill/>
          <a:ln w="9525">
            <a:noFill/>
            <a:miter lim="800000"/>
            <a:headEnd/>
            <a:tailEnd/>
          </a:ln>
        </p:spPr>
      </p:pic>
      <p:pic>
        <p:nvPicPr>
          <p:cNvPr id="75780" name="图片 4"/>
          <p:cNvPicPr>
            <a:picLocks noChangeAspect="1"/>
          </p:cNvPicPr>
          <p:nvPr/>
        </p:nvPicPr>
        <p:blipFill>
          <a:blip r:embed="rId6" cstate="print"/>
          <a:srcRect/>
          <a:stretch>
            <a:fillRect/>
          </a:stretch>
        </p:blipFill>
        <p:spPr bwMode="auto">
          <a:xfrm>
            <a:off x="2913063" y="1333500"/>
            <a:ext cx="2708275" cy="4829175"/>
          </a:xfrm>
          <a:prstGeom prst="rect">
            <a:avLst/>
          </a:prstGeom>
          <a:noFill/>
          <a:ln w="9525">
            <a:noFill/>
            <a:miter lim="800000"/>
            <a:headEnd/>
            <a:tailEnd/>
          </a:ln>
        </p:spPr>
      </p:pic>
      <p:sp>
        <p:nvSpPr>
          <p:cNvPr id="12" name="矩形 11"/>
          <p:cNvSpPr/>
          <p:nvPr/>
        </p:nvSpPr>
        <p:spPr>
          <a:xfrm>
            <a:off x="9842500" y="1012825"/>
            <a:ext cx="2087563" cy="64135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4" name="PA_矩形 3"/>
          <p:cNvSpPr/>
          <p:nvPr>
            <p:custDataLst>
              <p:tags r:id="rId1"/>
            </p:custDataLst>
          </p:nvPr>
        </p:nvSpPr>
        <p:spPr>
          <a:xfrm>
            <a:off x="0" y="7938"/>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75783" name="图片 179" descr="C:\Users\666\Desktop\LOGO副本.pngLOGO副本"/>
          <p:cNvPicPr>
            <a:picLocks noChangeAspect="1"/>
          </p:cNvPicPr>
          <p:nvPr/>
        </p:nvPicPr>
        <p:blipFill>
          <a:blip r:embed="rId7" cstate="print"/>
          <a:srcRect/>
          <a:stretch>
            <a:fillRect/>
          </a:stretch>
        </p:blipFill>
        <p:spPr bwMode="auto">
          <a:xfrm>
            <a:off x="431800" y="252413"/>
            <a:ext cx="2117725" cy="487362"/>
          </a:xfrm>
          <a:prstGeom prst="rect">
            <a:avLst/>
          </a:prstGeom>
          <a:noFill/>
          <a:ln w="9525">
            <a:noFill/>
            <a:miter lim="800000"/>
            <a:headEnd/>
            <a:tailEnd/>
          </a:ln>
        </p:spPr>
      </p:pic>
      <p:sp>
        <p:nvSpPr>
          <p:cNvPr id="75784" name="矩形 1"/>
          <p:cNvSpPr>
            <a:spLocks noChangeArrowheads="1"/>
          </p:cNvSpPr>
          <p:nvPr/>
        </p:nvSpPr>
        <p:spPr bwMode="auto">
          <a:xfrm>
            <a:off x="10136188" y="1103313"/>
            <a:ext cx="1612900" cy="460375"/>
          </a:xfrm>
          <a:prstGeom prst="rect">
            <a:avLst/>
          </a:prstGeom>
          <a:noFill/>
          <a:ln w="9525">
            <a:noFill/>
            <a:miter lim="800000"/>
          </a:ln>
        </p:spPr>
        <p:txBody>
          <a:bodyPr>
            <a:spAutoFit/>
          </a:bodyPr>
          <a:lstStyle/>
          <a:p>
            <a:r>
              <a:rPr lang="zh-CN" altLang="en-US" sz="2400" b="1">
                <a:solidFill>
                  <a:srgbClr val="00B0F0"/>
                </a:solidFill>
                <a:latin typeface="微软雅黑" panose="020B0503020204020204" pitchFamily="34" charset="-122"/>
                <a:ea typeface="微软雅黑" panose="020B0503020204020204" pitchFamily="34" charset="-122"/>
                <a:cs typeface="微软雅黑" panose="020B0503020204020204" pitchFamily="34" charset="-122"/>
                <a:sym typeface="+mn-ea"/>
              </a:rPr>
              <a:t>关键任务</a:t>
            </a:r>
          </a:p>
        </p:txBody>
      </p:sp>
    </p:spTree>
  </p:cSld>
  <p:clrMapOvr>
    <a:masterClrMapping/>
  </p:clrMapOvr>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矩形: 圆顶角 33"/>
          <p:cNvSpPr/>
          <p:nvPr>
            <p:custDataLst>
              <p:tags r:id="rId2"/>
            </p:custDataLst>
          </p:nvPr>
        </p:nvSpPr>
        <p:spPr>
          <a:xfrm rot="5400000">
            <a:off x="-290513" y="728663"/>
            <a:ext cx="690563" cy="109538"/>
          </a:xfrm>
          <a:prstGeom prst="round2SameRect">
            <a:avLst>
              <a:gd name="adj1" fmla="val 50000"/>
              <a:gd name="adj2" fmla="val 0"/>
            </a:avLst>
          </a:prstGeom>
          <a:solidFill>
            <a:srgbClr val="7C8F9B">
              <a:lumMod val="20000"/>
              <a:lumOff val="80000"/>
            </a:srgbClr>
          </a:solidFill>
          <a:ln w="12700" cap="flat" cmpd="sng" algn="ctr">
            <a:noFill/>
            <a:prstDash val="solid"/>
            <a:miter lim="800000"/>
          </a:ln>
          <a:effectLst/>
        </p:spPr>
        <p:style>
          <a:lnRef idx="2">
            <a:srgbClr val="7C8F9B">
              <a:shade val="50000"/>
            </a:srgbClr>
          </a:lnRef>
          <a:fillRef idx="1">
            <a:srgbClr val="7C8F9B"/>
          </a:fillRef>
          <a:effectRef idx="0">
            <a:srgbClr val="7C8F9B"/>
          </a:effectRef>
          <a:fontRef idx="minor">
            <a:srgbClr val="FFFFFF"/>
          </a:fontRef>
        </p:style>
        <p:txBody>
          <a:bodyPr anchor="ctr"/>
          <a:lstStyle/>
          <a:p>
            <a:pPr algn="ctr">
              <a:defRPr/>
            </a:pPr>
            <a:endParaRPr lang="zh-CN" altLang="en-US">
              <a:solidFill>
                <a:srgbClr val="000000">
                  <a:lumMod val="65000"/>
                  <a:lumOff val="35000"/>
                </a:srgbClr>
              </a:solidFill>
            </a:endParaRPr>
          </a:p>
        </p:txBody>
      </p:sp>
      <p:sp>
        <p:nvSpPr>
          <p:cNvPr id="76802" name="文本框 35"/>
          <p:cNvSpPr txBox="1">
            <a:spLocks noChangeArrowheads="1"/>
          </p:cNvSpPr>
          <p:nvPr>
            <p:custDataLst>
              <p:tags r:id="rId3"/>
            </p:custDataLst>
          </p:nvPr>
        </p:nvSpPr>
        <p:spPr bwMode="auto">
          <a:xfrm>
            <a:off x="460375" y="887413"/>
            <a:ext cx="11237913" cy="762000"/>
          </a:xfrm>
          <a:prstGeom prst="rect">
            <a:avLst/>
          </a:prstGeom>
          <a:noFill/>
          <a:ln w="9525">
            <a:noFill/>
            <a:miter lim="800000"/>
          </a:ln>
        </p:spPr>
        <p:txBody>
          <a:bodyPr anchor="b"/>
          <a:lstStyle/>
          <a:p>
            <a:pPr defTabSz="913130">
              <a:buSzPct val="25000"/>
              <a:tabLst>
                <a:tab pos="4210050" algn="l"/>
              </a:tabLst>
            </a:pPr>
            <a:r>
              <a:rPr lang="zh-CN" altLang="en-US" sz="2800" b="1">
                <a:ea typeface="微软雅黑" panose="020B0503020204020204" pitchFamily="34" charset="-122"/>
                <a:cs typeface="微软雅黑" panose="020B0503020204020204" pitchFamily="34" charset="-122"/>
                <a:sym typeface="+mn-ea"/>
              </a:rPr>
              <a:t>制定详细评建任务清单及目标，促进日常工作达到评估要求。</a:t>
            </a:r>
          </a:p>
        </p:txBody>
      </p:sp>
      <p:grpSp>
        <p:nvGrpSpPr>
          <p:cNvPr id="76803" name="Group 1"/>
          <p:cNvGrpSpPr>
            <a:grpSpLocks noChangeAspect="1"/>
          </p:cNvGrpSpPr>
          <p:nvPr/>
        </p:nvGrpSpPr>
        <p:grpSpPr bwMode="auto">
          <a:xfrm>
            <a:off x="187325" y="6153150"/>
            <a:ext cx="2078038" cy="541338"/>
            <a:chOff x="0" y="0"/>
            <a:chExt cx="5835" cy="1518"/>
          </a:xfrm>
        </p:grpSpPr>
        <p:sp>
          <p:nvSpPr>
            <p:cNvPr id="76811" name="AutoShape 83"/>
            <p:cNvSpPr>
              <a:spLocks noChangeAspect="1" noTextEdit="1"/>
            </p:cNvSpPr>
            <p:nvPr/>
          </p:nvSpPr>
          <p:spPr bwMode="auto">
            <a:xfrm>
              <a:off x="0" y="213"/>
              <a:ext cx="5835" cy="1305"/>
            </a:xfrm>
            <a:prstGeom prst="rect">
              <a:avLst/>
            </a:prstGeom>
            <a:noFill/>
            <a:ln w="9525">
              <a:noFill/>
              <a:miter lim="800000"/>
            </a:ln>
          </p:spPr>
          <p:txBody>
            <a:bodyPr/>
            <a:lstStyle/>
            <a:p>
              <a:endParaRPr lang="zh-CN" altLang="en-US"/>
            </a:p>
          </p:txBody>
        </p:sp>
        <p:sp>
          <p:nvSpPr>
            <p:cNvPr id="76812" name="Freeform 82"/>
            <p:cNvSpPr>
              <a:spLocks noEditPoints="1"/>
            </p:cNvSpPr>
            <p:nvPr/>
          </p:nvSpPr>
          <p:spPr bwMode="auto">
            <a:xfrm>
              <a:off x="666" y="617"/>
              <a:ext cx="245" cy="341"/>
            </a:xfrm>
            <a:custGeom>
              <a:avLst/>
              <a:gdLst>
                <a:gd name="T0" fmla="*/ 0 w 735"/>
                <a:gd name="T1" fmla="*/ 0 h 1023"/>
                <a:gd name="T2" fmla="*/ 0 w 735"/>
                <a:gd name="T3" fmla="*/ 0 h 1023"/>
                <a:gd name="T4" fmla="*/ 0 w 735"/>
                <a:gd name="T5" fmla="*/ 0 h 1023"/>
                <a:gd name="T6" fmla="*/ 0 w 735"/>
                <a:gd name="T7" fmla="*/ 0 h 1023"/>
                <a:gd name="T8" fmla="*/ 0 w 735"/>
                <a:gd name="T9" fmla="*/ 0 h 1023"/>
                <a:gd name="T10" fmla="*/ 0 w 735"/>
                <a:gd name="T11" fmla="*/ 0 h 1023"/>
                <a:gd name="T12" fmla="*/ 0 w 735"/>
                <a:gd name="T13" fmla="*/ 0 h 1023"/>
                <a:gd name="T14" fmla="*/ 0 w 735"/>
                <a:gd name="T15" fmla="*/ 0 h 1023"/>
                <a:gd name="T16" fmla="*/ 0 w 735"/>
                <a:gd name="T17" fmla="*/ 0 h 1023"/>
                <a:gd name="T18" fmla="*/ 0 w 735"/>
                <a:gd name="T19" fmla="*/ 0 h 1023"/>
                <a:gd name="T20" fmla="*/ 0 w 735"/>
                <a:gd name="T21" fmla="*/ 0 h 1023"/>
                <a:gd name="T22" fmla="*/ 0 w 735"/>
                <a:gd name="T23" fmla="*/ 0 h 1023"/>
                <a:gd name="T24" fmla="*/ 0 w 735"/>
                <a:gd name="T25" fmla="*/ 0 h 1023"/>
                <a:gd name="T26" fmla="*/ 0 w 735"/>
                <a:gd name="T27" fmla="*/ 0 h 1023"/>
                <a:gd name="T28" fmla="*/ 0 w 735"/>
                <a:gd name="T29" fmla="*/ 0 h 1023"/>
                <a:gd name="T30" fmla="*/ 0 w 735"/>
                <a:gd name="T31" fmla="*/ 0 h 1023"/>
                <a:gd name="T32" fmla="*/ 0 w 735"/>
                <a:gd name="T33" fmla="*/ 0 h 1023"/>
                <a:gd name="T34" fmla="*/ 0 w 735"/>
                <a:gd name="T35" fmla="*/ 0 h 1023"/>
                <a:gd name="T36" fmla="*/ 0 w 735"/>
                <a:gd name="T37" fmla="*/ 0 h 1023"/>
                <a:gd name="T38" fmla="*/ 0 w 735"/>
                <a:gd name="T39" fmla="*/ 0 h 1023"/>
                <a:gd name="T40" fmla="*/ 0 w 735"/>
                <a:gd name="T41" fmla="*/ 0 h 1023"/>
                <a:gd name="T42" fmla="*/ 0 w 735"/>
                <a:gd name="T43" fmla="*/ 0 h 1023"/>
                <a:gd name="T44" fmla="*/ 0 w 735"/>
                <a:gd name="T45" fmla="*/ 0 h 1023"/>
                <a:gd name="T46" fmla="*/ 0 w 735"/>
                <a:gd name="T47" fmla="*/ 0 h 1023"/>
                <a:gd name="T48" fmla="*/ 0 w 735"/>
                <a:gd name="T49" fmla="*/ 0 h 1023"/>
                <a:gd name="T50" fmla="*/ 0 w 735"/>
                <a:gd name="T51" fmla="*/ 0 h 1023"/>
                <a:gd name="T52" fmla="*/ 0 w 735"/>
                <a:gd name="T53" fmla="*/ 0 h 1023"/>
                <a:gd name="T54" fmla="*/ 0 w 735"/>
                <a:gd name="T55" fmla="*/ 0 h 1023"/>
                <a:gd name="T56" fmla="*/ 0 w 735"/>
                <a:gd name="T57" fmla="*/ 0 h 1023"/>
                <a:gd name="T58" fmla="*/ 0 w 735"/>
                <a:gd name="T59" fmla="*/ 0 h 1023"/>
                <a:gd name="T60" fmla="*/ 0 w 735"/>
                <a:gd name="T61" fmla="*/ 0 h 1023"/>
                <a:gd name="T62" fmla="*/ 0 w 735"/>
                <a:gd name="T63" fmla="*/ 0 h 1023"/>
                <a:gd name="T64" fmla="*/ 0 w 735"/>
                <a:gd name="T65" fmla="*/ 0 h 1023"/>
                <a:gd name="T66" fmla="*/ 0 w 735"/>
                <a:gd name="T67" fmla="*/ 0 h 1023"/>
                <a:gd name="T68" fmla="*/ 0 w 735"/>
                <a:gd name="T69" fmla="*/ 0 h 1023"/>
                <a:gd name="T70" fmla="*/ 0 w 735"/>
                <a:gd name="T71" fmla="*/ 0 h 1023"/>
                <a:gd name="T72" fmla="*/ 0 w 735"/>
                <a:gd name="T73" fmla="*/ 0 h 1023"/>
                <a:gd name="T74" fmla="*/ 0 w 735"/>
                <a:gd name="T75" fmla="*/ 0 h 1023"/>
                <a:gd name="T76" fmla="*/ 0 w 735"/>
                <a:gd name="T77" fmla="*/ 0 h 1023"/>
                <a:gd name="T78" fmla="*/ 0 w 735"/>
                <a:gd name="T79" fmla="*/ 0 h 1023"/>
                <a:gd name="T80" fmla="*/ 0 w 735"/>
                <a:gd name="T81" fmla="*/ 0 h 1023"/>
                <a:gd name="T82" fmla="*/ 0 w 735"/>
                <a:gd name="T83" fmla="*/ 0 h 1023"/>
                <a:gd name="T84" fmla="*/ 0 w 735"/>
                <a:gd name="T85" fmla="*/ 0 h 1023"/>
                <a:gd name="T86" fmla="*/ 0 w 735"/>
                <a:gd name="T87" fmla="*/ 0 h 1023"/>
                <a:gd name="T88" fmla="*/ 0 w 735"/>
                <a:gd name="T89" fmla="*/ 0 h 1023"/>
                <a:gd name="T90" fmla="*/ 0 w 735"/>
                <a:gd name="T91" fmla="*/ 0 h 1023"/>
                <a:gd name="T92" fmla="*/ 0 w 735"/>
                <a:gd name="T93" fmla="*/ 0 h 1023"/>
                <a:gd name="T94" fmla="*/ 0 w 735"/>
                <a:gd name="T95" fmla="*/ 0 h 1023"/>
                <a:gd name="T96" fmla="*/ 0 w 735"/>
                <a:gd name="T97" fmla="*/ 0 h 1023"/>
                <a:gd name="T98" fmla="*/ 0 w 735"/>
                <a:gd name="T99" fmla="*/ 0 h 1023"/>
                <a:gd name="T100" fmla="*/ 0 w 735"/>
                <a:gd name="T101" fmla="*/ 0 h 1023"/>
                <a:gd name="T102" fmla="*/ 0 w 735"/>
                <a:gd name="T103" fmla="*/ 0 h 1023"/>
                <a:gd name="T104" fmla="*/ 0 w 735"/>
                <a:gd name="T105" fmla="*/ 0 h 1023"/>
                <a:gd name="T106" fmla="*/ 0 w 735"/>
                <a:gd name="T107" fmla="*/ 0 h 1023"/>
                <a:gd name="T108" fmla="*/ 0 w 735"/>
                <a:gd name="T109" fmla="*/ 0 h 1023"/>
                <a:gd name="T110" fmla="*/ 0 w 735"/>
                <a:gd name="T111" fmla="*/ 0 h 1023"/>
                <a:gd name="T112" fmla="*/ 0 w 735"/>
                <a:gd name="T113" fmla="*/ 0 h 1023"/>
                <a:gd name="T114" fmla="*/ 0 w 735"/>
                <a:gd name="T115" fmla="*/ 0 h 1023"/>
                <a:gd name="T116" fmla="*/ 0 w 735"/>
                <a:gd name="T117" fmla="*/ 0 h 1023"/>
                <a:gd name="T118" fmla="*/ 0 w 735"/>
                <a:gd name="T119" fmla="*/ 0 h 1023"/>
                <a:gd name="T120" fmla="*/ 0 w 735"/>
                <a:gd name="T121" fmla="*/ 0 h 1023"/>
                <a:gd name="T122" fmla="*/ 0 w 735"/>
                <a:gd name="T123" fmla="*/ 0 h 1023"/>
                <a:gd name="T124" fmla="*/ 0 w 735"/>
                <a:gd name="T125" fmla="*/ 0 h 10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5"/>
                <a:gd name="T190" fmla="*/ 0 h 1023"/>
                <a:gd name="T191" fmla="*/ 735 w 735"/>
                <a:gd name="T192" fmla="*/ 1023 h 102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5" h="1023">
                  <a:moveTo>
                    <a:pt x="663" y="0"/>
                  </a:moveTo>
                  <a:lnTo>
                    <a:pt x="658" y="12"/>
                  </a:lnTo>
                  <a:lnTo>
                    <a:pt x="611" y="14"/>
                  </a:lnTo>
                  <a:lnTo>
                    <a:pt x="562" y="16"/>
                  </a:lnTo>
                  <a:lnTo>
                    <a:pt x="512" y="14"/>
                  </a:lnTo>
                  <a:lnTo>
                    <a:pt x="471" y="14"/>
                  </a:lnTo>
                  <a:lnTo>
                    <a:pt x="420" y="14"/>
                  </a:lnTo>
                  <a:lnTo>
                    <a:pt x="397" y="11"/>
                  </a:lnTo>
                  <a:lnTo>
                    <a:pt x="384" y="0"/>
                  </a:lnTo>
                  <a:lnTo>
                    <a:pt x="394" y="37"/>
                  </a:lnTo>
                  <a:lnTo>
                    <a:pt x="401" y="74"/>
                  </a:lnTo>
                  <a:lnTo>
                    <a:pt x="409" y="110"/>
                  </a:lnTo>
                  <a:lnTo>
                    <a:pt x="414" y="145"/>
                  </a:lnTo>
                  <a:lnTo>
                    <a:pt x="420" y="179"/>
                  </a:lnTo>
                  <a:lnTo>
                    <a:pt x="423" y="213"/>
                  </a:lnTo>
                  <a:lnTo>
                    <a:pt x="425" y="246"/>
                  </a:lnTo>
                  <a:lnTo>
                    <a:pt x="425" y="278"/>
                  </a:lnTo>
                  <a:lnTo>
                    <a:pt x="425" y="308"/>
                  </a:lnTo>
                  <a:lnTo>
                    <a:pt x="423" y="338"/>
                  </a:lnTo>
                  <a:lnTo>
                    <a:pt x="420" y="366"/>
                  </a:lnTo>
                  <a:lnTo>
                    <a:pt x="415" y="395"/>
                  </a:lnTo>
                  <a:lnTo>
                    <a:pt x="409" y="422"/>
                  </a:lnTo>
                  <a:lnTo>
                    <a:pt x="401" y="448"/>
                  </a:lnTo>
                  <a:lnTo>
                    <a:pt x="392" y="473"/>
                  </a:lnTo>
                  <a:lnTo>
                    <a:pt x="381" y="498"/>
                  </a:lnTo>
                  <a:lnTo>
                    <a:pt x="371" y="521"/>
                  </a:lnTo>
                  <a:lnTo>
                    <a:pt x="356" y="544"/>
                  </a:lnTo>
                  <a:lnTo>
                    <a:pt x="342" y="565"/>
                  </a:lnTo>
                  <a:lnTo>
                    <a:pt x="326" y="585"/>
                  </a:lnTo>
                  <a:lnTo>
                    <a:pt x="308" y="605"/>
                  </a:lnTo>
                  <a:lnTo>
                    <a:pt x="288" y="623"/>
                  </a:lnTo>
                  <a:lnTo>
                    <a:pt x="268" y="641"/>
                  </a:lnTo>
                  <a:lnTo>
                    <a:pt x="245" y="657"/>
                  </a:lnTo>
                  <a:lnTo>
                    <a:pt x="221" y="673"/>
                  </a:lnTo>
                  <a:lnTo>
                    <a:pt x="196" y="688"/>
                  </a:lnTo>
                  <a:lnTo>
                    <a:pt x="168" y="701"/>
                  </a:lnTo>
                  <a:lnTo>
                    <a:pt x="140" y="713"/>
                  </a:lnTo>
                  <a:lnTo>
                    <a:pt x="109" y="725"/>
                  </a:lnTo>
                  <a:lnTo>
                    <a:pt x="77" y="735"/>
                  </a:lnTo>
                  <a:lnTo>
                    <a:pt x="43" y="745"/>
                  </a:lnTo>
                  <a:lnTo>
                    <a:pt x="8" y="752"/>
                  </a:lnTo>
                  <a:lnTo>
                    <a:pt x="0" y="1022"/>
                  </a:lnTo>
                  <a:lnTo>
                    <a:pt x="48" y="1023"/>
                  </a:lnTo>
                  <a:lnTo>
                    <a:pt x="95" y="1020"/>
                  </a:lnTo>
                  <a:lnTo>
                    <a:pt x="141" y="1014"/>
                  </a:lnTo>
                  <a:lnTo>
                    <a:pt x="186" y="1005"/>
                  </a:lnTo>
                  <a:lnTo>
                    <a:pt x="229" y="994"/>
                  </a:lnTo>
                  <a:lnTo>
                    <a:pt x="272" y="980"/>
                  </a:lnTo>
                  <a:lnTo>
                    <a:pt x="314" y="962"/>
                  </a:lnTo>
                  <a:lnTo>
                    <a:pt x="353" y="943"/>
                  </a:lnTo>
                  <a:lnTo>
                    <a:pt x="392" y="921"/>
                  </a:lnTo>
                  <a:lnTo>
                    <a:pt x="429" y="896"/>
                  </a:lnTo>
                  <a:lnTo>
                    <a:pt x="465" y="869"/>
                  </a:lnTo>
                  <a:lnTo>
                    <a:pt x="499" y="841"/>
                  </a:lnTo>
                  <a:lnTo>
                    <a:pt x="530" y="809"/>
                  </a:lnTo>
                  <a:lnTo>
                    <a:pt x="560" y="778"/>
                  </a:lnTo>
                  <a:lnTo>
                    <a:pt x="588" y="743"/>
                  </a:lnTo>
                  <a:lnTo>
                    <a:pt x="613" y="706"/>
                  </a:lnTo>
                  <a:lnTo>
                    <a:pt x="638" y="669"/>
                  </a:lnTo>
                  <a:lnTo>
                    <a:pt x="658" y="630"/>
                  </a:lnTo>
                  <a:lnTo>
                    <a:pt x="677" y="589"/>
                  </a:lnTo>
                  <a:lnTo>
                    <a:pt x="694" y="548"/>
                  </a:lnTo>
                  <a:lnTo>
                    <a:pt x="708" y="506"/>
                  </a:lnTo>
                  <a:lnTo>
                    <a:pt x="718" y="463"/>
                  </a:lnTo>
                  <a:lnTo>
                    <a:pt x="727" y="418"/>
                  </a:lnTo>
                  <a:lnTo>
                    <a:pt x="733" y="373"/>
                  </a:lnTo>
                  <a:lnTo>
                    <a:pt x="735" y="327"/>
                  </a:lnTo>
                  <a:lnTo>
                    <a:pt x="735" y="281"/>
                  </a:lnTo>
                  <a:lnTo>
                    <a:pt x="732" y="235"/>
                  </a:lnTo>
                  <a:lnTo>
                    <a:pt x="724" y="188"/>
                  </a:lnTo>
                  <a:lnTo>
                    <a:pt x="714" y="141"/>
                  </a:lnTo>
                  <a:lnTo>
                    <a:pt x="700" y="94"/>
                  </a:lnTo>
                  <a:lnTo>
                    <a:pt x="683" y="47"/>
                  </a:lnTo>
                  <a:lnTo>
                    <a:pt x="663" y="0"/>
                  </a:lnTo>
                  <a:close/>
                  <a:moveTo>
                    <a:pt x="455" y="818"/>
                  </a:moveTo>
                  <a:lnTo>
                    <a:pt x="450" y="819"/>
                  </a:lnTo>
                  <a:lnTo>
                    <a:pt x="445" y="822"/>
                  </a:lnTo>
                  <a:lnTo>
                    <a:pt x="443" y="824"/>
                  </a:lnTo>
                  <a:lnTo>
                    <a:pt x="442" y="825"/>
                  </a:lnTo>
                  <a:lnTo>
                    <a:pt x="443" y="827"/>
                  </a:lnTo>
                  <a:lnTo>
                    <a:pt x="445" y="828"/>
                  </a:lnTo>
                  <a:lnTo>
                    <a:pt x="448" y="830"/>
                  </a:lnTo>
                  <a:lnTo>
                    <a:pt x="450" y="831"/>
                  </a:lnTo>
                  <a:lnTo>
                    <a:pt x="452" y="833"/>
                  </a:lnTo>
                  <a:lnTo>
                    <a:pt x="454" y="836"/>
                  </a:lnTo>
                  <a:lnTo>
                    <a:pt x="456" y="837"/>
                  </a:lnTo>
                  <a:lnTo>
                    <a:pt x="459" y="839"/>
                  </a:lnTo>
                  <a:lnTo>
                    <a:pt x="461" y="840"/>
                  </a:lnTo>
                  <a:lnTo>
                    <a:pt x="465" y="840"/>
                  </a:lnTo>
                  <a:lnTo>
                    <a:pt x="468" y="839"/>
                  </a:lnTo>
                  <a:lnTo>
                    <a:pt x="471" y="838"/>
                  </a:lnTo>
                  <a:lnTo>
                    <a:pt x="474" y="836"/>
                  </a:lnTo>
                  <a:lnTo>
                    <a:pt x="477" y="834"/>
                  </a:lnTo>
                  <a:lnTo>
                    <a:pt x="479" y="832"/>
                  </a:lnTo>
                  <a:lnTo>
                    <a:pt x="481" y="831"/>
                  </a:lnTo>
                  <a:lnTo>
                    <a:pt x="485" y="828"/>
                  </a:lnTo>
                  <a:lnTo>
                    <a:pt x="490" y="826"/>
                  </a:lnTo>
                  <a:lnTo>
                    <a:pt x="493" y="824"/>
                  </a:lnTo>
                  <a:lnTo>
                    <a:pt x="496" y="821"/>
                  </a:lnTo>
                  <a:lnTo>
                    <a:pt x="500" y="818"/>
                  </a:lnTo>
                  <a:lnTo>
                    <a:pt x="503" y="815"/>
                  </a:lnTo>
                  <a:lnTo>
                    <a:pt x="506" y="813"/>
                  </a:lnTo>
                  <a:lnTo>
                    <a:pt x="508" y="810"/>
                  </a:lnTo>
                  <a:lnTo>
                    <a:pt x="509" y="806"/>
                  </a:lnTo>
                  <a:lnTo>
                    <a:pt x="508" y="804"/>
                  </a:lnTo>
                  <a:lnTo>
                    <a:pt x="508" y="801"/>
                  </a:lnTo>
                  <a:lnTo>
                    <a:pt x="507" y="798"/>
                  </a:lnTo>
                  <a:lnTo>
                    <a:pt x="504" y="796"/>
                  </a:lnTo>
                  <a:lnTo>
                    <a:pt x="502" y="793"/>
                  </a:lnTo>
                  <a:lnTo>
                    <a:pt x="502" y="791"/>
                  </a:lnTo>
                  <a:lnTo>
                    <a:pt x="503" y="789"/>
                  </a:lnTo>
                  <a:lnTo>
                    <a:pt x="505" y="786"/>
                  </a:lnTo>
                  <a:lnTo>
                    <a:pt x="507" y="785"/>
                  </a:lnTo>
                  <a:lnTo>
                    <a:pt x="509" y="784"/>
                  </a:lnTo>
                  <a:lnTo>
                    <a:pt x="511" y="783"/>
                  </a:lnTo>
                  <a:lnTo>
                    <a:pt x="514" y="781"/>
                  </a:lnTo>
                  <a:lnTo>
                    <a:pt x="517" y="779"/>
                  </a:lnTo>
                  <a:lnTo>
                    <a:pt x="519" y="777"/>
                  </a:lnTo>
                  <a:lnTo>
                    <a:pt x="523" y="775"/>
                  </a:lnTo>
                  <a:lnTo>
                    <a:pt x="526" y="772"/>
                  </a:lnTo>
                  <a:lnTo>
                    <a:pt x="529" y="769"/>
                  </a:lnTo>
                  <a:lnTo>
                    <a:pt x="532" y="767"/>
                  </a:lnTo>
                  <a:lnTo>
                    <a:pt x="536" y="764"/>
                  </a:lnTo>
                  <a:lnTo>
                    <a:pt x="538" y="762"/>
                  </a:lnTo>
                  <a:lnTo>
                    <a:pt x="542" y="759"/>
                  </a:lnTo>
                  <a:lnTo>
                    <a:pt x="548" y="754"/>
                  </a:lnTo>
                  <a:lnTo>
                    <a:pt x="549" y="750"/>
                  </a:lnTo>
                  <a:lnTo>
                    <a:pt x="548" y="748"/>
                  </a:lnTo>
                  <a:lnTo>
                    <a:pt x="549" y="741"/>
                  </a:lnTo>
                  <a:lnTo>
                    <a:pt x="552" y="735"/>
                  </a:lnTo>
                  <a:lnTo>
                    <a:pt x="552" y="733"/>
                  </a:lnTo>
                  <a:lnTo>
                    <a:pt x="552" y="729"/>
                  </a:lnTo>
                  <a:lnTo>
                    <a:pt x="551" y="726"/>
                  </a:lnTo>
                  <a:lnTo>
                    <a:pt x="549" y="724"/>
                  </a:lnTo>
                  <a:lnTo>
                    <a:pt x="547" y="721"/>
                  </a:lnTo>
                  <a:lnTo>
                    <a:pt x="543" y="719"/>
                  </a:lnTo>
                  <a:lnTo>
                    <a:pt x="541" y="716"/>
                  </a:lnTo>
                  <a:lnTo>
                    <a:pt x="538" y="716"/>
                  </a:lnTo>
                  <a:lnTo>
                    <a:pt x="536" y="720"/>
                  </a:lnTo>
                  <a:lnTo>
                    <a:pt x="535" y="725"/>
                  </a:lnTo>
                  <a:lnTo>
                    <a:pt x="535" y="728"/>
                  </a:lnTo>
                  <a:lnTo>
                    <a:pt x="534" y="731"/>
                  </a:lnTo>
                  <a:lnTo>
                    <a:pt x="531" y="732"/>
                  </a:lnTo>
                  <a:lnTo>
                    <a:pt x="531" y="731"/>
                  </a:lnTo>
                  <a:lnTo>
                    <a:pt x="530" y="732"/>
                  </a:lnTo>
                  <a:lnTo>
                    <a:pt x="528" y="734"/>
                  </a:lnTo>
                  <a:lnTo>
                    <a:pt x="526" y="740"/>
                  </a:lnTo>
                  <a:lnTo>
                    <a:pt x="525" y="741"/>
                  </a:lnTo>
                  <a:lnTo>
                    <a:pt x="524" y="743"/>
                  </a:lnTo>
                  <a:lnTo>
                    <a:pt x="523" y="748"/>
                  </a:lnTo>
                  <a:lnTo>
                    <a:pt x="522" y="754"/>
                  </a:lnTo>
                  <a:lnTo>
                    <a:pt x="520" y="756"/>
                  </a:lnTo>
                  <a:lnTo>
                    <a:pt x="519" y="759"/>
                  </a:lnTo>
                  <a:lnTo>
                    <a:pt x="516" y="761"/>
                  </a:lnTo>
                  <a:lnTo>
                    <a:pt x="514" y="763"/>
                  </a:lnTo>
                  <a:lnTo>
                    <a:pt x="514" y="764"/>
                  </a:lnTo>
                  <a:lnTo>
                    <a:pt x="513" y="766"/>
                  </a:lnTo>
                  <a:lnTo>
                    <a:pt x="511" y="764"/>
                  </a:lnTo>
                  <a:lnTo>
                    <a:pt x="505" y="762"/>
                  </a:lnTo>
                  <a:lnTo>
                    <a:pt x="504" y="760"/>
                  </a:lnTo>
                  <a:lnTo>
                    <a:pt x="505" y="757"/>
                  </a:lnTo>
                  <a:lnTo>
                    <a:pt x="506" y="754"/>
                  </a:lnTo>
                  <a:lnTo>
                    <a:pt x="508" y="751"/>
                  </a:lnTo>
                  <a:lnTo>
                    <a:pt x="509" y="749"/>
                  </a:lnTo>
                  <a:lnTo>
                    <a:pt x="512" y="746"/>
                  </a:lnTo>
                  <a:lnTo>
                    <a:pt x="513" y="744"/>
                  </a:lnTo>
                  <a:lnTo>
                    <a:pt x="513" y="740"/>
                  </a:lnTo>
                  <a:lnTo>
                    <a:pt x="514" y="737"/>
                  </a:lnTo>
                  <a:lnTo>
                    <a:pt x="516" y="733"/>
                  </a:lnTo>
                  <a:lnTo>
                    <a:pt x="518" y="727"/>
                  </a:lnTo>
                  <a:lnTo>
                    <a:pt x="518" y="724"/>
                  </a:lnTo>
                  <a:lnTo>
                    <a:pt x="518" y="723"/>
                  </a:lnTo>
                  <a:lnTo>
                    <a:pt x="517" y="721"/>
                  </a:lnTo>
                  <a:lnTo>
                    <a:pt x="516" y="719"/>
                  </a:lnTo>
                  <a:lnTo>
                    <a:pt x="515" y="716"/>
                  </a:lnTo>
                  <a:lnTo>
                    <a:pt x="514" y="715"/>
                  </a:lnTo>
                  <a:lnTo>
                    <a:pt x="513" y="714"/>
                  </a:lnTo>
                  <a:lnTo>
                    <a:pt x="507" y="711"/>
                  </a:lnTo>
                  <a:lnTo>
                    <a:pt x="506" y="711"/>
                  </a:lnTo>
                  <a:lnTo>
                    <a:pt x="504" y="708"/>
                  </a:lnTo>
                  <a:lnTo>
                    <a:pt x="502" y="705"/>
                  </a:lnTo>
                  <a:lnTo>
                    <a:pt x="501" y="703"/>
                  </a:lnTo>
                  <a:lnTo>
                    <a:pt x="501" y="700"/>
                  </a:lnTo>
                  <a:lnTo>
                    <a:pt x="502" y="698"/>
                  </a:lnTo>
                  <a:lnTo>
                    <a:pt x="504" y="696"/>
                  </a:lnTo>
                  <a:lnTo>
                    <a:pt x="507" y="693"/>
                  </a:lnTo>
                  <a:lnTo>
                    <a:pt x="509" y="691"/>
                  </a:lnTo>
                  <a:lnTo>
                    <a:pt x="511" y="690"/>
                  </a:lnTo>
                  <a:lnTo>
                    <a:pt x="514" y="686"/>
                  </a:lnTo>
                  <a:lnTo>
                    <a:pt x="520" y="680"/>
                  </a:lnTo>
                  <a:lnTo>
                    <a:pt x="524" y="677"/>
                  </a:lnTo>
                  <a:lnTo>
                    <a:pt x="526" y="676"/>
                  </a:lnTo>
                  <a:lnTo>
                    <a:pt x="528" y="675"/>
                  </a:lnTo>
                  <a:lnTo>
                    <a:pt x="530" y="673"/>
                  </a:lnTo>
                  <a:lnTo>
                    <a:pt x="535" y="664"/>
                  </a:lnTo>
                  <a:lnTo>
                    <a:pt x="540" y="654"/>
                  </a:lnTo>
                  <a:lnTo>
                    <a:pt x="542" y="651"/>
                  </a:lnTo>
                  <a:lnTo>
                    <a:pt x="543" y="647"/>
                  </a:lnTo>
                  <a:lnTo>
                    <a:pt x="546" y="645"/>
                  </a:lnTo>
                  <a:lnTo>
                    <a:pt x="546" y="640"/>
                  </a:lnTo>
                  <a:lnTo>
                    <a:pt x="546" y="635"/>
                  </a:lnTo>
                  <a:lnTo>
                    <a:pt x="547" y="630"/>
                  </a:lnTo>
                  <a:lnTo>
                    <a:pt x="548" y="624"/>
                  </a:lnTo>
                  <a:lnTo>
                    <a:pt x="547" y="622"/>
                  </a:lnTo>
                  <a:lnTo>
                    <a:pt x="545" y="618"/>
                  </a:lnTo>
                  <a:lnTo>
                    <a:pt x="539" y="612"/>
                  </a:lnTo>
                  <a:lnTo>
                    <a:pt x="534" y="610"/>
                  </a:lnTo>
                  <a:lnTo>
                    <a:pt x="530" y="608"/>
                  </a:lnTo>
                  <a:lnTo>
                    <a:pt x="528" y="608"/>
                  </a:lnTo>
                  <a:lnTo>
                    <a:pt x="528" y="615"/>
                  </a:lnTo>
                  <a:lnTo>
                    <a:pt x="531" y="621"/>
                  </a:lnTo>
                  <a:lnTo>
                    <a:pt x="529" y="626"/>
                  </a:lnTo>
                  <a:lnTo>
                    <a:pt x="528" y="628"/>
                  </a:lnTo>
                  <a:lnTo>
                    <a:pt x="526" y="631"/>
                  </a:lnTo>
                  <a:lnTo>
                    <a:pt x="525" y="634"/>
                  </a:lnTo>
                  <a:lnTo>
                    <a:pt x="523" y="638"/>
                  </a:lnTo>
                  <a:lnTo>
                    <a:pt x="520" y="643"/>
                  </a:lnTo>
                  <a:lnTo>
                    <a:pt x="519" y="646"/>
                  </a:lnTo>
                  <a:lnTo>
                    <a:pt x="518" y="650"/>
                  </a:lnTo>
                  <a:lnTo>
                    <a:pt x="515" y="654"/>
                  </a:lnTo>
                  <a:lnTo>
                    <a:pt x="514" y="655"/>
                  </a:lnTo>
                  <a:lnTo>
                    <a:pt x="513" y="656"/>
                  </a:lnTo>
                  <a:lnTo>
                    <a:pt x="509" y="658"/>
                  </a:lnTo>
                  <a:lnTo>
                    <a:pt x="505" y="661"/>
                  </a:lnTo>
                  <a:lnTo>
                    <a:pt x="504" y="662"/>
                  </a:lnTo>
                  <a:lnTo>
                    <a:pt x="502" y="664"/>
                  </a:lnTo>
                  <a:lnTo>
                    <a:pt x="500" y="665"/>
                  </a:lnTo>
                  <a:lnTo>
                    <a:pt x="499" y="668"/>
                  </a:lnTo>
                  <a:lnTo>
                    <a:pt x="497" y="669"/>
                  </a:lnTo>
                  <a:lnTo>
                    <a:pt x="495" y="668"/>
                  </a:lnTo>
                  <a:lnTo>
                    <a:pt x="495" y="665"/>
                  </a:lnTo>
                  <a:lnTo>
                    <a:pt x="495" y="663"/>
                  </a:lnTo>
                  <a:lnTo>
                    <a:pt x="495" y="662"/>
                  </a:lnTo>
                  <a:lnTo>
                    <a:pt x="495" y="661"/>
                  </a:lnTo>
                  <a:lnTo>
                    <a:pt x="500" y="656"/>
                  </a:lnTo>
                  <a:lnTo>
                    <a:pt x="504" y="651"/>
                  </a:lnTo>
                  <a:lnTo>
                    <a:pt x="505" y="649"/>
                  </a:lnTo>
                  <a:lnTo>
                    <a:pt x="506" y="645"/>
                  </a:lnTo>
                  <a:lnTo>
                    <a:pt x="508" y="642"/>
                  </a:lnTo>
                  <a:lnTo>
                    <a:pt x="509" y="639"/>
                  </a:lnTo>
                  <a:lnTo>
                    <a:pt x="512" y="634"/>
                  </a:lnTo>
                  <a:lnTo>
                    <a:pt x="515" y="621"/>
                  </a:lnTo>
                  <a:lnTo>
                    <a:pt x="516" y="616"/>
                  </a:lnTo>
                  <a:lnTo>
                    <a:pt x="517" y="615"/>
                  </a:lnTo>
                  <a:lnTo>
                    <a:pt x="517" y="614"/>
                  </a:lnTo>
                  <a:lnTo>
                    <a:pt x="516" y="612"/>
                  </a:lnTo>
                  <a:lnTo>
                    <a:pt x="513" y="614"/>
                  </a:lnTo>
                  <a:lnTo>
                    <a:pt x="504" y="618"/>
                  </a:lnTo>
                  <a:lnTo>
                    <a:pt x="501" y="620"/>
                  </a:lnTo>
                  <a:lnTo>
                    <a:pt x="501" y="621"/>
                  </a:lnTo>
                  <a:lnTo>
                    <a:pt x="499" y="623"/>
                  </a:lnTo>
                  <a:lnTo>
                    <a:pt x="492" y="629"/>
                  </a:lnTo>
                  <a:lnTo>
                    <a:pt x="489" y="632"/>
                  </a:lnTo>
                  <a:lnTo>
                    <a:pt x="487" y="635"/>
                  </a:lnTo>
                  <a:lnTo>
                    <a:pt x="484" y="639"/>
                  </a:lnTo>
                  <a:lnTo>
                    <a:pt x="484" y="640"/>
                  </a:lnTo>
                  <a:lnTo>
                    <a:pt x="484" y="644"/>
                  </a:lnTo>
                  <a:lnTo>
                    <a:pt x="483" y="650"/>
                  </a:lnTo>
                  <a:lnTo>
                    <a:pt x="483" y="652"/>
                  </a:lnTo>
                  <a:lnTo>
                    <a:pt x="481" y="654"/>
                  </a:lnTo>
                  <a:lnTo>
                    <a:pt x="480" y="659"/>
                  </a:lnTo>
                  <a:lnTo>
                    <a:pt x="480" y="662"/>
                  </a:lnTo>
                  <a:lnTo>
                    <a:pt x="482" y="665"/>
                  </a:lnTo>
                  <a:lnTo>
                    <a:pt x="482" y="669"/>
                  </a:lnTo>
                  <a:lnTo>
                    <a:pt x="482" y="671"/>
                  </a:lnTo>
                  <a:lnTo>
                    <a:pt x="482" y="673"/>
                  </a:lnTo>
                  <a:lnTo>
                    <a:pt x="482" y="674"/>
                  </a:lnTo>
                  <a:lnTo>
                    <a:pt x="484" y="674"/>
                  </a:lnTo>
                  <a:lnTo>
                    <a:pt x="490" y="673"/>
                  </a:lnTo>
                  <a:lnTo>
                    <a:pt x="492" y="671"/>
                  </a:lnTo>
                  <a:lnTo>
                    <a:pt x="493" y="670"/>
                  </a:lnTo>
                  <a:lnTo>
                    <a:pt x="494" y="670"/>
                  </a:lnTo>
                  <a:lnTo>
                    <a:pt x="496" y="674"/>
                  </a:lnTo>
                  <a:lnTo>
                    <a:pt x="499" y="678"/>
                  </a:lnTo>
                  <a:lnTo>
                    <a:pt x="499" y="679"/>
                  </a:lnTo>
                  <a:lnTo>
                    <a:pt x="495" y="682"/>
                  </a:lnTo>
                  <a:lnTo>
                    <a:pt x="493" y="686"/>
                  </a:lnTo>
                  <a:lnTo>
                    <a:pt x="492" y="688"/>
                  </a:lnTo>
                  <a:lnTo>
                    <a:pt x="492" y="691"/>
                  </a:lnTo>
                  <a:lnTo>
                    <a:pt x="490" y="697"/>
                  </a:lnTo>
                  <a:lnTo>
                    <a:pt x="490" y="698"/>
                  </a:lnTo>
                  <a:lnTo>
                    <a:pt x="487" y="700"/>
                  </a:lnTo>
                  <a:lnTo>
                    <a:pt x="483" y="703"/>
                  </a:lnTo>
                  <a:lnTo>
                    <a:pt x="481" y="703"/>
                  </a:lnTo>
                  <a:lnTo>
                    <a:pt x="479" y="703"/>
                  </a:lnTo>
                  <a:lnTo>
                    <a:pt x="478" y="708"/>
                  </a:lnTo>
                  <a:lnTo>
                    <a:pt x="479" y="715"/>
                  </a:lnTo>
                  <a:lnTo>
                    <a:pt x="480" y="717"/>
                  </a:lnTo>
                  <a:lnTo>
                    <a:pt x="482" y="723"/>
                  </a:lnTo>
                  <a:lnTo>
                    <a:pt x="484" y="728"/>
                  </a:lnTo>
                  <a:lnTo>
                    <a:pt x="483" y="732"/>
                  </a:lnTo>
                  <a:lnTo>
                    <a:pt x="483" y="735"/>
                  </a:lnTo>
                  <a:lnTo>
                    <a:pt x="483" y="737"/>
                  </a:lnTo>
                  <a:lnTo>
                    <a:pt x="483" y="739"/>
                  </a:lnTo>
                  <a:lnTo>
                    <a:pt x="483" y="741"/>
                  </a:lnTo>
                  <a:lnTo>
                    <a:pt x="482" y="745"/>
                  </a:lnTo>
                  <a:lnTo>
                    <a:pt x="478" y="749"/>
                  </a:lnTo>
                  <a:lnTo>
                    <a:pt x="476" y="754"/>
                  </a:lnTo>
                  <a:lnTo>
                    <a:pt x="474" y="757"/>
                  </a:lnTo>
                  <a:lnTo>
                    <a:pt x="474" y="760"/>
                  </a:lnTo>
                  <a:lnTo>
                    <a:pt x="472" y="764"/>
                  </a:lnTo>
                  <a:lnTo>
                    <a:pt x="470" y="769"/>
                  </a:lnTo>
                  <a:lnTo>
                    <a:pt x="468" y="772"/>
                  </a:lnTo>
                  <a:lnTo>
                    <a:pt x="466" y="774"/>
                  </a:lnTo>
                  <a:lnTo>
                    <a:pt x="464" y="775"/>
                  </a:lnTo>
                  <a:lnTo>
                    <a:pt x="461" y="778"/>
                  </a:lnTo>
                  <a:lnTo>
                    <a:pt x="462" y="781"/>
                  </a:lnTo>
                  <a:lnTo>
                    <a:pt x="464" y="782"/>
                  </a:lnTo>
                  <a:lnTo>
                    <a:pt x="466" y="782"/>
                  </a:lnTo>
                  <a:lnTo>
                    <a:pt x="467" y="782"/>
                  </a:lnTo>
                  <a:lnTo>
                    <a:pt x="468" y="782"/>
                  </a:lnTo>
                  <a:lnTo>
                    <a:pt x="470" y="782"/>
                  </a:lnTo>
                  <a:lnTo>
                    <a:pt x="472" y="784"/>
                  </a:lnTo>
                  <a:lnTo>
                    <a:pt x="474" y="786"/>
                  </a:lnTo>
                  <a:lnTo>
                    <a:pt x="474" y="789"/>
                  </a:lnTo>
                  <a:lnTo>
                    <a:pt x="478" y="790"/>
                  </a:lnTo>
                  <a:lnTo>
                    <a:pt x="482" y="790"/>
                  </a:lnTo>
                  <a:lnTo>
                    <a:pt x="483" y="790"/>
                  </a:lnTo>
                  <a:lnTo>
                    <a:pt x="487" y="789"/>
                  </a:lnTo>
                  <a:lnTo>
                    <a:pt x="491" y="787"/>
                  </a:lnTo>
                  <a:lnTo>
                    <a:pt x="494" y="792"/>
                  </a:lnTo>
                  <a:lnTo>
                    <a:pt x="499" y="796"/>
                  </a:lnTo>
                  <a:lnTo>
                    <a:pt x="500" y="798"/>
                  </a:lnTo>
                  <a:lnTo>
                    <a:pt x="500" y="799"/>
                  </a:lnTo>
                  <a:lnTo>
                    <a:pt x="497" y="802"/>
                  </a:lnTo>
                  <a:lnTo>
                    <a:pt x="495" y="804"/>
                  </a:lnTo>
                  <a:lnTo>
                    <a:pt x="492" y="805"/>
                  </a:lnTo>
                  <a:lnTo>
                    <a:pt x="489" y="808"/>
                  </a:lnTo>
                  <a:lnTo>
                    <a:pt x="484" y="810"/>
                  </a:lnTo>
                  <a:lnTo>
                    <a:pt x="481" y="813"/>
                  </a:lnTo>
                  <a:lnTo>
                    <a:pt x="478" y="815"/>
                  </a:lnTo>
                  <a:lnTo>
                    <a:pt x="474" y="817"/>
                  </a:lnTo>
                  <a:lnTo>
                    <a:pt x="471" y="818"/>
                  </a:lnTo>
                  <a:lnTo>
                    <a:pt x="470" y="816"/>
                  </a:lnTo>
                  <a:lnTo>
                    <a:pt x="469" y="815"/>
                  </a:lnTo>
                  <a:lnTo>
                    <a:pt x="466" y="816"/>
                  </a:lnTo>
                  <a:lnTo>
                    <a:pt x="464" y="816"/>
                  </a:lnTo>
                  <a:lnTo>
                    <a:pt x="459" y="817"/>
                  </a:lnTo>
                  <a:lnTo>
                    <a:pt x="455" y="818"/>
                  </a:lnTo>
                  <a:close/>
                  <a:moveTo>
                    <a:pt x="330" y="680"/>
                  </a:moveTo>
                  <a:lnTo>
                    <a:pt x="334" y="679"/>
                  </a:lnTo>
                  <a:lnTo>
                    <a:pt x="340" y="678"/>
                  </a:lnTo>
                  <a:lnTo>
                    <a:pt x="341" y="677"/>
                  </a:lnTo>
                  <a:lnTo>
                    <a:pt x="343" y="676"/>
                  </a:lnTo>
                  <a:lnTo>
                    <a:pt x="348" y="673"/>
                  </a:lnTo>
                  <a:lnTo>
                    <a:pt x="352" y="670"/>
                  </a:lnTo>
                  <a:lnTo>
                    <a:pt x="354" y="669"/>
                  </a:lnTo>
                  <a:lnTo>
                    <a:pt x="356" y="668"/>
                  </a:lnTo>
                  <a:lnTo>
                    <a:pt x="361" y="666"/>
                  </a:lnTo>
                  <a:lnTo>
                    <a:pt x="363" y="662"/>
                  </a:lnTo>
                  <a:lnTo>
                    <a:pt x="365" y="657"/>
                  </a:lnTo>
                  <a:lnTo>
                    <a:pt x="366" y="656"/>
                  </a:lnTo>
                  <a:lnTo>
                    <a:pt x="369" y="654"/>
                  </a:lnTo>
                  <a:lnTo>
                    <a:pt x="372" y="653"/>
                  </a:lnTo>
                  <a:lnTo>
                    <a:pt x="373" y="650"/>
                  </a:lnTo>
                  <a:lnTo>
                    <a:pt x="374" y="647"/>
                  </a:lnTo>
                  <a:lnTo>
                    <a:pt x="374" y="644"/>
                  </a:lnTo>
                  <a:lnTo>
                    <a:pt x="373" y="642"/>
                  </a:lnTo>
                  <a:lnTo>
                    <a:pt x="367" y="640"/>
                  </a:lnTo>
                  <a:lnTo>
                    <a:pt x="365" y="640"/>
                  </a:lnTo>
                  <a:lnTo>
                    <a:pt x="363" y="641"/>
                  </a:lnTo>
                  <a:lnTo>
                    <a:pt x="362" y="642"/>
                  </a:lnTo>
                  <a:lnTo>
                    <a:pt x="359" y="644"/>
                  </a:lnTo>
                  <a:lnTo>
                    <a:pt x="356" y="645"/>
                  </a:lnTo>
                  <a:lnTo>
                    <a:pt x="354" y="647"/>
                  </a:lnTo>
                  <a:lnTo>
                    <a:pt x="352" y="650"/>
                  </a:lnTo>
                  <a:lnTo>
                    <a:pt x="346" y="653"/>
                  </a:lnTo>
                  <a:lnTo>
                    <a:pt x="345" y="654"/>
                  </a:lnTo>
                  <a:lnTo>
                    <a:pt x="342" y="654"/>
                  </a:lnTo>
                  <a:lnTo>
                    <a:pt x="340" y="654"/>
                  </a:lnTo>
                  <a:lnTo>
                    <a:pt x="337" y="655"/>
                  </a:lnTo>
                  <a:lnTo>
                    <a:pt x="332" y="656"/>
                  </a:lnTo>
                  <a:lnTo>
                    <a:pt x="329" y="658"/>
                  </a:lnTo>
                  <a:lnTo>
                    <a:pt x="327" y="659"/>
                  </a:lnTo>
                  <a:lnTo>
                    <a:pt x="327" y="662"/>
                  </a:lnTo>
                  <a:lnTo>
                    <a:pt x="327" y="664"/>
                  </a:lnTo>
                  <a:lnTo>
                    <a:pt x="329" y="666"/>
                  </a:lnTo>
                  <a:lnTo>
                    <a:pt x="329" y="668"/>
                  </a:lnTo>
                  <a:lnTo>
                    <a:pt x="327" y="670"/>
                  </a:lnTo>
                  <a:lnTo>
                    <a:pt x="324" y="671"/>
                  </a:lnTo>
                  <a:lnTo>
                    <a:pt x="324" y="675"/>
                  </a:lnTo>
                  <a:lnTo>
                    <a:pt x="324" y="677"/>
                  </a:lnTo>
                  <a:lnTo>
                    <a:pt x="325" y="680"/>
                  </a:lnTo>
                  <a:lnTo>
                    <a:pt x="327" y="682"/>
                  </a:lnTo>
                  <a:lnTo>
                    <a:pt x="329" y="685"/>
                  </a:lnTo>
                  <a:lnTo>
                    <a:pt x="331" y="685"/>
                  </a:lnTo>
                  <a:lnTo>
                    <a:pt x="331" y="682"/>
                  </a:lnTo>
                  <a:lnTo>
                    <a:pt x="330" y="680"/>
                  </a:lnTo>
                  <a:close/>
                  <a:moveTo>
                    <a:pt x="403" y="661"/>
                  </a:moveTo>
                  <a:lnTo>
                    <a:pt x="403" y="665"/>
                  </a:lnTo>
                  <a:lnTo>
                    <a:pt x="401" y="669"/>
                  </a:lnTo>
                  <a:lnTo>
                    <a:pt x="398" y="673"/>
                  </a:lnTo>
                  <a:lnTo>
                    <a:pt x="395" y="676"/>
                  </a:lnTo>
                  <a:lnTo>
                    <a:pt x="394" y="680"/>
                  </a:lnTo>
                  <a:lnTo>
                    <a:pt x="394" y="685"/>
                  </a:lnTo>
                  <a:lnTo>
                    <a:pt x="396" y="687"/>
                  </a:lnTo>
                  <a:lnTo>
                    <a:pt x="398" y="689"/>
                  </a:lnTo>
                  <a:lnTo>
                    <a:pt x="392" y="692"/>
                  </a:lnTo>
                  <a:lnTo>
                    <a:pt x="386" y="694"/>
                  </a:lnTo>
                  <a:lnTo>
                    <a:pt x="384" y="694"/>
                  </a:lnTo>
                  <a:lnTo>
                    <a:pt x="379" y="697"/>
                  </a:lnTo>
                  <a:lnTo>
                    <a:pt x="375" y="700"/>
                  </a:lnTo>
                  <a:lnTo>
                    <a:pt x="371" y="705"/>
                  </a:lnTo>
                  <a:lnTo>
                    <a:pt x="366" y="711"/>
                  </a:lnTo>
                  <a:lnTo>
                    <a:pt x="364" y="714"/>
                  </a:lnTo>
                  <a:lnTo>
                    <a:pt x="366" y="716"/>
                  </a:lnTo>
                  <a:lnTo>
                    <a:pt x="367" y="719"/>
                  </a:lnTo>
                  <a:lnTo>
                    <a:pt x="366" y="721"/>
                  </a:lnTo>
                  <a:lnTo>
                    <a:pt x="364" y="723"/>
                  </a:lnTo>
                  <a:lnTo>
                    <a:pt x="362" y="725"/>
                  </a:lnTo>
                  <a:lnTo>
                    <a:pt x="359" y="727"/>
                  </a:lnTo>
                  <a:lnTo>
                    <a:pt x="355" y="727"/>
                  </a:lnTo>
                  <a:lnTo>
                    <a:pt x="351" y="726"/>
                  </a:lnTo>
                  <a:lnTo>
                    <a:pt x="344" y="726"/>
                  </a:lnTo>
                  <a:lnTo>
                    <a:pt x="342" y="725"/>
                  </a:lnTo>
                  <a:lnTo>
                    <a:pt x="342" y="720"/>
                  </a:lnTo>
                  <a:lnTo>
                    <a:pt x="341" y="715"/>
                  </a:lnTo>
                  <a:lnTo>
                    <a:pt x="341" y="712"/>
                  </a:lnTo>
                  <a:lnTo>
                    <a:pt x="340" y="709"/>
                  </a:lnTo>
                  <a:lnTo>
                    <a:pt x="341" y="705"/>
                  </a:lnTo>
                  <a:lnTo>
                    <a:pt x="342" y="702"/>
                  </a:lnTo>
                  <a:lnTo>
                    <a:pt x="343" y="696"/>
                  </a:lnTo>
                  <a:lnTo>
                    <a:pt x="343" y="693"/>
                  </a:lnTo>
                  <a:lnTo>
                    <a:pt x="344" y="690"/>
                  </a:lnTo>
                  <a:lnTo>
                    <a:pt x="346" y="686"/>
                  </a:lnTo>
                  <a:lnTo>
                    <a:pt x="348" y="684"/>
                  </a:lnTo>
                  <a:lnTo>
                    <a:pt x="350" y="682"/>
                  </a:lnTo>
                  <a:lnTo>
                    <a:pt x="354" y="681"/>
                  </a:lnTo>
                  <a:lnTo>
                    <a:pt x="359" y="682"/>
                  </a:lnTo>
                  <a:lnTo>
                    <a:pt x="361" y="685"/>
                  </a:lnTo>
                  <a:lnTo>
                    <a:pt x="362" y="687"/>
                  </a:lnTo>
                  <a:lnTo>
                    <a:pt x="366" y="685"/>
                  </a:lnTo>
                  <a:lnTo>
                    <a:pt x="369" y="681"/>
                  </a:lnTo>
                  <a:lnTo>
                    <a:pt x="371" y="679"/>
                  </a:lnTo>
                  <a:lnTo>
                    <a:pt x="372" y="675"/>
                  </a:lnTo>
                  <a:lnTo>
                    <a:pt x="373" y="673"/>
                  </a:lnTo>
                  <a:lnTo>
                    <a:pt x="375" y="669"/>
                  </a:lnTo>
                  <a:lnTo>
                    <a:pt x="377" y="668"/>
                  </a:lnTo>
                  <a:lnTo>
                    <a:pt x="379" y="666"/>
                  </a:lnTo>
                  <a:lnTo>
                    <a:pt x="379" y="663"/>
                  </a:lnTo>
                  <a:lnTo>
                    <a:pt x="379" y="659"/>
                  </a:lnTo>
                  <a:lnTo>
                    <a:pt x="379" y="656"/>
                  </a:lnTo>
                  <a:lnTo>
                    <a:pt x="380" y="653"/>
                  </a:lnTo>
                  <a:lnTo>
                    <a:pt x="384" y="651"/>
                  </a:lnTo>
                  <a:lnTo>
                    <a:pt x="387" y="650"/>
                  </a:lnTo>
                  <a:lnTo>
                    <a:pt x="392" y="650"/>
                  </a:lnTo>
                  <a:lnTo>
                    <a:pt x="397" y="650"/>
                  </a:lnTo>
                  <a:lnTo>
                    <a:pt x="400" y="651"/>
                  </a:lnTo>
                  <a:lnTo>
                    <a:pt x="401" y="653"/>
                  </a:lnTo>
                  <a:lnTo>
                    <a:pt x="403" y="656"/>
                  </a:lnTo>
                  <a:lnTo>
                    <a:pt x="403" y="661"/>
                  </a:lnTo>
                  <a:close/>
                  <a:moveTo>
                    <a:pt x="13" y="898"/>
                  </a:moveTo>
                  <a:lnTo>
                    <a:pt x="15" y="906"/>
                  </a:lnTo>
                  <a:lnTo>
                    <a:pt x="16" y="914"/>
                  </a:lnTo>
                  <a:lnTo>
                    <a:pt x="18" y="923"/>
                  </a:lnTo>
                  <a:lnTo>
                    <a:pt x="22" y="931"/>
                  </a:lnTo>
                  <a:lnTo>
                    <a:pt x="24" y="932"/>
                  </a:lnTo>
                  <a:lnTo>
                    <a:pt x="27" y="931"/>
                  </a:lnTo>
                  <a:lnTo>
                    <a:pt x="31" y="930"/>
                  </a:lnTo>
                  <a:lnTo>
                    <a:pt x="35" y="929"/>
                  </a:lnTo>
                  <a:lnTo>
                    <a:pt x="42" y="927"/>
                  </a:lnTo>
                  <a:lnTo>
                    <a:pt x="49" y="927"/>
                  </a:lnTo>
                  <a:lnTo>
                    <a:pt x="54" y="927"/>
                  </a:lnTo>
                  <a:lnTo>
                    <a:pt x="59" y="926"/>
                  </a:lnTo>
                  <a:lnTo>
                    <a:pt x="66" y="926"/>
                  </a:lnTo>
                  <a:lnTo>
                    <a:pt x="73" y="926"/>
                  </a:lnTo>
                  <a:lnTo>
                    <a:pt x="78" y="926"/>
                  </a:lnTo>
                  <a:lnTo>
                    <a:pt x="84" y="925"/>
                  </a:lnTo>
                  <a:lnTo>
                    <a:pt x="90" y="924"/>
                  </a:lnTo>
                  <a:lnTo>
                    <a:pt x="96" y="920"/>
                  </a:lnTo>
                  <a:lnTo>
                    <a:pt x="100" y="918"/>
                  </a:lnTo>
                  <a:lnTo>
                    <a:pt x="103" y="917"/>
                  </a:lnTo>
                  <a:lnTo>
                    <a:pt x="104" y="914"/>
                  </a:lnTo>
                  <a:lnTo>
                    <a:pt x="101" y="909"/>
                  </a:lnTo>
                  <a:lnTo>
                    <a:pt x="99" y="903"/>
                  </a:lnTo>
                  <a:lnTo>
                    <a:pt x="99" y="900"/>
                  </a:lnTo>
                  <a:lnTo>
                    <a:pt x="99" y="899"/>
                  </a:lnTo>
                  <a:lnTo>
                    <a:pt x="99" y="898"/>
                  </a:lnTo>
                  <a:lnTo>
                    <a:pt x="98" y="898"/>
                  </a:lnTo>
                  <a:lnTo>
                    <a:pt x="96" y="898"/>
                  </a:lnTo>
                  <a:lnTo>
                    <a:pt x="84" y="897"/>
                  </a:lnTo>
                  <a:lnTo>
                    <a:pt x="80" y="897"/>
                  </a:lnTo>
                  <a:lnTo>
                    <a:pt x="74" y="898"/>
                  </a:lnTo>
                  <a:lnTo>
                    <a:pt x="70" y="900"/>
                  </a:lnTo>
                  <a:lnTo>
                    <a:pt x="64" y="902"/>
                  </a:lnTo>
                  <a:lnTo>
                    <a:pt x="58" y="904"/>
                  </a:lnTo>
                  <a:lnTo>
                    <a:pt x="53" y="906"/>
                  </a:lnTo>
                  <a:lnTo>
                    <a:pt x="52" y="907"/>
                  </a:lnTo>
                  <a:lnTo>
                    <a:pt x="49" y="907"/>
                  </a:lnTo>
                  <a:lnTo>
                    <a:pt x="43" y="907"/>
                  </a:lnTo>
                  <a:lnTo>
                    <a:pt x="37" y="906"/>
                  </a:lnTo>
                  <a:lnTo>
                    <a:pt x="35" y="904"/>
                  </a:lnTo>
                  <a:lnTo>
                    <a:pt x="32" y="904"/>
                  </a:lnTo>
                  <a:lnTo>
                    <a:pt x="27" y="904"/>
                  </a:lnTo>
                  <a:lnTo>
                    <a:pt x="14" y="908"/>
                  </a:lnTo>
                  <a:lnTo>
                    <a:pt x="10" y="909"/>
                  </a:lnTo>
                  <a:lnTo>
                    <a:pt x="8" y="903"/>
                  </a:lnTo>
                  <a:lnTo>
                    <a:pt x="10" y="899"/>
                  </a:lnTo>
                  <a:lnTo>
                    <a:pt x="15" y="898"/>
                  </a:lnTo>
                  <a:lnTo>
                    <a:pt x="23" y="900"/>
                  </a:lnTo>
                  <a:lnTo>
                    <a:pt x="27" y="900"/>
                  </a:lnTo>
                  <a:lnTo>
                    <a:pt x="31" y="900"/>
                  </a:lnTo>
                  <a:lnTo>
                    <a:pt x="37" y="898"/>
                  </a:lnTo>
                  <a:lnTo>
                    <a:pt x="42" y="895"/>
                  </a:lnTo>
                  <a:lnTo>
                    <a:pt x="48" y="892"/>
                  </a:lnTo>
                  <a:lnTo>
                    <a:pt x="53" y="889"/>
                  </a:lnTo>
                  <a:lnTo>
                    <a:pt x="55" y="886"/>
                  </a:lnTo>
                  <a:lnTo>
                    <a:pt x="58" y="883"/>
                  </a:lnTo>
                  <a:lnTo>
                    <a:pt x="60" y="879"/>
                  </a:lnTo>
                  <a:lnTo>
                    <a:pt x="60" y="876"/>
                  </a:lnTo>
                  <a:lnTo>
                    <a:pt x="59" y="873"/>
                  </a:lnTo>
                  <a:lnTo>
                    <a:pt x="55" y="871"/>
                  </a:lnTo>
                  <a:lnTo>
                    <a:pt x="52" y="868"/>
                  </a:lnTo>
                  <a:lnTo>
                    <a:pt x="49" y="868"/>
                  </a:lnTo>
                  <a:lnTo>
                    <a:pt x="37" y="869"/>
                  </a:lnTo>
                  <a:lnTo>
                    <a:pt x="34" y="872"/>
                  </a:lnTo>
                  <a:lnTo>
                    <a:pt x="26" y="871"/>
                  </a:lnTo>
                  <a:lnTo>
                    <a:pt x="19" y="871"/>
                  </a:lnTo>
                  <a:lnTo>
                    <a:pt x="13" y="875"/>
                  </a:lnTo>
                  <a:lnTo>
                    <a:pt x="11" y="877"/>
                  </a:lnTo>
                  <a:lnTo>
                    <a:pt x="10" y="879"/>
                  </a:lnTo>
                  <a:lnTo>
                    <a:pt x="10" y="885"/>
                  </a:lnTo>
                  <a:lnTo>
                    <a:pt x="10" y="890"/>
                  </a:lnTo>
                  <a:lnTo>
                    <a:pt x="11" y="894"/>
                  </a:lnTo>
                  <a:lnTo>
                    <a:pt x="13" y="897"/>
                  </a:lnTo>
                  <a:lnTo>
                    <a:pt x="13" y="898"/>
                  </a:lnTo>
                  <a:close/>
                  <a:moveTo>
                    <a:pt x="412" y="794"/>
                  </a:moveTo>
                  <a:lnTo>
                    <a:pt x="420" y="802"/>
                  </a:lnTo>
                  <a:lnTo>
                    <a:pt x="427" y="809"/>
                  </a:lnTo>
                  <a:lnTo>
                    <a:pt x="432" y="808"/>
                  </a:lnTo>
                  <a:lnTo>
                    <a:pt x="436" y="806"/>
                  </a:lnTo>
                  <a:lnTo>
                    <a:pt x="439" y="808"/>
                  </a:lnTo>
                  <a:lnTo>
                    <a:pt x="443" y="812"/>
                  </a:lnTo>
                  <a:lnTo>
                    <a:pt x="445" y="816"/>
                  </a:lnTo>
                  <a:lnTo>
                    <a:pt x="448" y="818"/>
                  </a:lnTo>
                  <a:lnTo>
                    <a:pt x="450" y="816"/>
                  </a:lnTo>
                  <a:lnTo>
                    <a:pt x="452" y="814"/>
                  </a:lnTo>
                  <a:lnTo>
                    <a:pt x="452" y="812"/>
                  </a:lnTo>
                  <a:lnTo>
                    <a:pt x="450" y="807"/>
                  </a:lnTo>
                  <a:lnTo>
                    <a:pt x="450" y="802"/>
                  </a:lnTo>
                  <a:lnTo>
                    <a:pt x="452" y="799"/>
                  </a:lnTo>
                  <a:lnTo>
                    <a:pt x="454" y="796"/>
                  </a:lnTo>
                  <a:lnTo>
                    <a:pt x="455" y="784"/>
                  </a:lnTo>
                  <a:lnTo>
                    <a:pt x="456" y="780"/>
                  </a:lnTo>
                  <a:lnTo>
                    <a:pt x="456" y="777"/>
                  </a:lnTo>
                  <a:lnTo>
                    <a:pt x="454" y="774"/>
                  </a:lnTo>
                  <a:lnTo>
                    <a:pt x="447" y="772"/>
                  </a:lnTo>
                  <a:lnTo>
                    <a:pt x="444" y="772"/>
                  </a:lnTo>
                  <a:lnTo>
                    <a:pt x="442" y="772"/>
                  </a:lnTo>
                  <a:lnTo>
                    <a:pt x="439" y="774"/>
                  </a:lnTo>
                  <a:lnTo>
                    <a:pt x="432" y="779"/>
                  </a:lnTo>
                  <a:lnTo>
                    <a:pt x="429" y="781"/>
                  </a:lnTo>
                  <a:lnTo>
                    <a:pt x="426" y="784"/>
                  </a:lnTo>
                  <a:lnTo>
                    <a:pt x="424" y="787"/>
                  </a:lnTo>
                  <a:lnTo>
                    <a:pt x="415" y="792"/>
                  </a:lnTo>
                  <a:lnTo>
                    <a:pt x="412" y="794"/>
                  </a:lnTo>
                  <a:close/>
                  <a:moveTo>
                    <a:pt x="314" y="762"/>
                  </a:moveTo>
                  <a:lnTo>
                    <a:pt x="310" y="764"/>
                  </a:lnTo>
                  <a:lnTo>
                    <a:pt x="308" y="767"/>
                  </a:lnTo>
                  <a:lnTo>
                    <a:pt x="306" y="770"/>
                  </a:lnTo>
                  <a:lnTo>
                    <a:pt x="307" y="772"/>
                  </a:lnTo>
                  <a:lnTo>
                    <a:pt x="309" y="775"/>
                  </a:lnTo>
                  <a:lnTo>
                    <a:pt x="311" y="775"/>
                  </a:lnTo>
                  <a:lnTo>
                    <a:pt x="315" y="775"/>
                  </a:lnTo>
                  <a:lnTo>
                    <a:pt x="321" y="777"/>
                  </a:lnTo>
                  <a:lnTo>
                    <a:pt x="327" y="777"/>
                  </a:lnTo>
                  <a:lnTo>
                    <a:pt x="328" y="775"/>
                  </a:lnTo>
                  <a:lnTo>
                    <a:pt x="330" y="774"/>
                  </a:lnTo>
                  <a:lnTo>
                    <a:pt x="331" y="773"/>
                  </a:lnTo>
                  <a:lnTo>
                    <a:pt x="336" y="774"/>
                  </a:lnTo>
                  <a:lnTo>
                    <a:pt x="340" y="778"/>
                  </a:lnTo>
                  <a:lnTo>
                    <a:pt x="341" y="779"/>
                  </a:lnTo>
                  <a:lnTo>
                    <a:pt x="341" y="780"/>
                  </a:lnTo>
                  <a:lnTo>
                    <a:pt x="337" y="784"/>
                  </a:lnTo>
                  <a:lnTo>
                    <a:pt x="334" y="789"/>
                  </a:lnTo>
                  <a:lnTo>
                    <a:pt x="333" y="792"/>
                  </a:lnTo>
                  <a:lnTo>
                    <a:pt x="330" y="796"/>
                  </a:lnTo>
                  <a:lnTo>
                    <a:pt x="330" y="798"/>
                  </a:lnTo>
                  <a:lnTo>
                    <a:pt x="326" y="802"/>
                  </a:lnTo>
                  <a:lnTo>
                    <a:pt x="322" y="805"/>
                  </a:lnTo>
                  <a:lnTo>
                    <a:pt x="320" y="806"/>
                  </a:lnTo>
                  <a:lnTo>
                    <a:pt x="317" y="807"/>
                  </a:lnTo>
                  <a:lnTo>
                    <a:pt x="313" y="810"/>
                  </a:lnTo>
                  <a:lnTo>
                    <a:pt x="309" y="814"/>
                  </a:lnTo>
                  <a:lnTo>
                    <a:pt x="307" y="817"/>
                  </a:lnTo>
                  <a:lnTo>
                    <a:pt x="307" y="818"/>
                  </a:lnTo>
                  <a:lnTo>
                    <a:pt x="304" y="821"/>
                  </a:lnTo>
                  <a:lnTo>
                    <a:pt x="298" y="827"/>
                  </a:lnTo>
                  <a:lnTo>
                    <a:pt x="296" y="830"/>
                  </a:lnTo>
                  <a:lnTo>
                    <a:pt x="295" y="832"/>
                  </a:lnTo>
                  <a:lnTo>
                    <a:pt x="295" y="837"/>
                  </a:lnTo>
                  <a:lnTo>
                    <a:pt x="295" y="840"/>
                  </a:lnTo>
                  <a:lnTo>
                    <a:pt x="295" y="842"/>
                  </a:lnTo>
                  <a:lnTo>
                    <a:pt x="295" y="845"/>
                  </a:lnTo>
                  <a:lnTo>
                    <a:pt x="294" y="849"/>
                  </a:lnTo>
                  <a:lnTo>
                    <a:pt x="292" y="851"/>
                  </a:lnTo>
                  <a:lnTo>
                    <a:pt x="290" y="852"/>
                  </a:lnTo>
                  <a:lnTo>
                    <a:pt x="288" y="852"/>
                  </a:lnTo>
                  <a:lnTo>
                    <a:pt x="287" y="851"/>
                  </a:lnTo>
                  <a:lnTo>
                    <a:pt x="285" y="849"/>
                  </a:lnTo>
                  <a:lnTo>
                    <a:pt x="284" y="844"/>
                  </a:lnTo>
                  <a:lnTo>
                    <a:pt x="283" y="844"/>
                  </a:lnTo>
                  <a:lnTo>
                    <a:pt x="281" y="842"/>
                  </a:lnTo>
                  <a:lnTo>
                    <a:pt x="278" y="840"/>
                  </a:lnTo>
                  <a:lnTo>
                    <a:pt x="276" y="839"/>
                  </a:lnTo>
                  <a:lnTo>
                    <a:pt x="274" y="838"/>
                  </a:lnTo>
                  <a:lnTo>
                    <a:pt x="269" y="837"/>
                  </a:lnTo>
                  <a:lnTo>
                    <a:pt x="263" y="836"/>
                  </a:lnTo>
                  <a:lnTo>
                    <a:pt x="258" y="834"/>
                  </a:lnTo>
                  <a:lnTo>
                    <a:pt x="253" y="837"/>
                  </a:lnTo>
                  <a:lnTo>
                    <a:pt x="248" y="842"/>
                  </a:lnTo>
                  <a:lnTo>
                    <a:pt x="248" y="844"/>
                  </a:lnTo>
                  <a:lnTo>
                    <a:pt x="247" y="848"/>
                  </a:lnTo>
                  <a:lnTo>
                    <a:pt x="247" y="855"/>
                  </a:lnTo>
                  <a:lnTo>
                    <a:pt x="248" y="861"/>
                  </a:lnTo>
                  <a:lnTo>
                    <a:pt x="248" y="865"/>
                  </a:lnTo>
                  <a:lnTo>
                    <a:pt x="248" y="867"/>
                  </a:lnTo>
                  <a:lnTo>
                    <a:pt x="248" y="868"/>
                  </a:lnTo>
                  <a:lnTo>
                    <a:pt x="249" y="871"/>
                  </a:lnTo>
                  <a:lnTo>
                    <a:pt x="251" y="872"/>
                  </a:lnTo>
                  <a:lnTo>
                    <a:pt x="257" y="874"/>
                  </a:lnTo>
                  <a:lnTo>
                    <a:pt x="262" y="874"/>
                  </a:lnTo>
                  <a:lnTo>
                    <a:pt x="270" y="874"/>
                  </a:lnTo>
                  <a:lnTo>
                    <a:pt x="273" y="874"/>
                  </a:lnTo>
                  <a:lnTo>
                    <a:pt x="276" y="874"/>
                  </a:lnTo>
                  <a:lnTo>
                    <a:pt x="280" y="874"/>
                  </a:lnTo>
                  <a:lnTo>
                    <a:pt x="279" y="874"/>
                  </a:lnTo>
                  <a:lnTo>
                    <a:pt x="280" y="875"/>
                  </a:lnTo>
                  <a:lnTo>
                    <a:pt x="281" y="875"/>
                  </a:lnTo>
                  <a:lnTo>
                    <a:pt x="284" y="873"/>
                  </a:lnTo>
                  <a:lnTo>
                    <a:pt x="290" y="868"/>
                  </a:lnTo>
                  <a:lnTo>
                    <a:pt x="291" y="867"/>
                  </a:lnTo>
                  <a:lnTo>
                    <a:pt x="293" y="866"/>
                  </a:lnTo>
                  <a:lnTo>
                    <a:pt x="296" y="866"/>
                  </a:lnTo>
                  <a:lnTo>
                    <a:pt x="296" y="867"/>
                  </a:lnTo>
                  <a:lnTo>
                    <a:pt x="296" y="869"/>
                  </a:lnTo>
                  <a:lnTo>
                    <a:pt x="299" y="871"/>
                  </a:lnTo>
                  <a:lnTo>
                    <a:pt x="303" y="871"/>
                  </a:lnTo>
                  <a:lnTo>
                    <a:pt x="306" y="872"/>
                  </a:lnTo>
                  <a:lnTo>
                    <a:pt x="306" y="871"/>
                  </a:lnTo>
                  <a:lnTo>
                    <a:pt x="307" y="872"/>
                  </a:lnTo>
                  <a:lnTo>
                    <a:pt x="309" y="874"/>
                  </a:lnTo>
                  <a:lnTo>
                    <a:pt x="315" y="879"/>
                  </a:lnTo>
                  <a:lnTo>
                    <a:pt x="316" y="880"/>
                  </a:lnTo>
                  <a:lnTo>
                    <a:pt x="316" y="886"/>
                  </a:lnTo>
                  <a:lnTo>
                    <a:pt x="315" y="891"/>
                  </a:lnTo>
                  <a:lnTo>
                    <a:pt x="315" y="894"/>
                  </a:lnTo>
                  <a:lnTo>
                    <a:pt x="315" y="896"/>
                  </a:lnTo>
                  <a:lnTo>
                    <a:pt x="316" y="897"/>
                  </a:lnTo>
                  <a:lnTo>
                    <a:pt x="318" y="899"/>
                  </a:lnTo>
                  <a:lnTo>
                    <a:pt x="324" y="901"/>
                  </a:lnTo>
                  <a:lnTo>
                    <a:pt x="325" y="901"/>
                  </a:lnTo>
                  <a:lnTo>
                    <a:pt x="327" y="900"/>
                  </a:lnTo>
                  <a:lnTo>
                    <a:pt x="330" y="896"/>
                  </a:lnTo>
                  <a:lnTo>
                    <a:pt x="332" y="892"/>
                  </a:lnTo>
                  <a:lnTo>
                    <a:pt x="334" y="888"/>
                  </a:lnTo>
                  <a:lnTo>
                    <a:pt x="338" y="882"/>
                  </a:lnTo>
                  <a:lnTo>
                    <a:pt x="340" y="878"/>
                  </a:lnTo>
                  <a:lnTo>
                    <a:pt x="342" y="876"/>
                  </a:lnTo>
                  <a:lnTo>
                    <a:pt x="344" y="875"/>
                  </a:lnTo>
                  <a:lnTo>
                    <a:pt x="353" y="873"/>
                  </a:lnTo>
                  <a:lnTo>
                    <a:pt x="357" y="873"/>
                  </a:lnTo>
                  <a:lnTo>
                    <a:pt x="361" y="872"/>
                  </a:lnTo>
                  <a:lnTo>
                    <a:pt x="364" y="871"/>
                  </a:lnTo>
                  <a:lnTo>
                    <a:pt x="365" y="871"/>
                  </a:lnTo>
                  <a:lnTo>
                    <a:pt x="368" y="867"/>
                  </a:lnTo>
                  <a:lnTo>
                    <a:pt x="373" y="863"/>
                  </a:lnTo>
                  <a:lnTo>
                    <a:pt x="375" y="861"/>
                  </a:lnTo>
                  <a:lnTo>
                    <a:pt x="378" y="860"/>
                  </a:lnTo>
                  <a:lnTo>
                    <a:pt x="380" y="857"/>
                  </a:lnTo>
                  <a:lnTo>
                    <a:pt x="387" y="854"/>
                  </a:lnTo>
                  <a:lnTo>
                    <a:pt x="394" y="850"/>
                  </a:lnTo>
                  <a:lnTo>
                    <a:pt x="398" y="848"/>
                  </a:lnTo>
                  <a:lnTo>
                    <a:pt x="402" y="845"/>
                  </a:lnTo>
                  <a:lnTo>
                    <a:pt x="408" y="842"/>
                  </a:lnTo>
                  <a:lnTo>
                    <a:pt x="413" y="838"/>
                  </a:lnTo>
                  <a:lnTo>
                    <a:pt x="421" y="833"/>
                  </a:lnTo>
                  <a:lnTo>
                    <a:pt x="426" y="830"/>
                  </a:lnTo>
                  <a:lnTo>
                    <a:pt x="425" y="833"/>
                  </a:lnTo>
                  <a:lnTo>
                    <a:pt x="425" y="840"/>
                  </a:lnTo>
                  <a:lnTo>
                    <a:pt x="422" y="844"/>
                  </a:lnTo>
                  <a:lnTo>
                    <a:pt x="421" y="847"/>
                  </a:lnTo>
                  <a:lnTo>
                    <a:pt x="420" y="848"/>
                  </a:lnTo>
                  <a:lnTo>
                    <a:pt x="412" y="852"/>
                  </a:lnTo>
                  <a:lnTo>
                    <a:pt x="403" y="860"/>
                  </a:lnTo>
                  <a:lnTo>
                    <a:pt x="399" y="863"/>
                  </a:lnTo>
                  <a:lnTo>
                    <a:pt x="396" y="864"/>
                  </a:lnTo>
                  <a:lnTo>
                    <a:pt x="392" y="866"/>
                  </a:lnTo>
                  <a:lnTo>
                    <a:pt x="386" y="868"/>
                  </a:lnTo>
                  <a:lnTo>
                    <a:pt x="379" y="872"/>
                  </a:lnTo>
                  <a:lnTo>
                    <a:pt x="373" y="873"/>
                  </a:lnTo>
                  <a:lnTo>
                    <a:pt x="365" y="874"/>
                  </a:lnTo>
                  <a:lnTo>
                    <a:pt x="363" y="874"/>
                  </a:lnTo>
                  <a:lnTo>
                    <a:pt x="361" y="878"/>
                  </a:lnTo>
                  <a:lnTo>
                    <a:pt x="357" y="884"/>
                  </a:lnTo>
                  <a:lnTo>
                    <a:pt x="357" y="885"/>
                  </a:lnTo>
                  <a:lnTo>
                    <a:pt x="354" y="891"/>
                  </a:lnTo>
                  <a:lnTo>
                    <a:pt x="349" y="896"/>
                  </a:lnTo>
                  <a:lnTo>
                    <a:pt x="348" y="897"/>
                  </a:lnTo>
                  <a:lnTo>
                    <a:pt x="346" y="899"/>
                  </a:lnTo>
                  <a:lnTo>
                    <a:pt x="343" y="903"/>
                  </a:lnTo>
                  <a:lnTo>
                    <a:pt x="342" y="907"/>
                  </a:lnTo>
                  <a:lnTo>
                    <a:pt x="338" y="911"/>
                  </a:lnTo>
                  <a:lnTo>
                    <a:pt x="332" y="917"/>
                  </a:lnTo>
                  <a:lnTo>
                    <a:pt x="331" y="920"/>
                  </a:lnTo>
                  <a:lnTo>
                    <a:pt x="331" y="922"/>
                  </a:lnTo>
                  <a:lnTo>
                    <a:pt x="331" y="924"/>
                  </a:lnTo>
                  <a:lnTo>
                    <a:pt x="331" y="926"/>
                  </a:lnTo>
                  <a:lnTo>
                    <a:pt x="333" y="929"/>
                  </a:lnTo>
                  <a:lnTo>
                    <a:pt x="339" y="931"/>
                  </a:lnTo>
                  <a:lnTo>
                    <a:pt x="343" y="931"/>
                  </a:lnTo>
                  <a:lnTo>
                    <a:pt x="349" y="931"/>
                  </a:lnTo>
                  <a:lnTo>
                    <a:pt x="351" y="931"/>
                  </a:lnTo>
                  <a:lnTo>
                    <a:pt x="353" y="927"/>
                  </a:lnTo>
                  <a:lnTo>
                    <a:pt x="360" y="922"/>
                  </a:lnTo>
                  <a:lnTo>
                    <a:pt x="369" y="917"/>
                  </a:lnTo>
                  <a:lnTo>
                    <a:pt x="375" y="912"/>
                  </a:lnTo>
                  <a:lnTo>
                    <a:pt x="378" y="911"/>
                  </a:lnTo>
                  <a:lnTo>
                    <a:pt x="381" y="910"/>
                  </a:lnTo>
                  <a:lnTo>
                    <a:pt x="386" y="909"/>
                  </a:lnTo>
                  <a:lnTo>
                    <a:pt x="390" y="907"/>
                  </a:lnTo>
                  <a:lnTo>
                    <a:pt x="390" y="902"/>
                  </a:lnTo>
                  <a:lnTo>
                    <a:pt x="389" y="898"/>
                  </a:lnTo>
                  <a:lnTo>
                    <a:pt x="389" y="895"/>
                  </a:lnTo>
                  <a:lnTo>
                    <a:pt x="389" y="891"/>
                  </a:lnTo>
                  <a:lnTo>
                    <a:pt x="391" y="889"/>
                  </a:lnTo>
                  <a:lnTo>
                    <a:pt x="394" y="886"/>
                  </a:lnTo>
                  <a:lnTo>
                    <a:pt x="396" y="885"/>
                  </a:lnTo>
                  <a:lnTo>
                    <a:pt x="402" y="884"/>
                  </a:lnTo>
                  <a:lnTo>
                    <a:pt x="409" y="884"/>
                  </a:lnTo>
                  <a:lnTo>
                    <a:pt x="413" y="884"/>
                  </a:lnTo>
                  <a:lnTo>
                    <a:pt x="418" y="884"/>
                  </a:lnTo>
                  <a:lnTo>
                    <a:pt x="420" y="884"/>
                  </a:lnTo>
                  <a:lnTo>
                    <a:pt x="423" y="882"/>
                  </a:lnTo>
                  <a:lnTo>
                    <a:pt x="431" y="875"/>
                  </a:lnTo>
                  <a:lnTo>
                    <a:pt x="437" y="869"/>
                  </a:lnTo>
                  <a:lnTo>
                    <a:pt x="439" y="868"/>
                  </a:lnTo>
                  <a:lnTo>
                    <a:pt x="445" y="866"/>
                  </a:lnTo>
                  <a:lnTo>
                    <a:pt x="449" y="865"/>
                  </a:lnTo>
                  <a:lnTo>
                    <a:pt x="453" y="862"/>
                  </a:lnTo>
                  <a:lnTo>
                    <a:pt x="456" y="857"/>
                  </a:lnTo>
                  <a:lnTo>
                    <a:pt x="462" y="852"/>
                  </a:lnTo>
                  <a:lnTo>
                    <a:pt x="468" y="847"/>
                  </a:lnTo>
                  <a:lnTo>
                    <a:pt x="470" y="844"/>
                  </a:lnTo>
                  <a:lnTo>
                    <a:pt x="472" y="839"/>
                  </a:lnTo>
                  <a:lnTo>
                    <a:pt x="472" y="833"/>
                  </a:lnTo>
                  <a:lnTo>
                    <a:pt x="472" y="830"/>
                  </a:lnTo>
                  <a:lnTo>
                    <a:pt x="473" y="829"/>
                  </a:lnTo>
                  <a:lnTo>
                    <a:pt x="473" y="827"/>
                  </a:lnTo>
                  <a:lnTo>
                    <a:pt x="472" y="824"/>
                  </a:lnTo>
                  <a:lnTo>
                    <a:pt x="472" y="821"/>
                  </a:lnTo>
                  <a:lnTo>
                    <a:pt x="472" y="817"/>
                  </a:lnTo>
                  <a:lnTo>
                    <a:pt x="472" y="813"/>
                  </a:lnTo>
                  <a:lnTo>
                    <a:pt x="473" y="812"/>
                  </a:lnTo>
                  <a:lnTo>
                    <a:pt x="471" y="808"/>
                  </a:lnTo>
                  <a:lnTo>
                    <a:pt x="467" y="805"/>
                  </a:lnTo>
                  <a:lnTo>
                    <a:pt x="464" y="803"/>
                  </a:lnTo>
                  <a:lnTo>
                    <a:pt x="460" y="802"/>
                  </a:lnTo>
                  <a:lnTo>
                    <a:pt x="456" y="802"/>
                  </a:lnTo>
                  <a:lnTo>
                    <a:pt x="448" y="802"/>
                  </a:lnTo>
                  <a:lnTo>
                    <a:pt x="437" y="803"/>
                  </a:lnTo>
                  <a:lnTo>
                    <a:pt x="434" y="804"/>
                  </a:lnTo>
                  <a:lnTo>
                    <a:pt x="432" y="804"/>
                  </a:lnTo>
                  <a:lnTo>
                    <a:pt x="429" y="802"/>
                  </a:lnTo>
                  <a:lnTo>
                    <a:pt x="424" y="801"/>
                  </a:lnTo>
                  <a:lnTo>
                    <a:pt x="420" y="802"/>
                  </a:lnTo>
                  <a:lnTo>
                    <a:pt x="414" y="804"/>
                  </a:lnTo>
                  <a:lnTo>
                    <a:pt x="413" y="804"/>
                  </a:lnTo>
                  <a:lnTo>
                    <a:pt x="410" y="808"/>
                  </a:lnTo>
                  <a:lnTo>
                    <a:pt x="408" y="810"/>
                  </a:lnTo>
                  <a:lnTo>
                    <a:pt x="402" y="815"/>
                  </a:lnTo>
                  <a:lnTo>
                    <a:pt x="396" y="819"/>
                  </a:lnTo>
                  <a:lnTo>
                    <a:pt x="392" y="822"/>
                  </a:lnTo>
                  <a:lnTo>
                    <a:pt x="389" y="826"/>
                  </a:lnTo>
                  <a:lnTo>
                    <a:pt x="387" y="829"/>
                  </a:lnTo>
                  <a:lnTo>
                    <a:pt x="386" y="830"/>
                  </a:lnTo>
                  <a:lnTo>
                    <a:pt x="383" y="832"/>
                  </a:lnTo>
                  <a:lnTo>
                    <a:pt x="377" y="837"/>
                  </a:lnTo>
                  <a:lnTo>
                    <a:pt x="376" y="838"/>
                  </a:lnTo>
                  <a:lnTo>
                    <a:pt x="376" y="840"/>
                  </a:lnTo>
                  <a:lnTo>
                    <a:pt x="373" y="842"/>
                  </a:lnTo>
                  <a:lnTo>
                    <a:pt x="371" y="845"/>
                  </a:lnTo>
                  <a:lnTo>
                    <a:pt x="366" y="849"/>
                  </a:lnTo>
                  <a:lnTo>
                    <a:pt x="360" y="852"/>
                  </a:lnTo>
                  <a:lnTo>
                    <a:pt x="353" y="854"/>
                  </a:lnTo>
                  <a:lnTo>
                    <a:pt x="348" y="857"/>
                  </a:lnTo>
                  <a:lnTo>
                    <a:pt x="345" y="857"/>
                  </a:lnTo>
                  <a:lnTo>
                    <a:pt x="342" y="859"/>
                  </a:lnTo>
                  <a:lnTo>
                    <a:pt x="339" y="860"/>
                  </a:lnTo>
                  <a:lnTo>
                    <a:pt x="336" y="860"/>
                  </a:lnTo>
                  <a:lnTo>
                    <a:pt x="332" y="860"/>
                  </a:lnTo>
                  <a:lnTo>
                    <a:pt x="330" y="859"/>
                  </a:lnTo>
                  <a:lnTo>
                    <a:pt x="325" y="860"/>
                  </a:lnTo>
                  <a:lnTo>
                    <a:pt x="318" y="862"/>
                  </a:lnTo>
                  <a:lnTo>
                    <a:pt x="315" y="863"/>
                  </a:lnTo>
                  <a:lnTo>
                    <a:pt x="311" y="863"/>
                  </a:lnTo>
                  <a:lnTo>
                    <a:pt x="309" y="863"/>
                  </a:lnTo>
                  <a:lnTo>
                    <a:pt x="308" y="863"/>
                  </a:lnTo>
                  <a:lnTo>
                    <a:pt x="306" y="860"/>
                  </a:lnTo>
                  <a:lnTo>
                    <a:pt x="305" y="856"/>
                  </a:lnTo>
                  <a:lnTo>
                    <a:pt x="305" y="855"/>
                  </a:lnTo>
                  <a:lnTo>
                    <a:pt x="302" y="853"/>
                  </a:lnTo>
                  <a:lnTo>
                    <a:pt x="301" y="850"/>
                  </a:lnTo>
                  <a:lnTo>
                    <a:pt x="304" y="848"/>
                  </a:lnTo>
                  <a:lnTo>
                    <a:pt x="307" y="847"/>
                  </a:lnTo>
                  <a:lnTo>
                    <a:pt x="307" y="845"/>
                  </a:lnTo>
                  <a:lnTo>
                    <a:pt x="309" y="844"/>
                  </a:lnTo>
                  <a:lnTo>
                    <a:pt x="313" y="844"/>
                  </a:lnTo>
                  <a:lnTo>
                    <a:pt x="319" y="844"/>
                  </a:lnTo>
                  <a:lnTo>
                    <a:pt x="321" y="844"/>
                  </a:lnTo>
                  <a:lnTo>
                    <a:pt x="321" y="845"/>
                  </a:lnTo>
                  <a:lnTo>
                    <a:pt x="322" y="845"/>
                  </a:lnTo>
                  <a:lnTo>
                    <a:pt x="326" y="844"/>
                  </a:lnTo>
                  <a:lnTo>
                    <a:pt x="330" y="840"/>
                  </a:lnTo>
                  <a:lnTo>
                    <a:pt x="332" y="839"/>
                  </a:lnTo>
                  <a:lnTo>
                    <a:pt x="333" y="838"/>
                  </a:lnTo>
                  <a:lnTo>
                    <a:pt x="334" y="837"/>
                  </a:lnTo>
                  <a:lnTo>
                    <a:pt x="332" y="836"/>
                  </a:lnTo>
                  <a:lnTo>
                    <a:pt x="328" y="830"/>
                  </a:lnTo>
                  <a:lnTo>
                    <a:pt x="327" y="827"/>
                  </a:lnTo>
                  <a:lnTo>
                    <a:pt x="328" y="827"/>
                  </a:lnTo>
                  <a:lnTo>
                    <a:pt x="329" y="821"/>
                  </a:lnTo>
                  <a:lnTo>
                    <a:pt x="330" y="815"/>
                  </a:lnTo>
                  <a:lnTo>
                    <a:pt x="331" y="813"/>
                  </a:lnTo>
                  <a:lnTo>
                    <a:pt x="336" y="809"/>
                  </a:lnTo>
                  <a:lnTo>
                    <a:pt x="339" y="806"/>
                  </a:lnTo>
                  <a:lnTo>
                    <a:pt x="342" y="803"/>
                  </a:lnTo>
                  <a:lnTo>
                    <a:pt x="346" y="801"/>
                  </a:lnTo>
                  <a:lnTo>
                    <a:pt x="349" y="798"/>
                  </a:lnTo>
                  <a:lnTo>
                    <a:pt x="351" y="797"/>
                  </a:lnTo>
                  <a:lnTo>
                    <a:pt x="353" y="796"/>
                  </a:lnTo>
                  <a:lnTo>
                    <a:pt x="355" y="797"/>
                  </a:lnTo>
                  <a:lnTo>
                    <a:pt x="357" y="802"/>
                  </a:lnTo>
                  <a:lnTo>
                    <a:pt x="357" y="806"/>
                  </a:lnTo>
                  <a:lnTo>
                    <a:pt x="356" y="807"/>
                  </a:lnTo>
                  <a:lnTo>
                    <a:pt x="353" y="807"/>
                  </a:lnTo>
                  <a:lnTo>
                    <a:pt x="352" y="807"/>
                  </a:lnTo>
                  <a:lnTo>
                    <a:pt x="349" y="809"/>
                  </a:lnTo>
                  <a:lnTo>
                    <a:pt x="344" y="814"/>
                  </a:lnTo>
                  <a:lnTo>
                    <a:pt x="343" y="816"/>
                  </a:lnTo>
                  <a:lnTo>
                    <a:pt x="342" y="819"/>
                  </a:lnTo>
                  <a:lnTo>
                    <a:pt x="341" y="822"/>
                  </a:lnTo>
                  <a:lnTo>
                    <a:pt x="340" y="826"/>
                  </a:lnTo>
                  <a:lnTo>
                    <a:pt x="338" y="830"/>
                  </a:lnTo>
                  <a:lnTo>
                    <a:pt x="338" y="831"/>
                  </a:lnTo>
                  <a:lnTo>
                    <a:pt x="337" y="833"/>
                  </a:lnTo>
                  <a:lnTo>
                    <a:pt x="339" y="839"/>
                  </a:lnTo>
                  <a:lnTo>
                    <a:pt x="341" y="844"/>
                  </a:lnTo>
                  <a:lnTo>
                    <a:pt x="343" y="843"/>
                  </a:lnTo>
                  <a:lnTo>
                    <a:pt x="350" y="840"/>
                  </a:lnTo>
                  <a:lnTo>
                    <a:pt x="357" y="837"/>
                  </a:lnTo>
                  <a:lnTo>
                    <a:pt x="361" y="834"/>
                  </a:lnTo>
                  <a:lnTo>
                    <a:pt x="364" y="832"/>
                  </a:lnTo>
                  <a:lnTo>
                    <a:pt x="367" y="830"/>
                  </a:lnTo>
                  <a:lnTo>
                    <a:pt x="368" y="827"/>
                  </a:lnTo>
                  <a:lnTo>
                    <a:pt x="373" y="820"/>
                  </a:lnTo>
                  <a:lnTo>
                    <a:pt x="377" y="816"/>
                  </a:lnTo>
                  <a:lnTo>
                    <a:pt x="379" y="815"/>
                  </a:lnTo>
                  <a:lnTo>
                    <a:pt x="383" y="809"/>
                  </a:lnTo>
                  <a:lnTo>
                    <a:pt x="386" y="804"/>
                  </a:lnTo>
                  <a:lnTo>
                    <a:pt x="386" y="801"/>
                  </a:lnTo>
                  <a:lnTo>
                    <a:pt x="385" y="794"/>
                  </a:lnTo>
                  <a:lnTo>
                    <a:pt x="383" y="787"/>
                  </a:lnTo>
                  <a:lnTo>
                    <a:pt x="383" y="786"/>
                  </a:lnTo>
                  <a:lnTo>
                    <a:pt x="386" y="784"/>
                  </a:lnTo>
                  <a:lnTo>
                    <a:pt x="390" y="782"/>
                  </a:lnTo>
                  <a:lnTo>
                    <a:pt x="392" y="784"/>
                  </a:lnTo>
                  <a:lnTo>
                    <a:pt x="396" y="790"/>
                  </a:lnTo>
                  <a:lnTo>
                    <a:pt x="397" y="795"/>
                  </a:lnTo>
                  <a:lnTo>
                    <a:pt x="398" y="796"/>
                  </a:lnTo>
                  <a:lnTo>
                    <a:pt x="401" y="797"/>
                  </a:lnTo>
                  <a:lnTo>
                    <a:pt x="406" y="798"/>
                  </a:lnTo>
                  <a:lnTo>
                    <a:pt x="409" y="797"/>
                  </a:lnTo>
                  <a:lnTo>
                    <a:pt x="413" y="796"/>
                  </a:lnTo>
                  <a:lnTo>
                    <a:pt x="415" y="795"/>
                  </a:lnTo>
                  <a:lnTo>
                    <a:pt x="417" y="794"/>
                  </a:lnTo>
                  <a:lnTo>
                    <a:pt x="420" y="794"/>
                  </a:lnTo>
                  <a:lnTo>
                    <a:pt x="422" y="794"/>
                  </a:lnTo>
                  <a:lnTo>
                    <a:pt x="426" y="792"/>
                  </a:lnTo>
                  <a:lnTo>
                    <a:pt x="432" y="789"/>
                  </a:lnTo>
                  <a:lnTo>
                    <a:pt x="434" y="787"/>
                  </a:lnTo>
                  <a:lnTo>
                    <a:pt x="435" y="785"/>
                  </a:lnTo>
                  <a:lnTo>
                    <a:pt x="435" y="784"/>
                  </a:lnTo>
                  <a:lnTo>
                    <a:pt x="433" y="783"/>
                  </a:lnTo>
                  <a:lnTo>
                    <a:pt x="430" y="780"/>
                  </a:lnTo>
                  <a:lnTo>
                    <a:pt x="426" y="779"/>
                  </a:lnTo>
                  <a:lnTo>
                    <a:pt x="422" y="778"/>
                  </a:lnTo>
                  <a:lnTo>
                    <a:pt x="419" y="778"/>
                  </a:lnTo>
                  <a:lnTo>
                    <a:pt x="414" y="777"/>
                  </a:lnTo>
                  <a:lnTo>
                    <a:pt x="410" y="774"/>
                  </a:lnTo>
                  <a:lnTo>
                    <a:pt x="406" y="770"/>
                  </a:lnTo>
                  <a:lnTo>
                    <a:pt x="406" y="768"/>
                  </a:lnTo>
                  <a:lnTo>
                    <a:pt x="406" y="764"/>
                  </a:lnTo>
                  <a:lnTo>
                    <a:pt x="404" y="760"/>
                  </a:lnTo>
                  <a:lnTo>
                    <a:pt x="404" y="755"/>
                  </a:lnTo>
                  <a:lnTo>
                    <a:pt x="404" y="752"/>
                  </a:lnTo>
                  <a:lnTo>
                    <a:pt x="404" y="750"/>
                  </a:lnTo>
                  <a:lnTo>
                    <a:pt x="403" y="748"/>
                  </a:lnTo>
                  <a:lnTo>
                    <a:pt x="399" y="747"/>
                  </a:lnTo>
                  <a:lnTo>
                    <a:pt x="395" y="747"/>
                  </a:lnTo>
                  <a:lnTo>
                    <a:pt x="391" y="747"/>
                  </a:lnTo>
                  <a:lnTo>
                    <a:pt x="388" y="748"/>
                  </a:lnTo>
                  <a:lnTo>
                    <a:pt x="385" y="749"/>
                  </a:lnTo>
                  <a:lnTo>
                    <a:pt x="381" y="751"/>
                  </a:lnTo>
                  <a:lnTo>
                    <a:pt x="378" y="754"/>
                  </a:lnTo>
                  <a:lnTo>
                    <a:pt x="376" y="757"/>
                  </a:lnTo>
                  <a:lnTo>
                    <a:pt x="376" y="759"/>
                  </a:lnTo>
                  <a:lnTo>
                    <a:pt x="374" y="763"/>
                  </a:lnTo>
                  <a:lnTo>
                    <a:pt x="372" y="768"/>
                  </a:lnTo>
                  <a:lnTo>
                    <a:pt x="371" y="770"/>
                  </a:lnTo>
                  <a:lnTo>
                    <a:pt x="365" y="772"/>
                  </a:lnTo>
                  <a:lnTo>
                    <a:pt x="357" y="774"/>
                  </a:lnTo>
                  <a:lnTo>
                    <a:pt x="353" y="774"/>
                  </a:lnTo>
                  <a:lnTo>
                    <a:pt x="350" y="774"/>
                  </a:lnTo>
                  <a:lnTo>
                    <a:pt x="346" y="773"/>
                  </a:lnTo>
                  <a:lnTo>
                    <a:pt x="344" y="772"/>
                  </a:lnTo>
                  <a:lnTo>
                    <a:pt x="342" y="769"/>
                  </a:lnTo>
                  <a:lnTo>
                    <a:pt x="341" y="766"/>
                  </a:lnTo>
                  <a:lnTo>
                    <a:pt x="340" y="763"/>
                  </a:lnTo>
                  <a:lnTo>
                    <a:pt x="338" y="762"/>
                  </a:lnTo>
                  <a:lnTo>
                    <a:pt x="336" y="760"/>
                  </a:lnTo>
                  <a:lnTo>
                    <a:pt x="333" y="760"/>
                  </a:lnTo>
                  <a:lnTo>
                    <a:pt x="329" y="759"/>
                  </a:lnTo>
                  <a:lnTo>
                    <a:pt x="326" y="760"/>
                  </a:lnTo>
                  <a:lnTo>
                    <a:pt x="319" y="760"/>
                  </a:lnTo>
                  <a:lnTo>
                    <a:pt x="314" y="762"/>
                  </a:lnTo>
                  <a:close/>
                  <a:moveTo>
                    <a:pt x="231" y="682"/>
                  </a:moveTo>
                  <a:lnTo>
                    <a:pt x="223" y="688"/>
                  </a:lnTo>
                  <a:lnTo>
                    <a:pt x="220" y="691"/>
                  </a:lnTo>
                  <a:lnTo>
                    <a:pt x="215" y="698"/>
                  </a:lnTo>
                  <a:lnTo>
                    <a:pt x="211" y="703"/>
                  </a:lnTo>
                  <a:lnTo>
                    <a:pt x="212" y="706"/>
                  </a:lnTo>
                  <a:lnTo>
                    <a:pt x="214" y="709"/>
                  </a:lnTo>
                  <a:lnTo>
                    <a:pt x="217" y="712"/>
                  </a:lnTo>
                  <a:lnTo>
                    <a:pt x="221" y="716"/>
                  </a:lnTo>
                  <a:lnTo>
                    <a:pt x="224" y="717"/>
                  </a:lnTo>
                  <a:lnTo>
                    <a:pt x="227" y="717"/>
                  </a:lnTo>
                  <a:lnTo>
                    <a:pt x="231" y="715"/>
                  </a:lnTo>
                  <a:lnTo>
                    <a:pt x="235" y="712"/>
                  </a:lnTo>
                  <a:lnTo>
                    <a:pt x="241" y="709"/>
                  </a:lnTo>
                  <a:lnTo>
                    <a:pt x="248" y="706"/>
                  </a:lnTo>
                  <a:lnTo>
                    <a:pt x="256" y="701"/>
                  </a:lnTo>
                  <a:lnTo>
                    <a:pt x="262" y="696"/>
                  </a:lnTo>
                  <a:lnTo>
                    <a:pt x="266" y="693"/>
                  </a:lnTo>
                  <a:lnTo>
                    <a:pt x="268" y="691"/>
                  </a:lnTo>
                  <a:lnTo>
                    <a:pt x="270" y="689"/>
                  </a:lnTo>
                  <a:lnTo>
                    <a:pt x="273" y="685"/>
                  </a:lnTo>
                  <a:lnTo>
                    <a:pt x="278" y="679"/>
                  </a:lnTo>
                  <a:lnTo>
                    <a:pt x="281" y="676"/>
                  </a:lnTo>
                  <a:lnTo>
                    <a:pt x="283" y="674"/>
                  </a:lnTo>
                  <a:lnTo>
                    <a:pt x="288" y="671"/>
                  </a:lnTo>
                  <a:lnTo>
                    <a:pt x="296" y="670"/>
                  </a:lnTo>
                  <a:lnTo>
                    <a:pt x="299" y="670"/>
                  </a:lnTo>
                  <a:lnTo>
                    <a:pt x="306" y="671"/>
                  </a:lnTo>
                  <a:lnTo>
                    <a:pt x="313" y="674"/>
                  </a:lnTo>
                  <a:lnTo>
                    <a:pt x="315" y="678"/>
                  </a:lnTo>
                  <a:lnTo>
                    <a:pt x="315" y="684"/>
                  </a:lnTo>
                  <a:lnTo>
                    <a:pt x="317" y="686"/>
                  </a:lnTo>
                  <a:lnTo>
                    <a:pt x="318" y="690"/>
                  </a:lnTo>
                  <a:lnTo>
                    <a:pt x="318" y="696"/>
                  </a:lnTo>
                  <a:lnTo>
                    <a:pt x="317" y="699"/>
                  </a:lnTo>
                  <a:lnTo>
                    <a:pt x="316" y="703"/>
                  </a:lnTo>
                  <a:lnTo>
                    <a:pt x="314" y="706"/>
                  </a:lnTo>
                  <a:lnTo>
                    <a:pt x="310" y="711"/>
                  </a:lnTo>
                  <a:lnTo>
                    <a:pt x="308" y="714"/>
                  </a:lnTo>
                  <a:lnTo>
                    <a:pt x="305" y="719"/>
                  </a:lnTo>
                  <a:lnTo>
                    <a:pt x="302" y="723"/>
                  </a:lnTo>
                  <a:lnTo>
                    <a:pt x="299" y="726"/>
                  </a:lnTo>
                  <a:lnTo>
                    <a:pt x="294" y="729"/>
                  </a:lnTo>
                  <a:lnTo>
                    <a:pt x="286" y="734"/>
                  </a:lnTo>
                  <a:lnTo>
                    <a:pt x="281" y="737"/>
                  </a:lnTo>
                  <a:lnTo>
                    <a:pt x="279" y="739"/>
                  </a:lnTo>
                  <a:lnTo>
                    <a:pt x="279" y="740"/>
                  </a:lnTo>
                  <a:lnTo>
                    <a:pt x="278" y="741"/>
                  </a:lnTo>
                  <a:lnTo>
                    <a:pt x="273" y="741"/>
                  </a:lnTo>
                  <a:lnTo>
                    <a:pt x="266" y="741"/>
                  </a:lnTo>
                  <a:lnTo>
                    <a:pt x="260" y="741"/>
                  </a:lnTo>
                  <a:lnTo>
                    <a:pt x="256" y="741"/>
                  </a:lnTo>
                  <a:lnTo>
                    <a:pt x="253" y="741"/>
                  </a:lnTo>
                  <a:lnTo>
                    <a:pt x="252" y="740"/>
                  </a:lnTo>
                  <a:lnTo>
                    <a:pt x="251" y="739"/>
                  </a:lnTo>
                  <a:lnTo>
                    <a:pt x="250" y="738"/>
                  </a:lnTo>
                  <a:lnTo>
                    <a:pt x="250" y="737"/>
                  </a:lnTo>
                  <a:lnTo>
                    <a:pt x="251" y="736"/>
                  </a:lnTo>
                  <a:lnTo>
                    <a:pt x="252" y="735"/>
                  </a:lnTo>
                  <a:lnTo>
                    <a:pt x="260" y="731"/>
                  </a:lnTo>
                  <a:lnTo>
                    <a:pt x="264" y="728"/>
                  </a:lnTo>
                  <a:lnTo>
                    <a:pt x="269" y="726"/>
                  </a:lnTo>
                  <a:lnTo>
                    <a:pt x="278" y="719"/>
                  </a:lnTo>
                  <a:lnTo>
                    <a:pt x="284" y="713"/>
                  </a:lnTo>
                  <a:lnTo>
                    <a:pt x="286" y="711"/>
                  </a:lnTo>
                  <a:lnTo>
                    <a:pt x="290" y="709"/>
                  </a:lnTo>
                  <a:lnTo>
                    <a:pt x="292" y="706"/>
                  </a:lnTo>
                  <a:lnTo>
                    <a:pt x="293" y="704"/>
                  </a:lnTo>
                  <a:lnTo>
                    <a:pt x="293" y="701"/>
                  </a:lnTo>
                  <a:lnTo>
                    <a:pt x="294" y="697"/>
                  </a:lnTo>
                  <a:lnTo>
                    <a:pt x="293" y="693"/>
                  </a:lnTo>
                  <a:lnTo>
                    <a:pt x="287" y="694"/>
                  </a:lnTo>
                  <a:lnTo>
                    <a:pt x="283" y="698"/>
                  </a:lnTo>
                  <a:lnTo>
                    <a:pt x="283" y="699"/>
                  </a:lnTo>
                  <a:lnTo>
                    <a:pt x="281" y="702"/>
                  </a:lnTo>
                  <a:lnTo>
                    <a:pt x="278" y="706"/>
                  </a:lnTo>
                  <a:lnTo>
                    <a:pt x="273" y="711"/>
                  </a:lnTo>
                  <a:lnTo>
                    <a:pt x="269" y="714"/>
                  </a:lnTo>
                  <a:lnTo>
                    <a:pt x="264" y="716"/>
                  </a:lnTo>
                  <a:lnTo>
                    <a:pt x="261" y="717"/>
                  </a:lnTo>
                  <a:lnTo>
                    <a:pt x="256" y="719"/>
                  </a:lnTo>
                  <a:lnTo>
                    <a:pt x="251" y="721"/>
                  </a:lnTo>
                  <a:lnTo>
                    <a:pt x="247" y="722"/>
                  </a:lnTo>
                  <a:lnTo>
                    <a:pt x="238" y="724"/>
                  </a:lnTo>
                  <a:lnTo>
                    <a:pt x="235" y="724"/>
                  </a:lnTo>
                  <a:lnTo>
                    <a:pt x="233" y="724"/>
                  </a:lnTo>
                  <a:lnTo>
                    <a:pt x="229" y="724"/>
                  </a:lnTo>
                  <a:lnTo>
                    <a:pt x="228" y="725"/>
                  </a:lnTo>
                  <a:lnTo>
                    <a:pt x="223" y="726"/>
                  </a:lnTo>
                  <a:lnTo>
                    <a:pt x="217" y="725"/>
                  </a:lnTo>
                  <a:lnTo>
                    <a:pt x="214" y="725"/>
                  </a:lnTo>
                  <a:lnTo>
                    <a:pt x="206" y="725"/>
                  </a:lnTo>
                  <a:lnTo>
                    <a:pt x="203" y="725"/>
                  </a:lnTo>
                  <a:lnTo>
                    <a:pt x="202" y="724"/>
                  </a:lnTo>
                  <a:lnTo>
                    <a:pt x="198" y="723"/>
                  </a:lnTo>
                  <a:lnTo>
                    <a:pt x="196" y="725"/>
                  </a:lnTo>
                  <a:lnTo>
                    <a:pt x="196" y="727"/>
                  </a:lnTo>
                  <a:lnTo>
                    <a:pt x="196" y="729"/>
                  </a:lnTo>
                  <a:lnTo>
                    <a:pt x="196" y="731"/>
                  </a:lnTo>
                  <a:lnTo>
                    <a:pt x="193" y="731"/>
                  </a:lnTo>
                  <a:lnTo>
                    <a:pt x="191" y="729"/>
                  </a:lnTo>
                  <a:lnTo>
                    <a:pt x="183" y="726"/>
                  </a:lnTo>
                  <a:lnTo>
                    <a:pt x="181" y="725"/>
                  </a:lnTo>
                  <a:lnTo>
                    <a:pt x="182" y="723"/>
                  </a:lnTo>
                  <a:lnTo>
                    <a:pt x="187" y="717"/>
                  </a:lnTo>
                  <a:lnTo>
                    <a:pt x="197" y="704"/>
                  </a:lnTo>
                  <a:lnTo>
                    <a:pt x="201" y="694"/>
                  </a:lnTo>
                  <a:lnTo>
                    <a:pt x="209" y="692"/>
                  </a:lnTo>
                  <a:lnTo>
                    <a:pt x="221" y="686"/>
                  </a:lnTo>
                  <a:lnTo>
                    <a:pt x="229" y="678"/>
                  </a:lnTo>
                  <a:lnTo>
                    <a:pt x="237" y="670"/>
                  </a:lnTo>
                  <a:lnTo>
                    <a:pt x="241" y="667"/>
                  </a:lnTo>
                  <a:lnTo>
                    <a:pt x="246" y="664"/>
                  </a:lnTo>
                  <a:lnTo>
                    <a:pt x="251" y="663"/>
                  </a:lnTo>
                  <a:lnTo>
                    <a:pt x="256" y="661"/>
                  </a:lnTo>
                  <a:lnTo>
                    <a:pt x="258" y="661"/>
                  </a:lnTo>
                  <a:lnTo>
                    <a:pt x="259" y="662"/>
                  </a:lnTo>
                  <a:lnTo>
                    <a:pt x="258" y="663"/>
                  </a:lnTo>
                  <a:lnTo>
                    <a:pt x="256" y="666"/>
                  </a:lnTo>
                  <a:lnTo>
                    <a:pt x="250" y="669"/>
                  </a:lnTo>
                  <a:lnTo>
                    <a:pt x="239" y="677"/>
                  </a:lnTo>
                  <a:lnTo>
                    <a:pt x="231" y="682"/>
                  </a:lnTo>
                  <a:close/>
                  <a:moveTo>
                    <a:pt x="22" y="757"/>
                  </a:moveTo>
                  <a:lnTo>
                    <a:pt x="26" y="758"/>
                  </a:lnTo>
                  <a:lnTo>
                    <a:pt x="31" y="758"/>
                  </a:lnTo>
                  <a:lnTo>
                    <a:pt x="34" y="761"/>
                  </a:lnTo>
                  <a:lnTo>
                    <a:pt x="37" y="764"/>
                  </a:lnTo>
                  <a:lnTo>
                    <a:pt x="37" y="766"/>
                  </a:lnTo>
                  <a:lnTo>
                    <a:pt x="37" y="767"/>
                  </a:lnTo>
                  <a:lnTo>
                    <a:pt x="36" y="768"/>
                  </a:lnTo>
                  <a:lnTo>
                    <a:pt x="35" y="769"/>
                  </a:lnTo>
                  <a:lnTo>
                    <a:pt x="28" y="772"/>
                  </a:lnTo>
                  <a:lnTo>
                    <a:pt x="27" y="773"/>
                  </a:lnTo>
                  <a:lnTo>
                    <a:pt x="24" y="772"/>
                  </a:lnTo>
                  <a:lnTo>
                    <a:pt x="22" y="773"/>
                  </a:lnTo>
                  <a:lnTo>
                    <a:pt x="20" y="775"/>
                  </a:lnTo>
                  <a:lnTo>
                    <a:pt x="20" y="779"/>
                  </a:lnTo>
                  <a:lnTo>
                    <a:pt x="22" y="781"/>
                  </a:lnTo>
                  <a:lnTo>
                    <a:pt x="23" y="783"/>
                  </a:lnTo>
                  <a:lnTo>
                    <a:pt x="26" y="784"/>
                  </a:lnTo>
                  <a:lnTo>
                    <a:pt x="28" y="785"/>
                  </a:lnTo>
                  <a:lnTo>
                    <a:pt x="32" y="783"/>
                  </a:lnTo>
                  <a:lnTo>
                    <a:pt x="36" y="781"/>
                  </a:lnTo>
                  <a:lnTo>
                    <a:pt x="38" y="779"/>
                  </a:lnTo>
                  <a:lnTo>
                    <a:pt x="39" y="777"/>
                  </a:lnTo>
                  <a:lnTo>
                    <a:pt x="40" y="775"/>
                  </a:lnTo>
                  <a:lnTo>
                    <a:pt x="43" y="774"/>
                  </a:lnTo>
                  <a:lnTo>
                    <a:pt x="49" y="775"/>
                  </a:lnTo>
                  <a:lnTo>
                    <a:pt x="52" y="777"/>
                  </a:lnTo>
                  <a:lnTo>
                    <a:pt x="58" y="777"/>
                  </a:lnTo>
                  <a:lnTo>
                    <a:pt x="63" y="775"/>
                  </a:lnTo>
                  <a:lnTo>
                    <a:pt x="66" y="775"/>
                  </a:lnTo>
                  <a:lnTo>
                    <a:pt x="70" y="775"/>
                  </a:lnTo>
                  <a:lnTo>
                    <a:pt x="74" y="775"/>
                  </a:lnTo>
                  <a:lnTo>
                    <a:pt x="82" y="775"/>
                  </a:lnTo>
                  <a:lnTo>
                    <a:pt x="85" y="775"/>
                  </a:lnTo>
                  <a:lnTo>
                    <a:pt x="90" y="775"/>
                  </a:lnTo>
                  <a:lnTo>
                    <a:pt x="96" y="775"/>
                  </a:lnTo>
                  <a:lnTo>
                    <a:pt x="99" y="775"/>
                  </a:lnTo>
                  <a:lnTo>
                    <a:pt x="98" y="778"/>
                  </a:lnTo>
                  <a:lnTo>
                    <a:pt x="98" y="780"/>
                  </a:lnTo>
                  <a:lnTo>
                    <a:pt x="98" y="782"/>
                  </a:lnTo>
                  <a:lnTo>
                    <a:pt x="98" y="784"/>
                  </a:lnTo>
                  <a:lnTo>
                    <a:pt x="103" y="789"/>
                  </a:lnTo>
                  <a:lnTo>
                    <a:pt x="108" y="792"/>
                  </a:lnTo>
                  <a:lnTo>
                    <a:pt x="111" y="792"/>
                  </a:lnTo>
                  <a:lnTo>
                    <a:pt x="115" y="792"/>
                  </a:lnTo>
                  <a:lnTo>
                    <a:pt x="120" y="792"/>
                  </a:lnTo>
                  <a:lnTo>
                    <a:pt x="125" y="791"/>
                  </a:lnTo>
                  <a:lnTo>
                    <a:pt x="128" y="789"/>
                  </a:lnTo>
                  <a:lnTo>
                    <a:pt x="130" y="786"/>
                  </a:lnTo>
                  <a:lnTo>
                    <a:pt x="132" y="783"/>
                  </a:lnTo>
                  <a:lnTo>
                    <a:pt x="134" y="781"/>
                  </a:lnTo>
                  <a:lnTo>
                    <a:pt x="139" y="778"/>
                  </a:lnTo>
                  <a:lnTo>
                    <a:pt x="142" y="775"/>
                  </a:lnTo>
                  <a:lnTo>
                    <a:pt x="145" y="773"/>
                  </a:lnTo>
                  <a:lnTo>
                    <a:pt x="148" y="772"/>
                  </a:lnTo>
                  <a:lnTo>
                    <a:pt x="152" y="770"/>
                  </a:lnTo>
                  <a:lnTo>
                    <a:pt x="155" y="768"/>
                  </a:lnTo>
                  <a:lnTo>
                    <a:pt x="157" y="767"/>
                  </a:lnTo>
                  <a:lnTo>
                    <a:pt x="160" y="764"/>
                  </a:lnTo>
                  <a:lnTo>
                    <a:pt x="163" y="764"/>
                  </a:lnTo>
                  <a:lnTo>
                    <a:pt x="165" y="764"/>
                  </a:lnTo>
                  <a:lnTo>
                    <a:pt x="166" y="764"/>
                  </a:lnTo>
                  <a:lnTo>
                    <a:pt x="168" y="763"/>
                  </a:lnTo>
                  <a:lnTo>
                    <a:pt x="169" y="762"/>
                  </a:lnTo>
                  <a:lnTo>
                    <a:pt x="170" y="763"/>
                  </a:lnTo>
                  <a:lnTo>
                    <a:pt x="169" y="764"/>
                  </a:lnTo>
                  <a:lnTo>
                    <a:pt x="169" y="768"/>
                  </a:lnTo>
                  <a:lnTo>
                    <a:pt x="169" y="770"/>
                  </a:lnTo>
                  <a:lnTo>
                    <a:pt x="169" y="772"/>
                  </a:lnTo>
                  <a:lnTo>
                    <a:pt x="167" y="773"/>
                  </a:lnTo>
                  <a:lnTo>
                    <a:pt x="164" y="774"/>
                  </a:lnTo>
                  <a:lnTo>
                    <a:pt x="159" y="778"/>
                  </a:lnTo>
                  <a:lnTo>
                    <a:pt x="155" y="780"/>
                  </a:lnTo>
                  <a:lnTo>
                    <a:pt x="154" y="781"/>
                  </a:lnTo>
                  <a:lnTo>
                    <a:pt x="154" y="784"/>
                  </a:lnTo>
                  <a:lnTo>
                    <a:pt x="154" y="787"/>
                  </a:lnTo>
                  <a:lnTo>
                    <a:pt x="154" y="790"/>
                  </a:lnTo>
                  <a:lnTo>
                    <a:pt x="154" y="792"/>
                  </a:lnTo>
                  <a:lnTo>
                    <a:pt x="156" y="793"/>
                  </a:lnTo>
                  <a:lnTo>
                    <a:pt x="163" y="793"/>
                  </a:lnTo>
                  <a:lnTo>
                    <a:pt x="167" y="790"/>
                  </a:lnTo>
                  <a:lnTo>
                    <a:pt x="168" y="789"/>
                  </a:lnTo>
                  <a:lnTo>
                    <a:pt x="175" y="786"/>
                  </a:lnTo>
                  <a:lnTo>
                    <a:pt x="181" y="783"/>
                  </a:lnTo>
                  <a:lnTo>
                    <a:pt x="183" y="782"/>
                  </a:lnTo>
                  <a:lnTo>
                    <a:pt x="185" y="780"/>
                  </a:lnTo>
                  <a:lnTo>
                    <a:pt x="186" y="779"/>
                  </a:lnTo>
                  <a:lnTo>
                    <a:pt x="188" y="775"/>
                  </a:lnTo>
                  <a:lnTo>
                    <a:pt x="194" y="767"/>
                  </a:lnTo>
                  <a:lnTo>
                    <a:pt x="197" y="761"/>
                  </a:lnTo>
                  <a:lnTo>
                    <a:pt x="200" y="759"/>
                  </a:lnTo>
                  <a:lnTo>
                    <a:pt x="204" y="758"/>
                  </a:lnTo>
                  <a:lnTo>
                    <a:pt x="206" y="757"/>
                  </a:lnTo>
                  <a:lnTo>
                    <a:pt x="212" y="755"/>
                  </a:lnTo>
                  <a:lnTo>
                    <a:pt x="216" y="756"/>
                  </a:lnTo>
                  <a:lnTo>
                    <a:pt x="222" y="755"/>
                  </a:lnTo>
                  <a:lnTo>
                    <a:pt x="227" y="750"/>
                  </a:lnTo>
                  <a:lnTo>
                    <a:pt x="229" y="748"/>
                  </a:lnTo>
                  <a:lnTo>
                    <a:pt x="231" y="748"/>
                  </a:lnTo>
                  <a:lnTo>
                    <a:pt x="231" y="747"/>
                  </a:lnTo>
                  <a:lnTo>
                    <a:pt x="229" y="744"/>
                  </a:lnTo>
                  <a:lnTo>
                    <a:pt x="224" y="738"/>
                  </a:lnTo>
                  <a:lnTo>
                    <a:pt x="222" y="735"/>
                  </a:lnTo>
                  <a:lnTo>
                    <a:pt x="218" y="735"/>
                  </a:lnTo>
                  <a:lnTo>
                    <a:pt x="215" y="735"/>
                  </a:lnTo>
                  <a:lnTo>
                    <a:pt x="213" y="737"/>
                  </a:lnTo>
                  <a:lnTo>
                    <a:pt x="211" y="739"/>
                  </a:lnTo>
                  <a:lnTo>
                    <a:pt x="209" y="743"/>
                  </a:lnTo>
                  <a:lnTo>
                    <a:pt x="206" y="745"/>
                  </a:lnTo>
                  <a:lnTo>
                    <a:pt x="209" y="745"/>
                  </a:lnTo>
                  <a:lnTo>
                    <a:pt x="203" y="745"/>
                  </a:lnTo>
                  <a:lnTo>
                    <a:pt x="197" y="746"/>
                  </a:lnTo>
                  <a:lnTo>
                    <a:pt x="193" y="748"/>
                  </a:lnTo>
                  <a:lnTo>
                    <a:pt x="190" y="750"/>
                  </a:lnTo>
                  <a:lnTo>
                    <a:pt x="189" y="751"/>
                  </a:lnTo>
                  <a:lnTo>
                    <a:pt x="188" y="750"/>
                  </a:lnTo>
                  <a:lnTo>
                    <a:pt x="187" y="748"/>
                  </a:lnTo>
                  <a:lnTo>
                    <a:pt x="186" y="746"/>
                  </a:lnTo>
                  <a:lnTo>
                    <a:pt x="183" y="744"/>
                  </a:lnTo>
                  <a:lnTo>
                    <a:pt x="177" y="740"/>
                  </a:lnTo>
                  <a:lnTo>
                    <a:pt x="173" y="739"/>
                  </a:lnTo>
                  <a:lnTo>
                    <a:pt x="169" y="741"/>
                  </a:lnTo>
                  <a:lnTo>
                    <a:pt x="165" y="744"/>
                  </a:lnTo>
                  <a:lnTo>
                    <a:pt x="165" y="745"/>
                  </a:lnTo>
                  <a:lnTo>
                    <a:pt x="164" y="746"/>
                  </a:lnTo>
                  <a:lnTo>
                    <a:pt x="160" y="748"/>
                  </a:lnTo>
                  <a:lnTo>
                    <a:pt x="154" y="749"/>
                  </a:lnTo>
                  <a:lnTo>
                    <a:pt x="144" y="751"/>
                  </a:lnTo>
                  <a:lnTo>
                    <a:pt x="142" y="751"/>
                  </a:lnTo>
                  <a:lnTo>
                    <a:pt x="141" y="756"/>
                  </a:lnTo>
                  <a:lnTo>
                    <a:pt x="139" y="759"/>
                  </a:lnTo>
                  <a:lnTo>
                    <a:pt x="140" y="760"/>
                  </a:lnTo>
                  <a:lnTo>
                    <a:pt x="135" y="763"/>
                  </a:lnTo>
                  <a:lnTo>
                    <a:pt x="130" y="767"/>
                  </a:lnTo>
                  <a:lnTo>
                    <a:pt x="125" y="768"/>
                  </a:lnTo>
                  <a:lnTo>
                    <a:pt x="120" y="769"/>
                  </a:lnTo>
                  <a:lnTo>
                    <a:pt x="117" y="770"/>
                  </a:lnTo>
                  <a:lnTo>
                    <a:pt x="110" y="770"/>
                  </a:lnTo>
                  <a:lnTo>
                    <a:pt x="108" y="770"/>
                  </a:lnTo>
                  <a:lnTo>
                    <a:pt x="106" y="771"/>
                  </a:lnTo>
                  <a:lnTo>
                    <a:pt x="104" y="771"/>
                  </a:lnTo>
                  <a:lnTo>
                    <a:pt x="104" y="770"/>
                  </a:lnTo>
                  <a:lnTo>
                    <a:pt x="104" y="766"/>
                  </a:lnTo>
                  <a:lnTo>
                    <a:pt x="105" y="761"/>
                  </a:lnTo>
                  <a:lnTo>
                    <a:pt x="106" y="759"/>
                  </a:lnTo>
                  <a:lnTo>
                    <a:pt x="111" y="755"/>
                  </a:lnTo>
                  <a:lnTo>
                    <a:pt x="117" y="750"/>
                  </a:lnTo>
                  <a:lnTo>
                    <a:pt x="120" y="748"/>
                  </a:lnTo>
                  <a:lnTo>
                    <a:pt x="123" y="745"/>
                  </a:lnTo>
                  <a:lnTo>
                    <a:pt x="125" y="741"/>
                  </a:lnTo>
                  <a:lnTo>
                    <a:pt x="128" y="739"/>
                  </a:lnTo>
                  <a:lnTo>
                    <a:pt x="132" y="734"/>
                  </a:lnTo>
                  <a:lnTo>
                    <a:pt x="136" y="729"/>
                  </a:lnTo>
                  <a:lnTo>
                    <a:pt x="141" y="728"/>
                  </a:lnTo>
                  <a:lnTo>
                    <a:pt x="144" y="727"/>
                  </a:lnTo>
                  <a:lnTo>
                    <a:pt x="145" y="727"/>
                  </a:lnTo>
                  <a:lnTo>
                    <a:pt x="150" y="727"/>
                  </a:lnTo>
                  <a:lnTo>
                    <a:pt x="158" y="727"/>
                  </a:lnTo>
                  <a:lnTo>
                    <a:pt x="163" y="727"/>
                  </a:lnTo>
                  <a:lnTo>
                    <a:pt x="166" y="727"/>
                  </a:lnTo>
                  <a:lnTo>
                    <a:pt x="170" y="728"/>
                  </a:lnTo>
                  <a:lnTo>
                    <a:pt x="175" y="727"/>
                  </a:lnTo>
                  <a:lnTo>
                    <a:pt x="179" y="728"/>
                  </a:lnTo>
                  <a:lnTo>
                    <a:pt x="181" y="731"/>
                  </a:lnTo>
                  <a:lnTo>
                    <a:pt x="182" y="733"/>
                  </a:lnTo>
                  <a:lnTo>
                    <a:pt x="189" y="729"/>
                  </a:lnTo>
                  <a:lnTo>
                    <a:pt x="194" y="724"/>
                  </a:lnTo>
                  <a:lnTo>
                    <a:pt x="198" y="723"/>
                  </a:lnTo>
                  <a:lnTo>
                    <a:pt x="201" y="722"/>
                  </a:lnTo>
                  <a:lnTo>
                    <a:pt x="209" y="721"/>
                  </a:lnTo>
                  <a:lnTo>
                    <a:pt x="215" y="719"/>
                  </a:lnTo>
                  <a:lnTo>
                    <a:pt x="218" y="715"/>
                  </a:lnTo>
                  <a:lnTo>
                    <a:pt x="221" y="711"/>
                  </a:lnTo>
                  <a:lnTo>
                    <a:pt x="224" y="706"/>
                  </a:lnTo>
                  <a:lnTo>
                    <a:pt x="226" y="701"/>
                  </a:lnTo>
                  <a:lnTo>
                    <a:pt x="225" y="698"/>
                  </a:lnTo>
                  <a:lnTo>
                    <a:pt x="224" y="696"/>
                  </a:lnTo>
                  <a:lnTo>
                    <a:pt x="217" y="698"/>
                  </a:lnTo>
                  <a:lnTo>
                    <a:pt x="206" y="702"/>
                  </a:lnTo>
                  <a:lnTo>
                    <a:pt x="197" y="709"/>
                  </a:lnTo>
                  <a:lnTo>
                    <a:pt x="190" y="714"/>
                  </a:lnTo>
                  <a:lnTo>
                    <a:pt x="183" y="714"/>
                  </a:lnTo>
                  <a:lnTo>
                    <a:pt x="175" y="714"/>
                  </a:lnTo>
                  <a:lnTo>
                    <a:pt x="168" y="715"/>
                  </a:lnTo>
                  <a:lnTo>
                    <a:pt x="162" y="716"/>
                  </a:lnTo>
                  <a:lnTo>
                    <a:pt x="156" y="717"/>
                  </a:lnTo>
                  <a:lnTo>
                    <a:pt x="152" y="719"/>
                  </a:lnTo>
                  <a:lnTo>
                    <a:pt x="148" y="721"/>
                  </a:lnTo>
                  <a:lnTo>
                    <a:pt x="143" y="722"/>
                  </a:lnTo>
                  <a:lnTo>
                    <a:pt x="138" y="722"/>
                  </a:lnTo>
                  <a:lnTo>
                    <a:pt x="131" y="724"/>
                  </a:lnTo>
                  <a:lnTo>
                    <a:pt x="119" y="728"/>
                  </a:lnTo>
                  <a:lnTo>
                    <a:pt x="111" y="732"/>
                  </a:lnTo>
                  <a:lnTo>
                    <a:pt x="106" y="735"/>
                  </a:lnTo>
                  <a:lnTo>
                    <a:pt x="104" y="736"/>
                  </a:lnTo>
                  <a:lnTo>
                    <a:pt x="100" y="737"/>
                  </a:lnTo>
                  <a:lnTo>
                    <a:pt x="95" y="739"/>
                  </a:lnTo>
                  <a:lnTo>
                    <a:pt x="90" y="740"/>
                  </a:lnTo>
                  <a:lnTo>
                    <a:pt x="86" y="741"/>
                  </a:lnTo>
                  <a:lnTo>
                    <a:pt x="80" y="744"/>
                  </a:lnTo>
                  <a:lnTo>
                    <a:pt x="74" y="746"/>
                  </a:lnTo>
                  <a:lnTo>
                    <a:pt x="70" y="747"/>
                  </a:lnTo>
                  <a:lnTo>
                    <a:pt x="66" y="748"/>
                  </a:lnTo>
                  <a:lnTo>
                    <a:pt x="59" y="750"/>
                  </a:lnTo>
                  <a:lnTo>
                    <a:pt x="53" y="751"/>
                  </a:lnTo>
                  <a:lnTo>
                    <a:pt x="51" y="751"/>
                  </a:lnTo>
                  <a:lnTo>
                    <a:pt x="47" y="752"/>
                  </a:lnTo>
                  <a:lnTo>
                    <a:pt x="37" y="754"/>
                  </a:lnTo>
                  <a:lnTo>
                    <a:pt x="30" y="755"/>
                  </a:lnTo>
                  <a:lnTo>
                    <a:pt x="28" y="755"/>
                  </a:lnTo>
                  <a:lnTo>
                    <a:pt x="25" y="755"/>
                  </a:lnTo>
                  <a:lnTo>
                    <a:pt x="23" y="755"/>
                  </a:lnTo>
                  <a:lnTo>
                    <a:pt x="22" y="757"/>
                  </a:lnTo>
                  <a:close/>
                  <a:moveTo>
                    <a:pt x="270" y="781"/>
                  </a:moveTo>
                  <a:lnTo>
                    <a:pt x="271" y="786"/>
                  </a:lnTo>
                  <a:lnTo>
                    <a:pt x="270" y="791"/>
                  </a:lnTo>
                  <a:lnTo>
                    <a:pt x="267" y="796"/>
                  </a:lnTo>
                  <a:lnTo>
                    <a:pt x="263" y="799"/>
                  </a:lnTo>
                  <a:lnTo>
                    <a:pt x="259" y="801"/>
                  </a:lnTo>
                  <a:lnTo>
                    <a:pt x="256" y="802"/>
                  </a:lnTo>
                  <a:lnTo>
                    <a:pt x="252" y="804"/>
                  </a:lnTo>
                  <a:lnTo>
                    <a:pt x="249" y="807"/>
                  </a:lnTo>
                  <a:lnTo>
                    <a:pt x="247" y="808"/>
                  </a:lnTo>
                  <a:lnTo>
                    <a:pt x="243" y="810"/>
                  </a:lnTo>
                  <a:lnTo>
                    <a:pt x="240" y="810"/>
                  </a:lnTo>
                  <a:lnTo>
                    <a:pt x="236" y="812"/>
                  </a:lnTo>
                  <a:lnTo>
                    <a:pt x="228" y="812"/>
                  </a:lnTo>
                  <a:lnTo>
                    <a:pt x="226" y="812"/>
                  </a:lnTo>
                  <a:lnTo>
                    <a:pt x="223" y="813"/>
                  </a:lnTo>
                  <a:lnTo>
                    <a:pt x="221" y="813"/>
                  </a:lnTo>
                  <a:lnTo>
                    <a:pt x="220" y="810"/>
                  </a:lnTo>
                  <a:lnTo>
                    <a:pt x="221" y="809"/>
                  </a:lnTo>
                  <a:lnTo>
                    <a:pt x="222" y="808"/>
                  </a:lnTo>
                  <a:lnTo>
                    <a:pt x="224" y="806"/>
                  </a:lnTo>
                  <a:lnTo>
                    <a:pt x="229" y="802"/>
                  </a:lnTo>
                  <a:lnTo>
                    <a:pt x="233" y="799"/>
                  </a:lnTo>
                  <a:lnTo>
                    <a:pt x="236" y="796"/>
                  </a:lnTo>
                  <a:lnTo>
                    <a:pt x="240" y="793"/>
                  </a:lnTo>
                  <a:lnTo>
                    <a:pt x="244" y="792"/>
                  </a:lnTo>
                  <a:lnTo>
                    <a:pt x="247" y="790"/>
                  </a:lnTo>
                  <a:lnTo>
                    <a:pt x="250" y="787"/>
                  </a:lnTo>
                  <a:lnTo>
                    <a:pt x="252" y="785"/>
                  </a:lnTo>
                  <a:lnTo>
                    <a:pt x="255" y="784"/>
                  </a:lnTo>
                  <a:lnTo>
                    <a:pt x="258" y="783"/>
                  </a:lnTo>
                  <a:lnTo>
                    <a:pt x="261" y="782"/>
                  </a:lnTo>
                  <a:lnTo>
                    <a:pt x="263" y="781"/>
                  </a:lnTo>
                  <a:lnTo>
                    <a:pt x="267" y="781"/>
                  </a:lnTo>
                  <a:lnTo>
                    <a:pt x="270" y="781"/>
                  </a:lnTo>
                  <a:close/>
                  <a:moveTo>
                    <a:pt x="81" y="855"/>
                  </a:moveTo>
                  <a:lnTo>
                    <a:pt x="80" y="860"/>
                  </a:lnTo>
                  <a:lnTo>
                    <a:pt x="81" y="865"/>
                  </a:lnTo>
                  <a:lnTo>
                    <a:pt x="80" y="868"/>
                  </a:lnTo>
                  <a:lnTo>
                    <a:pt x="81" y="872"/>
                  </a:lnTo>
                  <a:lnTo>
                    <a:pt x="85" y="873"/>
                  </a:lnTo>
                  <a:lnTo>
                    <a:pt x="89" y="872"/>
                  </a:lnTo>
                  <a:lnTo>
                    <a:pt x="93" y="872"/>
                  </a:lnTo>
                  <a:lnTo>
                    <a:pt x="95" y="872"/>
                  </a:lnTo>
                  <a:lnTo>
                    <a:pt x="97" y="869"/>
                  </a:lnTo>
                  <a:lnTo>
                    <a:pt x="98" y="867"/>
                  </a:lnTo>
                  <a:lnTo>
                    <a:pt x="98" y="866"/>
                  </a:lnTo>
                  <a:lnTo>
                    <a:pt x="97" y="865"/>
                  </a:lnTo>
                  <a:lnTo>
                    <a:pt x="97" y="863"/>
                  </a:lnTo>
                  <a:lnTo>
                    <a:pt x="100" y="862"/>
                  </a:lnTo>
                  <a:lnTo>
                    <a:pt x="109" y="861"/>
                  </a:lnTo>
                  <a:lnTo>
                    <a:pt x="112" y="861"/>
                  </a:lnTo>
                  <a:lnTo>
                    <a:pt x="113" y="861"/>
                  </a:lnTo>
                  <a:lnTo>
                    <a:pt x="115" y="862"/>
                  </a:lnTo>
                  <a:lnTo>
                    <a:pt x="115" y="864"/>
                  </a:lnTo>
                  <a:lnTo>
                    <a:pt x="112" y="867"/>
                  </a:lnTo>
                  <a:lnTo>
                    <a:pt x="108" y="869"/>
                  </a:lnTo>
                  <a:lnTo>
                    <a:pt x="106" y="869"/>
                  </a:lnTo>
                  <a:lnTo>
                    <a:pt x="104" y="871"/>
                  </a:lnTo>
                  <a:lnTo>
                    <a:pt x="103" y="875"/>
                  </a:lnTo>
                  <a:lnTo>
                    <a:pt x="100" y="882"/>
                  </a:lnTo>
                  <a:lnTo>
                    <a:pt x="100" y="883"/>
                  </a:lnTo>
                  <a:lnTo>
                    <a:pt x="100" y="885"/>
                  </a:lnTo>
                  <a:lnTo>
                    <a:pt x="100" y="887"/>
                  </a:lnTo>
                  <a:lnTo>
                    <a:pt x="103" y="887"/>
                  </a:lnTo>
                  <a:lnTo>
                    <a:pt x="108" y="888"/>
                  </a:lnTo>
                  <a:lnTo>
                    <a:pt x="115" y="887"/>
                  </a:lnTo>
                  <a:lnTo>
                    <a:pt x="119" y="887"/>
                  </a:lnTo>
                  <a:lnTo>
                    <a:pt x="122" y="887"/>
                  </a:lnTo>
                  <a:lnTo>
                    <a:pt x="125" y="886"/>
                  </a:lnTo>
                  <a:lnTo>
                    <a:pt x="128" y="883"/>
                  </a:lnTo>
                  <a:lnTo>
                    <a:pt x="135" y="875"/>
                  </a:lnTo>
                  <a:lnTo>
                    <a:pt x="142" y="868"/>
                  </a:lnTo>
                  <a:lnTo>
                    <a:pt x="145" y="865"/>
                  </a:lnTo>
                  <a:lnTo>
                    <a:pt x="148" y="863"/>
                  </a:lnTo>
                  <a:lnTo>
                    <a:pt x="151" y="861"/>
                  </a:lnTo>
                  <a:lnTo>
                    <a:pt x="154" y="859"/>
                  </a:lnTo>
                  <a:lnTo>
                    <a:pt x="157" y="855"/>
                  </a:lnTo>
                  <a:lnTo>
                    <a:pt x="162" y="853"/>
                  </a:lnTo>
                  <a:lnTo>
                    <a:pt x="166" y="850"/>
                  </a:lnTo>
                  <a:lnTo>
                    <a:pt x="168" y="848"/>
                  </a:lnTo>
                  <a:lnTo>
                    <a:pt x="170" y="845"/>
                  </a:lnTo>
                  <a:lnTo>
                    <a:pt x="170" y="844"/>
                  </a:lnTo>
                  <a:lnTo>
                    <a:pt x="174" y="841"/>
                  </a:lnTo>
                  <a:lnTo>
                    <a:pt x="181" y="838"/>
                  </a:lnTo>
                  <a:lnTo>
                    <a:pt x="185" y="837"/>
                  </a:lnTo>
                  <a:lnTo>
                    <a:pt x="188" y="837"/>
                  </a:lnTo>
                  <a:lnTo>
                    <a:pt x="191" y="837"/>
                  </a:lnTo>
                  <a:lnTo>
                    <a:pt x="198" y="837"/>
                  </a:lnTo>
                  <a:lnTo>
                    <a:pt x="200" y="837"/>
                  </a:lnTo>
                  <a:lnTo>
                    <a:pt x="201" y="836"/>
                  </a:lnTo>
                  <a:lnTo>
                    <a:pt x="208" y="834"/>
                  </a:lnTo>
                  <a:lnTo>
                    <a:pt x="223" y="832"/>
                  </a:lnTo>
                  <a:lnTo>
                    <a:pt x="233" y="830"/>
                  </a:lnTo>
                  <a:lnTo>
                    <a:pt x="235" y="831"/>
                  </a:lnTo>
                  <a:lnTo>
                    <a:pt x="236" y="830"/>
                  </a:lnTo>
                  <a:lnTo>
                    <a:pt x="238" y="829"/>
                  </a:lnTo>
                  <a:lnTo>
                    <a:pt x="240" y="828"/>
                  </a:lnTo>
                  <a:lnTo>
                    <a:pt x="244" y="826"/>
                  </a:lnTo>
                  <a:lnTo>
                    <a:pt x="248" y="824"/>
                  </a:lnTo>
                  <a:lnTo>
                    <a:pt x="250" y="822"/>
                  </a:lnTo>
                  <a:lnTo>
                    <a:pt x="251" y="821"/>
                  </a:lnTo>
                  <a:lnTo>
                    <a:pt x="255" y="821"/>
                  </a:lnTo>
                  <a:lnTo>
                    <a:pt x="257" y="820"/>
                  </a:lnTo>
                  <a:lnTo>
                    <a:pt x="260" y="819"/>
                  </a:lnTo>
                  <a:lnTo>
                    <a:pt x="263" y="818"/>
                  </a:lnTo>
                  <a:lnTo>
                    <a:pt x="267" y="815"/>
                  </a:lnTo>
                  <a:lnTo>
                    <a:pt x="273" y="809"/>
                  </a:lnTo>
                  <a:lnTo>
                    <a:pt x="275" y="808"/>
                  </a:lnTo>
                  <a:lnTo>
                    <a:pt x="279" y="807"/>
                  </a:lnTo>
                  <a:lnTo>
                    <a:pt x="281" y="805"/>
                  </a:lnTo>
                  <a:lnTo>
                    <a:pt x="285" y="798"/>
                  </a:lnTo>
                  <a:lnTo>
                    <a:pt x="286" y="794"/>
                  </a:lnTo>
                  <a:lnTo>
                    <a:pt x="290" y="793"/>
                  </a:lnTo>
                  <a:lnTo>
                    <a:pt x="293" y="791"/>
                  </a:lnTo>
                  <a:lnTo>
                    <a:pt x="297" y="789"/>
                  </a:lnTo>
                  <a:lnTo>
                    <a:pt x="302" y="786"/>
                  </a:lnTo>
                  <a:lnTo>
                    <a:pt x="307" y="783"/>
                  </a:lnTo>
                  <a:lnTo>
                    <a:pt x="308" y="782"/>
                  </a:lnTo>
                  <a:lnTo>
                    <a:pt x="313" y="781"/>
                  </a:lnTo>
                  <a:lnTo>
                    <a:pt x="316" y="779"/>
                  </a:lnTo>
                  <a:lnTo>
                    <a:pt x="320" y="778"/>
                  </a:lnTo>
                  <a:lnTo>
                    <a:pt x="326" y="775"/>
                  </a:lnTo>
                  <a:lnTo>
                    <a:pt x="328" y="773"/>
                  </a:lnTo>
                  <a:lnTo>
                    <a:pt x="330" y="772"/>
                  </a:lnTo>
                  <a:lnTo>
                    <a:pt x="331" y="770"/>
                  </a:lnTo>
                  <a:lnTo>
                    <a:pt x="331" y="769"/>
                  </a:lnTo>
                  <a:lnTo>
                    <a:pt x="330" y="767"/>
                  </a:lnTo>
                  <a:lnTo>
                    <a:pt x="330" y="766"/>
                  </a:lnTo>
                  <a:lnTo>
                    <a:pt x="329" y="766"/>
                  </a:lnTo>
                  <a:lnTo>
                    <a:pt x="327" y="766"/>
                  </a:lnTo>
                  <a:lnTo>
                    <a:pt x="320" y="766"/>
                  </a:lnTo>
                  <a:lnTo>
                    <a:pt x="318" y="768"/>
                  </a:lnTo>
                  <a:lnTo>
                    <a:pt x="317" y="770"/>
                  </a:lnTo>
                  <a:lnTo>
                    <a:pt x="315" y="772"/>
                  </a:lnTo>
                  <a:lnTo>
                    <a:pt x="306" y="777"/>
                  </a:lnTo>
                  <a:lnTo>
                    <a:pt x="304" y="778"/>
                  </a:lnTo>
                  <a:lnTo>
                    <a:pt x="303" y="778"/>
                  </a:lnTo>
                  <a:lnTo>
                    <a:pt x="302" y="779"/>
                  </a:lnTo>
                  <a:lnTo>
                    <a:pt x="301" y="778"/>
                  </a:lnTo>
                  <a:lnTo>
                    <a:pt x="301" y="773"/>
                  </a:lnTo>
                  <a:lnTo>
                    <a:pt x="301" y="766"/>
                  </a:lnTo>
                  <a:lnTo>
                    <a:pt x="301" y="763"/>
                  </a:lnTo>
                  <a:lnTo>
                    <a:pt x="304" y="759"/>
                  </a:lnTo>
                  <a:lnTo>
                    <a:pt x="307" y="756"/>
                  </a:lnTo>
                  <a:lnTo>
                    <a:pt x="308" y="756"/>
                  </a:lnTo>
                  <a:lnTo>
                    <a:pt x="309" y="750"/>
                  </a:lnTo>
                  <a:lnTo>
                    <a:pt x="309" y="744"/>
                  </a:lnTo>
                  <a:lnTo>
                    <a:pt x="309" y="743"/>
                  </a:lnTo>
                  <a:lnTo>
                    <a:pt x="306" y="741"/>
                  </a:lnTo>
                  <a:lnTo>
                    <a:pt x="303" y="739"/>
                  </a:lnTo>
                  <a:lnTo>
                    <a:pt x="299" y="738"/>
                  </a:lnTo>
                  <a:lnTo>
                    <a:pt x="295" y="739"/>
                  </a:lnTo>
                  <a:lnTo>
                    <a:pt x="290" y="743"/>
                  </a:lnTo>
                  <a:lnTo>
                    <a:pt x="284" y="747"/>
                  </a:lnTo>
                  <a:lnTo>
                    <a:pt x="281" y="749"/>
                  </a:lnTo>
                  <a:lnTo>
                    <a:pt x="279" y="751"/>
                  </a:lnTo>
                  <a:lnTo>
                    <a:pt x="279" y="754"/>
                  </a:lnTo>
                  <a:lnTo>
                    <a:pt x="279" y="755"/>
                  </a:lnTo>
                  <a:lnTo>
                    <a:pt x="278" y="756"/>
                  </a:lnTo>
                  <a:lnTo>
                    <a:pt x="274" y="756"/>
                  </a:lnTo>
                  <a:lnTo>
                    <a:pt x="272" y="755"/>
                  </a:lnTo>
                  <a:lnTo>
                    <a:pt x="272" y="754"/>
                  </a:lnTo>
                  <a:lnTo>
                    <a:pt x="270" y="754"/>
                  </a:lnTo>
                  <a:lnTo>
                    <a:pt x="264" y="754"/>
                  </a:lnTo>
                  <a:lnTo>
                    <a:pt x="251" y="755"/>
                  </a:lnTo>
                  <a:lnTo>
                    <a:pt x="247" y="756"/>
                  </a:lnTo>
                  <a:lnTo>
                    <a:pt x="245" y="755"/>
                  </a:lnTo>
                  <a:lnTo>
                    <a:pt x="239" y="757"/>
                  </a:lnTo>
                  <a:lnTo>
                    <a:pt x="238" y="758"/>
                  </a:lnTo>
                  <a:lnTo>
                    <a:pt x="234" y="762"/>
                  </a:lnTo>
                  <a:lnTo>
                    <a:pt x="226" y="769"/>
                  </a:lnTo>
                  <a:lnTo>
                    <a:pt x="225" y="770"/>
                  </a:lnTo>
                  <a:lnTo>
                    <a:pt x="224" y="773"/>
                  </a:lnTo>
                  <a:lnTo>
                    <a:pt x="223" y="775"/>
                  </a:lnTo>
                  <a:lnTo>
                    <a:pt x="220" y="778"/>
                  </a:lnTo>
                  <a:lnTo>
                    <a:pt x="217" y="779"/>
                  </a:lnTo>
                  <a:lnTo>
                    <a:pt x="218" y="780"/>
                  </a:lnTo>
                  <a:lnTo>
                    <a:pt x="215" y="785"/>
                  </a:lnTo>
                  <a:lnTo>
                    <a:pt x="213" y="790"/>
                  </a:lnTo>
                  <a:lnTo>
                    <a:pt x="210" y="793"/>
                  </a:lnTo>
                  <a:lnTo>
                    <a:pt x="208" y="797"/>
                  </a:lnTo>
                  <a:lnTo>
                    <a:pt x="202" y="801"/>
                  </a:lnTo>
                  <a:lnTo>
                    <a:pt x="191" y="806"/>
                  </a:lnTo>
                  <a:lnTo>
                    <a:pt x="188" y="807"/>
                  </a:lnTo>
                  <a:lnTo>
                    <a:pt x="188" y="809"/>
                  </a:lnTo>
                  <a:lnTo>
                    <a:pt x="188" y="813"/>
                  </a:lnTo>
                  <a:lnTo>
                    <a:pt x="187" y="814"/>
                  </a:lnTo>
                  <a:lnTo>
                    <a:pt x="182" y="816"/>
                  </a:lnTo>
                  <a:lnTo>
                    <a:pt x="177" y="816"/>
                  </a:lnTo>
                  <a:lnTo>
                    <a:pt x="176" y="816"/>
                  </a:lnTo>
                  <a:lnTo>
                    <a:pt x="175" y="814"/>
                  </a:lnTo>
                  <a:lnTo>
                    <a:pt x="175" y="812"/>
                  </a:lnTo>
                  <a:lnTo>
                    <a:pt x="174" y="809"/>
                  </a:lnTo>
                  <a:lnTo>
                    <a:pt x="173" y="807"/>
                  </a:lnTo>
                  <a:lnTo>
                    <a:pt x="174" y="806"/>
                  </a:lnTo>
                  <a:lnTo>
                    <a:pt x="175" y="805"/>
                  </a:lnTo>
                  <a:lnTo>
                    <a:pt x="174" y="803"/>
                  </a:lnTo>
                  <a:lnTo>
                    <a:pt x="169" y="802"/>
                  </a:lnTo>
                  <a:lnTo>
                    <a:pt x="164" y="799"/>
                  </a:lnTo>
                  <a:lnTo>
                    <a:pt x="157" y="799"/>
                  </a:lnTo>
                  <a:lnTo>
                    <a:pt x="147" y="799"/>
                  </a:lnTo>
                  <a:lnTo>
                    <a:pt x="144" y="801"/>
                  </a:lnTo>
                  <a:lnTo>
                    <a:pt x="142" y="801"/>
                  </a:lnTo>
                  <a:lnTo>
                    <a:pt x="139" y="802"/>
                  </a:lnTo>
                  <a:lnTo>
                    <a:pt x="141" y="804"/>
                  </a:lnTo>
                  <a:lnTo>
                    <a:pt x="141" y="808"/>
                  </a:lnTo>
                  <a:lnTo>
                    <a:pt x="140" y="814"/>
                  </a:lnTo>
                  <a:lnTo>
                    <a:pt x="140" y="817"/>
                  </a:lnTo>
                  <a:lnTo>
                    <a:pt x="140" y="819"/>
                  </a:lnTo>
                  <a:lnTo>
                    <a:pt x="139" y="821"/>
                  </a:lnTo>
                  <a:lnTo>
                    <a:pt x="138" y="825"/>
                  </a:lnTo>
                  <a:lnTo>
                    <a:pt x="138" y="826"/>
                  </a:lnTo>
                  <a:lnTo>
                    <a:pt x="134" y="828"/>
                  </a:lnTo>
                  <a:lnTo>
                    <a:pt x="124" y="832"/>
                  </a:lnTo>
                  <a:lnTo>
                    <a:pt x="120" y="834"/>
                  </a:lnTo>
                  <a:lnTo>
                    <a:pt x="117" y="838"/>
                  </a:lnTo>
                  <a:lnTo>
                    <a:pt x="112" y="842"/>
                  </a:lnTo>
                  <a:lnTo>
                    <a:pt x="110" y="844"/>
                  </a:lnTo>
                  <a:lnTo>
                    <a:pt x="110" y="847"/>
                  </a:lnTo>
                  <a:lnTo>
                    <a:pt x="111" y="848"/>
                  </a:lnTo>
                  <a:lnTo>
                    <a:pt x="110" y="848"/>
                  </a:lnTo>
                  <a:lnTo>
                    <a:pt x="106" y="850"/>
                  </a:lnTo>
                  <a:lnTo>
                    <a:pt x="94" y="853"/>
                  </a:lnTo>
                  <a:lnTo>
                    <a:pt x="90" y="854"/>
                  </a:lnTo>
                  <a:lnTo>
                    <a:pt x="85" y="854"/>
                  </a:lnTo>
                  <a:lnTo>
                    <a:pt x="81" y="855"/>
                  </a:lnTo>
                  <a:close/>
                  <a:moveTo>
                    <a:pt x="160" y="987"/>
                  </a:moveTo>
                  <a:lnTo>
                    <a:pt x="165" y="982"/>
                  </a:lnTo>
                  <a:lnTo>
                    <a:pt x="168" y="979"/>
                  </a:lnTo>
                  <a:lnTo>
                    <a:pt x="170" y="974"/>
                  </a:lnTo>
                  <a:lnTo>
                    <a:pt x="173" y="970"/>
                  </a:lnTo>
                  <a:lnTo>
                    <a:pt x="176" y="967"/>
                  </a:lnTo>
                  <a:lnTo>
                    <a:pt x="178" y="964"/>
                  </a:lnTo>
                  <a:lnTo>
                    <a:pt x="180" y="961"/>
                  </a:lnTo>
                  <a:lnTo>
                    <a:pt x="182" y="958"/>
                  </a:lnTo>
                  <a:lnTo>
                    <a:pt x="185" y="956"/>
                  </a:lnTo>
                  <a:lnTo>
                    <a:pt x="188" y="954"/>
                  </a:lnTo>
                  <a:lnTo>
                    <a:pt x="191" y="953"/>
                  </a:lnTo>
                  <a:lnTo>
                    <a:pt x="194" y="953"/>
                  </a:lnTo>
                  <a:lnTo>
                    <a:pt x="200" y="953"/>
                  </a:lnTo>
                  <a:lnTo>
                    <a:pt x="206" y="953"/>
                  </a:lnTo>
                  <a:lnTo>
                    <a:pt x="213" y="953"/>
                  </a:lnTo>
                  <a:lnTo>
                    <a:pt x="217" y="952"/>
                  </a:lnTo>
                  <a:lnTo>
                    <a:pt x="221" y="949"/>
                  </a:lnTo>
                  <a:lnTo>
                    <a:pt x="224" y="948"/>
                  </a:lnTo>
                  <a:lnTo>
                    <a:pt x="229" y="944"/>
                  </a:lnTo>
                  <a:lnTo>
                    <a:pt x="236" y="941"/>
                  </a:lnTo>
                  <a:lnTo>
                    <a:pt x="238" y="941"/>
                  </a:lnTo>
                  <a:lnTo>
                    <a:pt x="244" y="938"/>
                  </a:lnTo>
                  <a:lnTo>
                    <a:pt x="251" y="936"/>
                  </a:lnTo>
                  <a:lnTo>
                    <a:pt x="255" y="935"/>
                  </a:lnTo>
                  <a:lnTo>
                    <a:pt x="256" y="935"/>
                  </a:lnTo>
                  <a:lnTo>
                    <a:pt x="260" y="932"/>
                  </a:lnTo>
                  <a:lnTo>
                    <a:pt x="268" y="927"/>
                  </a:lnTo>
                  <a:lnTo>
                    <a:pt x="270" y="926"/>
                  </a:lnTo>
                  <a:lnTo>
                    <a:pt x="274" y="923"/>
                  </a:lnTo>
                  <a:lnTo>
                    <a:pt x="278" y="920"/>
                  </a:lnTo>
                  <a:lnTo>
                    <a:pt x="281" y="919"/>
                  </a:lnTo>
                  <a:lnTo>
                    <a:pt x="283" y="917"/>
                  </a:lnTo>
                  <a:lnTo>
                    <a:pt x="286" y="914"/>
                  </a:lnTo>
                  <a:lnTo>
                    <a:pt x="288" y="912"/>
                  </a:lnTo>
                  <a:lnTo>
                    <a:pt x="291" y="909"/>
                  </a:lnTo>
                  <a:lnTo>
                    <a:pt x="292" y="904"/>
                  </a:lnTo>
                  <a:lnTo>
                    <a:pt x="290" y="903"/>
                  </a:lnTo>
                  <a:lnTo>
                    <a:pt x="287" y="902"/>
                  </a:lnTo>
                  <a:lnTo>
                    <a:pt x="283" y="903"/>
                  </a:lnTo>
                  <a:lnTo>
                    <a:pt x="280" y="904"/>
                  </a:lnTo>
                  <a:lnTo>
                    <a:pt x="275" y="907"/>
                  </a:lnTo>
                  <a:lnTo>
                    <a:pt x="272" y="909"/>
                  </a:lnTo>
                  <a:lnTo>
                    <a:pt x="268" y="912"/>
                  </a:lnTo>
                  <a:lnTo>
                    <a:pt x="262" y="915"/>
                  </a:lnTo>
                  <a:lnTo>
                    <a:pt x="259" y="917"/>
                  </a:lnTo>
                  <a:lnTo>
                    <a:pt x="257" y="918"/>
                  </a:lnTo>
                  <a:lnTo>
                    <a:pt x="249" y="922"/>
                  </a:lnTo>
                  <a:lnTo>
                    <a:pt x="247" y="924"/>
                  </a:lnTo>
                  <a:lnTo>
                    <a:pt x="245" y="925"/>
                  </a:lnTo>
                  <a:lnTo>
                    <a:pt x="243" y="926"/>
                  </a:lnTo>
                  <a:lnTo>
                    <a:pt x="241" y="925"/>
                  </a:lnTo>
                  <a:lnTo>
                    <a:pt x="237" y="926"/>
                  </a:lnTo>
                  <a:lnTo>
                    <a:pt x="232" y="927"/>
                  </a:lnTo>
                  <a:lnTo>
                    <a:pt x="229" y="929"/>
                  </a:lnTo>
                  <a:lnTo>
                    <a:pt x="227" y="930"/>
                  </a:lnTo>
                  <a:lnTo>
                    <a:pt x="224" y="930"/>
                  </a:lnTo>
                  <a:lnTo>
                    <a:pt x="222" y="932"/>
                  </a:lnTo>
                  <a:lnTo>
                    <a:pt x="220" y="933"/>
                  </a:lnTo>
                  <a:lnTo>
                    <a:pt x="213" y="934"/>
                  </a:lnTo>
                  <a:lnTo>
                    <a:pt x="205" y="934"/>
                  </a:lnTo>
                  <a:lnTo>
                    <a:pt x="202" y="934"/>
                  </a:lnTo>
                  <a:lnTo>
                    <a:pt x="198" y="934"/>
                  </a:lnTo>
                  <a:lnTo>
                    <a:pt x="197" y="934"/>
                  </a:lnTo>
                  <a:lnTo>
                    <a:pt x="192" y="934"/>
                  </a:lnTo>
                  <a:lnTo>
                    <a:pt x="190" y="934"/>
                  </a:lnTo>
                  <a:lnTo>
                    <a:pt x="190" y="935"/>
                  </a:lnTo>
                  <a:lnTo>
                    <a:pt x="189" y="935"/>
                  </a:lnTo>
                  <a:lnTo>
                    <a:pt x="188" y="933"/>
                  </a:lnTo>
                  <a:lnTo>
                    <a:pt x="185" y="929"/>
                  </a:lnTo>
                  <a:lnTo>
                    <a:pt x="185" y="927"/>
                  </a:lnTo>
                  <a:lnTo>
                    <a:pt x="187" y="925"/>
                  </a:lnTo>
                  <a:lnTo>
                    <a:pt x="192" y="922"/>
                  </a:lnTo>
                  <a:lnTo>
                    <a:pt x="198" y="921"/>
                  </a:lnTo>
                  <a:lnTo>
                    <a:pt x="200" y="920"/>
                  </a:lnTo>
                  <a:lnTo>
                    <a:pt x="200" y="921"/>
                  </a:lnTo>
                  <a:lnTo>
                    <a:pt x="204" y="920"/>
                  </a:lnTo>
                  <a:lnTo>
                    <a:pt x="211" y="917"/>
                  </a:lnTo>
                  <a:lnTo>
                    <a:pt x="218" y="914"/>
                  </a:lnTo>
                  <a:lnTo>
                    <a:pt x="225" y="913"/>
                  </a:lnTo>
                  <a:lnTo>
                    <a:pt x="228" y="912"/>
                  </a:lnTo>
                  <a:lnTo>
                    <a:pt x="231" y="910"/>
                  </a:lnTo>
                  <a:lnTo>
                    <a:pt x="234" y="907"/>
                  </a:lnTo>
                  <a:lnTo>
                    <a:pt x="235" y="904"/>
                  </a:lnTo>
                  <a:lnTo>
                    <a:pt x="237" y="902"/>
                  </a:lnTo>
                  <a:lnTo>
                    <a:pt x="241" y="900"/>
                  </a:lnTo>
                  <a:lnTo>
                    <a:pt x="245" y="897"/>
                  </a:lnTo>
                  <a:lnTo>
                    <a:pt x="248" y="896"/>
                  </a:lnTo>
                  <a:lnTo>
                    <a:pt x="251" y="894"/>
                  </a:lnTo>
                  <a:lnTo>
                    <a:pt x="256" y="892"/>
                  </a:lnTo>
                  <a:lnTo>
                    <a:pt x="260" y="891"/>
                  </a:lnTo>
                  <a:lnTo>
                    <a:pt x="268" y="889"/>
                  </a:lnTo>
                  <a:lnTo>
                    <a:pt x="274" y="888"/>
                  </a:lnTo>
                  <a:lnTo>
                    <a:pt x="275" y="887"/>
                  </a:lnTo>
                  <a:lnTo>
                    <a:pt x="280" y="886"/>
                  </a:lnTo>
                  <a:lnTo>
                    <a:pt x="286" y="886"/>
                  </a:lnTo>
                  <a:lnTo>
                    <a:pt x="291" y="886"/>
                  </a:lnTo>
                  <a:lnTo>
                    <a:pt x="295" y="886"/>
                  </a:lnTo>
                  <a:lnTo>
                    <a:pt x="298" y="886"/>
                  </a:lnTo>
                  <a:lnTo>
                    <a:pt x="301" y="886"/>
                  </a:lnTo>
                  <a:lnTo>
                    <a:pt x="304" y="886"/>
                  </a:lnTo>
                  <a:lnTo>
                    <a:pt x="306" y="887"/>
                  </a:lnTo>
                  <a:lnTo>
                    <a:pt x="308" y="888"/>
                  </a:lnTo>
                  <a:lnTo>
                    <a:pt x="311" y="889"/>
                  </a:lnTo>
                  <a:lnTo>
                    <a:pt x="315" y="889"/>
                  </a:lnTo>
                  <a:lnTo>
                    <a:pt x="317" y="891"/>
                  </a:lnTo>
                  <a:lnTo>
                    <a:pt x="319" y="894"/>
                  </a:lnTo>
                  <a:lnTo>
                    <a:pt x="320" y="894"/>
                  </a:lnTo>
                  <a:lnTo>
                    <a:pt x="322" y="894"/>
                  </a:lnTo>
                  <a:lnTo>
                    <a:pt x="324" y="894"/>
                  </a:lnTo>
                  <a:lnTo>
                    <a:pt x="325" y="894"/>
                  </a:lnTo>
                  <a:lnTo>
                    <a:pt x="326" y="896"/>
                  </a:lnTo>
                  <a:lnTo>
                    <a:pt x="326" y="897"/>
                  </a:lnTo>
                  <a:lnTo>
                    <a:pt x="324" y="904"/>
                  </a:lnTo>
                  <a:lnTo>
                    <a:pt x="322" y="907"/>
                  </a:lnTo>
                  <a:lnTo>
                    <a:pt x="317" y="911"/>
                  </a:lnTo>
                  <a:lnTo>
                    <a:pt x="310" y="918"/>
                  </a:lnTo>
                  <a:lnTo>
                    <a:pt x="306" y="923"/>
                  </a:lnTo>
                  <a:lnTo>
                    <a:pt x="304" y="925"/>
                  </a:lnTo>
                  <a:lnTo>
                    <a:pt x="303" y="927"/>
                  </a:lnTo>
                  <a:lnTo>
                    <a:pt x="302" y="929"/>
                  </a:lnTo>
                  <a:lnTo>
                    <a:pt x="298" y="931"/>
                  </a:lnTo>
                  <a:lnTo>
                    <a:pt x="295" y="933"/>
                  </a:lnTo>
                  <a:lnTo>
                    <a:pt x="293" y="935"/>
                  </a:lnTo>
                  <a:lnTo>
                    <a:pt x="288" y="939"/>
                  </a:lnTo>
                  <a:lnTo>
                    <a:pt x="284" y="943"/>
                  </a:lnTo>
                  <a:lnTo>
                    <a:pt x="280" y="945"/>
                  </a:lnTo>
                  <a:lnTo>
                    <a:pt x="274" y="947"/>
                  </a:lnTo>
                  <a:lnTo>
                    <a:pt x="272" y="948"/>
                  </a:lnTo>
                  <a:lnTo>
                    <a:pt x="270" y="949"/>
                  </a:lnTo>
                  <a:lnTo>
                    <a:pt x="268" y="950"/>
                  </a:lnTo>
                  <a:lnTo>
                    <a:pt x="264" y="953"/>
                  </a:lnTo>
                  <a:lnTo>
                    <a:pt x="261" y="955"/>
                  </a:lnTo>
                  <a:lnTo>
                    <a:pt x="260" y="955"/>
                  </a:lnTo>
                  <a:lnTo>
                    <a:pt x="255" y="957"/>
                  </a:lnTo>
                  <a:lnTo>
                    <a:pt x="250" y="958"/>
                  </a:lnTo>
                  <a:lnTo>
                    <a:pt x="245" y="960"/>
                  </a:lnTo>
                  <a:lnTo>
                    <a:pt x="239" y="962"/>
                  </a:lnTo>
                  <a:lnTo>
                    <a:pt x="238" y="964"/>
                  </a:lnTo>
                  <a:lnTo>
                    <a:pt x="233" y="968"/>
                  </a:lnTo>
                  <a:lnTo>
                    <a:pt x="226" y="970"/>
                  </a:lnTo>
                  <a:lnTo>
                    <a:pt x="221" y="971"/>
                  </a:lnTo>
                  <a:lnTo>
                    <a:pt x="216" y="972"/>
                  </a:lnTo>
                  <a:lnTo>
                    <a:pt x="215" y="972"/>
                  </a:lnTo>
                  <a:lnTo>
                    <a:pt x="211" y="973"/>
                  </a:lnTo>
                  <a:lnTo>
                    <a:pt x="209" y="974"/>
                  </a:lnTo>
                  <a:lnTo>
                    <a:pt x="205" y="976"/>
                  </a:lnTo>
                  <a:lnTo>
                    <a:pt x="197" y="976"/>
                  </a:lnTo>
                  <a:lnTo>
                    <a:pt x="192" y="977"/>
                  </a:lnTo>
                  <a:lnTo>
                    <a:pt x="190" y="977"/>
                  </a:lnTo>
                  <a:lnTo>
                    <a:pt x="187" y="977"/>
                  </a:lnTo>
                  <a:lnTo>
                    <a:pt x="182" y="977"/>
                  </a:lnTo>
                  <a:lnTo>
                    <a:pt x="179" y="978"/>
                  </a:lnTo>
                  <a:lnTo>
                    <a:pt x="173" y="982"/>
                  </a:lnTo>
                  <a:lnTo>
                    <a:pt x="165" y="988"/>
                  </a:lnTo>
                  <a:lnTo>
                    <a:pt x="157" y="992"/>
                  </a:lnTo>
                  <a:lnTo>
                    <a:pt x="148" y="994"/>
                  </a:lnTo>
                  <a:lnTo>
                    <a:pt x="141" y="996"/>
                  </a:lnTo>
                  <a:lnTo>
                    <a:pt x="136" y="997"/>
                  </a:lnTo>
                  <a:lnTo>
                    <a:pt x="142" y="994"/>
                  </a:lnTo>
                  <a:lnTo>
                    <a:pt x="160" y="987"/>
                  </a:lnTo>
                  <a:close/>
                  <a:moveTo>
                    <a:pt x="26" y="983"/>
                  </a:moveTo>
                  <a:lnTo>
                    <a:pt x="20" y="982"/>
                  </a:lnTo>
                  <a:lnTo>
                    <a:pt x="15" y="981"/>
                  </a:lnTo>
                  <a:lnTo>
                    <a:pt x="13" y="981"/>
                  </a:lnTo>
                  <a:lnTo>
                    <a:pt x="11" y="981"/>
                  </a:lnTo>
                  <a:lnTo>
                    <a:pt x="11" y="983"/>
                  </a:lnTo>
                  <a:lnTo>
                    <a:pt x="11" y="987"/>
                  </a:lnTo>
                  <a:lnTo>
                    <a:pt x="12" y="989"/>
                  </a:lnTo>
                  <a:lnTo>
                    <a:pt x="13" y="992"/>
                  </a:lnTo>
                  <a:lnTo>
                    <a:pt x="13" y="994"/>
                  </a:lnTo>
                  <a:lnTo>
                    <a:pt x="13" y="996"/>
                  </a:lnTo>
                  <a:lnTo>
                    <a:pt x="13" y="1000"/>
                  </a:lnTo>
                  <a:lnTo>
                    <a:pt x="14" y="1002"/>
                  </a:lnTo>
                  <a:lnTo>
                    <a:pt x="15" y="1005"/>
                  </a:lnTo>
                  <a:lnTo>
                    <a:pt x="17" y="1006"/>
                  </a:lnTo>
                  <a:lnTo>
                    <a:pt x="20" y="1007"/>
                  </a:lnTo>
                  <a:lnTo>
                    <a:pt x="24" y="1008"/>
                  </a:lnTo>
                  <a:lnTo>
                    <a:pt x="27" y="1008"/>
                  </a:lnTo>
                  <a:lnTo>
                    <a:pt x="31" y="1008"/>
                  </a:lnTo>
                  <a:lnTo>
                    <a:pt x="34" y="1008"/>
                  </a:lnTo>
                  <a:lnTo>
                    <a:pt x="37" y="1008"/>
                  </a:lnTo>
                  <a:lnTo>
                    <a:pt x="41" y="1008"/>
                  </a:lnTo>
                  <a:lnTo>
                    <a:pt x="47" y="1008"/>
                  </a:lnTo>
                  <a:lnTo>
                    <a:pt x="51" y="1008"/>
                  </a:lnTo>
                  <a:lnTo>
                    <a:pt x="54" y="1008"/>
                  </a:lnTo>
                  <a:lnTo>
                    <a:pt x="60" y="1007"/>
                  </a:lnTo>
                  <a:lnTo>
                    <a:pt x="65" y="1007"/>
                  </a:lnTo>
                  <a:lnTo>
                    <a:pt x="69" y="1007"/>
                  </a:lnTo>
                  <a:lnTo>
                    <a:pt x="72" y="1007"/>
                  </a:lnTo>
                  <a:lnTo>
                    <a:pt x="76" y="1004"/>
                  </a:lnTo>
                  <a:lnTo>
                    <a:pt x="77" y="1002"/>
                  </a:lnTo>
                  <a:lnTo>
                    <a:pt x="78" y="1000"/>
                  </a:lnTo>
                  <a:lnTo>
                    <a:pt x="78" y="996"/>
                  </a:lnTo>
                  <a:lnTo>
                    <a:pt x="78" y="993"/>
                  </a:lnTo>
                  <a:lnTo>
                    <a:pt x="80" y="990"/>
                  </a:lnTo>
                  <a:lnTo>
                    <a:pt x="81" y="988"/>
                  </a:lnTo>
                  <a:lnTo>
                    <a:pt x="83" y="987"/>
                  </a:lnTo>
                  <a:lnTo>
                    <a:pt x="86" y="987"/>
                  </a:lnTo>
                  <a:lnTo>
                    <a:pt x="89" y="987"/>
                  </a:lnTo>
                  <a:lnTo>
                    <a:pt x="92" y="987"/>
                  </a:lnTo>
                  <a:lnTo>
                    <a:pt x="94" y="987"/>
                  </a:lnTo>
                  <a:lnTo>
                    <a:pt x="97" y="987"/>
                  </a:lnTo>
                  <a:lnTo>
                    <a:pt x="100" y="987"/>
                  </a:lnTo>
                  <a:lnTo>
                    <a:pt x="105" y="987"/>
                  </a:lnTo>
                  <a:lnTo>
                    <a:pt x="108" y="987"/>
                  </a:lnTo>
                  <a:lnTo>
                    <a:pt x="112" y="985"/>
                  </a:lnTo>
                  <a:lnTo>
                    <a:pt x="118" y="984"/>
                  </a:lnTo>
                  <a:lnTo>
                    <a:pt x="121" y="984"/>
                  </a:lnTo>
                  <a:lnTo>
                    <a:pt x="125" y="984"/>
                  </a:lnTo>
                  <a:lnTo>
                    <a:pt x="129" y="984"/>
                  </a:lnTo>
                  <a:lnTo>
                    <a:pt x="135" y="984"/>
                  </a:lnTo>
                  <a:lnTo>
                    <a:pt x="142" y="982"/>
                  </a:lnTo>
                  <a:lnTo>
                    <a:pt x="146" y="981"/>
                  </a:lnTo>
                  <a:lnTo>
                    <a:pt x="147" y="979"/>
                  </a:lnTo>
                  <a:lnTo>
                    <a:pt x="152" y="974"/>
                  </a:lnTo>
                  <a:lnTo>
                    <a:pt x="158" y="970"/>
                  </a:lnTo>
                  <a:lnTo>
                    <a:pt x="160" y="969"/>
                  </a:lnTo>
                  <a:lnTo>
                    <a:pt x="163" y="966"/>
                  </a:lnTo>
                  <a:lnTo>
                    <a:pt x="164" y="964"/>
                  </a:lnTo>
                  <a:lnTo>
                    <a:pt x="165" y="960"/>
                  </a:lnTo>
                  <a:lnTo>
                    <a:pt x="165" y="956"/>
                  </a:lnTo>
                  <a:lnTo>
                    <a:pt x="165" y="953"/>
                  </a:lnTo>
                  <a:lnTo>
                    <a:pt x="164" y="949"/>
                  </a:lnTo>
                  <a:lnTo>
                    <a:pt x="160" y="948"/>
                  </a:lnTo>
                  <a:lnTo>
                    <a:pt x="157" y="948"/>
                  </a:lnTo>
                  <a:lnTo>
                    <a:pt x="152" y="953"/>
                  </a:lnTo>
                  <a:lnTo>
                    <a:pt x="146" y="957"/>
                  </a:lnTo>
                  <a:lnTo>
                    <a:pt x="140" y="960"/>
                  </a:lnTo>
                  <a:lnTo>
                    <a:pt x="133" y="961"/>
                  </a:lnTo>
                  <a:lnTo>
                    <a:pt x="132" y="961"/>
                  </a:lnTo>
                  <a:lnTo>
                    <a:pt x="127" y="965"/>
                  </a:lnTo>
                  <a:lnTo>
                    <a:pt x="122" y="968"/>
                  </a:lnTo>
                  <a:lnTo>
                    <a:pt x="120" y="970"/>
                  </a:lnTo>
                  <a:lnTo>
                    <a:pt x="117" y="971"/>
                  </a:lnTo>
                  <a:lnTo>
                    <a:pt x="113" y="971"/>
                  </a:lnTo>
                  <a:lnTo>
                    <a:pt x="110" y="972"/>
                  </a:lnTo>
                  <a:lnTo>
                    <a:pt x="109" y="973"/>
                  </a:lnTo>
                  <a:lnTo>
                    <a:pt x="108" y="973"/>
                  </a:lnTo>
                  <a:lnTo>
                    <a:pt x="106" y="971"/>
                  </a:lnTo>
                  <a:lnTo>
                    <a:pt x="105" y="967"/>
                  </a:lnTo>
                  <a:lnTo>
                    <a:pt x="105" y="964"/>
                  </a:lnTo>
                  <a:lnTo>
                    <a:pt x="108" y="961"/>
                  </a:lnTo>
                  <a:lnTo>
                    <a:pt x="111" y="960"/>
                  </a:lnTo>
                  <a:lnTo>
                    <a:pt x="113" y="959"/>
                  </a:lnTo>
                  <a:lnTo>
                    <a:pt x="117" y="958"/>
                  </a:lnTo>
                  <a:lnTo>
                    <a:pt x="120" y="957"/>
                  </a:lnTo>
                  <a:lnTo>
                    <a:pt x="122" y="956"/>
                  </a:lnTo>
                  <a:lnTo>
                    <a:pt x="125" y="954"/>
                  </a:lnTo>
                  <a:lnTo>
                    <a:pt x="128" y="952"/>
                  </a:lnTo>
                  <a:lnTo>
                    <a:pt x="129" y="952"/>
                  </a:lnTo>
                  <a:lnTo>
                    <a:pt x="133" y="948"/>
                  </a:lnTo>
                  <a:lnTo>
                    <a:pt x="139" y="945"/>
                  </a:lnTo>
                  <a:lnTo>
                    <a:pt x="141" y="944"/>
                  </a:lnTo>
                  <a:lnTo>
                    <a:pt x="142" y="942"/>
                  </a:lnTo>
                  <a:lnTo>
                    <a:pt x="143" y="941"/>
                  </a:lnTo>
                  <a:lnTo>
                    <a:pt x="143" y="938"/>
                  </a:lnTo>
                  <a:lnTo>
                    <a:pt x="144" y="935"/>
                  </a:lnTo>
                  <a:lnTo>
                    <a:pt x="144" y="934"/>
                  </a:lnTo>
                  <a:lnTo>
                    <a:pt x="144" y="932"/>
                  </a:lnTo>
                  <a:lnTo>
                    <a:pt x="142" y="927"/>
                  </a:lnTo>
                  <a:lnTo>
                    <a:pt x="142" y="926"/>
                  </a:lnTo>
                  <a:lnTo>
                    <a:pt x="142" y="922"/>
                  </a:lnTo>
                  <a:lnTo>
                    <a:pt x="142" y="919"/>
                  </a:lnTo>
                  <a:lnTo>
                    <a:pt x="143" y="917"/>
                  </a:lnTo>
                  <a:lnTo>
                    <a:pt x="144" y="914"/>
                  </a:lnTo>
                  <a:lnTo>
                    <a:pt x="147" y="913"/>
                  </a:lnTo>
                  <a:lnTo>
                    <a:pt x="151" y="912"/>
                  </a:lnTo>
                  <a:lnTo>
                    <a:pt x="155" y="912"/>
                  </a:lnTo>
                  <a:lnTo>
                    <a:pt x="158" y="912"/>
                  </a:lnTo>
                  <a:lnTo>
                    <a:pt x="159" y="911"/>
                  </a:lnTo>
                  <a:lnTo>
                    <a:pt x="165" y="911"/>
                  </a:lnTo>
                  <a:lnTo>
                    <a:pt x="174" y="910"/>
                  </a:lnTo>
                  <a:lnTo>
                    <a:pt x="179" y="909"/>
                  </a:lnTo>
                  <a:lnTo>
                    <a:pt x="181" y="909"/>
                  </a:lnTo>
                  <a:lnTo>
                    <a:pt x="185" y="909"/>
                  </a:lnTo>
                  <a:lnTo>
                    <a:pt x="187" y="908"/>
                  </a:lnTo>
                  <a:lnTo>
                    <a:pt x="197" y="904"/>
                  </a:lnTo>
                  <a:lnTo>
                    <a:pt x="208" y="900"/>
                  </a:lnTo>
                  <a:lnTo>
                    <a:pt x="212" y="898"/>
                  </a:lnTo>
                  <a:lnTo>
                    <a:pt x="215" y="897"/>
                  </a:lnTo>
                  <a:lnTo>
                    <a:pt x="218" y="895"/>
                  </a:lnTo>
                  <a:lnTo>
                    <a:pt x="222" y="890"/>
                  </a:lnTo>
                  <a:lnTo>
                    <a:pt x="226" y="887"/>
                  </a:lnTo>
                  <a:lnTo>
                    <a:pt x="231" y="884"/>
                  </a:lnTo>
                  <a:lnTo>
                    <a:pt x="235" y="880"/>
                  </a:lnTo>
                  <a:lnTo>
                    <a:pt x="236" y="878"/>
                  </a:lnTo>
                  <a:lnTo>
                    <a:pt x="236" y="873"/>
                  </a:lnTo>
                  <a:lnTo>
                    <a:pt x="238" y="866"/>
                  </a:lnTo>
                  <a:lnTo>
                    <a:pt x="239" y="863"/>
                  </a:lnTo>
                  <a:lnTo>
                    <a:pt x="237" y="859"/>
                  </a:lnTo>
                  <a:lnTo>
                    <a:pt x="235" y="855"/>
                  </a:lnTo>
                  <a:lnTo>
                    <a:pt x="231" y="856"/>
                  </a:lnTo>
                  <a:lnTo>
                    <a:pt x="227" y="860"/>
                  </a:lnTo>
                  <a:lnTo>
                    <a:pt x="227" y="861"/>
                  </a:lnTo>
                  <a:lnTo>
                    <a:pt x="227" y="863"/>
                  </a:lnTo>
                  <a:lnTo>
                    <a:pt x="227" y="866"/>
                  </a:lnTo>
                  <a:lnTo>
                    <a:pt x="225" y="868"/>
                  </a:lnTo>
                  <a:lnTo>
                    <a:pt x="220" y="871"/>
                  </a:lnTo>
                  <a:lnTo>
                    <a:pt x="217" y="872"/>
                  </a:lnTo>
                  <a:lnTo>
                    <a:pt x="214" y="873"/>
                  </a:lnTo>
                  <a:lnTo>
                    <a:pt x="210" y="875"/>
                  </a:lnTo>
                  <a:lnTo>
                    <a:pt x="206" y="876"/>
                  </a:lnTo>
                  <a:lnTo>
                    <a:pt x="201" y="880"/>
                  </a:lnTo>
                  <a:lnTo>
                    <a:pt x="198" y="882"/>
                  </a:lnTo>
                  <a:lnTo>
                    <a:pt x="194" y="884"/>
                  </a:lnTo>
                  <a:lnTo>
                    <a:pt x="189" y="885"/>
                  </a:lnTo>
                  <a:lnTo>
                    <a:pt x="187" y="886"/>
                  </a:lnTo>
                  <a:lnTo>
                    <a:pt x="186" y="886"/>
                  </a:lnTo>
                  <a:lnTo>
                    <a:pt x="181" y="886"/>
                  </a:lnTo>
                  <a:lnTo>
                    <a:pt x="177" y="886"/>
                  </a:lnTo>
                  <a:lnTo>
                    <a:pt x="175" y="886"/>
                  </a:lnTo>
                  <a:lnTo>
                    <a:pt x="173" y="886"/>
                  </a:lnTo>
                  <a:lnTo>
                    <a:pt x="169" y="886"/>
                  </a:lnTo>
                  <a:lnTo>
                    <a:pt x="167" y="888"/>
                  </a:lnTo>
                  <a:lnTo>
                    <a:pt x="165" y="888"/>
                  </a:lnTo>
                  <a:lnTo>
                    <a:pt x="164" y="886"/>
                  </a:lnTo>
                  <a:lnTo>
                    <a:pt x="165" y="884"/>
                  </a:lnTo>
                  <a:lnTo>
                    <a:pt x="167" y="882"/>
                  </a:lnTo>
                  <a:lnTo>
                    <a:pt x="168" y="880"/>
                  </a:lnTo>
                  <a:lnTo>
                    <a:pt x="169" y="880"/>
                  </a:lnTo>
                  <a:lnTo>
                    <a:pt x="175" y="878"/>
                  </a:lnTo>
                  <a:lnTo>
                    <a:pt x="182" y="877"/>
                  </a:lnTo>
                  <a:lnTo>
                    <a:pt x="185" y="876"/>
                  </a:lnTo>
                  <a:lnTo>
                    <a:pt x="189" y="874"/>
                  </a:lnTo>
                  <a:lnTo>
                    <a:pt x="192" y="873"/>
                  </a:lnTo>
                  <a:lnTo>
                    <a:pt x="197" y="871"/>
                  </a:lnTo>
                  <a:lnTo>
                    <a:pt x="200" y="867"/>
                  </a:lnTo>
                  <a:lnTo>
                    <a:pt x="212" y="859"/>
                  </a:lnTo>
                  <a:lnTo>
                    <a:pt x="217" y="855"/>
                  </a:lnTo>
                  <a:lnTo>
                    <a:pt x="218" y="855"/>
                  </a:lnTo>
                  <a:lnTo>
                    <a:pt x="220" y="854"/>
                  </a:lnTo>
                  <a:lnTo>
                    <a:pt x="220" y="853"/>
                  </a:lnTo>
                  <a:lnTo>
                    <a:pt x="216" y="852"/>
                  </a:lnTo>
                  <a:lnTo>
                    <a:pt x="205" y="851"/>
                  </a:lnTo>
                  <a:lnTo>
                    <a:pt x="202" y="851"/>
                  </a:lnTo>
                  <a:lnTo>
                    <a:pt x="202" y="852"/>
                  </a:lnTo>
                  <a:lnTo>
                    <a:pt x="198" y="852"/>
                  </a:lnTo>
                  <a:lnTo>
                    <a:pt x="189" y="853"/>
                  </a:lnTo>
                  <a:lnTo>
                    <a:pt x="185" y="853"/>
                  </a:lnTo>
                  <a:lnTo>
                    <a:pt x="180" y="855"/>
                  </a:lnTo>
                  <a:lnTo>
                    <a:pt x="176" y="856"/>
                  </a:lnTo>
                  <a:lnTo>
                    <a:pt x="176" y="857"/>
                  </a:lnTo>
                  <a:lnTo>
                    <a:pt x="173" y="861"/>
                  </a:lnTo>
                  <a:lnTo>
                    <a:pt x="168" y="865"/>
                  </a:lnTo>
                  <a:lnTo>
                    <a:pt x="166" y="866"/>
                  </a:lnTo>
                  <a:lnTo>
                    <a:pt x="163" y="867"/>
                  </a:lnTo>
                  <a:lnTo>
                    <a:pt x="158" y="871"/>
                  </a:lnTo>
                  <a:lnTo>
                    <a:pt x="157" y="873"/>
                  </a:lnTo>
                  <a:lnTo>
                    <a:pt x="155" y="876"/>
                  </a:lnTo>
                  <a:lnTo>
                    <a:pt x="153" y="879"/>
                  </a:lnTo>
                  <a:lnTo>
                    <a:pt x="151" y="882"/>
                  </a:lnTo>
                  <a:lnTo>
                    <a:pt x="150" y="883"/>
                  </a:lnTo>
                  <a:lnTo>
                    <a:pt x="151" y="884"/>
                  </a:lnTo>
                  <a:lnTo>
                    <a:pt x="156" y="887"/>
                  </a:lnTo>
                  <a:lnTo>
                    <a:pt x="158" y="887"/>
                  </a:lnTo>
                  <a:lnTo>
                    <a:pt x="160" y="887"/>
                  </a:lnTo>
                  <a:lnTo>
                    <a:pt x="160" y="890"/>
                  </a:lnTo>
                  <a:lnTo>
                    <a:pt x="158" y="896"/>
                  </a:lnTo>
                  <a:lnTo>
                    <a:pt x="158" y="897"/>
                  </a:lnTo>
                  <a:lnTo>
                    <a:pt x="154" y="898"/>
                  </a:lnTo>
                  <a:lnTo>
                    <a:pt x="150" y="899"/>
                  </a:lnTo>
                  <a:lnTo>
                    <a:pt x="147" y="900"/>
                  </a:lnTo>
                  <a:lnTo>
                    <a:pt x="145" y="902"/>
                  </a:lnTo>
                  <a:lnTo>
                    <a:pt x="140" y="906"/>
                  </a:lnTo>
                  <a:lnTo>
                    <a:pt x="139" y="907"/>
                  </a:lnTo>
                  <a:lnTo>
                    <a:pt x="134" y="907"/>
                  </a:lnTo>
                  <a:lnTo>
                    <a:pt x="130" y="907"/>
                  </a:lnTo>
                  <a:lnTo>
                    <a:pt x="128" y="907"/>
                  </a:lnTo>
                  <a:lnTo>
                    <a:pt x="127" y="906"/>
                  </a:lnTo>
                  <a:lnTo>
                    <a:pt x="125" y="906"/>
                  </a:lnTo>
                  <a:lnTo>
                    <a:pt x="122" y="908"/>
                  </a:lnTo>
                  <a:lnTo>
                    <a:pt x="118" y="914"/>
                  </a:lnTo>
                  <a:lnTo>
                    <a:pt x="117" y="917"/>
                  </a:lnTo>
                  <a:lnTo>
                    <a:pt x="115" y="922"/>
                  </a:lnTo>
                  <a:lnTo>
                    <a:pt x="112" y="927"/>
                  </a:lnTo>
                  <a:lnTo>
                    <a:pt x="109" y="930"/>
                  </a:lnTo>
                  <a:lnTo>
                    <a:pt x="107" y="932"/>
                  </a:lnTo>
                  <a:lnTo>
                    <a:pt x="106" y="934"/>
                  </a:lnTo>
                  <a:lnTo>
                    <a:pt x="104" y="936"/>
                  </a:lnTo>
                  <a:lnTo>
                    <a:pt x="101" y="938"/>
                  </a:lnTo>
                  <a:lnTo>
                    <a:pt x="98" y="939"/>
                  </a:lnTo>
                  <a:lnTo>
                    <a:pt x="93" y="942"/>
                  </a:lnTo>
                  <a:lnTo>
                    <a:pt x="87" y="943"/>
                  </a:lnTo>
                  <a:lnTo>
                    <a:pt x="84" y="946"/>
                  </a:lnTo>
                  <a:lnTo>
                    <a:pt x="82" y="948"/>
                  </a:lnTo>
                  <a:lnTo>
                    <a:pt x="77" y="950"/>
                  </a:lnTo>
                  <a:lnTo>
                    <a:pt x="73" y="953"/>
                  </a:lnTo>
                  <a:lnTo>
                    <a:pt x="69" y="954"/>
                  </a:lnTo>
                  <a:lnTo>
                    <a:pt x="65" y="955"/>
                  </a:lnTo>
                  <a:lnTo>
                    <a:pt x="62" y="955"/>
                  </a:lnTo>
                  <a:lnTo>
                    <a:pt x="60" y="955"/>
                  </a:lnTo>
                  <a:lnTo>
                    <a:pt x="59" y="958"/>
                  </a:lnTo>
                  <a:lnTo>
                    <a:pt x="59" y="959"/>
                  </a:lnTo>
                  <a:lnTo>
                    <a:pt x="59" y="961"/>
                  </a:lnTo>
                  <a:lnTo>
                    <a:pt x="60" y="961"/>
                  </a:lnTo>
                  <a:lnTo>
                    <a:pt x="62" y="961"/>
                  </a:lnTo>
                  <a:lnTo>
                    <a:pt x="63" y="964"/>
                  </a:lnTo>
                  <a:lnTo>
                    <a:pt x="63" y="966"/>
                  </a:lnTo>
                  <a:lnTo>
                    <a:pt x="63" y="969"/>
                  </a:lnTo>
                  <a:lnTo>
                    <a:pt x="62" y="970"/>
                  </a:lnTo>
                  <a:lnTo>
                    <a:pt x="62" y="971"/>
                  </a:lnTo>
                  <a:lnTo>
                    <a:pt x="63" y="973"/>
                  </a:lnTo>
                  <a:lnTo>
                    <a:pt x="66" y="976"/>
                  </a:lnTo>
                  <a:lnTo>
                    <a:pt x="67" y="977"/>
                  </a:lnTo>
                  <a:lnTo>
                    <a:pt x="71" y="978"/>
                  </a:lnTo>
                  <a:lnTo>
                    <a:pt x="75" y="979"/>
                  </a:lnTo>
                  <a:lnTo>
                    <a:pt x="75" y="984"/>
                  </a:lnTo>
                  <a:lnTo>
                    <a:pt x="74" y="991"/>
                  </a:lnTo>
                  <a:lnTo>
                    <a:pt x="74" y="992"/>
                  </a:lnTo>
                  <a:lnTo>
                    <a:pt x="72" y="993"/>
                  </a:lnTo>
                  <a:lnTo>
                    <a:pt x="71" y="994"/>
                  </a:lnTo>
                  <a:lnTo>
                    <a:pt x="66" y="994"/>
                  </a:lnTo>
                  <a:lnTo>
                    <a:pt x="63" y="994"/>
                  </a:lnTo>
                  <a:lnTo>
                    <a:pt x="59" y="994"/>
                  </a:lnTo>
                  <a:lnTo>
                    <a:pt x="53" y="994"/>
                  </a:lnTo>
                  <a:lnTo>
                    <a:pt x="49" y="994"/>
                  </a:lnTo>
                  <a:lnTo>
                    <a:pt x="45" y="994"/>
                  </a:lnTo>
                  <a:lnTo>
                    <a:pt x="41" y="994"/>
                  </a:lnTo>
                  <a:lnTo>
                    <a:pt x="39" y="992"/>
                  </a:lnTo>
                  <a:lnTo>
                    <a:pt x="39" y="991"/>
                  </a:lnTo>
                  <a:lnTo>
                    <a:pt x="39" y="989"/>
                  </a:lnTo>
                  <a:lnTo>
                    <a:pt x="36" y="988"/>
                  </a:lnTo>
                  <a:lnTo>
                    <a:pt x="34" y="987"/>
                  </a:lnTo>
                  <a:lnTo>
                    <a:pt x="30" y="985"/>
                  </a:lnTo>
                  <a:lnTo>
                    <a:pt x="26" y="983"/>
                  </a:lnTo>
                  <a:close/>
                  <a:moveTo>
                    <a:pt x="29" y="806"/>
                  </a:moveTo>
                  <a:lnTo>
                    <a:pt x="34" y="807"/>
                  </a:lnTo>
                  <a:lnTo>
                    <a:pt x="38" y="808"/>
                  </a:lnTo>
                  <a:lnTo>
                    <a:pt x="40" y="808"/>
                  </a:lnTo>
                  <a:lnTo>
                    <a:pt x="42" y="808"/>
                  </a:lnTo>
                  <a:lnTo>
                    <a:pt x="48" y="808"/>
                  </a:lnTo>
                  <a:lnTo>
                    <a:pt x="53" y="809"/>
                  </a:lnTo>
                  <a:lnTo>
                    <a:pt x="55" y="810"/>
                  </a:lnTo>
                  <a:lnTo>
                    <a:pt x="58" y="810"/>
                  </a:lnTo>
                  <a:lnTo>
                    <a:pt x="63" y="810"/>
                  </a:lnTo>
                  <a:lnTo>
                    <a:pt x="67" y="808"/>
                  </a:lnTo>
                  <a:lnTo>
                    <a:pt x="73" y="806"/>
                  </a:lnTo>
                  <a:lnTo>
                    <a:pt x="75" y="806"/>
                  </a:lnTo>
                  <a:lnTo>
                    <a:pt x="77" y="806"/>
                  </a:lnTo>
                  <a:lnTo>
                    <a:pt x="81" y="806"/>
                  </a:lnTo>
                  <a:lnTo>
                    <a:pt x="84" y="805"/>
                  </a:lnTo>
                  <a:lnTo>
                    <a:pt x="86" y="803"/>
                  </a:lnTo>
                  <a:lnTo>
                    <a:pt x="88" y="801"/>
                  </a:lnTo>
                  <a:lnTo>
                    <a:pt x="89" y="797"/>
                  </a:lnTo>
                  <a:lnTo>
                    <a:pt x="87" y="793"/>
                  </a:lnTo>
                  <a:lnTo>
                    <a:pt x="85" y="792"/>
                  </a:lnTo>
                  <a:lnTo>
                    <a:pt x="83" y="792"/>
                  </a:lnTo>
                  <a:lnTo>
                    <a:pt x="81" y="792"/>
                  </a:lnTo>
                  <a:lnTo>
                    <a:pt x="77" y="792"/>
                  </a:lnTo>
                  <a:lnTo>
                    <a:pt x="74" y="792"/>
                  </a:lnTo>
                  <a:lnTo>
                    <a:pt x="71" y="792"/>
                  </a:lnTo>
                  <a:lnTo>
                    <a:pt x="67" y="793"/>
                  </a:lnTo>
                  <a:lnTo>
                    <a:pt x="62" y="793"/>
                  </a:lnTo>
                  <a:lnTo>
                    <a:pt x="59" y="793"/>
                  </a:lnTo>
                  <a:lnTo>
                    <a:pt x="58" y="791"/>
                  </a:lnTo>
                  <a:lnTo>
                    <a:pt x="55" y="790"/>
                  </a:lnTo>
                  <a:lnTo>
                    <a:pt x="52" y="789"/>
                  </a:lnTo>
                  <a:lnTo>
                    <a:pt x="48" y="787"/>
                  </a:lnTo>
                  <a:lnTo>
                    <a:pt x="45" y="786"/>
                  </a:lnTo>
                  <a:lnTo>
                    <a:pt x="41" y="786"/>
                  </a:lnTo>
                  <a:lnTo>
                    <a:pt x="40" y="789"/>
                  </a:lnTo>
                  <a:lnTo>
                    <a:pt x="39" y="791"/>
                  </a:lnTo>
                  <a:lnTo>
                    <a:pt x="38" y="793"/>
                  </a:lnTo>
                  <a:lnTo>
                    <a:pt x="37" y="795"/>
                  </a:lnTo>
                  <a:lnTo>
                    <a:pt x="34" y="795"/>
                  </a:lnTo>
                  <a:lnTo>
                    <a:pt x="30" y="795"/>
                  </a:lnTo>
                  <a:lnTo>
                    <a:pt x="28" y="796"/>
                  </a:lnTo>
                  <a:lnTo>
                    <a:pt x="27" y="798"/>
                  </a:lnTo>
                  <a:lnTo>
                    <a:pt x="26" y="802"/>
                  </a:lnTo>
                  <a:lnTo>
                    <a:pt x="26" y="805"/>
                  </a:lnTo>
                  <a:lnTo>
                    <a:pt x="26" y="807"/>
                  </a:lnTo>
                  <a:lnTo>
                    <a:pt x="27" y="809"/>
                  </a:lnTo>
                  <a:lnTo>
                    <a:pt x="28" y="807"/>
                  </a:lnTo>
                  <a:lnTo>
                    <a:pt x="29" y="806"/>
                  </a:lnTo>
                  <a:close/>
                  <a:moveTo>
                    <a:pt x="99" y="830"/>
                  </a:moveTo>
                  <a:lnTo>
                    <a:pt x="95" y="833"/>
                  </a:lnTo>
                  <a:lnTo>
                    <a:pt x="90" y="836"/>
                  </a:lnTo>
                  <a:lnTo>
                    <a:pt x="86" y="837"/>
                  </a:lnTo>
                  <a:lnTo>
                    <a:pt x="82" y="837"/>
                  </a:lnTo>
                  <a:lnTo>
                    <a:pt x="77" y="840"/>
                  </a:lnTo>
                  <a:lnTo>
                    <a:pt x="74" y="843"/>
                  </a:lnTo>
                  <a:lnTo>
                    <a:pt x="75" y="847"/>
                  </a:lnTo>
                  <a:lnTo>
                    <a:pt x="75" y="850"/>
                  </a:lnTo>
                  <a:lnTo>
                    <a:pt x="67" y="849"/>
                  </a:lnTo>
                  <a:lnTo>
                    <a:pt x="61" y="847"/>
                  </a:lnTo>
                  <a:lnTo>
                    <a:pt x="60" y="845"/>
                  </a:lnTo>
                  <a:lnTo>
                    <a:pt x="55" y="844"/>
                  </a:lnTo>
                  <a:lnTo>
                    <a:pt x="49" y="845"/>
                  </a:lnTo>
                  <a:lnTo>
                    <a:pt x="42" y="848"/>
                  </a:lnTo>
                  <a:lnTo>
                    <a:pt x="35" y="850"/>
                  </a:lnTo>
                  <a:lnTo>
                    <a:pt x="31" y="851"/>
                  </a:lnTo>
                  <a:lnTo>
                    <a:pt x="30" y="854"/>
                  </a:lnTo>
                  <a:lnTo>
                    <a:pt x="30" y="856"/>
                  </a:lnTo>
                  <a:lnTo>
                    <a:pt x="27" y="857"/>
                  </a:lnTo>
                  <a:lnTo>
                    <a:pt x="25" y="857"/>
                  </a:lnTo>
                  <a:lnTo>
                    <a:pt x="20" y="859"/>
                  </a:lnTo>
                  <a:lnTo>
                    <a:pt x="17" y="859"/>
                  </a:lnTo>
                  <a:lnTo>
                    <a:pt x="14" y="856"/>
                  </a:lnTo>
                  <a:lnTo>
                    <a:pt x="12" y="853"/>
                  </a:lnTo>
                  <a:lnTo>
                    <a:pt x="7" y="850"/>
                  </a:lnTo>
                  <a:lnTo>
                    <a:pt x="6" y="848"/>
                  </a:lnTo>
                  <a:lnTo>
                    <a:pt x="10" y="843"/>
                  </a:lnTo>
                  <a:lnTo>
                    <a:pt x="13" y="839"/>
                  </a:lnTo>
                  <a:lnTo>
                    <a:pt x="15" y="837"/>
                  </a:lnTo>
                  <a:lnTo>
                    <a:pt x="16" y="833"/>
                  </a:lnTo>
                  <a:lnTo>
                    <a:pt x="19" y="831"/>
                  </a:lnTo>
                  <a:lnTo>
                    <a:pt x="23" y="829"/>
                  </a:lnTo>
                  <a:lnTo>
                    <a:pt x="28" y="825"/>
                  </a:lnTo>
                  <a:lnTo>
                    <a:pt x="29" y="824"/>
                  </a:lnTo>
                  <a:lnTo>
                    <a:pt x="34" y="820"/>
                  </a:lnTo>
                  <a:lnTo>
                    <a:pt x="38" y="818"/>
                  </a:lnTo>
                  <a:lnTo>
                    <a:pt x="40" y="817"/>
                  </a:lnTo>
                  <a:lnTo>
                    <a:pt x="43" y="817"/>
                  </a:lnTo>
                  <a:lnTo>
                    <a:pt x="47" y="820"/>
                  </a:lnTo>
                  <a:lnTo>
                    <a:pt x="49" y="824"/>
                  </a:lnTo>
                  <a:lnTo>
                    <a:pt x="49" y="826"/>
                  </a:lnTo>
                  <a:lnTo>
                    <a:pt x="49" y="828"/>
                  </a:lnTo>
                  <a:lnTo>
                    <a:pt x="53" y="829"/>
                  </a:lnTo>
                  <a:lnTo>
                    <a:pt x="58" y="828"/>
                  </a:lnTo>
                  <a:lnTo>
                    <a:pt x="61" y="826"/>
                  </a:lnTo>
                  <a:lnTo>
                    <a:pt x="64" y="824"/>
                  </a:lnTo>
                  <a:lnTo>
                    <a:pt x="67" y="822"/>
                  </a:lnTo>
                  <a:lnTo>
                    <a:pt x="71" y="821"/>
                  </a:lnTo>
                  <a:lnTo>
                    <a:pt x="74" y="821"/>
                  </a:lnTo>
                  <a:lnTo>
                    <a:pt x="77" y="821"/>
                  </a:lnTo>
                  <a:lnTo>
                    <a:pt x="80" y="818"/>
                  </a:lnTo>
                  <a:lnTo>
                    <a:pt x="82" y="816"/>
                  </a:lnTo>
                  <a:lnTo>
                    <a:pt x="84" y="813"/>
                  </a:lnTo>
                  <a:lnTo>
                    <a:pt x="87" y="812"/>
                  </a:lnTo>
                  <a:lnTo>
                    <a:pt x="92" y="810"/>
                  </a:lnTo>
                  <a:lnTo>
                    <a:pt x="95" y="812"/>
                  </a:lnTo>
                  <a:lnTo>
                    <a:pt x="99" y="815"/>
                  </a:lnTo>
                  <a:lnTo>
                    <a:pt x="103" y="817"/>
                  </a:lnTo>
                  <a:lnTo>
                    <a:pt x="104" y="820"/>
                  </a:lnTo>
                  <a:lnTo>
                    <a:pt x="104" y="822"/>
                  </a:lnTo>
                  <a:lnTo>
                    <a:pt x="101" y="827"/>
                  </a:lnTo>
                  <a:lnTo>
                    <a:pt x="99" y="830"/>
                  </a:lnTo>
                  <a:close/>
                  <a:moveTo>
                    <a:pt x="10" y="942"/>
                  </a:moveTo>
                  <a:lnTo>
                    <a:pt x="11" y="952"/>
                  </a:lnTo>
                  <a:lnTo>
                    <a:pt x="11" y="961"/>
                  </a:lnTo>
                  <a:lnTo>
                    <a:pt x="15" y="964"/>
                  </a:lnTo>
                  <a:lnTo>
                    <a:pt x="19" y="964"/>
                  </a:lnTo>
                  <a:lnTo>
                    <a:pt x="20" y="968"/>
                  </a:lnTo>
                  <a:lnTo>
                    <a:pt x="20" y="972"/>
                  </a:lnTo>
                  <a:lnTo>
                    <a:pt x="19" y="977"/>
                  </a:lnTo>
                  <a:lnTo>
                    <a:pt x="20" y="980"/>
                  </a:lnTo>
                  <a:lnTo>
                    <a:pt x="24" y="980"/>
                  </a:lnTo>
                  <a:lnTo>
                    <a:pt x="27" y="979"/>
                  </a:lnTo>
                  <a:lnTo>
                    <a:pt x="28" y="977"/>
                  </a:lnTo>
                  <a:lnTo>
                    <a:pt x="30" y="972"/>
                  </a:lnTo>
                  <a:lnTo>
                    <a:pt x="34" y="969"/>
                  </a:lnTo>
                  <a:lnTo>
                    <a:pt x="37" y="967"/>
                  </a:lnTo>
                  <a:lnTo>
                    <a:pt x="40" y="965"/>
                  </a:lnTo>
                  <a:lnTo>
                    <a:pt x="50" y="957"/>
                  </a:lnTo>
                  <a:lnTo>
                    <a:pt x="53" y="954"/>
                  </a:lnTo>
                  <a:lnTo>
                    <a:pt x="55" y="950"/>
                  </a:lnTo>
                  <a:lnTo>
                    <a:pt x="57" y="948"/>
                  </a:lnTo>
                  <a:lnTo>
                    <a:pt x="52" y="943"/>
                  </a:lnTo>
                  <a:lnTo>
                    <a:pt x="50" y="941"/>
                  </a:lnTo>
                  <a:lnTo>
                    <a:pt x="48" y="939"/>
                  </a:lnTo>
                  <a:lnTo>
                    <a:pt x="45" y="939"/>
                  </a:lnTo>
                  <a:lnTo>
                    <a:pt x="36" y="939"/>
                  </a:lnTo>
                  <a:lnTo>
                    <a:pt x="32" y="939"/>
                  </a:lnTo>
                  <a:lnTo>
                    <a:pt x="28" y="942"/>
                  </a:lnTo>
                  <a:lnTo>
                    <a:pt x="24" y="943"/>
                  </a:lnTo>
                  <a:lnTo>
                    <a:pt x="14" y="941"/>
                  </a:lnTo>
                  <a:lnTo>
                    <a:pt x="10" y="942"/>
                  </a:lnTo>
                  <a:close/>
                  <a:moveTo>
                    <a:pt x="284" y="643"/>
                  </a:moveTo>
                  <a:lnTo>
                    <a:pt x="288" y="642"/>
                  </a:lnTo>
                  <a:lnTo>
                    <a:pt x="293" y="640"/>
                  </a:lnTo>
                  <a:lnTo>
                    <a:pt x="297" y="640"/>
                  </a:lnTo>
                  <a:lnTo>
                    <a:pt x="302" y="641"/>
                  </a:lnTo>
                  <a:lnTo>
                    <a:pt x="303" y="642"/>
                  </a:lnTo>
                  <a:lnTo>
                    <a:pt x="304" y="642"/>
                  </a:lnTo>
                  <a:lnTo>
                    <a:pt x="304" y="644"/>
                  </a:lnTo>
                  <a:lnTo>
                    <a:pt x="304" y="645"/>
                  </a:lnTo>
                  <a:lnTo>
                    <a:pt x="301" y="651"/>
                  </a:lnTo>
                  <a:lnTo>
                    <a:pt x="301" y="653"/>
                  </a:lnTo>
                  <a:lnTo>
                    <a:pt x="297" y="654"/>
                  </a:lnTo>
                  <a:lnTo>
                    <a:pt x="296" y="655"/>
                  </a:lnTo>
                  <a:lnTo>
                    <a:pt x="297" y="658"/>
                  </a:lnTo>
                  <a:lnTo>
                    <a:pt x="299" y="661"/>
                  </a:lnTo>
                  <a:lnTo>
                    <a:pt x="302" y="662"/>
                  </a:lnTo>
                  <a:lnTo>
                    <a:pt x="305" y="663"/>
                  </a:lnTo>
                  <a:lnTo>
                    <a:pt x="307" y="663"/>
                  </a:lnTo>
                  <a:lnTo>
                    <a:pt x="310" y="661"/>
                  </a:lnTo>
                  <a:lnTo>
                    <a:pt x="313" y="657"/>
                  </a:lnTo>
                  <a:lnTo>
                    <a:pt x="314" y="654"/>
                  </a:lnTo>
                  <a:lnTo>
                    <a:pt x="314" y="652"/>
                  </a:lnTo>
                  <a:lnTo>
                    <a:pt x="313" y="649"/>
                  </a:lnTo>
                  <a:lnTo>
                    <a:pt x="313" y="647"/>
                  </a:lnTo>
                  <a:lnTo>
                    <a:pt x="315" y="645"/>
                  </a:lnTo>
                  <a:lnTo>
                    <a:pt x="320" y="642"/>
                  </a:lnTo>
                  <a:lnTo>
                    <a:pt x="324" y="641"/>
                  </a:lnTo>
                  <a:lnTo>
                    <a:pt x="327" y="638"/>
                  </a:lnTo>
                  <a:lnTo>
                    <a:pt x="331" y="635"/>
                  </a:lnTo>
                  <a:lnTo>
                    <a:pt x="333" y="633"/>
                  </a:lnTo>
                  <a:lnTo>
                    <a:pt x="337" y="631"/>
                  </a:lnTo>
                  <a:lnTo>
                    <a:pt x="340" y="629"/>
                  </a:lnTo>
                  <a:lnTo>
                    <a:pt x="345" y="624"/>
                  </a:lnTo>
                  <a:lnTo>
                    <a:pt x="349" y="622"/>
                  </a:lnTo>
                  <a:lnTo>
                    <a:pt x="352" y="620"/>
                  </a:lnTo>
                  <a:lnTo>
                    <a:pt x="357" y="616"/>
                  </a:lnTo>
                  <a:lnTo>
                    <a:pt x="360" y="615"/>
                  </a:lnTo>
                  <a:lnTo>
                    <a:pt x="361" y="617"/>
                  </a:lnTo>
                  <a:lnTo>
                    <a:pt x="362" y="618"/>
                  </a:lnTo>
                  <a:lnTo>
                    <a:pt x="364" y="620"/>
                  </a:lnTo>
                  <a:lnTo>
                    <a:pt x="365" y="622"/>
                  </a:lnTo>
                  <a:lnTo>
                    <a:pt x="372" y="623"/>
                  </a:lnTo>
                  <a:lnTo>
                    <a:pt x="378" y="622"/>
                  </a:lnTo>
                  <a:lnTo>
                    <a:pt x="381" y="621"/>
                  </a:lnTo>
                  <a:lnTo>
                    <a:pt x="384" y="619"/>
                  </a:lnTo>
                  <a:lnTo>
                    <a:pt x="388" y="616"/>
                  </a:lnTo>
                  <a:lnTo>
                    <a:pt x="391" y="612"/>
                  </a:lnTo>
                  <a:lnTo>
                    <a:pt x="392" y="609"/>
                  </a:lnTo>
                  <a:lnTo>
                    <a:pt x="392" y="606"/>
                  </a:lnTo>
                  <a:lnTo>
                    <a:pt x="391" y="603"/>
                  </a:lnTo>
                  <a:lnTo>
                    <a:pt x="391" y="599"/>
                  </a:lnTo>
                  <a:lnTo>
                    <a:pt x="392" y="595"/>
                  </a:lnTo>
                  <a:lnTo>
                    <a:pt x="394" y="591"/>
                  </a:lnTo>
                  <a:lnTo>
                    <a:pt x="396" y="588"/>
                  </a:lnTo>
                  <a:lnTo>
                    <a:pt x="397" y="586"/>
                  </a:lnTo>
                  <a:lnTo>
                    <a:pt x="398" y="583"/>
                  </a:lnTo>
                  <a:lnTo>
                    <a:pt x="399" y="579"/>
                  </a:lnTo>
                  <a:lnTo>
                    <a:pt x="400" y="576"/>
                  </a:lnTo>
                  <a:lnTo>
                    <a:pt x="401" y="573"/>
                  </a:lnTo>
                  <a:lnTo>
                    <a:pt x="402" y="572"/>
                  </a:lnTo>
                  <a:lnTo>
                    <a:pt x="404" y="571"/>
                  </a:lnTo>
                  <a:lnTo>
                    <a:pt x="404" y="570"/>
                  </a:lnTo>
                  <a:lnTo>
                    <a:pt x="406" y="568"/>
                  </a:lnTo>
                  <a:lnTo>
                    <a:pt x="407" y="566"/>
                  </a:lnTo>
                  <a:lnTo>
                    <a:pt x="408" y="566"/>
                  </a:lnTo>
                  <a:lnTo>
                    <a:pt x="409" y="568"/>
                  </a:lnTo>
                  <a:lnTo>
                    <a:pt x="410" y="571"/>
                  </a:lnTo>
                  <a:lnTo>
                    <a:pt x="412" y="573"/>
                  </a:lnTo>
                  <a:lnTo>
                    <a:pt x="413" y="574"/>
                  </a:lnTo>
                  <a:lnTo>
                    <a:pt x="412" y="576"/>
                  </a:lnTo>
                  <a:lnTo>
                    <a:pt x="410" y="580"/>
                  </a:lnTo>
                  <a:lnTo>
                    <a:pt x="409" y="584"/>
                  </a:lnTo>
                  <a:lnTo>
                    <a:pt x="408" y="588"/>
                  </a:lnTo>
                  <a:lnTo>
                    <a:pt x="408" y="589"/>
                  </a:lnTo>
                  <a:lnTo>
                    <a:pt x="410" y="592"/>
                  </a:lnTo>
                  <a:lnTo>
                    <a:pt x="412" y="594"/>
                  </a:lnTo>
                  <a:lnTo>
                    <a:pt x="413" y="596"/>
                  </a:lnTo>
                  <a:lnTo>
                    <a:pt x="415" y="597"/>
                  </a:lnTo>
                  <a:lnTo>
                    <a:pt x="418" y="597"/>
                  </a:lnTo>
                  <a:lnTo>
                    <a:pt x="422" y="593"/>
                  </a:lnTo>
                  <a:lnTo>
                    <a:pt x="424" y="588"/>
                  </a:lnTo>
                  <a:lnTo>
                    <a:pt x="424" y="587"/>
                  </a:lnTo>
                  <a:lnTo>
                    <a:pt x="427" y="582"/>
                  </a:lnTo>
                  <a:lnTo>
                    <a:pt x="431" y="576"/>
                  </a:lnTo>
                  <a:lnTo>
                    <a:pt x="431" y="573"/>
                  </a:lnTo>
                  <a:lnTo>
                    <a:pt x="431" y="571"/>
                  </a:lnTo>
                  <a:lnTo>
                    <a:pt x="431" y="570"/>
                  </a:lnTo>
                  <a:lnTo>
                    <a:pt x="431" y="565"/>
                  </a:lnTo>
                  <a:lnTo>
                    <a:pt x="432" y="559"/>
                  </a:lnTo>
                  <a:lnTo>
                    <a:pt x="433" y="556"/>
                  </a:lnTo>
                  <a:lnTo>
                    <a:pt x="434" y="552"/>
                  </a:lnTo>
                  <a:lnTo>
                    <a:pt x="436" y="548"/>
                  </a:lnTo>
                  <a:lnTo>
                    <a:pt x="437" y="546"/>
                  </a:lnTo>
                  <a:lnTo>
                    <a:pt x="441" y="542"/>
                  </a:lnTo>
                  <a:lnTo>
                    <a:pt x="444" y="539"/>
                  </a:lnTo>
                  <a:lnTo>
                    <a:pt x="447" y="536"/>
                  </a:lnTo>
                  <a:lnTo>
                    <a:pt x="448" y="530"/>
                  </a:lnTo>
                  <a:lnTo>
                    <a:pt x="449" y="527"/>
                  </a:lnTo>
                  <a:lnTo>
                    <a:pt x="449" y="526"/>
                  </a:lnTo>
                  <a:lnTo>
                    <a:pt x="446" y="524"/>
                  </a:lnTo>
                  <a:lnTo>
                    <a:pt x="437" y="523"/>
                  </a:lnTo>
                  <a:lnTo>
                    <a:pt x="434" y="522"/>
                  </a:lnTo>
                  <a:lnTo>
                    <a:pt x="431" y="524"/>
                  </a:lnTo>
                  <a:lnTo>
                    <a:pt x="429" y="525"/>
                  </a:lnTo>
                  <a:lnTo>
                    <a:pt x="429" y="528"/>
                  </a:lnTo>
                  <a:lnTo>
                    <a:pt x="429" y="530"/>
                  </a:lnTo>
                  <a:lnTo>
                    <a:pt x="429" y="534"/>
                  </a:lnTo>
                  <a:lnTo>
                    <a:pt x="430" y="537"/>
                  </a:lnTo>
                  <a:lnTo>
                    <a:pt x="431" y="537"/>
                  </a:lnTo>
                  <a:lnTo>
                    <a:pt x="426" y="539"/>
                  </a:lnTo>
                  <a:lnTo>
                    <a:pt x="418" y="546"/>
                  </a:lnTo>
                  <a:lnTo>
                    <a:pt x="414" y="548"/>
                  </a:lnTo>
                  <a:lnTo>
                    <a:pt x="412" y="547"/>
                  </a:lnTo>
                  <a:lnTo>
                    <a:pt x="410" y="546"/>
                  </a:lnTo>
                  <a:lnTo>
                    <a:pt x="408" y="545"/>
                  </a:lnTo>
                  <a:lnTo>
                    <a:pt x="404" y="545"/>
                  </a:lnTo>
                  <a:lnTo>
                    <a:pt x="397" y="546"/>
                  </a:lnTo>
                  <a:lnTo>
                    <a:pt x="394" y="547"/>
                  </a:lnTo>
                  <a:lnTo>
                    <a:pt x="391" y="551"/>
                  </a:lnTo>
                  <a:lnTo>
                    <a:pt x="389" y="554"/>
                  </a:lnTo>
                  <a:lnTo>
                    <a:pt x="390" y="556"/>
                  </a:lnTo>
                  <a:lnTo>
                    <a:pt x="390" y="558"/>
                  </a:lnTo>
                  <a:lnTo>
                    <a:pt x="389" y="561"/>
                  </a:lnTo>
                  <a:lnTo>
                    <a:pt x="385" y="565"/>
                  </a:lnTo>
                  <a:lnTo>
                    <a:pt x="378" y="572"/>
                  </a:lnTo>
                  <a:lnTo>
                    <a:pt x="377" y="573"/>
                  </a:lnTo>
                  <a:lnTo>
                    <a:pt x="378" y="576"/>
                  </a:lnTo>
                  <a:lnTo>
                    <a:pt x="380" y="581"/>
                  </a:lnTo>
                  <a:lnTo>
                    <a:pt x="380" y="586"/>
                  </a:lnTo>
                  <a:lnTo>
                    <a:pt x="378" y="591"/>
                  </a:lnTo>
                  <a:lnTo>
                    <a:pt x="375" y="595"/>
                  </a:lnTo>
                  <a:lnTo>
                    <a:pt x="373" y="598"/>
                  </a:lnTo>
                  <a:lnTo>
                    <a:pt x="369" y="601"/>
                  </a:lnTo>
                  <a:lnTo>
                    <a:pt x="365" y="605"/>
                  </a:lnTo>
                  <a:lnTo>
                    <a:pt x="363" y="606"/>
                  </a:lnTo>
                  <a:lnTo>
                    <a:pt x="362" y="608"/>
                  </a:lnTo>
                  <a:lnTo>
                    <a:pt x="360" y="609"/>
                  </a:lnTo>
                  <a:lnTo>
                    <a:pt x="360" y="608"/>
                  </a:lnTo>
                  <a:lnTo>
                    <a:pt x="356" y="605"/>
                  </a:lnTo>
                  <a:lnTo>
                    <a:pt x="354" y="601"/>
                  </a:lnTo>
                  <a:lnTo>
                    <a:pt x="353" y="599"/>
                  </a:lnTo>
                  <a:lnTo>
                    <a:pt x="355" y="593"/>
                  </a:lnTo>
                  <a:lnTo>
                    <a:pt x="356" y="586"/>
                  </a:lnTo>
                  <a:lnTo>
                    <a:pt x="360" y="584"/>
                  </a:lnTo>
                  <a:lnTo>
                    <a:pt x="362" y="582"/>
                  </a:lnTo>
                  <a:lnTo>
                    <a:pt x="362" y="579"/>
                  </a:lnTo>
                  <a:lnTo>
                    <a:pt x="361" y="575"/>
                  </a:lnTo>
                  <a:lnTo>
                    <a:pt x="361" y="570"/>
                  </a:lnTo>
                  <a:lnTo>
                    <a:pt x="362" y="563"/>
                  </a:lnTo>
                  <a:lnTo>
                    <a:pt x="364" y="561"/>
                  </a:lnTo>
                  <a:lnTo>
                    <a:pt x="366" y="558"/>
                  </a:lnTo>
                  <a:lnTo>
                    <a:pt x="366" y="557"/>
                  </a:lnTo>
                  <a:lnTo>
                    <a:pt x="371" y="554"/>
                  </a:lnTo>
                  <a:lnTo>
                    <a:pt x="373" y="552"/>
                  </a:lnTo>
                  <a:lnTo>
                    <a:pt x="375" y="548"/>
                  </a:lnTo>
                  <a:lnTo>
                    <a:pt x="375" y="545"/>
                  </a:lnTo>
                  <a:lnTo>
                    <a:pt x="376" y="544"/>
                  </a:lnTo>
                  <a:lnTo>
                    <a:pt x="379" y="541"/>
                  </a:lnTo>
                  <a:lnTo>
                    <a:pt x="383" y="540"/>
                  </a:lnTo>
                  <a:lnTo>
                    <a:pt x="386" y="537"/>
                  </a:lnTo>
                  <a:lnTo>
                    <a:pt x="389" y="535"/>
                  </a:lnTo>
                  <a:lnTo>
                    <a:pt x="392" y="536"/>
                  </a:lnTo>
                  <a:lnTo>
                    <a:pt x="396" y="537"/>
                  </a:lnTo>
                  <a:lnTo>
                    <a:pt x="398" y="535"/>
                  </a:lnTo>
                  <a:lnTo>
                    <a:pt x="401" y="533"/>
                  </a:lnTo>
                  <a:lnTo>
                    <a:pt x="403" y="531"/>
                  </a:lnTo>
                  <a:lnTo>
                    <a:pt x="403" y="530"/>
                  </a:lnTo>
                  <a:lnTo>
                    <a:pt x="403" y="529"/>
                  </a:lnTo>
                  <a:lnTo>
                    <a:pt x="401" y="529"/>
                  </a:lnTo>
                  <a:lnTo>
                    <a:pt x="392" y="531"/>
                  </a:lnTo>
                  <a:lnTo>
                    <a:pt x="389" y="531"/>
                  </a:lnTo>
                  <a:lnTo>
                    <a:pt x="389" y="529"/>
                  </a:lnTo>
                  <a:lnTo>
                    <a:pt x="389" y="523"/>
                  </a:lnTo>
                  <a:lnTo>
                    <a:pt x="388" y="521"/>
                  </a:lnTo>
                  <a:lnTo>
                    <a:pt x="387" y="519"/>
                  </a:lnTo>
                  <a:lnTo>
                    <a:pt x="386" y="519"/>
                  </a:lnTo>
                  <a:lnTo>
                    <a:pt x="384" y="521"/>
                  </a:lnTo>
                  <a:lnTo>
                    <a:pt x="379" y="524"/>
                  </a:lnTo>
                  <a:lnTo>
                    <a:pt x="376" y="527"/>
                  </a:lnTo>
                  <a:lnTo>
                    <a:pt x="374" y="534"/>
                  </a:lnTo>
                  <a:lnTo>
                    <a:pt x="373" y="540"/>
                  </a:lnTo>
                  <a:lnTo>
                    <a:pt x="368" y="544"/>
                  </a:lnTo>
                  <a:lnTo>
                    <a:pt x="365" y="547"/>
                  </a:lnTo>
                  <a:lnTo>
                    <a:pt x="364" y="550"/>
                  </a:lnTo>
                  <a:lnTo>
                    <a:pt x="361" y="554"/>
                  </a:lnTo>
                  <a:lnTo>
                    <a:pt x="356" y="558"/>
                  </a:lnTo>
                  <a:lnTo>
                    <a:pt x="354" y="562"/>
                  </a:lnTo>
                  <a:lnTo>
                    <a:pt x="346" y="572"/>
                  </a:lnTo>
                  <a:lnTo>
                    <a:pt x="343" y="580"/>
                  </a:lnTo>
                  <a:lnTo>
                    <a:pt x="341" y="584"/>
                  </a:lnTo>
                  <a:lnTo>
                    <a:pt x="339" y="586"/>
                  </a:lnTo>
                  <a:lnTo>
                    <a:pt x="336" y="586"/>
                  </a:lnTo>
                  <a:lnTo>
                    <a:pt x="330" y="589"/>
                  </a:lnTo>
                  <a:lnTo>
                    <a:pt x="328" y="593"/>
                  </a:lnTo>
                  <a:lnTo>
                    <a:pt x="325" y="597"/>
                  </a:lnTo>
                  <a:lnTo>
                    <a:pt x="321" y="601"/>
                  </a:lnTo>
                  <a:lnTo>
                    <a:pt x="318" y="607"/>
                  </a:lnTo>
                  <a:lnTo>
                    <a:pt x="316" y="609"/>
                  </a:lnTo>
                  <a:lnTo>
                    <a:pt x="314" y="612"/>
                  </a:lnTo>
                  <a:lnTo>
                    <a:pt x="309" y="618"/>
                  </a:lnTo>
                  <a:lnTo>
                    <a:pt x="306" y="621"/>
                  </a:lnTo>
                  <a:lnTo>
                    <a:pt x="305" y="623"/>
                  </a:lnTo>
                  <a:lnTo>
                    <a:pt x="301" y="627"/>
                  </a:lnTo>
                  <a:lnTo>
                    <a:pt x="294" y="632"/>
                  </a:lnTo>
                  <a:lnTo>
                    <a:pt x="290" y="636"/>
                  </a:lnTo>
                  <a:lnTo>
                    <a:pt x="285" y="640"/>
                  </a:lnTo>
                  <a:lnTo>
                    <a:pt x="284" y="643"/>
                  </a:lnTo>
                  <a:close/>
                  <a:moveTo>
                    <a:pt x="389" y="502"/>
                  </a:moveTo>
                  <a:lnTo>
                    <a:pt x="395" y="493"/>
                  </a:lnTo>
                  <a:lnTo>
                    <a:pt x="398" y="491"/>
                  </a:lnTo>
                  <a:lnTo>
                    <a:pt x="400" y="492"/>
                  </a:lnTo>
                  <a:lnTo>
                    <a:pt x="400" y="495"/>
                  </a:lnTo>
                  <a:lnTo>
                    <a:pt x="400" y="500"/>
                  </a:lnTo>
                  <a:lnTo>
                    <a:pt x="398" y="505"/>
                  </a:lnTo>
                  <a:lnTo>
                    <a:pt x="391" y="514"/>
                  </a:lnTo>
                  <a:lnTo>
                    <a:pt x="389" y="516"/>
                  </a:lnTo>
                  <a:lnTo>
                    <a:pt x="389" y="513"/>
                  </a:lnTo>
                  <a:lnTo>
                    <a:pt x="389" y="502"/>
                  </a:lnTo>
                  <a:close/>
                  <a:moveTo>
                    <a:pt x="415" y="447"/>
                  </a:moveTo>
                  <a:lnTo>
                    <a:pt x="418" y="447"/>
                  </a:lnTo>
                  <a:lnTo>
                    <a:pt x="419" y="447"/>
                  </a:lnTo>
                  <a:lnTo>
                    <a:pt x="419" y="448"/>
                  </a:lnTo>
                  <a:lnTo>
                    <a:pt x="418" y="453"/>
                  </a:lnTo>
                  <a:lnTo>
                    <a:pt x="415" y="457"/>
                  </a:lnTo>
                  <a:lnTo>
                    <a:pt x="410" y="468"/>
                  </a:lnTo>
                  <a:lnTo>
                    <a:pt x="406" y="478"/>
                  </a:lnTo>
                  <a:lnTo>
                    <a:pt x="403" y="484"/>
                  </a:lnTo>
                  <a:lnTo>
                    <a:pt x="401" y="486"/>
                  </a:lnTo>
                  <a:lnTo>
                    <a:pt x="401" y="482"/>
                  </a:lnTo>
                  <a:lnTo>
                    <a:pt x="402" y="476"/>
                  </a:lnTo>
                  <a:lnTo>
                    <a:pt x="404" y="468"/>
                  </a:lnTo>
                  <a:lnTo>
                    <a:pt x="408" y="459"/>
                  </a:lnTo>
                  <a:lnTo>
                    <a:pt x="411" y="453"/>
                  </a:lnTo>
                  <a:lnTo>
                    <a:pt x="415" y="447"/>
                  </a:lnTo>
                  <a:close/>
                  <a:moveTo>
                    <a:pt x="403" y="504"/>
                  </a:moveTo>
                  <a:lnTo>
                    <a:pt x="406" y="505"/>
                  </a:lnTo>
                  <a:lnTo>
                    <a:pt x="409" y="505"/>
                  </a:lnTo>
                  <a:lnTo>
                    <a:pt x="411" y="505"/>
                  </a:lnTo>
                  <a:lnTo>
                    <a:pt x="413" y="505"/>
                  </a:lnTo>
                  <a:lnTo>
                    <a:pt x="415" y="503"/>
                  </a:lnTo>
                  <a:lnTo>
                    <a:pt x="418" y="502"/>
                  </a:lnTo>
                  <a:lnTo>
                    <a:pt x="419" y="500"/>
                  </a:lnTo>
                  <a:lnTo>
                    <a:pt x="419" y="496"/>
                  </a:lnTo>
                  <a:lnTo>
                    <a:pt x="419" y="495"/>
                  </a:lnTo>
                  <a:lnTo>
                    <a:pt x="419" y="493"/>
                  </a:lnTo>
                  <a:lnTo>
                    <a:pt x="417" y="491"/>
                  </a:lnTo>
                  <a:lnTo>
                    <a:pt x="414" y="491"/>
                  </a:lnTo>
                  <a:lnTo>
                    <a:pt x="411" y="492"/>
                  </a:lnTo>
                  <a:lnTo>
                    <a:pt x="409" y="493"/>
                  </a:lnTo>
                  <a:lnTo>
                    <a:pt x="404" y="499"/>
                  </a:lnTo>
                  <a:lnTo>
                    <a:pt x="403" y="504"/>
                  </a:lnTo>
                  <a:close/>
                  <a:moveTo>
                    <a:pt x="425" y="505"/>
                  </a:moveTo>
                  <a:lnTo>
                    <a:pt x="426" y="501"/>
                  </a:lnTo>
                  <a:lnTo>
                    <a:pt x="427" y="496"/>
                  </a:lnTo>
                  <a:lnTo>
                    <a:pt x="431" y="491"/>
                  </a:lnTo>
                  <a:lnTo>
                    <a:pt x="434" y="486"/>
                  </a:lnTo>
                  <a:lnTo>
                    <a:pt x="436" y="478"/>
                  </a:lnTo>
                  <a:lnTo>
                    <a:pt x="438" y="469"/>
                  </a:lnTo>
                  <a:lnTo>
                    <a:pt x="438" y="466"/>
                  </a:lnTo>
                  <a:lnTo>
                    <a:pt x="438" y="463"/>
                  </a:lnTo>
                  <a:lnTo>
                    <a:pt x="439" y="460"/>
                  </a:lnTo>
                  <a:lnTo>
                    <a:pt x="439" y="455"/>
                  </a:lnTo>
                  <a:lnTo>
                    <a:pt x="438" y="448"/>
                  </a:lnTo>
                  <a:lnTo>
                    <a:pt x="438" y="444"/>
                  </a:lnTo>
                  <a:lnTo>
                    <a:pt x="438" y="442"/>
                  </a:lnTo>
                  <a:lnTo>
                    <a:pt x="442" y="436"/>
                  </a:lnTo>
                  <a:lnTo>
                    <a:pt x="447" y="432"/>
                  </a:lnTo>
                  <a:lnTo>
                    <a:pt x="449" y="430"/>
                  </a:lnTo>
                  <a:lnTo>
                    <a:pt x="456" y="426"/>
                  </a:lnTo>
                  <a:lnTo>
                    <a:pt x="462" y="425"/>
                  </a:lnTo>
                  <a:lnTo>
                    <a:pt x="467" y="428"/>
                  </a:lnTo>
                  <a:lnTo>
                    <a:pt x="471" y="432"/>
                  </a:lnTo>
                  <a:lnTo>
                    <a:pt x="474" y="432"/>
                  </a:lnTo>
                  <a:lnTo>
                    <a:pt x="479" y="434"/>
                  </a:lnTo>
                  <a:lnTo>
                    <a:pt x="482" y="438"/>
                  </a:lnTo>
                  <a:lnTo>
                    <a:pt x="484" y="442"/>
                  </a:lnTo>
                  <a:lnTo>
                    <a:pt x="487" y="445"/>
                  </a:lnTo>
                  <a:lnTo>
                    <a:pt x="488" y="449"/>
                  </a:lnTo>
                  <a:lnTo>
                    <a:pt x="488" y="454"/>
                  </a:lnTo>
                  <a:lnTo>
                    <a:pt x="488" y="458"/>
                  </a:lnTo>
                  <a:lnTo>
                    <a:pt x="489" y="463"/>
                  </a:lnTo>
                  <a:lnTo>
                    <a:pt x="490" y="468"/>
                  </a:lnTo>
                  <a:lnTo>
                    <a:pt x="490" y="472"/>
                  </a:lnTo>
                  <a:lnTo>
                    <a:pt x="488" y="478"/>
                  </a:lnTo>
                  <a:lnTo>
                    <a:pt x="484" y="486"/>
                  </a:lnTo>
                  <a:lnTo>
                    <a:pt x="483" y="491"/>
                  </a:lnTo>
                  <a:lnTo>
                    <a:pt x="483" y="493"/>
                  </a:lnTo>
                  <a:lnTo>
                    <a:pt x="483" y="494"/>
                  </a:lnTo>
                  <a:lnTo>
                    <a:pt x="482" y="495"/>
                  </a:lnTo>
                  <a:lnTo>
                    <a:pt x="480" y="498"/>
                  </a:lnTo>
                  <a:lnTo>
                    <a:pt x="473" y="502"/>
                  </a:lnTo>
                  <a:lnTo>
                    <a:pt x="469" y="505"/>
                  </a:lnTo>
                  <a:lnTo>
                    <a:pt x="465" y="507"/>
                  </a:lnTo>
                  <a:lnTo>
                    <a:pt x="464" y="509"/>
                  </a:lnTo>
                  <a:lnTo>
                    <a:pt x="462" y="509"/>
                  </a:lnTo>
                  <a:lnTo>
                    <a:pt x="460" y="509"/>
                  </a:lnTo>
                  <a:lnTo>
                    <a:pt x="459" y="509"/>
                  </a:lnTo>
                  <a:lnTo>
                    <a:pt x="458" y="507"/>
                  </a:lnTo>
                  <a:lnTo>
                    <a:pt x="458" y="506"/>
                  </a:lnTo>
                  <a:lnTo>
                    <a:pt x="459" y="505"/>
                  </a:lnTo>
                  <a:lnTo>
                    <a:pt x="461" y="498"/>
                  </a:lnTo>
                  <a:lnTo>
                    <a:pt x="464" y="493"/>
                  </a:lnTo>
                  <a:lnTo>
                    <a:pt x="465" y="489"/>
                  </a:lnTo>
                  <a:lnTo>
                    <a:pt x="467" y="479"/>
                  </a:lnTo>
                  <a:lnTo>
                    <a:pt x="468" y="470"/>
                  </a:lnTo>
                  <a:lnTo>
                    <a:pt x="468" y="467"/>
                  </a:lnTo>
                  <a:lnTo>
                    <a:pt x="469" y="465"/>
                  </a:lnTo>
                  <a:lnTo>
                    <a:pt x="469" y="461"/>
                  </a:lnTo>
                  <a:lnTo>
                    <a:pt x="468" y="459"/>
                  </a:lnTo>
                  <a:lnTo>
                    <a:pt x="466" y="457"/>
                  </a:lnTo>
                  <a:lnTo>
                    <a:pt x="464" y="453"/>
                  </a:lnTo>
                  <a:lnTo>
                    <a:pt x="461" y="452"/>
                  </a:lnTo>
                  <a:lnTo>
                    <a:pt x="458" y="455"/>
                  </a:lnTo>
                  <a:lnTo>
                    <a:pt x="456" y="459"/>
                  </a:lnTo>
                  <a:lnTo>
                    <a:pt x="457" y="460"/>
                  </a:lnTo>
                  <a:lnTo>
                    <a:pt x="457" y="464"/>
                  </a:lnTo>
                  <a:lnTo>
                    <a:pt x="458" y="470"/>
                  </a:lnTo>
                  <a:lnTo>
                    <a:pt x="458" y="476"/>
                  </a:lnTo>
                  <a:lnTo>
                    <a:pt x="456" y="480"/>
                  </a:lnTo>
                  <a:lnTo>
                    <a:pt x="455" y="484"/>
                  </a:lnTo>
                  <a:lnTo>
                    <a:pt x="453" y="487"/>
                  </a:lnTo>
                  <a:lnTo>
                    <a:pt x="449" y="490"/>
                  </a:lnTo>
                  <a:lnTo>
                    <a:pt x="447" y="494"/>
                  </a:lnTo>
                  <a:lnTo>
                    <a:pt x="445" y="499"/>
                  </a:lnTo>
                  <a:lnTo>
                    <a:pt x="439" y="504"/>
                  </a:lnTo>
                  <a:lnTo>
                    <a:pt x="437" y="506"/>
                  </a:lnTo>
                  <a:lnTo>
                    <a:pt x="435" y="507"/>
                  </a:lnTo>
                  <a:lnTo>
                    <a:pt x="432" y="509"/>
                  </a:lnTo>
                  <a:lnTo>
                    <a:pt x="432" y="510"/>
                  </a:lnTo>
                  <a:lnTo>
                    <a:pt x="427" y="514"/>
                  </a:lnTo>
                  <a:lnTo>
                    <a:pt x="423" y="516"/>
                  </a:lnTo>
                  <a:lnTo>
                    <a:pt x="421" y="518"/>
                  </a:lnTo>
                  <a:lnTo>
                    <a:pt x="415" y="523"/>
                  </a:lnTo>
                  <a:lnTo>
                    <a:pt x="411" y="524"/>
                  </a:lnTo>
                  <a:lnTo>
                    <a:pt x="410" y="524"/>
                  </a:lnTo>
                  <a:lnTo>
                    <a:pt x="409" y="523"/>
                  </a:lnTo>
                  <a:lnTo>
                    <a:pt x="409" y="522"/>
                  </a:lnTo>
                  <a:lnTo>
                    <a:pt x="409" y="521"/>
                  </a:lnTo>
                  <a:lnTo>
                    <a:pt x="411" y="518"/>
                  </a:lnTo>
                  <a:lnTo>
                    <a:pt x="414" y="515"/>
                  </a:lnTo>
                  <a:lnTo>
                    <a:pt x="421" y="510"/>
                  </a:lnTo>
                  <a:lnTo>
                    <a:pt x="425" y="505"/>
                  </a:lnTo>
                  <a:close/>
                  <a:moveTo>
                    <a:pt x="413" y="714"/>
                  </a:moveTo>
                  <a:lnTo>
                    <a:pt x="410" y="714"/>
                  </a:lnTo>
                  <a:lnTo>
                    <a:pt x="407" y="713"/>
                  </a:lnTo>
                  <a:lnTo>
                    <a:pt x="404" y="713"/>
                  </a:lnTo>
                  <a:lnTo>
                    <a:pt x="403" y="714"/>
                  </a:lnTo>
                  <a:lnTo>
                    <a:pt x="399" y="714"/>
                  </a:lnTo>
                  <a:lnTo>
                    <a:pt x="396" y="714"/>
                  </a:lnTo>
                  <a:lnTo>
                    <a:pt x="394" y="714"/>
                  </a:lnTo>
                  <a:lnTo>
                    <a:pt x="391" y="714"/>
                  </a:lnTo>
                  <a:lnTo>
                    <a:pt x="388" y="715"/>
                  </a:lnTo>
                  <a:lnTo>
                    <a:pt x="385" y="717"/>
                  </a:lnTo>
                  <a:lnTo>
                    <a:pt x="381" y="720"/>
                  </a:lnTo>
                  <a:lnTo>
                    <a:pt x="380" y="721"/>
                  </a:lnTo>
                  <a:lnTo>
                    <a:pt x="378" y="721"/>
                  </a:lnTo>
                  <a:lnTo>
                    <a:pt x="376" y="722"/>
                  </a:lnTo>
                  <a:lnTo>
                    <a:pt x="374" y="723"/>
                  </a:lnTo>
                  <a:lnTo>
                    <a:pt x="372" y="725"/>
                  </a:lnTo>
                  <a:lnTo>
                    <a:pt x="372" y="727"/>
                  </a:lnTo>
                  <a:lnTo>
                    <a:pt x="372" y="729"/>
                  </a:lnTo>
                  <a:lnTo>
                    <a:pt x="374" y="733"/>
                  </a:lnTo>
                  <a:lnTo>
                    <a:pt x="376" y="734"/>
                  </a:lnTo>
                  <a:lnTo>
                    <a:pt x="377" y="734"/>
                  </a:lnTo>
                  <a:lnTo>
                    <a:pt x="378" y="734"/>
                  </a:lnTo>
                  <a:lnTo>
                    <a:pt x="381" y="733"/>
                  </a:lnTo>
                  <a:lnTo>
                    <a:pt x="384" y="733"/>
                  </a:lnTo>
                  <a:lnTo>
                    <a:pt x="386" y="732"/>
                  </a:lnTo>
                  <a:lnTo>
                    <a:pt x="388" y="731"/>
                  </a:lnTo>
                  <a:lnTo>
                    <a:pt x="392" y="731"/>
                  </a:lnTo>
                  <a:lnTo>
                    <a:pt x="395" y="729"/>
                  </a:lnTo>
                  <a:lnTo>
                    <a:pt x="396" y="731"/>
                  </a:lnTo>
                  <a:lnTo>
                    <a:pt x="398" y="732"/>
                  </a:lnTo>
                  <a:lnTo>
                    <a:pt x="400" y="733"/>
                  </a:lnTo>
                  <a:lnTo>
                    <a:pt x="403" y="733"/>
                  </a:lnTo>
                  <a:lnTo>
                    <a:pt x="406" y="733"/>
                  </a:lnTo>
                  <a:lnTo>
                    <a:pt x="409" y="732"/>
                  </a:lnTo>
                  <a:lnTo>
                    <a:pt x="410" y="731"/>
                  </a:lnTo>
                  <a:lnTo>
                    <a:pt x="410" y="728"/>
                  </a:lnTo>
                  <a:lnTo>
                    <a:pt x="410" y="726"/>
                  </a:lnTo>
                  <a:lnTo>
                    <a:pt x="410" y="724"/>
                  </a:lnTo>
                  <a:lnTo>
                    <a:pt x="412" y="724"/>
                  </a:lnTo>
                  <a:lnTo>
                    <a:pt x="414" y="723"/>
                  </a:lnTo>
                  <a:lnTo>
                    <a:pt x="417" y="722"/>
                  </a:lnTo>
                  <a:lnTo>
                    <a:pt x="417" y="720"/>
                  </a:lnTo>
                  <a:lnTo>
                    <a:pt x="417" y="717"/>
                  </a:lnTo>
                  <a:lnTo>
                    <a:pt x="417" y="714"/>
                  </a:lnTo>
                  <a:lnTo>
                    <a:pt x="415" y="712"/>
                  </a:lnTo>
                  <a:lnTo>
                    <a:pt x="414" y="711"/>
                  </a:lnTo>
                  <a:lnTo>
                    <a:pt x="414" y="712"/>
                  </a:lnTo>
                  <a:lnTo>
                    <a:pt x="413" y="714"/>
                  </a:lnTo>
                  <a:close/>
                  <a:moveTo>
                    <a:pt x="413" y="754"/>
                  </a:moveTo>
                  <a:lnTo>
                    <a:pt x="414" y="751"/>
                  </a:lnTo>
                  <a:lnTo>
                    <a:pt x="417" y="748"/>
                  </a:lnTo>
                  <a:lnTo>
                    <a:pt x="419" y="747"/>
                  </a:lnTo>
                  <a:lnTo>
                    <a:pt x="421" y="746"/>
                  </a:lnTo>
                  <a:lnTo>
                    <a:pt x="423" y="743"/>
                  </a:lnTo>
                  <a:lnTo>
                    <a:pt x="424" y="739"/>
                  </a:lnTo>
                  <a:lnTo>
                    <a:pt x="423" y="737"/>
                  </a:lnTo>
                  <a:lnTo>
                    <a:pt x="422" y="735"/>
                  </a:lnTo>
                  <a:lnTo>
                    <a:pt x="426" y="734"/>
                  </a:lnTo>
                  <a:lnTo>
                    <a:pt x="432" y="735"/>
                  </a:lnTo>
                  <a:lnTo>
                    <a:pt x="433" y="735"/>
                  </a:lnTo>
                  <a:lnTo>
                    <a:pt x="436" y="735"/>
                  </a:lnTo>
                  <a:lnTo>
                    <a:pt x="441" y="734"/>
                  </a:lnTo>
                  <a:lnTo>
                    <a:pt x="444" y="732"/>
                  </a:lnTo>
                  <a:lnTo>
                    <a:pt x="447" y="728"/>
                  </a:lnTo>
                  <a:lnTo>
                    <a:pt x="449" y="726"/>
                  </a:lnTo>
                  <a:lnTo>
                    <a:pt x="449" y="724"/>
                  </a:lnTo>
                  <a:lnTo>
                    <a:pt x="448" y="722"/>
                  </a:lnTo>
                  <a:lnTo>
                    <a:pt x="449" y="721"/>
                  </a:lnTo>
                  <a:lnTo>
                    <a:pt x="452" y="720"/>
                  </a:lnTo>
                  <a:lnTo>
                    <a:pt x="454" y="719"/>
                  </a:lnTo>
                  <a:lnTo>
                    <a:pt x="456" y="719"/>
                  </a:lnTo>
                  <a:lnTo>
                    <a:pt x="459" y="720"/>
                  </a:lnTo>
                  <a:lnTo>
                    <a:pt x="461" y="722"/>
                  </a:lnTo>
                  <a:lnTo>
                    <a:pt x="466" y="724"/>
                  </a:lnTo>
                  <a:lnTo>
                    <a:pt x="467" y="725"/>
                  </a:lnTo>
                  <a:lnTo>
                    <a:pt x="466" y="729"/>
                  </a:lnTo>
                  <a:lnTo>
                    <a:pt x="466" y="733"/>
                  </a:lnTo>
                  <a:lnTo>
                    <a:pt x="466" y="736"/>
                  </a:lnTo>
                  <a:lnTo>
                    <a:pt x="465" y="738"/>
                  </a:lnTo>
                  <a:lnTo>
                    <a:pt x="464" y="740"/>
                  </a:lnTo>
                  <a:lnTo>
                    <a:pt x="462" y="743"/>
                  </a:lnTo>
                  <a:lnTo>
                    <a:pt x="460" y="747"/>
                  </a:lnTo>
                  <a:lnTo>
                    <a:pt x="460" y="748"/>
                  </a:lnTo>
                  <a:lnTo>
                    <a:pt x="458" y="751"/>
                  </a:lnTo>
                  <a:lnTo>
                    <a:pt x="457" y="754"/>
                  </a:lnTo>
                  <a:lnTo>
                    <a:pt x="455" y="755"/>
                  </a:lnTo>
                  <a:lnTo>
                    <a:pt x="454" y="756"/>
                  </a:lnTo>
                  <a:lnTo>
                    <a:pt x="450" y="754"/>
                  </a:lnTo>
                  <a:lnTo>
                    <a:pt x="447" y="751"/>
                  </a:lnTo>
                  <a:lnTo>
                    <a:pt x="447" y="749"/>
                  </a:lnTo>
                  <a:lnTo>
                    <a:pt x="446" y="748"/>
                  </a:lnTo>
                  <a:lnTo>
                    <a:pt x="443" y="748"/>
                  </a:lnTo>
                  <a:lnTo>
                    <a:pt x="441" y="749"/>
                  </a:lnTo>
                  <a:lnTo>
                    <a:pt x="438" y="751"/>
                  </a:lnTo>
                  <a:lnTo>
                    <a:pt x="437" y="754"/>
                  </a:lnTo>
                  <a:lnTo>
                    <a:pt x="436" y="756"/>
                  </a:lnTo>
                  <a:lnTo>
                    <a:pt x="434" y="757"/>
                  </a:lnTo>
                  <a:lnTo>
                    <a:pt x="432" y="757"/>
                  </a:lnTo>
                  <a:lnTo>
                    <a:pt x="430" y="758"/>
                  </a:lnTo>
                  <a:lnTo>
                    <a:pt x="430" y="760"/>
                  </a:lnTo>
                  <a:lnTo>
                    <a:pt x="430" y="763"/>
                  </a:lnTo>
                  <a:lnTo>
                    <a:pt x="429" y="766"/>
                  </a:lnTo>
                  <a:lnTo>
                    <a:pt x="427" y="767"/>
                  </a:lnTo>
                  <a:lnTo>
                    <a:pt x="424" y="768"/>
                  </a:lnTo>
                  <a:lnTo>
                    <a:pt x="422" y="768"/>
                  </a:lnTo>
                  <a:lnTo>
                    <a:pt x="419" y="767"/>
                  </a:lnTo>
                  <a:lnTo>
                    <a:pt x="415" y="764"/>
                  </a:lnTo>
                  <a:lnTo>
                    <a:pt x="413" y="763"/>
                  </a:lnTo>
                  <a:lnTo>
                    <a:pt x="412" y="761"/>
                  </a:lnTo>
                  <a:lnTo>
                    <a:pt x="412" y="758"/>
                  </a:lnTo>
                  <a:lnTo>
                    <a:pt x="413" y="754"/>
                  </a:lnTo>
                  <a:close/>
                  <a:moveTo>
                    <a:pt x="408" y="53"/>
                  </a:moveTo>
                  <a:lnTo>
                    <a:pt x="412" y="53"/>
                  </a:lnTo>
                  <a:lnTo>
                    <a:pt x="417" y="53"/>
                  </a:lnTo>
                  <a:lnTo>
                    <a:pt x="419" y="53"/>
                  </a:lnTo>
                  <a:lnTo>
                    <a:pt x="421" y="52"/>
                  </a:lnTo>
                  <a:lnTo>
                    <a:pt x="425" y="51"/>
                  </a:lnTo>
                  <a:lnTo>
                    <a:pt x="431" y="50"/>
                  </a:lnTo>
                  <a:lnTo>
                    <a:pt x="433" y="50"/>
                  </a:lnTo>
                  <a:lnTo>
                    <a:pt x="435" y="50"/>
                  </a:lnTo>
                  <a:lnTo>
                    <a:pt x="439" y="48"/>
                  </a:lnTo>
                  <a:lnTo>
                    <a:pt x="443" y="46"/>
                  </a:lnTo>
                  <a:lnTo>
                    <a:pt x="446" y="43"/>
                  </a:lnTo>
                  <a:lnTo>
                    <a:pt x="448" y="41"/>
                  </a:lnTo>
                  <a:lnTo>
                    <a:pt x="450" y="40"/>
                  </a:lnTo>
                  <a:lnTo>
                    <a:pt x="453" y="39"/>
                  </a:lnTo>
                  <a:lnTo>
                    <a:pt x="456" y="38"/>
                  </a:lnTo>
                  <a:lnTo>
                    <a:pt x="457" y="35"/>
                  </a:lnTo>
                  <a:lnTo>
                    <a:pt x="458" y="32"/>
                  </a:lnTo>
                  <a:lnTo>
                    <a:pt x="457" y="29"/>
                  </a:lnTo>
                  <a:lnTo>
                    <a:pt x="453" y="25"/>
                  </a:lnTo>
                  <a:lnTo>
                    <a:pt x="450" y="25"/>
                  </a:lnTo>
                  <a:lnTo>
                    <a:pt x="448" y="25"/>
                  </a:lnTo>
                  <a:lnTo>
                    <a:pt x="447" y="26"/>
                  </a:lnTo>
                  <a:lnTo>
                    <a:pt x="444" y="26"/>
                  </a:lnTo>
                  <a:lnTo>
                    <a:pt x="442" y="27"/>
                  </a:lnTo>
                  <a:lnTo>
                    <a:pt x="438" y="28"/>
                  </a:lnTo>
                  <a:lnTo>
                    <a:pt x="436" y="29"/>
                  </a:lnTo>
                  <a:lnTo>
                    <a:pt x="431" y="32"/>
                  </a:lnTo>
                  <a:lnTo>
                    <a:pt x="429" y="33"/>
                  </a:lnTo>
                  <a:lnTo>
                    <a:pt x="425" y="32"/>
                  </a:lnTo>
                  <a:lnTo>
                    <a:pt x="423" y="30"/>
                  </a:lnTo>
                  <a:lnTo>
                    <a:pt x="420" y="30"/>
                  </a:lnTo>
                  <a:lnTo>
                    <a:pt x="417" y="30"/>
                  </a:lnTo>
                  <a:lnTo>
                    <a:pt x="412" y="30"/>
                  </a:lnTo>
                  <a:lnTo>
                    <a:pt x="409" y="32"/>
                  </a:lnTo>
                  <a:lnTo>
                    <a:pt x="409" y="34"/>
                  </a:lnTo>
                  <a:lnTo>
                    <a:pt x="409" y="36"/>
                  </a:lnTo>
                  <a:lnTo>
                    <a:pt x="410" y="38"/>
                  </a:lnTo>
                  <a:lnTo>
                    <a:pt x="410" y="41"/>
                  </a:lnTo>
                  <a:lnTo>
                    <a:pt x="407" y="41"/>
                  </a:lnTo>
                  <a:lnTo>
                    <a:pt x="403" y="43"/>
                  </a:lnTo>
                  <a:lnTo>
                    <a:pt x="402" y="45"/>
                  </a:lnTo>
                  <a:lnTo>
                    <a:pt x="402" y="47"/>
                  </a:lnTo>
                  <a:lnTo>
                    <a:pt x="402" y="50"/>
                  </a:lnTo>
                  <a:lnTo>
                    <a:pt x="403" y="53"/>
                  </a:lnTo>
                  <a:lnTo>
                    <a:pt x="406" y="56"/>
                  </a:lnTo>
                  <a:lnTo>
                    <a:pt x="407" y="57"/>
                  </a:lnTo>
                  <a:lnTo>
                    <a:pt x="408" y="56"/>
                  </a:lnTo>
                  <a:lnTo>
                    <a:pt x="408" y="53"/>
                  </a:lnTo>
                  <a:close/>
                  <a:moveTo>
                    <a:pt x="473" y="30"/>
                  </a:moveTo>
                  <a:lnTo>
                    <a:pt x="477" y="28"/>
                  </a:lnTo>
                  <a:lnTo>
                    <a:pt x="480" y="28"/>
                  </a:lnTo>
                  <a:lnTo>
                    <a:pt x="483" y="28"/>
                  </a:lnTo>
                  <a:lnTo>
                    <a:pt x="487" y="29"/>
                  </a:lnTo>
                  <a:lnTo>
                    <a:pt x="491" y="28"/>
                  </a:lnTo>
                  <a:lnTo>
                    <a:pt x="494" y="26"/>
                  </a:lnTo>
                  <a:lnTo>
                    <a:pt x="494" y="23"/>
                  </a:lnTo>
                  <a:lnTo>
                    <a:pt x="495" y="21"/>
                  </a:lnTo>
                  <a:lnTo>
                    <a:pt x="500" y="24"/>
                  </a:lnTo>
                  <a:lnTo>
                    <a:pt x="504" y="27"/>
                  </a:lnTo>
                  <a:lnTo>
                    <a:pt x="505" y="28"/>
                  </a:lnTo>
                  <a:lnTo>
                    <a:pt x="508" y="30"/>
                  </a:lnTo>
                  <a:lnTo>
                    <a:pt x="513" y="32"/>
                  </a:lnTo>
                  <a:lnTo>
                    <a:pt x="517" y="32"/>
                  </a:lnTo>
                  <a:lnTo>
                    <a:pt x="524" y="32"/>
                  </a:lnTo>
                  <a:lnTo>
                    <a:pt x="526" y="33"/>
                  </a:lnTo>
                  <a:lnTo>
                    <a:pt x="527" y="30"/>
                  </a:lnTo>
                  <a:lnTo>
                    <a:pt x="528" y="28"/>
                  </a:lnTo>
                  <a:lnTo>
                    <a:pt x="530" y="28"/>
                  </a:lnTo>
                  <a:lnTo>
                    <a:pt x="532" y="28"/>
                  </a:lnTo>
                  <a:lnTo>
                    <a:pt x="536" y="29"/>
                  </a:lnTo>
                  <a:lnTo>
                    <a:pt x="538" y="30"/>
                  </a:lnTo>
                  <a:lnTo>
                    <a:pt x="539" y="33"/>
                  </a:lnTo>
                  <a:lnTo>
                    <a:pt x="540" y="36"/>
                  </a:lnTo>
                  <a:lnTo>
                    <a:pt x="542" y="40"/>
                  </a:lnTo>
                  <a:lnTo>
                    <a:pt x="542" y="41"/>
                  </a:lnTo>
                  <a:lnTo>
                    <a:pt x="539" y="45"/>
                  </a:lnTo>
                  <a:lnTo>
                    <a:pt x="536" y="47"/>
                  </a:lnTo>
                  <a:lnTo>
                    <a:pt x="534" y="49"/>
                  </a:lnTo>
                  <a:lnTo>
                    <a:pt x="532" y="51"/>
                  </a:lnTo>
                  <a:lnTo>
                    <a:pt x="529" y="51"/>
                  </a:lnTo>
                  <a:lnTo>
                    <a:pt x="527" y="52"/>
                  </a:lnTo>
                  <a:lnTo>
                    <a:pt x="522" y="55"/>
                  </a:lnTo>
                  <a:lnTo>
                    <a:pt x="520" y="56"/>
                  </a:lnTo>
                  <a:lnTo>
                    <a:pt x="517" y="57"/>
                  </a:lnTo>
                  <a:lnTo>
                    <a:pt x="513" y="57"/>
                  </a:lnTo>
                  <a:lnTo>
                    <a:pt x="511" y="57"/>
                  </a:lnTo>
                  <a:lnTo>
                    <a:pt x="509" y="57"/>
                  </a:lnTo>
                  <a:lnTo>
                    <a:pt x="507" y="53"/>
                  </a:lnTo>
                  <a:lnTo>
                    <a:pt x="506" y="50"/>
                  </a:lnTo>
                  <a:lnTo>
                    <a:pt x="507" y="48"/>
                  </a:lnTo>
                  <a:lnTo>
                    <a:pt x="507" y="46"/>
                  </a:lnTo>
                  <a:lnTo>
                    <a:pt x="505" y="44"/>
                  </a:lnTo>
                  <a:lnTo>
                    <a:pt x="502" y="44"/>
                  </a:lnTo>
                  <a:lnTo>
                    <a:pt x="499" y="44"/>
                  </a:lnTo>
                  <a:lnTo>
                    <a:pt x="496" y="45"/>
                  </a:lnTo>
                  <a:lnTo>
                    <a:pt x="493" y="46"/>
                  </a:lnTo>
                  <a:lnTo>
                    <a:pt x="491" y="46"/>
                  </a:lnTo>
                  <a:lnTo>
                    <a:pt x="489" y="45"/>
                  </a:lnTo>
                  <a:lnTo>
                    <a:pt x="487" y="44"/>
                  </a:lnTo>
                  <a:lnTo>
                    <a:pt x="484" y="45"/>
                  </a:lnTo>
                  <a:lnTo>
                    <a:pt x="482" y="47"/>
                  </a:lnTo>
                  <a:lnTo>
                    <a:pt x="479" y="48"/>
                  </a:lnTo>
                  <a:lnTo>
                    <a:pt x="477" y="49"/>
                  </a:lnTo>
                  <a:lnTo>
                    <a:pt x="473" y="48"/>
                  </a:lnTo>
                  <a:lnTo>
                    <a:pt x="471" y="46"/>
                  </a:lnTo>
                  <a:lnTo>
                    <a:pt x="469" y="43"/>
                  </a:lnTo>
                  <a:lnTo>
                    <a:pt x="468" y="39"/>
                  </a:lnTo>
                  <a:lnTo>
                    <a:pt x="468" y="37"/>
                  </a:lnTo>
                  <a:lnTo>
                    <a:pt x="468" y="35"/>
                  </a:lnTo>
                  <a:lnTo>
                    <a:pt x="470" y="33"/>
                  </a:lnTo>
                  <a:lnTo>
                    <a:pt x="473" y="30"/>
                  </a:lnTo>
                  <a:close/>
                  <a:moveTo>
                    <a:pt x="501" y="422"/>
                  </a:moveTo>
                  <a:lnTo>
                    <a:pt x="499" y="420"/>
                  </a:lnTo>
                  <a:lnTo>
                    <a:pt x="496" y="418"/>
                  </a:lnTo>
                  <a:lnTo>
                    <a:pt x="495" y="417"/>
                  </a:lnTo>
                  <a:lnTo>
                    <a:pt x="494" y="417"/>
                  </a:lnTo>
                  <a:lnTo>
                    <a:pt x="492" y="416"/>
                  </a:lnTo>
                  <a:lnTo>
                    <a:pt x="489" y="413"/>
                  </a:lnTo>
                  <a:lnTo>
                    <a:pt x="488" y="412"/>
                  </a:lnTo>
                  <a:lnTo>
                    <a:pt x="488" y="411"/>
                  </a:lnTo>
                  <a:lnTo>
                    <a:pt x="484" y="410"/>
                  </a:lnTo>
                  <a:lnTo>
                    <a:pt x="481" y="410"/>
                  </a:lnTo>
                  <a:lnTo>
                    <a:pt x="478" y="410"/>
                  </a:lnTo>
                  <a:lnTo>
                    <a:pt x="477" y="410"/>
                  </a:lnTo>
                  <a:lnTo>
                    <a:pt x="476" y="409"/>
                  </a:lnTo>
                  <a:lnTo>
                    <a:pt x="473" y="409"/>
                  </a:lnTo>
                  <a:lnTo>
                    <a:pt x="471" y="408"/>
                  </a:lnTo>
                  <a:lnTo>
                    <a:pt x="469" y="409"/>
                  </a:lnTo>
                  <a:lnTo>
                    <a:pt x="468" y="410"/>
                  </a:lnTo>
                  <a:lnTo>
                    <a:pt x="466" y="411"/>
                  </a:lnTo>
                  <a:lnTo>
                    <a:pt x="466" y="414"/>
                  </a:lnTo>
                  <a:lnTo>
                    <a:pt x="467" y="416"/>
                  </a:lnTo>
                  <a:lnTo>
                    <a:pt x="468" y="417"/>
                  </a:lnTo>
                  <a:lnTo>
                    <a:pt x="469" y="417"/>
                  </a:lnTo>
                  <a:lnTo>
                    <a:pt x="470" y="418"/>
                  </a:lnTo>
                  <a:lnTo>
                    <a:pt x="472" y="419"/>
                  </a:lnTo>
                  <a:lnTo>
                    <a:pt x="473" y="419"/>
                  </a:lnTo>
                  <a:lnTo>
                    <a:pt x="476" y="420"/>
                  </a:lnTo>
                  <a:lnTo>
                    <a:pt x="479" y="421"/>
                  </a:lnTo>
                  <a:lnTo>
                    <a:pt x="480" y="422"/>
                  </a:lnTo>
                  <a:lnTo>
                    <a:pt x="481" y="423"/>
                  </a:lnTo>
                  <a:lnTo>
                    <a:pt x="481" y="424"/>
                  </a:lnTo>
                  <a:lnTo>
                    <a:pt x="483" y="426"/>
                  </a:lnTo>
                  <a:lnTo>
                    <a:pt x="484" y="428"/>
                  </a:lnTo>
                  <a:lnTo>
                    <a:pt x="487" y="430"/>
                  </a:lnTo>
                  <a:lnTo>
                    <a:pt x="488" y="430"/>
                  </a:lnTo>
                  <a:lnTo>
                    <a:pt x="490" y="430"/>
                  </a:lnTo>
                  <a:lnTo>
                    <a:pt x="491" y="429"/>
                  </a:lnTo>
                  <a:lnTo>
                    <a:pt x="492" y="428"/>
                  </a:lnTo>
                  <a:lnTo>
                    <a:pt x="493" y="426"/>
                  </a:lnTo>
                  <a:lnTo>
                    <a:pt x="494" y="426"/>
                  </a:lnTo>
                  <a:lnTo>
                    <a:pt x="496" y="428"/>
                  </a:lnTo>
                  <a:lnTo>
                    <a:pt x="499" y="428"/>
                  </a:lnTo>
                  <a:lnTo>
                    <a:pt x="500" y="426"/>
                  </a:lnTo>
                  <a:lnTo>
                    <a:pt x="501" y="425"/>
                  </a:lnTo>
                  <a:lnTo>
                    <a:pt x="502" y="423"/>
                  </a:lnTo>
                  <a:lnTo>
                    <a:pt x="503" y="422"/>
                  </a:lnTo>
                  <a:lnTo>
                    <a:pt x="503" y="420"/>
                  </a:lnTo>
                  <a:lnTo>
                    <a:pt x="502" y="421"/>
                  </a:lnTo>
                  <a:lnTo>
                    <a:pt x="501" y="422"/>
                  </a:lnTo>
                  <a:close/>
                  <a:moveTo>
                    <a:pt x="504" y="438"/>
                  </a:moveTo>
                  <a:lnTo>
                    <a:pt x="507" y="437"/>
                  </a:lnTo>
                  <a:lnTo>
                    <a:pt x="512" y="436"/>
                  </a:lnTo>
                  <a:lnTo>
                    <a:pt x="514" y="437"/>
                  </a:lnTo>
                  <a:lnTo>
                    <a:pt x="517" y="438"/>
                  </a:lnTo>
                  <a:lnTo>
                    <a:pt x="520" y="437"/>
                  </a:lnTo>
                  <a:lnTo>
                    <a:pt x="524" y="436"/>
                  </a:lnTo>
                  <a:lnTo>
                    <a:pt x="525" y="433"/>
                  </a:lnTo>
                  <a:lnTo>
                    <a:pt x="526" y="431"/>
                  </a:lnTo>
                  <a:lnTo>
                    <a:pt x="529" y="434"/>
                  </a:lnTo>
                  <a:lnTo>
                    <a:pt x="532" y="437"/>
                  </a:lnTo>
                  <a:lnTo>
                    <a:pt x="532" y="438"/>
                  </a:lnTo>
                  <a:lnTo>
                    <a:pt x="536" y="442"/>
                  </a:lnTo>
                  <a:lnTo>
                    <a:pt x="539" y="443"/>
                  </a:lnTo>
                  <a:lnTo>
                    <a:pt x="543" y="443"/>
                  </a:lnTo>
                  <a:lnTo>
                    <a:pt x="549" y="444"/>
                  </a:lnTo>
                  <a:lnTo>
                    <a:pt x="551" y="444"/>
                  </a:lnTo>
                  <a:lnTo>
                    <a:pt x="552" y="442"/>
                  </a:lnTo>
                  <a:lnTo>
                    <a:pt x="554" y="441"/>
                  </a:lnTo>
                  <a:lnTo>
                    <a:pt x="557" y="440"/>
                  </a:lnTo>
                  <a:lnTo>
                    <a:pt x="558" y="442"/>
                  </a:lnTo>
                  <a:lnTo>
                    <a:pt x="558" y="443"/>
                  </a:lnTo>
                  <a:lnTo>
                    <a:pt x="558" y="445"/>
                  </a:lnTo>
                  <a:lnTo>
                    <a:pt x="558" y="446"/>
                  </a:lnTo>
                  <a:lnTo>
                    <a:pt x="558" y="452"/>
                  </a:lnTo>
                  <a:lnTo>
                    <a:pt x="558" y="456"/>
                  </a:lnTo>
                  <a:lnTo>
                    <a:pt x="558" y="458"/>
                  </a:lnTo>
                  <a:lnTo>
                    <a:pt x="558" y="459"/>
                  </a:lnTo>
                  <a:lnTo>
                    <a:pt x="555" y="461"/>
                  </a:lnTo>
                  <a:lnTo>
                    <a:pt x="553" y="463"/>
                  </a:lnTo>
                  <a:lnTo>
                    <a:pt x="551" y="464"/>
                  </a:lnTo>
                  <a:lnTo>
                    <a:pt x="549" y="464"/>
                  </a:lnTo>
                  <a:lnTo>
                    <a:pt x="545" y="466"/>
                  </a:lnTo>
                  <a:lnTo>
                    <a:pt x="542" y="467"/>
                  </a:lnTo>
                  <a:lnTo>
                    <a:pt x="539" y="467"/>
                  </a:lnTo>
                  <a:lnTo>
                    <a:pt x="536" y="468"/>
                  </a:lnTo>
                  <a:lnTo>
                    <a:pt x="534" y="467"/>
                  </a:lnTo>
                  <a:lnTo>
                    <a:pt x="532" y="466"/>
                  </a:lnTo>
                  <a:lnTo>
                    <a:pt x="531" y="464"/>
                  </a:lnTo>
                  <a:lnTo>
                    <a:pt x="530" y="460"/>
                  </a:lnTo>
                  <a:lnTo>
                    <a:pt x="532" y="458"/>
                  </a:lnTo>
                  <a:lnTo>
                    <a:pt x="532" y="456"/>
                  </a:lnTo>
                  <a:lnTo>
                    <a:pt x="530" y="454"/>
                  </a:lnTo>
                  <a:lnTo>
                    <a:pt x="528" y="454"/>
                  </a:lnTo>
                  <a:lnTo>
                    <a:pt x="525" y="454"/>
                  </a:lnTo>
                  <a:lnTo>
                    <a:pt x="523" y="455"/>
                  </a:lnTo>
                  <a:lnTo>
                    <a:pt x="520" y="455"/>
                  </a:lnTo>
                  <a:lnTo>
                    <a:pt x="517" y="455"/>
                  </a:lnTo>
                  <a:lnTo>
                    <a:pt x="516" y="454"/>
                  </a:lnTo>
                  <a:lnTo>
                    <a:pt x="514" y="453"/>
                  </a:lnTo>
                  <a:lnTo>
                    <a:pt x="512" y="454"/>
                  </a:lnTo>
                  <a:lnTo>
                    <a:pt x="509" y="455"/>
                  </a:lnTo>
                  <a:lnTo>
                    <a:pt x="507" y="456"/>
                  </a:lnTo>
                  <a:lnTo>
                    <a:pt x="505" y="457"/>
                  </a:lnTo>
                  <a:lnTo>
                    <a:pt x="502" y="456"/>
                  </a:lnTo>
                  <a:lnTo>
                    <a:pt x="501" y="454"/>
                  </a:lnTo>
                  <a:lnTo>
                    <a:pt x="499" y="451"/>
                  </a:lnTo>
                  <a:lnTo>
                    <a:pt x="499" y="447"/>
                  </a:lnTo>
                  <a:lnTo>
                    <a:pt x="499" y="445"/>
                  </a:lnTo>
                  <a:lnTo>
                    <a:pt x="500" y="443"/>
                  </a:lnTo>
                  <a:lnTo>
                    <a:pt x="502" y="441"/>
                  </a:lnTo>
                  <a:lnTo>
                    <a:pt x="504" y="438"/>
                  </a:lnTo>
                  <a:close/>
                  <a:moveTo>
                    <a:pt x="563" y="448"/>
                  </a:moveTo>
                  <a:lnTo>
                    <a:pt x="564" y="451"/>
                  </a:lnTo>
                  <a:lnTo>
                    <a:pt x="565" y="453"/>
                  </a:lnTo>
                  <a:lnTo>
                    <a:pt x="564" y="454"/>
                  </a:lnTo>
                  <a:lnTo>
                    <a:pt x="563" y="456"/>
                  </a:lnTo>
                  <a:lnTo>
                    <a:pt x="562" y="459"/>
                  </a:lnTo>
                  <a:lnTo>
                    <a:pt x="562" y="461"/>
                  </a:lnTo>
                  <a:lnTo>
                    <a:pt x="562" y="464"/>
                  </a:lnTo>
                  <a:lnTo>
                    <a:pt x="563" y="467"/>
                  </a:lnTo>
                  <a:lnTo>
                    <a:pt x="562" y="469"/>
                  </a:lnTo>
                  <a:lnTo>
                    <a:pt x="560" y="472"/>
                  </a:lnTo>
                  <a:lnTo>
                    <a:pt x="560" y="473"/>
                  </a:lnTo>
                  <a:lnTo>
                    <a:pt x="558" y="476"/>
                  </a:lnTo>
                  <a:lnTo>
                    <a:pt x="553" y="479"/>
                  </a:lnTo>
                  <a:lnTo>
                    <a:pt x="551" y="480"/>
                  </a:lnTo>
                  <a:lnTo>
                    <a:pt x="549" y="480"/>
                  </a:lnTo>
                  <a:lnTo>
                    <a:pt x="547" y="481"/>
                  </a:lnTo>
                  <a:lnTo>
                    <a:pt x="545" y="482"/>
                  </a:lnTo>
                  <a:lnTo>
                    <a:pt x="542" y="482"/>
                  </a:lnTo>
                  <a:lnTo>
                    <a:pt x="539" y="481"/>
                  </a:lnTo>
                  <a:lnTo>
                    <a:pt x="536" y="479"/>
                  </a:lnTo>
                  <a:lnTo>
                    <a:pt x="534" y="479"/>
                  </a:lnTo>
                  <a:lnTo>
                    <a:pt x="530" y="478"/>
                  </a:lnTo>
                  <a:lnTo>
                    <a:pt x="528" y="478"/>
                  </a:lnTo>
                  <a:lnTo>
                    <a:pt x="526" y="479"/>
                  </a:lnTo>
                  <a:lnTo>
                    <a:pt x="522" y="481"/>
                  </a:lnTo>
                  <a:lnTo>
                    <a:pt x="519" y="483"/>
                  </a:lnTo>
                  <a:lnTo>
                    <a:pt x="517" y="486"/>
                  </a:lnTo>
                  <a:lnTo>
                    <a:pt x="518" y="489"/>
                  </a:lnTo>
                  <a:lnTo>
                    <a:pt x="517" y="491"/>
                  </a:lnTo>
                  <a:lnTo>
                    <a:pt x="517" y="494"/>
                  </a:lnTo>
                  <a:lnTo>
                    <a:pt x="517" y="496"/>
                  </a:lnTo>
                  <a:lnTo>
                    <a:pt x="517" y="499"/>
                  </a:lnTo>
                  <a:lnTo>
                    <a:pt x="518" y="500"/>
                  </a:lnTo>
                  <a:lnTo>
                    <a:pt x="518" y="501"/>
                  </a:lnTo>
                  <a:lnTo>
                    <a:pt x="520" y="502"/>
                  </a:lnTo>
                  <a:lnTo>
                    <a:pt x="522" y="501"/>
                  </a:lnTo>
                  <a:lnTo>
                    <a:pt x="526" y="500"/>
                  </a:lnTo>
                  <a:lnTo>
                    <a:pt x="528" y="496"/>
                  </a:lnTo>
                  <a:lnTo>
                    <a:pt x="530" y="494"/>
                  </a:lnTo>
                  <a:lnTo>
                    <a:pt x="532" y="491"/>
                  </a:lnTo>
                  <a:lnTo>
                    <a:pt x="534" y="489"/>
                  </a:lnTo>
                  <a:lnTo>
                    <a:pt x="536" y="487"/>
                  </a:lnTo>
                  <a:lnTo>
                    <a:pt x="539" y="486"/>
                  </a:lnTo>
                  <a:lnTo>
                    <a:pt x="543" y="486"/>
                  </a:lnTo>
                  <a:lnTo>
                    <a:pt x="547" y="487"/>
                  </a:lnTo>
                  <a:lnTo>
                    <a:pt x="549" y="489"/>
                  </a:lnTo>
                  <a:lnTo>
                    <a:pt x="550" y="492"/>
                  </a:lnTo>
                  <a:lnTo>
                    <a:pt x="550" y="496"/>
                  </a:lnTo>
                  <a:lnTo>
                    <a:pt x="549" y="498"/>
                  </a:lnTo>
                  <a:lnTo>
                    <a:pt x="548" y="498"/>
                  </a:lnTo>
                  <a:lnTo>
                    <a:pt x="548" y="499"/>
                  </a:lnTo>
                  <a:lnTo>
                    <a:pt x="548" y="504"/>
                  </a:lnTo>
                  <a:lnTo>
                    <a:pt x="549" y="509"/>
                  </a:lnTo>
                  <a:lnTo>
                    <a:pt x="550" y="511"/>
                  </a:lnTo>
                  <a:lnTo>
                    <a:pt x="549" y="515"/>
                  </a:lnTo>
                  <a:lnTo>
                    <a:pt x="549" y="519"/>
                  </a:lnTo>
                  <a:lnTo>
                    <a:pt x="548" y="522"/>
                  </a:lnTo>
                  <a:lnTo>
                    <a:pt x="547" y="524"/>
                  </a:lnTo>
                  <a:lnTo>
                    <a:pt x="546" y="524"/>
                  </a:lnTo>
                  <a:lnTo>
                    <a:pt x="545" y="529"/>
                  </a:lnTo>
                  <a:lnTo>
                    <a:pt x="546" y="534"/>
                  </a:lnTo>
                  <a:lnTo>
                    <a:pt x="546" y="537"/>
                  </a:lnTo>
                  <a:lnTo>
                    <a:pt x="547" y="538"/>
                  </a:lnTo>
                  <a:lnTo>
                    <a:pt x="546" y="541"/>
                  </a:lnTo>
                  <a:lnTo>
                    <a:pt x="546" y="550"/>
                  </a:lnTo>
                  <a:lnTo>
                    <a:pt x="546" y="553"/>
                  </a:lnTo>
                  <a:lnTo>
                    <a:pt x="547" y="554"/>
                  </a:lnTo>
                  <a:lnTo>
                    <a:pt x="549" y="559"/>
                  </a:lnTo>
                  <a:lnTo>
                    <a:pt x="552" y="561"/>
                  </a:lnTo>
                  <a:lnTo>
                    <a:pt x="555" y="564"/>
                  </a:lnTo>
                  <a:lnTo>
                    <a:pt x="558" y="568"/>
                  </a:lnTo>
                  <a:lnTo>
                    <a:pt x="558" y="571"/>
                  </a:lnTo>
                  <a:lnTo>
                    <a:pt x="557" y="573"/>
                  </a:lnTo>
                  <a:lnTo>
                    <a:pt x="555" y="574"/>
                  </a:lnTo>
                  <a:lnTo>
                    <a:pt x="553" y="574"/>
                  </a:lnTo>
                  <a:lnTo>
                    <a:pt x="551" y="573"/>
                  </a:lnTo>
                  <a:lnTo>
                    <a:pt x="548" y="572"/>
                  </a:lnTo>
                  <a:lnTo>
                    <a:pt x="546" y="571"/>
                  </a:lnTo>
                  <a:lnTo>
                    <a:pt x="542" y="571"/>
                  </a:lnTo>
                  <a:lnTo>
                    <a:pt x="539" y="571"/>
                  </a:lnTo>
                  <a:lnTo>
                    <a:pt x="537" y="571"/>
                  </a:lnTo>
                  <a:lnTo>
                    <a:pt x="535" y="571"/>
                  </a:lnTo>
                  <a:lnTo>
                    <a:pt x="529" y="573"/>
                  </a:lnTo>
                  <a:lnTo>
                    <a:pt x="524" y="575"/>
                  </a:lnTo>
                  <a:lnTo>
                    <a:pt x="519" y="577"/>
                  </a:lnTo>
                  <a:lnTo>
                    <a:pt x="516" y="581"/>
                  </a:lnTo>
                  <a:lnTo>
                    <a:pt x="517" y="588"/>
                  </a:lnTo>
                  <a:lnTo>
                    <a:pt x="517" y="591"/>
                  </a:lnTo>
                  <a:lnTo>
                    <a:pt x="519" y="593"/>
                  </a:lnTo>
                  <a:lnTo>
                    <a:pt x="525" y="598"/>
                  </a:lnTo>
                  <a:lnTo>
                    <a:pt x="528" y="601"/>
                  </a:lnTo>
                  <a:lnTo>
                    <a:pt x="531" y="604"/>
                  </a:lnTo>
                  <a:lnTo>
                    <a:pt x="535" y="606"/>
                  </a:lnTo>
                  <a:lnTo>
                    <a:pt x="539" y="607"/>
                  </a:lnTo>
                  <a:lnTo>
                    <a:pt x="545" y="607"/>
                  </a:lnTo>
                  <a:lnTo>
                    <a:pt x="550" y="605"/>
                  </a:lnTo>
                  <a:lnTo>
                    <a:pt x="554" y="601"/>
                  </a:lnTo>
                  <a:lnTo>
                    <a:pt x="559" y="598"/>
                  </a:lnTo>
                  <a:lnTo>
                    <a:pt x="562" y="597"/>
                  </a:lnTo>
                  <a:lnTo>
                    <a:pt x="564" y="596"/>
                  </a:lnTo>
                  <a:lnTo>
                    <a:pt x="566" y="595"/>
                  </a:lnTo>
                  <a:lnTo>
                    <a:pt x="567" y="593"/>
                  </a:lnTo>
                  <a:lnTo>
                    <a:pt x="567" y="586"/>
                  </a:lnTo>
                  <a:lnTo>
                    <a:pt x="569" y="584"/>
                  </a:lnTo>
                  <a:lnTo>
                    <a:pt x="570" y="582"/>
                  </a:lnTo>
                  <a:lnTo>
                    <a:pt x="572" y="581"/>
                  </a:lnTo>
                  <a:lnTo>
                    <a:pt x="574" y="581"/>
                  </a:lnTo>
                  <a:lnTo>
                    <a:pt x="581" y="581"/>
                  </a:lnTo>
                  <a:lnTo>
                    <a:pt x="583" y="579"/>
                  </a:lnTo>
                  <a:lnTo>
                    <a:pt x="584" y="579"/>
                  </a:lnTo>
                  <a:lnTo>
                    <a:pt x="588" y="579"/>
                  </a:lnTo>
                  <a:lnTo>
                    <a:pt x="596" y="581"/>
                  </a:lnTo>
                  <a:lnTo>
                    <a:pt x="598" y="581"/>
                  </a:lnTo>
                  <a:lnTo>
                    <a:pt x="601" y="585"/>
                  </a:lnTo>
                  <a:lnTo>
                    <a:pt x="604" y="588"/>
                  </a:lnTo>
                  <a:lnTo>
                    <a:pt x="606" y="589"/>
                  </a:lnTo>
                  <a:lnTo>
                    <a:pt x="607" y="591"/>
                  </a:lnTo>
                  <a:lnTo>
                    <a:pt x="609" y="591"/>
                  </a:lnTo>
                  <a:lnTo>
                    <a:pt x="612" y="589"/>
                  </a:lnTo>
                  <a:lnTo>
                    <a:pt x="619" y="587"/>
                  </a:lnTo>
                  <a:lnTo>
                    <a:pt x="620" y="585"/>
                  </a:lnTo>
                  <a:lnTo>
                    <a:pt x="620" y="582"/>
                  </a:lnTo>
                  <a:lnTo>
                    <a:pt x="618" y="576"/>
                  </a:lnTo>
                  <a:lnTo>
                    <a:pt x="616" y="569"/>
                  </a:lnTo>
                  <a:lnTo>
                    <a:pt x="616" y="566"/>
                  </a:lnTo>
                  <a:lnTo>
                    <a:pt x="616" y="563"/>
                  </a:lnTo>
                  <a:lnTo>
                    <a:pt x="617" y="560"/>
                  </a:lnTo>
                  <a:lnTo>
                    <a:pt x="622" y="554"/>
                  </a:lnTo>
                  <a:lnTo>
                    <a:pt x="625" y="552"/>
                  </a:lnTo>
                  <a:lnTo>
                    <a:pt x="628" y="550"/>
                  </a:lnTo>
                  <a:lnTo>
                    <a:pt x="629" y="548"/>
                  </a:lnTo>
                  <a:lnTo>
                    <a:pt x="630" y="546"/>
                  </a:lnTo>
                  <a:lnTo>
                    <a:pt x="631" y="541"/>
                  </a:lnTo>
                  <a:lnTo>
                    <a:pt x="631" y="536"/>
                  </a:lnTo>
                  <a:lnTo>
                    <a:pt x="631" y="534"/>
                  </a:lnTo>
                  <a:lnTo>
                    <a:pt x="632" y="530"/>
                  </a:lnTo>
                  <a:lnTo>
                    <a:pt x="633" y="528"/>
                  </a:lnTo>
                  <a:lnTo>
                    <a:pt x="635" y="522"/>
                  </a:lnTo>
                  <a:lnTo>
                    <a:pt x="639" y="515"/>
                  </a:lnTo>
                  <a:lnTo>
                    <a:pt x="641" y="511"/>
                  </a:lnTo>
                  <a:lnTo>
                    <a:pt x="642" y="506"/>
                  </a:lnTo>
                  <a:lnTo>
                    <a:pt x="643" y="501"/>
                  </a:lnTo>
                  <a:lnTo>
                    <a:pt x="645" y="494"/>
                  </a:lnTo>
                  <a:lnTo>
                    <a:pt x="648" y="487"/>
                  </a:lnTo>
                  <a:lnTo>
                    <a:pt x="651" y="482"/>
                  </a:lnTo>
                  <a:lnTo>
                    <a:pt x="652" y="484"/>
                  </a:lnTo>
                  <a:lnTo>
                    <a:pt x="656" y="490"/>
                  </a:lnTo>
                  <a:lnTo>
                    <a:pt x="657" y="495"/>
                  </a:lnTo>
                  <a:lnTo>
                    <a:pt x="657" y="498"/>
                  </a:lnTo>
                  <a:lnTo>
                    <a:pt x="657" y="499"/>
                  </a:lnTo>
                  <a:lnTo>
                    <a:pt x="655" y="506"/>
                  </a:lnTo>
                  <a:lnTo>
                    <a:pt x="653" y="517"/>
                  </a:lnTo>
                  <a:lnTo>
                    <a:pt x="652" y="522"/>
                  </a:lnTo>
                  <a:lnTo>
                    <a:pt x="651" y="524"/>
                  </a:lnTo>
                  <a:lnTo>
                    <a:pt x="650" y="527"/>
                  </a:lnTo>
                  <a:lnTo>
                    <a:pt x="648" y="528"/>
                  </a:lnTo>
                  <a:lnTo>
                    <a:pt x="645" y="534"/>
                  </a:lnTo>
                  <a:lnTo>
                    <a:pt x="642" y="538"/>
                  </a:lnTo>
                  <a:lnTo>
                    <a:pt x="638" y="544"/>
                  </a:lnTo>
                  <a:lnTo>
                    <a:pt x="634" y="547"/>
                  </a:lnTo>
                  <a:lnTo>
                    <a:pt x="632" y="550"/>
                  </a:lnTo>
                  <a:lnTo>
                    <a:pt x="631" y="552"/>
                  </a:lnTo>
                  <a:lnTo>
                    <a:pt x="632" y="554"/>
                  </a:lnTo>
                  <a:lnTo>
                    <a:pt x="634" y="559"/>
                  </a:lnTo>
                  <a:lnTo>
                    <a:pt x="636" y="568"/>
                  </a:lnTo>
                  <a:lnTo>
                    <a:pt x="635" y="575"/>
                  </a:lnTo>
                  <a:lnTo>
                    <a:pt x="635" y="583"/>
                  </a:lnTo>
                  <a:lnTo>
                    <a:pt x="639" y="591"/>
                  </a:lnTo>
                  <a:lnTo>
                    <a:pt x="641" y="599"/>
                  </a:lnTo>
                  <a:lnTo>
                    <a:pt x="641" y="603"/>
                  </a:lnTo>
                  <a:lnTo>
                    <a:pt x="642" y="605"/>
                  </a:lnTo>
                  <a:lnTo>
                    <a:pt x="643" y="607"/>
                  </a:lnTo>
                  <a:lnTo>
                    <a:pt x="646" y="607"/>
                  </a:lnTo>
                  <a:lnTo>
                    <a:pt x="652" y="606"/>
                  </a:lnTo>
                  <a:lnTo>
                    <a:pt x="655" y="604"/>
                  </a:lnTo>
                  <a:lnTo>
                    <a:pt x="660" y="600"/>
                  </a:lnTo>
                  <a:lnTo>
                    <a:pt x="662" y="598"/>
                  </a:lnTo>
                  <a:lnTo>
                    <a:pt x="662" y="595"/>
                  </a:lnTo>
                  <a:lnTo>
                    <a:pt x="663" y="588"/>
                  </a:lnTo>
                  <a:lnTo>
                    <a:pt x="666" y="579"/>
                  </a:lnTo>
                  <a:lnTo>
                    <a:pt x="668" y="573"/>
                  </a:lnTo>
                  <a:lnTo>
                    <a:pt x="669" y="570"/>
                  </a:lnTo>
                  <a:lnTo>
                    <a:pt x="671" y="566"/>
                  </a:lnTo>
                  <a:lnTo>
                    <a:pt x="675" y="563"/>
                  </a:lnTo>
                  <a:lnTo>
                    <a:pt x="676" y="560"/>
                  </a:lnTo>
                  <a:lnTo>
                    <a:pt x="673" y="557"/>
                  </a:lnTo>
                  <a:lnTo>
                    <a:pt x="669" y="553"/>
                  </a:lnTo>
                  <a:lnTo>
                    <a:pt x="667" y="551"/>
                  </a:lnTo>
                  <a:lnTo>
                    <a:pt x="665" y="549"/>
                  </a:lnTo>
                  <a:lnTo>
                    <a:pt x="665" y="546"/>
                  </a:lnTo>
                  <a:lnTo>
                    <a:pt x="664" y="542"/>
                  </a:lnTo>
                  <a:lnTo>
                    <a:pt x="665" y="540"/>
                  </a:lnTo>
                  <a:lnTo>
                    <a:pt x="669" y="535"/>
                  </a:lnTo>
                  <a:lnTo>
                    <a:pt x="675" y="531"/>
                  </a:lnTo>
                  <a:lnTo>
                    <a:pt x="678" y="529"/>
                  </a:lnTo>
                  <a:lnTo>
                    <a:pt x="682" y="526"/>
                  </a:lnTo>
                  <a:lnTo>
                    <a:pt x="683" y="524"/>
                  </a:lnTo>
                  <a:lnTo>
                    <a:pt x="685" y="519"/>
                  </a:lnTo>
                  <a:lnTo>
                    <a:pt x="686" y="514"/>
                  </a:lnTo>
                  <a:lnTo>
                    <a:pt x="688" y="505"/>
                  </a:lnTo>
                  <a:lnTo>
                    <a:pt x="688" y="503"/>
                  </a:lnTo>
                  <a:lnTo>
                    <a:pt x="691" y="500"/>
                  </a:lnTo>
                  <a:lnTo>
                    <a:pt x="693" y="495"/>
                  </a:lnTo>
                  <a:lnTo>
                    <a:pt x="693" y="491"/>
                  </a:lnTo>
                  <a:lnTo>
                    <a:pt x="693" y="487"/>
                  </a:lnTo>
                  <a:lnTo>
                    <a:pt x="694" y="479"/>
                  </a:lnTo>
                  <a:lnTo>
                    <a:pt x="695" y="471"/>
                  </a:lnTo>
                  <a:lnTo>
                    <a:pt x="695" y="468"/>
                  </a:lnTo>
                  <a:lnTo>
                    <a:pt x="693" y="464"/>
                  </a:lnTo>
                  <a:lnTo>
                    <a:pt x="689" y="458"/>
                  </a:lnTo>
                  <a:lnTo>
                    <a:pt x="688" y="457"/>
                  </a:lnTo>
                  <a:lnTo>
                    <a:pt x="686" y="455"/>
                  </a:lnTo>
                  <a:lnTo>
                    <a:pt x="685" y="454"/>
                  </a:lnTo>
                  <a:lnTo>
                    <a:pt x="682" y="452"/>
                  </a:lnTo>
                  <a:lnTo>
                    <a:pt x="681" y="451"/>
                  </a:lnTo>
                  <a:lnTo>
                    <a:pt x="678" y="446"/>
                  </a:lnTo>
                  <a:lnTo>
                    <a:pt x="675" y="443"/>
                  </a:lnTo>
                  <a:lnTo>
                    <a:pt x="674" y="442"/>
                  </a:lnTo>
                  <a:lnTo>
                    <a:pt x="670" y="440"/>
                  </a:lnTo>
                  <a:lnTo>
                    <a:pt x="665" y="441"/>
                  </a:lnTo>
                  <a:lnTo>
                    <a:pt x="660" y="441"/>
                  </a:lnTo>
                  <a:lnTo>
                    <a:pt x="656" y="442"/>
                  </a:lnTo>
                  <a:lnTo>
                    <a:pt x="653" y="444"/>
                  </a:lnTo>
                  <a:lnTo>
                    <a:pt x="646" y="448"/>
                  </a:lnTo>
                  <a:lnTo>
                    <a:pt x="640" y="455"/>
                  </a:lnTo>
                  <a:lnTo>
                    <a:pt x="638" y="457"/>
                  </a:lnTo>
                  <a:lnTo>
                    <a:pt x="635" y="458"/>
                  </a:lnTo>
                  <a:lnTo>
                    <a:pt x="631" y="459"/>
                  </a:lnTo>
                  <a:lnTo>
                    <a:pt x="628" y="460"/>
                  </a:lnTo>
                  <a:lnTo>
                    <a:pt x="624" y="464"/>
                  </a:lnTo>
                  <a:lnTo>
                    <a:pt x="621" y="468"/>
                  </a:lnTo>
                  <a:lnTo>
                    <a:pt x="621" y="469"/>
                  </a:lnTo>
                  <a:lnTo>
                    <a:pt x="621" y="473"/>
                  </a:lnTo>
                  <a:lnTo>
                    <a:pt x="622" y="477"/>
                  </a:lnTo>
                  <a:lnTo>
                    <a:pt x="620" y="483"/>
                  </a:lnTo>
                  <a:lnTo>
                    <a:pt x="618" y="490"/>
                  </a:lnTo>
                  <a:lnTo>
                    <a:pt x="617" y="494"/>
                  </a:lnTo>
                  <a:lnTo>
                    <a:pt x="617" y="499"/>
                  </a:lnTo>
                  <a:lnTo>
                    <a:pt x="618" y="502"/>
                  </a:lnTo>
                  <a:lnTo>
                    <a:pt x="617" y="516"/>
                  </a:lnTo>
                  <a:lnTo>
                    <a:pt x="616" y="528"/>
                  </a:lnTo>
                  <a:lnTo>
                    <a:pt x="612" y="535"/>
                  </a:lnTo>
                  <a:lnTo>
                    <a:pt x="609" y="540"/>
                  </a:lnTo>
                  <a:lnTo>
                    <a:pt x="607" y="546"/>
                  </a:lnTo>
                  <a:lnTo>
                    <a:pt x="606" y="547"/>
                  </a:lnTo>
                  <a:lnTo>
                    <a:pt x="604" y="549"/>
                  </a:lnTo>
                  <a:lnTo>
                    <a:pt x="601" y="551"/>
                  </a:lnTo>
                  <a:lnTo>
                    <a:pt x="598" y="553"/>
                  </a:lnTo>
                  <a:lnTo>
                    <a:pt x="596" y="556"/>
                  </a:lnTo>
                  <a:lnTo>
                    <a:pt x="594" y="557"/>
                  </a:lnTo>
                  <a:lnTo>
                    <a:pt x="590" y="560"/>
                  </a:lnTo>
                  <a:lnTo>
                    <a:pt x="586" y="565"/>
                  </a:lnTo>
                  <a:lnTo>
                    <a:pt x="584" y="569"/>
                  </a:lnTo>
                  <a:lnTo>
                    <a:pt x="582" y="570"/>
                  </a:lnTo>
                  <a:lnTo>
                    <a:pt x="580" y="571"/>
                  </a:lnTo>
                  <a:lnTo>
                    <a:pt x="578" y="571"/>
                  </a:lnTo>
                  <a:lnTo>
                    <a:pt x="575" y="570"/>
                  </a:lnTo>
                  <a:lnTo>
                    <a:pt x="572" y="568"/>
                  </a:lnTo>
                  <a:lnTo>
                    <a:pt x="571" y="568"/>
                  </a:lnTo>
                  <a:lnTo>
                    <a:pt x="567" y="568"/>
                  </a:lnTo>
                  <a:lnTo>
                    <a:pt x="564" y="565"/>
                  </a:lnTo>
                  <a:lnTo>
                    <a:pt x="565" y="560"/>
                  </a:lnTo>
                  <a:lnTo>
                    <a:pt x="570" y="554"/>
                  </a:lnTo>
                  <a:lnTo>
                    <a:pt x="574" y="551"/>
                  </a:lnTo>
                  <a:lnTo>
                    <a:pt x="575" y="550"/>
                  </a:lnTo>
                  <a:lnTo>
                    <a:pt x="576" y="550"/>
                  </a:lnTo>
                  <a:lnTo>
                    <a:pt x="577" y="551"/>
                  </a:lnTo>
                  <a:lnTo>
                    <a:pt x="578" y="550"/>
                  </a:lnTo>
                  <a:lnTo>
                    <a:pt x="580" y="548"/>
                  </a:lnTo>
                  <a:lnTo>
                    <a:pt x="581" y="541"/>
                  </a:lnTo>
                  <a:lnTo>
                    <a:pt x="581" y="540"/>
                  </a:lnTo>
                  <a:lnTo>
                    <a:pt x="582" y="539"/>
                  </a:lnTo>
                  <a:lnTo>
                    <a:pt x="582" y="538"/>
                  </a:lnTo>
                  <a:lnTo>
                    <a:pt x="582" y="537"/>
                  </a:lnTo>
                  <a:lnTo>
                    <a:pt x="578" y="537"/>
                  </a:lnTo>
                  <a:lnTo>
                    <a:pt x="572" y="536"/>
                  </a:lnTo>
                  <a:lnTo>
                    <a:pt x="569" y="534"/>
                  </a:lnTo>
                  <a:lnTo>
                    <a:pt x="569" y="533"/>
                  </a:lnTo>
                  <a:lnTo>
                    <a:pt x="566" y="528"/>
                  </a:lnTo>
                  <a:lnTo>
                    <a:pt x="563" y="523"/>
                  </a:lnTo>
                  <a:lnTo>
                    <a:pt x="562" y="521"/>
                  </a:lnTo>
                  <a:lnTo>
                    <a:pt x="562" y="516"/>
                  </a:lnTo>
                  <a:lnTo>
                    <a:pt x="563" y="511"/>
                  </a:lnTo>
                  <a:lnTo>
                    <a:pt x="563" y="507"/>
                  </a:lnTo>
                  <a:lnTo>
                    <a:pt x="565" y="503"/>
                  </a:lnTo>
                  <a:lnTo>
                    <a:pt x="565" y="501"/>
                  </a:lnTo>
                  <a:lnTo>
                    <a:pt x="566" y="498"/>
                  </a:lnTo>
                  <a:lnTo>
                    <a:pt x="567" y="496"/>
                  </a:lnTo>
                  <a:lnTo>
                    <a:pt x="570" y="495"/>
                  </a:lnTo>
                  <a:lnTo>
                    <a:pt x="574" y="498"/>
                  </a:lnTo>
                  <a:lnTo>
                    <a:pt x="577" y="501"/>
                  </a:lnTo>
                  <a:lnTo>
                    <a:pt x="577" y="502"/>
                  </a:lnTo>
                  <a:lnTo>
                    <a:pt x="575" y="504"/>
                  </a:lnTo>
                  <a:lnTo>
                    <a:pt x="574" y="505"/>
                  </a:lnTo>
                  <a:lnTo>
                    <a:pt x="573" y="509"/>
                  </a:lnTo>
                  <a:lnTo>
                    <a:pt x="573" y="514"/>
                  </a:lnTo>
                  <a:lnTo>
                    <a:pt x="573" y="516"/>
                  </a:lnTo>
                  <a:lnTo>
                    <a:pt x="575" y="519"/>
                  </a:lnTo>
                  <a:lnTo>
                    <a:pt x="576" y="523"/>
                  </a:lnTo>
                  <a:lnTo>
                    <a:pt x="578" y="526"/>
                  </a:lnTo>
                  <a:lnTo>
                    <a:pt x="580" y="530"/>
                  </a:lnTo>
                  <a:lnTo>
                    <a:pt x="580" y="531"/>
                  </a:lnTo>
                  <a:lnTo>
                    <a:pt x="581" y="534"/>
                  </a:lnTo>
                  <a:lnTo>
                    <a:pt x="587" y="537"/>
                  </a:lnTo>
                  <a:lnTo>
                    <a:pt x="590" y="538"/>
                  </a:lnTo>
                  <a:lnTo>
                    <a:pt x="593" y="537"/>
                  </a:lnTo>
                  <a:lnTo>
                    <a:pt x="596" y="531"/>
                  </a:lnTo>
                  <a:lnTo>
                    <a:pt x="599" y="525"/>
                  </a:lnTo>
                  <a:lnTo>
                    <a:pt x="601" y="522"/>
                  </a:lnTo>
                  <a:lnTo>
                    <a:pt x="601" y="517"/>
                  </a:lnTo>
                  <a:lnTo>
                    <a:pt x="602" y="514"/>
                  </a:lnTo>
                  <a:lnTo>
                    <a:pt x="601" y="511"/>
                  </a:lnTo>
                  <a:lnTo>
                    <a:pt x="600" y="503"/>
                  </a:lnTo>
                  <a:lnTo>
                    <a:pt x="601" y="498"/>
                  </a:lnTo>
                  <a:lnTo>
                    <a:pt x="601" y="495"/>
                  </a:lnTo>
                  <a:lnTo>
                    <a:pt x="600" y="490"/>
                  </a:lnTo>
                  <a:lnTo>
                    <a:pt x="598" y="483"/>
                  </a:lnTo>
                  <a:lnTo>
                    <a:pt x="596" y="481"/>
                  </a:lnTo>
                  <a:lnTo>
                    <a:pt x="592" y="478"/>
                  </a:lnTo>
                  <a:lnTo>
                    <a:pt x="585" y="473"/>
                  </a:lnTo>
                  <a:lnTo>
                    <a:pt x="584" y="472"/>
                  </a:lnTo>
                  <a:lnTo>
                    <a:pt x="585" y="469"/>
                  </a:lnTo>
                  <a:lnTo>
                    <a:pt x="587" y="465"/>
                  </a:lnTo>
                  <a:lnTo>
                    <a:pt x="590" y="465"/>
                  </a:lnTo>
                  <a:lnTo>
                    <a:pt x="597" y="468"/>
                  </a:lnTo>
                  <a:lnTo>
                    <a:pt x="601" y="470"/>
                  </a:lnTo>
                  <a:lnTo>
                    <a:pt x="602" y="471"/>
                  </a:lnTo>
                  <a:lnTo>
                    <a:pt x="607" y="470"/>
                  </a:lnTo>
                  <a:lnTo>
                    <a:pt x="610" y="468"/>
                  </a:lnTo>
                  <a:lnTo>
                    <a:pt x="613" y="466"/>
                  </a:lnTo>
                  <a:lnTo>
                    <a:pt x="615" y="463"/>
                  </a:lnTo>
                  <a:lnTo>
                    <a:pt x="616" y="461"/>
                  </a:lnTo>
                  <a:lnTo>
                    <a:pt x="617" y="459"/>
                  </a:lnTo>
                  <a:lnTo>
                    <a:pt x="619" y="458"/>
                  </a:lnTo>
                  <a:lnTo>
                    <a:pt x="620" y="457"/>
                  </a:lnTo>
                  <a:lnTo>
                    <a:pt x="622" y="453"/>
                  </a:lnTo>
                  <a:lnTo>
                    <a:pt x="624" y="447"/>
                  </a:lnTo>
                  <a:lnTo>
                    <a:pt x="625" y="445"/>
                  </a:lnTo>
                  <a:lnTo>
                    <a:pt x="625" y="443"/>
                  </a:lnTo>
                  <a:lnTo>
                    <a:pt x="624" y="442"/>
                  </a:lnTo>
                  <a:lnTo>
                    <a:pt x="622" y="442"/>
                  </a:lnTo>
                  <a:lnTo>
                    <a:pt x="617" y="441"/>
                  </a:lnTo>
                  <a:lnTo>
                    <a:pt x="613" y="443"/>
                  </a:lnTo>
                  <a:lnTo>
                    <a:pt x="609" y="444"/>
                  </a:lnTo>
                  <a:lnTo>
                    <a:pt x="607" y="445"/>
                  </a:lnTo>
                  <a:lnTo>
                    <a:pt x="602" y="447"/>
                  </a:lnTo>
                  <a:lnTo>
                    <a:pt x="597" y="448"/>
                  </a:lnTo>
                  <a:lnTo>
                    <a:pt x="590" y="447"/>
                  </a:lnTo>
                  <a:lnTo>
                    <a:pt x="588" y="445"/>
                  </a:lnTo>
                  <a:lnTo>
                    <a:pt x="586" y="444"/>
                  </a:lnTo>
                  <a:lnTo>
                    <a:pt x="583" y="440"/>
                  </a:lnTo>
                  <a:lnTo>
                    <a:pt x="578" y="436"/>
                  </a:lnTo>
                  <a:lnTo>
                    <a:pt x="576" y="434"/>
                  </a:lnTo>
                  <a:lnTo>
                    <a:pt x="575" y="433"/>
                  </a:lnTo>
                  <a:lnTo>
                    <a:pt x="573" y="432"/>
                  </a:lnTo>
                  <a:lnTo>
                    <a:pt x="570" y="433"/>
                  </a:lnTo>
                  <a:lnTo>
                    <a:pt x="565" y="436"/>
                  </a:lnTo>
                  <a:lnTo>
                    <a:pt x="563" y="438"/>
                  </a:lnTo>
                  <a:lnTo>
                    <a:pt x="562" y="442"/>
                  </a:lnTo>
                  <a:lnTo>
                    <a:pt x="562" y="445"/>
                  </a:lnTo>
                  <a:lnTo>
                    <a:pt x="563" y="448"/>
                  </a:lnTo>
                  <a:close/>
                  <a:moveTo>
                    <a:pt x="511" y="492"/>
                  </a:moveTo>
                  <a:lnTo>
                    <a:pt x="511" y="495"/>
                  </a:lnTo>
                  <a:lnTo>
                    <a:pt x="511" y="499"/>
                  </a:lnTo>
                  <a:lnTo>
                    <a:pt x="511" y="501"/>
                  </a:lnTo>
                  <a:lnTo>
                    <a:pt x="513" y="503"/>
                  </a:lnTo>
                  <a:lnTo>
                    <a:pt x="516" y="504"/>
                  </a:lnTo>
                  <a:lnTo>
                    <a:pt x="518" y="504"/>
                  </a:lnTo>
                  <a:lnTo>
                    <a:pt x="519" y="504"/>
                  </a:lnTo>
                  <a:lnTo>
                    <a:pt x="522" y="505"/>
                  </a:lnTo>
                  <a:lnTo>
                    <a:pt x="524" y="507"/>
                  </a:lnTo>
                  <a:lnTo>
                    <a:pt x="526" y="510"/>
                  </a:lnTo>
                  <a:lnTo>
                    <a:pt x="528" y="510"/>
                  </a:lnTo>
                  <a:lnTo>
                    <a:pt x="529" y="510"/>
                  </a:lnTo>
                  <a:lnTo>
                    <a:pt x="530" y="509"/>
                  </a:lnTo>
                  <a:lnTo>
                    <a:pt x="532" y="504"/>
                  </a:lnTo>
                  <a:lnTo>
                    <a:pt x="535" y="499"/>
                  </a:lnTo>
                  <a:lnTo>
                    <a:pt x="535" y="496"/>
                  </a:lnTo>
                  <a:lnTo>
                    <a:pt x="534" y="494"/>
                  </a:lnTo>
                  <a:lnTo>
                    <a:pt x="534" y="493"/>
                  </a:lnTo>
                  <a:lnTo>
                    <a:pt x="534" y="491"/>
                  </a:lnTo>
                  <a:lnTo>
                    <a:pt x="535" y="490"/>
                  </a:lnTo>
                  <a:lnTo>
                    <a:pt x="537" y="490"/>
                  </a:lnTo>
                  <a:lnTo>
                    <a:pt x="540" y="489"/>
                  </a:lnTo>
                  <a:lnTo>
                    <a:pt x="542" y="489"/>
                  </a:lnTo>
                  <a:lnTo>
                    <a:pt x="543" y="490"/>
                  </a:lnTo>
                  <a:lnTo>
                    <a:pt x="545" y="492"/>
                  </a:lnTo>
                  <a:lnTo>
                    <a:pt x="545" y="494"/>
                  </a:lnTo>
                  <a:lnTo>
                    <a:pt x="545" y="496"/>
                  </a:lnTo>
                  <a:lnTo>
                    <a:pt x="542" y="501"/>
                  </a:lnTo>
                  <a:lnTo>
                    <a:pt x="541" y="503"/>
                  </a:lnTo>
                  <a:lnTo>
                    <a:pt x="539" y="506"/>
                  </a:lnTo>
                  <a:lnTo>
                    <a:pt x="537" y="510"/>
                  </a:lnTo>
                  <a:lnTo>
                    <a:pt x="536" y="511"/>
                  </a:lnTo>
                  <a:lnTo>
                    <a:pt x="534" y="517"/>
                  </a:lnTo>
                  <a:lnTo>
                    <a:pt x="532" y="522"/>
                  </a:lnTo>
                  <a:lnTo>
                    <a:pt x="530" y="525"/>
                  </a:lnTo>
                  <a:lnTo>
                    <a:pt x="529" y="528"/>
                  </a:lnTo>
                  <a:lnTo>
                    <a:pt x="528" y="531"/>
                  </a:lnTo>
                  <a:lnTo>
                    <a:pt x="529" y="535"/>
                  </a:lnTo>
                  <a:lnTo>
                    <a:pt x="531" y="542"/>
                  </a:lnTo>
                  <a:lnTo>
                    <a:pt x="530" y="545"/>
                  </a:lnTo>
                  <a:lnTo>
                    <a:pt x="528" y="548"/>
                  </a:lnTo>
                  <a:lnTo>
                    <a:pt x="528" y="550"/>
                  </a:lnTo>
                  <a:lnTo>
                    <a:pt x="527" y="558"/>
                  </a:lnTo>
                  <a:lnTo>
                    <a:pt x="527" y="562"/>
                  </a:lnTo>
                  <a:lnTo>
                    <a:pt x="526" y="562"/>
                  </a:lnTo>
                  <a:lnTo>
                    <a:pt x="525" y="564"/>
                  </a:lnTo>
                  <a:lnTo>
                    <a:pt x="523" y="568"/>
                  </a:lnTo>
                  <a:lnTo>
                    <a:pt x="522" y="569"/>
                  </a:lnTo>
                  <a:lnTo>
                    <a:pt x="519" y="571"/>
                  </a:lnTo>
                  <a:lnTo>
                    <a:pt x="518" y="572"/>
                  </a:lnTo>
                  <a:lnTo>
                    <a:pt x="517" y="574"/>
                  </a:lnTo>
                  <a:lnTo>
                    <a:pt x="516" y="577"/>
                  </a:lnTo>
                  <a:lnTo>
                    <a:pt x="515" y="582"/>
                  </a:lnTo>
                  <a:lnTo>
                    <a:pt x="514" y="584"/>
                  </a:lnTo>
                  <a:lnTo>
                    <a:pt x="514" y="586"/>
                  </a:lnTo>
                  <a:lnTo>
                    <a:pt x="513" y="587"/>
                  </a:lnTo>
                  <a:lnTo>
                    <a:pt x="511" y="588"/>
                  </a:lnTo>
                  <a:lnTo>
                    <a:pt x="504" y="595"/>
                  </a:lnTo>
                  <a:lnTo>
                    <a:pt x="494" y="605"/>
                  </a:lnTo>
                  <a:lnTo>
                    <a:pt x="489" y="610"/>
                  </a:lnTo>
                  <a:lnTo>
                    <a:pt x="487" y="611"/>
                  </a:lnTo>
                  <a:lnTo>
                    <a:pt x="481" y="616"/>
                  </a:lnTo>
                  <a:lnTo>
                    <a:pt x="479" y="617"/>
                  </a:lnTo>
                  <a:lnTo>
                    <a:pt x="477" y="619"/>
                  </a:lnTo>
                  <a:lnTo>
                    <a:pt x="474" y="622"/>
                  </a:lnTo>
                  <a:lnTo>
                    <a:pt x="471" y="628"/>
                  </a:lnTo>
                  <a:lnTo>
                    <a:pt x="470" y="632"/>
                  </a:lnTo>
                  <a:lnTo>
                    <a:pt x="471" y="633"/>
                  </a:lnTo>
                  <a:lnTo>
                    <a:pt x="471" y="636"/>
                  </a:lnTo>
                  <a:lnTo>
                    <a:pt x="471" y="640"/>
                  </a:lnTo>
                  <a:lnTo>
                    <a:pt x="470" y="644"/>
                  </a:lnTo>
                  <a:lnTo>
                    <a:pt x="469" y="649"/>
                  </a:lnTo>
                  <a:lnTo>
                    <a:pt x="468" y="652"/>
                  </a:lnTo>
                  <a:lnTo>
                    <a:pt x="468" y="656"/>
                  </a:lnTo>
                  <a:lnTo>
                    <a:pt x="467" y="659"/>
                  </a:lnTo>
                  <a:lnTo>
                    <a:pt x="466" y="663"/>
                  </a:lnTo>
                  <a:lnTo>
                    <a:pt x="465" y="666"/>
                  </a:lnTo>
                  <a:lnTo>
                    <a:pt x="464" y="675"/>
                  </a:lnTo>
                  <a:lnTo>
                    <a:pt x="465" y="685"/>
                  </a:lnTo>
                  <a:lnTo>
                    <a:pt x="465" y="689"/>
                  </a:lnTo>
                  <a:lnTo>
                    <a:pt x="462" y="691"/>
                  </a:lnTo>
                  <a:lnTo>
                    <a:pt x="460" y="693"/>
                  </a:lnTo>
                  <a:lnTo>
                    <a:pt x="457" y="696"/>
                  </a:lnTo>
                  <a:lnTo>
                    <a:pt x="453" y="700"/>
                  </a:lnTo>
                  <a:lnTo>
                    <a:pt x="447" y="702"/>
                  </a:lnTo>
                  <a:lnTo>
                    <a:pt x="445" y="703"/>
                  </a:lnTo>
                  <a:lnTo>
                    <a:pt x="444" y="702"/>
                  </a:lnTo>
                  <a:lnTo>
                    <a:pt x="443" y="700"/>
                  </a:lnTo>
                  <a:lnTo>
                    <a:pt x="442" y="699"/>
                  </a:lnTo>
                  <a:lnTo>
                    <a:pt x="438" y="693"/>
                  </a:lnTo>
                  <a:lnTo>
                    <a:pt x="437" y="689"/>
                  </a:lnTo>
                  <a:lnTo>
                    <a:pt x="437" y="688"/>
                  </a:lnTo>
                  <a:lnTo>
                    <a:pt x="439" y="686"/>
                  </a:lnTo>
                  <a:lnTo>
                    <a:pt x="441" y="681"/>
                  </a:lnTo>
                  <a:lnTo>
                    <a:pt x="441" y="678"/>
                  </a:lnTo>
                  <a:lnTo>
                    <a:pt x="438" y="677"/>
                  </a:lnTo>
                  <a:lnTo>
                    <a:pt x="437" y="677"/>
                  </a:lnTo>
                  <a:lnTo>
                    <a:pt x="436" y="677"/>
                  </a:lnTo>
                  <a:lnTo>
                    <a:pt x="433" y="679"/>
                  </a:lnTo>
                  <a:lnTo>
                    <a:pt x="427" y="685"/>
                  </a:lnTo>
                  <a:lnTo>
                    <a:pt x="426" y="687"/>
                  </a:lnTo>
                  <a:lnTo>
                    <a:pt x="427" y="689"/>
                  </a:lnTo>
                  <a:lnTo>
                    <a:pt x="429" y="689"/>
                  </a:lnTo>
                  <a:lnTo>
                    <a:pt x="430" y="689"/>
                  </a:lnTo>
                  <a:lnTo>
                    <a:pt x="431" y="692"/>
                  </a:lnTo>
                  <a:lnTo>
                    <a:pt x="431" y="694"/>
                  </a:lnTo>
                  <a:lnTo>
                    <a:pt x="429" y="697"/>
                  </a:lnTo>
                  <a:lnTo>
                    <a:pt x="426" y="698"/>
                  </a:lnTo>
                  <a:lnTo>
                    <a:pt x="423" y="701"/>
                  </a:lnTo>
                  <a:lnTo>
                    <a:pt x="419" y="702"/>
                  </a:lnTo>
                  <a:lnTo>
                    <a:pt x="417" y="701"/>
                  </a:lnTo>
                  <a:lnTo>
                    <a:pt x="413" y="698"/>
                  </a:lnTo>
                  <a:lnTo>
                    <a:pt x="410" y="694"/>
                  </a:lnTo>
                  <a:lnTo>
                    <a:pt x="408" y="690"/>
                  </a:lnTo>
                  <a:lnTo>
                    <a:pt x="410" y="687"/>
                  </a:lnTo>
                  <a:lnTo>
                    <a:pt x="414" y="685"/>
                  </a:lnTo>
                  <a:lnTo>
                    <a:pt x="417" y="681"/>
                  </a:lnTo>
                  <a:lnTo>
                    <a:pt x="423" y="673"/>
                  </a:lnTo>
                  <a:lnTo>
                    <a:pt x="425" y="668"/>
                  </a:lnTo>
                  <a:lnTo>
                    <a:pt x="425" y="667"/>
                  </a:lnTo>
                  <a:lnTo>
                    <a:pt x="424" y="667"/>
                  </a:lnTo>
                  <a:lnTo>
                    <a:pt x="423" y="666"/>
                  </a:lnTo>
                  <a:lnTo>
                    <a:pt x="423" y="663"/>
                  </a:lnTo>
                  <a:lnTo>
                    <a:pt x="423" y="657"/>
                  </a:lnTo>
                  <a:lnTo>
                    <a:pt x="424" y="653"/>
                  </a:lnTo>
                  <a:lnTo>
                    <a:pt x="426" y="649"/>
                  </a:lnTo>
                  <a:lnTo>
                    <a:pt x="430" y="640"/>
                  </a:lnTo>
                  <a:lnTo>
                    <a:pt x="432" y="636"/>
                  </a:lnTo>
                  <a:lnTo>
                    <a:pt x="431" y="635"/>
                  </a:lnTo>
                  <a:lnTo>
                    <a:pt x="429" y="633"/>
                  </a:lnTo>
                  <a:lnTo>
                    <a:pt x="429" y="631"/>
                  </a:lnTo>
                  <a:lnTo>
                    <a:pt x="426" y="629"/>
                  </a:lnTo>
                  <a:lnTo>
                    <a:pt x="424" y="626"/>
                  </a:lnTo>
                  <a:lnTo>
                    <a:pt x="422" y="621"/>
                  </a:lnTo>
                  <a:lnTo>
                    <a:pt x="419" y="619"/>
                  </a:lnTo>
                  <a:lnTo>
                    <a:pt x="417" y="618"/>
                  </a:lnTo>
                  <a:lnTo>
                    <a:pt x="415" y="617"/>
                  </a:lnTo>
                  <a:lnTo>
                    <a:pt x="418" y="614"/>
                  </a:lnTo>
                  <a:lnTo>
                    <a:pt x="421" y="611"/>
                  </a:lnTo>
                  <a:lnTo>
                    <a:pt x="429" y="606"/>
                  </a:lnTo>
                  <a:lnTo>
                    <a:pt x="433" y="603"/>
                  </a:lnTo>
                  <a:lnTo>
                    <a:pt x="439" y="600"/>
                  </a:lnTo>
                  <a:lnTo>
                    <a:pt x="444" y="599"/>
                  </a:lnTo>
                  <a:lnTo>
                    <a:pt x="446" y="600"/>
                  </a:lnTo>
                  <a:lnTo>
                    <a:pt x="446" y="603"/>
                  </a:lnTo>
                  <a:lnTo>
                    <a:pt x="448" y="605"/>
                  </a:lnTo>
                  <a:lnTo>
                    <a:pt x="450" y="606"/>
                  </a:lnTo>
                  <a:lnTo>
                    <a:pt x="453" y="607"/>
                  </a:lnTo>
                  <a:lnTo>
                    <a:pt x="455" y="608"/>
                  </a:lnTo>
                  <a:lnTo>
                    <a:pt x="456" y="607"/>
                  </a:lnTo>
                  <a:lnTo>
                    <a:pt x="459" y="605"/>
                  </a:lnTo>
                  <a:lnTo>
                    <a:pt x="462" y="600"/>
                  </a:lnTo>
                  <a:lnTo>
                    <a:pt x="462" y="599"/>
                  </a:lnTo>
                  <a:lnTo>
                    <a:pt x="460" y="597"/>
                  </a:lnTo>
                  <a:lnTo>
                    <a:pt x="458" y="595"/>
                  </a:lnTo>
                  <a:lnTo>
                    <a:pt x="460" y="592"/>
                  </a:lnTo>
                  <a:lnTo>
                    <a:pt x="465" y="583"/>
                  </a:lnTo>
                  <a:lnTo>
                    <a:pt x="467" y="576"/>
                  </a:lnTo>
                  <a:lnTo>
                    <a:pt x="466" y="572"/>
                  </a:lnTo>
                  <a:lnTo>
                    <a:pt x="466" y="568"/>
                  </a:lnTo>
                  <a:lnTo>
                    <a:pt x="465" y="563"/>
                  </a:lnTo>
                  <a:lnTo>
                    <a:pt x="464" y="556"/>
                  </a:lnTo>
                  <a:lnTo>
                    <a:pt x="461" y="547"/>
                  </a:lnTo>
                  <a:lnTo>
                    <a:pt x="461" y="545"/>
                  </a:lnTo>
                  <a:lnTo>
                    <a:pt x="462" y="535"/>
                  </a:lnTo>
                  <a:lnTo>
                    <a:pt x="464" y="529"/>
                  </a:lnTo>
                  <a:lnTo>
                    <a:pt x="464" y="528"/>
                  </a:lnTo>
                  <a:lnTo>
                    <a:pt x="467" y="524"/>
                  </a:lnTo>
                  <a:lnTo>
                    <a:pt x="469" y="524"/>
                  </a:lnTo>
                  <a:lnTo>
                    <a:pt x="471" y="521"/>
                  </a:lnTo>
                  <a:lnTo>
                    <a:pt x="481" y="512"/>
                  </a:lnTo>
                  <a:lnTo>
                    <a:pt x="487" y="509"/>
                  </a:lnTo>
                  <a:lnTo>
                    <a:pt x="488" y="509"/>
                  </a:lnTo>
                  <a:lnTo>
                    <a:pt x="489" y="509"/>
                  </a:lnTo>
                  <a:lnTo>
                    <a:pt x="490" y="509"/>
                  </a:lnTo>
                  <a:lnTo>
                    <a:pt x="493" y="506"/>
                  </a:lnTo>
                  <a:lnTo>
                    <a:pt x="493" y="505"/>
                  </a:lnTo>
                  <a:lnTo>
                    <a:pt x="492" y="504"/>
                  </a:lnTo>
                  <a:lnTo>
                    <a:pt x="491" y="503"/>
                  </a:lnTo>
                  <a:lnTo>
                    <a:pt x="491" y="500"/>
                  </a:lnTo>
                  <a:lnTo>
                    <a:pt x="492" y="496"/>
                  </a:lnTo>
                  <a:lnTo>
                    <a:pt x="493" y="490"/>
                  </a:lnTo>
                  <a:lnTo>
                    <a:pt x="495" y="484"/>
                  </a:lnTo>
                  <a:lnTo>
                    <a:pt x="499" y="482"/>
                  </a:lnTo>
                  <a:lnTo>
                    <a:pt x="502" y="480"/>
                  </a:lnTo>
                  <a:lnTo>
                    <a:pt x="506" y="480"/>
                  </a:lnTo>
                  <a:lnTo>
                    <a:pt x="509" y="480"/>
                  </a:lnTo>
                  <a:lnTo>
                    <a:pt x="512" y="479"/>
                  </a:lnTo>
                  <a:lnTo>
                    <a:pt x="513" y="480"/>
                  </a:lnTo>
                  <a:lnTo>
                    <a:pt x="513" y="481"/>
                  </a:lnTo>
                  <a:lnTo>
                    <a:pt x="513" y="483"/>
                  </a:lnTo>
                  <a:lnTo>
                    <a:pt x="512" y="489"/>
                  </a:lnTo>
                  <a:lnTo>
                    <a:pt x="511" y="492"/>
                  </a:lnTo>
                  <a:close/>
                  <a:moveTo>
                    <a:pt x="456" y="116"/>
                  </a:moveTo>
                  <a:lnTo>
                    <a:pt x="456" y="113"/>
                  </a:lnTo>
                  <a:lnTo>
                    <a:pt x="456" y="108"/>
                  </a:lnTo>
                  <a:lnTo>
                    <a:pt x="455" y="106"/>
                  </a:lnTo>
                  <a:lnTo>
                    <a:pt x="454" y="104"/>
                  </a:lnTo>
                  <a:lnTo>
                    <a:pt x="452" y="100"/>
                  </a:lnTo>
                  <a:lnTo>
                    <a:pt x="449" y="96"/>
                  </a:lnTo>
                  <a:lnTo>
                    <a:pt x="449" y="94"/>
                  </a:lnTo>
                  <a:lnTo>
                    <a:pt x="449" y="92"/>
                  </a:lnTo>
                  <a:lnTo>
                    <a:pt x="446" y="88"/>
                  </a:lnTo>
                  <a:lnTo>
                    <a:pt x="443" y="85"/>
                  </a:lnTo>
                  <a:lnTo>
                    <a:pt x="438" y="82"/>
                  </a:lnTo>
                  <a:lnTo>
                    <a:pt x="437" y="81"/>
                  </a:lnTo>
                  <a:lnTo>
                    <a:pt x="436" y="79"/>
                  </a:lnTo>
                  <a:lnTo>
                    <a:pt x="435" y="76"/>
                  </a:lnTo>
                  <a:lnTo>
                    <a:pt x="432" y="74"/>
                  </a:lnTo>
                  <a:lnTo>
                    <a:pt x="430" y="73"/>
                  </a:lnTo>
                  <a:lnTo>
                    <a:pt x="425" y="72"/>
                  </a:lnTo>
                  <a:lnTo>
                    <a:pt x="422" y="73"/>
                  </a:lnTo>
                  <a:lnTo>
                    <a:pt x="419" y="78"/>
                  </a:lnTo>
                  <a:lnTo>
                    <a:pt x="419" y="80"/>
                  </a:lnTo>
                  <a:lnTo>
                    <a:pt x="420" y="81"/>
                  </a:lnTo>
                  <a:lnTo>
                    <a:pt x="421" y="83"/>
                  </a:lnTo>
                  <a:lnTo>
                    <a:pt x="422" y="85"/>
                  </a:lnTo>
                  <a:lnTo>
                    <a:pt x="423" y="87"/>
                  </a:lnTo>
                  <a:lnTo>
                    <a:pt x="425" y="90"/>
                  </a:lnTo>
                  <a:lnTo>
                    <a:pt x="426" y="93"/>
                  </a:lnTo>
                  <a:lnTo>
                    <a:pt x="430" y="97"/>
                  </a:lnTo>
                  <a:lnTo>
                    <a:pt x="431" y="99"/>
                  </a:lnTo>
                  <a:lnTo>
                    <a:pt x="430" y="102"/>
                  </a:lnTo>
                  <a:lnTo>
                    <a:pt x="429" y="104"/>
                  </a:lnTo>
                  <a:lnTo>
                    <a:pt x="430" y="107"/>
                  </a:lnTo>
                  <a:lnTo>
                    <a:pt x="430" y="110"/>
                  </a:lnTo>
                  <a:lnTo>
                    <a:pt x="431" y="114"/>
                  </a:lnTo>
                  <a:lnTo>
                    <a:pt x="432" y="116"/>
                  </a:lnTo>
                  <a:lnTo>
                    <a:pt x="434" y="117"/>
                  </a:lnTo>
                  <a:lnTo>
                    <a:pt x="437" y="116"/>
                  </a:lnTo>
                  <a:lnTo>
                    <a:pt x="439" y="116"/>
                  </a:lnTo>
                  <a:lnTo>
                    <a:pt x="443" y="115"/>
                  </a:lnTo>
                  <a:lnTo>
                    <a:pt x="444" y="118"/>
                  </a:lnTo>
                  <a:lnTo>
                    <a:pt x="445" y="120"/>
                  </a:lnTo>
                  <a:lnTo>
                    <a:pt x="448" y="121"/>
                  </a:lnTo>
                  <a:lnTo>
                    <a:pt x="450" y="121"/>
                  </a:lnTo>
                  <a:lnTo>
                    <a:pt x="454" y="121"/>
                  </a:lnTo>
                  <a:lnTo>
                    <a:pt x="457" y="119"/>
                  </a:lnTo>
                  <a:lnTo>
                    <a:pt x="460" y="118"/>
                  </a:lnTo>
                  <a:lnTo>
                    <a:pt x="461" y="116"/>
                  </a:lnTo>
                  <a:lnTo>
                    <a:pt x="459" y="116"/>
                  </a:lnTo>
                  <a:lnTo>
                    <a:pt x="456" y="116"/>
                  </a:lnTo>
                  <a:close/>
                  <a:moveTo>
                    <a:pt x="459" y="53"/>
                  </a:moveTo>
                  <a:lnTo>
                    <a:pt x="465" y="55"/>
                  </a:lnTo>
                  <a:lnTo>
                    <a:pt x="469" y="58"/>
                  </a:lnTo>
                  <a:lnTo>
                    <a:pt x="471" y="60"/>
                  </a:lnTo>
                  <a:lnTo>
                    <a:pt x="473" y="63"/>
                  </a:lnTo>
                  <a:lnTo>
                    <a:pt x="479" y="65"/>
                  </a:lnTo>
                  <a:lnTo>
                    <a:pt x="483" y="67"/>
                  </a:lnTo>
                  <a:lnTo>
                    <a:pt x="487" y="64"/>
                  </a:lnTo>
                  <a:lnTo>
                    <a:pt x="490" y="63"/>
                  </a:lnTo>
                  <a:lnTo>
                    <a:pt x="492" y="69"/>
                  </a:lnTo>
                  <a:lnTo>
                    <a:pt x="492" y="75"/>
                  </a:lnTo>
                  <a:lnTo>
                    <a:pt x="492" y="76"/>
                  </a:lnTo>
                  <a:lnTo>
                    <a:pt x="493" y="81"/>
                  </a:lnTo>
                  <a:lnTo>
                    <a:pt x="496" y="85"/>
                  </a:lnTo>
                  <a:lnTo>
                    <a:pt x="502" y="90"/>
                  </a:lnTo>
                  <a:lnTo>
                    <a:pt x="507" y="94"/>
                  </a:lnTo>
                  <a:lnTo>
                    <a:pt x="509" y="97"/>
                  </a:lnTo>
                  <a:lnTo>
                    <a:pt x="513" y="95"/>
                  </a:lnTo>
                  <a:lnTo>
                    <a:pt x="516" y="95"/>
                  </a:lnTo>
                  <a:lnTo>
                    <a:pt x="518" y="96"/>
                  </a:lnTo>
                  <a:lnTo>
                    <a:pt x="519" y="98"/>
                  </a:lnTo>
                  <a:lnTo>
                    <a:pt x="522" y="100"/>
                  </a:lnTo>
                  <a:lnTo>
                    <a:pt x="524" y="104"/>
                  </a:lnTo>
                  <a:lnTo>
                    <a:pt x="523" y="107"/>
                  </a:lnTo>
                  <a:lnTo>
                    <a:pt x="520" y="110"/>
                  </a:lnTo>
                  <a:lnTo>
                    <a:pt x="518" y="115"/>
                  </a:lnTo>
                  <a:lnTo>
                    <a:pt x="516" y="117"/>
                  </a:lnTo>
                  <a:lnTo>
                    <a:pt x="512" y="118"/>
                  </a:lnTo>
                  <a:lnTo>
                    <a:pt x="508" y="118"/>
                  </a:lnTo>
                  <a:lnTo>
                    <a:pt x="500" y="117"/>
                  </a:lnTo>
                  <a:lnTo>
                    <a:pt x="492" y="114"/>
                  </a:lnTo>
                  <a:lnTo>
                    <a:pt x="484" y="111"/>
                  </a:lnTo>
                  <a:lnTo>
                    <a:pt x="482" y="111"/>
                  </a:lnTo>
                  <a:lnTo>
                    <a:pt x="478" y="109"/>
                  </a:lnTo>
                  <a:lnTo>
                    <a:pt x="473" y="107"/>
                  </a:lnTo>
                  <a:lnTo>
                    <a:pt x="471" y="106"/>
                  </a:lnTo>
                  <a:lnTo>
                    <a:pt x="470" y="104"/>
                  </a:lnTo>
                  <a:lnTo>
                    <a:pt x="471" y="99"/>
                  </a:lnTo>
                  <a:lnTo>
                    <a:pt x="473" y="96"/>
                  </a:lnTo>
                  <a:lnTo>
                    <a:pt x="477" y="95"/>
                  </a:lnTo>
                  <a:lnTo>
                    <a:pt x="479" y="94"/>
                  </a:lnTo>
                  <a:lnTo>
                    <a:pt x="478" y="90"/>
                  </a:lnTo>
                  <a:lnTo>
                    <a:pt x="474" y="86"/>
                  </a:lnTo>
                  <a:lnTo>
                    <a:pt x="471" y="85"/>
                  </a:lnTo>
                  <a:lnTo>
                    <a:pt x="468" y="84"/>
                  </a:lnTo>
                  <a:lnTo>
                    <a:pt x="465" y="82"/>
                  </a:lnTo>
                  <a:lnTo>
                    <a:pt x="462" y="80"/>
                  </a:lnTo>
                  <a:lnTo>
                    <a:pt x="461" y="78"/>
                  </a:lnTo>
                  <a:lnTo>
                    <a:pt x="459" y="75"/>
                  </a:lnTo>
                  <a:lnTo>
                    <a:pt x="456" y="74"/>
                  </a:lnTo>
                  <a:lnTo>
                    <a:pt x="453" y="74"/>
                  </a:lnTo>
                  <a:lnTo>
                    <a:pt x="448" y="74"/>
                  </a:lnTo>
                  <a:lnTo>
                    <a:pt x="445" y="72"/>
                  </a:lnTo>
                  <a:lnTo>
                    <a:pt x="444" y="69"/>
                  </a:lnTo>
                  <a:lnTo>
                    <a:pt x="443" y="65"/>
                  </a:lnTo>
                  <a:lnTo>
                    <a:pt x="444" y="61"/>
                  </a:lnTo>
                  <a:lnTo>
                    <a:pt x="445" y="58"/>
                  </a:lnTo>
                  <a:lnTo>
                    <a:pt x="447" y="56"/>
                  </a:lnTo>
                  <a:lnTo>
                    <a:pt x="449" y="55"/>
                  </a:lnTo>
                  <a:lnTo>
                    <a:pt x="455" y="53"/>
                  </a:lnTo>
                  <a:lnTo>
                    <a:pt x="459" y="53"/>
                  </a:lnTo>
                  <a:close/>
                  <a:moveTo>
                    <a:pt x="588" y="425"/>
                  </a:moveTo>
                  <a:lnTo>
                    <a:pt x="594" y="425"/>
                  </a:lnTo>
                  <a:lnTo>
                    <a:pt x="596" y="426"/>
                  </a:lnTo>
                  <a:lnTo>
                    <a:pt x="597" y="428"/>
                  </a:lnTo>
                  <a:lnTo>
                    <a:pt x="596" y="430"/>
                  </a:lnTo>
                  <a:lnTo>
                    <a:pt x="593" y="431"/>
                  </a:lnTo>
                  <a:lnTo>
                    <a:pt x="590" y="431"/>
                  </a:lnTo>
                  <a:lnTo>
                    <a:pt x="588" y="431"/>
                  </a:lnTo>
                  <a:lnTo>
                    <a:pt x="586" y="429"/>
                  </a:lnTo>
                  <a:lnTo>
                    <a:pt x="586" y="426"/>
                  </a:lnTo>
                  <a:lnTo>
                    <a:pt x="588" y="425"/>
                  </a:lnTo>
                  <a:close/>
                  <a:moveTo>
                    <a:pt x="622" y="421"/>
                  </a:moveTo>
                  <a:lnTo>
                    <a:pt x="624" y="420"/>
                  </a:lnTo>
                  <a:lnTo>
                    <a:pt x="624" y="417"/>
                  </a:lnTo>
                  <a:lnTo>
                    <a:pt x="623" y="413"/>
                  </a:lnTo>
                  <a:lnTo>
                    <a:pt x="623" y="410"/>
                  </a:lnTo>
                  <a:lnTo>
                    <a:pt x="624" y="403"/>
                  </a:lnTo>
                  <a:lnTo>
                    <a:pt x="627" y="397"/>
                  </a:lnTo>
                  <a:lnTo>
                    <a:pt x="627" y="393"/>
                  </a:lnTo>
                  <a:lnTo>
                    <a:pt x="628" y="389"/>
                  </a:lnTo>
                  <a:lnTo>
                    <a:pt x="629" y="383"/>
                  </a:lnTo>
                  <a:lnTo>
                    <a:pt x="630" y="376"/>
                  </a:lnTo>
                  <a:lnTo>
                    <a:pt x="631" y="372"/>
                  </a:lnTo>
                  <a:lnTo>
                    <a:pt x="632" y="366"/>
                  </a:lnTo>
                  <a:lnTo>
                    <a:pt x="631" y="361"/>
                  </a:lnTo>
                  <a:lnTo>
                    <a:pt x="629" y="355"/>
                  </a:lnTo>
                  <a:lnTo>
                    <a:pt x="625" y="351"/>
                  </a:lnTo>
                  <a:lnTo>
                    <a:pt x="625" y="349"/>
                  </a:lnTo>
                  <a:lnTo>
                    <a:pt x="623" y="348"/>
                  </a:lnTo>
                  <a:lnTo>
                    <a:pt x="618" y="350"/>
                  </a:lnTo>
                  <a:lnTo>
                    <a:pt x="611" y="351"/>
                  </a:lnTo>
                  <a:lnTo>
                    <a:pt x="607" y="353"/>
                  </a:lnTo>
                  <a:lnTo>
                    <a:pt x="604" y="354"/>
                  </a:lnTo>
                  <a:lnTo>
                    <a:pt x="600" y="356"/>
                  </a:lnTo>
                  <a:lnTo>
                    <a:pt x="599" y="360"/>
                  </a:lnTo>
                  <a:lnTo>
                    <a:pt x="599" y="364"/>
                  </a:lnTo>
                  <a:lnTo>
                    <a:pt x="599" y="368"/>
                  </a:lnTo>
                  <a:lnTo>
                    <a:pt x="600" y="375"/>
                  </a:lnTo>
                  <a:lnTo>
                    <a:pt x="601" y="381"/>
                  </a:lnTo>
                  <a:lnTo>
                    <a:pt x="601" y="386"/>
                  </a:lnTo>
                  <a:lnTo>
                    <a:pt x="602" y="389"/>
                  </a:lnTo>
                  <a:lnTo>
                    <a:pt x="604" y="391"/>
                  </a:lnTo>
                  <a:lnTo>
                    <a:pt x="602" y="394"/>
                  </a:lnTo>
                  <a:lnTo>
                    <a:pt x="600" y="399"/>
                  </a:lnTo>
                  <a:lnTo>
                    <a:pt x="598" y="403"/>
                  </a:lnTo>
                  <a:lnTo>
                    <a:pt x="597" y="406"/>
                  </a:lnTo>
                  <a:lnTo>
                    <a:pt x="596" y="408"/>
                  </a:lnTo>
                  <a:lnTo>
                    <a:pt x="596" y="412"/>
                  </a:lnTo>
                  <a:lnTo>
                    <a:pt x="595" y="414"/>
                  </a:lnTo>
                  <a:lnTo>
                    <a:pt x="595" y="417"/>
                  </a:lnTo>
                  <a:lnTo>
                    <a:pt x="596" y="419"/>
                  </a:lnTo>
                  <a:lnTo>
                    <a:pt x="597" y="421"/>
                  </a:lnTo>
                  <a:lnTo>
                    <a:pt x="602" y="423"/>
                  </a:lnTo>
                  <a:lnTo>
                    <a:pt x="609" y="423"/>
                  </a:lnTo>
                  <a:lnTo>
                    <a:pt x="616" y="423"/>
                  </a:lnTo>
                  <a:lnTo>
                    <a:pt x="622" y="421"/>
                  </a:lnTo>
                  <a:close/>
                  <a:moveTo>
                    <a:pt x="586" y="420"/>
                  </a:moveTo>
                  <a:lnTo>
                    <a:pt x="587" y="418"/>
                  </a:lnTo>
                  <a:lnTo>
                    <a:pt x="588" y="416"/>
                  </a:lnTo>
                  <a:lnTo>
                    <a:pt x="590" y="412"/>
                  </a:lnTo>
                  <a:lnTo>
                    <a:pt x="592" y="408"/>
                  </a:lnTo>
                  <a:lnTo>
                    <a:pt x="590" y="402"/>
                  </a:lnTo>
                  <a:lnTo>
                    <a:pt x="588" y="397"/>
                  </a:lnTo>
                  <a:lnTo>
                    <a:pt x="586" y="391"/>
                  </a:lnTo>
                  <a:lnTo>
                    <a:pt x="584" y="387"/>
                  </a:lnTo>
                  <a:lnTo>
                    <a:pt x="581" y="385"/>
                  </a:lnTo>
                  <a:lnTo>
                    <a:pt x="577" y="382"/>
                  </a:lnTo>
                  <a:lnTo>
                    <a:pt x="574" y="379"/>
                  </a:lnTo>
                  <a:lnTo>
                    <a:pt x="571" y="378"/>
                  </a:lnTo>
                  <a:lnTo>
                    <a:pt x="566" y="379"/>
                  </a:lnTo>
                  <a:lnTo>
                    <a:pt x="563" y="382"/>
                  </a:lnTo>
                  <a:lnTo>
                    <a:pt x="561" y="384"/>
                  </a:lnTo>
                  <a:lnTo>
                    <a:pt x="560" y="387"/>
                  </a:lnTo>
                  <a:lnTo>
                    <a:pt x="559" y="394"/>
                  </a:lnTo>
                  <a:lnTo>
                    <a:pt x="559" y="398"/>
                  </a:lnTo>
                  <a:lnTo>
                    <a:pt x="560" y="400"/>
                  </a:lnTo>
                  <a:lnTo>
                    <a:pt x="560" y="401"/>
                  </a:lnTo>
                  <a:lnTo>
                    <a:pt x="559" y="405"/>
                  </a:lnTo>
                  <a:lnTo>
                    <a:pt x="558" y="408"/>
                  </a:lnTo>
                  <a:lnTo>
                    <a:pt x="557" y="411"/>
                  </a:lnTo>
                  <a:lnTo>
                    <a:pt x="557" y="414"/>
                  </a:lnTo>
                  <a:lnTo>
                    <a:pt x="558" y="417"/>
                  </a:lnTo>
                  <a:lnTo>
                    <a:pt x="559" y="419"/>
                  </a:lnTo>
                  <a:lnTo>
                    <a:pt x="562" y="421"/>
                  </a:lnTo>
                  <a:lnTo>
                    <a:pt x="569" y="423"/>
                  </a:lnTo>
                  <a:lnTo>
                    <a:pt x="572" y="424"/>
                  </a:lnTo>
                  <a:lnTo>
                    <a:pt x="576" y="424"/>
                  </a:lnTo>
                  <a:lnTo>
                    <a:pt x="581" y="424"/>
                  </a:lnTo>
                  <a:lnTo>
                    <a:pt x="584" y="422"/>
                  </a:lnTo>
                  <a:lnTo>
                    <a:pt x="585" y="421"/>
                  </a:lnTo>
                  <a:lnTo>
                    <a:pt x="586" y="420"/>
                  </a:lnTo>
                  <a:close/>
                  <a:moveTo>
                    <a:pt x="562" y="63"/>
                  </a:moveTo>
                  <a:lnTo>
                    <a:pt x="565" y="59"/>
                  </a:lnTo>
                  <a:lnTo>
                    <a:pt x="569" y="59"/>
                  </a:lnTo>
                  <a:lnTo>
                    <a:pt x="570" y="60"/>
                  </a:lnTo>
                  <a:lnTo>
                    <a:pt x="571" y="64"/>
                  </a:lnTo>
                  <a:lnTo>
                    <a:pt x="571" y="67"/>
                  </a:lnTo>
                  <a:lnTo>
                    <a:pt x="571" y="69"/>
                  </a:lnTo>
                  <a:lnTo>
                    <a:pt x="572" y="72"/>
                  </a:lnTo>
                  <a:lnTo>
                    <a:pt x="572" y="74"/>
                  </a:lnTo>
                  <a:lnTo>
                    <a:pt x="570" y="79"/>
                  </a:lnTo>
                  <a:lnTo>
                    <a:pt x="567" y="81"/>
                  </a:lnTo>
                  <a:lnTo>
                    <a:pt x="565" y="82"/>
                  </a:lnTo>
                  <a:lnTo>
                    <a:pt x="560" y="82"/>
                  </a:lnTo>
                  <a:lnTo>
                    <a:pt x="553" y="84"/>
                  </a:lnTo>
                  <a:lnTo>
                    <a:pt x="550" y="85"/>
                  </a:lnTo>
                  <a:lnTo>
                    <a:pt x="552" y="91"/>
                  </a:lnTo>
                  <a:lnTo>
                    <a:pt x="554" y="93"/>
                  </a:lnTo>
                  <a:lnTo>
                    <a:pt x="557" y="93"/>
                  </a:lnTo>
                  <a:lnTo>
                    <a:pt x="563" y="93"/>
                  </a:lnTo>
                  <a:lnTo>
                    <a:pt x="570" y="92"/>
                  </a:lnTo>
                  <a:lnTo>
                    <a:pt x="573" y="93"/>
                  </a:lnTo>
                  <a:lnTo>
                    <a:pt x="578" y="96"/>
                  </a:lnTo>
                  <a:lnTo>
                    <a:pt x="584" y="100"/>
                  </a:lnTo>
                  <a:lnTo>
                    <a:pt x="585" y="102"/>
                  </a:lnTo>
                  <a:lnTo>
                    <a:pt x="588" y="107"/>
                  </a:lnTo>
                  <a:lnTo>
                    <a:pt x="595" y="111"/>
                  </a:lnTo>
                  <a:lnTo>
                    <a:pt x="598" y="114"/>
                  </a:lnTo>
                  <a:lnTo>
                    <a:pt x="600" y="117"/>
                  </a:lnTo>
                  <a:lnTo>
                    <a:pt x="602" y="120"/>
                  </a:lnTo>
                  <a:lnTo>
                    <a:pt x="604" y="123"/>
                  </a:lnTo>
                  <a:lnTo>
                    <a:pt x="606" y="130"/>
                  </a:lnTo>
                  <a:lnTo>
                    <a:pt x="607" y="135"/>
                  </a:lnTo>
                  <a:lnTo>
                    <a:pt x="608" y="138"/>
                  </a:lnTo>
                  <a:lnTo>
                    <a:pt x="601" y="139"/>
                  </a:lnTo>
                  <a:lnTo>
                    <a:pt x="595" y="140"/>
                  </a:lnTo>
                  <a:lnTo>
                    <a:pt x="594" y="140"/>
                  </a:lnTo>
                  <a:lnTo>
                    <a:pt x="592" y="139"/>
                  </a:lnTo>
                  <a:lnTo>
                    <a:pt x="587" y="137"/>
                  </a:lnTo>
                  <a:lnTo>
                    <a:pt x="584" y="134"/>
                  </a:lnTo>
                  <a:lnTo>
                    <a:pt x="580" y="132"/>
                  </a:lnTo>
                  <a:lnTo>
                    <a:pt x="576" y="131"/>
                  </a:lnTo>
                  <a:lnTo>
                    <a:pt x="575" y="130"/>
                  </a:lnTo>
                  <a:lnTo>
                    <a:pt x="571" y="126"/>
                  </a:lnTo>
                  <a:lnTo>
                    <a:pt x="569" y="122"/>
                  </a:lnTo>
                  <a:lnTo>
                    <a:pt x="570" y="121"/>
                  </a:lnTo>
                  <a:lnTo>
                    <a:pt x="570" y="119"/>
                  </a:lnTo>
                  <a:lnTo>
                    <a:pt x="569" y="117"/>
                  </a:lnTo>
                  <a:lnTo>
                    <a:pt x="564" y="117"/>
                  </a:lnTo>
                  <a:lnTo>
                    <a:pt x="559" y="118"/>
                  </a:lnTo>
                  <a:lnTo>
                    <a:pt x="558" y="119"/>
                  </a:lnTo>
                  <a:lnTo>
                    <a:pt x="558" y="121"/>
                  </a:lnTo>
                  <a:lnTo>
                    <a:pt x="559" y="125"/>
                  </a:lnTo>
                  <a:lnTo>
                    <a:pt x="561" y="127"/>
                  </a:lnTo>
                  <a:lnTo>
                    <a:pt x="562" y="130"/>
                  </a:lnTo>
                  <a:lnTo>
                    <a:pt x="564" y="133"/>
                  </a:lnTo>
                  <a:lnTo>
                    <a:pt x="567" y="138"/>
                  </a:lnTo>
                  <a:lnTo>
                    <a:pt x="571" y="141"/>
                  </a:lnTo>
                  <a:lnTo>
                    <a:pt x="573" y="142"/>
                  </a:lnTo>
                  <a:lnTo>
                    <a:pt x="580" y="145"/>
                  </a:lnTo>
                  <a:lnTo>
                    <a:pt x="585" y="146"/>
                  </a:lnTo>
                  <a:lnTo>
                    <a:pt x="586" y="148"/>
                  </a:lnTo>
                  <a:lnTo>
                    <a:pt x="589" y="148"/>
                  </a:lnTo>
                  <a:lnTo>
                    <a:pt x="596" y="144"/>
                  </a:lnTo>
                  <a:lnTo>
                    <a:pt x="598" y="143"/>
                  </a:lnTo>
                  <a:lnTo>
                    <a:pt x="599" y="143"/>
                  </a:lnTo>
                  <a:lnTo>
                    <a:pt x="600" y="144"/>
                  </a:lnTo>
                  <a:lnTo>
                    <a:pt x="600" y="145"/>
                  </a:lnTo>
                  <a:lnTo>
                    <a:pt x="601" y="146"/>
                  </a:lnTo>
                  <a:lnTo>
                    <a:pt x="604" y="152"/>
                  </a:lnTo>
                  <a:lnTo>
                    <a:pt x="605" y="154"/>
                  </a:lnTo>
                  <a:lnTo>
                    <a:pt x="605" y="155"/>
                  </a:lnTo>
                  <a:lnTo>
                    <a:pt x="604" y="155"/>
                  </a:lnTo>
                  <a:lnTo>
                    <a:pt x="602" y="155"/>
                  </a:lnTo>
                  <a:lnTo>
                    <a:pt x="602" y="156"/>
                  </a:lnTo>
                  <a:lnTo>
                    <a:pt x="601" y="163"/>
                  </a:lnTo>
                  <a:lnTo>
                    <a:pt x="602" y="168"/>
                  </a:lnTo>
                  <a:lnTo>
                    <a:pt x="606" y="174"/>
                  </a:lnTo>
                  <a:lnTo>
                    <a:pt x="609" y="174"/>
                  </a:lnTo>
                  <a:lnTo>
                    <a:pt x="612" y="172"/>
                  </a:lnTo>
                  <a:lnTo>
                    <a:pt x="613" y="172"/>
                  </a:lnTo>
                  <a:lnTo>
                    <a:pt x="617" y="170"/>
                  </a:lnTo>
                  <a:lnTo>
                    <a:pt x="621" y="169"/>
                  </a:lnTo>
                  <a:lnTo>
                    <a:pt x="622" y="169"/>
                  </a:lnTo>
                  <a:lnTo>
                    <a:pt x="622" y="166"/>
                  </a:lnTo>
                  <a:lnTo>
                    <a:pt x="623" y="164"/>
                  </a:lnTo>
                  <a:lnTo>
                    <a:pt x="623" y="161"/>
                  </a:lnTo>
                  <a:lnTo>
                    <a:pt x="622" y="155"/>
                  </a:lnTo>
                  <a:lnTo>
                    <a:pt x="622" y="150"/>
                  </a:lnTo>
                  <a:lnTo>
                    <a:pt x="623" y="149"/>
                  </a:lnTo>
                  <a:lnTo>
                    <a:pt x="624" y="145"/>
                  </a:lnTo>
                  <a:lnTo>
                    <a:pt x="624" y="142"/>
                  </a:lnTo>
                  <a:lnTo>
                    <a:pt x="624" y="140"/>
                  </a:lnTo>
                  <a:lnTo>
                    <a:pt x="624" y="137"/>
                  </a:lnTo>
                  <a:lnTo>
                    <a:pt x="624" y="135"/>
                  </a:lnTo>
                  <a:lnTo>
                    <a:pt x="622" y="130"/>
                  </a:lnTo>
                  <a:lnTo>
                    <a:pt x="621" y="123"/>
                  </a:lnTo>
                  <a:lnTo>
                    <a:pt x="619" y="117"/>
                  </a:lnTo>
                  <a:lnTo>
                    <a:pt x="611" y="107"/>
                  </a:lnTo>
                  <a:lnTo>
                    <a:pt x="601" y="96"/>
                  </a:lnTo>
                  <a:lnTo>
                    <a:pt x="598" y="94"/>
                  </a:lnTo>
                  <a:lnTo>
                    <a:pt x="596" y="91"/>
                  </a:lnTo>
                  <a:lnTo>
                    <a:pt x="593" y="87"/>
                  </a:lnTo>
                  <a:lnTo>
                    <a:pt x="589" y="80"/>
                  </a:lnTo>
                  <a:lnTo>
                    <a:pt x="586" y="75"/>
                  </a:lnTo>
                  <a:lnTo>
                    <a:pt x="584" y="73"/>
                  </a:lnTo>
                  <a:lnTo>
                    <a:pt x="581" y="70"/>
                  </a:lnTo>
                  <a:lnTo>
                    <a:pt x="580" y="67"/>
                  </a:lnTo>
                  <a:lnTo>
                    <a:pt x="578" y="63"/>
                  </a:lnTo>
                  <a:lnTo>
                    <a:pt x="580" y="59"/>
                  </a:lnTo>
                  <a:lnTo>
                    <a:pt x="582" y="57"/>
                  </a:lnTo>
                  <a:lnTo>
                    <a:pt x="584" y="53"/>
                  </a:lnTo>
                  <a:lnTo>
                    <a:pt x="584" y="51"/>
                  </a:lnTo>
                  <a:lnTo>
                    <a:pt x="584" y="49"/>
                  </a:lnTo>
                  <a:lnTo>
                    <a:pt x="585" y="45"/>
                  </a:lnTo>
                  <a:lnTo>
                    <a:pt x="586" y="43"/>
                  </a:lnTo>
                  <a:lnTo>
                    <a:pt x="587" y="41"/>
                  </a:lnTo>
                  <a:lnTo>
                    <a:pt x="588" y="41"/>
                  </a:lnTo>
                  <a:lnTo>
                    <a:pt x="592" y="40"/>
                  </a:lnTo>
                  <a:lnTo>
                    <a:pt x="597" y="36"/>
                  </a:lnTo>
                  <a:lnTo>
                    <a:pt x="596" y="34"/>
                  </a:lnTo>
                  <a:lnTo>
                    <a:pt x="594" y="33"/>
                  </a:lnTo>
                  <a:lnTo>
                    <a:pt x="592" y="32"/>
                  </a:lnTo>
                  <a:lnTo>
                    <a:pt x="590" y="32"/>
                  </a:lnTo>
                  <a:lnTo>
                    <a:pt x="589" y="29"/>
                  </a:lnTo>
                  <a:lnTo>
                    <a:pt x="588" y="28"/>
                  </a:lnTo>
                  <a:lnTo>
                    <a:pt x="589" y="27"/>
                  </a:lnTo>
                  <a:lnTo>
                    <a:pt x="590" y="25"/>
                  </a:lnTo>
                  <a:lnTo>
                    <a:pt x="594" y="23"/>
                  </a:lnTo>
                  <a:lnTo>
                    <a:pt x="598" y="21"/>
                  </a:lnTo>
                  <a:lnTo>
                    <a:pt x="602" y="20"/>
                  </a:lnTo>
                  <a:lnTo>
                    <a:pt x="604" y="20"/>
                  </a:lnTo>
                  <a:lnTo>
                    <a:pt x="608" y="21"/>
                  </a:lnTo>
                  <a:lnTo>
                    <a:pt x="613" y="22"/>
                  </a:lnTo>
                  <a:lnTo>
                    <a:pt x="617" y="22"/>
                  </a:lnTo>
                  <a:lnTo>
                    <a:pt x="619" y="22"/>
                  </a:lnTo>
                  <a:lnTo>
                    <a:pt x="621" y="23"/>
                  </a:lnTo>
                  <a:lnTo>
                    <a:pt x="623" y="23"/>
                  </a:lnTo>
                  <a:lnTo>
                    <a:pt x="627" y="24"/>
                  </a:lnTo>
                  <a:lnTo>
                    <a:pt x="633" y="25"/>
                  </a:lnTo>
                  <a:lnTo>
                    <a:pt x="639" y="27"/>
                  </a:lnTo>
                  <a:lnTo>
                    <a:pt x="641" y="29"/>
                  </a:lnTo>
                  <a:lnTo>
                    <a:pt x="645" y="36"/>
                  </a:lnTo>
                  <a:lnTo>
                    <a:pt x="651" y="43"/>
                  </a:lnTo>
                  <a:lnTo>
                    <a:pt x="654" y="46"/>
                  </a:lnTo>
                  <a:lnTo>
                    <a:pt x="656" y="49"/>
                  </a:lnTo>
                  <a:lnTo>
                    <a:pt x="657" y="53"/>
                  </a:lnTo>
                  <a:lnTo>
                    <a:pt x="658" y="58"/>
                  </a:lnTo>
                  <a:lnTo>
                    <a:pt x="659" y="60"/>
                  </a:lnTo>
                  <a:lnTo>
                    <a:pt x="664" y="67"/>
                  </a:lnTo>
                  <a:lnTo>
                    <a:pt x="667" y="72"/>
                  </a:lnTo>
                  <a:lnTo>
                    <a:pt x="669" y="75"/>
                  </a:lnTo>
                  <a:lnTo>
                    <a:pt x="670" y="78"/>
                  </a:lnTo>
                  <a:lnTo>
                    <a:pt x="669" y="83"/>
                  </a:lnTo>
                  <a:lnTo>
                    <a:pt x="668" y="86"/>
                  </a:lnTo>
                  <a:lnTo>
                    <a:pt x="666" y="92"/>
                  </a:lnTo>
                  <a:lnTo>
                    <a:pt x="666" y="98"/>
                  </a:lnTo>
                  <a:lnTo>
                    <a:pt x="667" y="100"/>
                  </a:lnTo>
                  <a:lnTo>
                    <a:pt x="670" y="103"/>
                  </a:lnTo>
                  <a:lnTo>
                    <a:pt x="673" y="105"/>
                  </a:lnTo>
                  <a:lnTo>
                    <a:pt x="676" y="105"/>
                  </a:lnTo>
                  <a:lnTo>
                    <a:pt x="680" y="106"/>
                  </a:lnTo>
                  <a:lnTo>
                    <a:pt x="686" y="106"/>
                  </a:lnTo>
                  <a:lnTo>
                    <a:pt x="688" y="107"/>
                  </a:lnTo>
                  <a:lnTo>
                    <a:pt x="690" y="109"/>
                  </a:lnTo>
                  <a:lnTo>
                    <a:pt x="691" y="115"/>
                  </a:lnTo>
                  <a:lnTo>
                    <a:pt x="694" y="126"/>
                  </a:lnTo>
                  <a:lnTo>
                    <a:pt x="700" y="135"/>
                  </a:lnTo>
                  <a:lnTo>
                    <a:pt x="703" y="141"/>
                  </a:lnTo>
                  <a:lnTo>
                    <a:pt x="705" y="143"/>
                  </a:lnTo>
                  <a:lnTo>
                    <a:pt x="706" y="145"/>
                  </a:lnTo>
                  <a:lnTo>
                    <a:pt x="705" y="152"/>
                  </a:lnTo>
                  <a:lnTo>
                    <a:pt x="704" y="155"/>
                  </a:lnTo>
                  <a:lnTo>
                    <a:pt x="703" y="157"/>
                  </a:lnTo>
                  <a:lnTo>
                    <a:pt x="702" y="158"/>
                  </a:lnTo>
                  <a:lnTo>
                    <a:pt x="700" y="160"/>
                  </a:lnTo>
                  <a:lnTo>
                    <a:pt x="695" y="161"/>
                  </a:lnTo>
                  <a:lnTo>
                    <a:pt x="690" y="160"/>
                  </a:lnTo>
                  <a:lnTo>
                    <a:pt x="687" y="157"/>
                  </a:lnTo>
                  <a:lnTo>
                    <a:pt x="682" y="153"/>
                  </a:lnTo>
                  <a:lnTo>
                    <a:pt x="678" y="149"/>
                  </a:lnTo>
                  <a:lnTo>
                    <a:pt x="675" y="146"/>
                  </a:lnTo>
                  <a:lnTo>
                    <a:pt x="670" y="143"/>
                  </a:lnTo>
                  <a:lnTo>
                    <a:pt x="668" y="142"/>
                  </a:lnTo>
                  <a:lnTo>
                    <a:pt x="668" y="141"/>
                  </a:lnTo>
                  <a:lnTo>
                    <a:pt x="664" y="135"/>
                  </a:lnTo>
                  <a:lnTo>
                    <a:pt x="657" y="131"/>
                  </a:lnTo>
                  <a:lnTo>
                    <a:pt x="652" y="129"/>
                  </a:lnTo>
                  <a:lnTo>
                    <a:pt x="650" y="127"/>
                  </a:lnTo>
                  <a:lnTo>
                    <a:pt x="648" y="125"/>
                  </a:lnTo>
                  <a:lnTo>
                    <a:pt x="647" y="121"/>
                  </a:lnTo>
                  <a:lnTo>
                    <a:pt x="647" y="116"/>
                  </a:lnTo>
                  <a:lnTo>
                    <a:pt x="647" y="110"/>
                  </a:lnTo>
                  <a:lnTo>
                    <a:pt x="646" y="104"/>
                  </a:lnTo>
                  <a:lnTo>
                    <a:pt x="645" y="98"/>
                  </a:lnTo>
                  <a:lnTo>
                    <a:pt x="645" y="97"/>
                  </a:lnTo>
                  <a:lnTo>
                    <a:pt x="644" y="94"/>
                  </a:lnTo>
                  <a:lnTo>
                    <a:pt x="642" y="92"/>
                  </a:lnTo>
                  <a:lnTo>
                    <a:pt x="640" y="87"/>
                  </a:lnTo>
                  <a:lnTo>
                    <a:pt x="634" y="79"/>
                  </a:lnTo>
                  <a:lnTo>
                    <a:pt x="630" y="71"/>
                  </a:lnTo>
                  <a:lnTo>
                    <a:pt x="630" y="70"/>
                  </a:lnTo>
                  <a:lnTo>
                    <a:pt x="628" y="69"/>
                  </a:lnTo>
                  <a:lnTo>
                    <a:pt x="622" y="65"/>
                  </a:lnTo>
                  <a:lnTo>
                    <a:pt x="618" y="64"/>
                  </a:lnTo>
                  <a:lnTo>
                    <a:pt x="615" y="63"/>
                  </a:lnTo>
                  <a:lnTo>
                    <a:pt x="613" y="63"/>
                  </a:lnTo>
                  <a:lnTo>
                    <a:pt x="613" y="64"/>
                  </a:lnTo>
                  <a:lnTo>
                    <a:pt x="615" y="69"/>
                  </a:lnTo>
                  <a:lnTo>
                    <a:pt x="618" y="75"/>
                  </a:lnTo>
                  <a:lnTo>
                    <a:pt x="621" y="81"/>
                  </a:lnTo>
                  <a:lnTo>
                    <a:pt x="624" y="86"/>
                  </a:lnTo>
                  <a:lnTo>
                    <a:pt x="625" y="90"/>
                  </a:lnTo>
                  <a:lnTo>
                    <a:pt x="627" y="94"/>
                  </a:lnTo>
                  <a:lnTo>
                    <a:pt x="630" y="100"/>
                  </a:lnTo>
                  <a:lnTo>
                    <a:pt x="632" y="107"/>
                  </a:lnTo>
                  <a:lnTo>
                    <a:pt x="634" y="109"/>
                  </a:lnTo>
                  <a:lnTo>
                    <a:pt x="635" y="113"/>
                  </a:lnTo>
                  <a:lnTo>
                    <a:pt x="636" y="114"/>
                  </a:lnTo>
                  <a:lnTo>
                    <a:pt x="641" y="119"/>
                  </a:lnTo>
                  <a:lnTo>
                    <a:pt x="643" y="121"/>
                  </a:lnTo>
                  <a:lnTo>
                    <a:pt x="644" y="123"/>
                  </a:lnTo>
                  <a:lnTo>
                    <a:pt x="644" y="126"/>
                  </a:lnTo>
                  <a:lnTo>
                    <a:pt x="644" y="130"/>
                  </a:lnTo>
                  <a:lnTo>
                    <a:pt x="643" y="132"/>
                  </a:lnTo>
                  <a:lnTo>
                    <a:pt x="643" y="141"/>
                  </a:lnTo>
                  <a:lnTo>
                    <a:pt x="644" y="143"/>
                  </a:lnTo>
                  <a:lnTo>
                    <a:pt x="646" y="145"/>
                  </a:lnTo>
                  <a:lnTo>
                    <a:pt x="652" y="145"/>
                  </a:lnTo>
                  <a:lnTo>
                    <a:pt x="660" y="148"/>
                  </a:lnTo>
                  <a:lnTo>
                    <a:pt x="662" y="150"/>
                  </a:lnTo>
                  <a:lnTo>
                    <a:pt x="663" y="151"/>
                  </a:lnTo>
                  <a:lnTo>
                    <a:pt x="664" y="153"/>
                  </a:lnTo>
                  <a:lnTo>
                    <a:pt x="664" y="154"/>
                  </a:lnTo>
                  <a:lnTo>
                    <a:pt x="660" y="155"/>
                  </a:lnTo>
                  <a:lnTo>
                    <a:pt x="656" y="155"/>
                  </a:lnTo>
                  <a:lnTo>
                    <a:pt x="654" y="155"/>
                  </a:lnTo>
                  <a:lnTo>
                    <a:pt x="652" y="157"/>
                  </a:lnTo>
                  <a:lnTo>
                    <a:pt x="650" y="160"/>
                  </a:lnTo>
                  <a:lnTo>
                    <a:pt x="646" y="162"/>
                  </a:lnTo>
                  <a:lnTo>
                    <a:pt x="645" y="163"/>
                  </a:lnTo>
                  <a:lnTo>
                    <a:pt x="636" y="168"/>
                  </a:lnTo>
                  <a:lnTo>
                    <a:pt x="629" y="175"/>
                  </a:lnTo>
                  <a:lnTo>
                    <a:pt x="628" y="178"/>
                  </a:lnTo>
                  <a:lnTo>
                    <a:pt x="625" y="181"/>
                  </a:lnTo>
                  <a:lnTo>
                    <a:pt x="624" y="180"/>
                  </a:lnTo>
                  <a:lnTo>
                    <a:pt x="622" y="180"/>
                  </a:lnTo>
                  <a:lnTo>
                    <a:pt x="622" y="183"/>
                  </a:lnTo>
                  <a:lnTo>
                    <a:pt x="622" y="186"/>
                  </a:lnTo>
                  <a:lnTo>
                    <a:pt x="623" y="187"/>
                  </a:lnTo>
                  <a:lnTo>
                    <a:pt x="627" y="192"/>
                  </a:lnTo>
                  <a:lnTo>
                    <a:pt x="629" y="195"/>
                  </a:lnTo>
                  <a:lnTo>
                    <a:pt x="628" y="197"/>
                  </a:lnTo>
                  <a:lnTo>
                    <a:pt x="627" y="198"/>
                  </a:lnTo>
                  <a:lnTo>
                    <a:pt x="625" y="201"/>
                  </a:lnTo>
                  <a:lnTo>
                    <a:pt x="624" y="204"/>
                  </a:lnTo>
                  <a:lnTo>
                    <a:pt x="622" y="211"/>
                  </a:lnTo>
                  <a:lnTo>
                    <a:pt x="621" y="215"/>
                  </a:lnTo>
                  <a:lnTo>
                    <a:pt x="618" y="220"/>
                  </a:lnTo>
                  <a:lnTo>
                    <a:pt x="616" y="222"/>
                  </a:lnTo>
                  <a:lnTo>
                    <a:pt x="613" y="222"/>
                  </a:lnTo>
                  <a:lnTo>
                    <a:pt x="612" y="222"/>
                  </a:lnTo>
                  <a:lnTo>
                    <a:pt x="609" y="222"/>
                  </a:lnTo>
                  <a:lnTo>
                    <a:pt x="605" y="221"/>
                  </a:lnTo>
                  <a:lnTo>
                    <a:pt x="598" y="221"/>
                  </a:lnTo>
                  <a:lnTo>
                    <a:pt x="589" y="219"/>
                  </a:lnTo>
                  <a:lnTo>
                    <a:pt x="587" y="219"/>
                  </a:lnTo>
                  <a:lnTo>
                    <a:pt x="584" y="218"/>
                  </a:lnTo>
                  <a:lnTo>
                    <a:pt x="578" y="212"/>
                  </a:lnTo>
                  <a:lnTo>
                    <a:pt x="578" y="208"/>
                  </a:lnTo>
                  <a:lnTo>
                    <a:pt x="581" y="203"/>
                  </a:lnTo>
                  <a:lnTo>
                    <a:pt x="583" y="199"/>
                  </a:lnTo>
                  <a:lnTo>
                    <a:pt x="586" y="195"/>
                  </a:lnTo>
                  <a:lnTo>
                    <a:pt x="587" y="193"/>
                  </a:lnTo>
                  <a:lnTo>
                    <a:pt x="589" y="191"/>
                  </a:lnTo>
                  <a:lnTo>
                    <a:pt x="592" y="189"/>
                  </a:lnTo>
                  <a:lnTo>
                    <a:pt x="594" y="188"/>
                  </a:lnTo>
                  <a:lnTo>
                    <a:pt x="595" y="187"/>
                  </a:lnTo>
                  <a:lnTo>
                    <a:pt x="600" y="187"/>
                  </a:lnTo>
                  <a:lnTo>
                    <a:pt x="604" y="186"/>
                  </a:lnTo>
                  <a:lnTo>
                    <a:pt x="605" y="185"/>
                  </a:lnTo>
                  <a:lnTo>
                    <a:pt x="605" y="184"/>
                  </a:lnTo>
                  <a:lnTo>
                    <a:pt x="604" y="181"/>
                  </a:lnTo>
                  <a:lnTo>
                    <a:pt x="602" y="179"/>
                  </a:lnTo>
                  <a:lnTo>
                    <a:pt x="598" y="178"/>
                  </a:lnTo>
                  <a:lnTo>
                    <a:pt x="594" y="177"/>
                  </a:lnTo>
                  <a:lnTo>
                    <a:pt x="588" y="176"/>
                  </a:lnTo>
                  <a:lnTo>
                    <a:pt x="584" y="175"/>
                  </a:lnTo>
                  <a:lnTo>
                    <a:pt x="582" y="175"/>
                  </a:lnTo>
                  <a:lnTo>
                    <a:pt x="575" y="168"/>
                  </a:lnTo>
                  <a:lnTo>
                    <a:pt x="570" y="162"/>
                  </a:lnTo>
                  <a:lnTo>
                    <a:pt x="567" y="161"/>
                  </a:lnTo>
                  <a:lnTo>
                    <a:pt x="564" y="157"/>
                  </a:lnTo>
                  <a:lnTo>
                    <a:pt x="561" y="153"/>
                  </a:lnTo>
                  <a:lnTo>
                    <a:pt x="561" y="152"/>
                  </a:lnTo>
                  <a:lnTo>
                    <a:pt x="561" y="150"/>
                  </a:lnTo>
                  <a:lnTo>
                    <a:pt x="560" y="148"/>
                  </a:lnTo>
                  <a:lnTo>
                    <a:pt x="557" y="144"/>
                  </a:lnTo>
                  <a:lnTo>
                    <a:pt x="553" y="140"/>
                  </a:lnTo>
                  <a:lnTo>
                    <a:pt x="552" y="139"/>
                  </a:lnTo>
                  <a:lnTo>
                    <a:pt x="548" y="137"/>
                  </a:lnTo>
                  <a:lnTo>
                    <a:pt x="545" y="134"/>
                  </a:lnTo>
                  <a:lnTo>
                    <a:pt x="540" y="131"/>
                  </a:lnTo>
                  <a:lnTo>
                    <a:pt x="537" y="128"/>
                  </a:lnTo>
                  <a:lnTo>
                    <a:pt x="534" y="127"/>
                  </a:lnTo>
                  <a:lnTo>
                    <a:pt x="529" y="127"/>
                  </a:lnTo>
                  <a:lnTo>
                    <a:pt x="525" y="129"/>
                  </a:lnTo>
                  <a:lnTo>
                    <a:pt x="523" y="129"/>
                  </a:lnTo>
                  <a:lnTo>
                    <a:pt x="522" y="132"/>
                  </a:lnTo>
                  <a:lnTo>
                    <a:pt x="519" y="135"/>
                  </a:lnTo>
                  <a:lnTo>
                    <a:pt x="519" y="140"/>
                  </a:lnTo>
                  <a:lnTo>
                    <a:pt x="522" y="144"/>
                  </a:lnTo>
                  <a:lnTo>
                    <a:pt x="524" y="148"/>
                  </a:lnTo>
                  <a:lnTo>
                    <a:pt x="525" y="150"/>
                  </a:lnTo>
                  <a:lnTo>
                    <a:pt x="525" y="152"/>
                  </a:lnTo>
                  <a:lnTo>
                    <a:pt x="524" y="153"/>
                  </a:lnTo>
                  <a:lnTo>
                    <a:pt x="520" y="154"/>
                  </a:lnTo>
                  <a:lnTo>
                    <a:pt x="517" y="154"/>
                  </a:lnTo>
                  <a:lnTo>
                    <a:pt x="515" y="152"/>
                  </a:lnTo>
                  <a:lnTo>
                    <a:pt x="513" y="150"/>
                  </a:lnTo>
                  <a:lnTo>
                    <a:pt x="511" y="146"/>
                  </a:lnTo>
                  <a:lnTo>
                    <a:pt x="509" y="142"/>
                  </a:lnTo>
                  <a:lnTo>
                    <a:pt x="509" y="137"/>
                  </a:lnTo>
                  <a:lnTo>
                    <a:pt x="511" y="133"/>
                  </a:lnTo>
                  <a:lnTo>
                    <a:pt x="512" y="130"/>
                  </a:lnTo>
                  <a:lnTo>
                    <a:pt x="513" y="128"/>
                  </a:lnTo>
                  <a:lnTo>
                    <a:pt x="515" y="127"/>
                  </a:lnTo>
                  <a:lnTo>
                    <a:pt x="517" y="126"/>
                  </a:lnTo>
                  <a:lnTo>
                    <a:pt x="519" y="125"/>
                  </a:lnTo>
                  <a:lnTo>
                    <a:pt x="524" y="125"/>
                  </a:lnTo>
                  <a:lnTo>
                    <a:pt x="527" y="123"/>
                  </a:lnTo>
                  <a:lnTo>
                    <a:pt x="532" y="117"/>
                  </a:lnTo>
                  <a:lnTo>
                    <a:pt x="535" y="109"/>
                  </a:lnTo>
                  <a:lnTo>
                    <a:pt x="535" y="107"/>
                  </a:lnTo>
                  <a:lnTo>
                    <a:pt x="535" y="105"/>
                  </a:lnTo>
                  <a:lnTo>
                    <a:pt x="534" y="103"/>
                  </a:lnTo>
                  <a:lnTo>
                    <a:pt x="532" y="102"/>
                  </a:lnTo>
                  <a:lnTo>
                    <a:pt x="529" y="98"/>
                  </a:lnTo>
                  <a:lnTo>
                    <a:pt x="525" y="96"/>
                  </a:lnTo>
                  <a:lnTo>
                    <a:pt x="520" y="94"/>
                  </a:lnTo>
                  <a:lnTo>
                    <a:pt x="518" y="93"/>
                  </a:lnTo>
                  <a:lnTo>
                    <a:pt x="516" y="91"/>
                  </a:lnTo>
                  <a:lnTo>
                    <a:pt x="514" y="87"/>
                  </a:lnTo>
                  <a:lnTo>
                    <a:pt x="512" y="85"/>
                  </a:lnTo>
                  <a:lnTo>
                    <a:pt x="512" y="82"/>
                  </a:lnTo>
                  <a:lnTo>
                    <a:pt x="512" y="79"/>
                  </a:lnTo>
                  <a:lnTo>
                    <a:pt x="512" y="75"/>
                  </a:lnTo>
                  <a:lnTo>
                    <a:pt x="513" y="71"/>
                  </a:lnTo>
                  <a:lnTo>
                    <a:pt x="515" y="68"/>
                  </a:lnTo>
                  <a:lnTo>
                    <a:pt x="517" y="68"/>
                  </a:lnTo>
                  <a:lnTo>
                    <a:pt x="519" y="68"/>
                  </a:lnTo>
                  <a:lnTo>
                    <a:pt x="523" y="69"/>
                  </a:lnTo>
                  <a:lnTo>
                    <a:pt x="528" y="69"/>
                  </a:lnTo>
                  <a:lnTo>
                    <a:pt x="535" y="70"/>
                  </a:lnTo>
                  <a:lnTo>
                    <a:pt x="537" y="70"/>
                  </a:lnTo>
                  <a:lnTo>
                    <a:pt x="540" y="70"/>
                  </a:lnTo>
                  <a:lnTo>
                    <a:pt x="546" y="68"/>
                  </a:lnTo>
                  <a:lnTo>
                    <a:pt x="550" y="64"/>
                  </a:lnTo>
                  <a:lnTo>
                    <a:pt x="551" y="60"/>
                  </a:lnTo>
                  <a:lnTo>
                    <a:pt x="553" y="57"/>
                  </a:lnTo>
                  <a:lnTo>
                    <a:pt x="554" y="55"/>
                  </a:lnTo>
                  <a:lnTo>
                    <a:pt x="555" y="52"/>
                  </a:lnTo>
                  <a:lnTo>
                    <a:pt x="558" y="53"/>
                  </a:lnTo>
                  <a:lnTo>
                    <a:pt x="560" y="61"/>
                  </a:lnTo>
                  <a:lnTo>
                    <a:pt x="562" y="63"/>
                  </a:lnTo>
                  <a:close/>
                  <a:moveTo>
                    <a:pt x="666" y="166"/>
                  </a:moveTo>
                  <a:lnTo>
                    <a:pt x="665" y="166"/>
                  </a:lnTo>
                  <a:lnTo>
                    <a:pt x="664" y="167"/>
                  </a:lnTo>
                  <a:lnTo>
                    <a:pt x="662" y="168"/>
                  </a:lnTo>
                  <a:lnTo>
                    <a:pt x="659" y="169"/>
                  </a:lnTo>
                  <a:lnTo>
                    <a:pt x="657" y="169"/>
                  </a:lnTo>
                  <a:lnTo>
                    <a:pt x="655" y="168"/>
                  </a:lnTo>
                  <a:lnTo>
                    <a:pt x="651" y="168"/>
                  </a:lnTo>
                  <a:lnTo>
                    <a:pt x="648" y="167"/>
                  </a:lnTo>
                  <a:lnTo>
                    <a:pt x="646" y="168"/>
                  </a:lnTo>
                  <a:lnTo>
                    <a:pt x="643" y="169"/>
                  </a:lnTo>
                  <a:lnTo>
                    <a:pt x="639" y="172"/>
                  </a:lnTo>
                  <a:lnTo>
                    <a:pt x="638" y="176"/>
                  </a:lnTo>
                  <a:lnTo>
                    <a:pt x="636" y="179"/>
                  </a:lnTo>
                  <a:lnTo>
                    <a:pt x="635" y="183"/>
                  </a:lnTo>
                  <a:lnTo>
                    <a:pt x="634" y="186"/>
                  </a:lnTo>
                  <a:lnTo>
                    <a:pt x="633" y="192"/>
                  </a:lnTo>
                  <a:lnTo>
                    <a:pt x="633" y="196"/>
                  </a:lnTo>
                  <a:lnTo>
                    <a:pt x="634" y="197"/>
                  </a:lnTo>
                  <a:lnTo>
                    <a:pt x="634" y="203"/>
                  </a:lnTo>
                  <a:lnTo>
                    <a:pt x="634" y="210"/>
                  </a:lnTo>
                  <a:lnTo>
                    <a:pt x="634" y="214"/>
                  </a:lnTo>
                  <a:lnTo>
                    <a:pt x="635" y="219"/>
                  </a:lnTo>
                  <a:lnTo>
                    <a:pt x="636" y="221"/>
                  </a:lnTo>
                  <a:lnTo>
                    <a:pt x="638" y="224"/>
                  </a:lnTo>
                  <a:lnTo>
                    <a:pt x="640" y="227"/>
                  </a:lnTo>
                  <a:lnTo>
                    <a:pt x="642" y="232"/>
                  </a:lnTo>
                  <a:lnTo>
                    <a:pt x="644" y="234"/>
                  </a:lnTo>
                  <a:lnTo>
                    <a:pt x="646" y="235"/>
                  </a:lnTo>
                  <a:lnTo>
                    <a:pt x="648" y="238"/>
                  </a:lnTo>
                  <a:lnTo>
                    <a:pt x="651" y="242"/>
                  </a:lnTo>
                  <a:lnTo>
                    <a:pt x="651" y="244"/>
                  </a:lnTo>
                  <a:lnTo>
                    <a:pt x="651" y="249"/>
                  </a:lnTo>
                  <a:lnTo>
                    <a:pt x="651" y="257"/>
                  </a:lnTo>
                  <a:lnTo>
                    <a:pt x="654" y="263"/>
                  </a:lnTo>
                  <a:lnTo>
                    <a:pt x="654" y="268"/>
                  </a:lnTo>
                  <a:lnTo>
                    <a:pt x="654" y="273"/>
                  </a:lnTo>
                  <a:lnTo>
                    <a:pt x="655" y="279"/>
                  </a:lnTo>
                  <a:lnTo>
                    <a:pt x="657" y="281"/>
                  </a:lnTo>
                  <a:lnTo>
                    <a:pt x="662" y="281"/>
                  </a:lnTo>
                  <a:lnTo>
                    <a:pt x="664" y="281"/>
                  </a:lnTo>
                  <a:lnTo>
                    <a:pt x="666" y="279"/>
                  </a:lnTo>
                  <a:lnTo>
                    <a:pt x="667" y="276"/>
                  </a:lnTo>
                  <a:lnTo>
                    <a:pt x="668" y="272"/>
                  </a:lnTo>
                  <a:lnTo>
                    <a:pt x="668" y="271"/>
                  </a:lnTo>
                  <a:lnTo>
                    <a:pt x="669" y="268"/>
                  </a:lnTo>
                  <a:lnTo>
                    <a:pt x="670" y="263"/>
                  </a:lnTo>
                  <a:lnTo>
                    <a:pt x="671" y="258"/>
                  </a:lnTo>
                  <a:lnTo>
                    <a:pt x="673" y="253"/>
                  </a:lnTo>
                  <a:lnTo>
                    <a:pt x="671" y="250"/>
                  </a:lnTo>
                  <a:lnTo>
                    <a:pt x="669" y="247"/>
                  </a:lnTo>
                  <a:lnTo>
                    <a:pt x="669" y="245"/>
                  </a:lnTo>
                  <a:lnTo>
                    <a:pt x="669" y="243"/>
                  </a:lnTo>
                  <a:lnTo>
                    <a:pt x="669" y="241"/>
                  </a:lnTo>
                  <a:lnTo>
                    <a:pt x="668" y="236"/>
                  </a:lnTo>
                  <a:lnTo>
                    <a:pt x="668" y="232"/>
                  </a:lnTo>
                  <a:lnTo>
                    <a:pt x="668" y="227"/>
                  </a:lnTo>
                  <a:lnTo>
                    <a:pt x="667" y="224"/>
                  </a:lnTo>
                  <a:lnTo>
                    <a:pt x="663" y="218"/>
                  </a:lnTo>
                  <a:lnTo>
                    <a:pt x="663" y="215"/>
                  </a:lnTo>
                  <a:lnTo>
                    <a:pt x="663" y="212"/>
                  </a:lnTo>
                  <a:lnTo>
                    <a:pt x="659" y="208"/>
                  </a:lnTo>
                  <a:lnTo>
                    <a:pt x="657" y="203"/>
                  </a:lnTo>
                  <a:lnTo>
                    <a:pt x="656" y="199"/>
                  </a:lnTo>
                  <a:lnTo>
                    <a:pt x="655" y="196"/>
                  </a:lnTo>
                  <a:lnTo>
                    <a:pt x="653" y="192"/>
                  </a:lnTo>
                  <a:lnTo>
                    <a:pt x="653" y="189"/>
                  </a:lnTo>
                  <a:lnTo>
                    <a:pt x="655" y="187"/>
                  </a:lnTo>
                  <a:lnTo>
                    <a:pt x="657" y="186"/>
                  </a:lnTo>
                  <a:lnTo>
                    <a:pt x="660" y="187"/>
                  </a:lnTo>
                  <a:lnTo>
                    <a:pt x="664" y="189"/>
                  </a:lnTo>
                  <a:lnTo>
                    <a:pt x="667" y="191"/>
                  </a:lnTo>
                  <a:lnTo>
                    <a:pt x="668" y="195"/>
                  </a:lnTo>
                  <a:lnTo>
                    <a:pt x="670" y="197"/>
                  </a:lnTo>
                  <a:lnTo>
                    <a:pt x="671" y="200"/>
                  </a:lnTo>
                  <a:lnTo>
                    <a:pt x="674" y="203"/>
                  </a:lnTo>
                  <a:lnTo>
                    <a:pt x="676" y="208"/>
                  </a:lnTo>
                  <a:lnTo>
                    <a:pt x="677" y="210"/>
                  </a:lnTo>
                  <a:lnTo>
                    <a:pt x="679" y="216"/>
                  </a:lnTo>
                  <a:lnTo>
                    <a:pt x="682" y="222"/>
                  </a:lnTo>
                  <a:lnTo>
                    <a:pt x="682" y="223"/>
                  </a:lnTo>
                  <a:lnTo>
                    <a:pt x="682" y="225"/>
                  </a:lnTo>
                  <a:lnTo>
                    <a:pt x="683" y="232"/>
                  </a:lnTo>
                  <a:lnTo>
                    <a:pt x="685" y="237"/>
                  </a:lnTo>
                  <a:lnTo>
                    <a:pt x="685" y="239"/>
                  </a:lnTo>
                  <a:lnTo>
                    <a:pt x="687" y="244"/>
                  </a:lnTo>
                  <a:lnTo>
                    <a:pt x="690" y="248"/>
                  </a:lnTo>
                  <a:lnTo>
                    <a:pt x="692" y="254"/>
                  </a:lnTo>
                  <a:lnTo>
                    <a:pt x="693" y="257"/>
                  </a:lnTo>
                  <a:lnTo>
                    <a:pt x="692" y="261"/>
                  </a:lnTo>
                  <a:lnTo>
                    <a:pt x="691" y="267"/>
                  </a:lnTo>
                  <a:lnTo>
                    <a:pt x="690" y="272"/>
                  </a:lnTo>
                  <a:lnTo>
                    <a:pt x="688" y="278"/>
                  </a:lnTo>
                  <a:lnTo>
                    <a:pt x="688" y="280"/>
                  </a:lnTo>
                  <a:lnTo>
                    <a:pt x="688" y="283"/>
                  </a:lnTo>
                  <a:lnTo>
                    <a:pt x="689" y="286"/>
                  </a:lnTo>
                  <a:lnTo>
                    <a:pt x="691" y="289"/>
                  </a:lnTo>
                  <a:lnTo>
                    <a:pt x="693" y="291"/>
                  </a:lnTo>
                  <a:lnTo>
                    <a:pt x="697" y="292"/>
                  </a:lnTo>
                  <a:lnTo>
                    <a:pt x="699" y="295"/>
                  </a:lnTo>
                  <a:lnTo>
                    <a:pt x="702" y="298"/>
                  </a:lnTo>
                  <a:lnTo>
                    <a:pt x="704" y="300"/>
                  </a:lnTo>
                  <a:lnTo>
                    <a:pt x="708" y="302"/>
                  </a:lnTo>
                  <a:lnTo>
                    <a:pt x="713" y="306"/>
                  </a:lnTo>
                  <a:lnTo>
                    <a:pt x="716" y="311"/>
                  </a:lnTo>
                  <a:lnTo>
                    <a:pt x="718" y="315"/>
                  </a:lnTo>
                  <a:lnTo>
                    <a:pt x="722" y="321"/>
                  </a:lnTo>
                  <a:lnTo>
                    <a:pt x="722" y="330"/>
                  </a:lnTo>
                  <a:lnTo>
                    <a:pt x="723" y="335"/>
                  </a:lnTo>
                  <a:lnTo>
                    <a:pt x="724" y="330"/>
                  </a:lnTo>
                  <a:lnTo>
                    <a:pt x="724" y="326"/>
                  </a:lnTo>
                  <a:lnTo>
                    <a:pt x="724" y="321"/>
                  </a:lnTo>
                  <a:lnTo>
                    <a:pt x="723" y="317"/>
                  </a:lnTo>
                  <a:lnTo>
                    <a:pt x="721" y="308"/>
                  </a:lnTo>
                  <a:lnTo>
                    <a:pt x="716" y="301"/>
                  </a:lnTo>
                  <a:lnTo>
                    <a:pt x="714" y="297"/>
                  </a:lnTo>
                  <a:lnTo>
                    <a:pt x="712" y="294"/>
                  </a:lnTo>
                  <a:lnTo>
                    <a:pt x="712" y="291"/>
                  </a:lnTo>
                  <a:lnTo>
                    <a:pt x="713" y="288"/>
                  </a:lnTo>
                  <a:lnTo>
                    <a:pt x="713" y="285"/>
                  </a:lnTo>
                  <a:lnTo>
                    <a:pt x="714" y="283"/>
                  </a:lnTo>
                  <a:lnTo>
                    <a:pt x="715" y="279"/>
                  </a:lnTo>
                  <a:lnTo>
                    <a:pt x="715" y="271"/>
                  </a:lnTo>
                  <a:lnTo>
                    <a:pt x="716" y="269"/>
                  </a:lnTo>
                  <a:lnTo>
                    <a:pt x="715" y="267"/>
                  </a:lnTo>
                  <a:lnTo>
                    <a:pt x="715" y="262"/>
                  </a:lnTo>
                  <a:lnTo>
                    <a:pt x="715" y="261"/>
                  </a:lnTo>
                  <a:lnTo>
                    <a:pt x="715" y="257"/>
                  </a:lnTo>
                  <a:lnTo>
                    <a:pt x="715" y="253"/>
                  </a:lnTo>
                  <a:lnTo>
                    <a:pt x="715" y="250"/>
                  </a:lnTo>
                  <a:lnTo>
                    <a:pt x="714" y="248"/>
                  </a:lnTo>
                  <a:lnTo>
                    <a:pt x="712" y="245"/>
                  </a:lnTo>
                  <a:lnTo>
                    <a:pt x="710" y="242"/>
                  </a:lnTo>
                  <a:lnTo>
                    <a:pt x="710" y="241"/>
                  </a:lnTo>
                  <a:lnTo>
                    <a:pt x="708" y="235"/>
                  </a:lnTo>
                  <a:lnTo>
                    <a:pt x="708" y="231"/>
                  </a:lnTo>
                  <a:lnTo>
                    <a:pt x="708" y="226"/>
                  </a:lnTo>
                  <a:lnTo>
                    <a:pt x="705" y="221"/>
                  </a:lnTo>
                  <a:lnTo>
                    <a:pt x="705" y="220"/>
                  </a:lnTo>
                  <a:lnTo>
                    <a:pt x="704" y="216"/>
                  </a:lnTo>
                  <a:lnTo>
                    <a:pt x="702" y="213"/>
                  </a:lnTo>
                  <a:lnTo>
                    <a:pt x="702" y="212"/>
                  </a:lnTo>
                  <a:lnTo>
                    <a:pt x="701" y="210"/>
                  </a:lnTo>
                  <a:lnTo>
                    <a:pt x="701" y="208"/>
                  </a:lnTo>
                  <a:lnTo>
                    <a:pt x="700" y="202"/>
                  </a:lnTo>
                  <a:lnTo>
                    <a:pt x="698" y="198"/>
                  </a:lnTo>
                  <a:lnTo>
                    <a:pt x="694" y="195"/>
                  </a:lnTo>
                  <a:lnTo>
                    <a:pt x="691" y="189"/>
                  </a:lnTo>
                  <a:lnTo>
                    <a:pt x="690" y="188"/>
                  </a:lnTo>
                  <a:lnTo>
                    <a:pt x="688" y="184"/>
                  </a:lnTo>
                  <a:lnTo>
                    <a:pt x="686" y="180"/>
                  </a:lnTo>
                  <a:lnTo>
                    <a:pt x="685" y="179"/>
                  </a:lnTo>
                  <a:lnTo>
                    <a:pt x="682" y="178"/>
                  </a:lnTo>
                  <a:lnTo>
                    <a:pt x="680" y="176"/>
                  </a:lnTo>
                  <a:lnTo>
                    <a:pt x="676" y="172"/>
                  </a:lnTo>
                  <a:lnTo>
                    <a:pt x="673" y="168"/>
                  </a:lnTo>
                  <a:lnTo>
                    <a:pt x="671" y="166"/>
                  </a:lnTo>
                  <a:lnTo>
                    <a:pt x="669" y="165"/>
                  </a:lnTo>
                  <a:lnTo>
                    <a:pt x="666" y="166"/>
                  </a:lnTo>
                  <a:close/>
                  <a:moveTo>
                    <a:pt x="527" y="133"/>
                  </a:moveTo>
                  <a:lnTo>
                    <a:pt x="527" y="134"/>
                  </a:lnTo>
                  <a:lnTo>
                    <a:pt x="527" y="135"/>
                  </a:lnTo>
                  <a:lnTo>
                    <a:pt x="528" y="138"/>
                  </a:lnTo>
                  <a:lnTo>
                    <a:pt x="529" y="139"/>
                  </a:lnTo>
                  <a:lnTo>
                    <a:pt x="528" y="141"/>
                  </a:lnTo>
                  <a:lnTo>
                    <a:pt x="527" y="143"/>
                  </a:lnTo>
                  <a:lnTo>
                    <a:pt x="529" y="150"/>
                  </a:lnTo>
                  <a:lnTo>
                    <a:pt x="531" y="154"/>
                  </a:lnTo>
                  <a:lnTo>
                    <a:pt x="531" y="156"/>
                  </a:lnTo>
                  <a:lnTo>
                    <a:pt x="530" y="157"/>
                  </a:lnTo>
                  <a:lnTo>
                    <a:pt x="529" y="158"/>
                  </a:lnTo>
                  <a:lnTo>
                    <a:pt x="526" y="158"/>
                  </a:lnTo>
                  <a:lnTo>
                    <a:pt x="516" y="156"/>
                  </a:lnTo>
                  <a:lnTo>
                    <a:pt x="514" y="156"/>
                  </a:lnTo>
                  <a:lnTo>
                    <a:pt x="512" y="153"/>
                  </a:lnTo>
                  <a:lnTo>
                    <a:pt x="508" y="150"/>
                  </a:lnTo>
                  <a:lnTo>
                    <a:pt x="505" y="148"/>
                  </a:lnTo>
                  <a:lnTo>
                    <a:pt x="502" y="145"/>
                  </a:lnTo>
                  <a:lnTo>
                    <a:pt x="497" y="145"/>
                  </a:lnTo>
                  <a:lnTo>
                    <a:pt x="494" y="145"/>
                  </a:lnTo>
                  <a:lnTo>
                    <a:pt x="491" y="146"/>
                  </a:lnTo>
                  <a:lnTo>
                    <a:pt x="489" y="150"/>
                  </a:lnTo>
                  <a:lnTo>
                    <a:pt x="487" y="153"/>
                  </a:lnTo>
                  <a:lnTo>
                    <a:pt x="485" y="156"/>
                  </a:lnTo>
                  <a:lnTo>
                    <a:pt x="488" y="162"/>
                  </a:lnTo>
                  <a:lnTo>
                    <a:pt x="492" y="167"/>
                  </a:lnTo>
                  <a:lnTo>
                    <a:pt x="493" y="170"/>
                  </a:lnTo>
                  <a:lnTo>
                    <a:pt x="496" y="173"/>
                  </a:lnTo>
                  <a:lnTo>
                    <a:pt x="497" y="173"/>
                  </a:lnTo>
                  <a:lnTo>
                    <a:pt x="500" y="174"/>
                  </a:lnTo>
                  <a:lnTo>
                    <a:pt x="501" y="174"/>
                  </a:lnTo>
                  <a:lnTo>
                    <a:pt x="500" y="177"/>
                  </a:lnTo>
                  <a:lnTo>
                    <a:pt x="497" y="178"/>
                  </a:lnTo>
                  <a:lnTo>
                    <a:pt x="497" y="179"/>
                  </a:lnTo>
                  <a:lnTo>
                    <a:pt x="496" y="180"/>
                  </a:lnTo>
                  <a:lnTo>
                    <a:pt x="495" y="186"/>
                  </a:lnTo>
                  <a:lnTo>
                    <a:pt x="493" y="195"/>
                  </a:lnTo>
                  <a:lnTo>
                    <a:pt x="493" y="199"/>
                  </a:lnTo>
                  <a:lnTo>
                    <a:pt x="495" y="201"/>
                  </a:lnTo>
                  <a:lnTo>
                    <a:pt x="500" y="207"/>
                  </a:lnTo>
                  <a:lnTo>
                    <a:pt x="501" y="208"/>
                  </a:lnTo>
                  <a:lnTo>
                    <a:pt x="504" y="212"/>
                  </a:lnTo>
                  <a:lnTo>
                    <a:pt x="509" y="220"/>
                  </a:lnTo>
                  <a:lnTo>
                    <a:pt x="511" y="222"/>
                  </a:lnTo>
                  <a:lnTo>
                    <a:pt x="509" y="223"/>
                  </a:lnTo>
                  <a:lnTo>
                    <a:pt x="509" y="225"/>
                  </a:lnTo>
                  <a:lnTo>
                    <a:pt x="511" y="228"/>
                  </a:lnTo>
                  <a:lnTo>
                    <a:pt x="513" y="230"/>
                  </a:lnTo>
                  <a:lnTo>
                    <a:pt x="516" y="231"/>
                  </a:lnTo>
                  <a:lnTo>
                    <a:pt x="519" y="233"/>
                  </a:lnTo>
                  <a:lnTo>
                    <a:pt x="523" y="235"/>
                  </a:lnTo>
                  <a:lnTo>
                    <a:pt x="526" y="239"/>
                  </a:lnTo>
                  <a:lnTo>
                    <a:pt x="530" y="242"/>
                  </a:lnTo>
                  <a:lnTo>
                    <a:pt x="534" y="247"/>
                  </a:lnTo>
                  <a:lnTo>
                    <a:pt x="537" y="257"/>
                  </a:lnTo>
                  <a:lnTo>
                    <a:pt x="537" y="260"/>
                  </a:lnTo>
                  <a:lnTo>
                    <a:pt x="540" y="260"/>
                  </a:lnTo>
                  <a:lnTo>
                    <a:pt x="543" y="261"/>
                  </a:lnTo>
                  <a:lnTo>
                    <a:pt x="545" y="262"/>
                  </a:lnTo>
                  <a:lnTo>
                    <a:pt x="545" y="267"/>
                  </a:lnTo>
                  <a:lnTo>
                    <a:pt x="543" y="271"/>
                  </a:lnTo>
                  <a:lnTo>
                    <a:pt x="543" y="272"/>
                  </a:lnTo>
                  <a:lnTo>
                    <a:pt x="541" y="272"/>
                  </a:lnTo>
                  <a:lnTo>
                    <a:pt x="539" y="272"/>
                  </a:lnTo>
                  <a:lnTo>
                    <a:pt x="536" y="273"/>
                  </a:lnTo>
                  <a:lnTo>
                    <a:pt x="534" y="273"/>
                  </a:lnTo>
                  <a:lnTo>
                    <a:pt x="532" y="272"/>
                  </a:lnTo>
                  <a:lnTo>
                    <a:pt x="531" y="271"/>
                  </a:lnTo>
                  <a:lnTo>
                    <a:pt x="529" y="272"/>
                  </a:lnTo>
                  <a:lnTo>
                    <a:pt x="526" y="276"/>
                  </a:lnTo>
                  <a:lnTo>
                    <a:pt x="523" y="280"/>
                  </a:lnTo>
                  <a:lnTo>
                    <a:pt x="522" y="285"/>
                  </a:lnTo>
                  <a:lnTo>
                    <a:pt x="519" y="294"/>
                  </a:lnTo>
                  <a:lnTo>
                    <a:pt x="518" y="297"/>
                  </a:lnTo>
                  <a:lnTo>
                    <a:pt x="522" y="298"/>
                  </a:lnTo>
                  <a:lnTo>
                    <a:pt x="527" y="301"/>
                  </a:lnTo>
                  <a:lnTo>
                    <a:pt x="532" y="302"/>
                  </a:lnTo>
                  <a:lnTo>
                    <a:pt x="537" y="304"/>
                  </a:lnTo>
                  <a:lnTo>
                    <a:pt x="539" y="304"/>
                  </a:lnTo>
                  <a:lnTo>
                    <a:pt x="541" y="305"/>
                  </a:lnTo>
                  <a:lnTo>
                    <a:pt x="545" y="306"/>
                  </a:lnTo>
                  <a:lnTo>
                    <a:pt x="546" y="306"/>
                  </a:lnTo>
                  <a:lnTo>
                    <a:pt x="547" y="307"/>
                  </a:lnTo>
                  <a:lnTo>
                    <a:pt x="548" y="309"/>
                  </a:lnTo>
                  <a:lnTo>
                    <a:pt x="551" y="319"/>
                  </a:lnTo>
                  <a:lnTo>
                    <a:pt x="552" y="323"/>
                  </a:lnTo>
                  <a:lnTo>
                    <a:pt x="555" y="327"/>
                  </a:lnTo>
                  <a:lnTo>
                    <a:pt x="558" y="331"/>
                  </a:lnTo>
                  <a:lnTo>
                    <a:pt x="561" y="333"/>
                  </a:lnTo>
                  <a:lnTo>
                    <a:pt x="563" y="333"/>
                  </a:lnTo>
                  <a:lnTo>
                    <a:pt x="564" y="333"/>
                  </a:lnTo>
                  <a:lnTo>
                    <a:pt x="565" y="338"/>
                  </a:lnTo>
                  <a:lnTo>
                    <a:pt x="566" y="349"/>
                  </a:lnTo>
                  <a:lnTo>
                    <a:pt x="566" y="352"/>
                  </a:lnTo>
                  <a:lnTo>
                    <a:pt x="565" y="356"/>
                  </a:lnTo>
                  <a:lnTo>
                    <a:pt x="566" y="361"/>
                  </a:lnTo>
                  <a:lnTo>
                    <a:pt x="571" y="362"/>
                  </a:lnTo>
                  <a:lnTo>
                    <a:pt x="576" y="362"/>
                  </a:lnTo>
                  <a:lnTo>
                    <a:pt x="581" y="363"/>
                  </a:lnTo>
                  <a:lnTo>
                    <a:pt x="584" y="363"/>
                  </a:lnTo>
                  <a:lnTo>
                    <a:pt x="586" y="360"/>
                  </a:lnTo>
                  <a:lnTo>
                    <a:pt x="586" y="355"/>
                  </a:lnTo>
                  <a:lnTo>
                    <a:pt x="587" y="353"/>
                  </a:lnTo>
                  <a:lnTo>
                    <a:pt x="587" y="351"/>
                  </a:lnTo>
                  <a:lnTo>
                    <a:pt x="585" y="349"/>
                  </a:lnTo>
                  <a:lnTo>
                    <a:pt x="583" y="347"/>
                  </a:lnTo>
                  <a:lnTo>
                    <a:pt x="582" y="348"/>
                  </a:lnTo>
                  <a:lnTo>
                    <a:pt x="581" y="348"/>
                  </a:lnTo>
                  <a:lnTo>
                    <a:pt x="578" y="348"/>
                  </a:lnTo>
                  <a:lnTo>
                    <a:pt x="577" y="344"/>
                  </a:lnTo>
                  <a:lnTo>
                    <a:pt x="578" y="338"/>
                  </a:lnTo>
                  <a:lnTo>
                    <a:pt x="580" y="335"/>
                  </a:lnTo>
                  <a:lnTo>
                    <a:pt x="580" y="333"/>
                  </a:lnTo>
                  <a:lnTo>
                    <a:pt x="581" y="332"/>
                  </a:lnTo>
                  <a:lnTo>
                    <a:pt x="583" y="332"/>
                  </a:lnTo>
                  <a:lnTo>
                    <a:pt x="586" y="336"/>
                  </a:lnTo>
                  <a:lnTo>
                    <a:pt x="587" y="339"/>
                  </a:lnTo>
                  <a:lnTo>
                    <a:pt x="588" y="341"/>
                  </a:lnTo>
                  <a:lnTo>
                    <a:pt x="588" y="343"/>
                  </a:lnTo>
                  <a:lnTo>
                    <a:pt x="593" y="346"/>
                  </a:lnTo>
                  <a:lnTo>
                    <a:pt x="597" y="347"/>
                  </a:lnTo>
                  <a:lnTo>
                    <a:pt x="601" y="348"/>
                  </a:lnTo>
                  <a:lnTo>
                    <a:pt x="604" y="348"/>
                  </a:lnTo>
                  <a:lnTo>
                    <a:pt x="606" y="347"/>
                  </a:lnTo>
                  <a:lnTo>
                    <a:pt x="607" y="346"/>
                  </a:lnTo>
                  <a:lnTo>
                    <a:pt x="608" y="342"/>
                  </a:lnTo>
                  <a:lnTo>
                    <a:pt x="609" y="337"/>
                  </a:lnTo>
                  <a:lnTo>
                    <a:pt x="610" y="333"/>
                  </a:lnTo>
                  <a:lnTo>
                    <a:pt x="610" y="330"/>
                  </a:lnTo>
                  <a:lnTo>
                    <a:pt x="610" y="328"/>
                  </a:lnTo>
                  <a:lnTo>
                    <a:pt x="609" y="326"/>
                  </a:lnTo>
                  <a:lnTo>
                    <a:pt x="608" y="325"/>
                  </a:lnTo>
                  <a:lnTo>
                    <a:pt x="605" y="323"/>
                  </a:lnTo>
                  <a:lnTo>
                    <a:pt x="600" y="317"/>
                  </a:lnTo>
                  <a:lnTo>
                    <a:pt x="595" y="311"/>
                  </a:lnTo>
                  <a:lnTo>
                    <a:pt x="592" y="307"/>
                  </a:lnTo>
                  <a:lnTo>
                    <a:pt x="590" y="304"/>
                  </a:lnTo>
                  <a:lnTo>
                    <a:pt x="589" y="301"/>
                  </a:lnTo>
                  <a:lnTo>
                    <a:pt x="586" y="297"/>
                  </a:lnTo>
                  <a:lnTo>
                    <a:pt x="584" y="294"/>
                  </a:lnTo>
                  <a:lnTo>
                    <a:pt x="582" y="291"/>
                  </a:lnTo>
                  <a:lnTo>
                    <a:pt x="580" y="286"/>
                  </a:lnTo>
                  <a:lnTo>
                    <a:pt x="577" y="284"/>
                  </a:lnTo>
                  <a:lnTo>
                    <a:pt x="575" y="282"/>
                  </a:lnTo>
                  <a:lnTo>
                    <a:pt x="574" y="282"/>
                  </a:lnTo>
                  <a:lnTo>
                    <a:pt x="572" y="278"/>
                  </a:lnTo>
                  <a:lnTo>
                    <a:pt x="570" y="271"/>
                  </a:lnTo>
                  <a:lnTo>
                    <a:pt x="569" y="268"/>
                  </a:lnTo>
                  <a:lnTo>
                    <a:pt x="570" y="266"/>
                  </a:lnTo>
                  <a:lnTo>
                    <a:pt x="570" y="262"/>
                  </a:lnTo>
                  <a:lnTo>
                    <a:pt x="572" y="257"/>
                  </a:lnTo>
                  <a:lnTo>
                    <a:pt x="572" y="255"/>
                  </a:lnTo>
                  <a:lnTo>
                    <a:pt x="573" y="248"/>
                  </a:lnTo>
                  <a:lnTo>
                    <a:pt x="573" y="234"/>
                  </a:lnTo>
                  <a:lnTo>
                    <a:pt x="574" y="226"/>
                  </a:lnTo>
                  <a:lnTo>
                    <a:pt x="574" y="224"/>
                  </a:lnTo>
                  <a:lnTo>
                    <a:pt x="574" y="223"/>
                  </a:lnTo>
                  <a:lnTo>
                    <a:pt x="574" y="221"/>
                  </a:lnTo>
                  <a:lnTo>
                    <a:pt x="572" y="219"/>
                  </a:lnTo>
                  <a:lnTo>
                    <a:pt x="571" y="215"/>
                  </a:lnTo>
                  <a:lnTo>
                    <a:pt x="569" y="212"/>
                  </a:lnTo>
                  <a:lnTo>
                    <a:pt x="567" y="204"/>
                  </a:lnTo>
                  <a:lnTo>
                    <a:pt x="566" y="198"/>
                  </a:lnTo>
                  <a:lnTo>
                    <a:pt x="564" y="193"/>
                  </a:lnTo>
                  <a:lnTo>
                    <a:pt x="560" y="188"/>
                  </a:lnTo>
                  <a:lnTo>
                    <a:pt x="558" y="186"/>
                  </a:lnTo>
                  <a:lnTo>
                    <a:pt x="558" y="183"/>
                  </a:lnTo>
                  <a:lnTo>
                    <a:pt x="557" y="180"/>
                  </a:lnTo>
                  <a:lnTo>
                    <a:pt x="550" y="175"/>
                  </a:lnTo>
                  <a:lnTo>
                    <a:pt x="546" y="173"/>
                  </a:lnTo>
                  <a:lnTo>
                    <a:pt x="545" y="170"/>
                  </a:lnTo>
                  <a:lnTo>
                    <a:pt x="543" y="167"/>
                  </a:lnTo>
                  <a:lnTo>
                    <a:pt x="542" y="164"/>
                  </a:lnTo>
                  <a:lnTo>
                    <a:pt x="540" y="160"/>
                  </a:lnTo>
                  <a:lnTo>
                    <a:pt x="538" y="154"/>
                  </a:lnTo>
                  <a:lnTo>
                    <a:pt x="537" y="152"/>
                  </a:lnTo>
                  <a:lnTo>
                    <a:pt x="537" y="149"/>
                  </a:lnTo>
                  <a:lnTo>
                    <a:pt x="536" y="145"/>
                  </a:lnTo>
                  <a:lnTo>
                    <a:pt x="535" y="141"/>
                  </a:lnTo>
                  <a:lnTo>
                    <a:pt x="534" y="138"/>
                  </a:lnTo>
                  <a:lnTo>
                    <a:pt x="532" y="135"/>
                  </a:lnTo>
                  <a:lnTo>
                    <a:pt x="531" y="133"/>
                  </a:lnTo>
                  <a:lnTo>
                    <a:pt x="530" y="132"/>
                  </a:lnTo>
                  <a:lnTo>
                    <a:pt x="527" y="133"/>
                  </a:lnTo>
                  <a:close/>
                  <a:moveTo>
                    <a:pt x="580" y="55"/>
                  </a:moveTo>
                  <a:lnTo>
                    <a:pt x="581" y="49"/>
                  </a:lnTo>
                  <a:lnTo>
                    <a:pt x="581" y="44"/>
                  </a:lnTo>
                  <a:lnTo>
                    <a:pt x="582" y="41"/>
                  </a:lnTo>
                  <a:lnTo>
                    <a:pt x="583" y="40"/>
                  </a:lnTo>
                  <a:lnTo>
                    <a:pt x="585" y="38"/>
                  </a:lnTo>
                  <a:lnTo>
                    <a:pt x="586" y="36"/>
                  </a:lnTo>
                  <a:lnTo>
                    <a:pt x="586" y="34"/>
                  </a:lnTo>
                  <a:lnTo>
                    <a:pt x="586" y="33"/>
                  </a:lnTo>
                  <a:lnTo>
                    <a:pt x="583" y="32"/>
                  </a:lnTo>
                  <a:lnTo>
                    <a:pt x="580" y="32"/>
                  </a:lnTo>
                  <a:lnTo>
                    <a:pt x="576" y="29"/>
                  </a:lnTo>
                  <a:lnTo>
                    <a:pt x="573" y="28"/>
                  </a:lnTo>
                  <a:lnTo>
                    <a:pt x="561" y="24"/>
                  </a:lnTo>
                  <a:lnTo>
                    <a:pt x="555" y="23"/>
                  </a:lnTo>
                  <a:lnTo>
                    <a:pt x="552" y="23"/>
                  </a:lnTo>
                  <a:lnTo>
                    <a:pt x="549" y="24"/>
                  </a:lnTo>
                  <a:lnTo>
                    <a:pt x="546" y="29"/>
                  </a:lnTo>
                  <a:lnTo>
                    <a:pt x="543" y="32"/>
                  </a:lnTo>
                  <a:lnTo>
                    <a:pt x="543" y="34"/>
                  </a:lnTo>
                  <a:lnTo>
                    <a:pt x="546" y="36"/>
                  </a:lnTo>
                  <a:lnTo>
                    <a:pt x="549" y="44"/>
                  </a:lnTo>
                  <a:lnTo>
                    <a:pt x="551" y="46"/>
                  </a:lnTo>
                  <a:lnTo>
                    <a:pt x="552" y="47"/>
                  </a:lnTo>
                  <a:lnTo>
                    <a:pt x="553" y="48"/>
                  </a:lnTo>
                  <a:lnTo>
                    <a:pt x="555" y="49"/>
                  </a:lnTo>
                  <a:lnTo>
                    <a:pt x="558" y="50"/>
                  </a:lnTo>
                  <a:lnTo>
                    <a:pt x="559" y="50"/>
                  </a:lnTo>
                  <a:lnTo>
                    <a:pt x="561" y="49"/>
                  </a:lnTo>
                  <a:lnTo>
                    <a:pt x="563" y="47"/>
                  </a:lnTo>
                  <a:lnTo>
                    <a:pt x="564" y="48"/>
                  </a:lnTo>
                  <a:lnTo>
                    <a:pt x="566" y="50"/>
                  </a:lnTo>
                  <a:lnTo>
                    <a:pt x="567" y="52"/>
                  </a:lnTo>
                  <a:lnTo>
                    <a:pt x="569" y="55"/>
                  </a:lnTo>
                  <a:lnTo>
                    <a:pt x="571" y="57"/>
                  </a:lnTo>
                  <a:lnTo>
                    <a:pt x="574" y="57"/>
                  </a:lnTo>
                  <a:lnTo>
                    <a:pt x="580" y="55"/>
                  </a:lnTo>
                  <a:close/>
                  <a:moveTo>
                    <a:pt x="433" y="222"/>
                  </a:moveTo>
                  <a:lnTo>
                    <a:pt x="435" y="221"/>
                  </a:lnTo>
                  <a:lnTo>
                    <a:pt x="439" y="221"/>
                  </a:lnTo>
                  <a:lnTo>
                    <a:pt x="442" y="220"/>
                  </a:lnTo>
                  <a:lnTo>
                    <a:pt x="444" y="219"/>
                  </a:lnTo>
                  <a:lnTo>
                    <a:pt x="445" y="218"/>
                  </a:lnTo>
                  <a:lnTo>
                    <a:pt x="445" y="216"/>
                  </a:lnTo>
                  <a:lnTo>
                    <a:pt x="444" y="215"/>
                  </a:lnTo>
                  <a:lnTo>
                    <a:pt x="438" y="212"/>
                  </a:lnTo>
                  <a:lnTo>
                    <a:pt x="433" y="209"/>
                  </a:lnTo>
                  <a:lnTo>
                    <a:pt x="431" y="209"/>
                  </a:lnTo>
                  <a:lnTo>
                    <a:pt x="429" y="210"/>
                  </a:lnTo>
                  <a:lnTo>
                    <a:pt x="427" y="212"/>
                  </a:lnTo>
                  <a:lnTo>
                    <a:pt x="427" y="214"/>
                  </a:lnTo>
                  <a:lnTo>
                    <a:pt x="430" y="221"/>
                  </a:lnTo>
                  <a:lnTo>
                    <a:pt x="431" y="226"/>
                  </a:lnTo>
                  <a:lnTo>
                    <a:pt x="432" y="235"/>
                  </a:lnTo>
                  <a:lnTo>
                    <a:pt x="433" y="242"/>
                  </a:lnTo>
                  <a:lnTo>
                    <a:pt x="431" y="247"/>
                  </a:lnTo>
                  <a:lnTo>
                    <a:pt x="430" y="255"/>
                  </a:lnTo>
                  <a:lnTo>
                    <a:pt x="429" y="260"/>
                  </a:lnTo>
                  <a:lnTo>
                    <a:pt x="430" y="266"/>
                  </a:lnTo>
                  <a:lnTo>
                    <a:pt x="429" y="271"/>
                  </a:lnTo>
                  <a:lnTo>
                    <a:pt x="429" y="276"/>
                  </a:lnTo>
                  <a:lnTo>
                    <a:pt x="430" y="279"/>
                  </a:lnTo>
                  <a:lnTo>
                    <a:pt x="430" y="283"/>
                  </a:lnTo>
                  <a:lnTo>
                    <a:pt x="430" y="288"/>
                  </a:lnTo>
                  <a:lnTo>
                    <a:pt x="430" y="289"/>
                  </a:lnTo>
                  <a:lnTo>
                    <a:pt x="431" y="293"/>
                  </a:lnTo>
                  <a:lnTo>
                    <a:pt x="433" y="305"/>
                  </a:lnTo>
                  <a:lnTo>
                    <a:pt x="434" y="312"/>
                  </a:lnTo>
                  <a:lnTo>
                    <a:pt x="436" y="317"/>
                  </a:lnTo>
                  <a:lnTo>
                    <a:pt x="436" y="319"/>
                  </a:lnTo>
                  <a:lnTo>
                    <a:pt x="437" y="321"/>
                  </a:lnTo>
                  <a:lnTo>
                    <a:pt x="438" y="328"/>
                  </a:lnTo>
                  <a:lnTo>
                    <a:pt x="438" y="331"/>
                  </a:lnTo>
                  <a:lnTo>
                    <a:pt x="439" y="336"/>
                  </a:lnTo>
                  <a:lnTo>
                    <a:pt x="437" y="341"/>
                  </a:lnTo>
                  <a:lnTo>
                    <a:pt x="434" y="347"/>
                  </a:lnTo>
                  <a:lnTo>
                    <a:pt x="435" y="351"/>
                  </a:lnTo>
                  <a:lnTo>
                    <a:pt x="435" y="353"/>
                  </a:lnTo>
                  <a:lnTo>
                    <a:pt x="436" y="361"/>
                  </a:lnTo>
                  <a:lnTo>
                    <a:pt x="436" y="365"/>
                  </a:lnTo>
                  <a:lnTo>
                    <a:pt x="436" y="367"/>
                  </a:lnTo>
                  <a:lnTo>
                    <a:pt x="435" y="372"/>
                  </a:lnTo>
                  <a:lnTo>
                    <a:pt x="434" y="379"/>
                  </a:lnTo>
                  <a:lnTo>
                    <a:pt x="434" y="386"/>
                  </a:lnTo>
                  <a:lnTo>
                    <a:pt x="433" y="390"/>
                  </a:lnTo>
                  <a:lnTo>
                    <a:pt x="434" y="394"/>
                  </a:lnTo>
                  <a:lnTo>
                    <a:pt x="436" y="390"/>
                  </a:lnTo>
                  <a:lnTo>
                    <a:pt x="438" y="386"/>
                  </a:lnTo>
                  <a:lnTo>
                    <a:pt x="443" y="384"/>
                  </a:lnTo>
                  <a:lnTo>
                    <a:pt x="446" y="382"/>
                  </a:lnTo>
                  <a:lnTo>
                    <a:pt x="448" y="382"/>
                  </a:lnTo>
                  <a:lnTo>
                    <a:pt x="449" y="382"/>
                  </a:lnTo>
                  <a:lnTo>
                    <a:pt x="450" y="383"/>
                  </a:lnTo>
                  <a:lnTo>
                    <a:pt x="452" y="385"/>
                  </a:lnTo>
                  <a:lnTo>
                    <a:pt x="453" y="390"/>
                  </a:lnTo>
                  <a:lnTo>
                    <a:pt x="454" y="393"/>
                  </a:lnTo>
                  <a:lnTo>
                    <a:pt x="453" y="394"/>
                  </a:lnTo>
                  <a:lnTo>
                    <a:pt x="453" y="396"/>
                  </a:lnTo>
                  <a:lnTo>
                    <a:pt x="456" y="398"/>
                  </a:lnTo>
                  <a:lnTo>
                    <a:pt x="459" y="398"/>
                  </a:lnTo>
                  <a:lnTo>
                    <a:pt x="461" y="398"/>
                  </a:lnTo>
                  <a:lnTo>
                    <a:pt x="465" y="397"/>
                  </a:lnTo>
                  <a:lnTo>
                    <a:pt x="467" y="395"/>
                  </a:lnTo>
                  <a:lnTo>
                    <a:pt x="468" y="393"/>
                  </a:lnTo>
                  <a:lnTo>
                    <a:pt x="467" y="389"/>
                  </a:lnTo>
                  <a:lnTo>
                    <a:pt x="466" y="386"/>
                  </a:lnTo>
                  <a:lnTo>
                    <a:pt x="464" y="384"/>
                  </a:lnTo>
                  <a:lnTo>
                    <a:pt x="460" y="382"/>
                  </a:lnTo>
                  <a:lnTo>
                    <a:pt x="459" y="382"/>
                  </a:lnTo>
                  <a:lnTo>
                    <a:pt x="459" y="378"/>
                  </a:lnTo>
                  <a:lnTo>
                    <a:pt x="462" y="373"/>
                  </a:lnTo>
                  <a:lnTo>
                    <a:pt x="464" y="371"/>
                  </a:lnTo>
                  <a:lnTo>
                    <a:pt x="465" y="366"/>
                  </a:lnTo>
                  <a:lnTo>
                    <a:pt x="466" y="361"/>
                  </a:lnTo>
                  <a:lnTo>
                    <a:pt x="466" y="359"/>
                  </a:lnTo>
                  <a:lnTo>
                    <a:pt x="467" y="355"/>
                  </a:lnTo>
                  <a:lnTo>
                    <a:pt x="468" y="352"/>
                  </a:lnTo>
                  <a:lnTo>
                    <a:pt x="469" y="346"/>
                  </a:lnTo>
                  <a:lnTo>
                    <a:pt x="470" y="342"/>
                  </a:lnTo>
                  <a:lnTo>
                    <a:pt x="471" y="338"/>
                  </a:lnTo>
                  <a:lnTo>
                    <a:pt x="476" y="332"/>
                  </a:lnTo>
                  <a:lnTo>
                    <a:pt x="480" y="330"/>
                  </a:lnTo>
                  <a:lnTo>
                    <a:pt x="482" y="330"/>
                  </a:lnTo>
                  <a:lnTo>
                    <a:pt x="484" y="331"/>
                  </a:lnTo>
                  <a:lnTo>
                    <a:pt x="488" y="332"/>
                  </a:lnTo>
                  <a:lnTo>
                    <a:pt x="490" y="332"/>
                  </a:lnTo>
                  <a:lnTo>
                    <a:pt x="495" y="329"/>
                  </a:lnTo>
                  <a:lnTo>
                    <a:pt x="501" y="326"/>
                  </a:lnTo>
                  <a:lnTo>
                    <a:pt x="502" y="323"/>
                  </a:lnTo>
                  <a:lnTo>
                    <a:pt x="502" y="319"/>
                  </a:lnTo>
                  <a:lnTo>
                    <a:pt x="503" y="315"/>
                  </a:lnTo>
                  <a:lnTo>
                    <a:pt x="504" y="311"/>
                  </a:lnTo>
                  <a:lnTo>
                    <a:pt x="502" y="307"/>
                  </a:lnTo>
                  <a:lnTo>
                    <a:pt x="500" y="305"/>
                  </a:lnTo>
                  <a:lnTo>
                    <a:pt x="496" y="303"/>
                  </a:lnTo>
                  <a:lnTo>
                    <a:pt x="494" y="301"/>
                  </a:lnTo>
                  <a:lnTo>
                    <a:pt x="492" y="297"/>
                  </a:lnTo>
                  <a:lnTo>
                    <a:pt x="490" y="293"/>
                  </a:lnTo>
                  <a:lnTo>
                    <a:pt x="489" y="290"/>
                  </a:lnTo>
                  <a:lnTo>
                    <a:pt x="489" y="288"/>
                  </a:lnTo>
                  <a:lnTo>
                    <a:pt x="487" y="284"/>
                  </a:lnTo>
                  <a:lnTo>
                    <a:pt x="485" y="281"/>
                  </a:lnTo>
                  <a:lnTo>
                    <a:pt x="483" y="279"/>
                  </a:lnTo>
                  <a:lnTo>
                    <a:pt x="482" y="276"/>
                  </a:lnTo>
                  <a:lnTo>
                    <a:pt x="483" y="273"/>
                  </a:lnTo>
                  <a:lnTo>
                    <a:pt x="483" y="271"/>
                  </a:lnTo>
                  <a:lnTo>
                    <a:pt x="482" y="269"/>
                  </a:lnTo>
                  <a:lnTo>
                    <a:pt x="482" y="268"/>
                  </a:lnTo>
                  <a:lnTo>
                    <a:pt x="482" y="267"/>
                  </a:lnTo>
                  <a:lnTo>
                    <a:pt x="483" y="267"/>
                  </a:lnTo>
                  <a:lnTo>
                    <a:pt x="484" y="268"/>
                  </a:lnTo>
                  <a:lnTo>
                    <a:pt x="488" y="269"/>
                  </a:lnTo>
                  <a:lnTo>
                    <a:pt x="491" y="269"/>
                  </a:lnTo>
                  <a:lnTo>
                    <a:pt x="492" y="269"/>
                  </a:lnTo>
                  <a:lnTo>
                    <a:pt x="493" y="271"/>
                  </a:lnTo>
                  <a:lnTo>
                    <a:pt x="494" y="274"/>
                  </a:lnTo>
                  <a:lnTo>
                    <a:pt x="496" y="279"/>
                  </a:lnTo>
                  <a:lnTo>
                    <a:pt x="499" y="283"/>
                  </a:lnTo>
                  <a:lnTo>
                    <a:pt x="500" y="284"/>
                  </a:lnTo>
                  <a:lnTo>
                    <a:pt x="503" y="284"/>
                  </a:lnTo>
                  <a:lnTo>
                    <a:pt x="506" y="285"/>
                  </a:lnTo>
                  <a:lnTo>
                    <a:pt x="508" y="285"/>
                  </a:lnTo>
                  <a:lnTo>
                    <a:pt x="512" y="286"/>
                  </a:lnTo>
                  <a:lnTo>
                    <a:pt x="513" y="284"/>
                  </a:lnTo>
                  <a:lnTo>
                    <a:pt x="514" y="279"/>
                  </a:lnTo>
                  <a:lnTo>
                    <a:pt x="513" y="274"/>
                  </a:lnTo>
                  <a:lnTo>
                    <a:pt x="512" y="273"/>
                  </a:lnTo>
                  <a:lnTo>
                    <a:pt x="511" y="267"/>
                  </a:lnTo>
                  <a:lnTo>
                    <a:pt x="508" y="261"/>
                  </a:lnTo>
                  <a:lnTo>
                    <a:pt x="506" y="259"/>
                  </a:lnTo>
                  <a:lnTo>
                    <a:pt x="505" y="257"/>
                  </a:lnTo>
                  <a:lnTo>
                    <a:pt x="503" y="257"/>
                  </a:lnTo>
                  <a:lnTo>
                    <a:pt x="501" y="254"/>
                  </a:lnTo>
                  <a:lnTo>
                    <a:pt x="496" y="247"/>
                  </a:lnTo>
                  <a:lnTo>
                    <a:pt x="494" y="244"/>
                  </a:lnTo>
                  <a:lnTo>
                    <a:pt x="493" y="241"/>
                  </a:lnTo>
                  <a:lnTo>
                    <a:pt x="492" y="237"/>
                  </a:lnTo>
                  <a:lnTo>
                    <a:pt x="491" y="235"/>
                  </a:lnTo>
                  <a:lnTo>
                    <a:pt x="491" y="230"/>
                  </a:lnTo>
                  <a:lnTo>
                    <a:pt x="492" y="226"/>
                  </a:lnTo>
                  <a:lnTo>
                    <a:pt x="492" y="222"/>
                  </a:lnTo>
                  <a:lnTo>
                    <a:pt x="489" y="216"/>
                  </a:lnTo>
                  <a:lnTo>
                    <a:pt x="487" y="214"/>
                  </a:lnTo>
                  <a:lnTo>
                    <a:pt x="487" y="213"/>
                  </a:lnTo>
                  <a:lnTo>
                    <a:pt x="482" y="213"/>
                  </a:lnTo>
                  <a:lnTo>
                    <a:pt x="474" y="216"/>
                  </a:lnTo>
                  <a:lnTo>
                    <a:pt x="471" y="219"/>
                  </a:lnTo>
                  <a:lnTo>
                    <a:pt x="470" y="222"/>
                  </a:lnTo>
                  <a:lnTo>
                    <a:pt x="470" y="224"/>
                  </a:lnTo>
                  <a:lnTo>
                    <a:pt x="471" y="226"/>
                  </a:lnTo>
                  <a:lnTo>
                    <a:pt x="473" y="228"/>
                  </a:lnTo>
                  <a:lnTo>
                    <a:pt x="477" y="231"/>
                  </a:lnTo>
                  <a:lnTo>
                    <a:pt x="479" y="232"/>
                  </a:lnTo>
                  <a:lnTo>
                    <a:pt x="479" y="233"/>
                  </a:lnTo>
                  <a:lnTo>
                    <a:pt x="478" y="236"/>
                  </a:lnTo>
                  <a:lnTo>
                    <a:pt x="476" y="245"/>
                  </a:lnTo>
                  <a:lnTo>
                    <a:pt x="474" y="248"/>
                  </a:lnTo>
                  <a:lnTo>
                    <a:pt x="472" y="249"/>
                  </a:lnTo>
                  <a:lnTo>
                    <a:pt x="470" y="250"/>
                  </a:lnTo>
                  <a:lnTo>
                    <a:pt x="467" y="250"/>
                  </a:lnTo>
                  <a:lnTo>
                    <a:pt x="465" y="251"/>
                  </a:lnTo>
                  <a:lnTo>
                    <a:pt x="460" y="256"/>
                  </a:lnTo>
                  <a:lnTo>
                    <a:pt x="458" y="259"/>
                  </a:lnTo>
                  <a:lnTo>
                    <a:pt x="458" y="263"/>
                  </a:lnTo>
                  <a:lnTo>
                    <a:pt x="460" y="268"/>
                  </a:lnTo>
                  <a:lnTo>
                    <a:pt x="461" y="268"/>
                  </a:lnTo>
                  <a:lnTo>
                    <a:pt x="462" y="270"/>
                  </a:lnTo>
                  <a:lnTo>
                    <a:pt x="464" y="272"/>
                  </a:lnTo>
                  <a:lnTo>
                    <a:pt x="464" y="278"/>
                  </a:lnTo>
                  <a:lnTo>
                    <a:pt x="464" y="284"/>
                  </a:lnTo>
                  <a:lnTo>
                    <a:pt x="464" y="288"/>
                  </a:lnTo>
                  <a:lnTo>
                    <a:pt x="466" y="290"/>
                  </a:lnTo>
                  <a:lnTo>
                    <a:pt x="471" y="293"/>
                  </a:lnTo>
                  <a:lnTo>
                    <a:pt x="472" y="293"/>
                  </a:lnTo>
                  <a:lnTo>
                    <a:pt x="476" y="296"/>
                  </a:lnTo>
                  <a:lnTo>
                    <a:pt x="478" y="302"/>
                  </a:lnTo>
                  <a:lnTo>
                    <a:pt x="478" y="306"/>
                  </a:lnTo>
                  <a:lnTo>
                    <a:pt x="478" y="311"/>
                  </a:lnTo>
                  <a:lnTo>
                    <a:pt x="478" y="314"/>
                  </a:lnTo>
                  <a:lnTo>
                    <a:pt x="477" y="319"/>
                  </a:lnTo>
                  <a:lnTo>
                    <a:pt x="477" y="321"/>
                  </a:lnTo>
                  <a:lnTo>
                    <a:pt x="477" y="324"/>
                  </a:lnTo>
                  <a:lnTo>
                    <a:pt x="477" y="325"/>
                  </a:lnTo>
                  <a:lnTo>
                    <a:pt x="474" y="325"/>
                  </a:lnTo>
                  <a:lnTo>
                    <a:pt x="471" y="325"/>
                  </a:lnTo>
                  <a:lnTo>
                    <a:pt x="466" y="323"/>
                  </a:lnTo>
                  <a:lnTo>
                    <a:pt x="464" y="321"/>
                  </a:lnTo>
                  <a:lnTo>
                    <a:pt x="460" y="316"/>
                  </a:lnTo>
                  <a:lnTo>
                    <a:pt x="457" y="311"/>
                  </a:lnTo>
                  <a:lnTo>
                    <a:pt x="454" y="307"/>
                  </a:lnTo>
                  <a:lnTo>
                    <a:pt x="452" y="304"/>
                  </a:lnTo>
                  <a:lnTo>
                    <a:pt x="448" y="302"/>
                  </a:lnTo>
                  <a:lnTo>
                    <a:pt x="446" y="300"/>
                  </a:lnTo>
                  <a:lnTo>
                    <a:pt x="442" y="294"/>
                  </a:lnTo>
                  <a:lnTo>
                    <a:pt x="438" y="290"/>
                  </a:lnTo>
                  <a:lnTo>
                    <a:pt x="437" y="286"/>
                  </a:lnTo>
                  <a:lnTo>
                    <a:pt x="436" y="283"/>
                  </a:lnTo>
                  <a:lnTo>
                    <a:pt x="436" y="282"/>
                  </a:lnTo>
                  <a:lnTo>
                    <a:pt x="438" y="279"/>
                  </a:lnTo>
                  <a:lnTo>
                    <a:pt x="441" y="271"/>
                  </a:lnTo>
                  <a:lnTo>
                    <a:pt x="441" y="268"/>
                  </a:lnTo>
                  <a:lnTo>
                    <a:pt x="443" y="265"/>
                  </a:lnTo>
                  <a:lnTo>
                    <a:pt x="444" y="260"/>
                  </a:lnTo>
                  <a:lnTo>
                    <a:pt x="444" y="257"/>
                  </a:lnTo>
                  <a:lnTo>
                    <a:pt x="446" y="254"/>
                  </a:lnTo>
                  <a:lnTo>
                    <a:pt x="449" y="253"/>
                  </a:lnTo>
                  <a:lnTo>
                    <a:pt x="452" y="250"/>
                  </a:lnTo>
                  <a:lnTo>
                    <a:pt x="453" y="245"/>
                  </a:lnTo>
                  <a:lnTo>
                    <a:pt x="453" y="239"/>
                  </a:lnTo>
                  <a:lnTo>
                    <a:pt x="453" y="237"/>
                  </a:lnTo>
                  <a:lnTo>
                    <a:pt x="453" y="236"/>
                  </a:lnTo>
                  <a:lnTo>
                    <a:pt x="452" y="235"/>
                  </a:lnTo>
                  <a:lnTo>
                    <a:pt x="450" y="234"/>
                  </a:lnTo>
                  <a:lnTo>
                    <a:pt x="449" y="234"/>
                  </a:lnTo>
                  <a:lnTo>
                    <a:pt x="448" y="236"/>
                  </a:lnTo>
                  <a:lnTo>
                    <a:pt x="448" y="237"/>
                  </a:lnTo>
                  <a:lnTo>
                    <a:pt x="449" y="238"/>
                  </a:lnTo>
                  <a:lnTo>
                    <a:pt x="449" y="239"/>
                  </a:lnTo>
                  <a:lnTo>
                    <a:pt x="447" y="243"/>
                  </a:lnTo>
                  <a:lnTo>
                    <a:pt x="443" y="249"/>
                  </a:lnTo>
                  <a:lnTo>
                    <a:pt x="443" y="250"/>
                  </a:lnTo>
                  <a:lnTo>
                    <a:pt x="442" y="250"/>
                  </a:lnTo>
                  <a:lnTo>
                    <a:pt x="438" y="250"/>
                  </a:lnTo>
                  <a:lnTo>
                    <a:pt x="437" y="249"/>
                  </a:lnTo>
                  <a:lnTo>
                    <a:pt x="436" y="248"/>
                  </a:lnTo>
                  <a:lnTo>
                    <a:pt x="435" y="247"/>
                  </a:lnTo>
                  <a:lnTo>
                    <a:pt x="436" y="244"/>
                  </a:lnTo>
                  <a:lnTo>
                    <a:pt x="438" y="238"/>
                  </a:lnTo>
                  <a:lnTo>
                    <a:pt x="439" y="235"/>
                  </a:lnTo>
                  <a:lnTo>
                    <a:pt x="437" y="230"/>
                  </a:lnTo>
                  <a:lnTo>
                    <a:pt x="433" y="222"/>
                  </a:lnTo>
                  <a:close/>
                  <a:moveTo>
                    <a:pt x="453" y="211"/>
                  </a:moveTo>
                  <a:lnTo>
                    <a:pt x="447" y="207"/>
                  </a:lnTo>
                  <a:lnTo>
                    <a:pt x="442" y="203"/>
                  </a:lnTo>
                  <a:lnTo>
                    <a:pt x="438" y="198"/>
                  </a:lnTo>
                  <a:lnTo>
                    <a:pt x="438" y="191"/>
                  </a:lnTo>
                  <a:lnTo>
                    <a:pt x="438" y="185"/>
                  </a:lnTo>
                  <a:lnTo>
                    <a:pt x="439" y="179"/>
                  </a:lnTo>
                  <a:lnTo>
                    <a:pt x="437" y="176"/>
                  </a:lnTo>
                  <a:lnTo>
                    <a:pt x="435" y="174"/>
                  </a:lnTo>
                  <a:lnTo>
                    <a:pt x="433" y="172"/>
                  </a:lnTo>
                  <a:lnTo>
                    <a:pt x="429" y="167"/>
                  </a:lnTo>
                  <a:lnTo>
                    <a:pt x="424" y="163"/>
                  </a:lnTo>
                  <a:lnTo>
                    <a:pt x="419" y="156"/>
                  </a:lnTo>
                  <a:lnTo>
                    <a:pt x="418" y="153"/>
                  </a:lnTo>
                  <a:lnTo>
                    <a:pt x="417" y="150"/>
                  </a:lnTo>
                  <a:lnTo>
                    <a:pt x="418" y="146"/>
                  </a:lnTo>
                  <a:lnTo>
                    <a:pt x="419" y="143"/>
                  </a:lnTo>
                  <a:lnTo>
                    <a:pt x="420" y="140"/>
                  </a:lnTo>
                  <a:lnTo>
                    <a:pt x="422" y="137"/>
                  </a:lnTo>
                  <a:lnTo>
                    <a:pt x="423" y="133"/>
                  </a:lnTo>
                  <a:lnTo>
                    <a:pt x="425" y="132"/>
                  </a:lnTo>
                  <a:lnTo>
                    <a:pt x="433" y="130"/>
                  </a:lnTo>
                  <a:lnTo>
                    <a:pt x="437" y="129"/>
                  </a:lnTo>
                  <a:lnTo>
                    <a:pt x="442" y="129"/>
                  </a:lnTo>
                  <a:lnTo>
                    <a:pt x="446" y="131"/>
                  </a:lnTo>
                  <a:lnTo>
                    <a:pt x="450" y="132"/>
                  </a:lnTo>
                  <a:lnTo>
                    <a:pt x="454" y="135"/>
                  </a:lnTo>
                  <a:lnTo>
                    <a:pt x="457" y="139"/>
                  </a:lnTo>
                  <a:lnTo>
                    <a:pt x="460" y="141"/>
                  </a:lnTo>
                  <a:lnTo>
                    <a:pt x="465" y="144"/>
                  </a:lnTo>
                  <a:lnTo>
                    <a:pt x="469" y="148"/>
                  </a:lnTo>
                  <a:lnTo>
                    <a:pt x="472" y="151"/>
                  </a:lnTo>
                  <a:lnTo>
                    <a:pt x="474" y="156"/>
                  </a:lnTo>
                  <a:lnTo>
                    <a:pt x="478" y="163"/>
                  </a:lnTo>
                  <a:lnTo>
                    <a:pt x="481" y="168"/>
                  </a:lnTo>
                  <a:lnTo>
                    <a:pt x="482" y="170"/>
                  </a:lnTo>
                  <a:lnTo>
                    <a:pt x="483" y="172"/>
                  </a:lnTo>
                  <a:lnTo>
                    <a:pt x="483" y="173"/>
                  </a:lnTo>
                  <a:lnTo>
                    <a:pt x="483" y="175"/>
                  </a:lnTo>
                  <a:lnTo>
                    <a:pt x="481" y="183"/>
                  </a:lnTo>
                  <a:lnTo>
                    <a:pt x="480" y="187"/>
                  </a:lnTo>
                  <a:lnTo>
                    <a:pt x="479" y="191"/>
                  </a:lnTo>
                  <a:lnTo>
                    <a:pt x="479" y="192"/>
                  </a:lnTo>
                  <a:lnTo>
                    <a:pt x="478" y="193"/>
                  </a:lnTo>
                  <a:lnTo>
                    <a:pt x="476" y="195"/>
                  </a:lnTo>
                  <a:lnTo>
                    <a:pt x="474" y="195"/>
                  </a:lnTo>
                  <a:lnTo>
                    <a:pt x="473" y="195"/>
                  </a:lnTo>
                  <a:lnTo>
                    <a:pt x="472" y="193"/>
                  </a:lnTo>
                  <a:lnTo>
                    <a:pt x="472" y="192"/>
                  </a:lnTo>
                  <a:lnTo>
                    <a:pt x="469" y="185"/>
                  </a:lnTo>
                  <a:lnTo>
                    <a:pt x="467" y="181"/>
                  </a:lnTo>
                  <a:lnTo>
                    <a:pt x="465" y="177"/>
                  </a:lnTo>
                  <a:lnTo>
                    <a:pt x="459" y="168"/>
                  </a:lnTo>
                  <a:lnTo>
                    <a:pt x="454" y="162"/>
                  </a:lnTo>
                  <a:lnTo>
                    <a:pt x="452" y="158"/>
                  </a:lnTo>
                  <a:lnTo>
                    <a:pt x="450" y="156"/>
                  </a:lnTo>
                  <a:lnTo>
                    <a:pt x="449" y="154"/>
                  </a:lnTo>
                  <a:lnTo>
                    <a:pt x="446" y="153"/>
                  </a:lnTo>
                  <a:lnTo>
                    <a:pt x="443" y="152"/>
                  </a:lnTo>
                  <a:lnTo>
                    <a:pt x="438" y="151"/>
                  </a:lnTo>
                  <a:lnTo>
                    <a:pt x="435" y="151"/>
                  </a:lnTo>
                  <a:lnTo>
                    <a:pt x="435" y="155"/>
                  </a:lnTo>
                  <a:lnTo>
                    <a:pt x="437" y="160"/>
                  </a:lnTo>
                  <a:lnTo>
                    <a:pt x="438" y="160"/>
                  </a:lnTo>
                  <a:lnTo>
                    <a:pt x="441" y="163"/>
                  </a:lnTo>
                  <a:lnTo>
                    <a:pt x="446" y="166"/>
                  </a:lnTo>
                  <a:lnTo>
                    <a:pt x="449" y="170"/>
                  </a:lnTo>
                  <a:lnTo>
                    <a:pt x="452" y="175"/>
                  </a:lnTo>
                  <a:lnTo>
                    <a:pt x="454" y="179"/>
                  </a:lnTo>
                  <a:lnTo>
                    <a:pt x="454" y="181"/>
                  </a:lnTo>
                  <a:lnTo>
                    <a:pt x="454" y="187"/>
                  </a:lnTo>
                  <a:lnTo>
                    <a:pt x="455" y="191"/>
                  </a:lnTo>
                  <a:lnTo>
                    <a:pt x="456" y="196"/>
                  </a:lnTo>
                  <a:lnTo>
                    <a:pt x="456" y="202"/>
                  </a:lnTo>
                  <a:lnTo>
                    <a:pt x="456" y="205"/>
                  </a:lnTo>
                  <a:lnTo>
                    <a:pt x="458" y="208"/>
                  </a:lnTo>
                  <a:lnTo>
                    <a:pt x="460" y="210"/>
                  </a:lnTo>
                  <a:lnTo>
                    <a:pt x="461" y="211"/>
                  </a:lnTo>
                  <a:lnTo>
                    <a:pt x="460" y="216"/>
                  </a:lnTo>
                  <a:lnTo>
                    <a:pt x="458" y="220"/>
                  </a:lnTo>
                  <a:lnTo>
                    <a:pt x="458" y="223"/>
                  </a:lnTo>
                  <a:lnTo>
                    <a:pt x="458" y="226"/>
                  </a:lnTo>
                  <a:lnTo>
                    <a:pt x="457" y="230"/>
                  </a:lnTo>
                  <a:lnTo>
                    <a:pt x="457" y="231"/>
                  </a:lnTo>
                  <a:lnTo>
                    <a:pt x="456" y="232"/>
                  </a:lnTo>
                  <a:lnTo>
                    <a:pt x="455" y="232"/>
                  </a:lnTo>
                  <a:lnTo>
                    <a:pt x="454" y="230"/>
                  </a:lnTo>
                  <a:lnTo>
                    <a:pt x="453" y="230"/>
                  </a:lnTo>
                  <a:lnTo>
                    <a:pt x="452" y="225"/>
                  </a:lnTo>
                  <a:lnTo>
                    <a:pt x="450" y="221"/>
                  </a:lnTo>
                  <a:lnTo>
                    <a:pt x="449" y="218"/>
                  </a:lnTo>
                  <a:lnTo>
                    <a:pt x="448" y="216"/>
                  </a:lnTo>
                  <a:lnTo>
                    <a:pt x="449" y="215"/>
                  </a:lnTo>
                  <a:lnTo>
                    <a:pt x="450" y="214"/>
                  </a:lnTo>
                  <a:lnTo>
                    <a:pt x="452" y="214"/>
                  </a:lnTo>
                  <a:lnTo>
                    <a:pt x="453" y="213"/>
                  </a:lnTo>
                  <a:lnTo>
                    <a:pt x="453" y="211"/>
                  </a:lnTo>
                  <a:close/>
                  <a:moveTo>
                    <a:pt x="527" y="186"/>
                  </a:moveTo>
                  <a:lnTo>
                    <a:pt x="532" y="186"/>
                  </a:lnTo>
                  <a:lnTo>
                    <a:pt x="538" y="188"/>
                  </a:lnTo>
                  <a:lnTo>
                    <a:pt x="542" y="190"/>
                  </a:lnTo>
                  <a:lnTo>
                    <a:pt x="546" y="195"/>
                  </a:lnTo>
                  <a:lnTo>
                    <a:pt x="547" y="198"/>
                  </a:lnTo>
                  <a:lnTo>
                    <a:pt x="547" y="201"/>
                  </a:lnTo>
                  <a:lnTo>
                    <a:pt x="549" y="204"/>
                  </a:lnTo>
                  <a:lnTo>
                    <a:pt x="551" y="208"/>
                  </a:lnTo>
                  <a:lnTo>
                    <a:pt x="552" y="210"/>
                  </a:lnTo>
                  <a:lnTo>
                    <a:pt x="553" y="214"/>
                  </a:lnTo>
                  <a:lnTo>
                    <a:pt x="553" y="215"/>
                  </a:lnTo>
                  <a:lnTo>
                    <a:pt x="553" y="220"/>
                  </a:lnTo>
                  <a:lnTo>
                    <a:pt x="551" y="226"/>
                  </a:lnTo>
                  <a:lnTo>
                    <a:pt x="551" y="228"/>
                  </a:lnTo>
                  <a:lnTo>
                    <a:pt x="551" y="231"/>
                  </a:lnTo>
                  <a:lnTo>
                    <a:pt x="551" y="233"/>
                  </a:lnTo>
                  <a:lnTo>
                    <a:pt x="549" y="233"/>
                  </a:lnTo>
                  <a:lnTo>
                    <a:pt x="547" y="233"/>
                  </a:lnTo>
                  <a:lnTo>
                    <a:pt x="546" y="232"/>
                  </a:lnTo>
                  <a:lnTo>
                    <a:pt x="545" y="230"/>
                  </a:lnTo>
                  <a:lnTo>
                    <a:pt x="541" y="223"/>
                  </a:lnTo>
                  <a:lnTo>
                    <a:pt x="539" y="221"/>
                  </a:lnTo>
                  <a:lnTo>
                    <a:pt x="536" y="216"/>
                  </a:lnTo>
                  <a:lnTo>
                    <a:pt x="534" y="213"/>
                  </a:lnTo>
                  <a:lnTo>
                    <a:pt x="532" y="210"/>
                  </a:lnTo>
                  <a:lnTo>
                    <a:pt x="531" y="207"/>
                  </a:lnTo>
                  <a:lnTo>
                    <a:pt x="529" y="203"/>
                  </a:lnTo>
                  <a:lnTo>
                    <a:pt x="528" y="201"/>
                  </a:lnTo>
                  <a:lnTo>
                    <a:pt x="527" y="199"/>
                  </a:lnTo>
                  <a:lnTo>
                    <a:pt x="526" y="196"/>
                  </a:lnTo>
                  <a:lnTo>
                    <a:pt x="526" y="193"/>
                  </a:lnTo>
                  <a:lnTo>
                    <a:pt x="526" y="191"/>
                  </a:lnTo>
                  <a:lnTo>
                    <a:pt x="526" y="188"/>
                  </a:lnTo>
                  <a:lnTo>
                    <a:pt x="527" y="186"/>
                  </a:lnTo>
                  <a:close/>
                  <a:moveTo>
                    <a:pt x="683" y="426"/>
                  </a:moveTo>
                  <a:lnTo>
                    <a:pt x="680" y="431"/>
                  </a:lnTo>
                  <a:lnTo>
                    <a:pt x="678" y="435"/>
                  </a:lnTo>
                  <a:lnTo>
                    <a:pt x="677" y="437"/>
                  </a:lnTo>
                  <a:lnTo>
                    <a:pt x="677" y="440"/>
                  </a:lnTo>
                  <a:lnTo>
                    <a:pt x="680" y="441"/>
                  </a:lnTo>
                  <a:lnTo>
                    <a:pt x="682" y="440"/>
                  </a:lnTo>
                  <a:lnTo>
                    <a:pt x="686" y="440"/>
                  </a:lnTo>
                  <a:lnTo>
                    <a:pt x="689" y="440"/>
                  </a:lnTo>
                  <a:lnTo>
                    <a:pt x="692" y="441"/>
                  </a:lnTo>
                  <a:lnTo>
                    <a:pt x="694" y="441"/>
                  </a:lnTo>
                  <a:lnTo>
                    <a:pt x="698" y="441"/>
                  </a:lnTo>
                  <a:lnTo>
                    <a:pt x="701" y="441"/>
                  </a:lnTo>
                  <a:lnTo>
                    <a:pt x="704" y="440"/>
                  </a:lnTo>
                  <a:lnTo>
                    <a:pt x="706" y="437"/>
                  </a:lnTo>
                  <a:lnTo>
                    <a:pt x="709" y="435"/>
                  </a:lnTo>
                  <a:lnTo>
                    <a:pt x="711" y="433"/>
                  </a:lnTo>
                  <a:lnTo>
                    <a:pt x="712" y="430"/>
                  </a:lnTo>
                  <a:lnTo>
                    <a:pt x="712" y="426"/>
                  </a:lnTo>
                  <a:lnTo>
                    <a:pt x="713" y="424"/>
                  </a:lnTo>
                  <a:lnTo>
                    <a:pt x="713" y="422"/>
                  </a:lnTo>
                  <a:lnTo>
                    <a:pt x="715" y="418"/>
                  </a:lnTo>
                  <a:lnTo>
                    <a:pt x="716" y="413"/>
                  </a:lnTo>
                  <a:lnTo>
                    <a:pt x="717" y="410"/>
                  </a:lnTo>
                  <a:lnTo>
                    <a:pt x="717" y="407"/>
                  </a:lnTo>
                  <a:lnTo>
                    <a:pt x="718" y="401"/>
                  </a:lnTo>
                  <a:lnTo>
                    <a:pt x="718" y="397"/>
                  </a:lnTo>
                  <a:lnTo>
                    <a:pt x="720" y="395"/>
                  </a:lnTo>
                  <a:lnTo>
                    <a:pt x="721" y="391"/>
                  </a:lnTo>
                  <a:lnTo>
                    <a:pt x="717" y="387"/>
                  </a:lnTo>
                  <a:lnTo>
                    <a:pt x="715" y="386"/>
                  </a:lnTo>
                  <a:lnTo>
                    <a:pt x="713" y="385"/>
                  </a:lnTo>
                  <a:lnTo>
                    <a:pt x="710" y="384"/>
                  </a:lnTo>
                  <a:lnTo>
                    <a:pt x="706" y="383"/>
                  </a:lnTo>
                  <a:lnTo>
                    <a:pt x="702" y="382"/>
                  </a:lnTo>
                  <a:lnTo>
                    <a:pt x="701" y="381"/>
                  </a:lnTo>
                  <a:lnTo>
                    <a:pt x="700" y="378"/>
                  </a:lnTo>
                  <a:lnTo>
                    <a:pt x="700" y="376"/>
                  </a:lnTo>
                  <a:lnTo>
                    <a:pt x="701" y="373"/>
                  </a:lnTo>
                  <a:lnTo>
                    <a:pt x="701" y="371"/>
                  </a:lnTo>
                  <a:lnTo>
                    <a:pt x="702" y="370"/>
                  </a:lnTo>
                  <a:lnTo>
                    <a:pt x="703" y="366"/>
                  </a:lnTo>
                  <a:lnTo>
                    <a:pt x="703" y="363"/>
                  </a:lnTo>
                  <a:lnTo>
                    <a:pt x="704" y="360"/>
                  </a:lnTo>
                  <a:lnTo>
                    <a:pt x="705" y="356"/>
                  </a:lnTo>
                  <a:lnTo>
                    <a:pt x="705" y="353"/>
                  </a:lnTo>
                  <a:lnTo>
                    <a:pt x="706" y="349"/>
                  </a:lnTo>
                  <a:lnTo>
                    <a:pt x="706" y="346"/>
                  </a:lnTo>
                  <a:lnTo>
                    <a:pt x="708" y="341"/>
                  </a:lnTo>
                  <a:lnTo>
                    <a:pt x="709" y="339"/>
                  </a:lnTo>
                  <a:lnTo>
                    <a:pt x="710" y="333"/>
                  </a:lnTo>
                  <a:lnTo>
                    <a:pt x="710" y="330"/>
                  </a:lnTo>
                  <a:lnTo>
                    <a:pt x="710" y="327"/>
                  </a:lnTo>
                  <a:lnTo>
                    <a:pt x="709" y="326"/>
                  </a:lnTo>
                  <a:lnTo>
                    <a:pt x="708" y="324"/>
                  </a:lnTo>
                  <a:lnTo>
                    <a:pt x="705" y="321"/>
                  </a:lnTo>
                  <a:lnTo>
                    <a:pt x="702" y="317"/>
                  </a:lnTo>
                  <a:lnTo>
                    <a:pt x="700" y="311"/>
                  </a:lnTo>
                  <a:lnTo>
                    <a:pt x="699" y="308"/>
                  </a:lnTo>
                  <a:lnTo>
                    <a:pt x="695" y="306"/>
                  </a:lnTo>
                  <a:lnTo>
                    <a:pt x="693" y="305"/>
                  </a:lnTo>
                  <a:lnTo>
                    <a:pt x="689" y="304"/>
                  </a:lnTo>
                  <a:lnTo>
                    <a:pt x="686" y="303"/>
                  </a:lnTo>
                  <a:lnTo>
                    <a:pt x="681" y="303"/>
                  </a:lnTo>
                  <a:lnTo>
                    <a:pt x="677" y="303"/>
                  </a:lnTo>
                  <a:lnTo>
                    <a:pt x="676" y="304"/>
                  </a:lnTo>
                  <a:lnTo>
                    <a:pt x="675" y="305"/>
                  </a:lnTo>
                  <a:lnTo>
                    <a:pt x="675" y="306"/>
                  </a:lnTo>
                  <a:lnTo>
                    <a:pt x="675" y="308"/>
                  </a:lnTo>
                  <a:lnTo>
                    <a:pt x="679" y="313"/>
                  </a:lnTo>
                  <a:lnTo>
                    <a:pt x="681" y="315"/>
                  </a:lnTo>
                  <a:lnTo>
                    <a:pt x="681" y="320"/>
                  </a:lnTo>
                  <a:lnTo>
                    <a:pt x="682" y="326"/>
                  </a:lnTo>
                  <a:lnTo>
                    <a:pt x="683" y="332"/>
                  </a:lnTo>
                  <a:lnTo>
                    <a:pt x="686" y="337"/>
                  </a:lnTo>
                  <a:lnTo>
                    <a:pt x="689" y="341"/>
                  </a:lnTo>
                  <a:lnTo>
                    <a:pt x="689" y="344"/>
                  </a:lnTo>
                  <a:lnTo>
                    <a:pt x="691" y="347"/>
                  </a:lnTo>
                  <a:lnTo>
                    <a:pt x="690" y="350"/>
                  </a:lnTo>
                  <a:lnTo>
                    <a:pt x="690" y="352"/>
                  </a:lnTo>
                  <a:lnTo>
                    <a:pt x="691" y="354"/>
                  </a:lnTo>
                  <a:lnTo>
                    <a:pt x="691" y="355"/>
                  </a:lnTo>
                  <a:lnTo>
                    <a:pt x="689" y="356"/>
                  </a:lnTo>
                  <a:lnTo>
                    <a:pt x="682" y="356"/>
                  </a:lnTo>
                  <a:lnTo>
                    <a:pt x="680" y="355"/>
                  </a:lnTo>
                  <a:lnTo>
                    <a:pt x="678" y="353"/>
                  </a:lnTo>
                  <a:lnTo>
                    <a:pt x="677" y="350"/>
                  </a:lnTo>
                  <a:lnTo>
                    <a:pt x="677" y="347"/>
                  </a:lnTo>
                  <a:lnTo>
                    <a:pt x="676" y="344"/>
                  </a:lnTo>
                  <a:lnTo>
                    <a:pt x="676" y="342"/>
                  </a:lnTo>
                  <a:lnTo>
                    <a:pt x="675" y="339"/>
                  </a:lnTo>
                  <a:lnTo>
                    <a:pt x="673" y="337"/>
                  </a:lnTo>
                  <a:lnTo>
                    <a:pt x="671" y="333"/>
                  </a:lnTo>
                  <a:lnTo>
                    <a:pt x="669" y="329"/>
                  </a:lnTo>
                  <a:lnTo>
                    <a:pt x="667" y="324"/>
                  </a:lnTo>
                  <a:lnTo>
                    <a:pt x="664" y="319"/>
                  </a:lnTo>
                  <a:lnTo>
                    <a:pt x="662" y="318"/>
                  </a:lnTo>
                  <a:lnTo>
                    <a:pt x="659" y="317"/>
                  </a:lnTo>
                  <a:lnTo>
                    <a:pt x="656" y="317"/>
                  </a:lnTo>
                  <a:lnTo>
                    <a:pt x="653" y="317"/>
                  </a:lnTo>
                  <a:lnTo>
                    <a:pt x="647" y="317"/>
                  </a:lnTo>
                  <a:lnTo>
                    <a:pt x="645" y="317"/>
                  </a:lnTo>
                  <a:lnTo>
                    <a:pt x="642" y="317"/>
                  </a:lnTo>
                  <a:lnTo>
                    <a:pt x="638" y="316"/>
                  </a:lnTo>
                  <a:lnTo>
                    <a:pt x="635" y="315"/>
                  </a:lnTo>
                  <a:lnTo>
                    <a:pt x="634" y="313"/>
                  </a:lnTo>
                  <a:lnTo>
                    <a:pt x="633" y="311"/>
                  </a:lnTo>
                  <a:lnTo>
                    <a:pt x="633" y="307"/>
                  </a:lnTo>
                  <a:lnTo>
                    <a:pt x="633" y="304"/>
                  </a:lnTo>
                  <a:lnTo>
                    <a:pt x="634" y="301"/>
                  </a:lnTo>
                  <a:lnTo>
                    <a:pt x="634" y="300"/>
                  </a:lnTo>
                  <a:lnTo>
                    <a:pt x="634" y="294"/>
                  </a:lnTo>
                  <a:lnTo>
                    <a:pt x="635" y="286"/>
                  </a:lnTo>
                  <a:lnTo>
                    <a:pt x="635" y="283"/>
                  </a:lnTo>
                  <a:lnTo>
                    <a:pt x="636" y="279"/>
                  </a:lnTo>
                  <a:lnTo>
                    <a:pt x="636" y="276"/>
                  </a:lnTo>
                  <a:lnTo>
                    <a:pt x="635" y="271"/>
                  </a:lnTo>
                  <a:lnTo>
                    <a:pt x="634" y="267"/>
                  </a:lnTo>
                  <a:lnTo>
                    <a:pt x="632" y="257"/>
                  </a:lnTo>
                  <a:lnTo>
                    <a:pt x="631" y="253"/>
                  </a:lnTo>
                  <a:lnTo>
                    <a:pt x="630" y="249"/>
                  </a:lnTo>
                  <a:lnTo>
                    <a:pt x="629" y="246"/>
                  </a:lnTo>
                  <a:lnTo>
                    <a:pt x="625" y="243"/>
                  </a:lnTo>
                  <a:lnTo>
                    <a:pt x="622" y="238"/>
                  </a:lnTo>
                  <a:lnTo>
                    <a:pt x="619" y="234"/>
                  </a:lnTo>
                  <a:lnTo>
                    <a:pt x="616" y="230"/>
                  </a:lnTo>
                  <a:lnTo>
                    <a:pt x="613" y="228"/>
                  </a:lnTo>
                  <a:lnTo>
                    <a:pt x="609" y="227"/>
                  </a:lnTo>
                  <a:lnTo>
                    <a:pt x="601" y="225"/>
                  </a:lnTo>
                  <a:lnTo>
                    <a:pt x="598" y="223"/>
                  </a:lnTo>
                  <a:lnTo>
                    <a:pt x="593" y="224"/>
                  </a:lnTo>
                  <a:lnTo>
                    <a:pt x="588" y="225"/>
                  </a:lnTo>
                  <a:lnTo>
                    <a:pt x="588" y="227"/>
                  </a:lnTo>
                  <a:lnTo>
                    <a:pt x="588" y="230"/>
                  </a:lnTo>
                  <a:lnTo>
                    <a:pt x="590" y="231"/>
                  </a:lnTo>
                  <a:lnTo>
                    <a:pt x="593" y="232"/>
                  </a:lnTo>
                  <a:lnTo>
                    <a:pt x="597" y="234"/>
                  </a:lnTo>
                  <a:lnTo>
                    <a:pt x="600" y="236"/>
                  </a:lnTo>
                  <a:lnTo>
                    <a:pt x="602" y="242"/>
                  </a:lnTo>
                  <a:lnTo>
                    <a:pt x="602" y="243"/>
                  </a:lnTo>
                  <a:lnTo>
                    <a:pt x="604" y="246"/>
                  </a:lnTo>
                  <a:lnTo>
                    <a:pt x="604" y="250"/>
                  </a:lnTo>
                  <a:lnTo>
                    <a:pt x="606" y="253"/>
                  </a:lnTo>
                  <a:lnTo>
                    <a:pt x="608" y="259"/>
                  </a:lnTo>
                  <a:lnTo>
                    <a:pt x="609" y="262"/>
                  </a:lnTo>
                  <a:lnTo>
                    <a:pt x="610" y="266"/>
                  </a:lnTo>
                  <a:lnTo>
                    <a:pt x="611" y="270"/>
                  </a:lnTo>
                  <a:lnTo>
                    <a:pt x="611" y="272"/>
                  </a:lnTo>
                  <a:lnTo>
                    <a:pt x="611" y="273"/>
                  </a:lnTo>
                  <a:lnTo>
                    <a:pt x="610" y="277"/>
                  </a:lnTo>
                  <a:lnTo>
                    <a:pt x="609" y="281"/>
                  </a:lnTo>
                  <a:lnTo>
                    <a:pt x="608" y="282"/>
                  </a:lnTo>
                  <a:lnTo>
                    <a:pt x="608" y="284"/>
                  </a:lnTo>
                  <a:lnTo>
                    <a:pt x="608" y="286"/>
                  </a:lnTo>
                  <a:lnTo>
                    <a:pt x="609" y="290"/>
                  </a:lnTo>
                  <a:lnTo>
                    <a:pt x="609" y="292"/>
                  </a:lnTo>
                  <a:lnTo>
                    <a:pt x="606" y="292"/>
                  </a:lnTo>
                  <a:lnTo>
                    <a:pt x="604" y="290"/>
                  </a:lnTo>
                  <a:lnTo>
                    <a:pt x="601" y="289"/>
                  </a:lnTo>
                  <a:lnTo>
                    <a:pt x="601" y="288"/>
                  </a:lnTo>
                  <a:lnTo>
                    <a:pt x="600" y="285"/>
                  </a:lnTo>
                  <a:lnTo>
                    <a:pt x="600" y="281"/>
                  </a:lnTo>
                  <a:lnTo>
                    <a:pt x="600" y="274"/>
                  </a:lnTo>
                  <a:lnTo>
                    <a:pt x="599" y="272"/>
                  </a:lnTo>
                  <a:lnTo>
                    <a:pt x="598" y="269"/>
                  </a:lnTo>
                  <a:lnTo>
                    <a:pt x="597" y="265"/>
                  </a:lnTo>
                  <a:lnTo>
                    <a:pt x="596" y="261"/>
                  </a:lnTo>
                  <a:lnTo>
                    <a:pt x="594" y="257"/>
                  </a:lnTo>
                  <a:lnTo>
                    <a:pt x="587" y="246"/>
                  </a:lnTo>
                  <a:lnTo>
                    <a:pt x="585" y="241"/>
                  </a:lnTo>
                  <a:lnTo>
                    <a:pt x="584" y="239"/>
                  </a:lnTo>
                  <a:lnTo>
                    <a:pt x="584" y="238"/>
                  </a:lnTo>
                  <a:lnTo>
                    <a:pt x="582" y="238"/>
                  </a:lnTo>
                  <a:lnTo>
                    <a:pt x="580" y="242"/>
                  </a:lnTo>
                  <a:lnTo>
                    <a:pt x="577" y="250"/>
                  </a:lnTo>
                  <a:lnTo>
                    <a:pt x="576" y="257"/>
                  </a:lnTo>
                  <a:lnTo>
                    <a:pt x="575" y="265"/>
                  </a:lnTo>
                  <a:lnTo>
                    <a:pt x="575" y="268"/>
                  </a:lnTo>
                  <a:lnTo>
                    <a:pt x="575" y="272"/>
                  </a:lnTo>
                  <a:lnTo>
                    <a:pt x="576" y="277"/>
                  </a:lnTo>
                  <a:lnTo>
                    <a:pt x="580" y="280"/>
                  </a:lnTo>
                  <a:lnTo>
                    <a:pt x="583" y="284"/>
                  </a:lnTo>
                  <a:lnTo>
                    <a:pt x="584" y="286"/>
                  </a:lnTo>
                  <a:lnTo>
                    <a:pt x="585" y="289"/>
                  </a:lnTo>
                  <a:lnTo>
                    <a:pt x="588" y="294"/>
                  </a:lnTo>
                  <a:lnTo>
                    <a:pt x="589" y="295"/>
                  </a:lnTo>
                  <a:lnTo>
                    <a:pt x="594" y="297"/>
                  </a:lnTo>
                  <a:lnTo>
                    <a:pt x="597" y="300"/>
                  </a:lnTo>
                  <a:lnTo>
                    <a:pt x="598" y="302"/>
                  </a:lnTo>
                  <a:lnTo>
                    <a:pt x="599" y="303"/>
                  </a:lnTo>
                  <a:lnTo>
                    <a:pt x="601" y="302"/>
                  </a:lnTo>
                  <a:lnTo>
                    <a:pt x="605" y="298"/>
                  </a:lnTo>
                  <a:lnTo>
                    <a:pt x="606" y="296"/>
                  </a:lnTo>
                  <a:lnTo>
                    <a:pt x="606" y="295"/>
                  </a:lnTo>
                  <a:lnTo>
                    <a:pt x="607" y="294"/>
                  </a:lnTo>
                  <a:lnTo>
                    <a:pt x="610" y="295"/>
                  </a:lnTo>
                  <a:lnTo>
                    <a:pt x="616" y="297"/>
                  </a:lnTo>
                  <a:lnTo>
                    <a:pt x="617" y="298"/>
                  </a:lnTo>
                  <a:lnTo>
                    <a:pt x="617" y="303"/>
                  </a:lnTo>
                  <a:lnTo>
                    <a:pt x="617" y="306"/>
                  </a:lnTo>
                  <a:lnTo>
                    <a:pt x="618" y="308"/>
                  </a:lnTo>
                  <a:lnTo>
                    <a:pt x="620" y="311"/>
                  </a:lnTo>
                  <a:lnTo>
                    <a:pt x="623" y="316"/>
                  </a:lnTo>
                  <a:lnTo>
                    <a:pt x="623" y="317"/>
                  </a:lnTo>
                  <a:lnTo>
                    <a:pt x="622" y="320"/>
                  </a:lnTo>
                  <a:lnTo>
                    <a:pt x="622" y="325"/>
                  </a:lnTo>
                  <a:lnTo>
                    <a:pt x="620" y="327"/>
                  </a:lnTo>
                  <a:lnTo>
                    <a:pt x="619" y="328"/>
                  </a:lnTo>
                  <a:lnTo>
                    <a:pt x="619" y="330"/>
                  </a:lnTo>
                  <a:lnTo>
                    <a:pt x="621" y="333"/>
                  </a:lnTo>
                  <a:lnTo>
                    <a:pt x="624" y="337"/>
                  </a:lnTo>
                  <a:lnTo>
                    <a:pt x="627" y="338"/>
                  </a:lnTo>
                  <a:lnTo>
                    <a:pt x="629" y="338"/>
                  </a:lnTo>
                  <a:lnTo>
                    <a:pt x="630" y="338"/>
                  </a:lnTo>
                  <a:lnTo>
                    <a:pt x="635" y="340"/>
                  </a:lnTo>
                  <a:lnTo>
                    <a:pt x="641" y="343"/>
                  </a:lnTo>
                  <a:lnTo>
                    <a:pt x="643" y="346"/>
                  </a:lnTo>
                  <a:lnTo>
                    <a:pt x="644" y="349"/>
                  </a:lnTo>
                  <a:lnTo>
                    <a:pt x="646" y="350"/>
                  </a:lnTo>
                  <a:lnTo>
                    <a:pt x="648" y="351"/>
                  </a:lnTo>
                  <a:lnTo>
                    <a:pt x="650" y="354"/>
                  </a:lnTo>
                  <a:lnTo>
                    <a:pt x="651" y="356"/>
                  </a:lnTo>
                  <a:lnTo>
                    <a:pt x="653" y="365"/>
                  </a:lnTo>
                  <a:lnTo>
                    <a:pt x="656" y="373"/>
                  </a:lnTo>
                  <a:lnTo>
                    <a:pt x="658" y="377"/>
                  </a:lnTo>
                  <a:lnTo>
                    <a:pt x="659" y="382"/>
                  </a:lnTo>
                  <a:lnTo>
                    <a:pt x="660" y="385"/>
                  </a:lnTo>
                  <a:lnTo>
                    <a:pt x="660" y="388"/>
                  </a:lnTo>
                  <a:lnTo>
                    <a:pt x="659" y="390"/>
                  </a:lnTo>
                  <a:lnTo>
                    <a:pt x="659" y="393"/>
                  </a:lnTo>
                  <a:lnTo>
                    <a:pt x="664" y="395"/>
                  </a:lnTo>
                  <a:lnTo>
                    <a:pt x="666" y="394"/>
                  </a:lnTo>
                  <a:lnTo>
                    <a:pt x="667" y="393"/>
                  </a:lnTo>
                  <a:lnTo>
                    <a:pt x="669" y="391"/>
                  </a:lnTo>
                  <a:lnTo>
                    <a:pt x="673" y="391"/>
                  </a:lnTo>
                  <a:lnTo>
                    <a:pt x="677" y="394"/>
                  </a:lnTo>
                  <a:lnTo>
                    <a:pt x="680" y="393"/>
                  </a:lnTo>
                  <a:lnTo>
                    <a:pt x="685" y="390"/>
                  </a:lnTo>
                  <a:lnTo>
                    <a:pt x="685" y="389"/>
                  </a:lnTo>
                  <a:lnTo>
                    <a:pt x="687" y="387"/>
                  </a:lnTo>
                  <a:lnTo>
                    <a:pt x="689" y="384"/>
                  </a:lnTo>
                  <a:lnTo>
                    <a:pt x="690" y="384"/>
                  </a:lnTo>
                  <a:lnTo>
                    <a:pt x="695" y="385"/>
                  </a:lnTo>
                  <a:lnTo>
                    <a:pt x="702" y="386"/>
                  </a:lnTo>
                  <a:lnTo>
                    <a:pt x="704" y="387"/>
                  </a:lnTo>
                  <a:lnTo>
                    <a:pt x="705" y="388"/>
                  </a:lnTo>
                  <a:lnTo>
                    <a:pt x="705" y="390"/>
                  </a:lnTo>
                  <a:lnTo>
                    <a:pt x="704" y="394"/>
                  </a:lnTo>
                  <a:lnTo>
                    <a:pt x="703" y="397"/>
                  </a:lnTo>
                  <a:lnTo>
                    <a:pt x="702" y="400"/>
                  </a:lnTo>
                  <a:lnTo>
                    <a:pt x="701" y="405"/>
                  </a:lnTo>
                  <a:lnTo>
                    <a:pt x="700" y="409"/>
                  </a:lnTo>
                  <a:lnTo>
                    <a:pt x="699" y="412"/>
                  </a:lnTo>
                  <a:lnTo>
                    <a:pt x="698" y="416"/>
                  </a:lnTo>
                  <a:lnTo>
                    <a:pt x="697" y="418"/>
                  </a:lnTo>
                  <a:lnTo>
                    <a:pt x="694" y="417"/>
                  </a:lnTo>
                  <a:lnTo>
                    <a:pt x="692" y="417"/>
                  </a:lnTo>
                  <a:lnTo>
                    <a:pt x="690" y="419"/>
                  </a:lnTo>
                  <a:lnTo>
                    <a:pt x="689" y="421"/>
                  </a:lnTo>
                  <a:lnTo>
                    <a:pt x="686" y="423"/>
                  </a:lnTo>
                  <a:lnTo>
                    <a:pt x="683" y="426"/>
                  </a:lnTo>
                  <a:close/>
                  <a:moveTo>
                    <a:pt x="499" y="396"/>
                  </a:moveTo>
                  <a:lnTo>
                    <a:pt x="501" y="393"/>
                  </a:lnTo>
                  <a:lnTo>
                    <a:pt x="503" y="389"/>
                  </a:lnTo>
                  <a:lnTo>
                    <a:pt x="504" y="387"/>
                  </a:lnTo>
                  <a:lnTo>
                    <a:pt x="504" y="385"/>
                  </a:lnTo>
                  <a:lnTo>
                    <a:pt x="506" y="381"/>
                  </a:lnTo>
                  <a:lnTo>
                    <a:pt x="507" y="376"/>
                  </a:lnTo>
                  <a:lnTo>
                    <a:pt x="509" y="374"/>
                  </a:lnTo>
                  <a:lnTo>
                    <a:pt x="511" y="373"/>
                  </a:lnTo>
                  <a:lnTo>
                    <a:pt x="511" y="368"/>
                  </a:lnTo>
                  <a:lnTo>
                    <a:pt x="511" y="364"/>
                  </a:lnTo>
                  <a:lnTo>
                    <a:pt x="509" y="359"/>
                  </a:lnTo>
                  <a:lnTo>
                    <a:pt x="508" y="358"/>
                  </a:lnTo>
                  <a:lnTo>
                    <a:pt x="509" y="354"/>
                  </a:lnTo>
                  <a:lnTo>
                    <a:pt x="511" y="352"/>
                  </a:lnTo>
                  <a:lnTo>
                    <a:pt x="509" y="349"/>
                  </a:lnTo>
                  <a:lnTo>
                    <a:pt x="508" y="347"/>
                  </a:lnTo>
                  <a:lnTo>
                    <a:pt x="506" y="344"/>
                  </a:lnTo>
                  <a:lnTo>
                    <a:pt x="503" y="343"/>
                  </a:lnTo>
                  <a:lnTo>
                    <a:pt x="497" y="344"/>
                  </a:lnTo>
                  <a:lnTo>
                    <a:pt x="495" y="347"/>
                  </a:lnTo>
                  <a:lnTo>
                    <a:pt x="495" y="348"/>
                  </a:lnTo>
                  <a:lnTo>
                    <a:pt x="494" y="350"/>
                  </a:lnTo>
                  <a:lnTo>
                    <a:pt x="494" y="352"/>
                  </a:lnTo>
                  <a:lnTo>
                    <a:pt x="493" y="355"/>
                  </a:lnTo>
                  <a:lnTo>
                    <a:pt x="493" y="358"/>
                  </a:lnTo>
                  <a:lnTo>
                    <a:pt x="492" y="361"/>
                  </a:lnTo>
                  <a:lnTo>
                    <a:pt x="491" y="366"/>
                  </a:lnTo>
                  <a:lnTo>
                    <a:pt x="491" y="368"/>
                  </a:lnTo>
                  <a:lnTo>
                    <a:pt x="489" y="370"/>
                  </a:lnTo>
                  <a:lnTo>
                    <a:pt x="487" y="371"/>
                  </a:lnTo>
                  <a:lnTo>
                    <a:pt x="484" y="374"/>
                  </a:lnTo>
                  <a:lnTo>
                    <a:pt x="482" y="376"/>
                  </a:lnTo>
                  <a:lnTo>
                    <a:pt x="481" y="379"/>
                  </a:lnTo>
                  <a:lnTo>
                    <a:pt x="480" y="383"/>
                  </a:lnTo>
                  <a:lnTo>
                    <a:pt x="481" y="384"/>
                  </a:lnTo>
                  <a:lnTo>
                    <a:pt x="483" y="385"/>
                  </a:lnTo>
                  <a:lnTo>
                    <a:pt x="487" y="386"/>
                  </a:lnTo>
                  <a:lnTo>
                    <a:pt x="489" y="387"/>
                  </a:lnTo>
                  <a:lnTo>
                    <a:pt x="488" y="390"/>
                  </a:lnTo>
                  <a:lnTo>
                    <a:pt x="487" y="393"/>
                  </a:lnTo>
                  <a:lnTo>
                    <a:pt x="488" y="396"/>
                  </a:lnTo>
                  <a:lnTo>
                    <a:pt x="490" y="397"/>
                  </a:lnTo>
                  <a:lnTo>
                    <a:pt x="493" y="398"/>
                  </a:lnTo>
                  <a:lnTo>
                    <a:pt x="496" y="399"/>
                  </a:lnTo>
                  <a:lnTo>
                    <a:pt x="500" y="399"/>
                  </a:lnTo>
                  <a:lnTo>
                    <a:pt x="502" y="399"/>
                  </a:lnTo>
                  <a:lnTo>
                    <a:pt x="500" y="397"/>
                  </a:lnTo>
                  <a:lnTo>
                    <a:pt x="499" y="396"/>
                  </a:lnTo>
                  <a:close/>
                  <a:moveTo>
                    <a:pt x="541" y="340"/>
                  </a:moveTo>
                  <a:lnTo>
                    <a:pt x="545" y="344"/>
                  </a:lnTo>
                  <a:lnTo>
                    <a:pt x="546" y="348"/>
                  </a:lnTo>
                  <a:lnTo>
                    <a:pt x="546" y="352"/>
                  </a:lnTo>
                  <a:lnTo>
                    <a:pt x="546" y="356"/>
                  </a:lnTo>
                  <a:lnTo>
                    <a:pt x="548" y="361"/>
                  </a:lnTo>
                  <a:lnTo>
                    <a:pt x="551" y="364"/>
                  </a:lnTo>
                  <a:lnTo>
                    <a:pt x="554" y="364"/>
                  </a:lnTo>
                  <a:lnTo>
                    <a:pt x="558" y="364"/>
                  </a:lnTo>
                  <a:lnTo>
                    <a:pt x="555" y="371"/>
                  </a:lnTo>
                  <a:lnTo>
                    <a:pt x="551" y="376"/>
                  </a:lnTo>
                  <a:lnTo>
                    <a:pt x="550" y="377"/>
                  </a:lnTo>
                  <a:lnTo>
                    <a:pt x="548" y="381"/>
                  </a:lnTo>
                  <a:lnTo>
                    <a:pt x="547" y="386"/>
                  </a:lnTo>
                  <a:lnTo>
                    <a:pt x="548" y="393"/>
                  </a:lnTo>
                  <a:lnTo>
                    <a:pt x="549" y="399"/>
                  </a:lnTo>
                  <a:lnTo>
                    <a:pt x="549" y="402"/>
                  </a:lnTo>
                  <a:lnTo>
                    <a:pt x="552" y="403"/>
                  </a:lnTo>
                  <a:lnTo>
                    <a:pt x="554" y="403"/>
                  </a:lnTo>
                  <a:lnTo>
                    <a:pt x="554" y="405"/>
                  </a:lnTo>
                  <a:lnTo>
                    <a:pt x="554" y="408"/>
                  </a:lnTo>
                  <a:lnTo>
                    <a:pt x="553" y="410"/>
                  </a:lnTo>
                  <a:lnTo>
                    <a:pt x="553" y="413"/>
                  </a:lnTo>
                  <a:lnTo>
                    <a:pt x="553" y="416"/>
                  </a:lnTo>
                  <a:lnTo>
                    <a:pt x="552" y="418"/>
                  </a:lnTo>
                  <a:lnTo>
                    <a:pt x="550" y="418"/>
                  </a:lnTo>
                  <a:lnTo>
                    <a:pt x="548" y="419"/>
                  </a:lnTo>
                  <a:lnTo>
                    <a:pt x="542" y="422"/>
                  </a:lnTo>
                  <a:lnTo>
                    <a:pt x="539" y="422"/>
                  </a:lnTo>
                  <a:lnTo>
                    <a:pt x="536" y="420"/>
                  </a:lnTo>
                  <a:lnTo>
                    <a:pt x="531" y="416"/>
                  </a:lnTo>
                  <a:lnTo>
                    <a:pt x="529" y="413"/>
                  </a:lnTo>
                  <a:lnTo>
                    <a:pt x="526" y="412"/>
                  </a:lnTo>
                  <a:lnTo>
                    <a:pt x="525" y="409"/>
                  </a:lnTo>
                  <a:lnTo>
                    <a:pt x="523" y="406"/>
                  </a:lnTo>
                  <a:lnTo>
                    <a:pt x="519" y="400"/>
                  </a:lnTo>
                  <a:lnTo>
                    <a:pt x="518" y="399"/>
                  </a:lnTo>
                  <a:lnTo>
                    <a:pt x="516" y="395"/>
                  </a:lnTo>
                  <a:lnTo>
                    <a:pt x="514" y="391"/>
                  </a:lnTo>
                  <a:lnTo>
                    <a:pt x="514" y="388"/>
                  </a:lnTo>
                  <a:lnTo>
                    <a:pt x="515" y="386"/>
                  </a:lnTo>
                  <a:lnTo>
                    <a:pt x="518" y="384"/>
                  </a:lnTo>
                  <a:lnTo>
                    <a:pt x="523" y="382"/>
                  </a:lnTo>
                  <a:lnTo>
                    <a:pt x="525" y="383"/>
                  </a:lnTo>
                  <a:lnTo>
                    <a:pt x="528" y="383"/>
                  </a:lnTo>
                  <a:lnTo>
                    <a:pt x="529" y="379"/>
                  </a:lnTo>
                  <a:lnTo>
                    <a:pt x="530" y="375"/>
                  </a:lnTo>
                  <a:lnTo>
                    <a:pt x="528" y="372"/>
                  </a:lnTo>
                  <a:lnTo>
                    <a:pt x="527" y="368"/>
                  </a:lnTo>
                  <a:lnTo>
                    <a:pt x="526" y="366"/>
                  </a:lnTo>
                  <a:lnTo>
                    <a:pt x="525" y="363"/>
                  </a:lnTo>
                  <a:lnTo>
                    <a:pt x="526" y="360"/>
                  </a:lnTo>
                  <a:lnTo>
                    <a:pt x="527" y="358"/>
                  </a:lnTo>
                  <a:lnTo>
                    <a:pt x="524" y="355"/>
                  </a:lnTo>
                  <a:lnTo>
                    <a:pt x="522" y="353"/>
                  </a:lnTo>
                  <a:lnTo>
                    <a:pt x="519" y="350"/>
                  </a:lnTo>
                  <a:lnTo>
                    <a:pt x="518" y="348"/>
                  </a:lnTo>
                  <a:lnTo>
                    <a:pt x="518" y="343"/>
                  </a:lnTo>
                  <a:lnTo>
                    <a:pt x="520" y="341"/>
                  </a:lnTo>
                  <a:lnTo>
                    <a:pt x="524" y="338"/>
                  </a:lnTo>
                  <a:lnTo>
                    <a:pt x="528" y="336"/>
                  </a:lnTo>
                  <a:lnTo>
                    <a:pt x="531" y="335"/>
                  </a:lnTo>
                  <a:lnTo>
                    <a:pt x="535" y="336"/>
                  </a:lnTo>
                  <a:lnTo>
                    <a:pt x="538" y="338"/>
                  </a:lnTo>
                  <a:lnTo>
                    <a:pt x="541" y="340"/>
                  </a:lnTo>
                  <a:close/>
                  <a:moveTo>
                    <a:pt x="655" y="436"/>
                  </a:moveTo>
                  <a:lnTo>
                    <a:pt x="657" y="433"/>
                  </a:lnTo>
                  <a:lnTo>
                    <a:pt x="659" y="429"/>
                  </a:lnTo>
                  <a:lnTo>
                    <a:pt x="664" y="429"/>
                  </a:lnTo>
                  <a:lnTo>
                    <a:pt x="669" y="430"/>
                  </a:lnTo>
                  <a:lnTo>
                    <a:pt x="674" y="431"/>
                  </a:lnTo>
                  <a:lnTo>
                    <a:pt x="678" y="431"/>
                  </a:lnTo>
                  <a:lnTo>
                    <a:pt x="679" y="428"/>
                  </a:lnTo>
                  <a:lnTo>
                    <a:pt x="678" y="425"/>
                  </a:lnTo>
                  <a:lnTo>
                    <a:pt x="677" y="424"/>
                  </a:lnTo>
                  <a:lnTo>
                    <a:pt x="676" y="423"/>
                  </a:lnTo>
                  <a:lnTo>
                    <a:pt x="671" y="421"/>
                  </a:lnTo>
                  <a:lnTo>
                    <a:pt x="668" y="418"/>
                  </a:lnTo>
                  <a:lnTo>
                    <a:pt x="667" y="414"/>
                  </a:lnTo>
                  <a:lnTo>
                    <a:pt x="666" y="411"/>
                  </a:lnTo>
                  <a:lnTo>
                    <a:pt x="659" y="401"/>
                  </a:lnTo>
                  <a:lnTo>
                    <a:pt x="656" y="398"/>
                  </a:lnTo>
                  <a:lnTo>
                    <a:pt x="653" y="396"/>
                  </a:lnTo>
                  <a:lnTo>
                    <a:pt x="651" y="395"/>
                  </a:lnTo>
                  <a:lnTo>
                    <a:pt x="644" y="397"/>
                  </a:lnTo>
                  <a:lnTo>
                    <a:pt x="641" y="399"/>
                  </a:lnTo>
                  <a:lnTo>
                    <a:pt x="640" y="400"/>
                  </a:lnTo>
                  <a:lnTo>
                    <a:pt x="639" y="402"/>
                  </a:lnTo>
                  <a:lnTo>
                    <a:pt x="636" y="410"/>
                  </a:lnTo>
                  <a:lnTo>
                    <a:pt x="635" y="414"/>
                  </a:lnTo>
                  <a:lnTo>
                    <a:pt x="636" y="418"/>
                  </a:lnTo>
                  <a:lnTo>
                    <a:pt x="636" y="421"/>
                  </a:lnTo>
                  <a:lnTo>
                    <a:pt x="635" y="429"/>
                  </a:lnTo>
                  <a:lnTo>
                    <a:pt x="635" y="434"/>
                  </a:lnTo>
                  <a:lnTo>
                    <a:pt x="636" y="436"/>
                  </a:lnTo>
                  <a:lnTo>
                    <a:pt x="640" y="437"/>
                  </a:lnTo>
                  <a:lnTo>
                    <a:pt x="646" y="437"/>
                  </a:lnTo>
                  <a:lnTo>
                    <a:pt x="655" y="436"/>
                  </a:lnTo>
                  <a:close/>
                  <a:moveTo>
                    <a:pt x="505" y="530"/>
                  </a:moveTo>
                  <a:lnTo>
                    <a:pt x="509" y="534"/>
                  </a:lnTo>
                  <a:lnTo>
                    <a:pt x="512" y="538"/>
                  </a:lnTo>
                  <a:lnTo>
                    <a:pt x="513" y="542"/>
                  </a:lnTo>
                  <a:lnTo>
                    <a:pt x="513" y="548"/>
                  </a:lnTo>
                  <a:lnTo>
                    <a:pt x="511" y="551"/>
                  </a:lnTo>
                  <a:lnTo>
                    <a:pt x="508" y="553"/>
                  </a:lnTo>
                  <a:lnTo>
                    <a:pt x="507" y="558"/>
                  </a:lnTo>
                  <a:lnTo>
                    <a:pt x="507" y="561"/>
                  </a:lnTo>
                  <a:lnTo>
                    <a:pt x="507" y="563"/>
                  </a:lnTo>
                  <a:lnTo>
                    <a:pt x="504" y="568"/>
                  </a:lnTo>
                  <a:lnTo>
                    <a:pt x="503" y="569"/>
                  </a:lnTo>
                  <a:lnTo>
                    <a:pt x="500" y="572"/>
                  </a:lnTo>
                  <a:lnTo>
                    <a:pt x="494" y="576"/>
                  </a:lnTo>
                  <a:lnTo>
                    <a:pt x="492" y="577"/>
                  </a:lnTo>
                  <a:lnTo>
                    <a:pt x="491" y="580"/>
                  </a:lnTo>
                  <a:lnTo>
                    <a:pt x="489" y="581"/>
                  </a:lnTo>
                  <a:lnTo>
                    <a:pt x="487" y="580"/>
                  </a:lnTo>
                  <a:lnTo>
                    <a:pt x="485" y="579"/>
                  </a:lnTo>
                  <a:lnTo>
                    <a:pt x="485" y="577"/>
                  </a:lnTo>
                  <a:lnTo>
                    <a:pt x="487" y="574"/>
                  </a:lnTo>
                  <a:lnTo>
                    <a:pt x="488" y="568"/>
                  </a:lnTo>
                  <a:lnTo>
                    <a:pt x="489" y="564"/>
                  </a:lnTo>
                  <a:lnTo>
                    <a:pt x="489" y="560"/>
                  </a:lnTo>
                  <a:lnTo>
                    <a:pt x="490" y="556"/>
                  </a:lnTo>
                  <a:lnTo>
                    <a:pt x="492" y="552"/>
                  </a:lnTo>
                  <a:lnTo>
                    <a:pt x="493" y="549"/>
                  </a:lnTo>
                  <a:lnTo>
                    <a:pt x="494" y="546"/>
                  </a:lnTo>
                  <a:lnTo>
                    <a:pt x="494" y="544"/>
                  </a:lnTo>
                  <a:lnTo>
                    <a:pt x="495" y="540"/>
                  </a:lnTo>
                  <a:lnTo>
                    <a:pt x="496" y="538"/>
                  </a:lnTo>
                  <a:lnTo>
                    <a:pt x="499" y="536"/>
                  </a:lnTo>
                  <a:lnTo>
                    <a:pt x="501" y="534"/>
                  </a:lnTo>
                  <a:lnTo>
                    <a:pt x="503" y="531"/>
                  </a:lnTo>
                  <a:lnTo>
                    <a:pt x="505" y="530"/>
                  </a:lnTo>
                  <a:close/>
                  <a:moveTo>
                    <a:pt x="557" y="763"/>
                  </a:moveTo>
                  <a:lnTo>
                    <a:pt x="557" y="761"/>
                  </a:lnTo>
                  <a:lnTo>
                    <a:pt x="561" y="756"/>
                  </a:lnTo>
                  <a:lnTo>
                    <a:pt x="563" y="751"/>
                  </a:lnTo>
                  <a:lnTo>
                    <a:pt x="564" y="746"/>
                  </a:lnTo>
                  <a:lnTo>
                    <a:pt x="565" y="743"/>
                  </a:lnTo>
                  <a:lnTo>
                    <a:pt x="565" y="739"/>
                  </a:lnTo>
                  <a:lnTo>
                    <a:pt x="565" y="736"/>
                  </a:lnTo>
                  <a:lnTo>
                    <a:pt x="564" y="733"/>
                  </a:lnTo>
                  <a:lnTo>
                    <a:pt x="563" y="729"/>
                  </a:lnTo>
                  <a:lnTo>
                    <a:pt x="562" y="726"/>
                  </a:lnTo>
                  <a:lnTo>
                    <a:pt x="562" y="723"/>
                  </a:lnTo>
                  <a:lnTo>
                    <a:pt x="562" y="719"/>
                  </a:lnTo>
                  <a:lnTo>
                    <a:pt x="562" y="716"/>
                  </a:lnTo>
                  <a:lnTo>
                    <a:pt x="562" y="713"/>
                  </a:lnTo>
                  <a:lnTo>
                    <a:pt x="562" y="710"/>
                  </a:lnTo>
                  <a:lnTo>
                    <a:pt x="563" y="706"/>
                  </a:lnTo>
                  <a:lnTo>
                    <a:pt x="565" y="704"/>
                  </a:lnTo>
                  <a:lnTo>
                    <a:pt x="567" y="702"/>
                  </a:lnTo>
                  <a:lnTo>
                    <a:pt x="573" y="699"/>
                  </a:lnTo>
                  <a:lnTo>
                    <a:pt x="577" y="696"/>
                  </a:lnTo>
                  <a:lnTo>
                    <a:pt x="584" y="691"/>
                  </a:lnTo>
                  <a:lnTo>
                    <a:pt x="586" y="689"/>
                  </a:lnTo>
                  <a:lnTo>
                    <a:pt x="588" y="687"/>
                  </a:lnTo>
                  <a:lnTo>
                    <a:pt x="590" y="681"/>
                  </a:lnTo>
                  <a:lnTo>
                    <a:pt x="590" y="675"/>
                  </a:lnTo>
                  <a:lnTo>
                    <a:pt x="593" y="670"/>
                  </a:lnTo>
                  <a:lnTo>
                    <a:pt x="594" y="668"/>
                  </a:lnTo>
                  <a:lnTo>
                    <a:pt x="597" y="664"/>
                  </a:lnTo>
                  <a:lnTo>
                    <a:pt x="601" y="658"/>
                  </a:lnTo>
                  <a:lnTo>
                    <a:pt x="604" y="656"/>
                  </a:lnTo>
                  <a:lnTo>
                    <a:pt x="604" y="655"/>
                  </a:lnTo>
                  <a:lnTo>
                    <a:pt x="606" y="650"/>
                  </a:lnTo>
                  <a:lnTo>
                    <a:pt x="608" y="643"/>
                  </a:lnTo>
                  <a:lnTo>
                    <a:pt x="609" y="640"/>
                  </a:lnTo>
                  <a:lnTo>
                    <a:pt x="610" y="635"/>
                  </a:lnTo>
                  <a:lnTo>
                    <a:pt x="611" y="632"/>
                  </a:lnTo>
                  <a:lnTo>
                    <a:pt x="612" y="629"/>
                  </a:lnTo>
                  <a:lnTo>
                    <a:pt x="613" y="626"/>
                  </a:lnTo>
                  <a:lnTo>
                    <a:pt x="613" y="622"/>
                  </a:lnTo>
                  <a:lnTo>
                    <a:pt x="613" y="620"/>
                  </a:lnTo>
                  <a:lnTo>
                    <a:pt x="613" y="616"/>
                  </a:lnTo>
                  <a:lnTo>
                    <a:pt x="611" y="612"/>
                  </a:lnTo>
                  <a:lnTo>
                    <a:pt x="608" y="611"/>
                  </a:lnTo>
                  <a:lnTo>
                    <a:pt x="606" y="612"/>
                  </a:lnTo>
                  <a:lnTo>
                    <a:pt x="604" y="616"/>
                  </a:lnTo>
                  <a:lnTo>
                    <a:pt x="601" y="619"/>
                  </a:lnTo>
                  <a:lnTo>
                    <a:pt x="600" y="622"/>
                  </a:lnTo>
                  <a:lnTo>
                    <a:pt x="598" y="627"/>
                  </a:lnTo>
                  <a:lnTo>
                    <a:pt x="597" y="631"/>
                  </a:lnTo>
                  <a:lnTo>
                    <a:pt x="596" y="636"/>
                  </a:lnTo>
                  <a:lnTo>
                    <a:pt x="594" y="639"/>
                  </a:lnTo>
                  <a:lnTo>
                    <a:pt x="592" y="641"/>
                  </a:lnTo>
                  <a:lnTo>
                    <a:pt x="589" y="649"/>
                  </a:lnTo>
                  <a:lnTo>
                    <a:pt x="589" y="652"/>
                  </a:lnTo>
                  <a:lnTo>
                    <a:pt x="588" y="654"/>
                  </a:lnTo>
                  <a:lnTo>
                    <a:pt x="587" y="655"/>
                  </a:lnTo>
                  <a:lnTo>
                    <a:pt x="585" y="655"/>
                  </a:lnTo>
                  <a:lnTo>
                    <a:pt x="583" y="658"/>
                  </a:lnTo>
                  <a:lnTo>
                    <a:pt x="580" y="663"/>
                  </a:lnTo>
                  <a:lnTo>
                    <a:pt x="578" y="664"/>
                  </a:lnTo>
                  <a:lnTo>
                    <a:pt x="576" y="666"/>
                  </a:lnTo>
                  <a:lnTo>
                    <a:pt x="575" y="668"/>
                  </a:lnTo>
                  <a:lnTo>
                    <a:pt x="574" y="671"/>
                  </a:lnTo>
                  <a:lnTo>
                    <a:pt x="574" y="674"/>
                  </a:lnTo>
                  <a:lnTo>
                    <a:pt x="569" y="678"/>
                  </a:lnTo>
                  <a:lnTo>
                    <a:pt x="563" y="681"/>
                  </a:lnTo>
                  <a:lnTo>
                    <a:pt x="560" y="684"/>
                  </a:lnTo>
                  <a:lnTo>
                    <a:pt x="557" y="686"/>
                  </a:lnTo>
                  <a:lnTo>
                    <a:pt x="557" y="687"/>
                  </a:lnTo>
                  <a:lnTo>
                    <a:pt x="552" y="689"/>
                  </a:lnTo>
                  <a:lnTo>
                    <a:pt x="551" y="690"/>
                  </a:lnTo>
                  <a:lnTo>
                    <a:pt x="551" y="691"/>
                  </a:lnTo>
                  <a:lnTo>
                    <a:pt x="549" y="691"/>
                  </a:lnTo>
                  <a:lnTo>
                    <a:pt x="543" y="689"/>
                  </a:lnTo>
                  <a:lnTo>
                    <a:pt x="541" y="688"/>
                  </a:lnTo>
                  <a:lnTo>
                    <a:pt x="541" y="686"/>
                  </a:lnTo>
                  <a:lnTo>
                    <a:pt x="543" y="680"/>
                  </a:lnTo>
                  <a:lnTo>
                    <a:pt x="548" y="676"/>
                  </a:lnTo>
                  <a:lnTo>
                    <a:pt x="549" y="675"/>
                  </a:lnTo>
                  <a:lnTo>
                    <a:pt x="550" y="675"/>
                  </a:lnTo>
                  <a:lnTo>
                    <a:pt x="552" y="673"/>
                  </a:lnTo>
                  <a:lnTo>
                    <a:pt x="554" y="665"/>
                  </a:lnTo>
                  <a:lnTo>
                    <a:pt x="559" y="659"/>
                  </a:lnTo>
                  <a:lnTo>
                    <a:pt x="563" y="655"/>
                  </a:lnTo>
                  <a:lnTo>
                    <a:pt x="565" y="653"/>
                  </a:lnTo>
                  <a:lnTo>
                    <a:pt x="566" y="650"/>
                  </a:lnTo>
                  <a:lnTo>
                    <a:pt x="566" y="645"/>
                  </a:lnTo>
                  <a:lnTo>
                    <a:pt x="566" y="643"/>
                  </a:lnTo>
                  <a:lnTo>
                    <a:pt x="565" y="640"/>
                  </a:lnTo>
                  <a:lnTo>
                    <a:pt x="566" y="636"/>
                  </a:lnTo>
                  <a:lnTo>
                    <a:pt x="569" y="632"/>
                  </a:lnTo>
                  <a:lnTo>
                    <a:pt x="570" y="629"/>
                  </a:lnTo>
                  <a:lnTo>
                    <a:pt x="571" y="627"/>
                  </a:lnTo>
                  <a:lnTo>
                    <a:pt x="573" y="622"/>
                  </a:lnTo>
                  <a:lnTo>
                    <a:pt x="575" y="619"/>
                  </a:lnTo>
                  <a:lnTo>
                    <a:pt x="581" y="614"/>
                  </a:lnTo>
                  <a:lnTo>
                    <a:pt x="585" y="608"/>
                  </a:lnTo>
                  <a:lnTo>
                    <a:pt x="586" y="607"/>
                  </a:lnTo>
                  <a:lnTo>
                    <a:pt x="588" y="605"/>
                  </a:lnTo>
                  <a:lnTo>
                    <a:pt x="595" y="599"/>
                  </a:lnTo>
                  <a:lnTo>
                    <a:pt x="598" y="597"/>
                  </a:lnTo>
                  <a:lnTo>
                    <a:pt x="602" y="596"/>
                  </a:lnTo>
                  <a:lnTo>
                    <a:pt x="610" y="595"/>
                  </a:lnTo>
                  <a:lnTo>
                    <a:pt x="615" y="594"/>
                  </a:lnTo>
                  <a:lnTo>
                    <a:pt x="618" y="594"/>
                  </a:lnTo>
                  <a:lnTo>
                    <a:pt x="623" y="591"/>
                  </a:lnTo>
                  <a:lnTo>
                    <a:pt x="628" y="586"/>
                  </a:lnTo>
                  <a:lnTo>
                    <a:pt x="629" y="586"/>
                  </a:lnTo>
                  <a:lnTo>
                    <a:pt x="630" y="586"/>
                  </a:lnTo>
                  <a:lnTo>
                    <a:pt x="631" y="587"/>
                  </a:lnTo>
                  <a:lnTo>
                    <a:pt x="632" y="588"/>
                  </a:lnTo>
                  <a:lnTo>
                    <a:pt x="633" y="592"/>
                  </a:lnTo>
                  <a:lnTo>
                    <a:pt x="634" y="595"/>
                  </a:lnTo>
                  <a:lnTo>
                    <a:pt x="634" y="604"/>
                  </a:lnTo>
                  <a:lnTo>
                    <a:pt x="635" y="611"/>
                  </a:lnTo>
                  <a:lnTo>
                    <a:pt x="635" y="618"/>
                  </a:lnTo>
                  <a:lnTo>
                    <a:pt x="635" y="621"/>
                  </a:lnTo>
                  <a:lnTo>
                    <a:pt x="636" y="623"/>
                  </a:lnTo>
                  <a:lnTo>
                    <a:pt x="636" y="624"/>
                  </a:lnTo>
                  <a:lnTo>
                    <a:pt x="635" y="629"/>
                  </a:lnTo>
                  <a:lnTo>
                    <a:pt x="634" y="632"/>
                  </a:lnTo>
                  <a:lnTo>
                    <a:pt x="633" y="634"/>
                  </a:lnTo>
                  <a:lnTo>
                    <a:pt x="633" y="640"/>
                  </a:lnTo>
                  <a:lnTo>
                    <a:pt x="632" y="645"/>
                  </a:lnTo>
                  <a:lnTo>
                    <a:pt x="631" y="650"/>
                  </a:lnTo>
                  <a:lnTo>
                    <a:pt x="628" y="654"/>
                  </a:lnTo>
                  <a:lnTo>
                    <a:pt x="627" y="656"/>
                  </a:lnTo>
                  <a:lnTo>
                    <a:pt x="625" y="658"/>
                  </a:lnTo>
                  <a:lnTo>
                    <a:pt x="624" y="659"/>
                  </a:lnTo>
                  <a:lnTo>
                    <a:pt x="623" y="663"/>
                  </a:lnTo>
                  <a:lnTo>
                    <a:pt x="622" y="666"/>
                  </a:lnTo>
                  <a:lnTo>
                    <a:pt x="622" y="667"/>
                  </a:lnTo>
                  <a:lnTo>
                    <a:pt x="619" y="673"/>
                  </a:lnTo>
                  <a:lnTo>
                    <a:pt x="616" y="676"/>
                  </a:lnTo>
                  <a:lnTo>
                    <a:pt x="613" y="679"/>
                  </a:lnTo>
                  <a:lnTo>
                    <a:pt x="611" y="685"/>
                  </a:lnTo>
                  <a:lnTo>
                    <a:pt x="610" y="686"/>
                  </a:lnTo>
                  <a:lnTo>
                    <a:pt x="609" y="690"/>
                  </a:lnTo>
                  <a:lnTo>
                    <a:pt x="608" y="693"/>
                  </a:lnTo>
                  <a:lnTo>
                    <a:pt x="607" y="696"/>
                  </a:lnTo>
                  <a:lnTo>
                    <a:pt x="606" y="698"/>
                  </a:lnTo>
                  <a:lnTo>
                    <a:pt x="602" y="702"/>
                  </a:lnTo>
                  <a:lnTo>
                    <a:pt x="599" y="705"/>
                  </a:lnTo>
                  <a:lnTo>
                    <a:pt x="598" y="705"/>
                  </a:lnTo>
                  <a:lnTo>
                    <a:pt x="596" y="709"/>
                  </a:lnTo>
                  <a:lnTo>
                    <a:pt x="595" y="711"/>
                  </a:lnTo>
                  <a:lnTo>
                    <a:pt x="593" y="713"/>
                  </a:lnTo>
                  <a:lnTo>
                    <a:pt x="586" y="719"/>
                  </a:lnTo>
                  <a:lnTo>
                    <a:pt x="583" y="722"/>
                  </a:lnTo>
                  <a:lnTo>
                    <a:pt x="581" y="723"/>
                  </a:lnTo>
                  <a:lnTo>
                    <a:pt x="578" y="724"/>
                  </a:lnTo>
                  <a:lnTo>
                    <a:pt x="575" y="726"/>
                  </a:lnTo>
                  <a:lnTo>
                    <a:pt x="573" y="729"/>
                  </a:lnTo>
                  <a:lnTo>
                    <a:pt x="572" y="733"/>
                  </a:lnTo>
                  <a:lnTo>
                    <a:pt x="572" y="737"/>
                  </a:lnTo>
                  <a:lnTo>
                    <a:pt x="571" y="740"/>
                  </a:lnTo>
                  <a:lnTo>
                    <a:pt x="569" y="745"/>
                  </a:lnTo>
                  <a:lnTo>
                    <a:pt x="569" y="748"/>
                  </a:lnTo>
                  <a:lnTo>
                    <a:pt x="567" y="752"/>
                  </a:lnTo>
                  <a:lnTo>
                    <a:pt x="562" y="759"/>
                  </a:lnTo>
                  <a:lnTo>
                    <a:pt x="557" y="763"/>
                  </a:lnTo>
                  <a:close/>
                </a:path>
              </a:pathLst>
            </a:custGeom>
            <a:solidFill>
              <a:srgbClr val="2C5882"/>
            </a:solidFill>
            <a:ln w="9525">
              <a:noFill/>
              <a:round/>
            </a:ln>
          </p:spPr>
          <p:txBody>
            <a:bodyPr/>
            <a:lstStyle/>
            <a:p>
              <a:endParaRPr lang="zh-CN" altLang="en-US"/>
            </a:p>
          </p:txBody>
        </p:sp>
        <p:sp>
          <p:nvSpPr>
            <p:cNvPr id="76813" name="Freeform 81"/>
            <p:cNvSpPr>
              <a:spLocks noEditPoints="1"/>
            </p:cNvSpPr>
            <p:nvPr/>
          </p:nvSpPr>
          <p:spPr bwMode="auto">
            <a:xfrm>
              <a:off x="406" y="617"/>
              <a:ext cx="245" cy="341"/>
            </a:xfrm>
            <a:custGeom>
              <a:avLst/>
              <a:gdLst>
                <a:gd name="T0" fmla="*/ 0 w 735"/>
                <a:gd name="T1" fmla="*/ 0 h 1023"/>
                <a:gd name="T2" fmla="*/ 0 w 735"/>
                <a:gd name="T3" fmla="*/ 0 h 1023"/>
                <a:gd name="T4" fmla="*/ 0 w 735"/>
                <a:gd name="T5" fmla="*/ 0 h 1023"/>
                <a:gd name="T6" fmla="*/ 0 w 735"/>
                <a:gd name="T7" fmla="*/ 0 h 1023"/>
                <a:gd name="T8" fmla="*/ 0 w 735"/>
                <a:gd name="T9" fmla="*/ 0 h 1023"/>
                <a:gd name="T10" fmla="*/ 0 w 735"/>
                <a:gd name="T11" fmla="*/ 0 h 1023"/>
                <a:gd name="T12" fmla="*/ 0 w 735"/>
                <a:gd name="T13" fmla="*/ 0 h 1023"/>
                <a:gd name="T14" fmla="*/ 0 w 735"/>
                <a:gd name="T15" fmla="*/ 0 h 1023"/>
                <a:gd name="T16" fmla="*/ 0 w 735"/>
                <a:gd name="T17" fmla="*/ 0 h 1023"/>
                <a:gd name="T18" fmla="*/ 0 w 735"/>
                <a:gd name="T19" fmla="*/ 0 h 1023"/>
                <a:gd name="T20" fmla="*/ 0 w 735"/>
                <a:gd name="T21" fmla="*/ 0 h 1023"/>
                <a:gd name="T22" fmla="*/ 0 w 735"/>
                <a:gd name="T23" fmla="*/ 0 h 1023"/>
                <a:gd name="T24" fmla="*/ 0 w 735"/>
                <a:gd name="T25" fmla="*/ 0 h 1023"/>
                <a:gd name="T26" fmla="*/ 0 w 735"/>
                <a:gd name="T27" fmla="*/ 0 h 1023"/>
                <a:gd name="T28" fmla="*/ 0 w 735"/>
                <a:gd name="T29" fmla="*/ 0 h 1023"/>
                <a:gd name="T30" fmla="*/ 0 w 735"/>
                <a:gd name="T31" fmla="*/ 0 h 1023"/>
                <a:gd name="T32" fmla="*/ 0 w 735"/>
                <a:gd name="T33" fmla="*/ 0 h 1023"/>
                <a:gd name="T34" fmla="*/ 0 w 735"/>
                <a:gd name="T35" fmla="*/ 0 h 1023"/>
                <a:gd name="T36" fmla="*/ 0 w 735"/>
                <a:gd name="T37" fmla="*/ 0 h 1023"/>
                <a:gd name="T38" fmla="*/ 0 w 735"/>
                <a:gd name="T39" fmla="*/ 0 h 1023"/>
                <a:gd name="T40" fmla="*/ 0 w 735"/>
                <a:gd name="T41" fmla="*/ 0 h 1023"/>
                <a:gd name="T42" fmla="*/ 0 w 735"/>
                <a:gd name="T43" fmla="*/ 0 h 1023"/>
                <a:gd name="T44" fmla="*/ 0 w 735"/>
                <a:gd name="T45" fmla="*/ 0 h 1023"/>
                <a:gd name="T46" fmla="*/ 0 w 735"/>
                <a:gd name="T47" fmla="*/ 0 h 1023"/>
                <a:gd name="T48" fmla="*/ 0 w 735"/>
                <a:gd name="T49" fmla="*/ 0 h 1023"/>
                <a:gd name="T50" fmla="*/ 0 w 735"/>
                <a:gd name="T51" fmla="*/ 0 h 1023"/>
                <a:gd name="T52" fmla="*/ 0 w 735"/>
                <a:gd name="T53" fmla="*/ 0 h 1023"/>
                <a:gd name="T54" fmla="*/ 0 w 735"/>
                <a:gd name="T55" fmla="*/ 0 h 1023"/>
                <a:gd name="T56" fmla="*/ 0 w 735"/>
                <a:gd name="T57" fmla="*/ 0 h 1023"/>
                <a:gd name="T58" fmla="*/ 0 w 735"/>
                <a:gd name="T59" fmla="*/ 0 h 1023"/>
                <a:gd name="T60" fmla="*/ 0 w 735"/>
                <a:gd name="T61" fmla="*/ 0 h 1023"/>
                <a:gd name="T62" fmla="*/ 0 w 735"/>
                <a:gd name="T63" fmla="*/ 0 h 1023"/>
                <a:gd name="T64" fmla="*/ 0 w 735"/>
                <a:gd name="T65" fmla="*/ 0 h 1023"/>
                <a:gd name="T66" fmla="*/ 0 w 735"/>
                <a:gd name="T67" fmla="*/ 0 h 1023"/>
                <a:gd name="T68" fmla="*/ 0 w 735"/>
                <a:gd name="T69" fmla="*/ 0 h 1023"/>
                <a:gd name="T70" fmla="*/ 0 w 735"/>
                <a:gd name="T71" fmla="*/ 0 h 1023"/>
                <a:gd name="T72" fmla="*/ 0 w 735"/>
                <a:gd name="T73" fmla="*/ 0 h 1023"/>
                <a:gd name="T74" fmla="*/ 0 w 735"/>
                <a:gd name="T75" fmla="*/ 0 h 1023"/>
                <a:gd name="T76" fmla="*/ 0 w 735"/>
                <a:gd name="T77" fmla="*/ 0 h 1023"/>
                <a:gd name="T78" fmla="*/ 0 w 735"/>
                <a:gd name="T79" fmla="*/ 0 h 1023"/>
                <a:gd name="T80" fmla="*/ 0 w 735"/>
                <a:gd name="T81" fmla="*/ 0 h 1023"/>
                <a:gd name="T82" fmla="*/ 0 w 735"/>
                <a:gd name="T83" fmla="*/ 0 h 1023"/>
                <a:gd name="T84" fmla="*/ 0 w 735"/>
                <a:gd name="T85" fmla="*/ 0 h 1023"/>
                <a:gd name="T86" fmla="*/ 0 w 735"/>
                <a:gd name="T87" fmla="*/ 0 h 1023"/>
                <a:gd name="T88" fmla="*/ 0 w 735"/>
                <a:gd name="T89" fmla="*/ 0 h 1023"/>
                <a:gd name="T90" fmla="*/ 0 w 735"/>
                <a:gd name="T91" fmla="*/ 0 h 1023"/>
                <a:gd name="T92" fmla="*/ 0 w 735"/>
                <a:gd name="T93" fmla="*/ 0 h 1023"/>
                <a:gd name="T94" fmla="*/ 0 w 735"/>
                <a:gd name="T95" fmla="*/ 0 h 1023"/>
                <a:gd name="T96" fmla="*/ 0 w 735"/>
                <a:gd name="T97" fmla="*/ 0 h 1023"/>
                <a:gd name="T98" fmla="*/ 0 w 735"/>
                <a:gd name="T99" fmla="*/ 0 h 1023"/>
                <a:gd name="T100" fmla="*/ 0 w 735"/>
                <a:gd name="T101" fmla="*/ 0 h 1023"/>
                <a:gd name="T102" fmla="*/ 0 w 735"/>
                <a:gd name="T103" fmla="*/ 0 h 1023"/>
                <a:gd name="T104" fmla="*/ 0 w 735"/>
                <a:gd name="T105" fmla="*/ 0 h 1023"/>
                <a:gd name="T106" fmla="*/ 0 w 735"/>
                <a:gd name="T107" fmla="*/ 0 h 1023"/>
                <a:gd name="T108" fmla="*/ 0 w 735"/>
                <a:gd name="T109" fmla="*/ 0 h 1023"/>
                <a:gd name="T110" fmla="*/ 0 w 735"/>
                <a:gd name="T111" fmla="*/ 0 h 1023"/>
                <a:gd name="T112" fmla="*/ 0 w 735"/>
                <a:gd name="T113" fmla="*/ 0 h 1023"/>
                <a:gd name="T114" fmla="*/ 0 w 735"/>
                <a:gd name="T115" fmla="*/ 0 h 1023"/>
                <a:gd name="T116" fmla="*/ 0 w 735"/>
                <a:gd name="T117" fmla="*/ 0 h 1023"/>
                <a:gd name="T118" fmla="*/ 0 w 735"/>
                <a:gd name="T119" fmla="*/ 0 h 1023"/>
                <a:gd name="T120" fmla="*/ 0 w 735"/>
                <a:gd name="T121" fmla="*/ 0 h 1023"/>
                <a:gd name="T122" fmla="*/ 0 w 735"/>
                <a:gd name="T123" fmla="*/ 0 h 1023"/>
                <a:gd name="T124" fmla="*/ 0 w 735"/>
                <a:gd name="T125" fmla="*/ 0 h 10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5"/>
                <a:gd name="T190" fmla="*/ 0 h 1023"/>
                <a:gd name="T191" fmla="*/ 735 w 735"/>
                <a:gd name="T192" fmla="*/ 1023 h 102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5" h="1023">
                  <a:moveTo>
                    <a:pt x="73" y="0"/>
                  </a:moveTo>
                  <a:lnTo>
                    <a:pt x="95" y="14"/>
                  </a:lnTo>
                  <a:lnTo>
                    <a:pt x="146" y="14"/>
                  </a:lnTo>
                  <a:lnTo>
                    <a:pt x="199" y="15"/>
                  </a:lnTo>
                  <a:lnTo>
                    <a:pt x="242" y="13"/>
                  </a:lnTo>
                  <a:lnTo>
                    <a:pt x="297" y="12"/>
                  </a:lnTo>
                  <a:lnTo>
                    <a:pt x="309" y="12"/>
                  </a:lnTo>
                  <a:lnTo>
                    <a:pt x="320" y="13"/>
                  </a:lnTo>
                  <a:lnTo>
                    <a:pt x="328" y="14"/>
                  </a:lnTo>
                  <a:lnTo>
                    <a:pt x="334" y="15"/>
                  </a:lnTo>
                  <a:lnTo>
                    <a:pt x="340" y="17"/>
                  </a:lnTo>
                  <a:lnTo>
                    <a:pt x="343" y="21"/>
                  </a:lnTo>
                  <a:lnTo>
                    <a:pt x="344" y="24"/>
                  </a:lnTo>
                  <a:lnTo>
                    <a:pt x="344" y="27"/>
                  </a:lnTo>
                  <a:lnTo>
                    <a:pt x="335" y="63"/>
                  </a:lnTo>
                  <a:lnTo>
                    <a:pt x="328" y="98"/>
                  </a:lnTo>
                  <a:lnTo>
                    <a:pt x="322" y="133"/>
                  </a:lnTo>
                  <a:lnTo>
                    <a:pt x="317" y="167"/>
                  </a:lnTo>
                  <a:lnTo>
                    <a:pt x="314" y="200"/>
                  </a:lnTo>
                  <a:lnTo>
                    <a:pt x="310" y="232"/>
                  </a:lnTo>
                  <a:lnTo>
                    <a:pt x="309" y="263"/>
                  </a:lnTo>
                  <a:lnTo>
                    <a:pt x="309" y="294"/>
                  </a:lnTo>
                  <a:lnTo>
                    <a:pt x="310" y="324"/>
                  </a:lnTo>
                  <a:lnTo>
                    <a:pt x="314" y="352"/>
                  </a:lnTo>
                  <a:lnTo>
                    <a:pt x="317" y="381"/>
                  </a:lnTo>
                  <a:lnTo>
                    <a:pt x="322" y="407"/>
                  </a:lnTo>
                  <a:lnTo>
                    <a:pt x="329" y="433"/>
                  </a:lnTo>
                  <a:lnTo>
                    <a:pt x="337" y="458"/>
                  </a:lnTo>
                  <a:lnTo>
                    <a:pt x="346" y="482"/>
                  </a:lnTo>
                  <a:lnTo>
                    <a:pt x="357" y="506"/>
                  </a:lnTo>
                  <a:lnTo>
                    <a:pt x="369" y="528"/>
                  </a:lnTo>
                  <a:lnTo>
                    <a:pt x="383" y="550"/>
                  </a:lnTo>
                  <a:lnTo>
                    <a:pt x="398" y="571"/>
                  </a:lnTo>
                  <a:lnTo>
                    <a:pt x="414" y="591"/>
                  </a:lnTo>
                  <a:lnTo>
                    <a:pt x="432" y="609"/>
                  </a:lnTo>
                  <a:lnTo>
                    <a:pt x="450" y="628"/>
                  </a:lnTo>
                  <a:lnTo>
                    <a:pt x="471" y="644"/>
                  </a:lnTo>
                  <a:lnTo>
                    <a:pt x="494" y="661"/>
                  </a:lnTo>
                  <a:lnTo>
                    <a:pt x="517" y="675"/>
                  </a:lnTo>
                  <a:lnTo>
                    <a:pt x="542" y="689"/>
                  </a:lnTo>
                  <a:lnTo>
                    <a:pt x="570" y="702"/>
                  </a:lnTo>
                  <a:lnTo>
                    <a:pt x="598" y="714"/>
                  </a:lnTo>
                  <a:lnTo>
                    <a:pt x="628" y="725"/>
                  </a:lnTo>
                  <a:lnTo>
                    <a:pt x="659" y="735"/>
                  </a:lnTo>
                  <a:lnTo>
                    <a:pt x="692" y="745"/>
                  </a:lnTo>
                  <a:lnTo>
                    <a:pt x="727" y="752"/>
                  </a:lnTo>
                  <a:lnTo>
                    <a:pt x="735" y="1022"/>
                  </a:lnTo>
                  <a:lnTo>
                    <a:pt x="687" y="1023"/>
                  </a:lnTo>
                  <a:lnTo>
                    <a:pt x="641" y="1020"/>
                  </a:lnTo>
                  <a:lnTo>
                    <a:pt x="595" y="1014"/>
                  </a:lnTo>
                  <a:lnTo>
                    <a:pt x="550" y="1005"/>
                  </a:lnTo>
                  <a:lnTo>
                    <a:pt x="505" y="994"/>
                  </a:lnTo>
                  <a:lnTo>
                    <a:pt x="462" y="980"/>
                  </a:lnTo>
                  <a:lnTo>
                    <a:pt x="422" y="962"/>
                  </a:lnTo>
                  <a:lnTo>
                    <a:pt x="381" y="943"/>
                  </a:lnTo>
                  <a:lnTo>
                    <a:pt x="343" y="921"/>
                  </a:lnTo>
                  <a:lnTo>
                    <a:pt x="306" y="896"/>
                  </a:lnTo>
                  <a:lnTo>
                    <a:pt x="270" y="869"/>
                  </a:lnTo>
                  <a:lnTo>
                    <a:pt x="237" y="841"/>
                  </a:lnTo>
                  <a:lnTo>
                    <a:pt x="204" y="809"/>
                  </a:lnTo>
                  <a:lnTo>
                    <a:pt x="175" y="778"/>
                  </a:lnTo>
                  <a:lnTo>
                    <a:pt x="147" y="743"/>
                  </a:lnTo>
                  <a:lnTo>
                    <a:pt x="121" y="706"/>
                  </a:lnTo>
                  <a:lnTo>
                    <a:pt x="97" y="669"/>
                  </a:lnTo>
                  <a:lnTo>
                    <a:pt x="76" y="630"/>
                  </a:lnTo>
                  <a:lnTo>
                    <a:pt x="58" y="589"/>
                  </a:lnTo>
                  <a:lnTo>
                    <a:pt x="41" y="548"/>
                  </a:lnTo>
                  <a:lnTo>
                    <a:pt x="27" y="506"/>
                  </a:lnTo>
                  <a:lnTo>
                    <a:pt x="16" y="463"/>
                  </a:lnTo>
                  <a:lnTo>
                    <a:pt x="7" y="418"/>
                  </a:lnTo>
                  <a:lnTo>
                    <a:pt x="2" y="373"/>
                  </a:lnTo>
                  <a:lnTo>
                    <a:pt x="0" y="327"/>
                  </a:lnTo>
                  <a:lnTo>
                    <a:pt x="0" y="281"/>
                  </a:lnTo>
                  <a:lnTo>
                    <a:pt x="4" y="235"/>
                  </a:lnTo>
                  <a:lnTo>
                    <a:pt x="11" y="188"/>
                  </a:lnTo>
                  <a:lnTo>
                    <a:pt x="20" y="141"/>
                  </a:lnTo>
                  <a:lnTo>
                    <a:pt x="35" y="94"/>
                  </a:lnTo>
                  <a:lnTo>
                    <a:pt x="52" y="47"/>
                  </a:lnTo>
                  <a:lnTo>
                    <a:pt x="73" y="0"/>
                  </a:lnTo>
                  <a:close/>
                  <a:moveTo>
                    <a:pt x="280" y="818"/>
                  </a:moveTo>
                  <a:lnTo>
                    <a:pt x="285" y="819"/>
                  </a:lnTo>
                  <a:lnTo>
                    <a:pt x="290" y="822"/>
                  </a:lnTo>
                  <a:lnTo>
                    <a:pt x="293" y="824"/>
                  </a:lnTo>
                  <a:lnTo>
                    <a:pt x="294" y="825"/>
                  </a:lnTo>
                  <a:lnTo>
                    <a:pt x="292" y="827"/>
                  </a:lnTo>
                  <a:lnTo>
                    <a:pt x="290" y="828"/>
                  </a:lnTo>
                  <a:lnTo>
                    <a:pt x="287" y="830"/>
                  </a:lnTo>
                  <a:lnTo>
                    <a:pt x="284" y="831"/>
                  </a:lnTo>
                  <a:lnTo>
                    <a:pt x="283" y="833"/>
                  </a:lnTo>
                  <a:lnTo>
                    <a:pt x="281" y="836"/>
                  </a:lnTo>
                  <a:lnTo>
                    <a:pt x="279" y="837"/>
                  </a:lnTo>
                  <a:lnTo>
                    <a:pt x="276" y="839"/>
                  </a:lnTo>
                  <a:lnTo>
                    <a:pt x="273" y="840"/>
                  </a:lnTo>
                  <a:lnTo>
                    <a:pt x="270" y="840"/>
                  </a:lnTo>
                  <a:lnTo>
                    <a:pt x="267" y="839"/>
                  </a:lnTo>
                  <a:lnTo>
                    <a:pt x="263" y="838"/>
                  </a:lnTo>
                  <a:lnTo>
                    <a:pt x="261" y="836"/>
                  </a:lnTo>
                  <a:lnTo>
                    <a:pt x="258" y="834"/>
                  </a:lnTo>
                  <a:lnTo>
                    <a:pt x="256" y="832"/>
                  </a:lnTo>
                  <a:lnTo>
                    <a:pt x="253" y="831"/>
                  </a:lnTo>
                  <a:lnTo>
                    <a:pt x="249" y="828"/>
                  </a:lnTo>
                  <a:lnTo>
                    <a:pt x="246" y="826"/>
                  </a:lnTo>
                  <a:lnTo>
                    <a:pt x="242" y="824"/>
                  </a:lnTo>
                  <a:lnTo>
                    <a:pt x="239" y="821"/>
                  </a:lnTo>
                  <a:lnTo>
                    <a:pt x="235" y="818"/>
                  </a:lnTo>
                  <a:lnTo>
                    <a:pt x="232" y="815"/>
                  </a:lnTo>
                  <a:lnTo>
                    <a:pt x="229" y="813"/>
                  </a:lnTo>
                  <a:lnTo>
                    <a:pt x="226" y="810"/>
                  </a:lnTo>
                  <a:lnTo>
                    <a:pt x="225" y="806"/>
                  </a:lnTo>
                  <a:lnTo>
                    <a:pt x="226" y="804"/>
                  </a:lnTo>
                  <a:lnTo>
                    <a:pt x="227" y="801"/>
                  </a:lnTo>
                  <a:lnTo>
                    <a:pt x="228" y="798"/>
                  </a:lnTo>
                  <a:lnTo>
                    <a:pt x="230" y="796"/>
                  </a:lnTo>
                  <a:lnTo>
                    <a:pt x="233" y="793"/>
                  </a:lnTo>
                  <a:lnTo>
                    <a:pt x="233" y="791"/>
                  </a:lnTo>
                  <a:lnTo>
                    <a:pt x="232" y="789"/>
                  </a:lnTo>
                  <a:lnTo>
                    <a:pt x="230" y="786"/>
                  </a:lnTo>
                  <a:lnTo>
                    <a:pt x="227" y="785"/>
                  </a:lnTo>
                  <a:lnTo>
                    <a:pt x="226" y="784"/>
                  </a:lnTo>
                  <a:lnTo>
                    <a:pt x="224" y="783"/>
                  </a:lnTo>
                  <a:lnTo>
                    <a:pt x="221" y="781"/>
                  </a:lnTo>
                  <a:lnTo>
                    <a:pt x="218" y="779"/>
                  </a:lnTo>
                  <a:lnTo>
                    <a:pt x="215" y="777"/>
                  </a:lnTo>
                  <a:lnTo>
                    <a:pt x="212" y="775"/>
                  </a:lnTo>
                  <a:lnTo>
                    <a:pt x="209" y="772"/>
                  </a:lnTo>
                  <a:lnTo>
                    <a:pt x="205" y="769"/>
                  </a:lnTo>
                  <a:lnTo>
                    <a:pt x="202" y="767"/>
                  </a:lnTo>
                  <a:lnTo>
                    <a:pt x="200" y="764"/>
                  </a:lnTo>
                  <a:lnTo>
                    <a:pt x="198" y="762"/>
                  </a:lnTo>
                  <a:lnTo>
                    <a:pt x="192" y="759"/>
                  </a:lnTo>
                  <a:lnTo>
                    <a:pt x="188" y="754"/>
                  </a:lnTo>
                  <a:lnTo>
                    <a:pt x="186" y="750"/>
                  </a:lnTo>
                  <a:lnTo>
                    <a:pt x="187" y="748"/>
                  </a:lnTo>
                  <a:lnTo>
                    <a:pt x="186" y="741"/>
                  </a:lnTo>
                  <a:lnTo>
                    <a:pt x="183" y="735"/>
                  </a:lnTo>
                  <a:lnTo>
                    <a:pt x="182" y="733"/>
                  </a:lnTo>
                  <a:lnTo>
                    <a:pt x="182" y="729"/>
                  </a:lnTo>
                  <a:lnTo>
                    <a:pt x="183" y="726"/>
                  </a:lnTo>
                  <a:lnTo>
                    <a:pt x="186" y="724"/>
                  </a:lnTo>
                  <a:lnTo>
                    <a:pt x="189" y="721"/>
                  </a:lnTo>
                  <a:lnTo>
                    <a:pt x="191" y="719"/>
                  </a:lnTo>
                  <a:lnTo>
                    <a:pt x="194" y="716"/>
                  </a:lnTo>
                  <a:lnTo>
                    <a:pt x="198" y="716"/>
                  </a:lnTo>
                  <a:lnTo>
                    <a:pt x="200" y="720"/>
                  </a:lnTo>
                  <a:lnTo>
                    <a:pt x="200" y="725"/>
                  </a:lnTo>
                  <a:lnTo>
                    <a:pt x="200" y="728"/>
                  </a:lnTo>
                  <a:lnTo>
                    <a:pt x="201" y="731"/>
                  </a:lnTo>
                  <a:lnTo>
                    <a:pt x="203" y="732"/>
                  </a:lnTo>
                  <a:lnTo>
                    <a:pt x="204" y="731"/>
                  </a:lnTo>
                  <a:lnTo>
                    <a:pt x="205" y="732"/>
                  </a:lnTo>
                  <a:lnTo>
                    <a:pt x="206" y="734"/>
                  </a:lnTo>
                  <a:lnTo>
                    <a:pt x="209" y="740"/>
                  </a:lnTo>
                  <a:lnTo>
                    <a:pt x="210" y="741"/>
                  </a:lnTo>
                  <a:lnTo>
                    <a:pt x="211" y="743"/>
                  </a:lnTo>
                  <a:lnTo>
                    <a:pt x="213" y="748"/>
                  </a:lnTo>
                  <a:lnTo>
                    <a:pt x="213" y="754"/>
                  </a:lnTo>
                  <a:lnTo>
                    <a:pt x="215" y="756"/>
                  </a:lnTo>
                  <a:lnTo>
                    <a:pt x="216" y="759"/>
                  </a:lnTo>
                  <a:lnTo>
                    <a:pt x="218" y="761"/>
                  </a:lnTo>
                  <a:lnTo>
                    <a:pt x="221" y="763"/>
                  </a:lnTo>
                  <a:lnTo>
                    <a:pt x="221" y="764"/>
                  </a:lnTo>
                  <a:lnTo>
                    <a:pt x="222" y="766"/>
                  </a:lnTo>
                  <a:lnTo>
                    <a:pt x="224" y="764"/>
                  </a:lnTo>
                  <a:lnTo>
                    <a:pt x="229" y="762"/>
                  </a:lnTo>
                  <a:lnTo>
                    <a:pt x="230" y="760"/>
                  </a:lnTo>
                  <a:lnTo>
                    <a:pt x="229" y="757"/>
                  </a:lnTo>
                  <a:lnTo>
                    <a:pt x="228" y="754"/>
                  </a:lnTo>
                  <a:lnTo>
                    <a:pt x="227" y="751"/>
                  </a:lnTo>
                  <a:lnTo>
                    <a:pt x="225" y="749"/>
                  </a:lnTo>
                  <a:lnTo>
                    <a:pt x="224" y="746"/>
                  </a:lnTo>
                  <a:lnTo>
                    <a:pt x="223" y="744"/>
                  </a:lnTo>
                  <a:lnTo>
                    <a:pt x="222" y="740"/>
                  </a:lnTo>
                  <a:lnTo>
                    <a:pt x="221" y="737"/>
                  </a:lnTo>
                  <a:lnTo>
                    <a:pt x="220" y="733"/>
                  </a:lnTo>
                  <a:lnTo>
                    <a:pt x="217" y="727"/>
                  </a:lnTo>
                  <a:lnTo>
                    <a:pt x="216" y="724"/>
                  </a:lnTo>
                  <a:lnTo>
                    <a:pt x="216" y="723"/>
                  </a:lnTo>
                  <a:lnTo>
                    <a:pt x="217" y="721"/>
                  </a:lnTo>
                  <a:lnTo>
                    <a:pt x="218" y="719"/>
                  </a:lnTo>
                  <a:lnTo>
                    <a:pt x="220" y="716"/>
                  </a:lnTo>
                  <a:lnTo>
                    <a:pt x="221" y="715"/>
                  </a:lnTo>
                  <a:lnTo>
                    <a:pt x="223" y="714"/>
                  </a:lnTo>
                  <a:lnTo>
                    <a:pt x="227" y="711"/>
                  </a:lnTo>
                  <a:lnTo>
                    <a:pt x="228" y="711"/>
                  </a:lnTo>
                  <a:lnTo>
                    <a:pt x="230" y="708"/>
                  </a:lnTo>
                  <a:lnTo>
                    <a:pt x="234" y="705"/>
                  </a:lnTo>
                  <a:lnTo>
                    <a:pt x="234" y="703"/>
                  </a:lnTo>
                  <a:lnTo>
                    <a:pt x="234" y="700"/>
                  </a:lnTo>
                  <a:lnTo>
                    <a:pt x="233" y="698"/>
                  </a:lnTo>
                  <a:lnTo>
                    <a:pt x="230" y="696"/>
                  </a:lnTo>
                  <a:lnTo>
                    <a:pt x="228" y="693"/>
                  </a:lnTo>
                  <a:lnTo>
                    <a:pt x="225" y="691"/>
                  </a:lnTo>
                  <a:lnTo>
                    <a:pt x="225" y="690"/>
                  </a:lnTo>
                  <a:lnTo>
                    <a:pt x="221" y="686"/>
                  </a:lnTo>
                  <a:lnTo>
                    <a:pt x="214" y="680"/>
                  </a:lnTo>
                  <a:lnTo>
                    <a:pt x="211" y="677"/>
                  </a:lnTo>
                  <a:lnTo>
                    <a:pt x="209" y="676"/>
                  </a:lnTo>
                  <a:lnTo>
                    <a:pt x="206" y="675"/>
                  </a:lnTo>
                  <a:lnTo>
                    <a:pt x="205" y="673"/>
                  </a:lnTo>
                  <a:lnTo>
                    <a:pt x="200" y="664"/>
                  </a:lnTo>
                  <a:lnTo>
                    <a:pt x="194" y="654"/>
                  </a:lnTo>
                  <a:lnTo>
                    <a:pt x="192" y="651"/>
                  </a:lnTo>
                  <a:lnTo>
                    <a:pt x="191" y="647"/>
                  </a:lnTo>
                  <a:lnTo>
                    <a:pt x="190" y="645"/>
                  </a:lnTo>
                  <a:lnTo>
                    <a:pt x="189" y="640"/>
                  </a:lnTo>
                  <a:lnTo>
                    <a:pt x="189" y="635"/>
                  </a:lnTo>
                  <a:lnTo>
                    <a:pt x="188" y="630"/>
                  </a:lnTo>
                  <a:lnTo>
                    <a:pt x="187" y="624"/>
                  </a:lnTo>
                  <a:lnTo>
                    <a:pt x="188" y="622"/>
                  </a:lnTo>
                  <a:lnTo>
                    <a:pt x="191" y="618"/>
                  </a:lnTo>
                  <a:lnTo>
                    <a:pt x="197" y="612"/>
                  </a:lnTo>
                  <a:lnTo>
                    <a:pt x="201" y="610"/>
                  </a:lnTo>
                  <a:lnTo>
                    <a:pt x="205" y="608"/>
                  </a:lnTo>
                  <a:lnTo>
                    <a:pt x="207" y="608"/>
                  </a:lnTo>
                  <a:lnTo>
                    <a:pt x="206" y="615"/>
                  </a:lnTo>
                  <a:lnTo>
                    <a:pt x="203" y="621"/>
                  </a:lnTo>
                  <a:lnTo>
                    <a:pt x="205" y="626"/>
                  </a:lnTo>
                  <a:lnTo>
                    <a:pt x="206" y="628"/>
                  </a:lnTo>
                  <a:lnTo>
                    <a:pt x="209" y="631"/>
                  </a:lnTo>
                  <a:lnTo>
                    <a:pt x="211" y="634"/>
                  </a:lnTo>
                  <a:lnTo>
                    <a:pt x="212" y="638"/>
                  </a:lnTo>
                  <a:lnTo>
                    <a:pt x="214" y="643"/>
                  </a:lnTo>
                  <a:lnTo>
                    <a:pt x="215" y="646"/>
                  </a:lnTo>
                  <a:lnTo>
                    <a:pt x="217" y="650"/>
                  </a:lnTo>
                  <a:lnTo>
                    <a:pt x="220" y="654"/>
                  </a:lnTo>
                  <a:lnTo>
                    <a:pt x="222" y="655"/>
                  </a:lnTo>
                  <a:lnTo>
                    <a:pt x="223" y="656"/>
                  </a:lnTo>
                  <a:lnTo>
                    <a:pt x="226" y="658"/>
                  </a:lnTo>
                  <a:lnTo>
                    <a:pt x="229" y="661"/>
                  </a:lnTo>
                  <a:lnTo>
                    <a:pt x="230" y="662"/>
                  </a:lnTo>
                  <a:lnTo>
                    <a:pt x="233" y="664"/>
                  </a:lnTo>
                  <a:lnTo>
                    <a:pt x="235" y="665"/>
                  </a:lnTo>
                  <a:lnTo>
                    <a:pt x="236" y="668"/>
                  </a:lnTo>
                  <a:lnTo>
                    <a:pt x="237" y="669"/>
                  </a:lnTo>
                  <a:lnTo>
                    <a:pt x="239" y="668"/>
                  </a:lnTo>
                  <a:lnTo>
                    <a:pt x="240" y="665"/>
                  </a:lnTo>
                  <a:lnTo>
                    <a:pt x="240" y="663"/>
                  </a:lnTo>
                  <a:lnTo>
                    <a:pt x="240" y="662"/>
                  </a:lnTo>
                  <a:lnTo>
                    <a:pt x="239" y="661"/>
                  </a:lnTo>
                  <a:lnTo>
                    <a:pt x="236" y="656"/>
                  </a:lnTo>
                  <a:lnTo>
                    <a:pt x="232" y="651"/>
                  </a:lnTo>
                  <a:lnTo>
                    <a:pt x="229" y="649"/>
                  </a:lnTo>
                  <a:lnTo>
                    <a:pt x="228" y="645"/>
                  </a:lnTo>
                  <a:lnTo>
                    <a:pt x="226" y="642"/>
                  </a:lnTo>
                  <a:lnTo>
                    <a:pt x="225" y="639"/>
                  </a:lnTo>
                  <a:lnTo>
                    <a:pt x="224" y="634"/>
                  </a:lnTo>
                  <a:lnTo>
                    <a:pt x="221" y="621"/>
                  </a:lnTo>
                  <a:lnTo>
                    <a:pt x="218" y="616"/>
                  </a:lnTo>
                  <a:lnTo>
                    <a:pt x="218" y="615"/>
                  </a:lnTo>
                  <a:lnTo>
                    <a:pt x="217" y="614"/>
                  </a:lnTo>
                  <a:lnTo>
                    <a:pt x="218" y="612"/>
                  </a:lnTo>
                  <a:lnTo>
                    <a:pt x="223" y="614"/>
                  </a:lnTo>
                  <a:lnTo>
                    <a:pt x="232" y="618"/>
                  </a:lnTo>
                  <a:lnTo>
                    <a:pt x="235" y="620"/>
                  </a:lnTo>
                  <a:lnTo>
                    <a:pt x="234" y="621"/>
                  </a:lnTo>
                  <a:lnTo>
                    <a:pt x="237" y="623"/>
                  </a:lnTo>
                  <a:lnTo>
                    <a:pt x="242" y="629"/>
                  </a:lnTo>
                  <a:lnTo>
                    <a:pt x="246" y="632"/>
                  </a:lnTo>
                  <a:lnTo>
                    <a:pt x="248" y="635"/>
                  </a:lnTo>
                  <a:lnTo>
                    <a:pt x="251" y="639"/>
                  </a:lnTo>
                  <a:lnTo>
                    <a:pt x="250" y="640"/>
                  </a:lnTo>
                  <a:lnTo>
                    <a:pt x="250" y="644"/>
                  </a:lnTo>
                  <a:lnTo>
                    <a:pt x="251" y="650"/>
                  </a:lnTo>
                  <a:lnTo>
                    <a:pt x="251" y="652"/>
                  </a:lnTo>
                  <a:lnTo>
                    <a:pt x="253" y="654"/>
                  </a:lnTo>
                  <a:lnTo>
                    <a:pt x="255" y="659"/>
                  </a:lnTo>
                  <a:lnTo>
                    <a:pt x="255" y="662"/>
                  </a:lnTo>
                  <a:lnTo>
                    <a:pt x="252" y="665"/>
                  </a:lnTo>
                  <a:lnTo>
                    <a:pt x="252" y="669"/>
                  </a:lnTo>
                  <a:lnTo>
                    <a:pt x="253" y="671"/>
                  </a:lnTo>
                  <a:lnTo>
                    <a:pt x="253" y="673"/>
                  </a:lnTo>
                  <a:lnTo>
                    <a:pt x="252" y="674"/>
                  </a:lnTo>
                  <a:lnTo>
                    <a:pt x="251" y="674"/>
                  </a:lnTo>
                  <a:lnTo>
                    <a:pt x="245" y="673"/>
                  </a:lnTo>
                  <a:lnTo>
                    <a:pt x="244" y="671"/>
                  </a:lnTo>
                  <a:lnTo>
                    <a:pt x="242" y="671"/>
                  </a:lnTo>
                  <a:lnTo>
                    <a:pt x="242" y="670"/>
                  </a:lnTo>
                  <a:lnTo>
                    <a:pt x="240" y="670"/>
                  </a:lnTo>
                  <a:lnTo>
                    <a:pt x="239" y="674"/>
                  </a:lnTo>
                  <a:lnTo>
                    <a:pt x="237" y="678"/>
                  </a:lnTo>
                  <a:lnTo>
                    <a:pt x="237" y="679"/>
                  </a:lnTo>
                  <a:lnTo>
                    <a:pt x="239" y="682"/>
                  </a:lnTo>
                  <a:lnTo>
                    <a:pt x="242" y="686"/>
                  </a:lnTo>
                  <a:lnTo>
                    <a:pt x="242" y="688"/>
                  </a:lnTo>
                  <a:lnTo>
                    <a:pt x="242" y="691"/>
                  </a:lnTo>
                  <a:lnTo>
                    <a:pt x="245" y="697"/>
                  </a:lnTo>
                  <a:lnTo>
                    <a:pt x="245" y="698"/>
                  </a:lnTo>
                  <a:lnTo>
                    <a:pt x="248" y="700"/>
                  </a:lnTo>
                  <a:lnTo>
                    <a:pt x="251" y="703"/>
                  </a:lnTo>
                  <a:lnTo>
                    <a:pt x="253" y="703"/>
                  </a:lnTo>
                  <a:lnTo>
                    <a:pt x="256" y="703"/>
                  </a:lnTo>
                  <a:lnTo>
                    <a:pt x="257" y="703"/>
                  </a:lnTo>
                  <a:lnTo>
                    <a:pt x="257" y="708"/>
                  </a:lnTo>
                  <a:lnTo>
                    <a:pt x="256" y="715"/>
                  </a:lnTo>
                  <a:lnTo>
                    <a:pt x="255" y="717"/>
                  </a:lnTo>
                  <a:lnTo>
                    <a:pt x="252" y="723"/>
                  </a:lnTo>
                  <a:lnTo>
                    <a:pt x="250" y="728"/>
                  </a:lnTo>
                  <a:lnTo>
                    <a:pt x="251" y="732"/>
                  </a:lnTo>
                  <a:lnTo>
                    <a:pt x="252" y="735"/>
                  </a:lnTo>
                  <a:lnTo>
                    <a:pt x="251" y="737"/>
                  </a:lnTo>
                  <a:lnTo>
                    <a:pt x="251" y="739"/>
                  </a:lnTo>
                  <a:lnTo>
                    <a:pt x="252" y="741"/>
                  </a:lnTo>
                  <a:lnTo>
                    <a:pt x="253" y="745"/>
                  </a:lnTo>
                  <a:lnTo>
                    <a:pt x="257" y="749"/>
                  </a:lnTo>
                  <a:lnTo>
                    <a:pt x="260" y="754"/>
                  </a:lnTo>
                  <a:lnTo>
                    <a:pt x="260" y="757"/>
                  </a:lnTo>
                  <a:lnTo>
                    <a:pt x="261" y="760"/>
                  </a:lnTo>
                  <a:lnTo>
                    <a:pt x="262" y="764"/>
                  </a:lnTo>
                  <a:lnTo>
                    <a:pt x="264" y="769"/>
                  </a:lnTo>
                  <a:lnTo>
                    <a:pt x="267" y="772"/>
                  </a:lnTo>
                  <a:lnTo>
                    <a:pt x="269" y="774"/>
                  </a:lnTo>
                  <a:lnTo>
                    <a:pt x="271" y="775"/>
                  </a:lnTo>
                  <a:lnTo>
                    <a:pt x="273" y="778"/>
                  </a:lnTo>
                  <a:lnTo>
                    <a:pt x="272" y="781"/>
                  </a:lnTo>
                  <a:lnTo>
                    <a:pt x="271" y="782"/>
                  </a:lnTo>
                  <a:lnTo>
                    <a:pt x="270" y="782"/>
                  </a:lnTo>
                  <a:lnTo>
                    <a:pt x="269" y="782"/>
                  </a:lnTo>
                  <a:lnTo>
                    <a:pt x="267" y="782"/>
                  </a:lnTo>
                  <a:lnTo>
                    <a:pt x="265" y="782"/>
                  </a:lnTo>
                  <a:lnTo>
                    <a:pt x="262" y="784"/>
                  </a:lnTo>
                  <a:lnTo>
                    <a:pt x="261" y="786"/>
                  </a:lnTo>
                  <a:lnTo>
                    <a:pt x="260" y="789"/>
                  </a:lnTo>
                  <a:lnTo>
                    <a:pt x="258" y="790"/>
                  </a:lnTo>
                  <a:lnTo>
                    <a:pt x="252" y="790"/>
                  </a:lnTo>
                  <a:lnTo>
                    <a:pt x="251" y="790"/>
                  </a:lnTo>
                  <a:lnTo>
                    <a:pt x="248" y="789"/>
                  </a:lnTo>
                  <a:lnTo>
                    <a:pt x="245" y="787"/>
                  </a:lnTo>
                  <a:lnTo>
                    <a:pt x="244" y="787"/>
                  </a:lnTo>
                  <a:lnTo>
                    <a:pt x="240" y="792"/>
                  </a:lnTo>
                  <a:lnTo>
                    <a:pt x="236" y="796"/>
                  </a:lnTo>
                  <a:lnTo>
                    <a:pt x="235" y="798"/>
                  </a:lnTo>
                  <a:lnTo>
                    <a:pt x="236" y="799"/>
                  </a:lnTo>
                  <a:lnTo>
                    <a:pt x="237" y="802"/>
                  </a:lnTo>
                  <a:lnTo>
                    <a:pt x="239" y="804"/>
                  </a:lnTo>
                  <a:lnTo>
                    <a:pt x="242" y="805"/>
                  </a:lnTo>
                  <a:lnTo>
                    <a:pt x="247" y="808"/>
                  </a:lnTo>
                  <a:lnTo>
                    <a:pt x="250" y="810"/>
                  </a:lnTo>
                  <a:lnTo>
                    <a:pt x="253" y="813"/>
                  </a:lnTo>
                  <a:lnTo>
                    <a:pt x="257" y="815"/>
                  </a:lnTo>
                  <a:lnTo>
                    <a:pt x="260" y="817"/>
                  </a:lnTo>
                  <a:lnTo>
                    <a:pt x="263" y="818"/>
                  </a:lnTo>
                  <a:lnTo>
                    <a:pt x="264" y="816"/>
                  </a:lnTo>
                  <a:lnTo>
                    <a:pt x="265" y="815"/>
                  </a:lnTo>
                  <a:lnTo>
                    <a:pt x="269" y="816"/>
                  </a:lnTo>
                  <a:lnTo>
                    <a:pt x="271" y="816"/>
                  </a:lnTo>
                  <a:lnTo>
                    <a:pt x="275" y="817"/>
                  </a:lnTo>
                  <a:lnTo>
                    <a:pt x="280" y="818"/>
                  </a:lnTo>
                  <a:close/>
                  <a:moveTo>
                    <a:pt x="404" y="680"/>
                  </a:moveTo>
                  <a:lnTo>
                    <a:pt x="400" y="679"/>
                  </a:lnTo>
                  <a:lnTo>
                    <a:pt x="396" y="678"/>
                  </a:lnTo>
                  <a:lnTo>
                    <a:pt x="393" y="677"/>
                  </a:lnTo>
                  <a:lnTo>
                    <a:pt x="391" y="676"/>
                  </a:lnTo>
                  <a:lnTo>
                    <a:pt x="387" y="673"/>
                  </a:lnTo>
                  <a:lnTo>
                    <a:pt x="383" y="670"/>
                  </a:lnTo>
                  <a:lnTo>
                    <a:pt x="380" y="669"/>
                  </a:lnTo>
                  <a:lnTo>
                    <a:pt x="378" y="668"/>
                  </a:lnTo>
                  <a:lnTo>
                    <a:pt x="375" y="666"/>
                  </a:lnTo>
                  <a:lnTo>
                    <a:pt x="372" y="662"/>
                  </a:lnTo>
                  <a:lnTo>
                    <a:pt x="369" y="657"/>
                  </a:lnTo>
                  <a:lnTo>
                    <a:pt x="368" y="656"/>
                  </a:lnTo>
                  <a:lnTo>
                    <a:pt x="366" y="654"/>
                  </a:lnTo>
                  <a:lnTo>
                    <a:pt x="364" y="653"/>
                  </a:lnTo>
                  <a:lnTo>
                    <a:pt x="362" y="650"/>
                  </a:lnTo>
                  <a:lnTo>
                    <a:pt x="361" y="647"/>
                  </a:lnTo>
                  <a:lnTo>
                    <a:pt x="361" y="644"/>
                  </a:lnTo>
                  <a:lnTo>
                    <a:pt x="363" y="642"/>
                  </a:lnTo>
                  <a:lnTo>
                    <a:pt x="367" y="640"/>
                  </a:lnTo>
                  <a:lnTo>
                    <a:pt x="370" y="640"/>
                  </a:lnTo>
                  <a:lnTo>
                    <a:pt x="372" y="641"/>
                  </a:lnTo>
                  <a:lnTo>
                    <a:pt x="374" y="642"/>
                  </a:lnTo>
                  <a:lnTo>
                    <a:pt x="376" y="644"/>
                  </a:lnTo>
                  <a:lnTo>
                    <a:pt x="378" y="645"/>
                  </a:lnTo>
                  <a:lnTo>
                    <a:pt x="380" y="647"/>
                  </a:lnTo>
                  <a:lnTo>
                    <a:pt x="383" y="650"/>
                  </a:lnTo>
                  <a:lnTo>
                    <a:pt x="388" y="653"/>
                  </a:lnTo>
                  <a:lnTo>
                    <a:pt x="390" y="654"/>
                  </a:lnTo>
                  <a:lnTo>
                    <a:pt x="392" y="654"/>
                  </a:lnTo>
                  <a:lnTo>
                    <a:pt x="395" y="654"/>
                  </a:lnTo>
                  <a:lnTo>
                    <a:pt x="399" y="655"/>
                  </a:lnTo>
                  <a:lnTo>
                    <a:pt x="402" y="656"/>
                  </a:lnTo>
                  <a:lnTo>
                    <a:pt x="405" y="658"/>
                  </a:lnTo>
                  <a:lnTo>
                    <a:pt x="409" y="659"/>
                  </a:lnTo>
                  <a:lnTo>
                    <a:pt x="409" y="662"/>
                  </a:lnTo>
                  <a:lnTo>
                    <a:pt x="408" y="664"/>
                  </a:lnTo>
                  <a:lnTo>
                    <a:pt x="407" y="666"/>
                  </a:lnTo>
                  <a:lnTo>
                    <a:pt x="405" y="668"/>
                  </a:lnTo>
                  <a:lnTo>
                    <a:pt x="408" y="670"/>
                  </a:lnTo>
                  <a:lnTo>
                    <a:pt x="411" y="671"/>
                  </a:lnTo>
                  <a:lnTo>
                    <a:pt x="412" y="675"/>
                  </a:lnTo>
                  <a:lnTo>
                    <a:pt x="412" y="677"/>
                  </a:lnTo>
                  <a:lnTo>
                    <a:pt x="410" y="680"/>
                  </a:lnTo>
                  <a:lnTo>
                    <a:pt x="408" y="682"/>
                  </a:lnTo>
                  <a:lnTo>
                    <a:pt x="405" y="685"/>
                  </a:lnTo>
                  <a:lnTo>
                    <a:pt x="403" y="685"/>
                  </a:lnTo>
                  <a:lnTo>
                    <a:pt x="404" y="682"/>
                  </a:lnTo>
                  <a:lnTo>
                    <a:pt x="404" y="680"/>
                  </a:lnTo>
                  <a:close/>
                  <a:moveTo>
                    <a:pt x="331" y="661"/>
                  </a:moveTo>
                  <a:lnTo>
                    <a:pt x="332" y="665"/>
                  </a:lnTo>
                  <a:lnTo>
                    <a:pt x="333" y="669"/>
                  </a:lnTo>
                  <a:lnTo>
                    <a:pt x="337" y="673"/>
                  </a:lnTo>
                  <a:lnTo>
                    <a:pt x="340" y="676"/>
                  </a:lnTo>
                  <a:lnTo>
                    <a:pt x="341" y="680"/>
                  </a:lnTo>
                  <a:lnTo>
                    <a:pt x="342" y="685"/>
                  </a:lnTo>
                  <a:lnTo>
                    <a:pt x="339" y="687"/>
                  </a:lnTo>
                  <a:lnTo>
                    <a:pt x="337" y="689"/>
                  </a:lnTo>
                  <a:lnTo>
                    <a:pt x="343" y="692"/>
                  </a:lnTo>
                  <a:lnTo>
                    <a:pt x="350" y="694"/>
                  </a:lnTo>
                  <a:lnTo>
                    <a:pt x="352" y="694"/>
                  </a:lnTo>
                  <a:lnTo>
                    <a:pt x="356" y="697"/>
                  </a:lnTo>
                  <a:lnTo>
                    <a:pt x="361" y="700"/>
                  </a:lnTo>
                  <a:lnTo>
                    <a:pt x="364" y="705"/>
                  </a:lnTo>
                  <a:lnTo>
                    <a:pt x="368" y="711"/>
                  </a:lnTo>
                  <a:lnTo>
                    <a:pt x="370" y="714"/>
                  </a:lnTo>
                  <a:lnTo>
                    <a:pt x="368" y="716"/>
                  </a:lnTo>
                  <a:lnTo>
                    <a:pt x="367" y="719"/>
                  </a:lnTo>
                  <a:lnTo>
                    <a:pt x="368" y="721"/>
                  </a:lnTo>
                  <a:lnTo>
                    <a:pt x="370" y="723"/>
                  </a:lnTo>
                  <a:lnTo>
                    <a:pt x="374" y="725"/>
                  </a:lnTo>
                  <a:lnTo>
                    <a:pt x="376" y="727"/>
                  </a:lnTo>
                  <a:lnTo>
                    <a:pt x="380" y="727"/>
                  </a:lnTo>
                  <a:lnTo>
                    <a:pt x="384" y="726"/>
                  </a:lnTo>
                  <a:lnTo>
                    <a:pt x="390" y="726"/>
                  </a:lnTo>
                  <a:lnTo>
                    <a:pt x="392" y="725"/>
                  </a:lnTo>
                  <a:lnTo>
                    <a:pt x="392" y="720"/>
                  </a:lnTo>
                  <a:lnTo>
                    <a:pt x="393" y="715"/>
                  </a:lnTo>
                  <a:lnTo>
                    <a:pt x="395" y="712"/>
                  </a:lnTo>
                  <a:lnTo>
                    <a:pt x="395" y="709"/>
                  </a:lnTo>
                  <a:lnTo>
                    <a:pt x="395" y="705"/>
                  </a:lnTo>
                  <a:lnTo>
                    <a:pt x="393" y="702"/>
                  </a:lnTo>
                  <a:lnTo>
                    <a:pt x="392" y="696"/>
                  </a:lnTo>
                  <a:lnTo>
                    <a:pt x="391" y="693"/>
                  </a:lnTo>
                  <a:lnTo>
                    <a:pt x="390" y="690"/>
                  </a:lnTo>
                  <a:lnTo>
                    <a:pt x="389" y="686"/>
                  </a:lnTo>
                  <a:lnTo>
                    <a:pt x="387" y="684"/>
                  </a:lnTo>
                  <a:lnTo>
                    <a:pt x="385" y="682"/>
                  </a:lnTo>
                  <a:lnTo>
                    <a:pt x="380" y="681"/>
                  </a:lnTo>
                  <a:lnTo>
                    <a:pt x="376" y="682"/>
                  </a:lnTo>
                  <a:lnTo>
                    <a:pt x="374" y="685"/>
                  </a:lnTo>
                  <a:lnTo>
                    <a:pt x="373" y="687"/>
                  </a:lnTo>
                  <a:lnTo>
                    <a:pt x="368" y="685"/>
                  </a:lnTo>
                  <a:lnTo>
                    <a:pt x="365" y="681"/>
                  </a:lnTo>
                  <a:lnTo>
                    <a:pt x="364" y="679"/>
                  </a:lnTo>
                  <a:lnTo>
                    <a:pt x="363" y="675"/>
                  </a:lnTo>
                  <a:lnTo>
                    <a:pt x="362" y="673"/>
                  </a:lnTo>
                  <a:lnTo>
                    <a:pt x="361" y="669"/>
                  </a:lnTo>
                  <a:lnTo>
                    <a:pt x="357" y="668"/>
                  </a:lnTo>
                  <a:lnTo>
                    <a:pt x="355" y="666"/>
                  </a:lnTo>
                  <a:lnTo>
                    <a:pt x="355" y="663"/>
                  </a:lnTo>
                  <a:lnTo>
                    <a:pt x="356" y="659"/>
                  </a:lnTo>
                  <a:lnTo>
                    <a:pt x="355" y="656"/>
                  </a:lnTo>
                  <a:lnTo>
                    <a:pt x="354" y="653"/>
                  </a:lnTo>
                  <a:lnTo>
                    <a:pt x="351" y="651"/>
                  </a:lnTo>
                  <a:lnTo>
                    <a:pt x="348" y="650"/>
                  </a:lnTo>
                  <a:lnTo>
                    <a:pt x="342" y="650"/>
                  </a:lnTo>
                  <a:lnTo>
                    <a:pt x="338" y="650"/>
                  </a:lnTo>
                  <a:lnTo>
                    <a:pt x="335" y="651"/>
                  </a:lnTo>
                  <a:lnTo>
                    <a:pt x="333" y="653"/>
                  </a:lnTo>
                  <a:lnTo>
                    <a:pt x="331" y="656"/>
                  </a:lnTo>
                  <a:lnTo>
                    <a:pt x="331" y="661"/>
                  </a:lnTo>
                  <a:close/>
                  <a:moveTo>
                    <a:pt x="722" y="898"/>
                  </a:moveTo>
                  <a:lnTo>
                    <a:pt x="719" y="906"/>
                  </a:lnTo>
                  <a:lnTo>
                    <a:pt x="718" y="914"/>
                  </a:lnTo>
                  <a:lnTo>
                    <a:pt x="717" y="923"/>
                  </a:lnTo>
                  <a:lnTo>
                    <a:pt x="713" y="931"/>
                  </a:lnTo>
                  <a:lnTo>
                    <a:pt x="711" y="932"/>
                  </a:lnTo>
                  <a:lnTo>
                    <a:pt x="707" y="931"/>
                  </a:lnTo>
                  <a:lnTo>
                    <a:pt x="704" y="930"/>
                  </a:lnTo>
                  <a:lnTo>
                    <a:pt x="700" y="929"/>
                  </a:lnTo>
                  <a:lnTo>
                    <a:pt x="693" y="927"/>
                  </a:lnTo>
                  <a:lnTo>
                    <a:pt x="686" y="927"/>
                  </a:lnTo>
                  <a:lnTo>
                    <a:pt x="681" y="927"/>
                  </a:lnTo>
                  <a:lnTo>
                    <a:pt x="676" y="926"/>
                  </a:lnTo>
                  <a:lnTo>
                    <a:pt x="669" y="926"/>
                  </a:lnTo>
                  <a:lnTo>
                    <a:pt x="662" y="926"/>
                  </a:lnTo>
                  <a:lnTo>
                    <a:pt x="656" y="926"/>
                  </a:lnTo>
                  <a:lnTo>
                    <a:pt x="651" y="925"/>
                  </a:lnTo>
                  <a:lnTo>
                    <a:pt x="644" y="924"/>
                  </a:lnTo>
                  <a:lnTo>
                    <a:pt x="639" y="920"/>
                  </a:lnTo>
                  <a:lnTo>
                    <a:pt x="634" y="918"/>
                  </a:lnTo>
                  <a:lnTo>
                    <a:pt x="632" y="917"/>
                  </a:lnTo>
                  <a:lnTo>
                    <a:pt x="631" y="914"/>
                  </a:lnTo>
                  <a:lnTo>
                    <a:pt x="634" y="909"/>
                  </a:lnTo>
                  <a:lnTo>
                    <a:pt x="635" y="903"/>
                  </a:lnTo>
                  <a:lnTo>
                    <a:pt x="635" y="900"/>
                  </a:lnTo>
                  <a:lnTo>
                    <a:pt x="635" y="899"/>
                  </a:lnTo>
                  <a:lnTo>
                    <a:pt x="635" y="898"/>
                  </a:lnTo>
                  <a:lnTo>
                    <a:pt x="636" y="898"/>
                  </a:lnTo>
                  <a:lnTo>
                    <a:pt x="640" y="898"/>
                  </a:lnTo>
                  <a:lnTo>
                    <a:pt x="651" y="897"/>
                  </a:lnTo>
                  <a:lnTo>
                    <a:pt x="656" y="897"/>
                  </a:lnTo>
                  <a:lnTo>
                    <a:pt x="660" y="898"/>
                  </a:lnTo>
                  <a:lnTo>
                    <a:pt x="665" y="900"/>
                  </a:lnTo>
                  <a:lnTo>
                    <a:pt x="671" y="902"/>
                  </a:lnTo>
                  <a:lnTo>
                    <a:pt x="677" y="904"/>
                  </a:lnTo>
                  <a:lnTo>
                    <a:pt x="681" y="906"/>
                  </a:lnTo>
                  <a:lnTo>
                    <a:pt x="683" y="907"/>
                  </a:lnTo>
                  <a:lnTo>
                    <a:pt x="686" y="907"/>
                  </a:lnTo>
                  <a:lnTo>
                    <a:pt x="692" y="907"/>
                  </a:lnTo>
                  <a:lnTo>
                    <a:pt x="698" y="906"/>
                  </a:lnTo>
                  <a:lnTo>
                    <a:pt x="700" y="904"/>
                  </a:lnTo>
                  <a:lnTo>
                    <a:pt x="702" y="904"/>
                  </a:lnTo>
                  <a:lnTo>
                    <a:pt x="707" y="904"/>
                  </a:lnTo>
                  <a:lnTo>
                    <a:pt x="721" y="908"/>
                  </a:lnTo>
                  <a:lnTo>
                    <a:pt x="725" y="909"/>
                  </a:lnTo>
                  <a:lnTo>
                    <a:pt x="726" y="903"/>
                  </a:lnTo>
                  <a:lnTo>
                    <a:pt x="725" y="899"/>
                  </a:lnTo>
                  <a:lnTo>
                    <a:pt x="719" y="898"/>
                  </a:lnTo>
                  <a:lnTo>
                    <a:pt x="713" y="900"/>
                  </a:lnTo>
                  <a:lnTo>
                    <a:pt x="709" y="900"/>
                  </a:lnTo>
                  <a:lnTo>
                    <a:pt x="704" y="900"/>
                  </a:lnTo>
                  <a:lnTo>
                    <a:pt x="698" y="898"/>
                  </a:lnTo>
                  <a:lnTo>
                    <a:pt x="692" y="895"/>
                  </a:lnTo>
                  <a:lnTo>
                    <a:pt x="687" y="892"/>
                  </a:lnTo>
                  <a:lnTo>
                    <a:pt x="682" y="889"/>
                  </a:lnTo>
                  <a:lnTo>
                    <a:pt x="679" y="886"/>
                  </a:lnTo>
                  <a:lnTo>
                    <a:pt x="677" y="883"/>
                  </a:lnTo>
                  <a:lnTo>
                    <a:pt x="675" y="879"/>
                  </a:lnTo>
                  <a:lnTo>
                    <a:pt x="675" y="876"/>
                  </a:lnTo>
                  <a:lnTo>
                    <a:pt x="676" y="873"/>
                  </a:lnTo>
                  <a:lnTo>
                    <a:pt x="679" y="871"/>
                  </a:lnTo>
                  <a:lnTo>
                    <a:pt x="682" y="868"/>
                  </a:lnTo>
                  <a:lnTo>
                    <a:pt x="687" y="868"/>
                  </a:lnTo>
                  <a:lnTo>
                    <a:pt x="699" y="869"/>
                  </a:lnTo>
                  <a:lnTo>
                    <a:pt x="702" y="872"/>
                  </a:lnTo>
                  <a:lnTo>
                    <a:pt x="709" y="871"/>
                  </a:lnTo>
                  <a:lnTo>
                    <a:pt x="716" y="871"/>
                  </a:lnTo>
                  <a:lnTo>
                    <a:pt x="722" y="875"/>
                  </a:lnTo>
                  <a:lnTo>
                    <a:pt x="724" y="877"/>
                  </a:lnTo>
                  <a:lnTo>
                    <a:pt x="725" y="879"/>
                  </a:lnTo>
                  <a:lnTo>
                    <a:pt x="725" y="885"/>
                  </a:lnTo>
                  <a:lnTo>
                    <a:pt x="725" y="890"/>
                  </a:lnTo>
                  <a:lnTo>
                    <a:pt x="724" y="894"/>
                  </a:lnTo>
                  <a:lnTo>
                    <a:pt x="723" y="897"/>
                  </a:lnTo>
                  <a:lnTo>
                    <a:pt x="722" y="898"/>
                  </a:lnTo>
                  <a:close/>
                  <a:moveTo>
                    <a:pt x="323" y="794"/>
                  </a:moveTo>
                  <a:lnTo>
                    <a:pt x="316" y="802"/>
                  </a:lnTo>
                  <a:lnTo>
                    <a:pt x="308" y="809"/>
                  </a:lnTo>
                  <a:lnTo>
                    <a:pt x="304" y="808"/>
                  </a:lnTo>
                  <a:lnTo>
                    <a:pt x="299" y="806"/>
                  </a:lnTo>
                  <a:lnTo>
                    <a:pt x="295" y="808"/>
                  </a:lnTo>
                  <a:lnTo>
                    <a:pt x="293" y="812"/>
                  </a:lnTo>
                  <a:lnTo>
                    <a:pt x="290" y="816"/>
                  </a:lnTo>
                  <a:lnTo>
                    <a:pt x="287" y="818"/>
                  </a:lnTo>
                  <a:lnTo>
                    <a:pt x="284" y="816"/>
                  </a:lnTo>
                  <a:lnTo>
                    <a:pt x="283" y="814"/>
                  </a:lnTo>
                  <a:lnTo>
                    <a:pt x="283" y="812"/>
                  </a:lnTo>
                  <a:lnTo>
                    <a:pt x="284" y="807"/>
                  </a:lnTo>
                  <a:lnTo>
                    <a:pt x="284" y="802"/>
                  </a:lnTo>
                  <a:lnTo>
                    <a:pt x="283" y="799"/>
                  </a:lnTo>
                  <a:lnTo>
                    <a:pt x="282" y="796"/>
                  </a:lnTo>
                  <a:lnTo>
                    <a:pt x="280" y="784"/>
                  </a:lnTo>
                  <a:lnTo>
                    <a:pt x="279" y="780"/>
                  </a:lnTo>
                  <a:lnTo>
                    <a:pt x="280" y="777"/>
                  </a:lnTo>
                  <a:lnTo>
                    <a:pt x="281" y="774"/>
                  </a:lnTo>
                  <a:lnTo>
                    <a:pt x="288" y="772"/>
                  </a:lnTo>
                  <a:lnTo>
                    <a:pt x="292" y="772"/>
                  </a:lnTo>
                  <a:lnTo>
                    <a:pt x="293" y="772"/>
                  </a:lnTo>
                  <a:lnTo>
                    <a:pt x="296" y="774"/>
                  </a:lnTo>
                  <a:lnTo>
                    <a:pt x="303" y="779"/>
                  </a:lnTo>
                  <a:lnTo>
                    <a:pt x="306" y="781"/>
                  </a:lnTo>
                  <a:lnTo>
                    <a:pt x="308" y="784"/>
                  </a:lnTo>
                  <a:lnTo>
                    <a:pt x="310" y="787"/>
                  </a:lnTo>
                  <a:lnTo>
                    <a:pt x="320" y="792"/>
                  </a:lnTo>
                  <a:lnTo>
                    <a:pt x="323" y="794"/>
                  </a:lnTo>
                  <a:close/>
                  <a:moveTo>
                    <a:pt x="422" y="762"/>
                  </a:moveTo>
                  <a:lnTo>
                    <a:pt x="424" y="764"/>
                  </a:lnTo>
                  <a:lnTo>
                    <a:pt x="426" y="767"/>
                  </a:lnTo>
                  <a:lnTo>
                    <a:pt x="428" y="770"/>
                  </a:lnTo>
                  <a:lnTo>
                    <a:pt x="428" y="772"/>
                  </a:lnTo>
                  <a:lnTo>
                    <a:pt x="425" y="775"/>
                  </a:lnTo>
                  <a:lnTo>
                    <a:pt x="423" y="775"/>
                  </a:lnTo>
                  <a:lnTo>
                    <a:pt x="421" y="775"/>
                  </a:lnTo>
                  <a:lnTo>
                    <a:pt x="420" y="775"/>
                  </a:lnTo>
                  <a:lnTo>
                    <a:pt x="414" y="777"/>
                  </a:lnTo>
                  <a:lnTo>
                    <a:pt x="409" y="777"/>
                  </a:lnTo>
                  <a:lnTo>
                    <a:pt x="407" y="775"/>
                  </a:lnTo>
                  <a:lnTo>
                    <a:pt x="404" y="774"/>
                  </a:lnTo>
                  <a:lnTo>
                    <a:pt x="403" y="773"/>
                  </a:lnTo>
                  <a:lnTo>
                    <a:pt x="399" y="774"/>
                  </a:lnTo>
                  <a:lnTo>
                    <a:pt x="395" y="778"/>
                  </a:lnTo>
                  <a:lnTo>
                    <a:pt x="393" y="779"/>
                  </a:lnTo>
                  <a:lnTo>
                    <a:pt x="395" y="780"/>
                  </a:lnTo>
                  <a:lnTo>
                    <a:pt x="398" y="784"/>
                  </a:lnTo>
                  <a:lnTo>
                    <a:pt x="400" y="789"/>
                  </a:lnTo>
                  <a:lnTo>
                    <a:pt x="402" y="792"/>
                  </a:lnTo>
                  <a:lnTo>
                    <a:pt x="404" y="796"/>
                  </a:lnTo>
                  <a:lnTo>
                    <a:pt x="405" y="798"/>
                  </a:lnTo>
                  <a:lnTo>
                    <a:pt x="409" y="802"/>
                  </a:lnTo>
                  <a:lnTo>
                    <a:pt x="413" y="805"/>
                  </a:lnTo>
                  <a:lnTo>
                    <a:pt x="415" y="806"/>
                  </a:lnTo>
                  <a:lnTo>
                    <a:pt x="418" y="807"/>
                  </a:lnTo>
                  <a:lnTo>
                    <a:pt x="419" y="807"/>
                  </a:lnTo>
                  <a:lnTo>
                    <a:pt x="422" y="810"/>
                  </a:lnTo>
                  <a:lnTo>
                    <a:pt x="425" y="814"/>
                  </a:lnTo>
                  <a:lnTo>
                    <a:pt x="427" y="817"/>
                  </a:lnTo>
                  <a:lnTo>
                    <a:pt x="427" y="818"/>
                  </a:lnTo>
                  <a:lnTo>
                    <a:pt x="431" y="821"/>
                  </a:lnTo>
                  <a:lnTo>
                    <a:pt x="437" y="827"/>
                  </a:lnTo>
                  <a:lnTo>
                    <a:pt x="439" y="830"/>
                  </a:lnTo>
                  <a:lnTo>
                    <a:pt x="439" y="832"/>
                  </a:lnTo>
                  <a:lnTo>
                    <a:pt x="439" y="837"/>
                  </a:lnTo>
                  <a:lnTo>
                    <a:pt x="441" y="840"/>
                  </a:lnTo>
                  <a:lnTo>
                    <a:pt x="441" y="842"/>
                  </a:lnTo>
                  <a:lnTo>
                    <a:pt x="439" y="842"/>
                  </a:lnTo>
                  <a:lnTo>
                    <a:pt x="441" y="845"/>
                  </a:lnTo>
                  <a:lnTo>
                    <a:pt x="441" y="849"/>
                  </a:lnTo>
                  <a:lnTo>
                    <a:pt x="443" y="851"/>
                  </a:lnTo>
                  <a:lnTo>
                    <a:pt x="445" y="852"/>
                  </a:lnTo>
                  <a:lnTo>
                    <a:pt x="447" y="852"/>
                  </a:lnTo>
                  <a:lnTo>
                    <a:pt x="448" y="851"/>
                  </a:lnTo>
                  <a:lnTo>
                    <a:pt x="449" y="849"/>
                  </a:lnTo>
                  <a:lnTo>
                    <a:pt x="451" y="844"/>
                  </a:lnTo>
                  <a:lnTo>
                    <a:pt x="454" y="842"/>
                  </a:lnTo>
                  <a:lnTo>
                    <a:pt x="457" y="840"/>
                  </a:lnTo>
                  <a:lnTo>
                    <a:pt x="459" y="839"/>
                  </a:lnTo>
                  <a:lnTo>
                    <a:pt x="460" y="838"/>
                  </a:lnTo>
                  <a:lnTo>
                    <a:pt x="466" y="837"/>
                  </a:lnTo>
                  <a:lnTo>
                    <a:pt x="471" y="836"/>
                  </a:lnTo>
                  <a:lnTo>
                    <a:pt x="477" y="834"/>
                  </a:lnTo>
                  <a:lnTo>
                    <a:pt x="481" y="837"/>
                  </a:lnTo>
                  <a:lnTo>
                    <a:pt x="486" y="842"/>
                  </a:lnTo>
                  <a:lnTo>
                    <a:pt x="488" y="844"/>
                  </a:lnTo>
                  <a:lnTo>
                    <a:pt x="488" y="848"/>
                  </a:lnTo>
                  <a:lnTo>
                    <a:pt x="488" y="855"/>
                  </a:lnTo>
                  <a:lnTo>
                    <a:pt x="488" y="861"/>
                  </a:lnTo>
                  <a:lnTo>
                    <a:pt x="486" y="865"/>
                  </a:lnTo>
                  <a:lnTo>
                    <a:pt x="486" y="867"/>
                  </a:lnTo>
                  <a:lnTo>
                    <a:pt x="486" y="868"/>
                  </a:lnTo>
                  <a:lnTo>
                    <a:pt x="486" y="871"/>
                  </a:lnTo>
                  <a:lnTo>
                    <a:pt x="483" y="872"/>
                  </a:lnTo>
                  <a:lnTo>
                    <a:pt x="478" y="874"/>
                  </a:lnTo>
                  <a:lnTo>
                    <a:pt x="473" y="874"/>
                  </a:lnTo>
                  <a:lnTo>
                    <a:pt x="465" y="874"/>
                  </a:lnTo>
                  <a:lnTo>
                    <a:pt x="461" y="874"/>
                  </a:lnTo>
                  <a:lnTo>
                    <a:pt x="458" y="874"/>
                  </a:lnTo>
                  <a:lnTo>
                    <a:pt x="456" y="874"/>
                  </a:lnTo>
                  <a:lnTo>
                    <a:pt x="456" y="875"/>
                  </a:lnTo>
                  <a:lnTo>
                    <a:pt x="454" y="875"/>
                  </a:lnTo>
                  <a:lnTo>
                    <a:pt x="450" y="873"/>
                  </a:lnTo>
                  <a:lnTo>
                    <a:pt x="445" y="868"/>
                  </a:lnTo>
                  <a:lnTo>
                    <a:pt x="444" y="867"/>
                  </a:lnTo>
                  <a:lnTo>
                    <a:pt x="442" y="866"/>
                  </a:lnTo>
                  <a:lnTo>
                    <a:pt x="438" y="866"/>
                  </a:lnTo>
                  <a:lnTo>
                    <a:pt x="438" y="867"/>
                  </a:lnTo>
                  <a:lnTo>
                    <a:pt x="438" y="869"/>
                  </a:lnTo>
                  <a:lnTo>
                    <a:pt x="435" y="871"/>
                  </a:lnTo>
                  <a:lnTo>
                    <a:pt x="432" y="871"/>
                  </a:lnTo>
                  <a:lnTo>
                    <a:pt x="430" y="872"/>
                  </a:lnTo>
                  <a:lnTo>
                    <a:pt x="428" y="871"/>
                  </a:lnTo>
                  <a:lnTo>
                    <a:pt x="427" y="872"/>
                  </a:lnTo>
                  <a:lnTo>
                    <a:pt x="425" y="874"/>
                  </a:lnTo>
                  <a:lnTo>
                    <a:pt x="421" y="879"/>
                  </a:lnTo>
                  <a:lnTo>
                    <a:pt x="420" y="880"/>
                  </a:lnTo>
                  <a:lnTo>
                    <a:pt x="420" y="886"/>
                  </a:lnTo>
                  <a:lnTo>
                    <a:pt x="420" y="891"/>
                  </a:lnTo>
                  <a:lnTo>
                    <a:pt x="420" y="894"/>
                  </a:lnTo>
                  <a:lnTo>
                    <a:pt x="420" y="896"/>
                  </a:lnTo>
                  <a:lnTo>
                    <a:pt x="419" y="897"/>
                  </a:lnTo>
                  <a:lnTo>
                    <a:pt x="416" y="899"/>
                  </a:lnTo>
                  <a:lnTo>
                    <a:pt x="412" y="901"/>
                  </a:lnTo>
                  <a:lnTo>
                    <a:pt x="411" y="901"/>
                  </a:lnTo>
                  <a:lnTo>
                    <a:pt x="409" y="900"/>
                  </a:lnTo>
                  <a:lnTo>
                    <a:pt x="404" y="896"/>
                  </a:lnTo>
                  <a:lnTo>
                    <a:pt x="403" y="892"/>
                  </a:lnTo>
                  <a:lnTo>
                    <a:pt x="400" y="888"/>
                  </a:lnTo>
                  <a:lnTo>
                    <a:pt x="397" y="882"/>
                  </a:lnTo>
                  <a:lnTo>
                    <a:pt x="396" y="878"/>
                  </a:lnTo>
                  <a:lnTo>
                    <a:pt x="393" y="876"/>
                  </a:lnTo>
                  <a:lnTo>
                    <a:pt x="390" y="875"/>
                  </a:lnTo>
                  <a:lnTo>
                    <a:pt x="381" y="873"/>
                  </a:lnTo>
                  <a:lnTo>
                    <a:pt x="378" y="873"/>
                  </a:lnTo>
                  <a:lnTo>
                    <a:pt x="374" y="872"/>
                  </a:lnTo>
                  <a:lnTo>
                    <a:pt x="370" y="871"/>
                  </a:lnTo>
                  <a:lnTo>
                    <a:pt x="366" y="867"/>
                  </a:lnTo>
                  <a:lnTo>
                    <a:pt x="362" y="863"/>
                  </a:lnTo>
                  <a:lnTo>
                    <a:pt x="360" y="861"/>
                  </a:lnTo>
                  <a:lnTo>
                    <a:pt x="357" y="860"/>
                  </a:lnTo>
                  <a:lnTo>
                    <a:pt x="354" y="857"/>
                  </a:lnTo>
                  <a:lnTo>
                    <a:pt x="348" y="854"/>
                  </a:lnTo>
                  <a:lnTo>
                    <a:pt x="341" y="850"/>
                  </a:lnTo>
                  <a:lnTo>
                    <a:pt x="337" y="848"/>
                  </a:lnTo>
                  <a:lnTo>
                    <a:pt x="332" y="845"/>
                  </a:lnTo>
                  <a:lnTo>
                    <a:pt x="328" y="842"/>
                  </a:lnTo>
                  <a:lnTo>
                    <a:pt x="321" y="838"/>
                  </a:lnTo>
                  <a:lnTo>
                    <a:pt x="314" y="833"/>
                  </a:lnTo>
                  <a:lnTo>
                    <a:pt x="309" y="830"/>
                  </a:lnTo>
                  <a:lnTo>
                    <a:pt x="309" y="833"/>
                  </a:lnTo>
                  <a:lnTo>
                    <a:pt x="310" y="840"/>
                  </a:lnTo>
                  <a:lnTo>
                    <a:pt x="312" y="844"/>
                  </a:lnTo>
                  <a:lnTo>
                    <a:pt x="315" y="847"/>
                  </a:lnTo>
                  <a:lnTo>
                    <a:pt x="315" y="848"/>
                  </a:lnTo>
                  <a:lnTo>
                    <a:pt x="322" y="852"/>
                  </a:lnTo>
                  <a:lnTo>
                    <a:pt x="332" y="860"/>
                  </a:lnTo>
                  <a:lnTo>
                    <a:pt x="335" y="863"/>
                  </a:lnTo>
                  <a:lnTo>
                    <a:pt x="339" y="864"/>
                  </a:lnTo>
                  <a:lnTo>
                    <a:pt x="342" y="866"/>
                  </a:lnTo>
                  <a:lnTo>
                    <a:pt x="349" y="868"/>
                  </a:lnTo>
                  <a:lnTo>
                    <a:pt x="355" y="872"/>
                  </a:lnTo>
                  <a:lnTo>
                    <a:pt x="362" y="873"/>
                  </a:lnTo>
                  <a:lnTo>
                    <a:pt x="370" y="874"/>
                  </a:lnTo>
                  <a:lnTo>
                    <a:pt x="372" y="874"/>
                  </a:lnTo>
                  <a:lnTo>
                    <a:pt x="375" y="878"/>
                  </a:lnTo>
                  <a:lnTo>
                    <a:pt x="377" y="884"/>
                  </a:lnTo>
                  <a:lnTo>
                    <a:pt x="377" y="885"/>
                  </a:lnTo>
                  <a:lnTo>
                    <a:pt x="380" y="891"/>
                  </a:lnTo>
                  <a:lnTo>
                    <a:pt x="386" y="896"/>
                  </a:lnTo>
                  <a:lnTo>
                    <a:pt x="387" y="897"/>
                  </a:lnTo>
                  <a:lnTo>
                    <a:pt x="389" y="899"/>
                  </a:lnTo>
                  <a:lnTo>
                    <a:pt x="391" y="903"/>
                  </a:lnTo>
                  <a:lnTo>
                    <a:pt x="393" y="907"/>
                  </a:lnTo>
                  <a:lnTo>
                    <a:pt x="398" y="911"/>
                  </a:lnTo>
                  <a:lnTo>
                    <a:pt x="402" y="917"/>
                  </a:lnTo>
                  <a:lnTo>
                    <a:pt x="403" y="920"/>
                  </a:lnTo>
                  <a:lnTo>
                    <a:pt x="403" y="922"/>
                  </a:lnTo>
                  <a:lnTo>
                    <a:pt x="403" y="924"/>
                  </a:lnTo>
                  <a:lnTo>
                    <a:pt x="403" y="926"/>
                  </a:lnTo>
                  <a:lnTo>
                    <a:pt x="401" y="929"/>
                  </a:lnTo>
                  <a:lnTo>
                    <a:pt x="397" y="931"/>
                  </a:lnTo>
                  <a:lnTo>
                    <a:pt x="391" y="931"/>
                  </a:lnTo>
                  <a:lnTo>
                    <a:pt x="386" y="931"/>
                  </a:lnTo>
                  <a:lnTo>
                    <a:pt x="384" y="931"/>
                  </a:lnTo>
                  <a:lnTo>
                    <a:pt x="381" y="927"/>
                  </a:lnTo>
                  <a:lnTo>
                    <a:pt x="375" y="922"/>
                  </a:lnTo>
                  <a:lnTo>
                    <a:pt x="365" y="917"/>
                  </a:lnTo>
                  <a:lnTo>
                    <a:pt x="361" y="912"/>
                  </a:lnTo>
                  <a:lnTo>
                    <a:pt x="356" y="911"/>
                  </a:lnTo>
                  <a:lnTo>
                    <a:pt x="353" y="910"/>
                  </a:lnTo>
                  <a:lnTo>
                    <a:pt x="349" y="909"/>
                  </a:lnTo>
                  <a:lnTo>
                    <a:pt x="345" y="907"/>
                  </a:lnTo>
                  <a:lnTo>
                    <a:pt x="344" y="902"/>
                  </a:lnTo>
                  <a:lnTo>
                    <a:pt x="345" y="898"/>
                  </a:lnTo>
                  <a:lnTo>
                    <a:pt x="345" y="895"/>
                  </a:lnTo>
                  <a:lnTo>
                    <a:pt x="345" y="891"/>
                  </a:lnTo>
                  <a:lnTo>
                    <a:pt x="343" y="889"/>
                  </a:lnTo>
                  <a:lnTo>
                    <a:pt x="341" y="886"/>
                  </a:lnTo>
                  <a:lnTo>
                    <a:pt x="340" y="885"/>
                  </a:lnTo>
                  <a:lnTo>
                    <a:pt x="332" y="884"/>
                  </a:lnTo>
                  <a:lnTo>
                    <a:pt x="326" y="884"/>
                  </a:lnTo>
                  <a:lnTo>
                    <a:pt x="322" y="884"/>
                  </a:lnTo>
                  <a:lnTo>
                    <a:pt x="317" y="884"/>
                  </a:lnTo>
                  <a:lnTo>
                    <a:pt x="315" y="884"/>
                  </a:lnTo>
                  <a:lnTo>
                    <a:pt x="311" y="882"/>
                  </a:lnTo>
                  <a:lnTo>
                    <a:pt x="304" y="875"/>
                  </a:lnTo>
                  <a:lnTo>
                    <a:pt x="297" y="869"/>
                  </a:lnTo>
                  <a:lnTo>
                    <a:pt x="295" y="868"/>
                  </a:lnTo>
                  <a:lnTo>
                    <a:pt x="291" y="866"/>
                  </a:lnTo>
                  <a:lnTo>
                    <a:pt x="285" y="865"/>
                  </a:lnTo>
                  <a:lnTo>
                    <a:pt x="282" y="862"/>
                  </a:lnTo>
                  <a:lnTo>
                    <a:pt x="279" y="857"/>
                  </a:lnTo>
                  <a:lnTo>
                    <a:pt x="273" y="852"/>
                  </a:lnTo>
                  <a:lnTo>
                    <a:pt x="267" y="847"/>
                  </a:lnTo>
                  <a:lnTo>
                    <a:pt x="264" y="844"/>
                  </a:lnTo>
                  <a:lnTo>
                    <a:pt x="262" y="839"/>
                  </a:lnTo>
                  <a:lnTo>
                    <a:pt x="262" y="833"/>
                  </a:lnTo>
                  <a:lnTo>
                    <a:pt x="262" y="830"/>
                  </a:lnTo>
                  <a:lnTo>
                    <a:pt x="262" y="829"/>
                  </a:lnTo>
                  <a:lnTo>
                    <a:pt x="262" y="827"/>
                  </a:lnTo>
                  <a:lnTo>
                    <a:pt x="262" y="824"/>
                  </a:lnTo>
                  <a:lnTo>
                    <a:pt x="262" y="821"/>
                  </a:lnTo>
                  <a:lnTo>
                    <a:pt x="262" y="817"/>
                  </a:lnTo>
                  <a:lnTo>
                    <a:pt x="262" y="813"/>
                  </a:lnTo>
                  <a:lnTo>
                    <a:pt x="261" y="812"/>
                  </a:lnTo>
                  <a:lnTo>
                    <a:pt x="262" y="809"/>
                  </a:lnTo>
                  <a:lnTo>
                    <a:pt x="263" y="808"/>
                  </a:lnTo>
                  <a:lnTo>
                    <a:pt x="268" y="805"/>
                  </a:lnTo>
                  <a:lnTo>
                    <a:pt x="271" y="803"/>
                  </a:lnTo>
                  <a:lnTo>
                    <a:pt x="275" y="802"/>
                  </a:lnTo>
                  <a:lnTo>
                    <a:pt x="279" y="802"/>
                  </a:lnTo>
                  <a:lnTo>
                    <a:pt x="286" y="802"/>
                  </a:lnTo>
                  <a:lnTo>
                    <a:pt x="297" y="803"/>
                  </a:lnTo>
                  <a:lnTo>
                    <a:pt x="300" y="804"/>
                  </a:lnTo>
                  <a:lnTo>
                    <a:pt x="303" y="804"/>
                  </a:lnTo>
                  <a:lnTo>
                    <a:pt x="307" y="802"/>
                  </a:lnTo>
                  <a:lnTo>
                    <a:pt x="310" y="801"/>
                  </a:lnTo>
                  <a:lnTo>
                    <a:pt x="316" y="802"/>
                  </a:lnTo>
                  <a:lnTo>
                    <a:pt x="320" y="804"/>
                  </a:lnTo>
                  <a:lnTo>
                    <a:pt x="321" y="804"/>
                  </a:lnTo>
                  <a:lnTo>
                    <a:pt x="325" y="808"/>
                  </a:lnTo>
                  <a:lnTo>
                    <a:pt x="327" y="810"/>
                  </a:lnTo>
                  <a:lnTo>
                    <a:pt x="332" y="815"/>
                  </a:lnTo>
                  <a:lnTo>
                    <a:pt x="340" y="819"/>
                  </a:lnTo>
                  <a:lnTo>
                    <a:pt x="343" y="822"/>
                  </a:lnTo>
                  <a:lnTo>
                    <a:pt x="345" y="826"/>
                  </a:lnTo>
                  <a:lnTo>
                    <a:pt x="348" y="829"/>
                  </a:lnTo>
                  <a:lnTo>
                    <a:pt x="349" y="830"/>
                  </a:lnTo>
                  <a:lnTo>
                    <a:pt x="353" y="832"/>
                  </a:lnTo>
                  <a:lnTo>
                    <a:pt x="358" y="837"/>
                  </a:lnTo>
                  <a:lnTo>
                    <a:pt x="360" y="838"/>
                  </a:lnTo>
                  <a:lnTo>
                    <a:pt x="358" y="840"/>
                  </a:lnTo>
                  <a:lnTo>
                    <a:pt x="362" y="842"/>
                  </a:lnTo>
                  <a:lnTo>
                    <a:pt x="364" y="845"/>
                  </a:lnTo>
                  <a:lnTo>
                    <a:pt x="368" y="849"/>
                  </a:lnTo>
                  <a:lnTo>
                    <a:pt x="376" y="852"/>
                  </a:lnTo>
                  <a:lnTo>
                    <a:pt x="381" y="854"/>
                  </a:lnTo>
                  <a:lnTo>
                    <a:pt x="387" y="857"/>
                  </a:lnTo>
                  <a:lnTo>
                    <a:pt x="389" y="857"/>
                  </a:lnTo>
                  <a:lnTo>
                    <a:pt x="392" y="859"/>
                  </a:lnTo>
                  <a:lnTo>
                    <a:pt x="396" y="860"/>
                  </a:lnTo>
                  <a:lnTo>
                    <a:pt x="399" y="860"/>
                  </a:lnTo>
                  <a:lnTo>
                    <a:pt x="402" y="860"/>
                  </a:lnTo>
                  <a:lnTo>
                    <a:pt x="404" y="859"/>
                  </a:lnTo>
                  <a:lnTo>
                    <a:pt x="410" y="860"/>
                  </a:lnTo>
                  <a:lnTo>
                    <a:pt x="416" y="862"/>
                  </a:lnTo>
                  <a:lnTo>
                    <a:pt x="421" y="863"/>
                  </a:lnTo>
                  <a:lnTo>
                    <a:pt x="423" y="863"/>
                  </a:lnTo>
                  <a:lnTo>
                    <a:pt x="426" y="863"/>
                  </a:lnTo>
                  <a:lnTo>
                    <a:pt x="428" y="860"/>
                  </a:lnTo>
                  <a:lnTo>
                    <a:pt x="431" y="856"/>
                  </a:lnTo>
                  <a:lnTo>
                    <a:pt x="431" y="855"/>
                  </a:lnTo>
                  <a:lnTo>
                    <a:pt x="433" y="853"/>
                  </a:lnTo>
                  <a:lnTo>
                    <a:pt x="434" y="850"/>
                  </a:lnTo>
                  <a:lnTo>
                    <a:pt x="432" y="848"/>
                  </a:lnTo>
                  <a:lnTo>
                    <a:pt x="427" y="847"/>
                  </a:lnTo>
                  <a:lnTo>
                    <a:pt x="427" y="845"/>
                  </a:lnTo>
                  <a:lnTo>
                    <a:pt x="426" y="844"/>
                  </a:lnTo>
                  <a:lnTo>
                    <a:pt x="422" y="844"/>
                  </a:lnTo>
                  <a:lnTo>
                    <a:pt x="415" y="844"/>
                  </a:lnTo>
                  <a:lnTo>
                    <a:pt x="414" y="844"/>
                  </a:lnTo>
                  <a:lnTo>
                    <a:pt x="413" y="845"/>
                  </a:lnTo>
                  <a:lnTo>
                    <a:pt x="412" y="845"/>
                  </a:lnTo>
                  <a:lnTo>
                    <a:pt x="409" y="844"/>
                  </a:lnTo>
                  <a:lnTo>
                    <a:pt x="404" y="840"/>
                  </a:lnTo>
                  <a:lnTo>
                    <a:pt x="402" y="839"/>
                  </a:lnTo>
                  <a:lnTo>
                    <a:pt x="401" y="838"/>
                  </a:lnTo>
                  <a:lnTo>
                    <a:pt x="401" y="837"/>
                  </a:lnTo>
                  <a:lnTo>
                    <a:pt x="402" y="836"/>
                  </a:lnTo>
                  <a:lnTo>
                    <a:pt x="407" y="830"/>
                  </a:lnTo>
                  <a:lnTo>
                    <a:pt x="408" y="827"/>
                  </a:lnTo>
                  <a:lnTo>
                    <a:pt x="407" y="821"/>
                  </a:lnTo>
                  <a:lnTo>
                    <a:pt x="404" y="815"/>
                  </a:lnTo>
                  <a:lnTo>
                    <a:pt x="403" y="813"/>
                  </a:lnTo>
                  <a:lnTo>
                    <a:pt x="400" y="809"/>
                  </a:lnTo>
                  <a:lnTo>
                    <a:pt x="396" y="806"/>
                  </a:lnTo>
                  <a:lnTo>
                    <a:pt x="392" y="803"/>
                  </a:lnTo>
                  <a:lnTo>
                    <a:pt x="389" y="801"/>
                  </a:lnTo>
                  <a:lnTo>
                    <a:pt x="386" y="798"/>
                  </a:lnTo>
                  <a:lnTo>
                    <a:pt x="384" y="797"/>
                  </a:lnTo>
                  <a:lnTo>
                    <a:pt x="381" y="796"/>
                  </a:lnTo>
                  <a:lnTo>
                    <a:pt x="380" y="797"/>
                  </a:lnTo>
                  <a:lnTo>
                    <a:pt x="377" y="802"/>
                  </a:lnTo>
                  <a:lnTo>
                    <a:pt x="377" y="806"/>
                  </a:lnTo>
                  <a:lnTo>
                    <a:pt x="379" y="807"/>
                  </a:lnTo>
                  <a:lnTo>
                    <a:pt x="381" y="807"/>
                  </a:lnTo>
                  <a:lnTo>
                    <a:pt x="384" y="807"/>
                  </a:lnTo>
                  <a:lnTo>
                    <a:pt x="387" y="809"/>
                  </a:lnTo>
                  <a:lnTo>
                    <a:pt x="390" y="814"/>
                  </a:lnTo>
                  <a:lnTo>
                    <a:pt x="391" y="816"/>
                  </a:lnTo>
                  <a:lnTo>
                    <a:pt x="392" y="819"/>
                  </a:lnTo>
                  <a:lnTo>
                    <a:pt x="393" y="822"/>
                  </a:lnTo>
                  <a:lnTo>
                    <a:pt x="396" y="826"/>
                  </a:lnTo>
                  <a:lnTo>
                    <a:pt x="397" y="830"/>
                  </a:lnTo>
                  <a:lnTo>
                    <a:pt x="398" y="831"/>
                  </a:lnTo>
                  <a:lnTo>
                    <a:pt x="398" y="833"/>
                  </a:lnTo>
                  <a:lnTo>
                    <a:pt x="396" y="839"/>
                  </a:lnTo>
                  <a:lnTo>
                    <a:pt x="393" y="844"/>
                  </a:lnTo>
                  <a:lnTo>
                    <a:pt x="391" y="843"/>
                  </a:lnTo>
                  <a:lnTo>
                    <a:pt x="386" y="840"/>
                  </a:lnTo>
                  <a:lnTo>
                    <a:pt x="377" y="837"/>
                  </a:lnTo>
                  <a:lnTo>
                    <a:pt x="374" y="834"/>
                  </a:lnTo>
                  <a:lnTo>
                    <a:pt x="370" y="832"/>
                  </a:lnTo>
                  <a:lnTo>
                    <a:pt x="367" y="830"/>
                  </a:lnTo>
                  <a:lnTo>
                    <a:pt x="366" y="827"/>
                  </a:lnTo>
                  <a:lnTo>
                    <a:pt x="362" y="820"/>
                  </a:lnTo>
                  <a:lnTo>
                    <a:pt x="357" y="816"/>
                  </a:lnTo>
                  <a:lnTo>
                    <a:pt x="356" y="815"/>
                  </a:lnTo>
                  <a:lnTo>
                    <a:pt x="352" y="809"/>
                  </a:lnTo>
                  <a:lnTo>
                    <a:pt x="349" y="804"/>
                  </a:lnTo>
                  <a:lnTo>
                    <a:pt x="349" y="801"/>
                  </a:lnTo>
                  <a:lnTo>
                    <a:pt x="351" y="794"/>
                  </a:lnTo>
                  <a:lnTo>
                    <a:pt x="352" y="787"/>
                  </a:lnTo>
                  <a:lnTo>
                    <a:pt x="353" y="786"/>
                  </a:lnTo>
                  <a:lnTo>
                    <a:pt x="349" y="784"/>
                  </a:lnTo>
                  <a:lnTo>
                    <a:pt x="344" y="782"/>
                  </a:lnTo>
                  <a:lnTo>
                    <a:pt x="342" y="784"/>
                  </a:lnTo>
                  <a:lnTo>
                    <a:pt x="339" y="790"/>
                  </a:lnTo>
                  <a:lnTo>
                    <a:pt x="338" y="795"/>
                  </a:lnTo>
                  <a:lnTo>
                    <a:pt x="337" y="796"/>
                  </a:lnTo>
                  <a:lnTo>
                    <a:pt x="333" y="797"/>
                  </a:lnTo>
                  <a:lnTo>
                    <a:pt x="329" y="798"/>
                  </a:lnTo>
                  <a:lnTo>
                    <a:pt x="326" y="797"/>
                  </a:lnTo>
                  <a:lnTo>
                    <a:pt x="322" y="796"/>
                  </a:lnTo>
                  <a:lnTo>
                    <a:pt x="320" y="795"/>
                  </a:lnTo>
                  <a:lnTo>
                    <a:pt x="318" y="794"/>
                  </a:lnTo>
                  <a:lnTo>
                    <a:pt x="316" y="794"/>
                  </a:lnTo>
                  <a:lnTo>
                    <a:pt x="314" y="794"/>
                  </a:lnTo>
                  <a:lnTo>
                    <a:pt x="308" y="792"/>
                  </a:lnTo>
                  <a:lnTo>
                    <a:pt x="303" y="789"/>
                  </a:lnTo>
                  <a:lnTo>
                    <a:pt x="302" y="787"/>
                  </a:lnTo>
                  <a:lnTo>
                    <a:pt x="300" y="785"/>
                  </a:lnTo>
                  <a:lnTo>
                    <a:pt x="300" y="784"/>
                  </a:lnTo>
                  <a:lnTo>
                    <a:pt x="302" y="783"/>
                  </a:lnTo>
                  <a:lnTo>
                    <a:pt x="305" y="780"/>
                  </a:lnTo>
                  <a:lnTo>
                    <a:pt x="308" y="779"/>
                  </a:lnTo>
                  <a:lnTo>
                    <a:pt x="312" y="778"/>
                  </a:lnTo>
                  <a:lnTo>
                    <a:pt x="316" y="778"/>
                  </a:lnTo>
                  <a:lnTo>
                    <a:pt x="321" y="777"/>
                  </a:lnTo>
                  <a:lnTo>
                    <a:pt x="326" y="774"/>
                  </a:lnTo>
                  <a:lnTo>
                    <a:pt x="329" y="770"/>
                  </a:lnTo>
                  <a:lnTo>
                    <a:pt x="330" y="768"/>
                  </a:lnTo>
                  <a:lnTo>
                    <a:pt x="330" y="764"/>
                  </a:lnTo>
                  <a:lnTo>
                    <a:pt x="330" y="760"/>
                  </a:lnTo>
                  <a:lnTo>
                    <a:pt x="331" y="755"/>
                  </a:lnTo>
                  <a:lnTo>
                    <a:pt x="331" y="752"/>
                  </a:lnTo>
                  <a:lnTo>
                    <a:pt x="331" y="750"/>
                  </a:lnTo>
                  <a:lnTo>
                    <a:pt x="331" y="748"/>
                  </a:lnTo>
                  <a:lnTo>
                    <a:pt x="335" y="747"/>
                  </a:lnTo>
                  <a:lnTo>
                    <a:pt x="340" y="747"/>
                  </a:lnTo>
                  <a:lnTo>
                    <a:pt x="343" y="747"/>
                  </a:lnTo>
                  <a:lnTo>
                    <a:pt x="348" y="748"/>
                  </a:lnTo>
                  <a:lnTo>
                    <a:pt x="351" y="749"/>
                  </a:lnTo>
                  <a:lnTo>
                    <a:pt x="354" y="751"/>
                  </a:lnTo>
                  <a:lnTo>
                    <a:pt x="356" y="754"/>
                  </a:lnTo>
                  <a:lnTo>
                    <a:pt x="358" y="757"/>
                  </a:lnTo>
                  <a:lnTo>
                    <a:pt x="360" y="759"/>
                  </a:lnTo>
                  <a:lnTo>
                    <a:pt x="362" y="763"/>
                  </a:lnTo>
                  <a:lnTo>
                    <a:pt x="363" y="768"/>
                  </a:lnTo>
                  <a:lnTo>
                    <a:pt x="364" y="770"/>
                  </a:lnTo>
                  <a:lnTo>
                    <a:pt x="369" y="772"/>
                  </a:lnTo>
                  <a:lnTo>
                    <a:pt x="377" y="774"/>
                  </a:lnTo>
                  <a:lnTo>
                    <a:pt x="381" y="774"/>
                  </a:lnTo>
                  <a:lnTo>
                    <a:pt x="385" y="774"/>
                  </a:lnTo>
                  <a:lnTo>
                    <a:pt x="388" y="773"/>
                  </a:lnTo>
                  <a:lnTo>
                    <a:pt x="391" y="772"/>
                  </a:lnTo>
                  <a:lnTo>
                    <a:pt x="392" y="769"/>
                  </a:lnTo>
                  <a:lnTo>
                    <a:pt x="393" y="766"/>
                  </a:lnTo>
                  <a:lnTo>
                    <a:pt x="396" y="763"/>
                  </a:lnTo>
                  <a:lnTo>
                    <a:pt x="397" y="762"/>
                  </a:lnTo>
                  <a:lnTo>
                    <a:pt x="399" y="760"/>
                  </a:lnTo>
                  <a:lnTo>
                    <a:pt x="401" y="760"/>
                  </a:lnTo>
                  <a:lnTo>
                    <a:pt x="405" y="759"/>
                  </a:lnTo>
                  <a:lnTo>
                    <a:pt x="410" y="760"/>
                  </a:lnTo>
                  <a:lnTo>
                    <a:pt x="415" y="760"/>
                  </a:lnTo>
                  <a:lnTo>
                    <a:pt x="422" y="762"/>
                  </a:lnTo>
                  <a:close/>
                  <a:moveTo>
                    <a:pt x="504" y="682"/>
                  </a:moveTo>
                  <a:lnTo>
                    <a:pt x="512" y="688"/>
                  </a:lnTo>
                  <a:lnTo>
                    <a:pt x="515" y="691"/>
                  </a:lnTo>
                  <a:lnTo>
                    <a:pt x="520" y="698"/>
                  </a:lnTo>
                  <a:lnTo>
                    <a:pt x="524" y="703"/>
                  </a:lnTo>
                  <a:lnTo>
                    <a:pt x="523" y="706"/>
                  </a:lnTo>
                  <a:lnTo>
                    <a:pt x="521" y="709"/>
                  </a:lnTo>
                  <a:lnTo>
                    <a:pt x="518" y="712"/>
                  </a:lnTo>
                  <a:lnTo>
                    <a:pt x="514" y="716"/>
                  </a:lnTo>
                  <a:lnTo>
                    <a:pt x="512" y="717"/>
                  </a:lnTo>
                  <a:lnTo>
                    <a:pt x="508" y="717"/>
                  </a:lnTo>
                  <a:lnTo>
                    <a:pt x="504" y="715"/>
                  </a:lnTo>
                  <a:lnTo>
                    <a:pt x="500" y="712"/>
                  </a:lnTo>
                  <a:lnTo>
                    <a:pt x="493" y="709"/>
                  </a:lnTo>
                  <a:lnTo>
                    <a:pt x="486" y="706"/>
                  </a:lnTo>
                  <a:lnTo>
                    <a:pt x="480" y="701"/>
                  </a:lnTo>
                  <a:lnTo>
                    <a:pt x="472" y="696"/>
                  </a:lnTo>
                  <a:lnTo>
                    <a:pt x="470" y="693"/>
                  </a:lnTo>
                  <a:lnTo>
                    <a:pt x="468" y="691"/>
                  </a:lnTo>
                  <a:lnTo>
                    <a:pt x="466" y="689"/>
                  </a:lnTo>
                  <a:lnTo>
                    <a:pt x="461" y="685"/>
                  </a:lnTo>
                  <a:lnTo>
                    <a:pt x="457" y="679"/>
                  </a:lnTo>
                  <a:lnTo>
                    <a:pt x="454" y="676"/>
                  </a:lnTo>
                  <a:lnTo>
                    <a:pt x="451" y="674"/>
                  </a:lnTo>
                  <a:lnTo>
                    <a:pt x="446" y="671"/>
                  </a:lnTo>
                  <a:lnTo>
                    <a:pt x="439" y="670"/>
                  </a:lnTo>
                  <a:lnTo>
                    <a:pt x="436" y="670"/>
                  </a:lnTo>
                  <a:lnTo>
                    <a:pt x="428" y="671"/>
                  </a:lnTo>
                  <a:lnTo>
                    <a:pt x="422" y="674"/>
                  </a:lnTo>
                  <a:lnTo>
                    <a:pt x="421" y="678"/>
                  </a:lnTo>
                  <a:lnTo>
                    <a:pt x="421" y="684"/>
                  </a:lnTo>
                  <a:lnTo>
                    <a:pt x="419" y="686"/>
                  </a:lnTo>
                  <a:lnTo>
                    <a:pt x="416" y="690"/>
                  </a:lnTo>
                  <a:lnTo>
                    <a:pt x="416" y="696"/>
                  </a:lnTo>
                  <a:lnTo>
                    <a:pt x="418" y="699"/>
                  </a:lnTo>
                  <a:lnTo>
                    <a:pt x="419" y="703"/>
                  </a:lnTo>
                  <a:lnTo>
                    <a:pt x="421" y="706"/>
                  </a:lnTo>
                  <a:lnTo>
                    <a:pt x="424" y="711"/>
                  </a:lnTo>
                  <a:lnTo>
                    <a:pt x="427" y="714"/>
                  </a:lnTo>
                  <a:lnTo>
                    <a:pt x="430" y="719"/>
                  </a:lnTo>
                  <a:lnTo>
                    <a:pt x="433" y="723"/>
                  </a:lnTo>
                  <a:lnTo>
                    <a:pt x="435" y="726"/>
                  </a:lnTo>
                  <a:lnTo>
                    <a:pt x="441" y="729"/>
                  </a:lnTo>
                  <a:lnTo>
                    <a:pt x="448" y="734"/>
                  </a:lnTo>
                  <a:lnTo>
                    <a:pt x="454" y="737"/>
                  </a:lnTo>
                  <a:lnTo>
                    <a:pt x="456" y="739"/>
                  </a:lnTo>
                  <a:lnTo>
                    <a:pt x="457" y="740"/>
                  </a:lnTo>
                  <a:lnTo>
                    <a:pt x="458" y="741"/>
                  </a:lnTo>
                  <a:lnTo>
                    <a:pt x="461" y="741"/>
                  </a:lnTo>
                  <a:lnTo>
                    <a:pt x="469" y="741"/>
                  </a:lnTo>
                  <a:lnTo>
                    <a:pt x="474" y="741"/>
                  </a:lnTo>
                  <a:lnTo>
                    <a:pt x="479" y="741"/>
                  </a:lnTo>
                  <a:lnTo>
                    <a:pt x="481" y="741"/>
                  </a:lnTo>
                  <a:lnTo>
                    <a:pt x="482" y="740"/>
                  </a:lnTo>
                  <a:lnTo>
                    <a:pt x="483" y="739"/>
                  </a:lnTo>
                  <a:lnTo>
                    <a:pt x="484" y="738"/>
                  </a:lnTo>
                  <a:lnTo>
                    <a:pt x="484" y="737"/>
                  </a:lnTo>
                  <a:lnTo>
                    <a:pt x="483" y="736"/>
                  </a:lnTo>
                  <a:lnTo>
                    <a:pt x="482" y="735"/>
                  </a:lnTo>
                  <a:lnTo>
                    <a:pt x="474" y="731"/>
                  </a:lnTo>
                  <a:lnTo>
                    <a:pt x="470" y="728"/>
                  </a:lnTo>
                  <a:lnTo>
                    <a:pt x="466" y="726"/>
                  </a:lnTo>
                  <a:lnTo>
                    <a:pt x="457" y="719"/>
                  </a:lnTo>
                  <a:lnTo>
                    <a:pt x="450" y="713"/>
                  </a:lnTo>
                  <a:lnTo>
                    <a:pt x="448" y="711"/>
                  </a:lnTo>
                  <a:lnTo>
                    <a:pt x="446" y="709"/>
                  </a:lnTo>
                  <a:lnTo>
                    <a:pt x="444" y="706"/>
                  </a:lnTo>
                  <a:lnTo>
                    <a:pt x="443" y="704"/>
                  </a:lnTo>
                  <a:lnTo>
                    <a:pt x="443" y="701"/>
                  </a:lnTo>
                  <a:lnTo>
                    <a:pt x="442" y="697"/>
                  </a:lnTo>
                  <a:lnTo>
                    <a:pt x="442" y="693"/>
                  </a:lnTo>
                  <a:lnTo>
                    <a:pt x="447" y="694"/>
                  </a:lnTo>
                  <a:lnTo>
                    <a:pt x="451" y="698"/>
                  </a:lnTo>
                  <a:lnTo>
                    <a:pt x="451" y="699"/>
                  </a:lnTo>
                  <a:lnTo>
                    <a:pt x="455" y="702"/>
                  </a:lnTo>
                  <a:lnTo>
                    <a:pt x="458" y="706"/>
                  </a:lnTo>
                  <a:lnTo>
                    <a:pt x="461" y="711"/>
                  </a:lnTo>
                  <a:lnTo>
                    <a:pt x="466" y="714"/>
                  </a:lnTo>
                  <a:lnTo>
                    <a:pt x="471" y="716"/>
                  </a:lnTo>
                  <a:lnTo>
                    <a:pt x="473" y="717"/>
                  </a:lnTo>
                  <a:lnTo>
                    <a:pt x="479" y="719"/>
                  </a:lnTo>
                  <a:lnTo>
                    <a:pt x="484" y="721"/>
                  </a:lnTo>
                  <a:lnTo>
                    <a:pt x="489" y="722"/>
                  </a:lnTo>
                  <a:lnTo>
                    <a:pt x="496" y="724"/>
                  </a:lnTo>
                  <a:lnTo>
                    <a:pt x="500" y="724"/>
                  </a:lnTo>
                  <a:lnTo>
                    <a:pt x="502" y="724"/>
                  </a:lnTo>
                  <a:lnTo>
                    <a:pt x="505" y="724"/>
                  </a:lnTo>
                  <a:lnTo>
                    <a:pt x="506" y="725"/>
                  </a:lnTo>
                  <a:lnTo>
                    <a:pt x="513" y="726"/>
                  </a:lnTo>
                  <a:lnTo>
                    <a:pt x="517" y="725"/>
                  </a:lnTo>
                  <a:lnTo>
                    <a:pt x="520" y="725"/>
                  </a:lnTo>
                  <a:lnTo>
                    <a:pt x="528" y="725"/>
                  </a:lnTo>
                  <a:lnTo>
                    <a:pt x="532" y="725"/>
                  </a:lnTo>
                  <a:lnTo>
                    <a:pt x="534" y="724"/>
                  </a:lnTo>
                  <a:lnTo>
                    <a:pt x="538" y="723"/>
                  </a:lnTo>
                  <a:lnTo>
                    <a:pt x="539" y="725"/>
                  </a:lnTo>
                  <a:lnTo>
                    <a:pt x="539" y="727"/>
                  </a:lnTo>
                  <a:lnTo>
                    <a:pt x="539" y="729"/>
                  </a:lnTo>
                  <a:lnTo>
                    <a:pt x="540" y="731"/>
                  </a:lnTo>
                  <a:lnTo>
                    <a:pt x="541" y="731"/>
                  </a:lnTo>
                  <a:lnTo>
                    <a:pt x="543" y="729"/>
                  </a:lnTo>
                  <a:lnTo>
                    <a:pt x="551" y="726"/>
                  </a:lnTo>
                  <a:lnTo>
                    <a:pt x="553" y="725"/>
                  </a:lnTo>
                  <a:lnTo>
                    <a:pt x="552" y="723"/>
                  </a:lnTo>
                  <a:lnTo>
                    <a:pt x="548" y="717"/>
                  </a:lnTo>
                  <a:lnTo>
                    <a:pt x="538" y="704"/>
                  </a:lnTo>
                  <a:lnTo>
                    <a:pt x="534" y="694"/>
                  </a:lnTo>
                  <a:lnTo>
                    <a:pt x="526" y="692"/>
                  </a:lnTo>
                  <a:lnTo>
                    <a:pt x="514" y="686"/>
                  </a:lnTo>
                  <a:lnTo>
                    <a:pt x="506" y="678"/>
                  </a:lnTo>
                  <a:lnTo>
                    <a:pt x="497" y="670"/>
                  </a:lnTo>
                  <a:lnTo>
                    <a:pt x="493" y="667"/>
                  </a:lnTo>
                  <a:lnTo>
                    <a:pt x="489" y="664"/>
                  </a:lnTo>
                  <a:lnTo>
                    <a:pt x="484" y="663"/>
                  </a:lnTo>
                  <a:lnTo>
                    <a:pt x="479" y="661"/>
                  </a:lnTo>
                  <a:lnTo>
                    <a:pt x="477" y="661"/>
                  </a:lnTo>
                  <a:lnTo>
                    <a:pt x="477" y="662"/>
                  </a:lnTo>
                  <a:lnTo>
                    <a:pt x="476" y="662"/>
                  </a:lnTo>
                  <a:lnTo>
                    <a:pt x="477" y="663"/>
                  </a:lnTo>
                  <a:lnTo>
                    <a:pt x="480" y="666"/>
                  </a:lnTo>
                  <a:lnTo>
                    <a:pt x="484" y="669"/>
                  </a:lnTo>
                  <a:lnTo>
                    <a:pt x="495" y="677"/>
                  </a:lnTo>
                  <a:lnTo>
                    <a:pt x="504" y="682"/>
                  </a:lnTo>
                  <a:close/>
                  <a:moveTo>
                    <a:pt x="713" y="757"/>
                  </a:moveTo>
                  <a:lnTo>
                    <a:pt x="709" y="758"/>
                  </a:lnTo>
                  <a:lnTo>
                    <a:pt x="704" y="758"/>
                  </a:lnTo>
                  <a:lnTo>
                    <a:pt x="701" y="761"/>
                  </a:lnTo>
                  <a:lnTo>
                    <a:pt x="699" y="764"/>
                  </a:lnTo>
                  <a:lnTo>
                    <a:pt x="698" y="766"/>
                  </a:lnTo>
                  <a:lnTo>
                    <a:pt x="698" y="767"/>
                  </a:lnTo>
                  <a:lnTo>
                    <a:pt x="699" y="768"/>
                  </a:lnTo>
                  <a:lnTo>
                    <a:pt x="700" y="769"/>
                  </a:lnTo>
                  <a:lnTo>
                    <a:pt x="706" y="772"/>
                  </a:lnTo>
                  <a:lnTo>
                    <a:pt x="709" y="773"/>
                  </a:lnTo>
                  <a:lnTo>
                    <a:pt x="711" y="772"/>
                  </a:lnTo>
                  <a:lnTo>
                    <a:pt x="713" y="773"/>
                  </a:lnTo>
                  <a:lnTo>
                    <a:pt x="714" y="775"/>
                  </a:lnTo>
                  <a:lnTo>
                    <a:pt x="714" y="779"/>
                  </a:lnTo>
                  <a:lnTo>
                    <a:pt x="713" y="781"/>
                  </a:lnTo>
                  <a:lnTo>
                    <a:pt x="712" y="783"/>
                  </a:lnTo>
                  <a:lnTo>
                    <a:pt x="710" y="784"/>
                  </a:lnTo>
                  <a:lnTo>
                    <a:pt x="706" y="785"/>
                  </a:lnTo>
                  <a:lnTo>
                    <a:pt x="702" y="783"/>
                  </a:lnTo>
                  <a:lnTo>
                    <a:pt x="699" y="781"/>
                  </a:lnTo>
                  <a:lnTo>
                    <a:pt x="698" y="779"/>
                  </a:lnTo>
                  <a:lnTo>
                    <a:pt x="695" y="777"/>
                  </a:lnTo>
                  <a:lnTo>
                    <a:pt x="695" y="775"/>
                  </a:lnTo>
                  <a:lnTo>
                    <a:pt x="691" y="774"/>
                  </a:lnTo>
                  <a:lnTo>
                    <a:pt x="686" y="775"/>
                  </a:lnTo>
                  <a:lnTo>
                    <a:pt x="682" y="777"/>
                  </a:lnTo>
                  <a:lnTo>
                    <a:pt x="677" y="777"/>
                  </a:lnTo>
                  <a:lnTo>
                    <a:pt x="671" y="775"/>
                  </a:lnTo>
                  <a:lnTo>
                    <a:pt x="669" y="775"/>
                  </a:lnTo>
                  <a:lnTo>
                    <a:pt x="666" y="775"/>
                  </a:lnTo>
                  <a:lnTo>
                    <a:pt x="662" y="775"/>
                  </a:lnTo>
                  <a:lnTo>
                    <a:pt x="654" y="775"/>
                  </a:lnTo>
                  <a:lnTo>
                    <a:pt x="649" y="775"/>
                  </a:lnTo>
                  <a:lnTo>
                    <a:pt x="645" y="775"/>
                  </a:lnTo>
                  <a:lnTo>
                    <a:pt x="639" y="775"/>
                  </a:lnTo>
                  <a:lnTo>
                    <a:pt x="636" y="775"/>
                  </a:lnTo>
                  <a:lnTo>
                    <a:pt x="636" y="778"/>
                  </a:lnTo>
                  <a:lnTo>
                    <a:pt x="636" y="780"/>
                  </a:lnTo>
                  <a:lnTo>
                    <a:pt x="636" y="782"/>
                  </a:lnTo>
                  <a:lnTo>
                    <a:pt x="636" y="784"/>
                  </a:lnTo>
                  <a:lnTo>
                    <a:pt x="632" y="789"/>
                  </a:lnTo>
                  <a:lnTo>
                    <a:pt x="628" y="792"/>
                  </a:lnTo>
                  <a:lnTo>
                    <a:pt x="623" y="792"/>
                  </a:lnTo>
                  <a:lnTo>
                    <a:pt x="620" y="792"/>
                  </a:lnTo>
                  <a:lnTo>
                    <a:pt x="614" y="792"/>
                  </a:lnTo>
                  <a:lnTo>
                    <a:pt x="610" y="791"/>
                  </a:lnTo>
                  <a:lnTo>
                    <a:pt x="607" y="789"/>
                  </a:lnTo>
                  <a:lnTo>
                    <a:pt x="605" y="786"/>
                  </a:lnTo>
                  <a:lnTo>
                    <a:pt x="602" y="783"/>
                  </a:lnTo>
                  <a:lnTo>
                    <a:pt x="600" y="781"/>
                  </a:lnTo>
                  <a:lnTo>
                    <a:pt x="597" y="778"/>
                  </a:lnTo>
                  <a:lnTo>
                    <a:pt x="593" y="775"/>
                  </a:lnTo>
                  <a:lnTo>
                    <a:pt x="589" y="773"/>
                  </a:lnTo>
                  <a:lnTo>
                    <a:pt x="587" y="772"/>
                  </a:lnTo>
                  <a:lnTo>
                    <a:pt x="584" y="770"/>
                  </a:lnTo>
                  <a:lnTo>
                    <a:pt x="581" y="768"/>
                  </a:lnTo>
                  <a:lnTo>
                    <a:pt x="577" y="767"/>
                  </a:lnTo>
                  <a:lnTo>
                    <a:pt x="575" y="764"/>
                  </a:lnTo>
                  <a:lnTo>
                    <a:pt x="572" y="764"/>
                  </a:lnTo>
                  <a:lnTo>
                    <a:pt x="570" y="764"/>
                  </a:lnTo>
                  <a:lnTo>
                    <a:pt x="569" y="764"/>
                  </a:lnTo>
                  <a:lnTo>
                    <a:pt x="566" y="763"/>
                  </a:lnTo>
                  <a:lnTo>
                    <a:pt x="566" y="762"/>
                  </a:lnTo>
                  <a:lnTo>
                    <a:pt x="565" y="762"/>
                  </a:lnTo>
                  <a:lnTo>
                    <a:pt x="565" y="763"/>
                  </a:lnTo>
                  <a:lnTo>
                    <a:pt x="565" y="764"/>
                  </a:lnTo>
                  <a:lnTo>
                    <a:pt x="565" y="768"/>
                  </a:lnTo>
                  <a:lnTo>
                    <a:pt x="565" y="770"/>
                  </a:lnTo>
                  <a:lnTo>
                    <a:pt x="566" y="772"/>
                  </a:lnTo>
                  <a:lnTo>
                    <a:pt x="567" y="773"/>
                  </a:lnTo>
                  <a:lnTo>
                    <a:pt x="572" y="774"/>
                  </a:lnTo>
                  <a:lnTo>
                    <a:pt x="576" y="778"/>
                  </a:lnTo>
                  <a:lnTo>
                    <a:pt x="581" y="780"/>
                  </a:lnTo>
                  <a:lnTo>
                    <a:pt x="581" y="781"/>
                  </a:lnTo>
                  <a:lnTo>
                    <a:pt x="581" y="784"/>
                  </a:lnTo>
                  <a:lnTo>
                    <a:pt x="581" y="787"/>
                  </a:lnTo>
                  <a:lnTo>
                    <a:pt x="581" y="790"/>
                  </a:lnTo>
                  <a:lnTo>
                    <a:pt x="582" y="792"/>
                  </a:lnTo>
                  <a:lnTo>
                    <a:pt x="578" y="793"/>
                  </a:lnTo>
                  <a:lnTo>
                    <a:pt x="573" y="793"/>
                  </a:lnTo>
                  <a:lnTo>
                    <a:pt x="567" y="790"/>
                  </a:lnTo>
                  <a:lnTo>
                    <a:pt x="566" y="789"/>
                  </a:lnTo>
                  <a:lnTo>
                    <a:pt x="560" y="786"/>
                  </a:lnTo>
                  <a:lnTo>
                    <a:pt x="554" y="783"/>
                  </a:lnTo>
                  <a:lnTo>
                    <a:pt x="552" y="782"/>
                  </a:lnTo>
                  <a:lnTo>
                    <a:pt x="550" y="780"/>
                  </a:lnTo>
                  <a:lnTo>
                    <a:pt x="550" y="779"/>
                  </a:lnTo>
                  <a:lnTo>
                    <a:pt x="547" y="775"/>
                  </a:lnTo>
                  <a:lnTo>
                    <a:pt x="541" y="767"/>
                  </a:lnTo>
                  <a:lnTo>
                    <a:pt x="538" y="761"/>
                  </a:lnTo>
                  <a:lnTo>
                    <a:pt x="535" y="759"/>
                  </a:lnTo>
                  <a:lnTo>
                    <a:pt x="531" y="758"/>
                  </a:lnTo>
                  <a:lnTo>
                    <a:pt x="528" y="757"/>
                  </a:lnTo>
                  <a:lnTo>
                    <a:pt x="523" y="755"/>
                  </a:lnTo>
                  <a:lnTo>
                    <a:pt x="518" y="756"/>
                  </a:lnTo>
                  <a:lnTo>
                    <a:pt x="513" y="755"/>
                  </a:lnTo>
                  <a:lnTo>
                    <a:pt x="508" y="750"/>
                  </a:lnTo>
                  <a:lnTo>
                    <a:pt x="506" y="748"/>
                  </a:lnTo>
                  <a:lnTo>
                    <a:pt x="505" y="748"/>
                  </a:lnTo>
                  <a:lnTo>
                    <a:pt x="504" y="747"/>
                  </a:lnTo>
                  <a:lnTo>
                    <a:pt x="506" y="744"/>
                  </a:lnTo>
                  <a:lnTo>
                    <a:pt x="511" y="738"/>
                  </a:lnTo>
                  <a:lnTo>
                    <a:pt x="514" y="735"/>
                  </a:lnTo>
                  <a:lnTo>
                    <a:pt x="517" y="735"/>
                  </a:lnTo>
                  <a:lnTo>
                    <a:pt x="519" y="735"/>
                  </a:lnTo>
                  <a:lnTo>
                    <a:pt x="521" y="737"/>
                  </a:lnTo>
                  <a:lnTo>
                    <a:pt x="524" y="739"/>
                  </a:lnTo>
                  <a:lnTo>
                    <a:pt x="526" y="743"/>
                  </a:lnTo>
                  <a:lnTo>
                    <a:pt x="528" y="745"/>
                  </a:lnTo>
                  <a:lnTo>
                    <a:pt x="527" y="745"/>
                  </a:lnTo>
                  <a:lnTo>
                    <a:pt x="532" y="745"/>
                  </a:lnTo>
                  <a:lnTo>
                    <a:pt x="538" y="746"/>
                  </a:lnTo>
                  <a:lnTo>
                    <a:pt x="542" y="748"/>
                  </a:lnTo>
                  <a:lnTo>
                    <a:pt x="544" y="750"/>
                  </a:lnTo>
                  <a:lnTo>
                    <a:pt x="546" y="751"/>
                  </a:lnTo>
                  <a:lnTo>
                    <a:pt x="547" y="750"/>
                  </a:lnTo>
                  <a:lnTo>
                    <a:pt x="548" y="748"/>
                  </a:lnTo>
                  <a:lnTo>
                    <a:pt x="549" y="746"/>
                  </a:lnTo>
                  <a:lnTo>
                    <a:pt x="551" y="744"/>
                  </a:lnTo>
                  <a:lnTo>
                    <a:pt x="559" y="740"/>
                  </a:lnTo>
                  <a:lnTo>
                    <a:pt x="562" y="739"/>
                  </a:lnTo>
                  <a:lnTo>
                    <a:pt x="566" y="741"/>
                  </a:lnTo>
                  <a:lnTo>
                    <a:pt x="570" y="744"/>
                  </a:lnTo>
                  <a:lnTo>
                    <a:pt x="570" y="745"/>
                  </a:lnTo>
                  <a:lnTo>
                    <a:pt x="572" y="746"/>
                  </a:lnTo>
                  <a:lnTo>
                    <a:pt x="574" y="748"/>
                  </a:lnTo>
                  <a:lnTo>
                    <a:pt x="581" y="749"/>
                  </a:lnTo>
                  <a:lnTo>
                    <a:pt x="590" y="751"/>
                  </a:lnTo>
                  <a:lnTo>
                    <a:pt x="593" y="751"/>
                  </a:lnTo>
                  <a:lnTo>
                    <a:pt x="594" y="756"/>
                  </a:lnTo>
                  <a:lnTo>
                    <a:pt x="596" y="759"/>
                  </a:lnTo>
                  <a:lnTo>
                    <a:pt x="596" y="760"/>
                  </a:lnTo>
                  <a:lnTo>
                    <a:pt x="599" y="763"/>
                  </a:lnTo>
                  <a:lnTo>
                    <a:pt x="605" y="767"/>
                  </a:lnTo>
                  <a:lnTo>
                    <a:pt x="610" y="768"/>
                  </a:lnTo>
                  <a:lnTo>
                    <a:pt x="614" y="769"/>
                  </a:lnTo>
                  <a:lnTo>
                    <a:pt x="619" y="770"/>
                  </a:lnTo>
                  <a:lnTo>
                    <a:pt x="624" y="770"/>
                  </a:lnTo>
                  <a:lnTo>
                    <a:pt x="628" y="770"/>
                  </a:lnTo>
                  <a:lnTo>
                    <a:pt x="629" y="771"/>
                  </a:lnTo>
                  <a:lnTo>
                    <a:pt x="631" y="771"/>
                  </a:lnTo>
                  <a:lnTo>
                    <a:pt x="631" y="770"/>
                  </a:lnTo>
                  <a:lnTo>
                    <a:pt x="631" y="766"/>
                  </a:lnTo>
                  <a:lnTo>
                    <a:pt x="630" y="761"/>
                  </a:lnTo>
                  <a:lnTo>
                    <a:pt x="629" y="759"/>
                  </a:lnTo>
                  <a:lnTo>
                    <a:pt x="623" y="755"/>
                  </a:lnTo>
                  <a:lnTo>
                    <a:pt x="618" y="750"/>
                  </a:lnTo>
                  <a:lnTo>
                    <a:pt x="614" y="748"/>
                  </a:lnTo>
                  <a:lnTo>
                    <a:pt x="611" y="745"/>
                  </a:lnTo>
                  <a:lnTo>
                    <a:pt x="609" y="741"/>
                  </a:lnTo>
                  <a:lnTo>
                    <a:pt x="607" y="739"/>
                  </a:lnTo>
                  <a:lnTo>
                    <a:pt x="602" y="734"/>
                  </a:lnTo>
                  <a:lnTo>
                    <a:pt x="598" y="729"/>
                  </a:lnTo>
                  <a:lnTo>
                    <a:pt x="595" y="728"/>
                  </a:lnTo>
                  <a:lnTo>
                    <a:pt x="590" y="727"/>
                  </a:lnTo>
                  <a:lnTo>
                    <a:pt x="585" y="727"/>
                  </a:lnTo>
                  <a:lnTo>
                    <a:pt x="577" y="727"/>
                  </a:lnTo>
                  <a:lnTo>
                    <a:pt x="573" y="727"/>
                  </a:lnTo>
                  <a:lnTo>
                    <a:pt x="569" y="727"/>
                  </a:lnTo>
                  <a:lnTo>
                    <a:pt x="564" y="728"/>
                  </a:lnTo>
                  <a:lnTo>
                    <a:pt x="560" y="727"/>
                  </a:lnTo>
                  <a:lnTo>
                    <a:pt x="555" y="728"/>
                  </a:lnTo>
                  <a:lnTo>
                    <a:pt x="554" y="731"/>
                  </a:lnTo>
                  <a:lnTo>
                    <a:pt x="552" y="733"/>
                  </a:lnTo>
                  <a:lnTo>
                    <a:pt x="546" y="729"/>
                  </a:lnTo>
                  <a:lnTo>
                    <a:pt x="540" y="724"/>
                  </a:lnTo>
                  <a:lnTo>
                    <a:pt x="537" y="723"/>
                  </a:lnTo>
                  <a:lnTo>
                    <a:pt x="534" y="722"/>
                  </a:lnTo>
                  <a:lnTo>
                    <a:pt x="527" y="721"/>
                  </a:lnTo>
                  <a:lnTo>
                    <a:pt x="520" y="719"/>
                  </a:lnTo>
                  <a:lnTo>
                    <a:pt x="517" y="715"/>
                  </a:lnTo>
                  <a:lnTo>
                    <a:pt x="514" y="711"/>
                  </a:lnTo>
                  <a:lnTo>
                    <a:pt x="511" y="706"/>
                  </a:lnTo>
                  <a:lnTo>
                    <a:pt x="509" y="701"/>
                  </a:lnTo>
                  <a:lnTo>
                    <a:pt x="509" y="698"/>
                  </a:lnTo>
                  <a:lnTo>
                    <a:pt x="512" y="696"/>
                  </a:lnTo>
                  <a:lnTo>
                    <a:pt x="517" y="698"/>
                  </a:lnTo>
                  <a:lnTo>
                    <a:pt x="529" y="702"/>
                  </a:lnTo>
                  <a:lnTo>
                    <a:pt x="538" y="709"/>
                  </a:lnTo>
                  <a:lnTo>
                    <a:pt x="546" y="714"/>
                  </a:lnTo>
                  <a:lnTo>
                    <a:pt x="551" y="714"/>
                  </a:lnTo>
                  <a:lnTo>
                    <a:pt x="560" y="714"/>
                  </a:lnTo>
                  <a:lnTo>
                    <a:pt x="566" y="715"/>
                  </a:lnTo>
                  <a:lnTo>
                    <a:pt x="573" y="716"/>
                  </a:lnTo>
                  <a:lnTo>
                    <a:pt x="578" y="717"/>
                  </a:lnTo>
                  <a:lnTo>
                    <a:pt x="584" y="719"/>
                  </a:lnTo>
                  <a:lnTo>
                    <a:pt x="587" y="721"/>
                  </a:lnTo>
                  <a:lnTo>
                    <a:pt x="593" y="722"/>
                  </a:lnTo>
                  <a:lnTo>
                    <a:pt x="598" y="722"/>
                  </a:lnTo>
                  <a:lnTo>
                    <a:pt x="604" y="724"/>
                  </a:lnTo>
                  <a:lnTo>
                    <a:pt x="616" y="728"/>
                  </a:lnTo>
                  <a:lnTo>
                    <a:pt x="623" y="732"/>
                  </a:lnTo>
                  <a:lnTo>
                    <a:pt x="629" y="735"/>
                  </a:lnTo>
                  <a:lnTo>
                    <a:pt x="632" y="736"/>
                  </a:lnTo>
                  <a:lnTo>
                    <a:pt x="634" y="737"/>
                  </a:lnTo>
                  <a:lnTo>
                    <a:pt x="641" y="739"/>
                  </a:lnTo>
                  <a:lnTo>
                    <a:pt x="644" y="740"/>
                  </a:lnTo>
                  <a:lnTo>
                    <a:pt x="649" y="741"/>
                  </a:lnTo>
                  <a:lnTo>
                    <a:pt x="656" y="744"/>
                  </a:lnTo>
                  <a:lnTo>
                    <a:pt x="662" y="746"/>
                  </a:lnTo>
                  <a:lnTo>
                    <a:pt x="665" y="747"/>
                  </a:lnTo>
                  <a:lnTo>
                    <a:pt x="668" y="748"/>
                  </a:lnTo>
                  <a:lnTo>
                    <a:pt x="677" y="750"/>
                  </a:lnTo>
                  <a:lnTo>
                    <a:pt x="681" y="751"/>
                  </a:lnTo>
                  <a:lnTo>
                    <a:pt x="683" y="751"/>
                  </a:lnTo>
                  <a:lnTo>
                    <a:pt x="689" y="752"/>
                  </a:lnTo>
                  <a:lnTo>
                    <a:pt x="698" y="754"/>
                  </a:lnTo>
                  <a:lnTo>
                    <a:pt x="704" y="755"/>
                  </a:lnTo>
                  <a:lnTo>
                    <a:pt x="707" y="755"/>
                  </a:lnTo>
                  <a:lnTo>
                    <a:pt x="710" y="755"/>
                  </a:lnTo>
                  <a:lnTo>
                    <a:pt x="712" y="755"/>
                  </a:lnTo>
                  <a:lnTo>
                    <a:pt x="713" y="757"/>
                  </a:lnTo>
                  <a:close/>
                  <a:moveTo>
                    <a:pt x="465" y="781"/>
                  </a:moveTo>
                  <a:lnTo>
                    <a:pt x="465" y="786"/>
                  </a:lnTo>
                  <a:lnTo>
                    <a:pt x="466" y="791"/>
                  </a:lnTo>
                  <a:lnTo>
                    <a:pt x="468" y="796"/>
                  </a:lnTo>
                  <a:lnTo>
                    <a:pt x="472" y="799"/>
                  </a:lnTo>
                  <a:lnTo>
                    <a:pt x="476" y="801"/>
                  </a:lnTo>
                  <a:lnTo>
                    <a:pt x="479" y="802"/>
                  </a:lnTo>
                  <a:lnTo>
                    <a:pt x="482" y="804"/>
                  </a:lnTo>
                  <a:lnTo>
                    <a:pt x="485" y="807"/>
                  </a:lnTo>
                  <a:lnTo>
                    <a:pt x="488" y="808"/>
                  </a:lnTo>
                  <a:lnTo>
                    <a:pt x="492" y="810"/>
                  </a:lnTo>
                  <a:lnTo>
                    <a:pt x="494" y="810"/>
                  </a:lnTo>
                  <a:lnTo>
                    <a:pt x="498" y="812"/>
                  </a:lnTo>
                  <a:lnTo>
                    <a:pt x="506" y="812"/>
                  </a:lnTo>
                  <a:lnTo>
                    <a:pt x="509" y="812"/>
                  </a:lnTo>
                  <a:lnTo>
                    <a:pt x="512" y="813"/>
                  </a:lnTo>
                  <a:lnTo>
                    <a:pt x="514" y="813"/>
                  </a:lnTo>
                  <a:lnTo>
                    <a:pt x="515" y="810"/>
                  </a:lnTo>
                  <a:lnTo>
                    <a:pt x="515" y="809"/>
                  </a:lnTo>
                  <a:lnTo>
                    <a:pt x="514" y="808"/>
                  </a:lnTo>
                  <a:lnTo>
                    <a:pt x="512" y="806"/>
                  </a:lnTo>
                  <a:lnTo>
                    <a:pt x="505" y="802"/>
                  </a:lnTo>
                  <a:lnTo>
                    <a:pt x="502" y="799"/>
                  </a:lnTo>
                  <a:lnTo>
                    <a:pt x="498" y="796"/>
                  </a:lnTo>
                  <a:lnTo>
                    <a:pt x="495" y="793"/>
                  </a:lnTo>
                  <a:lnTo>
                    <a:pt x="491" y="792"/>
                  </a:lnTo>
                  <a:lnTo>
                    <a:pt x="488" y="790"/>
                  </a:lnTo>
                  <a:lnTo>
                    <a:pt x="485" y="787"/>
                  </a:lnTo>
                  <a:lnTo>
                    <a:pt x="482" y="785"/>
                  </a:lnTo>
                  <a:lnTo>
                    <a:pt x="480" y="784"/>
                  </a:lnTo>
                  <a:lnTo>
                    <a:pt x="477" y="783"/>
                  </a:lnTo>
                  <a:lnTo>
                    <a:pt x="474" y="782"/>
                  </a:lnTo>
                  <a:lnTo>
                    <a:pt x="471" y="781"/>
                  </a:lnTo>
                  <a:lnTo>
                    <a:pt x="468" y="781"/>
                  </a:lnTo>
                  <a:lnTo>
                    <a:pt x="465" y="781"/>
                  </a:lnTo>
                  <a:close/>
                  <a:moveTo>
                    <a:pt x="654" y="855"/>
                  </a:moveTo>
                  <a:lnTo>
                    <a:pt x="655" y="860"/>
                  </a:lnTo>
                  <a:lnTo>
                    <a:pt x="654" y="865"/>
                  </a:lnTo>
                  <a:lnTo>
                    <a:pt x="655" y="868"/>
                  </a:lnTo>
                  <a:lnTo>
                    <a:pt x="654" y="872"/>
                  </a:lnTo>
                  <a:lnTo>
                    <a:pt x="649" y="873"/>
                  </a:lnTo>
                  <a:lnTo>
                    <a:pt x="645" y="872"/>
                  </a:lnTo>
                  <a:lnTo>
                    <a:pt x="642" y="872"/>
                  </a:lnTo>
                  <a:lnTo>
                    <a:pt x="640" y="872"/>
                  </a:lnTo>
                  <a:lnTo>
                    <a:pt x="637" y="869"/>
                  </a:lnTo>
                  <a:lnTo>
                    <a:pt x="636" y="867"/>
                  </a:lnTo>
                  <a:lnTo>
                    <a:pt x="636" y="866"/>
                  </a:lnTo>
                  <a:lnTo>
                    <a:pt x="637" y="865"/>
                  </a:lnTo>
                  <a:lnTo>
                    <a:pt x="637" y="863"/>
                  </a:lnTo>
                  <a:lnTo>
                    <a:pt x="634" y="862"/>
                  </a:lnTo>
                  <a:lnTo>
                    <a:pt x="626" y="861"/>
                  </a:lnTo>
                  <a:lnTo>
                    <a:pt x="622" y="861"/>
                  </a:lnTo>
                  <a:lnTo>
                    <a:pt x="620" y="862"/>
                  </a:lnTo>
                  <a:lnTo>
                    <a:pt x="620" y="864"/>
                  </a:lnTo>
                  <a:lnTo>
                    <a:pt x="623" y="867"/>
                  </a:lnTo>
                  <a:lnTo>
                    <a:pt x="626" y="869"/>
                  </a:lnTo>
                  <a:lnTo>
                    <a:pt x="629" y="869"/>
                  </a:lnTo>
                  <a:lnTo>
                    <a:pt x="631" y="871"/>
                  </a:lnTo>
                  <a:lnTo>
                    <a:pt x="632" y="875"/>
                  </a:lnTo>
                  <a:lnTo>
                    <a:pt x="634" y="882"/>
                  </a:lnTo>
                  <a:lnTo>
                    <a:pt x="634" y="883"/>
                  </a:lnTo>
                  <a:lnTo>
                    <a:pt x="634" y="885"/>
                  </a:lnTo>
                  <a:lnTo>
                    <a:pt x="634" y="887"/>
                  </a:lnTo>
                  <a:lnTo>
                    <a:pt x="632" y="887"/>
                  </a:lnTo>
                  <a:lnTo>
                    <a:pt x="626" y="888"/>
                  </a:lnTo>
                  <a:lnTo>
                    <a:pt x="620" y="887"/>
                  </a:lnTo>
                  <a:lnTo>
                    <a:pt x="617" y="887"/>
                  </a:lnTo>
                  <a:lnTo>
                    <a:pt x="612" y="887"/>
                  </a:lnTo>
                  <a:lnTo>
                    <a:pt x="609" y="886"/>
                  </a:lnTo>
                  <a:lnTo>
                    <a:pt x="607" y="883"/>
                  </a:lnTo>
                  <a:lnTo>
                    <a:pt x="600" y="875"/>
                  </a:lnTo>
                  <a:lnTo>
                    <a:pt x="593" y="868"/>
                  </a:lnTo>
                  <a:lnTo>
                    <a:pt x="590" y="865"/>
                  </a:lnTo>
                  <a:lnTo>
                    <a:pt x="587" y="863"/>
                  </a:lnTo>
                  <a:lnTo>
                    <a:pt x="584" y="861"/>
                  </a:lnTo>
                  <a:lnTo>
                    <a:pt x="581" y="859"/>
                  </a:lnTo>
                  <a:lnTo>
                    <a:pt x="577" y="855"/>
                  </a:lnTo>
                  <a:lnTo>
                    <a:pt x="573" y="853"/>
                  </a:lnTo>
                  <a:lnTo>
                    <a:pt x="569" y="850"/>
                  </a:lnTo>
                  <a:lnTo>
                    <a:pt x="566" y="848"/>
                  </a:lnTo>
                  <a:lnTo>
                    <a:pt x="565" y="845"/>
                  </a:lnTo>
                  <a:lnTo>
                    <a:pt x="564" y="844"/>
                  </a:lnTo>
                  <a:lnTo>
                    <a:pt x="561" y="841"/>
                  </a:lnTo>
                  <a:lnTo>
                    <a:pt x="553" y="838"/>
                  </a:lnTo>
                  <a:lnTo>
                    <a:pt x="550" y="837"/>
                  </a:lnTo>
                  <a:lnTo>
                    <a:pt x="547" y="837"/>
                  </a:lnTo>
                  <a:lnTo>
                    <a:pt x="543" y="837"/>
                  </a:lnTo>
                  <a:lnTo>
                    <a:pt x="538" y="837"/>
                  </a:lnTo>
                  <a:lnTo>
                    <a:pt x="535" y="837"/>
                  </a:lnTo>
                  <a:lnTo>
                    <a:pt x="535" y="836"/>
                  </a:lnTo>
                  <a:lnTo>
                    <a:pt x="527" y="834"/>
                  </a:lnTo>
                  <a:lnTo>
                    <a:pt x="512" y="832"/>
                  </a:lnTo>
                  <a:lnTo>
                    <a:pt x="503" y="830"/>
                  </a:lnTo>
                  <a:lnTo>
                    <a:pt x="501" y="831"/>
                  </a:lnTo>
                  <a:lnTo>
                    <a:pt x="498" y="830"/>
                  </a:lnTo>
                  <a:lnTo>
                    <a:pt x="496" y="829"/>
                  </a:lnTo>
                  <a:lnTo>
                    <a:pt x="494" y="828"/>
                  </a:lnTo>
                  <a:lnTo>
                    <a:pt x="491" y="826"/>
                  </a:lnTo>
                  <a:lnTo>
                    <a:pt x="488" y="824"/>
                  </a:lnTo>
                  <a:lnTo>
                    <a:pt x="485" y="822"/>
                  </a:lnTo>
                  <a:lnTo>
                    <a:pt x="483" y="821"/>
                  </a:lnTo>
                  <a:lnTo>
                    <a:pt x="481" y="821"/>
                  </a:lnTo>
                  <a:lnTo>
                    <a:pt x="478" y="820"/>
                  </a:lnTo>
                  <a:lnTo>
                    <a:pt x="476" y="819"/>
                  </a:lnTo>
                  <a:lnTo>
                    <a:pt x="472" y="818"/>
                  </a:lnTo>
                  <a:lnTo>
                    <a:pt x="471" y="818"/>
                  </a:lnTo>
                  <a:lnTo>
                    <a:pt x="468" y="815"/>
                  </a:lnTo>
                  <a:lnTo>
                    <a:pt x="462" y="809"/>
                  </a:lnTo>
                  <a:lnTo>
                    <a:pt x="459" y="808"/>
                  </a:lnTo>
                  <a:lnTo>
                    <a:pt x="457" y="807"/>
                  </a:lnTo>
                  <a:lnTo>
                    <a:pt x="454" y="805"/>
                  </a:lnTo>
                  <a:lnTo>
                    <a:pt x="449" y="798"/>
                  </a:lnTo>
                  <a:lnTo>
                    <a:pt x="448" y="794"/>
                  </a:lnTo>
                  <a:lnTo>
                    <a:pt x="445" y="793"/>
                  </a:lnTo>
                  <a:lnTo>
                    <a:pt x="443" y="791"/>
                  </a:lnTo>
                  <a:lnTo>
                    <a:pt x="438" y="789"/>
                  </a:lnTo>
                  <a:lnTo>
                    <a:pt x="434" y="786"/>
                  </a:lnTo>
                  <a:lnTo>
                    <a:pt x="427" y="783"/>
                  </a:lnTo>
                  <a:lnTo>
                    <a:pt x="426" y="782"/>
                  </a:lnTo>
                  <a:lnTo>
                    <a:pt x="423" y="781"/>
                  </a:lnTo>
                  <a:lnTo>
                    <a:pt x="419" y="779"/>
                  </a:lnTo>
                  <a:lnTo>
                    <a:pt x="415" y="778"/>
                  </a:lnTo>
                  <a:lnTo>
                    <a:pt x="410" y="775"/>
                  </a:lnTo>
                  <a:lnTo>
                    <a:pt x="407" y="773"/>
                  </a:lnTo>
                  <a:lnTo>
                    <a:pt x="404" y="772"/>
                  </a:lnTo>
                  <a:lnTo>
                    <a:pt x="403" y="770"/>
                  </a:lnTo>
                  <a:lnTo>
                    <a:pt x="403" y="769"/>
                  </a:lnTo>
                  <a:lnTo>
                    <a:pt x="404" y="767"/>
                  </a:lnTo>
                  <a:lnTo>
                    <a:pt x="404" y="766"/>
                  </a:lnTo>
                  <a:lnTo>
                    <a:pt x="405" y="766"/>
                  </a:lnTo>
                  <a:lnTo>
                    <a:pt x="408" y="766"/>
                  </a:lnTo>
                  <a:lnTo>
                    <a:pt x="414" y="766"/>
                  </a:lnTo>
                  <a:lnTo>
                    <a:pt x="416" y="768"/>
                  </a:lnTo>
                  <a:lnTo>
                    <a:pt x="419" y="770"/>
                  </a:lnTo>
                  <a:lnTo>
                    <a:pt x="420" y="772"/>
                  </a:lnTo>
                  <a:lnTo>
                    <a:pt x="428" y="777"/>
                  </a:lnTo>
                  <a:lnTo>
                    <a:pt x="432" y="778"/>
                  </a:lnTo>
                  <a:lnTo>
                    <a:pt x="433" y="779"/>
                  </a:lnTo>
                  <a:lnTo>
                    <a:pt x="434" y="778"/>
                  </a:lnTo>
                  <a:lnTo>
                    <a:pt x="435" y="773"/>
                  </a:lnTo>
                  <a:lnTo>
                    <a:pt x="434" y="766"/>
                  </a:lnTo>
                  <a:lnTo>
                    <a:pt x="434" y="763"/>
                  </a:lnTo>
                  <a:lnTo>
                    <a:pt x="431" y="759"/>
                  </a:lnTo>
                  <a:lnTo>
                    <a:pt x="427" y="756"/>
                  </a:lnTo>
                  <a:lnTo>
                    <a:pt x="426" y="756"/>
                  </a:lnTo>
                  <a:lnTo>
                    <a:pt x="425" y="750"/>
                  </a:lnTo>
                  <a:lnTo>
                    <a:pt x="425" y="744"/>
                  </a:lnTo>
                  <a:lnTo>
                    <a:pt x="425" y="743"/>
                  </a:lnTo>
                  <a:lnTo>
                    <a:pt x="428" y="741"/>
                  </a:lnTo>
                  <a:lnTo>
                    <a:pt x="432" y="739"/>
                  </a:lnTo>
                  <a:lnTo>
                    <a:pt x="436" y="738"/>
                  </a:lnTo>
                  <a:lnTo>
                    <a:pt x="439" y="739"/>
                  </a:lnTo>
                  <a:lnTo>
                    <a:pt x="446" y="743"/>
                  </a:lnTo>
                  <a:lnTo>
                    <a:pt x="451" y="747"/>
                  </a:lnTo>
                  <a:lnTo>
                    <a:pt x="454" y="749"/>
                  </a:lnTo>
                  <a:lnTo>
                    <a:pt x="456" y="751"/>
                  </a:lnTo>
                  <a:lnTo>
                    <a:pt x="456" y="754"/>
                  </a:lnTo>
                  <a:lnTo>
                    <a:pt x="456" y="755"/>
                  </a:lnTo>
                  <a:lnTo>
                    <a:pt x="457" y="756"/>
                  </a:lnTo>
                  <a:lnTo>
                    <a:pt x="461" y="756"/>
                  </a:lnTo>
                  <a:lnTo>
                    <a:pt x="462" y="755"/>
                  </a:lnTo>
                  <a:lnTo>
                    <a:pt x="462" y="754"/>
                  </a:lnTo>
                  <a:lnTo>
                    <a:pt x="465" y="754"/>
                  </a:lnTo>
                  <a:lnTo>
                    <a:pt x="470" y="754"/>
                  </a:lnTo>
                  <a:lnTo>
                    <a:pt x="483" y="755"/>
                  </a:lnTo>
                  <a:lnTo>
                    <a:pt x="488" y="756"/>
                  </a:lnTo>
                  <a:lnTo>
                    <a:pt x="490" y="755"/>
                  </a:lnTo>
                  <a:lnTo>
                    <a:pt x="495" y="757"/>
                  </a:lnTo>
                  <a:lnTo>
                    <a:pt x="496" y="758"/>
                  </a:lnTo>
                  <a:lnTo>
                    <a:pt x="501" y="762"/>
                  </a:lnTo>
                  <a:lnTo>
                    <a:pt x="508" y="769"/>
                  </a:lnTo>
                  <a:lnTo>
                    <a:pt x="509" y="770"/>
                  </a:lnTo>
                  <a:lnTo>
                    <a:pt x="511" y="773"/>
                  </a:lnTo>
                  <a:lnTo>
                    <a:pt x="513" y="775"/>
                  </a:lnTo>
                  <a:lnTo>
                    <a:pt x="515" y="778"/>
                  </a:lnTo>
                  <a:lnTo>
                    <a:pt x="517" y="779"/>
                  </a:lnTo>
                  <a:lnTo>
                    <a:pt x="517" y="780"/>
                  </a:lnTo>
                  <a:lnTo>
                    <a:pt x="519" y="785"/>
                  </a:lnTo>
                  <a:lnTo>
                    <a:pt x="521" y="790"/>
                  </a:lnTo>
                  <a:lnTo>
                    <a:pt x="525" y="793"/>
                  </a:lnTo>
                  <a:lnTo>
                    <a:pt x="528" y="797"/>
                  </a:lnTo>
                  <a:lnTo>
                    <a:pt x="534" y="801"/>
                  </a:lnTo>
                  <a:lnTo>
                    <a:pt x="543" y="806"/>
                  </a:lnTo>
                  <a:lnTo>
                    <a:pt x="547" y="807"/>
                  </a:lnTo>
                  <a:lnTo>
                    <a:pt x="547" y="809"/>
                  </a:lnTo>
                  <a:lnTo>
                    <a:pt x="547" y="813"/>
                  </a:lnTo>
                  <a:lnTo>
                    <a:pt x="548" y="814"/>
                  </a:lnTo>
                  <a:lnTo>
                    <a:pt x="552" y="816"/>
                  </a:lnTo>
                  <a:lnTo>
                    <a:pt x="558" y="816"/>
                  </a:lnTo>
                  <a:lnTo>
                    <a:pt x="559" y="816"/>
                  </a:lnTo>
                  <a:lnTo>
                    <a:pt x="560" y="814"/>
                  </a:lnTo>
                  <a:lnTo>
                    <a:pt x="561" y="812"/>
                  </a:lnTo>
                  <a:lnTo>
                    <a:pt x="561" y="809"/>
                  </a:lnTo>
                  <a:lnTo>
                    <a:pt x="562" y="807"/>
                  </a:lnTo>
                  <a:lnTo>
                    <a:pt x="561" y="806"/>
                  </a:lnTo>
                  <a:lnTo>
                    <a:pt x="561" y="805"/>
                  </a:lnTo>
                  <a:lnTo>
                    <a:pt x="561" y="803"/>
                  </a:lnTo>
                  <a:lnTo>
                    <a:pt x="565" y="802"/>
                  </a:lnTo>
                  <a:lnTo>
                    <a:pt x="572" y="799"/>
                  </a:lnTo>
                  <a:lnTo>
                    <a:pt x="577" y="799"/>
                  </a:lnTo>
                  <a:lnTo>
                    <a:pt x="587" y="799"/>
                  </a:lnTo>
                  <a:lnTo>
                    <a:pt x="591" y="801"/>
                  </a:lnTo>
                  <a:lnTo>
                    <a:pt x="594" y="801"/>
                  </a:lnTo>
                  <a:lnTo>
                    <a:pt x="596" y="802"/>
                  </a:lnTo>
                  <a:lnTo>
                    <a:pt x="595" y="804"/>
                  </a:lnTo>
                  <a:lnTo>
                    <a:pt x="594" y="808"/>
                  </a:lnTo>
                  <a:lnTo>
                    <a:pt x="595" y="814"/>
                  </a:lnTo>
                  <a:lnTo>
                    <a:pt x="596" y="817"/>
                  </a:lnTo>
                  <a:lnTo>
                    <a:pt x="596" y="819"/>
                  </a:lnTo>
                  <a:lnTo>
                    <a:pt x="597" y="821"/>
                  </a:lnTo>
                  <a:lnTo>
                    <a:pt x="597" y="825"/>
                  </a:lnTo>
                  <a:lnTo>
                    <a:pt x="597" y="826"/>
                  </a:lnTo>
                  <a:lnTo>
                    <a:pt x="600" y="828"/>
                  </a:lnTo>
                  <a:lnTo>
                    <a:pt x="610" y="832"/>
                  </a:lnTo>
                  <a:lnTo>
                    <a:pt x="614" y="834"/>
                  </a:lnTo>
                  <a:lnTo>
                    <a:pt x="619" y="838"/>
                  </a:lnTo>
                  <a:lnTo>
                    <a:pt x="622" y="842"/>
                  </a:lnTo>
                  <a:lnTo>
                    <a:pt x="624" y="844"/>
                  </a:lnTo>
                  <a:lnTo>
                    <a:pt x="624" y="847"/>
                  </a:lnTo>
                  <a:lnTo>
                    <a:pt x="624" y="848"/>
                  </a:lnTo>
                  <a:lnTo>
                    <a:pt x="629" y="850"/>
                  </a:lnTo>
                  <a:lnTo>
                    <a:pt x="641" y="853"/>
                  </a:lnTo>
                  <a:lnTo>
                    <a:pt x="644" y="854"/>
                  </a:lnTo>
                  <a:lnTo>
                    <a:pt x="649" y="854"/>
                  </a:lnTo>
                  <a:lnTo>
                    <a:pt x="654" y="855"/>
                  </a:lnTo>
                  <a:close/>
                  <a:moveTo>
                    <a:pt x="575" y="987"/>
                  </a:moveTo>
                  <a:lnTo>
                    <a:pt x="570" y="982"/>
                  </a:lnTo>
                  <a:lnTo>
                    <a:pt x="567" y="979"/>
                  </a:lnTo>
                  <a:lnTo>
                    <a:pt x="565" y="974"/>
                  </a:lnTo>
                  <a:lnTo>
                    <a:pt x="562" y="970"/>
                  </a:lnTo>
                  <a:lnTo>
                    <a:pt x="560" y="967"/>
                  </a:lnTo>
                  <a:lnTo>
                    <a:pt x="556" y="964"/>
                  </a:lnTo>
                  <a:lnTo>
                    <a:pt x="554" y="961"/>
                  </a:lnTo>
                  <a:lnTo>
                    <a:pt x="553" y="958"/>
                  </a:lnTo>
                  <a:lnTo>
                    <a:pt x="550" y="956"/>
                  </a:lnTo>
                  <a:lnTo>
                    <a:pt x="548" y="954"/>
                  </a:lnTo>
                  <a:lnTo>
                    <a:pt x="544" y="953"/>
                  </a:lnTo>
                  <a:lnTo>
                    <a:pt x="541" y="953"/>
                  </a:lnTo>
                  <a:lnTo>
                    <a:pt x="535" y="953"/>
                  </a:lnTo>
                  <a:lnTo>
                    <a:pt x="528" y="953"/>
                  </a:lnTo>
                  <a:lnTo>
                    <a:pt x="523" y="953"/>
                  </a:lnTo>
                  <a:lnTo>
                    <a:pt x="517" y="952"/>
                  </a:lnTo>
                  <a:lnTo>
                    <a:pt x="514" y="949"/>
                  </a:lnTo>
                  <a:lnTo>
                    <a:pt x="511" y="948"/>
                  </a:lnTo>
                  <a:lnTo>
                    <a:pt x="506" y="944"/>
                  </a:lnTo>
                  <a:lnTo>
                    <a:pt x="500" y="941"/>
                  </a:lnTo>
                  <a:lnTo>
                    <a:pt x="496" y="941"/>
                  </a:lnTo>
                  <a:lnTo>
                    <a:pt x="491" y="938"/>
                  </a:lnTo>
                  <a:lnTo>
                    <a:pt x="483" y="936"/>
                  </a:lnTo>
                  <a:lnTo>
                    <a:pt x="481" y="935"/>
                  </a:lnTo>
                  <a:lnTo>
                    <a:pt x="479" y="935"/>
                  </a:lnTo>
                  <a:lnTo>
                    <a:pt x="474" y="932"/>
                  </a:lnTo>
                  <a:lnTo>
                    <a:pt x="468" y="927"/>
                  </a:lnTo>
                  <a:lnTo>
                    <a:pt x="465" y="926"/>
                  </a:lnTo>
                  <a:lnTo>
                    <a:pt x="461" y="923"/>
                  </a:lnTo>
                  <a:lnTo>
                    <a:pt x="457" y="920"/>
                  </a:lnTo>
                  <a:lnTo>
                    <a:pt x="455" y="919"/>
                  </a:lnTo>
                  <a:lnTo>
                    <a:pt x="451" y="917"/>
                  </a:lnTo>
                  <a:lnTo>
                    <a:pt x="449" y="914"/>
                  </a:lnTo>
                  <a:lnTo>
                    <a:pt x="447" y="912"/>
                  </a:lnTo>
                  <a:lnTo>
                    <a:pt x="444" y="909"/>
                  </a:lnTo>
                  <a:lnTo>
                    <a:pt x="443" y="904"/>
                  </a:lnTo>
                  <a:lnTo>
                    <a:pt x="445" y="903"/>
                  </a:lnTo>
                  <a:lnTo>
                    <a:pt x="448" y="902"/>
                  </a:lnTo>
                  <a:lnTo>
                    <a:pt x="451" y="903"/>
                  </a:lnTo>
                  <a:lnTo>
                    <a:pt x="455" y="904"/>
                  </a:lnTo>
                  <a:lnTo>
                    <a:pt x="459" y="907"/>
                  </a:lnTo>
                  <a:lnTo>
                    <a:pt x="463" y="909"/>
                  </a:lnTo>
                  <a:lnTo>
                    <a:pt x="468" y="912"/>
                  </a:lnTo>
                  <a:lnTo>
                    <a:pt x="472" y="915"/>
                  </a:lnTo>
                  <a:lnTo>
                    <a:pt x="476" y="917"/>
                  </a:lnTo>
                  <a:lnTo>
                    <a:pt x="479" y="918"/>
                  </a:lnTo>
                  <a:lnTo>
                    <a:pt x="485" y="922"/>
                  </a:lnTo>
                  <a:lnTo>
                    <a:pt x="489" y="924"/>
                  </a:lnTo>
                  <a:lnTo>
                    <a:pt x="490" y="925"/>
                  </a:lnTo>
                  <a:lnTo>
                    <a:pt x="492" y="926"/>
                  </a:lnTo>
                  <a:lnTo>
                    <a:pt x="493" y="925"/>
                  </a:lnTo>
                  <a:lnTo>
                    <a:pt x="497" y="926"/>
                  </a:lnTo>
                  <a:lnTo>
                    <a:pt x="503" y="927"/>
                  </a:lnTo>
                  <a:lnTo>
                    <a:pt x="505" y="929"/>
                  </a:lnTo>
                  <a:lnTo>
                    <a:pt x="508" y="930"/>
                  </a:lnTo>
                  <a:lnTo>
                    <a:pt x="511" y="930"/>
                  </a:lnTo>
                  <a:lnTo>
                    <a:pt x="513" y="932"/>
                  </a:lnTo>
                  <a:lnTo>
                    <a:pt x="516" y="933"/>
                  </a:lnTo>
                  <a:lnTo>
                    <a:pt x="523" y="934"/>
                  </a:lnTo>
                  <a:lnTo>
                    <a:pt x="529" y="934"/>
                  </a:lnTo>
                  <a:lnTo>
                    <a:pt x="534" y="934"/>
                  </a:lnTo>
                  <a:lnTo>
                    <a:pt x="537" y="934"/>
                  </a:lnTo>
                  <a:lnTo>
                    <a:pt x="538" y="934"/>
                  </a:lnTo>
                  <a:lnTo>
                    <a:pt x="542" y="934"/>
                  </a:lnTo>
                  <a:lnTo>
                    <a:pt x="544" y="934"/>
                  </a:lnTo>
                  <a:lnTo>
                    <a:pt x="546" y="935"/>
                  </a:lnTo>
                  <a:lnTo>
                    <a:pt x="548" y="933"/>
                  </a:lnTo>
                  <a:lnTo>
                    <a:pt x="550" y="929"/>
                  </a:lnTo>
                  <a:lnTo>
                    <a:pt x="550" y="927"/>
                  </a:lnTo>
                  <a:lnTo>
                    <a:pt x="548" y="925"/>
                  </a:lnTo>
                  <a:lnTo>
                    <a:pt x="543" y="922"/>
                  </a:lnTo>
                  <a:lnTo>
                    <a:pt x="538" y="921"/>
                  </a:lnTo>
                  <a:lnTo>
                    <a:pt x="535" y="920"/>
                  </a:lnTo>
                  <a:lnTo>
                    <a:pt x="535" y="921"/>
                  </a:lnTo>
                  <a:lnTo>
                    <a:pt x="531" y="920"/>
                  </a:lnTo>
                  <a:lnTo>
                    <a:pt x="524" y="917"/>
                  </a:lnTo>
                  <a:lnTo>
                    <a:pt x="516" y="914"/>
                  </a:lnTo>
                  <a:lnTo>
                    <a:pt x="509" y="913"/>
                  </a:lnTo>
                  <a:lnTo>
                    <a:pt x="507" y="912"/>
                  </a:lnTo>
                  <a:lnTo>
                    <a:pt x="504" y="910"/>
                  </a:lnTo>
                  <a:lnTo>
                    <a:pt x="501" y="907"/>
                  </a:lnTo>
                  <a:lnTo>
                    <a:pt x="500" y="904"/>
                  </a:lnTo>
                  <a:lnTo>
                    <a:pt x="497" y="902"/>
                  </a:lnTo>
                  <a:lnTo>
                    <a:pt x="494" y="900"/>
                  </a:lnTo>
                  <a:lnTo>
                    <a:pt x="490" y="897"/>
                  </a:lnTo>
                  <a:lnTo>
                    <a:pt x="486" y="896"/>
                  </a:lnTo>
                  <a:lnTo>
                    <a:pt x="484" y="894"/>
                  </a:lnTo>
                  <a:lnTo>
                    <a:pt x="480" y="892"/>
                  </a:lnTo>
                  <a:lnTo>
                    <a:pt x="476" y="891"/>
                  </a:lnTo>
                  <a:lnTo>
                    <a:pt x="468" y="889"/>
                  </a:lnTo>
                  <a:lnTo>
                    <a:pt x="460" y="888"/>
                  </a:lnTo>
                  <a:lnTo>
                    <a:pt x="459" y="887"/>
                  </a:lnTo>
                  <a:lnTo>
                    <a:pt x="455" y="886"/>
                  </a:lnTo>
                  <a:lnTo>
                    <a:pt x="448" y="886"/>
                  </a:lnTo>
                  <a:lnTo>
                    <a:pt x="444" y="886"/>
                  </a:lnTo>
                  <a:lnTo>
                    <a:pt x="441" y="886"/>
                  </a:lnTo>
                  <a:lnTo>
                    <a:pt x="436" y="886"/>
                  </a:lnTo>
                  <a:lnTo>
                    <a:pt x="434" y="886"/>
                  </a:lnTo>
                  <a:lnTo>
                    <a:pt x="432" y="886"/>
                  </a:lnTo>
                  <a:lnTo>
                    <a:pt x="430" y="887"/>
                  </a:lnTo>
                  <a:lnTo>
                    <a:pt x="426" y="888"/>
                  </a:lnTo>
                  <a:lnTo>
                    <a:pt x="423" y="889"/>
                  </a:lnTo>
                  <a:lnTo>
                    <a:pt x="421" y="889"/>
                  </a:lnTo>
                  <a:lnTo>
                    <a:pt x="418" y="891"/>
                  </a:lnTo>
                  <a:lnTo>
                    <a:pt x="415" y="894"/>
                  </a:lnTo>
                  <a:lnTo>
                    <a:pt x="414" y="894"/>
                  </a:lnTo>
                  <a:lnTo>
                    <a:pt x="412" y="894"/>
                  </a:lnTo>
                  <a:lnTo>
                    <a:pt x="411" y="894"/>
                  </a:lnTo>
                  <a:lnTo>
                    <a:pt x="410" y="894"/>
                  </a:lnTo>
                  <a:lnTo>
                    <a:pt x="410" y="896"/>
                  </a:lnTo>
                  <a:lnTo>
                    <a:pt x="410" y="897"/>
                  </a:lnTo>
                  <a:lnTo>
                    <a:pt x="411" y="904"/>
                  </a:lnTo>
                  <a:lnTo>
                    <a:pt x="412" y="907"/>
                  </a:lnTo>
                  <a:lnTo>
                    <a:pt x="418" y="911"/>
                  </a:lnTo>
                  <a:lnTo>
                    <a:pt x="424" y="918"/>
                  </a:lnTo>
                  <a:lnTo>
                    <a:pt x="428" y="923"/>
                  </a:lnTo>
                  <a:lnTo>
                    <a:pt x="431" y="925"/>
                  </a:lnTo>
                  <a:lnTo>
                    <a:pt x="432" y="927"/>
                  </a:lnTo>
                  <a:lnTo>
                    <a:pt x="433" y="929"/>
                  </a:lnTo>
                  <a:lnTo>
                    <a:pt x="436" y="931"/>
                  </a:lnTo>
                  <a:lnTo>
                    <a:pt x="441" y="933"/>
                  </a:lnTo>
                  <a:lnTo>
                    <a:pt x="442" y="935"/>
                  </a:lnTo>
                  <a:lnTo>
                    <a:pt x="447" y="939"/>
                  </a:lnTo>
                  <a:lnTo>
                    <a:pt x="450" y="943"/>
                  </a:lnTo>
                  <a:lnTo>
                    <a:pt x="455" y="945"/>
                  </a:lnTo>
                  <a:lnTo>
                    <a:pt x="460" y="947"/>
                  </a:lnTo>
                  <a:lnTo>
                    <a:pt x="463" y="948"/>
                  </a:lnTo>
                  <a:lnTo>
                    <a:pt x="465" y="949"/>
                  </a:lnTo>
                  <a:lnTo>
                    <a:pt x="467" y="950"/>
                  </a:lnTo>
                  <a:lnTo>
                    <a:pt x="470" y="953"/>
                  </a:lnTo>
                  <a:lnTo>
                    <a:pt x="473" y="955"/>
                  </a:lnTo>
                  <a:lnTo>
                    <a:pt x="474" y="955"/>
                  </a:lnTo>
                  <a:lnTo>
                    <a:pt x="480" y="957"/>
                  </a:lnTo>
                  <a:lnTo>
                    <a:pt x="484" y="958"/>
                  </a:lnTo>
                  <a:lnTo>
                    <a:pt x="490" y="960"/>
                  </a:lnTo>
                  <a:lnTo>
                    <a:pt x="495" y="962"/>
                  </a:lnTo>
                  <a:lnTo>
                    <a:pt x="496" y="964"/>
                  </a:lnTo>
                  <a:lnTo>
                    <a:pt x="503" y="968"/>
                  </a:lnTo>
                  <a:lnTo>
                    <a:pt x="509" y="970"/>
                  </a:lnTo>
                  <a:lnTo>
                    <a:pt x="514" y="971"/>
                  </a:lnTo>
                  <a:lnTo>
                    <a:pt x="518" y="972"/>
                  </a:lnTo>
                  <a:lnTo>
                    <a:pt x="519" y="972"/>
                  </a:lnTo>
                  <a:lnTo>
                    <a:pt x="524" y="973"/>
                  </a:lnTo>
                  <a:lnTo>
                    <a:pt x="527" y="974"/>
                  </a:lnTo>
                  <a:lnTo>
                    <a:pt x="530" y="976"/>
                  </a:lnTo>
                  <a:lnTo>
                    <a:pt x="538" y="976"/>
                  </a:lnTo>
                  <a:lnTo>
                    <a:pt x="542" y="977"/>
                  </a:lnTo>
                  <a:lnTo>
                    <a:pt x="546" y="977"/>
                  </a:lnTo>
                  <a:lnTo>
                    <a:pt x="548" y="977"/>
                  </a:lnTo>
                  <a:lnTo>
                    <a:pt x="552" y="977"/>
                  </a:lnTo>
                  <a:lnTo>
                    <a:pt x="556" y="978"/>
                  </a:lnTo>
                  <a:lnTo>
                    <a:pt x="563" y="982"/>
                  </a:lnTo>
                  <a:lnTo>
                    <a:pt x="570" y="988"/>
                  </a:lnTo>
                  <a:lnTo>
                    <a:pt x="577" y="992"/>
                  </a:lnTo>
                  <a:lnTo>
                    <a:pt x="586" y="994"/>
                  </a:lnTo>
                  <a:lnTo>
                    <a:pt x="594" y="996"/>
                  </a:lnTo>
                  <a:lnTo>
                    <a:pt x="598" y="997"/>
                  </a:lnTo>
                  <a:lnTo>
                    <a:pt x="593" y="994"/>
                  </a:lnTo>
                  <a:lnTo>
                    <a:pt x="575" y="987"/>
                  </a:lnTo>
                  <a:close/>
                  <a:moveTo>
                    <a:pt x="709" y="983"/>
                  </a:moveTo>
                  <a:lnTo>
                    <a:pt x="714" y="982"/>
                  </a:lnTo>
                  <a:lnTo>
                    <a:pt x="719" y="981"/>
                  </a:lnTo>
                  <a:lnTo>
                    <a:pt x="722" y="981"/>
                  </a:lnTo>
                  <a:lnTo>
                    <a:pt x="724" y="981"/>
                  </a:lnTo>
                  <a:lnTo>
                    <a:pt x="725" y="983"/>
                  </a:lnTo>
                  <a:lnTo>
                    <a:pt x="724" y="987"/>
                  </a:lnTo>
                  <a:lnTo>
                    <a:pt x="723" y="989"/>
                  </a:lnTo>
                  <a:lnTo>
                    <a:pt x="723" y="992"/>
                  </a:lnTo>
                  <a:lnTo>
                    <a:pt x="723" y="994"/>
                  </a:lnTo>
                  <a:lnTo>
                    <a:pt x="723" y="996"/>
                  </a:lnTo>
                  <a:lnTo>
                    <a:pt x="722" y="1000"/>
                  </a:lnTo>
                  <a:lnTo>
                    <a:pt x="721" y="1002"/>
                  </a:lnTo>
                  <a:lnTo>
                    <a:pt x="719" y="1005"/>
                  </a:lnTo>
                  <a:lnTo>
                    <a:pt x="717" y="1006"/>
                  </a:lnTo>
                  <a:lnTo>
                    <a:pt x="714" y="1007"/>
                  </a:lnTo>
                  <a:lnTo>
                    <a:pt x="711" y="1008"/>
                  </a:lnTo>
                  <a:lnTo>
                    <a:pt x="707" y="1008"/>
                  </a:lnTo>
                  <a:lnTo>
                    <a:pt x="704" y="1008"/>
                  </a:lnTo>
                  <a:lnTo>
                    <a:pt x="701" y="1008"/>
                  </a:lnTo>
                  <a:lnTo>
                    <a:pt x="699" y="1008"/>
                  </a:lnTo>
                  <a:lnTo>
                    <a:pt x="693" y="1008"/>
                  </a:lnTo>
                  <a:lnTo>
                    <a:pt x="688" y="1008"/>
                  </a:lnTo>
                  <a:lnTo>
                    <a:pt x="684" y="1008"/>
                  </a:lnTo>
                  <a:lnTo>
                    <a:pt x="680" y="1008"/>
                  </a:lnTo>
                  <a:lnTo>
                    <a:pt x="675" y="1007"/>
                  </a:lnTo>
                  <a:lnTo>
                    <a:pt x="669" y="1007"/>
                  </a:lnTo>
                  <a:lnTo>
                    <a:pt x="667" y="1007"/>
                  </a:lnTo>
                  <a:lnTo>
                    <a:pt x="664" y="1007"/>
                  </a:lnTo>
                  <a:lnTo>
                    <a:pt x="659" y="1004"/>
                  </a:lnTo>
                  <a:lnTo>
                    <a:pt x="657" y="1002"/>
                  </a:lnTo>
                  <a:lnTo>
                    <a:pt x="657" y="1000"/>
                  </a:lnTo>
                  <a:lnTo>
                    <a:pt x="656" y="996"/>
                  </a:lnTo>
                  <a:lnTo>
                    <a:pt x="656" y="993"/>
                  </a:lnTo>
                  <a:lnTo>
                    <a:pt x="656" y="990"/>
                  </a:lnTo>
                  <a:lnTo>
                    <a:pt x="654" y="988"/>
                  </a:lnTo>
                  <a:lnTo>
                    <a:pt x="652" y="987"/>
                  </a:lnTo>
                  <a:lnTo>
                    <a:pt x="648" y="987"/>
                  </a:lnTo>
                  <a:lnTo>
                    <a:pt x="646" y="987"/>
                  </a:lnTo>
                  <a:lnTo>
                    <a:pt x="644" y="987"/>
                  </a:lnTo>
                  <a:lnTo>
                    <a:pt x="641" y="987"/>
                  </a:lnTo>
                  <a:lnTo>
                    <a:pt x="637" y="987"/>
                  </a:lnTo>
                  <a:lnTo>
                    <a:pt x="634" y="987"/>
                  </a:lnTo>
                  <a:lnTo>
                    <a:pt x="631" y="987"/>
                  </a:lnTo>
                  <a:lnTo>
                    <a:pt x="626" y="987"/>
                  </a:lnTo>
                  <a:lnTo>
                    <a:pt x="622" y="985"/>
                  </a:lnTo>
                  <a:lnTo>
                    <a:pt x="618" y="984"/>
                  </a:lnTo>
                  <a:lnTo>
                    <a:pt x="613" y="984"/>
                  </a:lnTo>
                  <a:lnTo>
                    <a:pt x="609" y="984"/>
                  </a:lnTo>
                  <a:lnTo>
                    <a:pt x="607" y="984"/>
                  </a:lnTo>
                  <a:lnTo>
                    <a:pt x="600" y="984"/>
                  </a:lnTo>
                  <a:lnTo>
                    <a:pt x="593" y="982"/>
                  </a:lnTo>
                  <a:lnTo>
                    <a:pt x="588" y="981"/>
                  </a:lnTo>
                  <a:lnTo>
                    <a:pt x="588" y="979"/>
                  </a:lnTo>
                  <a:lnTo>
                    <a:pt x="583" y="974"/>
                  </a:lnTo>
                  <a:lnTo>
                    <a:pt x="576" y="970"/>
                  </a:lnTo>
                  <a:lnTo>
                    <a:pt x="574" y="969"/>
                  </a:lnTo>
                  <a:lnTo>
                    <a:pt x="572" y="966"/>
                  </a:lnTo>
                  <a:lnTo>
                    <a:pt x="571" y="964"/>
                  </a:lnTo>
                  <a:lnTo>
                    <a:pt x="571" y="960"/>
                  </a:lnTo>
                  <a:lnTo>
                    <a:pt x="571" y="956"/>
                  </a:lnTo>
                  <a:lnTo>
                    <a:pt x="570" y="953"/>
                  </a:lnTo>
                  <a:lnTo>
                    <a:pt x="571" y="949"/>
                  </a:lnTo>
                  <a:lnTo>
                    <a:pt x="574" y="948"/>
                  </a:lnTo>
                  <a:lnTo>
                    <a:pt x="577" y="948"/>
                  </a:lnTo>
                  <a:lnTo>
                    <a:pt x="583" y="953"/>
                  </a:lnTo>
                  <a:lnTo>
                    <a:pt x="589" y="957"/>
                  </a:lnTo>
                  <a:lnTo>
                    <a:pt x="596" y="960"/>
                  </a:lnTo>
                  <a:lnTo>
                    <a:pt x="601" y="961"/>
                  </a:lnTo>
                  <a:lnTo>
                    <a:pt x="602" y="961"/>
                  </a:lnTo>
                  <a:lnTo>
                    <a:pt x="608" y="965"/>
                  </a:lnTo>
                  <a:lnTo>
                    <a:pt x="612" y="968"/>
                  </a:lnTo>
                  <a:lnTo>
                    <a:pt x="616" y="970"/>
                  </a:lnTo>
                  <a:lnTo>
                    <a:pt x="618" y="971"/>
                  </a:lnTo>
                  <a:lnTo>
                    <a:pt x="622" y="971"/>
                  </a:lnTo>
                  <a:lnTo>
                    <a:pt x="624" y="972"/>
                  </a:lnTo>
                  <a:lnTo>
                    <a:pt x="626" y="973"/>
                  </a:lnTo>
                  <a:lnTo>
                    <a:pt x="628" y="973"/>
                  </a:lnTo>
                  <a:lnTo>
                    <a:pt x="629" y="971"/>
                  </a:lnTo>
                  <a:lnTo>
                    <a:pt x="631" y="967"/>
                  </a:lnTo>
                  <a:lnTo>
                    <a:pt x="630" y="964"/>
                  </a:lnTo>
                  <a:lnTo>
                    <a:pt x="626" y="961"/>
                  </a:lnTo>
                  <a:lnTo>
                    <a:pt x="623" y="960"/>
                  </a:lnTo>
                  <a:lnTo>
                    <a:pt x="621" y="959"/>
                  </a:lnTo>
                  <a:lnTo>
                    <a:pt x="618" y="958"/>
                  </a:lnTo>
                  <a:lnTo>
                    <a:pt x="616" y="957"/>
                  </a:lnTo>
                  <a:lnTo>
                    <a:pt x="612" y="956"/>
                  </a:lnTo>
                  <a:lnTo>
                    <a:pt x="609" y="954"/>
                  </a:lnTo>
                  <a:lnTo>
                    <a:pt x="607" y="952"/>
                  </a:lnTo>
                  <a:lnTo>
                    <a:pt x="606" y="952"/>
                  </a:lnTo>
                  <a:lnTo>
                    <a:pt x="601" y="948"/>
                  </a:lnTo>
                  <a:lnTo>
                    <a:pt x="596" y="945"/>
                  </a:lnTo>
                  <a:lnTo>
                    <a:pt x="594" y="944"/>
                  </a:lnTo>
                  <a:lnTo>
                    <a:pt x="593" y="942"/>
                  </a:lnTo>
                  <a:lnTo>
                    <a:pt x="591" y="941"/>
                  </a:lnTo>
                  <a:lnTo>
                    <a:pt x="591" y="938"/>
                  </a:lnTo>
                  <a:lnTo>
                    <a:pt x="591" y="935"/>
                  </a:lnTo>
                  <a:lnTo>
                    <a:pt x="590" y="934"/>
                  </a:lnTo>
                  <a:lnTo>
                    <a:pt x="590" y="932"/>
                  </a:lnTo>
                  <a:lnTo>
                    <a:pt x="593" y="927"/>
                  </a:lnTo>
                  <a:lnTo>
                    <a:pt x="593" y="926"/>
                  </a:lnTo>
                  <a:lnTo>
                    <a:pt x="593" y="922"/>
                  </a:lnTo>
                  <a:lnTo>
                    <a:pt x="593" y="919"/>
                  </a:lnTo>
                  <a:lnTo>
                    <a:pt x="591" y="917"/>
                  </a:lnTo>
                  <a:lnTo>
                    <a:pt x="590" y="914"/>
                  </a:lnTo>
                  <a:lnTo>
                    <a:pt x="587" y="913"/>
                  </a:lnTo>
                  <a:lnTo>
                    <a:pt x="584" y="912"/>
                  </a:lnTo>
                  <a:lnTo>
                    <a:pt x="581" y="912"/>
                  </a:lnTo>
                  <a:lnTo>
                    <a:pt x="576" y="912"/>
                  </a:lnTo>
                  <a:lnTo>
                    <a:pt x="575" y="911"/>
                  </a:lnTo>
                  <a:lnTo>
                    <a:pt x="570" y="911"/>
                  </a:lnTo>
                  <a:lnTo>
                    <a:pt x="561" y="910"/>
                  </a:lnTo>
                  <a:lnTo>
                    <a:pt x="556" y="909"/>
                  </a:lnTo>
                  <a:lnTo>
                    <a:pt x="553" y="909"/>
                  </a:lnTo>
                  <a:lnTo>
                    <a:pt x="550" y="909"/>
                  </a:lnTo>
                  <a:lnTo>
                    <a:pt x="548" y="908"/>
                  </a:lnTo>
                  <a:lnTo>
                    <a:pt x="538" y="904"/>
                  </a:lnTo>
                  <a:lnTo>
                    <a:pt x="527" y="900"/>
                  </a:lnTo>
                  <a:lnTo>
                    <a:pt x="523" y="898"/>
                  </a:lnTo>
                  <a:lnTo>
                    <a:pt x="519" y="897"/>
                  </a:lnTo>
                  <a:lnTo>
                    <a:pt x="517" y="895"/>
                  </a:lnTo>
                  <a:lnTo>
                    <a:pt x="513" y="890"/>
                  </a:lnTo>
                  <a:lnTo>
                    <a:pt x="509" y="887"/>
                  </a:lnTo>
                  <a:lnTo>
                    <a:pt x="505" y="884"/>
                  </a:lnTo>
                  <a:lnTo>
                    <a:pt x="501" y="880"/>
                  </a:lnTo>
                  <a:lnTo>
                    <a:pt x="500" y="878"/>
                  </a:lnTo>
                  <a:lnTo>
                    <a:pt x="498" y="873"/>
                  </a:lnTo>
                  <a:lnTo>
                    <a:pt x="497" y="866"/>
                  </a:lnTo>
                  <a:lnTo>
                    <a:pt x="495" y="863"/>
                  </a:lnTo>
                  <a:lnTo>
                    <a:pt x="497" y="859"/>
                  </a:lnTo>
                  <a:lnTo>
                    <a:pt x="500" y="855"/>
                  </a:lnTo>
                  <a:lnTo>
                    <a:pt x="504" y="856"/>
                  </a:lnTo>
                  <a:lnTo>
                    <a:pt x="507" y="860"/>
                  </a:lnTo>
                  <a:lnTo>
                    <a:pt x="507" y="861"/>
                  </a:lnTo>
                  <a:lnTo>
                    <a:pt x="507" y="863"/>
                  </a:lnTo>
                  <a:lnTo>
                    <a:pt x="508" y="866"/>
                  </a:lnTo>
                  <a:lnTo>
                    <a:pt x="511" y="868"/>
                  </a:lnTo>
                  <a:lnTo>
                    <a:pt x="515" y="871"/>
                  </a:lnTo>
                  <a:lnTo>
                    <a:pt x="517" y="872"/>
                  </a:lnTo>
                  <a:lnTo>
                    <a:pt x="521" y="873"/>
                  </a:lnTo>
                  <a:lnTo>
                    <a:pt x="525" y="875"/>
                  </a:lnTo>
                  <a:lnTo>
                    <a:pt x="528" y="876"/>
                  </a:lnTo>
                  <a:lnTo>
                    <a:pt x="535" y="880"/>
                  </a:lnTo>
                  <a:lnTo>
                    <a:pt x="538" y="882"/>
                  </a:lnTo>
                  <a:lnTo>
                    <a:pt x="541" y="884"/>
                  </a:lnTo>
                  <a:lnTo>
                    <a:pt x="546" y="885"/>
                  </a:lnTo>
                  <a:lnTo>
                    <a:pt x="548" y="886"/>
                  </a:lnTo>
                  <a:lnTo>
                    <a:pt x="549" y="886"/>
                  </a:lnTo>
                  <a:lnTo>
                    <a:pt x="553" y="886"/>
                  </a:lnTo>
                  <a:lnTo>
                    <a:pt x="559" y="886"/>
                  </a:lnTo>
                  <a:lnTo>
                    <a:pt x="560" y="886"/>
                  </a:lnTo>
                  <a:lnTo>
                    <a:pt x="563" y="886"/>
                  </a:lnTo>
                  <a:lnTo>
                    <a:pt x="565" y="886"/>
                  </a:lnTo>
                  <a:lnTo>
                    <a:pt x="569" y="888"/>
                  </a:lnTo>
                  <a:lnTo>
                    <a:pt x="571" y="888"/>
                  </a:lnTo>
                  <a:lnTo>
                    <a:pt x="571" y="886"/>
                  </a:lnTo>
                  <a:lnTo>
                    <a:pt x="570" y="884"/>
                  </a:lnTo>
                  <a:lnTo>
                    <a:pt x="567" y="882"/>
                  </a:lnTo>
                  <a:lnTo>
                    <a:pt x="566" y="880"/>
                  </a:lnTo>
                  <a:lnTo>
                    <a:pt x="565" y="880"/>
                  </a:lnTo>
                  <a:lnTo>
                    <a:pt x="560" y="878"/>
                  </a:lnTo>
                  <a:lnTo>
                    <a:pt x="553" y="877"/>
                  </a:lnTo>
                  <a:lnTo>
                    <a:pt x="550" y="876"/>
                  </a:lnTo>
                  <a:lnTo>
                    <a:pt x="547" y="874"/>
                  </a:lnTo>
                  <a:lnTo>
                    <a:pt x="542" y="873"/>
                  </a:lnTo>
                  <a:lnTo>
                    <a:pt x="539" y="871"/>
                  </a:lnTo>
                  <a:lnTo>
                    <a:pt x="535" y="867"/>
                  </a:lnTo>
                  <a:lnTo>
                    <a:pt x="523" y="859"/>
                  </a:lnTo>
                  <a:lnTo>
                    <a:pt x="517" y="855"/>
                  </a:lnTo>
                  <a:lnTo>
                    <a:pt x="515" y="854"/>
                  </a:lnTo>
                  <a:lnTo>
                    <a:pt x="515" y="853"/>
                  </a:lnTo>
                  <a:lnTo>
                    <a:pt x="519" y="852"/>
                  </a:lnTo>
                  <a:lnTo>
                    <a:pt x="529" y="851"/>
                  </a:lnTo>
                  <a:lnTo>
                    <a:pt x="534" y="851"/>
                  </a:lnTo>
                  <a:lnTo>
                    <a:pt x="534" y="852"/>
                  </a:lnTo>
                  <a:lnTo>
                    <a:pt x="537" y="852"/>
                  </a:lnTo>
                  <a:lnTo>
                    <a:pt x="546" y="853"/>
                  </a:lnTo>
                  <a:lnTo>
                    <a:pt x="550" y="853"/>
                  </a:lnTo>
                  <a:lnTo>
                    <a:pt x="554" y="855"/>
                  </a:lnTo>
                  <a:lnTo>
                    <a:pt x="559" y="856"/>
                  </a:lnTo>
                  <a:lnTo>
                    <a:pt x="560" y="857"/>
                  </a:lnTo>
                  <a:lnTo>
                    <a:pt x="562" y="861"/>
                  </a:lnTo>
                  <a:lnTo>
                    <a:pt x="566" y="865"/>
                  </a:lnTo>
                  <a:lnTo>
                    <a:pt x="569" y="866"/>
                  </a:lnTo>
                  <a:lnTo>
                    <a:pt x="572" y="867"/>
                  </a:lnTo>
                  <a:lnTo>
                    <a:pt x="577" y="871"/>
                  </a:lnTo>
                  <a:lnTo>
                    <a:pt x="578" y="873"/>
                  </a:lnTo>
                  <a:lnTo>
                    <a:pt x="579" y="876"/>
                  </a:lnTo>
                  <a:lnTo>
                    <a:pt x="582" y="879"/>
                  </a:lnTo>
                  <a:lnTo>
                    <a:pt x="584" y="882"/>
                  </a:lnTo>
                  <a:lnTo>
                    <a:pt x="585" y="882"/>
                  </a:lnTo>
                  <a:lnTo>
                    <a:pt x="585" y="883"/>
                  </a:lnTo>
                  <a:lnTo>
                    <a:pt x="585" y="884"/>
                  </a:lnTo>
                  <a:lnTo>
                    <a:pt x="584" y="884"/>
                  </a:lnTo>
                  <a:lnTo>
                    <a:pt x="578" y="887"/>
                  </a:lnTo>
                  <a:lnTo>
                    <a:pt x="576" y="887"/>
                  </a:lnTo>
                  <a:lnTo>
                    <a:pt x="575" y="887"/>
                  </a:lnTo>
                  <a:lnTo>
                    <a:pt x="574" y="887"/>
                  </a:lnTo>
                  <a:lnTo>
                    <a:pt x="574" y="890"/>
                  </a:lnTo>
                  <a:lnTo>
                    <a:pt x="576" y="896"/>
                  </a:lnTo>
                  <a:lnTo>
                    <a:pt x="577" y="897"/>
                  </a:lnTo>
                  <a:lnTo>
                    <a:pt x="582" y="898"/>
                  </a:lnTo>
                  <a:lnTo>
                    <a:pt x="586" y="899"/>
                  </a:lnTo>
                  <a:lnTo>
                    <a:pt x="588" y="900"/>
                  </a:lnTo>
                  <a:lnTo>
                    <a:pt x="589" y="902"/>
                  </a:lnTo>
                  <a:lnTo>
                    <a:pt x="595" y="906"/>
                  </a:lnTo>
                  <a:lnTo>
                    <a:pt x="596" y="907"/>
                  </a:lnTo>
                  <a:lnTo>
                    <a:pt x="600" y="907"/>
                  </a:lnTo>
                  <a:lnTo>
                    <a:pt x="605" y="907"/>
                  </a:lnTo>
                  <a:lnTo>
                    <a:pt x="608" y="907"/>
                  </a:lnTo>
                  <a:lnTo>
                    <a:pt x="608" y="906"/>
                  </a:lnTo>
                  <a:lnTo>
                    <a:pt x="609" y="906"/>
                  </a:lnTo>
                  <a:lnTo>
                    <a:pt x="612" y="908"/>
                  </a:lnTo>
                  <a:lnTo>
                    <a:pt x="618" y="914"/>
                  </a:lnTo>
                  <a:lnTo>
                    <a:pt x="618" y="917"/>
                  </a:lnTo>
                  <a:lnTo>
                    <a:pt x="620" y="922"/>
                  </a:lnTo>
                  <a:lnTo>
                    <a:pt x="622" y="927"/>
                  </a:lnTo>
                  <a:lnTo>
                    <a:pt x="625" y="930"/>
                  </a:lnTo>
                  <a:lnTo>
                    <a:pt x="629" y="932"/>
                  </a:lnTo>
                  <a:lnTo>
                    <a:pt x="630" y="934"/>
                  </a:lnTo>
                  <a:lnTo>
                    <a:pt x="631" y="936"/>
                  </a:lnTo>
                  <a:lnTo>
                    <a:pt x="633" y="938"/>
                  </a:lnTo>
                  <a:lnTo>
                    <a:pt x="636" y="939"/>
                  </a:lnTo>
                  <a:lnTo>
                    <a:pt x="642" y="942"/>
                  </a:lnTo>
                  <a:lnTo>
                    <a:pt x="647" y="943"/>
                  </a:lnTo>
                  <a:lnTo>
                    <a:pt x="651" y="946"/>
                  </a:lnTo>
                  <a:lnTo>
                    <a:pt x="654" y="948"/>
                  </a:lnTo>
                  <a:lnTo>
                    <a:pt x="657" y="950"/>
                  </a:lnTo>
                  <a:lnTo>
                    <a:pt x="663" y="953"/>
                  </a:lnTo>
                  <a:lnTo>
                    <a:pt x="666" y="954"/>
                  </a:lnTo>
                  <a:lnTo>
                    <a:pt x="669" y="955"/>
                  </a:lnTo>
                  <a:lnTo>
                    <a:pt x="672" y="955"/>
                  </a:lnTo>
                  <a:lnTo>
                    <a:pt x="675" y="955"/>
                  </a:lnTo>
                  <a:lnTo>
                    <a:pt x="677" y="958"/>
                  </a:lnTo>
                  <a:lnTo>
                    <a:pt x="676" y="959"/>
                  </a:lnTo>
                  <a:lnTo>
                    <a:pt x="676" y="961"/>
                  </a:lnTo>
                  <a:lnTo>
                    <a:pt x="675" y="961"/>
                  </a:lnTo>
                  <a:lnTo>
                    <a:pt x="674" y="961"/>
                  </a:lnTo>
                  <a:lnTo>
                    <a:pt x="672" y="964"/>
                  </a:lnTo>
                  <a:lnTo>
                    <a:pt x="671" y="966"/>
                  </a:lnTo>
                  <a:lnTo>
                    <a:pt x="672" y="969"/>
                  </a:lnTo>
                  <a:lnTo>
                    <a:pt x="672" y="970"/>
                  </a:lnTo>
                  <a:lnTo>
                    <a:pt x="672" y="971"/>
                  </a:lnTo>
                  <a:lnTo>
                    <a:pt x="671" y="973"/>
                  </a:lnTo>
                  <a:lnTo>
                    <a:pt x="668" y="976"/>
                  </a:lnTo>
                  <a:lnTo>
                    <a:pt x="667" y="977"/>
                  </a:lnTo>
                  <a:lnTo>
                    <a:pt x="664" y="978"/>
                  </a:lnTo>
                  <a:lnTo>
                    <a:pt x="660" y="979"/>
                  </a:lnTo>
                  <a:lnTo>
                    <a:pt x="660" y="984"/>
                  </a:lnTo>
                  <a:lnTo>
                    <a:pt x="660" y="991"/>
                  </a:lnTo>
                  <a:lnTo>
                    <a:pt x="660" y="992"/>
                  </a:lnTo>
                  <a:lnTo>
                    <a:pt x="663" y="993"/>
                  </a:lnTo>
                  <a:lnTo>
                    <a:pt x="665" y="994"/>
                  </a:lnTo>
                  <a:lnTo>
                    <a:pt x="668" y="994"/>
                  </a:lnTo>
                  <a:lnTo>
                    <a:pt x="671" y="994"/>
                  </a:lnTo>
                  <a:lnTo>
                    <a:pt x="677" y="994"/>
                  </a:lnTo>
                  <a:lnTo>
                    <a:pt x="681" y="994"/>
                  </a:lnTo>
                  <a:lnTo>
                    <a:pt x="686" y="994"/>
                  </a:lnTo>
                  <a:lnTo>
                    <a:pt x="690" y="994"/>
                  </a:lnTo>
                  <a:lnTo>
                    <a:pt x="693" y="994"/>
                  </a:lnTo>
                  <a:lnTo>
                    <a:pt x="697" y="992"/>
                  </a:lnTo>
                  <a:lnTo>
                    <a:pt x="697" y="991"/>
                  </a:lnTo>
                  <a:lnTo>
                    <a:pt x="697" y="989"/>
                  </a:lnTo>
                  <a:lnTo>
                    <a:pt x="699" y="988"/>
                  </a:lnTo>
                  <a:lnTo>
                    <a:pt x="702" y="987"/>
                  </a:lnTo>
                  <a:lnTo>
                    <a:pt x="705" y="985"/>
                  </a:lnTo>
                  <a:lnTo>
                    <a:pt x="709" y="983"/>
                  </a:lnTo>
                  <a:close/>
                  <a:moveTo>
                    <a:pt x="705" y="806"/>
                  </a:moveTo>
                  <a:lnTo>
                    <a:pt x="701" y="807"/>
                  </a:lnTo>
                  <a:lnTo>
                    <a:pt x="697" y="808"/>
                  </a:lnTo>
                  <a:lnTo>
                    <a:pt x="694" y="808"/>
                  </a:lnTo>
                  <a:lnTo>
                    <a:pt x="692" y="808"/>
                  </a:lnTo>
                  <a:lnTo>
                    <a:pt x="687" y="808"/>
                  </a:lnTo>
                  <a:lnTo>
                    <a:pt x="681" y="809"/>
                  </a:lnTo>
                  <a:lnTo>
                    <a:pt x="679" y="810"/>
                  </a:lnTo>
                  <a:lnTo>
                    <a:pt x="677" y="810"/>
                  </a:lnTo>
                  <a:lnTo>
                    <a:pt x="672" y="810"/>
                  </a:lnTo>
                  <a:lnTo>
                    <a:pt x="667" y="808"/>
                  </a:lnTo>
                  <a:lnTo>
                    <a:pt x="663" y="806"/>
                  </a:lnTo>
                  <a:lnTo>
                    <a:pt x="660" y="806"/>
                  </a:lnTo>
                  <a:lnTo>
                    <a:pt x="657" y="806"/>
                  </a:lnTo>
                  <a:lnTo>
                    <a:pt x="655" y="806"/>
                  </a:lnTo>
                  <a:lnTo>
                    <a:pt x="652" y="805"/>
                  </a:lnTo>
                  <a:lnTo>
                    <a:pt x="648" y="803"/>
                  </a:lnTo>
                  <a:lnTo>
                    <a:pt x="646" y="801"/>
                  </a:lnTo>
                  <a:lnTo>
                    <a:pt x="645" y="797"/>
                  </a:lnTo>
                  <a:lnTo>
                    <a:pt x="648" y="793"/>
                  </a:lnTo>
                  <a:lnTo>
                    <a:pt x="651" y="792"/>
                  </a:lnTo>
                  <a:lnTo>
                    <a:pt x="652" y="792"/>
                  </a:lnTo>
                  <a:lnTo>
                    <a:pt x="654" y="792"/>
                  </a:lnTo>
                  <a:lnTo>
                    <a:pt x="657" y="792"/>
                  </a:lnTo>
                  <a:lnTo>
                    <a:pt x="660" y="792"/>
                  </a:lnTo>
                  <a:lnTo>
                    <a:pt x="664" y="792"/>
                  </a:lnTo>
                  <a:lnTo>
                    <a:pt x="667" y="793"/>
                  </a:lnTo>
                  <a:lnTo>
                    <a:pt x="672" y="793"/>
                  </a:lnTo>
                  <a:lnTo>
                    <a:pt x="676" y="793"/>
                  </a:lnTo>
                  <a:lnTo>
                    <a:pt x="678" y="791"/>
                  </a:lnTo>
                  <a:lnTo>
                    <a:pt x="679" y="790"/>
                  </a:lnTo>
                  <a:lnTo>
                    <a:pt x="683" y="789"/>
                  </a:lnTo>
                  <a:lnTo>
                    <a:pt x="687" y="787"/>
                  </a:lnTo>
                  <a:lnTo>
                    <a:pt x="690" y="786"/>
                  </a:lnTo>
                  <a:lnTo>
                    <a:pt x="693" y="786"/>
                  </a:lnTo>
                  <a:lnTo>
                    <a:pt x="695" y="789"/>
                  </a:lnTo>
                  <a:lnTo>
                    <a:pt x="697" y="791"/>
                  </a:lnTo>
                  <a:lnTo>
                    <a:pt x="697" y="793"/>
                  </a:lnTo>
                  <a:lnTo>
                    <a:pt x="698" y="795"/>
                  </a:lnTo>
                  <a:lnTo>
                    <a:pt x="701" y="795"/>
                  </a:lnTo>
                  <a:lnTo>
                    <a:pt x="704" y="795"/>
                  </a:lnTo>
                  <a:lnTo>
                    <a:pt x="706" y="796"/>
                  </a:lnTo>
                  <a:lnTo>
                    <a:pt x="709" y="798"/>
                  </a:lnTo>
                  <a:lnTo>
                    <a:pt x="710" y="802"/>
                  </a:lnTo>
                  <a:lnTo>
                    <a:pt x="710" y="805"/>
                  </a:lnTo>
                  <a:lnTo>
                    <a:pt x="710" y="807"/>
                  </a:lnTo>
                  <a:lnTo>
                    <a:pt x="707" y="809"/>
                  </a:lnTo>
                  <a:lnTo>
                    <a:pt x="706" y="807"/>
                  </a:lnTo>
                  <a:lnTo>
                    <a:pt x="705" y="806"/>
                  </a:lnTo>
                  <a:close/>
                  <a:moveTo>
                    <a:pt x="635" y="830"/>
                  </a:moveTo>
                  <a:lnTo>
                    <a:pt x="640" y="833"/>
                  </a:lnTo>
                  <a:lnTo>
                    <a:pt x="644" y="836"/>
                  </a:lnTo>
                  <a:lnTo>
                    <a:pt x="648" y="837"/>
                  </a:lnTo>
                  <a:lnTo>
                    <a:pt x="653" y="837"/>
                  </a:lnTo>
                  <a:lnTo>
                    <a:pt x="657" y="840"/>
                  </a:lnTo>
                  <a:lnTo>
                    <a:pt x="660" y="843"/>
                  </a:lnTo>
                  <a:lnTo>
                    <a:pt x="660" y="847"/>
                  </a:lnTo>
                  <a:lnTo>
                    <a:pt x="660" y="850"/>
                  </a:lnTo>
                  <a:lnTo>
                    <a:pt x="667" y="849"/>
                  </a:lnTo>
                  <a:lnTo>
                    <a:pt x="674" y="847"/>
                  </a:lnTo>
                  <a:lnTo>
                    <a:pt x="675" y="845"/>
                  </a:lnTo>
                  <a:lnTo>
                    <a:pt x="680" y="844"/>
                  </a:lnTo>
                  <a:lnTo>
                    <a:pt x="686" y="845"/>
                  </a:lnTo>
                  <a:lnTo>
                    <a:pt x="692" y="848"/>
                  </a:lnTo>
                  <a:lnTo>
                    <a:pt x="700" y="850"/>
                  </a:lnTo>
                  <a:lnTo>
                    <a:pt x="704" y="851"/>
                  </a:lnTo>
                  <a:lnTo>
                    <a:pt x="704" y="854"/>
                  </a:lnTo>
                  <a:lnTo>
                    <a:pt x="705" y="856"/>
                  </a:lnTo>
                  <a:lnTo>
                    <a:pt x="707" y="857"/>
                  </a:lnTo>
                  <a:lnTo>
                    <a:pt x="711" y="857"/>
                  </a:lnTo>
                  <a:lnTo>
                    <a:pt x="714" y="859"/>
                  </a:lnTo>
                  <a:lnTo>
                    <a:pt x="717" y="859"/>
                  </a:lnTo>
                  <a:lnTo>
                    <a:pt x="721" y="856"/>
                  </a:lnTo>
                  <a:lnTo>
                    <a:pt x="723" y="853"/>
                  </a:lnTo>
                  <a:lnTo>
                    <a:pt x="727" y="850"/>
                  </a:lnTo>
                  <a:lnTo>
                    <a:pt x="728" y="848"/>
                  </a:lnTo>
                  <a:lnTo>
                    <a:pt x="725" y="843"/>
                  </a:lnTo>
                  <a:lnTo>
                    <a:pt x="722" y="839"/>
                  </a:lnTo>
                  <a:lnTo>
                    <a:pt x="721" y="837"/>
                  </a:lnTo>
                  <a:lnTo>
                    <a:pt x="718" y="833"/>
                  </a:lnTo>
                  <a:lnTo>
                    <a:pt x="715" y="831"/>
                  </a:lnTo>
                  <a:lnTo>
                    <a:pt x="713" y="829"/>
                  </a:lnTo>
                  <a:lnTo>
                    <a:pt x="707" y="825"/>
                  </a:lnTo>
                  <a:lnTo>
                    <a:pt x="705" y="824"/>
                  </a:lnTo>
                  <a:lnTo>
                    <a:pt x="701" y="820"/>
                  </a:lnTo>
                  <a:lnTo>
                    <a:pt x="698" y="818"/>
                  </a:lnTo>
                  <a:lnTo>
                    <a:pt x="694" y="817"/>
                  </a:lnTo>
                  <a:lnTo>
                    <a:pt x="691" y="817"/>
                  </a:lnTo>
                  <a:lnTo>
                    <a:pt x="688" y="820"/>
                  </a:lnTo>
                  <a:lnTo>
                    <a:pt x="686" y="824"/>
                  </a:lnTo>
                  <a:lnTo>
                    <a:pt x="686" y="826"/>
                  </a:lnTo>
                  <a:lnTo>
                    <a:pt x="686" y="828"/>
                  </a:lnTo>
                  <a:lnTo>
                    <a:pt x="681" y="829"/>
                  </a:lnTo>
                  <a:lnTo>
                    <a:pt x="677" y="828"/>
                  </a:lnTo>
                  <a:lnTo>
                    <a:pt x="674" y="826"/>
                  </a:lnTo>
                  <a:lnTo>
                    <a:pt x="670" y="824"/>
                  </a:lnTo>
                  <a:lnTo>
                    <a:pt x="667" y="822"/>
                  </a:lnTo>
                  <a:lnTo>
                    <a:pt x="664" y="821"/>
                  </a:lnTo>
                  <a:lnTo>
                    <a:pt x="660" y="821"/>
                  </a:lnTo>
                  <a:lnTo>
                    <a:pt x="657" y="821"/>
                  </a:lnTo>
                  <a:lnTo>
                    <a:pt x="655" y="818"/>
                  </a:lnTo>
                  <a:lnTo>
                    <a:pt x="654" y="816"/>
                  </a:lnTo>
                  <a:lnTo>
                    <a:pt x="651" y="813"/>
                  </a:lnTo>
                  <a:lnTo>
                    <a:pt x="647" y="812"/>
                  </a:lnTo>
                  <a:lnTo>
                    <a:pt x="644" y="810"/>
                  </a:lnTo>
                  <a:lnTo>
                    <a:pt x="640" y="812"/>
                  </a:lnTo>
                  <a:lnTo>
                    <a:pt x="636" y="815"/>
                  </a:lnTo>
                  <a:lnTo>
                    <a:pt x="633" y="817"/>
                  </a:lnTo>
                  <a:lnTo>
                    <a:pt x="632" y="820"/>
                  </a:lnTo>
                  <a:lnTo>
                    <a:pt x="632" y="822"/>
                  </a:lnTo>
                  <a:lnTo>
                    <a:pt x="633" y="827"/>
                  </a:lnTo>
                  <a:lnTo>
                    <a:pt x="635" y="830"/>
                  </a:lnTo>
                  <a:close/>
                  <a:moveTo>
                    <a:pt x="725" y="942"/>
                  </a:moveTo>
                  <a:lnTo>
                    <a:pt x="725" y="952"/>
                  </a:lnTo>
                  <a:lnTo>
                    <a:pt x="724" y="961"/>
                  </a:lnTo>
                  <a:lnTo>
                    <a:pt x="721" y="964"/>
                  </a:lnTo>
                  <a:lnTo>
                    <a:pt x="715" y="964"/>
                  </a:lnTo>
                  <a:lnTo>
                    <a:pt x="714" y="968"/>
                  </a:lnTo>
                  <a:lnTo>
                    <a:pt x="714" y="972"/>
                  </a:lnTo>
                  <a:lnTo>
                    <a:pt x="715" y="977"/>
                  </a:lnTo>
                  <a:lnTo>
                    <a:pt x="714" y="980"/>
                  </a:lnTo>
                  <a:lnTo>
                    <a:pt x="711" y="980"/>
                  </a:lnTo>
                  <a:lnTo>
                    <a:pt x="709" y="979"/>
                  </a:lnTo>
                  <a:lnTo>
                    <a:pt x="707" y="977"/>
                  </a:lnTo>
                  <a:lnTo>
                    <a:pt x="706" y="977"/>
                  </a:lnTo>
                  <a:lnTo>
                    <a:pt x="704" y="972"/>
                  </a:lnTo>
                  <a:lnTo>
                    <a:pt x="701" y="969"/>
                  </a:lnTo>
                  <a:lnTo>
                    <a:pt x="698" y="967"/>
                  </a:lnTo>
                  <a:lnTo>
                    <a:pt x="694" y="965"/>
                  </a:lnTo>
                  <a:lnTo>
                    <a:pt x="684" y="957"/>
                  </a:lnTo>
                  <a:lnTo>
                    <a:pt x="681" y="954"/>
                  </a:lnTo>
                  <a:lnTo>
                    <a:pt x="679" y="950"/>
                  </a:lnTo>
                  <a:lnTo>
                    <a:pt x="678" y="948"/>
                  </a:lnTo>
                  <a:lnTo>
                    <a:pt x="683" y="943"/>
                  </a:lnTo>
                  <a:lnTo>
                    <a:pt x="684" y="941"/>
                  </a:lnTo>
                  <a:lnTo>
                    <a:pt x="687" y="939"/>
                  </a:lnTo>
                  <a:lnTo>
                    <a:pt x="690" y="939"/>
                  </a:lnTo>
                  <a:lnTo>
                    <a:pt x="699" y="939"/>
                  </a:lnTo>
                  <a:lnTo>
                    <a:pt x="703" y="939"/>
                  </a:lnTo>
                  <a:lnTo>
                    <a:pt x="706" y="942"/>
                  </a:lnTo>
                  <a:lnTo>
                    <a:pt x="711" y="943"/>
                  </a:lnTo>
                  <a:lnTo>
                    <a:pt x="721" y="941"/>
                  </a:lnTo>
                  <a:lnTo>
                    <a:pt x="725" y="942"/>
                  </a:lnTo>
                  <a:close/>
                  <a:moveTo>
                    <a:pt x="450" y="643"/>
                  </a:moveTo>
                  <a:lnTo>
                    <a:pt x="446" y="642"/>
                  </a:lnTo>
                  <a:lnTo>
                    <a:pt x="442" y="640"/>
                  </a:lnTo>
                  <a:lnTo>
                    <a:pt x="437" y="640"/>
                  </a:lnTo>
                  <a:lnTo>
                    <a:pt x="433" y="641"/>
                  </a:lnTo>
                  <a:lnTo>
                    <a:pt x="432" y="642"/>
                  </a:lnTo>
                  <a:lnTo>
                    <a:pt x="431" y="642"/>
                  </a:lnTo>
                  <a:lnTo>
                    <a:pt x="431" y="644"/>
                  </a:lnTo>
                  <a:lnTo>
                    <a:pt x="432" y="645"/>
                  </a:lnTo>
                  <a:lnTo>
                    <a:pt x="434" y="651"/>
                  </a:lnTo>
                  <a:lnTo>
                    <a:pt x="435" y="653"/>
                  </a:lnTo>
                  <a:lnTo>
                    <a:pt x="437" y="654"/>
                  </a:lnTo>
                  <a:lnTo>
                    <a:pt x="438" y="655"/>
                  </a:lnTo>
                  <a:lnTo>
                    <a:pt x="437" y="658"/>
                  </a:lnTo>
                  <a:lnTo>
                    <a:pt x="435" y="661"/>
                  </a:lnTo>
                  <a:lnTo>
                    <a:pt x="433" y="662"/>
                  </a:lnTo>
                  <a:lnTo>
                    <a:pt x="431" y="663"/>
                  </a:lnTo>
                  <a:lnTo>
                    <a:pt x="427" y="663"/>
                  </a:lnTo>
                  <a:lnTo>
                    <a:pt x="425" y="661"/>
                  </a:lnTo>
                  <a:lnTo>
                    <a:pt x="423" y="657"/>
                  </a:lnTo>
                  <a:lnTo>
                    <a:pt x="422" y="654"/>
                  </a:lnTo>
                  <a:lnTo>
                    <a:pt x="422" y="652"/>
                  </a:lnTo>
                  <a:lnTo>
                    <a:pt x="422" y="649"/>
                  </a:lnTo>
                  <a:lnTo>
                    <a:pt x="423" y="647"/>
                  </a:lnTo>
                  <a:lnTo>
                    <a:pt x="421" y="645"/>
                  </a:lnTo>
                  <a:lnTo>
                    <a:pt x="414" y="642"/>
                  </a:lnTo>
                  <a:lnTo>
                    <a:pt x="411" y="641"/>
                  </a:lnTo>
                  <a:lnTo>
                    <a:pt x="408" y="638"/>
                  </a:lnTo>
                  <a:lnTo>
                    <a:pt x="403" y="635"/>
                  </a:lnTo>
                  <a:lnTo>
                    <a:pt x="401" y="633"/>
                  </a:lnTo>
                  <a:lnTo>
                    <a:pt x="399" y="631"/>
                  </a:lnTo>
                  <a:lnTo>
                    <a:pt x="396" y="629"/>
                  </a:lnTo>
                  <a:lnTo>
                    <a:pt x="389" y="624"/>
                  </a:lnTo>
                  <a:lnTo>
                    <a:pt x="387" y="622"/>
                  </a:lnTo>
                  <a:lnTo>
                    <a:pt x="383" y="620"/>
                  </a:lnTo>
                  <a:lnTo>
                    <a:pt x="377" y="616"/>
                  </a:lnTo>
                  <a:lnTo>
                    <a:pt x="376" y="615"/>
                  </a:lnTo>
                  <a:lnTo>
                    <a:pt x="374" y="617"/>
                  </a:lnTo>
                  <a:lnTo>
                    <a:pt x="373" y="618"/>
                  </a:lnTo>
                  <a:lnTo>
                    <a:pt x="372" y="620"/>
                  </a:lnTo>
                  <a:lnTo>
                    <a:pt x="369" y="622"/>
                  </a:lnTo>
                  <a:lnTo>
                    <a:pt x="363" y="623"/>
                  </a:lnTo>
                  <a:lnTo>
                    <a:pt x="356" y="622"/>
                  </a:lnTo>
                  <a:lnTo>
                    <a:pt x="354" y="621"/>
                  </a:lnTo>
                  <a:lnTo>
                    <a:pt x="351" y="619"/>
                  </a:lnTo>
                  <a:lnTo>
                    <a:pt x="346" y="616"/>
                  </a:lnTo>
                  <a:lnTo>
                    <a:pt x="343" y="612"/>
                  </a:lnTo>
                  <a:lnTo>
                    <a:pt x="342" y="609"/>
                  </a:lnTo>
                  <a:lnTo>
                    <a:pt x="343" y="606"/>
                  </a:lnTo>
                  <a:lnTo>
                    <a:pt x="343" y="603"/>
                  </a:lnTo>
                  <a:lnTo>
                    <a:pt x="343" y="599"/>
                  </a:lnTo>
                  <a:lnTo>
                    <a:pt x="342" y="595"/>
                  </a:lnTo>
                  <a:lnTo>
                    <a:pt x="341" y="591"/>
                  </a:lnTo>
                  <a:lnTo>
                    <a:pt x="340" y="588"/>
                  </a:lnTo>
                  <a:lnTo>
                    <a:pt x="339" y="586"/>
                  </a:lnTo>
                  <a:lnTo>
                    <a:pt x="337" y="583"/>
                  </a:lnTo>
                  <a:lnTo>
                    <a:pt x="337" y="579"/>
                  </a:lnTo>
                  <a:lnTo>
                    <a:pt x="335" y="576"/>
                  </a:lnTo>
                  <a:lnTo>
                    <a:pt x="334" y="573"/>
                  </a:lnTo>
                  <a:lnTo>
                    <a:pt x="332" y="572"/>
                  </a:lnTo>
                  <a:lnTo>
                    <a:pt x="330" y="571"/>
                  </a:lnTo>
                  <a:lnTo>
                    <a:pt x="330" y="570"/>
                  </a:lnTo>
                  <a:lnTo>
                    <a:pt x="329" y="568"/>
                  </a:lnTo>
                  <a:lnTo>
                    <a:pt x="329" y="566"/>
                  </a:lnTo>
                  <a:lnTo>
                    <a:pt x="328" y="566"/>
                  </a:lnTo>
                  <a:lnTo>
                    <a:pt x="327" y="566"/>
                  </a:lnTo>
                  <a:lnTo>
                    <a:pt x="327" y="568"/>
                  </a:lnTo>
                  <a:lnTo>
                    <a:pt x="325" y="571"/>
                  </a:lnTo>
                  <a:lnTo>
                    <a:pt x="322" y="573"/>
                  </a:lnTo>
                  <a:lnTo>
                    <a:pt x="322" y="574"/>
                  </a:lnTo>
                  <a:lnTo>
                    <a:pt x="322" y="576"/>
                  </a:lnTo>
                  <a:lnTo>
                    <a:pt x="325" y="580"/>
                  </a:lnTo>
                  <a:lnTo>
                    <a:pt x="326" y="584"/>
                  </a:lnTo>
                  <a:lnTo>
                    <a:pt x="327" y="588"/>
                  </a:lnTo>
                  <a:lnTo>
                    <a:pt x="327" y="589"/>
                  </a:lnTo>
                  <a:lnTo>
                    <a:pt x="325" y="592"/>
                  </a:lnTo>
                  <a:lnTo>
                    <a:pt x="322" y="594"/>
                  </a:lnTo>
                  <a:lnTo>
                    <a:pt x="321" y="596"/>
                  </a:lnTo>
                  <a:lnTo>
                    <a:pt x="320" y="597"/>
                  </a:lnTo>
                  <a:lnTo>
                    <a:pt x="317" y="597"/>
                  </a:lnTo>
                  <a:lnTo>
                    <a:pt x="312" y="593"/>
                  </a:lnTo>
                  <a:lnTo>
                    <a:pt x="310" y="588"/>
                  </a:lnTo>
                  <a:lnTo>
                    <a:pt x="310" y="587"/>
                  </a:lnTo>
                  <a:lnTo>
                    <a:pt x="307" y="582"/>
                  </a:lnTo>
                  <a:lnTo>
                    <a:pt x="304" y="576"/>
                  </a:lnTo>
                  <a:lnTo>
                    <a:pt x="304" y="573"/>
                  </a:lnTo>
                  <a:lnTo>
                    <a:pt x="304" y="571"/>
                  </a:lnTo>
                  <a:lnTo>
                    <a:pt x="305" y="570"/>
                  </a:lnTo>
                  <a:lnTo>
                    <a:pt x="304" y="565"/>
                  </a:lnTo>
                  <a:lnTo>
                    <a:pt x="303" y="559"/>
                  </a:lnTo>
                  <a:lnTo>
                    <a:pt x="303" y="556"/>
                  </a:lnTo>
                  <a:lnTo>
                    <a:pt x="300" y="552"/>
                  </a:lnTo>
                  <a:lnTo>
                    <a:pt x="299" y="548"/>
                  </a:lnTo>
                  <a:lnTo>
                    <a:pt x="298" y="546"/>
                  </a:lnTo>
                  <a:lnTo>
                    <a:pt x="295" y="542"/>
                  </a:lnTo>
                  <a:lnTo>
                    <a:pt x="291" y="539"/>
                  </a:lnTo>
                  <a:lnTo>
                    <a:pt x="287" y="536"/>
                  </a:lnTo>
                  <a:lnTo>
                    <a:pt x="286" y="530"/>
                  </a:lnTo>
                  <a:lnTo>
                    <a:pt x="286" y="527"/>
                  </a:lnTo>
                  <a:lnTo>
                    <a:pt x="285" y="527"/>
                  </a:lnTo>
                  <a:lnTo>
                    <a:pt x="285" y="526"/>
                  </a:lnTo>
                  <a:lnTo>
                    <a:pt x="286" y="526"/>
                  </a:lnTo>
                  <a:lnTo>
                    <a:pt x="288" y="524"/>
                  </a:lnTo>
                  <a:lnTo>
                    <a:pt x="297" y="523"/>
                  </a:lnTo>
                  <a:lnTo>
                    <a:pt x="300" y="522"/>
                  </a:lnTo>
                  <a:lnTo>
                    <a:pt x="304" y="524"/>
                  </a:lnTo>
                  <a:lnTo>
                    <a:pt x="306" y="525"/>
                  </a:lnTo>
                  <a:lnTo>
                    <a:pt x="307" y="528"/>
                  </a:lnTo>
                  <a:lnTo>
                    <a:pt x="306" y="530"/>
                  </a:lnTo>
                  <a:lnTo>
                    <a:pt x="306" y="534"/>
                  </a:lnTo>
                  <a:lnTo>
                    <a:pt x="306" y="537"/>
                  </a:lnTo>
                  <a:lnTo>
                    <a:pt x="305" y="537"/>
                  </a:lnTo>
                  <a:lnTo>
                    <a:pt x="309" y="539"/>
                  </a:lnTo>
                  <a:lnTo>
                    <a:pt x="317" y="546"/>
                  </a:lnTo>
                  <a:lnTo>
                    <a:pt x="320" y="548"/>
                  </a:lnTo>
                  <a:lnTo>
                    <a:pt x="322" y="547"/>
                  </a:lnTo>
                  <a:lnTo>
                    <a:pt x="325" y="546"/>
                  </a:lnTo>
                  <a:lnTo>
                    <a:pt x="327" y="545"/>
                  </a:lnTo>
                  <a:lnTo>
                    <a:pt x="330" y="545"/>
                  </a:lnTo>
                  <a:lnTo>
                    <a:pt x="339" y="546"/>
                  </a:lnTo>
                  <a:lnTo>
                    <a:pt x="342" y="547"/>
                  </a:lnTo>
                  <a:lnTo>
                    <a:pt x="343" y="551"/>
                  </a:lnTo>
                  <a:lnTo>
                    <a:pt x="345" y="554"/>
                  </a:lnTo>
                  <a:lnTo>
                    <a:pt x="345" y="556"/>
                  </a:lnTo>
                  <a:lnTo>
                    <a:pt x="344" y="558"/>
                  </a:lnTo>
                  <a:lnTo>
                    <a:pt x="345" y="561"/>
                  </a:lnTo>
                  <a:lnTo>
                    <a:pt x="350" y="565"/>
                  </a:lnTo>
                  <a:lnTo>
                    <a:pt x="356" y="572"/>
                  </a:lnTo>
                  <a:lnTo>
                    <a:pt x="357" y="573"/>
                  </a:lnTo>
                  <a:lnTo>
                    <a:pt x="356" y="576"/>
                  </a:lnTo>
                  <a:lnTo>
                    <a:pt x="355" y="581"/>
                  </a:lnTo>
                  <a:lnTo>
                    <a:pt x="354" y="581"/>
                  </a:lnTo>
                  <a:lnTo>
                    <a:pt x="354" y="586"/>
                  </a:lnTo>
                  <a:lnTo>
                    <a:pt x="356" y="591"/>
                  </a:lnTo>
                  <a:lnTo>
                    <a:pt x="360" y="595"/>
                  </a:lnTo>
                  <a:lnTo>
                    <a:pt x="363" y="598"/>
                  </a:lnTo>
                  <a:lnTo>
                    <a:pt x="365" y="601"/>
                  </a:lnTo>
                  <a:lnTo>
                    <a:pt x="370" y="605"/>
                  </a:lnTo>
                  <a:lnTo>
                    <a:pt x="372" y="606"/>
                  </a:lnTo>
                  <a:lnTo>
                    <a:pt x="374" y="608"/>
                  </a:lnTo>
                  <a:lnTo>
                    <a:pt x="375" y="609"/>
                  </a:lnTo>
                  <a:lnTo>
                    <a:pt x="376" y="608"/>
                  </a:lnTo>
                  <a:lnTo>
                    <a:pt x="378" y="605"/>
                  </a:lnTo>
                  <a:lnTo>
                    <a:pt x="380" y="601"/>
                  </a:lnTo>
                  <a:lnTo>
                    <a:pt x="381" y="599"/>
                  </a:lnTo>
                  <a:lnTo>
                    <a:pt x="380" y="593"/>
                  </a:lnTo>
                  <a:lnTo>
                    <a:pt x="378" y="586"/>
                  </a:lnTo>
                  <a:lnTo>
                    <a:pt x="376" y="584"/>
                  </a:lnTo>
                  <a:lnTo>
                    <a:pt x="373" y="582"/>
                  </a:lnTo>
                  <a:lnTo>
                    <a:pt x="374" y="579"/>
                  </a:lnTo>
                  <a:lnTo>
                    <a:pt x="374" y="575"/>
                  </a:lnTo>
                  <a:lnTo>
                    <a:pt x="374" y="570"/>
                  </a:lnTo>
                  <a:lnTo>
                    <a:pt x="373" y="563"/>
                  </a:lnTo>
                  <a:lnTo>
                    <a:pt x="372" y="561"/>
                  </a:lnTo>
                  <a:lnTo>
                    <a:pt x="369" y="558"/>
                  </a:lnTo>
                  <a:lnTo>
                    <a:pt x="368" y="557"/>
                  </a:lnTo>
                  <a:lnTo>
                    <a:pt x="365" y="554"/>
                  </a:lnTo>
                  <a:lnTo>
                    <a:pt x="362" y="552"/>
                  </a:lnTo>
                  <a:lnTo>
                    <a:pt x="360" y="548"/>
                  </a:lnTo>
                  <a:lnTo>
                    <a:pt x="360" y="545"/>
                  </a:lnTo>
                  <a:lnTo>
                    <a:pt x="360" y="544"/>
                  </a:lnTo>
                  <a:lnTo>
                    <a:pt x="355" y="541"/>
                  </a:lnTo>
                  <a:lnTo>
                    <a:pt x="352" y="540"/>
                  </a:lnTo>
                  <a:lnTo>
                    <a:pt x="349" y="537"/>
                  </a:lnTo>
                  <a:lnTo>
                    <a:pt x="345" y="535"/>
                  </a:lnTo>
                  <a:lnTo>
                    <a:pt x="342" y="536"/>
                  </a:lnTo>
                  <a:lnTo>
                    <a:pt x="339" y="537"/>
                  </a:lnTo>
                  <a:lnTo>
                    <a:pt x="337" y="535"/>
                  </a:lnTo>
                  <a:lnTo>
                    <a:pt x="333" y="533"/>
                  </a:lnTo>
                  <a:lnTo>
                    <a:pt x="332" y="531"/>
                  </a:lnTo>
                  <a:lnTo>
                    <a:pt x="331" y="530"/>
                  </a:lnTo>
                  <a:lnTo>
                    <a:pt x="332" y="529"/>
                  </a:lnTo>
                  <a:lnTo>
                    <a:pt x="333" y="529"/>
                  </a:lnTo>
                  <a:lnTo>
                    <a:pt x="343" y="531"/>
                  </a:lnTo>
                  <a:lnTo>
                    <a:pt x="345" y="531"/>
                  </a:lnTo>
                  <a:lnTo>
                    <a:pt x="346" y="529"/>
                  </a:lnTo>
                  <a:lnTo>
                    <a:pt x="346" y="523"/>
                  </a:lnTo>
                  <a:lnTo>
                    <a:pt x="346" y="521"/>
                  </a:lnTo>
                  <a:lnTo>
                    <a:pt x="348" y="519"/>
                  </a:lnTo>
                  <a:lnTo>
                    <a:pt x="349" y="519"/>
                  </a:lnTo>
                  <a:lnTo>
                    <a:pt x="351" y="521"/>
                  </a:lnTo>
                  <a:lnTo>
                    <a:pt x="355" y="524"/>
                  </a:lnTo>
                  <a:lnTo>
                    <a:pt x="358" y="527"/>
                  </a:lnTo>
                  <a:lnTo>
                    <a:pt x="361" y="534"/>
                  </a:lnTo>
                  <a:lnTo>
                    <a:pt x="363" y="540"/>
                  </a:lnTo>
                  <a:lnTo>
                    <a:pt x="366" y="544"/>
                  </a:lnTo>
                  <a:lnTo>
                    <a:pt x="369" y="547"/>
                  </a:lnTo>
                  <a:lnTo>
                    <a:pt x="370" y="550"/>
                  </a:lnTo>
                  <a:lnTo>
                    <a:pt x="374" y="554"/>
                  </a:lnTo>
                  <a:lnTo>
                    <a:pt x="378" y="558"/>
                  </a:lnTo>
                  <a:lnTo>
                    <a:pt x="381" y="562"/>
                  </a:lnTo>
                  <a:lnTo>
                    <a:pt x="388" y="572"/>
                  </a:lnTo>
                  <a:lnTo>
                    <a:pt x="391" y="580"/>
                  </a:lnTo>
                  <a:lnTo>
                    <a:pt x="395" y="584"/>
                  </a:lnTo>
                  <a:lnTo>
                    <a:pt x="396" y="586"/>
                  </a:lnTo>
                  <a:lnTo>
                    <a:pt x="399" y="586"/>
                  </a:lnTo>
                  <a:lnTo>
                    <a:pt x="404" y="589"/>
                  </a:lnTo>
                  <a:lnTo>
                    <a:pt x="408" y="593"/>
                  </a:lnTo>
                  <a:lnTo>
                    <a:pt x="410" y="597"/>
                  </a:lnTo>
                  <a:lnTo>
                    <a:pt x="413" y="601"/>
                  </a:lnTo>
                  <a:lnTo>
                    <a:pt x="416" y="607"/>
                  </a:lnTo>
                  <a:lnTo>
                    <a:pt x="419" y="609"/>
                  </a:lnTo>
                  <a:lnTo>
                    <a:pt x="421" y="612"/>
                  </a:lnTo>
                  <a:lnTo>
                    <a:pt x="425" y="618"/>
                  </a:lnTo>
                  <a:lnTo>
                    <a:pt x="428" y="621"/>
                  </a:lnTo>
                  <a:lnTo>
                    <a:pt x="430" y="623"/>
                  </a:lnTo>
                  <a:lnTo>
                    <a:pt x="434" y="627"/>
                  </a:lnTo>
                  <a:lnTo>
                    <a:pt x="441" y="632"/>
                  </a:lnTo>
                  <a:lnTo>
                    <a:pt x="445" y="636"/>
                  </a:lnTo>
                  <a:lnTo>
                    <a:pt x="449" y="640"/>
                  </a:lnTo>
                  <a:lnTo>
                    <a:pt x="450" y="643"/>
                  </a:lnTo>
                  <a:close/>
                  <a:moveTo>
                    <a:pt x="346" y="502"/>
                  </a:moveTo>
                  <a:lnTo>
                    <a:pt x="340" y="493"/>
                  </a:lnTo>
                  <a:lnTo>
                    <a:pt x="337" y="491"/>
                  </a:lnTo>
                  <a:lnTo>
                    <a:pt x="335" y="492"/>
                  </a:lnTo>
                  <a:lnTo>
                    <a:pt x="334" y="495"/>
                  </a:lnTo>
                  <a:lnTo>
                    <a:pt x="334" y="500"/>
                  </a:lnTo>
                  <a:lnTo>
                    <a:pt x="338" y="505"/>
                  </a:lnTo>
                  <a:lnTo>
                    <a:pt x="343" y="514"/>
                  </a:lnTo>
                  <a:lnTo>
                    <a:pt x="345" y="516"/>
                  </a:lnTo>
                  <a:lnTo>
                    <a:pt x="345" y="513"/>
                  </a:lnTo>
                  <a:lnTo>
                    <a:pt x="346" y="502"/>
                  </a:lnTo>
                  <a:close/>
                  <a:moveTo>
                    <a:pt x="319" y="447"/>
                  </a:moveTo>
                  <a:lnTo>
                    <a:pt x="317" y="447"/>
                  </a:lnTo>
                  <a:lnTo>
                    <a:pt x="316" y="447"/>
                  </a:lnTo>
                  <a:lnTo>
                    <a:pt x="316" y="448"/>
                  </a:lnTo>
                  <a:lnTo>
                    <a:pt x="317" y="453"/>
                  </a:lnTo>
                  <a:lnTo>
                    <a:pt x="319" y="457"/>
                  </a:lnTo>
                  <a:lnTo>
                    <a:pt x="325" y="468"/>
                  </a:lnTo>
                  <a:lnTo>
                    <a:pt x="329" y="478"/>
                  </a:lnTo>
                  <a:lnTo>
                    <a:pt x="332" y="484"/>
                  </a:lnTo>
                  <a:lnTo>
                    <a:pt x="333" y="486"/>
                  </a:lnTo>
                  <a:lnTo>
                    <a:pt x="333" y="482"/>
                  </a:lnTo>
                  <a:lnTo>
                    <a:pt x="332" y="476"/>
                  </a:lnTo>
                  <a:lnTo>
                    <a:pt x="330" y="468"/>
                  </a:lnTo>
                  <a:lnTo>
                    <a:pt x="327" y="459"/>
                  </a:lnTo>
                  <a:lnTo>
                    <a:pt x="323" y="453"/>
                  </a:lnTo>
                  <a:lnTo>
                    <a:pt x="319" y="447"/>
                  </a:lnTo>
                  <a:close/>
                  <a:moveTo>
                    <a:pt x="332" y="504"/>
                  </a:moveTo>
                  <a:lnTo>
                    <a:pt x="329" y="505"/>
                  </a:lnTo>
                  <a:lnTo>
                    <a:pt x="327" y="505"/>
                  </a:lnTo>
                  <a:lnTo>
                    <a:pt x="323" y="505"/>
                  </a:lnTo>
                  <a:lnTo>
                    <a:pt x="321" y="505"/>
                  </a:lnTo>
                  <a:lnTo>
                    <a:pt x="319" y="503"/>
                  </a:lnTo>
                  <a:lnTo>
                    <a:pt x="318" y="502"/>
                  </a:lnTo>
                  <a:lnTo>
                    <a:pt x="317" y="500"/>
                  </a:lnTo>
                  <a:lnTo>
                    <a:pt x="316" y="496"/>
                  </a:lnTo>
                  <a:lnTo>
                    <a:pt x="316" y="495"/>
                  </a:lnTo>
                  <a:lnTo>
                    <a:pt x="317" y="493"/>
                  </a:lnTo>
                  <a:lnTo>
                    <a:pt x="319" y="491"/>
                  </a:lnTo>
                  <a:lnTo>
                    <a:pt x="321" y="491"/>
                  </a:lnTo>
                  <a:lnTo>
                    <a:pt x="323" y="492"/>
                  </a:lnTo>
                  <a:lnTo>
                    <a:pt x="326" y="493"/>
                  </a:lnTo>
                  <a:lnTo>
                    <a:pt x="330" y="499"/>
                  </a:lnTo>
                  <a:lnTo>
                    <a:pt x="332" y="504"/>
                  </a:lnTo>
                  <a:close/>
                  <a:moveTo>
                    <a:pt x="309" y="505"/>
                  </a:moveTo>
                  <a:lnTo>
                    <a:pt x="308" y="501"/>
                  </a:lnTo>
                  <a:lnTo>
                    <a:pt x="307" y="496"/>
                  </a:lnTo>
                  <a:lnTo>
                    <a:pt x="304" y="491"/>
                  </a:lnTo>
                  <a:lnTo>
                    <a:pt x="300" y="486"/>
                  </a:lnTo>
                  <a:lnTo>
                    <a:pt x="298" y="478"/>
                  </a:lnTo>
                  <a:lnTo>
                    <a:pt x="296" y="469"/>
                  </a:lnTo>
                  <a:lnTo>
                    <a:pt x="296" y="466"/>
                  </a:lnTo>
                  <a:lnTo>
                    <a:pt x="296" y="463"/>
                  </a:lnTo>
                  <a:lnTo>
                    <a:pt x="296" y="460"/>
                  </a:lnTo>
                  <a:lnTo>
                    <a:pt x="296" y="455"/>
                  </a:lnTo>
                  <a:lnTo>
                    <a:pt x="296" y="448"/>
                  </a:lnTo>
                  <a:lnTo>
                    <a:pt x="296" y="444"/>
                  </a:lnTo>
                  <a:lnTo>
                    <a:pt x="296" y="442"/>
                  </a:lnTo>
                  <a:lnTo>
                    <a:pt x="293" y="436"/>
                  </a:lnTo>
                  <a:lnTo>
                    <a:pt x="287" y="432"/>
                  </a:lnTo>
                  <a:lnTo>
                    <a:pt x="285" y="430"/>
                  </a:lnTo>
                  <a:lnTo>
                    <a:pt x="279" y="426"/>
                  </a:lnTo>
                  <a:lnTo>
                    <a:pt x="272" y="425"/>
                  </a:lnTo>
                  <a:lnTo>
                    <a:pt x="268" y="428"/>
                  </a:lnTo>
                  <a:lnTo>
                    <a:pt x="263" y="432"/>
                  </a:lnTo>
                  <a:lnTo>
                    <a:pt x="261" y="432"/>
                  </a:lnTo>
                  <a:lnTo>
                    <a:pt x="256" y="434"/>
                  </a:lnTo>
                  <a:lnTo>
                    <a:pt x="252" y="438"/>
                  </a:lnTo>
                  <a:lnTo>
                    <a:pt x="250" y="442"/>
                  </a:lnTo>
                  <a:lnTo>
                    <a:pt x="249" y="445"/>
                  </a:lnTo>
                  <a:lnTo>
                    <a:pt x="248" y="449"/>
                  </a:lnTo>
                  <a:lnTo>
                    <a:pt x="248" y="454"/>
                  </a:lnTo>
                  <a:lnTo>
                    <a:pt x="247" y="458"/>
                  </a:lnTo>
                  <a:lnTo>
                    <a:pt x="246" y="463"/>
                  </a:lnTo>
                  <a:lnTo>
                    <a:pt x="246" y="468"/>
                  </a:lnTo>
                  <a:lnTo>
                    <a:pt x="246" y="472"/>
                  </a:lnTo>
                  <a:lnTo>
                    <a:pt x="248" y="478"/>
                  </a:lnTo>
                  <a:lnTo>
                    <a:pt x="250" y="486"/>
                  </a:lnTo>
                  <a:lnTo>
                    <a:pt x="252" y="491"/>
                  </a:lnTo>
                  <a:lnTo>
                    <a:pt x="252" y="493"/>
                  </a:lnTo>
                  <a:lnTo>
                    <a:pt x="251" y="494"/>
                  </a:lnTo>
                  <a:lnTo>
                    <a:pt x="252" y="495"/>
                  </a:lnTo>
                  <a:lnTo>
                    <a:pt x="256" y="498"/>
                  </a:lnTo>
                  <a:lnTo>
                    <a:pt x="261" y="502"/>
                  </a:lnTo>
                  <a:lnTo>
                    <a:pt x="267" y="505"/>
                  </a:lnTo>
                  <a:lnTo>
                    <a:pt x="270" y="507"/>
                  </a:lnTo>
                  <a:lnTo>
                    <a:pt x="271" y="509"/>
                  </a:lnTo>
                  <a:lnTo>
                    <a:pt x="272" y="509"/>
                  </a:lnTo>
                  <a:lnTo>
                    <a:pt x="274" y="509"/>
                  </a:lnTo>
                  <a:lnTo>
                    <a:pt x="275" y="509"/>
                  </a:lnTo>
                  <a:lnTo>
                    <a:pt x="276" y="507"/>
                  </a:lnTo>
                  <a:lnTo>
                    <a:pt x="276" y="506"/>
                  </a:lnTo>
                  <a:lnTo>
                    <a:pt x="276" y="505"/>
                  </a:lnTo>
                  <a:lnTo>
                    <a:pt x="273" y="498"/>
                  </a:lnTo>
                  <a:lnTo>
                    <a:pt x="271" y="493"/>
                  </a:lnTo>
                  <a:lnTo>
                    <a:pt x="270" y="489"/>
                  </a:lnTo>
                  <a:lnTo>
                    <a:pt x="268" y="479"/>
                  </a:lnTo>
                  <a:lnTo>
                    <a:pt x="268" y="470"/>
                  </a:lnTo>
                  <a:lnTo>
                    <a:pt x="267" y="467"/>
                  </a:lnTo>
                  <a:lnTo>
                    <a:pt x="265" y="465"/>
                  </a:lnTo>
                  <a:lnTo>
                    <a:pt x="265" y="461"/>
                  </a:lnTo>
                  <a:lnTo>
                    <a:pt x="267" y="459"/>
                  </a:lnTo>
                  <a:lnTo>
                    <a:pt x="269" y="457"/>
                  </a:lnTo>
                  <a:lnTo>
                    <a:pt x="271" y="453"/>
                  </a:lnTo>
                  <a:lnTo>
                    <a:pt x="274" y="452"/>
                  </a:lnTo>
                  <a:lnTo>
                    <a:pt x="276" y="455"/>
                  </a:lnTo>
                  <a:lnTo>
                    <a:pt x="279" y="459"/>
                  </a:lnTo>
                  <a:lnTo>
                    <a:pt x="277" y="460"/>
                  </a:lnTo>
                  <a:lnTo>
                    <a:pt x="277" y="464"/>
                  </a:lnTo>
                  <a:lnTo>
                    <a:pt x="276" y="470"/>
                  </a:lnTo>
                  <a:lnTo>
                    <a:pt x="277" y="476"/>
                  </a:lnTo>
                  <a:lnTo>
                    <a:pt x="279" y="480"/>
                  </a:lnTo>
                  <a:lnTo>
                    <a:pt x="280" y="484"/>
                  </a:lnTo>
                  <a:lnTo>
                    <a:pt x="282" y="487"/>
                  </a:lnTo>
                  <a:lnTo>
                    <a:pt x="285" y="490"/>
                  </a:lnTo>
                  <a:lnTo>
                    <a:pt x="287" y="494"/>
                  </a:lnTo>
                  <a:lnTo>
                    <a:pt x="291" y="499"/>
                  </a:lnTo>
                  <a:lnTo>
                    <a:pt x="295" y="504"/>
                  </a:lnTo>
                  <a:lnTo>
                    <a:pt x="298" y="506"/>
                  </a:lnTo>
                  <a:lnTo>
                    <a:pt x="300" y="507"/>
                  </a:lnTo>
                  <a:lnTo>
                    <a:pt x="303" y="509"/>
                  </a:lnTo>
                  <a:lnTo>
                    <a:pt x="303" y="510"/>
                  </a:lnTo>
                  <a:lnTo>
                    <a:pt x="307" y="514"/>
                  </a:lnTo>
                  <a:lnTo>
                    <a:pt x="311" y="516"/>
                  </a:lnTo>
                  <a:lnTo>
                    <a:pt x="315" y="518"/>
                  </a:lnTo>
                  <a:lnTo>
                    <a:pt x="320" y="523"/>
                  </a:lnTo>
                  <a:lnTo>
                    <a:pt x="323" y="524"/>
                  </a:lnTo>
                  <a:lnTo>
                    <a:pt x="325" y="524"/>
                  </a:lnTo>
                  <a:lnTo>
                    <a:pt x="326" y="523"/>
                  </a:lnTo>
                  <a:lnTo>
                    <a:pt x="326" y="522"/>
                  </a:lnTo>
                  <a:lnTo>
                    <a:pt x="326" y="521"/>
                  </a:lnTo>
                  <a:lnTo>
                    <a:pt x="323" y="518"/>
                  </a:lnTo>
                  <a:lnTo>
                    <a:pt x="321" y="515"/>
                  </a:lnTo>
                  <a:lnTo>
                    <a:pt x="314" y="510"/>
                  </a:lnTo>
                  <a:lnTo>
                    <a:pt x="309" y="505"/>
                  </a:lnTo>
                  <a:close/>
                  <a:moveTo>
                    <a:pt x="321" y="714"/>
                  </a:moveTo>
                  <a:lnTo>
                    <a:pt x="325" y="714"/>
                  </a:lnTo>
                  <a:lnTo>
                    <a:pt x="328" y="713"/>
                  </a:lnTo>
                  <a:lnTo>
                    <a:pt x="330" y="713"/>
                  </a:lnTo>
                  <a:lnTo>
                    <a:pt x="332" y="714"/>
                  </a:lnTo>
                  <a:lnTo>
                    <a:pt x="335" y="714"/>
                  </a:lnTo>
                  <a:lnTo>
                    <a:pt x="340" y="714"/>
                  </a:lnTo>
                  <a:lnTo>
                    <a:pt x="341" y="714"/>
                  </a:lnTo>
                  <a:lnTo>
                    <a:pt x="343" y="714"/>
                  </a:lnTo>
                  <a:lnTo>
                    <a:pt x="346" y="715"/>
                  </a:lnTo>
                  <a:lnTo>
                    <a:pt x="350" y="717"/>
                  </a:lnTo>
                  <a:lnTo>
                    <a:pt x="353" y="720"/>
                  </a:lnTo>
                  <a:lnTo>
                    <a:pt x="354" y="721"/>
                  </a:lnTo>
                  <a:lnTo>
                    <a:pt x="356" y="721"/>
                  </a:lnTo>
                  <a:lnTo>
                    <a:pt x="358" y="722"/>
                  </a:lnTo>
                  <a:lnTo>
                    <a:pt x="361" y="723"/>
                  </a:lnTo>
                  <a:lnTo>
                    <a:pt x="363" y="725"/>
                  </a:lnTo>
                  <a:lnTo>
                    <a:pt x="364" y="727"/>
                  </a:lnTo>
                  <a:lnTo>
                    <a:pt x="364" y="729"/>
                  </a:lnTo>
                  <a:lnTo>
                    <a:pt x="361" y="733"/>
                  </a:lnTo>
                  <a:lnTo>
                    <a:pt x="358" y="734"/>
                  </a:lnTo>
                  <a:lnTo>
                    <a:pt x="357" y="734"/>
                  </a:lnTo>
                  <a:lnTo>
                    <a:pt x="356" y="734"/>
                  </a:lnTo>
                  <a:lnTo>
                    <a:pt x="354" y="733"/>
                  </a:lnTo>
                  <a:lnTo>
                    <a:pt x="352" y="733"/>
                  </a:lnTo>
                  <a:lnTo>
                    <a:pt x="350" y="732"/>
                  </a:lnTo>
                  <a:lnTo>
                    <a:pt x="346" y="731"/>
                  </a:lnTo>
                  <a:lnTo>
                    <a:pt x="342" y="731"/>
                  </a:lnTo>
                  <a:lnTo>
                    <a:pt x="341" y="729"/>
                  </a:lnTo>
                  <a:lnTo>
                    <a:pt x="339" y="731"/>
                  </a:lnTo>
                  <a:lnTo>
                    <a:pt x="338" y="732"/>
                  </a:lnTo>
                  <a:lnTo>
                    <a:pt x="334" y="733"/>
                  </a:lnTo>
                  <a:lnTo>
                    <a:pt x="331" y="733"/>
                  </a:lnTo>
                  <a:lnTo>
                    <a:pt x="329" y="733"/>
                  </a:lnTo>
                  <a:lnTo>
                    <a:pt x="327" y="732"/>
                  </a:lnTo>
                  <a:lnTo>
                    <a:pt x="326" y="731"/>
                  </a:lnTo>
                  <a:lnTo>
                    <a:pt x="326" y="728"/>
                  </a:lnTo>
                  <a:lnTo>
                    <a:pt x="326" y="726"/>
                  </a:lnTo>
                  <a:lnTo>
                    <a:pt x="325" y="724"/>
                  </a:lnTo>
                  <a:lnTo>
                    <a:pt x="322" y="724"/>
                  </a:lnTo>
                  <a:lnTo>
                    <a:pt x="320" y="723"/>
                  </a:lnTo>
                  <a:lnTo>
                    <a:pt x="319" y="722"/>
                  </a:lnTo>
                  <a:lnTo>
                    <a:pt x="318" y="720"/>
                  </a:lnTo>
                  <a:lnTo>
                    <a:pt x="318" y="717"/>
                  </a:lnTo>
                  <a:lnTo>
                    <a:pt x="318" y="714"/>
                  </a:lnTo>
                  <a:lnTo>
                    <a:pt x="319" y="712"/>
                  </a:lnTo>
                  <a:lnTo>
                    <a:pt x="320" y="711"/>
                  </a:lnTo>
                  <a:lnTo>
                    <a:pt x="321" y="712"/>
                  </a:lnTo>
                  <a:lnTo>
                    <a:pt x="321" y="714"/>
                  </a:lnTo>
                  <a:close/>
                  <a:moveTo>
                    <a:pt x="322" y="754"/>
                  </a:moveTo>
                  <a:lnTo>
                    <a:pt x="321" y="751"/>
                  </a:lnTo>
                  <a:lnTo>
                    <a:pt x="319" y="748"/>
                  </a:lnTo>
                  <a:lnTo>
                    <a:pt x="316" y="747"/>
                  </a:lnTo>
                  <a:lnTo>
                    <a:pt x="314" y="746"/>
                  </a:lnTo>
                  <a:lnTo>
                    <a:pt x="311" y="743"/>
                  </a:lnTo>
                  <a:lnTo>
                    <a:pt x="310" y="739"/>
                  </a:lnTo>
                  <a:lnTo>
                    <a:pt x="312" y="737"/>
                  </a:lnTo>
                  <a:lnTo>
                    <a:pt x="312" y="735"/>
                  </a:lnTo>
                  <a:lnTo>
                    <a:pt x="308" y="734"/>
                  </a:lnTo>
                  <a:lnTo>
                    <a:pt x="304" y="735"/>
                  </a:lnTo>
                  <a:lnTo>
                    <a:pt x="302" y="735"/>
                  </a:lnTo>
                  <a:lnTo>
                    <a:pt x="298" y="735"/>
                  </a:lnTo>
                  <a:lnTo>
                    <a:pt x="295" y="734"/>
                  </a:lnTo>
                  <a:lnTo>
                    <a:pt x="291" y="732"/>
                  </a:lnTo>
                  <a:lnTo>
                    <a:pt x="287" y="728"/>
                  </a:lnTo>
                  <a:lnTo>
                    <a:pt x="285" y="726"/>
                  </a:lnTo>
                  <a:lnTo>
                    <a:pt x="286" y="724"/>
                  </a:lnTo>
                  <a:lnTo>
                    <a:pt x="286" y="722"/>
                  </a:lnTo>
                  <a:lnTo>
                    <a:pt x="285" y="721"/>
                  </a:lnTo>
                  <a:lnTo>
                    <a:pt x="283" y="720"/>
                  </a:lnTo>
                  <a:lnTo>
                    <a:pt x="281" y="719"/>
                  </a:lnTo>
                  <a:lnTo>
                    <a:pt x="279" y="719"/>
                  </a:lnTo>
                  <a:lnTo>
                    <a:pt x="276" y="720"/>
                  </a:lnTo>
                  <a:lnTo>
                    <a:pt x="273" y="722"/>
                  </a:lnTo>
                  <a:lnTo>
                    <a:pt x="270" y="724"/>
                  </a:lnTo>
                  <a:lnTo>
                    <a:pt x="269" y="725"/>
                  </a:lnTo>
                  <a:lnTo>
                    <a:pt x="269" y="729"/>
                  </a:lnTo>
                  <a:lnTo>
                    <a:pt x="270" y="733"/>
                  </a:lnTo>
                  <a:lnTo>
                    <a:pt x="270" y="736"/>
                  </a:lnTo>
                  <a:lnTo>
                    <a:pt x="270" y="738"/>
                  </a:lnTo>
                  <a:lnTo>
                    <a:pt x="271" y="740"/>
                  </a:lnTo>
                  <a:lnTo>
                    <a:pt x="272" y="743"/>
                  </a:lnTo>
                  <a:lnTo>
                    <a:pt x="274" y="747"/>
                  </a:lnTo>
                  <a:lnTo>
                    <a:pt x="274" y="748"/>
                  </a:lnTo>
                  <a:lnTo>
                    <a:pt x="276" y="751"/>
                  </a:lnTo>
                  <a:lnTo>
                    <a:pt x="279" y="754"/>
                  </a:lnTo>
                  <a:lnTo>
                    <a:pt x="280" y="755"/>
                  </a:lnTo>
                  <a:lnTo>
                    <a:pt x="282" y="756"/>
                  </a:lnTo>
                  <a:lnTo>
                    <a:pt x="285" y="754"/>
                  </a:lnTo>
                  <a:lnTo>
                    <a:pt x="287" y="751"/>
                  </a:lnTo>
                  <a:lnTo>
                    <a:pt x="288" y="749"/>
                  </a:lnTo>
                  <a:lnTo>
                    <a:pt x="290" y="748"/>
                  </a:lnTo>
                  <a:lnTo>
                    <a:pt x="292" y="748"/>
                  </a:lnTo>
                  <a:lnTo>
                    <a:pt x="295" y="749"/>
                  </a:lnTo>
                  <a:lnTo>
                    <a:pt x="296" y="751"/>
                  </a:lnTo>
                  <a:lnTo>
                    <a:pt x="297" y="754"/>
                  </a:lnTo>
                  <a:lnTo>
                    <a:pt x="299" y="756"/>
                  </a:lnTo>
                  <a:lnTo>
                    <a:pt x="300" y="757"/>
                  </a:lnTo>
                  <a:lnTo>
                    <a:pt x="303" y="757"/>
                  </a:lnTo>
                  <a:lnTo>
                    <a:pt x="305" y="758"/>
                  </a:lnTo>
                  <a:lnTo>
                    <a:pt x="305" y="760"/>
                  </a:lnTo>
                  <a:lnTo>
                    <a:pt x="306" y="763"/>
                  </a:lnTo>
                  <a:lnTo>
                    <a:pt x="306" y="766"/>
                  </a:lnTo>
                  <a:lnTo>
                    <a:pt x="308" y="767"/>
                  </a:lnTo>
                  <a:lnTo>
                    <a:pt x="310" y="768"/>
                  </a:lnTo>
                  <a:lnTo>
                    <a:pt x="314" y="768"/>
                  </a:lnTo>
                  <a:lnTo>
                    <a:pt x="317" y="767"/>
                  </a:lnTo>
                  <a:lnTo>
                    <a:pt x="319" y="764"/>
                  </a:lnTo>
                  <a:lnTo>
                    <a:pt x="321" y="763"/>
                  </a:lnTo>
                  <a:lnTo>
                    <a:pt x="322" y="761"/>
                  </a:lnTo>
                  <a:lnTo>
                    <a:pt x="322" y="758"/>
                  </a:lnTo>
                  <a:lnTo>
                    <a:pt x="322" y="754"/>
                  </a:lnTo>
                  <a:close/>
                  <a:moveTo>
                    <a:pt x="327" y="53"/>
                  </a:moveTo>
                  <a:lnTo>
                    <a:pt x="322" y="53"/>
                  </a:lnTo>
                  <a:lnTo>
                    <a:pt x="318" y="53"/>
                  </a:lnTo>
                  <a:lnTo>
                    <a:pt x="316" y="53"/>
                  </a:lnTo>
                  <a:lnTo>
                    <a:pt x="314" y="52"/>
                  </a:lnTo>
                  <a:lnTo>
                    <a:pt x="309" y="51"/>
                  </a:lnTo>
                  <a:lnTo>
                    <a:pt x="305" y="50"/>
                  </a:lnTo>
                  <a:lnTo>
                    <a:pt x="302" y="50"/>
                  </a:lnTo>
                  <a:lnTo>
                    <a:pt x="299" y="50"/>
                  </a:lnTo>
                  <a:lnTo>
                    <a:pt x="295" y="48"/>
                  </a:lnTo>
                  <a:lnTo>
                    <a:pt x="292" y="46"/>
                  </a:lnTo>
                  <a:lnTo>
                    <a:pt x="288" y="43"/>
                  </a:lnTo>
                  <a:lnTo>
                    <a:pt x="287" y="41"/>
                  </a:lnTo>
                  <a:lnTo>
                    <a:pt x="284" y="40"/>
                  </a:lnTo>
                  <a:lnTo>
                    <a:pt x="282" y="39"/>
                  </a:lnTo>
                  <a:lnTo>
                    <a:pt x="280" y="38"/>
                  </a:lnTo>
                  <a:lnTo>
                    <a:pt x="277" y="35"/>
                  </a:lnTo>
                  <a:lnTo>
                    <a:pt x="276" y="32"/>
                  </a:lnTo>
                  <a:lnTo>
                    <a:pt x="277" y="29"/>
                  </a:lnTo>
                  <a:lnTo>
                    <a:pt x="282" y="25"/>
                  </a:lnTo>
                  <a:lnTo>
                    <a:pt x="284" y="25"/>
                  </a:lnTo>
                  <a:lnTo>
                    <a:pt x="286" y="25"/>
                  </a:lnTo>
                  <a:lnTo>
                    <a:pt x="288" y="26"/>
                  </a:lnTo>
                  <a:lnTo>
                    <a:pt x="291" y="26"/>
                  </a:lnTo>
                  <a:lnTo>
                    <a:pt x="294" y="27"/>
                  </a:lnTo>
                  <a:lnTo>
                    <a:pt x="296" y="28"/>
                  </a:lnTo>
                  <a:lnTo>
                    <a:pt x="299" y="29"/>
                  </a:lnTo>
                  <a:lnTo>
                    <a:pt x="305" y="32"/>
                  </a:lnTo>
                  <a:lnTo>
                    <a:pt x="307" y="33"/>
                  </a:lnTo>
                  <a:lnTo>
                    <a:pt x="309" y="32"/>
                  </a:lnTo>
                  <a:lnTo>
                    <a:pt x="311" y="30"/>
                  </a:lnTo>
                  <a:lnTo>
                    <a:pt x="315" y="30"/>
                  </a:lnTo>
                  <a:lnTo>
                    <a:pt x="319" y="30"/>
                  </a:lnTo>
                  <a:lnTo>
                    <a:pt x="322" y="30"/>
                  </a:lnTo>
                  <a:lnTo>
                    <a:pt x="326" y="32"/>
                  </a:lnTo>
                  <a:lnTo>
                    <a:pt x="326" y="34"/>
                  </a:lnTo>
                  <a:lnTo>
                    <a:pt x="326" y="36"/>
                  </a:lnTo>
                  <a:lnTo>
                    <a:pt x="326" y="38"/>
                  </a:lnTo>
                  <a:lnTo>
                    <a:pt x="326" y="41"/>
                  </a:lnTo>
                  <a:lnTo>
                    <a:pt x="328" y="41"/>
                  </a:lnTo>
                  <a:lnTo>
                    <a:pt x="331" y="43"/>
                  </a:lnTo>
                  <a:lnTo>
                    <a:pt x="332" y="45"/>
                  </a:lnTo>
                  <a:lnTo>
                    <a:pt x="333" y="47"/>
                  </a:lnTo>
                  <a:lnTo>
                    <a:pt x="332" y="50"/>
                  </a:lnTo>
                  <a:lnTo>
                    <a:pt x="331" y="53"/>
                  </a:lnTo>
                  <a:lnTo>
                    <a:pt x="330" y="56"/>
                  </a:lnTo>
                  <a:lnTo>
                    <a:pt x="328" y="57"/>
                  </a:lnTo>
                  <a:lnTo>
                    <a:pt x="328" y="56"/>
                  </a:lnTo>
                  <a:lnTo>
                    <a:pt x="327" y="53"/>
                  </a:lnTo>
                  <a:close/>
                  <a:moveTo>
                    <a:pt x="262" y="30"/>
                  </a:moveTo>
                  <a:lnTo>
                    <a:pt x="258" y="28"/>
                  </a:lnTo>
                  <a:lnTo>
                    <a:pt x="255" y="28"/>
                  </a:lnTo>
                  <a:lnTo>
                    <a:pt x="251" y="28"/>
                  </a:lnTo>
                  <a:lnTo>
                    <a:pt x="248" y="29"/>
                  </a:lnTo>
                  <a:lnTo>
                    <a:pt x="244" y="28"/>
                  </a:lnTo>
                  <a:lnTo>
                    <a:pt x="240" y="26"/>
                  </a:lnTo>
                  <a:lnTo>
                    <a:pt x="240" y="23"/>
                  </a:lnTo>
                  <a:lnTo>
                    <a:pt x="239" y="21"/>
                  </a:lnTo>
                  <a:lnTo>
                    <a:pt x="235" y="24"/>
                  </a:lnTo>
                  <a:lnTo>
                    <a:pt x="230" y="27"/>
                  </a:lnTo>
                  <a:lnTo>
                    <a:pt x="229" y="28"/>
                  </a:lnTo>
                  <a:lnTo>
                    <a:pt x="227" y="30"/>
                  </a:lnTo>
                  <a:lnTo>
                    <a:pt x="223" y="32"/>
                  </a:lnTo>
                  <a:lnTo>
                    <a:pt x="217" y="32"/>
                  </a:lnTo>
                  <a:lnTo>
                    <a:pt x="212" y="32"/>
                  </a:lnTo>
                  <a:lnTo>
                    <a:pt x="209" y="33"/>
                  </a:lnTo>
                  <a:lnTo>
                    <a:pt x="207" y="30"/>
                  </a:lnTo>
                  <a:lnTo>
                    <a:pt x="206" y="28"/>
                  </a:lnTo>
                  <a:lnTo>
                    <a:pt x="204" y="28"/>
                  </a:lnTo>
                  <a:lnTo>
                    <a:pt x="202" y="28"/>
                  </a:lnTo>
                  <a:lnTo>
                    <a:pt x="200" y="29"/>
                  </a:lnTo>
                  <a:lnTo>
                    <a:pt x="197" y="30"/>
                  </a:lnTo>
                  <a:lnTo>
                    <a:pt x="195" y="33"/>
                  </a:lnTo>
                  <a:lnTo>
                    <a:pt x="194" y="36"/>
                  </a:lnTo>
                  <a:lnTo>
                    <a:pt x="192" y="40"/>
                  </a:lnTo>
                  <a:lnTo>
                    <a:pt x="192" y="41"/>
                  </a:lnTo>
                  <a:lnTo>
                    <a:pt x="195" y="45"/>
                  </a:lnTo>
                  <a:lnTo>
                    <a:pt x="199" y="47"/>
                  </a:lnTo>
                  <a:lnTo>
                    <a:pt x="201" y="49"/>
                  </a:lnTo>
                  <a:lnTo>
                    <a:pt x="203" y="51"/>
                  </a:lnTo>
                  <a:lnTo>
                    <a:pt x="205" y="51"/>
                  </a:lnTo>
                  <a:lnTo>
                    <a:pt x="207" y="52"/>
                  </a:lnTo>
                  <a:lnTo>
                    <a:pt x="213" y="55"/>
                  </a:lnTo>
                  <a:lnTo>
                    <a:pt x="215" y="56"/>
                  </a:lnTo>
                  <a:lnTo>
                    <a:pt x="218" y="57"/>
                  </a:lnTo>
                  <a:lnTo>
                    <a:pt x="222" y="57"/>
                  </a:lnTo>
                  <a:lnTo>
                    <a:pt x="224" y="57"/>
                  </a:lnTo>
                  <a:lnTo>
                    <a:pt x="226" y="57"/>
                  </a:lnTo>
                  <a:lnTo>
                    <a:pt x="227" y="53"/>
                  </a:lnTo>
                  <a:lnTo>
                    <a:pt x="228" y="50"/>
                  </a:lnTo>
                  <a:lnTo>
                    <a:pt x="227" y="48"/>
                  </a:lnTo>
                  <a:lnTo>
                    <a:pt x="227" y="46"/>
                  </a:lnTo>
                  <a:lnTo>
                    <a:pt x="230" y="44"/>
                  </a:lnTo>
                  <a:lnTo>
                    <a:pt x="234" y="44"/>
                  </a:lnTo>
                  <a:lnTo>
                    <a:pt x="236" y="44"/>
                  </a:lnTo>
                  <a:lnTo>
                    <a:pt x="239" y="45"/>
                  </a:lnTo>
                  <a:lnTo>
                    <a:pt x="241" y="46"/>
                  </a:lnTo>
                  <a:lnTo>
                    <a:pt x="245" y="46"/>
                  </a:lnTo>
                  <a:lnTo>
                    <a:pt x="247" y="45"/>
                  </a:lnTo>
                  <a:lnTo>
                    <a:pt x="249" y="44"/>
                  </a:lnTo>
                  <a:lnTo>
                    <a:pt x="251" y="45"/>
                  </a:lnTo>
                  <a:lnTo>
                    <a:pt x="253" y="47"/>
                  </a:lnTo>
                  <a:lnTo>
                    <a:pt x="256" y="48"/>
                  </a:lnTo>
                  <a:lnTo>
                    <a:pt x="258" y="49"/>
                  </a:lnTo>
                  <a:lnTo>
                    <a:pt x="261" y="48"/>
                  </a:lnTo>
                  <a:lnTo>
                    <a:pt x="263" y="46"/>
                  </a:lnTo>
                  <a:lnTo>
                    <a:pt x="265" y="43"/>
                  </a:lnTo>
                  <a:lnTo>
                    <a:pt x="267" y="39"/>
                  </a:lnTo>
                  <a:lnTo>
                    <a:pt x="268" y="37"/>
                  </a:lnTo>
                  <a:lnTo>
                    <a:pt x="267" y="35"/>
                  </a:lnTo>
                  <a:lnTo>
                    <a:pt x="264" y="33"/>
                  </a:lnTo>
                  <a:lnTo>
                    <a:pt x="262" y="30"/>
                  </a:lnTo>
                  <a:close/>
                  <a:moveTo>
                    <a:pt x="235" y="422"/>
                  </a:moveTo>
                  <a:lnTo>
                    <a:pt x="236" y="420"/>
                  </a:lnTo>
                  <a:lnTo>
                    <a:pt x="238" y="418"/>
                  </a:lnTo>
                  <a:lnTo>
                    <a:pt x="239" y="417"/>
                  </a:lnTo>
                  <a:lnTo>
                    <a:pt x="240" y="417"/>
                  </a:lnTo>
                  <a:lnTo>
                    <a:pt x="244" y="416"/>
                  </a:lnTo>
                  <a:lnTo>
                    <a:pt x="246" y="413"/>
                  </a:lnTo>
                  <a:lnTo>
                    <a:pt x="247" y="412"/>
                  </a:lnTo>
                  <a:lnTo>
                    <a:pt x="248" y="411"/>
                  </a:lnTo>
                  <a:lnTo>
                    <a:pt x="250" y="410"/>
                  </a:lnTo>
                  <a:lnTo>
                    <a:pt x="253" y="410"/>
                  </a:lnTo>
                  <a:lnTo>
                    <a:pt x="257" y="410"/>
                  </a:lnTo>
                  <a:lnTo>
                    <a:pt x="258" y="410"/>
                  </a:lnTo>
                  <a:lnTo>
                    <a:pt x="260" y="409"/>
                  </a:lnTo>
                  <a:lnTo>
                    <a:pt x="261" y="409"/>
                  </a:lnTo>
                  <a:lnTo>
                    <a:pt x="263" y="408"/>
                  </a:lnTo>
                  <a:lnTo>
                    <a:pt x="265" y="409"/>
                  </a:lnTo>
                  <a:lnTo>
                    <a:pt x="268" y="410"/>
                  </a:lnTo>
                  <a:lnTo>
                    <a:pt x="269" y="411"/>
                  </a:lnTo>
                  <a:lnTo>
                    <a:pt x="269" y="414"/>
                  </a:lnTo>
                  <a:lnTo>
                    <a:pt x="268" y="416"/>
                  </a:lnTo>
                  <a:lnTo>
                    <a:pt x="267" y="417"/>
                  </a:lnTo>
                  <a:lnTo>
                    <a:pt x="265" y="417"/>
                  </a:lnTo>
                  <a:lnTo>
                    <a:pt x="264" y="418"/>
                  </a:lnTo>
                  <a:lnTo>
                    <a:pt x="262" y="419"/>
                  </a:lnTo>
                  <a:lnTo>
                    <a:pt x="261" y="419"/>
                  </a:lnTo>
                  <a:lnTo>
                    <a:pt x="259" y="420"/>
                  </a:lnTo>
                  <a:lnTo>
                    <a:pt x="256" y="421"/>
                  </a:lnTo>
                  <a:lnTo>
                    <a:pt x="255" y="422"/>
                  </a:lnTo>
                  <a:lnTo>
                    <a:pt x="253" y="423"/>
                  </a:lnTo>
                  <a:lnTo>
                    <a:pt x="253" y="424"/>
                  </a:lnTo>
                  <a:lnTo>
                    <a:pt x="252" y="426"/>
                  </a:lnTo>
                  <a:lnTo>
                    <a:pt x="250" y="428"/>
                  </a:lnTo>
                  <a:lnTo>
                    <a:pt x="249" y="430"/>
                  </a:lnTo>
                  <a:lnTo>
                    <a:pt x="247" y="430"/>
                  </a:lnTo>
                  <a:lnTo>
                    <a:pt x="246" y="430"/>
                  </a:lnTo>
                  <a:lnTo>
                    <a:pt x="245" y="429"/>
                  </a:lnTo>
                  <a:lnTo>
                    <a:pt x="244" y="428"/>
                  </a:lnTo>
                  <a:lnTo>
                    <a:pt x="241" y="426"/>
                  </a:lnTo>
                  <a:lnTo>
                    <a:pt x="240" y="426"/>
                  </a:lnTo>
                  <a:lnTo>
                    <a:pt x="238" y="428"/>
                  </a:lnTo>
                  <a:lnTo>
                    <a:pt x="237" y="428"/>
                  </a:lnTo>
                  <a:lnTo>
                    <a:pt x="235" y="426"/>
                  </a:lnTo>
                  <a:lnTo>
                    <a:pt x="234" y="425"/>
                  </a:lnTo>
                  <a:lnTo>
                    <a:pt x="233" y="423"/>
                  </a:lnTo>
                  <a:lnTo>
                    <a:pt x="232" y="422"/>
                  </a:lnTo>
                  <a:lnTo>
                    <a:pt x="232" y="420"/>
                  </a:lnTo>
                  <a:lnTo>
                    <a:pt x="233" y="421"/>
                  </a:lnTo>
                  <a:lnTo>
                    <a:pt x="235" y="422"/>
                  </a:lnTo>
                  <a:close/>
                  <a:moveTo>
                    <a:pt x="230" y="438"/>
                  </a:moveTo>
                  <a:lnTo>
                    <a:pt x="227" y="437"/>
                  </a:lnTo>
                  <a:lnTo>
                    <a:pt x="224" y="436"/>
                  </a:lnTo>
                  <a:lnTo>
                    <a:pt x="221" y="437"/>
                  </a:lnTo>
                  <a:lnTo>
                    <a:pt x="218" y="438"/>
                  </a:lnTo>
                  <a:lnTo>
                    <a:pt x="214" y="437"/>
                  </a:lnTo>
                  <a:lnTo>
                    <a:pt x="211" y="436"/>
                  </a:lnTo>
                  <a:lnTo>
                    <a:pt x="211" y="433"/>
                  </a:lnTo>
                  <a:lnTo>
                    <a:pt x="210" y="431"/>
                  </a:lnTo>
                  <a:lnTo>
                    <a:pt x="205" y="434"/>
                  </a:lnTo>
                  <a:lnTo>
                    <a:pt x="202" y="437"/>
                  </a:lnTo>
                  <a:lnTo>
                    <a:pt x="202" y="438"/>
                  </a:lnTo>
                  <a:lnTo>
                    <a:pt x="200" y="442"/>
                  </a:lnTo>
                  <a:lnTo>
                    <a:pt x="195" y="443"/>
                  </a:lnTo>
                  <a:lnTo>
                    <a:pt x="191" y="443"/>
                  </a:lnTo>
                  <a:lnTo>
                    <a:pt x="186" y="444"/>
                  </a:lnTo>
                  <a:lnTo>
                    <a:pt x="183" y="444"/>
                  </a:lnTo>
                  <a:lnTo>
                    <a:pt x="182" y="442"/>
                  </a:lnTo>
                  <a:lnTo>
                    <a:pt x="181" y="441"/>
                  </a:lnTo>
                  <a:lnTo>
                    <a:pt x="178" y="440"/>
                  </a:lnTo>
                  <a:lnTo>
                    <a:pt x="177" y="442"/>
                  </a:lnTo>
                  <a:lnTo>
                    <a:pt x="177" y="443"/>
                  </a:lnTo>
                  <a:lnTo>
                    <a:pt x="177" y="445"/>
                  </a:lnTo>
                  <a:lnTo>
                    <a:pt x="177" y="446"/>
                  </a:lnTo>
                  <a:lnTo>
                    <a:pt x="178" y="452"/>
                  </a:lnTo>
                  <a:lnTo>
                    <a:pt x="177" y="456"/>
                  </a:lnTo>
                  <a:lnTo>
                    <a:pt x="177" y="458"/>
                  </a:lnTo>
                  <a:lnTo>
                    <a:pt x="178" y="459"/>
                  </a:lnTo>
                  <a:lnTo>
                    <a:pt x="179" y="461"/>
                  </a:lnTo>
                  <a:lnTo>
                    <a:pt x="181" y="463"/>
                  </a:lnTo>
                  <a:lnTo>
                    <a:pt x="183" y="464"/>
                  </a:lnTo>
                  <a:lnTo>
                    <a:pt x="186" y="464"/>
                  </a:lnTo>
                  <a:lnTo>
                    <a:pt x="191" y="466"/>
                  </a:lnTo>
                  <a:lnTo>
                    <a:pt x="192" y="467"/>
                  </a:lnTo>
                  <a:lnTo>
                    <a:pt x="195" y="467"/>
                  </a:lnTo>
                  <a:lnTo>
                    <a:pt x="199" y="468"/>
                  </a:lnTo>
                  <a:lnTo>
                    <a:pt x="201" y="467"/>
                  </a:lnTo>
                  <a:lnTo>
                    <a:pt x="202" y="466"/>
                  </a:lnTo>
                  <a:lnTo>
                    <a:pt x="204" y="464"/>
                  </a:lnTo>
                  <a:lnTo>
                    <a:pt x="204" y="460"/>
                  </a:lnTo>
                  <a:lnTo>
                    <a:pt x="203" y="458"/>
                  </a:lnTo>
                  <a:lnTo>
                    <a:pt x="202" y="456"/>
                  </a:lnTo>
                  <a:lnTo>
                    <a:pt x="204" y="454"/>
                  </a:lnTo>
                  <a:lnTo>
                    <a:pt x="207" y="454"/>
                  </a:lnTo>
                  <a:lnTo>
                    <a:pt x="210" y="454"/>
                  </a:lnTo>
                  <a:lnTo>
                    <a:pt x="213" y="455"/>
                  </a:lnTo>
                  <a:lnTo>
                    <a:pt x="215" y="455"/>
                  </a:lnTo>
                  <a:lnTo>
                    <a:pt x="217" y="455"/>
                  </a:lnTo>
                  <a:lnTo>
                    <a:pt x="220" y="454"/>
                  </a:lnTo>
                  <a:lnTo>
                    <a:pt x="221" y="453"/>
                  </a:lnTo>
                  <a:lnTo>
                    <a:pt x="223" y="454"/>
                  </a:lnTo>
                  <a:lnTo>
                    <a:pt x="225" y="455"/>
                  </a:lnTo>
                  <a:lnTo>
                    <a:pt x="227" y="456"/>
                  </a:lnTo>
                  <a:lnTo>
                    <a:pt x="230" y="457"/>
                  </a:lnTo>
                  <a:lnTo>
                    <a:pt x="233" y="456"/>
                  </a:lnTo>
                  <a:lnTo>
                    <a:pt x="235" y="454"/>
                  </a:lnTo>
                  <a:lnTo>
                    <a:pt x="236" y="451"/>
                  </a:lnTo>
                  <a:lnTo>
                    <a:pt x="237" y="447"/>
                  </a:lnTo>
                  <a:lnTo>
                    <a:pt x="236" y="445"/>
                  </a:lnTo>
                  <a:lnTo>
                    <a:pt x="236" y="443"/>
                  </a:lnTo>
                  <a:lnTo>
                    <a:pt x="234" y="441"/>
                  </a:lnTo>
                  <a:lnTo>
                    <a:pt x="230" y="438"/>
                  </a:lnTo>
                  <a:close/>
                  <a:moveTo>
                    <a:pt x="171" y="448"/>
                  </a:moveTo>
                  <a:lnTo>
                    <a:pt x="170" y="451"/>
                  </a:lnTo>
                  <a:lnTo>
                    <a:pt x="170" y="453"/>
                  </a:lnTo>
                  <a:lnTo>
                    <a:pt x="170" y="454"/>
                  </a:lnTo>
                  <a:lnTo>
                    <a:pt x="171" y="456"/>
                  </a:lnTo>
                  <a:lnTo>
                    <a:pt x="172" y="459"/>
                  </a:lnTo>
                  <a:lnTo>
                    <a:pt x="174" y="461"/>
                  </a:lnTo>
                  <a:lnTo>
                    <a:pt x="174" y="464"/>
                  </a:lnTo>
                  <a:lnTo>
                    <a:pt x="171" y="467"/>
                  </a:lnTo>
                  <a:lnTo>
                    <a:pt x="174" y="469"/>
                  </a:lnTo>
                  <a:lnTo>
                    <a:pt x="175" y="472"/>
                  </a:lnTo>
                  <a:lnTo>
                    <a:pt x="175" y="473"/>
                  </a:lnTo>
                  <a:lnTo>
                    <a:pt x="177" y="476"/>
                  </a:lnTo>
                  <a:lnTo>
                    <a:pt x="182" y="479"/>
                  </a:lnTo>
                  <a:lnTo>
                    <a:pt x="183" y="480"/>
                  </a:lnTo>
                  <a:lnTo>
                    <a:pt x="186" y="480"/>
                  </a:lnTo>
                  <a:lnTo>
                    <a:pt x="188" y="481"/>
                  </a:lnTo>
                  <a:lnTo>
                    <a:pt x="190" y="482"/>
                  </a:lnTo>
                  <a:lnTo>
                    <a:pt x="192" y="482"/>
                  </a:lnTo>
                  <a:lnTo>
                    <a:pt x="195" y="481"/>
                  </a:lnTo>
                  <a:lnTo>
                    <a:pt x="199" y="479"/>
                  </a:lnTo>
                  <a:lnTo>
                    <a:pt x="202" y="479"/>
                  </a:lnTo>
                  <a:lnTo>
                    <a:pt x="204" y="478"/>
                  </a:lnTo>
                  <a:lnTo>
                    <a:pt x="206" y="478"/>
                  </a:lnTo>
                  <a:lnTo>
                    <a:pt x="210" y="479"/>
                  </a:lnTo>
                  <a:lnTo>
                    <a:pt x="213" y="481"/>
                  </a:lnTo>
                  <a:lnTo>
                    <a:pt x="216" y="483"/>
                  </a:lnTo>
                  <a:lnTo>
                    <a:pt x="217" y="486"/>
                  </a:lnTo>
                  <a:lnTo>
                    <a:pt x="217" y="489"/>
                  </a:lnTo>
                  <a:lnTo>
                    <a:pt x="217" y="491"/>
                  </a:lnTo>
                  <a:lnTo>
                    <a:pt x="218" y="494"/>
                  </a:lnTo>
                  <a:lnTo>
                    <a:pt x="217" y="496"/>
                  </a:lnTo>
                  <a:lnTo>
                    <a:pt x="217" y="499"/>
                  </a:lnTo>
                  <a:lnTo>
                    <a:pt x="217" y="500"/>
                  </a:lnTo>
                  <a:lnTo>
                    <a:pt x="216" y="501"/>
                  </a:lnTo>
                  <a:lnTo>
                    <a:pt x="214" y="502"/>
                  </a:lnTo>
                  <a:lnTo>
                    <a:pt x="213" y="501"/>
                  </a:lnTo>
                  <a:lnTo>
                    <a:pt x="210" y="500"/>
                  </a:lnTo>
                  <a:lnTo>
                    <a:pt x="207" y="496"/>
                  </a:lnTo>
                  <a:lnTo>
                    <a:pt x="205" y="494"/>
                  </a:lnTo>
                  <a:lnTo>
                    <a:pt x="203" y="491"/>
                  </a:lnTo>
                  <a:lnTo>
                    <a:pt x="201" y="489"/>
                  </a:lnTo>
                  <a:lnTo>
                    <a:pt x="199" y="487"/>
                  </a:lnTo>
                  <a:lnTo>
                    <a:pt x="195" y="486"/>
                  </a:lnTo>
                  <a:lnTo>
                    <a:pt x="191" y="486"/>
                  </a:lnTo>
                  <a:lnTo>
                    <a:pt x="188" y="487"/>
                  </a:lnTo>
                  <a:lnTo>
                    <a:pt x="186" y="489"/>
                  </a:lnTo>
                  <a:lnTo>
                    <a:pt x="186" y="492"/>
                  </a:lnTo>
                  <a:lnTo>
                    <a:pt x="186" y="496"/>
                  </a:lnTo>
                  <a:lnTo>
                    <a:pt x="186" y="498"/>
                  </a:lnTo>
                  <a:lnTo>
                    <a:pt x="187" y="498"/>
                  </a:lnTo>
                  <a:lnTo>
                    <a:pt x="187" y="499"/>
                  </a:lnTo>
                  <a:lnTo>
                    <a:pt x="187" y="504"/>
                  </a:lnTo>
                  <a:lnTo>
                    <a:pt x="186" y="509"/>
                  </a:lnTo>
                  <a:lnTo>
                    <a:pt x="186" y="511"/>
                  </a:lnTo>
                  <a:lnTo>
                    <a:pt x="186" y="515"/>
                  </a:lnTo>
                  <a:lnTo>
                    <a:pt x="186" y="519"/>
                  </a:lnTo>
                  <a:lnTo>
                    <a:pt x="187" y="522"/>
                  </a:lnTo>
                  <a:lnTo>
                    <a:pt x="189" y="524"/>
                  </a:lnTo>
                  <a:lnTo>
                    <a:pt x="190" y="529"/>
                  </a:lnTo>
                  <a:lnTo>
                    <a:pt x="190" y="534"/>
                  </a:lnTo>
                  <a:lnTo>
                    <a:pt x="189" y="537"/>
                  </a:lnTo>
                  <a:lnTo>
                    <a:pt x="189" y="538"/>
                  </a:lnTo>
                  <a:lnTo>
                    <a:pt x="189" y="541"/>
                  </a:lnTo>
                  <a:lnTo>
                    <a:pt x="190" y="550"/>
                  </a:lnTo>
                  <a:lnTo>
                    <a:pt x="189" y="553"/>
                  </a:lnTo>
                  <a:lnTo>
                    <a:pt x="188" y="554"/>
                  </a:lnTo>
                  <a:lnTo>
                    <a:pt x="186" y="559"/>
                  </a:lnTo>
                  <a:lnTo>
                    <a:pt x="182" y="561"/>
                  </a:lnTo>
                  <a:lnTo>
                    <a:pt x="180" y="564"/>
                  </a:lnTo>
                  <a:lnTo>
                    <a:pt x="178" y="568"/>
                  </a:lnTo>
                  <a:lnTo>
                    <a:pt x="177" y="571"/>
                  </a:lnTo>
                  <a:lnTo>
                    <a:pt x="178" y="573"/>
                  </a:lnTo>
                  <a:lnTo>
                    <a:pt x="179" y="574"/>
                  </a:lnTo>
                  <a:lnTo>
                    <a:pt x="181" y="574"/>
                  </a:lnTo>
                  <a:lnTo>
                    <a:pt x="183" y="573"/>
                  </a:lnTo>
                  <a:lnTo>
                    <a:pt x="188" y="572"/>
                  </a:lnTo>
                  <a:lnTo>
                    <a:pt x="190" y="571"/>
                  </a:lnTo>
                  <a:lnTo>
                    <a:pt x="192" y="571"/>
                  </a:lnTo>
                  <a:lnTo>
                    <a:pt x="195" y="571"/>
                  </a:lnTo>
                  <a:lnTo>
                    <a:pt x="199" y="571"/>
                  </a:lnTo>
                  <a:lnTo>
                    <a:pt x="201" y="571"/>
                  </a:lnTo>
                  <a:lnTo>
                    <a:pt x="206" y="573"/>
                  </a:lnTo>
                  <a:lnTo>
                    <a:pt x="212" y="575"/>
                  </a:lnTo>
                  <a:lnTo>
                    <a:pt x="216" y="577"/>
                  </a:lnTo>
                  <a:lnTo>
                    <a:pt x="218" y="581"/>
                  </a:lnTo>
                  <a:lnTo>
                    <a:pt x="218" y="588"/>
                  </a:lnTo>
                  <a:lnTo>
                    <a:pt x="217" y="591"/>
                  </a:lnTo>
                  <a:lnTo>
                    <a:pt x="215" y="593"/>
                  </a:lnTo>
                  <a:lnTo>
                    <a:pt x="210" y="598"/>
                  </a:lnTo>
                  <a:lnTo>
                    <a:pt x="206" y="601"/>
                  </a:lnTo>
                  <a:lnTo>
                    <a:pt x="204" y="604"/>
                  </a:lnTo>
                  <a:lnTo>
                    <a:pt x="201" y="606"/>
                  </a:lnTo>
                  <a:lnTo>
                    <a:pt x="197" y="607"/>
                  </a:lnTo>
                  <a:lnTo>
                    <a:pt x="190" y="607"/>
                  </a:lnTo>
                  <a:lnTo>
                    <a:pt x="184" y="605"/>
                  </a:lnTo>
                  <a:lnTo>
                    <a:pt x="180" y="601"/>
                  </a:lnTo>
                  <a:lnTo>
                    <a:pt x="176" y="598"/>
                  </a:lnTo>
                  <a:lnTo>
                    <a:pt x="172" y="597"/>
                  </a:lnTo>
                  <a:lnTo>
                    <a:pt x="170" y="596"/>
                  </a:lnTo>
                  <a:lnTo>
                    <a:pt x="168" y="595"/>
                  </a:lnTo>
                  <a:lnTo>
                    <a:pt x="168" y="593"/>
                  </a:lnTo>
                  <a:lnTo>
                    <a:pt x="167" y="586"/>
                  </a:lnTo>
                  <a:lnTo>
                    <a:pt x="167" y="584"/>
                  </a:lnTo>
                  <a:lnTo>
                    <a:pt x="165" y="582"/>
                  </a:lnTo>
                  <a:lnTo>
                    <a:pt x="163" y="581"/>
                  </a:lnTo>
                  <a:lnTo>
                    <a:pt x="160" y="581"/>
                  </a:lnTo>
                  <a:lnTo>
                    <a:pt x="154" y="581"/>
                  </a:lnTo>
                  <a:lnTo>
                    <a:pt x="152" y="579"/>
                  </a:lnTo>
                  <a:lnTo>
                    <a:pt x="151" y="579"/>
                  </a:lnTo>
                  <a:lnTo>
                    <a:pt x="147" y="579"/>
                  </a:lnTo>
                  <a:lnTo>
                    <a:pt x="139" y="581"/>
                  </a:lnTo>
                  <a:lnTo>
                    <a:pt x="137" y="581"/>
                  </a:lnTo>
                  <a:lnTo>
                    <a:pt x="134" y="585"/>
                  </a:lnTo>
                  <a:lnTo>
                    <a:pt x="131" y="588"/>
                  </a:lnTo>
                  <a:lnTo>
                    <a:pt x="130" y="589"/>
                  </a:lnTo>
                  <a:lnTo>
                    <a:pt x="128" y="591"/>
                  </a:lnTo>
                  <a:lnTo>
                    <a:pt x="125" y="591"/>
                  </a:lnTo>
                  <a:lnTo>
                    <a:pt x="122" y="589"/>
                  </a:lnTo>
                  <a:lnTo>
                    <a:pt x="117" y="587"/>
                  </a:lnTo>
                  <a:lnTo>
                    <a:pt x="114" y="585"/>
                  </a:lnTo>
                  <a:lnTo>
                    <a:pt x="116" y="582"/>
                  </a:lnTo>
                  <a:lnTo>
                    <a:pt x="117" y="576"/>
                  </a:lnTo>
                  <a:lnTo>
                    <a:pt x="119" y="569"/>
                  </a:lnTo>
                  <a:lnTo>
                    <a:pt x="120" y="566"/>
                  </a:lnTo>
                  <a:lnTo>
                    <a:pt x="120" y="563"/>
                  </a:lnTo>
                  <a:lnTo>
                    <a:pt x="119" y="560"/>
                  </a:lnTo>
                  <a:lnTo>
                    <a:pt x="112" y="554"/>
                  </a:lnTo>
                  <a:lnTo>
                    <a:pt x="109" y="552"/>
                  </a:lnTo>
                  <a:lnTo>
                    <a:pt x="107" y="550"/>
                  </a:lnTo>
                  <a:lnTo>
                    <a:pt x="106" y="548"/>
                  </a:lnTo>
                  <a:lnTo>
                    <a:pt x="105" y="546"/>
                  </a:lnTo>
                  <a:lnTo>
                    <a:pt x="105" y="541"/>
                  </a:lnTo>
                  <a:lnTo>
                    <a:pt x="104" y="536"/>
                  </a:lnTo>
                  <a:lnTo>
                    <a:pt x="104" y="534"/>
                  </a:lnTo>
                  <a:lnTo>
                    <a:pt x="102" y="530"/>
                  </a:lnTo>
                  <a:lnTo>
                    <a:pt x="101" y="528"/>
                  </a:lnTo>
                  <a:lnTo>
                    <a:pt x="99" y="522"/>
                  </a:lnTo>
                  <a:lnTo>
                    <a:pt x="97" y="515"/>
                  </a:lnTo>
                  <a:lnTo>
                    <a:pt x="95" y="511"/>
                  </a:lnTo>
                  <a:lnTo>
                    <a:pt x="93" y="506"/>
                  </a:lnTo>
                  <a:lnTo>
                    <a:pt x="91" y="501"/>
                  </a:lnTo>
                  <a:lnTo>
                    <a:pt x="90" y="494"/>
                  </a:lnTo>
                  <a:lnTo>
                    <a:pt x="86" y="487"/>
                  </a:lnTo>
                  <a:lnTo>
                    <a:pt x="85" y="482"/>
                  </a:lnTo>
                  <a:lnTo>
                    <a:pt x="83" y="484"/>
                  </a:lnTo>
                  <a:lnTo>
                    <a:pt x="79" y="490"/>
                  </a:lnTo>
                  <a:lnTo>
                    <a:pt x="77" y="495"/>
                  </a:lnTo>
                  <a:lnTo>
                    <a:pt x="77" y="498"/>
                  </a:lnTo>
                  <a:lnTo>
                    <a:pt x="78" y="499"/>
                  </a:lnTo>
                  <a:lnTo>
                    <a:pt x="79" y="506"/>
                  </a:lnTo>
                  <a:lnTo>
                    <a:pt x="83" y="517"/>
                  </a:lnTo>
                  <a:lnTo>
                    <a:pt x="83" y="522"/>
                  </a:lnTo>
                  <a:lnTo>
                    <a:pt x="84" y="524"/>
                  </a:lnTo>
                  <a:lnTo>
                    <a:pt x="86" y="527"/>
                  </a:lnTo>
                  <a:lnTo>
                    <a:pt x="86" y="528"/>
                  </a:lnTo>
                  <a:lnTo>
                    <a:pt x="89" y="534"/>
                  </a:lnTo>
                  <a:lnTo>
                    <a:pt x="93" y="538"/>
                  </a:lnTo>
                  <a:lnTo>
                    <a:pt x="97" y="544"/>
                  </a:lnTo>
                  <a:lnTo>
                    <a:pt x="101" y="547"/>
                  </a:lnTo>
                  <a:lnTo>
                    <a:pt x="102" y="550"/>
                  </a:lnTo>
                  <a:lnTo>
                    <a:pt x="104" y="552"/>
                  </a:lnTo>
                  <a:lnTo>
                    <a:pt x="102" y="554"/>
                  </a:lnTo>
                  <a:lnTo>
                    <a:pt x="100" y="559"/>
                  </a:lnTo>
                  <a:lnTo>
                    <a:pt x="99" y="568"/>
                  </a:lnTo>
                  <a:lnTo>
                    <a:pt x="100" y="575"/>
                  </a:lnTo>
                  <a:lnTo>
                    <a:pt x="99" y="583"/>
                  </a:lnTo>
                  <a:lnTo>
                    <a:pt x="97" y="591"/>
                  </a:lnTo>
                  <a:lnTo>
                    <a:pt x="94" y="599"/>
                  </a:lnTo>
                  <a:lnTo>
                    <a:pt x="94" y="603"/>
                  </a:lnTo>
                  <a:lnTo>
                    <a:pt x="93" y="605"/>
                  </a:lnTo>
                  <a:lnTo>
                    <a:pt x="91" y="607"/>
                  </a:lnTo>
                  <a:lnTo>
                    <a:pt x="88" y="607"/>
                  </a:lnTo>
                  <a:lnTo>
                    <a:pt x="84" y="606"/>
                  </a:lnTo>
                  <a:lnTo>
                    <a:pt x="79" y="604"/>
                  </a:lnTo>
                  <a:lnTo>
                    <a:pt x="74" y="600"/>
                  </a:lnTo>
                  <a:lnTo>
                    <a:pt x="73" y="598"/>
                  </a:lnTo>
                  <a:lnTo>
                    <a:pt x="73" y="595"/>
                  </a:lnTo>
                  <a:lnTo>
                    <a:pt x="72" y="588"/>
                  </a:lnTo>
                  <a:lnTo>
                    <a:pt x="69" y="579"/>
                  </a:lnTo>
                  <a:lnTo>
                    <a:pt x="67" y="573"/>
                  </a:lnTo>
                  <a:lnTo>
                    <a:pt x="65" y="570"/>
                  </a:lnTo>
                  <a:lnTo>
                    <a:pt x="63" y="566"/>
                  </a:lnTo>
                  <a:lnTo>
                    <a:pt x="61" y="563"/>
                  </a:lnTo>
                  <a:lnTo>
                    <a:pt x="60" y="560"/>
                  </a:lnTo>
                  <a:lnTo>
                    <a:pt x="62" y="557"/>
                  </a:lnTo>
                  <a:lnTo>
                    <a:pt x="65" y="553"/>
                  </a:lnTo>
                  <a:lnTo>
                    <a:pt x="69" y="551"/>
                  </a:lnTo>
                  <a:lnTo>
                    <a:pt x="70" y="549"/>
                  </a:lnTo>
                  <a:lnTo>
                    <a:pt x="71" y="546"/>
                  </a:lnTo>
                  <a:lnTo>
                    <a:pt x="71" y="542"/>
                  </a:lnTo>
                  <a:lnTo>
                    <a:pt x="71" y="540"/>
                  </a:lnTo>
                  <a:lnTo>
                    <a:pt x="65" y="535"/>
                  </a:lnTo>
                  <a:lnTo>
                    <a:pt x="60" y="531"/>
                  </a:lnTo>
                  <a:lnTo>
                    <a:pt x="58" y="529"/>
                  </a:lnTo>
                  <a:lnTo>
                    <a:pt x="53" y="526"/>
                  </a:lnTo>
                  <a:lnTo>
                    <a:pt x="51" y="524"/>
                  </a:lnTo>
                  <a:lnTo>
                    <a:pt x="50" y="519"/>
                  </a:lnTo>
                  <a:lnTo>
                    <a:pt x="49" y="514"/>
                  </a:lnTo>
                  <a:lnTo>
                    <a:pt x="48" y="505"/>
                  </a:lnTo>
                  <a:lnTo>
                    <a:pt x="47" y="503"/>
                  </a:lnTo>
                  <a:lnTo>
                    <a:pt x="44" y="500"/>
                  </a:lnTo>
                  <a:lnTo>
                    <a:pt x="41" y="495"/>
                  </a:lnTo>
                  <a:lnTo>
                    <a:pt x="41" y="491"/>
                  </a:lnTo>
                  <a:lnTo>
                    <a:pt x="41" y="487"/>
                  </a:lnTo>
                  <a:lnTo>
                    <a:pt x="40" y="479"/>
                  </a:lnTo>
                  <a:lnTo>
                    <a:pt x="39" y="471"/>
                  </a:lnTo>
                  <a:lnTo>
                    <a:pt x="39" y="468"/>
                  </a:lnTo>
                  <a:lnTo>
                    <a:pt x="41" y="464"/>
                  </a:lnTo>
                  <a:lnTo>
                    <a:pt x="46" y="458"/>
                  </a:lnTo>
                  <a:lnTo>
                    <a:pt x="48" y="457"/>
                  </a:lnTo>
                  <a:lnTo>
                    <a:pt x="49" y="455"/>
                  </a:lnTo>
                  <a:lnTo>
                    <a:pt x="50" y="454"/>
                  </a:lnTo>
                  <a:lnTo>
                    <a:pt x="52" y="452"/>
                  </a:lnTo>
                  <a:lnTo>
                    <a:pt x="54" y="451"/>
                  </a:lnTo>
                  <a:lnTo>
                    <a:pt x="58" y="446"/>
                  </a:lnTo>
                  <a:lnTo>
                    <a:pt x="60" y="443"/>
                  </a:lnTo>
                  <a:lnTo>
                    <a:pt x="61" y="442"/>
                  </a:lnTo>
                  <a:lnTo>
                    <a:pt x="65" y="440"/>
                  </a:lnTo>
                  <a:lnTo>
                    <a:pt x="70" y="441"/>
                  </a:lnTo>
                  <a:lnTo>
                    <a:pt x="74" y="441"/>
                  </a:lnTo>
                  <a:lnTo>
                    <a:pt x="78" y="442"/>
                  </a:lnTo>
                  <a:lnTo>
                    <a:pt x="82" y="444"/>
                  </a:lnTo>
                  <a:lnTo>
                    <a:pt x="88" y="448"/>
                  </a:lnTo>
                  <a:lnTo>
                    <a:pt x="96" y="455"/>
                  </a:lnTo>
                  <a:lnTo>
                    <a:pt x="97" y="457"/>
                  </a:lnTo>
                  <a:lnTo>
                    <a:pt x="99" y="458"/>
                  </a:lnTo>
                  <a:lnTo>
                    <a:pt x="104" y="459"/>
                  </a:lnTo>
                  <a:lnTo>
                    <a:pt x="107" y="460"/>
                  </a:lnTo>
                  <a:lnTo>
                    <a:pt x="110" y="464"/>
                  </a:lnTo>
                  <a:lnTo>
                    <a:pt x="113" y="468"/>
                  </a:lnTo>
                  <a:lnTo>
                    <a:pt x="113" y="469"/>
                  </a:lnTo>
                  <a:lnTo>
                    <a:pt x="113" y="473"/>
                  </a:lnTo>
                  <a:lnTo>
                    <a:pt x="113" y="477"/>
                  </a:lnTo>
                  <a:lnTo>
                    <a:pt x="114" y="483"/>
                  </a:lnTo>
                  <a:lnTo>
                    <a:pt x="118" y="490"/>
                  </a:lnTo>
                  <a:lnTo>
                    <a:pt x="118" y="494"/>
                  </a:lnTo>
                  <a:lnTo>
                    <a:pt x="118" y="499"/>
                  </a:lnTo>
                  <a:lnTo>
                    <a:pt x="117" y="502"/>
                  </a:lnTo>
                  <a:lnTo>
                    <a:pt x="118" y="516"/>
                  </a:lnTo>
                  <a:lnTo>
                    <a:pt x="119" y="528"/>
                  </a:lnTo>
                  <a:lnTo>
                    <a:pt x="123" y="535"/>
                  </a:lnTo>
                  <a:lnTo>
                    <a:pt x="127" y="540"/>
                  </a:lnTo>
                  <a:lnTo>
                    <a:pt x="129" y="546"/>
                  </a:lnTo>
                  <a:lnTo>
                    <a:pt x="130" y="547"/>
                  </a:lnTo>
                  <a:lnTo>
                    <a:pt x="132" y="549"/>
                  </a:lnTo>
                  <a:lnTo>
                    <a:pt x="133" y="551"/>
                  </a:lnTo>
                  <a:lnTo>
                    <a:pt x="136" y="553"/>
                  </a:lnTo>
                  <a:lnTo>
                    <a:pt x="139" y="556"/>
                  </a:lnTo>
                  <a:lnTo>
                    <a:pt x="141" y="557"/>
                  </a:lnTo>
                  <a:lnTo>
                    <a:pt x="144" y="560"/>
                  </a:lnTo>
                  <a:lnTo>
                    <a:pt x="148" y="565"/>
                  </a:lnTo>
                  <a:lnTo>
                    <a:pt x="151" y="569"/>
                  </a:lnTo>
                  <a:lnTo>
                    <a:pt x="153" y="570"/>
                  </a:lnTo>
                  <a:lnTo>
                    <a:pt x="155" y="571"/>
                  </a:lnTo>
                  <a:lnTo>
                    <a:pt x="156" y="571"/>
                  </a:lnTo>
                  <a:lnTo>
                    <a:pt x="160" y="570"/>
                  </a:lnTo>
                  <a:lnTo>
                    <a:pt x="164" y="568"/>
                  </a:lnTo>
                  <a:lnTo>
                    <a:pt x="168" y="568"/>
                  </a:lnTo>
                  <a:lnTo>
                    <a:pt x="171" y="565"/>
                  </a:lnTo>
                  <a:lnTo>
                    <a:pt x="169" y="560"/>
                  </a:lnTo>
                  <a:lnTo>
                    <a:pt x="166" y="554"/>
                  </a:lnTo>
                  <a:lnTo>
                    <a:pt x="160" y="551"/>
                  </a:lnTo>
                  <a:lnTo>
                    <a:pt x="159" y="550"/>
                  </a:lnTo>
                  <a:lnTo>
                    <a:pt x="158" y="551"/>
                  </a:lnTo>
                  <a:lnTo>
                    <a:pt x="157" y="550"/>
                  </a:lnTo>
                  <a:lnTo>
                    <a:pt x="155" y="548"/>
                  </a:lnTo>
                  <a:lnTo>
                    <a:pt x="154" y="541"/>
                  </a:lnTo>
                  <a:lnTo>
                    <a:pt x="154" y="540"/>
                  </a:lnTo>
                  <a:lnTo>
                    <a:pt x="154" y="539"/>
                  </a:lnTo>
                  <a:lnTo>
                    <a:pt x="153" y="538"/>
                  </a:lnTo>
                  <a:lnTo>
                    <a:pt x="154" y="537"/>
                  </a:lnTo>
                  <a:lnTo>
                    <a:pt x="156" y="537"/>
                  </a:lnTo>
                  <a:lnTo>
                    <a:pt x="164" y="536"/>
                  </a:lnTo>
                  <a:lnTo>
                    <a:pt x="166" y="534"/>
                  </a:lnTo>
                  <a:lnTo>
                    <a:pt x="166" y="533"/>
                  </a:lnTo>
                  <a:lnTo>
                    <a:pt x="169" y="528"/>
                  </a:lnTo>
                  <a:lnTo>
                    <a:pt x="172" y="523"/>
                  </a:lnTo>
                  <a:lnTo>
                    <a:pt x="174" y="521"/>
                  </a:lnTo>
                  <a:lnTo>
                    <a:pt x="172" y="516"/>
                  </a:lnTo>
                  <a:lnTo>
                    <a:pt x="172" y="511"/>
                  </a:lnTo>
                  <a:lnTo>
                    <a:pt x="171" y="507"/>
                  </a:lnTo>
                  <a:lnTo>
                    <a:pt x="170" y="503"/>
                  </a:lnTo>
                  <a:lnTo>
                    <a:pt x="169" y="501"/>
                  </a:lnTo>
                  <a:lnTo>
                    <a:pt x="168" y="498"/>
                  </a:lnTo>
                  <a:lnTo>
                    <a:pt x="167" y="496"/>
                  </a:lnTo>
                  <a:lnTo>
                    <a:pt x="165" y="495"/>
                  </a:lnTo>
                  <a:lnTo>
                    <a:pt x="160" y="498"/>
                  </a:lnTo>
                  <a:lnTo>
                    <a:pt x="157" y="501"/>
                  </a:lnTo>
                  <a:lnTo>
                    <a:pt x="158" y="502"/>
                  </a:lnTo>
                  <a:lnTo>
                    <a:pt x="159" y="504"/>
                  </a:lnTo>
                  <a:lnTo>
                    <a:pt x="162" y="505"/>
                  </a:lnTo>
                  <a:lnTo>
                    <a:pt x="162" y="509"/>
                  </a:lnTo>
                  <a:lnTo>
                    <a:pt x="162" y="514"/>
                  </a:lnTo>
                  <a:lnTo>
                    <a:pt x="162" y="516"/>
                  </a:lnTo>
                  <a:lnTo>
                    <a:pt x="160" y="519"/>
                  </a:lnTo>
                  <a:lnTo>
                    <a:pt x="158" y="523"/>
                  </a:lnTo>
                  <a:lnTo>
                    <a:pt x="157" y="526"/>
                  </a:lnTo>
                  <a:lnTo>
                    <a:pt x="156" y="530"/>
                  </a:lnTo>
                  <a:lnTo>
                    <a:pt x="155" y="531"/>
                  </a:lnTo>
                  <a:lnTo>
                    <a:pt x="154" y="534"/>
                  </a:lnTo>
                  <a:lnTo>
                    <a:pt x="147" y="537"/>
                  </a:lnTo>
                  <a:lnTo>
                    <a:pt x="144" y="538"/>
                  </a:lnTo>
                  <a:lnTo>
                    <a:pt x="142" y="537"/>
                  </a:lnTo>
                  <a:lnTo>
                    <a:pt x="139" y="531"/>
                  </a:lnTo>
                  <a:lnTo>
                    <a:pt x="135" y="525"/>
                  </a:lnTo>
                  <a:lnTo>
                    <a:pt x="134" y="522"/>
                  </a:lnTo>
                  <a:lnTo>
                    <a:pt x="133" y="517"/>
                  </a:lnTo>
                  <a:lnTo>
                    <a:pt x="132" y="514"/>
                  </a:lnTo>
                  <a:lnTo>
                    <a:pt x="133" y="511"/>
                  </a:lnTo>
                  <a:lnTo>
                    <a:pt x="134" y="503"/>
                  </a:lnTo>
                  <a:lnTo>
                    <a:pt x="134" y="498"/>
                  </a:lnTo>
                  <a:lnTo>
                    <a:pt x="134" y="495"/>
                  </a:lnTo>
                  <a:lnTo>
                    <a:pt x="134" y="490"/>
                  </a:lnTo>
                  <a:lnTo>
                    <a:pt x="136" y="483"/>
                  </a:lnTo>
                  <a:lnTo>
                    <a:pt x="139" y="481"/>
                  </a:lnTo>
                  <a:lnTo>
                    <a:pt x="144" y="478"/>
                  </a:lnTo>
                  <a:lnTo>
                    <a:pt x="149" y="473"/>
                  </a:lnTo>
                  <a:lnTo>
                    <a:pt x="151" y="472"/>
                  </a:lnTo>
                  <a:lnTo>
                    <a:pt x="149" y="469"/>
                  </a:lnTo>
                  <a:lnTo>
                    <a:pt x="148" y="465"/>
                  </a:lnTo>
                  <a:lnTo>
                    <a:pt x="145" y="465"/>
                  </a:lnTo>
                  <a:lnTo>
                    <a:pt x="139" y="468"/>
                  </a:lnTo>
                  <a:lnTo>
                    <a:pt x="133" y="470"/>
                  </a:lnTo>
                  <a:lnTo>
                    <a:pt x="132" y="471"/>
                  </a:lnTo>
                  <a:lnTo>
                    <a:pt x="128" y="470"/>
                  </a:lnTo>
                  <a:lnTo>
                    <a:pt x="124" y="468"/>
                  </a:lnTo>
                  <a:lnTo>
                    <a:pt x="122" y="466"/>
                  </a:lnTo>
                  <a:lnTo>
                    <a:pt x="120" y="463"/>
                  </a:lnTo>
                  <a:lnTo>
                    <a:pt x="119" y="461"/>
                  </a:lnTo>
                  <a:lnTo>
                    <a:pt x="118" y="459"/>
                  </a:lnTo>
                  <a:lnTo>
                    <a:pt x="116" y="458"/>
                  </a:lnTo>
                  <a:lnTo>
                    <a:pt x="114" y="457"/>
                  </a:lnTo>
                  <a:lnTo>
                    <a:pt x="112" y="453"/>
                  </a:lnTo>
                  <a:lnTo>
                    <a:pt x="110" y="447"/>
                  </a:lnTo>
                  <a:lnTo>
                    <a:pt x="110" y="445"/>
                  </a:lnTo>
                  <a:lnTo>
                    <a:pt x="110" y="443"/>
                  </a:lnTo>
                  <a:lnTo>
                    <a:pt x="111" y="442"/>
                  </a:lnTo>
                  <a:lnTo>
                    <a:pt x="113" y="442"/>
                  </a:lnTo>
                  <a:lnTo>
                    <a:pt x="118" y="441"/>
                  </a:lnTo>
                  <a:lnTo>
                    <a:pt x="122" y="443"/>
                  </a:lnTo>
                  <a:lnTo>
                    <a:pt x="125" y="444"/>
                  </a:lnTo>
                  <a:lnTo>
                    <a:pt x="129" y="445"/>
                  </a:lnTo>
                  <a:lnTo>
                    <a:pt x="133" y="447"/>
                  </a:lnTo>
                  <a:lnTo>
                    <a:pt x="137" y="448"/>
                  </a:lnTo>
                  <a:lnTo>
                    <a:pt x="144" y="447"/>
                  </a:lnTo>
                  <a:lnTo>
                    <a:pt x="146" y="445"/>
                  </a:lnTo>
                  <a:lnTo>
                    <a:pt x="148" y="444"/>
                  </a:lnTo>
                  <a:lnTo>
                    <a:pt x="153" y="440"/>
                  </a:lnTo>
                  <a:lnTo>
                    <a:pt x="156" y="436"/>
                  </a:lnTo>
                  <a:lnTo>
                    <a:pt x="158" y="434"/>
                  </a:lnTo>
                  <a:lnTo>
                    <a:pt x="159" y="433"/>
                  </a:lnTo>
                  <a:lnTo>
                    <a:pt x="162" y="432"/>
                  </a:lnTo>
                  <a:lnTo>
                    <a:pt x="166" y="433"/>
                  </a:lnTo>
                  <a:lnTo>
                    <a:pt x="169" y="436"/>
                  </a:lnTo>
                  <a:lnTo>
                    <a:pt x="172" y="438"/>
                  </a:lnTo>
                  <a:lnTo>
                    <a:pt x="172" y="442"/>
                  </a:lnTo>
                  <a:lnTo>
                    <a:pt x="172" y="445"/>
                  </a:lnTo>
                  <a:lnTo>
                    <a:pt x="171" y="448"/>
                  </a:lnTo>
                  <a:close/>
                  <a:moveTo>
                    <a:pt x="224" y="492"/>
                  </a:moveTo>
                  <a:lnTo>
                    <a:pt x="225" y="495"/>
                  </a:lnTo>
                  <a:lnTo>
                    <a:pt x="225" y="499"/>
                  </a:lnTo>
                  <a:lnTo>
                    <a:pt x="224" y="501"/>
                  </a:lnTo>
                  <a:lnTo>
                    <a:pt x="222" y="503"/>
                  </a:lnTo>
                  <a:lnTo>
                    <a:pt x="220" y="504"/>
                  </a:lnTo>
                  <a:lnTo>
                    <a:pt x="217" y="504"/>
                  </a:lnTo>
                  <a:lnTo>
                    <a:pt x="216" y="504"/>
                  </a:lnTo>
                  <a:lnTo>
                    <a:pt x="215" y="504"/>
                  </a:lnTo>
                  <a:lnTo>
                    <a:pt x="213" y="505"/>
                  </a:lnTo>
                  <a:lnTo>
                    <a:pt x="211" y="507"/>
                  </a:lnTo>
                  <a:lnTo>
                    <a:pt x="209" y="510"/>
                  </a:lnTo>
                  <a:lnTo>
                    <a:pt x="206" y="510"/>
                  </a:lnTo>
                  <a:lnTo>
                    <a:pt x="205" y="510"/>
                  </a:lnTo>
                  <a:lnTo>
                    <a:pt x="204" y="509"/>
                  </a:lnTo>
                  <a:lnTo>
                    <a:pt x="202" y="504"/>
                  </a:lnTo>
                  <a:lnTo>
                    <a:pt x="200" y="499"/>
                  </a:lnTo>
                  <a:lnTo>
                    <a:pt x="201" y="496"/>
                  </a:lnTo>
                  <a:lnTo>
                    <a:pt x="201" y="494"/>
                  </a:lnTo>
                  <a:lnTo>
                    <a:pt x="201" y="493"/>
                  </a:lnTo>
                  <a:lnTo>
                    <a:pt x="201" y="491"/>
                  </a:lnTo>
                  <a:lnTo>
                    <a:pt x="200" y="490"/>
                  </a:lnTo>
                  <a:lnTo>
                    <a:pt x="198" y="490"/>
                  </a:lnTo>
                  <a:lnTo>
                    <a:pt x="194" y="489"/>
                  </a:lnTo>
                  <a:lnTo>
                    <a:pt x="192" y="489"/>
                  </a:lnTo>
                  <a:lnTo>
                    <a:pt x="191" y="490"/>
                  </a:lnTo>
                  <a:lnTo>
                    <a:pt x="190" y="492"/>
                  </a:lnTo>
                  <a:lnTo>
                    <a:pt x="190" y="494"/>
                  </a:lnTo>
                  <a:lnTo>
                    <a:pt x="191" y="496"/>
                  </a:lnTo>
                  <a:lnTo>
                    <a:pt x="192" y="501"/>
                  </a:lnTo>
                  <a:lnTo>
                    <a:pt x="194" y="503"/>
                  </a:lnTo>
                  <a:lnTo>
                    <a:pt x="195" y="506"/>
                  </a:lnTo>
                  <a:lnTo>
                    <a:pt x="198" y="510"/>
                  </a:lnTo>
                  <a:lnTo>
                    <a:pt x="199" y="511"/>
                  </a:lnTo>
                  <a:lnTo>
                    <a:pt x="201" y="517"/>
                  </a:lnTo>
                  <a:lnTo>
                    <a:pt x="202" y="522"/>
                  </a:lnTo>
                  <a:lnTo>
                    <a:pt x="204" y="525"/>
                  </a:lnTo>
                  <a:lnTo>
                    <a:pt x="205" y="528"/>
                  </a:lnTo>
                  <a:lnTo>
                    <a:pt x="206" y="531"/>
                  </a:lnTo>
                  <a:lnTo>
                    <a:pt x="205" y="535"/>
                  </a:lnTo>
                  <a:lnTo>
                    <a:pt x="204" y="542"/>
                  </a:lnTo>
                  <a:lnTo>
                    <a:pt x="204" y="545"/>
                  </a:lnTo>
                  <a:lnTo>
                    <a:pt x="206" y="548"/>
                  </a:lnTo>
                  <a:lnTo>
                    <a:pt x="206" y="550"/>
                  </a:lnTo>
                  <a:lnTo>
                    <a:pt x="207" y="558"/>
                  </a:lnTo>
                  <a:lnTo>
                    <a:pt x="209" y="562"/>
                  </a:lnTo>
                  <a:lnTo>
                    <a:pt x="211" y="564"/>
                  </a:lnTo>
                  <a:lnTo>
                    <a:pt x="212" y="568"/>
                  </a:lnTo>
                  <a:lnTo>
                    <a:pt x="214" y="569"/>
                  </a:lnTo>
                  <a:lnTo>
                    <a:pt x="215" y="571"/>
                  </a:lnTo>
                  <a:lnTo>
                    <a:pt x="216" y="572"/>
                  </a:lnTo>
                  <a:lnTo>
                    <a:pt x="217" y="574"/>
                  </a:lnTo>
                  <a:lnTo>
                    <a:pt x="218" y="577"/>
                  </a:lnTo>
                  <a:lnTo>
                    <a:pt x="220" y="582"/>
                  </a:lnTo>
                  <a:lnTo>
                    <a:pt x="221" y="584"/>
                  </a:lnTo>
                  <a:lnTo>
                    <a:pt x="221" y="586"/>
                  </a:lnTo>
                  <a:lnTo>
                    <a:pt x="222" y="587"/>
                  </a:lnTo>
                  <a:lnTo>
                    <a:pt x="224" y="588"/>
                  </a:lnTo>
                  <a:lnTo>
                    <a:pt x="230" y="595"/>
                  </a:lnTo>
                  <a:lnTo>
                    <a:pt x="241" y="605"/>
                  </a:lnTo>
                  <a:lnTo>
                    <a:pt x="246" y="610"/>
                  </a:lnTo>
                  <a:lnTo>
                    <a:pt x="248" y="611"/>
                  </a:lnTo>
                  <a:lnTo>
                    <a:pt x="253" y="616"/>
                  </a:lnTo>
                  <a:lnTo>
                    <a:pt x="256" y="617"/>
                  </a:lnTo>
                  <a:lnTo>
                    <a:pt x="258" y="619"/>
                  </a:lnTo>
                  <a:lnTo>
                    <a:pt x="260" y="622"/>
                  </a:lnTo>
                  <a:lnTo>
                    <a:pt x="263" y="628"/>
                  </a:lnTo>
                  <a:lnTo>
                    <a:pt x="264" y="632"/>
                  </a:lnTo>
                  <a:lnTo>
                    <a:pt x="263" y="633"/>
                  </a:lnTo>
                  <a:lnTo>
                    <a:pt x="263" y="636"/>
                  </a:lnTo>
                  <a:lnTo>
                    <a:pt x="263" y="640"/>
                  </a:lnTo>
                  <a:lnTo>
                    <a:pt x="264" y="644"/>
                  </a:lnTo>
                  <a:lnTo>
                    <a:pt x="265" y="649"/>
                  </a:lnTo>
                  <a:lnTo>
                    <a:pt x="267" y="652"/>
                  </a:lnTo>
                  <a:lnTo>
                    <a:pt x="268" y="656"/>
                  </a:lnTo>
                  <a:lnTo>
                    <a:pt x="268" y="659"/>
                  </a:lnTo>
                  <a:lnTo>
                    <a:pt x="270" y="663"/>
                  </a:lnTo>
                  <a:lnTo>
                    <a:pt x="270" y="666"/>
                  </a:lnTo>
                  <a:lnTo>
                    <a:pt x="271" y="675"/>
                  </a:lnTo>
                  <a:lnTo>
                    <a:pt x="271" y="685"/>
                  </a:lnTo>
                  <a:lnTo>
                    <a:pt x="270" y="689"/>
                  </a:lnTo>
                  <a:lnTo>
                    <a:pt x="272" y="691"/>
                  </a:lnTo>
                  <a:lnTo>
                    <a:pt x="275" y="693"/>
                  </a:lnTo>
                  <a:lnTo>
                    <a:pt x="277" y="696"/>
                  </a:lnTo>
                  <a:lnTo>
                    <a:pt x="283" y="700"/>
                  </a:lnTo>
                  <a:lnTo>
                    <a:pt x="287" y="702"/>
                  </a:lnTo>
                  <a:lnTo>
                    <a:pt x="290" y="703"/>
                  </a:lnTo>
                  <a:lnTo>
                    <a:pt x="291" y="702"/>
                  </a:lnTo>
                  <a:lnTo>
                    <a:pt x="293" y="700"/>
                  </a:lnTo>
                  <a:lnTo>
                    <a:pt x="293" y="699"/>
                  </a:lnTo>
                  <a:lnTo>
                    <a:pt x="297" y="693"/>
                  </a:lnTo>
                  <a:lnTo>
                    <a:pt x="298" y="689"/>
                  </a:lnTo>
                  <a:lnTo>
                    <a:pt x="297" y="688"/>
                  </a:lnTo>
                  <a:lnTo>
                    <a:pt x="296" y="686"/>
                  </a:lnTo>
                  <a:lnTo>
                    <a:pt x="294" y="681"/>
                  </a:lnTo>
                  <a:lnTo>
                    <a:pt x="295" y="678"/>
                  </a:lnTo>
                  <a:lnTo>
                    <a:pt x="296" y="677"/>
                  </a:lnTo>
                  <a:lnTo>
                    <a:pt x="298" y="677"/>
                  </a:lnTo>
                  <a:lnTo>
                    <a:pt x="302" y="679"/>
                  </a:lnTo>
                  <a:lnTo>
                    <a:pt x="307" y="685"/>
                  </a:lnTo>
                  <a:lnTo>
                    <a:pt x="308" y="687"/>
                  </a:lnTo>
                  <a:lnTo>
                    <a:pt x="308" y="689"/>
                  </a:lnTo>
                  <a:lnTo>
                    <a:pt x="306" y="689"/>
                  </a:lnTo>
                  <a:lnTo>
                    <a:pt x="305" y="689"/>
                  </a:lnTo>
                  <a:lnTo>
                    <a:pt x="305" y="692"/>
                  </a:lnTo>
                  <a:lnTo>
                    <a:pt x="305" y="694"/>
                  </a:lnTo>
                  <a:lnTo>
                    <a:pt x="306" y="697"/>
                  </a:lnTo>
                  <a:lnTo>
                    <a:pt x="309" y="698"/>
                  </a:lnTo>
                  <a:lnTo>
                    <a:pt x="312" y="701"/>
                  </a:lnTo>
                  <a:lnTo>
                    <a:pt x="316" y="702"/>
                  </a:lnTo>
                  <a:lnTo>
                    <a:pt x="319" y="701"/>
                  </a:lnTo>
                  <a:lnTo>
                    <a:pt x="321" y="698"/>
                  </a:lnTo>
                  <a:lnTo>
                    <a:pt x="326" y="694"/>
                  </a:lnTo>
                  <a:lnTo>
                    <a:pt x="328" y="690"/>
                  </a:lnTo>
                  <a:lnTo>
                    <a:pt x="325" y="687"/>
                  </a:lnTo>
                  <a:lnTo>
                    <a:pt x="321" y="685"/>
                  </a:lnTo>
                  <a:lnTo>
                    <a:pt x="319" y="681"/>
                  </a:lnTo>
                  <a:lnTo>
                    <a:pt x="312" y="673"/>
                  </a:lnTo>
                  <a:lnTo>
                    <a:pt x="309" y="668"/>
                  </a:lnTo>
                  <a:lnTo>
                    <a:pt x="309" y="667"/>
                  </a:lnTo>
                  <a:lnTo>
                    <a:pt x="310" y="667"/>
                  </a:lnTo>
                  <a:lnTo>
                    <a:pt x="311" y="666"/>
                  </a:lnTo>
                  <a:lnTo>
                    <a:pt x="312" y="663"/>
                  </a:lnTo>
                  <a:lnTo>
                    <a:pt x="311" y="657"/>
                  </a:lnTo>
                  <a:lnTo>
                    <a:pt x="311" y="653"/>
                  </a:lnTo>
                  <a:lnTo>
                    <a:pt x="310" y="653"/>
                  </a:lnTo>
                  <a:lnTo>
                    <a:pt x="309" y="649"/>
                  </a:lnTo>
                  <a:lnTo>
                    <a:pt x="305" y="640"/>
                  </a:lnTo>
                  <a:lnTo>
                    <a:pt x="304" y="636"/>
                  </a:lnTo>
                  <a:lnTo>
                    <a:pt x="305" y="635"/>
                  </a:lnTo>
                  <a:lnTo>
                    <a:pt x="306" y="633"/>
                  </a:lnTo>
                  <a:lnTo>
                    <a:pt x="307" y="631"/>
                  </a:lnTo>
                  <a:lnTo>
                    <a:pt x="308" y="629"/>
                  </a:lnTo>
                  <a:lnTo>
                    <a:pt x="310" y="626"/>
                  </a:lnTo>
                  <a:lnTo>
                    <a:pt x="312" y="621"/>
                  </a:lnTo>
                  <a:lnTo>
                    <a:pt x="316" y="619"/>
                  </a:lnTo>
                  <a:lnTo>
                    <a:pt x="318" y="618"/>
                  </a:lnTo>
                  <a:lnTo>
                    <a:pt x="319" y="617"/>
                  </a:lnTo>
                  <a:lnTo>
                    <a:pt x="317" y="614"/>
                  </a:lnTo>
                  <a:lnTo>
                    <a:pt x="315" y="611"/>
                  </a:lnTo>
                  <a:lnTo>
                    <a:pt x="306" y="606"/>
                  </a:lnTo>
                  <a:lnTo>
                    <a:pt x="302" y="603"/>
                  </a:lnTo>
                  <a:lnTo>
                    <a:pt x="295" y="600"/>
                  </a:lnTo>
                  <a:lnTo>
                    <a:pt x="291" y="599"/>
                  </a:lnTo>
                  <a:lnTo>
                    <a:pt x="290" y="600"/>
                  </a:lnTo>
                  <a:lnTo>
                    <a:pt x="288" y="603"/>
                  </a:lnTo>
                  <a:lnTo>
                    <a:pt x="286" y="605"/>
                  </a:lnTo>
                  <a:lnTo>
                    <a:pt x="284" y="606"/>
                  </a:lnTo>
                  <a:lnTo>
                    <a:pt x="282" y="607"/>
                  </a:lnTo>
                  <a:lnTo>
                    <a:pt x="281" y="608"/>
                  </a:lnTo>
                  <a:lnTo>
                    <a:pt x="280" y="607"/>
                  </a:lnTo>
                  <a:lnTo>
                    <a:pt x="275" y="605"/>
                  </a:lnTo>
                  <a:lnTo>
                    <a:pt x="272" y="600"/>
                  </a:lnTo>
                  <a:lnTo>
                    <a:pt x="273" y="599"/>
                  </a:lnTo>
                  <a:lnTo>
                    <a:pt x="274" y="597"/>
                  </a:lnTo>
                  <a:lnTo>
                    <a:pt x="276" y="595"/>
                  </a:lnTo>
                  <a:lnTo>
                    <a:pt x="274" y="592"/>
                  </a:lnTo>
                  <a:lnTo>
                    <a:pt x="270" y="583"/>
                  </a:lnTo>
                  <a:lnTo>
                    <a:pt x="269" y="579"/>
                  </a:lnTo>
                  <a:lnTo>
                    <a:pt x="269" y="576"/>
                  </a:lnTo>
                  <a:lnTo>
                    <a:pt x="269" y="575"/>
                  </a:lnTo>
                  <a:lnTo>
                    <a:pt x="269" y="572"/>
                  </a:lnTo>
                  <a:lnTo>
                    <a:pt x="269" y="568"/>
                  </a:lnTo>
                  <a:lnTo>
                    <a:pt x="270" y="563"/>
                  </a:lnTo>
                  <a:lnTo>
                    <a:pt x="271" y="556"/>
                  </a:lnTo>
                  <a:lnTo>
                    <a:pt x="273" y="547"/>
                  </a:lnTo>
                  <a:lnTo>
                    <a:pt x="273" y="545"/>
                  </a:lnTo>
                  <a:lnTo>
                    <a:pt x="272" y="535"/>
                  </a:lnTo>
                  <a:lnTo>
                    <a:pt x="271" y="529"/>
                  </a:lnTo>
                  <a:lnTo>
                    <a:pt x="271" y="528"/>
                  </a:lnTo>
                  <a:lnTo>
                    <a:pt x="269" y="524"/>
                  </a:lnTo>
                  <a:lnTo>
                    <a:pt x="267" y="524"/>
                  </a:lnTo>
                  <a:lnTo>
                    <a:pt x="263" y="521"/>
                  </a:lnTo>
                  <a:lnTo>
                    <a:pt x="253" y="512"/>
                  </a:lnTo>
                  <a:lnTo>
                    <a:pt x="249" y="509"/>
                  </a:lnTo>
                  <a:lnTo>
                    <a:pt x="247" y="509"/>
                  </a:lnTo>
                  <a:lnTo>
                    <a:pt x="245" y="509"/>
                  </a:lnTo>
                  <a:lnTo>
                    <a:pt x="241" y="506"/>
                  </a:lnTo>
                  <a:lnTo>
                    <a:pt x="241" y="505"/>
                  </a:lnTo>
                  <a:lnTo>
                    <a:pt x="242" y="504"/>
                  </a:lnTo>
                  <a:lnTo>
                    <a:pt x="244" y="503"/>
                  </a:lnTo>
                  <a:lnTo>
                    <a:pt x="244" y="500"/>
                  </a:lnTo>
                  <a:lnTo>
                    <a:pt x="244" y="496"/>
                  </a:lnTo>
                  <a:lnTo>
                    <a:pt x="241" y="490"/>
                  </a:lnTo>
                  <a:lnTo>
                    <a:pt x="239" y="484"/>
                  </a:lnTo>
                  <a:lnTo>
                    <a:pt x="237" y="482"/>
                  </a:lnTo>
                  <a:lnTo>
                    <a:pt x="233" y="480"/>
                  </a:lnTo>
                  <a:lnTo>
                    <a:pt x="229" y="480"/>
                  </a:lnTo>
                  <a:lnTo>
                    <a:pt x="225" y="480"/>
                  </a:lnTo>
                  <a:lnTo>
                    <a:pt x="223" y="479"/>
                  </a:lnTo>
                  <a:lnTo>
                    <a:pt x="222" y="480"/>
                  </a:lnTo>
                  <a:lnTo>
                    <a:pt x="222" y="481"/>
                  </a:lnTo>
                  <a:lnTo>
                    <a:pt x="222" y="483"/>
                  </a:lnTo>
                  <a:lnTo>
                    <a:pt x="223" y="489"/>
                  </a:lnTo>
                  <a:lnTo>
                    <a:pt x="224" y="492"/>
                  </a:lnTo>
                  <a:close/>
                  <a:moveTo>
                    <a:pt x="279" y="116"/>
                  </a:moveTo>
                  <a:lnTo>
                    <a:pt x="280" y="113"/>
                  </a:lnTo>
                  <a:lnTo>
                    <a:pt x="280" y="108"/>
                  </a:lnTo>
                  <a:lnTo>
                    <a:pt x="280" y="106"/>
                  </a:lnTo>
                  <a:lnTo>
                    <a:pt x="282" y="104"/>
                  </a:lnTo>
                  <a:lnTo>
                    <a:pt x="283" y="100"/>
                  </a:lnTo>
                  <a:lnTo>
                    <a:pt x="285" y="96"/>
                  </a:lnTo>
                  <a:lnTo>
                    <a:pt x="285" y="94"/>
                  </a:lnTo>
                  <a:lnTo>
                    <a:pt x="285" y="92"/>
                  </a:lnTo>
                  <a:lnTo>
                    <a:pt x="288" y="88"/>
                  </a:lnTo>
                  <a:lnTo>
                    <a:pt x="292" y="85"/>
                  </a:lnTo>
                  <a:lnTo>
                    <a:pt x="296" y="82"/>
                  </a:lnTo>
                  <a:lnTo>
                    <a:pt x="298" y="81"/>
                  </a:lnTo>
                  <a:lnTo>
                    <a:pt x="298" y="79"/>
                  </a:lnTo>
                  <a:lnTo>
                    <a:pt x="300" y="76"/>
                  </a:lnTo>
                  <a:lnTo>
                    <a:pt x="303" y="74"/>
                  </a:lnTo>
                  <a:lnTo>
                    <a:pt x="306" y="73"/>
                  </a:lnTo>
                  <a:lnTo>
                    <a:pt x="309" y="72"/>
                  </a:lnTo>
                  <a:lnTo>
                    <a:pt x="312" y="73"/>
                  </a:lnTo>
                  <a:lnTo>
                    <a:pt x="316" y="78"/>
                  </a:lnTo>
                  <a:lnTo>
                    <a:pt x="316" y="80"/>
                  </a:lnTo>
                  <a:lnTo>
                    <a:pt x="316" y="81"/>
                  </a:lnTo>
                  <a:lnTo>
                    <a:pt x="315" y="83"/>
                  </a:lnTo>
                  <a:lnTo>
                    <a:pt x="314" y="85"/>
                  </a:lnTo>
                  <a:lnTo>
                    <a:pt x="311" y="87"/>
                  </a:lnTo>
                  <a:lnTo>
                    <a:pt x="310" y="90"/>
                  </a:lnTo>
                  <a:lnTo>
                    <a:pt x="308" y="93"/>
                  </a:lnTo>
                  <a:lnTo>
                    <a:pt x="306" y="97"/>
                  </a:lnTo>
                  <a:lnTo>
                    <a:pt x="305" y="99"/>
                  </a:lnTo>
                  <a:lnTo>
                    <a:pt x="305" y="102"/>
                  </a:lnTo>
                  <a:lnTo>
                    <a:pt x="306" y="104"/>
                  </a:lnTo>
                  <a:lnTo>
                    <a:pt x="306" y="107"/>
                  </a:lnTo>
                  <a:lnTo>
                    <a:pt x="305" y="110"/>
                  </a:lnTo>
                  <a:lnTo>
                    <a:pt x="304" y="114"/>
                  </a:lnTo>
                  <a:lnTo>
                    <a:pt x="303" y="116"/>
                  </a:lnTo>
                  <a:lnTo>
                    <a:pt x="300" y="117"/>
                  </a:lnTo>
                  <a:lnTo>
                    <a:pt x="298" y="116"/>
                  </a:lnTo>
                  <a:lnTo>
                    <a:pt x="295" y="116"/>
                  </a:lnTo>
                  <a:lnTo>
                    <a:pt x="292" y="115"/>
                  </a:lnTo>
                  <a:lnTo>
                    <a:pt x="291" y="118"/>
                  </a:lnTo>
                  <a:lnTo>
                    <a:pt x="290" y="120"/>
                  </a:lnTo>
                  <a:lnTo>
                    <a:pt x="287" y="121"/>
                  </a:lnTo>
                  <a:lnTo>
                    <a:pt x="284" y="121"/>
                  </a:lnTo>
                  <a:lnTo>
                    <a:pt x="281" y="121"/>
                  </a:lnTo>
                  <a:lnTo>
                    <a:pt x="277" y="119"/>
                  </a:lnTo>
                  <a:lnTo>
                    <a:pt x="275" y="118"/>
                  </a:lnTo>
                  <a:lnTo>
                    <a:pt x="274" y="116"/>
                  </a:lnTo>
                  <a:lnTo>
                    <a:pt x="276" y="116"/>
                  </a:lnTo>
                  <a:lnTo>
                    <a:pt x="279" y="116"/>
                  </a:lnTo>
                  <a:close/>
                  <a:moveTo>
                    <a:pt x="275" y="53"/>
                  </a:moveTo>
                  <a:lnTo>
                    <a:pt x="271" y="55"/>
                  </a:lnTo>
                  <a:lnTo>
                    <a:pt x="267" y="58"/>
                  </a:lnTo>
                  <a:lnTo>
                    <a:pt x="263" y="60"/>
                  </a:lnTo>
                  <a:lnTo>
                    <a:pt x="261" y="63"/>
                  </a:lnTo>
                  <a:lnTo>
                    <a:pt x="257" y="65"/>
                  </a:lnTo>
                  <a:lnTo>
                    <a:pt x="251" y="67"/>
                  </a:lnTo>
                  <a:lnTo>
                    <a:pt x="248" y="64"/>
                  </a:lnTo>
                  <a:lnTo>
                    <a:pt x="245" y="63"/>
                  </a:lnTo>
                  <a:lnTo>
                    <a:pt x="242" y="69"/>
                  </a:lnTo>
                  <a:lnTo>
                    <a:pt x="242" y="75"/>
                  </a:lnTo>
                  <a:lnTo>
                    <a:pt x="242" y="76"/>
                  </a:lnTo>
                  <a:lnTo>
                    <a:pt x="241" y="81"/>
                  </a:lnTo>
                  <a:lnTo>
                    <a:pt x="238" y="85"/>
                  </a:lnTo>
                  <a:lnTo>
                    <a:pt x="234" y="90"/>
                  </a:lnTo>
                  <a:lnTo>
                    <a:pt x="228" y="94"/>
                  </a:lnTo>
                  <a:lnTo>
                    <a:pt x="225" y="97"/>
                  </a:lnTo>
                  <a:lnTo>
                    <a:pt x="222" y="95"/>
                  </a:lnTo>
                  <a:lnTo>
                    <a:pt x="220" y="95"/>
                  </a:lnTo>
                  <a:lnTo>
                    <a:pt x="217" y="96"/>
                  </a:lnTo>
                  <a:lnTo>
                    <a:pt x="215" y="98"/>
                  </a:lnTo>
                  <a:lnTo>
                    <a:pt x="213" y="100"/>
                  </a:lnTo>
                  <a:lnTo>
                    <a:pt x="212" y="104"/>
                  </a:lnTo>
                  <a:lnTo>
                    <a:pt x="213" y="107"/>
                  </a:lnTo>
                  <a:lnTo>
                    <a:pt x="214" y="110"/>
                  </a:lnTo>
                  <a:lnTo>
                    <a:pt x="216" y="115"/>
                  </a:lnTo>
                  <a:lnTo>
                    <a:pt x="220" y="117"/>
                  </a:lnTo>
                  <a:lnTo>
                    <a:pt x="223" y="118"/>
                  </a:lnTo>
                  <a:lnTo>
                    <a:pt x="226" y="118"/>
                  </a:lnTo>
                  <a:lnTo>
                    <a:pt x="235" y="117"/>
                  </a:lnTo>
                  <a:lnTo>
                    <a:pt x="244" y="114"/>
                  </a:lnTo>
                  <a:lnTo>
                    <a:pt x="250" y="111"/>
                  </a:lnTo>
                  <a:lnTo>
                    <a:pt x="252" y="111"/>
                  </a:lnTo>
                  <a:lnTo>
                    <a:pt x="257" y="109"/>
                  </a:lnTo>
                  <a:lnTo>
                    <a:pt x="261" y="107"/>
                  </a:lnTo>
                  <a:lnTo>
                    <a:pt x="263" y="106"/>
                  </a:lnTo>
                  <a:lnTo>
                    <a:pt x="264" y="104"/>
                  </a:lnTo>
                  <a:lnTo>
                    <a:pt x="263" y="99"/>
                  </a:lnTo>
                  <a:lnTo>
                    <a:pt x="261" y="96"/>
                  </a:lnTo>
                  <a:lnTo>
                    <a:pt x="259" y="95"/>
                  </a:lnTo>
                  <a:lnTo>
                    <a:pt x="257" y="94"/>
                  </a:lnTo>
                  <a:lnTo>
                    <a:pt x="258" y="90"/>
                  </a:lnTo>
                  <a:lnTo>
                    <a:pt x="260" y="86"/>
                  </a:lnTo>
                  <a:lnTo>
                    <a:pt x="263" y="85"/>
                  </a:lnTo>
                  <a:lnTo>
                    <a:pt x="267" y="84"/>
                  </a:lnTo>
                  <a:lnTo>
                    <a:pt x="270" y="82"/>
                  </a:lnTo>
                  <a:lnTo>
                    <a:pt x="273" y="80"/>
                  </a:lnTo>
                  <a:lnTo>
                    <a:pt x="274" y="78"/>
                  </a:lnTo>
                  <a:lnTo>
                    <a:pt x="275" y="75"/>
                  </a:lnTo>
                  <a:lnTo>
                    <a:pt x="279" y="74"/>
                  </a:lnTo>
                  <a:lnTo>
                    <a:pt x="283" y="74"/>
                  </a:lnTo>
                  <a:lnTo>
                    <a:pt x="286" y="74"/>
                  </a:lnTo>
                  <a:lnTo>
                    <a:pt x="290" y="72"/>
                  </a:lnTo>
                  <a:lnTo>
                    <a:pt x="292" y="69"/>
                  </a:lnTo>
                  <a:lnTo>
                    <a:pt x="292" y="65"/>
                  </a:lnTo>
                  <a:lnTo>
                    <a:pt x="292" y="61"/>
                  </a:lnTo>
                  <a:lnTo>
                    <a:pt x="290" y="58"/>
                  </a:lnTo>
                  <a:lnTo>
                    <a:pt x="287" y="56"/>
                  </a:lnTo>
                  <a:lnTo>
                    <a:pt x="285" y="55"/>
                  </a:lnTo>
                  <a:lnTo>
                    <a:pt x="281" y="53"/>
                  </a:lnTo>
                  <a:lnTo>
                    <a:pt x="275" y="53"/>
                  </a:lnTo>
                  <a:close/>
                  <a:moveTo>
                    <a:pt x="146" y="425"/>
                  </a:moveTo>
                  <a:lnTo>
                    <a:pt x="141" y="425"/>
                  </a:lnTo>
                  <a:lnTo>
                    <a:pt x="139" y="426"/>
                  </a:lnTo>
                  <a:lnTo>
                    <a:pt x="137" y="428"/>
                  </a:lnTo>
                  <a:lnTo>
                    <a:pt x="140" y="430"/>
                  </a:lnTo>
                  <a:lnTo>
                    <a:pt x="142" y="431"/>
                  </a:lnTo>
                  <a:lnTo>
                    <a:pt x="144" y="431"/>
                  </a:lnTo>
                  <a:lnTo>
                    <a:pt x="147" y="431"/>
                  </a:lnTo>
                  <a:lnTo>
                    <a:pt x="149" y="429"/>
                  </a:lnTo>
                  <a:lnTo>
                    <a:pt x="148" y="426"/>
                  </a:lnTo>
                  <a:lnTo>
                    <a:pt x="146" y="425"/>
                  </a:lnTo>
                  <a:close/>
                  <a:moveTo>
                    <a:pt x="112" y="421"/>
                  </a:moveTo>
                  <a:lnTo>
                    <a:pt x="111" y="420"/>
                  </a:lnTo>
                  <a:lnTo>
                    <a:pt x="111" y="417"/>
                  </a:lnTo>
                  <a:lnTo>
                    <a:pt x="111" y="413"/>
                  </a:lnTo>
                  <a:lnTo>
                    <a:pt x="111" y="410"/>
                  </a:lnTo>
                  <a:lnTo>
                    <a:pt x="110" y="403"/>
                  </a:lnTo>
                  <a:lnTo>
                    <a:pt x="109" y="397"/>
                  </a:lnTo>
                  <a:lnTo>
                    <a:pt x="108" y="393"/>
                  </a:lnTo>
                  <a:lnTo>
                    <a:pt x="108" y="389"/>
                  </a:lnTo>
                  <a:lnTo>
                    <a:pt x="106" y="383"/>
                  </a:lnTo>
                  <a:lnTo>
                    <a:pt x="105" y="376"/>
                  </a:lnTo>
                  <a:lnTo>
                    <a:pt x="104" y="372"/>
                  </a:lnTo>
                  <a:lnTo>
                    <a:pt x="102" y="366"/>
                  </a:lnTo>
                  <a:lnTo>
                    <a:pt x="104" y="361"/>
                  </a:lnTo>
                  <a:lnTo>
                    <a:pt x="106" y="355"/>
                  </a:lnTo>
                  <a:lnTo>
                    <a:pt x="109" y="351"/>
                  </a:lnTo>
                  <a:lnTo>
                    <a:pt x="109" y="349"/>
                  </a:lnTo>
                  <a:lnTo>
                    <a:pt x="111" y="348"/>
                  </a:lnTo>
                  <a:lnTo>
                    <a:pt x="117" y="350"/>
                  </a:lnTo>
                  <a:lnTo>
                    <a:pt x="123" y="351"/>
                  </a:lnTo>
                  <a:lnTo>
                    <a:pt x="128" y="353"/>
                  </a:lnTo>
                  <a:lnTo>
                    <a:pt x="132" y="354"/>
                  </a:lnTo>
                  <a:lnTo>
                    <a:pt x="134" y="356"/>
                  </a:lnTo>
                  <a:lnTo>
                    <a:pt x="135" y="360"/>
                  </a:lnTo>
                  <a:lnTo>
                    <a:pt x="136" y="364"/>
                  </a:lnTo>
                  <a:lnTo>
                    <a:pt x="135" y="368"/>
                  </a:lnTo>
                  <a:lnTo>
                    <a:pt x="134" y="375"/>
                  </a:lnTo>
                  <a:lnTo>
                    <a:pt x="133" y="381"/>
                  </a:lnTo>
                  <a:lnTo>
                    <a:pt x="133" y="386"/>
                  </a:lnTo>
                  <a:lnTo>
                    <a:pt x="132" y="389"/>
                  </a:lnTo>
                  <a:lnTo>
                    <a:pt x="132" y="391"/>
                  </a:lnTo>
                  <a:lnTo>
                    <a:pt x="132" y="394"/>
                  </a:lnTo>
                  <a:lnTo>
                    <a:pt x="134" y="399"/>
                  </a:lnTo>
                  <a:lnTo>
                    <a:pt x="136" y="403"/>
                  </a:lnTo>
                  <a:lnTo>
                    <a:pt x="139" y="406"/>
                  </a:lnTo>
                  <a:lnTo>
                    <a:pt x="139" y="408"/>
                  </a:lnTo>
                  <a:lnTo>
                    <a:pt x="140" y="412"/>
                  </a:lnTo>
                  <a:lnTo>
                    <a:pt x="140" y="414"/>
                  </a:lnTo>
                  <a:lnTo>
                    <a:pt x="140" y="417"/>
                  </a:lnTo>
                  <a:lnTo>
                    <a:pt x="140" y="419"/>
                  </a:lnTo>
                  <a:lnTo>
                    <a:pt x="137" y="421"/>
                  </a:lnTo>
                  <a:lnTo>
                    <a:pt x="132" y="423"/>
                  </a:lnTo>
                  <a:lnTo>
                    <a:pt x="125" y="423"/>
                  </a:lnTo>
                  <a:lnTo>
                    <a:pt x="119" y="423"/>
                  </a:lnTo>
                  <a:lnTo>
                    <a:pt x="112" y="421"/>
                  </a:lnTo>
                  <a:close/>
                  <a:moveTo>
                    <a:pt x="149" y="420"/>
                  </a:moveTo>
                  <a:lnTo>
                    <a:pt x="147" y="418"/>
                  </a:lnTo>
                  <a:lnTo>
                    <a:pt x="146" y="416"/>
                  </a:lnTo>
                  <a:lnTo>
                    <a:pt x="144" y="412"/>
                  </a:lnTo>
                  <a:lnTo>
                    <a:pt x="143" y="408"/>
                  </a:lnTo>
                  <a:lnTo>
                    <a:pt x="145" y="402"/>
                  </a:lnTo>
                  <a:lnTo>
                    <a:pt x="146" y="397"/>
                  </a:lnTo>
                  <a:lnTo>
                    <a:pt x="148" y="391"/>
                  </a:lnTo>
                  <a:lnTo>
                    <a:pt x="151" y="387"/>
                  </a:lnTo>
                  <a:lnTo>
                    <a:pt x="154" y="385"/>
                  </a:lnTo>
                  <a:lnTo>
                    <a:pt x="157" y="382"/>
                  </a:lnTo>
                  <a:lnTo>
                    <a:pt x="160" y="379"/>
                  </a:lnTo>
                  <a:lnTo>
                    <a:pt x="165" y="378"/>
                  </a:lnTo>
                  <a:lnTo>
                    <a:pt x="168" y="379"/>
                  </a:lnTo>
                  <a:lnTo>
                    <a:pt x="171" y="382"/>
                  </a:lnTo>
                  <a:lnTo>
                    <a:pt x="174" y="384"/>
                  </a:lnTo>
                  <a:lnTo>
                    <a:pt x="176" y="387"/>
                  </a:lnTo>
                  <a:lnTo>
                    <a:pt x="177" y="394"/>
                  </a:lnTo>
                  <a:lnTo>
                    <a:pt x="176" y="398"/>
                  </a:lnTo>
                  <a:lnTo>
                    <a:pt x="176" y="400"/>
                  </a:lnTo>
                  <a:lnTo>
                    <a:pt x="175" y="401"/>
                  </a:lnTo>
                  <a:lnTo>
                    <a:pt x="176" y="405"/>
                  </a:lnTo>
                  <a:lnTo>
                    <a:pt x="177" y="408"/>
                  </a:lnTo>
                  <a:lnTo>
                    <a:pt x="178" y="411"/>
                  </a:lnTo>
                  <a:lnTo>
                    <a:pt x="178" y="414"/>
                  </a:lnTo>
                  <a:lnTo>
                    <a:pt x="178" y="417"/>
                  </a:lnTo>
                  <a:lnTo>
                    <a:pt x="177" y="419"/>
                  </a:lnTo>
                  <a:lnTo>
                    <a:pt x="172" y="421"/>
                  </a:lnTo>
                  <a:lnTo>
                    <a:pt x="166" y="423"/>
                  </a:lnTo>
                  <a:lnTo>
                    <a:pt x="164" y="424"/>
                  </a:lnTo>
                  <a:lnTo>
                    <a:pt x="158" y="424"/>
                  </a:lnTo>
                  <a:lnTo>
                    <a:pt x="154" y="424"/>
                  </a:lnTo>
                  <a:lnTo>
                    <a:pt x="151" y="422"/>
                  </a:lnTo>
                  <a:lnTo>
                    <a:pt x="151" y="421"/>
                  </a:lnTo>
                  <a:lnTo>
                    <a:pt x="149" y="420"/>
                  </a:lnTo>
                  <a:close/>
                  <a:moveTo>
                    <a:pt x="174" y="63"/>
                  </a:moveTo>
                  <a:lnTo>
                    <a:pt x="169" y="59"/>
                  </a:lnTo>
                  <a:lnTo>
                    <a:pt x="167" y="59"/>
                  </a:lnTo>
                  <a:lnTo>
                    <a:pt x="165" y="60"/>
                  </a:lnTo>
                  <a:lnTo>
                    <a:pt x="165" y="64"/>
                  </a:lnTo>
                  <a:lnTo>
                    <a:pt x="165" y="67"/>
                  </a:lnTo>
                  <a:lnTo>
                    <a:pt x="164" y="69"/>
                  </a:lnTo>
                  <a:lnTo>
                    <a:pt x="164" y="72"/>
                  </a:lnTo>
                  <a:lnTo>
                    <a:pt x="164" y="74"/>
                  </a:lnTo>
                  <a:lnTo>
                    <a:pt x="165" y="79"/>
                  </a:lnTo>
                  <a:lnTo>
                    <a:pt x="167" y="81"/>
                  </a:lnTo>
                  <a:lnTo>
                    <a:pt x="169" y="82"/>
                  </a:lnTo>
                  <a:lnTo>
                    <a:pt x="175" y="82"/>
                  </a:lnTo>
                  <a:lnTo>
                    <a:pt x="182" y="84"/>
                  </a:lnTo>
                  <a:lnTo>
                    <a:pt x="184" y="85"/>
                  </a:lnTo>
                  <a:lnTo>
                    <a:pt x="182" y="91"/>
                  </a:lnTo>
                  <a:lnTo>
                    <a:pt x="181" y="93"/>
                  </a:lnTo>
                  <a:lnTo>
                    <a:pt x="178" y="93"/>
                  </a:lnTo>
                  <a:lnTo>
                    <a:pt x="172" y="93"/>
                  </a:lnTo>
                  <a:lnTo>
                    <a:pt x="166" y="92"/>
                  </a:lnTo>
                  <a:lnTo>
                    <a:pt x="162" y="93"/>
                  </a:lnTo>
                  <a:lnTo>
                    <a:pt x="156" y="96"/>
                  </a:lnTo>
                  <a:lnTo>
                    <a:pt x="151" y="100"/>
                  </a:lnTo>
                  <a:lnTo>
                    <a:pt x="149" y="102"/>
                  </a:lnTo>
                  <a:lnTo>
                    <a:pt x="146" y="107"/>
                  </a:lnTo>
                  <a:lnTo>
                    <a:pt x="140" y="111"/>
                  </a:lnTo>
                  <a:lnTo>
                    <a:pt x="136" y="114"/>
                  </a:lnTo>
                  <a:lnTo>
                    <a:pt x="134" y="117"/>
                  </a:lnTo>
                  <a:lnTo>
                    <a:pt x="133" y="120"/>
                  </a:lnTo>
                  <a:lnTo>
                    <a:pt x="131" y="123"/>
                  </a:lnTo>
                  <a:lnTo>
                    <a:pt x="129" y="130"/>
                  </a:lnTo>
                  <a:lnTo>
                    <a:pt x="128" y="135"/>
                  </a:lnTo>
                  <a:lnTo>
                    <a:pt x="127" y="138"/>
                  </a:lnTo>
                  <a:lnTo>
                    <a:pt x="133" y="139"/>
                  </a:lnTo>
                  <a:lnTo>
                    <a:pt x="140" y="140"/>
                  </a:lnTo>
                  <a:lnTo>
                    <a:pt x="142" y="140"/>
                  </a:lnTo>
                  <a:lnTo>
                    <a:pt x="143" y="139"/>
                  </a:lnTo>
                  <a:lnTo>
                    <a:pt x="147" y="137"/>
                  </a:lnTo>
                  <a:lnTo>
                    <a:pt x="151" y="134"/>
                  </a:lnTo>
                  <a:lnTo>
                    <a:pt x="155" y="132"/>
                  </a:lnTo>
                  <a:lnTo>
                    <a:pt x="158" y="131"/>
                  </a:lnTo>
                  <a:lnTo>
                    <a:pt x="159" y="130"/>
                  </a:lnTo>
                  <a:lnTo>
                    <a:pt x="164" y="126"/>
                  </a:lnTo>
                  <a:lnTo>
                    <a:pt x="166" y="122"/>
                  </a:lnTo>
                  <a:lnTo>
                    <a:pt x="166" y="121"/>
                  </a:lnTo>
                  <a:lnTo>
                    <a:pt x="165" y="119"/>
                  </a:lnTo>
                  <a:lnTo>
                    <a:pt x="166" y="117"/>
                  </a:lnTo>
                  <a:lnTo>
                    <a:pt x="171" y="117"/>
                  </a:lnTo>
                  <a:lnTo>
                    <a:pt x="176" y="118"/>
                  </a:lnTo>
                  <a:lnTo>
                    <a:pt x="177" y="119"/>
                  </a:lnTo>
                  <a:lnTo>
                    <a:pt x="177" y="121"/>
                  </a:lnTo>
                  <a:lnTo>
                    <a:pt x="176" y="125"/>
                  </a:lnTo>
                  <a:lnTo>
                    <a:pt x="174" y="127"/>
                  </a:lnTo>
                  <a:lnTo>
                    <a:pt x="172" y="130"/>
                  </a:lnTo>
                  <a:lnTo>
                    <a:pt x="170" y="133"/>
                  </a:lnTo>
                  <a:lnTo>
                    <a:pt x="167" y="138"/>
                  </a:lnTo>
                  <a:lnTo>
                    <a:pt x="165" y="141"/>
                  </a:lnTo>
                  <a:lnTo>
                    <a:pt x="162" y="142"/>
                  </a:lnTo>
                  <a:lnTo>
                    <a:pt x="155" y="145"/>
                  </a:lnTo>
                  <a:lnTo>
                    <a:pt x="149" y="146"/>
                  </a:lnTo>
                  <a:lnTo>
                    <a:pt x="149" y="148"/>
                  </a:lnTo>
                  <a:lnTo>
                    <a:pt x="145" y="148"/>
                  </a:lnTo>
                  <a:lnTo>
                    <a:pt x="139" y="144"/>
                  </a:lnTo>
                  <a:lnTo>
                    <a:pt x="136" y="143"/>
                  </a:lnTo>
                  <a:lnTo>
                    <a:pt x="135" y="143"/>
                  </a:lnTo>
                  <a:lnTo>
                    <a:pt x="135" y="144"/>
                  </a:lnTo>
                  <a:lnTo>
                    <a:pt x="134" y="145"/>
                  </a:lnTo>
                  <a:lnTo>
                    <a:pt x="134" y="146"/>
                  </a:lnTo>
                  <a:lnTo>
                    <a:pt x="131" y="152"/>
                  </a:lnTo>
                  <a:lnTo>
                    <a:pt x="130" y="154"/>
                  </a:lnTo>
                  <a:lnTo>
                    <a:pt x="130" y="155"/>
                  </a:lnTo>
                  <a:lnTo>
                    <a:pt x="131" y="155"/>
                  </a:lnTo>
                  <a:lnTo>
                    <a:pt x="132" y="155"/>
                  </a:lnTo>
                  <a:lnTo>
                    <a:pt x="132" y="156"/>
                  </a:lnTo>
                  <a:lnTo>
                    <a:pt x="134" y="163"/>
                  </a:lnTo>
                  <a:lnTo>
                    <a:pt x="132" y="168"/>
                  </a:lnTo>
                  <a:lnTo>
                    <a:pt x="130" y="174"/>
                  </a:lnTo>
                  <a:lnTo>
                    <a:pt x="127" y="174"/>
                  </a:lnTo>
                  <a:lnTo>
                    <a:pt x="122" y="172"/>
                  </a:lnTo>
                  <a:lnTo>
                    <a:pt x="118" y="170"/>
                  </a:lnTo>
                  <a:lnTo>
                    <a:pt x="113" y="169"/>
                  </a:lnTo>
                  <a:lnTo>
                    <a:pt x="112" y="169"/>
                  </a:lnTo>
                  <a:lnTo>
                    <a:pt x="112" y="166"/>
                  </a:lnTo>
                  <a:lnTo>
                    <a:pt x="111" y="164"/>
                  </a:lnTo>
                  <a:lnTo>
                    <a:pt x="112" y="161"/>
                  </a:lnTo>
                  <a:lnTo>
                    <a:pt x="113" y="155"/>
                  </a:lnTo>
                  <a:lnTo>
                    <a:pt x="112" y="150"/>
                  </a:lnTo>
                  <a:lnTo>
                    <a:pt x="111" y="149"/>
                  </a:lnTo>
                  <a:lnTo>
                    <a:pt x="111" y="145"/>
                  </a:lnTo>
                  <a:lnTo>
                    <a:pt x="110" y="142"/>
                  </a:lnTo>
                  <a:lnTo>
                    <a:pt x="110" y="140"/>
                  </a:lnTo>
                  <a:lnTo>
                    <a:pt x="110" y="137"/>
                  </a:lnTo>
                  <a:lnTo>
                    <a:pt x="110" y="135"/>
                  </a:lnTo>
                  <a:lnTo>
                    <a:pt x="112" y="130"/>
                  </a:lnTo>
                  <a:lnTo>
                    <a:pt x="114" y="123"/>
                  </a:lnTo>
                  <a:lnTo>
                    <a:pt x="116" y="117"/>
                  </a:lnTo>
                  <a:lnTo>
                    <a:pt x="123" y="107"/>
                  </a:lnTo>
                  <a:lnTo>
                    <a:pt x="133" y="96"/>
                  </a:lnTo>
                  <a:lnTo>
                    <a:pt x="136" y="94"/>
                  </a:lnTo>
                  <a:lnTo>
                    <a:pt x="140" y="91"/>
                  </a:lnTo>
                  <a:lnTo>
                    <a:pt x="142" y="87"/>
                  </a:lnTo>
                  <a:lnTo>
                    <a:pt x="145" y="80"/>
                  </a:lnTo>
                  <a:lnTo>
                    <a:pt x="148" y="75"/>
                  </a:lnTo>
                  <a:lnTo>
                    <a:pt x="152" y="73"/>
                  </a:lnTo>
                  <a:lnTo>
                    <a:pt x="154" y="70"/>
                  </a:lnTo>
                  <a:lnTo>
                    <a:pt x="156" y="67"/>
                  </a:lnTo>
                  <a:lnTo>
                    <a:pt x="156" y="63"/>
                  </a:lnTo>
                  <a:lnTo>
                    <a:pt x="156" y="59"/>
                  </a:lnTo>
                  <a:lnTo>
                    <a:pt x="154" y="57"/>
                  </a:lnTo>
                  <a:lnTo>
                    <a:pt x="151" y="53"/>
                  </a:lnTo>
                  <a:lnTo>
                    <a:pt x="151" y="51"/>
                  </a:lnTo>
                  <a:lnTo>
                    <a:pt x="151" y="49"/>
                  </a:lnTo>
                  <a:lnTo>
                    <a:pt x="149" y="45"/>
                  </a:lnTo>
                  <a:lnTo>
                    <a:pt x="149" y="43"/>
                  </a:lnTo>
                  <a:lnTo>
                    <a:pt x="148" y="41"/>
                  </a:lnTo>
                  <a:lnTo>
                    <a:pt x="147" y="41"/>
                  </a:lnTo>
                  <a:lnTo>
                    <a:pt x="143" y="40"/>
                  </a:lnTo>
                  <a:lnTo>
                    <a:pt x="139" y="36"/>
                  </a:lnTo>
                  <a:lnTo>
                    <a:pt x="140" y="34"/>
                  </a:lnTo>
                  <a:lnTo>
                    <a:pt x="141" y="33"/>
                  </a:lnTo>
                  <a:lnTo>
                    <a:pt x="143" y="32"/>
                  </a:lnTo>
                  <a:lnTo>
                    <a:pt x="144" y="32"/>
                  </a:lnTo>
                  <a:lnTo>
                    <a:pt x="146" y="29"/>
                  </a:lnTo>
                  <a:lnTo>
                    <a:pt x="146" y="28"/>
                  </a:lnTo>
                  <a:lnTo>
                    <a:pt x="146" y="27"/>
                  </a:lnTo>
                  <a:lnTo>
                    <a:pt x="145" y="25"/>
                  </a:lnTo>
                  <a:lnTo>
                    <a:pt x="142" y="23"/>
                  </a:lnTo>
                  <a:lnTo>
                    <a:pt x="137" y="21"/>
                  </a:lnTo>
                  <a:lnTo>
                    <a:pt x="133" y="20"/>
                  </a:lnTo>
                  <a:lnTo>
                    <a:pt x="131" y="20"/>
                  </a:lnTo>
                  <a:lnTo>
                    <a:pt x="127" y="21"/>
                  </a:lnTo>
                  <a:lnTo>
                    <a:pt x="121" y="22"/>
                  </a:lnTo>
                  <a:lnTo>
                    <a:pt x="119" y="22"/>
                  </a:lnTo>
                  <a:lnTo>
                    <a:pt x="116" y="22"/>
                  </a:lnTo>
                  <a:lnTo>
                    <a:pt x="113" y="23"/>
                  </a:lnTo>
                  <a:lnTo>
                    <a:pt x="111" y="23"/>
                  </a:lnTo>
                  <a:lnTo>
                    <a:pt x="108" y="24"/>
                  </a:lnTo>
                  <a:lnTo>
                    <a:pt x="101" y="25"/>
                  </a:lnTo>
                  <a:lnTo>
                    <a:pt x="96" y="27"/>
                  </a:lnTo>
                  <a:lnTo>
                    <a:pt x="95" y="29"/>
                  </a:lnTo>
                  <a:lnTo>
                    <a:pt x="89" y="36"/>
                  </a:lnTo>
                  <a:lnTo>
                    <a:pt x="85" y="43"/>
                  </a:lnTo>
                  <a:lnTo>
                    <a:pt x="82" y="46"/>
                  </a:lnTo>
                  <a:lnTo>
                    <a:pt x="78" y="49"/>
                  </a:lnTo>
                  <a:lnTo>
                    <a:pt x="77" y="53"/>
                  </a:lnTo>
                  <a:lnTo>
                    <a:pt x="77" y="58"/>
                  </a:lnTo>
                  <a:lnTo>
                    <a:pt x="75" y="60"/>
                  </a:lnTo>
                  <a:lnTo>
                    <a:pt x="71" y="67"/>
                  </a:lnTo>
                  <a:lnTo>
                    <a:pt x="67" y="72"/>
                  </a:lnTo>
                  <a:lnTo>
                    <a:pt x="65" y="75"/>
                  </a:lnTo>
                  <a:lnTo>
                    <a:pt x="65" y="78"/>
                  </a:lnTo>
                  <a:lnTo>
                    <a:pt x="66" y="83"/>
                  </a:lnTo>
                  <a:lnTo>
                    <a:pt x="66" y="86"/>
                  </a:lnTo>
                  <a:lnTo>
                    <a:pt x="69" y="92"/>
                  </a:lnTo>
                  <a:lnTo>
                    <a:pt x="69" y="98"/>
                  </a:lnTo>
                  <a:lnTo>
                    <a:pt x="67" y="100"/>
                  </a:lnTo>
                  <a:lnTo>
                    <a:pt x="64" y="103"/>
                  </a:lnTo>
                  <a:lnTo>
                    <a:pt x="62" y="105"/>
                  </a:lnTo>
                  <a:lnTo>
                    <a:pt x="60" y="105"/>
                  </a:lnTo>
                  <a:lnTo>
                    <a:pt x="55" y="106"/>
                  </a:lnTo>
                  <a:lnTo>
                    <a:pt x="49" y="106"/>
                  </a:lnTo>
                  <a:lnTo>
                    <a:pt x="47" y="107"/>
                  </a:lnTo>
                  <a:lnTo>
                    <a:pt x="46" y="109"/>
                  </a:lnTo>
                  <a:lnTo>
                    <a:pt x="43" y="115"/>
                  </a:lnTo>
                  <a:lnTo>
                    <a:pt x="40" y="126"/>
                  </a:lnTo>
                  <a:lnTo>
                    <a:pt x="35" y="135"/>
                  </a:lnTo>
                  <a:lnTo>
                    <a:pt x="31" y="141"/>
                  </a:lnTo>
                  <a:lnTo>
                    <a:pt x="29" y="143"/>
                  </a:lnTo>
                  <a:lnTo>
                    <a:pt x="28" y="145"/>
                  </a:lnTo>
                  <a:lnTo>
                    <a:pt x="29" y="152"/>
                  </a:lnTo>
                  <a:lnTo>
                    <a:pt x="30" y="155"/>
                  </a:lnTo>
                  <a:lnTo>
                    <a:pt x="31" y="157"/>
                  </a:lnTo>
                  <a:lnTo>
                    <a:pt x="34" y="158"/>
                  </a:lnTo>
                  <a:lnTo>
                    <a:pt x="35" y="160"/>
                  </a:lnTo>
                  <a:lnTo>
                    <a:pt x="39" y="161"/>
                  </a:lnTo>
                  <a:lnTo>
                    <a:pt x="44" y="160"/>
                  </a:lnTo>
                  <a:lnTo>
                    <a:pt x="48" y="157"/>
                  </a:lnTo>
                  <a:lnTo>
                    <a:pt x="52" y="153"/>
                  </a:lnTo>
                  <a:lnTo>
                    <a:pt x="58" y="149"/>
                  </a:lnTo>
                  <a:lnTo>
                    <a:pt x="61" y="146"/>
                  </a:lnTo>
                  <a:lnTo>
                    <a:pt x="65" y="143"/>
                  </a:lnTo>
                  <a:lnTo>
                    <a:pt x="66" y="142"/>
                  </a:lnTo>
                  <a:lnTo>
                    <a:pt x="67" y="141"/>
                  </a:lnTo>
                  <a:lnTo>
                    <a:pt x="71" y="135"/>
                  </a:lnTo>
                  <a:lnTo>
                    <a:pt x="77" y="131"/>
                  </a:lnTo>
                  <a:lnTo>
                    <a:pt x="83" y="129"/>
                  </a:lnTo>
                  <a:lnTo>
                    <a:pt x="85" y="127"/>
                  </a:lnTo>
                  <a:lnTo>
                    <a:pt x="87" y="125"/>
                  </a:lnTo>
                  <a:lnTo>
                    <a:pt x="87" y="121"/>
                  </a:lnTo>
                  <a:lnTo>
                    <a:pt x="88" y="116"/>
                  </a:lnTo>
                  <a:lnTo>
                    <a:pt x="87" y="110"/>
                  </a:lnTo>
                  <a:lnTo>
                    <a:pt x="88" y="104"/>
                  </a:lnTo>
                  <a:lnTo>
                    <a:pt x="89" y="98"/>
                  </a:lnTo>
                  <a:lnTo>
                    <a:pt x="90" y="97"/>
                  </a:lnTo>
                  <a:lnTo>
                    <a:pt x="91" y="94"/>
                  </a:lnTo>
                  <a:lnTo>
                    <a:pt x="93" y="92"/>
                  </a:lnTo>
                  <a:lnTo>
                    <a:pt x="95" y="87"/>
                  </a:lnTo>
                  <a:lnTo>
                    <a:pt x="101" y="79"/>
                  </a:lnTo>
                  <a:lnTo>
                    <a:pt x="105" y="71"/>
                  </a:lnTo>
                  <a:lnTo>
                    <a:pt x="106" y="70"/>
                  </a:lnTo>
                  <a:lnTo>
                    <a:pt x="107" y="69"/>
                  </a:lnTo>
                  <a:lnTo>
                    <a:pt x="112" y="65"/>
                  </a:lnTo>
                  <a:lnTo>
                    <a:pt x="117" y="64"/>
                  </a:lnTo>
                  <a:lnTo>
                    <a:pt x="120" y="63"/>
                  </a:lnTo>
                  <a:lnTo>
                    <a:pt x="121" y="63"/>
                  </a:lnTo>
                  <a:lnTo>
                    <a:pt x="121" y="64"/>
                  </a:lnTo>
                  <a:lnTo>
                    <a:pt x="120" y="69"/>
                  </a:lnTo>
                  <a:lnTo>
                    <a:pt x="118" y="75"/>
                  </a:lnTo>
                  <a:lnTo>
                    <a:pt x="114" y="81"/>
                  </a:lnTo>
                  <a:lnTo>
                    <a:pt x="110" y="86"/>
                  </a:lnTo>
                  <a:lnTo>
                    <a:pt x="109" y="90"/>
                  </a:lnTo>
                  <a:lnTo>
                    <a:pt x="108" y="94"/>
                  </a:lnTo>
                  <a:lnTo>
                    <a:pt x="105" y="100"/>
                  </a:lnTo>
                  <a:lnTo>
                    <a:pt x="102" y="107"/>
                  </a:lnTo>
                  <a:lnTo>
                    <a:pt x="101" y="109"/>
                  </a:lnTo>
                  <a:lnTo>
                    <a:pt x="100" y="113"/>
                  </a:lnTo>
                  <a:lnTo>
                    <a:pt x="99" y="114"/>
                  </a:lnTo>
                  <a:lnTo>
                    <a:pt x="95" y="119"/>
                  </a:lnTo>
                  <a:lnTo>
                    <a:pt x="91" y="121"/>
                  </a:lnTo>
                  <a:lnTo>
                    <a:pt x="91" y="123"/>
                  </a:lnTo>
                  <a:lnTo>
                    <a:pt x="90" y="126"/>
                  </a:lnTo>
                  <a:lnTo>
                    <a:pt x="90" y="130"/>
                  </a:lnTo>
                  <a:lnTo>
                    <a:pt x="91" y="132"/>
                  </a:lnTo>
                  <a:lnTo>
                    <a:pt x="93" y="141"/>
                  </a:lnTo>
                  <a:lnTo>
                    <a:pt x="90" y="143"/>
                  </a:lnTo>
                  <a:lnTo>
                    <a:pt x="88" y="145"/>
                  </a:lnTo>
                  <a:lnTo>
                    <a:pt x="84" y="145"/>
                  </a:lnTo>
                  <a:lnTo>
                    <a:pt x="75" y="148"/>
                  </a:lnTo>
                  <a:lnTo>
                    <a:pt x="73" y="150"/>
                  </a:lnTo>
                  <a:lnTo>
                    <a:pt x="72" y="151"/>
                  </a:lnTo>
                  <a:lnTo>
                    <a:pt x="71" y="153"/>
                  </a:lnTo>
                  <a:lnTo>
                    <a:pt x="72" y="154"/>
                  </a:lnTo>
                  <a:lnTo>
                    <a:pt x="74" y="155"/>
                  </a:lnTo>
                  <a:lnTo>
                    <a:pt x="78" y="155"/>
                  </a:lnTo>
                  <a:lnTo>
                    <a:pt x="81" y="155"/>
                  </a:lnTo>
                  <a:lnTo>
                    <a:pt x="83" y="157"/>
                  </a:lnTo>
                  <a:lnTo>
                    <a:pt x="85" y="160"/>
                  </a:lnTo>
                  <a:lnTo>
                    <a:pt x="88" y="162"/>
                  </a:lnTo>
                  <a:lnTo>
                    <a:pt x="89" y="163"/>
                  </a:lnTo>
                  <a:lnTo>
                    <a:pt x="90" y="163"/>
                  </a:lnTo>
                  <a:lnTo>
                    <a:pt x="98" y="168"/>
                  </a:lnTo>
                  <a:lnTo>
                    <a:pt x="106" y="175"/>
                  </a:lnTo>
                  <a:lnTo>
                    <a:pt x="107" y="178"/>
                  </a:lnTo>
                  <a:lnTo>
                    <a:pt x="109" y="181"/>
                  </a:lnTo>
                  <a:lnTo>
                    <a:pt x="111" y="180"/>
                  </a:lnTo>
                  <a:lnTo>
                    <a:pt x="112" y="180"/>
                  </a:lnTo>
                  <a:lnTo>
                    <a:pt x="113" y="183"/>
                  </a:lnTo>
                  <a:lnTo>
                    <a:pt x="112" y="186"/>
                  </a:lnTo>
                  <a:lnTo>
                    <a:pt x="112" y="187"/>
                  </a:lnTo>
                  <a:lnTo>
                    <a:pt x="108" y="192"/>
                  </a:lnTo>
                  <a:lnTo>
                    <a:pt x="107" y="195"/>
                  </a:lnTo>
                  <a:lnTo>
                    <a:pt x="107" y="197"/>
                  </a:lnTo>
                  <a:lnTo>
                    <a:pt x="108" y="198"/>
                  </a:lnTo>
                  <a:lnTo>
                    <a:pt x="109" y="201"/>
                  </a:lnTo>
                  <a:lnTo>
                    <a:pt x="110" y="204"/>
                  </a:lnTo>
                  <a:lnTo>
                    <a:pt x="112" y="211"/>
                  </a:lnTo>
                  <a:lnTo>
                    <a:pt x="113" y="215"/>
                  </a:lnTo>
                  <a:lnTo>
                    <a:pt x="117" y="220"/>
                  </a:lnTo>
                  <a:lnTo>
                    <a:pt x="119" y="222"/>
                  </a:lnTo>
                  <a:lnTo>
                    <a:pt x="121" y="222"/>
                  </a:lnTo>
                  <a:lnTo>
                    <a:pt x="123" y="222"/>
                  </a:lnTo>
                  <a:lnTo>
                    <a:pt x="125" y="222"/>
                  </a:lnTo>
                  <a:lnTo>
                    <a:pt x="130" y="221"/>
                  </a:lnTo>
                  <a:lnTo>
                    <a:pt x="136" y="221"/>
                  </a:lnTo>
                  <a:lnTo>
                    <a:pt x="145" y="219"/>
                  </a:lnTo>
                  <a:lnTo>
                    <a:pt x="148" y="219"/>
                  </a:lnTo>
                  <a:lnTo>
                    <a:pt x="151" y="218"/>
                  </a:lnTo>
                  <a:lnTo>
                    <a:pt x="156" y="212"/>
                  </a:lnTo>
                  <a:lnTo>
                    <a:pt x="156" y="208"/>
                  </a:lnTo>
                  <a:lnTo>
                    <a:pt x="155" y="203"/>
                  </a:lnTo>
                  <a:lnTo>
                    <a:pt x="152" y="199"/>
                  </a:lnTo>
                  <a:lnTo>
                    <a:pt x="148" y="195"/>
                  </a:lnTo>
                  <a:lnTo>
                    <a:pt x="147" y="193"/>
                  </a:lnTo>
                  <a:lnTo>
                    <a:pt x="146" y="191"/>
                  </a:lnTo>
                  <a:lnTo>
                    <a:pt x="143" y="189"/>
                  </a:lnTo>
                  <a:lnTo>
                    <a:pt x="141" y="188"/>
                  </a:lnTo>
                  <a:lnTo>
                    <a:pt x="140" y="187"/>
                  </a:lnTo>
                  <a:lnTo>
                    <a:pt x="134" y="187"/>
                  </a:lnTo>
                  <a:lnTo>
                    <a:pt x="132" y="186"/>
                  </a:lnTo>
                  <a:lnTo>
                    <a:pt x="130" y="185"/>
                  </a:lnTo>
                  <a:lnTo>
                    <a:pt x="130" y="184"/>
                  </a:lnTo>
                  <a:lnTo>
                    <a:pt x="131" y="181"/>
                  </a:lnTo>
                  <a:lnTo>
                    <a:pt x="133" y="179"/>
                  </a:lnTo>
                  <a:lnTo>
                    <a:pt x="136" y="178"/>
                  </a:lnTo>
                  <a:lnTo>
                    <a:pt x="141" y="177"/>
                  </a:lnTo>
                  <a:lnTo>
                    <a:pt x="146" y="176"/>
                  </a:lnTo>
                  <a:lnTo>
                    <a:pt x="152" y="175"/>
                  </a:lnTo>
                  <a:lnTo>
                    <a:pt x="153" y="175"/>
                  </a:lnTo>
                  <a:lnTo>
                    <a:pt x="159" y="168"/>
                  </a:lnTo>
                  <a:lnTo>
                    <a:pt x="165" y="162"/>
                  </a:lnTo>
                  <a:lnTo>
                    <a:pt x="168" y="161"/>
                  </a:lnTo>
                  <a:lnTo>
                    <a:pt x="171" y="157"/>
                  </a:lnTo>
                  <a:lnTo>
                    <a:pt x="175" y="153"/>
                  </a:lnTo>
                  <a:lnTo>
                    <a:pt x="174" y="152"/>
                  </a:lnTo>
                  <a:lnTo>
                    <a:pt x="175" y="150"/>
                  </a:lnTo>
                  <a:lnTo>
                    <a:pt x="175" y="148"/>
                  </a:lnTo>
                  <a:lnTo>
                    <a:pt x="178" y="144"/>
                  </a:lnTo>
                  <a:lnTo>
                    <a:pt x="181" y="140"/>
                  </a:lnTo>
                  <a:lnTo>
                    <a:pt x="183" y="139"/>
                  </a:lnTo>
                  <a:lnTo>
                    <a:pt x="188" y="137"/>
                  </a:lnTo>
                  <a:lnTo>
                    <a:pt x="191" y="134"/>
                  </a:lnTo>
                  <a:lnTo>
                    <a:pt x="194" y="131"/>
                  </a:lnTo>
                  <a:lnTo>
                    <a:pt x="198" y="128"/>
                  </a:lnTo>
                  <a:lnTo>
                    <a:pt x="202" y="127"/>
                  </a:lnTo>
                  <a:lnTo>
                    <a:pt x="205" y="127"/>
                  </a:lnTo>
                  <a:lnTo>
                    <a:pt x="210" y="129"/>
                  </a:lnTo>
                  <a:lnTo>
                    <a:pt x="212" y="129"/>
                  </a:lnTo>
                  <a:lnTo>
                    <a:pt x="214" y="132"/>
                  </a:lnTo>
                  <a:lnTo>
                    <a:pt x="215" y="135"/>
                  </a:lnTo>
                  <a:lnTo>
                    <a:pt x="215" y="140"/>
                  </a:lnTo>
                  <a:lnTo>
                    <a:pt x="213" y="144"/>
                  </a:lnTo>
                  <a:lnTo>
                    <a:pt x="211" y="148"/>
                  </a:lnTo>
                  <a:lnTo>
                    <a:pt x="210" y="150"/>
                  </a:lnTo>
                  <a:lnTo>
                    <a:pt x="210" y="152"/>
                  </a:lnTo>
                  <a:lnTo>
                    <a:pt x="211" y="153"/>
                  </a:lnTo>
                  <a:lnTo>
                    <a:pt x="214" y="154"/>
                  </a:lnTo>
                  <a:lnTo>
                    <a:pt x="217" y="154"/>
                  </a:lnTo>
                  <a:lnTo>
                    <a:pt x="220" y="152"/>
                  </a:lnTo>
                  <a:lnTo>
                    <a:pt x="223" y="150"/>
                  </a:lnTo>
                  <a:lnTo>
                    <a:pt x="224" y="146"/>
                  </a:lnTo>
                  <a:lnTo>
                    <a:pt x="225" y="142"/>
                  </a:lnTo>
                  <a:lnTo>
                    <a:pt x="225" y="137"/>
                  </a:lnTo>
                  <a:lnTo>
                    <a:pt x="224" y="133"/>
                  </a:lnTo>
                  <a:lnTo>
                    <a:pt x="223" y="130"/>
                  </a:lnTo>
                  <a:lnTo>
                    <a:pt x="222" y="128"/>
                  </a:lnTo>
                  <a:lnTo>
                    <a:pt x="220" y="127"/>
                  </a:lnTo>
                  <a:lnTo>
                    <a:pt x="217" y="126"/>
                  </a:lnTo>
                  <a:lnTo>
                    <a:pt x="215" y="125"/>
                  </a:lnTo>
                  <a:lnTo>
                    <a:pt x="211" y="125"/>
                  </a:lnTo>
                  <a:lnTo>
                    <a:pt x="207" y="123"/>
                  </a:lnTo>
                  <a:lnTo>
                    <a:pt x="203" y="117"/>
                  </a:lnTo>
                  <a:lnTo>
                    <a:pt x="200" y="109"/>
                  </a:lnTo>
                  <a:lnTo>
                    <a:pt x="200" y="107"/>
                  </a:lnTo>
                  <a:lnTo>
                    <a:pt x="200" y="105"/>
                  </a:lnTo>
                  <a:lnTo>
                    <a:pt x="201" y="103"/>
                  </a:lnTo>
                  <a:lnTo>
                    <a:pt x="202" y="102"/>
                  </a:lnTo>
                  <a:lnTo>
                    <a:pt x="205" y="98"/>
                  </a:lnTo>
                  <a:lnTo>
                    <a:pt x="210" y="96"/>
                  </a:lnTo>
                  <a:lnTo>
                    <a:pt x="214" y="94"/>
                  </a:lnTo>
                  <a:lnTo>
                    <a:pt x="217" y="93"/>
                  </a:lnTo>
                  <a:lnTo>
                    <a:pt x="220" y="91"/>
                  </a:lnTo>
                  <a:lnTo>
                    <a:pt x="221" y="87"/>
                  </a:lnTo>
                  <a:lnTo>
                    <a:pt x="223" y="85"/>
                  </a:lnTo>
                  <a:lnTo>
                    <a:pt x="224" y="82"/>
                  </a:lnTo>
                  <a:lnTo>
                    <a:pt x="223" y="79"/>
                  </a:lnTo>
                  <a:lnTo>
                    <a:pt x="223" y="75"/>
                  </a:lnTo>
                  <a:lnTo>
                    <a:pt x="222" y="71"/>
                  </a:lnTo>
                  <a:lnTo>
                    <a:pt x="220" y="68"/>
                  </a:lnTo>
                  <a:lnTo>
                    <a:pt x="217" y="68"/>
                  </a:lnTo>
                  <a:lnTo>
                    <a:pt x="215" y="68"/>
                  </a:lnTo>
                  <a:lnTo>
                    <a:pt x="212" y="69"/>
                  </a:lnTo>
                  <a:lnTo>
                    <a:pt x="206" y="69"/>
                  </a:lnTo>
                  <a:lnTo>
                    <a:pt x="201" y="70"/>
                  </a:lnTo>
                  <a:lnTo>
                    <a:pt x="198" y="70"/>
                  </a:lnTo>
                  <a:lnTo>
                    <a:pt x="195" y="70"/>
                  </a:lnTo>
                  <a:lnTo>
                    <a:pt x="189" y="68"/>
                  </a:lnTo>
                  <a:lnTo>
                    <a:pt x="186" y="64"/>
                  </a:lnTo>
                  <a:lnTo>
                    <a:pt x="183" y="60"/>
                  </a:lnTo>
                  <a:lnTo>
                    <a:pt x="182" y="57"/>
                  </a:lnTo>
                  <a:lnTo>
                    <a:pt x="181" y="55"/>
                  </a:lnTo>
                  <a:lnTo>
                    <a:pt x="179" y="52"/>
                  </a:lnTo>
                  <a:lnTo>
                    <a:pt x="177" y="53"/>
                  </a:lnTo>
                  <a:lnTo>
                    <a:pt x="175" y="61"/>
                  </a:lnTo>
                  <a:lnTo>
                    <a:pt x="174" y="63"/>
                  </a:lnTo>
                  <a:close/>
                  <a:moveTo>
                    <a:pt x="70" y="166"/>
                  </a:moveTo>
                  <a:lnTo>
                    <a:pt x="70" y="166"/>
                  </a:lnTo>
                  <a:lnTo>
                    <a:pt x="71" y="167"/>
                  </a:lnTo>
                  <a:lnTo>
                    <a:pt x="73" y="168"/>
                  </a:lnTo>
                  <a:lnTo>
                    <a:pt x="75" y="169"/>
                  </a:lnTo>
                  <a:lnTo>
                    <a:pt x="78" y="169"/>
                  </a:lnTo>
                  <a:lnTo>
                    <a:pt x="81" y="168"/>
                  </a:lnTo>
                  <a:lnTo>
                    <a:pt x="84" y="168"/>
                  </a:lnTo>
                  <a:lnTo>
                    <a:pt x="86" y="167"/>
                  </a:lnTo>
                  <a:lnTo>
                    <a:pt x="89" y="168"/>
                  </a:lnTo>
                  <a:lnTo>
                    <a:pt x="93" y="169"/>
                  </a:lnTo>
                  <a:lnTo>
                    <a:pt x="96" y="172"/>
                  </a:lnTo>
                  <a:lnTo>
                    <a:pt x="98" y="176"/>
                  </a:lnTo>
                  <a:lnTo>
                    <a:pt x="99" y="179"/>
                  </a:lnTo>
                  <a:lnTo>
                    <a:pt x="99" y="183"/>
                  </a:lnTo>
                  <a:lnTo>
                    <a:pt x="100" y="186"/>
                  </a:lnTo>
                  <a:lnTo>
                    <a:pt x="101" y="192"/>
                  </a:lnTo>
                  <a:lnTo>
                    <a:pt x="101" y="196"/>
                  </a:lnTo>
                  <a:lnTo>
                    <a:pt x="101" y="197"/>
                  </a:lnTo>
                  <a:lnTo>
                    <a:pt x="100" y="203"/>
                  </a:lnTo>
                  <a:lnTo>
                    <a:pt x="100" y="210"/>
                  </a:lnTo>
                  <a:lnTo>
                    <a:pt x="100" y="214"/>
                  </a:lnTo>
                  <a:lnTo>
                    <a:pt x="99" y="219"/>
                  </a:lnTo>
                  <a:lnTo>
                    <a:pt x="98" y="221"/>
                  </a:lnTo>
                  <a:lnTo>
                    <a:pt x="97" y="224"/>
                  </a:lnTo>
                  <a:lnTo>
                    <a:pt x="96" y="227"/>
                  </a:lnTo>
                  <a:lnTo>
                    <a:pt x="94" y="232"/>
                  </a:lnTo>
                  <a:lnTo>
                    <a:pt x="91" y="234"/>
                  </a:lnTo>
                  <a:lnTo>
                    <a:pt x="88" y="235"/>
                  </a:lnTo>
                  <a:lnTo>
                    <a:pt x="87" y="238"/>
                  </a:lnTo>
                  <a:lnTo>
                    <a:pt x="85" y="242"/>
                  </a:lnTo>
                  <a:lnTo>
                    <a:pt x="84" y="244"/>
                  </a:lnTo>
                  <a:lnTo>
                    <a:pt x="85" y="249"/>
                  </a:lnTo>
                  <a:lnTo>
                    <a:pt x="84" y="257"/>
                  </a:lnTo>
                  <a:lnTo>
                    <a:pt x="81" y="263"/>
                  </a:lnTo>
                  <a:lnTo>
                    <a:pt x="81" y="268"/>
                  </a:lnTo>
                  <a:lnTo>
                    <a:pt x="82" y="273"/>
                  </a:lnTo>
                  <a:lnTo>
                    <a:pt x="79" y="279"/>
                  </a:lnTo>
                  <a:lnTo>
                    <a:pt x="77" y="281"/>
                  </a:lnTo>
                  <a:lnTo>
                    <a:pt x="73" y="281"/>
                  </a:lnTo>
                  <a:lnTo>
                    <a:pt x="71" y="281"/>
                  </a:lnTo>
                  <a:lnTo>
                    <a:pt x="70" y="279"/>
                  </a:lnTo>
                  <a:lnTo>
                    <a:pt x="69" y="276"/>
                  </a:lnTo>
                  <a:lnTo>
                    <a:pt x="67" y="272"/>
                  </a:lnTo>
                  <a:lnTo>
                    <a:pt x="66" y="271"/>
                  </a:lnTo>
                  <a:lnTo>
                    <a:pt x="66" y="268"/>
                  </a:lnTo>
                  <a:lnTo>
                    <a:pt x="65" y="263"/>
                  </a:lnTo>
                  <a:lnTo>
                    <a:pt x="63" y="258"/>
                  </a:lnTo>
                  <a:lnTo>
                    <a:pt x="63" y="253"/>
                  </a:lnTo>
                  <a:lnTo>
                    <a:pt x="64" y="250"/>
                  </a:lnTo>
                  <a:lnTo>
                    <a:pt x="65" y="247"/>
                  </a:lnTo>
                  <a:lnTo>
                    <a:pt x="65" y="245"/>
                  </a:lnTo>
                  <a:lnTo>
                    <a:pt x="65" y="243"/>
                  </a:lnTo>
                  <a:lnTo>
                    <a:pt x="65" y="241"/>
                  </a:lnTo>
                  <a:lnTo>
                    <a:pt x="67" y="236"/>
                  </a:lnTo>
                  <a:lnTo>
                    <a:pt x="66" y="232"/>
                  </a:lnTo>
                  <a:lnTo>
                    <a:pt x="66" y="227"/>
                  </a:lnTo>
                  <a:lnTo>
                    <a:pt x="67" y="224"/>
                  </a:lnTo>
                  <a:lnTo>
                    <a:pt x="72" y="218"/>
                  </a:lnTo>
                  <a:lnTo>
                    <a:pt x="72" y="215"/>
                  </a:lnTo>
                  <a:lnTo>
                    <a:pt x="73" y="212"/>
                  </a:lnTo>
                  <a:lnTo>
                    <a:pt x="75" y="208"/>
                  </a:lnTo>
                  <a:lnTo>
                    <a:pt x="77" y="203"/>
                  </a:lnTo>
                  <a:lnTo>
                    <a:pt x="79" y="199"/>
                  </a:lnTo>
                  <a:lnTo>
                    <a:pt x="81" y="196"/>
                  </a:lnTo>
                  <a:lnTo>
                    <a:pt x="82" y="192"/>
                  </a:lnTo>
                  <a:lnTo>
                    <a:pt x="82" y="189"/>
                  </a:lnTo>
                  <a:lnTo>
                    <a:pt x="81" y="187"/>
                  </a:lnTo>
                  <a:lnTo>
                    <a:pt x="77" y="186"/>
                  </a:lnTo>
                  <a:lnTo>
                    <a:pt x="74" y="187"/>
                  </a:lnTo>
                  <a:lnTo>
                    <a:pt x="71" y="189"/>
                  </a:lnTo>
                  <a:lnTo>
                    <a:pt x="69" y="191"/>
                  </a:lnTo>
                  <a:lnTo>
                    <a:pt x="66" y="195"/>
                  </a:lnTo>
                  <a:lnTo>
                    <a:pt x="65" y="197"/>
                  </a:lnTo>
                  <a:lnTo>
                    <a:pt x="64" y="200"/>
                  </a:lnTo>
                  <a:lnTo>
                    <a:pt x="62" y="203"/>
                  </a:lnTo>
                  <a:lnTo>
                    <a:pt x="59" y="208"/>
                  </a:lnTo>
                  <a:lnTo>
                    <a:pt x="59" y="210"/>
                  </a:lnTo>
                  <a:lnTo>
                    <a:pt x="55" y="216"/>
                  </a:lnTo>
                  <a:lnTo>
                    <a:pt x="52" y="222"/>
                  </a:lnTo>
                  <a:lnTo>
                    <a:pt x="52" y="223"/>
                  </a:lnTo>
                  <a:lnTo>
                    <a:pt x="52" y="225"/>
                  </a:lnTo>
                  <a:lnTo>
                    <a:pt x="51" y="232"/>
                  </a:lnTo>
                  <a:lnTo>
                    <a:pt x="50" y="237"/>
                  </a:lnTo>
                  <a:lnTo>
                    <a:pt x="50" y="239"/>
                  </a:lnTo>
                  <a:lnTo>
                    <a:pt x="48" y="244"/>
                  </a:lnTo>
                  <a:lnTo>
                    <a:pt x="44" y="248"/>
                  </a:lnTo>
                  <a:lnTo>
                    <a:pt x="42" y="254"/>
                  </a:lnTo>
                  <a:lnTo>
                    <a:pt x="41" y="257"/>
                  </a:lnTo>
                  <a:lnTo>
                    <a:pt x="42" y="261"/>
                  </a:lnTo>
                  <a:lnTo>
                    <a:pt x="43" y="267"/>
                  </a:lnTo>
                  <a:lnTo>
                    <a:pt x="46" y="272"/>
                  </a:lnTo>
                  <a:lnTo>
                    <a:pt x="47" y="278"/>
                  </a:lnTo>
                  <a:lnTo>
                    <a:pt x="48" y="280"/>
                  </a:lnTo>
                  <a:lnTo>
                    <a:pt x="48" y="283"/>
                  </a:lnTo>
                  <a:lnTo>
                    <a:pt x="46" y="286"/>
                  </a:lnTo>
                  <a:lnTo>
                    <a:pt x="43" y="289"/>
                  </a:lnTo>
                  <a:lnTo>
                    <a:pt x="41" y="291"/>
                  </a:lnTo>
                  <a:lnTo>
                    <a:pt x="39" y="292"/>
                  </a:lnTo>
                  <a:lnTo>
                    <a:pt x="36" y="295"/>
                  </a:lnTo>
                  <a:lnTo>
                    <a:pt x="34" y="298"/>
                  </a:lnTo>
                  <a:lnTo>
                    <a:pt x="30" y="300"/>
                  </a:lnTo>
                  <a:lnTo>
                    <a:pt x="27" y="302"/>
                  </a:lnTo>
                  <a:lnTo>
                    <a:pt x="23" y="306"/>
                  </a:lnTo>
                  <a:lnTo>
                    <a:pt x="18" y="311"/>
                  </a:lnTo>
                  <a:lnTo>
                    <a:pt x="16" y="315"/>
                  </a:lnTo>
                  <a:lnTo>
                    <a:pt x="14" y="321"/>
                  </a:lnTo>
                  <a:lnTo>
                    <a:pt x="13" y="330"/>
                  </a:lnTo>
                  <a:lnTo>
                    <a:pt x="12" y="335"/>
                  </a:lnTo>
                  <a:lnTo>
                    <a:pt x="11" y="330"/>
                  </a:lnTo>
                  <a:lnTo>
                    <a:pt x="11" y="326"/>
                  </a:lnTo>
                  <a:lnTo>
                    <a:pt x="11" y="321"/>
                  </a:lnTo>
                  <a:lnTo>
                    <a:pt x="12" y="317"/>
                  </a:lnTo>
                  <a:lnTo>
                    <a:pt x="15" y="308"/>
                  </a:lnTo>
                  <a:lnTo>
                    <a:pt x="18" y="301"/>
                  </a:lnTo>
                  <a:lnTo>
                    <a:pt x="20" y="297"/>
                  </a:lnTo>
                  <a:lnTo>
                    <a:pt x="23" y="294"/>
                  </a:lnTo>
                  <a:lnTo>
                    <a:pt x="23" y="291"/>
                  </a:lnTo>
                  <a:lnTo>
                    <a:pt x="21" y="288"/>
                  </a:lnTo>
                  <a:lnTo>
                    <a:pt x="21" y="285"/>
                  </a:lnTo>
                  <a:lnTo>
                    <a:pt x="20" y="283"/>
                  </a:lnTo>
                  <a:lnTo>
                    <a:pt x="20" y="279"/>
                  </a:lnTo>
                  <a:lnTo>
                    <a:pt x="19" y="271"/>
                  </a:lnTo>
                  <a:lnTo>
                    <a:pt x="19" y="269"/>
                  </a:lnTo>
                  <a:lnTo>
                    <a:pt x="19" y="267"/>
                  </a:lnTo>
                  <a:lnTo>
                    <a:pt x="19" y="262"/>
                  </a:lnTo>
                  <a:lnTo>
                    <a:pt x="19" y="261"/>
                  </a:lnTo>
                  <a:lnTo>
                    <a:pt x="19" y="257"/>
                  </a:lnTo>
                  <a:lnTo>
                    <a:pt x="19" y="253"/>
                  </a:lnTo>
                  <a:lnTo>
                    <a:pt x="20" y="250"/>
                  </a:lnTo>
                  <a:lnTo>
                    <a:pt x="20" y="248"/>
                  </a:lnTo>
                  <a:lnTo>
                    <a:pt x="23" y="245"/>
                  </a:lnTo>
                  <a:lnTo>
                    <a:pt x="25" y="242"/>
                  </a:lnTo>
                  <a:lnTo>
                    <a:pt x="25" y="241"/>
                  </a:lnTo>
                  <a:lnTo>
                    <a:pt x="27" y="235"/>
                  </a:lnTo>
                  <a:lnTo>
                    <a:pt x="28" y="231"/>
                  </a:lnTo>
                  <a:lnTo>
                    <a:pt x="28" y="226"/>
                  </a:lnTo>
                  <a:lnTo>
                    <a:pt x="29" y="221"/>
                  </a:lnTo>
                  <a:lnTo>
                    <a:pt x="29" y="220"/>
                  </a:lnTo>
                  <a:lnTo>
                    <a:pt x="31" y="216"/>
                  </a:lnTo>
                  <a:lnTo>
                    <a:pt x="32" y="213"/>
                  </a:lnTo>
                  <a:lnTo>
                    <a:pt x="34" y="212"/>
                  </a:lnTo>
                  <a:lnTo>
                    <a:pt x="34" y="210"/>
                  </a:lnTo>
                  <a:lnTo>
                    <a:pt x="35" y="208"/>
                  </a:lnTo>
                  <a:lnTo>
                    <a:pt x="36" y="202"/>
                  </a:lnTo>
                  <a:lnTo>
                    <a:pt x="37" y="198"/>
                  </a:lnTo>
                  <a:lnTo>
                    <a:pt x="40" y="195"/>
                  </a:lnTo>
                  <a:lnTo>
                    <a:pt x="43" y="189"/>
                  </a:lnTo>
                  <a:lnTo>
                    <a:pt x="44" y="188"/>
                  </a:lnTo>
                  <a:lnTo>
                    <a:pt x="47" y="184"/>
                  </a:lnTo>
                  <a:lnTo>
                    <a:pt x="49" y="180"/>
                  </a:lnTo>
                  <a:lnTo>
                    <a:pt x="50" y="179"/>
                  </a:lnTo>
                  <a:lnTo>
                    <a:pt x="52" y="178"/>
                  </a:lnTo>
                  <a:lnTo>
                    <a:pt x="54" y="176"/>
                  </a:lnTo>
                  <a:lnTo>
                    <a:pt x="59" y="172"/>
                  </a:lnTo>
                  <a:lnTo>
                    <a:pt x="62" y="168"/>
                  </a:lnTo>
                  <a:lnTo>
                    <a:pt x="64" y="166"/>
                  </a:lnTo>
                  <a:lnTo>
                    <a:pt x="65" y="165"/>
                  </a:lnTo>
                  <a:lnTo>
                    <a:pt x="70" y="166"/>
                  </a:lnTo>
                  <a:close/>
                  <a:moveTo>
                    <a:pt x="207" y="133"/>
                  </a:moveTo>
                  <a:lnTo>
                    <a:pt x="207" y="134"/>
                  </a:lnTo>
                  <a:lnTo>
                    <a:pt x="207" y="135"/>
                  </a:lnTo>
                  <a:lnTo>
                    <a:pt x="206" y="138"/>
                  </a:lnTo>
                  <a:lnTo>
                    <a:pt x="206" y="139"/>
                  </a:lnTo>
                  <a:lnTo>
                    <a:pt x="206" y="141"/>
                  </a:lnTo>
                  <a:lnTo>
                    <a:pt x="207" y="143"/>
                  </a:lnTo>
                  <a:lnTo>
                    <a:pt x="205" y="150"/>
                  </a:lnTo>
                  <a:lnTo>
                    <a:pt x="204" y="154"/>
                  </a:lnTo>
                  <a:lnTo>
                    <a:pt x="203" y="156"/>
                  </a:lnTo>
                  <a:lnTo>
                    <a:pt x="204" y="157"/>
                  </a:lnTo>
                  <a:lnTo>
                    <a:pt x="206" y="158"/>
                  </a:lnTo>
                  <a:lnTo>
                    <a:pt x="209" y="158"/>
                  </a:lnTo>
                  <a:lnTo>
                    <a:pt x="218" y="156"/>
                  </a:lnTo>
                  <a:lnTo>
                    <a:pt x="221" y="156"/>
                  </a:lnTo>
                  <a:lnTo>
                    <a:pt x="224" y="153"/>
                  </a:lnTo>
                  <a:lnTo>
                    <a:pt x="226" y="150"/>
                  </a:lnTo>
                  <a:lnTo>
                    <a:pt x="229" y="148"/>
                  </a:lnTo>
                  <a:lnTo>
                    <a:pt x="234" y="145"/>
                  </a:lnTo>
                  <a:lnTo>
                    <a:pt x="237" y="145"/>
                  </a:lnTo>
                  <a:lnTo>
                    <a:pt x="240" y="145"/>
                  </a:lnTo>
                  <a:lnTo>
                    <a:pt x="244" y="146"/>
                  </a:lnTo>
                  <a:lnTo>
                    <a:pt x="247" y="150"/>
                  </a:lnTo>
                  <a:lnTo>
                    <a:pt x="248" y="153"/>
                  </a:lnTo>
                  <a:lnTo>
                    <a:pt x="249" y="156"/>
                  </a:lnTo>
                  <a:lnTo>
                    <a:pt x="247" y="162"/>
                  </a:lnTo>
                  <a:lnTo>
                    <a:pt x="244" y="167"/>
                  </a:lnTo>
                  <a:lnTo>
                    <a:pt x="241" y="170"/>
                  </a:lnTo>
                  <a:lnTo>
                    <a:pt x="239" y="173"/>
                  </a:lnTo>
                  <a:lnTo>
                    <a:pt x="237" y="173"/>
                  </a:lnTo>
                  <a:lnTo>
                    <a:pt x="235" y="174"/>
                  </a:lnTo>
                  <a:lnTo>
                    <a:pt x="236" y="177"/>
                  </a:lnTo>
                  <a:lnTo>
                    <a:pt x="237" y="178"/>
                  </a:lnTo>
                  <a:lnTo>
                    <a:pt x="238" y="179"/>
                  </a:lnTo>
                  <a:lnTo>
                    <a:pt x="238" y="180"/>
                  </a:lnTo>
                  <a:lnTo>
                    <a:pt x="240" y="186"/>
                  </a:lnTo>
                  <a:lnTo>
                    <a:pt x="242" y="195"/>
                  </a:lnTo>
                  <a:lnTo>
                    <a:pt x="242" y="199"/>
                  </a:lnTo>
                  <a:lnTo>
                    <a:pt x="239" y="201"/>
                  </a:lnTo>
                  <a:lnTo>
                    <a:pt x="235" y="207"/>
                  </a:lnTo>
                  <a:lnTo>
                    <a:pt x="235" y="208"/>
                  </a:lnTo>
                  <a:lnTo>
                    <a:pt x="232" y="212"/>
                  </a:lnTo>
                  <a:lnTo>
                    <a:pt x="225" y="220"/>
                  </a:lnTo>
                  <a:lnTo>
                    <a:pt x="224" y="222"/>
                  </a:lnTo>
                  <a:lnTo>
                    <a:pt x="225" y="223"/>
                  </a:lnTo>
                  <a:lnTo>
                    <a:pt x="226" y="225"/>
                  </a:lnTo>
                  <a:lnTo>
                    <a:pt x="224" y="228"/>
                  </a:lnTo>
                  <a:lnTo>
                    <a:pt x="222" y="230"/>
                  </a:lnTo>
                  <a:lnTo>
                    <a:pt x="218" y="231"/>
                  </a:lnTo>
                  <a:lnTo>
                    <a:pt x="215" y="233"/>
                  </a:lnTo>
                  <a:lnTo>
                    <a:pt x="212" y="235"/>
                  </a:lnTo>
                  <a:lnTo>
                    <a:pt x="209" y="239"/>
                  </a:lnTo>
                  <a:lnTo>
                    <a:pt x="204" y="242"/>
                  </a:lnTo>
                  <a:lnTo>
                    <a:pt x="202" y="247"/>
                  </a:lnTo>
                  <a:lnTo>
                    <a:pt x="199" y="257"/>
                  </a:lnTo>
                  <a:lnTo>
                    <a:pt x="198" y="260"/>
                  </a:lnTo>
                  <a:lnTo>
                    <a:pt x="194" y="260"/>
                  </a:lnTo>
                  <a:lnTo>
                    <a:pt x="192" y="261"/>
                  </a:lnTo>
                  <a:lnTo>
                    <a:pt x="190" y="262"/>
                  </a:lnTo>
                  <a:lnTo>
                    <a:pt x="190" y="267"/>
                  </a:lnTo>
                  <a:lnTo>
                    <a:pt x="191" y="271"/>
                  </a:lnTo>
                  <a:lnTo>
                    <a:pt x="191" y="272"/>
                  </a:lnTo>
                  <a:lnTo>
                    <a:pt x="193" y="272"/>
                  </a:lnTo>
                  <a:lnTo>
                    <a:pt x="195" y="272"/>
                  </a:lnTo>
                  <a:lnTo>
                    <a:pt x="199" y="273"/>
                  </a:lnTo>
                  <a:lnTo>
                    <a:pt x="202" y="273"/>
                  </a:lnTo>
                  <a:lnTo>
                    <a:pt x="202" y="272"/>
                  </a:lnTo>
                  <a:lnTo>
                    <a:pt x="204" y="271"/>
                  </a:lnTo>
                  <a:lnTo>
                    <a:pt x="206" y="272"/>
                  </a:lnTo>
                  <a:lnTo>
                    <a:pt x="209" y="276"/>
                  </a:lnTo>
                  <a:lnTo>
                    <a:pt x="212" y="280"/>
                  </a:lnTo>
                  <a:lnTo>
                    <a:pt x="214" y="285"/>
                  </a:lnTo>
                  <a:lnTo>
                    <a:pt x="216" y="294"/>
                  </a:lnTo>
                  <a:lnTo>
                    <a:pt x="216" y="297"/>
                  </a:lnTo>
                  <a:lnTo>
                    <a:pt x="213" y="298"/>
                  </a:lnTo>
                  <a:lnTo>
                    <a:pt x="207" y="301"/>
                  </a:lnTo>
                  <a:lnTo>
                    <a:pt x="202" y="302"/>
                  </a:lnTo>
                  <a:lnTo>
                    <a:pt x="198" y="304"/>
                  </a:lnTo>
                  <a:lnTo>
                    <a:pt x="195" y="304"/>
                  </a:lnTo>
                  <a:lnTo>
                    <a:pt x="193" y="305"/>
                  </a:lnTo>
                  <a:lnTo>
                    <a:pt x="191" y="306"/>
                  </a:lnTo>
                  <a:lnTo>
                    <a:pt x="189" y="306"/>
                  </a:lnTo>
                  <a:lnTo>
                    <a:pt x="189" y="307"/>
                  </a:lnTo>
                  <a:lnTo>
                    <a:pt x="188" y="309"/>
                  </a:lnTo>
                  <a:lnTo>
                    <a:pt x="184" y="319"/>
                  </a:lnTo>
                  <a:lnTo>
                    <a:pt x="182" y="323"/>
                  </a:lnTo>
                  <a:lnTo>
                    <a:pt x="180" y="327"/>
                  </a:lnTo>
                  <a:lnTo>
                    <a:pt x="177" y="331"/>
                  </a:lnTo>
                  <a:lnTo>
                    <a:pt x="174" y="333"/>
                  </a:lnTo>
                  <a:lnTo>
                    <a:pt x="171" y="333"/>
                  </a:lnTo>
                  <a:lnTo>
                    <a:pt x="170" y="333"/>
                  </a:lnTo>
                  <a:lnTo>
                    <a:pt x="170" y="338"/>
                  </a:lnTo>
                  <a:lnTo>
                    <a:pt x="168" y="349"/>
                  </a:lnTo>
                  <a:lnTo>
                    <a:pt x="168" y="352"/>
                  </a:lnTo>
                  <a:lnTo>
                    <a:pt x="169" y="356"/>
                  </a:lnTo>
                  <a:lnTo>
                    <a:pt x="168" y="361"/>
                  </a:lnTo>
                  <a:lnTo>
                    <a:pt x="164" y="362"/>
                  </a:lnTo>
                  <a:lnTo>
                    <a:pt x="158" y="362"/>
                  </a:lnTo>
                  <a:lnTo>
                    <a:pt x="155" y="363"/>
                  </a:lnTo>
                  <a:lnTo>
                    <a:pt x="151" y="363"/>
                  </a:lnTo>
                  <a:lnTo>
                    <a:pt x="149" y="360"/>
                  </a:lnTo>
                  <a:lnTo>
                    <a:pt x="148" y="355"/>
                  </a:lnTo>
                  <a:lnTo>
                    <a:pt x="147" y="353"/>
                  </a:lnTo>
                  <a:lnTo>
                    <a:pt x="147" y="351"/>
                  </a:lnTo>
                  <a:lnTo>
                    <a:pt x="149" y="349"/>
                  </a:lnTo>
                  <a:lnTo>
                    <a:pt x="152" y="347"/>
                  </a:lnTo>
                  <a:lnTo>
                    <a:pt x="153" y="348"/>
                  </a:lnTo>
                  <a:lnTo>
                    <a:pt x="155" y="348"/>
                  </a:lnTo>
                  <a:lnTo>
                    <a:pt x="156" y="348"/>
                  </a:lnTo>
                  <a:lnTo>
                    <a:pt x="157" y="344"/>
                  </a:lnTo>
                  <a:lnTo>
                    <a:pt x="156" y="338"/>
                  </a:lnTo>
                  <a:lnTo>
                    <a:pt x="156" y="335"/>
                  </a:lnTo>
                  <a:lnTo>
                    <a:pt x="155" y="333"/>
                  </a:lnTo>
                  <a:lnTo>
                    <a:pt x="154" y="332"/>
                  </a:lnTo>
                  <a:lnTo>
                    <a:pt x="152" y="332"/>
                  </a:lnTo>
                  <a:lnTo>
                    <a:pt x="148" y="336"/>
                  </a:lnTo>
                  <a:lnTo>
                    <a:pt x="147" y="339"/>
                  </a:lnTo>
                  <a:lnTo>
                    <a:pt x="147" y="341"/>
                  </a:lnTo>
                  <a:lnTo>
                    <a:pt x="146" y="343"/>
                  </a:lnTo>
                  <a:lnTo>
                    <a:pt x="143" y="346"/>
                  </a:lnTo>
                  <a:lnTo>
                    <a:pt x="139" y="347"/>
                  </a:lnTo>
                  <a:lnTo>
                    <a:pt x="133" y="348"/>
                  </a:lnTo>
                  <a:lnTo>
                    <a:pt x="131" y="348"/>
                  </a:lnTo>
                  <a:lnTo>
                    <a:pt x="129" y="347"/>
                  </a:lnTo>
                  <a:lnTo>
                    <a:pt x="128" y="346"/>
                  </a:lnTo>
                  <a:lnTo>
                    <a:pt x="127" y="342"/>
                  </a:lnTo>
                  <a:lnTo>
                    <a:pt x="125" y="337"/>
                  </a:lnTo>
                  <a:lnTo>
                    <a:pt x="124" y="333"/>
                  </a:lnTo>
                  <a:lnTo>
                    <a:pt x="124" y="330"/>
                  </a:lnTo>
                  <a:lnTo>
                    <a:pt x="124" y="328"/>
                  </a:lnTo>
                  <a:lnTo>
                    <a:pt x="125" y="326"/>
                  </a:lnTo>
                  <a:lnTo>
                    <a:pt x="127" y="325"/>
                  </a:lnTo>
                  <a:lnTo>
                    <a:pt x="131" y="323"/>
                  </a:lnTo>
                  <a:lnTo>
                    <a:pt x="135" y="317"/>
                  </a:lnTo>
                  <a:lnTo>
                    <a:pt x="141" y="311"/>
                  </a:lnTo>
                  <a:lnTo>
                    <a:pt x="143" y="307"/>
                  </a:lnTo>
                  <a:lnTo>
                    <a:pt x="144" y="304"/>
                  </a:lnTo>
                  <a:lnTo>
                    <a:pt x="146" y="301"/>
                  </a:lnTo>
                  <a:lnTo>
                    <a:pt x="148" y="297"/>
                  </a:lnTo>
                  <a:lnTo>
                    <a:pt x="151" y="294"/>
                  </a:lnTo>
                  <a:lnTo>
                    <a:pt x="153" y="291"/>
                  </a:lnTo>
                  <a:lnTo>
                    <a:pt x="155" y="286"/>
                  </a:lnTo>
                  <a:lnTo>
                    <a:pt x="157" y="284"/>
                  </a:lnTo>
                  <a:lnTo>
                    <a:pt x="159" y="282"/>
                  </a:lnTo>
                  <a:lnTo>
                    <a:pt x="160" y="282"/>
                  </a:lnTo>
                  <a:lnTo>
                    <a:pt x="163" y="278"/>
                  </a:lnTo>
                  <a:lnTo>
                    <a:pt x="165" y="271"/>
                  </a:lnTo>
                  <a:lnTo>
                    <a:pt x="166" y="268"/>
                  </a:lnTo>
                  <a:lnTo>
                    <a:pt x="166" y="266"/>
                  </a:lnTo>
                  <a:lnTo>
                    <a:pt x="165" y="262"/>
                  </a:lnTo>
                  <a:lnTo>
                    <a:pt x="163" y="257"/>
                  </a:lnTo>
                  <a:lnTo>
                    <a:pt x="163" y="255"/>
                  </a:lnTo>
                  <a:lnTo>
                    <a:pt x="163" y="248"/>
                  </a:lnTo>
                  <a:lnTo>
                    <a:pt x="162" y="234"/>
                  </a:lnTo>
                  <a:lnTo>
                    <a:pt x="162" y="226"/>
                  </a:lnTo>
                  <a:lnTo>
                    <a:pt x="160" y="224"/>
                  </a:lnTo>
                  <a:lnTo>
                    <a:pt x="160" y="223"/>
                  </a:lnTo>
                  <a:lnTo>
                    <a:pt x="162" y="221"/>
                  </a:lnTo>
                  <a:lnTo>
                    <a:pt x="163" y="219"/>
                  </a:lnTo>
                  <a:lnTo>
                    <a:pt x="165" y="215"/>
                  </a:lnTo>
                  <a:lnTo>
                    <a:pt x="166" y="212"/>
                  </a:lnTo>
                  <a:lnTo>
                    <a:pt x="167" y="204"/>
                  </a:lnTo>
                  <a:lnTo>
                    <a:pt x="168" y="198"/>
                  </a:lnTo>
                  <a:lnTo>
                    <a:pt x="171" y="193"/>
                  </a:lnTo>
                  <a:lnTo>
                    <a:pt x="176" y="188"/>
                  </a:lnTo>
                  <a:lnTo>
                    <a:pt x="177" y="186"/>
                  </a:lnTo>
                  <a:lnTo>
                    <a:pt x="178" y="183"/>
                  </a:lnTo>
                  <a:lnTo>
                    <a:pt x="179" y="180"/>
                  </a:lnTo>
                  <a:lnTo>
                    <a:pt x="186" y="175"/>
                  </a:lnTo>
                  <a:lnTo>
                    <a:pt x="189" y="173"/>
                  </a:lnTo>
                  <a:lnTo>
                    <a:pt x="190" y="170"/>
                  </a:lnTo>
                  <a:lnTo>
                    <a:pt x="191" y="167"/>
                  </a:lnTo>
                  <a:lnTo>
                    <a:pt x="193" y="164"/>
                  </a:lnTo>
                  <a:lnTo>
                    <a:pt x="194" y="160"/>
                  </a:lnTo>
                  <a:lnTo>
                    <a:pt x="198" y="154"/>
                  </a:lnTo>
                  <a:lnTo>
                    <a:pt x="198" y="152"/>
                  </a:lnTo>
                  <a:lnTo>
                    <a:pt x="199" y="149"/>
                  </a:lnTo>
                  <a:lnTo>
                    <a:pt x="199" y="145"/>
                  </a:lnTo>
                  <a:lnTo>
                    <a:pt x="200" y="141"/>
                  </a:lnTo>
                  <a:lnTo>
                    <a:pt x="202" y="138"/>
                  </a:lnTo>
                  <a:lnTo>
                    <a:pt x="203" y="135"/>
                  </a:lnTo>
                  <a:lnTo>
                    <a:pt x="203" y="133"/>
                  </a:lnTo>
                  <a:lnTo>
                    <a:pt x="205" y="132"/>
                  </a:lnTo>
                  <a:lnTo>
                    <a:pt x="207" y="133"/>
                  </a:lnTo>
                  <a:close/>
                  <a:moveTo>
                    <a:pt x="155" y="55"/>
                  </a:moveTo>
                  <a:lnTo>
                    <a:pt x="155" y="49"/>
                  </a:lnTo>
                  <a:lnTo>
                    <a:pt x="155" y="44"/>
                  </a:lnTo>
                  <a:lnTo>
                    <a:pt x="153" y="41"/>
                  </a:lnTo>
                  <a:lnTo>
                    <a:pt x="152" y="40"/>
                  </a:lnTo>
                  <a:lnTo>
                    <a:pt x="149" y="38"/>
                  </a:lnTo>
                  <a:lnTo>
                    <a:pt x="148" y="36"/>
                  </a:lnTo>
                  <a:lnTo>
                    <a:pt x="148" y="34"/>
                  </a:lnTo>
                  <a:lnTo>
                    <a:pt x="149" y="33"/>
                  </a:lnTo>
                  <a:lnTo>
                    <a:pt x="152" y="32"/>
                  </a:lnTo>
                  <a:lnTo>
                    <a:pt x="156" y="32"/>
                  </a:lnTo>
                  <a:lnTo>
                    <a:pt x="158" y="29"/>
                  </a:lnTo>
                  <a:lnTo>
                    <a:pt x="162" y="28"/>
                  </a:lnTo>
                  <a:lnTo>
                    <a:pt x="175" y="24"/>
                  </a:lnTo>
                  <a:lnTo>
                    <a:pt x="179" y="23"/>
                  </a:lnTo>
                  <a:lnTo>
                    <a:pt x="183" y="23"/>
                  </a:lnTo>
                  <a:lnTo>
                    <a:pt x="187" y="24"/>
                  </a:lnTo>
                  <a:lnTo>
                    <a:pt x="190" y="29"/>
                  </a:lnTo>
                  <a:lnTo>
                    <a:pt x="191" y="32"/>
                  </a:lnTo>
                  <a:lnTo>
                    <a:pt x="191" y="34"/>
                  </a:lnTo>
                  <a:lnTo>
                    <a:pt x="190" y="36"/>
                  </a:lnTo>
                  <a:lnTo>
                    <a:pt x="186" y="44"/>
                  </a:lnTo>
                  <a:lnTo>
                    <a:pt x="183" y="46"/>
                  </a:lnTo>
                  <a:lnTo>
                    <a:pt x="182" y="47"/>
                  </a:lnTo>
                  <a:lnTo>
                    <a:pt x="181" y="48"/>
                  </a:lnTo>
                  <a:lnTo>
                    <a:pt x="179" y="49"/>
                  </a:lnTo>
                  <a:lnTo>
                    <a:pt x="178" y="50"/>
                  </a:lnTo>
                  <a:lnTo>
                    <a:pt x="176" y="50"/>
                  </a:lnTo>
                  <a:lnTo>
                    <a:pt x="174" y="49"/>
                  </a:lnTo>
                  <a:lnTo>
                    <a:pt x="171" y="47"/>
                  </a:lnTo>
                  <a:lnTo>
                    <a:pt x="170" y="48"/>
                  </a:lnTo>
                  <a:lnTo>
                    <a:pt x="169" y="50"/>
                  </a:lnTo>
                  <a:lnTo>
                    <a:pt x="168" y="52"/>
                  </a:lnTo>
                  <a:lnTo>
                    <a:pt x="166" y="55"/>
                  </a:lnTo>
                  <a:lnTo>
                    <a:pt x="164" y="57"/>
                  </a:lnTo>
                  <a:lnTo>
                    <a:pt x="160" y="57"/>
                  </a:lnTo>
                  <a:lnTo>
                    <a:pt x="155" y="55"/>
                  </a:lnTo>
                  <a:close/>
                  <a:moveTo>
                    <a:pt x="302" y="222"/>
                  </a:moveTo>
                  <a:lnTo>
                    <a:pt x="300" y="221"/>
                  </a:lnTo>
                  <a:lnTo>
                    <a:pt x="296" y="221"/>
                  </a:lnTo>
                  <a:lnTo>
                    <a:pt x="293" y="220"/>
                  </a:lnTo>
                  <a:lnTo>
                    <a:pt x="291" y="219"/>
                  </a:lnTo>
                  <a:lnTo>
                    <a:pt x="290" y="218"/>
                  </a:lnTo>
                  <a:lnTo>
                    <a:pt x="290" y="216"/>
                  </a:lnTo>
                  <a:lnTo>
                    <a:pt x="291" y="215"/>
                  </a:lnTo>
                  <a:lnTo>
                    <a:pt x="296" y="212"/>
                  </a:lnTo>
                  <a:lnTo>
                    <a:pt x="302" y="209"/>
                  </a:lnTo>
                  <a:lnTo>
                    <a:pt x="305" y="209"/>
                  </a:lnTo>
                  <a:lnTo>
                    <a:pt x="306" y="210"/>
                  </a:lnTo>
                  <a:lnTo>
                    <a:pt x="307" y="212"/>
                  </a:lnTo>
                  <a:lnTo>
                    <a:pt x="307" y="214"/>
                  </a:lnTo>
                  <a:lnTo>
                    <a:pt x="306" y="221"/>
                  </a:lnTo>
                  <a:lnTo>
                    <a:pt x="305" y="226"/>
                  </a:lnTo>
                  <a:lnTo>
                    <a:pt x="303" y="235"/>
                  </a:lnTo>
                  <a:lnTo>
                    <a:pt x="303" y="242"/>
                  </a:lnTo>
                  <a:lnTo>
                    <a:pt x="304" y="247"/>
                  </a:lnTo>
                  <a:lnTo>
                    <a:pt x="306" y="255"/>
                  </a:lnTo>
                  <a:lnTo>
                    <a:pt x="306" y="260"/>
                  </a:lnTo>
                  <a:lnTo>
                    <a:pt x="306" y="266"/>
                  </a:lnTo>
                  <a:lnTo>
                    <a:pt x="307" y="271"/>
                  </a:lnTo>
                  <a:lnTo>
                    <a:pt x="306" y="276"/>
                  </a:lnTo>
                  <a:lnTo>
                    <a:pt x="305" y="279"/>
                  </a:lnTo>
                  <a:lnTo>
                    <a:pt x="305" y="283"/>
                  </a:lnTo>
                  <a:lnTo>
                    <a:pt x="305" y="288"/>
                  </a:lnTo>
                  <a:lnTo>
                    <a:pt x="306" y="289"/>
                  </a:lnTo>
                  <a:lnTo>
                    <a:pt x="305" y="289"/>
                  </a:lnTo>
                  <a:lnTo>
                    <a:pt x="304" y="293"/>
                  </a:lnTo>
                  <a:lnTo>
                    <a:pt x="302" y="305"/>
                  </a:lnTo>
                  <a:lnTo>
                    <a:pt x="300" y="312"/>
                  </a:lnTo>
                  <a:lnTo>
                    <a:pt x="298" y="317"/>
                  </a:lnTo>
                  <a:lnTo>
                    <a:pt x="298" y="319"/>
                  </a:lnTo>
                  <a:lnTo>
                    <a:pt x="297" y="321"/>
                  </a:lnTo>
                  <a:lnTo>
                    <a:pt x="296" y="328"/>
                  </a:lnTo>
                  <a:lnTo>
                    <a:pt x="296" y="331"/>
                  </a:lnTo>
                  <a:lnTo>
                    <a:pt x="295" y="336"/>
                  </a:lnTo>
                  <a:lnTo>
                    <a:pt x="298" y="341"/>
                  </a:lnTo>
                  <a:lnTo>
                    <a:pt x="300" y="347"/>
                  </a:lnTo>
                  <a:lnTo>
                    <a:pt x="300" y="351"/>
                  </a:lnTo>
                  <a:lnTo>
                    <a:pt x="299" y="353"/>
                  </a:lnTo>
                  <a:lnTo>
                    <a:pt x="298" y="361"/>
                  </a:lnTo>
                  <a:lnTo>
                    <a:pt x="298" y="365"/>
                  </a:lnTo>
                  <a:lnTo>
                    <a:pt x="298" y="367"/>
                  </a:lnTo>
                  <a:lnTo>
                    <a:pt x="299" y="372"/>
                  </a:lnTo>
                  <a:lnTo>
                    <a:pt x="300" y="379"/>
                  </a:lnTo>
                  <a:lnTo>
                    <a:pt x="300" y="386"/>
                  </a:lnTo>
                  <a:lnTo>
                    <a:pt x="302" y="390"/>
                  </a:lnTo>
                  <a:lnTo>
                    <a:pt x="300" y="394"/>
                  </a:lnTo>
                  <a:lnTo>
                    <a:pt x="298" y="390"/>
                  </a:lnTo>
                  <a:lnTo>
                    <a:pt x="296" y="386"/>
                  </a:lnTo>
                  <a:lnTo>
                    <a:pt x="292" y="384"/>
                  </a:lnTo>
                  <a:lnTo>
                    <a:pt x="288" y="382"/>
                  </a:lnTo>
                  <a:lnTo>
                    <a:pt x="286" y="382"/>
                  </a:lnTo>
                  <a:lnTo>
                    <a:pt x="285" y="382"/>
                  </a:lnTo>
                  <a:lnTo>
                    <a:pt x="284" y="383"/>
                  </a:lnTo>
                  <a:lnTo>
                    <a:pt x="284" y="385"/>
                  </a:lnTo>
                  <a:lnTo>
                    <a:pt x="282" y="390"/>
                  </a:lnTo>
                  <a:lnTo>
                    <a:pt x="281" y="393"/>
                  </a:lnTo>
                  <a:lnTo>
                    <a:pt x="282" y="394"/>
                  </a:lnTo>
                  <a:lnTo>
                    <a:pt x="282" y="396"/>
                  </a:lnTo>
                  <a:lnTo>
                    <a:pt x="280" y="398"/>
                  </a:lnTo>
                  <a:lnTo>
                    <a:pt x="276" y="398"/>
                  </a:lnTo>
                  <a:lnTo>
                    <a:pt x="273" y="398"/>
                  </a:lnTo>
                  <a:lnTo>
                    <a:pt x="270" y="397"/>
                  </a:lnTo>
                  <a:lnTo>
                    <a:pt x="268" y="395"/>
                  </a:lnTo>
                  <a:lnTo>
                    <a:pt x="268" y="393"/>
                  </a:lnTo>
                  <a:lnTo>
                    <a:pt x="268" y="389"/>
                  </a:lnTo>
                  <a:lnTo>
                    <a:pt x="270" y="386"/>
                  </a:lnTo>
                  <a:lnTo>
                    <a:pt x="272" y="384"/>
                  </a:lnTo>
                  <a:lnTo>
                    <a:pt x="274" y="382"/>
                  </a:lnTo>
                  <a:lnTo>
                    <a:pt x="275" y="382"/>
                  </a:lnTo>
                  <a:lnTo>
                    <a:pt x="275" y="378"/>
                  </a:lnTo>
                  <a:lnTo>
                    <a:pt x="272" y="373"/>
                  </a:lnTo>
                  <a:lnTo>
                    <a:pt x="271" y="371"/>
                  </a:lnTo>
                  <a:lnTo>
                    <a:pt x="270" y="366"/>
                  </a:lnTo>
                  <a:lnTo>
                    <a:pt x="270" y="361"/>
                  </a:lnTo>
                  <a:lnTo>
                    <a:pt x="269" y="359"/>
                  </a:lnTo>
                  <a:lnTo>
                    <a:pt x="268" y="355"/>
                  </a:lnTo>
                  <a:lnTo>
                    <a:pt x="268" y="352"/>
                  </a:lnTo>
                  <a:lnTo>
                    <a:pt x="265" y="346"/>
                  </a:lnTo>
                  <a:lnTo>
                    <a:pt x="265" y="342"/>
                  </a:lnTo>
                  <a:lnTo>
                    <a:pt x="263" y="338"/>
                  </a:lnTo>
                  <a:lnTo>
                    <a:pt x="259" y="332"/>
                  </a:lnTo>
                  <a:lnTo>
                    <a:pt x="255" y="330"/>
                  </a:lnTo>
                  <a:lnTo>
                    <a:pt x="252" y="330"/>
                  </a:lnTo>
                  <a:lnTo>
                    <a:pt x="250" y="331"/>
                  </a:lnTo>
                  <a:lnTo>
                    <a:pt x="248" y="332"/>
                  </a:lnTo>
                  <a:lnTo>
                    <a:pt x="245" y="332"/>
                  </a:lnTo>
                  <a:lnTo>
                    <a:pt x="239" y="329"/>
                  </a:lnTo>
                  <a:lnTo>
                    <a:pt x="235" y="326"/>
                  </a:lnTo>
                  <a:lnTo>
                    <a:pt x="233" y="323"/>
                  </a:lnTo>
                  <a:lnTo>
                    <a:pt x="233" y="319"/>
                  </a:lnTo>
                  <a:lnTo>
                    <a:pt x="232" y="315"/>
                  </a:lnTo>
                  <a:lnTo>
                    <a:pt x="230" y="311"/>
                  </a:lnTo>
                  <a:lnTo>
                    <a:pt x="233" y="307"/>
                  </a:lnTo>
                  <a:lnTo>
                    <a:pt x="235" y="305"/>
                  </a:lnTo>
                  <a:lnTo>
                    <a:pt x="238" y="303"/>
                  </a:lnTo>
                  <a:lnTo>
                    <a:pt x="240" y="301"/>
                  </a:lnTo>
                  <a:lnTo>
                    <a:pt x="242" y="297"/>
                  </a:lnTo>
                  <a:lnTo>
                    <a:pt x="245" y="293"/>
                  </a:lnTo>
                  <a:lnTo>
                    <a:pt x="246" y="290"/>
                  </a:lnTo>
                  <a:lnTo>
                    <a:pt x="247" y="288"/>
                  </a:lnTo>
                  <a:lnTo>
                    <a:pt x="248" y="284"/>
                  </a:lnTo>
                  <a:lnTo>
                    <a:pt x="250" y="281"/>
                  </a:lnTo>
                  <a:lnTo>
                    <a:pt x="251" y="279"/>
                  </a:lnTo>
                  <a:lnTo>
                    <a:pt x="252" y="276"/>
                  </a:lnTo>
                  <a:lnTo>
                    <a:pt x="252" y="273"/>
                  </a:lnTo>
                  <a:lnTo>
                    <a:pt x="251" y="271"/>
                  </a:lnTo>
                  <a:lnTo>
                    <a:pt x="252" y="269"/>
                  </a:lnTo>
                  <a:lnTo>
                    <a:pt x="252" y="268"/>
                  </a:lnTo>
                  <a:lnTo>
                    <a:pt x="252" y="267"/>
                  </a:lnTo>
                  <a:lnTo>
                    <a:pt x="251" y="267"/>
                  </a:lnTo>
                  <a:lnTo>
                    <a:pt x="250" y="268"/>
                  </a:lnTo>
                  <a:lnTo>
                    <a:pt x="247" y="269"/>
                  </a:lnTo>
                  <a:lnTo>
                    <a:pt x="244" y="269"/>
                  </a:lnTo>
                  <a:lnTo>
                    <a:pt x="242" y="269"/>
                  </a:lnTo>
                  <a:lnTo>
                    <a:pt x="241" y="271"/>
                  </a:lnTo>
                  <a:lnTo>
                    <a:pt x="240" y="274"/>
                  </a:lnTo>
                  <a:lnTo>
                    <a:pt x="238" y="279"/>
                  </a:lnTo>
                  <a:lnTo>
                    <a:pt x="236" y="283"/>
                  </a:lnTo>
                  <a:lnTo>
                    <a:pt x="235" y="284"/>
                  </a:lnTo>
                  <a:lnTo>
                    <a:pt x="232" y="284"/>
                  </a:lnTo>
                  <a:lnTo>
                    <a:pt x="228" y="285"/>
                  </a:lnTo>
                  <a:lnTo>
                    <a:pt x="226" y="285"/>
                  </a:lnTo>
                  <a:lnTo>
                    <a:pt x="224" y="286"/>
                  </a:lnTo>
                  <a:lnTo>
                    <a:pt x="222" y="284"/>
                  </a:lnTo>
                  <a:lnTo>
                    <a:pt x="221" y="279"/>
                  </a:lnTo>
                  <a:lnTo>
                    <a:pt x="223" y="274"/>
                  </a:lnTo>
                  <a:lnTo>
                    <a:pt x="223" y="273"/>
                  </a:lnTo>
                  <a:lnTo>
                    <a:pt x="225" y="267"/>
                  </a:lnTo>
                  <a:lnTo>
                    <a:pt x="226" y="261"/>
                  </a:lnTo>
                  <a:lnTo>
                    <a:pt x="228" y="259"/>
                  </a:lnTo>
                  <a:lnTo>
                    <a:pt x="230" y="257"/>
                  </a:lnTo>
                  <a:lnTo>
                    <a:pt x="232" y="257"/>
                  </a:lnTo>
                  <a:lnTo>
                    <a:pt x="234" y="254"/>
                  </a:lnTo>
                  <a:lnTo>
                    <a:pt x="238" y="247"/>
                  </a:lnTo>
                  <a:lnTo>
                    <a:pt x="240" y="244"/>
                  </a:lnTo>
                  <a:lnTo>
                    <a:pt x="241" y="241"/>
                  </a:lnTo>
                  <a:lnTo>
                    <a:pt x="242" y="237"/>
                  </a:lnTo>
                  <a:lnTo>
                    <a:pt x="244" y="235"/>
                  </a:lnTo>
                  <a:lnTo>
                    <a:pt x="244" y="230"/>
                  </a:lnTo>
                  <a:lnTo>
                    <a:pt x="242" y="226"/>
                  </a:lnTo>
                  <a:lnTo>
                    <a:pt x="242" y="222"/>
                  </a:lnTo>
                  <a:lnTo>
                    <a:pt x="246" y="216"/>
                  </a:lnTo>
                  <a:lnTo>
                    <a:pt x="248" y="214"/>
                  </a:lnTo>
                  <a:lnTo>
                    <a:pt x="248" y="213"/>
                  </a:lnTo>
                  <a:lnTo>
                    <a:pt x="252" y="213"/>
                  </a:lnTo>
                  <a:lnTo>
                    <a:pt x="260" y="216"/>
                  </a:lnTo>
                  <a:lnTo>
                    <a:pt x="263" y="219"/>
                  </a:lnTo>
                  <a:lnTo>
                    <a:pt x="264" y="222"/>
                  </a:lnTo>
                  <a:lnTo>
                    <a:pt x="265" y="224"/>
                  </a:lnTo>
                  <a:lnTo>
                    <a:pt x="263" y="226"/>
                  </a:lnTo>
                  <a:lnTo>
                    <a:pt x="261" y="228"/>
                  </a:lnTo>
                  <a:lnTo>
                    <a:pt x="258" y="231"/>
                  </a:lnTo>
                  <a:lnTo>
                    <a:pt x="257" y="232"/>
                  </a:lnTo>
                  <a:lnTo>
                    <a:pt x="256" y="233"/>
                  </a:lnTo>
                  <a:lnTo>
                    <a:pt x="257" y="236"/>
                  </a:lnTo>
                  <a:lnTo>
                    <a:pt x="259" y="245"/>
                  </a:lnTo>
                  <a:lnTo>
                    <a:pt x="260" y="248"/>
                  </a:lnTo>
                  <a:lnTo>
                    <a:pt x="262" y="249"/>
                  </a:lnTo>
                  <a:lnTo>
                    <a:pt x="264" y="250"/>
                  </a:lnTo>
                  <a:lnTo>
                    <a:pt x="268" y="250"/>
                  </a:lnTo>
                  <a:lnTo>
                    <a:pt x="270" y="251"/>
                  </a:lnTo>
                  <a:lnTo>
                    <a:pt x="275" y="256"/>
                  </a:lnTo>
                  <a:lnTo>
                    <a:pt x="276" y="259"/>
                  </a:lnTo>
                  <a:lnTo>
                    <a:pt x="276" y="263"/>
                  </a:lnTo>
                  <a:lnTo>
                    <a:pt x="274" y="268"/>
                  </a:lnTo>
                  <a:lnTo>
                    <a:pt x="272" y="270"/>
                  </a:lnTo>
                  <a:lnTo>
                    <a:pt x="271" y="272"/>
                  </a:lnTo>
                  <a:lnTo>
                    <a:pt x="271" y="278"/>
                  </a:lnTo>
                  <a:lnTo>
                    <a:pt x="271" y="284"/>
                  </a:lnTo>
                  <a:lnTo>
                    <a:pt x="271" y="288"/>
                  </a:lnTo>
                  <a:lnTo>
                    <a:pt x="269" y="290"/>
                  </a:lnTo>
                  <a:lnTo>
                    <a:pt x="263" y="293"/>
                  </a:lnTo>
                  <a:lnTo>
                    <a:pt x="262" y="293"/>
                  </a:lnTo>
                  <a:lnTo>
                    <a:pt x="260" y="296"/>
                  </a:lnTo>
                  <a:lnTo>
                    <a:pt x="257" y="302"/>
                  </a:lnTo>
                  <a:lnTo>
                    <a:pt x="257" y="306"/>
                  </a:lnTo>
                  <a:lnTo>
                    <a:pt x="257" y="311"/>
                  </a:lnTo>
                  <a:lnTo>
                    <a:pt x="257" y="314"/>
                  </a:lnTo>
                  <a:lnTo>
                    <a:pt x="258" y="319"/>
                  </a:lnTo>
                  <a:lnTo>
                    <a:pt x="259" y="321"/>
                  </a:lnTo>
                  <a:lnTo>
                    <a:pt x="259" y="324"/>
                  </a:lnTo>
                  <a:lnTo>
                    <a:pt x="259" y="325"/>
                  </a:lnTo>
                  <a:lnTo>
                    <a:pt x="260" y="325"/>
                  </a:lnTo>
                  <a:lnTo>
                    <a:pt x="264" y="325"/>
                  </a:lnTo>
                  <a:lnTo>
                    <a:pt x="269" y="323"/>
                  </a:lnTo>
                  <a:lnTo>
                    <a:pt x="271" y="321"/>
                  </a:lnTo>
                  <a:lnTo>
                    <a:pt x="274" y="316"/>
                  </a:lnTo>
                  <a:lnTo>
                    <a:pt x="277" y="311"/>
                  </a:lnTo>
                  <a:lnTo>
                    <a:pt x="281" y="307"/>
                  </a:lnTo>
                  <a:lnTo>
                    <a:pt x="283" y="304"/>
                  </a:lnTo>
                  <a:lnTo>
                    <a:pt x="286" y="302"/>
                  </a:lnTo>
                  <a:lnTo>
                    <a:pt x="288" y="300"/>
                  </a:lnTo>
                  <a:lnTo>
                    <a:pt x="293" y="294"/>
                  </a:lnTo>
                  <a:lnTo>
                    <a:pt x="297" y="290"/>
                  </a:lnTo>
                  <a:lnTo>
                    <a:pt x="297" y="286"/>
                  </a:lnTo>
                  <a:lnTo>
                    <a:pt x="298" y="283"/>
                  </a:lnTo>
                  <a:lnTo>
                    <a:pt x="298" y="282"/>
                  </a:lnTo>
                  <a:lnTo>
                    <a:pt x="297" y="279"/>
                  </a:lnTo>
                  <a:lnTo>
                    <a:pt x="295" y="271"/>
                  </a:lnTo>
                  <a:lnTo>
                    <a:pt x="294" y="268"/>
                  </a:lnTo>
                  <a:lnTo>
                    <a:pt x="293" y="265"/>
                  </a:lnTo>
                  <a:lnTo>
                    <a:pt x="292" y="260"/>
                  </a:lnTo>
                  <a:lnTo>
                    <a:pt x="291" y="257"/>
                  </a:lnTo>
                  <a:lnTo>
                    <a:pt x="290" y="254"/>
                  </a:lnTo>
                  <a:lnTo>
                    <a:pt x="286" y="253"/>
                  </a:lnTo>
                  <a:lnTo>
                    <a:pt x="283" y="250"/>
                  </a:lnTo>
                  <a:lnTo>
                    <a:pt x="282" y="245"/>
                  </a:lnTo>
                  <a:lnTo>
                    <a:pt x="282" y="239"/>
                  </a:lnTo>
                  <a:lnTo>
                    <a:pt x="282" y="237"/>
                  </a:lnTo>
                  <a:lnTo>
                    <a:pt x="282" y="236"/>
                  </a:lnTo>
                  <a:lnTo>
                    <a:pt x="283" y="235"/>
                  </a:lnTo>
                  <a:lnTo>
                    <a:pt x="284" y="234"/>
                  </a:lnTo>
                  <a:lnTo>
                    <a:pt x="286" y="234"/>
                  </a:lnTo>
                  <a:lnTo>
                    <a:pt x="286" y="236"/>
                  </a:lnTo>
                  <a:lnTo>
                    <a:pt x="286" y="237"/>
                  </a:lnTo>
                  <a:lnTo>
                    <a:pt x="285" y="238"/>
                  </a:lnTo>
                  <a:lnTo>
                    <a:pt x="285" y="239"/>
                  </a:lnTo>
                  <a:lnTo>
                    <a:pt x="287" y="243"/>
                  </a:lnTo>
                  <a:lnTo>
                    <a:pt x="292" y="249"/>
                  </a:lnTo>
                  <a:lnTo>
                    <a:pt x="292" y="250"/>
                  </a:lnTo>
                  <a:lnTo>
                    <a:pt x="293" y="250"/>
                  </a:lnTo>
                  <a:lnTo>
                    <a:pt x="296" y="250"/>
                  </a:lnTo>
                  <a:lnTo>
                    <a:pt x="298" y="249"/>
                  </a:lnTo>
                  <a:lnTo>
                    <a:pt x="299" y="248"/>
                  </a:lnTo>
                  <a:lnTo>
                    <a:pt x="299" y="247"/>
                  </a:lnTo>
                  <a:lnTo>
                    <a:pt x="299" y="244"/>
                  </a:lnTo>
                  <a:lnTo>
                    <a:pt x="296" y="238"/>
                  </a:lnTo>
                  <a:lnTo>
                    <a:pt x="295" y="235"/>
                  </a:lnTo>
                  <a:lnTo>
                    <a:pt x="297" y="230"/>
                  </a:lnTo>
                  <a:lnTo>
                    <a:pt x="302" y="222"/>
                  </a:lnTo>
                  <a:close/>
                  <a:moveTo>
                    <a:pt x="283" y="211"/>
                  </a:moveTo>
                  <a:lnTo>
                    <a:pt x="288" y="207"/>
                  </a:lnTo>
                  <a:lnTo>
                    <a:pt x="294" y="203"/>
                  </a:lnTo>
                  <a:lnTo>
                    <a:pt x="296" y="198"/>
                  </a:lnTo>
                  <a:lnTo>
                    <a:pt x="297" y="191"/>
                  </a:lnTo>
                  <a:lnTo>
                    <a:pt x="296" y="185"/>
                  </a:lnTo>
                  <a:lnTo>
                    <a:pt x="296" y="179"/>
                  </a:lnTo>
                  <a:lnTo>
                    <a:pt x="297" y="176"/>
                  </a:lnTo>
                  <a:lnTo>
                    <a:pt x="300" y="174"/>
                  </a:lnTo>
                  <a:lnTo>
                    <a:pt x="302" y="172"/>
                  </a:lnTo>
                  <a:lnTo>
                    <a:pt x="306" y="167"/>
                  </a:lnTo>
                  <a:lnTo>
                    <a:pt x="311" y="163"/>
                  </a:lnTo>
                  <a:lnTo>
                    <a:pt x="316" y="156"/>
                  </a:lnTo>
                  <a:lnTo>
                    <a:pt x="317" y="153"/>
                  </a:lnTo>
                  <a:lnTo>
                    <a:pt x="318" y="150"/>
                  </a:lnTo>
                  <a:lnTo>
                    <a:pt x="318" y="146"/>
                  </a:lnTo>
                  <a:lnTo>
                    <a:pt x="316" y="143"/>
                  </a:lnTo>
                  <a:lnTo>
                    <a:pt x="314" y="137"/>
                  </a:lnTo>
                  <a:lnTo>
                    <a:pt x="309" y="132"/>
                  </a:lnTo>
                  <a:lnTo>
                    <a:pt x="303" y="130"/>
                  </a:lnTo>
                  <a:lnTo>
                    <a:pt x="297" y="129"/>
                  </a:lnTo>
                  <a:lnTo>
                    <a:pt x="294" y="129"/>
                  </a:lnTo>
                  <a:lnTo>
                    <a:pt x="288" y="131"/>
                  </a:lnTo>
                  <a:lnTo>
                    <a:pt x="284" y="132"/>
                  </a:lnTo>
                  <a:lnTo>
                    <a:pt x="281" y="135"/>
                  </a:lnTo>
                  <a:lnTo>
                    <a:pt x="277" y="139"/>
                  </a:lnTo>
                  <a:lnTo>
                    <a:pt x="274" y="141"/>
                  </a:lnTo>
                  <a:lnTo>
                    <a:pt x="270" y="144"/>
                  </a:lnTo>
                  <a:lnTo>
                    <a:pt x="265" y="148"/>
                  </a:lnTo>
                  <a:lnTo>
                    <a:pt x="262" y="151"/>
                  </a:lnTo>
                  <a:lnTo>
                    <a:pt x="260" y="156"/>
                  </a:lnTo>
                  <a:lnTo>
                    <a:pt x="257" y="163"/>
                  </a:lnTo>
                  <a:lnTo>
                    <a:pt x="255" y="168"/>
                  </a:lnTo>
                  <a:lnTo>
                    <a:pt x="252" y="170"/>
                  </a:lnTo>
                  <a:lnTo>
                    <a:pt x="251" y="172"/>
                  </a:lnTo>
                  <a:lnTo>
                    <a:pt x="251" y="173"/>
                  </a:lnTo>
                  <a:lnTo>
                    <a:pt x="252" y="175"/>
                  </a:lnTo>
                  <a:lnTo>
                    <a:pt x="253" y="183"/>
                  </a:lnTo>
                  <a:lnTo>
                    <a:pt x="255" y="187"/>
                  </a:lnTo>
                  <a:lnTo>
                    <a:pt x="256" y="191"/>
                  </a:lnTo>
                  <a:lnTo>
                    <a:pt x="257" y="192"/>
                  </a:lnTo>
                  <a:lnTo>
                    <a:pt x="257" y="193"/>
                  </a:lnTo>
                  <a:lnTo>
                    <a:pt x="259" y="195"/>
                  </a:lnTo>
                  <a:lnTo>
                    <a:pt x="260" y="195"/>
                  </a:lnTo>
                  <a:lnTo>
                    <a:pt x="261" y="195"/>
                  </a:lnTo>
                  <a:lnTo>
                    <a:pt x="262" y="193"/>
                  </a:lnTo>
                  <a:lnTo>
                    <a:pt x="263" y="192"/>
                  </a:lnTo>
                  <a:lnTo>
                    <a:pt x="267" y="185"/>
                  </a:lnTo>
                  <a:lnTo>
                    <a:pt x="268" y="181"/>
                  </a:lnTo>
                  <a:lnTo>
                    <a:pt x="270" y="177"/>
                  </a:lnTo>
                  <a:lnTo>
                    <a:pt x="275" y="168"/>
                  </a:lnTo>
                  <a:lnTo>
                    <a:pt x="281" y="162"/>
                  </a:lnTo>
                  <a:lnTo>
                    <a:pt x="283" y="158"/>
                  </a:lnTo>
                  <a:lnTo>
                    <a:pt x="284" y="156"/>
                  </a:lnTo>
                  <a:lnTo>
                    <a:pt x="286" y="154"/>
                  </a:lnTo>
                  <a:lnTo>
                    <a:pt x="288" y="153"/>
                  </a:lnTo>
                  <a:lnTo>
                    <a:pt x="293" y="152"/>
                  </a:lnTo>
                  <a:lnTo>
                    <a:pt x="297" y="151"/>
                  </a:lnTo>
                  <a:lnTo>
                    <a:pt x="300" y="151"/>
                  </a:lnTo>
                  <a:lnTo>
                    <a:pt x="300" y="155"/>
                  </a:lnTo>
                  <a:lnTo>
                    <a:pt x="298" y="160"/>
                  </a:lnTo>
                  <a:lnTo>
                    <a:pt x="297" y="160"/>
                  </a:lnTo>
                  <a:lnTo>
                    <a:pt x="294" y="163"/>
                  </a:lnTo>
                  <a:lnTo>
                    <a:pt x="290" y="166"/>
                  </a:lnTo>
                  <a:lnTo>
                    <a:pt x="285" y="170"/>
                  </a:lnTo>
                  <a:lnTo>
                    <a:pt x="283" y="175"/>
                  </a:lnTo>
                  <a:lnTo>
                    <a:pt x="281" y="179"/>
                  </a:lnTo>
                  <a:lnTo>
                    <a:pt x="281" y="181"/>
                  </a:lnTo>
                  <a:lnTo>
                    <a:pt x="281" y="187"/>
                  </a:lnTo>
                  <a:lnTo>
                    <a:pt x="280" y="191"/>
                  </a:lnTo>
                  <a:lnTo>
                    <a:pt x="280" y="196"/>
                  </a:lnTo>
                  <a:lnTo>
                    <a:pt x="279" y="202"/>
                  </a:lnTo>
                  <a:lnTo>
                    <a:pt x="280" y="205"/>
                  </a:lnTo>
                  <a:lnTo>
                    <a:pt x="277" y="208"/>
                  </a:lnTo>
                  <a:lnTo>
                    <a:pt x="275" y="210"/>
                  </a:lnTo>
                  <a:lnTo>
                    <a:pt x="274" y="211"/>
                  </a:lnTo>
                  <a:lnTo>
                    <a:pt x="274" y="216"/>
                  </a:lnTo>
                  <a:lnTo>
                    <a:pt x="276" y="220"/>
                  </a:lnTo>
                  <a:lnTo>
                    <a:pt x="277" y="223"/>
                  </a:lnTo>
                  <a:lnTo>
                    <a:pt x="276" y="226"/>
                  </a:lnTo>
                  <a:lnTo>
                    <a:pt x="277" y="230"/>
                  </a:lnTo>
                  <a:lnTo>
                    <a:pt x="279" y="231"/>
                  </a:lnTo>
                  <a:lnTo>
                    <a:pt x="279" y="232"/>
                  </a:lnTo>
                  <a:lnTo>
                    <a:pt x="280" y="232"/>
                  </a:lnTo>
                  <a:lnTo>
                    <a:pt x="282" y="230"/>
                  </a:lnTo>
                  <a:lnTo>
                    <a:pt x="283" y="230"/>
                  </a:lnTo>
                  <a:lnTo>
                    <a:pt x="283" y="225"/>
                  </a:lnTo>
                  <a:lnTo>
                    <a:pt x="284" y="221"/>
                  </a:lnTo>
                  <a:lnTo>
                    <a:pt x="286" y="218"/>
                  </a:lnTo>
                  <a:lnTo>
                    <a:pt x="286" y="216"/>
                  </a:lnTo>
                  <a:lnTo>
                    <a:pt x="285" y="215"/>
                  </a:lnTo>
                  <a:lnTo>
                    <a:pt x="284" y="214"/>
                  </a:lnTo>
                  <a:lnTo>
                    <a:pt x="283" y="214"/>
                  </a:lnTo>
                  <a:lnTo>
                    <a:pt x="282" y="213"/>
                  </a:lnTo>
                  <a:lnTo>
                    <a:pt x="283" y="211"/>
                  </a:lnTo>
                  <a:close/>
                  <a:moveTo>
                    <a:pt x="207" y="186"/>
                  </a:moveTo>
                  <a:lnTo>
                    <a:pt x="202" y="186"/>
                  </a:lnTo>
                  <a:lnTo>
                    <a:pt x="197" y="188"/>
                  </a:lnTo>
                  <a:lnTo>
                    <a:pt x="192" y="190"/>
                  </a:lnTo>
                  <a:lnTo>
                    <a:pt x="189" y="195"/>
                  </a:lnTo>
                  <a:lnTo>
                    <a:pt x="189" y="198"/>
                  </a:lnTo>
                  <a:lnTo>
                    <a:pt x="189" y="201"/>
                  </a:lnTo>
                  <a:lnTo>
                    <a:pt x="187" y="204"/>
                  </a:lnTo>
                  <a:lnTo>
                    <a:pt x="183" y="208"/>
                  </a:lnTo>
                  <a:lnTo>
                    <a:pt x="182" y="210"/>
                  </a:lnTo>
                  <a:lnTo>
                    <a:pt x="181" y="214"/>
                  </a:lnTo>
                  <a:lnTo>
                    <a:pt x="181" y="215"/>
                  </a:lnTo>
                  <a:lnTo>
                    <a:pt x="182" y="220"/>
                  </a:lnTo>
                  <a:lnTo>
                    <a:pt x="183" y="226"/>
                  </a:lnTo>
                  <a:lnTo>
                    <a:pt x="183" y="228"/>
                  </a:lnTo>
                  <a:lnTo>
                    <a:pt x="183" y="231"/>
                  </a:lnTo>
                  <a:lnTo>
                    <a:pt x="184" y="233"/>
                  </a:lnTo>
                  <a:lnTo>
                    <a:pt x="187" y="233"/>
                  </a:lnTo>
                  <a:lnTo>
                    <a:pt x="188" y="233"/>
                  </a:lnTo>
                  <a:lnTo>
                    <a:pt x="189" y="232"/>
                  </a:lnTo>
                  <a:lnTo>
                    <a:pt x="190" y="230"/>
                  </a:lnTo>
                  <a:lnTo>
                    <a:pt x="193" y="223"/>
                  </a:lnTo>
                  <a:lnTo>
                    <a:pt x="197" y="221"/>
                  </a:lnTo>
                  <a:lnTo>
                    <a:pt x="199" y="216"/>
                  </a:lnTo>
                  <a:lnTo>
                    <a:pt x="201" y="213"/>
                  </a:lnTo>
                  <a:lnTo>
                    <a:pt x="202" y="210"/>
                  </a:lnTo>
                  <a:lnTo>
                    <a:pt x="203" y="207"/>
                  </a:lnTo>
                  <a:lnTo>
                    <a:pt x="205" y="203"/>
                  </a:lnTo>
                  <a:lnTo>
                    <a:pt x="207" y="201"/>
                  </a:lnTo>
                  <a:lnTo>
                    <a:pt x="209" y="199"/>
                  </a:lnTo>
                  <a:lnTo>
                    <a:pt x="209" y="196"/>
                  </a:lnTo>
                  <a:lnTo>
                    <a:pt x="210" y="193"/>
                  </a:lnTo>
                  <a:lnTo>
                    <a:pt x="209" y="191"/>
                  </a:lnTo>
                  <a:lnTo>
                    <a:pt x="209" y="188"/>
                  </a:lnTo>
                  <a:lnTo>
                    <a:pt x="207" y="186"/>
                  </a:lnTo>
                  <a:close/>
                  <a:moveTo>
                    <a:pt x="52" y="426"/>
                  </a:moveTo>
                  <a:lnTo>
                    <a:pt x="54" y="431"/>
                  </a:lnTo>
                  <a:lnTo>
                    <a:pt x="56" y="435"/>
                  </a:lnTo>
                  <a:lnTo>
                    <a:pt x="58" y="437"/>
                  </a:lnTo>
                  <a:lnTo>
                    <a:pt x="58" y="440"/>
                  </a:lnTo>
                  <a:lnTo>
                    <a:pt x="55" y="441"/>
                  </a:lnTo>
                  <a:lnTo>
                    <a:pt x="52" y="440"/>
                  </a:lnTo>
                  <a:lnTo>
                    <a:pt x="49" y="440"/>
                  </a:lnTo>
                  <a:lnTo>
                    <a:pt x="46" y="440"/>
                  </a:lnTo>
                  <a:lnTo>
                    <a:pt x="42" y="441"/>
                  </a:lnTo>
                  <a:lnTo>
                    <a:pt x="40" y="441"/>
                  </a:lnTo>
                  <a:lnTo>
                    <a:pt x="37" y="441"/>
                  </a:lnTo>
                  <a:lnTo>
                    <a:pt x="34" y="441"/>
                  </a:lnTo>
                  <a:lnTo>
                    <a:pt x="30" y="440"/>
                  </a:lnTo>
                  <a:lnTo>
                    <a:pt x="28" y="437"/>
                  </a:lnTo>
                  <a:lnTo>
                    <a:pt x="26" y="435"/>
                  </a:lnTo>
                  <a:lnTo>
                    <a:pt x="25" y="433"/>
                  </a:lnTo>
                  <a:lnTo>
                    <a:pt x="24" y="430"/>
                  </a:lnTo>
                  <a:lnTo>
                    <a:pt x="23" y="426"/>
                  </a:lnTo>
                  <a:lnTo>
                    <a:pt x="21" y="424"/>
                  </a:lnTo>
                  <a:lnTo>
                    <a:pt x="21" y="422"/>
                  </a:lnTo>
                  <a:lnTo>
                    <a:pt x="20" y="418"/>
                  </a:lnTo>
                  <a:lnTo>
                    <a:pt x="19" y="413"/>
                  </a:lnTo>
                  <a:lnTo>
                    <a:pt x="18" y="410"/>
                  </a:lnTo>
                  <a:lnTo>
                    <a:pt x="17" y="407"/>
                  </a:lnTo>
                  <a:lnTo>
                    <a:pt x="17" y="401"/>
                  </a:lnTo>
                  <a:lnTo>
                    <a:pt x="16" y="397"/>
                  </a:lnTo>
                  <a:lnTo>
                    <a:pt x="15" y="395"/>
                  </a:lnTo>
                  <a:lnTo>
                    <a:pt x="15" y="391"/>
                  </a:lnTo>
                  <a:lnTo>
                    <a:pt x="17" y="387"/>
                  </a:lnTo>
                  <a:lnTo>
                    <a:pt x="19" y="386"/>
                  </a:lnTo>
                  <a:lnTo>
                    <a:pt x="21" y="385"/>
                  </a:lnTo>
                  <a:lnTo>
                    <a:pt x="25" y="384"/>
                  </a:lnTo>
                  <a:lnTo>
                    <a:pt x="28" y="383"/>
                  </a:lnTo>
                  <a:lnTo>
                    <a:pt x="32" y="382"/>
                  </a:lnTo>
                  <a:lnTo>
                    <a:pt x="35" y="381"/>
                  </a:lnTo>
                  <a:lnTo>
                    <a:pt x="36" y="378"/>
                  </a:lnTo>
                  <a:lnTo>
                    <a:pt x="35" y="376"/>
                  </a:lnTo>
                  <a:lnTo>
                    <a:pt x="34" y="373"/>
                  </a:lnTo>
                  <a:lnTo>
                    <a:pt x="34" y="371"/>
                  </a:lnTo>
                  <a:lnTo>
                    <a:pt x="32" y="370"/>
                  </a:lnTo>
                  <a:lnTo>
                    <a:pt x="32" y="366"/>
                  </a:lnTo>
                  <a:lnTo>
                    <a:pt x="31" y="363"/>
                  </a:lnTo>
                  <a:lnTo>
                    <a:pt x="30" y="360"/>
                  </a:lnTo>
                  <a:lnTo>
                    <a:pt x="29" y="356"/>
                  </a:lnTo>
                  <a:lnTo>
                    <a:pt x="29" y="353"/>
                  </a:lnTo>
                  <a:lnTo>
                    <a:pt x="29" y="349"/>
                  </a:lnTo>
                  <a:lnTo>
                    <a:pt x="28" y="346"/>
                  </a:lnTo>
                  <a:lnTo>
                    <a:pt x="27" y="341"/>
                  </a:lnTo>
                  <a:lnTo>
                    <a:pt x="27" y="339"/>
                  </a:lnTo>
                  <a:lnTo>
                    <a:pt x="26" y="333"/>
                  </a:lnTo>
                  <a:lnTo>
                    <a:pt x="25" y="330"/>
                  </a:lnTo>
                  <a:lnTo>
                    <a:pt x="25" y="327"/>
                  </a:lnTo>
                  <a:lnTo>
                    <a:pt x="26" y="326"/>
                  </a:lnTo>
                  <a:lnTo>
                    <a:pt x="27" y="324"/>
                  </a:lnTo>
                  <a:lnTo>
                    <a:pt x="30" y="321"/>
                  </a:lnTo>
                  <a:lnTo>
                    <a:pt x="32" y="317"/>
                  </a:lnTo>
                  <a:lnTo>
                    <a:pt x="35" y="311"/>
                  </a:lnTo>
                  <a:lnTo>
                    <a:pt x="37" y="308"/>
                  </a:lnTo>
                  <a:lnTo>
                    <a:pt x="39" y="306"/>
                  </a:lnTo>
                  <a:lnTo>
                    <a:pt x="42" y="305"/>
                  </a:lnTo>
                  <a:lnTo>
                    <a:pt x="46" y="304"/>
                  </a:lnTo>
                  <a:lnTo>
                    <a:pt x="50" y="303"/>
                  </a:lnTo>
                  <a:lnTo>
                    <a:pt x="53" y="303"/>
                  </a:lnTo>
                  <a:lnTo>
                    <a:pt x="58" y="303"/>
                  </a:lnTo>
                  <a:lnTo>
                    <a:pt x="60" y="305"/>
                  </a:lnTo>
                  <a:lnTo>
                    <a:pt x="60" y="308"/>
                  </a:lnTo>
                  <a:lnTo>
                    <a:pt x="55" y="313"/>
                  </a:lnTo>
                  <a:lnTo>
                    <a:pt x="53" y="315"/>
                  </a:lnTo>
                  <a:lnTo>
                    <a:pt x="53" y="320"/>
                  </a:lnTo>
                  <a:lnTo>
                    <a:pt x="52" y="326"/>
                  </a:lnTo>
                  <a:lnTo>
                    <a:pt x="51" y="332"/>
                  </a:lnTo>
                  <a:lnTo>
                    <a:pt x="49" y="337"/>
                  </a:lnTo>
                  <a:lnTo>
                    <a:pt x="47" y="341"/>
                  </a:lnTo>
                  <a:lnTo>
                    <a:pt x="46" y="344"/>
                  </a:lnTo>
                  <a:lnTo>
                    <a:pt x="44" y="347"/>
                  </a:lnTo>
                  <a:lnTo>
                    <a:pt x="44" y="350"/>
                  </a:lnTo>
                  <a:lnTo>
                    <a:pt x="44" y="352"/>
                  </a:lnTo>
                  <a:lnTo>
                    <a:pt x="43" y="354"/>
                  </a:lnTo>
                  <a:lnTo>
                    <a:pt x="43" y="355"/>
                  </a:lnTo>
                  <a:lnTo>
                    <a:pt x="47" y="356"/>
                  </a:lnTo>
                  <a:lnTo>
                    <a:pt x="53" y="356"/>
                  </a:lnTo>
                  <a:lnTo>
                    <a:pt x="55" y="355"/>
                  </a:lnTo>
                  <a:lnTo>
                    <a:pt x="56" y="353"/>
                  </a:lnTo>
                  <a:lnTo>
                    <a:pt x="59" y="350"/>
                  </a:lnTo>
                  <a:lnTo>
                    <a:pt x="59" y="347"/>
                  </a:lnTo>
                  <a:lnTo>
                    <a:pt x="59" y="344"/>
                  </a:lnTo>
                  <a:lnTo>
                    <a:pt x="59" y="342"/>
                  </a:lnTo>
                  <a:lnTo>
                    <a:pt x="60" y="339"/>
                  </a:lnTo>
                  <a:lnTo>
                    <a:pt x="62" y="337"/>
                  </a:lnTo>
                  <a:lnTo>
                    <a:pt x="64" y="333"/>
                  </a:lnTo>
                  <a:lnTo>
                    <a:pt x="65" y="329"/>
                  </a:lnTo>
                  <a:lnTo>
                    <a:pt x="69" y="324"/>
                  </a:lnTo>
                  <a:lnTo>
                    <a:pt x="72" y="319"/>
                  </a:lnTo>
                  <a:lnTo>
                    <a:pt x="73" y="318"/>
                  </a:lnTo>
                  <a:lnTo>
                    <a:pt x="76" y="317"/>
                  </a:lnTo>
                  <a:lnTo>
                    <a:pt x="78" y="317"/>
                  </a:lnTo>
                  <a:lnTo>
                    <a:pt x="82" y="317"/>
                  </a:lnTo>
                  <a:lnTo>
                    <a:pt x="87" y="317"/>
                  </a:lnTo>
                  <a:lnTo>
                    <a:pt x="89" y="317"/>
                  </a:lnTo>
                  <a:lnTo>
                    <a:pt x="93" y="317"/>
                  </a:lnTo>
                  <a:lnTo>
                    <a:pt x="97" y="316"/>
                  </a:lnTo>
                  <a:lnTo>
                    <a:pt x="99" y="315"/>
                  </a:lnTo>
                  <a:lnTo>
                    <a:pt x="101" y="313"/>
                  </a:lnTo>
                  <a:lnTo>
                    <a:pt x="101" y="311"/>
                  </a:lnTo>
                  <a:lnTo>
                    <a:pt x="101" y="307"/>
                  </a:lnTo>
                  <a:lnTo>
                    <a:pt x="101" y="304"/>
                  </a:lnTo>
                  <a:lnTo>
                    <a:pt x="101" y="301"/>
                  </a:lnTo>
                  <a:lnTo>
                    <a:pt x="101" y="300"/>
                  </a:lnTo>
                  <a:lnTo>
                    <a:pt x="101" y="294"/>
                  </a:lnTo>
                  <a:lnTo>
                    <a:pt x="100" y="286"/>
                  </a:lnTo>
                  <a:lnTo>
                    <a:pt x="99" y="283"/>
                  </a:lnTo>
                  <a:lnTo>
                    <a:pt x="98" y="279"/>
                  </a:lnTo>
                  <a:lnTo>
                    <a:pt x="98" y="276"/>
                  </a:lnTo>
                  <a:lnTo>
                    <a:pt x="99" y="271"/>
                  </a:lnTo>
                  <a:lnTo>
                    <a:pt x="100" y="267"/>
                  </a:lnTo>
                  <a:lnTo>
                    <a:pt x="104" y="257"/>
                  </a:lnTo>
                  <a:lnTo>
                    <a:pt x="104" y="253"/>
                  </a:lnTo>
                  <a:lnTo>
                    <a:pt x="105" y="249"/>
                  </a:lnTo>
                  <a:lnTo>
                    <a:pt x="107" y="246"/>
                  </a:lnTo>
                  <a:lnTo>
                    <a:pt x="110" y="243"/>
                  </a:lnTo>
                  <a:lnTo>
                    <a:pt x="113" y="238"/>
                  </a:lnTo>
                  <a:lnTo>
                    <a:pt x="116" y="234"/>
                  </a:lnTo>
                  <a:lnTo>
                    <a:pt x="119" y="230"/>
                  </a:lnTo>
                  <a:lnTo>
                    <a:pt x="121" y="228"/>
                  </a:lnTo>
                  <a:lnTo>
                    <a:pt x="127" y="227"/>
                  </a:lnTo>
                  <a:lnTo>
                    <a:pt x="133" y="225"/>
                  </a:lnTo>
                  <a:lnTo>
                    <a:pt x="137" y="223"/>
                  </a:lnTo>
                  <a:lnTo>
                    <a:pt x="142" y="224"/>
                  </a:lnTo>
                  <a:lnTo>
                    <a:pt x="146" y="225"/>
                  </a:lnTo>
                  <a:lnTo>
                    <a:pt x="147" y="227"/>
                  </a:lnTo>
                  <a:lnTo>
                    <a:pt x="146" y="230"/>
                  </a:lnTo>
                  <a:lnTo>
                    <a:pt x="145" y="231"/>
                  </a:lnTo>
                  <a:lnTo>
                    <a:pt x="142" y="232"/>
                  </a:lnTo>
                  <a:lnTo>
                    <a:pt x="137" y="234"/>
                  </a:lnTo>
                  <a:lnTo>
                    <a:pt x="134" y="236"/>
                  </a:lnTo>
                  <a:lnTo>
                    <a:pt x="133" y="242"/>
                  </a:lnTo>
                  <a:lnTo>
                    <a:pt x="132" y="243"/>
                  </a:lnTo>
                  <a:lnTo>
                    <a:pt x="132" y="246"/>
                  </a:lnTo>
                  <a:lnTo>
                    <a:pt x="131" y="250"/>
                  </a:lnTo>
                  <a:lnTo>
                    <a:pt x="130" y="253"/>
                  </a:lnTo>
                  <a:lnTo>
                    <a:pt x="127" y="259"/>
                  </a:lnTo>
                  <a:lnTo>
                    <a:pt x="125" y="262"/>
                  </a:lnTo>
                  <a:lnTo>
                    <a:pt x="124" y="266"/>
                  </a:lnTo>
                  <a:lnTo>
                    <a:pt x="124" y="270"/>
                  </a:lnTo>
                  <a:lnTo>
                    <a:pt x="124" y="272"/>
                  </a:lnTo>
                  <a:lnTo>
                    <a:pt x="124" y="273"/>
                  </a:lnTo>
                  <a:lnTo>
                    <a:pt x="125" y="277"/>
                  </a:lnTo>
                  <a:lnTo>
                    <a:pt x="127" y="281"/>
                  </a:lnTo>
                  <a:lnTo>
                    <a:pt x="127" y="282"/>
                  </a:lnTo>
                  <a:lnTo>
                    <a:pt x="127" y="284"/>
                  </a:lnTo>
                  <a:lnTo>
                    <a:pt x="128" y="286"/>
                  </a:lnTo>
                  <a:lnTo>
                    <a:pt x="125" y="290"/>
                  </a:lnTo>
                  <a:lnTo>
                    <a:pt x="125" y="292"/>
                  </a:lnTo>
                  <a:lnTo>
                    <a:pt x="129" y="292"/>
                  </a:lnTo>
                  <a:lnTo>
                    <a:pt x="131" y="290"/>
                  </a:lnTo>
                  <a:lnTo>
                    <a:pt x="133" y="289"/>
                  </a:lnTo>
                  <a:lnTo>
                    <a:pt x="134" y="288"/>
                  </a:lnTo>
                  <a:lnTo>
                    <a:pt x="134" y="285"/>
                  </a:lnTo>
                  <a:lnTo>
                    <a:pt x="134" y="281"/>
                  </a:lnTo>
                  <a:lnTo>
                    <a:pt x="134" y="274"/>
                  </a:lnTo>
                  <a:lnTo>
                    <a:pt x="135" y="272"/>
                  </a:lnTo>
                  <a:lnTo>
                    <a:pt x="136" y="269"/>
                  </a:lnTo>
                  <a:lnTo>
                    <a:pt x="137" y="265"/>
                  </a:lnTo>
                  <a:lnTo>
                    <a:pt x="139" y="261"/>
                  </a:lnTo>
                  <a:lnTo>
                    <a:pt x="141" y="257"/>
                  </a:lnTo>
                  <a:lnTo>
                    <a:pt x="147" y="246"/>
                  </a:lnTo>
                  <a:lnTo>
                    <a:pt x="151" y="241"/>
                  </a:lnTo>
                  <a:lnTo>
                    <a:pt x="151" y="239"/>
                  </a:lnTo>
                  <a:lnTo>
                    <a:pt x="152" y="238"/>
                  </a:lnTo>
                  <a:lnTo>
                    <a:pt x="153" y="238"/>
                  </a:lnTo>
                  <a:lnTo>
                    <a:pt x="155" y="242"/>
                  </a:lnTo>
                  <a:lnTo>
                    <a:pt x="158" y="250"/>
                  </a:lnTo>
                  <a:lnTo>
                    <a:pt x="158" y="257"/>
                  </a:lnTo>
                  <a:lnTo>
                    <a:pt x="159" y="265"/>
                  </a:lnTo>
                  <a:lnTo>
                    <a:pt x="160" y="268"/>
                  </a:lnTo>
                  <a:lnTo>
                    <a:pt x="159" y="272"/>
                  </a:lnTo>
                  <a:lnTo>
                    <a:pt x="159" y="277"/>
                  </a:lnTo>
                  <a:lnTo>
                    <a:pt x="158" y="277"/>
                  </a:lnTo>
                  <a:lnTo>
                    <a:pt x="155" y="280"/>
                  </a:lnTo>
                  <a:lnTo>
                    <a:pt x="152" y="284"/>
                  </a:lnTo>
                  <a:lnTo>
                    <a:pt x="151" y="286"/>
                  </a:lnTo>
                  <a:lnTo>
                    <a:pt x="149" y="289"/>
                  </a:lnTo>
                  <a:lnTo>
                    <a:pt x="147" y="294"/>
                  </a:lnTo>
                  <a:lnTo>
                    <a:pt x="145" y="295"/>
                  </a:lnTo>
                  <a:lnTo>
                    <a:pt x="141" y="297"/>
                  </a:lnTo>
                  <a:lnTo>
                    <a:pt x="139" y="300"/>
                  </a:lnTo>
                  <a:lnTo>
                    <a:pt x="136" y="302"/>
                  </a:lnTo>
                  <a:lnTo>
                    <a:pt x="135" y="303"/>
                  </a:lnTo>
                  <a:lnTo>
                    <a:pt x="134" y="302"/>
                  </a:lnTo>
                  <a:lnTo>
                    <a:pt x="130" y="298"/>
                  </a:lnTo>
                  <a:lnTo>
                    <a:pt x="129" y="296"/>
                  </a:lnTo>
                  <a:lnTo>
                    <a:pt x="129" y="295"/>
                  </a:lnTo>
                  <a:lnTo>
                    <a:pt x="128" y="294"/>
                  </a:lnTo>
                  <a:lnTo>
                    <a:pt x="124" y="295"/>
                  </a:lnTo>
                  <a:lnTo>
                    <a:pt x="119" y="297"/>
                  </a:lnTo>
                  <a:lnTo>
                    <a:pt x="118" y="298"/>
                  </a:lnTo>
                  <a:lnTo>
                    <a:pt x="118" y="303"/>
                  </a:lnTo>
                  <a:lnTo>
                    <a:pt x="118" y="306"/>
                  </a:lnTo>
                  <a:lnTo>
                    <a:pt x="117" y="308"/>
                  </a:lnTo>
                  <a:lnTo>
                    <a:pt x="114" y="311"/>
                  </a:lnTo>
                  <a:lnTo>
                    <a:pt x="112" y="316"/>
                  </a:lnTo>
                  <a:lnTo>
                    <a:pt x="112" y="317"/>
                  </a:lnTo>
                  <a:lnTo>
                    <a:pt x="112" y="320"/>
                  </a:lnTo>
                  <a:lnTo>
                    <a:pt x="113" y="325"/>
                  </a:lnTo>
                  <a:lnTo>
                    <a:pt x="114" y="327"/>
                  </a:lnTo>
                  <a:lnTo>
                    <a:pt x="116" y="328"/>
                  </a:lnTo>
                  <a:lnTo>
                    <a:pt x="116" y="330"/>
                  </a:lnTo>
                  <a:lnTo>
                    <a:pt x="113" y="333"/>
                  </a:lnTo>
                  <a:lnTo>
                    <a:pt x="110" y="337"/>
                  </a:lnTo>
                  <a:lnTo>
                    <a:pt x="108" y="338"/>
                  </a:lnTo>
                  <a:lnTo>
                    <a:pt x="106" y="338"/>
                  </a:lnTo>
                  <a:lnTo>
                    <a:pt x="105" y="338"/>
                  </a:lnTo>
                  <a:lnTo>
                    <a:pt x="99" y="340"/>
                  </a:lnTo>
                  <a:lnTo>
                    <a:pt x="94" y="343"/>
                  </a:lnTo>
                  <a:lnTo>
                    <a:pt x="91" y="346"/>
                  </a:lnTo>
                  <a:lnTo>
                    <a:pt x="90" y="349"/>
                  </a:lnTo>
                  <a:lnTo>
                    <a:pt x="88" y="350"/>
                  </a:lnTo>
                  <a:lnTo>
                    <a:pt x="86" y="351"/>
                  </a:lnTo>
                  <a:lnTo>
                    <a:pt x="85" y="354"/>
                  </a:lnTo>
                  <a:lnTo>
                    <a:pt x="84" y="356"/>
                  </a:lnTo>
                  <a:lnTo>
                    <a:pt x="82" y="365"/>
                  </a:lnTo>
                  <a:lnTo>
                    <a:pt x="78" y="373"/>
                  </a:lnTo>
                  <a:lnTo>
                    <a:pt x="76" y="377"/>
                  </a:lnTo>
                  <a:lnTo>
                    <a:pt x="75" y="382"/>
                  </a:lnTo>
                  <a:lnTo>
                    <a:pt x="74" y="385"/>
                  </a:lnTo>
                  <a:lnTo>
                    <a:pt x="74" y="388"/>
                  </a:lnTo>
                  <a:lnTo>
                    <a:pt x="75" y="390"/>
                  </a:lnTo>
                  <a:lnTo>
                    <a:pt x="76" y="393"/>
                  </a:lnTo>
                  <a:lnTo>
                    <a:pt x="71" y="395"/>
                  </a:lnTo>
                  <a:lnTo>
                    <a:pt x="69" y="394"/>
                  </a:lnTo>
                  <a:lnTo>
                    <a:pt x="67" y="393"/>
                  </a:lnTo>
                  <a:lnTo>
                    <a:pt x="66" y="391"/>
                  </a:lnTo>
                  <a:lnTo>
                    <a:pt x="62" y="391"/>
                  </a:lnTo>
                  <a:lnTo>
                    <a:pt x="58" y="394"/>
                  </a:lnTo>
                  <a:lnTo>
                    <a:pt x="54" y="393"/>
                  </a:lnTo>
                  <a:lnTo>
                    <a:pt x="51" y="390"/>
                  </a:lnTo>
                  <a:lnTo>
                    <a:pt x="50" y="389"/>
                  </a:lnTo>
                  <a:lnTo>
                    <a:pt x="48" y="387"/>
                  </a:lnTo>
                  <a:lnTo>
                    <a:pt x="46" y="384"/>
                  </a:lnTo>
                  <a:lnTo>
                    <a:pt x="44" y="384"/>
                  </a:lnTo>
                  <a:lnTo>
                    <a:pt x="40" y="385"/>
                  </a:lnTo>
                  <a:lnTo>
                    <a:pt x="32" y="386"/>
                  </a:lnTo>
                  <a:lnTo>
                    <a:pt x="30" y="387"/>
                  </a:lnTo>
                  <a:lnTo>
                    <a:pt x="30" y="388"/>
                  </a:lnTo>
                  <a:lnTo>
                    <a:pt x="30" y="390"/>
                  </a:lnTo>
                  <a:lnTo>
                    <a:pt x="30" y="394"/>
                  </a:lnTo>
                  <a:lnTo>
                    <a:pt x="31" y="397"/>
                  </a:lnTo>
                  <a:lnTo>
                    <a:pt x="32" y="400"/>
                  </a:lnTo>
                  <a:lnTo>
                    <a:pt x="34" y="405"/>
                  </a:lnTo>
                  <a:lnTo>
                    <a:pt x="35" y="409"/>
                  </a:lnTo>
                  <a:lnTo>
                    <a:pt x="36" y="412"/>
                  </a:lnTo>
                  <a:lnTo>
                    <a:pt x="37" y="416"/>
                  </a:lnTo>
                  <a:lnTo>
                    <a:pt x="39" y="418"/>
                  </a:lnTo>
                  <a:lnTo>
                    <a:pt x="40" y="417"/>
                  </a:lnTo>
                  <a:lnTo>
                    <a:pt x="42" y="417"/>
                  </a:lnTo>
                  <a:lnTo>
                    <a:pt x="44" y="419"/>
                  </a:lnTo>
                  <a:lnTo>
                    <a:pt x="47" y="421"/>
                  </a:lnTo>
                  <a:lnTo>
                    <a:pt x="49" y="423"/>
                  </a:lnTo>
                  <a:lnTo>
                    <a:pt x="52" y="426"/>
                  </a:lnTo>
                  <a:close/>
                  <a:moveTo>
                    <a:pt x="237" y="396"/>
                  </a:moveTo>
                  <a:lnTo>
                    <a:pt x="235" y="393"/>
                  </a:lnTo>
                  <a:lnTo>
                    <a:pt x="232" y="389"/>
                  </a:lnTo>
                  <a:lnTo>
                    <a:pt x="230" y="387"/>
                  </a:lnTo>
                  <a:lnTo>
                    <a:pt x="230" y="385"/>
                  </a:lnTo>
                  <a:lnTo>
                    <a:pt x="229" y="381"/>
                  </a:lnTo>
                  <a:lnTo>
                    <a:pt x="227" y="376"/>
                  </a:lnTo>
                  <a:lnTo>
                    <a:pt x="226" y="374"/>
                  </a:lnTo>
                  <a:lnTo>
                    <a:pt x="225" y="373"/>
                  </a:lnTo>
                  <a:lnTo>
                    <a:pt x="224" y="368"/>
                  </a:lnTo>
                  <a:lnTo>
                    <a:pt x="225" y="364"/>
                  </a:lnTo>
                  <a:lnTo>
                    <a:pt x="226" y="359"/>
                  </a:lnTo>
                  <a:lnTo>
                    <a:pt x="226" y="358"/>
                  </a:lnTo>
                  <a:lnTo>
                    <a:pt x="225" y="354"/>
                  </a:lnTo>
                  <a:lnTo>
                    <a:pt x="225" y="352"/>
                  </a:lnTo>
                  <a:lnTo>
                    <a:pt x="225" y="349"/>
                  </a:lnTo>
                  <a:lnTo>
                    <a:pt x="226" y="347"/>
                  </a:lnTo>
                  <a:lnTo>
                    <a:pt x="229" y="344"/>
                  </a:lnTo>
                  <a:lnTo>
                    <a:pt x="232" y="343"/>
                  </a:lnTo>
                  <a:lnTo>
                    <a:pt x="237" y="344"/>
                  </a:lnTo>
                  <a:lnTo>
                    <a:pt x="239" y="347"/>
                  </a:lnTo>
                  <a:lnTo>
                    <a:pt x="239" y="348"/>
                  </a:lnTo>
                  <a:lnTo>
                    <a:pt x="240" y="350"/>
                  </a:lnTo>
                  <a:lnTo>
                    <a:pt x="241" y="352"/>
                  </a:lnTo>
                  <a:lnTo>
                    <a:pt x="241" y="355"/>
                  </a:lnTo>
                  <a:lnTo>
                    <a:pt x="242" y="358"/>
                  </a:lnTo>
                  <a:lnTo>
                    <a:pt x="242" y="361"/>
                  </a:lnTo>
                  <a:lnTo>
                    <a:pt x="244" y="366"/>
                  </a:lnTo>
                  <a:lnTo>
                    <a:pt x="245" y="368"/>
                  </a:lnTo>
                  <a:lnTo>
                    <a:pt x="247" y="370"/>
                  </a:lnTo>
                  <a:lnTo>
                    <a:pt x="248" y="371"/>
                  </a:lnTo>
                  <a:lnTo>
                    <a:pt x="250" y="374"/>
                  </a:lnTo>
                  <a:lnTo>
                    <a:pt x="252" y="376"/>
                  </a:lnTo>
                  <a:lnTo>
                    <a:pt x="255" y="379"/>
                  </a:lnTo>
                  <a:lnTo>
                    <a:pt x="255" y="383"/>
                  </a:lnTo>
                  <a:lnTo>
                    <a:pt x="253" y="384"/>
                  </a:lnTo>
                  <a:lnTo>
                    <a:pt x="251" y="385"/>
                  </a:lnTo>
                  <a:lnTo>
                    <a:pt x="249" y="386"/>
                  </a:lnTo>
                  <a:lnTo>
                    <a:pt x="247" y="387"/>
                  </a:lnTo>
                  <a:lnTo>
                    <a:pt x="247" y="390"/>
                  </a:lnTo>
                  <a:lnTo>
                    <a:pt x="248" y="393"/>
                  </a:lnTo>
                  <a:lnTo>
                    <a:pt x="247" y="396"/>
                  </a:lnTo>
                  <a:lnTo>
                    <a:pt x="245" y="397"/>
                  </a:lnTo>
                  <a:lnTo>
                    <a:pt x="241" y="398"/>
                  </a:lnTo>
                  <a:lnTo>
                    <a:pt x="238" y="399"/>
                  </a:lnTo>
                  <a:lnTo>
                    <a:pt x="236" y="399"/>
                  </a:lnTo>
                  <a:lnTo>
                    <a:pt x="234" y="399"/>
                  </a:lnTo>
                  <a:lnTo>
                    <a:pt x="235" y="397"/>
                  </a:lnTo>
                  <a:lnTo>
                    <a:pt x="237" y="396"/>
                  </a:lnTo>
                  <a:close/>
                  <a:moveTo>
                    <a:pt x="193" y="340"/>
                  </a:moveTo>
                  <a:lnTo>
                    <a:pt x="190" y="344"/>
                  </a:lnTo>
                  <a:lnTo>
                    <a:pt x="189" y="348"/>
                  </a:lnTo>
                  <a:lnTo>
                    <a:pt x="189" y="352"/>
                  </a:lnTo>
                  <a:lnTo>
                    <a:pt x="189" y="356"/>
                  </a:lnTo>
                  <a:lnTo>
                    <a:pt x="188" y="361"/>
                  </a:lnTo>
                  <a:lnTo>
                    <a:pt x="184" y="364"/>
                  </a:lnTo>
                  <a:lnTo>
                    <a:pt x="180" y="364"/>
                  </a:lnTo>
                  <a:lnTo>
                    <a:pt x="177" y="364"/>
                  </a:lnTo>
                  <a:lnTo>
                    <a:pt x="179" y="371"/>
                  </a:lnTo>
                  <a:lnTo>
                    <a:pt x="183" y="376"/>
                  </a:lnTo>
                  <a:lnTo>
                    <a:pt x="184" y="377"/>
                  </a:lnTo>
                  <a:lnTo>
                    <a:pt x="187" y="381"/>
                  </a:lnTo>
                  <a:lnTo>
                    <a:pt x="188" y="386"/>
                  </a:lnTo>
                  <a:lnTo>
                    <a:pt x="187" y="393"/>
                  </a:lnTo>
                  <a:lnTo>
                    <a:pt x="186" y="399"/>
                  </a:lnTo>
                  <a:lnTo>
                    <a:pt x="186" y="402"/>
                  </a:lnTo>
                  <a:lnTo>
                    <a:pt x="182" y="403"/>
                  </a:lnTo>
                  <a:lnTo>
                    <a:pt x="181" y="403"/>
                  </a:lnTo>
                  <a:lnTo>
                    <a:pt x="180" y="405"/>
                  </a:lnTo>
                  <a:lnTo>
                    <a:pt x="181" y="408"/>
                  </a:lnTo>
                  <a:lnTo>
                    <a:pt x="181" y="410"/>
                  </a:lnTo>
                  <a:lnTo>
                    <a:pt x="181" y="413"/>
                  </a:lnTo>
                  <a:lnTo>
                    <a:pt x="181" y="416"/>
                  </a:lnTo>
                  <a:lnTo>
                    <a:pt x="182" y="418"/>
                  </a:lnTo>
                  <a:lnTo>
                    <a:pt x="184" y="418"/>
                  </a:lnTo>
                  <a:lnTo>
                    <a:pt x="187" y="419"/>
                  </a:lnTo>
                  <a:lnTo>
                    <a:pt x="192" y="422"/>
                  </a:lnTo>
                  <a:lnTo>
                    <a:pt x="195" y="422"/>
                  </a:lnTo>
                  <a:lnTo>
                    <a:pt x="199" y="420"/>
                  </a:lnTo>
                  <a:lnTo>
                    <a:pt x="203" y="416"/>
                  </a:lnTo>
                  <a:lnTo>
                    <a:pt x="206" y="413"/>
                  </a:lnTo>
                  <a:lnTo>
                    <a:pt x="209" y="412"/>
                  </a:lnTo>
                  <a:lnTo>
                    <a:pt x="211" y="409"/>
                  </a:lnTo>
                  <a:lnTo>
                    <a:pt x="212" y="406"/>
                  </a:lnTo>
                  <a:lnTo>
                    <a:pt x="215" y="400"/>
                  </a:lnTo>
                  <a:lnTo>
                    <a:pt x="217" y="399"/>
                  </a:lnTo>
                  <a:lnTo>
                    <a:pt x="220" y="395"/>
                  </a:lnTo>
                  <a:lnTo>
                    <a:pt x="221" y="391"/>
                  </a:lnTo>
                  <a:lnTo>
                    <a:pt x="221" y="388"/>
                  </a:lnTo>
                  <a:lnTo>
                    <a:pt x="221" y="386"/>
                  </a:lnTo>
                  <a:lnTo>
                    <a:pt x="216" y="384"/>
                  </a:lnTo>
                  <a:lnTo>
                    <a:pt x="213" y="382"/>
                  </a:lnTo>
                  <a:lnTo>
                    <a:pt x="210" y="383"/>
                  </a:lnTo>
                  <a:lnTo>
                    <a:pt x="207" y="383"/>
                  </a:lnTo>
                  <a:lnTo>
                    <a:pt x="205" y="379"/>
                  </a:lnTo>
                  <a:lnTo>
                    <a:pt x="205" y="375"/>
                  </a:lnTo>
                  <a:lnTo>
                    <a:pt x="206" y="372"/>
                  </a:lnTo>
                  <a:lnTo>
                    <a:pt x="209" y="368"/>
                  </a:lnTo>
                  <a:lnTo>
                    <a:pt x="210" y="366"/>
                  </a:lnTo>
                  <a:lnTo>
                    <a:pt x="210" y="363"/>
                  </a:lnTo>
                  <a:lnTo>
                    <a:pt x="209" y="360"/>
                  </a:lnTo>
                  <a:lnTo>
                    <a:pt x="209" y="358"/>
                  </a:lnTo>
                  <a:lnTo>
                    <a:pt x="211" y="355"/>
                  </a:lnTo>
                  <a:lnTo>
                    <a:pt x="214" y="353"/>
                  </a:lnTo>
                  <a:lnTo>
                    <a:pt x="215" y="350"/>
                  </a:lnTo>
                  <a:lnTo>
                    <a:pt x="217" y="348"/>
                  </a:lnTo>
                  <a:lnTo>
                    <a:pt x="216" y="343"/>
                  </a:lnTo>
                  <a:lnTo>
                    <a:pt x="214" y="341"/>
                  </a:lnTo>
                  <a:lnTo>
                    <a:pt x="211" y="338"/>
                  </a:lnTo>
                  <a:lnTo>
                    <a:pt x="206" y="336"/>
                  </a:lnTo>
                  <a:lnTo>
                    <a:pt x="203" y="335"/>
                  </a:lnTo>
                  <a:lnTo>
                    <a:pt x="201" y="336"/>
                  </a:lnTo>
                  <a:lnTo>
                    <a:pt x="197" y="338"/>
                  </a:lnTo>
                  <a:lnTo>
                    <a:pt x="193" y="340"/>
                  </a:lnTo>
                  <a:close/>
                  <a:moveTo>
                    <a:pt x="79" y="436"/>
                  </a:moveTo>
                  <a:lnTo>
                    <a:pt x="77" y="433"/>
                  </a:lnTo>
                  <a:lnTo>
                    <a:pt x="75" y="429"/>
                  </a:lnTo>
                  <a:lnTo>
                    <a:pt x="71" y="429"/>
                  </a:lnTo>
                  <a:lnTo>
                    <a:pt x="66" y="430"/>
                  </a:lnTo>
                  <a:lnTo>
                    <a:pt x="61" y="431"/>
                  </a:lnTo>
                  <a:lnTo>
                    <a:pt x="58" y="431"/>
                  </a:lnTo>
                  <a:lnTo>
                    <a:pt x="56" y="428"/>
                  </a:lnTo>
                  <a:lnTo>
                    <a:pt x="56" y="425"/>
                  </a:lnTo>
                  <a:lnTo>
                    <a:pt x="59" y="424"/>
                  </a:lnTo>
                  <a:lnTo>
                    <a:pt x="59" y="423"/>
                  </a:lnTo>
                  <a:lnTo>
                    <a:pt x="63" y="421"/>
                  </a:lnTo>
                  <a:lnTo>
                    <a:pt x="66" y="418"/>
                  </a:lnTo>
                  <a:lnTo>
                    <a:pt x="67" y="414"/>
                  </a:lnTo>
                  <a:lnTo>
                    <a:pt x="69" y="411"/>
                  </a:lnTo>
                  <a:lnTo>
                    <a:pt x="76" y="401"/>
                  </a:lnTo>
                  <a:lnTo>
                    <a:pt x="78" y="398"/>
                  </a:lnTo>
                  <a:lnTo>
                    <a:pt x="82" y="396"/>
                  </a:lnTo>
                  <a:lnTo>
                    <a:pt x="84" y="395"/>
                  </a:lnTo>
                  <a:lnTo>
                    <a:pt x="91" y="397"/>
                  </a:lnTo>
                  <a:lnTo>
                    <a:pt x="94" y="399"/>
                  </a:lnTo>
                  <a:lnTo>
                    <a:pt x="95" y="400"/>
                  </a:lnTo>
                  <a:lnTo>
                    <a:pt x="96" y="402"/>
                  </a:lnTo>
                  <a:lnTo>
                    <a:pt x="98" y="410"/>
                  </a:lnTo>
                  <a:lnTo>
                    <a:pt x="99" y="414"/>
                  </a:lnTo>
                  <a:lnTo>
                    <a:pt x="98" y="418"/>
                  </a:lnTo>
                  <a:lnTo>
                    <a:pt x="98" y="421"/>
                  </a:lnTo>
                  <a:lnTo>
                    <a:pt x="99" y="429"/>
                  </a:lnTo>
                  <a:lnTo>
                    <a:pt x="100" y="434"/>
                  </a:lnTo>
                  <a:lnTo>
                    <a:pt x="98" y="436"/>
                  </a:lnTo>
                  <a:lnTo>
                    <a:pt x="95" y="437"/>
                  </a:lnTo>
                  <a:lnTo>
                    <a:pt x="89" y="437"/>
                  </a:lnTo>
                  <a:lnTo>
                    <a:pt x="79" y="436"/>
                  </a:lnTo>
                  <a:close/>
                  <a:moveTo>
                    <a:pt x="229" y="530"/>
                  </a:moveTo>
                  <a:lnTo>
                    <a:pt x="225" y="534"/>
                  </a:lnTo>
                  <a:lnTo>
                    <a:pt x="223" y="538"/>
                  </a:lnTo>
                  <a:lnTo>
                    <a:pt x="222" y="542"/>
                  </a:lnTo>
                  <a:lnTo>
                    <a:pt x="222" y="548"/>
                  </a:lnTo>
                  <a:lnTo>
                    <a:pt x="224" y="551"/>
                  </a:lnTo>
                  <a:lnTo>
                    <a:pt x="226" y="553"/>
                  </a:lnTo>
                  <a:lnTo>
                    <a:pt x="227" y="558"/>
                  </a:lnTo>
                  <a:lnTo>
                    <a:pt x="227" y="561"/>
                  </a:lnTo>
                  <a:lnTo>
                    <a:pt x="228" y="563"/>
                  </a:lnTo>
                  <a:lnTo>
                    <a:pt x="230" y="568"/>
                  </a:lnTo>
                  <a:lnTo>
                    <a:pt x="232" y="569"/>
                  </a:lnTo>
                  <a:lnTo>
                    <a:pt x="235" y="572"/>
                  </a:lnTo>
                  <a:lnTo>
                    <a:pt x="240" y="576"/>
                  </a:lnTo>
                  <a:lnTo>
                    <a:pt x="242" y="577"/>
                  </a:lnTo>
                  <a:lnTo>
                    <a:pt x="245" y="580"/>
                  </a:lnTo>
                  <a:lnTo>
                    <a:pt x="246" y="581"/>
                  </a:lnTo>
                  <a:lnTo>
                    <a:pt x="248" y="580"/>
                  </a:lnTo>
                  <a:lnTo>
                    <a:pt x="249" y="579"/>
                  </a:lnTo>
                  <a:lnTo>
                    <a:pt x="249" y="577"/>
                  </a:lnTo>
                  <a:lnTo>
                    <a:pt x="248" y="574"/>
                  </a:lnTo>
                  <a:lnTo>
                    <a:pt x="247" y="568"/>
                  </a:lnTo>
                  <a:lnTo>
                    <a:pt x="246" y="564"/>
                  </a:lnTo>
                  <a:lnTo>
                    <a:pt x="246" y="560"/>
                  </a:lnTo>
                  <a:lnTo>
                    <a:pt x="245" y="556"/>
                  </a:lnTo>
                  <a:lnTo>
                    <a:pt x="244" y="552"/>
                  </a:lnTo>
                  <a:lnTo>
                    <a:pt x="241" y="549"/>
                  </a:lnTo>
                  <a:lnTo>
                    <a:pt x="241" y="546"/>
                  </a:lnTo>
                  <a:lnTo>
                    <a:pt x="240" y="544"/>
                  </a:lnTo>
                  <a:lnTo>
                    <a:pt x="239" y="540"/>
                  </a:lnTo>
                  <a:lnTo>
                    <a:pt x="238" y="538"/>
                  </a:lnTo>
                  <a:lnTo>
                    <a:pt x="236" y="536"/>
                  </a:lnTo>
                  <a:lnTo>
                    <a:pt x="235" y="534"/>
                  </a:lnTo>
                  <a:lnTo>
                    <a:pt x="233" y="531"/>
                  </a:lnTo>
                  <a:lnTo>
                    <a:pt x="229" y="530"/>
                  </a:lnTo>
                  <a:close/>
                  <a:moveTo>
                    <a:pt x="178" y="763"/>
                  </a:moveTo>
                  <a:lnTo>
                    <a:pt x="178" y="761"/>
                  </a:lnTo>
                  <a:lnTo>
                    <a:pt x="175" y="756"/>
                  </a:lnTo>
                  <a:lnTo>
                    <a:pt x="172" y="751"/>
                  </a:lnTo>
                  <a:lnTo>
                    <a:pt x="170" y="746"/>
                  </a:lnTo>
                  <a:lnTo>
                    <a:pt x="169" y="743"/>
                  </a:lnTo>
                  <a:lnTo>
                    <a:pt x="169" y="739"/>
                  </a:lnTo>
                  <a:lnTo>
                    <a:pt x="169" y="736"/>
                  </a:lnTo>
                  <a:lnTo>
                    <a:pt x="170" y="733"/>
                  </a:lnTo>
                  <a:lnTo>
                    <a:pt x="171" y="729"/>
                  </a:lnTo>
                  <a:lnTo>
                    <a:pt x="172" y="726"/>
                  </a:lnTo>
                  <a:lnTo>
                    <a:pt x="172" y="723"/>
                  </a:lnTo>
                  <a:lnTo>
                    <a:pt x="172" y="719"/>
                  </a:lnTo>
                  <a:lnTo>
                    <a:pt x="172" y="716"/>
                  </a:lnTo>
                  <a:lnTo>
                    <a:pt x="174" y="713"/>
                  </a:lnTo>
                  <a:lnTo>
                    <a:pt x="172" y="710"/>
                  </a:lnTo>
                  <a:lnTo>
                    <a:pt x="172" y="706"/>
                  </a:lnTo>
                  <a:lnTo>
                    <a:pt x="170" y="704"/>
                  </a:lnTo>
                  <a:lnTo>
                    <a:pt x="167" y="702"/>
                  </a:lnTo>
                  <a:lnTo>
                    <a:pt x="163" y="699"/>
                  </a:lnTo>
                  <a:lnTo>
                    <a:pt x="157" y="696"/>
                  </a:lnTo>
                  <a:lnTo>
                    <a:pt x="151" y="691"/>
                  </a:lnTo>
                  <a:lnTo>
                    <a:pt x="148" y="689"/>
                  </a:lnTo>
                  <a:lnTo>
                    <a:pt x="147" y="687"/>
                  </a:lnTo>
                  <a:lnTo>
                    <a:pt x="145" y="681"/>
                  </a:lnTo>
                  <a:lnTo>
                    <a:pt x="144" y="675"/>
                  </a:lnTo>
                  <a:lnTo>
                    <a:pt x="143" y="670"/>
                  </a:lnTo>
                  <a:lnTo>
                    <a:pt x="141" y="668"/>
                  </a:lnTo>
                  <a:lnTo>
                    <a:pt x="139" y="664"/>
                  </a:lnTo>
                  <a:lnTo>
                    <a:pt x="133" y="658"/>
                  </a:lnTo>
                  <a:lnTo>
                    <a:pt x="132" y="656"/>
                  </a:lnTo>
                  <a:lnTo>
                    <a:pt x="131" y="655"/>
                  </a:lnTo>
                  <a:lnTo>
                    <a:pt x="130" y="650"/>
                  </a:lnTo>
                  <a:lnTo>
                    <a:pt x="128" y="643"/>
                  </a:lnTo>
                  <a:lnTo>
                    <a:pt x="125" y="640"/>
                  </a:lnTo>
                  <a:lnTo>
                    <a:pt x="124" y="635"/>
                  </a:lnTo>
                  <a:lnTo>
                    <a:pt x="124" y="632"/>
                  </a:lnTo>
                  <a:lnTo>
                    <a:pt x="123" y="629"/>
                  </a:lnTo>
                  <a:lnTo>
                    <a:pt x="122" y="626"/>
                  </a:lnTo>
                  <a:lnTo>
                    <a:pt x="121" y="622"/>
                  </a:lnTo>
                  <a:lnTo>
                    <a:pt x="121" y="620"/>
                  </a:lnTo>
                  <a:lnTo>
                    <a:pt x="122" y="616"/>
                  </a:lnTo>
                  <a:lnTo>
                    <a:pt x="123" y="612"/>
                  </a:lnTo>
                  <a:lnTo>
                    <a:pt x="127" y="611"/>
                  </a:lnTo>
                  <a:lnTo>
                    <a:pt x="130" y="612"/>
                  </a:lnTo>
                  <a:lnTo>
                    <a:pt x="132" y="616"/>
                  </a:lnTo>
                  <a:lnTo>
                    <a:pt x="133" y="619"/>
                  </a:lnTo>
                  <a:lnTo>
                    <a:pt x="135" y="622"/>
                  </a:lnTo>
                  <a:lnTo>
                    <a:pt x="136" y="627"/>
                  </a:lnTo>
                  <a:lnTo>
                    <a:pt x="137" y="631"/>
                  </a:lnTo>
                  <a:lnTo>
                    <a:pt x="140" y="636"/>
                  </a:lnTo>
                  <a:lnTo>
                    <a:pt x="141" y="639"/>
                  </a:lnTo>
                  <a:lnTo>
                    <a:pt x="143" y="641"/>
                  </a:lnTo>
                  <a:lnTo>
                    <a:pt x="145" y="649"/>
                  </a:lnTo>
                  <a:lnTo>
                    <a:pt x="146" y="652"/>
                  </a:lnTo>
                  <a:lnTo>
                    <a:pt x="147" y="654"/>
                  </a:lnTo>
                  <a:lnTo>
                    <a:pt x="148" y="655"/>
                  </a:lnTo>
                  <a:lnTo>
                    <a:pt x="149" y="655"/>
                  </a:lnTo>
                  <a:lnTo>
                    <a:pt x="153" y="658"/>
                  </a:lnTo>
                  <a:lnTo>
                    <a:pt x="155" y="663"/>
                  </a:lnTo>
                  <a:lnTo>
                    <a:pt x="156" y="664"/>
                  </a:lnTo>
                  <a:lnTo>
                    <a:pt x="158" y="666"/>
                  </a:lnTo>
                  <a:lnTo>
                    <a:pt x="159" y="668"/>
                  </a:lnTo>
                  <a:lnTo>
                    <a:pt x="160" y="671"/>
                  </a:lnTo>
                  <a:lnTo>
                    <a:pt x="162" y="674"/>
                  </a:lnTo>
                  <a:lnTo>
                    <a:pt x="166" y="678"/>
                  </a:lnTo>
                  <a:lnTo>
                    <a:pt x="171" y="681"/>
                  </a:lnTo>
                  <a:lnTo>
                    <a:pt x="175" y="684"/>
                  </a:lnTo>
                  <a:lnTo>
                    <a:pt x="178" y="686"/>
                  </a:lnTo>
                  <a:lnTo>
                    <a:pt x="179" y="687"/>
                  </a:lnTo>
                  <a:lnTo>
                    <a:pt x="182" y="689"/>
                  </a:lnTo>
                  <a:lnTo>
                    <a:pt x="183" y="690"/>
                  </a:lnTo>
                  <a:lnTo>
                    <a:pt x="183" y="691"/>
                  </a:lnTo>
                  <a:lnTo>
                    <a:pt x="184" y="691"/>
                  </a:lnTo>
                  <a:lnTo>
                    <a:pt x="187" y="691"/>
                  </a:lnTo>
                  <a:lnTo>
                    <a:pt x="192" y="689"/>
                  </a:lnTo>
                  <a:lnTo>
                    <a:pt x="193" y="688"/>
                  </a:lnTo>
                  <a:lnTo>
                    <a:pt x="193" y="686"/>
                  </a:lnTo>
                  <a:lnTo>
                    <a:pt x="191" y="680"/>
                  </a:lnTo>
                  <a:lnTo>
                    <a:pt x="188" y="676"/>
                  </a:lnTo>
                  <a:lnTo>
                    <a:pt x="186" y="675"/>
                  </a:lnTo>
                  <a:lnTo>
                    <a:pt x="182" y="673"/>
                  </a:lnTo>
                  <a:lnTo>
                    <a:pt x="180" y="665"/>
                  </a:lnTo>
                  <a:lnTo>
                    <a:pt x="176" y="659"/>
                  </a:lnTo>
                  <a:lnTo>
                    <a:pt x="171" y="655"/>
                  </a:lnTo>
                  <a:lnTo>
                    <a:pt x="169" y="653"/>
                  </a:lnTo>
                  <a:lnTo>
                    <a:pt x="169" y="650"/>
                  </a:lnTo>
                  <a:lnTo>
                    <a:pt x="168" y="645"/>
                  </a:lnTo>
                  <a:lnTo>
                    <a:pt x="169" y="643"/>
                  </a:lnTo>
                  <a:lnTo>
                    <a:pt x="169" y="640"/>
                  </a:lnTo>
                  <a:lnTo>
                    <a:pt x="168" y="636"/>
                  </a:lnTo>
                  <a:lnTo>
                    <a:pt x="166" y="632"/>
                  </a:lnTo>
                  <a:lnTo>
                    <a:pt x="165" y="629"/>
                  </a:lnTo>
                  <a:lnTo>
                    <a:pt x="164" y="627"/>
                  </a:lnTo>
                  <a:lnTo>
                    <a:pt x="162" y="622"/>
                  </a:lnTo>
                  <a:lnTo>
                    <a:pt x="159" y="619"/>
                  </a:lnTo>
                  <a:lnTo>
                    <a:pt x="154" y="614"/>
                  </a:lnTo>
                  <a:lnTo>
                    <a:pt x="149" y="608"/>
                  </a:lnTo>
                  <a:lnTo>
                    <a:pt x="149" y="607"/>
                  </a:lnTo>
                  <a:lnTo>
                    <a:pt x="146" y="605"/>
                  </a:lnTo>
                  <a:lnTo>
                    <a:pt x="140" y="599"/>
                  </a:lnTo>
                  <a:lnTo>
                    <a:pt x="136" y="597"/>
                  </a:lnTo>
                  <a:lnTo>
                    <a:pt x="133" y="596"/>
                  </a:lnTo>
                  <a:lnTo>
                    <a:pt x="124" y="595"/>
                  </a:lnTo>
                  <a:lnTo>
                    <a:pt x="120" y="594"/>
                  </a:lnTo>
                  <a:lnTo>
                    <a:pt x="117" y="594"/>
                  </a:lnTo>
                  <a:lnTo>
                    <a:pt x="112" y="591"/>
                  </a:lnTo>
                  <a:lnTo>
                    <a:pt x="108" y="586"/>
                  </a:lnTo>
                  <a:lnTo>
                    <a:pt x="106" y="586"/>
                  </a:lnTo>
                  <a:lnTo>
                    <a:pt x="105" y="586"/>
                  </a:lnTo>
                  <a:lnTo>
                    <a:pt x="104" y="587"/>
                  </a:lnTo>
                  <a:lnTo>
                    <a:pt x="102" y="588"/>
                  </a:lnTo>
                  <a:lnTo>
                    <a:pt x="101" y="592"/>
                  </a:lnTo>
                  <a:lnTo>
                    <a:pt x="101" y="595"/>
                  </a:lnTo>
                  <a:lnTo>
                    <a:pt x="100" y="604"/>
                  </a:lnTo>
                  <a:lnTo>
                    <a:pt x="100" y="611"/>
                  </a:lnTo>
                  <a:lnTo>
                    <a:pt x="99" y="618"/>
                  </a:lnTo>
                  <a:lnTo>
                    <a:pt x="99" y="621"/>
                  </a:lnTo>
                  <a:lnTo>
                    <a:pt x="99" y="623"/>
                  </a:lnTo>
                  <a:lnTo>
                    <a:pt x="98" y="624"/>
                  </a:lnTo>
                  <a:lnTo>
                    <a:pt x="99" y="629"/>
                  </a:lnTo>
                  <a:lnTo>
                    <a:pt x="101" y="632"/>
                  </a:lnTo>
                  <a:lnTo>
                    <a:pt x="101" y="634"/>
                  </a:lnTo>
                  <a:lnTo>
                    <a:pt x="102" y="640"/>
                  </a:lnTo>
                  <a:lnTo>
                    <a:pt x="102" y="645"/>
                  </a:lnTo>
                  <a:lnTo>
                    <a:pt x="105" y="650"/>
                  </a:lnTo>
                  <a:lnTo>
                    <a:pt x="107" y="654"/>
                  </a:lnTo>
                  <a:lnTo>
                    <a:pt x="109" y="656"/>
                  </a:lnTo>
                  <a:lnTo>
                    <a:pt x="109" y="658"/>
                  </a:lnTo>
                  <a:lnTo>
                    <a:pt x="110" y="659"/>
                  </a:lnTo>
                  <a:lnTo>
                    <a:pt x="111" y="663"/>
                  </a:lnTo>
                  <a:lnTo>
                    <a:pt x="112" y="666"/>
                  </a:lnTo>
                  <a:lnTo>
                    <a:pt x="113" y="667"/>
                  </a:lnTo>
                  <a:lnTo>
                    <a:pt x="116" y="673"/>
                  </a:lnTo>
                  <a:lnTo>
                    <a:pt x="119" y="676"/>
                  </a:lnTo>
                  <a:lnTo>
                    <a:pt x="121" y="679"/>
                  </a:lnTo>
                  <a:lnTo>
                    <a:pt x="124" y="685"/>
                  </a:lnTo>
                  <a:lnTo>
                    <a:pt x="124" y="686"/>
                  </a:lnTo>
                  <a:lnTo>
                    <a:pt x="125" y="690"/>
                  </a:lnTo>
                  <a:lnTo>
                    <a:pt x="127" y="693"/>
                  </a:lnTo>
                  <a:lnTo>
                    <a:pt x="128" y="696"/>
                  </a:lnTo>
                  <a:lnTo>
                    <a:pt x="130" y="698"/>
                  </a:lnTo>
                  <a:lnTo>
                    <a:pt x="132" y="702"/>
                  </a:lnTo>
                  <a:lnTo>
                    <a:pt x="135" y="705"/>
                  </a:lnTo>
                  <a:lnTo>
                    <a:pt x="136" y="705"/>
                  </a:lnTo>
                  <a:lnTo>
                    <a:pt x="140" y="709"/>
                  </a:lnTo>
                  <a:lnTo>
                    <a:pt x="141" y="711"/>
                  </a:lnTo>
                  <a:lnTo>
                    <a:pt x="143" y="713"/>
                  </a:lnTo>
                  <a:lnTo>
                    <a:pt x="148" y="719"/>
                  </a:lnTo>
                  <a:lnTo>
                    <a:pt x="152" y="722"/>
                  </a:lnTo>
                  <a:lnTo>
                    <a:pt x="154" y="723"/>
                  </a:lnTo>
                  <a:lnTo>
                    <a:pt x="156" y="724"/>
                  </a:lnTo>
                  <a:lnTo>
                    <a:pt x="159" y="726"/>
                  </a:lnTo>
                  <a:lnTo>
                    <a:pt x="163" y="729"/>
                  </a:lnTo>
                  <a:lnTo>
                    <a:pt x="163" y="733"/>
                  </a:lnTo>
                  <a:lnTo>
                    <a:pt x="163" y="737"/>
                  </a:lnTo>
                  <a:lnTo>
                    <a:pt x="164" y="740"/>
                  </a:lnTo>
                  <a:lnTo>
                    <a:pt x="166" y="745"/>
                  </a:lnTo>
                  <a:lnTo>
                    <a:pt x="166" y="748"/>
                  </a:lnTo>
                  <a:lnTo>
                    <a:pt x="167" y="752"/>
                  </a:lnTo>
                  <a:lnTo>
                    <a:pt x="172" y="759"/>
                  </a:lnTo>
                  <a:lnTo>
                    <a:pt x="178" y="763"/>
                  </a:lnTo>
                  <a:close/>
                </a:path>
              </a:pathLst>
            </a:custGeom>
            <a:solidFill>
              <a:srgbClr val="2C5882"/>
            </a:solidFill>
            <a:ln w="9525">
              <a:noFill/>
              <a:round/>
            </a:ln>
          </p:spPr>
          <p:txBody>
            <a:bodyPr/>
            <a:lstStyle/>
            <a:p>
              <a:endParaRPr lang="zh-CN" altLang="en-US"/>
            </a:p>
          </p:txBody>
        </p:sp>
        <p:sp>
          <p:nvSpPr>
            <p:cNvPr id="76814" name="Freeform 80"/>
            <p:cNvSpPr>
              <a:spLocks noEditPoints="1"/>
            </p:cNvSpPr>
            <p:nvPr/>
          </p:nvSpPr>
          <p:spPr bwMode="auto">
            <a:xfrm>
              <a:off x="0" y="0"/>
              <a:ext cx="1305" cy="1305"/>
            </a:xfrm>
            <a:custGeom>
              <a:avLst/>
              <a:gdLst>
                <a:gd name="T0" fmla="*/ 0 w 3916"/>
                <a:gd name="T1" fmla="*/ 0 h 3915"/>
                <a:gd name="T2" fmla="*/ 0 w 3916"/>
                <a:gd name="T3" fmla="*/ 0 h 3915"/>
                <a:gd name="T4" fmla="*/ 0 w 3916"/>
                <a:gd name="T5" fmla="*/ 0 h 3915"/>
                <a:gd name="T6" fmla="*/ 0 w 3916"/>
                <a:gd name="T7" fmla="*/ 0 h 3915"/>
                <a:gd name="T8" fmla="*/ 0 w 3916"/>
                <a:gd name="T9" fmla="*/ 0 h 3915"/>
                <a:gd name="T10" fmla="*/ 0 w 3916"/>
                <a:gd name="T11" fmla="*/ 0 h 3915"/>
                <a:gd name="T12" fmla="*/ 0 w 3916"/>
                <a:gd name="T13" fmla="*/ 0 h 3915"/>
                <a:gd name="T14" fmla="*/ 0 w 3916"/>
                <a:gd name="T15" fmla="*/ 0 h 3915"/>
                <a:gd name="T16" fmla="*/ 0 w 3916"/>
                <a:gd name="T17" fmla="*/ 0 h 3915"/>
                <a:gd name="T18" fmla="*/ 0 w 3916"/>
                <a:gd name="T19" fmla="*/ 0 h 3915"/>
                <a:gd name="T20" fmla="*/ 0 w 3916"/>
                <a:gd name="T21" fmla="*/ 0 h 3915"/>
                <a:gd name="T22" fmla="*/ 0 w 3916"/>
                <a:gd name="T23" fmla="*/ 0 h 3915"/>
                <a:gd name="T24" fmla="*/ 0 w 3916"/>
                <a:gd name="T25" fmla="*/ 0 h 3915"/>
                <a:gd name="T26" fmla="*/ 0 w 3916"/>
                <a:gd name="T27" fmla="*/ 0 h 3915"/>
                <a:gd name="T28" fmla="*/ 0 w 3916"/>
                <a:gd name="T29" fmla="*/ 0 h 3915"/>
                <a:gd name="T30" fmla="*/ 0 w 3916"/>
                <a:gd name="T31" fmla="*/ 0 h 3915"/>
                <a:gd name="T32" fmla="*/ 0 w 3916"/>
                <a:gd name="T33" fmla="*/ 0 h 3915"/>
                <a:gd name="T34" fmla="*/ 0 w 3916"/>
                <a:gd name="T35" fmla="*/ 0 h 3915"/>
                <a:gd name="T36" fmla="*/ 0 w 3916"/>
                <a:gd name="T37" fmla="*/ 0 h 3915"/>
                <a:gd name="T38" fmla="*/ 0 w 3916"/>
                <a:gd name="T39" fmla="*/ 0 h 3915"/>
                <a:gd name="T40" fmla="*/ 0 w 3916"/>
                <a:gd name="T41" fmla="*/ 0 h 3915"/>
                <a:gd name="T42" fmla="*/ 0 w 3916"/>
                <a:gd name="T43" fmla="*/ 0 h 3915"/>
                <a:gd name="T44" fmla="*/ 0 w 3916"/>
                <a:gd name="T45" fmla="*/ 0 h 3915"/>
                <a:gd name="T46" fmla="*/ 0 w 3916"/>
                <a:gd name="T47" fmla="*/ 0 h 3915"/>
                <a:gd name="T48" fmla="*/ 0 w 3916"/>
                <a:gd name="T49" fmla="*/ 0 h 3915"/>
                <a:gd name="T50" fmla="*/ 0 w 3916"/>
                <a:gd name="T51" fmla="*/ 0 h 3915"/>
                <a:gd name="T52" fmla="*/ 0 w 3916"/>
                <a:gd name="T53" fmla="*/ 0 h 3915"/>
                <a:gd name="T54" fmla="*/ 0 w 3916"/>
                <a:gd name="T55" fmla="*/ 0 h 3915"/>
                <a:gd name="T56" fmla="*/ 0 w 3916"/>
                <a:gd name="T57" fmla="*/ 0 h 3915"/>
                <a:gd name="T58" fmla="*/ 0 w 3916"/>
                <a:gd name="T59" fmla="*/ 0 h 3915"/>
                <a:gd name="T60" fmla="*/ 0 w 3916"/>
                <a:gd name="T61" fmla="*/ 0 h 3915"/>
                <a:gd name="T62" fmla="*/ 0 w 3916"/>
                <a:gd name="T63" fmla="*/ 0 h 3915"/>
                <a:gd name="T64" fmla="*/ 0 w 3916"/>
                <a:gd name="T65" fmla="*/ 0 h 3915"/>
                <a:gd name="T66" fmla="*/ 0 w 3916"/>
                <a:gd name="T67" fmla="*/ 0 h 3915"/>
                <a:gd name="T68" fmla="*/ 0 w 3916"/>
                <a:gd name="T69" fmla="*/ 0 h 3915"/>
                <a:gd name="T70" fmla="*/ 0 w 3916"/>
                <a:gd name="T71" fmla="*/ 0 h 3915"/>
                <a:gd name="T72" fmla="*/ 0 w 3916"/>
                <a:gd name="T73" fmla="*/ 0 h 3915"/>
                <a:gd name="T74" fmla="*/ 0 w 3916"/>
                <a:gd name="T75" fmla="*/ 0 h 3915"/>
                <a:gd name="T76" fmla="*/ 0 w 3916"/>
                <a:gd name="T77" fmla="*/ 0 h 3915"/>
                <a:gd name="T78" fmla="*/ 0 w 3916"/>
                <a:gd name="T79" fmla="*/ 0 h 3915"/>
                <a:gd name="T80" fmla="*/ 0 w 3916"/>
                <a:gd name="T81" fmla="*/ 0 h 3915"/>
                <a:gd name="T82" fmla="*/ 0 w 3916"/>
                <a:gd name="T83" fmla="*/ 0 h 3915"/>
                <a:gd name="T84" fmla="*/ 0 w 3916"/>
                <a:gd name="T85" fmla="*/ 0 h 3915"/>
                <a:gd name="T86" fmla="*/ 0 w 3916"/>
                <a:gd name="T87" fmla="*/ 0 h 3915"/>
                <a:gd name="T88" fmla="*/ 0 w 3916"/>
                <a:gd name="T89" fmla="*/ 0 h 3915"/>
                <a:gd name="T90" fmla="*/ 0 w 3916"/>
                <a:gd name="T91" fmla="*/ 0 h 3915"/>
                <a:gd name="T92" fmla="*/ 0 w 3916"/>
                <a:gd name="T93" fmla="*/ 0 h 3915"/>
                <a:gd name="T94" fmla="*/ 0 w 3916"/>
                <a:gd name="T95" fmla="*/ 0 h 3915"/>
                <a:gd name="T96" fmla="*/ 0 w 3916"/>
                <a:gd name="T97" fmla="*/ 0 h 3915"/>
                <a:gd name="T98" fmla="*/ 0 w 3916"/>
                <a:gd name="T99" fmla="*/ 0 h 3915"/>
                <a:gd name="T100" fmla="*/ 0 w 3916"/>
                <a:gd name="T101" fmla="*/ 0 h 3915"/>
                <a:gd name="T102" fmla="*/ 0 w 3916"/>
                <a:gd name="T103" fmla="*/ 0 h 3915"/>
                <a:gd name="T104" fmla="*/ 0 w 3916"/>
                <a:gd name="T105" fmla="*/ 0 h 3915"/>
                <a:gd name="T106" fmla="*/ 0 w 3916"/>
                <a:gd name="T107" fmla="*/ 0 h 3915"/>
                <a:gd name="T108" fmla="*/ 0 w 3916"/>
                <a:gd name="T109" fmla="*/ 0 h 3915"/>
                <a:gd name="T110" fmla="*/ 0 w 3916"/>
                <a:gd name="T111" fmla="*/ 0 h 39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16"/>
                <a:gd name="T169" fmla="*/ 0 h 3915"/>
                <a:gd name="T170" fmla="*/ 3916 w 3916"/>
                <a:gd name="T171" fmla="*/ 3915 h 39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16" h="3915">
                  <a:moveTo>
                    <a:pt x="1957" y="0"/>
                  </a:moveTo>
                  <a:lnTo>
                    <a:pt x="2008" y="1"/>
                  </a:lnTo>
                  <a:lnTo>
                    <a:pt x="2058" y="2"/>
                  </a:lnTo>
                  <a:lnTo>
                    <a:pt x="2108" y="5"/>
                  </a:lnTo>
                  <a:lnTo>
                    <a:pt x="2157" y="10"/>
                  </a:lnTo>
                  <a:lnTo>
                    <a:pt x="2207" y="15"/>
                  </a:lnTo>
                  <a:lnTo>
                    <a:pt x="2255" y="23"/>
                  </a:lnTo>
                  <a:lnTo>
                    <a:pt x="2303" y="31"/>
                  </a:lnTo>
                  <a:lnTo>
                    <a:pt x="2351" y="39"/>
                  </a:lnTo>
                  <a:lnTo>
                    <a:pt x="2399" y="50"/>
                  </a:lnTo>
                  <a:lnTo>
                    <a:pt x="2446" y="62"/>
                  </a:lnTo>
                  <a:lnTo>
                    <a:pt x="2492" y="74"/>
                  </a:lnTo>
                  <a:lnTo>
                    <a:pt x="2538" y="89"/>
                  </a:lnTo>
                  <a:lnTo>
                    <a:pt x="2584" y="103"/>
                  </a:lnTo>
                  <a:lnTo>
                    <a:pt x="2630" y="119"/>
                  </a:lnTo>
                  <a:lnTo>
                    <a:pt x="2674" y="136"/>
                  </a:lnTo>
                  <a:lnTo>
                    <a:pt x="2719" y="154"/>
                  </a:lnTo>
                  <a:lnTo>
                    <a:pt x="2763" y="174"/>
                  </a:lnTo>
                  <a:lnTo>
                    <a:pt x="2805" y="194"/>
                  </a:lnTo>
                  <a:lnTo>
                    <a:pt x="2848" y="214"/>
                  </a:lnTo>
                  <a:lnTo>
                    <a:pt x="2889" y="237"/>
                  </a:lnTo>
                  <a:lnTo>
                    <a:pt x="2931" y="260"/>
                  </a:lnTo>
                  <a:lnTo>
                    <a:pt x="2971" y="284"/>
                  </a:lnTo>
                  <a:lnTo>
                    <a:pt x="3012" y="310"/>
                  </a:lnTo>
                  <a:lnTo>
                    <a:pt x="3051" y="335"/>
                  </a:lnTo>
                  <a:lnTo>
                    <a:pt x="3090" y="362"/>
                  </a:lnTo>
                  <a:lnTo>
                    <a:pt x="3128" y="389"/>
                  </a:lnTo>
                  <a:lnTo>
                    <a:pt x="3165" y="419"/>
                  </a:lnTo>
                  <a:lnTo>
                    <a:pt x="3202" y="448"/>
                  </a:lnTo>
                  <a:lnTo>
                    <a:pt x="3237" y="478"/>
                  </a:lnTo>
                  <a:lnTo>
                    <a:pt x="3272" y="510"/>
                  </a:lnTo>
                  <a:lnTo>
                    <a:pt x="3307" y="541"/>
                  </a:lnTo>
                  <a:lnTo>
                    <a:pt x="3341" y="574"/>
                  </a:lnTo>
                  <a:lnTo>
                    <a:pt x="3374" y="608"/>
                  </a:lnTo>
                  <a:lnTo>
                    <a:pt x="3406" y="642"/>
                  </a:lnTo>
                  <a:lnTo>
                    <a:pt x="3438" y="678"/>
                  </a:lnTo>
                  <a:lnTo>
                    <a:pt x="3467" y="713"/>
                  </a:lnTo>
                  <a:lnTo>
                    <a:pt x="3497" y="750"/>
                  </a:lnTo>
                  <a:lnTo>
                    <a:pt x="3525" y="788"/>
                  </a:lnTo>
                  <a:lnTo>
                    <a:pt x="3554" y="826"/>
                  </a:lnTo>
                  <a:lnTo>
                    <a:pt x="3580" y="864"/>
                  </a:lnTo>
                  <a:lnTo>
                    <a:pt x="3606" y="904"/>
                  </a:lnTo>
                  <a:lnTo>
                    <a:pt x="3631" y="944"/>
                  </a:lnTo>
                  <a:lnTo>
                    <a:pt x="3655" y="984"/>
                  </a:lnTo>
                  <a:lnTo>
                    <a:pt x="3678" y="1026"/>
                  </a:lnTo>
                  <a:lnTo>
                    <a:pt x="3701" y="1068"/>
                  </a:lnTo>
                  <a:lnTo>
                    <a:pt x="3722" y="1110"/>
                  </a:lnTo>
                  <a:lnTo>
                    <a:pt x="3742" y="1153"/>
                  </a:lnTo>
                  <a:lnTo>
                    <a:pt x="3761" y="1197"/>
                  </a:lnTo>
                  <a:lnTo>
                    <a:pt x="3779" y="1240"/>
                  </a:lnTo>
                  <a:lnTo>
                    <a:pt x="3796" y="1285"/>
                  </a:lnTo>
                  <a:lnTo>
                    <a:pt x="3812" y="1331"/>
                  </a:lnTo>
                  <a:lnTo>
                    <a:pt x="3827" y="1376"/>
                  </a:lnTo>
                  <a:lnTo>
                    <a:pt x="3841" y="1423"/>
                  </a:lnTo>
                  <a:lnTo>
                    <a:pt x="3853" y="1469"/>
                  </a:lnTo>
                  <a:lnTo>
                    <a:pt x="3865" y="1516"/>
                  </a:lnTo>
                  <a:lnTo>
                    <a:pt x="3875" y="1564"/>
                  </a:lnTo>
                  <a:lnTo>
                    <a:pt x="3885" y="1611"/>
                  </a:lnTo>
                  <a:lnTo>
                    <a:pt x="3893" y="1661"/>
                  </a:lnTo>
                  <a:lnTo>
                    <a:pt x="3899" y="1709"/>
                  </a:lnTo>
                  <a:lnTo>
                    <a:pt x="3906" y="1758"/>
                  </a:lnTo>
                  <a:lnTo>
                    <a:pt x="3910" y="1807"/>
                  </a:lnTo>
                  <a:lnTo>
                    <a:pt x="3912" y="1857"/>
                  </a:lnTo>
                  <a:lnTo>
                    <a:pt x="3915" y="1907"/>
                  </a:lnTo>
                  <a:lnTo>
                    <a:pt x="3916" y="1958"/>
                  </a:lnTo>
                  <a:lnTo>
                    <a:pt x="3912" y="2058"/>
                  </a:lnTo>
                  <a:lnTo>
                    <a:pt x="3906" y="2157"/>
                  </a:lnTo>
                  <a:lnTo>
                    <a:pt x="3893" y="2254"/>
                  </a:lnTo>
                  <a:lnTo>
                    <a:pt x="3875" y="2351"/>
                  </a:lnTo>
                  <a:lnTo>
                    <a:pt x="3853" y="2446"/>
                  </a:lnTo>
                  <a:lnTo>
                    <a:pt x="3827" y="2539"/>
                  </a:lnTo>
                  <a:lnTo>
                    <a:pt x="3796" y="2630"/>
                  </a:lnTo>
                  <a:lnTo>
                    <a:pt x="3761" y="2718"/>
                  </a:lnTo>
                  <a:lnTo>
                    <a:pt x="3722" y="2805"/>
                  </a:lnTo>
                  <a:lnTo>
                    <a:pt x="3678" y="2889"/>
                  </a:lnTo>
                  <a:lnTo>
                    <a:pt x="3631" y="2971"/>
                  </a:lnTo>
                  <a:lnTo>
                    <a:pt x="3580" y="3051"/>
                  </a:lnTo>
                  <a:lnTo>
                    <a:pt x="3525" y="3127"/>
                  </a:lnTo>
                  <a:lnTo>
                    <a:pt x="3467" y="3202"/>
                  </a:lnTo>
                  <a:lnTo>
                    <a:pt x="3406" y="3273"/>
                  </a:lnTo>
                  <a:lnTo>
                    <a:pt x="3341" y="3341"/>
                  </a:lnTo>
                  <a:lnTo>
                    <a:pt x="3272" y="3405"/>
                  </a:lnTo>
                  <a:lnTo>
                    <a:pt x="3201" y="3468"/>
                  </a:lnTo>
                  <a:lnTo>
                    <a:pt x="3128" y="3526"/>
                  </a:lnTo>
                  <a:lnTo>
                    <a:pt x="3051" y="3580"/>
                  </a:lnTo>
                  <a:lnTo>
                    <a:pt x="2971" y="3631"/>
                  </a:lnTo>
                  <a:lnTo>
                    <a:pt x="2889" y="3679"/>
                  </a:lnTo>
                  <a:lnTo>
                    <a:pt x="2805" y="3721"/>
                  </a:lnTo>
                  <a:lnTo>
                    <a:pt x="2719" y="3761"/>
                  </a:lnTo>
                  <a:lnTo>
                    <a:pt x="2630" y="3796"/>
                  </a:lnTo>
                  <a:lnTo>
                    <a:pt x="2538" y="3826"/>
                  </a:lnTo>
                  <a:lnTo>
                    <a:pt x="2446" y="3854"/>
                  </a:lnTo>
                  <a:lnTo>
                    <a:pt x="2351" y="3876"/>
                  </a:lnTo>
                  <a:lnTo>
                    <a:pt x="2255" y="3892"/>
                  </a:lnTo>
                  <a:lnTo>
                    <a:pt x="2157" y="3905"/>
                  </a:lnTo>
                  <a:lnTo>
                    <a:pt x="2058" y="3913"/>
                  </a:lnTo>
                  <a:lnTo>
                    <a:pt x="1957" y="3915"/>
                  </a:lnTo>
                  <a:lnTo>
                    <a:pt x="1907" y="3914"/>
                  </a:lnTo>
                  <a:lnTo>
                    <a:pt x="1858" y="3913"/>
                  </a:lnTo>
                  <a:lnTo>
                    <a:pt x="1807" y="3910"/>
                  </a:lnTo>
                  <a:lnTo>
                    <a:pt x="1758" y="3905"/>
                  </a:lnTo>
                  <a:lnTo>
                    <a:pt x="1709" y="3900"/>
                  </a:lnTo>
                  <a:lnTo>
                    <a:pt x="1660" y="3892"/>
                  </a:lnTo>
                  <a:lnTo>
                    <a:pt x="1612" y="3884"/>
                  </a:lnTo>
                  <a:lnTo>
                    <a:pt x="1565" y="3876"/>
                  </a:lnTo>
                  <a:lnTo>
                    <a:pt x="1516" y="3865"/>
                  </a:lnTo>
                  <a:lnTo>
                    <a:pt x="1469" y="3854"/>
                  </a:lnTo>
                  <a:lnTo>
                    <a:pt x="1422" y="3841"/>
                  </a:lnTo>
                  <a:lnTo>
                    <a:pt x="1376" y="3826"/>
                  </a:lnTo>
                  <a:lnTo>
                    <a:pt x="1330" y="3812"/>
                  </a:lnTo>
                  <a:lnTo>
                    <a:pt x="1286" y="3796"/>
                  </a:lnTo>
                  <a:lnTo>
                    <a:pt x="1241" y="3779"/>
                  </a:lnTo>
                  <a:lnTo>
                    <a:pt x="1197" y="3761"/>
                  </a:lnTo>
                  <a:lnTo>
                    <a:pt x="1153" y="3742"/>
                  </a:lnTo>
                  <a:lnTo>
                    <a:pt x="1110" y="3721"/>
                  </a:lnTo>
                  <a:lnTo>
                    <a:pt x="1068" y="3701"/>
                  </a:lnTo>
                  <a:lnTo>
                    <a:pt x="1026" y="3679"/>
                  </a:lnTo>
                  <a:lnTo>
                    <a:pt x="985" y="3655"/>
                  </a:lnTo>
                  <a:lnTo>
                    <a:pt x="944" y="3631"/>
                  </a:lnTo>
                  <a:lnTo>
                    <a:pt x="904" y="3605"/>
                  </a:lnTo>
                  <a:lnTo>
                    <a:pt x="864" y="3580"/>
                  </a:lnTo>
                  <a:lnTo>
                    <a:pt x="826" y="3553"/>
                  </a:lnTo>
                  <a:lnTo>
                    <a:pt x="788" y="3526"/>
                  </a:lnTo>
                  <a:lnTo>
                    <a:pt x="751" y="3497"/>
                  </a:lnTo>
                  <a:lnTo>
                    <a:pt x="713" y="3468"/>
                  </a:lnTo>
                  <a:lnTo>
                    <a:pt x="677" y="3437"/>
                  </a:lnTo>
                  <a:lnTo>
                    <a:pt x="642" y="3405"/>
                  </a:lnTo>
                  <a:lnTo>
                    <a:pt x="608" y="3374"/>
                  </a:lnTo>
                  <a:lnTo>
                    <a:pt x="574" y="3341"/>
                  </a:lnTo>
                  <a:lnTo>
                    <a:pt x="542" y="3307"/>
                  </a:lnTo>
                  <a:lnTo>
                    <a:pt x="510" y="3273"/>
                  </a:lnTo>
                  <a:lnTo>
                    <a:pt x="478" y="3238"/>
                  </a:lnTo>
                  <a:lnTo>
                    <a:pt x="447" y="3202"/>
                  </a:lnTo>
                  <a:lnTo>
                    <a:pt x="418" y="3165"/>
                  </a:lnTo>
                  <a:lnTo>
                    <a:pt x="389" y="3127"/>
                  </a:lnTo>
                  <a:lnTo>
                    <a:pt x="362" y="3089"/>
                  </a:lnTo>
                  <a:lnTo>
                    <a:pt x="335" y="3051"/>
                  </a:lnTo>
                  <a:lnTo>
                    <a:pt x="310" y="3011"/>
                  </a:lnTo>
                  <a:lnTo>
                    <a:pt x="284" y="2971"/>
                  </a:lnTo>
                  <a:lnTo>
                    <a:pt x="260" y="2931"/>
                  </a:lnTo>
                  <a:lnTo>
                    <a:pt x="236" y="2889"/>
                  </a:lnTo>
                  <a:lnTo>
                    <a:pt x="214" y="2847"/>
                  </a:lnTo>
                  <a:lnTo>
                    <a:pt x="194" y="2805"/>
                  </a:lnTo>
                  <a:lnTo>
                    <a:pt x="173" y="2762"/>
                  </a:lnTo>
                  <a:lnTo>
                    <a:pt x="154" y="2718"/>
                  </a:lnTo>
                  <a:lnTo>
                    <a:pt x="136" y="2675"/>
                  </a:lnTo>
                  <a:lnTo>
                    <a:pt x="119" y="2630"/>
                  </a:lnTo>
                  <a:lnTo>
                    <a:pt x="103" y="2584"/>
                  </a:lnTo>
                  <a:lnTo>
                    <a:pt x="89" y="2539"/>
                  </a:lnTo>
                  <a:lnTo>
                    <a:pt x="74" y="2493"/>
                  </a:lnTo>
                  <a:lnTo>
                    <a:pt x="61" y="2446"/>
                  </a:lnTo>
                  <a:lnTo>
                    <a:pt x="50" y="2399"/>
                  </a:lnTo>
                  <a:lnTo>
                    <a:pt x="39" y="2351"/>
                  </a:lnTo>
                  <a:lnTo>
                    <a:pt x="31" y="2304"/>
                  </a:lnTo>
                  <a:lnTo>
                    <a:pt x="23" y="2254"/>
                  </a:lnTo>
                  <a:lnTo>
                    <a:pt x="15" y="2206"/>
                  </a:lnTo>
                  <a:lnTo>
                    <a:pt x="10" y="2157"/>
                  </a:lnTo>
                  <a:lnTo>
                    <a:pt x="5" y="2108"/>
                  </a:lnTo>
                  <a:lnTo>
                    <a:pt x="2" y="2058"/>
                  </a:lnTo>
                  <a:lnTo>
                    <a:pt x="1" y="2008"/>
                  </a:lnTo>
                  <a:lnTo>
                    <a:pt x="0" y="1958"/>
                  </a:lnTo>
                  <a:lnTo>
                    <a:pt x="1" y="1907"/>
                  </a:lnTo>
                  <a:lnTo>
                    <a:pt x="2" y="1857"/>
                  </a:lnTo>
                  <a:lnTo>
                    <a:pt x="5" y="1807"/>
                  </a:lnTo>
                  <a:lnTo>
                    <a:pt x="10" y="1758"/>
                  </a:lnTo>
                  <a:lnTo>
                    <a:pt x="15" y="1709"/>
                  </a:lnTo>
                  <a:lnTo>
                    <a:pt x="23" y="1661"/>
                  </a:lnTo>
                  <a:lnTo>
                    <a:pt x="31" y="1611"/>
                  </a:lnTo>
                  <a:lnTo>
                    <a:pt x="39" y="1564"/>
                  </a:lnTo>
                  <a:lnTo>
                    <a:pt x="50" y="1516"/>
                  </a:lnTo>
                  <a:lnTo>
                    <a:pt x="61" y="1469"/>
                  </a:lnTo>
                  <a:lnTo>
                    <a:pt x="74" y="1423"/>
                  </a:lnTo>
                  <a:lnTo>
                    <a:pt x="89" y="1376"/>
                  </a:lnTo>
                  <a:lnTo>
                    <a:pt x="103" y="1331"/>
                  </a:lnTo>
                  <a:lnTo>
                    <a:pt x="119" y="1285"/>
                  </a:lnTo>
                  <a:lnTo>
                    <a:pt x="136" y="1240"/>
                  </a:lnTo>
                  <a:lnTo>
                    <a:pt x="154" y="1197"/>
                  </a:lnTo>
                  <a:lnTo>
                    <a:pt x="173" y="1153"/>
                  </a:lnTo>
                  <a:lnTo>
                    <a:pt x="194" y="1110"/>
                  </a:lnTo>
                  <a:lnTo>
                    <a:pt x="214" y="1068"/>
                  </a:lnTo>
                  <a:lnTo>
                    <a:pt x="236" y="1026"/>
                  </a:lnTo>
                  <a:lnTo>
                    <a:pt x="260" y="984"/>
                  </a:lnTo>
                  <a:lnTo>
                    <a:pt x="284" y="944"/>
                  </a:lnTo>
                  <a:lnTo>
                    <a:pt x="310" y="904"/>
                  </a:lnTo>
                  <a:lnTo>
                    <a:pt x="335" y="864"/>
                  </a:lnTo>
                  <a:lnTo>
                    <a:pt x="362" y="826"/>
                  </a:lnTo>
                  <a:lnTo>
                    <a:pt x="389" y="788"/>
                  </a:lnTo>
                  <a:lnTo>
                    <a:pt x="418" y="750"/>
                  </a:lnTo>
                  <a:lnTo>
                    <a:pt x="447" y="713"/>
                  </a:lnTo>
                  <a:lnTo>
                    <a:pt x="478" y="678"/>
                  </a:lnTo>
                  <a:lnTo>
                    <a:pt x="510" y="642"/>
                  </a:lnTo>
                  <a:lnTo>
                    <a:pt x="542" y="608"/>
                  </a:lnTo>
                  <a:lnTo>
                    <a:pt x="574" y="574"/>
                  </a:lnTo>
                  <a:lnTo>
                    <a:pt x="608" y="541"/>
                  </a:lnTo>
                  <a:lnTo>
                    <a:pt x="642" y="510"/>
                  </a:lnTo>
                  <a:lnTo>
                    <a:pt x="677" y="478"/>
                  </a:lnTo>
                  <a:lnTo>
                    <a:pt x="713" y="448"/>
                  </a:lnTo>
                  <a:lnTo>
                    <a:pt x="751" y="419"/>
                  </a:lnTo>
                  <a:lnTo>
                    <a:pt x="788" y="389"/>
                  </a:lnTo>
                  <a:lnTo>
                    <a:pt x="826" y="362"/>
                  </a:lnTo>
                  <a:lnTo>
                    <a:pt x="864" y="335"/>
                  </a:lnTo>
                  <a:lnTo>
                    <a:pt x="904" y="310"/>
                  </a:lnTo>
                  <a:lnTo>
                    <a:pt x="944" y="284"/>
                  </a:lnTo>
                  <a:lnTo>
                    <a:pt x="985" y="260"/>
                  </a:lnTo>
                  <a:lnTo>
                    <a:pt x="1026" y="237"/>
                  </a:lnTo>
                  <a:lnTo>
                    <a:pt x="1068" y="214"/>
                  </a:lnTo>
                  <a:lnTo>
                    <a:pt x="1110" y="194"/>
                  </a:lnTo>
                  <a:lnTo>
                    <a:pt x="1153" y="174"/>
                  </a:lnTo>
                  <a:lnTo>
                    <a:pt x="1197" y="154"/>
                  </a:lnTo>
                  <a:lnTo>
                    <a:pt x="1241" y="136"/>
                  </a:lnTo>
                  <a:lnTo>
                    <a:pt x="1286" y="119"/>
                  </a:lnTo>
                  <a:lnTo>
                    <a:pt x="1330" y="103"/>
                  </a:lnTo>
                  <a:lnTo>
                    <a:pt x="1376" y="89"/>
                  </a:lnTo>
                  <a:lnTo>
                    <a:pt x="1422" y="74"/>
                  </a:lnTo>
                  <a:lnTo>
                    <a:pt x="1469" y="62"/>
                  </a:lnTo>
                  <a:lnTo>
                    <a:pt x="1516" y="50"/>
                  </a:lnTo>
                  <a:lnTo>
                    <a:pt x="1565" y="39"/>
                  </a:lnTo>
                  <a:lnTo>
                    <a:pt x="1612" y="31"/>
                  </a:lnTo>
                  <a:lnTo>
                    <a:pt x="1660" y="23"/>
                  </a:lnTo>
                  <a:lnTo>
                    <a:pt x="1709" y="15"/>
                  </a:lnTo>
                  <a:lnTo>
                    <a:pt x="1758" y="10"/>
                  </a:lnTo>
                  <a:lnTo>
                    <a:pt x="1807" y="5"/>
                  </a:lnTo>
                  <a:lnTo>
                    <a:pt x="1858" y="2"/>
                  </a:lnTo>
                  <a:lnTo>
                    <a:pt x="1907" y="1"/>
                  </a:lnTo>
                  <a:lnTo>
                    <a:pt x="1957" y="0"/>
                  </a:lnTo>
                  <a:close/>
                  <a:moveTo>
                    <a:pt x="1957" y="43"/>
                  </a:moveTo>
                  <a:lnTo>
                    <a:pt x="1908" y="43"/>
                  </a:lnTo>
                  <a:lnTo>
                    <a:pt x="1860" y="45"/>
                  </a:lnTo>
                  <a:lnTo>
                    <a:pt x="1811" y="48"/>
                  </a:lnTo>
                  <a:lnTo>
                    <a:pt x="1763" y="53"/>
                  </a:lnTo>
                  <a:lnTo>
                    <a:pt x="1714" y="58"/>
                  </a:lnTo>
                  <a:lnTo>
                    <a:pt x="1666" y="65"/>
                  </a:lnTo>
                  <a:lnTo>
                    <a:pt x="1619" y="72"/>
                  </a:lnTo>
                  <a:lnTo>
                    <a:pt x="1572" y="81"/>
                  </a:lnTo>
                  <a:lnTo>
                    <a:pt x="1526" y="92"/>
                  </a:lnTo>
                  <a:lnTo>
                    <a:pt x="1480" y="103"/>
                  </a:lnTo>
                  <a:lnTo>
                    <a:pt x="1434" y="115"/>
                  </a:lnTo>
                  <a:lnTo>
                    <a:pt x="1389" y="129"/>
                  </a:lnTo>
                  <a:lnTo>
                    <a:pt x="1345" y="143"/>
                  </a:lnTo>
                  <a:lnTo>
                    <a:pt x="1300" y="159"/>
                  </a:lnTo>
                  <a:lnTo>
                    <a:pt x="1256" y="175"/>
                  </a:lnTo>
                  <a:lnTo>
                    <a:pt x="1213" y="194"/>
                  </a:lnTo>
                  <a:lnTo>
                    <a:pt x="1171" y="212"/>
                  </a:lnTo>
                  <a:lnTo>
                    <a:pt x="1128" y="232"/>
                  </a:lnTo>
                  <a:lnTo>
                    <a:pt x="1086" y="253"/>
                  </a:lnTo>
                  <a:lnTo>
                    <a:pt x="1046" y="275"/>
                  </a:lnTo>
                  <a:lnTo>
                    <a:pt x="1005" y="296"/>
                  </a:lnTo>
                  <a:lnTo>
                    <a:pt x="966" y="321"/>
                  </a:lnTo>
                  <a:lnTo>
                    <a:pt x="927" y="345"/>
                  </a:lnTo>
                  <a:lnTo>
                    <a:pt x="888" y="370"/>
                  </a:lnTo>
                  <a:lnTo>
                    <a:pt x="850" y="396"/>
                  </a:lnTo>
                  <a:lnTo>
                    <a:pt x="813" y="423"/>
                  </a:lnTo>
                  <a:lnTo>
                    <a:pt x="777" y="452"/>
                  </a:lnTo>
                  <a:lnTo>
                    <a:pt x="741" y="480"/>
                  </a:lnTo>
                  <a:lnTo>
                    <a:pt x="706" y="511"/>
                  </a:lnTo>
                  <a:lnTo>
                    <a:pt x="671" y="540"/>
                  </a:lnTo>
                  <a:lnTo>
                    <a:pt x="637" y="572"/>
                  </a:lnTo>
                  <a:lnTo>
                    <a:pt x="604" y="604"/>
                  </a:lnTo>
                  <a:lnTo>
                    <a:pt x="572" y="638"/>
                  </a:lnTo>
                  <a:lnTo>
                    <a:pt x="540" y="671"/>
                  </a:lnTo>
                  <a:lnTo>
                    <a:pt x="510" y="706"/>
                  </a:lnTo>
                  <a:lnTo>
                    <a:pt x="480" y="741"/>
                  </a:lnTo>
                  <a:lnTo>
                    <a:pt x="452" y="777"/>
                  </a:lnTo>
                  <a:lnTo>
                    <a:pt x="423" y="813"/>
                  </a:lnTo>
                  <a:lnTo>
                    <a:pt x="396" y="850"/>
                  </a:lnTo>
                  <a:lnTo>
                    <a:pt x="370" y="888"/>
                  </a:lnTo>
                  <a:lnTo>
                    <a:pt x="345" y="927"/>
                  </a:lnTo>
                  <a:lnTo>
                    <a:pt x="321" y="966"/>
                  </a:lnTo>
                  <a:lnTo>
                    <a:pt x="296" y="1005"/>
                  </a:lnTo>
                  <a:lnTo>
                    <a:pt x="274" y="1046"/>
                  </a:lnTo>
                  <a:lnTo>
                    <a:pt x="253" y="1087"/>
                  </a:lnTo>
                  <a:lnTo>
                    <a:pt x="232" y="1129"/>
                  </a:lnTo>
                  <a:lnTo>
                    <a:pt x="212" y="1170"/>
                  </a:lnTo>
                  <a:lnTo>
                    <a:pt x="194" y="1213"/>
                  </a:lnTo>
                  <a:lnTo>
                    <a:pt x="175" y="1257"/>
                  </a:lnTo>
                  <a:lnTo>
                    <a:pt x="159" y="1301"/>
                  </a:lnTo>
                  <a:lnTo>
                    <a:pt x="143" y="1344"/>
                  </a:lnTo>
                  <a:lnTo>
                    <a:pt x="129" y="1389"/>
                  </a:lnTo>
                  <a:lnTo>
                    <a:pt x="115" y="1434"/>
                  </a:lnTo>
                  <a:lnTo>
                    <a:pt x="103" y="1480"/>
                  </a:lnTo>
                  <a:lnTo>
                    <a:pt x="92" y="1526"/>
                  </a:lnTo>
                  <a:lnTo>
                    <a:pt x="81" y="1572"/>
                  </a:lnTo>
                  <a:lnTo>
                    <a:pt x="72" y="1619"/>
                  </a:lnTo>
                  <a:lnTo>
                    <a:pt x="65" y="1667"/>
                  </a:lnTo>
                  <a:lnTo>
                    <a:pt x="58" y="1714"/>
                  </a:lnTo>
                  <a:lnTo>
                    <a:pt x="53" y="1762"/>
                  </a:lnTo>
                  <a:lnTo>
                    <a:pt x="48" y="1810"/>
                  </a:lnTo>
                  <a:lnTo>
                    <a:pt x="45" y="1860"/>
                  </a:lnTo>
                  <a:lnTo>
                    <a:pt x="43" y="1908"/>
                  </a:lnTo>
                  <a:lnTo>
                    <a:pt x="43" y="1958"/>
                  </a:lnTo>
                  <a:lnTo>
                    <a:pt x="43" y="2007"/>
                  </a:lnTo>
                  <a:lnTo>
                    <a:pt x="45" y="2055"/>
                  </a:lnTo>
                  <a:lnTo>
                    <a:pt x="48" y="2105"/>
                  </a:lnTo>
                  <a:lnTo>
                    <a:pt x="53" y="2153"/>
                  </a:lnTo>
                  <a:lnTo>
                    <a:pt x="58" y="2201"/>
                  </a:lnTo>
                  <a:lnTo>
                    <a:pt x="65" y="2249"/>
                  </a:lnTo>
                  <a:lnTo>
                    <a:pt x="72" y="2296"/>
                  </a:lnTo>
                  <a:lnTo>
                    <a:pt x="81" y="2343"/>
                  </a:lnTo>
                  <a:lnTo>
                    <a:pt x="92" y="2389"/>
                  </a:lnTo>
                  <a:lnTo>
                    <a:pt x="103" y="2435"/>
                  </a:lnTo>
                  <a:lnTo>
                    <a:pt x="115" y="2481"/>
                  </a:lnTo>
                  <a:lnTo>
                    <a:pt x="129" y="2526"/>
                  </a:lnTo>
                  <a:lnTo>
                    <a:pt x="143" y="2571"/>
                  </a:lnTo>
                  <a:lnTo>
                    <a:pt x="159" y="2614"/>
                  </a:lnTo>
                  <a:lnTo>
                    <a:pt x="175" y="2658"/>
                  </a:lnTo>
                  <a:lnTo>
                    <a:pt x="194" y="2702"/>
                  </a:lnTo>
                  <a:lnTo>
                    <a:pt x="212" y="2745"/>
                  </a:lnTo>
                  <a:lnTo>
                    <a:pt x="232" y="2786"/>
                  </a:lnTo>
                  <a:lnTo>
                    <a:pt x="253" y="2828"/>
                  </a:lnTo>
                  <a:lnTo>
                    <a:pt x="274" y="2869"/>
                  </a:lnTo>
                  <a:lnTo>
                    <a:pt x="296" y="2910"/>
                  </a:lnTo>
                  <a:lnTo>
                    <a:pt x="321" y="2949"/>
                  </a:lnTo>
                  <a:lnTo>
                    <a:pt x="345" y="2988"/>
                  </a:lnTo>
                  <a:lnTo>
                    <a:pt x="370" y="3027"/>
                  </a:lnTo>
                  <a:lnTo>
                    <a:pt x="396" y="3065"/>
                  </a:lnTo>
                  <a:lnTo>
                    <a:pt x="423" y="3102"/>
                  </a:lnTo>
                  <a:lnTo>
                    <a:pt x="452" y="3138"/>
                  </a:lnTo>
                  <a:lnTo>
                    <a:pt x="480" y="3174"/>
                  </a:lnTo>
                  <a:lnTo>
                    <a:pt x="510" y="3209"/>
                  </a:lnTo>
                  <a:lnTo>
                    <a:pt x="540" y="3244"/>
                  </a:lnTo>
                  <a:lnTo>
                    <a:pt x="572" y="3278"/>
                  </a:lnTo>
                  <a:lnTo>
                    <a:pt x="604" y="3311"/>
                  </a:lnTo>
                  <a:lnTo>
                    <a:pt x="637" y="3343"/>
                  </a:lnTo>
                  <a:lnTo>
                    <a:pt x="671" y="3375"/>
                  </a:lnTo>
                  <a:lnTo>
                    <a:pt x="706" y="3405"/>
                  </a:lnTo>
                  <a:lnTo>
                    <a:pt x="741" y="3435"/>
                  </a:lnTo>
                  <a:lnTo>
                    <a:pt x="777" y="3463"/>
                  </a:lnTo>
                  <a:lnTo>
                    <a:pt x="813" y="3492"/>
                  </a:lnTo>
                  <a:lnTo>
                    <a:pt x="850" y="3519"/>
                  </a:lnTo>
                  <a:lnTo>
                    <a:pt x="888" y="3545"/>
                  </a:lnTo>
                  <a:lnTo>
                    <a:pt x="927" y="3570"/>
                  </a:lnTo>
                  <a:lnTo>
                    <a:pt x="966" y="3594"/>
                  </a:lnTo>
                  <a:lnTo>
                    <a:pt x="1005" y="3619"/>
                  </a:lnTo>
                  <a:lnTo>
                    <a:pt x="1046" y="3642"/>
                  </a:lnTo>
                  <a:lnTo>
                    <a:pt x="1086" y="3662"/>
                  </a:lnTo>
                  <a:lnTo>
                    <a:pt x="1128" y="3683"/>
                  </a:lnTo>
                  <a:lnTo>
                    <a:pt x="1171" y="3703"/>
                  </a:lnTo>
                  <a:lnTo>
                    <a:pt x="1213" y="3721"/>
                  </a:lnTo>
                  <a:lnTo>
                    <a:pt x="1256" y="3740"/>
                  </a:lnTo>
                  <a:lnTo>
                    <a:pt x="1300" y="3756"/>
                  </a:lnTo>
                  <a:lnTo>
                    <a:pt x="1345" y="3772"/>
                  </a:lnTo>
                  <a:lnTo>
                    <a:pt x="1389" y="3786"/>
                  </a:lnTo>
                  <a:lnTo>
                    <a:pt x="1434" y="3800"/>
                  </a:lnTo>
                  <a:lnTo>
                    <a:pt x="1480" y="3812"/>
                  </a:lnTo>
                  <a:lnTo>
                    <a:pt x="1526" y="3823"/>
                  </a:lnTo>
                  <a:lnTo>
                    <a:pt x="1572" y="3834"/>
                  </a:lnTo>
                  <a:lnTo>
                    <a:pt x="1619" y="3843"/>
                  </a:lnTo>
                  <a:lnTo>
                    <a:pt x="1666" y="3850"/>
                  </a:lnTo>
                  <a:lnTo>
                    <a:pt x="1714" y="3857"/>
                  </a:lnTo>
                  <a:lnTo>
                    <a:pt x="1763" y="3862"/>
                  </a:lnTo>
                  <a:lnTo>
                    <a:pt x="1811" y="3867"/>
                  </a:lnTo>
                  <a:lnTo>
                    <a:pt x="1860" y="3870"/>
                  </a:lnTo>
                  <a:lnTo>
                    <a:pt x="1908" y="3872"/>
                  </a:lnTo>
                  <a:lnTo>
                    <a:pt x="1957" y="3872"/>
                  </a:lnTo>
                  <a:lnTo>
                    <a:pt x="2056" y="3870"/>
                  </a:lnTo>
                  <a:lnTo>
                    <a:pt x="2153" y="3862"/>
                  </a:lnTo>
                  <a:lnTo>
                    <a:pt x="2248" y="3850"/>
                  </a:lnTo>
                  <a:lnTo>
                    <a:pt x="2342" y="3834"/>
                  </a:lnTo>
                  <a:lnTo>
                    <a:pt x="2435" y="3812"/>
                  </a:lnTo>
                  <a:lnTo>
                    <a:pt x="2526" y="3786"/>
                  </a:lnTo>
                  <a:lnTo>
                    <a:pt x="2615" y="3756"/>
                  </a:lnTo>
                  <a:lnTo>
                    <a:pt x="2702" y="3721"/>
                  </a:lnTo>
                  <a:lnTo>
                    <a:pt x="2787" y="3683"/>
                  </a:lnTo>
                  <a:lnTo>
                    <a:pt x="2870" y="3642"/>
                  </a:lnTo>
                  <a:lnTo>
                    <a:pt x="2950" y="3594"/>
                  </a:lnTo>
                  <a:lnTo>
                    <a:pt x="3027" y="3545"/>
                  </a:lnTo>
                  <a:lnTo>
                    <a:pt x="3103" y="3492"/>
                  </a:lnTo>
                  <a:lnTo>
                    <a:pt x="3175" y="3435"/>
                  </a:lnTo>
                  <a:lnTo>
                    <a:pt x="3244" y="3375"/>
                  </a:lnTo>
                  <a:lnTo>
                    <a:pt x="3311" y="3311"/>
                  </a:lnTo>
                  <a:lnTo>
                    <a:pt x="3374" y="3244"/>
                  </a:lnTo>
                  <a:lnTo>
                    <a:pt x="3434" y="3174"/>
                  </a:lnTo>
                  <a:lnTo>
                    <a:pt x="3492" y="3102"/>
                  </a:lnTo>
                  <a:lnTo>
                    <a:pt x="3545" y="3027"/>
                  </a:lnTo>
                  <a:lnTo>
                    <a:pt x="3595" y="2949"/>
                  </a:lnTo>
                  <a:lnTo>
                    <a:pt x="3641" y="2869"/>
                  </a:lnTo>
                  <a:lnTo>
                    <a:pt x="3684" y="2786"/>
                  </a:lnTo>
                  <a:lnTo>
                    <a:pt x="3722" y="2702"/>
                  </a:lnTo>
                  <a:lnTo>
                    <a:pt x="3757" y="2614"/>
                  </a:lnTo>
                  <a:lnTo>
                    <a:pt x="3787" y="2526"/>
                  </a:lnTo>
                  <a:lnTo>
                    <a:pt x="3813" y="2435"/>
                  </a:lnTo>
                  <a:lnTo>
                    <a:pt x="3834" y="2343"/>
                  </a:lnTo>
                  <a:lnTo>
                    <a:pt x="3851" y="2249"/>
                  </a:lnTo>
                  <a:lnTo>
                    <a:pt x="3863" y="2153"/>
                  </a:lnTo>
                  <a:lnTo>
                    <a:pt x="3871" y="2055"/>
                  </a:lnTo>
                  <a:lnTo>
                    <a:pt x="3873" y="1958"/>
                  </a:lnTo>
                  <a:lnTo>
                    <a:pt x="3873" y="1908"/>
                  </a:lnTo>
                  <a:lnTo>
                    <a:pt x="3871" y="1860"/>
                  </a:lnTo>
                  <a:lnTo>
                    <a:pt x="3868" y="1810"/>
                  </a:lnTo>
                  <a:lnTo>
                    <a:pt x="3863" y="1762"/>
                  </a:lnTo>
                  <a:lnTo>
                    <a:pt x="3858" y="1714"/>
                  </a:lnTo>
                  <a:lnTo>
                    <a:pt x="3851" y="1667"/>
                  </a:lnTo>
                  <a:lnTo>
                    <a:pt x="3843" y="1619"/>
                  </a:lnTo>
                  <a:lnTo>
                    <a:pt x="3834" y="1572"/>
                  </a:lnTo>
                  <a:lnTo>
                    <a:pt x="3824" y="1526"/>
                  </a:lnTo>
                  <a:lnTo>
                    <a:pt x="3813" y="1480"/>
                  </a:lnTo>
                  <a:lnTo>
                    <a:pt x="3801" y="1434"/>
                  </a:lnTo>
                  <a:lnTo>
                    <a:pt x="3787" y="1389"/>
                  </a:lnTo>
                  <a:lnTo>
                    <a:pt x="3772" y="1344"/>
                  </a:lnTo>
                  <a:lnTo>
                    <a:pt x="3757" y="1301"/>
                  </a:lnTo>
                  <a:lnTo>
                    <a:pt x="3740" y="1257"/>
                  </a:lnTo>
                  <a:lnTo>
                    <a:pt x="3722" y="1213"/>
                  </a:lnTo>
                  <a:lnTo>
                    <a:pt x="3703" y="1170"/>
                  </a:lnTo>
                  <a:lnTo>
                    <a:pt x="3684" y="1129"/>
                  </a:lnTo>
                  <a:lnTo>
                    <a:pt x="3663" y="1087"/>
                  </a:lnTo>
                  <a:lnTo>
                    <a:pt x="3641" y="1046"/>
                  </a:lnTo>
                  <a:lnTo>
                    <a:pt x="3619" y="1005"/>
                  </a:lnTo>
                  <a:lnTo>
                    <a:pt x="3595" y="966"/>
                  </a:lnTo>
                  <a:lnTo>
                    <a:pt x="3571" y="927"/>
                  </a:lnTo>
                  <a:lnTo>
                    <a:pt x="3545" y="888"/>
                  </a:lnTo>
                  <a:lnTo>
                    <a:pt x="3519" y="850"/>
                  </a:lnTo>
                  <a:lnTo>
                    <a:pt x="3492" y="813"/>
                  </a:lnTo>
                  <a:lnTo>
                    <a:pt x="3464" y="777"/>
                  </a:lnTo>
                  <a:lnTo>
                    <a:pt x="3434" y="741"/>
                  </a:lnTo>
                  <a:lnTo>
                    <a:pt x="3405" y="706"/>
                  </a:lnTo>
                  <a:lnTo>
                    <a:pt x="3374" y="671"/>
                  </a:lnTo>
                  <a:lnTo>
                    <a:pt x="3343" y="638"/>
                  </a:lnTo>
                  <a:lnTo>
                    <a:pt x="3311" y="604"/>
                  </a:lnTo>
                  <a:lnTo>
                    <a:pt x="3278" y="572"/>
                  </a:lnTo>
                  <a:lnTo>
                    <a:pt x="3244" y="540"/>
                  </a:lnTo>
                  <a:lnTo>
                    <a:pt x="3210" y="511"/>
                  </a:lnTo>
                  <a:lnTo>
                    <a:pt x="3175" y="480"/>
                  </a:lnTo>
                  <a:lnTo>
                    <a:pt x="3139" y="452"/>
                  </a:lnTo>
                  <a:lnTo>
                    <a:pt x="3103" y="423"/>
                  </a:lnTo>
                  <a:lnTo>
                    <a:pt x="3066" y="396"/>
                  </a:lnTo>
                  <a:lnTo>
                    <a:pt x="3027" y="370"/>
                  </a:lnTo>
                  <a:lnTo>
                    <a:pt x="2989" y="345"/>
                  </a:lnTo>
                  <a:lnTo>
                    <a:pt x="2950" y="321"/>
                  </a:lnTo>
                  <a:lnTo>
                    <a:pt x="2910" y="296"/>
                  </a:lnTo>
                  <a:lnTo>
                    <a:pt x="2870" y="275"/>
                  </a:lnTo>
                  <a:lnTo>
                    <a:pt x="2828" y="253"/>
                  </a:lnTo>
                  <a:lnTo>
                    <a:pt x="2787" y="232"/>
                  </a:lnTo>
                  <a:lnTo>
                    <a:pt x="2745" y="212"/>
                  </a:lnTo>
                  <a:lnTo>
                    <a:pt x="2702" y="194"/>
                  </a:lnTo>
                  <a:lnTo>
                    <a:pt x="2659" y="175"/>
                  </a:lnTo>
                  <a:lnTo>
                    <a:pt x="2615" y="159"/>
                  </a:lnTo>
                  <a:lnTo>
                    <a:pt x="2571" y="143"/>
                  </a:lnTo>
                  <a:lnTo>
                    <a:pt x="2526" y="129"/>
                  </a:lnTo>
                  <a:lnTo>
                    <a:pt x="2481" y="115"/>
                  </a:lnTo>
                  <a:lnTo>
                    <a:pt x="2435" y="103"/>
                  </a:lnTo>
                  <a:lnTo>
                    <a:pt x="2389" y="92"/>
                  </a:lnTo>
                  <a:lnTo>
                    <a:pt x="2342" y="81"/>
                  </a:lnTo>
                  <a:lnTo>
                    <a:pt x="2296" y="72"/>
                  </a:lnTo>
                  <a:lnTo>
                    <a:pt x="2248" y="65"/>
                  </a:lnTo>
                  <a:lnTo>
                    <a:pt x="2201" y="58"/>
                  </a:lnTo>
                  <a:lnTo>
                    <a:pt x="2153" y="53"/>
                  </a:lnTo>
                  <a:lnTo>
                    <a:pt x="2105" y="48"/>
                  </a:lnTo>
                  <a:lnTo>
                    <a:pt x="2056" y="45"/>
                  </a:lnTo>
                  <a:lnTo>
                    <a:pt x="2007" y="43"/>
                  </a:lnTo>
                  <a:lnTo>
                    <a:pt x="1957" y="43"/>
                  </a:lnTo>
                  <a:close/>
                </a:path>
              </a:pathLst>
            </a:custGeom>
            <a:solidFill>
              <a:srgbClr val="2C5882"/>
            </a:solidFill>
            <a:ln w="9525">
              <a:noFill/>
              <a:round/>
            </a:ln>
          </p:spPr>
          <p:txBody>
            <a:bodyPr/>
            <a:lstStyle/>
            <a:p>
              <a:endParaRPr lang="zh-CN" altLang="en-US"/>
            </a:p>
          </p:txBody>
        </p:sp>
        <p:sp>
          <p:nvSpPr>
            <p:cNvPr id="76815" name="Freeform 79"/>
            <p:cNvSpPr>
              <a:spLocks noEditPoints="1"/>
            </p:cNvSpPr>
            <p:nvPr/>
          </p:nvSpPr>
          <p:spPr bwMode="auto">
            <a:xfrm>
              <a:off x="195" y="195"/>
              <a:ext cx="915" cy="915"/>
            </a:xfrm>
            <a:custGeom>
              <a:avLst/>
              <a:gdLst>
                <a:gd name="T0" fmla="*/ 0 w 2745"/>
                <a:gd name="T1" fmla="*/ 0 h 2745"/>
                <a:gd name="T2" fmla="*/ 0 w 2745"/>
                <a:gd name="T3" fmla="*/ 0 h 2745"/>
                <a:gd name="T4" fmla="*/ 0 w 2745"/>
                <a:gd name="T5" fmla="*/ 0 h 2745"/>
                <a:gd name="T6" fmla="*/ 0 w 2745"/>
                <a:gd name="T7" fmla="*/ 0 h 2745"/>
                <a:gd name="T8" fmla="*/ 0 w 2745"/>
                <a:gd name="T9" fmla="*/ 0 h 2745"/>
                <a:gd name="T10" fmla="*/ 0 w 2745"/>
                <a:gd name="T11" fmla="*/ 0 h 2745"/>
                <a:gd name="T12" fmla="*/ 0 w 2745"/>
                <a:gd name="T13" fmla="*/ 0 h 2745"/>
                <a:gd name="T14" fmla="*/ 0 w 2745"/>
                <a:gd name="T15" fmla="*/ 0 h 2745"/>
                <a:gd name="T16" fmla="*/ 0 w 2745"/>
                <a:gd name="T17" fmla="*/ 0 h 2745"/>
                <a:gd name="T18" fmla="*/ 0 w 2745"/>
                <a:gd name="T19" fmla="*/ 0 h 2745"/>
                <a:gd name="T20" fmla="*/ 0 w 2745"/>
                <a:gd name="T21" fmla="*/ 0 h 2745"/>
                <a:gd name="T22" fmla="*/ 0 w 2745"/>
                <a:gd name="T23" fmla="*/ 0 h 2745"/>
                <a:gd name="T24" fmla="*/ 0 w 2745"/>
                <a:gd name="T25" fmla="*/ 0 h 2745"/>
                <a:gd name="T26" fmla="*/ 0 w 2745"/>
                <a:gd name="T27" fmla="*/ 0 h 2745"/>
                <a:gd name="T28" fmla="*/ 0 w 2745"/>
                <a:gd name="T29" fmla="*/ 0 h 2745"/>
                <a:gd name="T30" fmla="*/ 0 w 2745"/>
                <a:gd name="T31" fmla="*/ 0 h 2745"/>
                <a:gd name="T32" fmla="*/ 0 w 2745"/>
                <a:gd name="T33" fmla="*/ 0 h 2745"/>
                <a:gd name="T34" fmla="*/ 0 w 2745"/>
                <a:gd name="T35" fmla="*/ 0 h 2745"/>
                <a:gd name="T36" fmla="*/ 0 w 2745"/>
                <a:gd name="T37" fmla="*/ 0 h 2745"/>
                <a:gd name="T38" fmla="*/ 0 w 2745"/>
                <a:gd name="T39" fmla="*/ 0 h 2745"/>
                <a:gd name="T40" fmla="*/ 0 w 2745"/>
                <a:gd name="T41" fmla="*/ 0 h 2745"/>
                <a:gd name="T42" fmla="*/ 0 w 2745"/>
                <a:gd name="T43" fmla="*/ 0 h 2745"/>
                <a:gd name="T44" fmla="*/ 0 w 2745"/>
                <a:gd name="T45" fmla="*/ 0 h 2745"/>
                <a:gd name="T46" fmla="*/ 0 w 2745"/>
                <a:gd name="T47" fmla="*/ 0 h 2745"/>
                <a:gd name="T48" fmla="*/ 0 w 2745"/>
                <a:gd name="T49" fmla="*/ 0 h 2745"/>
                <a:gd name="T50" fmla="*/ 0 w 2745"/>
                <a:gd name="T51" fmla="*/ 0 h 2745"/>
                <a:gd name="T52" fmla="*/ 0 w 2745"/>
                <a:gd name="T53" fmla="*/ 0 h 2745"/>
                <a:gd name="T54" fmla="*/ 0 w 2745"/>
                <a:gd name="T55" fmla="*/ 0 h 2745"/>
                <a:gd name="T56" fmla="*/ 0 w 2745"/>
                <a:gd name="T57" fmla="*/ 0 h 2745"/>
                <a:gd name="T58" fmla="*/ 0 w 2745"/>
                <a:gd name="T59" fmla="*/ 0 h 2745"/>
                <a:gd name="T60" fmla="*/ 0 w 2745"/>
                <a:gd name="T61" fmla="*/ 0 h 2745"/>
                <a:gd name="T62" fmla="*/ 0 w 2745"/>
                <a:gd name="T63" fmla="*/ 0 h 2745"/>
                <a:gd name="T64" fmla="*/ 0 w 2745"/>
                <a:gd name="T65" fmla="*/ 0 h 2745"/>
                <a:gd name="T66" fmla="*/ 0 w 2745"/>
                <a:gd name="T67" fmla="*/ 0 h 2745"/>
                <a:gd name="T68" fmla="*/ 0 w 2745"/>
                <a:gd name="T69" fmla="*/ 0 h 2745"/>
                <a:gd name="T70" fmla="*/ 0 w 2745"/>
                <a:gd name="T71" fmla="*/ 0 h 2745"/>
                <a:gd name="T72" fmla="*/ 0 w 2745"/>
                <a:gd name="T73" fmla="*/ 0 h 2745"/>
                <a:gd name="T74" fmla="*/ 0 w 2745"/>
                <a:gd name="T75" fmla="*/ 0 h 2745"/>
                <a:gd name="T76" fmla="*/ 0 w 2745"/>
                <a:gd name="T77" fmla="*/ 0 h 2745"/>
                <a:gd name="T78" fmla="*/ 0 w 2745"/>
                <a:gd name="T79" fmla="*/ 0 h 2745"/>
                <a:gd name="T80" fmla="*/ 0 w 2745"/>
                <a:gd name="T81" fmla="*/ 0 h 2745"/>
                <a:gd name="T82" fmla="*/ 0 w 2745"/>
                <a:gd name="T83" fmla="*/ 0 h 2745"/>
                <a:gd name="T84" fmla="*/ 0 w 2745"/>
                <a:gd name="T85" fmla="*/ 0 h 2745"/>
                <a:gd name="T86" fmla="*/ 0 w 2745"/>
                <a:gd name="T87" fmla="*/ 0 h 2745"/>
                <a:gd name="T88" fmla="*/ 0 w 2745"/>
                <a:gd name="T89" fmla="*/ 0 h 2745"/>
                <a:gd name="T90" fmla="*/ 0 w 2745"/>
                <a:gd name="T91" fmla="*/ 0 h 2745"/>
                <a:gd name="T92" fmla="*/ 0 w 2745"/>
                <a:gd name="T93" fmla="*/ 0 h 2745"/>
                <a:gd name="T94" fmla="*/ 0 w 2745"/>
                <a:gd name="T95" fmla="*/ 0 h 2745"/>
                <a:gd name="T96" fmla="*/ 0 w 2745"/>
                <a:gd name="T97" fmla="*/ 0 h 2745"/>
                <a:gd name="T98" fmla="*/ 0 w 2745"/>
                <a:gd name="T99" fmla="*/ 0 h 2745"/>
                <a:gd name="T100" fmla="*/ 0 w 2745"/>
                <a:gd name="T101" fmla="*/ 0 h 2745"/>
                <a:gd name="T102" fmla="*/ 0 w 2745"/>
                <a:gd name="T103" fmla="*/ 0 h 2745"/>
                <a:gd name="T104" fmla="*/ 0 w 2745"/>
                <a:gd name="T105" fmla="*/ 0 h 2745"/>
                <a:gd name="T106" fmla="*/ 0 w 2745"/>
                <a:gd name="T107" fmla="*/ 0 h 2745"/>
                <a:gd name="T108" fmla="*/ 0 w 2745"/>
                <a:gd name="T109" fmla="*/ 0 h 274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45"/>
                <a:gd name="T166" fmla="*/ 0 h 2745"/>
                <a:gd name="T167" fmla="*/ 2745 w 2745"/>
                <a:gd name="T168" fmla="*/ 2745 h 274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45" h="2745">
                  <a:moveTo>
                    <a:pt x="401" y="401"/>
                  </a:moveTo>
                  <a:lnTo>
                    <a:pt x="427" y="377"/>
                  </a:lnTo>
                  <a:lnTo>
                    <a:pt x="452" y="352"/>
                  </a:lnTo>
                  <a:lnTo>
                    <a:pt x="478" y="329"/>
                  </a:lnTo>
                  <a:lnTo>
                    <a:pt x="506" y="307"/>
                  </a:lnTo>
                  <a:lnTo>
                    <a:pt x="532" y="286"/>
                  </a:lnTo>
                  <a:lnTo>
                    <a:pt x="560" y="265"/>
                  </a:lnTo>
                  <a:lnTo>
                    <a:pt x="588" y="245"/>
                  </a:lnTo>
                  <a:lnTo>
                    <a:pt x="616" y="226"/>
                  </a:lnTo>
                  <a:lnTo>
                    <a:pt x="645" y="207"/>
                  </a:lnTo>
                  <a:lnTo>
                    <a:pt x="674" y="189"/>
                  </a:lnTo>
                  <a:lnTo>
                    <a:pt x="704" y="173"/>
                  </a:lnTo>
                  <a:lnTo>
                    <a:pt x="733" y="157"/>
                  </a:lnTo>
                  <a:lnTo>
                    <a:pt x="763" y="141"/>
                  </a:lnTo>
                  <a:lnTo>
                    <a:pt x="794" y="127"/>
                  </a:lnTo>
                  <a:lnTo>
                    <a:pt x="824" y="113"/>
                  </a:lnTo>
                  <a:lnTo>
                    <a:pt x="855" y="100"/>
                  </a:lnTo>
                  <a:lnTo>
                    <a:pt x="887" y="88"/>
                  </a:lnTo>
                  <a:lnTo>
                    <a:pt x="918" y="77"/>
                  </a:lnTo>
                  <a:lnTo>
                    <a:pt x="949" y="66"/>
                  </a:lnTo>
                  <a:lnTo>
                    <a:pt x="982" y="56"/>
                  </a:lnTo>
                  <a:lnTo>
                    <a:pt x="1013" y="47"/>
                  </a:lnTo>
                  <a:lnTo>
                    <a:pt x="1045" y="39"/>
                  </a:lnTo>
                  <a:lnTo>
                    <a:pt x="1078" y="32"/>
                  </a:lnTo>
                  <a:lnTo>
                    <a:pt x="1110" y="25"/>
                  </a:lnTo>
                  <a:lnTo>
                    <a:pt x="1143" y="19"/>
                  </a:lnTo>
                  <a:lnTo>
                    <a:pt x="1175" y="14"/>
                  </a:lnTo>
                  <a:lnTo>
                    <a:pt x="1208" y="10"/>
                  </a:lnTo>
                  <a:lnTo>
                    <a:pt x="1241" y="6"/>
                  </a:lnTo>
                  <a:lnTo>
                    <a:pt x="1274" y="4"/>
                  </a:lnTo>
                  <a:lnTo>
                    <a:pt x="1307" y="1"/>
                  </a:lnTo>
                  <a:lnTo>
                    <a:pt x="1339" y="0"/>
                  </a:lnTo>
                  <a:lnTo>
                    <a:pt x="1372" y="0"/>
                  </a:lnTo>
                  <a:lnTo>
                    <a:pt x="1406" y="0"/>
                  </a:lnTo>
                  <a:lnTo>
                    <a:pt x="1439" y="1"/>
                  </a:lnTo>
                  <a:lnTo>
                    <a:pt x="1472" y="4"/>
                  </a:lnTo>
                  <a:lnTo>
                    <a:pt x="1505" y="6"/>
                  </a:lnTo>
                  <a:lnTo>
                    <a:pt x="1537" y="10"/>
                  </a:lnTo>
                  <a:lnTo>
                    <a:pt x="1570" y="14"/>
                  </a:lnTo>
                  <a:lnTo>
                    <a:pt x="1603" y="19"/>
                  </a:lnTo>
                  <a:lnTo>
                    <a:pt x="1635" y="25"/>
                  </a:lnTo>
                  <a:lnTo>
                    <a:pt x="1668" y="32"/>
                  </a:lnTo>
                  <a:lnTo>
                    <a:pt x="1700" y="39"/>
                  </a:lnTo>
                  <a:lnTo>
                    <a:pt x="1732" y="47"/>
                  </a:lnTo>
                  <a:lnTo>
                    <a:pt x="1764" y="56"/>
                  </a:lnTo>
                  <a:lnTo>
                    <a:pt x="1796" y="66"/>
                  </a:lnTo>
                  <a:lnTo>
                    <a:pt x="1827" y="77"/>
                  </a:lnTo>
                  <a:lnTo>
                    <a:pt x="1859" y="88"/>
                  </a:lnTo>
                  <a:lnTo>
                    <a:pt x="1890" y="100"/>
                  </a:lnTo>
                  <a:lnTo>
                    <a:pt x="1921" y="113"/>
                  </a:lnTo>
                  <a:lnTo>
                    <a:pt x="1952" y="127"/>
                  </a:lnTo>
                  <a:lnTo>
                    <a:pt x="1982" y="141"/>
                  </a:lnTo>
                  <a:lnTo>
                    <a:pt x="2012" y="157"/>
                  </a:lnTo>
                  <a:lnTo>
                    <a:pt x="2042" y="173"/>
                  </a:lnTo>
                  <a:lnTo>
                    <a:pt x="2071" y="189"/>
                  </a:lnTo>
                  <a:lnTo>
                    <a:pt x="2100" y="207"/>
                  </a:lnTo>
                  <a:lnTo>
                    <a:pt x="2129" y="226"/>
                  </a:lnTo>
                  <a:lnTo>
                    <a:pt x="2158" y="245"/>
                  </a:lnTo>
                  <a:lnTo>
                    <a:pt x="2185" y="265"/>
                  </a:lnTo>
                  <a:lnTo>
                    <a:pt x="2213" y="286"/>
                  </a:lnTo>
                  <a:lnTo>
                    <a:pt x="2240" y="307"/>
                  </a:lnTo>
                  <a:lnTo>
                    <a:pt x="2267" y="329"/>
                  </a:lnTo>
                  <a:lnTo>
                    <a:pt x="2293" y="352"/>
                  </a:lnTo>
                  <a:lnTo>
                    <a:pt x="2319" y="377"/>
                  </a:lnTo>
                  <a:lnTo>
                    <a:pt x="2344" y="401"/>
                  </a:lnTo>
                  <a:lnTo>
                    <a:pt x="2393" y="452"/>
                  </a:lnTo>
                  <a:lnTo>
                    <a:pt x="2438" y="506"/>
                  </a:lnTo>
                  <a:lnTo>
                    <a:pt x="2481" y="560"/>
                  </a:lnTo>
                  <a:lnTo>
                    <a:pt x="2520" y="616"/>
                  </a:lnTo>
                  <a:lnTo>
                    <a:pt x="2556" y="674"/>
                  </a:lnTo>
                  <a:lnTo>
                    <a:pt x="2589" y="733"/>
                  </a:lnTo>
                  <a:lnTo>
                    <a:pt x="2618" y="793"/>
                  </a:lnTo>
                  <a:lnTo>
                    <a:pt x="2646" y="856"/>
                  </a:lnTo>
                  <a:lnTo>
                    <a:pt x="2669" y="918"/>
                  </a:lnTo>
                  <a:lnTo>
                    <a:pt x="2690" y="981"/>
                  </a:lnTo>
                  <a:lnTo>
                    <a:pt x="2706" y="1045"/>
                  </a:lnTo>
                  <a:lnTo>
                    <a:pt x="2720" y="1109"/>
                  </a:lnTo>
                  <a:lnTo>
                    <a:pt x="2731" y="1175"/>
                  </a:lnTo>
                  <a:lnTo>
                    <a:pt x="2739" y="1241"/>
                  </a:lnTo>
                  <a:lnTo>
                    <a:pt x="2744" y="1306"/>
                  </a:lnTo>
                  <a:lnTo>
                    <a:pt x="2745" y="1373"/>
                  </a:lnTo>
                  <a:lnTo>
                    <a:pt x="2744" y="1439"/>
                  </a:lnTo>
                  <a:lnTo>
                    <a:pt x="2739" y="1504"/>
                  </a:lnTo>
                  <a:lnTo>
                    <a:pt x="2731" y="1570"/>
                  </a:lnTo>
                  <a:lnTo>
                    <a:pt x="2720" y="1636"/>
                  </a:lnTo>
                  <a:lnTo>
                    <a:pt x="2706" y="1700"/>
                  </a:lnTo>
                  <a:lnTo>
                    <a:pt x="2690" y="1764"/>
                  </a:lnTo>
                  <a:lnTo>
                    <a:pt x="2669" y="1827"/>
                  </a:lnTo>
                  <a:lnTo>
                    <a:pt x="2646" y="1889"/>
                  </a:lnTo>
                  <a:lnTo>
                    <a:pt x="2618" y="1952"/>
                  </a:lnTo>
                  <a:lnTo>
                    <a:pt x="2589" y="2012"/>
                  </a:lnTo>
                  <a:lnTo>
                    <a:pt x="2556" y="2071"/>
                  </a:lnTo>
                  <a:lnTo>
                    <a:pt x="2520" y="2129"/>
                  </a:lnTo>
                  <a:lnTo>
                    <a:pt x="2481" y="2185"/>
                  </a:lnTo>
                  <a:lnTo>
                    <a:pt x="2438" y="2239"/>
                  </a:lnTo>
                  <a:lnTo>
                    <a:pt x="2393" y="2293"/>
                  </a:lnTo>
                  <a:lnTo>
                    <a:pt x="2344" y="2344"/>
                  </a:lnTo>
                  <a:lnTo>
                    <a:pt x="2319" y="2368"/>
                  </a:lnTo>
                  <a:lnTo>
                    <a:pt x="2293" y="2393"/>
                  </a:lnTo>
                  <a:lnTo>
                    <a:pt x="2267" y="2416"/>
                  </a:lnTo>
                  <a:lnTo>
                    <a:pt x="2240" y="2438"/>
                  </a:lnTo>
                  <a:lnTo>
                    <a:pt x="2213" y="2459"/>
                  </a:lnTo>
                  <a:lnTo>
                    <a:pt x="2185" y="2480"/>
                  </a:lnTo>
                  <a:lnTo>
                    <a:pt x="2158" y="2501"/>
                  </a:lnTo>
                  <a:lnTo>
                    <a:pt x="2129" y="2519"/>
                  </a:lnTo>
                  <a:lnTo>
                    <a:pt x="2100" y="2538"/>
                  </a:lnTo>
                  <a:lnTo>
                    <a:pt x="2071" y="2556"/>
                  </a:lnTo>
                  <a:lnTo>
                    <a:pt x="2042" y="2572"/>
                  </a:lnTo>
                  <a:lnTo>
                    <a:pt x="2012" y="2588"/>
                  </a:lnTo>
                  <a:lnTo>
                    <a:pt x="1982" y="2604"/>
                  </a:lnTo>
                  <a:lnTo>
                    <a:pt x="1952" y="2618"/>
                  </a:lnTo>
                  <a:lnTo>
                    <a:pt x="1921" y="2632"/>
                  </a:lnTo>
                  <a:lnTo>
                    <a:pt x="1890" y="2645"/>
                  </a:lnTo>
                  <a:lnTo>
                    <a:pt x="1859" y="2657"/>
                  </a:lnTo>
                  <a:lnTo>
                    <a:pt x="1827" y="2668"/>
                  </a:lnTo>
                  <a:lnTo>
                    <a:pt x="1796" y="2679"/>
                  </a:lnTo>
                  <a:lnTo>
                    <a:pt x="1764" y="2689"/>
                  </a:lnTo>
                  <a:lnTo>
                    <a:pt x="1732" y="2698"/>
                  </a:lnTo>
                  <a:lnTo>
                    <a:pt x="1700" y="2706"/>
                  </a:lnTo>
                  <a:lnTo>
                    <a:pt x="1668" y="2713"/>
                  </a:lnTo>
                  <a:lnTo>
                    <a:pt x="1635" y="2720"/>
                  </a:lnTo>
                  <a:lnTo>
                    <a:pt x="1603" y="2726"/>
                  </a:lnTo>
                  <a:lnTo>
                    <a:pt x="1570" y="2732"/>
                  </a:lnTo>
                  <a:lnTo>
                    <a:pt x="1537" y="2735"/>
                  </a:lnTo>
                  <a:lnTo>
                    <a:pt x="1505" y="2739"/>
                  </a:lnTo>
                  <a:lnTo>
                    <a:pt x="1472" y="2741"/>
                  </a:lnTo>
                  <a:lnTo>
                    <a:pt x="1439" y="2744"/>
                  </a:lnTo>
                  <a:lnTo>
                    <a:pt x="1406" y="2745"/>
                  </a:lnTo>
                  <a:lnTo>
                    <a:pt x="1372" y="2745"/>
                  </a:lnTo>
                  <a:lnTo>
                    <a:pt x="1339" y="2745"/>
                  </a:lnTo>
                  <a:lnTo>
                    <a:pt x="1307" y="2744"/>
                  </a:lnTo>
                  <a:lnTo>
                    <a:pt x="1274" y="2741"/>
                  </a:lnTo>
                  <a:lnTo>
                    <a:pt x="1241" y="2739"/>
                  </a:lnTo>
                  <a:lnTo>
                    <a:pt x="1208" y="2735"/>
                  </a:lnTo>
                  <a:lnTo>
                    <a:pt x="1175" y="2732"/>
                  </a:lnTo>
                  <a:lnTo>
                    <a:pt x="1143" y="2726"/>
                  </a:lnTo>
                  <a:lnTo>
                    <a:pt x="1110" y="2720"/>
                  </a:lnTo>
                  <a:lnTo>
                    <a:pt x="1078" y="2713"/>
                  </a:lnTo>
                  <a:lnTo>
                    <a:pt x="1045" y="2706"/>
                  </a:lnTo>
                  <a:lnTo>
                    <a:pt x="1013" y="2698"/>
                  </a:lnTo>
                  <a:lnTo>
                    <a:pt x="982" y="2689"/>
                  </a:lnTo>
                  <a:lnTo>
                    <a:pt x="949" y="2679"/>
                  </a:lnTo>
                  <a:lnTo>
                    <a:pt x="918" y="2668"/>
                  </a:lnTo>
                  <a:lnTo>
                    <a:pt x="887" y="2657"/>
                  </a:lnTo>
                  <a:lnTo>
                    <a:pt x="855" y="2645"/>
                  </a:lnTo>
                  <a:lnTo>
                    <a:pt x="824" y="2632"/>
                  </a:lnTo>
                  <a:lnTo>
                    <a:pt x="794" y="2618"/>
                  </a:lnTo>
                  <a:lnTo>
                    <a:pt x="763" y="2604"/>
                  </a:lnTo>
                  <a:lnTo>
                    <a:pt x="733" y="2588"/>
                  </a:lnTo>
                  <a:lnTo>
                    <a:pt x="704" y="2572"/>
                  </a:lnTo>
                  <a:lnTo>
                    <a:pt x="674" y="2556"/>
                  </a:lnTo>
                  <a:lnTo>
                    <a:pt x="645" y="2538"/>
                  </a:lnTo>
                  <a:lnTo>
                    <a:pt x="616" y="2519"/>
                  </a:lnTo>
                  <a:lnTo>
                    <a:pt x="588" y="2501"/>
                  </a:lnTo>
                  <a:lnTo>
                    <a:pt x="560" y="2480"/>
                  </a:lnTo>
                  <a:lnTo>
                    <a:pt x="532" y="2459"/>
                  </a:lnTo>
                  <a:lnTo>
                    <a:pt x="506" y="2438"/>
                  </a:lnTo>
                  <a:lnTo>
                    <a:pt x="478" y="2416"/>
                  </a:lnTo>
                  <a:lnTo>
                    <a:pt x="452" y="2393"/>
                  </a:lnTo>
                  <a:lnTo>
                    <a:pt x="427" y="2368"/>
                  </a:lnTo>
                  <a:lnTo>
                    <a:pt x="401" y="2344"/>
                  </a:lnTo>
                  <a:lnTo>
                    <a:pt x="353" y="2293"/>
                  </a:lnTo>
                  <a:lnTo>
                    <a:pt x="307" y="2239"/>
                  </a:lnTo>
                  <a:lnTo>
                    <a:pt x="265" y="2185"/>
                  </a:lnTo>
                  <a:lnTo>
                    <a:pt x="226" y="2129"/>
                  </a:lnTo>
                  <a:lnTo>
                    <a:pt x="190" y="2071"/>
                  </a:lnTo>
                  <a:lnTo>
                    <a:pt x="157" y="2012"/>
                  </a:lnTo>
                  <a:lnTo>
                    <a:pt x="127" y="1952"/>
                  </a:lnTo>
                  <a:lnTo>
                    <a:pt x="100" y="1889"/>
                  </a:lnTo>
                  <a:lnTo>
                    <a:pt x="77" y="1827"/>
                  </a:lnTo>
                  <a:lnTo>
                    <a:pt x="56" y="1764"/>
                  </a:lnTo>
                  <a:lnTo>
                    <a:pt x="39" y="1700"/>
                  </a:lnTo>
                  <a:lnTo>
                    <a:pt x="24" y="1636"/>
                  </a:lnTo>
                  <a:lnTo>
                    <a:pt x="13" y="1570"/>
                  </a:lnTo>
                  <a:lnTo>
                    <a:pt x="6" y="1504"/>
                  </a:lnTo>
                  <a:lnTo>
                    <a:pt x="1" y="1439"/>
                  </a:lnTo>
                  <a:lnTo>
                    <a:pt x="0" y="1373"/>
                  </a:lnTo>
                  <a:lnTo>
                    <a:pt x="1" y="1306"/>
                  </a:lnTo>
                  <a:lnTo>
                    <a:pt x="6" y="1241"/>
                  </a:lnTo>
                  <a:lnTo>
                    <a:pt x="13" y="1175"/>
                  </a:lnTo>
                  <a:lnTo>
                    <a:pt x="24" y="1109"/>
                  </a:lnTo>
                  <a:lnTo>
                    <a:pt x="39" y="1045"/>
                  </a:lnTo>
                  <a:lnTo>
                    <a:pt x="56" y="981"/>
                  </a:lnTo>
                  <a:lnTo>
                    <a:pt x="77" y="918"/>
                  </a:lnTo>
                  <a:lnTo>
                    <a:pt x="100" y="856"/>
                  </a:lnTo>
                  <a:lnTo>
                    <a:pt x="127" y="793"/>
                  </a:lnTo>
                  <a:lnTo>
                    <a:pt x="157" y="733"/>
                  </a:lnTo>
                  <a:lnTo>
                    <a:pt x="190" y="674"/>
                  </a:lnTo>
                  <a:lnTo>
                    <a:pt x="226" y="616"/>
                  </a:lnTo>
                  <a:lnTo>
                    <a:pt x="265" y="560"/>
                  </a:lnTo>
                  <a:lnTo>
                    <a:pt x="307" y="506"/>
                  </a:lnTo>
                  <a:lnTo>
                    <a:pt x="353" y="452"/>
                  </a:lnTo>
                  <a:lnTo>
                    <a:pt x="401" y="401"/>
                  </a:lnTo>
                  <a:close/>
                  <a:moveTo>
                    <a:pt x="414" y="414"/>
                  </a:moveTo>
                  <a:lnTo>
                    <a:pt x="366" y="464"/>
                  </a:lnTo>
                  <a:lnTo>
                    <a:pt x="321" y="517"/>
                  </a:lnTo>
                  <a:lnTo>
                    <a:pt x="279" y="571"/>
                  </a:lnTo>
                  <a:lnTo>
                    <a:pt x="241" y="626"/>
                  </a:lnTo>
                  <a:lnTo>
                    <a:pt x="205" y="684"/>
                  </a:lnTo>
                  <a:lnTo>
                    <a:pt x="173" y="742"/>
                  </a:lnTo>
                  <a:lnTo>
                    <a:pt x="144" y="801"/>
                  </a:lnTo>
                  <a:lnTo>
                    <a:pt x="117" y="862"/>
                  </a:lnTo>
                  <a:lnTo>
                    <a:pt x="94" y="923"/>
                  </a:lnTo>
                  <a:lnTo>
                    <a:pt x="74" y="986"/>
                  </a:lnTo>
                  <a:lnTo>
                    <a:pt x="57" y="1049"/>
                  </a:lnTo>
                  <a:lnTo>
                    <a:pt x="43" y="1114"/>
                  </a:lnTo>
                  <a:lnTo>
                    <a:pt x="32" y="1177"/>
                  </a:lnTo>
                  <a:lnTo>
                    <a:pt x="24" y="1243"/>
                  </a:lnTo>
                  <a:lnTo>
                    <a:pt x="20" y="1307"/>
                  </a:lnTo>
                  <a:lnTo>
                    <a:pt x="18" y="1373"/>
                  </a:lnTo>
                  <a:lnTo>
                    <a:pt x="20" y="1438"/>
                  </a:lnTo>
                  <a:lnTo>
                    <a:pt x="24" y="1502"/>
                  </a:lnTo>
                  <a:lnTo>
                    <a:pt x="32" y="1568"/>
                  </a:lnTo>
                  <a:lnTo>
                    <a:pt x="43" y="1631"/>
                  </a:lnTo>
                  <a:lnTo>
                    <a:pt x="57" y="1696"/>
                  </a:lnTo>
                  <a:lnTo>
                    <a:pt x="74" y="1759"/>
                  </a:lnTo>
                  <a:lnTo>
                    <a:pt x="94" y="1822"/>
                  </a:lnTo>
                  <a:lnTo>
                    <a:pt x="117" y="1883"/>
                  </a:lnTo>
                  <a:lnTo>
                    <a:pt x="144" y="1944"/>
                  </a:lnTo>
                  <a:lnTo>
                    <a:pt x="173" y="2003"/>
                  </a:lnTo>
                  <a:lnTo>
                    <a:pt x="205" y="2062"/>
                  </a:lnTo>
                  <a:lnTo>
                    <a:pt x="241" y="2119"/>
                  </a:lnTo>
                  <a:lnTo>
                    <a:pt x="279" y="2174"/>
                  </a:lnTo>
                  <a:lnTo>
                    <a:pt x="321" y="2228"/>
                  </a:lnTo>
                  <a:lnTo>
                    <a:pt x="366" y="2281"/>
                  </a:lnTo>
                  <a:lnTo>
                    <a:pt x="414" y="2331"/>
                  </a:lnTo>
                  <a:lnTo>
                    <a:pt x="439" y="2355"/>
                  </a:lnTo>
                  <a:lnTo>
                    <a:pt x="464" y="2379"/>
                  </a:lnTo>
                  <a:lnTo>
                    <a:pt x="490" y="2401"/>
                  </a:lnTo>
                  <a:lnTo>
                    <a:pt x="517" y="2424"/>
                  </a:lnTo>
                  <a:lnTo>
                    <a:pt x="544" y="2445"/>
                  </a:lnTo>
                  <a:lnTo>
                    <a:pt x="570" y="2466"/>
                  </a:lnTo>
                  <a:lnTo>
                    <a:pt x="599" y="2486"/>
                  </a:lnTo>
                  <a:lnTo>
                    <a:pt x="626" y="2504"/>
                  </a:lnTo>
                  <a:lnTo>
                    <a:pt x="655" y="2523"/>
                  </a:lnTo>
                  <a:lnTo>
                    <a:pt x="683" y="2540"/>
                  </a:lnTo>
                  <a:lnTo>
                    <a:pt x="713" y="2557"/>
                  </a:lnTo>
                  <a:lnTo>
                    <a:pt x="742" y="2572"/>
                  </a:lnTo>
                  <a:lnTo>
                    <a:pt x="772" y="2587"/>
                  </a:lnTo>
                  <a:lnTo>
                    <a:pt x="801" y="2601"/>
                  </a:lnTo>
                  <a:lnTo>
                    <a:pt x="832" y="2616"/>
                  </a:lnTo>
                  <a:lnTo>
                    <a:pt x="862" y="2628"/>
                  </a:lnTo>
                  <a:lnTo>
                    <a:pt x="893" y="2640"/>
                  </a:lnTo>
                  <a:lnTo>
                    <a:pt x="924" y="2651"/>
                  </a:lnTo>
                  <a:lnTo>
                    <a:pt x="955" y="2662"/>
                  </a:lnTo>
                  <a:lnTo>
                    <a:pt x="986" y="2671"/>
                  </a:lnTo>
                  <a:lnTo>
                    <a:pt x="1018" y="2680"/>
                  </a:lnTo>
                  <a:lnTo>
                    <a:pt x="1050" y="2688"/>
                  </a:lnTo>
                  <a:lnTo>
                    <a:pt x="1081" y="2696"/>
                  </a:lnTo>
                  <a:lnTo>
                    <a:pt x="1113" y="2702"/>
                  </a:lnTo>
                  <a:lnTo>
                    <a:pt x="1146" y="2708"/>
                  </a:lnTo>
                  <a:lnTo>
                    <a:pt x="1178" y="2713"/>
                  </a:lnTo>
                  <a:lnTo>
                    <a:pt x="1210" y="2717"/>
                  </a:lnTo>
                  <a:lnTo>
                    <a:pt x="1242" y="2721"/>
                  </a:lnTo>
                  <a:lnTo>
                    <a:pt x="1275" y="2723"/>
                  </a:lnTo>
                  <a:lnTo>
                    <a:pt x="1308" y="2725"/>
                  </a:lnTo>
                  <a:lnTo>
                    <a:pt x="1341" y="2726"/>
                  </a:lnTo>
                  <a:lnTo>
                    <a:pt x="1372" y="2727"/>
                  </a:lnTo>
                  <a:lnTo>
                    <a:pt x="1405" y="2726"/>
                  </a:lnTo>
                  <a:lnTo>
                    <a:pt x="1438" y="2725"/>
                  </a:lnTo>
                  <a:lnTo>
                    <a:pt x="1471" y="2723"/>
                  </a:lnTo>
                  <a:lnTo>
                    <a:pt x="1502" y="2721"/>
                  </a:lnTo>
                  <a:lnTo>
                    <a:pt x="1535" y="2717"/>
                  </a:lnTo>
                  <a:lnTo>
                    <a:pt x="1567" y="2713"/>
                  </a:lnTo>
                  <a:lnTo>
                    <a:pt x="1600" y="2708"/>
                  </a:lnTo>
                  <a:lnTo>
                    <a:pt x="1632" y="2702"/>
                  </a:lnTo>
                  <a:lnTo>
                    <a:pt x="1664" y="2696"/>
                  </a:lnTo>
                  <a:lnTo>
                    <a:pt x="1696" y="2688"/>
                  </a:lnTo>
                  <a:lnTo>
                    <a:pt x="1728" y="2680"/>
                  </a:lnTo>
                  <a:lnTo>
                    <a:pt x="1758" y="2671"/>
                  </a:lnTo>
                  <a:lnTo>
                    <a:pt x="1790" y="2662"/>
                  </a:lnTo>
                  <a:lnTo>
                    <a:pt x="1822" y="2651"/>
                  </a:lnTo>
                  <a:lnTo>
                    <a:pt x="1853" y="2640"/>
                  </a:lnTo>
                  <a:lnTo>
                    <a:pt x="1883" y="2628"/>
                  </a:lnTo>
                  <a:lnTo>
                    <a:pt x="1914" y="2616"/>
                  </a:lnTo>
                  <a:lnTo>
                    <a:pt x="1943" y="2601"/>
                  </a:lnTo>
                  <a:lnTo>
                    <a:pt x="1974" y="2587"/>
                  </a:lnTo>
                  <a:lnTo>
                    <a:pt x="2004" y="2572"/>
                  </a:lnTo>
                  <a:lnTo>
                    <a:pt x="2033" y="2557"/>
                  </a:lnTo>
                  <a:lnTo>
                    <a:pt x="2062" y="2540"/>
                  </a:lnTo>
                  <a:lnTo>
                    <a:pt x="2091" y="2523"/>
                  </a:lnTo>
                  <a:lnTo>
                    <a:pt x="2118" y="2504"/>
                  </a:lnTo>
                  <a:lnTo>
                    <a:pt x="2147" y="2486"/>
                  </a:lnTo>
                  <a:lnTo>
                    <a:pt x="2174" y="2466"/>
                  </a:lnTo>
                  <a:lnTo>
                    <a:pt x="2202" y="2445"/>
                  </a:lnTo>
                  <a:lnTo>
                    <a:pt x="2229" y="2424"/>
                  </a:lnTo>
                  <a:lnTo>
                    <a:pt x="2255" y="2401"/>
                  </a:lnTo>
                  <a:lnTo>
                    <a:pt x="2280" y="2379"/>
                  </a:lnTo>
                  <a:lnTo>
                    <a:pt x="2307" y="2355"/>
                  </a:lnTo>
                  <a:lnTo>
                    <a:pt x="2332" y="2331"/>
                  </a:lnTo>
                  <a:lnTo>
                    <a:pt x="2379" y="2281"/>
                  </a:lnTo>
                  <a:lnTo>
                    <a:pt x="2424" y="2228"/>
                  </a:lnTo>
                  <a:lnTo>
                    <a:pt x="2466" y="2174"/>
                  </a:lnTo>
                  <a:lnTo>
                    <a:pt x="2505" y="2119"/>
                  </a:lnTo>
                  <a:lnTo>
                    <a:pt x="2540" y="2062"/>
                  </a:lnTo>
                  <a:lnTo>
                    <a:pt x="2572" y="2003"/>
                  </a:lnTo>
                  <a:lnTo>
                    <a:pt x="2602" y="1944"/>
                  </a:lnTo>
                  <a:lnTo>
                    <a:pt x="2628" y="1883"/>
                  </a:lnTo>
                  <a:lnTo>
                    <a:pt x="2651" y="1822"/>
                  </a:lnTo>
                  <a:lnTo>
                    <a:pt x="2672" y="1759"/>
                  </a:lnTo>
                  <a:lnTo>
                    <a:pt x="2688" y="1696"/>
                  </a:lnTo>
                  <a:lnTo>
                    <a:pt x="2703" y="1631"/>
                  </a:lnTo>
                  <a:lnTo>
                    <a:pt x="2714" y="1568"/>
                  </a:lnTo>
                  <a:lnTo>
                    <a:pt x="2721" y="1502"/>
                  </a:lnTo>
                  <a:lnTo>
                    <a:pt x="2726" y="1438"/>
                  </a:lnTo>
                  <a:lnTo>
                    <a:pt x="2727" y="1373"/>
                  </a:lnTo>
                  <a:lnTo>
                    <a:pt x="2726" y="1307"/>
                  </a:lnTo>
                  <a:lnTo>
                    <a:pt x="2721" y="1243"/>
                  </a:lnTo>
                  <a:lnTo>
                    <a:pt x="2714" y="1177"/>
                  </a:lnTo>
                  <a:lnTo>
                    <a:pt x="2703" y="1114"/>
                  </a:lnTo>
                  <a:lnTo>
                    <a:pt x="2688" y="1049"/>
                  </a:lnTo>
                  <a:lnTo>
                    <a:pt x="2672" y="986"/>
                  </a:lnTo>
                  <a:lnTo>
                    <a:pt x="2651" y="923"/>
                  </a:lnTo>
                  <a:lnTo>
                    <a:pt x="2628" y="862"/>
                  </a:lnTo>
                  <a:lnTo>
                    <a:pt x="2602" y="801"/>
                  </a:lnTo>
                  <a:lnTo>
                    <a:pt x="2572" y="742"/>
                  </a:lnTo>
                  <a:lnTo>
                    <a:pt x="2540" y="684"/>
                  </a:lnTo>
                  <a:lnTo>
                    <a:pt x="2505" y="626"/>
                  </a:lnTo>
                  <a:lnTo>
                    <a:pt x="2466" y="571"/>
                  </a:lnTo>
                  <a:lnTo>
                    <a:pt x="2424" y="517"/>
                  </a:lnTo>
                  <a:lnTo>
                    <a:pt x="2379" y="464"/>
                  </a:lnTo>
                  <a:lnTo>
                    <a:pt x="2332" y="414"/>
                  </a:lnTo>
                  <a:lnTo>
                    <a:pt x="2307" y="390"/>
                  </a:lnTo>
                  <a:lnTo>
                    <a:pt x="2280" y="366"/>
                  </a:lnTo>
                  <a:lnTo>
                    <a:pt x="2255" y="344"/>
                  </a:lnTo>
                  <a:lnTo>
                    <a:pt x="2229" y="321"/>
                  </a:lnTo>
                  <a:lnTo>
                    <a:pt x="2202" y="300"/>
                  </a:lnTo>
                  <a:lnTo>
                    <a:pt x="2174" y="279"/>
                  </a:lnTo>
                  <a:lnTo>
                    <a:pt x="2147" y="259"/>
                  </a:lnTo>
                  <a:lnTo>
                    <a:pt x="2118" y="241"/>
                  </a:lnTo>
                  <a:lnTo>
                    <a:pt x="2091" y="222"/>
                  </a:lnTo>
                  <a:lnTo>
                    <a:pt x="2062" y="205"/>
                  </a:lnTo>
                  <a:lnTo>
                    <a:pt x="2033" y="188"/>
                  </a:lnTo>
                  <a:lnTo>
                    <a:pt x="2004" y="173"/>
                  </a:lnTo>
                  <a:lnTo>
                    <a:pt x="1974" y="158"/>
                  </a:lnTo>
                  <a:lnTo>
                    <a:pt x="1943" y="144"/>
                  </a:lnTo>
                  <a:lnTo>
                    <a:pt x="1914" y="130"/>
                  </a:lnTo>
                  <a:lnTo>
                    <a:pt x="1883" y="117"/>
                  </a:lnTo>
                  <a:lnTo>
                    <a:pt x="1853" y="105"/>
                  </a:lnTo>
                  <a:lnTo>
                    <a:pt x="1822" y="94"/>
                  </a:lnTo>
                  <a:lnTo>
                    <a:pt x="1790" y="83"/>
                  </a:lnTo>
                  <a:lnTo>
                    <a:pt x="1758" y="74"/>
                  </a:lnTo>
                  <a:lnTo>
                    <a:pt x="1728" y="65"/>
                  </a:lnTo>
                  <a:lnTo>
                    <a:pt x="1696" y="57"/>
                  </a:lnTo>
                  <a:lnTo>
                    <a:pt x="1664" y="49"/>
                  </a:lnTo>
                  <a:lnTo>
                    <a:pt x="1632" y="43"/>
                  </a:lnTo>
                  <a:lnTo>
                    <a:pt x="1600" y="37"/>
                  </a:lnTo>
                  <a:lnTo>
                    <a:pt x="1567" y="32"/>
                  </a:lnTo>
                  <a:lnTo>
                    <a:pt x="1535" y="28"/>
                  </a:lnTo>
                  <a:lnTo>
                    <a:pt x="1502" y="24"/>
                  </a:lnTo>
                  <a:lnTo>
                    <a:pt x="1471" y="22"/>
                  </a:lnTo>
                  <a:lnTo>
                    <a:pt x="1438" y="20"/>
                  </a:lnTo>
                  <a:lnTo>
                    <a:pt x="1405" y="19"/>
                  </a:lnTo>
                  <a:lnTo>
                    <a:pt x="1372" y="18"/>
                  </a:lnTo>
                  <a:lnTo>
                    <a:pt x="1341" y="19"/>
                  </a:lnTo>
                  <a:lnTo>
                    <a:pt x="1308" y="20"/>
                  </a:lnTo>
                  <a:lnTo>
                    <a:pt x="1275" y="22"/>
                  </a:lnTo>
                  <a:lnTo>
                    <a:pt x="1242" y="24"/>
                  </a:lnTo>
                  <a:lnTo>
                    <a:pt x="1210" y="28"/>
                  </a:lnTo>
                  <a:lnTo>
                    <a:pt x="1178" y="32"/>
                  </a:lnTo>
                  <a:lnTo>
                    <a:pt x="1146" y="37"/>
                  </a:lnTo>
                  <a:lnTo>
                    <a:pt x="1113" y="43"/>
                  </a:lnTo>
                  <a:lnTo>
                    <a:pt x="1081" y="49"/>
                  </a:lnTo>
                  <a:lnTo>
                    <a:pt x="1050" y="57"/>
                  </a:lnTo>
                  <a:lnTo>
                    <a:pt x="1018" y="65"/>
                  </a:lnTo>
                  <a:lnTo>
                    <a:pt x="986" y="74"/>
                  </a:lnTo>
                  <a:lnTo>
                    <a:pt x="955" y="83"/>
                  </a:lnTo>
                  <a:lnTo>
                    <a:pt x="924" y="94"/>
                  </a:lnTo>
                  <a:lnTo>
                    <a:pt x="893" y="105"/>
                  </a:lnTo>
                  <a:lnTo>
                    <a:pt x="862" y="117"/>
                  </a:lnTo>
                  <a:lnTo>
                    <a:pt x="832" y="130"/>
                  </a:lnTo>
                  <a:lnTo>
                    <a:pt x="801" y="144"/>
                  </a:lnTo>
                  <a:lnTo>
                    <a:pt x="772" y="158"/>
                  </a:lnTo>
                  <a:lnTo>
                    <a:pt x="742" y="173"/>
                  </a:lnTo>
                  <a:lnTo>
                    <a:pt x="713" y="188"/>
                  </a:lnTo>
                  <a:lnTo>
                    <a:pt x="683" y="205"/>
                  </a:lnTo>
                  <a:lnTo>
                    <a:pt x="655" y="222"/>
                  </a:lnTo>
                  <a:lnTo>
                    <a:pt x="626" y="241"/>
                  </a:lnTo>
                  <a:lnTo>
                    <a:pt x="599" y="259"/>
                  </a:lnTo>
                  <a:lnTo>
                    <a:pt x="570" y="279"/>
                  </a:lnTo>
                  <a:lnTo>
                    <a:pt x="544" y="300"/>
                  </a:lnTo>
                  <a:lnTo>
                    <a:pt x="517" y="321"/>
                  </a:lnTo>
                  <a:lnTo>
                    <a:pt x="490" y="344"/>
                  </a:lnTo>
                  <a:lnTo>
                    <a:pt x="464" y="366"/>
                  </a:lnTo>
                  <a:lnTo>
                    <a:pt x="439" y="390"/>
                  </a:lnTo>
                  <a:lnTo>
                    <a:pt x="414" y="414"/>
                  </a:lnTo>
                  <a:close/>
                </a:path>
              </a:pathLst>
            </a:custGeom>
            <a:solidFill>
              <a:srgbClr val="2C5882"/>
            </a:solidFill>
            <a:ln w="9525">
              <a:noFill/>
              <a:round/>
            </a:ln>
          </p:spPr>
          <p:txBody>
            <a:bodyPr/>
            <a:lstStyle/>
            <a:p>
              <a:endParaRPr lang="zh-CN" altLang="en-US"/>
            </a:p>
          </p:txBody>
        </p:sp>
        <p:sp>
          <p:nvSpPr>
            <p:cNvPr id="76816" name="Freeform 78"/>
            <p:cNvSpPr>
              <a:spLocks noEditPoints="1"/>
            </p:cNvSpPr>
            <p:nvPr/>
          </p:nvSpPr>
          <p:spPr bwMode="auto">
            <a:xfrm>
              <a:off x="559" y="1013"/>
              <a:ext cx="194" cy="54"/>
            </a:xfrm>
            <a:custGeom>
              <a:avLst/>
              <a:gdLst>
                <a:gd name="T0" fmla="*/ 0 w 584"/>
                <a:gd name="T1" fmla="*/ 0 h 162"/>
                <a:gd name="T2" fmla="*/ 0 w 584"/>
                <a:gd name="T3" fmla="*/ 0 h 162"/>
                <a:gd name="T4" fmla="*/ 0 w 584"/>
                <a:gd name="T5" fmla="*/ 0 h 162"/>
                <a:gd name="T6" fmla="*/ 0 w 584"/>
                <a:gd name="T7" fmla="*/ 0 h 162"/>
                <a:gd name="T8" fmla="*/ 0 w 584"/>
                <a:gd name="T9" fmla="*/ 0 h 162"/>
                <a:gd name="T10" fmla="*/ 0 w 584"/>
                <a:gd name="T11" fmla="*/ 0 h 162"/>
                <a:gd name="T12" fmla="*/ 0 w 584"/>
                <a:gd name="T13" fmla="*/ 0 h 162"/>
                <a:gd name="T14" fmla="*/ 0 w 584"/>
                <a:gd name="T15" fmla="*/ 0 h 162"/>
                <a:gd name="T16" fmla="*/ 0 w 584"/>
                <a:gd name="T17" fmla="*/ 0 h 162"/>
                <a:gd name="T18" fmla="*/ 0 w 584"/>
                <a:gd name="T19" fmla="*/ 0 h 162"/>
                <a:gd name="T20" fmla="*/ 0 w 584"/>
                <a:gd name="T21" fmla="*/ 0 h 162"/>
                <a:gd name="T22" fmla="*/ 0 w 584"/>
                <a:gd name="T23" fmla="*/ 0 h 162"/>
                <a:gd name="T24" fmla="*/ 0 w 584"/>
                <a:gd name="T25" fmla="*/ 0 h 162"/>
                <a:gd name="T26" fmla="*/ 0 w 584"/>
                <a:gd name="T27" fmla="*/ 0 h 162"/>
                <a:gd name="T28" fmla="*/ 0 w 584"/>
                <a:gd name="T29" fmla="*/ 0 h 162"/>
                <a:gd name="T30" fmla="*/ 0 w 584"/>
                <a:gd name="T31" fmla="*/ 0 h 162"/>
                <a:gd name="T32" fmla="*/ 0 w 584"/>
                <a:gd name="T33" fmla="*/ 0 h 162"/>
                <a:gd name="T34" fmla="*/ 0 w 584"/>
                <a:gd name="T35" fmla="*/ 0 h 162"/>
                <a:gd name="T36" fmla="*/ 0 w 584"/>
                <a:gd name="T37" fmla="*/ 0 h 162"/>
                <a:gd name="T38" fmla="*/ 0 w 584"/>
                <a:gd name="T39" fmla="*/ 0 h 162"/>
                <a:gd name="T40" fmla="*/ 0 w 584"/>
                <a:gd name="T41" fmla="*/ 0 h 162"/>
                <a:gd name="T42" fmla="*/ 0 w 584"/>
                <a:gd name="T43" fmla="*/ 0 h 162"/>
                <a:gd name="T44" fmla="*/ 0 w 584"/>
                <a:gd name="T45" fmla="*/ 0 h 162"/>
                <a:gd name="T46" fmla="*/ 0 w 584"/>
                <a:gd name="T47" fmla="*/ 0 h 162"/>
                <a:gd name="T48" fmla="*/ 0 w 584"/>
                <a:gd name="T49" fmla="*/ 0 h 162"/>
                <a:gd name="T50" fmla="*/ 0 w 584"/>
                <a:gd name="T51" fmla="*/ 0 h 162"/>
                <a:gd name="T52" fmla="*/ 0 w 584"/>
                <a:gd name="T53" fmla="*/ 0 h 162"/>
                <a:gd name="T54" fmla="*/ 0 w 584"/>
                <a:gd name="T55" fmla="*/ 0 h 162"/>
                <a:gd name="T56" fmla="*/ 0 w 584"/>
                <a:gd name="T57" fmla="*/ 0 h 162"/>
                <a:gd name="T58" fmla="*/ 0 w 584"/>
                <a:gd name="T59" fmla="*/ 0 h 162"/>
                <a:gd name="T60" fmla="*/ 0 w 584"/>
                <a:gd name="T61" fmla="*/ 0 h 162"/>
                <a:gd name="T62" fmla="*/ 0 w 584"/>
                <a:gd name="T63" fmla="*/ 0 h 162"/>
                <a:gd name="T64" fmla="*/ 0 w 584"/>
                <a:gd name="T65" fmla="*/ 0 h 162"/>
                <a:gd name="T66" fmla="*/ 0 w 584"/>
                <a:gd name="T67" fmla="*/ 0 h 162"/>
                <a:gd name="T68" fmla="*/ 0 w 584"/>
                <a:gd name="T69" fmla="*/ 0 h 162"/>
                <a:gd name="T70" fmla="*/ 0 w 584"/>
                <a:gd name="T71" fmla="*/ 0 h 162"/>
                <a:gd name="T72" fmla="*/ 0 w 584"/>
                <a:gd name="T73" fmla="*/ 0 h 162"/>
                <a:gd name="T74" fmla="*/ 0 w 584"/>
                <a:gd name="T75" fmla="*/ 0 h 162"/>
                <a:gd name="T76" fmla="*/ 0 w 584"/>
                <a:gd name="T77" fmla="*/ 0 h 162"/>
                <a:gd name="T78" fmla="*/ 0 w 584"/>
                <a:gd name="T79" fmla="*/ 0 h 162"/>
                <a:gd name="T80" fmla="*/ 0 w 584"/>
                <a:gd name="T81" fmla="*/ 0 h 162"/>
                <a:gd name="T82" fmla="*/ 0 w 584"/>
                <a:gd name="T83" fmla="*/ 0 h 162"/>
                <a:gd name="T84" fmla="*/ 0 w 584"/>
                <a:gd name="T85" fmla="*/ 0 h 162"/>
                <a:gd name="T86" fmla="*/ 0 w 584"/>
                <a:gd name="T87" fmla="*/ 0 h 162"/>
                <a:gd name="T88" fmla="*/ 0 w 584"/>
                <a:gd name="T89" fmla="*/ 0 h 162"/>
                <a:gd name="T90" fmla="*/ 0 w 584"/>
                <a:gd name="T91" fmla="*/ 0 h 162"/>
                <a:gd name="T92" fmla="*/ 0 w 584"/>
                <a:gd name="T93" fmla="*/ 0 h 162"/>
                <a:gd name="T94" fmla="*/ 0 w 584"/>
                <a:gd name="T95" fmla="*/ 0 h 162"/>
                <a:gd name="T96" fmla="*/ 0 w 584"/>
                <a:gd name="T97" fmla="*/ 0 h 162"/>
                <a:gd name="T98" fmla="*/ 0 w 584"/>
                <a:gd name="T99" fmla="*/ 0 h 162"/>
                <a:gd name="T100" fmla="*/ 0 w 584"/>
                <a:gd name="T101" fmla="*/ 0 h 162"/>
                <a:gd name="T102" fmla="*/ 0 w 584"/>
                <a:gd name="T103" fmla="*/ 0 h 162"/>
                <a:gd name="T104" fmla="*/ 0 w 584"/>
                <a:gd name="T105" fmla="*/ 0 h 162"/>
                <a:gd name="T106" fmla="*/ 0 w 584"/>
                <a:gd name="T107" fmla="*/ 0 h 162"/>
                <a:gd name="T108" fmla="*/ 0 w 584"/>
                <a:gd name="T109" fmla="*/ 0 h 162"/>
                <a:gd name="T110" fmla="*/ 0 w 584"/>
                <a:gd name="T111" fmla="*/ 0 h 162"/>
                <a:gd name="T112" fmla="*/ 0 w 584"/>
                <a:gd name="T113" fmla="*/ 0 h 162"/>
                <a:gd name="T114" fmla="*/ 0 w 584"/>
                <a:gd name="T115" fmla="*/ 0 h 162"/>
                <a:gd name="T116" fmla="*/ 0 w 584"/>
                <a:gd name="T117" fmla="*/ 0 h 1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84"/>
                <a:gd name="T178" fmla="*/ 0 h 162"/>
                <a:gd name="T179" fmla="*/ 584 w 584"/>
                <a:gd name="T180" fmla="*/ 162 h 1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84" h="162">
                  <a:moveTo>
                    <a:pt x="0" y="58"/>
                  </a:moveTo>
                  <a:lnTo>
                    <a:pt x="0" y="42"/>
                  </a:lnTo>
                  <a:lnTo>
                    <a:pt x="0" y="27"/>
                  </a:lnTo>
                  <a:lnTo>
                    <a:pt x="12" y="22"/>
                  </a:lnTo>
                  <a:lnTo>
                    <a:pt x="24" y="16"/>
                  </a:lnTo>
                  <a:lnTo>
                    <a:pt x="35" y="11"/>
                  </a:lnTo>
                  <a:lnTo>
                    <a:pt x="46" y="4"/>
                  </a:lnTo>
                  <a:lnTo>
                    <a:pt x="55" y="4"/>
                  </a:lnTo>
                  <a:lnTo>
                    <a:pt x="65" y="4"/>
                  </a:lnTo>
                  <a:lnTo>
                    <a:pt x="73" y="4"/>
                  </a:lnTo>
                  <a:lnTo>
                    <a:pt x="82" y="4"/>
                  </a:lnTo>
                  <a:lnTo>
                    <a:pt x="82" y="23"/>
                  </a:lnTo>
                  <a:lnTo>
                    <a:pt x="82" y="42"/>
                  </a:lnTo>
                  <a:lnTo>
                    <a:pt x="82" y="62"/>
                  </a:lnTo>
                  <a:lnTo>
                    <a:pt x="82" y="82"/>
                  </a:lnTo>
                  <a:lnTo>
                    <a:pt x="82" y="102"/>
                  </a:lnTo>
                  <a:lnTo>
                    <a:pt x="82" y="121"/>
                  </a:lnTo>
                  <a:lnTo>
                    <a:pt x="82" y="141"/>
                  </a:lnTo>
                  <a:lnTo>
                    <a:pt x="82" y="161"/>
                  </a:lnTo>
                  <a:lnTo>
                    <a:pt x="72" y="161"/>
                  </a:lnTo>
                  <a:lnTo>
                    <a:pt x="62" y="161"/>
                  </a:lnTo>
                  <a:lnTo>
                    <a:pt x="53" y="161"/>
                  </a:lnTo>
                  <a:lnTo>
                    <a:pt x="43" y="161"/>
                  </a:lnTo>
                  <a:lnTo>
                    <a:pt x="43" y="145"/>
                  </a:lnTo>
                  <a:lnTo>
                    <a:pt x="43" y="130"/>
                  </a:lnTo>
                  <a:lnTo>
                    <a:pt x="43" y="115"/>
                  </a:lnTo>
                  <a:lnTo>
                    <a:pt x="43" y="98"/>
                  </a:lnTo>
                  <a:lnTo>
                    <a:pt x="43" y="83"/>
                  </a:lnTo>
                  <a:lnTo>
                    <a:pt x="43" y="68"/>
                  </a:lnTo>
                  <a:lnTo>
                    <a:pt x="43" y="52"/>
                  </a:lnTo>
                  <a:lnTo>
                    <a:pt x="43" y="37"/>
                  </a:lnTo>
                  <a:lnTo>
                    <a:pt x="33" y="44"/>
                  </a:lnTo>
                  <a:lnTo>
                    <a:pt x="22" y="49"/>
                  </a:lnTo>
                  <a:lnTo>
                    <a:pt x="11" y="53"/>
                  </a:lnTo>
                  <a:lnTo>
                    <a:pt x="0" y="58"/>
                  </a:lnTo>
                  <a:close/>
                  <a:moveTo>
                    <a:pt x="143" y="121"/>
                  </a:moveTo>
                  <a:lnTo>
                    <a:pt x="153" y="121"/>
                  </a:lnTo>
                  <a:lnTo>
                    <a:pt x="163" y="121"/>
                  </a:lnTo>
                  <a:lnTo>
                    <a:pt x="173" y="121"/>
                  </a:lnTo>
                  <a:lnTo>
                    <a:pt x="183" y="121"/>
                  </a:lnTo>
                  <a:lnTo>
                    <a:pt x="184" y="126"/>
                  </a:lnTo>
                  <a:lnTo>
                    <a:pt x="185" y="130"/>
                  </a:lnTo>
                  <a:lnTo>
                    <a:pt x="187" y="133"/>
                  </a:lnTo>
                  <a:lnTo>
                    <a:pt x="189" y="135"/>
                  </a:lnTo>
                  <a:lnTo>
                    <a:pt x="193" y="138"/>
                  </a:lnTo>
                  <a:lnTo>
                    <a:pt x="195" y="140"/>
                  </a:lnTo>
                  <a:lnTo>
                    <a:pt x="198" y="141"/>
                  </a:lnTo>
                  <a:lnTo>
                    <a:pt x="203" y="141"/>
                  </a:lnTo>
                  <a:lnTo>
                    <a:pt x="209" y="140"/>
                  </a:lnTo>
                  <a:lnTo>
                    <a:pt x="216" y="138"/>
                  </a:lnTo>
                  <a:lnTo>
                    <a:pt x="220" y="133"/>
                  </a:lnTo>
                  <a:lnTo>
                    <a:pt x="224" y="129"/>
                  </a:lnTo>
                  <a:lnTo>
                    <a:pt x="227" y="121"/>
                  </a:lnTo>
                  <a:lnTo>
                    <a:pt x="229" y="112"/>
                  </a:lnTo>
                  <a:lnTo>
                    <a:pt x="230" y="103"/>
                  </a:lnTo>
                  <a:lnTo>
                    <a:pt x="230" y="92"/>
                  </a:lnTo>
                  <a:lnTo>
                    <a:pt x="221" y="96"/>
                  </a:lnTo>
                  <a:lnTo>
                    <a:pt x="213" y="99"/>
                  </a:lnTo>
                  <a:lnTo>
                    <a:pt x="204" y="100"/>
                  </a:lnTo>
                  <a:lnTo>
                    <a:pt x="194" y="100"/>
                  </a:lnTo>
                  <a:lnTo>
                    <a:pt x="183" y="99"/>
                  </a:lnTo>
                  <a:lnTo>
                    <a:pt x="172" y="97"/>
                  </a:lnTo>
                  <a:lnTo>
                    <a:pt x="163" y="93"/>
                  </a:lnTo>
                  <a:lnTo>
                    <a:pt x="155" y="87"/>
                  </a:lnTo>
                  <a:lnTo>
                    <a:pt x="150" y="81"/>
                  </a:lnTo>
                  <a:lnTo>
                    <a:pt x="145" y="73"/>
                  </a:lnTo>
                  <a:lnTo>
                    <a:pt x="142" y="69"/>
                  </a:lnTo>
                  <a:lnTo>
                    <a:pt x="141" y="63"/>
                  </a:lnTo>
                  <a:lnTo>
                    <a:pt x="140" y="59"/>
                  </a:lnTo>
                  <a:lnTo>
                    <a:pt x="140" y="53"/>
                  </a:lnTo>
                  <a:lnTo>
                    <a:pt x="140" y="47"/>
                  </a:lnTo>
                  <a:lnTo>
                    <a:pt x="141" y="41"/>
                  </a:lnTo>
                  <a:lnTo>
                    <a:pt x="142" y="37"/>
                  </a:lnTo>
                  <a:lnTo>
                    <a:pt x="145" y="32"/>
                  </a:lnTo>
                  <a:lnTo>
                    <a:pt x="150" y="23"/>
                  </a:lnTo>
                  <a:lnTo>
                    <a:pt x="158" y="16"/>
                  </a:lnTo>
                  <a:lnTo>
                    <a:pt x="166" y="10"/>
                  </a:lnTo>
                  <a:lnTo>
                    <a:pt x="177" y="5"/>
                  </a:lnTo>
                  <a:lnTo>
                    <a:pt x="189" y="2"/>
                  </a:lnTo>
                  <a:lnTo>
                    <a:pt x="204" y="0"/>
                  </a:lnTo>
                  <a:lnTo>
                    <a:pt x="212" y="0"/>
                  </a:lnTo>
                  <a:lnTo>
                    <a:pt x="219" y="1"/>
                  </a:lnTo>
                  <a:lnTo>
                    <a:pt x="227" y="2"/>
                  </a:lnTo>
                  <a:lnTo>
                    <a:pt x="233" y="4"/>
                  </a:lnTo>
                  <a:lnTo>
                    <a:pt x="239" y="6"/>
                  </a:lnTo>
                  <a:lnTo>
                    <a:pt x="244" y="10"/>
                  </a:lnTo>
                  <a:lnTo>
                    <a:pt x="248" y="14"/>
                  </a:lnTo>
                  <a:lnTo>
                    <a:pt x="253" y="17"/>
                  </a:lnTo>
                  <a:lnTo>
                    <a:pt x="257" y="23"/>
                  </a:lnTo>
                  <a:lnTo>
                    <a:pt x="260" y="27"/>
                  </a:lnTo>
                  <a:lnTo>
                    <a:pt x="263" y="34"/>
                  </a:lnTo>
                  <a:lnTo>
                    <a:pt x="265" y="39"/>
                  </a:lnTo>
                  <a:lnTo>
                    <a:pt x="268" y="53"/>
                  </a:lnTo>
                  <a:lnTo>
                    <a:pt x="269" y="70"/>
                  </a:lnTo>
                  <a:lnTo>
                    <a:pt x="269" y="81"/>
                  </a:lnTo>
                  <a:lnTo>
                    <a:pt x="269" y="92"/>
                  </a:lnTo>
                  <a:lnTo>
                    <a:pt x="268" y="102"/>
                  </a:lnTo>
                  <a:lnTo>
                    <a:pt x="266" y="110"/>
                  </a:lnTo>
                  <a:lnTo>
                    <a:pt x="265" y="119"/>
                  </a:lnTo>
                  <a:lnTo>
                    <a:pt x="262" y="127"/>
                  </a:lnTo>
                  <a:lnTo>
                    <a:pt x="258" y="133"/>
                  </a:lnTo>
                  <a:lnTo>
                    <a:pt x="255" y="140"/>
                  </a:lnTo>
                  <a:lnTo>
                    <a:pt x="251" y="145"/>
                  </a:lnTo>
                  <a:lnTo>
                    <a:pt x="245" y="150"/>
                  </a:lnTo>
                  <a:lnTo>
                    <a:pt x="240" y="153"/>
                  </a:lnTo>
                  <a:lnTo>
                    <a:pt x="233" y="156"/>
                  </a:lnTo>
                  <a:lnTo>
                    <a:pt x="227" y="158"/>
                  </a:lnTo>
                  <a:lnTo>
                    <a:pt x="220" y="161"/>
                  </a:lnTo>
                  <a:lnTo>
                    <a:pt x="211" y="162"/>
                  </a:lnTo>
                  <a:lnTo>
                    <a:pt x="204" y="162"/>
                  </a:lnTo>
                  <a:lnTo>
                    <a:pt x="189" y="162"/>
                  </a:lnTo>
                  <a:lnTo>
                    <a:pt x="176" y="160"/>
                  </a:lnTo>
                  <a:lnTo>
                    <a:pt x="166" y="156"/>
                  </a:lnTo>
                  <a:lnTo>
                    <a:pt x="158" y="152"/>
                  </a:lnTo>
                  <a:lnTo>
                    <a:pt x="154" y="149"/>
                  </a:lnTo>
                  <a:lnTo>
                    <a:pt x="151" y="146"/>
                  </a:lnTo>
                  <a:lnTo>
                    <a:pt x="149" y="143"/>
                  </a:lnTo>
                  <a:lnTo>
                    <a:pt x="147" y="139"/>
                  </a:lnTo>
                  <a:lnTo>
                    <a:pt x="143" y="131"/>
                  </a:lnTo>
                  <a:lnTo>
                    <a:pt x="143" y="121"/>
                  </a:lnTo>
                  <a:close/>
                  <a:moveTo>
                    <a:pt x="181" y="51"/>
                  </a:moveTo>
                  <a:lnTo>
                    <a:pt x="181" y="58"/>
                  </a:lnTo>
                  <a:lnTo>
                    <a:pt x="183" y="63"/>
                  </a:lnTo>
                  <a:lnTo>
                    <a:pt x="184" y="68"/>
                  </a:lnTo>
                  <a:lnTo>
                    <a:pt x="187" y="71"/>
                  </a:lnTo>
                  <a:lnTo>
                    <a:pt x="190" y="74"/>
                  </a:lnTo>
                  <a:lnTo>
                    <a:pt x="195" y="76"/>
                  </a:lnTo>
                  <a:lnTo>
                    <a:pt x="200" y="77"/>
                  </a:lnTo>
                  <a:lnTo>
                    <a:pt x="206" y="77"/>
                  </a:lnTo>
                  <a:lnTo>
                    <a:pt x="211" y="77"/>
                  </a:lnTo>
                  <a:lnTo>
                    <a:pt x="216" y="76"/>
                  </a:lnTo>
                  <a:lnTo>
                    <a:pt x="220" y="74"/>
                  </a:lnTo>
                  <a:lnTo>
                    <a:pt x="223" y="71"/>
                  </a:lnTo>
                  <a:lnTo>
                    <a:pt x="225" y="68"/>
                  </a:lnTo>
                  <a:lnTo>
                    <a:pt x="228" y="63"/>
                  </a:lnTo>
                  <a:lnTo>
                    <a:pt x="229" y="58"/>
                  </a:lnTo>
                  <a:lnTo>
                    <a:pt x="230" y="51"/>
                  </a:lnTo>
                  <a:lnTo>
                    <a:pt x="229" y="45"/>
                  </a:lnTo>
                  <a:lnTo>
                    <a:pt x="228" y="39"/>
                  </a:lnTo>
                  <a:lnTo>
                    <a:pt x="225" y="35"/>
                  </a:lnTo>
                  <a:lnTo>
                    <a:pt x="223" y="30"/>
                  </a:lnTo>
                  <a:lnTo>
                    <a:pt x="220" y="27"/>
                  </a:lnTo>
                  <a:lnTo>
                    <a:pt x="216" y="25"/>
                  </a:lnTo>
                  <a:lnTo>
                    <a:pt x="211" y="24"/>
                  </a:lnTo>
                  <a:lnTo>
                    <a:pt x="206" y="23"/>
                  </a:lnTo>
                  <a:lnTo>
                    <a:pt x="200" y="24"/>
                  </a:lnTo>
                  <a:lnTo>
                    <a:pt x="195" y="25"/>
                  </a:lnTo>
                  <a:lnTo>
                    <a:pt x="190" y="27"/>
                  </a:lnTo>
                  <a:lnTo>
                    <a:pt x="187" y="30"/>
                  </a:lnTo>
                  <a:lnTo>
                    <a:pt x="184" y="35"/>
                  </a:lnTo>
                  <a:lnTo>
                    <a:pt x="183" y="39"/>
                  </a:lnTo>
                  <a:lnTo>
                    <a:pt x="181" y="45"/>
                  </a:lnTo>
                  <a:lnTo>
                    <a:pt x="181" y="51"/>
                  </a:lnTo>
                  <a:close/>
                  <a:moveTo>
                    <a:pt x="318" y="58"/>
                  </a:moveTo>
                  <a:lnTo>
                    <a:pt x="318" y="42"/>
                  </a:lnTo>
                  <a:lnTo>
                    <a:pt x="318" y="27"/>
                  </a:lnTo>
                  <a:lnTo>
                    <a:pt x="331" y="22"/>
                  </a:lnTo>
                  <a:lnTo>
                    <a:pt x="343" y="16"/>
                  </a:lnTo>
                  <a:lnTo>
                    <a:pt x="353" y="11"/>
                  </a:lnTo>
                  <a:lnTo>
                    <a:pt x="364" y="4"/>
                  </a:lnTo>
                  <a:lnTo>
                    <a:pt x="373" y="4"/>
                  </a:lnTo>
                  <a:lnTo>
                    <a:pt x="383" y="4"/>
                  </a:lnTo>
                  <a:lnTo>
                    <a:pt x="392" y="4"/>
                  </a:lnTo>
                  <a:lnTo>
                    <a:pt x="401" y="4"/>
                  </a:lnTo>
                  <a:lnTo>
                    <a:pt x="401" y="23"/>
                  </a:lnTo>
                  <a:lnTo>
                    <a:pt x="401" y="42"/>
                  </a:lnTo>
                  <a:lnTo>
                    <a:pt x="401" y="62"/>
                  </a:lnTo>
                  <a:lnTo>
                    <a:pt x="401" y="82"/>
                  </a:lnTo>
                  <a:lnTo>
                    <a:pt x="401" y="102"/>
                  </a:lnTo>
                  <a:lnTo>
                    <a:pt x="401" y="121"/>
                  </a:lnTo>
                  <a:lnTo>
                    <a:pt x="401" y="141"/>
                  </a:lnTo>
                  <a:lnTo>
                    <a:pt x="401" y="161"/>
                  </a:lnTo>
                  <a:lnTo>
                    <a:pt x="391" y="161"/>
                  </a:lnTo>
                  <a:lnTo>
                    <a:pt x="381" y="161"/>
                  </a:lnTo>
                  <a:lnTo>
                    <a:pt x="371" y="161"/>
                  </a:lnTo>
                  <a:lnTo>
                    <a:pt x="361" y="161"/>
                  </a:lnTo>
                  <a:lnTo>
                    <a:pt x="361" y="145"/>
                  </a:lnTo>
                  <a:lnTo>
                    <a:pt x="361" y="130"/>
                  </a:lnTo>
                  <a:lnTo>
                    <a:pt x="361" y="115"/>
                  </a:lnTo>
                  <a:lnTo>
                    <a:pt x="361" y="98"/>
                  </a:lnTo>
                  <a:lnTo>
                    <a:pt x="361" y="83"/>
                  </a:lnTo>
                  <a:lnTo>
                    <a:pt x="361" y="68"/>
                  </a:lnTo>
                  <a:lnTo>
                    <a:pt x="361" y="52"/>
                  </a:lnTo>
                  <a:lnTo>
                    <a:pt x="361" y="37"/>
                  </a:lnTo>
                  <a:lnTo>
                    <a:pt x="351" y="44"/>
                  </a:lnTo>
                  <a:lnTo>
                    <a:pt x="340" y="49"/>
                  </a:lnTo>
                  <a:lnTo>
                    <a:pt x="329" y="53"/>
                  </a:lnTo>
                  <a:lnTo>
                    <a:pt x="318" y="58"/>
                  </a:lnTo>
                  <a:close/>
                  <a:moveTo>
                    <a:pt x="460" y="117"/>
                  </a:moveTo>
                  <a:lnTo>
                    <a:pt x="469" y="117"/>
                  </a:lnTo>
                  <a:lnTo>
                    <a:pt x="479" y="117"/>
                  </a:lnTo>
                  <a:lnTo>
                    <a:pt x="489" y="117"/>
                  </a:lnTo>
                  <a:lnTo>
                    <a:pt x="499" y="117"/>
                  </a:lnTo>
                  <a:lnTo>
                    <a:pt x="499" y="122"/>
                  </a:lnTo>
                  <a:lnTo>
                    <a:pt x="501" y="127"/>
                  </a:lnTo>
                  <a:lnTo>
                    <a:pt x="502" y="131"/>
                  </a:lnTo>
                  <a:lnTo>
                    <a:pt x="506" y="134"/>
                  </a:lnTo>
                  <a:lnTo>
                    <a:pt x="508" y="137"/>
                  </a:lnTo>
                  <a:lnTo>
                    <a:pt x="512" y="139"/>
                  </a:lnTo>
                  <a:lnTo>
                    <a:pt x="517" y="140"/>
                  </a:lnTo>
                  <a:lnTo>
                    <a:pt x="521" y="141"/>
                  </a:lnTo>
                  <a:lnTo>
                    <a:pt x="526" y="141"/>
                  </a:lnTo>
                  <a:lnTo>
                    <a:pt x="531" y="140"/>
                  </a:lnTo>
                  <a:lnTo>
                    <a:pt x="535" y="138"/>
                  </a:lnTo>
                  <a:lnTo>
                    <a:pt x="538" y="134"/>
                  </a:lnTo>
                  <a:lnTo>
                    <a:pt x="541" y="131"/>
                  </a:lnTo>
                  <a:lnTo>
                    <a:pt x="543" y="127"/>
                  </a:lnTo>
                  <a:lnTo>
                    <a:pt x="544" y="122"/>
                  </a:lnTo>
                  <a:lnTo>
                    <a:pt x="545" y="117"/>
                  </a:lnTo>
                  <a:lnTo>
                    <a:pt x="544" y="110"/>
                  </a:lnTo>
                  <a:lnTo>
                    <a:pt x="542" y="105"/>
                  </a:lnTo>
                  <a:lnTo>
                    <a:pt x="538" y="100"/>
                  </a:lnTo>
                  <a:lnTo>
                    <a:pt x="534" y="97"/>
                  </a:lnTo>
                  <a:lnTo>
                    <a:pt x="527" y="95"/>
                  </a:lnTo>
                  <a:lnTo>
                    <a:pt x="520" y="93"/>
                  </a:lnTo>
                  <a:lnTo>
                    <a:pt x="511" y="92"/>
                  </a:lnTo>
                  <a:lnTo>
                    <a:pt x="501" y="92"/>
                  </a:lnTo>
                  <a:lnTo>
                    <a:pt x="501" y="81"/>
                  </a:lnTo>
                  <a:lnTo>
                    <a:pt x="501" y="69"/>
                  </a:lnTo>
                  <a:lnTo>
                    <a:pt x="511" y="69"/>
                  </a:lnTo>
                  <a:lnTo>
                    <a:pt x="520" y="68"/>
                  </a:lnTo>
                  <a:lnTo>
                    <a:pt x="527" y="65"/>
                  </a:lnTo>
                  <a:lnTo>
                    <a:pt x="534" y="63"/>
                  </a:lnTo>
                  <a:lnTo>
                    <a:pt x="538" y="60"/>
                  </a:lnTo>
                  <a:lnTo>
                    <a:pt x="542" y="56"/>
                  </a:lnTo>
                  <a:lnTo>
                    <a:pt x="544" y="50"/>
                  </a:lnTo>
                  <a:lnTo>
                    <a:pt x="545" y="45"/>
                  </a:lnTo>
                  <a:lnTo>
                    <a:pt x="544" y="39"/>
                  </a:lnTo>
                  <a:lnTo>
                    <a:pt x="543" y="35"/>
                  </a:lnTo>
                  <a:lnTo>
                    <a:pt x="542" y="32"/>
                  </a:lnTo>
                  <a:lnTo>
                    <a:pt x="538" y="28"/>
                  </a:lnTo>
                  <a:lnTo>
                    <a:pt x="536" y="26"/>
                  </a:lnTo>
                  <a:lnTo>
                    <a:pt x="532" y="24"/>
                  </a:lnTo>
                  <a:lnTo>
                    <a:pt x="527" y="24"/>
                  </a:lnTo>
                  <a:lnTo>
                    <a:pt x="522" y="23"/>
                  </a:lnTo>
                  <a:lnTo>
                    <a:pt x="518" y="24"/>
                  </a:lnTo>
                  <a:lnTo>
                    <a:pt x="513" y="25"/>
                  </a:lnTo>
                  <a:lnTo>
                    <a:pt x="510" y="27"/>
                  </a:lnTo>
                  <a:lnTo>
                    <a:pt x="508" y="29"/>
                  </a:lnTo>
                  <a:lnTo>
                    <a:pt x="504" y="33"/>
                  </a:lnTo>
                  <a:lnTo>
                    <a:pt x="503" y="36"/>
                  </a:lnTo>
                  <a:lnTo>
                    <a:pt x="502" y="40"/>
                  </a:lnTo>
                  <a:lnTo>
                    <a:pt x="501" y="45"/>
                  </a:lnTo>
                  <a:lnTo>
                    <a:pt x="491" y="45"/>
                  </a:lnTo>
                  <a:lnTo>
                    <a:pt x="481" y="45"/>
                  </a:lnTo>
                  <a:lnTo>
                    <a:pt x="472" y="45"/>
                  </a:lnTo>
                  <a:lnTo>
                    <a:pt x="462" y="45"/>
                  </a:lnTo>
                  <a:lnTo>
                    <a:pt x="463" y="35"/>
                  </a:lnTo>
                  <a:lnTo>
                    <a:pt x="466" y="26"/>
                  </a:lnTo>
                  <a:lnTo>
                    <a:pt x="471" y="18"/>
                  </a:lnTo>
                  <a:lnTo>
                    <a:pt x="477" y="12"/>
                  </a:lnTo>
                  <a:lnTo>
                    <a:pt x="486" y="7"/>
                  </a:lnTo>
                  <a:lnTo>
                    <a:pt x="497" y="3"/>
                  </a:lnTo>
                  <a:lnTo>
                    <a:pt x="509" y="1"/>
                  </a:lnTo>
                  <a:lnTo>
                    <a:pt x="522" y="0"/>
                  </a:lnTo>
                  <a:lnTo>
                    <a:pt x="536" y="2"/>
                  </a:lnTo>
                  <a:lnTo>
                    <a:pt x="548" y="4"/>
                  </a:lnTo>
                  <a:lnTo>
                    <a:pt x="558" y="7"/>
                  </a:lnTo>
                  <a:lnTo>
                    <a:pt x="567" y="12"/>
                  </a:lnTo>
                  <a:lnTo>
                    <a:pt x="573" y="17"/>
                  </a:lnTo>
                  <a:lnTo>
                    <a:pt x="579" y="24"/>
                  </a:lnTo>
                  <a:lnTo>
                    <a:pt x="582" y="32"/>
                  </a:lnTo>
                  <a:lnTo>
                    <a:pt x="583" y="40"/>
                  </a:lnTo>
                  <a:lnTo>
                    <a:pt x="583" y="48"/>
                  </a:lnTo>
                  <a:lnTo>
                    <a:pt x="581" y="54"/>
                  </a:lnTo>
                  <a:lnTo>
                    <a:pt x="579" y="60"/>
                  </a:lnTo>
                  <a:lnTo>
                    <a:pt x="574" y="65"/>
                  </a:lnTo>
                  <a:lnTo>
                    <a:pt x="570" y="70"/>
                  </a:lnTo>
                  <a:lnTo>
                    <a:pt x="564" y="74"/>
                  </a:lnTo>
                  <a:lnTo>
                    <a:pt x="557" y="76"/>
                  </a:lnTo>
                  <a:lnTo>
                    <a:pt x="549" y="79"/>
                  </a:lnTo>
                  <a:lnTo>
                    <a:pt x="557" y="82"/>
                  </a:lnTo>
                  <a:lnTo>
                    <a:pt x="564" y="85"/>
                  </a:lnTo>
                  <a:lnTo>
                    <a:pt x="570" y="89"/>
                  </a:lnTo>
                  <a:lnTo>
                    <a:pt x="576" y="94"/>
                  </a:lnTo>
                  <a:lnTo>
                    <a:pt x="579" y="100"/>
                  </a:lnTo>
                  <a:lnTo>
                    <a:pt x="582" y="106"/>
                  </a:lnTo>
                  <a:lnTo>
                    <a:pt x="584" y="114"/>
                  </a:lnTo>
                  <a:lnTo>
                    <a:pt x="584" y="121"/>
                  </a:lnTo>
                  <a:lnTo>
                    <a:pt x="582" y="130"/>
                  </a:lnTo>
                  <a:lnTo>
                    <a:pt x="579" y="138"/>
                  </a:lnTo>
                  <a:lnTo>
                    <a:pt x="573" y="145"/>
                  </a:lnTo>
                  <a:lnTo>
                    <a:pt x="566" y="151"/>
                  </a:lnTo>
                  <a:lnTo>
                    <a:pt x="557" y="155"/>
                  </a:lnTo>
                  <a:lnTo>
                    <a:pt x="546" y="158"/>
                  </a:lnTo>
                  <a:lnTo>
                    <a:pt x="534" y="161"/>
                  </a:lnTo>
                  <a:lnTo>
                    <a:pt x="521" y="162"/>
                  </a:lnTo>
                  <a:lnTo>
                    <a:pt x="506" y="162"/>
                  </a:lnTo>
                  <a:lnTo>
                    <a:pt x="494" y="160"/>
                  </a:lnTo>
                  <a:lnTo>
                    <a:pt x="483" y="156"/>
                  </a:lnTo>
                  <a:lnTo>
                    <a:pt x="474" y="151"/>
                  </a:lnTo>
                  <a:lnTo>
                    <a:pt x="471" y="147"/>
                  </a:lnTo>
                  <a:lnTo>
                    <a:pt x="467" y="144"/>
                  </a:lnTo>
                  <a:lnTo>
                    <a:pt x="465" y="141"/>
                  </a:lnTo>
                  <a:lnTo>
                    <a:pt x="463" y="137"/>
                  </a:lnTo>
                  <a:lnTo>
                    <a:pt x="461" y="132"/>
                  </a:lnTo>
                  <a:lnTo>
                    <a:pt x="460" y="128"/>
                  </a:lnTo>
                  <a:lnTo>
                    <a:pt x="460" y="122"/>
                  </a:lnTo>
                  <a:lnTo>
                    <a:pt x="460" y="117"/>
                  </a:lnTo>
                  <a:close/>
                </a:path>
              </a:pathLst>
            </a:custGeom>
            <a:solidFill>
              <a:srgbClr val="2C5882"/>
            </a:solidFill>
            <a:ln w="9525">
              <a:noFill/>
              <a:round/>
            </a:ln>
          </p:spPr>
          <p:txBody>
            <a:bodyPr/>
            <a:lstStyle/>
            <a:p>
              <a:endParaRPr lang="zh-CN" altLang="en-US"/>
            </a:p>
          </p:txBody>
        </p:sp>
        <p:sp>
          <p:nvSpPr>
            <p:cNvPr id="76817" name="Freeform 77"/>
            <p:cNvSpPr/>
            <p:nvPr/>
          </p:nvSpPr>
          <p:spPr bwMode="auto">
            <a:xfrm>
              <a:off x="543" y="703"/>
              <a:ext cx="224" cy="289"/>
            </a:xfrm>
            <a:custGeom>
              <a:avLst/>
              <a:gdLst>
                <a:gd name="T0" fmla="*/ 0 w 670"/>
                <a:gd name="T1" fmla="*/ 0 h 866"/>
                <a:gd name="T2" fmla="*/ 0 w 670"/>
                <a:gd name="T3" fmla="*/ 0 h 866"/>
                <a:gd name="T4" fmla="*/ 0 w 670"/>
                <a:gd name="T5" fmla="*/ 0 h 866"/>
                <a:gd name="T6" fmla="*/ 0 w 670"/>
                <a:gd name="T7" fmla="*/ 0 h 866"/>
                <a:gd name="T8" fmla="*/ 0 w 670"/>
                <a:gd name="T9" fmla="*/ 0 h 866"/>
                <a:gd name="T10" fmla="*/ 0 w 670"/>
                <a:gd name="T11" fmla="*/ 0 h 866"/>
                <a:gd name="T12" fmla="*/ 0 w 670"/>
                <a:gd name="T13" fmla="*/ 0 h 866"/>
                <a:gd name="T14" fmla="*/ 0 w 670"/>
                <a:gd name="T15" fmla="*/ 0 h 866"/>
                <a:gd name="T16" fmla="*/ 0 w 670"/>
                <a:gd name="T17" fmla="*/ 0 h 866"/>
                <a:gd name="T18" fmla="*/ 0 w 670"/>
                <a:gd name="T19" fmla="*/ 0 h 866"/>
                <a:gd name="T20" fmla="*/ 0 w 670"/>
                <a:gd name="T21" fmla="*/ 0 h 866"/>
                <a:gd name="T22" fmla="*/ 0 w 670"/>
                <a:gd name="T23" fmla="*/ 0 h 866"/>
                <a:gd name="T24" fmla="*/ 0 w 670"/>
                <a:gd name="T25" fmla="*/ 0 h 866"/>
                <a:gd name="T26" fmla="*/ 0 w 670"/>
                <a:gd name="T27" fmla="*/ 0 h 866"/>
                <a:gd name="T28" fmla="*/ 0 w 670"/>
                <a:gd name="T29" fmla="*/ 0 h 866"/>
                <a:gd name="T30" fmla="*/ 0 w 670"/>
                <a:gd name="T31" fmla="*/ 0 h 866"/>
                <a:gd name="T32" fmla="*/ 0 w 670"/>
                <a:gd name="T33" fmla="*/ 0 h 866"/>
                <a:gd name="T34" fmla="*/ 0 w 670"/>
                <a:gd name="T35" fmla="*/ 0 h 866"/>
                <a:gd name="T36" fmla="*/ 0 w 670"/>
                <a:gd name="T37" fmla="*/ 0 h 866"/>
                <a:gd name="T38" fmla="*/ 0 w 670"/>
                <a:gd name="T39" fmla="*/ 0 h 866"/>
                <a:gd name="T40" fmla="*/ 0 w 670"/>
                <a:gd name="T41" fmla="*/ 0 h 866"/>
                <a:gd name="T42" fmla="*/ 0 w 670"/>
                <a:gd name="T43" fmla="*/ 0 h 866"/>
                <a:gd name="T44" fmla="*/ 0 w 670"/>
                <a:gd name="T45" fmla="*/ 0 h 866"/>
                <a:gd name="T46" fmla="*/ 0 w 670"/>
                <a:gd name="T47" fmla="*/ 0 h 866"/>
                <a:gd name="T48" fmla="*/ 0 w 670"/>
                <a:gd name="T49" fmla="*/ 0 h 866"/>
                <a:gd name="T50" fmla="*/ 0 w 670"/>
                <a:gd name="T51" fmla="*/ 0 h 866"/>
                <a:gd name="T52" fmla="*/ 0 w 670"/>
                <a:gd name="T53" fmla="*/ 0 h 866"/>
                <a:gd name="T54" fmla="*/ 0 w 670"/>
                <a:gd name="T55" fmla="*/ 0 h 866"/>
                <a:gd name="T56" fmla="*/ 0 w 670"/>
                <a:gd name="T57" fmla="*/ 0 h 866"/>
                <a:gd name="T58" fmla="*/ 0 w 670"/>
                <a:gd name="T59" fmla="*/ 0 h 866"/>
                <a:gd name="T60" fmla="*/ 0 w 670"/>
                <a:gd name="T61" fmla="*/ 0 h 866"/>
                <a:gd name="T62" fmla="*/ 0 w 670"/>
                <a:gd name="T63" fmla="*/ 0 h 866"/>
                <a:gd name="T64" fmla="*/ 0 w 670"/>
                <a:gd name="T65" fmla="*/ 0 h 866"/>
                <a:gd name="T66" fmla="*/ 0 w 670"/>
                <a:gd name="T67" fmla="*/ 0 h 866"/>
                <a:gd name="T68" fmla="*/ 0 w 670"/>
                <a:gd name="T69" fmla="*/ 0 h 866"/>
                <a:gd name="T70" fmla="*/ 0 w 670"/>
                <a:gd name="T71" fmla="*/ 0 h 866"/>
                <a:gd name="T72" fmla="*/ 0 w 670"/>
                <a:gd name="T73" fmla="*/ 0 h 866"/>
                <a:gd name="T74" fmla="*/ 0 w 670"/>
                <a:gd name="T75" fmla="*/ 0 h 866"/>
                <a:gd name="T76" fmla="*/ 0 w 670"/>
                <a:gd name="T77" fmla="*/ 0 h 866"/>
                <a:gd name="T78" fmla="*/ 0 w 670"/>
                <a:gd name="T79" fmla="*/ 0 h 8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70"/>
                <a:gd name="T121" fmla="*/ 0 h 866"/>
                <a:gd name="T122" fmla="*/ 670 w 670"/>
                <a:gd name="T123" fmla="*/ 866 h 8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70" h="866">
                  <a:moveTo>
                    <a:pt x="9" y="1"/>
                  </a:moveTo>
                  <a:lnTo>
                    <a:pt x="7" y="14"/>
                  </a:lnTo>
                  <a:lnTo>
                    <a:pt x="6" y="28"/>
                  </a:lnTo>
                  <a:lnTo>
                    <a:pt x="5" y="42"/>
                  </a:lnTo>
                  <a:lnTo>
                    <a:pt x="5" y="55"/>
                  </a:lnTo>
                  <a:lnTo>
                    <a:pt x="5" y="68"/>
                  </a:lnTo>
                  <a:lnTo>
                    <a:pt x="6" y="82"/>
                  </a:lnTo>
                  <a:lnTo>
                    <a:pt x="7" y="95"/>
                  </a:lnTo>
                  <a:lnTo>
                    <a:pt x="9" y="108"/>
                  </a:lnTo>
                  <a:lnTo>
                    <a:pt x="274" y="110"/>
                  </a:lnTo>
                  <a:lnTo>
                    <a:pt x="277" y="125"/>
                  </a:lnTo>
                  <a:lnTo>
                    <a:pt x="278" y="138"/>
                  </a:lnTo>
                  <a:lnTo>
                    <a:pt x="278" y="151"/>
                  </a:lnTo>
                  <a:lnTo>
                    <a:pt x="277" y="164"/>
                  </a:lnTo>
                  <a:lnTo>
                    <a:pt x="275" y="190"/>
                  </a:lnTo>
                  <a:lnTo>
                    <a:pt x="274" y="217"/>
                  </a:lnTo>
                  <a:lnTo>
                    <a:pt x="11" y="223"/>
                  </a:lnTo>
                  <a:lnTo>
                    <a:pt x="7" y="242"/>
                  </a:lnTo>
                  <a:lnTo>
                    <a:pt x="5" y="259"/>
                  </a:lnTo>
                  <a:lnTo>
                    <a:pt x="2" y="275"/>
                  </a:lnTo>
                  <a:lnTo>
                    <a:pt x="0" y="289"/>
                  </a:lnTo>
                  <a:lnTo>
                    <a:pt x="0" y="301"/>
                  </a:lnTo>
                  <a:lnTo>
                    <a:pt x="0" y="313"/>
                  </a:lnTo>
                  <a:lnTo>
                    <a:pt x="2" y="323"/>
                  </a:lnTo>
                  <a:lnTo>
                    <a:pt x="5" y="331"/>
                  </a:lnTo>
                  <a:lnTo>
                    <a:pt x="286" y="334"/>
                  </a:lnTo>
                  <a:lnTo>
                    <a:pt x="289" y="335"/>
                  </a:lnTo>
                  <a:lnTo>
                    <a:pt x="292" y="338"/>
                  </a:lnTo>
                  <a:lnTo>
                    <a:pt x="294" y="342"/>
                  </a:lnTo>
                  <a:lnTo>
                    <a:pt x="299" y="347"/>
                  </a:lnTo>
                  <a:lnTo>
                    <a:pt x="310" y="857"/>
                  </a:lnTo>
                  <a:lnTo>
                    <a:pt x="332" y="863"/>
                  </a:lnTo>
                  <a:lnTo>
                    <a:pt x="339" y="865"/>
                  </a:lnTo>
                  <a:lnTo>
                    <a:pt x="345" y="866"/>
                  </a:lnTo>
                  <a:lnTo>
                    <a:pt x="350" y="866"/>
                  </a:lnTo>
                  <a:lnTo>
                    <a:pt x="356" y="865"/>
                  </a:lnTo>
                  <a:lnTo>
                    <a:pt x="364" y="863"/>
                  </a:lnTo>
                  <a:lnTo>
                    <a:pt x="374" y="859"/>
                  </a:lnTo>
                  <a:lnTo>
                    <a:pt x="375" y="804"/>
                  </a:lnTo>
                  <a:lnTo>
                    <a:pt x="373" y="799"/>
                  </a:lnTo>
                  <a:lnTo>
                    <a:pt x="373" y="793"/>
                  </a:lnTo>
                  <a:lnTo>
                    <a:pt x="373" y="788"/>
                  </a:lnTo>
                  <a:lnTo>
                    <a:pt x="373" y="782"/>
                  </a:lnTo>
                  <a:lnTo>
                    <a:pt x="374" y="771"/>
                  </a:lnTo>
                  <a:lnTo>
                    <a:pt x="375" y="760"/>
                  </a:lnTo>
                  <a:lnTo>
                    <a:pt x="377" y="340"/>
                  </a:lnTo>
                  <a:lnTo>
                    <a:pt x="379" y="337"/>
                  </a:lnTo>
                  <a:lnTo>
                    <a:pt x="381" y="334"/>
                  </a:lnTo>
                  <a:lnTo>
                    <a:pt x="384" y="331"/>
                  </a:lnTo>
                  <a:lnTo>
                    <a:pt x="387" y="331"/>
                  </a:lnTo>
                  <a:lnTo>
                    <a:pt x="664" y="331"/>
                  </a:lnTo>
                  <a:lnTo>
                    <a:pt x="666" y="318"/>
                  </a:lnTo>
                  <a:lnTo>
                    <a:pt x="669" y="305"/>
                  </a:lnTo>
                  <a:lnTo>
                    <a:pt x="670" y="292"/>
                  </a:lnTo>
                  <a:lnTo>
                    <a:pt x="670" y="280"/>
                  </a:lnTo>
                  <a:lnTo>
                    <a:pt x="670" y="267"/>
                  </a:lnTo>
                  <a:lnTo>
                    <a:pt x="670" y="254"/>
                  </a:lnTo>
                  <a:lnTo>
                    <a:pt x="669" y="241"/>
                  </a:lnTo>
                  <a:lnTo>
                    <a:pt x="666" y="228"/>
                  </a:lnTo>
                  <a:lnTo>
                    <a:pt x="404" y="219"/>
                  </a:lnTo>
                  <a:lnTo>
                    <a:pt x="403" y="191"/>
                  </a:lnTo>
                  <a:lnTo>
                    <a:pt x="399" y="165"/>
                  </a:lnTo>
                  <a:lnTo>
                    <a:pt x="398" y="151"/>
                  </a:lnTo>
                  <a:lnTo>
                    <a:pt x="399" y="138"/>
                  </a:lnTo>
                  <a:lnTo>
                    <a:pt x="402" y="125"/>
                  </a:lnTo>
                  <a:lnTo>
                    <a:pt x="406" y="110"/>
                  </a:lnTo>
                  <a:lnTo>
                    <a:pt x="651" y="107"/>
                  </a:lnTo>
                  <a:lnTo>
                    <a:pt x="653" y="108"/>
                  </a:lnTo>
                  <a:lnTo>
                    <a:pt x="657" y="107"/>
                  </a:lnTo>
                  <a:lnTo>
                    <a:pt x="658" y="107"/>
                  </a:lnTo>
                  <a:lnTo>
                    <a:pt x="660" y="105"/>
                  </a:lnTo>
                  <a:lnTo>
                    <a:pt x="662" y="101"/>
                  </a:lnTo>
                  <a:lnTo>
                    <a:pt x="664" y="93"/>
                  </a:lnTo>
                  <a:lnTo>
                    <a:pt x="665" y="82"/>
                  </a:lnTo>
                  <a:lnTo>
                    <a:pt x="665" y="71"/>
                  </a:lnTo>
                  <a:lnTo>
                    <a:pt x="664" y="60"/>
                  </a:lnTo>
                  <a:lnTo>
                    <a:pt x="662" y="48"/>
                  </a:lnTo>
                  <a:lnTo>
                    <a:pt x="655" y="25"/>
                  </a:lnTo>
                  <a:lnTo>
                    <a:pt x="647" y="0"/>
                  </a:lnTo>
                  <a:lnTo>
                    <a:pt x="9" y="1"/>
                  </a:lnTo>
                  <a:close/>
                </a:path>
              </a:pathLst>
            </a:custGeom>
            <a:solidFill>
              <a:srgbClr val="2C5882"/>
            </a:solidFill>
            <a:ln w="9525">
              <a:noFill/>
              <a:round/>
            </a:ln>
          </p:spPr>
          <p:txBody>
            <a:bodyPr/>
            <a:lstStyle/>
            <a:p>
              <a:endParaRPr lang="zh-CN" altLang="en-US"/>
            </a:p>
          </p:txBody>
        </p:sp>
        <p:sp>
          <p:nvSpPr>
            <p:cNvPr id="76818" name="Freeform 76"/>
            <p:cNvSpPr>
              <a:spLocks noEditPoints="1"/>
            </p:cNvSpPr>
            <p:nvPr/>
          </p:nvSpPr>
          <p:spPr bwMode="auto">
            <a:xfrm>
              <a:off x="595" y="367"/>
              <a:ext cx="142" cy="237"/>
            </a:xfrm>
            <a:custGeom>
              <a:avLst/>
              <a:gdLst>
                <a:gd name="T0" fmla="*/ 0 w 426"/>
                <a:gd name="T1" fmla="*/ 0 h 709"/>
                <a:gd name="T2" fmla="*/ 0 w 426"/>
                <a:gd name="T3" fmla="*/ 0 h 709"/>
                <a:gd name="T4" fmla="*/ 0 w 426"/>
                <a:gd name="T5" fmla="*/ 0 h 709"/>
                <a:gd name="T6" fmla="*/ 0 w 426"/>
                <a:gd name="T7" fmla="*/ 0 h 709"/>
                <a:gd name="T8" fmla="*/ 0 w 426"/>
                <a:gd name="T9" fmla="*/ 0 h 709"/>
                <a:gd name="T10" fmla="*/ 0 w 426"/>
                <a:gd name="T11" fmla="*/ 0 h 709"/>
                <a:gd name="T12" fmla="*/ 0 w 426"/>
                <a:gd name="T13" fmla="*/ 0 h 709"/>
                <a:gd name="T14" fmla="*/ 0 w 426"/>
                <a:gd name="T15" fmla="*/ 0 h 709"/>
                <a:gd name="T16" fmla="*/ 0 w 426"/>
                <a:gd name="T17" fmla="*/ 0 h 709"/>
                <a:gd name="T18" fmla="*/ 0 w 426"/>
                <a:gd name="T19" fmla="*/ 0 h 709"/>
                <a:gd name="T20" fmla="*/ 0 w 426"/>
                <a:gd name="T21" fmla="*/ 0 h 709"/>
                <a:gd name="T22" fmla="*/ 0 w 426"/>
                <a:gd name="T23" fmla="*/ 0 h 709"/>
                <a:gd name="T24" fmla="*/ 0 w 426"/>
                <a:gd name="T25" fmla="*/ 0 h 709"/>
                <a:gd name="T26" fmla="*/ 0 w 426"/>
                <a:gd name="T27" fmla="*/ 0 h 709"/>
                <a:gd name="T28" fmla="*/ 0 w 426"/>
                <a:gd name="T29" fmla="*/ 0 h 709"/>
                <a:gd name="T30" fmla="*/ 0 w 426"/>
                <a:gd name="T31" fmla="*/ 0 h 709"/>
                <a:gd name="T32" fmla="*/ 0 w 426"/>
                <a:gd name="T33" fmla="*/ 0 h 709"/>
                <a:gd name="T34" fmla="*/ 0 w 426"/>
                <a:gd name="T35" fmla="*/ 0 h 709"/>
                <a:gd name="T36" fmla="*/ 0 w 426"/>
                <a:gd name="T37" fmla="*/ 0 h 709"/>
                <a:gd name="T38" fmla="*/ 0 w 426"/>
                <a:gd name="T39" fmla="*/ 0 h 709"/>
                <a:gd name="T40" fmla="*/ 0 w 426"/>
                <a:gd name="T41" fmla="*/ 0 h 709"/>
                <a:gd name="T42" fmla="*/ 0 w 426"/>
                <a:gd name="T43" fmla="*/ 0 h 709"/>
                <a:gd name="T44" fmla="*/ 0 w 426"/>
                <a:gd name="T45" fmla="*/ 0 h 709"/>
                <a:gd name="T46" fmla="*/ 0 w 426"/>
                <a:gd name="T47" fmla="*/ 0 h 709"/>
                <a:gd name="T48" fmla="*/ 0 w 426"/>
                <a:gd name="T49" fmla="*/ 0 h 709"/>
                <a:gd name="T50" fmla="*/ 0 w 426"/>
                <a:gd name="T51" fmla="*/ 0 h 709"/>
                <a:gd name="T52" fmla="*/ 0 w 426"/>
                <a:gd name="T53" fmla="*/ 0 h 709"/>
                <a:gd name="T54" fmla="*/ 0 w 426"/>
                <a:gd name="T55" fmla="*/ 0 h 709"/>
                <a:gd name="T56" fmla="*/ 0 w 426"/>
                <a:gd name="T57" fmla="*/ 0 h 709"/>
                <a:gd name="T58" fmla="*/ 0 w 426"/>
                <a:gd name="T59" fmla="*/ 0 h 709"/>
                <a:gd name="T60" fmla="*/ 0 w 426"/>
                <a:gd name="T61" fmla="*/ 0 h 709"/>
                <a:gd name="T62" fmla="*/ 0 w 426"/>
                <a:gd name="T63" fmla="*/ 0 h 709"/>
                <a:gd name="T64" fmla="*/ 0 w 426"/>
                <a:gd name="T65" fmla="*/ 0 h 709"/>
                <a:gd name="T66" fmla="*/ 0 w 426"/>
                <a:gd name="T67" fmla="*/ 0 h 709"/>
                <a:gd name="T68" fmla="*/ 0 w 426"/>
                <a:gd name="T69" fmla="*/ 0 h 709"/>
                <a:gd name="T70" fmla="*/ 0 w 426"/>
                <a:gd name="T71" fmla="*/ 0 h 709"/>
                <a:gd name="T72" fmla="*/ 0 w 426"/>
                <a:gd name="T73" fmla="*/ 0 h 709"/>
                <a:gd name="T74" fmla="*/ 0 w 426"/>
                <a:gd name="T75" fmla="*/ 0 h 709"/>
                <a:gd name="T76" fmla="*/ 0 w 426"/>
                <a:gd name="T77" fmla="*/ 0 h 709"/>
                <a:gd name="T78" fmla="*/ 0 w 426"/>
                <a:gd name="T79" fmla="*/ 0 h 709"/>
                <a:gd name="T80" fmla="*/ 0 w 426"/>
                <a:gd name="T81" fmla="*/ 0 h 709"/>
                <a:gd name="T82" fmla="*/ 0 w 426"/>
                <a:gd name="T83" fmla="*/ 0 h 709"/>
                <a:gd name="T84" fmla="*/ 0 w 426"/>
                <a:gd name="T85" fmla="*/ 0 h 709"/>
                <a:gd name="T86" fmla="*/ 0 w 426"/>
                <a:gd name="T87" fmla="*/ 0 h 709"/>
                <a:gd name="T88" fmla="*/ 0 w 426"/>
                <a:gd name="T89" fmla="*/ 0 h 709"/>
                <a:gd name="T90" fmla="*/ 0 w 426"/>
                <a:gd name="T91" fmla="*/ 0 h 709"/>
                <a:gd name="T92" fmla="*/ 0 w 426"/>
                <a:gd name="T93" fmla="*/ 0 h 709"/>
                <a:gd name="T94" fmla="*/ 0 w 426"/>
                <a:gd name="T95" fmla="*/ 0 h 709"/>
                <a:gd name="T96" fmla="*/ 0 w 426"/>
                <a:gd name="T97" fmla="*/ 0 h 709"/>
                <a:gd name="T98" fmla="*/ 0 w 426"/>
                <a:gd name="T99" fmla="*/ 0 h 709"/>
                <a:gd name="T100" fmla="*/ 0 w 426"/>
                <a:gd name="T101" fmla="*/ 0 h 709"/>
                <a:gd name="T102" fmla="*/ 0 w 426"/>
                <a:gd name="T103" fmla="*/ 0 h 709"/>
                <a:gd name="T104" fmla="*/ 0 w 426"/>
                <a:gd name="T105" fmla="*/ 0 h 709"/>
                <a:gd name="T106" fmla="*/ 0 w 426"/>
                <a:gd name="T107" fmla="*/ 0 h 709"/>
                <a:gd name="T108" fmla="*/ 0 w 426"/>
                <a:gd name="T109" fmla="*/ 0 h 709"/>
                <a:gd name="T110" fmla="*/ 0 w 426"/>
                <a:gd name="T111" fmla="*/ 0 h 709"/>
                <a:gd name="T112" fmla="*/ 0 w 426"/>
                <a:gd name="T113" fmla="*/ 0 h 709"/>
                <a:gd name="T114" fmla="*/ 0 w 426"/>
                <a:gd name="T115" fmla="*/ 0 h 709"/>
                <a:gd name="T116" fmla="*/ 0 w 426"/>
                <a:gd name="T117" fmla="*/ 0 h 7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6"/>
                <a:gd name="T178" fmla="*/ 0 h 709"/>
                <a:gd name="T179" fmla="*/ 426 w 426"/>
                <a:gd name="T180" fmla="*/ 709 h 7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6" h="709">
                  <a:moveTo>
                    <a:pt x="26" y="662"/>
                  </a:moveTo>
                  <a:lnTo>
                    <a:pt x="42" y="648"/>
                  </a:lnTo>
                  <a:lnTo>
                    <a:pt x="44" y="647"/>
                  </a:lnTo>
                  <a:lnTo>
                    <a:pt x="59" y="638"/>
                  </a:lnTo>
                  <a:lnTo>
                    <a:pt x="60" y="638"/>
                  </a:lnTo>
                  <a:lnTo>
                    <a:pt x="74" y="633"/>
                  </a:lnTo>
                  <a:lnTo>
                    <a:pt x="77" y="630"/>
                  </a:lnTo>
                  <a:lnTo>
                    <a:pt x="73" y="624"/>
                  </a:lnTo>
                  <a:lnTo>
                    <a:pt x="56" y="615"/>
                  </a:lnTo>
                  <a:lnTo>
                    <a:pt x="54" y="613"/>
                  </a:lnTo>
                  <a:lnTo>
                    <a:pt x="43" y="600"/>
                  </a:lnTo>
                  <a:lnTo>
                    <a:pt x="41" y="594"/>
                  </a:lnTo>
                  <a:lnTo>
                    <a:pt x="41" y="584"/>
                  </a:lnTo>
                  <a:lnTo>
                    <a:pt x="36" y="576"/>
                  </a:lnTo>
                  <a:lnTo>
                    <a:pt x="33" y="574"/>
                  </a:lnTo>
                  <a:lnTo>
                    <a:pt x="29" y="561"/>
                  </a:lnTo>
                  <a:lnTo>
                    <a:pt x="20" y="544"/>
                  </a:lnTo>
                  <a:lnTo>
                    <a:pt x="19" y="543"/>
                  </a:lnTo>
                  <a:lnTo>
                    <a:pt x="12" y="519"/>
                  </a:lnTo>
                  <a:lnTo>
                    <a:pt x="10" y="516"/>
                  </a:lnTo>
                  <a:lnTo>
                    <a:pt x="10" y="491"/>
                  </a:lnTo>
                  <a:lnTo>
                    <a:pt x="7" y="466"/>
                  </a:lnTo>
                  <a:lnTo>
                    <a:pt x="7" y="463"/>
                  </a:lnTo>
                  <a:lnTo>
                    <a:pt x="7" y="444"/>
                  </a:lnTo>
                  <a:lnTo>
                    <a:pt x="8" y="417"/>
                  </a:lnTo>
                  <a:lnTo>
                    <a:pt x="10" y="390"/>
                  </a:lnTo>
                  <a:lnTo>
                    <a:pt x="10" y="366"/>
                  </a:lnTo>
                  <a:lnTo>
                    <a:pt x="12" y="365"/>
                  </a:lnTo>
                  <a:lnTo>
                    <a:pt x="14" y="341"/>
                  </a:lnTo>
                  <a:lnTo>
                    <a:pt x="15" y="339"/>
                  </a:lnTo>
                  <a:lnTo>
                    <a:pt x="19" y="326"/>
                  </a:lnTo>
                  <a:lnTo>
                    <a:pt x="20" y="323"/>
                  </a:lnTo>
                  <a:lnTo>
                    <a:pt x="29" y="311"/>
                  </a:lnTo>
                  <a:lnTo>
                    <a:pt x="28" y="296"/>
                  </a:lnTo>
                  <a:lnTo>
                    <a:pt x="27" y="266"/>
                  </a:lnTo>
                  <a:lnTo>
                    <a:pt x="28" y="235"/>
                  </a:lnTo>
                  <a:lnTo>
                    <a:pt x="27" y="212"/>
                  </a:lnTo>
                  <a:lnTo>
                    <a:pt x="25" y="200"/>
                  </a:lnTo>
                  <a:lnTo>
                    <a:pt x="22" y="185"/>
                  </a:lnTo>
                  <a:lnTo>
                    <a:pt x="22" y="169"/>
                  </a:lnTo>
                  <a:lnTo>
                    <a:pt x="21" y="158"/>
                  </a:lnTo>
                  <a:lnTo>
                    <a:pt x="21" y="157"/>
                  </a:lnTo>
                  <a:lnTo>
                    <a:pt x="21" y="131"/>
                  </a:lnTo>
                  <a:lnTo>
                    <a:pt x="21" y="128"/>
                  </a:lnTo>
                  <a:lnTo>
                    <a:pt x="26" y="110"/>
                  </a:lnTo>
                  <a:lnTo>
                    <a:pt x="29" y="105"/>
                  </a:lnTo>
                  <a:lnTo>
                    <a:pt x="43" y="93"/>
                  </a:lnTo>
                  <a:lnTo>
                    <a:pt x="44" y="91"/>
                  </a:lnTo>
                  <a:lnTo>
                    <a:pt x="55" y="85"/>
                  </a:lnTo>
                  <a:lnTo>
                    <a:pt x="62" y="84"/>
                  </a:lnTo>
                  <a:lnTo>
                    <a:pt x="74" y="85"/>
                  </a:lnTo>
                  <a:lnTo>
                    <a:pt x="77" y="86"/>
                  </a:lnTo>
                  <a:lnTo>
                    <a:pt x="80" y="88"/>
                  </a:lnTo>
                  <a:lnTo>
                    <a:pt x="82" y="83"/>
                  </a:lnTo>
                  <a:lnTo>
                    <a:pt x="85" y="68"/>
                  </a:lnTo>
                  <a:lnTo>
                    <a:pt x="85" y="67"/>
                  </a:lnTo>
                  <a:lnTo>
                    <a:pt x="88" y="54"/>
                  </a:lnTo>
                  <a:lnTo>
                    <a:pt x="89" y="52"/>
                  </a:lnTo>
                  <a:lnTo>
                    <a:pt x="96" y="41"/>
                  </a:lnTo>
                  <a:lnTo>
                    <a:pt x="99" y="38"/>
                  </a:lnTo>
                  <a:lnTo>
                    <a:pt x="103" y="37"/>
                  </a:lnTo>
                  <a:lnTo>
                    <a:pt x="119" y="33"/>
                  </a:lnTo>
                  <a:lnTo>
                    <a:pt x="121" y="33"/>
                  </a:lnTo>
                  <a:lnTo>
                    <a:pt x="138" y="33"/>
                  </a:lnTo>
                  <a:lnTo>
                    <a:pt x="140" y="30"/>
                  </a:lnTo>
                  <a:lnTo>
                    <a:pt x="143" y="24"/>
                  </a:lnTo>
                  <a:lnTo>
                    <a:pt x="156" y="12"/>
                  </a:lnTo>
                  <a:lnTo>
                    <a:pt x="158" y="10"/>
                  </a:lnTo>
                  <a:lnTo>
                    <a:pt x="177" y="1"/>
                  </a:lnTo>
                  <a:lnTo>
                    <a:pt x="181" y="0"/>
                  </a:lnTo>
                  <a:lnTo>
                    <a:pt x="200" y="0"/>
                  </a:lnTo>
                  <a:lnTo>
                    <a:pt x="205" y="2"/>
                  </a:lnTo>
                  <a:lnTo>
                    <a:pt x="214" y="8"/>
                  </a:lnTo>
                  <a:lnTo>
                    <a:pt x="216" y="10"/>
                  </a:lnTo>
                  <a:lnTo>
                    <a:pt x="224" y="19"/>
                  </a:lnTo>
                  <a:lnTo>
                    <a:pt x="226" y="24"/>
                  </a:lnTo>
                  <a:lnTo>
                    <a:pt x="230" y="39"/>
                  </a:lnTo>
                  <a:lnTo>
                    <a:pt x="230" y="42"/>
                  </a:lnTo>
                  <a:lnTo>
                    <a:pt x="230" y="60"/>
                  </a:lnTo>
                  <a:lnTo>
                    <a:pt x="236" y="58"/>
                  </a:lnTo>
                  <a:lnTo>
                    <a:pt x="241" y="56"/>
                  </a:lnTo>
                  <a:lnTo>
                    <a:pt x="254" y="56"/>
                  </a:lnTo>
                  <a:lnTo>
                    <a:pt x="256" y="56"/>
                  </a:lnTo>
                  <a:lnTo>
                    <a:pt x="268" y="58"/>
                  </a:lnTo>
                  <a:lnTo>
                    <a:pt x="272" y="58"/>
                  </a:lnTo>
                  <a:lnTo>
                    <a:pt x="275" y="63"/>
                  </a:lnTo>
                  <a:lnTo>
                    <a:pt x="282" y="74"/>
                  </a:lnTo>
                  <a:lnTo>
                    <a:pt x="283" y="77"/>
                  </a:lnTo>
                  <a:lnTo>
                    <a:pt x="286" y="90"/>
                  </a:lnTo>
                  <a:lnTo>
                    <a:pt x="294" y="103"/>
                  </a:lnTo>
                  <a:lnTo>
                    <a:pt x="300" y="117"/>
                  </a:lnTo>
                  <a:lnTo>
                    <a:pt x="301" y="121"/>
                  </a:lnTo>
                  <a:lnTo>
                    <a:pt x="301" y="187"/>
                  </a:lnTo>
                  <a:lnTo>
                    <a:pt x="301" y="188"/>
                  </a:lnTo>
                  <a:lnTo>
                    <a:pt x="298" y="208"/>
                  </a:lnTo>
                  <a:lnTo>
                    <a:pt x="298" y="227"/>
                  </a:lnTo>
                  <a:lnTo>
                    <a:pt x="299" y="240"/>
                  </a:lnTo>
                  <a:lnTo>
                    <a:pt x="300" y="248"/>
                  </a:lnTo>
                  <a:lnTo>
                    <a:pt x="300" y="249"/>
                  </a:lnTo>
                  <a:lnTo>
                    <a:pt x="300" y="288"/>
                  </a:lnTo>
                  <a:lnTo>
                    <a:pt x="315" y="288"/>
                  </a:lnTo>
                  <a:lnTo>
                    <a:pt x="316" y="287"/>
                  </a:lnTo>
                  <a:lnTo>
                    <a:pt x="320" y="283"/>
                  </a:lnTo>
                  <a:lnTo>
                    <a:pt x="331" y="277"/>
                  </a:lnTo>
                  <a:lnTo>
                    <a:pt x="334" y="273"/>
                  </a:lnTo>
                  <a:lnTo>
                    <a:pt x="340" y="270"/>
                  </a:lnTo>
                  <a:lnTo>
                    <a:pt x="358" y="264"/>
                  </a:lnTo>
                  <a:lnTo>
                    <a:pt x="362" y="263"/>
                  </a:lnTo>
                  <a:lnTo>
                    <a:pt x="376" y="263"/>
                  </a:lnTo>
                  <a:lnTo>
                    <a:pt x="382" y="264"/>
                  </a:lnTo>
                  <a:lnTo>
                    <a:pt x="388" y="264"/>
                  </a:lnTo>
                  <a:lnTo>
                    <a:pt x="390" y="264"/>
                  </a:lnTo>
                  <a:lnTo>
                    <a:pt x="393" y="264"/>
                  </a:lnTo>
                  <a:lnTo>
                    <a:pt x="398" y="264"/>
                  </a:lnTo>
                  <a:lnTo>
                    <a:pt x="402" y="265"/>
                  </a:lnTo>
                  <a:lnTo>
                    <a:pt x="408" y="270"/>
                  </a:lnTo>
                  <a:lnTo>
                    <a:pt x="412" y="274"/>
                  </a:lnTo>
                  <a:lnTo>
                    <a:pt x="414" y="278"/>
                  </a:lnTo>
                  <a:lnTo>
                    <a:pt x="415" y="282"/>
                  </a:lnTo>
                  <a:lnTo>
                    <a:pt x="425" y="299"/>
                  </a:lnTo>
                  <a:lnTo>
                    <a:pt x="426" y="306"/>
                  </a:lnTo>
                  <a:lnTo>
                    <a:pt x="424" y="323"/>
                  </a:lnTo>
                  <a:lnTo>
                    <a:pt x="421" y="329"/>
                  </a:lnTo>
                  <a:lnTo>
                    <a:pt x="409" y="340"/>
                  </a:lnTo>
                  <a:lnTo>
                    <a:pt x="399" y="350"/>
                  </a:lnTo>
                  <a:lnTo>
                    <a:pt x="388" y="359"/>
                  </a:lnTo>
                  <a:lnTo>
                    <a:pt x="378" y="376"/>
                  </a:lnTo>
                  <a:lnTo>
                    <a:pt x="376" y="379"/>
                  </a:lnTo>
                  <a:lnTo>
                    <a:pt x="366" y="387"/>
                  </a:lnTo>
                  <a:lnTo>
                    <a:pt x="361" y="401"/>
                  </a:lnTo>
                  <a:lnTo>
                    <a:pt x="350" y="425"/>
                  </a:lnTo>
                  <a:lnTo>
                    <a:pt x="342" y="443"/>
                  </a:lnTo>
                  <a:lnTo>
                    <a:pt x="335" y="461"/>
                  </a:lnTo>
                  <a:lnTo>
                    <a:pt x="333" y="470"/>
                  </a:lnTo>
                  <a:lnTo>
                    <a:pt x="332" y="480"/>
                  </a:lnTo>
                  <a:lnTo>
                    <a:pt x="331" y="495"/>
                  </a:lnTo>
                  <a:lnTo>
                    <a:pt x="330" y="503"/>
                  </a:lnTo>
                  <a:lnTo>
                    <a:pt x="330" y="505"/>
                  </a:lnTo>
                  <a:lnTo>
                    <a:pt x="322" y="526"/>
                  </a:lnTo>
                  <a:lnTo>
                    <a:pt x="321" y="542"/>
                  </a:lnTo>
                  <a:lnTo>
                    <a:pt x="319" y="546"/>
                  </a:lnTo>
                  <a:lnTo>
                    <a:pt x="308" y="562"/>
                  </a:lnTo>
                  <a:lnTo>
                    <a:pt x="309" y="572"/>
                  </a:lnTo>
                  <a:lnTo>
                    <a:pt x="308" y="577"/>
                  </a:lnTo>
                  <a:lnTo>
                    <a:pt x="303" y="587"/>
                  </a:lnTo>
                  <a:lnTo>
                    <a:pt x="295" y="606"/>
                  </a:lnTo>
                  <a:lnTo>
                    <a:pt x="293" y="608"/>
                  </a:lnTo>
                  <a:lnTo>
                    <a:pt x="281" y="622"/>
                  </a:lnTo>
                  <a:lnTo>
                    <a:pt x="291" y="625"/>
                  </a:lnTo>
                  <a:lnTo>
                    <a:pt x="295" y="629"/>
                  </a:lnTo>
                  <a:lnTo>
                    <a:pt x="300" y="634"/>
                  </a:lnTo>
                  <a:lnTo>
                    <a:pt x="315" y="641"/>
                  </a:lnTo>
                  <a:lnTo>
                    <a:pt x="316" y="642"/>
                  </a:lnTo>
                  <a:lnTo>
                    <a:pt x="328" y="649"/>
                  </a:lnTo>
                  <a:lnTo>
                    <a:pt x="336" y="653"/>
                  </a:lnTo>
                  <a:lnTo>
                    <a:pt x="341" y="656"/>
                  </a:lnTo>
                  <a:lnTo>
                    <a:pt x="351" y="667"/>
                  </a:lnTo>
                  <a:lnTo>
                    <a:pt x="357" y="674"/>
                  </a:lnTo>
                  <a:lnTo>
                    <a:pt x="351" y="681"/>
                  </a:lnTo>
                  <a:lnTo>
                    <a:pt x="344" y="689"/>
                  </a:lnTo>
                  <a:lnTo>
                    <a:pt x="339" y="692"/>
                  </a:lnTo>
                  <a:lnTo>
                    <a:pt x="320" y="696"/>
                  </a:lnTo>
                  <a:lnTo>
                    <a:pt x="314" y="695"/>
                  </a:lnTo>
                  <a:lnTo>
                    <a:pt x="307" y="692"/>
                  </a:lnTo>
                  <a:lnTo>
                    <a:pt x="301" y="693"/>
                  </a:lnTo>
                  <a:lnTo>
                    <a:pt x="285" y="700"/>
                  </a:lnTo>
                  <a:lnTo>
                    <a:pt x="284" y="700"/>
                  </a:lnTo>
                  <a:lnTo>
                    <a:pt x="260" y="706"/>
                  </a:lnTo>
                  <a:lnTo>
                    <a:pt x="257" y="707"/>
                  </a:lnTo>
                  <a:lnTo>
                    <a:pt x="221" y="707"/>
                  </a:lnTo>
                  <a:lnTo>
                    <a:pt x="205" y="708"/>
                  </a:lnTo>
                  <a:lnTo>
                    <a:pt x="189" y="708"/>
                  </a:lnTo>
                  <a:lnTo>
                    <a:pt x="171" y="709"/>
                  </a:lnTo>
                  <a:lnTo>
                    <a:pt x="147" y="709"/>
                  </a:lnTo>
                  <a:lnTo>
                    <a:pt x="146" y="709"/>
                  </a:lnTo>
                  <a:lnTo>
                    <a:pt x="122" y="707"/>
                  </a:lnTo>
                  <a:lnTo>
                    <a:pt x="109" y="705"/>
                  </a:lnTo>
                  <a:lnTo>
                    <a:pt x="91" y="703"/>
                  </a:lnTo>
                  <a:lnTo>
                    <a:pt x="90" y="703"/>
                  </a:lnTo>
                  <a:lnTo>
                    <a:pt x="77" y="699"/>
                  </a:lnTo>
                  <a:lnTo>
                    <a:pt x="75" y="697"/>
                  </a:lnTo>
                  <a:lnTo>
                    <a:pt x="63" y="691"/>
                  </a:lnTo>
                  <a:lnTo>
                    <a:pt x="54" y="686"/>
                  </a:lnTo>
                  <a:lnTo>
                    <a:pt x="51" y="691"/>
                  </a:lnTo>
                  <a:lnTo>
                    <a:pt x="49" y="696"/>
                  </a:lnTo>
                  <a:lnTo>
                    <a:pt x="28" y="696"/>
                  </a:lnTo>
                  <a:lnTo>
                    <a:pt x="25" y="693"/>
                  </a:lnTo>
                  <a:lnTo>
                    <a:pt x="13" y="681"/>
                  </a:lnTo>
                  <a:lnTo>
                    <a:pt x="0" y="668"/>
                  </a:lnTo>
                  <a:lnTo>
                    <a:pt x="18" y="664"/>
                  </a:lnTo>
                  <a:lnTo>
                    <a:pt x="26" y="662"/>
                  </a:lnTo>
                  <a:close/>
                  <a:moveTo>
                    <a:pt x="106" y="373"/>
                  </a:moveTo>
                  <a:lnTo>
                    <a:pt x="122" y="362"/>
                  </a:lnTo>
                  <a:lnTo>
                    <a:pt x="134" y="354"/>
                  </a:lnTo>
                  <a:lnTo>
                    <a:pt x="137" y="351"/>
                  </a:lnTo>
                  <a:lnTo>
                    <a:pt x="143" y="347"/>
                  </a:lnTo>
                  <a:lnTo>
                    <a:pt x="148" y="344"/>
                  </a:lnTo>
                  <a:lnTo>
                    <a:pt x="153" y="342"/>
                  </a:lnTo>
                  <a:lnTo>
                    <a:pt x="156" y="340"/>
                  </a:lnTo>
                  <a:lnTo>
                    <a:pt x="161" y="336"/>
                  </a:lnTo>
                  <a:lnTo>
                    <a:pt x="166" y="335"/>
                  </a:lnTo>
                  <a:lnTo>
                    <a:pt x="175" y="335"/>
                  </a:lnTo>
                  <a:lnTo>
                    <a:pt x="186" y="335"/>
                  </a:lnTo>
                  <a:lnTo>
                    <a:pt x="192" y="335"/>
                  </a:lnTo>
                  <a:lnTo>
                    <a:pt x="202" y="336"/>
                  </a:lnTo>
                  <a:lnTo>
                    <a:pt x="212" y="338"/>
                  </a:lnTo>
                  <a:lnTo>
                    <a:pt x="219" y="338"/>
                  </a:lnTo>
                  <a:lnTo>
                    <a:pt x="224" y="339"/>
                  </a:lnTo>
                  <a:lnTo>
                    <a:pt x="224" y="341"/>
                  </a:lnTo>
                  <a:lnTo>
                    <a:pt x="226" y="344"/>
                  </a:lnTo>
                  <a:lnTo>
                    <a:pt x="229" y="347"/>
                  </a:lnTo>
                  <a:lnTo>
                    <a:pt x="234" y="350"/>
                  </a:lnTo>
                  <a:lnTo>
                    <a:pt x="241" y="353"/>
                  </a:lnTo>
                  <a:lnTo>
                    <a:pt x="247" y="356"/>
                  </a:lnTo>
                  <a:lnTo>
                    <a:pt x="253" y="363"/>
                  </a:lnTo>
                  <a:lnTo>
                    <a:pt x="258" y="368"/>
                  </a:lnTo>
                  <a:lnTo>
                    <a:pt x="261" y="369"/>
                  </a:lnTo>
                  <a:lnTo>
                    <a:pt x="265" y="371"/>
                  </a:lnTo>
                  <a:lnTo>
                    <a:pt x="270" y="375"/>
                  </a:lnTo>
                  <a:lnTo>
                    <a:pt x="271" y="376"/>
                  </a:lnTo>
                  <a:lnTo>
                    <a:pt x="271" y="378"/>
                  </a:lnTo>
                  <a:lnTo>
                    <a:pt x="272" y="382"/>
                  </a:lnTo>
                  <a:lnTo>
                    <a:pt x="273" y="386"/>
                  </a:lnTo>
                  <a:lnTo>
                    <a:pt x="273" y="388"/>
                  </a:lnTo>
                  <a:lnTo>
                    <a:pt x="269" y="390"/>
                  </a:lnTo>
                  <a:lnTo>
                    <a:pt x="266" y="389"/>
                  </a:lnTo>
                  <a:lnTo>
                    <a:pt x="262" y="386"/>
                  </a:lnTo>
                  <a:lnTo>
                    <a:pt x="259" y="381"/>
                  </a:lnTo>
                  <a:lnTo>
                    <a:pt x="257" y="379"/>
                  </a:lnTo>
                  <a:lnTo>
                    <a:pt x="252" y="376"/>
                  </a:lnTo>
                  <a:lnTo>
                    <a:pt x="247" y="371"/>
                  </a:lnTo>
                  <a:lnTo>
                    <a:pt x="242" y="368"/>
                  </a:lnTo>
                  <a:lnTo>
                    <a:pt x="240" y="366"/>
                  </a:lnTo>
                  <a:lnTo>
                    <a:pt x="234" y="363"/>
                  </a:lnTo>
                  <a:lnTo>
                    <a:pt x="233" y="363"/>
                  </a:lnTo>
                  <a:lnTo>
                    <a:pt x="228" y="361"/>
                  </a:lnTo>
                  <a:lnTo>
                    <a:pt x="219" y="357"/>
                  </a:lnTo>
                  <a:lnTo>
                    <a:pt x="215" y="354"/>
                  </a:lnTo>
                  <a:lnTo>
                    <a:pt x="213" y="353"/>
                  </a:lnTo>
                  <a:lnTo>
                    <a:pt x="208" y="352"/>
                  </a:lnTo>
                  <a:lnTo>
                    <a:pt x="202" y="350"/>
                  </a:lnTo>
                  <a:lnTo>
                    <a:pt x="198" y="348"/>
                  </a:lnTo>
                  <a:lnTo>
                    <a:pt x="192" y="348"/>
                  </a:lnTo>
                  <a:lnTo>
                    <a:pt x="189" y="348"/>
                  </a:lnTo>
                  <a:lnTo>
                    <a:pt x="182" y="347"/>
                  </a:lnTo>
                  <a:lnTo>
                    <a:pt x="179" y="347"/>
                  </a:lnTo>
                  <a:lnTo>
                    <a:pt x="177" y="347"/>
                  </a:lnTo>
                  <a:lnTo>
                    <a:pt x="172" y="348"/>
                  </a:lnTo>
                  <a:lnTo>
                    <a:pt x="170" y="350"/>
                  </a:lnTo>
                  <a:lnTo>
                    <a:pt x="164" y="353"/>
                  </a:lnTo>
                  <a:lnTo>
                    <a:pt x="161" y="354"/>
                  </a:lnTo>
                  <a:lnTo>
                    <a:pt x="158" y="356"/>
                  </a:lnTo>
                  <a:lnTo>
                    <a:pt x="156" y="358"/>
                  </a:lnTo>
                  <a:lnTo>
                    <a:pt x="153" y="358"/>
                  </a:lnTo>
                  <a:lnTo>
                    <a:pt x="149" y="359"/>
                  </a:lnTo>
                  <a:lnTo>
                    <a:pt x="146" y="361"/>
                  </a:lnTo>
                  <a:lnTo>
                    <a:pt x="142" y="362"/>
                  </a:lnTo>
                  <a:lnTo>
                    <a:pt x="138" y="363"/>
                  </a:lnTo>
                  <a:lnTo>
                    <a:pt x="134" y="366"/>
                  </a:lnTo>
                  <a:lnTo>
                    <a:pt x="131" y="367"/>
                  </a:lnTo>
                  <a:lnTo>
                    <a:pt x="125" y="370"/>
                  </a:lnTo>
                  <a:lnTo>
                    <a:pt x="119" y="374"/>
                  </a:lnTo>
                  <a:lnTo>
                    <a:pt x="112" y="374"/>
                  </a:lnTo>
                  <a:lnTo>
                    <a:pt x="108" y="378"/>
                  </a:lnTo>
                  <a:lnTo>
                    <a:pt x="103" y="378"/>
                  </a:lnTo>
                  <a:lnTo>
                    <a:pt x="106" y="373"/>
                  </a:lnTo>
                  <a:close/>
                  <a:moveTo>
                    <a:pt x="61" y="448"/>
                  </a:moveTo>
                  <a:lnTo>
                    <a:pt x="72" y="448"/>
                  </a:lnTo>
                  <a:lnTo>
                    <a:pt x="77" y="441"/>
                  </a:lnTo>
                  <a:lnTo>
                    <a:pt x="84" y="434"/>
                  </a:lnTo>
                  <a:lnTo>
                    <a:pt x="88" y="429"/>
                  </a:lnTo>
                  <a:lnTo>
                    <a:pt x="96" y="418"/>
                  </a:lnTo>
                  <a:lnTo>
                    <a:pt x="100" y="413"/>
                  </a:lnTo>
                  <a:lnTo>
                    <a:pt x="106" y="409"/>
                  </a:lnTo>
                  <a:lnTo>
                    <a:pt x="110" y="405"/>
                  </a:lnTo>
                  <a:lnTo>
                    <a:pt x="113" y="403"/>
                  </a:lnTo>
                  <a:lnTo>
                    <a:pt x="120" y="399"/>
                  </a:lnTo>
                  <a:lnTo>
                    <a:pt x="131" y="391"/>
                  </a:lnTo>
                  <a:lnTo>
                    <a:pt x="138" y="387"/>
                  </a:lnTo>
                  <a:lnTo>
                    <a:pt x="148" y="382"/>
                  </a:lnTo>
                  <a:lnTo>
                    <a:pt x="154" y="381"/>
                  </a:lnTo>
                  <a:lnTo>
                    <a:pt x="159" y="380"/>
                  </a:lnTo>
                  <a:lnTo>
                    <a:pt x="166" y="380"/>
                  </a:lnTo>
                  <a:lnTo>
                    <a:pt x="172" y="380"/>
                  </a:lnTo>
                  <a:lnTo>
                    <a:pt x="188" y="382"/>
                  </a:lnTo>
                  <a:lnTo>
                    <a:pt x="201" y="386"/>
                  </a:lnTo>
                  <a:lnTo>
                    <a:pt x="214" y="390"/>
                  </a:lnTo>
                  <a:lnTo>
                    <a:pt x="225" y="394"/>
                  </a:lnTo>
                  <a:lnTo>
                    <a:pt x="243" y="402"/>
                  </a:lnTo>
                  <a:lnTo>
                    <a:pt x="252" y="406"/>
                  </a:lnTo>
                  <a:lnTo>
                    <a:pt x="263" y="410"/>
                  </a:lnTo>
                  <a:lnTo>
                    <a:pt x="272" y="411"/>
                  </a:lnTo>
                  <a:lnTo>
                    <a:pt x="274" y="414"/>
                  </a:lnTo>
                  <a:lnTo>
                    <a:pt x="280" y="418"/>
                  </a:lnTo>
                  <a:lnTo>
                    <a:pt x="280" y="425"/>
                  </a:lnTo>
                  <a:lnTo>
                    <a:pt x="277" y="424"/>
                  </a:lnTo>
                  <a:lnTo>
                    <a:pt x="275" y="426"/>
                  </a:lnTo>
                  <a:lnTo>
                    <a:pt x="272" y="432"/>
                  </a:lnTo>
                  <a:lnTo>
                    <a:pt x="270" y="435"/>
                  </a:lnTo>
                  <a:lnTo>
                    <a:pt x="265" y="438"/>
                  </a:lnTo>
                  <a:lnTo>
                    <a:pt x="263" y="438"/>
                  </a:lnTo>
                  <a:lnTo>
                    <a:pt x="260" y="438"/>
                  </a:lnTo>
                  <a:lnTo>
                    <a:pt x="253" y="438"/>
                  </a:lnTo>
                  <a:lnTo>
                    <a:pt x="250" y="438"/>
                  </a:lnTo>
                  <a:lnTo>
                    <a:pt x="241" y="447"/>
                  </a:lnTo>
                  <a:lnTo>
                    <a:pt x="230" y="458"/>
                  </a:lnTo>
                  <a:lnTo>
                    <a:pt x="226" y="462"/>
                  </a:lnTo>
                  <a:lnTo>
                    <a:pt x="221" y="466"/>
                  </a:lnTo>
                  <a:lnTo>
                    <a:pt x="216" y="468"/>
                  </a:lnTo>
                  <a:lnTo>
                    <a:pt x="214" y="468"/>
                  </a:lnTo>
                  <a:lnTo>
                    <a:pt x="205" y="471"/>
                  </a:lnTo>
                  <a:lnTo>
                    <a:pt x="203" y="475"/>
                  </a:lnTo>
                  <a:lnTo>
                    <a:pt x="204" y="478"/>
                  </a:lnTo>
                  <a:lnTo>
                    <a:pt x="207" y="480"/>
                  </a:lnTo>
                  <a:lnTo>
                    <a:pt x="215" y="480"/>
                  </a:lnTo>
                  <a:lnTo>
                    <a:pt x="221" y="480"/>
                  </a:lnTo>
                  <a:lnTo>
                    <a:pt x="225" y="478"/>
                  </a:lnTo>
                  <a:lnTo>
                    <a:pt x="225" y="476"/>
                  </a:lnTo>
                  <a:lnTo>
                    <a:pt x="227" y="473"/>
                  </a:lnTo>
                  <a:lnTo>
                    <a:pt x="230" y="470"/>
                  </a:lnTo>
                  <a:lnTo>
                    <a:pt x="234" y="468"/>
                  </a:lnTo>
                  <a:lnTo>
                    <a:pt x="239" y="466"/>
                  </a:lnTo>
                  <a:lnTo>
                    <a:pt x="245" y="466"/>
                  </a:lnTo>
                  <a:lnTo>
                    <a:pt x="248" y="467"/>
                  </a:lnTo>
                  <a:lnTo>
                    <a:pt x="248" y="472"/>
                  </a:lnTo>
                  <a:lnTo>
                    <a:pt x="243" y="480"/>
                  </a:lnTo>
                  <a:lnTo>
                    <a:pt x="236" y="485"/>
                  </a:lnTo>
                  <a:lnTo>
                    <a:pt x="231" y="489"/>
                  </a:lnTo>
                  <a:lnTo>
                    <a:pt x="226" y="490"/>
                  </a:lnTo>
                  <a:lnTo>
                    <a:pt x="222" y="490"/>
                  </a:lnTo>
                  <a:lnTo>
                    <a:pt x="217" y="495"/>
                  </a:lnTo>
                  <a:lnTo>
                    <a:pt x="214" y="498"/>
                  </a:lnTo>
                  <a:lnTo>
                    <a:pt x="213" y="502"/>
                  </a:lnTo>
                  <a:lnTo>
                    <a:pt x="210" y="505"/>
                  </a:lnTo>
                  <a:lnTo>
                    <a:pt x="208" y="504"/>
                  </a:lnTo>
                  <a:lnTo>
                    <a:pt x="206" y="505"/>
                  </a:lnTo>
                  <a:lnTo>
                    <a:pt x="205" y="505"/>
                  </a:lnTo>
                  <a:lnTo>
                    <a:pt x="202" y="506"/>
                  </a:lnTo>
                  <a:lnTo>
                    <a:pt x="196" y="506"/>
                  </a:lnTo>
                  <a:lnTo>
                    <a:pt x="193" y="506"/>
                  </a:lnTo>
                  <a:lnTo>
                    <a:pt x="186" y="506"/>
                  </a:lnTo>
                  <a:lnTo>
                    <a:pt x="178" y="504"/>
                  </a:lnTo>
                  <a:lnTo>
                    <a:pt x="173" y="502"/>
                  </a:lnTo>
                  <a:lnTo>
                    <a:pt x="164" y="501"/>
                  </a:lnTo>
                  <a:lnTo>
                    <a:pt x="159" y="499"/>
                  </a:lnTo>
                  <a:lnTo>
                    <a:pt x="155" y="497"/>
                  </a:lnTo>
                  <a:lnTo>
                    <a:pt x="152" y="495"/>
                  </a:lnTo>
                  <a:lnTo>
                    <a:pt x="146" y="493"/>
                  </a:lnTo>
                  <a:lnTo>
                    <a:pt x="141" y="492"/>
                  </a:lnTo>
                  <a:lnTo>
                    <a:pt x="138" y="491"/>
                  </a:lnTo>
                  <a:lnTo>
                    <a:pt x="134" y="490"/>
                  </a:lnTo>
                  <a:lnTo>
                    <a:pt x="132" y="489"/>
                  </a:lnTo>
                  <a:lnTo>
                    <a:pt x="123" y="480"/>
                  </a:lnTo>
                  <a:lnTo>
                    <a:pt x="119" y="478"/>
                  </a:lnTo>
                  <a:lnTo>
                    <a:pt x="117" y="476"/>
                  </a:lnTo>
                  <a:lnTo>
                    <a:pt x="112" y="472"/>
                  </a:lnTo>
                  <a:lnTo>
                    <a:pt x="110" y="469"/>
                  </a:lnTo>
                  <a:lnTo>
                    <a:pt x="109" y="468"/>
                  </a:lnTo>
                  <a:lnTo>
                    <a:pt x="105" y="466"/>
                  </a:lnTo>
                  <a:lnTo>
                    <a:pt x="100" y="463"/>
                  </a:lnTo>
                  <a:lnTo>
                    <a:pt x="96" y="463"/>
                  </a:lnTo>
                  <a:lnTo>
                    <a:pt x="93" y="463"/>
                  </a:lnTo>
                  <a:lnTo>
                    <a:pt x="91" y="463"/>
                  </a:lnTo>
                  <a:lnTo>
                    <a:pt x="89" y="461"/>
                  </a:lnTo>
                  <a:lnTo>
                    <a:pt x="86" y="459"/>
                  </a:lnTo>
                  <a:lnTo>
                    <a:pt x="84" y="458"/>
                  </a:lnTo>
                  <a:lnTo>
                    <a:pt x="82" y="458"/>
                  </a:lnTo>
                  <a:lnTo>
                    <a:pt x="78" y="458"/>
                  </a:lnTo>
                  <a:lnTo>
                    <a:pt x="74" y="458"/>
                  </a:lnTo>
                  <a:lnTo>
                    <a:pt x="71" y="458"/>
                  </a:lnTo>
                  <a:lnTo>
                    <a:pt x="65" y="458"/>
                  </a:lnTo>
                  <a:lnTo>
                    <a:pt x="63" y="456"/>
                  </a:lnTo>
                  <a:lnTo>
                    <a:pt x="61" y="453"/>
                  </a:lnTo>
                  <a:lnTo>
                    <a:pt x="59" y="450"/>
                  </a:lnTo>
                  <a:lnTo>
                    <a:pt x="61" y="448"/>
                  </a:lnTo>
                  <a:close/>
                  <a:moveTo>
                    <a:pt x="143" y="415"/>
                  </a:moveTo>
                  <a:lnTo>
                    <a:pt x="143" y="427"/>
                  </a:lnTo>
                  <a:lnTo>
                    <a:pt x="144" y="433"/>
                  </a:lnTo>
                  <a:lnTo>
                    <a:pt x="144" y="439"/>
                  </a:lnTo>
                  <a:lnTo>
                    <a:pt x="144" y="446"/>
                  </a:lnTo>
                  <a:lnTo>
                    <a:pt x="136" y="446"/>
                  </a:lnTo>
                  <a:lnTo>
                    <a:pt x="132" y="441"/>
                  </a:lnTo>
                  <a:lnTo>
                    <a:pt x="126" y="437"/>
                  </a:lnTo>
                  <a:lnTo>
                    <a:pt x="125" y="436"/>
                  </a:lnTo>
                  <a:lnTo>
                    <a:pt x="124" y="432"/>
                  </a:lnTo>
                  <a:lnTo>
                    <a:pt x="124" y="427"/>
                  </a:lnTo>
                  <a:lnTo>
                    <a:pt x="128" y="422"/>
                  </a:lnTo>
                  <a:lnTo>
                    <a:pt x="132" y="421"/>
                  </a:lnTo>
                  <a:lnTo>
                    <a:pt x="140" y="416"/>
                  </a:lnTo>
                  <a:lnTo>
                    <a:pt x="143" y="415"/>
                  </a:lnTo>
                  <a:close/>
                  <a:moveTo>
                    <a:pt x="168" y="479"/>
                  </a:moveTo>
                  <a:lnTo>
                    <a:pt x="177" y="480"/>
                  </a:lnTo>
                  <a:lnTo>
                    <a:pt x="182" y="479"/>
                  </a:lnTo>
                  <a:lnTo>
                    <a:pt x="187" y="481"/>
                  </a:lnTo>
                  <a:lnTo>
                    <a:pt x="193" y="483"/>
                  </a:lnTo>
                  <a:lnTo>
                    <a:pt x="194" y="483"/>
                  </a:lnTo>
                  <a:lnTo>
                    <a:pt x="196" y="484"/>
                  </a:lnTo>
                  <a:lnTo>
                    <a:pt x="200" y="486"/>
                  </a:lnTo>
                  <a:lnTo>
                    <a:pt x="201" y="487"/>
                  </a:lnTo>
                  <a:lnTo>
                    <a:pt x="202" y="490"/>
                  </a:lnTo>
                  <a:lnTo>
                    <a:pt x="203" y="492"/>
                  </a:lnTo>
                  <a:lnTo>
                    <a:pt x="204" y="494"/>
                  </a:lnTo>
                  <a:lnTo>
                    <a:pt x="204" y="495"/>
                  </a:lnTo>
                  <a:lnTo>
                    <a:pt x="198" y="497"/>
                  </a:lnTo>
                  <a:lnTo>
                    <a:pt x="196" y="497"/>
                  </a:lnTo>
                  <a:lnTo>
                    <a:pt x="194" y="497"/>
                  </a:lnTo>
                  <a:lnTo>
                    <a:pt x="191" y="496"/>
                  </a:lnTo>
                  <a:lnTo>
                    <a:pt x="189" y="495"/>
                  </a:lnTo>
                  <a:lnTo>
                    <a:pt x="186" y="494"/>
                  </a:lnTo>
                  <a:lnTo>
                    <a:pt x="184" y="493"/>
                  </a:lnTo>
                  <a:lnTo>
                    <a:pt x="182" y="493"/>
                  </a:lnTo>
                  <a:lnTo>
                    <a:pt x="180" y="493"/>
                  </a:lnTo>
                  <a:lnTo>
                    <a:pt x="179" y="493"/>
                  </a:lnTo>
                  <a:lnTo>
                    <a:pt x="177" y="492"/>
                  </a:lnTo>
                  <a:lnTo>
                    <a:pt x="176" y="492"/>
                  </a:lnTo>
                  <a:lnTo>
                    <a:pt x="172" y="491"/>
                  </a:lnTo>
                  <a:lnTo>
                    <a:pt x="169" y="490"/>
                  </a:lnTo>
                  <a:lnTo>
                    <a:pt x="165" y="485"/>
                  </a:lnTo>
                  <a:lnTo>
                    <a:pt x="164" y="483"/>
                  </a:lnTo>
                  <a:lnTo>
                    <a:pt x="163" y="481"/>
                  </a:lnTo>
                  <a:lnTo>
                    <a:pt x="164" y="479"/>
                  </a:lnTo>
                  <a:lnTo>
                    <a:pt x="166" y="479"/>
                  </a:lnTo>
                  <a:lnTo>
                    <a:pt x="168" y="479"/>
                  </a:lnTo>
                  <a:close/>
                  <a:moveTo>
                    <a:pt x="222" y="412"/>
                  </a:moveTo>
                  <a:lnTo>
                    <a:pt x="224" y="413"/>
                  </a:lnTo>
                  <a:lnTo>
                    <a:pt x="228" y="413"/>
                  </a:lnTo>
                  <a:lnTo>
                    <a:pt x="230" y="414"/>
                  </a:lnTo>
                  <a:lnTo>
                    <a:pt x="233" y="414"/>
                  </a:lnTo>
                  <a:lnTo>
                    <a:pt x="234" y="416"/>
                  </a:lnTo>
                  <a:lnTo>
                    <a:pt x="236" y="418"/>
                  </a:lnTo>
                  <a:lnTo>
                    <a:pt x="237" y="421"/>
                  </a:lnTo>
                  <a:lnTo>
                    <a:pt x="238" y="422"/>
                  </a:lnTo>
                  <a:lnTo>
                    <a:pt x="240" y="423"/>
                  </a:lnTo>
                  <a:lnTo>
                    <a:pt x="242" y="425"/>
                  </a:lnTo>
                  <a:lnTo>
                    <a:pt x="245" y="425"/>
                  </a:lnTo>
                  <a:lnTo>
                    <a:pt x="246" y="426"/>
                  </a:lnTo>
                  <a:lnTo>
                    <a:pt x="248" y="426"/>
                  </a:lnTo>
                  <a:lnTo>
                    <a:pt x="249" y="427"/>
                  </a:lnTo>
                  <a:lnTo>
                    <a:pt x="251" y="429"/>
                  </a:lnTo>
                  <a:lnTo>
                    <a:pt x="253" y="433"/>
                  </a:lnTo>
                  <a:lnTo>
                    <a:pt x="253" y="435"/>
                  </a:lnTo>
                  <a:lnTo>
                    <a:pt x="252" y="436"/>
                  </a:lnTo>
                  <a:lnTo>
                    <a:pt x="250" y="437"/>
                  </a:lnTo>
                  <a:lnTo>
                    <a:pt x="248" y="437"/>
                  </a:lnTo>
                  <a:lnTo>
                    <a:pt x="247" y="437"/>
                  </a:lnTo>
                  <a:lnTo>
                    <a:pt x="245" y="438"/>
                  </a:lnTo>
                  <a:lnTo>
                    <a:pt x="243" y="439"/>
                  </a:lnTo>
                  <a:lnTo>
                    <a:pt x="243" y="440"/>
                  </a:lnTo>
                  <a:lnTo>
                    <a:pt x="241" y="443"/>
                  </a:lnTo>
                  <a:lnTo>
                    <a:pt x="237" y="446"/>
                  </a:lnTo>
                  <a:lnTo>
                    <a:pt x="238" y="447"/>
                  </a:lnTo>
                  <a:lnTo>
                    <a:pt x="237" y="448"/>
                  </a:lnTo>
                  <a:lnTo>
                    <a:pt x="234" y="448"/>
                  </a:lnTo>
                  <a:lnTo>
                    <a:pt x="233" y="448"/>
                  </a:lnTo>
                  <a:lnTo>
                    <a:pt x="231" y="448"/>
                  </a:lnTo>
                  <a:lnTo>
                    <a:pt x="229" y="448"/>
                  </a:lnTo>
                  <a:lnTo>
                    <a:pt x="227" y="446"/>
                  </a:lnTo>
                  <a:lnTo>
                    <a:pt x="226" y="446"/>
                  </a:lnTo>
                  <a:lnTo>
                    <a:pt x="223" y="443"/>
                  </a:lnTo>
                  <a:lnTo>
                    <a:pt x="223" y="441"/>
                  </a:lnTo>
                  <a:lnTo>
                    <a:pt x="223" y="440"/>
                  </a:lnTo>
                  <a:lnTo>
                    <a:pt x="223" y="438"/>
                  </a:lnTo>
                  <a:lnTo>
                    <a:pt x="224" y="438"/>
                  </a:lnTo>
                  <a:lnTo>
                    <a:pt x="224" y="437"/>
                  </a:lnTo>
                  <a:lnTo>
                    <a:pt x="224" y="436"/>
                  </a:lnTo>
                  <a:lnTo>
                    <a:pt x="224" y="434"/>
                  </a:lnTo>
                  <a:lnTo>
                    <a:pt x="224" y="433"/>
                  </a:lnTo>
                  <a:lnTo>
                    <a:pt x="224" y="432"/>
                  </a:lnTo>
                  <a:lnTo>
                    <a:pt x="224" y="431"/>
                  </a:lnTo>
                  <a:lnTo>
                    <a:pt x="223" y="428"/>
                  </a:lnTo>
                  <a:lnTo>
                    <a:pt x="223" y="427"/>
                  </a:lnTo>
                  <a:lnTo>
                    <a:pt x="222" y="425"/>
                  </a:lnTo>
                  <a:lnTo>
                    <a:pt x="221" y="424"/>
                  </a:lnTo>
                  <a:lnTo>
                    <a:pt x="219" y="423"/>
                  </a:lnTo>
                  <a:lnTo>
                    <a:pt x="218" y="421"/>
                  </a:lnTo>
                  <a:lnTo>
                    <a:pt x="218" y="418"/>
                  </a:lnTo>
                  <a:lnTo>
                    <a:pt x="218" y="417"/>
                  </a:lnTo>
                  <a:lnTo>
                    <a:pt x="218" y="416"/>
                  </a:lnTo>
                  <a:lnTo>
                    <a:pt x="218" y="415"/>
                  </a:lnTo>
                  <a:lnTo>
                    <a:pt x="218" y="414"/>
                  </a:lnTo>
                  <a:lnTo>
                    <a:pt x="218" y="413"/>
                  </a:lnTo>
                  <a:lnTo>
                    <a:pt x="221" y="413"/>
                  </a:lnTo>
                  <a:lnTo>
                    <a:pt x="222" y="412"/>
                  </a:lnTo>
                  <a:close/>
                  <a:moveTo>
                    <a:pt x="175" y="421"/>
                  </a:moveTo>
                  <a:lnTo>
                    <a:pt x="179" y="418"/>
                  </a:lnTo>
                  <a:lnTo>
                    <a:pt x="180" y="417"/>
                  </a:lnTo>
                  <a:lnTo>
                    <a:pt x="181" y="416"/>
                  </a:lnTo>
                  <a:lnTo>
                    <a:pt x="182" y="415"/>
                  </a:lnTo>
                  <a:lnTo>
                    <a:pt x="184" y="415"/>
                  </a:lnTo>
                  <a:lnTo>
                    <a:pt x="190" y="416"/>
                  </a:lnTo>
                  <a:lnTo>
                    <a:pt x="192" y="416"/>
                  </a:lnTo>
                  <a:lnTo>
                    <a:pt x="194" y="418"/>
                  </a:lnTo>
                  <a:lnTo>
                    <a:pt x="196" y="421"/>
                  </a:lnTo>
                  <a:lnTo>
                    <a:pt x="198" y="422"/>
                  </a:lnTo>
                  <a:lnTo>
                    <a:pt x="199" y="424"/>
                  </a:lnTo>
                  <a:lnTo>
                    <a:pt x="200" y="425"/>
                  </a:lnTo>
                  <a:lnTo>
                    <a:pt x="201" y="427"/>
                  </a:lnTo>
                  <a:lnTo>
                    <a:pt x="201" y="429"/>
                  </a:lnTo>
                  <a:lnTo>
                    <a:pt x="201" y="432"/>
                  </a:lnTo>
                  <a:lnTo>
                    <a:pt x="201" y="435"/>
                  </a:lnTo>
                  <a:lnTo>
                    <a:pt x="201" y="436"/>
                  </a:lnTo>
                  <a:lnTo>
                    <a:pt x="199" y="440"/>
                  </a:lnTo>
                  <a:lnTo>
                    <a:pt x="198" y="441"/>
                  </a:lnTo>
                  <a:lnTo>
                    <a:pt x="196" y="444"/>
                  </a:lnTo>
                  <a:lnTo>
                    <a:pt x="194" y="445"/>
                  </a:lnTo>
                  <a:lnTo>
                    <a:pt x="193" y="445"/>
                  </a:lnTo>
                  <a:lnTo>
                    <a:pt x="191" y="446"/>
                  </a:lnTo>
                  <a:lnTo>
                    <a:pt x="190" y="446"/>
                  </a:lnTo>
                  <a:lnTo>
                    <a:pt x="188" y="446"/>
                  </a:lnTo>
                  <a:lnTo>
                    <a:pt x="186" y="447"/>
                  </a:lnTo>
                  <a:lnTo>
                    <a:pt x="183" y="447"/>
                  </a:lnTo>
                  <a:lnTo>
                    <a:pt x="180" y="447"/>
                  </a:lnTo>
                  <a:lnTo>
                    <a:pt x="178" y="446"/>
                  </a:lnTo>
                  <a:lnTo>
                    <a:pt x="177" y="445"/>
                  </a:lnTo>
                  <a:lnTo>
                    <a:pt x="175" y="443"/>
                  </a:lnTo>
                  <a:lnTo>
                    <a:pt x="172" y="440"/>
                  </a:lnTo>
                  <a:lnTo>
                    <a:pt x="169" y="437"/>
                  </a:lnTo>
                  <a:lnTo>
                    <a:pt x="167" y="435"/>
                  </a:lnTo>
                  <a:lnTo>
                    <a:pt x="166" y="434"/>
                  </a:lnTo>
                  <a:lnTo>
                    <a:pt x="166" y="433"/>
                  </a:lnTo>
                  <a:lnTo>
                    <a:pt x="167" y="431"/>
                  </a:lnTo>
                  <a:lnTo>
                    <a:pt x="167" y="429"/>
                  </a:lnTo>
                  <a:lnTo>
                    <a:pt x="168" y="425"/>
                  </a:lnTo>
                  <a:lnTo>
                    <a:pt x="169" y="424"/>
                  </a:lnTo>
                  <a:lnTo>
                    <a:pt x="171" y="422"/>
                  </a:lnTo>
                  <a:lnTo>
                    <a:pt x="175" y="421"/>
                  </a:lnTo>
                  <a:close/>
                  <a:moveTo>
                    <a:pt x="95" y="642"/>
                  </a:moveTo>
                  <a:lnTo>
                    <a:pt x="101" y="645"/>
                  </a:lnTo>
                  <a:lnTo>
                    <a:pt x="107" y="647"/>
                  </a:lnTo>
                  <a:lnTo>
                    <a:pt x="115" y="650"/>
                  </a:lnTo>
                  <a:lnTo>
                    <a:pt x="123" y="653"/>
                  </a:lnTo>
                  <a:lnTo>
                    <a:pt x="137" y="658"/>
                  </a:lnTo>
                  <a:lnTo>
                    <a:pt x="150" y="664"/>
                  </a:lnTo>
                  <a:lnTo>
                    <a:pt x="156" y="666"/>
                  </a:lnTo>
                  <a:lnTo>
                    <a:pt x="164" y="666"/>
                  </a:lnTo>
                  <a:lnTo>
                    <a:pt x="166" y="668"/>
                  </a:lnTo>
                  <a:lnTo>
                    <a:pt x="170" y="670"/>
                  </a:lnTo>
                  <a:lnTo>
                    <a:pt x="179" y="670"/>
                  </a:lnTo>
                  <a:lnTo>
                    <a:pt x="187" y="671"/>
                  </a:lnTo>
                  <a:lnTo>
                    <a:pt x="192" y="671"/>
                  </a:lnTo>
                  <a:lnTo>
                    <a:pt x="195" y="671"/>
                  </a:lnTo>
                  <a:lnTo>
                    <a:pt x="196" y="670"/>
                  </a:lnTo>
                  <a:lnTo>
                    <a:pt x="200" y="667"/>
                  </a:lnTo>
                  <a:lnTo>
                    <a:pt x="204" y="665"/>
                  </a:lnTo>
                  <a:lnTo>
                    <a:pt x="210" y="664"/>
                  </a:lnTo>
                  <a:lnTo>
                    <a:pt x="215" y="664"/>
                  </a:lnTo>
                  <a:lnTo>
                    <a:pt x="218" y="662"/>
                  </a:lnTo>
                  <a:lnTo>
                    <a:pt x="219" y="661"/>
                  </a:lnTo>
                  <a:lnTo>
                    <a:pt x="223" y="660"/>
                  </a:lnTo>
                  <a:lnTo>
                    <a:pt x="226" y="660"/>
                  </a:lnTo>
                  <a:lnTo>
                    <a:pt x="231" y="660"/>
                  </a:lnTo>
                  <a:lnTo>
                    <a:pt x="236" y="660"/>
                  </a:lnTo>
                  <a:lnTo>
                    <a:pt x="239" y="659"/>
                  </a:lnTo>
                  <a:lnTo>
                    <a:pt x="241" y="659"/>
                  </a:lnTo>
                  <a:lnTo>
                    <a:pt x="243" y="656"/>
                  </a:lnTo>
                  <a:lnTo>
                    <a:pt x="248" y="653"/>
                  </a:lnTo>
                  <a:lnTo>
                    <a:pt x="251" y="649"/>
                  </a:lnTo>
                  <a:lnTo>
                    <a:pt x="253" y="648"/>
                  </a:lnTo>
                  <a:lnTo>
                    <a:pt x="256" y="646"/>
                  </a:lnTo>
                  <a:lnTo>
                    <a:pt x="256" y="645"/>
                  </a:lnTo>
                  <a:lnTo>
                    <a:pt x="257" y="643"/>
                  </a:lnTo>
                  <a:lnTo>
                    <a:pt x="258" y="638"/>
                  </a:lnTo>
                  <a:lnTo>
                    <a:pt x="259" y="636"/>
                  </a:lnTo>
                  <a:lnTo>
                    <a:pt x="281" y="644"/>
                  </a:lnTo>
                  <a:lnTo>
                    <a:pt x="285" y="649"/>
                  </a:lnTo>
                  <a:lnTo>
                    <a:pt x="289" y="653"/>
                  </a:lnTo>
                  <a:lnTo>
                    <a:pt x="306" y="660"/>
                  </a:lnTo>
                  <a:lnTo>
                    <a:pt x="318" y="668"/>
                  </a:lnTo>
                  <a:lnTo>
                    <a:pt x="319" y="668"/>
                  </a:lnTo>
                  <a:lnTo>
                    <a:pt x="327" y="671"/>
                  </a:lnTo>
                  <a:lnTo>
                    <a:pt x="328" y="673"/>
                  </a:lnTo>
                  <a:lnTo>
                    <a:pt x="320" y="674"/>
                  </a:lnTo>
                  <a:lnTo>
                    <a:pt x="312" y="671"/>
                  </a:lnTo>
                  <a:lnTo>
                    <a:pt x="305" y="670"/>
                  </a:lnTo>
                  <a:lnTo>
                    <a:pt x="296" y="673"/>
                  </a:lnTo>
                  <a:lnTo>
                    <a:pt x="295" y="673"/>
                  </a:lnTo>
                  <a:lnTo>
                    <a:pt x="278" y="680"/>
                  </a:lnTo>
                  <a:lnTo>
                    <a:pt x="256" y="685"/>
                  </a:lnTo>
                  <a:lnTo>
                    <a:pt x="219" y="685"/>
                  </a:lnTo>
                  <a:lnTo>
                    <a:pt x="204" y="688"/>
                  </a:lnTo>
                  <a:lnTo>
                    <a:pt x="187" y="688"/>
                  </a:lnTo>
                  <a:lnTo>
                    <a:pt x="170" y="689"/>
                  </a:lnTo>
                  <a:lnTo>
                    <a:pt x="147" y="689"/>
                  </a:lnTo>
                  <a:lnTo>
                    <a:pt x="124" y="685"/>
                  </a:lnTo>
                  <a:lnTo>
                    <a:pt x="111" y="684"/>
                  </a:lnTo>
                  <a:lnTo>
                    <a:pt x="112" y="684"/>
                  </a:lnTo>
                  <a:lnTo>
                    <a:pt x="96" y="682"/>
                  </a:lnTo>
                  <a:lnTo>
                    <a:pt x="85" y="679"/>
                  </a:lnTo>
                  <a:lnTo>
                    <a:pt x="74" y="672"/>
                  </a:lnTo>
                  <a:lnTo>
                    <a:pt x="74" y="673"/>
                  </a:lnTo>
                  <a:lnTo>
                    <a:pt x="65" y="668"/>
                  </a:lnTo>
                  <a:lnTo>
                    <a:pt x="63" y="667"/>
                  </a:lnTo>
                  <a:lnTo>
                    <a:pt x="56" y="665"/>
                  </a:lnTo>
                  <a:lnTo>
                    <a:pt x="56" y="664"/>
                  </a:lnTo>
                  <a:lnTo>
                    <a:pt x="67" y="658"/>
                  </a:lnTo>
                  <a:lnTo>
                    <a:pt x="84" y="651"/>
                  </a:lnTo>
                  <a:lnTo>
                    <a:pt x="88" y="649"/>
                  </a:lnTo>
                  <a:lnTo>
                    <a:pt x="95" y="642"/>
                  </a:lnTo>
                  <a:close/>
                  <a:moveTo>
                    <a:pt x="253" y="634"/>
                  </a:moveTo>
                  <a:lnTo>
                    <a:pt x="252" y="635"/>
                  </a:lnTo>
                  <a:lnTo>
                    <a:pt x="250" y="636"/>
                  </a:lnTo>
                  <a:lnTo>
                    <a:pt x="248" y="636"/>
                  </a:lnTo>
                  <a:lnTo>
                    <a:pt x="246" y="635"/>
                  </a:lnTo>
                  <a:lnTo>
                    <a:pt x="243" y="634"/>
                  </a:lnTo>
                  <a:lnTo>
                    <a:pt x="242" y="635"/>
                  </a:lnTo>
                  <a:lnTo>
                    <a:pt x="241" y="635"/>
                  </a:lnTo>
                  <a:lnTo>
                    <a:pt x="240" y="637"/>
                  </a:lnTo>
                  <a:lnTo>
                    <a:pt x="240" y="639"/>
                  </a:lnTo>
                  <a:lnTo>
                    <a:pt x="241" y="642"/>
                  </a:lnTo>
                  <a:lnTo>
                    <a:pt x="233" y="643"/>
                  </a:lnTo>
                  <a:lnTo>
                    <a:pt x="226" y="644"/>
                  </a:lnTo>
                  <a:lnTo>
                    <a:pt x="222" y="647"/>
                  </a:lnTo>
                  <a:lnTo>
                    <a:pt x="218" y="649"/>
                  </a:lnTo>
                  <a:lnTo>
                    <a:pt x="216" y="651"/>
                  </a:lnTo>
                  <a:lnTo>
                    <a:pt x="215" y="654"/>
                  </a:lnTo>
                  <a:lnTo>
                    <a:pt x="212" y="656"/>
                  </a:lnTo>
                  <a:lnTo>
                    <a:pt x="208" y="657"/>
                  </a:lnTo>
                  <a:lnTo>
                    <a:pt x="205" y="657"/>
                  </a:lnTo>
                  <a:lnTo>
                    <a:pt x="200" y="657"/>
                  </a:lnTo>
                  <a:lnTo>
                    <a:pt x="196" y="657"/>
                  </a:lnTo>
                  <a:lnTo>
                    <a:pt x="192" y="654"/>
                  </a:lnTo>
                  <a:lnTo>
                    <a:pt x="188" y="651"/>
                  </a:lnTo>
                  <a:lnTo>
                    <a:pt x="182" y="651"/>
                  </a:lnTo>
                  <a:lnTo>
                    <a:pt x="181" y="651"/>
                  </a:lnTo>
                  <a:lnTo>
                    <a:pt x="177" y="653"/>
                  </a:lnTo>
                  <a:lnTo>
                    <a:pt x="170" y="655"/>
                  </a:lnTo>
                  <a:lnTo>
                    <a:pt x="167" y="655"/>
                  </a:lnTo>
                  <a:lnTo>
                    <a:pt x="164" y="657"/>
                  </a:lnTo>
                  <a:lnTo>
                    <a:pt x="157" y="657"/>
                  </a:lnTo>
                  <a:lnTo>
                    <a:pt x="156" y="658"/>
                  </a:lnTo>
                  <a:lnTo>
                    <a:pt x="152" y="657"/>
                  </a:lnTo>
                  <a:lnTo>
                    <a:pt x="148" y="655"/>
                  </a:lnTo>
                  <a:lnTo>
                    <a:pt x="146" y="654"/>
                  </a:lnTo>
                  <a:lnTo>
                    <a:pt x="129" y="644"/>
                  </a:lnTo>
                  <a:lnTo>
                    <a:pt x="126" y="644"/>
                  </a:lnTo>
                  <a:lnTo>
                    <a:pt x="122" y="643"/>
                  </a:lnTo>
                  <a:lnTo>
                    <a:pt x="118" y="643"/>
                  </a:lnTo>
                  <a:lnTo>
                    <a:pt x="115" y="642"/>
                  </a:lnTo>
                  <a:lnTo>
                    <a:pt x="112" y="642"/>
                  </a:lnTo>
                  <a:lnTo>
                    <a:pt x="110" y="642"/>
                  </a:lnTo>
                  <a:lnTo>
                    <a:pt x="106" y="641"/>
                  </a:lnTo>
                  <a:lnTo>
                    <a:pt x="102" y="639"/>
                  </a:lnTo>
                  <a:lnTo>
                    <a:pt x="98" y="638"/>
                  </a:lnTo>
                  <a:lnTo>
                    <a:pt x="105" y="632"/>
                  </a:lnTo>
                  <a:lnTo>
                    <a:pt x="99" y="625"/>
                  </a:lnTo>
                  <a:lnTo>
                    <a:pt x="89" y="610"/>
                  </a:lnTo>
                  <a:lnTo>
                    <a:pt x="86" y="608"/>
                  </a:lnTo>
                  <a:lnTo>
                    <a:pt x="70" y="598"/>
                  </a:lnTo>
                  <a:lnTo>
                    <a:pt x="62" y="589"/>
                  </a:lnTo>
                  <a:lnTo>
                    <a:pt x="62" y="580"/>
                  </a:lnTo>
                  <a:lnTo>
                    <a:pt x="60" y="574"/>
                  </a:lnTo>
                  <a:lnTo>
                    <a:pt x="53" y="564"/>
                  </a:lnTo>
                  <a:lnTo>
                    <a:pt x="49" y="553"/>
                  </a:lnTo>
                  <a:lnTo>
                    <a:pt x="48" y="552"/>
                  </a:lnTo>
                  <a:lnTo>
                    <a:pt x="39" y="536"/>
                  </a:lnTo>
                  <a:lnTo>
                    <a:pt x="32" y="515"/>
                  </a:lnTo>
                  <a:lnTo>
                    <a:pt x="32" y="490"/>
                  </a:lnTo>
                  <a:lnTo>
                    <a:pt x="32" y="489"/>
                  </a:lnTo>
                  <a:lnTo>
                    <a:pt x="28" y="463"/>
                  </a:lnTo>
                  <a:lnTo>
                    <a:pt x="28" y="445"/>
                  </a:lnTo>
                  <a:lnTo>
                    <a:pt x="29" y="418"/>
                  </a:lnTo>
                  <a:lnTo>
                    <a:pt x="32" y="391"/>
                  </a:lnTo>
                  <a:lnTo>
                    <a:pt x="32" y="390"/>
                  </a:lnTo>
                  <a:lnTo>
                    <a:pt x="32" y="366"/>
                  </a:lnTo>
                  <a:lnTo>
                    <a:pt x="35" y="345"/>
                  </a:lnTo>
                  <a:lnTo>
                    <a:pt x="37" y="339"/>
                  </a:lnTo>
                  <a:lnTo>
                    <a:pt x="45" y="331"/>
                  </a:lnTo>
                  <a:lnTo>
                    <a:pt x="60" y="317"/>
                  </a:lnTo>
                  <a:lnTo>
                    <a:pt x="74" y="304"/>
                  </a:lnTo>
                  <a:lnTo>
                    <a:pt x="88" y="294"/>
                  </a:lnTo>
                  <a:lnTo>
                    <a:pt x="106" y="287"/>
                  </a:lnTo>
                  <a:lnTo>
                    <a:pt x="123" y="276"/>
                  </a:lnTo>
                  <a:lnTo>
                    <a:pt x="138" y="270"/>
                  </a:lnTo>
                  <a:lnTo>
                    <a:pt x="146" y="262"/>
                  </a:lnTo>
                  <a:lnTo>
                    <a:pt x="164" y="263"/>
                  </a:lnTo>
                  <a:lnTo>
                    <a:pt x="167" y="271"/>
                  </a:lnTo>
                  <a:lnTo>
                    <a:pt x="173" y="271"/>
                  </a:lnTo>
                  <a:lnTo>
                    <a:pt x="184" y="272"/>
                  </a:lnTo>
                  <a:lnTo>
                    <a:pt x="192" y="272"/>
                  </a:lnTo>
                  <a:lnTo>
                    <a:pt x="196" y="272"/>
                  </a:lnTo>
                  <a:lnTo>
                    <a:pt x="201" y="275"/>
                  </a:lnTo>
                  <a:lnTo>
                    <a:pt x="202" y="275"/>
                  </a:lnTo>
                  <a:lnTo>
                    <a:pt x="208" y="276"/>
                  </a:lnTo>
                  <a:lnTo>
                    <a:pt x="219" y="278"/>
                  </a:lnTo>
                  <a:lnTo>
                    <a:pt x="225" y="280"/>
                  </a:lnTo>
                  <a:lnTo>
                    <a:pt x="237" y="284"/>
                  </a:lnTo>
                  <a:lnTo>
                    <a:pt x="241" y="286"/>
                  </a:lnTo>
                  <a:lnTo>
                    <a:pt x="249" y="289"/>
                  </a:lnTo>
                  <a:lnTo>
                    <a:pt x="257" y="293"/>
                  </a:lnTo>
                  <a:lnTo>
                    <a:pt x="261" y="296"/>
                  </a:lnTo>
                  <a:lnTo>
                    <a:pt x="270" y="309"/>
                  </a:lnTo>
                  <a:lnTo>
                    <a:pt x="278" y="322"/>
                  </a:lnTo>
                  <a:lnTo>
                    <a:pt x="285" y="331"/>
                  </a:lnTo>
                  <a:lnTo>
                    <a:pt x="295" y="331"/>
                  </a:lnTo>
                  <a:lnTo>
                    <a:pt x="304" y="315"/>
                  </a:lnTo>
                  <a:lnTo>
                    <a:pt x="303" y="310"/>
                  </a:lnTo>
                  <a:lnTo>
                    <a:pt x="327" y="310"/>
                  </a:lnTo>
                  <a:lnTo>
                    <a:pt x="330" y="305"/>
                  </a:lnTo>
                  <a:lnTo>
                    <a:pt x="332" y="300"/>
                  </a:lnTo>
                  <a:lnTo>
                    <a:pt x="342" y="296"/>
                  </a:lnTo>
                  <a:lnTo>
                    <a:pt x="346" y="293"/>
                  </a:lnTo>
                  <a:lnTo>
                    <a:pt x="350" y="288"/>
                  </a:lnTo>
                  <a:lnTo>
                    <a:pt x="363" y="285"/>
                  </a:lnTo>
                  <a:lnTo>
                    <a:pt x="376" y="285"/>
                  </a:lnTo>
                  <a:lnTo>
                    <a:pt x="382" y="285"/>
                  </a:lnTo>
                  <a:lnTo>
                    <a:pt x="386" y="286"/>
                  </a:lnTo>
                  <a:lnTo>
                    <a:pt x="391" y="287"/>
                  </a:lnTo>
                  <a:lnTo>
                    <a:pt x="397" y="283"/>
                  </a:lnTo>
                  <a:lnTo>
                    <a:pt x="396" y="284"/>
                  </a:lnTo>
                  <a:lnTo>
                    <a:pt x="394" y="285"/>
                  </a:lnTo>
                  <a:lnTo>
                    <a:pt x="396" y="287"/>
                  </a:lnTo>
                  <a:lnTo>
                    <a:pt x="396" y="288"/>
                  </a:lnTo>
                  <a:lnTo>
                    <a:pt x="397" y="292"/>
                  </a:lnTo>
                  <a:lnTo>
                    <a:pt x="405" y="306"/>
                  </a:lnTo>
                  <a:lnTo>
                    <a:pt x="403" y="316"/>
                  </a:lnTo>
                  <a:lnTo>
                    <a:pt x="394" y="324"/>
                  </a:lnTo>
                  <a:lnTo>
                    <a:pt x="384" y="334"/>
                  </a:lnTo>
                  <a:lnTo>
                    <a:pt x="373" y="345"/>
                  </a:lnTo>
                  <a:lnTo>
                    <a:pt x="370" y="347"/>
                  </a:lnTo>
                  <a:lnTo>
                    <a:pt x="361" y="364"/>
                  </a:lnTo>
                  <a:lnTo>
                    <a:pt x="351" y="371"/>
                  </a:lnTo>
                  <a:lnTo>
                    <a:pt x="347" y="376"/>
                  </a:lnTo>
                  <a:lnTo>
                    <a:pt x="341" y="393"/>
                  </a:lnTo>
                  <a:lnTo>
                    <a:pt x="331" y="416"/>
                  </a:lnTo>
                  <a:lnTo>
                    <a:pt x="323" y="435"/>
                  </a:lnTo>
                  <a:lnTo>
                    <a:pt x="322" y="435"/>
                  </a:lnTo>
                  <a:lnTo>
                    <a:pt x="315" y="455"/>
                  </a:lnTo>
                  <a:lnTo>
                    <a:pt x="315" y="457"/>
                  </a:lnTo>
                  <a:lnTo>
                    <a:pt x="312" y="464"/>
                  </a:lnTo>
                  <a:lnTo>
                    <a:pt x="311" y="480"/>
                  </a:lnTo>
                  <a:lnTo>
                    <a:pt x="310" y="490"/>
                  </a:lnTo>
                  <a:lnTo>
                    <a:pt x="309" y="498"/>
                  </a:lnTo>
                  <a:lnTo>
                    <a:pt x="301" y="520"/>
                  </a:lnTo>
                  <a:lnTo>
                    <a:pt x="301" y="524"/>
                  </a:lnTo>
                  <a:lnTo>
                    <a:pt x="300" y="538"/>
                  </a:lnTo>
                  <a:lnTo>
                    <a:pt x="288" y="553"/>
                  </a:lnTo>
                  <a:lnTo>
                    <a:pt x="287" y="561"/>
                  </a:lnTo>
                  <a:lnTo>
                    <a:pt x="287" y="571"/>
                  </a:lnTo>
                  <a:lnTo>
                    <a:pt x="284" y="578"/>
                  </a:lnTo>
                  <a:lnTo>
                    <a:pt x="276" y="595"/>
                  </a:lnTo>
                  <a:lnTo>
                    <a:pt x="262" y="611"/>
                  </a:lnTo>
                  <a:lnTo>
                    <a:pt x="254" y="619"/>
                  </a:lnTo>
                  <a:lnTo>
                    <a:pt x="242" y="630"/>
                  </a:lnTo>
                  <a:lnTo>
                    <a:pt x="253" y="634"/>
                  </a:lnTo>
                  <a:close/>
                  <a:moveTo>
                    <a:pt x="278" y="289"/>
                  </a:moveTo>
                  <a:lnTo>
                    <a:pt x="273" y="284"/>
                  </a:lnTo>
                  <a:lnTo>
                    <a:pt x="261" y="280"/>
                  </a:lnTo>
                  <a:lnTo>
                    <a:pt x="252" y="275"/>
                  </a:lnTo>
                  <a:lnTo>
                    <a:pt x="241" y="269"/>
                  </a:lnTo>
                  <a:lnTo>
                    <a:pt x="231" y="263"/>
                  </a:lnTo>
                  <a:lnTo>
                    <a:pt x="223" y="260"/>
                  </a:lnTo>
                  <a:lnTo>
                    <a:pt x="219" y="249"/>
                  </a:lnTo>
                  <a:lnTo>
                    <a:pt x="219" y="181"/>
                  </a:lnTo>
                  <a:lnTo>
                    <a:pt x="217" y="168"/>
                  </a:lnTo>
                  <a:lnTo>
                    <a:pt x="216" y="154"/>
                  </a:lnTo>
                  <a:lnTo>
                    <a:pt x="217" y="141"/>
                  </a:lnTo>
                  <a:lnTo>
                    <a:pt x="219" y="126"/>
                  </a:lnTo>
                  <a:lnTo>
                    <a:pt x="227" y="89"/>
                  </a:lnTo>
                  <a:lnTo>
                    <a:pt x="228" y="89"/>
                  </a:lnTo>
                  <a:lnTo>
                    <a:pt x="235" y="82"/>
                  </a:lnTo>
                  <a:lnTo>
                    <a:pt x="243" y="77"/>
                  </a:lnTo>
                  <a:lnTo>
                    <a:pt x="253" y="77"/>
                  </a:lnTo>
                  <a:lnTo>
                    <a:pt x="259" y="77"/>
                  </a:lnTo>
                  <a:lnTo>
                    <a:pt x="262" y="84"/>
                  </a:lnTo>
                  <a:lnTo>
                    <a:pt x="266" y="97"/>
                  </a:lnTo>
                  <a:lnTo>
                    <a:pt x="268" y="99"/>
                  </a:lnTo>
                  <a:lnTo>
                    <a:pt x="275" y="113"/>
                  </a:lnTo>
                  <a:lnTo>
                    <a:pt x="280" y="124"/>
                  </a:lnTo>
                  <a:lnTo>
                    <a:pt x="280" y="187"/>
                  </a:lnTo>
                  <a:lnTo>
                    <a:pt x="277" y="206"/>
                  </a:lnTo>
                  <a:lnTo>
                    <a:pt x="277" y="207"/>
                  </a:lnTo>
                  <a:lnTo>
                    <a:pt x="277" y="227"/>
                  </a:lnTo>
                  <a:lnTo>
                    <a:pt x="278" y="239"/>
                  </a:lnTo>
                  <a:lnTo>
                    <a:pt x="278" y="250"/>
                  </a:lnTo>
                  <a:lnTo>
                    <a:pt x="278" y="289"/>
                  </a:lnTo>
                  <a:close/>
                  <a:moveTo>
                    <a:pt x="211" y="83"/>
                  </a:moveTo>
                  <a:lnTo>
                    <a:pt x="210" y="258"/>
                  </a:lnTo>
                  <a:lnTo>
                    <a:pt x="201" y="259"/>
                  </a:lnTo>
                  <a:lnTo>
                    <a:pt x="194" y="259"/>
                  </a:lnTo>
                  <a:lnTo>
                    <a:pt x="184" y="258"/>
                  </a:lnTo>
                  <a:lnTo>
                    <a:pt x="172" y="254"/>
                  </a:lnTo>
                  <a:lnTo>
                    <a:pt x="165" y="248"/>
                  </a:lnTo>
                  <a:lnTo>
                    <a:pt x="157" y="240"/>
                  </a:lnTo>
                  <a:lnTo>
                    <a:pt x="158" y="227"/>
                  </a:lnTo>
                  <a:lnTo>
                    <a:pt x="158" y="216"/>
                  </a:lnTo>
                  <a:lnTo>
                    <a:pt x="155" y="74"/>
                  </a:lnTo>
                  <a:lnTo>
                    <a:pt x="157" y="53"/>
                  </a:lnTo>
                  <a:lnTo>
                    <a:pt x="159" y="37"/>
                  </a:lnTo>
                  <a:lnTo>
                    <a:pt x="169" y="28"/>
                  </a:lnTo>
                  <a:lnTo>
                    <a:pt x="183" y="21"/>
                  </a:lnTo>
                  <a:lnTo>
                    <a:pt x="195" y="21"/>
                  </a:lnTo>
                  <a:lnTo>
                    <a:pt x="201" y="25"/>
                  </a:lnTo>
                  <a:lnTo>
                    <a:pt x="206" y="31"/>
                  </a:lnTo>
                  <a:lnTo>
                    <a:pt x="210" y="43"/>
                  </a:lnTo>
                  <a:lnTo>
                    <a:pt x="210" y="83"/>
                  </a:lnTo>
                  <a:lnTo>
                    <a:pt x="211" y="83"/>
                  </a:lnTo>
                  <a:close/>
                  <a:moveTo>
                    <a:pt x="141" y="60"/>
                  </a:moveTo>
                  <a:lnTo>
                    <a:pt x="143" y="72"/>
                  </a:lnTo>
                  <a:lnTo>
                    <a:pt x="142" y="198"/>
                  </a:lnTo>
                  <a:lnTo>
                    <a:pt x="142" y="213"/>
                  </a:lnTo>
                  <a:lnTo>
                    <a:pt x="142" y="231"/>
                  </a:lnTo>
                  <a:lnTo>
                    <a:pt x="145" y="242"/>
                  </a:lnTo>
                  <a:lnTo>
                    <a:pt x="144" y="257"/>
                  </a:lnTo>
                  <a:lnTo>
                    <a:pt x="142" y="258"/>
                  </a:lnTo>
                  <a:lnTo>
                    <a:pt x="136" y="259"/>
                  </a:lnTo>
                  <a:lnTo>
                    <a:pt x="131" y="260"/>
                  </a:lnTo>
                  <a:lnTo>
                    <a:pt x="129" y="260"/>
                  </a:lnTo>
                  <a:lnTo>
                    <a:pt x="120" y="260"/>
                  </a:lnTo>
                  <a:lnTo>
                    <a:pt x="113" y="261"/>
                  </a:lnTo>
                  <a:lnTo>
                    <a:pt x="108" y="262"/>
                  </a:lnTo>
                  <a:lnTo>
                    <a:pt x="107" y="262"/>
                  </a:lnTo>
                  <a:lnTo>
                    <a:pt x="106" y="263"/>
                  </a:lnTo>
                  <a:lnTo>
                    <a:pt x="105" y="264"/>
                  </a:lnTo>
                  <a:lnTo>
                    <a:pt x="103" y="263"/>
                  </a:lnTo>
                  <a:lnTo>
                    <a:pt x="102" y="262"/>
                  </a:lnTo>
                  <a:lnTo>
                    <a:pt x="102" y="259"/>
                  </a:lnTo>
                  <a:lnTo>
                    <a:pt x="101" y="248"/>
                  </a:lnTo>
                  <a:lnTo>
                    <a:pt x="101" y="243"/>
                  </a:lnTo>
                  <a:lnTo>
                    <a:pt x="100" y="240"/>
                  </a:lnTo>
                  <a:lnTo>
                    <a:pt x="97" y="235"/>
                  </a:lnTo>
                  <a:lnTo>
                    <a:pt x="93" y="228"/>
                  </a:lnTo>
                  <a:lnTo>
                    <a:pt x="91" y="224"/>
                  </a:lnTo>
                  <a:lnTo>
                    <a:pt x="95" y="206"/>
                  </a:lnTo>
                  <a:lnTo>
                    <a:pt x="95" y="189"/>
                  </a:lnTo>
                  <a:lnTo>
                    <a:pt x="98" y="111"/>
                  </a:lnTo>
                  <a:lnTo>
                    <a:pt x="100" y="102"/>
                  </a:lnTo>
                  <a:lnTo>
                    <a:pt x="102" y="87"/>
                  </a:lnTo>
                  <a:lnTo>
                    <a:pt x="105" y="73"/>
                  </a:lnTo>
                  <a:lnTo>
                    <a:pt x="108" y="62"/>
                  </a:lnTo>
                  <a:lnTo>
                    <a:pt x="111" y="56"/>
                  </a:lnTo>
                  <a:lnTo>
                    <a:pt x="122" y="55"/>
                  </a:lnTo>
                  <a:lnTo>
                    <a:pt x="135" y="55"/>
                  </a:lnTo>
                  <a:lnTo>
                    <a:pt x="140" y="60"/>
                  </a:lnTo>
                  <a:lnTo>
                    <a:pt x="141" y="60"/>
                  </a:lnTo>
                  <a:close/>
                  <a:moveTo>
                    <a:pt x="83" y="111"/>
                  </a:moveTo>
                  <a:lnTo>
                    <a:pt x="83" y="137"/>
                  </a:lnTo>
                  <a:lnTo>
                    <a:pt x="85" y="190"/>
                  </a:lnTo>
                  <a:lnTo>
                    <a:pt x="86" y="258"/>
                  </a:lnTo>
                  <a:lnTo>
                    <a:pt x="87" y="272"/>
                  </a:lnTo>
                  <a:lnTo>
                    <a:pt x="74" y="284"/>
                  </a:lnTo>
                  <a:lnTo>
                    <a:pt x="67" y="288"/>
                  </a:lnTo>
                  <a:lnTo>
                    <a:pt x="60" y="297"/>
                  </a:lnTo>
                  <a:lnTo>
                    <a:pt x="50" y="298"/>
                  </a:lnTo>
                  <a:lnTo>
                    <a:pt x="50" y="299"/>
                  </a:lnTo>
                  <a:lnTo>
                    <a:pt x="49" y="295"/>
                  </a:lnTo>
                  <a:lnTo>
                    <a:pt x="48" y="266"/>
                  </a:lnTo>
                  <a:lnTo>
                    <a:pt x="49" y="236"/>
                  </a:lnTo>
                  <a:lnTo>
                    <a:pt x="49" y="235"/>
                  </a:lnTo>
                  <a:lnTo>
                    <a:pt x="48" y="210"/>
                  </a:lnTo>
                  <a:lnTo>
                    <a:pt x="48" y="207"/>
                  </a:lnTo>
                  <a:lnTo>
                    <a:pt x="45" y="199"/>
                  </a:lnTo>
                  <a:lnTo>
                    <a:pt x="43" y="185"/>
                  </a:lnTo>
                  <a:lnTo>
                    <a:pt x="43" y="170"/>
                  </a:lnTo>
                  <a:lnTo>
                    <a:pt x="42" y="156"/>
                  </a:lnTo>
                  <a:lnTo>
                    <a:pt x="42" y="157"/>
                  </a:lnTo>
                  <a:lnTo>
                    <a:pt x="42" y="132"/>
                  </a:lnTo>
                  <a:lnTo>
                    <a:pt x="45" y="119"/>
                  </a:lnTo>
                  <a:lnTo>
                    <a:pt x="56" y="109"/>
                  </a:lnTo>
                  <a:lnTo>
                    <a:pt x="63" y="105"/>
                  </a:lnTo>
                  <a:lnTo>
                    <a:pt x="70" y="106"/>
                  </a:lnTo>
                  <a:lnTo>
                    <a:pt x="78" y="110"/>
                  </a:lnTo>
                  <a:lnTo>
                    <a:pt x="83" y="111"/>
                  </a:lnTo>
                  <a:close/>
                  <a:moveTo>
                    <a:pt x="381" y="269"/>
                  </a:moveTo>
                  <a:lnTo>
                    <a:pt x="381" y="269"/>
                  </a:lnTo>
                  <a:close/>
                  <a:moveTo>
                    <a:pt x="309" y="501"/>
                  </a:moveTo>
                  <a:lnTo>
                    <a:pt x="309" y="501"/>
                  </a:lnTo>
                  <a:close/>
                  <a:moveTo>
                    <a:pt x="278" y="250"/>
                  </a:moveTo>
                  <a:lnTo>
                    <a:pt x="278" y="251"/>
                  </a:lnTo>
                  <a:lnTo>
                    <a:pt x="278" y="250"/>
                  </a:lnTo>
                  <a:close/>
                </a:path>
              </a:pathLst>
            </a:custGeom>
            <a:solidFill>
              <a:srgbClr val="2C5882"/>
            </a:solidFill>
            <a:ln w="9525">
              <a:noFill/>
              <a:round/>
            </a:ln>
          </p:spPr>
          <p:txBody>
            <a:bodyPr/>
            <a:lstStyle/>
            <a:p>
              <a:endParaRPr lang="zh-CN" altLang="en-US"/>
            </a:p>
          </p:txBody>
        </p:sp>
        <p:sp>
          <p:nvSpPr>
            <p:cNvPr id="76819" name="Freeform 75"/>
            <p:cNvSpPr>
              <a:spLocks noEditPoints="1"/>
            </p:cNvSpPr>
            <p:nvPr/>
          </p:nvSpPr>
          <p:spPr bwMode="auto">
            <a:xfrm>
              <a:off x="654" y="480"/>
              <a:ext cx="411" cy="225"/>
            </a:xfrm>
            <a:custGeom>
              <a:avLst/>
              <a:gdLst>
                <a:gd name="T0" fmla="*/ 0 w 1234"/>
                <a:gd name="T1" fmla="*/ 0 h 674"/>
                <a:gd name="T2" fmla="*/ 0 w 1234"/>
                <a:gd name="T3" fmla="*/ 0 h 674"/>
                <a:gd name="T4" fmla="*/ 0 w 1234"/>
                <a:gd name="T5" fmla="*/ 0 h 674"/>
                <a:gd name="T6" fmla="*/ 0 w 1234"/>
                <a:gd name="T7" fmla="*/ 0 h 674"/>
                <a:gd name="T8" fmla="*/ 0 w 1234"/>
                <a:gd name="T9" fmla="*/ 0 h 674"/>
                <a:gd name="T10" fmla="*/ 0 w 1234"/>
                <a:gd name="T11" fmla="*/ 0 h 674"/>
                <a:gd name="T12" fmla="*/ 0 w 1234"/>
                <a:gd name="T13" fmla="*/ 0 h 674"/>
                <a:gd name="T14" fmla="*/ 0 w 1234"/>
                <a:gd name="T15" fmla="*/ 0 h 674"/>
                <a:gd name="T16" fmla="*/ 0 w 1234"/>
                <a:gd name="T17" fmla="*/ 0 h 674"/>
                <a:gd name="T18" fmla="*/ 0 w 1234"/>
                <a:gd name="T19" fmla="*/ 0 h 674"/>
                <a:gd name="T20" fmla="*/ 0 w 1234"/>
                <a:gd name="T21" fmla="*/ 0 h 674"/>
                <a:gd name="T22" fmla="*/ 0 w 1234"/>
                <a:gd name="T23" fmla="*/ 0 h 674"/>
                <a:gd name="T24" fmla="*/ 0 w 1234"/>
                <a:gd name="T25" fmla="*/ 0 h 674"/>
                <a:gd name="T26" fmla="*/ 0 w 1234"/>
                <a:gd name="T27" fmla="*/ 0 h 674"/>
                <a:gd name="T28" fmla="*/ 0 w 1234"/>
                <a:gd name="T29" fmla="*/ 0 h 674"/>
                <a:gd name="T30" fmla="*/ 0 w 1234"/>
                <a:gd name="T31" fmla="*/ 0 h 674"/>
                <a:gd name="T32" fmla="*/ 0 w 1234"/>
                <a:gd name="T33" fmla="*/ 0 h 674"/>
                <a:gd name="T34" fmla="*/ 0 w 1234"/>
                <a:gd name="T35" fmla="*/ 0 h 674"/>
                <a:gd name="T36" fmla="*/ 0 w 1234"/>
                <a:gd name="T37" fmla="*/ 0 h 674"/>
                <a:gd name="T38" fmla="*/ 0 w 1234"/>
                <a:gd name="T39" fmla="*/ 0 h 674"/>
                <a:gd name="T40" fmla="*/ 0 w 1234"/>
                <a:gd name="T41" fmla="*/ 0 h 674"/>
                <a:gd name="T42" fmla="*/ 0 w 1234"/>
                <a:gd name="T43" fmla="*/ 0 h 674"/>
                <a:gd name="T44" fmla="*/ 0 w 1234"/>
                <a:gd name="T45" fmla="*/ 0 h 674"/>
                <a:gd name="T46" fmla="*/ 0 w 1234"/>
                <a:gd name="T47" fmla="*/ 0 h 674"/>
                <a:gd name="T48" fmla="*/ 0 w 1234"/>
                <a:gd name="T49" fmla="*/ 0 h 674"/>
                <a:gd name="T50" fmla="*/ 0 w 1234"/>
                <a:gd name="T51" fmla="*/ 0 h 674"/>
                <a:gd name="T52" fmla="*/ 0 w 1234"/>
                <a:gd name="T53" fmla="*/ 0 h 674"/>
                <a:gd name="T54" fmla="*/ 0 w 1234"/>
                <a:gd name="T55" fmla="*/ 0 h 674"/>
                <a:gd name="T56" fmla="*/ 0 w 1234"/>
                <a:gd name="T57" fmla="*/ 0 h 674"/>
                <a:gd name="T58" fmla="*/ 0 w 1234"/>
                <a:gd name="T59" fmla="*/ 0 h 674"/>
                <a:gd name="T60" fmla="*/ 0 w 1234"/>
                <a:gd name="T61" fmla="*/ 0 h 674"/>
                <a:gd name="T62" fmla="*/ 0 w 1234"/>
                <a:gd name="T63" fmla="*/ 0 h 674"/>
                <a:gd name="T64" fmla="*/ 0 w 1234"/>
                <a:gd name="T65" fmla="*/ 0 h 674"/>
                <a:gd name="T66" fmla="*/ 0 w 1234"/>
                <a:gd name="T67" fmla="*/ 0 h 674"/>
                <a:gd name="T68" fmla="*/ 0 w 1234"/>
                <a:gd name="T69" fmla="*/ 0 h 674"/>
                <a:gd name="T70" fmla="*/ 0 w 1234"/>
                <a:gd name="T71" fmla="*/ 0 h 674"/>
                <a:gd name="T72" fmla="*/ 0 w 1234"/>
                <a:gd name="T73" fmla="*/ 0 h 674"/>
                <a:gd name="T74" fmla="*/ 0 w 1234"/>
                <a:gd name="T75" fmla="*/ 0 h 674"/>
                <a:gd name="T76" fmla="*/ 0 w 1234"/>
                <a:gd name="T77" fmla="*/ 0 h 674"/>
                <a:gd name="T78" fmla="*/ 0 w 1234"/>
                <a:gd name="T79" fmla="*/ 0 h 674"/>
                <a:gd name="T80" fmla="*/ 0 w 1234"/>
                <a:gd name="T81" fmla="*/ 0 h 674"/>
                <a:gd name="T82" fmla="*/ 0 w 1234"/>
                <a:gd name="T83" fmla="*/ 0 h 674"/>
                <a:gd name="T84" fmla="*/ 0 w 1234"/>
                <a:gd name="T85" fmla="*/ 0 h 674"/>
                <a:gd name="T86" fmla="*/ 0 w 1234"/>
                <a:gd name="T87" fmla="*/ 0 h 674"/>
                <a:gd name="T88" fmla="*/ 0 w 1234"/>
                <a:gd name="T89" fmla="*/ 0 h 674"/>
                <a:gd name="T90" fmla="*/ 0 w 1234"/>
                <a:gd name="T91" fmla="*/ 0 h 674"/>
                <a:gd name="T92" fmla="*/ 0 w 1234"/>
                <a:gd name="T93" fmla="*/ 0 h 674"/>
                <a:gd name="T94" fmla="*/ 0 w 1234"/>
                <a:gd name="T95" fmla="*/ 0 h 674"/>
                <a:gd name="T96" fmla="*/ 0 w 1234"/>
                <a:gd name="T97" fmla="*/ 0 h 674"/>
                <a:gd name="T98" fmla="*/ 0 w 1234"/>
                <a:gd name="T99" fmla="*/ 0 h 674"/>
                <a:gd name="T100" fmla="*/ 0 w 1234"/>
                <a:gd name="T101" fmla="*/ 0 h 674"/>
                <a:gd name="T102" fmla="*/ 0 w 1234"/>
                <a:gd name="T103" fmla="*/ 0 h 674"/>
                <a:gd name="T104" fmla="*/ 0 w 1234"/>
                <a:gd name="T105" fmla="*/ 0 h 674"/>
                <a:gd name="T106" fmla="*/ 0 w 1234"/>
                <a:gd name="T107" fmla="*/ 0 h 674"/>
                <a:gd name="T108" fmla="*/ 0 w 1234"/>
                <a:gd name="T109" fmla="*/ 0 h 674"/>
                <a:gd name="T110" fmla="*/ 0 w 1234"/>
                <a:gd name="T111" fmla="*/ 0 h 674"/>
                <a:gd name="T112" fmla="*/ 0 w 1234"/>
                <a:gd name="T113" fmla="*/ 0 h 674"/>
                <a:gd name="T114" fmla="*/ 0 w 1234"/>
                <a:gd name="T115" fmla="*/ 0 h 674"/>
                <a:gd name="T116" fmla="*/ 0 w 1234"/>
                <a:gd name="T117" fmla="*/ 0 h 674"/>
                <a:gd name="T118" fmla="*/ 0 w 1234"/>
                <a:gd name="T119" fmla="*/ 0 h 674"/>
                <a:gd name="T120" fmla="*/ 0 w 1234"/>
                <a:gd name="T121" fmla="*/ 0 h 674"/>
                <a:gd name="T122" fmla="*/ 0 w 1234"/>
                <a:gd name="T123" fmla="*/ 0 h 674"/>
                <a:gd name="T124" fmla="*/ 0 w 1234"/>
                <a:gd name="T125" fmla="*/ 0 h 6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674"/>
                <a:gd name="T191" fmla="*/ 1234 w 1234"/>
                <a:gd name="T192" fmla="*/ 674 h 6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674">
                  <a:moveTo>
                    <a:pt x="0" y="388"/>
                  </a:moveTo>
                  <a:lnTo>
                    <a:pt x="0" y="671"/>
                  </a:lnTo>
                  <a:lnTo>
                    <a:pt x="315" y="674"/>
                  </a:lnTo>
                  <a:lnTo>
                    <a:pt x="322" y="653"/>
                  </a:lnTo>
                  <a:lnTo>
                    <a:pt x="337" y="638"/>
                  </a:lnTo>
                  <a:lnTo>
                    <a:pt x="351" y="619"/>
                  </a:lnTo>
                  <a:lnTo>
                    <a:pt x="360" y="606"/>
                  </a:lnTo>
                  <a:lnTo>
                    <a:pt x="368" y="583"/>
                  </a:lnTo>
                  <a:lnTo>
                    <a:pt x="369" y="569"/>
                  </a:lnTo>
                  <a:lnTo>
                    <a:pt x="374" y="556"/>
                  </a:lnTo>
                  <a:lnTo>
                    <a:pt x="377" y="541"/>
                  </a:lnTo>
                  <a:lnTo>
                    <a:pt x="379" y="521"/>
                  </a:lnTo>
                  <a:lnTo>
                    <a:pt x="379" y="508"/>
                  </a:lnTo>
                  <a:lnTo>
                    <a:pt x="384" y="489"/>
                  </a:lnTo>
                  <a:lnTo>
                    <a:pt x="385" y="472"/>
                  </a:lnTo>
                  <a:lnTo>
                    <a:pt x="392" y="460"/>
                  </a:lnTo>
                  <a:lnTo>
                    <a:pt x="401" y="447"/>
                  </a:lnTo>
                  <a:lnTo>
                    <a:pt x="412" y="436"/>
                  </a:lnTo>
                  <a:lnTo>
                    <a:pt x="425" y="429"/>
                  </a:lnTo>
                  <a:lnTo>
                    <a:pt x="443" y="426"/>
                  </a:lnTo>
                  <a:lnTo>
                    <a:pt x="465" y="426"/>
                  </a:lnTo>
                  <a:lnTo>
                    <a:pt x="495" y="426"/>
                  </a:lnTo>
                  <a:lnTo>
                    <a:pt x="518" y="426"/>
                  </a:lnTo>
                  <a:lnTo>
                    <a:pt x="533" y="426"/>
                  </a:lnTo>
                  <a:lnTo>
                    <a:pt x="579" y="428"/>
                  </a:lnTo>
                  <a:lnTo>
                    <a:pt x="619" y="428"/>
                  </a:lnTo>
                  <a:lnTo>
                    <a:pt x="659" y="428"/>
                  </a:lnTo>
                  <a:lnTo>
                    <a:pt x="723" y="429"/>
                  </a:lnTo>
                  <a:lnTo>
                    <a:pt x="742" y="419"/>
                  </a:lnTo>
                  <a:lnTo>
                    <a:pt x="742" y="401"/>
                  </a:lnTo>
                  <a:lnTo>
                    <a:pt x="751" y="378"/>
                  </a:lnTo>
                  <a:lnTo>
                    <a:pt x="781" y="364"/>
                  </a:lnTo>
                  <a:lnTo>
                    <a:pt x="817" y="370"/>
                  </a:lnTo>
                  <a:lnTo>
                    <a:pt x="854" y="370"/>
                  </a:lnTo>
                  <a:lnTo>
                    <a:pt x="865" y="365"/>
                  </a:lnTo>
                  <a:lnTo>
                    <a:pt x="865" y="350"/>
                  </a:lnTo>
                  <a:lnTo>
                    <a:pt x="865" y="336"/>
                  </a:lnTo>
                  <a:lnTo>
                    <a:pt x="874" y="309"/>
                  </a:lnTo>
                  <a:lnTo>
                    <a:pt x="889" y="301"/>
                  </a:lnTo>
                  <a:lnTo>
                    <a:pt x="911" y="300"/>
                  </a:lnTo>
                  <a:lnTo>
                    <a:pt x="930" y="300"/>
                  </a:lnTo>
                  <a:lnTo>
                    <a:pt x="945" y="300"/>
                  </a:lnTo>
                  <a:lnTo>
                    <a:pt x="960" y="300"/>
                  </a:lnTo>
                  <a:lnTo>
                    <a:pt x="970" y="296"/>
                  </a:lnTo>
                  <a:lnTo>
                    <a:pt x="970" y="283"/>
                  </a:lnTo>
                  <a:lnTo>
                    <a:pt x="970" y="263"/>
                  </a:lnTo>
                  <a:lnTo>
                    <a:pt x="970" y="248"/>
                  </a:lnTo>
                  <a:lnTo>
                    <a:pt x="973" y="225"/>
                  </a:lnTo>
                  <a:lnTo>
                    <a:pt x="1016" y="222"/>
                  </a:lnTo>
                  <a:lnTo>
                    <a:pt x="1067" y="219"/>
                  </a:lnTo>
                  <a:lnTo>
                    <a:pt x="1109" y="217"/>
                  </a:lnTo>
                  <a:lnTo>
                    <a:pt x="1118" y="212"/>
                  </a:lnTo>
                  <a:lnTo>
                    <a:pt x="1122" y="191"/>
                  </a:lnTo>
                  <a:lnTo>
                    <a:pt x="1120" y="164"/>
                  </a:lnTo>
                  <a:lnTo>
                    <a:pt x="1133" y="143"/>
                  </a:lnTo>
                  <a:lnTo>
                    <a:pt x="1145" y="129"/>
                  </a:lnTo>
                  <a:lnTo>
                    <a:pt x="1178" y="129"/>
                  </a:lnTo>
                  <a:lnTo>
                    <a:pt x="1214" y="129"/>
                  </a:lnTo>
                  <a:lnTo>
                    <a:pt x="1224" y="128"/>
                  </a:lnTo>
                  <a:lnTo>
                    <a:pt x="1228" y="110"/>
                  </a:lnTo>
                  <a:lnTo>
                    <a:pt x="1229" y="87"/>
                  </a:lnTo>
                  <a:lnTo>
                    <a:pt x="1229" y="53"/>
                  </a:lnTo>
                  <a:lnTo>
                    <a:pt x="1229" y="41"/>
                  </a:lnTo>
                  <a:lnTo>
                    <a:pt x="1234" y="24"/>
                  </a:lnTo>
                  <a:lnTo>
                    <a:pt x="1226" y="9"/>
                  </a:lnTo>
                  <a:lnTo>
                    <a:pt x="1213" y="9"/>
                  </a:lnTo>
                  <a:lnTo>
                    <a:pt x="748" y="3"/>
                  </a:lnTo>
                  <a:lnTo>
                    <a:pt x="649" y="2"/>
                  </a:lnTo>
                  <a:lnTo>
                    <a:pt x="582" y="0"/>
                  </a:lnTo>
                  <a:lnTo>
                    <a:pt x="530" y="3"/>
                  </a:lnTo>
                  <a:lnTo>
                    <a:pt x="495" y="3"/>
                  </a:lnTo>
                  <a:lnTo>
                    <a:pt x="460" y="0"/>
                  </a:lnTo>
                  <a:lnTo>
                    <a:pt x="427" y="0"/>
                  </a:lnTo>
                  <a:lnTo>
                    <a:pt x="377" y="2"/>
                  </a:lnTo>
                  <a:lnTo>
                    <a:pt x="352" y="13"/>
                  </a:lnTo>
                  <a:lnTo>
                    <a:pt x="329" y="26"/>
                  </a:lnTo>
                  <a:lnTo>
                    <a:pt x="314" y="43"/>
                  </a:lnTo>
                  <a:lnTo>
                    <a:pt x="298" y="76"/>
                  </a:lnTo>
                  <a:lnTo>
                    <a:pt x="288" y="100"/>
                  </a:lnTo>
                  <a:lnTo>
                    <a:pt x="271" y="138"/>
                  </a:lnTo>
                  <a:lnTo>
                    <a:pt x="265" y="166"/>
                  </a:lnTo>
                  <a:lnTo>
                    <a:pt x="254" y="191"/>
                  </a:lnTo>
                  <a:lnTo>
                    <a:pt x="242" y="229"/>
                  </a:lnTo>
                  <a:lnTo>
                    <a:pt x="227" y="261"/>
                  </a:lnTo>
                  <a:lnTo>
                    <a:pt x="205" y="296"/>
                  </a:lnTo>
                  <a:lnTo>
                    <a:pt x="187" y="322"/>
                  </a:lnTo>
                  <a:lnTo>
                    <a:pt x="157" y="347"/>
                  </a:lnTo>
                  <a:lnTo>
                    <a:pt x="133" y="365"/>
                  </a:lnTo>
                  <a:lnTo>
                    <a:pt x="109" y="375"/>
                  </a:lnTo>
                  <a:lnTo>
                    <a:pt x="71" y="382"/>
                  </a:lnTo>
                  <a:lnTo>
                    <a:pt x="36" y="383"/>
                  </a:lnTo>
                  <a:lnTo>
                    <a:pt x="0" y="388"/>
                  </a:lnTo>
                  <a:close/>
                  <a:moveTo>
                    <a:pt x="39" y="648"/>
                  </a:moveTo>
                  <a:lnTo>
                    <a:pt x="51" y="648"/>
                  </a:lnTo>
                  <a:lnTo>
                    <a:pt x="63" y="648"/>
                  </a:lnTo>
                  <a:lnTo>
                    <a:pt x="74" y="648"/>
                  </a:lnTo>
                  <a:lnTo>
                    <a:pt x="87" y="648"/>
                  </a:lnTo>
                  <a:lnTo>
                    <a:pt x="87" y="653"/>
                  </a:lnTo>
                  <a:lnTo>
                    <a:pt x="87" y="657"/>
                  </a:lnTo>
                  <a:lnTo>
                    <a:pt x="88" y="664"/>
                  </a:lnTo>
                  <a:lnTo>
                    <a:pt x="87" y="667"/>
                  </a:lnTo>
                  <a:lnTo>
                    <a:pt x="83" y="667"/>
                  </a:lnTo>
                  <a:lnTo>
                    <a:pt x="75" y="667"/>
                  </a:lnTo>
                  <a:lnTo>
                    <a:pt x="65" y="667"/>
                  </a:lnTo>
                  <a:lnTo>
                    <a:pt x="56" y="667"/>
                  </a:lnTo>
                  <a:lnTo>
                    <a:pt x="47" y="667"/>
                  </a:lnTo>
                  <a:lnTo>
                    <a:pt x="37" y="667"/>
                  </a:lnTo>
                  <a:lnTo>
                    <a:pt x="30" y="667"/>
                  </a:lnTo>
                  <a:lnTo>
                    <a:pt x="28" y="667"/>
                  </a:lnTo>
                  <a:lnTo>
                    <a:pt x="27" y="665"/>
                  </a:lnTo>
                  <a:lnTo>
                    <a:pt x="27" y="659"/>
                  </a:lnTo>
                  <a:lnTo>
                    <a:pt x="28" y="652"/>
                  </a:lnTo>
                  <a:lnTo>
                    <a:pt x="29" y="649"/>
                  </a:lnTo>
                  <a:lnTo>
                    <a:pt x="32" y="648"/>
                  </a:lnTo>
                  <a:lnTo>
                    <a:pt x="39" y="648"/>
                  </a:lnTo>
                  <a:close/>
                  <a:moveTo>
                    <a:pt x="109" y="647"/>
                  </a:moveTo>
                  <a:lnTo>
                    <a:pt x="120" y="647"/>
                  </a:lnTo>
                  <a:lnTo>
                    <a:pt x="131" y="647"/>
                  </a:lnTo>
                  <a:lnTo>
                    <a:pt x="135" y="647"/>
                  </a:lnTo>
                  <a:lnTo>
                    <a:pt x="137" y="647"/>
                  </a:lnTo>
                  <a:lnTo>
                    <a:pt x="139" y="649"/>
                  </a:lnTo>
                  <a:lnTo>
                    <a:pt x="137" y="654"/>
                  </a:lnTo>
                  <a:lnTo>
                    <a:pt x="135" y="659"/>
                  </a:lnTo>
                  <a:lnTo>
                    <a:pt x="135" y="666"/>
                  </a:lnTo>
                  <a:lnTo>
                    <a:pt x="125" y="666"/>
                  </a:lnTo>
                  <a:lnTo>
                    <a:pt x="117" y="666"/>
                  </a:lnTo>
                  <a:lnTo>
                    <a:pt x="109" y="666"/>
                  </a:lnTo>
                  <a:lnTo>
                    <a:pt x="99" y="666"/>
                  </a:lnTo>
                  <a:lnTo>
                    <a:pt x="99" y="661"/>
                  </a:lnTo>
                  <a:lnTo>
                    <a:pt x="98" y="657"/>
                  </a:lnTo>
                  <a:lnTo>
                    <a:pt x="98" y="650"/>
                  </a:lnTo>
                  <a:lnTo>
                    <a:pt x="98" y="647"/>
                  </a:lnTo>
                  <a:lnTo>
                    <a:pt x="101" y="647"/>
                  </a:lnTo>
                  <a:lnTo>
                    <a:pt x="109" y="647"/>
                  </a:lnTo>
                  <a:close/>
                  <a:moveTo>
                    <a:pt x="155" y="646"/>
                  </a:moveTo>
                  <a:lnTo>
                    <a:pt x="167" y="646"/>
                  </a:lnTo>
                  <a:lnTo>
                    <a:pt x="178" y="646"/>
                  </a:lnTo>
                  <a:lnTo>
                    <a:pt x="183" y="645"/>
                  </a:lnTo>
                  <a:lnTo>
                    <a:pt x="187" y="646"/>
                  </a:lnTo>
                  <a:lnTo>
                    <a:pt x="187" y="648"/>
                  </a:lnTo>
                  <a:lnTo>
                    <a:pt x="186" y="654"/>
                  </a:lnTo>
                  <a:lnTo>
                    <a:pt x="186" y="658"/>
                  </a:lnTo>
                  <a:lnTo>
                    <a:pt x="184" y="665"/>
                  </a:lnTo>
                  <a:lnTo>
                    <a:pt x="168" y="665"/>
                  </a:lnTo>
                  <a:lnTo>
                    <a:pt x="154" y="665"/>
                  </a:lnTo>
                  <a:lnTo>
                    <a:pt x="146" y="665"/>
                  </a:lnTo>
                  <a:lnTo>
                    <a:pt x="143" y="664"/>
                  </a:lnTo>
                  <a:lnTo>
                    <a:pt x="143" y="660"/>
                  </a:lnTo>
                  <a:lnTo>
                    <a:pt x="144" y="653"/>
                  </a:lnTo>
                  <a:lnTo>
                    <a:pt x="145" y="647"/>
                  </a:lnTo>
                  <a:lnTo>
                    <a:pt x="147" y="645"/>
                  </a:lnTo>
                  <a:lnTo>
                    <a:pt x="149" y="645"/>
                  </a:lnTo>
                  <a:lnTo>
                    <a:pt x="155" y="646"/>
                  </a:lnTo>
                  <a:close/>
                  <a:moveTo>
                    <a:pt x="196" y="646"/>
                  </a:moveTo>
                  <a:lnTo>
                    <a:pt x="207" y="646"/>
                  </a:lnTo>
                  <a:lnTo>
                    <a:pt x="218" y="646"/>
                  </a:lnTo>
                  <a:lnTo>
                    <a:pt x="229" y="646"/>
                  </a:lnTo>
                  <a:lnTo>
                    <a:pt x="240" y="646"/>
                  </a:lnTo>
                  <a:lnTo>
                    <a:pt x="247" y="645"/>
                  </a:lnTo>
                  <a:lnTo>
                    <a:pt x="249" y="645"/>
                  </a:lnTo>
                  <a:lnTo>
                    <a:pt x="251" y="647"/>
                  </a:lnTo>
                  <a:lnTo>
                    <a:pt x="251" y="653"/>
                  </a:lnTo>
                  <a:lnTo>
                    <a:pt x="252" y="659"/>
                  </a:lnTo>
                  <a:lnTo>
                    <a:pt x="251" y="662"/>
                  </a:lnTo>
                  <a:lnTo>
                    <a:pt x="247" y="664"/>
                  </a:lnTo>
                  <a:lnTo>
                    <a:pt x="237" y="665"/>
                  </a:lnTo>
                  <a:lnTo>
                    <a:pt x="222" y="665"/>
                  </a:lnTo>
                  <a:lnTo>
                    <a:pt x="205" y="665"/>
                  </a:lnTo>
                  <a:lnTo>
                    <a:pt x="198" y="665"/>
                  </a:lnTo>
                  <a:lnTo>
                    <a:pt x="195" y="664"/>
                  </a:lnTo>
                  <a:lnTo>
                    <a:pt x="195" y="659"/>
                  </a:lnTo>
                  <a:lnTo>
                    <a:pt x="195" y="652"/>
                  </a:lnTo>
                  <a:lnTo>
                    <a:pt x="196" y="649"/>
                  </a:lnTo>
                  <a:lnTo>
                    <a:pt x="196" y="646"/>
                  </a:lnTo>
                  <a:close/>
                  <a:moveTo>
                    <a:pt x="7" y="625"/>
                  </a:moveTo>
                  <a:lnTo>
                    <a:pt x="12" y="625"/>
                  </a:lnTo>
                  <a:lnTo>
                    <a:pt x="15" y="625"/>
                  </a:lnTo>
                  <a:lnTo>
                    <a:pt x="17" y="626"/>
                  </a:lnTo>
                  <a:lnTo>
                    <a:pt x="17" y="630"/>
                  </a:lnTo>
                  <a:lnTo>
                    <a:pt x="18" y="634"/>
                  </a:lnTo>
                  <a:lnTo>
                    <a:pt x="17" y="635"/>
                  </a:lnTo>
                  <a:lnTo>
                    <a:pt x="16" y="636"/>
                  </a:lnTo>
                  <a:lnTo>
                    <a:pt x="13" y="636"/>
                  </a:lnTo>
                  <a:lnTo>
                    <a:pt x="7" y="636"/>
                  </a:lnTo>
                  <a:lnTo>
                    <a:pt x="2" y="636"/>
                  </a:lnTo>
                  <a:lnTo>
                    <a:pt x="2" y="634"/>
                  </a:lnTo>
                  <a:lnTo>
                    <a:pt x="2" y="632"/>
                  </a:lnTo>
                  <a:lnTo>
                    <a:pt x="2" y="627"/>
                  </a:lnTo>
                  <a:lnTo>
                    <a:pt x="2" y="626"/>
                  </a:lnTo>
                  <a:lnTo>
                    <a:pt x="4" y="625"/>
                  </a:lnTo>
                  <a:lnTo>
                    <a:pt x="7" y="625"/>
                  </a:lnTo>
                  <a:close/>
                  <a:moveTo>
                    <a:pt x="42" y="620"/>
                  </a:moveTo>
                  <a:lnTo>
                    <a:pt x="51" y="620"/>
                  </a:lnTo>
                  <a:lnTo>
                    <a:pt x="60" y="620"/>
                  </a:lnTo>
                  <a:lnTo>
                    <a:pt x="68" y="620"/>
                  </a:lnTo>
                  <a:lnTo>
                    <a:pt x="77" y="620"/>
                  </a:lnTo>
                  <a:lnTo>
                    <a:pt x="85" y="619"/>
                  </a:lnTo>
                  <a:lnTo>
                    <a:pt x="89" y="619"/>
                  </a:lnTo>
                  <a:lnTo>
                    <a:pt x="90" y="620"/>
                  </a:lnTo>
                  <a:lnTo>
                    <a:pt x="90" y="622"/>
                  </a:lnTo>
                  <a:lnTo>
                    <a:pt x="90" y="624"/>
                  </a:lnTo>
                  <a:lnTo>
                    <a:pt x="90" y="629"/>
                  </a:lnTo>
                  <a:lnTo>
                    <a:pt x="90" y="635"/>
                  </a:lnTo>
                  <a:lnTo>
                    <a:pt x="89" y="638"/>
                  </a:lnTo>
                  <a:lnTo>
                    <a:pt x="86" y="638"/>
                  </a:lnTo>
                  <a:lnTo>
                    <a:pt x="78" y="638"/>
                  </a:lnTo>
                  <a:lnTo>
                    <a:pt x="68" y="638"/>
                  </a:lnTo>
                  <a:lnTo>
                    <a:pt x="59" y="638"/>
                  </a:lnTo>
                  <a:lnTo>
                    <a:pt x="49" y="638"/>
                  </a:lnTo>
                  <a:lnTo>
                    <a:pt x="39" y="638"/>
                  </a:lnTo>
                  <a:lnTo>
                    <a:pt x="33" y="638"/>
                  </a:lnTo>
                  <a:lnTo>
                    <a:pt x="31" y="637"/>
                  </a:lnTo>
                  <a:lnTo>
                    <a:pt x="31" y="634"/>
                  </a:lnTo>
                  <a:lnTo>
                    <a:pt x="32" y="627"/>
                  </a:lnTo>
                  <a:lnTo>
                    <a:pt x="33" y="622"/>
                  </a:lnTo>
                  <a:lnTo>
                    <a:pt x="33" y="620"/>
                  </a:lnTo>
                  <a:lnTo>
                    <a:pt x="37" y="620"/>
                  </a:lnTo>
                  <a:lnTo>
                    <a:pt x="42" y="620"/>
                  </a:lnTo>
                  <a:close/>
                  <a:moveTo>
                    <a:pt x="106" y="618"/>
                  </a:moveTo>
                  <a:lnTo>
                    <a:pt x="121" y="618"/>
                  </a:lnTo>
                  <a:lnTo>
                    <a:pt x="135" y="619"/>
                  </a:lnTo>
                  <a:lnTo>
                    <a:pt x="141" y="618"/>
                  </a:lnTo>
                  <a:lnTo>
                    <a:pt x="144" y="618"/>
                  </a:lnTo>
                  <a:lnTo>
                    <a:pt x="145" y="619"/>
                  </a:lnTo>
                  <a:lnTo>
                    <a:pt x="145" y="620"/>
                  </a:lnTo>
                  <a:lnTo>
                    <a:pt x="145" y="622"/>
                  </a:lnTo>
                  <a:lnTo>
                    <a:pt x="145" y="625"/>
                  </a:lnTo>
                  <a:lnTo>
                    <a:pt x="143" y="634"/>
                  </a:lnTo>
                  <a:lnTo>
                    <a:pt x="142" y="637"/>
                  </a:lnTo>
                  <a:lnTo>
                    <a:pt x="139" y="637"/>
                  </a:lnTo>
                  <a:lnTo>
                    <a:pt x="130" y="637"/>
                  </a:lnTo>
                  <a:lnTo>
                    <a:pt x="118" y="637"/>
                  </a:lnTo>
                  <a:lnTo>
                    <a:pt x="106" y="637"/>
                  </a:lnTo>
                  <a:lnTo>
                    <a:pt x="101" y="637"/>
                  </a:lnTo>
                  <a:lnTo>
                    <a:pt x="99" y="637"/>
                  </a:lnTo>
                  <a:lnTo>
                    <a:pt x="99" y="635"/>
                  </a:lnTo>
                  <a:lnTo>
                    <a:pt x="99" y="630"/>
                  </a:lnTo>
                  <a:lnTo>
                    <a:pt x="99" y="624"/>
                  </a:lnTo>
                  <a:lnTo>
                    <a:pt x="99" y="621"/>
                  </a:lnTo>
                  <a:lnTo>
                    <a:pt x="100" y="620"/>
                  </a:lnTo>
                  <a:lnTo>
                    <a:pt x="101" y="619"/>
                  </a:lnTo>
                  <a:lnTo>
                    <a:pt x="102" y="619"/>
                  </a:lnTo>
                  <a:lnTo>
                    <a:pt x="106" y="618"/>
                  </a:lnTo>
                  <a:close/>
                  <a:moveTo>
                    <a:pt x="165" y="616"/>
                  </a:moveTo>
                  <a:lnTo>
                    <a:pt x="179" y="616"/>
                  </a:lnTo>
                  <a:lnTo>
                    <a:pt x="192" y="616"/>
                  </a:lnTo>
                  <a:lnTo>
                    <a:pt x="199" y="616"/>
                  </a:lnTo>
                  <a:lnTo>
                    <a:pt x="203" y="616"/>
                  </a:lnTo>
                  <a:lnTo>
                    <a:pt x="204" y="618"/>
                  </a:lnTo>
                  <a:lnTo>
                    <a:pt x="204" y="620"/>
                  </a:lnTo>
                  <a:lnTo>
                    <a:pt x="204" y="622"/>
                  </a:lnTo>
                  <a:lnTo>
                    <a:pt x="204" y="626"/>
                  </a:lnTo>
                  <a:lnTo>
                    <a:pt x="203" y="631"/>
                  </a:lnTo>
                  <a:lnTo>
                    <a:pt x="203" y="636"/>
                  </a:lnTo>
                  <a:lnTo>
                    <a:pt x="187" y="636"/>
                  </a:lnTo>
                  <a:lnTo>
                    <a:pt x="170" y="636"/>
                  </a:lnTo>
                  <a:lnTo>
                    <a:pt x="161" y="636"/>
                  </a:lnTo>
                  <a:lnTo>
                    <a:pt x="156" y="636"/>
                  </a:lnTo>
                  <a:lnTo>
                    <a:pt x="155" y="636"/>
                  </a:lnTo>
                  <a:lnTo>
                    <a:pt x="154" y="634"/>
                  </a:lnTo>
                  <a:lnTo>
                    <a:pt x="154" y="631"/>
                  </a:lnTo>
                  <a:lnTo>
                    <a:pt x="154" y="626"/>
                  </a:lnTo>
                  <a:lnTo>
                    <a:pt x="154" y="620"/>
                  </a:lnTo>
                  <a:lnTo>
                    <a:pt x="155" y="618"/>
                  </a:lnTo>
                  <a:lnTo>
                    <a:pt x="158" y="616"/>
                  </a:lnTo>
                  <a:lnTo>
                    <a:pt x="165" y="616"/>
                  </a:lnTo>
                  <a:close/>
                  <a:moveTo>
                    <a:pt x="227" y="616"/>
                  </a:moveTo>
                  <a:lnTo>
                    <a:pt x="242" y="616"/>
                  </a:lnTo>
                  <a:lnTo>
                    <a:pt x="259" y="616"/>
                  </a:lnTo>
                  <a:lnTo>
                    <a:pt x="264" y="616"/>
                  </a:lnTo>
                  <a:lnTo>
                    <a:pt x="267" y="618"/>
                  </a:lnTo>
                  <a:lnTo>
                    <a:pt x="267" y="621"/>
                  </a:lnTo>
                  <a:lnTo>
                    <a:pt x="268" y="626"/>
                  </a:lnTo>
                  <a:lnTo>
                    <a:pt x="268" y="631"/>
                  </a:lnTo>
                  <a:lnTo>
                    <a:pt x="268" y="636"/>
                  </a:lnTo>
                  <a:lnTo>
                    <a:pt x="258" y="636"/>
                  </a:lnTo>
                  <a:lnTo>
                    <a:pt x="248" y="636"/>
                  </a:lnTo>
                  <a:lnTo>
                    <a:pt x="239" y="636"/>
                  </a:lnTo>
                  <a:lnTo>
                    <a:pt x="230" y="636"/>
                  </a:lnTo>
                  <a:lnTo>
                    <a:pt x="223" y="636"/>
                  </a:lnTo>
                  <a:lnTo>
                    <a:pt x="217" y="636"/>
                  </a:lnTo>
                  <a:lnTo>
                    <a:pt x="216" y="635"/>
                  </a:lnTo>
                  <a:lnTo>
                    <a:pt x="216" y="634"/>
                  </a:lnTo>
                  <a:lnTo>
                    <a:pt x="216" y="631"/>
                  </a:lnTo>
                  <a:lnTo>
                    <a:pt x="216" y="626"/>
                  </a:lnTo>
                  <a:lnTo>
                    <a:pt x="217" y="620"/>
                  </a:lnTo>
                  <a:lnTo>
                    <a:pt x="217" y="618"/>
                  </a:lnTo>
                  <a:lnTo>
                    <a:pt x="221" y="616"/>
                  </a:lnTo>
                  <a:lnTo>
                    <a:pt x="227" y="616"/>
                  </a:lnTo>
                  <a:close/>
                  <a:moveTo>
                    <a:pt x="11" y="598"/>
                  </a:moveTo>
                  <a:lnTo>
                    <a:pt x="18" y="598"/>
                  </a:lnTo>
                  <a:lnTo>
                    <a:pt x="25" y="598"/>
                  </a:lnTo>
                  <a:lnTo>
                    <a:pt x="25" y="600"/>
                  </a:lnTo>
                  <a:lnTo>
                    <a:pt x="25" y="601"/>
                  </a:lnTo>
                  <a:lnTo>
                    <a:pt x="26" y="606"/>
                  </a:lnTo>
                  <a:lnTo>
                    <a:pt x="25" y="608"/>
                  </a:lnTo>
                  <a:lnTo>
                    <a:pt x="24" y="608"/>
                  </a:lnTo>
                  <a:lnTo>
                    <a:pt x="19" y="608"/>
                  </a:lnTo>
                  <a:lnTo>
                    <a:pt x="14" y="608"/>
                  </a:lnTo>
                  <a:lnTo>
                    <a:pt x="8" y="608"/>
                  </a:lnTo>
                  <a:lnTo>
                    <a:pt x="5" y="608"/>
                  </a:lnTo>
                  <a:lnTo>
                    <a:pt x="3" y="608"/>
                  </a:lnTo>
                  <a:lnTo>
                    <a:pt x="2" y="607"/>
                  </a:lnTo>
                  <a:lnTo>
                    <a:pt x="2" y="604"/>
                  </a:lnTo>
                  <a:lnTo>
                    <a:pt x="2" y="599"/>
                  </a:lnTo>
                  <a:lnTo>
                    <a:pt x="3" y="598"/>
                  </a:lnTo>
                  <a:lnTo>
                    <a:pt x="5" y="598"/>
                  </a:lnTo>
                  <a:lnTo>
                    <a:pt x="11" y="598"/>
                  </a:lnTo>
                  <a:close/>
                  <a:moveTo>
                    <a:pt x="55" y="592"/>
                  </a:moveTo>
                  <a:lnTo>
                    <a:pt x="65" y="592"/>
                  </a:lnTo>
                  <a:lnTo>
                    <a:pt x="75" y="592"/>
                  </a:lnTo>
                  <a:lnTo>
                    <a:pt x="85" y="592"/>
                  </a:lnTo>
                  <a:lnTo>
                    <a:pt x="97" y="592"/>
                  </a:lnTo>
                  <a:lnTo>
                    <a:pt x="97" y="597"/>
                  </a:lnTo>
                  <a:lnTo>
                    <a:pt x="97" y="600"/>
                  </a:lnTo>
                  <a:lnTo>
                    <a:pt x="97" y="607"/>
                  </a:lnTo>
                  <a:lnTo>
                    <a:pt x="97" y="609"/>
                  </a:lnTo>
                  <a:lnTo>
                    <a:pt x="94" y="610"/>
                  </a:lnTo>
                  <a:lnTo>
                    <a:pt x="88" y="610"/>
                  </a:lnTo>
                  <a:lnTo>
                    <a:pt x="78" y="609"/>
                  </a:lnTo>
                  <a:lnTo>
                    <a:pt x="68" y="609"/>
                  </a:lnTo>
                  <a:lnTo>
                    <a:pt x="60" y="609"/>
                  </a:lnTo>
                  <a:lnTo>
                    <a:pt x="50" y="609"/>
                  </a:lnTo>
                  <a:lnTo>
                    <a:pt x="43" y="610"/>
                  </a:lnTo>
                  <a:lnTo>
                    <a:pt x="40" y="609"/>
                  </a:lnTo>
                  <a:lnTo>
                    <a:pt x="40" y="606"/>
                  </a:lnTo>
                  <a:lnTo>
                    <a:pt x="41" y="599"/>
                  </a:lnTo>
                  <a:lnTo>
                    <a:pt x="41" y="596"/>
                  </a:lnTo>
                  <a:lnTo>
                    <a:pt x="42" y="594"/>
                  </a:lnTo>
                  <a:lnTo>
                    <a:pt x="43" y="592"/>
                  </a:lnTo>
                  <a:lnTo>
                    <a:pt x="44" y="592"/>
                  </a:lnTo>
                  <a:lnTo>
                    <a:pt x="49" y="592"/>
                  </a:lnTo>
                  <a:lnTo>
                    <a:pt x="55" y="592"/>
                  </a:lnTo>
                  <a:close/>
                  <a:moveTo>
                    <a:pt x="118" y="591"/>
                  </a:moveTo>
                  <a:lnTo>
                    <a:pt x="125" y="591"/>
                  </a:lnTo>
                  <a:lnTo>
                    <a:pt x="134" y="591"/>
                  </a:lnTo>
                  <a:lnTo>
                    <a:pt x="142" y="591"/>
                  </a:lnTo>
                  <a:lnTo>
                    <a:pt x="151" y="591"/>
                  </a:lnTo>
                  <a:lnTo>
                    <a:pt x="151" y="595"/>
                  </a:lnTo>
                  <a:lnTo>
                    <a:pt x="151" y="598"/>
                  </a:lnTo>
                  <a:lnTo>
                    <a:pt x="151" y="603"/>
                  </a:lnTo>
                  <a:lnTo>
                    <a:pt x="151" y="607"/>
                  </a:lnTo>
                  <a:lnTo>
                    <a:pt x="148" y="609"/>
                  </a:lnTo>
                  <a:lnTo>
                    <a:pt x="143" y="609"/>
                  </a:lnTo>
                  <a:lnTo>
                    <a:pt x="130" y="609"/>
                  </a:lnTo>
                  <a:lnTo>
                    <a:pt x="117" y="609"/>
                  </a:lnTo>
                  <a:lnTo>
                    <a:pt x="109" y="609"/>
                  </a:lnTo>
                  <a:lnTo>
                    <a:pt x="106" y="608"/>
                  </a:lnTo>
                  <a:lnTo>
                    <a:pt x="105" y="604"/>
                  </a:lnTo>
                  <a:lnTo>
                    <a:pt x="106" y="597"/>
                  </a:lnTo>
                  <a:lnTo>
                    <a:pt x="106" y="595"/>
                  </a:lnTo>
                  <a:lnTo>
                    <a:pt x="107" y="592"/>
                  </a:lnTo>
                  <a:lnTo>
                    <a:pt x="108" y="591"/>
                  </a:lnTo>
                  <a:lnTo>
                    <a:pt x="109" y="591"/>
                  </a:lnTo>
                  <a:lnTo>
                    <a:pt x="112" y="591"/>
                  </a:lnTo>
                  <a:lnTo>
                    <a:pt x="118" y="591"/>
                  </a:lnTo>
                  <a:close/>
                  <a:moveTo>
                    <a:pt x="176" y="590"/>
                  </a:moveTo>
                  <a:lnTo>
                    <a:pt x="187" y="590"/>
                  </a:lnTo>
                  <a:lnTo>
                    <a:pt x="199" y="590"/>
                  </a:lnTo>
                  <a:lnTo>
                    <a:pt x="207" y="590"/>
                  </a:lnTo>
                  <a:lnTo>
                    <a:pt x="212" y="590"/>
                  </a:lnTo>
                  <a:lnTo>
                    <a:pt x="213" y="591"/>
                  </a:lnTo>
                  <a:lnTo>
                    <a:pt x="213" y="594"/>
                  </a:lnTo>
                  <a:lnTo>
                    <a:pt x="213" y="597"/>
                  </a:lnTo>
                  <a:lnTo>
                    <a:pt x="212" y="601"/>
                  </a:lnTo>
                  <a:lnTo>
                    <a:pt x="212" y="604"/>
                  </a:lnTo>
                  <a:lnTo>
                    <a:pt x="212" y="608"/>
                  </a:lnTo>
                  <a:lnTo>
                    <a:pt x="202" y="608"/>
                  </a:lnTo>
                  <a:lnTo>
                    <a:pt x="192" y="608"/>
                  </a:lnTo>
                  <a:lnTo>
                    <a:pt x="183" y="608"/>
                  </a:lnTo>
                  <a:lnTo>
                    <a:pt x="174" y="608"/>
                  </a:lnTo>
                  <a:lnTo>
                    <a:pt x="168" y="608"/>
                  </a:lnTo>
                  <a:lnTo>
                    <a:pt x="165" y="608"/>
                  </a:lnTo>
                  <a:lnTo>
                    <a:pt x="164" y="606"/>
                  </a:lnTo>
                  <a:lnTo>
                    <a:pt x="164" y="601"/>
                  </a:lnTo>
                  <a:lnTo>
                    <a:pt x="165" y="595"/>
                  </a:lnTo>
                  <a:lnTo>
                    <a:pt x="165" y="591"/>
                  </a:lnTo>
                  <a:lnTo>
                    <a:pt x="168" y="590"/>
                  </a:lnTo>
                  <a:lnTo>
                    <a:pt x="176" y="590"/>
                  </a:lnTo>
                  <a:close/>
                  <a:moveTo>
                    <a:pt x="230" y="590"/>
                  </a:moveTo>
                  <a:lnTo>
                    <a:pt x="246" y="590"/>
                  </a:lnTo>
                  <a:lnTo>
                    <a:pt x="260" y="590"/>
                  </a:lnTo>
                  <a:lnTo>
                    <a:pt x="268" y="591"/>
                  </a:lnTo>
                  <a:lnTo>
                    <a:pt x="273" y="594"/>
                  </a:lnTo>
                  <a:lnTo>
                    <a:pt x="276" y="596"/>
                  </a:lnTo>
                  <a:lnTo>
                    <a:pt x="279" y="599"/>
                  </a:lnTo>
                  <a:lnTo>
                    <a:pt x="279" y="602"/>
                  </a:lnTo>
                  <a:lnTo>
                    <a:pt x="276" y="604"/>
                  </a:lnTo>
                  <a:lnTo>
                    <a:pt x="273" y="607"/>
                  </a:lnTo>
                  <a:lnTo>
                    <a:pt x="267" y="608"/>
                  </a:lnTo>
                  <a:lnTo>
                    <a:pt x="259" y="608"/>
                  </a:lnTo>
                  <a:lnTo>
                    <a:pt x="250" y="608"/>
                  </a:lnTo>
                  <a:lnTo>
                    <a:pt x="241" y="608"/>
                  </a:lnTo>
                  <a:lnTo>
                    <a:pt x="234" y="608"/>
                  </a:lnTo>
                  <a:lnTo>
                    <a:pt x="225" y="608"/>
                  </a:lnTo>
                  <a:lnTo>
                    <a:pt x="222" y="607"/>
                  </a:lnTo>
                  <a:lnTo>
                    <a:pt x="221" y="603"/>
                  </a:lnTo>
                  <a:lnTo>
                    <a:pt x="222" y="596"/>
                  </a:lnTo>
                  <a:lnTo>
                    <a:pt x="223" y="591"/>
                  </a:lnTo>
                  <a:lnTo>
                    <a:pt x="224" y="590"/>
                  </a:lnTo>
                  <a:lnTo>
                    <a:pt x="226" y="590"/>
                  </a:lnTo>
                  <a:lnTo>
                    <a:pt x="230" y="590"/>
                  </a:lnTo>
                  <a:close/>
                  <a:moveTo>
                    <a:pt x="11" y="574"/>
                  </a:moveTo>
                  <a:lnTo>
                    <a:pt x="16" y="574"/>
                  </a:lnTo>
                  <a:lnTo>
                    <a:pt x="23" y="574"/>
                  </a:lnTo>
                  <a:lnTo>
                    <a:pt x="23" y="575"/>
                  </a:lnTo>
                  <a:lnTo>
                    <a:pt x="23" y="577"/>
                  </a:lnTo>
                  <a:lnTo>
                    <a:pt x="23" y="581"/>
                  </a:lnTo>
                  <a:lnTo>
                    <a:pt x="23" y="583"/>
                  </a:lnTo>
                  <a:lnTo>
                    <a:pt x="20" y="583"/>
                  </a:lnTo>
                  <a:lnTo>
                    <a:pt x="16" y="583"/>
                  </a:lnTo>
                  <a:lnTo>
                    <a:pt x="8" y="583"/>
                  </a:lnTo>
                  <a:lnTo>
                    <a:pt x="2" y="583"/>
                  </a:lnTo>
                  <a:lnTo>
                    <a:pt x="2" y="577"/>
                  </a:lnTo>
                  <a:lnTo>
                    <a:pt x="3" y="574"/>
                  </a:lnTo>
                  <a:lnTo>
                    <a:pt x="5" y="574"/>
                  </a:lnTo>
                  <a:lnTo>
                    <a:pt x="11" y="574"/>
                  </a:lnTo>
                  <a:close/>
                  <a:moveTo>
                    <a:pt x="42" y="567"/>
                  </a:moveTo>
                  <a:lnTo>
                    <a:pt x="54" y="567"/>
                  </a:lnTo>
                  <a:lnTo>
                    <a:pt x="66" y="567"/>
                  </a:lnTo>
                  <a:lnTo>
                    <a:pt x="78" y="567"/>
                  </a:lnTo>
                  <a:lnTo>
                    <a:pt x="90" y="567"/>
                  </a:lnTo>
                  <a:lnTo>
                    <a:pt x="96" y="567"/>
                  </a:lnTo>
                  <a:lnTo>
                    <a:pt x="98" y="568"/>
                  </a:lnTo>
                  <a:lnTo>
                    <a:pt x="99" y="571"/>
                  </a:lnTo>
                  <a:lnTo>
                    <a:pt x="100" y="575"/>
                  </a:lnTo>
                  <a:lnTo>
                    <a:pt x="100" y="580"/>
                  </a:lnTo>
                  <a:lnTo>
                    <a:pt x="99" y="583"/>
                  </a:lnTo>
                  <a:lnTo>
                    <a:pt x="97" y="583"/>
                  </a:lnTo>
                  <a:lnTo>
                    <a:pt x="91" y="583"/>
                  </a:lnTo>
                  <a:lnTo>
                    <a:pt x="82" y="583"/>
                  </a:lnTo>
                  <a:lnTo>
                    <a:pt x="72" y="583"/>
                  </a:lnTo>
                  <a:lnTo>
                    <a:pt x="62" y="583"/>
                  </a:lnTo>
                  <a:lnTo>
                    <a:pt x="53" y="583"/>
                  </a:lnTo>
                  <a:lnTo>
                    <a:pt x="44" y="583"/>
                  </a:lnTo>
                  <a:lnTo>
                    <a:pt x="41" y="583"/>
                  </a:lnTo>
                  <a:lnTo>
                    <a:pt x="41" y="579"/>
                  </a:lnTo>
                  <a:lnTo>
                    <a:pt x="42" y="572"/>
                  </a:lnTo>
                  <a:lnTo>
                    <a:pt x="42" y="569"/>
                  </a:lnTo>
                  <a:lnTo>
                    <a:pt x="42" y="567"/>
                  </a:lnTo>
                  <a:close/>
                  <a:moveTo>
                    <a:pt x="111" y="567"/>
                  </a:moveTo>
                  <a:lnTo>
                    <a:pt x="120" y="567"/>
                  </a:lnTo>
                  <a:lnTo>
                    <a:pt x="129" y="567"/>
                  </a:lnTo>
                  <a:lnTo>
                    <a:pt x="137" y="567"/>
                  </a:lnTo>
                  <a:lnTo>
                    <a:pt x="146" y="567"/>
                  </a:lnTo>
                  <a:lnTo>
                    <a:pt x="153" y="566"/>
                  </a:lnTo>
                  <a:lnTo>
                    <a:pt x="157" y="566"/>
                  </a:lnTo>
                  <a:lnTo>
                    <a:pt x="158" y="569"/>
                  </a:lnTo>
                  <a:lnTo>
                    <a:pt x="159" y="575"/>
                  </a:lnTo>
                  <a:lnTo>
                    <a:pt x="159" y="580"/>
                  </a:lnTo>
                  <a:lnTo>
                    <a:pt x="158" y="581"/>
                  </a:lnTo>
                  <a:lnTo>
                    <a:pt x="155" y="581"/>
                  </a:lnTo>
                  <a:lnTo>
                    <a:pt x="149" y="581"/>
                  </a:lnTo>
                  <a:lnTo>
                    <a:pt x="136" y="581"/>
                  </a:lnTo>
                  <a:lnTo>
                    <a:pt x="122" y="581"/>
                  </a:lnTo>
                  <a:lnTo>
                    <a:pt x="114" y="583"/>
                  </a:lnTo>
                  <a:lnTo>
                    <a:pt x="111" y="581"/>
                  </a:lnTo>
                  <a:lnTo>
                    <a:pt x="110" y="579"/>
                  </a:lnTo>
                  <a:lnTo>
                    <a:pt x="110" y="573"/>
                  </a:lnTo>
                  <a:lnTo>
                    <a:pt x="110" y="569"/>
                  </a:lnTo>
                  <a:lnTo>
                    <a:pt x="111" y="567"/>
                  </a:lnTo>
                  <a:close/>
                  <a:moveTo>
                    <a:pt x="172" y="566"/>
                  </a:moveTo>
                  <a:lnTo>
                    <a:pt x="187" y="566"/>
                  </a:lnTo>
                  <a:lnTo>
                    <a:pt x="202" y="566"/>
                  </a:lnTo>
                  <a:lnTo>
                    <a:pt x="207" y="565"/>
                  </a:lnTo>
                  <a:lnTo>
                    <a:pt x="213" y="565"/>
                  </a:lnTo>
                  <a:lnTo>
                    <a:pt x="215" y="565"/>
                  </a:lnTo>
                  <a:lnTo>
                    <a:pt x="216" y="566"/>
                  </a:lnTo>
                  <a:lnTo>
                    <a:pt x="217" y="568"/>
                  </a:lnTo>
                  <a:lnTo>
                    <a:pt x="217" y="572"/>
                  </a:lnTo>
                  <a:lnTo>
                    <a:pt x="217" y="578"/>
                  </a:lnTo>
                  <a:lnTo>
                    <a:pt x="216" y="580"/>
                  </a:lnTo>
                  <a:lnTo>
                    <a:pt x="213" y="581"/>
                  </a:lnTo>
                  <a:lnTo>
                    <a:pt x="206" y="580"/>
                  </a:lnTo>
                  <a:lnTo>
                    <a:pt x="192" y="580"/>
                  </a:lnTo>
                  <a:lnTo>
                    <a:pt x="179" y="580"/>
                  </a:lnTo>
                  <a:lnTo>
                    <a:pt x="175" y="580"/>
                  </a:lnTo>
                  <a:lnTo>
                    <a:pt x="171" y="580"/>
                  </a:lnTo>
                  <a:lnTo>
                    <a:pt x="171" y="574"/>
                  </a:lnTo>
                  <a:lnTo>
                    <a:pt x="172" y="566"/>
                  </a:lnTo>
                  <a:close/>
                  <a:moveTo>
                    <a:pt x="229" y="566"/>
                  </a:moveTo>
                  <a:lnTo>
                    <a:pt x="244" y="566"/>
                  </a:lnTo>
                  <a:lnTo>
                    <a:pt x="258" y="566"/>
                  </a:lnTo>
                  <a:lnTo>
                    <a:pt x="272" y="566"/>
                  </a:lnTo>
                  <a:lnTo>
                    <a:pt x="286" y="566"/>
                  </a:lnTo>
                  <a:lnTo>
                    <a:pt x="286" y="568"/>
                  </a:lnTo>
                  <a:lnTo>
                    <a:pt x="286" y="571"/>
                  </a:lnTo>
                  <a:lnTo>
                    <a:pt x="287" y="577"/>
                  </a:lnTo>
                  <a:lnTo>
                    <a:pt x="286" y="580"/>
                  </a:lnTo>
                  <a:lnTo>
                    <a:pt x="283" y="580"/>
                  </a:lnTo>
                  <a:lnTo>
                    <a:pt x="276" y="580"/>
                  </a:lnTo>
                  <a:lnTo>
                    <a:pt x="267" y="580"/>
                  </a:lnTo>
                  <a:lnTo>
                    <a:pt x="258" y="580"/>
                  </a:lnTo>
                  <a:lnTo>
                    <a:pt x="249" y="580"/>
                  </a:lnTo>
                  <a:lnTo>
                    <a:pt x="240" y="580"/>
                  </a:lnTo>
                  <a:lnTo>
                    <a:pt x="232" y="580"/>
                  </a:lnTo>
                  <a:lnTo>
                    <a:pt x="228" y="580"/>
                  </a:lnTo>
                  <a:lnTo>
                    <a:pt x="228" y="577"/>
                  </a:lnTo>
                  <a:lnTo>
                    <a:pt x="229" y="569"/>
                  </a:lnTo>
                  <a:lnTo>
                    <a:pt x="229" y="567"/>
                  </a:lnTo>
                  <a:lnTo>
                    <a:pt x="229" y="566"/>
                  </a:lnTo>
                  <a:close/>
                  <a:moveTo>
                    <a:pt x="2" y="546"/>
                  </a:moveTo>
                  <a:lnTo>
                    <a:pt x="9" y="546"/>
                  </a:lnTo>
                  <a:lnTo>
                    <a:pt x="16" y="546"/>
                  </a:lnTo>
                  <a:lnTo>
                    <a:pt x="19" y="545"/>
                  </a:lnTo>
                  <a:lnTo>
                    <a:pt x="21" y="546"/>
                  </a:lnTo>
                  <a:lnTo>
                    <a:pt x="23" y="548"/>
                  </a:lnTo>
                  <a:lnTo>
                    <a:pt x="23" y="551"/>
                  </a:lnTo>
                  <a:lnTo>
                    <a:pt x="23" y="553"/>
                  </a:lnTo>
                  <a:lnTo>
                    <a:pt x="23" y="556"/>
                  </a:lnTo>
                  <a:lnTo>
                    <a:pt x="15" y="556"/>
                  </a:lnTo>
                  <a:lnTo>
                    <a:pt x="8" y="556"/>
                  </a:lnTo>
                  <a:lnTo>
                    <a:pt x="3" y="555"/>
                  </a:lnTo>
                  <a:lnTo>
                    <a:pt x="2" y="554"/>
                  </a:lnTo>
                  <a:lnTo>
                    <a:pt x="2" y="552"/>
                  </a:lnTo>
                  <a:lnTo>
                    <a:pt x="2" y="546"/>
                  </a:lnTo>
                  <a:close/>
                  <a:moveTo>
                    <a:pt x="60" y="544"/>
                  </a:moveTo>
                  <a:lnTo>
                    <a:pt x="71" y="544"/>
                  </a:lnTo>
                  <a:lnTo>
                    <a:pt x="83" y="544"/>
                  </a:lnTo>
                  <a:lnTo>
                    <a:pt x="95" y="544"/>
                  </a:lnTo>
                  <a:lnTo>
                    <a:pt x="107" y="544"/>
                  </a:lnTo>
                  <a:lnTo>
                    <a:pt x="107" y="548"/>
                  </a:lnTo>
                  <a:lnTo>
                    <a:pt x="107" y="552"/>
                  </a:lnTo>
                  <a:lnTo>
                    <a:pt x="107" y="555"/>
                  </a:lnTo>
                  <a:lnTo>
                    <a:pt x="107" y="557"/>
                  </a:lnTo>
                  <a:lnTo>
                    <a:pt x="106" y="559"/>
                  </a:lnTo>
                  <a:lnTo>
                    <a:pt x="105" y="560"/>
                  </a:lnTo>
                  <a:lnTo>
                    <a:pt x="101" y="560"/>
                  </a:lnTo>
                  <a:lnTo>
                    <a:pt x="95" y="559"/>
                  </a:lnTo>
                  <a:lnTo>
                    <a:pt x="85" y="559"/>
                  </a:lnTo>
                  <a:lnTo>
                    <a:pt x="75" y="559"/>
                  </a:lnTo>
                  <a:lnTo>
                    <a:pt x="66" y="559"/>
                  </a:lnTo>
                  <a:lnTo>
                    <a:pt x="56" y="559"/>
                  </a:lnTo>
                  <a:lnTo>
                    <a:pt x="49" y="560"/>
                  </a:lnTo>
                  <a:lnTo>
                    <a:pt x="46" y="559"/>
                  </a:lnTo>
                  <a:lnTo>
                    <a:pt x="46" y="555"/>
                  </a:lnTo>
                  <a:lnTo>
                    <a:pt x="46" y="549"/>
                  </a:lnTo>
                  <a:lnTo>
                    <a:pt x="47" y="546"/>
                  </a:lnTo>
                  <a:lnTo>
                    <a:pt x="48" y="544"/>
                  </a:lnTo>
                  <a:lnTo>
                    <a:pt x="49" y="544"/>
                  </a:lnTo>
                  <a:lnTo>
                    <a:pt x="50" y="543"/>
                  </a:lnTo>
                  <a:lnTo>
                    <a:pt x="54" y="543"/>
                  </a:lnTo>
                  <a:lnTo>
                    <a:pt x="60" y="544"/>
                  </a:lnTo>
                  <a:close/>
                  <a:moveTo>
                    <a:pt x="129" y="543"/>
                  </a:moveTo>
                  <a:lnTo>
                    <a:pt x="137" y="543"/>
                  </a:lnTo>
                  <a:lnTo>
                    <a:pt x="147" y="543"/>
                  </a:lnTo>
                  <a:lnTo>
                    <a:pt x="157" y="543"/>
                  </a:lnTo>
                  <a:lnTo>
                    <a:pt x="166" y="543"/>
                  </a:lnTo>
                  <a:lnTo>
                    <a:pt x="167" y="551"/>
                  </a:lnTo>
                  <a:lnTo>
                    <a:pt x="167" y="559"/>
                  </a:lnTo>
                  <a:lnTo>
                    <a:pt x="157" y="559"/>
                  </a:lnTo>
                  <a:lnTo>
                    <a:pt x="146" y="559"/>
                  </a:lnTo>
                  <a:lnTo>
                    <a:pt x="135" y="559"/>
                  </a:lnTo>
                  <a:lnTo>
                    <a:pt x="125" y="559"/>
                  </a:lnTo>
                  <a:lnTo>
                    <a:pt x="120" y="559"/>
                  </a:lnTo>
                  <a:lnTo>
                    <a:pt x="116" y="559"/>
                  </a:lnTo>
                  <a:lnTo>
                    <a:pt x="116" y="554"/>
                  </a:lnTo>
                  <a:lnTo>
                    <a:pt x="116" y="550"/>
                  </a:lnTo>
                  <a:lnTo>
                    <a:pt x="117" y="545"/>
                  </a:lnTo>
                  <a:lnTo>
                    <a:pt x="119" y="543"/>
                  </a:lnTo>
                  <a:lnTo>
                    <a:pt x="122" y="543"/>
                  </a:lnTo>
                  <a:lnTo>
                    <a:pt x="129" y="543"/>
                  </a:lnTo>
                  <a:close/>
                  <a:moveTo>
                    <a:pt x="182" y="542"/>
                  </a:moveTo>
                  <a:lnTo>
                    <a:pt x="193" y="542"/>
                  </a:lnTo>
                  <a:lnTo>
                    <a:pt x="205" y="542"/>
                  </a:lnTo>
                  <a:lnTo>
                    <a:pt x="216" y="542"/>
                  </a:lnTo>
                  <a:lnTo>
                    <a:pt x="228" y="542"/>
                  </a:lnTo>
                  <a:lnTo>
                    <a:pt x="228" y="545"/>
                  </a:lnTo>
                  <a:lnTo>
                    <a:pt x="228" y="548"/>
                  </a:lnTo>
                  <a:lnTo>
                    <a:pt x="228" y="554"/>
                  </a:lnTo>
                  <a:lnTo>
                    <a:pt x="227" y="556"/>
                  </a:lnTo>
                  <a:lnTo>
                    <a:pt x="224" y="557"/>
                  </a:lnTo>
                  <a:lnTo>
                    <a:pt x="217" y="557"/>
                  </a:lnTo>
                  <a:lnTo>
                    <a:pt x="203" y="557"/>
                  </a:lnTo>
                  <a:lnTo>
                    <a:pt x="190" y="557"/>
                  </a:lnTo>
                  <a:lnTo>
                    <a:pt x="183" y="557"/>
                  </a:lnTo>
                  <a:lnTo>
                    <a:pt x="181" y="556"/>
                  </a:lnTo>
                  <a:lnTo>
                    <a:pt x="181" y="553"/>
                  </a:lnTo>
                  <a:lnTo>
                    <a:pt x="181" y="546"/>
                  </a:lnTo>
                  <a:lnTo>
                    <a:pt x="181" y="544"/>
                  </a:lnTo>
                  <a:lnTo>
                    <a:pt x="182" y="542"/>
                  </a:lnTo>
                  <a:close/>
                  <a:moveTo>
                    <a:pt x="237" y="542"/>
                  </a:moveTo>
                  <a:lnTo>
                    <a:pt x="248" y="542"/>
                  </a:lnTo>
                  <a:lnTo>
                    <a:pt x="260" y="542"/>
                  </a:lnTo>
                  <a:lnTo>
                    <a:pt x="271" y="542"/>
                  </a:lnTo>
                  <a:lnTo>
                    <a:pt x="283" y="542"/>
                  </a:lnTo>
                  <a:lnTo>
                    <a:pt x="289" y="542"/>
                  </a:lnTo>
                  <a:lnTo>
                    <a:pt x="294" y="541"/>
                  </a:lnTo>
                  <a:lnTo>
                    <a:pt x="296" y="542"/>
                  </a:lnTo>
                  <a:lnTo>
                    <a:pt x="297" y="543"/>
                  </a:lnTo>
                  <a:lnTo>
                    <a:pt x="298" y="545"/>
                  </a:lnTo>
                  <a:lnTo>
                    <a:pt x="299" y="548"/>
                  </a:lnTo>
                  <a:lnTo>
                    <a:pt x="299" y="552"/>
                  </a:lnTo>
                  <a:lnTo>
                    <a:pt x="299" y="555"/>
                  </a:lnTo>
                  <a:lnTo>
                    <a:pt x="298" y="556"/>
                  </a:lnTo>
                  <a:lnTo>
                    <a:pt x="297" y="557"/>
                  </a:lnTo>
                  <a:lnTo>
                    <a:pt x="293" y="557"/>
                  </a:lnTo>
                  <a:lnTo>
                    <a:pt x="285" y="557"/>
                  </a:lnTo>
                  <a:lnTo>
                    <a:pt x="275" y="557"/>
                  </a:lnTo>
                  <a:lnTo>
                    <a:pt x="264" y="557"/>
                  </a:lnTo>
                  <a:lnTo>
                    <a:pt x="254" y="557"/>
                  </a:lnTo>
                  <a:lnTo>
                    <a:pt x="244" y="557"/>
                  </a:lnTo>
                  <a:lnTo>
                    <a:pt x="238" y="557"/>
                  </a:lnTo>
                  <a:lnTo>
                    <a:pt x="235" y="556"/>
                  </a:lnTo>
                  <a:lnTo>
                    <a:pt x="235" y="554"/>
                  </a:lnTo>
                  <a:lnTo>
                    <a:pt x="236" y="548"/>
                  </a:lnTo>
                  <a:lnTo>
                    <a:pt x="236" y="545"/>
                  </a:lnTo>
                  <a:lnTo>
                    <a:pt x="237" y="542"/>
                  </a:lnTo>
                  <a:close/>
                  <a:moveTo>
                    <a:pt x="2" y="520"/>
                  </a:moveTo>
                  <a:lnTo>
                    <a:pt x="14" y="520"/>
                  </a:lnTo>
                  <a:lnTo>
                    <a:pt x="25" y="520"/>
                  </a:lnTo>
                  <a:lnTo>
                    <a:pt x="25" y="521"/>
                  </a:lnTo>
                  <a:lnTo>
                    <a:pt x="25" y="522"/>
                  </a:lnTo>
                  <a:lnTo>
                    <a:pt x="26" y="527"/>
                  </a:lnTo>
                  <a:lnTo>
                    <a:pt x="25" y="529"/>
                  </a:lnTo>
                  <a:lnTo>
                    <a:pt x="24" y="529"/>
                  </a:lnTo>
                  <a:lnTo>
                    <a:pt x="19" y="529"/>
                  </a:lnTo>
                  <a:lnTo>
                    <a:pt x="13" y="529"/>
                  </a:lnTo>
                  <a:lnTo>
                    <a:pt x="5" y="529"/>
                  </a:lnTo>
                  <a:lnTo>
                    <a:pt x="2" y="529"/>
                  </a:lnTo>
                  <a:lnTo>
                    <a:pt x="1" y="527"/>
                  </a:lnTo>
                  <a:lnTo>
                    <a:pt x="2" y="525"/>
                  </a:lnTo>
                  <a:lnTo>
                    <a:pt x="2" y="520"/>
                  </a:lnTo>
                  <a:close/>
                  <a:moveTo>
                    <a:pt x="56" y="516"/>
                  </a:moveTo>
                  <a:lnTo>
                    <a:pt x="66" y="516"/>
                  </a:lnTo>
                  <a:lnTo>
                    <a:pt x="76" y="516"/>
                  </a:lnTo>
                  <a:lnTo>
                    <a:pt x="87" y="516"/>
                  </a:lnTo>
                  <a:lnTo>
                    <a:pt x="97" y="516"/>
                  </a:lnTo>
                  <a:lnTo>
                    <a:pt x="101" y="516"/>
                  </a:lnTo>
                  <a:lnTo>
                    <a:pt x="103" y="516"/>
                  </a:lnTo>
                  <a:lnTo>
                    <a:pt x="105" y="519"/>
                  </a:lnTo>
                  <a:lnTo>
                    <a:pt x="105" y="524"/>
                  </a:lnTo>
                  <a:lnTo>
                    <a:pt x="105" y="528"/>
                  </a:lnTo>
                  <a:lnTo>
                    <a:pt x="105" y="530"/>
                  </a:lnTo>
                  <a:lnTo>
                    <a:pt x="102" y="530"/>
                  </a:lnTo>
                  <a:lnTo>
                    <a:pt x="98" y="530"/>
                  </a:lnTo>
                  <a:lnTo>
                    <a:pt x="85" y="530"/>
                  </a:lnTo>
                  <a:lnTo>
                    <a:pt x="71" y="530"/>
                  </a:lnTo>
                  <a:lnTo>
                    <a:pt x="56" y="530"/>
                  </a:lnTo>
                  <a:lnTo>
                    <a:pt x="43" y="530"/>
                  </a:lnTo>
                  <a:lnTo>
                    <a:pt x="43" y="528"/>
                  </a:lnTo>
                  <a:lnTo>
                    <a:pt x="43" y="525"/>
                  </a:lnTo>
                  <a:lnTo>
                    <a:pt x="44" y="518"/>
                  </a:lnTo>
                  <a:lnTo>
                    <a:pt x="47" y="516"/>
                  </a:lnTo>
                  <a:lnTo>
                    <a:pt x="50" y="516"/>
                  </a:lnTo>
                  <a:lnTo>
                    <a:pt x="56" y="516"/>
                  </a:lnTo>
                  <a:close/>
                  <a:moveTo>
                    <a:pt x="117" y="515"/>
                  </a:moveTo>
                  <a:lnTo>
                    <a:pt x="126" y="515"/>
                  </a:lnTo>
                  <a:lnTo>
                    <a:pt x="135" y="515"/>
                  </a:lnTo>
                  <a:lnTo>
                    <a:pt x="145" y="515"/>
                  </a:lnTo>
                  <a:lnTo>
                    <a:pt x="155" y="515"/>
                  </a:lnTo>
                  <a:lnTo>
                    <a:pt x="161" y="515"/>
                  </a:lnTo>
                  <a:lnTo>
                    <a:pt x="165" y="515"/>
                  </a:lnTo>
                  <a:lnTo>
                    <a:pt x="166" y="517"/>
                  </a:lnTo>
                  <a:lnTo>
                    <a:pt x="167" y="522"/>
                  </a:lnTo>
                  <a:lnTo>
                    <a:pt x="167" y="528"/>
                  </a:lnTo>
                  <a:lnTo>
                    <a:pt x="166" y="530"/>
                  </a:lnTo>
                  <a:lnTo>
                    <a:pt x="161" y="530"/>
                  </a:lnTo>
                  <a:lnTo>
                    <a:pt x="156" y="530"/>
                  </a:lnTo>
                  <a:lnTo>
                    <a:pt x="142" y="530"/>
                  </a:lnTo>
                  <a:lnTo>
                    <a:pt x="129" y="530"/>
                  </a:lnTo>
                  <a:lnTo>
                    <a:pt x="121" y="530"/>
                  </a:lnTo>
                  <a:lnTo>
                    <a:pt x="118" y="530"/>
                  </a:lnTo>
                  <a:lnTo>
                    <a:pt x="117" y="529"/>
                  </a:lnTo>
                  <a:lnTo>
                    <a:pt x="116" y="528"/>
                  </a:lnTo>
                  <a:lnTo>
                    <a:pt x="116" y="525"/>
                  </a:lnTo>
                  <a:lnTo>
                    <a:pt x="117" y="520"/>
                  </a:lnTo>
                  <a:lnTo>
                    <a:pt x="117" y="518"/>
                  </a:lnTo>
                  <a:lnTo>
                    <a:pt x="117" y="515"/>
                  </a:lnTo>
                  <a:close/>
                  <a:moveTo>
                    <a:pt x="190" y="514"/>
                  </a:moveTo>
                  <a:lnTo>
                    <a:pt x="199" y="514"/>
                  </a:lnTo>
                  <a:lnTo>
                    <a:pt x="209" y="514"/>
                  </a:lnTo>
                  <a:lnTo>
                    <a:pt x="218" y="514"/>
                  </a:lnTo>
                  <a:lnTo>
                    <a:pt x="228" y="514"/>
                  </a:lnTo>
                  <a:lnTo>
                    <a:pt x="228" y="516"/>
                  </a:lnTo>
                  <a:lnTo>
                    <a:pt x="228" y="518"/>
                  </a:lnTo>
                  <a:lnTo>
                    <a:pt x="228" y="526"/>
                  </a:lnTo>
                  <a:lnTo>
                    <a:pt x="227" y="529"/>
                  </a:lnTo>
                  <a:lnTo>
                    <a:pt x="224" y="529"/>
                  </a:lnTo>
                  <a:lnTo>
                    <a:pt x="216" y="529"/>
                  </a:lnTo>
                  <a:lnTo>
                    <a:pt x="203" y="529"/>
                  </a:lnTo>
                  <a:lnTo>
                    <a:pt x="191" y="529"/>
                  </a:lnTo>
                  <a:lnTo>
                    <a:pt x="183" y="529"/>
                  </a:lnTo>
                  <a:lnTo>
                    <a:pt x="180" y="528"/>
                  </a:lnTo>
                  <a:lnTo>
                    <a:pt x="180" y="526"/>
                  </a:lnTo>
                  <a:lnTo>
                    <a:pt x="180" y="518"/>
                  </a:lnTo>
                  <a:lnTo>
                    <a:pt x="181" y="515"/>
                  </a:lnTo>
                  <a:lnTo>
                    <a:pt x="182" y="514"/>
                  </a:lnTo>
                  <a:lnTo>
                    <a:pt x="186" y="514"/>
                  </a:lnTo>
                  <a:lnTo>
                    <a:pt x="190" y="514"/>
                  </a:lnTo>
                  <a:close/>
                  <a:moveTo>
                    <a:pt x="246" y="514"/>
                  </a:moveTo>
                  <a:lnTo>
                    <a:pt x="256" y="514"/>
                  </a:lnTo>
                  <a:lnTo>
                    <a:pt x="267" y="514"/>
                  </a:lnTo>
                  <a:lnTo>
                    <a:pt x="276" y="514"/>
                  </a:lnTo>
                  <a:lnTo>
                    <a:pt x="287" y="514"/>
                  </a:lnTo>
                  <a:lnTo>
                    <a:pt x="293" y="514"/>
                  </a:lnTo>
                  <a:lnTo>
                    <a:pt x="296" y="514"/>
                  </a:lnTo>
                  <a:lnTo>
                    <a:pt x="298" y="515"/>
                  </a:lnTo>
                  <a:lnTo>
                    <a:pt x="299" y="520"/>
                  </a:lnTo>
                  <a:lnTo>
                    <a:pt x="299" y="525"/>
                  </a:lnTo>
                  <a:lnTo>
                    <a:pt x="299" y="529"/>
                  </a:lnTo>
                  <a:lnTo>
                    <a:pt x="288" y="529"/>
                  </a:lnTo>
                  <a:lnTo>
                    <a:pt x="276" y="529"/>
                  </a:lnTo>
                  <a:lnTo>
                    <a:pt x="265" y="529"/>
                  </a:lnTo>
                  <a:lnTo>
                    <a:pt x="254" y="529"/>
                  </a:lnTo>
                  <a:lnTo>
                    <a:pt x="247" y="529"/>
                  </a:lnTo>
                  <a:lnTo>
                    <a:pt x="245" y="528"/>
                  </a:lnTo>
                  <a:lnTo>
                    <a:pt x="244" y="526"/>
                  </a:lnTo>
                  <a:lnTo>
                    <a:pt x="245" y="519"/>
                  </a:lnTo>
                  <a:lnTo>
                    <a:pt x="245" y="517"/>
                  </a:lnTo>
                  <a:lnTo>
                    <a:pt x="246" y="514"/>
                  </a:lnTo>
                  <a:close/>
                  <a:moveTo>
                    <a:pt x="8" y="493"/>
                  </a:moveTo>
                  <a:lnTo>
                    <a:pt x="14" y="493"/>
                  </a:lnTo>
                  <a:lnTo>
                    <a:pt x="16" y="493"/>
                  </a:lnTo>
                  <a:lnTo>
                    <a:pt x="16" y="496"/>
                  </a:lnTo>
                  <a:lnTo>
                    <a:pt x="16" y="501"/>
                  </a:lnTo>
                  <a:lnTo>
                    <a:pt x="11" y="502"/>
                  </a:lnTo>
                  <a:lnTo>
                    <a:pt x="6" y="502"/>
                  </a:lnTo>
                  <a:lnTo>
                    <a:pt x="4" y="502"/>
                  </a:lnTo>
                  <a:lnTo>
                    <a:pt x="3" y="501"/>
                  </a:lnTo>
                  <a:lnTo>
                    <a:pt x="2" y="499"/>
                  </a:lnTo>
                  <a:lnTo>
                    <a:pt x="2" y="496"/>
                  </a:lnTo>
                  <a:lnTo>
                    <a:pt x="2" y="494"/>
                  </a:lnTo>
                  <a:lnTo>
                    <a:pt x="3" y="493"/>
                  </a:lnTo>
                  <a:lnTo>
                    <a:pt x="5" y="492"/>
                  </a:lnTo>
                  <a:lnTo>
                    <a:pt x="8" y="493"/>
                  </a:lnTo>
                  <a:close/>
                  <a:moveTo>
                    <a:pt x="37" y="486"/>
                  </a:moveTo>
                  <a:lnTo>
                    <a:pt x="50" y="486"/>
                  </a:lnTo>
                  <a:lnTo>
                    <a:pt x="62" y="486"/>
                  </a:lnTo>
                  <a:lnTo>
                    <a:pt x="75" y="486"/>
                  </a:lnTo>
                  <a:lnTo>
                    <a:pt x="88" y="486"/>
                  </a:lnTo>
                  <a:lnTo>
                    <a:pt x="93" y="486"/>
                  </a:lnTo>
                  <a:lnTo>
                    <a:pt x="96" y="486"/>
                  </a:lnTo>
                  <a:lnTo>
                    <a:pt x="96" y="489"/>
                  </a:lnTo>
                  <a:lnTo>
                    <a:pt x="97" y="494"/>
                  </a:lnTo>
                  <a:lnTo>
                    <a:pt x="97" y="497"/>
                  </a:lnTo>
                  <a:lnTo>
                    <a:pt x="97" y="502"/>
                  </a:lnTo>
                  <a:lnTo>
                    <a:pt x="85" y="502"/>
                  </a:lnTo>
                  <a:lnTo>
                    <a:pt x="73" y="502"/>
                  </a:lnTo>
                  <a:lnTo>
                    <a:pt x="61" y="502"/>
                  </a:lnTo>
                  <a:lnTo>
                    <a:pt x="49" y="502"/>
                  </a:lnTo>
                  <a:lnTo>
                    <a:pt x="41" y="502"/>
                  </a:lnTo>
                  <a:lnTo>
                    <a:pt x="37" y="502"/>
                  </a:lnTo>
                  <a:lnTo>
                    <a:pt x="36" y="501"/>
                  </a:lnTo>
                  <a:lnTo>
                    <a:pt x="36" y="499"/>
                  </a:lnTo>
                  <a:lnTo>
                    <a:pt x="36" y="496"/>
                  </a:lnTo>
                  <a:lnTo>
                    <a:pt x="36" y="493"/>
                  </a:lnTo>
                  <a:lnTo>
                    <a:pt x="37" y="490"/>
                  </a:lnTo>
                  <a:lnTo>
                    <a:pt x="37" y="486"/>
                  </a:lnTo>
                  <a:close/>
                  <a:moveTo>
                    <a:pt x="121" y="485"/>
                  </a:moveTo>
                  <a:lnTo>
                    <a:pt x="130" y="485"/>
                  </a:lnTo>
                  <a:lnTo>
                    <a:pt x="140" y="485"/>
                  </a:lnTo>
                  <a:lnTo>
                    <a:pt x="149" y="485"/>
                  </a:lnTo>
                  <a:lnTo>
                    <a:pt x="158" y="485"/>
                  </a:lnTo>
                  <a:lnTo>
                    <a:pt x="164" y="485"/>
                  </a:lnTo>
                  <a:lnTo>
                    <a:pt x="165" y="486"/>
                  </a:lnTo>
                  <a:lnTo>
                    <a:pt x="166" y="489"/>
                  </a:lnTo>
                  <a:lnTo>
                    <a:pt x="166" y="494"/>
                  </a:lnTo>
                  <a:lnTo>
                    <a:pt x="166" y="498"/>
                  </a:lnTo>
                  <a:lnTo>
                    <a:pt x="165" y="501"/>
                  </a:lnTo>
                  <a:lnTo>
                    <a:pt x="163" y="501"/>
                  </a:lnTo>
                  <a:lnTo>
                    <a:pt x="158" y="501"/>
                  </a:lnTo>
                  <a:lnTo>
                    <a:pt x="146" y="501"/>
                  </a:lnTo>
                  <a:lnTo>
                    <a:pt x="133" y="501"/>
                  </a:lnTo>
                  <a:lnTo>
                    <a:pt x="121" y="501"/>
                  </a:lnTo>
                  <a:lnTo>
                    <a:pt x="109" y="501"/>
                  </a:lnTo>
                  <a:lnTo>
                    <a:pt x="109" y="497"/>
                  </a:lnTo>
                  <a:lnTo>
                    <a:pt x="109" y="494"/>
                  </a:lnTo>
                  <a:lnTo>
                    <a:pt x="110" y="489"/>
                  </a:lnTo>
                  <a:lnTo>
                    <a:pt x="111" y="485"/>
                  </a:lnTo>
                  <a:lnTo>
                    <a:pt x="114" y="485"/>
                  </a:lnTo>
                  <a:lnTo>
                    <a:pt x="121" y="485"/>
                  </a:lnTo>
                  <a:close/>
                  <a:moveTo>
                    <a:pt x="180" y="484"/>
                  </a:moveTo>
                  <a:lnTo>
                    <a:pt x="189" y="484"/>
                  </a:lnTo>
                  <a:lnTo>
                    <a:pt x="199" y="484"/>
                  </a:lnTo>
                  <a:lnTo>
                    <a:pt x="207" y="484"/>
                  </a:lnTo>
                  <a:lnTo>
                    <a:pt x="216" y="484"/>
                  </a:lnTo>
                  <a:lnTo>
                    <a:pt x="223" y="484"/>
                  </a:lnTo>
                  <a:lnTo>
                    <a:pt x="225" y="484"/>
                  </a:lnTo>
                  <a:lnTo>
                    <a:pt x="227" y="486"/>
                  </a:lnTo>
                  <a:lnTo>
                    <a:pt x="227" y="492"/>
                  </a:lnTo>
                  <a:lnTo>
                    <a:pt x="227" y="493"/>
                  </a:lnTo>
                  <a:lnTo>
                    <a:pt x="227" y="494"/>
                  </a:lnTo>
                  <a:lnTo>
                    <a:pt x="227" y="498"/>
                  </a:lnTo>
                  <a:lnTo>
                    <a:pt x="226" y="499"/>
                  </a:lnTo>
                  <a:lnTo>
                    <a:pt x="224" y="499"/>
                  </a:lnTo>
                  <a:lnTo>
                    <a:pt x="218" y="499"/>
                  </a:lnTo>
                  <a:lnTo>
                    <a:pt x="203" y="499"/>
                  </a:lnTo>
                  <a:lnTo>
                    <a:pt x="188" y="499"/>
                  </a:lnTo>
                  <a:lnTo>
                    <a:pt x="181" y="499"/>
                  </a:lnTo>
                  <a:lnTo>
                    <a:pt x="179" y="498"/>
                  </a:lnTo>
                  <a:lnTo>
                    <a:pt x="179" y="496"/>
                  </a:lnTo>
                  <a:lnTo>
                    <a:pt x="179" y="490"/>
                  </a:lnTo>
                  <a:lnTo>
                    <a:pt x="180" y="487"/>
                  </a:lnTo>
                  <a:lnTo>
                    <a:pt x="180" y="484"/>
                  </a:lnTo>
                  <a:close/>
                  <a:moveTo>
                    <a:pt x="251" y="484"/>
                  </a:moveTo>
                  <a:lnTo>
                    <a:pt x="263" y="484"/>
                  </a:lnTo>
                  <a:lnTo>
                    <a:pt x="274" y="484"/>
                  </a:lnTo>
                  <a:lnTo>
                    <a:pt x="286" y="484"/>
                  </a:lnTo>
                  <a:lnTo>
                    <a:pt x="298" y="484"/>
                  </a:lnTo>
                  <a:lnTo>
                    <a:pt x="298" y="486"/>
                  </a:lnTo>
                  <a:lnTo>
                    <a:pt x="298" y="490"/>
                  </a:lnTo>
                  <a:lnTo>
                    <a:pt x="298" y="496"/>
                  </a:lnTo>
                  <a:lnTo>
                    <a:pt x="297" y="499"/>
                  </a:lnTo>
                  <a:lnTo>
                    <a:pt x="294" y="499"/>
                  </a:lnTo>
                  <a:lnTo>
                    <a:pt x="286" y="499"/>
                  </a:lnTo>
                  <a:lnTo>
                    <a:pt x="270" y="499"/>
                  </a:lnTo>
                  <a:lnTo>
                    <a:pt x="254" y="499"/>
                  </a:lnTo>
                  <a:lnTo>
                    <a:pt x="247" y="499"/>
                  </a:lnTo>
                  <a:lnTo>
                    <a:pt x="244" y="499"/>
                  </a:lnTo>
                  <a:lnTo>
                    <a:pt x="242" y="497"/>
                  </a:lnTo>
                  <a:lnTo>
                    <a:pt x="244" y="490"/>
                  </a:lnTo>
                  <a:lnTo>
                    <a:pt x="244" y="486"/>
                  </a:lnTo>
                  <a:lnTo>
                    <a:pt x="245" y="484"/>
                  </a:lnTo>
                  <a:lnTo>
                    <a:pt x="247" y="484"/>
                  </a:lnTo>
                  <a:lnTo>
                    <a:pt x="251" y="484"/>
                  </a:lnTo>
                  <a:close/>
                  <a:moveTo>
                    <a:pt x="2" y="463"/>
                  </a:moveTo>
                  <a:lnTo>
                    <a:pt x="4" y="463"/>
                  </a:lnTo>
                  <a:lnTo>
                    <a:pt x="6" y="463"/>
                  </a:lnTo>
                  <a:lnTo>
                    <a:pt x="9" y="462"/>
                  </a:lnTo>
                  <a:lnTo>
                    <a:pt x="12" y="463"/>
                  </a:lnTo>
                  <a:lnTo>
                    <a:pt x="12" y="464"/>
                  </a:lnTo>
                  <a:lnTo>
                    <a:pt x="12" y="468"/>
                  </a:lnTo>
                  <a:lnTo>
                    <a:pt x="12" y="470"/>
                  </a:lnTo>
                  <a:lnTo>
                    <a:pt x="11" y="471"/>
                  </a:lnTo>
                  <a:lnTo>
                    <a:pt x="9" y="471"/>
                  </a:lnTo>
                  <a:lnTo>
                    <a:pt x="8" y="472"/>
                  </a:lnTo>
                  <a:lnTo>
                    <a:pt x="5" y="471"/>
                  </a:lnTo>
                  <a:lnTo>
                    <a:pt x="2" y="471"/>
                  </a:lnTo>
                  <a:lnTo>
                    <a:pt x="2" y="467"/>
                  </a:lnTo>
                  <a:lnTo>
                    <a:pt x="2" y="463"/>
                  </a:lnTo>
                  <a:close/>
                  <a:moveTo>
                    <a:pt x="28" y="460"/>
                  </a:moveTo>
                  <a:lnTo>
                    <a:pt x="44" y="459"/>
                  </a:lnTo>
                  <a:lnTo>
                    <a:pt x="64" y="458"/>
                  </a:lnTo>
                  <a:lnTo>
                    <a:pt x="74" y="458"/>
                  </a:lnTo>
                  <a:lnTo>
                    <a:pt x="83" y="460"/>
                  </a:lnTo>
                  <a:lnTo>
                    <a:pt x="85" y="461"/>
                  </a:lnTo>
                  <a:lnTo>
                    <a:pt x="88" y="463"/>
                  </a:lnTo>
                  <a:lnTo>
                    <a:pt x="89" y="466"/>
                  </a:lnTo>
                  <a:lnTo>
                    <a:pt x="90" y="468"/>
                  </a:lnTo>
                  <a:lnTo>
                    <a:pt x="90" y="473"/>
                  </a:lnTo>
                  <a:lnTo>
                    <a:pt x="89" y="475"/>
                  </a:lnTo>
                  <a:lnTo>
                    <a:pt x="86" y="475"/>
                  </a:lnTo>
                  <a:lnTo>
                    <a:pt x="81" y="474"/>
                  </a:lnTo>
                  <a:lnTo>
                    <a:pt x="70" y="474"/>
                  </a:lnTo>
                  <a:lnTo>
                    <a:pt x="58" y="474"/>
                  </a:lnTo>
                  <a:lnTo>
                    <a:pt x="47" y="474"/>
                  </a:lnTo>
                  <a:lnTo>
                    <a:pt x="35" y="474"/>
                  </a:lnTo>
                  <a:lnTo>
                    <a:pt x="30" y="474"/>
                  </a:lnTo>
                  <a:lnTo>
                    <a:pt x="27" y="473"/>
                  </a:lnTo>
                  <a:lnTo>
                    <a:pt x="27" y="471"/>
                  </a:lnTo>
                  <a:lnTo>
                    <a:pt x="27" y="466"/>
                  </a:lnTo>
                  <a:lnTo>
                    <a:pt x="27" y="463"/>
                  </a:lnTo>
                  <a:lnTo>
                    <a:pt x="28" y="460"/>
                  </a:lnTo>
                  <a:close/>
                  <a:moveTo>
                    <a:pt x="116" y="459"/>
                  </a:moveTo>
                  <a:lnTo>
                    <a:pt x="124" y="459"/>
                  </a:lnTo>
                  <a:lnTo>
                    <a:pt x="134" y="459"/>
                  </a:lnTo>
                  <a:lnTo>
                    <a:pt x="143" y="459"/>
                  </a:lnTo>
                  <a:lnTo>
                    <a:pt x="153" y="459"/>
                  </a:lnTo>
                  <a:lnTo>
                    <a:pt x="158" y="459"/>
                  </a:lnTo>
                  <a:lnTo>
                    <a:pt x="161" y="459"/>
                  </a:lnTo>
                  <a:lnTo>
                    <a:pt x="163" y="461"/>
                  </a:lnTo>
                  <a:lnTo>
                    <a:pt x="163" y="467"/>
                  </a:lnTo>
                  <a:lnTo>
                    <a:pt x="163" y="470"/>
                  </a:lnTo>
                  <a:lnTo>
                    <a:pt x="164" y="474"/>
                  </a:lnTo>
                  <a:lnTo>
                    <a:pt x="154" y="474"/>
                  </a:lnTo>
                  <a:lnTo>
                    <a:pt x="144" y="474"/>
                  </a:lnTo>
                  <a:lnTo>
                    <a:pt x="134" y="474"/>
                  </a:lnTo>
                  <a:lnTo>
                    <a:pt x="124" y="474"/>
                  </a:lnTo>
                  <a:lnTo>
                    <a:pt x="119" y="474"/>
                  </a:lnTo>
                  <a:lnTo>
                    <a:pt x="116" y="474"/>
                  </a:lnTo>
                  <a:lnTo>
                    <a:pt x="114" y="472"/>
                  </a:lnTo>
                  <a:lnTo>
                    <a:pt x="114" y="467"/>
                  </a:lnTo>
                  <a:lnTo>
                    <a:pt x="116" y="462"/>
                  </a:lnTo>
                  <a:lnTo>
                    <a:pt x="116" y="459"/>
                  </a:lnTo>
                  <a:close/>
                  <a:moveTo>
                    <a:pt x="193" y="458"/>
                  </a:moveTo>
                  <a:lnTo>
                    <a:pt x="202" y="458"/>
                  </a:lnTo>
                  <a:lnTo>
                    <a:pt x="210" y="458"/>
                  </a:lnTo>
                  <a:lnTo>
                    <a:pt x="218" y="458"/>
                  </a:lnTo>
                  <a:lnTo>
                    <a:pt x="227" y="458"/>
                  </a:lnTo>
                  <a:lnTo>
                    <a:pt x="227" y="461"/>
                  </a:lnTo>
                  <a:lnTo>
                    <a:pt x="227" y="463"/>
                  </a:lnTo>
                  <a:lnTo>
                    <a:pt x="227" y="468"/>
                  </a:lnTo>
                  <a:lnTo>
                    <a:pt x="225" y="471"/>
                  </a:lnTo>
                  <a:lnTo>
                    <a:pt x="222" y="472"/>
                  </a:lnTo>
                  <a:lnTo>
                    <a:pt x="214" y="473"/>
                  </a:lnTo>
                  <a:lnTo>
                    <a:pt x="205" y="473"/>
                  </a:lnTo>
                  <a:lnTo>
                    <a:pt x="196" y="473"/>
                  </a:lnTo>
                  <a:lnTo>
                    <a:pt x="188" y="473"/>
                  </a:lnTo>
                  <a:lnTo>
                    <a:pt x="178" y="473"/>
                  </a:lnTo>
                  <a:lnTo>
                    <a:pt x="179" y="469"/>
                  </a:lnTo>
                  <a:lnTo>
                    <a:pt x="179" y="466"/>
                  </a:lnTo>
                  <a:lnTo>
                    <a:pt x="179" y="462"/>
                  </a:lnTo>
                  <a:lnTo>
                    <a:pt x="180" y="460"/>
                  </a:lnTo>
                  <a:lnTo>
                    <a:pt x="181" y="459"/>
                  </a:lnTo>
                  <a:lnTo>
                    <a:pt x="182" y="458"/>
                  </a:lnTo>
                  <a:lnTo>
                    <a:pt x="187" y="458"/>
                  </a:lnTo>
                  <a:lnTo>
                    <a:pt x="193" y="458"/>
                  </a:lnTo>
                  <a:close/>
                  <a:moveTo>
                    <a:pt x="298" y="463"/>
                  </a:moveTo>
                  <a:lnTo>
                    <a:pt x="298" y="470"/>
                  </a:lnTo>
                  <a:lnTo>
                    <a:pt x="297" y="473"/>
                  </a:lnTo>
                  <a:lnTo>
                    <a:pt x="294" y="473"/>
                  </a:lnTo>
                  <a:lnTo>
                    <a:pt x="286" y="473"/>
                  </a:lnTo>
                  <a:lnTo>
                    <a:pt x="276" y="473"/>
                  </a:lnTo>
                  <a:lnTo>
                    <a:pt x="267" y="473"/>
                  </a:lnTo>
                  <a:lnTo>
                    <a:pt x="256" y="473"/>
                  </a:lnTo>
                  <a:lnTo>
                    <a:pt x="246" y="473"/>
                  </a:lnTo>
                  <a:lnTo>
                    <a:pt x="241" y="473"/>
                  </a:lnTo>
                  <a:lnTo>
                    <a:pt x="238" y="473"/>
                  </a:lnTo>
                  <a:lnTo>
                    <a:pt x="237" y="472"/>
                  </a:lnTo>
                  <a:lnTo>
                    <a:pt x="237" y="471"/>
                  </a:lnTo>
                  <a:lnTo>
                    <a:pt x="237" y="469"/>
                  </a:lnTo>
                  <a:lnTo>
                    <a:pt x="238" y="466"/>
                  </a:lnTo>
                  <a:lnTo>
                    <a:pt x="239" y="463"/>
                  </a:lnTo>
                  <a:lnTo>
                    <a:pt x="241" y="461"/>
                  </a:lnTo>
                  <a:lnTo>
                    <a:pt x="242" y="460"/>
                  </a:lnTo>
                  <a:lnTo>
                    <a:pt x="246" y="459"/>
                  </a:lnTo>
                  <a:lnTo>
                    <a:pt x="251" y="457"/>
                  </a:lnTo>
                  <a:lnTo>
                    <a:pt x="258" y="457"/>
                  </a:lnTo>
                  <a:lnTo>
                    <a:pt x="273" y="458"/>
                  </a:lnTo>
                  <a:lnTo>
                    <a:pt x="291" y="458"/>
                  </a:lnTo>
                  <a:lnTo>
                    <a:pt x="295" y="458"/>
                  </a:lnTo>
                  <a:lnTo>
                    <a:pt x="297" y="458"/>
                  </a:lnTo>
                  <a:lnTo>
                    <a:pt x="298" y="460"/>
                  </a:lnTo>
                  <a:lnTo>
                    <a:pt x="298" y="463"/>
                  </a:lnTo>
                  <a:close/>
                  <a:moveTo>
                    <a:pt x="265" y="647"/>
                  </a:moveTo>
                  <a:lnTo>
                    <a:pt x="282" y="647"/>
                  </a:lnTo>
                  <a:lnTo>
                    <a:pt x="296" y="647"/>
                  </a:lnTo>
                  <a:lnTo>
                    <a:pt x="303" y="646"/>
                  </a:lnTo>
                  <a:lnTo>
                    <a:pt x="307" y="646"/>
                  </a:lnTo>
                  <a:lnTo>
                    <a:pt x="308" y="647"/>
                  </a:lnTo>
                  <a:lnTo>
                    <a:pt x="309" y="648"/>
                  </a:lnTo>
                  <a:lnTo>
                    <a:pt x="310" y="649"/>
                  </a:lnTo>
                  <a:lnTo>
                    <a:pt x="311" y="653"/>
                  </a:lnTo>
                  <a:lnTo>
                    <a:pt x="311" y="660"/>
                  </a:lnTo>
                  <a:lnTo>
                    <a:pt x="311" y="664"/>
                  </a:lnTo>
                  <a:lnTo>
                    <a:pt x="307" y="665"/>
                  </a:lnTo>
                  <a:lnTo>
                    <a:pt x="299" y="665"/>
                  </a:lnTo>
                  <a:lnTo>
                    <a:pt x="287" y="665"/>
                  </a:lnTo>
                  <a:lnTo>
                    <a:pt x="275" y="665"/>
                  </a:lnTo>
                  <a:lnTo>
                    <a:pt x="268" y="665"/>
                  </a:lnTo>
                  <a:lnTo>
                    <a:pt x="264" y="665"/>
                  </a:lnTo>
                  <a:lnTo>
                    <a:pt x="263" y="661"/>
                  </a:lnTo>
                  <a:lnTo>
                    <a:pt x="264" y="654"/>
                  </a:lnTo>
                  <a:lnTo>
                    <a:pt x="264" y="650"/>
                  </a:lnTo>
                  <a:lnTo>
                    <a:pt x="265" y="647"/>
                  </a:lnTo>
                  <a:close/>
                  <a:moveTo>
                    <a:pt x="293" y="620"/>
                  </a:moveTo>
                  <a:lnTo>
                    <a:pt x="306" y="620"/>
                  </a:lnTo>
                  <a:lnTo>
                    <a:pt x="319" y="620"/>
                  </a:lnTo>
                  <a:lnTo>
                    <a:pt x="326" y="620"/>
                  </a:lnTo>
                  <a:lnTo>
                    <a:pt x="328" y="620"/>
                  </a:lnTo>
                  <a:lnTo>
                    <a:pt x="329" y="623"/>
                  </a:lnTo>
                  <a:lnTo>
                    <a:pt x="329" y="630"/>
                  </a:lnTo>
                  <a:lnTo>
                    <a:pt x="329" y="633"/>
                  </a:lnTo>
                  <a:lnTo>
                    <a:pt x="328" y="634"/>
                  </a:lnTo>
                  <a:lnTo>
                    <a:pt x="327" y="636"/>
                  </a:lnTo>
                  <a:lnTo>
                    <a:pt x="326" y="637"/>
                  </a:lnTo>
                  <a:lnTo>
                    <a:pt x="321" y="637"/>
                  </a:lnTo>
                  <a:lnTo>
                    <a:pt x="316" y="637"/>
                  </a:lnTo>
                  <a:lnTo>
                    <a:pt x="304" y="637"/>
                  </a:lnTo>
                  <a:lnTo>
                    <a:pt x="294" y="637"/>
                  </a:lnTo>
                  <a:lnTo>
                    <a:pt x="286" y="637"/>
                  </a:lnTo>
                  <a:lnTo>
                    <a:pt x="283" y="637"/>
                  </a:lnTo>
                  <a:lnTo>
                    <a:pt x="283" y="634"/>
                  </a:lnTo>
                  <a:lnTo>
                    <a:pt x="283" y="626"/>
                  </a:lnTo>
                  <a:lnTo>
                    <a:pt x="284" y="621"/>
                  </a:lnTo>
                  <a:lnTo>
                    <a:pt x="285" y="620"/>
                  </a:lnTo>
                  <a:lnTo>
                    <a:pt x="287" y="619"/>
                  </a:lnTo>
                  <a:lnTo>
                    <a:pt x="293" y="620"/>
                  </a:lnTo>
                  <a:close/>
                  <a:moveTo>
                    <a:pt x="300" y="595"/>
                  </a:moveTo>
                  <a:lnTo>
                    <a:pt x="311" y="595"/>
                  </a:lnTo>
                  <a:lnTo>
                    <a:pt x="322" y="595"/>
                  </a:lnTo>
                  <a:lnTo>
                    <a:pt x="333" y="595"/>
                  </a:lnTo>
                  <a:lnTo>
                    <a:pt x="344" y="595"/>
                  </a:lnTo>
                  <a:lnTo>
                    <a:pt x="344" y="604"/>
                  </a:lnTo>
                  <a:lnTo>
                    <a:pt x="344" y="609"/>
                  </a:lnTo>
                  <a:lnTo>
                    <a:pt x="344" y="610"/>
                  </a:lnTo>
                  <a:lnTo>
                    <a:pt x="342" y="611"/>
                  </a:lnTo>
                  <a:lnTo>
                    <a:pt x="339" y="611"/>
                  </a:lnTo>
                  <a:lnTo>
                    <a:pt x="333" y="611"/>
                  </a:lnTo>
                  <a:lnTo>
                    <a:pt x="324" y="611"/>
                  </a:lnTo>
                  <a:lnTo>
                    <a:pt x="316" y="611"/>
                  </a:lnTo>
                  <a:lnTo>
                    <a:pt x="308" y="611"/>
                  </a:lnTo>
                  <a:lnTo>
                    <a:pt x="299" y="611"/>
                  </a:lnTo>
                  <a:lnTo>
                    <a:pt x="293" y="611"/>
                  </a:lnTo>
                  <a:lnTo>
                    <a:pt x="288" y="612"/>
                  </a:lnTo>
                  <a:lnTo>
                    <a:pt x="287" y="611"/>
                  </a:lnTo>
                  <a:lnTo>
                    <a:pt x="287" y="610"/>
                  </a:lnTo>
                  <a:lnTo>
                    <a:pt x="286" y="608"/>
                  </a:lnTo>
                  <a:lnTo>
                    <a:pt x="287" y="604"/>
                  </a:lnTo>
                  <a:lnTo>
                    <a:pt x="287" y="598"/>
                  </a:lnTo>
                  <a:lnTo>
                    <a:pt x="289" y="595"/>
                  </a:lnTo>
                  <a:lnTo>
                    <a:pt x="293" y="595"/>
                  </a:lnTo>
                  <a:lnTo>
                    <a:pt x="300" y="595"/>
                  </a:lnTo>
                  <a:close/>
                  <a:moveTo>
                    <a:pt x="314" y="569"/>
                  </a:moveTo>
                  <a:lnTo>
                    <a:pt x="323" y="569"/>
                  </a:lnTo>
                  <a:lnTo>
                    <a:pt x="333" y="569"/>
                  </a:lnTo>
                  <a:lnTo>
                    <a:pt x="344" y="569"/>
                  </a:lnTo>
                  <a:lnTo>
                    <a:pt x="354" y="569"/>
                  </a:lnTo>
                  <a:lnTo>
                    <a:pt x="354" y="572"/>
                  </a:lnTo>
                  <a:lnTo>
                    <a:pt x="354" y="574"/>
                  </a:lnTo>
                  <a:lnTo>
                    <a:pt x="354" y="578"/>
                  </a:lnTo>
                  <a:lnTo>
                    <a:pt x="354" y="581"/>
                  </a:lnTo>
                  <a:lnTo>
                    <a:pt x="353" y="584"/>
                  </a:lnTo>
                  <a:lnTo>
                    <a:pt x="352" y="584"/>
                  </a:lnTo>
                  <a:lnTo>
                    <a:pt x="347" y="585"/>
                  </a:lnTo>
                  <a:lnTo>
                    <a:pt x="340" y="584"/>
                  </a:lnTo>
                  <a:lnTo>
                    <a:pt x="326" y="584"/>
                  </a:lnTo>
                  <a:lnTo>
                    <a:pt x="310" y="584"/>
                  </a:lnTo>
                  <a:lnTo>
                    <a:pt x="306" y="584"/>
                  </a:lnTo>
                  <a:lnTo>
                    <a:pt x="303" y="584"/>
                  </a:lnTo>
                  <a:lnTo>
                    <a:pt x="302" y="583"/>
                  </a:lnTo>
                  <a:lnTo>
                    <a:pt x="302" y="578"/>
                  </a:lnTo>
                  <a:lnTo>
                    <a:pt x="303" y="573"/>
                  </a:lnTo>
                  <a:lnTo>
                    <a:pt x="304" y="569"/>
                  </a:lnTo>
                  <a:lnTo>
                    <a:pt x="307" y="569"/>
                  </a:lnTo>
                  <a:lnTo>
                    <a:pt x="314" y="569"/>
                  </a:lnTo>
                  <a:close/>
                  <a:moveTo>
                    <a:pt x="312" y="543"/>
                  </a:moveTo>
                  <a:lnTo>
                    <a:pt x="324" y="543"/>
                  </a:lnTo>
                  <a:lnTo>
                    <a:pt x="337" y="543"/>
                  </a:lnTo>
                  <a:lnTo>
                    <a:pt x="349" y="543"/>
                  </a:lnTo>
                  <a:lnTo>
                    <a:pt x="361" y="543"/>
                  </a:lnTo>
                  <a:lnTo>
                    <a:pt x="361" y="546"/>
                  </a:lnTo>
                  <a:lnTo>
                    <a:pt x="361" y="550"/>
                  </a:lnTo>
                  <a:lnTo>
                    <a:pt x="361" y="555"/>
                  </a:lnTo>
                  <a:lnTo>
                    <a:pt x="361" y="557"/>
                  </a:lnTo>
                  <a:lnTo>
                    <a:pt x="358" y="557"/>
                  </a:lnTo>
                  <a:lnTo>
                    <a:pt x="353" y="557"/>
                  </a:lnTo>
                  <a:lnTo>
                    <a:pt x="337" y="557"/>
                  </a:lnTo>
                  <a:lnTo>
                    <a:pt x="320" y="557"/>
                  </a:lnTo>
                  <a:lnTo>
                    <a:pt x="315" y="557"/>
                  </a:lnTo>
                  <a:lnTo>
                    <a:pt x="311" y="557"/>
                  </a:lnTo>
                  <a:lnTo>
                    <a:pt x="311" y="555"/>
                  </a:lnTo>
                  <a:lnTo>
                    <a:pt x="311" y="550"/>
                  </a:lnTo>
                  <a:lnTo>
                    <a:pt x="312" y="546"/>
                  </a:lnTo>
                  <a:lnTo>
                    <a:pt x="312" y="543"/>
                  </a:lnTo>
                  <a:close/>
                  <a:moveTo>
                    <a:pt x="322" y="517"/>
                  </a:moveTo>
                  <a:lnTo>
                    <a:pt x="333" y="517"/>
                  </a:lnTo>
                  <a:lnTo>
                    <a:pt x="343" y="517"/>
                  </a:lnTo>
                  <a:lnTo>
                    <a:pt x="353" y="517"/>
                  </a:lnTo>
                  <a:lnTo>
                    <a:pt x="363" y="517"/>
                  </a:lnTo>
                  <a:lnTo>
                    <a:pt x="363" y="519"/>
                  </a:lnTo>
                  <a:lnTo>
                    <a:pt x="364" y="522"/>
                  </a:lnTo>
                  <a:lnTo>
                    <a:pt x="364" y="528"/>
                  </a:lnTo>
                  <a:lnTo>
                    <a:pt x="363" y="531"/>
                  </a:lnTo>
                  <a:lnTo>
                    <a:pt x="360" y="531"/>
                  </a:lnTo>
                  <a:lnTo>
                    <a:pt x="353" y="531"/>
                  </a:lnTo>
                  <a:lnTo>
                    <a:pt x="340" y="531"/>
                  </a:lnTo>
                  <a:lnTo>
                    <a:pt x="327" y="531"/>
                  </a:lnTo>
                  <a:lnTo>
                    <a:pt x="319" y="531"/>
                  </a:lnTo>
                  <a:lnTo>
                    <a:pt x="316" y="531"/>
                  </a:lnTo>
                  <a:lnTo>
                    <a:pt x="315" y="529"/>
                  </a:lnTo>
                  <a:lnTo>
                    <a:pt x="315" y="522"/>
                  </a:lnTo>
                  <a:lnTo>
                    <a:pt x="316" y="518"/>
                  </a:lnTo>
                  <a:lnTo>
                    <a:pt x="316" y="517"/>
                  </a:lnTo>
                  <a:lnTo>
                    <a:pt x="319" y="517"/>
                  </a:lnTo>
                  <a:lnTo>
                    <a:pt x="322" y="517"/>
                  </a:lnTo>
                  <a:close/>
                  <a:moveTo>
                    <a:pt x="318" y="484"/>
                  </a:moveTo>
                  <a:lnTo>
                    <a:pt x="326" y="484"/>
                  </a:lnTo>
                  <a:lnTo>
                    <a:pt x="334" y="484"/>
                  </a:lnTo>
                  <a:lnTo>
                    <a:pt x="343" y="484"/>
                  </a:lnTo>
                  <a:lnTo>
                    <a:pt x="351" y="484"/>
                  </a:lnTo>
                  <a:lnTo>
                    <a:pt x="357" y="484"/>
                  </a:lnTo>
                  <a:lnTo>
                    <a:pt x="361" y="484"/>
                  </a:lnTo>
                  <a:lnTo>
                    <a:pt x="363" y="487"/>
                  </a:lnTo>
                  <a:lnTo>
                    <a:pt x="363" y="493"/>
                  </a:lnTo>
                  <a:lnTo>
                    <a:pt x="363" y="497"/>
                  </a:lnTo>
                  <a:lnTo>
                    <a:pt x="361" y="499"/>
                  </a:lnTo>
                  <a:lnTo>
                    <a:pt x="357" y="499"/>
                  </a:lnTo>
                  <a:lnTo>
                    <a:pt x="353" y="498"/>
                  </a:lnTo>
                  <a:lnTo>
                    <a:pt x="340" y="498"/>
                  </a:lnTo>
                  <a:lnTo>
                    <a:pt x="327" y="498"/>
                  </a:lnTo>
                  <a:lnTo>
                    <a:pt x="320" y="499"/>
                  </a:lnTo>
                  <a:lnTo>
                    <a:pt x="317" y="498"/>
                  </a:lnTo>
                  <a:lnTo>
                    <a:pt x="317" y="496"/>
                  </a:lnTo>
                  <a:lnTo>
                    <a:pt x="317" y="491"/>
                  </a:lnTo>
                  <a:lnTo>
                    <a:pt x="317" y="487"/>
                  </a:lnTo>
                  <a:lnTo>
                    <a:pt x="318" y="484"/>
                  </a:lnTo>
                  <a:close/>
                  <a:moveTo>
                    <a:pt x="324" y="457"/>
                  </a:moveTo>
                  <a:lnTo>
                    <a:pt x="334" y="457"/>
                  </a:lnTo>
                  <a:lnTo>
                    <a:pt x="343" y="457"/>
                  </a:lnTo>
                  <a:lnTo>
                    <a:pt x="352" y="457"/>
                  </a:lnTo>
                  <a:lnTo>
                    <a:pt x="361" y="457"/>
                  </a:lnTo>
                  <a:lnTo>
                    <a:pt x="365" y="457"/>
                  </a:lnTo>
                  <a:lnTo>
                    <a:pt x="367" y="458"/>
                  </a:lnTo>
                  <a:lnTo>
                    <a:pt x="367" y="459"/>
                  </a:lnTo>
                  <a:lnTo>
                    <a:pt x="367" y="463"/>
                  </a:lnTo>
                  <a:lnTo>
                    <a:pt x="367" y="467"/>
                  </a:lnTo>
                  <a:lnTo>
                    <a:pt x="367" y="470"/>
                  </a:lnTo>
                  <a:lnTo>
                    <a:pt x="367" y="471"/>
                  </a:lnTo>
                  <a:lnTo>
                    <a:pt x="366" y="471"/>
                  </a:lnTo>
                  <a:lnTo>
                    <a:pt x="362" y="472"/>
                  </a:lnTo>
                  <a:lnTo>
                    <a:pt x="355" y="471"/>
                  </a:lnTo>
                  <a:lnTo>
                    <a:pt x="342" y="471"/>
                  </a:lnTo>
                  <a:lnTo>
                    <a:pt x="329" y="471"/>
                  </a:lnTo>
                  <a:lnTo>
                    <a:pt x="322" y="472"/>
                  </a:lnTo>
                  <a:lnTo>
                    <a:pt x="319" y="471"/>
                  </a:lnTo>
                  <a:lnTo>
                    <a:pt x="318" y="469"/>
                  </a:lnTo>
                  <a:lnTo>
                    <a:pt x="318" y="462"/>
                  </a:lnTo>
                  <a:lnTo>
                    <a:pt x="319" y="459"/>
                  </a:lnTo>
                  <a:lnTo>
                    <a:pt x="319" y="457"/>
                  </a:lnTo>
                  <a:lnTo>
                    <a:pt x="321" y="457"/>
                  </a:lnTo>
                  <a:lnTo>
                    <a:pt x="324" y="457"/>
                  </a:lnTo>
                  <a:close/>
                  <a:moveTo>
                    <a:pt x="319" y="427"/>
                  </a:moveTo>
                  <a:lnTo>
                    <a:pt x="335" y="425"/>
                  </a:lnTo>
                  <a:lnTo>
                    <a:pt x="351" y="424"/>
                  </a:lnTo>
                  <a:lnTo>
                    <a:pt x="366" y="425"/>
                  </a:lnTo>
                  <a:lnTo>
                    <a:pt x="381" y="427"/>
                  </a:lnTo>
                  <a:lnTo>
                    <a:pt x="384" y="428"/>
                  </a:lnTo>
                  <a:lnTo>
                    <a:pt x="385" y="431"/>
                  </a:lnTo>
                  <a:lnTo>
                    <a:pt x="386" y="433"/>
                  </a:lnTo>
                  <a:lnTo>
                    <a:pt x="386" y="435"/>
                  </a:lnTo>
                  <a:lnTo>
                    <a:pt x="386" y="437"/>
                  </a:lnTo>
                  <a:lnTo>
                    <a:pt x="386" y="439"/>
                  </a:lnTo>
                  <a:lnTo>
                    <a:pt x="385" y="441"/>
                  </a:lnTo>
                  <a:lnTo>
                    <a:pt x="382" y="441"/>
                  </a:lnTo>
                  <a:lnTo>
                    <a:pt x="374" y="443"/>
                  </a:lnTo>
                  <a:lnTo>
                    <a:pt x="365" y="444"/>
                  </a:lnTo>
                  <a:lnTo>
                    <a:pt x="356" y="443"/>
                  </a:lnTo>
                  <a:lnTo>
                    <a:pt x="347" y="443"/>
                  </a:lnTo>
                  <a:lnTo>
                    <a:pt x="332" y="443"/>
                  </a:lnTo>
                  <a:lnTo>
                    <a:pt x="318" y="441"/>
                  </a:lnTo>
                  <a:lnTo>
                    <a:pt x="316" y="441"/>
                  </a:lnTo>
                  <a:lnTo>
                    <a:pt x="316" y="439"/>
                  </a:lnTo>
                  <a:lnTo>
                    <a:pt x="315" y="437"/>
                  </a:lnTo>
                  <a:lnTo>
                    <a:pt x="315" y="435"/>
                  </a:lnTo>
                  <a:lnTo>
                    <a:pt x="316" y="433"/>
                  </a:lnTo>
                  <a:lnTo>
                    <a:pt x="317" y="431"/>
                  </a:lnTo>
                  <a:lnTo>
                    <a:pt x="318" y="428"/>
                  </a:lnTo>
                  <a:lnTo>
                    <a:pt x="319" y="427"/>
                  </a:lnTo>
                  <a:close/>
                  <a:moveTo>
                    <a:pt x="172" y="423"/>
                  </a:moveTo>
                  <a:lnTo>
                    <a:pt x="168" y="423"/>
                  </a:lnTo>
                  <a:lnTo>
                    <a:pt x="164" y="424"/>
                  </a:lnTo>
                  <a:lnTo>
                    <a:pt x="165" y="429"/>
                  </a:lnTo>
                  <a:lnTo>
                    <a:pt x="166" y="434"/>
                  </a:lnTo>
                  <a:lnTo>
                    <a:pt x="168" y="435"/>
                  </a:lnTo>
                  <a:lnTo>
                    <a:pt x="171" y="436"/>
                  </a:lnTo>
                  <a:lnTo>
                    <a:pt x="174" y="437"/>
                  </a:lnTo>
                  <a:lnTo>
                    <a:pt x="176" y="438"/>
                  </a:lnTo>
                  <a:lnTo>
                    <a:pt x="181" y="439"/>
                  </a:lnTo>
                  <a:lnTo>
                    <a:pt x="184" y="440"/>
                  </a:lnTo>
                  <a:lnTo>
                    <a:pt x="189" y="440"/>
                  </a:lnTo>
                  <a:lnTo>
                    <a:pt x="192" y="440"/>
                  </a:lnTo>
                  <a:lnTo>
                    <a:pt x="195" y="440"/>
                  </a:lnTo>
                  <a:lnTo>
                    <a:pt x="198" y="440"/>
                  </a:lnTo>
                  <a:lnTo>
                    <a:pt x="201" y="439"/>
                  </a:lnTo>
                  <a:lnTo>
                    <a:pt x="204" y="438"/>
                  </a:lnTo>
                  <a:lnTo>
                    <a:pt x="206" y="437"/>
                  </a:lnTo>
                  <a:lnTo>
                    <a:pt x="210" y="436"/>
                  </a:lnTo>
                  <a:lnTo>
                    <a:pt x="211" y="429"/>
                  </a:lnTo>
                  <a:lnTo>
                    <a:pt x="211" y="427"/>
                  </a:lnTo>
                  <a:lnTo>
                    <a:pt x="207" y="426"/>
                  </a:lnTo>
                  <a:lnTo>
                    <a:pt x="205" y="424"/>
                  </a:lnTo>
                  <a:lnTo>
                    <a:pt x="202" y="423"/>
                  </a:lnTo>
                  <a:lnTo>
                    <a:pt x="199" y="423"/>
                  </a:lnTo>
                  <a:lnTo>
                    <a:pt x="195" y="423"/>
                  </a:lnTo>
                  <a:lnTo>
                    <a:pt x="192" y="423"/>
                  </a:lnTo>
                  <a:lnTo>
                    <a:pt x="188" y="423"/>
                  </a:lnTo>
                  <a:lnTo>
                    <a:pt x="183" y="423"/>
                  </a:lnTo>
                  <a:lnTo>
                    <a:pt x="181" y="423"/>
                  </a:lnTo>
                  <a:lnTo>
                    <a:pt x="178" y="423"/>
                  </a:lnTo>
                  <a:lnTo>
                    <a:pt x="176" y="423"/>
                  </a:lnTo>
                  <a:lnTo>
                    <a:pt x="172" y="423"/>
                  </a:lnTo>
                  <a:close/>
                  <a:moveTo>
                    <a:pt x="110" y="425"/>
                  </a:moveTo>
                  <a:lnTo>
                    <a:pt x="107" y="425"/>
                  </a:lnTo>
                  <a:lnTo>
                    <a:pt x="102" y="426"/>
                  </a:lnTo>
                  <a:lnTo>
                    <a:pt x="99" y="428"/>
                  </a:lnTo>
                  <a:lnTo>
                    <a:pt x="97" y="432"/>
                  </a:lnTo>
                  <a:lnTo>
                    <a:pt x="98" y="435"/>
                  </a:lnTo>
                  <a:lnTo>
                    <a:pt x="101" y="438"/>
                  </a:lnTo>
                  <a:lnTo>
                    <a:pt x="106" y="440"/>
                  </a:lnTo>
                  <a:lnTo>
                    <a:pt x="109" y="440"/>
                  </a:lnTo>
                  <a:lnTo>
                    <a:pt x="122" y="443"/>
                  </a:lnTo>
                  <a:lnTo>
                    <a:pt x="134" y="441"/>
                  </a:lnTo>
                  <a:lnTo>
                    <a:pt x="137" y="439"/>
                  </a:lnTo>
                  <a:lnTo>
                    <a:pt x="141" y="435"/>
                  </a:lnTo>
                  <a:lnTo>
                    <a:pt x="142" y="433"/>
                  </a:lnTo>
                  <a:lnTo>
                    <a:pt x="141" y="429"/>
                  </a:lnTo>
                  <a:lnTo>
                    <a:pt x="140" y="428"/>
                  </a:lnTo>
                  <a:lnTo>
                    <a:pt x="140" y="427"/>
                  </a:lnTo>
                  <a:lnTo>
                    <a:pt x="137" y="425"/>
                  </a:lnTo>
                  <a:lnTo>
                    <a:pt x="135" y="424"/>
                  </a:lnTo>
                  <a:lnTo>
                    <a:pt x="131" y="423"/>
                  </a:lnTo>
                  <a:lnTo>
                    <a:pt x="126" y="423"/>
                  </a:lnTo>
                  <a:lnTo>
                    <a:pt x="118" y="423"/>
                  </a:lnTo>
                  <a:lnTo>
                    <a:pt x="110" y="425"/>
                  </a:lnTo>
                  <a:close/>
                  <a:moveTo>
                    <a:pt x="65" y="426"/>
                  </a:moveTo>
                  <a:lnTo>
                    <a:pt x="61" y="428"/>
                  </a:lnTo>
                  <a:lnTo>
                    <a:pt x="56" y="429"/>
                  </a:lnTo>
                  <a:lnTo>
                    <a:pt x="51" y="433"/>
                  </a:lnTo>
                  <a:lnTo>
                    <a:pt x="48" y="435"/>
                  </a:lnTo>
                  <a:lnTo>
                    <a:pt x="46" y="438"/>
                  </a:lnTo>
                  <a:lnTo>
                    <a:pt x="46" y="440"/>
                  </a:lnTo>
                  <a:lnTo>
                    <a:pt x="48" y="443"/>
                  </a:lnTo>
                  <a:lnTo>
                    <a:pt x="51" y="444"/>
                  </a:lnTo>
                  <a:lnTo>
                    <a:pt x="55" y="445"/>
                  </a:lnTo>
                  <a:lnTo>
                    <a:pt x="61" y="446"/>
                  </a:lnTo>
                  <a:lnTo>
                    <a:pt x="66" y="446"/>
                  </a:lnTo>
                  <a:lnTo>
                    <a:pt x="73" y="446"/>
                  </a:lnTo>
                  <a:lnTo>
                    <a:pt x="76" y="446"/>
                  </a:lnTo>
                  <a:lnTo>
                    <a:pt x="77" y="445"/>
                  </a:lnTo>
                  <a:lnTo>
                    <a:pt x="78" y="444"/>
                  </a:lnTo>
                  <a:lnTo>
                    <a:pt x="79" y="440"/>
                  </a:lnTo>
                  <a:lnTo>
                    <a:pt x="81" y="437"/>
                  </a:lnTo>
                  <a:lnTo>
                    <a:pt x="82" y="435"/>
                  </a:lnTo>
                  <a:lnTo>
                    <a:pt x="84" y="433"/>
                  </a:lnTo>
                  <a:lnTo>
                    <a:pt x="85" y="432"/>
                  </a:lnTo>
                  <a:lnTo>
                    <a:pt x="86" y="431"/>
                  </a:lnTo>
                  <a:lnTo>
                    <a:pt x="84" y="428"/>
                  </a:lnTo>
                  <a:lnTo>
                    <a:pt x="82" y="426"/>
                  </a:lnTo>
                  <a:lnTo>
                    <a:pt x="79" y="424"/>
                  </a:lnTo>
                  <a:lnTo>
                    <a:pt x="78" y="424"/>
                  </a:lnTo>
                  <a:lnTo>
                    <a:pt x="76" y="424"/>
                  </a:lnTo>
                  <a:lnTo>
                    <a:pt x="68" y="425"/>
                  </a:lnTo>
                  <a:lnTo>
                    <a:pt x="65" y="426"/>
                  </a:lnTo>
                  <a:close/>
                  <a:moveTo>
                    <a:pt x="9" y="443"/>
                  </a:moveTo>
                  <a:lnTo>
                    <a:pt x="9" y="447"/>
                  </a:lnTo>
                  <a:lnTo>
                    <a:pt x="9" y="449"/>
                  </a:lnTo>
                  <a:lnTo>
                    <a:pt x="11" y="450"/>
                  </a:lnTo>
                  <a:lnTo>
                    <a:pt x="15" y="450"/>
                  </a:lnTo>
                  <a:lnTo>
                    <a:pt x="17" y="450"/>
                  </a:lnTo>
                  <a:lnTo>
                    <a:pt x="19" y="449"/>
                  </a:lnTo>
                  <a:lnTo>
                    <a:pt x="19" y="444"/>
                  </a:lnTo>
                  <a:lnTo>
                    <a:pt x="19" y="437"/>
                  </a:lnTo>
                  <a:lnTo>
                    <a:pt x="21" y="435"/>
                  </a:lnTo>
                  <a:lnTo>
                    <a:pt x="23" y="433"/>
                  </a:lnTo>
                  <a:lnTo>
                    <a:pt x="23" y="431"/>
                  </a:lnTo>
                  <a:lnTo>
                    <a:pt x="23" y="429"/>
                  </a:lnTo>
                  <a:lnTo>
                    <a:pt x="19" y="427"/>
                  </a:lnTo>
                  <a:lnTo>
                    <a:pt x="14" y="425"/>
                  </a:lnTo>
                  <a:lnTo>
                    <a:pt x="12" y="424"/>
                  </a:lnTo>
                  <a:lnTo>
                    <a:pt x="9" y="425"/>
                  </a:lnTo>
                  <a:lnTo>
                    <a:pt x="9" y="426"/>
                  </a:lnTo>
                  <a:lnTo>
                    <a:pt x="8" y="428"/>
                  </a:lnTo>
                  <a:lnTo>
                    <a:pt x="9" y="435"/>
                  </a:lnTo>
                  <a:lnTo>
                    <a:pt x="9" y="443"/>
                  </a:lnTo>
                  <a:close/>
                  <a:moveTo>
                    <a:pt x="89" y="409"/>
                  </a:moveTo>
                  <a:lnTo>
                    <a:pt x="93" y="410"/>
                  </a:lnTo>
                  <a:lnTo>
                    <a:pt x="100" y="411"/>
                  </a:lnTo>
                  <a:lnTo>
                    <a:pt x="108" y="411"/>
                  </a:lnTo>
                  <a:lnTo>
                    <a:pt x="118" y="410"/>
                  </a:lnTo>
                  <a:lnTo>
                    <a:pt x="120" y="410"/>
                  </a:lnTo>
                  <a:lnTo>
                    <a:pt x="123" y="408"/>
                  </a:lnTo>
                  <a:lnTo>
                    <a:pt x="124" y="406"/>
                  </a:lnTo>
                  <a:lnTo>
                    <a:pt x="125" y="405"/>
                  </a:lnTo>
                  <a:lnTo>
                    <a:pt x="123" y="403"/>
                  </a:lnTo>
                  <a:lnTo>
                    <a:pt x="116" y="401"/>
                  </a:lnTo>
                  <a:lnTo>
                    <a:pt x="107" y="401"/>
                  </a:lnTo>
                  <a:lnTo>
                    <a:pt x="99" y="401"/>
                  </a:lnTo>
                  <a:lnTo>
                    <a:pt x="96" y="401"/>
                  </a:lnTo>
                  <a:lnTo>
                    <a:pt x="89" y="402"/>
                  </a:lnTo>
                  <a:lnTo>
                    <a:pt x="85" y="403"/>
                  </a:lnTo>
                  <a:lnTo>
                    <a:pt x="84" y="405"/>
                  </a:lnTo>
                  <a:lnTo>
                    <a:pt x="84" y="406"/>
                  </a:lnTo>
                  <a:lnTo>
                    <a:pt x="85" y="408"/>
                  </a:lnTo>
                  <a:lnTo>
                    <a:pt x="89" y="409"/>
                  </a:lnTo>
                  <a:close/>
                  <a:moveTo>
                    <a:pt x="495" y="107"/>
                  </a:moveTo>
                  <a:lnTo>
                    <a:pt x="490" y="107"/>
                  </a:lnTo>
                  <a:lnTo>
                    <a:pt x="490" y="113"/>
                  </a:lnTo>
                  <a:lnTo>
                    <a:pt x="492" y="115"/>
                  </a:lnTo>
                  <a:lnTo>
                    <a:pt x="495" y="117"/>
                  </a:lnTo>
                  <a:lnTo>
                    <a:pt x="498" y="119"/>
                  </a:lnTo>
                  <a:lnTo>
                    <a:pt x="501" y="119"/>
                  </a:lnTo>
                  <a:lnTo>
                    <a:pt x="505" y="120"/>
                  </a:lnTo>
                  <a:lnTo>
                    <a:pt x="508" y="121"/>
                  </a:lnTo>
                  <a:lnTo>
                    <a:pt x="513" y="121"/>
                  </a:lnTo>
                  <a:lnTo>
                    <a:pt x="517" y="120"/>
                  </a:lnTo>
                  <a:lnTo>
                    <a:pt x="518" y="117"/>
                  </a:lnTo>
                  <a:lnTo>
                    <a:pt x="518" y="114"/>
                  </a:lnTo>
                  <a:lnTo>
                    <a:pt x="515" y="112"/>
                  </a:lnTo>
                  <a:lnTo>
                    <a:pt x="512" y="110"/>
                  </a:lnTo>
                  <a:lnTo>
                    <a:pt x="507" y="109"/>
                  </a:lnTo>
                  <a:lnTo>
                    <a:pt x="502" y="109"/>
                  </a:lnTo>
                  <a:lnTo>
                    <a:pt x="498" y="108"/>
                  </a:lnTo>
                  <a:lnTo>
                    <a:pt x="497" y="108"/>
                  </a:lnTo>
                  <a:lnTo>
                    <a:pt x="495" y="107"/>
                  </a:lnTo>
                  <a:close/>
                  <a:moveTo>
                    <a:pt x="529" y="374"/>
                  </a:moveTo>
                  <a:lnTo>
                    <a:pt x="523" y="378"/>
                  </a:lnTo>
                  <a:lnTo>
                    <a:pt x="519" y="378"/>
                  </a:lnTo>
                  <a:lnTo>
                    <a:pt x="515" y="383"/>
                  </a:lnTo>
                  <a:lnTo>
                    <a:pt x="515" y="391"/>
                  </a:lnTo>
                  <a:lnTo>
                    <a:pt x="516" y="398"/>
                  </a:lnTo>
                  <a:lnTo>
                    <a:pt x="521" y="402"/>
                  </a:lnTo>
                  <a:lnTo>
                    <a:pt x="529" y="404"/>
                  </a:lnTo>
                  <a:lnTo>
                    <a:pt x="530" y="408"/>
                  </a:lnTo>
                  <a:lnTo>
                    <a:pt x="532" y="413"/>
                  </a:lnTo>
                  <a:lnTo>
                    <a:pt x="532" y="416"/>
                  </a:lnTo>
                  <a:lnTo>
                    <a:pt x="536" y="422"/>
                  </a:lnTo>
                  <a:lnTo>
                    <a:pt x="540" y="424"/>
                  </a:lnTo>
                  <a:lnTo>
                    <a:pt x="542" y="424"/>
                  </a:lnTo>
                  <a:lnTo>
                    <a:pt x="544" y="424"/>
                  </a:lnTo>
                  <a:lnTo>
                    <a:pt x="548" y="424"/>
                  </a:lnTo>
                  <a:lnTo>
                    <a:pt x="549" y="425"/>
                  </a:lnTo>
                  <a:lnTo>
                    <a:pt x="551" y="423"/>
                  </a:lnTo>
                  <a:lnTo>
                    <a:pt x="554" y="420"/>
                  </a:lnTo>
                  <a:lnTo>
                    <a:pt x="554" y="419"/>
                  </a:lnTo>
                  <a:lnTo>
                    <a:pt x="554" y="412"/>
                  </a:lnTo>
                  <a:lnTo>
                    <a:pt x="552" y="408"/>
                  </a:lnTo>
                  <a:lnTo>
                    <a:pt x="548" y="404"/>
                  </a:lnTo>
                  <a:lnTo>
                    <a:pt x="544" y="401"/>
                  </a:lnTo>
                  <a:lnTo>
                    <a:pt x="543" y="397"/>
                  </a:lnTo>
                  <a:lnTo>
                    <a:pt x="544" y="393"/>
                  </a:lnTo>
                  <a:lnTo>
                    <a:pt x="547" y="390"/>
                  </a:lnTo>
                  <a:lnTo>
                    <a:pt x="549" y="388"/>
                  </a:lnTo>
                  <a:lnTo>
                    <a:pt x="551" y="387"/>
                  </a:lnTo>
                  <a:lnTo>
                    <a:pt x="553" y="385"/>
                  </a:lnTo>
                  <a:lnTo>
                    <a:pt x="555" y="383"/>
                  </a:lnTo>
                  <a:lnTo>
                    <a:pt x="556" y="383"/>
                  </a:lnTo>
                  <a:lnTo>
                    <a:pt x="558" y="381"/>
                  </a:lnTo>
                  <a:lnTo>
                    <a:pt x="558" y="377"/>
                  </a:lnTo>
                  <a:lnTo>
                    <a:pt x="559" y="376"/>
                  </a:lnTo>
                  <a:lnTo>
                    <a:pt x="558" y="371"/>
                  </a:lnTo>
                  <a:lnTo>
                    <a:pt x="551" y="366"/>
                  </a:lnTo>
                  <a:lnTo>
                    <a:pt x="547" y="365"/>
                  </a:lnTo>
                  <a:lnTo>
                    <a:pt x="542" y="365"/>
                  </a:lnTo>
                  <a:lnTo>
                    <a:pt x="540" y="365"/>
                  </a:lnTo>
                  <a:lnTo>
                    <a:pt x="535" y="366"/>
                  </a:lnTo>
                  <a:lnTo>
                    <a:pt x="532" y="370"/>
                  </a:lnTo>
                  <a:lnTo>
                    <a:pt x="531" y="374"/>
                  </a:lnTo>
                  <a:lnTo>
                    <a:pt x="529" y="374"/>
                  </a:lnTo>
                  <a:close/>
                  <a:moveTo>
                    <a:pt x="390" y="364"/>
                  </a:moveTo>
                  <a:lnTo>
                    <a:pt x="386" y="369"/>
                  </a:lnTo>
                  <a:lnTo>
                    <a:pt x="385" y="370"/>
                  </a:lnTo>
                  <a:lnTo>
                    <a:pt x="381" y="371"/>
                  </a:lnTo>
                  <a:lnTo>
                    <a:pt x="378" y="371"/>
                  </a:lnTo>
                  <a:lnTo>
                    <a:pt x="376" y="371"/>
                  </a:lnTo>
                  <a:lnTo>
                    <a:pt x="370" y="377"/>
                  </a:lnTo>
                  <a:lnTo>
                    <a:pt x="369" y="382"/>
                  </a:lnTo>
                  <a:lnTo>
                    <a:pt x="369" y="391"/>
                  </a:lnTo>
                  <a:lnTo>
                    <a:pt x="365" y="396"/>
                  </a:lnTo>
                  <a:lnTo>
                    <a:pt x="362" y="399"/>
                  </a:lnTo>
                  <a:lnTo>
                    <a:pt x="360" y="402"/>
                  </a:lnTo>
                  <a:lnTo>
                    <a:pt x="357" y="405"/>
                  </a:lnTo>
                  <a:lnTo>
                    <a:pt x="357" y="406"/>
                  </a:lnTo>
                  <a:lnTo>
                    <a:pt x="357" y="408"/>
                  </a:lnTo>
                  <a:lnTo>
                    <a:pt x="360" y="408"/>
                  </a:lnTo>
                  <a:lnTo>
                    <a:pt x="364" y="408"/>
                  </a:lnTo>
                  <a:lnTo>
                    <a:pt x="365" y="408"/>
                  </a:lnTo>
                  <a:lnTo>
                    <a:pt x="370" y="411"/>
                  </a:lnTo>
                  <a:lnTo>
                    <a:pt x="377" y="415"/>
                  </a:lnTo>
                  <a:lnTo>
                    <a:pt x="380" y="419"/>
                  </a:lnTo>
                  <a:lnTo>
                    <a:pt x="388" y="423"/>
                  </a:lnTo>
                  <a:lnTo>
                    <a:pt x="392" y="425"/>
                  </a:lnTo>
                  <a:lnTo>
                    <a:pt x="393" y="426"/>
                  </a:lnTo>
                  <a:lnTo>
                    <a:pt x="399" y="426"/>
                  </a:lnTo>
                  <a:lnTo>
                    <a:pt x="404" y="426"/>
                  </a:lnTo>
                  <a:lnTo>
                    <a:pt x="408" y="422"/>
                  </a:lnTo>
                  <a:lnTo>
                    <a:pt x="409" y="421"/>
                  </a:lnTo>
                  <a:lnTo>
                    <a:pt x="410" y="417"/>
                  </a:lnTo>
                  <a:lnTo>
                    <a:pt x="409" y="414"/>
                  </a:lnTo>
                  <a:lnTo>
                    <a:pt x="403" y="406"/>
                  </a:lnTo>
                  <a:lnTo>
                    <a:pt x="399" y="402"/>
                  </a:lnTo>
                  <a:lnTo>
                    <a:pt x="400" y="400"/>
                  </a:lnTo>
                  <a:lnTo>
                    <a:pt x="402" y="398"/>
                  </a:lnTo>
                  <a:lnTo>
                    <a:pt x="403" y="397"/>
                  </a:lnTo>
                  <a:lnTo>
                    <a:pt x="405" y="398"/>
                  </a:lnTo>
                  <a:lnTo>
                    <a:pt x="408" y="401"/>
                  </a:lnTo>
                  <a:lnTo>
                    <a:pt x="410" y="402"/>
                  </a:lnTo>
                  <a:lnTo>
                    <a:pt x="414" y="402"/>
                  </a:lnTo>
                  <a:lnTo>
                    <a:pt x="422" y="406"/>
                  </a:lnTo>
                  <a:lnTo>
                    <a:pt x="425" y="409"/>
                  </a:lnTo>
                  <a:lnTo>
                    <a:pt x="428" y="413"/>
                  </a:lnTo>
                  <a:lnTo>
                    <a:pt x="431" y="417"/>
                  </a:lnTo>
                  <a:lnTo>
                    <a:pt x="433" y="419"/>
                  </a:lnTo>
                  <a:lnTo>
                    <a:pt x="435" y="419"/>
                  </a:lnTo>
                  <a:lnTo>
                    <a:pt x="442" y="419"/>
                  </a:lnTo>
                  <a:lnTo>
                    <a:pt x="445" y="419"/>
                  </a:lnTo>
                  <a:lnTo>
                    <a:pt x="451" y="419"/>
                  </a:lnTo>
                  <a:lnTo>
                    <a:pt x="456" y="420"/>
                  </a:lnTo>
                  <a:lnTo>
                    <a:pt x="459" y="415"/>
                  </a:lnTo>
                  <a:lnTo>
                    <a:pt x="465" y="413"/>
                  </a:lnTo>
                  <a:lnTo>
                    <a:pt x="468" y="413"/>
                  </a:lnTo>
                  <a:lnTo>
                    <a:pt x="472" y="413"/>
                  </a:lnTo>
                  <a:lnTo>
                    <a:pt x="477" y="413"/>
                  </a:lnTo>
                  <a:lnTo>
                    <a:pt x="480" y="413"/>
                  </a:lnTo>
                  <a:lnTo>
                    <a:pt x="485" y="415"/>
                  </a:lnTo>
                  <a:lnTo>
                    <a:pt x="490" y="419"/>
                  </a:lnTo>
                  <a:lnTo>
                    <a:pt x="492" y="421"/>
                  </a:lnTo>
                  <a:lnTo>
                    <a:pt x="496" y="422"/>
                  </a:lnTo>
                  <a:lnTo>
                    <a:pt x="500" y="423"/>
                  </a:lnTo>
                  <a:lnTo>
                    <a:pt x="504" y="423"/>
                  </a:lnTo>
                  <a:lnTo>
                    <a:pt x="507" y="423"/>
                  </a:lnTo>
                  <a:lnTo>
                    <a:pt x="509" y="423"/>
                  </a:lnTo>
                  <a:lnTo>
                    <a:pt x="509" y="419"/>
                  </a:lnTo>
                  <a:lnTo>
                    <a:pt x="509" y="415"/>
                  </a:lnTo>
                  <a:lnTo>
                    <a:pt x="506" y="410"/>
                  </a:lnTo>
                  <a:lnTo>
                    <a:pt x="501" y="404"/>
                  </a:lnTo>
                  <a:lnTo>
                    <a:pt x="498" y="400"/>
                  </a:lnTo>
                  <a:lnTo>
                    <a:pt x="498" y="396"/>
                  </a:lnTo>
                  <a:lnTo>
                    <a:pt x="502" y="393"/>
                  </a:lnTo>
                  <a:lnTo>
                    <a:pt x="503" y="393"/>
                  </a:lnTo>
                  <a:lnTo>
                    <a:pt x="505" y="388"/>
                  </a:lnTo>
                  <a:lnTo>
                    <a:pt x="507" y="385"/>
                  </a:lnTo>
                  <a:lnTo>
                    <a:pt x="512" y="383"/>
                  </a:lnTo>
                  <a:lnTo>
                    <a:pt x="512" y="382"/>
                  </a:lnTo>
                  <a:lnTo>
                    <a:pt x="512" y="377"/>
                  </a:lnTo>
                  <a:lnTo>
                    <a:pt x="512" y="371"/>
                  </a:lnTo>
                  <a:lnTo>
                    <a:pt x="512" y="370"/>
                  </a:lnTo>
                  <a:lnTo>
                    <a:pt x="507" y="367"/>
                  </a:lnTo>
                  <a:lnTo>
                    <a:pt x="504" y="366"/>
                  </a:lnTo>
                  <a:lnTo>
                    <a:pt x="498" y="366"/>
                  </a:lnTo>
                  <a:lnTo>
                    <a:pt x="490" y="365"/>
                  </a:lnTo>
                  <a:lnTo>
                    <a:pt x="486" y="365"/>
                  </a:lnTo>
                  <a:lnTo>
                    <a:pt x="481" y="366"/>
                  </a:lnTo>
                  <a:lnTo>
                    <a:pt x="481" y="365"/>
                  </a:lnTo>
                  <a:lnTo>
                    <a:pt x="480" y="364"/>
                  </a:lnTo>
                  <a:lnTo>
                    <a:pt x="479" y="364"/>
                  </a:lnTo>
                  <a:lnTo>
                    <a:pt x="478" y="366"/>
                  </a:lnTo>
                  <a:lnTo>
                    <a:pt x="475" y="370"/>
                  </a:lnTo>
                  <a:lnTo>
                    <a:pt x="474" y="373"/>
                  </a:lnTo>
                  <a:lnTo>
                    <a:pt x="473" y="374"/>
                  </a:lnTo>
                  <a:lnTo>
                    <a:pt x="471" y="378"/>
                  </a:lnTo>
                  <a:lnTo>
                    <a:pt x="470" y="382"/>
                  </a:lnTo>
                  <a:lnTo>
                    <a:pt x="470" y="385"/>
                  </a:lnTo>
                  <a:lnTo>
                    <a:pt x="467" y="387"/>
                  </a:lnTo>
                  <a:lnTo>
                    <a:pt x="461" y="391"/>
                  </a:lnTo>
                  <a:lnTo>
                    <a:pt x="459" y="392"/>
                  </a:lnTo>
                  <a:lnTo>
                    <a:pt x="457" y="393"/>
                  </a:lnTo>
                  <a:lnTo>
                    <a:pt x="454" y="393"/>
                  </a:lnTo>
                  <a:lnTo>
                    <a:pt x="449" y="389"/>
                  </a:lnTo>
                  <a:lnTo>
                    <a:pt x="448" y="388"/>
                  </a:lnTo>
                  <a:lnTo>
                    <a:pt x="447" y="387"/>
                  </a:lnTo>
                  <a:lnTo>
                    <a:pt x="448" y="382"/>
                  </a:lnTo>
                  <a:lnTo>
                    <a:pt x="448" y="379"/>
                  </a:lnTo>
                  <a:lnTo>
                    <a:pt x="449" y="377"/>
                  </a:lnTo>
                  <a:lnTo>
                    <a:pt x="449" y="373"/>
                  </a:lnTo>
                  <a:lnTo>
                    <a:pt x="446" y="368"/>
                  </a:lnTo>
                  <a:lnTo>
                    <a:pt x="444" y="367"/>
                  </a:lnTo>
                  <a:lnTo>
                    <a:pt x="440" y="367"/>
                  </a:lnTo>
                  <a:lnTo>
                    <a:pt x="436" y="367"/>
                  </a:lnTo>
                  <a:lnTo>
                    <a:pt x="431" y="367"/>
                  </a:lnTo>
                  <a:lnTo>
                    <a:pt x="430" y="367"/>
                  </a:lnTo>
                  <a:lnTo>
                    <a:pt x="426" y="369"/>
                  </a:lnTo>
                  <a:lnTo>
                    <a:pt x="425" y="373"/>
                  </a:lnTo>
                  <a:lnTo>
                    <a:pt x="423" y="376"/>
                  </a:lnTo>
                  <a:lnTo>
                    <a:pt x="421" y="382"/>
                  </a:lnTo>
                  <a:lnTo>
                    <a:pt x="420" y="385"/>
                  </a:lnTo>
                  <a:lnTo>
                    <a:pt x="417" y="390"/>
                  </a:lnTo>
                  <a:lnTo>
                    <a:pt x="415" y="396"/>
                  </a:lnTo>
                  <a:lnTo>
                    <a:pt x="410" y="394"/>
                  </a:lnTo>
                  <a:lnTo>
                    <a:pt x="408" y="393"/>
                  </a:lnTo>
                  <a:lnTo>
                    <a:pt x="404" y="390"/>
                  </a:lnTo>
                  <a:lnTo>
                    <a:pt x="400" y="390"/>
                  </a:lnTo>
                  <a:lnTo>
                    <a:pt x="399" y="390"/>
                  </a:lnTo>
                  <a:lnTo>
                    <a:pt x="398" y="389"/>
                  </a:lnTo>
                  <a:lnTo>
                    <a:pt x="397" y="386"/>
                  </a:lnTo>
                  <a:lnTo>
                    <a:pt x="398" y="381"/>
                  </a:lnTo>
                  <a:lnTo>
                    <a:pt x="399" y="380"/>
                  </a:lnTo>
                  <a:lnTo>
                    <a:pt x="403" y="379"/>
                  </a:lnTo>
                  <a:lnTo>
                    <a:pt x="403" y="374"/>
                  </a:lnTo>
                  <a:lnTo>
                    <a:pt x="404" y="371"/>
                  </a:lnTo>
                  <a:lnTo>
                    <a:pt x="400" y="367"/>
                  </a:lnTo>
                  <a:lnTo>
                    <a:pt x="398" y="366"/>
                  </a:lnTo>
                  <a:lnTo>
                    <a:pt x="393" y="365"/>
                  </a:lnTo>
                  <a:lnTo>
                    <a:pt x="391" y="364"/>
                  </a:lnTo>
                  <a:lnTo>
                    <a:pt x="390" y="364"/>
                  </a:lnTo>
                  <a:close/>
                  <a:moveTo>
                    <a:pt x="233" y="408"/>
                  </a:moveTo>
                  <a:lnTo>
                    <a:pt x="228" y="408"/>
                  </a:lnTo>
                  <a:lnTo>
                    <a:pt x="225" y="409"/>
                  </a:lnTo>
                  <a:lnTo>
                    <a:pt x="223" y="412"/>
                  </a:lnTo>
                  <a:lnTo>
                    <a:pt x="224" y="415"/>
                  </a:lnTo>
                  <a:lnTo>
                    <a:pt x="227" y="417"/>
                  </a:lnTo>
                  <a:lnTo>
                    <a:pt x="230" y="420"/>
                  </a:lnTo>
                  <a:lnTo>
                    <a:pt x="236" y="421"/>
                  </a:lnTo>
                  <a:lnTo>
                    <a:pt x="238" y="421"/>
                  </a:lnTo>
                  <a:lnTo>
                    <a:pt x="238" y="424"/>
                  </a:lnTo>
                  <a:lnTo>
                    <a:pt x="238" y="426"/>
                  </a:lnTo>
                  <a:lnTo>
                    <a:pt x="236" y="427"/>
                  </a:lnTo>
                  <a:lnTo>
                    <a:pt x="234" y="428"/>
                  </a:lnTo>
                  <a:lnTo>
                    <a:pt x="230" y="432"/>
                  </a:lnTo>
                  <a:lnTo>
                    <a:pt x="230" y="434"/>
                  </a:lnTo>
                  <a:lnTo>
                    <a:pt x="236" y="436"/>
                  </a:lnTo>
                  <a:lnTo>
                    <a:pt x="241" y="437"/>
                  </a:lnTo>
                  <a:lnTo>
                    <a:pt x="248" y="438"/>
                  </a:lnTo>
                  <a:lnTo>
                    <a:pt x="254" y="438"/>
                  </a:lnTo>
                  <a:lnTo>
                    <a:pt x="260" y="439"/>
                  </a:lnTo>
                  <a:lnTo>
                    <a:pt x="267" y="440"/>
                  </a:lnTo>
                  <a:lnTo>
                    <a:pt x="270" y="440"/>
                  </a:lnTo>
                  <a:lnTo>
                    <a:pt x="274" y="440"/>
                  </a:lnTo>
                  <a:lnTo>
                    <a:pt x="277" y="440"/>
                  </a:lnTo>
                  <a:lnTo>
                    <a:pt x="282" y="440"/>
                  </a:lnTo>
                  <a:lnTo>
                    <a:pt x="284" y="440"/>
                  </a:lnTo>
                  <a:lnTo>
                    <a:pt x="286" y="440"/>
                  </a:lnTo>
                  <a:lnTo>
                    <a:pt x="289" y="439"/>
                  </a:lnTo>
                  <a:lnTo>
                    <a:pt x="291" y="437"/>
                  </a:lnTo>
                  <a:lnTo>
                    <a:pt x="291" y="435"/>
                  </a:lnTo>
                  <a:lnTo>
                    <a:pt x="291" y="434"/>
                  </a:lnTo>
                  <a:lnTo>
                    <a:pt x="291" y="431"/>
                  </a:lnTo>
                  <a:lnTo>
                    <a:pt x="291" y="428"/>
                  </a:lnTo>
                  <a:lnTo>
                    <a:pt x="288" y="426"/>
                  </a:lnTo>
                  <a:lnTo>
                    <a:pt x="286" y="424"/>
                  </a:lnTo>
                  <a:lnTo>
                    <a:pt x="284" y="423"/>
                  </a:lnTo>
                  <a:lnTo>
                    <a:pt x="282" y="423"/>
                  </a:lnTo>
                  <a:lnTo>
                    <a:pt x="277" y="423"/>
                  </a:lnTo>
                  <a:lnTo>
                    <a:pt x="274" y="423"/>
                  </a:lnTo>
                  <a:lnTo>
                    <a:pt x="271" y="423"/>
                  </a:lnTo>
                  <a:lnTo>
                    <a:pt x="268" y="423"/>
                  </a:lnTo>
                  <a:lnTo>
                    <a:pt x="262" y="423"/>
                  </a:lnTo>
                  <a:lnTo>
                    <a:pt x="258" y="423"/>
                  </a:lnTo>
                  <a:lnTo>
                    <a:pt x="254" y="423"/>
                  </a:lnTo>
                  <a:lnTo>
                    <a:pt x="250" y="423"/>
                  </a:lnTo>
                  <a:lnTo>
                    <a:pt x="248" y="422"/>
                  </a:lnTo>
                  <a:lnTo>
                    <a:pt x="246" y="421"/>
                  </a:lnTo>
                  <a:lnTo>
                    <a:pt x="247" y="417"/>
                  </a:lnTo>
                  <a:lnTo>
                    <a:pt x="248" y="413"/>
                  </a:lnTo>
                  <a:lnTo>
                    <a:pt x="247" y="410"/>
                  </a:lnTo>
                  <a:lnTo>
                    <a:pt x="246" y="408"/>
                  </a:lnTo>
                  <a:lnTo>
                    <a:pt x="245" y="408"/>
                  </a:lnTo>
                  <a:lnTo>
                    <a:pt x="241" y="406"/>
                  </a:lnTo>
                  <a:lnTo>
                    <a:pt x="235" y="408"/>
                  </a:lnTo>
                  <a:lnTo>
                    <a:pt x="233" y="408"/>
                  </a:lnTo>
                  <a:close/>
                  <a:moveTo>
                    <a:pt x="456" y="293"/>
                  </a:moveTo>
                  <a:lnTo>
                    <a:pt x="460" y="295"/>
                  </a:lnTo>
                  <a:lnTo>
                    <a:pt x="463" y="298"/>
                  </a:lnTo>
                  <a:lnTo>
                    <a:pt x="466" y="301"/>
                  </a:lnTo>
                  <a:lnTo>
                    <a:pt x="467" y="306"/>
                  </a:lnTo>
                  <a:lnTo>
                    <a:pt x="465" y="312"/>
                  </a:lnTo>
                  <a:lnTo>
                    <a:pt x="461" y="319"/>
                  </a:lnTo>
                  <a:lnTo>
                    <a:pt x="465" y="326"/>
                  </a:lnTo>
                  <a:lnTo>
                    <a:pt x="468" y="332"/>
                  </a:lnTo>
                  <a:lnTo>
                    <a:pt x="473" y="341"/>
                  </a:lnTo>
                  <a:lnTo>
                    <a:pt x="479" y="350"/>
                  </a:lnTo>
                  <a:lnTo>
                    <a:pt x="478" y="354"/>
                  </a:lnTo>
                  <a:lnTo>
                    <a:pt x="477" y="357"/>
                  </a:lnTo>
                  <a:lnTo>
                    <a:pt x="475" y="359"/>
                  </a:lnTo>
                  <a:lnTo>
                    <a:pt x="473" y="359"/>
                  </a:lnTo>
                  <a:lnTo>
                    <a:pt x="467" y="358"/>
                  </a:lnTo>
                  <a:lnTo>
                    <a:pt x="458" y="357"/>
                  </a:lnTo>
                  <a:lnTo>
                    <a:pt x="450" y="354"/>
                  </a:lnTo>
                  <a:lnTo>
                    <a:pt x="443" y="352"/>
                  </a:lnTo>
                  <a:lnTo>
                    <a:pt x="437" y="343"/>
                  </a:lnTo>
                  <a:lnTo>
                    <a:pt x="432" y="335"/>
                  </a:lnTo>
                  <a:lnTo>
                    <a:pt x="432" y="323"/>
                  </a:lnTo>
                  <a:lnTo>
                    <a:pt x="432" y="312"/>
                  </a:lnTo>
                  <a:lnTo>
                    <a:pt x="436" y="307"/>
                  </a:lnTo>
                  <a:lnTo>
                    <a:pt x="439" y="303"/>
                  </a:lnTo>
                  <a:lnTo>
                    <a:pt x="448" y="297"/>
                  </a:lnTo>
                  <a:lnTo>
                    <a:pt x="456" y="293"/>
                  </a:lnTo>
                  <a:close/>
                  <a:moveTo>
                    <a:pt x="411" y="306"/>
                  </a:moveTo>
                  <a:lnTo>
                    <a:pt x="403" y="309"/>
                  </a:lnTo>
                  <a:lnTo>
                    <a:pt x="399" y="312"/>
                  </a:lnTo>
                  <a:lnTo>
                    <a:pt x="396" y="317"/>
                  </a:lnTo>
                  <a:lnTo>
                    <a:pt x="392" y="322"/>
                  </a:lnTo>
                  <a:lnTo>
                    <a:pt x="393" y="331"/>
                  </a:lnTo>
                  <a:lnTo>
                    <a:pt x="395" y="340"/>
                  </a:lnTo>
                  <a:lnTo>
                    <a:pt x="396" y="347"/>
                  </a:lnTo>
                  <a:lnTo>
                    <a:pt x="399" y="354"/>
                  </a:lnTo>
                  <a:lnTo>
                    <a:pt x="400" y="357"/>
                  </a:lnTo>
                  <a:lnTo>
                    <a:pt x="403" y="359"/>
                  </a:lnTo>
                  <a:lnTo>
                    <a:pt x="405" y="361"/>
                  </a:lnTo>
                  <a:lnTo>
                    <a:pt x="409" y="362"/>
                  </a:lnTo>
                  <a:lnTo>
                    <a:pt x="413" y="363"/>
                  </a:lnTo>
                  <a:lnTo>
                    <a:pt x="417" y="363"/>
                  </a:lnTo>
                  <a:lnTo>
                    <a:pt x="423" y="362"/>
                  </a:lnTo>
                  <a:lnTo>
                    <a:pt x="430" y="361"/>
                  </a:lnTo>
                  <a:lnTo>
                    <a:pt x="428" y="350"/>
                  </a:lnTo>
                  <a:lnTo>
                    <a:pt x="428" y="338"/>
                  </a:lnTo>
                  <a:lnTo>
                    <a:pt x="426" y="332"/>
                  </a:lnTo>
                  <a:lnTo>
                    <a:pt x="424" y="328"/>
                  </a:lnTo>
                  <a:lnTo>
                    <a:pt x="423" y="326"/>
                  </a:lnTo>
                  <a:lnTo>
                    <a:pt x="421" y="324"/>
                  </a:lnTo>
                  <a:lnTo>
                    <a:pt x="419" y="324"/>
                  </a:lnTo>
                  <a:lnTo>
                    <a:pt x="416" y="323"/>
                  </a:lnTo>
                  <a:lnTo>
                    <a:pt x="416" y="318"/>
                  </a:lnTo>
                  <a:lnTo>
                    <a:pt x="416" y="312"/>
                  </a:lnTo>
                  <a:lnTo>
                    <a:pt x="415" y="310"/>
                  </a:lnTo>
                  <a:lnTo>
                    <a:pt x="414" y="309"/>
                  </a:lnTo>
                  <a:lnTo>
                    <a:pt x="413" y="307"/>
                  </a:lnTo>
                  <a:lnTo>
                    <a:pt x="411" y="306"/>
                  </a:lnTo>
                  <a:close/>
                  <a:moveTo>
                    <a:pt x="459" y="222"/>
                  </a:moveTo>
                  <a:lnTo>
                    <a:pt x="467" y="223"/>
                  </a:lnTo>
                  <a:lnTo>
                    <a:pt x="475" y="223"/>
                  </a:lnTo>
                  <a:lnTo>
                    <a:pt x="483" y="222"/>
                  </a:lnTo>
                  <a:lnTo>
                    <a:pt x="491" y="219"/>
                  </a:lnTo>
                  <a:lnTo>
                    <a:pt x="491" y="236"/>
                  </a:lnTo>
                  <a:lnTo>
                    <a:pt x="470" y="251"/>
                  </a:lnTo>
                  <a:lnTo>
                    <a:pt x="471" y="258"/>
                  </a:lnTo>
                  <a:lnTo>
                    <a:pt x="472" y="263"/>
                  </a:lnTo>
                  <a:lnTo>
                    <a:pt x="475" y="269"/>
                  </a:lnTo>
                  <a:lnTo>
                    <a:pt x="480" y="272"/>
                  </a:lnTo>
                  <a:lnTo>
                    <a:pt x="488" y="280"/>
                  </a:lnTo>
                  <a:lnTo>
                    <a:pt x="494" y="287"/>
                  </a:lnTo>
                  <a:lnTo>
                    <a:pt x="413" y="289"/>
                  </a:lnTo>
                  <a:lnTo>
                    <a:pt x="424" y="281"/>
                  </a:lnTo>
                  <a:lnTo>
                    <a:pt x="434" y="272"/>
                  </a:lnTo>
                  <a:lnTo>
                    <a:pt x="442" y="264"/>
                  </a:lnTo>
                  <a:lnTo>
                    <a:pt x="448" y="256"/>
                  </a:lnTo>
                  <a:lnTo>
                    <a:pt x="454" y="247"/>
                  </a:lnTo>
                  <a:lnTo>
                    <a:pt x="457" y="238"/>
                  </a:lnTo>
                  <a:lnTo>
                    <a:pt x="459" y="229"/>
                  </a:lnTo>
                  <a:lnTo>
                    <a:pt x="459" y="222"/>
                  </a:lnTo>
                  <a:close/>
                  <a:moveTo>
                    <a:pt x="515" y="222"/>
                  </a:moveTo>
                  <a:lnTo>
                    <a:pt x="550" y="222"/>
                  </a:lnTo>
                  <a:lnTo>
                    <a:pt x="513" y="253"/>
                  </a:lnTo>
                  <a:lnTo>
                    <a:pt x="550" y="289"/>
                  </a:lnTo>
                  <a:lnTo>
                    <a:pt x="515" y="289"/>
                  </a:lnTo>
                  <a:lnTo>
                    <a:pt x="478" y="253"/>
                  </a:lnTo>
                  <a:lnTo>
                    <a:pt x="515" y="222"/>
                  </a:lnTo>
                  <a:close/>
                  <a:moveTo>
                    <a:pt x="549" y="131"/>
                  </a:moveTo>
                  <a:lnTo>
                    <a:pt x="582" y="131"/>
                  </a:lnTo>
                  <a:lnTo>
                    <a:pt x="547" y="168"/>
                  </a:lnTo>
                  <a:lnTo>
                    <a:pt x="582" y="210"/>
                  </a:lnTo>
                  <a:lnTo>
                    <a:pt x="549" y="210"/>
                  </a:lnTo>
                  <a:lnTo>
                    <a:pt x="514" y="168"/>
                  </a:lnTo>
                  <a:lnTo>
                    <a:pt x="549" y="131"/>
                  </a:lnTo>
                  <a:close/>
                  <a:moveTo>
                    <a:pt x="500" y="131"/>
                  </a:moveTo>
                  <a:lnTo>
                    <a:pt x="532" y="131"/>
                  </a:lnTo>
                  <a:lnTo>
                    <a:pt x="497" y="168"/>
                  </a:lnTo>
                  <a:lnTo>
                    <a:pt x="532" y="210"/>
                  </a:lnTo>
                  <a:lnTo>
                    <a:pt x="500" y="210"/>
                  </a:lnTo>
                  <a:lnTo>
                    <a:pt x="494" y="208"/>
                  </a:lnTo>
                  <a:lnTo>
                    <a:pt x="490" y="207"/>
                  </a:lnTo>
                  <a:lnTo>
                    <a:pt x="486" y="206"/>
                  </a:lnTo>
                  <a:lnTo>
                    <a:pt x="483" y="204"/>
                  </a:lnTo>
                  <a:lnTo>
                    <a:pt x="479" y="200"/>
                  </a:lnTo>
                  <a:lnTo>
                    <a:pt x="475" y="193"/>
                  </a:lnTo>
                  <a:lnTo>
                    <a:pt x="471" y="180"/>
                  </a:lnTo>
                  <a:lnTo>
                    <a:pt x="465" y="168"/>
                  </a:lnTo>
                  <a:lnTo>
                    <a:pt x="500" y="131"/>
                  </a:lnTo>
                  <a:close/>
                  <a:moveTo>
                    <a:pt x="145" y="394"/>
                  </a:moveTo>
                  <a:lnTo>
                    <a:pt x="158" y="390"/>
                  </a:lnTo>
                  <a:lnTo>
                    <a:pt x="180" y="383"/>
                  </a:lnTo>
                  <a:lnTo>
                    <a:pt x="186" y="382"/>
                  </a:lnTo>
                  <a:lnTo>
                    <a:pt x="190" y="382"/>
                  </a:lnTo>
                  <a:lnTo>
                    <a:pt x="194" y="383"/>
                  </a:lnTo>
                  <a:lnTo>
                    <a:pt x="198" y="385"/>
                  </a:lnTo>
                  <a:lnTo>
                    <a:pt x="200" y="388"/>
                  </a:lnTo>
                  <a:lnTo>
                    <a:pt x="201" y="391"/>
                  </a:lnTo>
                  <a:lnTo>
                    <a:pt x="200" y="397"/>
                  </a:lnTo>
                  <a:lnTo>
                    <a:pt x="196" y="403"/>
                  </a:lnTo>
                  <a:lnTo>
                    <a:pt x="194" y="408"/>
                  </a:lnTo>
                  <a:lnTo>
                    <a:pt x="190" y="411"/>
                  </a:lnTo>
                  <a:lnTo>
                    <a:pt x="186" y="412"/>
                  </a:lnTo>
                  <a:lnTo>
                    <a:pt x="181" y="413"/>
                  </a:lnTo>
                  <a:lnTo>
                    <a:pt x="176" y="413"/>
                  </a:lnTo>
                  <a:lnTo>
                    <a:pt x="170" y="412"/>
                  </a:lnTo>
                  <a:lnTo>
                    <a:pt x="165" y="410"/>
                  </a:lnTo>
                  <a:lnTo>
                    <a:pt x="159" y="409"/>
                  </a:lnTo>
                  <a:lnTo>
                    <a:pt x="151" y="403"/>
                  </a:lnTo>
                  <a:lnTo>
                    <a:pt x="144" y="399"/>
                  </a:lnTo>
                  <a:lnTo>
                    <a:pt x="142" y="397"/>
                  </a:lnTo>
                  <a:lnTo>
                    <a:pt x="142" y="396"/>
                  </a:lnTo>
                  <a:lnTo>
                    <a:pt x="143" y="394"/>
                  </a:lnTo>
                  <a:lnTo>
                    <a:pt x="145" y="394"/>
                  </a:lnTo>
                  <a:close/>
                  <a:moveTo>
                    <a:pt x="241" y="368"/>
                  </a:moveTo>
                  <a:lnTo>
                    <a:pt x="246" y="368"/>
                  </a:lnTo>
                  <a:lnTo>
                    <a:pt x="254" y="370"/>
                  </a:lnTo>
                  <a:lnTo>
                    <a:pt x="263" y="375"/>
                  </a:lnTo>
                  <a:lnTo>
                    <a:pt x="272" y="380"/>
                  </a:lnTo>
                  <a:lnTo>
                    <a:pt x="275" y="383"/>
                  </a:lnTo>
                  <a:lnTo>
                    <a:pt x="277" y="386"/>
                  </a:lnTo>
                  <a:lnTo>
                    <a:pt x="279" y="389"/>
                  </a:lnTo>
                  <a:lnTo>
                    <a:pt x="277" y="391"/>
                  </a:lnTo>
                  <a:lnTo>
                    <a:pt x="274" y="393"/>
                  </a:lnTo>
                  <a:lnTo>
                    <a:pt x="269" y="396"/>
                  </a:lnTo>
                  <a:lnTo>
                    <a:pt x="260" y="398"/>
                  </a:lnTo>
                  <a:lnTo>
                    <a:pt x="249" y="399"/>
                  </a:lnTo>
                  <a:lnTo>
                    <a:pt x="244" y="399"/>
                  </a:lnTo>
                  <a:lnTo>
                    <a:pt x="239" y="398"/>
                  </a:lnTo>
                  <a:lnTo>
                    <a:pt x="235" y="397"/>
                  </a:lnTo>
                  <a:lnTo>
                    <a:pt x="232" y="394"/>
                  </a:lnTo>
                  <a:lnTo>
                    <a:pt x="228" y="392"/>
                  </a:lnTo>
                  <a:lnTo>
                    <a:pt x="225" y="390"/>
                  </a:lnTo>
                  <a:lnTo>
                    <a:pt x="224" y="387"/>
                  </a:lnTo>
                  <a:lnTo>
                    <a:pt x="223" y="385"/>
                  </a:lnTo>
                  <a:lnTo>
                    <a:pt x="222" y="381"/>
                  </a:lnTo>
                  <a:lnTo>
                    <a:pt x="222" y="378"/>
                  </a:lnTo>
                  <a:lnTo>
                    <a:pt x="223" y="376"/>
                  </a:lnTo>
                  <a:lnTo>
                    <a:pt x="225" y="373"/>
                  </a:lnTo>
                  <a:lnTo>
                    <a:pt x="227" y="370"/>
                  </a:lnTo>
                  <a:lnTo>
                    <a:pt x="232" y="369"/>
                  </a:lnTo>
                  <a:lnTo>
                    <a:pt x="236" y="368"/>
                  </a:lnTo>
                  <a:lnTo>
                    <a:pt x="241" y="368"/>
                  </a:lnTo>
                  <a:close/>
                  <a:moveTo>
                    <a:pt x="315" y="364"/>
                  </a:moveTo>
                  <a:lnTo>
                    <a:pt x="285" y="399"/>
                  </a:lnTo>
                  <a:lnTo>
                    <a:pt x="284" y="401"/>
                  </a:lnTo>
                  <a:lnTo>
                    <a:pt x="284" y="403"/>
                  </a:lnTo>
                  <a:lnTo>
                    <a:pt x="286" y="404"/>
                  </a:lnTo>
                  <a:lnTo>
                    <a:pt x="289" y="405"/>
                  </a:lnTo>
                  <a:lnTo>
                    <a:pt x="298" y="405"/>
                  </a:lnTo>
                  <a:lnTo>
                    <a:pt x="309" y="404"/>
                  </a:lnTo>
                  <a:lnTo>
                    <a:pt x="320" y="402"/>
                  </a:lnTo>
                  <a:lnTo>
                    <a:pt x="331" y="400"/>
                  </a:lnTo>
                  <a:lnTo>
                    <a:pt x="340" y="397"/>
                  </a:lnTo>
                  <a:lnTo>
                    <a:pt x="345" y="394"/>
                  </a:lnTo>
                  <a:lnTo>
                    <a:pt x="349" y="389"/>
                  </a:lnTo>
                  <a:lnTo>
                    <a:pt x="352" y="386"/>
                  </a:lnTo>
                  <a:lnTo>
                    <a:pt x="353" y="381"/>
                  </a:lnTo>
                  <a:lnTo>
                    <a:pt x="353" y="378"/>
                  </a:lnTo>
                  <a:lnTo>
                    <a:pt x="353" y="376"/>
                  </a:lnTo>
                  <a:lnTo>
                    <a:pt x="351" y="374"/>
                  </a:lnTo>
                  <a:lnTo>
                    <a:pt x="349" y="371"/>
                  </a:lnTo>
                  <a:lnTo>
                    <a:pt x="345" y="369"/>
                  </a:lnTo>
                  <a:lnTo>
                    <a:pt x="338" y="367"/>
                  </a:lnTo>
                  <a:lnTo>
                    <a:pt x="329" y="366"/>
                  </a:lnTo>
                  <a:lnTo>
                    <a:pt x="321" y="365"/>
                  </a:lnTo>
                  <a:lnTo>
                    <a:pt x="315" y="364"/>
                  </a:lnTo>
                  <a:close/>
                  <a:moveTo>
                    <a:pt x="345" y="323"/>
                  </a:moveTo>
                  <a:lnTo>
                    <a:pt x="338" y="328"/>
                  </a:lnTo>
                  <a:lnTo>
                    <a:pt x="331" y="332"/>
                  </a:lnTo>
                  <a:lnTo>
                    <a:pt x="327" y="336"/>
                  </a:lnTo>
                  <a:lnTo>
                    <a:pt x="324" y="341"/>
                  </a:lnTo>
                  <a:lnTo>
                    <a:pt x="323" y="345"/>
                  </a:lnTo>
                  <a:lnTo>
                    <a:pt x="323" y="348"/>
                  </a:lnTo>
                  <a:lnTo>
                    <a:pt x="324" y="352"/>
                  </a:lnTo>
                  <a:lnTo>
                    <a:pt x="327" y="355"/>
                  </a:lnTo>
                  <a:lnTo>
                    <a:pt x="329" y="358"/>
                  </a:lnTo>
                  <a:lnTo>
                    <a:pt x="333" y="361"/>
                  </a:lnTo>
                  <a:lnTo>
                    <a:pt x="338" y="362"/>
                  </a:lnTo>
                  <a:lnTo>
                    <a:pt x="342" y="363"/>
                  </a:lnTo>
                  <a:lnTo>
                    <a:pt x="347" y="363"/>
                  </a:lnTo>
                  <a:lnTo>
                    <a:pt x="353" y="362"/>
                  </a:lnTo>
                  <a:lnTo>
                    <a:pt x="360" y="359"/>
                  </a:lnTo>
                  <a:lnTo>
                    <a:pt x="365" y="357"/>
                  </a:lnTo>
                  <a:lnTo>
                    <a:pt x="372" y="353"/>
                  </a:lnTo>
                  <a:lnTo>
                    <a:pt x="376" y="348"/>
                  </a:lnTo>
                  <a:lnTo>
                    <a:pt x="379" y="345"/>
                  </a:lnTo>
                  <a:lnTo>
                    <a:pt x="381" y="341"/>
                  </a:lnTo>
                  <a:lnTo>
                    <a:pt x="382" y="338"/>
                  </a:lnTo>
                  <a:lnTo>
                    <a:pt x="382" y="334"/>
                  </a:lnTo>
                  <a:lnTo>
                    <a:pt x="380" y="331"/>
                  </a:lnTo>
                  <a:lnTo>
                    <a:pt x="378" y="328"/>
                  </a:lnTo>
                  <a:lnTo>
                    <a:pt x="376" y="326"/>
                  </a:lnTo>
                  <a:lnTo>
                    <a:pt x="373" y="323"/>
                  </a:lnTo>
                  <a:lnTo>
                    <a:pt x="368" y="322"/>
                  </a:lnTo>
                  <a:lnTo>
                    <a:pt x="364" y="321"/>
                  </a:lnTo>
                  <a:lnTo>
                    <a:pt x="360" y="320"/>
                  </a:lnTo>
                  <a:lnTo>
                    <a:pt x="354" y="321"/>
                  </a:lnTo>
                  <a:lnTo>
                    <a:pt x="350" y="322"/>
                  </a:lnTo>
                  <a:lnTo>
                    <a:pt x="345" y="323"/>
                  </a:lnTo>
                  <a:close/>
                  <a:moveTo>
                    <a:pt x="281" y="315"/>
                  </a:moveTo>
                  <a:lnTo>
                    <a:pt x="277" y="319"/>
                  </a:lnTo>
                  <a:lnTo>
                    <a:pt x="273" y="323"/>
                  </a:lnTo>
                  <a:lnTo>
                    <a:pt x="271" y="329"/>
                  </a:lnTo>
                  <a:lnTo>
                    <a:pt x="269" y="333"/>
                  </a:lnTo>
                  <a:lnTo>
                    <a:pt x="268" y="339"/>
                  </a:lnTo>
                  <a:lnTo>
                    <a:pt x="267" y="344"/>
                  </a:lnTo>
                  <a:lnTo>
                    <a:pt x="267" y="350"/>
                  </a:lnTo>
                  <a:lnTo>
                    <a:pt x="268" y="354"/>
                  </a:lnTo>
                  <a:lnTo>
                    <a:pt x="269" y="359"/>
                  </a:lnTo>
                  <a:lnTo>
                    <a:pt x="271" y="364"/>
                  </a:lnTo>
                  <a:lnTo>
                    <a:pt x="273" y="368"/>
                  </a:lnTo>
                  <a:lnTo>
                    <a:pt x="276" y="371"/>
                  </a:lnTo>
                  <a:lnTo>
                    <a:pt x="281" y="375"/>
                  </a:lnTo>
                  <a:lnTo>
                    <a:pt x="284" y="377"/>
                  </a:lnTo>
                  <a:lnTo>
                    <a:pt x="289" y="378"/>
                  </a:lnTo>
                  <a:lnTo>
                    <a:pt x="295" y="378"/>
                  </a:lnTo>
                  <a:lnTo>
                    <a:pt x="296" y="377"/>
                  </a:lnTo>
                  <a:lnTo>
                    <a:pt x="298" y="373"/>
                  </a:lnTo>
                  <a:lnTo>
                    <a:pt x="299" y="367"/>
                  </a:lnTo>
                  <a:lnTo>
                    <a:pt x="300" y="359"/>
                  </a:lnTo>
                  <a:lnTo>
                    <a:pt x="302" y="353"/>
                  </a:lnTo>
                  <a:lnTo>
                    <a:pt x="302" y="346"/>
                  </a:lnTo>
                  <a:lnTo>
                    <a:pt x="302" y="342"/>
                  </a:lnTo>
                  <a:lnTo>
                    <a:pt x="299" y="339"/>
                  </a:lnTo>
                  <a:lnTo>
                    <a:pt x="297" y="334"/>
                  </a:lnTo>
                  <a:lnTo>
                    <a:pt x="291" y="324"/>
                  </a:lnTo>
                  <a:lnTo>
                    <a:pt x="287" y="319"/>
                  </a:lnTo>
                  <a:lnTo>
                    <a:pt x="284" y="316"/>
                  </a:lnTo>
                  <a:lnTo>
                    <a:pt x="283" y="315"/>
                  </a:lnTo>
                  <a:lnTo>
                    <a:pt x="282" y="313"/>
                  </a:lnTo>
                  <a:lnTo>
                    <a:pt x="281" y="315"/>
                  </a:lnTo>
                  <a:close/>
                  <a:moveTo>
                    <a:pt x="196" y="328"/>
                  </a:moveTo>
                  <a:lnTo>
                    <a:pt x="190" y="328"/>
                  </a:lnTo>
                  <a:lnTo>
                    <a:pt x="184" y="330"/>
                  </a:lnTo>
                  <a:lnTo>
                    <a:pt x="181" y="332"/>
                  </a:lnTo>
                  <a:lnTo>
                    <a:pt x="179" y="334"/>
                  </a:lnTo>
                  <a:lnTo>
                    <a:pt x="178" y="338"/>
                  </a:lnTo>
                  <a:lnTo>
                    <a:pt x="178" y="342"/>
                  </a:lnTo>
                  <a:lnTo>
                    <a:pt x="179" y="345"/>
                  </a:lnTo>
                  <a:lnTo>
                    <a:pt x="181" y="350"/>
                  </a:lnTo>
                  <a:lnTo>
                    <a:pt x="184" y="354"/>
                  </a:lnTo>
                  <a:lnTo>
                    <a:pt x="188" y="357"/>
                  </a:lnTo>
                  <a:lnTo>
                    <a:pt x="192" y="362"/>
                  </a:lnTo>
                  <a:lnTo>
                    <a:pt x="196" y="365"/>
                  </a:lnTo>
                  <a:lnTo>
                    <a:pt x="202" y="367"/>
                  </a:lnTo>
                  <a:lnTo>
                    <a:pt x="206" y="369"/>
                  </a:lnTo>
                  <a:lnTo>
                    <a:pt x="212" y="370"/>
                  </a:lnTo>
                  <a:lnTo>
                    <a:pt x="217" y="371"/>
                  </a:lnTo>
                  <a:lnTo>
                    <a:pt x="222" y="370"/>
                  </a:lnTo>
                  <a:lnTo>
                    <a:pt x="225" y="369"/>
                  </a:lnTo>
                  <a:lnTo>
                    <a:pt x="227" y="367"/>
                  </a:lnTo>
                  <a:lnTo>
                    <a:pt x="229" y="364"/>
                  </a:lnTo>
                  <a:lnTo>
                    <a:pt x="230" y="361"/>
                  </a:lnTo>
                  <a:lnTo>
                    <a:pt x="230" y="357"/>
                  </a:lnTo>
                  <a:lnTo>
                    <a:pt x="230" y="353"/>
                  </a:lnTo>
                  <a:lnTo>
                    <a:pt x="229" y="348"/>
                  </a:lnTo>
                  <a:lnTo>
                    <a:pt x="227" y="344"/>
                  </a:lnTo>
                  <a:lnTo>
                    <a:pt x="225" y="341"/>
                  </a:lnTo>
                  <a:lnTo>
                    <a:pt x="222" y="336"/>
                  </a:lnTo>
                  <a:lnTo>
                    <a:pt x="217" y="333"/>
                  </a:lnTo>
                  <a:lnTo>
                    <a:pt x="213" y="331"/>
                  </a:lnTo>
                  <a:lnTo>
                    <a:pt x="209" y="329"/>
                  </a:lnTo>
                  <a:lnTo>
                    <a:pt x="202" y="328"/>
                  </a:lnTo>
                  <a:lnTo>
                    <a:pt x="196" y="328"/>
                  </a:lnTo>
                  <a:close/>
                  <a:moveTo>
                    <a:pt x="365" y="275"/>
                  </a:moveTo>
                  <a:lnTo>
                    <a:pt x="361" y="283"/>
                  </a:lnTo>
                  <a:lnTo>
                    <a:pt x="356" y="289"/>
                  </a:lnTo>
                  <a:lnTo>
                    <a:pt x="354" y="296"/>
                  </a:lnTo>
                  <a:lnTo>
                    <a:pt x="353" y="300"/>
                  </a:lnTo>
                  <a:lnTo>
                    <a:pt x="352" y="305"/>
                  </a:lnTo>
                  <a:lnTo>
                    <a:pt x="353" y="308"/>
                  </a:lnTo>
                  <a:lnTo>
                    <a:pt x="354" y="310"/>
                  </a:lnTo>
                  <a:lnTo>
                    <a:pt x="356" y="312"/>
                  </a:lnTo>
                  <a:lnTo>
                    <a:pt x="360" y="312"/>
                  </a:lnTo>
                  <a:lnTo>
                    <a:pt x="363" y="312"/>
                  </a:lnTo>
                  <a:lnTo>
                    <a:pt x="367" y="312"/>
                  </a:lnTo>
                  <a:lnTo>
                    <a:pt x="372" y="311"/>
                  </a:lnTo>
                  <a:lnTo>
                    <a:pt x="381" y="307"/>
                  </a:lnTo>
                  <a:lnTo>
                    <a:pt x="392" y="301"/>
                  </a:lnTo>
                  <a:lnTo>
                    <a:pt x="395" y="298"/>
                  </a:lnTo>
                  <a:lnTo>
                    <a:pt x="397" y="295"/>
                  </a:lnTo>
                  <a:lnTo>
                    <a:pt x="398" y="289"/>
                  </a:lnTo>
                  <a:lnTo>
                    <a:pt x="399" y="284"/>
                  </a:lnTo>
                  <a:lnTo>
                    <a:pt x="399" y="278"/>
                  </a:lnTo>
                  <a:lnTo>
                    <a:pt x="398" y="274"/>
                  </a:lnTo>
                  <a:lnTo>
                    <a:pt x="397" y="270"/>
                  </a:lnTo>
                  <a:lnTo>
                    <a:pt x="393" y="268"/>
                  </a:lnTo>
                  <a:lnTo>
                    <a:pt x="390" y="266"/>
                  </a:lnTo>
                  <a:lnTo>
                    <a:pt x="386" y="265"/>
                  </a:lnTo>
                  <a:lnTo>
                    <a:pt x="382" y="265"/>
                  </a:lnTo>
                  <a:lnTo>
                    <a:pt x="380" y="265"/>
                  </a:lnTo>
                  <a:lnTo>
                    <a:pt x="378" y="266"/>
                  </a:lnTo>
                  <a:lnTo>
                    <a:pt x="376" y="268"/>
                  </a:lnTo>
                  <a:lnTo>
                    <a:pt x="368" y="272"/>
                  </a:lnTo>
                  <a:lnTo>
                    <a:pt x="365" y="275"/>
                  </a:lnTo>
                  <a:close/>
                  <a:moveTo>
                    <a:pt x="295" y="292"/>
                  </a:moveTo>
                  <a:lnTo>
                    <a:pt x="298" y="287"/>
                  </a:lnTo>
                  <a:lnTo>
                    <a:pt x="303" y="284"/>
                  </a:lnTo>
                  <a:lnTo>
                    <a:pt x="308" y="282"/>
                  </a:lnTo>
                  <a:lnTo>
                    <a:pt x="314" y="278"/>
                  </a:lnTo>
                  <a:lnTo>
                    <a:pt x="320" y="276"/>
                  </a:lnTo>
                  <a:lnTo>
                    <a:pt x="326" y="275"/>
                  </a:lnTo>
                  <a:lnTo>
                    <a:pt x="331" y="274"/>
                  </a:lnTo>
                  <a:lnTo>
                    <a:pt x="337" y="274"/>
                  </a:lnTo>
                  <a:lnTo>
                    <a:pt x="341" y="274"/>
                  </a:lnTo>
                  <a:lnTo>
                    <a:pt x="345" y="275"/>
                  </a:lnTo>
                  <a:lnTo>
                    <a:pt x="347" y="278"/>
                  </a:lnTo>
                  <a:lnTo>
                    <a:pt x="350" y="281"/>
                  </a:lnTo>
                  <a:lnTo>
                    <a:pt x="350" y="285"/>
                  </a:lnTo>
                  <a:lnTo>
                    <a:pt x="349" y="291"/>
                  </a:lnTo>
                  <a:lnTo>
                    <a:pt x="345" y="297"/>
                  </a:lnTo>
                  <a:lnTo>
                    <a:pt x="340" y="305"/>
                  </a:lnTo>
                  <a:lnTo>
                    <a:pt x="337" y="309"/>
                  </a:lnTo>
                  <a:lnTo>
                    <a:pt x="333" y="312"/>
                  </a:lnTo>
                  <a:lnTo>
                    <a:pt x="330" y="315"/>
                  </a:lnTo>
                  <a:lnTo>
                    <a:pt x="327" y="317"/>
                  </a:lnTo>
                  <a:lnTo>
                    <a:pt x="318" y="318"/>
                  </a:lnTo>
                  <a:lnTo>
                    <a:pt x="305" y="319"/>
                  </a:lnTo>
                  <a:lnTo>
                    <a:pt x="302" y="319"/>
                  </a:lnTo>
                  <a:lnTo>
                    <a:pt x="299" y="318"/>
                  </a:lnTo>
                  <a:lnTo>
                    <a:pt x="297" y="317"/>
                  </a:lnTo>
                  <a:lnTo>
                    <a:pt x="295" y="315"/>
                  </a:lnTo>
                  <a:lnTo>
                    <a:pt x="292" y="310"/>
                  </a:lnTo>
                  <a:lnTo>
                    <a:pt x="289" y="305"/>
                  </a:lnTo>
                  <a:lnTo>
                    <a:pt x="288" y="299"/>
                  </a:lnTo>
                  <a:lnTo>
                    <a:pt x="289" y="295"/>
                  </a:lnTo>
                  <a:lnTo>
                    <a:pt x="291" y="294"/>
                  </a:lnTo>
                  <a:lnTo>
                    <a:pt x="292" y="293"/>
                  </a:lnTo>
                  <a:lnTo>
                    <a:pt x="293" y="292"/>
                  </a:lnTo>
                  <a:lnTo>
                    <a:pt x="295" y="292"/>
                  </a:lnTo>
                  <a:close/>
                  <a:moveTo>
                    <a:pt x="236" y="277"/>
                  </a:moveTo>
                  <a:lnTo>
                    <a:pt x="229" y="278"/>
                  </a:lnTo>
                  <a:lnTo>
                    <a:pt x="224" y="281"/>
                  </a:lnTo>
                  <a:lnTo>
                    <a:pt x="221" y="284"/>
                  </a:lnTo>
                  <a:lnTo>
                    <a:pt x="218" y="288"/>
                  </a:lnTo>
                  <a:lnTo>
                    <a:pt x="217" y="293"/>
                  </a:lnTo>
                  <a:lnTo>
                    <a:pt x="218" y="298"/>
                  </a:lnTo>
                  <a:lnTo>
                    <a:pt x="221" y="304"/>
                  </a:lnTo>
                  <a:lnTo>
                    <a:pt x="223" y="309"/>
                  </a:lnTo>
                  <a:lnTo>
                    <a:pt x="227" y="315"/>
                  </a:lnTo>
                  <a:lnTo>
                    <a:pt x="232" y="320"/>
                  </a:lnTo>
                  <a:lnTo>
                    <a:pt x="236" y="323"/>
                  </a:lnTo>
                  <a:lnTo>
                    <a:pt x="241" y="327"/>
                  </a:lnTo>
                  <a:lnTo>
                    <a:pt x="247" y="329"/>
                  </a:lnTo>
                  <a:lnTo>
                    <a:pt x="251" y="329"/>
                  </a:lnTo>
                  <a:lnTo>
                    <a:pt x="257" y="327"/>
                  </a:lnTo>
                  <a:lnTo>
                    <a:pt x="261" y="323"/>
                  </a:lnTo>
                  <a:lnTo>
                    <a:pt x="267" y="317"/>
                  </a:lnTo>
                  <a:lnTo>
                    <a:pt x="271" y="311"/>
                  </a:lnTo>
                  <a:lnTo>
                    <a:pt x="272" y="306"/>
                  </a:lnTo>
                  <a:lnTo>
                    <a:pt x="272" y="300"/>
                  </a:lnTo>
                  <a:lnTo>
                    <a:pt x="271" y="297"/>
                  </a:lnTo>
                  <a:lnTo>
                    <a:pt x="268" y="293"/>
                  </a:lnTo>
                  <a:lnTo>
                    <a:pt x="264" y="289"/>
                  </a:lnTo>
                  <a:lnTo>
                    <a:pt x="260" y="287"/>
                  </a:lnTo>
                  <a:lnTo>
                    <a:pt x="242" y="280"/>
                  </a:lnTo>
                  <a:lnTo>
                    <a:pt x="236" y="277"/>
                  </a:lnTo>
                  <a:close/>
                  <a:moveTo>
                    <a:pt x="421" y="268"/>
                  </a:moveTo>
                  <a:lnTo>
                    <a:pt x="427" y="266"/>
                  </a:lnTo>
                  <a:lnTo>
                    <a:pt x="432" y="264"/>
                  </a:lnTo>
                  <a:lnTo>
                    <a:pt x="435" y="260"/>
                  </a:lnTo>
                  <a:lnTo>
                    <a:pt x="437" y="256"/>
                  </a:lnTo>
                  <a:lnTo>
                    <a:pt x="442" y="242"/>
                  </a:lnTo>
                  <a:lnTo>
                    <a:pt x="443" y="229"/>
                  </a:lnTo>
                  <a:lnTo>
                    <a:pt x="443" y="224"/>
                  </a:lnTo>
                  <a:lnTo>
                    <a:pt x="443" y="219"/>
                  </a:lnTo>
                  <a:lnTo>
                    <a:pt x="442" y="215"/>
                  </a:lnTo>
                  <a:lnTo>
                    <a:pt x="439" y="213"/>
                  </a:lnTo>
                  <a:lnTo>
                    <a:pt x="438" y="211"/>
                  </a:lnTo>
                  <a:lnTo>
                    <a:pt x="436" y="208"/>
                  </a:lnTo>
                  <a:lnTo>
                    <a:pt x="433" y="207"/>
                  </a:lnTo>
                  <a:lnTo>
                    <a:pt x="430" y="207"/>
                  </a:lnTo>
                  <a:lnTo>
                    <a:pt x="423" y="208"/>
                  </a:lnTo>
                  <a:lnTo>
                    <a:pt x="416" y="212"/>
                  </a:lnTo>
                  <a:lnTo>
                    <a:pt x="410" y="216"/>
                  </a:lnTo>
                  <a:lnTo>
                    <a:pt x="403" y="223"/>
                  </a:lnTo>
                  <a:lnTo>
                    <a:pt x="398" y="229"/>
                  </a:lnTo>
                  <a:lnTo>
                    <a:pt x="393" y="236"/>
                  </a:lnTo>
                  <a:lnTo>
                    <a:pt x="391" y="243"/>
                  </a:lnTo>
                  <a:lnTo>
                    <a:pt x="390" y="250"/>
                  </a:lnTo>
                  <a:lnTo>
                    <a:pt x="391" y="253"/>
                  </a:lnTo>
                  <a:lnTo>
                    <a:pt x="393" y="257"/>
                  </a:lnTo>
                  <a:lnTo>
                    <a:pt x="396" y="259"/>
                  </a:lnTo>
                  <a:lnTo>
                    <a:pt x="399" y="262"/>
                  </a:lnTo>
                  <a:lnTo>
                    <a:pt x="403" y="264"/>
                  </a:lnTo>
                  <a:lnTo>
                    <a:pt x="408" y="265"/>
                  </a:lnTo>
                  <a:lnTo>
                    <a:pt x="414" y="266"/>
                  </a:lnTo>
                  <a:lnTo>
                    <a:pt x="421" y="268"/>
                  </a:lnTo>
                  <a:close/>
                  <a:moveTo>
                    <a:pt x="350" y="218"/>
                  </a:moveTo>
                  <a:lnTo>
                    <a:pt x="346" y="221"/>
                  </a:lnTo>
                  <a:lnTo>
                    <a:pt x="343" y="224"/>
                  </a:lnTo>
                  <a:lnTo>
                    <a:pt x="341" y="228"/>
                  </a:lnTo>
                  <a:lnTo>
                    <a:pt x="339" y="234"/>
                  </a:lnTo>
                  <a:lnTo>
                    <a:pt x="338" y="240"/>
                  </a:lnTo>
                  <a:lnTo>
                    <a:pt x="337" y="247"/>
                  </a:lnTo>
                  <a:lnTo>
                    <a:pt x="338" y="253"/>
                  </a:lnTo>
                  <a:lnTo>
                    <a:pt x="339" y="258"/>
                  </a:lnTo>
                  <a:lnTo>
                    <a:pt x="341" y="261"/>
                  </a:lnTo>
                  <a:lnTo>
                    <a:pt x="343" y="264"/>
                  </a:lnTo>
                  <a:lnTo>
                    <a:pt x="346" y="265"/>
                  </a:lnTo>
                  <a:lnTo>
                    <a:pt x="350" y="265"/>
                  </a:lnTo>
                  <a:lnTo>
                    <a:pt x="356" y="264"/>
                  </a:lnTo>
                  <a:lnTo>
                    <a:pt x="362" y="261"/>
                  </a:lnTo>
                  <a:lnTo>
                    <a:pt x="368" y="257"/>
                  </a:lnTo>
                  <a:lnTo>
                    <a:pt x="374" y="251"/>
                  </a:lnTo>
                  <a:lnTo>
                    <a:pt x="377" y="247"/>
                  </a:lnTo>
                  <a:lnTo>
                    <a:pt x="379" y="243"/>
                  </a:lnTo>
                  <a:lnTo>
                    <a:pt x="381" y="238"/>
                  </a:lnTo>
                  <a:lnTo>
                    <a:pt x="382" y="234"/>
                  </a:lnTo>
                  <a:lnTo>
                    <a:pt x="382" y="229"/>
                  </a:lnTo>
                  <a:lnTo>
                    <a:pt x="381" y="226"/>
                  </a:lnTo>
                  <a:lnTo>
                    <a:pt x="380" y="224"/>
                  </a:lnTo>
                  <a:lnTo>
                    <a:pt x="378" y="222"/>
                  </a:lnTo>
                  <a:lnTo>
                    <a:pt x="375" y="219"/>
                  </a:lnTo>
                  <a:lnTo>
                    <a:pt x="372" y="218"/>
                  </a:lnTo>
                  <a:lnTo>
                    <a:pt x="365" y="217"/>
                  </a:lnTo>
                  <a:lnTo>
                    <a:pt x="358" y="217"/>
                  </a:lnTo>
                  <a:lnTo>
                    <a:pt x="353" y="218"/>
                  </a:lnTo>
                  <a:lnTo>
                    <a:pt x="350" y="218"/>
                  </a:lnTo>
                  <a:close/>
                  <a:moveTo>
                    <a:pt x="261" y="224"/>
                  </a:moveTo>
                  <a:lnTo>
                    <a:pt x="253" y="231"/>
                  </a:lnTo>
                  <a:lnTo>
                    <a:pt x="248" y="239"/>
                  </a:lnTo>
                  <a:lnTo>
                    <a:pt x="245" y="247"/>
                  </a:lnTo>
                  <a:lnTo>
                    <a:pt x="244" y="253"/>
                  </a:lnTo>
                  <a:lnTo>
                    <a:pt x="245" y="259"/>
                  </a:lnTo>
                  <a:lnTo>
                    <a:pt x="247" y="265"/>
                  </a:lnTo>
                  <a:lnTo>
                    <a:pt x="251" y="270"/>
                  </a:lnTo>
                  <a:lnTo>
                    <a:pt x="257" y="274"/>
                  </a:lnTo>
                  <a:lnTo>
                    <a:pt x="263" y="276"/>
                  </a:lnTo>
                  <a:lnTo>
                    <a:pt x="270" y="280"/>
                  </a:lnTo>
                  <a:lnTo>
                    <a:pt x="277" y="281"/>
                  </a:lnTo>
                  <a:lnTo>
                    <a:pt x="286" y="281"/>
                  </a:lnTo>
                  <a:lnTo>
                    <a:pt x="294" y="280"/>
                  </a:lnTo>
                  <a:lnTo>
                    <a:pt x="302" y="276"/>
                  </a:lnTo>
                  <a:lnTo>
                    <a:pt x="308" y="273"/>
                  </a:lnTo>
                  <a:lnTo>
                    <a:pt x="315" y="268"/>
                  </a:lnTo>
                  <a:lnTo>
                    <a:pt x="321" y="260"/>
                  </a:lnTo>
                  <a:lnTo>
                    <a:pt x="331" y="247"/>
                  </a:lnTo>
                  <a:lnTo>
                    <a:pt x="332" y="243"/>
                  </a:lnTo>
                  <a:lnTo>
                    <a:pt x="333" y="240"/>
                  </a:lnTo>
                  <a:lnTo>
                    <a:pt x="333" y="237"/>
                  </a:lnTo>
                  <a:lnTo>
                    <a:pt x="332" y="234"/>
                  </a:lnTo>
                  <a:lnTo>
                    <a:pt x="330" y="231"/>
                  </a:lnTo>
                  <a:lnTo>
                    <a:pt x="328" y="229"/>
                  </a:lnTo>
                  <a:lnTo>
                    <a:pt x="323" y="228"/>
                  </a:lnTo>
                  <a:lnTo>
                    <a:pt x="318" y="228"/>
                  </a:lnTo>
                  <a:lnTo>
                    <a:pt x="311" y="227"/>
                  </a:lnTo>
                  <a:lnTo>
                    <a:pt x="303" y="225"/>
                  </a:lnTo>
                  <a:lnTo>
                    <a:pt x="297" y="224"/>
                  </a:lnTo>
                  <a:lnTo>
                    <a:pt x="293" y="224"/>
                  </a:lnTo>
                  <a:lnTo>
                    <a:pt x="289" y="225"/>
                  </a:lnTo>
                  <a:lnTo>
                    <a:pt x="287" y="227"/>
                  </a:lnTo>
                  <a:lnTo>
                    <a:pt x="286" y="229"/>
                  </a:lnTo>
                  <a:lnTo>
                    <a:pt x="284" y="229"/>
                  </a:lnTo>
                  <a:lnTo>
                    <a:pt x="283" y="229"/>
                  </a:lnTo>
                  <a:lnTo>
                    <a:pt x="281" y="229"/>
                  </a:lnTo>
                  <a:lnTo>
                    <a:pt x="277" y="226"/>
                  </a:lnTo>
                  <a:lnTo>
                    <a:pt x="274" y="224"/>
                  </a:lnTo>
                  <a:lnTo>
                    <a:pt x="272" y="222"/>
                  </a:lnTo>
                  <a:lnTo>
                    <a:pt x="270" y="222"/>
                  </a:lnTo>
                  <a:lnTo>
                    <a:pt x="268" y="222"/>
                  </a:lnTo>
                  <a:lnTo>
                    <a:pt x="265" y="222"/>
                  </a:lnTo>
                  <a:lnTo>
                    <a:pt x="262" y="224"/>
                  </a:lnTo>
                  <a:lnTo>
                    <a:pt x="261" y="224"/>
                  </a:lnTo>
                  <a:close/>
                  <a:moveTo>
                    <a:pt x="416" y="165"/>
                  </a:moveTo>
                  <a:lnTo>
                    <a:pt x="421" y="164"/>
                  </a:lnTo>
                  <a:lnTo>
                    <a:pt x="423" y="164"/>
                  </a:lnTo>
                  <a:lnTo>
                    <a:pt x="424" y="165"/>
                  </a:lnTo>
                  <a:lnTo>
                    <a:pt x="423" y="167"/>
                  </a:lnTo>
                  <a:lnTo>
                    <a:pt x="420" y="172"/>
                  </a:lnTo>
                  <a:lnTo>
                    <a:pt x="415" y="180"/>
                  </a:lnTo>
                  <a:lnTo>
                    <a:pt x="413" y="184"/>
                  </a:lnTo>
                  <a:lnTo>
                    <a:pt x="413" y="189"/>
                  </a:lnTo>
                  <a:lnTo>
                    <a:pt x="414" y="192"/>
                  </a:lnTo>
                  <a:lnTo>
                    <a:pt x="416" y="195"/>
                  </a:lnTo>
                  <a:lnTo>
                    <a:pt x="422" y="199"/>
                  </a:lnTo>
                  <a:lnTo>
                    <a:pt x="428" y="201"/>
                  </a:lnTo>
                  <a:lnTo>
                    <a:pt x="439" y="203"/>
                  </a:lnTo>
                  <a:lnTo>
                    <a:pt x="453" y="203"/>
                  </a:lnTo>
                  <a:lnTo>
                    <a:pt x="454" y="202"/>
                  </a:lnTo>
                  <a:lnTo>
                    <a:pt x="456" y="199"/>
                  </a:lnTo>
                  <a:lnTo>
                    <a:pt x="458" y="193"/>
                  </a:lnTo>
                  <a:lnTo>
                    <a:pt x="460" y="187"/>
                  </a:lnTo>
                  <a:lnTo>
                    <a:pt x="461" y="180"/>
                  </a:lnTo>
                  <a:lnTo>
                    <a:pt x="462" y="173"/>
                  </a:lnTo>
                  <a:lnTo>
                    <a:pt x="461" y="169"/>
                  </a:lnTo>
                  <a:lnTo>
                    <a:pt x="459" y="165"/>
                  </a:lnTo>
                  <a:lnTo>
                    <a:pt x="451" y="161"/>
                  </a:lnTo>
                  <a:lnTo>
                    <a:pt x="436" y="158"/>
                  </a:lnTo>
                  <a:lnTo>
                    <a:pt x="428" y="157"/>
                  </a:lnTo>
                  <a:lnTo>
                    <a:pt x="422" y="158"/>
                  </a:lnTo>
                  <a:lnTo>
                    <a:pt x="420" y="159"/>
                  </a:lnTo>
                  <a:lnTo>
                    <a:pt x="417" y="160"/>
                  </a:lnTo>
                  <a:lnTo>
                    <a:pt x="416" y="163"/>
                  </a:lnTo>
                  <a:lnTo>
                    <a:pt x="416" y="165"/>
                  </a:lnTo>
                  <a:close/>
                  <a:moveTo>
                    <a:pt x="349" y="171"/>
                  </a:moveTo>
                  <a:lnTo>
                    <a:pt x="351" y="172"/>
                  </a:lnTo>
                  <a:lnTo>
                    <a:pt x="353" y="175"/>
                  </a:lnTo>
                  <a:lnTo>
                    <a:pt x="354" y="178"/>
                  </a:lnTo>
                  <a:lnTo>
                    <a:pt x="355" y="181"/>
                  </a:lnTo>
                  <a:lnTo>
                    <a:pt x="357" y="191"/>
                  </a:lnTo>
                  <a:lnTo>
                    <a:pt x="361" y="202"/>
                  </a:lnTo>
                  <a:lnTo>
                    <a:pt x="362" y="206"/>
                  </a:lnTo>
                  <a:lnTo>
                    <a:pt x="365" y="210"/>
                  </a:lnTo>
                  <a:lnTo>
                    <a:pt x="367" y="212"/>
                  </a:lnTo>
                  <a:lnTo>
                    <a:pt x="372" y="213"/>
                  </a:lnTo>
                  <a:lnTo>
                    <a:pt x="376" y="213"/>
                  </a:lnTo>
                  <a:lnTo>
                    <a:pt x="382" y="210"/>
                  </a:lnTo>
                  <a:lnTo>
                    <a:pt x="389" y="205"/>
                  </a:lnTo>
                  <a:lnTo>
                    <a:pt x="398" y="198"/>
                  </a:lnTo>
                  <a:lnTo>
                    <a:pt x="403" y="191"/>
                  </a:lnTo>
                  <a:lnTo>
                    <a:pt x="409" y="183"/>
                  </a:lnTo>
                  <a:lnTo>
                    <a:pt x="409" y="179"/>
                  </a:lnTo>
                  <a:lnTo>
                    <a:pt x="409" y="175"/>
                  </a:lnTo>
                  <a:lnTo>
                    <a:pt x="407" y="170"/>
                  </a:lnTo>
                  <a:lnTo>
                    <a:pt x="402" y="165"/>
                  </a:lnTo>
                  <a:lnTo>
                    <a:pt x="399" y="164"/>
                  </a:lnTo>
                  <a:lnTo>
                    <a:pt x="391" y="164"/>
                  </a:lnTo>
                  <a:lnTo>
                    <a:pt x="382" y="164"/>
                  </a:lnTo>
                  <a:lnTo>
                    <a:pt x="374" y="165"/>
                  </a:lnTo>
                  <a:lnTo>
                    <a:pt x="364" y="167"/>
                  </a:lnTo>
                  <a:lnTo>
                    <a:pt x="356" y="168"/>
                  </a:lnTo>
                  <a:lnTo>
                    <a:pt x="351" y="170"/>
                  </a:lnTo>
                  <a:lnTo>
                    <a:pt x="349" y="171"/>
                  </a:lnTo>
                  <a:close/>
                  <a:moveTo>
                    <a:pt x="283" y="165"/>
                  </a:moveTo>
                  <a:lnTo>
                    <a:pt x="279" y="166"/>
                  </a:lnTo>
                  <a:lnTo>
                    <a:pt x="274" y="167"/>
                  </a:lnTo>
                  <a:lnTo>
                    <a:pt x="271" y="169"/>
                  </a:lnTo>
                  <a:lnTo>
                    <a:pt x="268" y="172"/>
                  </a:lnTo>
                  <a:lnTo>
                    <a:pt x="265" y="176"/>
                  </a:lnTo>
                  <a:lnTo>
                    <a:pt x="263" y="180"/>
                  </a:lnTo>
                  <a:lnTo>
                    <a:pt x="262" y="184"/>
                  </a:lnTo>
                  <a:lnTo>
                    <a:pt x="261" y="189"/>
                  </a:lnTo>
                  <a:lnTo>
                    <a:pt x="261" y="194"/>
                  </a:lnTo>
                  <a:lnTo>
                    <a:pt x="261" y="199"/>
                  </a:lnTo>
                  <a:lnTo>
                    <a:pt x="262" y="202"/>
                  </a:lnTo>
                  <a:lnTo>
                    <a:pt x="263" y="206"/>
                  </a:lnTo>
                  <a:lnTo>
                    <a:pt x="264" y="210"/>
                  </a:lnTo>
                  <a:lnTo>
                    <a:pt x="267" y="212"/>
                  </a:lnTo>
                  <a:lnTo>
                    <a:pt x="270" y="213"/>
                  </a:lnTo>
                  <a:lnTo>
                    <a:pt x="273" y="214"/>
                  </a:lnTo>
                  <a:lnTo>
                    <a:pt x="294" y="215"/>
                  </a:lnTo>
                  <a:lnTo>
                    <a:pt x="319" y="216"/>
                  </a:lnTo>
                  <a:lnTo>
                    <a:pt x="324" y="216"/>
                  </a:lnTo>
                  <a:lnTo>
                    <a:pt x="330" y="216"/>
                  </a:lnTo>
                  <a:lnTo>
                    <a:pt x="334" y="214"/>
                  </a:lnTo>
                  <a:lnTo>
                    <a:pt x="339" y="213"/>
                  </a:lnTo>
                  <a:lnTo>
                    <a:pt x="342" y="211"/>
                  </a:lnTo>
                  <a:lnTo>
                    <a:pt x="345" y="207"/>
                  </a:lnTo>
                  <a:lnTo>
                    <a:pt x="346" y="204"/>
                  </a:lnTo>
                  <a:lnTo>
                    <a:pt x="347" y="200"/>
                  </a:lnTo>
                  <a:lnTo>
                    <a:pt x="346" y="196"/>
                  </a:lnTo>
                  <a:lnTo>
                    <a:pt x="345" y="193"/>
                  </a:lnTo>
                  <a:lnTo>
                    <a:pt x="342" y="191"/>
                  </a:lnTo>
                  <a:lnTo>
                    <a:pt x="339" y="188"/>
                  </a:lnTo>
                  <a:lnTo>
                    <a:pt x="329" y="182"/>
                  </a:lnTo>
                  <a:lnTo>
                    <a:pt x="318" y="177"/>
                  </a:lnTo>
                  <a:lnTo>
                    <a:pt x="307" y="171"/>
                  </a:lnTo>
                  <a:lnTo>
                    <a:pt x="296" y="168"/>
                  </a:lnTo>
                  <a:lnTo>
                    <a:pt x="287" y="166"/>
                  </a:lnTo>
                  <a:lnTo>
                    <a:pt x="283" y="165"/>
                  </a:lnTo>
                  <a:close/>
                  <a:moveTo>
                    <a:pt x="462" y="94"/>
                  </a:moveTo>
                  <a:lnTo>
                    <a:pt x="454" y="99"/>
                  </a:lnTo>
                  <a:lnTo>
                    <a:pt x="446" y="106"/>
                  </a:lnTo>
                  <a:lnTo>
                    <a:pt x="444" y="110"/>
                  </a:lnTo>
                  <a:lnTo>
                    <a:pt x="443" y="113"/>
                  </a:lnTo>
                  <a:lnTo>
                    <a:pt x="445" y="118"/>
                  </a:lnTo>
                  <a:lnTo>
                    <a:pt x="449" y="123"/>
                  </a:lnTo>
                  <a:lnTo>
                    <a:pt x="456" y="133"/>
                  </a:lnTo>
                  <a:lnTo>
                    <a:pt x="463" y="142"/>
                  </a:lnTo>
                  <a:lnTo>
                    <a:pt x="468" y="142"/>
                  </a:lnTo>
                  <a:lnTo>
                    <a:pt x="472" y="140"/>
                  </a:lnTo>
                  <a:lnTo>
                    <a:pt x="477" y="137"/>
                  </a:lnTo>
                  <a:lnTo>
                    <a:pt x="480" y="134"/>
                  </a:lnTo>
                  <a:lnTo>
                    <a:pt x="482" y="131"/>
                  </a:lnTo>
                  <a:lnTo>
                    <a:pt x="484" y="126"/>
                  </a:lnTo>
                  <a:lnTo>
                    <a:pt x="486" y="122"/>
                  </a:lnTo>
                  <a:lnTo>
                    <a:pt x="486" y="118"/>
                  </a:lnTo>
                  <a:lnTo>
                    <a:pt x="486" y="112"/>
                  </a:lnTo>
                  <a:lnTo>
                    <a:pt x="485" y="108"/>
                  </a:lnTo>
                  <a:lnTo>
                    <a:pt x="484" y="105"/>
                  </a:lnTo>
                  <a:lnTo>
                    <a:pt x="481" y="100"/>
                  </a:lnTo>
                  <a:lnTo>
                    <a:pt x="478" y="97"/>
                  </a:lnTo>
                  <a:lnTo>
                    <a:pt x="473" y="95"/>
                  </a:lnTo>
                  <a:lnTo>
                    <a:pt x="468" y="94"/>
                  </a:lnTo>
                  <a:lnTo>
                    <a:pt x="462" y="94"/>
                  </a:lnTo>
                  <a:close/>
                  <a:moveTo>
                    <a:pt x="389" y="109"/>
                  </a:moveTo>
                  <a:lnTo>
                    <a:pt x="387" y="109"/>
                  </a:lnTo>
                  <a:lnTo>
                    <a:pt x="386" y="110"/>
                  </a:lnTo>
                  <a:lnTo>
                    <a:pt x="385" y="112"/>
                  </a:lnTo>
                  <a:lnTo>
                    <a:pt x="385" y="114"/>
                  </a:lnTo>
                  <a:lnTo>
                    <a:pt x="385" y="120"/>
                  </a:lnTo>
                  <a:lnTo>
                    <a:pt x="386" y="128"/>
                  </a:lnTo>
                  <a:lnTo>
                    <a:pt x="388" y="135"/>
                  </a:lnTo>
                  <a:lnTo>
                    <a:pt x="390" y="142"/>
                  </a:lnTo>
                  <a:lnTo>
                    <a:pt x="392" y="147"/>
                  </a:lnTo>
                  <a:lnTo>
                    <a:pt x="395" y="151"/>
                  </a:lnTo>
                  <a:lnTo>
                    <a:pt x="398" y="153"/>
                  </a:lnTo>
                  <a:lnTo>
                    <a:pt x="401" y="155"/>
                  </a:lnTo>
                  <a:lnTo>
                    <a:pt x="404" y="155"/>
                  </a:lnTo>
                  <a:lnTo>
                    <a:pt x="409" y="155"/>
                  </a:lnTo>
                  <a:lnTo>
                    <a:pt x="416" y="154"/>
                  </a:lnTo>
                  <a:lnTo>
                    <a:pt x="424" y="151"/>
                  </a:lnTo>
                  <a:lnTo>
                    <a:pt x="432" y="146"/>
                  </a:lnTo>
                  <a:lnTo>
                    <a:pt x="437" y="140"/>
                  </a:lnTo>
                  <a:lnTo>
                    <a:pt x="439" y="136"/>
                  </a:lnTo>
                  <a:lnTo>
                    <a:pt x="442" y="133"/>
                  </a:lnTo>
                  <a:lnTo>
                    <a:pt x="443" y="130"/>
                  </a:lnTo>
                  <a:lnTo>
                    <a:pt x="443" y="126"/>
                  </a:lnTo>
                  <a:lnTo>
                    <a:pt x="442" y="124"/>
                  </a:lnTo>
                  <a:lnTo>
                    <a:pt x="440" y="121"/>
                  </a:lnTo>
                  <a:lnTo>
                    <a:pt x="437" y="118"/>
                  </a:lnTo>
                  <a:lnTo>
                    <a:pt x="434" y="115"/>
                  </a:lnTo>
                  <a:lnTo>
                    <a:pt x="424" y="110"/>
                  </a:lnTo>
                  <a:lnTo>
                    <a:pt x="413" y="106"/>
                  </a:lnTo>
                  <a:lnTo>
                    <a:pt x="403" y="103"/>
                  </a:lnTo>
                  <a:lnTo>
                    <a:pt x="395" y="102"/>
                  </a:lnTo>
                  <a:lnTo>
                    <a:pt x="391" y="102"/>
                  </a:lnTo>
                  <a:lnTo>
                    <a:pt x="389" y="105"/>
                  </a:lnTo>
                  <a:lnTo>
                    <a:pt x="388" y="106"/>
                  </a:lnTo>
                  <a:lnTo>
                    <a:pt x="389" y="109"/>
                  </a:lnTo>
                  <a:close/>
                  <a:moveTo>
                    <a:pt x="494" y="79"/>
                  </a:moveTo>
                  <a:lnTo>
                    <a:pt x="500" y="74"/>
                  </a:lnTo>
                  <a:lnTo>
                    <a:pt x="507" y="66"/>
                  </a:lnTo>
                  <a:lnTo>
                    <a:pt x="510" y="62"/>
                  </a:lnTo>
                  <a:lnTo>
                    <a:pt x="512" y="56"/>
                  </a:lnTo>
                  <a:lnTo>
                    <a:pt x="512" y="54"/>
                  </a:lnTo>
                  <a:lnTo>
                    <a:pt x="510" y="51"/>
                  </a:lnTo>
                  <a:lnTo>
                    <a:pt x="509" y="49"/>
                  </a:lnTo>
                  <a:lnTo>
                    <a:pt x="507" y="47"/>
                  </a:lnTo>
                  <a:lnTo>
                    <a:pt x="502" y="43"/>
                  </a:lnTo>
                  <a:lnTo>
                    <a:pt x="497" y="40"/>
                  </a:lnTo>
                  <a:lnTo>
                    <a:pt x="493" y="38"/>
                  </a:lnTo>
                  <a:lnTo>
                    <a:pt x="489" y="37"/>
                  </a:lnTo>
                  <a:lnTo>
                    <a:pt x="485" y="37"/>
                  </a:lnTo>
                  <a:lnTo>
                    <a:pt x="482" y="37"/>
                  </a:lnTo>
                  <a:lnTo>
                    <a:pt x="479" y="38"/>
                  </a:lnTo>
                  <a:lnTo>
                    <a:pt x="475" y="39"/>
                  </a:lnTo>
                  <a:lnTo>
                    <a:pt x="471" y="43"/>
                  </a:lnTo>
                  <a:lnTo>
                    <a:pt x="468" y="50"/>
                  </a:lnTo>
                  <a:lnTo>
                    <a:pt x="465" y="56"/>
                  </a:lnTo>
                  <a:lnTo>
                    <a:pt x="463" y="64"/>
                  </a:lnTo>
                  <a:lnTo>
                    <a:pt x="463" y="72"/>
                  </a:lnTo>
                  <a:lnTo>
                    <a:pt x="465" y="78"/>
                  </a:lnTo>
                  <a:lnTo>
                    <a:pt x="467" y="84"/>
                  </a:lnTo>
                  <a:lnTo>
                    <a:pt x="470" y="88"/>
                  </a:lnTo>
                  <a:lnTo>
                    <a:pt x="472" y="89"/>
                  </a:lnTo>
                  <a:lnTo>
                    <a:pt x="474" y="90"/>
                  </a:lnTo>
                  <a:lnTo>
                    <a:pt x="477" y="90"/>
                  </a:lnTo>
                  <a:lnTo>
                    <a:pt x="480" y="89"/>
                  </a:lnTo>
                  <a:lnTo>
                    <a:pt x="483" y="88"/>
                  </a:lnTo>
                  <a:lnTo>
                    <a:pt x="486" y="86"/>
                  </a:lnTo>
                  <a:lnTo>
                    <a:pt x="490" y="83"/>
                  </a:lnTo>
                  <a:lnTo>
                    <a:pt x="494" y="79"/>
                  </a:lnTo>
                  <a:close/>
                  <a:moveTo>
                    <a:pt x="427" y="58"/>
                  </a:moveTo>
                  <a:lnTo>
                    <a:pt x="422" y="59"/>
                  </a:lnTo>
                  <a:lnTo>
                    <a:pt x="416" y="61"/>
                  </a:lnTo>
                  <a:lnTo>
                    <a:pt x="413" y="63"/>
                  </a:lnTo>
                  <a:lnTo>
                    <a:pt x="411" y="66"/>
                  </a:lnTo>
                  <a:lnTo>
                    <a:pt x="409" y="70"/>
                  </a:lnTo>
                  <a:lnTo>
                    <a:pt x="409" y="73"/>
                  </a:lnTo>
                  <a:lnTo>
                    <a:pt x="409" y="76"/>
                  </a:lnTo>
                  <a:lnTo>
                    <a:pt x="410" y="79"/>
                  </a:lnTo>
                  <a:lnTo>
                    <a:pt x="411" y="83"/>
                  </a:lnTo>
                  <a:lnTo>
                    <a:pt x="413" y="87"/>
                  </a:lnTo>
                  <a:lnTo>
                    <a:pt x="416" y="89"/>
                  </a:lnTo>
                  <a:lnTo>
                    <a:pt x="421" y="93"/>
                  </a:lnTo>
                  <a:lnTo>
                    <a:pt x="424" y="95"/>
                  </a:lnTo>
                  <a:lnTo>
                    <a:pt x="430" y="97"/>
                  </a:lnTo>
                  <a:lnTo>
                    <a:pt x="434" y="98"/>
                  </a:lnTo>
                  <a:lnTo>
                    <a:pt x="439" y="98"/>
                  </a:lnTo>
                  <a:lnTo>
                    <a:pt x="446" y="97"/>
                  </a:lnTo>
                  <a:lnTo>
                    <a:pt x="450" y="96"/>
                  </a:lnTo>
                  <a:lnTo>
                    <a:pt x="454" y="93"/>
                  </a:lnTo>
                  <a:lnTo>
                    <a:pt x="455" y="88"/>
                  </a:lnTo>
                  <a:lnTo>
                    <a:pt x="454" y="84"/>
                  </a:lnTo>
                  <a:lnTo>
                    <a:pt x="453" y="79"/>
                  </a:lnTo>
                  <a:lnTo>
                    <a:pt x="450" y="74"/>
                  </a:lnTo>
                  <a:lnTo>
                    <a:pt x="447" y="68"/>
                  </a:lnTo>
                  <a:lnTo>
                    <a:pt x="440" y="60"/>
                  </a:lnTo>
                  <a:lnTo>
                    <a:pt x="433" y="54"/>
                  </a:lnTo>
                  <a:lnTo>
                    <a:pt x="431" y="52"/>
                  </a:lnTo>
                  <a:lnTo>
                    <a:pt x="428" y="52"/>
                  </a:lnTo>
                  <a:lnTo>
                    <a:pt x="427" y="54"/>
                  </a:lnTo>
                  <a:lnTo>
                    <a:pt x="427" y="58"/>
                  </a:lnTo>
                  <a:close/>
                  <a:moveTo>
                    <a:pt x="517" y="15"/>
                  </a:moveTo>
                  <a:lnTo>
                    <a:pt x="494" y="13"/>
                  </a:lnTo>
                  <a:lnTo>
                    <a:pt x="481" y="14"/>
                  </a:lnTo>
                  <a:lnTo>
                    <a:pt x="479" y="15"/>
                  </a:lnTo>
                  <a:lnTo>
                    <a:pt x="478" y="16"/>
                  </a:lnTo>
                  <a:lnTo>
                    <a:pt x="478" y="18"/>
                  </a:lnTo>
                  <a:lnTo>
                    <a:pt x="480" y="20"/>
                  </a:lnTo>
                  <a:lnTo>
                    <a:pt x="497" y="32"/>
                  </a:lnTo>
                  <a:lnTo>
                    <a:pt x="518" y="44"/>
                  </a:lnTo>
                  <a:lnTo>
                    <a:pt x="520" y="45"/>
                  </a:lnTo>
                  <a:lnTo>
                    <a:pt x="521" y="44"/>
                  </a:lnTo>
                  <a:lnTo>
                    <a:pt x="524" y="44"/>
                  </a:lnTo>
                  <a:lnTo>
                    <a:pt x="526" y="42"/>
                  </a:lnTo>
                  <a:lnTo>
                    <a:pt x="530" y="38"/>
                  </a:lnTo>
                  <a:lnTo>
                    <a:pt x="532" y="32"/>
                  </a:lnTo>
                  <a:lnTo>
                    <a:pt x="532" y="29"/>
                  </a:lnTo>
                  <a:lnTo>
                    <a:pt x="532" y="26"/>
                  </a:lnTo>
                  <a:lnTo>
                    <a:pt x="532" y="24"/>
                  </a:lnTo>
                  <a:lnTo>
                    <a:pt x="531" y="20"/>
                  </a:lnTo>
                  <a:lnTo>
                    <a:pt x="529" y="18"/>
                  </a:lnTo>
                  <a:lnTo>
                    <a:pt x="526" y="16"/>
                  </a:lnTo>
                  <a:lnTo>
                    <a:pt x="521" y="15"/>
                  </a:lnTo>
                  <a:lnTo>
                    <a:pt x="517" y="15"/>
                  </a:lnTo>
                  <a:close/>
                  <a:moveTo>
                    <a:pt x="445" y="10"/>
                  </a:moveTo>
                  <a:lnTo>
                    <a:pt x="438" y="13"/>
                  </a:lnTo>
                  <a:lnTo>
                    <a:pt x="434" y="15"/>
                  </a:lnTo>
                  <a:lnTo>
                    <a:pt x="431" y="18"/>
                  </a:lnTo>
                  <a:lnTo>
                    <a:pt x="428" y="23"/>
                  </a:lnTo>
                  <a:lnTo>
                    <a:pt x="428" y="27"/>
                  </a:lnTo>
                  <a:lnTo>
                    <a:pt x="428" y="32"/>
                  </a:lnTo>
                  <a:lnTo>
                    <a:pt x="430" y="37"/>
                  </a:lnTo>
                  <a:lnTo>
                    <a:pt x="432" y="41"/>
                  </a:lnTo>
                  <a:lnTo>
                    <a:pt x="435" y="45"/>
                  </a:lnTo>
                  <a:lnTo>
                    <a:pt x="438" y="49"/>
                  </a:lnTo>
                  <a:lnTo>
                    <a:pt x="442" y="51"/>
                  </a:lnTo>
                  <a:lnTo>
                    <a:pt x="446" y="52"/>
                  </a:lnTo>
                  <a:lnTo>
                    <a:pt x="449" y="52"/>
                  </a:lnTo>
                  <a:lnTo>
                    <a:pt x="454" y="51"/>
                  </a:lnTo>
                  <a:lnTo>
                    <a:pt x="458" y="47"/>
                  </a:lnTo>
                  <a:lnTo>
                    <a:pt x="461" y="41"/>
                  </a:lnTo>
                  <a:lnTo>
                    <a:pt x="466" y="33"/>
                  </a:lnTo>
                  <a:lnTo>
                    <a:pt x="468" y="27"/>
                  </a:lnTo>
                  <a:lnTo>
                    <a:pt x="469" y="21"/>
                  </a:lnTo>
                  <a:lnTo>
                    <a:pt x="468" y="17"/>
                  </a:lnTo>
                  <a:lnTo>
                    <a:pt x="465" y="14"/>
                  </a:lnTo>
                  <a:lnTo>
                    <a:pt x="460" y="12"/>
                  </a:lnTo>
                  <a:lnTo>
                    <a:pt x="454" y="10"/>
                  </a:lnTo>
                  <a:lnTo>
                    <a:pt x="445" y="10"/>
                  </a:lnTo>
                  <a:close/>
                  <a:moveTo>
                    <a:pt x="392" y="16"/>
                  </a:moveTo>
                  <a:lnTo>
                    <a:pt x="386" y="16"/>
                  </a:lnTo>
                  <a:lnTo>
                    <a:pt x="378" y="17"/>
                  </a:lnTo>
                  <a:lnTo>
                    <a:pt x="372" y="18"/>
                  </a:lnTo>
                  <a:lnTo>
                    <a:pt x="365" y="20"/>
                  </a:lnTo>
                  <a:lnTo>
                    <a:pt x="358" y="23"/>
                  </a:lnTo>
                  <a:lnTo>
                    <a:pt x="353" y="26"/>
                  </a:lnTo>
                  <a:lnTo>
                    <a:pt x="347" y="29"/>
                  </a:lnTo>
                  <a:lnTo>
                    <a:pt x="343" y="33"/>
                  </a:lnTo>
                  <a:lnTo>
                    <a:pt x="341" y="37"/>
                  </a:lnTo>
                  <a:lnTo>
                    <a:pt x="341" y="40"/>
                  </a:lnTo>
                  <a:lnTo>
                    <a:pt x="342" y="43"/>
                  </a:lnTo>
                  <a:lnTo>
                    <a:pt x="344" y="47"/>
                  </a:lnTo>
                  <a:lnTo>
                    <a:pt x="346" y="50"/>
                  </a:lnTo>
                  <a:lnTo>
                    <a:pt x="351" y="52"/>
                  </a:lnTo>
                  <a:lnTo>
                    <a:pt x="356" y="54"/>
                  </a:lnTo>
                  <a:lnTo>
                    <a:pt x="362" y="56"/>
                  </a:lnTo>
                  <a:lnTo>
                    <a:pt x="373" y="60"/>
                  </a:lnTo>
                  <a:lnTo>
                    <a:pt x="385" y="61"/>
                  </a:lnTo>
                  <a:lnTo>
                    <a:pt x="390" y="60"/>
                  </a:lnTo>
                  <a:lnTo>
                    <a:pt x="395" y="60"/>
                  </a:lnTo>
                  <a:lnTo>
                    <a:pt x="399" y="59"/>
                  </a:lnTo>
                  <a:lnTo>
                    <a:pt x="402" y="56"/>
                  </a:lnTo>
                  <a:lnTo>
                    <a:pt x="407" y="52"/>
                  </a:lnTo>
                  <a:lnTo>
                    <a:pt x="410" y="49"/>
                  </a:lnTo>
                  <a:lnTo>
                    <a:pt x="413" y="44"/>
                  </a:lnTo>
                  <a:lnTo>
                    <a:pt x="414" y="41"/>
                  </a:lnTo>
                  <a:lnTo>
                    <a:pt x="415" y="38"/>
                  </a:lnTo>
                  <a:lnTo>
                    <a:pt x="416" y="35"/>
                  </a:lnTo>
                  <a:lnTo>
                    <a:pt x="415" y="31"/>
                  </a:lnTo>
                  <a:lnTo>
                    <a:pt x="414" y="28"/>
                  </a:lnTo>
                  <a:lnTo>
                    <a:pt x="411" y="24"/>
                  </a:lnTo>
                  <a:lnTo>
                    <a:pt x="405" y="19"/>
                  </a:lnTo>
                  <a:lnTo>
                    <a:pt x="400" y="17"/>
                  </a:lnTo>
                  <a:lnTo>
                    <a:pt x="392" y="16"/>
                  </a:lnTo>
                  <a:close/>
                  <a:moveTo>
                    <a:pt x="324" y="53"/>
                  </a:moveTo>
                  <a:lnTo>
                    <a:pt x="322" y="53"/>
                  </a:lnTo>
                  <a:lnTo>
                    <a:pt x="320" y="55"/>
                  </a:lnTo>
                  <a:lnTo>
                    <a:pt x="318" y="58"/>
                  </a:lnTo>
                  <a:lnTo>
                    <a:pt x="317" y="60"/>
                  </a:lnTo>
                  <a:lnTo>
                    <a:pt x="314" y="66"/>
                  </a:lnTo>
                  <a:lnTo>
                    <a:pt x="312" y="74"/>
                  </a:lnTo>
                  <a:lnTo>
                    <a:pt x="312" y="83"/>
                  </a:lnTo>
                  <a:lnTo>
                    <a:pt x="314" y="89"/>
                  </a:lnTo>
                  <a:lnTo>
                    <a:pt x="315" y="91"/>
                  </a:lnTo>
                  <a:lnTo>
                    <a:pt x="317" y="94"/>
                  </a:lnTo>
                  <a:lnTo>
                    <a:pt x="319" y="95"/>
                  </a:lnTo>
                  <a:lnTo>
                    <a:pt x="322" y="96"/>
                  </a:lnTo>
                  <a:lnTo>
                    <a:pt x="339" y="98"/>
                  </a:lnTo>
                  <a:lnTo>
                    <a:pt x="361" y="101"/>
                  </a:lnTo>
                  <a:lnTo>
                    <a:pt x="372" y="102"/>
                  </a:lnTo>
                  <a:lnTo>
                    <a:pt x="380" y="102"/>
                  </a:lnTo>
                  <a:lnTo>
                    <a:pt x="384" y="101"/>
                  </a:lnTo>
                  <a:lnTo>
                    <a:pt x="387" y="100"/>
                  </a:lnTo>
                  <a:lnTo>
                    <a:pt x="388" y="97"/>
                  </a:lnTo>
                  <a:lnTo>
                    <a:pt x="389" y="95"/>
                  </a:lnTo>
                  <a:lnTo>
                    <a:pt x="388" y="90"/>
                  </a:lnTo>
                  <a:lnTo>
                    <a:pt x="387" y="87"/>
                  </a:lnTo>
                  <a:lnTo>
                    <a:pt x="385" y="83"/>
                  </a:lnTo>
                  <a:lnTo>
                    <a:pt x="381" y="79"/>
                  </a:lnTo>
                  <a:lnTo>
                    <a:pt x="373" y="72"/>
                  </a:lnTo>
                  <a:lnTo>
                    <a:pt x="363" y="65"/>
                  </a:lnTo>
                  <a:lnTo>
                    <a:pt x="353" y="61"/>
                  </a:lnTo>
                  <a:lnTo>
                    <a:pt x="342" y="56"/>
                  </a:lnTo>
                  <a:lnTo>
                    <a:pt x="332" y="54"/>
                  </a:lnTo>
                  <a:lnTo>
                    <a:pt x="324" y="53"/>
                  </a:lnTo>
                  <a:close/>
                  <a:moveTo>
                    <a:pt x="310" y="163"/>
                  </a:moveTo>
                  <a:lnTo>
                    <a:pt x="324" y="164"/>
                  </a:lnTo>
                  <a:lnTo>
                    <a:pt x="334" y="165"/>
                  </a:lnTo>
                  <a:lnTo>
                    <a:pt x="340" y="164"/>
                  </a:lnTo>
                  <a:lnTo>
                    <a:pt x="344" y="163"/>
                  </a:lnTo>
                  <a:lnTo>
                    <a:pt x="349" y="159"/>
                  </a:lnTo>
                  <a:lnTo>
                    <a:pt x="354" y="155"/>
                  </a:lnTo>
                  <a:lnTo>
                    <a:pt x="356" y="153"/>
                  </a:lnTo>
                  <a:lnTo>
                    <a:pt x="361" y="153"/>
                  </a:lnTo>
                  <a:lnTo>
                    <a:pt x="365" y="152"/>
                  </a:lnTo>
                  <a:lnTo>
                    <a:pt x="369" y="152"/>
                  </a:lnTo>
                  <a:lnTo>
                    <a:pt x="373" y="152"/>
                  </a:lnTo>
                  <a:lnTo>
                    <a:pt x="377" y="149"/>
                  </a:lnTo>
                  <a:lnTo>
                    <a:pt x="379" y="146"/>
                  </a:lnTo>
                  <a:lnTo>
                    <a:pt x="380" y="140"/>
                  </a:lnTo>
                  <a:lnTo>
                    <a:pt x="378" y="134"/>
                  </a:lnTo>
                  <a:lnTo>
                    <a:pt x="375" y="129"/>
                  </a:lnTo>
                  <a:lnTo>
                    <a:pt x="370" y="124"/>
                  </a:lnTo>
                  <a:lnTo>
                    <a:pt x="365" y="120"/>
                  </a:lnTo>
                  <a:lnTo>
                    <a:pt x="357" y="117"/>
                  </a:lnTo>
                  <a:lnTo>
                    <a:pt x="351" y="113"/>
                  </a:lnTo>
                  <a:lnTo>
                    <a:pt x="344" y="111"/>
                  </a:lnTo>
                  <a:lnTo>
                    <a:pt x="339" y="110"/>
                  </a:lnTo>
                  <a:lnTo>
                    <a:pt x="303" y="108"/>
                  </a:lnTo>
                  <a:lnTo>
                    <a:pt x="299" y="108"/>
                  </a:lnTo>
                  <a:lnTo>
                    <a:pt x="296" y="109"/>
                  </a:lnTo>
                  <a:lnTo>
                    <a:pt x="294" y="112"/>
                  </a:lnTo>
                  <a:lnTo>
                    <a:pt x="291" y="115"/>
                  </a:lnTo>
                  <a:lnTo>
                    <a:pt x="289" y="120"/>
                  </a:lnTo>
                  <a:lnTo>
                    <a:pt x="288" y="124"/>
                  </a:lnTo>
                  <a:lnTo>
                    <a:pt x="287" y="130"/>
                  </a:lnTo>
                  <a:lnTo>
                    <a:pt x="287" y="134"/>
                  </a:lnTo>
                  <a:lnTo>
                    <a:pt x="287" y="140"/>
                  </a:lnTo>
                  <a:lnTo>
                    <a:pt x="288" y="145"/>
                  </a:lnTo>
                  <a:lnTo>
                    <a:pt x="291" y="149"/>
                  </a:lnTo>
                  <a:lnTo>
                    <a:pt x="293" y="154"/>
                  </a:lnTo>
                  <a:lnTo>
                    <a:pt x="296" y="158"/>
                  </a:lnTo>
                  <a:lnTo>
                    <a:pt x="300" y="160"/>
                  </a:lnTo>
                  <a:lnTo>
                    <a:pt x="305" y="163"/>
                  </a:lnTo>
                  <a:lnTo>
                    <a:pt x="310" y="163"/>
                  </a:lnTo>
                  <a:close/>
                  <a:moveTo>
                    <a:pt x="710" y="373"/>
                  </a:moveTo>
                  <a:lnTo>
                    <a:pt x="709" y="380"/>
                  </a:lnTo>
                  <a:lnTo>
                    <a:pt x="705" y="380"/>
                  </a:lnTo>
                  <a:lnTo>
                    <a:pt x="702" y="382"/>
                  </a:lnTo>
                  <a:lnTo>
                    <a:pt x="699" y="383"/>
                  </a:lnTo>
                  <a:lnTo>
                    <a:pt x="694" y="388"/>
                  </a:lnTo>
                  <a:lnTo>
                    <a:pt x="693" y="394"/>
                  </a:lnTo>
                  <a:lnTo>
                    <a:pt x="693" y="397"/>
                  </a:lnTo>
                  <a:lnTo>
                    <a:pt x="699" y="401"/>
                  </a:lnTo>
                  <a:lnTo>
                    <a:pt x="704" y="408"/>
                  </a:lnTo>
                  <a:lnTo>
                    <a:pt x="706" y="414"/>
                  </a:lnTo>
                  <a:lnTo>
                    <a:pt x="707" y="416"/>
                  </a:lnTo>
                  <a:lnTo>
                    <a:pt x="707" y="417"/>
                  </a:lnTo>
                  <a:lnTo>
                    <a:pt x="711" y="419"/>
                  </a:lnTo>
                  <a:lnTo>
                    <a:pt x="714" y="420"/>
                  </a:lnTo>
                  <a:lnTo>
                    <a:pt x="716" y="420"/>
                  </a:lnTo>
                  <a:lnTo>
                    <a:pt x="716" y="421"/>
                  </a:lnTo>
                  <a:lnTo>
                    <a:pt x="721" y="419"/>
                  </a:lnTo>
                  <a:lnTo>
                    <a:pt x="725" y="415"/>
                  </a:lnTo>
                  <a:lnTo>
                    <a:pt x="726" y="413"/>
                  </a:lnTo>
                  <a:lnTo>
                    <a:pt x="729" y="409"/>
                  </a:lnTo>
                  <a:lnTo>
                    <a:pt x="729" y="404"/>
                  </a:lnTo>
                  <a:lnTo>
                    <a:pt x="729" y="403"/>
                  </a:lnTo>
                  <a:lnTo>
                    <a:pt x="729" y="397"/>
                  </a:lnTo>
                  <a:lnTo>
                    <a:pt x="730" y="391"/>
                  </a:lnTo>
                  <a:lnTo>
                    <a:pt x="730" y="389"/>
                  </a:lnTo>
                  <a:lnTo>
                    <a:pt x="731" y="388"/>
                  </a:lnTo>
                  <a:lnTo>
                    <a:pt x="731" y="385"/>
                  </a:lnTo>
                  <a:lnTo>
                    <a:pt x="730" y="379"/>
                  </a:lnTo>
                  <a:lnTo>
                    <a:pt x="729" y="377"/>
                  </a:lnTo>
                  <a:lnTo>
                    <a:pt x="726" y="375"/>
                  </a:lnTo>
                  <a:lnTo>
                    <a:pt x="722" y="369"/>
                  </a:lnTo>
                  <a:lnTo>
                    <a:pt x="718" y="366"/>
                  </a:lnTo>
                  <a:lnTo>
                    <a:pt x="715" y="366"/>
                  </a:lnTo>
                  <a:lnTo>
                    <a:pt x="712" y="367"/>
                  </a:lnTo>
                  <a:lnTo>
                    <a:pt x="710" y="373"/>
                  </a:lnTo>
                  <a:close/>
                  <a:moveTo>
                    <a:pt x="659" y="375"/>
                  </a:moveTo>
                  <a:lnTo>
                    <a:pt x="659" y="381"/>
                  </a:lnTo>
                  <a:lnTo>
                    <a:pt x="656" y="381"/>
                  </a:lnTo>
                  <a:lnTo>
                    <a:pt x="653" y="387"/>
                  </a:lnTo>
                  <a:lnTo>
                    <a:pt x="654" y="393"/>
                  </a:lnTo>
                  <a:lnTo>
                    <a:pt x="652" y="397"/>
                  </a:lnTo>
                  <a:lnTo>
                    <a:pt x="658" y="401"/>
                  </a:lnTo>
                  <a:lnTo>
                    <a:pt x="665" y="402"/>
                  </a:lnTo>
                  <a:lnTo>
                    <a:pt x="664" y="402"/>
                  </a:lnTo>
                  <a:lnTo>
                    <a:pt x="666" y="405"/>
                  </a:lnTo>
                  <a:lnTo>
                    <a:pt x="669" y="411"/>
                  </a:lnTo>
                  <a:lnTo>
                    <a:pt x="670" y="413"/>
                  </a:lnTo>
                  <a:lnTo>
                    <a:pt x="674" y="419"/>
                  </a:lnTo>
                  <a:lnTo>
                    <a:pt x="678" y="421"/>
                  </a:lnTo>
                  <a:lnTo>
                    <a:pt x="680" y="421"/>
                  </a:lnTo>
                  <a:lnTo>
                    <a:pt x="682" y="421"/>
                  </a:lnTo>
                  <a:lnTo>
                    <a:pt x="684" y="421"/>
                  </a:lnTo>
                  <a:lnTo>
                    <a:pt x="687" y="421"/>
                  </a:lnTo>
                  <a:lnTo>
                    <a:pt x="688" y="420"/>
                  </a:lnTo>
                  <a:lnTo>
                    <a:pt x="690" y="416"/>
                  </a:lnTo>
                  <a:lnTo>
                    <a:pt x="690" y="415"/>
                  </a:lnTo>
                  <a:lnTo>
                    <a:pt x="689" y="410"/>
                  </a:lnTo>
                  <a:lnTo>
                    <a:pt x="686" y="406"/>
                  </a:lnTo>
                  <a:lnTo>
                    <a:pt x="681" y="403"/>
                  </a:lnTo>
                  <a:lnTo>
                    <a:pt x="678" y="400"/>
                  </a:lnTo>
                  <a:lnTo>
                    <a:pt x="677" y="396"/>
                  </a:lnTo>
                  <a:lnTo>
                    <a:pt x="677" y="392"/>
                  </a:lnTo>
                  <a:lnTo>
                    <a:pt x="678" y="389"/>
                  </a:lnTo>
                  <a:lnTo>
                    <a:pt x="680" y="388"/>
                  </a:lnTo>
                  <a:lnTo>
                    <a:pt x="682" y="386"/>
                  </a:lnTo>
                  <a:lnTo>
                    <a:pt x="683" y="385"/>
                  </a:lnTo>
                  <a:lnTo>
                    <a:pt x="686" y="383"/>
                  </a:lnTo>
                  <a:lnTo>
                    <a:pt x="687" y="383"/>
                  </a:lnTo>
                  <a:lnTo>
                    <a:pt x="687" y="382"/>
                  </a:lnTo>
                  <a:lnTo>
                    <a:pt x="687" y="381"/>
                  </a:lnTo>
                  <a:lnTo>
                    <a:pt x="687" y="378"/>
                  </a:lnTo>
                  <a:lnTo>
                    <a:pt x="687" y="376"/>
                  </a:lnTo>
                  <a:lnTo>
                    <a:pt x="684" y="371"/>
                  </a:lnTo>
                  <a:lnTo>
                    <a:pt x="678" y="367"/>
                  </a:lnTo>
                  <a:lnTo>
                    <a:pt x="675" y="366"/>
                  </a:lnTo>
                  <a:lnTo>
                    <a:pt x="670" y="366"/>
                  </a:lnTo>
                  <a:lnTo>
                    <a:pt x="668" y="366"/>
                  </a:lnTo>
                  <a:lnTo>
                    <a:pt x="664" y="367"/>
                  </a:lnTo>
                  <a:lnTo>
                    <a:pt x="663" y="371"/>
                  </a:lnTo>
                  <a:lnTo>
                    <a:pt x="663" y="375"/>
                  </a:lnTo>
                  <a:lnTo>
                    <a:pt x="659" y="375"/>
                  </a:lnTo>
                  <a:close/>
                  <a:moveTo>
                    <a:pt x="621" y="375"/>
                  </a:moveTo>
                  <a:lnTo>
                    <a:pt x="617" y="379"/>
                  </a:lnTo>
                  <a:lnTo>
                    <a:pt x="613" y="379"/>
                  </a:lnTo>
                  <a:lnTo>
                    <a:pt x="610" y="383"/>
                  </a:lnTo>
                  <a:lnTo>
                    <a:pt x="611" y="391"/>
                  </a:lnTo>
                  <a:lnTo>
                    <a:pt x="613" y="398"/>
                  </a:lnTo>
                  <a:lnTo>
                    <a:pt x="620" y="402"/>
                  </a:lnTo>
                  <a:lnTo>
                    <a:pt x="626" y="403"/>
                  </a:lnTo>
                  <a:lnTo>
                    <a:pt x="628" y="406"/>
                  </a:lnTo>
                  <a:lnTo>
                    <a:pt x="631" y="412"/>
                  </a:lnTo>
                  <a:lnTo>
                    <a:pt x="632" y="414"/>
                  </a:lnTo>
                  <a:lnTo>
                    <a:pt x="636" y="420"/>
                  </a:lnTo>
                  <a:lnTo>
                    <a:pt x="640" y="421"/>
                  </a:lnTo>
                  <a:lnTo>
                    <a:pt x="643" y="421"/>
                  </a:lnTo>
                  <a:lnTo>
                    <a:pt x="645" y="421"/>
                  </a:lnTo>
                  <a:lnTo>
                    <a:pt x="647" y="421"/>
                  </a:lnTo>
                  <a:lnTo>
                    <a:pt x="648" y="422"/>
                  </a:lnTo>
                  <a:lnTo>
                    <a:pt x="651" y="421"/>
                  </a:lnTo>
                  <a:lnTo>
                    <a:pt x="652" y="417"/>
                  </a:lnTo>
                  <a:lnTo>
                    <a:pt x="652" y="416"/>
                  </a:lnTo>
                  <a:lnTo>
                    <a:pt x="651" y="411"/>
                  </a:lnTo>
                  <a:lnTo>
                    <a:pt x="648" y="406"/>
                  </a:lnTo>
                  <a:lnTo>
                    <a:pt x="644" y="403"/>
                  </a:lnTo>
                  <a:lnTo>
                    <a:pt x="641" y="400"/>
                  </a:lnTo>
                  <a:lnTo>
                    <a:pt x="638" y="397"/>
                  </a:lnTo>
                  <a:lnTo>
                    <a:pt x="638" y="393"/>
                  </a:lnTo>
                  <a:lnTo>
                    <a:pt x="640" y="390"/>
                  </a:lnTo>
                  <a:lnTo>
                    <a:pt x="642" y="388"/>
                  </a:lnTo>
                  <a:lnTo>
                    <a:pt x="644" y="387"/>
                  </a:lnTo>
                  <a:lnTo>
                    <a:pt x="646" y="386"/>
                  </a:lnTo>
                  <a:lnTo>
                    <a:pt x="647" y="385"/>
                  </a:lnTo>
                  <a:lnTo>
                    <a:pt x="648" y="385"/>
                  </a:lnTo>
                  <a:lnTo>
                    <a:pt x="648" y="383"/>
                  </a:lnTo>
                  <a:lnTo>
                    <a:pt x="648" y="382"/>
                  </a:lnTo>
                  <a:lnTo>
                    <a:pt x="648" y="378"/>
                  </a:lnTo>
                  <a:lnTo>
                    <a:pt x="648" y="377"/>
                  </a:lnTo>
                  <a:lnTo>
                    <a:pt x="646" y="373"/>
                  </a:lnTo>
                  <a:lnTo>
                    <a:pt x="640" y="367"/>
                  </a:lnTo>
                  <a:lnTo>
                    <a:pt x="636" y="367"/>
                  </a:lnTo>
                  <a:lnTo>
                    <a:pt x="632" y="367"/>
                  </a:lnTo>
                  <a:lnTo>
                    <a:pt x="630" y="367"/>
                  </a:lnTo>
                  <a:lnTo>
                    <a:pt x="625" y="367"/>
                  </a:lnTo>
                  <a:lnTo>
                    <a:pt x="623" y="371"/>
                  </a:lnTo>
                  <a:lnTo>
                    <a:pt x="624" y="375"/>
                  </a:lnTo>
                  <a:lnTo>
                    <a:pt x="621" y="375"/>
                  </a:lnTo>
                  <a:close/>
                  <a:moveTo>
                    <a:pt x="576" y="375"/>
                  </a:moveTo>
                  <a:lnTo>
                    <a:pt x="572" y="379"/>
                  </a:lnTo>
                  <a:lnTo>
                    <a:pt x="567" y="379"/>
                  </a:lnTo>
                  <a:lnTo>
                    <a:pt x="564" y="385"/>
                  </a:lnTo>
                  <a:lnTo>
                    <a:pt x="563" y="396"/>
                  </a:lnTo>
                  <a:lnTo>
                    <a:pt x="565" y="402"/>
                  </a:lnTo>
                  <a:lnTo>
                    <a:pt x="572" y="408"/>
                  </a:lnTo>
                  <a:lnTo>
                    <a:pt x="579" y="409"/>
                  </a:lnTo>
                  <a:lnTo>
                    <a:pt x="582" y="412"/>
                  </a:lnTo>
                  <a:lnTo>
                    <a:pt x="586" y="416"/>
                  </a:lnTo>
                  <a:lnTo>
                    <a:pt x="589" y="417"/>
                  </a:lnTo>
                  <a:lnTo>
                    <a:pt x="590" y="419"/>
                  </a:lnTo>
                  <a:lnTo>
                    <a:pt x="593" y="422"/>
                  </a:lnTo>
                  <a:lnTo>
                    <a:pt x="595" y="422"/>
                  </a:lnTo>
                  <a:lnTo>
                    <a:pt x="596" y="422"/>
                  </a:lnTo>
                  <a:lnTo>
                    <a:pt x="598" y="421"/>
                  </a:lnTo>
                  <a:lnTo>
                    <a:pt x="600" y="421"/>
                  </a:lnTo>
                  <a:lnTo>
                    <a:pt x="602" y="421"/>
                  </a:lnTo>
                  <a:lnTo>
                    <a:pt x="605" y="422"/>
                  </a:lnTo>
                  <a:lnTo>
                    <a:pt x="607" y="421"/>
                  </a:lnTo>
                  <a:lnTo>
                    <a:pt x="609" y="419"/>
                  </a:lnTo>
                  <a:lnTo>
                    <a:pt x="611" y="419"/>
                  </a:lnTo>
                  <a:lnTo>
                    <a:pt x="610" y="413"/>
                  </a:lnTo>
                  <a:lnTo>
                    <a:pt x="607" y="409"/>
                  </a:lnTo>
                  <a:lnTo>
                    <a:pt x="601" y="405"/>
                  </a:lnTo>
                  <a:lnTo>
                    <a:pt x="598" y="402"/>
                  </a:lnTo>
                  <a:lnTo>
                    <a:pt x="596" y="398"/>
                  </a:lnTo>
                  <a:lnTo>
                    <a:pt x="596" y="394"/>
                  </a:lnTo>
                  <a:lnTo>
                    <a:pt x="597" y="390"/>
                  </a:lnTo>
                  <a:lnTo>
                    <a:pt x="599" y="389"/>
                  </a:lnTo>
                  <a:lnTo>
                    <a:pt x="601" y="387"/>
                  </a:lnTo>
                  <a:lnTo>
                    <a:pt x="603" y="386"/>
                  </a:lnTo>
                  <a:lnTo>
                    <a:pt x="606" y="385"/>
                  </a:lnTo>
                  <a:lnTo>
                    <a:pt x="607" y="383"/>
                  </a:lnTo>
                  <a:lnTo>
                    <a:pt x="607" y="382"/>
                  </a:lnTo>
                  <a:lnTo>
                    <a:pt x="607" y="378"/>
                  </a:lnTo>
                  <a:lnTo>
                    <a:pt x="607" y="377"/>
                  </a:lnTo>
                  <a:lnTo>
                    <a:pt x="605" y="371"/>
                  </a:lnTo>
                  <a:lnTo>
                    <a:pt x="597" y="366"/>
                  </a:lnTo>
                  <a:lnTo>
                    <a:pt x="593" y="366"/>
                  </a:lnTo>
                  <a:lnTo>
                    <a:pt x="588" y="366"/>
                  </a:lnTo>
                  <a:lnTo>
                    <a:pt x="586" y="366"/>
                  </a:lnTo>
                  <a:lnTo>
                    <a:pt x="581" y="366"/>
                  </a:lnTo>
                  <a:lnTo>
                    <a:pt x="579" y="371"/>
                  </a:lnTo>
                  <a:lnTo>
                    <a:pt x="579" y="375"/>
                  </a:lnTo>
                  <a:lnTo>
                    <a:pt x="576" y="375"/>
                  </a:lnTo>
                  <a:close/>
                  <a:moveTo>
                    <a:pt x="793" y="301"/>
                  </a:moveTo>
                  <a:lnTo>
                    <a:pt x="786" y="307"/>
                  </a:lnTo>
                  <a:lnTo>
                    <a:pt x="780" y="313"/>
                  </a:lnTo>
                  <a:lnTo>
                    <a:pt x="776" y="320"/>
                  </a:lnTo>
                  <a:lnTo>
                    <a:pt x="777" y="328"/>
                  </a:lnTo>
                  <a:lnTo>
                    <a:pt x="783" y="332"/>
                  </a:lnTo>
                  <a:lnTo>
                    <a:pt x="788" y="333"/>
                  </a:lnTo>
                  <a:lnTo>
                    <a:pt x="792" y="340"/>
                  </a:lnTo>
                  <a:lnTo>
                    <a:pt x="794" y="344"/>
                  </a:lnTo>
                  <a:lnTo>
                    <a:pt x="796" y="353"/>
                  </a:lnTo>
                  <a:lnTo>
                    <a:pt x="795" y="354"/>
                  </a:lnTo>
                  <a:lnTo>
                    <a:pt x="797" y="356"/>
                  </a:lnTo>
                  <a:lnTo>
                    <a:pt x="800" y="356"/>
                  </a:lnTo>
                  <a:lnTo>
                    <a:pt x="802" y="357"/>
                  </a:lnTo>
                  <a:lnTo>
                    <a:pt x="807" y="357"/>
                  </a:lnTo>
                  <a:lnTo>
                    <a:pt x="809" y="358"/>
                  </a:lnTo>
                  <a:lnTo>
                    <a:pt x="815" y="361"/>
                  </a:lnTo>
                  <a:lnTo>
                    <a:pt x="819" y="361"/>
                  </a:lnTo>
                  <a:lnTo>
                    <a:pt x="821" y="362"/>
                  </a:lnTo>
                  <a:lnTo>
                    <a:pt x="824" y="362"/>
                  </a:lnTo>
                  <a:lnTo>
                    <a:pt x="826" y="354"/>
                  </a:lnTo>
                  <a:lnTo>
                    <a:pt x="826" y="351"/>
                  </a:lnTo>
                  <a:lnTo>
                    <a:pt x="826" y="348"/>
                  </a:lnTo>
                  <a:lnTo>
                    <a:pt x="826" y="345"/>
                  </a:lnTo>
                  <a:lnTo>
                    <a:pt x="827" y="341"/>
                  </a:lnTo>
                  <a:lnTo>
                    <a:pt x="823" y="339"/>
                  </a:lnTo>
                  <a:lnTo>
                    <a:pt x="818" y="338"/>
                  </a:lnTo>
                  <a:lnTo>
                    <a:pt x="814" y="333"/>
                  </a:lnTo>
                  <a:lnTo>
                    <a:pt x="812" y="330"/>
                  </a:lnTo>
                  <a:lnTo>
                    <a:pt x="815" y="327"/>
                  </a:lnTo>
                  <a:lnTo>
                    <a:pt x="815" y="324"/>
                  </a:lnTo>
                  <a:lnTo>
                    <a:pt x="817" y="321"/>
                  </a:lnTo>
                  <a:lnTo>
                    <a:pt x="818" y="318"/>
                  </a:lnTo>
                  <a:lnTo>
                    <a:pt x="818" y="311"/>
                  </a:lnTo>
                  <a:lnTo>
                    <a:pt x="818" y="307"/>
                  </a:lnTo>
                  <a:lnTo>
                    <a:pt x="818" y="304"/>
                  </a:lnTo>
                  <a:lnTo>
                    <a:pt x="814" y="301"/>
                  </a:lnTo>
                  <a:lnTo>
                    <a:pt x="811" y="299"/>
                  </a:lnTo>
                  <a:lnTo>
                    <a:pt x="807" y="299"/>
                  </a:lnTo>
                  <a:lnTo>
                    <a:pt x="803" y="299"/>
                  </a:lnTo>
                  <a:lnTo>
                    <a:pt x="800" y="299"/>
                  </a:lnTo>
                  <a:lnTo>
                    <a:pt x="797" y="299"/>
                  </a:lnTo>
                  <a:lnTo>
                    <a:pt x="793" y="301"/>
                  </a:lnTo>
                  <a:close/>
                  <a:moveTo>
                    <a:pt x="746" y="303"/>
                  </a:moveTo>
                  <a:lnTo>
                    <a:pt x="739" y="308"/>
                  </a:lnTo>
                  <a:lnTo>
                    <a:pt x="733" y="311"/>
                  </a:lnTo>
                  <a:lnTo>
                    <a:pt x="727" y="320"/>
                  </a:lnTo>
                  <a:lnTo>
                    <a:pt x="731" y="331"/>
                  </a:lnTo>
                  <a:lnTo>
                    <a:pt x="739" y="338"/>
                  </a:lnTo>
                  <a:lnTo>
                    <a:pt x="745" y="342"/>
                  </a:lnTo>
                  <a:lnTo>
                    <a:pt x="751" y="351"/>
                  </a:lnTo>
                  <a:lnTo>
                    <a:pt x="756" y="358"/>
                  </a:lnTo>
                  <a:lnTo>
                    <a:pt x="758" y="359"/>
                  </a:lnTo>
                  <a:lnTo>
                    <a:pt x="763" y="362"/>
                  </a:lnTo>
                  <a:lnTo>
                    <a:pt x="769" y="362"/>
                  </a:lnTo>
                  <a:lnTo>
                    <a:pt x="771" y="362"/>
                  </a:lnTo>
                  <a:lnTo>
                    <a:pt x="780" y="362"/>
                  </a:lnTo>
                  <a:lnTo>
                    <a:pt x="787" y="362"/>
                  </a:lnTo>
                  <a:lnTo>
                    <a:pt x="788" y="361"/>
                  </a:lnTo>
                  <a:lnTo>
                    <a:pt x="789" y="359"/>
                  </a:lnTo>
                  <a:lnTo>
                    <a:pt x="789" y="357"/>
                  </a:lnTo>
                  <a:lnTo>
                    <a:pt x="789" y="351"/>
                  </a:lnTo>
                  <a:lnTo>
                    <a:pt x="789" y="348"/>
                  </a:lnTo>
                  <a:lnTo>
                    <a:pt x="786" y="342"/>
                  </a:lnTo>
                  <a:lnTo>
                    <a:pt x="777" y="338"/>
                  </a:lnTo>
                  <a:lnTo>
                    <a:pt x="771" y="332"/>
                  </a:lnTo>
                  <a:lnTo>
                    <a:pt x="764" y="330"/>
                  </a:lnTo>
                  <a:lnTo>
                    <a:pt x="754" y="324"/>
                  </a:lnTo>
                  <a:lnTo>
                    <a:pt x="758" y="318"/>
                  </a:lnTo>
                  <a:lnTo>
                    <a:pt x="761" y="315"/>
                  </a:lnTo>
                  <a:lnTo>
                    <a:pt x="765" y="311"/>
                  </a:lnTo>
                  <a:lnTo>
                    <a:pt x="766" y="311"/>
                  </a:lnTo>
                  <a:lnTo>
                    <a:pt x="766" y="307"/>
                  </a:lnTo>
                  <a:lnTo>
                    <a:pt x="765" y="303"/>
                  </a:lnTo>
                  <a:lnTo>
                    <a:pt x="765" y="301"/>
                  </a:lnTo>
                  <a:lnTo>
                    <a:pt x="759" y="299"/>
                  </a:lnTo>
                  <a:lnTo>
                    <a:pt x="752" y="298"/>
                  </a:lnTo>
                  <a:lnTo>
                    <a:pt x="745" y="299"/>
                  </a:lnTo>
                  <a:lnTo>
                    <a:pt x="746" y="303"/>
                  </a:lnTo>
                  <a:close/>
                  <a:moveTo>
                    <a:pt x="699" y="301"/>
                  </a:moveTo>
                  <a:lnTo>
                    <a:pt x="692" y="307"/>
                  </a:lnTo>
                  <a:lnTo>
                    <a:pt x="687" y="310"/>
                  </a:lnTo>
                  <a:lnTo>
                    <a:pt x="681" y="319"/>
                  </a:lnTo>
                  <a:lnTo>
                    <a:pt x="686" y="330"/>
                  </a:lnTo>
                  <a:lnTo>
                    <a:pt x="693" y="336"/>
                  </a:lnTo>
                  <a:lnTo>
                    <a:pt x="699" y="341"/>
                  </a:lnTo>
                  <a:lnTo>
                    <a:pt x="705" y="350"/>
                  </a:lnTo>
                  <a:lnTo>
                    <a:pt x="709" y="357"/>
                  </a:lnTo>
                  <a:lnTo>
                    <a:pt x="712" y="358"/>
                  </a:lnTo>
                  <a:lnTo>
                    <a:pt x="717" y="359"/>
                  </a:lnTo>
                  <a:lnTo>
                    <a:pt x="722" y="359"/>
                  </a:lnTo>
                  <a:lnTo>
                    <a:pt x="725" y="359"/>
                  </a:lnTo>
                  <a:lnTo>
                    <a:pt x="733" y="359"/>
                  </a:lnTo>
                  <a:lnTo>
                    <a:pt x="740" y="359"/>
                  </a:lnTo>
                  <a:lnTo>
                    <a:pt x="741" y="359"/>
                  </a:lnTo>
                  <a:lnTo>
                    <a:pt x="742" y="358"/>
                  </a:lnTo>
                  <a:lnTo>
                    <a:pt x="744" y="355"/>
                  </a:lnTo>
                  <a:lnTo>
                    <a:pt x="744" y="350"/>
                  </a:lnTo>
                  <a:lnTo>
                    <a:pt x="744" y="346"/>
                  </a:lnTo>
                  <a:lnTo>
                    <a:pt x="739" y="341"/>
                  </a:lnTo>
                  <a:lnTo>
                    <a:pt x="731" y="336"/>
                  </a:lnTo>
                  <a:lnTo>
                    <a:pt x="725" y="330"/>
                  </a:lnTo>
                  <a:lnTo>
                    <a:pt x="718" y="329"/>
                  </a:lnTo>
                  <a:lnTo>
                    <a:pt x="709" y="323"/>
                  </a:lnTo>
                  <a:lnTo>
                    <a:pt x="711" y="317"/>
                  </a:lnTo>
                  <a:lnTo>
                    <a:pt x="715" y="312"/>
                  </a:lnTo>
                  <a:lnTo>
                    <a:pt x="718" y="310"/>
                  </a:lnTo>
                  <a:lnTo>
                    <a:pt x="719" y="310"/>
                  </a:lnTo>
                  <a:lnTo>
                    <a:pt x="719" y="306"/>
                  </a:lnTo>
                  <a:lnTo>
                    <a:pt x="719" y="301"/>
                  </a:lnTo>
                  <a:lnTo>
                    <a:pt x="718" y="300"/>
                  </a:lnTo>
                  <a:lnTo>
                    <a:pt x="712" y="298"/>
                  </a:lnTo>
                  <a:lnTo>
                    <a:pt x="706" y="297"/>
                  </a:lnTo>
                  <a:lnTo>
                    <a:pt x="698" y="298"/>
                  </a:lnTo>
                  <a:lnTo>
                    <a:pt x="699" y="301"/>
                  </a:lnTo>
                  <a:close/>
                  <a:moveTo>
                    <a:pt x="653" y="301"/>
                  </a:moveTo>
                  <a:lnTo>
                    <a:pt x="646" y="307"/>
                  </a:lnTo>
                  <a:lnTo>
                    <a:pt x="640" y="310"/>
                  </a:lnTo>
                  <a:lnTo>
                    <a:pt x="634" y="319"/>
                  </a:lnTo>
                  <a:lnTo>
                    <a:pt x="638" y="330"/>
                  </a:lnTo>
                  <a:lnTo>
                    <a:pt x="646" y="336"/>
                  </a:lnTo>
                  <a:lnTo>
                    <a:pt x="652" y="341"/>
                  </a:lnTo>
                  <a:lnTo>
                    <a:pt x="658" y="350"/>
                  </a:lnTo>
                  <a:lnTo>
                    <a:pt x="663" y="357"/>
                  </a:lnTo>
                  <a:lnTo>
                    <a:pt x="665" y="358"/>
                  </a:lnTo>
                  <a:lnTo>
                    <a:pt x="670" y="359"/>
                  </a:lnTo>
                  <a:lnTo>
                    <a:pt x="676" y="359"/>
                  </a:lnTo>
                  <a:lnTo>
                    <a:pt x="678" y="359"/>
                  </a:lnTo>
                  <a:lnTo>
                    <a:pt x="687" y="359"/>
                  </a:lnTo>
                  <a:lnTo>
                    <a:pt x="694" y="359"/>
                  </a:lnTo>
                  <a:lnTo>
                    <a:pt x="695" y="359"/>
                  </a:lnTo>
                  <a:lnTo>
                    <a:pt x="696" y="358"/>
                  </a:lnTo>
                  <a:lnTo>
                    <a:pt x="696" y="355"/>
                  </a:lnTo>
                  <a:lnTo>
                    <a:pt x="696" y="350"/>
                  </a:lnTo>
                  <a:lnTo>
                    <a:pt x="696" y="346"/>
                  </a:lnTo>
                  <a:lnTo>
                    <a:pt x="693" y="341"/>
                  </a:lnTo>
                  <a:lnTo>
                    <a:pt x="684" y="336"/>
                  </a:lnTo>
                  <a:lnTo>
                    <a:pt x="678" y="330"/>
                  </a:lnTo>
                  <a:lnTo>
                    <a:pt x="671" y="329"/>
                  </a:lnTo>
                  <a:lnTo>
                    <a:pt x="661" y="323"/>
                  </a:lnTo>
                  <a:lnTo>
                    <a:pt x="665" y="317"/>
                  </a:lnTo>
                  <a:lnTo>
                    <a:pt x="668" y="312"/>
                  </a:lnTo>
                  <a:lnTo>
                    <a:pt x="672" y="310"/>
                  </a:lnTo>
                  <a:lnTo>
                    <a:pt x="674" y="310"/>
                  </a:lnTo>
                  <a:lnTo>
                    <a:pt x="674" y="306"/>
                  </a:lnTo>
                  <a:lnTo>
                    <a:pt x="672" y="301"/>
                  </a:lnTo>
                  <a:lnTo>
                    <a:pt x="672" y="300"/>
                  </a:lnTo>
                  <a:lnTo>
                    <a:pt x="666" y="298"/>
                  </a:lnTo>
                  <a:lnTo>
                    <a:pt x="659" y="297"/>
                  </a:lnTo>
                  <a:lnTo>
                    <a:pt x="652" y="298"/>
                  </a:lnTo>
                  <a:lnTo>
                    <a:pt x="653" y="301"/>
                  </a:lnTo>
                  <a:close/>
                  <a:moveTo>
                    <a:pt x="497" y="301"/>
                  </a:moveTo>
                  <a:lnTo>
                    <a:pt x="493" y="311"/>
                  </a:lnTo>
                  <a:lnTo>
                    <a:pt x="485" y="312"/>
                  </a:lnTo>
                  <a:lnTo>
                    <a:pt x="478" y="319"/>
                  </a:lnTo>
                  <a:lnTo>
                    <a:pt x="477" y="329"/>
                  </a:lnTo>
                  <a:lnTo>
                    <a:pt x="484" y="334"/>
                  </a:lnTo>
                  <a:lnTo>
                    <a:pt x="489" y="343"/>
                  </a:lnTo>
                  <a:lnTo>
                    <a:pt x="491" y="351"/>
                  </a:lnTo>
                  <a:lnTo>
                    <a:pt x="494" y="355"/>
                  </a:lnTo>
                  <a:lnTo>
                    <a:pt x="500" y="361"/>
                  </a:lnTo>
                  <a:lnTo>
                    <a:pt x="504" y="363"/>
                  </a:lnTo>
                  <a:lnTo>
                    <a:pt x="508" y="364"/>
                  </a:lnTo>
                  <a:lnTo>
                    <a:pt x="510" y="365"/>
                  </a:lnTo>
                  <a:lnTo>
                    <a:pt x="514" y="365"/>
                  </a:lnTo>
                  <a:lnTo>
                    <a:pt x="516" y="364"/>
                  </a:lnTo>
                  <a:lnTo>
                    <a:pt x="517" y="363"/>
                  </a:lnTo>
                  <a:lnTo>
                    <a:pt x="520" y="358"/>
                  </a:lnTo>
                  <a:lnTo>
                    <a:pt x="523" y="354"/>
                  </a:lnTo>
                  <a:lnTo>
                    <a:pt x="526" y="350"/>
                  </a:lnTo>
                  <a:lnTo>
                    <a:pt x="529" y="346"/>
                  </a:lnTo>
                  <a:lnTo>
                    <a:pt x="537" y="346"/>
                  </a:lnTo>
                  <a:lnTo>
                    <a:pt x="541" y="348"/>
                  </a:lnTo>
                  <a:lnTo>
                    <a:pt x="542" y="350"/>
                  </a:lnTo>
                  <a:lnTo>
                    <a:pt x="544" y="353"/>
                  </a:lnTo>
                  <a:lnTo>
                    <a:pt x="548" y="356"/>
                  </a:lnTo>
                  <a:lnTo>
                    <a:pt x="549" y="358"/>
                  </a:lnTo>
                  <a:lnTo>
                    <a:pt x="553" y="361"/>
                  </a:lnTo>
                  <a:lnTo>
                    <a:pt x="554" y="361"/>
                  </a:lnTo>
                  <a:lnTo>
                    <a:pt x="556" y="357"/>
                  </a:lnTo>
                  <a:lnTo>
                    <a:pt x="560" y="354"/>
                  </a:lnTo>
                  <a:lnTo>
                    <a:pt x="561" y="353"/>
                  </a:lnTo>
                  <a:lnTo>
                    <a:pt x="566" y="356"/>
                  </a:lnTo>
                  <a:lnTo>
                    <a:pt x="573" y="359"/>
                  </a:lnTo>
                  <a:lnTo>
                    <a:pt x="579" y="359"/>
                  </a:lnTo>
                  <a:lnTo>
                    <a:pt x="585" y="358"/>
                  </a:lnTo>
                  <a:lnTo>
                    <a:pt x="585" y="354"/>
                  </a:lnTo>
                  <a:lnTo>
                    <a:pt x="585" y="348"/>
                  </a:lnTo>
                  <a:lnTo>
                    <a:pt x="585" y="343"/>
                  </a:lnTo>
                  <a:lnTo>
                    <a:pt x="588" y="340"/>
                  </a:lnTo>
                  <a:lnTo>
                    <a:pt x="591" y="343"/>
                  </a:lnTo>
                  <a:lnTo>
                    <a:pt x="594" y="345"/>
                  </a:lnTo>
                  <a:lnTo>
                    <a:pt x="597" y="348"/>
                  </a:lnTo>
                  <a:lnTo>
                    <a:pt x="601" y="352"/>
                  </a:lnTo>
                  <a:lnTo>
                    <a:pt x="606" y="355"/>
                  </a:lnTo>
                  <a:lnTo>
                    <a:pt x="607" y="359"/>
                  </a:lnTo>
                  <a:lnTo>
                    <a:pt x="608" y="363"/>
                  </a:lnTo>
                  <a:lnTo>
                    <a:pt x="613" y="364"/>
                  </a:lnTo>
                  <a:lnTo>
                    <a:pt x="619" y="364"/>
                  </a:lnTo>
                  <a:lnTo>
                    <a:pt x="622" y="364"/>
                  </a:lnTo>
                  <a:lnTo>
                    <a:pt x="626" y="365"/>
                  </a:lnTo>
                  <a:lnTo>
                    <a:pt x="628" y="364"/>
                  </a:lnTo>
                  <a:lnTo>
                    <a:pt x="629" y="363"/>
                  </a:lnTo>
                  <a:lnTo>
                    <a:pt x="632" y="362"/>
                  </a:lnTo>
                  <a:lnTo>
                    <a:pt x="635" y="362"/>
                  </a:lnTo>
                  <a:lnTo>
                    <a:pt x="640" y="362"/>
                  </a:lnTo>
                  <a:lnTo>
                    <a:pt x="643" y="362"/>
                  </a:lnTo>
                  <a:lnTo>
                    <a:pt x="644" y="362"/>
                  </a:lnTo>
                  <a:lnTo>
                    <a:pt x="647" y="359"/>
                  </a:lnTo>
                  <a:lnTo>
                    <a:pt x="646" y="354"/>
                  </a:lnTo>
                  <a:lnTo>
                    <a:pt x="647" y="353"/>
                  </a:lnTo>
                  <a:lnTo>
                    <a:pt x="646" y="350"/>
                  </a:lnTo>
                  <a:lnTo>
                    <a:pt x="643" y="343"/>
                  </a:lnTo>
                  <a:lnTo>
                    <a:pt x="641" y="339"/>
                  </a:lnTo>
                  <a:lnTo>
                    <a:pt x="636" y="334"/>
                  </a:lnTo>
                  <a:lnTo>
                    <a:pt x="631" y="332"/>
                  </a:lnTo>
                  <a:lnTo>
                    <a:pt x="626" y="329"/>
                  </a:lnTo>
                  <a:lnTo>
                    <a:pt x="622" y="329"/>
                  </a:lnTo>
                  <a:lnTo>
                    <a:pt x="619" y="326"/>
                  </a:lnTo>
                  <a:lnTo>
                    <a:pt x="619" y="321"/>
                  </a:lnTo>
                  <a:lnTo>
                    <a:pt x="620" y="317"/>
                  </a:lnTo>
                  <a:lnTo>
                    <a:pt x="621" y="312"/>
                  </a:lnTo>
                  <a:lnTo>
                    <a:pt x="622" y="307"/>
                  </a:lnTo>
                  <a:lnTo>
                    <a:pt x="621" y="299"/>
                  </a:lnTo>
                  <a:lnTo>
                    <a:pt x="616" y="298"/>
                  </a:lnTo>
                  <a:lnTo>
                    <a:pt x="613" y="298"/>
                  </a:lnTo>
                  <a:lnTo>
                    <a:pt x="605" y="298"/>
                  </a:lnTo>
                  <a:lnTo>
                    <a:pt x="601" y="299"/>
                  </a:lnTo>
                  <a:lnTo>
                    <a:pt x="597" y="303"/>
                  </a:lnTo>
                  <a:lnTo>
                    <a:pt x="595" y="307"/>
                  </a:lnTo>
                  <a:lnTo>
                    <a:pt x="594" y="312"/>
                  </a:lnTo>
                  <a:lnTo>
                    <a:pt x="590" y="316"/>
                  </a:lnTo>
                  <a:lnTo>
                    <a:pt x="585" y="317"/>
                  </a:lnTo>
                  <a:lnTo>
                    <a:pt x="578" y="317"/>
                  </a:lnTo>
                  <a:lnTo>
                    <a:pt x="578" y="316"/>
                  </a:lnTo>
                  <a:lnTo>
                    <a:pt x="576" y="312"/>
                  </a:lnTo>
                  <a:lnTo>
                    <a:pt x="575" y="308"/>
                  </a:lnTo>
                  <a:lnTo>
                    <a:pt x="575" y="306"/>
                  </a:lnTo>
                  <a:lnTo>
                    <a:pt x="572" y="301"/>
                  </a:lnTo>
                  <a:lnTo>
                    <a:pt x="567" y="298"/>
                  </a:lnTo>
                  <a:lnTo>
                    <a:pt x="561" y="297"/>
                  </a:lnTo>
                  <a:lnTo>
                    <a:pt x="558" y="297"/>
                  </a:lnTo>
                  <a:lnTo>
                    <a:pt x="550" y="297"/>
                  </a:lnTo>
                  <a:lnTo>
                    <a:pt x="545" y="301"/>
                  </a:lnTo>
                  <a:lnTo>
                    <a:pt x="543" y="304"/>
                  </a:lnTo>
                  <a:lnTo>
                    <a:pt x="539" y="309"/>
                  </a:lnTo>
                  <a:lnTo>
                    <a:pt x="535" y="313"/>
                  </a:lnTo>
                  <a:lnTo>
                    <a:pt x="532" y="315"/>
                  </a:lnTo>
                  <a:lnTo>
                    <a:pt x="528" y="319"/>
                  </a:lnTo>
                  <a:lnTo>
                    <a:pt x="523" y="311"/>
                  </a:lnTo>
                  <a:lnTo>
                    <a:pt x="520" y="308"/>
                  </a:lnTo>
                  <a:lnTo>
                    <a:pt x="517" y="304"/>
                  </a:lnTo>
                  <a:lnTo>
                    <a:pt x="513" y="298"/>
                  </a:lnTo>
                  <a:lnTo>
                    <a:pt x="509" y="295"/>
                  </a:lnTo>
                  <a:lnTo>
                    <a:pt x="506" y="295"/>
                  </a:lnTo>
                  <a:lnTo>
                    <a:pt x="503" y="295"/>
                  </a:lnTo>
                  <a:lnTo>
                    <a:pt x="497" y="296"/>
                  </a:lnTo>
                  <a:lnTo>
                    <a:pt x="497" y="301"/>
                  </a:lnTo>
                  <a:close/>
                  <a:moveTo>
                    <a:pt x="949" y="242"/>
                  </a:moveTo>
                  <a:lnTo>
                    <a:pt x="955" y="243"/>
                  </a:lnTo>
                  <a:lnTo>
                    <a:pt x="958" y="246"/>
                  </a:lnTo>
                  <a:lnTo>
                    <a:pt x="961" y="249"/>
                  </a:lnTo>
                  <a:lnTo>
                    <a:pt x="962" y="253"/>
                  </a:lnTo>
                  <a:lnTo>
                    <a:pt x="961" y="258"/>
                  </a:lnTo>
                  <a:lnTo>
                    <a:pt x="958" y="261"/>
                  </a:lnTo>
                  <a:lnTo>
                    <a:pt x="955" y="263"/>
                  </a:lnTo>
                  <a:lnTo>
                    <a:pt x="949" y="264"/>
                  </a:lnTo>
                  <a:lnTo>
                    <a:pt x="944" y="263"/>
                  </a:lnTo>
                  <a:lnTo>
                    <a:pt x="939" y="261"/>
                  </a:lnTo>
                  <a:lnTo>
                    <a:pt x="937" y="258"/>
                  </a:lnTo>
                  <a:lnTo>
                    <a:pt x="936" y="253"/>
                  </a:lnTo>
                  <a:lnTo>
                    <a:pt x="937" y="249"/>
                  </a:lnTo>
                  <a:lnTo>
                    <a:pt x="939" y="246"/>
                  </a:lnTo>
                  <a:lnTo>
                    <a:pt x="944" y="243"/>
                  </a:lnTo>
                  <a:lnTo>
                    <a:pt x="949" y="242"/>
                  </a:lnTo>
                  <a:close/>
                  <a:moveTo>
                    <a:pt x="731" y="222"/>
                  </a:moveTo>
                  <a:lnTo>
                    <a:pt x="750" y="223"/>
                  </a:lnTo>
                  <a:lnTo>
                    <a:pt x="711" y="253"/>
                  </a:lnTo>
                  <a:lnTo>
                    <a:pt x="750" y="289"/>
                  </a:lnTo>
                  <a:lnTo>
                    <a:pt x="721" y="289"/>
                  </a:lnTo>
                  <a:lnTo>
                    <a:pt x="689" y="253"/>
                  </a:lnTo>
                  <a:lnTo>
                    <a:pt x="731" y="222"/>
                  </a:lnTo>
                  <a:close/>
                  <a:moveTo>
                    <a:pt x="854" y="305"/>
                  </a:moveTo>
                  <a:lnTo>
                    <a:pt x="855" y="354"/>
                  </a:lnTo>
                  <a:lnTo>
                    <a:pt x="847" y="348"/>
                  </a:lnTo>
                  <a:lnTo>
                    <a:pt x="839" y="343"/>
                  </a:lnTo>
                  <a:lnTo>
                    <a:pt x="834" y="341"/>
                  </a:lnTo>
                  <a:lnTo>
                    <a:pt x="831" y="338"/>
                  </a:lnTo>
                  <a:lnTo>
                    <a:pt x="828" y="333"/>
                  </a:lnTo>
                  <a:lnTo>
                    <a:pt x="824" y="329"/>
                  </a:lnTo>
                  <a:lnTo>
                    <a:pt x="830" y="321"/>
                  </a:lnTo>
                  <a:lnTo>
                    <a:pt x="835" y="312"/>
                  </a:lnTo>
                  <a:lnTo>
                    <a:pt x="839" y="309"/>
                  </a:lnTo>
                  <a:lnTo>
                    <a:pt x="842" y="306"/>
                  </a:lnTo>
                  <a:lnTo>
                    <a:pt x="847" y="305"/>
                  </a:lnTo>
                  <a:lnTo>
                    <a:pt x="854" y="305"/>
                  </a:lnTo>
                  <a:close/>
                  <a:moveTo>
                    <a:pt x="919" y="222"/>
                  </a:moveTo>
                  <a:lnTo>
                    <a:pt x="954" y="222"/>
                  </a:lnTo>
                  <a:lnTo>
                    <a:pt x="916" y="253"/>
                  </a:lnTo>
                  <a:lnTo>
                    <a:pt x="954" y="289"/>
                  </a:lnTo>
                  <a:lnTo>
                    <a:pt x="919" y="289"/>
                  </a:lnTo>
                  <a:lnTo>
                    <a:pt x="881" y="253"/>
                  </a:lnTo>
                  <a:lnTo>
                    <a:pt x="919" y="222"/>
                  </a:lnTo>
                  <a:close/>
                  <a:moveTo>
                    <a:pt x="866" y="222"/>
                  </a:moveTo>
                  <a:lnTo>
                    <a:pt x="911" y="222"/>
                  </a:lnTo>
                  <a:lnTo>
                    <a:pt x="864" y="253"/>
                  </a:lnTo>
                  <a:lnTo>
                    <a:pt x="901" y="289"/>
                  </a:lnTo>
                  <a:lnTo>
                    <a:pt x="866" y="289"/>
                  </a:lnTo>
                  <a:lnTo>
                    <a:pt x="829" y="253"/>
                  </a:lnTo>
                  <a:lnTo>
                    <a:pt x="866" y="222"/>
                  </a:lnTo>
                  <a:close/>
                  <a:moveTo>
                    <a:pt x="817" y="222"/>
                  </a:moveTo>
                  <a:lnTo>
                    <a:pt x="852" y="222"/>
                  </a:lnTo>
                  <a:lnTo>
                    <a:pt x="815" y="253"/>
                  </a:lnTo>
                  <a:lnTo>
                    <a:pt x="852" y="289"/>
                  </a:lnTo>
                  <a:lnTo>
                    <a:pt x="817" y="289"/>
                  </a:lnTo>
                  <a:lnTo>
                    <a:pt x="780" y="253"/>
                  </a:lnTo>
                  <a:lnTo>
                    <a:pt x="817" y="222"/>
                  </a:lnTo>
                  <a:close/>
                  <a:moveTo>
                    <a:pt x="762" y="222"/>
                  </a:moveTo>
                  <a:lnTo>
                    <a:pt x="797" y="222"/>
                  </a:lnTo>
                  <a:lnTo>
                    <a:pt x="759" y="253"/>
                  </a:lnTo>
                  <a:lnTo>
                    <a:pt x="797" y="289"/>
                  </a:lnTo>
                  <a:lnTo>
                    <a:pt x="762" y="289"/>
                  </a:lnTo>
                  <a:lnTo>
                    <a:pt x="725" y="253"/>
                  </a:lnTo>
                  <a:lnTo>
                    <a:pt x="762" y="222"/>
                  </a:lnTo>
                  <a:close/>
                  <a:moveTo>
                    <a:pt x="676" y="222"/>
                  </a:moveTo>
                  <a:lnTo>
                    <a:pt x="722" y="222"/>
                  </a:lnTo>
                  <a:lnTo>
                    <a:pt x="674" y="253"/>
                  </a:lnTo>
                  <a:lnTo>
                    <a:pt x="711" y="289"/>
                  </a:lnTo>
                  <a:lnTo>
                    <a:pt x="676" y="289"/>
                  </a:lnTo>
                  <a:lnTo>
                    <a:pt x="638" y="253"/>
                  </a:lnTo>
                  <a:lnTo>
                    <a:pt x="676" y="222"/>
                  </a:lnTo>
                  <a:close/>
                  <a:moveTo>
                    <a:pt x="628" y="222"/>
                  </a:moveTo>
                  <a:lnTo>
                    <a:pt x="663" y="222"/>
                  </a:lnTo>
                  <a:lnTo>
                    <a:pt x="625" y="253"/>
                  </a:lnTo>
                  <a:lnTo>
                    <a:pt x="663" y="289"/>
                  </a:lnTo>
                  <a:lnTo>
                    <a:pt x="628" y="289"/>
                  </a:lnTo>
                  <a:lnTo>
                    <a:pt x="590" y="253"/>
                  </a:lnTo>
                  <a:lnTo>
                    <a:pt x="628" y="222"/>
                  </a:lnTo>
                  <a:close/>
                  <a:moveTo>
                    <a:pt x="570" y="222"/>
                  </a:moveTo>
                  <a:lnTo>
                    <a:pt x="611" y="222"/>
                  </a:lnTo>
                  <a:lnTo>
                    <a:pt x="567" y="253"/>
                  </a:lnTo>
                  <a:lnTo>
                    <a:pt x="605" y="289"/>
                  </a:lnTo>
                  <a:lnTo>
                    <a:pt x="570" y="289"/>
                  </a:lnTo>
                  <a:lnTo>
                    <a:pt x="532" y="253"/>
                  </a:lnTo>
                  <a:lnTo>
                    <a:pt x="570" y="222"/>
                  </a:lnTo>
                  <a:close/>
                  <a:moveTo>
                    <a:pt x="1111" y="146"/>
                  </a:moveTo>
                  <a:lnTo>
                    <a:pt x="1112" y="193"/>
                  </a:lnTo>
                  <a:lnTo>
                    <a:pt x="1083" y="169"/>
                  </a:lnTo>
                  <a:lnTo>
                    <a:pt x="1111" y="146"/>
                  </a:lnTo>
                  <a:close/>
                  <a:moveTo>
                    <a:pt x="1063" y="131"/>
                  </a:moveTo>
                  <a:lnTo>
                    <a:pt x="1102" y="131"/>
                  </a:lnTo>
                  <a:lnTo>
                    <a:pt x="1061" y="168"/>
                  </a:lnTo>
                  <a:lnTo>
                    <a:pt x="1105" y="210"/>
                  </a:lnTo>
                  <a:lnTo>
                    <a:pt x="1063" y="210"/>
                  </a:lnTo>
                  <a:lnTo>
                    <a:pt x="1028" y="168"/>
                  </a:lnTo>
                  <a:lnTo>
                    <a:pt x="1063" y="131"/>
                  </a:lnTo>
                  <a:close/>
                  <a:moveTo>
                    <a:pt x="1006" y="131"/>
                  </a:moveTo>
                  <a:lnTo>
                    <a:pt x="1047" y="131"/>
                  </a:lnTo>
                  <a:lnTo>
                    <a:pt x="1003" y="168"/>
                  </a:lnTo>
                  <a:lnTo>
                    <a:pt x="1039" y="210"/>
                  </a:lnTo>
                  <a:lnTo>
                    <a:pt x="1006" y="210"/>
                  </a:lnTo>
                  <a:lnTo>
                    <a:pt x="970" y="168"/>
                  </a:lnTo>
                  <a:lnTo>
                    <a:pt x="1006" y="131"/>
                  </a:lnTo>
                  <a:close/>
                  <a:moveTo>
                    <a:pt x="959" y="131"/>
                  </a:moveTo>
                  <a:lnTo>
                    <a:pt x="992" y="131"/>
                  </a:lnTo>
                  <a:lnTo>
                    <a:pt x="957" y="168"/>
                  </a:lnTo>
                  <a:lnTo>
                    <a:pt x="992" y="210"/>
                  </a:lnTo>
                  <a:lnTo>
                    <a:pt x="959" y="210"/>
                  </a:lnTo>
                  <a:lnTo>
                    <a:pt x="923" y="168"/>
                  </a:lnTo>
                  <a:lnTo>
                    <a:pt x="959" y="131"/>
                  </a:lnTo>
                  <a:close/>
                  <a:moveTo>
                    <a:pt x="911" y="131"/>
                  </a:moveTo>
                  <a:lnTo>
                    <a:pt x="944" y="131"/>
                  </a:lnTo>
                  <a:lnTo>
                    <a:pt x="909" y="168"/>
                  </a:lnTo>
                  <a:lnTo>
                    <a:pt x="944" y="210"/>
                  </a:lnTo>
                  <a:lnTo>
                    <a:pt x="911" y="210"/>
                  </a:lnTo>
                  <a:lnTo>
                    <a:pt x="875" y="168"/>
                  </a:lnTo>
                  <a:lnTo>
                    <a:pt x="911" y="131"/>
                  </a:lnTo>
                  <a:close/>
                  <a:moveTo>
                    <a:pt x="854" y="131"/>
                  </a:moveTo>
                  <a:lnTo>
                    <a:pt x="897" y="131"/>
                  </a:lnTo>
                  <a:lnTo>
                    <a:pt x="852" y="168"/>
                  </a:lnTo>
                  <a:lnTo>
                    <a:pt x="862" y="176"/>
                  </a:lnTo>
                  <a:lnTo>
                    <a:pt x="870" y="186"/>
                  </a:lnTo>
                  <a:lnTo>
                    <a:pt x="879" y="196"/>
                  </a:lnTo>
                  <a:lnTo>
                    <a:pt x="887" y="210"/>
                  </a:lnTo>
                  <a:lnTo>
                    <a:pt x="854" y="210"/>
                  </a:lnTo>
                  <a:lnTo>
                    <a:pt x="819" y="168"/>
                  </a:lnTo>
                  <a:lnTo>
                    <a:pt x="854" y="131"/>
                  </a:lnTo>
                  <a:close/>
                  <a:moveTo>
                    <a:pt x="811" y="131"/>
                  </a:moveTo>
                  <a:lnTo>
                    <a:pt x="844" y="131"/>
                  </a:lnTo>
                  <a:lnTo>
                    <a:pt x="809" y="168"/>
                  </a:lnTo>
                  <a:lnTo>
                    <a:pt x="844" y="210"/>
                  </a:lnTo>
                  <a:lnTo>
                    <a:pt x="811" y="210"/>
                  </a:lnTo>
                  <a:lnTo>
                    <a:pt x="776" y="168"/>
                  </a:lnTo>
                  <a:lnTo>
                    <a:pt x="811" y="131"/>
                  </a:lnTo>
                  <a:close/>
                  <a:moveTo>
                    <a:pt x="762" y="131"/>
                  </a:moveTo>
                  <a:lnTo>
                    <a:pt x="795" y="131"/>
                  </a:lnTo>
                  <a:lnTo>
                    <a:pt x="760" y="168"/>
                  </a:lnTo>
                  <a:lnTo>
                    <a:pt x="795" y="210"/>
                  </a:lnTo>
                  <a:lnTo>
                    <a:pt x="762" y="210"/>
                  </a:lnTo>
                  <a:lnTo>
                    <a:pt x="727" y="168"/>
                  </a:lnTo>
                  <a:lnTo>
                    <a:pt x="762" y="131"/>
                  </a:lnTo>
                  <a:close/>
                  <a:moveTo>
                    <a:pt x="702" y="131"/>
                  </a:moveTo>
                  <a:lnTo>
                    <a:pt x="746" y="131"/>
                  </a:lnTo>
                  <a:lnTo>
                    <a:pt x="744" y="137"/>
                  </a:lnTo>
                  <a:lnTo>
                    <a:pt x="740" y="143"/>
                  </a:lnTo>
                  <a:lnTo>
                    <a:pt x="736" y="148"/>
                  </a:lnTo>
                  <a:lnTo>
                    <a:pt x="730" y="153"/>
                  </a:lnTo>
                  <a:lnTo>
                    <a:pt x="724" y="157"/>
                  </a:lnTo>
                  <a:lnTo>
                    <a:pt x="717" y="161"/>
                  </a:lnTo>
                  <a:lnTo>
                    <a:pt x="709" y="165"/>
                  </a:lnTo>
                  <a:lnTo>
                    <a:pt x="700" y="168"/>
                  </a:lnTo>
                  <a:lnTo>
                    <a:pt x="735" y="210"/>
                  </a:lnTo>
                  <a:lnTo>
                    <a:pt x="702" y="210"/>
                  </a:lnTo>
                  <a:lnTo>
                    <a:pt x="667" y="168"/>
                  </a:lnTo>
                  <a:lnTo>
                    <a:pt x="702" y="131"/>
                  </a:lnTo>
                  <a:close/>
                  <a:moveTo>
                    <a:pt x="656" y="131"/>
                  </a:moveTo>
                  <a:lnTo>
                    <a:pt x="689" y="131"/>
                  </a:lnTo>
                  <a:lnTo>
                    <a:pt x="654" y="168"/>
                  </a:lnTo>
                  <a:lnTo>
                    <a:pt x="689" y="210"/>
                  </a:lnTo>
                  <a:lnTo>
                    <a:pt x="656" y="210"/>
                  </a:lnTo>
                  <a:lnTo>
                    <a:pt x="621" y="168"/>
                  </a:lnTo>
                  <a:lnTo>
                    <a:pt x="656" y="131"/>
                  </a:lnTo>
                  <a:close/>
                  <a:moveTo>
                    <a:pt x="601" y="131"/>
                  </a:moveTo>
                  <a:lnTo>
                    <a:pt x="641" y="131"/>
                  </a:lnTo>
                  <a:lnTo>
                    <a:pt x="638" y="136"/>
                  </a:lnTo>
                  <a:lnTo>
                    <a:pt x="635" y="141"/>
                  </a:lnTo>
                  <a:lnTo>
                    <a:pt x="632" y="146"/>
                  </a:lnTo>
                  <a:lnTo>
                    <a:pt x="626" y="151"/>
                  </a:lnTo>
                  <a:lnTo>
                    <a:pt x="621" y="155"/>
                  </a:lnTo>
                  <a:lnTo>
                    <a:pt x="614" y="159"/>
                  </a:lnTo>
                  <a:lnTo>
                    <a:pt x="607" y="164"/>
                  </a:lnTo>
                  <a:lnTo>
                    <a:pt x="599" y="168"/>
                  </a:lnTo>
                  <a:lnTo>
                    <a:pt x="634" y="210"/>
                  </a:lnTo>
                  <a:lnTo>
                    <a:pt x="601" y="210"/>
                  </a:lnTo>
                  <a:lnTo>
                    <a:pt x="566" y="168"/>
                  </a:lnTo>
                  <a:lnTo>
                    <a:pt x="601" y="131"/>
                  </a:lnTo>
                  <a:close/>
                  <a:moveTo>
                    <a:pt x="1219" y="43"/>
                  </a:moveTo>
                  <a:lnTo>
                    <a:pt x="1221" y="90"/>
                  </a:lnTo>
                  <a:lnTo>
                    <a:pt x="1191" y="66"/>
                  </a:lnTo>
                  <a:lnTo>
                    <a:pt x="1219" y="43"/>
                  </a:lnTo>
                  <a:close/>
                  <a:moveTo>
                    <a:pt x="1170" y="19"/>
                  </a:moveTo>
                  <a:lnTo>
                    <a:pt x="1203" y="19"/>
                  </a:lnTo>
                  <a:lnTo>
                    <a:pt x="1168" y="65"/>
                  </a:lnTo>
                  <a:lnTo>
                    <a:pt x="1216" y="117"/>
                  </a:lnTo>
                  <a:lnTo>
                    <a:pt x="1170" y="117"/>
                  </a:lnTo>
                  <a:lnTo>
                    <a:pt x="1135" y="65"/>
                  </a:lnTo>
                  <a:lnTo>
                    <a:pt x="1170" y="19"/>
                  </a:lnTo>
                  <a:close/>
                  <a:moveTo>
                    <a:pt x="1108" y="19"/>
                  </a:moveTo>
                  <a:lnTo>
                    <a:pt x="1147" y="19"/>
                  </a:lnTo>
                  <a:lnTo>
                    <a:pt x="1138" y="33"/>
                  </a:lnTo>
                  <a:lnTo>
                    <a:pt x="1129" y="45"/>
                  </a:lnTo>
                  <a:lnTo>
                    <a:pt x="1118" y="55"/>
                  </a:lnTo>
                  <a:lnTo>
                    <a:pt x="1105" y="65"/>
                  </a:lnTo>
                  <a:lnTo>
                    <a:pt x="1148" y="117"/>
                  </a:lnTo>
                  <a:lnTo>
                    <a:pt x="1108" y="117"/>
                  </a:lnTo>
                  <a:lnTo>
                    <a:pt x="1072" y="65"/>
                  </a:lnTo>
                  <a:lnTo>
                    <a:pt x="1108" y="19"/>
                  </a:lnTo>
                  <a:close/>
                  <a:moveTo>
                    <a:pt x="1060" y="19"/>
                  </a:moveTo>
                  <a:lnTo>
                    <a:pt x="1093" y="19"/>
                  </a:lnTo>
                  <a:lnTo>
                    <a:pt x="1056" y="65"/>
                  </a:lnTo>
                  <a:lnTo>
                    <a:pt x="1093" y="117"/>
                  </a:lnTo>
                  <a:lnTo>
                    <a:pt x="1060" y="117"/>
                  </a:lnTo>
                  <a:lnTo>
                    <a:pt x="1024" y="65"/>
                  </a:lnTo>
                  <a:lnTo>
                    <a:pt x="1060" y="19"/>
                  </a:lnTo>
                  <a:close/>
                  <a:moveTo>
                    <a:pt x="1013" y="19"/>
                  </a:moveTo>
                  <a:lnTo>
                    <a:pt x="1045" y="19"/>
                  </a:lnTo>
                  <a:lnTo>
                    <a:pt x="1009" y="65"/>
                  </a:lnTo>
                  <a:lnTo>
                    <a:pt x="1045" y="117"/>
                  </a:lnTo>
                  <a:lnTo>
                    <a:pt x="1013" y="117"/>
                  </a:lnTo>
                  <a:lnTo>
                    <a:pt x="977" y="65"/>
                  </a:lnTo>
                  <a:lnTo>
                    <a:pt x="1013" y="19"/>
                  </a:lnTo>
                  <a:close/>
                  <a:moveTo>
                    <a:pt x="965" y="19"/>
                  </a:moveTo>
                  <a:lnTo>
                    <a:pt x="997" y="19"/>
                  </a:lnTo>
                  <a:lnTo>
                    <a:pt x="961" y="65"/>
                  </a:lnTo>
                  <a:lnTo>
                    <a:pt x="997" y="117"/>
                  </a:lnTo>
                  <a:lnTo>
                    <a:pt x="965" y="117"/>
                  </a:lnTo>
                  <a:lnTo>
                    <a:pt x="928" y="65"/>
                  </a:lnTo>
                  <a:lnTo>
                    <a:pt x="965" y="19"/>
                  </a:lnTo>
                  <a:close/>
                  <a:moveTo>
                    <a:pt x="908" y="19"/>
                  </a:moveTo>
                  <a:lnTo>
                    <a:pt x="950" y="19"/>
                  </a:lnTo>
                  <a:lnTo>
                    <a:pt x="905" y="65"/>
                  </a:lnTo>
                  <a:lnTo>
                    <a:pt x="940" y="117"/>
                  </a:lnTo>
                  <a:lnTo>
                    <a:pt x="908" y="117"/>
                  </a:lnTo>
                  <a:lnTo>
                    <a:pt x="873" y="65"/>
                  </a:lnTo>
                  <a:lnTo>
                    <a:pt x="908" y="19"/>
                  </a:lnTo>
                  <a:close/>
                  <a:moveTo>
                    <a:pt x="865" y="19"/>
                  </a:moveTo>
                  <a:lnTo>
                    <a:pt x="898" y="19"/>
                  </a:lnTo>
                  <a:lnTo>
                    <a:pt x="863" y="65"/>
                  </a:lnTo>
                  <a:lnTo>
                    <a:pt x="898" y="117"/>
                  </a:lnTo>
                  <a:lnTo>
                    <a:pt x="865" y="117"/>
                  </a:lnTo>
                  <a:lnTo>
                    <a:pt x="830" y="65"/>
                  </a:lnTo>
                  <a:lnTo>
                    <a:pt x="865" y="19"/>
                  </a:lnTo>
                  <a:close/>
                  <a:moveTo>
                    <a:pt x="816" y="19"/>
                  </a:moveTo>
                  <a:lnTo>
                    <a:pt x="849" y="19"/>
                  </a:lnTo>
                  <a:lnTo>
                    <a:pt x="814" y="65"/>
                  </a:lnTo>
                  <a:lnTo>
                    <a:pt x="849" y="117"/>
                  </a:lnTo>
                  <a:lnTo>
                    <a:pt x="816" y="117"/>
                  </a:lnTo>
                  <a:lnTo>
                    <a:pt x="781" y="65"/>
                  </a:lnTo>
                  <a:lnTo>
                    <a:pt x="816" y="19"/>
                  </a:lnTo>
                  <a:close/>
                  <a:moveTo>
                    <a:pt x="756" y="19"/>
                  </a:moveTo>
                  <a:lnTo>
                    <a:pt x="799" y="19"/>
                  </a:lnTo>
                  <a:lnTo>
                    <a:pt x="796" y="26"/>
                  </a:lnTo>
                  <a:lnTo>
                    <a:pt x="792" y="32"/>
                  </a:lnTo>
                  <a:lnTo>
                    <a:pt x="786" y="38"/>
                  </a:lnTo>
                  <a:lnTo>
                    <a:pt x="782" y="43"/>
                  </a:lnTo>
                  <a:lnTo>
                    <a:pt x="769" y="55"/>
                  </a:lnTo>
                  <a:lnTo>
                    <a:pt x="753" y="65"/>
                  </a:lnTo>
                  <a:lnTo>
                    <a:pt x="788" y="117"/>
                  </a:lnTo>
                  <a:lnTo>
                    <a:pt x="756" y="117"/>
                  </a:lnTo>
                  <a:lnTo>
                    <a:pt x="719" y="65"/>
                  </a:lnTo>
                  <a:lnTo>
                    <a:pt x="756" y="19"/>
                  </a:lnTo>
                  <a:close/>
                  <a:moveTo>
                    <a:pt x="710" y="19"/>
                  </a:moveTo>
                  <a:lnTo>
                    <a:pt x="742" y="19"/>
                  </a:lnTo>
                  <a:lnTo>
                    <a:pt x="707" y="65"/>
                  </a:lnTo>
                  <a:lnTo>
                    <a:pt x="742" y="117"/>
                  </a:lnTo>
                  <a:lnTo>
                    <a:pt x="710" y="117"/>
                  </a:lnTo>
                  <a:lnTo>
                    <a:pt x="675" y="65"/>
                  </a:lnTo>
                  <a:lnTo>
                    <a:pt x="710" y="19"/>
                  </a:lnTo>
                  <a:close/>
                  <a:moveTo>
                    <a:pt x="655" y="19"/>
                  </a:moveTo>
                  <a:lnTo>
                    <a:pt x="694" y="19"/>
                  </a:lnTo>
                  <a:lnTo>
                    <a:pt x="653" y="65"/>
                  </a:lnTo>
                  <a:lnTo>
                    <a:pt x="688" y="117"/>
                  </a:lnTo>
                  <a:lnTo>
                    <a:pt x="655" y="117"/>
                  </a:lnTo>
                  <a:lnTo>
                    <a:pt x="620" y="65"/>
                  </a:lnTo>
                  <a:lnTo>
                    <a:pt x="655" y="19"/>
                  </a:lnTo>
                  <a:close/>
                  <a:moveTo>
                    <a:pt x="602" y="19"/>
                  </a:moveTo>
                  <a:lnTo>
                    <a:pt x="635" y="19"/>
                  </a:lnTo>
                  <a:lnTo>
                    <a:pt x="600" y="65"/>
                  </a:lnTo>
                  <a:lnTo>
                    <a:pt x="635" y="117"/>
                  </a:lnTo>
                  <a:lnTo>
                    <a:pt x="602" y="117"/>
                  </a:lnTo>
                  <a:lnTo>
                    <a:pt x="567" y="65"/>
                  </a:lnTo>
                  <a:lnTo>
                    <a:pt x="602" y="19"/>
                  </a:lnTo>
                  <a:close/>
                  <a:moveTo>
                    <a:pt x="553" y="19"/>
                  </a:moveTo>
                  <a:lnTo>
                    <a:pt x="586" y="19"/>
                  </a:lnTo>
                  <a:lnTo>
                    <a:pt x="551" y="65"/>
                  </a:lnTo>
                  <a:lnTo>
                    <a:pt x="586" y="117"/>
                  </a:lnTo>
                  <a:lnTo>
                    <a:pt x="553" y="117"/>
                  </a:lnTo>
                  <a:lnTo>
                    <a:pt x="504" y="100"/>
                  </a:lnTo>
                  <a:lnTo>
                    <a:pt x="518" y="65"/>
                  </a:lnTo>
                  <a:lnTo>
                    <a:pt x="553" y="19"/>
                  </a:lnTo>
                  <a:close/>
                </a:path>
              </a:pathLst>
            </a:custGeom>
            <a:solidFill>
              <a:srgbClr val="2C5882"/>
            </a:solidFill>
            <a:ln w="9525">
              <a:noFill/>
              <a:round/>
            </a:ln>
          </p:spPr>
          <p:txBody>
            <a:bodyPr/>
            <a:lstStyle/>
            <a:p>
              <a:endParaRPr lang="zh-CN" altLang="en-US"/>
            </a:p>
          </p:txBody>
        </p:sp>
        <p:sp>
          <p:nvSpPr>
            <p:cNvPr id="76820" name="Freeform 74"/>
            <p:cNvSpPr>
              <a:spLocks noEditPoints="1"/>
            </p:cNvSpPr>
            <p:nvPr/>
          </p:nvSpPr>
          <p:spPr bwMode="auto">
            <a:xfrm>
              <a:off x="242" y="480"/>
              <a:ext cx="412" cy="225"/>
            </a:xfrm>
            <a:custGeom>
              <a:avLst/>
              <a:gdLst>
                <a:gd name="T0" fmla="*/ 0 w 1235"/>
                <a:gd name="T1" fmla="*/ 0 h 674"/>
                <a:gd name="T2" fmla="*/ 0 w 1235"/>
                <a:gd name="T3" fmla="*/ 0 h 674"/>
                <a:gd name="T4" fmla="*/ 0 w 1235"/>
                <a:gd name="T5" fmla="*/ 0 h 674"/>
                <a:gd name="T6" fmla="*/ 0 w 1235"/>
                <a:gd name="T7" fmla="*/ 0 h 674"/>
                <a:gd name="T8" fmla="*/ 0 w 1235"/>
                <a:gd name="T9" fmla="*/ 0 h 674"/>
                <a:gd name="T10" fmla="*/ 0 w 1235"/>
                <a:gd name="T11" fmla="*/ 0 h 674"/>
                <a:gd name="T12" fmla="*/ 0 w 1235"/>
                <a:gd name="T13" fmla="*/ 0 h 674"/>
                <a:gd name="T14" fmla="*/ 0 w 1235"/>
                <a:gd name="T15" fmla="*/ 0 h 674"/>
                <a:gd name="T16" fmla="*/ 0 w 1235"/>
                <a:gd name="T17" fmla="*/ 0 h 674"/>
                <a:gd name="T18" fmla="*/ 0 w 1235"/>
                <a:gd name="T19" fmla="*/ 0 h 674"/>
                <a:gd name="T20" fmla="*/ 0 w 1235"/>
                <a:gd name="T21" fmla="*/ 0 h 674"/>
                <a:gd name="T22" fmla="*/ 0 w 1235"/>
                <a:gd name="T23" fmla="*/ 0 h 674"/>
                <a:gd name="T24" fmla="*/ 0 w 1235"/>
                <a:gd name="T25" fmla="*/ 0 h 674"/>
                <a:gd name="T26" fmla="*/ 0 w 1235"/>
                <a:gd name="T27" fmla="*/ 0 h 674"/>
                <a:gd name="T28" fmla="*/ 0 w 1235"/>
                <a:gd name="T29" fmla="*/ 0 h 674"/>
                <a:gd name="T30" fmla="*/ 0 w 1235"/>
                <a:gd name="T31" fmla="*/ 0 h 674"/>
                <a:gd name="T32" fmla="*/ 0 w 1235"/>
                <a:gd name="T33" fmla="*/ 0 h 674"/>
                <a:gd name="T34" fmla="*/ 0 w 1235"/>
                <a:gd name="T35" fmla="*/ 0 h 674"/>
                <a:gd name="T36" fmla="*/ 0 w 1235"/>
                <a:gd name="T37" fmla="*/ 0 h 674"/>
                <a:gd name="T38" fmla="*/ 0 w 1235"/>
                <a:gd name="T39" fmla="*/ 0 h 674"/>
                <a:gd name="T40" fmla="*/ 0 w 1235"/>
                <a:gd name="T41" fmla="*/ 0 h 674"/>
                <a:gd name="T42" fmla="*/ 0 w 1235"/>
                <a:gd name="T43" fmla="*/ 0 h 674"/>
                <a:gd name="T44" fmla="*/ 0 w 1235"/>
                <a:gd name="T45" fmla="*/ 0 h 674"/>
                <a:gd name="T46" fmla="*/ 0 w 1235"/>
                <a:gd name="T47" fmla="*/ 0 h 674"/>
                <a:gd name="T48" fmla="*/ 0 w 1235"/>
                <a:gd name="T49" fmla="*/ 0 h 674"/>
                <a:gd name="T50" fmla="*/ 0 w 1235"/>
                <a:gd name="T51" fmla="*/ 0 h 674"/>
                <a:gd name="T52" fmla="*/ 0 w 1235"/>
                <a:gd name="T53" fmla="*/ 0 h 674"/>
                <a:gd name="T54" fmla="*/ 0 w 1235"/>
                <a:gd name="T55" fmla="*/ 0 h 674"/>
                <a:gd name="T56" fmla="*/ 0 w 1235"/>
                <a:gd name="T57" fmla="*/ 0 h 674"/>
                <a:gd name="T58" fmla="*/ 0 w 1235"/>
                <a:gd name="T59" fmla="*/ 0 h 674"/>
                <a:gd name="T60" fmla="*/ 0 w 1235"/>
                <a:gd name="T61" fmla="*/ 0 h 674"/>
                <a:gd name="T62" fmla="*/ 0 w 1235"/>
                <a:gd name="T63" fmla="*/ 0 h 674"/>
                <a:gd name="T64" fmla="*/ 0 w 1235"/>
                <a:gd name="T65" fmla="*/ 0 h 674"/>
                <a:gd name="T66" fmla="*/ 0 w 1235"/>
                <a:gd name="T67" fmla="*/ 0 h 674"/>
                <a:gd name="T68" fmla="*/ 0 w 1235"/>
                <a:gd name="T69" fmla="*/ 0 h 674"/>
                <a:gd name="T70" fmla="*/ 0 w 1235"/>
                <a:gd name="T71" fmla="*/ 0 h 674"/>
                <a:gd name="T72" fmla="*/ 0 w 1235"/>
                <a:gd name="T73" fmla="*/ 0 h 674"/>
                <a:gd name="T74" fmla="*/ 0 w 1235"/>
                <a:gd name="T75" fmla="*/ 0 h 674"/>
                <a:gd name="T76" fmla="*/ 0 w 1235"/>
                <a:gd name="T77" fmla="*/ 0 h 674"/>
                <a:gd name="T78" fmla="*/ 0 w 1235"/>
                <a:gd name="T79" fmla="*/ 0 h 674"/>
                <a:gd name="T80" fmla="*/ 0 w 1235"/>
                <a:gd name="T81" fmla="*/ 0 h 674"/>
                <a:gd name="T82" fmla="*/ 0 w 1235"/>
                <a:gd name="T83" fmla="*/ 0 h 674"/>
                <a:gd name="T84" fmla="*/ 0 w 1235"/>
                <a:gd name="T85" fmla="*/ 0 h 674"/>
                <a:gd name="T86" fmla="*/ 0 w 1235"/>
                <a:gd name="T87" fmla="*/ 0 h 674"/>
                <a:gd name="T88" fmla="*/ 0 w 1235"/>
                <a:gd name="T89" fmla="*/ 0 h 674"/>
                <a:gd name="T90" fmla="*/ 0 w 1235"/>
                <a:gd name="T91" fmla="*/ 0 h 674"/>
                <a:gd name="T92" fmla="*/ 0 w 1235"/>
                <a:gd name="T93" fmla="*/ 0 h 674"/>
                <a:gd name="T94" fmla="*/ 0 w 1235"/>
                <a:gd name="T95" fmla="*/ 0 h 674"/>
                <a:gd name="T96" fmla="*/ 0 w 1235"/>
                <a:gd name="T97" fmla="*/ 0 h 674"/>
                <a:gd name="T98" fmla="*/ 0 w 1235"/>
                <a:gd name="T99" fmla="*/ 0 h 674"/>
                <a:gd name="T100" fmla="*/ 0 w 1235"/>
                <a:gd name="T101" fmla="*/ 0 h 674"/>
                <a:gd name="T102" fmla="*/ 0 w 1235"/>
                <a:gd name="T103" fmla="*/ 0 h 674"/>
                <a:gd name="T104" fmla="*/ 0 w 1235"/>
                <a:gd name="T105" fmla="*/ 0 h 674"/>
                <a:gd name="T106" fmla="*/ 0 w 1235"/>
                <a:gd name="T107" fmla="*/ 0 h 674"/>
                <a:gd name="T108" fmla="*/ 0 w 1235"/>
                <a:gd name="T109" fmla="*/ 0 h 674"/>
                <a:gd name="T110" fmla="*/ 0 w 1235"/>
                <a:gd name="T111" fmla="*/ 0 h 674"/>
                <a:gd name="T112" fmla="*/ 0 w 1235"/>
                <a:gd name="T113" fmla="*/ 0 h 674"/>
                <a:gd name="T114" fmla="*/ 0 w 1235"/>
                <a:gd name="T115" fmla="*/ 0 h 674"/>
                <a:gd name="T116" fmla="*/ 0 w 1235"/>
                <a:gd name="T117" fmla="*/ 0 h 674"/>
                <a:gd name="T118" fmla="*/ 0 w 1235"/>
                <a:gd name="T119" fmla="*/ 0 h 674"/>
                <a:gd name="T120" fmla="*/ 0 w 1235"/>
                <a:gd name="T121" fmla="*/ 0 h 674"/>
                <a:gd name="T122" fmla="*/ 0 w 1235"/>
                <a:gd name="T123" fmla="*/ 0 h 674"/>
                <a:gd name="T124" fmla="*/ 0 w 1235"/>
                <a:gd name="T125" fmla="*/ 0 h 6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5"/>
                <a:gd name="T190" fmla="*/ 0 h 674"/>
                <a:gd name="T191" fmla="*/ 1235 w 1235"/>
                <a:gd name="T192" fmla="*/ 674 h 6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5" h="674">
                  <a:moveTo>
                    <a:pt x="1235" y="388"/>
                  </a:moveTo>
                  <a:lnTo>
                    <a:pt x="1235" y="671"/>
                  </a:lnTo>
                  <a:lnTo>
                    <a:pt x="919" y="674"/>
                  </a:lnTo>
                  <a:lnTo>
                    <a:pt x="911" y="653"/>
                  </a:lnTo>
                  <a:lnTo>
                    <a:pt x="896" y="638"/>
                  </a:lnTo>
                  <a:lnTo>
                    <a:pt x="883" y="619"/>
                  </a:lnTo>
                  <a:lnTo>
                    <a:pt x="874" y="606"/>
                  </a:lnTo>
                  <a:lnTo>
                    <a:pt x="866" y="583"/>
                  </a:lnTo>
                  <a:lnTo>
                    <a:pt x="864" y="569"/>
                  </a:lnTo>
                  <a:lnTo>
                    <a:pt x="860" y="556"/>
                  </a:lnTo>
                  <a:lnTo>
                    <a:pt x="856" y="541"/>
                  </a:lnTo>
                  <a:lnTo>
                    <a:pt x="855" y="521"/>
                  </a:lnTo>
                  <a:lnTo>
                    <a:pt x="855" y="508"/>
                  </a:lnTo>
                  <a:lnTo>
                    <a:pt x="851" y="489"/>
                  </a:lnTo>
                  <a:lnTo>
                    <a:pt x="848" y="472"/>
                  </a:lnTo>
                  <a:lnTo>
                    <a:pt x="841" y="460"/>
                  </a:lnTo>
                  <a:lnTo>
                    <a:pt x="833" y="447"/>
                  </a:lnTo>
                  <a:lnTo>
                    <a:pt x="822" y="436"/>
                  </a:lnTo>
                  <a:lnTo>
                    <a:pt x="808" y="429"/>
                  </a:lnTo>
                  <a:lnTo>
                    <a:pt x="790" y="426"/>
                  </a:lnTo>
                  <a:lnTo>
                    <a:pt x="770" y="426"/>
                  </a:lnTo>
                  <a:lnTo>
                    <a:pt x="739" y="426"/>
                  </a:lnTo>
                  <a:lnTo>
                    <a:pt x="716" y="426"/>
                  </a:lnTo>
                  <a:lnTo>
                    <a:pt x="701" y="426"/>
                  </a:lnTo>
                  <a:lnTo>
                    <a:pt x="654" y="428"/>
                  </a:lnTo>
                  <a:lnTo>
                    <a:pt x="615" y="428"/>
                  </a:lnTo>
                  <a:lnTo>
                    <a:pt x="575" y="428"/>
                  </a:lnTo>
                  <a:lnTo>
                    <a:pt x="511" y="429"/>
                  </a:lnTo>
                  <a:lnTo>
                    <a:pt x="492" y="419"/>
                  </a:lnTo>
                  <a:lnTo>
                    <a:pt x="492" y="401"/>
                  </a:lnTo>
                  <a:lnTo>
                    <a:pt x="482" y="378"/>
                  </a:lnTo>
                  <a:lnTo>
                    <a:pt x="453" y="364"/>
                  </a:lnTo>
                  <a:lnTo>
                    <a:pt x="416" y="370"/>
                  </a:lnTo>
                  <a:lnTo>
                    <a:pt x="380" y="370"/>
                  </a:lnTo>
                  <a:lnTo>
                    <a:pt x="368" y="365"/>
                  </a:lnTo>
                  <a:lnTo>
                    <a:pt x="368" y="350"/>
                  </a:lnTo>
                  <a:lnTo>
                    <a:pt x="368" y="336"/>
                  </a:lnTo>
                  <a:lnTo>
                    <a:pt x="360" y="309"/>
                  </a:lnTo>
                  <a:lnTo>
                    <a:pt x="345" y="301"/>
                  </a:lnTo>
                  <a:lnTo>
                    <a:pt x="323" y="300"/>
                  </a:lnTo>
                  <a:lnTo>
                    <a:pt x="305" y="300"/>
                  </a:lnTo>
                  <a:lnTo>
                    <a:pt x="288" y="300"/>
                  </a:lnTo>
                  <a:lnTo>
                    <a:pt x="273" y="300"/>
                  </a:lnTo>
                  <a:lnTo>
                    <a:pt x="263" y="296"/>
                  </a:lnTo>
                  <a:lnTo>
                    <a:pt x="264" y="283"/>
                  </a:lnTo>
                  <a:lnTo>
                    <a:pt x="264" y="263"/>
                  </a:lnTo>
                  <a:lnTo>
                    <a:pt x="264" y="248"/>
                  </a:lnTo>
                  <a:lnTo>
                    <a:pt x="261" y="225"/>
                  </a:lnTo>
                  <a:lnTo>
                    <a:pt x="218" y="222"/>
                  </a:lnTo>
                  <a:lnTo>
                    <a:pt x="166" y="219"/>
                  </a:lnTo>
                  <a:lnTo>
                    <a:pt x="125" y="217"/>
                  </a:lnTo>
                  <a:lnTo>
                    <a:pt x="116" y="212"/>
                  </a:lnTo>
                  <a:lnTo>
                    <a:pt x="112" y="191"/>
                  </a:lnTo>
                  <a:lnTo>
                    <a:pt x="114" y="164"/>
                  </a:lnTo>
                  <a:lnTo>
                    <a:pt x="101" y="143"/>
                  </a:lnTo>
                  <a:lnTo>
                    <a:pt x="89" y="129"/>
                  </a:lnTo>
                  <a:lnTo>
                    <a:pt x="56" y="129"/>
                  </a:lnTo>
                  <a:lnTo>
                    <a:pt x="20" y="129"/>
                  </a:lnTo>
                  <a:lnTo>
                    <a:pt x="10" y="128"/>
                  </a:lnTo>
                  <a:lnTo>
                    <a:pt x="6" y="110"/>
                  </a:lnTo>
                  <a:lnTo>
                    <a:pt x="4" y="87"/>
                  </a:lnTo>
                  <a:lnTo>
                    <a:pt x="4" y="53"/>
                  </a:lnTo>
                  <a:lnTo>
                    <a:pt x="4" y="41"/>
                  </a:lnTo>
                  <a:lnTo>
                    <a:pt x="0" y="24"/>
                  </a:lnTo>
                  <a:lnTo>
                    <a:pt x="8" y="9"/>
                  </a:lnTo>
                  <a:lnTo>
                    <a:pt x="21" y="9"/>
                  </a:lnTo>
                  <a:lnTo>
                    <a:pt x="486" y="3"/>
                  </a:lnTo>
                  <a:lnTo>
                    <a:pt x="585" y="2"/>
                  </a:lnTo>
                  <a:lnTo>
                    <a:pt x="653" y="0"/>
                  </a:lnTo>
                  <a:lnTo>
                    <a:pt x="704" y="3"/>
                  </a:lnTo>
                  <a:lnTo>
                    <a:pt x="739" y="3"/>
                  </a:lnTo>
                  <a:lnTo>
                    <a:pt x="774" y="0"/>
                  </a:lnTo>
                  <a:lnTo>
                    <a:pt x="807" y="0"/>
                  </a:lnTo>
                  <a:lnTo>
                    <a:pt x="856" y="2"/>
                  </a:lnTo>
                  <a:lnTo>
                    <a:pt x="881" y="13"/>
                  </a:lnTo>
                  <a:lnTo>
                    <a:pt x="904" y="26"/>
                  </a:lnTo>
                  <a:lnTo>
                    <a:pt x="921" y="43"/>
                  </a:lnTo>
                  <a:lnTo>
                    <a:pt x="936" y="76"/>
                  </a:lnTo>
                  <a:lnTo>
                    <a:pt x="945" y="100"/>
                  </a:lnTo>
                  <a:lnTo>
                    <a:pt x="962" y="138"/>
                  </a:lnTo>
                  <a:lnTo>
                    <a:pt x="969" y="166"/>
                  </a:lnTo>
                  <a:lnTo>
                    <a:pt x="980" y="191"/>
                  </a:lnTo>
                  <a:lnTo>
                    <a:pt x="992" y="229"/>
                  </a:lnTo>
                  <a:lnTo>
                    <a:pt x="1007" y="261"/>
                  </a:lnTo>
                  <a:lnTo>
                    <a:pt x="1028" y="296"/>
                  </a:lnTo>
                  <a:lnTo>
                    <a:pt x="1047" y="322"/>
                  </a:lnTo>
                  <a:lnTo>
                    <a:pt x="1076" y="347"/>
                  </a:lnTo>
                  <a:lnTo>
                    <a:pt x="1101" y="365"/>
                  </a:lnTo>
                  <a:lnTo>
                    <a:pt x="1124" y="375"/>
                  </a:lnTo>
                  <a:lnTo>
                    <a:pt x="1163" y="382"/>
                  </a:lnTo>
                  <a:lnTo>
                    <a:pt x="1197" y="383"/>
                  </a:lnTo>
                  <a:lnTo>
                    <a:pt x="1235" y="388"/>
                  </a:lnTo>
                  <a:close/>
                  <a:moveTo>
                    <a:pt x="1195" y="648"/>
                  </a:moveTo>
                  <a:lnTo>
                    <a:pt x="1183" y="648"/>
                  </a:lnTo>
                  <a:lnTo>
                    <a:pt x="1171" y="648"/>
                  </a:lnTo>
                  <a:lnTo>
                    <a:pt x="1159" y="648"/>
                  </a:lnTo>
                  <a:lnTo>
                    <a:pt x="1147" y="648"/>
                  </a:lnTo>
                  <a:lnTo>
                    <a:pt x="1147" y="653"/>
                  </a:lnTo>
                  <a:lnTo>
                    <a:pt x="1146" y="657"/>
                  </a:lnTo>
                  <a:lnTo>
                    <a:pt x="1146" y="664"/>
                  </a:lnTo>
                  <a:lnTo>
                    <a:pt x="1147" y="667"/>
                  </a:lnTo>
                  <a:lnTo>
                    <a:pt x="1151" y="667"/>
                  </a:lnTo>
                  <a:lnTo>
                    <a:pt x="1159" y="667"/>
                  </a:lnTo>
                  <a:lnTo>
                    <a:pt x="1168" y="667"/>
                  </a:lnTo>
                  <a:lnTo>
                    <a:pt x="1178" y="667"/>
                  </a:lnTo>
                  <a:lnTo>
                    <a:pt x="1188" y="667"/>
                  </a:lnTo>
                  <a:lnTo>
                    <a:pt x="1197" y="667"/>
                  </a:lnTo>
                  <a:lnTo>
                    <a:pt x="1203" y="667"/>
                  </a:lnTo>
                  <a:lnTo>
                    <a:pt x="1206" y="667"/>
                  </a:lnTo>
                  <a:lnTo>
                    <a:pt x="1207" y="665"/>
                  </a:lnTo>
                  <a:lnTo>
                    <a:pt x="1206" y="659"/>
                  </a:lnTo>
                  <a:lnTo>
                    <a:pt x="1206" y="652"/>
                  </a:lnTo>
                  <a:lnTo>
                    <a:pt x="1205" y="649"/>
                  </a:lnTo>
                  <a:lnTo>
                    <a:pt x="1202" y="648"/>
                  </a:lnTo>
                  <a:lnTo>
                    <a:pt x="1195" y="648"/>
                  </a:lnTo>
                  <a:close/>
                  <a:moveTo>
                    <a:pt x="1125" y="647"/>
                  </a:moveTo>
                  <a:lnTo>
                    <a:pt x="1114" y="647"/>
                  </a:lnTo>
                  <a:lnTo>
                    <a:pt x="1103" y="647"/>
                  </a:lnTo>
                  <a:lnTo>
                    <a:pt x="1099" y="647"/>
                  </a:lnTo>
                  <a:lnTo>
                    <a:pt x="1096" y="647"/>
                  </a:lnTo>
                  <a:lnTo>
                    <a:pt x="1096" y="649"/>
                  </a:lnTo>
                  <a:lnTo>
                    <a:pt x="1097" y="654"/>
                  </a:lnTo>
                  <a:lnTo>
                    <a:pt x="1098" y="659"/>
                  </a:lnTo>
                  <a:lnTo>
                    <a:pt x="1099" y="666"/>
                  </a:lnTo>
                  <a:lnTo>
                    <a:pt x="1109" y="666"/>
                  </a:lnTo>
                  <a:lnTo>
                    <a:pt x="1116" y="666"/>
                  </a:lnTo>
                  <a:lnTo>
                    <a:pt x="1125" y="666"/>
                  </a:lnTo>
                  <a:lnTo>
                    <a:pt x="1135" y="666"/>
                  </a:lnTo>
                  <a:lnTo>
                    <a:pt x="1135" y="661"/>
                  </a:lnTo>
                  <a:lnTo>
                    <a:pt x="1135" y="657"/>
                  </a:lnTo>
                  <a:lnTo>
                    <a:pt x="1136" y="650"/>
                  </a:lnTo>
                  <a:lnTo>
                    <a:pt x="1135" y="647"/>
                  </a:lnTo>
                  <a:lnTo>
                    <a:pt x="1132" y="647"/>
                  </a:lnTo>
                  <a:lnTo>
                    <a:pt x="1125" y="647"/>
                  </a:lnTo>
                  <a:close/>
                  <a:moveTo>
                    <a:pt x="1078" y="646"/>
                  </a:moveTo>
                  <a:lnTo>
                    <a:pt x="1067" y="646"/>
                  </a:lnTo>
                  <a:lnTo>
                    <a:pt x="1056" y="646"/>
                  </a:lnTo>
                  <a:lnTo>
                    <a:pt x="1051" y="645"/>
                  </a:lnTo>
                  <a:lnTo>
                    <a:pt x="1047" y="646"/>
                  </a:lnTo>
                  <a:lnTo>
                    <a:pt x="1046" y="648"/>
                  </a:lnTo>
                  <a:lnTo>
                    <a:pt x="1047" y="654"/>
                  </a:lnTo>
                  <a:lnTo>
                    <a:pt x="1049" y="658"/>
                  </a:lnTo>
                  <a:lnTo>
                    <a:pt x="1050" y="665"/>
                  </a:lnTo>
                  <a:lnTo>
                    <a:pt x="1066" y="665"/>
                  </a:lnTo>
                  <a:lnTo>
                    <a:pt x="1079" y="665"/>
                  </a:lnTo>
                  <a:lnTo>
                    <a:pt x="1087" y="665"/>
                  </a:lnTo>
                  <a:lnTo>
                    <a:pt x="1091" y="664"/>
                  </a:lnTo>
                  <a:lnTo>
                    <a:pt x="1091" y="660"/>
                  </a:lnTo>
                  <a:lnTo>
                    <a:pt x="1089" y="653"/>
                  </a:lnTo>
                  <a:lnTo>
                    <a:pt x="1088" y="647"/>
                  </a:lnTo>
                  <a:lnTo>
                    <a:pt x="1087" y="645"/>
                  </a:lnTo>
                  <a:lnTo>
                    <a:pt x="1085" y="645"/>
                  </a:lnTo>
                  <a:lnTo>
                    <a:pt x="1078" y="646"/>
                  </a:lnTo>
                  <a:close/>
                  <a:moveTo>
                    <a:pt x="1038" y="646"/>
                  </a:moveTo>
                  <a:lnTo>
                    <a:pt x="1026" y="646"/>
                  </a:lnTo>
                  <a:lnTo>
                    <a:pt x="1015" y="646"/>
                  </a:lnTo>
                  <a:lnTo>
                    <a:pt x="1005" y="646"/>
                  </a:lnTo>
                  <a:lnTo>
                    <a:pt x="994" y="646"/>
                  </a:lnTo>
                  <a:lnTo>
                    <a:pt x="987" y="645"/>
                  </a:lnTo>
                  <a:lnTo>
                    <a:pt x="984" y="645"/>
                  </a:lnTo>
                  <a:lnTo>
                    <a:pt x="983" y="647"/>
                  </a:lnTo>
                  <a:lnTo>
                    <a:pt x="982" y="653"/>
                  </a:lnTo>
                  <a:lnTo>
                    <a:pt x="982" y="659"/>
                  </a:lnTo>
                  <a:lnTo>
                    <a:pt x="983" y="662"/>
                  </a:lnTo>
                  <a:lnTo>
                    <a:pt x="987" y="664"/>
                  </a:lnTo>
                  <a:lnTo>
                    <a:pt x="996" y="665"/>
                  </a:lnTo>
                  <a:lnTo>
                    <a:pt x="1012" y="665"/>
                  </a:lnTo>
                  <a:lnTo>
                    <a:pt x="1028" y="665"/>
                  </a:lnTo>
                  <a:lnTo>
                    <a:pt x="1035" y="665"/>
                  </a:lnTo>
                  <a:lnTo>
                    <a:pt x="1039" y="664"/>
                  </a:lnTo>
                  <a:lnTo>
                    <a:pt x="1039" y="659"/>
                  </a:lnTo>
                  <a:lnTo>
                    <a:pt x="1038" y="652"/>
                  </a:lnTo>
                  <a:lnTo>
                    <a:pt x="1038" y="649"/>
                  </a:lnTo>
                  <a:lnTo>
                    <a:pt x="1038" y="646"/>
                  </a:lnTo>
                  <a:close/>
                  <a:moveTo>
                    <a:pt x="1226" y="625"/>
                  </a:moveTo>
                  <a:lnTo>
                    <a:pt x="1221" y="625"/>
                  </a:lnTo>
                  <a:lnTo>
                    <a:pt x="1218" y="625"/>
                  </a:lnTo>
                  <a:lnTo>
                    <a:pt x="1217" y="626"/>
                  </a:lnTo>
                  <a:lnTo>
                    <a:pt x="1216" y="630"/>
                  </a:lnTo>
                  <a:lnTo>
                    <a:pt x="1216" y="634"/>
                  </a:lnTo>
                  <a:lnTo>
                    <a:pt x="1216" y="635"/>
                  </a:lnTo>
                  <a:lnTo>
                    <a:pt x="1218" y="636"/>
                  </a:lnTo>
                  <a:lnTo>
                    <a:pt x="1221" y="636"/>
                  </a:lnTo>
                  <a:lnTo>
                    <a:pt x="1227" y="636"/>
                  </a:lnTo>
                  <a:lnTo>
                    <a:pt x="1232" y="636"/>
                  </a:lnTo>
                  <a:lnTo>
                    <a:pt x="1231" y="634"/>
                  </a:lnTo>
                  <a:lnTo>
                    <a:pt x="1231" y="632"/>
                  </a:lnTo>
                  <a:lnTo>
                    <a:pt x="1231" y="627"/>
                  </a:lnTo>
                  <a:lnTo>
                    <a:pt x="1231" y="626"/>
                  </a:lnTo>
                  <a:lnTo>
                    <a:pt x="1230" y="625"/>
                  </a:lnTo>
                  <a:lnTo>
                    <a:pt x="1226" y="625"/>
                  </a:lnTo>
                  <a:close/>
                  <a:moveTo>
                    <a:pt x="1192" y="620"/>
                  </a:moveTo>
                  <a:lnTo>
                    <a:pt x="1183" y="620"/>
                  </a:lnTo>
                  <a:lnTo>
                    <a:pt x="1174" y="620"/>
                  </a:lnTo>
                  <a:lnTo>
                    <a:pt x="1166" y="620"/>
                  </a:lnTo>
                  <a:lnTo>
                    <a:pt x="1157" y="620"/>
                  </a:lnTo>
                  <a:lnTo>
                    <a:pt x="1149" y="619"/>
                  </a:lnTo>
                  <a:lnTo>
                    <a:pt x="1145" y="619"/>
                  </a:lnTo>
                  <a:lnTo>
                    <a:pt x="1144" y="620"/>
                  </a:lnTo>
                  <a:lnTo>
                    <a:pt x="1144" y="622"/>
                  </a:lnTo>
                  <a:lnTo>
                    <a:pt x="1143" y="624"/>
                  </a:lnTo>
                  <a:lnTo>
                    <a:pt x="1144" y="629"/>
                  </a:lnTo>
                  <a:lnTo>
                    <a:pt x="1144" y="635"/>
                  </a:lnTo>
                  <a:lnTo>
                    <a:pt x="1145" y="638"/>
                  </a:lnTo>
                  <a:lnTo>
                    <a:pt x="1148" y="638"/>
                  </a:lnTo>
                  <a:lnTo>
                    <a:pt x="1156" y="638"/>
                  </a:lnTo>
                  <a:lnTo>
                    <a:pt x="1166" y="638"/>
                  </a:lnTo>
                  <a:lnTo>
                    <a:pt x="1175" y="638"/>
                  </a:lnTo>
                  <a:lnTo>
                    <a:pt x="1185" y="638"/>
                  </a:lnTo>
                  <a:lnTo>
                    <a:pt x="1195" y="638"/>
                  </a:lnTo>
                  <a:lnTo>
                    <a:pt x="1201" y="638"/>
                  </a:lnTo>
                  <a:lnTo>
                    <a:pt x="1202" y="637"/>
                  </a:lnTo>
                  <a:lnTo>
                    <a:pt x="1202" y="634"/>
                  </a:lnTo>
                  <a:lnTo>
                    <a:pt x="1201" y="627"/>
                  </a:lnTo>
                  <a:lnTo>
                    <a:pt x="1201" y="622"/>
                  </a:lnTo>
                  <a:lnTo>
                    <a:pt x="1200" y="620"/>
                  </a:lnTo>
                  <a:lnTo>
                    <a:pt x="1197" y="620"/>
                  </a:lnTo>
                  <a:lnTo>
                    <a:pt x="1192" y="620"/>
                  </a:lnTo>
                  <a:close/>
                  <a:moveTo>
                    <a:pt x="1128" y="618"/>
                  </a:moveTo>
                  <a:lnTo>
                    <a:pt x="1113" y="618"/>
                  </a:lnTo>
                  <a:lnTo>
                    <a:pt x="1098" y="619"/>
                  </a:lnTo>
                  <a:lnTo>
                    <a:pt x="1093" y="618"/>
                  </a:lnTo>
                  <a:lnTo>
                    <a:pt x="1090" y="618"/>
                  </a:lnTo>
                  <a:lnTo>
                    <a:pt x="1089" y="619"/>
                  </a:lnTo>
                  <a:lnTo>
                    <a:pt x="1088" y="620"/>
                  </a:lnTo>
                  <a:lnTo>
                    <a:pt x="1089" y="622"/>
                  </a:lnTo>
                  <a:lnTo>
                    <a:pt x="1089" y="625"/>
                  </a:lnTo>
                  <a:lnTo>
                    <a:pt x="1091" y="634"/>
                  </a:lnTo>
                  <a:lnTo>
                    <a:pt x="1092" y="637"/>
                  </a:lnTo>
                  <a:lnTo>
                    <a:pt x="1096" y="637"/>
                  </a:lnTo>
                  <a:lnTo>
                    <a:pt x="1104" y="637"/>
                  </a:lnTo>
                  <a:lnTo>
                    <a:pt x="1116" y="637"/>
                  </a:lnTo>
                  <a:lnTo>
                    <a:pt x="1128" y="637"/>
                  </a:lnTo>
                  <a:lnTo>
                    <a:pt x="1133" y="637"/>
                  </a:lnTo>
                  <a:lnTo>
                    <a:pt x="1135" y="637"/>
                  </a:lnTo>
                  <a:lnTo>
                    <a:pt x="1135" y="635"/>
                  </a:lnTo>
                  <a:lnTo>
                    <a:pt x="1135" y="630"/>
                  </a:lnTo>
                  <a:lnTo>
                    <a:pt x="1135" y="624"/>
                  </a:lnTo>
                  <a:lnTo>
                    <a:pt x="1135" y="621"/>
                  </a:lnTo>
                  <a:lnTo>
                    <a:pt x="1134" y="620"/>
                  </a:lnTo>
                  <a:lnTo>
                    <a:pt x="1133" y="619"/>
                  </a:lnTo>
                  <a:lnTo>
                    <a:pt x="1131" y="619"/>
                  </a:lnTo>
                  <a:lnTo>
                    <a:pt x="1128" y="618"/>
                  </a:lnTo>
                  <a:close/>
                  <a:moveTo>
                    <a:pt x="1069" y="616"/>
                  </a:moveTo>
                  <a:lnTo>
                    <a:pt x="1055" y="616"/>
                  </a:lnTo>
                  <a:lnTo>
                    <a:pt x="1042" y="616"/>
                  </a:lnTo>
                  <a:lnTo>
                    <a:pt x="1034" y="616"/>
                  </a:lnTo>
                  <a:lnTo>
                    <a:pt x="1031" y="616"/>
                  </a:lnTo>
                  <a:lnTo>
                    <a:pt x="1030" y="618"/>
                  </a:lnTo>
                  <a:lnTo>
                    <a:pt x="1030" y="620"/>
                  </a:lnTo>
                  <a:lnTo>
                    <a:pt x="1030" y="622"/>
                  </a:lnTo>
                  <a:lnTo>
                    <a:pt x="1030" y="626"/>
                  </a:lnTo>
                  <a:lnTo>
                    <a:pt x="1031" y="631"/>
                  </a:lnTo>
                  <a:lnTo>
                    <a:pt x="1031" y="636"/>
                  </a:lnTo>
                  <a:lnTo>
                    <a:pt x="1047" y="636"/>
                  </a:lnTo>
                  <a:lnTo>
                    <a:pt x="1064" y="636"/>
                  </a:lnTo>
                  <a:lnTo>
                    <a:pt x="1073" y="636"/>
                  </a:lnTo>
                  <a:lnTo>
                    <a:pt x="1078" y="636"/>
                  </a:lnTo>
                  <a:lnTo>
                    <a:pt x="1079" y="636"/>
                  </a:lnTo>
                  <a:lnTo>
                    <a:pt x="1080" y="634"/>
                  </a:lnTo>
                  <a:lnTo>
                    <a:pt x="1080" y="631"/>
                  </a:lnTo>
                  <a:lnTo>
                    <a:pt x="1080" y="626"/>
                  </a:lnTo>
                  <a:lnTo>
                    <a:pt x="1079" y="620"/>
                  </a:lnTo>
                  <a:lnTo>
                    <a:pt x="1078" y="618"/>
                  </a:lnTo>
                  <a:lnTo>
                    <a:pt x="1076" y="616"/>
                  </a:lnTo>
                  <a:lnTo>
                    <a:pt x="1069" y="616"/>
                  </a:lnTo>
                  <a:close/>
                  <a:moveTo>
                    <a:pt x="1007" y="616"/>
                  </a:moveTo>
                  <a:lnTo>
                    <a:pt x="992" y="616"/>
                  </a:lnTo>
                  <a:lnTo>
                    <a:pt x="975" y="616"/>
                  </a:lnTo>
                  <a:lnTo>
                    <a:pt x="970" y="616"/>
                  </a:lnTo>
                  <a:lnTo>
                    <a:pt x="969" y="618"/>
                  </a:lnTo>
                  <a:lnTo>
                    <a:pt x="968" y="621"/>
                  </a:lnTo>
                  <a:lnTo>
                    <a:pt x="967" y="626"/>
                  </a:lnTo>
                  <a:lnTo>
                    <a:pt x="967" y="630"/>
                  </a:lnTo>
                  <a:lnTo>
                    <a:pt x="967" y="632"/>
                  </a:lnTo>
                  <a:lnTo>
                    <a:pt x="967" y="633"/>
                  </a:lnTo>
                  <a:lnTo>
                    <a:pt x="968" y="634"/>
                  </a:lnTo>
                  <a:lnTo>
                    <a:pt x="971" y="636"/>
                  </a:lnTo>
                  <a:lnTo>
                    <a:pt x="976" y="636"/>
                  </a:lnTo>
                  <a:lnTo>
                    <a:pt x="988" y="636"/>
                  </a:lnTo>
                  <a:lnTo>
                    <a:pt x="1004" y="636"/>
                  </a:lnTo>
                  <a:lnTo>
                    <a:pt x="1011" y="637"/>
                  </a:lnTo>
                  <a:lnTo>
                    <a:pt x="1016" y="637"/>
                  </a:lnTo>
                  <a:lnTo>
                    <a:pt x="1017" y="636"/>
                  </a:lnTo>
                  <a:lnTo>
                    <a:pt x="1018" y="634"/>
                  </a:lnTo>
                  <a:lnTo>
                    <a:pt x="1018" y="631"/>
                  </a:lnTo>
                  <a:lnTo>
                    <a:pt x="1018" y="626"/>
                  </a:lnTo>
                  <a:lnTo>
                    <a:pt x="1017" y="620"/>
                  </a:lnTo>
                  <a:lnTo>
                    <a:pt x="1016" y="618"/>
                  </a:lnTo>
                  <a:lnTo>
                    <a:pt x="1014" y="616"/>
                  </a:lnTo>
                  <a:lnTo>
                    <a:pt x="1007" y="616"/>
                  </a:lnTo>
                  <a:close/>
                  <a:moveTo>
                    <a:pt x="1224" y="598"/>
                  </a:moveTo>
                  <a:lnTo>
                    <a:pt x="1216" y="598"/>
                  </a:lnTo>
                  <a:lnTo>
                    <a:pt x="1208" y="598"/>
                  </a:lnTo>
                  <a:lnTo>
                    <a:pt x="1208" y="600"/>
                  </a:lnTo>
                  <a:lnTo>
                    <a:pt x="1208" y="601"/>
                  </a:lnTo>
                  <a:lnTo>
                    <a:pt x="1208" y="606"/>
                  </a:lnTo>
                  <a:lnTo>
                    <a:pt x="1208" y="608"/>
                  </a:lnTo>
                  <a:lnTo>
                    <a:pt x="1210" y="608"/>
                  </a:lnTo>
                  <a:lnTo>
                    <a:pt x="1215" y="608"/>
                  </a:lnTo>
                  <a:lnTo>
                    <a:pt x="1220" y="608"/>
                  </a:lnTo>
                  <a:lnTo>
                    <a:pt x="1226" y="608"/>
                  </a:lnTo>
                  <a:lnTo>
                    <a:pt x="1229" y="608"/>
                  </a:lnTo>
                  <a:lnTo>
                    <a:pt x="1231" y="608"/>
                  </a:lnTo>
                  <a:lnTo>
                    <a:pt x="1232" y="607"/>
                  </a:lnTo>
                  <a:lnTo>
                    <a:pt x="1232" y="604"/>
                  </a:lnTo>
                  <a:lnTo>
                    <a:pt x="1232" y="599"/>
                  </a:lnTo>
                  <a:lnTo>
                    <a:pt x="1231" y="598"/>
                  </a:lnTo>
                  <a:lnTo>
                    <a:pt x="1228" y="598"/>
                  </a:lnTo>
                  <a:lnTo>
                    <a:pt x="1224" y="598"/>
                  </a:lnTo>
                  <a:close/>
                  <a:moveTo>
                    <a:pt x="1179" y="592"/>
                  </a:moveTo>
                  <a:lnTo>
                    <a:pt x="1169" y="592"/>
                  </a:lnTo>
                  <a:lnTo>
                    <a:pt x="1159" y="592"/>
                  </a:lnTo>
                  <a:lnTo>
                    <a:pt x="1148" y="592"/>
                  </a:lnTo>
                  <a:lnTo>
                    <a:pt x="1137" y="592"/>
                  </a:lnTo>
                  <a:lnTo>
                    <a:pt x="1137" y="597"/>
                  </a:lnTo>
                  <a:lnTo>
                    <a:pt x="1137" y="600"/>
                  </a:lnTo>
                  <a:lnTo>
                    <a:pt x="1136" y="607"/>
                  </a:lnTo>
                  <a:lnTo>
                    <a:pt x="1137" y="609"/>
                  </a:lnTo>
                  <a:lnTo>
                    <a:pt x="1139" y="610"/>
                  </a:lnTo>
                  <a:lnTo>
                    <a:pt x="1146" y="610"/>
                  </a:lnTo>
                  <a:lnTo>
                    <a:pt x="1156" y="609"/>
                  </a:lnTo>
                  <a:lnTo>
                    <a:pt x="1165" y="609"/>
                  </a:lnTo>
                  <a:lnTo>
                    <a:pt x="1174" y="609"/>
                  </a:lnTo>
                  <a:lnTo>
                    <a:pt x="1183" y="609"/>
                  </a:lnTo>
                  <a:lnTo>
                    <a:pt x="1191" y="610"/>
                  </a:lnTo>
                  <a:lnTo>
                    <a:pt x="1194" y="609"/>
                  </a:lnTo>
                  <a:lnTo>
                    <a:pt x="1194" y="606"/>
                  </a:lnTo>
                  <a:lnTo>
                    <a:pt x="1193" y="599"/>
                  </a:lnTo>
                  <a:lnTo>
                    <a:pt x="1193" y="596"/>
                  </a:lnTo>
                  <a:lnTo>
                    <a:pt x="1192" y="594"/>
                  </a:lnTo>
                  <a:lnTo>
                    <a:pt x="1191" y="592"/>
                  </a:lnTo>
                  <a:lnTo>
                    <a:pt x="1189" y="592"/>
                  </a:lnTo>
                  <a:lnTo>
                    <a:pt x="1185" y="592"/>
                  </a:lnTo>
                  <a:lnTo>
                    <a:pt x="1179" y="592"/>
                  </a:lnTo>
                  <a:close/>
                  <a:moveTo>
                    <a:pt x="1116" y="591"/>
                  </a:moveTo>
                  <a:lnTo>
                    <a:pt x="1109" y="591"/>
                  </a:lnTo>
                  <a:lnTo>
                    <a:pt x="1100" y="591"/>
                  </a:lnTo>
                  <a:lnTo>
                    <a:pt x="1092" y="591"/>
                  </a:lnTo>
                  <a:lnTo>
                    <a:pt x="1084" y="591"/>
                  </a:lnTo>
                  <a:lnTo>
                    <a:pt x="1084" y="595"/>
                  </a:lnTo>
                  <a:lnTo>
                    <a:pt x="1084" y="598"/>
                  </a:lnTo>
                  <a:lnTo>
                    <a:pt x="1082" y="603"/>
                  </a:lnTo>
                  <a:lnTo>
                    <a:pt x="1082" y="607"/>
                  </a:lnTo>
                  <a:lnTo>
                    <a:pt x="1085" y="609"/>
                  </a:lnTo>
                  <a:lnTo>
                    <a:pt x="1090" y="609"/>
                  </a:lnTo>
                  <a:lnTo>
                    <a:pt x="1104" y="609"/>
                  </a:lnTo>
                  <a:lnTo>
                    <a:pt x="1117" y="609"/>
                  </a:lnTo>
                  <a:lnTo>
                    <a:pt x="1125" y="609"/>
                  </a:lnTo>
                  <a:lnTo>
                    <a:pt x="1128" y="608"/>
                  </a:lnTo>
                  <a:lnTo>
                    <a:pt x="1128" y="604"/>
                  </a:lnTo>
                  <a:lnTo>
                    <a:pt x="1128" y="597"/>
                  </a:lnTo>
                  <a:lnTo>
                    <a:pt x="1127" y="595"/>
                  </a:lnTo>
                  <a:lnTo>
                    <a:pt x="1127" y="592"/>
                  </a:lnTo>
                  <a:lnTo>
                    <a:pt x="1126" y="591"/>
                  </a:lnTo>
                  <a:lnTo>
                    <a:pt x="1125" y="591"/>
                  </a:lnTo>
                  <a:lnTo>
                    <a:pt x="1122" y="591"/>
                  </a:lnTo>
                  <a:lnTo>
                    <a:pt x="1116" y="591"/>
                  </a:lnTo>
                  <a:close/>
                  <a:moveTo>
                    <a:pt x="1058" y="590"/>
                  </a:moveTo>
                  <a:lnTo>
                    <a:pt x="1046" y="590"/>
                  </a:lnTo>
                  <a:lnTo>
                    <a:pt x="1034" y="590"/>
                  </a:lnTo>
                  <a:lnTo>
                    <a:pt x="1027" y="590"/>
                  </a:lnTo>
                  <a:lnTo>
                    <a:pt x="1022" y="590"/>
                  </a:lnTo>
                  <a:lnTo>
                    <a:pt x="1021" y="591"/>
                  </a:lnTo>
                  <a:lnTo>
                    <a:pt x="1021" y="594"/>
                  </a:lnTo>
                  <a:lnTo>
                    <a:pt x="1021" y="597"/>
                  </a:lnTo>
                  <a:lnTo>
                    <a:pt x="1022" y="601"/>
                  </a:lnTo>
                  <a:lnTo>
                    <a:pt x="1022" y="604"/>
                  </a:lnTo>
                  <a:lnTo>
                    <a:pt x="1022" y="608"/>
                  </a:lnTo>
                  <a:lnTo>
                    <a:pt x="1032" y="608"/>
                  </a:lnTo>
                  <a:lnTo>
                    <a:pt x="1041" y="608"/>
                  </a:lnTo>
                  <a:lnTo>
                    <a:pt x="1051" y="608"/>
                  </a:lnTo>
                  <a:lnTo>
                    <a:pt x="1060" y="608"/>
                  </a:lnTo>
                  <a:lnTo>
                    <a:pt x="1066" y="608"/>
                  </a:lnTo>
                  <a:lnTo>
                    <a:pt x="1069" y="608"/>
                  </a:lnTo>
                  <a:lnTo>
                    <a:pt x="1070" y="606"/>
                  </a:lnTo>
                  <a:lnTo>
                    <a:pt x="1070" y="601"/>
                  </a:lnTo>
                  <a:lnTo>
                    <a:pt x="1069" y="595"/>
                  </a:lnTo>
                  <a:lnTo>
                    <a:pt x="1068" y="591"/>
                  </a:lnTo>
                  <a:lnTo>
                    <a:pt x="1065" y="590"/>
                  </a:lnTo>
                  <a:lnTo>
                    <a:pt x="1058" y="590"/>
                  </a:lnTo>
                  <a:close/>
                  <a:moveTo>
                    <a:pt x="1004" y="590"/>
                  </a:moveTo>
                  <a:lnTo>
                    <a:pt x="988" y="590"/>
                  </a:lnTo>
                  <a:lnTo>
                    <a:pt x="973" y="590"/>
                  </a:lnTo>
                  <a:lnTo>
                    <a:pt x="967" y="591"/>
                  </a:lnTo>
                  <a:lnTo>
                    <a:pt x="961" y="594"/>
                  </a:lnTo>
                  <a:lnTo>
                    <a:pt x="958" y="596"/>
                  </a:lnTo>
                  <a:lnTo>
                    <a:pt x="956" y="599"/>
                  </a:lnTo>
                  <a:lnTo>
                    <a:pt x="956" y="602"/>
                  </a:lnTo>
                  <a:lnTo>
                    <a:pt x="957" y="604"/>
                  </a:lnTo>
                  <a:lnTo>
                    <a:pt x="961" y="607"/>
                  </a:lnTo>
                  <a:lnTo>
                    <a:pt x="968" y="608"/>
                  </a:lnTo>
                  <a:lnTo>
                    <a:pt x="975" y="608"/>
                  </a:lnTo>
                  <a:lnTo>
                    <a:pt x="984" y="608"/>
                  </a:lnTo>
                  <a:lnTo>
                    <a:pt x="992" y="608"/>
                  </a:lnTo>
                  <a:lnTo>
                    <a:pt x="1000" y="608"/>
                  </a:lnTo>
                  <a:lnTo>
                    <a:pt x="1008" y="608"/>
                  </a:lnTo>
                  <a:lnTo>
                    <a:pt x="1012" y="607"/>
                  </a:lnTo>
                  <a:lnTo>
                    <a:pt x="1012" y="603"/>
                  </a:lnTo>
                  <a:lnTo>
                    <a:pt x="1012" y="596"/>
                  </a:lnTo>
                  <a:lnTo>
                    <a:pt x="1011" y="591"/>
                  </a:lnTo>
                  <a:lnTo>
                    <a:pt x="1010" y="590"/>
                  </a:lnTo>
                  <a:lnTo>
                    <a:pt x="1008" y="590"/>
                  </a:lnTo>
                  <a:lnTo>
                    <a:pt x="1004" y="590"/>
                  </a:lnTo>
                  <a:close/>
                  <a:moveTo>
                    <a:pt x="1224" y="574"/>
                  </a:moveTo>
                  <a:lnTo>
                    <a:pt x="1217" y="574"/>
                  </a:lnTo>
                  <a:lnTo>
                    <a:pt x="1212" y="574"/>
                  </a:lnTo>
                  <a:lnTo>
                    <a:pt x="1212" y="575"/>
                  </a:lnTo>
                  <a:lnTo>
                    <a:pt x="1212" y="577"/>
                  </a:lnTo>
                  <a:lnTo>
                    <a:pt x="1212" y="581"/>
                  </a:lnTo>
                  <a:lnTo>
                    <a:pt x="1212" y="583"/>
                  </a:lnTo>
                  <a:lnTo>
                    <a:pt x="1214" y="583"/>
                  </a:lnTo>
                  <a:lnTo>
                    <a:pt x="1218" y="583"/>
                  </a:lnTo>
                  <a:lnTo>
                    <a:pt x="1225" y="583"/>
                  </a:lnTo>
                  <a:lnTo>
                    <a:pt x="1232" y="583"/>
                  </a:lnTo>
                  <a:lnTo>
                    <a:pt x="1232" y="577"/>
                  </a:lnTo>
                  <a:lnTo>
                    <a:pt x="1231" y="574"/>
                  </a:lnTo>
                  <a:lnTo>
                    <a:pt x="1229" y="574"/>
                  </a:lnTo>
                  <a:lnTo>
                    <a:pt x="1224" y="574"/>
                  </a:lnTo>
                  <a:close/>
                  <a:moveTo>
                    <a:pt x="1192" y="567"/>
                  </a:moveTo>
                  <a:lnTo>
                    <a:pt x="1180" y="567"/>
                  </a:lnTo>
                  <a:lnTo>
                    <a:pt x="1168" y="567"/>
                  </a:lnTo>
                  <a:lnTo>
                    <a:pt x="1156" y="567"/>
                  </a:lnTo>
                  <a:lnTo>
                    <a:pt x="1144" y="567"/>
                  </a:lnTo>
                  <a:lnTo>
                    <a:pt x="1138" y="567"/>
                  </a:lnTo>
                  <a:lnTo>
                    <a:pt x="1135" y="568"/>
                  </a:lnTo>
                  <a:lnTo>
                    <a:pt x="1134" y="571"/>
                  </a:lnTo>
                  <a:lnTo>
                    <a:pt x="1134" y="575"/>
                  </a:lnTo>
                  <a:lnTo>
                    <a:pt x="1134" y="580"/>
                  </a:lnTo>
                  <a:lnTo>
                    <a:pt x="1135" y="583"/>
                  </a:lnTo>
                  <a:lnTo>
                    <a:pt x="1137" y="583"/>
                  </a:lnTo>
                  <a:lnTo>
                    <a:pt x="1143" y="583"/>
                  </a:lnTo>
                  <a:lnTo>
                    <a:pt x="1153" y="583"/>
                  </a:lnTo>
                  <a:lnTo>
                    <a:pt x="1162" y="583"/>
                  </a:lnTo>
                  <a:lnTo>
                    <a:pt x="1171" y="583"/>
                  </a:lnTo>
                  <a:lnTo>
                    <a:pt x="1181" y="583"/>
                  </a:lnTo>
                  <a:lnTo>
                    <a:pt x="1189" y="583"/>
                  </a:lnTo>
                  <a:lnTo>
                    <a:pt x="1192" y="583"/>
                  </a:lnTo>
                  <a:lnTo>
                    <a:pt x="1193" y="579"/>
                  </a:lnTo>
                  <a:lnTo>
                    <a:pt x="1192" y="572"/>
                  </a:lnTo>
                  <a:lnTo>
                    <a:pt x="1192" y="569"/>
                  </a:lnTo>
                  <a:lnTo>
                    <a:pt x="1192" y="567"/>
                  </a:lnTo>
                  <a:close/>
                  <a:moveTo>
                    <a:pt x="1123" y="567"/>
                  </a:moveTo>
                  <a:lnTo>
                    <a:pt x="1114" y="567"/>
                  </a:lnTo>
                  <a:lnTo>
                    <a:pt x="1105" y="567"/>
                  </a:lnTo>
                  <a:lnTo>
                    <a:pt x="1097" y="567"/>
                  </a:lnTo>
                  <a:lnTo>
                    <a:pt x="1088" y="567"/>
                  </a:lnTo>
                  <a:lnTo>
                    <a:pt x="1081" y="566"/>
                  </a:lnTo>
                  <a:lnTo>
                    <a:pt x="1077" y="566"/>
                  </a:lnTo>
                  <a:lnTo>
                    <a:pt x="1076" y="569"/>
                  </a:lnTo>
                  <a:lnTo>
                    <a:pt x="1075" y="575"/>
                  </a:lnTo>
                  <a:lnTo>
                    <a:pt x="1075" y="580"/>
                  </a:lnTo>
                  <a:lnTo>
                    <a:pt x="1076" y="581"/>
                  </a:lnTo>
                  <a:lnTo>
                    <a:pt x="1078" y="581"/>
                  </a:lnTo>
                  <a:lnTo>
                    <a:pt x="1084" y="581"/>
                  </a:lnTo>
                  <a:lnTo>
                    <a:pt x="1098" y="581"/>
                  </a:lnTo>
                  <a:lnTo>
                    <a:pt x="1112" y="581"/>
                  </a:lnTo>
                  <a:lnTo>
                    <a:pt x="1120" y="583"/>
                  </a:lnTo>
                  <a:lnTo>
                    <a:pt x="1123" y="581"/>
                  </a:lnTo>
                  <a:lnTo>
                    <a:pt x="1124" y="579"/>
                  </a:lnTo>
                  <a:lnTo>
                    <a:pt x="1124" y="573"/>
                  </a:lnTo>
                  <a:lnTo>
                    <a:pt x="1123" y="569"/>
                  </a:lnTo>
                  <a:lnTo>
                    <a:pt x="1123" y="567"/>
                  </a:lnTo>
                  <a:close/>
                  <a:moveTo>
                    <a:pt x="1062" y="566"/>
                  </a:moveTo>
                  <a:lnTo>
                    <a:pt x="1046" y="566"/>
                  </a:lnTo>
                  <a:lnTo>
                    <a:pt x="1032" y="566"/>
                  </a:lnTo>
                  <a:lnTo>
                    <a:pt x="1026" y="565"/>
                  </a:lnTo>
                  <a:lnTo>
                    <a:pt x="1021" y="565"/>
                  </a:lnTo>
                  <a:lnTo>
                    <a:pt x="1019" y="565"/>
                  </a:lnTo>
                  <a:lnTo>
                    <a:pt x="1018" y="566"/>
                  </a:lnTo>
                  <a:lnTo>
                    <a:pt x="1017" y="568"/>
                  </a:lnTo>
                  <a:lnTo>
                    <a:pt x="1017" y="572"/>
                  </a:lnTo>
                  <a:lnTo>
                    <a:pt x="1016" y="578"/>
                  </a:lnTo>
                  <a:lnTo>
                    <a:pt x="1017" y="580"/>
                  </a:lnTo>
                  <a:lnTo>
                    <a:pt x="1021" y="581"/>
                  </a:lnTo>
                  <a:lnTo>
                    <a:pt x="1028" y="580"/>
                  </a:lnTo>
                  <a:lnTo>
                    <a:pt x="1041" y="580"/>
                  </a:lnTo>
                  <a:lnTo>
                    <a:pt x="1055" y="580"/>
                  </a:lnTo>
                  <a:lnTo>
                    <a:pt x="1058" y="580"/>
                  </a:lnTo>
                  <a:lnTo>
                    <a:pt x="1063" y="580"/>
                  </a:lnTo>
                  <a:lnTo>
                    <a:pt x="1062" y="574"/>
                  </a:lnTo>
                  <a:lnTo>
                    <a:pt x="1062" y="566"/>
                  </a:lnTo>
                  <a:close/>
                  <a:moveTo>
                    <a:pt x="1005" y="566"/>
                  </a:moveTo>
                  <a:lnTo>
                    <a:pt x="991" y="566"/>
                  </a:lnTo>
                  <a:lnTo>
                    <a:pt x="976" y="566"/>
                  </a:lnTo>
                  <a:lnTo>
                    <a:pt x="962" y="566"/>
                  </a:lnTo>
                  <a:lnTo>
                    <a:pt x="948" y="566"/>
                  </a:lnTo>
                  <a:lnTo>
                    <a:pt x="947" y="568"/>
                  </a:lnTo>
                  <a:lnTo>
                    <a:pt x="947" y="571"/>
                  </a:lnTo>
                  <a:lnTo>
                    <a:pt x="947" y="577"/>
                  </a:lnTo>
                  <a:lnTo>
                    <a:pt x="947" y="580"/>
                  </a:lnTo>
                  <a:lnTo>
                    <a:pt x="950" y="580"/>
                  </a:lnTo>
                  <a:lnTo>
                    <a:pt x="958" y="580"/>
                  </a:lnTo>
                  <a:lnTo>
                    <a:pt x="967" y="580"/>
                  </a:lnTo>
                  <a:lnTo>
                    <a:pt x="976" y="580"/>
                  </a:lnTo>
                  <a:lnTo>
                    <a:pt x="985" y="580"/>
                  </a:lnTo>
                  <a:lnTo>
                    <a:pt x="994" y="580"/>
                  </a:lnTo>
                  <a:lnTo>
                    <a:pt x="1002" y="580"/>
                  </a:lnTo>
                  <a:lnTo>
                    <a:pt x="1005" y="580"/>
                  </a:lnTo>
                  <a:lnTo>
                    <a:pt x="1006" y="577"/>
                  </a:lnTo>
                  <a:lnTo>
                    <a:pt x="1005" y="569"/>
                  </a:lnTo>
                  <a:lnTo>
                    <a:pt x="1005" y="567"/>
                  </a:lnTo>
                  <a:lnTo>
                    <a:pt x="1005" y="566"/>
                  </a:lnTo>
                  <a:close/>
                  <a:moveTo>
                    <a:pt x="1232" y="546"/>
                  </a:moveTo>
                  <a:lnTo>
                    <a:pt x="1225" y="546"/>
                  </a:lnTo>
                  <a:lnTo>
                    <a:pt x="1218" y="546"/>
                  </a:lnTo>
                  <a:lnTo>
                    <a:pt x="1214" y="545"/>
                  </a:lnTo>
                  <a:lnTo>
                    <a:pt x="1213" y="546"/>
                  </a:lnTo>
                  <a:lnTo>
                    <a:pt x="1212" y="548"/>
                  </a:lnTo>
                  <a:lnTo>
                    <a:pt x="1212" y="551"/>
                  </a:lnTo>
                  <a:lnTo>
                    <a:pt x="1212" y="553"/>
                  </a:lnTo>
                  <a:lnTo>
                    <a:pt x="1212" y="556"/>
                  </a:lnTo>
                  <a:lnTo>
                    <a:pt x="1218" y="556"/>
                  </a:lnTo>
                  <a:lnTo>
                    <a:pt x="1226" y="556"/>
                  </a:lnTo>
                  <a:lnTo>
                    <a:pt x="1230" y="555"/>
                  </a:lnTo>
                  <a:lnTo>
                    <a:pt x="1232" y="554"/>
                  </a:lnTo>
                  <a:lnTo>
                    <a:pt x="1232" y="552"/>
                  </a:lnTo>
                  <a:lnTo>
                    <a:pt x="1232" y="546"/>
                  </a:lnTo>
                  <a:close/>
                  <a:moveTo>
                    <a:pt x="1174" y="544"/>
                  </a:moveTo>
                  <a:lnTo>
                    <a:pt x="1163" y="544"/>
                  </a:lnTo>
                  <a:lnTo>
                    <a:pt x="1151" y="544"/>
                  </a:lnTo>
                  <a:lnTo>
                    <a:pt x="1139" y="544"/>
                  </a:lnTo>
                  <a:lnTo>
                    <a:pt x="1127" y="544"/>
                  </a:lnTo>
                  <a:lnTo>
                    <a:pt x="1127" y="548"/>
                  </a:lnTo>
                  <a:lnTo>
                    <a:pt x="1127" y="552"/>
                  </a:lnTo>
                  <a:lnTo>
                    <a:pt x="1127" y="555"/>
                  </a:lnTo>
                  <a:lnTo>
                    <a:pt x="1127" y="557"/>
                  </a:lnTo>
                  <a:lnTo>
                    <a:pt x="1127" y="559"/>
                  </a:lnTo>
                  <a:lnTo>
                    <a:pt x="1128" y="560"/>
                  </a:lnTo>
                  <a:lnTo>
                    <a:pt x="1133" y="560"/>
                  </a:lnTo>
                  <a:lnTo>
                    <a:pt x="1139" y="559"/>
                  </a:lnTo>
                  <a:lnTo>
                    <a:pt x="1149" y="559"/>
                  </a:lnTo>
                  <a:lnTo>
                    <a:pt x="1158" y="559"/>
                  </a:lnTo>
                  <a:lnTo>
                    <a:pt x="1168" y="559"/>
                  </a:lnTo>
                  <a:lnTo>
                    <a:pt x="1178" y="559"/>
                  </a:lnTo>
                  <a:lnTo>
                    <a:pt x="1185" y="560"/>
                  </a:lnTo>
                  <a:lnTo>
                    <a:pt x="1189" y="559"/>
                  </a:lnTo>
                  <a:lnTo>
                    <a:pt x="1189" y="555"/>
                  </a:lnTo>
                  <a:lnTo>
                    <a:pt x="1188" y="549"/>
                  </a:lnTo>
                  <a:lnTo>
                    <a:pt x="1188" y="546"/>
                  </a:lnTo>
                  <a:lnTo>
                    <a:pt x="1186" y="544"/>
                  </a:lnTo>
                  <a:lnTo>
                    <a:pt x="1185" y="544"/>
                  </a:lnTo>
                  <a:lnTo>
                    <a:pt x="1184" y="543"/>
                  </a:lnTo>
                  <a:lnTo>
                    <a:pt x="1180" y="543"/>
                  </a:lnTo>
                  <a:lnTo>
                    <a:pt x="1174" y="544"/>
                  </a:lnTo>
                  <a:close/>
                  <a:moveTo>
                    <a:pt x="1105" y="543"/>
                  </a:moveTo>
                  <a:lnTo>
                    <a:pt x="1096" y="543"/>
                  </a:lnTo>
                  <a:lnTo>
                    <a:pt x="1087" y="543"/>
                  </a:lnTo>
                  <a:lnTo>
                    <a:pt x="1077" y="543"/>
                  </a:lnTo>
                  <a:lnTo>
                    <a:pt x="1067" y="543"/>
                  </a:lnTo>
                  <a:lnTo>
                    <a:pt x="1067" y="551"/>
                  </a:lnTo>
                  <a:lnTo>
                    <a:pt x="1067" y="559"/>
                  </a:lnTo>
                  <a:lnTo>
                    <a:pt x="1077" y="559"/>
                  </a:lnTo>
                  <a:lnTo>
                    <a:pt x="1088" y="559"/>
                  </a:lnTo>
                  <a:lnTo>
                    <a:pt x="1098" y="559"/>
                  </a:lnTo>
                  <a:lnTo>
                    <a:pt x="1109" y="559"/>
                  </a:lnTo>
                  <a:lnTo>
                    <a:pt x="1114" y="559"/>
                  </a:lnTo>
                  <a:lnTo>
                    <a:pt x="1119" y="559"/>
                  </a:lnTo>
                  <a:lnTo>
                    <a:pt x="1119" y="554"/>
                  </a:lnTo>
                  <a:lnTo>
                    <a:pt x="1117" y="550"/>
                  </a:lnTo>
                  <a:lnTo>
                    <a:pt x="1116" y="545"/>
                  </a:lnTo>
                  <a:lnTo>
                    <a:pt x="1115" y="543"/>
                  </a:lnTo>
                  <a:lnTo>
                    <a:pt x="1112" y="543"/>
                  </a:lnTo>
                  <a:lnTo>
                    <a:pt x="1105" y="543"/>
                  </a:lnTo>
                  <a:close/>
                  <a:moveTo>
                    <a:pt x="1052" y="542"/>
                  </a:moveTo>
                  <a:lnTo>
                    <a:pt x="1041" y="542"/>
                  </a:lnTo>
                  <a:lnTo>
                    <a:pt x="1029" y="542"/>
                  </a:lnTo>
                  <a:lnTo>
                    <a:pt x="1018" y="542"/>
                  </a:lnTo>
                  <a:lnTo>
                    <a:pt x="1006" y="542"/>
                  </a:lnTo>
                  <a:lnTo>
                    <a:pt x="1006" y="545"/>
                  </a:lnTo>
                  <a:lnTo>
                    <a:pt x="1006" y="548"/>
                  </a:lnTo>
                  <a:lnTo>
                    <a:pt x="1006" y="554"/>
                  </a:lnTo>
                  <a:lnTo>
                    <a:pt x="1006" y="556"/>
                  </a:lnTo>
                  <a:lnTo>
                    <a:pt x="1009" y="557"/>
                  </a:lnTo>
                  <a:lnTo>
                    <a:pt x="1016" y="557"/>
                  </a:lnTo>
                  <a:lnTo>
                    <a:pt x="1030" y="557"/>
                  </a:lnTo>
                  <a:lnTo>
                    <a:pt x="1044" y="557"/>
                  </a:lnTo>
                  <a:lnTo>
                    <a:pt x="1051" y="557"/>
                  </a:lnTo>
                  <a:lnTo>
                    <a:pt x="1053" y="556"/>
                  </a:lnTo>
                  <a:lnTo>
                    <a:pt x="1053" y="553"/>
                  </a:lnTo>
                  <a:lnTo>
                    <a:pt x="1052" y="546"/>
                  </a:lnTo>
                  <a:lnTo>
                    <a:pt x="1052" y="544"/>
                  </a:lnTo>
                  <a:lnTo>
                    <a:pt x="1052" y="542"/>
                  </a:lnTo>
                  <a:close/>
                  <a:moveTo>
                    <a:pt x="997" y="542"/>
                  </a:moveTo>
                  <a:lnTo>
                    <a:pt x="986" y="542"/>
                  </a:lnTo>
                  <a:lnTo>
                    <a:pt x="974" y="542"/>
                  </a:lnTo>
                  <a:lnTo>
                    <a:pt x="962" y="542"/>
                  </a:lnTo>
                  <a:lnTo>
                    <a:pt x="951" y="542"/>
                  </a:lnTo>
                  <a:lnTo>
                    <a:pt x="945" y="542"/>
                  </a:lnTo>
                  <a:lnTo>
                    <a:pt x="939" y="541"/>
                  </a:lnTo>
                  <a:lnTo>
                    <a:pt x="938" y="542"/>
                  </a:lnTo>
                  <a:lnTo>
                    <a:pt x="936" y="543"/>
                  </a:lnTo>
                  <a:lnTo>
                    <a:pt x="935" y="545"/>
                  </a:lnTo>
                  <a:lnTo>
                    <a:pt x="935" y="548"/>
                  </a:lnTo>
                  <a:lnTo>
                    <a:pt x="935" y="552"/>
                  </a:lnTo>
                  <a:lnTo>
                    <a:pt x="935" y="555"/>
                  </a:lnTo>
                  <a:lnTo>
                    <a:pt x="935" y="556"/>
                  </a:lnTo>
                  <a:lnTo>
                    <a:pt x="936" y="557"/>
                  </a:lnTo>
                  <a:lnTo>
                    <a:pt x="940" y="557"/>
                  </a:lnTo>
                  <a:lnTo>
                    <a:pt x="948" y="557"/>
                  </a:lnTo>
                  <a:lnTo>
                    <a:pt x="959" y="557"/>
                  </a:lnTo>
                  <a:lnTo>
                    <a:pt x="969" y="557"/>
                  </a:lnTo>
                  <a:lnTo>
                    <a:pt x="980" y="557"/>
                  </a:lnTo>
                  <a:lnTo>
                    <a:pt x="991" y="557"/>
                  </a:lnTo>
                  <a:lnTo>
                    <a:pt x="996" y="557"/>
                  </a:lnTo>
                  <a:lnTo>
                    <a:pt x="998" y="556"/>
                  </a:lnTo>
                  <a:lnTo>
                    <a:pt x="999" y="554"/>
                  </a:lnTo>
                  <a:lnTo>
                    <a:pt x="998" y="548"/>
                  </a:lnTo>
                  <a:lnTo>
                    <a:pt x="998" y="545"/>
                  </a:lnTo>
                  <a:lnTo>
                    <a:pt x="997" y="542"/>
                  </a:lnTo>
                  <a:close/>
                  <a:moveTo>
                    <a:pt x="1232" y="520"/>
                  </a:moveTo>
                  <a:lnTo>
                    <a:pt x="1220" y="520"/>
                  </a:lnTo>
                  <a:lnTo>
                    <a:pt x="1208" y="520"/>
                  </a:lnTo>
                  <a:lnTo>
                    <a:pt x="1208" y="521"/>
                  </a:lnTo>
                  <a:lnTo>
                    <a:pt x="1208" y="522"/>
                  </a:lnTo>
                  <a:lnTo>
                    <a:pt x="1208" y="527"/>
                  </a:lnTo>
                  <a:lnTo>
                    <a:pt x="1208" y="529"/>
                  </a:lnTo>
                  <a:lnTo>
                    <a:pt x="1210" y="529"/>
                  </a:lnTo>
                  <a:lnTo>
                    <a:pt x="1215" y="529"/>
                  </a:lnTo>
                  <a:lnTo>
                    <a:pt x="1221" y="529"/>
                  </a:lnTo>
                  <a:lnTo>
                    <a:pt x="1228" y="529"/>
                  </a:lnTo>
                  <a:lnTo>
                    <a:pt x="1231" y="529"/>
                  </a:lnTo>
                  <a:lnTo>
                    <a:pt x="1232" y="527"/>
                  </a:lnTo>
                  <a:lnTo>
                    <a:pt x="1232" y="525"/>
                  </a:lnTo>
                  <a:lnTo>
                    <a:pt x="1232" y="520"/>
                  </a:lnTo>
                  <a:close/>
                  <a:moveTo>
                    <a:pt x="1178" y="516"/>
                  </a:moveTo>
                  <a:lnTo>
                    <a:pt x="1167" y="516"/>
                  </a:lnTo>
                  <a:lnTo>
                    <a:pt x="1157" y="516"/>
                  </a:lnTo>
                  <a:lnTo>
                    <a:pt x="1147" y="516"/>
                  </a:lnTo>
                  <a:lnTo>
                    <a:pt x="1137" y="516"/>
                  </a:lnTo>
                  <a:lnTo>
                    <a:pt x="1133" y="516"/>
                  </a:lnTo>
                  <a:lnTo>
                    <a:pt x="1131" y="516"/>
                  </a:lnTo>
                  <a:lnTo>
                    <a:pt x="1130" y="519"/>
                  </a:lnTo>
                  <a:lnTo>
                    <a:pt x="1130" y="524"/>
                  </a:lnTo>
                  <a:lnTo>
                    <a:pt x="1130" y="528"/>
                  </a:lnTo>
                  <a:lnTo>
                    <a:pt x="1130" y="530"/>
                  </a:lnTo>
                  <a:lnTo>
                    <a:pt x="1132" y="530"/>
                  </a:lnTo>
                  <a:lnTo>
                    <a:pt x="1135" y="530"/>
                  </a:lnTo>
                  <a:lnTo>
                    <a:pt x="1149" y="530"/>
                  </a:lnTo>
                  <a:lnTo>
                    <a:pt x="1163" y="530"/>
                  </a:lnTo>
                  <a:lnTo>
                    <a:pt x="1177" y="530"/>
                  </a:lnTo>
                  <a:lnTo>
                    <a:pt x="1191" y="530"/>
                  </a:lnTo>
                  <a:lnTo>
                    <a:pt x="1191" y="528"/>
                  </a:lnTo>
                  <a:lnTo>
                    <a:pt x="1191" y="525"/>
                  </a:lnTo>
                  <a:lnTo>
                    <a:pt x="1190" y="518"/>
                  </a:lnTo>
                  <a:lnTo>
                    <a:pt x="1188" y="516"/>
                  </a:lnTo>
                  <a:lnTo>
                    <a:pt x="1184" y="516"/>
                  </a:lnTo>
                  <a:lnTo>
                    <a:pt x="1178" y="516"/>
                  </a:lnTo>
                  <a:close/>
                  <a:moveTo>
                    <a:pt x="1117" y="515"/>
                  </a:moveTo>
                  <a:lnTo>
                    <a:pt x="1108" y="515"/>
                  </a:lnTo>
                  <a:lnTo>
                    <a:pt x="1098" y="515"/>
                  </a:lnTo>
                  <a:lnTo>
                    <a:pt x="1089" y="515"/>
                  </a:lnTo>
                  <a:lnTo>
                    <a:pt x="1079" y="515"/>
                  </a:lnTo>
                  <a:lnTo>
                    <a:pt x="1073" y="515"/>
                  </a:lnTo>
                  <a:lnTo>
                    <a:pt x="1069" y="515"/>
                  </a:lnTo>
                  <a:lnTo>
                    <a:pt x="1067" y="517"/>
                  </a:lnTo>
                  <a:lnTo>
                    <a:pt x="1067" y="522"/>
                  </a:lnTo>
                  <a:lnTo>
                    <a:pt x="1067" y="528"/>
                  </a:lnTo>
                  <a:lnTo>
                    <a:pt x="1068" y="530"/>
                  </a:lnTo>
                  <a:lnTo>
                    <a:pt x="1072" y="530"/>
                  </a:lnTo>
                  <a:lnTo>
                    <a:pt x="1078" y="530"/>
                  </a:lnTo>
                  <a:lnTo>
                    <a:pt x="1091" y="530"/>
                  </a:lnTo>
                  <a:lnTo>
                    <a:pt x="1105" y="530"/>
                  </a:lnTo>
                  <a:lnTo>
                    <a:pt x="1113" y="530"/>
                  </a:lnTo>
                  <a:lnTo>
                    <a:pt x="1116" y="530"/>
                  </a:lnTo>
                  <a:lnTo>
                    <a:pt x="1117" y="528"/>
                  </a:lnTo>
                  <a:lnTo>
                    <a:pt x="1117" y="520"/>
                  </a:lnTo>
                  <a:lnTo>
                    <a:pt x="1117" y="518"/>
                  </a:lnTo>
                  <a:lnTo>
                    <a:pt x="1117" y="515"/>
                  </a:lnTo>
                  <a:close/>
                  <a:moveTo>
                    <a:pt x="1044" y="514"/>
                  </a:moveTo>
                  <a:lnTo>
                    <a:pt x="1034" y="514"/>
                  </a:lnTo>
                  <a:lnTo>
                    <a:pt x="1026" y="514"/>
                  </a:lnTo>
                  <a:lnTo>
                    <a:pt x="1016" y="514"/>
                  </a:lnTo>
                  <a:lnTo>
                    <a:pt x="1006" y="514"/>
                  </a:lnTo>
                  <a:lnTo>
                    <a:pt x="1006" y="516"/>
                  </a:lnTo>
                  <a:lnTo>
                    <a:pt x="1006" y="518"/>
                  </a:lnTo>
                  <a:lnTo>
                    <a:pt x="1006" y="526"/>
                  </a:lnTo>
                  <a:lnTo>
                    <a:pt x="1007" y="529"/>
                  </a:lnTo>
                  <a:lnTo>
                    <a:pt x="1010" y="529"/>
                  </a:lnTo>
                  <a:lnTo>
                    <a:pt x="1018" y="529"/>
                  </a:lnTo>
                  <a:lnTo>
                    <a:pt x="1030" y="529"/>
                  </a:lnTo>
                  <a:lnTo>
                    <a:pt x="1043" y="529"/>
                  </a:lnTo>
                  <a:lnTo>
                    <a:pt x="1051" y="529"/>
                  </a:lnTo>
                  <a:lnTo>
                    <a:pt x="1054" y="528"/>
                  </a:lnTo>
                  <a:lnTo>
                    <a:pt x="1054" y="526"/>
                  </a:lnTo>
                  <a:lnTo>
                    <a:pt x="1054" y="518"/>
                  </a:lnTo>
                  <a:lnTo>
                    <a:pt x="1053" y="515"/>
                  </a:lnTo>
                  <a:lnTo>
                    <a:pt x="1051" y="514"/>
                  </a:lnTo>
                  <a:lnTo>
                    <a:pt x="1049" y="514"/>
                  </a:lnTo>
                  <a:lnTo>
                    <a:pt x="1044" y="514"/>
                  </a:lnTo>
                  <a:close/>
                  <a:moveTo>
                    <a:pt x="988" y="514"/>
                  </a:moveTo>
                  <a:lnTo>
                    <a:pt x="979" y="514"/>
                  </a:lnTo>
                  <a:lnTo>
                    <a:pt x="968" y="514"/>
                  </a:lnTo>
                  <a:lnTo>
                    <a:pt x="958" y="514"/>
                  </a:lnTo>
                  <a:lnTo>
                    <a:pt x="947" y="514"/>
                  </a:lnTo>
                  <a:lnTo>
                    <a:pt x="941" y="514"/>
                  </a:lnTo>
                  <a:lnTo>
                    <a:pt x="937" y="514"/>
                  </a:lnTo>
                  <a:lnTo>
                    <a:pt x="936" y="514"/>
                  </a:lnTo>
                  <a:lnTo>
                    <a:pt x="936" y="515"/>
                  </a:lnTo>
                  <a:lnTo>
                    <a:pt x="935" y="517"/>
                  </a:lnTo>
                  <a:lnTo>
                    <a:pt x="935" y="520"/>
                  </a:lnTo>
                  <a:lnTo>
                    <a:pt x="935" y="525"/>
                  </a:lnTo>
                  <a:lnTo>
                    <a:pt x="935" y="529"/>
                  </a:lnTo>
                  <a:lnTo>
                    <a:pt x="946" y="529"/>
                  </a:lnTo>
                  <a:lnTo>
                    <a:pt x="957" y="529"/>
                  </a:lnTo>
                  <a:lnTo>
                    <a:pt x="969" y="529"/>
                  </a:lnTo>
                  <a:lnTo>
                    <a:pt x="980" y="529"/>
                  </a:lnTo>
                  <a:lnTo>
                    <a:pt x="986" y="529"/>
                  </a:lnTo>
                  <a:lnTo>
                    <a:pt x="989" y="528"/>
                  </a:lnTo>
                  <a:lnTo>
                    <a:pt x="989" y="526"/>
                  </a:lnTo>
                  <a:lnTo>
                    <a:pt x="989" y="519"/>
                  </a:lnTo>
                  <a:lnTo>
                    <a:pt x="989" y="517"/>
                  </a:lnTo>
                  <a:lnTo>
                    <a:pt x="988" y="514"/>
                  </a:lnTo>
                  <a:close/>
                  <a:moveTo>
                    <a:pt x="1226" y="493"/>
                  </a:moveTo>
                  <a:lnTo>
                    <a:pt x="1220" y="493"/>
                  </a:lnTo>
                  <a:lnTo>
                    <a:pt x="1218" y="493"/>
                  </a:lnTo>
                  <a:lnTo>
                    <a:pt x="1218" y="496"/>
                  </a:lnTo>
                  <a:lnTo>
                    <a:pt x="1218" y="501"/>
                  </a:lnTo>
                  <a:lnTo>
                    <a:pt x="1224" y="502"/>
                  </a:lnTo>
                  <a:lnTo>
                    <a:pt x="1228" y="502"/>
                  </a:lnTo>
                  <a:lnTo>
                    <a:pt x="1229" y="502"/>
                  </a:lnTo>
                  <a:lnTo>
                    <a:pt x="1231" y="501"/>
                  </a:lnTo>
                  <a:lnTo>
                    <a:pt x="1231" y="499"/>
                  </a:lnTo>
                  <a:lnTo>
                    <a:pt x="1232" y="496"/>
                  </a:lnTo>
                  <a:lnTo>
                    <a:pt x="1232" y="494"/>
                  </a:lnTo>
                  <a:lnTo>
                    <a:pt x="1231" y="493"/>
                  </a:lnTo>
                  <a:lnTo>
                    <a:pt x="1229" y="492"/>
                  </a:lnTo>
                  <a:lnTo>
                    <a:pt x="1226" y="493"/>
                  </a:lnTo>
                  <a:close/>
                  <a:moveTo>
                    <a:pt x="1197" y="486"/>
                  </a:moveTo>
                  <a:lnTo>
                    <a:pt x="1184" y="486"/>
                  </a:lnTo>
                  <a:lnTo>
                    <a:pt x="1171" y="486"/>
                  </a:lnTo>
                  <a:lnTo>
                    <a:pt x="1159" y="486"/>
                  </a:lnTo>
                  <a:lnTo>
                    <a:pt x="1146" y="486"/>
                  </a:lnTo>
                  <a:lnTo>
                    <a:pt x="1140" y="486"/>
                  </a:lnTo>
                  <a:lnTo>
                    <a:pt x="1138" y="486"/>
                  </a:lnTo>
                  <a:lnTo>
                    <a:pt x="1137" y="489"/>
                  </a:lnTo>
                  <a:lnTo>
                    <a:pt x="1137" y="494"/>
                  </a:lnTo>
                  <a:lnTo>
                    <a:pt x="1137" y="497"/>
                  </a:lnTo>
                  <a:lnTo>
                    <a:pt x="1137" y="502"/>
                  </a:lnTo>
                  <a:lnTo>
                    <a:pt x="1149" y="502"/>
                  </a:lnTo>
                  <a:lnTo>
                    <a:pt x="1161" y="502"/>
                  </a:lnTo>
                  <a:lnTo>
                    <a:pt x="1173" y="502"/>
                  </a:lnTo>
                  <a:lnTo>
                    <a:pt x="1185" y="502"/>
                  </a:lnTo>
                  <a:lnTo>
                    <a:pt x="1193" y="502"/>
                  </a:lnTo>
                  <a:lnTo>
                    <a:pt x="1196" y="502"/>
                  </a:lnTo>
                  <a:lnTo>
                    <a:pt x="1197" y="501"/>
                  </a:lnTo>
                  <a:lnTo>
                    <a:pt x="1198" y="499"/>
                  </a:lnTo>
                  <a:lnTo>
                    <a:pt x="1198" y="496"/>
                  </a:lnTo>
                  <a:lnTo>
                    <a:pt x="1197" y="493"/>
                  </a:lnTo>
                  <a:lnTo>
                    <a:pt x="1197" y="490"/>
                  </a:lnTo>
                  <a:lnTo>
                    <a:pt x="1197" y="486"/>
                  </a:lnTo>
                  <a:close/>
                  <a:moveTo>
                    <a:pt x="1113" y="485"/>
                  </a:moveTo>
                  <a:lnTo>
                    <a:pt x="1103" y="485"/>
                  </a:lnTo>
                  <a:lnTo>
                    <a:pt x="1095" y="485"/>
                  </a:lnTo>
                  <a:lnTo>
                    <a:pt x="1085" y="485"/>
                  </a:lnTo>
                  <a:lnTo>
                    <a:pt x="1076" y="485"/>
                  </a:lnTo>
                  <a:lnTo>
                    <a:pt x="1070" y="485"/>
                  </a:lnTo>
                  <a:lnTo>
                    <a:pt x="1068" y="486"/>
                  </a:lnTo>
                  <a:lnTo>
                    <a:pt x="1068" y="489"/>
                  </a:lnTo>
                  <a:lnTo>
                    <a:pt x="1068" y="494"/>
                  </a:lnTo>
                  <a:lnTo>
                    <a:pt x="1068" y="498"/>
                  </a:lnTo>
                  <a:lnTo>
                    <a:pt x="1068" y="501"/>
                  </a:lnTo>
                  <a:lnTo>
                    <a:pt x="1070" y="501"/>
                  </a:lnTo>
                  <a:lnTo>
                    <a:pt x="1076" y="501"/>
                  </a:lnTo>
                  <a:lnTo>
                    <a:pt x="1088" y="501"/>
                  </a:lnTo>
                  <a:lnTo>
                    <a:pt x="1100" y="501"/>
                  </a:lnTo>
                  <a:lnTo>
                    <a:pt x="1113" y="501"/>
                  </a:lnTo>
                  <a:lnTo>
                    <a:pt x="1125" y="501"/>
                  </a:lnTo>
                  <a:lnTo>
                    <a:pt x="1125" y="497"/>
                  </a:lnTo>
                  <a:lnTo>
                    <a:pt x="1124" y="494"/>
                  </a:lnTo>
                  <a:lnTo>
                    <a:pt x="1124" y="489"/>
                  </a:lnTo>
                  <a:lnTo>
                    <a:pt x="1123" y="485"/>
                  </a:lnTo>
                  <a:lnTo>
                    <a:pt x="1120" y="485"/>
                  </a:lnTo>
                  <a:lnTo>
                    <a:pt x="1113" y="485"/>
                  </a:lnTo>
                  <a:close/>
                  <a:moveTo>
                    <a:pt x="1054" y="484"/>
                  </a:moveTo>
                  <a:lnTo>
                    <a:pt x="1045" y="484"/>
                  </a:lnTo>
                  <a:lnTo>
                    <a:pt x="1035" y="484"/>
                  </a:lnTo>
                  <a:lnTo>
                    <a:pt x="1027" y="484"/>
                  </a:lnTo>
                  <a:lnTo>
                    <a:pt x="1017" y="484"/>
                  </a:lnTo>
                  <a:lnTo>
                    <a:pt x="1011" y="484"/>
                  </a:lnTo>
                  <a:lnTo>
                    <a:pt x="1008" y="484"/>
                  </a:lnTo>
                  <a:lnTo>
                    <a:pt x="1007" y="486"/>
                  </a:lnTo>
                  <a:lnTo>
                    <a:pt x="1007" y="492"/>
                  </a:lnTo>
                  <a:lnTo>
                    <a:pt x="1007" y="493"/>
                  </a:lnTo>
                  <a:lnTo>
                    <a:pt x="1007" y="494"/>
                  </a:lnTo>
                  <a:lnTo>
                    <a:pt x="1007" y="498"/>
                  </a:lnTo>
                  <a:lnTo>
                    <a:pt x="1008" y="499"/>
                  </a:lnTo>
                  <a:lnTo>
                    <a:pt x="1010" y="499"/>
                  </a:lnTo>
                  <a:lnTo>
                    <a:pt x="1015" y="499"/>
                  </a:lnTo>
                  <a:lnTo>
                    <a:pt x="1031" y="499"/>
                  </a:lnTo>
                  <a:lnTo>
                    <a:pt x="1046" y="499"/>
                  </a:lnTo>
                  <a:lnTo>
                    <a:pt x="1052" y="499"/>
                  </a:lnTo>
                  <a:lnTo>
                    <a:pt x="1055" y="498"/>
                  </a:lnTo>
                  <a:lnTo>
                    <a:pt x="1055" y="496"/>
                  </a:lnTo>
                  <a:lnTo>
                    <a:pt x="1054" y="490"/>
                  </a:lnTo>
                  <a:lnTo>
                    <a:pt x="1054" y="487"/>
                  </a:lnTo>
                  <a:lnTo>
                    <a:pt x="1054" y="484"/>
                  </a:lnTo>
                  <a:close/>
                  <a:moveTo>
                    <a:pt x="983" y="484"/>
                  </a:moveTo>
                  <a:lnTo>
                    <a:pt x="971" y="484"/>
                  </a:lnTo>
                  <a:lnTo>
                    <a:pt x="959" y="484"/>
                  </a:lnTo>
                  <a:lnTo>
                    <a:pt x="948" y="484"/>
                  </a:lnTo>
                  <a:lnTo>
                    <a:pt x="936" y="484"/>
                  </a:lnTo>
                  <a:lnTo>
                    <a:pt x="936" y="486"/>
                  </a:lnTo>
                  <a:lnTo>
                    <a:pt x="936" y="490"/>
                  </a:lnTo>
                  <a:lnTo>
                    <a:pt x="936" y="496"/>
                  </a:lnTo>
                  <a:lnTo>
                    <a:pt x="937" y="499"/>
                  </a:lnTo>
                  <a:lnTo>
                    <a:pt x="940" y="499"/>
                  </a:lnTo>
                  <a:lnTo>
                    <a:pt x="948" y="499"/>
                  </a:lnTo>
                  <a:lnTo>
                    <a:pt x="963" y="499"/>
                  </a:lnTo>
                  <a:lnTo>
                    <a:pt x="980" y="499"/>
                  </a:lnTo>
                  <a:lnTo>
                    <a:pt x="986" y="499"/>
                  </a:lnTo>
                  <a:lnTo>
                    <a:pt x="991" y="499"/>
                  </a:lnTo>
                  <a:lnTo>
                    <a:pt x="992" y="497"/>
                  </a:lnTo>
                  <a:lnTo>
                    <a:pt x="991" y="490"/>
                  </a:lnTo>
                  <a:lnTo>
                    <a:pt x="991" y="486"/>
                  </a:lnTo>
                  <a:lnTo>
                    <a:pt x="989" y="484"/>
                  </a:lnTo>
                  <a:lnTo>
                    <a:pt x="987" y="484"/>
                  </a:lnTo>
                  <a:lnTo>
                    <a:pt x="983" y="484"/>
                  </a:lnTo>
                  <a:close/>
                  <a:moveTo>
                    <a:pt x="1232" y="463"/>
                  </a:moveTo>
                  <a:lnTo>
                    <a:pt x="1230" y="463"/>
                  </a:lnTo>
                  <a:lnTo>
                    <a:pt x="1228" y="463"/>
                  </a:lnTo>
                  <a:lnTo>
                    <a:pt x="1225" y="462"/>
                  </a:lnTo>
                  <a:lnTo>
                    <a:pt x="1223" y="463"/>
                  </a:lnTo>
                  <a:lnTo>
                    <a:pt x="1223" y="464"/>
                  </a:lnTo>
                  <a:lnTo>
                    <a:pt x="1223" y="468"/>
                  </a:lnTo>
                  <a:lnTo>
                    <a:pt x="1223" y="470"/>
                  </a:lnTo>
                  <a:lnTo>
                    <a:pt x="1224" y="471"/>
                  </a:lnTo>
                  <a:lnTo>
                    <a:pt x="1226" y="472"/>
                  </a:lnTo>
                  <a:lnTo>
                    <a:pt x="1229" y="471"/>
                  </a:lnTo>
                  <a:lnTo>
                    <a:pt x="1232" y="471"/>
                  </a:lnTo>
                  <a:lnTo>
                    <a:pt x="1232" y="467"/>
                  </a:lnTo>
                  <a:lnTo>
                    <a:pt x="1232" y="463"/>
                  </a:lnTo>
                  <a:close/>
                  <a:moveTo>
                    <a:pt x="1206" y="460"/>
                  </a:moveTo>
                  <a:lnTo>
                    <a:pt x="1190" y="459"/>
                  </a:lnTo>
                  <a:lnTo>
                    <a:pt x="1169" y="458"/>
                  </a:lnTo>
                  <a:lnTo>
                    <a:pt x="1160" y="458"/>
                  </a:lnTo>
                  <a:lnTo>
                    <a:pt x="1151" y="460"/>
                  </a:lnTo>
                  <a:lnTo>
                    <a:pt x="1148" y="461"/>
                  </a:lnTo>
                  <a:lnTo>
                    <a:pt x="1146" y="463"/>
                  </a:lnTo>
                  <a:lnTo>
                    <a:pt x="1145" y="466"/>
                  </a:lnTo>
                  <a:lnTo>
                    <a:pt x="1144" y="468"/>
                  </a:lnTo>
                  <a:lnTo>
                    <a:pt x="1144" y="473"/>
                  </a:lnTo>
                  <a:lnTo>
                    <a:pt x="1145" y="475"/>
                  </a:lnTo>
                  <a:lnTo>
                    <a:pt x="1148" y="475"/>
                  </a:lnTo>
                  <a:lnTo>
                    <a:pt x="1154" y="474"/>
                  </a:lnTo>
                  <a:lnTo>
                    <a:pt x="1165" y="474"/>
                  </a:lnTo>
                  <a:lnTo>
                    <a:pt x="1177" y="474"/>
                  </a:lnTo>
                  <a:lnTo>
                    <a:pt x="1188" y="474"/>
                  </a:lnTo>
                  <a:lnTo>
                    <a:pt x="1200" y="474"/>
                  </a:lnTo>
                  <a:lnTo>
                    <a:pt x="1204" y="474"/>
                  </a:lnTo>
                  <a:lnTo>
                    <a:pt x="1206" y="473"/>
                  </a:lnTo>
                  <a:lnTo>
                    <a:pt x="1207" y="471"/>
                  </a:lnTo>
                  <a:lnTo>
                    <a:pt x="1207" y="466"/>
                  </a:lnTo>
                  <a:lnTo>
                    <a:pt x="1206" y="463"/>
                  </a:lnTo>
                  <a:lnTo>
                    <a:pt x="1206" y="460"/>
                  </a:lnTo>
                  <a:close/>
                  <a:moveTo>
                    <a:pt x="1119" y="459"/>
                  </a:moveTo>
                  <a:lnTo>
                    <a:pt x="1109" y="459"/>
                  </a:lnTo>
                  <a:lnTo>
                    <a:pt x="1100" y="459"/>
                  </a:lnTo>
                  <a:lnTo>
                    <a:pt x="1091" y="459"/>
                  </a:lnTo>
                  <a:lnTo>
                    <a:pt x="1081" y="459"/>
                  </a:lnTo>
                  <a:lnTo>
                    <a:pt x="1076" y="459"/>
                  </a:lnTo>
                  <a:lnTo>
                    <a:pt x="1073" y="459"/>
                  </a:lnTo>
                  <a:lnTo>
                    <a:pt x="1072" y="461"/>
                  </a:lnTo>
                  <a:lnTo>
                    <a:pt x="1070" y="467"/>
                  </a:lnTo>
                  <a:lnTo>
                    <a:pt x="1070" y="470"/>
                  </a:lnTo>
                  <a:lnTo>
                    <a:pt x="1070" y="474"/>
                  </a:lnTo>
                  <a:lnTo>
                    <a:pt x="1080" y="474"/>
                  </a:lnTo>
                  <a:lnTo>
                    <a:pt x="1090" y="474"/>
                  </a:lnTo>
                  <a:lnTo>
                    <a:pt x="1100" y="474"/>
                  </a:lnTo>
                  <a:lnTo>
                    <a:pt x="1110" y="474"/>
                  </a:lnTo>
                  <a:lnTo>
                    <a:pt x="1115" y="474"/>
                  </a:lnTo>
                  <a:lnTo>
                    <a:pt x="1119" y="474"/>
                  </a:lnTo>
                  <a:lnTo>
                    <a:pt x="1120" y="472"/>
                  </a:lnTo>
                  <a:lnTo>
                    <a:pt x="1119" y="467"/>
                  </a:lnTo>
                  <a:lnTo>
                    <a:pt x="1119" y="462"/>
                  </a:lnTo>
                  <a:lnTo>
                    <a:pt x="1119" y="459"/>
                  </a:lnTo>
                  <a:close/>
                  <a:moveTo>
                    <a:pt x="1041" y="458"/>
                  </a:moveTo>
                  <a:lnTo>
                    <a:pt x="1032" y="458"/>
                  </a:lnTo>
                  <a:lnTo>
                    <a:pt x="1023" y="458"/>
                  </a:lnTo>
                  <a:lnTo>
                    <a:pt x="1016" y="458"/>
                  </a:lnTo>
                  <a:lnTo>
                    <a:pt x="1007" y="458"/>
                  </a:lnTo>
                  <a:lnTo>
                    <a:pt x="1007" y="461"/>
                  </a:lnTo>
                  <a:lnTo>
                    <a:pt x="1007" y="463"/>
                  </a:lnTo>
                  <a:lnTo>
                    <a:pt x="1007" y="468"/>
                  </a:lnTo>
                  <a:lnTo>
                    <a:pt x="1008" y="471"/>
                  </a:lnTo>
                  <a:lnTo>
                    <a:pt x="1012" y="472"/>
                  </a:lnTo>
                  <a:lnTo>
                    <a:pt x="1020" y="473"/>
                  </a:lnTo>
                  <a:lnTo>
                    <a:pt x="1029" y="473"/>
                  </a:lnTo>
                  <a:lnTo>
                    <a:pt x="1038" y="473"/>
                  </a:lnTo>
                  <a:lnTo>
                    <a:pt x="1046" y="473"/>
                  </a:lnTo>
                  <a:lnTo>
                    <a:pt x="1055" y="473"/>
                  </a:lnTo>
                  <a:lnTo>
                    <a:pt x="1055" y="469"/>
                  </a:lnTo>
                  <a:lnTo>
                    <a:pt x="1055" y="466"/>
                  </a:lnTo>
                  <a:lnTo>
                    <a:pt x="1054" y="462"/>
                  </a:lnTo>
                  <a:lnTo>
                    <a:pt x="1054" y="460"/>
                  </a:lnTo>
                  <a:lnTo>
                    <a:pt x="1053" y="459"/>
                  </a:lnTo>
                  <a:lnTo>
                    <a:pt x="1052" y="458"/>
                  </a:lnTo>
                  <a:lnTo>
                    <a:pt x="1047" y="458"/>
                  </a:lnTo>
                  <a:lnTo>
                    <a:pt x="1041" y="458"/>
                  </a:lnTo>
                  <a:close/>
                  <a:moveTo>
                    <a:pt x="936" y="463"/>
                  </a:moveTo>
                  <a:lnTo>
                    <a:pt x="936" y="470"/>
                  </a:lnTo>
                  <a:lnTo>
                    <a:pt x="937" y="473"/>
                  </a:lnTo>
                  <a:lnTo>
                    <a:pt x="940" y="473"/>
                  </a:lnTo>
                  <a:lnTo>
                    <a:pt x="947" y="473"/>
                  </a:lnTo>
                  <a:lnTo>
                    <a:pt x="958" y="473"/>
                  </a:lnTo>
                  <a:lnTo>
                    <a:pt x="968" y="473"/>
                  </a:lnTo>
                  <a:lnTo>
                    <a:pt x="977" y="473"/>
                  </a:lnTo>
                  <a:lnTo>
                    <a:pt x="988" y="473"/>
                  </a:lnTo>
                  <a:lnTo>
                    <a:pt x="993" y="473"/>
                  </a:lnTo>
                  <a:lnTo>
                    <a:pt x="996" y="473"/>
                  </a:lnTo>
                  <a:lnTo>
                    <a:pt x="997" y="472"/>
                  </a:lnTo>
                  <a:lnTo>
                    <a:pt x="997" y="471"/>
                  </a:lnTo>
                  <a:lnTo>
                    <a:pt x="996" y="469"/>
                  </a:lnTo>
                  <a:lnTo>
                    <a:pt x="996" y="466"/>
                  </a:lnTo>
                  <a:lnTo>
                    <a:pt x="995" y="463"/>
                  </a:lnTo>
                  <a:lnTo>
                    <a:pt x="993" y="461"/>
                  </a:lnTo>
                  <a:lnTo>
                    <a:pt x="991" y="460"/>
                  </a:lnTo>
                  <a:lnTo>
                    <a:pt x="988" y="459"/>
                  </a:lnTo>
                  <a:lnTo>
                    <a:pt x="983" y="457"/>
                  </a:lnTo>
                  <a:lnTo>
                    <a:pt x="976" y="457"/>
                  </a:lnTo>
                  <a:lnTo>
                    <a:pt x="961" y="458"/>
                  </a:lnTo>
                  <a:lnTo>
                    <a:pt x="942" y="458"/>
                  </a:lnTo>
                  <a:lnTo>
                    <a:pt x="939" y="458"/>
                  </a:lnTo>
                  <a:lnTo>
                    <a:pt x="937" y="458"/>
                  </a:lnTo>
                  <a:lnTo>
                    <a:pt x="936" y="460"/>
                  </a:lnTo>
                  <a:lnTo>
                    <a:pt x="936" y="463"/>
                  </a:lnTo>
                  <a:close/>
                  <a:moveTo>
                    <a:pt x="969" y="647"/>
                  </a:moveTo>
                  <a:lnTo>
                    <a:pt x="952" y="647"/>
                  </a:lnTo>
                  <a:lnTo>
                    <a:pt x="938" y="647"/>
                  </a:lnTo>
                  <a:lnTo>
                    <a:pt x="932" y="646"/>
                  </a:lnTo>
                  <a:lnTo>
                    <a:pt x="927" y="646"/>
                  </a:lnTo>
                  <a:lnTo>
                    <a:pt x="925" y="647"/>
                  </a:lnTo>
                  <a:lnTo>
                    <a:pt x="924" y="648"/>
                  </a:lnTo>
                  <a:lnTo>
                    <a:pt x="923" y="649"/>
                  </a:lnTo>
                  <a:lnTo>
                    <a:pt x="923" y="653"/>
                  </a:lnTo>
                  <a:lnTo>
                    <a:pt x="923" y="657"/>
                  </a:lnTo>
                  <a:lnTo>
                    <a:pt x="923" y="660"/>
                  </a:lnTo>
                  <a:lnTo>
                    <a:pt x="924" y="662"/>
                  </a:lnTo>
                  <a:lnTo>
                    <a:pt x="925" y="664"/>
                  </a:lnTo>
                  <a:lnTo>
                    <a:pt x="929" y="665"/>
                  </a:lnTo>
                  <a:lnTo>
                    <a:pt x="937" y="665"/>
                  </a:lnTo>
                  <a:lnTo>
                    <a:pt x="948" y="665"/>
                  </a:lnTo>
                  <a:lnTo>
                    <a:pt x="958" y="665"/>
                  </a:lnTo>
                  <a:lnTo>
                    <a:pt x="965" y="665"/>
                  </a:lnTo>
                  <a:lnTo>
                    <a:pt x="970" y="665"/>
                  </a:lnTo>
                  <a:lnTo>
                    <a:pt x="970" y="661"/>
                  </a:lnTo>
                  <a:lnTo>
                    <a:pt x="970" y="654"/>
                  </a:lnTo>
                  <a:lnTo>
                    <a:pt x="969" y="650"/>
                  </a:lnTo>
                  <a:lnTo>
                    <a:pt x="969" y="647"/>
                  </a:lnTo>
                  <a:close/>
                  <a:moveTo>
                    <a:pt x="941" y="620"/>
                  </a:moveTo>
                  <a:lnTo>
                    <a:pt x="928" y="620"/>
                  </a:lnTo>
                  <a:lnTo>
                    <a:pt x="915" y="620"/>
                  </a:lnTo>
                  <a:lnTo>
                    <a:pt x="909" y="620"/>
                  </a:lnTo>
                  <a:lnTo>
                    <a:pt x="906" y="620"/>
                  </a:lnTo>
                  <a:lnTo>
                    <a:pt x="905" y="623"/>
                  </a:lnTo>
                  <a:lnTo>
                    <a:pt x="905" y="630"/>
                  </a:lnTo>
                  <a:lnTo>
                    <a:pt x="904" y="634"/>
                  </a:lnTo>
                  <a:lnTo>
                    <a:pt x="905" y="637"/>
                  </a:lnTo>
                  <a:lnTo>
                    <a:pt x="906" y="637"/>
                  </a:lnTo>
                  <a:lnTo>
                    <a:pt x="912" y="637"/>
                  </a:lnTo>
                  <a:lnTo>
                    <a:pt x="926" y="637"/>
                  </a:lnTo>
                  <a:lnTo>
                    <a:pt x="940" y="637"/>
                  </a:lnTo>
                  <a:lnTo>
                    <a:pt x="948" y="637"/>
                  </a:lnTo>
                  <a:lnTo>
                    <a:pt x="951" y="637"/>
                  </a:lnTo>
                  <a:lnTo>
                    <a:pt x="951" y="634"/>
                  </a:lnTo>
                  <a:lnTo>
                    <a:pt x="950" y="626"/>
                  </a:lnTo>
                  <a:lnTo>
                    <a:pt x="950" y="621"/>
                  </a:lnTo>
                  <a:lnTo>
                    <a:pt x="949" y="620"/>
                  </a:lnTo>
                  <a:lnTo>
                    <a:pt x="946" y="619"/>
                  </a:lnTo>
                  <a:lnTo>
                    <a:pt x="941" y="620"/>
                  </a:lnTo>
                  <a:close/>
                  <a:moveTo>
                    <a:pt x="934" y="595"/>
                  </a:moveTo>
                  <a:lnTo>
                    <a:pt x="923" y="595"/>
                  </a:lnTo>
                  <a:lnTo>
                    <a:pt x="912" y="595"/>
                  </a:lnTo>
                  <a:lnTo>
                    <a:pt x="901" y="595"/>
                  </a:lnTo>
                  <a:lnTo>
                    <a:pt x="890" y="595"/>
                  </a:lnTo>
                  <a:lnTo>
                    <a:pt x="889" y="604"/>
                  </a:lnTo>
                  <a:lnTo>
                    <a:pt x="889" y="609"/>
                  </a:lnTo>
                  <a:lnTo>
                    <a:pt x="890" y="610"/>
                  </a:lnTo>
                  <a:lnTo>
                    <a:pt x="892" y="611"/>
                  </a:lnTo>
                  <a:lnTo>
                    <a:pt x="895" y="611"/>
                  </a:lnTo>
                  <a:lnTo>
                    <a:pt x="901" y="611"/>
                  </a:lnTo>
                  <a:lnTo>
                    <a:pt x="910" y="611"/>
                  </a:lnTo>
                  <a:lnTo>
                    <a:pt x="917" y="611"/>
                  </a:lnTo>
                  <a:lnTo>
                    <a:pt x="926" y="611"/>
                  </a:lnTo>
                  <a:lnTo>
                    <a:pt x="935" y="611"/>
                  </a:lnTo>
                  <a:lnTo>
                    <a:pt x="941" y="611"/>
                  </a:lnTo>
                  <a:lnTo>
                    <a:pt x="945" y="612"/>
                  </a:lnTo>
                  <a:lnTo>
                    <a:pt x="946" y="611"/>
                  </a:lnTo>
                  <a:lnTo>
                    <a:pt x="947" y="610"/>
                  </a:lnTo>
                  <a:lnTo>
                    <a:pt x="947" y="608"/>
                  </a:lnTo>
                  <a:lnTo>
                    <a:pt x="947" y="604"/>
                  </a:lnTo>
                  <a:lnTo>
                    <a:pt x="946" y="598"/>
                  </a:lnTo>
                  <a:lnTo>
                    <a:pt x="945" y="595"/>
                  </a:lnTo>
                  <a:lnTo>
                    <a:pt x="941" y="595"/>
                  </a:lnTo>
                  <a:lnTo>
                    <a:pt x="934" y="595"/>
                  </a:lnTo>
                  <a:close/>
                  <a:moveTo>
                    <a:pt x="921" y="569"/>
                  </a:moveTo>
                  <a:lnTo>
                    <a:pt x="910" y="569"/>
                  </a:lnTo>
                  <a:lnTo>
                    <a:pt x="900" y="569"/>
                  </a:lnTo>
                  <a:lnTo>
                    <a:pt x="890" y="569"/>
                  </a:lnTo>
                  <a:lnTo>
                    <a:pt x="880" y="569"/>
                  </a:lnTo>
                  <a:lnTo>
                    <a:pt x="880" y="572"/>
                  </a:lnTo>
                  <a:lnTo>
                    <a:pt x="880" y="574"/>
                  </a:lnTo>
                  <a:lnTo>
                    <a:pt x="880" y="578"/>
                  </a:lnTo>
                  <a:lnTo>
                    <a:pt x="880" y="581"/>
                  </a:lnTo>
                  <a:lnTo>
                    <a:pt x="880" y="584"/>
                  </a:lnTo>
                  <a:lnTo>
                    <a:pt x="881" y="584"/>
                  </a:lnTo>
                  <a:lnTo>
                    <a:pt x="887" y="585"/>
                  </a:lnTo>
                  <a:lnTo>
                    <a:pt x="894" y="584"/>
                  </a:lnTo>
                  <a:lnTo>
                    <a:pt x="909" y="584"/>
                  </a:lnTo>
                  <a:lnTo>
                    <a:pt x="923" y="584"/>
                  </a:lnTo>
                  <a:lnTo>
                    <a:pt x="928" y="584"/>
                  </a:lnTo>
                  <a:lnTo>
                    <a:pt x="932" y="584"/>
                  </a:lnTo>
                  <a:lnTo>
                    <a:pt x="933" y="583"/>
                  </a:lnTo>
                  <a:lnTo>
                    <a:pt x="933" y="578"/>
                  </a:lnTo>
                  <a:lnTo>
                    <a:pt x="932" y="573"/>
                  </a:lnTo>
                  <a:lnTo>
                    <a:pt x="930" y="569"/>
                  </a:lnTo>
                  <a:lnTo>
                    <a:pt x="927" y="569"/>
                  </a:lnTo>
                  <a:lnTo>
                    <a:pt x="921" y="569"/>
                  </a:lnTo>
                  <a:close/>
                  <a:moveTo>
                    <a:pt x="922" y="543"/>
                  </a:moveTo>
                  <a:lnTo>
                    <a:pt x="910" y="543"/>
                  </a:lnTo>
                  <a:lnTo>
                    <a:pt x="898" y="543"/>
                  </a:lnTo>
                  <a:lnTo>
                    <a:pt x="886" y="543"/>
                  </a:lnTo>
                  <a:lnTo>
                    <a:pt x="874" y="543"/>
                  </a:lnTo>
                  <a:lnTo>
                    <a:pt x="874" y="546"/>
                  </a:lnTo>
                  <a:lnTo>
                    <a:pt x="874" y="550"/>
                  </a:lnTo>
                  <a:lnTo>
                    <a:pt x="872" y="555"/>
                  </a:lnTo>
                  <a:lnTo>
                    <a:pt x="874" y="557"/>
                  </a:lnTo>
                  <a:lnTo>
                    <a:pt x="876" y="557"/>
                  </a:lnTo>
                  <a:lnTo>
                    <a:pt x="881" y="557"/>
                  </a:lnTo>
                  <a:lnTo>
                    <a:pt x="898" y="557"/>
                  </a:lnTo>
                  <a:lnTo>
                    <a:pt x="914" y="557"/>
                  </a:lnTo>
                  <a:lnTo>
                    <a:pt x="919" y="557"/>
                  </a:lnTo>
                  <a:lnTo>
                    <a:pt x="922" y="557"/>
                  </a:lnTo>
                  <a:lnTo>
                    <a:pt x="923" y="555"/>
                  </a:lnTo>
                  <a:lnTo>
                    <a:pt x="922" y="550"/>
                  </a:lnTo>
                  <a:lnTo>
                    <a:pt x="922" y="546"/>
                  </a:lnTo>
                  <a:lnTo>
                    <a:pt x="922" y="543"/>
                  </a:lnTo>
                  <a:close/>
                  <a:moveTo>
                    <a:pt x="911" y="517"/>
                  </a:moveTo>
                  <a:lnTo>
                    <a:pt x="901" y="517"/>
                  </a:lnTo>
                  <a:lnTo>
                    <a:pt x="891" y="517"/>
                  </a:lnTo>
                  <a:lnTo>
                    <a:pt x="881" y="517"/>
                  </a:lnTo>
                  <a:lnTo>
                    <a:pt x="870" y="517"/>
                  </a:lnTo>
                  <a:lnTo>
                    <a:pt x="870" y="519"/>
                  </a:lnTo>
                  <a:lnTo>
                    <a:pt x="870" y="522"/>
                  </a:lnTo>
                  <a:lnTo>
                    <a:pt x="870" y="528"/>
                  </a:lnTo>
                  <a:lnTo>
                    <a:pt x="871" y="531"/>
                  </a:lnTo>
                  <a:lnTo>
                    <a:pt x="874" y="531"/>
                  </a:lnTo>
                  <a:lnTo>
                    <a:pt x="880" y="531"/>
                  </a:lnTo>
                  <a:lnTo>
                    <a:pt x="894" y="531"/>
                  </a:lnTo>
                  <a:lnTo>
                    <a:pt x="907" y="531"/>
                  </a:lnTo>
                  <a:lnTo>
                    <a:pt x="915" y="531"/>
                  </a:lnTo>
                  <a:lnTo>
                    <a:pt x="918" y="531"/>
                  </a:lnTo>
                  <a:lnTo>
                    <a:pt x="919" y="529"/>
                  </a:lnTo>
                  <a:lnTo>
                    <a:pt x="919" y="522"/>
                  </a:lnTo>
                  <a:lnTo>
                    <a:pt x="918" y="518"/>
                  </a:lnTo>
                  <a:lnTo>
                    <a:pt x="917" y="517"/>
                  </a:lnTo>
                  <a:lnTo>
                    <a:pt x="915" y="517"/>
                  </a:lnTo>
                  <a:lnTo>
                    <a:pt x="911" y="517"/>
                  </a:lnTo>
                  <a:close/>
                  <a:moveTo>
                    <a:pt x="916" y="484"/>
                  </a:moveTo>
                  <a:lnTo>
                    <a:pt x="909" y="484"/>
                  </a:lnTo>
                  <a:lnTo>
                    <a:pt x="900" y="484"/>
                  </a:lnTo>
                  <a:lnTo>
                    <a:pt x="891" y="484"/>
                  </a:lnTo>
                  <a:lnTo>
                    <a:pt x="882" y="484"/>
                  </a:lnTo>
                  <a:lnTo>
                    <a:pt x="876" y="484"/>
                  </a:lnTo>
                  <a:lnTo>
                    <a:pt x="872" y="484"/>
                  </a:lnTo>
                  <a:lnTo>
                    <a:pt x="871" y="487"/>
                  </a:lnTo>
                  <a:lnTo>
                    <a:pt x="871" y="493"/>
                  </a:lnTo>
                  <a:lnTo>
                    <a:pt x="871" y="497"/>
                  </a:lnTo>
                  <a:lnTo>
                    <a:pt x="874" y="499"/>
                  </a:lnTo>
                  <a:lnTo>
                    <a:pt x="876" y="499"/>
                  </a:lnTo>
                  <a:lnTo>
                    <a:pt x="881" y="498"/>
                  </a:lnTo>
                  <a:lnTo>
                    <a:pt x="894" y="498"/>
                  </a:lnTo>
                  <a:lnTo>
                    <a:pt x="907" y="498"/>
                  </a:lnTo>
                  <a:lnTo>
                    <a:pt x="914" y="499"/>
                  </a:lnTo>
                  <a:lnTo>
                    <a:pt x="916" y="498"/>
                  </a:lnTo>
                  <a:lnTo>
                    <a:pt x="917" y="496"/>
                  </a:lnTo>
                  <a:lnTo>
                    <a:pt x="917" y="491"/>
                  </a:lnTo>
                  <a:lnTo>
                    <a:pt x="917" y="487"/>
                  </a:lnTo>
                  <a:lnTo>
                    <a:pt x="916" y="484"/>
                  </a:lnTo>
                  <a:close/>
                  <a:moveTo>
                    <a:pt x="909" y="457"/>
                  </a:moveTo>
                  <a:lnTo>
                    <a:pt x="900" y="457"/>
                  </a:lnTo>
                  <a:lnTo>
                    <a:pt x="891" y="457"/>
                  </a:lnTo>
                  <a:lnTo>
                    <a:pt x="882" y="457"/>
                  </a:lnTo>
                  <a:lnTo>
                    <a:pt x="872" y="457"/>
                  </a:lnTo>
                  <a:lnTo>
                    <a:pt x="869" y="457"/>
                  </a:lnTo>
                  <a:lnTo>
                    <a:pt x="867" y="458"/>
                  </a:lnTo>
                  <a:lnTo>
                    <a:pt x="867" y="459"/>
                  </a:lnTo>
                  <a:lnTo>
                    <a:pt x="867" y="463"/>
                  </a:lnTo>
                  <a:lnTo>
                    <a:pt x="866" y="467"/>
                  </a:lnTo>
                  <a:lnTo>
                    <a:pt x="867" y="470"/>
                  </a:lnTo>
                  <a:lnTo>
                    <a:pt x="867" y="471"/>
                  </a:lnTo>
                  <a:lnTo>
                    <a:pt x="868" y="471"/>
                  </a:lnTo>
                  <a:lnTo>
                    <a:pt x="872" y="472"/>
                  </a:lnTo>
                  <a:lnTo>
                    <a:pt x="879" y="471"/>
                  </a:lnTo>
                  <a:lnTo>
                    <a:pt x="892" y="471"/>
                  </a:lnTo>
                  <a:lnTo>
                    <a:pt x="904" y="471"/>
                  </a:lnTo>
                  <a:lnTo>
                    <a:pt x="912" y="472"/>
                  </a:lnTo>
                  <a:lnTo>
                    <a:pt x="915" y="471"/>
                  </a:lnTo>
                  <a:lnTo>
                    <a:pt x="916" y="469"/>
                  </a:lnTo>
                  <a:lnTo>
                    <a:pt x="915" y="462"/>
                  </a:lnTo>
                  <a:lnTo>
                    <a:pt x="915" y="459"/>
                  </a:lnTo>
                  <a:lnTo>
                    <a:pt x="914" y="457"/>
                  </a:lnTo>
                  <a:lnTo>
                    <a:pt x="913" y="457"/>
                  </a:lnTo>
                  <a:lnTo>
                    <a:pt x="909" y="457"/>
                  </a:lnTo>
                  <a:close/>
                  <a:moveTo>
                    <a:pt x="914" y="427"/>
                  </a:moveTo>
                  <a:lnTo>
                    <a:pt x="899" y="425"/>
                  </a:lnTo>
                  <a:lnTo>
                    <a:pt x="883" y="424"/>
                  </a:lnTo>
                  <a:lnTo>
                    <a:pt x="867" y="425"/>
                  </a:lnTo>
                  <a:lnTo>
                    <a:pt x="852" y="427"/>
                  </a:lnTo>
                  <a:lnTo>
                    <a:pt x="851" y="428"/>
                  </a:lnTo>
                  <a:lnTo>
                    <a:pt x="849" y="431"/>
                  </a:lnTo>
                  <a:lnTo>
                    <a:pt x="848" y="433"/>
                  </a:lnTo>
                  <a:lnTo>
                    <a:pt x="848" y="435"/>
                  </a:lnTo>
                  <a:lnTo>
                    <a:pt x="848" y="437"/>
                  </a:lnTo>
                  <a:lnTo>
                    <a:pt x="848" y="439"/>
                  </a:lnTo>
                  <a:lnTo>
                    <a:pt x="849" y="441"/>
                  </a:lnTo>
                  <a:lnTo>
                    <a:pt x="851" y="441"/>
                  </a:lnTo>
                  <a:lnTo>
                    <a:pt x="859" y="443"/>
                  </a:lnTo>
                  <a:lnTo>
                    <a:pt x="868" y="444"/>
                  </a:lnTo>
                  <a:lnTo>
                    <a:pt x="878" y="443"/>
                  </a:lnTo>
                  <a:lnTo>
                    <a:pt x="887" y="443"/>
                  </a:lnTo>
                  <a:lnTo>
                    <a:pt x="901" y="443"/>
                  </a:lnTo>
                  <a:lnTo>
                    <a:pt x="916" y="441"/>
                  </a:lnTo>
                  <a:lnTo>
                    <a:pt x="917" y="441"/>
                  </a:lnTo>
                  <a:lnTo>
                    <a:pt x="918" y="439"/>
                  </a:lnTo>
                  <a:lnTo>
                    <a:pt x="919" y="437"/>
                  </a:lnTo>
                  <a:lnTo>
                    <a:pt x="918" y="435"/>
                  </a:lnTo>
                  <a:lnTo>
                    <a:pt x="918" y="433"/>
                  </a:lnTo>
                  <a:lnTo>
                    <a:pt x="917" y="431"/>
                  </a:lnTo>
                  <a:lnTo>
                    <a:pt x="916" y="428"/>
                  </a:lnTo>
                  <a:lnTo>
                    <a:pt x="914" y="427"/>
                  </a:lnTo>
                  <a:close/>
                  <a:moveTo>
                    <a:pt x="1061" y="423"/>
                  </a:moveTo>
                  <a:lnTo>
                    <a:pt x="1065" y="423"/>
                  </a:lnTo>
                  <a:lnTo>
                    <a:pt x="1069" y="424"/>
                  </a:lnTo>
                  <a:lnTo>
                    <a:pt x="1068" y="429"/>
                  </a:lnTo>
                  <a:lnTo>
                    <a:pt x="1068" y="434"/>
                  </a:lnTo>
                  <a:lnTo>
                    <a:pt x="1065" y="435"/>
                  </a:lnTo>
                  <a:lnTo>
                    <a:pt x="1063" y="436"/>
                  </a:lnTo>
                  <a:lnTo>
                    <a:pt x="1061" y="437"/>
                  </a:lnTo>
                  <a:lnTo>
                    <a:pt x="1058" y="438"/>
                  </a:lnTo>
                  <a:lnTo>
                    <a:pt x="1052" y="439"/>
                  </a:lnTo>
                  <a:lnTo>
                    <a:pt x="1050" y="440"/>
                  </a:lnTo>
                  <a:lnTo>
                    <a:pt x="1045" y="440"/>
                  </a:lnTo>
                  <a:lnTo>
                    <a:pt x="1041" y="440"/>
                  </a:lnTo>
                  <a:lnTo>
                    <a:pt x="1039" y="440"/>
                  </a:lnTo>
                  <a:lnTo>
                    <a:pt x="1037" y="440"/>
                  </a:lnTo>
                  <a:lnTo>
                    <a:pt x="1033" y="439"/>
                  </a:lnTo>
                  <a:lnTo>
                    <a:pt x="1030" y="438"/>
                  </a:lnTo>
                  <a:lnTo>
                    <a:pt x="1027" y="437"/>
                  </a:lnTo>
                  <a:lnTo>
                    <a:pt x="1025" y="436"/>
                  </a:lnTo>
                  <a:lnTo>
                    <a:pt x="1023" y="429"/>
                  </a:lnTo>
                  <a:lnTo>
                    <a:pt x="1023" y="427"/>
                  </a:lnTo>
                  <a:lnTo>
                    <a:pt x="1026" y="426"/>
                  </a:lnTo>
                  <a:lnTo>
                    <a:pt x="1029" y="424"/>
                  </a:lnTo>
                  <a:lnTo>
                    <a:pt x="1032" y="423"/>
                  </a:lnTo>
                  <a:lnTo>
                    <a:pt x="1034" y="423"/>
                  </a:lnTo>
                  <a:lnTo>
                    <a:pt x="1039" y="423"/>
                  </a:lnTo>
                  <a:lnTo>
                    <a:pt x="1042" y="423"/>
                  </a:lnTo>
                  <a:lnTo>
                    <a:pt x="1046" y="423"/>
                  </a:lnTo>
                  <a:lnTo>
                    <a:pt x="1051" y="423"/>
                  </a:lnTo>
                  <a:lnTo>
                    <a:pt x="1053" y="423"/>
                  </a:lnTo>
                  <a:lnTo>
                    <a:pt x="1055" y="423"/>
                  </a:lnTo>
                  <a:lnTo>
                    <a:pt x="1058" y="423"/>
                  </a:lnTo>
                  <a:lnTo>
                    <a:pt x="1061" y="423"/>
                  </a:lnTo>
                  <a:close/>
                  <a:moveTo>
                    <a:pt x="1124" y="425"/>
                  </a:moveTo>
                  <a:lnTo>
                    <a:pt x="1127" y="425"/>
                  </a:lnTo>
                  <a:lnTo>
                    <a:pt x="1131" y="426"/>
                  </a:lnTo>
                  <a:lnTo>
                    <a:pt x="1135" y="428"/>
                  </a:lnTo>
                  <a:lnTo>
                    <a:pt x="1137" y="432"/>
                  </a:lnTo>
                  <a:lnTo>
                    <a:pt x="1135" y="435"/>
                  </a:lnTo>
                  <a:lnTo>
                    <a:pt x="1132" y="438"/>
                  </a:lnTo>
                  <a:lnTo>
                    <a:pt x="1128" y="440"/>
                  </a:lnTo>
                  <a:lnTo>
                    <a:pt x="1124" y="440"/>
                  </a:lnTo>
                  <a:lnTo>
                    <a:pt x="1112" y="443"/>
                  </a:lnTo>
                  <a:lnTo>
                    <a:pt x="1100" y="441"/>
                  </a:lnTo>
                  <a:lnTo>
                    <a:pt x="1096" y="439"/>
                  </a:lnTo>
                  <a:lnTo>
                    <a:pt x="1093" y="435"/>
                  </a:lnTo>
                  <a:lnTo>
                    <a:pt x="1092" y="433"/>
                  </a:lnTo>
                  <a:lnTo>
                    <a:pt x="1092" y="429"/>
                  </a:lnTo>
                  <a:lnTo>
                    <a:pt x="1093" y="428"/>
                  </a:lnTo>
                  <a:lnTo>
                    <a:pt x="1095" y="427"/>
                  </a:lnTo>
                  <a:lnTo>
                    <a:pt x="1097" y="425"/>
                  </a:lnTo>
                  <a:lnTo>
                    <a:pt x="1099" y="424"/>
                  </a:lnTo>
                  <a:lnTo>
                    <a:pt x="1103" y="423"/>
                  </a:lnTo>
                  <a:lnTo>
                    <a:pt x="1108" y="423"/>
                  </a:lnTo>
                  <a:lnTo>
                    <a:pt x="1115" y="423"/>
                  </a:lnTo>
                  <a:lnTo>
                    <a:pt x="1124" y="425"/>
                  </a:lnTo>
                  <a:close/>
                  <a:moveTo>
                    <a:pt x="1169" y="426"/>
                  </a:moveTo>
                  <a:lnTo>
                    <a:pt x="1173" y="428"/>
                  </a:lnTo>
                  <a:lnTo>
                    <a:pt x="1178" y="429"/>
                  </a:lnTo>
                  <a:lnTo>
                    <a:pt x="1183" y="433"/>
                  </a:lnTo>
                  <a:lnTo>
                    <a:pt x="1186" y="435"/>
                  </a:lnTo>
                  <a:lnTo>
                    <a:pt x="1188" y="438"/>
                  </a:lnTo>
                  <a:lnTo>
                    <a:pt x="1188" y="440"/>
                  </a:lnTo>
                  <a:lnTo>
                    <a:pt x="1186" y="443"/>
                  </a:lnTo>
                  <a:lnTo>
                    <a:pt x="1183" y="444"/>
                  </a:lnTo>
                  <a:lnTo>
                    <a:pt x="1179" y="445"/>
                  </a:lnTo>
                  <a:lnTo>
                    <a:pt x="1173" y="446"/>
                  </a:lnTo>
                  <a:lnTo>
                    <a:pt x="1167" y="446"/>
                  </a:lnTo>
                  <a:lnTo>
                    <a:pt x="1161" y="446"/>
                  </a:lnTo>
                  <a:lnTo>
                    <a:pt x="1158" y="446"/>
                  </a:lnTo>
                  <a:lnTo>
                    <a:pt x="1157" y="445"/>
                  </a:lnTo>
                  <a:lnTo>
                    <a:pt x="1156" y="444"/>
                  </a:lnTo>
                  <a:lnTo>
                    <a:pt x="1155" y="440"/>
                  </a:lnTo>
                  <a:lnTo>
                    <a:pt x="1154" y="437"/>
                  </a:lnTo>
                  <a:lnTo>
                    <a:pt x="1153" y="435"/>
                  </a:lnTo>
                  <a:lnTo>
                    <a:pt x="1150" y="433"/>
                  </a:lnTo>
                  <a:lnTo>
                    <a:pt x="1148" y="432"/>
                  </a:lnTo>
                  <a:lnTo>
                    <a:pt x="1148" y="431"/>
                  </a:lnTo>
                  <a:lnTo>
                    <a:pt x="1150" y="428"/>
                  </a:lnTo>
                  <a:lnTo>
                    <a:pt x="1153" y="426"/>
                  </a:lnTo>
                  <a:lnTo>
                    <a:pt x="1154" y="424"/>
                  </a:lnTo>
                  <a:lnTo>
                    <a:pt x="1155" y="424"/>
                  </a:lnTo>
                  <a:lnTo>
                    <a:pt x="1158" y="424"/>
                  </a:lnTo>
                  <a:lnTo>
                    <a:pt x="1166" y="425"/>
                  </a:lnTo>
                  <a:lnTo>
                    <a:pt x="1169" y="426"/>
                  </a:lnTo>
                  <a:close/>
                  <a:moveTo>
                    <a:pt x="1225" y="443"/>
                  </a:moveTo>
                  <a:lnTo>
                    <a:pt x="1225" y="447"/>
                  </a:lnTo>
                  <a:lnTo>
                    <a:pt x="1224" y="449"/>
                  </a:lnTo>
                  <a:lnTo>
                    <a:pt x="1223" y="450"/>
                  </a:lnTo>
                  <a:lnTo>
                    <a:pt x="1219" y="450"/>
                  </a:lnTo>
                  <a:lnTo>
                    <a:pt x="1217" y="450"/>
                  </a:lnTo>
                  <a:lnTo>
                    <a:pt x="1215" y="449"/>
                  </a:lnTo>
                  <a:lnTo>
                    <a:pt x="1215" y="444"/>
                  </a:lnTo>
                  <a:lnTo>
                    <a:pt x="1215" y="437"/>
                  </a:lnTo>
                  <a:lnTo>
                    <a:pt x="1213" y="435"/>
                  </a:lnTo>
                  <a:lnTo>
                    <a:pt x="1212" y="433"/>
                  </a:lnTo>
                  <a:lnTo>
                    <a:pt x="1212" y="431"/>
                  </a:lnTo>
                  <a:lnTo>
                    <a:pt x="1212" y="429"/>
                  </a:lnTo>
                  <a:lnTo>
                    <a:pt x="1215" y="427"/>
                  </a:lnTo>
                  <a:lnTo>
                    <a:pt x="1219" y="425"/>
                  </a:lnTo>
                  <a:lnTo>
                    <a:pt x="1223" y="424"/>
                  </a:lnTo>
                  <a:lnTo>
                    <a:pt x="1224" y="425"/>
                  </a:lnTo>
                  <a:lnTo>
                    <a:pt x="1225" y="426"/>
                  </a:lnTo>
                  <a:lnTo>
                    <a:pt x="1225" y="428"/>
                  </a:lnTo>
                  <a:lnTo>
                    <a:pt x="1225" y="435"/>
                  </a:lnTo>
                  <a:lnTo>
                    <a:pt x="1225" y="443"/>
                  </a:lnTo>
                  <a:close/>
                  <a:moveTo>
                    <a:pt x="1145" y="409"/>
                  </a:moveTo>
                  <a:lnTo>
                    <a:pt x="1140" y="410"/>
                  </a:lnTo>
                  <a:lnTo>
                    <a:pt x="1134" y="411"/>
                  </a:lnTo>
                  <a:lnTo>
                    <a:pt x="1126" y="411"/>
                  </a:lnTo>
                  <a:lnTo>
                    <a:pt x="1116" y="410"/>
                  </a:lnTo>
                  <a:lnTo>
                    <a:pt x="1114" y="410"/>
                  </a:lnTo>
                  <a:lnTo>
                    <a:pt x="1111" y="408"/>
                  </a:lnTo>
                  <a:lnTo>
                    <a:pt x="1109" y="406"/>
                  </a:lnTo>
                  <a:lnTo>
                    <a:pt x="1109" y="405"/>
                  </a:lnTo>
                  <a:lnTo>
                    <a:pt x="1111" y="403"/>
                  </a:lnTo>
                  <a:lnTo>
                    <a:pt x="1119" y="401"/>
                  </a:lnTo>
                  <a:lnTo>
                    <a:pt x="1127" y="401"/>
                  </a:lnTo>
                  <a:lnTo>
                    <a:pt x="1134" y="401"/>
                  </a:lnTo>
                  <a:lnTo>
                    <a:pt x="1138" y="401"/>
                  </a:lnTo>
                  <a:lnTo>
                    <a:pt x="1144" y="402"/>
                  </a:lnTo>
                  <a:lnTo>
                    <a:pt x="1149" y="403"/>
                  </a:lnTo>
                  <a:lnTo>
                    <a:pt x="1150" y="405"/>
                  </a:lnTo>
                  <a:lnTo>
                    <a:pt x="1150" y="406"/>
                  </a:lnTo>
                  <a:lnTo>
                    <a:pt x="1148" y="408"/>
                  </a:lnTo>
                  <a:lnTo>
                    <a:pt x="1145" y="409"/>
                  </a:lnTo>
                  <a:close/>
                  <a:moveTo>
                    <a:pt x="739" y="107"/>
                  </a:moveTo>
                  <a:lnTo>
                    <a:pt x="744" y="107"/>
                  </a:lnTo>
                  <a:lnTo>
                    <a:pt x="744" y="113"/>
                  </a:lnTo>
                  <a:lnTo>
                    <a:pt x="741" y="115"/>
                  </a:lnTo>
                  <a:lnTo>
                    <a:pt x="739" y="117"/>
                  </a:lnTo>
                  <a:lnTo>
                    <a:pt x="736" y="119"/>
                  </a:lnTo>
                  <a:lnTo>
                    <a:pt x="733" y="119"/>
                  </a:lnTo>
                  <a:lnTo>
                    <a:pt x="728" y="120"/>
                  </a:lnTo>
                  <a:lnTo>
                    <a:pt x="726" y="121"/>
                  </a:lnTo>
                  <a:lnTo>
                    <a:pt x="721" y="121"/>
                  </a:lnTo>
                  <a:lnTo>
                    <a:pt x="717" y="120"/>
                  </a:lnTo>
                  <a:lnTo>
                    <a:pt x="716" y="117"/>
                  </a:lnTo>
                  <a:lnTo>
                    <a:pt x="716" y="114"/>
                  </a:lnTo>
                  <a:lnTo>
                    <a:pt x="718" y="112"/>
                  </a:lnTo>
                  <a:lnTo>
                    <a:pt x="723" y="110"/>
                  </a:lnTo>
                  <a:lnTo>
                    <a:pt x="727" y="109"/>
                  </a:lnTo>
                  <a:lnTo>
                    <a:pt x="732" y="109"/>
                  </a:lnTo>
                  <a:lnTo>
                    <a:pt x="736" y="108"/>
                  </a:lnTo>
                  <a:lnTo>
                    <a:pt x="737" y="108"/>
                  </a:lnTo>
                  <a:lnTo>
                    <a:pt x="739" y="107"/>
                  </a:lnTo>
                  <a:close/>
                  <a:moveTo>
                    <a:pt x="705" y="374"/>
                  </a:moveTo>
                  <a:lnTo>
                    <a:pt x="711" y="378"/>
                  </a:lnTo>
                  <a:lnTo>
                    <a:pt x="715" y="378"/>
                  </a:lnTo>
                  <a:lnTo>
                    <a:pt x="719" y="383"/>
                  </a:lnTo>
                  <a:lnTo>
                    <a:pt x="719" y="391"/>
                  </a:lnTo>
                  <a:lnTo>
                    <a:pt x="718" y="398"/>
                  </a:lnTo>
                  <a:lnTo>
                    <a:pt x="713" y="402"/>
                  </a:lnTo>
                  <a:lnTo>
                    <a:pt x="705" y="404"/>
                  </a:lnTo>
                  <a:lnTo>
                    <a:pt x="704" y="408"/>
                  </a:lnTo>
                  <a:lnTo>
                    <a:pt x="702" y="413"/>
                  </a:lnTo>
                  <a:lnTo>
                    <a:pt x="701" y="416"/>
                  </a:lnTo>
                  <a:lnTo>
                    <a:pt x="698" y="422"/>
                  </a:lnTo>
                  <a:lnTo>
                    <a:pt x="694" y="424"/>
                  </a:lnTo>
                  <a:lnTo>
                    <a:pt x="691" y="424"/>
                  </a:lnTo>
                  <a:lnTo>
                    <a:pt x="689" y="424"/>
                  </a:lnTo>
                  <a:lnTo>
                    <a:pt x="686" y="424"/>
                  </a:lnTo>
                  <a:lnTo>
                    <a:pt x="684" y="425"/>
                  </a:lnTo>
                  <a:lnTo>
                    <a:pt x="682" y="423"/>
                  </a:lnTo>
                  <a:lnTo>
                    <a:pt x="680" y="420"/>
                  </a:lnTo>
                  <a:lnTo>
                    <a:pt x="680" y="419"/>
                  </a:lnTo>
                  <a:lnTo>
                    <a:pt x="680" y="412"/>
                  </a:lnTo>
                  <a:lnTo>
                    <a:pt x="682" y="408"/>
                  </a:lnTo>
                  <a:lnTo>
                    <a:pt x="686" y="404"/>
                  </a:lnTo>
                  <a:lnTo>
                    <a:pt x="690" y="401"/>
                  </a:lnTo>
                  <a:lnTo>
                    <a:pt x="690" y="397"/>
                  </a:lnTo>
                  <a:lnTo>
                    <a:pt x="690" y="393"/>
                  </a:lnTo>
                  <a:lnTo>
                    <a:pt x="688" y="390"/>
                  </a:lnTo>
                  <a:lnTo>
                    <a:pt x="685" y="388"/>
                  </a:lnTo>
                  <a:lnTo>
                    <a:pt x="682" y="387"/>
                  </a:lnTo>
                  <a:lnTo>
                    <a:pt x="680" y="385"/>
                  </a:lnTo>
                  <a:lnTo>
                    <a:pt x="678" y="383"/>
                  </a:lnTo>
                  <a:lnTo>
                    <a:pt x="677" y="383"/>
                  </a:lnTo>
                  <a:lnTo>
                    <a:pt x="677" y="381"/>
                  </a:lnTo>
                  <a:lnTo>
                    <a:pt x="675" y="377"/>
                  </a:lnTo>
                  <a:lnTo>
                    <a:pt x="675" y="376"/>
                  </a:lnTo>
                  <a:lnTo>
                    <a:pt x="677" y="371"/>
                  </a:lnTo>
                  <a:lnTo>
                    <a:pt x="683" y="366"/>
                  </a:lnTo>
                  <a:lnTo>
                    <a:pt x="688" y="365"/>
                  </a:lnTo>
                  <a:lnTo>
                    <a:pt x="692" y="365"/>
                  </a:lnTo>
                  <a:lnTo>
                    <a:pt x="694" y="365"/>
                  </a:lnTo>
                  <a:lnTo>
                    <a:pt x="700" y="366"/>
                  </a:lnTo>
                  <a:lnTo>
                    <a:pt x="702" y="370"/>
                  </a:lnTo>
                  <a:lnTo>
                    <a:pt x="702" y="374"/>
                  </a:lnTo>
                  <a:lnTo>
                    <a:pt x="705" y="374"/>
                  </a:lnTo>
                  <a:close/>
                  <a:moveTo>
                    <a:pt x="844" y="364"/>
                  </a:moveTo>
                  <a:lnTo>
                    <a:pt x="848" y="369"/>
                  </a:lnTo>
                  <a:lnTo>
                    <a:pt x="849" y="370"/>
                  </a:lnTo>
                  <a:lnTo>
                    <a:pt x="852" y="371"/>
                  </a:lnTo>
                  <a:lnTo>
                    <a:pt x="856" y="371"/>
                  </a:lnTo>
                  <a:lnTo>
                    <a:pt x="858" y="371"/>
                  </a:lnTo>
                  <a:lnTo>
                    <a:pt x="864" y="377"/>
                  </a:lnTo>
                  <a:lnTo>
                    <a:pt x="865" y="382"/>
                  </a:lnTo>
                  <a:lnTo>
                    <a:pt x="865" y="391"/>
                  </a:lnTo>
                  <a:lnTo>
                    <a:pt x="869" y="396"/>
                  </a:lnTo>
                  <a:lnTo>
                    <a:pt x="872" y="399"/>
                  </a:lnTo>
                  <a:lnTo>
                    <a:pt x="875" y="402"/>
                  </a:lnTo>
                  <a:lnTo>
                    <a:pt x="877" y="405"/>
                  </a:lnTo>
                  <a:lnTo>
                    <a:pt x="877" y="406"/>
                  </a:lnTo>
                  <a:lnTo>
                    <a:pt x="876" y="408"/>
                  </a:lnTo>
                  <a:lnTo>
                    <a:pt x="875" y="408"/>
                  </a:lnTo>
                  <a:lnTo>
                    <a:pt x="870" y="408"/>
                  </a:lnTo>
                  <a:lnTo>
                    <a:pt x="869" y="408"/>
                  </a:lnTo>
                  <a:lnTo>
                    <a:pt x="864" y="411"/>
                  </a:lnTo>
                  <a:lnTo>
                    <a:pt x="857" y="415"/>
                  </a:lnTo>
                  <a:lnTo>
                    <a:pt x="853" y="419"/>
                  </a:lnTo>
                  <a:lnTo>
                    <a:pt x="846" y="423"/>
                  </a:lnTo>
                  <a:lnTo>
                    <a:pt x="842" y="425"/>
                  </a:lnTo>
                  <a:lnTo>
                    <a:pt x="841" y="426"/>
                  </a:lnTo>
                  <a:lnTo>
                    <a:pt x="835" y="426"/>
                  </a:lnTo>
                  <a:lnTo>
                    <a:pt x="830" y="426"/>
                  </a:lnTo>
                  <a:lnTo>
                    <a:pt x="826" y="422"/>
                  </a:lnTo>
                  <a:lnTo>
                    <a:pt x="824" y="421"/>
                  </a:lnTo>
                  <a:lnTo>
                    <a:pt x="823" y="417"/>
                  </a:lnTo>
                  <a:lnTo>
                    <a:pt x="824" y="414"/>
                  </a:lnTo>
                  <a:lnTo>
                    <a:pt x="831" y="406"/>
                  </a:lnTo>
                  <a:lnTo>
                    <a:pt x="834" y="402"/>
                  </a:lnTo>
                  <a:lnTo>
                    <a:pt x="834" y="400"/>
                  </a:lnTo>
                  <a:lnTo>
                    <a:pt x="832" y="398"/>
                  </a:lnTo>
                  <a:lnTo>
                    <a:pt x="830" y="397"/>
                  </a:lnTo>
                  <a:lnTo>
                    <a:pt x="829" y="398"/>
                  </a:lnTo>
                  <a:lnTo>
                    <a:pt x="825" y="401"/>
                  </a:lnTo>
                  <a:lnTo>
                    <a:pt x="823" y="402"/>
                  </a:lnTo>
                  <a:lnTo>
                    <a:pt x="820" y="402"/>
                  </a:lnTo>
                  <a:lnTo>
                    <a:pt x="812" y="406"/>
                  </a:lnTo>
                  <a:lnTo>
                    <a:pt x="809" y="409"/>
                  </a:lnTo>
                  <a:lnTo>
                    <a:pt x="806" y="413"/>
                  </a:lnTo>
                  <a:lnTo>
                    <a:pt x="803" y="417"/>
                  </a:lnTo>
                  <a:lnTo>
                    <a:pt x="800" y="419"/>
                  </a:lnTo>
                  <a:lnTo>
                    <a:pt x="798" y="419"/>
                  </a:lnTo>
                  <a:lnTo>
                    <a:pt x="793" y="419"/>
                  </a:lnTo>
                  <a:lnTo>
                    <a:pt x="789" y="419"/>
                  </a:lnTo>
                  <a:lnTo>
                    <a:pt x="783" y="419"/>
                  </a:lnTo>
                  <a:lnTo>
                    <a:pt x="778" y="420"/>
                  </a:lnTo>
                  <a:lnTo>
                    <a:pt x="775" y="415"/>
                  </a:lnTo>
                  <a:lnTo>
                    <a:pt x="768" y="413"/>
                  </a:lnTo>
                  <a:lnTo>
                    <a:pt x="766" y="413"/>
                  </a:lnTo>
                  <a:lnTo>
                    <a:pt x="762" y="413"/>
                  </a:lnTo>
                  <a:lnTo>
                    <a:pt x="758" y="413"/>
                  </a:lnTo>
                  <a:lnTo>
                    <a:pt x="753" y="413"/>
                  </a:lnTo>
                  <a:lnTo>
                    <a:pt x="749" y="415"/>
                  </a:lnTo>
                  <a:lnTo>
                    <a:pt x="743" y="419"/>
                  </a:lnTo>
                  <a:lnTo>
                    <a:pt x="741" y="421"/>
                  </a:lnTo>
                  <a:lnTo>
                    <a:pt x="737" y="422"/>
                  </a:lnTo>
                  <a:lnTo>
                    <a:pt x="733" y="423"/>
                  </a:lnTo>
                  <a:lnTo>
                    <a:pt x="730" y="423"/>
                  </a:lnTo>
                  <a:lnTo>
                    <a:pt x="726" y="423"/>
                  </a:lnTo>
                  <a:lnTo>
                    <a:pt x="725" y="423"/>
                  </a:lnTo>
                  <a:lnTo>
                    <a:pt x="725" y="419"/>
                  </a:lnTo>
                  <a:lnTo>
                    <a:pt x="725" y="415"/>
                  </a:lnTo>
                  <a:lnTo>
                    <a:pt x="728" y="410"/>
                  </a:lnTo>
                  <a:lnTo>
                    <a:pt x="733" y="404"/>
                  </a:lnTo>
                  <a:lnTo>
                    <a:pt x="736" y="400"/>
                  </a:lnTo>
                  <a:lnTo>
                    <a:pt x="736" y="396"/>
                  </a:lnTo>
                  <a:lnTo>
                    <a:pt x="732" y="393"/>
                  </a:lnTo>
                  <a:lnTo>
                    <a:pt x="731" y="393"/>
                  </a:lnTo>
                  <a:lnTo>
                    <a:pt x="728" y="388"/>
                  </a:lnTo>
                  <a:lnTo>
                    <a:pt x="727" y="385"/>
                  </a:lnTo>
                  <a:lnTo>
                    <a:pt x="723" y="383"/>
                  </a:lnTo>
                  <a:lnTo>
                    <a:pt x="723" y="382"/>
                  </a:lnTo>
                  <a:lnTo>
                    <a:pt x="723" y="377"/>
                  </a:lnTo>
                  <a:lnTo>
                    <a:pt x="723" y="371"/>
                  </a:lnTo>
                  <a:lnTo>
                    <a:pt x="723" y="370"/>
                  </a:lnTo>
                  <a:lnTo>
                    <a:pt x="726" y="367"/>
                  </a:lnTo>
                  <a:lnTo>
                    <a:pt x="730" y="366"/>
                  </a:lnTo>
                  <a:lnTo>
                    <a:pt x="735" y="366"/>
                  </a:lnTo>
                  <a:lnTo>
                    <a:pt x="743" y="365"/>
                  </a:lnTo>
                  <a:lnTo>
                    <a:pt x="748" y="365"/>
                  </a:lnTo>
                  <a:lnTo>
                    <a:pt x="752" y="366"/>
                  </a:lnTo>
                  <a:lnTo>
                    <a:pt x="753" y="365"/>
                  </a:lnTo>
                  <a:lnTo>
                    <a:pt x="754" y="364"/>
                  </a:lnTo>
                  <a:lnTo>
                    <a:pt x="755" y="364"/>
                  </a:lnTo>
                  <a:lnTo>
                    <a:pt x="756" y="366"/>
                  </a:lnTo>
                  <a:lnTo>
                    <a:pt x="759" y="370"/>
                  </a:lnTo>
                  <a:lnTo>
                    <a:pt x="760" y="373"/>
                  </a:lnTo>
                  <a:lnTo>
                    <a:pt x="761" y="374"/>
                  </a:lnTo>
                  <a:lnTo>
                    <a:pt x="762" y="378"/>
                  </a:lnTo>
                  <a:lnTo>
                    <a:pt x="763" y="382"/>
                  </a:lnTo>
                  <a:lnTo>
                    <a:pt x="764" y="385"/>
                  </a:lnTo>
                  <a:lnTo>
                    <a:pt x="767" y="387"/>
                  </a:lnTo>
                  <a:lnTo>
                    <a:pt x="772" y="391"/>
                  </a:lnTo>
                  <a:lnTo>
                    <a:pt x="775" y="392"/>
                  </a:lnTo>
                  <a:lnTo>
                    <a:pt x="776" y="393"/>
                  </a:lnTo>
                  <a:lnTo>
                    <a:pt x="781" y="393"/>
                  </a:lnTo>
                  <a:lnTo>
                    <a:pt x="785" y="389"/>
                  </a:lnTo>
                  <a:lnTo>
                    <a:pt x="786" y="388"/>
                  </a:lnTo>
                  <a:lnTo>
                    <a:pt x="786" y="387"/>
                  </a:lnTo>
                  <a:lnTo>
                    <a:pt x="786" y="382"/>
                  </a:lnTo>
                  <a:lnTo>
                    <a:pt x="785" y="379"/>
                  </a:lnTo>
                  <a:lnTo>
                    <a:pt x="785" y="377"/>
                  </a:lnTo>
                  <a:lnTo>
                    <a:pt x="785" y="373"/>
                  </a:lnTo>
                  <a:lnTo>
                    <a:pt x="788" y="368"/>
                  </a:lnTo>
                  <a:lnTo>
                    <a:pt x="789" y="367"/>
                  </a:lnTo>
                  <a:lnTo>
                    <a:pt x="794" y="367"/>
                  </a:lnTo>
                  <a:lnTo>
                    <a:pt x="798" y="367"/>
                  </a:lnTo>
                  <a:lnTo>
                    <a:pt x="803" y="367"/>
                  </a:lnTo>
                  <a:lnTo>
                    <a:pt x="805" y="367"/>
                  </a:lnTo>
                  <a:lnTo>
                    <a:pt x="807" y="369"/>
                  </a:lnTo>
                  <a:lnTo>
                    <a:pt x="809" y="373"/>
                  </a:lnTo>
                  <a:lnTo>
                    <a:pt x="811" y="376"/>
                  </a:lnTo>
                  <a:lnTo>
                    <a:pt x="813" y="382"/>
                  </a:lnTo>
                  <a:lnTo>
                    <a:pt x="814" y="385"/>
                  </a:lnTo>
                  <a:lnTo>
                    <a:pt x="816" y="390"/>
                  </a:lnTo>
                  <a:lnTo>
                    <a:pt x="819" y="396"/>
                  </a:lnTo>
                  <a:lnTo>
                    <a:pt x="824" y="394"/>
                  </a:lnTo>
                  <a:lnTo>
                    <a:pt x="826" y="393"/>
                  </a:lnTo>
                  <a:lnTo>
                    <a:pt x="830" y="390"/>
                  </a:lnTo>
                  <a:lnTo>
                    <a:pt x="834" y="390"/>
                  </a:lnTo>
                  <a:lnTo>
                    <a:pt x="836" y="389"/>
                  </a:lnTo>
                  <a:lnTo>
                    <a:pt x="837" y="386"/>
                  </a:lnTo>
                  <a:lnTo>
                    <a:pt x="835" y="381"/>
                  </a:lnTo>
                  <a:lnTo>
                    <a:pt x="835" y="380"/>
                  </a:lnTo>
                  <a:lnTo>
                    <a:pt x="831" y="379"/>
                  </a:lnTo>
                  <a:lnTo>
                    <a:pt x="830" y="374"/>
                  </a:lnTo>
                  <a:lnTo>
                    <a:pt x="830" y="371"/>
                  </a:lnTo>
                  <a:lnTo>
                    <a:pt x="833" y="367"/>
                  </a:lnTo>
                  <a:lnTo>
                    <a:pt x="836" y="366"/>
                  </a:lnTo>
                  <a:lnTo>
                    <a:pt x="841" y="365"/>
                  </a:lnTo>
                  <a:lnTo>
                    <a:pt x="843" y="364"/>
                  </a:lnTo>
                  <a:lnTo>
                    <a:pt x="844" y="364"/>
                  </a:lnTo>
                  <a:close/>
                  <a:moveTo>
                    <a:pt x="1002" y="408"/>
                  </a:moveTo>
                  <a:lnTo>
                    <a:pt x="1006" y="408"/>
                  </a:lnTo>
                  <a:lnTo>
                    <a:pt x="1009" y="409"/>
                  </a:lnTo>
                  <a:lnTo>
                    <a:pt x="1010" y="412"/>
                  </a:lnTo>
                  <a:lnTo>
                    <a:pt x="1010" y="415"/>
                  </a:lnTo>
                  <a:lnTo>
                    <a:pt x="1007" y="417"/>
                  </a:lnTo>
                  <a:lnTo>
                    <a:pt x="1004" y="420"/>
                  </a:lnTo>
                  <a:lnTo>
                    <a:pt x="998" y="421"/>
                  </a:lnTo>
                  <a:lnTo>
                    <a:pt x="996" y="421"/>
                  </a:lnTo>
                  <a:lnTo>
                    <a:pt x="995" y="424"/>
                  </a:lnTo>
                  <a:lnTo>
                    <a:pt x="996" y="426"/>
                  </a:lnTo>
                  <a:lnTo>
                    <a:pt x="998" y="427"/>
                  </a:lnTo>
                  <a:lnTo>
                    <a:pt x="1000" y="428"/>
                  </a:lnTo>
                  <a:lnTo>
                    <a:pt x="1003" y="432"/>
                  </a:lnTo>
                  <a:lnTo>
                    <a:pt x="1004" y="434"/>
                  </a:lnTo>
                  <a:lnTo>
                    <a:pt x="998" y="436"/>
                  </a:lnTo>
                  <a:lnTo>
                    <a:pt x="992" y="437"/>
                  </a:lnTo>
                  <a:lnTo>
                    <a:pt x="986" y="438"/>
                  </a:lnTo>
                  <a:lnTo>
                    <a:pt x="980" y="438"/>
                  </a:lnTo>
                  <a:lnTo>
                    <a:pt x="973" y="439"/>
                  </a:lnTo>
                  <a:lnTo>
                    <a:pt x="968" y="440"/>
                  </a:lnTo>
                  <a:lnTo>
                    <a:pt x="963" y="440"/>
                  </a:lnTo>
                  <a:lnTo>
                    <a:pt x="960" y="440"/>
                  </a:lnTo>
                  <a:lnTo>
                    <a:pt x="956" y="440"/>
                  </a:lnTo>
                  <a:lnTo>
                    <a:pt x="952" y="440"/>
                  </a:lnTo>
                  <a:lnTo>
                    <a:pt x="950" y="440"/>
                  </a:lnTo>
                  <a:lnTo>
                    <a:pt x="948" y="440"/>
                  </a:lnTo>
                  <a:lnTo>
                    <a:pt x="945" y="439"/>
                  </a:lnTo>
                  <a:lnTo>
                    <a:pt x="944" y="437"/>
                  </a:lnTo>
                  <a:lnTo>
                    <a:pt x="942" y="435"/>
                  </a:lnTo>
                  <a:lnTo>
                    <a:pt x="942" y="434"/>
                  </a:lnTo>
                  <a:lnTo>
                    <a:pt x="944" y="431"/>
                  </a:lnTo>
                  <a:lnTo>
                    <a:pt x="944" y="428"/>
                  </a:lnTo>
                  <a:lnTo>
                    <a:pt x="946" y="426"/>
                  </a:lnTo>
                  <a:lnTo>
                    <a:pt x="948" y="424"/>
                  </a:lnTo>
                  <a:lnTo>
                    <a:pt x="950" y="423"/>
                  </a:lnTo>
                  <a:lnTo>
                    <a:pt x="952" y="423"/>
                  </a:lnTo>
                  <a:lnTo>
                    <a:pt x="956" y="423"/>
                  </a:lnTo>
                  <a:lnTo>
                    <a:pt x="960" y="423"/>
                  </a:lnTo>
                  <a:lnTo>
                    <a:pt x="963" y="423"/>
                  </a:lnTo>
                  <a:lnTo>
                    <a:pt x="967" y="423"/>
                  </a:lnTo>
                  <a:lnTo>
                    <a:pt x="971" y="423"/>
                  </a:lnTo>
                  <a:lnTo>
                    <a:pt x="976" y="423"/>
                  </a:lnTo>
                  <a:lnTo>
                    <a:pt x="980" y="423"/>
                  </a:lnTo>
                  <a:lnTo>
                    <a:pt x="984" y="423"/>
                  </a:lnTo>
                  <a:lnTo>
                    <a:pt x="986" y="422"/>
                  </a:lnTo>
                  <a:lnTo>
                    <a:pt x="988" y="421"/>
                  </a:lnTo>
                  <a:lnTo>
                    <a:pt x="987" y="417"/>
                  </a:lnTo>
                  <a:lnTo>
                    <a:pt x="985" y="413"/>
                  </a:lnTo>
                  <a:lnTo>
                    <a:pt x="987" y="410"/>
                  </a:lnTo>
                  <a:lnTo>
                    <a:pt x="988" y="408"/>
                  </a:lnTo>
                  <a:lnTo>
                    <a:pt x="989" y="408"/>
                  </a:lnTo>
                  <a:lnTo>
                    <a:pt x="992" y="406"/>
                  </a:lnTo>
                  <a:lnTo>
                    <a:pt x="999" y="408"/>
                  </a:lnTo>
                  <a:lnTo>
                    <a:pt x="1002" y="408"/>
                  </a:lnTo>
                  <a:close/>
                  <a:moveTo>
                    <a:pt x="777" y="293"/>
                  </a:moveTo>
                  <a:lnTo>
                    <a:pt x="774" y="295"/>
                  </a:lnTo>
                  <a:lnTo>
                    <a:pt x="771" y="298"/>
                  </a:lnTo>
                  <a:lnTo>
                    <a:pt x="768" y="301"/>
                  </a:lnTo>
                  <a:lnTo>
                    <a:pt x="766" y="306"/>
                  </a:lnTo>
                  <a:lnTo>
                    <a:pt x="770" y="312"/>
                  </a:lnTo>
                  <a:lnTo>
                    <a:pt x="772" y="319"/>
                  </a:lnTo>
                  <a:lnTo>
                    <a:pt x="768" y="326"/>
                  </a:lnTo>
                  <a:lnTo>
                    <a:pt x="765" y="332"/>
                  </a:lnTo>
                  <a:lnTo>
                    <a:pt x="760" y="341"/>
                  </a:lnTo>
                  <a:lnTo>
                    <a:pt x="754" y="350"/>
                  </a:lnTo>
                  <a:lnTo>
                    <a:pt x="755" y="354"/>
                  </a:lnTo>
                  <a:lnTo>
                    <a:pt x="756" y="359"/>
                  </a:lnTo>
                  <a:lnTo>
                    <a:pt x="766" y="358"/>
                  </a:lnTo>
                  <a:lnTo>
                    <a:pt x="776" y="357"/>
                  </a:lnTo>
                  <a:lnTo>
                    <a:pt x="784" y="354"/>
                  </a:lnTo>
                  <a:lnTo>
                    <a:pt x="791" y="352"/>
                  </a:lnTo>
                  <a:lnTo>
                    <a:pt x="797" y="343"/>
                  </a:lnTo>
                  <a:lnTo>
                    <a:pt x="801" y="335"/>
                  </a:lnTo>
                  <a:lnTo>
                    <a:pt x="801" y="323"/>
                  </a:lnTo>
                  <a:lnTo>
                    <a:pt x="801" y="312"/>
                  </a:lnTo>
                  <a:lnTo>
                    <a:pt x="798" y="307"/>
                  </a:lnTo>
                  <a:lnTo>
                    <a:pt x="795" y="303"/>
                  </a:lnTo>
                  <a:lnTo>
                    <a:pt x="786" y="297"/>
                  </a:lnTo>
                  <a:lnTo>
                    <a:pt x="777" y="293"/>
                  </a:lnTo>
                  <a:close/>
                  <a:moveTo>
                    <a:pt x="823" y="306"/>
                  </a:moveTo>
                  <a:lnTo>
                    <a:pt x="830" y="309"/>
                  </a:lnTo>
                  <a:lnTo>
                    <a:pt x="835" y="312"/>
                  </a:lnTo>
                  <a:lnTo>
                    <a:pt x="839" y="317"/>
                  </a:lnTo>
                  <a:lnTo>
                    <a:pt x="842" y="322"/>
                  </a:lnTo>
                  <a:lnTo>
                    <a:pt x="841" y="331"/>
                  </a:lnTo>
                  <a:lnTo>
                    <a:pt x="840" y="339"/>
                  </a:lnTo>
                  <a:lnTo>
                    <a:pt x="839" y="347"/>
                  </a:lnTo>
                  <a:lnTo>
                    <a:pt x="837" y="356"/>
                  </a:lnTo>
                  <a:lnTo>
                    <a:pt x="830" y="357"/>
                  </a:lnTo>
                  <a:lnTo>
                    <a:pt x="822" y="361"/>
                  </a:lnTo>
                  <a:lnTo>
                    <a:pt x="818" y="362"/>
                  </a:lnTo>
                  <a:lnTo>
                    <a:pt x="814" y="362"/>
                  </a:lnTo>
                  <a:lnTo>
                    <a:pt x="809" y="362"/>
                  </a:lnTo>
                  <a:lnTo>
                    <a:pt x="805" y="361"/>
                  </a:lnTo>
                  <a:lnTo>
                    <a:pt x="805" y="350"/>
                  </a:lnTo>
                  <a:lnTo>
                    <a:pt x="806" y="338"/>
                  </a:lnTo>
                  <a:lnTo>
                    <a:pt x="807" y="332"/>
                  </a:lnTo>
                  <a:lnTo>
                    <a:pt x="810" y="328"/>
                  </a:lnTo>
                  <a:lnTo>
                    <a:pt x="811" y="326"/>
                  </a:lnTo>
                  <a:lnTo>
                    <a:pt x="813" y="324"/>
                  </a:lnTo>
                  <a:lnTo>
                    <a:pt x="816" y="324"/>
                  </a:lnTo>
                  <a:lnTo>
                    <a:pt x="818" y="323"/>
                  </a:lnTo>
                  <a:lnTo>
                    <a:pt x="818" y="318"/>
                  </a:lnTo>
                  <a:lnTo>
                    <a:pt x="818" y="312"/>
                  </a:lnTo>
                  <a:lnTo>
                    <a:pt x="819" y="310"/>
                  </a:lnTo>
                  <a:lnTo>
                    <a:pt x="820" y="309"/>
                  </a:lnTo>
                  <a:lnTo>
                    <a:pt x="821" y="307"/>
                  </a:lnTo>
                  <a:lnTo>
                    <a:pt x="823" y="306"/>
                  </a:lnTo>
                  <a:close/>
                  <a:moveTo>
                    <a:pt x="775" y="222"/>
                  </a:moveTo>
                  <a:lnTo>
                    <a:pt x="766" y="223"/>
                  </a:lnTo>
                  <a:lnTo>
                    <a:pt x="759" y="223"/>
                  </a:lnTo>
                  <a:lnTo>
                    <a:pt x="751" y="222"/>
                  </a:lnTo>
                  <a:lnTo>
                    <a:pt x="742" y="219"/>
                  </a:lnTo>
                  <a:lnTo>
                    <a:pt x="742" y="236"/>
                  </a:lnTo>
                  <a:lnTo>
                    <a:pt x="764" y="251"/>
                  </a:lnTo>
                  <a:lnTo>
                    <a:pt x="763" y="258"/>
                  </a:lnTo>
                  <a:lnTo>
                    <a:pt x="761" y="263"/>
                  </a:lnTo>
                  <a:lnTo>
                    <a:pt x="758" y="269"/>
                  </a:lnTo>
                  <a:lnTo>
                    <a:pt x="754" y="272"/>
                  </a:lnTo>
                  <a:lnTo>
                    <a:pt x="747" y="280"/>
                  </a:lnTo>
                  <a:lnTo>
                    <a:pt x="740" y="287"/>
                  </a:lnTo>
                  <a:lnTo>
                    <a:pt x="820" y="289"/>
                  </a:lnTo>
                  <a:lnTo>
                    <a:pt x="809" y="281"/>
                  </a:lnTo>
                  <a:lnTo>
                    <a:pt x="800" y="272"/>
                  </a:lnTo>
                  <a:lnTo>
                    <a:pt x="791" y="264"/>
                  </a:lnTo>
                  <a:lnTo>
                    <a:pt x="785" y="256"/>
                  </a:lnTo>
                  <a:lnTo>
                    <a:pt x="781" y="247"/>
                  </a:lnTo>
                  <a:lnTo>
                    <a:pt x="777" y="238"/>
                  </a:lnTo>
                  <a:lnTo>
                    <a:pt x="775" y="229"/>
                  </a:lnTo>
                  <a:lnTo>
                    <a:pt x="775" y="222"/>
                  </a:lnTo>
                  <a:close/>
                  <a:moveTo>
                    <a:pt x="719" y="222"/>
                  </a:moveTo>
                  <a:lnTo>
                    <a:pt x="684" y="222"/>
                  </a:lnTo>
                  <a:lnTo>
                    <a:pt x="721" y="253"/>
                  </a:lnTo>
                  <a:lnTo>
                    <a:pt x="684" y="289"/>
                  </a:lnTo>
                  <a:lnTo>
                    <a:pt x="719" y="289"/>
                  </a:lnTo>
                  <a:lnTo>
                    <a:pt x="756" y="253"/>
                  </a:lnTo>
                  <a:lnTo>
                    <a:pt x="719" y="222"/>
                  </a:lnTo>
                  <a:close/>
                  <a:moveTo>
                    <a:pt x="684" y="131"/>
                  </a:moveTo>
                  <a:lnTo>
                    <a:pt x="651" y="131"/>
                  </a:lnTo>
                  <a:lnTo>
                    <a:pt x="688" y="168"/>
                  </a:lnTo>
                  <a:lnTo>
                    <a:pt x="651" y="210"/>
                  </a:lnTo>
                  <a:lnTo>
                    <a:pt x="684" y="210"/>
                  </a:lnTo>
                  <a:lnTo>
                    <a:pt x="720" y="168"/>
                  </a:lnTo>
                  <a:lnTo>
                    <a:pt x="684" y="131"/>
                  </a:lnTo>
                  <a:close/>
                  <a:moveTo>
                    <a:pt x="735" y="131"/>
                  </a:moveTo>
                  <a:lnTo>
                    <a:pt x="702" y="131"/>
                  </a:lnTo>
                  <a:lnTo>
                    <a:pt x="737" y="168"/>
                  </a:lnTo>
                  <a:lnTo>
                    <a:pt x="702" y="210"/>
                  </a:lnTo>
                  <a:lnTo>
                    <a:pt x="735" y="210"/>
                  </a:lnTo>
                  <a:lnTo>
                    <a:pt x="739" y="208"/>
                  </a:lnTo>
                  <a:lnTo>
                    <a:pt x="743" y="207"/>
                  </a:lnTo>
                  <a:lnTo>
                    <a:pt x="748" y="206"/>
                  </a:lnTo>
                  <a:lnTo>
                    <a:pt x="750" y="204"/>
                  </a:lnTo>
                  <a:lnTo>
                    <a:pt x="755" y="200"/>
                  </a:lnTo>
                  <a:lnTo>
                    <a:pt x="759" y="193"/>
                  </a:lnTo>
                  <a:lnTo>
                    <a:pt x="763" y="180"/>
                  </a:lnTo>
                  <a:lnTo>
                    <a:pt x="770" y="168"/>
                  </a:lnTo>
                  <a:lnTo>
                    <a:pt x="735" y="131"/>
                  </a:lnTo>
                  <a:close/>
                  <a:moveTo>
                    <a:pt x="1088" y="394"/>
                  </a:moveTo>
                  <a:lnTo>
                    <a:pt x="1076" y="390"/>
                  </a:lnTo>
                  <a:lnTo>
                    <a:pt x="1054" y="383"/>
                  </a:lnTo>
                  <a:lnTo>
                    <a:pt x="1049" y="382"/>
                  </a:lnTo>
                  <a:lnTo>
                    <a:pt x="1043" y="382"/>
                  </a:lnTo>
                  <a:lnTo>
                    <a:pt x="1039" y="383"/>
                  </a:lnTo>
                  <a:lnTo>
                    <a:pt x="1035" y="385"/>
                  </a:lnTo>
                  <a:lnTo>
                    <a:pt x="1034" y="388"/>
                  </a:lnTo>
                  <a:lnTo>
                    <a:pt x="1033" y="391"/>
                  </a:lnTo>
                  <a:lnTo>
                    <a:pt x="1034" y="397"/>
                  </a:lnTo>
                  <a:lnTo>
                    <a:pt x="1037" y="403"/>
                  </a:lnTo>
                  <a:lnTo>
                    <a:pt x="1040" y="408"/>
                  </a:lnTo>
                  <a:lnTo>
                    <a:pt x="1043" y="411"/>
                  </a:lnTo>
                  <a:lnTo>
                    <a:pt x="1047" y="412"/>
                  </a:lnTo>
                  <a:lnTo>
                    <a:pt x="1053" y="413"/>
                  </a:lnTo>
                  <a:lnTo>
                    <a:pt x="1058" y="413"/>
                  </a:lnTo>
                  <a:lnTo>
                    <a:pt x="1064" y="412"/>
                  </a:lnTo>
                  <a:lnTo>
                    <a:pt x="1069" y="410"/>
                  </a:lnTo>
                  <a:lnTo>
                    <a:pt x="1075" y="409"/>
                  </a:lnTo>
                  <a:lnTo>
                    <a:pt x="1084" y="403"/>
                  </a:lnTo>
                  <a:lnTo>
                    <a:pt x="1090" y="399"/>
                  </a:lnTo>
                  <a:lnTo>
                    <a:pt x="1091" y="397"/>
                  </a:lnTo>
                  <a:lnTo>
                    <a:pt x="1092" y="396"/>
                  </a:lnTo>
                  <a:lnTo>
                    <a:pt x="1091" y="394"/>
                  </a:lnTo>
                  <a:lnTo>
                    <a:pt x="1088" y="394"/>
                  </a:lnTo>
                  <a:close/>
                  <a:moveTo>
                    <a:pt x="993" y="368"/>
                  </a:moveTo>
                  <a:lnTo>
                    <a:pt x="988" y="368"/>
                  </a:lnTo>
                  <a:lnTo>
                    <a:pt x="980" y="370"/>
                  </a:lnTo>
                  <a:lnTo>
                    <a:pt x="970" y="375"/>
                  </a:lnTo>
                  <a:lnTo>
                    <a:pt x="961" y="380"/>
                  </a:lnTo>
                  <a:lnTo>
                    <a:pt x="958" y="383"/>
                  </a:lnTo>
                  <a:lnTo>
                    <a:pt x="957" y="386"/>
                  </a:lnTo>
                  <a:lnTo>
                    <a:pt x="956" y="389"/>
                  </a:lnTo>
                  <a:lnTo>
                    <a:pt x="957" y="391"/>
                  </a:lnTo>
                  <a:lnTo>
                    <a:pt x="960" y="393"/>
                  </a:lnTo>
                  <a:lnTo>
                    <a:pt x="965" y="396"/>
                  </a:lnTo>
                  <a:lnTo>
                    <a:pt x="973" y="398"/>
                  </a:lnTo>
                  <a:lnTo>
                    <a:pt x="984" y="399"/>
                  </a:lnTo>
                  <a:lnTo>
                    <a:pt x="989" y="399"/>
                  </a:lnTo>
                  <a:lnTo>
                    <a:pt x="995" y="398"/>
                  </a:lnTo>
                  <a:lnTo>
                    <a:pt x="999" y="397"/>
                  </a:lnTo>
                  <a:lnTo>
                    <a:pt x="1003" y="394"/>
                  </a:lnTo>
                  <a:lnTo>
                    <a:pt x="1006" y="392"/>
                  </a:lnTo>
                  <a:lnTo>
                    <a:pt x="1008" y="390"/>
                  </a:lnTo>
                  <a:lnTo>
                    <a:pt x="1010" y="387"/>
                  </a:lnTo>
                  <a:lnTo>
                    <a:pt x="1011" y="385"/>
                  </a:lnTo>
                  <a:lnTo>
                    <a:pt x="1012" y="381"/>
                  </a:lnTo>
                  <a:lnTo>
                    <a:pt x="1011" y="378"/>
                  </a:lnTo>
                  <a:lnTo>
                    <a:pt x="1010" y="376"/>
                  </a:lnTo>
                  <a:lnTo>
                    <a:pt x="1009" y="373"/>
                  </a:lnTo>
                  <a:lnTo>
                    <a:pt x="1006" y="370"/>
                  </a:lnTo>
                  <a:lnTo>
                    <a:pt x="1003" y="369"/>
                  </a:lnTo>
                  <a:lnTo>
                    <a:pt x="998" y="368"/>
                  </a:lnTo>
                  <a:lnTo>
                    <a:pt x="993" y="368"/>
                  </a:lnTo>
                  <a:close/>
                  <a:moveTo>
                    <a:pt x="918" y="364"/>
                  </a:moveTo>
                  <a:lnTo>
                    <a:pt x="949" y="399"/>
                  </a:lnTo>
                  <a:lnTo>
                    <a:pt x="950" y="401"/>
                  </a:lnTo>
                  <a:lnTo>
                    <a:pt x="949" y="403"/>
                  </a:lnTo>
                  <a:lnTo>
                    <a:pt x="948" y="404"/>
                  </a:lnTo>
                  <a:lnTo>
                    <a:pt x="945" y="405"/>
                  </a:lnTo>
                  <a:lnTo>
                    <a:pt x="936" y="405"/>
                  </a:lnTo>
                  <a:lnTo>
                    <a:pt x="925" y="404"/>
                  </a:lnTo>
                  <a:lnTo>
                    <a:pt x="913" y="402"/>
                  </a:lnTo>
                  <a:lnTo>
                    <a:pt x="902" y="400"/>
                  </a:lnTo>
                  <a:lnTo>
                    <a:pt x="893" y="397"/>
                  </a:lnTo>
                  <a:lnTo>
                    <a:pt x="889" y="394"/>
                  </a:lnTo>
                  <a:lnTo>
                    <a:pt x="884" y="389"/>
                  </a:lnTo>
                  <a:lnTo>
                    <a:pt x="882" y="386"/>
                  </a:lnTo>
                  <a:lnTo>
                    <a:pt x="881" y="381"/>
                  </a:lnTo>
                  <a:lnTo>
                    <a:pt x="880" y="378"/>
                  </a:lnTo>
                  <a:lnTo>
                    <a:pt x="881" y="376"/>
                  </a:lnTo>
                  <a:lnTo>
                    <a:pt x="883" y="374"/>
                  </a:lnTo>
                  <a:lnTo>
                    <a:pt x="886" y="371"/>
                  </a:lnTo>
                  <a:lnTo>
                    <a:pt x="889" y="369"/>
                  </a:lnTo>
                  <a:lnTo>
                    <a:pt x="896" y="367"/>
                  </a:lnTo>
                  <a:lnTo>
                    <a:pt x="904" y="366"/>
                  </a:lnTo>
                  <a:lnTo>
                    <a:pt x="912" y="365"/>
                  </a:lnTo>
                  <a:lnTo>
                    <a:pt x="918" y="364"/>
                  </a:lnTo>
                  <a:close/>
                  <a:moveTo>
                    <a:pt x="889" y="323"/>
                  </a:moveTo>
                  <a:lnTo>
                    <a:pt x="898" y="326"/>
                  </a:lnTo>
                  <a:lnTo>
                    <a:pt x="904" y="329"/>
                  </a:lnTo>
                  <a:lnTo>
                    <a:pt x="909" y="332"/>
                  </a:lnTo>
                  <a:lnTo>
                    <a:pt x="912" y="335"/>
                  </a:lnTo>
                  <a:lnTo>
                    <a:pt x="914" y="340"/>
                  </a:lnTo>
                  <a:lnTo>
                    <a:pt x="914" y="344"/>
                  </a:lnTo>
                  <a:lnTo>
                    <a:pt x="913" y="348"/>
                  </a:lnTo>
                  <a:lnTo>
                    <a:pt x="911" y="352"/>
                  </a:lnTo>
                  <a:lnTo>
                    <a:pt x="909" y="355"/>
                  </a:lnTo>
                  <a:lnTo>
                    <a:pt x="904" y="358"/>
                  </a:lnTo>
                  <a:lnTo>
                    <a:pt x="900" y="361"/>
                  </a:lnTo>
                  <a:lnTo>
                    <a:pt x="894" y="363"/>
                  </a:lnTo>
                  <a:lnTo>
                    <a:pt x="889" y="363"/>
                  </a:lnTo>
                  <a:lnTo>
                    <a:pt x="882" y="363"/>
                  </a:lnTo>
                  <a:lnTo>
                    <a:pt x="876" y="361"/>
                  </a:lnTo>
                  <a:lnTo>
                    <a:pt x="869" y="357"/>
                  </a:lnTo>
                  <a:lnTo>
                    <a:pt x="857" y="350"/>
                  </a:lnTo>
                  <a:lnTo>
                    <a:pt x="851" y="343"/>
                  </a:lnTo>
                  <a:lnTo>
                    <a:pt x="847" y="340"/>
                  </a:lnTo>
                  <a:lnTo>
                    <a:pt x="846" y="338"/>
                  </a:lnTo>
                  <a:lnTo>
                    <a:pt x="845" y="335"/>
                  </a:lnTo>
                  <a:lnTo>
                    <a:pt x="845" y="333"/>
                  </a:lnTo>
                  <a:lnTo>
                    <a:pt x="847" y="329"/>
                  </a:lnTo>
                  <a:lnTo>
                    <a:pt x="851" y="327"/>
                  </a:lnTo>
                  <a:lnTo>
                    <a:pt x="856" y="324"/>
                  </a:lnTo>
                  <a:lnTo>
                    <a:pt x="861" y="322"/>
                  </a:lnTo>
                  <a:lnTo>
                    <a:pt x="876" y="321"/>
                  </a:lnTo>
                  <a:lnTo>
                    <a:pt x="887" y="321"/>
                  </a:lnTo>
                  <a:lnTo>
                    <a:pt x="891" y="322"/>
                  </a:lnTo>
                  <a:lnTo>
                    <a:pt x="893" y="322"/>
                  </a:lnTo>
                  <a:lnTo>
                    <a:pt x="892" y="323"/>
                  </a:lnTo>
                  <a:lnTo>
                    <a:pt x="889" y="323"/>
                  </a:lnTo>
                  <a:close/>
                  <a:moveTo>
                    <a:pt x="952" y="315"/>
                  </a:moveTo>
                  <a:lnTo>
                    <a:pt x="957" y="319"/>
                  </a:lnTo>
                  <a:lnTo>
                    <a:pt x="960" y="323"/>
                  </a:lnTo>
                  <a:lnTo>
                    <a:pt x="963" y="329"/>
                  </a:lnTo>
                  <a:lnTo>
                    <a:pt x="964" y="333"/>
                  </a:lnTo>
                  <a:lnTo>
                    <a:pt x="967" y="339"/>
                  </a:lnTo>
                  <a:lnTo>
                    <a:pt x="967" y="344"/>
                  </a:lnTo>
                  <a:lnTo>
                    <a:pt x="967" y="350"/>
                  </a:lnTo>
                  <a:lnTo>
                    <a:pt x="967" y="354"/>
                  </a:lnTo>
                  <a:lnTo>
                    <a:pt x="964" y="359"/>
                  </a:lnTo>
                  <a:lnTo>
                    <a:pt x="963" y="364"/>
                  </a:lnTo>
                  <a:lnTo>
                    <a:pt x="960" y="368"/>
                  </a:lnTo>
                  <a:lnTo>
                    <a:pt x="957" y="371"/>
                  </a:lnTo>
                  <a:lnTo>
                    <a:pt x="953" y="375"/>
                  </a:lnTo>
                  <a:lnTo>
                    <a:pt x="949" y="377"/>
                  </a:lnTo>
                  <a:lnTo>
                    <a:pt x="945" y="378"/>
                  </a:lnTo>
                  <a:lnTo>
                    <a:pt x="939" y="378"/>
                  </a:lnTo>
                  <a:lnTo>
                    <a:pt x="938" y="377"/>
                  </a:lnTo>
                  <a:lnTo>
                    <a:pt x="936" y="373"/>
                  </a:lnTo>
                  <a:lnTo>
                    <a:pt x="935" y="367"/>
                  </a:lnTo>
                  <a:lnTo>
                    <a:pt x="934" y="359"/>
                  </a:lnTo>
                  <a:lnTo>
                    <a:pt x="933" y="353"/>
                  </a:lnTo>
                  <a:lnTo>
                    <a:pt x="932" y="346"/>
                  </a:lnTo>
                  <a:lnTo>
                    <a:pt x="933" y="342"/>
                  </a:lnTo>
                  <a:lnTo>
                    <a:pt x="935" y="339"/>
                  </a:lnTo>
                  <a:lnTo>
                    <a:pt x="937" y="334"/>
                  </a:lnTo>
                  <a:lnTo>
                    <a:pt x="944" y="324"/>
                  </a:lnTo>
                  <a:lnTo>
                    <a:pt x="947" y="319"/>
                  </a:lnTo>
                  <a:lnTo>
                    <a:pt x="950" y="316"/>
                  </a:lnTo>
                  <a:lnTo>
                    <a:pt x="951" y="315"/>
                  </a:lnTo>
                  <a:lnTo>
                    <a:pt x="952" y="313"/>
                  </a:lnTo>
                  <a:lnTo>
                    <a:pt x="952" y="315"/>
                  </a:lnTo>
                  <a:close/>
                  <a:moveTo>
                    <a:pt x="1038" y="328"/>
                  </a:moveTo>
                  <a:lnTo>
                    <a:pt x="1044" y="328"/>
                  </a:lnTo>
                  <a:lnTo>
                    <a:pt x="1050" y="330"/>
                  </a:lnTo>
                  <a:lnTo>
                    <a:pt x="1053" y="332"/>
                  </a:lnTo>
                  <a:lnTo>
                    <a:pt x="1055" y="334"/>
                  </a:lnTo>
                  <a:lnTo>
                    <a:pt x="1056" y="338"/>
                  </a:lnTo>
                  <a:lnTo>
                    <a:pt x="1056" y="342"/>
                  </a:lnTo>
                  <a:lnTo>
                    <a:pt x="1055" y="345"/>
                  </a:lnTo>
                  <a:lnTo>
                    <a:pt x="1053" y="350"/>
                  </a:lnTo>
                  <a:lnTo>
                    <a:pt x="1050" y="354"/>
                  </a:lnTo>
                  <a:lnTo>
                    <a:pt x="1046" y="357"/>
                  </a:lnTo>
                  <a:lnTo>
                    <a:pt x="1042" y="362"/>
                  </a:lnTo>
                  <a:lnTo>
                    <a:pt x="1038" y="365"/>
                  </a:lnTo>
                  <a:lnTo>
                    <a:pt x="1032" y="367"/>
                  </a:lnTo>
                  <a:lnTo>
                    <a:pt x="1027" y="369"/>
                  </a:lnTo>
                  <a:lnTo>
                    <a:pt x="1022" y="370"/>
                  </a:lnTo>
                  <a:lnTo>
                    <a:pt x="1017" y="371"/>
                  </a:lnTo>
                  <a:lnTo>
                    <a:pt x="1012" y="370"/>
                  </a:lnTo>
                  <a:lnTo>
                    <a:pt x="1009" y="369"/>
                  </a:lnTo>
                  <a:lnTo>
                    <a:pt x="1006" y="367"/>
                  </a:lnTo>
                  <a:lnTo>
                    <a:pt x="1005" y="364"/>
                  </a:lnTo>
                  <a:lnTo>
                    <a:pt x="1004" y="361"/>
                  </a:lnTo>
                  <a:lnTo>
                    <a:pt x="1004" y="357"/>
                  </a:lnTo>
                  <a:lnTo>
                    <a:pt x="1004" y="353"/>
                  </a:lnTo>
                  <a:lnTo>
                    <a:pt x="1005" y="348"/>
                  </a:lnTo>
                  <a:lnTo>
                    <a:pt x="1007" y="344"/>
                  </a:lnTo>
                  <a:lnTo>
                    <a:pt x="1009" y="341"/>
                  </a:lnTo>
                  <a:lnTo>
                    <a:pt x="1012" y="336"/>
                  </a:lnTo>
                  <a:lnTo>
                    <a:pt x="1016" y="333"/>
                  </a:lnTo>
                  <a:lnTo>
                    <a:pt x="1021" y="331"/>
                  </a:lnTo>
                  <a:lnTo>
                    <a:pt x="1026" y="329"/>
                  </a:lnTo>
                  <a:lnTo>
                    <a:pt x="1031" y="328"/>
                  </a:lnTo>
                  <a:lnTo>
                    <a:pt x="1038" y="328"/>
                  </a:lnTo>
                  <a:close/>
                  <a:moveTo>
                    <a:pt x="869" y="275"/>
                  </a:moveTo>
                  <a:lnTo>
                    <a:pt x="874" y="283"/>
                  </a:lnTo>
                  <a:lnTo>
                    <a:pt x="877" y="289"/>
                  </a:lnTo>
                  <a:lnTo>
                    <a:pt x="880" y="296"/>
                  </a:lnTo>
                  <a:lnTo>
                    <a:pt x="881" y="300"/>
                  </a:lnTo>
                  <a:lnTo>
                    <a:pt x="881" y="305"/>
                  </a:lnTo>
                  <a:lnTo>
                    <a:pt x="881" y="308"/>
                  </a:lnTo>
                  <a:lnTo>
                    <a:pt x="879" y="310"/>
                  </a:lnTo>
                  <a:lnTo>
                    <a:pt x="877" y="312"/>
                  </a:lnTo>
                  <a:lnTo>
                    <a:pt x="875" y="312"/>
                  </a:lnTo>
                  <a:lnTo>
                    <a:pt x="871" y="312"/>
                  </a:lnTo>
                  <a:lnTo>
                    <a:pt x="867" y="312"/>
                  </a:lnTo>
                  <a:lnTo>
                    <a:pt x="863" y="311"/>
                  </a:lnTo>
                  <a:lnTo>
                    <a:pt x="853" y="307"/>
                  </a:lnTo>
                  <a:lnTo>
                    <a:pt x="841" y="301"/>
                  </a:lnTo>
                  <a:lnTo>
                    <a:pt x="839" y="298"/>
                  </a:lnTo>
                  <a:lnTo>
                    <a:pt x="837" y="295"/>
                  </a:lnTo>
                  <a:lnTo>
                    <a:pt x="835" y="289"/>
                  </a:lnTo>
                  <a:lnTo>
                    <a:pt x="835" y="284"/>
                  </a:lnTo>
                  <a:lnTo>
                    <a:pt x="835" y="278"/>
                  </a:lnTo>
                  <a:lnTo>
                    <a:pt x="835" y="274"/>
                  </a:lnTo>
                  <a:lnTo>
                    <a:pt x="837" y="270"/>
                  </a:lnTo>
                  <a:lnTo>
                    <a:pt x="840" y="268"/>
                  </a:lnTo>
                  <a:lnTo>
                    <a:pt x="844" y="266"/>
                  </a:lnTo>
                  <a:lnTo>
                    <a:pt x="848" y="265"/>
                  </a:lnTo>
                  <a:lnTo>
                    <a:pt x="852" y="265"/>
                  </a:lnTo>
                  <a:lnTo>
                    <a:pt x="854" y="265"/>
                  </a:lnTo>
                  <a:lnTo>
                    <a:pt x="856" y="266"/>
                  </a:lnTo>
                  <a:lnTo>
                    <a:pt x="858" y="268"/>
                  </a:lnTo>
                  <a:lnTo>
                    <a:pt x="865" y="272"/>
                  </a:lnTo>
                  <a:lnTo>
                    <a:pt x="869" y="275"/>
                  </a:lnTo>
                  <a:close/>
                  <a:moveTo>
                    <a:pt x="939" y="292"/>
                  </a:moveTo>
                  <a:lnTo>
                    <a:pt x="935" y="287"/>
                  </a:lnTo>
                  <a:lnTo>
                    <a:pt x="930" y="284"/>
                  </a:lnTo>
                  <a:lnTo>
                    <a:pt x="925" y="282"/>
                  </a:lnTo>
                  <a:lnTo>
                    <a:pt x="919" y="278"/>
                  </a:lnTo>
                  <a:lnTo>
                    <a:pt x="914" y="276"/>
                  </a:lnTo>
                  <a:lnTo>
                    <a:pt x="909" y="275"/>
                  </a:lnTo>
                  <a:lnTo>
                    <a:pt x="902" y="274"/>
                  </a:lnTo>
                  <a:lnTo>
                    <a:pt x="898" y="274"/>
                  </a:lnTo>
                  <a:lnTo>
                    <a:pt x="892" y="274"/>
                  </a:lnTo>
                  <a:lnTo>
                    <a:pt x="889" y="275"/>
                  </a:lnTo>
                  <a:lnTo>
                    <a:pt x="886" y="278"/>
                  </a:lnTo>
                  <a:lnTo>
                    <a:pt x="884" y="281"/>
                  </a:lnTo>
                  <a:lnTo>
                    <a:pt x="884" y="285"/>
                  </a:lnTo>
                  <a:lnTo>
                    <a:pt x="886" y="291"/>
                  </a:lnTo>
                  <a:lnTo>
                    <a:pt x="889" y="297"/>
                  </a:lnTo>
                  <a:lnTo>
                    <a:pt x="893" y="305"/>
                  </a:lnTo>
                  <a:lnTo>
                    <a:pt x="898" y="309"/>
                  </a:lnTo>
                  <a:lnTo>
                    <a:pt x="900" y="312"/>
                  </a:lnTo>
                  <a:lnTo>
                    <a:pt x="903" y="315"/>
                  </a:lnTo>
                  <a:lnTo>
                    <a:pt x="907" y="317"/>
                  </a:lnTo>
                  <a:lnTo>
                    <a:pt x="916" y="318"/>
                  </a:lnTo>
                  <a:lnTo>
                    <a:pt x="929" y="319"/>
                  </a:lnTo>
                  <a:lnTo>
                    <a:pt x="933" y="319"/>
                  </a:lnTo>
                  <a:lnTo>
                    <a:pt x="935" y="318"/>
                  </a:lnTo>
                  <a:lnTo>
                    <a:pt x="937" y="317"/>
                  </a:lnTo>
                  <a:lnTo>
                    <a:pt x="939" y="315"/>
                  </a:lnTo>
                  <a:lnTo>
                    <a:pt x="942" y="310"/>
                  </a:lnTo>
                  <a:lnTo>
                    <a:pt x="945" y="305"/>
                  </a:lnTo>
                  <a:lnTo>
                    <a:pt x="945" y="299"/>
                  </a:lnTo>
                  <a:lnTo>
                    <a:pt x="945" y="295"/>
                  </a:lnTo>
                  <a:lnTo>
                    <a:pt x="944" y="294"/>
                  </a:lnTo>
                  <a:lnTo>
                    <a:pt x="942" y="293"/>
                  </a:lnTo>
                  <a:lnTo>
                    <a:pt x="941" y="292"/>
                  </a:lnTo>
                  <a:lnTo>
                    <a:pt x="939" y="292"/>
                  </a:lnTo>
                  <a:close/>
                  <a:moveTo>
                    <a:pt x="997" y="277"/>
                  </a:moveTo>
                  <a:lnTo>
                    <a:pt x="1005" y="278"/>
                  </a:lnTo>
                  <a:lnTo>
                    <a:pt x="1010" y="281"/>
                  </a:lnTo>
                  <a:lnTo>
                    <a:pt x="1014" y="284"/>
                  </a:lnTo>
                  <a:lnTo>
                    <a:pt x="1016" y="288"/>
                  </a:lnTo>
                  <a:lnTo>
                    <a:pt x="1016" y="293"/>
                  </a:lnTo>
                  <a:lnTo>
                    <a:pt x="1016" y="298"/>
                  </a:lnTo>
                  <a:lnTo>
                    <a:pt x="1014" y="304"/>
                  </a:lnTo>
                  <a:lnTo>
                    <a:pt x="1010" y="309"/>
                  </a:lnTo>
                  <a:lnTo>
                    <a:pt x="1007" y="315"/>
                  </a:lnTo>
                  <a:lnTo>
                    <a:pt x="1003" y="320"/>
                  </a:lnTo>
                  <a:lnTo>
                    <a:pt x="998" y="323"/>
                  </a:lnTo>
                  <a:lnTo>
                    <a:pt x="993" y="327"/>
                  </a:lnTo>
                  <a:lnTo>
                    <a:pt x="987" y="329"/>
                  </a:lnTo>
                  <a:lnTo>
                    <a:pt x="982" y="329"/>
                  </a:lnTo>
                  <a:lnTo>
                    <a:pt x="977" y="327"/>
                  </a:lnTo>
                  <a:lnTo>
                    <a:pt x="973" y="323"/>
                  </a:lnTo>
                  <a:lnTo>
                    <a:pt x="967" y="317"/>
                  </a:lnTo>
                  <a:lnTo>
                    <a:pt x="963" y="311"/>
                  </a:lnTo>
                  <a:lnTo>
                    <a:pt x="962" y="306"/>
                  </a:lnTo>
                  <a:lnTo>
                    <a:pt x="962" y="300"/>
                  </a:lnTo>
                  <a:lnTo>
                    <a:pt x="963" y="297"/>
                  </a:lnTo>
                  <a:lnTo>
                    <a:pt x="965" y="293"/>
                  </a:lnTo>
                  <a:lnTo>
                    <a:pt x="970" y="289"/>
                  </a:lnTo>
                  <a:lnTo>
                    <a:pt x="973" y="287"/>
                  </a:lnTo>
                  <a:lnTo>
                    <a:pt x="991" y="280"/>
                  </a:lnTo>
                  <a:lnTo>
                    <a:pt x="997" y="277"/>
                  </a:lnTo>
                  <a:close/>
                  <a:moveTo>
                    <a:pt x="812" y="268"/>
                  </a:moveTo>
                  <a:lnTo>
                    <a:pt x="807" y="266"/>
                  </a:lnTo>
                  <a:lnTo>
                    <a:pt x="802" y="264"/>
                  </a:lnTo>
                  <a:lnTo>
                    <a:pt x="799" y="260"/>
                  </a:lnTo>
                  <a:lnTo>
                    <a:pt x="796" y="256"/>
                  </a:lnTo>
                  <a:lnTo>
                    <a:pt x="793" y="242"/>
                  </a:lnTo>
                  <a:lnTo>
                    <a:pt x="791" y="229"/>
                  </a:lnTo>
                  <a:lnTo>
                    <a:pt x="790" y="224"/>
                  </a:lnTo>
                  <a:lnTo>
                    <a:pt x="791" y="219"/>
                  </a:lnTo>
                  <a:lnTo>
                    <a:pt x="793" y="215"/>
                  </a:lnTo>
                  <a:lnTo>
                    <a:pt x="794" y="213"/>
                  </a:lnTo>
                  <a:lnTo>
                    <a:pt x="796" y="211"/>
                  </a:lnTo>
                  <a:lnTo>
                    <a:pt x="798" y="208"/>
                  </a:lnTo>
                  <a:lnTo>
                    <a:pt x="801" y="207"/>
                  </a:lnTo>
                  <a:lnTo>
                    <a:pt x="803" y="207"/>
                  </a:lnTo>
                  <a:lnTo>
                    <a:pt x="810" y="208"/>
                  </a:lnTo>
                  <a:lnTo>
                    <a:pt x="818" y="212"/>
                  </a:lnTo>
                  <a:lnTo>
                    <a:pt x="824" y="216"/>
                  </a:lnTo>
                  <a:lnTo>
                    <a:pt x="831" y="223"/>
                  </a:lnTo>
                  <a:lnTo>
                    <a:pt x="836" y="229"/>
                  </a:lnTo>
                  <a:lnTo>
                    <a:pt x="841" y="236"/>
                  </a:lnTo>
                  <a:lnTo>
                    <a:pt x="843" y="243"/>
                  </a:lnTo>
                  <a:lnTo>
                    <a:pt x="843" y="250"/>
                  </a:lnTo>
                  <a:lnTo>
                    <a:pt x="842" y="253"/>
                  </a:lnTo>
                  <a:lnTo>
                    <a:pt x="841" y="257"/>
                  </a:lnTo>
                  <a:lnTo>
                    <a:pt x="839" y="259"/>
                  </a:lnTo>
                  <a:lnTo>
                    <a:pt x="835" y="262"/>
                  </a:lnTo>
                  <a:lnTo>
                    <a:pt x="831" y="264"/>
                  </a:lnTo>
                  <a:lnTo>
                    <a:pt x="825" y="265"/>
                  </a:lnTo>
                  <a:lnTo>
                    <a:pt x="820" y="266"/>
                  </a:lnTo>
                  <a:lnTo>
                    <a:pt x="812" y="268"/>
                  </a:lnTo>
                  <a:close/>
                  <a:moveTo>
                    <a:pt x="884" y="218"/>
                  </a:moveTo>
                  <a:lnTo>
                    <a:pt x="888" y="221"/>
                  </a:lnTo>
                  <a:lnTo>
                    <a:pt x="890" y="224"/>
                  </a:lnTo>
                  <a:lnTo>
                    <a:pt x="893" y="228"/>
                  </a:lnTo>
                  <a:lnTo>
                    <a:pt x="895" y="234"/>
                  </a:lnTo>
                  <a:lnTo>
                    <a:pt x="896" y="240"/>
                  </a:lnTo>
                  <a:lnTo>
                    <a:pt x="896" y="247"/>
                  </a:lnTo>
                  <a:lnTo>
                    <a:pt x="896" y="253"/>
                  </a:lnTo>
                  <a:lnTo>
                    <a:pt x="895" y="258"/>
                  </a:lnTo>
                  <a:lnTo>
                    <a:pt x="893" y="261"/>
                  </a:lnTo>
                  <a:lnTo>
                    <a:pt x="890" y="264"/>
                  </a:lnTo>
                  <a:lnTo>
                    <a:pt x="888" y="265"/>
                  </a:lnTo>
                  <a:lnTo>
                    <a:pt x="884" y="265"/>
                  </a:lnTo>
                  <a:lnTo>
                    <a:pt x="878" y="264"/>
                  </a:lnTo>
                  <a:lnTo>
                    <a:pt x="871" y="261"/>
                  </a:lnTo>
                  <a:lnTo>
                    <a:pt x="866" y="257"/>
                  </a:lnTo>
                  <a:lnTo>
                    <a:pt x="860" y="251"/>
                  </a:lnTo>
                  <a:lnTo>
                    <a:pt x="856" y="247"/>
                  </a:lnTo>
                  <a:lnTo>
                    <a:pt x="854" y="243"/>
                  </a:lnTo>
                  <a:lnTo>
                    <a:pt x="852" y="238"/>
                  </a:lnTo>
                  <a:lnTo>
                    <a:pt x="851" y="234"/>
                  </a:lnTo>
                  <a:lnTo>
                    <a:pt x="851" y="229"/>
                  </a:lnTo>
                  <a:lnTo>
                    <a:pt x="852" y="226"/>
                  </a:lnTo>
                  <a:lnTo>
                    <a:pt x="854" y="224"/>
                  </a:lnTo>
                  <a:lnTo>
                    <a:pt x="856" y="222"/>
                  </a:lnTo>
                  <a:lnTo>
                    <a:pt x="858" y="219"/>
                  </a:lnTo>
                  <a:lnTo>
                    <a:pt x="861" y="218"/>
                  </a:lnTo>
                  <a:lnTo>
                    <a:pt x="869" y="217"/>
                  </a:lnTo>
                  <a:lnTo>
                    <a:pt x="876" y="217"/>
                  </a:lnTo>
                  <a:lnTo>
                    <a:pt x="881" y="218"/>
                  </a:lnTo>
                  <a:lnTo>
                    <a:pt x="884" y="218"/>
                  </a:lnTo>
                  <a:close/>
                  <a:moveTo>
                    <a:pt x="973" y="224"/>
                  </a:moveTo>
                  <a:lnTo>
                    <a:pt x="981" y="231"/>
                  </a:lnTo>
                  <a:lnTo>
                    <a:pt x="986" y="239"/>
                  </a:lnTo>
                  <a:lnTo>
                    <a:pt x="989" y="247"/>
                  </a:lnTo>
                  <a:lnTo>
                    <a:pt x="991" y="253"/>
                  </a:lnTo>
                  <a:lnTo>
                    <a:pt x="989" y="259"/>
                  </a:lnTo>
                  <a:lnTo>
                    <a:pt x="986" y="265"/>
                  </a:lnTo>
                  <a:lnTo>
                    <a:pt x="983" y="270"/>
                  </a:lnTo>
                  <a:lnTo>
                    <a:pt x="977" y="274"/>
                  </a:lnTo>
                  <a:lnTo>
                    <a:pt x="971" y="276"/>
                  </a:lnTo>
                  <a:lnTo>
                    <a:pt x="963" y="280"/>
                  </a:lnTo>
                  <a:lnTo>
                    <a:pt x="956" y="281"/>
                  </a:lnTo>
                  <a:lnTo>
                    <a:pt x="948" y="281"/>
                  </a:lnTo>
                  <a:lnTo>
                    <a:pt x="940" y="280"/>
                  </a:lnTo>
                  <a:lnTo>
                    <a:pt x="933" y="276"/>
                  </a:lnTo>
                  <a:lnTo>
                    <a:pt x="925" y="273"/>
                  </a:lnTo>
                  <a:lnTo>
                    <a:pt x="918" y="268"/>
                  </a:lnTo>
                  <a:lnTo>
                    <a:pt x="912" y="260"/>
                  </a:lnTo>
                  <a:lnTo>
                    <a:pt x="903" y="247"/>
                  </a:lnTo>
                  <a:lnTo>
                    <a:pt x="902" y="243"/>
                  </a:lnTo>
                  <a:lnTo>
                    <a:pt x="901" y="240"/>
                  </a:lnTo>
                  <a:lnTo>
                    <a:pt x="901" y="237"/>
                  </a:lnTo>
                  <a:lnTo>
                    <a:pt x="902" y="234"/>
                  </a:lnTo>
                  <a:lnTo>
                    <a:pt x="903" y="231"/>
                  </a:lnTo>
                  <a:lnTo>
                    <a:pt x="906" y="229"/>
                  </a:lnTo>
                  <a:lnTo>
                    <a:pt x="911" y="228"/>
                  </a:lnTo>
                  <a:lnTo>
                    <a:pt x="916" y="228"/>
                  </a:lnTo>
                  <a:lnTo>
                    <a:pt x="922" y="227"/>
                  </a:lnTo>
                  <a:lnTo>
                    <a:pt x="932" y="225"/>
                  </a:lnTo>
                  <a:lnTo>
                    <a:pt x="936" y="224"/>
                  </a:lnTo>
                  <a:lnTo>
                    <a:pt x="940" y="224"/>
                  </a:lnTo>
                  <a:lnTo>
                    <a:pt x="945" y="225"/>
                  </a:lnTo>
                  <a:lnTo>
                    <a:pt x="947" y="227"/>
                  </a:lnTo>
                  <a:lnTo>
                    <a:pt x="948" y="229"/>
                  </a:lnTo>
                  <a:lnTo>
                    <a:pt x="949" y="229"/>
                  </a:lnTo>
                  <a:lnTo>
                    <a:pt x="951" y="229"/>
                  </a:lnTo>
                  <a:lnTo>
                    <a:pt x="953" y="229"/>
                  </a:lnTo>
                  <a:lnTo>
                    <a:pt x="957" y="226"/>
                  </a:lnTo>
                  <a:lnTo>
                    <a:pt x="960" y="224"/>
                  </a:lnTo>
                  <a:lnTo>
                    <a:pt x="961" y="222"/>
                  </a:lnTo>
                  <a:lnTo>
                    <a:pt x="963" y="222"/>
                  </a:lnTo>
                  <a:lnTo>
                    <a:pt x="965" y="222"/>
                  </a:lnTo>
                  <a:lnTo>
                    <a:pt x="969" y="222"/>
                  </a:lnTo>
                  <a:lnTo>
                    <a:pt x="972" y="224"/>
                  </a:lnTo>
                  <a:lnTo>
                    <a:pt x="973" y="224"/>
                  </a:lnTo>
                  <a:close/>
                  <a:moveTo>
                    <a:pt x="818" y="165"/>
                  </a:moveTo>
                  <a:lnTo>
                    <a:pt x="813" y="164"/>
                  </a:lnTo>
                  <a:lnTo>
                    <a:pt x="811" y="164"/>
                  </a:lnTo>
                  <a:lnTo>
                    <a:pt x="810" y="165"/>
                  </a:lnTo>
                  <a:lnTo>
                    <a:pt x="811" y="167"/>
                  </a:lnTo>
                  <a:lnTo>
                    <a:pt x="814" y="172"/>
                  </a:lnTo>
                  <a:lnTo>
                    <a:pt x="819" y="180"/>
                  </a:lnTo>
                  <a:lnTo>
                    <a:pt x="820" y="184"/>
                  </a:lnTo>
                  <a:lnTo>
                    <a:pt x="821" y="189"/>
                  </a:lnTo>
                  <a:lnTo>
                    <a:pt x="820" y="192"/>
                  </a:lnTo>
                  <a:lnTo>
                    <a:pt x="817" y="195"/>
                  </a:lnTo>
                  <a:lnTo>
                    <a:pt x="812" y="199"/>
                  </a:lnTo>
                  <a:lnTo>
                    <a:pt x="805" y="201"/>
                  </a:lnTo>
                  <a:lnTo>
                    <a:pt x="795" y="203"/>
                  </a:lnTo>
                  <a:lnTo>
                    <a:pt x="782" y="203"/>
                  </a:lnTo>
                  <a:lnTo>
                    <a:pt x="779" y="202"/>
                  </a:lnTo>
                  <a:lnTo>
                    <a:pt x="778" y="199"/>
                  </a:lnTo>
                  <a:lnTo>
                    <a:pt x="776" y="193"/>
                  </a:lnTo>
                  <a:lnTo>
                    <a:pt x="774" y="187"/>
                  </a:lnTo>
                  <a:lnTo>
                    <a:pt x="773" y="180"/>
                  </a:lnTo>
                  <a:lnTo>
                    <a:pt x="772" y="173"/>
                  </a:lnTo>
                  <a:lnTo>
                    <a:pt x="773" y="169"/>
                  </a:lnTo>
                  <a:lnTo>
                    <a:pt x="774" y="165"/>
                  </a:lnTo>
                  <a:lnTo>
                    <a:pt x="783" y="161"/>
                  </a:lnTo>
                  <a:lnTo>
                    <a:pt x="797" y="158"/>
                  </a:lnTo>
                  <a:lnTo>
                    <a:pt x="805" y="157"/>
                  </a:lnTo>
                  <a:lnTo>
                    <a:pt x="811" y="158"/>
                  </a:lnTo>
                  <a:lnTo>
                    <a:pt x="814" y="159"/>
                  </a:lnTo>
                  <a:lnTo>
                    <a:pt x="816" y="160"/>
                  </a:lnTo>
                  <a:lnTo>
                    <a:pt x="818" y="163"/>
                  </a:lnTo>
                  <a:lnTo>
                    <a:pt x="818" y="165"/>
                  </a:lnTo>
                  <a:close/>
                  <a:moveTo>
                    <a:pt x="886" y="171"/>
                  </a:moveTo>
                  <a:lnTo>
                    <a:pt x="883" y="172"/>
                  </a:lnTo>
                  <a:lnTo>
                    <a:pt x="881" y="175"/>
                  </a:lnTo>
                  <a:lnTo>
                    <a:pt x="880" y="178"/>
                  </a:lnTo>
                  <a:lnTo>
                    <a:pt x="879" y="181"/>
                  </a:lnTo>
                  <a:lnTo>
                    <a:pt x="877" y="191"/>
                  </a:lnTo>
                  <a:lnTo>
                    <a:pt x="874" y="202"/>
                  </a:lnTo>
                  <a:lnTo>
                    <a:pt x="871" y="206"/>
                  </a:lnTo>
                  <a:lnTo>
                    <a:pt x="869" y="210"/>
                  </a:lnTo>
                  <a:lnTo>
                    <a:pt x="866" y="212"/>
                  </a:lnTo>
                  <a:lnTo>
                    <a:pt x="863" y="213"/>
                  </a:lnTo>
                  <a:lnTo>
                    <a:pt x="857" y="213"/>
                  </a:lnTo>
                  <a:lnTo>
                    <a:pt x="852" y="210"/>
                  </a:lnTo>
                  <a:lnTo>
                    <a:pt x="845" y="205"/>
                  </a:lnTo>
                  <a:lnTo>
                    <a:pt x="836" y="198"/>
                  </a:lnTo>
                  <a:lnTo>
                    <a:pt x="830" y="191"/>
                  </a:lnTo>
                  <a:lnTo>
                    <a:pt x="825" y="183"/>
                  </a:lnTo>
                  <a:lnTo>
                    <a:pt x="824" y="179"/>
                  </a:lnTo>
                  <a:lnTo>
                    <a:pt x="825" y="175"/>
                  </a:lnTo>
                  <a:lnTo>
                    <a:pt x="828" y="170"/>
                  </a:lnTo>
                  <a:lnTo>
                    <a:pt x="832" y="165"/>
                  </a:lnTo>
                  <a:lnTo>
                    <a:pt x="835" y="164"/>
                  </a:lnTo>
                  <a:lnTo>
                    <a:pt x="842" y="164"/>
                  </a:lnTo>
                  <a:lnTo>
                    <a:pt x="851" y="164"/>
                  </a:lnTo>
                  <a:lnTo>
                    <a:pt x="860" y="165"/>
                  </a:lnTo>
                  <a:lnTo>
                    <a:pt x="870" y="167"/>
                  </a:lnTo>
                  <a:lnTo>
                    <a:pt x="878" y="168"/>
                  </a:lnTo>
                  <a:lnTo>
                    <a:pt x="883" y="170"/>
                  </a:lnTo>
                  <a:lnTo>
                    <a:pt x="886" y="171"/>
                  </a:lnTo>
                  <a:close/>
                  <a:moveTo>
                    <a:pt x="951" y="165"/>
                  </a:moveTo>
                  <a:lnTo>
                    <a:pt x="956" y="166"/>
                  </a:lnTo>
                  <a:lnTo>
                    <a:pt x="960" y="167"/>
                  </a:lnTo>
                  <a:lnTo>
                    <a:pt x="963" y="169"/>
                  </a:lnTo>
                  <a:lnTo>
                    <a:pt x="965" y="172"/>
                  </a:lnTo>
                  <a:lnTo>
                    <a:pt x="969" y="176"/>
                  </a:lnTo>
                  <a:lnTo>
                    <a:pt x="970" y="180"/>
                  </a:lnTo>
                  <a:lnTo>
                    <a:pt x="972" y="184"/>
                  </a:lnTo>
                  <a:lnTo>
                    <a:pt x="972" y="189"/>
                  </a:lnTo>
                  <a:lnTo>
                    <a:pt x="973" y="194"/>
                  </a:lnTo>
                  <a:lnTo>
                    <a:pt x="973" y="199"/>
                  </a:lnTo>
                  <a:lnTo>
                    <a:pt x="972" y="202"/>
                  </a:lnTo>
                  <a:lnTo>
                    <a:pt x="971" y="206"/>
                  </a:lnTo>
                  <a:lnTo>
                    <a:pt x="969" y="210"/>
                  </a:lnTo>
                  <a:lnTo>
                    <a:pt x="967" y="212"/>
                  </a:lnTo>
                  <a:lnTo>
                    <a:pt x="964" y="213"/>
                  </a:lnTo>
                  <a:lnTo>
                    <a:pt x="961" y="214"/>
                  </a:lnTo>
                  <a:lnTo>
                    <a:pt x="939" y="215"/>
                  </a:lnTo>
                  <a:lnTo>
                    <a:pt x="915" y="216"/>
                  </a:lnTo>
                  <a:lnTo>
                    <a:pt x="910" y="216"/>
                  </a:lnTo>
                  <a:lnTo>
                    <a:pt x="904" y="216"/>
                  </a:lnTo>
                  <a:lnTo>
                    <a:pt x="899" y="214"/>
                  </a:lnTo>
                  <a:lnTo>
                    <a:pt x="895" y="213"/>
                  </a:lnTo>
                  <a:lnTo>
                    <a:pt x="891" y="211"/>
                  </a:lnTo>
                  <a:lnTo>
                    <a:pt x="889" y="207"/>
                  </a:lnTo>
                  <a:lnTo>
                    <a:pt x="887" y="204"/>
                  </a:lnTo>
                  <a:lnTo>
                    <a:pt x="887" y="200"/>
                  </a:lnTo>
                  <a:lnTo>
                    <a:pt x="888" y="196"/>
                  </a:lnTo>
                  <a:lnTo>
                    <a:pt x="889" y="193"/>
                  </a:lnTo>
                  <a:lnTo>
                    <a:pt x="892" y="191"/>
                  </a:lnTo>
                  <a:lnTo>
                    <a:pt x="895" y="188"/>
                  </a:lnTo>
                  <a:lnTo>
                    <a:pt x="905" y="182"/>
                  </a:lnTo>
                  <a:lnTo>
                    <a:pt x="916" y="177"/>
                  </a:lnTo>
                  <a:lnTo>
                    <a:pt x="927" y="171"/>
                  </a:lnTo>
                  <a:lnTo>
                    <a:pt x="938" y="168"/>
                  </a:lnTo>
                  <a:lnTo>
                    <a:pt x="946" y="166"/>
                  </a:lnTo>
                  <a:lnTo>
                    <a:pt x="951" y="165"/>
                  </a:lnTo>
                  <a:close/>
                  <a:moveTo>
                    <a:pt x="772" y="94"/>
                  </a:moveTo>
                  <a:lnTo>
                    <a:pt x="781" y="99"/>
                  </a:lnTo>
                  <a:lnTo>
                    <a:pt x="788" y="106"/>
                  </a:lnTo>
                  <a:lnTo>
                    <a:pt x="790" y="110"/>
                  </a:lnTo>
                  <a:lnTo>
                    <a:pt x="790" y="113"/>
                  </a:lnTo>
                  <a:lnTo>
                    <a:pt x="789" y="118"/>
                  </a:lnTo>
                  <a:lnTo>
                    <a:pt x="785" y="123"/>
                  </a:lnTo>
                  <a:lnTo>
                    <a:pt x="778" y="133"/>
                  </a:lnTo>
                  <a:lnTo>
                    <a:pt x="771" y="142"/>
                  </a:lnTo>
                  <a:lnTo>
                    <a:pt x="766" y="142"/>
                  </a:lnTo>
                  <a:lnTo>
                    <a:pt x="762" y="140"/>
                  </a:lnTo>
                  <a:lnTo>
                    <a:pt x="758" y="137"/>
                  </a:lnTo>
                  <a:lnTo>
                    <a:pt x="754" y="134"/>
                  </a:lnTo>
                  <a:lnTo>
                    <a:pt x="751" y="131"/>
                  </a:lnTo>
                  <a:lnTo>
                    <a:pt x="749" y="126"/>
                  </a:lnTo>
                  <a:lnTo>
                    <a:pt x="748" y="122"/>
                  </a:lnTo>
                  <a:lnTo>
                    <a:pt x="748" y="118"/>
                  </a:lnTo>
                  <a:lnTo>
                    <a:pt x="748" y="112"/>
                  </a:lnTo>
                  <a:lnTo>
                    <a:pt x="748" y="108"/>
                  </a:lnTo>
                  <a:lnTo>
                    <a:pt x="750" y="105"/>
                  </a:lnTo>
                  <a:lnTo>
                    <a:pt x="752" y="100"/>
                  </a:lnTo>
                  <a:lnTo>
                    <a:pt x="755" y="97"/>
                  </a:lnTo>
                  <a:lnTo>
                    <a:pt x="760" y="95"/>
                  </a:lnTo>
                  <a:lnTo>
                    <a:pt x="765" y="94"/>
                  </a:lnTo>
                  <a:lnTo>
                    <a:pt x="772" y="94"/>
                  </a:lnTo>
                  <a:close/>
                  <a:moveTo>
                    <a:pt x="845" y="109"/>
                  </a:moveTo>
                  <a:lnTo>
                    <a:pt x="846" y="109"/>
                  </a:lnTo>
                  <a:lnTo>
                    <a:pt x="848" y="110"/>
                  </a:lnTo>
                  <a:lnTo>
                    <a:pt x="848" y="112"/>
                  </a:lnTo>
                  <a:lnTo>
                    <a:pt x="849" y="114"/>
                  </a:lnTo>
                  <a:lnTo>
                    <a:pt x="849" y="120"/>
                  </a:lnTo>
                  <a:lnTo>
                    <a:pt x="848" y="128"/>
                  </a:lnTo>
                  <a:lnTo>
                    <a:pt x="846" y="135"/>
                  </a:lnTo>
                  <a:lnTo>
                    <a:pt x="844" y="142"/>
                  </a:lnTo>
                  <a:lnTo>
                    <a:pt x="841" y="147"/>
                  </a:lnTo>
                  <a:lnTo>
                    <a:pt x="839" y="151"/>
                  </a:lnTo>
                  <a:lnTo>
                    <a:pt x="836" y="153"/>
                  </a:lnTo>
                  <a:lnTo>
                    <a:pt x="833" y="155"/>
                  </a:lnTo>
                  <a:lnTo>
                    <a:pt x="829" y="155"/>
                  </a:lnTo>
                  <a:lnTo>
                    <a:pt x="825" y="155"/>
                  </a:lnTo>
                  <a:lnTo>
                    <a:pt x="818" y="154"/>
                  </a:lnTo>
                  <a:lnTo>
                    <a:pt x="810" y="151"/>
                  </a:lnTo>
                  <a:lnTo>
                    <a:pt x="802" y="146"/>
                  </a:lnTo>
                  <a:lnTo>
                    <a:pt x="797" y="140"/>
                  </a:lnTo>
                  <a:lnTo>
                    <a:pt x="795" y="136"/>
                  </a:lnTo>
                  <a:lnTo>
                    <a:pt x="793" y="133"/>
                  </a:lnTo>
                  <a:lnTo>
                    <a:pt x="791" y="130"/>
                  </a:lnTo>
                  <a:lnTo>
                    <a:pt x="791" y="126"/>
                  </a:lnTo>
                  <a:lnTo>
                    <a:pt x="791" y="124"/>
                  </a:lnTo>
                  <a:lnTo>
                    <a:pt x="794" y="121"/>
                  </a:lnTo>
                  <a:lnTo>
                    <a:pt x="797" y="118"/>
                  </a:lnTo>
                  <a:lnTo>
                    <a:pt x="800" y="115"/>
                  </a:lnTo>
                  <a:lnTo>
                    <a:pt x="810" y="110"/>
                  </a:lnTo>
                  <a:lnTo>
                    <a:pt x="820" y="106"/>
                  </a:lnTo>
                  <a:lnTo>
                    <a:pt x="831" y="103"/>
                  </a:lnTo>
                  <a:lnTo>
                    <a:pt x="839" y="102"/>
                  </a:lnTo>
                  <a:lnTo>
                    <a:pt x="842" y="102"/>
                  </a:lnTo>
                  <a:lnTo>
                    <a:pt x="844" y="105"/>
                  </a:lnTo>
                  <a:lnTo>
                    <a:pt x="845" y="106"/>
                  </a:lnTo>
                  <a:lnTo>
                    <a:pt x="845" y="109"/>
                  </a:lnTo>
                  <a:close/>
                  <a:moveTo>
                    <a:pt x="740" y="79"/>
                  </a:moveTo>
                  <a:lnTo>
                    <a:pt x="735" y="74"/>
                  </a:lnTo>
                  <a:lnTo>
                    <a:pt x="727" y="66"/>
                  </a:lnTo>
                  <a:lnTo>
                    <a:pt x="724" y="62"/>
                  </a:lnTo>
                  <a:lnTo>
                    <a:pt x="723" y="56"/>
                  </a:lnTo>
                  <a:lnTo>
                    <a:pt x="723" y="54"/>
                  </a:lnTo>
                  <a:lnTo>
                    <a:pt x="723" y="51"/>
                  </a:lnTo>
                  <a:lnTo>
                    <a:pt x="725" y="49"/>
                  </a:lnTo>
                  <a:lnTo>
                    <a:pt x="727" y="47"/>
                  </a:lnTo>
                  <a:lnTo>
                    <a:pt x="731" y="43"/>
                  </a:lnTo>
                  <a:lnTo>
                    <a:pt x="737" y="40"/>
                  </a:lnTo>
                  <a:lnTo>
                    <a:pt x="741" y="38"/>
                  </a:lnTo>
                  <a:lnTo>
                    <a:pt x="744" y="37"/>
                  </a:lnTo>
                  <a:lnTo>
                    <a:pt x="749" y="37"/>
                  </a:lnTo>
                  <a:lnTo>
                    <a:pt x="752" y="37"/>
                  </a:lnTo>
                  <a:lnTo>
                    <a:pt x="755" y="38"/>
                  </a:lnTo>
                  <a:lnTo>
                    <a:pt x="759" y="39"/>
                  </a:lnTo>
                  <a:lnTo>
                    <a:pt x="763" y="43"/>
                  </a:lnTo>
                  <a:lnTo>
                    <a:pt x="766" y="50"/>
                  </a:lnTo>
                  <a:lnTo>
                    <a:pt x="768" y="56"/>
                  </a:lnTo>
                  <a:lnTo>
                    <a:pt x="771" y="64"/>
                  </a:lnTo>
                  <a:lnTo>
                    <a:pt x="771" y="72"/>
                  </a:lnTo>
                  <a:lnTo>
                    <a:pt x="770" y="78"/>
                  </a:lnTo>
                  <a:lnTo>
                    <a:pt x="767" y="84"/>
                  </a:lnTo>
                  <a:lnTo>
                    <a:pt x="764" y="88"/>
                  </a:lnTo>
                  <a:lnTo>
                    <a:pt x="762" y="89"/>
                  </a:lnTo>
                  <a:lnTo>
                    <a:pt x="760" y="90"/>
                  </a:lnTo>
                  <a:lnTo>
                    <a:pt x="756" y="90"/>
                  </a:lnTo>
                  <a:lnTo>
                    <a:pt x="754" y="89"/>
                  </a:lnTo>
                  <a:lnTo>
                    <a:pt x="751" y="88"/>
                  </a:lnTo>
                  <a:lnTo>
                    <a:pt x="748" y="86"/>
                  </a:lnTo>
                  <a:lnTo>
                    <a:pt x="743" y="83"/>
                  </a:lnTo>
                  <a:lnTo>
                    <a:pt x="740" y="79"/>
                  </a:lnTo>
                  <a:close/>
                  <a:moveTo>
                    <a:pt x="807" y="58"/>
                  </a:moveTo>
                  <a:lnTo>
                    <a:pt x="812" y="59"/>
                  </a:lnTo>
                  <a:lnTo>
                    <a:pt x="817" y="61"/>
                  </a:lnTo>
                  <a:lnTo>
                    <a:pt x="820" y="63"/>
                  </a:lnTo>
                  <a:lnTo>
                    <a:pt x="823" y="66"/>
                  </a:lnTo>
                  <a:lnTo>
                    <a:pt x="824" y="70"/>
                  </a:lnTo>
                  <a:lnTo>
                    <a:pt x="825" y="73"/>
                  </a:lnTo>
                  <a:lnTo>
                    <a:pt x="825" y="76"/>
                  </a:lnTo>
                  <a:lnTo>
                    <a:pt x="824" y="79"/>
                  </a:lnTo>
                  <a:lnTo>
                    <a:pt x="822" y="83"/>
                  </a:lnTo>
                  <a:lnTo>
                    <a:pt x="820" y="87"/>
                  </a:lnTo>
                  <a:lnTo>
                    <a:pt x="817" y="89"/>
                  </a:lnTo>
                  <a:lnTo>
                    <a:pt x="813" y="93"/>
                  </a:lnTo>
                  <a:lnTo>
                    <a:pt x="809" y="95"/>
                  </a:lnTo>
                  <a:lnTo>
                    <a:pt x="805" y="97"/>
                  </a:lnTo>
                  <a:lnTo>
                    <a:pt x="800" y="98"/>
                  </a:lnTo>
                  <a:lnTo>
                    <a:pt x="795" y="98"/>
                  </a:lnTo>
                  <a:lnTo>
                    <a:pt x="788" y="97"/>
                  </a:lnTo>
                  <a:lnTo>
                    <a:pt x="784" y="96"/>
                  </a:lnTo>
                  <a:lnTo>
                    <a:pt x="781" y="93"/>
                  </a:lnTo>
                  <a:lnTo>
                    <a:pt x="779" y="88"/>
                  </a:lnTo>
                  <a:lnTo>
                    <a:pt x="779" y="84"/>
                  </a:lnTo>
                  <a:lnTo>
                    <a:pt x="782" y="79"/>
                  </a:lnTo>
                  <a:lnTo>
                    <a:pt x="784" y="74"/>
                  </a:lnTo>
                  <a:lnTo>
                    <a:pt x="787" y="68"/>
                  </a:lnTo>
                  <a:lnTo>
                    <a:pt x="794" y="60"/>
                  </a:lnTo>
                  <a:lnTo>
                    <a:pt x="800" y="54"/>
                  </a:lnTo>
                  <a:lnTo>
                    <a:pt x="803" y="52"/>
                  </a:lnTo>
                  <a:lnTo>
                    <a:pt x="806" y="52"/>
                  </a:lnTo>
                  <a:lnTo>
                    <a:pt x="807" y="54"/>
                  </a:lnTo>
                  <a:lnTo>
                    <a:pt x="807" y="58"/>
                  </a:lnTo>
                  <a:close/>
                  <a:moveTo>
                    <a:pt x="717" y="15"/>
                  </a:moveTo>
                  <a:lnTo>
                    <a:pt x="740" y="13"/>
                  </a:lnTo>
                  <a:lnTo>
                    <a:pt x="752" y="14"/>
                  </a:lnTo>
                  <a:lnTo>
                    <a:pt x="755" y="15"/>
                  </a:lnTo>
                  <a:lnTo>
                    <a:pt x="756" y="16"/>
                  </a:lnTo>
                  <a:lnTo>
                    <a:pt x="756" y="18"/>
                  </a:lnTo>
                  <a:lnTo>
                    <a:pt x="754" y="20"/>
                  </a:lnTo>
                  <a:lnTo>
                    <a:pt x="737" y="32"/>
                  </a:lnTo>
                  <a:lnTo>
                    <a:pt x="716" y="44"/>
                  </a:lnTo>
                  <a:lnTo>
                    <a:pt x="714" y="45"/>
                  </a:lnTo>
                  <a:lnTo>
                    <a:pt x="712" y="44"/>
                  </a:lnTo>
                  <a:lnTo>
                    <a:pt x="709" y="44"/>
                  </a:lnTo>
                  <a:lnTo>
                    <a:pt x="707" y="42"/>
                  </a:lnTo>
                  <a:lnTo>
                    <a:pt x="704" y="38"/>
                  </a:lnTo>
                  <a:lnTo>
                    <a:pt x="702" y="32"/>
                  </a:lnTo>
                  <a:lnTo>
                    <a:pt x="701" y="29"/>
                  </a:lnTo>
                  <a:lnTo>
                    <a:pt x="701" y="26"/>
                  </a:lnTo>
                  <a:lnTo>
                    <a:pt x="702" y="24"/>
                  </a:lnTo>
                  <a:lnTo>
                    <a:pt x="703" y="20"/>
                  </a:lnTo>
                  <a:lnTo>
                    <a:pt x="705" y="18"/>
                  </a:lnTo>
                  <a:lnTo>
                    <a:pt x="708" y="16"/>
                  </a:lnTo>
                  <a:lnTo>
                    <a:pt x="712" y="15"/>
                  </a:lnTo>
                  <a:lnTo>
                    <a:pt x="717" y="15"/>
                  </a:lnTo>
                  <a:close/>
                  <a:moveTo>
                    <a:pt x="789" y="10"/>
                  </a:moveTo>
                  <a:lnTo>
                    <a:pt x="795" y="13"/>
                  </a:lnTo>
                  <a:lnTo>
                    <a:pt x="800" y="15"/>
                  </a:lnTo>
                  <a:lnTo>
                    <a:pt x="802" y="18"/>
                  </a:lnTo>
                  <a:lnTo>
                    <a:pt x="805" y="23"/>
                  </a:lnTo>
                  <a:lnTo>
                    <a:pt x="806" y="27"/>
                  </a:lnTo>
                  <a:lnTo>
                    <a:pt x="806" y="32"/>
                  </a:lnTo>
                  <a:lnTo>
                    <a:pt x="803" y="37"/>
                  </a:lnTo>
                  <a:lnTo>
                    <a:pt x="802" y="41"/>
                  </a:lnTo>
                  <a:lnTo>
                    <a:pt x="799" y="45"/>
                  </a:lnTo>
                  <a:lnTo>
                    <a:pt x="796" y="49"/>
                  </a:lnTo>
                  <a:lnTo>
                    <a:pt x="793" y="51"/>
                  </a:lnTo>
                  <a:lnTo>
                    <a:pt x="788" y="52"/>
                  </a:lnTo>
                  <a:lnTo>
                    <a:pt x="784" y="52"/>
                  </a:lnTo>
                  <a:lnTo>
                    <a:pt x="781" y="51"/>
                  </a:lnTo>
                  <a:lnTo>
                    <a:pt x="776" y="47"/>
                  </a:lnTo>
                  <a:lnTo>
                    <a:pt x="772" y="41"/>
                  </a:lnTo>
                  <a:lnTo>
                    <a:pt x="768" y="33"/>
                  </a:lnTo>
                  <a:lnTo>
                    <a:pt x="766" y="27"/>
                  </a:lnTo>
                  <a:lnTo>
                    <a:pt x="765" y="21"/>
                  </a:lnTo>
                  <a:lnTo>
                    <a:pt x="766" y="17"/>
                  </a:lnTo>
                  <a:lnTo>
                    <a:pt x="770" y="14"/>
                  </a:lnTo>
                  <a:lnTo>
                    <a:pt x="774" y="12"/>
                  </a:lnTo>
                  <a:lnTo>
                    <a:pt x="781" y="10"/>
                  </a:lnTo>
                  <a:lnTo>
                    <a:pt x="789" y="10"/>
                  </a:lnTo>
                  <a:close/>
                  <a:moveTo>
                    <a:pt x="841" y="16"/>
                  </a:moveTo>
                  <a:lnTo>
                    <a:pt x="848" y="16"/>
                  </a:lnTo>
                  <a:lnTo>
                    <a:pt x="856" y="17"/>
                  </a:lnTo>
                  <a:lnTo>
                    <a:pt x="863" y="18"/>
                  </a:lnTo>
                  <a:lnTo>
                    <a:pt x="869" y="20"/>
                  </a:lnTo>
                  <a:lnTo>
                    <a:pt x="876" y="23"/>
                  </a:lnTo>
                  <a:lnTo>
                    <a:pt x="881" y="26"/>
                  </a:lnTo>
                  <a:lnTo>
                    <a:pt x="886" y="29"/>
                  </a:lnTo>
                  <a:lnTo>
                    <a:pt x="890" y="33"/>
                  </a:lnTo>
                  <a:lnTo>
                    <a:pt x="892" y="37"/>
                  </a:lnTo>
                  <a:lnTo>
                    <a:pt x="893" y="40"/>
                  </a:lnTo>
                  <a:lnTo>
                    <a:pt x="892" y="43"/>
                  </a:lnTo>
                  <a:lnTo>
                    <a:pt x="890" y="47"/>
                  </a:lnTo>
                  <a:lnTo>
                    <a:pt x="887" y="50"/>
                  </a:lnTo>
                  <a:lnTo>
                    <a:pt x="883" y="52"/>
                  </a:lnTo>
                  <a:lnTo>
                    <a:pt x="878" y="54"/>
                  </a:lnTo>
                  <a:lnTo>
                    <a:pt x="872" y="56"/>
                  </a:lnTo>
                  <a:lnTo>
                    <a:pt x="860" y="60"/>
                  </a:lnTo>
                  <a:lnTo>
                    <a:pt x="849" y="61"/>
                  </a:lnTo>
                  <a:lnTo>
                    <a:pt x="844" y="60"/>
                  </a:lnTo>
                  <a:lnTo>
                    <a:pt x="839" y="60"/>
                  </a:lnTo>
                  <a:lnTo>
                    <a:pt x="835" y="59"/>
                  </a:lnTo>
                  <a:lnTo>
                    <a:pt x="832" y="56"/>
                  </a:lnTo>
                  <a:lnTo>
                    <a:pt x="828" y="52"/>
                  </a:lnTo>
                  <a:lnTo>
                    <a:pt x="823" y="49"/>
                  </a:lnTo>
                  <a:lnTo>
                    <a:pt x="821" y="44"/>
                  </a:lnTo>
                  <a:lnTo>
                    <a:pt x="819" y="41"/>
                  </a:lnTo>
                  <a:lnTo>
                    <a:pt x="818" y="38"/>
                  </a:lnTo>
                  <a:lnTo>
                    <a:pt x="818" y="35"/>
                  </a:lnTo>
                  <a:lnTo>
                    <a:pt x="818" y="31"/>
                  </a:lnTo>
                  <a:lnTo>
                    <a:pt x="819" y="28"/>
                  </a:lnTo>
                  <a:lnTo>
                    <a:pt x="823" y="24"/>
                  </a:lnTo>
                  <a:lnTo>
                    <a:pt x="828" y="19"/>
                  </a:lnTo>
                  <a:lnTo>
                    <a:pt x="834" y="17"/>
                  </a:lnTo>
                  <a:lnTo>
                    <a:pt x="841" y="16"/>
                  </a:lnTo>
                  <a:close/>
                  <a:moveTo>
                    <a:pt x="910" y="53"/>
                  </a:moveTo>
                  <a:lnTo>
                    <a:pt x="912" y="53"/>
                  </a:lnTo>
                  <a:lnTo>
                    <a:pt x="914" y="55"/>
                  </a:lnTo>
                  <a:lnTo>
                    <a:pt x="916" y="58"/>
                  </a:lnTo>
                  <a:lnTo>
                    <a:pt x="917" y="60"/>
                  </a:lnTo>
                  <a:lnTo>
                    <a:pt x="919" y="66"/>
                  </a:lnTo>
                  <a:lnTo>
                    <a:pt x="922" y="74"/>
                  </a:lnTo>
                  <a:lnTo>
                    <a:pt x="922" y="83"/>
                  </a:lnTo>
                  <a:lnTo>
                    <a:pt x="921" y="89"/>
                  </a:lnTo>
                  <a:lnTo>
                    <a:pt x="918" y="91"/>
                  </a:lnTo>
                  <a:lnTo>
                    <a:pt x="917" y="94"/>
                  </a:lnTo>
                  <a:lnTo>
                    <a:pt x="914" y="95"/>
                  </a:lnTo>
                  <a:lnTo>
                    <a:pt x="912" y="96"/>
                  </a:lnTo>
                  <a:lnTo>
                    <a:pt x="895" y="98"/>
                  </a:lnTo>
                  <a:lnTo>
                    <a:pt x="872" y="101"/>
                  </a:lnTo>
                  <a:lnTo>
                    <a:pt x="863" y="102"/>
                  </a:lnTo>
                  <a:lnTo>
                    <a:pt x="853" y="102"/>
                  </a:lnTo>
                  <a:lnTo>
                    <a:pt x="849" y="101"/>
                  </a:lnTo>
                  <a:lnTo>
                    <a:pt x="847" y="100"/>
                  </a:lnTo>
                  <a:lnTo>
                    <a:pt x="845" y="97"/>
                  </a:lnTo>
                  <a:lnTo>
                    <a:pt x="845" y="95"/>
                  </a:lnTo>
                  <a:lnTo>
                    <a:pt x="845" y="90"/>
                  </a:lnTo>
                  <a:lnTo>
                    <a:pt x="847" y="87"/>
                  </a:lnTo>
                  <a:lnTo>
                    <a:pt x="849" y="83"/>
                  </a:lnTo>
                  <a:lnTo>
                    <a:pt x="853" y="79"/>
                  </a:lnTo>
                  <a:lnTo>
                    <a:pt x="860" y="72"/>
                  </a:lnTo>
                  <a:lnTo>
                    <a:pt x="870" y="65"/>
                  </a:lnTo>
                  <a:lnTo>
                    <a:pt x="881" y="61"/>
                  </a:lnTo>
                  <a:lnTo>
                    <a:pt x="892" y="56"/>
                  </a:lnTo>
                  <a:lnTo>
                    <a:pt x="902" y="54"/>
                  </a:lnTo>
                  <a:lnTo>
                    <a:pt x="910" y="53"/>
                  </a:lnTo>
                  <a:close/>
                  <a:moveTo>
                    <a:pt x="923" y="163"/>
                  </a:moveTo>
                  <a:lnTo>
                    <a:pt x="910" y="164"/>
                  </a:lnTo>
                  <a:lnTo>
                    <a:pt x="899" y="165"/>
                  </a:lnTo>
                  <a:lnTo>
                    <a:pt x="894" y="164"/>
                  </a:lnTo>
                  <a:lnTo>
                    <a:pt x="890" y="163"/>
                  </a:lnTo>
                  <a:lnTo>
                    <a:pt x="886" y="159"/>
                  </a:lnTo>
                  <a:lnTo>
                    <a:pt x="880" y="155"/>
                  </a:lnTo>
                  <a:lnTo>
                    <a:pt x="877" y="153"/>
                  </a:lnTo>
                  <a:lnTo>
                    <a:pt x="874" y="153"/>
                  </a:lnTo>
                  <a:lnTo>
                    <a:pt x="869" y="152"/>
                  </a:lnTo>
                  <a:lnTo>
                    <a:pt x="865" y="152"/>
                  </a:lnTo>
                  <a:lnTo>
                    <a:pt x="860" y="152"/>
                  </a:lnTo>
                  <a:lnTo>
                    <a:pt x="857" y="149"/>
                  </a:lnTo>
                  <a:lnTo>
                    <a:pt x="855" y="146"/>
                  </a:lnTo>
                  <a:lnTo>
                    <a:pt x="854" y="140"/>
                  </a:lnTo>
                  <a:lnTo>
                    <a:pt x="855" y="134"/>
                  </a:lnTo>
                  <a:lnTo>
                    <a:pt x="858" y="129"/>
                  </a:lnTo>
                  <a:lnTo>
                    <a:pt x="864" y="124"/>
                  </a:lnTo>
                  <a:lnTo>
                    <a:pt x="869" y="120"/>
                  </a:lnTo>
                  <a:lnTo>
                    <a:pt x="876" y="117"/>
                  </a:lnTo>
                  <a:lnTo>
                    <a:pt x="882" y="113"/>
                  </a:lnTo>
                  <a:lnTo>
                    <a:pt x="889" y="111"/>
                  </a:lnTo>
                  <a:lnTo>
                    <a:pt x="895" y="110"/>
                  </a:lnTo>
                  <a:lnTo>
                    <a:pt x="930" y="108"/>
                  </a:lnTo>
                  <a:lnTo>
                    <a:pt x="935" y="108"/>
                  </a:lnTo>
                  <a:lnTo>
                    <a:pt x="938" y="109"/>
                  </a:lnTo>
                  <a:lnTo>
                    <a:pt x="940" y="112"/>
                  </a:lnTo>
                  <a:lnTo>
                    <a:pt x="942" y="115"/>
                  </a:lnTo>
                  <a:lnTo>
                    <a:pt x="945" y="120"/>
                  </a:lnTo>
                  <a:lnTo>
                    <a:pt x="946" y="124"/>
                  </a:lnTo>
                  <a:lnTo>
                    <a:pt x="947" y="130"/>
                  </a:lnTo>
                  <a:lnTo>
                    <a:pt x="947" y="134"/>
                  </a:lnTo>
                  <a:lnTo>
                    <a:pt x="947" y="140"/>
                  </a:lnTo>
                  <a:lnTo>
                    <a:pt x="946" y="145"/>
                  </a:lnTo>
                  <a:lnTo>
                    <a:pt x="944" y="149"/>
                  </a:lnTo>
                  <a:lnTo>
                    <a:pt x="941" y="154"/>
                  </a:lnTo>
                  <a:lnTo>
                    <a:pt x="938" y="158"/>
                  </a:lnTo>
                  <a:lnTo>
                    <a:pt x="934" y="160"/>
                  </a:lnTo>
                  <a:lnTo>
                    <a:pt x="929" y="163"/>
                  </a:lnTo>
                  <a:lnTo>
                    <a:pt x="923" y="163"/>
                  </a:lnTo>
                  <a:close/>
                  <a:moveTo>
                    <a:pt x="525" y="373"/>
                  </a:moveTo>
                  <a:lnTo>
                    <a:pt x="526" y="380"/>
                  </a:lnTo>
                  <a:lnTo>
                    <a:pt x="529" y="380"/>
                  </a:lnTo>
                  <a:lnTo>
                    <a:pt x="532" y="382"/>
                  </a:lnTo>
                  <a:lnTo>
                    <a:pt x="535" y="383"/>
                  </a:lnTo>
                  <a:lnTo>
                    <a:pt x="539" y="388"/>
                  </a:lnTo>
                  <a:lnTo>
                    <a:pt x="540" y="394"/>
                  </a:lnTo>
                  <a:lnTo>
                    <a:pt x="540" y="397"/>
                  </a:lnTo>
                  <a:lnTo>
                    <a:pt x="535" y="401"/>
                  </a:lnTo>
                  <a:lnTo>
                    <a:pt x="530" y="408"/>
                  </a:lnTo>
                  <a:lnTo>
                    <a:pt x="528" y="414"/>
                  </a:lnTo>
                  <a:lnTo>
                    <a:pt x="527" y="416"/>
                  </a:lnTo>
                  <a:lnTo>
                    <a:pt x="526" y="417"/>
                  </a:lnTo>
                  <a:lnTo>
                    <a:pt x="523" y="419"/>
                  </a:lnTo>
                  <a:lnTo>
                    <a:pt x="520" y="420"/>
                  </a:lnTo>
                  <a:lnTo>
                    <a:pt x="518" y="420"/>
                  </a:lnTo>
                  <a:lnTo>
                    <a:pt x="517" y="421"/>
                  </a:lnTo>
                  <a:lnTo>
                    <a:pt x="514" y="419"/>
                  </a:lnTo>
                  <a:lnTo>
                    <a:pt x="509" y="415"/>
                  </a:lnTo>
                  <a:lnTo>
                    <a:pt x="508" y="413"/>
                  </a:lnTo>
                  <a:lnTo>
                    <a:pt x="505" y="409"/>
                  </a:lnTo>
                  <a:lnTo>
                    <a:pt x="505" y="404"/>
                  </a:lnTo>
                  <a:lnTo>
                    <a:pt x="505" y="403"/>
                  </a:lnTo>
                  <a:lnTo>
                    <a:pt x="505" y="397"/>
                  </a:lnTo>
                  <a:lnTo>
                    <a:pt x="504" y="391"/>
                  </a:lnTo>
                  <a:lnTo>
                    <a:pt x="504" y="389"/>
                  </a:lnTo>
                  <a:lnTo>
                    <a:pt x="503" y="388"/>
                  </a:lnTo>
                  <a:lnTo>
                    <a:pt x="503" y="385"/>
                  </a:lnTo>
                  <a:lnTo>
                    <a:pt x="504" y="379"/>
                  </a:lnTo>
                  <a:lnTo>
                    <a:pt x="505" y="377"/>
                  </a:lnTo>
                  <a:lnTo>
                    <a:pt x="508" y="375"/>
                  </a:lnTo>
                  <a:lnTo>
                    <a:pt x="511" y="369"/>
                  </a:lnTo>
                  <a:lnTo>
                    <a:pt x="516" y="366"/>
                  </a:lnTo>
                  <a:lnTo>
                    <a:pt x="519" y="366"/>
                  </a:lnTo>
                  <a:lnTo>
                    <a:pt x="521" y="367"/>
                  </a:lnTo>
                  <a:lnTo>
                    <a:pt x="522" y="367"/>
                  </a:lnTo>
                  <a:lnTo>
                    <a:pt x="525" y="373"/>
                  </a:lnTo>
                  <a:close/>
                  <a:moveTo>
                    <a:pt x="575" y="375"/>
                  </a:moveTo>
                  <a:lnTo>
                    <a:pt x="575" y="381"/>
                  </a:lnTo>
                  <a:lnTo>
                    <a:pt x="578" y="381"/>
                  </a:lnTo>
                  <a:lnTo>
                    <a:pt x="581" y="387"/>
                  </a:lnTo>
                  <a:lnTo>
                    <a:pt x="580" y="393"/>
                  </a:lnTo>
                  <a:lnTo>
                    <a:pt x="582" y="397"/>
                  </a:lnTo>
                  <a:lnTo>
                    <a:pt x="576" y="401"/>
                  </a:lnTo>
                  <a:lnTo>
                    <a:pt x="569" y="402"/>
                  </a:lnTo>
                  <a:lnTo>
                    <a:pt x="568" y="405"/>
                  </a:lnTo>
                  <a:lnTo>
                    <a:pt x="565" y="411"/>
                  </a:lnTo>
                  <a:lnTo>
                    <a:pt x="564" y="413"/>
                  </a:lnTo>
                  <a:lnTo>
                    <a:pt x="561" y="419"/>
                  </a:lnTo>
                  <a:lnTo>
                    <a:pt x="556" y="421"/>
                  </a:lnTo>
                  <a:lnTo>
                    <a:pt x="554" y="421"/>
                  </a:lnTo>
                  <a:lnTo>
                    <a:pt x="552" y="421"/>
                  </a:lnTo>
                  <a:lnTo>
                    <a:pt x="550" y="421"/>
                  </a:lnTo>
                  <a:lnTo>
                    <a:pt x="547" y="421"/>
                  </a:lnTo>
                  <a:lnTo>
                    <a:pt x="546" y="420"/>
                  </a:lnTo>
                  <a:lnTo>
                    <a:pt x="544" y="416"/>
                  </a:lnTo>
                  <a:lnTo>
                    <a:pt x="544" y="415"/>
                  </a:lnTo>
                  <a:lnTo>
                    <a:pt x="545" y="410"/>
                  </a:lnTo>
                  <a:lnTo>
                    <a:pt x="547" y="406"/>
                  </a:lnTo>
                  <a:lnTo>
                    <a:pt x="552" y="403"/>
                  </a:lnTo>
                  <a:lnTo>
                    <a:pt x="556" y="400"/>
                  </a:lnTo>
                  <a:lnTo>
                    <a:pt x="557" y="396"/>
                  </a:lnTo>
                  <a:lnTo>
                    <a:pt x="557" y="392"/>
                  </a:lnTo>
                  <a:lnTo>
                    <a:pt x="556" y="389"/>
                  </a:lnTo>
                  <a:lnTo>
                    <a:pt x="554" y="388"/>
                  </a:lnTo>
                  <a:lnTo>
                    <a:pt x="552" y="386"/>
                  </a:lnTo>
                  <a:lnTo>
                    <a:pt x="550" y="385"/>
                  </a:lnTo>
                  <a:lnTo>
                    <a:pt x="549" y="383"/>
                  </a:lnTo>
                  <a:lnTo>
                    <a:pt x="547" y="383"/>
                  </a:lnTo>
                  <a:lnTo>
                    <a:pt x="547" y="382"/>
                  </a:lnTo>
                  <a:lnTo>
                    <a:pt x="547" y="381"/>
                  </a:lnTo>
                  <a:lnTo>
                    <a:pt x="547" y="378"/>
                  </a:lnTo>
                  <a:lnTo>
                    <a:pt x="547" y="376"/>
                  </a:lnTo>
                  <a:lnTo>
                    <a:pt x="549" y="371"/>
                  </a:lnTo>
                  <a:lnTo>
                    <a:pt x="556" y="367"/>
                  </a:lnTo>
                  <a:lnTo>
                    <a:pt x="560" y="366"/>
                  </a:lnTo>
                  <a:lnTo>
                    <a:pt x="564" y="366"/>
                  </a:lnTo>
                  <a:lnTo>
                    <a:pt x="566" y="366"/>
                  </a:lnTo>
                  <a:lnTo>
                    <a:pt x="570" y="367"/>
                  </a:lnTo>
                  <a:lnTo>
                    <a:pt x="572" y="371"/>
                  </a:lnTo>
                  <a:lnTo>
                    <a:pt x="572" y="375"/>
                  </a:lnTo>
                  <a:lnTo>
                    <a:pt x="575" y="375"/>
                  </a:lnTo>
                  <a:close/>
                  <a:moveTo>
                    <a:pt x="613" y="375"/>
                  </a:moveTo>
                  <a:lnTo>
                    <a:pt x="618" y="379"/>
                  </a:lnTo>
                  <a:lnTo>
                    <a:pt x="621" y="379"/>
                  </a:lnTo>
                  <a:lnTo>
                    <a:pt x="624" y="383"/>
                  </a:lnTo>
                  <a:lnTo>
                    <a:pt x="622" y="391"/>
                  </a:lnTo>
                  <a:lnTo>
                    <a:pt x="620" y="398"/>
                  </a:lnTo>
                  <a:lnTo>
                    <a:pt x="614" y="402"/>
                  </a:lnTo>
                  <a:lnTo>
                    <a:pt x="608" y="403"/>
                  </a:lnTo>
                  <a:lnTo>
                    <a:pt x="605" y="406"/>
                  </a:lnTo>
                  <a:lnTo>
                    <a:pt x="603" y="412"/>
                  </a:lnTo>
                  <a:lnTo>
                    <a:pt x="601" y="414"/>
                  </a:lnTo>
                  <a:lnTo>
                    <a:pt x="598" y="420"/>
                  </a:lnTo>
                  <a:lnTo>
                    <a:pt x="593" y="421"/>
                  </a:lnTo>
                  <a:lnTo>
                    <a:pt x="591" y="421"/>
                  </a:lnTo>
                  <a:lnTo>
                    <a:pt x="589" y="421"/>
                  </a:lnTo>
                  <a:lnTo>
                    <a:pt x="587" y="421"/>
                  </a:lnTo>
                  <a:lnTo>
                    <a:pt x="585" y="422"/>
                  </a:lnTo>
                  <a:lnTo>
                    <a:pt x="584" y="421"/>
                  </a:lnTo>
                  <a:lnTo>
                    <a:pt x="581" y="417"/>
                  </a:lnTo>
                  <a:lnTo>
                    <a:pt x="581" y="416"/>
                  </a:lnTo>
                  <a:lnTo>
                    <a:pt x="582" y="411"/>
                  </a:lnTo>
                  <a:lnTo>
                    <a:pt x="586" y="406"/>
                  </a:lnTo>
                  <a:lnTo>
                    <a:pt x="590" y="403"/>
                  </a:lnTo>
                  <a:lnTo>
                    <a:pt x="593" y="400"/>
                  </a:lnTo>
                  <a:lnTo>
                    <a:pt x="595" y="397"/>
                  </a:lnTo>
                  <a:lnTo>
                    <a:pt x="595" y="393"/>
                  </a:lnTo>
                  <a:lnTo>
                    <a:pt x="593" y="390"/>
                  </a:lnTo>
                  <a:lnTo>
                    <a:pt x="591" y="388"/>
                  </a:lnTo>
                  <a:lnTo>
                    <a:pt x="590" y="387"/>
                  </a:lnTo>
                  <a:lnTo>
                    <a:pt x="588" y="386"/>
                  </a:lnTo>
                  <a:lnTo>
                    <a:pt x="587" y="385"/>
                  </a:lnTo>
                  <a:lnTo>
                    <a:pt x="586" y="385"/>
                  </a:lnTo>
                  <a:lnTo>
                    <a:pt x="586" y="383"/>
                  </a:lnTo>
                  <a:lnTo>
                    <a:pt x="586" y="382"/>
                  </a:lnTo>
                  <a:lnTo>
                    <a:pt x="586" y="378"/>
                  </a:lnTo>
                  <a:lnTo>
                    <a:pt x="586" y="377"/>
                  </a:lnTo>
                  <a:lnTo>
                    <a:pt x="587" y="373"/>
                  </a:lnTo>
                  <a:lnTo>
                    <a:pt x="595" y="367"/>
                  </a:lnTo>
                  <a:lnTo>
                    <a:pt x="598" y="367"/>
                  </a:lnTo>
                  <a:lnTo>
                    <a:pt x="602" y="367"/>
                  </a:lnTo>
                  <a:lnTo>
                    <a:pt x="604" y="367"/>
                  </a:lnTo>
                  <a:lnTo>
                    <a:pt x="609" y="367"/>
                  </a:lnTo>
                  <a:lnTo>
                    <a:pt x="610" y="371"/>
                  </a:lnTo>
                  <a:lnTo>
                    <a:pt x="610" y="375"/>
                  </a:lnTo>
                  <a:lnTo>
                    <a:pt x="613" y="375"/>
                  </a:lnTo>
                  <a:close/>
                  <a:moveTo>
                    <a:pt x="657" y="375"/>
                  </a:moveTo>
                  <a:lnTo>
                    <a:pt x="662" y="379"/>
                  </a:lnTo>
                  <a:lnTo>
                    <a:pt x="666" y="379"/>
                  </a:lnTo>
                  <a:lnTo>
                    <a:pt x="670" y="385"/>
                  </a:lnTo>
                  <a:lnTo>
                    <a:pt x="671" y="396"/>
                  </a:lnTo>
                  <a:lnTo>
                    <a:pt x="669" y="402"/>
                  </a:lnTo>
                  <a:lnTo>
                    <a:pt x="661" y="408"/>
                  </a:lnTo>
                  <a:lnTo>
                    <a:pt x="655" y="409"/>
                  </a:lnTo>
                  <a:lnTo>
                    <a:pt x="653" y="412"/>
                  </a:lnTo>
                  <a:lnTo>
                    <a:pt x="648" y="416"/>
                  </a:lnTo>
                  <a:lnTo>
                    <a:pt x="645" y="417"/>
                  </a:lnTo>
                  <a:lnTo>
                    <a:pt x="644" y="419"/>
                  </a:lnTo>
                  <a:lnTo>
                    <a:pt x="640" y="422"/>
                  </a:lnTo>
                  <a:lnTo>
                    <a:pt x="639" y="422"/>
                  </a:lnTo>
                  <a:lnTo>
                    <a:pt x="638" y="422"/>
                  </a:lnTo>
                  <a:lnTo>
                    <a:pt x="636" y="421"/>
                  </a:lnTo>
                  <a:lnTo>
                    <a:pt x="634" y="421"/>
                  </a:lnTo>
                  <a:lnTo>
                    <a:pt x="632" y="421"/>
                  </a:lnTo>
                  <a:lnTo>
                    <a:pt x="630" y="422"/>
                  </a:lnTo>
                  <a:lnTo>
                    <a:pt x="627" y="421"/>
                  </a:lnTo>
                  <a:lnTo>
                    <a:pt x="624" y="419"/>
                  </a:lnTo>
                  <a:lnTo>
                    <a:pt x="623" y="419"/>
                  </a:lnTo>
                  <a:lnTo>
                    <a:pt x="624" y="413"/>
                  </a:lnTo>
                  <a:lnTo>
                    <a:pt x="627" y="409"/>
                  </a:lnTo>
                  <a:lnTo>
                    <a:pt x="632" y="405"/>
                  </a:lnTo>
                  <a:lnTo>
                    <a:pt x="636" y="402"/>
                  </a:lnTo>
                  <a:lnTo>
                    <a:pt x="638" y="398"/>
                  </a:lnTo>
                  <a:lnTo>
                    <a:pt x="638" y="394"/>
                  </a:lnTo>
                  <a:lnTo>
                    <a:pt x="636" y="390"/>
                  </a:lnTo>
                  <a:lnTo>
                    <a:pt x="634" y="389"/>
                  </a:lnTo>
                  <a:lnTo>
                    <a:pt x="632" y="387"/>
                  </a:lnTo>
                  <a:lnTo>
                    <a:pt x="631" y="386"/>
                  </a:lnTo>
                  <a:lnTo>
                    <a:pt x="628" y="385"/>
                  </a:lnTo>
                  <a:lnTo>
                    <a:pt x="627" y="385"/>
                  </a:lnTo>
                  <a:lnTo>
                    <a:pt x="627" y="383"/>
                  </a:lnTo>
                  <a:lnTo>
                    <a:pt x="627" y="382"/>
                  </a:lnTo>
                  <a:lnTo>
                    <a:pt x="627" y="378"/>
                  </a:lnTo>
                  <a:lnTo>
                    <a:pt x="627" y="377"/>
                  </a:lnTo>
                  <a:lnTo>
                    <a:pt x="630" y="371"/>
                  </a:lnTo>
                  <a:lnTo>
                    <a:pt x="637" y="366"/>
                  </a:lnTo>
                  <a:lnTo>
                    <a:pt x="642" y="366"/>
                  </a:lnTo>
                  <a:lnTo>
                    <a:pt x="646" y="366"/>
                  </a:lnTo>
                  <a:lnTo>
                    <a:pt x="648" y="366"/>
                  </a:lnTo>
                  <a:lnTo>
                    <a:pt x="654" y="366"/>
                  </a:lnTo>
                  <a:lnTo>
                    <a:pt x="655" y="371"/>
                  </a:lnTo>
                  <a:lnTo>
                    <a:pt x="655" y="375"/>
                  </a:lnTo>
                  <a:lnTo>
                    <a:pt x="657" y="375"/>
                  </a:lnTo>
                  <a:close/>
                  <a:moveTo>
                    <a:pt x="440" y="301"/>
                  </a:moveTo>
                  <a:lnTo>
                    <a:pt x="448" y="307"/>
                  </a:lnTo>
                  <a:lnTo>
                    <a:pt x="453" y="313"/>
                  </a:lnTo>
                  <a:lnTo>
                    <a:pt x="458" y="320"/>
                  </a:lnTo>
                  <a:lnTo>
                    <a:pt x="457" y="328"/>
                  </a:lnTo>
                  <a:lnTo>
                    <a:pt x="451" y="332"/>
                  </a:lnTo>
                  <a:lnTo>
                    <a:pt x="446" y="333"/>
                  </a:lnTo>
                  <a:lnTo>
                    <a:pt x="442" y="340"/>
                  </a:lnTo>
                  <a:lnTo>
                    <a:pt x="439" y="344"/>
                  </a:lnTo>
                  <a:lnTo>
                    <a:pt x="438" y="353"/>
                  </a:lnTo>
                  <a:lnTo>
                    <a:pt x="438" y="354"/>
                  </a:lnTo>
                  <a:lnTo>
                    <a:pt x="437" y="356"/>
                  </a:lnTo>
                  <a:lnTo>
                    <a:pt x="434" y="356"/>
                  </a:lnTo>
                  <a:lnTo>
                    <a:pt x="433" y="357"/>
                  </a:lnTo>
                  <a:lnTo>
                    <a:pt x="427" y="357"/>
                  </a:lnTo>
                  <a:lnTo>
                    <a:pt x="425" y="358"/>
                  </a:lnTo>
                  <a:lnTo>
                    <a:pt x="419" y="361"/>
                  </a:lnTo>
                  <a:lnTo>
                    <a:pt x="415" y="361"/>
                  </a:lnTo>
                  <a:lnTo>
                    <a:pt x="413" y="362"/>
                  </a:lnTo>
                  <a:lnTo>
                    <a:pt x="410" y="362"/>
                  </a:lnTo>
                  <a:lnTo>
                    <a:pt x="409" y="354"/>
                  </a:lnTo>
                  <a:lnTo>
                    <a:pt x="407" y="351"/>
                  </a:lnTo>
                  <a:lnTo>
                    <a:pt x="409" y="348"/>
                  </a:lnTo>
                  <a:lnTo>
                    <a:pt x="407" y="345"/>
                  </a:lnTo>
                  <a:lnTo>
                    <a:pt x="407" y="341"/>
                  </a:lnTo>
                  <a:lnTo>
                    <a:pt x="411" y="339"/>
                  </a:lnTo>
                  <a:lnTo>
                    <a:pt x="416" y="338"/>
                  </a:lnTo>
                  <a:lnTo>
                    <a:pt x="419" y="333"/>
                  </a:lnTo>
                  <a:lnTo>
                    <a:pt x="421" y="330"/>
                  </a:lnTo>
                  <a:lnTo>
                    <a:pt x="419" y="327"/>
                  </a:lnTo>
                  <a:lnTo>
                    <a:pt x="418" y="324"/>
                  </a:lnTo>
                  <a:lnTo>
                    <a:pt x="416" y="321"/>
                  </a:lnTo>
                  <a:lnTo>
                    <a:pt x="416" y="318"/>
                  </a:lnTo>
                  <a:lnTo>
                    <a:pt x="416" y="311"/>
                  </a:lnTo>
                  <a:lnTo>
                    <a:pt x="416" y="307"/>
                  </a:lnTo>
                  <a:lnTo>
                    <a:pt x="416" y="304"/>
                  </a:lnTo>
                  <a:lnTo>
                    <a:pt x="419" y="301"/>
                  </a:lnTo>
                  <a:lnTo>
                    <a:pt x="423" y="299"/>
                  </a:lnTo>
                  <a:lnTo>
                    <a:pt x="427" y="299"/>
                  </a:lnTo>
                  <a:lnTo>
                    <a:pt x="430" y="299"/>
                  </a:lnTo>
                  <a:lnTo>
                    <a:pt x="434" y="299"/>
                  </a:lnTo>
                  <a:lnTo>
                    <a:pt x="437" y="299"/>
                  </a:lnTo>
                  <a:lnTo>
                    <a:pt x="440" y="301"/>
                  </a:lnTo>
                  <a:close/>
                  <a:moveTo>
                    <a:pt x="488" y="303"/>
                  </a:moveTo>
                  <a:lnTo>
                    <a:pt x="495" y="308"/>
                  </a:lnTo>
                  <a:lnTo>
                    <a:pt x="500" y="311"/>
                  </a:lnTo>
                  <a:lnTo>
                    <a:pt x="507" y="320"/>
                  </a:lnTo>
                  <a:lnTo>
                    <a:pt x="502" y="331"/>
                  </a:lnTo>
                  <a:lnTo>
                    <a:pt x="495" y="338"/>
                  </a:lnTo>
                  <a:lnTo>
                    <a:pt x="488" y="342"/>
                  </a:lnTo>
                  <a:lnTo>
                    <a:pt x="483" y="351"/>
                  </a:lnTo>
                  <a:lnTo>
                    <a:pt x="479" y="358"/>
                  </a:lnTo>
                  <a:lnTo>
                    <a:pt x="475" y="359"/>
                  </a:lnTo>
                  <a:lnTo>
                    <a:pt x="471" y="362"/>
                  </a:lnTo>
                  <a:lnTo>
                    <a:pt x="465" y="362"/>
                  </a:lnTo>
                  <a:lnTo>
                    <a:pt x="463" y="362"/>
                  </a:lnTo>
                  <a:lnTo>
                    <a:pt x="454" y="362"/>
                  </a:lnTo>
                  <a:lnTo>
                    <a:pt x="447" y="362"/>
                  </a:lnTo>
                  <a:lnTo>
                    <a:pt x="446" y="361"/>
                  </a:lnTo>
                  <a:lnTo>
                    <a:pt x="445" y="359"/>
                  </a:lnTo>
                  <a:lnTo>
                    <a:pt x="444" y="357"/>
                  </a:lnTo>
                  <a:lnTo>
                    <a:pt x="444" y="351"/>
                  </a:lnTo>
                  <a:lnTo>
                    <a:pt x="444" y="348"/>
                  </a:lnTo>
                  <a:lnTo>
                    <a:pt x="448" y="342"/>
                  </a:lnTo>
                  <a:lnTo>
                    <a:pt x="456" y="338"/>
                  </a:lnTo>
                  <a:lnTo>
                    <a:pt x="463" y="332"/>
                  </a:lnTo>
                  <a:lnTo>
                    <a:pt x="470" y="330"/>
                  </a:lnTo>
                  <a:lnTo>
                    <a:pt x="479" y="324"/>
                  </a:lnTo>
                  <a:lnTo>
                    <a:pt x="476" y="318"/>
                  </a:lnTo>
                  <a:lnTo>
                    <a:pt x="473" y="315"/>
                  </a:lnTo>
                  <a:lnTo>
                    <a:pt x="469" y="311"/>
                  </a:lnTo>
                  <a:lnTo>
                    <a:pt x="468" y="311"/>
                  </a:lnTo>
                  <a:lnTo>
                    <a:pt x="468" y="307"/>
                  </a:lnTo>
                  <a:lnTo>
                    <a:pt x="468" y="303"/>
                  </a:lnTo>
                  <a:lnTo>
                    <a:pt x="469" y="301"/>
                  </a:lnTo>
                  <a:lnTo>
                    <a:pt x="475" y="299"/>
                  </a:lnTo>
                  <a:lnTo>
                    <a:pt x="482" y="298"/>
                  </a:lnTo>
                  <a:lnTo>
                    <a:pt x="490" y="299"/>
                  </a:lnTo>
                  <a:lnTo>
                    <a:pt x="488" y="303"/>
                  </a:lnTo>
                  <a:close/>
                  <a:moveTo>
                    <a:pt x="534" y="301"/>
                  </a:moveTo>
                  <a:lnTo>
                    <a:pt x="542" y="307"/>
                  </a:lnTo>
                  <a:lnTo>
                    <a:pt x="547" y="310"/>
                  </a:lnTo>
                  <a:lnTo>
                    <a:pt x="553" y="319"/>
                  </a:lnTo>
                  <a:lnTo>
                    <a:pt x="549" y="330"/>
                  </a:lnTo>
                  <a:lnTo>
                    <a:pt x="541" y="336"/>
                  </a:lnTo>
                  <a:lnTo>
                    <a:pt x="535" y="341"/>
                  </a:lnTo>
                  <a:lnTo>
                    <a:pt x="529" y="350"/>
                  </a:lnTo>
                  <a:lnTo>
                    <a:pt x="525" y="357"/>
                  </a:lnTo>
                  <a:lnTo>
                    <a:pt x="522" y="358"/>
                  </a:lnTo>
                  <a:lnTo>
                    <a:pt x="517" y="359"/>
                  </a:lnTo>
                  <a:lnTo>
                    <a:pt x="512" y="359"/>
                  </a:lnTo>
                  <a:lnTo>
                    <a:pt x="509" y="359"/>
                  </a:lnTo>
                  <a:lnTo>
                    <a:pt x="500" y="359"/>
                  </a:lnTo>
                  <a:lnTo>
                    <a:pt x="494" y="359"/>
                  </a:lnTo>
                  <a:lnTo>
                    <a:pt x="493" y="359"/>
                  </a:lnTo>
                  <a:lnTo>
                    <a:pt x="492" y="359"/>
                  </a:lnTo>
                  <a:lnTo>
                    <a:pt x="491" y="358"/>
                  </a:lnTo>
                  <a:lnTo>
                    <a:pt x="491" y="355"/>
                  </a:lnTo>
                  <a:lnTo>
                    <a:pt x="491" y="350"/>
                  </a:lnTo>
                  <a:lnTo>
                    <a:pt x="491" y="346"/>
                  </a:lnTo>
                  <a:lnTo>
                    <a:pt x="495" y="341"/>
                  </a:lnTo>
                  <a:lnTo>
                    <a:pt x="503" y="336"/>
                  </a:lnTo>
                  <a:lnTo>
                    <a:pt x="509" y="330"/>
                  </a:lnTo>
                  <a:lnTo>
                    <a:pt x="516" y="329"/>
                  </a:lnTo>
                  <a:lnTo>
                    <a:pt x="526" y="323"/>
                  </a:lnTo>
                  <a:lnTo>
                    <a:pt x="522" y="317"/>
                  </a:lnTo>
                  <a:lnTo>
                    <a:pt x="519" y="312"/>
                  </a:lnTo>
                  <a:lnTo>
                    <a:pt x="515" y="310"/>
                  </a:lnTo>
                  <a:lnTo>
                    <a:pt x="514" y="306"/>
                  </a:lnTo>
                  <a:lnTo>
                    <a:pt x="515" y="301"/>
                  </a:lnTo>
                  <a:lnTo>
                    <a:pt x="515" y="300"/>
                  </a:lnTo>
                  <a:lnTo>
                    <a:pt x="521" y="298"/>
                  </a:lnTo>
                  <a:lnTo>
                    <a:pt x="528" y="297"/>
                  </a:lnTo>
                  <a:lnTo>
                    <a:pt x="535" y="298"/>
                  </a:lnTo>
                  <a:lnTo>
                    <a:pt x="534" y="301"/>
                  </a:lnTo>
                  <a:close/>
                  <a:moveTo>
                    <a:pt x="581" y="301"/>
                  </a:moveTo>
                  <a:lnTo>
                    <a:pt x="588" y="307"/>
                  </a:lnTo>
                  <a:lnTo>
                    <a:pt x="593" y="310"/>
                  </a:lnTo>
                  <a:lnTo>
                    <a:pt x="600" y="319"/>
                  </a:lnTo>
                  <a:lnTo>
                    <a:pt x="595" y="330"/>
                  </a:lnTo>
                  <a:lnTo>
                    <a:pt x="588" y="336"/>
                  </a:lnTo>
                  <a:lnTo>
                    <a:pt x="581" y="341"/>
                  </a:lnTo>
                  <a:lnTo>
                    <a:pt x="576" y="350"/>
                  </a:lnTo>
                  <a:lnTo>
                    <a:pt x="572" y="357"/>
                  </a:lnTo>
                  <a:lnTo>
                    <a:pt x="568" y="358"/>
                  </a:lnTo>
                  <a:lnTo>
                    <a:pt x="564" y="359"/>
                  </a:lnTo>
                  <a:lnTo>
                    <a:pt x="558" y="359"/>
                  </a:lnTo>
                  <a:lnTo>
                    <a:pt x="556" y="359"/>
                  </a:lnTo>
                  <a:lnTo>
                    <a:pt x="547" y="359"/>
                  </a:lnTo>
                  <a:lnTo>
                    <a:pt x="540" y="359"/>
                  </a:lnTo>
                  <a:lnTo>
                    <a:pt x="539" y="359"/>
                  </a:lnTo>
                  <a:lnTo>
                    <a:pt x="538" y="358"/>
                  </a:lnTo>
                  <a:lnTo>
                    <a:pt x="537" y="355"/>
                  </a:lnTo>
                  <a:lnTo>
                    <a:pt x="537" y="350"/>
                  </a:lnTo>
                  <a:lnTo>
                    <a:pt x="537" y="346"/>
                  </a:lnTo>
                  <a:lnTo>
                    <a:pt x="541" y="341"/>
                  </a:lnTo>
                  <a:lnTo>
                    <a:pt x="549" y="336"/>
                  </a:lnTo>
                  <a:lnTo>
                    <a:pt x="556" y="330"/>
                  </a:lnTo>
                  <a:lnTo>
                    <a:pt x="563" y="329"/>
                  </a:lnTo>
                  <a:lnTo>
                    <a:pt x="572" y="323"/>
                  </a:lnTo>
                  <a:lnTo>
                    <a:pt x="569" y="317"/>
                  </a:lnTo>
                  <a:lnTo>
                    <a:pt x="566" y="312"/>
                  </a:lnTo>
                  <a:lnTo>
                    <a:pt x="562" y="310"/>
                  </a:lnTo>
                  <a:lnTo>
                    <a:pt x="561" y="310"/>
                  </a:lnTo>
                  <a:lnTo>
                    <a:pt x="561" y="306"/>
                  </a:lnTo>
                  <a:lnTo>
                    <a:pt x="562" y="301"/>
                  </a:lnTo>
                  <a:lnTo>
                    <a:pt x="562" y="300"/>
                  </a:lnTo>
                  <a:lnTo>
                    <a:pt x="568" y="298"/>
                  </a:lnTo>
                  <a:lnTo>
                    <a:pt x="575" y="297"/>
                  </a:lnTo>
                  <a:lnTo>
                    <a:pt x="582" y="298"/>
                  </a:lnTo>
                  <a:lnTo>
                    <a:pt x="581" y="301"/>
                  </a:lnTo>
                  <a:close/>
                  <a:moveTo>
                    <a:pt x="737" y="301"/>
                  </a:moveTo>
                  <a:lnTo>
                    <a:pt x="741" y="311"/>
                  </a:lnTo>
                  <a:lnTo>
                    <a:pt x="749" y="312"/>
                  </a:lnTo>
                  <a:lnTo>
                    <a:pt x="756" y="319"/>
                  </a:lnTo>
                  <a:lnTo>
                    <a:pt x="758" y="329"/>
                  </a:lnTo>
                  <a:lnTo>
                    <a:pt x="749" y="334"/>
                  </a:lnTo>
                  <a:lnTo>
                    <a:pt x="746" y="343"/>
                  </a:lnTo>
                  <a:lnTo>
                    <a:pt x="743" y="351"/>
                  </a:lnTo>
                  <a:lnTo>
                    <a:pt x="740" y="355"/>
                  </a:lnTo>
                  <a:lnTo>
                    <a:pt x="735" y="361"/>
                  </a:lnTo>
                  <a:lnTo>
                    <a:pt x="729" y="364"/>
                  </a:lnTo>
                  <a:lnTo>
                    <a:pt x="725" y="364"/>
                  </a:lnTo>
                  <a:lnTo>
                    <a:pt x="719" y="364"/>
                  </a:lnTo>
                  <a:lnTo>
                    <a:pt x="717" y="363"/>
                  </a:lnTo>
                  <a:lnTo>
                    <a:pt x="713" y="358"/>
                  </a:lnTo>
                  <a:lnTo>
                    <a:pt x="711" y="354"/>
                  </a:lnTo>
                  <a:lnTo>
                    <a:pt x="708" y="350"/>
                  </a:lnTo>
                  <a:lnTo>
                    <a:pt x="705" y="346"/>
                  </a:lnTo>
                  <a:lnTo>
                    <a:pt x="697" y="346"/>
                  </a:lnTo>
                  <a:lnTo>
                    <a:pt x="693" y="348"/>
                  </a:lnTo>
                  <a:lnTo>
                    <a:pt x="692" y="350"/>
                  </a:lnTo>
                  <a:lnTo>
                    <a:pt x="690" y="353"/>
                  </a:lnTo>
                  <a:lnTo>
                    <a:pt x="686" y="356"/>
                  </a:lnTo>
                  <a:lnTo>
                    <a:pt x="685" y="358"/>
                  </a:lnTo>
                  <a:lnTo>
                    <a:pt x="680" y="361"/>
                  </a:lnTo>
                  <a:lnTo>
                    <a:pt x="679" y="361"/>
                  </a:lnTo>
                  <a:lnTo>
                    <a:pt x="677" y="357"/>
                  </a:lnTo>
                  <a:lnTo>
                    <a:pt x="674" y="354"/>
                  </a:lnTo>
                  <a:lnTo>
                    <a:pt x="673" y="353"/>
                  </a:lnTo>
                  <a:lnTo>
                    <a:pt x="667" y="356"/>
                  </a:lnTo>
                  <a:lnTo>
                    <a:pt x="661" y="359"/>
                  </a:lnTo>
                  <a:lnTo>
                    <a:pt x="654" y="359"/>
                  </a:lnTo>
                  <a:lnTo>
                    <a:pt x="649" y="358"/>
                  </a:lnTo>
                  <a:lnTo>
                    <a:pt x="649" y="354"/>
                  </a:lnTo>
                  <a:lnTo>
                    <a:pt x="649" y="348"/>
                  </a:lnTo>
                  <a:lnTo>
                    <a:pt x="649" y="343"/>
                  </a:lnTo>
                  <a:lnTo>
                    <a:pt x="645" y="340"/>
                  </a:lnTo>
                  <a:lnTo>
                    <a:pt x="642" y="343"/>
                  </a:lnTo>
                  <a:lnTo>
                    <a:pt x="640" y="345"/>
                  </a:lnTo>
                  <a:lnTo>
                    <a:pt x="637" y="348"/>
                  </a:lnTo>
                  <a:lnTo>
                    <a:pt x="632" y="352"/>
                  </a:lnTo>
                  <a:lnTo>
                    <a:pt x="628" y="355"/>
                  </a:lnTo>
                  <a:lnTo>
                    <a:pt x="626" y="359"/>
                  </a:lnTo>
                  <a:lnTo>
                    <a:pt x="626" y="363"/>
                  </a:lnTo>
                  <a:lnTo>
                    <a:pt x="620" y="364"/>
                  </a:lnTo>
                  <a:lnTo>
                    <a:pt x="615" y="364"/>
                  </a:lnTo>
                  <a:lnTo>
                    <a:pt x="612" y="364"/>
                  </a:lnTo>
                  <a:lnTo>
                    <a:pt x="608" y="365"/>
                  </a:lnTo>
                  <a:lnTo>
                    <a:pt x="605" y="364"/>
                  </a:lnTo>
                  <a:lnTo>
                    <a:pt x="605" y="363"/>
                  </a:lnTo>
                  <a:lnTo>
                    <a:pt x="602" y="362"/>
                  </a:lnTo>
                  <a:lnTo>
                    <a:pt x="598" y="362"/>
                  </a:lnTo>
                  <a:lnTo>
                    <a:pt x="595" y="362"/>
                  </a:lnTo>
                  <a:lnTo>
                    <a:pt x="591" y="362"/>
                  </a:lnTo>
                  <a:lnTo>
                    <a:pt x="590" y="362"/>
                  </a:lnTo>
                  <a:lnTo>
                    <a:pt x="587" y="359"/>
                  </a:lnTo>
                  <a:lnTo>
                    <a:pt x="588" y="354"/>
                  </a:lnTo>
                  <a:lnTo>
                    <a:pt x="587" y="353"/>
                  </a:lnTo>
                  <a:lnTo>
                    <a:pt x="588" y="350"/>
                  </a:lnTo>
                  <a:lnTo>
                    <a:pt x="591" y="343"/>
                  </a:lnTo>
                  <a:lnTo>
                    <a:pt x="592" y="339"/>
                  </a:lnTo>
                  <a:lnTo>
                    <a:pt x="598" y="334"/>
                  </a:lnTo>
                  <a:lnTo>
                    <a:pt x="603" y="332"/>
                  </a:lnTo>
                  <a:lnTo>
                    <a:pt x="608" y="329"/>
                  </a:lnTo>
                  <a:lnTo>
                    <a:pt x="612" y="329"/>
                  </a:lnTo>
                  <a:lnTo>
                    <a:pt x="615" y="326"/>
                  </a:lnTo>
                  <a:lnTo>
                    <a:pt x="615" y="321"/>
                  </a:lnTo>
                  <a:lnTo>
                    <a:pt x="614" y="317"/>
                  </a:lnTo>
                  <a:lnTo>
                    <a:pt x="613" y="312"/>
                  </a:lnTo>
                  <a:lnTo>
                    <a:pt x="612" y="307"/>
                  </a:lnTo>
                  <a:lnTo>
                    <a:pt x="613" y="299"/>
                  </a:lnTo>
                  <a:lnTo>
                    <a:pt x="618" y="298"/>
                  </a:lnTo>
                  <a:lnTo>
                    <a:pt x="620" y="298"/>
                  </a:lnTo>
                  <a:lnTo>
                    <a:pt x="628" y="298"/>
                  </a:lnTo>
                  <a:lnTo>
                    <a:pt x="633" y="299"/>
                  </a:lnTo>
                  <a:lnTo>
                    <a:pt x="637" y="303"/>
                  </a:lnTo>
                  <a:lnTo>
                    <a:pt x="639" y="307"/>
                  </a:lnTo>
                  <a:lnTo>
                    <a:pt x="639" y="312"/>
                  </a:lnTo>
                  <a:lnTo>
                    <a:pt x="644" y="316"/>
                  </a:lnTo>
                  <a:lnTo>
                    <a:pt x="649" y="317"/>
                  </a:lnTo>
                  <a:lnTo>
                    <a:pt x="655" y="317"/>
                  </a:lnTo>
                  <a:lnTo>
                    <a:pt x="656" y="316"/>
                  </a:lnTo>
                  <a:lnTo>
                    <a:pt x="657" y="312"/>
                  </a:lnTo>
                  <a:lnTo>
                    <a:pt x="659" y="308"/>
                  </a:lnTo>
                  <a:lnTo>
                    <a:pt x="659" y="306"/>
                  </a:lnTo>
                  <a:lnTo>
                    <a:pt x="662" y="301"/>
                  </a:lnTo>
                  <a:lnTo>
                    <a:pt x="666" y="298"/>
                  </a:lnTo>
                  <a:lnTo>
                    <a:pt x="673" y="297"/>
                  </a:lnTo>
                  <a:lnTo>
                    <a:pt x="675" y="297"/>
                  </a:lnTo>
                  <a:lnTo>
                    <a:pt x="684" y="297"/>
                  </a:lnTo>
                  <a:lnTo>
                    <a:pt x="689" y="301"/>
                  </a:lnTo>
                  <a:lnTo>
                    <a:pt x="691" y="304"/>
                  </a:lnTo>
                  <a:lnTo>
                    <a:pt x="695" y="309"/>
                  </a:lnTo>
                  <a:lnTo>
                    <a:pt x="698" y="313"/>
                  </a:lnTo>
                  <a:lnTo>
                    <a:pt x="701" y="315"/>
                  </a:lnTo>
                  <a:lnTo>
                    <a:pt x="706" y="319"/>
                  </a:lnTo>
                  <a:lnTo>
                    <a:pt x="711" y="311"/>
                  </a:lnTo>
                  <a:lnTo>
                    <a:pt x="714" y="308"/>
                  </a:lnTo>
                  <a:lnTo>
                    <a:pt x="717" y="304"/>
                  </a:lnTo>
                  <a:lnTo>
                    <a:pt x="721" y="298"/>
                  </a:lnTo>
                  <a:lnTo>
                    <a:pt x="725" y="295"/>
                  </a:lnTo>
                  <a:lnTo>
                    <a:pt x="728" y="295"/>
                  </a:lnTo>
                  <a:lnTo>
                    <a:pt x="731" y="295"/>
                  </a:lnTo>
                  <a:lnTo>
                    <a:pt x="736" y="296"/>
                  </a:lnTo>
                  <a:lnTo>
                    <a:pt x="737" y="301"/>
                  </a:lnTo>
                  <a:close/>
                  <a:moveTo>
                    <a:pt x="285" y="242"/>
                  </a:moveTo>
                  <a:lnTo>
                    <a:pt x="279" y="243"/>
                  </a:lnTo>
                  <a:lnTo>
                    <a:pt x="275" y="246"/>
                  </a:lnTo>
                  <a:lnTo>
                    <a:pt x="273" y="249"/>
                  </a:lnTo>
                  <a:lnTo>
                    <a:pt x="272" y="253"/>
                  </a:lnTo>
                  <a:lnTo>
                    <a:pt x="273" y="258"/>
                  </a:lnTo>
                  <a:lnTo>
                    <a:pt x="275" y="261"/>
                  </a:lnTo>
                  <a:lnTo>
                    <a:pt x="279" y="263"/>
                  </a:lnTo>
                  <a:lnTo>
                    <a:pt x="285" y="264"/>
                  </a:lnTo>
                  <a:lnTo>
                    <a:pt x="289" y="263"/>
                  </a:lnTo>
                  <a:lnTo>
                    <a:pt x="294" y="261"/>
                  </a:lnTo>
                  <a:lnTo>
                    <a:pt x="297" y="258"/>
                  </a:lnTo>
                  <a:lnTo>
                    <a:pt x="298" y="253"/>
                  </a:lnTo>
                  <a:lnTo>
                    <a:pt x="297" y="249"/>
                  </a:lnTo>
                  <a:lnTo>
                    <a:pt x="294" y="246"/>
                  </a:lnTo>
                  <a:lnTo>
                    <a:pt x="289" y="243"/>
                  </a:lnTo>
                  <a:lnTo>
                    <a:pt x="285" y="242"/>
                  </a:lnTo>
                  <a:close/>
                  <a:moveTo>
                    <a:pt x="503" y="222"/>
                  </a:moveTo>
                  <a:lnTo>
                    <a:pt x="484" y="223"/>
                  </a:lnTo>
                  <a:lnTo>
                    <a:pt x="522" y="253"/>
                  </a:lnTo>
                  <a:lnTo>
                    <a:pt x="484" y="289"/>
                  </a:lnTo>
                  <a:lnTo>
                    <a:pt x="514" y="289"/>
                  </a:lnTo>
                  <a:lnTo>
                    <a:pt x="545" y="253"/>
                  </a:lnTo>
                  <a:lnTo>
                    <a:pt x="503" y="222"/>
                  </a:lnTo>
                  <a:close/>
                  <a:moveTo>
                    <a:pt x="380" y="305"/>
                  </a:moveTo>
                  <a:lnTo>
                    <a:pt x="379" y="354"/>
                  </a:lnTo>
                  <a:lnTo>
                    <a:pt x="387" y="348"/>
                  </a:lnTo>
                  <a:lnTo>
                    <a:pt x="395" y="343"/>
                  </a:lnTo>
                  <a:lnTo>
                    <a:pt x="399" y="341"/>
                  </a:lnTo>
                  <a:lnTo>
                    <a:pt x="403" y="338"/>
                  </a:lnTo>
                  <a:lnTo>
                    <a:pt x="406" y="333"/>
                  </a:lnTo>
                  <a:lnTo>
                    <a:pt x="410" y="329"/>
                  </a:lnTo>
                  <a:lnTo>
                    <a:pt x="403" y="321"/>
                  </a:lnTo>
                  <a:lnTo>
                    <a:pt x="399" y="312"/>
                  </a:lnTo>
                  <a:lnTo>
                    <a:pt x="395" y="309"/>
                  </a:lnTo>
                  <a:lnTo>
                    <a:pt x="391" y="306"/>
                  </a:lnTo>
                  <a:lnTo>
                    <a:pt x="387" y="305"/>
                  </a:lnTo>
                  <a:lnTo>
                    <a:pt x="380" y="305"/>
                  </a:lnTo>
                  <a:close/>
                  <a:moveTo>
                    <a:pt x="316" y="222"/>
                  </a:moveTo>
                  <a:lnTo>
                    <a:pt x="281" y="222"/>
                  </a:lnTo>
                  <a:lnTo>
                    <a:pt x="318" y="253"/>
                  </a:lnTo>
                  <a:lnTo>
                    <a:pt x="281" y="289"/>
                  </a:lnTo>
                  <a:lnTo>
                    <a:pt x="316" y="289"/>
                  </a:lnTo>
                  <a:lnTo>
                    <a:pt x="353" y="253"/>
                  </a:lnTo>
                  <a:lnTo>
                    <a:pt x="316" y="222"/>
                  </a:lnTo>
                  <a:close/>
                  <a:moveTo>
                    <a:pt x="368" y="222"/>
                  </a:moveTo>
                  <a:lnTo>
                    <a:pt x="323" y="222"/>
                  </a:lnTo>
                  <a:lnTo>
                    <a:pt x="370" y="253"/>
                  </a:lnTo>
                  <a:lnTo>
                    <a:pt x="333" y="289"/>
                  </a:lnTo>
                  <a:lnTo>
                    <a:pt x="368" y="289"/>
                  </a:lnTo>
                  <a:lnTo>
                    <a:pt x="405" y="253"/>
                  </a:lnTo>
                  <a:lnTo>
                    <a:pt x="368" y="222"/>
                  </a:lnTo>
                  <a:close/>
                  <a:moveTo>
                    <a:pt x="417" y="222"/>
                  </a:moveTo>
                  <a:lnTo>
                    <a:pt x="382" y="222"/>
                  </a:lnTo>
                  <a:lnTo>
                    <a:pt x="419" y="253"/>
                  </a:lnTo>
                  <a:lnTo>
                    <a:pt x="382" y="289"/>
                  </a:lnTo>
                  <a:lnTo>
                    <a:pt x="417" y="289"/>
                  </a:lnTo>
                  <a:lnTo>
                    <a:pt x="454" y="253"/>
                  </a:lnTo>
                  <a:lnTo>
                    <a:pt x="417" y="222"/>
                  </a:lnTo>
                  <a:close/>
                  <a:moveTo>
                    <a:pt x="472" y="222"/>
                  </a:moveTo>
                  <a:lnTo>
                    <a:pt x="437" y="222"/>
                  </a:lnTo>
                  <a:lnTo>
                    <a:pt x="474" y="253"/>
                  </a:lnTo>
                  <a:lnTo>
                    <a:pt x="437" y="289"/>
                  </a:lnTo>
                  <a:lnTo>
                    <a:pt x="472" y="289"/>
                  </a:lnTo>
                  <a:lnTo>
                    <a:pt x="509" y="253"/>
                  </a:lnTo>
                  <a:lnTo>
                    <a:pt x="472" y="222"/>
                  </a:lnTo>
                  <a:close/>
                  <a:moveTo>
                    <a:pt x="558" y="222"/>
                  </a:moveTo>
                  <a:lnTo>
                    <a:pt x="512" y="222"/>
                  </a:lnTo>
                  <a:lnTo>
                    <a:pt x="561" y="253"/>
                  </a:lnTo>
                  <a:lnTo>
                    <a:pt x="523" y="289"/>
                  </a:lnTo>
                  <a:lnTo>
                    <a:pt x="558" y="289"/>
                  </a:lnTo>
                  <a:lnTo>
                    <a:pt x="596" y="253"/>
                  </a:lnTo>
                  <a:lnTo>
                    <a:pt x="558" y="222"/>
                  </a:lnTo>
                  <a:close/>
                  <a:moveTo>
                    <a:pt x="607" y="222"/>
                  </a:moveTo>
                  <a:lnTo>
                    <a:pt x="572" y="222"/>
                  </a:lnTo>
                  <a:lnTo>
                    <a:pt x="609" y="253"/>
                  </a:lnTo>
                  <a:lnTo>
                    <a:pt x="572" y="289"/>
                  </a:lnTo>
                  <a:lnTo>
                    <a:pt x="607" y="289"/>
                  </a:lnTo>
                  <a:lnTo>
                    <a:pt x="644" y="253"/>
                  </a:lnTo>
                  <a:lnTo>
                    <a:pt x="607" y="222"/>
                  </a:lnTo>
                  <a:close/>
                  <a:moveTo>
                    <a:pt x="663" y="222"/>
                  </a:moveTo>
                  <a:lnTo>
                    <a:pt x="622" y="222"/>
                  </a:lnTo>
                  <a:lnTo>
                    <a:pt x="667" y="253"/>
                  </a:lnTo>
                  <a:lnTo>
                    <a:pt x="630" y="289"/>
                  </a:lnTo>
                  <a:lnTo>
                    <a:pt x="663" y="289"/>
                  </a:lnTo>
                  <a:lnTo>
                    <a:pt x="701" y="253"/>
                  </a:lnTo>
                  <a:lnTo>
                    <a:pt x="663" y="222"/>
                  </a:lnTo>
                  <a:close/>
                  <a:moveTo>
                    <a:pt x="123" y="146"/>
                  </a:moveTo>
                  <a:lnTo>
                    <a:pt x="122" y="193"/>
                  </a:lnTo>
                  <a:lnTo>
                    <a:pt x="151" y="169"/>
                  </a:lnTo>
                  <a:lnTo>
                    <a:pt x="123" y="146"/>
                  </a:lnTo>
                  <a:close/>
                  <a:moveTo>
                    <a:pt x="170" y="131"/>
                  </a:moveTo>
                  <a:lnTo>
                    <a:pt x="131" y="131"/>
                  </a:lnTo>
                  <a:lnTo>
                    <a:pt x="173" y="168"/>
                  </a:lnTo>
                  <a:lnTo>
                    <a:pt x="130" y="210"/>
                  </a:lnTo>
                  <a:lnTo>
                    <a:pt x="170" y="210"/>
                  </a:lnTo>
                  <a:lnTo>
                    <a:pt x="206" y="168"/>
                  </a:lnTo>
                  <a:lnTo>
                    <a:pt x="170" y="131"/>
                  </a:lnTo>
                  <a:close/>
                  <a:moveTo>
                    <a:pt x="228" y="131"/>
                  </a:moveTo>
                  <a:lnTo>
                    <a:pt x="188" y="131"/>
                  </a:lnTo>
                  <a:lnTo>
                    <a:pt x="230" y="168"/>
                  </a:lnTo>
                  <a:lnTo>
                    <a:pt x="195" y="210"/>
                  </a:lnTo>
                  <a:lnTo>
                    <a:pt x="228" y="210"/>
                  </a:lnTo>
                  <a:lnTo>
                    <a:pt x="263" y="168"/>
                  </a:lnTo>
                  <a:lnTo>
                    <a:pt x="228" y="131"/>
                  </a:lnTo>
                  <a:close/>
                  <a:moveTo>
                    <a:pt x="275" y="131"/>
                  </a:moveTo>
                  <a:lnTo>
                    <a:pt x="242" y="131"/>
                  </a:lnTo>
                  <a:lnTo>
                    <a:pt x="277" y="168"/>
                  </a:lnTo>
                  <a:lnTo>
                    <a:pt x="242" y="210"/>
                  </a:lnTo>
                  <a:lnTo>
                    <a:pt x="275" y="210"/>
                  </a:lnTo>
                  <a:lnTo>
                    <a:pt x="310" y="168"/>
                  </a:lnTo>
                  <a:lnTo>
                    <a:pt x="275" y="131"/>
                  </a:lnTo>
                  <a:close/>
                  <a:moveTo>
                    <a:pt x="323" y="131"/>
                  </a:moveTo>
                  <a:lnTo>
                    <a:pt x="290" y="131"/>
                  </a:lnTo>
                  <a:lnTo>
                    <a:pt x="325" y="168"/>
                  </a:lnTo>
                  <a:lnTo>
                    <a:pt x="290" y="210"/>
                  </a:lnTo>
                  <a:lnTo>
                    <a:pt x="323" y="210"/>
                  </a:lnTo>
                  <a:lnTo>
                    <a:pt x="358" y="168"/>
                  </a:lnTo>
                  <a:lnTo>
                    <a:pt x="323" y="131"/>
                  </a:lnTo>
                  <a:close/>
                  <a:moveTo>
                    <a:pt x="379" y="131"/>
                  </a:moveTo>
                  <a:lnTo>
                    <a:pt x="337" y="131"/>
                  </a:lnTo>
                  <a:lnTo>
                    <a:pt x="382" y="168"/>
                  </a:lnTo>
                  <a:lnTo>
                    <a:pt x="372" y="176"/>
                  </a:lnTo>
                  <a:lnTo>
                    <a:pt x="363" y="186"/>
                  </a:lnTo>
                  <a:lnTo>
                    <a:pt x="354" y="196"/>
                  </a:lnTo>
                  <a:lnTo>
                    <a:pt x="346" y="210"/>
                  </a:lnTo>
                  <a:lnTo>
                    <a:pt x="379" y="210"/>
                  </a:lnTo>
                  <a:lnTo>
                    <a:pt x="415" y="168"/>
                  </a:lnTo>
                  <a:lnTo>
                    <a:pt x="379" y="131"/>
                  </a:lnTo>
                  <a:close/>
                  <a:moveTo>
                    <a:pt x="423" y="131"/>
                  </a:moveTo>
                  <a:lnTo>
                    <a:pt x="389" y="131"/>
                  </a:lnTo>
                  <a:lnTo>
                    <a:pt x="425" y="168"/>
                  </a:lnTo>
                  <a:lnTo>
                    <a:pt x="389" y="210"/>
                  </a:lnTo>
                  <a:lnTo>
                    <a:pt x="423" y="210"/>
                  </a:lnTo>
                  <a:lnTo>
                    <a:pt x="458" y="168"/>
                  </a:lnTo>
                  <a:lnTo>
                    <a:pt x="423" y="131"/>
                  </a:lnTo>
                  <a:close/>
                  <a:moveTo>
                    <a:pt x="472" y="131"/>
                  </a:moveTo>
                  <a:lnTo>
                    <a:pt x="439" y="131"/>
                  </a:lnTo>
                  <a:lnTo>
                    <a:pt x="474" y="168"/>
                  </a:lnTo>
                  <a:lnTo>
                    <a:pt x="439" y="210"/>
                  </a:lnTo>
                  <a:lnTo>
                    <a:pt x="472" y="210"/>
                  </a:lnTo>
                  <a:lnTo>
                    <a:pt x="507" y="168"/>
                  </a:lnTo>
                  <a:lnTo>
                    <a:pt x="472" y="131"/>
                  </a:lnTo>
                  <a:close/>
                  <a:moveTo>
                    <a:pt x="532" y="131"/>
                  </a:moveTo>
                  <a:lnTo>
                    <a:pt x="488" y="131"/>
                  </a:lnTo>
                  <a:lnTo>
                    <a:pt x="491" y="137"/>
                  </a:lnTo>
                  <a:lnTo>
                    <a:pt x="494" y="143"/>
                  </a:lnTo>
                  <a:lnTo>
                    <a:pt x="498" y="148"/>
                  </a:lnTo>
                  <a:lnTo>
                    <a:pt x="504" y="153"/>
                  </a:lnTo>
                  <a:lnTo>
                    <a:pt x="509" y="157"/>
                  </a:lnTo>
                  <a:lnTo>
                    <a:pt x="517" y="161"/>
                  </a:lnTo>
                  <a:lnTo>
                    <a:pt x="526" y="165"/>
                  </a:lnTo>
                  <a:lnTo>
                    <a:pt x="534" y="168"/>
                  </a:lnTo>
                  <a:lnTo>
                    <a:pt x="499" y="210"/>
                  </a:lnTo>
                  <a:lnTo>
                    <a:pt x="532" y="210"/>
                  </a:lnTo>
                  <a:lnTo>
                    <a:pt x="567" y="168"/>
                  </a:lnTo>
                  <a:lnTo>
                    <a:pt x="532" y="131"/>
                  </a:lnTo>
                  <a:close/>
                  <a:moveTo>
                    <a:pt x="577" y="131"/>
                  </a:moveTo>
                  <a:lnTo>
                    <a:pt x="544" y="131"/>
                  </a:lnTo>
                  <a:lnTo>
                    <a:pt x="580" y="168"/>
                  </a:lnTo>
                  <a:lnTo>
                    <a:pt x="544" y="210"/>
                  </a:lnTo>
                  <a:lnTo>
                    <a:pt x="577" y="210"/>
                  </a:lnTo>
                  <a:lnTo>
                    <a:pt x="613" y="168"/>
                  </a:lnTo>
                  <a:lnTo>
                    <a:pt x="577" y="131"/>
                  </a:lnTo>
                  <a:close/>
                  <a:moveTo>
                    <a:pt x="633" y="131"/>
                  </a:moveTo>
                  <a:lnTo>
                    <a:pt x="592" y="131"/>
                  </a:lnTo>
                  <a:lnTo>
                    <a:pt x="596" y="136"/>
                  </a:lnTo>
                  <a:lnTo>
                    <a:pt x="598" y="141"/>
                  </a:lnTo>
                  <a:lnTo>
                    <a:pt x="602" y="146"/>
                  </a:lnTo>
                  <a:lnTo>
                    <a:pt x="608" y="151"/>
                  </a:lnTo>
                  <a:lnTo>
                    <a:pt x="613" y="155"/>
                  </a:lnTo>
                  <a:lnTo>
                    <a:pt x="620" y="159"/>
                  </a:lnTo>
                  <a:lnTo>
                    <a:pt x="626" y="164"/>
                  </a:lnTo>
                  <a:lnTo>
                    <a:pt x="635" y="168"/>
                  </a:lnTo>
                  <a:lnTo>
                    <a:pt x="600" y="210"/>
                  </a:lnTo>
                  <a:lnTo>
                    <a:pt x="633" y="210"/>
                  </a:lnTo>
                  <a:lnTo>
                    <a:pt x="668" y="168"/>
                  </a:lnTo>
                  <a:lnTo>
                    <a:pt x="633" y="131"/>
                  </a:lnTo>
                  <a:close/>
                  <a:moveTo>
                    <a:pt x="15" y="43"/>
                  </a:moveTo>
                  <a:lnTo>
                    <a:pt x="14" y="90"/>
                  </a:lnTo>
                  <a:lnTo>
                    <a:pt x="43" y="66"/>
                  </a:lnTo>
                  <a:lnTo>
                    <a:pt x="15" y="43"/>
                  </a:lnTo>
                  <a:close/>
                  <a:moveTo>
                    <a:pt x="64" y="19"/>
                  </a:moveTo>
                  <a:lnTo>
                    <a:pt x="31" y="19"/>
                  </a:lnTo>
                  <a:lnTo>
                    <a:pt x="66" y="65"/>
                  </a:lnTo>
                  <a:lnTo>
                    <a:pt x="17" y="117"/>
                  </a:lnTo>
                  <a:lnTo>
                    <a:pt x="64" y="117"/>
                  </a:lnTo>
                  <a:lnTo>
                    <a:pt x="99" y="65"/>
                  </a:lnTo>
                  <a:lnTo>
                    <a:pt x="64" y="19"/>
                  </a:lnTo>
                  <a:close/>
                  <a:moveTo>
                    <a:pt x="126" y="19"/>
                  </a:moveTo>
                  <a:lnTo>
                    <a:pt x="87" y="19"/>
                  </a:lnTo>
                  <a:lnTo>
                    <a:pt x="96" y="33"/>
                  </a:lnTo>
                  <a:lnTo>
                    <a:pt x="105" y="45"/>
                  </a:lnTo>
                  <a:lnTo>
                    <a:pt x="116" y="55"/>
                  </a:lnTo>
                  <a:lnTo>
                    <a:pt x="128" y="65"/>
                  </a:lnTo>
                  <a:lnTo>
                    <a:pt x="86" y="117"/>
                  </a:lnTo>
                  <a:lnTo>
                    <a:pt x="126" y="117"/>
                  </a:lnTo>
                  <a:lnTo>
                    <a:pt x="161" y="65"/>
                  </a:lnTo>
                  <a:lnTo>
                    <a:pt x="126" y="19"/>
                  </a:lnTo>
                  <a:close/>
                  <a:moveTo>
                    <a:pt x="174" y="19"/>
                  </a:moveTo>
                  <a:lnTo>
                    <a:pt x="142" y="19"/>
                  </a:lnTo>
                  <a:lnTo>
                    <a:pt x="177" y="65"/>
                  </a:lnTo>
                  <a:lnTo>
                    <a:pt x="142" y="117"/>
                  </a:lnTo>
                  <a:lnTo>
                    <a:pt x="174" y="117"/>
                  </a:lnTo>
                  <a:lnTo>
                    <a:pt x="211" y="65"/>
                  </a:lnTo>
                  <a:lnTo>
                    <a:pt x="174" y="19"/>
                  </a:lnTo>
                  <a:close/>
                  <a:moveTo>
                    <a:pt x="221" y="19"/>
                  </a:moveTo>
                  <a:lnTo>
                    <a:pt x="189" y="19"/>
                  </a:lnTo>
                  <a:lnTo>
                    <a:pt x="224" y="65"/>
                  </a:lnTo>
                  <a:lnTo>
                    <a:pt x="189" y="117"/>
                  </a:lnTo>
                  <a:lnTo>
                    <a:pt x="221" y="117"/>
                  </a:lnTo>
                  <a:lnTo>
                    <a:pt x="256" y="65"/>
                  </a:lnTo>
                  <a:lnTo>
                    <a:pt x="221" y="19"/>
                  </a:lnTo>
                  <a:close/>
                  <a:moveTo>
                    <a:pt x="270" y="19"/>
                  </a:moveTo>
                  <a:lnTo>
                    <a:pt x="237" y="19"/>
                  </a:lnTo>
                  <a:lnTo>
                    <a:pt x="272" y="65"/>
                  </a:lnTo>
                  <a:lnTo>
                    <a:pt x="237" y="117"/>
                  </a:lnTo>
                  <a:lnTo>
                    <a:pt x="270" y="117"/>
                  </a:lnTo>
                  <a:lnTo>
                    <a:pt x="305" y="65"/>
                  </a:lnTo>
                  <a:lnTo>
                    <a:pt x="270" y="19"/>
                  </a:lnTo>
                  <a:close/>
                  <a:moveTo>
                    <a:pt x="325" y="19"/>
                  </a:moveTo>
                  <a:lnTo>
                    <a:pt x="284" y="19"/>
                  </a:lnTo>
                  <a:lnTo>
                    <a:pt x="329" y="65"/>
                  </a:lnTo>
                  <a:lnTo>
                    <a:pt x="293" y="117"/>
                  </a:lnTo>
                  <a:lnTo>
                    <a:pt x="325" y="117"/>
                  </a:lnTo>
                  <a:lnTo>
                    <a:pt x="361" y="65"/>
                  </a:lnTo>
                  <a:lnTo>
                    <a:pt x="325" y="19"/>
                  </a:lnTo>
                  <a:close/>
                  <a:moveTo>
                    <a:pt x="369" y="19"/>
                  </a:moveTo>
                  <a:lnTo>
                    <a:pt x="336" y="19"/>
                  </a:lnTo>
                  <a:lnTo>
                    <a:pt x="371" y="65"/>
                  </a:lnTo>
                  <a:lnTo>
                    <a:pt x="336" y="117"/>
                  </a:lnTo>
                  <a:lnTo>
                    <a:pt x="369" y="117"/>
                  </a:lnTo>
                  <a:lnTo>
                    <a:pt x="404" y="65"/>
                  </a:lnTo>
                  <a:lnTo>
                    <a:pt x="369" y="19"/>
                  </a:lnTo>
                  <a:close/>
                  <a:moveTo>
                    <a:pt x="418" y="19"/>
                  </a:moveTo>
                  <a:lnTo>
                    <a:pt x="386" y="19"/>
                  </a:lnTo>
                  <a:lnTo>
                    <a:pt x="421" y="65"/>
                  </a:lnTo>
                  <a:lnTo>
                    <a:pt x="386" y="117"/>
                  </a:lnTo>
                  <a:lnTo>
                    <a:pt x="418" y="117"/>
                  </a:lnTo>
                  <a:lnTo>
                    <a:pt x="453" y="65"/>
                  </a:lnTo>
                  <a:lnTo>
                    <a:pt x="418" y="19"/>
                  </a:lnTo>
                  <a:close/>
                  <a:moveTo>
                    <a:pt x="479" y="19"/>
                  </a:moveTo>
                  <a:lnTo>
                    <a:pt x="435" y="19"/>
                  </a:lnTo>
                  <a:lnTo>
                    <a:pt x="438" y="26"/>
                  </a:lnTo>
                  <a:lnTo>
                    <a:pt x="442" y="32"/>
                  </a:lnTo>
                  <a:lnTo>
                    <a:pt x="447" y="38"/>
                  </a:lnTo>
                  <a:lnTo>
                    <a:pt x="452" y="43"/>
                  </a:lnTo>
                  <a:lnTo>
                    <a:pt x="459" y="50"/>
                  </a:lnTo>
                  <a:lnTo>
                    <a:pt x="465" y="55"/>
                  </a:lnTo>
                  <a:lnTo>
                    <a:pt x="473" y="60"/>
                  </a:lnTo>
                  <a:lnTo>
                    <a:pt x="481" y="65"/>
                  </a:lnTo>
                  <a:lnTo>
                    <a:pt x="446" y="117"/>
                  </a:lnTo>
                  <a:lnTo>
                    <a:pt x="479" y="117"/>
                  </a:lnTo>
                  <a:lnTo>
                    <a:pt x="514" y="65"/>
                  </a:lnTo>
                  <a:lnTo>
                    <a:pt x="479" y="19"/>
                  </a:lnTo>
                  <a:close/>
                  <a:moveTo>
                    <a:pt x="525" y="19"/>
                  </a:moveTo>
                  <a:lnTo>
                    <a:pt x="491" y="19"/>
                  </a:lnTo>
                  <a:lnTo>
                    <a:pt x="527" y="65"/>
                  </a:lnTo>
                  <a:lnTo>
                    <a:pt x="491" y="117"/>
                  </a:lnTo>
                  <a:lnTo>
                    <a:pt x="525" y="117"/>
                  </a:lnTo>
                  <a:lnTo>
                    <a:pt x="560" y="65"/>
                  </a:lnTo>
                  <a:lnTo>
                    <a:pt x="525" y="19"/>
                  </a:lnTo>
                  <a:close/>
                  <a:moveTo>
                    <a:pt x="579" y="19"/>
                  </a:moveTo>
                  <a:lnTo>
                    <a:pt x="539" y="19"/>
                  </a:lnTo>
                  <a:lnTo>
                    <a:pt x="581" y="65"/>
                  </a:lnTo>
                  <a:lnTo>
                    <a:pt x="546" y="117"/>
                  </a:lnTo>
                  <a:lnTo>
                    <a:pt x="579" y="117"/>
                  </a:lnTo>
                  <a:lnTo>
                    <a:pt x="614" y="65"/>
                  </a:lnTo>
                  <a:lnTo>
                    <a:pt x="579" y="19"/>
                  </a:lnTo>
                  <a:close/>
                  <a:moveTo>
                    <a:pt x="631" y="19"/>
                  </a:moveTo>
                  <a:lnTo>
                    <a:pt x="598" y="19"/>
                  </a:lnTo>
                  <a:lnTo>
                    <a:pt x="634" y="65"/>
                  </a:lnTo>
                  <a:lnTo>
                    <a:pt x="598" y="117"/>
                  </a:lnTo>
                  <a:lnTo>
                    <a:pt x="631" y="117"/>
                  </a:lnTo>
                  <a:lnTo>
                    <a:pt x="667" y="65"/>
                  </a:lnTo>
                  <a:lnTo>
                    <a:pt x="631" y="19"/>
                  </a:lnTo>
                  <a:close/>
                  <a:moveTo>
                    <a:pt x="681" y="19"/>
                  </a:moveTo>
                  <a:lnTo>
                    <a:pt x="648" y="19"/>
                  </a:lnTo>
                  <a:lnTo>
                    <a:pt x="683" y="65"/>
                  </a:lnTo>
                  <a:lnTo>
                    <a:pt x="648" y="117"/>
                  </a:lnTo>
                  <a:lnTo>
                    <a:pt x="681" y="117"/>
                  </a:lnTo>
                  <a:lnTo>
                    <a:pt x="730" y="100"/>
                  </a:lnTo>
                  <a:lnTo>
                    <a:pt x="716" y="65"/>
                  </a:lnTo>
                  <a:lnTo>
                    <a:pt x="681" y="19"/>
                  </a:lnTo>
                  <a:close/>
                </a:path>
              </a:pathLst>
            </a:custGeom>
            <a:solidFill>
              <a:srgbClr val="2C5882"/>
            </a:solidFill>
            <a:ln w="9525">
              <a:noFill/>
              <a:round/>
            </a:ln>
          </p:spPr>
          <p:txBody>
            <a:bodyPr/>
            <a:lstStyle/>
            <a:p>
              <a:endParaRPr lang="zh-CN" altLang="en-US"/>
            </a:p>
          </p:txBody>
        </p:sp>
        <p:sp>
          <p:nvSpPr>
            <p:cNvPr id="76821" name="Freeform 73"/>
            <p:cNvSpPr>
              <a:spLocks noEditPoints="1"/>
            </p:cNvSpPr>
            <p:nvPr/>
          </p:nvSpPr>
          <p:spPr bwMode="auto">
            <a:xfrm>
              <a:off x="749" y="50"/>
              <a:ext cx="107" cy="144"/>
            </a:xfrm>
            <a:custGeom>
              <a:avLst/>
              <a:gdLst>
                <a:gd name="T0" fmla="*/ 0 w 321"/>
                <a:gd name="T1" fmla="*/ 0 h 434"/>
                <a:gd name="T2" fmla="*/ 0 w 321"/>
                <a:gd name="T3" fmla="*/ 0 h 434"/>
                <a:gd name="T4" fmla="*/ 0 w 321"/>
                <a:gd name="T5" fmla="*/ 0 h 434"/>
                <a:gd name="T6" fmla="*/ 0 w 321"/>
                <a:gd name="T7" fmla="*/ 0 h 434"/>
                <a:gd name="T8" fmla="*/ 0 w 321"/>
                <a:gd name="T9" fmla="*/ 0 h 434"/>
                <a:gd name="T10" fmla="*/ 0 w 321"/>
                <a:gd name="T11" fmla="*/ 0 h 434"/>
                <a:gd name="T12" fmla="*/ 0 w 321"/>
                <a:gd name="T13" fmla="*/ 0 h 434"/>
                <a:gd name="T14" fmla="*/ 0 w 321"/>
                <a:gd name="T15" fmla="*/ 0 h 434"/>
                <a:gd name="T16" fmla="*/ 0 w 321"/>
                <a:gd name="T17" fmla="*/ 0 h 434"/>
                <a:gd name="T18" fmla="*/ 0 w 321"/>
                <a:gd name="T19" fmla="*/ 0 h 434"/>
                <a:gd name="T20" fmla="*/ 0 w 321"/>
                <a:gd name="T21" fmla="*/ 0 h 434"/>
                <a:gd name="T22" fmla="*/ 0 w 321"/>
                <a:gd name="T23" fmla="*/ 0 h 434"/>
                <a:gd name="T24" fmla="*/ 0 w 321"/>
                <a:gd name="T25" fmla="*/ 0 h 434"/>
                <a:gd name="T26" fmla="*/ 0 w 321"/>
                <a:gd name="T27" fmla="*/ 0 h 434"/>
                <a:gd name="T28" fmla="*/ 0 w 321"/>
                <a:gd name="T29" fmla="*/ 0 h 434"/>
                <a:gd name="T30" fmla="*/ 0 w 321"/>
                <a:gd name="T31" fmla="*/ 0 h 434"/>
                <a:gd name="T32" fmla="*/ 0 w 321"/>
                <a:gd name="T33" fmla="*/ 0 h 434"/>
                <a:gd name="T34" fmla="*/ 0 w 321"/>
                <a:gd name="T35" fmla="*/ 0 h 434"/>
                <a:gd name="T36" fmla="*/ 0 w 321"/>
                <a:gd name="T37" fmla="*/ 0 h 434"/>
                <a:gd name="T38" fmla="*/ 0 w 321"/>
                <a:gd name="T39" fmla="*/ 0 h 434"/>
                <a:gd name="T40" fmla="*/ 0 w 321"/>
                <a:gd name="T41" fmla="*/ 0 h 434"/>
                <a:gd name="T42" fmla="*/ 0 w 321"/>
                <a:gd name="T43" fmla="*/ 0 h 434"/>
                <a:gd name="T44" fmla="*/ 0 w 321"/>
                <a:gd name="T45" fmla="*/ 0 h 434"/>
                <a:gd name="T46" fmla="*/ 0 w 321"/>
                <a:gd name="T47" fmla="*/ 0 h 434"/>
                <a:gd name="T48" fmla="*/ 0 w 321"/>
                <a:gd name="T49" fmla="*/ 0 h 434"/>
                <a:gd name="T50" fmla="*/ 0 w 321"/>
                <a:gd name="T51" fmla="*/ 0 h 434"/>
                <a:gd name="T52" fmla="*/ 0 w 321"/>
                <a:gd name="T53" fmla="*/ 0 h 434"/>
                <a:gd name="T54" fmla="*/ 0 w 321"/>
                <a:gd name="T55" fmla="*/ 0 h 434"/>
                <a:gd name="T56" fmla="*/ 0 w 321"/>
                <a:gd name="T57" fmla="*/ 0 h 434"/>
                <a:gd name="T58" fmla="*/ 0 w 321"/>
                <a:gd name="T59" fmla="*/ 0 h 434"/>
                <a:gd name="T60" fmla="*/ 0 w 321"/>
                <a:gd name="T61" fmla="*/ 0 h 434"/>
                <a:gd name="T62" fmla="*/ 0 w 321"/>
                <a:gd name="T63" fmla="*/ 0 h 434"/>
                <a:gd name="T64" fmla="*/ 0 w 321"/>
                <a:gd name="T65" fmla="*/ 0 h 434"/>
                <a:gd name="T66" fmla="*/ 0 w 321"/>
                <a:gd name="T67" fmla="*/ 0 h 434"/>
                <a:gd name="T68" fmla="*/ 0 w 321"/>
                <a:gd name="T69" fmla="*/ 0 h 434"/>
                <a:gd name="T70" fmla="*/ 0 w 321"/>
                <a:gd name="T71" fmla="*/ 0 h 434"/>
                <a:gd name="T72" fmla="*/ 0 w 321"/>
                <a:gd name="T73" fmla="*/ 0 h 434"/>
                <a:gd name="T74" fmla="*/ 0 w 321"/>
                <a:gd name="T75" fmla="*/ 0 h 434"/>
                <a:gd name="T76" fmla="*/ 0 w 321"/>
                <a:gd name="T77" fmla="*/ 0 h 434"/>
                <a:gd name="T78" fmla="*/ 0 w 321"/>
                <a:gd name="T79" fmla="*/ 0 h 434"/>
                <a:gd name="T80" fmla="*/ 0 w 321"/>
                <a:gd name="T81" fmla="*/ 0 h 434"/>
                <a:gd name="T82" fmla="*/ 0 w 321"/>
                <a:gd name="T83" fmla="*/ 0 h 434"/>
                <a:gd name="T84" fmla="*/ 0 w 321"/>
                <a:gd name="T85" fmla="*/ 0 h 434"/>
                <a:gd name="T86" fmla="*/ 0 w 321"/>
                <a:gd name="T87" fmla="*/ 0 h 434"/>
                <a:gd name="T88" fmla="*/ 0 w 321"/>
                <a:gd name="T89" fmla="*/ 0 h 434"/>
                <a:gd name="T90" fmla="*/ 0 w 321"/>
                <a:gd name="T91" fmla="*/ 0 h 434"/>
                <a:gd name="T92" fmla="*/ 0 w 321"/>
                <a:gd name="T93" fmla="*/ 0 h 434"/>
                <a:gd name="T94" fmla="*/ 0 w 321"/>
                <a:gd name="T95" fmla="*/ 0 h 434"/>
                <a:gd name="T96" fmla="*/ 0 w 321"/>
                <a:gd name="T97" fmla="*/ 0 h 434"/>
                <a:gd name="T98" fmla="*/ 0 w 321"/>
                <a:gd name="T99" fmla="*/ 0 h 434"/>
                <a:gd name="T100" fmla="*/ 0 w 321"/>
                <a:gd name="T101" fmla="*/ 0 h 434"/>
                <a:gd name="T102" fmla="*/ 0 w 321"/>
                <a:gd name="T103" fmla="*/ 0 h 434"/>
                <a:gd name="T104" fmla="*/ 0 w 321"/>
                <a:gd name="T105" fmla="*/ 0 h 434"/>
                <a:gd name="T106" fmla="*/ 0 w 321"/>
                <a:gd name="T107" fmla="*/ 0 h 434"/>
                <a:gd name="T108" fmla="*/ 0 w 321"/>
                <a:gd name="T109" fmla="*/ 0 h 434"/>
                <a:gd name="T110" fmla="*/ 0 w 321"/>
                <a:gd name="T111" fmla="*/ 0 h 434"/>
                <a:gd name="T112" fmla="*/ 0 w 321"/>
                <a:gd name="T113" fmla="*/ 0 h 434"/>
                <a:gd name="T114" fmla="*/ 0 w 321"/>
                <a:gd name="T115" fmla="*/ 0 h 434"/>
                <a:gd name="T116" fmla="*/ 0 w 321"/>
                <a:gd name="T117" fmla="*/ 0 h 434"/>
                <a:gd name="T118" fmla="*/ 0 w 321"/>
                <a:gd name="T119" fmla="*/ 0 h 434"/>
                <a:gd name="T120" fmla="*/ 0 w 321"/>
                <a:gd name="T121" fmla="*/ 0 h 434"/>
                <a:gd name="T122" fmla="*/ 0 w 321"/>
                <a:gd name="T123" fmla="*/ 0 h 434"/>
                <a:gd name="T124" fmla="*/ 0 w 321"/>
                <a:gd name="T125" fmla="*/ 0 h 4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1"/>
                <a:gd name="T190" fmla="*/ 0 h 434"/>
                <a:gd name="T191" fmla="*/ 321 w 321"/>
                <a:gd name="T192" fmla="*/ 434 h 4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1" h="434">
                  <a:moveTo>
                    <a:pt x="190" y="0"/>
                  </a:moveTo>
                  <a:lnTo>
                    <a:pt x="192" y="2"/>
                  </a:lnTo>
                  <a:lnTo>
                    <a:pt x="193" y="4"/>
                  </a:lnTo>
                  <a:lnTo>
                    <a:pt x="194" y="5"/>
                  </a:lnTo>
                  <a:lnTo>
                    <a:pt x="196" y="6"/>
                  </a:lnTo>
                  <a:lnTo>
                    <a:pt x="197" y="6"/>
                  </a:lnTo>
                  <a:lnTo>
                    <a:pt x="201" y="11"/>
                  </a:lnTo>
                  <a:lnTo>
                    <a:pt x="202" y="15"/>
                  </a:lnTo>
                  <a:lnTo>
                    <a:pt x="202" y="16"/>
                  </a:lnTo>
                  <a:lnTo>
                    <a:pt x="202" y="17"/>
                  </a:lnTo>
                  <a:lnTo>
                    <a:pt x="203" y="18"/>
                  </a:lnTo>
                  <a:lnTo>
                    <a:pt x="205" y="21"/>
                  </a:lnTo>
                  <a:lnTo>
                    <a:pt x="204" y="22"/>
                  </a:lnTo>
                  <a:lnTo>
                    <a:pt x="204" y="24"/>
                  </a:lnTo>
                  <a:lnTo>
                    <a:pt x="205" y="26"/>
                  </a:lnTo>
                  <a:lnTo>
                    <a:pt x="205" y="28"/>
                  </a:lnTo>
                  <a:lnTo>
                    <a:pt x="205" y="36"/>
                  </a:lnTo>
                  <a:lnTo>
                    <a:pt x="203" y="45"/>
                  </a:lnTo>
                  <a:lnTo>
                    <a:pt x="199" y="49"/>
                  </a:lnTo>
                  <a:lnTo>
                    <a:pt x="196" y="53"/>
                  </a:lnTo>
                  <a:lnTo>
                    <a:pt x="194" y="57"/>
                  </a:lnTo>
                  <a:lnTo>
                    <a:pt x="193" y="59"/>
                  </a:lnTo>
                  <a:lnTo>
                    <a:pt x="191" y="61"/>
                  </a:lnTo>
                  <a:lnTo>
                    <a:pt x="188" y="63"/>
                  </a:lnTo>
                  <a:lnTo>
                    <a:pt x="186" y="68"/>
                  </a:lnTo>
                  <a:lnTo>
                    <a:pt x="185" y="71"/>
                  </a:lnTo>
                  <a:lnTo>
                    <a:pt x="184" y="73"/>
                  </a:lnTo>
                  <a:lnTo>
                    <a:pt x="182" y="74"/>
                  </a:lnTo>
                  <a:lnTo>
                    <a:pt x="181" y="76"/>
                  </a:lnTo>
                  <a:lnTo>
                    <a:pt x="180" y="80"/>
                  </a:lnTo>
                  <a:lnTo>
                    <a:pt x="179" y="81"/>
                  </a:lnTo>
                  <a:lnTo>
                    <a:pt x="179" y="82"/>
                  </a:lnTo>
                  <a:lnTo>
                    <a:pt x="176" y="85"/>
                  </a:lnTo>
                  <a:lnTo>
                    <a:pt x="175" y="88"/>
                  </a:lnTo>
                  <a:lnTo>
                    <a:pt x="173" y="91"/>
                  </a:lnTo>
                  <a:lnTo>
                    <a:pt x="171" y="94"/>
                  </a:lnTo>
                  <a:lnTo>
                    <a:pt x="170" y="97"/>
                  </a:lnTo>
                  <a:lnTo>
                    <a:pt x="168" y="99"/>
                  </a:lnTo>
                  <a:lnTo>
                    <a:pt x="168" y="100"/>
                  </a:lnTo>
                  <a:lnTo>
                    <a:pt x="167" y="100"/>
                  </a:lnTo>
                  <a:lnTo>
                    <a:pt x="166" y="101"/>
                  </a:lnTo>
                  <a:lnTo>
                    <a:pt x="166" y="103"/>
                  </a:lnTo>
                  <a:lnTo>
                    <a:pt x="163" y="105"/>
                  </a:lnTo>
                  <a:lnTo>
                    <a:pt x="160" y="107"/>
                  </a:lnTo>
                  <a:lnTo>
                    <a:pt x="160" y="109"/>
                  </a:lnTo>
                  <a:lnTo>
                    <a:pt x="159" y="111"/>
                  </a:lnTo>
                  <a:lnTo>
                    <a:pt x="158" y="111"/>
                  </a:lnTo>
                  <a:lnTo>
                    <a:pt x="157" y="112"/>
                  </a:lnTo>
                  <a:lnTo>
                    <a:pt x="153" y="116"/>
                  </a:lnTo>
                  <a:lnTo>
                    <a:pt x="151" y="120"/>
                  </a:lnTo>
                  <a:lnTo>
                    <a:pt x="151" y="121"/>
                  </a:lnTo>
                  <a:lnTo>
                    <a:pt x="151" y="122"/>
                  </a:lnTo>
                  <a:lnTo>
                    <a:pt x="150" y="123"/>
                  </a:lnTo>
                  <a:lnTo>
                    <a:pt x="149" y="123"/>
                  </a:lnTo>
                  <a:lnTo>
                    <a:pt x="149" y="124"/>
                  </a:lnTo>
                  <a:lnTo>
                    <a:pt x="148" y="127"/>
                  </a:lnTo>
                  <a:lnTo>
                    <a:pt x="147" y="129"/>
                  </a:lnTo>
                  <a:lnTo>
                    <a:pt x="145" y="132"/>
                  </a:lnTo>
                  <a:lnTo>
                    <a:pt x="143" y="132"/>
                  </a:lnTo>
                  <a:lnTo>
                    <a:pt x="140" y="133"/>
                  </a:lnTo>
                  <a:lnTo>
                    <a:pt x="140" y="134"/>
                  </a:lnTo>
                  <a:lnTo>
                    <a:pt x="139" y="135"/>
                  </a:lnTo>
                  <a:lnTo>
                    <a:pt x="137" y="138"/>
                  </a:lnTo>
                  <a:lnTo>
                    <a:pt x="134" y="138"/>
                  </a:lnTo>
                  <a:lnTo>
                    <a:pt x="134" y="137"/>
                  </a:lnTo>
                  <a:lnTo>
                    <a:pt x="134" y="135"/>
                  </a:lnTo>
                  <a:lnTo>
                    <a:pt x="134" y="134"/>
                  </a:lnTo>
                  <a:lnTo>
                    <a:pt x="132" y="135"/>
                  </a:lnTo>
                  <a:lnTo>
                    <a:pt x="130" y="135"/>
                  </a:lnTo>
                  <a:lnTo>
                    <a:pt x="130" y="137"/>
                  </a:lnTo>
                  <a:lnTo>
                    <a:pt x="129" y="138"/>
                  </a:lnTo>
                  <a:lnTo>
                    <a:pt x="126" y="138"/>
                  </a:lnTo>
                  <a:lnTo>
                    <a:pt x="123" y="138"/>
                  </a:lnTo>
                  <a:lnTo>
                    <a:pt x="122" y="139"/>
                  </a:lnTo>
                  <a:lnTo>
                    <a:pt x="121" y="139"/>
                  </a:lnTo>
                  <a:lnTo>
                    <a:pt x="117" y="139"/>
                  </a:lnTo>
                  <a:lnTo>
                    <a:pt x="115" y="140"/>
                  </a:lnTo>
                  <a:lnTo>
                    <a:pt x="113" y="141"/>
                  </a:lnTo>
                  <a:lnTo>
                    <a:pt x="111" y="143"/>
                  </a:lnTo>
                  <a:lnTo>
                    <a:pt x="110" y="143"/>
                  </a:lnTo>
                  <a:lnTo>
                    <a:pt x="111" y="144"/>
                  </a:lnTo>
                  <a:lnTo>
                    <a:pt x="116" y="144"/>
                  </a:lnTo>
                  <a:lnTo>
                    <a:pt x="123" y="144"/>
                  </a:lnTo>
                  <a:lnTo>
                    <a:pt x="127" y="145"/>
                  </a:lnTo>
                  <a:lnTo>
                    <a:pt x="132" y="146"/>
                  </a:lnTo>
                  <a:lnTo>
                    <a:pt x="134" y="145"/>
                  </a:lnTo>
                  <a:lnTo>
                    <a:pt x="136" y="145"/>
                  </a:lnTo>
                  <a:lnTo>
                    <a:pt x="140" y="146"/>
                  </a:lnTo>
                  <a:lnTo>
                    <a:pt x="144" y="146"/>
                  </a:lnTo>
                  <a:lnTo>
                    <a:pt x="149" y="147"/>
                  </a:lnTo>
                  <a:lnTo>
                    <a:pt x="153" y="147"/>
                  </a:lnTo>
                  <a:lnTo>
                    <a:pt x="155" y="147"/>
                  </a:lnTo>
                  <a:lnTo>
                    <a:pt x="156" y="146"/>
                  </a:lnTo>
                  <a:lnTo>
                    <a:pt x="157" y="146"/>
                  </a:lnTo>
                  <a:lnTo>
                    <a:pt x="158" y="147"/>
                  </a:lnTo>
                  <a:lnTo>
                    <a:pt x="162" y="146"/>
                  </a:lnTo>
                  <a:lnTo>
                    <a:pt x="166" y="146"/>
                  </a:lnTo>
                  <a:lnTo>
                    <a:pt x="167" y="145"/>
                  </a:lnTo>
                  <a:lnTo>
                    <a:pt x="168" y="145"/>
                  </a:lnTo>
                  <a:lnTo>
                    <a:pt x="173" y="145"/>
                  </a:lnTo>
                  <a:lnTo>
                    <a:pt x="179" y="145"/>
                  </a:lnTo>
                  <a:lnTo>
                    <a:pt x="181" y="145"/>
                  </a:lnTo>
                  <a:lnTo>
                    <a:pt x="182" y="145"/>
                  </a:lnTo>
                  <a:lnTo>
                    <a:pt x="183" y="145"/>
                  </a:lnTo>
                  <a:lnTo>
                    <a:pt x="184" y="145"/>
                  </a:lnTo>
                  <a:lnTo>
                    <a:pt x="185" y="145"/>
                  </a:lnTo>
                  <a:lnTo>
                    <a:pt x="187" y="144"/>
                  </a:lnTo>
                  <a:lnTo>
                    <a:pt x="191" y="145"/>
                  </a:lnTo>
                  <a:lnTo>
                    <a:pt x="194" y="146"/>
                  </a:lnTo>
                  <a:lnTo>
                    <a:pt x="195" y="146"/>
                  </a:lnTo>
                  <a:lnTo>
                    <a:pt x="197" y="146"/>
                  </a:lnTo>
                  <a:lnTo>
                    <a:pt x="197" y="149"/>
                  </a:lnTo>
                  <a:lnTo>
                    <a:pt x="197" y="150"/>
                  </a:lnTo>
                  <a:lnTo>
                    <a:pt x="197" y="151"/>
                  </a:lnTo>
                  <a:lnTo>
                    <a:pt x="196" y="151"/>
                  </a:lnTo>
                  <a:lnTo>
                    <a:pt x="196" y="153"/>
                  </a:lnTo>
                  <a:lnTo>
                    <a:pt x="195" y="155"/>
                  </a:lnTo>
                  <a:lnTo>
                    <a:pt x="196" y="155"/>
                  </a:lnTo>
                  <a:lnTo>
                    <a:pt x="199" y="151"/>
                  </a:lnTo>
                  <a:lnTo>
                    <a:pt x="203" y="146"/>
                  </a:lnTo>
                  <a:lnTo>
                    <a:pt x="207" y="147"/>
                  </a:lnTo>
                  <a:lnTo>
                    <a:pt x="213" y="149"/>
                  </a:lnTo>
                  <a:lnTo>
                    <a:pt x="214" y="147"/>
                  </a:lnTo>
                  <a:lnTo>
                    <a:pt x="220" y="149"/>
                  </a:lnTo>
                  <a:lnTo>
                    <a:pt x="226" y="150"/>
                  </a:lnTo>
                  <a:lnTo>
                    <a:pt x="238" y="151"/>
                  </a:lnTo>
                  <a:lnTo>
                    <a:pt x="249" y="154"/>
                  </a:lnTo>
                  <a:lnTo>
                    <a:pt x="252" y="154"/>
                  </a:lnTo>
                  <a:lnTo>
                    <a:pt x="256" y="154"/>
                  </a:lnTo>
                  <a:lnTo>
                    <a:pt x="257" y="156"/>
                  </a:lnTo>
                  <a:lnTo>
                    <a:pt x="258" y="158"/>
                  </a:lnTo>
                  <a:lnTo>
                    <a:pt x="263" y="158"/>
                  </a:lnTo>
                  <a:lnTo>
                    <a:pt x="267" y="157"/>
                  </a:lnTo>
                  <a:lnTo>
                    <a:pt x="271" y="159"/>
                  </a:lnTo>
                  <a:lnTo>
                    <a:pt x="276" y="161"/>
                  </a:lnTo>
                  <a:lnTo>
                    <a:pt x="277" y="165"/>
                  </a:lnTo>
                  <a:lnTo>
                    <a:pt x="278" y="170"/>
                  </a:lnTo>
                  <a:lnTo>
                    <a:pt x="279" y="172"/>
                  </a:lnTo>
                  <a:lnTo>
                    <a:pt x="280" y="172"/>
                  </a:lnTo>
                  <a:lnTo>
                    <a:pt x="281" y="172"/>
                  </a:lnTo>
                  <a:lnTo>
                    <a:pt x="283" y="170"/>
                  </a:lnTo>
                  <a:lnTo>
                    <a:pt x="281" y="169"/>
                  </a:lnTo>
                  <a:lnTo>
                    <a:pt x="285" y="168"/>
                  </a:lnTo>
                  <a:lnTo>
                    <a:pt x="288" y="168"/>
                  </a:lnTo>
                  <a:lnTo>
                    <a:pt x="290" y="166"/>
                  </a:lnTo>
                  <a:lnTo>
                    <a:pt x="292" y="163"/>
                  </a:lnTo>
                  <a:lnTo>
                    <a:pt x="295" y="163"/>
                  </a:lnTo>
                  <a:lnTo>
                    <a:pt x="298" y="163"/>
                  </a:lnTo>
                  <a:lnTo>
                    <a:pt x="299" y="166"/>
                  </a:lnTo>
                  <a:lnTo>
                    <a:pt x="299" y="168"/>
                  </a:lnTo>
                  <a:lnTo>
                    <a:pt x="300" y="169"/>
                  </a:lnTo>
                  <a:lnTo>
                    <a:pt x="301" y="170"/>
                  </a:lnTo>
                  <a:lnTo>
                    <a:pt x="301" y="172"/>
                  </a:lnTo>
                  <a:lnTo>
                    <a:pt x="302" y="173"/>
                  </a:lnTo>
                  <a:lnTo>
                    <a:pt x="303" y="173"/>
                  </a:lnTo>
                  <a:lnTo>
                    <a:pt x="304" y="173"/>
                  </a:lnTo>
                  <a:lnTo>
                    <a:pt x="306" y="174"/>
                  </a:lnTo>
                  <a:lnTo>
                    <a:pt x="308" y="174"/>
                  </a:lnTo>
                  <a:lnTo>
                    <a:pt x="310" y="173"/>
                  </a:lnTo>
                  <a:lnTo>
                    <a:pt x="313" y="172"/>
                  </a:lnTo>
                  <a:lnTo>
                    <a:pt x="318" y="174"/>
                  </a:lnTo>
                  <a:lnTo>
                    <a:pt x="321" y="175"/>
                  </a:lnTo>
                  <a:lnTo>
                    <a:pt x="320" y="178"/>
                  </a:lnTo>
                  <a:lnTo>
                    <a:pt x="316" y="179"/>
                  </a:lnTo>
                  <a:lnTo>
                    <a:pt x="316" y="180"/>
                  </a:lnTo>
                  <a:lnTo>
                    <a:pt x="315" y="181"/>
                  </a:lnTo>
                  <a:lnTo>
                    <a:pt x="314" y="182"/>
                  </a:lnTo>
                  <a:lnTo>
                    <a:pt x="313" y="182"/>
                  </a:lnTo>
                  <a:lnTo>
                    <a:pt x="311" y="184"/>
                  </a:lnTo>
                  <a:lnTo>
                    <a:pt x="309" y="186"/>
                  </a:lnTo>
                  <a:lnTo>
                    <a:pt x="307" y="186"/>
                  </a:lnTo>
                  <a:lnTo>
                    <a:pt x="304" y="186"/>
                  </a:lnTo>
                  <a:lnTo>
                    <a:pt x="303" y="187"/>
                  </a:lnTo>
                  <a:lnTo>
                    <a:pt x="302" y="187"/>
                  </a:lnTo>
                  <a:lnTo>
                    <a:pt x="301" y="187"/>
                  </a:lnTo>
                  <a:lnTo>
                    <a:pt x="300" y="186"/>
                  </a:lnTo>
                  <a:lnTo>
                    <a:pt x="299" y="185"/>
                  </a:lnTo>
                  <a:lnTo>
                    <a:pt x="297" y="187"/>
                  </a:lnTo>
                  <a:lnTo>
                    <a:pt x="296" y="190"/>
                  </a:lnTo>
                  <a:lnTo>
                    <a:pt x="292" y="191"/>
                  </a:lnTo>
                  <a:lnTo>
                    <a:pt x="290" y="191"/>
                  </a:lnTo>
                  <a:lnTo>
                    <a:pt x="287" y="190"/>
                  </a:lnTo>
                  <a:lnTo>
                    <a:pt x="286" y="188"/>
                  </a:lnTo>
                  <a:lnTo>
                    <a:pt x="286" y="187"/>
                  </a:lnTo>
                  <a:lnTo>
                    <a:pt x="279" y="185"/>
                  </a:lnTo>
                  <a:lnTo>
                    <a:pt x="274" y="185"/>
                  </a:lnTo>
                  <a:lnTo>
                    <a:pt x="273" y="184"/>
                  </a:lnTo>
                  <a:lnTo>
                    <a:pt x="272" y="181"/>
                  </a:lnTo>
                  <a:lnTo>
                    <a:pt x="268" y="180"/>
                  </a:lnTo>
                  <a:lnTo>
                    <a:pt x="265" y="180"/>
                  </a:lnTo>
                  <a:lnTo>
                    <a:pt x="264" y="181"/>
                  </a:lnTo>
                  <a:lnTo>
                    <a:pt x="263" y="181"/>
                  </a:lnTo>
                  <a:lnTo>
                    <a:pt x="262" y="181"/>
                  </a:lnTo>
                  <a:lnTo>
                    <a:pt x="261" y="179"/>
                  </a:lnTo>
                  <a:lnTo>
                    <a:pt x="258" y="180"/>
                  </a:lnTo>
                  <a:lnTo>
                    <a:pt x="257" y="179"/>
                  </a:lnTo>
                  <a:lnTo>
                    <a:pt x="256" y="179"/>
                  </a:lnTo>
                  <a:lnTo>
                    <a:pt x="255" y="179"/>
                  </a:lnTo>
                  <a:lnTo>
                    <a:pt x="254" y="177"/>
                  </a:lnTo>
                  <a:lnTo>
                    <a:pt x="252" y="176"/>
                  </a:lnTo>
                  <a:lnTo>
                    <a:pt x="251" y="176"/>
                  </a:lnTo>
                  <a:lnTo>
                    <a:pt x="249" y="177"/>
                  </a:lnTo>
                  <a:lnTo>
                    <a:pt x="242" y="175"/>
                  </a:lnTo>
                  <a:lnTo>
                    <a:pt x="236" y="173"/>
                  </a:lnTo>
                  <a:lnTo>
                    <a:pt x="234" y="173"/>
                  </a:lnTo>
                  <a:lnTo>
                    <a:pt x="232" y="173"/>
                  </a:lnTo>
                  <a:lnTo>
                    <a:pt x="231" y="172"/>
                  </a:lnTo>
                  <a:lnTo>
                    <a:pt x="230" y="172"/>
                  </a:lnTo>
                  <a:lnTo>
                    <a:pt x="226" y="172"/>
                  </a:lnTo>
                  <a:lnTo>
                    <a:pt x="220" y="169"/>
                  </a:lnTo>
                  <a:lnTo>
                    <a:pt x="219" y="169"/>
                  </a:lnTo>
                  <a:lnTo>
                    <a:pt x="218" y="170"/>
                  </a:lnTo>
                  <a:lnTo>
                    <a:pt x="213" y="169"/>
                  </a:lnTo>
                  <a:lnTo>
                    <a:pt x="208" y="168"/>
                  </a:lnTo>
                  <a:lnTo>
                    <a:pt x="207" y="168"/>
                  </a:lnTo>
                  <a:lnTo>
                    <a:pt x="206" y="168"/>
                  </a:lnTo>
                  <a:lnTo>
                    <a:pt x="204" y="167"/>
                  </a:lnTo>
                  <a:lnTo>
                    <a:pt x="201" y="166"/>
                  </a:lnTo>
                  <a:lnTo>
                    <a:pt x="195" y="166"/>
                  </a:lnTo>
                  <a:lnTo>
                    <a:pt x="187" y="164"/>
                  </a:lnTo>
                  <a:lnTo>
                    <a:pt x="187" y="163"/>
                  </a:lnTo>
                  <a:lnTo>
                    <a:pt x="186" y="163"/>
                  </a:lnTo>
                  <a:lnTo>
                    <a:pt x="183" y="164"/>
                  </a:lnTo>
                  <a:lnTo>
                    <a:pt x="181" y="165"/>
                  </a:lnTo>
                  <a:lnTo>
                    <a:pt x="178" y="164"/>
                  </a:lnTo>
                  <a:lnTo>
                    <a:pt x="175" y="164"/>
                  </a:lnTo>
                  <a:lnTo>
                    <a:pt x="173" y="164"/>
                  </a:lnTo>
                  <a:lnTo>
                    <a:pt x="170" y="164"/>
                  </a:lnTo>
                  <a:lnTo>
                    <a:pt x="164" y="164"/>
                  </a:lnTo>
                  <a:lnTo>
                    <a:pt x="159" y="165"/>
                  </a:lnTo>
                  <a:lnTo>
                    <a:pt x="156" y="165"/>
                  </a:lnTo>
                  <a:lnTo>
                    <a:pt x="153" y="166"/>
                  </a:lnTo>
                  <a:lnTo>
                    <a:pt x="151" y="165"/>
                  </a:lnTo>
                  <a:lnTo>
                    <a:pt x="150" y="165"/>
                  </a:lnTo>
                  <a:lnTo>
                    <a:pt x="148" y="166"/>
                  </a:lnTo>
                  <a:lnTo>
                    <a:pt x="147" y="166"/>
                  </a:lnTo>
                  <a:lnTo>
                    <a:pt x="141" y="168"/>
                  </a:lnTo>
                  <a:lnTo>
                    <a:pt x="136" y="169"/>
                  </a:lnTo>
                  <a:lnTo>
                    <a:pt x="134" y="169"/>
                  </a:lnTo>
                  <a:lnTo>
                    <a:pt x="133" y="169"/>
                  </a:lnTo>
                  <a:lnTo>
                    <a:pt x="132" y="169"/>
                  </a:lnTo>
                  <a:lnTo>
                    <a:pt x="129" y="169"/>
                  </a:lnTo>
                  <a:lnTo>
                    <a:pt x="128" y="170"/>
                  </a:lnTo>
                  <a:lnTo>
                    <a:pt x="127" y="170"/>
                  </a:lnTo>
                  <a:lnTo>
                    <a:pt x="126" y="170"/>
                  </a:lnTo>
                  <a:lnTo>
                    <a:pt x="125" y="170"/>
                  </a:lnTo>
                  <a:lnTo>
                    <a:pt x="124" y="170"/>
                  </a:lnTo>
                  <a:lnTo>
                    <a:pt x="123" y="170"/>
                  </a:lnTo>
                  <a:lnTo>
                    <a:pt x="121" y="170"/>
                  </a:lnTo>
                  <a:lnTo>
                    <a:pt x="120" y="170"/>
                  </a:lnTo>
                  <a:lnTo>
                    <a:pt x="117" y="170"/>
                  </a:lnTo>
                  <a:lnTo>
                    <a:pt x="115" y="169"/>
                  </a:lnTo>
                  <a:lnTo>
                    <a:pt x="114" y="169"/>
                  </a:lnTo>
                  <a:lnTo>
                    <a:pt x="113" y="169"/>
                  </a:lnTo>
                  <a:lnTo>
                    <a:pt x="113" y="170"/>
                  </a:lnTo>
                  <a:lnTo>
                    <a:pt x="114" y="176"/>
                  </a:lnTo>
                  <a:lnTo>
                    <a:pt x="116" y="181"/>
                  </a:lnTo>
                  <a:lnTo>
                    <a:pt x="118" y="187"/>
                  </a:lnTo>
                  <a:lnTo>
                    <a:pt x="122" y="191"/>
                  </a:lnTo>
                  <a:lnTo>
                    <a:pt x="123" y="193"/>
                  </a:lnTo>
                  <a:lnTo>
                    <a:pt x="125" y="196"/>
                  </a:lnTo>
                  <a:lnTo>
                    <a:pt x="129" y="196"/>
                  </a:lnTo>
                  <a:lnTo>
                    <a:pt x="133" y="194"/>
                  </a:lnTo>
                  <a:lnTo>
                    <a:pt x="129" y="197"/>
                  </a:lnTo>
                  <a:lnTo>
                    <a:pt x="126" y="199"/>
                  </a:lnTo>
                  <a:lnTo>
                    <a:pt x="125" y="199"/>
                  </a:lnTo>
                  <a:lnTo>
                    <a:pt x="125" y="200"/>
                  </a:lnTo>
                  <a:lnTo>
                    <a:pt x="124" y="200"/>
                  </a:lnTo>
                  <a:lnTo>
                    <a:pt x="122" y="201"/>
                  </a:lnTo>
                  <a:lnTo>
                    <a:pt x="122" y="202"/>
                  </a:lnTo>
                  <a:lnTo>
                    <a:pt x="121" y="203"/>
                  </a:lnTo>
                  <a:lnTo>
                    <a:pt x="118" y="204"/>
                  </a:lnTo>
                  <a:lnTo>
                    <a:pt x="117" y="204"/>
                  </a:lnTo>
                  <a:lnTo>
                    <a:pt x="116" y="207"/>
                  </a:lnTo>
                  <a:lnTo>
                    <a:pt x="115" y="208"/>
                  </a:lnTo>
                  <a:lnTo>
                    <a:pt x="111" y="207"/>
                  </a:lnTo>
                  <a:lnTo>
                    <a:pt x="106" y="207"/>
                  </a:lnTo>
                  <a:lnTo>
                    <a:pt x="103" y="208"/>
                  </a:lnTo>
                  <a:lnTo>
                    <a:pt x="100" y="209"/>
                  </a:lnTo>
                  <a:lnTo>
                    <a:pt x="99" y="208"/>
                  </a:lnTo>
                  <a:lnTo>
                    <a:pt x="98" y="207"/>
                  </a:lnTo>
                  <a:lnTo>
                    <a:pt x="95" y="203"/>
                  </a:lnTo>
                  <a:lnTo>
                    <a:pt x="92" y="201"/>
                  </a:lnTo>
                  <a:lnTo>
                    <a:pt x="91" y="200"/>
                  </a:lnTo>
                  <a:lnTo>
                    <a:pt x="91" y="198"/>
                  </a:lnTo>
                  <a:lnTo>
                    <a:pt x="90" y="197"/>
                  </a:lnTo>
                  <a:lnTo>
                    <a:pt x="89" y="196"/>
                  </a:lnTo>
                  <a:lnTo>
                    <a:pt x="89" y="193"/>
                  </a:lnTo>
                  <a:lnTo>
                    <a:pt x="88" y="190"/>
                  </a:lnTo>
                  <a:lnTo>
                    <a:pt x="87" y="189"/>
                  </a:lnTo>
                  <a:lnTo>
                    <a:pt x="87" y="188"/>
                  </a:lnTo>
                  <a:lnTo>
                    <a:pt x="86" y="188"/>
                  </a:lnTo>
                  <a:lnTo>
                    <a:pt x="85" y="186"/>
                  </a:lnTo>
                  <a:lnTo>
                    <a:pt x="83" y="184"/>
                  </a:lnTo>
                  <a:lnTo>
                    <a:pt x="80" y="175"/>
                  </a:lnTo>
                  <a:lnTo>
                    <a:pt x="76" y="166"/>
                  </a:lnTo>
                  <a:lnTo>
                    <a:pt x="67" y="164"/>
                  </a:lnTo>
                  <a:lnTo>
                    <a:pt x="58" y="164"/>
                  </a:lnTo>
                  <a:lnTo>
                    <a:pt x="56" y="163"/>
                  </a:lnTo>
                  <a:lnTo>
                    <a:pt x="55" y="163"/>
                  </a:lnTo>
                  <a:lnTo>
                    <a:pt x="52" y="163"/>
                  </a:lnTo>
                  <a:lnTo>
                    <a:pt x="48" y="162"/>
                  </a:lnTo>
                  <a:lnTo>
                    <a:pt x="45" y="162"/>
                  </a:lnTo>
                  <a:lnTo>
                    <a:pt x="42" y="161"/>
                  </a:lnTo>
                  <a:lnTo>
                    <a:pt x="30" y="159"/>
                  </a:lnTo>
                  <a:lnTo>
                    <a:pt x="18" y="158"/>
                  </a:lnTo>
                  <a:lnTo>
                    <a:pt x="9" y="155"/>
                  </a:lnTo>
                  <a:lnTo>
                    <a:pt x="1" y="152"/>
                  </a:lnTo>
                  <a:lnTo>
                    <a:pt x="1" y="151"/>
                  </a:lnTo>
                  <a:lnTo>
                    <a:pt x="1" y="150"/>
                  </a:lnTo>
                  <a:lnTo>
                    <a:pt x="1" y="149"/>
                  </a:lnTo>
                  <a:lnTo>
                    <a:pt x="0" y="147"/>
                  </a:lnTo>
                  <a:lnTo>
                    <a:pt x="2" y="144"/>
                  </a:lnTo>
                  <a:lnTo>
                    <a:pt x="8" y="141"/>
                  </a:lnTo>
                  <a:lnTo>
                    <a:pt x="13" y="139"/>
                  </a:lnTo>
                  <a:lnTo>
                    <a:pt x="18" y="137"/>
                  </a:lnTo>
                  <a:lnTo>
                    <a:pt x="20" y="135"/>
                  </a:lnTo>
                  <a:lnTo>
                    <a:pt x="23" y="135"/>
                  </a:lnTo>
                  <a:lnTo>
                    <a:pt x="24" y="137"/>
                  </a:lnTo>
                  <a:lnTo>
                    <a:pt x="25" y="139"/>
                  </a:lnTo>
                  <a:lnTo>
                    <a:pt x="32" y="139"/>
                  </a:lnTo>
                  <a:lnTo>
                    <a:pt x="40" y="139"/>
                  </a:lnTo>
                  <a:lnTo>
                    <a:pt x="47" y="141"/>
                  </a:lnTo>
                  <a:lnTo>
                    <a:pt x="54" y="142"/>
                  </a:lnTo>
                  <a:lnTo>
                    <a:pt x="58" y="142"/>
                  </a:lnTo>
                  <a:lnTo>
                    <a:pt x="62" y="142"/>
                  </a:lnTo>
                  <a:lnTo>
                    <a:pt x="64" y="143"/>
                  </a:lnTo>
                  <a:lnTo>
                    <a:pt x="66" y="143"/>
                  </a:lnTo>
                  <a:lnTo>
                    <a:pt x="67" y="143"/>
                  </a:lnTo>
                  <a:lnTo>
                    <a:pt x="69" y="143"/>
                  </a:lnTo>
                  <a:lnTo>
                    <a:pt x="70" y="143"/>
                  </a:lnTo>
                  <a:lnTo>
                    <a:pt x="71" y="143"/>
                  </a:lnTo>
                  <a:lnTo>
                    <a:pt x="73" y="143"/>
                  </a:lnTo>
                  <a:lnTo>
                    <a:pt x="75" y="143"/>
                  </a:lnTo>
                  <a:lnTo>
                    <a:pt x="77" y="144"/>
                  </a:lnTo>
                  <a:lnTo>
                    <a:pt x="81" y="143"/>
                  </a:lnTo>
                  <a:lnTo>
                    <a:pt x="86" y="142"/>
                  </a:lnTo>
                  <a:lnTo>
                    <a:pt x="87" y="140"/>
                  </a:lnTo>
                  <a:lnTo>
                    <a:pt x="89" y="138"/>
                  </a:lnTo>
                  <a:lnTo>
                    <a:pt x="90" y="138"/>
                  </a:lnTo>
                  <a:lnTo>
                    <a:pt x="92" y="137"/>
                  </a:lnTo>
                  <a:lnTo>
                    <a:pt x="93" y="135"/>
                  </a:lnTo>
                  <a:lnTo>
                    <a:pt x="95" y="134"/>
                  </a:lnTo>
                  <a:lnTo>
                    <a:pt x="98" y="137"/>
                  </a:lnTo>
                  <a:lnTo>
                    <a:pt x="102" y="138"/>
                  </a:lnTo>
                  <a:lnTo>
                    <a:pt x="103" y="138"/>
                  </a:lnTo>
                  <a:lnTo>
                    <a:pt x="103" y="137"/>
                  </a:lnTo>
                  <a:lnTo>
                    <a:pt x="104" y="138"/>
                  </a:lnTo>
                  <a:lnTo>
                    <a:pt x="104" y="140"/>
                  </a:lnTo>
                  <a:lnTo>
                    <a:pt x="105" y="142"/>
                  </a:lnTo>
                  <a:lnTo>
                    <a:pt x="105" y="143"/>
                  </a:lnTo>
                  <a:lnTo>
                    <a:pt x="106" y="143"/>
                  </a:lnTo>
                  <a:lnTo>
                    <a:pt x="113" y="140"/>
                  </a:lnTo>
                  <a:lnTo>
                    <a:pt x="118" y="135"/>
                  </a:lnTo>
                  <a:lnTo>
                    <a:pt x="120" y="133"/>
                  </a:lnTo>
                  <a:lnTo>
                    <a:pt x="120" y="131"/>
                  </a:lnTo>
                  <a:lnTo>
                    <a:pt x="121" y="130"/>
                  </a:lnTo>
                  <a:lnTo>
                    <a:pt x="122" y="129"/>
                  </a:lnTo>
                  <a:lnTo>
                    <a:pt x="123" y="127"/>
                  </a:lnTo>
                  <a:lnTo>
                    <a:pt x="124" y="126"/>
                  </a:lnTo>
                  <a:lnTo>
                    <a:pt x="125" y="124"/>
                  </a:lnTo>
                  <a:lnTo>
                    <a:pt x="126" y="121"/>
                  </a:lnTo>
                  <a:lnTo>
                    <a:pt x="127" y="118"/>
                  </a:lnTo>
                  <a:lnTo>
                    <a:pt x="128" y="117"/>
                  </a:lnTo>
                  <a:lnTo>
                    <a:pt x="129" y="115"/>
                  </a:lnTo>
                  <a:lnTo>
                    <a:pt x="129" y="114"/>
                  </a:lnTo>
                  <a:lnTo>
                    <a:pt x="129" y="112"/>
                  </a:lnTo>
                  <a:lnTo>
                    <a:pt x="132" y="108"/>
                  </a:lnTo>
                  <a:lnTo>
                    <a:pt x="134" y="104"/>
                  </a:lnTo>
                  <a:lnTo>
                    <a:pt x="135" y="104"/>
                  </a:lnTo>
                  <a:lnTo>
                    <a:pt x="136" y="101"/>
                  </a:lnTo>
                  <a:lnTo>
                    <a:pt x="137" y="98"/>
                  </a:lnTo>
                  <a:lnTo>
                    <a:pt x="136" y="98"/>
                  </a:lnTo>
                  <a:lnTo>
                    <a:pt x="134" y="98"/>
                  </a:lnTo>
                  <a:lnTo>
                    <a:pt x="133" y="98"/>
                  </a:lnTo>
                  <a:lnTo>
                    <a:pt x="128" y="98"/>
                  </a:lnTo>
                  <a:lnTo>
                    <a:pt x="126" y="98"/>
                  </a:lnTo>
                  <a:lnTo>
                    <a:pt x="124" y="99"/>
                  </a:lnTo>
                  <a:lnTo>
                    <a:pt x="122" y="101"/>
                  </a:lnTo>
                  <a:lnTo>
                    <a:pt x="123" y="103"/>
                  </a:lnTo>
                  <a:lnTo>
                    <a:pt x="122" y="104"/>
                  </a:lnTo>
                  <a:lnTo>
                    <a:pt x="122" y="105"/>
                  </a:lnTo>
                  <a:lnTo>
                    <a:pt x="115" y="104"/>
                  </a:lnTo>
                  <a:lnTo>
                    <a:pt x="109" y="101"/>
                  </a:lnTo>
                  <a:lnTo>
                    <a:pt x="104" y="98"/>
                  </a:lnTo>
                  <a:lnTo>
                    <a:pt x="100" y="95"/>
                  </a:lnTo>
                  <a:lnTo>
                    <a:pt x="98" y="92"/>
                  </a:lnTo>
                  <a:lnTo>
                    <a:pt x="97" y="88"/>
                  </a:lnTo>
                  <a:lnTo>
                    <a:pt x="95" y="87"/>
                  </a:lnTo>
                  <a:lnTo>
                    <a:pt x="95" y="86"/>
                  </a:lnTo>
                  <a:lnTo>
                    <a:pt x="91" y="80"/>
                  </a:lnTo>
                  <a:lnTo>
                    <a:pt x="88" y="72"/>
                  </a:lnTo>
                  <a:lnTo>
                    <a:pt x="90" y="71"/>
                  </a:lnTo>
                  <a:lnTo>
                    <a:pt x="91" y="69"/>
                  </a:lnTo>
                  <a:lnTo>
                    <a:pt x="92" y="69"/>
                  </a:lnTo>
                  <a:lnTo>
                    <a:pt x="93" y="63"/>
                  </a:lnTo>
                  <a:lnTo>
                    <a:pt x="94" y="58"/>
                  </a:lnTo>
                  <a:lnTo>
                    <a:pt x="97" y="54"/>
                  </a:lnTo>
                  <a:lnTo>
                    <a:pt x="99" y="52"/>
                  </a:lnTo>
                  <a:lnTo>
                    <a:pt x="99" y="51"/>
                  </a:lnTo>
                  <a:lnTo>
                    <a:pt x="100" y="51"/>
                  </a:lnTo>
                  <a:lnTo>
                    <a:pt x="101" y="49"/>
                  </a:lnTo>
                  <a:lnTo>
                    <a:pt x="101" y="48"/>
                  </a:lnTo>
                  <a:lnTo>
                    <a:pt x="102" y="47"/>
                  </a:lnTo>
                  <a:lnTo>
                    <a:pt x="103" y="46"/>
                  </a:lnTo>
                  <a:lnTo>
                    <a:pt x="103" y="45"/>
                  </a:lnTo>
                  <a:lnTo>
                    <a:pt x="104" y="42"/>
                  </a:lnTo>
                  <a:lnTo>
                    <a:pt x="105" y="42"/>
                  </a:lnTo>
                  <a:lnTo>
                    <a:pt x="106" y="41"/>
                  </a:lnTo>
                  <a:lnTo>
                    <a:pt x="106" y="39"/>
                  </a:lnTo>
                  <a:lnTo>
                    <a:pt x="108" y="38"/>
                  </a:lnTo>
                  <a:lnTo>
                    <a:pt x="110" y="37"/>
                  </a:lnTo>
                  <a:lnTo>
                    <a:pt x="111" y="37"/>
                  </a:lnTo>
                  <a:lnTo>
                    <a:pt x="112" y="36"/>
                  </a:lnTo>
                  <a:lnTo>
                    <a:pt x="112" y="35"/>
                  </a:lnTo>
                  <a:lnTo>
                    <a:pt x="114" y="34"/>
                  </a:lnTo>
                  <a:lnTo>
                    <a:pt x="117" y="31"/>
                  </a:lnTo>
                  <a:lnTo>
                    <a:pt x="121" y="30"/>
                  </a:lnTo>
                  <a:lnTo>
                    <a:pt x="124" y="30"/>
                  </a:lnTo>
                  <a:lnTo>
                    <a:pt x="125" y="29"/>
                  </a:lnTo>
                  <a:lnTo>
                    <a:pt x="128" y="30"/>
                  </a:lnTo>
                  <a:lnTo>
                    <a:pt x="128" y="31"/>
                  </a:lnTo>
                  <a:lnTo>
                    <a:pt x="132" y="31"/>
                  </a:lnTo>
                  <a:lnTo>
                    <a:pt x="135" y="31"/>
                  </a:lnTo>
                  <a:lnTo>
                    <a:pt x="137" y="31"/>
                  </a:lnTo>
                  <a:lnTo>
                    <a:pt x="139" y="33"/>
                  </a:lnTo>
                  <a:lnTo>
                    <a:pt x="141" y="34"/>
                  </a:lnTo>
                  <a:lnTo>
                    <a:pt x="143" y="36"/>
                  </a:lnTo>
                  <a:lnTo>
                    <a:pt x="146" y="40"/>
                  </a:lnTo>
                  <a:lnTo>
                    <a:pt x="147" y="45"/>
                  </a:lnTo>
                  <a:lnTo>
                    <a:pt x="147" y="48"/>
                  </a:lnTo>
                  <a:lnTo>
                    <a:pt x="148" y="51"/>
                  </a:lnTo>
                  <a:lnTo>
                    <a:pt x="148" y="52"/>
                  </a:lnTo>
                  <a:lnTo>
                    <a:pt x="149" y="53"/>
                  </a:lnTo>
                  <a:lnTo>
                    <a:pt x="151" y="60"/>
                  </a:lnTo>
                  <a:lnTo>
                    <a:pt x="153" y="64"/>
                  </a:lnTo>
                  <a:lnTo>
                    <a:pt x="155" y="64"/>
                  </a:lnTo>
                  <a:lnTo>
                    <a:pt x="155" y="61"/>
                  </a:lnTo>
                  <a:lnTo>
                    <a:pt x="156" y="59"/>
                  </a:lnTo>
                  <a:lnTo>
                    <a:pt x="159" y="52"/>
                  </a:lnTo>
                  <a:lnTo>
                    <a:pt x="162" y="46"/>
                  </a:lnTo>
                  <a:lnTo>
                    <a:pt x="163" y="42"/>
                  </a:lnTo>
                  <a:lnTo>
                    <a:pt x="166" y="39"/>
                  </a:lnTo>
                  <a:lnTo>
                    <a:pt x="166" y="38"/>
                  </a:lnTo>
                  <a:lnTo>
                    <a:pt x="167" y="37"/>
                  </a:lnTo>
                  <a:lnTo>
                    <a:pt x="167" y="36"/>
                  </a:lnTo>
                  <a:lnTo>
                    <a:pt x="168" y="35"/>
                  </a:lnTo>
                  <a:lnTo>
                    <a:pt x="169" y="34"/>
                  </a:lnTo>
                  <a:lnTo>
                    <a:pt x="170" y="33"/>
                  </a:lnTo>
                  <a:lnTo>
                    <a:pt x="170" y="30"/>
                  </a:lnTo>
                  <a:lnTo>
                    <a:pt x="172" y="28"/>
                  </a:lnTo>
                  <a:lnTo>
                    <a:pt x="173" y="24"/>
                  </a:lnTo>
                  <a:lnTo>
                    <a:pt x="181" y="13"/>
                  </a:lnTo>
                  <a:lnTo>
                    <a:pt x="188" y="1"/>
                  </a:lnTo>
                  <a:lnTo>
                    <a:pt x="190" y="0"/>
                  </a:lnTo>
                  <a:close/>
                  <a:moveTo>
                    <a:pt x="213" y="64"/>
                  </a:moveTo>
                  <a:lnTo>
                    <a:pt x="214" y="64"/>
                  </a:lnTo>
                  <a:lnTo>
                    <a:pt x="215" y="66"/>
                  </a:lnTo>
                  <a:lnTo>
                    <a:pt x="216" y="68"/>
                  </a:lnTo>
                  <a:lnTo>
                    <a:pt x="216" y="72"/>
                  </a:lnTo>
                  <a:lnTo>
                    <a:pt x="217" y="75"/>
                  </a:lnTo>
                  <a:lnTo>
                    <a:pt x="218" y="76"/>
                  </a:lnTo>
                  <a:lnTo>
                    <a:pt x="218" y="79"/>
                  </a:lnTo>
                  <a:lnTo>
                    <a:pt x="218" y="80"/>
                  </a:lnTo>
                  <a:lnTo>
                    <a:pt x="219" y="83"/>
                  </a:lnTo>
                  <a:lnTo>
                    <a:pt x="220" y="86"/>
                  </a:lnTo>
                  <a:lnTo>
                    <a:pt x="220" y="88"/>
                  </a:lnTo>
                  <a:lnTo>
                    <a:pt x="220" y="91"/>
                  </a:lnTo>
                  <a:lnTo>
                    <a:pt x="223" y="94"/>
                  </a:lnTo>
                  <a:lnTo>
                    <a:pt x="227" y="95"/>
                  </a:lnTo>
                  <a:lnTo>
                    <a:pt x="233" y="93"/>
                  </a:lnTo>
                  <a:lnTo>
                    <a:pt x="239" y="89"/>
                  </a:lnTo>
                  <a:lnTo>
                    <a:pt x="239" y="88"/>
                  </a:lnTo>
                  <a:lnTo>
                    <a:pt x="239" y="87"/>
                  </a:lnTo>
                  <a:lnTo>
                    <a:pt x="243" y="86"/>
                  </a:lnTo>
                  <a:lnTo>
                    <a:pt x="248" y="84"/>
                  </a:lnTo>
                  <a:lnTo>
                    <a:pt x="249" y="85"/>
                  </a:lnTo>
                  <a:lnTo>
                    <a:pt x="250" y="85"/>
                  </a:lnTo>
                  <a:lnTo>
                    <a:pt x="253" y="84"/>
                  </a:lnTo>
                  <a:lnTo>
                    <a:pt x="256" y="83"/>
                  </a:lnTo>
                  <a:lnTo>
                    <a:pt x="258" y="84"/>
                  </a:lnTo>
                  <a:lnTo>
                    <a:pt x="262" y="85"/>
                  </a:lnTo>
                  <a:lnTo>
                    <a:pt x="267" y="85"/>
                  </a:lnTo>
                  <a:lnTo>
                    <a:pt x="273" y="87"/>
                  </a:lnTo>
                  <a:lnTo>
                    <a:pt x="277" y="89"/>
                  </a:lnTo>
                  <a:lnTo>
                    <a:pt x="280" y="93"/>
                  </a:lnTo>
                  <a:lnTo>
                    <a:pt x="284" y="96"/>
                  </a:lnTo>
                  <a:lnTo>
                    <a:pt x="287" y="100"/>
                  </a:lnTo>
                  <a:lnTo>
                    <a:pt x="288" y="104"/>
                  </a:lnTo>
                  <a:lnTo>
                    <a:pt x="290" y="108"/>
                  </a:lnTo>
                  <a:lnTo>
                    <a:pt x="289" y="110"/>
                  </a:lnTo>
                  <a:lnTo>
                    <a:pt x="289" y="112"/>
                  </a:lnTo>
                  <a:lnTo>
                    <a:pt x="290" y="117"/>
                  </a:lnTo>
                  <a:lnTo>
                    <a:pt x="292" y="122"/>
                  </a:lnTo>
                  <a:lnTo>
                    <a:pt x="291" y="123"/>
                  </a:lnTo>
                  <a:lnTo>
                    <a:pt x="291" y="124"/>
                  </a:lnTo>
                  <a:lnTo>
                    <a:pt x="289" y="124"/>
                  </a:lnTo>
                  <a:lnTo>
                    <a:pt x="288" y="124"/>
                  </a:lnTo>
                  <a:lnTo>
                    <a:pt x="285" y="128"/>
                  </a:lnTo>
                  <a:lnTo>
                    <a:pt x="281" y="131"/>
                  </a:lnTo>
                  <a:lnTo>
                    <a:pt x="280" y="131"/>
                  </a:lnTo>
                  <a:lnTo>
                    <a:pt x="279" y="130"/>
                  </a:lnTo>
                  <a:lnTo>
                    <a:pt x="276" y="132"/>
                  </a:lnTo>
                  <a:lnTo>
                    <a:pt x="273" y="133"/>
                  </a:lnTo>
                  <a:lnTo>
                    <a:pt x="269" y="132"/>
                  </a:lnTo>
                  <a:lnTo>
                    <a:pt x="266" y="131"/>
                  </a:lnTo>
                  <a:lnTo>
                    <a:pt x="264" y="130"/>
                  </a:lnTo>
                  <a:lnTo>
                    <a:pt x="261" y="128"/>
                  </a:lnTo>
                  <a:lnTo>
                    <a:pt x="258" y="130"/>
                  </a:lnTo>
                  <a:lnTo>
                    <a:pt x="257" y="131"/>
                  </a:lnTo>
                  <a:lnTo>
                    <a:pt x="255" y="130"/>
                  </a:lnTo>
                  <a:lnTo>
                    <a:pt x="254" y="129"/>
                  </a:lnTo>
                  <a:lnTo>
                    <a:pt x="253" y="129"/>
                  </a:lnTo>
                  <a:lnTo>
                    <a:pt x="252" y="129"/>
                  </a:lnTo>
                  <a:lnTo>
                    <a:pt x="251" y="129"/>
                  </a:lnTo>
                  <a:lnTo>
                    <a:pt x="250" y="129"/>
                  </a:lnTo>
                  <a:lnTo>
                    <a:pt x="248" y="130"/>
                  </a:lnTo>
                  <a:lnTo>
                    <a:pt x="246" y="130"/>
                  </a:lnTo>
                  <a:lnTo>
                    <a:pt x="241" y="129"/>
                  </a:lnTo>
                  <a:lnTo>
                    <a:pt x="236" y="126"/>
                  </a:lnTo>
                  <a:lnTo>
                    <a:pt x="232" y="122"/>
                  </a:lnTo>
                  <a:lnTo>
                    <a:pt x="229" y="119"/>
                  </a:lnTo>
                  <a:lnTo>
                    <a:pt x="228" y="117"/>
                  </a:lnTo>
                  <a:lnTo>
                    <a:pt x="227" y="115"/>
                  </a:lnTo>
                  <a:lnTo>
                    <a:pt x="226" y="115"/>
                  </a:lnTo>
                  <a:lnTo>
                    <a:pt x="225" y="115"/>
                  </a:lnTo>
                  <a:lnTo>
                    <a:pt x="223" y="117"/>
                  </a:lnTo>
                  <a:lnTo>
                    <a:pt x="223" y="118"/>
                  </a:lnTo>
                  <a:lnTo>
                    <a:pt x="220" y="123"/>
                  </a:lnTo>
                  <a:lnTo>
                    <a:pt x="217" y="129"/>
                  </a:lnTo>
                  <a:lnTo>
                    <a:pt x="214" y="132"/>
                  </a:lnTo>
                  <a:lnTo>
                    <a:pt x="210" y="134"/>
                  </a:lnTo>
                  <a:lnTo>
                    <a:pt x="208" y="133"/>
                  </a:lnTo>
                  <a:lnTo>
                    <a:pt x="206" y="133"/>
                  </a:lnTo>
                  <a:lnTo>
                    <a:pt x="204" y="134"/>
                  </a:lnTo>
                  <a:lnTo>
                    <a:pt x="203" y="135"/>
                  </a:lnTo>
                  <a:lnTo>
                    <a:pt x="198" y="137"/>
                  </a:lnTo>
                  <a:lnTo>
                    <a:pt x="195" y="137"/>
                  </a:lnTo>
                  <a:lnTo>
                    <a:pt x="193" y="138"/>
                  </a:lnTo>
                  <a:lnTo>
                    <a:pt x="192" y="139"/>
                  </a:lnTo>
                  <a:lnTo>
                    <a:pt x="187" y="139"/>
                  </a:lnTo>
                  <a:lnTo>
                    <a:pt x="182" y="138"/>
                  </a:lnTo>
                  <a:lnTo>
                    <a:pt x="178" y="135"/>
                  </a:lnTo>
                  <a:lnTo>
                    <a:pt x="173" y="133"/>
                  </a:lnTo>
                  <a:lnTo>
                    <a:pt x="173" y="132"/>
                  </a:lnTo>
                  <a:lnTo>
                    <a:pt x="173" y="131"/>
                  </a:lnTo>
                  <a:lnTo>
                    <a:pt x="172" y="130"/>
                  </a:lnTo>
                  <a:lnTo>
                    <a:pt x="170" y="129"/>
                  </a:lnTo>
                  <a:lnTo>
                    <a:pt x="170" y="126"/>
                  </a:lnTo>
                  <a:lnTo>
                    <a:pt x="171" y="121"/>
                  </a:lnTo>
                  <a:lnTo>
                    <a:pt x="170" y="121"/>
                  </a:lnTo>
                  <a:lnTo>
                    <a:pt x="170" y="120"/>
                  </a:lnTo>
                  <a:lnTo>
                    <a:pt x="170" y="118"/>
                  </a:lnTo>
                  <a:lnTo>
                    <a:pt x="171" y="117"/>
                  </a:lnTo>
                  <a:lnTo>
                    <a:pt x="170" y="114"/>
                  </a:lnTo>
                  <a:lnTo>
                    <a:pt x="171" y="109"/>
                  </a:lnTo>
                  <a:lnTo>
                    <a:pt x="172" y="109"/>
                  </a:lnTo>
                  <a:lnTo>
                    <a:pt x="173" y="108"/>
                  </a:lnTo>
                  <a:lnTo>
                    <a:pt x="173" y="106"/>
                  </a:lnTo>
                  <a:lnTo>
                    <a:pt x="174" y="104"/>
                  </a:lnTo>
                  <a:lnTo>
                    <a:pt x="175" y="103"/>
                  </a:lnTo>
                  <a:lnTo>
                    <a:pt x="175" y="100"/>
                  </a:lnTo>
                  <a:lnTo>
                    <a:pt x="176" y="99"/>
                  </a:lnTo>
                  <a:lnTo>
                    <a:pt x="178" y="96"/>
                  </a:lnTo>
                  <a:lnTo>
                    <a:pt x="179" y="93"/>
                  </a:lnTo>
                  <a:lnTo>
                    <a:pt x="179" y="91"/>
                  </a:lnTo>
                  <a:lnTo>
                    <a:pt x="181" y="88"/>
                  </a:lnTo>
                  <a:lnTo>
                    <a:pt x="183" y="85"/>
                  </a:lnTo>
                  <a:lnTo>
                    <a:pt x="185" y="82"/>
                  </a:lnTo>
                  <a:lnTo>
                    <a:pt x="187" y="80"/>
                  </a:lnTo>
                  <a:lnTo>
                    <a:pt x="191" y="73"/>
                  </a:lnTo>
                  <a:lnTo>
                    <a:pt x="195" y="68"/>
                  </a:lnTo>
                  <a:lnTo>
                    <a:pt x="193" y="65"/>
                  </a:lnTo>
                  <a:lnTo>
                    <a:pt x="193" y="63"/>
                  </a:lnTo>
                  <a:lnTo>
                    <a:pt x="203" y="63"/>
                  </a:lnTo>
                  <a:lnTo>
                    <a:pt x="213" y="64"/>
                  </a:lnTo>
                  <a:close/>
                  <a:moveTo>
                    <a:pt x="223" y="103"/>
                  </a:moveTo>
                  <a:lnTo>
                    <a:pt x="222" y="104"/>
                  </a:lnTo>
                  <a:lnTo>
                    <a:pt x="222" y="105"/>
                  </a:lnTo>
                  <a:lnTo>
                    <a:pt x="223" y="105"/>
                  </a:lnTo>
                  <a:lnTo>
                    <a:pt x="223" y="104"/>
                  </a:lnTo>
                  <a:lnTo>
                    <a:pt x="223" y="103"/>
                  </a:lnTo>
                  <a:close/>
                  <a:moveTo>
                    <a:pt x="208" y="174"/>
                  </a:moveTo>
                  <a:lnTo>
                    <a:pt x="208" y="174"/>
                  </a:lnTo>
                  <a:lnTo>
                    <a:pt x="209" y="175"/>
                  </a:lnTo>
                  <a:lnTo>
                    <a:pt x="208" y="177"/>
                  </a:lnTo>
                  <a:lnTo>
                    <a:pt x="208" y="179"/>
                  </a:lnTo>
                  <a:lnTo>
                    <a:pt x="194" y="189"/>
                  </a:lnTo>
                  <a:lnTo>
                    <a:pt x="180" y="199"/>
                  </a:lnTo>
                  <a:lnTo>
                    <a:pt x="178" y="200"/>
                  </a:lnTo>
                  <a:lnTo>
                    <a:pt x="175" y="201"/>
                  </a:lnTo>
                  <a:lnTo>
                    <a:pt x="172" y="203"/>
                  </a:lnTo>
                  <a:lnTo>
                    <a:pt x="169" y="205"/>
                  </a:lnTo>
                  <a:lnTo>
                    <a:pt x="168" y="205"/>
                  </a:lnTo>
                  <a:lnTo>
                    <a:pt x="168" y="207"/>
                  </a:lnTo>
                  <a:lnTo>
                    <a:pt x="166" y="208"/>
                  </a:lnTo>
                  <a:lnTo>
                    <a:pt x="163" y="209"/>
                  </a:lnTo>
                  <a:lnTo>
                    <a:pt x="162" y="209"/>
                  </a:lnTo>
                  <a:lnTo>
                    <a:pt x="162" y="210"/>
                  </a:lnTo>
                  <a:lnTo>
                    <a:pt x="158" y="211"/>
                  </a:lnTo>
                  <a:lnTo>
                    <a:pt x="156" y="211"/>
                  </a:lnTo>
                  <a:lnTo>
                    <a:pt x="155" y="213"/>
                  </a:lnTo>
                  <a:lnTo>
                    <a:pt x="153" y="214"/>
                  </a:lnTo>
                  <a:lnTo>
                    <a:pt x="151" y="214"/>
                  </a:lnTo>
                  <a:lnTo>
                    <a:pt x="150" y="214"/>
                  </a:lnTo>
                  <a:lnTo>
                    <a:pt x="148" y="215"/>
                  </a:lnTo>
                  <a:lnTo>
                    <a:pt x="146" y="216"/>
                  </a:lnTo>
                  <a:lnTo>
                    <a:pt x="144" y="216"/>
                  </a:lnTo>
                  <a:lnTo>
                    <a:pt x="141" y="216"/>
                  </a:lnTo>
                  <a:lnTo>
                    <a:pt x="141" y="217"/>
                  </a:lnTo>
                  <a:lnTo>
                    <a:pt x="143" y="220"/>
                  </a:lnTo>
                  <a:lnTo>
                    <a:pt x="145" y="220"/>
                  </a:lnTo>
                  <a:lnTo>
                    <a:pt x="147" y="220"/>
                  </a:lnTo>
                  <a:lnTo>
                    <a:pt x="148" y="220"/>
                  </a:lnTo>
                  <a:lnTo>
                    <a:pt x="148" y="221"/>
                  </a:lnTo>
                  <a:lnTo>
                    <a:pt x="151" y="221"/>
                  </a:lnTo>
                  <a:lnTo>
                    <a:pt x="155" y="221"/>
                  </a:lnTo>
                  <a:lnTo>
                    <a:pt x="157" y="222"/>
                  </a:lnTo>
                  <a:lnTo>
                    <a:pt x="158" y="221"/>
                  </a:lnTo>
                  <a:lnTo>
                    <a:pt x="160" y="222"/>
                  </a:lnTo>
                  <a:lnTo>
                    <a:pt x="161" y="223"/>
                  </a:lnTo>
                  <a:lnTo>
                    <a:pt x="164" y="224"/>
                  </a:lnTo>
                  <a:lnTo>
                    <a:pt x="169" y="224"/>
                  </a:lnTo>
                  <a:lnTo>
                    <a:pt x="173" y="225"/>
                  </a:lnTo>
                  <a:lnTo>
                    <a:pt x="179" y="227"/>
                  </a:lnTo>
                  <a:lnTo>
                    <a:pt x="180" y="228"/>
                  </a:lnTo>
                  <a:lnTo>
                    <a:pt x="181" y="228"/>
                  </a:lnTo>
                  <a:lnTo>
                    <a:pt x="182" y="228"/>
                  </a:lnTo>
                  <a:lnTo>
                    <a:pt x="182" y="229"/>
                  </a:lnTo>
                  <a:lnTo>
                    <a:pt x="183" y="231"/>
                  </a:lnTo>
                  <a:lnTo>
                    <a:pt x="185" y="232"/>
                  </a:lnTo>
                  <a:lnTo>
                    <a:pt x="186" y="232"/>
                  </a:lnTo>
                  <a:lnTo>
                    <a:pt x="188" y="232"/>
                  </a:lnTo>
                  <a:lnTo>
                    <a:pt x="191" y="231"/>
                  </a:lnTo>
                  <a:lnTo>
                    <a:pt x="193" y="234"/>
                  </a:lnTo>
                  <a:lnTo>
                    <a:pt x="196" y="235"/>
                  </a:lnTo>
                  <a:lnTo>
                    <a:pt x="197" y="234"/>
                  </a:lnTo>
                  <a:lnTo>
                    <a:pt x="203" y="235"/>
                  </a:lnTo>
                  <a:lnTo>
                    <a:pt x="206" y="237"/>
                  </a:lnTo>
                  <a:lnTo>
                    <a:pt x="208" y="237"/>
                  </a:lnTo>
                  <a:lnTo>
                    <a:pt x="209" y="237"/>
                  </a:lnTo>
                  <a:lnTo>
                    <a:pt x="211" y="239"/>
                  </a:lnTo>
                  <a:lnTo>
                    <a:pt x="214" y="240"/>
                  </a:lnTo>
                  <a:lnTo>
                    <a:pt x="216" y="240"/>
                  </a:lnTo>
                  <a:lnTo>
                    <a:pt x="218" y="242"/>
                  </a:lnTo>
                  <a:lnTo>
                    <a:pt x="219" y="243"/>
                  </a:lnTo>
                  <a:lnTo>
                    <a:pt x="221" y="243"/>
                  </a:lnTo>
                  <a:lnTo>
                    <a:pt x="225" y="243"/>
                  </a:lnTo>
                  <a:lnTo>
                    <a:pt x="228" y="244"/>
                  </a:lnTo>
                  <a:lnTo>
                    <a:pt x="229" y="245"/>
                  </a:lnTo>
                  <a:lnTo>
                    <a:pt x="233" y="246"/>
                  </a:lnTo>
                  <a:lnTo>
                    <a:pt x="238" y="247"/>
                  </a:lnTo>
                  <a:lnTo>
                    <a:pt x="238" y="248"/>
                  </a:lnTo>
                  <a:lnTo>
                    <a:pt x="238" y="249"/>
                  </a:lnTo>
                  <a:lnTo>
                    <a:pt x="236" y="249"/>
                  </a:lnTo>
                  <a:lnTo>
                    <a:pt x="233" y="250"/>
                  </a:lnTo>
                  <a:lnTo>
                    <a:pt x="231" y="251"/>
                  </a:lnTo>
                  <a:lnTo>
                    <a:pt x="230" y="252"/>
                  </a:lnTo>
                  <a:lnTo>
                    <a:pt x="228" y="252"/>
                  </a:lnTo>
                  <a:lnTo>
                    <a:pt x="226" y="252"/>
                  </a:lnTo>
                  <a:lnTo>
                    <a:pt x="225" y="255"/>
                  </a:lnTo>
                  <a:lnTo>
                    <a:pt x="223" y="256"/>
                  </a:lnTo>
                  <a:lnTo>
                    <a:pt x="217" y="255"/>
                  </a:lnTo>
                  <a:lnTo>
                    <a:pt x="209" y="254"/>
                  </a:lnTo>
                  <a:lnTo>
                    <a:pt x="207" y="252"/>
                  </a:lnTo>
                  <a:lnTo>
                    <a:pt x="204" y="251"/>
                  </a:lnTo>
                  <a:lnTo>
                    <a:pt x="199" y="251"/>
                  </a:lnTo>
                  <a:lnTo>
                    <a:pt x="195" y="250"/>
                  </a:lnTo>
                  <a:lnTo>
                    <a:pt x="194" y="249"/>
                  </a:lnTo>
                  <a:lnTo>
                    <a:pt x="192" y="249"/>
                  </a:lnTo>
                  <a:lnTo>
                    <a:pt x="188" y="248"/>
                  </a:lnTo>
                  <a:lnTo>
                    <a:pt x="186" y="247"/>
                  </a:lnTo>
                  <a:lnTo>
                    <a:pt x="182" y="246"/>
                  </a:lnTo>
                  <a:lnTo>
                    <a:pt x="179" y="245"/>
                  </a:lnTo>
                  <a:lnTo>
                    <a:pt x="172" y="244"/>
                  </a:lnTo>
                  <a:lnTo>
                    <a:pt x="166" y="242"/>
                  </a:lnTo>
                  <a:lnTo>
                    <a:pt x="157" y="237"/>
                  </a:lnTo>
                  <a:lnTo>
                    <a:pt x="147" y="236"/>
                  </a:lnTo>
                  <a:lnTo>
                    <a:pt x="143" y="235"/>
                  </a:lnTo>
                  <a:lnTo>
                    <a:pt x="138" y="234"/>
                  </a:lnTo>
                  <a:lnTo>
                    <a:pt x="134" y="233"/>
                  </a:lnTo>
                  <a:lnTo>
                    <a:pt x="127" y="233"/>
                  </a:lnTo>
                  <a:lnTo>
                    <a:pt x="122" y="232"/>
                  </a:lnTo>
                  <a:lnTo>
                    <a:pt x="118" y="233"/>
                  </a:lnTo>
                  <a:lnTo>
                    <a:pt x="118" y="236"/>
                  </a:lnTo>
                  <a:lnTo>
                    <a:pt x="118" y="238"/>
                  </a:lnTo>
                  <a:lnTo>
                    <a:pt x="118" y="239"/>
                  </a:lnTo>
                  <a:lnTo>
                    <a:pt x="120" y="240"/>
                  </a:lnTo>
                  <a:lnTo>
                    <a:pt x="118" y="244"/>
                  </a:lnTo>
                  <a:lnTo>
                    <a:pt x="117" y="248"/>
                  </a:lnTo>
                  <a:lnTo>
                    <a:pt x="117" y="255"/>
                  </a:lnTo>
                  <a:lnTo>
                    <a:pt x="117" y="260"/>
                  </a:lnTo>
                  <a:lnTo>
                    <a:pt x="122" y="261"/>
                  </a:lnTo>
                  <a:lnTo>
                    <a:pt x="126" y="262"/>
                  </a:lnTo>
                  <a:lnTo>
                    <a:pt x="130" y="263"/>
                  </a:lnTo>
                  <a:lnTo>
                    <a:pt x="134" y="264"/>
                  </a:lnTo>
                  <a:lnTo>
                    <a:pt x="139" y="264"/>
                  </a:lnTo>
                  <a:lnTo>
                    <a:pt x="144" y="264"/>
                  </a:lnTo>
                  <a:lnTo>
                    <a:pt x="147" y="264"/>
                  </a:lnTo>
                  <a:lnTo>
                    <a:pt x="151" y="266"/>
                  </a:lnTo>
                  <a:lnTo>
                    <a:pt x="152" y="264"/>
                  </a:lnTo>
                  <a:lnTo>
                    <a:pt x="156" y="266"/>
                  </a:lnTo>
                  <a:lnTo>
                    <a:pt x="158" y="266"/>
                  </a:lnTo>
                  <a:lnTo>
                    <a:pt x="159" y="266"/>
                  </a:lnTo>
                  <a:lnTo>
                    <a:pt x="160" y="266"/>
                  </a:lnTo>
                  <a:lnTo>
                    <a:pt x="167" y="268"/>
                  </a:lnTo>
                  <a:lnTo>
                    <a:pt x="173" y="269"/>
                  </a:lnTo>
                  <a:lnTo>
                    <a:pt x="180" y="270"/>
                  </a:lnTo>
                  <a:lnTo>
                    <a:pt x="188" y="272"/>
                  </a:lnTo>
                  <a:lnTo>
                    <a:pt x="197" y="274"/>
                  </a:lnTo>
                  <a:lnTo>
                    <a:pt x="204" y="277"/>
                  </a:lnTo>
                  <a:lnTo>
                    <a:pt x="207" y="278"/>
                  </a:lnTo>
                  <a:lnTo>
                    <a:pt x="210" y="279"/>
                  </a:lnTo>
                  <a:lnTo>
                    <a:pt x="215" y="280"/>
                  </a:lnTo>
                  <a:lnTo>
                    <a:pt x="218" y="281"/>
                  </a:lnTo>
                  <a:lnTo>
                    <a:pt x="220" y="283"/>
                  </a:lnTo>
                  <a:lnTo>
                    <a:pt x="223" y="285"/>
                  </a:lnTo>
                  <a:lnTo>
                    <a:pt x="221" y="287"/>
                  </a:lnTo>
                  <a:lnTo>
                    <a:pt x="220" y="289"/>
                  </a:lnTo>
                  <a:lnTo>
                    <a:pt x="219" y="291"/>
                  </a:lnTo>
                  <a:lnTo>
                    <a:pt x="219" y="292"/>
                  </a:lnTo>
                  <a:lnTo>
                    <a:pt x="217" y="293"/>
                  </a:lnTo>
                  <a:lnTo>
                    <a:pt x="215" y="294"/>
                  </a:lnTo>
                  <a:lnTo>
                    <a:pt x="214" y="294"/>
                  </a:lnTo>
                  <a:lnTo>
                    <a:pt x="213" y="294"/>
                  </a:lnTo>
                  <a:lnTo>
                    <a:pt x="211" y="295"/>
                  </a:lnTo>
                  <a:lnTo>
                    <a:pt x="210" y="295"/>
                  </a:lnTo>
                  <a:lnTo>
                    <a:pt x="209" y="296"/>
                  </a:lnTo>
                  <a:lnTo>
                    <a:pt x="208" y="296"/>
                  </a:lnTo>
                  <a:lnTo>
                    <a:pt x="205" y="295"/>
                  </a:lnTo>
                  <a:lnTo>
                    <a:pt x="202" y="294"/>
                  </a:lnTo>
                  <a:lnTo>
                    <a:pt x="196" y="293"/>
                  </a:lnTo>
                  <a:lnTo>
                    <a:pt x="191" y="291"/>
                  </a:lnTo>
                  <a:lnTo>
                    <a:pt x="191" y="290"/>
                  </a:lnTo>
                  <a:lnTo>
                    <a:pt x="187" y="290"/>
                  </a:lnTo>
                  <a:lnTo>
                    <a:pt x="185" y="289"/>
                  </a:lnTo>
                  <a:lnTo>
                    <a:pt x="184" y="289"/>
                  </a:lnTo>
                  <a:lnTo>
                    <a:pt x="183" y="289"/>
                  </a:lnTo>
                  <a:lnTo>
                    <a:pt x="171" y="286"/>
                  </a:lnTo>
                  <a:lnTo>
                    <a:pt x="159" y="286"/>
                  </a:lnTo>
                  <a:lnTo>
                    <a:pt x="157" y="286"/>
                  </a:lnTo>
                  <a:lnTo>
                    <a:pt x="155" y="285"/>
                  </a:lnTo>
                  <a:lnTo>
                    <a:pt x="153" y="286"/>
                  </a:lnTo>
                  <a:lnTo>
                    <a:pt x="151" y="286"/>
                  </a:lnTo>
                  <a:lnTo>
                    <a:pt x="150" y="286"/>
                  </a:lnTo>
                  <a:lnTo>
                    <a:pt x="148" y="286"/>
                  </a:lnTo>
                  <a:lnTo>
                    <a:pt x="147" y="286"/>
                  </a:lnTo>
                  <a:lnTo>
                    <a:pt x="145" y="286"/>
                  </a:lnTo>
                  <a:lnTo>
                    <a:pt x="143" y="285"/>
                  </a:lnTo>
                  <a:lnTo>
                    <a:pt x="140" y="285"/>
                  </a:lnTo>
                  <a:lnTo>
                    <a:pt x="137" y="286"/>
                  </a:lnTo>
                  <a:lnTo>
                    <a:pt x="136" y="286"/>
                  </a:lnTo>
                  <a:lnTo>
                    <a:pt x="134" y="286"/>
                  </a:lnTo>
                  <a:lnTo>
                    <a:pt x="133" y="285"/>
                  </a:lnTo>
                  <a:lnTo>
                    <a:pt x="125" y="285"/>
                  </a:lnTo>
                  <a:lnTo>
                    <a:pt x="118" y="284"/>
                  </a:lnTo>
                  <a:lnTo>
                    <a:pt x="117" y="284"/>
                  </a:lnTo>
                  <a:lnTo>
                    <a:pt x="117" y="285"/>
                  </a:lnTo>
                  <a:lnTo>
                    <a:pt x="116" y="291"/>
                  </a:lnTo>
                  <a:lnTo>
                    <a:pt x="116" y="296"/>
                  </a:lnTo>
                  <a:lnTo>
                    <a:pt x="121" y="298"/>
                  </a:lnTo>
                  <a:lnTo>
                    <a:pt x="127" y="301"/>
                  </a:lnTo>
                  <a:lnTo>
                    <a:pt x="135" y="302"/>
                  </a:lnTo>
                  <a:lnTo>
                    <a:pt x="139" y="301"/>
                  </a:lnTo>
                  <a:lnTo>
                    <a:pt x="139" y="302"/>
                  </a:lnTo>
                  <a:lnTo>
                    <a:pt x="140" y="303"/>
                  </a:lnTo>
                  <a:lnTo>
                    <a:pt x="140" y="302"/>
                  </a:lnTo>
                  <a:lnTo>
                    <a:pt x="144" y="302"/>
                  </a:lnTo>
                  <a:lnTo>
                    <a:pt x="146" y="303"/>
                  </a:lnTo>
                  <a:lnTo>
                    <a:pt x="147" y="302"/>
                  </a:lnTo>
                  <a:lnTo>
                    <a:pt x="148" y="302"/>
                  </a:lnTo>
                  <a:lnTo>
                    <a:pt x="150" y="302"/>
                  </a:lnTo>
                  <a:lnTo>
                    <a:pt x="152" y="302"/>
                  </a:lnTo>
                  <a:lnTo>
                    <a:pt x="153" y="302"/>
                  </a:lnTo>
                  <a:lnTo>
                    <a:pt x="155" y="303"/>
                  </a:lnTo>
                  <a:lnTo>
                    <a:pt x="157" y="304"/>
                  </a:lnTo>
                  <a:lnTo>
                    <a:pt x="158" y="303"/>
                  </a:lnTo>
                  <a:lnTo>
                    <a:pt x="160" y="304"/>
                  </a:lnTo>
                  <a:lnTo>
                    <a:pt x="162" y="305"/>
                  </a:lnTo>
                  <a:lnTo>
                    <a:pt x="164" y="305"/>
                  </a:lnTo>
                  <a:lnTo>
                    <a:pt x="167" y="304"/>
                  </a:lnTo>
                  <a:lnTo>
                    <a:pt x="170" y="305"/>
                  </a:lnTo>
                  <a:lnTo>
                    <a:pt x="173" y="307"/>
                  </a:lnTo>
                  <a:lnTo>
                    <a:pt x="174" y="307"/>
                  </a:lnTo>
                  <a:lnTo>
                    <a:pt x="176" y="307"/>
                  </a:lnTo>
                  <a:lnTo>
                    <a:pt x="178" y="307"/>
                  </a:lnTo>
                  <a:lnTo>
                    <a:pt x="179" y="308"/>
                  </a:lnTo>
                  <a:lnTo>
                    <a:pt x="180" y="308"/>
                  </a:lnTo>
                  <a:lnTo>
                    <a:pt x="181" y="308"/>
                  </a:lnTo>
                  <a:lnTo>
                    <a:pt x="181" y="309"/>
                  </a:lnTo>
                  <a:lnTo>
                    <a:pt x="182" y="309"/>
                  </a:lnTo>
                  <a:lnTo>
                    <a:pt x="182" y="310"/>
                  </a:lnTo>
                  <a:lnTo>
                    <a:pt x="183" y="312"/>
                  </a:lnTo>
                  <a:lnTo>
                    <a:pt x="186" y="312"/>
                  </a:lnTo>
                  <a:lnTo>
                    <a:pt x="190" y="310"/>
                  </a:lnTo>
                  <a:lnTo>
                    <a:pt x="192" y="312"/>
                  </a:lnTo>
                  <a:lnTo>
                    <a:pt x="194" y="313"/>
                  </a:lnTo>
                  <a:lnTo>
                    <a:pt x="194" y="314"/>
                  </a:lnTo>
                  <a:lnTo>
                    <a:pt x="194" y="316"/>
                  </a:lnTo>
                  <a:lnTo>
                    <a:pt x="199" y="316"/>
                  </a:lnTo>
                  <a:lnTo>
                    <a:pt x="205" y="317"/>
                  </a:lnTo>
                  <a:lnTo>
                    <a:pt x="208" y="321"/>
                  </a:lnTo>
                  <a:lnTo>
                    <a:pt x="210" y="326"/>
                  </a:lnTo>
                  <a:lnTo>
                    <a:pt x="211" y="327"/>
                  </a:lnTo>
                  <a:lnTo>
                    <a:pt x="213" y="328"/>
                  </a:lnTo>
                  <a:lnTo>
                    <a:pt x="211" y="331"/>
                  </a:lnTo>
                  <a:lnTo>
                    <a:pt x="210" y="333"/>
                  </a:lnTo>
                  <a:lnTo>
                    <a:pt x="210" y="336"/>
                  </a:lnTo>
                  <a:lnTo>
                    <a:pt x="209" y="338"/>
                  </a:lnTo>
                  <a:lnTo>
                    <a:pt x="205" y="340"/>
                  </a:lnTo>
                  <a:lnTo>
                    <a:pt x="201" y="341"/>
                  </a:lnTo>
                  <a:lnTo>
                    <a:pt x="195" y="340"/>
                  </a:lnTo>
                  <a:lnTo>
                    <a:pt x="188" y="339"/>
                  </a:lnTo>
                  <a:lnTo>
                    <a:pt x="185" y="338"/>
                  </a:lnTo>
                  <a:lnTo>
                    <a:pt x="182" y="337"/>
                  </a:lnTo>
                  <a:lnTo>
                    <a:pt x="176" y="334"/>
                  </a:lnTo>
                  <a:lnTo>
                    <a:pt x="172" y="333"/>
                  </a:lnTo>
                  <a:lnTo>
                    <a:pt x="167" y="332"/>
                  </a:lnTo>
                  <a:lnTo>
                    <a:pt x="161" y="331"/>
                  </a:lnTo>
                  <a:lnTo>
                    <a:pt x="158" y="330"/>
                  </a:lnTo>
                  <a:lnTo>
                    <a:pt x="153" y="329"/>
                  </a:lnTo>
                  <a:lnTo>
                    <a:pt x="153" y="330"/>
                  </a:lnTo>
                  <a:lnTo>
                    <a:pt x="152" y="330"/>
                  </a:lnTo>
                  <a:lnTo>
                    <a:pt x="148" y="329"/>
                  </a:lnTo>
                  <a:lnTo>
                    <a:pt x="144" y="328"/>
                  </a:lnTo>
                  <a:lnTo>
                    <a:pt x="137" y="328"/>
                  </a:lnTo>
                  <a:lnTo>
                    <a:pt x="129" y="328"/>
                  </a:lnTo>
                  <a:lnTo>
                    <a:pt x="123" y="327"/>
                  </a:lnTo>
                  <a:lnTo>
                    <a:pt x="117" y="328"/>
                  </a:lnTo>
                  <a:lnTo>
                    <a:pt x="122" y="329"/>
                  </a:lnTo>
                  <a:lnTo>
                    <a:pt x="126" y="329"/>
                  </a:lnTo>
                  <a:lnTo>
                    <a:pt x="129" y="330"/>
                  </a:lnTo>
                  <a:lnTo>
                    <a:pt x="133" y="332"/>
                  </a:lnTo>
                  <a:lnTo>
                    <a:pt x="138" y="333"/>
                  </a:lnTo>
                  <a:lnTo>
                    <a:pt x="143" y="334"/>
                  </a:lnTo>
                  <a:lnTo>
                    <a:pt x="144" y="337"/>
                  </a:lnTo>
                  <a:lnTo>
                    <a:pt x="146" y="339"/>
                  </a:lnTo>
                  <a:lnTo>
                    <a:pt x="148" y="340"/>
                  </a:lnTo>
                  <a:lnTo>
                    <a:pt x="151" y="341"/>
                  </a:lnTo>
                  <a:lnTo>
                    <a:pt x="153" y="345"/>
                  </a:lnTo>
                  <a:lnTo>
                    <a:pt x="156" y="349"/>
                  </a:lnTo>
                  <a:lnTo>
                    <a:pt x="158" y="350"/>
                  </a:lnTo>
                  <a:lnTo>
                    <a:pt x="159" y="351"/>
                  </a:lnTo>
                  <a:lnTo>
                    <a:pt x="160" y="354"/>
                  </a:lnTo>
                  <a:lnTo>
                    <a:pt x="161" y="356"/>
                  </a:lnTo>
                  <a:lnTo>
                    <a:pt x="162" y="356"/>
                  </a:lnTo>
                  <a:lnTo>
                    <a:pt x="162" y="357"/>
                  </a:lnTo>
                  <a:lnTo>
                    <a:pt x="163" y="359"/>
                  </a:lnTo>
                  <a:lnTo>
                    <a:pt x="164" y="361"/>
                  </a:lnTo>
                  <a:lnTo>
                    <a:pt x="164" y="362"/>
                  </a:lnTo>
                  <a:lnTo>
                    <a:pt x="166" y="362"/>
                  </a:lnTo>
                  <a:lnTo>
                    <a:pt x="167" y="365"/>
                  </a:lnTo>
                  <a:lnTo>
                    <a:pt x="168" y="367"/>
                  </a:lnTo>
                  <a:lnTo>
                    <a:pt x="169" y="367"/>
                  </a:lnTo>
                  <a:lnTo>
                    <a:pt x="170" y="368"/>
                  </a:lnTo>
                  <a:lnTo>
                    <a:pt x="171" y="369"/>
                  </a:lnTo>
                  <a:lnTo>
                    <a:pt x="172" y="372"/>
                  </a:lnTo>
                  <a:lnTo>
                    <a:pt x="173" y="373"/>
                  </a:lnTo>
                  <a:lnTo>
                    <a:pt x="174" y="373"/>
                  </a:lnTo>
                  <a:lnTo>
                    <a:pt x="176" y="377"/>
                  </a:lnTo>
                  <a:lnTo>
                    <a:pt x="178" y="380"/>
                  </a:lnTo>
                  <a:lnTo>
                    <a:pt x="179" y="380"/>
                  </a:lnTo>
                  <a:lnTo>
                    <a:pt x="180" y="382"/>
                  </a:lnTo>
                  <a:lnTo>
                    <a:pt x="184" y="385"/>
                  </a:lnTo>
                  <a:lnTo>
                    <a:pt x="188" y="389"/>
                  </a:lnTo>
                  <a:lnTo>
                    <a:pt x="190" y="391"/>
                  </a:lnTo>
                  <a:lnTo>
                    <a:pt x="191" y="394"/>
                  </a:lnTo>
                  <a:lnTo>
                    <a:pt x="190" y="396"/>
                  </a:lnTo>
                  <a:lnTo>
                    <a:pt x="190" y="397"/>
                  </a:lnTo>
                  <a:lnTo>
                    <a:pt x="191" y="397"/>
                  </a:lnTo>
                  <a:lnTo>
                    <a:pt x="192" y="397"/>
                  </a:lnTo>
                  <a:lnTo>
                    <a:pt x="192" y="398"/>
                  </a:lnTo>
                  <a:lnTo>
                    <a:pt x="193" y="398"/>
                  </a:lnTo>
                  <a:lnTo>
                    <a:pt x="192" y="399"/>
                  </a:lnTo>
                  <a:lnTo>
                    <a:pt x="191" y="400"/>
                  </a:lnTo>
                  <a:lnTo>
                    <a:pt x="193" y="402"/>
                  </a:lnTo>
                  <a:lnTo>
                    <a:pt x="194" y="405"/>
                  </a:lnTo>
                  <a:lnTo>
                    <a:pt x="194" y="406"/>
                  </a:lnTo>
                  <a:lnTo>
                    <a:pt x="192" y="407"/>
                  </a:lnTo>
                  <a:lnTo>
                    <a:pt x="190" y="407"/>
                  </a:lnTo>
                  <a:lnTo>
                    <a:pt x="188" y="407"/>
                  </a:lnTo>
                  <a:lnTo>
                    <a:pt x="187" y="407"/>
                  </a:lnTo>
                  <a:lnTo>
                    <a:pt x="186" y="408"/>
                  </a:lnTo>
                  <a:lnTo>
                    <a:pt x="186" y="409"/>
                  </a:lnTo>
                  <a:lnTo>
                    <a:pt x="182" y="410"/>
                  </a:lnTo>
                  <a:lnTo>
                    <a:pt x="179" y="411"/>
                  </a:lnTo>
                  <a:lnTo>
                    <a:pt x="178" y="413"/>
                  </a:lnTo>
                  <a:lnTo>
                    <a:pt x="176" y="415"/>
                  </a:lnTo>
                  <a:lnTo>
                    <a:pt x="173" y="418"/>
                  </a:lnTo>
                  <a:lnTo>
                    <a:pt x="170" y="420"/>
                  </a:lnTo>
                  <a:lnTo>
                    <a:pt x="164" y="421"/>
                  </a:lnTo>
                  <a:lnTo>
                    <a:pt x="158" y="419"/>
                  </a:lnTo>
                  <a:lnTo>
                    <a:pt x="151" y="417"/>
                  </a:lnTo>
                  <a:lnTo>
                    <a:pt x="146" y="414"/>
                  </a:lnTo>
                  <a:lnTo>
                    <a:pt x="146" y="413"/>
                  </a:lnTo>
                  <a:lnTo>
                    <a:pt x="147" y="413"/>
                  </a:lnTo>
                  <a:lnTo>
                    <a:pt x="148" y="412"/>
                  </a:lnTo>
                  <a:lnTo>
                    <a:pt x="148" y="411"/>
                  </a:lnTo>
                  <a:lnTo>
                    <a:pt x="147" y="411"/>
                  </a:lnTo>
                  <a:lnTo>
                    <a:pt x="146" y="409"/>
                  </a:lnTo>
                  <a:lnTo>
                    <a:pt x="145" y="407"/>
                  </a:lnTo>
                  <a:lnTo>
                    <a:pt x="141" y="403"/>
                  </a:lnTo>
                  <a:lnTo>
                    <a:pt x="137" y="401"/>
                  </a:lnTo>
                  <a:lnTo>
                    <a:pt x="136" y="397"/>
                  </a:lnTo>
                  <a:lnTo>
                    <a:pt x="135" y="392"/>
                  </a:lnTo>
                  <a:lnTo>
                    <a:pt x="132" y="390"/>
                  </a:lnTo>
                  <a:lnTo>
                    <a:pt x="129" y="388"/>
                  </a:lnTo>
                  <a:lnTo>
                    <a:pt x="130" y="387"/>
                  </a:lnTo>
                  <a:lnTo>
                    <a:pt x="130" y="385"/>
                  </a:lnTo>
                  <a:lnTo>
                    <a:pt x="126" y="377"/>
                  </a:lnTo>
                  <a:lnTo>
                    <a:pt x="121" y="368"/>
                  </a:lnTo>
                  <a:lnTo>
                    <a:pt x="118" y="367"/>
                  </a:lnTo>
                  <a:lnTo>
                    <a:pt x="117" y="366"/>
                  </a:lnTo>
                  <a:lnTo>
                    <a:pt x="116" y="364"/>
                  </a:lnTo>
                  <a:lnTo>
                    <a:pt x="116" y="363"/>
                  </a:lnTo>
                  <a:lnTo>
                    <a:pt x="114" y="362"/>
                  </a:lnTo>
                  <a:lnTo>
                    <a:pt x="112" y="361"/>
                  </a:lnTo>
                  <a:lnTo>
                    <a:pt x="111" y="363"/>
                  </a:lnTo>
                  <a:lnTo>
                    <a:pt x="110" y="366"/>
                  </a:lnTo>
                  <a:lnTo>
                    <a:pt x="109" y="367"/>
                  </a:lnTo>
                  <a:lnTo>
                    <a:pt x="106" y="372"/>
                  </a:lnTo>
                  <a:lnTo>
                    <a:pt x="105" y="376"/>
                  </a:lnTo>
                  <a:lnTo>
                    <a:pt x="103" y="383"/>
                  </a:lnTo>
                  <a:lnTo>
                    <a:pt x="101" y="388"/>
                  </a:lnTo>
                  <a:lnTo>
                    <a:pt x="100" y="394"/>
                  </a:lnTo>
                  <a:lnTo>
                    <a:pt x="98" y="398"/>
                  </a:lnTo>
                  <a:lnTo>
                    <a:pt x="97" y="402"/>
                  </a:lnTo>
                  <a:lnTo>
                    <a:pt x="97" y="407"/>
                  </a:lnTo>
                  <a:lnTo>
                    <a:pt x="95" y="408"/>
                  </a:lnTo>
                  <a:lnTo>
                    <a:pt x="95" y="409"/>
                  </a:lnTo>
                  <a:lnTo>
                    <a:pt x="94" y="412"/>
                  </a:lnTo>
                  <a:lnTo>
                    <a:pt x="94" y="415"/>
                  </a:lnTo>
                  <a:lnTo>
                    <a:pt x="93" y="417"/>
                  </a:lnTo>
                  <a:lnTo>
                    <a:pt x="92" y="418"/>
                  </a:lnTo>
                  <a:lnTo>
                    <a:pt x="90" y="426"/>
                  </a:lnTo>
                  <a:lnTo>
                    <a:pt x="88" y="434"/>
                  </a:lnTo>
                  <a:lnTo>
                    <a:pt x="85" y="432"/>
                  </a:lnTo>
                  <a:lnTo>
                    <a:pt x="82" y="430"/>
                  </a:lnTo>
                  <a:lnTo>
                    <a:pt x="79" y="430"/>
                  </a:lnTo>
                  <a:lnTo>
                    <a:pt x="76" y="429"/>
                  </a:lnTo>
                  <a:lnTo>
                    <a:pt x="74" y="425"/>
                  </a:lnTo>
                  <a:lnTo>
                    <a:pt x="73" y="421"/>
                  </a:lnTo>
                  <a:lnTo>
                    <a:pt x="73" y="419"/>
                  </a:lnTo>
                  <a:lnTo>
                    <a:pt x="74" y="417"/>
                  </a:lnTo>
                  <a:lnTo>
                    <a:pt x="74" y="413"/>
                  </a:lnTo>
                  <a:lnTo>
                    <a:pt x="75" y="409"/>
                  </a:lnTo>
                  <a:lnTo>
                    <a:pt x="76" y="405"/>
                  </a:lnTo>
                  <a:lnTo>
                    <a:pt x="78" y="400"/>
                  </a:lnTo>
                  <a:lnTo>
                    <a:pt x="79" y="396"/>
                  </a:lnTo>
                  <a:lnTo>
                    <a:pt x="80" y="391"/>
                  </a:lnTo>
                  <a:lnTo>
                    <a:pt x="82" y="385"/>
                  </a:lnTo>
                  <a:lnTo>
                    <a:pt x="86" y="379"/>
                  </a:lnTo>
                  <a:lnTo>
                    <a:pt x="86" y="377"/>
                  </a:lnTo>
                  <a:lnTo>
                    <a:pt x="87" y="374"/>
                  </a:lnTo>
                  <a:lnTo>
                    <a:pt x="88" y="374"/>
                  </a:lnTo>
                  <a:lnTo>
                    <a:pt x="89" y="372"/>
                  </a:lnTo>
                  <a:lnTo>
                    <a:pt x="90" y="369"/>
                  </a:lnTo>
                  <a:lnTo>
                    <a:pt x="91" y="364"/>
                  </a:lnTo>
                  <a:lnTo>
                    <a:pt x="93" y="360"/>
                  </a:lnTo>
                  <a:lnTo>
                    <a:pt x="94" y="356"/>
                  </a:lnTo>
                  <a:lnTo>
                    <a:pt x="95" y="353"/>
                  </a:lnTo>
                  <a:lnTo>
                    <a:pt x="98" y="347"/>
                  </a:lnTo>
                  <a:lnTo>
                    <a:pt x="99" y="339"/>
                  </a:lnTo>
                  <a:lnTo>
                    <a:pt x="99" y="331"/>
                  </a:lnTo>
                  <a:lnTo>
                    <a:pt x="97" y="327"/>
                  </a:lnTo>
                  <a:lnTo>
                    <a:pt x="95" y="327"/>
                  </a:lnTo>
                  <a:lnTo>
                    <a:pt x="95" y="329"/>
                  </a:lnTo>
                  <a:lnTo>
                    <a:pt x="93" y="330"/>
                  </a:lnTo>
                  <a:lnTo>
                    <a:pt x="93" y="331"/>
                  </a:lnTo>
                  <a:lnTo>
                    <a:pt x="92" y="332"/>
                  </a:lnTo>
                  <a:lnTo>
                    <a:pt x="91" y="334"/>
                  </a:lnTo>
                  <a:lnTo>
                    <a:pt x="90" y="337"/>
                  </a:lnTo>
                  <a:lnTo>
                    <a:pt x="89" y="338"/>
                  </a:lnTo>
                  <a:lnTo>
                    <a:pt x="89" y="339"/>
                  </a:lnTo>
                  <a:lnTo>
                    <a:pt x="86" y="342"/>
                  </a:lnTo>
                  <a:lnTo>
                    <a:pt x="82" y="344"/>
                  </a:lnTo>
                  <a:lnTo>
                    <a:pt x="79" y="348"/>
                  </a:lnTo>
                  <a:lnTo>
                    <a:pt x="76" y="352"/>
                  </a:lnTo>
                  <a:lnTo>
                    <a:pt x="75" y="353"/>
                  </a:lnTo>
                  <a:lnTo>
                    <a:pt x="74" y="354"/>
                  </a:lnTo>
                  <a:lnTo>
                    <a:pt x="73" y="354"/>
                  </a:lnTo>
                  <a:lnTo>
                    <a:pt x="71" y="354"/>
                  </a:lnTo>
                  <a:lnTo>
                    <a:pt x="69" y="356"/>
                  </a:lnTo>
                  <a:lnTo>
                    <a:pt x="68" y="359"/>
                  </a:lnTo>
                  <a:lnTo>
                    <a:pt x="66" y="360"/>
                  </a:lnTo>
                  <a:lnTo>
                    <a:pt x="64" y="361"/>
                  </a:lnTo>
                  <a:lnTo>
                    <a:pt x="63" y="362"/>
                  </a:lnTo>
                  <a:lnTo>
                    <a:pt x="62" y="363"/>
                  </a:lnTo>
                  <a:lnTo>
                    <a:pt x="60" y="363"/>
                  </a:lnTo>
                  <a:lnTo>
                    <a:pt x="59" y="363"/>
                  </a:lnTo>
                  <a:lnTo>
                    <a:pt x="57" y="364"/>
                  </a:lnTo>
                  <a:lnTo>
                    <a:pt x="56" y="365"/>
                  </a:lnTo>
                  <a:lnTo>
                    <a:pt x="54" y="366"/>
                  </a:lnTo>
                  <a:lnTo>
                    <a:pt x="53" y="366"/>
                  </a:lnTo>
                  <a:lnTo>
                    <a:pt x="48" y="369"/>
                  </a:lnTo>
                  <a:lnTo>
                    <a:pt x="44" y="374"/>
                  </a:lnTo>
                  <a:lnTo>
                    <a:pt x="41" y="375"/>
                  </a:lnTo>
                  <a:lnTo>
                    <a:pt x="36" y="376"/>
                  </a:lnTo>
                  <a:lnTo>
                    <a:pt x="34" y="377"/>
                  </a:lnTo>
                  <a:lnTo>
                    <a:pt x="32" y="379"/>
                  </a:lnTo>
                  <a:lnTo>
                    <a:pt x="30" y="379"/>
                  </a:lnTo>
                  <a:lnTo>
                    <a:pt x="29" y="380"/>
                  </a:lnTo>
                  <a:lnTo>
                    <a:pt x="29" y="379"/>
                  </a:lnTo>
                  <a:lnTo>
                    <a:pt x="27" y="376"/>
                  </a:lnTo>
                  <a:lnTo>
                    <a:pt x="25" y="371"/>
                  </a:lnTo>
                  <a:lnTo>
                    <a:pt x="25" y="368"/>
                  </a:lnTo>
                  <a:lnTo>
                    <a:pt x="27" y="365"/>
                  </a:lnTo>
                  <a:lnTo>
                    <a:pt x="23" y="364"/>
                  </a:lnTo>
                  <a:lnTo>
                    <a:pt x="22" y="363"/>
                  </a:lnTo>
                  <a:lnTo>
                    <a:pt x="22" y="362"/>
                  </a:lnTo>
                  <a:lnTo>
                    <a:pt x="22" y="361"/>
                  </a:lnTo>
                  <a:lnTo>
                    <a:pt x="21" y="359"/>
                  </a:lnTo>
                  <a:lnTo>
                    <a:pt x="20" y="356"/>
                  </a:lnTo>
                  <a:lnTo>
                    <a:pt x="21" y="353"/>
                  </a:lnTo>
                  <a:lnTo>
                    <a:pt x="23" y="352"/>
                  </a:lnTo>
                  <a:lnTo>
                    <a:pt x="24" y="349"/>
                  </a:lnTo>
                  <a:lnTo>
                    <a:pt x="25" y="347"/>
                  </a:lnTo>
                  <a:lnTo>
                    <a:pt x="29" y="344"/>
                  </a:lnTo>
                  <a:lnTo>
                    <a:pt x="31" y="342"/>
                  </a:lnTo>
                  <a:lnTo>
                    <a:pt x="32" y="339"/>
                  </a:lnTo>
                  <a:lnTo>
                    <a:pt x="33" y="336"/>
                  </a:lnTo>
                  <a:lnTo>
                    <a:pt x="36" y="336"/>
                  </a:lnTo>
                  <a:lnTo>
                    <a:pt x="39" y="334"/>
                  </a:lnTo>
                  <a:lnTo>
                    <a:pt x="40" y="334"/>
                  </a:lnTo>
                  <a:lnTo>
                    <a:pt x="41" y="333"/>
                  </a:lnTo>
                  <a:lnTo>
                    <a:pt x="44" y="333"/>
                  </a:lnTo>
                  <a:lnTo>
                    <a:pt x="47" y="332"/>
                  </a:lnTo>
                  <a:lnTo>
                    <a:pt x="48" y="332"/>
                  </a:lnTo>
                  <a:lnTo>
                    <a:pt x="48" y="331"/>
                  </a:lnTo>
                  <a:lnTo>
                    <a:pt x="52" y="330"/>
                  </a:lnTo>
                  <a:lnTo>
                    <a:pt x="54" y="329"/>
                  </a:lnTo>
                  <a:lnTo>
                    <a:pt x="59" y="328"/>
                  </a:lnTo>
                  <a:lnTo>
                    <a:pt x="63" y="324"/>
                  </a:lnTo>
                  <a:lnTo>
                    <a:pt x="53" y="321"/>
                  </a:lnTo>
                  <a:lnTo>
                    <a:pt x="42" y="320"/>
                  </a:lnTo>
                  <a:lnTo>
                    <a:pt x="40" y="319"/>
                  </a:lnTo>
                  <a:lnTo>
                    <a:pt x="37" y="318"/>
                  </a:lnTo>
                  <a:lnTo>
                    <a:pt x="36" y="319"/>
                  </a:lnTo>
                  <a:lnTo>
                    <a:pt x="35" y="319"/>
                  </a:lnTo>
                  <a:lnTo>
                    <a:pt x="31" y="318"/>
                  </a:lnTo>
                  <a:lnTo>
                    <a:pt x="27" y="317"/>
                  </a:lnTo>
                  <a:lnTo>
                    <a:pt x="20" y="316"/>
                  </a:lnTo>
                  <a:lnTo>
                    <a:pt x="13" y="315"/>
                  </a:lnTo>
                  <a:lnTo>
                    <a:pt x="12" y="313"/>
                  </a:lnTo>
                  <a:lnTo>
                    <a:pt x="11" y="310"/>
                  </a:lnTo>
                  <a:lnTo>
                    <a:pt x="9" y="310"/>
                  </a:lnTo>
                  <a:lnTo>
                    <a:pt x="8" y="310"/>
                  </a:lnTo>
                  <a:lnTo>
                    <a:pt x="6" y="308"/>
                  </a:lnTo>
                  <a:lnTo>
                    <a:pt x="2" y="306"/>
                  </a:lnTo>
                  <a:lnTo>
                    <a:pt x="1" y="305"/>
                  </a:lnTo>
                  <a:lnTo>
                    <a:pt x="0" y="305"/>
                  </a:lnTo>
                  <a:lnTo>
                    <a:pt x="2" y="303"/>
                  </a:lnTo>
                  <a:lnTo>
                    <a:pt x="6" y="302"/>
                  </a:lnTo>
                  <a:lnTo>
                    <a:pt x="7" y="299"/>
                  </a:lnTo>
                  <a:lnTo>
                    <a:pt x="8" y="297"/>
                  </a:lnTo>
                  <a:lnTo>
                    <a:pt x="12" y="295"/>
                  </a:lnTo>
                  <a:lnTo>
                    <a:pt x="17" y="294"/>
                  </a:lnTo>
                  <a:lnTo>
                    <a:pt x="25" y="291"/>
                  </a:lnTo>
                  <a:lnTo>
                    <a:pt x="35" y="290"/>
                  </a:lnTo>
                  <a:lnTo>
                    <a:pt x="37" y="290"/>
                  </a:lnTo>
                  <a:lnTo>
                    <a:pt x="39" y="291"/>
                  </a:lnTo>
                  <a:lnTo>
                    <a:pt x="40" y="290"/>
                  </a:lnTo>
                  <a:lnTo>
                    <a:pt x="41" y="290"/>
                  </a:lnTo>
                  <a:lnTo>
                    <a:pt x="44" y="290"/>
                  </a:lnTo>
                  <a:lnTo>
                    <a:pt x="47" y="291"/>
                  </a:lnTo>
                  <a:lnTo>
                    <a:pt x="50" y="291"/>
                  </a:lnTo>
                  <a:lnTo>
                    <a:pt x="52" y="291"/>
                  </a:lnTo>
                  <a:lnTo>
                    <a:pt x="55" y="291"/>
                  </a:lnTo>
                  <a:lnTo>
                    <a:pt x="58" y="292"/>
                  </a:lnTo>
                  <a:lnTo>
                    <a:pt x="63" y="293"/>
                  </a:lnTo>
                  <a:lnTo>
                    <a:pt x="67" y="293"/>
                  </a:lnTo>
                  <a:lnTo>
                    <a:pt x="68" y="294"/>
                  </a:lnTo>
                  <a:lnTo>
                    <a:pt x="70" y="295"/>
                  </a:lnTo>
                  <a:lnTo>
                    <a:pt x="71" y="294"/>
                  </a:lnTo>
                  <a:lnTo>
                    <a:pt x="73" y="294"/>
                  </a:lnTo>
                  <a:lnTo>
                    <a:pt x="74" y="294"/>
                  </a:lnTo>
                  <a:lnTo>
                    <a:pt x="76" y="295"/>
                  </a:lnTo>
                  <a:lnTo>
                    <a:pt x="76" y="294"/>
                  </a:lnTo>
                  <a:lnTo>
                    <a:pt x="77" y="294"/>
                  </a:lnTo>
                  <a:lnTo>
                    <a:pt x="78" y="294"/>
                  </a:lnTo>
                  <a:lnTo>
                    <a:pt x="80" y="294"/>
                  </a:lnTo>
                  <a:lnTo>
                    <a:pt x="83" y="295"/>
                  </a:lnTo>
                  <a:lnTo>
                    <a:pt x="87" y="295"/>
                  </a:lnTo>
                  <a:lnTo>
                    <a:pt x="89" y="295"/>
                  </a:lnTo>
                  <a:lnTo>
                    <a:pt x="90" y="296"/>
                  </a:lnTo>
                  <a:lnTo>
                    <a:pt x="91" y="295"/>
                  </a:lnTo>
                  <a:lnTo>
                    <a:pt x="92" y="295"/>
                  </a:lnTo>
                  <a:lnTo>
                    <a:pt x="95" y="296"/>
                  </a:lnTo>
                  <a:lnTo>
                    <a:pt x="99" y="297"/>
                  </a:lnTo>
                  <a:lnTo>
                    <a:pt x="100" y="298"/>
                  </a:lnTo>
                  <a:lnTo>
                    <a:pt x="101" y="298"/>
                  </a:lnTo>
                  <a:lnTo>
                    <a:pt x="103" y="290"/>
                  </a:lnTo>
                  <a:lnTo>
                    <a:pt x="103" y="281"/>
                  </a:lnTo>
                  <a:lnTo>
                    <a:pt x="94" y="278"/>
                  </a:lnTo>
                  <a:lnTo>
                    <a:pt x="85" y="274"/>
                  </a:lnTo>
                  <a:lnTo>
                    <a:pt x="82" y="274"/>
                  </a:lnTo>
                  <a:lnTo>
                    <a:pt x="81" y="274"/>
                  </a:lnTo>
                  <a:lnTo>
                    <a:pt x="77" y="274"/>
                  </a:lnTo>
                  <a:lnTo>
                    <a:pt x="74" y="273"/>
                  </a:lnTo>
                  <a:lnTo>
                    <a:pt x="73" y="274"/>
                  </a:lnTo>
                  <a:lnTo>
                    <a:pt x="70" y="274"/>
                  </a:lnTo>
                  <a:lnTo>
                    <a:pt x="63" y="272"/>
                  </a:lnTo>
                  <a:lnTo>
                    <a:pt x="55" y="270"/>
                  </a:lnTo>
                  <a:lnTo>
                    <a:pt x="54" y="269"/>
                  </a:lnTo>
                  <a:lnTo>
                    <a:pt x="53" y="267"/>
                  </a:lnTo>
                  <a:lnTo>
                    <a:pt x="46" y="264"/>
                  </a:lnTo>
                  <a:lnTo>
                    <a:pt x="41" y="261"/>
                  </a:lnTo>
                  <a:lnTo>
                    <a:pt x="41" y="260"/>
                  </a:lnTo>
                  <a:lnTo>
                    <a:pt x="40" y="260"/>
                  </a:lnTo>
                  <a:lnTo>
                    <a:pt x="39" y="259"/>
                  </a:lnTo>
                  <a:lnTo>
                    <a:pt x="34" y="256"/>
                  </a:lnTo>
                  <a:lnTo>
                    <a:pt x="30" y="251"/>
                  </a:lnTo>
                  <a:lnTo>
                    <a:pt x="32" y="251"/>
                  </a:lnTo>
                  <a:lnTo>
                    <a:pt x="35" y="252"/>
                  </a:lnTo>
                  <a:lnTo>
                    <a:pt x="37" y="251"/>
                  </a:lnTo>
                  <a:lnTo>
                    <a:pt x="40" y="250"/>
                  </a:lnTo>
                  <a:lnTo>
                    <a:pt x="41" y="251"/>
                  </a:lnTo>
                  <a:lnTo>
                    <a:pt x="42" y="251"/>
                  </a:lnTo>
                  <a:lnTo>
                    <a:pt x="43" y="250"/>
                  </a:lnTo>
                  <a:lnTo>
                    <a:pt x="44" y="250"/>
                  </a:lnTo>
                  <a:lnTo>
                    <a:pt x="46" y="250"/>
                  </a:lnTo>
                  <a:lnTo>
                    <a:pt x="48" y="250"/>
                  </a:lnTo>
                  <a:lnTo>
                    <a:pt x="51" y="251"/>
                  </a:lnTo>
                  <a:lnTo>
                    <a:pt x="53" y="251"/>
                  </a:lnTo>
                  <a:lnTo>
                    <a:pt x="62" y="254"/>
                  </a:lnTo>
                  <a:lnTo>
                    <a:pt x="71" y="255"/>
                  </a:lnTo>
                  <a:lnTo>
                    <a:pt x="76" y="256"/>
                  </a:lnTo>
                  <a:lnTo>
                    <a:pt x="79" y="257"/>
                  </a:lnTo>
                  <a:lnTo>
                    <a:pt x="80" y="256"/>
                  </a:lnTo>
                  <a:lnTo>
                    <a:pt x="81" y="256"/>
                  </a:lnTo>
                  <a:lnTo>
                    <a:pt x="85" y="257"/>
                  </a:lnTo>
                  <a:lnTo>
                    <a:pt x="89" y="258"/>
                  </a:lnTo>
                  <a:lnTo>
                    <a:pt x="99" y="260"/>
                  </a:lnTo>
                  <a:lnTo>
                    <a:pt x="109" y="260"/>
                  </a:lnTo>
                  <a:lnTo>
                    <a:pt x="111" y="252"/>
                  </a:lnTo>
                  <a:lnTo>
                    <a:pt x="113" y="245"/>
                  </a:lnTo>
                  <a:lnTo>
                    <a:pt x="114" y="239"/>
                  </a:lnTo>
                  <a:lnTo>
                    <a:pt x="116" y="233"/>
                  </a:lnTo>
                  <a:lnTo>
                    <a:pt x="106" y="231"/>
                  </a:lnTo>
                  <a:lnTo>
                    <a:pt x="95" y="229"/>
                  </a:lnTo>
                  <a:lnTo>
                    <a:pt x="95" y="231"/>
                  </a:lnTo>
                  <a:lnTo>
                    <a:pt x="94" y="231"/>
                  </a:lnTo>
                  <a:lnTo>
                    <a:pt x="90" y="229"/>
                  </a:lnTo>
                  <a:lnTo>
                    <a:pt x="87" y="229"/>
                  </a:lnTo>
                  <a:lnTo>
                    <a:pt x="82" y="229"/>
                  </a:lnTo>
                  <a:lnTo>
                    <a:pt x="78" y="229"/>
                  </a:lnTo>
                  <a:lnTo>
                    <a:pt x="76" y="228"/>
                  </a:lnTo>
                  <a:lnTo>
                    <a:pt x="74" y="228"/>
                  </a:lnTo>
                  <a:lnTo>
                    <a:pt x="71" y="228"/>
                  </a:lnTo>
                  <a:lnTo>
                    <a:pt x="69" y="228"/>
                  </a:lnTo>
                  <a:lnTo>
                    <a:pt x="66" y="228"/>
                  </a:lnTo>
                  <a:lnTo>
                    <a:pt x="63" y="227"/>
                  </a:lnTo>
                  <a:lnTo>
                    <a:pt x="55" y="227"/>
                  </a:lnTo>
                  <a:lnTo>
                    <a:pt x="46" y="225"/>
                  </a:lnTo>
                  <a:lnTo>
                    <a:pt x="37" y="223"/>
                  </a:lnTo>
                  <a:lnTo>
                    <a:pt x="30" y="220"/>
                  </a:lnTo>
                  <a:lnTo>
                    <a:pt x="32" y="217"/>
                  </a:lnTo>
                  <a:lnTo>
                    <a:pt x="32" y="214"/>
                  </a:lnTo>
                  <a:lnTo>
                    <a:pt x="33" y="213"/>
                  </a:lnTo>
                  <a:lnTo>
                    <a:pt x="41" y="212"/>
                  </a:lnTo>
                  <a:lnTo>
                    <a:pt x="48" y="212"/>
                  </a:lnTo>
                  <a:lnTo>
                    <a:pt x="53" y="213"/>
                  </a:lnTo>
                  <a:lnTo>
                    <a:pt x="58" y="214"/>
                  </a:lnTo>
                  <a:lnTo>
                    <a:pt x="60" y="214"/>
                  </a:lnTo>
                  <a:lnTo>
                    <a:pt x="64" y="214"/>
                  </a:lnTo>
                  <a:lnTo>
                    <a:pt x="68" y="215"/>
                  </a:lnTo>
                  <a:lnTo>
                    <a:pt x="71" y="215"/>
                  </a:lnTo>
                  <a:lnTo>
                    <a:pt x="73" y="214"/>
                  </a:lnTo>
                  <a:lnTo>
                    <a:pt x="74" y="214"/>
                  </a:lnTo>
                  <a:lnTo>
                    <a:pt x="75" y="214"/>
                  </a:lnTo>
                  <a:lnTo>
                    <a:pt x="76" y="215"/>
                  </a:lnTo>
                  <a:lnTo>
                    <a:pt x="83" y="215"/>
                  </a:lnTo>
                  <a:lnTo>
                    <a:pt x="91" y="217"/>
                  </a:lnTo>
                  <a:lnTo>
                    <a:pt x="93" y="216"/>
                  </a:lnTo>
                  <a:lnTo>
                    <a:pt x="98" y="216"/>
                  </a:lnTo>
                  <a:lnTo>
                    <a:pt x="99" y="216"/>
                  </a:lnTo>
                  <a:lnTo>
                    <a:pt x="100" y="217"/>
                  </a:lnTo>
                  <a:lnTo>
                    <a:pt x="101" y="216"/>
                  </a:lnTo>
                  <a:lnTo>
                    <a:pt x="102" y="216"/>
                  </a:lnTo>
                  <a:lnTo>
                    <a:pt x="103" y="217"/>
                  </a:lnTo>
                  <a:lnTo>
                    <a:pt x="105" y="219"/>
                  </a:lnTo>
                  <a:lnTo>
                    <a:pt x="108" y="219"/>
                  </a:lnTo>
                  <a:lnTo>
                    <a:pt x="109" y="217"/>
                  </a:lnTo>
                  <a:lnTo>
                    <a:pt x="111" y="219"/>
                  </a:lnTo>
                  <a:lnTo>
                    <a:pt x="113" y="219"/>
                  </a:lnTo>
                  <a:lnTo>
                    <a:pt x="116" y="219"/>
                  </a:lnTo>
                  <a:lnTo>
                    <a:pt x="120" y="217"/>
                  </a:lnTo>
                  <a:lnTo>
                    <a:pt x="121" y="215"/>
                  </a:lnTo>
                  <a:lnTo>
                    <a:pt x="121" y="212"/>
                  </a:lnTo>
                  <a:lnTo>
                    <a:pt x="120" y="211"/>
                  </a:lnTo>
                  <a:lnTo>
                    <a:pt x="120" y="210"/>
                  </a:lnTo>
                  <a:lnTo>
                    <a:pt x="121" y="208"/>
                  </a:lnTo>
                  <a:lnTo>
                    <a:pt x="125" y="203"/>
                  </a:lnTo>
                  <a:lnTo>
                    <a:pt x="130" y="200"/>
                  </a:lnTo>
                  <a:lnTo>
                    <a:pt x="134" y="199"/>
                  </a:lnTo>
                  <a:lnTo>
                    <a:pt x="137" y="199"/>
                  </a:lnTo>
                  <a:lnTo>
                    <a:pt x="140" y="199"/>
                  </a:lnTo>
                  <a:lnTo>
                    <a:pt x="144" y="194"/>
                  </a:lnTo>
                  <a:lnTo>
                    <a:pt x="148" y="191"/>
                  </a:lnTo>
                  <a:lnTo>
                    <a:pt x="152" y="190"/>
                  </a:lnTo>
                  <a:lnTo>
                    <a:pt x="157" y="188"/>
                  </a:lnTo>
                  <a:lnTo>
                    <a:pt x="159" y="187"/>
                  </a:lnTo>
                  <a:lnTo>
                    <a:pt x="160" y="186"/>
                  </a:lnTo>
                  <a:lnTo>
                    <a:pt x="162" y="186"/>
                  </a:lnTo>
                  <a:lnTo>
                    <a:pt x="164" y="186"/>
                  </a:lnTo>
                  <a:lnTo>
                    <a:pt x="166" y="185"/>
                  </a:lnTo>
                  <a:lnTo>
                    <a:pt x="168" y="184"/>
                  </a:lnTo>
                  <a:lnTo>
                    <a:pt x="169" y="184"/>
                  </a:lnTo>
                  <a:lnTo>
                    <a:pt x="170" y="185"/>
                  </a:lnTo>
                  <a:lnTo>
                    <a:pt x="172" y="184"/>
                  </a:lnTo>
                  <a:lnTo>
                    <a:pt x="173" y="181"/>
                  </a:lnTo>
                  <a:lnTo>
                    <a:pt x="178" y="181"/>
                  </a:lnTo>
                  <a:lnTo>
                    <a:pt x="181" y="180"/>
                  </a:lnTo>
                  <a:lnTo>
                    <a:pt x="182" y="179"/>
                  </a:lnTo>
                  <a:lnTo>
                    <a:pt x="183" y="179"/>
                  </a:lnTo>
                  <a:lnTo>
                    <a:pt x="196" y="177"/>
                  </a:lnTo>
                  <a:lnTo>
                    <a:pt x="208" y="174"/>
                  </a:lnTo>
                  <a:close/>
                  <a:moveTo>
                    <a:pt x="137" y="203"/>
                  </a:moveTo>
                  <a:lnTo>
                    <a:pt x="136" y="204"/>
                  </a:lnTo>
                  <a:lnTo>
                    <a:pt x="135" y="204"/>
                  </a:lnTo>
                  <a:lnTo>
                    <a:pt x="135" y="205"/>
                  </a:lnTo>
                  <a:lnTo>
                    <a:pt x="136" y="205"/>
                  </a:lnTo>
                  <a:lnTo>
                    <a:pt x="137" y="205"/>
                  </a:lnTo>
                  <a:lnTo>
                    <a:pt x="137" y="207"/>
                  </a:lnTo>
                  <a:lnTo>
                    <a:pt x="138" y="205"/>
                  </a:lnTo>
                  <a:lnTo>
                    <a:pt x="138" y="204"/>
                  </a:lnTo>
                  <a:lnTo>
                    <a:pt x="137" y="203"/>
                  </a:lnTo>
                  <a:close/>
                  <a:moveTo>
                    <a:pt x="128" y="211"/>
                  </a:moveTo>
                  <a:lnTo>
                    <a:pt x="128" y="211"/>
                  </a:lnTo>
                  <a:lnTo>
                    <a:pt x="128" y="212"/>
                  </a:lnTo>
                  <a:lnTo>
                    <a:pt x="129" y="212"/>
                  </a:lnTo>
                  <a:lnTo>
                    <a:pt x="129" y="211"/>
                  </a:lnTo>
                  <a:lnTo>
                    <a:pt x="128" y="211"/>
                  </a:lnTo>
                  <a:close/>
                  <a:moveTo>
                    <a:pt x="66" y="305"/>
                  </a:moveTo>
                  <a:lnTo>
                    <a:pt x="66" y="305"/>
                  </a:lnTo>
                  <a:lnTo>
                    <a:pt x="66" y="306"/>
                  </a:lnTo>
                  <a:lnTo>
                    <a:pt x="66" y="305"/>
                  </a:lnTo>
                  <a:lnTo>
                    <a:pt x="67" y="305"/>
                  </a:lnTo>
                  <a:lnTo>
                    <a:pt x="66" y="305"/>
                  </a:lnTo>
                  <a:close/>
                </a:path>
              </a:pathLst>
            </a:custGeom>
            <a:solidFill>
              <a:srgbClr val="2C5882"/>
            </a:solidFill>
            <a:ln w="9525">
              <a:noFill/>
              <a:round/>
            </a:ln>
          </p:spPr>
          <p:txBody>
            <a:bodyPr/>
            <a:lstStyle/>
            <a:p>
              <a:endParaRPr lang="zh-CN" altLang="en-US"/>
            </a:p>
          </p:txBody>
        </p:sp>
        <p:sp>
          <p:nvSpPr>
            <p:cNvPr id="76822" name="Freeform 72"/>
            <p:cNvSpPr>
              <a:spLocks noEditPoints="1"/>
            </p:cNvSpPr>
            <p:nvPr/>
          </p:nvSpPr>
          <p:spPr bwMode="auto">
            <a:xfrm>
              <a:off x="194" y="213"/>
              <a:ext cx="137" cy="109"/>
            </a:xfrm>
            <a:custGeom>
              <a:avLst/>
              <a:gdLst>
                <a:gd name="T0" fmla="*/ 0 w 411"/>
                <a:gd name="T1" fmla="*/ 0 h 325"/>
                <a:gd name="T2" fmla="*/ 0 w 411"/>
                <a:gd name="T3" fmla="*/ 0 h 325"/>
                <a:gd name="T4" fmla="*/ 0 w 411"/>
                <a:gd name="T5" fmla="*/ 0 h 325"/>
                <a:gd name="T6" fmla="*/ 0 w 411"/>
                <a:gd name="T7" fmla="*/ 0 h 325"/>
                <a:gd name="T8" fmla="*/ 0 w 411"/>
                <a:gd name="T9" fmla="*/ 0 h 325"/>
                <a:gd name="T10" fmla="*/ 0 w 411"/>
                <a:gd name="T11" fmla="*/ 0 h 325"/>
                <a:gd name="T12" fmla="*/ 0 w 411"/>
                <a:gd name="T13" fmla="*/ 0 h 325"/>
                <a:gd name="T14" fmla="*/ 0 w 411"/>
                <a:gd name="T15" fmla="*/ 0 h 325"/>
                <a:gd name="T16" fmla="*/ 0 w 411"/>
                <a:gd name="T17" fmla="*/ 0 h 325"/>
                <a:gd name="T18" fmla="*/ 0 w 411"/>
                <a:gd name="T19" fmla="*/ 0 h 325"/>
                <a:gd name="T20" fmla="*/ 0 w 411"/>
                <a:gd name="T21" fmla="*/ 0 h 325"/>
                <a:gd name="T22" fmla="*/ 0 w 411"/>
                <a:gd name="T23" fmla="*/ 0 h 325"/>
                <a:gd name="T24" fmla="*/ 0 w 411"/>
                <a:gd name="T25" fmla="*/ 0 h 325"/>
                <a:gd name="T26" fmla="*/ 0 w 411"/>
                <a:gd name="T27" fmla="*/ 0 h 325"/>
                <a:gd name="T28" fmla="*/ 0 w 411"/>
                <a:gd name="T29" fmla="*/ 0 h 325"/>
                <a:gd name="T30" fmla="*/ 0 w 411"/>
                <a:gd name="T31" fmla="*/ 0 h 325"/>
                <a:gd name="T32" fmla="*/ 0 w 411"/>
                <a:gd name="T33" fmla="*/ 0 h 325"/>
                <a:gd name="T34" fmla="*/ 0 w 411"/>
                <a:gd name="T35" fmla="*/ 0 h 325"/>
                <a:gd name="T36" fmla="*/ 0 w 411"/>
                <a:gd name="T37" fmla="*/ 0 h 325"/>
                <a:gd name="T38" fmla="*/ 0 w 411"/>
                <a:gd name="T39" fmla="*/ 0 h 325"/>
                <a:gd name="T40" fmla="*/ 0 w 411"/>
                <a:gd name="T41" fmla="*/ 0 h 325"/>
                <a:gd name="T42" fmla="*/ 0 w 411"/>
                <a:gd name="T43" fmla="*/ 0 h 325"/>
                <a:gd name="T44" fmla="*/ 0 w 411"/>
                <a:gd name="T45" fmla="*/ 0 h 325"/>
                <a:gd name="T46" fmla="*/ 0 w 411"/>
                <a:gd name="T47" fmla="*/ 0 h 325"/>
                <a:gd name="T48" fmla="*/ 0 w 411"/>
                <a:gd name="T49" fmla="*/ 0 h 325"/>
                <a:gd name="T50" fmla="*/ 0 w 411"/>
                <a:gd name="T51" fmla="*/ 0 h 325"/>
                <a:gd name="T52" fmla="*/ 0 w 411"/>
                <a:gd name="T53" fmla="*/ 0 h 325"/>
                <a:gd name="T54" fmla="*/ 0 w 411"/>
                <a:gd name="T55" fmla="*/ 0 h 325"/>
                <a:gd name="T56" fmla="*/ 0 w 411"/>
                <a:gd name="T57" fmla="*/ 0 h 325"/>
                <a:gd name="T58" fmla="*/ 0 w 411"/>
                <a:gd name="T59" fmla="*/ 0 h 325"/>
                <a:gd name="T60" fmla="*/ 0 w 411"/>
                <a:gd name="T61" fmla="*/ 0 h 325"/>
                <a:gd name="T62" fmla="*/ 0 w 411"/>
                <a:gd name="T63" fmla="*/ 0 h 325"/>
                <a:gd name="T64" fmla="*/ 0 w 411"/>
                <a:gd name="T65" fmla="*/ 0 h 325"/>
                <a:gd name="T66" fmla="*/ 0 w 411"/>
                <a:gd name="T67" fmla="*/ 0 h 325"/>
                <a:gd name="T68" fmla="*/ 0 w 411"/>
                <a:gd name="T69" fmla="*/ 0 h 325"/>
                <a:gd name="T70" fmla="*/ 0 w 411"/>
                <a:gd name="T71" fmla="*/ 0 h 325"/>
                <a:gd name="T72" fmla="*/ 0 w 411"/>
                <a:gd name="T73" fmla="*/ 0 h 325"/>
                <a:gd name="T74" fmla="*/ 0 w 411"/>
                <a:gd name="T75" fmla="*/ 0 h 325"/>
                <a:gd name="T76" fmla="*/ 0 w 411"/>
                <a:gd name="T77" fmla="*/ 0 h 325"/>
                <a:gd name="T78" fmla="*/ 0 w 411"/>
                <a:gd name="T79" fmla="*/ 0 h 325"/>
                <a:gd name="T80" fmla="*/ 0 w 411"/>
                <a:gd name="T81" fmla="*/ 0 h 325"/>
                <a:gd name="T82" fmla="*/ 0 w 411"/>
                <a:gd name="T83" fmla="*/ 0 h 325"/>
                <a:gd name="T84" fmla="*/ 0 w 411"/>
                <a:gd name="T85" fmla="*/ 0 h 325"/>
                <a:gd name="T86" fmla="*/ 0 w 411"/>
                <a:gd name="T87" fmla="*/ 0 h 325"/>
                <a:gd name="T88" fmla="*/ 0 w 411"/>
                <a:gd name="T89" fmla="*/ 0 h 325"/>
                <a:gd name="T90" fmla="*/ 0 w 411"/>
                <a:gd name="T91" fmla="*/ 0 h 325"/>
                <a:gd name="T92" fmla="*/ 0 w 411"/>
                <a:gd name="T93" fmla="*/ 0 h 325"/>
                <a:gd name="T94" fmla="*/ 0 w 411"/>
                <a:gd name="T95" fmla="*/ 0 h 325"/>
                <a:gd name="T96" fmla="*/ 0 w 411"/>
                <a:gd name="T97" fmla="*/ 0 h 325"/>
                <a:gd name="T98" fmla="*/ 0 w 411"/>
                <a:gd name="T99" fmla="*/ 0 h 325"/>
                <a:gd name="T100" fmla="*/ 0 w 411"/>
                <a:gd name="T101" fmla="*/ 0 h 325"/>
                <a:gd name="T102" fmla="*/ 0 w 411"/>
                <a:gd name="T103" fmla="*/ 0 h 325"/>
                <a:gd name="T104" fmla="*/ 0 w 411"/>
                <a:gd name="T105" fmla="*/ 0 h 325"/>
                <a:gd name="T106" fmla="*/ 0 w 411"/>
                <a:gd name="T107" fmla="*/ 0 h 325"/>
                <a:gd name="T108" fmla="*/ 0 w 411"/>
                <a:gd name="T109" fmla="*/ 0 h 325"/>
                <a:gd name="T110" fmla="*/ 0 w 411"/>
                <a:gd name="T111" fmla="*/ 0 h 325"/>
                <a:gd name="T112" fmla="*/ 0 w 411"/>
                <a:gd name="T113" fmla="*/ 0 h 325"/>
                <a:gd name="T114" fmla="*/ 0 w 411"/>
                <a:gd name="T115" fmla="*/ 0 h 325"/>
                <a:gd name="T116" fmla="*/ 0 w 411"/>
                <a:gd name="T117" fmla="*/ 0 h 325"/>
                <a:gd name="T118" fmla="*/ 0 w 411"/>
                <a:gd name="T119" fmla="*/ 0 h 325"/>
                <a:gd name="T120" fmla="*/ 0 w 411"/>
                <a:gd name="T121" fmla="*/ 0 h 325"/>
                <a:gd name="T122" fmla="*/ 0 w 411"/>
                <a:gd name="T123" fmla="*/ 0 h 325"/>
                <a:gd name="T124" fmla="*/ 0 w 411"/>
                <a:gd name="T125" fmla="*/ 0 h 32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11"/>
                <a:gd name="T190" fmla="*/ 0 h 325"/>
                <a:gd name="T191" fmla="*/ 411 w 411"/>
                <a:gd name="T192" fmla="*/ 325 h 32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11" h="325">
                  <a:moveTo>
                    <a:pt x="0" y="87"/>
                  </a:moveTo>
                  <a:lnTo>
                    <a:pt x="1" y="86"/>
                  </a:lnTo>
                  <a:lnTo>
                    <a:pt x="3" y="84"/>
                  </a:lnTo>
                  <a:lnTo>
                    <a:pt x="9" y="86"/>
                  </a:lnTo>
                  <a:lnTo>
                    <a:pt x="13" y="90"/>
                  </a:lnTo>
                  <a:lnTo>
                    <a:pt x="16" y="90"/>
                  </a:lnTo>
                  <a:lnTo>
                    <a:pt x="20" y="90"/>
                  </a:lnTo>
                  <a:lnTo>
                    <a:pt x="23" y="92"/>
                  </a:lnTo>
                  <a:lnTo>
                    <a:pt x="26" y="94"/>
                  </a:lnTo>
                  <a:lnTo>
                    <a:pt x="26" y="95"/>
                  </a:lnTo>
                  <a:lnTo>
                    <a:pt x="26" y="96"/>
                  </a:lnTo>
                  <a:lnTo>
                    <a:pt x="25" y="97"/>
                  </a:lnTo>
                  <a:lnTo>
                    <a:pt x="24" y="98"/>
                  </a:lnTo>
                  <a:lnTo>
                    <a:pt x="24" y="99"/>
                  </a:lnTo>
                  <a:lnTo>
                    <a:pt x="27" y="99"/>
                  </a:lnTo>
                  <a:lnTo>
                    <a:pt x="30" y="99"/>
                  </a:lnTo>
                  <a:lnTo>
                    <a:pt x="33" y="102"/>
                  </a:lnTo>
                  <a:lnTo>
                    <a:pt x="35" y="104"/>
                  </a:lnTo>
                  <a:lnTo>
                    <a:pt x="37" y="105"/>
                  </a:lnTo>
                  <a:lnTo>
                    <a:pt x="41" y="106"/>
                  </a:lnTo>
                  <a:lnTo>
                    <a:pt x="42" y="107"/>
                  </a:lnTo>
                  <a:lnTo>
                    <a:pt x="43" y="108"/>
                  </a:lnTo>
                  <a:lnTo>
                    <a:pt x="44" y="108"/>
                  </a:lnTo>
                  <a:lnTo>
                    <a:pt x="46" y="108"/>
                  </a:lnTo>
                  <a:lnTo>
                    <a:pt x="48" y="109"/>
                  </a:lnTo>
                  <a:lnTo>
                    <a:pt x="50" y="111"/>
                  </a:lnTo>
                  <a:lnTo>
                    <a:pt x="56" y="115"/>
                  </a:lnTo>
                  <a:lnTo>
                    <a:pt x="62" y="119"/>
                  </a:lnTo>
                  <a:lnTo>
                    <a:pt x="63" y="121"/>
                  </a:lnTo>
                  <a:lnTo>
                    <a:pt x="65" y="124"/>
                  </a:lnTo>
                  <a:lnTo>
                    <a:pt x="68" y="125"/>
                  </a:lnTo>
                  <a:lnTo>
                    <a:pt x="71" y="126"/>
                  </a:lnTo>
                  <a:lnTo>
                    <a:pt x="72" y="127"/>
                  </a:lnTo>
                  <a:lnTo>
                    <a:pt x="73" y="128"/>
                  </a:lnTo>
                  <a:lnTo>
                    <a:pt x="79" y="131"/>
                  </a:lnTo>
                  <a:lnTo>
                    <a:pt x="83" y="134"/>
                  </a:lnTo>
                  <a:lnTo>
                    <a:pt x="84" y="136"/>
                  </a:lnTo>
                  <a:lnTo>
                    <a:pt x="86" y="137"/>
                  </a:lnTo>
                  <a:lnTo>
                    <a:pt x="88" y="136"/>
                  </a:lnTo>
                  <a:lnTo>
                    <a:pt x="88" y="133"/>
                  </a:lnTo>
                  <a:lnTo>
                    <a:pt x="89" y="132"/>
                  </a:lnTo>
                  <a:lnTo>
                    <a:pt x="90" y="131"/>
                  </a:lnTo>
                  <a:lnTo>
                    <a:pt x="91" y="129"/>
                  </a:lnTo>
                  <a:lnTo>
                    <a:pt x="92" y="127"/>
                  </a:lnTo>
                  <a:lnTo>
                    <a:pt x="93" y="122"/>
                  </a:lnTo>
                  <a:lnTo>
                    <a:pt x="93" y="117"/>
                  </a:lnTo>
                  <a:lnTo>
                    <a:pt x="90" y="111"/>
                  </a:lnTo>
                  <a:lnTo>
                    <a:pt x="84" y="107"/>
                  </a:lnTo>
                  <a:lnTo>
                    <a:pt x="78" y="104"/>
                  </a:lnTo>
                  <a:lnTo>
                    <a:pt x="72" y="102"/>
                  </a:lnTo>
                  <a:lnTo>
                    <a:pt x="68" y="101"/>
                  </a:lnTo>
                  <a:lnTo>
                    <a:pt x="65" y="98"/>
                  </a:lnTo>
                  <a:lnTo>
                    <a:pt x="65" y="97"/>
                  </a:lnTo>
                  <a:lnTo>
                    <a:pt x="66" y="97"/>
                  </a:lnTo>
                  <a:lnTo>
                    <a:pt x="67" y="97"/>
                  </a:lnTo>
                  <a:lnTo>
                    <a:pt x="68" y="97"/>
                  </a:lnTo>
                  <a:lnTo>
                    <a:pt x="69" y="98"/>
                  </a:lnTo>
                  <a:lnTo>
                    <a:pt x="70" y="98"/>
                  </a:lnTo>
                  <a:lnTo>
                    <a:pt x="71" y="98"/>
                  </a:lnTo>
                  <a:lnTo>
                    <a:pt x="72" y="97"/>
                  </a:lnTo>
                  <a:lnTo>
                    <a:pt x="74" y="97"/>
                  </a:lnTo>
                  <a:lnTo>
                    <a:pt x="76" y="97"/>
                  </a:lnTo>
                  <a:lnTo>
                    <a:pt x="78" y="97"/>
                  </a:lnTo>
                  <a:lnTo>
                    <a:pt x="79" y="97"/>
                  </a:lnTo>
                  <a:lnTo>
                    <a:pt x="82" y="97"/>
                  </a:lnTo>
                  <a:lnTo>
                    <a:pt x="85" y="98"/>
                  </a:lnTo>
                  <a:lnTo>
                    <a:pt x="85" y="99"/>
                  </a:lnTo>
                  <a:lnTo>
                    <a:pt x="85" y="101"/>
                  </a:lnTo>
                  <a:lnTo>
                    <a:pt x="86" y="101"/>
                  </a:lnTo>
                  <a:lnTo>
                    <a:pt x="88" y="99"/>
                  </a:lnTo>
                  <a:lnTo>
                    <a:pt x="90" y="99"/>
                  </a:lnTo>
                  <a:lnTo>
                    <a:pt x="93" y="102"/>
                  </a:lnTo>
                  <a:lnTo>
                    <a:pt x="97" y="103"/>
                  </a:lnTo>
                  <a:lnTo>
                    <a:pt x="100" y="101"/>
                  </a:lnTo>
                  <a:lnTo>
                    <a:pt x="102" y="99"/>
                  </a:lnTo>
                  <a:lnTo>
                    <a:pt x="104" y="98"/>
                  </a:lnTo>
                  <a:lnTo>
                    <a:pt x="106" y="98"/>
                  </a:lnTo>
                  <a:lnTo>
                    <a:pt x="106" y="99"/>
                  </a:lnTo>
                  <a:lnTo>
                    <a:pt x="106" y="101"/>
                  </a:lnTo>
                  <a:lnTo>
                    <a:pt x="108" y="103"/>
                  </a:lnTo>
                  <a:lnTo>
                    <a:pt x="111" y="104"/>
                  </a:lnTo>
                  <a:lnTo>
                    <a:pt x="113" y="105"/>
                  </a:lnTo>
                  <a:lnTo>
                    <a:pt x="114" y="106"/>
                  </a:lnTo>
                  <a:lnTo>
                    <a:pt x="116" y="107"/>
                  </a:lnTo>
                  <a:lnTo>
                    <a:pt x="116" y="109"/>
                  </a:lnTo>
                  <a:lnTo>
                    <a:pt x="114" y="113"/>
                  </a:lnTo>
                  <a:lnTo>
                    <a:pt x="113" y="116"/>
                  </a:lnTo>
                  <a:lnTo>
                    <a:pt x="112" y="120"/>
                  </a:lnTo>
                  <a:lnTo>
                    <a:pt x="111" y="125"/>
                  </a:lnTo>
                  <a:lnTo>
                    <a:pt x="109" y="127"/>
                  </a:lnTo>
                  <a:lnTo>
                    <a:pt x="109" y="128"/>
                  </a:lnTo>
                  <a:lnTo>
                    <a:pt x="109" y="129"/>
                  </a:lnTo>
                  <a:lnTo>
                    <a:pt x="109" y="130"/>
                  </a:lnTo>
                  <a:lnTo>
                    <a:pt x="108" y="131"/>
                  </a:lnTo>
                  <a:lnTo>
                    <a:pt x="108" y="132"/>
                  </a:lnTo>
                  <a:lnTo>
                    <a:pt x="108" y="133"/>
                  </a:lnTo>
                  <a:lnTo>
                    <a:pt x="108" y="134"/>
                  </a:lnTo>
                  <a:lnTo>
                    <a:pt x="106" y="141"/>
                  </a:lnTo>
                  <a:lnTo>
                    <a:pt x="105" y="147"/>
                  </a:lnTo>
                  <a:lnTo>
                    <a:pt x="106" y="147"/>
                  </a:lnTo>
                  <a:lnTo>
                    <a:pt x="107" y="147"/>
                  </a:lnTo>
                  <a:lnTo>
                    <a:pt x="111" y="150"/>
                  </a:lnTo>
                  <a:lnTo>
                    <a:pt x="113" y="152"/>
                  </a:lnTo>
                  <a:lnTo>
                    <a:pt x="112" y="153"/>
                  </a:lnTo>
                  <a:lnTo>
                    <a:pt x="111" y="154"/>
                  </a:lnTo>
                  <a:lnTo>
                    <a:pt x="111" y="155"/>
                  </a:lnTo>
                  <a:lnTo>
                    <a:pt x="113" y="159"/>
                  </a:lnTo>
                  <a:lnTo>
                    <a:pt x="115" y="163"/>
                  </a:lnTo>
                  <a:lnTo>
                    <a:pt x="115" y="164"/>
                  </a:lnTo>
                  <a:lnTo>
                    <a:pt x="112" y="163"/>
                  </a:lnTo>
                  <a:lnTo>
                    <a:pt x="109" y="161"/>
                  </a:lnTo>
                  <a:lnTo>
                    <a:pt x="107" y="162"/>
                  </a:lnTo>
                  <a:lnTo>
                    <a:pt x="105" y="162"/>
                  </a:lnTo>
                  <a:lnTo>
                    <a:pt x="105" y="163"/>
                  </a:lnTo>
                  <a:lnTo>
                    <a:pt x="105" y="164"/>
                  </a:lnTo>
                  <a:lnTo>
                    <a:pt x="105" y="165"/>
                  </a:lnTo>
                  <a:lnTo>
                    <a:pt x="103" y="164"/>
                  </a:lnTo>
                  <a:lnTo>
                    <a:pt x="101" y="163"/>
                  </a:lnTo>
                  <a:lnTo>
                    <a:pt x="100" y="163"/>
                  </a:lnTo>
                  <a:lnTo>
                    <a:pt x="95" y="168"/>
                  </a:lnTo>
                  <a:lnTo>
                    <a:pt x="95" y="171"/>
                  </a:lnTo>
                  <a:lnTo>
                    <a:pt x="96" y="172"/>
                  </a:lnTo>
                  <a:lnTo>
                    <a:pt x="95" y="174"/>
                  </a:lnTo>
                  <a:lnTo>
                    <a:pt x="94" y="176"/>
                  </a:lnTo>
                  <a:lnTo>
                    <a:pt x="94" y="178"/>
                  </a:lnTo>
                  <a:lnTo>
                    <a:pt x="94" y="179"/>
                  </a:lnTo>
                  <a:lnTo>
                    <a:pt x="93" y="180"/>
                  </a:lnTo>
                  <a:lnTo>
                    <a:pt x="92" y="182"/>
                  </a:lnTo>
                  <a:lnTo>
                    <a:pt x="92" y="183"/>
                  </a:lnTo>
                  <a:lnTo>
                    <a:pt x="93" y="183"/>
                  </a:lnTo>
                  <a:lnTo>
                    <a:pt x="92" y="184"/>
                  </a:lnTo>
                  <a:lnTo>
                    <a:pt x="91" y="185"/>
                  </a:lnTo>
                  <a:lnTo>
                    <a:pt x="89" y="190"/>
                  </a:lnTo>
                  <a:lnTo>
                    <a:pt x="86" y="195"/>
                  </a:lnTo>
                  <a:lnTo>
                    <a:pt x="84" y="197"/>
                  </a:lnTo>
                  <a:lnTo>
                    <a:pt x="83" y="198"/>
                  </a:lnTo>
                  <a:lnTo>
                    <a:pt x="83" y="199"/>
                  </a:lnTo>
                  <a:lnTo>
                    <a:pt x="83" y="200"/>
                  </a:lnTo>
                  <a:lnTo>
                    <a:pt x="81" y="201"/>
                  </a:lnTo>
                  <a:lnTo>
                    <a:pt x="80" y="203"/>
                  </a:lnTo>
                  <a:lnTo>
                    <a:pt x="80" y="204"/>
                  </a:lnTo>
                  <a:lnTo>
                    <a:pt x="80" y="206"/>
                  </a:lnTo>
                  <a:lnTo>
                    <a:pt x="77" y="210"/>
                  </a:lnTo>
                  <a:lnTo>
                    <a:pt x="72" y="214"/>
                  </a:lnTo>
                  <a:lnTo>
                    <a:pt x="70" y="217"/>
                  </a:lnTo>
                  <a:lnTo>
                    <a:pt x="69" y="219"/>
                  </a:lnTo>
                  <a:lnTo>
                    <a:pt x="68" y="219"/>
                  </a:lnTo>
                  <a:lnTo>
                    <a:pt x="67" y="219"/>
                  </a:lnTo>
                  <a:lnTo>
                    <a:pt x="67" y="220"/>
                  </a:lnTo>
                  <a:lnTo>
                    <a:pt x="66" y="221"/>
                  </a:lnTo>
                  <a:lnTo>
                    <a:pt x="63" y="222"/>
                  </a:lnTo>
                  <a:lnTo>
                    <a:pt x="61" y="223"/>
                  </a:lnTo>
                  <a:lnTo>
                    <a:pt x="60" y="225"/>
                  </a:lnTo>
                  <a:lnTo>
                    <a:pt x="58" y="226"/>
                  </a:lnTo>
                  <a:lnTo>
                    <a:pt x="53" y="231"/>
                  </a:lnTo>
                  <a:lnTo>
                    <a:pt x="46" y="234"/>
                  </a:lnTo>
                  <a:lnTo>
                    <a:pt x="47" y="230"/>
                  </a:lnTo>
                  <a:lnTo>
                    <a:pt x="47" y="226"/>
                  </a:lnTo>
                  <a:lnTo>
                    <a:pt x="47" y="224"/>
                  </a:lnTo>
                  <a:lnTo>
                    <a:pt x="48" y="222"/>
                  </a:lnTo>
                  <a:lnTo>
                    <a:pt x="48" y="220"/>
                  </a:lnTo>
                  <a:lnTo>
                    <a:pt x="48" y="219"/>
                  </a:lnTo>
                  <a:lnTo>
                    <a:pt x="50" y="213"/>
                  </a:lnTo>
                  <a:lnTo>
                    <a:pt x="53" y="208"/>
                  </a:lnTo>
                  <a:lnTo>
                    <a:pt x="53" y="207"/>
                  </a:lnTo>
                  <a:lnTo>
                    <a:pt x="53" y="206"/>
                  </a:lnTo>
                  <a:lnTo>
                    <a:pt x="53" y="204"/>
                  </a:lnTo>
                  <a:lnTo>
                    <a:pt x="54" y="203"/>
                  </a:lnTo>
                  <a:lnTo>
                    <a:pt x="55" y="201"/>
                  </a:lnTo>
                  <a:lnTo>
                    <a:pt x="57" y="199"/>
                  </a:lnTo>
                  <a:lnTo>
                    <a:pt x="59" y="195"/>
                  </a:lnTo>
                  <a:lnTo>
                    <a:pt x="61" y="190"/>
                  </a:lnTo>
                  <a:lnTo>
                    <a:pt x="63" y="187"/>
                  </a:lnTo>
                  <a:lnTo>
                    <a:pt x="67" y="184"/>
                  </a:lnTo>
                  <a:lnTo>
                    <a:pt x="66" y="183"/>
                  </a:lnTo>
                  <a:lnTo>
                    <a:pt x="66" y="182"/>
                  </a:lnTo>
                  <a:lnTo>
                    <a:pt x="68" y="178"/>
                  </a:lnTo>
                  <a:lnTo>
                    <a:pt x="69" y="176"/>
                  </a:lnTo>
                  <a:lnTo>
                    <a:pt x="72" y="171"/>
                  </a:lnTo>
                  <a:lnTo>
                    <a:pt x="74" y="166"/>
                  </a:lnTo>
                  <a:lnTo>
                    <a:pt x="74" y="165"/>
                  </a:lnTo>
                  <a:lnTo>
                    <a:pt x="74" y="164"/>
                  </a:lnTo>
                  <a:lnTo>
                    <a:pt x="76" y="162"/>
                  </a:lnTo>
                  <a:lnTo>
                    <a:pt x="77" y="160"/>
                  </a:lnTo>
                  <a:lnTo>
                    <a:pt x="79" y="155"/>
                  </a:lnTo>
                  <a:lnTo>
                    <a:pt x="81" y="152"/>
                  </a:lnTo>
                  <a:lnTo>
                    <a:pt x="79" y="149"/>
                  </a:lnTo>
                  <a:lnTo>
                    <a:pt x="78" y="147"/>
                  </a:lnTo>
                  <a:lnTo>
                    <a:pt x="77" y="148"/>
                  </a:lnTo>
                  <a:lnTo>
                    <a:pt x="76" y="148"/>
                  </a:lnTo>
                  <a:lnTo>
                    <a:pt x="73" y="147"/>
                  </a:lnTo>
                  <a:lnTo>
                    <a:pt x="70" y="145"/>
                  </a:lnTo>
                  <a:lnTo>
                    <a:pt x="67" y="142"/>
                  </a:lnTo>
                  <a:lnTo>
                    <a:pt x="65" y="139"/>
                  </a:lnTo>
                  <a:lnTo>
                    <a:pt x="62" y="139"/>
                  </a:lnTo>
                  <a:lnTo>
                    <a:pt x="61" y="139"/>
                  </a:lnTo>
                  <a:lnTo>
                    <a:pt x="59" y="136"/>
                  </a:lnTo>
                  <a:lnTo>
                    <a:pt x="58" y="132"/>
                  </a:lnTo>
                  <a:lnTo>
                    <a:pt x="57" y="132"/>
                  </a:lnTo>
                  <a:lnTo>
                    <a:pt x="56" y="132"/>
                  </a:lnTo>
                  <a:lnTo>
                    <a:pt x="55" y="132"/>
                  </a:lnTo>
                  <a:lnTo>
                    <a:pt x="54" y="133"/>
                  </a:lnTo>
                  <a:lnTo>
                    <a:pt x="53" y="133"/>
                  </a:lnTo>
                  <a:lnTo>
                    <a:pt x="50" y="132"/>
                  </a:lnTo>
                  <a:lnTo>
                    <a:pt x="50" y="131"/>
                  </a:lnTo>
                  <a:lnTo>
                    <a:pt x="50" y="130"/>
                  </a:lnTo>
                  <a:lnTo>
                    <a:pt x="50" y="129"/>
                  </a:lnTo>
                  <a:lnTo>
                    <a:pt x="47" y="128"/>
                  </a:lnTo>
                  <a:lnTo>
                    <a:pt x="45" y="128"/>
                  </a:lnTo>
                  <a:lnTo>
                    <a:pt x="43" y="126"/>
                  </a:lnTo>
                  <a:lnTo>
                    <a:pt x="42" y="124"/>
                  </a:lnTo>
                  <a:lnTo>
                    <a:pt x="38" y="122"/>
                  </a:lnTo>
                  <a:lnTo>
                    <a:pt x="35" y="120"/>
                  </a:lnTo>
                  <a:lnTo>
                    <a:pt x="32" y="119"/>
                  </a:lnTo>
                  <a:lnTo>
                    <a:pt x="30" y="117"/>
                  </a:lnTo>
                  <a:lnTo>
                    <a:pt x="28" y="116"/>
                  </a:lnTo>
                  <a:lnTo>
                    <a:pt x="27" y="114"/>
                  </a:lnTo>
                  <a:lnTo>
                    <a:pt x="26" y="114"/>
                  </a:lnTo>
                  <a:lnTo>
                    <a:pt x="24" y="114"/>
                  </a:lnTo>
                  <a:lnTo>
                    <a:pt x="21" y="111"/>
                  </a:lnTo>
                  <a:lnTo>
                    <a:pt x="18" y="109"/>
                  </a:lnTo>
                  <a:lnTo>
                    <a:pt x="16" y="109"/>
                  </a:lnTo>
                  <a:lnTo>
                    <a:pt x="15" y="110"/>
                  </a:lnTo>
                  <a:lnTo>
                    <a:pt x="15" y="109"/>
                  </a:lnTo>
                  <a:lnTo>
                    <a:pt x="15" y="108"/>
                  </a:lnTo>
                  <a:lnTo>
                    <a:pt x="15" y="107"/>
                  </a:lnTo>
                  <a:lnTo>
                    <a:pt x="14" y="106"/>
                  </a:lnTo>
                  <a:lnTo>
                    <a:pt x="13" y="105"/>
                  </a:lnTo>
                  <a:lnTo>
                    <a:pt x="12" y="106"/>
                  </a:lnTo>
                  <a:lnTo>
                    <a:pt x="11" y="105"/>
                  </a:lnTo>
                  <a:lnTo>
                    <a:pt x="10" y="103"/>
                  </a:lnTo>
                  <a:lnTo>
                    <a:pt x="9" y="102"/>
                  </a:lnTo>
                  <a:lnTo>
                    <a:pt x="7" y="98"/>
                  </a:lnTo>
                  <a:lnTo>
                    <a:pt x="6" y="96"/>
                  </a:lnTo>
                  <a:lnTo>
                    <a:pt x="4" y="94"/>
                  </a:lnTo>
                  <a:lnTo>
                    <a:pt x="2" y="93"/>
                  </a:lnTo>
                  <a:lnTo>
                    <a:pt x="1" y="91"/>
                  </a:lnTo>
                  <a:lnTo>
                    <a:pt x="0" y="87"/>
                  </a:lnTo>
                  <a:close/>
                  <a:moveTo>
                    <a:pt x="12" y="99"/>
                  </a:moveTo>
                  <a:lnTo>
                    <a:pt x="13" y="102"/>
                  </a:lnTo>
                  <a:lnTo>
                    <a:pt x="13" y="103"/>
                  </a:lnTo>
                  <a:lnTo>
                    <a:pt x="14" y="104"/>
                  </a:lnTo>
                  <a:lnTo>
                    <a:pt x="15" y="105"/>
                  </a:lnTo>
                  <a:lnTo>
                    <a:pt x="16" y="104"/>
                  </a:lnTo>
                  <a:lnTo>
                    <a:pt x="18" y="102"/>
                  </a:lnTo>
                  <a:lnTo>
                    <a:pt x="18" y="99"/>
                  </a:lnTo>
                  <a:lnTo>
                    <a:pt x="16" y="98"/>
                  </a:lnTo>
                  <a:lnTo>
                    <a:pt x="14" y="97"/>
                  </a:lnTo>
                  <a:lnTo>
                    <a:pt x="13" y="98"/>
                  </a:lnTo>
                  <a:lnTo>
                    <a:pt x="12" y="99"/>
                  </a:lnTo>
                  <a:close/>
                  <a:moveTo>
                    <a:pt x="21" y="99"/>
                  </a:moveTo>
                  <a:lnTo>
                    <a:pt x="21" y="101"/>
                  </a:lnTo>
                  <a:lnTo>
                    <a:pt x="22" y="101"/>
                  </a:lnTo>
                  <a:lnTo>
                    <a:pt x="22" y="99"/>
                  </a:lnTo>
                  <a:lnTo>
                    <a:pt x="21" y="99"/>
                  </a:lnTo>
                  <a:close/>
                  <a:moveTo>
                    <a:pt x="123" y="52"/>
                  </a:moveTo>
                  <a:lnTo>
                    <a:pt x="124" y="51"/>
                  </a:lnTo>
                  <a:lnTo>
                    <a:pt x="125" y="52"/>
                  </a:lnTo>
                  <a:lnTo>
                    <a:pt x="126" y="52"/>
                  </a:lnTo>
                  <a:lnTo>
                    <a:pt x="126" y="54"/>
                  </a:lnTo>
                  <a:lnTo>
                    <a:pt x="125" y="54"/>
                  </a:lnTo>
                  <a:lnTo>
                    <a:pt x="124" y="54"/>
                  </a:lnTo>
                  <a:lnTo>
                    <a:pt x="123" y="52"/>
                  </a:lnTo>
                  <a:close/>
                  <a:moveTo>
                    <a:pt x="117" y="62"/>
                  </a:moveTo>
                  <a:lnTo>
                    <a:pt x="117" y="62"/>
                  </a:lnTo>
                  <a:lnTo>
                    <a:pt x="117" y="61"/>
                  </a:lnTo>
                  <a:lnTo>
                    <a:pt x="118" y="61"/>
                  </a:lnTo>
                  <a:lnTo>
                    <a:pt x="118" y="62"/>
                  </a:lnTo>
                  <a:lnTo>
                    <a:pt x="118" y="63"/>
                  </a:lnTo>
                  <a:lnTo>
                    <a:pt x="118" y="64"/>
                  </a:lnTo>
                  <a:lnTo>
                    <a:pt x="117" y="64"/>
                  </a:lnTo>
                  <a:lnTo>
                    <a:pt x="117" y="63"/>
                  </a:lnTo>
                  <a:lnTo>
                    <a:pt x="117" y="62"/>
                  </a:lnTo>
                  <a:close/>
                  <a:moveTo>
                    <a:pt x="129" y="51"/>
                  </a:moveTo>
                  <a:lnTo>
                    <a:pt x="129" y="51"/>
                  </a:lnTo>
                  <a:lnTo>
                    <a:pt x="129" y="50"/>
                  </a:lnTo>
                  <a:lnTo>
                    <a:pt x="132" y="50"/>
                  </a:lnTo>
                  <a:lnTo>
                    <a:pt x="136" y="50"/>
                  </a:lnTo>
                  <a:lnTo>
                    <a:pt x="138" y="51"/>
                  </a:lnTo>
                  <a:lnTo>
                    <a:pt x="141" y="52"/>
                  </a:lnTo>
                  <a:lnTo>
                    <a:pt x="142" y="51"/>
                  </a:lnTo>
                  <a:lnTo>
                    <a:pt x="143" y="50"/>
                  </a:lnTo>
                  <a:lnTo>
                    <a:pt x="147" y="54"/>
                  </a:lnTo>
                  <a:lnTo>
                    <a:pt x="149" y="57"/>
                  </a:lnTo>
                  <a:lnTo>
                    <a:pt x="151" y="57"/>
                  </a:lnTo>
                  <a:lnTo>
                    <a:pt x="152" y="58"/>
                  </a:lnTo>
                  <a:lnTo>
                    <a:pt x="152" y="60"/>
                  </a:lnTo>
                  <a:lnTo>
                    <a:pt x="152" y="61"/>
                  </a:lnTo>
                  <a:lnTo>
                    <a:pt x="155" y="62"/>
                  </a:lnTo>
                  <a:lnTo>
                    <a:pt x="158" y="64"/>
                  </a:lnTo>
                  <a:lnTo>
                    <a:pt x="158" y="66"/>
                  </a:lnTo>
                  <a:lnTo>
                    <a:pt x="159" y="68"/>
                  </a:lnTo>
                  <a:lnTo>
                    <a:pt x="160" y="71"/>
                  </a:lnTo>
                  <a:lnTo>
                    <a:pt x="162" y="74"/>
                  </a:lnTo>
                  <a:lnTo>
                    <a:pt x="161" y="76"/>
                  </a:lnTo>
                  <a:lnTo>
                    <a:pt x="160" y="78"/>
                  </a:lnTo>
                  <a:lnTo>
                    <a:pt x="161" y="79"/>
                  </a:lnTo>
                  <a:lnTo>
                    <a:pt x="162" y="80"/>
                  </a:lnTo>
                  <a:lnTo>
                    <a:pt x="163" y="86"/>
                  </a:lnTo>
                  <a:lnTo>
                    <a:pt x="162" y="89"/>
                  </a:lnTo>
                  <a:lnTo>
                    <a:pt x="161" y="91"/>
                  </a:lnTo>
                  <a:lnTo>
                    <a:pt x="162" y="92"/>
                  </a:lnTo>
                  <a:lnTo>
                    <a:pt x="163" y="93"/>
                  </a:lnTo>
                  <a:lnTo>
                    <a:pt x="161" y="94"/>
                  </a:lnTo>
                  <a:lnTo>
                    <a:pt x="159" y="96"/>
                  </a:lnTo>
                  <a:lnTo>
                    <a:pt x="160" y="96"/>
                  </a:lnTo>
                  <a:lnTo>
                    <a:pt x="162" y="97"/>
                  </a:lnTo>
                  <a:lnTo>
                    <a:pt x="164" y="99"/>
                  </a:lnTo>
                  <a:lnTo>
                    <a:pt x="165" y="102"/>
                  </a:lnTo>
                  <a:lnTo>
                    <a:pt x="166" y="104"/>
                  </a:lnTo>
                  <a:lnTo>
                    <a:pt x="164" y="107"/>
                  </a:lnTo>
                  <a:lnTo>
                    <a:pt x="164" y="109"/>
                  </a:lnTo>
                  <a:lnTo>
                    <a:pt x="164" y="111"/>
                  </a:lnTo>
                  <a:lnTo>
                    <a:pt x="165" y="114"/>
                  </a:lnTo>
                  <a:lnTo>
                    <a:pt x="164" y="115"/>
                  </a:lnTo>
                  <a:lnTo>
                    <a:pt x="164" y="116"/>
                  </a:lnTo>
                  <a:lnTo>
                    <a:pt x="164" y="118"/>
                  </a:lnTo>
                  <a:lnTo>
                    <a:pt x="165" y="119"/>
                  </a:lnTo>
                  <a:lnTo>
                    <a:pt x="164" y="119"/>
                  </a:lnTo>
                  <a:lnTo>
                    <a:pt x="162" y="119"/>
                  </a:lnTo>
                  <a:lnTo>
                    <a:pt x="162" y="120"/>
                  </a:lnTo>
                  <a:lnTo>
                    <a:pt x="162" y="121"/>
                  </a:lnTo>
                  <a:lnTo>
                    <a:pt x="163" y="124"/>
                  </a:lnTo>
                  <a:lnTo>
                    <a:pt x="165" y="126"/>
                  </a:lnTo>
                  <a:lnTo>
                    <a:pt x="163" y="130"/>
                  </a:lnTo>
                  <a:lnTo>
                    <a:pt x="163" y="133"/>
                  </a:lnTo>
                  <a:lnTo>
                    <a:pt x="164" y="136"/>
                  </a:lnTo>
                  <a:lnTo>
                    <a:pt x="165" y="137"/>
                  </a:lnTo>
                  <a:lnTo>
                    <a:pt x="164" y="139"/>
                  </a:lnTo>
                  <a:lnTo>
                    <a:pt x="162" y="141"/>
                  </a:lnTo>
                  <a:lnTo>
                    <a:pt x="162" y="143"/>
                  </a:lnTo>
                  <a:lnTo>
                    <a:pt x="162" y="144"/>
                  </a:lnTo>
                  <a:lnTo>
                    <a:pt x="163" y="144"/>
                  </a:lnTo>
                  <a:lnTo>
                    <a:pt x="163" y="145"/>
                  </a:lnTo>
                  <a:lnTo>
                    <a:pt x="162" y="147"/>
                  </a:lnTo>
                  <a:lnTo>
                    <a:pt x="161" y="148"/>
                  </a:lnTo>
                  <a:lnTo>
                    <a:pt x="161" y="150"/>
                  </a:lnTo>
                  <a:lnTo>
                    <a:pt x="162" y="152"/>
                  </a:lnTo>
                  <a:lnTo>
                    <a:pt x="161" y="156"/>
                  </a:lnTo>
                  <a:lnTo>
                    <a:pt x="161" y="161"/>
                  </a:lnTo>
                  <a:lnTo>
                    <a:pt x="160" y="162"/>
                  </a:lnTo>
                  <a:lnTo>
                    <a:pt x="159" y="162"/>
                  </a:lnTo>
                  <a:lnTo>
                    <a:pt x="159" y="163"/>
                  </a:lnTo>
                  <a:lnTo>
                    <a:pt x="159" y="165"/>
                  </a:lnTo>
                  <a:lnTo>
                    <a:pt x="159" y="166"/>
                  </a:lnTo>
                  <a:lnTo>
                    <a:pt x="158" y="166"/>
                  </a:lnTo>
                  <a:lnTo>
                    <a:pt x="156" y="166"/>
                  </a:lnTo>
                  <a:lnTo>
                    <a:pt x="156" y="167"/>
                  </a:lnTo>
                  <a:lnTo>
                    <a:pt x="158" y="169"/>
                  </a:lnTo>
                  <a:lnTo>
                    <a:pt x="159" y="172"/>
                  </a:lnTo>
                  <a:lnTo>
                    <a:pt x="158" y="173"/>
                  </a:lnTo>
                  <a:lnTo>
                    <a:pt x="156" y="173"/>
                  </a:lnTo>
                  <a:lnTo>
                    <a:pt x="155" y="173"/>
                  </a:lnTo>
                  <a:lnTo>
                    <a:pt x="154" y="174"/>
                  </a:lnTo>
                  <a:lnTo>
                    <a:pt x="155" y="177"/>
                  </a:lnTo>
                  <a:lnTo>
                    <a:pt x="155" y="180"/>
                  </a:lnTo>
                  <a:lnTo>
                    <a:pt x="156" y="184"/>
                  </a:lnTo>
                  <a:lnTo>
                    <a:pt x="156" y="185"/>
                  </a:lnTo>
                  <a:lnTo>
                    <a:pt x="158" y="186"/>
                  </a:lnTo>
                  <a:lnTo>
                    <a:pt x="158" y="187"/>
                  </a:lnTo>
                  <a:lnTo>
                    <a:pt x="158" y="189"/>
                  </a:lnTo>
                  <a:lnTo>
                    <a:pt x="158" y="190"/>
                  </a:lnTo>
                  <a:lnTo>
                    <a:pt x="159" y="192"/>
                  </a:lnTo>
                  <a:lnTo>
                    <a:pt x="160" y="194"/>
                  </a:lnTo>
                  <a:lnTo>
                    <a:pt x="159" y="197"/>
                  </a:lnTo>
                  <a:lnTo>
                    <a:pt x="159" y="199"/>
                  </a:lnTo>
                  <a:lnTo>
                    <a:pt x="160" y="200"/>
                  </a:lnTo>
                  <a:lnTo>
                    <a:pt x="160" y="202"/>
                  </a:lnTo>
                  <a:lnTo>
                    <a:pt x="161" y="203"/>
                  </a:lnTo>
                  <a:lnTo>
                    <a:pt x="162" y="204"/>
                  </a:lnTo>
                  <a:lnTo>
                    <a:pt x="162" y="207"/>
                  </a:lnTo>
                  <a:lnTo>
                    <a:pt x="162" y="209"/>
                  </a:lnTo>
                  <a:lnTo>
                    <a:pt x="162" y="210"/>
                  </a:lnTo>
                  <a:lnTo>
                    <a:pt x="164" y="214"/>
                  </a:lnTo>
                  <a:lnTo>
                    <a:pt x="164" y="219"/>
                  </a:lnTo>
                  <a:lnTo>
                    <a:pt x="165" y="220"/>
                  </a:lnTo>
                  <a:lnTo>
                    <a:pt x="166" y="221"/>
                  </a:lnTo>
                  <a:lnTo>
                    <a:pt x="166" y="223"/>
                  </a:lnTo>
                  <a:lnTo>
                    <a:pt x="166" y="225"/>
                  </a:lnTo>
                  <a:lnTo>
                    <a:pt x="169" y="229"/>
                  </a:lnTo>
                  <a:lnTo>
                    <a:pt x="170" y="231"/>
                  </a:lnTo>
                  <a:lnTo>
                    <a:pt x="172" y="237"/>
                  </a:lnTo>
                  <a:lnTo>
                    <a:pt x="173" y="243"/>
                  </a:lnTo>
                  <a:lnTo>
                    <a:pt x="173" y="245"/>
                  </a:lnTo>
                  <a:lnTo>
                    <a:pt x="173" y="248"/>
                  </a:lnTo>
                  <a:lnTo>
                    <a:pt x="174" y="250"/>
                  </a:lnTo>
                  <a:lnTo>
                    <a:pt x="174" y="253"/>
                  </a:lnTo>
                  <a:lnTo>
                    <a:pt x="173" y="256"/>
                  </a:lnTo>
                  <a:lnTo>
                    <a:pt x="171" y="258"/>
                  </a:lnTo>
                  <a:lnTo>
                    <a:pt x="172" y="261"/>
                  </a:lnTo>
                  <a:lnTo>
                    <a:pt x="174" y="266"/>
                  </a:lnTo>
                  <a:lnTo>
                    <a:pt x="174" y="267"/>
                  </a:lnTo>
                  <a:lnTo>
                    <a:pt x="174" y="268"/>
                  </a:lnTo>
                  <a:lnTo>
                    <a:pt x="175" y="270"/>
                  </a:lnTo>
                  <a:lnTo>
                    <a:pt x="176" y="271"/>
                  </a:lnTo>
                  <a:lnTo>
                    <a:pt x="176" y="273"/>
                  </a:lnTo>
                  <a:lnTo>
                    <a:pt x="176" y="276"/>
                  </a:lnTo>
                  <a:lnTo>
                    <a:pt x="177" y="278"/>
                  </a:lnTo>
                  <a:lnTo>
                    <a:pt x="179" y="281"/>
                  </a:lnTo>
                  <a:lnTo>
                    <a:pt x="179" y="283"/>
                  </a:lnTo>
                  <a:lnTo>
                    <a:pt x="179" y="285"/>
                  </a:lnTo>
                  <a:lnTo>
                    <a:pt x="181" y="288"/>
                  </a:lnTo>
                  <a:lnTo>
                    <a:pt x="182" y="290"/>
                  </a:lnTo>
                  <a:lnTo>
                    <a:pt x="182" y="293"/>
                  </a:lnTo>
                  <a:lnTo>
                    <a:pt x="182" y="295"/>
                  </a:lnTo>
                  <a:lnTo>
                    <a:pt x="184" y="300"/>
                  </a:lnTo>
                  <a:lnTo>
                    <a:pt x="186" y="305"/>
                  </a:lnTo>
                  <a:lnTo>
                    <a:pt x="186" y="306"/>
                  </a:lnTo>
                  <a:lnTo>
                    <a:pt x="186" y="308"/>
                  </a:lnTo>
                  <a:lnTo>
                    <a:pt x="187" y="312"/>
                  </a:lnTo>
                  <a:lnTo>
                    <a:pt x="188" y="315"/>
                  </a:lnTo>
                  <a:lnTo>
                    <a:pt x="187" y="316"/>
                  </a:lnTo>
                  <a:lnTo>
                    <a:pt x="188" y="319"/>
                  </a:lnTo>
                  <a:lnTo>
                    <a:pt x="189" y="322"/>
                  </a:lnTo>
                  <a:lnTo>
                    <a:pt x="188" y="323"/>
                  </a:lnTo>
                  <a:lnTo>
                    <a:pt x="185" y="323"/>
                  </a:lnTo>
                  <a:lnTo>
                    <a:pt x="183" y="323"/>
                  </a:lnTo>
                  <a:lnTo>
                    <a:pt x="182" y="324"/>
                  </a:lnTo>
                  <a:lnTo>
                    <a:pt x="181" y="325"/>
                  </a:lnTo>
                  <a:lnTo>
                    <a:pt x="175" y="325"/>
                  </a:lnTo>
                  <a:lnTo>
                    <a:pt x="174" y="324"/>
                  </a:lnTo>
                  <a:lnTo>
                    <a:pt x="173" y="324"/>
                  </a:lnTo>
                  <a:lnTo>
                    <a:pt x="172" y="323"/>
                  </a:lnTo>
                  <a:lnTo>
                    <a:pt x="171" y="323"/>
                  </a:lnTo>
                  <a:lnTo>
                    <a:pt x="170" y="322"/>
                  </a:lnTo>
                  <a:lnTo>
                    <a:pt x="169" y="320"/>
                  </a:lnTo>
                  <a:lnTo>
                    <a:pt x="165" y="319"/>
                  </a:lnTo>
                  <a:lnTo>
                    <a:pt x="162" y="319"/>
                  </a:lnTo>
                  <a:lnTo>
                    <a:pt x="159" y="315"/>
                  </a:lnTo>
                  <a:lnTo>
                    <a:pt x="156" y="311"/>
                  </a:lnTo>
                  <a:lnTo>
                    <a:pt x="156" y="307"/>
                  </a:lnTo>
                  <a:lnTo>
                    <a:pt x="155" y="305"/>
                  </a:lnTo>
                  <a:lnTo>
                    <a:pt x="154" y="303"/>
                  </a:lnTo>
                  <a:lnTo>
                    <a:pt x="152" y="302"/>
                  </a:lnTo>
                  <a:lnTo>
                    <a:pt x="153" y="301"/>
                  </a:lnTo>
                  <a:lnTo>
                    <a:pt x="154" y="299"/>
                  </a:lnTo>
                  <a:lnTo>
                    <a:pt x="154" y="297"/>
                  </a:lnTo>
                  <a:lnTo>
                    <a:pt x="154" y="296"/>
                  </a:lnTo>
                  <a:lnTo>
                    <a:pt x="156" y="295"/>
                  </a:lnTo>
                  <a:lnTo>
                    <a:pt x="158" y="294"/>
                  </a:lnTo>
                  <a:lnTo>
                    <a:pt x="156" y="289"/>
                  </a:lnTo>
                  <a:lnTo>
                    <a:pt x="154" y="284"/>
                  </a:lnTo>
                  <a:lnTo>
                    <a:pt x="152" y="283"/>
                  </a:lnTo>
                  <a:lnTo>
                    <a:pt x="151" y="282"/>
                  </a:lnTo>
                  <a:lnTo>
                    <a:pt x="150" y="278"/>
                  </a:lnTo>
                  <a:lnTo>
                    <a:pt x="149" y="274"/>
                  </a:lnTo>
                  <a:lnTo>
                    <a:pt x="150" y="273"/>
                  </a:lnTo>
                  <a:lnTo>
                    <a:pt x="151" y="277"/>
                  </a:lnTo>
                  <a:lnTo>
                    <a:pt x="152" y="279"/>
                  </a:lnTo>
                  <a:lnTo>
                    <a:pt x="153" y="279"/>
                  </a:lnTo>
                  <a:lnTo>
                    <a:pt x="153" y="278"/>
                  </a:lnTo>
                  <a:lnTo>
                    <a:pt x="152" y="276"/>
                  </a:lnTo>
                  <a:lnTo>
                    <a:pt x="152" y="273"/>
                  </a:lnTo>
                  <a:lnTo>
                    <a:pt x="152" y="272"/>
                  </a:lnTo>
                  <a:lnTo>
                    <a:pt x="153" y="271"/>
                  </a:lnTo>
                  <a:lnTo>
                    <a:pt x="153" y="272"/>
                  </a:lnTo>
                  <a:lnTo>
                    <a:pt x="154" y="272"/>
                  </a:lnTo>
                  <a:lnTo>
                    <a:pt x="155" y="273"/>
                  </a:lnTo>
                  <a:lnTo>
                    <a:pt x="155" y="272"/>
                  </a:lnTo>
                  <a:lnTo>
                    <a:pt x="153" y="269"/>
                  </a:lnTo>
                  <a:lnTo>
                    <a:pt x="151" y="266"/>
                  </a:lnTo>
                  <a:lnTo>
                    <a:pt x="150" y="262"/>
                  </a:lnTo>
                  <a:lnTo>
                    <a:pt x="150" y="259"/>
                  </a:lnTo>
                  <a:lnTo>
                    <a:pt x="150" y="257"/>
                  </a:lnTo>
                  <a:lnTo>
                    <a:pt x="150" y="256"/>
                  </a:lnTo>
                  <a:lnTo>
                    <a:pt x="150" y="254"/>
                  </a:lnTo>
                  <a:lnTo>
                    <a:pt x="149" y="253"/>
                  </a:lnTo>
                  <a:lnTo>
                    <a:pt x="149" y="252"/>
                  </a:lnTo>
                  <a:lnTo>
                    <a:pt x="149" y="249"/>
                  </a:lnTo>
                  <a:lnTo>
                    <a:pt x="149" y="248"/>
                  </a:lnTo>
                  <a:lnTo>
                    <a:pt x="149" y="247"/>
                  </a:lnTo>
                  <a:lnTo>
                    <a:pt x="149" y="245"/>
                  </a:lnTo>
                  <a:lnTo>
                    <a:pt x="149" y="243"/>
                  </a:lnTo>
                  <a:lnTo>
                    <a:pt x="149" y="242"/>
                  </a:lnTo>
                  <a:lnTo>
                    <a:pt x="148" y="241"/>
                  </a:lnTo>
                  <a:lnTo>
                    <a:pt x="148" y="239"/>
                  </a:lnTo>
                  <a:lnTo>
                    <a:pt x="148" y="237"/>
                  </a:lnTo>
                  <a:lnTo>
                    <a:pt x="147" y="236"/>
                  </a:lnTo>
                  <a:lnTo>
                    <a:pt x="147" y="235"/>
                  </a:lnTo>
                  <a:lnTo>
                    <a:pt x="147" y="233"/>
                  </a:lnTo>
                  <a:lnTo>
                    <a:pt x="147" y="231"/>
                  </a:lnTo>
                  <a:lnTo>
                    <a:pt x="146" y="226"/>
                  </a:lnTo>
                  <a:lnTo>
                    <a:pt x="146" y="223"/>
                  </a:lnTo>
                  <a:lnTo>
                    <a:pt x="144" y="222"/>
                  </a:lnTo>
                  <a:lnTo>
                    <a:pt x="143" y="222"/>
                  </a:lnTo>
                  <a:lnTo>
                    <a:pt x="142" y="229"/>
                  </a:lnTo>
                  <a:lnTo>
                    <a:pt x="142" y="236"/>
                  </a:lnTo>
                  <a:lnTo>
                    <a:pt x="141" y="236"/>
                  </a:lnTo>
                  <a:lnTo>
                    <a:pt x="140" y="231"/>
                  </a:lnTo>
                  <a:lnTo>
                    <a:pt x="140" y="224"/>
                  </a:lnTo>
                  <a:lnTo>
                    <a:pt x="139" y="224"/>
                  </a:lnTo>
                  <a:lnTo>
                    <a:pt x="138" y="224"/>
                  </a:lnTo>
                  <a:lnTo>
                    <a:pt x="137" y="225"/>
                  </a:lnTo>
                  <a:lnTo>
                    <a:pt x="137" y="229"/>
                  </a:lnTo>
                  <a:lnTo>
                    <a:pt x="137" y="232"/>
                  </a:lnTo>
                  <a:lnTo>
                    <a:pt x="136" y="233"/>
                  </a:lnTo>
                  <a:lnTo>
                    <a:pt x="134" y="234"/>
                  </a:lnTo>
                  <a:lnTo>
                    <a:pt x="132" y="236"/>
                  </a:lnTo>
                  <a:lnTo>
                    <a:pt x="131" y="238"/>
                  </a:lnTo>
                  <a:lnTo>
                    <a:pt x="130" y="239"/>
                  </a:lnTo>
                  <a:lnTo>
                    <a:pt x="129" y="239"/>
                  </a:lnTo>
                  <a:lnTo>
                    <a:pt x="127" y="243"/>
                  </a:lnTo>
                  <a:lnTo>
                    <a:pt x="125" y="245"/>
                  </a:lnTo>
                  <a:lnTo>
                    <a:pt x="125" y="246"/>
                  </a:lnTo>
                  <a:lnTo>
                    <a:pt x="125" y="247"/>
                  </a:lnTo>
                  <a:lnTo>
                    <a:pt x="126" y="248"/>
                  </a:lnTo>
                  <a:lnTo>
                    <a:pt x="125" y="250"/>
                  </a:lnTo>
                  <a:lnTo>
                    <a:pt x="124" y="252"/>
                  </a:lnTo>
                  <a:lnTo>
                    <a:pt x="125" y="254"/>
                  </a:lnTo>
                  <a:lnTo>
                    <a:pt x="125" y="256"/>
                  </a:lnTo>
                  <a:lnTo>
                    <a:pt x="125" y="257"/>
                  </a:lnTo>
                  <a:lnTo>
                    <a:pt x="124" y="259"/>
                  </a:lnTo>
                  <a:lnTo>
                    <a:pt x="120" y="262"/>
                  </a:lnTo>
                  <a:lnTo>
                    <a:pt x="118" y="266"/>
                  </a:lnTo>
                  <a:lnTo>
                    <a:pt x="117" y="268"/>
                  </a:lnTo>
                  <a:lnTo>
                    <a:pt x="116" y="271"/>
                  </a:lnTo>
                  <a:lnTo>
                    <a:pt x="115" y="272"/>
                  </a:lnTo>
                  <a:lnTo>
                    <a:pt x="114" y="273"/>
                  </a:lnTo>
                  <a:lnTo>
                    <a:pt x="114" y="274"/>
                  </a:lnTo>
                  <a:lnTo>
                    <a:pt x="115" y="276"/>
                  </a:lnTo>
                  <a:lnTo>
                    <a:pt x="113" y="279"/>
                  </a:lnTo>
                  <a:lnTo>
                    <a:pt x="111" y="282"/>
                  </a:lnTo>
                  <a:lnTo>
                    <a:pt x="109" y="284"/>
                  </a:lnTo>
                  <a:lnTo>
                    <a:pt x="109" y="287"/>
                  </a:lnTo>
                  <a:lnTo>
                    <a:pt x="108" y="288"/>
                  </a:lnTo>
                  <a:lnTo>
                    <a:pt x="107" y="289"/>
                  </a:lnTo>
                  <a:lnTo>
                    <a:pt x="107" y="292"/>
                  </a:lnTo>
                  <a:lnTo>
                    <a:pt x="106" y="295"/>
                  </a:lnTo>
                  <a:lnTo>
                    <a:pt x="104" y="300"/>
                  </a:lnTo>
                  <a:lnTo>
                    <a:pt x="100" y="304"/>
                  </a:lnTo>
                  <a:lnTo>
                    <a:pt x="95" y="308"/>
                  </a:lnTo>
                  <a:lnTo>
                    <a:pt x="92" y="312"/>
                  </a:lnTo>
                  <a:lnTo>
                    <a:pt x="90" y="312"/>
                  </a:lnTo>
                  <a:lnTo>
                    <a:pt x="89" y="313"/>
                  </a:lnTo>
                  <a:lnTo>
                    <a:pt x="86" y="314"/>
                  </a:lnTo>
                  <a:lnTo>
                    <a:pt x="85" y="314"/>
                  </a:lnTo>
                  <a:lnTo>
                    <a:pt x="84" y="314"/>
                  </a:lnTo>
                  <a:lnTo>
                    <a:pt x="86" y="311"/>
                  </a:lnTo>
                  <a:lnTo>
                    <a:pt x="86" y="307"/>
                  </a:lnTo>
                  <a:lnTo>
                    <a:pt x="88" y="304"/>
                  </a:lnTo>
                  <a:lnTo>
                    <a:pt x="89" y="301"/>
                  </a:lnTo>
                  <a:lnTo>
                    <a:pt x="91" y="297"/>
                  </a:lnTo>
                  <a:lnTo>
                    <a:pt x="92" y="294"/>
                  </a:lnTo>
                  <a:lnTo>
                    <a:pt x="93" y="293"/>
                  </a:lnTo>
                  <a:lnTo>
                    <a:pt x="94" y="292"/>
                  </a:lnTo>
                  <a:lnTo>
                    <a:pt x="94" y="291"/>
                  </a:lnTo>
                  <a:lnTo>
                    <a:pt x="94" y="290"/>
                  </a:lnTo>
                  <a:lnTo>
                    <a:pt x="95" y="289"/>
                  </a:lnTo>
                  <a:lnTo>
                    <a:pt x="96" y="288"/>
                  </a:lnTo>
                  <a:lnTo>
                    <a:pt x="99" y="283"/>
                  </a:lnTo>
                  <a:lnTo>
                    <a:pt x="101" y="278"/>
                  </a:lnTo>
                  <a:lnTo>
                    <a:pt x="102" y="274"/>
                  </a:lnTo>
                  <a:lnTo>
                    <a:pt x="102" y="271"/>
                  </a:lnTo>
                  <a:lnTo>
                    <a:pt x="105" y="262"/>
                  </a:lnTo>
                  <a:lnTo>
                    <a:pt x="108" y="254"/>
                  </a:lnTo>
                  <a:lnTo>
                    <a:pt x="109" y="250"/>
                  </a:lnTo>
                  <a:lnTo>
                    <a:pt x="109" y="247"/>
                  </a:lnTo>
                  <a:lnTo>
                    <a:pt x="111" y="246"/>
                  </a:lnTo>
                  <a:lnTo>
                    <a:pt x="112" y="245"/>
                  </a:lnTo>
                  <a:lnTo>
                    <a:pt x="112" y="243"/>
                  </a:lnTo>
                  <a:lnTo>
                    <a:pt x="113" y="239"/>
                  </a:lnTo>
                  <a:lnTo>
                    <a:pt x="114" y="239"/>
                  </a:lnTo>
                  <a:lnTo>
                    <a:pt x="114" y="238"/>
                  </a:lnTo>
                  <a:lnTo>
                    <a:pt x="114" y="237"/>
                  </a:lnTo>
                  <a:lnTo>
                    <a:pt x="114" y="235"/>
                  </a:lnTo>
                  <a:lnTo>
                    <a:pt x="115" y="235"/>
                  </a:lnTo>
                  <a:lnTo>
                    <a:pt x="116" y="234"/>
                  </a:lnTo>
                  <a:lnTo>
                    <a:pt x="117" y="231"/>
                  </a:lnTo>
                  <a:lnTo>
                    <a:pt x="117" y="229"/>
                  </a:lnTo>
                  <a:lnTo>
                    <a:pt x="118" y="227"/>
                  </a:lnTo>
                  <a:lnTo>
                    <a:pt x="119" y="226"/>
                  </a:lnTo>
                  <a:lnTo>
                    <a:pt x="119" y="224"/>
                  </a:lnTo>
                  <a:lnTo>
                    <a:pt x="119" y="222"/>
                  </a:lnTo>
                  <a:lnTo>
                    <a:pt x="120" y="219"/>
                  </a:lnTo>
                  <a:lnTo>
                    <a:pt x="121" y="217"/>
                  </a:lnTo>
                  <a:lnTo>
                    <a:pt x="123" y="215"/>
                  </a:lnTo>
                  <a:lnTo>
                    <a:pt x="124" y="214"/>
                  </a:lnTo>
                  <a:lnTo>
                    <a:pt x="124" y="211"/>
                  </a:lnTo>
                  <a:lnTo>
                    <a:pt x="125" y="208"/>
                  </a:lnTo>
                  <a:lnTo>
                    <a:pt x="127" y="203"/>
                  </a:lnTo>
                  <a:lnTo>
                    <a:pt x="129" y="200"/>
                  </a:lnTo>
                  <a:lnTo>
                    <a:pt x="130" y="196"/>
                  </a:lnTo>
                  <a:lnTo>
                    <a:pt x="130" y="194"/>
                  </a:lnTo>
                  <a:lnTo>
                    <a:pt x="131" y="191"/>
                  </a:lnTo>
                  <a:lnTo>
                    <a:pt x="132" y="190"/>
                  </a:lnTo>
                  <a:lnTo>
                    <a:pt x="132" y="188"/>
                  </a:lnTo>
                  <a:lnTo>
                    <a:pt x="132" y="186"/>
                  </a:lnTo>
                  <a:lnTo>
                    <a:pt x="135" y="180"/>
                  </a:lnTo>
                  <a:lnTo>
                    <a:pt x="136" y="176"/>
                  </a:lnTo>
                  <a:lnTo>
                    <a:pt x="136" y="175"/>
                  </a:lnTo>
                  <a:lnTo>
                    <a:pt x="134" y="173"/>
                  </a:lnTo>
                  <a:lnTo>
                    <a:pt x="132" y="168"/>
                  </a:lnTo>
                  <a:lnTo>
                    <a:pt x="132" y="165"/>
                  </a:lnTo>
                  <a:lnTo>
                    <a:pt x="131" y="164"/>
                  </a:lnTo>
                  <a:lnTo>
                    <a:pt x="131" y="163"/>
                  </a:lnTo>
                  <a:lnTo>
                    <a:pt x="132" y="162"/>
                  </a:lnTo>
                  <a:lnTo>
                    <a:pt x="131" y="160"/>
                  </a:lnTo>
                  <a:lnTo>
                    <a:pt x="130" y="157"/>
                  </a:lnTo>
                  <a:lnTo>
                    <a:pt x="131" y="155"/>
                  </a:lnTo>
                  <a:lnTo>
                    <a:pt x="131" y="153"/>
                  </a:lnTo>
                  <a:lnTo>
                    <a:pt x="130" y="151"/>
                  </a:lnTo>
                  <a:lnTo>
                    <a:pt x="129" y="150"/>
                  </a:lnTo>
                  <a:lnTo>
                    <a:pt x="129" y="149"/>
                  </a:lnTo>
                  <a:lnTo>
                    <a:pt x="130" y="147"/>
                  </a:lnTo>
                  <a:lnTo>
                    <a:pt x="129" y="145"/>
                  </a:lnTo>
                  <a:lnTo>
                    <a:pt x="128" y="144"/>
                  </a:lnTo>
                  <a:lnTo>
                    <a:pt x="128" y="143"/>
                  </a:lnTo>
                  <a:lnTo>
                    <a:pt x="128" y="142"/>
                  </a:lnTo>
                  <a:lnTo>
                    <a:pt x="127" y="141"/>
                  </a:lnTo>
                  <a:lnTo>
                    <a:pt x="126" y="139"/>
                  </a:lnTo>
                  <a:lnTo>
                    <a:pt x="126" y="137"/>
                  </a:lnTo>
                  <a:lnTo>
                    <a:pt x="127" y="134"/>
                  </a:lnTo>
                  <a:lnTo>
                    <a:pt x="128" y="134"/>
                  </a:lnTo>
                  <a:lnTo>
                    <a:pt x="129" y="136"/>
                  </a:lnTo>
                  <a:lnTo>
                    <a:pt x="130" y="137"/>
                  </a:lnTo>
                  <a:lnTo>
                    <a:pt x="131" y="139"/>
                  </a:lnTo>
                  <a:lnTo>
                    <a:pt x="132" y="138"/>
                  </a:lnTo>
                  <a:lnTo>
                    <a:pt x="132" y="133"/>
                  </a:lnTo>
                  <a:lnTo>
                    <a:pt x="131" y="130"/>
                  </a:lnTo>
                  <a:lnTo>
                    <a:pt x="131" y="129"/>
                  </a:lnTo>
                  <a:lnTo>
                    <a:pt x="130" y="130"/>
                  </a:lnTo>
                  <a:lnTo>
                    <a:pt x="129" y="130"/>
                  </a:lnTo>
                  <a:lnTo>
                    <a:pt x="128" y="129"/>
                  </a:lnTo>
                  <a:lnTo>
                    <a:pt x="130" y="126"/>
                  </a:lnTo>
                  <a:lnTo>
                    <a:pt x="131" y="124"/>
                  </a:lnTo>
                  <a:lnTo>
                    <a:pt x="132" y="125"/>
                  </a:lnTo>
                  <a:lnTo>
                    <a:pt x="135" y="126"/>
                  </a:lnTo>
                  <a:lnTo>
                    <a:pt x="135" y="131"/>
                  </a:lnTo>
                  <a:lnTo>
                    <a:pt x="135" y="136"/>
                  </a:lnTo>
                  <a:lnTo>
                    <a:pt x="136" y="136"/>
                  </a:lnTo>
                  <a:lnTo>
                    <a:pt x="139" y="134"/>
                  </a:lnTo>
                  <a:lnTo>
                    <a:pt x="138" y="132"/>
                  </a:lnTo>
                  <a:lnTo>
                    <a:pt x="139" y="129"/>
                  </a:lnTo>
                  <a:lnTo>
                    <a:pt x="141" y="130"/>
                  </a:lnTo>
                  <a:lnTo>
                    <a:pt x="142" y="132"/>
                  </a:lnTo>
                  <a:lnTo>
                    <a:pt x="144" y="133"/>
                  </a:lnTo>
                  <a:lnTo>
                    <a:pt x="146" y="136"/>
                  </a:lnTo>
                  <a:lnTo>
                    <a:pt x="147" y="137"/>
                  </a:lnTo>
                  <a:lnTo>
                    <a:pt x="146" y="140"/>
                  </a:lnTo>
                  <a:lnTo>
                    <a:pt x="147" y="140"/>
                  </a:lnTo>
                  <a:lnTo>
                    <a:pt x="148" y="141"/>
                  </a:lnTo>
                  <a:lnTo>
                    <a:pt x="148" y="140"/>
                  </a:lnTo>
                  <a:lnTo>
                    <a:pt x="149" y="139"/>
                  </a:lnTo>
                  <a:lnTo>
                    <a:pt x="149" y="138"/>
                  </a:lnTo>
                  <a:lnTo>
                    <a:pt x="148" y="138"/>
                  </a:lnTo>
                  <a:lnTo>
                    <a:pt x="148" y="137"/>
                  </a:lnTo>
                  <a:lnTo>
                    <a:pt x="148" y="133"/>
                  </a:lnTo>
                  <a:lnTo>
                    <a:pt x="149" y="131"/>
                  </a:lnTo>
                  <a:lnTo>
                    <a:pt x="149" y="130"/>
                  </a:lnTo>
                  <a:lnTo>
                    <a:pt x="149" y="129"/>
                  </a:lnTo>
                  <a:lnTo>
                    <a:pt x="149" y="126"/>
                  </a:lnTo>
                  <a:lnTo>
                    <a:pt x="150" y="124"/>
                  </a:lnTo>
                  <a:lnTo>
                    <a:pt x="149" y="122"/>
                  </a:lnTo>
                  <a:lnTo>
                    <a:pt x="149" y="121"/>
                  </a:lnTo>
                  <a:lnTo>
                    <a:pt x="150" y="120"/>
                  </a:lnTo>
                  <a:lnTo>
                    <a:pt x="150" y="119"/>
                  </a:lnTo>
                  <a:lnTo>
                    <a:pt x="150" y="114"/>
                  </a:lnTo>
                  <a:lnTo>
                    <a:pt x="152" y="108"/>
                  </a:lnTo>
                  <a:lnTo>
                    <a:pt x="151" y="107"/>
                  </a:lnTo>
                  <a:lnTo>
                    <a:pt x="151" y="106"/>
                  </a:lnTo>
                  <a:lnTo>
                    <a:pt x="152" y="105"/>
                  </a:lnTo>
                  <a:lnTo>
                    <a:pt x="153" y="104"/>
                  </a:lnTo>
                  <a:lnTo>
                    <a:pt x="152" y="101"/>
                  </a:lnTo>
                  <a:lnTo>
                    <a:pt x="152" y="97"/>
                  </a:lnTo>
                  <a:lnTo>
                    <a:pt x="152" y="94"/>
                  </a:lnTo>
                  <a:lnTo>
                    <a:pt x="153" y="92"/>
                  </a:lnTo>
                  <a:lnTo>
                    <a:pt x="155" y="90"/>
                  </a:lnTo>
                  <a:lnTo>
                    <a:pt x="156" y="87"/>
                  </a:lnTo>
                  <a:lnTo>
                    <a:pt x="154" y="84"/>
                  </a:lnTo>
                  <a:lnTo>
                    <a:pt x="152" y="83"/>
                  </a:lnTo>
                  <a:lnTo>
                    <a:pt x="151" y="78"/>
                  </a:lnTo>
                  <a:lnTo>
                    <a:pt x="150" y="72"/>
                  </a:lnTo>
                  <a:lnTo>
                    <a:pt x="151" y="71"/>
                  </a:lnTo>
                  <a:lnTo>
                    <a:pt x="151" y="70"/>
                  </a:lnTo>
                  <a:lnTo>
                    <a:pt x="150" y="69"/>
                  </a:lnTo>
                  <a:lnTo>
                    <a:pt x="149" y="68"/>
                  </a:lnTo>
                  <a:lnTo>
                    <a:pt x="149" y="66"/>
                  </a:lnTo>
                  <a:lnTo>
                    <a:pt x="148" y="62"/>
                  </a:lnTo>
                  <a:lnTo>
                    <a:pt x="146" y="59"/>
                  </a:lnTo>
                  <a:lnTo>
                    <a:pt x="143" y="57"/>
                  </a:lnTo>
                  <a:lnTo>
                    <a:pt x="142" y="57"/>
                  </a:lnTo>
                  <a:lnTo>
                    <a:pt x="139" y="62"/>
                  </a:lnTo>
                  <a:lnTo>
                    <a:pt x="138" y="67"/>
                  </a:lnTo>
                  <a:lnTo>
                    <a:pt x="137" y="67"/>
                  </a:lnTo>
                  <a:lnTo>
                    <a:pt x="137" y="63"/>
                  </a:lnTo>
                  <a:lnTo>
                    <a:pt x="137" y="61"/>
                  </a:lnTo>
                  <a:lnTo>
                    <a:pt x="138" y="59"/>
                  </a:lnTo>
                  <a:lnTo>
                    <a:pt x="138" y="57"/>
                  </a:lnTo>
                  <a:lnTo>
                    <a:pt x="137" y="56"/>
                  </a:lnTo>
                  <a:lnTo>
                    <a:pt x="136" y="56"/>
                  </a:lnTo>
                  <a:lnTo>
                    <a:pt x="135" y="60"/>
                  </a:lnTo>
                  <a:lnTo>
                    <a:pt x="132" y="63"/>
                  </a:lnTo>
                  <a:lnTo>
                    <a:pt x="129" y="62"/>
                  </a:lnTo>
                  <a:lnTo>
                    <a:pt x="127" y="62"/>
                  </a:lnTo>
                  <a:lnTo>
                    <a:pt x="127" y="60"/>
                  </a:lnTo>
                  <a:lnTo>
                    <a:pt x="128" y="58"/>
                  </a:lnTo>
                  <a:lnTo>
                    <a:pt x="127" y="57"/>
                  </a:lnTo>
                  <a:lnTo>
                    <a:pt x="127" y="56"/>
                  </a:lnTo>
                  <a:lnTo>
                    <a:pt x="128" y="54"/>
                  </a:lnTo>
                  <a:lnTo>
                    <a:pt x="129" y="51"/>
                  </a:lnTo>
                  <a:close/>
                  <a:moveTo>
                    <a:pt x="123" y="61"/>
                  </a:moveTo>
                  <a:lnTo>
                    <a:pt x="124" y="61"/>
                  </a:lnTo>
                  <a:lnTo>
                    <a:pt x="124" y="60"/>
                  </a:lnTo>
                  <a:lnTo>
                    <a:pt x="125" y="60"/>
                  </a:lnTo>
                  <a:lnTo>
                    <a:pt x="125" y="61"/>
                  </a:lnTo>
                  <a:lnTo>
                    <a:pt x="126" y="62"/>
                  </a:lnTo>
                  <a:lnTo>
                    <a:pt x="125" y="63"/>
                  </a:lnTo>
                  <a:lnTo>
                    <a:pt x="124" y="64"/>
                  </a:lnTo>
                  <a:lnTo>
                    <a:pt x="123" y="64"/>
                  </a:lnTo>
                  <a:lnTo>
                    <a:pt x="123" y="63"/>
                  </a:lnTo>
                  <a:lnTo>
                    <a:pt x="123" y="62"/>
                  </a:lnTo>
                  <a:lnTo>
                    <a:pt x="123" y="61"/>
                  </a:lnTo>
                  <a:close/>
                  <a:moveTo>
                    <a:pt x="130" y="56"/>
                  </a:moveTo>
                  <a:lnTo>
                    <a:pt x="130" y="56"/>
                  </a:lnTo>
                  <a:lnTo>
                    <a:pt x="130" y="57"/>
                  </a:lnTo>
                  <a:lnTo>
                    <a:pt x="131" y="57"/>
                  </a:lnTo>
                  <a:lnTo>
                    <a:pt x="132" y="56"/>
                  </a:lnTo>
                  <a:lnTo>
                    <a:pt x="135" y="55"/>
                  </a:lnTo>
                  <a:lnTo>
                    <a:pt x="135" y="54"/>
                  </a:lnTo>
                  <a:lnTo>
                    <a:pt x="134" y="54"/>
                  </a:lnTo>
                  <a:lnTo>
                    <a:pt x="132" y="54"/>
                  </a:lnTo>
                  <a:lnTo>
                    <a:pt x="130" y="56"/>
                  </a:lnTo>
                  <a:close/>
                  <a:moveTo>
                    <a:pt x="116" y="74"/>
                  </a:moveTo>
                  <a:lnTo>
                    <a:pt x="116" y="73"/>
                  </a:lnTo>
                  <a:lnTo>
                    <a:pt x="117" y="74"/>
                  </a:lnTo>
                  <a:lnTo>
                    <a:pt x="117" y="75"/>
                  </a:lnTo>
                  <a:lnTo>
                    <a:pt x="116" y="75"/>
                  </a:lnTo>
                  <a:lnTo>
                    <a:pt x="116" y="74"/>
                  </a:lnTo>
                  <a:close/>
                  <a:moveTo>
                    <a:pt x="131" y="60"/>
                  </a:moveTo>
                  <a:lnTo>
                    <a:pt x="131" y="61"/>
                  </a:lnTo>
                  <a:lnTo>
                    <a:pt x="131" y="62"/>
                  </a:lnTo>
                  <a:lnTo>
                    <a:pt x="132" y="62"/>
                  </a:lnTo>
                  <a:lnTo>
                    <a:pt x="132" y="61"/>
                  </a:lnTo>
                  <a:lnTo>
                    <a:pt x="132" y="60"/>
                  </a:lnTo>
                  <a:lnTo>
                    <a:pt x="131" y="60"/>
                  </a:lnTo>
                  <a:close/>
                  <a:moveTo>
                    <a:pt x="126" y="69"/>
                  </a:moveTo>
                  <a:lnTo>
                    <a:pt x="127" y="69"/>
                  </a:lnTo>
                  <a:lnTo>
                    <a:pt x="127" y="70"/>
                  </a:lnTo>
                  <a:lnTo>
                    <a:pt x="127" y="71"/>
                  </a:lnTo>
                  <a:lnTo>
                    <a:pt x="127" y="72"/>
                  </a:lnTo>
                  <a:lnTo>
                    <a:pt x="126" y="72"/>
                  </a:lnTo>
                  <a:lnTo>
                    <a:pt x="126" y="70"/>
                  </a:lnTo>
                  <a:lnTo>
                    <a:pt x="126" y="69"/>
                  </a:lnTo>
                  <a:close/>
                  <a:moveTo>
                    <a:pt x="200" y="4"/>
                  </a:moveTo>
                  <a:lnTo>
                    <a:pt x="201" y="2"/>
                  </a:lnTo>
                  <a:lnTo>
                    <a:pt x="202" y="1"/>
                  </a:lnTo>
                  <a:lnTo>
                    <a:pt x="206" y="0"/>
                  </a:lnTo>
                  <a:lnTo>
                    <a:pt x="211" y="0"/>
                  </a:lnTo>
                  <a:lnTo>
                    <a:pt x="213" y="0"/>
                  </a:lnTo>
                  <a:lnTo>
                    <a:pt x="217" y="1"/>
                  </a:lnTo>
                  <a:lnTo>
                    <a:pt x="219" y="2"/>
                  </a:lnTo>
                  <a:lnTo>
                    <a:pt x="220" y="4"/>
                  </a:lnTo>
                  <a:lnTo>
                    <a:pt x="220" y="5"/>
                  </a:lnTo>
                  <a:lnTo>
                    <a:pt x="220" y="6"/>
                  </a:lnTo>
                  <a:lnTo>
                    <a:pt x="221" y="6"/>
                  </a:lnTo>
                  <a:lnTo>
                    <a:pt x="222" y="8"/>
                  </a:lnTo>
                  <a:lnTo>
                    <a:pt x="223" y="10"/>
                  </a:lnTo>
                  <a:lnTo>
                    <a:pt x="224" y="12"/>
                  </a:lnTo>
                  <a:lnTo>
                    <a:pt x="225" y="16"/>
                  </a:lnTo>
                  <a:lnTo>
                    <a:pt x="225" y="20"/>
                  </a:lnTo>
                  <a:lnTo>
                    <a:pt x="227" y="22"/>
                  </a:lnTo>
                  <a:lnTo>
                    <a:pt x="227" y="23"/>
                  </a:lnTo>
                  <a:lnTo>
                    <a:pt x="227" y="24"/>
                  </a:lnTo>
                  <a:lnTo>
                    <a:pt x="227" y="25"/>
                  </a:lnTo>
                  <a:lnTo>
                    <a:pt x="228" y="27"/>
                  </a:lnTo>
                  <a:lnTo>
                    <a:pt x="228" y="29"/>
                  </a:lnTo>
                  <a:lnTo>
                    <a:pt x="228" y="34"/>
                  </a:lnTo>
                  <a:lnTo>
                    <a:pt x="227" y="38"/>
                  </a:lnTo>
                  <a:lnTo>
                    <a:pt x="225" y="38"/>
                  </a:lnTo>
                  <a:lnTo>
                    <a:pt x="224" y="38"/>
                  </a:lnTo>
                  <a:lnTo>
                    <a:pt x="224" y="40"/>
                  </a:lnTo>
                  <a:lnTo>
                    <a:pt x="223" y="41"/>
                  </a:lnTo>
                  <a:lnTo>
                    <a:pt x="222" y="41"/>
                  </a:lnTo>
                  <a:lnTo>
                    <a:pt x="220" y="44"/>
                  </a:lnTo>
                  <a:lnTo>
                    <a:pt x="220" y="45"/>
                  </a:lnTo>
                  <a:lnTo>
                    <a:pt x="221" y="47"/>
                  </a:lnTo>
                  <a:lnTo>
                    <a:pt x="221" y="48"/>
                  </a:lnTo>
                  <a:lnTo>
                    <a:pt x="220" y="50"/>
                  </a:lnTo>
                  <a:lnTo>
                    <a:pt x="221" y="50"/>
                  </a:lnTo>
                  <a:lnTo>
                    <a:pt x="222" y="50"/>
                  </a:lnTo>
                  <a:lnTo>
                    <a:pt x="224" y="51"/>
                  </a:lnTo>
                  <a:lnTo>
                    <a:pt x="225" y="51"/>
                  </a:lnTo>
                  <a:lnTo>
                    <a:pt x="225" y="52"/>
                  </a:lnTo>
                  <a:lnTo>
                    <a:pt x="227" y="54"/>
                  </a:lnTo>
                  <a:lnTo>
                    <a:pt x="228" y="54"/>
                  </a:lnTo>
                  <a:lnTo>
                    <a:pt x="228" y="56"/>
                  </a:lnTo>
                  <a:lnTo>
                    <a:pt x="228" y="57"/>
                  </a:lnTo>
                  <a:lnTo>
                    <a:pt x="228" y="58"/>
                  </a:lnTo>
                  <a:lnTo>
                    <a:pt x="229" y="59"/>
                  </a:lnTo>
                  <a:lnTo>
                    <a:pt x="229" y="62"/>
                  </a:lnTo>
                  <a:lnTo>
                    <a:pt x="231" y="67"/>
                  </a:lnTo>
                  <a:lnTo>
                    <a:pt x="236" y="64"/>
                  </a:lnTo>
                  <a:lnTo>
                    <a:pt x="242" y="61"/>
                  </a:lnTo>
                  <a:lnTo>
                    <a:pt x="243" y="61"/>
                  </a:lnTo>
                  <a:lnTo>
                    <a:pt x="244" y="61"/>
                  </a:lnTo>
                  <a:lnTo>
                    <a:pt x="246" y="60"/>
                  </a:lnTo>
                  <a:lnTo>
                    <a:pt x="249" y="59"/>
                  </a:lnTo>
                  <a:lnTo>
                    <a:pt x="251" y="58"/>
                  </a:lnTo>
                  <a:lnTo>
                    <a:pt x="253" y="58"/>
                  </a:lnTo>
                  <a:lnTo>
                    <a:pt x="259" y="56"/>
                  </a:lnTo>
                  <a:lnTo>
                    <a:pt x="266" y="54"/>
                  </a:lnTo>
                  <a:lnTo>
                    <a:pt x="267" y="54"/>
                  </a:lnTo>
                  <a:lnTo>
                    <a:pt x="269" y="54"/>
                  </a:lnTo>
                  <a:lnTo>
                    <a:pt x="270" y="54"/>
                  </a:lnTo>
                  <a:lnTo>
                    <a:pt x="270" y="52"/>
                  </a:lnTo>
                  <a:lnTo>
                    <a:pt x="272" y="52"/>
                  </a:lnTo>
                  <a:lnTo>
                    <a:pt x="275" y="52"/>
                  </a:lnTo>
                  <a:lnTo>
                    <a:pt x="276" y="51"/>
                  </a:lnTo>
                  <a:lnTo>
                    <a:pt x="278" y="51"/>
                  </a:lnTo>
                  <a:lnTo>
                    <a:pt x="280" y="51"/>
                  </a:lnTo>
                  <a:lnTo>
                    <a:pt x="281" y="51"/>
                  </a:lnTo>
                  <a:lnTo>
                    <a:pt x="282" y="51"/>
                  </a:lnTo>
                  <a:lnTo>
                    <a:pt x="287" y="52"/>
                  </a:lnTo>
                  <a:lnTo>
                    <a:pt x="291" y="54"/>
                  </a:lnTo>
                  <a:lnTo>
                    <a:pt x="292" y="54"/>
                  </a:lnTo>
                  <a:lnTo>
                    <a:pt x="294" y="52"/>
                  </a:lnTo>
                  <a:lnTo>
                    <a:pt x="299" y="56"/>
                  </a:lnTo>
                  <a:lnTo>
                    <a:pt x="303" y="57"/>
                  </a:lnTo>
                  <a:lnTo>
                    <a:pt x="305" y="57"/>
                  </a:lnTo>
                  <a:lnTo>
                    <a:pt x="307" y="58"/>
                  </a:lnTo>
                  <a:lnTo>
                    <a:pt x="316" y="62"/>
                  </a:lnTo>
                  <a:lnTo>
                    <a:pt x="324" y="70"/>
                  </a:lnTo>
                  <a:lnTo>
                    <a:pt x="327" y="72"/>
                  </a:lnTo>
                  <a:lnTo>
                    <a:pt x="330" y="73"/>
                  </a:lnTo>
                  <a:lnTo>
                    <a:pt x="330" y="74"/>
                  </a:lnTo>
                  <a:lnTo>
                    <a:pt x="330" y="75"/>
                  </a:lnTo>
                  <a:lnTo>
                    <a:pt x="332" y="78"/>
                  </a:lnTo>
                  <a:lnTo>
                    <a:pt x="333" y="79"/>
                  </a:lnTo>
                  <a:lnTo>
                    <a:pt x="333" y="80"/>
                  </a:lnTo>
                  <a:lnTo>
                    <a:pt x="333" y="82"/>
                  </a:lnTo>
                  <a:lnTo>
                    <a:pt x="334" y="82"/>
                  </a:lnTo>
                  <a:lnTo>
                    <a:pt x="334" y="85"/>
                  </a:lnTo>
                  <a:lnTo>
                    <a:pt x="335" y="87"/>
                  </a:lnTo>
                  <a:lnTo>
                    <a:pt x="333" y="91"/>
                  </a:lnTo>
                  <a:lnTo>
                    <a:pt x="330" y="93"/>
                  </a:lnTo>
                  <a:lnTo>
                    <a:pt x="329" y="97"/>
                  </a:lnTo>
                  <a:lnTo>
                    <a:pt x="329" y="102"/>
                  </a:lnTo>
                  <a:lnTo>
                    <a:pt x="327" y="103"/>
                  </a:lnTo>
                  <a:lnTo>
                    <a:pt x="326" y="104"/>
                  </a:lnTo>
                  <a:lnTo>
                    <a:pt x="325" y="108"/>
                  </a:lnTo>
                  <a:lnTo>
                    <a:pt x="323" y="111"/>
                  </a:lnTo>
                  <a:lnTo>
                    <a:pt x="322" y="111"/>
                  </a:lnTo>
                  <a:lnTo>
                    <a:pt x="320" y="111"/>
                  </a:lnTo>
                  <a:lnTo>
                    <a:pt x="318" y="113"/>
                  </a:lnTo>
                  <a:lnTo>
                    <a:pt x="318" y="114"/>
                  </a:lnTo>
                  <a:lnTo>
                    <a:pt x="318" y="115"/>
                  </a:lnTo>
                  <a:lnTo>
                    <a:pt x="320" y="117"/>
                  </a:lnTo>
                  <a:lnTo>
                    <a:pt x="316" y="118"/>
                  </a:lnTo>
                  <a:lnTo>
                    <a:pt x="313" y="118"/>
                  </a:lnTo>
                  <a:lnTo>
                    <a:pt x="311" y="121"/>
                  </a:lnTo>
                  <a:lnTo>
                    <a:pt x="311" y="124"/>
                  </a:lnTo>
                  <a:lnTo>
                    <a:pt x="312" y="124"/>
                  </a:lnTo>
                  <a:lnTo>
                    <a:pt x="312" y="121"/>
                  </a:lnTo>
                  <a:lnTo>
                    <a:pt x="313" y="119"/>
                  </a:lnTo>
                  <a:lnTo>
                    <a:pt x="314" y="120"/>
                  </a:lnTo>
                  <a:lnTo>
                    <a:pt x="315" y="120"/>
                  </a:lnTo>
                  <a:lnTo>
                    <a:pt x="314" y="122"/>
                  </a:lnTo>
                  <a:lnTo>
                    <a:pt x="314" y="125"/>
                  </a:lnTo>
                  <a:lnTo>
                    <a:pt x="312" y="126"/>
                  </a:lnTo>
                  <a:lnTo>
                    <a:pt x="311" y="128"/>
                  </a:lnTo>
                  <a:lnTo>
                    <a:pt x="311" y="129"/>
                  </a:lnTo>
                  <a:lnTo>
                    <a:pt x="311" y="131"/>
                  </a:lnTo>
                  <a:lnTo>
                    <a:pt x="311" y="132"/>
                  </a:lnTo>
                  <a:lnTo>
                    <a:pt x="310" y="133"/>
                  </a:lnTo>
                  <a:lnTo>
                    <a:pt x="309" y="134"/>
                  </a:lnTo>
                  <a:lnTo>
                    <a:pt x="307" y="136"/>
                  </a:lnTo>
                  <a:lnTo>
                    <a:pt x="307" y="138"/>
                  </a:lnTo>
                  <a:lnTo>
                    <a:pt x="306" y="140"/>
                  </a:lnTo>
                  <a:lnTo>
                    <a:pt x="305" y="142"/>
                  </a:lnTo>
                  <a:lnTo>
                    <a:pt x="303" y="145"/>
                  </a:lnTo>
                  <a:lnTo>
                    <a:pt x="301" y="147"/>
                  </a:lnTo>
                  <a:lnTo>
                    <a:pt x="299" y="148"/>
                  </a:lnTo>
                  <a:lnTo>
                    <a:pt x="299" y="150"/>
                  </a:lnTo>
                  <a:lnTo>
                    <a:pt x="299" y="151"/>
                  </a:lnTo>
                  <a:lnTo>
                    <a:pt x="295" y="153"/>
                  </a:lnTo>
                  <a:lnTo>
                    <a:pt x="292" y="155"/>
                  </a:lnTo>
                  <a:lnTo>
                    <a:pt x="290" y="156"/>
                  </a:lnTo>
                  <a:lnTo>
                    <a:pt x="288" y="156"/>
                  </a:lnTo>
                  <a:lnTo>
                    <a:pt x="287" y="157"/>
                  </a:lnTo>
                  <a:lnTo>
                    <a:pt x="288" y="159"/>
                  </a:lnTo>
                  <a:lnTo>
                    <a:pt x="288" y="161"/>
                  </a:lnTo>
                  <a:lnTo>
                    <a:pt x="284" y="163"/>
                  </a:lnTo>
                  <a:lnTo>
                    <a:pt x="280" y="163"/>
                  </a:lnTo>
                  <a:lnTo>
                    <a:pt x="276" y="160"/>
                  </a:lnTo>
                  <a:lnTo>
                    <a:pt x="271" y="155"/>
                  </a:lnTo>
                  <a:lnTo>
                    <a:pt x="271" y="154"/>
                  </a:lnTo>
                  <a:lnTo>
                    <a:pt x="271" y="153"/>
                  </a:lnTo>
                  <a:lnTo>
                    <a:pt x="270" y="153"/>
                  </a:lnTo>
                  <a:lnTo>
                    <a:pt x="269" y="153"/>
                  </a:lnTo>
                  <a:lnTo>
                    <a:pt x="268" y="153"/>
                  </a:lnTo>
                  <a:lnTo>
                    <a:pt x="267" y="152"/>
                  </a:lnTo>
                  <a:lnTo>
                    <a:pt x="266" y="152"/>
                  </a:lnTo>
                  <a:lnTo>
                    <a:pt x="266" y="153"/>
                  </a:lnTo>
                  <a:lnTo>
                    <a:pt x="267" y="154"/>
                  </a:lnTo>
                  <a:lnTo>
                    <a:pt x="272" y="159"/>
                  </a:lnTo>
                  <a:lnTo>
                    <a:pt x="276" y="163"/>
                  </a:lnTo>
                  <a:lnTo>
                    <a:pt x="278" y="164"/>
                  </a:lnTo>
                  <a:lnTo>
                    <a:pt x="280" y="166"/>
                  </a:lnTo>
                  <a:lnTo>
                    <a:pt x="282" y="171"/>
                  </a:lnTo>
                  <a:lnTo>
                    <a:pt x="286" y="174"/>
                  </a:lnTo>
                  <a:lnTo>
                    <a:pt x="287" y="174"/>
                  </a:lnTo>
                  <a:lnTo>
                    <a:pt x="288" y="175"/>
                  </a:lnTo>
                  <a:lnTo>
                    <a:pt x="289" y="176"/>
                  </a:lnTo>
                  <a:lnTo>
                    <a:pt x="290" y="177"/>
                  </a:lnTo>
                  <a:lnTo>
                    <a:pt x="292" y="178"/>
                  </a:lnTo>
                  <a:lnTo>
                    <a:pt x="294" y="178"/>
                  </a:lnTo>
                  <a:lnTo>
                    <a:pt x="297" y="180"/>
                  </a:lnTo>
                  <a:lnTo>
                    <a:pt x="297" y="183"/>
                  </a:lnTo>
                  <a:lnTo>
                    <a:pt x="298" y="184"/>
                  </a:lnTo>
                  <a:lnTo>
                    <a:pt x="299" y="184"/>
                  </a:lnTo>
                  <a:lnTo>
                    <a:pt x="303" y="188"/>
                  </a:lnTo>
                  <a:lnTo>
                    <a:pt x="307" y="192"/>
                  </a:lnTo>
                  <a:lnTo>
                    <a:pt x="309" y="194"/>
                  </a:lnTo>
                  <a:lnTo>
                    <a:pt x="309" y="196"/>
                  </a:lnTo>
                  <a:lnTo>
                    <a:pt x="311" y="197"/>
                  </a:lnTo>
                  <a:lnTo>
                    <a:pt x="313" y="198"/>
                  </a:lnTo>
                  <a:lnTo>
                    <a:pt x="313" y="199"/>
                  </a:lnTo>
                  <a:lnTo>
                    <a:pt x="316" y="202"/>
                  </a:lnTo>
                  <a:lnTo>
                    <a:pt x="320" y="204"/>
                  </a:lnTo>
                  <a:lnTo>
                    <a:pt x="321" y="206"/>
                  </a:lnTo>
                  <a:lnTo>
                    <a:pt x="321" y="207"/>
                  </a:lnTo>
                  <a:lnTo>
                    <a:pt x="325" y="210"/>
                  </a:lnTo>
                  <a:lnTo>
                    <a:pt x="328" y="212"/>
                  </a:lnTo>
                  <a:lnTo>
                    <a:pt x="330" y="214"/>
                  </a:lnTo>
                  <a:lnTo>
                    <a:pt x="333" y="217"/>
                  </a:lnTo>
                  <a:lnTo>
                    <a:pt x="336" y="221"/>
                  </a:lnTo>
                  <a:lnTo>
                    <a:pt x="341" y="224"/>
                  </a:lnTo>
                  <a:lnTo>
                    <a:pt x="345" y="226"/>
                  </a:lnTo>
                  <a:lnTo>
                    <a:pt x="348" y="229"/>
                  </a:lnTo>
                  <a:lnTo>
                    <a:pt x="348" y="230"/>
                  </a:lnTo>
                  <a:lnTo>
                    <a:pt x="348" y="231"/>
                  </a:lnTo>
                  <a:lnTo>
                    <a:pt x="351" y="232"/>
                  </a:lnTo>
                  <a:lnTo>
                    <a:pt x="356" y="233"/>
                  </a:lnTo>
                  <a:lnTo>
                    <a:pt x="357" y="234"/>
                  </a:lnTo>
                  <a:lnTo>
                    <a:pt x="358" y="235"/>
                  </a:lnTo>
                  <a:lnTo>
                    <a:pt x="359" y="236"/>
                  </a:lnTo>
                  <a:lnTo>
                    <a:pt x="360" y="237"/>
                  </a:lnTo>
                  <a:lnTo>
                    <a:pt x="362" y="239"/>
                  </a:lnTo>
                  <a:lnTo>
                    <a:pt x="364" y="243"/>
                  </a:lnTo>
                  <a:lnTo>
                    <a:pt x="365" y="243"/>
                  </a:lnTo>
                  <a:lnTo>
                    <a:pt x="367" y="243"/>
                  </a:lnTo>
                  <a:lnTo>
                    <a:pt x="369" y="247"/>
                  </a:lnTo>
                  <a:lnTo>
                    <a:pt x="372" y="250"/>
                  </a:lnTo>
                  <a:lnTo>
                    <a:pt x="373" y="250"/>
                  </a:lnTo>
                  <a:lnTo>
                    <a:pt x="374" y="249"/>
                  </a:lnTo>
                  <a:lnTo>
                    <a:pt x="375" y="248"/>
                  </a:lnTo>
                  <a:lnTo>
                    <a:pt x="377" y="249"/>
                  </a:lnTo>
                  <a:lnTo>
                    <a:pt x="379" y="252"/>
                  </a:lnTo>
                  <a:lnTo>
                    <a:pt x="381" y="252"/>
                  </a:lnTo>
                  <a:lnTo>
                    <a:pt x="383" y="253"/>
                  </a:lnTo>
                  <a:lnTo>
                    <a:pt x="386" y="255"/>
                  </a:lnTo>
                  <a:lnTo>
                    <a:pt x="388" y="257"/>
                  </a:lnTo>
                  <a:lnTo>
                    <a:pt x="390" y="259"/>
                  </a:lnTo>
                  <a:lnTo>
                    <a:pt x="390" y="261"/>
                  </a:lnTo>
                  <a:lnTo>
                    <a:pt x="392" y="262"/>
                  </a:lnTo>
                  <a:lnTo>
                    <a:pt x="393" y="265"/>
                  </a:lnTo>
                  <a:lnTo>
                    <a:pt x="394" y="265"/>
                  </a:lnTo>
                  <a:lnTo>
                    <a:pt x="395" y="262"/>
                  </a:lnTo>
                  <a:lnTo>
                    <a:pt x="396" y="262"/>
                  </a:lnTo>
                  <a:lnTo>
                    <a:pt x="400" y="265"/>
                  </a:lnTo>
                  <a:lnTo>
                    <a:pt x="403" y="269"/>
                  </a:lnTo>
                  <a:lnTo>
                    <a:pt x="403" y="270"/>
                  </a:lnTo>
                  <a:lnTo>
                    <a:pt x="403" y="272"/>
                  </a:lnTo>
                  <a:lnTo>
                    <a:pt x="404" y="273"/>
                  </a:lnTo>
                  <a:lnTo>
                    <a:pt x="405" y="273"/>
                  </a:lnTo>
                  <a:lnTo>
                    <a:pt x="406" y="272"/>
                  </a:lnTo>
                  <a:lnTo>
                    <a:pt x="407" y="272"/>
                  </a:lnTo>
                  <a:lnTo>
                    <a:pt x="409" y="272"/>
                  </a:lnTo>
                  <a:lnTo>
                    <a:pt x="411" y="273"/>
                  </a:lnTo>
                  <a:lnTo>
                    <a:pt x="410" y="274"/>
                  </a:lnTo>
                  <a:lnTo>
                    <a:pt x="409" y="277"/>
                  </a:lnTo>
                  <a:lnTo>
                    <a:pt x="410" y="277"/>
                  </a:lnTo>
                  <a:lnTo>
                    <a:pt x="411" y="278"/>
                  </a:lnTo>
                  <a:lnTo>
                    <a:pt x="408" y="280"/>
                  </a:lnTo>
                  <a:lnTo>
                    <a:pt x="407" y="282"/>
                  </a:lnTo>
                  <a:lnTo>
                    <a:pt x="408" y="283"/>
                  </a:lnTo>
                  <a:lnTo>
                    <a:pt x="409" y="284"/>
                  </a:lnTo>
                  <a:lnTo>
                    <a:pt x="409" y="285"/>
                  </a:lnTo>
                  <a:lnTo>
                    <a:pt x="409" y="287"/>
                  </a:lnTo>
                  <a:lnTo>
                    <a:pt x="408" y="288"/>
                  </a:lnTo>
                  <a:lnTo>
                    <a:pt x="407" y="289"/>
                  </a:lnTo>
                  <a:lnTo>
                    <a:pt x="405" y="288"/>
                  </a:lnTo>
                  <a:lnTo>
                    <a:pt x="403" y="288"/>
                  </a:lnTo>
                  <a:lnTo>
                    <a:pt x="400" y="289"/>
                  </a:lnTo>
                  <a:lnTo>
                    <a:pt x="398" y="291"/>
                  </a:lnTo>
                  <a:lnTo>
                    <a:pt x="396" y="289"/>
                  </a:lnTo>
                  <a:lnTo>
                    <a:pt x="395" y="285"/>
                  </a:lnTo>
                  <a:lnTo>
                    <a:pt x="390" y="287"/>
                  </a:lnTo>
                  <a:lnTo>
                    <a:pt x="385" y="288"/>
                  </a:lnTo>
                  <a:lnTo>
                    <a:pt x="382" y="288"/>
                  </a:lnTo>
                  <a:lnTo>
                    <a:pt x="380" y="285"/>
                  </a:lnTo>
                  <a:lnTo>
                    <a:pt x="375" y="285"/>
                  </a:lnTo>
                  <a:lnTo>
                    <a:pt x="372" y="284"/>
                  </a:lnTo>
                  <a:lnTo>
                    <a:pt x="372" y="283"/>
                  </a:lnTo>
                  <a:lnTo>
                    <a:pt x="376" y="282"/>
                  </a:lnTo>
                  <a:lnTo>
                    <a:pt x="381" y="282"/>
                  </a:lnTo>
                  <a:lnTo>
                    <a:pt x="381" y="281"/>
                  </a:lnTo>
                  <a:lnTo>
                    <a:pt x="382" y="280"/>
                  </a:lnTo>
                  <a:lnTo>
                    <a:pt x="379" y="278"/>
                  </a:lnTo>
                  <a:lnTo>
                    <a:pt x="376" y="276"/>
                  </a:lnTo>
                  <a:lnTo>
                    <a:pt x="374" y="276"/>
                  </a:lnTo>
                  <a:lnTo>
                    <a:pt x="373" y="273"/>
                  </a:lnTo>
                  <a:lnTo>
                    <a:pt x="371" y="272"/>
                  </a:lnTo>
                  <a:lnTo>
                    <a:pt x="369" y="270"/>
                  </a:lnTo>
                  <a:lnTo>
                    <a:pt x="368" y="269"/>
                  </a:lnTo>
                  <a:lnTo>
                    <a:pt x="367" y="269"/>
                  </a:lnTo>
                  <a:lnTo>
                    <a:pt x="367" y="268"/>
                  </a:lnTo>
                  <a:lnTo>
                    <a:pt x="364" y="267"/>
                  </a:lnTo>
                  <a:lnTo>
                    <a:pt x="363" y="266"/>
                  </a:lnTo>
                  <a:lnTo>
                    <a:pt x="357" y="259"/>
                  </a:lnTo>
                  <a:lnTo>
                    <a:pt x="348" y="254"/>
                  </a:lnTo>
                  <a:lnTo>
                    <a:pt x="342" y="249"/>
                  </a:lnTo>
                  <a:lnTo>
                    <a:pt x="337" y="245"/>
                  </a:lnTo>
                  <a:lnTo>
                    <a:pt x="334" y="244"/>
                  </a:lnTo>
                  <a:lnTo>
                    <a:pt x="330" y="243"/>
                  </a:lnTo>
                  <a:lnTo>
                    <a:pt x="330" y="242"/>
                  </a:lnTo>
                  <a:lnTo>
                    <a:pt x="330" y="241"/>
                  </a:lnTo>
                  <a:lnTo>
                    <a:pt x="325" y="238"/>
                  </a:lnTo>
                  <a:lnTo>
                    <a:pt x="320" y="235"/>
                  </a:lnTo>
                  <a:lnTo>
                    <a:pt x="313" y="231"/>
                  </a:lnTo>
                  <a:lnTo>
                    <a:pt x="309" y="225"/>
                  </a:lnTo>
                  <a:lnTo>
                    <a:pt x="305" y="222"/>
                  </a:lnTo>
                  <a:lnTo>
                    <a:pt x="301" y="219"/>
                  </a:lnTo>
                  <a:lnTo>
                    <a:pt x="300" y="219"/>
                  </a:lnTo>
                  <a:lnTo>
                    <a:pt x="299" y="219"/>
                  </a:lnTo>
                  <a:lnTo>
                    <a:pt x="297" y="215"/>
                  </a:lnTo>
                  <a:lnTo>
                    <a:pt x="294" y="212"/>
                  </a:lnTo>
                  <a:lnTo>
                    <a:pt x="291" y="210"/>
                  </a:lnTo>
                  <a:lnTo>
                    <a:pt x="289" y="208"/>
                  </a:lnTo>
                  <a:lnTo>
                    <a:pt x="288" y="207"/>
                  </a:lnTo>
                  <a:lnTo>
                    <a:pt x="287" y="204"/>
                  </a:lnTo>
                  <a:lnTo>
                    <a:pt x="284" y="202"/>
                  </a:lnTo>
                  <a:lnTo>
                    <a:pt x="282" y="199"/>
                  </a:lnTo>
                  <a:lnTo>
                    <a:pt x="278" y="194"/>
                  </a:lnTo>
                  <a:lnTo>
                    <a:pt x="274" y="188"/>
                  </a:lnTo>
                  <a:lnTo>
                    <a:pt x="274" y="187"/>
                  </a:lnTo>
                  <a:lnTo>
                    <a:pt x="274" y="186"/>
                  </a:lnTo>
                  <a:lnTo>
                    <a:pt x="270" y="184"/>
                  </a:lnTo>
                  <a:lnTo>
                    <a:pt x="268" y="180"/>
                  </a:lnTo>
                  <a:lnTo>
                    <a:pt x="266" y="178"/>
                  </a:lnTo>
                  <a:lnTo>
                    <a:pt x="265" y="176"/>
                  </a:lnTo>
                  <a:lnTo>
                    <a:pt x="264" y="174"/>
                  </a:lnTo>
                  <a:lnTo>
                    <a:pt x="262" y="173"/>
                  </a:lnTo>
                  <a:lnTo>
                    <a:pt x="262" y="171"/>
                  </a:lnTo>
                  <a:lnTo>
                    <a:pt x="260" y="169"/>
                  </a:lnTo>
                  <a:lnTo>
                    <a:pt x="259" y="167"/>
                  </a:lnTo>
                  <a:lnTo>
                    <a:pt x="257" y="166"/>
                  </a:lnTo>
                  <a:lnTo>
                    <a:pt x="254" y="162"/>
                  </a:lnTo>
                  <a:lnTo>
                    <a:pt x="247" y="157"/>
                  </a:lnTo>
                  <a:lnTo>
                    <a:pt x="240" y="151"/>
                  </a:lnTo>
                  <a:lnTo>
                    <a:pt x="233" y="144"/>
                  </a:lnTo>
                  <a:lnTo>
                    <a:pt x="232" y="143"/>
                  </a:lnTo>
                  <a:lnTo>
                    <a:pt x="230" y="143"/>
                  </a:lnTo>
                  <a:lnTo>
                    <a:pt x="230" y="141"/>
                  </a:lnTo>
                  <a:lnTo>
                    <a:pt x="230" y="140"/>
                  </a:lnTo>
                  <a:lnTo>
                    <a:pt x="230" y="139"/>
                  </a:lnTo>
                  <a:lnTo>
                    <a:pt x="229" y="139"/>
                  </a:lnTo>
                  <a:lnTo>
                    <a:pt x="227" y="139"/>
                  </a:lnTo>
                  <a:lnTo>
                    <a:pt x="224" y="138"/>
                  </a:lnTo>
                  <a:lnTo>
                    <a:pt x="221" y="136"/>
                  </a:lnTo>
                  <a:lnTo>
                    <a:pt x="219" y="133"/>
                  </a:lnTo>
                  <a:lnTo>
                    <a:pt x="214" y="129"/>
                  </a:lnTo>
                  <a:lnTo>
                    <a:pt x="210" y="126"/>
                  </a:lnTo>
                  <a:lnTo>
                    <a:pt x="206" y="120"/>
                  </a:lnTo>
                  <a:lnTo>
                    <a:pt x="200" y="115"/>
                  </a:lnTo>
                  <a:lnTo>
                    <a:pt x="198" y="113"/>
                  </a:lnTo>
                  <a:lnTo>
                    <a:pt x="195" y="110"/>
                  </a:lnTo>
                  <a:lnTo>
                    <a:pt x="195" y="109"/>
                  </a:lnTo>
                  <a:lnTo>
                    <a:pt x="195" y="108"/>
                  </a:lnTo>
                  <a:lnTo>
                    <a:pt x="192" y="106"/>
                  </a:lnTo>
                  <a:lnTo>
                    <a:pt x="188" y="103"/>
                  </a:lnTo>
                  <a:lnTo>
                    <a:pt x="186" y="99"/>
                  </a:lnTo>
                  <a:lnTo>
                    <a:pt x="183" y="96"/>
                  </a:lnTo>
                  <a:lnTo>
                    <a:pt x="181" y="94"/>
                  </a:lnTo>
                  <a:lnTo>
                    <a:pt x="177" y="92"/>
                  </a:lnTo>
                  <a:lnTo>
                    <a:pt x="177" y="89"/>
                  </a:lnTo>
                  <a:lnTo>
                    <a:pt x="176" y="86"/>
                  </a:lnTo>
                  <a:lnTo>
                    <a:pt x="174" y="85"/>
                  </a:lnTo>
                  <a:lnTo>
                    <a:pt x="172" y="83"/>
                  </a:lnTo>
                  <a:lnTo>
                    <a:pt x="171" y="83"/>
                  </a:lnTo>
                  <a:lnTo>
                    <a:pt x="170" y="84"/>
                  </a:lnTo>
                  <a:lnTo>
                    <a:pt x="169" y="85"/>
                  </a:lnTo>
                  <a:lnTo>
                    <a:pt x="169" y="84"/>
                  </a:lnTo>
                  <a:lnTo>
                    <a:pt x="167" y="84"/>
                  </a:lnTo>
                  <a:lnTo>
                    <a:pt x="169" y="82"/>
                  </a:lnTo>
                  <a:lnTo>
                    <a:pt x="169" y="80"/>
                  </a:lnTo>
                  <a:lnTo>
                    <a:pt x="165" y="73"/>
                  </a:lnTo>
                  <a:lnTo>
                    <a:pt x="160" y="66"/>
                  </a:lnTo>
                  <a:lnTo>
                    <a:pt x="160" y="64"/>
                  </a:lnTo>
                  <a:lnTo>
                    <a:pt x="161" y="66"/>
                  </a:lnTo>
                  <a:lnTo>
                    <a:pt x="163" y="67"/>
                  </a:lnTo>
                  <a:lnTo>
                    <a:pt x="165" y="68"/>
                  </a:lnTo>
                  <a:lnTo>
                    <a:pt x="166" y="68"/>
                  </a:lnTo>
                  <a:lnTo>
                    <a:pt x="167" y="67"/>
                  </a:lnTo>
                  <a:lnTo>
                    <a:pt x="170" y="68"/>
                  </a:lnTo>
                  <a:lnTo>
                    <a:pt x="171" y="68"/>
                  </a:lnTo>
                  <a:lnTo>
                    <a:pt x="172" y="68"/>
                  </a:lnTo>
                  <a:lnTo>
                    <a:pt x="173" y="64"/>
                  </a:lnTo>
                  <a:lnTo>
                    <a:pt x="173" y="61"/>
                  </a:lnTo>
                  <a:lnTo>
                    <a:pt x="175" y="57"/>
                  </a:lnTo>
                  <a:lnTo>
                    <a:pt x="177" y="52"/>
                  </a:lnTo>
                  <a:lnTo>
                    <a:pt x="181" y="46"/>
                  </a:lnTo>
                  <a:lnTo>
                    <a:pt x="183" y="39"/>
                  </a:lnTo>
                  <a:lnTo>
                    <a:pt x="185" y="36"/>
                  </a:lnTo>
                  <a:lnTo>
                    <a:pt x="187" y="33"/>
                  </a:lnTo>
                  <a:lnTo>
                    <a:pt x="187" y="31"/>
                  </a:lnTo>
                  <a:lnTo>
                    <a:pt x="187" y="28"/>
                  </a:lnTo>
                  <a:lnTo>
                    <a:pt x="189" y="25"/>
                  </a:lnTo>
                  <a:lnTo>
                    <a:pt x="192" y="21"/>
                  </a:lnTo>
                  <a:lnTo>
                    <a:pt x="192" y="19"/>
                  </a:lnTo>
                  <a:lnTo>
                    <a:pt x="193" y="17"/>
                  </a:lnTo>
                  <a:lnTo>
                    <a:pt x="194" y="15"/>
                  </a:lnTo>
                  <a:lnTo>
                    <a:pt x="196" y="13"/>
                  </a:lnTo>
                  <a:lnTo>
                    <a:pt x="198" y="9"/>
                  </a:lnTo>
                  <a:lnTo>
                    <a:pt x="200" y="4"/>
                  </a:lnTo>
                  <a:close/>
                  <a:moveTo>
                    <a:pt x="120" y="107"/>
                  </a:moveTo>
                  <a:lnTo>
                    <a:pt x="120" y="107"/>
                  </a:lnTo>
                  <a:lnTo>
                    <a:pt x="121" y="107"/>
                  </a:lnTo>
                  <a:lnTo>
                    <a:pt x="121" y="109"/>
                  </a:lnTo>
                  <a:lnTo>
                    <a:pt x="121" y="110"/>
                  </a:lnTo>
                  <a:lnTo>
                    <a:pt x="120" y="110"/>
                  </a:lnTo>
                  <a:lnTo>
                    <a:pt x="120" y="109"/>
                  </a:lnTo>
                  <a:lnTo>
                    <a:pt x="120" y="108"/>
                  </a:lnTo>
                  <a:lnTo>
                    <a:pt x="120" y="107"/>
                  </a:lnTo>
                  <a:close/>
                  <a:moveTo>
                    <a:pt x="124" y="108"/>
                  </a:moveTo>
                  <a:lnTo>
                    <a:pt x="125" y="108"/>
                  </a:lnTo>
                  <a:lnTo>
                    <a:pt x="125" y="109"/>
                  </a:lnTo>
                  <a:lnTo>
                    <a:pt x="124" y="108"/>
                  </a:lnTo>
                  <a:close/>
                  <a:moveTo>
                    <a:pt x="125" y="114"/>
                  </a:moveTo>
                  <a:lnTo>
                    <a:pt x="126" y="113"/>
                  </a:lnTo>
                  <a:lnTo>
                    <a:pt x="127" y="111"/>
                  </a:lnTo>
                  <a:lnTo>
                    <a:pt x="127" y="114"/>
                  </a:lnTo>
                  <a:lnTo>
                    <a:pt x="127" y="116"/>
                  </a:lnTo>
                  <a:lnTo>
                    <a:pt x="127" y="118"/>
                  </a:lnTo>
                  <a:lnTo>
                    <a:pt x="128" y="120"/>
                  </a:lnTo>
                  <a:lnTo>
                    <a:pt x="129" y="122"/>
                  </a:lnTo>
                  <a:lnTo>
                    <a:pt x="127" y="124"/>
                  </a:lnTo>
                  <a:lnTo>
                    <a:pt x="126" y="119"/>
                  </a:lnTo>
                  <a:lnTo>
                    <a:pt x="125" y="114"/>
                  </a:lnTo>
                  <a:close/>
                  <a:moveTo>
                    <a:pt x="152" y="87"/>
                  </a:moveTo>
                  <a:lnTo>
                    <a:pt x="152" y="87"/>
                  </a:lnTo>
                  <a:close/>
                  <a:moveTo>
                    <a:pt x="138" y="111"/>
                  </a:moveTo>
                  <a:lnTo>
                    <a:pt x="138" y="110"/>
                  </a:lnTo>
                  <a:lnTo>
                    <a:pt x="139" y="110"/>
                  </a:lnTo>
                  <a:lnTo>
                    <a:pt x="139" y="111"/>
                  </a:lnTo>
                  <a:lnTo>
                    <a:pt x="139" y="113"/>
                  </a:lnTo>
                  <a:lnTo>
                    <a:pt x="138" y="113"/>
                  </a:lnTo>
                  <a:lnTo>
                    <a:pt x="138" y="111"/>
                  </a:lnTo>
                  <a:close/>
                  <a:moveTo>
                    <a:pt x="153" y="93"/>
                  </a:moveTo>
                  <a:lnTo>
                    <a:pt x="154" y="96"/>
                  </a:lnTo>
                  <a:lnTo>
                    <a:pt x="156" y="98"/>
                  </a:lnTo>
                  <a:lnTo>
                    <a:pt x="158" y="98"/>
                  </a:lnTo>
                  <a:lnTo>
                    <a:pt x="158" y="97"/>
                  </a:lnTo>
                  <a:lnTo>
                    <a:pt x="156" y="96"/>
                  </a:lnTo>
                  <a:lnTo>
                    <a:pt x="158" y="96"/>
                  </a:lnTo>
                  <a:lnTo>
                    <a:pt x="158" y="95"/>
                  </a:lnTo>
                  <a:lnTo>
                    <a:pt x="158" y="94"/>
                  </a:lnTo>
                  <a:lnTo>
                    <a:pt x="158" y="92"/>
                  </a:lnTo>
                  <a:lnTo>
                    <a:pt x="155" y="92"/>
                  </a:lnTo>
                  <a:lnTo>
                    <a:pt x="153" y="93"/>
                  </a:lnTo>
                  <a:close/>
                  <a:moveTo>
                    <a:pt x="220" y="21"/>
                  </a:moveTo>
                  <a:lnTo>
                    <a:pt x="220" y="23"/>
                  </a:lnTo>
                  <a:lnTo>
                    <a:pt x="220" y="24"/>
                  </a:lnTo>
                  <a:lnTo>
                    <a:pt x="220" y="23"/>
                  </a:lnTo>
                  <a:lnTo>
                    <a:pt x="221" y="22"/>
                  </a:lnTo>
                  <a:lnTo>
                    <a:pt x="221" y="21"/>
                  </a:lnTo>
                  <a:lnTo>
                    <a:pt x="220" y="21"/>
                  </a:lnTo>
                  <a:close/>
                  <a:moveTo>
                    <a:pt x="140" y="124"/>
                  </a:moveTo>
                  <a:lnTo>
                    <a:pt x="141" y="124"/>
                  </a:lnTo>
                  <a:lnTo>
                    <a:pt x="142" y="125"/>
                  </a:lnTo>
                  <a:lnTo>
                    <a:pt x="141" y="125"/>
                  </a:lnTo>
                  <a:lnTo>
                    <a:pt x="140" y="125"/>
                  </a:lnTo>
                  <a:lnTo>
                    <a:pt x="140" y="124"/>
                  </a:lnTo>
                  <a:close/>
                  <a:moveTo>
                    <a:pt x="114" y="155"/>
                  </a:moveTo>
                  <a:lnTo>
                    <a:pt x="114" y="155"/>
                  </a:lnTo>
                  <a:lnTo>
                    <a:pt x="115" y="155"/>
                  </a:lnTo>
                  <a:lnTo>
                    <a:pt x="116" y="155"/>
                  </a:lnTo>
                  <a:lnTo>
                    <a:pt x="116" y="156"/>
                  </a:lnTo>
                  <a:lnTo>
                    <a:pt x="116" y="157"/>
                  </a:lnTo>
                  <a:lnTo>
                    <a:pt x="115" y="156"/>
                  </a:lnTo>
                  <a:lnTo>
                    <a:pt x="114" y="155"/>
                  </a:lnTo>
                  <a:close/>
                  <a:moveTo>
                    <a:pt x="106" y="166"/>
                  </a:moveTo>
                  <a:lnTo>
                    <a:pt x="107" y="166"/>
                  </a:lnTo>
                  <a:lnTo>
                    <a:pt x="108" y="166"/>
                  </a:lnTo>
                  <a:lnTo>
                    <a:pt x="107" y="167"/>
                  </a:lnTo>
                  <a:lnTo>
                    <a:pt x="106" y="166"/>
                  </a:lnTo>
                  <a:close/>
                  <a:moveTo>
                    <a:pt x="131" y="142"/>
                  </a:moveTo>
                  <a:lnTo>
                    <a:pt x="131" y="142"/>
                  </a:lnTo>
                  <a:lnTo>
                    <a:pt x="132" y="143"/>
                  </a:lnTo>
                  <a:lnTo>
                    <a:pt x="132" y="142"/>
                  </a:lnTo>
                  <a:lnTo>
                    <a:pt x="132" y="141"/>
                  </a:lnTo>
                  <a:lnTo>
                    <a:pt x="131" y="142"/>
                  </a:lnTo>
                  <a:close/>
                  <a:moveTo>
                    <a:pt x="135" y="141"/>
                  </a:moveTo>
                  <a:lnTo>
                    <a:pt x="136" y="144"/>
                  </a:lnTo>
                  <a:lnTo>
                    <a:pt x="138" y="148"/>
                  </a:lnTo>
                  <a:lnTo>
                    <a:pt x="139" y="148"/>
                  </a:lnTo>
                  <a:lnTo>
                    <a:pt x="139" y="147"/>
                  </a:lnTo>
                  <a:lnTo>
                    <a:pt x="138" y="143"/>
                  </a:lnTo>
                  <a:lnTo>
                    <a:pt x="136" y="140"/>
                  </a:lnTo>
                  <a:lnTo>
                    <a:pt x="136" y="141"/>
                  </a:lnTo>
                  <a:lnTo>
                    <a:pt x="135" y="141"/>
                  </a:lnTo>
                  <a:close/>
                  <a:moveTo>
                    <a:pt x="134" y="147"/>
                  </a:moveTo>
                  <a:lnTo>
                    <a:pt x="134" y="147"/>
                  </a:lnTo>
                  <a:lnTo>
                    <a:pt x="134" y="148"/>
                  </a:lnTo>
                  <a:lnTo>
                    <a:pt x="134" y="147"/>
                  </a:lnTo>
                  <a:close/>
                  <a:moveTo>
                    <a:pt x="143" y="137"/>
                  </a:moveTo>
                  <a:lnTo>
                    <a:pt x="144" y="137"/>
                  </a:lnTo>
                  <a:lnTo>
                    <a:pt x="143" y="136"/>
                  </a:lnTo>
                  <a:lnTo>
                    <a:pt x="142" y="136"/>
                  </a:lnTo>
                  <a:lnTo>
                    <a:pt x="142" y="137"/>
                  </a:lnTo>
                  <a:lnTo>
                    <a:pt x="143" y="137"/>
                  </a:lnTo>
                  <a:close/>
                  <a:moveTo>
                    <a:pt x="134" y="148"/>
                  </a:moveTo>
                  <a:lnTo>
                    <a:pt x="135" y="149"/>
                  </a:lnTo>
                  <a:lnTo>
                    <a:pt x="135" y="150"/>
                  </a:lnTo>
                  <a:lnTo>
                    <a:pt x="136" y="150"/>
                  </a:lnTo>
                  <a:lnTo>
                    <a:pt x="137" y="150"/>
                  </a:lnTo>
                  <a:lnTo>
                    <a:pt x="136" y="150"/>
                  </a:lnTo>
                  <a:lnTo>
                    <a:pt x="136" y="149"/>
                  </a:lnTo>
                  <a:lnTo>
                    <a:pt x="135" y="149"/>
                  </a:lnTo>
                  <a:lnTo>
                    <a:pt x="134" y="148"/>
                  </a:lnTo>
                  <a:close/>
                  <a:moveTo>
                    <a:pt x="141" y="141"/>
                  </a:moveTo>
                  <a:lnTo>
                    <a:pt x="141" y="141"/>
                  </a:lnTo>
                  <a:lnTo>
                    <a:pt x="141" y="142"/>
                  </a:lnTo>
                  <a:lnTo>
                    <a:pt x="141" y="141"/>
                  </a:lnTo>
                  <a:close/>
                  <a:moveTo>
                    <a:pt x="135" y="152"/>
                  </a:moveTo>
                  <a:lnTo>
                    <a:pt x="135" y="154"/>
                  </a:lnTo>
                  <a:lnTo>
                    <a:pt x="135" y="157"/>
                  </a:lnTo>
                  <a:lnTo>
                    <a:pt x="136" y="157"/>
                  </a:lnTo>
                  <a:lnTo>
                    <a:pt x="137" y="155"/>
                  </a:lnTo>
                  <a:lnTo>
                    <a:pt x="137" y="152"/>
                  </a:lnTo>
                  <a:lnTo>
                    <a:pt x="136" y="151"/>
                  </a:lnTo>
                  <a:lnTo>
                    <a:pt x="136" y="152"/>
                  </a:lnTo>
                  <a:lnTo>
                    <a:pt x="135" y="152"/>
                  </a:lnTo>
                  <a:close/>
                  <a:moveTo>
                    <a:pt x="218" y="57"/>
                  </a:moveTo>
                  <a:lnTo>
                    <a:pt x="218" y="58"/>
                  </a:lnTo>
                  <a:lnTo>
                    <a:pt x="219" y="58"/>
                  </a:lnTo>
                  <a:lnTo>
                    <a:pt x="219" y="57"/>
                  </a:lnTo>
                  <a:lnTo>
                    <a:pt x="218" y="57"/>
                  </a:lnTo>
                  <a:close/>
                  <a:moveTo>
                    <a:pt x="221" y="56"/>
                  </a:moveTo>
                  <a:lnTo>
                    <a:pt x="221" y="57"/>
                  </a:lnTo>
                  <a:lnTo>
                    <a:pt x="222" y="59"/>
                  </a:lnTo>
                  <a:lnTo>
                    <a:pt x="223" y="61"/>
                  </a:lnTo>
                  <a:lnTo>
                    <a:pt x="224" y="60"/>
                  </a:lnTo>
                  <a:lnTo>
                    <a:pt x="225" y="59"/>
                  </a:lnTo>
                  <a:lnTo>
                    <a:pt x="225" y="57"/>
                  </a:lnTo>
                  <a:lnTo>
                    <a:pt x="224" y="55"/>
                  </a:lnTo>
                  <a:lnTo>
                    <a:pt x="223" y="55"/>
                  </a:lnTo>
                  <a:lnTo>
                    <a:pt x="222" y="55"/>
                  </a:lnTo>
                  <a:lnTo>
                    <a:pt x="222" y="56"/>
                  </a:lnTo>
                  <a:lnTo>
                    <a:pt x="221" y="56"/>
                  </a:lnTo>
                  <a:close/>
                  <a:moveTo>
                    <a:pt x="278" y="265"/>
                  </a:moveTo>
                  <a:lnTo>
                    <a:pt x="277" y="264"/>
                  </a:lnTo>
                  <a:lnTo>
                    <a:pt x="276" y="264"/>
                  </a:lnTo>
                  <a:lnTo>
                    <a:pt x="275" y="266"/>
                  </a:lnTo>
                  <a:lnTo>
                    <a:pt x="274" y="268"/>
                  </a:lnTo>
                  <a:lnTo>
                    <a:pt x="271" y="268"/>
                  </a:lnTo>
                  <a:lnTo>
                    <a:pt x="269" y="268"/>
                  </a:lnTo>
                  <a:lnTo>
                    <a:pt x="268" y="268"/>
                  </a:lnTo>
                  <a:lnTo>
                    <a:pt x="267" y="268"/>
                  </a:lnTo>
                  <a:lnTo>
                    <a:pt x="266" y="267"/>
                  </a:lnTo>
                  <a:lnTo>
                    <a:pt x="264" y="266"/>
                  </a:lnTo>
                  <a:lnTo>
                    <a:pt x="262" y="267"/>
                  </a:lnTo>
                  <a:lnTo>
                    <a:pt x="259" y="268"/>
                  </a:lnTo>
                  <a:lnTo>
                    <a:pt x="258" y="268"/>
                  </a:lnTo>
                  <a:lnTo>
                    <a:pt x="257" y="267"/>
                  </a:lnTo>
                  <a:lnTo>
                    <a:pt x="256" y="268"/>
                  </a:lnTo>
                  <a:lnTo>
                    <a:pt x="254" y="268"/>
                  </a:lnTo>
                  <a:lnTo>
                    <a:pt x="253" y="267"/>
                  </a:lnTo>
                  <a:lnTo>
                    <a:pt x="252" y="266"/>
                  </a:lnTo>
                  <a:lnTo>
                    <a:pt x="249" y="266"/>
                  </a:lnTo>
                  <a:lnTo>
                    <a:pt x="247" y="267"/>
                  </a:lnTo>
                  <a:lnTo>
                    <a:pt x="244" y="266"/>
                  </a:lnTo>
                  <a:lnTo>
                    <a:pt x="243" y="266"/>
                  </a:lnTo>
                  <a:lnTo>
                    <a:pt x="239" y="262"/>
                  </a:lnTo>
                  <a:lnTo>
                    <a:pt x="235" y="258"/>
                  </a:lnTo>
                  <a:lnTo>
                    <a:pt x="231" y="256"/>
                  </a:lnTo>
                  <a:lnTo>
                    <a:pt x="228" y="254"/>
                  </a:lnTo>
                  <a:lnTo>
                    <a:pt x="228" y="257"/>
                  </a:lnTo>
                  <a:lnTo>
                    <a:pt x="229" y="260"/>
                  </a:lnTo>
                  <a:lnTo>
                    <a:pt x="229" y="262"/>
                  </a:lnTo>
                  <a:lnTo>
                    <a:pt x="228" y="265"/>
                  </a:lnTo>
                  <a:lnTo>
                    <a:pt x="229" y="267"/>
                  </a:lnTo>
                  <a:lnTo>
                    <a:pt x="230" y="268"/>
                  </a:lnTo>
                  <a:lnTo>
                    <a:pt x="229" y="269"/>
                  </a:lnTo>
                  <a:lnTo>
                    <a:pt x="229" y="270"/>
                  </a:lnTo>
                  <a:lnTo>
                    <a:pt x="230" y="273"/>
                  </a:lnTo>
                  <a:lnTo>
                    <a:pt x="233" y="276"/>
                  </a:lnTo>
                  <a:lnTo>
                    <a:pt x="233" y="274"/>
                  </a:lnTo>
                  <a:lnTo>
                    <a:pt x="233" y="273"/>
                  </a:lnTo>
                  <a:lnTo>
                    <a:pt x="234" y="273"/>
                  </a:lnTo>
                  <a:lnTo>
                    <a:pt x="235" y="277"/>
                  </a:lnTo>
                  <a:lnTo>
                    <a:pt x="234" y="280"/>
                  </a:lnTo>
                  <a:lnTo>
                    <a:pt x="236" y="282"/>
                  </a:lnTo>
                  <a:lnTo>
                    <a:pt x="239" y="285"/>
                  </a:lnTo>
                  <a:lnTo>
                    <a:pt x="241" y="284"/>
                  </a:lnTo>
                  <a:lnTo>
                    <a:pt x="243" y="285"/>
                  </a:lnTo>
                  <a:lnTo>
                    <a:pt x="245" y="287"/>
                  </a:lnTo>
                  <a:lnTo>
                    <a:pt x="247" y="289"/>
                  </a:lnTo>
                  <a:lnTo>
                    <a:pt x="247" y="290"/>
                  </a:lnTo>
                  <a:lnTo>
                    <a:pt x="247" y="291"/>
                  </a:lnTo>
                  <a:lnTo>
                    <a:pt x="248" y="292"/>
                  </a:lnTo>
                  <a:lnTo>
                    <a:pt x="249" y="293"/>
                  </a:lnTo>
                  <a:lnTo>
                    <a:pt x="252" y="295"/>
                  </a:lnTo>
                  <a:lnTo>
                    <a:pt x="253" y="297"/>
                  </a:lnTo>
                  <a:lnTo>
                    <a:pt x="253" y="299"/>
                  </a:lnTo>
                  <a:lnTo>
                    <a:pt x="252" y="299"/>
                  </a:lnTo>
                  <a:lnTo>
                    <a:pt x="251" y="299"/>
                  </a:lnTo>
                  <a:lnTo>
                    <a:pt x="249" y="299"/>
                  </a:lnTo>
                  <a:lnTo>
                    <a:pt x="247" y="300"/>
                  </a:lnTo>
                  <a:lnTo>
                    <a:pt x="244" y="301"/>
                  </a:lnTo>
                  <a:lnTo>
                    <a:pt x="243" y="301"/>
                  </a:lnTo>
                  <a:lnTo>
                    <a:pt x="241" y="300"/>
                  </a:lnTo>
                  <a:lnTo>
                    <a:pt x="239" y="301"/>
                  </a:lnTo>
                  <a:lnTo>
                    <a:pt x="236" y="302"/>
                  </a:lnTo>
                  <a:lnTo>
                    <a:pt x="233" y="300"/>
                  </a:lnTo>
                  <a:lnTo>
                    <a:pt x="230" y="297"/>
                  </a:lnTo>
                  <a:lnTo>
                    <a:pt x="227" y="297"/>
                  </a:lnTo>
                  <a:lnTo>
                    <a:pt x="224" y="297"/>
                  </a:lnTo>
                  <a:lnTo>
                    <a:pt x="221" y="296"/>
                  </a:lnTo>
                  <a:lnTo>
                    <a:pt x="220" y="295"/>
                  </a:lnTo>
                  <a:lnTo>
                    <a:pt x="218" y="296"/>
                  </a:lnTo>
                  <a:lnTo>
                    <a:pt x="216" y="297"/>
                  </a:lnTo>
                  <a:lnTo>
                    <a:pt x="214" y="299"/>
                  </a:lnTo>
                  <a:lnTo>
                    <a:pt x="213" y="300"/>
                  </a:lnTo>
                  <a:lnTo>
                    <a:pt x="212" y="300"/>
                  </a:lnTo>
                  <a:lnTo>
                    <a:pt x="212" y="299"/>
                  </a:lnTo>
                  <a:lnTo>
                    <a:pt x="211" y="297"/>
                  </a:lnTo>
                  <a:lnTo>
                    <a:pt x="213" y="296"/>
                  </a:lnTo>
                  <a:lnTo>
                    <a:pt x="216" y="294"/>
                  </a:lnTo>
                  <a:lnTo>
                    <a:pt x="213" y="292"/>
                  </a:lnTo>
                  <a:lnTo>
                    <a:pt x="212" y="290"/>
                  </a:lnTo>
                  <a:lnTo>
                    <a:pt x="211" y="287"/>
                  </a:lnTo>
                  <a:lnTo>
                    <a:pt x="211" y="284"/>
                  </a:lnTo>
                  <a:lnTo>
                    <a:pt x="210" y="284"/>
                  </a:lnTo>
                  <a:lnTo>
                    <a:pt x="209" y="284"/>
                  </a:lnTo>
                  <a:lnTo>
                    <a:pt x="206" y="278"/>
                  </a:lnTo>
                  <a:lnTo>
                    <a:pt x="201" y="271"/>
                  </a:lnTo>
                  <a:lnTo>
                    <a:pt x="199" y="269"/>
                  </a:lnTo>
                  <a:lnTo>
                    <a:pt x="198" y="268"/>
                  </a:lnTo>
                  <a:lnTo>
                    <a:pt x="198" y="267"/>
                  </a:lnTo>
                  <a:lnTo>
                    <a:pt x="197" y="266"/>
                  </a:lnTo>
                  <a:lnTo>
                    <a:pt x="196" y="265"/>
                  </a:lnTo>
                  <a:lnTo>
                    <a:pt x="195" y="264"/>
                  </a:lnTo>
                  <a:lnTo>
                    <a:pt x="194" y="261"/>
                  </a:lnTo>
                  <a:lnTo>
                    <a:pt x="193" y="260"/>
                  </a:lnTo>
                  <a:lnTo>
                    <a:pt x="190" y="258"/>
                  </a:lnTo>
                  <a:lnTo>
                    <a:pt x="188" y="256"/>
                  </a:lnTo>
                  <a:lnTo>
                    <a:pt x="186" y="254"/>
                  </a:lnTo>
                  <a:lnTo>
                    <a:pt x="185" y="252"/>
                  </a:lnTo>
                  <a:lnTo>
                    <a:pt x="185" y="250"/>
                  </a:lnTo>
                  <a:lnTo>
                    <a:pt x="184" y="248"/>
                  </a:lnTo>
                  <a:lnTo>
                    <a:pt x="182" y="246"/>
                  </a:lnTo>
                  <a:lnTo>
                    <a:pt x="179" y="243"/>
                  </a:lnTo>
                  <a:lnTo>
                    <a:pt x="177" y="239"/>
                  </a:lnTo>
                  <a:lnTo>
                    <a:pt x="177" y="238"/>
                  </a:lnTo>
                  <a:lnTo>
                    <a:pt x="175" y="233"/>
                  </a:lnTo>
                  <a:lnTo>
                    <a:pt x="174" y="229"/>
                  </a:lnTo>
                  <a:lnTo>
                    <a:pt x="175" y="227"/>
                  </a:lnTo>
                  <a:lnTo>
                    <a:pt x="176" y="229"/>
                  </a:lnTo>
                  <a:lnTo>
                    <a:pt x="178" y="230"/>
                  </a:lnTo>
                  <a:lnTo>
                    <a:pt x="178" y="229"/>
                  </a:lnTo>
                  <a:lnTo>
                    <a:pt x="178" y="227"/>
                  </a:lnTo>
                  <a:lnTo>
                    <a:pt x="179" y="227"/>
                  </a:lnTo>
                  <a:lnTo>
                    <a:pt x="181" y="226"/>
                  </a:lnTo>
                  <a:lnTo>
                    <a:pt x="181" y="225"/>
                  </a:lnTo>
                  <a:lnTo>
                    <a:pt x="181" y="224"/>
                  </a:lnTo>
                  <a:lnTo>
                    <a:pt x="182" y="224"/>
                  </a:lnTo>
                  <a:lnTo>
                    <a:pt x="184" y="226"/>
                  </a:lnTo>
                  <a:lnTo>
                    <a:pt x="187" y="227"/>
                  </a:lnTo>
                  <a:lnTo>
                    <a:pt x="188" y="227"/>
                  </a:lnTo>
                  <a:lnTo>
                    <a:pt x="189" y="227"/>
                  </a:lnTo>
                  <a:lnTo>
                    <a:pt x="189" y="226"/>
                  </a:lnTo>
                  <a:lnTo>
                    <a:pt x="189" y="225"/>
                  </a:lnTo>
                  <a:lnTo>
                    <a:pt x="188" y="224"/>
                  </a:lnTo>
                  <a:lnTo>
                    <a:pt x="188" y="223"/>
                  </a:lnTo>
                  <a:lnTo>
                    <a:pt x="190" y="223"/>
                  </a:lnTo>
                  <a:lnTo>
                    <a:pt x="192" y="223"/>
                  </a:lnTo>
                  <a:lnTo>
                    <a:pt x="192" y="224"/>
                  </a:lnTo>
                  <a:lnTo>
                    <a:pt x="192" y="225"/>
                  </a:lnTo>
                  <a:lnTo>
                    <a:pt x="195" y="229"/>
                  </a:lnTo>
                  <a:lnTo>
                    <a:pt x="197" y="231"/>
                  </a:lnTo>
                  <a:lnTo>
                    <a:pt x="197" y="223"/>
                  </a:lnTo>
                  <a:lnTo>
                    <a:pt x="194" y="217"/>
                  </a:lnTo>
                  <a:lnTo>
                    <a:pt x="194" y="214"/>
                  </a:lnTo>
                  <a:lnTo>
                    <a:pt x="194" y="211"/>
                  </a:lnTo>
                  <a:lnTo>
                    <a:pt x="193" y="210"/>
                  </a:lnTo>
                  <a:lnTo>
                    <a:pt x="193" y="209"/>
                  </a:lnTo>
                  <a:lnTo>
                    <a:pt x="193" y="207"/>
                  </a:lnTo>
                  <a:lnTo>
                    <a:pt x="193" y="206"/>
                  </a:lnTo>
                  <a:lnTo>
                    <a:pt x="192" y="203"/>
                  </a:lnTo>
                  <a:lnTo>
                    <a:pt x="190" y="200"/>
                  </a:lnTo>
                  <a:lnTo>
                    <a:pt x="189" y="192"/>
                  </a:lnTo>
                  <a:lnTo>
                    <a:pt x="189" y="184"/>
                  </a:lnTo>
                  <a:lnTo>
                    <a:pt x="188" y="180"/>
                  </a:lnTo>
                  <a:lnTo>
                    <a:pt x="188" y="178"/>
                  </a:lnTo>
                  <a:lnTo>
                    <a:pt x="188" y="175"/>
                  </a:lnTo>
                  <a:lnTo>
                    <a:pt x="189" y="172"/>
                  </a:lnTo>
                  <a:lnTo>
                    <a:pt x="189" y="171"/>
                  </a:lnTo>
                  <a:lnTo>
                    <a:pt x="188" y="169"/>
                  </a:lnTo>
                  <a:lnTo>
                    <a:pt x="189" y="166"/>
                  </a:lnTo>
                  <a:lnTo>
                    <a:pt x="189" y="162"/>
                  </a:lnTo>
                  <a:lnTo>
                    <a:pt x="192" y="159"/>
                  </a:lnTo>
                  <a:lnTo>
                    <a:pt x="195" y="155"/>
                  </a:lnTo>
                  <a:lnTo>
                    <a:pt x="197" y="154"/>
                  </a:lnTo>
                  <a:lnTo>
                    <a:pt x="199" y="154"/>
                  </a:lnTo>
                  <a:lnTo>
                    <a:pt x="200" y="153"/>
                  </a:lnTo>
                  <a:lnTo>
                    <a:pt x="202" y="152"/>
                  </a:lnTo>
                  <a:lnTo>
                    <a:pt x="205" y="151"/>
                  </a:lnTo>
                  <a:lnTo>
                    <a:pt x="207" y="151"/>
                  </a:lnTo>
                  <a:lnTo>
                    <a:pt x="208" y="150"/>
                  </a:lnTo>
                  <a:lnTo>
                    <a:pt x="209" y="149"/>
                  </a:lnTo>
                  <a:lnTo>
                    <a:pt x="214" y="148"/>
                  </a:lnTo>
                  <a:lnTo>
                    <a:pt x="221" y="145"/>
                  </a:lnTo>
                  <a:lnTo>
                    <a:pt x="224" y="149"/>
                  </a:lnTo>
                  <a:lnTo>
                    <a:pt x="228" y="151"/>
                  </a:lnTo>
                  <a:lnTo>
                    <a:pt x="228" y="152"/>
                  </a:lnTo>
                  <a:lnTo>
                    <a:pt x="229" y="153"/>
                  </a:lnTo>
                  <a:lnTo>
                    <a:pt x="230" y="153"/>
                  </a:lnTo>
                  <a:lnTo>
                    <a:pt x="232" y="153"/>
                  </a:lnTo>
                  <a:lnTo>
                    <a:pt x="234" y="155"/>
                  </a:lnTo>
                  <a:lnTo>
                    <a:pt x="236" y="156"/>
                  </a:lnTo>
                  <a:lnTo>
                    <a:pt x="237" y="156"/>
                  </a:lnTo>
                  <a:lnTo>
                    <a:pt x="239" y="156"/>
                  </a:lnTo>
                  <a:lnTo>
                    <a:pt x="241" y="159"/>
                  </a:lnTo>
                  <a:lnTo>
                    <a:pt x="242" y="161"/>
                  </a:lnTo>
                  <a:lnTo>
                    <a:pt x="244" y="163"/>
                  </a:lnTo>
                  <a:lnTo>
                    <a:pt x="246" y="165"/>
                  </a:lnTo>
                  <a:lnTo>
                    <a:pt x="246" y="166"/>
                  </a:lnTo>
                  <a:lnTo>
                    <a:pt x="247" y="167"/>
                  </a:lnTo>
                  <a:lnTo>
                    <a:pt x="249" y="168"/>
                  </a:lnTo>
                  <a:lnTo>
                    <a:pt x="249" y="169"/>
                  </a:lnTo>
                  <a:lnTo>
                    <a:pt x="251" y="171"/>
                  </a:lnTo>
                  <a:lnTo>
                    <a:pt x="252" y="172"/>
                  </a:lnTo>
                  <a:lnTo>
                    <a:pt x="254" y="173"/>
                  </a:lnTo>
                  <a:lnTo>
                    <a:pt x="254" y="175"/>
                  </a:lnTo>
                  <a:lnTo>
                    <a:pt x="255" y="176"/>
                  </a:lnTo>
                  <a:lnTo>
                    <a:pt x="256" y="176"/>
                  </a:lnTo>
                  <a:lnTo>
                    <a:pt x="257" y="176"/>
                  </a:lnTo>
                  <a:lnTo>
                    <a:pt x="258" y="180"/>
                  </a:lnTo>
                  <a:lnTo>
                    <a:pt x="259" y="183"/>
                  </a:lnTo>
                  <a:lnTo>
                    <a:pt x="262" y="184"/>
                  </a:lnTo>
                  <a:lnTo>
                    <a:pt x="263" y="186"/>
                  </a:lnTo>
                  <a:lnTo>
                    <a:pt x="264" y="187"/>
                  </a:lnTo>
                  <a:lnTo>
                    <a:pt x="265" y="187"/>
                  </a:lnTo>
                  <a:lnTo>
                    <a:pt x="266" y="186"/>
                  </a:lnTo>
                  <a:lnTo>
                    <a:pt x="267" y="186"/>
                  </a:lnTo>
                  <a:lnTo>
                    <a:pt x="268" y="187"/>
                  </a:lnTo>
                  <a:lnTo>
                    <a:pt x="269" y="188"/>
                  </a:lnTo>
                  <a:lnTo>
                    <a:pt x="267" y="188"/>
                  </a:lnTo>
                  <a:lnTo>
                    <a:pt x="266" y="190"/>
                  </a:lnTo>
                  <a:lnTo>
                    <a:pt x="267" y="192"/>
                  </a:lnTo>
                  <a:lnTo>
                    <a:pt x="268" y="194"/>
                  </a:lnTo>
                  <a:lnTo>
                    <a:pt x="269" y="192"/>
                  </a:lnTo>
                  <a:lnTo>
                    <a:pt x="270" y="192"/>
                  </a:lnTo>
                  <a:lnTo>
                    <a:pt x="272" y="195"/>
                  </a:lnTo>
                  <a:lnTo>
                    <a:pt x="274" y="198"/>
                  </a:lnTo>
                  <a:lnTo>
                    <a:pt x="274" y="200"/>
                  </a:lnTo>
                  <a:lnTo>
                    <a:pt x="274" y="203"/>
                  </a:lnTo>
                  <a:lnTo>
                    <a:pt x="275" y="203"/>
                  </a:lnTo>
                  <a:lnTo>
                    <a:pt x="276" y="202"/>
                  </a:lnTo>
                  <a:lnTo>
                    <a:pt x="277" y="202"/>
                  </a:lnTo>
                  <a:lnTo>
                    <a:pt x="278" y="203"/>
                  </a:lnTo>
                  <a:lnTo>
                    <a:pt x="279" y="203"/>
                  </a:lnTo>
                  <a:lnTo>
                    <a:pt x="278" y="208"/>
                  </a:lnTo>
                  <a:lnTo>
                    <a:pt x="278" y="211"/>
                  </a:lnTo>
                  <a:lnTo>
                    <a:pt x="278" y="212"/>
                  </a:lnTo>
                  <a:lnTo>
                    <a:pt x="279" y="213"/>
                  </a:lnTo>
                  <a:lnTo>
                    <a:pt x="279" y="214"/>
                  </a:lnTo>
                  <a:lnTo>
                    <a:pt x="280" y="215"/>
                  </a:lnTo>
                  <a:lnTo>
                    <a:pt x="280" y="217"/>
                  </a:lnTo>
                  <a:lnTo>
                    <a:pt x="278" y="220"/>
                  </a:lnTo>
                  <a:lnTo>
                    <a:pt x="276" y="223"/>
                  </a:lnTo>
                  <a:lnTo>
                    <a:pt x="278" y="227"/>
                  </a:lnTo>
                  <a:lnTo>
                    <a:pt x="279" y="232"/>
                  </a:lnTo>
                  <a:lnTo>
                    <a:pt x="280" y="232"/>
                  </a:lnTo>
                  <a:lnTo>
                    <a:pt x="282" y="231"/>
                  </a:lnTo>
                  <a:lnTo>
                    <a:pt x="283" y="234"/>
                  </a:lnTo>
                  <a:lnTo>
                    <a:pt x="284" y="238"/>
                  </a:lnTo>
                  <a:lnTo>
                    <a:pt x="282" y="239"/>
                  </a:lnTo>
                  <a:lnTo>
                    <a:pt x="281" y="241"/>
                  </a:lnTo>
                  <a:lnTo>
                    <a:pt x="284" y="243"/>
                  </a:lnTo>
                  <a:lnTo>
                    <a:pt x="286" y="244"/>
                  </a:lnTo>
                  <a:lnTo>
                    <a:pt x="286" y="245"/>
                  </a:lnTo>
                  <a:lnTo>
                    <a:pt x="286" y="247"/>
                  </a:lnTo>
                  <a:lnTo>
                    <a:pt x="287" y="247"/>
                  </a:lnTo>
                  <a:lnTo>
                    <a:pt x="287" y="248"/>
                  </a:lnTo>
                  <a:lnTo>
                    <a:pt x="287" y="249"/>
                  </a:lnTo>
                  <a:lnTo>
                    <a:pt x="287" y="250"/>
                  </a:lnTo>
                  <a:lnTo>
                    <a:pt x="289" y="253"/>
                  </a:lnTo>
                  <a:lnTo>
                    <a:pt x="290" y="254"/>
                  </a:lnTo>
                  <a:lnTo>
                    <a:pt x="290" y="258"/>
                  </a:lnTo>
                  <a:lnTo>
                    <a:pt x="291" y="261"/>
                  </a:lnTo>
                  <a:lnTo>
                    <a:pt x="292" y="261"/>
                  </a:lnTo>
                  <a:lnTo>
                    <a:pt x="294" y="262"/>
                  </a:lnTo>
                  <a:lnTo>
                    <a:pt x="292" y="264"/>
                  </a:lnTo>
                  <a:lnTo>
                    <a:pt x="290" y="265"/>
                  </a:lnTo>
                  <a:lnTo>
                    <a:pt x="289" y="265"/>
                  </a:lnTo>
                  <a:lnTo>
                    <a:pt x="289" y="264"/>
                  </a:lnTo>
                  <a:lnTo>
                    <a:pt x="286" y="265"/>
                  </a:lnTo>
                  <a:lnTo>
                    <a:pt x="282" y="264"/>
                  </a:lnTo>
                  <a:lnTo>
                    <a:pt x="281" y="264"/>
                  </a:lnTo>
                  <a:lnTo>
                    <a:pt x="280" y="265"/>
                  </a:lnTo>
                  <a:lnTo>
                    <a:pt x="279" y="264"/>
                  </a:lnTo>
                  <a:lnTo>
                    <a:pt x="278" y="264"/>
                  </a:lnTo>
                  <a:lnTo>
                    <a:pt x="278" y="265"/>
                  </a:lnTo>
                  <a:close/>
                  <a:moveTo>
                    <a:pt x="146" y="268"/>
                  </a:moveTo>
                  <a:lnTo>
                    <a:pt x="146" y="268"/>
                  </a:lnTo>
                  <a:lnTo>
                    <a:pt x="147" y="268"/>
                  </a:lnTo>
                  <a:lnTo>
                    <a:pt x="148" y="268"/>
                  </a:lnTo>
                  <a:lnTo>
                    <a:pt x="148" y="269"/>
                  </a:lnTo>
                  <a:lnTo>
                    <a:pt x="147" y="270"/>
                  </a:lnTo>
                  <a:lnTo>
                    <a:pt x="146" y="269"/>
                  </a:lnTo>
                  <a:lnTo>
                    <a:pt x="146" y="268"/>
                  </a:lnTo>
                  <a:close/>
                  <a:moveTo>
                    <a:pt x="304" y="95"/>
                  </a:moveTo>
                  <a:lnTo>
                    <a:pt x="304" y="95"/>
                  </a:lnTo>
                  <a:lnTo>
                    <a:pt x="304" y="96"/>
                  </a:lnTo>
                  <a:lnTo>
                    <a:pt x="305" y="96"/>
                  </a:lnTo>
                  <a:lnTo>
                    <a:pt x="305" y="95"/>
                  </a:lnTo>
                  <a:lnTo>
                    <a:pt x="305" y="94"/>
                  </a:lnTo>
                  <a:lnTo>
                    <a:pt x="304" y="95"/>
                  </a:lnTo>
                  <a:close/>
                  <a:moveTo>
                    <a:pt x="151" y="302"/>
                  </a:moveTo>
                  <a:lnTo>
                    <a:pt x="151" y="302"/>
                  </a:lnTo>
                  <a:close/>
                  <a:moveTo>
                    <a:pt x="159" y="293"/>
                  </a:moveTo>
                  <a:lnTo>
                    <a:pt x="159" y="294"/>
                  </a:lnTo>
                  <a:lnTo>
                    <a:pt x="159" y="295"/>
                  </a:lnTo>
                  <a:lnTo>
                    <a:pt x="160" y="295"/>
                  </a:lnTo>
                  <a:lnTo>
                    <a:pt x="161" y="295"/>
                  </a:lnTo>
                  <a:lnTo>
                    <a:pt x="161" y="294"/>
                  </a:lnTo>
                  <a:lnTo>
                    <a:pt x="161" y="293"/>
                  </a:lnTo>
                  <a:lnTo>
                    <a:pt x="161" y="292"/>
                  </a:lnTo>
                  <a:lnTo>
                    <a:pt x="160" y="292"/>
                  </a:lnTo>
                  <a:lnTo>
                    <a:pt x="159" y="293"/>
                  </a:lnTo>
                  <a:close/>
                  <a:moveTo>
                    <a:pt x="183" y="284"/>
                  </a:moveTo>
                  <a:lnTo>
                    <a:pt x="183" y="284"/>
                  </a:lnTo>
                  <a:lnTo>
                    <a:pt x="184" y="284"/>
                  </a:lnTo>
                  <a:lnTo>
                    <a:pt x="184" y="287"/>
                  </a:lnTo>
                  <a:lnTo>
                    <a:pt x="185" y="288"/>
                  </a:lnTo>
                  <a:lnTo>
                    <a:pt x="185" y="289"/>
                  </a:lnTo>
                  <a:lnTo>
                    <a:pt x="185" y="290"/>
                  </a:lnTo>
                  <a:lnTo>
                    <a:pt x="184" y="290"/>
                  </a:lnTo>
                  <a:lnTo>
                    <a:pt x="183" y="288"/>
                  </a:lnTo>
                  <a:lnTo>
                    <a:pt x="183" y="284"/>
                  </a:lnTo>
                  <a:close/>
                  <a:moveTo>
                    <a:pt x="262" y="194"/>
                  </a:moveTo>
                  <a:lnTo>
                    <a:pt x="263" y="195"/>
                  </a:lnTo>
                  <a:lnTo>
                    <a:pt x="264" y="195"/>
                  </a:lnTo>
                  <a:lnTo>
                    <a:pt x="264" y="194"/>
                  </a:lnTo>
                  <a:lnTo>
                    <a:pt x="263" y="194"/>
                  </a:lnTo>
                  <a:lnTo>
                    <a:pt x="262" y="194"/>
                  </a:lnTo>
                  <a:close/>
                  <a:moveTo>
                    <a:pt x="197" y="34"/>
                  </a:moveTo>
                  <a:lnTo>
                    <a:pt x="194" y="40"/>
                  </a:lnTo>
                  <a:lnTo>
                    <a:pt x="190" y="48"/>
                  </a:lnTo>
                  <a:lnTo>
                    <a:pt x="189" y="49"/>
                  </a:lnTo>
                  <a:lnTo>
                    <a:pt x="188" y="50"/>
                  </a:lnTo>
                  <a:lnTo>
                    <a:pt x="188" y="51"/>
                  </a:lnTo>
                  <a:lnTo>
                    <a:pt x="187" y="54"/>
                  </a:lnTo>
                  <a:lnTo>
                    <a:pt x="187" y="55"/>
                  </a:lnTo>
                  <a:lnTo>
                    <a:pt x="186" y="56"/>
                  </a:lnTo>
                  <a:lnTo>
                    <a:pt x="185" y="58"/>
                  </a:lnTo>
                  <a:lnTo>
                    <a:pt x="185" y="59"/>
                  </a:lnTo>
                  <a:lnTo>
                    <a:pt x="184" y="61"/>
                  </a:lnTo>
                  <a:lnTo>
                    <a:pt x="179" y="67"/>
                  </a:lnTo>
                  <a:lnTo>
                    <a:pt x="177" y="71"/>
                  </a:lnTo>
                  <a:lnTo>
                    <a:pt x="177" y="72"/>
                  </a:lnTo>
                  <a:lnTo>
                    <a:pt x="181" y="74"/>
                  </a:lnTo>
                  <a:lnTo>
                    <a:pt x="184" y="75"/>
                  </a:lnTo>
                  <a:lnTo>
                    <a:pt x="187" y="79"/>
                  </a:lnTo>
                  <a:lnTo>
                    <a:pt x="188" y="81"/>
                  </a:lnTo>
                  <a:lnTo>
                    <a:pt x="189" y="81"/>
                  </a:lnTo>
                  <a:lnTo>
                    <a:pt x="192" y="82"/>
                  </a:lnTo>
                  <a:lnTo>
                    <a:pt x="192" y="84"/>
                  </a:lnTo>
                  <a:lnTo>
                    <a:pt x="193" y="85"/>
                  </a:lnTo>
                  <a:lnTo>
                    <a:pt x="194" y="85"/>
                  </a:lnTo>
                  <a:lnTo>
                    <a:pt x="195" y="85"/>
                  </a:lnTo>
                  <a:lnTo>
                    <a:pt x="196" y="86"/>
                  </a:lnTo>
                  <a:lnTo>
                    <a:pt x="197" y="87"/>
                  </a:lnTo>
                  <a:lnTo>
                    <a:pt x="201" y="92"/>
                  </a:lnTo>
                  <a:lnTo>
                    <a:pt x="206" y="97"/>
                  </a:lnTo>
                  <a:lnTo>
                    <a:pt x="207" y="97"/>
                  </a:lnTo>
                  <a:lnTo>
                    <a:pt x="209" y="98"/>
                  </a:lnTo>
                  <a:lnTo>
                    <a:pt x="210" y="101"/>
                  </a:lnTo>
                  <a:lnTo>
                    <a:pt x="211" y="103"/>
                  </a:lnTo>
                  <a:lnTo>
                    <a:pt x="214" y="105"/>
                  </a:lnTo>
                  <a:lnTo>
                    <a:pt x="220" y="108"/>
                  </a:lnTo>
                  <a:lnTo>
                    <a:pt x="221" y="110"/>
                  </a:lnTo>
                  <a:lnTo>
                    <a:pt x="223" y="113"/>
                  </a:lnTo>
                  <a:lnTo>
                    <a:pt x="225" y="114"/>
                  </a:lnTo>
                  <a:lnTo>
                    <a:pt x="228" y="116"/>
                  </a:lnTo>
                  <a:lnTo>
                    <a:pt x="228" y="117"/>
                  </a:lnTo>
                  <a:lnTo>
                    <a:pt x="229" y="119"/>
                  </a:lnTo>
                  <a:lnTo>
                    <a:pt x="231" y="121"/>
                  </a:lnTo>
                  <a:lnTo>
                    <a:pt x="233" y="125"/>
                  </a:lnTo>
                  <a:lnTo>
                    <a:pt x="232" y="128"/>
                  </a:lnTo>
                  <a:lnTo>
                    <a:pt x="232" y="131"/>
                  </a:lnTo>
                  <a:lnTo>
                    <a:pt x="234" y="131"/>
                  </a:lnTo>
                  <a:lnTo>
                    <a:pt x="235" y="130"/>
                  </a:lnTo>
                  <a:lnTo>
                    <a:pt x="236" y="130"/>
                  </a:lnTo>
                  <a:lnTo>
                    <a:pt x="236" y="131"/>
                  </a:lnTo>
                  <a:lnTo>
                    <a:pt x="234" y="134"/>
                  </a:lnTo>
                  <a:lnTo>
                    <a:pt x="234" y="139"/>
                  </a:lnTo>
                  <a:lnTo>
                    <a:pt x="235" y="140"/>
                  </a:lnTo>
                  <a:lnTo>
                    <a:pt x="237" y="138"/>
                  </a:lnTo>
                  <a:lnTo>
                    <a:pt x="240" y="136"/>
                  </a:lnTo>
                  <a:lnTo>
                    <a:pt x="242" y="137"/>
                  </a:lnTo>
                  <a:lnTo>
                    <a:pt x="243" y="138"/>
                  </a:lnTo>
                  <a:lnTo>
                    <a:pt x="244" y="137"/>
                  </a:lnTo>
                  <a:lnTo>
                    <a:pt x="245" y="137"/>
                  </a:lnTo>
                  <a:lnTo>
                    <a:pt x="247" y="139"/>
                  </a:lnTo>
                  <a:lnTo>
                    <a:pt x="249" y="141"/>
                  </a:lnTo>
                  <a:lnTo>
                    <a:pt x="249" y="142"/>
                  </a:lnTo>
                  <a:lnTo>
                    <a:pt x="249" y="143"/>
                  </a:lnTo>
                  <a:lnTo>
                    <a:pt x="252" y="143"/>
                  </a:lnTo>
                  <a:lnTo>
                    <a:pt x="254" y="145"/>
                  </a:lnTo>
                  <a:lnTo>
                    <a:pt x="255" y="147"/>
                  </a:lnTo>
                  <a:lnTo>
                    <a:pt x="255" y="149"/>
                  </a:lnTo>
                  <a:lnTo>
                    <a:pt x="257" y="150"/>
                  </a:lnTo>
                  <a:lnTo>
                    <a:pt x="259" y="151"/>
                  </a:lnTo>
                  <a:lnTo>
                    <a:pt x="260" y="151"/>
                  </a:lnTo>
                  <a:lnTo>
                    <a:pt x="263" y="152"/>
                  </a:lnTo>
                  <a:lnTo>
                    <a:pt x="263" y="151"/>
                  </a:lnTo>
                  <a:lnTo>
                    <a:pt x="262" y="151"/>
                  </a:lnTo>
                  <a:lnTo>
                    <a:pt x="262" y="148"/>
                  </a:lnTo>
                  <a:lnTo>
                    <a:pt x="262" y="145"/>
                  </a:lnTo>
                  <a:lnTo>
                    <a:pt x="260" y="144"/>
                  </a:lnTo>
                  <a:lnTo>
                    <a:pt x="259" y="144"/>
                  </a:lnTo>
                  <a:lnTo>
                    <a:pt x="259" y="142"/>
                  </a:lnTo>
                  <a:lnTo>
                    <a:pt x="260" y="141"/>
                  </a:lnTo>
                  <a:lnTo>
                    <a:pt x="258" y="139"/>
                  </a:lnTo>
                  <a:lnTo>
                    <a:pt x="256" y="138"/>
                  </a:lnTo>
                  <a:lnTo>
                    <a:pt x="258" y="137"/>
                  </a:lnTo>
                  <a:lnTo>
                    <a:pt x="260" y="137"/>
                  </a:lnTo>
                  <a:lnTo>
                    <a:pt x="265" y="130"/>
                  </a:lnTo>
                  <a:lnTo>
                    <a:pt x="269" y="124"/>
                  </a:lnTo>
                  <a:lnTo>
                    <a:pt x="271" y="120"/>
                  </a:lnTo>
                  <a:lnTo>
                    <a:pt x="274" y="118"/>
                  </a:lnTo>
                  <a:lnTo>
                    <a:pt x="274" y="116"/>
                  </a:lnTo>
                  <a:lnTo>
                    <a:pt x="274" y="114"/>
                  </a:lnTo>
                  <a:lnTo>
                    <a:pt x="276" y="111"/>
                  </a:lnTo>
                  <a:lnTo>
                    <a:pt x="277" y="109"/>
                  </a:lnTo>
                  <a:lnTo>
                    <a:pt x="277" y="107"/>
                  </a:lnTo>
                  <a:lnTo>
                    <a:pt x="278" y="105"/>
                  </a:lnTo>
                  <a:lnTo>
                    <a:pt x="280" y="102"/>
                  </a:lnTo>
                  <a:lnTo>
                    <a:pt x="281" y="98"/>
                  </a:lnTo>
                  <a:lnTo>
                    <a:pt x="281" y="97"/>
                  </a:lnTo>
                  <a:lnTo>
                    <a:pt x="281" y="96"/>
                  </a:lnTo>
                  <a:lnTo>
                    <a:pt x="282" y="93"/>
                  </a:lnTo>
                  <a:lnTo>
                    <a:pt x="283" y="91"/>
                  </a:lnTo>
                  <a:lnTo>
                    <a:pt x="282" y="90"/>
                  </a:lnTo>
                  <a:lnTo>
                    <a:pt x="281" y="89"/>
                  </a:lnTo>
                  <a:lnTo>
                    <a:pt x="279" y="90"/>
                  </a:lnTo>
                  <a:lnTo>
                    <a:pt x="277" y="90"/>
                  </a:lnTo>
                  <a:lnTo>
                    <a:pt x="276" y="89"/>
                  </a:lnTo>
                  <a:lnTo>
                    <a:pt x="272" y="91"/>
                  </a:lnTo>
                  <a:lnTo>
                    <a:pt x="270" y="92"/>
                  </a:lnTo>
                  <a:lnTo>
                    <a:pt x="268" y="91"/>
                  </a:lnTo>
                  <a:lnTo>
                    <a:pt x="267" y="90"/>
                  </a:lnTo>
                  <a:lnTo>
                    <a:pt x="270" y="89"/>
                  </a:lnTo>
                  <a:lnTo>
                    <a:pt x="271" y="86"/>
                  </a:lnTo>
                  <a:lnTo>
                    <a:pt x="270" y="86"/>
                  </a:lnTo>
                  <a:lnTo>
                    <a:pt x="267" y="87"/>
                  </a:lnTo>
                  <a:lnTo>
                    <a:pt x="265" y="90"/>
                  </a:lnTo>
                  <a:lnTo>
                    <a:pt x="263" y="92"/>
                  </a:lnTo>
                  <a:lnTo>
                    <a:pt x="260" y="94"/>
                  </a:lnTo>
                  <a:lnTo>
                    <a:pt x="259" y="94"/>
                  </a:lnTo>
                  <a:lnTo>
                    <a:pt x="258" y="94"/>
                  </a:lnTo>
                  <a:lnTo>
                    <a:pt x="256" y="95"/>
                  </a:lnTo>
                  <a:lnTo>
                    <a:pt x="253" y="96"/>
                  </a:lnTo>
                  <a:lnTo>
                    <a:pt x="249" y="96"/>
                  </a:lnTo>
                  <a:lnTo>
                    <a:pt x="247" y="96"/>
                  </a:lnTo>
                  <a:lnTo>
                    <a:pt x="245" y="97"/>
                  </a:lnTo>
                  <a:lnTo>
                    <a:pt x="244" y="98"/>
                  </a:lnTo>
                  <a:lnTo>
                    <a:pt x="243" y="98"/>
                  </a:lnTo>
                  <a:lnTo>
                    <a:pt x="242" y="98"/>
                  </a:lnTo>
                  <a:lnTo>
                    <a:pt x="237" y="101"/>
                  </a:lnTo>
                  <a:lnTo>
                    <a:pt x="233" y="101"/>
                  </a:lnTo>
                  <a:lnTo>
                    <a:pt x="231" y="101"/>
                  </a:lnTo>
                  <a:lnTo>
                    <a:pt x="230" y="99"/>
                  </a:lnTo>
                  <a:lnTo>
                    <a:pt x="225" y="101"/>
                  </a:lnTo>
                  <a:lnTo>
                    <a:pt x="222" y="101"/>
                  </a:lnTo>
                  <a:lnTo>
                    <a:pt x="220" y="99"/>
                  </a:lnTo>
                  <a:lnTo>
                    <a:pt x="218" y="99"/>
                  </a:lnTo>
                  <a:lnTo>
                    <a:pt x="213" y="98"/>
                  </a:lnTo>
                  <a:lnTo>
                    <a:pt x="208" y="95"/>
                  </a:lnTo>
                  <a:lnTo>
                    <a:pt x="206" y="91"/>
                  </a:lnTo>
                  <a:lnTo>
                    <a:pt x="205" y="87"/>
                  </a:lnTo>
                  <a:lnTo>
                    <a:pt x="206" y="86"/>
                  </a:lnTo>
                  <a:lnTo>
                    <a:pt x="206" y="85"/>
                  </a:lnTo>
                  <a:lnTo>
                    <a:pt x="204" y="83"/>
                  </a:lnTo>
                  <a:lnTo>
                    <a:pt x="202" y="81"/>
                  </a:lnTo>
                  <a:lnTo>
                    <a:pt x="201" y="76"/>
                  </a:lnTo>
                  <a:lnTo>
                    <a:pt x="201" y="73"/>
                  </a:lnTo>
                  <a:lnTo>
                    <a:pt x="201" y="70"/>
                  </a:lnTo>
                  <a:lnTo>
                    <a:pt x="202" y="66"/>
                  </a:lnTo>
                  <a:lnTo>
                    <a:pt x="202" y="64"/>
                  </a:lnTo>
                  <a:lnTo>
                    <a:pt x="201" y="63"/>
                  </a:lnTo>
                  <a:lnTo>
                    <a:pt x="200" y="61"/>
                  </a:lnTo>
                  <a:lnTo>
                    <a:pt x="200" y="58"/>
                  </a:lnTo>
                  <a:lnTo>
                    <a:pt x="200" y="55"/>
                  </a:lnTo>
                  <a:lnTo>
                    <a:pt x="199" y="51"/>
                  </a:lnTo>
                  <a:lnTo>
                    <a:pt x="200" y="43"/>
                  </a:lnTo>
                  <a:lnTo>
                    <a:pt x="199" y="34"/>
                  </a:lnTo>
                  <a:lnTo>
                    <a:pt x="199" y="33"/>
                  </a:lnTo>
                  <a:lnTo>
                    <a:pt x="198" y="33"/>
                  </a:lnTo>
                  <a:lnTo>
                    <a:pt x="197" y="33"/>
                  </a:lnTo>
                  <a:lnTo>
                    <a:pt x="197" y="34"/>
                  </a:lnTo>
                  <a:close/>
                  <a:moveTo>
                    <a:pt x="209" y="218"/>
                  </a:moveTo>
                  <a:lnTo>
                    <a:pt x="209" y="221"/>
                  </a:lnTo>
                  <a:lnTo>
                    <a:pt x="210" y="223"/>
                  </a:lnTo>
                  <a:lnTo>
                    <a:pt x="210" y="225"/>
                  </a:lnTo>
                  <a:lnTo>
                    <a:pt x="212" y="229"/>
                  </a:lnTo>
                  <a:lnTo>
                    <a:pt x="211" y="232"/>
                  </a:lnTo>
                  <a:lnTo>
                    <a:pt x="211" y="235"/>
                  </a:lnTo>
                  <a:lnTo>
                    <a:pt x="212" y="237"/>
                  </a:lnTo>
                  <a:lnTo>
                    <a:pt x="214" y="241"/>
                  </a:lnTo>
                  <a:lnTo>
                    <a:pt x="216" y="241"/>
                  </a:lnTo>
                  <a:lnTo>
                    <a:pt x="217" y="241"/>
                  </a:lnTo>
                  <a:lnTo>
                    <a:pt x="218" y="239"/>
                  </a:lnTo>
                  <a:lnTo>
                    <a:pt x="218" y="237"/>
                  </a:lnTo>
                  <a:lnTo>
                    <a:pt x="217" y="234"/>
                  </a:lnTo>
                  <a:lnTo>
                    <a:pt x="217" y="232"/>
                  </a:lnTo>
                  <a:lnTo>
                    <a:pt x="217" y="230"/>
                  </a:lnTo>
                  <a:lnTo>
                    <a:pt x="216" y="223"/>
                  </a:lnTo>
                  <a:lnTo>
                    <a:pt x="214" y="218"/>
                  </a:lnTo>
                  <a:lnTo>
                    <a:pt x="213" y="217"/>
                  </a:lnTo>
                  <a:lnTo>
                    <a:pt x="211" y="217"/>
                  </a:lnTo>
                  <a:lnTo>
                    <a:pt x="209" y="218"/>
                  </a:lnTo>
                  <a:close/>
                  <a:moveTo>
                    <a:pt x="222" y="204"/>
                  </a:moveTo>
                  <a:lnTo>
                    <a:pt x="221" y="208"/>
                  </a:lnTo>
                  <a:lnTo>
                    <a:pt x="221" y="211"/>
                  </a:lnTo>
                  <a:lnTo>
                    <a:pt x="221" y="212"/>
                  </a:lnTo>
                  <a:lnTo>
                    <a:pt x="221" y="213"/>
                  </a:lnTo>
                  <a:lnTo>
                    <a:pt x="222" y="215"/>
                  </a:lnTo>
                  <a:lnTo>
                    <a:pt x="223" y="219"/>
                  </a:lnTo>
                  <a:lnTo>
                    <a:pt x="222" y="218"/>
                  </a:lnTo>
                  <a:lnTo>
                    <a:pt x="220" y="222"/>
                  </a:lnTo>
                  <a:lnTo>
                    <a:pt x="220" y="225"/>
                  </a:lnTo>
                  <a:lnTo>
                    <a:pt x="222" y="226"/>
                  </a:lnTo>
                  <a:lnTo>
                    <a:pt x="223" y="227"/>
                  </a:lnTo>
                  <a:lnTo>
                    <a:pt x="230" y="225"/>
                  </a:lnTo>
                  <a:lnTo>
                    <a:pt x="237" y="225"/>
                  </a:lnTo>
                  <a:lnTo>
                    <a:pt x="237" y="224"/>
                  </a:lnTo>
                  <a:lnTo>
                    <a:pt x="235" y="221"/>
                  </a:lnTo>
                  <a:lnTo>
                    <a:pt x="232" y="217"/>
                  </a:lnTo>
                  <a:lnTo>
                    <a:pt x="228" y="210"/>
                  </a:lnTo>
                  <a:lnTo>
                    <a:pt x="222" y="204"/>
                  </a:lnTo>
                  <a:close/>
                  <a:moveTo>
                    <a:pt x="217" y="246"/>
                  </a:moveTo>
                  <a:lnTo>
                    <a:pt x="218" y="249"/>
                  </a:lnTo>
                  <a:lnTo>
                    <a:pt x="219" y="252"/>
                  </a:lnTo>
                  <a:lnTo>
                    <a:pt x="219" y="254"/>
                  </a:lnTo>
                  <a:lnTo>
                    <a:pt x="219" y="255"/>
                  </a:lnTo>
                  <a:lnTo>
                    <a:pt x="220" y="255"/>
                  </a:lnTo>
                  <a:lnTo>
                    <a:pt x="220" y="256"/>
                  </a:lnTo>
                  <a:lnTo>
                    <a:pt x="221" y="255"/>
                  </a:lnTo>
                  <a:lnTo>
                    <a:pt x="221" y="250"/>
                  </a:lnTo>
                  <a:lnTo>
                    <a:pt x="220" y="246"/>
                  </a:lnTo>
                  <a:lnTo>
                    <a:pt x="219" y="246"/>
                  </a:lnTo>
                  <a:lnTo>
                    <a:pt x="217" y="246"/>
                  </a:lnTo>
                  <a:close/>
                  <a:moveTo>
                    <a:pt x="223" y="258"/>
                  </a:moveTo>
                  <a:lnTo>
                    <a:pt x="223" y="259"/>
                  </a:lnTo>
                  <a:lnTo>
                    <a:pt x="223" y="260"/>
                  </a:lnTo>
                  <a:lnTo>
                    <a:pt x="224" y="261"/>
                  </a:lnTo>
                  <a:lnTo>
                    <a:pt x="225" y="260"/>
                  </a:lnTo>
                  <a:lnTo>
                    <a:pt x="225" y="259"/>
                  </a:lnTo>
                  <a:lnTo>
                    <a:pt x="224" y="258"/>
                  </a:lnTo>
                  <a:lnTo>
                    <a:pt x="223" y="258"/>
                  </a:lnTo>
                  <a:close/>
                </a:path>
              </a:pathLst>
            </a:custGeom>
            <a:solidFill>
              <a:srgbClr val="2C5882"/>
            </a:solidFill>
            <a:ln w="9525">
              <a:noFill/>
              <a:round/>
            </a:ln>
          </p:spPr>
          <p:txBody>
            <a:bodyPr/>
            <a:lstStyle/>
            <a:p>
              <a:endParaRPr lang="zh-CN" altLang="en-US"/>
            </a:p>
          </p:txBody>
        </p:sp>
        <p:sp>
          <p:nvSpPr>
            <p:cNvPr id="76823" name="Freeform 71"/>
            <p:cNvSpPr>
              <a:spLocks noEditPoints="1"/>
            </p:cNvSpPr>
            <p:nvPr/>
          </p:nvSpPr>
          <p:spPr bwMode="auto">
            <a:xfrm>
              <a:off x="986" y="199"/>
              <a:ext cx="116" cy="108"/>
            </a:xfrm>
            <a:custGeom>
              <a:avLst/>
              <a:gdLst>
                <a:gd name="T0" fmla="*/ 0 w 346"/>
                <a:gd name="T1" fmla="*/ 0 h 325"/>
                <a:gd name="T2" fmla="*/ 0 w 346"/>
                <a:gd name="T3" fmla="*/ 0 h 325"/>
                <a:gd name="T4" fmla="*/ 0 w 346"/>
                <a:gd name="T5" fmla="*/ 0 h 325"/>
                <a:gd name="T6" fmla="*/ 0 w 346"/>
                <a:gd name="T7" fmla="*/ 0 h 325"/>
                <a:gd name="T8" fmla="*/ 0 w 346"/>
                <a:gd name="T9" fmla="*/ 0 h 325"/>
                <a:gd name="T10" fmla="*/ 0 w 346"/>
                <a:gd name="T11" fmla="*/ 0 h 325"/>
                <a:gd name="T12" fmla="*/ 0 w 346"/>
                <a:gd name="T13" fmla="*/ 0 h 325"/>
                <a:gd name="T14" fmla="*/ 0 w 346"/>
                <a:gd name="T15" fmla="*/ 0 h 325"/>
                <a:gd name="T16" fmla="*/ 0 w 346"/>
                <a:gd name="T17" fmla="*/ 0 h 325"/>
                <a:gd name="T18" fmla="*/ 0 w 346"/>
                <a:gd name="T19" fmla="*/ 0 h 325"/>
                <a:gd name="T20" fmla="*/ 0 w 346"/>
                <a:gd name="T21" fmla="*/ 0 h 325"/>
                <a:gd name="T22" fmla="*/ 0 w 346"/>
                <a:gd name="T23" fmla="*/ 0 h 325"/>
                <a:gd name="T24" fmla="*/ 0 w 346"/>
                <a:gd name="T25" fmla="*/ 0 h 325"/>
                <a:gd name="T26" fmla="*/ 0 w 346"/>
                <a:gd name="T27" fmla="*/ 0 h 325"/>
                <a:gd name="T28" fmla="*/ 0 w 346"/>
                <a:gd name="T29" fmla="*/ 0 h 325"/>
                <a:gd name="T30" fmla="*/ 0 w 346"/>
                <a:gd name="T31" fmla="*/ 0 h 325"/>
                <a:gd name="T32" fmla="*/ 0 w 346"/>
                <a:gd name="T33" fmla="*/ 0 h 325"/>
                <a:gd name="T34" fmla="*/ 0 w 346"/>
                <a:gd name="T35" fmla="*/ 0 h 325"/>
                <a:gd name="T36" fmla="*/ 0 w 346"/>
                <a:gd name="T37" fmla="*/ 0 h 325"/>
                <a:gd name="T38" fmla="*/ 0 w 346"/>
                <a:gd name="T39" fmla="*/ 0 h 325"/>
                <a:gd name="T40" fmla="*/ 0 w 346"/>
                <a:gd name="T41" fmla="*/ 0 h 325"/>
                <a:gd name="T42" fmla="*/ 0 w 346"/>
                <a:gd name="T43" fmla="*/ 0 h 325"/>
                <a:gd name="T44" fmla="*/ 0 w 346"/>
                <a:gd name="T45" fmla="*/ 0 h 325"/>
                <a:gd name="T46" fmla="*/ 0 w 346"/>
                <a:gd name="T47" fmla="*/ 0 h 325"/>
                <a:gd name="T48" fmla="*/ 0 w 346"/>
                <a:gd name="T49" fmla="*/ 0 h 325"/>
                <a:gd name="T50" fmla="*/ 0 w 346"/>
                <a:gd name="T51" fmla="*/ 0 h 325"/>
                <a:gd name="T52" fmla="*/ 0 w 346"/>
                <a:gd name="T53" fmla="*/ 0 h 325"/>
                <a:gd name="T54" fmla="*/ 0 w 346"/>
                <a:gd name="T55" fmla="*/ 0 h 325"/>
                <a:gd name="T56" fmla="*/ 0 w 346"/>
                <a:gd name="T57" fmla="*/ 0 h 325"/>
                <a:gd name="T58" fmla="*/ 0 w 346"/>
                <a:gd name="T59" fmla="*/ 0 h 325"/>
                <a:gd name="T60" fmla="*/ 0 w 346"/>
                <a:gd name="T61" fmla="*/ 0 h 325"/>
                <a:gd name="T62" fmla="*/ 0 w 346"/>
                <a:gd name="T63" fmla="*/ 0 h 325"/>
                <a:gd name="T64" fmla="*/ 0 w 346"/>
                <a:gd name="T65" fmla="*/ 0 h 325"/>
                <a:gd name="T66" fmla="*/ 0 w 346"/>
                <a:gd name="T67" fmla="*/ 0 h 325"/>
                <a:gd name="T68" fmla="*/ 0 w 346"/>
                <a:gd name="T69" fmla="*/ 0 h 325"/>
                <a:gd name="T70" fmla="*/ 0 w 346"/>
                <a:gd name="T71" fmla="*/ 0 h 325"/>
                <a:gd name="T72" fmla="*/ 0 w 346"/>
                <a:gd name="T73" fmla="*/ 0 h 325"/>
                <a:gd name="T74" fmla="*/ 0 w 346"/>
                <a:gd name="T75" fmla="*/ 0 h 325"/>
                <a:gd name="T76" fmla="*/ 0 w 346"/>
                <a:gd name="T77" fmla="*/ 0 h 325"/>
                <a:gd name="T78" fmla="*/ 0 w 346"/>
                <a:gd name="T79" fmla="*/ 0 h 325"/>
                <a:gd name="T80" fmla="*/ 0 w 346"/>
                <a:gd name="T81" fmla="*/ 0 h 325"/>
                <a:gd name="T82" fmla="*/ 0 w 346"/>
                <a:gd name="T83" fmla="*/ 0 h 325"/>
                <a:gd name="T84" fmla="*/ 0 w 346"/>
                <a:gd name="T85" fmla="*/ 0 h 325"/>
                <a:gd name="T86" fmla="*/ 0 w 346"/>
                <a:gd name="T87" fmla="*/ 0 h 325"/>
                <a:gd name="T88" fmla="*/ 0 w 346"/>
                <a:gd name="T89" fmla="*/ 0 h 325"/>
                <a:gd name="T90" fmla="*/ 0 w 346"/>
                <a:gd name="T91" fmla="*/ 0 h 325"/>
                <a:gd name="T92" fmla="*/ 0 w 346"/>
                <a:gd name="T93" fmla="*/ 0 h 325"/>
                <a:gd name="T94" fmla="*/ 0 w 346"/>
                <a:gd name="T95" fmla="*/ 0 h 325"/>
                <a:gd name="T96" fmla="*/ 0 w 346"/>
                <a:gd name="T97" fmla="*/ 0 h 325"/>
                <a:gd name="T98" fmla="*/ 0 w 346"/>
                <a:gd name="T99" fmla="*/ 0 h 325"/>
                <a:gd name="T100" fmla="*/ 0 w 346"/>
                <a:gd name="T101" fmla="*/ 0 h 325"/>
                <a:gd name="T102" fmla="*/ 0 w 346"/>
                <a:gd name="T103" fmla="*/ 0 h 325"/>
                <a:gd name="T104" fmla="*/ 0 w 346"/>
                <a:gd name="T105" fmla="*/ 0 h 325"/>
                <a:gd name="T106" fmla="*/ 0 w 346"/>
                <a:gd name="T107" fmla="*/ 0 h 325"/>
                <a:gd name="T108" fmla="*/ 0 w 346"/>
                <a:gd name="T109" fmla="*/ 0 h 325"/>
                <a:gd name="T110" fmla="*/ 0 w 346"/>
                <a:gd name="T111" fmla="*/ 0 h 325"/>
                <a:gd name="T112" fmla="*/ 0 w 346"/>
                <a:gd name="T113" fmla="*/ 0 h 325"/>
                <a:gd name="T114" fmla="*/ 0 w 346"/>
                <a:gd name="T115" fmla="*/ 0 h 325"/>
                <a:gd name="T116" fmla="*/ 0 w 346"/>
                <a:gd name="T117" fmla="*/ 0 h 325"/>
                <a:gd name="T118" fmla="*/ 0 w 346"/>
                <a:gd name="T119" fmla="*/ 0 h 325"/>
                <a:gd name="T120" fmla="*/ 0 w 346"/>
                <a:gd name="T121" fmla="*/ 0 h 325"/>
                <a:gd name="T122" fmla="*/ 0 w 346"/>
                <a:gd name="T123" fmla="*/ 0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6"/>
                <a:gd name="T187" fmla="*/ 0 h 325"/>
                <a:gd name="T188" fmla="*/ 346 w 346"/>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6" h="325">
                  <a:moveTo>
                    <a:pt x="273" y="1"/>
                  </a:moveTo>
                  <a:lnTo>
                    <a:pt x="274" y="6"/>
                  </a:lnTo>
                  <a:lnTo>
                    <a:pt x="273" y="11"/>
                  </a:lnTo>
                  <a:lnTo>
                    <a:pt x="274" y="12"/>
                  </a:lnTo>
                  <a:lnTo>
                    <a:pt x="275" y="13"/>
                  </a:lnTo>
                  <a:lnTo>
                    <a:pt x="272" y="20"/>
                  </a:lnTo>
                  <a:lnTo>
                    <a:pt x="268" y="27"/>
                  </a:lnTo>
                  <a:lnTo>
                    <a:pt x="268" y="28"/>
                  </a:lnTo>
                  <a:lnTo>
                    <a:pt x="268" y="29"/>
                  </a:lnTo>
                  <a:lnTo>
                    <a:pt x="265" y="34"/>
                  </a:lnTo>
                  <a:lnTo>
                    <a:pt x="261" y="39"/>
                  </a:lnTo>
                  <a:lnTo>
                    <a:pt x="255" y="42"/>
                  </a:lnTo>
                  <a:lnTo>
                    <a:pt x="249" y="47"/>
                  </a:lnTo>
                  <a:lnTo>
                    <a:pt x="248" y="49"/>
                  </a:lnTo>
                  <a:lnTo>
                    <a:pt x="248" y="51"/>
                  </a:lnTo>
                  <a:lnTo>
                    <a:pt x="246" y="52"/>
                  </a:lnTo>
                  <a:lnTo>
                    <a:pt x="244" y="53"/>
                  </a:lnTo>
                  <a:lnTo>
                    <a:pt x="244" y="54"/>
                  </a:lnTo>
                  <a:lnTo>
                    <a:pt x="244" y="55"/>
                  </a:lnTo>
                  <a:lnTo>
                    <a:pt x="242" y="56"/>
                  </a:lnTo>
                  <a:lnTo>
                    <a:pt x="240" y="58"/>
                  </a:lnTo>
                  <a:lnTo>
                    <a:pt x="236" y="63"/>
                  </a:lnTo>
                  <a:lnTo>
                    <a:pt x="231" y="66"/>
                  </a:lnTo>
                  <a:lnTo>
                    <a:pt x="231" y="67"/>
                  </a:lnTo>
                  <a:lnTo>
                    <a:pt x="231" y="68"/>
                  </a:lnTo>
                  <a:lnTo>
                    <a:pt x="232" y="70"/>
                  </a:lnTo>
                  <a:lnTo>
                    <a:pt x="235" y="72"/>
                  </a:lnTo>
                  <a:lnTo>
                    <a:pt x="235" y="75"/>
                  </a:lnTo>
                  <a:lnTo>
                    <a:pt x="237" y="77"/>
                  </a:lnTo>
                  <a:lnTo>
                    <a:pt x="240" y="78"/>
                  </a:lnTo>
                  <a:lnTo>
                    <a:pt x="242" y="79"/>
                  </a:lnTo>
                  <a:lnTo>
                    <a:pt x="244" y="82"/>
                  </a:lnTo>
                  <a:lnTo>
                    <a:pt x="247" y="84"/>
                  </a:lnTo>
                  <a:lnTo>
                    <a:pt x="248" y="83"/>
                  </a:lnTo>
                  <a:lnTo>
                    <a:pt x="249" y="81"/>
                  </a:lnTo>
                  <a:lnTo>
                    <a:pt x="250" y="82"/>
                  </a:lnTo>
                  <a:lnTo>
                    <a:pt x="251" y="83"/>
                  </a:lnTo>
                  <a:lnTo>
                    <a:pt x="254" y="82"/>
                  </a:lnTo>
                  <a:lnTo>
                    <a:pt x="256" y="83"/>
                  </a:lnTo>
                  <a:lnTo>
                    <a:pt x="258" y="84"/>
                  </a:lnTo>
                  <a:lnTo>
                    <a:pt x="259" y="86"/>
                  </a:lnTo>
                  <a:lnTo>
                    <a:pt x="261" y="86"/>
                  </a:lnTo>
                  <a:lnTo>
                    <a:pt x="262" y="86"/>
                  </a:lnTo>
                  <a:lnTo>
                    <a:pt x="263" y="87"/>
                  </a:lnTo>
                  <a:lnTo>
                    <a:pt x="263" y="88"/>
                  </a:lnTo>
                  <a:lnTo>
                    <a:pt x="264" y="88"/>
                  </a:lnTo>
                  <a:lnTo>
                    <a:pt x="265" y="88"/>
                  </a:lnTo>
                  <a:lnTo>
                    <a:pt x="267" y="89"/>
                  </a:lnTo>
                  <a:lnTo>
                    <a:pt x="268" y="89"/>
                  </a:lnTo>
                  <a:lnTo>
                    <a:pt x="270" y="88"/>
                  </a:lnTo>
                  <a:lnTo>
                    <a:pt x="273" y="89"/>
                  </a:lnTo>
                  <a:lnTo>
                    <a:pt x="276" y="89"/>
                  </a:lnTo>
                  <a:lnTo>
                    <a:pt x="278" y="90"/>
                  </a:lnTo>
                  <a:lnTo>
                    <a:pt x="279" y="91"/>
                  </a:lnTo>
                  <a:lnTo>
                    <a:pt x="282" y="91"/>
                  </a:lnTo>
                  <a:lnTo>
                    <a:pt x="283" y="90"/>
                  </a:lnTo>
                  <a:lnTo>
                    <a:pt x="285" y="90"/>
                  </a:lnTo>
                  <a:lnTo>
                    <a:pt x="286" y="90"/>
                  </a:lnTo>
                  <a:lnTo>
                    <a:pt x="288" y="91"/>
                  </a:lnTo>
                  <a:lnTo>
                    <a:pt x="290" y="91"/>
                  </a:lnTo>
                  <a:lnTo>
                    <a:pt x="294" y="91"/>
                  </a:lnTo>
                  <a:lnTo>
                    <a:pt x="296" y="91"/>
                  </a:lnTo>
                  <a:lnTo>
                    <a:pt x="297" y="93"/>
                  </a:lnTo>
                  <a:lnTo>
                    <a:pt x="296" y="95"/>
                  </a:lnTo>
                  <a:lnTo>
                    <a:pt x="294" y="98"/>
                  </a:lnTo>
                  <a:lnTo>
                    <a:pt x="293" y="99"/>
                  </a:lnTo>
                  <a:lnTo>
                    <a:pt x="293" y="101"/>
                  </a:lnTo>
                  <a:lnTo>
                    <a:pt x="293" y="103"/>
                  </a:lnTo>
                  <a:lnTo>
                    <a:pt x="289" y="104"/>
                  </a:lnTo>
                  <a:lnTo>
                    <a:pt x="287" y="104"/>
                  </a:lnTo>
                  <a:lnTo>
                    <a:pt x="284" y="104"/>
                  </a:lnTo>
                  <a:lnTo>
                    <a:pt x="281" y="104"/>
                  </a:lnTo>
                  <a:lnTo>
                    <a:pt x="278" y="104"/>
                  </a:lnTo>
                  <a:lnTo>
                    <a:pt x="276" y="104"/>
                  </a:lnTo>
                  <a:lnTo>
                    <a:pt x="274" y="104"/>
                  </a:lnTo>
                  <a:lnTo>
                    <a:pt x="273" y="103"/>
                  </a:lnTo>
                  <a:lnTo>
                    <a:pt x="272" y="103"/>
                  </a:lnTo>
                  <a:lnTo>
                    <a:pt x="270" y="104"/>
                  </a:lnTo>
                  <a:lnTo>
                    <a:pt x="268" y="103"/>
                  </a:lnTo>
                  <a:lnTo>
                    <a:pt x="266" y="103"/>
                  </a:lnTo>
                  <a:lnTo>
                    <a:pt x="265" y="103"/>
                  </a:lnTo>
                  <a:lnTo>
                    <a:pt x="264" y="103"/>
                  </a:lnTo>
                  <a:lnTo>
                    <a:pt x="263" y="102"/>
                  </a:lnTo>
                  <a:lnTo>
                    <a:pt x="261" y="101"/>
                  </a:lnTo>
                  <a:lnTo>
                    <a:pt x="259" y="101"/>
                  </a:lnTo>
                  <a:lnTo>
                    <a:pt x="255" y="101"/>
                  </a:lnTo>
                  <a:lnTo>
                    <a:pt x="254" y="99"/>
                  </a:lnTo>
                  <a:lnTo>
                    <a:pt x="252" y="99"/>
                  </a:lnTo>
                  <a:lnTo>
                    <a:pt x="258" y="111"/>
                  </a:lnTo>
                  <a:lnTo>
                    <a:pt x="264" y="123"/>
                  </a:lnTo>
                  <a:lnTo>
                    <a:pt x="263" y="124"/>
                  </a:lnTo>
                  <a:lnTo>
                    <a:pt x="262" y="125"/>
                  </a:lnTo>
                  <a:lnTo>
                    <a:pt x="262" y="126"/>
                  </a:lnTo>
                  <a:lnTo>
                    <a:pt x="262" y="127"/>
                  </a:lnTo>
                  <a:lnTo>
                    <a:pt x="261" y="127"/>
                  </a:lnTo>
                  <a:lnTo>
                    <a:pt x="261" y="128"/>
                  </a:lnTo>
                  <a:lnTo>
                    <a:pt x="261" y="127"/>
                  </a:lnTo>
                  <a:lnTo>
                    <a:pt x="260" y="126"/>
                  </a:lnTo>
                  <a:lnTo>
                    <a:pt x="259" y="125"/>
                  </a:lnTo>
                  <a:lnTo>
                    <a:pt x="258" y="125"/>
                  </a:lnTo>
                  <a:lnTo>
                    <a:pt x="255" y="126"/>
                  </a:lnTo>
                  <a:lnTo>
                    <a:pt x="254" y="123"/>
                  </a:lnTo>
                  <a:lnTo>
                    <a:pt x="253" y="119"/>
                  </a:lnTo>
                  <a:lnTo>
                    <a:pt x="254" y="118"/>
                  </a:lnTo>
                  <a:lnTo>
                    <a:pt x="254" y="116"/>
                  </a:lnTo>
                  <a:lnTo>
                    <a:pt x="252" y="114"/>
                  </a:lnTo>
                  <a:lnTo>
                    <a:pt x="249" y="112"/>
                  </a:lnTo>
                  <a:lnTo>
                    <a:pt x="249" y="111"/>
                  </a:lnTo>
                  <a:lnTo>
                    <a:pt x="248" y="110"/>
                  </a:lnTo>
                  <a:lnTo>
                    <a:pt x="247" y="107"/>
                  </a:lnTo>
                  <a:lnTo>
                    <a:pt x="246" y="106"/>
                  </a:lnTo>
                  <a:lnTo>
                    <a:pt x="241" y="100"/>
                  </a:lnTo>
                  <a:lnTo>
                    <a:pt x="237" y="94"/>
                  </a:lnTo>
                  <a:lnTo>
                    <a:pt x="233" y="93"/>
                  </a:lnTo>
                  <a:lnTo>
                    <a:pt x="230" y="93"/>
                  </a:lnTo>
                  <a:lnTo>
                    <a:pt x="228" y="93"/>
                  </a:lnTo>
                  <a:lnTo>
                    <a:pt x="227" y="93"/>
                  </a:lnTo>
                  <a:lnTo>
                    <a:pt x="227" y="92"/>
                  </a:lnTo>
                  <a:lnTo>
                    <a:pt x="227" y="90"/>
                  </a:lnTo>
                  <a:lnTo>
                    <a:pt x="226" y="89"/>
                  </a:lnTo>
                  <a:lnTo>
                    <a:pt x="225" y="88"/>
                  </a:lnTo>
                  <a:lnTo>
                    <a:pt x="226" y="87"/>
                  </a:lnTo>
                  <a:lnTo>
                    <a:pt x="227" y="86"/>
                  </a:lnTo>
                  <a:lnTo>
                    <a:pt x="228" y="84"/>
                  </a:lnTo>
                  <a:lnTo>
                    <a:pt x="229" y="84"/>
                  </a:lnTo>
                  <a:lnTo>
                    <a:pt x="229" y="83"/>
                  </a:lnTo>
                  <a:lnTo>
                    <a:pt x="228" y="82"/>
                  </a:lnTo>
                  <a:lnTo>
                    <a:pt x="227" y="81"/>
                  </a:lnTo>
                  <a:lnTo>
                    <a:pt x="228" y="80"/>
                  </a:lnTo>
                  <a:lnTo>
                    <a:pt x="229" y="80"/>
                  </a:lnTo>
                  <a:lnTo>
                    <a:pt x="228" y="78"/>
                  </a:lnTo>
                  <a:lnTo>
                    <a:pt x="228" y="77"/>
                  </a:lnTo>
                  <a:lnTo>
                    <a:pt x="230" y="76"/>
                  </a:lnTo>
                  <a:lnTo>
                    <a:pt x="231" y="75"/>
                  </a:lnTo>
                  <a:lnTo>
                    <a:pt x="230" y="71"/>
                  </a:lnTo>
                  <a:lnTo>
                    <a:pt x="228" y="69"/>
                  </a:lnTo>
                  <a:lnTo>
                    <a:pt x="227" y="69"/>
                  </a:lnTo>
                  <a:lnTo>
                    <a:pt x="226" y="68"/>
                  </a:lnTo>
                  <a:lnTo>
                    <a:pt x="225" y="70"/>
                  </a:lnTo>
                  <a:lnTo>
                    <a:pt x="224" y="72"/>
                  </a:lnTo>
                  <a:lnTo>
                    <a:pt x="223" y="72"/>
                  </a:lnTo>
                  <a:lnTo>
                    <a:pt x="221" y="72"/>
                  </a:lnTo>
                  <a:lnTo>
                    <a:pt x="218" y="75"/>
                  </a:lnTo>
                  <a:lnTo>
                    <a:pt x="215" y="77"/>
                  </a:lnTo>
                  <a:lnTo>
                    <a:pt x="215" y="78"/>
                  </a:lnTo>
                  <a:lnTo>
                    <a:pt x="215" y="79"/>
                  </a:lnTo>
                  <a:lnTo>
                    <a:pt x="213" y="80"/>
                  </a:lnTo>
                  <a:lnTo>
                    <a:pt x="212" y="81"/>
                  </a:lnTo>
                  <a:lnTo>
                    <a:pt x="207" y="83"/>
                  </a:lnTo>
                  <a:lnTo>
                    <a:pt x="204" y="87"/>
                  </a:lnTo>
                  <a:lnTo>
                    <a:pt x="207" y="91"/>
                  </a:lnTo>
                  <a:lnTo>
                    <a:pt x="210" y="95"/>
                  </a:lnTo>
                  <a:lnTo>
                    <a:pt x="213" y="103"/>
                  </a:lnTo>
                  <a:lnTo>
                    <a:pt x="214" y="111"/>
                  </a:lnTo>
                  <a:lnTo>
                    <a:pt x="213" y="115"/>
                  </a:lnTo>
                  <a:lnTo>
                    <a:pt x="214" y="118"/>
                  </a:lnTo>
                  <a:lnTo>
                    <a:pt x="215" y="121"/>
                  </a:lnTo>
                  <a:lnTo>
                    <a:pt x="217" y="121"/>
                  </a:lnTo>
                  <a:lnTo>
                    <a:pt x="217" y="122"/>
                  </a:lnTo>
                  <a:lnTo>
                    <a:pt x="218" y="123"/>
                  </a:lnTo>
                  <a:lnTo>
                    <a:pt x="219" y="123"/>
                  </a:lnTo>
                  <a:lnTo>
                    <a:pt x="219" y="122"/>
                  </a:lnTo>
                  <a:lnTo>
                    <a:pt x="219" y="121"/>
                  </a:lnTo>
                  <a:lnTo>
                    <a:pt x="223" y="123"/>
                  </a:lnTo>
                  <a:lnTo>
                    <a:pt x="226" y="124"/>
                  </a:lnTo>
                  <a:lnTo>
                    <a:pt x="227" y="124"/>
                  </a:lnTo>
                  <a:lnTo>
                    <a:pt x="229" y="123"/>
                  </a:lnTo>
                  <a:lnTo>
                    <a:pt x="231" y="125"/>
                  </a:lnTo>
                  <a:lnTo>
                    <a:pt x="235" y="126"/>
                  </a:lnTo>
                  <a:lnTo>
                    <a:pt x="236" y="126"/>
                  </a:lnTo>
                  <a:lnTo>
                    <a:pt x="238" y="127"/>
                  </a:lnTo>
                  <a:lnTo>
                    <a:pt x="239" y="128"/>
                  </a:lnTo>
                  <a:lnTo>
                    <a:pt x="240" y="129"/>
                  </a:lnTo>
                  <a:lnTo>
                    <a:pt x="242" y="129"/>
                  </a:lnTo>
                  <a:lnTo>
                    <a:pt x="244" y="128"/>
                  </a:lnTo>
                  <a:lnTo>
                    <a:pt x="249" y="133"/>
                  </a:lnTo>
                  <a:lnTo>
                    <a:pt x="253" y="136"/>
                  </a:lnTo>
                  <a:lnTo>
                    <a:pt x="254" y="135"/>
                  </a:lnTo>
                  <a:lnTo>
                    <a:pt x="256" y="135"/>
                  </a:lnTo>
                  <a:lnTo>
                    <a:pt x="259" y="136"/>
                  </a:lnTo>
                  <a:lnTo>
                    <a:pt x="261" y="135"/>
                  </a:lnTo>
                  <a:lnTo>
                    <a:pt x="267" y="139"/>
                  </a:lnTo>
                  <a:lnTo>
                    <a:pt x="274" y="145"/>
                  </a:lnTo>
                  <a:lnTo>
                    <a:pt x="278" y="149"/>
                  </a:lnTo>
                  <a:lnTo>
                    <a:pt x="282" y="152"/>
                  </a:lnTo>
                  <a:lnTo>
                    <a:pt x="283" y="151"/>
                  </a:lnTo>
                  <a:lnTo>
                    <a:pt x="284" y="150"/>
                  </a:lnTo>
                  <a:lnTo>
                    <a:pt x="287" y="151"/>
                  </a:lnTo>
                  <a:lnTo>
                    <a:pt x="289" y="151"/>
                  </a:lnTo>
                  <a:lnTo>
                    <a:pt x="289" y="149"/>
                  </a:lnTo>
                  <a:lnTo>
                    <a:pt x="290" y="148"/>
                  </a:lnTo>
                  <a:lnTo>
                    <a:pt x="294" y="146"/>
                  </a:lnTo>
                  <a:lnTo>
                    <a:pt x="297" y="145"/>
                  </a:lnTo>
                  <a:lnTo>
                    <a:pt x="299" y="144"/>
                  </a:lnTo>
                  <a:lnTo>
                    <a:pt x="300" y="141"/>
                  </a:lnTo>
                  <a:lnTo>
                    <a:pt x="306" y="139"/>
                  </a:lnTo>
                  <a:lnTo>
                    <a:pt x="310" y="138"/>
                  </a:lnTo>
                  <a:lnTo>
                    <a:pt x="313" y="135"/>
                  </a:lnTo>
                  <a:lnTo>
                    <a:pt x="314" y="132"/>
                  </a:lnTo>
                  <a:lnTo>
                    <a:pt x="313" y="130"/>
                  </a:lnTo>
                  <a:lnTo>
                    <a:pt x="312" y="129"/>
                  </a:lnTo>
                  <a:lnTo>
                    <a:pt x="312" y="128"/>
                  </a:lnTo>
                  <a:lnTo>
                    <a:pt x="311" y="127"/>
                  </a:lnTo>
                  <a:lnTo>
                    <a:pt x="310" y="127"/>
                  </a:lnTo>
                  <a:lnTo>
                    <a:pt x="310" y="126"/>
                  </a:lnTo>
                  <a:lnTo>
                    <a:pt x="309" y="125"/>
                  </a:lnTo>
                  <a:lnTo>
                    <a:pt x="308" y="125"/>
                  </a:lnTo>
                  <a:lnTo>
                    <a:pt x="303" y="119"/>
                  </a:lnTo>
                  <a:lnTo>
                    <a:pt x="298" y="113"/>
                  </a:lnTo>
                  <a:lnTo>
                    <a:pt x="298" y="112"/>
                  </a:lnTo>
                  <a:lnTo>
                    <a:pt x="298" y="110"/>
                  </a:lnTo>
                  <a:lnTo>
                    <a:pt x="297" y="109"/>
                  </a:lnTo>
                  <a:lnTo>
                    <a:pt x="298" y="106"/>
                  </a:lnTo>
                  <a:lnTo>
                    <a:pt x="299" y="105"/>
                  </a:lnTo>
                  <a:lnTo>
                    <a:pt x="303" y="106"/>
                  </a:lnTo>
                  <a:lnTo>
                    <a:pt x="309" y="107"/>
                  </a:lnTo>
                  <a:lnTo>
                    <a:pt x="311" y="106"/>
                  </a:lnTo>
                  <a:lnTo>
                    <a:pt x="314" y="106"/>
                  </a:lnTo>
                  <a:lnTo>
                    <a:pt x="318" y="109"/>
                  </a:lnTo>
                  <a:lnTo>
                    <a:pt x="321" y="111"/>
                  </a:lnTo>
                  <a:lnTo>
                    <a:pt x="324" y="111"/>
                  </a:lnTo>
                  <a:lnTo>
                    <a:pt x="328" y="112"/>
                  </a:lnTo>
                  <a:lnTo>
                    <a:pt x="329" y="112"/>
                  </a:lnTo>
                  <a:lnTo>
                    <a:pt x="330" y="114"/>
                  </a:lnTo>
                  <a:lnTo>
                    <a:pt x="331" y="114"/>
                  </a:lnTo>
                  <a:lnTo>
                    <a:pt x="332" y="114"/>
                  </a:lnTo>
                  <a:lnTo>
                    <a:pt x="333" y="115"/>
                  </a:lnTo>
                  <a:lnTo>
                    <a:pt x="335" y="116"/>
                  </a:lnTo>
                  <a:lnTo>
                    <a:pt x="341" y="119"/>
                  </a:lnTo>
                  <a:lnTo>
                    <a:pt x="346" y="125"/>
                  </a:lnTo>
                  <a:lnTo>
                    <a:pt x="345" y="128"/>
                  </a:lnTo>
                  <a:lnTo>
                    <a:pt x="344" y="132"/>
                  </a:lnTo>
                  <a:lnTo>
                    <a:pt x="343" y="133"/>
                  </a:lnTo>
                  <a:lnTo>
                    <a:pt x="342" y="133"/>
                  </a:lnTo>
                  <a:lnTo>
                    <a:pt x="342" y="134"/>
                  </a:lnTo>
                  <a:lnTo>
                    <a:pt x="342" y="135"/>
                  </a:lnTo>
                  <a:lnTo>
                    <a:pt x="341" y="138"/>
                  </a:lnTo>
                  <a:lnTo>
                    <a:pt x="337" y="141"/>
                  </a:lnTo>
                  <a:lnTo>
                    <a:pt x="336" y="144"/>
                  </a:lnTo>
                  <a:lnTo>
                    <a:pt x="336" y="146"/>
                  </a:lnTo>
                  <a:lnTo>
                    <a:pt x="334" y="146"/>
                  </a:lnTo>
                  <a:lnTo>
                    <a:pt x="333" y="146"/>
                  </a:lnTo>
                  <a:lnTo>
                    <a:pt x="331" y="146"/>
                  </a:lnTo>
                  <a:lnTo>
                    <a:pt x="330" y="148"/>
                  </a:lnTo>
                  <a:lnTo>
                    <a:pt x="329" y="149"/>
                  </a:lnTo>
                  <a:lnTo>
                    <a:pt x="329" y="150"/>
                  </a:lnTo>
                  <a:lnTo>
                    <a:pt x="328" y="150"/>
                  </a:lnTo>
                  <a:lnTo>
                    <a:pt x="326" y="150"/>
                  </a:lnTo>
                  <a:lnTo>
                    <a:pt x="321" y="153"/>
                  </a:lnTo>
                  <a:lnTo>
                    <a:pt x="318" y="156"/>
                  </a:lnTo>
                  <a:lnTo>
                    <a:pt x="317" y="158"/>
                  </a:lnTo>
                  <a:lnTo>
                    <a:pt x="316" y="159"/>
                  </a:lnTo>
                  <a:lnTo>
                    <a:pt x="312" y="161"/>
                  </a:lnTo>
                  <a:lnTo>
                    <a:pt x="308" y="161"/>
                  </a:lnTo>
                  <a:lnTo>
                    <a:pt x="306" y="163"/>
                  </a:lnTo>
                  <a:lnTo>
                    <a:pt x="305" y="163"/>
                  </a:lnTo>
                  <a:lnTo>
                    <a:pt x="302" y="165"/>
                  </a:lnTo>
                  <a:lnTo>
                    <a:pt x="302" y="167"/>
                  </a:lnTo>
                  <a:lnTo>
                    <a:pt x="301" y="167"/>
                  </a:lnTo>
                  <a:lnTo>
                    <a:pt x="300" y="168"/>
                  </a:lnTo>
                  <a:lnTo>
                    <a:pt x="300" y="169"/>
                  </a:lnTo>
                  <a:lnTo>
                    <a:pt x="295" y="171"/>
                  </a:lnTo>
                  <a:lnTo>
                    <a:pt x="290" y="174"/>
                  </a:lnTo>
                  <a:lnTo>
                    <a:pt x="290" y="175"/>
                  </a:lnTo>
                  <a:lnTo>
                    <a:pt x="289" y="176"/>
                  </a:lnTo>
                  <a:lnTo>
                    <a:pt x="288" y="176"/>
                  </a:lnTo>
                  <a:lnTo>
                    <a:pt x="287" y="176"/>
                  </a:lnTo>
                  <a:lnTo>
                    <a:pt x="285" y="176"/>
                  </a:lnTo>
                  <a:lnTo>
                    <a:pt x="284" y="177"/>
                  </a:lnTo>
                  <a:lnTo>
                    <a:pt x="283" y="176"/>
                  </a:lnTo>
                  <a:lnTo>
                    <a:pt x="281" y="176"/>
                  </a:lnTo>
                  <a:lnTo>
                    <a:pt x="279" y="177"/>
                  </a:lnTo>
                  <a:lnTo>
                    <a:pt x="281" y="179"/>
                  </a:lnTo>
                  <a:lnTo>
                    <a:pt x="281" y="180"/>
                  </a:lnTo>
                  <a:lnTo>
                    <a:pt x="279" y="181"/>
                  </a:lnTo>
                  <a:lnTo>
                    <a:pt x="278" y="181"/>
                  </a:lnTo>
                  <a:lnTo>
                    <a:pt x="277" y="180"/>
                  </a:lnTo>
                  <a:lnTo>
                    <a:pt x="276" y="182"/>
                  </a:lnTo>
                  <a:lnTo>
                    <a:pt x="275" y="184"/>
                  </a:lnTo>
                  <a:lnTo>
                    <a:pt x="274" y="183"/>
                  </a:lnTo>
                  <a:lnTo>
                    <a:pt x="273" y="183"/>
                  </a:lnTo>
                  <a:lnTo>
                    <a:pt x="272" y="183"/>
                  </a:lnTo>
                  <a:lnTo>
                    <a:pt x="271" y="184"/>
                  </a:lnTo>
                  <a:lnTo>
                    <a:pt x="270" y="186"/>
                  </a:lnTo>
                  <a:lnTo>
                    <a:pt x="268" y="186"/>
                  </a:lnTo>
                  <a:lnTo>
                    <a:pt x="267" y="187"/>
                  </a:lnTo>
                  <a:lnTo>
                    <a:pt x="266" y="187"/>
                  </a:lnTo>
                  <a:lnTo>
                    <a:pt x="265" y="190"/>
                  </a:lnTo>
                  <a:lnTo>
                    <a:pt x="263" y="192"/>
                  </a:lnTo>
                  <a:lnTo>
                    <a:pt x="263" y="191"/>
                  </a:lnTo>
                  <a:lnTo>
                    <a:pt x="263" y="190"/>
                  </a:lnTo>
                  <a:lnTo>
                    <a:pt x="263" y="188"/>
                  </a:lnTo>
                  <a:lnTo>
                    <a:pt x="262" y="187"/>
                  </a:lnTo>
                  <a:lnTo>
                    <a:pt x="261" y="188"/>
                  </a:lnTo>
                  <a:lnTo>
                    <a:pt x="259" y="188"/>
                  </a:lnTo>
                  <a:lnTo>
                    <a:pt x="256" y="187"/>
                  </a:lnTo>
                  <a:lnTo>
                    <a:pt x="254" y="188"/>
                  </a:lnTo>
                  <a:lnTo>
                    <a:pt x="254" y="190"/>
                  </a:lnTo>
                  <a:lnTo>
                    <a:pt x="251" y="190"/>
                  </a:lnTo>
                  <a:lnTo>
                    <a:pt x="249" y="191"/>
                  </a:lnTo>
                  <a:lnTo>
                    <a:pt x="247" y="191"/>
                  </a:lnTo>
                  <a:lnTo>
                    <a:pt x="244" y="191"/>
                  </a:lnTo>
                  <a:lnTo>
                    <a:pt x="243" y="188"/>
                  </a:lnTo>
                  <a:lnTo>
                    <a:pt x="242" y="186"/>
                  </a:lnTo>
                  <a:lnTo>
                    <a:pt x="241" y="186"/>
                  </a:lnTo>
                  <a:lnTo>
                    <a:pt x="241" y="187"/>
                  </a:lnTo>
                  <a:lnTo>
                    <a:pt x="240" y="187"/>
                  </a:lnTo>
                  <a:lnTo>
                    <a:pt x="240" y="188"/>
                  </a:lnTo>
                  <a:lnTo>
                    <a:pt x="240" y="191"/>
                  </a:lnTo>
                  <a:lnTo>
                    <a:pt x="242" y="192"/>
                  </a:lnTo>
                  <a:lnTo>
                    <a:pt x="244" y="193"/>
                  </a:lnTo>
                  <a:lnTo>
                    <a:pt x="248" y="198"/>
                  </a:lnTo>
                  <a:lnTo>
                    <a:pt x="252" y="203"/>
                  </a:lnTo>
                  <a:lnTo>
                    <a:pt x="251" y="205"/>
                  </a:lnTo>
                  <a:lnTo>
                    <a:pt x="250" y="207"/>
                  </a:lnTo>
                  <a:lnTo>
                    <a:pt x="252" y="209"/>
                  </a:lnTo>
                  <a:lnTo>
                    <a:pt x="254" y="211"/>
                  </a:lnTo>
                  <a:lnTo>
                    <a:pt x="256" y="214"/>
                  </a:lnTo>
                  <a:lnTo>
                    <a:pt x="258" y="215"/>
                  </a:lnTo>
                  <a:lnTo>
                    <a:pt x="259" y="214"/>
                  </a:lnTo>
                  <a:lnTo>
                    <a:pt x="260" y="212"/>
                  </a:lnTo>
                  <a:lnTo>
                    <a:pt x="263" y="217"/>
                  </a:lnTo>
                  <a:lnTo>
                    <a:pt x="265" y="221"/>
                  </a:lnTo>
                  <a:lnTo>
                    <a:pt x="267" y="225"/>
                  </a:lnTo>
                  <a:lnTo>
                    <a:pt x="271" y="227"/>
                  </a:lnTo>
                  <a:lnTo>
                    <a:pt x="270" y="228"/>
                  </a:lnTo>
                  <a:lnTo>
                    <a:pt x="270" y="229"/>
                  </a:lnTo>
                  <a:lnTo>
                    <a:pt x="272" y="231"/>
                  </a:lnTo>
                  <a:lnTo>
                    <a:pt x="274" y="232"/>
                  </a:lnTo>
                  <a:lnTo>
                    <a:pt x="276" y="234"/>
                  </a:lnTo>
                  <a:lnTo>
                    <a:pt x="276" y="237"/>
                  </a:lnTo>
                  <a:lnTo>
                    <a:pt x="281" y="241"/>
                  </a:lnTo>
                  <a:lnTo>
                    <a:pt x="285" y="244"/>
                  </a:lnTo>
                  <a:lnTo>
                    <a:pt x="285" y="245"/>
                  </a:lnTo>
                  <a:lnTo>
                    <a:pt x="285" y="247"/>
                  </a:lnTo>
                  <a:lnTo>
                    <a:pt x="286" y="253"/>
                  </a:lnTo>
                  <a:lnTo>
                    <a:pt x="286" y="258"/>
                  </a:lnTo>
                  <a:lnTo>
                    <a:pt x="285" y="261"/>
                  </a:lnTo>
                  <a:lnTo>
                    <a:pt x="285" y="262"/>
                  </a:lnTo>
                  <a:lnTo>
                    <a:pt x="284" y="266"/>
                  </a:lnTo>
                  <a:lnTo>
                    <a:pt x="285" y="269"/>
                  </a:lnTo>
                  <a:lnTo>
                    <a:pt x="284" y="272"/>
                  </a:lnTo>
                  <a:lnTo>
                    <a:pt x="284" y="274"/>
                  </a:lnTo>
                  <a:lnTo>
                    <a:pt x="281" y="275"/>
                  </a:lnTo>
                  <a:lnTo>
                    <a:pt x="277" y="276"/>
                  </a:lnTo>
                  <a:lnTo>
                    <a:pt x="273" y="274"/>
                  </a:lnTo>
                  <a:lnTo>
                    <a:pt x="270" y="272"/>
                  </a:lnTo>
                  <a:lnTo>
                    <a:pt x="270" y="270"/>
                  </a:lnTo>
                  <a:lnTo>
                    <a:pt x="268" y="269"/>
                  </a:lnTo>
                  <a:lnTo>
                    <a:pt x="266" y="267"/>
                  </a:lnTo>
                  <a:lnTo>
                    <a:pt x="264" y="265"/>
                  </a:lnTo>
                  <a:lnTo>
                    <a:pt x="263" y="266"/>
                  </a:lnTo>
                  <a:lnTo>
                    <a:pt x="262" y="266"/>
                  </a:lnTo>
                  <a:lnTo>
                    <a:pt x="260" y="267"/>
                  </a:lnTo>
                  <a:lnTo>
                    <a:pt x="259" y="268"/>
                  </a:lnTo>
                  <a:lnTo>
                    <a:pt x="258" y="268"/>
                  </a:lnTo>
                  <a:lnTo>
                    <a:pt x="255" y="266"/>
                  </a:lnTo>
                  <a:lnTo>
                    <a:pt x="254" y="265"/>
                  </a:lnTo>
                  <a:lnTo>
                    <a:pt x="253" y="266"/>
                  </a:lnTo>
                  <a:lnTo>
                    <a:pt x="252" y="267"/>
                  </a:lnTo>
                  <a:lnTo>
                    <a:pt x="251" y="267"/>
                  </a:lnTo>
                  <a:lnTo>
                    <a:pt x="250" y="265"/>
                  </a:lnTo>
                  <a:lnTo>
                    <a:pt x="249" y="264"/>
                  </a:lnTo>
                  <a:lnTo>
                    <a:pt x="243" y="262"/>
                  </a:lnTo>
                  <a:lnTo>
                    <a:pt x="239" y="261"/>
                  </a:lnTo>
                  <a:lnTo>
                    <a:pt x="238" y="260"/>
                  </a:lnTo>
                  <a:lnTo>
                    <a:pt x="237" y="258"/>
                  </a:lnTo>
                  <a:lnTo>
                    <a:pt x="236" y="257"/>
                  </a:lnTo>
                  <a:lnTo>
                    <a:pt x="233" y="256"/>
                  </a:lnTo>
                  <a:lnTo>
                    <a:pt x="232" y="255"/>
                  </a:lnTo>
                  <a:lnTo>
                    <a:pt x="229" y="255"/>
                  </a:lnTo>
                  <a:lnTo>
                    <a:pt x="227" y="254"/>
                  </a:lnTo>
                  <a:lnTo>
                    <a:pt x="226" y="255"/>
                  </a:lnTo>
                  <a:lnTo>
                    <a:pt x="225" y="255"/>
                  </a:lnTo>
                  <a:lnTo>
                    <a:pt x="224" y="252"/>
                  </a:lnTo>
                  <a:lnTo>
                    <a:pt x="223" y="251"/>
                  </a:lnTo>
                  <a:lnTo>
                    <a:pt x="220" y="252"/>
                  </a:lnTo>
                  <a:lnTo>
                    <a:pt x="218" y="252"/>
                  </a:lnTo>
                  <a:lnTo>
                    <a:pt x="214" y="250"/>
                  </a:lnTo>
                  <a:lnTo>
                    <a:pt x="209" y="246"/>
                  </a:lnTo>
                  <a:lnTo>
                    <a:pt x="210" y="245"/>
                  </a:lnTo>
                  <a:lnTo>
                    <a:pt x="210" y="244"/>
                  </a:lnTo>
                  <a:lnTo>
                    <a:pt x="206" y="241"/>
                  </a:lnTo>
                  <a:lnTo>
                    <a:pt x="202" y="239"/>
                  </a:lnTo>
                  <a:lnTo>
                    <a:pt x="202" y="237"/>
                  </a:lnTo>
                  <a:lnTo>
                    <a:pt x="202" y="233"/>
                  </a:lnTo>
                  <a:lnTo>
                    <a:pt x="201" y="232"/>
                  </a:lnTo>
                  <a:lnTo>
                    <a:pt x="200" y="231"/>
                  </a:lnTo>
                  <a:lnTo>
                    <a:pt x="198" y="232"/>
                  </a:lnTo>
                  <a:lnTo>
                    <a:pt x="197" y="233"/>
                  </a:lnTo>
                  <a:lnTo>
                    <a:pt x="197" y="232"/>
                  </a:lnTo>
                  <a:lnTo>
                    <a:pt x="196" y="232"/>
                  </a:lnTo>
                  <a:lnTo>
                    <a:pt x="195" y="230"/>
                  </a:lnTo>
                  <a:lnTo>
                    <a:pt x="194" y="228"/>
                  </a:lnTo>
                  <a:lnTo>
                    <a:pt x="194" y="227"/>
                  </a:lnTo>
                  <a:lnTo>
                    <a:pt x="195" y="226"/>
                  </a:lnTo>
                  <a:lnTo>
                    <a:pt x="193" y="223"/>
                  </a:lnTo>
                  <a:lnTo>
                    <a:pt x="191" y="220"/>
                  </a:lnTo>
                  <a:lnTo>
                    <a:pt x="190" y="220"/>
                  </a:lnTo>
                  <a:lnTo>
                    <a:pt x="188" y="220"/>
                  </a:lnTo>
                  <a:lnTo>
                    <a:pt x="186" y="219"/>
                  </a:lnTo>
                  <a:lnTo>
                    <a:pt x="188" y="218"/>
                  </a:lnTo>
                  <a:lnTo>
                    <a:pt x="188" y="216"/>
                  </a:lnTo>
                  <a:lnTo>
                    <a:pt x="186" y="215"/>
                  </a:lnTo>
                  <a:lnTo>
                    <a:pt x="185" y="214"/>
                  </a:lnTo>
                  <a:lnTo>
                    <a:pt x="184" y="215"/>
                  </a:lnTo>
                  <a:lnTo>
                    <a:pt x="183" y="215"/>
                  </a:lnTo>
                  <a:lnTo>
                    <a:pt x="183" y="214"/>
                  </a:lnTo>
                  <a:lnTo>
                    <a:pt x="184" y="212"/>
                  </a:lnTo>
                  <a:lnTo>
                    <a:pt x="184" y="211"/>
                  </a:lnTo>
                  <a:lnTo>
                    <a:pt x="184" y="209"/>
                  </a:lnTo>
                  <a:lnTo>
                    <a:pt x="185" y="210"/>
                  </a:lnTo>
                  <a:lnTo>
                    <a:pt x="186" y="210"/>
                  </a:lnTo>
                  <a:lnTo>
                    <a:pt x="186" y="209"/>
                  </a:lnTo>
                  <a:lnTo>
                    <a:pt x="188" y="209"/>
                  </a:lnTo>
                  <a:lnTo>
                    <a:pt x="188" y="208"/>
                  </a:lnTo>
                  <a:lnTo>
                    <a:pt x="188" y="207"/>
                  </a:lnTo>
                  <a:lnTo>
                    <a:pt x="190" y="209"/>
                  </a:lnTo>
                  <a:lnTo>
                    <a:pt x="193" y="210"/>
                  </a:lnTo>
                  <a:lnTo>
                    <a:pt x="194" y="209"/>
                  </a:lnTo>
                  <a:lnTo>
                    <a:pt x="195" y="209"/>
                  </a:lnTo>
                  <a:lnTo>
                    <a:pt x="197" y="210"/>
                  </a:lnTo>
                  <a:lnTo>
                    <a:pt x="197" y="212"/>
                  </a:lnTo>
                  <a:lnTo>
                    <a:pt x="200" y="214"/>
                  </a:lnTo>
                  <a:lnTo>
                    <a:pt x="201" y="216"/>
                  </a:lnTo>
                  <a:lnTo>
                    <a:pt x="198" y="215"/>
                  </a:lnTo>
                  <a:lnTo>
                    <a:pt x="196" y="215"/>
                  </a:lnTo>
                  <a:lnTo>
                    <a:pt x="196" y="216"/>
                  </a:lnTo>
                  <a:lnTo>
                    <a:pt x="197" y="218"/>
                  </a:lnTo>
                  <a:lnTo>
                    <a:pt x="200" y="218"/>
                  </a:lnTo>
                  <a:lnTo>
                    <a:pt x="202" y="217"/>
                  </a:lnTo>
                  <a:lnTo>
                    <a:pt x="203" y="214"/>
                  </a:lnTo>
                  <a:lnTo>
                    <a:pt x="204" y="215"/>
                  </a:lnTo>
                  <a:lnTo>
                    <a:pt x="205" y="216"/>
                  </a:lnTo>
                  <a:lnTo>
                    <a:pt x="206" y="217"/>
                  </a:lnTo>
                  <a:lnTo>
                    <a:pt x="205" y="218"/>
                  </a:lnTo>
                  <a:lnTo>
                    <a:pt x="204" y="218"/>
                  </a:lnTo>
                  <a:lnTo>
                    <a:pt x="203" y="218"/>
                  </a:lnTo>
                  <a:lnTo>
                    <a:pt x="206" y="220"/>
                  </a:lnTo>
                  <a:lnTo>
                    <a:pt x="208" y="220"/>
                  </a:lnTo>
                  <a:lnTo>
                    <a:pt x="209" y="221"/>
                  </a:lnTo>
                  <a:lnTo>
                    <a:pt x="210" y="222"/>
                  </a:lnTo>
                  <a:lnTo>
                    <a:pt x="213" y="222"/>
                  </a:lnTo>
                  <a:lnTo>
                    <a:pt x="215" y="223"/>
                  </a:lnTo>
                  <a:lnTo>
                    <a:pt x="216" y="222"/>
                  </a:lnTo>
                  <a:lnTo>
                    <a:pt x="217" y="221"/>
                  </a:lnTo>
                  <a:lnTo>
                    <a:pt x="215" y="219"/>
                  </a:lnTo>
                  <a:lnTo>
                    <a:pt x="215" y="217"/>
                  </a:lnTo>
                  <a:lnTo>
                    <a:pt x="219" y="218"/>
                  </a:lnTo>
                  <a:lnTo>
                    <a:pt x="224" y="219"/>
                  </a:lnTo>
                  <a:lnTo>
                    <a:pt x="227" y="220"/>
                  </a:lnTo>
                  <a:lnTo>
                    <a:pt x="231" y="221"/>
                  </a:lnTo>
                  <a:lnTo>
                    <a:pt x="232" y="222"/>
                  </a:lnTo>
                  <a:lnTo>
                    <a:pt x="233" y="223"/>
                  </a:lnTo>
                  <a:lnTo>
                    <a:pt x="237" y="225"/>
                  </a:lnTo>
                  <a:lnTo>
                    <a:pt x="240" y="225"/>
                  </a:lnTo>
                  <a:lnTo>
                    <a:pt x="241" y="225"/>
                  </a:lnTo>
                  <a:lnTo>
                    <a:pt x="242" y="226"/>
                  </a:lnTo>
                  <a:lnTo>
                    <a:pt x="244" y="226"/>
                  </a:lnTo>
                  <a:lnTo>
                    <a:pt x="247" y="225"/>
                  </a:lnTo>
                  <a:lnTo>
                    <a:pt x="248" y="226"/>
                  </a:lnTo>
                  <a:lnTo>
                    <a:pt x="249" y="226"/>
                  </a:lnTo>
                  <a:lnTo>
                    <a:pt x="250" y="226"/>
                  </a:lnTo>
                  <a:lnTo>
                    <a:pt x="250" y="225"/>
                  </a:lnTo>
                  <a:lnTo>
                    <a:pt x="250" y="223"/>
                  </a:lnTo>
                  <a:lnTo>
                    <a:pt x="250" y="222"/>
                  </a:lnTo>
                  <a:lnTo>
                    <a:pt x="251" y="221"/>
                  </a:lnTo>
                  <a:lnTo>
                    <a:pt x="251" y="220"/>
                  </a:lnTo>
                  <a:lnTo>
                    <a:pt x="250" y="220"/>
                  </a:lnTo>
                  <a:lnTo>
                    <a:pt x="249" y="221"/>
                  </a:lnTo>
                  <a:lnTo>
                    <a:pt x="247" y="219"/>
                  </a:lnTo>
                  <a:lnTo>
                    <a:pt x="246" y="219"/>
                  </a:lnTo>
                  <a:lnTo>
                    <a:pt x="246" y="217"/>
                  </a:lnTo>
                  <a:lnTo>
                    <a:pt x="246" y="216"/>
                  </a:lnTo>
                  <a:lnTo>
                    <a:pt x="240" y="211"/>
                  </a:lnTo>
                  <a:lnTo>
                    <a:pt x="237" y="206"/>
                  </a:lnTo>
                  <a:lnTo>
                    <a:pt x="233" y="202"/>
                  </a:lnTo>
                  <a:lnTo>
                    <a:pt x="229" y="198"/>
                  </a:lnTo>
                  <a:lnTo>
                    <a:pt x="227" y="195"/>
                  </a:lnTo>
                  <a:lnTo>
                    <a:pt x="225" y="193"/>
                  </a:lnTo>
                  <a:lnTo>
                    <a:pt x="223" y="193"/>
                  </a:lnTo>
                  <a:lnTo>
                    <a:pt x="221" y="193"/>
                  </a:lnTo>
                  <a:lnTo>
                    <a:pt x="219" y="192"/>
                  </a:lnTo>
                  <a:lnTo>
                    <a:pt x="218" y="192"/>
                  </a:lnTo>
                  <a:lnTo>
                    <a:pt x="215" y="193"/>
                  </a:lnTo>
                  <a:lnTo>
                    <a:pt x="213" y="195"/>
                  </a:lnTo>
                  <a:lnTo>
                    <a:pt x="213" y="194"/>
                  </a:lnTo>
                  <a:lnTo>
                    <a:pt x="214" y="192"/>
                  </a:lnTo>
                  <a:lnTo>
                    <a:pt x="214" y="190"/>
                  </a:lnTo>
                  <a:lnTo>
                    <a:pt x="213" y="188"/>
                  </a:lnTo>
                  <a:lnTo>
                    <a:pt x="210" y="186"/>
                  </a:lnTo>
                  <a:lnTo>
                    <a:pt x="210" y="185"/>
                  </a:lnTo>
                  <a:lnTo>
                    <a:pt x="210" y="184"/>
                  </a:lnTo>
                  <a:lnTo>
                    <a:pt x="209" y="182"/>
                  </a:lnTo>
                  <a:lnTo>
                    <a:pt x="208" y="181"/>
                  </a:lnTo>
                  <a:lnTo>
                    <a:pt x="208" y="179"/>
                  </a:lnTo>
                  <a:lnTo>
                    <a:pt x="209" y="176"/>
                  </a:lnTo>
                  <a:lnTo>
                    <a:pt x="208" y="175"/>
                  </a:lnTo>
                  <a:lnTo>
                    <a:pt x="205" y="176"/>
                  </a:lnTo>
                  <a:lnTo>
                    <a:pt x="203" y="176"/>
                  </a:lnTo>
                  <a:lnTo>
                    <a:pt x="202" y="175"/>
                  </a:lnTo>
                  <a:lnTo>
                    <a:pt x="202" y="174"/>
                  </a:lnTo>
                  <a:lnTo>
                    <a:pt x="198" y="174"/>
                  </a:lnTo>
                  <a:lnTo>
                    <a:pt x="196" y="172"/>
                  </a:lnTo>
                  <a:lnTo>
                    <a:pt x="197" y="171"/>
                  </a:lnTo>
                  <a:lnTo>
                    <a:pt x="197" y="169"/>
                  </a:lnTo>
                  <a:lnTo>
                    <a:pt x="196" y="169"/>
                  </a:lnTo>
                  <a:lnTo>
                    <a:pt x="194" y="169"/>
                  </a:lnTo>
                  <a:lnTo>
                    <a:pt x="193" y="170"/>
                  </a:lnTo>
                  <a:lnTo>
                    <a:pt x="191" y="169"/>
                  </a:lnTo>
                  <a:lnTo>
                    <a:pt x="190" y="168"/>
                  </a:lnTo>
                  <a:lnTo>
                    <a:pt x="188" y="169"/>
                  </a:lnTo>
                  <a:lnTo>
                    <a:pt x="186" y="169"/>
                  </a:lnTo>
                  <a:lnTo>
                    <a:pt x="185" y="169"/>
                  </a:lnTo>
                  <a:lnTo>
                    <a:pt x="184" y="167"/>
                  </a:lnTo>
                  <a:lnTo>
                    <a:pt x="183" y="164"/>
                  </a:lnTo>
                  <a:lnTo>
                    <a:pt x="180" y="164"/>
                  </a:lnTo>
                  <a:lnTo>
                    <a:pt x="178" y="163"/>
                  </a:lnTo>
                  <a:lnTo>
                    <a:pt x="175" y="162"/>
                  </a:lnTo>
                  <a:lnTo>
                    <a:pt x="174" y="160"/>
                  </a:lnTo>
                  <a:lnTo>
                    <a:pt x="172" y="160"/>
                  </a:lnTo>
                  <a:lnTo>
                    <a:pt x="171" y="159"/>
                  </a:lnTo>
                  <a:lnTo>
                    <a:pt x="169" y="157"/>
                  </a:lnTo>
                  <a:lnTo>
                    <a:pt x="168" y="154"/>
                  </a:lnTo>
                  <a:lnTo>
                    <a:pt x="163" y="151"/>
                  </a:lnTo>
                  <a:lnTo>
                    <a:pt x="158" y="149"/>
                  </a:lnTo>
                  <a:lnTo>
                    <a:pt x="157" y="147"/>
                  </a:lnTo>
                  <a:lnTo>
                    <a:pt x="155" y="144"/>
                  </a:lnTo>
                  <a:lnTo>
                    <a:pt x="154" y="144"/>
                  </a:lnTo>
                  <a:lnTo>
                    <a:pt x="151" y="142"/>
                  </a:lnTo>
                  <a:lnTo>
                    <a:pt x="150" y="140"/>
                  </a:lnTo>
                  <a:lnTo>
                    <a:pt x="148" y="138"/>
                  </a:lnTo>
                  <a:lnTo>
                    <a:pt x="147" y="138"/>
                  </a:lnTo>
                  <a:lnTo>
                    <a:pt x="145" y="137"/>
                  </a:lnTo>
                  <a:lnTo>
                    <a:pt x="144" y="135"/>
                  </a:lnTo>
                  <a:lnTo>
                    <a:pt x="142" y="133"/>
                  </a:lnTo>
                  <a:lnTo>
                    <a:pt x="140" y="133"/>
                  </a:lnTo>
                  <a:lnTo>
                    <a:pt x="139" y="133"/>
                  </a:lnTo>
                  <a:lnTo>
                    <a:pt x="139" y="132"/>
                  </a:lnTo>
                  <a:lnTo>
                    <a:pt x="139" y="130"/>
                  </a:lnTo>
                  <a:lnTo>
                    <a:pt x="138" y="130"/>
                  </a:lnTo>
                  <a:lnTo>
                    <a:pt x="137" y="130"/>
                  </a:lnTo>
                  <a:lnTo>
                    <a:pt x="135" y="129"/>
                  </a:lnTo>
                  <a:lnTo>
                    <a:pt x="132" y="127"/>
                  </a:lnTo>
                  <a:lnTo>
                    <a:pt x="130" y="125"/>
                  </a:lnTo>
                  <a:lnTo>
                    <a:pt x="127" y="124"/>
                  </a:lnTo>
                  <a:lnTo>
                    <a:pt x="126" y="122"/>
                  </a:lnTo>
                  <a:lnTo>
                    <a:pt x="126" y="121"/>
                  </a:lnTo>
                  <a:lnTo>
                    <a:pt x="124" y="121"/>
                  </a:lnTo>
                  <a:lnTo>
                    <a:pt x="122" y="121"/>
                  </a:lnTo>
                  <a:lnTo>
                    <a:pt x="118" y="115"/>
                  </a:lnTo>
                  <a:lnTo>
                    <a:pt x="112" y="111"/>
                  </a:lnTo>
                  <a:lnTo>
                    <a:pt x="112" y="110"/>
                  </a:lnTo>
                  <a:lnTo>
                    <a:pt x="112" y="109"/>
                  </a:lnTo>
                  <a:lnTo>
                    <a:pt x="110" y="107"/>
                  </a:lnTo>
                  <a:lnTo>
                    <a:pt x="109" y="106"/>
                  </a:lnTo>
                  <a:lnTo>
                    <a:pt x="105" y="103"/>
                  </a:lnTo>
                  <a:lnTo>
                    <a:pt x="103" y="100"/>
                  </a:lnTo>
                  <a:lnTo>
                    <a:pt x="102" y="99"/>
                  </a:lnTo>
                  <a:lnTo>
                    <a:pt x="102" y="98"/>
                  </a:lnTo>
                  <a:lnTo>
                    <a:pt x="97" y="92"/>
                  </a:lnTo>
                  <a:lnTo>
                    <a:pt x="92" y="87"/>
                  </a:lnTo>
                  <a:lnTo>
                    <a:pt x="92" y="86"/>
                  </a:lnTo>
                  <a:lnTo>
                    <a:pt x="96" y="87"/>
                  </a:lnTo>
                  <a:lnTo>
                    <a:pt x="99" y="88"/>
                  </a:lnTo>
                  <a:lnTo>
                    <a:pt x="99" y="87"/>
                  </a:lnTo>
                  <a:lnTo>
                    <a:pt x="99" y="86"/>
                  </a:lnTo>
                  <a:lnTo>
                    <a:pt x="98" y="84"/>
                  </a:lnTo>
                  <a:lnTo>
                    <a:pt x="99" y="84"/>
                  </a:lnTo>
                  <a:lnTo>
                    <a:pt x="100" y="86"/>
                  </a:lnTo>
                  <a:lnTo>
                    <a:pt x="102" y="86"/>
                  </a:lnTo>
                  <a:lnTo>
                    <a:pt x="102" y="87"/>
                  </a:lnTo>
                  <a:lnTo>
                    <a:pt x="103" y="87"/>
                  </a:lnTo>
                  <a:lnTo>
                    <a:pt x="108" y="90"/>
                  </a:lnTo>
                  <a:lnTo>
                    <a:pt x="112" y="93"/>
                  </a:lnTo>
                  <a:lnTo>
                    <a:pt x="116" y="98"/>
                  </a:lnTo>
                  <a:lnTo>
                    <a:pt x="120" y="101"/>
                  </a:lnTo>
                  <a:lnTo>
                    <a:pt x="121" y="102"/>
                  </a:lnTo>
                  <a:lnTo>
                    <a:pt x="122" y="104"/>
                  </a:lnTo>
                  <a:lnTo>
                    <a:pt x="123" y="104"/>
                  </a:lnTo>
                  <a:lnTo>
                    <a:pt x="124" y="104"/>
                  </a:lnTo>
                  <a:lnTo>
                    <a:pt x="125" y="105"/>
                  </a:lnTo>
                  <a:lnTo>
                    <a:pt x="126" y="106"/>
                  </a:lnTo>
                  <a:lnTo>
                    <a:pt x="128" y="107"/>
                  </a:lnTo>
                  <a:lnTo>
                    <a:pt x="130" y="109"/>
                  </a:lnTo>
                  <a:lnTo>
                    <a:pt x="131" y="107"/>
                  </a:lnTo>
                  <a:lnTo>
                    <a:pt x="132" y="106"/>
                  </a:lnTo>
                  <a:lnTo>
                    <a:pt x="135" y="104"/>
                  </a:lnTo>
                  <a:lnTo>
                    <a:pt x="138" y="103"/>
                  </a:lnTo>
                  <a:lnTo>
                    <a:pt x="138" y="101"/>
                  </a:lnTo>
                  <a:lnTo>
                    <a:pt x="139" y="99"/>
                  </a:lnTo>
                  <a:lnTo>
                    <a:pt x="142" y="99"/>
                  </a:lnTo>
                  <a:lnTo>
                    <a:pt x="144" y="98"/>
                  </a:lnTo>
                  <a:lnTo>
                    <a:pt x="143" y="97"/>
                  </a:lnTo>
                  <a:lnTo>
                    <a:pt x="140" y="97"/>
                  </a:lnTo>
                  <a:lnTo>
                    <a:pt x="139" y="97"/>
                  </a:lnTo>
                  <a:lnTo>
                    <a:pt x="138" y="97"/>
                  </a:lnTo>
                  <a:lnTo>
                    <a:pt x="139" y="97"/>
                  </a:lnTo>
                  <a:lnTo>
                    <a:pt x="143" y="94"/>
                  </a:lnTo>
                  <a:lnTo>
                    <a:pt x="148" y="94"/>
                  </a:lnTo>
                  <a:lnTo>
                    <a:pt x="150" y="93"/>
                  </a:lnTo>
                  <a:lnTo>
                    <a:pt x="153" y="92"/>
                  </a:lnTo>
                  <a:lnTo>
                    <a:pt x="154" y="92"/>
                  </a:lnTo>
                  <a:lnTo>
                    <a:pt x="155" y="92"/>
                  </a:lnTo>
                  <a:lnTo>
                    <a:pt x="158" y="91"/>
                  </a:lnTo>
                  <a:lnTo>
                    <a:pt x="160" y="89"/>
                  </a:lnTo>
                  <a:lnTo>
                    <a:pt x="162" y="89"/>
                  </a:lnTo>
                  <a:lnTo>
                    <a:pt x="165" y="88"/>
                  </a:lnTo>
                  <a:lnTo>
                    <a:pt x="167" y="87"/>
                  </a:lnTo>
                  <a:lnTo>
                    <a:pt x="168" y="86"/>
                  </a:lnTo>
                  <a:lnTo>
                    <a:pt x="170" y="86"/>
                  </a:lnTo>
                  <a:lnTo>
                    <a:pt x="172" y="86"/>
                  </a:lnTo>
                  <a:lnTo>
                    <a:pt x="173" y="84"/>
                  </a:lnTo>
                  <a:lnTo>
                    <a:pt x="174" y="83"/>
                  </a:lnTo>
                  <a:lnTo>
                    <a:pt x="177" y="82"/>
                  </a:lnTo>
                  <a:lnTo>
                    <a:pt x="179" y="81"/>
                  </a:lnTo>
                  <a:lnTo>
                    <a:pt x="180" y="79"/>
                  </a:lnTo>
                  <a:lnTo>
                    <a:pt x="181" y="78"/>
                  </a:lnTo>
                  <a:lnTo>
                    <a:pt x="184" y="76"/>
                  </a:lnTo>
                  <a:lnTo>
                    <a:pt x="188" y="74"/>
                  </a:lnTo>
                  <a:lnTo>
                    <a:pt x="191" y="71"/>
                  </a:lnTo>
                  <a:lnTo>
                    <a:pt x="194" y="70"/>
                  </a:lnTo>
                  <a:lnTo>
                    <a:pt x="194" y="69"/>
                  </a:lnTo>
                  <a:lnTo>
                    <a:pt x="194" y="68"/>
                  </a:lnTo>
                  <a:lnTo>
                    <a:pt x="196" y="67"/>
                  </a:lnTo>
                  <a:lnTo>
                    <a:pt x="197" y="66"/>
                  </a:lnTo>
                  <a:lnTo>
                    <a:pt x="200" y="64"/>
                  </a:lnTo>
                  <a:lnTo>
                    <a:pt x="201" y="62"/>
                  </a:lnTo>
                  <a:lnTo>
                    <a:pt x="203" y="60"/>
                  </a:lnTo>
                  <a:lnTo>
                    <a:pt x="205" y="58"/>
                  </a:lnTo>
                  <a:lnTo>
                    <a:pt x="207" y="56"/>
                  </a:lnTo>
                  <a:lnTo>
                    <a:pt x="209" y="53"/>
                  </a:lnTo>
                  <a:lnTo>
                    <a:pt x="212" y="53"/>
                  </a:lnTo>
                  <a:lnTo>
                    <a:pt x="214" y="52"/>
                  </a:lnTo>
                  <a:lnTo>
                    <a:pt x="216" y="48"/>
                  </a:lnTo>
                  <a:lnTo>
                    <a:pt x="220" y="45"/>
                  </a:lnTo>
                  <a:lnTo>
                    <a:pt x="221" y="44"/>
                  </a:lnTo>
                  <a:lnTo>
                    <a:pt x="221" y="43"/>
                  </a:lnTo>
                  <a:lnTo>
                    <a:pt x="226" y="42"/>
                  </a:lnTo>
                  <a:lnTo>
                    <a:pt x="229" y="40"/>
                  </a:lnTo>
                  <a:lnTo>
                    <a:pt x="233" y="34"/>
                  </a:lnTo>
                  <a:lnTo>
                    <a:pt x="239" y="31"/>
                  </a:lnTo>
                  <a:lnTo>
                    <a:pt x="242" y="29"/>
                  </a:lnTo>
                  <a:lnTo>
                    <a:pt x="244" y="27"/>
                  </a:lnTo>
                  <a:lnTo>
                    <a:pt x="246" y="25"/>
                  </a:lnTo>
                  <a:lnTo>
                    <a:pt x="247" y="24"/>
                  </a:lnTo>
                  <a:lnTo>
                    <a:pt x="253" y="20"/>
                  </a:lnTo>
                  <a:lnTo>
                    <a:pt x="261" y="13"/>
                  </a:lnTo>
                  <a:lnTo>
                    <a:pt x="267" y="6"/>
                  </a:lnTo>
                  <a:lnTo>
                    <a:pt x="271" y="0"/>
                  </a:lnTo>
                  <a:lnTo>
                    <a:pt x="272" y="0"/>
                  </a:lnTo>
                  <a:lnTo>
                    <a:pt x="273" y="1"/>
                  </a:lnTo>
                  <a:close/>
                  <a:moveTo>
                    <a:pt x="218" y="9"/>
                  </a:moveTo>
                  <a:lnTo>
                    <a:pt x="218" y="11"/>
                  </a:lnTo>
                  <a:lnTo>
                    <a:pt x="218" y="13"/>
                  </a:lnTo>
                  <a:lnTo>
                    <a:pt x="220" y="13"/>
                  </a:lnTo>
                  <a:lnTo>
                    <a:pt x="221" y="13"/>
                  </a:lnTo>
                  <a:lnTo>
                    <a:pt x="215" y="20"/>
                  </a:lnTo>
                  <a:lnTo>
                    <a:pt x="208" y="23"/>
                  </a:lnTo>
                  <a:lnTo>
                    <a:pt x="203" y="28"/>
                  </a:lnTo>
                  <a:lnTo>
                    <a:pt x="198" y="32"/>
                  </a:lnTo>
                  <a:lnTo>
                    <a:pt x="195" y="32"/>
                  </a:lnTo>
                  <a:lnTo>
                    <a:pt x="192" y="33"/>
                  </a:lnTo>
                  <a:lnTo>
                    <a:pt x="189" y="36"/>
                  </a:lnTo>
                  <a:lnTo>
                    <a:pt x="185" y="40"/>
                  </a:lnTo>
                  <a:lnTo>
                    <a:pt x="186" y="42"/>
                  </a:lnTo>
                  <a:lnTo>
                    <a:pt x="186" y="44"/>
                  </a:lnTo>
                  <a:lnTo>
                    <a:pt x="184" y="44"/>
                  </a:lnTo>
                  <a:lnTo>
                    <a:pt x="182" y="44"/>
                  </a:lnTo>
                  <a:lnTo>
                    <a:pt x="181" y="45"/>
                  </a:lnTo>
                  <a:lnTo>
                    <a:pt x="180" y="46"/>
                  </a:lnTo>
                  <a:lnTo>
                    <a:pt x="179" y="46"/>
                  </a:lnTo>
                  <a:lnTo>
                    <a:pt x="177" y="47"/>
                  </a:lnTo>
                  <a:lnTo>
                    <a:pt x="175" y="48"/>
                  </a:lnTo>
                  <a:lnTo>
                    <a:pt x="169" y="49"/>
                  </a:lnTo>
                  <a:lnTo>
                    <a:pt x="169" y="48"/>
                  </a:lnTo>
                  <a:lnTo>
                    <a:pt x="172" y="44"/>
                  </a:lnTo>
                  <a:lnTo>
                    <a:pt x="177" y="41"/>
                  </a:lnTo>
                  <a:lnTo>
                    <a:pt x="177" y="39"/>
                  </a:lnTo>
                  <a:lnTo>
                    <a:pt x="177" y="37"/>
                  </a:lnTo>
                  <a:lnTo>
                    <a:pt x="178" y="36"/>
                  </a:lnTo>
                  <a:lnTo>
                    <a:pt x="178" y="35"/>
                  </a:lnTo>
                  <a:lnTo>
                    <a:pt x="177" y="34"/>
                  </a:lnTo>
                  <a:lnTo>
                    <a:pt x="177" y="33"/>
                  </a:lnTo>
                  <a:lnTo>
                    <a:pt x="180" y="30"/>
                  </a:lnTo>
                  <a:lnTo>
                    <a:pt x="185" y="28"/>
                  </a:lnTo>
                  <a:lnTo>
                    <a:pt x="188" y="25"/>
                  </a:lnTo>
                  <a:lnTo>
                    <a:pt x="191" y="23"/>
                  </a:lnTo>
                  <a:lnTo>
                    <a:pt x="192" y="23"/>
                  </a:lnTo>
                  <a:lnTo>
                    <a:pt x="194" y="22"/>
                  </a:lnTo>
                  <a:lnTo>
                    <a:pt x="193" y="21"/>
                  </a:lnTo>
                  <a:lnTo>
                    <a:pt x="193" y="20"/>
                  </a:lnTo>
                  <a:lnTo>
                    <a:pt x="193" y="19"/>
                  </a:lnTo>
                  <a:lnTo>
                    <a:pt x="192" y="19"/>
                  </a:lnTo>
                  <a:lnTo>
                    <a:pt x="190" y="20"/>
                  </a:lnTo>
                  <a:lnTo>
                    <a:pt x="189" y="21"/>
                  </a:lnTo>
                  <a:lnTo>
                    <a:pt x="189" y="20"/>
                  </a:lnTo>
                  <a:lnTo>
                    <a:pt x="190" y="19"/>
                  </a:lnTo>
                  <a:lnTo>
                    <a:pt x="190" y="17"/>
                  </a:lnTo>
                  <a:lnTo>
                    <a:pt x="191" y="17"/>
                  </a:lnTo>
                  <a:lnTo>
                    <a:pt x="193" y="17"/>
                  </a:lnTo>
                  <a:lnTo>
                    <a:pt x="198" y="14"/>
                  </a:lnTo>
                  <a:lnTo>
                    <a:pt x="203" y="12"/>
                  </a:lnTo>
                  <a:lnTo>
                    <a:pt x="204" y="12"/>
                  </a:lnTo>
                  <a:lnTo>
                    <a:pt x="206" y="12"/>
                  </a:lnTo>
                  <a:lnTo>
                    <a:pt x="210" y="10"/>
                  </a:lnTo>
                  <a:lnTo>
                    <a:pt x="215" y="8"/>
                  </a:lnTo>
                  <a:lnTo>
                    <a:pt x="217" y="8"/>
                  </a:lnTo>
                  <a:lnTo>
                    <a:pt x="218" y="9"/>
                  </a:lnTo>
                  <a:close/>
                  <a:moveTo>
                    <a:pt x="316" y="136"/>
                  </a:moveTo>
                  <a:lnTo>
                    <a:pt x="314" y="136"/>
                  </a:lnTo>
                  <a:lnTo>
                    <a:pt x="314" y="137"/>
                  </a:lnTo>
                  <a:lnTo>
                    <a:pt x="316" y="138"/>
                  </a:lnTo>
                  <a:lnTo>
                    <a:pt x="317" y="139"/>
                  </a:lnTo>
                  <a:lnTo>
                    <a:pt x="317" y="138"/>
                  </a:lnTo>
                  <a:lnTo>
                    <a:pt x="316" y="137"/>
                  </a:lnTo>
                  <a:lnTo>
                    <a:pt x="316" y="136"/>
                  </a:lnTo>
                  <a:close/>
                  <a:moveTo>
                    <a:pt x="312" y="151"/>
                  </a:moveTo>
                  <a:lnTo>
                    <a:pt x="310" y="151"/>
                  </a:lnTo>
                  <a:lnTo>
                    <a:pt x="309" y="151"/>
                  </a:lnTo>
                  <a:lnTo>
                    <a:pt x="308" y="151"/>
                  </a:lnTo>
                  <a:lnTo>
                    <a:pt x="311" y="154"/>
                  </a:lnTo>
                  <a:lnTo>
                    <a:pt x="314" y="156"/>
                  </a:lnTo>
                  <a:lnTo>
                    <a:pt x="316" y="156"/>
                  </a:lnTo>
                  <a:lnTo>
                    <a:pt x="316" y="154"/>
                  </a:lnTo>
                  <a:lnTo>
                    <a:pt x="314" y="153"/>
                  </a:lnTo>
                  <a:lnTo>
                    <a:pt x="312" y="151"/>
                  </a:lnTo>
                  <a:close/>
                  <a:moveTo>
                    <a:pt x="265" y="126"/>
                  </a:moveTo>
                  <a:lnTo>
                    <a:pt x="265" y="126"/>
                  </a:lnTo>
                  <a:lnTo>
                    <a:pt x="264" y="127"/>
                  </a:lnTo>
                  <a:lnTo>
                    <a:pt x="264" y="126"/>
                  </a:lnTo>
                  <a:lnTo>
                    <a:pt x="265" y="126"/>
                  </a:lnTo>
                  <a:close/>
                  <a:moveTo>
                    <a:pt x="253" y="127"/>
                  </a:moveTo>
                  <a:lnTo>
                    <a:pt x="253" y="128"/>
                  </a:lnTo>
                  <a:lnTo>
                    <a:pt x="252" y="129"/>
                  </a:lnTo>
                  <a:lnTo>
                    <a:pt x="251" y="129"/>
                  </a:lnTo>
                  <a:lnTo>
                    <a:pt x="251" y="128"/>
                  </a:lnTo>
                  <a:lnTo>
                    <a:pt x="252" y="128"/>
                  </a:lnTo>
                  <a:lnTo>
                    <a:pt x="253" y="127"/>
                  </a:lnTo>
                  <a:close/>
                  <a:moveTo>
                    <a:pt x="243" y="138"/>
                  </a:moveTo>
                  <a:lnTo>
                    <a:pt x="240" y="136"/>
                  </a:lnTo>
                  <a:lnTo>
                    <a:pt x="237" y="133"/>
                  </a:lnTo>
                  <a:lnTo>
                    <a:pt x="235" y="133"/>
                  </a:lnTo>
                  <a:lnTo>
                    <a:pt x="232" y="133"/>
                  </a:lnTo>
                  <a:lnTo>
                    <a:pt x="231" y="132"/>
                  </a:lnTo>
                  <a:lnTo>
                    <a:pt x="229" y="132"/>
                  </a:lnTo>
                  <a:lnTo>
                    <a:pt x="221" y="130"/>
                  </a:lnTo>
                  <a:lnTo>
                    <a:pt x="214" y="129"/>
                  </a:lnTo>
                  <a:lnTo>
                    <a:pt x="213" y="130"/>
                  </a:lnTo>
                  <a:lnTo>
                    <a:pt x="213" y="132"/>
                  </a:lnTo>
                  <a:lnTo>
                    <a:pt x="212" y="133"/>
                  </a:lnTo>
                  <a:lnTo>
                    <a:pt x="210" y="134"/>
                  </a:lnTo>
                  <a:lnTo>
                    <a:pt x="210" y="137"/>
                  </a:lnTo>
                  <a:lnTo>
                    <a:pt x="212" y="140"/>
                  </a:lnTo>
                  <a:lnTo>
                    <a:pt x="210" y="142"/>
                  </a:lnTo>
                  <a:lnTo>
                    <a:pt x="210" y="144"/>
                  </a:lnTo>
                  <a:lnTo>
                    <a:pt x="210" y="146"/>
                  </a:lnTo>
                  <a:lnTo>
                    <a:pt x="212" y="147"/>
                  </a:lnTo>
                  <a:lnTo>
                    <a:pt x="210" y="148"/>
                  </a:lnTo>
                  <a:lnTo>
                    <a:pt x="210" y="150"/>
                  </a:lnTo>
                  <a:lnTo>
                    <a:pt x="213" y="152"/>
                  </a:lnTo>
                  <a:lnTo>
                    <a:pt x="215" y="153"/>
                  </a:lnTo>
                  <a:lnTo>
                    <a:pt x="216" y="153"/>
                  </a:lnTo>
                  <a:lnTo>
                    <a:pt x="217" y="154"/>
                  </a:lnTo>
                  <a:lnTo>
                    <a:pt x="220" y="158"/>
                  </a:lnTo>
                  <a:lnTo>
                    <a:pt x="225" y="160"/>
                  </a:lnTo>
                  <a:lnTo>
                    <a:pt x="226" y="161"/>
                  </a:lnTo>
                  <a:lnTo>
                    <a:pt x="227" y="161"/>
                  </a:lnTo>
                  <a:lnTo>
                    <a:pt x="229" y="163"/>
                  </a:lnTo>
                  <a:lnTo>
                    <a:pt x="232" y="167"/>
                  </a:lnTo>
                  <a:lnTo>
                    <a:pt x="235" y="168"/>
                  </a:lnTo>
                  <a:lnTo>
                    <a:pt x="237" y="168"/>
                  </a:lnTo>
                  <a:lnTo>
                    <a:pt x="242" y="167"/>
                  </a:lnTo>
                  <a:lnTo>
                    <a:pt x="247" y="168"/>
                  </a:lnTo>
                  <a:lnTo>
                    <a:pt x="248" y="167"/>
                  </a:lnTo>
                  <a:lnTo>
                    <a:pt x="249" y="165"/>
                  </a:lnTo>
                  <a:lnTo>
                    <a:pt x="253" y="165"/>
                  </a:lnTo>
                  <a:lnTo>
                    <a:pt x="256" y="163"/>
                  </a:lnTo>
                  <a:lnTo>
                    <a:pt x="255" y="161"/>
                  </a:lnTo>
                  <a:lnTo>
                    <a:pt x="253" y="160"/>
                  </a:lnTo>
                  <a:lnTo>
                    <a:pt x="251" y="157"/>
                  </a:lnTo>
                  <a:lnTo>
                    <a:pt x="250" y="153"/>
                  </a:lnTo>
                  <a:lnTo>
                    <a:pt x="250" y="152"/>
                  </a:lnTo>
                  <a:lnTo>
                    <a:pt x="250" y="150"/>
                  </a:lnTo>
                  <a:lnTo>
                    <a:pt x="248" y="145"/>
                  </a:lnTo>
                  <a:lnTo>
                    <a:pt x="243" y="138"/>
                  </a:lnTo>
                  <a:close/>
                  <a:moveTo>
                    <a:pt x="263" y="163"/>
                  </a:moveTo>
                  <a:lnTo>
                    <a:pt x="262" y="163"/>
                  </a:lnTo>
                  <a:lnTo>
                    <a:pt x="262" y="164"/>
                  </a:lnTo>
                  <a:lnTo>
                    <a:pt x="262" y="165"/>
                  </a:lnTo>
                  <a:lnTo>
                    <a:pt x="263" y="164"/>
                  </a:lnTo>
                  <a:lnTo>
                    <a:pt x="263" y="163"/>
                  </a:lnTo>
                  <a:close/>
                  <a:moveTo>
                    <a:pt x="200" y="89"/>
                  </a:moveTo>
                  <a:lnTo>
                    <a:pt x="197" y="90"/>
                  </a:lnTo>
                  <a:lnTo>
                    <a:pt x="195" y="91"/>
                  </a:lnTo>
                  <a:lnTo>
                    <a:pt x="193" y="92"/>
                  </a:lnTo>
                  <a:lnTo>
                    <a:pt x="190" y="92"/>
                  </a:lnTo>
                  <a:lnTo>
                    <a:pt x="189" y="94"/>
                  </a:lnTo>
                  <a:lnTo>
                    <a:pt x="188" y="95"/>
                  </a:lnTo>
                  <a:lnTo>
                    <a:pt x="186" y="95"/>
                  </a:lnTo>
                  <a:lnTo>
                    <a:pt x="184" y="95"/>
                  </a:lnTo>
                  <a:lnTo>
                    <a:pt x="183" y="97"/>
                  </a:lnTo>
                  <a:lnTo>
                    <a:pt x="183" y="98"/>
                  </a:lnTo>
                  <a:lnTo>
                    <a:pt x="181" y="100"/>
                  </a:lnTo>
                  <a:lnTo>
                    <a:pt x="178" y="100"/>
                  </a:lnTo>
                  <a:lnTo>
                    <a:pt x="177" y="102"/>
                  </a:lnTo>
                  <a:lnTo>
                    <a:pt x="175" y="104"/>
                  </a:lnTo>
                  <a:lnTo>
                    <a:pt x="173" y="104"/>
                  </a:lnTo>
                  <a:lnTo>
                    <a:pt x="171" y="104"/>
                  </a:lnTo>
                  <a:lnTo>
                    <a:pt x="171" y="105"/>
                  </a:lnTo>
                  <a:lnTo>
                    <a:pt x="173" y="107"/>
                  </a:lnTo>
                  <a:lnTo>
                    <a:pt x="177" y="107"/>
                  </a:lnTo>
                  <a:lnTo>
                    <a:pt x="180" y="110"/>
                  </a:lnTo>
                  <a:lnTo>
                    <a:pt x="183" y="113"/>
                  </a:lnTo>
                  <a:lnTo>
                    <a:pt x="185" y="112"/>
                  </a:lnTo>
                  <a:lnTo>
                    <a:pt x="189" y="112"/>
                  </a:lnTo>
                  <a:lnTo>
                    <a:pt x="190" y="113"/>
                  </a:lnTo>
                  <a:lnTo>
                    <a:pt x="191" y="113"/>
                  </a:lnTo>
                  <a:lnTo>
                    <a:pt x="194" y="112"/>
                  </a:lnTo>
                  <a:lnTo>
                    <a:pt x="196" y="109"/>
                  </a:lnTo>
                  <a:lnTo>
                    <a:pt x="196" y="106"/>
                  </a:lnTo>
                  <a:lnTo>
                    <a:pt x="196" y="104"/>
                  </a:lnTo>
                  <a:lnTo>
                    <a:pt x="197" y="103"/>
                  </a:lnTo>
                  <a:lnTo>
                    <a:pt x="197" y="102"/>
                  </a:lnTo>
                  <a:lnTo>
                    <a:pt x="197" y="100"/>
                  </a:lnTo>
                  <a:lnTo>
                    <a:pt x="197" y="98"/>
                  </a:lnTo>
                  <a:lnTo>
                    <a:pt x="198" y="93"/>
                  </a:lnTo>
                  <a:lnTo>
                    <a:pt x="200" y="90"/>
                  </a:lnTo>
                  <a:lnTo>
                    <a:pt x="200" y="89"/>
                  </a:lnTo>
                  <a:close/>
                  <a:moveTo>
                    <a:pt x="168" y="52"/>
                  </a:moveTo>
                  <a:lnTo>
                    <a:pt x="168" y="53"/>
                  </a:lnTo>
                  <a:lnTo>
                    <a:pt x="167" y="54"/>
                  </a:lnTo>
                  <a:lnTo>
                    <a:pt x="165" y="55"/>
                  </a:lnTo>
                  <a:lnTo>
                    <a:pt x="163" y="58"/>
                  </a:lnTo>
                  <a:lnTo>
                    <a:pt x="160" y="60"/>
                  </a:lnTo>
                  <a:lnTo>
                    <a:pt x="159" y="60"/>
                  </a:lnTo>
                  <a:lnTo>
                    <a:pt x="158" y="60"/>
                  </a:lnTo>
                  <a:lnTo>
                    <a:pt x="154" y="63"/>
                  </a:lnTo>
                  <a:lnTo>
                    <a:pt x="150" y="65"/>
                  </a:lnTo>
                  <a:lnTo>
                    <a:pt x="147" y="68"/>
                  </a:lnTo>
                  <a:lnTo>
                    <a:pt x="145" y="70"/>
                  </a:lnTo>
                  <a:lnTo>
                    <a:pt x="142" y="71"/>
                  </a:lnTo>
                  <a:lnTo>
                    <a:pt x="139" y="72"/>
                  </a:lnTo>
                  <a:lnTo>
                    <a:pt x="138" y="74"/>
                  </a:lnTo>
                  <a:lnTo>
                    <a:pt x="138" y="75"/>
                  </a:lnTo>
                  <a:lnTo>
                    <a:pt x="138" y="74"/>
                  </a:lnTo>
                  <a:lnTo>
                    <a:pt x="137" y="74"/>
                  </a:lnTo>
                  <a:lnTo>
                    <a:pt x="137" y="71"/>
                  </a:lnTo>
                  <a:lnTo>
                    <a:pt x="137" y="69"/>
                  </a:lnTo>
                  <a:lnTo>
                    <a:pt x="136" y="69"/>
                  </a:lnTo>
                  <a:lnTo>
                    <a:pt x="136" y="68"/>
                  </a:lnTo>
                  <a:lnTo>
                    <a:pt x="136" y="66"/>
                  </a:lnTo>
                  <a:lnTo>
                    <a:pt x="137" y="64"/>
                  </a:lnTo>
                  <a:lnTo>
                    <a:pt x="136" y="64"/>
                  </a:lnTo>
                  <a:lnTo>
                    <a:pt x="135" y="63"/>
                  </a:lnTo>
                  <a:lnTo>
                    <a:pt x="134" y="64"/>
                  </a:lnTo>
                  <a:lnTo>
                    <a:pt x="133" y="66"/>
                  </a:lnTo>
                  <a:lnTo>
                    <a:pt x="132" y="64"/>
                  </a:lnTo>
                  <a:lnTo>
                    <a:pt x="131" y="63"/>
                  </a:lnTo>
                  <a:lnTo>
                    <a:pt x="127" y="64"/>
                  </a:lnTo>
                  <a:lnTo>
                    <a:pt x="123" y="63"/>
                  </a:lnTo>
                  <a:lnTo>
                    <a:pt x="122" y="63"/>
                  </a:lnTo>
                  <a:lnTo>
                    <a:pt x="123" y="62"/>
                  </a:lnTo>
                  <a:lnTo>
                    <a:pt x="125" y="60"/>
                  </a:lnTo>
                  <a:lnTo>
                    <a:pt x="127" y="60"/>
                  </a:lnTo>
                  <a:lnTo>
                    <a:pt x="128" y="60"/>
                  </a:lnTo>
                  <a:lnTo>
                    <a:pt x="130" y="60"/>
                  </a:lnTo>
                  <a:lnTo>
                    <a:pt x="131" y="59"/>
                  </a:lnTo>
                  <a:lnTo>
                    <a:pt x="132" y="59"/>
                  </a:lnTo>
                  <a:lnTo>
                    <a:pt x="133" y="60"/>
                  </a:lnTo>
                  <a:lnTo>
                    <a:pt x="134" y="62"/>
                  </a:lnTo>
                  <a:lnTo>
                    <a:pt x="138" y="64"/>
                  </a:lnTo>
                  <a:lnTo>
                    <a:pt x="142" y="67"/>
                  </a:lnTo>
                  <a:lnTo>
                    <a:pt x="143" y="67"/>
                  </a:lnTo>
                  <a:lnTo>
                    <a:pt x="145" y="66"/>
                  </a:lnTo>
                  <a:lnTo>
                    <a:pt x="146" y="66"/>
                  </a:lnTo>
                  <a:lnTo>
                    <a:pt x="147" y="65"/>
                  </a:lnTo>
                  <a:lnTo>
                    <a:pt x="148" y="65"/>
                  </a:lnTo>
                  <a:lnTo>
                    <a:pt x="150" y="65"/>
                  </a:lnTo>
                  <a:lnTo>
                    <a:pt x="153" y="62"/>
                  </a:lnTo>
                  <a:lnTo>
                    <a:pt x="154" y="58"/>
                  </a:lnTo>
                  <a:lnTo>
                    <a:pt x="154" y="57"/>
                  </a:lnTo>
                  <a:lnTo>
                    <a:pt x="154" y="56"/>
                  </a:lnTo>
                  <a:lnTo>
                    <a:pt x="155" y="56"/>
                  </a:lnTo>
                  <a:lnTo>
                    <a:pt x="158" y="55"/>
                  </a:lnTo>
                  <a:lnTo>
                    <a:pt x="161" y="54"/>
                  </a:lnTo>
                  <a:lnTo>
                    <a:pt x="162" y="53"/>
                  </a:lnTo>
                  <a:lnTo>
                    <a:pt x="163" y="51"/>
                  </a:lnTo>
                  <a:lnTo>
                    <a:pt x="166" y="52"/>
                  </a:lnTo>
                  <a:lnTo>
                    <a:pt x="168" y="52"/>
                  </a:lnTo>
                  <a:close/>
                  <a:moveTo>
                    <a:pt x="150" y="54"/>
                  </a:moveTo>
                  <a:lnTo>
                    <a:pt x="150" y="54"/>
                  </a:lnTo>
                  <a:lnTo>
                    <a:pt x="151" y="54"/>
                  </a:lnTo>
                  <a:lnTo>
                    <a:pt x="150" y="55"/>
                  </a:lnTo>
                  <a:lnTo>
                    <a:pt x="150" y="54"/>
                  </a:lnTo>
                  <a:close/>
                  <a:moveTo>
                    <a:pt x="180" y="99"/>
                  </a:moveTo>
                  <a:lnTo>
                    <a:pt x="180" y="99"/>
                  </a:lnTo>
                  <a:lnTo>
                    <a:pt x="180" y="98"/>
                  </a:lnTo>
                  <a:lnTo>
                    <a:pt x="179" y="98"/>
                  </a:lnTo>
                  <a:lnTo>
                    <a:pt x="180" y="99"/>
                  </a:lnTo>
                  <a:close/>
                  <a:moveTo>
                    <a:pt x="136" y="56"/>
                  </a:moveTo>
                  <a:lnTo>
                    <a:pt x="136" y="57"/>
                  </a:lnTo>
                  <a:lnTo>
                    <a:pt x="137" y="57"/>
                  </a:lnTo>
                  <a:lnTo>
                    <a:pt x="136" y="57"/>
                  </a:lnTo>
                  <a:lnTo>
                    <a:pt x="136" y="58"/>
                  </a:lnTo>
                  <a:lnTo>
                    <a:pt x="136" y="57"/>
                  </a:lnTo>
                  <a:lnTo>
                    <a:pt x="135" y="57"/>
                  </a:lnTo>
                  <a:lnTo>
                    <a:pt x="136" y="57"/>
                  </a:lnTo>
                  <a:lnTo>
                    <a:pt x="136" y="56"/>
                  </a:lnTo>
                  <a:close/>
                  <a:moveTo>
                    <a:pt x="189" y="124"/>
                  </a:moveTo>
                  <a:lnTo>
                    <a:pt x="184" y="122"/>
                  </a:lnTo>
                  <a:lnTo>
                    <a:pt x="180" y="118"/>
                  </a:lnTo>
                  <a:lnTo>
                    <a:pt x="179" y="118"/>
                  </a:lnTo>
                  <a:lnTo>
                    <a:pt x="178" y="118"/>
                  </a:lnTo>
                  <a:lnTo>
                    <a:pt x="177" y="118"/>
                  </a:lnTo>
                  <a:lnTo>
                    <a:pt x="175" y="117"/>
                  </a:lnTo>
                  <a:lnTo>
                    <a:pt x="172" y="116"/>
                  </a:lnTo>
                  <a:lnTo>
                    <a:pt x="170" y="116"/>
                  </a:lnTo>
                  <a:lnTo>
                    <a:pt x="169" y="114"/>
                  </a:lnTo>
                  <a:lnTo>
                    <a:pt x="169" y="112"/>
                  </a:lnTo>
                  <a:lnTo>
                    <a:pt x="170" y="112"/>
                  </a:lnTo>
                  <a:lnTo>
                    <a:pt x="171" y="111"/>
                  </a:lnTo>
                  <a:lnTo>
                    <a:pt x="171" y="110"/>
                  </a:lnTo>
                  <a:lnTo>
                    <a:pt x="171" y="109"/>
                  </a:lnTo>
                  <a:lnTo>
                    <a:pt x="170" y="106"/>
                  </a:lnTo>
                  <a:lnTo>
                    <a:pt x="168" y="107"/>
                  </a:lnTo>
                  <a:lnTo>
                    <a:pt x="167" y="109"/>
                  </a:lnTo>
                  <a:lnTo>
                    <a:pt x="166" y="110"/>
                  </a:lnTo>
                  <a:lnTo>
                    <a:pt x="163" y="110"/>
                  </a:lnTo>
                  <a:lnTo>
                    <a:pt x="161" y="109"/>
                  </a:lnTo>
                  <a:lnTo>
                    <a:pt x="158" y="111"/>
                  </a:lnTo>
                  <a:lnTo>
                    <a:pt x="155" y="114"/>
                  </a:lnTo>
                  <a:lnTo>
                    <a:pt x="153" y="113"/>
                  </a:lnTo>
                  <a:lnTo>
                    <a:pt x="151" y="113"/>
                  </a:lnTo>
                  <a:lnTo>
                    <a:pt x="149" y="114"/>
                  </a:lnTo>
                  <a:lnTo>
                    <a:pt x="147" y="115"/>
                  </a:lnTo>
                  <a:lnTo>
                    <a:pt x="146" y="114"/>
                  </a:lnTo>
                  <a:lnTo>
                    <a:pt x="144" y="112"/>
                  </a:lnTo>
                  <a:lnTo>
                    <a:pt x="143" y="112"/>
                  </a:lnTo>
                  <a:lnTo>
                    <a:pt x="142" y="112"/>
                  </a:lnTo>
                  <a:lnTo>
                    <a:pt x="142" y="113"/>
                  </a:lnTo>
                  <a:lnTo>
                    <a:pt x="142" y="114"/>
                  </a:lnTo>
                  <a:lnTo>
                    <a:pt x="142" y="115"/>
                  </a:lnTo>
                  <a:lnTo>
                    <a:pt x="143" y="116"/>
                  </a:lnTo>
                  <a:lnTo>
                    <a:pt x="142" y="116"/>
                  </a:lnTo>
                  <a:lnTo>
                    <a:pt x="140" y="115"/>
                  </a:lnTo>
                  <a:lnTo>
                    <a:pt x="139" y="113"/>
                  </a:lnTo>
                  <a:lnTo>
                    <a:pt x="138" y="112"/>
                  </a:lnTo>
                  <a:lnTo>
                    <a:pt x="136" y="110"/>
                  </a:lnTo>
                  <a:lnTo>
                    <a:pt x="134" y="111"/>
                  </a:lnTo>
                  <a:lnTo>
                    <a:pt x="133" y="111"/>
                  </a:lnTo>
                  <a:lnTo>
                    <a:pt x="133" y="112"/>
                  </a:lnTo>
                  <a:lnTo>
                    <a:pt x="136" y="115"/>
                  </a:lnTo>
                  <a:lnTo>
                    <a:pt x="139" y="117"/>
                  </a:lnTo>
                  <a:lnTo>
                    <a:pt x="140" y="117"/>
                  </a:lnTo>
                  <a:lnTo>
                    <a:pt x="143" y="118"/>
                  </a:lnTo>
                  <a:lnTo>
                    <a:pt x="144" y="121"/>
                  </a:lnTo>
                  <a:lnTo>
                    <a:pt x="146" y="122"/>
                  </a:lnTo>
                  <a:lnTo>
                    <a:pt x="148" y="123"/>
                  </a:lnTo>
                  <a:lnTo>
                    <a:pt x="149" y="125"/>
                  </a:lnTo>
                  <a:lnTo>
                    <a:pt x="150" y="127"/>
                  </a:lnTo>
                  <a:lnTo>
                    <a:pt x="154" y="129"/>
                  </a:lnTo>
                  <a:lnTo>
                    <a:pt x="158" y="132"/>
                  </a:lnTo>
                  <a:lnTo>
                    <a:pt x="159" y="133"/>
                  </a:lnTo>
                  <a:lnTo>
                    <a:pt x="161" y="135"/>
                  </a:lnTo>
                  <a:lnTo>
                    <a:pt x="163" y="136"/>
                  </a:lnTo>
                  <a:lnTo>
                    <a:pt x="166" y="138"/>
                  </a:lnTo>
                  <a:lnTo>
                    <a:pt x="168" y="140"/>
                  </a:lnTo>
                  <a:lnTo>
                    <a:pt x="170" y="140"/>
                  </a:lnTo>
                  <a:lnTo>
                    <a:pt x="171" y="141"/>
                  </a:lnTo>
                  <a:lnTo>
                    <a:pt x="173" y="144"/>
                  </a:lnTo>
                  <a:lnTo>
                    <a:pt x="175" y="146"/>
                  </a:lnTo>
                  <a:lnTo>
                    <a:pt x="177" y="146"/>
                  </a:lnTo>
                  <a:lnTo>
                    <a:pt x="178" y="146"/>
                  </a:lnTo>
                  <a:lnTo>
                    <a:pt x="181" y="149"/>
                  </a:lnTo>
                  <a:lnTo>
                    <a:pt x="184" y="151"/>
                  </a:lnTo>
                  <a:lnTo>
                    <a:pt x="185" y="151"/>
                  </a:lnTo>
                  <a:lnTo>
                    <a:pt x="185" y="150"/>
                  </a:lnTo>
                  <a:lnTo>
                    <a:pt x="185" y="149"/>
                  </a:lnTo>
                  <a:lnTo>
                    <a:pt x="186" y="147"/>
                  </a:lnTo>
                  <a:lnTo>
                    <a:pt x="186" y="146"/>
                  </a:lnTo>
                  <a:lnTo>
                    <a:pt x="186" y="144"/>
                  </a:lnTo>
                  <a:lnTo>
                    <a:pt x="186" y="141"/>
                  </a:lnTo>
                  <a:lnTo>
                    <a:pt x="188" y="140"/>
                  </a:lnTo>
                  <a:lnTo>
                    <a:pt x="188" y="139"/>
                  </a:lnTo>
                  <a:lnTo>
                    <a:pt x="188" y="138"/>
                  </a:lnTo>
                  <a:lnTo>
                    <a:pt x="188" y="137"/>
                  </a:lnTo>
                  <a:lnTo>
                    <a:pt x="189" y="136"/>
                  </a:lnTo>
                  <a:lnTo>
                    <a:pt x="189" y="135"/>
                  </a:lnTo>
                  <a:lnTo>
                    <a:pt x="189" y="133"/>
                  </a:lnTo>
                  <a:lnTo>
                    <a:pt x="190" y="128"/>
                  </a:lnTo>
                  <a:lnTo>
                    <a:pt x="189" y="124"/>
                  </a:lnTo>
                  <a:close/>
                  <a:moveTo>
                    <a:pt x="206" y="158"/>
                  </a:moveTo>
                  <a:lnTo>
                    <a:pt x="204" y="158"/>
                  </a:lnTo>
                  <a:lnTo>
                    <a:pt x="202" y="158"/>
                  </a:lnTo>
                  <a:lnTo>
                    <a:pt x="201" y="157"/>
                  </a:lnTo>
                  <a:lnTo>
                    <a:pt x="201" y="156"/>
                  </a:lnTo>
                  <a:lnTo>
                    <a:pt x="196" y="156"/>
                  </a:lnTo>
                  <a:lnTo>
                    <a:pt x="192" y="154"/>
                  </a:lnTo>
                  <a:lnTo>
                    <a:pt x="191" y="156"/>
                  </a:lnTo>
                  <a:lnTo>
                    <a:pt x="191" y="157"/>
                  </a:lnTo>
                  <a:lnTo>
                    <a:pt x="195" y="159"/>
                  </a:lnTo>
                  <a:lnTo>
                    <a:pt x="201" y="162"/>
                  </a:lnTo>
                  <a:lnTo>
                    <a:pt x="202" y="163"/>
                  </a:lnTo>
                  <a:lnTo>
                    <a:pt x="203" y="165"/>
                  </a:lnTo>
                  <a:lnTo>
                    <a:pt x="205" y="164"/>
                  </a:lnTo>
                  <a:lnTo>
                    <a:pt x="207" y="163"/>
                  </a:lnTo>
                  <a:lnTo>
                    <a:pt x="207" y="162"/>
                  </a:lnTo>
                  <a:lnTo>
                    <a:pt x="207" y="160"/>
                  </a:lnTo>
                  <a:lnTo>
                    <a:pt x="207" y="159"/>
                  </a:lnTo>
                  <a:lnTo>
                    <a:pt x="206" y="158"/>
                  </a:lnTo>
                  <a:close/>
                  <a:moveTo>
                    <a:pt x="214" y="185"/>
                  </a:moveTo>
                  <a:lnTo>
                    <a:pt x="213" y="185"/>
                  </a:lnTo>
                  <a:lnTo>
                    <a:pt x="212" y="185"/>
                  </a:lnTo>
                  <a:lnTo>
                    <a:pt x="212" y="186"/>
                  </a:lnTo>
                  <a:lnTo>
                    <a:pt x="213" y="186"/>
                  </a:lnTo>
                  <a:lnTo>
                    <a:pt x="213" y="187"/>
                  </a:lnTo>
                  <a:lnTo>
                    <a:pt x="214" y="187"/>
                  </a:lnTo>
                  <a:lnTo>
                    <a:pt x="215" y="186"/>
                  </a:lnTo>
                  <a:lnTo>
                    <a:pt x="215" y="185"/>
                  </a:lnTo>
                  <a:lnTo>
                    <a:pt x="214" y="185"/>
                  </a:lnTo>
                  <a:close/>
                  <a:moveTo>
                    <a:pt x="99" y="65"/>
                  </a:moveTo>
                  <a:lnTo>
                    <a:pt x="99" y="67"/>
                  </a:lnTo>
                  <a:lnTo>
                    <a:pt x="98" y="69"/>
                  </a:lnTo>
                  <a:lnTo>
                    <a:pt x="97" y="70"/>
                  </a:lnTo>
                  <a:lnTo>
                    <a:pt x="97" y="71"/>
                  </a:lnTo>
                  <a:lnTo>
                    <a:pt x="92" y="77"/>
                  </a:lnTo>
                  <a:lnTo>
                    <a:pt x="88" y="82"/>
                  </a:lnTo>
                  <a:lnTo>
                    <a:pt x="86" y="83"/>
                  </a:lnTo>
                  <a:lnTo>
                    <a:pt x="85" y="86"/>
                  </a:lnTo>
                  <a:lnTo>
                    <a:pt x="82" y="87"/>
                  </a:lnTo>
                  <a:lnTo>
                    <a:pt x="81" y="89"/>
                  </a:lnTo>
                  <a:lnTo>
                    <a:pt x="79" y="91"/>
                  </a:lnTo>
                  <a:lnTo>
                    <a:pt x="76" y="93"/>
                  </a:lnTo>
                  <a:lnTo>
                    <a:pt x="76" y="95"/>
                  </a:lnTo>
                  <a:lnTo>
                    <a:pt x="74" y="98"/>
                  </a:lnTo>
                  <a:lnTo>
                    <a:pt x="73" y="98"/>
                  </a:lnTo>
                  <a:lnTo>
                    <a:pt x="72" y="98"/>
                  </a:lnTo>
                  <a:lnTo>
                    <a:pt x="69" y="99"/>
                  </a:lnTo>
                  <a:lnTo>
                    <a:pt x="67" y="100"/>
                  </a:lnTo>
                  <a:lnTo>
                    <a:pt x="66" y="100"/>
                  </a:lnTo>
                  <a:lnTo>
                    <a:pt x="65" y="100"/>
                  </a:lnTo>
                  <a:lnTo>
                    <a:pt x="65" y="101"/>
                  </a:lnTo>
                  <a:lnTo>
                    <a:pt x="64" y="103"/>
                  </a:lnTo>
                  <a:lnTo>
                    <a:pt x="62" y="105"/>
                  </a:lnTo>
                  <a:lnTo>
                    <a:pt x="60" y="107"/>
                  </a:lnTo>
                  <a:lnTo>
                    <a:pt x="57" y="110"/>
                  </a:lnTo>
                  <a:lnTo>
                    <a:pt x="57" y="111"/>
                  </a:lnTo>
                  <a:lnTo>
                    <a:pt x="54" y="113"/>
                  </a:lnTo>
                  <a:lnTo>
                    <a:pt x="52" y="115"/>
                  </a:lnTo>
                  <a:lnTo>
                    <a:pt x="51" y="116"/>
                  </a:lnTo>
                  <a:lnTo>
                    <a:pt x="51" y="117"/>
                  </a:lnTo>
                  <a:lnTo>
                    <a:pt x="50" y="118"/>
                  </a:lnTo>
                  <a:lnTo>
                    <a:pt x="47" y="119"/>
                  </a:lnTo>
                  <a:lnTo>
                    <a:pt x="46" y="121"/>
                  </a:lnTo>
                  <a:lnTo>
                    <a:pt x="44" y="123"/>
                  </a:lnTo>
                  <a:lnTo>
                    <a:pt x="43" y="124"/>
                  </a:lnTo>
                  <a:lnTo>
                    <a:pt x="41" y="125"/>
                  </a:lnTo>
                  <a:lnTo>
                    <a:pt x="41" y="126"/>
                  </a:lnTo>
                  <a:lnTo>
                    <a:pt x="41" y="127"/>
                  </a:lnTo>
                  <a:lnTo>
                    <a:pt x="39" y="128"/>
                  </a:lnTo>
                  <a:lnTo>
                    <a:pt x="38" y="128"/>
                  </a:lnTo>
                  <a:lnTo>
                    <a:pt x="37" y="129"/>
                  </a:lnTo>
                  <a:lnTo>
                    <a:pt x="34" y="132"/>
                  </a:lnTo>
                  <a:lnTo>
                    <a:pt x="30" y="133"/>
                  </a:lnTo>
                  <a:lnTo>
                    <a:pt x="26" y="135"/>
                  </a:lnTo>
                  <a:lnTo>
                    <a:pt x="26" y="137"/>
                  </a:lnTo>
                  <a:lnTo>
                    <a:pt x="26" y="139"/>
                  </a:lnTo>
                  <a:lnTo>
                    <a:pt x="23" y="141"/>
                  </a:lnTo>
                  <a:lnTo>
                    <a:pt x="20" y="142"/>
                  </a:lnTo>
                  <a:lnTo>
                    <a:pt x="18" y="140"/>
                  </a:lnTo>
                  <a:lnTo>
                    <a:pt x="16" y="137"/>
                  </a:lnTo>
                  <a:lnTo>
                    <a:pt x="15" y="138"/>
                  </a:lnTo>
                  <a:lnTo>
                    <a:pt x="14" y="138"/>
                  </a:lnTo>
                  <a:lnTo>
                    <a:pt x="12" y="138"/>
                  </a:lnTo>
                  <a:lnTo>
                    <a:pt x="12" y="137"/>
                  </a:lnTo>
                  <a:lnTo>
                    <a:pt x="14" y="135"/>
                  </a:lnTo>
                  <a:lnTo>
                    <a:pt x="14" y="133"/>
                  </a:lnTo>
                  <a:lnTo>
                    <a:pt x="16" y="132"/>
                  </a:lnTo>
                  <a:lnTo>
                    <a:pt x="17" y="130"/>
                  </a:lnTo>
                  <a:lnTo>
                    <a:pt x="18" y="132"/>
                  </a:lnTo>
                  <a:lnTo>
                    <a:pt x="19" y="132"/>
                  </a:lnTo>
                  <a:lnTo>
                    <a:pt x="20" y="130"/>
                  </a:lnTo>
                  <a:lnTo>
                    <a:pt x="22" y="129"/>
                  </a:lnTo>
                  <a:lnTo>
                    <a:pt x="22" y="128"/>
                  </a:lnTo>
                  <a:lnTo>
                    <a:pt x="21" y="127"/>
                  </a:lnTo>
                  <a:lnTo>
                    <a:pt x="20" y="127"/>
                  </a:lnTo>
                  <a:lnTo>
                    <a:pt x="19" y="127"/>
                  </a:lnTo>
                  <a:lnTo>
                    <a:pt x="17" y="127"/>
                  </a:lnTo>
                  <a:lnTo>
                    <a:pt x="14" y="124"/>
                  </a:lnTo>
                  <a:lnTo>
                    <a:pt x="9" y="122"/>
                  </a:lnTo>
                  <a:lnTo>
                    <a:pt x="8" y="119"/>
                  </a:lnTo>
                  <a:lnTo>
                    <a:pt x="7" y="118"/>
                  </a:lnTo>
                  <a:lnTo>
                    <a:pt x="6" y="119"/>
                  </a:lnTo>
                  <a:lnTo>
                    <a:pt x="5" y="121"/>
                  </a:lnTo>
                  <a:lnTo>
                    <a:pt x="4" y="119"/>
                  </a:lnTo>
                  <a:lnTo>
                    <a:pt x="3" y="118"/>
                  </a:lnTo>
                  <a:lnTo>
                    <a:pt x="2" y="118"/>
                  </a:lnTo>
                  <a:lnTo>
                    <a:pt x="0" y="118"/>
                  </a:lnTo>
                  <a:lnTo>
                    <a:pt x="0" y="115"/>
                  </a:lnTo>
                  <a:lnTo>
                    <a:pt x="0" y="113"/>
                  </a:lnTo>
                  <a:lnTo>
                    <a:pt x="2" y="112"/>
                  </a:lnTo>
                  <a:lnTo>
                    <a:pt x="3" y="110"/>
                  </a:lnTo>
                  <a:lnTo>
                    <a:pt x="3" y="109"/>
                  </a:lnTo>
                  <a:lnTo>
                    <a:pt x="3" y="107"/>
                  </a:lnTo>
                  <a:lnTo>
                    <a:pt x="6" y="105"/>
                  </a:lnTo>
                  <a:lnTo>
                    <a:pt x="9" y="103"/>
                  </a:lnTo>
                  <a:lnTo>
                    <a:pt x="10" y="104"/>
                  </a:lnTo>
                  <a:lnTo>
                    <a:pt x="14" y="101"/>
                  </a:lnTo>
                  <a:lnTo>
                    <a:pt x="16" y="98"/>
                  </a:lnTo>
                  <a:lnTo>
                    <a:pt x="16" y="97"/>
                  </a:lnTo>
                  <a:lnTo>
                    <a:pt x="16" y="94"/>
                  </a:lnTo>
                  <a:lnTo>
                    <a:pt x="18" y="94"/>
                  </a:lnTo>
                  <a:lnTo>
                    <a:pt x="21" y="93"/>
                  </a:lnTo>
                  <a:lnTo>
                    <a:pt x="23" y="92"/>
                  </a:lnTo>
                  <a:lnTo>
                    <a:pt x="27" y="90"/>
                  </a:lnTo>
                  <a:lnTo>
                    <a:pt x="29" y="87"/>
                  </a:lnTo>
                  <a:lnTo>
                    <a:pt x="33" y="84"/>
                  </a:lnTo>
                  <a:lnTo>
                    <a:pt x="39" y="80"/>
                  </a:lnTo>
                  <a:lnTo>
                    <a:pt x="44" y="76"/>
                  </a:lnTo>
                  <a:lnTo>
                    <a:pt x="46" y="74"/>
                  </a:lnTo>
                  <a:lnTo>
                    <a:pt x="49" y="71"/>
                  </a:lnTo>
                  <a:lnTo>
                    <a:pt x="51" y="70"/>
                  </a:lnTo>
                  <a:lnTo>
                    <a:pt x="53" y="69"/>
                  </a:lnTo>
                  <a:lnTo>
                    <a:pt x="54" y="70"/>
                  </a:lnTo>
                  <a:lnTo>
                    <a:pt x="55" y="70"/>
                  </a:lnTo>
                  <a:lnTo>
                    <a:pt x="57" y="68"/>
                  </a:lnTo>
                  <a:lnTo>
                    <a:pt x="58" y="67"/>
                  </a:lnTo>
                  <a:lnTo>
                    <a:pt x="61" y="66"/>
                  </a:lnTo>
                  <a:lnTo>
                    <a:pt x="62" y="66"/>
                  </a:lnTo>
                  <a:lnTo>
                    <a:pt x="66" y="65"/>
                  </a:lnTo>
                  <a:lnTo>
                    <a:pt x="70" y="62"/>
                  </a:lnTo>
                  <a:lnTo>
                    <a:pt x="73" y="63"/>
                  </a:lnTo>
                  <a:lnTo>
                    <a:pt x="75" y="63"/>
                  </a:lnTo>
                  <a:lnTo>
                    <a:pt x="76" y="63"/>
                  </a:lnTo>
                  <a:lnTo>
                    <a:pt x="77" y="63"/>
                  </a:lnTo>
                  <a:lnTo>
                    <a:pt x="78" y="63"/>
                  </a:lnTo>
                  <a:lnTo>
                    <a:pt x="80" y="63"/>
                  </a:lnTo>
                  <a:lnTo>
                    <a:pt x="81" y="62"/>
                  </a:lnTo>
                  <a:lnTo>
                    <a:pt x="86" y="62"/>
                  </a:lnTo>
                  <a:lnTo>
                    <a:pt x="90" y="62"/>
                  </a:lnTo>
                  <a:lnTo>
                    <a:pt x="91" y="63"/>
                  </a:lnTo>
                  <a:lnTo>
                    <a:pt x="93" y="64"/>
                  </a:lnTo>
                  <a:lnTo>
                    <a:pt x="96" y="64"/>
                  </a:lnTo>
                  <a:lnTo>
                    <a:pt x="97" y="64"/>
                  </a:lnTo>
                  <a:lnTo>
                    <a:pt x="98" y="65"/>
                  </a:lnTo>
                  <a:lnTo>
                    <a:pt x="99" y="65"/>
                  </a:lnTo>
                  <a:close/>
                  <a:moveTo>
                    <a:pt x="251" y="261"/>
                  </a:moveTo>
                  <a:lnTo>
                    <a:pt x="250" y="262"/>
                  </a:lnTo>
                  <a:lnTo>
                    <a:pt x="250" y="263"/>
                  </a:lnTo>
                  <a:lnTo>
                    <a:pt x="251" y="264"/>
                  </a:lnTo>
                  <a:lnTo>
                    <a:pt x="251" y="263"/>
                  </a:lnTo>
                  <a:lnTo>
                    <a:pt x="252" y="263"/>
                  </a:lnTo>
                  <a:lnTo>
                    <a:pt x="252" y="262"/>
                  </a:lnTo>
                  <a:lnTo>
                    <a:pt x="251" y="261"/>
                  </a:lnTo>
                  <a:close/>
                  <a:moveTo>
                    <a:pt x="243" y="265"/>
                  </a:moveTo>
                  <a:lnTo>
                    <a:pt x="244" y="265"/>
                  </a:lnTo>
                  <a:lnTo>
                    <a:pt x="244" y="266"/>
                  </a:lnTo>
                  <a:lnTo>
                    <a:pt x="243" y="266"/>
                  </a:lnTo>
                  <a:lnTo>
                    <a:pt x="243" y="265"/>
                  </a:lnTo>
                  <a:close/>
                  <a:moveTo>
                    <a:pt x="236" y="264"/>
                  </a:moveTo>
                  <a:lnTo>
                    <a:pt x="236" y="264"/>
                  </a:lnTo>
                  <a:close/>
                  <a:moveTo>
                    <a:pt x="178" y="202"/>
                  </a:moveTo>
                  <a:lnTo>
                    <a:pt x="179" y="203"/>
                  </a:lnTo>
                  <a:lnTo>
                    <a:pt x="178" y="203"/>
                  </a:lnTo>
                  <a:lnTo>
                    <a:pt x="178" y="202"/>
                  </a:lnTo>
                  <a:close/>
                  <a:moveTo>
                    <a:pt x="161" y="187"/>
                  </a:moveTo>
                  <a:lnTo>
                    <a:pt x="162" y="188"/>
                  </a:lnTo>
                  <a:lnTo>
                    <a:pt x="165" y="191"/>
                  </a:lnTo>
                  <a:lnTo>
                    <a:pt x="163" y="192"/>
                  </a:lnTo>
                  <a:lnTo>
                    <a:pt x="163" y="194"/>
                  </a:lnTo>
                  <a:lnTo>
                    <a:pt x="166" y="195"/>
                  </a:lnTo>
                  <a:lnTo>
                    <a:pt x="167" y="197"/>
                  </a:lnTo>
                  <a:lnTo>
                    <a:pt x="166" y="198"/>
                  </a:lnTo>
                  <a:lnTo>
                    <a:pt x="165" y="200"/>
                  </a:lnTo>
                  <a:lnTo>
                    <a:pt x="166" y="204"/>
                  </a:lnTo>
                  <a:lnTo>
                    <a:pt x="167" y="206"/>
                  </a:lnTo>
                  <a:lnTo>
                    <a:pt x="167" y="208"/>
                  </a:lnTo>
                  <a:lnTo>
                    <a:pt x="167" y="210"/>
                  </a:lnTo>
                  <a:lnTo>
                    <a:pt x="167" y="211"/>
                  </a:lnTo>
                  <a:lnTo>
                    <a:pt x="168" y="214"/>
                  </a:lnTo>
                  <a:lnTo>
                    <a:pt x="168" y="215"/>
                  </a:lnTo>
                  <a:lnTo>
                    <a:pt x="169" y="217"/>
                  </a:lnTo>
                  <a:lnTo>
                    <a:pt x="169" y="221"/>
                  </a:lnTo>
                  <a:lnTo>
                    <a:pt x="169" y="225"/>
                  </a:lnTo>
                  <a:lnTo>
                    <a:pt x="168" y="225"/>
                  </a:lnTo>
                  <a:lnTo>
                    <a:pt x="168" y="226"/>
                  </a:lnTo>
                  <a:lnTo>
                    <a:pt x="165" y="223"/>
                  </a:lnTo>
                  <a:lnTo>
                    <a:pt x="162" y="222"/>
                  </a:lnTo>
                  <a:lnTo>
                    <a:pt x="162" y="223"/>
                  </a:lnTo>
                  <a:lnTo>
                    <a:pt x="163" y="225"/>
                  </a:lnTo>
                  <a:lnTo>
                    <a:pt x="165" y="225"/>
                  </a:lnTo>
                  <a:lnTo>
                    <a:pt x="165" y="226"/>
                  </a:lnTo>
                  <a:lnTo>
                    <a:pt x="166" y="227"/>
                  </a:lnTo>
                  <a:lnTo>
                    <a:pt x="167" y="227"/>
                  </a:lnTo>
                  <a:lnTo>
                    <a:pt x="168" y="227"/>
                  </a:lnTo>
                  <a:lnTo>
                    <a:pt x="168" y="229"/>
                  </a:lnTo>
                  <a:lnTo>
                    <a:pt x="167" y="229"/>
                  </a:lnTo>
                  <a:lnTo>
                    <a:pt x="166" y="230"/>
                  </a:lnTo>
                  <a:lnTo>
                    <a:pt x="165" y="230"/>
                  </a:lnTo>
                  <a:lnTo>
                    <a:pt x="161" y="230"/>
                  </a:lnTo>
                  <a:lnTo>
                    <a:pt x="159" y="229"/>
                  </a:lnTo>
                  <a:lnTo>
                    <a:pt x="159" y="228"/>
                  </a:lnTo>
                  <a:lnTo>
                    <a:pt x="158" y="226"/>
                  </a:lnTo>
                  <a:lnTo>
                    <a:pt x="156" y="226"/>
                  </a:lnTo>
                  <a:lnTo>
                    <a:pt x="155" y="226"/>
                  </a:lnTo>
                  <a:lnTo>
                    <a:pt x="154" y="226"/>
                  </a:lnTo>
                  <a:lnTo>
                    <a:pt x="151" y="226"/>
                  </a:lnTo>
                  <a:lnTo>
                    <a:pt x="153" y="228"/>
                  </a:lnTo>
                  <a:lnTo>
                    <a:pt x="155" y="229"/>
                  </a:lnTo>
                  <a:lnTo>
                    <a:pt x="153" y="231"/>
                  </a:lnTo>
                  <a:lnTo>
                    <a:pt x="151" y="232"/>
                  </a:lnTo>
                  <a:lnTo>
                    <a:pt x="150" y="229"/>
                  </a:lnTo>
                  <a:lnTo>
                    <a:pt x="148" y="226"/>
                  </a:lnTo>
                  <a:lnTo>
                    <a:pt x="147" y="226"/>
                  </a:lnTo>
                  <a:lnTo>
                    <a:pt x="146" y="226"/>
                  </a:lnTo>
                  <a:lnTo>
                    <a:pt x="146" y="227"/>
                  </a:lnTo>
                  <a:lnTo>
                    <a:pt x="146" y="228"/>
                  </a:lnTo>
                  <a:lnTo>
                    <a:pt x="140" y="229"/>
                  </a:lnTo>
                  <a:lnTo>
                    <a:pt x="135" y="233"/>
                  </a:lnTo>
                  <a:lnTo>
                    <a:pt x="133" y="231"/>
                  </a:lnTo>
                  <a:lnTo>
                    <a:pt x="130" y="229"/>
                  </a:lnTo>
                  <a:lnTo>
                    <a:pt x="130" y="230"/>
                  </a:lnTo>
                  <a:lnTo>
                    <a:pt x="130" y="231"/>
                  </a:lnTo>
                  <a:lnTo>
                    <a:pt x="130" y="232"/>
                  </a:lnTo>
                  <a:lnTo>
                    <a:pt x="130" y="231"/>
                  </a:lnTo>
                  <a:lnTo>
                    <a:pt x="128" y="231"/>
                  </a:lnTo>
                  <a:lnTo>
                    <a:pt x="127" y="230"/>
                  </a:lnTo>
                  <a:lnTo>
                    <a:pt x="125" y="228"/>
                  </a:lnTo>
                  <a:lnTo>
                    <a:pt x="119" y="228"/>
                  </a:lnTo>
                  <a:lnTo>
                    <a:pt x="113" y="228"/>
                  </a:lnTo>
                  <a:lnTo>
                    <a:pt x="112" y="227"/>
                  </a:lnTo>
                  <a:lnTo>
                    <a:pt x="111" y="226"/>
                  </a:lnTo>
                  <a:lnTo>
                    <a:pt x="107" y="225"/>
                  </a:lnTo>
                  <a:lnTo>
                    <a:pt x="103" y="226"/>
                  </a:lnTo>
                  <a:lnTo>
                    <a:pt x="103" y="228"/>
                  </a:lnTo>
                  <a:lnTo>
                    <a:pt x="103" y="229"/>
                  </a:lnTo>
                  <a:lnTo>
                    <a:pt x="103" y="230"/>
                  </a:lnTo>
                  <a:lnTo>
                    <a:pt x="102" y="231"/>
                  </a:lnTo>
                  <a:lnTo>
                    <a:pt x="104" y="235"/>
                  </a:lnTo>
                  <a:lnTo>
                    <a:pt x="108" y="238"/>
                  </a:lnTo>
                  <a:lnTo>
                    <a:pt x="108" y="239"/>
                  </a:lnTo>
                  <a:lnTo>
                    <a:pt x="109" y="240"/>
                  </a:lnTo>
                  <a:lnTo>
                    <a:pt x="110" y="240"/>
                  </a:lnTo>
                  <a:lnTo>
                    <a:pt x="111" y="241"/>
                  </a:lnTo>
                  <a:lnTo>
                    <a:pt x="111" y="242"/>
                  </a:lnTo>
                  <a:lnTo>
                    <a:pt x="111" y="244"/>
                  </a:lnTo>
                  <a:lnTo>
                    <a:pt x="114" y="245"/>
                  </a:lnTo>
                  <a:lnTo>
                    <a:pt x="118" y="247"/>
                  </a:lnTo>
                  <a:lnTo>
                    <a:pt x="119" y="247"/>
                  </a:lnTo>
                  <a:lnTo>
                    <a:pt x="121" y="247"/>
                  </a:lnTo>
                  <a:lnTo>
                    <a:pt x="123" y="251"/>
                  </a:lnTo>
                  <a:lnTo>
                    <a:pt x="125" y="254"/>
                  </a:lnTo>
                  <a:lnTo>
                    <a:pt x="125" y="256"/>
                  </a:lnTo>
                  <a:lnTo>
                    <a:pt x="126" y="258"/>
                  </a:lnTo>
                  <a:lnTo>
                    <a:pt x="127" y="258"/>
                  </a:lnTo>
                  <a:lnTo>
                    <a:pt x="128" y="260"/>
                  </a:lnTo>
                  <a:lnTo>
                    <a:pt x="127" y="261"/>
                  </a:lnTo>
                  <a:lnTo>
                    <a:pt x="128" y="263"/>
                  </a:lnTo>
                  <a:lnTo>
                    <a:pt x="131" y="264"/>
                  </a:lnTo>
                  <a:lnTo>
                    <a:pt x="133" y="263"/>
                  </a:lnTo>
                  <a:lnTo>
                    <a:pt x="134" y="263"/>
                  </a:lnTo>
                  <a:lnTo>
                    <a:pt x="133" y="265"/>
                  </a:lnTo>
                  <a:lnTo>
                    <a:pt x="133" y="267"/>
                  </a:lnTo>
                  <a:lnTo>
                    <a:pt x="133" y="268"/>
                  </a:lnTo>
                  <a:lnTo>
                    <a:pt x="134" y="268"/>
                  </a:lnTo>
                  <a:lnTo>
                    <a:pt x="135" y="268"/>
                  </a:lnTo>
                  <a:lnTo>
                    <a:pt x="137" y="270"/>
                  </a:lnTo>
                  <a:lnTo>
                    <a:pt x="139" y="272"/>
                  </a:lnTo>
                  <a:lnTo>
                    <a:pt x="140" y="273"/>
                  </a:lnTo>
                  <a:lnTo>
                    <a:pt x="139" y="275"/>
                  </a:lnTo>
                  <a:lnTo>
                    <a:pt x="138" y="278"/>
                  </a:lnTo>
                  <a:lnTo>
                    <a:pt x="142" y="279"/>
                  </a:lnTo>
                  <a:lnTo>
                    <a:pt x="145" y="278"/>
                  </a:lnTo>
                  <a:lnTo>
                    <a:pt x="146" y="280"/>
                  </a:lnTo>
                  <a:lnTo>
                    <a:pt x="146" y="281"/>
                  </a:lnTo>
                  <a:lnTo>
                    <a:pt x="147" y="282"/>
                  </a:lnTo>
                  <a:lnTo>
                    <a:pt x="148" y="284"/>
                  </a:lnTo>
                  <a:lnTo>
                    <a:pt x="148" y="286"/>
                  </a:lnTo>
                  <a:lnTo>
                    <a:pt x="149" y="286"/>
                  </a:lnTo>
                  <a:lnTo>
                    <a:pt x="150" y="288"/>
                  </a:lnTo>
                  <a:lnTo>
                    <a:pt x="153" y="291"/>
                  </a:lnTo>
                  <a:lnTo>
                    <a:pt x="154" y="295"/>
                  </a:lnTo>
                  <a:lnTo>
                    <a:pt x="155" y="298"/>
                  </a:lnTo>
                  <a:lnTo>
                    <a:pt x="157" y="297"/>
                  </a:lnTo>
                  <a:lnTo>
                    <a:pt x="158" y="297"/>
                  </a:lnTo>
                  <a:lnTo>
                    <a:pt x="160" y="301"/>
                  </a:lnTo>
                  <a:lnTo>
                    <a:pt x="160" y="304"/>
                  </a:lnTo>
                  <a:lnTo>
                    <a:pt x="162" y="307"/>
                  </a:lnTo>
                  <a:lnTo>
                    <a:pt x="165" y="308"/>
                  </a:lnTo>
                  <a:lnTo>
                    <a:pt x="165" y="310"/>
                  </a:lnTo>
                  <a:lnTo>
                    <a:pt x="165" y="311"/>
                  </a:lnTo>
                  <a:lnTo>
                    <a:pt x="165" y="312"/>
                  </a:lnTo>
                  <a:lnTo>
                    <a:pt x="160" y="311"/>
                  </a:lnTo>
                  <a:lnTo>
                    <a:pt x="156" y="311"/>
                  </a:lnTo>
                  <a:lnTo>
                    <a:pt x="154" y="309"/>
                  </a:lnTo>
                  <a:lnTo>
                    <a:pt x="153" y="308"/>
                  </a:lnTo>
                  <a:lnTo>
                    <a:pt x="151" y="309"/>
                  </a:lnTo>
                  <a:lnTo>
                    <a:pt x="150" y="310"/>
                  </a:lnTo>
                  <a:lnTo>
                    <a:pt x="151" y="312"/>
                  </a:lnTo>
                  <a:lnTo>
                    <a:pt x="153" y="315"/>
                  </a:lnTo>
                  <a:lnTo>
                    <a:pt x="150" y="316"/>
                  </a:lnTo>
                  <a:lnTo>
                    <a:pt x="147" y="317"/>
                  </a:lnTo>
                  <a:lnTo>
                    <a:pt x="144" y="313"/>
                  </a:lnTo>
                  <a:lnTo>
                    <a:pt x="140" y="309"/>
                  </a:lnTo>
                  <a:lnTo>
                    <a:pt x="139" y="308"/>
                  </a:lnTo>
                  <a:lnTo>
                    <a:pt x="138" y="307"/>
                  </a:lnTo>
                  <a:lnTo>
                    <a:pt x="136" y="303"/>
                  </a:lnTo>
                  <a:lnTo>
                    <a:pt x="134" y="300"/>
                  </a:lnTo>
                  <a:lnTo>
                    <a:pt x="132" y="299"/>
                  </a:lnTo>
                  <a:lnTo>
                    <a:pt x="130" y="296"/>
                  </a:lnTo>
                  <a:lnTo>
                    <a:pt x="128" y="293"/>
                  </a:lnTo>
                  <a:lnTo>
                    <a:pt x="127" y="292"/>
                  </a:lnTo>
                  <a:lnTo>
                    <a:pt x="126" y="291"/>
                  </a:lnTo>
                  <a:lnTo>
                    <a:pt x="125" y="290"/>
                  </a:lnTo>
                  <a:lnTo>
                    <a:pt x="125" y="288"/>
                  </a:lnTo>
                  <a:lnTo>
                    <a:pt x="125" y="287"/>
                  </a:lnTo>
                  <a:lnTo>
                    <a:pt x="124" y="285"/>
                  </a:lnTo>
                  <a:lnTo>
                    <a:pt x="124" y="284"/>
                  </a:lnTo>
                  <a:lnTo>
                    <a:pt x="122" y="285"/>
                  </a:lnTo>
                  <a:lnTo>
                    <a:pt x="121" y="285"/>
                  </a:lnTo>
                  <a:lnTo>
                    <a:pt x="120" y="285"/>
                  </a:lnTo>
                  <a:lnTo>
                    <a:pt x="121" y="284"/>
                  </a:lnTo>
                  <a:lnTo>
                    <a:pt x="121" y="282"/>
                  </a:lnTo>
                  <a:lnTo>
                    <a:pt x="120" y="281"/>
                  </a:lnTo>
                  <a:lnTo>
                    <a:pt x="119" y="280"/>
                  </a:lnTo>
                  <a:lnTo>
                    <a:pt x="119" y="278"/>
                  </a:lnTo>
                  <a:lnTo>
                    <a:pt x="118" y="277"/>
                  </a:lnTo>
                  <a:lnTo>
                    <a:pt x="115" y="276"/>
                  </a:lnTo>
                  <a:lnTo>
                    <a:pt x="113" y="276"/>
                  </a:lnTo>
                  <a:lnTo>
                    <a:pt x="112" y="275"/>
                  </a:lnTo>
                  <a:lnTo>
                    <a:pt x="112" y="273"/>
                  </a:lnTo>
                  <a:lnTo>
                    <a:pt x="113" y="270"/>
                  </a:lnTo>
                  <a:lnTo>
                    <a:pt x="112" y="270"/>
                  </a:lnTo>
                  <a:lnTo>
                    <a:pt x="112" y="269"/>
                  </a:lnTo>
                  <a:lnTo>
                    <a:pt x="111" y="270"/>
                  </a:lnTo>
                  <a:lnTo>
                    <a:pt x="110" y="270"/>
                  </a:lnTo>
                  <a:lnTo>
                    <a:pt x="107" y="268"/>
                  </a:lnTo>
                  <a:lnTo>
                    <a:pt x="107" y="265"/>
                  </a:lnTo>
                  <a:lnTo>
                    <a:pt x="103" y="262"/>
                  </a:lnTo>
                  <a:lnTo>
                    <a:pt x="99" y="258"/>
                  </a:lnTo>
                  <a:lnTo>
                    <a:pt x="98" y="258"/>
                  </a:lnTo>
                  <a:lnTo>
                    <a:pt x="95" y="264"/>
                  </a:lnTo>
                  <a:lnTo>
                    <a:pt x="92" y="270"/>
                  </a:lnTo>
                  <a:lnTo>
                    <a:pt x="92" y="272"/>
                  </a:lnTo>
                  <a:lnTo>
                    <a:pt x="91" y="273"/>
                  </a:lnTo>
                  <a:lnTo>
                    <a:pt x="90" y="274"/>
                  </a:lnTo>
                  <a:lnTo>
                    <a:pt x="89" y="274"/>
                  </a:lnTo>
                  <a:lnTo>
                    <a:pt x="89" y="276"/>
                  </a:lnTo>
                  <a:lnTo>
                    <a:pt x="88" y="278"/>
                  </a:lnTo>
                  <a:lnTo>
                    <a:pt x="86" y="280"/>
                  </a:lnTo>
                  <a:lnTo>
                    <a:pt x="82" y="282"/>
                  </a:lnTo>
                  <a:lnTo>
                    <a:pt x="80" y="286"/>
                  </a:lnTo>
                  <a:lnTo>
                    <a:pt x="78" y="289"/>
                  </a:lnTo>
                  <a:lnTo>
                    <a:pt x="77" y="289"/>
                  </a:lnTo>
                  <a:lnTo>
                    <a:pt x="75" y="289"/>
                  </a:lnTo>
                  <a:lnTo>
                    <a:pt x="73" y="289"/>
                  </a:lnTo>
                  <a:lnTo>
                    <a:pt x="73" y="290"/>
                  </a:lnTo>
                  <a:lnTo>
                    <a:pt x="73" y="291"/>
                  </a:lnTo>
                  <a:lnTo>
                    <a:pt x="73" y="292"/>
                  </a:lnTo>
                  <a:lnTo>
                    <a:pt x="70" y="295"/>
                  </a:lnTo>
                  <a:lnTo>
                    <a:pt x="68" y="297"/>
                  </a:lnTo>
                  <a:lnTo>
                    <a:pt x="68" y="298"/>
                  </a:lnTo>
                  <a:lnTo>
                    <a:pt x="67" y="300"/>
                  </a:lnTo>
                  <a:lnTo>
                    <a:pt x="65" y="301"/>
                  </a:lnTo>
                  <a:lnTo>
                    <a:pt x="63" y="302"/>
                  </a:lnTo>
                  <a:lnTo>
                    <a:pt x="63" y="304"/>
                  </a:lnTo>
                  <a:lnTo>
                    <a:pt x="63" y="305"/>
                  </a:lnTo>
                  <a:lnTo>
                    <a:pt x="62" y="307"/>
                  </a:lnTo>
                  <a:lnTo>
                    <a:pt x="61" y="308"/>
                  </a:lnTo>
                  <a:lnTo>
                    <a:pt x="60" y="310"/>
                  </a:lnTo>
                  <a:lnTo>
                    <a:pt x="57" y="313"/>
                  </a:lnTo>
                  <a:lnTo>
                    <a:pt x="56" y="314"/>
                  </a:lnTo>
                  <a:lnTo>
                    <a:pt x="55" y="314"/>
                  </a:lnTo>
                  <a:lnTo>
                    <a:pt x="54" y="316"/>
                  </a:lnTo>
                  <a:lnTo>
                    <a:pt x="53" y="317"/>
                  </a:lnTo>
                  <a:lnTo>
                    <a:pt x="49" y="320"/>
                  </a:lnTo>
                  <a:lnTo>
                    <a:pt x="43" y="323"/>
                  </a:lnTo>
                  <a:lnTo>
                    <a:pt x="42" y="324"/>
                  </a:lnTo>
                  <a:lnTo>
                    <a:pt x="40" y="325"/>
                  </a:lnTo>
                  <a:lnTo>
                    <a:pt x="39" y="325"/>
                  </a:lnTo>
                  <a:lnTo>
                    <a:pt x="38" y="325"/>
                  </a:lnTo>
                  <a:lnTo>
                    <a:pt x="37" y="325"/>
                  </a:lnTo>
                  <a:lnTo>
                    <a:pt x="35" y="325"/>
                  </a:lnTo>
                  <a:lnTo>
                    <a:pt x="33" y="323"/>
                  </a:lnTo>
                  <a:lnTo>
                    <a:pt x="31" y="321"/>
                  </a:lnTo>
                  <a:lnTo>
                    <a:pt x="31" y="319"/>
                  </a:lnTo>
                  <a:lnTo>
                    <a:pt x="30" y="316"/>
                  </a:lnTo>
                  <a:lnTo>
                    <a:pt x="28" y="314"/>
                  </a:lnTo>
                  <a:lnTo>
                    <a:pt x="26" y="312"/>
                  </a:lnTo>
                  <a:lnTo>
                    <a:pt x="25" y="309"/>
                  </a:lnTo>
                  <a:lnTo>
                    <a:pt x="22" y="305"/>
                  </a:lnTo>
                  <a:lnTo>
                    <a:pt x="23" y="304"/>
                  </a:lnTo>
                  <a:lnTo>
                    <a:pt x="23" y="303"/>
                  </a:lnTo>
                  <a:lnTo>
                    <a:pt x="21" y="301"/>
                  </a:lnTo>
                  <a:lnTo>
                    <a:pt x="20" y="299"/>
                  </a:lnTo>
                  <a:lnTo>
                    <a:pt x="19" y="297"/>
                  </a:lnTo>
                  <a:lnTo>
                    <a:pt x="18" y="295"/>
                  </a:lnTo>
                  <a:lnTo>
                    <a:pt x="18" y="293"/>
                  </a:lnTo>
                  <a:lnTo>
                    <a:pt x="18" y="291"/>
                  </a:lnTo>
                  <a:lnTo>
                    <a:pt x="16" y="287"/>
                  </a:lnTo>
                  <a:lnTo>
                    <a:pt x="15" y="282"/>
                  </a:lnTo>
                  <a:lnTo>
                    <a:pt x="15" y="281"/>
                  </a:lnTo>
                  <a:lnTo>
                    <a:pt x="15" y="280"/>
                  </a:lnTo>
                  <a:lnTo>
                    <a:pt x="14" y="278"/>
                  </a:lnTo>
                  <a:lnTo>
                    <a:pt x="14" y="277"/>
                  </a:lnTo>
                  <a:lnTo>
                    <a:pt x="12" y="274"/>
                  </a:lnTo>
                  <a:lnTo>
                    <a:pt x="12" y="269"/>
                  </a:lnTo>
                  <a:lnTo>
                    <a:pt x="11" y="268"/>
                  </a:lnTo>
                  <a:lnTo>
                    <a:pt x="10" y="267"/>
                  </a:lnTo>
                  <a:lnTo>
                    <a:pt x="10" y="266"/>
                  </a:lnTo>
                  <a:lnTo>
                    <a:pt x="10" y="265"/>
                  </a:lnTo>
                  <a:lnTo>
                    <a:pt x="9" y="264"/>
                  </a:lnTo>
                  <a:lnTo>
                    <a:pt x="9" y="263"/>
                  </a:lnTo>
                  <a:lnTo>
                    <a:pt x="8" y="261"/>
                  </a:lnTo>
                  <a:lnTo>
                    <a:pt x="8" y="258"/>
                  </a:lnTo>
                  <a:lnTo>
                    <a:pt x="8" y="257"/>
                  </a:lnTo>
                  <a:lnTo>
                    <a:pt x="7" y="254"/>
                  </a:lnTo>
                  <a:lnTo>
                    <a:pt x="5" y="252"/>
                  </a:lnTo>
                  <a:lnTo>
                    <a:pt x="5" y="251"/>
                  </a:lnTo>
                  <a:lnTo>
                    <a:pt x="5" y="250"/>
                  </a:lnTo>
                  <a:lnTo>
                    <a:pt x="5" y="249"/>
                  </a:lnTo>
                  <a:lnTo>
                    <a:pt x="4" y="247"/>
                  </a:lnTo>
                  <a:lnTo>
                    <a:pt x="4" y="246"/>
                  </a:lnTo>
                  <a:lnTo>
                    <a:pt x="4" y="245"/>
                  </a:lnTo>
                  <a:lnTo>
                    <a:pt x="3" y="243"/>
                  </a:lnTo>
                  <a:lnTo>
                    <a:pt x="2" y="241"/>
                  </a:lnTo>
                  <a:lnTo>
                    <a:pt x="2" y="240"/>
                  </a:lnTo>
                  <a:lnTo>
                    <a:pt x="0" y="238"/>
                  </a:lnTo>
                  <a:lnTo>
                    <a:pt x="2" y="235"/>
                  </a:lnTo>
                  <a:lnTo>
                    <a:pt x="3" y="233"/>
                  </a:lnTo>
                  <a:lnTo>
                    <a:pt x="4" y="235"/>
                  </a:lnTo>
                  <a:lnTo>
                    <a:pt x="6" y="237"/>
                  </a:lnTo>
                  <a:lnTo>
                    <a:pt x="6" y="235"/>
                  </a:lnTo>
                  <a:lnTo>
                    <a:pt x="7" y="235"/>
                  </a:lnTo>
                  <a:lnTo>
                    <a:pt x="7" y="234"/>
                  </a:lnTo>
                  <a:lnTo>
                    <a:pt x="7" y="230"/>
                  </a:lnTo>
                  <a:lnTo>
                    <a:pt x="8" y="228"/>
                  </a:lnTo>
                  <a:lnTo>
                    <a:pt x="8" y="226"/>
                  </a:lnTo>
                  <a:lnTo>
                    <a:pt x="8" y="222"/>
                  </a:lnTo>
                  <a:lnTo>
                    <a:pt x="9" y="221"/>
                  </a:lnTo>
                  <a:lnTo>
                    <a:pt x="10" y="220"/>
                  </a:lnTo>
                  <a:lnTo>
                    <a:pt x="10" y="218"/>
                  </a:lnTo>
                  <a:lnTo>
                    <a:pt x="10" y="216"/>
                  </a:lnTo>
                  <a:lnTo>
                    <a:pt x="11" y="212"/>
                  </a:lnTo>
                  <a:lnTo>
                    <a:pt x="12" y="208"/>
                  </a:lnTo>
                  <a:lnTo>
                    <a:pt x="14" y="203"/>
                  </a:lnTo>
                  <a:lnTo>
                    <a:pt x="16" y="197"/>
                  </a:lnTo>
                  <a:lnTo>
                    <a:pt x="16" y="199"/>
                  </a:lnTo>
                  <a:lnTo>
                    <a:pt x="15" y="199"/>
                  </a:lnTo>
                  <a:lnTo>
                    <a:pt x="17" y="204"/>
                  </a:lnTo>
                  <a:lnTo>
                    <a:pt x="18" y="208"/>
                  </a:lnTo>
                  <a:lnTo>
                    <a:pt x="16" y="211"/>
                  </a:lnTo>
                  <a:lnTo>
                    <a:pt x="15" y="214"/>
                  </a:lnTo>
                  <a:lnTo>
                    <a:pt x="15" y="217"/>
                  </a:lnTo>
                  <a:lnTo>
                    <a:pt x="15" y="219"/>
                  </a:lnTo>
                  <a:lnTo>
                    <a:pt x="14" y="220"/>
                  </a:lnTo>
                  <a:lnTo>
                    <a:pt x="12" y="221"/>
                  </a:lnTo>
                  <a:lnTo>
                    <a:pt x="14" y="223"/>
                  </a:lnTo>
                  <a:lnTo>
                    <a:pt x="14" y="225"/>
                  </a:lnTo>
                  <a:lnTo>
                    <a:pt x="14" y="228"/>
                  </a:lnTo>
                  <a:lnTo>
                    <a:pt x="14" y="231"/>
                  </a:lnTo>
                  <a:lnTo>
                    <a:pt x="15" y="235"/>
                  </a:lnTo>
                  <a:lnTo>
                    <a:pt x="17" y="241"/>
                  </a:lnTo>
                  <a:lnTo>
                    <a:pt x="17" y="244"/>
                  </a:lnTo>
                  <a:lnTo>
                    <a:pt x="17" y="247"/>
                  </a:lnTo>
                  <a:lnTo>
                    <a:pt x="18" y="249"/>
                  </a:lnTo>
                  <a:lnTo>
                    <a:pt x="18" y="250"/>
                  </a:lnTo>
                  <a:lnTo>
                    <a:pt x="20" y="254"/>
                  </a:lnTo>
                  <a:lnTo>
                    <a:pt x="22" y="258"/>
                  </a:lnTo>
                  <a:lnTo>
                    <a:pt x="22" y="261"/>
                  </a:lnTo>
                  <a:lnTo>
                    <a:pt x="23" y="263"/>
                  </a:lnTo>
                  <a:lnTo>
                    <a:pt x="26" y="269"/>
                  </a:lnTo>
                  <a:lnTo>
                    <a:pt x="29" y="275"/>
                  </a:lnTo>
                  <a:lnTo>
                    <a:pt x="29" y="278"/>
                  </a:lnTo>
                  <a:lnTo>
                    <a:pt x="29" y="281"/>
                  </a:lnTo>
                  <a:lnTo>
                    <a:pt x="31" y="285"/>
                  </a:lnTo>
                  <a:lnTo>
                    <a:pt x="32" y="288"/>
                  </a:lnTo>
                  <a:lnTo>
                    <a:pt x="34" y="288"/>
                  </a:lnTo>
                  <a:lnTo>
                    <a:pt x="35" y="288"/>
                  </a:lnTo>
                  <a:lnTo>
                    <a:pt x="37" y="290"/>
                  </a:lnTo>
                  <a:lnTo>
                    <a:pt x="38" y="291"/>
                  </a:lnTo>
                  <a:lnTo>
                    <a:pt x="39" y="291"/>
                  </a:lnTo>
                  <a:lnTo>
                    <a:pt x="40" y="291"/>
                  </a:lnTo>
                  <a:lnTo>
                    <a:pt x="44" y="286"/>
                  </a:lnTo>
                  <a:lnTo>
                    <a:pt x="49" y="281"/>
                  </a:lnTo>
                  <a:lnTo>
                    <a:pt x="51" y="279"/>
                  </a:lnTo>
                  <a:lnTo>
                    <a:pt x="53" y="277"/>
                  </a:lnTo>
                  <a:lnTo>
                    <a:pt x="53" y="276"/>
                  </a:lnTo>
                  <a:lnTo>
                    <a:pt x="53" y="275"/>
                  </a:lnTo>
                  <a:lnTo>
                    <a:pt x="54" y="274"/>
                  </a:lnTo>
                  <a:lnTo>
                    <a:pt x="55" y="273"/>
                  </a:lnTo>
                  <a:lnTo>
                    <a:pt x="64" y="264"/>
                  </a:lnTo>
                  <a:lnTo>
                    <a:pt x="70" y="254"/>
                  </a:lnTo>
                  <a:lnTo>
                    <a:pt x="74" y="250"/>
                  </a:lnTo>
                  <a:lnTo>
                    <a:pt x="76" y="244"/>
                  </a:lnTo>
                  <a:lnTo>
                    <a:pt x="73" y="240"/>
                  </a:lnTo>
                  <a:lnTo>
                    <a:pt x="68" y="237"/>
                  </a:lnTo>
                  <a:lnTo>
                    <a:pt x="67" y="234"/>
                  </a:lnTo>
                  <a:lnTo>
                    <a:pt x="64" y="232"/>
                  </a:lnTo>
                  <a:lnTo>
                    <a:pt x="62" y="229"/>
                  </a:lnTo>
                  <a:lnTo>
                    <a:pt x="58" y="226"/>
                  </a:lnTo>
                  <a:lnTo>
                    <a:pt x="53" y="219"/>
                  </a:lnTo>
                  <a:lnTo>
                    <a:pt x="46" y="211"/>
                  </a:lnTo>
                  <a:lnTo>
                    <a:pt x="45" y="209"/>
                  </a:lnTo>
                  <a:lnTo>
                    <a:pt x="43" y="206"/>
                  </a:lnTo>
                  <a:lnTo>
                    <a:pt x="42" y="205"/>
                  </a:lnTo>
                  <a:lnTo>
                    <a:pt x="41" y="204"/>
                  </a:lnTo>
                  <a:lnTo>
                    <a:pt x="41" y="202"/>
                  </a:lnTo>
                  <a:lnTo>
                    <a:pt x="41" y="199"/>
                  </a:lnTo>
                  <a:lnTo>
                    <a:pt x="40" y="198"/>
                  </a:lnTo>
                  <a:lnTo>
                    <a:pt x="40" y="197"/>
                  </a:lnTo>
                  <a:lnTo>
                    <a:pt x="41" y="193"/>
                  </a:lnTo>
                  <a:lnTo>
                    <a:pt x="41" y="188"/>
                  </a:lnTo>
                  <a:lnTo>
                    <a:pt x="40" y="187"/>
                  </a:lnTo>
                  <a:lnTo>
                    <a:pt x="39" y="186"/>
                  </a:lnTo>
                  <a:lnTo>
                    <a:pt x="39" y="185"/>
                  </a:lnTo>
                  <a:lnTo>
                    <a:pt x="40" y="184"/>
                  </a:lnTo>
                  <a:lnTo>
                    <a:pt x="40" y="182"/>
                  </a:lnTo>
                  <a:lnTo>
                    <a:pt x="39" y="181"/>
                  </a:lnTo>
                  <a:lnTo>
                    <a:pt x="39" y="172"/>
                  </a:lnTo>
                  <a:lnTo>
                    <a:pt x="40" y="171"/>
                  </a:lnTo>
                  <a:lnTo>
                    <a:pt x="42" y="170"/>
                  </a:lnTo>
                  <a:lnTo>
                    <a:pt x="47" y="175"/>
                  </a:lnTo>
                  <a:lnTo>
                    <a:pt x="52" y="182"/>
                  </a:lnTo>
                  <a:lnTo>
                    <a:pt x="53" y="184"/>
                  </a:lnTo>
                  <a:lnTo>
                    <a:pt x="53" y="185"/>
                  </a:lnTo>
                  <a:lnTo>
                    <a:pt x="58" y="192"/>
                  </a:lnTo>
                  <a:lnTo>
                    <a:pt x="63" y="197"/>
                  </a:lnTo>
                  <a:lnTo>
                    <a:pt x="64" y="197"/>
                  </a:lnTo>
                  <a:lnTo>
                    <a:pt x="65" y="197"/>
                  </a:lnTo>
                  <a:lnTo>
                    <a:pt x="65" y="199"/>
                  </a:lnTo>
                  <a:lnTo>
                    <a:pt x="65" y="202"/>
                  </a:lnTo>
                  <a:lnTo>
                    <a:pt x="67" y="203"/>
                  </a:lnTo>
                  <a:lnTo>
                    <a:pt x="68" y="205"/>
                  </a:lnTo>
                  <a:lnTo>
                    <a:pt x="69" y="205"/>
                  </a:lnTo>
                  <a:lnTo>
                    <a:pt x="70" y="205"/>
                  </a:lnTo>
                  <a:lnTo>
                    <a:pt x="74" y="207"/>
                  </a:lnTo>
                  <a:lnTo>
                    <a:pt x="76" y="210"/>
                  </a:lnTo>
                  <a:lnTo>
                    <a:pt x="77" y="210"/>
                  </a:lnTo>
                  <a:lnTo>
                    <a:pt x="78" y="211"/>
                  </a:lnTo>
                  <a:lnTo>
                    <a:pt x="80" y="212"/>
                  </a:lnTo>
                  <a:lnTo>
                    <a:pt x="81" y="214"/>
                  </a:lnTo>
                  <a:lnTo>
                    <a:pt x="82" y="214"/>
                  </a:lnTo>
                  <a:lnTo>
                    <a:pt x="85" y="212"/>
                  </a:lnTo>
                  <a:lnTo>
                    <a:pt x="85" y="209"/>
                  </a:lnTo>
                  <a:lnTo>
                    <a:pt x="87" y="205"/>
                  </a:lnTo>
                  <a:lnTo>
                    <a:pt x="87" y="204"/>
                  </a:lnTo>
                  <a:lnTo>
                    <a:pt x="87" y="203"/>
                  </a:lnTo>
                  <a:lnTo>
                    <a:pt x="88" y="202"/>
                  </a:lnTo>
                  <a:lnTo>
                    <a:pt x="89" y="199"/>
                  </a:lnTo>
                  <a:lnTo>
                    <a:pt x="91" y="194"/>
                  </a:lnTo>
                  <a:lnTo>
                    <a:pt x="93" y="188"/>
                  </a:lnTo>
                  <a:lnTo>
                    <a:pt x="97" y="186"/>
                  </a:lnTo>
                  <a:lnTo>
                    <a:pt x="100" y="185"/>
                  </a:lnTo>
                  <a:lnTo>
                    <a:pt x="103" y="184"/>
                  </a:lnTo>
                  <a:lnTo>
                    <a:pt x="105" y="185"/>
                  </a:lnTo>
                  <a:lnTo>
                    <a:pt x="108" y="186"/>
                  </a:lnTo>
                  <a:lnTo>
                    <a:pt x="110" y="187"/>
                  </a:lnTo>
                  <a:lnTo>
                    <a:pt x="111" y="187"/>
                  </a:lnTo>
                  <a:lnTo>
                    <a:pt x="112" y="187"/>
                  </a:lnTo>
                  <a:lnTo>
                    <a:pt x="114" y="187"/>
                  </a:lnTo>
                  <a:lnTo>
                    <a:pt x="118" y="187"/>
                  </a:lnTo>
                  <a:lnTo>
                    <a:pt x="119" y="187"/>
                  </a:lnTo>
                  <a:lnTo>
                    <a:pt x="120" y="187"/>
                  </a:lnTo>
                  <a:lnTo>
                    <a:pt x="124" y="188"/>
                  </a:lnTo>
                  <a:lnTo>
                    <a:pt x="128" y="188"/>
                  </a:lnTo>
                  <a:lnTo>
                    <a:pt x="127" y="187"/>
                  </a:lnTo>
                  <a:lnTo>
                    <a:pt x="126" y="187"/>
                  </a:lnTo>
                  <a:lnTo>
                    <a:pt x="125" y="186"/>
                  </a:lnTo>
                  <a:lnTo>
                    <a:pt x="123" y="184"/>
                  </a:lnTo>
                  <a:lnTo>
                    <a:pt x="121" y="181"/>
                  </a:lnTo>
                  <a:lnTo>
                    <a:pt x="119" y="181"/>
                  </a:lnTo>
                  <a:lnTo>
                    <a:pt x="116" y="180"/>
                  </a:lnTo>
                  <a:lnTo>
                    <a:pt x="114" y="177"/>
                  </a:lnTo>
                  <a:lnTo>
                    <a:pt x="112" y="175"/>
                  </a:lnTo>
                  <a:lnTo>
                    <a:pt x="103" y="168"/>
                  </a:lnTo>
                  <a:lnTo>
                    <a:pt x="96" y="159"/>
                  </a:lnTo>
                  <a:lnTo>
                    <a:pt x="91" y="154"/>
                  </a:lnTo>
                  <a:lnTo>
                    <a:pt x="88" y="150"/>
                  </a:lnTo>
                  <a:lnTo>
                    <a:pt x="87" y="148"/>
                  </a:lnTo>
                  <a:lnTo>
                    <a:pt x="87" y="146"/>
                  </a:lnTo>
                  <a:lnTo>
                    <a:pt x="87" y="144"/>
                  </a:lnTo>
                  <a:lnTo>
                    <a:pt x="88" y="141"/>
                  </a:lnTo>
                  <a:lnTo>
                    <a:pt x="93" y="146"/>
                  </a:lnTo>
                  <a:lnTo>
                    <a:pt x="99" y="151"/>
                  </a:lnTo>
                  <a:lnTo>
                    <a:pt x="100" y="151"/>
                  </a:lnTo>
                  <a:lnTo>
                    <a:pt x="101" y="151"/>
                  </a:lnTo>
                  <a:lnTo>
                    <a:pt x="102" y="151"/>
                  </a:lnTo>
                  <a:lnTo>
                    <a:pt x="104" y="152"/>
                  </a:lnTo>
                  <a:lnTo>
                    <a:pt x="107" y="152"/>
                  </a:lnTo>
                  <a:lnTo>
                    <a:pt x="109" y="153"/>
                  </a:lnTo>
                  <a:lnTo>
                    <a:pt x="110" y="154"/>
                  </a:lnTo>
                  <a:lnTo>
                    <a:pt x="111" y="154"/>
                  </a:lnTo>
                  <a:lnTo>
                    <a:pt x="112" y="156"/>
                  </a:lnTo>
                  <a:lnTo>
                    <a:pt x="113" y="156"/>
                  </a:lnTo>
                  <a:lnTo>
                    <a:pt x="115" y="158"/>
                  </a:lnTo>
                  <a:lnTo>
                    <a:pt x="118" y="160"/>
                  </a:lnTo>
                  <a:lnTo>
                    <a:pt x="120" y="161"/>
                  </a:lnTo>
                  <a:lnTo>
                    <a:pt x="122" y="162"/>
                  </a:lnTo>
                  <a:lnTo>
                    <a:pt x="128" y="167"/>
                  </a:lnTo>
                  <a:lnTo>
                    <a:pt x="134" y="171"/>
                  </a:lnTo>
                  <a:lnTo>
                    <a:pt x="136" y="171"/>
                  </a:lnTo>
                  <a:lnTo>
                    <a:pt x="137" y="172"/>
                  </a:lnTo>
                  <a:lnTo>
                    <a:pt x="140" y="174"/>
                  </a:lnTo>
                  <a:lnTo>
                    <a:pt x="144" y="177"/>
                  </a:lnTo>
                  <a:lnTo>
                    <a:pt x="145" y="177"/>
                  </a:lnTo>
                  <a:lnTo>
                    <a:pt x="146" y="177"/>
                  </a:lnTo>
                  <a:lnTo>
                    <a:pt x="147" y="180"/>
                  </a:lnTo>
                  <a:lnTo>
                    <a:pt x="148" y="181"/>
                  </a:lnTo>
                  <a:lnTo>
                    <a:pt x="149" y="181"/>
                  </a:lnTo>
                  <a:lnTo>
                    <a:pt x="150" y="181"/>
                  </a:lnTo>
                  <a:lnTo>
                    <a:pt x="153" y="183"/>
                  </a:lnTo>
                  <a:lnTo>
                    <a:pt x="155" y="185"/>
                  </a:lnTo>
                  <a:lnTo>
                    <a:pt x="158" y="186"/>
                  </a:lnTo>
                  <a:lnTo>
                    <a:pt x="161" y="187"/>
                  </a:lnTo>
                  <a:close/>
                  <a:moveTo>
                    <a:pt x="89" y="144"/>
                  </a:moveTo>
                  <a:lnTo>
                    <a:pt x="89" y="144"/>
                  </a:lnTo>
                  <a:lnTo>
                    <a:pt x="88" y="144"/>
                  </a:lnTo>
                  <a:lnTo>
                    <a:pt x="88" y="145"/>
                  </a:lnTo>
                  <a:lnTo>
                    <a:pt x="89" y="146"/>
                  </a:lnTo>
                  <a:lnTo>
                    <a:pt x="89" y="147"/>
                  </a:lnTo>
                  <a:lnTo>
                    <a:pt x="89" y="146"/>
                  </a:lnTo>
                  <a:lnTo>
                    <a:pt x="90" y="146"/>
                  </a:lnTo>
                  <a:lnTo>
                    <a:pt x="89" y="145"/>
                  </a:lnTo>
                  <a:lnTo>
                    <a:pt x="89" y="144"/>
                  </a:lnTo>
                  <a:close/>
                  <a:moveTo>
                    <a:pt x="125" y="220"/>
                  </a:moveTo>
                  <a:lnTo>
                    <a:pt x="125" y="220"/>
                  </a:lnTo>
                  <a:lnTo>
                    <a:pt x="125" y="219"/>
                  </a:lnTo>
                  <a:lnTo>
                    <a:pt x="124" y="219"/>
                  </a:lnTo>
                  <a:lnTo>
                    <a:pt x="124" y="220"/>
                  </a:lnTo>
                  <a:lnTo>
                    <a:pt x="125" y="220"/>
                  </a:lnTo>
                  <a:close/>
                  <a:moveTo>
                    <a:pt x="11" y="116"/>
                  </a:moveTo>
                  <a:lnTo>
                    <a:pt x="11" y="116"/>
                  </a:lnTo>
                  <a:lnTo>
                    <a:pt x="10" y="117"/>
                  </a:lnTo>
                  <a:lnTo>
                    <a:pt x="11" y="117"/>
                  </a:lnTo>
                  <a:lnTo>
                    <a:pt x="11" y="118"/>
                  </a:lnTo>
                  <a:lnTo>
                    <a:pt x="11" y="117"/>
                  </a:lnTo>
                  <a:lnTo>
                    <a:pt x="11" y="116"/>
                  </a:lnTo>
                  <a:close/>
                  <a:moveTo>
                    <a:pt x="160" y="308"/>
                  </a:moveTo>
                  <a:lnTo>
                    <a:pt x="159" y="308"/>
                  </a:lnTo>
                  <a:lnTo>
                    <a:pt x="159" y="309"/>
                  </a:lnTo>
                  <a:lnTo>
                    <a:pt x="160" y="310"/>
                  </a:lnTo>
                  <a:lnTo>
                    <a:pt x="160" y="309"/>
                  </a:lnTo>
                  <a:lnTo>
                    <a:pt x="160" y="308"/>
                  </a:lnTo>
                  <a:close/>
                  <a:moveTo>
                    <a:pt x="16" y="194"/>
                  </a:moveTo>
                  <a:lnTo>
                    <a:pt x="16" y="195"/>
                  </a:lnTo>
                  <a:lnTo>
                    <a:pt x="16" y="196"/>
                  </a:lnTo>
                  <a:lnTo>
                    <a:pt x="16" y="195"/>
                  </a:lnTo>
                  <a:lnTo>
                    <a:pt x="16" y="194"/>
                  </a:lnTo>
                  <a:close/>
                  <a:moveTo>
                    <a:pt x="14" y="208"/>
                  </a:moveTo>
                  <a:lnTo>
                    <a:pt x="14" y="208"/>
                  </a:lnTo>
                  <a:lnTo>
                    <a:pt x="12" y="209"/>
                  </a:lnTo>
                  <a:lnTo>
                    <a:pt x="14" y="209"/>
                  </a:lnTo>
                  <a:lnTo>
                    <a:pt x="14" y="208"/>
                  </a:lnTo>
                  <a:close/>
                </a:path>
              </a:pathLst>
            </a:custGeom>
            <a:solidFill>
              <a:srgbClr val="2C5882"/>
            </a:solidFill>
            <a:ln w="9525">
              <a:noFill/>
              <a:round/>
            </a:ln>
          </p:spPr>
          <p:txBody>
            <a:bodyPr/>
            <a:lstStyle/>
            <a:p>
              <a:endParaRPr lang="zh-CN" altLang="en-US"/>
            </a:p>
          </p:txBody>
        </p:sp>
        <p:sp>
          <p:nvSpPr>
            <p:cNvPr id="76824" name="Freeform 70"/>
            <p:cNvSpPr>
              <a:spLocks noEditPoints="1"/>
            </p:cNvSpPr>
            <p:nvPr/>
          </p:nvSpPr>
          <p:spPr bwMode="auto">
            <a:xfrm>
              <a:off x="83" y="424"/>
              <a:ext cx="133" cy="113"/>
            </a:xfrm>
            <a:custGeom>
              <a:avLst/>
              <a:gdLst>
                <a:gd name="T0" fmla="*/ 0 w 398"/>
                <a:gd name="T1" fmla="*/ 0 h 340"/>
                <a:gd name="T2" fmla="*/ 0 w 398"/>
                <a:gd name="T3" fmla="*/ 0 h 340"/>
                <a:gd name="T4" fmla="*/ 0 w 398"/>
                <a:gd name="T5" fmla="*/ 0 h 340"/>
                <a:gd name="T6" fmla="*/ 0 w 398"/>
                <a:gd name="T7" fmla="*/ 0 h 340"/>
                <a:gd name="T8" fmla="*/ 0 w 398"/>
                <a:gd name="T9" fmla="*/ 0 h 340"/>
                <a:gd name="T10" fmla="*/ 0 w 398"/>
                <a:gd name="T11" fmla="*/ 0 h 340"/>
                <a:gd name="T12" fmla="*/ 0 w 398"/>
                <a:gd name="T13" fmla="*/ 0 h 340"/>
                <a:gd name="T14" fmla="*/ 0 w 398"/>
                <a:gd name="T15" fmla="*/ 0 h 340"/>
                <a:gd name="T16" fmla="*/ 0 w 398"/>
                <a:gd name="T17" fmla="*/ 0 h 340"/>
                <a:gd name="T18" fmla="*/ 0 w 398"/>
                <a:gd name="T19" fmla="*/ 0 h 340"/>
                <a:gd name="T20" fmla="*/ 0 w 398"/>
                <a:gd name="T21" fmla="*/ 0 h 340"/>
                <a:gd name="T22" fmla="*/ 0 w 398"/>
                <a:gd name="T23" fmla="*/ 0 h 340"/>
                <a:gd name="T24" fmla="*/ 0 w 398"/>
                <a:gd name="T25" fmla="*/ 0 h 340"/>
                <a:gd name="T26" fmla="*/ 0 w 398"/>
                <a:gd name="T27" fmla="*/ 0 h 340"/>
                <a:gd name="T28" fmla="*/ 0 w 398"/>
                <a:gd name="T29" fmla="*/ 0 h 340"/>
                <a:gd name="T30" fmla="*/ 0 w 398"/>
                <a:gd name="T31" fmla="*/ 0 h 340"/>
                <a:gd name="T32" fmla="*/ 0 w 398"/>
                <a:gd name="T33" fmla="*/ 0 h 340"/>
                <a:gd name="T34" fmla="*/ 0 w 398"/>
                <a:gd name="T35" fmla="*/ 0 h 340"/>
                <a:gd name="T36" fmla="*/ 0 w 398"/>
                <a:gd name="T37" fmla="*/ 0 h 340"/>
                <a:gd name="T38" fmla="*/ 0 w 398"/>
                <a:gd name="T39" fmla="*/ 0 h 340"/>
                <a:gd name="T40" fmla="*/ 0 w 398"/>
                <a:gd name="T41" fmla="*/ 0 h 340"/>
                <a:gd name="T42" fmla="*/ 0 w 398"/>
                <a:gd name="T43" fmla="*/ 0 h 340"/>
                <a:gd name="T44" fmla="*/ 0 w 398"/>
                <a:gd name="T45" fmla="*/ 0 h 340"/>
                <a:gd name="T46" fmla="*/ 0 w 398"/>
                <a:gd name="T47" fmla="*/ 0 h 340"/>
                <a:gd name="T48" fmla="*/ 0 w 398"/>
                <a:gd name="T49" fmla="*/ 0 h 340"/>
                <a:gd name="T50" fmla="*/ 0 w 398"/>
                <a:gd name="T51" fmla="*/ 0 h 340"/>
                <a:gd name="T52" fmla="*/ 0 w 398"/>
                <a:gd name="T53" fmla="*/ 0 h 340"/>
                <a:gd name="T54" fmla="*/ 0 w 398"/>
                <a:gd name="T55" fmla="*/ 0 h 340"/>
                <a:gd name="T56" fmla="*/ 0 w 398"/>
                <a:gd name="T57" fmla="*/ 0 h 340"/>
                <a:gd name="T58" fmla="*/ 0 w 398"/>
                <a:gd name="T59" fmla="*/ 0 h 340"/>
                <a:gd name="T60" fmla="*/ 0 w 398"/>
                <a:gd name="T61" fmla="*/ 0 h 340"/>
                <a:gd name="T62" fmla="*/ 0 w 398"/>
                <a:gd name="T63" fmla="*/ 0 h 340"/>
                <a:gd name="T64" fmla="*/ 0 w 398"/>
                <a:gd name="T65" fmla="*/ 0 h 340"/>
                <a:gd name="T66" fmla="*/ 0 w 398"/>
                <a:gd name="T67" fmla="*/ 0 h 340"/>
                <a:gd name="T68" fmla="*/ 0 w 398"/>
                <a:gd name="T69" fmla="*/ 0 h 340"/>
                <a:gd name="T70" fmla="*/ 0 w 398"/>
                <a:gd name="T71" fmla="*/ 0 h 340"/>
                <a:gd name="T72" fmla="*/ 0 w 398"/>
                <a:gd name="T73" fmla="*/ 0 h 340"/>
                <a:gd name="T74" fmla="*/ 0 w 398"/>
                <a:gd name="T75" fmla="*/ 0 h 340"/>
                <a:gd name="T76" fmla="*/ 0 w 398"/>
                <a:gd name="T77" fmla="*/ 0 h 340"/>
                <a:gd name="T78" fmla="*/ 0 w 398"/>
                <a:gd name="T79" fmla="*/ 0 h 340"/>
                <a:gd name="T80" fmla="*/ 0 w 398"/>
                <a:gd name="T81" fmla="*/ 0 h 340"/>
                <a:gd name="T82" fmla="*/ 0 w 398"/>
                <a:gd name="T83" fmla="*/ 0 h 340"/>
                <a:gd name="T84" fmla="*/ 0 w 398"/>
                <a:gd name="T85" fmla="*/ 0 h 340"/>
                <a:gd name="T86" fmla="*/ 0 w 398"/>
                <a:gd name="T87" fmla="*/ 0 h 340"/>
                <a:gd name="T88" fmla="*/ 0 w 398"/>
                <a:gd name="T89" fmla="*/ 0 h 340"/>
                <a:gd name="T90" fmla="*/ 0 w 398"/>
                <a:gd name="T91" fmla="*/ 0 h 340"/>
                <a:gd name="T92" fmla="*/ 0 w 398"/>
                <a:gd name="T93" fmla="*/ 0 h 340"/>
                <a:gd name="T94" fmla="*/ 0 w 398"/>
                <a:gd name="T95" fmla="*/ 0 h 340"/>
                <a:gd name="T96" fmla="*/ 0 w 398"/>
                <a:gd name="T97" fmla="*/ 0 h 340"/>
                <a:gd name="T98" fmla="*/ 0 w 398"/>
                <a:gd name="T99" fmla="*/ 0 h 340"/>
                <a:gd name="T100" fmla="*/ 0 w 398"/>
                <a:gd name="T101" fmla="*/ 0 h 340"/>
                <a:gd name="T102" fmla="*/ 0 w 398"/>
                <a:gd name="T103" fmla="*/ 0 h 340"/>
                <a:gd name="T104" fmla="*/ 0 w 398"/>
                <a:gd name="T105" fmla="*/ 0 h 340"/>
                <a:gd name="T106" fmla="*/ 0 w 398"/>
                <a:gd name="T107" fmla="*/ 0 h 340"/>
                <a:gd name="T108" fmla="*/ 0 w 398"/>
                <a:gd name="T109" fmla="*/ 0 h 340"/>
                <a:gd name="T110" fmla="*/ 0 w 398"/>
                <a:gd name="T111" fmla="*/ 0 h 340"/>
                <a:gd name="T112" fmla="*/ 0 w 398"/>
                <a:gd name="T113" fmla="*/ 0 h 340"/>
                <a:gd name="T114" fmla="*/ 0 w 398"/>
                <a:gd name="T115" fmla="*/ 0 h 340"/>
                <a:gd name="T116" fmla="*/ 0 w 398"/>
                <a:gd name="T117" fmla="*/ 0 h 340"/>
                <a:gd name="T118" fmla="*/ 0 w 398"/>
                <a:gd name="T119" fmla="*/ 0 h 340"/>
                <a:gd name="T120" fmla="*/ 0 w 398"/>
                <a:gd name="T121" fmla="*/ 0 h 340"/>
                <a:gd name="T122" fmla="*/ 0 w 398"/>
                <a:gd name="T123" fmla="*/ 0 h 340"/>
                <a:gd name="T124" fmla="*/ 0 w 398"/>
                <a:gd name="T125" fmla="*/ 0 h 3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8"/>
                <a:gd name="T190" fmla="*/ 0 h 340"/>
                <a:gd name="T191" fmla="*/ 398 w 398"/>
                <a:gd name="T192" fmla="*/ 340 h 34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8" h="340">
                  <a:moveTo>
                    <a:pt x="52" y="42"/>
                  </a:moveTo>
                  <a:lnTo>
                    <a:pt x="53" y="38"/>
                  </a:lnTo>
                  <a:lnTo>
                    <a:pt x="54" y="35"/>
                  </a:lnTo>
                  <a:lnTo>
                    <a:pt x="54" y="33"/>
                  </a:lnTo>
                  <a:lnTo>
                    <a:pt x="54" y="31"/>
                  </a:lnTo>
                  <a:lnTo>
                    <a:pt x="56" y="25"/>
                  </a:lnTo>
                  <a:lnTo>
                    <a:pt x="58" y="21"/>
                  </a:lnTo>
                  <a:lnTo>
                    <a:pt x="60" y="20"/>
                  </a:lnTo>
                  <a:lnTo>
                    <a:pt x="60" y="19"/>
                  </a:lnTo>
                  <a:lnTo>
                    <a:pt x="62" y="18"/>
                  </a:lnTo>
                  <a:lnTo>
                    <a:pt x="63" y="17"/>
                  </a:lnTo>
                  <a:lnTo>
                    <a:pt x="64" y="15"/>
                  </a:lnTo>
                  <a:lnTo>
                    <a:pt x="65" y="13"/>
                  </a:lnTo>
                  <a:lnTo>
                    <a:pt x="67" y="12"/>
                  </a:lnTo>
                  <a:lnTo>
                    <a:pt x="69" y="12"/>
                  </a:lnTo>
                  <a:lnTo>
                    <a:pt x="72" y="9"/>
                  </a:lnTo>
                  <a:lnTo>
                    <a:pt x="73" y="7"/>
                  </a:lnTo>
                  <a:lnTo>
                    <a:pt x="77" y="6"/>
                  </a:lnTo>
                  <a:lnTo>
                    <a:pt x="81" y="3"/>
                  </a:lnTo>
                  <a:lnTo>
                    <a:pt x="84" y="3"/>
                  </a:lnTo>
                  <a:lnTo>
                    <a:pt x="86" y="3"/>
                  </a:lnTo>
                  <a:lnTo>
                    <a:pt x="88" y="1"/>
                  </a:lnTo>
                  <a:lnTo>
                    <a:pt x="91" y="0"/>
                  </a:lnTo>
                  <a:lnTo>
                    <a:pt x="97" y="1"/>
                  </a:lnTo>
                  <a:lnTo>
                    <a:pt x="104" y="3"/>
                  </a:lnTo>
                  <a:lnTo>
                    <a:pt x="105" y="3"/>
                  </a:lnTo>
                  <a:lnTo>
                    <a:pt x="108" y="3"/>
                  </a:lnTo>
                  <a:lnTo>
                    <a:pt x="109" y="2"/>
                  </a:lnTo>
                  <a:lnTo>
                    <a:pt x="111" y="2"/>
                  </a:lnTo>
                  <a:lnTo>
                    <a:pt x="112" y="3"/>
                  </a:lnTo>
                  <a:lnTo>
                    <a:pt x="113" y="6"/>
                  </a:lnTo>
                  <a:lnTo>
                    <a:pt x="115" y="5"/>
                  </a:lnTo>
                  <a:lnTo>
                    <a:pt x="119" y="5"/>
                  </a:lnTo>
                  <a:lnTo>
                    <a:pt x="122" y="5"/>
                  </a:lnTo>
                  <a:lnTo>
                    <a:pt x="124" y="7"/>
                  </a:lnTo>
                  <a:lnTo>
                    <a:pt x="125" y="9"/>
                  </a:lnTo>
                  <a:lnTo>
                    <a:pt x="125" y="11"/>
                  </a:lnTo>
                  <a:lnTo>
                    <a:pt x="127" y="13"/>
                  </a:lnTo>
                  <a:lnTo>
                    <a:pt x="128" y="15"/>
                  </a:lnTo>
                  <a:lnTo>
                    <a:pt x="128" y="19"/>
                  </a:lnTo>
                  <a:lnTo>
                    <a:pt x="128" y="22"/>
                  </a:lnTo>
                  <a:lnTo>
                    <a:pt x="131" y="24"/>
                  </a:lnTo>
                  <a:lnTo>
                    <a:pt x="132" y="26"/>
                  </a:lnTo>
                  <a:lnTo>
                    <a:pt x="132" y="30"/>
                  </a:lnTo>
                  <a:lnTo>
                    <a:pt x="131" y="32"/>
                  </a:lnTo>
                  <a:lnTo>
                    <a:pt x="132" y="34"/>
                  </a:lnTo>
                  <a:lnTo>
                    <a:pt x="132" y="36"/>
                  </a:lnTo>
                  <a:lnTo>
                    <a:pt x="132" y="37"/>
                  </a:lnTo>
                  <a:lnTo>
                    <a:pt x="131" y="40"/>
                  </a:lnTo>
                  <a:lnTo>
                    <a:pt x="132" y="43"/>
                  </a:lnTo>
                  <a:lnTo>
                    <a:pt x="131" y="46"/>
                  </a:lnTo>
                  <a:lnTo>
                    <a:pt x="128" y="48"/>
                  </a:lnTo>
                  <a:lnTo>
                    <a:pt x="127" y="49"/>
                  </a:lnTo>
                  <a:lnTo>
                    <a:pt x="125" y="52"/>
                  </a:lnTo>
                  <a:lnTo>
                    <a:pt x="124" y="53"/>
                  </a:lnTo>
                  <a:lnTo>
                    <a:pt x="122" y="54"/>
                  </a:lnTo>
                  <a:lnTo>
                    <a:pt x="120" y="56"/>
                  </a:lnTo>
                  <a:lnTo>
                    <a:pt x="116" y="58"/>
                  </a:lnTo>
                  <a:lnTo>
                    <a:pt x="112" y="60"/>
                  </a:lnTo>
                  <a:lnTo>
                    <a:pt x="112" y="59"/>
                  </a:lnTo>
                  <a:lnTo>
                    <a:pt x="112" y="58"/>
                  </a:lnTo>
                  <a:lnTo>
                    <a:pt x="112" y="57"/>
                  </a:lnTo>
                  <a:lnTo>
                    <a:pt x="108" y="57"/>
                  </a:lnTo>
                  <a:lnTo>
                    <a:pt x="103" y="58"/>
                  </a:lnTo>
                  <a:lnTo>
                    <a:pt x="101" y="58"/>
                  </a:lnTo>
                  <a:lnTo>
                    <a:pt x="100" y="58"/>
                  </a:lnTo>
                  <a:lnTo>
                    <a:pt x="99" y="58"/>
                  </a:lnTo>
                  <a:lnTo>
                    <a:pt x="98" y="59"/>
                  </a:lnTo>
                  <a:lnTo>
                    <a:pt x="96" y="58"/>
                  </a:lnTo>
                  <a:lnTo>
                    <a:pt x="95" y="58"/>
                  </a:lnTo>
                  <a:lnTo>
                    <a:pt x="93" y="58"/>
                  </a:lnTo>
                  <a:lnTo>
                    <a:pt x="92" y="59"/>
                  </a:lnTo>
                  <a:lnTo>
                    <a:pt x="90" y="59"/>
                  </a:lnTo>
                  <a:lnTo>
                    <a:pt x="89" y="58"/>
                  </a:lnTo>
                  <a:lnTo>
                    <a:pt x="87" y="59"/>
                  </a:lnTo>
                  <a:lnTo>
                    <a:pt x="86" y="60"/>
                  </a:lnTo>
                  <a:lnTo>
                    <a:pt x="81" y="60"/>
                  </a:lnTo>
                  <a:lnTo>
                    <a:pt x="77" y="60"/>
                  </a:lnTo>
                  <a:lnTo>
                    <a:pt x="72" y="59"/>
                  </a:lnTo>
                  <a:lnTo>
                    <a:pt x="68" y="56"/>
                  </a:lnTo>
                  <a:lnTo>
                    <a:pt x="64" y="55"/>
                  </a:lnTo>
                  <a:lnTo>
                    <a:pt x="58" y="54"/>
                  </a:lnTo>
                  <a:lnTo>
                    <a:pt x="57" y="55"/>
                  </a:lnTo>
                  <a:lnTo>
                    <a:pt x="56" y="55"/>
                  </a:lnTo>
                  <a:lnTo>
                    <a:pt x="55" y="54"/>
                  </a:lnTo>
                  <a:lnTo>
                    <a:pt x="54" y="52"/>
                  </a:lnTo>
                  <a:lnTo>
                    <a:pt x="54" y="49"/>
                  </a:lnTo>
                  <a:lnTo>
                    <a:pt x="54" y="47"/>
                  </a:lnTo>
                  <a:lnTo>
                    <a:pt x="52" y="45"/>
                  </a:lnTo>
                  <a:lnTo>
                    <a:pt x="52" y="42"/>
                  </a:lnTo>
                  <a:close/>
                  <a:moveTo>
                    <a:pt x="217" y="143"/>
                  </a:moveTo>
                  <a:lnTo>
                    <a:pt x="217" y="143"/>
                  </a:lnTo>
                  <a:lnTo>
                    <a:pt x="218" y="143"/>
                  </a:lnTo>
                  <a:lnTo>
                    <a:pt x="218" y="145"/>
                  </a:lnTo>
                  <a:lnTo>
                    <a:pt x="217" y="145"/>
                  </a:lnTo>
                  <a:lnTo>
                    <a:pt x="217" y="143"/>
                  </a:lnTo>
                  <a:close/>
                  <a:moveTo>
                    <a:pt x="224" y="147"/>
                  </a:moveTo>
                  <a:lnTo>
                    <a:pt x="224" y="147"/>
                  </a:lnTo>
                  <a:lnTo>
                    <a:pt x="225" y="147"/>
                  </a:lnTo>
                  <a:lnTo>
                    <a:pt x="225" y="148"/>
                  </a:lnTo>
                  <a:lnTo>
                    <a:pt x="224" y="147"/>
                  </a:lnTo>
                  <a:close/>
                  <a:moveTo>
                    <a:pt x="229" y="148"/>
                  </a:moveTo>
                  <a:lnTo>
                    <a:pt x="229" y="147"/>
                  </a:lnTo>
                  <a:lnTo>
                    <a:pt x="230" y="147"/>
                  </a:lnTo>
                  <a:lnTo>
                    <a:pt x="230" y="148"/>
                  </a:lnTo>
                  <a:lnTo>
                    <a:pt x="229" y="148"/>
                  </a:lnTo>
                  <a:close/>
                  <a:moveTo>
                    <a:pt x="232" y="154"/>
                  </a:moveTo>
                  <a:lnTo>
                    <a:pt x="236" y="154"/>
                  </a:lnTo>
                  <a:lnTo>
                    <a:pt x="240" y="156"/>
                  </a:lnTo>
                  <a:lnTo>
                    <a:pt x="241" y="158"/>
                  </a:lnTo>
                  <a:lnTo>
                    <a:pt x="242" y="160"/>
                  </a:lnTo>
                  <a:lnTo>
                    <a:pt x="241" y="160"/>
                  </a:lnTo>
                  <a:lnTo>
                    <a:pt x="237" y="158"/>
                  </a:lnTo>
                  <a:lnTo>
                    <a:pt x="232" y="154"/>
                  </a:lnTo>
                  <a:close/>
                  <a:moveTo>
                    <a:pt x="237" y="151"/>
                  </a:moveTo>
                  <a:lnTo>
                    <a:pt x="237" y="150"/>
                  </a:lnTo>
                  <a:lnTo>
                    <a:pt x="237" y="151"/>
                  </a:lnTo>
                  <a:close/>
                  <a:moveTo>
                    <a:pt x="0" y="134"/>
                  </a:moveTo>
                  <a:lnTo>
                    <a:pt x="3" y="129"/>
                  </a:lnTo>
                  <a:lnTo>
                    <a:pt x="6" y="125"/>
                  </a:lnTo>
                  <a:lnTo>
                    <a:pt x="9" y="122"/>
                  </a:lnTo>
                  <a:lnTo>
                    <a:pt x="12" y="119"/>
                  </a:lnTo>
                  <a:lnTo>
                    <a:pt x="15" y="119"/>
                  </a:lnTo>
                  <a:lnTo>
                    <a:pt x="17" y="118"/>
                  </a:lnTo>
                  <a:lnTo>
                    <a:pt x="18" y="117"/>
                  </a:lnTo>
                  <a:lnTo>
                    <a:pt x="19" y="116"/>
                  </a:lnTo>
                  <a:lnTo>
                    <a:pt x="20" y="116"/>
                  </a:lnTo>
                  <a:lnTo>
                    <a:pt x="21" y="116"/>
                  </a:lnTo>
                  <a:lnTo>
                    <a:pt x="25" y="115"/>
                  </a:lnTo>
                  <a:lnTo>
                    <a:pt x="29" y="114"/>
                  </a:lnTo>
                  <a:lnTo>
                    <a:pt x="32" y="113"/>
                  </a:lnTo>
                  <a:lnTo>
                    <a:pt x="34" y="113"/>
                  </a:lnTo>
                  <a:lnTo>
                    <a:pt x="39" y="112"/>
                  </a:lnTo>
                  <a:lnTo>
                    <a:pt x="44" y="111"/>
                  </a:lnTo>
                  <a:lnTo>
                    <a:pt x="45" y="110"/>
                  </a:lnTo>
                  <a:lnTo>
                    <a:pt x="46" y="110"/>
                  </a:lnTo>
                  <a:lnTo>
                    <a:pt x="51" y="110"/>
                  </a:lnTo>
                  <a:lnTo>
                    <a:pt x="55" y="108"/>
                  </a:lnTo>
                  <a:lnTo>
                    <a:pt x="58" y="107"/>
                  </a:lnTo>
                  <a:lnTo>
                    <a:pt x="62" y="106"/>
                  </a:lnTo>
                  <a:lnTo>
                    <a:pt x="65" y="107"/>
                  </a:lnTo>
                  <a:lnTo>
                    <a:pt x="68" y="107"/>
                  </a:lnTo>
                  <a:lnTo>
                    <a:pt x="69" y="107"/>
                  </a:lnTo>
                  <a:lnTo>
                    <a:pt x="70" y="106"/>
                  </a:lnTo>
                  <a:lnTo>
                    <a:pt x="73" y="106"/>
                  </a:lnTo>
                  <a:lnTo>
                    <a:pt x="76" y="106"/>
                  </a:lnTo>
                  <a:lnTo>
                    <a:pt x="79" y="106"/>
                  </a:lnTo>
                  <a:lnTo>
                    <a:pt x="83" y="106"/>
                  </a:lnTo>
                  <a:lnTo>
                    <a:pt x="86" y="108"/>
                  </a:lnTo>
                  <a:lnTo>
                    <a:pt x="88" y="110"/>
                  </a:lnTo>
                  <a:lnTo>
                    <a:pt x="91" y="111"/>
                  </a:lnTo>
                  <a:lnTo>
                    <a:pt x="95" y="111"/>
                  </a:lnTo>
                  <a:lnTo>
                    <a:pt x="98" y="105"/>
                  </a:lnTo>
                  <a:lnTo>
                    <a:pt x="102" y="101"/>
                  </a:lnTo>
                  <a:lnTo>
                    <a:pt x="103" y="99"/>
                  </a:lnTo>
                  <a:lnTo>
                    <a:pt x="104" y="98"/>
                  </a:lnTo>
                  <a:lnTo>
                    <a:pt x="107" y="95"/>
                  </a:lnTo>
                  <a:lnTo>
                    <a:pt x="109" y="94"/>
                  </a:lnTo>
                  <a:lnTo>
                    <a:pt x="110" y="93"/>
                  </a:lnTo>
                  <a:lnTo>
                    <a:pt x="110" y="92"/>
                  </a:lnTo>
                  <a:lnTo>
                    <a:pt x="113" y="93"/>
                  </a:lnTo>
                  <a:lnTo>
                    <a:pt x="115" y="95"/>
                  </a:lnTo>
                  <a:lnTo>
                    <a:pt x="116" y="95"/>
                  </a:lnTo>
                  <a:lnTo>
                    <a:pt x="118" y="95"/>
                  </a:lnTo>
                  <a:lnTo>
                    <a:pt x="118" y="96"/>
                  </a:lnTo>
                  <a:lnTo>
                    <a:pt x="118" y="98"/>
                  </a:lnTo>
                  <a:lnTo>
                    <a:pt x="119" y="98"/>
                  </a:lnTo>
                  <a:lnTo>
                    <a:pt x="120" y="99"/>
                  </a:lnTo>
                  <a:lnTo>
                    <a:pt x="120" y="98"/>
                  </a:lnTo>
                  <a:lnTo>
                    <a:pt x="120" y="96"/>
                  </a:lnTo>
                  <a:lnTo>
                    <a:pt x="121" y="95"/>
                  </a:lnTo>
                  <a:lnTo>
                    <a:pt x="122" y="95"/>
                  </a:lnTo>
                  <a:lnTo>
                    <a:pt x="122" y="96"/>
                  </a:lnTo>
                  <a:lnTo>
                    <a:pt x="123" y="98"/>
                  </a:lnTo>
                  <a:lnTo>
                    <a:pt x="123" y="99"/>
                  </a:lnTo>
                  <a:lnTo>
                    <a:pt x="125" y="100"/>
                  </a:lnTo>
                  <a:lnTo>
                    <a:pt x="126" y="101"/>
                  </a:lnTo>
                  <a:lnTo>
                    <a:pt x="126" y="100"/>
                  </a:lnTo>
                  <a:lnTo>
                    <a:pt x="127" y="99"/>
                  </a:lnTo>
                  <a:lnTo>
                    <a:pt x="128" y="98"/>
                  </a:lnTo>
                  <a:lnTo>
                    <a:pt x="133" y="98"/>
                  </a:lnTo>
                  <a:lnTo>
                    <a:pt x="136" y="99"/>
                  </a:lnTo>
                  <a:lnTo>
                    <a:pt x="137" y="100"/>
                  </a:lnTo>
                  <a:lnTo>
                    <a:pt x="138" y="100"/>
                  </a:lnTo>
                  <a:lnTo>
                    <a:pt x="139" y="99"/>
                  </a:lnTo>
                  <a:lnTo>
                    <a:pt x="142" y="99"/>
                  </a:lnTo>
                  <a:lnTo>
                    <a:pt x="145" y="99"/>
                  </a:lnTo>
                  <a:lnTo>
                    <a:pt x="149" y="100"/>
                  </a:lnTo>
                  <a:lnTo>
                    <a:pt x="150" y="102"/>
                  </a:lnTo>
                  <a:lnTo>
                    <a:pt x="150" y="104"/>
                  </a:lnTo>
                  <a:lnTo>
                    <a:pt x="154" y="104"/>
                  </a:lnTo>
                  <a:lnTo>
                    <a:pt x="157" y="103"/>
                  </a:lnTo>
                  <a:lnTo>
                    <a:pt x="158" y="104"/>
                  </a:lnTo>
                  <a:lnTo>
                    <a:pt x="157" y="105"/>
                  </a:lnTo>
                  <a:lnTo>
                    <a:pt x="157" y="107"/>
                  </a:lnTo>
                  <a:lnTo>
                    <a:pt x="158" y="107"/>
                  </a:lnTo>
                  <a:lnTo>
                    <a:pt x="159" y="108"/>
                  </a:lnTo>
                  <a:lnTo>
                    <a:pt x="159" y="112"/>
                  </a:lnTo>
                  <a:lnTo>
                    <a:pt x="160" y="114"/>
                  </a:lnTo>
                  <a:lnTo>
                    <a:pt x="162" y="115"/>
                  </a:lnTo>
                  <a:lnTo>
                    <a:pt x="166" y="116"/>
                  </a:lnTo>
                  <a:lnTo>
                    <a:pt x="169" y="117"/>
                  </a:lnTo>
                  <a:lnTo>
                    <a:pt x="172" y="116"/>
                  </a:lnTo>
                  <a:lnTo>
                    <a:pt x="178" y="116"/>
                  </a:lnTo>
                  <a:lnTo>
                    <a:pt x="183" y="115"/>
                  </a:lnTo>
                  <a:lnTo>
                    <a:pt x="188" y="115"/>
                  </a:lnTo>
                  <a:lnTo>
                    <a:pt x="192" y="115"/>
                  </a:lnTo>
                  <a:lnTo>
                    <a:pt x="193" y="114"/>
                  </a:lnTo>
                  <a:lnTo>
                    <a:pt x="193" y="113"/>
                  </a:lnTo>
                  <a:lnTo>
                    <a:pt x="201" y="112"/>
                  </a:lnTo>
                  <a:lnTo>
                    <a:pt x="207" y="111"/>
                  </a:lnTo>
                  <a:lnTo>
                    <a:pt x="208" y="110"/>
                  </a:lnTo>
                  <a:lnTo>
                    <a:pt x="208" y="108"/>
                  </a:lnTo>
                  <a:lnTo>
                    <a:pt x="207" y="107"/>
                  </a:lnTo>
                  <a:lnTo>
                    <a:pt x="206" y="107"/>
                  </a:lnTo>
                  <a:lnTo>
                    <a:pt x="205" y="105"/>
                  </a:lnTo>
                  <a:lnTo>
                    <a:pt x="204" y="102"/>
                  </a:lnTo>
                  <a:lnTo>
                    <a:pt x="203" y="102"/>
                  </a:lnTo>
                  <a:lnTo>
                    <a:pt x="201" y="101"/>
                  </a:lnTo>
                  <a:lnTo>
                    <a:pt x="201" y="99"/>
                  </a:lnTo>
                  <a:lnTo>
                    <a:pt x="200" y="98"/>
                  </a:lnTo>
                  <a:lnTo>
                    <a:pt x="196" y="95"/>
                  </a:lnTo>
                  <a:lnTo>
                    <a:pt x="194" y="93"/>
                  </a:lnTo>
                  <a:lnTo>
                    <a:pt x="188" y="86"/>
                  </a:lnTo>
                  <a:lnTo>
                    <a:pt x="181" y="77"/>
                  </a:lnTo>
                  <a:lnTo>
                    <a:pt x="180" y="77"/>
                  </a:lnTo>
                  <a:lnTo>
                    <a:pt x="179" y="76"/>
                  </a:lnTo>
                  <a:lnTo>
                    <a:pt x="178" y="75"/>
                  </a:lnTo>
                  <a:lnTo>
                    <a:pt x="177" y="72"/>
                  </a:lnTo>
                  <a:lnTo>
                    <a:pt x="175" y="72"/>
                  </a:lnTo>
                  <a:lnTo>
                    <a:pt x="175" y="71"/>
                  </a:lnTo>
                  <a:lnTo>
                    <a:pt x="174" y="71"/>
                  </a:lnTo>
                  <a:lnTo>
                    <a:pt x="174" y="70"/>
                  </a:lnTo>
                  <a:lnTo>
                    <a:pt x="172" y="68"/>
                  </a:lnTo>
                  <a:lnTo>
                    <a:pt x="170" y="65"/>
                  </a:lnTo>
                  <a:lnTo>
                    <a:pt x="169" y="64"/>
                  </a:lnTo>
                  <a:lnTo>
                    <a:pt x="169" y="63"/>
                  </a:lnTo>
                  <a:lnTo>
                    <a:pt x="167" y="61"/>
                  </a:lnTo>
                  <a:lnTo>
                    <a:pt x="163" y="59"/>
                  </a:lnTo>
                  <a:lnTo>
                    <a:pt x="162" y="57"/>
                  </a:lnTo>
                  <a:lnTo>
                    <a:pt x="161" y="55"/>
                  </a:lnTo>
                  <a:lnTo>
                    <a:pt x="158" y="53"/>
                  </a:lnTo>
                  <a:lnTo>
                    <a:pt x="156" y="51"/>
                  </a:lnTo>
                  <a:lnTo>
                    <a:pt x="155" y="47"/>
                  </a:lnTo>
                  <a:lnTo>
                    <a:pt x="156" y="43"/>
                  </a:lnTo>
                  <a:lnTo>
                    <a:pt x="158" y="44"/>
                  </a:lnTo>
                  <a:lnTo>
                    <a:pt x="160" y="45"/>
                  </a:lnTo>
                  <a:lnTo>
                    <a:pt x="161" y="44"/>
                  </a:lnTo>
                  <a:lnTo>
                    <a:pt x="161" y="43"/>
                  </a:lnTo>
                  <a:lnTo>
                    <a:pt x="167" y="46"/>
                  </a:lnTo>
                  <a:lnTo>
                    <a:pt x="171" y="49"/>
                  </a:lnTo>
                  <a:lnTo>
                    <a:pt x="172" y="49"/>
                  </a:lnTo>
                  <a:lnTo>
                    <a:pt x="174" y="52"/>
                  </a:lnTo>
                  <a:lnTo>
                    <a:pt x="175" y="53"/>
                  </a:lnTo>
                  <a:lnTo>
                    <a:pt x="180" y="55"/>
                  </a:lnTo>
                  <a:lnTo>
                    <a:pt x="183" y="58"/>
                  </a:lnTo>
                  <a:lnTo>
                    <a:pt x="184" y="58"/>
                  </a:lnTo>
                  <a:lnTo>
                    <a:pt x="185" y="58"/>
                  </a:lnTo>
                  <a:lnTo>
                    <a:pt x="185" y="59"/>
                  </a:lnTo>
                  <a:lnTo>
                    <a:pt x="186" y="60"/>
                  </a:lnTo>
                  <a:lnTo>
                    <a:pt x="190" y="63"/>
                  </a:lnTo>
                  <a:lnTo>
                    <a:pt x="193" y="64"/>
                  </a:lnTo>
                  <a:lnTo>
                    <a:pt x="194" y="65"/>
                  </a:lnTo>
                  <a:lnTo>
                    <a:pt x="195" y="66"/>
                  </a:lnTo>
                  <a:lnTo>
                    <a:pt x="196" y="66"/>
                  </a:lnTo>
                  <a:lnTo>
                    <a:pt x="197" y="66"/>
                  </a:lnTo>
                  <a:lnTo>
                    <a:pt x="198" y="68"/>
                  </a:lnTo>
                  <a:lnTo>
                    <a:pt x="201" y="69"/>
                  </a:lnTo>
                  <a:lnTo>
                    <a:pt x="203" y="70"/>
                  </a:lnTo>
                  <a:lnTo>
                    <a:pt x="206" y="71"/>
                  </a:lnTo>
                  <a:lnTo>
                    <a:pt x="208" y="73"/>
                  </a:lnTo>
                  <a:lnTo>
                    <a:pt x="212" y="76"/>
                  </a:lnTo>
                  <a:lnTo>
                    <a:pt x="213" y="78"/>
                  </a:lnTo>
                  <a:lnTo>
                    <a:pt x="215" y="79"/>
                  </a:lnTo>
                  <a:lnTo>
                    <a:pt x="216" y="80"/>
                  </a:lnTo>
                  <a:lnTo>
                    <a:pt x="217" y="82"/>
                  </a:lnTo>
                  <a:lnTo>
                    <a:pt x="219" y="84"/>
                  </a:lnTo>
                  <a:lnTo>
                    <a:pt x="223" y="86"/>
                  </a:lnTo>
                  <a:lnTo>
                    <a:pt x="223" y="88"/>
                  </a:lnTo>
                  <a:lnTo>
                    <a:pt x="223" y="89"/>
                  </a:lnTo>
                  <a:lnTo>
                    <a:pt x="226" y="91"/>
                  </a:lnTo>
                  <a:lnTo>
                    <a:pt x="229" y="92"/>
                  </a:lnTo>
                  <a:lnTo>
                    <a:pt x="230" y="94"/>
                  </a:lnTo>
                  <a:lnTo>
                    <a:pt x="232" y="96"/>
                  </a:lnTo>
                  <a:lnTo>
                    <a:pt x="233" y="98"/>
                  </a:lnTo>
                  <a:lnTo>
                    <a:pt x="235" y="99"/>
                  </a:lnTo>
                  <a:lnTo>
                    <a:pt x="236" y="100"/>
                  </a:lnTo>
                  <a:lnTo>
                    <a:pt x="238" y="102"/>
                  </a:lnTo>
                  <a:lnTo>
                    <a:pt x="238" y="103"/>
                  </a:lnTo>
                  <a:lnTo>
                    <a:pt x="241" y="106"/>
                  </a:lnTo>
                  <a:lnTo>
                    <a:pt x="243" y="110"/>
                  </a:lnTo>
                  <a:lnTo>
                    <a:pt x="247" y="112"/>
                  </a:lnTo>
                  <a:lnTo>
                    <a:pt x="250" y="112"/>
                  </a:lnTo>
                  <a:lnTo>
                    <a:pt x="251" y="112"/>
                  </a:lnTo>
                  <a:lnTo>
                    <a:pt x="253" y="111"/>
                  </a:lnTo>
                  <a:lnTo>
                    <a:pt x="254" y="112"/>
                  </a:lnTo>
                  <a:lnTo>
                    <a:pt x="255" y="112"/>
                  </a:lnTo>
                  <a:lnTo>
                    <a:pt x="259" y="111"/>
                  </a:lnTo>
                  <a:lnTo>
                    <a:pt x="262" y="111"/>
                  </a:lnTo>
                  <a:lnTo>
                    <a:pt x="264" y="111"/>
                  </a:lnTo>
                  <a:lnTo>
                    <a:pt x="265" y="110"/>
                  </a:lnTo>
                  <a:lnTo>
                    <a:pt x="267" y="110"/>
                  </a:lnTo>
                  <a:lnTo>
                    <a:pt x="270" y="108"/>
                  </a:lnTo>
                  <a:lnTo>
                    <a:pt x="273" y="108"/>
                  </a:lnTo>
                  <a:lnTo>
                    <a:pt x="276" y="108"/>
                  </a:lnTo>
                  <a:lnTo>
                    <a:pt x="278" y="107"/>
                  </a:lnTo>
                  <a:lnTo>
                    <a:pt x="279" y="107"/>
                  </a:lnTo>
                  <a:lnTo>
                    <a:pt x="282" y="106"/>
                  </a:lnTo>
                  <a:lnTo>
                    <a:pt x="285" y="106"/>
                  </a:lnTo>
                  <a:lnTo>
                    <a:pt x="286" y="106"/>
                  </a:lnTo>
                  <a:lnTo>
                    <a:pt x="288" y="106"/>
                  </a:lnTo>
                  <a:lnTo>
                    <a:pt x="289" y="105"/>
                  </a:lnTo>
                  <a:lnTo>
                    <a:pt x="291" y="104"/>
                  </a:lnTo>
                  <a:lnTo>
                    <a:pt x="293" y="104"/>
                  </a:lnTo>
                  <a:lnTo>
                    <a:pt x="295" y="103"/>
                  </a:lnTo>
                  <a:lnTo>
                    <a:pt x="296" y="102"/>
                  </a:lnTo>
                  <a:lnTo>
                    <a:pt x="297" y="102"/>
                  </a:lnTo>
                  <a:lnTo>
                    <a:pt x="299" y="102"/>
                  </a:lnTo>
                  <a:lnTo>
                    <a:pt x="300" y="102"/>
                  </a:lnTo>
                  <a:lnTo>
                    <a:pt x="301" y="102"/>
                  </a:lnTo>
                  <a:lnTo>
                    <a:pt x="302" y="102"/>
                  </a:lnTo>
                  <a:lnTo>
                    <a:pt x="304" y="102"/>
                  </a:lnTo>
                  <a:lnTo>
                    <a:pt x="306" y="101"/>
                  </a:lnTo>
                  <a:lnTo>
                    <a:pt x="307" y="100"/>
                  </a:lnTo>
                  <a:lnTo>
                    <a:pt x="308" y="100"/>
                  </a:lnTo>
                  <a:lnTo>
                    <a:pt x="309" y="100"/>
                  </a:lnTo>
                  <a:lnTo>
                    <a:pt x="316" y="99"/>
                  </a:lnTo>
                  <a:lnTo>
                    <a:pt x="322" y="98"/>
                  </a:lnTo>
                  <a:lnTo>
                    <a:pt x="324" y="98"/>
                  </a:lnTo>
                  <a:lnTo>
                    <a:pt x="325" y="98"/>
                  </a:lnTo>
                  <a:lnTo>
                    <a:pt x="326" y="98"/>
                  </a:lnTo>
                  <a:lnTo>
                    <a:pt x="328" y="96"/>
                  </a:lnTo>
                  <a:lnTo>
                    <a:pt x="333" y="95"/>
                  </a:lnTo>
                  <a:lnTo>
                    <a:pt x="337" y="94"/>
                  </a:lnTo>
                  <a:lnTo>
                    <a:pt x="339" y="94"/>
                  </a:lnTo>
                  <a:lnTo>
                    <a:pt x="340" y="95"/>
                  </a:lnTo>
                  <a:lnTo>
                    <a:pt x="341" y="94"/>
                  </a:lnTo>
                  <a:lnTo>
                    <a:pt x="343" y="94"/>
                  </a:lnTo>
                  <a:lnTo>
                    <a:pt x="343" y="92"/>
                  </a:lnTo>
                  <a:lnTo>
                    <a:pt x="343" y="91"/>
                  </a:lnTo>
                  <a:lnTo>
                    <a:pt x="343" y="90"/>
                  </a:lnTo>
                  <a:lnTo>
                    <a:pt x="344" y="90"/>
                  </a:lnTo>
                  <a:lnTo>
                    <a:pt x="345" y="91"/>
                  </a:lnTo>
                  <a:lnTo>
                    <a:pt x="345" y="93"/>
                  </a:lnTo>
                  <a:lnTo>
                    <a:pt x="346" y="93"/>
                  </a:lnTo>
                  <a:lnTo>
                    <a:pt x="346" y="92"/>
                  </a:lnTo>
                  <a:lnTo>
                    <a:pt x="347" y="91"/>
                  </a:lnTo>
                  <a:lnTo>
                    <a:pt x="351" y="90"/>
                  </a:lnTo>
                  <a:lnTo>
                    <a:pt x="354" y="90"/>
                  </a:lnTo>
                  <a:lnTo>
                    <a:pt x="356" y="89"/>
                  </a:lnTo>
                  <a:lnTo>
                    <a:pt x="358" y="88"/>
                  </a:lnTo>
                  <a:lnTo>
                    <a:pt x="360" y="88"/>
                  </a:lnTo>
                  <a:lnTo>
                    <a:pt x="363" y="87"/>
                  </a:lnTo>
                  <a:lnTo>
                    <a:pt x="364" y="84"/>
                  </a:lnTo>
                  <a:lnTo>
                    <a:pt x="366" y="83"/>
                  </a:lnTo>
                  <a:lnTo>
                    <a:pt x="367" y="84"/>
                  </a:lnTo>
                  <a:lnTo>
                    <a:pt x="368" y="84"/>
                  </a:lnTo>
                  <a:lnTo>
                    <a:pt x="369" y="83"/>
                  </a:lnTo>
                  <a:lnTo>
                    <a:pt x="370" y="82"/>
                  </a:lnTo>
                  <a:lnTo>
                    <a:pt x="375" y="83"/>
                  </a:lnTo>
                  <a:lnTo>
                    <a:pt x="379" y="84"/>
                  </a:lnTo>
                  <a:lnTo>
                    <a:pt x="382" y="87"/>
                  </a:lnTo>
                  <a:lnTo>
                    <a:pt x="384" y="89"/>
                  </a:lnTo>
                  <a:lnTo>
                    <a:pt x="384" y="90"/>
                  </a:lnTo>
                  <a:lnTo>
                    <a:pt x="384" y="91"/>
                  </a:lnTo>
                  <a:lnTo>
                    <a:pt x="387" y="91"/>
                  </a:lnTo>
                  <a:lnTo>
                    <a:pt x="389" y="90"/>
                  </a:lnTo>
                  <a:lnTo>
                    <a:pt x="390" y="91"/>
                  </a:lnTo>
                  <a:lnTo>
                    <a:pt x="391" y="91"/>
                  </a:lnTo>
                  <a:lnTo>
                    <a:pt x="389" y="98"/>
                  </a:lnTo>
                  <a:lnTo>
                    <a:pt x="388" y="104"/>
                  </a:lnTo>
                  <a:lnTo>
                    <a:pt x="389" y="104"/>
                  </a:lnTo>
                  <a:lnTo>
                    <a:pt x="390" y="100"/>
                  </a:lnTo>
                  <a:lnTo>
                    <a:pt x="392" y="96"/>
                  </a:lnTo>
                  <a:lnTo>
                    <a:pt x="394" y="96"/>
                  </a:lnTo>
                  <a:lnTo>
                    <a:pt x="398" y="96"/>
                  </a:lnTo>
                  <a:lnTo>
                    <a:pt x="398" y="98"/>
                  </a:lnTo>
                  <a:lnTo>
                    <a:pt x="398" y="99"/>
                  </a:lnTo>
                  <a:lnTo>
                    <a:pt x="396" y="100"/>
                  </a:lnTo>
                  <a:lnTo>
                    <a:pt x="395" y="99"/>
                  </a:lnTo>
                  <a:lnTo>
                    <a:pt x="395" y="98"/>
                  </a:lnTo>
                  <a:lnTo>
                    <a:pt x="394" y="98"/>
                  </a:lnTo>
                  <a:lnTo>
                    <a:pt x="393" y="100"/>
                  </a:lnTo>
                  <a:lnTo>
                    <a:pt x="393" y="102"/>
                  </a:lnTo>
                  <a:lnTo>
                    <a:pt x="394" y="103"/>
                  </a:lnTo>
                  <a:lnTo>
                    <a:pt x="394" y="104"/>
                  </a:lnTo>
                  <a:lnTo>
                    <a:pt x="394" y="105"/>
                  </a:lnTo>
                  <a:lnTo>
                    <a:pt x="392" y="106"/>
                  </a:lnTo>
                  <a:lnTo>
                    <a:pt x="391" y="106"/>
                  </a:lnTo>
                  <a:lnTo>
                    <a:pt x="390" y="106"/>
                  </a:lnTo>
                  <a:lnTo>
                    <a:pt x="388" y="105"/>
                  </a:lnTo>
                  <a:lnTo>
                    <a:pt x="384" y="106"/>
                  </a:lnTo>
                  <a:lnTo>
                    <a:pt x="382" y="108"/>
                  </a:lnTo>
                  <a:lnTo>
                    <a:pt x="379" y="108"/>
                  </a:lnTo>
                  <a:lnTo>
                    <a:pt x="376" y="110"/>
                  </a:lnTo>
                  <a:lnTo>
                    <a:pt x="375" y="111"/>
                  </a:lnTo>
                  <a:lnTo>
                    <a:pt x="371" y="112"/>
                  </a:lnTo>
                  <a:lnTo>
                    <a:pt x="368" y="112"/>
                  </a:lnTo>
                  <a:lnTo>
                    <a:pt x="367" y="113"/>
                  </a:lnTo>
                  <a:lnTo>
                    <a:pt x="366" y="114"/>
                  </a:lnTo>
                  <a:lnTo>
                    <a:pt x="364" y="115"/>
                  </a:lnTo>
                  <a:lnTo>
                    <a:pt x="361" y="115"/>
                  </a:lnTo>
                  <a:lnTo>
                    <a:pt x="359" y="116"/>
                  </a:lnTo>
                  <a:lnTo>
                    <a:pt x="357" y="117"/>
                  </a:lnTo>
                  <a:lnTo>
                    <a:pt x="354" y="117"/>
                  </a:lnTo>
                  <a:lnTo>
                    <a:pt x="352" y="117"/>
                  </a:lnTo>
                  <a:lnTo>
                    <a:pt x="351" y="118"/>
                  </a:lnTo>
                  <a:lnTo>
                    <a:pt x="349" y="118"/>
                  </a:lnTo>
                  <a:lnTo>
                    <a:pt x="344" y="118"/>
                  </a:lnTo>
                  <a:lnTo>
                    <a:pt x="340" y="118"/>
                  </a:lnTo>
                  <a:lnTo>
                    <a:pt x="337" y="119"/>
                  </a:lnTo>
                  <a:lnTo>
                    <a:pt x="336" y="121"/>
                  </a:lnTo>
                  <a:lnTo>
                    <a:pt x="333" y="121"/>
                  </a:lnTo>
                  <a:lnTo>
                    <a:pt x="331" y="119"/>
                  </a:lnTo>
                  <a:lnTo>
                    <a:pt x="329" y="121"/>
                  </a:lnTo>
                  <a:lnTo>
                    <a:pt x="325" y="122"/>
                  </a:lnTo>
                  <a:lnTo>
                    <a:pt x="323" y="123"/>
                  </a:lnTo>
                  <a:lnTo>
                    <a:pt x="321" y="122"/>
                  </a:lnTo>
                  <a:lnTo>
                    <a:pt x="321" y="121"/>
                  </a:lnTo>
                  <a:lnTo>
                    <a:pt x="321" y="119"/>
                  </a:lnTo>
                  <a:lnTo>
                    <a:pt x="318" y="122"/>
                  </a:lnTo>
                  <a:lnTo>
                    <a:pt x="314" y="124"/>
                  </a:lnTo>
                  <a:lnTo>
                    <a:pt x="313" y="124"/>
                  </a:lnTo>
                  <a:lnTo>
                    <a:pt x="314" y="122"/>
                  </a:lnTo>
                  <a:lnTo>
                    <a:pt x="316" y="119"/>
                  </a:lnTo>
                  <a:lnTo>
                    <a:pt x="314" y="119"/>
                  </a:lnTo>
                  <a:lnTo>
                    <a:pt x="312" y="119"/>
                  </a:lnTo>
                  <a:lnTo>
                    <a:pt x="310" y="121"/>
                  </a:lnTo>
                  <a:lnTo>
                    <a:pt x="309" y="124"/>
                  </a:lnTo>
                  <a:lnTo>
                    <a:pt x="308" y="127"/>
                  </a:lnTo>
                  <a:lnTo>
                    <a:pt x="306" y="127"/>
                  </a:lnTo>
                  <a:lnTo>
                    <a:pt x="304" y="127"/>
                  </a:lnTo>
                  <a:lnTo>
                    <a:pt x="304" y="128"/>
                  </a:lnTo>
                  <a:lnTo>
                    <a:pt x="302" y="129"/>
                  </a:lnTo>
                  <a:lnTo>
                    <a:pt x="301" y="129"/>
                  </a:lnTo>
                  <a:lnTo>
                    <a:pt x="300" y="130"/>
                  </a:lnTo>
                  <a:lnTo>
                    <a:pt x="298" y="130"/>
                  </a:lnTo>
                  <a:lnTo>
                    <a:pt x="296" y="130"/>
                  </a:lnTo>
                  <a:lnTo>
                    <a:pt x="294" y="131"/>
                  </a:lnTo>
                  <a:lnTo>
                    <a:pt x="291" y="134"/>
                  </a:lnTo>
                  <a:lnTo>
                    <a:pt x="290" y="133"/>
                  </a:lnTo>
                  <a:lnTo>
                    <a:pt x="288" y="133"/>
                  </a:lnTo>
                  <a:lnTo>
                    <a:pt x="287" y="133"/>
                  </a:lnTo>
                  <a:lnTo>
                    <a:pt x="284" y="133"/>
                  </a:lnTo>
                  <a:lnTo>
                    <a:pt x="282" y="134"/>
                  </a:lnTo>
                  <a:lnTo>
                    <a:pt x="279" y="135"/>
                  </a:lnTo>
                  <a:lnTo>
                    <a:pt x="276" y="135"/>
                  </a:lnTo>
                  <a:lnTo>
                    <a:pt x="273" y="135"/>
                  </a:lnTo>
                  <a:lnTo>
                    <a:pt x="268" y="136"/>
                  </a:lnTo>
                  <a:lnTo>
                    <a:pt x="271" y="140"/>
                  </a:lnTo>
                  <a:lnTo>
                    <a:pt x="275" y="146"/>
                  </a:lnTo>
                  <a:lnTo>
                    <a:pt x="276" y="147"/>
                  </a:lnTo>
                  <a:lnTo>
                    <a:pt x="276" y="148"/>
                  </a:lnTo>
                  <a:lnTo>
                    <a:pt x="277" y="150"/>
                  </a:lnTo>
                  <a:lnTo>
                    <a:pt x="279" y="151"/>
                  </a:lnTo>
                  <a:lnTo>
                    <a:pt x="281" y="154"/>
                  </a:lnTo>
                  <a:lnTo>
                    <a:pt x="282" y="157"/>
                  </a:lnTo>
                  <a:lnTo>
                    <a:pt x="286" y="161"/>
                  </a:lnTo>
                  <a:lnTo>
                    <a:pt x="289" y="164"/>
                  </a:lnTo>
                  <a:lnTo>
                    <a:pt x="290" y="165"/>
                  </a:lnTo>
                  <a:lnTo>
                    <a:pt x="293" y="165"/>
                  </a:lnTo>
                  <a:lnTo>
                    <a:pt x="293" y="168"/>
                  </a:lnTo>
                  <a:lnTo>
                    <a:pt x="293" y="169"/>
                  </a:lnTo>
                  <a:lnTo>
                    <a:pt x="295" y="171"/>
                  </a:lnTo>
                  <a:lnTo>
                    <a:pt x="296" y="175"/>
                  </a:lnTo>
                  <a:lnTo>
                    <a:pt x="294" y="175"/>
                  </a:lnTo>
                  <a:lnTo>
                    <a:pt x="291" y="176"/>
                  </a:lnTo>
                  <a:lnTo>
                    <a:pt x="289" y="177"/>
                  </a:lnTo>
                  <a:lnTo>
                    <a:pt x="288" y="178"/>
                  </a:lnTo>
                  <a:lnTo>
                    <a:pt x="286" y="178"/>
                  </a:lnTo>
                  <a:lnTo>
                    <a:pt x="285" y="178"/>
                  </a:lnTo>
                  <a:lnTo>
                    <a:pt x="281" y="182"/>
                  </a:lnTo>
                  <a:lnTo>
                    <a:pt x="275" y="184"/>
                  </a:lnTo>
                  <a:lnTo>
                    <a:pt x="271" y="183"/>
                  </a:lnTo>
                  <a:lnTo>
                    <a:pt x="267" y="181"/>
                  </a:lnTo>
                  <a:lnTo>
                    <a:pt x="267" y="180"/>
                  </a:lnTo>
                  <a:lnTo>
                    <a:pt x="266" y="178"/>
                  </a:lnTo>
                  <a:lnTo>
                    <a:pt x="264" y="176"/>
                  </a:lnTo>
                  <a:lnTo>
                    <a:pt x="261" y="174"/>
                  </a:lnTo>
                  <a:lnTo>
                    <a:pt x="259" y="172"/>
                  </a:lnTo>
                  <a:lnTo>
                    <a:pt x="255" y="169"/>
                  </a:lnTo>
                  <a:lnTo>
                    <a:pt x="249" y="165"/>
                  </a:lnTo>
                  <a:lnTo>
                    <a:pt x="243" y="161"/>
                  </a:lnTo>
                  <a:lnTo>
                    <a:pt x="244" y="161"/>
                  </a:lnTo>
                  <a:lnTo>
                    <a:pt x="246" y="160"/>
                  </a:lnTo>
                  <a:lnTo>
                    <a:pt x="246" y="159"/>
                  </a:lnTo>
                  <a:lnTo>
                    <a:pt x="248" y="159"/>
                  </a:lnTo>
                  <a:lnTo>
                    <a:pt x="249" y="158"/>
                  </a:lnTo>
                  <a:lnTo>
                    <a:pt x="243" y="156"/>
                  </a:lnTo>
                  <a:lnTo>
                    <a:pt x="239" y="152"/>
                  </a:lnTo>
                  <a:lnTo>
                    <a:pt x="239" y="151"/>
                  </a:lnTo>
                  <a:lnTo>
                    <a:pt x="241" y="151"/>
                  </a:lnTo>
                  <a:lnTo>
                    <a:pt x="243" y="152"/>
                  </a:lnTo>
                  <a:lnTo>
                    <a:pt x="243" y="151"/>
                  </a:lnTo>
                  <a:lnTo>
                    <a:pt x="242" y="150"/>
                  </a:lnTo>
                  <a:lnTo>
                    <a:pt x="241" y="148"/>
                  </a:lnTo>
                  <a:lnTo>
                    <a:pt x="240" y="148"/>
                  </a:lnTo>
                  <a:lnTo>
                    <a:pt x="240" y="147"/>
                  </a:lnTo>
                  <a:lnTo>
                    <a:pt x="239" y="146"/>
                  </a:lnTo>
                  <a:lnTo>
                    <a:pt x="240" y="146"/>
                  </a:lnTo>
                  <a:lnTo>
                    <a:pt x="240" y="145"/>
                  </a:lnTo>
                  <a:lnTo>
                    <a:pt x="242" y="146"/>
                  </a:lnTo>
                  <a:lnTo>
                    <a:pt x="244" y="146"/>
                  </a:lnTo>
                  <a:lnTo>
                    <a:pt x="244" y="145"/>
                  </a:lnTo>
                  <a:lnTo>
                    <a:pt x="243" y="142"/>
                  </a:lnTo>
                  <a:lnTo>
                    <a:pt x="240" y="141"/>
                  </a:lnTo>
                  <a:lnTo>
                    <a:pt x="239" y="142"/>
                  </a:lnTo>
                  <a:lnTo>
                    <a:pt x="238" y="143"/>
                  </a:lnTo>
                  <a:lnTo>
                    <a:pt x="238" y="142"/>
                  </a:lnTo>
                  <a:lnTo>
                    <a:pt x="237" y="140"/>
                  </a:lnTo>
                  <a:lnTo>
                    <a:pt x="233" y="138"/>
                  </a:lnTo>
                  <a:lnTo>
                    <a:pt x="229" y="137"/>
                  </a:lnTo>
                  <a:lnTo>
                    <a:pt x="224" y="137"/>
                  </a:lnTo>
                  <a:lnTo>
                    <a:pt x="219" y="137"/>
                  </a:lnTo>
                  <a:lnTo>
                    <a:pt x="217" y="138"/>
                  </a:lnTo>
                  <a:lnTo>
                    <a:pt x="215" y="138"/>
                  </a:lnTo>
                  <a:lnTo>
                    <a:pt x="214" y="138"/>
                  </a:lnTo>
                  <a:lnTo>
                    <a:pt x="211" y="139"/>
                  </a:lnTo>
                  <a:lnTo>
                    <a:pt x="208" y="141"/>
                  </a:lnTo>
                  <a:lnTo>
                    <a:pt x="206" y="141"/>
                  </a:lnTo>
                  <a:lnTo>
                    <a:pt x="204" y="141"/>
                  </a:lnTo>
                  <a:lnTo>
                    <a:pt x="208" y="145"/>
                  </a:lnTo>
                  <a:lnTo>
                    <a:pt x="213" y="148"/>
                  </a:lnTo>
                  <a:lnTo>
                    <a:pt x="213" y="150"/>
                  </a:lnTo>
                  <a:lnTo>
                    <a:pt x="214" y="152"/>
                  </a:lnTo>
                  <a:lnTo>
                    <a:pt x="214" y="153"/>
                  </a:lnTo>
                  <a:lnTo>
                    <a:pt x="215" y="154"/>
                  </a:lnTo>
                  <a:lnTo>
                    <a:pt x="214" y="159"/>
                  </a:lnTo>
                  <a:lnTo>
                    <a:pt x="212" y="164"/>
                  </a:lnTo>
                  <a:lnTo>
                    <a:pt x="211" y="168"/>
                  </a:lnTo>
                  <a:lnTo>
                    <a:pt x="209" y="172"/>
                  </a:lnTo>
                  <a:lnTo>
                    <a:pt x="209" y="177"/>
                  </a:lnTo>
                  <a:lnTo>
                    <a:pt x="208" y="182"/>
                  </a:lnTo>
                  <a:lnTo>
                    <a:pt x="208" y="183"/>
                  </a:lnTo>
                  <a:lnTo>
                    <a:pt x="207" y="184"/>
                  </a:lnTo>
                  <a:lnTo>
                    <a:pt x="208" y="189"/>
                  </a:lnTo>
                  <a:lnTo>
                    <a:pt x="209" y="193"/>
                  </a:lnTo>
                  <a:lnTo>
                    <a:pt x="216" y="194"/>
                  </a:lnTo>
                  <a:lnTo>
                    <a:pt x="223" y="196"/>
                  </a:lnTo>
                  <a:lnTo>
                    <a:pt x="224" y="197"/>
                  </a:lnTo>
                  <a:lnTo>
                    <a:pt x="226" y="197"/>
                  </a:lnTo>
                  <a:lnTo>
                    <a:pt x="229" y="198"/>
                  </a:lnTo>
                  <a:lnTo>
                    <a:pt x="229" y="199"/>
                  </a:lnTo>
                  <a:lnTo>
                    <a:pt x="230" y="201"/>
                  </a:lnTo>
                  <a:lnTo>
                    <a:pt x="233" y="203"/>
                  </a:lnTo>
                  <a:lnTo>
                    <a:pt x="236" y="204"/>
                  </a:lnTo>
                  <a:lnTo>
                    <a:pt x="236" y="206"/>
                  </a:lnTo>
                  <a:lnTo>
                    <a:pt x="237" y="207"/>
                  </a:lnTo>
                  <a:lnTo>
                    <a:pt x="238" y="207"/>
                  </a:lnTo>
                  <a:lnTo>
                    <a:pt x="238" y="206"/>
                  </a:lnTo>
                  <a:lnTo>
                    <a:pt x="239" y="205"/>
                  </a:lnTo>
                  <a:lnTo>
                    <a:pt x="240" y="205"/>
                  </a:lnTo>
                  <a:lnTo>
                    <a:pt x="241" y="205"/>
                  </a:lnTo>
                  <a:lnTo>
                    <a:pt x="246" y="208"/>
                  </a:lnTo>
                  <a:lnTo>
                    <a:pt x="250" y="210"/>
                  </a:lnTo>
                  <a:lnTo>
                    <a:pt x="251" y="209"/>
                  </a:lnTo>
                  <a:lnTo>
                    <a:pt x="252" y="209"/>
                  </a:lnTo>
                  <a:lnTo>
                    <a:pt x="256" y="210"/>
                  </a:lnTo>
                  <a:lnTo>
                    <a:pt x="261" y="211"/>
                  </a:lnTo>
                  <a:lnTo>
                    <a:pt x="262" y="213"/>
                  </a:lnTo>
                  <a:lnTo>
                    <a:pt x="264" y="215"/>
                  </a:lnTo>
                  <a:lnTo>
                    <a:pt x="265" y="213"/>
                  </a:lnTo>
                  <a:lnTo>
                    <a:pt x="266" y="213"/>
                  </a:lnTo>
                  <a:lnTo>
                    <a:pt x="274" y="215"/>
                  </a:lnTo>
                  <a:lnTo>
                    <a:pt x="282" y="218"/>
                  </a:lnTo>
                  <a:lnTo>
                    <a:pt x="281" y="219"/>
                  </a:lnTo>
                  <a:lnTo>
                    <a:pt x="279" y="220"/>
                  </a:lnTo>
                  <a:lnTo>
                    <a:pt x="278" y="223"/>
                  </a:lnTo>
                  <a:lnTo>
                    <a:pt x="279" y="227"/>
                  </a:lnTo>
                  <a:lnTo>
                    <a:pt x="278" y="229"/>
                  </a:lnTo>
                  <a:lnTo>
                    <a:pt x="276" y="231"/>
                  </a:lnTo>
                  <a:lnTo>
                    <a:pt x="275" y="232"/>
                  </a:lnTo>
                  <a:lnTo>
                    <a:pt x="275" y="234"/>
                  </a:lnTo>
                  <a:lnTo>
                    <a:pt x="274" y="234"/>
                  </a:lnTo>
                  <a:lnTo>
                    <a:pt x="273" y="235"/>
                  </a:lnTo>
                  <a:lnTo>
                    <a:pt x="272" y="235"/>
                  </a:lnTo>
                  <a:lnTo>
                    <a:pt x="270" y="234"/>
                  </a:lnTo>
                  <a:lnTo>
                    <a:pt x="267" y="235"/>
                  </a:lnTo>
                  <a:lnTo>
                    <a:pt x="264" y="234"/>
                  </a:lnTo>
                  <a:lnTo>
                    <a:pt x="264" y="233"/>
                  </a:lnTo>
                  <a:lnTo>
                    <a:pt x="263" y="232"/>
                  </a:lnTo>
                  <a:lnTo>
                    <a:pt x="261" y="232"/>
                  </a:lnTo>
                  <a:lnTo>
                    <a:pt x="259" y="231"/>
                  </a:lnTo>
                  <a:lnTo>
                    <a:pt x="259" y="230"/>
                  </a:lnTo>
                  <a:lnTo>
                    <a:pt x="260" y="230"/>
                  </a:lnTo>
                  <a:lnTo>
                    <a:pt x="261" y="230"/>
                  </a:lnTo>
                  <a:lnTo>
                    <a:pt x="263" y="230"/>
                  </a:lnTo>
                  <a:lnTo>
                    <a:pt x="263" y="229"/>
                  </a:lnTo>
                  <a:lnTo>
                    <a:pt x="259" y="228"/>
                  </a:lnTo>
                  <a:lnTo>
                    <a:pt x="255" y="227"/>
                  </a:lnTo>
                  <a:lnTo>
                    <a:pt x="254" y="228"/>
                  </a:lnTo>
                  <a:lnTo>
                    <a:pt x="253" y="229"/>
                  </a:lnTo>
                  <a:lnTo>
                    <a:pt x="252" y="227"/>
                  </a:lnTo>
                  <a:lnTo>
                    <a:pt x="252" y="224"/>
                  </a:lnTo>
                  <a:lnTo>
                    <a:pt x="251" y="224"/>
                  </a:lnTo>
                  <a:lnTo>
                    <a:pt x="250" y="224"/>
                  </a:lnTo>
                  <a:lnTo>
                    <a:pt x="249" y="226"/>
                  </a:lnTo>
                  <a:lnTo>
                    <a:pt x="247" y="224"/>
                  </a:lnTo>
                  <a:lnTo>
                    <a:pt x="246" y="224"/>
                  </a:lnTo>
                  <a:lnTo>
                    <a:pt x="246" y="223"/>
                  </a:lnTo>
                  <a:lnTo>
                    <a:pt x="246" y="222"/>
                  </a:lnTo>
                  <a:lnTo>
                    <a:pt x="246" y="221"/>
                  </a:lnTo>
                  <a:lnTo>
                    <a:pt x="244" y="222"/>
                  </a:lnTo>
                  <a:lnTo>
                    <a:pt x="243" y="222"/>
                  </a:lnTo>
                  <a:lnTo>
                    <a:pt x="243" y="223"/>
                  </a:lnTo>
                  <a:lnTo>
                    <a:pt x="242" y="223"/>
                  </a:lnTo>
                  <a:lnTo>
                    <a:pt x="241" y="222"/>
                  </a:lnTo>
                  <a:lnTo>
                    <a:pt x="241" y="221"/>
                  </a:lnTo>
                  <a:lnTo>
                    <a:pt x="240" y="221"/>
                  </a:lnTo>
                  <a:lnTo>
                    <a:pt x="239" y="220"/>
                  </a:lnTo>
                  <a:lnTo>
                    <a:pt x="238" y="221"/>
                  </a:lnTo>
                  <a:lnTo>
                    <a:pt x="237" y="222"/>
                  </a:lnTo>
                  <a:lnTo>
                    <a:pt x="232" y="220"/>
                  </a:lnTo>
                  <a:lnTo>
                    <a:pt x="229" y="218"/>
                  </a:lnTo>
                  <a:lnTo>
                    <a:pt x="229" y="219"/>
                  </a:lnTo>
                  <a:lnTo>
                    <a:pt x="228" y="219"/>
                  </a:lnTo>
                  <a:lnTo>
                    <a:pt x="227" y="218"/>
                  </a:lnTo>
                  <a:lnTo>
                    <a:pt x="227" y="217"/>
                  </a:lnTo>
                  <a:lnTo>
                    <a:pt x="224" y="216"/>
                  </a:lnTo>
                  <a:lnTo>
                    <a:pt x="220" y="216"/>
                  </a:lnTo>
                  <a:lnTo>
                    <a:pt x="219" y="216"/>
                  </a:lnTo>
                  <a:lnTo>
                    <a:pt x="218" y="215"/>
                  </a:lnTo>
                  <a:lnTo>
                    <a:pt x="214" y="213"/>
                  </a:lnTo>
                  <a:lnTo>
                    <a:pt x="209" y="212"/>
                  </a:lnTo>
                  <a:lnTo>
                    <a:pt x="208" y="213"/>
                  </a:lnTo>
                  <a:lnTo>
                    <a:pt x="207" y="215"/>
                  </a:lnTo>
                  <a:lnTo>
                    <a:pt x="206" y="220"/>
                  </a:lnTo>
                  <a:lnTo>
                    <a:pt x="205" y="228"/>
                  </a:lnTo>
                  <a:lnTo>
                    <a:pt x="203" y="236"/>
                  </a:lnTo>
                  <a:lnTo>
                    <a:pt x="201" y="241"/>
                  </a:lnTo>
                  <a:lnTo>
                    <a:pt x="200" y="236"/>
                  </a:lnTo>
                  <a:lnTo>
                    <a:pt x="196" y="232"/>
                  </a:lnTo>
                  <a:lnTo>
                    <a:pt x="196" y="233"/>
                  </a:lnTo>
                  <a:lnTo>
                    <a:pt x="195" y="233"/>
                  </a:lnTo>
                  <a:lnTo>
                    <a:pt x="193" y="226"/>
                  </a:lnTo>
                  <a:lnTo>
                    <a:pt x="193" y="218"/>
                  </a:lnTo>
                  <a:lnTo>
                    <a:pt x="192" y="216"/>
                  </a:lnTo>
                  <a:lnTo>
                    <a:pt x="191" y="213"/>
                  </a:lnTo>
                  <a:lnTo>
                    <a:pt x="190" y="204"/>
                  </a:lnTo>
                  <a:lnTo>
                    <a:pt x="189" y="193"/>
                  </a:lnTo>
                  <a:lnTo>
                    <a:pt x="189" y="192"/>
                  </a:lnTo>
                  <a:lnTo>
                    <a:pt x="188" y="192"/>
                  </a:lnTo>
                  <a:lnTo>
                    <a:pt x="188" y="186"/>
                  </a:lnTo>
                  <a:lnTo>
                    <a:pt x="188" y="180"/>
                  </a:lnTo>
                  <a:lnTo>
                    <a:pt x="186" y="178"/>
                  </a:lnTo>
                  <a:lnTo>
                    <a:pt x="186" y="173"/>
                  </a:lnTo>
                  <a:lnTo>
                    <a:pt x="185" y="168"/>
                  </a:lnTo>
                  <a:lnTo>
                    <a:pt x="186" y="164"/>
                  </a:lnTo>
                  <a:lnTo>
                    <a:pt x="186" y="161"/>
                  </a:lnTo>
                  <a:lnTo>
                    <a:pt x="186" y="160"/>
                  </a:lnTo>
                  <a:lnTo>
                    <a:pt x="186" y="156"/>
                  </a:lnTo>
                  <a:lnTo>
                    <a:pt x="188" y="151"/>
                  </a:lnTo>
                  <a:lnTo>
                    <a:pt x="188" y="148"/>
                  </a:lnTo>
                  <a:lnTo>
                    <a:pt x="189" y="143"/>
                  </a:lnTo>
                  <a:lnTo>
                    <a:pt x="188" y="143"/>
                  </a:lnTo>
                  <a:lnTo>
                    <a:pt x="186" y="142"/>
                  </a:lnTo>
                  <a:lnTo>
                    <a:pt x="183" y="143"/>
                  </a:lnTo>
                  <a:lnTo>
                    <a:pt x="179" y="142"/>
                  </a:lnTo>
                  <a:lnTo>
                    <a:pt x="177" y="143"/>
                  </a:lnTo>
                  <a:lnTo>
                    <a:pt x="172" y="143"/>
                  </a:lnTo>
                  <a:lnTo>
                    <a:pt x="170" y="145"/>
                  </a:lnTo>
                  <a:lnTo>
                    <a:pt x="169" y="146"/>
                  </a:lnTo>
                  <a:lnTo>
                    <a:pt x="167" y="146"/>
                  </a:lnTo>
                  <a:lnTo>
                    <a:pt x="166" y="145"/>
                  </a:lnTo>
                  <a:lnTo>
                    <a:pt x="162" y="146"/>
                  </a:lnTo>
                  <a:lnTo>
                    <a:pt x="159" y="147"/>
                  </a:lnTo>
                  <a:lnTo>
                    <a:pt x="158" y="154"/>
                  </a:lnTo>
                  <a:lnTo>
                    <a:pt x="156" y="163"/>
                  </a:lnTo>
                  <a:lnTo>
                    <a:pt x="153" y="172"/>
                  </a:lnTo>
                  <a:lnTo>
                    <a:pt x="149" y="178"/>
                  </a:lnTo>
                  <a:lnTo>
                    <a:pt x="148" y="180"/>
                  </a:lnTo>
                  <a:lnTo>
                    <a:pt x="146" y="181"/>
                  </a:lnTo>
                  <a:lnTo>
                    <a:pt x="144" y="184"/>
                  </a:lnTo>
                  <a:lnTo>
                    <a:pt x="140" y="187"/>
                  </a:lnTo>
                  <a:lnTo>
                    <a:pt x="139" y="188"/>
                  </a:lnTo>
                  <a:lnTo>
                    <a:pt x="138" y="188"/>
                  </a:lnTo>
                  <a:lnTo>
                    <a:pt x="136" y="193"/>
                  </a:lnTo>
                  <a:lnTo>
                    <a:pt x="134" y="196"/>
                  </a:lnTo>
                  <a:lnTo>
                    <a:pt x="133" y="197"/>
                  </a:lnTo>
                  <a:lnTo>
                    <a:pt x="131" y="198"/>
                  </a:lnTo>
                  <a:lnTo>
                    <a:pt x="128" y="201"/>
                  </a:lnTo>
                  <a:lnTo>
                    <a:pt x="126" y="205"/>
                  </a:lnTo>
                  <a:lnTo>
                    <a:pt x="125" y="206"/>
                  </a:lnTo>
                  <a:lnTo>
                    <a:pt x="124" y="206"/>
                  </a:lnTo>
                  <a:lnTo>
                    <a:pt x="122" y="208"/>
                  </a:lnTo>
                  <a:lnTo>
                    <a:pt x="121" y="210"/>
                  </a:lnTo>
                  <a:lnTo>
                    <a:pt x="122" y="211"/>
                  </a:lnTo>
                  <a:lnTo>
                    <a:pt x="122" y="212"/>
                  </a:lnTo>
                  <a:lnTo>
                    <a:pt x="127" y="213"/>
                  </a:lnTo>
                  <a:lnTo>
                    <a:pt x="133" y="215"/>
                  </a:lnTo>
                  <a:lnTo>
                    <a:pt x="136" y="217"/>
                  </a:lnTo>
                  <a:lnTo>
                    <a:pt x="140" y="219"/>
                  </a:lnTo>
                  <a:lnTo>
                    <a:pt x="145" y="220"/>
                  </a:lnTo>
                  <a:lnTo>
                    <a:pt x="148" y="221"/>
                  </a:lnTo>
                  <a:lnTo>
                    <a:pt x="150" y="221"/>
                  </a:lnTo>
                  <a:lnTo>
                    <a:pt x="154" y="222"/>
                  </a:lnTo>
                  <a:lnTo>
                    <a:pt x="154" y="223"/>
                  </a:lnTo>
                  <a:lnTo>
                    <a:pt x="155" y="224"/>
                  </a:lnTo>
                  <a:lnTo>
                    <a:pt x="156" y="224"/>
                  </a:lnTo>
                  <a:lnTo>
                    <a:pt x="158" y="226"/>
                  </a:lnTo>
                  <a:lnTo>
                    <a:pt x="161" y="227"/>
                  </a:lnTo>
                  <a:lnTo>
                    <a:pt x="165" y="229"/>
                  </a:lnTo>
                  <a:lnTo>
                    <a:pt x="168" y="230"/>
                  </a:lnTo>
                  <a:lnTo>
                    <a:pt x="170" y="232"/>
                  </a:lnTo>
                  <a:lnTo>
                    <a:pt x="170" y="233"/>
                  </a:lnTo>
                  <a:lnTo>
                    <a:pt x="171" y="233"/>
                  </a:lnTo>
                  <a:lnTo>
                    <a:pt x="174" y="235"/>
                  </a:lnTo>
                  <a:lnTo>
                    <a:pt x="178" y="238"/>
                  </a:lnTo>
                  <a:lnTo>
                    <a:pt x="178" y="239"/>
                  </a:lnTo>
                  <a:lnTo>
                    <a:pt x="179" y="240"/>
                  </a:lnTo>
                  <a:lnTo>
                    <a:pt x="180" y="241"/>
                  </a:lnTo>
                  <a:lnTo>
                    <a:pt x="181" y="241"/>
                  </a:lnTo>
                  <a:lnTo>
                    <a:pt x="183" y="243"/>
                  </a:lnTo>
                  <a:lnTo>
                    <a:pt x="185" y="245"/>
                  </a:lnTo>
                  <a:lnTo>
                    <a:pt x="186" y="246"/>
                  </a:lnTo>
                  <a:lnTo>
                    <a:pt x="188" y="247"/>
                  </a:lnTo>
                  <a:lnTo>
                    <a:pt x="190" y="250"/>
                  </a:lnTo>
                  <a:lnTo>
                    <a:pt x="192" y="252"/>
                  </a:lnTo>
                  <a:lnTo>
                    <a:pt x="194" y="254"/>
                  </a:lnTo>
                  <a:lnTo>
                    <a:pt x="195" y="255"/>
                  </a:lnTo>
                  <a:lnTo>
                    <a:pt x="197" y="257"/>
                  </a:lnTo>
                  <a:lnTo>
                    <a:pt x="201" y="258"/>
                  </a:lnTo>
                  <a:lnTo>
                    <a:pt x="204" y="263"/>
                  </a:lnTo>
                  <a:lnTo>
                    <a:pt x="207" y="266"/>
                  </a:lnTo>
                  <a:lnTo>
                    <a:pt x="208" y="267"/>
                  </a:lnTo>
                  <a:lnTo>
                    <a:pt x="209" y="267"/>
                  </a:lnTo>
                  <a:lnTo>
                    <a:pt x="209" y="268"/>
                  </a:lnTo>
                  <a:lnTo>
                    <a:pt x="209" y="269"/>
                  </a:lnTo>
                  <a:lnTo>
                    <a:pt x="213" y="271"/>
                  </a:lnTo>
                  <a:lnTo>
                    <a:pt x="216" y="273"/>
                  </a:lnTo>
                  <a:lnTo>
                    <a:pt x="218" y="275"/>
                  </a:lnTo>
                  <a:lnTo>
                    <a:pt x="219" y="276"/>
                  </a:lnTo>
                  <a:lnTo>
                    <a:pt x="221" y="278"/>
                  </a:lnTo>
                  <a:lnTo>
                    <a:pt x="224" y="280"/>
                  </a:lnTo>
                  <a:lnTo>
                    <a:pt x="226" y="281"/>
                  </a:lnTo>
                  <a:lnTo>
                    <a:pt x="227" y="283"/>
                  </a:lnTo>
                  <a:lnTo>
                    <a:pt x="230" y="286"/>
                  </a:lnTo>
                  <a:lnTo>
                    <a:pt x="233" y="288"/>
                  </a:lnTo>
                  <a:lnTo>
                    <a:pt x="233" y="289"/>
                  </a:lnTo>
                  <a:lnTo>
                    <a:pt x="235" y="290"/>
                  </a:lnTo>
                  <a:lnTo>
                    <a:pt x="236" y="291"/>
                  </a:lnTo>
                  <a:lnTo>
                    <a:pt x="237" y="291"/>
                  </a:lnTo>
                  <a:lnTo>
                    <a:pt x="238" y="293"/>
                  </a:lnTo>
                  <a:lnTo>
                    <a:pt x="240" y="294"/>
                  </a:lnTo>
                  <a:lnTo>
                    <a:pt x="241" y="296"/>
                  </a:lnTo>
                  <a:lnTo>
                    <a:pt x="243" y="297"/>
                  </a:lnTo>
                  <a:lnTo>
                    <a:pt x="246" y="299"/>
                  </a:lnTo>
                  <a:lnTo>
                    <a:pt x="247" y="301"/>
                  </a:lnTo>
                  <a:lnTo>
                    <a:pt x="250" y="302"/>
                  </a:lnTo>
                  <a:lnTo>
                    <a:pt x="252" y="305"/>
                  </a:lnTo>
                  <a:lnTo>
                    <a:pt x="253" y="308"/>
                  </a:lnTo>
                  <a:lnTo>
                    <a:pt x="254" y="311"/>
                  </a:lnTo>
                  <a:lnTo>
                    <a:pt x="252" y="313"/>
                  </a:lnTo>
                  <a:lnTo>
                    <a:pt x="253" y="316"/>
                  </a:lnTo>
                  <a:lnTo>
                    <a:pt x="256" y="320"/>
                  </a:lnTo>
                  <a:lnTo>
                    <a:pt x="259" y="322"/>
                  </a:lnTo>
                  <a:lnTo>
                    <a:pt x="259" y="323"/>
                  </a:lnTo>
                  <a:lnTo>
                    <a:pt x="254" y="321"/>
                  </a:lnTo>
                  <a:lnTo>
                    <a:pt x="252" y="319"/>
                  </a:lnTo>
                  <a:lnTo>
                    <a:pt x="249" y="320"/>
                  </a:lnTo>
                  <a:lnTo>
                    <a:pt x="246" y="321"/>
                  </a:lnTo>
                  <a:lnTo>
                    <a:pt x="246" y="322"/>
                  </a:lnTo>
                  <a:lnTo>
                    <a:pt x="246" y="323"/>
                  </a:lnTo>
                  <a:lnTo>
                    <a:pt x="247" y="324"/>
                  </a:lnTo>
                  <a:lnTo>
                    <a:pt x="248" y="324"/>
                  </a:lnTo>
                  <a:lnTo>
                    <a:pt x="248" y="325"/>
                  </a:lnTo>
                  <a:lnTo>
                    <a:pt x="247" y="325"/>
                  </a:lnTo>
                  <a:lnTo>
                    <a:pt x="246" y="325"/>
                  </a:lnTo>
                  <a:lnTo>
                    <a:pt x="244" y="325"/>
                  </a:lnTo>
                  <a:lnTo>
                    <a:pt x="243" y="329"/>
                  </a:lnTo>
                  <a:lnTo>
                    <a:pt x="243" y="332"/>
                  </a:lnTo>
                  <a:lnTo>
                    <a:pt x="240" y="335"/>
                  </a:lnTo>
                  <a:lnTo>
                    <a:pt x="236" y="337"/>
                  </a:lnTo>
                  <a:lnTo>
                    <a:pt x="233" y="337"/>
                  </a:lnTo>
                  <a:lnTo>
                    <a:pt x="231" y="338"/>
                  </a:lnTo>
                  <a:lnTo>
                    <a:pt x="230" y="339"/>
                  </a:lnTo>
                  <a:lnTo>
                    <a:pt x="229" y="340"/>
                  </a:lnTo>
                  <a:lnTo>
                    <a:pt x="224" y="339"/>
                  </a:lnTo>
                  <a:lnTo>
                    <a:pt x="219" y="337"/>
                  </a:lnTo>
                  <a:lnTo>
                    <a:pt x="213" y="336"/>
                  </a:lnTo>
                  <a:lnTo>
                    <a:pt x="206" y="334"/>
                  </a:lnTo>
                  <a:lnTo>
                    <a:pt x="205" y="331"/>
                  </a:lnTo>
                  <a:lnTo>
                    <a:pt x="203" y="328"/>
                  </a:lnTo>
                  <a:lnTo>
                    <a:pt x="200" y="327"/>
                  </a:lnTo>
                  <a:lnTo>
                    <a:pt x="195" y="326"/>
                  </a:lnTo>
                  <a:lnTo>
                    <a:pt x="194" y="324"/>
                  </a:lnTo>
                  <a:lnTo>
                    <a:pt x="193" y="323"/>
                  </a:lnTo>
                  <a:lnTo>
                    <a:pt x="190" y="321"/>
                  </a:lnTo>
                  <a:lnTo>
                    <a:pt x="185" y="319"/>
                  </a:lnTo>
                  <a:lnTo>
                    <a:pt x="183" y="316"/>
                  </a:lnTo>
                  <a:lnTo>
                    <a:pt x="181" y="314"/>
                  </a:lnTo>
                  <a:lnTo>
                    <a:pt x="178" y="312"/>
                  </a:lnTo>
                  <a:lnTo>
                    <a:pt x="173" y="310"/>
                  </a:lnTo>
                  <a:lnTo>
                    <a:pt x="173" y="309"/>
                  </a:lnTo>
                  <a:lnTo>
                    <a:pt x="172" y="308"/>
                  </a:lnTo>
                  <a:lnTo>
                    <a:pt x="170" y="306"/>
                  </a:lnTo>
                  <a:lnTo>
                    <a:pt x="168" y="305"/>
                  </a:lnTo>
                  <a:lnTo>
                    <a:pt x="166" y="304"/>
                  </a:lnTo>
                  <a:lnTo>
                    <a:pt x="165" y="302"/>
                  </a:lnTo>
                  <a:lnTo>
                    <a:pt x="161" y="301"/>
                  </a:lnTo>
                  <a:lnTo>
                    <a:pt x="158" y="300"/>
                  </a:lnTo>
                  <a:lnTo>
                    <a:pt x="158" y="299"/>
                  </a:lnTo>
                  <a:lnTo>
                    <a:pt x="157" y="298"/>
                  </a:lnTo>
                  <a:lnTo>
                    <a:pt x="156" y="297"/>
                  </a:lnTo>
                  <a:lnTo>
                    <a:pt x="155" y="297"/>
                  </a:lnTo>
                  <a:lnTo>
                    <a:pt x="153" y="294"/>
                  </a:lnTo>
                  <a:lnTo>
                    <a:pt x="149" y="293"/>
                  </a:lnTo>
                  <a:lnTo>
                    <a:pt x="149" y="291"/>
                  </a:lnTo>
                  <a:lnTo>
                    <a:pt x="148" y="290"/>
                  </a:lnTo>
                  <a:lnTo>
                    <a:pt x="146" y="288"/>
                  </a:lnTo>
                  <a:lnTo>
                    <a:pt x="143" y="286"/>
                  </a:lnTo>
                  <a:lnTo>
                    <a:pt x="142" y="285"/>
                  </a:lnTo>
                  <a:lnTo>
                    <a:pt x="140" y="282"/>
                  </a:lnTo>
                  <a:lnTo>
                    <a:pt x="130" y="276"/>
                  </a:lnTo>
                  <a:lnTo>
                    <a:pt x="121" y="268"/>
                  </a:lnTo>
                  <a:lnTo>
                    <a:pt x="119" y="265"/>
                  </a:lnTo>
                  <a:lnTo>
                    <a:pt x="118" y="262"/>
                  </a:lnTo>
                  <a:lnTo>
                    <a:pt x="115" y="259"/>
                  </a:lnTo>
                  <a:lnTo>
                    <a:pt x="113" y="258"/>
                  </a:lnTo>
                  <a:lnTo>
                    <a:pt x="113" y="257"/>
                  </a:lnTo>
                  <a:lnTo>
                    <a:pt x="113" y="256"/>
                  </a:lnTo>
                  <a:lnTo>
                    <a:pt x="107" y="250"/>
                  </a:lnTo>
                  <a:lnTo>
                    <a:pt x="99" y="244"/>
                  </a:lnTo>
                  <a:lnTo>
                    <a:pt x="95" y="240"/>
                  </a:lnTo>
                  <a:lnTo>
                    <a:pt x="88" y="234"/>
                  </a:lnTo>
                  <a:lnTo>
                    <a:pt x="86" y="234"/>
                  </a:lnTo>
                  <a:lnTo>
                    <a:pt x="83" y="234"/>
                  </a:lnTo>
                  <a:lnTo>
                    <a:pt x="81" y="234"/>
                  </a:lnTo>
                  <a:lnTo>
                    <a:pt x="80" y="235"/>
                  </a:lnTo>
                  <a:lnTo>
                    <a:pt x="78" y="234"/>
                  </a:lnTo>
                  <a:lnTo>
                    <a:pt x="76" y="234"/>
                  </a:lnTo>
                  <a:lnTo>
                    <a:pt x="75" y="234"/>
                  </a:lnTo>
                  <a:lnTo>
                    <a:pt x="74" y="235"/>
                  </a:lnTo>
                  <a:lnTo>
                    <a:pt x="73" y="234"/>
                  </a:lnTo>
                  <a:lnTo>
                    <a:pt x="70" y="234"/>
                  </a:lnTo>
                  <a:lnTo>
                    <a:pt x="68" y="230"/>
                  </a:lnTo>
                  <a:lnTo>
                    <a:pt x="67" y="227"/>
                  </a:lnTo>
                  <a:lnTo>
                    <a:pt x="67" y="224"/>
                  </a:lnTo>
                  <a:lnTo>
                    <a:pt x="66" y="222"/>
                  </a:lnTo>
                  <a:lnTo>
                    <a:pt x="65" y="221"/>
                  </a:lnTo>
                  <a:lnTo>
                    <a:pt x="64" y="220"/>
                  </a:lnTo>
                  <a:lnTo>
                    <a:pt x="64" y="219"/>
                  </a:lnTo>
                  <a:lnTo>
                    <a:pt x="63" y="218"/>
                  </a:lnTo>
                  <a:lnTo>
                    <a:pt x="63" y="217"/>
                  </a:lnTo>
                  <a:lnTo>
                    <a:pt x="62" y="216"/>
                  </a:lnTo>
                  <a:lnTo>
                    <a:pt x="61" y="215"/>
                  </a:lnTo>
                  <a:lnTo>
                    <a:pt x="61" y="212"/>
                  </a:lnTo>
                  <a:lnTo>
                    <a:pt x="60" y="211"/>
                  </a:lnTo>
                  <a:lnTo>
                    <a:pt x="58" y="210"/>
                  </a:lnTo>
                  <a:lnTo>
                    <a:pt x="56" y="208"/>
                  </a:lnTo>
                  <a:lnTo>
                    <a:pt x="55" y="205"/>
                  </a:lnTo>
                  <a:lnTo>
                    <a:pt x="55" y="201"/>
                  </a:lnTo>
                  <a:lnTo>
                    <a:pt x="56" y="199"/>
                  </a:lnTo>
                  <a:lnTo>
                    <a:pt x="56" y="198"/>
                  </a:lnTo>
                  <a:lnTo>
                    <a:pt x="56" y="196"/>
                  </a:lnTo>
                  <a:lnTo>
                    <a:pt x="57" y="192"/>
                  </a:lnTo>
                  <a:lnTo>
                    <a:pt x="58" y="187"/>
                  </a:lnTo>
                  <a:lnTo>
                    <a:pt x="57" y="184"/>
                  </a:lnTo>
                  <a:lnTo>
                    <a:pt x="56" y="181"/>
                  </a:lnTo>
                  <a:lnTo>
                    <a:pt x="55" y="180"/>
                  </a:lnTo>
                  <a:lnTo>
                    <a:pt x="54" y="178"/>
                  </a:lnTo>
                  <a:lnTo>
                    <a:pt x="55" y="176"/>
                  </a:lnTo>
                  <a:lnTo>
                    <a:pt x="57" y="175"/>
                  </a:lnTo>
                  <a:lnTo>
                    <a:pt x="58" y="170"/>
                  </a:lnTo>
                  <a:lnTo>
                    <a:pt x="58" y="164"/>
                  </a:lnTo>
                  <a:lnTo>
                    <a:pt x="60" y="160"/>
                  </a:lnTo>
                  <a:lnTo>
                    <a:pt x="62" y="157"/>
                  </a:lnTo>
                  <a:lnTo>
                    <a:pt x="63" y="156"/>
                  </a:lnTo>
                  <a:lnTo>
                    <a:pt x="63" y="153"/>
                  </a:lnTo>
                  <a:lnTo>
                    <a:pt x="64" y="152"/>
                  </a:lnTo>
                  <a:lnTo>
                    <a:pt x="66" y="151"/>
                  </a:lnTo>
                  <a:lnTo>
                    <a:pt x="68" y="148"/>
                  </a:lnTo>
                  <a:lnTo>
                    <a:pt x="70" y="145"/>
                  </a:lnTo>
                  <a:lnTo>
                    <a:pt x="72" y="145"/>
                  </a:lnTo>
                  <a:lnTo>
                    <a:pt x="73" y="145"/>
                  </a:lnTo>
                  <a:lnTo>
                    <a:pt x="76" y="141"/>
                  </a:lnTo>
                  <a:lnTo>
                    <a:pt x="79" y="139"/>
                  </a:lnTo>
                  <a:lnTo>
                    <a:pt x="79" y="138"/>
                  </a:lnTo>
                  <a:lnTo>
                    <a:pt x="73" y="136"/>
                  </a:lnTo>
                  <a:lnTo>
                    <a:pt x="67" y="135"/>
                  </a:lnTo>
                  <a:lnTo>
                    <a:pt x="66" y="136"/>
                  </a:lnTo>
                  <a:lnTo>
                    <a:pt x="65" y="136"/>
                  </a:lnTo>
                  <a:lnTo>
                    <a:pt x="61" y="136"/>
                  </a:lnTo>
                  <a:lnTo>
                    <a:pt x="57" y="136"/>
                  </a:lnTo>
                  <a:lnTo>
                    <a:pt x="54" y="136"/>
                  </a:lnTo>
                  <a:lnTo>
                    <a:pt x="52" y="136"/>
                  </a:lnTo>
                  <a:lnTo>
                    <a:pt x="52" y="137"/>
                  </a:lnTo>
                  <a:lnTo>
                    <a:pt x="51" y="137"/>
                  </a:lnTo>
                  <a:lnTo>
                    <a:pt x="50" y="137"/>
                  </a:lnTo>
                  <a:lnTo>
                    <a:pt x="49" y="137"/>
                  </a:lnTo>
                  <a:lnTo>
                    <a:pt x="45" y="137"/>
                  </a:lnTo>
                  <a:lnTo>
                    <a:pt x="42" y="138"/>
                  </a:lnTo>
                  <a:lnTo>
                    <a:pt x="41" y="139"/>
                  </a:lnTo>
                  <a:lnTo>
                    <a:pt x="40" y="139"/>
                  </a:lnTo>
                  <a:lnTo>
                    <a:pt x="37" y="139"/>
                  </a:lnTo>
                  <a:lnTo>
                    <a:pt x="33" y="139"/>
                  </a:lnTo>
                  <a:lnTo>
                    <a:pt x="31" y="140"/>
                  </a:lnTo>
                  <a:lnTo>
                    <a:pt x="29" y="141"/>
                  </a:lnTo>
                  <a:lnTo>
                    <a:pt x="21" y="141"/>
                  </a:lnTo>
                  <a:lnTo>
                    <a:pt x="15" y="143"/>
                  </a:lnTo>
                  <a:lnTo>
                    <a:pt x="15" y="145"/>
                  </a:lnTo>
                  <a:lnTo>
                    <a:pt x="16" y="147"/>
                  </a:lnTo>
                  <a:lnTo>
                    <a:pt x="17" y="149"/>
                  </a:lnTo>
                  <a:lnTo>
                    <a:pt x="16" y="150"/>
                  </a:lnTo>
                  <a:lnTo>
                    <a:pt x="14" y="150"/>
                  </a:lnTo>
                  <a:lnTo>
                    <a:pt x="12" y="151"/>
                  </a:lnTo>
                  <a:lnTo>
                    <a:pt x="10" y="152"/>
                  </a:lnTo>
                  <a:lnTo>
                    <a:pt x="6" y="151"/>
                  </a:lnTo>
                  <a:lnTo>
                    <a:pt x="3" y="149"/>
                  </a:lnTo>
                  <a:lnTo>
                    <a:pt x="2" y="148"/>
                  </a:lnTo>
                  <a:lnTo>
                    <a:pt x="0" y="146"/>
                  </a:lnTo>
                  <a:lnTo>
                    <a:pt x="2" y="140"/>
                  </a:lnTo>
                  <a:lnTo>
                    <a:pt x="0" y="134"/>
                  </a:lnTo>
                  <a:close/>
                </a:path>
              </a:pathLst>
            </a:custGeom>
            <a:solidFill>
              <a:srgbClr val="2C5882"/>
            </a:solidFill>
            <a:ln w="9525">
              <a:noFill/>
              <a:round/>
            </a:ln>
          </p:spPr>
          <p:txBody>
            <a:bodyPr/>
            <a:lstStyle/>
            <a:p>
              <a:endParaRPr lang="zh-CN" altLang="en-US"/>
            </a:p>
          </p:txBody>
        </p:sp>
        <p:sp>
          <p:nvSpPr>
            <p:cNvPr id="76825" name="Freeform 69"/>
            <p:cNvSpPr>
              <a:spLocks noEditPoints="1"/>
            </p:cNvSpPr>
            <p:nvPr/>
          </p:nvSpPr>
          <p:spPr bwMode="auto">
            <a:xfrm>
              <a:off x="1114" y="409"/>
              <a:ext cx="130" cy="136"/>
            </a:xfrm>
            <a:custGeom>
              <a:avLst/>
              <a:gdLst>
                <a:gd name="T0" fmla="*/ 0 w 388"/>
                <a:gd name="T1" fmla="*/ 0 h 407"/>
                <a:gd name="T2" fmla="*/ 0 w 388"/>
                <a:gd name="T3" fmla="*/ 0 h 407"/>
                <a:gd name="T4" fmla="*/ 0 w 388"/>
                <a:gd name="T5" fmla="*/ 0 h 407"/>
                <a:gd name="T6" fmla="*/ 0 w 388"/>
                <a:gd name="T7" fmla="*/ 0 h 407"/>
                <a:gd name="T8" fmla="*/ 0 w 388"/>
                <a:gd name="T9" fmla="*/ 0 h 407"/>
                <a:gd name="T10" fmla="*/ 0 w 388"/>
                <a:gd name="T11" fmla="*/ 0 h 407"/>
                <a:gd name="T12" fmla="*/ 0 w 388"/>
                <a:gd name="T13" fmla="*/ 0 h 407"/>
                <a:gd name="T14" fmla="*/ 0 w 388"/>
                <a:gd name="T15" fmla="*/ 0 h 407"/>
                <a:gd name="T16" fmla="*/ 0 w 388"/>
                <a:gd name="T17" fmla="*/ 0 h 407"/>
                <a:gd name="T18" fmla="*/ 0 w 388"/>
                <a:gd name="T19" fmla="*/ 0 h 407"/>
                <a:gd name="T20" fmla="*/ 0 w 388"/>
                <a:gd name="T21" fmla="*/ 0 h 407"/>
                <a:gd name="T22" fmla="*/ 0 w 388"/>
                <a:gd name="T23" fmla="*/ 0 h 407"/>
                <a:gd name="T24" fmla="*/ 0 w 388"/>
                <a:gd name="T25" fmla="*/ 0 h 407"/>
                <a:gd name="T26" fmla="*/ 0 w 388"/>
                <a:gd name="T27" fmla="*/ 0 h 407"/>
                <a:gd name="T28" fmla="*/ 0 w 388"/>
                <a:gd name="T29" fmla="*/ 0 h 407"/>
                <a:gd name="T30" fmla="*/ 0 w 388"/>
                <a:gd name="T31" fmla="*/ 0 h 407"/>
                <a:gd name="T32" fmla="*/ 0 w 388"/>
                <a:gd name="T33" fmla="*/ 0 h 407"/>
                <a:gd name="T34" fmla="*/ 0 w 388"/>
                <a:gd name="T35" fmla="*/ 0 h 407"/>
                <a:gd name="T36" fmla="*/ 0 w 388"/>
                <a:gd name="T37" fmla="*/ 0 h 407"/>
                <a:gd name="T38" fmla="*/ 0 w 388"/>
                <a:gd name="T39" fmla="*/ 0 h 407"/>
                <a:gd name="T40" fmla="*/ 0 w 388"/>
                <a:gd name="T41" fmla="*/ 0 h 407"/>
                <a:gd name="T42" fmla="*/ 0 w 388"/>
                <a:gd name="T43" fmla="*/ 0 h 407"/>
                <a:gd name="T44" fmla="*/ 0 w 388"/>
                <a:gd name="T45" fmla="*/ 0 h 407"/>
                <a:gd name="T46" fmla="*/ 0 w 388"/>
                <a:gd name="T47" fmla="*/ 0 h 407"/>
                <a:gd name="T48" fmla="*/ 0 w 388"/>
                <a:gd name="T49" fmla="*/ 0 h 407"/>
                <a:gd name="T50" fmla="*/ 0 w 388"/>
                <a:gd name="T51" fmla="*/ 0 h 407"/>
                <a:gd name="T52" fmla="*/ 0 w 388"/>
                <a:gd name="T53" fmla="*/ 0 h 407"/>
                <a:gd name="T54" fmla="*/ 0 w 388"/>
                <a:gd name="T55" fmla="*/ 0 h 407"/>
                <a:gd name="T56" fmla="*/ 0 w 388"/>
                <a:gd name="T57" fmla="*/ 0 h 407"/>
                <a:gd name="T58" fmla="*/ 0 w 388"/>
                <a:gd name="T59" fmla="*/ 0 h 407"/>
                <a:gd name="T60" fmla="*/ 0 w 388"/>
                <a:gd name="T61" fmla="*/ 0 h 407"/>
                <a:gd name="T62" fmla="*/ 0 w 388"/>
                <a:gd name="T63" fmla="*/ 0 h 407"/>
                <a:gd name="T64" fmla="*/ 0 w 388"/>
                <a:gd name="T65" fmla="*/ 0 h 407"/>
                <a:gd name="T66" fmla="*/ 0 w 388"/>
                <a:gd name="T67" fmla="*/ 0 h 407"/>
                <a:gd name="T68" fmla="*/ 0 w 388"/>
                <a:gd name="T69" fmla="*/ 0 h 407"/>
                <a:gd name="T70" fmla="*/ 0 w 388"/>
                <a:gd name="T71" fmla="*/ 0 h 407"/>
                <a:gd name="T72" fmla="*/ 0 w 388"/>
                <a:gd name="T73" fmla="*/ 0 h 407"/>
                <a:gd name="T74" fmla="*/ 0 w 388"/>
                <a:gd name="T75" fmla="*/ 0 h 407"/>
                <a:gd name="T76" fmla="*/ 0 w 388"/>
                <a:gd name="T77" fmla="*/ 0 h 407"/>
                <a:gd name="T78" fmla="*/ 0 w 388"/>
                <a:gd name="T79" fmla="*/ 0 h 407"/>
                <a:gd name="T80" fmla="*/ 0 w 388"/>
                <a:gd name="T81" fmla="*/ 0 h 407"/>
                <a:gd name="T82" fmla="*/ 0 w 388"/>
                <a:gd name="T83" fmla="*/ 0 h 407"/>
                <a:gd name="T84" fmla="*/ 0 w 388"/>
                <a:gd name="T85" fmla="*/ 0 h 407"/>
                <a:gd name="T86" fmla="*/ 0 w 388"/>
                <a:gd name="T87" fmla="*/ 0 h 407"/>
                <a:gd name="T88" fmla="*/ 0 w 388"/>
                <a:gd name="T89" fmla="*/ 0 h 407"/>
                <a:gd name="T90" fmla="*/ 0 w 388"/>
                <a:gd name="T91" fmla="*/ 0 h 407"/>
                <a:gd name="T92" fmla="*/ 0 w 388"/>
                <a:gd name="T93" fmla="*/ 0 h 407"/>
                <a:gd name="T94" fmla="*/ 0 w 388"/>
                <a:gd name="T95" fmla="*/ 0 h 407"/>
                <a:gd name="T96" fmla="*/ 0 w 388"/>
                <a:gd name="T97" fmla="*/ 0 h 407"/>
                <a:gd name="T98" fmla="*/ 0 w 388"/>
                <a:gd name="T99" fmla="*/ 0 h 407"/>
                <a:gd name="T100" fmla="*/ 0 w 388"/>
                <a:gd name="T101" fmla="*/ 0 h 407"/>
                <a:gd name="T102" fmla="*/ 0 w 388"/>
                <a:gd name="T103" fmla="*/ 0 h 407"/>
                <a:gd name="T104" fmla="*/ 0 w 388"/>
                <a:gd name="T105" fmla="*/ 0 h 407"/>
                <a:gd name="T106" fmla="*/ 0 w 388"/>
                <a:gd name="T107" fmla="*/ 0 h 407"/>
                <a:gd name="T108" fmla="*/ 0 w 388"/>
                <a:gd name="T109" fmla="*/ 0 h 407"/>
                <a:gd name="T110" fmla="*/ 0 w 388"/>
                <a:gd name="T111" fmla="*/ 0 h 407"/>
                <a:gd name="T112" fmla="*/ 0 w 388"/>
                <a:gd name="T113" fmla="*/ 0 h 407"/>
                <a:gd name="T114" fmla="*/ 0 w 388"/>
                <a:gd name="T115" fmla="*/ 0 h 407"/>
                <a:gd name="T116" fmla="*/ 0 w 388"/>
                <a:gd name="T117" fmla="*/ 0 h 407"/>
                <a:gd name="T118" fmla="*/ 0 w 388"/>
                <a:gd name="T119" fmla="*/ 0 h 407"/>
                <a:gd name="T120" fmla="*/ 0 w 388"/>
                <a:gd name="T121" fmla="*/ 0 h 407"/>
                <a:gd name="T122" fmla="*/ 0 w 388"/>
                <a:gd name="T123" fmla="*/ 0 h 407"/>
                <a:gd name="T124" fmla="*/ 0 w 388"/>
                <a:gd name="T125" fmla="*/ 0 h 4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88"/>
                <a:gd name="T190" fmla="*/ 0 h 407"/>
                <a:gd name="T191" fmla="*/ 388 w 388"/>
                <a:gd name="T192" fmla="*/ 407 h 40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88" h="407">
                  <a:moveTo>
                    <a:pt x="382" y="158"/>
                  </a:moveTo>
                  <a:lnTo>
                    <a:pt x="383" y="161"/>
                  </a:lnTo>
                  <a:lnTo>
                    <a:pt x="384" y="164"/>
                  </a:lnTo>
                  <a:lnTo>
                    <a:pt x="382" y="166"/>
                  </a:lnTo>
                  <a:lnTo>
                    <a:pt x="381" y="166"/>
                  </a:lnTo>
                  <a:lnTo>
                    <a:pt x="381" y="167"/>
                  </a:lnTo>
                  <a:lnTo>
                    <a:pt x="380" y="168"/>
                  </a:lnTo>
                  <a:lnTo>
                    <a:pt x="383" y="170"/>
                  </a:lnTo>
                  <a:lnTo>
                    <a:pt x="386" y="174"/>
                  </a:lnTo>
                  <a:lnTo>
                    <a:pt x="384" y="174"/>
                  </a:lnTo>
                  <a:lnTo>
                    <a:pt x="383" y="173"/>
                  </a:lnTo>
                  <a:lnTo>
                    <a:pt x="383" y="174"/>
                  </a:lnTo>
                  <a:lnTo>
                    <a:pt x="383" y="175"/>
                  </a:lnTo>
                  <a:lnTo>
                    <a:pt x="384" y="175"/>
                  </a:lnTo>
                  <a:lnTo>
                    <a:pt x="384" y="176"/>
                  </a:lnTo>
                  <a:lnTo>
                    <a:pt x="384" y="178"/>
                  </a:lnTo>
                  <a:lnTo>
                    <a:pt x="387" y="180"/>
                  </a:lnTo>
                  <a:lnTo>
                    <a:pt x="388" y="183"/>
                  </a:lnTo>
                  <a:lnTo>
                    <a:pt x="386" y="188"/>
                  </a:lnTo>
                  <a:lnTo>
                    <a:pt x="387" y="194"/>
                  </a:lnTo>
                  <a:lnTo>
                    <a:pt x="386" y="195"/>
                  </a:lnTo>
                  <a:lnTo>
                    <a:pt x="384" y="196"/>
                  </a:lnTo>
                  <a:lnTo>
                    <a:pt x="384" y="198"/>
                  </a:lnTo>
                  <a:lnTo>
                    <a:pt x="384" y="202"/>
                  </a:lnTo>
                  <a:lnTo>
                    <a:pt x="382" y="204"/>
                  </a:lnTo>
                  <a:lnTo>
                    <a:pt x="380" y="205"/>
                  </a:lnTo>
                  <a:lnTo>
                    <a:pt x="380" y="206"/>
                  </a:lnTo>
                  <a:lnTo>
                    <a:pt x="380" y="207"/>
                  </a:lnTo>
                  <a:lnTo>
                    <a:pt x="378" y="209"/>
                  </a:lnTo>
                  <a:lnTo>
                    <a:pt x="374" y="211"/>
                  </a:lnTo>
                  <a:lnTo>
                    <a:pt x="369" y="214"/>
                  </a:lnTo>
                  <a:lnTo>
                    <a:pt x="365" y="215"/>
                  </a:lnTo>
                  <a:lnTo>
                    <a:pt x="363" y="215"/>
                  </a:lnTo>
                  <a:lnTo>
                    <a:pt x="361" y="214"/>
                  </a:lnTo>
                  <a:lnTo>
                    <a:pt x="358" y="215"/>
                  </a:lnTo>
                  <a:lnTo>
                    <a:pt x="355" y="216"/>
                  </a:lnTo>
                  <a:lnTo>
                    <a:pt x="354" y="215"/>
                  </a:lnTo>
                  <a:lnTo>
                    <a:pt x="353" y="215"/>
                  </a:lnTo>
                  <a:lnTo>
                    <a:pt x="352" y="215"/>
                  </a:lnTo>
                  <a:lnTo>
                    <a:pt x="351" y="215"/>
                  </a:lnTo>
                  <a:lnTo>
                    <a:pt x="346" y="217"/>
                  </a:lnTo>
                  <a:lnTo>
                    <a:pt x="341" y="218"/>
                  </a:lnTo>
                  <a:lnTo>
                    <a:pt x="340" y="218"/>
                  </a:lnTo>
                  <a:lnTo>
                    <a:pt x="339" y="217"/>
                  </a:lnTo>
                  <a:lnTo>
                    <a:pt x="336" y="217"/>
                  </a:lnTo>
                  <a:lnTo>
                    <a:pt x="335" y="215"/>
                  </a:lnTo>
                  <a:lnTo>
                    <a:pt x="335" y="214"/>
                  </a:lnTo>
                  <a:lnTo>
                    <a:pt x="336" y="213"/>
                  </a:lnTo>
                  <a:lnTo>
                    <a:pt x="334" y="208"/>
                  </a:lnTo>
                  <a:lnTo>
                    <a:pt x="330" y="205"/>
                  </a:lnTo>
                  <a:lnTo>
                    <a:pt x="329" y="205"/>
                  </a:lnTo>
                  <a:lnTo>
                    <a:pt x="328" y="205"/>
                  </a:lnTo>
                  <a:lnTo>
                    <a:pt x="326" y="204"/>
                  </a:lnTo>
                  <a:lnTo>
                    <a:pt x="324" y="203"/>
                  </a:lnTo>
                  <a:lnTo>
                    <a:pt x="325" y="201"/>
                  </a:lnTo>
                  <a:lnTo>
                    <a:pt x="326" y="199"/>
                  </a:lnTo>
                  <a:lnTo>
                    <a:pt x="326" y="193"/>
                  </a:lnTo>
                  <a:lnTo>
                    <a:pt x="326" y="187"/>
                  </a:lnTo>
                  <a:lnTo>
                    <a:pt x="328" y="187"/>
                  </a:lnTo>
                  <a:lnTo>
                    <a:pt x="328" y="186"/>
                  </a:lnTo>
                  <a:lnTo>
                    <a:pt x="328" y="184"/>
                  </a:lnTo>
                  <a:lnTo>
                    <a:pt x="328" y="183"/>
                  </a:lnTo>
                  <a:lnTo>
                    <a:pt x="328" y="182"/>
                  </a:lnTo>
                  <a:lnTo>
                    <a:pt x="330" y="181"/>
                  </a:lnTo>
                  <a:lnTo>
                    <a:pt x="330" y="173"/>
                  </a:lnTo>
                  <a:lnTo>
                    <a:pt x="331" y="167"/>
                  </a:lnTo>
                  <a:lnTo>
                    <a:pt x="335" y="163"/>
                  </a:lnTo>
                  <a:lnTo>
                    <a:pt x="340" y="161"/>
                  </a:lnTo>
                  <a:lnTo>
                    <a:pt x="342" y="160"/>
                  </a:lnTo>
                  <a:lnTo>
                    <a:pt x="344" y="160"/>
                  </a:lnTo>
                  <a:lnTo>
                    <a:pt x="351" y="155"/>
                  </a:lnTo>
                  <a:lnTo>
                    <a:pt x="357" y="150"/>
                  </a:lnTo>
                  <a:lnTo>
                    <a:pt x="359" y="149"/>
                  </a:lnTo>
                  <a:lnTo>
                    <a:pt x="360" y="149"/>
                  </a:lnTo>
                  <a:lnTo>
                    <a:pt x="365" y="147"/>
                  </a:lnTo>
                  <a:lnTo>
                    <a:pt x="369" y="146"/>
                  </a:lnTo>
                  <a:lnTo>
                    <a:pt x="369" y="144"/>
                  </a:lnTo>
                  <a:lnTo>
                    <a:pt x="369" y="141"/>
                  </a:lnTo>
                  <a:lnTo>
                    <a:pt x="371" y="146"/>
                  </a:lnTo>
                  <a:lnTo>
                    <a:pt x="375" y="149"/>
                  </a:lnTo>
                  <a:lnTo>
                    <a:pt x="376" y="150"/>
                  </a:lnTo>
                  <a:lnTo>
                    <a:pt x="378" y="151"/>
                  </a:lnTo>
                  <a:lnTo>
                    <a:pt x="380" y="155"/>
                  </a:lnTo>
                  <a:lnTo>
                    <a:pt x="382" y="158"/>
                  </a:lnTo>
                  <a:close/>
                  <a:moveTo>
                    <a:pt x="322" y="48"/>
                  </a:moveTo>
                  <a:lnTo>
                    <a:pt x="324" y="56"/>
                  </a:lnTo>
                  <a:lnTo>
                    <a:pt x="325" y="63"/>
                  </a:lnTo>
                  <a:lnTo>
                    <a:pt x="326" y="65"/>
                  </a:lnTo>
                  <a:lnTo>
                    <a:pt x="328" y="67"/>
                  </a:lnTo>
                  <a:lnTo>
                    <a:pt x="326" y="69"/>
                  </a:lnTo>
                  <a:lnTo>
                    <a:pt x="326" y="71"/>
                  </a:lnTo>
                  <a:lnTo>
                    <a:pt x="326" y="75"/>
                  </a:lnTo>
                  <a:lnTo>
                    <a:pt x="326" y="79"/>
                  </a:lnTo>
                  <a:lnTo>
                    <a:pt x="326" y="80"/>
                  </a:lnTo>
                  <a:lnTo>
                    <a:pt x="325" y="82"/>
                  </a:lnTo>
                  <a:lnTo>
                    <a:pt x="325" y="85"/>
                  </a:lnTo>
                  <a:lnTo>
                    <a:pt x="324" y="87"/>
                  </a:lnTo>
                  <a:lnTo>
                    <a:pt x="324" y="88"/>
                  </a:lnTo>
                  <a:lnTo>
                    <a:pt x="324" y="90"/>
                  </a:lnTo>
                  <a:lnTo>
                    <a:pt x="324" y="91"/>
                  </a:lnTo>
                  <a:lnTo>
                    <a:pt x="323" y="92"/>
                  </a:lnTo>
                  <a:lnTo>
                    <a:pt x="322" y="98"/>
                  </a:lnTo>
                  <a:lnTo>
                    <a:pt x="320" y="102"/>
                  </a:lnTo>
                  <a:lnTo>
                    <a:pt x="319" y="104"/>
                  </a:lnTo>
                  <a:lnTo>
                    <a:pt x="318" y="106"/>
                  </a:lnTo>
                  <a:lnTo>
                    <a:pt x="316" y="109"/>
                  </a:lnTo>
                  <a:lnTo>
                    <a:pt x="313" y="110"/>
                  </a:lnTo>
                  <a:lnTo>
                    <a:pt x="312" y="111"/>
                  </a:lnTo>
                  <a:lnTo>
                    <a:pt x="311" y="113"/>
                  </a:lnTo>
                  <a:lnTo>
                    <a:pt x="308" y="114"/>
                  </a:lnTo>
                  <a:lnTo>
                    <a:pt x="305" y="115"/>
                  </a:lnTo>
                  <a:lnTo>
                    <a:pt x="304" y="114"/>
                  </a:lnTo>
                  <a:lnTo>
                    <a:pt x="301" y="113"/>
                  </a:lnTo>
                  <a:lnTo>
                    <a:pt x="297" y="113"/>
                  </a:lnTo>
                  <a:lnTo>
                    <a:pt x="293" y="112"/>
                  </a:lnTo>
                  <a:lnTo>
                    <a:pt x="291" y="110"/>
                  </a:lnTo>
                  <a:lnTo>
                    <a:pt x="289" y="106"/>
                  </a:lnTo>
                  <a:lnTo>
                    <a:pt x="285" y="105"/>
                  </a:lnTo>
                  <a:lnTo>
                    <a:pt x="281" y="104"/>
                  </a:lnTo>
                  <a:lnTo>
                    <a:pt x="279" y="104"/>
                  </a:lnTo>
                  <a:lnTo>
                    <a:pt x="278" y="103"/>
                  </a:lnTo>
                  <a:lnTo>
                    <a:pt x="274" y="102"/>
                  </a:lnTo>
                  <a:lnTo>
                    <a:pt x="270" y="103"/>
                  </a:lnTo>
                  <a:lnTo>
                    <a:pt x="264" y="111"/>
                  </a:lnTo>
                  <a:lnTo>
                    <a:pt x="259" y="120"/>
                  </a:lnTo>
                  <a:lnTo>
                    <a:pt x="254" y="126"/>
                  </a:lnTo>
                  <a:lnTo>
                    <a:pt x="248" y="132"/>
                  </a:lnTo>
                  <a:lnTo>
                    <a:pt x="244" y="133"/>
                  </a:lnTo>
                  <a:lnTo>
                    <a:pt x="241" y="134"/>
                  </a:lnTo>
                  <a:lnTo>
                    <a:pt x="241" y="135"/>
                  </a:lnTo>
                  <a:lnTo>
                    <a:pt x="241" y="136"/>
                  </a:lnTo>
                  <a:lnTo>
                    <a:pt x="248" y="137"/>
                  </a:lnTo>
                  <a:lnTo>
                    <a:pt x="254" y="137"/>
                  </a:lnTo>
                  <a:lnTo>
                    <a:pt x="255" y="137"/>
                  </a:lnTo>
                  <a:lnTo>
                    <a:pt x="255" y="138"/>
                  </a:lnTo>
                  <a:lnTo>
                    <a:pt x="263" y="137"/>
                  </a:lnTo>
                  <a:lnTo>
                    <a:pt x="270" y="138"/>
                  </a:lnTo>
                  <a:lnTo>
                    <a:pt x="271" y="138"/>
                  </a:lnTo>
                  <a:lnTo>
                    <a:pt x="271" y="136"/>
                  </a:lnTo>
                  <a:lnTo>
                    <a:pt x="272" y="134"/>
                  </a:lnTo>
                  <a:lnTo>
                    <a:pt x="275" y="134"/>
                  </a:lnTo>
                  <a:lnTo>
                    <a:pt x="278" y="135"/>
                  </a:lnTo>
                  <a:lnTo>
                    <a:pt x="281" y="136"/>
                  </a:lnTo>
                  <a:lnTo>
                    <a:pt x="284" y="138"/>
                  </a:lnTo>
                  <a:lnTo>
                    <a:pt x="285" y="139"/>
                  </a:lnTo>
                  <a:lnTo>
                    <a:pt x="287" y="139"/>
                  </a:lnTo>
                  <a:lnTo>
                    <a:pt x="287" y="140"/>
                  </a:lnTo>
                  <a:lnTo>
                    <a:pt x="288" y="141"/>
                  </a:lnTo>
                  <a:lnTo>
                    <a:pt x="289" y="144"/>
                  </a:lnTo>
                  <a:lnTo>
                    <a:pt x="291" y="145"/>
                  </a:lnTo>
                  <a:lnTo>
                    <a:pt x="291" y="146"/>
                  </a:lnTo>
                  <a:lnTo>
                    <a:pt x="293" y="148"/>
                  </a:lnTo>
                  <a:lnTo>
                    <a:pt x="294" y="148"/>
                  </a:lnTo>
                  <a:lnTo>
                    <a:pt x="295" y="149"/>
                  </a:lnTo>
                  <a:lnTo>
                    <a:pt x="296" y="151"/>
                  </a:lnTo>
                  <a:lnTo>
                    <a:pt x="297" y="152"/>
                  </a:lnTo>
                  <a:lnTo>
                    <a:pt x="299" y="159"/>
                  </a:lnTo>
                  <a:lnTo>
                    <a:pt x="301" y="163"/>
                  </a:lnTo>
                  <a:lnTo>
                    <a:pt x="305" y="166"/>
                  </a:lnTo>
                  <a:lnTo>
                    <a:pt x="307" y="168"/>
                  </a:lnTo>
                  <a:lnTo>
                    <a:pt x="308" y="169"/>
                  </a:lnTo>
                  <a:lnTo>
                    <a:pt x="308" y="170"/>
                  </a:lnTo>
                  <a:lnTo>
                    <a:pt x="309" y="171"/>
                  </a:lnTo>
                  <a:lnTo>
                    <a:pt x="310" y="172"/>
                  </a:lnTo>
                  <a:lnTo>
                    <a:pt x="311" y="174"/>
                  </a:lnTo>
                  <a:lnTo>
                    <a:pt x="310" y="175"/>
                  </a:lnTo>
                  <a:lnTo>
                    <a:pt x="312" y="179"/>
                  </a:lnTo>
                  <a:lnTo>
                    <a:pt x="314" y="180"/>
                  </a:lnTo>
                  <a:lnTo>
                    <a:pt x="314" y="182"/>
                  </a:lnTo>
                  <a:lnTo>
                    <a:pt x="314" y="184"/>
                  </a:lnTo>
                  <a:lnTo>
                    <a:pt x="316" y="187"/>
                  </a:lnTo>
                  <a:lnTo>
                    <a:pt x="316" y="190"/>
                  </a:lnTo>
                  <a:lnTo>
                    <a:pt x="317" y="194"/>
                  </a:lnTo>
                  <a:lnTo>
                    <a:pt x="317" y="197"/>
                  </a:lnTo>
                  <a:lnTo>
                    <a:pt x="319" y="203"/>
                  </a:lnTo>
                  <a:lnTo>
                    <a:pt x="320" y="207"/>
                  </a:lnTo>
                  <a:lnTo>
                    <a:pt x="322" y="208"/>
                  </a:lnTo>
                  <a:lnTo>
                    <a:pt x="323" y="210"/>
                  </a:lnTo>
                  <a:lnTo>
                    <a:pt x="323" y="214"/>
                  </a:lnTo>
                  <a:lnTo>
                    <a:pt x="322" y="217"/>
                  </a:lnTo>
                  <a:lnTo>
                    <a:pt x="324" y="217"/>
                  </a:lnTo>
                  <a:lnTo>
                    <a:pt x="325" y="218"/>
                  </a:lnTo>
                  <a:lnTo>
                    <a:pt x="326" y="222"/>
                  </a:lnTo>
                  <a:lnTo>
                    <a:pt x="325" y="226"/>
                  </a:lnTo>
                  <a:lnTo>
                    <a:pt x="326" y="228"/>
                  </a:lnTo>
                  <a:lnTo>
                    <a:pt x="328" y="229"/>
                  </a:lnTo>
                  <a:lnTo>
                    <a:pt x="326" y="232"/>
                  </a:lnTo>
                  <a:lnTo>
                    <a:pt x="325" y="234"/>
                  </a:lnTo>
                  <a:lnTo>
                    <a:pt x="325" y="237"/>
                  </a:lnTo>
                  <a:lnTo>
                    <a:pt x="326" y="238"/>
                  </a:lnTo>
                  <a:lnTo>
                    <a:pt x="329" y="238"/>
                  </a:lnTo>
                  <a:lnTo>
                    <a:pt x="330" y="238"/>
                  </a:lnTo>
                  <a:lnTo>
                    <a:pt x="330" y="239"/>
                  </a:lnTo>
                  <a:lnTo>
                    <a:pt x="330" y="244"/>
                  </a:lnTo>
                  <a:lnTo>
                    <a:pt x="333" y="251"/>
                  </a:lnTo>
                  <a:lnTo>
                    <a:pt x="334" y="251"/>
                  </a:lnTo>
                  <a:lnTo>
                    <a:pt x="336" y="251"/>
                  </a:lnTo>
                  <a:lnTo>
                    <a:pt x="337" y="261"/>
                  </a:lnTo>
                  <a:lnTo>
                    <a:pt x="337" y="269"/>
                  </a:lnTo>
                  <a:lnTo>
                    <a:pt x="339" y="272"/>
                  </a:lnTo>
                  <a:lnTo>
                    <a:pt x="340" y="273"/>
                  </a:lnTo>
                  <a:lnTo>
                    <a:pt x="340" y="274"/>
                  </a:lnTo>
                  <a:lnTo>
                    <a:pt x="339" y="275"/>
                  </a:lnTo>
                  <a:lnTo>
                    <a:pt x="340" y="278"/>
                  </a:lnTo>
                  <a:lnTo>
                    <a:pt x="340" y="280"/>
                  </a:lnTo>
                  <a:lnTo>
                    <a:pt x="339" y="281"/>
                  </a:lnTo>
                  <a:lnTo>
                    <a:pt x="339" y="283"/>
                  </a:lnTo>
                  <a:lnTo>
                    <a:pt x="339" y="284"/>
                  </a:lnTo>
                  <a:lnTo>
                    <a:pt x="340" y="286"/>
                  </a:lnTo>
                  <a:lnTo>
                    <a:pt x="339" y="288"/>
                  </a:lnTo>
                  <a:lnTo>
                    <a:pt x="339" y="289"/>
                  </a:lnTo>
                  <a:lnTo>
                    <a:pt x="339" y="291"/>
                  </a:lnTo>
                  <a:lnTo>
                    <a:pt x="339" y="292"/>
                  </a:lnTo>
                  <a:lnTo>
                    <a:pt x="337" y="295"/>
                  </a:lnTo>
                  <a:lnTo>
                    <a:pt x="336" y="297"/>
                  </a:lnTo>
                  <a:lnTo>
                    <a:pt x="336" y="298"/>
                  </a:lnTo>
                  <a:lnTo>
                    <a:pt x="336" y="299"/>
                  </a:lnTo>
                  <a:lnTo>
                    <a:pt x="334" y="302"/>
                  </a:lnTo>
                  <a:lnTo>
                    <a:pt x="331" y="304"/>
                  </a:lnTo>
                  <a:lnTo>
                    <a:pt x="331" y="306"/>
                  </a:lnTo>
                  <a:lnTo>
                    <a:pt x="331" y="307"/>
                  </a:lnTo>
                  <a:lnTo>
                    <a:pt x="329" y="308"/>
                  </a:lnTo>
                  <a:lnTo>
                    <a:pt x="328" y="309"/>
                  </a:lnTo>
                  <a:lnTo>
                    <a:pt x="326" y="310"/>
                  </a:lnTo>
                  <a:lnTo>
                    <a:pt x="325" y="311"/>
                  </a:lnTo>
                  <a:lnTo>
                    <a:pt x="324" y="313"/>
                  </a:lnTo>
                  <a:lnTo>
                    <a:pt x="321" y="314"/>
                  </a:lnTo>
                  <a:lnTo>
                    <a:pt x="318" y="315"/>
                  </a:lnTo>
                  <a:lnTo>
                    <a:pt x="316" y="315"/>
                  </a:lnTo>
                  <a:lnTo>
                    <a:pt x="311" y="311"/>
                  </a:lnTo>
                  <a:lnTo>
                    <a:pt x="307" y="308"/>
                  </a:lnTo>
                  <a:lnTo>
                    <a:pt x="306" y="306"/>
                  </a:lnTo>
                  <a:lnTo>
                    <a:pt x="305" y="303"/>
                  </a:lnTo>
                  <a:lnTo>
                    <a:pt x="304" y="303"/>
                  </a:lnTo>
                  <a:lnTo>
                    <a:pt x="302" y="303"/>
                  </a:lnTo>
                  <a:lnTo>
                    <a:pt x="300" y="300"/>
                  </a:lnTo>
                  <a:lnTo>
                    <a:pt x="297" y="297"/>
                  </a:lnTo>
                  <a:lnTo>
                    <a:pt x="297" y="296"/>
                  </a:lnTo>
                  <a:lnTo>
                    <a:pt x="297" y="295"/>
                  </a:lnTo>
                  <a:lnTo>
                    <a:pt x="295" y="292"/>
                  </a:lnTo>
                  <a:lnTo>
                    <a:pt x="293" y="290"/>
                  </a:lnTo>
                  <a:lnTo>
                    <a:pt x="290" y="290"/>
                  </a:lnTo>
                  <a:lnTo>
                    <a:pt x="289" y="291"/>
                  </a:lnTo>
                  <a:lnTo>
                    <a:pt x="288" y="291"/>
                  </a:lnTo>
                  <a:lnTo>
                    <a:pt x="288" y="288"/>
                  </a:lnTo>
                  <a:lnTo>
                    <a:pt x="288" y="286"/>
                  </a:lnTo>
                  <a:lnTo>
                    <a:pt x="287" y="286"/>
                  </a:lnTo>
                  <a:lnTo>
                    <a:pt x="286" y="285"/>
                  </a:lnTo>
                  <a:lnTo>
                    <a:pt x="283" y="280"/>
                  </a:lnTo>
                  <a:lnTo>
                    <a:pt x="279" y="277"/>
                  </a:lnTo>
                  <a:lnTo>
                    <a:pt x="279" y="276"/>
                  </a:lnTo>
                  <a:lnTo>
                    <a:pt x="279" y="274"/>
                  </a:lnTo>
                  <a:lnTo>
                    <a:pt x="277" y="274"/>
                  </a:lnTo>
                  <a:lnTo>
                    <a:pt x="275" y="275"/>
                  </a:lnTo>
                  <a:lnTo>
                    <a:pt x="273" y="273"/>
                  </a:lnTo>
                  <a:lnTo>
                    <a:pt x="272" y="272"/>
                  </a:lnTo>
                  <a:lnTo>
                    <a:pt x="271" y="268"/>
                  </a:lnTo>
                  <a:lnTo>
                    <a:pt x="270" y="266"/>
                  </a:lnTo>
                  <a:lnTo>
                    <a:pt x="266" y="265"/>
                  </a:lnTo>
                  <a:lnTo>
                    <a:pt x="263" y="264"/>
                  </a:lnTo>
                  <a:lnTo>
                    <a:pt x="262" y="262"/>
                  </a:lnTo>
                  <a:lnTo>
                    <a:pt x="262" y="261"/>
                  </a:lnTo>
                  <a:lnTo>
                    <a:pt x="261" y="260"/>
                  </a:lnTo>
                  <a:lnTo>
                    <a:pt x="260" y="260"/>
                  </a:lnTo>
                  <a:lnTo>
                    <a:pt x="259" y="257"/>
                  </a:lnTo>
                  <a:lnTo>
                    <a:pt x="259" y="256"/>
                  </a:lnTo>
                  <a:lnTo>
                    <a:pt x="260" y="256"/>
                  </a:lnTo>
                  <a:lnTo>
                    <a:pt x="261" y="256"/>
                  </a:lnTo>
                  <a:lnTo>
                    <a:pt x="262" y="255"/>
                  </a:lnTo>
                  <a:lnTo>
                    <a:pt x="262" y="253"/>
                  </a:lnTo>
                  <a:lnTo>
                    <a:pt x="263" y="253"/>
                  </a:lnTo>
                  <a:lnTo>
                    <a:pt x="264" y="252"/>
                  </a:lnTo>
                  <a:lnTo>
                    <a:pt x="265" y="251"/>
                  </a:lnTo>
                  <a:lnTo>
                    <a:pt x="264" y="250"/>
                  </a:lnTo>
                  <a:lnTo>
                    <a:pt x="262" y="251"/>
                  </a:lnTo>
                  <a:lnTo>
                    <a:pt x="260" y="251"/>
                  </a:lnTo>
                  <a:lnTo>
                    <a:pt x="259" y="248"/>
                  </a:lnTo>
                  <a:lnTo>
                    <a:pt x="255" y="246"/>
                  </a:lnTo>
                  <a:lnTo>
                    <a:pt x="253" y="248"/>
                  </a:lnTo>
                  <a:lnTo>
                    <a:pt x="250" y="250"/>
                  </a:lnTo>
                  <a:lnTo>
                    <a:pt x="250" y="253"/>
                  </a:lnTo>
                  <a:lnTo>
                    <a:pt x="249" y="256"/>
                  </a:lnTo>
                  <a:lnTo>
                    <a:pt x="249" y="260"/>
                  </a:lnTo>
                  <a:lnTo>
                    <a:pt x="249" y="263"/>
                  </a:lnTo>
                  <a:lnTo>
                    <a:pt x="246" y="262"/>
                  </a:lnTo>
                  <a:lnTo>
                    <a:pt x="242" y="261"/>
                  </a:lnTo>
                  <a:lnTo>
                    <a:pt x="242" y="260"/>
                  </a:lnTo>
                  <a:lnTo>
                    <a:pt x="244" y="258"/>
                  </a:lnTo>
                  <a:lnTo>
                    <a:pt x="247" y="257"/>
                  </a:lnTo>
                  <a:lnTo>
                    <a:pt x="246" y="256"/>
                  </a:lnTo>
                  <a:lnTo>
                    <a:pt x="243" y="257"/>
                  </a:lnTo>
                  <a:lnTo>
                    <a:pt x="241" y="257"/>
                  </a:lnTo>
                  <a:lnTo>
                    <a:pt x="239" y="256"/>
                  </a:lnTo>
                  <a:lnTo>
                    <a:pt x="237" y="256"/>
                  </a:lnTo>
                  <a:lnTo>
                    <a:pt x="235" y="252"/>
                  </a:lnTo>
                  <a:lnTo>
                    <a:pt x="232" y="248"/>
                  </a:lnTo>
                  <a:lnTo>
                    <a:pt x="232" y="246"/>
                  </a:lnTo>
                  <a:lnTo>
                    <a:pt x="233" y="245"/>
                  </a:lnTo>
                  <a:lnTo>
                    <a:pt x="231" y="240"/>
                  </a:lnTo>
                  <a:lnTo>
                    <a:pt x="229" y="234"/>
                  </a:lnTo>
                  <a:lnTo>
                    <a:pt x="226" y="230"/>
                  </a:lnTo>
                  <a:lnTo>
                    <a:pt x="221" y="225"/>
                  </a:lnTo>
                  <a:lnTo>
                    <a:pt x="221" y="223"/>
                  </a:lnTo>
                  <a:lnTo>
                    <a:pt x="221" y="222"/>
                  </a:lnTo>
                  <a:lnTo>
                    <a:pt x="218" y="217"/>
                  </a:lnTo>
                  <a:lnTo>
                    <a:pt x="215" y="213"/>
                  </a:lnTo>
                  <a:lnTo>
                    <a:pt x="214" y="209"/>
                  </a:lnTo>
                  <a:lnTo>
                    <a:pt x="212" y="206"/>
                  </a:lnTo>
                  <a:lnTo>
                    <a:pt x="211" y="205"/>
                  </a:lnTo>
                  <a:lnTo>
                    <a:pt x="208" y="202"/>
                  </a:lnTo>
                  <a:lnTo>
                    <a:pt x="207" y="197"/>
                  </a:lnTo>
                  <a:lnTo>
                    <a:pt x="206" y="195"/>
                  </a:lnTo>
                  <a:lnTo>
                    <a:pt x="206" y="193"/>
                  </a:lnTo>
                  <a:lnTo>
                    <a:pt x="205" y="191"/>
                  </a:lnTo>
                  <a:lnTo>
                    <a:pt x="205" y="188"/>
                  </a:lnTo>
                  <a:lnTo>
                    <a:pt x="205" y="187"/>
                  </a:lnTo>
                  <a:lnTo>
                    <a:pt x="205" y="186"/>
                  </a:lnTo>
                  <a:lnTo>
                    <a:pt x="205" y="185"/>
                  </a:lnTo>
                  <a:lnTo>
                    <a:pt x="205" y="184"/>
                  </a:lnTo>
                  <a:lnTo>
                    <a:pt x="204" y="181"/>
                  </a:lnTo>
                  <a:lnTo>
                    <a:pt x="204" y="178"/>
                  </a:lnTo>
                  <a:lnTo>
                    <a:pt x="203" y="178"/>
                  </a:lnTo>
                  <a:lnTo>
                    <a:pt x="197" y="179"/>
                  </a:lnTo>
                  <a:lnTo>
                    <a:pt x="193" y="180"/>
                  </a:lnTo>
                  <a:lnTo>
                    <a:pt x="192" y="181"/>
                  </a:lnTo>
                  <a:lnTo>
                    <a:pt x="191" y="182"/>
                  </a:lnTo>
                  <a:lnTo>
                    <a:pt x="189" y="182"/>
                  </a:lnTo>
                  <a:lnTo>
                    <a:pt x="186" y="182"/>
                  </a:lnTo>
                  <a:lnTo>
                    <a:pt x="185" y="183"/>
                  </a:lnTo>
                  <a:lnTo>
                    <a:pt x="184" y="183"/>
                  </a:lnTo>
                  <a:lnTo>
                    <a:pt x="182" y="183"/>
                  </a:lnTo>
                  <a:lnTo>
                    <a:pt x="181" y="182"/>
                  </a:lnTo>
                  <a:lnTo>
                    <a:pt x="180" y="181"/>
                  </a:lnTo>
                  <a:lnTo>
                    <a:pt x="178" y="179"/>
                  </a:lnTo>
                  <a:lnTo>
                    <a:pt x="177" y="179"/>
                  </a:lnTo>
                  <a:lnTo>
                    <a:pt x="177" y="180"/>
                  </a:lnTo>
                  <a:lnTo>
                    <a:pt x="177" y="182"/>
                  </a:lnTo>
                  <a:lnTo>
                    <a:pt x="178" y="184"/>
                  </a:lnTo>
                  <a:lnTo>
                    <a:pt x="174" y="185"/>
                  </a:lnTo>
                  <a:lnTo>
                    <a:pt x="171" y="186"/>
                  </a:lnTo>
                  <a:lnTo>
                    <a:pt x="170" y="187"/>
                  </a:lnTo>
                  <a:lnTo>
                    <a:pt x="168" y="188"/>
                  </a:lnTo>
                  <a:lnTo>
                    <a:pt x="167" y="187"/>
                  </a:lnTo>
                  <a:lnTo>
                    <a:pt x="165" y="188"/>
                  </a:lnTo>
                  <a:lnTo>
                    <a:pt x="165" y="190"/>
                  </a:lnTo>
                  <a:lnTo>
                    <a:pt x="163" y="190"/>
                  </a:lnTo>
                  <a:lnTo>
                    <a:pt x="162" y="190"/>
                  </a:lnTo>
                  <a:lnTo>
                    <a:pt x="161" y="188"/>
                  </a:lnTo>
                  <a:lnTo>
                    <a:pt x="161" y="183"/>
                  </a:lnTo>
                  <a:lnTo>
                    <a:pt x="160" y="179"/>
                  </a:lnTo>
                  <a:lnTo>
                    <a:pt x="157" y="175"/>
                  </a:lnTo>
                  <a:lnTo>
                    <a:pt x="153" y="173"/>
                  </a:lnTo>
                  <a:lnTo>
                    <a:pt x="153" y="172"/>
                  </a:lnTo>
                  <a:lnTo>
                    <a:pt x="154" y="171"/>
                  </a:lnTo>
                  <a:lnTo>
                    <a:pt x="155" y="170"/>
                  </a:lnTo>
                  <a:lnTo>
                    <a:pt x="155" y="168"/>
                  </a:lnTo>
                  <a:lnTo>
                    <a:pt x="156" y="166"/>
                  </a:lnTo>
                  <a:lnTo>
                    <a:pt x="157" y="166"/>
                  </a:lnTo>
                  <a:lnTo>
                    <a:pt x="158" y="164"/>
                  </a:lnTo>
                  <a:lnTo>
                    <a:pt x="158" y="162"/>
                  </a:lnTo>
                  <a:lnTo>
                    <a:pt x="157" y="160"/>
                  </a:lnTo>
                  <a:lnTo>
                    <a:pt x="159" y="159"/>
                  </a:lnTo>
                  <a:lnTo>
                    <a:pt x="161" y="159"/>
                  </a:lnTo>
                  <a:lnTo>
                    <a:pt x="161" y="158"/>
                  </a:lnTo>
                  <a:lnTo>
                    <a:pt x="160" y="158"/>
                  </a:lnTo>
                  <a:lnTo>
                    <a:pt x="159" y="157"/>
                  </a:lnTo>
                  <a:lnTo>
                    <a:pt x="158" y="156"/>
                  </a:lnTo>
                  <a:lnTo>
                    <a:pt x="158" y="155"/>
                  </a:lnTo>
                  <a:lnTo>
                    <a:pt x="158" y="153"/>
                  </a:lnTo>
                  <a:lnTo>
                    <a:pt x="159" y="153"/>
                  </a:lnTo>
                  <a:lnTo>
                    <a:pt x="161" y="152"/>
                  </a:lnTo>
                  <a:lnTo>
                    <a:pt x="163" y="151"/>
                  </a:lnTo>
                  <a:lnTo>
                    <a:pt x="168" y="149"/>
                  </a:lnTo>
                  <a:lnTo>
                    <a:pt x="174" y="150"/>
                  </a:lnTo>
                  <a:lnTo>
                    <a:pt x="181" y="152"/>
                  </a:lnTo>
                  <a:lnTo>
                    <a:pt x="182" y="151"/>
                  </a:lnTo>
                  <a:lnTo>
                    <a:pt x="183" y="151"/>
                  </a:lnTo>
                  <a:lnTo>
                    <a:pt x="184" y="148"/>
                  </a:lnTo>
                  <a:lnTo>
                    <a:pt x="185" y="145"/>
                  </a:lnTo>
                  <a:lnTo>
                    <a:pt x="190" y="144"/>
                  </a:lnTo>
                  <a:lnTo>
                    <a:pt x="194" y="143"/>
                  </a:lnTo>
                  <a:lnTo>
                    <a:pt x="198" y="140"/>
                  </a:lnTo>
                  <a:lnTo>
                    <a:pt x="205" y="138"/>
                  </a:lnTo>
                  <a:lnTo>
                    <a:pt x="205" y="137"/>
                  </a:lnTo>
                  <a:lnTo>
                    <a:pt x="203" y="137"/>
                  </a:lnTo>
                  <a:lnTo>
                    <a:pt x="202" y="137"/>
                  </a:lnTo>
                  <a:lnTo>
                    <a:pt x="198" y="135"/>
                  </a:lnTo>
                  <a:lnTo>
                    <a:pt x="195" y="133"/>
                  </a:lnTo>
                  <a:lnTo>
                    <a:pt x="192" y="133"/>
                  </a:lnTo>
                  <a:lnTo>
                    <a:pt x="190" y="132"/>
                  </a:lnTo>
                  <a:lnTo>
                    <a:pt x="189" y="129"/>
                  </a:lnTo>
                  <a:lnTo>
                    <a:pt x="190" y="127"/>
                  </a:lnTo>
                  <a:lnTo>
                    <a:pt x="191" y="126"/>
                  </a:lnTo>
                  <a:lnTo>
                    <a:pt x="192" y="125"/>
                  </a:lnTo>
                  <a:lnTo>
                    <a:pt x="192" y="123"/>
                  </a:lnTo>
                  <a:lnTo>
                    <a:pt x="192" y="122"/>
                  </a:lnTo>
                  <a:lnTo>
                    <a:pt x="192" y="121"/>
                  </a:lnTo>
                  <a:lnTo>
                    <a:pt x="191" y="121"/>
                  </a:lnTo>
                  <a:lnTo>
                    <a:pt x="190" y="121"/>
                  </a:lnTo>
                  <a:lnTo>
                    <a:pt x="189" y="118"/>
                  </a:lnTo>
                  <a:lnTo>
                    <a:pt x="189" y="116"/>
                  </a:lnTo>
                  <a:lnTo>
                    <a:pt x="189" y="115"/>
                  </a:lnTo>
                  <a:lnTo>
                    <a:pt x="190" y="114"/>
                  </a:lnTo>
                  <a:lnTo>
                    <a:pt x="189" y="112"/>
                  </a:lnTo>
                  <a:lnTo>
                    <a:pt x="190" y="110"/>
                  </a:lnTo>
                  <a:lnTo>
                    <a:pt x="189" y="110"/>
                  </a:lnTo>
                  <a:lnTo>
                    <a:pt x="189" y="109"/>
                  </a:lnTo>
                  <a:lnTo>
                    <a:pt x="190" y="106"/>
                  </a:lnTo>
                  <a:lnTo>
                    <a:pt x="191" y="104"/>
                  </a:lnTo>
                  <a:lnTo>
                    <a:pt x="191" y="103"/>
                  </a:lnTo>
                  <a:lnTo>
                    <a:pt x="190" y="101"/>
                  </a:lnTo>
                  <a:lnTo>
                    <a:pt x="193" y="99"/>
                  </a:lnTo>
                  <a:lnTo>
                    <a:pt x="197" y="98"/>
                  </a:lnTo>
                  <a:lnTo>
                    <a:pt x="198" y="99"/>
                  </a:lnTo>
                  <a:lnTo>
                    <a:pt x="200" y="99"/>
                  </a:lnTo>
                  <a:lnTo>
                    <a:pt x="203" y="98"/>
                  </a:lnTo>
                  <a:lnTo>
                    <a:pt x="205" y="97"/>
                  </a:lnTo>
                  <a:lnTo>
                    <a:pt x="207" y="97"/>
                  </a:lnTo>
                  <a:lnTo>
                    <a:pt x="208" y="97"/>
                  </a:lnTo>
                  <a:lnTo>
                    <a:pt x="209" y="96"/>
                  </a:lnTo>
                  <a:lnTo>
                    <a:pt x="211" y="94"/>
                  </a:lnTo>
                  <a:lnTo>
                    <a:pt x="211" y="97"/>
                  </a:lnTo>
                  <a:lnTo>
                    <a:pt x="213" y="98"/>
                  </a:lnTo>
                  <a:lnTo>
                    <a:pt x="213" y="97"/>
                  </a:lnTo>
                  <a:lnTo>
                    <a:pt x="216" y="94"/>
                  </a:lnTo>
                  <a:lnTo>
                    <a:pt x="220" y="92"/>
                  </a:lnTo>
                  <a:lnTo>
                    <a:pt x="220" y="93"/>
                  </a:lnTo>
                  <a:lnTo>
                    <a:pt x="218" y="94"/>
                  </a:lnTo>
                  <a:lnTo>
                    <a:pt x="217" y="94"/>
                  </a:lnTo>
                  <a:lnTo>
                    <a:pt x="216" y="98"/>
                  </a:lnTo>
                  <a:lnTo>
                    <a:pt x="214" y="101"/>
                  </a:lnTo>
                  <a:lnTo>
                    <a:pt x="215" y="101"/>
                  </a:lnTo>
                  <a:lnTo>
                    <a:pt x="215" y="102"/>
                  </a:lnTo>
                  <a:lnTo>
                    <a:pt x="221" y="101"/>
                  </a:lnTo>
                  <a:lnTo>
                    <a:pt x="226" y="98"/>
                  </a:lnTo>
                  <a:lnTo>
                    <a:pt x="227" y="97"/>
                  </a:lnTo>
                  <a:lnTo>
                    <a:pt x="227" y="96"/>
                  </a:lnTo>
                  <a:lnTo>
                    <a:pt x="228" y="93"/>
                  </a:lnTo>
                  <a:lnTo>
                    <a:pt x="229" y="90"/>
                  </a:lnTo>
                  <a:lnTo>
                    <a:pt x="228" y="89"/>
                  </a:lnTo>
                  <a:lnTo>
                    <a:pt x="228" y="87"/>
                  </a:lnTo>
                  <a:lnTo>
                    <a:pt x="228" y="86"/>
                  </a:lnTo>
                  <a:lnTo>
                    <a:pt x="229" y="83"/>
                  </a:lnTo>
                  <a:lnTo>
                    <a:pt x="228" y="81"/>
                  </a:lnTo>
                  <a:lnTo>
                    <a:pt x="227" y="79"/>
                  </a:lnTo>
                  <a:lnTo>
                    <a:pt x="228" y="78"/>
                  </a:lnTo>
                  <a:lnTo>
                    <a:pt x="229" y="77"/>
                  </a:lnTo>
                  <a:lnTo>
                    <a:pt x="228" y="74"/>
                  </a:lnTo>
                  <a:lnTo>
                    <a:pt x="228" y="70"/>
                  </a:lnTo>
                  <a:lnTo>
                    <a:pt x="233" y="64"/>
                  </a:lnTo>
                  <a:lnTo>
                    <a:pt x="237" y="62"/>
                  </a:lnTo>
                  <a:lnTo>
                    <a:pt x="239" y="60"/>
                  </a:lnTo>
                  <a:lnTo>
                    <a:pt x="238" y="58"/>
                  </a:lnTo>
                  <a:lnTo>
                    <a:pt x="236" y="59"/>
                  </a:lnTo>
                  <a:lnTo>
                    <a:pt x="232" y="60"/>
                  </a:lnTo>
                  <a:lnTo>
                    <a:pt x="230" y="62"/>
                  </a:lnTo>
                  <a:lnTo>
                    <a:pt x="229" y="60"/>
                  </a:lnTo>
                  <a:lnTo>
                    <a:pt x="228" y="60"/>
                  </a:lnTo>
                  <a:lnTo>
                    <a:pt x="226" y="62"/>
                  </a:lnTo>
                  <a:lnTo>
                    <a:pt x="223" y="63"/>
                  </a:lnTo>
                  <a:lnTo>
                    <a:pt x="220" y="62"/>
                  </a:lnTo>
                  <a:lnTo>
                    <a:pt x="218" y="62"/>
                  </a:lnTo>
                  <a:lnTo>
                    <a:pt x="214" y="63"/>
                  </a:lnTo>
                  <a:lnTo>
                    <a:pt x="211" y="63"/>
                  </a:lnTo>
                  <a:lnTo>
                    <a:pt x="209" y="63"/>
                  </a:lnTo>
                  <a:lnTo>
                    <a:pt x="208" y="64"/>
                  </a:lnTo>
                  <a:lnTo>
                    <a:pt x="207" y="65"/>
                  </a:lnTo>
                  <a:lnTo>
                    <a:pt x="205" y="63"/>
                  </a:lnTo>
                  <a:lnTo>
                    <a:pt x="204" y="62"/>
                  </a:lnTo>
                  <a:lnTo>
                    <a:pt x="203" y="62"/>
                  </a:lnTo>
                  <a:lnTo>
                    <a:pt x="202" y="63"/>
                  </a:lnTo>
                  <a:lnTo>
                    <a:pt x="202" y="64"/>
                  </a:lnTo>
                  <a:lnTo>
                    <a:pt x="202" y="66"/>
                  </a:lnTo>
                  <a:lnTo>
                    <a:pt x="194" y="70"/>
                  </a:lnTo>
                  <a:lnTo>
                    <a:pt x="185" y="75"/>
                  </a:lnTo>
                  <a:lnTo>
                    <a:pt x="184" y="77"/>
                  </a:lnTo>
                  <a:lnTo>
                    <a:pt x="183" y="78"/>
                  </a:lnTo>
                  <a:lnTo>
                    <a:pt x="178" y="81"/>
                  </a:lnTo>
                  <a:lnTo>
                    <a:pt x="172" y="85"/>
                  </a:lnTo>
                  <a:lnTo>
                    <a:pt x="170" y="86"/>
                  </a:lnTo>
                  <a:lnTo>
                    <a:pt x="168" y="86"/>
                  </a:lnTo>
                  <a:lnTo>
                    <a:pt x="168" y="87"/>
                  </a:lnTo>
                  <a:lnTo>
                    <a:pt x="168" y="88"/>
                  </a:lnTo>
                  <a:lnTo>
                    <a:pt x="166" y="88"/>
                  </a:lnTo>
                  <a:lnTo>
                    <a:pt x="163" y="89"/>
                  </a:lnTo>
                  <a:lnTo>
                    <a:pt x="158" y="92"/>
                  </a:lnTo>
                  <a:lnTo>
                    <a:pt x="151" y="94"/>
                  </a:lnTo>
                  <a:lnTo>
                    <a:pt x="144" y="97"/>
                  </a:lnTo>
                  <a:lnTo>
                    <a:pt x="136" y="99"/>
                  </a:lnTo>
                  <a:lnTo>
                    <a:pt x="133" y="100"/>
                  </a:lnTo>
                  <a:lnTo>
                    <a:pt x="130" y="101"/>
                  </a:lnTo>
                  <a:lnTo>
                    <a:pt x="126" y="101"/>
                  </a:lnTo>
                  <a:lnTo>
                    <a:pt x="124" y="101"/>
                  </a:lnTo>
                  <a:lnTo>
                    <a:pt x="123" y="102"/>
                  </a:lnTo>
                  <a:lnTo>
                    <a:pt x="123" y="103"/>
                  </a:lnTo>
                  <a:lnTo>
                    <a:pt x="118" y="104"/>
                  </a:lnTo>
                  <a:lnTo>
                    <a:pt x="113" y="106"/>
                  </a:lnTo>
                  <a:lnTo>
                    <a:pt x="112" y="108"/>
                  </a:lnTo>
                  <a:lnTo>
                    <a:pt x="111" y="108"/>
                  </a:lnTo>
                  <a:lnTo>
                    <a:pt x="109" y="108"/>
                  </a:lnTo>
                  <a:lnTo>
                    <a:pt x="105" y="109"/>
                  </a:lnTo>
                  <a:lnTo>
                    <a:pt x="102" y="111"/>
                  </a:lnTo>
                  <a:lnTo>
                    <a:pt x="99" y="112"/>
                  </a:lnTo>
                  <a:lnTo>
                    <a:pt x="97" y="112"/>
                  </a:lnTo>
                  <a:lnTo>
                    <a:pt x="95" y="111"/>
                  </a:lnTo>
                  <a:lnTo>
                    <a:pt x="91" y="112"/>
                  </a:lnTo>
                  <a:lnTo>
                    <a:pt x="90" y="113"/>
                  </a:lnTo>
                  <a:lnTo>
                    <a:pt x="84" y="115"/>
                  </a:lnTo>
                  <a:lnTo>
                    <a:pt x="76" y="116"/>
                  </a:lnTo>
                  <a:lnTo>
                    <a:pt x="75" y="116"/>
                  </a:lnTo>
                  <a:lnTo>
                    <a:pt x="74" y="117"/>
                  </a:lnTo>
                  <a:lnTo>
                    <a:pt x="70" y="117"/>
                  </a:lnTo>
                  <a:lnTo>
                    <a:pt x="66" y="117"/>
                  </a:lnTo>
                  <a:lnTo>
                    <a:pt x="65" y="117"/>
                  </a:lnTo>
                  <a:lnTo>
                    <a:pt x="63" y="117"/>
                  </a:lnTo>
                  <a:lnTo>
                    <a:pt x="61" y="117"/>
                  </a:lnTo>
                  <a:lnTo>
                    <a:pt x="58" y="117"/>
                  </a:lnTo>
                  <a:lnTo>
                    <a:pt x="56" y="118"/>
                  </a:lnTo>
                  <a:lnTo>
                    <a:pt x="52" y="118"/>
                  </a:lnTo>
                  <a:lnTo>
                    <a:pt x="49" y="120"/>
                  </a:lnTo>
                  <a:lnTo>
                    <a:pt x="46" y="120"/>
                  </a:lnTo>
                  <a:lnTo>
                    <a:pt x="44" y="121"/>
                  </a:lnTo>
                  <a:lnTo>
                    <a:pt x="42" y="120"/>
                  </a:lnTo>
                  <a:lnTo>
                    <a:pt x="40" y="117"/>
                  </a:lnTo>
                  <a:lnTo>
                    <a:pt x="38" y="120"/>
                  </a:lnTo>
                  <a:lnTo>
                    <a:pt x="34" y="122"/>
                  </a:lnTo>
                  <a:lnTo>
                    <a:pt x="23" y="124"/>
                  </a:lnTo>
                  <a:lnTo>
                    <a:pt x="15" y="124"/>
                  </a:lnTo>
                  <a:lnTo>
                    <a:pt x="14" y="124"/>
                  </a:lnTo>
                  <a:lnTo>
                    <a:pt x="14" y="123"/>
                  </a:lnTo>
                  <a:lnTo>
                    <a:pt x="15" y="121"/>
                  </a:lnTo>
                  <a:lnTo>
                    <a:pt x="16" y="117"/>
                  </a:lnTo>
                  <a:lnTo>
                    <a:pt x="14" y="116"/>
                  </a:lnTo>
                  <a:lnTo>
                    <a:pt x="11" y="115"/>
                  </a:lnTo>
                  <a:lnTo>
                    <a:pt x="9" y="113"/>
                  </a:lnTo>
                  <a:lnTo>
                    <a:pt x="7" y="110"/>
                  </a:lnTo>
                  <a:lnTo>
                    <a:pt x="5" y="108"/>
                  </a:lnTo>
                  <a:lnTo>
                    <a:pt x="3" y="106"/>
                  </a:lnTo>
                  <a:lnTo>
                    <a:pt x="2" y="104"/>
                  </a:lnTo>
                  <a:lnTo>
                    <a:pt x="0" y="101"/>
                  </a:lnTo>
                  <a:lnTo>
                    <a:pt x="2" y="99"/>
                  </a:lnTo>
                  <a:lnTo>
                    <a:pt x="4" y="98"/>
                  </a:lnTo>
                  <a:lnTo>
                    <a:pt x="6" y="97"/>
                  </a:lnTo>
                  <a:lnTo>
                    <a:pt x="9" y="97"/>
                  </a:lnTo>
                  <a:lnTo>
                    <a:pt x="14" y="97"/>
                  </a:lnTo>
                  <a:lnTo>
                    <a:pt x="19" y="96"/>
                  </a:lnTo>
                  <a:lnTo>
                    <a:pt x="20" y="96"/>
                  </a:lnTo>
                  <a:lnTo>
                    <a:pt x="22" y="94"/>
                  </a:lnTo>
                  <a:lnTo>
                    <a:pt x="27" y="96"/>
                  </a:lnTo>
                  <a:lnTo>
                    <a:pt x="31" y="96"/>
                  </a:lnTo>
                  <a:lnTo>
                    <a:pt x="38" y="93"/>
                  </a:lnTo>
                  <a:lnTo>
                    <a:pt x="44" y="92"/>
                  </a:lnTo>
                  <a:lnTo>
                    <a:pt x="44" y="94"/>
                  </a:lnTo>
                  <a:lnTo>
                    <a:pt x="44" y="96"/>
                  </a:lnTo>
                  <a:lnTo>
                    <a:pt x="46" y="97"/>
                  </a:lnTo>
                  <a:lnTo>
                    <a:pt x="47" y="98"/>
                  </a:lnTo>
                  <a:lnTo>
                    <a:pt x="50" y="99"/>
                  </a:lnTo>
                  <a:lnTo>
                    <a:pt x="53" y="100"/>
                  </a:lnTo>
                  <a:lnTo>
                    <a:pt x="54" y="99"/>
                  </a:lnTo>
                  <a:lnTo>
                    <a:pt x="53" y="97"/>
                  </a:lnTo>
                  <a:lnTo>
                    <a:pt x="52" y="96"/>
                  </a:lnTo>
                  <a:lnTo>
                    <a:pt x="52" y="94"/>
                  </a:lnTo>
                  <a:lnTo>
                    <a:pt x="51" y="94"/>
                  </a:lnTo>
                  <a:lnTo>
                    <a:pt x="52" y="94"/>
                  </a:lnTo>
                  <a:lnTo>
                    <a:pt x="52" y="92"/>
                  </a:lnTo>
                  <a:lnTo>
                    <a:pt x="52" y="90"/>
                  </a:lnTo>
                  <a:lnTo>
                    <a:pt x="54" y="91"/>
                  </a:lnTo>
                  <a:lnTo>
                    <a:pt x="55" y="91"/>
                  </a:lnTo>
                  <a:lnTo>
                    <a:pt x="57" y="90"/>
                  </a:lnTo>
                  <a:lnTo>
                    <a:pt x="58" y="90"/>
                  </a:lnTo>
                  <a:lnTo>
                    <a:pt x="64" y="89"/>
                  </a:lnTo>
                  <a:lnTo>
                    <a:pt x="69" y="89"/>
                  </a:lnTo>
                  <a:lnTo>
                    <a:pt x="76" y="87"/>
                  </a:lnTo>
                  <a:lnTo>
                    <a:pt x="83" y="85"/>
                  </a:lnTo>
                  <a:lnTo>
                    <a:pt x="85" y="86"/>
                  </a:lnTo>
                  <a:lnTo>
                    <a:pt x="86" y="86"/>
                  </a:lnTo>
                  <a:lnTo>
                    <a:pt x="88" y="86"/>
                  </a:lnTo>
                  <a:lnTo>
                    <a:pt x="90" y="85"/>
                  </a:lnTo>
                  <a:lnTo>
                    <a:pt x="93" y="85"/>
                  </a:lnTo>
                  <a:lnTo>
                    <a:pt x="97" y="85"/>
                  </a:lnTo>
                  <a:lnTo>
                    <a:pt x="99" y="83"/>
                  </a:lnTo>
                  <a:lnTo>
                    <a:pt x="99" y="82"/>
                  </a:lnTo>
                  <a:lnTo>
                    <a:pt x="101" y="81"/>
                  </a:lnTo>
                  <a:lnTo>
                    <a:pt x="102" y="80"/>
                  </a:lnTo>
                  <a:lnTo>
                    <a:pt x="104" y="79"/>
                  </a:lnTo>
                  <a:lnTo>
                    <a:pt x="108" y="80"/>
                  </a:lnTo>
                  <a:lnTo>
                    <a:pt x="110" y="78"/>
                  </a:lnTo>
                  <a:lnTo>
                    <a:pt x="113" y="76"/>
                  </a:lnTo>
                  <a:lnTo>
                    <a:pt x="114" y="77"/>
                  </a:lnTo>
                  <a:lnTo>
                    <a:pt x="115" y="78"/>
                  </a:lnTo>
                  <a:lnTo>
                    <a:pt x="118" y="77"/>
                  </a:lnTo>
                  <a:lnTo>
                    <a:pt x="119" y="76"/>
                  </a:lnTo>
                  <a:lnTo>
                    <a:pt x="121" y="76"/>
                  </a:lnTo>
                  <a:lnTo>
                    <a:pt x="124" y="75"/>
                  </a:lnTo>
                  <a:lnTo>
                    <a:pt x="127" y="73"/>
                  </a:lnTo>
                  <a:lnTo>
                    <a:pt x="132" y="71"/>
                  </a:lnTo>
                  <a:lnTo>
                    <a:pt x="136" y="70"/>
                  </a:lnTo>
                  <a:lnTo>
                    <a:pt x="139" y="69"/>
                  </a:lnTo>
                  <a:lnTo>
                    <a:pt x="142" y="68"/>
                  </a:lnTo>
                  <a:lnTo>
                    <a:pt x="144" y="67"/>
                  </a:lnTo>
                  <a:lnTo>
                    <a:pt x="147" y="66"/>
                  </a:lnTo>
                  <a:lnTo>
                    <a:pt x="150" y="64"/>
                  </a:lnTo>
                  <a:lnTo>
                    <a:pt x="151" y="64"/>
                  </a:lnTo>
                  <a:lnTo>
                    <a:pt x="154" y="64"/>
                  </a:lnTo>
                  <a:lnTo>
                    <a:pt x="156" y="62"/>
                  </a:lnTo>
                  <a:lnTo>
                    <a:pt x="159" y="60"/>
                  </a:lnTo>
                  <a:lnTo>
                    <a:pt x="160" y="59"/>
                  </a:lnTo>
                  <a:lnTo>
                    <a:pt x="162" y="59"/>
                  </a:lnTo>
                  <a:lnTo>
                    <a:pt x="163" y="57"/>
                  </a:lnTo>
                  <a:lnTo>
                    <a:pt x="165" y="56"/>
                  </a:lnTo>
                  <a:lnTo>
                    <a:pt x="168" y="55"/>
                  </a:lnTo>
                  <a:lnTo>
                    <a:pt x="170" y="55"/>
                  </a:lnTo>
                  <a:lnTo>
                    <a:pt x="173" y="53"/>
                  </a:lnTo>
                  <a:lnTo>
                    <a:pt x="177" y="51"/>
                  </a:lnTo>
                  <a:lnTo>
                    <a:pt x="181" y="48"/>
                  </a:lnTo>
                  <a:lnTo>
                    <a:pt x="184" y="48"/>
                  </a:lnTo>
                  <a:lnTo>
                    <a:pt x="188" y="46"/>
                  </a:lnTo>
                  <a:lnTo>
                    <a:pt x="190" y="45"/>
                  </a:lnTo>
                  <a:lnTo>
                    <a:pt x="193" y="44"/>
                  </a:lnTo>
                  <a:lnTo>
                    <a:pt x="195" y="44"/>
                  </a:lnTo>
                  <a:lnTo>
                    <a:pt x="198" y="44"/>
                  </a:lnTo>
                  <a:lnTo>
                    <a:pt x="202" y="43"/>
                  </a:lnTo>
                  <a:lnTo>
                    <a:pt x="204" y="42"/>
                  </a:lnTo>
                  <a:lnTo>
                    <a:pt x="207" y="40"/>
                  </a:lnTo>
                  <a:lnTo>
                    <a:pt x="212" y="40"/>
                  </a:lnTo>
                  <a:lnTo>
                    <a:pt x="214" y="40"/>
                  </a:lnTo>
                  <a:lnTo>
                    <a:pt x="216" y="39"/>
                  </a:lnTo>
                  <a:lnTo>
                    <a:pt x="217" y="39"/>
                  </a:lnTo>
                  <a:lnTo>
                    <a:pt x="218" y="40"/>
                  </a:lnTo>
                  <a:lnTo>
                    <a:pt x="224" y="39"/>
                  </a:lnTo>
                  <a:lnTo>
                    <a:pt x="228" y="39"/>
                  </a:lnTo>
                  <a:lnTo>
                    <a:pt x="231" y="39"/>
                  </a:lnTo>
                  <a:lnTo>
                    <a:pt x="233" y="39"/>
                  </a:lnTo>
                  <a:lnTo>
                    <a:pt x="235" y="39"/>
                  </a:lnTo>
                  <a:lnTo>
                    <a:pt x="236" y="39"/>
                  </a:lnTo>
                  <a:lnTo>
                    <a:pt x="240" y="39"/>
                  </a:lnTo>
                  <a:lnTo>
                    <a:pt x="246" y="39"/>
                  </a:lnTo>
                  <a:lnTo>
                    <a:pt x="248" y="39"/>
                  </a:lnTo>
                  <a:lnTo>
                    <a:pt x="250" y="40"/>
                  </a:lnTo>
                  <a:lnTo>
                    <a:pt x="253" y="39"/>
                  </a:lnTo>
                  <a:lnTo>
                    <a:pt x="256" y="38"/>
                  </a:lnTo>
                  <a:lnTo>
                    <a:pt x="262" y="39"/>
                  </a:lnTo>
                  <a:lnTo>
                    <a:pt x="266" y="39"/>
                  </a:lnTo>
                  <a:lnTo>
                    <a:pt x="267" y="33"/>
                  </a:lnTo>
                  <a:lnTo>
                    <a:pt x="266" y="27"/>
                  </a:lnTo>
                  <a:lnTo>
                    <a:pt x="267" y="23"/>
                  </a:lnTo>
                  <a:lnTo>
                    <a:pt x="269" y="20"/>
                  </a:lnTo>
                  <a:lnTo>
                    <a:pt x="270" y="20"/>
                  </a:lnTo>
                  <a:lnTo>
                    <a:pt x="271" y="19"/>
                  </a:lnTo>
                  <a:lnTo>
                    <a:pt x="272" y="16"/>
                  </a:lnTo>
                  <a:lnTo>
                    <a:pt x="274" y="11"/>
                  </a:lnTo>
                  <a:lnTo>
                    <a:pt x="275" y="10"/>
                  </a:lnTo>
                  <a:lnTo>
                    <a:pt x="276" y="9"/>
                  </a:lnTo>
                  <a:lnTo>
                    <a:pt x="276" y="8"/>
                  </a:lnTo>
                  <a:lnTo>
                    <a:pt x="277" y="7"/>
                  </a:lnTo>
                  <a:lnTo>
                    <a:pt x="283" y="5"/>
                  </a:lnTo>
                  <a:lnTo>
                    <a:pt x="288" y="3"/>
                  </a:lnTo>
                  <a:lnTo>
                    <a:pt x="289" y="1"/>
                  </a:lnTo>
                  <a:lnTo>
                    <a:pt x="291" y="0"/>
                  </a:lnTo>
                  <a:lnTo>
                    <a:pt x="294" y="4"/>
                  </a:lnTo>
                  <a:lnTo>
                    <a:pt x="295" y="7"/>
                  </a:lnTo>
                  <a:lnTo>
                    <a:pt x="296" y="7"/>
                  </a:lnTo>
                  <a:lnTo>
                    <a:pt x="298" y="10"/>
                  </a:lnTo>
                  <a:lnTo>
                    <a:pt x="300" y="15"/>
                  </a:lnTo>
                  <a:lnTo>
                    <a:pt x="301" y="15"/>
                  </a:lnTo>
                  <a:lnTo>
                    <a:pt x="302" y="16"/>
                  </a:lnTo>
                  <a:lnTo>
                    <a:pt x="304" y="20"/>
                  </a:lnTo>
                  <a:lnTo>
                    <a:pt x="305" y="24"/>
                  </a:lnTo>
                  <a:lnTo>
                    <a:pt x="307" y="24"/>
                  </a:lnTo>
                  <a:lnTo>
                    <a:pt x="308" y="25"/>
                  </a:lnTo>
                  <a:lnTo>
                    <a:pt x="310" y="30"/>
                  </a:lnTo>
                  <a:lnTo>
                    <a:pt x="312" y="35"/>
                  </a:lnTo>
                  <a:lnTo>
                    <a:pt x="314" y="39"/>
                  </a:lnTo>
                  <a:lnTo>
                    <a:pt x="317" y="42"/>
                  </a:lnTo>
                  <a:lnTo>
                    <a:pt x="318" y="43"/>
                  </a:lnTo>
                  <a:lnTo>
                    <a:pt x="320" y="45"/>
                  </a:lnTo>
                  <a:lnTo>
                    <a:pt x="321" y="47"/>
                  </a:lnTo>
                  <a:lnTo>
                    <a:pt x="322" y="48"/>
                  </a:lnTo>
                  <a:close/>
                  <a:moveTo>
                    <a:pt x="348" y="163"/>
                  </a:moveTo>
                  <a:lnTo>
                    <a:pt x="347" y="163"/>
                  </a:lnTo>
                  <a:lnTo>
                    <a:pt x="347" y="164"/>
                  </a:lnTo>
                  <a:lnTo>
                    <a:pt x="347" y="166"/>
                  </a:lnTo>
                  <a:lnTo>
                    <a:pt x="348" y="166"/>
                  </a:lnTo>
                  <a:lnTo>
                    <a:pt x="348" y="164"/>
                  </a:lnTo>
                  <a:lnTo>
                    <a:pt x="348" y="163"/>
                  </a:lnTo>
                  <a:close/>
                  <a:moveTo>
                    <a:pt x="270" y="50"/>
                  </a:moveTo>
                  <a:lnTo>
                    <a:pt x="269" y="48"/>
                  </a:lnTo>
                  <a:lnTo>
                    <a:pt x="267" y="47"/>
                  </a:lnTo>
                  <a:lnTo>
                    <a:pt x="264" y="48"/>
                  </a:lnTo>
                  <a:lnTo>
                    <a:pt x="261" y="50"/>
                  </a:lnTo>
                  <a:lnTo>
                    <a:pt x="261" y="51"/>
                  </a:lnTo>
                  <a:lnTo>
                    <a:pt x="260" y="51"/>
                  </a:lnTo>
                  <a:lnTo>
                    <a:pt x="259" y="52"/>
                  </a:lnTo>
                  <a:lnTo>
                    <a:pt x="253" y="55"/>
                  </a:lnTo>
                  <a:lnTo>
                    <a:pt x="247" y="57"/>
                  </a:lnTo>
                  <a:lnTo>
                    <a:pt x="243" y="58"/>
                  </a:lnTo>
                  <a:lnTo>
                    <a:pt x="240" y="59"/>
                  </a:lnTo>
                  <a:lnTo>
                    <a:pt x="241" y="60"/>
                  </a:lnTo>
                  <a:lnTo>
                    <a:pt x="242" y="62"/>
                  </a:lnTo>
                  <a:lnTo>
                    <a:pt x="244" y="62"/>
                  </a:lnTo>
                  <a:lnTo>
                    <a:pt x="247" y="62"/>
                  </a:lnTo>
                  <a:lnTo>
                    <a:pt x="250" y="60"/>
                  </a:lnTo>
                  <a:lnTo>
                    <a:pt x="253" y="60"/>
                  </a:lnTo>
                  <a:lnTo>
                    <a:pt x="255" y="60"/>
                  </a:lnTo>
                  <a:lnTo>
                    <a:pt x="258" y="62"/>
                  </a:lnTo>
                  <a:lnTo>
                    <a:pt x="263" y="64"/>
                  </a:lnTo>
                  <a:lnTo>
                    <a:pt x="269" y="66"/>
                  </a:lnTo>
                  <a:lnTo>
                    <a:pt x="271" y="65"/>
                  </a:lnTo>
                  <a:lnTo>
                    <a:pt x="271" y="60"/>
                  </a:lnTo>
                  <a:lnTo>
                    <a:pt x="271" y="58"/>
                  </a:lnTo>
                  <a:lnTo>
                    <a:pt x="270" y="57"/>
                  </a:lnTo>
                  <a:lnTo>
                    <a:pt x="270" y="56"/>
                  </a:lnTo>
                  <a:lnTo>
                    <a:pt x="270" y="55"/>
                  </a:lnTo>
                  <a:lnTo>
                    <a:pt x="270" y="54"/>
                  </a:lnTo>
                  <a:lnTo>
                    <a:pt x="270" y="52"/>
                  </a:lnTo>
                  <a:lnTo>
                    <a:pt x="270" y="50"/>
                  </a:lnTo>
                  <a:close/>
                  <a:moveTo>
                    <a:pt x="323" y="229"/>
                  </a:moveTo>
                  <a:lnTo>
                    <a:pt x="323" y="229"/>
                  </a:lnTo>
                  <a:lnTo>
                    <a:pt x="322" y="229"/>
                  </a:lnTo>
                  <a:lnTo>
                    <a:pt x="322" y="230"/>
                  </a:lnTo>
                  <a:lnTo>
                    <a:pt x="323" y="230"/>
                  </a:lnTo>
                  <a:lnTo>
                    <a:pt x="323" y="229"/>
                  </a:lnTo>
                  <a:close/>
                  <a:moveTo>
                    <a:pt x="320" y="221"/>
                  </a:moveTo>
                  <a:lnTo>
                    <a:pt x="319" y="221"/>
                  </a:lnTo>
                  <a:lnTo>
                    <a:pt x="317" y="221"/>
                  </a:lnTo>
                  <a:lnTo>
                    <a:pt x="316" y="223"/>
                  </a:lnTo>
                  <a:lnTo>
                    <a:pt x="316" y="226"/>
                  </a:lnTo>
                  <a:lnTo>
                    <a:pt x="312" y="228"/>
                  </a:lnTo>
                  <a:lnTo>
                    <a:pt x="309" y="229"/>
                  </a:lnTo>
                  <a:lnTo>
                    <a:pt x="306" y="229"/>
                  </a:lnTo>
                  <a:lnTo>
                    <a:pt x="304" y="229"/>
                  </a:lnTo>
                  <a:lnTo>
                    <a:pt x="304" y="227"/>
                  </a:lnTo>
                  <a:lnTo>
                    <a:pt x="302" y="225"/>
                  </a:lnTo>
                  <a:lnTo>
                    <a:pt x="300" y="227"/>
                  </a:lnTo>
                  <a:lnTo>
                    <a:pt x="298" y="230"/>
                  </a:lnTo>
                  <a:lnTo>
                    <a:pt x="297" y="230"/>
                  </a:lnTo>
                  <a:lnTo>
                    <a:pt x="296" y="228"/>
                  </a:lnTo>
                  <a:lnTo>
                    <a:pt x="295" y="228"/>
                  </a:lnTo>
                  <a:lnTo>
                    <a:pt x="294" y="223"/>
                  </a:lnTo>
                  <a:lnTo>
                    <a:pt x="294" y="220"/>
                  </a:lnTo>
                  <a:lnTo>
                    <a:pt x="293" y="215"/>
                  </a:lnTo>
                  <a:lnTo>
                    <a:pt x="289" y="210"/>
                  </a:lnTo>
                  <a:lnTo>
                    <a:pt x="289" y="204"/>
                  </a:lnTo>
                  <a:lnTo>
                    <a:pt x="290" y="199"/>
                  </a:lnTo>
                  <a:lnTo>
                    <a:pt x="286" y="196"/>
                  </a:lnTo>
                  <a:lnTo>
                    <a:pt x="283" y="193"/>
                  </a:lnTo>
                  <a:lnTo>
                    <a:pt x="283" y="191"/>
                  </a:lnTo>
                  <a:lnTo>
                    <a:pt x="283" y="190"/>
                  </a:lnTo>
                  <a:lnTo>
                    <a:pt x="283" y="187"/>
                  </a:lnTo>
                  <a:lnTo>
                    <a:pt x="282" y="186"/>
                  </a:lnTo>
                  <a:lnTo>
                    <a:pt x="282" y="185"/>
                  </a:lnTo>
                  <a:lnTo>
                    <a:pt x="281" y="182"/>
                  </a:lnTo>
                  <a:lnTo>
                    <a:pt x="279" y="180"/>
                  </a:lnTo>
                  <a:lnTo>
                    <a:pt x="279" y="173"/>
                  </a:lnTo>
                  <a:lnTo>
                    <a:pt x="278" y="167"/>
                  </a:lnTo>
                  <a:lnTo>
                    <a:pt x="276" y="160"/>
                  </a:lnTo>
                  <a:lnTo>
                    <a:pt x="274" y="153"/>
                  </a:lnTo>
                  <a:lnTo>
                    <a:pt x="269" y="153"/>
                  </a:lnTo>
                  <a:lnTo>
                    <a:pt x="264" y="155"/>
                  </a:lnTo>
                  <a:lnTo>
                    <a:pt x="263" y="156"/>
                  </a:lnTo>
                  <a:lnTo>
                    <a:pt x="262" y="156"/>
                  </a:lnTo>
                  <a:lnTo>
                    <a:pt x="260" y="156"/>
                  </a:lnTo>
                  <a:lnTo>
                    <a:pt x="259" y="156"/>
                  </a:lnTo>
                  <a:lnTo>
                    <a:pt x="258" y="158"/>
                  </a:lnTo>
                  <a:lnTo>
                    <a:pt x="254" y="158"/>
                  </a:lnTo>
                  <a:lnTo>
                    <a:pt x="253" y="158"/>
                  </a:lnTo>
                  <a:lnTo>
                    <a:pt x="251" y="159"/>
                  </a:lnTo>
                  <a:lnTo>
                    <a:pt x="250" y="160"/>
                  </a:lnTo>
                  <a:lnTo>
                    <a:pt x="248" y="159"/>
                  </a:lnTo>
                  <a:lnTo>
                    <a:pt x="247" y="159"/>
                  </a:lnTo>
                  <a:lnTo>
                    <a:pt x="246" y="161"/>
                  </a:lnTo>
                  <a:lnTo>
                    <a:pt x="244" y="162"/>
                  </a:lnTo>
                  <a:lnTo>
                    <a:pt x="229" y="168"/>
                  </a:lnTo>
                  <a:lnTo>
                    <a:pt x="214" y="171"/>
                  </a:lnTo>
                  <a:lnTo>
                    <a:pt x="214" y="172"/>
                  </a:lnTo>
                  <a:lnTo>
                    <a:pt x="214" y="173"/>
                  </a:lnTo>
                  <a:lnTo>
                    <a:pt x="209" y="174"/>
                  </a:lnTo>
                  <a:lnTo>
                    <a:pt x="206" y="176"/>
                  </a:lnTo>
                  <a:lnTo>
                    <a:pt x="205" y="176"/>
                  </a:lnTo>
                  <a:lnTo>
                    <a:pt x="205" y="178"/>
                  </a:lnTo>
                  <a:lnTo>
                    <a:pt x="207" y="180"/>
                  </a:lnTo>
                  <a:lnTo>
                    <a:pt x="209" y="182"/>
                  </a:lnTo>
                  <a:lnTo>
                    <a:pt x="214" y="187"/>
                  </a:lnTo>
                  <a:lnTo>
                    <a:pt x="215" y="188"/>
                  </a:lnTo>
                  <a:lnTo>
                    <a:pt x="215" y="190"/>
                  </a:lnTo>
                  <a:lnTo>
                    <a:pt x="216" y="192"/>
                  </a:lnTo>
                  <a:lnTo>
                    <a:pt x="218" y="193"/>
                  </a:lnTo>
                  <a:lnTo>
                    <a:pt x="219" y="195"/>
                  </a:lnTo>
                  <a:lnTo>
                    <a:pt x="220" y="197"/>
                  </a:lnTo>
                  <a:lnTo>
                    <a:pt x="223" y="199"/>
                  </a:lnTo>
                  <a:lnTo>
                    <a:pt x="225" y="203"/>
                  </a:lnTo>
                  <a:lnTo>
                    <a:pt x="226" y="204"/>
                  </a:lnTo>
                  <a:lnTo>
                    <a:pt x="228" y="205"/>
                  </a:lnTo>
                  <a:lnTo>
                    <a:pt x="229" y="208"/>
                  </a:lnTo>
                  <a:lnTo>
                    <a:pt x="230" y="210"/>
                  </a:lnTo>
                  <a:lnTo>
                    <a:pt x="231" y="213"/>
                  </a:lnTo>
                  <a:lnTo>
                    <a:pt x="233" y="215"/>
                  </a:lnTo>
                  <a:lnTo>
                    <a:pt x="233" y="216"/>
                  </a:lnTo>
                  <a:lnTo>
                    <a:pt x="235" y="218"/>
                  </a:lnTo>
                  <a:lnTo>
                    <a:pt x="236" y="219"/>
                  </a:lnTo>
                  <a:lnTo>
                    <a:pt x="238" y="221"/>
                  </a:lnTo>
                  <a:lnTo>
                    <a:pt x="238" y="222"/>
                  </a:lnTo>
                  <a:lnTo>
                    <a:pt x="238" y="223"/>
                  </a:lnTo>
                  <a:lnTo>
                    <a:pt x="239" y="225"/>
                  </a:lnTo>
                  <a:lnTo>
                    <a:pt x="240" y="225"/>
                  </a:lnTo>
                  <a:lnTo>
                    <a:pt x="241" y="227"/>
                  </a:lnTo>
                  <a:lnTo>
                    <a:pt x="241" y="230"/>
                  </a:lnTo>
                  <a:lnTo>
                    <a:pt x="242" y="232"/>
                  </a:lnTo>
                  <a:lnTo>
                    <a:pt x="244" y="236"/>
                  </a:lnTo>
                  <a:lnTo>
                    <a:pt x="244" y="237"/>
                  </a:lnTo>
                  <a:lnTo>
                    <a:pt x="246" y="241"/>
                  </a:lnTo>
                  <a:lnTo>
                    <a:pt x="248" y="244"/>
                  </a:lnTo>
                  <a:lnTo>
                    <a:pt x="250" y="241"/>
                  </a:lnTo>
                  <a:lnTo>
                    <a:pt x="251" y="238"/>
                  </a:lnTo>
                  <a:lnTo>
                    <a:pt x="249" y="233"/>
                  </a:lnTo>
                  <a:lnTo>
                    <a:pt x="248" y="229"/>
                  </a:lnTo>
                  <a:lnTo>
                    <a:pt x="248" y="228"/>
                  </a:lnTo>
                  <a:lnTo>
                    <a:pt x="249" y="228"/>
                  </a:lnTo>
                  <a:lnTo>
                    <a:pt x="251" y="228"/>
                  </a:lnTo>
                  <a:lnTo>
                    <a:pt x="255" y="230"/>
                  </a:lnTo>
                  <a:lnTo>
                    <a:pt x="259" y="233"/>
                  </a:lnTo>
                  <a:lnTo>
                    <a:pt x="259" y="234"/>
                  </a:lnTo>
                  <a:lnTo>
                    <a:pt x="259" y="236"/>
                  </a:lnTo>
                  <a:lnTo>
                    <a:pt x="260" y="238"/>
                  </a:lnTo>
                  <a:lnTo>
                    <a:pt x="262" y="240"/>
                  </a:lnTo>
                  <a:lnTo>
                    <a:pt x="263" y="240"/>
                  </a:lnTo>
                  <a:lnTo>
                    <a:pt x="263" y="241"/>
                  </a:lnTo>
                  <a:lnTo>
                    <a:pt x="263" y="242"/>
                  </a:lnTo>
                  <a:lnTo>
                    <a:pt x="262" y="243"/>
                  </a:lnTo>
                  <a:lnTo>
                    <a:pt x="263" y="245"/>
                  </a:lnTo>
                  <a:lnTo>
                    <a:pt x="263" y="248"/>
                  </a:lnTo>
                  <a:lnTo>
                    <a:pt x="264" y="248"/>
                  </a:lnTo>
                  <a:lnTo>
                    <a:pt x="265" y="248"/>
                  </a:lnTo>
                  <a:lnTo>
                    <a:pt x="266" y="244"/>
                  </a:lnTo>
                  <a:lnTo>
                    <a:pt x="269" y="241"/>
                  </a:lnTo>
                  <a:lnTo>
                    <a:pt x="270" y="241"/>
                  </a:lnTo>
                  <a:lnTo>
                    <a:pt x="270" y="242"/>
                  </a:lnTo>
                  <a:lnTo>
                    <a:pt x="271" y="242"/>
                  </a:lnTo>
                  <a:lnTo>
                    <a:pt x="269" y="246"/>
                  </a:lnTo>
                  <a:lnTo>
                    <a:pt x="270" y="251"/>
                  </a:lnTo>
                  <a:lnTo>
                    <a:pt x="272" y="250"/>
                  </a:lnTo>
                  <a:lnTo>
                    <a:pt x="273" y="249"/>
                  </a:lnTo>
                  <a:lnTo>
                    <a:pt x="274" y="249"/>
                  </a:lnTo>
                  <a:lnTo>
                    <a:pt x="273" y="251"/>
                  </a:lnTo>
                  <a:lnTo>
                    <a:pt x="271" y="252"/>
                  </a:lnTo>
                  <a:lnTo>
                    <a:pt x="272" y="253"/>
                  </a:lnTo>
                  <a:lnTo>
                    <a:pt x="273" y="254"/>
                  </a:lnTo>
                  <a:lnTo>
                    <a:pt x="275" y="254"/>
                  </a:lnTo>
                  <a:lnTo>
                    <a:pt x="277" y="253"/>
                  </a:lnTo>
                  <a:lnTo>
                    <a:pt x="278" y="252"/>
                  </a:lnTo>
                  <a:lnTo>
                    <a:pt x="279" y="253"/>
                  </a:lnTo>
                  <a:lnTo>
                    <a:pt x="281" y="253"/>
                  </a:lnTo>
                  <a:lnTo>
                    <a:pt x="282" y="252"/>
                  </a:lnTo>
                  <a:lnTo>
                    <a:pt x="284" y="251"/>
                  </a:lnTo>
                  <a:lnTo>
                    <a:pt x="288" y="254"/>
                  </a:lnTo>
                  <a:lnTo>
                    <a:pt x="291" y="258"/>
                  </a:lnTo>
                  <a:lnTo>
                    <a:pt x="293" y="261"/>
                  </a:lnTo>
                  <a:lnTo>
                    <a:pt x="294" y="262"/>
                  </a:lnTo>
                  <a:lnTo>
                    <a:pt x="296" y="262"/>
                  </a:lnTo>
                  <a:lnTo>
                    <a:pt x="298" y="263"/>
                  </a:lnTo>
                  <a:lnTo>
                    <a:pt x="300" y="264"/>
                  </a:lnTo>
                  <a:lnTo>
                    <a:pt x="301" y="265"/>
                  </a:lnTo>
                  <a:lnTo>
                    <a:pt x="301" y="267"/>
                  </a:lnTo>
                  <a:lnTo>
                    <a:pt x="302" y="269"/>
                  </a:lnTo>
                  <a:lnTo>
                    <a:pt x="304" y="271"/>
                  </a:lnTo>
                  <a:lnTo>
                    <a:pt x="305" y="271"/>
                  </a:lnTo>
                  <a:lnTo>
                    <a:pt x="307" y="271"/>
                  </a:lnTo>
                  <a:lnTo>
                    <a:pt x="308" y="268"/>
                  </a:lnTo>
                  <a:lnTo>
                    <a:pt x="307" y="265"/>
                  </a:lnTo>
                  <a:lnTo>
                    <a:pt x="305" y="261"/>
                  </a:lnTo>
                  <a:lnTo>
                    <a:pt x="305" y="260"/>
                  </a:lnTo>
                  <a:lnTo>
                    <a:pt x="305" y="258"/>
                  </a:lnTo>
                  <a:lnTo>
                    <a:pt x="305" y="256"/>
                  </a:lnTo>
                  <a:lnTo>
                    <a:pt x="304" y="255"/>
                  </a:lnTo>
                  <a:lnTo>
                    <a:pt x="304" y="253"/>
                  </a:lnTo>
                  <a:lnTo>
                    <a:pt x="305" y="251"/>
                  </a:lnTo>
                  <a:lnTo>
                    <a:pt x="304" y="250"/>
                  </a:lnTo>
                  <a:lnTo>
                    <a:pt x="301" y="244"/>
                  </a:lnTo>
                  <a:lnTo>
                    <a:pt x="302" y="239"/>
                  </a:lnTo>
                  <a:lnTo>
                    <a:pt x="304" y="239"/>
                  </a:lnTo>
                  <a:lnTo>
                    <a:pt x="305" y="238"/>
                  </a:lnTo>
                  <a:lnTo>
                    <a:pt x="306" y="237"/>
                  </a:lnTo>
                  <a:lnTo>
                    <a:pt x="307" y="236"/>
                  </a:lnTo>
                  <a:lnTo>
                    <a:pt x="308" y="236"/>
                  </a:lnTo>
                  <a:lnTo>
                    <a:pt x="310" y="236"/>
                  </a:lnTo>
                  <a:lnTo>
                    <a:pt x="311" y="233"/>
                  </a:lnTo>
                  <a:lnTo>
                    <a:pt x="314" y="232"/>
                  </a:lnTo>
                  <a:lnTo>
                    <a:pt x="316" y="232"/>
                  </a:lnTo>
                  <a:lnTo>
                    <a:pt x="318" y="230"/>
                  </a:lnTo>
                  <a:lnTo>
                    <a:pt x="319" y="226"/>
                  </a:lnTo>
                  <a:lnTo>
                    <a:pt x="320" y="225"/>
                  </a:lnTo>
                  <a:lnTo>
                    <a:pt x="320" y="223"/>
                  </a:lnTo>
                  <a:lnTo>
                    <a:pt x="320" y="222"/>
                  </a:lnTo>
                  <a:lnTo>
                    <a:pt x="320" y="221"/>
                  </a:lnTo>
                  <a:close/>
                  <a:moveTo>
                    <a:pt x="316" y="267"/>
                  </a:moveTo>
                  <a:lnTo>
                    <a:pt x="311" y="267"/>
                  </a:lnTo>
                  <a:lnTo>
                    <a:pt x="308" y="269"/>
                  </a:lnTo>
                  <a:lnTo>
                    <a:pt x="309" y="272"/>
                  </a:lnTo>
                  <a:lnTo>
                    <a:pt x="311" y="273"/>
                  </a:lnTo>
                  <a:lnTo>
                    <a:pt x="313" y="273"/>
                  </a:lnTo>
                  <a:lnTo>
                    <a:pt x="314" y="272"/>
                  </a:lnTo>
                  <a:lnTo>
                    <a:pt x="313" y="272"/>
                  </a:lnTo>
                  <a:lnTo>
                    <a:pt x="313" y="271"/>
                  </a:lnTo>
                  <a:lnTo>
                    <a:pt x="314" y="269"/>
                  </a:lnTo>
                  <a:lnTo>
                    <a:pt x="316" y="269"/>
                  </a:lnTo>
                  <a:lnTo>
                    <a:pt x="316" y="268"/>
                  </a:lnTo>
                  <a:lnTo>
                    <a:pt x="316" y="267"/>
                  </a:lnTo>
                  <a:close/>
                  <a:moveTo>
                    <a:pt x="306" y="298"/>
                  </a:moveTo>
                  <a:lnTo>
                    <a:pt x="306" y="298"/>
                  </a:lnTo>
                  <a:lnTo>
                    <a:pt x="305" y="297"/>
                  </a:lnTo>
                  <a:lnTo>
                    <a:pt x="304" y="297"/>
                  </a:lnTo>
                  <a:lnTo>
                    <a:pt x="302" y="297"/>
                  </a:lnTo>
                  <a:lnTo>
                    <a:pt x="301" y="299"/>
                  </a:lnTo>
                  <a:lnTo>
                    <a:pt x="304" y="300"/>
                  </a:lnTo>
                  <a:lnTo>
                    <a:pt x="305" y="299"/>
                  </a:lnTo>
                  <a:lnTo>
                    <a:pt x="306" y="299"/>
                  </a:lnTo>
                  <a:lnTo>
                    <a:pt x="306" y="298"/>
                  </a:lnTo>
                  <a:close/>
                  <a:moveTo>
                    <a:pt x="286" y="287"/>
                  </a:moveTo>
                  <a:lnTo>
                    <a:pt x="286" y="288"/>
                  </a:lnTo>
                  <a:lnTo>
                    <a:pt x="285" y="288"/>
                  </a:lnTo>
                  <a:lnTo>
                    <a:pt x="285" y="287"/>
                  </a:lnTo>
                  <a:lnTo>
                    <a:pt x="286" y="287"/>
                  </a:lnTo>
                  <a:close/>
                  <a:moveTo>
                    <a:pt x="250" y="226"/>
                  </a:moveTo>
                  <a:lnTo>
                    <a:pt x="250" y="227"/>
                  </a:lnTo>
                  <a:lnTo>
                    <a:pt x="249" y="227"/>
                  </a:lnTo>
                  <a:lnTo>
                    <a:pt x="248" y="226"/>
                  </a:lnTo>
                  <a:lnTo>
                    <a:pt x="249" y="226"/>
                  </a:lnTo>
                  <a:lnTo>
                    <a:pt x="250" y="226"/>
                  </a:lnTo>
                  <a:close/>
                  <a:moveTo>
                    <a:pt x="216" y="263"/>
                  </a:moveTo>
                  <a:lnTo>
                    <a:pt x="217" y="266"/>
                  </a:lnTo>
                  <a:lnTo>
                    <a:pt x="217" y="269"/>
                  </a:lnTo>
                  <a:lnTo>
                    <a:pt x="214" y="269"/>
                  </a:lnTo>
                  <a:lnTo>
                    <a:pt x="212" y="271"/>
                  </a:lnTo>
                  <a:lnTo>
                    <a:pt x="212" y="274"/>
                  </a:lnTo>
                  <a:lnTo>
                    <a:pt x="212" y="276"/>
                  </a:lnTo>
                  <a:lnTo>
                    <a:pt x="211" y="277"/>
                  </a:lnTo>
                  <a:lnTo>
                    <a:pt x="207" y="277"/>
                  </a:lnTo>
                  <a:lnTo>
                    <a:pt x="206" y="277"/>
                  </a:lnTo>
                  <a:lnTo>
                    <a:pt x="205" y="277"/>
                  </a:lnTo>
                  <a:lnTo>
                    <a:pt x="203" y="275"/>
                  </a:lnTo>
                  <a:lnTo>
                    <a:pt x="201" y="274"/>
                  </a:lnTo>
                  <a:lnTo>
                    <a:pt x="200" y="275"/>
                  </a:lnTo>
                  <a:lnTo>
                    <a:pt x="198" y="275"/>
                  </a:lnTo>
                  <a:lnTo>
                    <a:pt x="197" y="275"/>
                  </a:lnTo>
                  <a:lnTo>
                    <a:pt x="197" y="274"/>
                  </a:lnTo>
                  <a:lnTo>
                    <a:pt x="197" y="273"/>
                  </a:lnTo>
                  <a:lnTo>
                    <a:pt x="197" y="272"/>
                  </a:lnTo>
                  <a:lnTo>
                    <a:pt x="194" y="268"/>
                  </a:lnTo>
                  <a:lnTo>
                    <a:pt x="192" y="266"/>
                  </a:lnTo>
                  <a:lnTo>
                    <a:pt x="189" y="264"/>
                  </a:lnTo>
                  <a:lnTo>
                    <a:pt x="186" y="262"/>
                  </a:lnTo>
                  <a:lnTo>
                    <a:pt x="185" y="261"/>
                  </a:lnTo>
                  <a:lnTo>
                    <a:pt x="183" y="260"/>
                  </a:lnTo>
                  <a:lnTo>
                    <a:pt x="183" y="258"/>
                  </a:lnTo>
                  <a:lnTo>
                    <a:pt x="182" y="257"/>
                  </a:lnTo>
                  <a:lnTo>
                    <a:pt x="179" y="256"/>
                  </a:lnTo>
                  <a:lnTo>
                    <a:pt x="177" y="254"/>
                  </a:lnTo>
                  <a:lnTo>
                    <a:pt x="174" y="253"/>
                  </a:lnTo>
                  <a:lnTo>
                    <a:pt x="172" y="253"/>
                  </a:lnTo>
                  <a:lnTo>
                    <a:pt x="172" y="252"/>
                  </a:lnTo>
                  <a:lnTo>
                    <a:pt x="170" y="250"/>
                  </a:lnTo>
                  <a:lnTo>
                    <a:pt x="168" y="248"/>
                  </a:lnTo>
                  <a:lnTo>
                    <a:pt x="167" y="246"/>
                  </a:lnTo>
                  <a:lnTo>
                    <a:pt x="167" y="245"/>
                  </a:lnTo>
                  <a:lnTo>
                    <a:pt x="165" y="244"/>
                  </a:lnTo>
                  <a:lnTo>
                    <a:pt x="162" y="243"/>
                  </a:lnTo>
                  <a:lnTo>
                    <a:pt x="161" y="242"/>
                  </a:lnTo>
                  <a:lnTo>
                    <a:pt x="160" y="241"/>
                  </a:lnTo>
                  <a:lnTo>
                    <a:pt x="159" y="240"/>
                  </a:lnTo>
                  <a:lnTo>
                    <a:pt x="156" y="239"/>
                  </a:lnTo>
                  <a:lnTo>
                    <a:pt x="155" y="240"/>
                  </a:lnTo>
                  <a:lnTo>
                    <a:pt x="155" y="241"/>
                  </a:lnTo>
                  <a:lnTo>
                    <a:pt x="149" y="240"/>
                  </a:lnTo>
                  <a:lnTo>
                    <a:pt x="144" y="239"/>
                  </a:lnTo>
                  <a:lnTo>
                    <a:pt x="143" y="236"/>
                  </a:lnTo>
                  <a:lnTo>
                    <a:pt x="140" y="233"/>
                  </a:lnTo>
                  <a:lnTo>
                    <a:pt x="140" y="234"/>
                  </a:lnTo>
                  <a:lnTo>
                    <a:pt x="142" y="234"/>
                  </a:lnTo>
                  <a:lnTo>
                    <a:pt x="140" y="236"/>
                  </a:lnTo>
                  <a:lnTo>
                    <a:pt x="139" y="237"/>
                  </a:lnTo>
                  <a:lnTo>
                    <a:pt x="136" y="234"/>
                  </a:lnTo>
                  <a:lnTo>
                    <a:pt x="133" y="233"/>
                  </a:lnTo>
                  <a:lnTo>
                    <a:pt x="133" y="231"/>
                  </a:lnTo>
                  <a:lnTo>
                    <a:pt x="132" y="228"/>
                  </a:lnTo>
                  <a:lnTo>
                    <a:pt x="131" y="228"/>
                  </a:lnTo>
                  <a:lnTo>
                    <a:pt x="130" y="229"/>
                  </a:lnTo>
                  <a:lnTo>
                    <a:pt x="130" y="231"/>
                  </a:lnTo>
                  <a:lnTo>
                    <a:pt x="128" y="231"/>
                  </a:lnTo>
                  <a:lnTo>
                    <a:pt x="127" y="231"/>
                  </a:lnTo>
                  <a:lnTo>
                    <a:pt x="127" y="229"/>
                  </a:lnTo>
                  <a:lnTo>
                    <a:pt x="126" y="227"/>
                  </a:lnTo>
                  <a:lnTo>
                    <a:pt x="125" y="226"/>
                  </a:lnTo>
                  <a:lnTo>
                    <a:pt x="124" y="226"/>
                  </a:lnTo>
                  <a:lnTo>
                    <a:pt x="124" y="227"/>
                  </a:lnTo>
                  <a:lnTo>
                    <a:pt x="124" y="229"/>
                  </a:lnTo>
                  <a:lnTo>
                    <a:pt x="122" y="226"/>
                  </a:lnTo>
                  <a:lnTo>
                    <a:pt x="120" y="223"/>
                  </a:lnTo>
                  <a:lnTo>
                    <a:pt x="118" y="223"/>
                  </a:lnTo>
                  <a:lnTo>
                    <a:pt x="115" y="223"/>
                  </a:lnTo>
                  <a:lnTo>
                    <a:pt x="114" y="222"/>
                  </a:lnTo>
                  <a:lnTo>
                    <a:pt x="114" y="221"/>
                  </a:lnTo>
                  <a:lnTo>
                    <a:pt x="111" y="220"/>
                  </a:lnTo>
                  <a:lnTo>
                    <a:pt x="109" y="219"/>
                  </a:lnTo>
                  <a:lnTo>
                    <a:pt x="109" y="218"/>
                  </a:lnTo>
                  <a:lnTo>
                    <a:pt x="110" y="218"/>
                  </a:lnTo>
                  <a:lnTo>
                    <a:pt x="112" y="219"/>
                  </a:lnTo>
                  <a:lnTo>
                    <a:pt x="112" y="218"/>
                  </a:lnTo>
                  <a:lnTo>
                    <a:pt x="112" y="217"/>
                  </a:lnTo>
                  <a:lnTo>
                    <a:pt x="111" y="215"/>
                  </a:lnTo>
                  <a:lnTo>
                    <a:pt x="108" y="214"/>
                  </a:lnTo>
                  <a:lnTo>
                    <a:pt x="104" y="211"/>
                  </a:lnTo>
                  <a:lnTo>
                    <a:pt x="103" y="210"/>
                  </a:lnTo>
                  <a:lnTo>
                    <a:pt x="103" y="209"/>
                  </a:lnTo>
                  <a:lnTo>
                    <a:pt x="101" y="209"/>
                  </a:lnTo>
                  <a:lnTo>
                    <a:pt x="100" y="209"/>
                  </a:lnTo>
                  <a:lnTo>
                    <a:pt x="99" y="209"/>
                  </a:lnTo>
                  <a:lnTo>
                    <a:pt x="100" y="210"/>
                  </a:lnTo>
                  <a:lnTo>
                    <a:pt x="100" y="211"/>
                  </a:lnTo>
                  <a:lnTo>
                    <a:pt x="99" y="211"/>
                  </a:lnTo>
                  <a:lnTo>
                    <a:pt x="98" y="210"/>
                  </a:lnTo>
                  <a:lnTo>
                    <a:pt x="97" y="208"/>
                  </a:lnTo>
                  <a:lnTo>
                    <a:pt x="93" y="207"/>
                  </a:lnTo>
                  <a:lnTo>
                    <a:pt x="91" y="206"/>
                  </a:lnTo>
                  <a:lnTo>
                    <a:pt x="90" y="207"/>
                  </a:lnTo>
                  <a:lnTo>
                    <a:pt x="90" y="208"/>
                  </a:lnTo>
                  <a:lnTo>
                    <a:pt x="87" y="207"/>
                  </a:lnTo>
                  <a:lnTo>
                    <a:pt x="85" y="205"/>
                  </a:lnTo>
                  <a:lnTo>
                    <a:pt x="84" y="206"/>
                  </a:lnTo>
                  <a:lnTo>
                    <a:pt x="84" y="208"/>
                  </a:lnTo>
                  <a:lnTo>
                    <a:pt x="85" y="209"/>
                  </a:lnTo>
                  <a:lnTo>
                    <a:pt x="84" y="208"/>
                  </a:lnTo>
                  <a:lnTo>
                    <a:pt x="83" y="208"/>
                  </a:lnTo>
                  <a:lnTo>
                    <a:pt x="83" y="206"/>
                  </a:lnTo>
                  <a:lnTo>
                    <a:pt x="83" y="205"/>
                  </a:lnTo>
                  <a:lnTo>
                    <a:pt x="80" y="206"/>
                  </a:lnTo>
                  <a:lnTo>
                    <a:pt x="79" y="206"/>
                  </a:lnTo>
                  <a:lnTo>
                    <a:pt x="78" y="205"/>
                  </a:lnTo>
                  <a:lnTo>
                    <a:pt x="77" y="204"/>
                  </a:lnTo>
                  <a:lnTo>
                    <a:pt x="74" y="202"/>
                  </a:lnTo>
                  <a:lnTo>
                    <a:pt x="72" y="199"/>
                  </a:lnTo>
                  <a:lnTo>
                    <a:pt x="73" y="197"/>
                  </a:lnTo>
                  <a:lnTo>
                    <a:pt x="74" y="194"/>
                  </a:lnTo>
                  <a:lnTo>
                    <a:pt x="75" y="192"/>
                  </a:lnTo>
                  <a:lnTo>
                    <a:pt x="76" y="190"/>
                  </a:lnTo>
                  <a:lnTo>
                    <a:pt x="74" y="187"/>
                  </a:lnTo>
                  <a:lnTo>
                    <a:pt x="72" y="184"/>
                  </a:lnTo>
                  <a:lnTo>
                    <a:pt x="75" y="183"/>
                  </a:lnTo>
                  <a:lnTo>
                    <a:pt x="77" y="182"/>
                  </a:lnTo>
                  <a:lnTo>
                    <a:pt x="77" y="181"/>
                  </a:lnTo>
                  <a:lnTo>
                    <a:pt x="75" y="181"/>
                  </a:lnTo>
                  <a:lnTo>
                    <a:pt x="74" y="179"/>
                  </a:lnTo>
                  <a:lnTo>
                    <a:pt x="73" y="178"/>
                  </a:lnTo>
                  <a:lnTo>
                    <a:pt x="73" y="175"/>
                  </a:lnTo>
                  <a:lnTo>
                    <a:pt x="73" y="173"/>
                  </a:lnTo>
                  <a:lnTo>
                    <a:pt x="74" y="171"/>
                  </a:lnTo>
                  <a:lnTo>
                    <a:pt x="76" y="170"/>
                  </a:lnTo>
                  <a:lnTo>
                    <a:pt x="78" y="169"/>
                  </a:lnTo>
                  <a:lnTo>
                    <a:pt x="80" y="169"/>
                  </a:lnTo>
                  <a:lnTo>
                    <a:pt x="81" y="171"/>
                  </a:lnTo>
                  <a:lnTo>
                    <a:pt x="81" y="173"/>
                  </a:lnTo>
                  <a:lnTo>
                    <a:pt x="83" y="174"/>
                  </a:lnTo>
                  <a:lnTo>
                    <a:pt x="84" y="175"/>
                  </a:lnTo>
                  <a:lnTo>
                    <a:pt x="85" y="178"/>
                  </a:lnTo>
                  <a:lnTo>
                    <a:pt x="84" y="180"/>
                  </a:lnTo>
                  <a:lnTo>
                    <a:pt x="83" y="181"/>
                  </a:lnTo>
                  <a:lnTo>
                    <a:pt x="83" y="182"/>
                  </a:lnTo>
                  <a:lnTo>
                    <a:pt x="84" y="182"/>
                  </a:lnTo>
                  <a:lnTo>
                    <a:pt x="85" y="183"/>
                  </a:lnTo>
                  <a:lnTo>
                    <a:pt x="88" y="182"/>
                  </a:lnTo>
                  <a:lnTo>
                    <a:pt x="90" y="180"/>
                  </a:lnTo>
                  <a:lnTo>
                    <a:pt x="91" y="182"/>
                  </a:lnTo>
                  <a:lnTo>
                    <a:pt x="93" y="184"/>
                  </a:lnTo>
                  <a:lnTo>
                    <a:pt x="96" y="185"/>
                  </a:lnTo>
                  <a:lnTo>
                    <a:pt x="98" y="185"/>
                  </a:lnTo>
                  <a:lnTo>
                    <a:pt x="100" y="185"/>
                  </a:lnTo>
                  <a:lnTo>
                    <a:pt x="101" y="185"/>
                  </a:lnTo>
                  <a:lnTo>
                    <a:pt x="102" y="186"/>
                  </a:lnTo>
                  <a:lnTo>
                    <a:pt x="103" y="187"/>
                  </a:lnTo>
                  <a:lnTo>
                    <a:pt x="105" y="187"/>
                  </a:lnTo>
                  <a:lnTo>
                    <a:pt x="107" y="190"/>
                  </a:lnTo>
                  <a:lnTo>
                    <a:pt x="109" y="190"/>
                  </a:lnTo>
                  <a:lnTo>
                    <a:pt x="111" y="190"/>
                  </a:lnTo>
                  <a:lnTo>
                    <a:pt x="112" y="191"/>
                  </a:lnTo>
                  <a:lnTo>
                    <a:pt x="112" y="192"/>
                  </a:lnTo>
                  <a:lnTo>
                    <a:pt x="114" y="192"/>
                  </a:lnTo>
                  <a:lnTo>
                    <a:pt x="116" y="193"/>
                  </a:lnTo>
                  <a:lnTo>
                    <a:pt x="118" y="194"/>
                  </a:lnTo>
                  <a:lnTo>
                    <a:pt x="119" y="196"/>
                  </a:lnTo>
                  <a:lnTo>
                    <a:pt x="121" y="196"/>
                  </a:lnTo>
                  <a:lnTo>
                    <a:pt x="123" y="196"/>
                  </a:lnTo>
                  <a:lnTo>
                    <a:pt x="124" y="197"/>
                  </a:lnTo>
                  <a:lnTo>
                    <a:pt x="125" y="199"/>
                  </a:lnTo>
                  <a:lnTo>
                    <a:pt x="126" y="199"/>
                  </a:lnTo>
                  <a:lnTo>
                    <a:pt x="127" y="199"/>
                  </a:lnTo>
                  <a:lnTo>
                    <a:pt x="127" y="201"/>
                  </a:lnTo>
                  <a:lnTo>
                    <a:pt x="126" y="202"/>
                  </a:lnTo>
                  <a:lnTo>
                    <a:pt x="127" y="203"/>
                  </a:lnTo>
                  <a:lnTo>
                    <a:pt x="127" y="204"/>
                  </a:lnTo>
                  <a:lnTo>
                    <a:pt x="130" y="204"/>
                  </a:lnTo>
                  <a:lnTo>
                    <a:pt x="132" y="203"/>
                  </a:lnTo>
                  <a:lnTo>
                    <a:pt x="131" y="203"/>
                  </a:lnTo>
                  <a:lnTo>
                    <a:pt x="131" y="202"/>
                  </a:lnTo>
                  <a:lnTo>
                    <a:pt x="133" y="202"/>
                  </a:lnTo>
                  <a:lnTo>
                    <a:pt x="135" y="203"/>
                  </a:lnTo>
                  <a:lnTo>
                    <a:pt x="137" y="204"/>
                  </a:lnTo>
                  <a:lnTo>
                    <a:pt x="139" y="205"/>
                  </a:lnTo>
                  <a:lnTo>
                    <a:pt x="139" y="204"/>
                  </a:lnTo>
                  <a:lnTo>
                    <a:pt x="140" y="204"/>
                  </a:lnTo>
                  <a:lnTo>
                    <a:pt x="142" y="206"/>
                  </a:lnTo>
                  <a:lnTo>
                    <a:pt x="143" y="208"/>
                  </a:lnTo>
                  <a:lnTo>
                    <a:pt x="144" y="208"/>
                  </a:lnTo>
                  <a:lnTo>
                    <a:pt x="146" y="208"/>
                  </a:lnTo>
                  <a:lnTo>
                    <a:pt x="147" y="209"/>
                  </a:lnTo>
                  <a:lnTo>
                    <a:pt x="147" y="211"/>
                  </a:lnTo>
                  <a:lnTo>
                    <a:pt x="148" y="211"/>
                  </a:lnTo>
                  <a:lnTo>
                    <a:pt x="149" y="211"/>
                  </a:lnTo>
                  <a:lnTo>
                    <a:pt x="150" y="213"/>
                  </a:lnTo>
                  <a:lnTo>
                    <a:pt x="153" y="214"/>
                  </a:lnTo>
                  <a:lnTo>
                    <a:pt x="155" y="215"/>
                  </a:lnTo>
                  <a:lnTo>
                    <a:pt x="157" y="215"/>
                  </a:lnTo>
                  <a:lnTo>
                    <a:pt x="159" y="218"/>
                  </a:lnTo>
                  <a:lnTo>
                    <a:pt x="160" y="219"/>
                  </a:lnTo>
                  <a:lnTo>
                    <a:pt x="160" y="221"/>
                  </a:lnTo>
                  <a:lnTo>
                    <a:pt x="162" y="221"/>
                  </a:lnTo>
                  <a:lnTo>
                    <a:pt x="163" y="222"/>
                  </a:lnTo>
                  <a:lnTo>
                    <a:pt x="166" y="223"/>
                  </a:lnTo>
                  <a:lnTo>
                    <a:pt x="167" y="225"/>
                  </a:lnTo>
                  <a:lnTo>
                    <a:pt x="169" y="226"/>
                  </a:lnTo>
                  <a:lnTo>
                    <a:pt x="170" y="227"/>
                  </a:lnTo>
                  <a:lnTo>
                    <a:pt x="172" y="230"/>
                  </a:lnTo>
                  <a:lnTo>
                    <a:pt x="176" y="233"/>
                  </a:lnTo>
                  <a:lnTo>
                    <a:pt x="178" y="233"/>
                  </a:lnTo>
                  <a:lnTo>
                    <a:pt x="179" y="234"/>
                  </a:lnTo>
                  <a:lnTo>
                    <a:pt x="180" y="234"/>
                  </a:lnTo>
                  <a:lnTo>
                    <a:pt x="181" y="233"/>
                  </a:lnTo>
                  <a:lnTo>
                    <a:pt x="184" y="234"/>
                  </a:lnTo>
                  <a:lnTo>
                    <a:pt x="186" y="236"/>
                  </a:lnTo>
                  <a:lnTo>
                    <a:pt x="188" y="234"/>
                  </a:lnTo>
                  <a:lnTo>
                    <a:pt x="185" y="230"/>
                  </a:lnTo>
                  <a:lnTo>
                    <a:pt x="183" y="226"/>
                  </a:lnTo>
                  <a:lnTo>
                    <a:pt x="182" y="225"/>
                  </a:lnTo>
                  <a:lnTo>
                    <a:pt x="181" y="221"/>
                  </a:lnTo>
                  <a:lnTo>
                    <a:pt x="181" y="218"/>
                  </a:lnTo>
                  <a:lnTo>
                    <a:pt x="179" y="215"/>
                  </a:lnTo>
                  <a:lnTo>
                    <a:pt x="179" y="213"/>
                  </a:lnTo>
                  <a:lnTo>
                    <a:pt x="178" y="210"/>
                  </a:lnTo>
                  <a:lnTo>
                    <a:pt x="177" y="208"/>
                  </a:lnTo>
                  <a:lnTo>
                    <a:pt x="176" y="202"/>
                  </a:lnTo>
                  <a:lnTo>
                    <a:pt x="173" y="194"/>
                  </a:lnTo>
                  <a:lnTo>
                    <a:pt x="174" y="194"/>
                  </a:lnTo>
                  <a:lnTo>
                    <a:pt x="177" y="196"/>
                  </a:lnTo>
                  <a:lnTo>
                    <a:pt x="180" y="197"/>
                  </a:lnTo>
                  <a:lnTo>
                    <a:pt x="181" y="199"/>
                  </a:lnTo>
                  <a:lnTo>
                    <a:pt x="182" y="202"/>
                  </a:lnTo>
                  <a:lnTo>
                    <a:pt x="183" y="204"/>
                  </a:lnTo>
                  <a:lnTo>
                    <a:pt x="183" y="205"/>
                  </a:lnTo>
                  <a:lnTo>
                    <a:pt x="185" y="207"/>
                  </a:lnTo>
                  <a:lnTo>
                    <a:pt x="186" y="209"/>
                  </a:lnTo>
                  <a:lnTo>
                    <a:pt x="186" y="211"/>
                  </a:lnTo>
                  <a:lnTo>
                    <a:pt x="188" y="214"/>
                  </a:lnTo>
                  <a:lnTo>
                    <a:pt x="189" y="215"/>
                  </a:lnTo>
                  <a:lnTo>
                    <a:pt x="192" y="218"/>
                  </a:lnTo>
                  <a:lnTo>
                    <a:pt x="192" y="222"/>
                  </a:lnTo>
                  <a:lnTo>
                    <a:pt x="191" y="222"/>
                  </a:lnTo>
                  <a:lnTo>
                    <a:pt x="190" y="221"/>
                  </a:lnTo>
                  <a:lnTo>
                    <a:pt x="189" y="222"/>
                  </a:lnTo>
                  <a:lnTo>
                    <a:pt x="190" y="223"/>
                  </a:lnTo>
                  <a:lnTo>
                    <a:pt x="192" y="225"/>
                  </a:lnTo>
                  <a:lnTo>
                    <a:pt x="193" y="225"/>
                  </a:lnTo>
                  <a:lnTo>
                    <a:pt x="194" y="226"/>
                  </a:lnTo>
                  <a:lnTo>
                    <a:pt x="194" y="227"/>
                  </a:lnTo>
                  <a:lnTo>
                    <a:pt x="193" y="228"/>
                  </a:lnTo>
                  <a:lnTo>
                    <a:pt x="192" y="229"/>
                  </a:lnTo>
                  <a:lnTo>
                    <a:pt x="193" y="231"/>
                  </a:lnTo>
                  <a:lnTo>
                    <a:pt x="194" y="233"/>
                  </a:lnTo>
                  <a:lnTo>
                    <a:pt x="196" y="232"/>
                  </a:lnTo>
                  <a:lnTo>
                    <a:pt x="197" y="233"/>
                  </a:lnTo>
                  <a:lnTo>
                    <a:pt x="198" y="234"/>
                  </a:lnTo>
                  <a:lnTo>
                    <a:pt x="197" y="236"/>
                  </a:lnTo>
                  <a:lnTo>
                    <a:pt x="196" y="237"/>
                  </a:lnTo>
                  <a:lnTo>
                    <a:pt x="197" y="240"/>
                  </a:lnTo>
                  <a:lnTo>
                    <a:pt x="198" y="243"/>
                  </a:lnTo>
                  <a:lnTo>
                    <a:pt x="198" y="244"/>
                  </a:lnTo>
                  <a:lnTo>
                    <a:pt x="198" y="245"/>
                  </a:lnTo>
                  <a:lnTo>
                    <a:pt x="200" y="245"/>
                  </a:lnTo>
                  <a:lnTo>
                    <a:pt x="201" y="243"/>
                  </a:lnTo>
                  <a:lnTo>
                    <a:pt x="202" y="241"/>
                  </a:lnTo>
                  <a:lnTo>
                    <a:pt x="201" y="240"/>
                  </a:lnTo>
                  <a:lnTo>
                    <a:pt x="201" y="238"/>
                  </a:lnTo>
                  <a:lnTo>
                    <a:pt x="203" y="239"/>
                  </a:lnTo>
                  <a:lnTo>
                    <a:pt x="205" y="241"/>
                  </a:lnTo>
                  <a:lnTo>
                    <a:pt x="205" y="242"/>
                  </a:lnTo>
                  <a:lnTo>
                    <a:pt x="204" y="242"/>
                  </a:lnTo>
                  <a:lnTo>
                    <a:pt x="203" y="242"/>
                  </a:lnTo>
                  <a:lnTo>
                    <a:pt x="203" y="243"/>
                  </a:lnTo>
                  <a:lnTo>
                    <a:pt x="203" y="244"/>
                  </a:lnTo>
                  <a:lnTo>
                    <a:pt x="204" y="244"/>
                  </a:lnTo>
                  <a:lnTo>
                    <a:pt x="205" y="244"/>
                  </a:lnTo>
                  <a:lnTo>
                    <a:pt x="205" y="245"/>
                  </a:lnTo>
                  <a:lnTo>
                    <a:pt x="204" y="245"/>
                  </a:lnTo>
                  <a:lnTo>
                    <a:pt x="203" y="244"/>
                  </a:lnTo>
                  <a:lnTo>
                    <a:pt x="201" y="244"/>
                  </a:lnTo>
                  <a:lnTo>
                    <a:pt x="203" y="248"/>
                  </a:lnTo>
                  <a:lnTo>
                    <a:pt x="204" y="251"/>
                  </a:lnTo>
                  <a:lnTo>
                    <a:pt x="205" y="251"/>
                  </a:lnTo>
                  <a:lnTo>
                    <a:pt x="205" y="252"/>
                  </a:lnTo>
                  <a:lnTo>
                    <a:pt x="207" y="251"/>
                  </a:lnTo>
                  <a:lnTo>
                    <a:pt x="208" y="251"/>
                  </a:lnTo>
                  <a:lnTo>
                    <a:pt x="209" y="252"/>
                  </a:lnTo>
                  <a:lnTo>
                    <a:pt x="212" y="254"/>
                  </a:lnTo>
                  <a:lnTo>
                    <a:pt x="212" y="255"/>
                  </a:lnTo>
                  <a:lnTo>
                    <a:pt x="212" y="256"/>
                  </a:lnTo>
                  <a:lnTo>
                    <a:pt x="213" y="257"/>
                  </a:lnTo>
                  <a:lnTo>
                    <a:pt x="214" y="258"/>
                  </a:lnTo>
                  <a:lnTo>
                    <a:pt x="214" y="261"/>
                  </a:lnTo>
                  <a:lnTo>
                    <a:pt x="214" y="263"/>
                  </a:lnTo>
                  <a:lnTo>
                    <a:pt x="215" y="263"/>
                  </a:lnTo>
                  <a:lnTo>
                    <a:pt x="216" y="263"/>
                  </a:lnTo>
                  <a:close/>
                  <a:moveTo>
                    <a:pt x="197" y="230"/>
                  </a:moveTo>
                  <a:lnTo>
                    <a:pt x="196" y="231"/>
                  </a:lnTo>
                  <a:lnTo>
                    <a:pt x="194" y="231"/>
                  </a:lnTo>
                  <a:lnTo>
                    <a:pt x="194" y="230"/>
                  </a:lnTo>
                  <a:lnTo>
                    <a:pt x="196" y="230"/>
                  </a:lnTo>
                  <a:lnTo>
                    <a:pt x="197" y="230"/>
                  </a:lnTo>
                  <a:close/>
                  <a:moveTo>
                    <a:pt x="163" y="170"/>
                  </a:moveTo>
                  <a:lnTo>
                    <a:pt x="161" y="168"/>
                  </a:lnTo>
                  <a:lnTo>
                    <a:pt x="158" y="169"/>
                  </a:lnTo>
                  <a:lnTo>
                    <a:pt x="157" y="170"/>
                  </a:lnTo>
                  <a:lnTo>
                    <a:pt x="157" y="171"/>
                  </a:lnTo>
                  <a:lnTo>
                    <a:pt x="157" y="172"/>
                  </a:lnTo>
                  <a:lnTo>
                    <a:pt x="158" y="172"/>
                  </a:lnTo>
                  <a:lnTo>
                    <a:pt x="161" y="172"/>
                  </a:lnTo>
                  <a:lnTo>
                    <a:pt x="163" y="170"/>
                  </a:lnTo>
                  <a:close/>
                  <a:moveTo>
                    <a:pt x="166" y="180"/>
                  </a:moveTo>
                  <a:lnTo>
                    <a:pt x="166" y="180"/>
                  </a:lnTo>
                  <a:lnTo>
                    <a:pt x="166" y="179"/>
                  </a:lnTo>
                  <a:lnTo>
                    <a:pt x="165" y="180"/>
                  </a:lnTo>
                  <a:lnTo>
                    <a:pt x="165" y="181"/>
                  </a:lnTo>
                  <a:lnTo>
                    <a:pt x="165" y="182"/>
                  </a:lnTo>
                  <a:lnTo>
                    <a:pt x="166" y="182"/>
                  </a:lnTo>
                  <a:lnTo>
                    <a:pt x="167" y="181"/>
                  </a:lnTo>
                  <a:lnTo>
                    <a:pt x="166" y="180"/>
                  </a:lnTo>
                  <a:close/>
                  <a:moveTo>
                    <a:pt x="174" y="226"/>
                  </a:moveTo>
                  <a:lnTo>
                    <a:pt x="174" y="227"/>
                  </a:lnTo>
                  <a:lnTo>
                    <a:pt x="171" y="226"/>
                  </a:lnTo>
                  <a:lnTo>
                    <a:pt x="169" y="222"/>
                  </a:lnTo>
                  <a:lnTo>
                    <a:pt x="170" y="222"/>
                  </a:lnTo>
                  <a:lnTo>
                    <a:pt x="172" y="225"/>
                  </a:lnTo>
                  <a:lnTo>
                    <a:pt x="174" y="226"/>
                  </a:lnTo>
                  <a:close/>
                  <a:moveTo>
                    <a:pt x="150" y="169"/>
                  </a:moveTo>
                  <a:lnTo>
                    <a:pt x="150" y="169"/>
                  </a:lnTo>
                  <a:lnTo>
                    <a:pt x="150" y="170"/>
                  </a:lnTo>
                  <a:lnTo>
                    <a:pt x="150" y="169"/>
                  </a:lnTo>
                  <a:close/>
                  <a:moveTo>
                    <a:pt x="181" y="266"/>
                  </a:moveTo>
                  <a:lnTo>
                    <a:pt x="181" y="266"/>
                  </a:lnTo>
                  <a:lnTo>
                    <a:pt x="181" y="267"/>
                  </a:lnTo>
                  <a:lnTo>
                    <a:pt x="180" y="268"/>
                  </a:lnTo>
                  <a:lnTo>
                    <a:pt x="177" y="268"/>
                  </a:lnTo>
                  <a:lnTo>
                    <a:pt x="173" y="268"/>
                  </a:lnTo>
                  <a:lnTo>
                    <a:pt x="171" y="268"/>
                  </a:lnTo>
                  <a:lnTo>
                    <a:pt x="169" y="269"/>
                  </a:lnTo>
                  <a:lnTo>
                    <a:pt x="169" y="268"/>
                  </a:lnTo>
                  <a:lnTo>
                    <a:pt x="168" y="268"/>
                  </a:lnTo>
                  <a:lnTo>
                    <a:pt x="166" y="268"/>
                  </a:lnTo>
                  <a:lnTo>
                    <a:pt x="163" y="268"/>
                  </a:lnTo>
                  <a:lnTo>
                    <a:pt x="160" y="269"/>
                  </a:lnTo>
                  <a:lnTo>
                    <a:pt x="157" y="271"/>
                  </a:lnTo>
                  <a:lnTo>
                    <a:pt x="149" y="273"/>
                  </a:lnTo>
                  <a:lnTo>
                    <a:pt x="143" y="274"/>
                  </a:lnTo>
                  <a:lnTo>
                    <a:pt x="139" y="275"/>
                  </a:lnTo>
                  <a:lnTo>
                    <a:pt x="135" y="276"/>
                  </a:lnTo>
                  <a:lnTo>
                    <a:pt x="132" y="275"/>
                  </a:lnTo>
                  <a:lnTo>
                    <a:pt x="127" y="276"/>
                  </a:lnTo>
                  <a:lnTo>
                    <a:pt x="124" y="277"/>
                  </a:lnTo>
                  <a:lnTo>
                    <a:pt x="122" y="277"/>
                  </a:lnTo>
                  <a:lnTo>
                    <a:pt x="121" y="277"/>
                  </a:lnTo>
                  <a:lnTo>
                    <a:pt x="120" y="278"/>
                  </a:lnTo>
                  <a:lnTo>
                    <a:pt x="116" y="279"/>
                  </a:lnTo>
                  <a:lnTo>
                    <a:pt x="113" y="279"/>
                  </a:lnTo>
                  <a:lnTo>
                    <a:pt x="112" y="278"/>
                  </a:lnTo>
                  <a:lnTo>
                    <a:pt x="112" y="277"/>
                  </a:lnTo>
                  <a:lnTo>
                    <a:pt x="107" y="279"/>
                  </a:lnTo>
                  <a:lnTo>
                    <a:pt x="103" y="281"/>
                  </a:lnTo>
                  <a:lnTo>
                    <a:pt x="102" y="281"/>
                  </a:lnTo>
                  <a:lnTo>
                    <a:pt x="101" y="281"/>
                  </a:lnTo>
                  <a:lnTo>
                    <a:pt x="100" y="281"/>
                  </a:lnTo>
                  <a:lnTo>
                    <a:pt x="98" y="285"/>
                  </a:lnTo>
                  <a:lnTo>
                    <a:pt x="95" y="287"/>
                  </a:lnTo>
                  <a:lnTo>
                    <a:pt x="92" y="290"/>
                  </a:lnTo>
                  <a:lnTo>
                    <a:pt x="90" y="292"/>
                  </a:lnTo>
                  <a:lnTo>
                    <a:pt x="87" y="295"/>
                  </a:lnTo>
                  <a:lnTo>
                    <a:pt x="85" y="297"/>
                  </a:lnTo>
                  <a:lnTo>
                    <a:pt x="81" y="302"/>
                  </a:lnTo>
                  <a:lnTo>
                    <a:pt x="81" y="303"/>
                  </a:lnTo>
                  <a:lnTo>
                    <a:pt x="81" y="306"/>
                  </a:lnTo>
                  <a:lnTo>
                    <a:pt x="80" y="308"/>
                  </a:lnTo>
                  <a:lnTo>
                    <a:pt x="79" y="309"/>
                  </a:lnTo>
                  <a:lnTo>
                    <a:pt x="78" y="312"/>
                  </a:lnTo>
                  <a:lnTo>
                    <a:pt x="79" y="314"/>
                  </a:lnTo>
                  <a:lnTo>
                    <a:pt x="86" y="319"/>
                  </a:lnTo>
                  <a:lnTo>
                    <a:pt x="91" y="320"/>
                  </a:lnTo>
                  <a:lnTo>
                    <a:pt x="93" y="323"/>
                  </a:lnTo>
                  <a:lnTo>
                    <a:pt x="96" y="326"/>
                  </a:lnTo>
                  <a:lnTo>
                    <a:pt x="97" y="330"/>
                  </a:lnTo>
                  <a:lnTo>
                    <a:pt x="98" y="333"/>
                  </a:lnTo>
                  <a:lnTo>
                    <a:pt x="100" y="334"/>
                  </a:lnTo>
                  <a:lnTo>
                    <a:pt x="101" y="334"/>
                  </a:lnTo>
                  <a:lnTo>
                    <a:pt x="105" y="342"/>
                  </a:lnTo>
                  <a:lnTo>
                    <a:pt x="112" y="347"/>
                  </a:lnTo>
                  <a:lnTo>
                    <a:pt x="112" y="350"/>
                  </a:lnTo>
                  <a:lnTo>
                    <a:pt x="113" y="354"/>
                  </a:lnTo>
                  <a:lnTo>
                    <a:pt x="115" y="355"/>
                  </a:lnTo>
                  <a:lnTo>
                    <a:pt x="118" y="355"/>
                  </a:lnTo>
                  <a:lnTo>
                    <a:pt x="118" y="357"/>
                  </a:lnTo>
                  <a:lnTo>
                    <a:pt x="119" y="359"/>
                  </a:lnTo>
                  <a:lnTo>
                    <a:pt x="122" y="361"/>
                  </a:lnTo>
                  <a:lnTo>
                    <a:pt x="125" y="362"/>
                  </a:lnTo>
                  <a:lnTo>
                    <a:pt x="125" y="365"/>
                  </a:lnTo>
                  <a:lnTo>
                    <a:pt x="126" y="367"/>
                  </a:lnTo>
                  <a:lnTo>
                    <a:pt x="127" y="367"/>
                  </a:lnTo>
                  <a:lnTo>
                    <a:pt x="128" y="368"/>
                  </a:lnTo>
                  <a:lnTo>
                    <a:pt x="130" y="370"/>
                  </a:lnTo>
                  <a:lnTo>
                    <a:pt x="132" y="372"/>
                  </a:lnTo>
                  <a:lnTo>
                    <a:pt x="133" y="373"/>
                  </a:lnTo>
                  <a:lnTo>
                    <a:pt x="134" y="376"/>
                  </a:lnTo>
                  <a:lnTo>
                    <a:pt x="135" y="378"/>
                  </a:lnTo>
                  <a:lnTo>
                    <a:pt x="138" y="382"/>
                  </a:lnTo>
                  <a:lnTo>
                    <a:pt x="144" y="384"/>
                  </a:lnTo>
                  <a:lnTo>
                    <a:pt x="146" y="384"/>
                  </a:lnTo>
                  <a:lnTo>
                    <a:pt x="149" y="384"/>
                  </a:lnTo>
                  <a:lnTo>
                    <a:pt x="150" y="385"/>
                  </a:lnTo>
                  <a:lnTo>
                    <a:pt x="151" y="385"/>
                  </a:lnTo>
                  <a:lnTo>
                    <a:pt x="154" y="385"/>
                  </a:lnTo>
                  <a:lnTo>
                    <a:pt x="156" y="385"/>
                  </a:lnTo>
                  <a:lnTo>
                    <a:pt x="159" y="385"/>
                  </a:lnTo>
                  <a:lnTo>
                    <a:pt x="161" y="384"/>
                  </a:lnTo>
                  <a:lnTo>
                    <a:pt x="163" y="384"/>
                  </a:lnTo>
                  <a:lnTo>
                    <a:pt x="166" y="385"/>
                  </a:lnTo>
                  <a:lnTo>
                    <a:pt x="170" y="384"/>
                  </a:lnTo>
                  <a:lnTo>
                    <a:pt x="172" y="385"/>
                  </a:lnTo>
                  <a:lnTo>
                    <a:pt x="174" y="386"/>
                  </a:lnTo>
                  <a:lnTo>
                    <a:pt x="177" y="388"/>
                  </a:lnTo>
                  <a:lnTo>
                    <a:pt x="181" y="388"/>
                  </a:lnTo>
                  <a:lnTo>
                    <a:pt x="184" y="389"/>
                  </a:lnTo>
                  <a:lnTo>
                    <a:pt x="184" y="390"/>
                  </a:lnTo>
                  <a:lnTo>
                    <a:pt x="184" y="391"/>
                  </a:lnTo>
                  <a:lnTo>
                    <a:pt x="185" y="391"/>
                  </a:lnTo>
                  <a:lnTo>
                    <a:pt x="186" y="392"/>
                  </a:lnTo>
                  <a:lnTo>
                    <a:pt x="190" y="390"/>
                  </a:lnTo>
                  <a:lnTo>
                    <a:pt x="194" y="386"/>
                  </a:lnTo>
                  <a:lnTo>
                    <a:pt x="194" y="385"/>
                  </a:lnTo>
                  <a:lnTo>
                    <a:pt x="194" y="384"/>
                  </a:lnTo>
                  <a:lnTo>
                    <a:pt x="201" y="382"/>
                  </a:lnTo>
                  <a:lnTo>
                    <a:pt x="207" y="380"/>
                  </a:lnTo>
                  <a:lnTo>
                    <a:pt x="207" y="381"/>
                  </a:lnTo>
                  <a:lnTo>
                    <a:pt x="206" y="382"/>
                  </a:lnTo>
                  <a:lnTo>
                    <a:pt x="205" y="383"/>
                  </a:lnTo>
                  <a:lnTo>
                    <a:pt x="201" y="386"/>
                  </a:lnTo>
                  <a:lnTo>
                    <a:pt x="196" y="389"/>
                  </a:lnTo>
                  <a:lnTo>
                    <a:pt x="196" y="390"/>
                  </a:lnTo>
                  <a:lnTo>
                    <a:pt x="195" y="391"/>
                  </a:lnTo>
                  <a:lnTo>
                    <a:pt x="191" y="393"/>
                  </a:lnTo>
                  <a:lnTo>
                    <a:pt x="189" y="394"/>
                  </a:lnTo>
                  <a:lnTo>
                    <a:pt x="189" y="396"/>
                  </a:lnTo>
                  <a:lnTo>
                    <a:pt x="188" y="397"/>
                  </a:lnTo>
                  <a:lnTo>
                    <a:pt x="184" y="399"/>
                  </a:lnTo>
                  <a:lnTo>
                    <a:pt x="180" y="400"/>
                  </a:lnTo>
                  <a:lnTo>
                    <a:pt x="178" y="403"/>
                  </a:lnTo>
                  <a:lnTo>
                    <a:pt x="173" y="404"/>
                  </a:lnTo>
                  <a:lnTo>
                    <a:pt x="171" y="404"/>
                  </a:lnTo>
                  <a:lnTo>
                    <a:pt x="170" y="403"/>
                  </a:lnTo>
                  <a:lnTo>
                    <a:pt x="167" y="404"/>
                  </a:lnTo>
                  <a:lnTo>
                    <a:pt x="166" y="405"/>
                  </a:lnTo>
                  <a:lnTo>
                    <a:pt x="163" y="406"/>
                  </a:lnTo>
                  <a:lnTo>
                    <a:pt x="161" y="405"/>
                  </a:lnTo>
                  <a:lnTo>
                    <a:pt x="160" y="406"/>
                  </a:lnTo>
                  <a:lnTo>
                    <a:pt x="159" y="406"/>
                  </a:lnTo>
                  <a:lnTo>
                    <a:pt x="157" y="406"/>
                  </a:lnTo>
                  <a:lnTo>
                    <a:pt x="155" y="406"/>
                  </a:lnTo>
                  <a:lnTo>
                    <a:pt x="153" y="406"/>
                  </a:lnTo>
                  <a:lnTo>
                    <a:pt x="151" y="406"/>
                  </a:lnTo>
                  <a:lnTo>
                    <a:pt x="150" y="406"/>
                  </a:lnTo>
                  <a:lnTo>
                    <a:pt x="149" y="406"/>
                  </a:lnTo>
                  <a:lnTo>
                    <a:pt x="147" y="406"/>
                  </a:lnTo>
                  <a:lnTo>
                    <a:pt x="144" y="407"/>
                  </a:lnTo>
                  <a:lnTo>
                    <a:pt x="143" y="406"/>
                  </a:lnTo>
                  <a:lnTo>
                    <a:pt x="142" y="406"/>
                  </a:lnTo>
                  <a:lnTo>
                    <a:pt x="139" y="406"/>
                  </a:lnTo>
                  <a:lnTo>
                    <a:pt x="136" y="406"/>
                  </a:lnTo>
                  <a:lnTo>
                    <a:pt x="135" y="406"/>
                  </a:lnTo>
                  <a:lnTo>
                    <a:pt x="135" y="405"/>
                  </a:lnTo>
                  <a:lnTo>
                    <a:pt x="128" y="405"/>
                  </a:lnTo>
                  <a:lnTo>
                    <a:pt x="122" y="406"/>
                  </a:lnTo>
                  <a:lnTo>
                    <a:pt x="121" y="405"/>
                  </a:lnTo>
                  <a:lnTo>
                    <a:pt x="120" y="404"/>
                  </a:lnTo>
                  <a:lnTo>
                    <a:pt x="118" y="404"/>
                  </a:lnTo>
                  <a:lnTo>
                    <a:pt x="115" y="404"/>
                  </a:lnTo>
                  <a:lnTo>
                    <a:pt x="111" y="400"/>
                  </a:lnTo>
                  <a:lnTo>
                    <a:pt x="108" y="395"/>
                  </a:lnTo>
                  <a:lnTo>
                    <a:pt x="104" y="391"/>
                  </a:lnTo>
                  <a:lnTo>
                    <a:pt x="101" y="388"/>
                  </a:lnTo>
                  <a:lnTo>
                    <a:pt x="100" y="386"/>
                  </a:lnTo>
                  <a:lnTo>
                    <a:pt x="99" y="386"/>
                  </a:lnTo>
                  <a:lnTo>
                    <a:pt x="98" y="384"/>
                  </a:lnTo>
                  <a:lnTo>
                    <a:pt x="98" y="383"/>
                  </a:lnTo>
                  <a:lnTo>
                    <a:pt x="96" y="381"/>
                  </a:lnTo>
                  <a:lnTo>
                    <a:pt x="93" y="379"/>
                  </a:lnTo>
                  <a:lnTo>
                    <a:pt x="92" y="377"/>
                  </a:lnTo>
                  <a:lnTo>
                    <a:pt x="91" y="374"/>
                  </a:lnTo>
                  <a:lnTo>
                    <a:pt x="88" y="371"/>
                  </a:lnTo>
                  <a:lnTo>
                    <a:pt x="84" y="369"/>
                  </a:lnTo>
                  <a:lnTo>
                    <a:pt x="81" y="365"/>
                  </a:lnTo>
                  <a:lnTo>
                    <a:pt x="78" y="361"/>
                  </a:lnTo>
                  <a:lnTo>
                    <a:pt x="77" y="360"/>
                  </a:lnTo>
                  <a:lnTo>
                    <a:pt x="75" y="359"/>
                  </a:lnTo>
                  <a:lnTo>
                    <a:pt x="74" y="357"/>
                  </a:lnTo>
                  <a:lnTo>
                    <a:pt x="74" y="356"/>
                  </a:lnTo>
                  <a:lnTo>
                    <a:pt x="72" y="354"/>
                  </a:lnTo>
                  <a:lnTo>
                    <a:pt x="69" y="350"/>
                  </a:lnTo>
                  <a:lnTo>
                    <a:pt x="69" y="349"/>
                  </a:lnTo>
                  <a:lnTo>
                    <a:pt x="68" y="347"/>
                  </a:lnTo>
                  <a:lnTo>
                    <a:pt x="65" y="345"/>
                  </a:lnTo>
                  <a:lnTo>
                    <a:pt x="61" y="343"/>
                  </a:lnTo>
                  <a:lnTo>
                    <a:pt x="58" y="338"/>
                  </a:lnTo>
                  <a:lnTo>
                    <a:pt x="57" y="335"/>
                  </a:lnTo>
                  <a:lnTo>
                    <a:pt x="57" y="333"/>
                  </a:lnTo>
                  <a:lnTo>
                    <a:pt x="56" y="330"/>
                  </a:lnTo>
                  <a:lnTo>
                    <a:pt x="54" y="327"/>
                  </a:lnTo>
                  <a:lnTo>
                    <a:pt x="53" y="326"/>
                  </a:lnTo>
                  <a:lnTo>
                    <a:pt x="52" y="324"/>
                  </a:lnTo>
                  <a:lnTo>
                    <a:pt x="51" y="321"/>
                  </a:lnTo>
                  <a:lnTo>
                    <a:pt x="49" y="316"/>
                  </a:lnTo>
                  <a:lnTo>
                    <a:pt x="47" y="311"/>
                  </a:lnTo>
                  <a:lnTo>
                    <a:pt x="46" y="308"/>
                  </a:lnTo>
                  <a:lnTo>
                    <a:pt x="44" y="304"/>
                  </a:lnTo>
                  <a:lnTo>
                    <a:pt x="45" y="302"/>
                  </a:lnTo>
                  <a:lnTo>
                    <a:pt x="47" y="300"/>
                  </a:lnTo>
                  <a:lnTo>
                    <a:pt x="47" y="297"/>
                  </a:lnTo>
                  <a:lnTo>
                    <a:pt x="47" y="293"/>
                  </a:lnTo>
                  <a:lnTo>
                    <a:pt x="49" y="292"/>
                  </a:lnTo>
                  <a:lnTo>
                    <a:pt x="51" y="289"/>
                  </a:lnTo>
                  <a:lnTo>
                    <a:pt x="51" y="288"/>
                  </a:lnTo>
                  <a:lnTo>
                    <a:pt x="52" y="287"/>
                  </a:lnTo>
                  <a:lnTo>
                    <a:pt x="53" y="286"/>
                  </a:lnTo>
                  <a:lnTo>
                    <a:pt x="55" y="285"/>
                  </a:lnTo>
                  <a:lnTo>
                    <a:pt x="58" y="284"/>
                  </a:lnTo>
                  <a:lnTo>
                    <a:pt x="61" y="281"/>
                  </a:lnTo>
                  <a:lnTo>
                    <a:pt x="62" y="280"/>
                  </a:lnTo>
                  <a:lnTo>
                    <a:pt x="62" y="279"/>
                  </a:lnTo>
                  <a:lnTo>
                    <a:pt x="64" y="277"/>
                  </a:lnTo>
                  <a:lnTo>
                    <a:pt x="66" y="275"/>
                  </a:lnTo>
                  <a:lnTo>
                    <a:pt x="67" y="275"/>
                  </a:lnTo>
                  <a:lnTo>
                    <a:pt x="69" y="274"/>
                  </a:lnTo>
                  <a:lnTo>
                    <a:pt x="69" y="273"/>
                  </a:lnTo>
                  <a:lnTo>
                    <a:pt x="69" y="272"/>
                  </a:lnTo>
                  <a:lnTo>
                    <a:pt x="73" y="268"/>
                  </a:lnTo>
                  <a:lnTo>
                    <a:pt x="77" y="266"/>
                  </a:lnTo>
                  <a:lnTo>
                    <a:pt x="77" y="265"/>
                  </a:lnTo>
                  <a:lnTo>
                    <a:pt x="78" y="264"/>
                  </a:lnTo>
                  <a:lnTo>
                    <a:pt x="78" y="263"/>
                  </a:lnTo>
                  <a:lnTo>
                    <a:pt x="79" y="263"/>
                  </a:lnTo>
                  <a:lnTo>
                    <a:pt x="81" y="261"/>
                  </a:lnTo>
                  <a:lnTo>
                    <a:pt x="85" y="258"/>
                  </a:lnTo>
                  <a:lnTo>
                    <a:pt x="93" y="256"/>
                  </a:lnTo>
                  <a:lnTo>
                    <a:pt x="101" y="255"/>
                  </a:lnTo>
                  <a:lnTo>
                    <a:pt x="111" y="253"/>
                  </a:lnTo>
                  <a:lnTo>
                    <a:pt x="121" y="253"/>
                  </a:lnTo>
                  <a:lnTo>
                    <a:pt x="125" y="252"/>
                  </a:lnTo>
                  <a:lnTo>
                    <a:pt x="130" y="251"/>
                  </a:lnTo>
                  <a:lnTo>
                    <a:pt x="131" y="251"/>
                  </a:lnTo>
                  <a:lnTo>
                    <a:pt x="133" y="252"/>
                  </a:lnTo>
                  <a:lnTo>
                    <a:pt x="135" y="251"/>
                  </a:lnTo>
                  <a:lnTo>
                    <a:pt x="136" y="251"/>
                  </a:lnTo>
                  <a:lnTo>
                    <a:pt x="139" y="250"/>
                  </a:lnTo>
                  <a:lnTo>
                    <a:pt x="143" y="250"/>
                  </a:lnTo>
                  <a:lnTo>
                    <a:pt x="144" y="251"/>
                  </a:lnTo>
                  <a:lnTo>
                    <a:pt x="145" y="252"/>
                  </a:lnTo>
                  <a:lnTo>
                    <a:pt x="149" y="252"/>
                  </a:lnTo>
                  <a:lnTo>
                    <a:pt x="153" y="252"/>
                  </a:lnTo>
                  <a:lnTo>
                    <a:pt x="154" y="253"/>
                  </a:lnTo>
                  <a:lnTo>
                    <a:pt x="155" y="254"/>
                  </a:lnTo>
                  <a:lnTo>
                    <a:pt x="156" y="254"/>
                  </a:lnTo>
                  <a:lnTo>
                    <a:pt x="158" y="254"/>
                  </a:lnTo>
                  <a:lnTo>
                    <a:pt x="160" y="255"/>
                  </a:lnTo>
                  <a:lnTo>
                    <a:pt x="161" y="256"/>
                  </a:lnTo>
                  <a:lnTo>
                    <a:pt x="165" y="257"/>
                  </a:lnTo>
                  <a:lnTo>
                    <a:pt x="167" y="257"/>
                  </a:lnTo>
                  <a:lnTo>
                    <a:pt x="171" y="258"/>
                  </a:lnTo>
                  <a:lnTo>
                    <a:pt x="176" y="258"/>
                  </a:lnTo>
                  <a:lnTo>
                    <a:pt x="176" y="260"/>
                  </a:lnTo>
                  <a:lnTo>
                    <a:pt x="170" y="260"/>
                  </a:lnTo>
                  <a:lnTo>
                    <a:pt x="167" y="261"/>
                  </a:lnTo>
                  <a:lnTo>
                    <a:pt x="167" y="262"/>
                  </a:lnTo>
                  <a:lnTo>
                    <a:pt x="173" y="262"/>
                  </a:lnTo>
                  <a:lnTo>
                    <a:pt x="178" y="263"/>
                  </a:lnTo>
                  <a:lnTo>
                    <a:pt x="179" y="265"/>
                  </a:lnTo>
                  <a:lnTo>
                    <a:pt x="181" y="266"/>
                  </a:lnTo>
                  <a:close/>
                  <a:moveTo>
                    <a:pt x="148" y="214"/>
                  </a:moveTo>
                  <a:lnTo>
                    <a:pt x="148" y="214"/>
                  </a:lnTo>
                  <a:lnTo>
                    <a:pt x="148" y="215"/>
                  </a:lnTo>
                  <a:lnTo>
                    <a:pt x="149" y="215"/>
                  </a:lnTo>
                  <a:lnTo>
                    <a:pt x="149" y="214"/>
                  </a:lnTo>
                  <a:lnTo>
                    <a:pt x="148" y="214"/>
                  </a:lnTo>
                  <a:close/>
                  <a:moveTo>
                    <a:pt x="144" y="210"/>
                  </a:moveTo>
                  <a:lnTo>
                    <a:pt x="143" y="210"/>
                  </a:lnTo>
                  <a:lnTo>
                    <a:pt x="140" y="209"/>
                  </a:lnTo>
                  <a:lnTo>
                    <a:pt x="138" y="206"/>
                  </a:lnTo>
                  <a:lnTo>
                    <a:pt x="136" y="205"/>
                  </a:lnTo>
                  <a:lnTo>
                    <a:pt x="135" y="206"/>
                  </a:lnTo>
                  <a:lnTo>
                    <a:pt x="134" y="206"/>
                  </a:lnTo>
                  <a:lnTo>
                    <a:pt x="134" y="207"/>
                  </a:lnTo>
                  <a:lnTo>
                    <a:pt x="135" y="208"/>
                  </a:lnTo>
                  <a:lnTo>
                    <a:pt x="136" y="209"/>
                  </a:lnTo>
                  <a:lnTo>
                    <a:pt x="138" y="210"/>
                  </a:lnTo>
                  <a:lnTo>
                    <a:pt x="142" y="214"/>
                  </a:lnTo>
                  <a:lnTo>
                    <a:pt x="144" y="214"/>
                  </a:lnTo>
                  <a:lnTo>
                    <a:pt x="145" y="213"/>
                  </a:lnTo>
                  <a:lnTo>
                    <a:pt x="145" y="211"/>
                  </a:lnTo>
                  <a:lnTo>
                    <a:pt x="144" y="210"/>
                  </a:lnTo>
                  <a:close/>
                  <a:moveTo>
                    <a:pt x="189" y="386"/>
                  </a:moveTo>
                  <a:lnTo>
                    <a:pt x="189" y="388"/>
                  </a:lnTo>
                  <a:lnTo>
                    <a:pt x="189" y="389"/>
                  </a:lnTo>
                  <a:lnTo>
                    <a:pt x="188" y="389"/>
                  </a:lnTo>
                  <a:lnTo>
                    <a:pt x="185" y="389"/>
                  </a:lnTo>
                  <a:lnTo>
                    <a:pt x="185" y="388"/>
                  </a:lnTo>
                  <a:lnTo>
                    <a:pt x="185" y="386"/>
                  </a:lnTo>
                  <a:lnTo>
                    <a:pt x="188" y="386"/>
                  </a:lnTo>
                  <a:lnTo>
                    <a:pt x="189" y="386"/>
                  </a:lnTo>
                  <a:close/>
                </a:path>
              </a:pathLst>
            </a:custGeom>
            <a:solidFill>
              <a:srgbClr val="2C5882"/>
            </a:solidFill>
            <a:ln w="9525">
              <a:noFill/>
              <a:round/>
            </a:ln>
          </p:spPr>
          <p:txBody>
            <a:bodyPr/>
            <a:lstStyle/>
            <a:p>
              <a:endParaRPr lang="zh-CN" altLang="en-US"/>
            </a:p>
          </p:txBody>
        </p:sp>
        <p:sp>
          <p:nvSpPr>
            <p:cNvPr id="76826" name="Freeform 68"/>
            <p:cNvSpPr>
              <a:spLocks noEditPoints="1"/>
            </p:cNvSpPr>
            <p:nvPr/>
          </p:nvSpPr>
          <p:spPr bwMode="auto">
            <a:xfrm>
              <a:off x="454" y="90"/>
              <a:ext cx="102" cy="90"/>
            </a:xfrm>
            <a:custGeom>
              <a:avLst/>
              <a:gdLst>
                <a:gd name="T0" fmla="*/ 0 w 305"/>
                <a:gd name="T1" fmla="*/ 0 h 269"/>
                <a:gd name="T2" fmla="*/ 0 w 305"/>
                <a:gd name="T3" fmla="*/ 0 h 269"/>
                <a:gd name="T4" fmla="*/ 0 w 305"/>
                <a:gd name="T5" fmla="*/ 0 h 269"/>
                <a:gd name="T6" fmla="*/ 0 w 305"/>
                <a:gd name="T7" fmla="*/ 0 h 269"/>
                <a:gd name="T8" fmla="*/ 0 w 305"/>
                <a:gd name="T9" fmla="*/ 0 h 269"/>
                <a:gd name="T10" fmla="*/ 0 w 305"/>
                <a:gd name="T11" fmla="*/ 0 h 269"/>
                <a:gd name="T12" fmla="*/ 0 w 305"/>
                <a:gd name="T13" fmla="*/ 0 h 269"/>
                <a:gd name="T14" fmla="*/ 0 w 305"/>
                <a:gd name="T15" fmla="*/ 0 h 269"/>
                <a:gd name="T16" fmla="*/ 0 w 305"/>
                <a:gd name="T17" fmla="*/ 0 h 269"/>
                <a:gd name="T18" fmla="*/ 0 w 305"/>
                <a:gd name="T19" fmla="*/ 0 h 269"/>
                <a:gd name="T20" fmla="*/ 0 w 305"/>
                <a:gd name="T21" fmla="*/ 0 h 269"/>
                <a:gd name="T22" fmla="*/ 0 w 305"/>
                <a:gd name="T23" fmla="*/ 0 h 269"/>
                <a:gd name="T24" fmla="*/ 0 w 305"/>
                <a:gd name="T25" fmla="*/ 0 h 269"/>
                <a:gd name="T26" fmla="*/ 0 w 305"/>
                <a:gd name="T27" fmla="*/ 0 h 269"/>
                <a:gd name="T28" fmla="*/ 0 w 305"/>
                <a:gd name="T29" fmla="*/ 0 h 269"/>
                <a:gd name="T30" fmla="*/ 0 w 305"/>
                <a:gd name="T31" fmla="*/ 0 h 269"/>
                <a:gd name="T32" fmla="*/ 0 w 305"/>
                <a:gd name="T33" fmla="*/ 0 h 269"/>
                <a:gd name="T34" fmla="*/ 0 w 305"/>
                <a:gd name="T35" fmla="*/ 0 h 269"/>
                <a:gd name="T36" fmla="*/ 0 w 305"/>
                <a:gd name="T37" fmla="*/ 0 h 269"/>
                <a:gd name="T38" fmla="*/ 0 w 305"/>
                <a:gd name="T39" fmla="*/ 0 h 269"/>
                <a:gd name="T40" fmla="*/ 0 w 305"/>
                <a:gd name="T41" fmla="*/ 0 h 269"/>
                <a:gd name="T42" fmla="*/ 0 w 305"/>
                <a:gd name="T43" fmla="*/ 0 h 269"/>
                <a:gd name="T44" fmla="*/ 0 w 305"/>
                <a:gd name="T45" fmla="*/ 0 h 269"/>
                <a:gd name="T46" fmla="*/ 0 w 305"/>
                <a:gd name="T47" fmla="*/ 0 h 269"/>
                <a:gd name="T48" fmla="*/ 0 w 305"/>
                <a:gd name="T49" fmla="*/ 0 h 269"/>
                <a:gd name="T50" fmla="*/ 0 w 305"/>
                <a:gd name="T51" fmla="*/ 0 h 269"/>
                <a:gd name="T52" fmla="*/ 0 w 305"/>
                <a:gd name="T53" fmla="*/ 0 h 269"/>
                <a:gd name="T54" fmla="*/ 0 w 305"/>
                <a:gd name="T55" fmla="*/ 0 h 269"/>
                <a:gd name="T56" fmla="*/ 0 w 305"/>
                <a:gd name="T57" fmla="*/ 0 h 269"/>
                <a:gd name="T58" fmla="*/ 0 w 305"/>
                <a:gd name="T59" fmla="*/ 0 h 269"/>
                <a:gd name="T60" fmla="*/ 0 w 305"/>
                <a:gd name="T61" fmla="*/ 0 h 269"/>
                <a:gd name="T62" fmla="*/ 0 w 305"/>
                <a:gd name="T63" fmla="*/ 0 h 269"/>
                <a:gd name="T64" fmla="*/ 0 w 305"/>
                <a:gd name="T65" fmla="*/ 0 h 269"/>
                <a:gd name="T66" fmla="*/ 0 w 305"/>
                <a:gd name="T67" fmla="*/ 0 h 269"/>
                <a:gd name="T68" fmla="*/ 0 w 305"/>
                <a:gd name="T69" fmla="*/ 0 h 269"/>
                <a:gd name="T70" fmla="*/ 0 w 305"/>
                <a:gd name="T71" fmla="*/ 0 h 269"/>
                <a:gd name="T72" fmla="*/ 0 w 305"/>
                <a:gd name="T73" fmla="*/ 0 h 269"/>
                <a:gd name="T74" fmla="*/ 0 w 305"/>
                <a:gd name="T75" fmla="*/ 0 h 269"/>
                <a:gd name="T76" fmla="*/ 0 w 305"/>
                <a:gd name="T77" fmla="*/ 0 h 269"/>
                <a:gd name="T78" fmla="*/ 0 w 305"/>
                <a:gd name="T79" fmla="*/ 0 h 269"/>
                <a:gd name="T80" fmla="*/ 0 w 305"/>
                <a:gd name="T81" fmla="*/ 0 h 269"/>
                <a:gd name="T82" fmla="*/ 0 w 305"/>
                <a:gd name="T83" fmla="*/ 0 h 269"/>
                <a:gd name="T84" fmla="*/ 0 w 305"/>
                <a:gd name="T85" fmla="*/ 0 h 269"/>
                <a:gd name="T86" fmla="*/ 0 w 305"/>
                <a:gd name="T87" fmla="*/ 0 h 269"/>
                <a:gd name="T88" fmla="*/ 0 w 305"/>
                <a:gd name="T89" fmla="*/ 0 h 269"/>
                <a:gd name="T90" fmla="*/ 0 w 305"/>
                <a:gd name="T91" fmla="*/ 0 h 269"/>
                <a:gd name="T92" fmla="*/ 0 w 305"/>
                <a:gd name="T93" fmla="*/ 0 h 269"/>
                <a:gd name="T94" fmla="*/ 0 w 305"/>
                <a:gd name="T95" fmla="*/ 0 h 269"/>
                <a:gd name="T96" fmla="*/ 0 w 305"/>
                <a:gd name="T97" fmla="*/ 0 h 269"/>
                <a:gd name="T98" fmla="*/ 0 w 305"/>
                <a:gd name="T99" fmla="*/ 0 h 269"/>
                <a:gd name="T100" fmla="*/ 0 w 305"/>
                <a:gd name="T101" fmla="*/ 0 h 269"/>
                <a:gd name="T102" fmla="*/ 0 w 305"/>
                <a:gd name="T103" fmla="*/ 0 h 269"/>
                <a:gd name="T104" fmla="*/ 0 w 305"/>
                <a:gd name="T105" fmla="*/ 0 h 269"/>
                <a:gd name="T106" fmla="*/ 0 w 305"/>
                <a:gd name="T107" fmla="*/ 0 h 269"/>
                <a:gd name="T108" fmla="*/ 0 w 305"/>
                <a:gd name="T109" fmla="*/ 0 h 269"/>
                <a:gd name="T110" fmla="*/ 0 w 305"/>
                <a:gd name="T111" fmla="*/ 0 h 269"/>
                <a:gd name="T112" fmla="*/ 0 w 305"/>
                <a:gd name="T113" fmla="*/ 0 h 269"/>
                <a:gd name="T114" fmla="*/ 0 w 305"/>
                <a:gd name="T115" fmla="*/ 0 h 269"/>
                <a:gd name="T116" fmla="*/ 0 w 305"/>
                <a:gd name="T117" fmla="*/ 0 h 269"/>
                <a:gd name="T118" fmla="*/ 0 w 305"/>
                <a:gd name="T119" fmla="*/ 0 h 269"/>
                <a:gd name="T120" fmla="*/ 0 w 305"/>
                <a:gd name="T121" fmla="*/ 0 h 269"/>
                <a:gd name="T122" fmla="*/ 0 w 305"/>
                <a:gd name="T123" fmla="*/ 0 h 2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5"/>
                <a:gd name="T187" fmla="*/ 0 h 269"/>
                <a:gd name="T188" fmla="*/ 305 w 305"/>
                <a:gd name="T189" fmla="*/ 269 h 2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5" h="269">
                  <a:moveTo>
                    <a:pt x="151" y="10"/>
                  </a:moveTo>
                  <a:lnTo>
                    <a:pt x="153" y="9"/>
                  </a:lnTo>
                  <a:lnTo>
                    <a:pt x="155" y="9"/>
                  </a:lnTo>
                  <a:lnTo>
                    <a:pt x="158" y="11"/>
                  </a:lnTo>
                  <a:lnTo>
                    <a:pt x="160" y="13"/>
                  </a:lnTo>
                  <a:lnTo>
                    <a:pt x="165" y="13"/>
                  </a:lnTo>
                  <a:lnTo>
                    <a:pt x="170" y="13"/>
                  </a:lnTo>
                  <a:lnTo>
                    <a:pt x="172" y="17"/>
                  </a:lnTo>
                  <a:lnTo>
                    <a:pt x="174" y="18"/>
                  </a:lnTo>
                  <a:lnTo>
                    <a:pt x="175" y="16"/>
                  </a:lnTo>
                  <a:lnTo>
                    <a:pt x="175" y="13"/>
                  </a:lnTo>
                  <a:lnTo>
                    <a:pt x="177" y="12"/>
                  </a:lnTo>
                  <a:lnTo>
                    <a:pt x="178" y="11"/>
                  </a:lnTo>
                  <a:lnTo>
                    <a:pt x="177" y="10"/>
                  </a:lnTo>
                  <a:lnTo>
                    <a:pt x="176" y="10"/>
                  </a:lnTo>
                  <a:lnTo>
                    <a:pt x="175" y="9"/>
                  </a:lnTo>
                  <a:lnTo>
                    <a:pt x="174" y="9"/>
                  </a:lnTo>
                  <a:lnTo>
                    <a:pt x="172" y="9"/>
                  </a:lnTo>
                  <a:lnTo>
                    <a:pt x="171" y="9"/>
                  </a:lnTo>
                  <a:lnTo>
                    <a:pt x="169" y="8"/>
                  </a:lnTo>
                  <a:lnTo>
                    <a:pt x="170" y="8"/>
                  </a:lnTo>
                  <a:lnTo>
                    <a:pt x="172" y="8"/>
                  </a:lnTo>
                  <a:lnTo>
                    <a:pt x="173" y="6"/>
                  </a:lnTo>
                  <a:lnTo>
                    <a:pt x="176" y="4"/>
                  </a:lnTo>
                  <a:lnTo>
                    <a:pt x="177" y="5"/>
                  </a:lnTo>
                  <a:lnTo>
                    <a:pt x="180" y="6"/>
                  </a:lnTo>
                  <a:lnTo>
                    <a:pt x="184" y="5"/>
                  </a:lnTo>
                  <a:lnTo>
                    <a:pt x="189" y="2"/>
                  </a:lnTo>
                  <a:lnTo>
                    <a:pt x="189" y="1"/>
                  </a:lnTo>
                  <a:lnTo>
                    <a:pt x="190" y="0"/>
                  </a:lnTo>
                  <a:lnTo>
                    <a:pt x="193" y="1"/>
                  </a:lnTo>
                  <a:lnTo>
                    <a:pt x="194" y="1"/>
                  </a:lnTo>
                  <a:lnTo>
                    <a:pt x="195" y="1"/>
                  </a:lnTo>
                  <a:lnTo>
                    <a:pt x="196" y="0"/>
                  </a:lnTo>
                  <a:lnTo>
                    <a:pt x="197" y="1"/>
                  </a:lnTo>
                  <a:lnTo>
                    <a:pt x="197" y="2"/>
                  </a:lnTo>
                  <a:lnTo>
                    <a:pt x="196" y="4"/>
                  </a:lnTo>
                  <a:lnTo>
                    <a:pt x="195" y="6"/>
                  </a:lnTo>
                  <a:lnTo>
                    <a:pt x="196" y="6"/>
                  </a:lnTo>
                  <a:lnTo>
                    <a:pt x="197" y="7"/>
                  </a:lnTo>
                  <a:lnTo>
                    <a:pt x="198" y="8"/>
                  </a:lnTo>
                  <a:lnTo>
                    <a:pt x="198" y="10"/>
                  </a:lnTo>
                  <a:lnTo>
                    <a:pt x="197" y="10"/>
                  </a:lnTo>
                  <a:lnTo>
                    <a:pt x="197" y="11"/>
                  </a:lnTo>
                  <a:lnTo>
                    <a:pt x="197" y="13"/>
                  </a:lnTo>
                  <a:lnTo>
                    <a:pt x="198" y="15"/>
                  </a:lnTo>
                  <a:lnTo>
                    <a:pt x="196" y="13"/>
                  </a:lnTo>
                  <a:lnTo>
                    <a:pt x="194" y="12"/>
                  </a:lnTo>
                  <a:lnTo>
                    <a:pt x="195" y="16"/>
                  </a:lnTo>
                  <a:lnTo>
                    <a:pt x="196" y="19"/>
                  </a:lnTo>
                  <a:lnTo>
                    <a:pt x="196" y="21"/>
                  </a:lnTo>
                  <a:lnTo>
                    <a:pt x="195" y="23"/>
                  </a:lnTo>
                  <a:lnTo>
                    <a:pt x="195" y="24"/>
                  </a:lnTo>
                  <a:lnTo>
                    <a:pt x="196" y="27"/>
                  </a:lnTo>
                  <a:lnTo>
                    <a:pt x="195" y="27"/>
                  </a:lnTo>
                  <a:lnTo>
                    <a:pt x="194" y="27"/>
                  </a:lnTo>
                  <a:lnTo>
                    <a:pt x="194" y="28"/>
                  </a:lnTo>
                  <a:lnTo>
                    <a:pt x="193" y="29"/>
                  </a:lnTo>
                  <a:lnTo>
                    <a:pt x="188" y="30"/>
                  </a:lnTo>
                  <a:lnTo>
                    <a:pt x="184" y="29"/>
                  </a:lnTo>
                  <a:lnTo>
                    <a:pt x="183" y="30"/>
                  </a:lnTo>
                  <a:lnTo>
                    <a:pt x="184" y="31"/>
                  </a:lnTo>
                  <a:lnTo>
                    <a:pt x="184" y="32"/>
                  </a:lnTo>
                  <a:lnTo>
                    <a:pt x="184" y="33"/>
                  </a:lnTo>
                  <a:lnTo>
                    <a:pt x="184" y="34"/>
                  </a:lnTo>
                  <a:lnTo>
                    <a:pt x="185" y="34"/>
                  </a:lnTo>
                  <a:lnTo>
                    <a:pt x="186" y="35"/>
                  </a:lnTo>
                  <a:lnTo>
                    <a:pt x="186" y="37"/>
                  </a:lnTo>
                  <a:lnTo>
                    <a:pt x="186" y="40"/>
                  </a:lnTo>
                  <a:lnTo>
                    <a:pt x="185" y="41"/>
                  </a:lnTo>
                  <a:lnTo>
                    <a:pt x="186" y="42"/>
                  </a:lnTo>
                  <a:lnTo>
                    <a:pt x="186" y="43"/>
                  </a:lnTo>
                  <a:lnTo>
                    <a:pt x="183" y="44"/>
                  </a:lnTo>
                  <a:lnTo>
                    <a:pt x="181" y="44"/>
                  </a:lnTo>
                  <a:lnTo>
                    <a:pt x="181" y="45"/>
                  </a:lnTo>
                  <a:lnTo>
                    <a:pt x="180" y="46"/>
                  </a:lnTo>
                  <a:lnTo>
                    <a:pt x="178" y="46"/>
                  </a:lnTo>
                  <a:lnTo>
                    <a:pt x="177" y="47"/>
                  </a:lnTo>
                  <a:lnTo>
                    <a:pt x="175" y="46"/>
                  </a:lnTo>
                  <a:lnTo>
                    <a:pt x="174" y="45"/>
                  </a:lnTo>
                  <a:lnTo>
                    <a:pt x="171" y="46"/>
                  </a:lnTo>
                  <a:lnTo>
                    <a:pt x="167" y="47"/>
                  </a:lnTo>
                  <a:lnTo>
                    <a:pt x="167" y="48"/>
                  </a:lnTo>
                  <a:lnTo>
                    <a:pt x="169" y="50"/>
                  </a:lnTo>
                  <a:lnTo>
                    <a:pt x="166" y="52"/>
                  </a:lnTo>
                  <a:lnTo>
                    <a:pt x="164" y="53"/>
                  </a:lnTo>
                  <a:lnTo>
                    <a:pt x="163" y="53"/>
                  </a:lnTo>
                  <a:lnTo>
                    <a:pt x="163" y="52"/>
                  </a:lnTo>
                  <a:lnTo>
                    <a:pt x="164" y="51"/>
                  </a:lnTo>
                  <a:lnTo>
                    <a:pt x="165" y="51"/>
                  </a:lnTo>
                  <a:lnTo>
                    <a:pt x="165" y="50"/>
                  </a:lnTo>
                  <a:lnTo>
                    <a:pt x="165" y="48"/>
                  </a:lnTo>
                  <a:lnTo>
                    <a:pt x="164" y="48"/>
                  </a:lnTo>
                  <a:lnTo>
                    <a:pt x="161" y="50"/>
                  </a:lnTo>
                  <a:lnTo>
                    <a:pt x="158" y="51"/>
                  </a:lnTo>
                  <a:lnTo>
                    <a:pt x="157" y="53"/>
                  </a:lnTo>
                  <a:lnTo>
                    <a:pt x="155" y="54"/>
                  </a:lnTo>
                  <a:lnTo>
                    <a:pt x="155" y="55"/>
                  </a:lnTo>
                  <a:lnTo>
                    <a:pt x="154" y="56"/>
                  </a:lnTo>
                  <a:lnTo>
                    <a:pt x="152" y="56"/>
                  </a:lnTo>
                  <a:lnTo>
                    <a:pt x="151" y="57"/>
                  </a:lnTo>
                  <a:lnTo>
                    <a:pt x="150" y="56"/>
                  </a:lnTo>
                  <a:lnTo>
                    <a:pt x="150" y="55"/>
                  </a:lnTo>
                  <a:lnTo>
                    <a:pt x="151" y="55"/>
                  </a:lnTo>
                  <a:lnTo>
                    <a:pt x="152" y="54"/>
                  </a:lnTo>
                  <a:lnTo>
                    <a:pt x="153" y="53"/>
                  </a:lnTo>
                  <a:lnTo>
                    <a:pt x="154" y="51"/>
                  </a:lnTo>
                  <a:lnTo>
                    <a:pt x="158" y="50"/>
                  </a:lnTo>
                  <a:lnTo>
                    <a:pt x="162" y="48"/>
                  </a:lnTo>
                  <a:lnTo>
                    <a:pt x="163" y="46"/>
                  </a:lnTo>
                  <a:lnTo>
                    <a:pt x="164" y="45"/>
                  </a:lnTo>
                  <a:lnTo>
                    <a:pt x="172" y="43"/>
                  </a:lnTo>
                  <a:lnTo>
                    <a:pt x="177" y="40"/>
                  </a:lnTo>
                  <a:lnTo>
                    <a:pt x="176" y="39"/>
                  </a:lnTo>
                  <a:lnTo>
                    <a:pt x="175" y="39"/>
                  </a:lnTo>
                  <a:lnTo>
                    <a:pt x="175" y="37"/>
                  </a:lnTo>
                  <a:lnTo>
                    <a:pt x="174" y="37"/>
                  </a:lnTo>
                  <a:lnTo>
                    <a:pt x="175" y="36"/>
                  </a:lnTo>
                  <a:lnTo>
                    <a:pt x="175" y="35"/>
                  </a:lnTo>
                  <a:lnTo>
                    <a:pt x="174" y="34"/>
                  </a:lnTo>
                  <a:lnTo>
                    <a:pt x="172" y="35"/>
                  </a:lnTo>
                  <a:lnTo>
                    <a:pt x="172" y="36"/>
                  </a:lnTo>
                  <a:lnTo>
                    <a:pt x="172" y="39"/>
                  </a:lnTo>
                  <a:lnTo>
                    <a:pt x="171" y="39"/>
                  </a:lnTo>
                  <a:lnTo>
                    <a:pt x="169" y="40"/>
                  </a:lnTo>
                  <a:lnTo>
                    <a:pt x="167" y="41"/>
                  </a:lnTo>
                  <a:lnTo>
                    <a:pt x="166" y="42"/>
                  </a:lnTo>
                  <a:lnTo>
                    <a:pt x="165" y="41"/>
                  </a:lnTo>
                  <a:lnTo>
                    <a:pt x="166" y="40"/>
                  </a:lnTo>
                  <a:lnTo>
                    <a:pt x="165" y="37"/>
                  </a:lnTo>
                  <a:lnTo>
                    <a:pt x="162" y="37"/>
                  </a:lnTo>
                  <a:lnTo>
                    <a:pt x="157" y="40"/>
                  </a:lnTo>
                  <a:lnTo>
                    <a:pt x="152" y="42"/>
                  </a:lnTo>
                  <a:lnTo>
                    <a:pt x="149" y="44"/>
                  </a:lnTo>
                  <a:lnTo>
                    <a:pt x="145" y="45"/>
                  </a:lnTo>
                  <a:lnTo>
                    <a:pt x="140" y="47"/>
                  </a:lnTo>
                  <a:lnTo>
                    <a:pt x="138" y="48"/>
                  </a:lnTo>
                  <a:lnTo>
                    <a:pt x="137" y="51"/>
                  </a:lnTo>
                  <a:lnTo>
                    <a:pt x="134" y="51"/>
                  </a:lnTo>
                  <a:lnTo>
                    <a:pt x="130" y="51"/>
                  </a:lnTo>
                  <a:lnTo>
                    <a:pt x="129" y="53"/>
                  </a:lnTo>
                  <a:lnTo>
                    <a:pt x="128" y="54"/>
                  </a:lnTo>
                  <a:lnTo>
                    <a:pt x="123" y="58"/>
                  </a:lnTo>
                  <a:lnTo>
                    <a:pt x="119" y="64"/>
                  </a:lnTo>
                  <a:lnTo>
                    <a:pt x="120" y="65"/>
                  </a:lnTo>
                  <a:lnTo>
                    <a:pt x="122" y="66"/>
                  </a:lnTo>
                  <a:lnTo>
                    <a:pt x="123" y="66"/>
                  </a:lnTo>
                  <a:lnTo>
                    <a:pt x="125" y="65"/>
                  </a:lnTo>
                  <a:lnTo>
                    <a:pt x="127" y="64"/>
                  </a:lnTo>
                  <a:lnTo>
                    <a:pt x="131" y="62"/>
                  </a:lnTo>
                  <a:lnTo>
                    <a:pt x="136" y="60"/>
                  </a:lnTo>
                  <a:lnTo>
                    <a:pt x="136" y="59"/>
                  </a:lnTo>
                  <a:lnTo>
                    <a:pt x="136" y="58"/>
                  </a:lnTo>
                  <a:lnTo>
                    <a:pt x="140" y="57"/>
                  </a:lnTo>
                  <a:lnTo>
                    <a:pt x="143" y="56"/>
                  </a:lnTo>
                  <a:lnTo>
                    <a:pt x="145" y="57"/>
                  </a:lnTo>
                  <a:lnTo>
                    <a:pt x="146" y="58"/>
                  </a:lnTo>
                  <a:lnTo>
                    <a:pt x="148" y="57"/>
                  </a:lnTo>
                  <a:lnTo>
                    <a:pt x="149" y="57"/>
                  </a:lnTo>
                  <a:lnTo>
                    <a:pt x="150" y="58"/>
                  </a:lnTo>
                  <a:lnTo>
                    <a:pt x="148" y="59"/>
                  </a:lnTo>
                  <a:lnTo>
                    <a:pt x="146" y="60"/>
                  </a:lnTo>
                  <a:lnTo>
                    <a:pt x="145" y="62"/>
                  </a:lnTo>
                  <a:lnTo>
                    <a:pt x="145" y="63"/>
                  </a:lnTo>
                  <a:lnTo>
                    <a:pt x="141" y="64"/>
                  </a:lnTo>
                  <a:lnTo>
                    <a:pt x="139" y="65"/>
                  </a:lnTo>
                  <a:lnTo>
                    <a:pt x="138" y="66"/>
                  </a:lnTo>
                  <a:lnTo>
                    <a:pt x="136" y="66"/>
                  </a:lnTo>
                  <a:lnTo>
                    <a:pt x="135" y="67"/>
                  </a:lnTo>
                  <a:lnTo>
                    <a:pt x="129" y="69"/>
                  </a:lnTo>
                  <a:lnTo>
                    <a:pt x="125" y="71"/>
                  </a:lnTo>
                  <a:lnTo>
                    <a:pt x="124" y="70"/>
                  </a:lnTo>
                  <a:lnTo>
                    <a:pt x="117" y="74"/>
                  </a:lnTo>
                  <a:lnTo>
                    <a:pt x="112" y="77"/>
                  </a:lnTo>
                  <a:lnTo>
                    <a:pt x="112" y="79"/>
                  </a:lnTo>
                  <a:lnTo>
                    <a:pt x="111" y="81"/>
                  </a:lnTo>
                  <a:lnTo>
                    <a:pt x="110" y="82"/>
                  </a:lnTo>
                  <a:lnTo>
                    <a:pt x="108" y="83"/>
                  </a:lnTo>
                  <a:lnTo>
                    <a:pt x="108" y="85"/>
                  </a:lnTo>
                  <a:lnTo>
                    <a:pt x="108" y="87"/>
                  </a:lnTo>
                  <a:lnTo>
                    <a:pt x="106" y="89"/>
                  </a:lnTo>
                  <a:lnTo>
                    <a:pt x="102" y="90"/>
                  </a:lnTo>
                  <a:lnTo>
                    <a:pt x="102" y="89"/>
                  </a:lnTo>
                  <a:lnTo>
                    <a:pt x="104" y="88"/>
                  </a:lnTo>
                  <a:lnTo>
                    <a:pt x="105" y="86"/>
                  </a:lnTo>
                  <a:lnTo>
                    <a:pt x="104" y="85"/>
                  </a:lnTo>
                  <a:lnTo>
                    <a:pt x="103" y="83"/>
                  </a:lnTo>
                  <a:lnTo>
                    <a:pt x="105" y="81"/>
                  </a:lnTo>
                  <a:lnTo>
                    <a:pt x="105" y="80"/>
                  </a:lnTo>
                  <a:lnTo>
                    <a:pt x="101" y="81"/>
                  </a:lnTo>
                  <a:lnTo>
                    <a:pt x="96" y="83"/>
                  </a:lnTo>
                  <a:lnTo>
                    <a:pt x="94" y="83"/>
                  </a:lnTo>
                  <a:lnTo>
                    <a:pt x="92" y="83"/>
                  </a:lnTo>
                  <a:lnTo>
                    <a:pt x="91" y="85"/>
                  </a:lnTo>
                  <a:lnTo>
                    <a:pt x="90" y="86"/>
                  </a:lnTo>
                  <a:lnTo>
                    <a:pt x="88" y="88"/>
                  </a:lnTo>
                  <a:lnTo>
                    <a:pt x="84" y="90"/>
                  </a:lnTo>
                  <a:lnTo>
                    <a:pt x="83" y="89"/>
                  </a:lnTo>
                  <a:lnTo>
                    <a:pt x="82" y="89"/>
                  </a:lnTo>
                  <a:lnTo>
                    <a:pt x="80" y="89"/>
                  </a:lnTo>
                  <a:lnTo>
                    <a:pt x="79" y="90"/>
                  </a:lnTo>
                  <a:lnTo>
                    <a:pt x="76" y="90"/>
                  </a:lnTo>
                  <a:lnTo>
                    <a:pt x="73" y="90"/>
                  </a:lnTo>
                  <a:lnTo>
                    <a:pt x="73" y="89"/>
                  </a:lnTo>
                  <a:lnTo>
                    <a:pt x="73" y="88"/>
                  </a:lnTo>
                  <a:lnTo>
                    <a:pt x="75" y="86"/>
                  </a:lnTo>
                  <a:lnTo>
                    <a:pt x="78" y="87"/>
                  </a:lnTo>
                  <a:lnTo>
                    <a:pt x="82" y="87"/>
                  </a:lnTo>
                  <a:lnTo>
                    <a:pt x="82" y="86"/>
                  </a:lnTo>
                  <a:lnTo>
                    <a:pt x="80" y="86"/>
                  </a:lnTo>
                  <a:lnTo>
                    <a:pt x="78" y="86"/>
                  </a:lnTo>
                  <a:lnTo>
                    <a:pt x="77" y="85"/>
                  </a:lnTo>
                  <a:lnTo>
                    <a:pt x="77" y="83"/>
                  </a:lnTo>
                  <a:lnTo>
                    <a:pt x="78" y="83"/>
                  </a:lnTo>
                  <a:lnTo>
                    <a:pt x="79" y="83"/>
                  </a:lnTo>
                  <a:lnTo>
                    <a:pt x="81" y="82"/>
                  </a:lnTo>
                  <a:lnTo>
                    <a:pt x="82" y="81"/>
                  </a:lnTo>
                  <a:lnTo>
                    <a:pt x="82" y="80"/>
                  </a:lnTo>
                  <a:lnTo>
                    <a:pt x="84" y="80"/>
                  </a:lnTo>
                  <a:lnTo>
                    <a:pt x="87" y="80"/>
                  </a:lnTo>
                  <a:lnTo>
                    <a:pt x="88" y="78"/>
                  </a:lnTo>
                  <a:lnTo>
                    <a:pt x="89" y="77"/>
                  </a:lnTo>
                  <a:lnTo>
                    <a:pt x="87" y="76"/>
                  </a:lnTo>
                  <a:lnTo>
                    <a:pt x="84" y="76"/>
                  </a:lnTo>
                  <a:lnTo>
                    <a:pt x="83" y="77"/>
                  </a:lnTo>
                  <a:lnTo>
                    <a:pt x="83" y="78"/>
                  </a:lnTo>
                  <a:lnTo>
                    <a:pt x="81" y="79"/>
                  </a:lnTo>
                  <a:lnTo>
                    <a:pt x="80" y="79"/>
                  </a:lnTo>
                  <a:lnTo>
                    <a:pt x="80" y="80"/>
                  </a:lnTo>
                  <a:lnTo>
                    <a:pt x="78" y="81"/>
                  </a:lnTo>
                  <a:lnTo>
                    <a:pt x="76" y="82"/>
                  </a:lnTo>
                  <a:lnTo>
                    <a:pt x="73" y="83"/>
                  </a:lnTo>
                  <a:lnTo>
                    <a:pt x="71" y="85"/>
                  </a:lnTo>
                  <a:lnTo>
                    <a:pt x="69" y="85"/>
                  </a:lnTo>
                  <a:lnTo>
                    <a:pt x="67" y="85"/>
                  </a:lnTo>
                  <a:lnTo>
                    <a:pt x="66" y="85"/>
                  </a:lnTo>
                  <a:lnTo>
                    <a:pt x="66" y="86"/>
                  </a:lnTo>
                  <a:lnTo>
                    <a:pt x="65" y="87"/>
                  </a:lnTo>
                  <a:lnTo>
                    <a:pt x="66" y="88"/>
                  </a:lnTo>
                  <a:lnTo>
                    <a:pt x="67" y="88"/>
                  </a:lnTo>
                  <a:lnTo>
                    <a:pt x="68" y="91"/>
                  </a:lnTo>
                  <a:lnTo>
                    <a:pt x="67" y="93"/>
                  </a:lnTo>
                  <a:lnTo>
                    <a:pt x="67" y="94"/>
                  </a:lnTo>
                  <a:lnTo>
                    <a:pt x="64" y="95"/>
                  </a:lnTo>
                  <a:lnTo>
                    <a:pt x="62" y="99"/>
                  </a:lnTo>
                  <a:lnTo>
                    <a:pt x="56" y="100"/>
                  </a:lnTo>
                  <a:lnTo>
                    <a:pt x="52" y="100"/>
                  </a:lnTo>
                  <a:lnTo>
                    <a:pt x="50" y="101"/>
                  </a:lnTo>
                  <a:lnTo>
                    <a:pt x="49" y="103"/>
                  </a:lnTo>
                  <a:lnTo>
                    <a:pt x="45" y="104"/>
                  </a:lnTo>
                  <a:lnTo>
                    <a:pt x="41" y="105"/>
                  </a:lnTo>
                  <a:lnTo>
                    <a:pt x="41" y="106"/>
                  </a:lnTo>
                  <a:lnTo>
                    <a:pt x="41" y="109"/>
                  </a:lnTo>
                  <a:lnTo>
                    <a:pt x="42" y="111"/>
                  </a:lnTo>
                  <a:lnTo>
                    <a:pt x="41" y="111"/>
                  </a:lnTo>
                  <a:lnTo>
                    <a:pt x="38" y="111"/>
                  </a:lnTo>
                  <a:lnTo>
                    <a:pt x="37" y="110"/>
                  </a:lnTo>
                  <a:lnTo>
                    <a:pt x="38" y="107"/>
                  </a:lnTo>
                  <a:lnTo>
                    <a:pt x="39" y="105"/>
                  </a:lnTo>
                  <a:lnTo>
                    <a:pt x="38" y="104"/>
                  </a:lnTo>
                  <a:lnTo>
                    <a:pt x="36" y="104"/>
                  </a:lnTo>
                  <a:lnTo>
                    <a:pt x="35" y="105"/>
                  </a:lnTo>
                  <a:lnTo>
                    <a:pt x="33" y="106"/>
                  </a:lnTo>
                  <a:lnTo>
                    <a:pt x="31" y="106"/>
                  </a:lnTo>
                  <a:lnTo>
                    <a:pt x="27" y="106"/>
                  </a:lnTo>
                  <a:lnTo>
                    <a:pt x="26" y="107"/>
                  </a:lnTo>
                  <a:lnTo>
                    <a:pt x="26" y="110"/>
                  </a:lnTo>
                  <a:lnTo>
                    <a:pt x="30" y="111"/>
                  </a:lnTo>
                  <a:lnTo>
                    <a:pt x="33" y="113"/>
                  </a:lnTo>
                  <a:lnTo>
                    <a:pt x="30" y="115"/>
                  </a:lnTo>
                  <a:lnTo>
                    <a:pt x="25" y="116"/>
                  </a:lnTo>
                  <a:lnTo>
                    <a:pt x="23" y="118"/>
                  </a:lnTo>
                  <a:lnTo>
                    <a:pt x="21" y="121"/>
                  </a:lnTo>
                  <a:lnTo>
                    <a:pt x="19" y="122"/>
                  </a:lnTo>
                  <a:lnTo>
                    <a:pt x="18" y="122"/>
                  </a:lnTo>
                  <a:lnTo>
                    <a:pt x="17" y="124"/>
                  </a:lnTo>
                  <a:lnTo>
                    <a:pt x="15" y="125"/>
                  </a:lnTo>
                  <a:lnTo>
                    <a:pt x="13" y="126"/>
                  </a:lnTo>
                  <a:lnTo>
                    <a:pt x="10" y="127"/>
                  </a:lnTo>
                  <a:lnTo>
                    <a:pt x="6" y="130"/>
                  </a:lnTo>
                  <a:lnTo>
                    <a:pt x="0" y="133"/>
                  </a:lnTo>
                  <a:lnTo>
                    <a:pt x="0" y="132"/>
                  </a:lnTo>
                  <a:lnTo>
                    <a:pt x="0" y="129"/>
                  </a:lnTo>
                  <a:lnTo>
                    <a:pt x="1" y="126"/>
                  </a:lnTo>
                  <a:lnTo>
                    <a:pt x="2" y="123"/>
                  </a:lnTo>
                  <a:lnTo>
                    <a:pt x="3" y="118"/>
                  </a:lnTo>
                  <a:lnTo>
                    <a:pt x="3" y="116"/>
                  </a:lnTo>
                  <a:lnTo>
                    <a:pt x="2" y="115"/>
                  </a:lnTo>
                  <a:lnTo>
                    <a:pt x="3" y="113"/>
                  </a:lnTo>
                  <a:lnTo>
                    <a:pt x="4" y="111"/>
                  </a:lnTo>
                  <a:lnTo>
                    <a:pt x="6" y="109"/>
                  </a:lnTo>
                  <a:lnTo>
                    <a:pt x="7" y="105"/>
                  </a:lnTo>
                  <a:lnTo>
                    <a:pt x="7" y="103"/>
                  </a:lnTo>
                  <a:lnTo>
                    <a:pt x="7" y="101"/>
                  </a:lnTo>
                  <a:lnTo>
                    <a:pt x="8" y="99"/>
                  </a:lnTo>
                  <a:lnTo>
                    <a:pt x="9" y="98"/>
                  </a:lnTo>
                  <a:lnTo>
                    <a:pt x="10" y="97"/>
                  </a:lnTo>
                  <a:lnTo>
                    <a:pt x="10" y="95"/>
                  </a:lnTo>
                  <a:lnTo>
                    <a:pt x="11" y="92"/>
                  </a:lnTo>
                  <a:lnTo>
                    <a:pt x="13" y="90"/>
                  </a:lnTo>
                  <a:lnTo>
                    <a:pt x="14" y="89"/>
                  </a:lnTo>
                  <a:lnTo>
                    <a:pt x="14" y="87"/>
                  </a:lnTo>
                  <a:lnTo>
                    <a:pt x="17" y="85"/>
                  </a:lnTo>
                  <a:lnTo>
                    <a:pt x="20" y="82"/>
                  </a:lnTo>
                  <a:lnTo>
                    <a:pt x="20" y="81"/>
                  </a:lnTo>
                  <a:lnTo>
                    <a:pt x="20" y="80"/>
                  </a:lnTo>
                  <a:lnTo>
                    <a:pt x="23" y="78"/>
                  </a:lnTo>
                  <a:lnTo>
                    <a:pt x="25" y="75"/>
                  </a:lnTo>
                  <a:lnTo>
                    <a:pt x="26" y="75"/>
                  </a:lnTo>
                  <a:lnTo>
                    <a:pt x="26" y="74"/>
                  </a:lnTo>
                  <a:lnTo>
                    <a:pt x="30" y="70"/>
                  </a:lnTo>
                  <a:lnTo>
                    <a:pt x="33" y="68"/>
                  </a:lnTo>
                  <a:lnTo>
                    <a:pt x="34" y="68"/>
                  </a:lnTo>
                  <a:lnTo>
                    <a:pt x="35" y="67"/>
                  </a:lnTo>
                  <a:lnTo>
                    <a:pt x="36" y="66"/>
                  </a:lnTo>
                  <a:lnTo>
                    <a:pt x="36" y="65"/>
                  </a:lnTo>
                  <a:lnTo>
                    <a:pt x="37" y="64"/>
                  </a:lnTo>
                  <a:lnTo>
                    <a:pt x="39" y="63"/>
                  </a:lnTo>
                  <a:lnTo>
                    <a:pt x="42" y="62"/>
                  </a:lnTo>
                  <a:lnTo>
                    <a:pt x="44" y="60"/>
                  </a:lnTo>
                  <a:lnTo>
                    <a:pt x="45" y="59"/>
                  </a:lnTo>
                  <a:lnTo>
                    <a:pt x="45" y="58"/>
                  </a:lnTo>
                  <a:lnTo>
                    <a:pt x="48" y="58"/>
                  </a:lnTo>
                  <a:lnTo>
                    <a:pt x="52" y="57"/>
                  </a:lnTo>
                  <a:lnTo>
                    <a:pt x="52" y="56"/>
                  </a:lnTo>
                  <a:lnTo>
                    <a:pt x="53" y="55"/>
                  </a:lnTo>
                  <a:lnTo>
                    <a:pt x="56" y="54"/>
                  </a:lnTo>
                  <a:lnTo>
                    <a:pt x="59" y="53"/>
                  </a:lnTo>
                  <a:lnTo>
                    <a:pt x="61" y="52"/>
                  </a:lnTo>
                  <a:lnTo>
                    <a:pt x="64" y="52"/>
                  </a:lnTo>
                  <a:lnTo>
                    <a:pt x="65" y="51"/>
                  </a:lnTo>
                  <a:lnTo>
                    <a:pt x="65" y="48"/>
                  </a:lnTo>
                  <a:lnTo>
                    <a:pt x="69" y="47"/>
                  </a:lnTo>
                  <a:lnTo>
                    <a:pt x="73" y="46"/>
                  </a:lnTo>
                  <a:lnTo>
                    <a:pt x="75" y="46"/>
                  </a:lnTo>
                  <a:lnTo>
                    <a:pt x="77" y="46"/>
                  </a:lnTo>
                  <a:lnTo>
                    <a:pt x="78" y="46"/>
                  </a:lnTo>
                  <a:lnTo>
                    <a:pt x="80" y="45"/>
                  </a:lnTo>
                  <a:lnTo>
                    <a:pt x="81" y="45"/>
                  </a:lnTo>
                  <a:lnTo>
                    <a:pt x="83" y="45"/>
                  </a:lnTo>
                  <a:lnTo>
                    <a:pt x="84" y="43"/>
                  </a:lnTo>
                  <a:lnTo>
                    <a:pt x="84" y="42"/>
                  </a:lnTo>
                  <a:lnTo>
                    <a:pt x="85" y="42"/>
                  </a:lnTo>
                  <a:lnTo>
                    <a:pt x="87" y="42"/>
                  </a:lnTo>
                  <a:lnTo>
                    <a:pt x="88" y="43"/>
                  </a:lnTo>
                  <a:lnTo>
                    <a:pt x="90" y="44"/>
                  </a:lnTo>
                  <a:lnTo>
                    <a:pt x="93" y="42"/>
                  </a:lnTo>
                  <a:lnTo>
                    <a:pt x="96" y="40"/>
                  </a:lnTo>
                  <a:lnTo>
                    <a:pt x="97" y="40"/>
                  </a:lnTo>
                  <a:lnTo>
                    <a:pt x="99" y="39"/>
                  </a:lnTo>
                  <a:lnTo>
                    <a:pt x="100" y="37"/>
                  </a:lnTo>
                  <a:lnTo>
                    <a:pt x="100" y="36"/>
                  </a:lnTo>
                  <a:lnTo>
                    <a:pt x="101" y="36"/>
                  </a:lnTo>
                  <a:lnTo>
                    <a:pt x="102" y="36"/>
                  </a:lnTo>
                  <a:lnTo>
                    <a:pt x="105" y="34"/>
                  </a:lnTo>
                  <a:lnTo>
                    <a:pt x="108" y="32"/>
                  </a:lnTo>
                  <a:lnTo>
                    <a:pt x="112" y="31"/>
                  </a:lnTo>
                  <a:lnTo>
                    <a:pt x="115" y="30"/>
                  </a:lnTo>
                  <a:lnTo>
                    <a:pt x="119" y="28"/>
                  </a:lnTo>
                  <a:lnTo>
                    <a:pt x="123" y="25"/>
                  </a:lnTo>
                  <a:lnTo>
                    <a:pt x="127" y="24"/>
                  </a:lnTo>
                  <a:lnTo>
                    <a:pt x="129" y="21"/>
                  </a:lnTo>
                  <a:lnTo>
                    <a:pt x="130" y="22"/>
                  </a:lnTo>
                  <a:lnTo>
                    <a:pt x="131" y="23"/>
                  </a:lnTo>
                  <a:lnTo>
                    <a:pt x="132" y="22"/>
                  </a:lnTo>
                  <a:lnTo>
                    <a:pt x="132" y="21"/>
                  </a:lnTo>
                  <a:lnTo>
                    <a:pt x="132" y="19"/>
                  </a:lnTo>
                  <a:lnTo>
                    <a:pt x="138" y="17"/>
                  </a:lnTo>
                  <a:lnTo>
                    <a:pt x="145" y="13"/>
                  </a:lnTo>
                  <a:lnTo>
                    <a:pt x="146" y="15"/>
                  </a:lnTo>
                  <a:lnTo>
                    <a:pt x="147" y="15"/>
                  </a:lnTo>
                  <a:lnTo>
                    <a:pt x="148" y="13"/>
                  </a:lnTo>
                  <a:lnTo>
                    <a:pt x="148" y="12"/>
                  </a:lnTo>
                  <a:lnTo>
                    <a:pt x="150" y="11"/>
                  </a:lnTo>
                  <a:lnTo>
                    <a:pt x="151" y="10"/>
                  </a:lnTo>
                  <a:close/>
                  <a:moveTo>
                    <a:pt x="161" y="9"/>
                  </a:moveTo>
                  <a:lnTo>
                    <a:pt x="162" y="9"/>
                  </a:lnTo>
                  <a:lnTo>
                    <a:pt x="163" y="10"/>
                  </a:lnTo>
                  <a:lnTo>
                    <a:pt x="163" y="11"/>
                  </a:lnTo>
                  <a:lnTo>
                    <a:pt x="161" y="10"/>
                  </a:lnTo>
                  <a:lnTo>
                    <a:pt x="161" y="9"/>
                  </a:lnTo>
                  <a:close/>
                  <a:moveTo>
                    <a:pt x="148" y="17"/>
                  </a:moveTo>
                  <a:lnTo>
                    <a:pt x="147" y="18"/>
                  </a:lnTo>
                  <a:lnTo>
                    <a:pt x="147" y="19"/>
                  </a:lnTo>
                  <a:lnTo>
                    <a:pt x="148" y="19"/>
                  </a:lnTo>
                  <a:lnTo>
                    <a:pt x="149" y="19"/>
                  </a:lnTo>
                  <a:lnTo>
                    <a:pt x="150" y="19"/>
                  </a:lnTo>
                  <a:lnTo>
                    <a:pt x="151" y="19"/>
                  </a:lnTo>
                  <a:lnTo>
                    <a:pt x="151" y="18"/>
                  </a:lnTo>
                  <a:lnTo>
                    <a:pt x="151" y="17"/>
                  </a:lnTo>
                  <a:lnTo>
                    <a:pt x="150" y="17"/>
                  </a:lnTo>
                  <a:lnTo>
                    <a:pt x="148" y="17"/>
                  </a:lnTo>
                  <a:close/>
                  <a:moveTo>
                    <a:pt x="192" y="6"/>
                  </a:moveTo>
                  <a:lnTo>
                    <a:pt x="192" y="6"/>
                  </a:lnTo>
                  <a:lnTo>
                    <a:pt x="192" y="7"/>
                  </a:lnTo>
                  <a:lnTo>
                    <a:pt x="193" y="7"/>
                  </a:lnTo>
                  <a:lnTo>
                    <a:pt x="193" y="6"/>
                  </a:lnTo>
                  <a:lnTo>
                    <a:pt x="192" y="6"/>
                  </a:lnTo>
                  <a:close/>
                  <a:moveTo>
                    <a:pt x="157" y="20"/>
                  </a:moveTo>
                  <a:lnTo>
                    <a:pt x="157" y="20"/>
                  </a:lnTo>
                  <a:lnTo>
                    <a:pt x="158" y="21"/>
                  </a:lnTo>
                  <a:lnTo>
                    <a:pt x="159" y="20"/>
                  </a:lnTo>
                  <a:lnTo>
                    <a:pt x="158" y="19"/>
                  </a:lnTo>
                  <a:lnTo>
                    <a:pt x="158" y="20"/>
                  </a:lnTo>
                  <a:lnTo>
                    <a:pt x="157" y="20"/>
                  </a:lnTo>
                  <a:close/>
                  <a:moveTo>
                    <a:pt x="187" y="9"/>
                  </a:moveTo>
                  <a:lnTo>
                    <a:pt x="187" y="10"/>
                  </a:lnTo>
                  <a:lnTo>
                    <a:pt x="188" y="11"/>
                  </a:lnTo>
                  <a:lnTo>
                    <a:pt x="190" y="11"/>
                  </a:lnTo>
                  <a:lnTo>
                    <a:pt x="189" y="10"/>
                  </a:lnTo>
                  <a:lnTo>
                    <a:pt x="188" y="9"/>
                  </a:lnTo>
                  <a:lnTo>
                    <a:pt x="187" y="9"/>
                  </a:lnTo>
                  <a:close/>
                  <a:moveTo>
                    <a:pt x="79" y="48"/>
                  </a:moveTo>
                  <a:lnTo>
                    <a:pt x="79" y="50"/>
                  </a:lnTo>
                  <a:lnTo>
                    <a:pt x="78" y="51"/>
                  </a:lnTo>
                  <a:lnTo>
                    <a:pt x="78" y="53"/>
                  </a:lnTo>
                  <a:lnTo>
                    <a:pt x="79" y="55"/>
                  </a:lnTo>
                  <a:lnTo>
                    <a:pt x="80" y="56"/>
                  </a:lnTo>
                  <a:lnTo>
                    <a:pt x="82" y="56"/>
                  </a:lnTo>
                  <a:lnTo>
                    <a:pt x="82" y="54"/>
                  </a:lnTo>
                  <a:lnTo>
                    <a:pt x="83" y="53"/>
                  </a:lnTo>
                  <a:lnTo>
                    <a:pt x="82" y="51"/>
                  </a:lnTo>
                  <a:lnTo>
                    <a:pt x="81" y="48"/>
                  </a:lnTo>
                  <a:lnTo>
                    <a:pt x="80" y="48"/>
                  </a:lnTo>
                  <a:lnTo>
                    <a:pt x="79" y="48"/>
                  </a:lnTo>
                  <a:close/>
                  <a:moveTo>
                    <a:pt x="199" y="10"/>
                  </a:moveTo>
                  <a:lnTo>
                    <a:pt x="200" y="10"/>
                  </a:lnTo>
                  <a:lnTo>
                    <a:pt x="201" y="10"/>
                  </a:lnTo>
                  <a:lnTo>
                    <a:pt x="203" y="11"/>
                  </a:lnTo>
                  <a:lnTo>
                    <a:pt x="201" y="12"/>
                  </a:lnTo>
                  <a:lnTo>
                    <a:pt x="200" y="12"/>
                  </a:lnTo>
                  <a:lnTo>
                    <a:pt x="199" y="12"/>
                  </a:lnTo>
                  <a:lnTo>
                    <a:pt x="199" y="11"/>
                  </a:lnTo>
                  <a:lnTo>
                    <a:pt x="199" y="10"/>
                  </a:lnTo>
                  <a:close/>
                  <a:moveTo>
                    <a:pt x="192" y="22"/>
                  </a:moveTo>
                  <a:lnTo>
                    <a:pt x="192" y="23"/>
                  </a:lnTo>
                  <a:lnTo>
                    <a:pt x="192" y="24"/>
                  </a:lnTo>
                  <a:lnTo>
                    <a:pt x="192" y="25"/>
                  </a:lnTo>
                  <a:lnTo>
                    <a:pt x="193" y="25"/>
                  </a:lnTo>
                  <a:lnTo>
                    <a:pt x="193" y="24"/>
                  </a:lnTo>
                  <a:lnTo>
                    <a:pt x="194" y="24"/>
                  </a:lnTo>
                  <a:lnTo>
                    <a:pt x="193" y="23"/>
                  </a:lnTo>
                  <a:lnTo>
                    <a:pt x="192" y="22"/>
                  </a:lnTo>
                  <a:close/>
                  <a:moveTo>
                    <a:pt x="199" y="21"/>
                  </a:moveTo>
                  <a:lnTo>
                    <a:pt x="199" y="21"/>
                  </a:lnTo>
                  <a:lnTo>
                    <a:pt x="199" y="20"/>
                  </a:lnTo>
                  <a:lnTo>
                    <a:pt x="199" y="21"/>
                  </a:lnTo>
                  <a:lnTo>
                    <a:pt x="200" y="21"/>
                  </a:lnTo>
                  <a:lnTo>
                    <a:pt x="199" y="21"/>
                  </a:lnTo>
                  <a:lnTo>
                    <a:pt x="199" y="22"/>
                  </a:lnTo>
                  <a:lnTo>
                    <a:pt x="199" y="21"/>
                  </a:lnTo>
                  <a:close/>
                  <a:moveTo>
                    <a:pt x="185" y="25"/>
                  </a:moveTo>
                  <a:lnTo>
                    <a:pt x="185" y="27"/>
                  </a:lnTo>
                  <a:lnTo>
                    <a:pt x="185" y="28"/>
                  </a:lnTo>
                  <a:lnTo>
                    <a:pt x="186" y="29"/>
                  </a:lnTo>
                  <a:lnTo>
                    <a:pt x="187" y="29"/>
                  </a:lnTo>
                  <a:lnTo>
                    <a:pt x="188" y="29"/>
                  </a:lnTo>
                  <a:lnTo>
                    <a:pt x="188" y="28"/>
                  </a:lnTo>
                  <a:lnTo>
                    <a:pt x="188" y="27"/>
                  </a:lnTo>
                  <a:lnTo>
                    <a:pt x="186" y="27"/>
                  </a:lnTo>
                  <a:lnTo>
                    <a:pt x="185" y="25"/>
                  </a:lnTo>
                  <a:close/>
                  <a:moveTo>
                    <a:pt x="173" y="32"/>
                  </a:moveTo>
                  <a:lnTo>
                    <a:pt x="172" y="32"/>
                  </a:lnTo>
                  <a:lnTo>
                    <a:pt x="173" y="32"/>
                  </a:lnTo>
                  <a:close/>
                  <a:moveTo>
                    <a:pt x="143" y="47"/>
                  </a:moveTo>
                  <a:lnTo>
                    <a:pt x="143" y="47"/>
                  </a:lnTo>
                  <a:lnTo>
                    <a:pt x="145" y="47"/>
                  </a:lnTo>
                  <a:lnTo>
                    <a:pt x="145" y="48"/>
                  </a:lnTo>
                  <a:lnTo>
                    <a:pt x="143" y="48"/>
                  </a:lnTo>
                  <a:lnTo>
                    <a:pt x="142" y="50"/>
                  </a:lnTo>
                  <a:lnTo>
                    <a:pt x="142" y="48"/>
                  </a:lnTo>
                  <a:lnTo>
                    <a:pt x="143" y="48"/>
                  </a:lnTo>
                  <a:lnTo>
                    <a:pt x="143" y="47"/>
                  </a:lnTo>
                  <a:close/>
                  <a:moveTo>
                    <a:pt x="158" y="42"/>
                  </a:moveTo>
                  <a:lnTo>
                    <a:pt x="160" y="42"/>
                  </a:lnTo>
                  <a:lnTo>
                    <a:pt x="161" y="42"/>
                  </a:lnTo>
                  <a:lnTo>
                    <a:pt x="161" y="43"/>
                  </a:lnTo>
                  <a:lnTo>
                    <a:pt x="161" y="44"/>
                  </a:lnTo>
                  <a:lnTo>
                    <a:pt x="161" y="45"/>
                  </a:lnTo>
                  <a:lnTo>
                    <a:pt x="160" y="44"/>
                  </a:lnTo>
                  <a:lnTo>
                    <a:pt x="158" y="44"/>
                  </a:lnTo>
                  <a:lnTo>
                    <a:pt x="158" y="43"/>
                  </a:lnTo>
                  <a:lnTo>
                    <a:pt x="158" y="42"/>
                  </a:lnTo>
                  <a:close/>
                  <a:moveTo>
                    <a:pt x="134" y="53"/>
                  </a:moveTo>
                  <a:lnTo>
                    <a:pt x="136" y="52"/>
                  </a:lnTo>
                  <a:lnTo>
                    <a:pt x="136" y="53"/>
                  </a:lnTo>
                  <a:lnTo>
                    <a:pt x="135" y="53"/>
                  </a:lnTo>
                  <a:lnTo>
                    <a:pt x="134" y="53"/>
                  </a:lnTo>
                  <a:close/>
                  <a:moveTo>
                    <a:pt x="140" y="51"/>
                  </a:moveTo>
                  <a:lnTo>
                    <a:pt x="140" y="51"/>
                  </a:lnTo>
                  <a:lnTo>
                    <a:pt x="141" y="50"/>
                  </a:lnTo>
                  <a:lnTo>
                    <a:pt x="141" y="51"/>
                  </a:lnTo>
                  <a:lnTo>
                    <a:pt x="140" y="52"/>
                  </a:lnTo>
                  <a:lnTo>
                    <a:pt x="140" y="51"/>
                  </a:lnTo>
                  <a:close/>
                  <a:moveTo>
                    <a:pt x="189" y="33"/>
                  </a:moveTo>
                  <a:lnTo>
                    <a:pt x="190" y="33"/>
                  </a:lnTo>
                  <a:lnTo>
                    <a:pt x="192" y="32"/>
                  </a:lnTo>
                  <a:lnTo>
                    <a:pt x="193" y="34"/>
                  </a:lnTo>
                  <a:lnTo>
                    <a:pt x="195" y="34"/>
                  </a:lnTo>
                  <a:lnTo>
                    <a:pt x="196" y="36"/>
                  </a:lnTo>
                  <a:lnTo>
                    <a:pt x="196" y="39"/>
                  </a:lnTo>
                  <a:lnTo>
                    <a:pt x="194" y="40"/>
                  </a:lnTo>
                  <a:lnTo>
                    <a:pt x="193" y="41"/>
                  </a:lnTo>
                  <a:lnTo>
                    <a:pt x="192" y="42"/>
                  </a:lnTo>
                  <a:lnTo>
                    <a:pt x="194" y="44"/>
                  </a:lnTo>
                  <a:lnTo>
                    <a:pt x="194" y="45"/>
                  </a:lnTo>
                  <a:lnTo>
                    <a:pt x="193" y="45"/>
                  </a:lnTo>
                  <a:lnTo>
                    <a:pt x="192" y="45"/>
                  </a:lnTo>
                  <a:lnTo>
                    <a:pt x="190" y="42"/>
                  </a:lnTo>
                  <a:lnTo>
                    <a:pt x="190" y="40"/>
                  </a:lnTo>
                  <a:lnTo>
                    <a:pt x="190" y="37"/>
                  </a:lnTo>
                  <a:lnTo>
                    <a:pt x="192" y="35"/>
                  </a:lnTo>
                  <a:lnTo>
                    <a:pt x="192" y="34"/>
                  </a:lnTo>
                  <a:lnTo>
                    <a:pt x="190" y="34"/>
                  </a:lnTo>
                  <a:lnTo>
                    <a:pt x="189" y="34"/>
                  </a:lnTo>
                  <a:lnTo>
                    <a:pt x="189" y="33"/>
                  </a:lnTo>
                  <a:close/>
                  <a:moveTo>
                    <a:pt x="46" y="91"/>
                  </a:moveTo>
                  <a:lnTo>
                    <a:pt x="45" y="92"/>
                  </a:lnTo>
                  <a:lnTo>
                    <a:pt x="45" y="94"/>
                  </a:lnTo>
                  <a:lnTo>
                    <a:pt x="46" y="94"/>
                  </a:lnTo>
                  <a:lnTo>
                    <a:pt x="46" y="95"/>
                  </a:lnTo>
                  <a:lnTo>
                    <a:pt x="50" y="94"/>
                  </a:lnTo>
                  <a:lnTo>
                    <a:pt x="55" y="93"/>
                  </a:lnTo>
                  <a:lnTo>
                    <a:pt x="55" y="92"/>
                  </a:lnTo>
                  <a:lnTo>
                    <a:pt x="55" y="91"/>
                  </a:lnTo>
                  <a:lnTo>
                    <a:pt x="56" y="91"/>
                  </a:lnTo>
                  <a:lnTo>
                    <a:pt x="56" y="92"/>
                  </a:lnTo>
                  <a:lnTo>
                    <a:pt x="57" y="93"/>
                  </a:lnTo>
                  <a:lnTo>
                    <a:pt x="58" y="92"/>
                  </a:lnTo>
                  <a:lnTo>
                    <a:pt x="59" y="91"/>
                  </a:lnTo>
                  <a:lnTo>
                    <a:pt x="59" y="89"/>
                  </a:lnTo>
                  <a:lnTo>
                    <a:pt x="58" y="89"/>
                  </a:lnTo>
                  <a:lnTo>
                    <a:pt x="57" y="88"/>
                  </a:lnTo>
                  <a:lnTo>
                    <a:pt x="56" y="88"/>
                  </a:lnTo>
                  <a:lnTo>
                    <a:pt x="56" y="89"/>
                  </a:lnTo>
                  <a:lnTo>
                    <a:pt x="55" y="89"/>
                  </a:lnTo>
                  <a:lnTo>
                    <a:pt x="54" y="89"/>
                  </a:lnTo>
                  <a:lnTo>
                    <a:pt x="49" y="90"/>
                  </a:lnTo>
                  <a:lnTo>
                    <a:pt x="46" y="91"/>
                  </a:lnTo>
                  <a:close/>
                  <a:moveTo>
                    <a:pt x="37" y="101"/>
                  </a:moveTo>
                  <a:lnTo>
                    <a:pt x="36" y="101"/>
                  </a:lnTo>
                  <a:lnTo>
                    <a:pt x="37" y="103"/>
                  </a:lnTo>
                  <a:lnTo>
                    <a:pt x="39" y="103"/>
                  </a:lnTo>
                  <a:lnTo>
                    <a:pt x="41" y="101"/>
                  </a:lnTo>
                  <a:lnTo>
                    <a:pt x="38" y="100"/>
                  </a:lnTo>
                  <a:lnTo>
                    <a:pt x="37" y="101"/>
                  </a:lnTo>
                  <a:close/>
                  <a:moveTo>
                    <a:pt x="175" y="52"/>
                  </a:moveTo>
                  <a:lnTo>
                    <a:pt x="178" y="51"/>
                  </a:lnTo>
                  <a:lnTo>
                    <a:pt x="182" y="50"/>
                  </a:lnTo>
                  <a:lnTo>
                    <a:pt x="183" y="51"/>
                  </a:lnTo>
                  <a:lnTo>
                    <a:pt x="185" y="51"/>
                  </a:lnTo>
                  <a:lnTo>
                    <a:pt x="186" y="51"/>
                  </a:lnTo>
                  <a:lnTo>
                    <a:pt x="188" y="50"/>
                  </a:lnTo>
                  <a:lnTo>
                    <a:pt x="188" y="48"/>
                  </a:lnTo>
                  <a:lnTo>
                    <a:pt x="188" y="47"/>
                  </a:lnTo>
                  <a:lnTo>
                    <a:pt x="189" y="47"/>
                  </a:lnTo>
                  <a:lnTo>
                    <a:pt x="192" y="46"/>
                  </a:lnTo>
                  <a:lnTo>
                    <a:pt x="193" y="47"/>
                  </a:lnTo>
                  <a:lnTo>
                    <a:pt x="194" y="47"/>
                  </a:lnTo>
                  <a:lnTo>
                    <a:pt x="194" y="48"/>
                  </a:lnTo>
                  <a:lnTo>
                    <a:pt x="192" y="48"/>
                  </a:lnTo>
                  <a:lnTo>
                    <a:pt x="190" y="50"/>
                  </a:lnTo>
                  <a:lnTo>
                    <a:pt x="190" y="51"/>
                  </a:lnTo>
                  <a:lnTo>
                    <a:pt x="188" y="52"/>
                  </a:lnTo>
                  <a:lnTo>
                    <a:pt x="187" y="53"/>
                  </a:lnTo>
                  <a:lnTo>
                    <a:pt x="186" y="53"/>
                  </a:lnTo>
                  <a:lnTo>
                    <a:pt x="185" y="54"/>
                  </a:lnTo>
                  <a:lnTo>
                    <a:pt x="184" y="55"/>
                  </a:lnTo>
                  <a:lnTo>
                    <a:pt x="182" y="57"/>
                  </a:lnTo>
                  <a:lnTo>
                    <a:pt x="180" y="57"/>
                  </a:lnTo>
                  <a:lnTo>
                    <a:pt x="178" y="57"/>
                  </a:lnTo>
                  <a:lnTo>
                    <a:pt x="176" y="59"/>
                  </a:lnTo>
                  <a:lnTo>
                    <a:pt x="175" y="62"/>
                  </a:lnTo>
                  <a:lnTo>
                    <a:pt x="172" y="59"/>
                  </a:lnTo>
                  <a:lnTo>
                    <a:pt x="170" y="57"/>
                  </a:lnTo>
                  <a:lnTo>
                    <a:pt x="169" y="57"/>
                  </a:lnTo>
                  <a:lnTo>
                    <a:pt x="166" y="56"/>
                  </a:lnTo>
                  <a:lnTo>
                    <a:pt x="167" y="55"/>
                  </a:lnTo>
                  <a:lnTo>
                    <a:pt x="169" y="54"/>
                  </a:lnTo>
                  <a:lnTo>
                    <a:pt x="171" y="55"/>
                  </a:lnTo>
                  <a:lnTo>
                    <a:pt x="174" y="54"/>
                  </a:lnTo>
                  <a:lnTo>
                    <a:pt x="174" y="53"/>
                  </a:lnTo>
                  <a:lnTo>
                    <a:pt x="175" y="52"/>
                  </a:lnTo>
                  <a:close/>
                  <a:moveTo>
                    <a:pt x="107" y="79"/>
                  </a:moveTo>
                  <a:lnTo>
                    <a:pt x="106" y="79"/>
                  </a:lnTo>
                  <a:lnTo>
                    <a:pt x="106" y="80"/>
                  </a:lnTo>
                  <a:lnTo>
                    <a:pt x="107" y="80"/>
                  </a:lnTo>
                  <a:lnTo>
                    <a:pt x="108" y="80"/>
                  </a:lnTo>
                  <a:lnTo>
                    <a:pt x="108" y="79"/>
                  </a:lnTo>
                  <a:lnTo>
                    <a:pt x="108" y="78"/>
                  </a:lnTo>
                  <a:lnTo>
                    <a:pt x="107" y="79"/>
                  </a:lnTo>
                  <a:close/>
                  <a:moveTo>
                    <a:pt x="73" y="93"/>
                  </a:moveTo>
                  <a:lnTo>
                    <a:pt x="73" y="93"/>
                  </a:lnTo>
                  <a:lnTo>
                    <a:pt x="73" y="94"/>
                  </a:lnTo>
                  <a:lnTo>
                    <a:pt x="72" y="94"/>
                  </a:lnTo>
                  <a:lnTo>
                    <a:pt x="73" y="93"/>
                  </a:lnTo>
                  <a:close/>
                  <a:moveTo>
                    <a:pt x="87" y="95"/>
                  </a:moveTo>
                  <a:lnTo>
                    <a:pt x="89" y="95"/>
                  </a:lnTo>
                  <a:lnTo>
                    <a:pt x="91" y="95"/>
                  </a:lnTo>
                  <a:lnTo>
                    <a:pt x="93" y="94"/>
                  </a:lnTo>
                  <a:lnTo>
                    <a:pt x="95" y="92"/>
                  </a:lnTo>
                  <a:lnTo>
                    <a:pt x="97" y="92"/>
                  </a:lnTo>
                  <a:lnTo>
                    <a:pt x="101" y="92"/>
                  </a:lnTo>
                  <a:lnTo>
                    <a:pt x="104" y="99"/>
                  </a:lnTo>
                  <a:lnTo>
                    <a:pt x="107" y="104"/>
                  </a:lnTo>
                  <a:lnTo>
                    <a:pt x="108" y="103"/>
                  </a:lnTo>
                  <a:lnTo>
                    <a:pt x="110" y="103"/>
                  </a:lnTo>
                  <a:lnTo>
                    <a:pt x="114" y="112"/>
                  </a:lnTo>
                  <a:lnTo>
                    <a:pt x="117" y="120"/>
                  </a:lnTo>
                  <a:lnTo>
                    <a:pt x="128" y="125"/>
                  </a:lnTo>
                  <a:lnTo>
                    <a:pt x="138" y="130"/>
                  </a:lnTo>
                  <a:lnTo>
                    <a:pt x="143" y="133"/>
                  </a:lnTo>
                  <a:lnTo>
                    <a:pt x="148" y="135"/>
                  </a:lnTo>
                  <a:lnTo>
                    <a:pt x="149" y="137"/>
                  </a:lnTo>
                  <a:lnTo>
                    <a:pt x="149" y="138"/>
                  </a:lnTo>
                  <a:lnTo>
                    <a:pt x="153" y="139"/>
                  </a:lnTo>
                  <a:lnTo>
                    <a:pt x="157" y="142"/>
                  </a:lnTo>
                  <a:lnTo>
                    <a:pt x="154" y="142"/>
                  </a:lnTo>
                  <a:lnTo>
                    <a:pt x="153" y="144"/>
                  </a:lnTo>
                  <a:lnTo>
                    <a:pt x="154" y="147"/>
                  </a:lnTo>
                  <a:lnTo>
                    <a:pt x="157" y="148"/>
                  </a:lnTo>
                  <a:lnTo>
                    <a:pt x="158" y="149"/>
                  </a:lnTo>
                  <a:lnTo>
                    <a:pt x="158" y="151"/>
                  </a:lnTo>
                  <a:lnTo>
                    <a:pt x="159" y="151"/>
                  </a:lnTo>
                  <a:lnTo>
                    <a:pt x="159" y="150"/>
                  </a:lnTo>
                  <a:lnTo>
                    <a:pt x="159" y="149"/>
                  </a:lnTo>
                  <a:lnTo>
                    <a:pt x="158" y="147"/>
                  </a:lnTo>
                  <a:lnTo>
                    <a:pt x="159" y="147"/>
                  </a:lnTo>
                  <a:lnTo>
                    <a:pt x="160" y="147"/>
                  </a:lnTo>
                  <a:lnTo>
                    <a:pt x="161" y="151"/>
                  </a:lnTo>
                  <a:lnTo>
                    <a:pt x="162" y="156"/>
                  </a:lnTo>
                  <a:lnTo>
                    <a:pt x="161" y="158"/>
                  </a:lnTo>
                  <a:lnTo>
                    <a:pt x="161" y="160"/>
                  </a:lnTo>
                  <a:lnTo>
                    <a:pt x="160" y="161"/>
                  </a:lnTo>
                  <a:lnTo>
                    <a:pt x="159" y="162"/>
                  </a:lnTo>
                  <a:lnTo>
                    <a:pt x="158" y="165"/>
                  </a:lnTo>
                  <a:lnTo>
                    <a:pt x="158" y="169"/>
                  </a:lnTo>
                  <a:lnTo>
                    <a:pt x="157" y="170"/>
                  </a:lnTo>
                  <a:lnTo>
                    <a:pt x="155" y="171"/>
                  </a:lnTo>
                  <a:lnTo>
                    <a:pt x="154" y="174"/>
                  </a:lnTo>
                  <a:lnTo>
                    <a:pt x="154" y="177"/>
                  </a:lnTo>
                  <a:lnTo>
                    <a:pt x="155" y="179"/>
                  </a:lnTo>
                  <a:lnTo>
                    <a:pt x="157" y="180"/>
                  </a:lnTo>
                  <a:lnTo>
                    <a:pt x="155" y="182"/>
                  </a:lnTo>
                  <a:lnTo>
                    <a:pt x="155" y="183"/>
                  </a:lnTo>
                  <a:lnTo>
                    <a:pt x="155" y="184"/>
                  </a:lnTo>
                  <a:lnTo>
                    <a:pt x="160" y="183"/>
                  </a:lnTo>
                  <a:lnTo>
                    <a:pt x="164" y="183"/>
                  </a:lnTo>
                  <a:lnTo>
                    <a:pt x="166" y="182"/>
                  </a:lnTo>
                  <a:lnTo>
                    <a:pt x="169" y="181"/>
                  </a:lnTo>
                  <a:lnTo>
                    <a:pt x="169" y="180"/>
                  </a:lnTo>
                  <a:lnTo>
                    <a:pt x="171" y="179"/>
                  </a:lnTo>
                  <a:lnTo>
                    <a:pt x="173" y="177"/>
                  </a:lnTo>
                  <a:lnTo>
                    <a:pt x="174" y="176"/>
                  </a:lnTo>
                  <a:lnTo>
                    <a:pt x="175" y="175"/>
                  </a:lnTo>
                  <a:lnTo>
                    <a:pt x="177" y="175"/>
                  </a:lnTo>
                  <a:lnTo>
                    <a:pt x="180" y="174"/>
                  </a:lnTo>
                  <a:lnTo>
                    <a:pt x="181" y="173"/>
                  </a:lnTo>
                  <a:lnTo>
                    <a:pt x="183" y="172"/>
                  </a:lnTo>
                  <a:lnTo>
                    <a:pt x="185" y="171"/>
                  </a:lnTo>
                  <a:lnTo>
                    <a:pt x="188" y="171"/>
                  </a:lnTo>
                  <a:lnTo>
                    <a:pt x="188" y="170"/>
                  </a:lnTo>
                  <a:lnTo>
                    <a:pt x="189" y="169"/>
                  </a:lnTo>
                  <a:lnTo>
                    <a:pt x="193" y="168"/>
                  </a:lnTo>
                  <a:lnTo>
                    <a:pt x="197" y="167"/>
                  </a:lnTo>
                  <a:lnTo>
                    <a:pt x="199" y="164"/>
                  </a:lnTo>
                  <a:lnTo>
                    <a:pt x="203" y="162"/>
                  </a:lnTo>
                  <a:lnTo>
                    <a:pt x="205" y="163"/>
                  </a:lnTo>
                  <a:lnTo>
                    <a:pt x="207" y="162"/>
                  </a:lnTo>
                  <a:lnTo>
                    <a:pt x="209" y="161"/>
                  </a:lnTo>
                  <a:lnTo>
                    <a:pt x="211" y="159"/>
                  </a:lnTo>
                  <a:lnTo>
                    <a:pt x="213" y="161"/>
                  </a:lnTo>
                  <a:lnTo>
                    <a:pt x="216" y="160"/>
                  </a:lnTo>
                  <a:lnTo>
                    <a:pt x="217" y="159"/>
                  </a:lnTo>
                  <a:lnTo>
                    <a:pt x="217" y="157"/>
                  </a:lnTo>
                  <a:lnTo>
                    <a:pt x="218" y="158"/>
                  </a:lnTo>
                  <a:lnTo>
                    <a:pt x="219" y="158"/>
                  </a:lnTo>
                  <a:lnTo>
                    <a:pt x="220" y="157"/>
                  </a:lnTo>
                  <a:lnTo>
                    <a:pt x="221" y="157"/>
                  </a:lnTo>
                  <a:lnTo>
                    <a:pt x="222" y="157"/>
                  </a:lnTo>
                  <a:lnTo>
                    <a:pt x="223" y="157"/>
                  </a:lnTo>
                  <a:lnTo>
                    <a:pt x="227" y="157"/>
                  </a:lnTo>
                  <a:lnTo>
                    <a:pt x="228" y="155"/>
                  </a:lnTo>
                  <a:lnTo>
                    <a:pt x="228" y="153"/>
                  </a:lnTo>
                  <a:lnTo>
                    <a:pt x="228" y="152"/>
                  </a:lnTo>
                  <a:lnTo>
                    <a:pt x="231" y="151"/>
                  </a:lnTo>
                  <a:lnTo>
                    <a:pt x="233" y="152"/>
                  </a:lnTo>
                  <a:lnTo>
                    <a:pt x="234" y="151"/>
                  </a:lnTo>
                  <a:lnTo>
                    <a:pt x="235" y="150"/>
                  </a:lnTo>
                  <a:lnTo>
                    <a:pt x="236" y="149"/>
                  </a:lnTo>
                  <a:lnTo>
                    <a:pt x="240" y="148"/>
                  </a:lnTo>
                  <a:lnTo>
                    <a:pt x="243" y="147"/>
                  </a:lnTo>
                  <a:lnTo>
                    <a:pt x="246" y="145"/>
                  </a:lnTo>
                  <a:lnTo>
                    <a:pt x="250" y="144"/>
                  </a:lnTo>
                  <a:lnTo>
                    <a:pt x="252" y="144"/>
                  </a:lnTo>
                  <a:lnTo>
                    <a:pt x="254" y="144"/>
                  </a:lnTo>
                  <a:lnTo>
                    <a:pt x="255" y="142"/>
                  </a:lnTo>
                  <a:lnTo>
                    <a:pt x="255" y="141"/>
                  </a:lnTo>
                  <a:lnTo>
                    <a:pt x="258" y="141"/>
                  </a:lnTo>
                  <a:lnTo>
                    <a:pt x="260" y="140"/>
                  </a:lnTo>
                  <a:lnTo>
                    <a:pt x="263" y="140"/>
                  </a:lnTo>
                  <a:lnTo>
                    <a:pt x="264" y="139"/>
                  </a:lnTo>
                  <a:lnTo>
                    <a:pt x="265" y="139"/>
                  </a:lnTo>
                  <a:lnTo>
                    <a:pt x="266" y="139"/>
                  </a:lnTo>
                  <a:lnTo>
                    <a:pt x="267" y="138"/>
                  </a:lnTo>
                  <a:lnTo>
                    <a:pt x="269" y="138"/>
                  </a:lnTo>
                  <a:lnTo>
                    <a:pt x="271" y="138"/>
                  </a:lnTo>
                  <a:lnTo>
                    <a:pt x="274" y="137"/>
                  </a:lnTo>
                  <a:lnTo>
                    <a:pt x="274" y="136"/>
                  </a:lnTo>
                  <a:lnTo>
                    <a:pt x="275" y="135"/>
                  </a:lnTo>
                  <a:lnTo>
                    <a:pt x="276" y="135"/>
                  </a:lnTo>
                  <a:lnTo>
                    <a:pt x="277" y="136"/>
                  </a:lnTo>
                  <a:lnTo>
                    <a:pt x="278" y="137"/>
                  </a:lnTo>
                  <a:lnTo>
                    <a:pt x="282" y="135"/>
                  </a:lnTo>
                  <a:lnTo>
                    <a:pt x="287" y="133"/>
                  </a:lnTo>
                  <a:lnTo>
                    <a:pt x="289" y="132"/>
                  </a:lnTo>
                  <a:lnTo>
                    <a:pt x="291" y="130"/>
                  </a:lnTo>
                  <a:lnTo>
                    <a:pt x="292" y="130"/>
                  </a:lnTo>
                  <a:lnTo>
                    <a:pt x="293" y="132"/>
                  </a:lnTo>
                  <a:lnTo>
                    <a:pt x="297" y="130"/>
                  </a:lnTo>
                  <a:lnTo>
                    <a:pt x="299" y="128"/>
                  </a:lnTo>
                  <a:lnTo>
                    <a:pt x="299" y="129"/>
                  </a:lnTo>
                  <a:lnTo>
                    <a:pt x="300" y="129"/>
                  </a:lnTo>
                  <a:lnTo>
                    <a:pt x="299" y="130"/>
                  </a:lnTo>
                  <a:lnTo>
                    <a:pt x="296" y="133"/>
                  </a:lnTo>
                  <a:lnTo>
                    <a:pt x="293" y="134"/>
                  </a:lnTo>
                  <a:lnTo>
                    <a:pt x="291" y="135"/>
                  </a:lnTo>
                  <a:lnTo>
                    <a:pt x="289" y="135"/>
                  </a:lnTo>
                  <a:lnTo>
                    <a:pt x="283" y="136"/>
                  </a:lnTo>
                  <a:lnTo>
                    <a:pt x="279" y="139"/>
                  </a:lnTo>
                  <a:lnTo>
                    <a:pt x="271" y="141"/>
                  </a:lnTo>
                  <a:lnTo>
                    <a:pt x="264" y="145"/>
                  </a:lnTo>
                  <a:lnTo>
                    <a:pt x="264" y="146"/>
                  </a:lnTo>
                  <a:lnTo>
                    <a:pt x="265" y="146"/>
                  </a:lnTo>
                  <a:lnTo>
                    <a:pt x="271" y="145"/>
                  </a:lnTo>
                  <a:lnTo>
                    <a:pt x="278" y="141"/>
                  </a:lnTo>
                  <a:lnTo>
                    <a:pt x="280" y="141"/>
                  </a:lnTo>
                  <a:lnTo>
                    <a:pt x="282" y="141"/>
                  </a:lnTo>
                  <a:lnTo>
                    <a:pt x="287" y="140"/>
                  </a:lnTo>
                  <a:lnTo>
                    <a:pt x="290" y="138"/>
                  </a:lnTo>
                  <a:lnTo>
                    <a:pt x="294" y="137"/>
                  </a:lnTo>
                  <a:lnTo>
                    <a:pt x="299" y="136"/>
                  </a:lnTo>
                  <a:lnTo>
                    <a:pt x="300" y="137"/>
                  </a:lnTo>
                  <a:lnTo>
                    <a:pt x="299" y="139"/>
                  </a:lnTo>
                  <a:lnTo>
                    <a:pt x="299" y="141"/>
                  </a:lnTo>
                  <a:lnTo>
                    <a:pt x="299" y="142"/>
                  </a:lnTo>
                  <a:lnTo>
                    <a:pt x="300" y="142"/>
                  </a:lnTo>
                  <a:lnTo>
                    <a:pt x="301" y="142"/>
                  </a:lnTo>
                  <a:lnTo>
                    <a:pt x="302" y="145"/>
                  </a:lnTo>
                  <a:lnTo>
                    <a:pt x="303" y="147"/>
                  </a:lnTo>
                  <a:lnTo>
                    <a:pt x="302" y="147"/>
                  </a:lnTo>
                  <a:lnTo>
                    <a:pt x="301" y="147"/>
                  </a:lnTo>
                  <a:lnTo>
                    <a:pt x="300" y="148"/>
                  </a:lnTo>
                  <a:lnTo>
                    <a:pt x="300" y="150"/>
                  </a:lnTo>
                  <a:lnTo>
                    <a:pt x="301" y="152"/>
                  </a:lnTo>
                  <a:lnTo>
                    <a:pt x="302" y="156"/>
                  </a:lnTo>
                  <a:lnTo>
                    <a:pt x="302" y="157"/>
                  </a:lnTo>
                  <a:lnTo>
                    <a:pt x="301" y="158"/>
                  </a:lnTo>
                  <a:lnTo>
                    <a:pt x="302" y="160"/>
                  </a:lnTo>
                  <a:lnTo>
                    <a:pt x="304" y="163"/>
                  </a:lnTo>
                  <a:lnTo>
                    <a:pt x="305" y="162"/>
                  </a:lnTo>
                  <a:lnTo>
                    <a:pt x="305" y="163"/>
                  </a:lnTo>
                  <a:lnTo>
                    <a:pt x="300" y="168"/>
                  </a:lnTo>
                  <a:lnTo>
                    <a:pt x="297" y="173"/>
                  </a:lnTo>
                  <a:lnTo>
                    <a:pt x="294" y="172"/>
                  </a:lnTo>
                  <a:lnTo>
                    <a:pt x="291" y="173"/>
                  </a:lnTo>
                  <a:lnTo>
                    <a:pt x="289" y="175"/>
                  </a:lnTo>
                  <a:lnTo>
                    <a:pt x="285" y="176"/>
                  </a:lnTo>
                  <a:lnTo>
                    <a:pt x="282" y="176"/>
                  </a:lnTo>
                  <a:lnTo>
                    <a:pt x="280" y="176"/>
                  </a:lnTo>
                  <a:lnTo>
                    <a:pt x="273" y="180"/>
                  </a:lnTo>
                  <a:lnTo>
                    <a:pt x="264" y="183"/>
                  </a:lnTo>
                  <a:lnTo>
                    <a:pt x="262" y="184"/>
                  </a:lnTo>
                  <a:lnTo>
                    <a:pt x="259" y="185"/>
                  </a:lnTo>
                  <a:lnTo>
                    <a:pt x="256" y="185"/>
                  </a:lnTo>
                  <a:lnTo>
                    <a:pt x="253" y="186"/>
                  </a:lnTo>
                  <a:lnTo>
                    <a:pt x="248" y="190"/>
                  </a:lnTo>
                  <a:lnTo>
                    <a:pt x="243" y="191"/>
                  </a:lnTo>
                  <a:lnTo>
                    <a:pt x="238" y="192"/>
                  </a:lnTo>
                  <a:lnTo>
                    <a:pt x="232" y="195"/>
                  </a:lnTo>
                  <a:lnTo>
                    <a:pt x="229" y="196"/>
                  </a:lnTo>
                  <a:lnTo>
                    <a:pt x="224" y="197"/>
                  </a:lnTo>
                  <a:lnTo>
                    <a:pt x="222" y="198"/>
                  </a:lnTo>
                  <a:lnTo>
                    <a:pt x="220" y="199"/>
                  </a:lnTo>
                  <a:lnTo>
                    <a:pt x="217" y="200"/>
                  </a:lnTo>
                  <a:lnTo>
                    <a:pt x="215" y="202"/>
                  </a:lnTo>
                  <a:lnTo>
                    <a:pt x="211" y="203"/>
                  </a:lnTo>
                  <a:lnTo>
                    <a:pt x="209" y="204"/>
                  </a:lnTo>
                  <a:lnTo>
                    <a:pt x="206" y="206"/>
                  </a:lnTo>
                  <a:lnTo>
                    <a:pt x="204" y="207"/>
                  </a:lnTo>
                  <a:lnTo>
                    <a:pt x="199" y="209"/>
                  </a:lnTo>
                  <a:lnTo>
                    <a:pt x="196" y="210"/>
                  </a:lnTo>
                  <a:lnTo>
                    <a:pt x="188" y="216"/>
                  </a:lnTo>
                  <a:lnTo>
                    <a:pt x="181" y="220"/>
                  </a:lnTo>
                  <a:lnTo>
                    <a:pt x="175" y="222"/>
                  </a:lnTo>
                  <a:lnTo>
                    <a:pt x="171" y="225"/>
                  </a:lnTo>
                  <a:lnTo>
                    <a:pt x="169" y="226"/>
                  </a:lnTo>
                  <a:lnTo>
                    <a:pt x="167" y="227"/>
                  </a:lnTo>
                  <a:lnTo>
                    <a:pt x="164" y="230"/>
                  </a:lnTo>
                  <a:lnTo>
                    <a:pt x="161" y="232"/>
                  </a:lnTo>
                  <a:lnTo>
                    <a:pt x="154" y="234"/>
                  </a:lnTo>
                  <a:lnTo>
                    <a:pt x="149" y="237"/>
                  </a:lnTo>
                  <a:lnTo>
                    <a:pt x="147" y="239"/>
                  </a:lnTo>
                  <a:lnTo>
                    <a:pt x="143" y="241"/>
                  </a:lnTo>
                  <a:lnTo>
                    <a:pt x="142" y="240"/>
                  </a:lnTo>
                  <a:lnTo>
                    <a:pt x="141" y="239"/>
                  </a:lnTo>
                  <a:lnTo>
                    <a:pt x="140" y="239"/>
                  </a:lnTo>
                  <a:lnTo>
                    <a:pt x="139" y="239"/>
                  </a:lnTo>
                  <a:lnTo>
                    <a:pt x="139" y="240"/>
                  </a:lnTo>
                  <a:lnTo>
                    <a:pt x="139" y="242"/>
                  </a:lnTo>
                  <a:lnTo>
                    <a:pt x="139" y="243"/>
                  </a:lnTo>
                  <a:lnTo>
                    <a:pt x="136" y="245"/>
                  </a:lnTo>
                  <a:lnTo>
                    <a:pt x="132" y="245"/>
                  </a:lnTo>
                  <a:lnTo>
                    <a:pt x="132" y="244"/>
                  </a:lnTo>
                  <a:lnTo>
                    <a:pt x="131" y="243"/>
                  </a:lnTo>
                  <a:lnTo>
                    <a:pt x="129" y="242"/>
                  </a:lnTo>
                  <a:lnTo>
                    <a:pt x="126" y="242"/>
                  </a:lnTo>
                  <a:lnTo>
                    <a:pt x="124" y="245"/>
                  </a:lnTo>
                  <a:lnTo>
                    <a:pt x="123" y="249"/>
                  </a:lnTo>
                  <a:lnTo>
                    <a:pt x="119" y="249"/>
                  </a:lnTo>
                  <a:lnTo>
                    <a:pt x="117" y="249"/>
                  </a:lnTo>
                  <a:lnTo>
                    <a:pt x="116" y="247"/>
                  </a:lnTo>
                  <a:lnTo>
                    <a:pt x="115" y="246"/>
                  </a:lnTo>
                  <a:lnTo>
                    <a:pt x="114" y="247"/>
                  </a:lnTo>
                  <a:lnTo>
                    <a:pt x="112" y="247"/>
                  </a:lnTo>
                  <a:lnTo>
                    <a:pt x="111" y="246"/>
                  </a:lnTo>
                  <a:lnTo>
                    <a:pt x="110" y="246"/>
                  </a:lnTo>
                  <a:lnTo>
                    <a:pt x="105" y="247"/>
                  </a:lnTo>
                  <a:lnTo>
                    <a:pt x="103" y="247"/>
                  </a:lnTo>
                  <a:lnTo>
                    <a:pt x="102" y="245"/>
                  </a:lnTo>
                  <a:lnTo>
                    <a:pt x="101" y="244"/>
                  </a:lnTo>
                  <a:lnTo>
                    <a:pt x="103" y="241"/>
                  </a:lnTo>
                  <a:lnTo>
                    <a:pt x="103" y="239"/>
                  </a:lnTo>
                  <a:lnTo>
                    <a:pt x="105" y="238"/>
                  </a:lnTo>
                  <a:lnTo>
                    <a:pt x="107" y="238"/>
                  </a:lnTo>
                  <a:lnTo>
                    <a:pt x="107" y="237"/>
                  </a:lnTo>
                  <a:lnTo>
                    <a:pt x="107" y="235"/>
                  </a:lnTo>
                  <a:lnTo>
                    <a:pt x="105" y="234"/>
                  </a:lnTo>
                  <a:lnTo>
                    <a:pt x="103" y="234"/>
                  </a:lnTo>
                  <a:lnTo>
                    <a:pt x="102" y="234"/>
                  </a:lnTo>
                  <a:lnTo>
                    <a:pt x="103" y="235"/>
                  </a:lnTo>
                  <a:lnTo>
                    <a:pt x="103" y="237"/>
                  </a:lnTo>
                  <a:lnTo>
                    <a:pt x="102" y="237"/>
                  </a:lnTo>
                  <a:lnTo>
                    <a:pt x="101" y="237"/>
                  </a:lnTo>
                  <a:lnTo>
                    <a:pt x="100" y="233"/>
                  </a:lnTo>
                  <a:lnTo>
                    <a:pt x="99" y="229"/>
                  </a:lnTo>
                  <a:lnTo>
                    <a:pt x="96" y="230"/>
                  </a:lnTo>
                  <a:lnTo>
                    <a:pt x="95" y="230"/>
                  </a:lnTo>
                  <a:lnTo>
                    <a:pt x="95" y="233"/>
                  </a:lnTo>
                  <a:lnTo>
                    <a:pt x="95" y="237"/>
                  </a:lnTo>
                  <a:lnTo>
                    <a:pt x="96" y="238"/>
                  </a:lnTo>
                  <a:lnTo>
                    <a:pt x="97" y="240"/>
                  </a:lnTo>
                  <a:lnTo>
                    <a:pt x="96" y="241"/>
                  </a:lnTo>
                  <a:lnTo>
                    <a:pt x="97" y="245"/>
                  </a:lnTo>
                  <a:lnTo>
                    <a:pt x="97" y="249"/>
                  </a:lnTo>
                  <a:lnTo>
                    <a:pt x="92" y="251"/>
                  </a:lnTo>
                  <a:lnTo>
                    <a:pt x="87" y="252"/>
                  </a:lnTo>
                  <a:lnTo>
                    <a:pt x="85" y="253"/>
                  </a:lnTo>
                  <a:lnTo>
                    <a:pt x="85" y="254"/>
                  </a:lnTo>
                  <a:lnTo>
                    <a:pt x="85" y="256"/>
                  </a:lnTo>
                  <a:lnTo>
                    <a:pt x="87" y="258"/>
                  </a:lnTo>
                  <a:lnTo>
                    <a:pt x="85" y="258"/>
                  </a:lnTo>
                  <a:lnTo>
                    <a:pt x="85" y="260"/>
                  </a:lnTo>
                  <a:lnTo>
                    <a:pt x="83" y="258"/>
                  </a:lnTo>
                  <a:lnTo>
                    <a:pt x="82" y="258"/>
                  </a:lnTo>
                  <a:lnTo>
                    <a:pt x="80" y="256"/>
                  </a:lnTo>
                  <a:lnTo>
                    <a:pt x="79" y="255"/>
                  </a:lnTo>
                  <a:lnTo>
                    <a:pt x="78" y="255"/>
                  </a:lnTo>
                  <a:lnTo>
                    <a:pt x="77" y="257"/>
                  </a:lnTo>
                  <a:lnTo>
                    <a:pt x="76" y="260"/>
                  </a:lnTo>
                  <a:lnTo>
                    <a:pt x="75" y="261"/>
                  </a:lnTo>
                  <a:lnTo>
                    <a:pt x="69" y="264"/>
                  </a:lnTo>
                  <a:lnTo>
                    <a:pt x="62" y="266"/>
                  </a:lnTo>
                  <a:lnTo>
                    <a:pt x="61" y="267"/>
                  </a:lnTo>
                  <a:lnTo>
                    <a:pt x="59" y="268"/>
                  </a:lnTo>
                  <a:lnTo>
                    <a:pt x="55" y="267"/>
                  </a:lnTo>
                  <a:lnTo>
                    <a:pt x="52" y="267"/>
                  </a:lnTo>
                  <a:lnTo>
                    <a:pt x="48" y="268"/>
                  </a:lnTo>
                  <a:lnTo>
                    <a:pt x="45" y="269"/>
                  </a:lnTo>
                  <a:lnTo>
                    <a:pt x="43" y="268"/>
                  </a:lnTo>
                  <a:lnTo>
                    <a:pt x="42" y="267"/>
                  </a:lnTo>
                  <a:lnTo>
                    <a:pt x="39" y="267"/>
                  </a:lnTo>
                  <a:lnTo>
                    <a:pt x="38" y="267"/>
                  </a:lnTo>
                  <a:lnTo>
                    <a:pt x="34" y="265"/>
                  </a:lnTo>
                  <a:lnTo>
                    <a:pt x="31" y="264"/>
                  </a:lnTo>
                  <a:lnTo>
                    <a:pt x="24" y="265"/>
                  </a:lnTo>
                  <a:lnTo>
                    <a:pt x="20" y="266"/>
                  </a:lnTo>
                  <a:lnTo>
                    <a:pt x="18" y="266"/>
                  </a:lnTo>
                  <a:lnTo>
                    <a:pt x="15" y="265"/>
                  </a:lnTo>
                  <a:lnTo>
                    <a:pt x="12" y="266"/>
                  </a:lnTo>
                  <a:lnTo>
                    <a:pt x="9" y="266"/>
                  </a:lnTo>
                  <a:lnTo>
                    <a:pt x="9" y="264"/>
                  </a:lnTo>
                  <a:lnTo>
                    <a:pt x="10" y="263"/>
                  </a:lnTo>
                  <a:lnTo>
                    <a:pt x="9" y="261"/>
                  </a:lnTo>
                  <a:lnTo>
                    <a:pt x="8" y="258"/>
                  </a:lnTo>
                  <a:lnTo>
                    <a:pt x="10" y="256"/>
                  </a:lnTo>
                  <a:lnTo>
                    <a:pt x="12" y="253"/>
                  </a:lnTo>
                  <a:lnTo>
                    <a:pt x="11" y="252"/>
                  </a:lnTo>
                  <a:lnTo>
                    <a:pt x="11" y="251"/>
                  </a:lnTo>
                  <a:lnTo>
                    <a:pt x="10" y="249"/>
                  </a:lnTo>
                  <a:lnTo>
                    <a:pt x="9" y="246"/>
                  </a:lnTo>
                  <a:lnTo>
                    <a:pt x="11" y="244"/>
                  </a:lnTo>
                  <a:lnTo>
                    <a:pt x="13" y="243"/>
                  </a:lnTo>
                  <a:lnTo>
                    <a:pt x="13" y="242"/>
                  </a:lnTo>
                  <a:lnTo>
                    <a:pt x="10" y="242"/>
                  </a:lnTo>
                  <a:lnTo>
                    <a:pt x="7" y="242"/>
                  </a:lnTo>
                  <a:lnTo>
                    <a:pt x="7" y="241"/>
                  </a:lnTo>
                  <a:lnTo>
                    <a:pt x="8" y="240"/>
                  </a:lnTo>
                  <a:lnTo>
                    <a:pt x="9" y="239"/>
                  </a:lnTo>
                  <a:lnTo>
                    <a:pt x="10" y="237"/>
                  </a:lnTo>
                  <a:lnTo>
                    <a:pt x="12" y="237"/>
                  </a:lnTo>
                  <a:lnTo>
                    <a:pt x="13" y="235"/>
                  </a:lnTo>
                  <a:lnTo>
                    <a:pt x="13" y="234"/>
                  </a:lnTo>
                  <a:lnTo>
                    <a:pt x="13" y="233"/>
                  </a:lnTo>
                  <a:lnTo>
                    <a:pt x="18" y="232"/>
                  </a:lnTo>
                  <a:lnTo>
                    <a:pt x="22" y="231"/>
                  </a:lnTo>
                  <a:lnTo>
                    <a:pt x="34" y="227"/>
                  </a:lnTo>
                  <a:lnTo>
                    <a:pt x="46" y="225"/>
                  </a:lnTo>
                  <a:lnTo>
                    <a:pt x="49" y="222"/>
                  </a:lnTo>
                  <a:lnTo>
                    <a:pt x="52" y="220"/>
                  </a:lnTo>
                  <a:lnTo>
                    <a:pt x="54" y="220"/>
                  </a:lnTo>
                  <a:lnTo>
                    <a:pt x="56" y="219"/>
                  </a:lnTo>
                  <a:lnTo>
                    <a:pt x="58" y="218"/>
                  </a:lnTo>
                  <a:lnTo>
                    <a:pt x="60" y="216"/>
                  </a:lnTo>
                  <a:lnTo>
                    <a:pt x="64" y="215"/>
                  </a:lnTo>
                  <a:lnTo>
                    <a:pt x="68" y="214"/>
                  </a:lnTo>
                  <a:lnTo>
                    <a:pt x="69" y="212"/>
                  </a:lnTo>
                  <a:lnTo>
                    <a:pt x="71" y="211"/>
                  </a:lnTo>
                  <a:lnTo>
                    <a:pt x="75" y="217"/>
                  </a:lnTo>
                  <a:lnTo>
                    <a:pt x="76" y="221"/>
                  </a:lnTo>
                  <a:lnTo>
                    <a:pt x="77" y="221"/>
                  </a:lnTo>
                  <a:lnTo>
                    <a:pt x="78" y="220"/>
                  </a:lnTo>
                  <a:lnTo>
                    <a:pt x="78" y="219"/>
                  </a:lnTo>
                  <a:lnTo>
                    <a:pt x="80" y="219"/>
                  </a:lnTo>
                  <a:lnTo>
                    <a:pt x="82" y="218"/>
                  </a:lnTo>
                  <a:lnTo>
                    <a:pt x="82" y="217"/>
                  </a:lnTo>
                  <a:lnTo>
                    <a:pt x="79" y="217"/>
                  </a:lnTo>
                  <a:lnTo>
                    <a:pt x="77" y="216"/>
                  </a:lnTo>
                  <a:lnTo>
                    <a:pt x="77" y="212"/>
                  </a:lnTo>
                  <a:lnTo>
                    <a:pt x="77" y="209"/>
                  </a:lnTo>
                  <a:lnTo>
                    <a:pt x="79" y="209"/>
                  </a:lnTo>
                  <a:lnTo>
                    <a:pt x="80" y="208"/>
                  </a:lnTo>
                  <a:lnTo>
                    <a:pt x="81" y="207"/>
                  </a:lnTo>
                  <a:lnTo>
                    <a:pt x="81" y="205"/>
                  </a:lnTo>
                  <a:lnTo>
                    <a:pt x="84" y="204"/>
                  </a:lnTo>
                  <a:lnTo>
                    <a:pt x="88" y="205"/>
                  </a:lnTo>
                  <a:lnTo>
                    <a:pt x="89" y="204"/>
                  </a:lnTo>
                  <a:lnTo>
                    <a:pt x="90" y="204"/>
                  </a:lnTo>
                  <a:lnTo>
                    <a:pt x="91" y="204"/>
                  </a:lnTo>
                  <a:lnTo>
                    <a:pt x="91" y="205"/>
                  </a:lnTo>
                  <a:lnTo>
                    <a:pt x="92" y="207"/>
                  </a:lnTo>
                  <a:lnTo>
                    <a:pt x="92" y="209"/>
                  </a:lnTo>
                  <a:lnTo>
                    <a:pt x="90" y="210"/>
                  </a:lnTo>
                  <a:lnTo>
                    <a:pt x="87" y="211"/>
                  </a:lnTo>
                  <a:lnTo>
                    <a:pt x="88" y="214"/>
                  </a:lnTo>
                  <a:lnTo>
                    <a:pt x="89" y="216"/>
                  </a:lnTo>
                  <a:lnTo>
                    <a:pt x="91" y="216"/>
                  </a:lnTo>
                  <a:lnTo>
                    <a:pt x="93" y="216"/>
                  </a:lnTo>
                  <a:lnTo>
                    <a:pt x="94" y="220"/>
                  </a:lnTo>
                  <a:lnTo>
                    <a:pt x="95" y="223"/>
                  </a:lnTo>
                  <a:lnTo>
                    <a:pt x="96" y="223"/>
                  </a:lnTo>
                  <a:lnTo>
                    <a:pt x="96" y="220"/>
                  </a:lnTo>
                  <a:lnTo>
                    <a:pt x="95" y="215"/>
                  </a:lnTo>
                  <a:lnTo>
                    <a:pt x="96" y="212"/>
                  </a:lnTo>
                  <a:lnTo>
                    <a:pt x="97" y="209"/>
                  </a:lnTo>
                  <a:lnTo>
                    <a:pt x="96" y="209"/>
                  </a:lnTo>
                  <a:lnTo>
                    <a:pt x="95" y="208"/>
                  </a:lnTo>
                  <a:lnTo>
                    <a:pt x="94" y="205"/>
                  </a:lnTo>
                  <a:lnTo>
                    <a:pt x="95" y="202"/>
                  </a:lnTo>
                  <a:lnTo>
                    <a:pt x="99" y="199"/>
                  </a:lnTo>
                  <a:lnTo>
                    <a:pt x="102" y="198"/>
                  </a:lnTo>
                  <a:lnTo>
                    <a:pt x="105" y="197"/>
                  </a:lnTo>
                  <a:lnTo>
                    <a:pt x="107" y="197"/>
                  </a:lnTo>
                  <a:lnTo>
                    <a:pt x="107" y="199"/>
                  </a:lnTo>
                  <a:lnTo>
                    <a:pt x="107" y="200"/>
                  </a:lnTo>
                  <a:lnTo>
                    <a:pt x="110" y="203"/>
                  </a:lnTo>
                  <a:lnTo>
                    <a:pt x="111" y="205"/>
                  </a:lnTo>
                  <a:lnTo>
                    <a:pt x="113" y="205"/>
                  </a:lnTo>
                  <a:lnTo>
                    <a:pt x="114" y="205"/>
                  </a:lnTo>
                  <a:lnTo>
                    <a:pt x="115" y="203"/>
                  </a:lnTo>
                  <a:lnTo>
                    <a:pt x="115" y="200"/>
                  </a:lnTo>
                  <a:lnTo>
                    <a:pt x="114" y="197"/>
                  </a:lnTo>
                  <a:lnTo>
                    <a:pt x="113" y="194"/>
                  </a:lnTo>
                  <a:lnTo>
                    <a:pt x="114" y="192"/>
                  </a:lnTo>
                  <a:lnTo>
                    <a:pt x="116" y="191"/>
                  </a:lnTo>
                  <a:lnTo>
                    <a:pt x="115" y="188"/>
                  </a:lnTo>
                  <a:lnTo>
                    <a:pt x="114" y="187"/>
                  </a:lnTo>
                  <a:lnTo>
                    <a:pt x="114" y="185"/>
                  </a:lnTo>
                  <a:lnTo>
                    <a:pt x="114" y="183"/>
                  </a:lnTo>
                  <a:lnTo>
                    <a:pt x="113" y="181"/>
                  </a:lnTo>
                  <a:lnTo>
                    <a:pt x="112" y="179"/>
                  </a:lnTo>
                  <a:lnTo>
                    <a:pt x="112" y="175"/>
                  </a:lnTo>
                  <a:lnTo>
                    <a:pt x="112" y="173"/>
                  </a:lnTo>
                  <a:lnTo>
                    <a:pt x="113" y="172"/>
                  </a:lnTo>
                  <a:lnTo>
                    <a:pt x="113" y="170"/>
                  </a:lnTo>
                  <a:lnTo>
                    <a:pt x="112" y="169"/>
                  </a:lnTo>
                  <a:lnTo>
                    <a:pt x="113" y="168"/>
                  </a:lnTo>
                  <a:lnTo>
                    <a:pt x="113" y="165"/>
                  </a:lnTo>
                  <a:lnTo>
                    <a:pt x="112" y="161"/>
                  </a:lnTo>
                  <a:lnTo>
                    <a:pt x="112" y="158"/>
                  </a:lnTo>
                  <a:lnTo>
                    <a:pt x="108" y="153"/>
                  </a:lnTo>
                  <a:lnTo>
                    <a:pt x="105" y="147"/>
                  </a:lnTo>
                  <a:lnTo>
                    <a:pt x="103" y="146"/>
                  </a:lnTo>
                  <a:lnTo>
                    <a:pt x="101" y="145"/>
                  </a:lnTo>
                  <a:lnTo>
                    <a:pt x="101" y="144"/>
                  </a:lnTo>
                  <a:lnTo>
                    <a:pt x="100" y="142"/>
                  </a:lnTo>
                  <a:lnTo>
                    <a:pt x="99" y="141"/>
                  </a:lnTo>
                  <a:lnTo>
                    <a:pt x="97" y="140"/>
                  </a:lnTo>
                  <a:lnTo>
                    <a:pt x="96" y="139"/>
                  </a:lnTo>
                  <a:lnTo>
                    <a:pt x="95" y="137"/>
                  </a:lnTo>
                  <a:lnTo>
                    <a:pt x="94" y="135"/>
                  </a:lnTo>
                  <a:lnTo>
                    <a:pt x="94" y="134"/>
                  </a:lnTo>
                  <a:lnTo>
                    <a:pt x="93" y="133"/>
                  </a:lnTo>
                  <a:lnTo>
                    <a:pt x="92" y="133"/>
                  </a:lnTo>
                  <a:lnTo>
                    <a:pt x="90" y="128"/>
                  </a:lnTo>
                  <a:lnTo>
                    <a:pt x="88" y="123"/>
                  </a:lnTo>
                  <a:lnTo>
                    <a:pt x="88" y="120"/>
                  </a:lnTo>
                  <a:lnTo>
                    <a:pt x="89" y="116"/>
                  </a:lnTo>
                  <a:lnTo>
                    <a:pt x="88" y="115"/>
                  </a:lnTo>
                  <a:lnTo>
                    <a:pt x="87" y="113"/>
                  </a:lnTo>
                  <a:lnTo>
                    <a:pt x="88" y="107"/>
                  </a:lnTo>
                  <a:lnTo>
                    <a:pt x="89" y="102"/>
                  </a:lnTo>
                  <a:lnTo>
                    <a:pt x="87" y="100"/>
                  </a:lnTo>
                  <a:lnTo>
                    <a:pt x="85" y="97"/>
                  </a:lnTo>
                  <a:lnTo>
                    <a:pt x="87" y="95"/>
                  </a:lnTo>
                  <a:close/>
                  <a:moveTo>
                    <a:pt x="146" y="132"/>
                  </a:moveTo>
                  <a:lnTo>
                    <a:pt x="146" y="132"/>
                  </a:lnTo>
                  <a:lnTo>
                    <a:pt x="147" y="132"/>
                  </a:lnTo>
                  <a:lnTo>
                    <a:pt x="146" y="132"/>
                  </a:lnTo>
                  <a:close/>
                  <a:moveTo>
                    <a:pt x="230" y="156"/>
                  </a:moveTo>
                  <a:lnTo>
                    <a:pt x="223" y="159"/>
                  </a:lnTo>
                  <a:lnTo>
                    <a:pt x="215" y="162"/>
                  </a:lnTo>
                  <a:lnTo>
                    <a:pt x="213" y="163"/>
                  </a:lnTo>
                  <a:lnTo>
                    <a:pt x="212" y="163"/>
                  </a:lnTo>
                  <a:lnTo>
                    <a:pt x="209" y="164"/>
                  </a:lnTo>
                  <a:lnTo>
                    <a:pt x="206" y="167"/>
                  </a:lnTo>
                  <a:lnTo>
                    <a:pt x="205" y="167"/>
                  </a:lnTo>
                  <a:lnTo>
                    <a:pt x="205" y="168"/>
                  </a:lnTo>
                  <a:lnTo>
                    <a:pt x="200" y="170"/>
                  </a:lnTo>
                  <a:lnTo>
                    <a:pt x="196" y="172"/>
                  </a:lnTo>
                  <a:lnTo>
                    <a:pt x="188" y="174"/>
                  </a:lnTo>
                  <a:lnTo>
                    <a:pt x="184" y="177"/>
                  </a:lnTo>
                  <a:lnTo>
                    <a:pt x="184" y="179"/>
                  </a:lnTo>
                  <a:lnTo>
                    <a:pt x="186" y="180"/>
                  </a:lnTo>
                  <a:lnTo>
                    <a:pt x="187" y="180"/>
                  </a:lnTo>
                  <a:lnTo>
                    <a:pt x="190" y="179"/>
                  </a:lnTo>
                  <a:lnTo>
                    <a:pt x="192" y="176"/>
                  </a:lnTo>
                  <a:lnTo>
                    <a:pt x="194" y="175"/>
                  </a:lnTo>
                  <a:lnTo>
                    <a:pt x="196" y="175"/>
                  </a:lnTo>
                  <a:lnTo>
                    <a:pt x="199" y="173"/>
                  </a:lnTo>
                  <a:lnTo>
                    <a:pt x="203" y="171"/>
                  </a:lnTo>
                  <a:lnTo>
                    <a:pt x="207" y="170"/>
                  </a:lnTo>
                  <a:lnTo>
                    <a:pt x="212" y="168"/>
                  </a:lnTo>
                  <a:lnTo>
                    <a:pt x="217" y="165"/>
                  </a:lnTo>
                  <a:lnTo>
                    <a:pt x="222" y="163"/>
                  </a:lnTo>
                  <a:lnTo>
                    <a:pt x="224" y="162"/>
                  </a:lnTo>
                  <a:lnTo>
                    <a:pt x="228" y="162"/>
                  </a:lnTo>
                  <a:lnTo>
                    <a:pt x="229" y="161"/>
                  </a:lnTo>
                  <a:lnTo>
                    <a:pt x="230" y="160"/>
                  </a:lnTo>
                  <a:lnTo>
                    <a:pt x="231" y="160"/>
                  </a:lnTo>
                  <a:lnTo>
                    <a:pt x="232" y="160"/>
                  </a:lnTo>
                  <a:lnTo>
                    <a:pt x="239" y="157"/>
                  </a:lnTo>
                  <a:lnTo>
                    <a:pt x="244" y="152"/>
                  </a:lnTo>
                  <a:lnTo>
                    <a:pt x="238" y="153"/>
                  </a:lnTo>
                  <a:lnTo>
                    <a:pt x="230" y="156"/>
                  </a:lnTo>
                  <a:close/>
                  <a:moveTo>
                    <a:pt x="151" y="184"/>
                  </a:moveTo>
                  <a:lnTo>
                    <a:pt x="151" y="185"/>
                  </a:lnTo>
                  <a:lnTo>
                    <a:pt x="152" y="185"/>
                  </a:lnTo>
                  <a:lnTo>
                    <a:pt x="153" y="185"/>
                  </a:lnTo>
                  <a:lnTo>
                    <a:pt x="153" y="184"/>
                  </a:lnTo>
                  <a:lnTo>
                    <a:pt x="152" y="184"/>
                  </a:lnTo>
                  <a:lnTo>
                    <a:pt x="151" y="184"/>
                  </a:lnTo>
                  <a:close/>
                  <a:moveTo>
                    <a:pt x="256" y="148"/>
                  </a:moveTo>
                  <a:lnTo>
                    <a:pt x="256" y="148"/>
                  </a:lnTo>
                  <a:lnTo>
                    <a:pt x="256" y="149"/>
                  </a:lnTo>
                  <a:lnTo>
                    <a:pt x="257" y="148"/>
                  </a:lnTo>
                  <a:lnTo>
                    <a:pt x="256" y="148"/>
                  </a:lnTo>
                  <a:close/>
                  <a:moveTo>
                    <a:pt x="57" y="233"/>
                  </a:moveTo>
                  <a:lnTo>
                    <a:pt x="57" y="235"/>
                  </a:lnTo>
                  <a:lnTo>
                    <a:pt x="58" y="238"/>
                  </a:lnTo>
                  <a:lnTo>
                    <a:pt x="59" y="237"/>
                  </a:lnTo>
                  <a:lnTo>
                    <a:pt x="60" y="235"/>
                  </a:lnTo>
                  <a:lnTo>
                    <a:pt x="60" y="234"/>
                  </a:lnTo>
                  <a:lnTo>
                    <a:pt x="59" y="233"/>
                  </a:lnTo>
                  <a:lnTo>
                    <a:pt x="58" y="233"/>
                  </a:lnTo>
                  <a:lnTo>
                    <a:pt x="57" y="233"/>
                  </a:lnTo>
                  <a:close/>
                  <a:moveTo>
                    <a:pt x="302" y="149"/>
                  </a:moveTo>
                  <a:lnTo>
                    <a:pt x="302" y="149"/>
                  </a:lnTo>
                  <a:lnTo>
                    <a:pt x="303" y="149"/>
                  </a:lnTo>
                  <a:lnTo>
                    <a:pt x="303" y="150"/>
                  </a:lnTo>
                  <a:lnTo>
                    <a:pt x="302" y="151"/>
                  </a:lnTo>
                  <a:lnTo>
                    <a:pt x="301" y="150"/>
                  </a:lnTo>
                  <a:lnTo>
                    <a:pt x="302" y="150"/>
                  </a:lnTo>
                  <a:lnTo>
                    <a:pt x="302" y="149"/>
                  </a:lnTo>
                  <a:close/>
                  <a:moveTo>
                    <a:pt x="118" y="220"/>
                  </a:moveTo>
                  <a:lnTo>
                    <a:pt x="117" y="222"/>
                  </a:lnTo>
                  <a:lnTo>
                    <a:pt x="118" y="223"/>
                  </a:lnTo>
                  <a:lnTo>
                    <a:pt x="119" y="222"/>
                  </a:lnTo>
                  <a:lnTo>
                    <a:pt x="119" y="220"/>
                  </a:lnTo>
                  <a:lnTo>
                    <a:pt x="118" y="220"/>
                  </a:lnTo>
                  <a:close/>
                  <a:moveTo>
                    <a:pt x="77" y="235"/>
                  </a:moveTo>
                  <a:lnTo>
                    <a:pt x="76" y="238"/>
                  </a:lnTo>
                  <a:lnTo>
                    <a:pt x="76" y="239"/>
                  </a:lnTo>
                  <a:lnTo>
                    <a:pt x="77" y="241"/>
                  </a:lnTo>
                  <a:lnTo>
                    <a:pt x="78" y="241"/>
                  </a:lnTo>
                  <a:lnTo>
                    <a:pt x="79" y="240"/>
                  </a:lnTo>
                  <a:lnTo>
                    <a:pt x="79" y="239"/>
                  </a:lnTo>
                  <a:lnTo>
                    <a:pt x="79" y="238"/>
                  </a:lnTo>
                  <a:lnTo>
                    <a:pt x="79" y="237"/>
                  </a:lnTo>
                  <a:lnTo>
                    <a:pt x="78" y="237"/>
                  </a:lnTo>
                  <a:lnTo>
                    <a:pt x="78" y="235"/>
                  </a:lnTo>
                  <a:lnTo>
                    <a:pt x="77" y="235"/>
                  </a:lnTo>
                  <a:close/>
                  <a:moveTo>
                    <a:pt x="296" y="159"/>
                  </a:moveTo>
                  <a:lnTo>
                    <a:pt x="293" y="161"/>
                  </a:lnTo>
                  <a:lnTo>
                    <a:pt x="291" y="164"/>
                  </a:lnTo>
                  <a:lnTo>
                    <a:pt x="294" y="165"/>
                  </a:lnTo>
                  <a:lnTo>
                    <a:pt x="297" y="165"/>
                  </a:lnTo>
                  <a:lnTo>
                    <a:pt x="298" y="164"/>
                  </a:lnTo>
                  <a:lnTo>
                    <a:pt x="301" y="163"/>
                  </a:lnTo>
                  <a:lnTo>
                    <a:pt x="301" y="162"/>
                  </a:lnTo>
                  <a:lnTo>
                    <a:pt x="299" y="160"/>
                  </a:lnTo>
                  <a:lnTo>
                    <a:pt x="297" y="159"/>
                  </a:lnTo>
                  <a:lnTo>
                    <a:pt x="296" y="159"/>
                  </a:lnTo>
                  <a:close/>
                  <a:moveTo>
                    <a:pt x="125" y="229"/>
                  </a:moveTo>
                  <a:lnTo>
                    <a:pt x="125" y="232"/>
                  </a:lnTo>
                  <a:lnTo>
                    <a:pt x="125" y="235"/>
                  </a:lnTo>
                  <a:lnTo>
                    <a:pt x="126" y="235"/>
                  </a:lnTo>
                  <a:lnTo>
                    <a:pt x="128" y="237"/>
                  </a:lnTo>
                  <a:lnTo>
                    <a:pt x="129" y="234"/>
                  </a:lnTo>
                  <a:lnTo>
                    <a:pt x="129" y="232"/>
                  </a:lnTo>
                  <a:lnTo>
                    <a:pt x="129" y="231"/>
                  </a:lnTo>
                  <a:lnTo>
                    <a:pt x="128" y="230"/>
                  </a:lnTo>
                  <a:lnTo>
                    <a:pt x="127" y="229"/>
                  </a:lnTo>
                  <a:lnTo>
                    <a:pt x="125" y="229"/>
                  </a:lnTo>
                  <a:close/>
                </a:path>
              </a:pathLst>
            </a:custGeom>
            <a:solidFill>
              <a:srgbClr val="2C5882"/>
            </a:solidFill>
            <a:ln w="9525">
              <a:noFill/>
              <a:round/>
            </a:ln>
          </p:spPr>
          <p:txBody>
            <a:bodyPr/>
            <a:lstStyle/>
            <a:p>
              <a:endParaRPr lang="zh-CN" altLang="en-US"/>
            </a:p>
          </p:txBody>
        </p:sp>
        <p:sp>
          <p:nvSpPr>
            <p:cNvPr id="76827" name="Freeform 67"/>
            <p:cNvSpPr/>
            <p:nvPr/>
          </p:nvSpPr>
          <p:spPr bwMode="auto">
            <a:xfrm>
              <a:off x="51" y="673"/>
              <a:ext cx="85" cy="72"/>
            </a:xfrm>
            <a:custGeom>
              <a:avLst/>
              <a:gdLst>
                <a:gd name="T0" fmla="*/ 0 w 253"/>
                <a:gd name="T1" fmla="*/ 0 h 216"/>
                <a:gd name="T2" fmla="*/ 0 w 253"/>
                <a:gd name="T3" fmla="*/ 0 h 216"/>
                <a:gd name="T4" fmla="*/ 0 w 253"/>
                <a:gd name="T5" fmla="*/ 0 h 216"/>
                <a:gd name="T6" fmla="*/ 0 w 253"/>
                <a:gd name="T7" fmla="*/ 0 h 216"/>
                <a:gd name="T8" fmla="*/ 0 w 253"/>
                <a:gd name="T9" fmla="*/ 0 h 216"/>
                <a:gd name="T10" fmla="*/ 0 w 253"/>
                <a:gd name="T11" fmla="*/ 0 h 216"/>
                <a:gd name="T12" fmla="*/ 0 w 253"/>
                <a:gd name="T13" fmla="*/ 0 h 216"/>
                <a:gd name="T14" fmla="*/ 0 w 253"/>
                <a:gd name="T15" fmla="*/ 0 h 216"/>
                <a:gd name="T16" fmla="*/ 0 w 253"/>
                <a:gd name="T17" fmla="*/ 0 h 216"/>
                <a:gd name="T18" fmla="*/ 0 w 253"/>
                <a:gd name="T19" fmla="*/ 0 h 216"/>
                <a:gd name="T20" fmla="*/ 0 w 253"/>
                <a:gd name="T21" fmla="*/ 0 h 216"/>
                <a:gd name="T22" fmla="*/ 0 w 253"/>
                <a:gd name="T23" fmla="*/ 0 h 216"/>
                <a:gd name="T24" fmla="*/ 0 w 253"/>
                <a:gd name="T25" fmla="*/ 0 h 216"/>
                <a:gd name="T26" fmla="*/ 0 w 253"/>
                <a:gd name="T27" fmla="*/ 0 h 216"/>
                <a:gd name="T28" fmla="*/ 0 w 253"/>
                <a:gd name="T29" fmla="*/ 0 h 216"/>
                <a:gd name="T30" fmla="*/ 0 w 253"/>
                <a:gd name="T31" fmla="*/ 0 h 216"/>
                <a:gd name="T32" fmla="*/ 0 w 253"/>
                <a:gd name="T33" fmla="*/ 0 h 216"/>
                <a:gd name="T34" fmla="*/ 0 w 253"/>
                <a:gd name="T35" fmla="*/ 0 h 216"/>
                <a:gd name="T36" fmla="*/ 0 w 253"/>
                <a:gd name="T37" fmla="*/ 0 h 216"/>
                <a:gd name="T38" fmla="*/ 0 w 253"/>
                <a:gd name="T39" fmla="*/ 0 h 216"/>
                <a:gd name="T40" fmla="*/ 0 w 253"/>
                <a:gd name="T41" fmla="*/ 0 h 216"/>
                <a:gd name="T42" fmla="*/ 0 w 253"/>
                <a:gd name="T43" fmla="*/ 0 h 216"/>
                <a:gd name="T44" fmla="*/ 0 w 253"/>
                <a:gd name="T45" fmla="*/ 0 h 216"/>
                <a:gd name="T46" fmla="*/ 0 w 253"/>
                <a:gd name="T47" fmla="*/ 0 h 216"/>
                <a:gd name="T48" fmla="*/ 0 w 253"/>
                <a:gd name="T49" fmla="*/ 0 h 216"/>
                <a:gd name="T50" fmla="*/ 0 w 253"/>
                <a:gd name="T51" fmla="*/ 0 h 216"/>
                <a:gd name="T52" fmla="*/ 0 w 253"/>
                <a:gd name="T53" fmla="*/ 0 h 216"/>
                <a:gd name="T54" fmla="*/ 0 w 253"/>
                <a:gd name="T55" fmla="*/ 0 h 216"/>
                <a:gd name="T56" fmla="*/ 0 w 253"/>
                <a:gd name="T57" fmla="*/ 0 h 216"/>
                <a:gd name="T58" fmla="*/ 0 w 253"/>
                <a:gd name="T59" fmla="*/ 0 h 216"/>
                <a:gd name="T60" fmla="*/ 0 w 253"/>
                <a:gd name="T61" fmla="*/ 0 h 216"/>
                <a:gd name="T62" fmla="*/ 0 w 253"/>
                <a:gd name="T63" fmla="*/ 0 h 216"/>
                <a:gd name="T64" fmla="*/ 0 w 253"/>
                <a:gd name="T65" fmla="*/ 0 h 216"/>
                <a:gd name="T66" fmla="*/ 0 w 253"/>
                <a:gd name="T67" fmla="*/ 0 h 216"/>
                <a:gd name="T68" fmla="*/ 0 w 253"/>
                <a:gd name="T69" fmla="*/ 0 h 216"/>
                <a:gd name="T70" fmla="*/ 0 w 253"/>
                <a:gd name="T71" fmla="*/ 0 h 216"/>
                <a:gd name="T72" fmla="*/ 0 w 253"/>
                <a:gd name="T73" fmla="*/ 0 h 216"/>
                <a:gd name="T74" fmla="*/ 0 w 253"/>
                <a:gd name="T75" fmla="*/ 0 h 216"/>
                <a:gd name="T76" fmla="*/ 0 w 253"/>
                <a:gd name="T77" fmla="*/ 0 h 216"/>
                <a:gd name="T78" fmla="*/ 0 w 253"/>
                <a:gd name="T79" fmla="*/ 0 h 216"/>
                <a:gd name="T80" fmla="*/ 0 w 253"/>
                <a:gd name="T81" fmla="*/ 0 h 216"/>
                <a:gd name="T82" fmla="*/ 0 w 253"/>
                <a:gd name="T83" fmla="*/ 0 h 216"/>
                <a:gd name="T84" fmla="*/ 0 w 253"/>
                <a:gd name="T85" fmla="*/ 0 h 216"/>
                <a:gd name="T86" fmla="*/ 0 w 253"/>
                <a:gd name="T87" fmla="*/ 0 h 216"/>
                <a:gd name="T88" fmla="*/ 0 w 253"/>
                <a:gd name="T89" fmla="*/ 0 h 216"/>
                <a:gd name="T90" fmla="*/ 0 w 253"/>
                <a:gd name="T91" fmla="*/ 0 h 216"/>
                <a:gd name="T92" fmla="*/ 0 w 253"/>
                <a:gd name="T93" fmla="*/ 0 h 216"/>
                <a:gd name="T94" fmla="*/ 0 w 253"/>
                <a:gd name="T95" fmla="*/ 0 h 216"/>
                <a:gd name="T96" fmla="*/ 0 w 253"/>
                <a:gd name="T97" fmla="*/ 0 h 216"/>
                <a:gd name="T98" fmla="*/ 0 w 253"/>
                <a:gd name="T99" fmla="*/ 0 h 216"/>
                <a:gd name="T100" fmla="*/ 0 w 253"/>
                <a:gd name="T101" fmla="*/ 0 h 216"/>
                <a:gd name="T102" fmla="*/ 0 w 253"/>
                <a:gd name="T103" fmla="*/ 0 h 216"/>
                <a:gd name="T104" fmla="*/ 0 w 253"/>
                <a:gd name="T105" fmla="*/ 0 h 216"/>
                <a:gd name="T106" fmla="*/ 0 w 253"/>
                <a:gd name="T107" fmla="*/ 0 h 216"/>
                <a:gd name="T108" fmla="*/ 0 w 253"/>
                <a:gd name="T109" fmla="*/ 0 h 216"/>
                <a:gd name="T110" fmla="*/ 0 w 253"/>
                <a:gd name="T111" fmla="*/ 0 h 216"/>
                <a:gd name="T112" fmla="*/ 0 w 253"/>
                <a:gd name="T113" fmla="*/ 0 h 216"/>
                <a:gd name="T114" fmla="*/ 0 w 253"/>
                <a:gd name="T115" fmla="*/ 0 h 216"/>
                <a:gd name="T116" fmla="*/ 0 w 253"/>
                <a:gd name="T117" fmla="*/ 0 h 216"/>
                <a:gd name="T118" fmla="*/ 0 w 253"/>
                <a:gd name="T119" fmla="*/ 0 h 2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3"/>
                <a:gd name="T181" fmla="*/ 0 h 216"/>
                <a:gd name="T182" fmla="*/ 253 w 253"/>
                <a:gd name="T183" fmla="*/ 216 h 21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3" h="216">
                  <a:moveTo>
                    <a:pt x="103" y="216"/>
                  </a:moveTo>
                  <a:lnTo>
                    <a:pt x="92" y="215"/>
                  </a:lnTo>
                  <a:lnTo>
                    <a:pt x="81" y="213"/>
                  </a:lnTo>
                  <a:lnTo>
                    <a:pt x="71" y="210"/>
                  </a:lnTo>
                  <a:lnTo>
                    <a:pt x="63" y="207"/>
                  </a:lnTo>
                  <a:lnTo>
                    <a:pt x="54" y="203"/>
                  </a:lnTo>
                  <a:lnTo>
                    <a:pt x="46" y="198"/>
                  </a:lnTo>
                  <a:lnTo>
                    <a:pt x="39" y="193"/>
                  </a:lnTo>
                  <a:lnTo>
                    <a:pt x="31" y="186"/>
                  </a:lnTo>
                  <a:lnTo>
                    <a:pt x="24" y="180"/>
                  </a:lnTo>
                  <a:lnTo>
                    <a:pt x="19" y="173"/>
                  </a:lnTo>
                  <a:lnTo>
                    <a:pt x="14" y="164"/>
                  </a:lnTo>
                  <a:lnTo>
                    <a:pt x="10" y="157"/>
                  </a:lnTo>
                  <a:lnTo>
                    <a:pt x="7" y="148"/>
                  </a:lnTo>
                  <a:lnTo>
                    <a:pt x="4" y="138"/>
                  </a:lnTo>
                  <a:lnTo>
                    <a:pt x="2" y="128"/>
                  </a:lnTo>
                  <a:lnTo>
                    <a:pt x="1" y="118"/>
                  </a:lnTo>
                  <a:lnTo>
                    <a:pt x="0" y="106"/>
                  </a:lnTo>
                  <a:lnTo>
                    <a:pt x="1" y="94"/>
                  </a:lnTo>
                  <a:lnTo>
                    <a:pt x="4" y="83"/>
                  </a:lnTo>
                  <a:lnTo>
                    <a:pt x="6" y="74"/>
                  </a:lnTo>
                  <a:lnTo>
                    <a:pt x="10" y="64"/>
                  </a:lnTo>
                  <a:lnTo>
                    <a:pt x="16" y="54"/>
                  </a:lnTo>
                  <a:lnTo>
                    <a:pt x="22" y="45"/>
                  </a:lnTo>
                  <a:lnTo>
                    <a:pt x="30" y="37"/>
                  </a:lnTo>
                  <a:lnTo>
                    <a:pt x="37" y="30"/>
                  </a:lnTo>
                  <a:lnTo>
                    <a:pt x="47" y="23"/>
                  </a:lnTo>
                  <a:lnTo>
                    <a:pt x="57" y="17"/>
                  </a:lnTo>
                  <a:lnTo>
                    <a:pt x="68" y="12"/>
                  </a:lnTo>
                  <a:lnTo>
                    <a:pt x="79" y="8"/>
                  </a:lnTo>
                  <a:lnTo>
                    <a:pt x="92" y="5"/>
                  </a:lnTo>
                  <a:lnTo>
                    <a:pt x="105" y="2"/>
                  </a:lnTo>
                  <a:lnTo>
                    <a:pt x="120" y="1"/>
                  </a:lnTo>
                  <a:lnTo>
                    <a:pt x="133" y="0"/>
                  </a:lnTo>
                  <a:lnTo>
                    <a:pt x="147" y="1"/>
                  </a:lnTo>
                  <a:lnTo>
                    <a:pt x="159" y="2"/>
                  </a:lnTo>
                  <a:lnTo>
                    <a:pt x="171" y="5"/>
                  </a:lnTo>
                  <a:lnTo>
                    <a:pt x="183" y="9"/>
                  </a:lnTo>
                  <a:lnTo>
                    <a:pt x="194" y="13"/>
                  </a:lnTo>
                  <a:lnTo>
                    <a:pt x="204" y="19"/>
                  </a:lnTo>
                  <a:lnTo>
                    <a:pt x="213" y="25"/>
                  </a:lnTo>
                  <a:lnTo>
                    <a:pt x="221" y="32"/>
                  </a:lnTo>
                  <a:lnTo>
                    <a:pt x="229" y="41"/>
                  </a:lnTo>
                  <a:lnTo>
                    <a:pt x="235" y="50"/>
                  </a:lnTo>
                  <a:lnTo>
                    <a:pt x="241" y="59"/>
                  </a:lnTo>
                  <a:lnTo>
                    <a:pt x="245" y="69"/>
                  </a:lnTo>
                  <a:lnTo>
                    <a:pt x="250" y="80"/>
                  </a:lnTo>
                  <a:lnTo>
                    <a:pt x="252" y="92"/>
                  </a:lnTo>
                  <a:lnTo>
                    <a:pt x="253" y="104"/>
                  </a:lnTo>
                  <a:lnTo>
                    <a:pt x="253" y="114"/>
                  </a:lnTo>
                  <a:lnTo>
                    <a:pt x="253" y="124"/>
                  </a:lnTo>
                  <a:lnTo>
                    <a:pt x="252" y="133"/>
                  </a:lnTo>
                  <a:lnTo>
                    <a:pt x="251" y="141"/>
                  </a:lnTo>
                  <a:lnTo>
                    <a:pt x="249" y="150"/>
                  </a:lnTo>
                  <a:lnTo>
                    <a:pt x="245" y="158"/>
                  </a:lnTo>
                  <a:lnTo>
                    <a:pt x="241" y="165"/>
                  </a:lnTo>
                  <a:lnTo>
                    <a:pt x="237" y="172"/>
                  </a:lnTo>
                  <a:lnTo>
                    <a:pt x="232" y="179"/>
                  </a:lnTo>
                  <a:lnTo>
                    <a:pt x="227" y="185"/>
                  </a:lnTo>
                  <a:lnTo>
                    <a:pt x="220" y="191"/>
                  </a:lnTo>
                  <a:lnTo>
                    <a:pt x="214" y="195"/>
                  </a:lnTo>
                  <a:lnTo>
                    <a:pt x="207" y="199"/>
                  </a:lnTo>
                  <a:lnTo>
                    <a:pt x="199" y="203"/>
                  </a:lnTo>
                  <a:lnTo>
                    <a:pt x="191" y="206"/>
                  </a:lnTo>
                  <a:lnTo>
                    <a:pt x="182" y="208"/>
                  </a:lnTo>
                  <a:lnTo>
                    <a:pt x="180" y="176"/>
                  </a:lnTo>
                  <a:lnTo>
                    <a:pt x="191" y="173"/>
                  </a:lnTo>
                  <a:lnTo>
                    <a:pt x="200" y="168"/>
                  </a:lnTo>
                  <a:lnTo>
                    <a:pt x="208" y="160"/>
                  </a:lnTo>
                  <a:lnTo>
                    <a:pt x="215" y="152"/>
                  </a:lnTo>
                  <a:lnTo>
                    <a:pt x="220" y="143"/>
                  </a:lnTo>
                  <a:lnTo>
                    <a:pt x="223" y="132"/>
                  </a:lnTo>
                  <a:lnTo>
                    <a:pt x="225" y="120"/>
                  </a:lnTo>
                  <a:lnTo>
                    <a:pt x="225" y="106"/>
                  </a:lnTo>
                  <a:lnTo>
                    <a:pt x="223" y="98"/>
                  </a:lnTo>
                  <a:lnTo>
                    <a:pt x="221" y="89"/>
                  </a:lnTo>
                  <a:lnTo>
                    <a:pt x="219" y="81"/>
                  </a:lnTo>
                  <a:lnTo>
                    <a:pt x="216" y="75"/>
                  </a:lnTo>
                  <a:lnTo>
                    <a:pt x="211" y="67"/>
                  </a:lnTo>
                  <a:lnTo>
                    <a:pt x="206" y="62"/>
                  </a:lnTo>
                  <a:lnTo>
                    <a:pt x="200" y="56"/>
                  </a:lnTo>
                  <a:lnTo>
                    <a:pt x="194" y="51"/>
                  </a:lnTo>
                  <a:lnTo>
                    <a:pt x="186" y="46"/>
                  </a:lnTo>
                  <a:lnTo>
                    <a:pt x="179" y="42"/>
                  </a:lnTo>
                  <a:lnTo>
                    <a:pt x="171" y="40"/>
                  </a:lnTo>
                  <a:lnTo>
                    <a:pt x="162" y="37"/>
                  </a:lnTo>
                  <a:lnTo>
                    <a:pt x="152" y="35"/>
                  </a:lnTo>
                  <a:lnTo>
                    <a:pt x="142" y="34"/>
                  </a:lnTo>
                  <a:lnTo>
                    <a:pt x="133" y="34"/>
                  </a:lnTo>
                  <a:lnTo>
                    <a:pt x="122" y="34"/>
                  </a:lnTo>
                  <a:lnTo>
                    <a:pt x="110" y="35"/>
                  </a:lnTo>
                  <a:lnTo>
                    <a:pt x="99" y="37"/>
                  </a:lnTo>
                  <a:lnTo>
                    <a:pt x="89" y="40"/>
                  </a:lnTo>
                  <a:lnTo>
                    <a:pt x="80" y="43"/>
                  </a:lnTo>
                  <a:lnTo>
                    <a:pt x="71" y="46"/>
                  </a:lnTo>
                  <a:lnTo>
                    <a:pt x="64" y="50"/>
                  </a:lnTo>
                  <a:lnTo>
                    <a:pt x="57" y="54"/>
                  </a:lnTo>
                  <a:lnTo>
                    <a:pt x="51" y="59"/>
                  </a:lnTo>
                  <a:lnTo>
                    <a:pt x="45" y="65"/>
                  </a:lnTo>
                  <a:lnTo>
                    <a:pt x="41" y="71"/>
                  </a:lnTo>
                  <a:lnTo>
                    <a:pt x="36" y="78"/>
                  </a:lnTo>
                  <a:lnTo>
                    <a:pt x="33" y="85"/>
                  </a:lnTo>
                  <a:lnTo>
                    <a:pt x="31" y="92"/>
                  </a:lnTo>
                  <a:lnTo>
                    <a:pt x="30" y="101"/>
                  </a:lnTo>
                  <a:lnTo>
                    <a:pt x="30" y="110"/>
                  </a:lnTo>
                  <a:lnTo>
                    <a:pt x="30" y="118"/>
                  </a:lnTo>
                  <a:lnTo>
                    <a:pt x="31" y="125"/>
                  </a:lnTo>
                  <a:lnTo>
                    <a:pt x="32" y="132"/>
                  </a:lnTo>
                  <a:lnTo>
                    <a:pt x="33" y="138"/>
                  </a:lnTo>
                  <a:lnTo>
                    <a:pt x="35" y="144"/>
                  </a:lnTo>
                  <a:lnTo>
                    <a:pt x="39" y="149"/>
                  </a:lnTo>
                  <a:lnTo>
                    <a:pt x="42" y="155"/>
                  </a:lnTo>
                  <a:lnTo>
                    <a:pt x="46" y="159"/>
                  </a:lnTo>
                  <a:lnTo>
                    <a:pt x="51" y="163"/>
                  </a:lnTo>
                  <a:lnTo>
                    <a:pt x="55" y="168"/>
                  </a:lnTo>
                  <a:lnTo>
                    <a:pt x="60" y="171"/>
                  </a:lnTo>
                  <a:lnTo>
                    <a:pt x="66" y="174"/>
                  </a:lnTo>
                  <a:lnTo>
                    <a:pt x="72" y="178"/>
                  </a:lnTo>
                  <a:lnTo>
                    <a:pt x="86" y="182"/>
                  </a:lnTo>
                  <a:lnTo>
                    <a:pt x="101" y="184"/>
                  </a:lnTo>
                  <a:lnTo>
                    <a:pt x="103" y="216"/>
                  </a:lnTo>
                  <a:close/>
                </a:path>
              </a:pathLst>
            </a:custGeom>
            <a:solidFill>
              <a:srgbClr val="2C5882"/>
            </a:solidFill>
            <a:ln w="9525">
              <a:noFill/>
              <a:round/>
            </a:ln>
          </p:spPr>
          <p:txBody>
            <a:bodyPr/>
            <a:lstStyle/>
            <a:p>
              <a:endParaRPr lang="zh-CN" altLang="en-US"/>
            </a:p>
          </p:txBody>
        </p:sp>
        <p:sp>
          <p:nvSpPr>
            <p:cNvPr id="76828" name="Freeform 66"/>
            <p:cNvSpPr/>
            <p:nvPr/>
          </p:nvSpPr>
          <p:spPr bwMode="auto">
            <a:xfrm>
              <a:off x="60" y="746"/>
              <a:ext cx="80" cy="64"/>
            </a:xfrm>
            <a:custGeom>
              <a:avLst/>
              <a:gdLst>
                <a:gd name="T0" fmla="*/ 0 w 239"/>
                <a:gd name="T1" fmla="*/ 0 h 193"/>
                <a:gd name="T2" fmla="*/ 0 w 239"/>
                <a:gd name="T3" fmla="*/ 0 h 193"/>
                <a:gd name="T4" fmla="*/ 0 w 239"/>
                <a:gd name="T5" fmla="*/ 0 h 193"/>
                <a:gd name="T6" fmla="*/ 0 w 239"/>
                <a:gd name="T7" fmla="*/ 0 h 193"/>
                <a:gd name="T8" fmla="*/ 0 w 239"/>
                <a:gd name="T9" fmla="*/ 0 h 193"/>
                <a:gd name="T10" fmla="*/ 0 w 239"/>
                <a:gd name="T11" fmla="*/ 0 h 193"/>
                <a:gd name="T12" fmla="*/ 0 w 239"/>
                <a:gd name="T13" fmla="*/ 0 h 193"/>
                <a:gd name="T14" fmla="*/ 0 w 239"/>
                <a:gd name="T15" fmla="*/ 0 h 193"/>
                <a:gd name="T16" fmla="*/ 0 w 239"/>
                <a:gd name="T17" fmla="*/ 0 h 193"/>
                <a:gd name="T18" fmla="*/ 0 w 239"/>
                <a:gd name="T19" fmla="*/ 0 h 193"/>
                <a:gd name="T20" fmla="*/ 0 w 239"/>
                <a:gd name="T21" fmla="*/ 0 h 193"/>
                <a:gd name="T22" fmla="*/ 0 w 239"/>
                <a:gd name="T23" fmla="*/ 0 h 193"/>
                <a:gd name="T24" fmla="*/ 0 w 239"/>
                <a:gd name="T25" fmla="*/ 0 h 193"/>
                <a:gd name="T26" fmla="*/ 0 w 239"/>
                <a:gd name="T27" fmla="*/ 0 h 193"/>
                <a:gd name="T28" fmla="*/ 0 w 239"/>
                <a:gd name="T29" fmla="*/ 0 h 193"/>
                <a:gd name="T30" fmla="*/ 0 w 239"/>
                <a:gd name="T31" fmla="*/ 0 h 193"/>
                <a:gd name="T32" fmla="*/ 0 w 239"/>
                <a:gd name="T33" fmla="*/ 0 h 193"/>
                <a:gd name="T34" fmla="*/ 0 w 239"/>
                <a:gd name="T35" fmla="*/ 0 h 193"/>
                <a:gd name="T36" fmla="*/ 0 w 239"/>
                <a:gd name="T37" fmla="*/ 0 h 193"/>
                <a:gd name="T38" fmla="*/ 0 w 239"/>
                <a:gd name="T39" fmla="*/ 0 h 193"/>
                <a:gd name="T40" fmla="*/ 0 w 239"/>
                <a:gd name="T41" fmla="*/ 0 h 193"/>
                <a:gd name="T42" fmla="*/ 0 w 239"/>
                <a:gd name="T43" fmla="*/ 0 h 193"/>
                <a:gd name="T44" fmla="*/ 0 w 239"/>
                <a:gd name="T45" fmla="*/ 0 h 193"/>
                <a:gd name="T46" fmla="*/ 0 w 239"/>
                <a:gd name="T47" fmla="*/ 0 h 193"/>
                <a:gd name="T48" fmla="*/ 0 w 239"/>
                <a:gd name="T49" fmla="*/ 0 h 193"/>
                <a:gd name="T50" fmla="*/ 0 w 239"/>
                <a:gd name="T51" fmla="*/ 0 h 193"/>
                <a:gd name="T52" fmla="*/ 0 w 239"/>
                <a:gd name="T53" fmla="*/ 0 h 193"/>
                <a:gd name="T54" fmla="*/ 0 w 239"/>
                <a:gd name="T55" fmla="*/ 0 h 193"/>
                <a:gd name="T56" fmla="*/ 0 w 239"/>
                <a:gd name="T57" fmla="*/ 0 h 193"/>
                <a:gd name="T58" fmla="*/ 0 w 239"/>
                <a:gd name="T59" fmla="*/ 0 h 193"/>
                <a:gd name="T60" fmla="*/ 0 w 239"/>
                <a:gd name="T61" fmla="*/ 0 h 193"/>
                <a:gd name="T62" fmla="*/ 0 w 239"/>
                <a:gd name="T63" fmla="*/ 0 h 193"/>
                <a:gd name="T64" fmla="*/ 0 w 239"/>
                <a:gd name="T65" fmla="*/ 0 h 193"/>
                <a:gd name="T66" fmla="*/ 0 w 239"/>
                <a:gd name="T67" fmla="*/ 0 h 193"/>
                <a:gd name="T68" fmla="*/ 0 w 239"/>
                <a:gd name="T69" fmla="*/ 0 h 193"/>
                <a:gd name="T70" fmla="*/ 0 w 239"/>
                <a:gd name="T71" fmla="*/ 0 h 193"/>
                <a:gd name="T72" fmla="*/ 0 w 239"/>
                <a:gd name="T73" fmla="*/ 0 h 193"/>
                <a:gd name="T74" fmla="*/ 0 w 239"/>
                <a:gd name="T75" fmla="*/ 0 h 193"/>
                <a:gd name="T76" fmla="*/ 0 w 239"/>
                <a:gd name="T77" fmla="*/ 0 h 193"/>
                <a:gd name="T78" fmla="*/ 0 w 239"/>
                <a:gd name="T79" fmla="*/ 0 h 193"/>
                <a:gd name="T80" fmla="*/ 0 w 239"/>
                <a:gd name="T81" fmla="*/ 0 h 193"/>
                <a:gd name="T82" fmla="*/ 0 w 239"/>
                <a:gd name="T83" fmla="*/ 0 h 193"/>
                <a:gd name="T84" fmla="*/ 0 w 239"/>
                <a:gd name="T85" fmla="*/ 0 h 193"/>
                <a:gd name="T86" fmla="*/ 0 w 239"/>
                <a:gd name="T87" fmla="*/ 0 h 193"/>
                <a:gd name="T88" fmla="*/ 0 w 239"/>
                <a:gd name="T89" fmla="*/ 0 h 193"/>
                <a:gd name="T90" fmla="*/ 0 w 239"/>
                <a:gd name="T91" fmla="*/ 0 h 193"/>
                <a:gd name="T92" fmla="*/ 0 w 239"/>
                <a:gd name="T93" fmla="*/ 0 h 193"/>
                <a:gd name="T94" fmla="*/ 0 w 239"/>
                <a:gd name="T95" fmla="*/ 0 h 193"/>
                <a:gd name="T96" fmla="*/ 0 w 239"/>
                <a:gd name="T97" fmla="*/ 0 h 193"/>
                <a:gd name="T98" fmla="*/ 0 w 239"/>
                <a:gd name="T99" fmla="*/ 0 h 193"/>
                <a:gd name="T100" fmla="*/ 0 w 239"/>
                <a:gd name="T101" fmla="*/ 0 h 193"/>
                <a:gd name="T102" fmla="*/ 0 w 239"/>
                <a:gd name="T103" fmla="*/ 0 h 193"/>
                <a:gd name="T104" fmla="*/ 0 w 239"/>
                <a:gd name="T105" fmla="*/ 0 h 1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93"/>
                <a:gd name="T161" fmla="*/ 239 w 239"/>
                <a:gd name="T162" fmla="*/ 193 h 1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93">
                  <a:moveTo>
                    <a:pt x="0" y="54"/>
                  </a:moveTo>
                  <a:lnTo>
                    <a:pt x="233" y="0"/>
                  </a:lnTo>
                  <a:lnTo>
                    <a:pt x="236" y="14"/>
                  </a:lnTo>
                  <a:lnTo>
                    <a:pt x="239" y="29"/>
                  </a:lnTo>
                  <a:lnTo>
                    <a:pt x="153" y="48"/>
                  </a:lnTo>
                  <a:lnTo>
                    <a:pt x="160" y="51"/>
                  </a:lnTo>
                  <a:lnTo>
                    <a:pt x="166" y="56"/>
                  </a:lnTo>
                  <a:lnTo>
                    <a:pt x="171" y="59"/>
                  </a:lnTo>
                  <a:lnTo>
                    <a:pt x="177" y="65"/>
                  </a:lnTo>
                  <a:lnTo>
                    <a:pt x="181" y="69"/>
                  </a:lnTo>
                  <a:lnTo>
                    <a:pt x="186" y="74"/>
                  </a:lnTo>
                  <a:lnTo>
                    <a:pt x="188" y="80"/>
                  </a:lnTo>
                  <a:lnTo>
                    <a:pt x="191" y="86"/>
                  </a:lnTo>
                  <a:lnTo>
                    <a:pt x="193" y="93"/>
                  </a:lnTo>
                  <a:lnTo>
                    <a:pt x="194" y="107"/>
                  </a:lnTo>
                  <a:lnTo>
                    <a:pt x="194" y="119"/>
                  </a:lnTo>
                  <a:lnTo>
                    <a:pt x="193" y="125"/>
                  </a:lnTo>
                  <a:lnTo>
                    <a:pt x="192" y="130"/>
                  </a:lnTo>
                  <a:lnTo>
                    <a:pt x="190" y="136"/>
                  </a:lnTo>
                  <a:lnTo>
                    <a:pt x="188" y="140"/>
                  </a:lnTo>
                  <a:lnTo>
                    <a:pt x="184" y="144"/>
                  </a:lnTo>
                  <a:lnTo>
                    <a:pt x="180" y="149"/>
                  </a:lnTo>
                  <a:lnTo>
                    <a:pt x="177" y="152"/>
                  </a:lnTo>
                  <a:lnTo>
                    <a:pt x="171" y="157"/>
                  </a:lnTo>
                  <a:lnTo>
                    <a:pt x="167" y="159"/>
                  </a:lnTo>
                  <a:lnTo>
                    <a:pt x="160" y="162"/>
                  </a:lnTo>
                  <a:lnTo>
                    <a:pt x="155" y="164"/>
                  </a:lnTo>
                  <a:lnTo>
                    <a:pt x="147" y="165"/>
                  </a:lnTo>
                  <a:lnTo>
                    <a:pt x="31" y="193"/>
                  </a:lnTo>
                  <a:lnTo>
                    <a:pt x="28" y="178"/>
                  </a:lnTo>
                  <a:lnTo>
                    <a:pt x="25" y="164"/>
                  </a:lnTo>
                  <a:lnTo>
                    <a:pt x="134" y="139"/>
                  </a:lnTo>
                  <a:lnTo>
                    <a:pt x="144" y="136"/>
                  </a:lnTo>
                  <a:lnTo>
                    <a:pt x="152" y="132"/>
                  </a:lnTo>
                  <a:lnTo>
                    <a:pt x="158" y="128"/>
                  </a:lnTo>
                  <a:lnTo>
                    <a:pt x="163" y="124"/>
                  </a:lnTo>
                  <a:lnTo>
                    <a:pt x="166" y="118"/>
                  </a:lnTo>
                  <a:lnTo>
                    <a:pt x="167" y="112"/>
                  </a:lnTo>
                  <a:lnTo>
                    <a:pt x="167" y="104"/>
                  </a:lnTo>
                  <a:lnTo>
                    <a:pt x="166" y="95"/>
                  </a:lnTo>
                  <a:lnTo>
                    <a:pt x="163" y="85"/>
                  </a:lnTo>
                  <a:lnTo>
                    <a:pt x="157" y="77"/>
                  </a:lnTo>
                  <a:lnTo>
                    <a:pt x="154" y="73"/>
                  </a:lnTo>
                  <a:lnTo>
                    <a:pt x="151" y="70"/>
                  </a:lnTo>
                  <a:lnTo>
                    <a:pt x="146" y="67"/>
                  </a:lnTo>
                  <a:lnTo>
                    <a:pt x="142" y="65"/>
                  </a:lnTo>
                  <a:lnTo>
                    <a:pt x="132" y="61"/>
                  </a:lnTo>
                  <a:lnTo>
                    <a:pt x="121" y="59"/>
                  </a:lnTo>
                  <a:lnTo>
                    <a:pt x="110" y="59"/>
                  </a:lnTo>
                  <a:lnTo>
                    <a:pt x="97" y="61"/>
                  </a:lnTo>
                  <a:lnTo>
                    <a:pt x="6" y="83"/>
                  </a:lnTo>
                  <a:lnTo>
                    <a:pt x="3" y="68"/>
                  </a:lnTo>
                  <a:lnTo>
                    <a:pt x="0" y="54"/>
                  </a:lnTo>
                  <a:close/>
                </a:path>
              </a:pathLst>
            </a:custGeom>
            <a:solidFill>
              <a:srgbClr val="2C5882"/>
            </a:solidFill>
            <a:ln w="9525">
              <a:noFill/>
              <a:round/>
            </a:ln>
          </p:spPr>
          <p:txBody>
            <a:bodyPr/>
            <a:lstStyle/>
            <a:p>
              <a:endParaRPr lang="zh-CN" altLang="en-US"/>
            </a:p>
          </p:txBody>
        </p:sp>
        <p:sp>
          <p:nvSpPr>
            <p:cNvPr id="76829" name="Freeform 65"/>
            <p:cNvSpPr>
              <a:spLocks noEditPoints="1"/>
            </p:cNvSpPr>
            <p:nvPr/>
          </p:nvSpPr>
          <p:spPr bwMode="auto">
            <a:xfrm>
              <a:off x="82" y="817"/>
              <a:ext cx="61" cy="55"/>
            </a:xfrm>
            <a:custGeom>
              <a:avLst/>
              <a:gdLst>
                <a:gd name="T0" fmla="*/ 0 w 185"/>
                <a:gd name="T1" fmla="*/ 0 h 164"/>
                <a:gd name="T2" fmla="*/ 0 w 185"/>
                <a:gd name="T3" fmla="*/ 0 h 164"/>
                <a:gd name="T4" fmla="*/ 0 w 185"/>
                <a:gd name="T5" fmla="*/ 0 h 164"/>
                <a:gd name="T6" fmla="*/ 0 w 185"/>
                <a:gd name="T7" fmla="*/ 0 h 164"/>
                <a:gd name="T8" fmla="*/ 0 w 185"/>
                <a:gd name="T9" fmla="*/ 0 h 164"/>
                <a:gd name="T10" fmla="*/ 0 w 185"/>
                <a:gd name="T11" fmla="*/ 0 h 164"/>
                <a:gd name="T12" fmla="*/ 0 w 185"/>
                <a:gd name="T13" fmla="*/ 0 h 164"/>
                <a:gd name="T14" fmla="*/ 0 w 185"/>
                <a:gd name="T15" fmla="*/ 0 h 164"/>
                <a:gd name="T16" fmla="*/ 0 w 185"/>
                <a:gd name="T17" fmla="*/ 0 h 164"/>
                <a:gd name="T18" fmla="*/ 0 w 185"/>
                <a:gd name="T19" fmla="*/ 0 h 164"/>
                <a:gd name="T20" fmla="*/ 0 w 185"/>
                <a:gd name="T21" fmla="*/ 0 h 164"/>
                <a:gd name="T22" fmla="*/ 0 w 185"/>
                <a:gd name="T23" fmla="*/ 0 h 164"/>
                <a:gd name="T24" fmla="*/ 0 w 185"/>
                <a:gd name="T25" fmla="*/ 0 h 164"/>
                <a:gd name="T26" fmla="*/ 0 w 185"/>
                <a:gd name="T27" fmla="*/ 0 h 164"/>
                <a:gd name="T28" fmla="*/ 0 w 185"/>
                <a:gd name="T29" fmla="*/ 0 h 164"/>
                <a:gd name="T30" fmla="*/ 0 w 185"/>
                <a:gd name="T31" fmla="*/ 0 h 164"/>
                <a:gd name="T32" fmla="*/ 0 w 185"/>
                <a:gd name="T33" fmla="*/ 0 h 164"/>
                <a:gd name="T34" fmla="*/ 0 w 185"/>
                <a:gd name="T35" fmla="*/ 0 h 164"/>
                <a:gd name="T36" fmla="*/ 0 w 185"/>
                <a:gd name="T37" fmla="*/ 0 h 164"/>
                <a:gd name="T38" fmla="*/ 0 w 185"/>
                <a:gd name="T39" fmla="*/ 0 h 164"/>
                <a:gd name="T40" fmla="*/ 0 w 185"/>
                <a:gd name="T41" fmla="*/ 0 h 164"/>
                <a:gd name="T42" fmla="*/ 0 w 185"/>
                <a:gd name="T43" fmla="*/ 0 h 164"/>
                <a:gd name="T44" fmla="*/ 0 w 185"/>
                <a:gd name="T45" fmla="*/ 0 h 164"/>
                <a:gd name="T46" fmla="*/ 0 w 185"/>
                <a:gd name="T47" fmla="*/ 0 h 164"/>
                <a:gd name="T48" fmla="*/ 0 w 185"/>
                <a:gd name="T49" fmla="*/ 0 h 164"/>
                <a:gd name="T50" fmla="*/ 0 w 185"/>
                <a:gd name="T51" fmla="*/ 0 h 164"/>
                <a:gd name="T52" fmla="*/ 0 w 185"/>
                <a:gd name="T53" fmla="*/ 0 h 164"/>
                <a:gd name="T54" fmla="*/ 0 w 185"/>
                <a:gd name="T55" fmla="*/ 0 h 164"/>
                <a:gd name="T56" fmla="*/ 0 w 185"/>
                <a:gd name="T57" fmla="*/ 0 h 164"/>
                <a:gd name="T58" fmla="*/ 0 w 185"/>
                <a:gd name="T59" fmla="*/ 0 h 164"/>
                <a:gd name="T60" fmla="*/ 0 w 185"/>
                <a:gd name="T61" fmla="*/ 0 h 164"/>
                <a:gd name="T62" fmla="*/ 0 w 185"/>
                <a:gd name="T63" fmla="*/ 0 h 164"/>
                <a:gd name="T64" fmla="*/ 0 w 185"/>
                <a:gd name="T65" fmla="*/ 0 h 164"/>
                <a:gd name="T66" fmla="*/ 0 w 185"/>
                <a:gd name="T67" fmla="*/ 0 h 164"/>
                <a:gd name="T68" fmla="*/ 0 w 185"/>
                <a:gd name="T69" fmla="*/ 0 h 164"/>
                <a:gd name="T70" fmla="*/ 0 w 185"/>
                <a:gd name="T71" fmla="*/ 0 h 164"/>
                <a:gd name="T72" fmla="*/ 0 w 185"/>
                <a:gd name="T73" fmla="*/ 0 h 164"/>
                <a:gd name="T74" fmla="*/ 0 w 185"/>
                <a:gd name="T75" fmla="*/ 0 h 164"/>
                <a:gd name="T76" fmla="*/ 0 w 185"/>
                <a:gd name="T77" fmla="*/ 0 h 164"/>
                <a:gd name="T78" fmla="*/ 0 w 185"/>
                <a:gd name="T79" fmla="*/ 0 h 164"/>
                <a:gd name="T80" fmla="*/ 0 w 185"/>
                <a:gd name="T81" fmla="*/ 0 h 164"/>
                <a:gd name="T82" fmla="*/ 0 w 185"/>
                <a:gd name="T83" fmla="*/ 0 h 164"/>
                <a:gd name="T84" fmla="*/ 0 w 185"/>
                <a:gd name="T85" fmla="*/ 0 h 164"/>
                <a:gd name="T86" fmla="*/ 0 w 185"/>
                <a:gd name="T87" fmla="*/ 0 h 164"/>
                <a:gd name="T88" fmla="*/ 0 w 185"/>
                <a:gd name="T89" fmla="*/ 0 h 164"/>
                <a:gd name="T90" fmla="*/ 0 w 185"/>
                <a:gd name="T91" fmla="*/ 0 h 164"/>
                <a:gd name="T92" fmla="*/ 0 w 185"/>
                <a:gd name="T93" fmla="*/ 0 h 164"/>
                <a:gd name="T94" fmla="*/ 0 w 185"/>
                <a:gd name="T95" fmla="*/ 0 h 164"/>
                <a:gd name="T96" fmla="*/ 0 w 185"/>
                <a:gd name="T97" fmla="*/ 0 h 164"/>
                <a:gd name="T98" fmla="*/ 0 w 185"/>
                <a:gd name="T99" fmla="*/ 0 h 164"/>
                <a:gd name="T100" fmla="*/ 0 w 185"/>
                <a:gd name="T101" fmla="*/ 0 h 164"/>
                <a:gd name="T102" fmla="*/ 0 w 185"/>
                <a:gd name="T103" fmla="*/ 0 h 164"/>
                <a:gd name="T104" fmla="*/ 0 w 185"/>
                <a:gd name="T105" fmla="*/ 0 h 164"/>
                <a:gd name="T106" fmla="*/ 0 w 185"/>
                <a:gd name="T107" fmla="*/ 0 h 1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5"/>
                <a:gd name="T163" fmla="*/ 0 h 164"/>
                <a:gd name="T164" fmla="*/ 185 w 185"/>
                <a:gd name="T165" fmla="*/ 164 h 1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5" h="164">
                  <a:moveTo>
                    <a:pt x="6" y="110"/>
                  </a:moveTo>
                  <a:lnTo>
                    <a:pt x="2" y="101"/>
                  </a:lnTo>
                  <a:lnTo>
                    <a:pt x="1" y="92"/>
                  </a:lnTo>
                  <a:lnTo>
                    <a:pt x="0" y="85"/>
                  </a:lnTo>
                  <a:lnTo>
                    <a:pt x="0" y="77"/>
                  </a:lnTo>
                  <a:lnTo>
                    <a:pt x="1" y="69"/>
                  </a:lnTo>
                  <a:lnTo>
                    <a:pt x="3" y="62"/>
                  </a:lnTo>
                  <a:lnTo>
                    <a:pt x="6" y="54"/>
                  </a:lnTo>
                  <a:lnTo>
                    <a:pt x="10" y="47"/>
                  </a:lnTo>
                  <a:lnTo>
                    <a:pt x="13" y="41"/>
                  </a:lnTo>
                  <a:lnTo>
                    <a:pt x="19" y="34"/>
                  </a:lnTo>
                  <a:lnTo>
                    <a:pt x="24" y="29"/>
                  </a:lnTo>
                  <a:lnTo>
                    <a:pt x="31" y="23"/>
                  </a:lnTo>
                  <a:lnTo>
                    <a:pt x="38" y="19"/>
                  </a:lnTo>
                  <a:lnTo>
                    <a:pt x="46" y="15"/>
                  </a:lnTo>
                  <a:lnTo>
                    <a:pt x="55" y="10"/>
                  </a:lnTo>
                  <a:lnTo>
                    <a:pt x="65" y="7"/>
                  </a:lnTo>
                  <a:lnTo>
                    <a:pt x="74" y="4"/>
                  </a:lnTo>
                  <a:lnTo>
                    <a:pt x="84" y="1"/>
                  </a:lnTo>
                  <a:lnTo>
                    <a:pt x="94" y="0"/>
                  </a:lnTo>
                  <a:lnTo>
                    <a:pt x="104" y="0"/>
                  </a:lnTo>
                  <a:lnTo>
                    <a:pt x="113" y="0"/>
                  </a:lnTo>
                  <a:lnTo>
                    <a:pt x="122" y="1"/>
                  </a:lnTo>
                  <a:lnTo>
                    <a:pt x="130" y="4"/>
                  </a:lnTo>
                  <a:lnTo>
                    <a:pt x="138" y="7"/>
                  </a:lnTo>
                  <a:lnTo>
                    <a:pt x="146" y="10"/>
                  </a:lnTo>
                  <a:lnTo>
                    <a:pt x="152" y="15"/>
                  </a:lnTo>
                  <a:lnTo>
                    <a:pt x="159" y="20"/>
                  </a:lnTo>
                  <a:lnTo>
                    <a:pt x="164" y="26"/>
                  </a:lnTo>
                  <a:lnTo>
                    <a:pt x="170" y="32"/>
                  </a:lnTo>
                  <a:lnTo>
                    <a:pt x="174" y="39"/>
                  </a:lnTo>
                  <a:lnTo>
                    <a:pt x="178" y="47"/>
                  </a:lnTo>
                  <a:lnTo>
                    <a:pt x="182" y="56"/>
                  </a:lnTo>
                  <a:lnTo>
                    <a:pt x="184" y="64"/>
                  </a:lnTo>
                  <a:lnTo>
                    <a:pt x="185" y="71"/>
                  </a:lnTo>
                  <a:lnTo>
                    <a:pt x="185" y="79"/>
                  </a:lnTo>
                  <a:lnTo>
                    <a:pt x="185" y="87"/>
                  </a:lnTo>
                  <a:lnTo>
                    <a:pt x="184" y="94"/>
                  </a:lnTo>
                  <a:lnTo>
                    <a:pt x="182" y="102"/>
                  </a:lnTo>
                  <a:lnTo>
                    <a:pt x="178" y="109"/>
                  </a:lnTo>
                  <a:lnTo>
                    <a:pt x="174" y="116"/>
                  </a:lnTo>
                  <a:lnTo>
                    <a:pt x="170" y="123"/>
                  </a:lnTo>
                  <a:lnTo>
                    <a:pt x="164" y="129"/>
                  </a:lnTo>
                  <a:lnTo>
                    <a:pt x="158" y="135"/>
                  </a:lnTo>
                  <a:lnTo>
                    <a:pt x="151" y="140"/>
                  </a:lnTo>
                  <a:lnTo>
                    <a:pt x="143" y="145"/>
                  </a:lnTo>
                  <a:lnTo>
                    <a:pt x="136" y="149"/>
                  </a:lnTo>
                  <a:lnTo>
                    <a:pt x="127" y="154"/>
                  </a:lnTo>
                  <a:lnTo>
                    <a:pt x="117" y="157"/>
                  </a:lnTo>
                  <a:lnTo>
                    <a:pt x="107" y="160"/>
                  </a:lnTo>
                  <a:lnTo>
                    <a:pt x="68" y="39"/>
                  </a:lnTo>
                  <a:lnTo>
                    <a:pt x="57" y="44"/>
                  </a:lnTo>
                  <a:lnTo>
                    <a:pt x="47" y="50"/>
                  </a:lnTo>
                  <a:lnTo>
                    <a:pt x="39" y="56"/>
                  </a:lnTo>
                  <a:lnTo>
                    <a:pt x="34" y="63"/>
                  </a:lnTo>
                  <a:lnTo>
                    <a:pt x="31" y="67"/>
                  </a:lnTo>
                  <a:lnTo>
                    <a:pt x="29" y="71"/>
                  </a:lnTo>
                  <a:lnTo>
                    <a:pt x="27" y="76"/>
                  </a:lnTo>
                  <a:lnTo>
                    <a:pt x="26" y="81"/>
                  </a:lnTo>
                  <a:lnTo>
                    <a:pt x="26" y="87"/>
                  </a:lnTo>
                  <a:lnTo>
                    <a:pt x="27" y="92"/>
                  </a:lnTo>
                  <a:lnTo>
                    <a:pt x="29" y="99"/>
                  </a:lnTo>
                  <a:lnTo>
                    <a:pt x="30" y="104"/>
                  </a:lnTo>
                  <a:lnTo>
                    <a:pt x="33" y="112"/>
                  </a:lnTo>
                  <a:lnTo>
                    <a:pt x="37" y="119"/>
                  </a:lnTo>
                  <a:lnTo>
                    <a:pt x="42" y="125"/>
                  </a:lnTo>
                  <a:lnTo>
                    <a:pt x="48" y="129"/>
                  </a:lnTo>
                  <a:lnTo>
                    <a:pt x="55" y="134"/>
                  </a:lnTo>
                  <a:lnTo>
                    <a:pt x="61" y="136"/>
                  </a:lnTo>
                  <a:lnTo>
                    <a:pt x="69" y="137"/>
                  </a:lnTo>
                  <a:lnTo>
                    <a:pt x="76" y="137"/>
                  </a:lnTo>
                  <a:lnTo>
                    <a:pt x="84" y="164"/>
                  </a:lnTo>
                  <a:lnTo>
                    <a:pt x="71" y="164"/>
                  </a:lnTo>
                  <a:lnTo>
                    <a:pt x="58" y="162"/>
                  </a:lnTo>
                  <a:lnTo>
                    <a:pt x="51" y="161"/>
                  </a:lnTo>
                  <a:lnTo>
                    <a:pt x="46" y="159"/>
                  </a:lnTo>
                  <a:lnTo>
                    <a:pt x="41" y="157"/>
                  </a:lnTo>
                  <a:lnTo>
                    <a:pt x="35" y="154"/>
                  </a:lnTo>
                  <a:lnTo>
                    <a:pt x="31" y="149"/>
                  </a:lnTo>
                  <a:lnTo>
                    <a:pt x="25" y="145"/>
                  </a:lnTo>
                  <a:lnTo>
                    <a:pt x="21" y="140"/>
                  </a:lnTo>
                  <a:lnTo>
                    <a:pt x="18" y="135"/>
                  </a:lnTo>
                  <a:lnTo>
                    <a:pt x="11" y="124"/>
                  </a:lnTo>
                  <a:lnTo>
                    <a:pt x="6" y="110"/>
                  </a:lnTo>
                  <a:close/>
                  <a:moveTo>
                    <a:pt x="120" y="124"/>
                  </a:moveTo>
                  <a:lnTo>
                    <a:pt x="131" y="119"/>
                  </a:lnTo>
                  <a:lnTo>
                    <a:pt x="140" y="113"/>
                  </a:lnTo>
                  <a:lnTo>
                    <a:pt x="147" y="108"/>
                  </a:lnTo>
                  <a:lnTo>
                    <a:pt x="152" y="100"/>
                  </a:lnTo>
                  <a:lnTo>
                    <a:pt x="155" y="97"/>
                  </a:lnTo>
                  <a:lnTo>
                    <a:pt x="157" y="92"/>
                  </a:lnTo>
                  <a:lnTo>
                    <a:pt x="158" y="88"/>
                  </a:lnTo>
                  <a:lnTo>
                    <a:pt x="159" y="84"/>
                  </a:lnTo>
                  <a:lnTo>
                    <a:pt x="159" y="74"/>
                  </a:lnTo>
                  <a:lnTo>
                    <a:pt x="157" y="63"/>
                  </a:lnTo>
                  <a:lnTo>
                    <a:pt x="154" y="57"/>
                  </a:lnTo>
                  <a:lnTo>
                    <a:pt x="152" y="53"/>
                  </a:lnTo>
                  <a:lnTo>
                    <a:pt x="149" y="49"/>
                  </a:lnTo>
                  <a:lnTo>
                    <a:pt x="146" y="44"/>
                  </a:lnTo>
                  <a:lnTo>
                    <a:pt x="142" y="41"/>
                  </a:lnTo>
                  <a:lnTo>
                    <a:pt x="138" y="38"/>
                  </a:lnTo>
                  <a:lnTo>
                    <a:pt x="134" y="35"/>
                  </a:lnTo>
                  <a:lnTo>
                    <a:pt x="128" y="33"/>
                  </a:lnTo>
                  <a:lnTo>
                    <a:pt x="119" y="31"/>
                  </a:lnTo>
                  <a:lnTo>
                    <a:pt x="111" y="30"/>
                  </a:lnTo>
                  <a:lnTo>
                    <a:pt x="101" y="30"/>
                  </a:lnTo>
                  <a:lnTo>
                    <a:pt x="90" y="31"/>
                  </a:lnTo>
                  <a:lnTo>
                    <a:pt x="120" y="124"/>
                  </a:lnTo>
                  <a:close/>
                </a:path>
              </a:pathLst>
            </a:custGeom>
            <a:solidFill>
              <a:srgbClr val="2C5882"/>
            </a:solidFill>
            <a:ln w="9525">
              <a:noFill/>
              <a:round/>
            </a:ln>
          </p:spPr>
          <p:txBody>
            <a:bodyPr/>
            <a:lstStyle/>
            <a:p>
              <a:endParaRPr lang="zh-CN" altLang="en-US"/>
            </a:p>
          </p:txBody>
        </p:sp>
        <p:sp>
          <p:nvSpPr>
            <p:cNvPr id="76830" name="Freeform 64"/>
            <p:cNvSpPr/>
            <p:nvPr/>
          </p:nvSpPr>
          <p:spPr bwMode="auto">
            <a:xfrm>
              <a:off x="100" y="868"/>
              <a:ext cx="68" cy="69"/>
            </a:xfrm>
            <a:custGeom>
              <a:avLst/>
              <a:gdLst>
                <a:gd name="T0" fmla="*/ 0 w 205"/>
                <a:gd name="T1" fmla="*/ 0 h 206"/>
                <a:gd name="T2" fmla="*/ 0 w 205"/>
                <a:gd name="T3" fmla="*/ 0 h 206"/>
                <a:gd name="T4" fmla="*/ 0 w 205"/>
                <a:gd name="T5" fmla="*/ 0 h 206"/>
                <a:gd name="T6" fmla="*/ 0 w 205"/>
                <a:gd name="T7" fmla="*/ 0 h 206"/>
                <a:gd name="T8" fmla="*/ 0 w 205"/>
                <a:gd name="T9" fmla="*/ 0 h 206"/>
                <a:gd name="T10" fmla="*/ 0 w 205"/>
                <a:gd name="T11" fmla="*/ 0 h 206"/>
                <a:gd name="T12" fmla="*/ 0 w 205"/>
                <a:gd name="T13" fmla="*/ 0 h 206"/>
                <a:gd name="T14" fmla="*/ 0 w 205"/>
                <a:gd name="T15" fmla="*/ 0 h 206"/>
                <a:gd name="T16" fmla="*/ 0 w 205"/>
                <a:gd name="T17" fmla="*/ 0 h 206"/>
                <a:gd name="T18" fmla="*/ 0 w 205"/>
                <a:gd name="T19" fmla="*/ 0 h 206"/>
                <a:gd name="T20" fmla="*/ 0 w 205"/>
                <a:gd name="T21" fmla="*/ 0 h 206"/>
                <a:gd name="T22" fmla="*/ 0 w 205"/>
                <a:gd name="T23" fmla="*/ 0 h 206"/>
                <a:gd name="T24" fmla="*/ 0 w 205"/>
                <a:gd name="T25" fmla="*/ 0 h 206"/>
                <a:gd name="T26" fmla="*/ 0 w 205"/>
                <a:gd name="T27" fmla="*/ 0 h 206"/>
                <a:gd name="T28" fmla="*/ 0 w 205"/>
                <a:gd name="T29" fmla="*/ 0 h 206"/>
                <a:gd name="T30" fmla="*/ 0 w 205"/>
                <a:gd name="T31" fmla="*/ 0 h 206"/>
                <a:gd name="T32" fmla="*/ 0 w 205"/>
                <a:gd name="T33" fmla="*/ 0 h 206"/>
                <a:gd name="T34" fmla="*/ 0 w 205"/>
                <a:gd name="T35" fmla="*/ 0 h 206"/>
                <a:gd name="T36" fmla="*/ 0 w 205"/>
                <a:gd name="T37" fmla="*/ 0 h 206"/>
                <a:gd name="T38" fmla="*/ 0 w 205"/>
                <a:gd name="T39" fmla="*/ 0 h 206"/>
                <a:gd name="T40" fmla="*/ 0 w 205"/>
                <a:gd name="T41" fmla="*/ 0 h 206"/>
                <a:gd name="T42" fmla="*/ 0 w 205"/>
                <a:gd name="T43" fmla="*/ 0 h 206"/>
                <a:gd name="T44" fmla="*/ 0 w 205"/>
                <a:gd name="T45" fmla="*/ 0 h 206"/>
                <a:gd name="T46" fmla="*/ 0 w 205"/>
                <a:gd name="T47" fmla="*/ 0 h 206"/>
                <a:gd name="T48" fmla="*/ 0 w 205"/>
                <a:gd name="T49" fmla="*/ 0 h 206"/>
                <a:gd name="T50" fmla="*/ 0 w 205"/>
                <a:gd name="T51" fmla="*/ 0 h 206"/>
                <a:gd name="T52" fmla="*/ 0 w 205"/>
                <a:gd name="T53" fmla="*/ 0 h 206"/>
                <a:gd name="T54" fmla="*/ 0 w 205"/>
                <a:gd name="T55" fmla="*/ 0 h 206"/>
                <a:gd name="T56" fmla="*/ 0 w 205"/>
                <a:gd name="T57" fmla="*/ 0 h 206"/>
                <a:gd name="T58" fmla="*/ 0 w 205"/>
                <a:gd name="T59" fmla="*/ 0 h 206"/>
                <a:gd name="T60" fmla="*/ 0 w 205"/>
                <a:gd name="T61" fmla="*/ 0 h 206"/>
                <a:gd name="T62" fmla="*/ 0 w 205"/>
                <a:gd name="T63" fmla="*/ 0 h 206"/>
                <a:gd name="T64" fmla="*/ 0 w 205"/>
                <a:gd name="T65" fmla="*/ 0 h 206"/>
                <a:gd name="T66" fmla="*/ 0 w 205"/>
                <a:gd name="T67" fmla="*/ 0 h 206"/>
                <a:gd name="T68" fmla="*/ 0 w 205"/>
                <a:gd name="T69" fmla="*/ 0 h 206"/>
                <a:gd name="T70" fmla="*/ 0 w 205"/>
                <a:gd name="T71" fmla="*/ 0 h 206"/>
                <a:gd name="T72" fmla="*/ 0 w 205"/>
                <a:gd name="T73" fmla="*/ 0 h 206"/>
                <a:gd name="T74" fmla="*/ 0 w 205"/>
                <a:gd name="T75" fmla="*/ 0 h 206"/>
                <a:gd name="T76" fmla="*/ 0 w 205"/>
                <a:gd name="T77" fmla="*/ 0 h 206"/>
                <a:gd name="T78" fmla="*/ 0 w 205"/>
                <a:gd name="T79" fmla="*/ 0 h 206"/>
                <a:gd name="T80" fmla="*/ 0 w 205"/>
                <a:gd name="T81" fmla="*/ 0 h 206"/>
                <a:gd name="T82" fmla="*/ 0 w 205"/>
                <a:gd name="T83" fmla="*/ 0 h 206"/>
                <a:gd name="T84" fmla="*/ 0 w 205"/>
                <a:gd name="T85" fmla="*/ 0 h 206"/>
                <a:gd name="T86" fmla="*/ 0 w 205"/>
                <a:gd name="T87" fmla="*/ 0 h 206"/>
                <a:gd name="T88" fmla="*/ 0 w 205"/>
                <a:gd name="T89" fmla="*/ 0 h 206"/>
                <a:gd name="T90" fmla="*/ 0 w 205"/>
                <a:gd name="T91" fmla="*/ 0 h 206"/>
                <a:gd name="T92" fmla="*/ 0 w 205"/>
                <a:gd name="T93" fmla="*/ 0 h 206"/>
                <a:gd name="T94" fmla="*/ 0 w 205"/>
                <a:gd name="T95" fmla="*/ 0 h 206"/>
                <a:gd name="T96" fmla="*/ 0 w 205"/>
                <a:gd name="T97" fmla="*/ 0 h 206"/>
                <a:gd name="T98" fmla="*/ 0 w 205"/>
                <a:gd name="T99" fmla="*/ 0 h 206"/>
                <a:gd name="T100" fmla="*/ 0 w 205"/>
                <a:gd name="T101" fmla="*/ 0 h 206"/>
                <a:gd name="T102" fmla="*/ 0 w 205"/>
                <a:gd name="T103" fmla="*/ 0 h 206"/>
                <a:gd name="T104" fmla="*/ 0 w 205"/>
                <a:gd name="T105" fmla="*/ 0 h 2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05"/>
                <a:gd name="T160" fmla="*/ 0 h 206"/>
                <a:gd name="T161" fmla="*/ 205 w 205"/>
                <a:gd name="T162" fmla="*/ 206 h 2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05" h="206">
                  <a:moveTo>
                    <a:pt x="0" y="79"/>
                  </a:moveTo>
                  <a:lnTo>
                    <a:pt x="155" y="0"/>
                  </a:lnTo>
                  <a:lnTo>
                    <a:pt x="162" y="12"/>
                  </a:lnTo>
                  <a:lnTo>
                    <a:pt x="167" y="25"/>
                  </a:lnTo>
                  <a:lnTo>
                    <a:pt x="145" y="37"/>
                  </a:lnTo>
                  <a:lnTo>
                    <a:pt x="155" y="38"/>
                  </a:lnTo>
                  <a:lnTo>
                    <a:pt x="163" y="40"/>
                  </a:lnTo>
                  <a:lnTo>
                    <a:pt x="168" y="42"/>
                  </a:lnTo>
                  <a:lnTo>
                    <a:pt x="175" y="45"/>
                  </a:lnTo>
                  <a:lnTo>
                    <a:pt x="180" y="50"/>
                  </a:lnTo>
                  <a:lnTo>
                    <a:pt x="185" y="54"/>
                  </a:lnTo>
                  <a:lnTo>
                    <a:pt x="189" y="59"/>
                  </a:lnTo>
                  <a:lnTo>
                    <a:pt x="193" y="64"/>
                  </a:lnTo>
                  <a:lnTo>
                    <a:pt x="197" y="71"/>
                  </a:lnTo>
                  <a:lnTo>
                    <a:pt x="202" y="83"/>
                  </a:lnTo>
                  <a:lnTo>
                    <a:pt x="205" y="95"/>
                  </a:lnTo>
                  <a:lnTo>
                    <a:pt x="205" y="101"/>
                  </a:lnTo>
                  <a:lnTo>
                    <a:pt x="205" y="107"/>
                  </a:lnTo>
                  <a:lnTo>
                    <a:pt x="204" y="112"/>
                  </a:lnTo>
                  <a:lnTo>
                    <a:pt x="203" y="118"/>
                  </a:lnTo>
                  <a:lnTo>
                    <a:pt x="201" y="122"/>
                  </a:lnTo>
                  <a:lnTo>
                    <a:pt x="199" y="128"/>
                  </a:lnTo>
                  <a:lnTo>
                    <a:pt x="196" y="132"/>
                  </a:lnTo>
                  <a:lnTo>
                    <a:pt x="192" y="136"/>
                  </a:lnTo>
                  <a:lnTo>
                    <a:pt x="188" y="141"/>
                  </a:lnTo>
                  <a:lnTo>
                    <a:pt x="182" y="144"/>
                  </a:lnTo>
                  <a:lnTo>
                    <a:pt x="177" y="148"/>
                  </a:lnTo>
                  <a:lnTo>
                    <a:pt x="170" y="152"/>
                  </a:lnTo>
                  <a:lnTo>
                    <a:pt x="64" y="206"/>
                  </a:lnTo>
                  <a:lnTo>
                    <a:pt x="58" y="193"/>
                  </a:lnTo>
                  <a:lnTo>
                    <a:pt x="51" y="180"/>
                  </a:lnTo>
                  <a:lnTo>
                    <a:pt x="149" y="130"/>
                  </a:lnTo>
                  <a:lnTo>
                    <a:pt x="158" y="124"/>
                  </a:lnTo>
                  <a:lnTo>
                    <a:pt x="165" y="119"/>
                  </a:lnTo>
                  <a:lnTo>
                    <a:pt x="170" y="113"/>
                  </a:lnTo>
                  <a:lnTo>
                    <a:pt x="174" y="107"/>
                  </a:lnTo>
                  <a:lnTo>
                    <a:pt x="176" y="100"/>
                  </a:lnTo>
                  <a:lnTo>
                    <a:pt x="176" y="93"/>
                  </a:lnTo>
                  <a:lnTo>
                    <a:pt x="174" y="85"/>
                  </a:lnTo>
                  <a:lnTo>
                    <a:pt x="170" y="76"/>
                  </a:lnTo>
                  <a:lnTo>
                    <a:pt x="165" y="68"/>
                  </a:lnTo>
                  <a:lnTo>
                    <a:pt x="158" y="62"/>
                  </a:lnTo>
                  <a:lnTo>
                    <a:pt x="154" y="59"/>
                  </a:lnTo>
                  <a:lnTo>
                    <a:pt x="150" y="56"/>
                  </a:lnTo>
                  <a:lnTo>
                    <a:pt x="145" y="55"/>
                  </a:lnTo>
                  <a:lnTo>
                    <a:pt x="141" y="54"/>
                  </a:lnTo>
                  <a:lnTo>
                    <a:pt x="130" y="53"/>
                  </a:lnTo>
                  <a:lnTo>
                    <a:pt x="119" y="54"/>
                  </a:lnTo>
                  <a:lnTo>
                    <a:pt x="108" y="58"/>
                  </a:lnTo>
                  <a:lnTo>
                    <a:pt x="96" y="63"/>
                  </a:lnTo>
                  <a:lnTo>
                    <a:pt x="13" y="106"/>
                  </a:lnTo>
                  <a:lnTo>
                    <a:pt x="6" y="93"/>
                  </a:lnTo>
                  <a:lnTo>
                    <a:pt x="0" y="79"/>
                  </a:lnTo>
                  <a:close/>
                </a:path>
              </a:pathLst>
            </a:custGeom>
            <a:solidFill>
              <a:srgbClr val="2C5882"/>
            </a:solidFill>
            <a:ln w="9525">
              <a:noFill/>
              <a:round/>
            </a:ln>
          </p:spPr>
          <p:txBody>
            <a:bodyPr/>
            <a:lstStyle/>
            <a:p>
              <a:endParaRPr lang="zh-CN" altLang="en-US"/>
            </a:p>
          </p:txBody>
        </p:sp>
        <p:sp>
          <p:nvSpPr>
            <p:cNvPr id="76831" name="Freeform 63"/>
            <p:cNvSpPr>
              <a:spLocks noEditPoints="1"/>
            </p:cNvSpPr>
            <p:nvPr/>
          </p:nvSpPr>
          <p:spPr bwMode="auto">
            <a:xfrm>
              <a:off x="118" y="930"/>
              <a:ext cx="89" cy="69"/>
            </a:xfrm>
            <a:custGeom>
              <a:avLst/>
              <a:gdLst>
                <a:gd name="T0" fmla="*/ 0 w 267"/>
                <a:gd name="T1" fmla="*/ 0 h 208"/>
                <a:gd name="T2" fmla="*/ 0 w 267"/>
                <a:gd name="T3" fmla="*/ 0 h 208"/>
                <a:gd name="T4" fmla="*/ 0 w 267"/>
                <a:gd name="T5" fmla="*/ 0 h 208"/>
                <a:gd name="T6" fmla="*/ 0 w 267"/>
                <a:gd name="T7" fmla="*/ 0 h 208"/>
                <a:gd name="T8" fmla="*/ 0 w 267"/>
                <a:gd name="T9" fmla="*/ 0 h 208"/>
                <a:gd name="T10" fmla="*/ 0 w 267"/>
                <a:gd name="T11" fmla="*/ 0 h 208"/>
                <a:gd name="T12" fmla="*/ 0 w 267"/>
                <a:gd name="T13" fmla="*/ 0 h 208"/>
                <a:gd name="T14" fmla="*/ 0 w 267"/>
                <a:gd name="T15" fmla="*/ 0 h 208"/>
                <a:gd name="T16" fmla="*/ 0 w 267"/>
                <a:gd name="T17" fmla="*/ 0 h 208"/>
                <a:gd name="T18" fmla="*/ 0 w 267"/>
                <a:gd name="T19" fmla="*/ 0 h 208"/>
                <a:gd name="T20" fmla="*/ 0 w 267"/>
                <a:gd name="T21" fmla="*/ 0 h 208"/>
                <a:gd name="T22" fmla="*/ 0 w 267"/>
                <a:gd name="T23" fmla="*/ 0 h 208"/>
                <a:gd name="T24" fmla="*/ 0 w 267"/>
                <a:gd name="T25" fmla="*/ 0 h 208"/>
                <a:gd name="T26" fmla="*/ 0 w 267"/>
                <a:gd name="T27" fmla="*/ 0 h 208"/>
                <a:gd name="T28" fmla="*/ 0 w 267"/>
                <a:gd name="T29" fmla="*/ 0 h 208"/>
                <a:gd name="T30" fmla="*/ 0 w 267"/>
                <a:gd name="T31" fmla="*/ 0 h 208"/>
                <a:gd name="T32" fmla="*/ 0 w 267"/>
                <a:gd name="T33" fmla="*/ 0 h 208"/>
                <a:gd name="T34" fmla="*/ 0 w 267"/>
                <a:gd name="T35" fmla="*/ 0 h 208"/>
                <a:gd name="T36" fmla="*/ 0 w 267"/>
                <a:gd name="T37" fmla="*/ 0 h 208"/>
                <a:gd name="T38" fmla="*/ 0 w 267"/>
                <a:gd name="T39" fmla="*/ 0 h 208"/>
                <a:gd name="T40" fmla="*/ 0 w 267"/>
                <a:gd name="T41" fmla="*/ 0 h 208"/>
                <a:gd name="T42" fmla="*/ 0 w 267"/>
                <a:gd name="T43" fmla="*/ 0 h 208"/>
                <a:gd name="T44" fmla="*/ 0 w 267"/>
                <a:gd name="T45" fmla="*/ 0 h 208"/>
                <a:gd name="T46" fmla="*/ 0 w 267"/>
                <a:gd name="T47" fmla="*/ 0 h 208"/>
                <a:gd name="T48" fmla="*/ 0 w 267"/>
                <a:gd name="T49" fmla="*/ 0 h 208"/>
                <a:gd name="T50" fmla="*/ 0 w 267"/>
                <a:gd name="T51" fmla="*/ 0 h 208"/>
                <a:gd name="T52" fmla="*/ 0 w 267"/>
                <a:gd name="T53" fmla="*/ 0 h 208"/>
                <a:gd name="T54" fmla="*/ 0 w 267"/>
                <a:gd name="T55" fmla="*/ 0 h 208"/>
                <a:gd name="T56" fmla="*/ 0 w 267"/>
                <a:gd name="T57" fmla="*/ 0 h 208"/>
                <a:gd name="T58" fmla="*/ 0 w 267"/>
                <a:gd name="T59" fmla="*/ 0 h 208"/>
                <a:gd name="T60" fmla="*/ 0 w 267"/>
                <a:gd name="T61" fmla="*/ 0 h 208"/>
                <a:gd name="T62" fmla="*/ 0 w 267"/>
                <a:gd name="T63" fmla="*/ 0 h 208"/>
                <a:gd name="T64" fmla="*/ 0 w 267"/>
                <a:gd name="T65" fmla="*/ 0 h 208"/>
                <a:gd name="T66" fmla="*/ 0 w 267"/>
                <a:gd name="T67" fmla="*/ 0 h 208"/>
                <a:gd name="T68" fmla="*/ 0 w 267"/>
                <a:gd name="T69" fmla="*/ 0 h 208"/>
                <a:gd name="T70" fmla="*/ 0 w 267"/>
                <a:gd name="T71" fmla="*/ 0 h 208"/>
                <a:gd name="T72" fmla="*/ 0 w 267"/>
                <a:gd name="T73" fmla="*/ 0 h 208"/>
                <a:gd name="T74" fmla="*/ 0 w 267"/>
                <a:gd name="T75" fmla="*/ 0 h 208"/>
                <a:gd name="T76" fmla="*/ 0 w 267"/>
                <a:gd name="T77" fmla="*/ 0 h 208"/>
                <a:gd name="T78" fmla="*/ 0 w 267"/>
                <a:gd name="T79" fmla="*/ 0 h 208"/>
                <a:gd name="T80" fmla="*/ 0 w 267"/>
                <a:gd name="T81" fmla="*/ 0 h 208"/>
                <a:gd name="T82" fmla="*/ 0 w 267"/>
                <a:gd name="T83" fmla="*/ 0 h 208"/>
                <a:gd name="T84" fmla="*/ 0 w 267"/>
                <a:gd name="T85" fmla="*/ 0 h 208"/>
                <a:gd name="T86" fmla="*/ 0 w 267"/>
                <a:gd name="T87" fmla="*/ 0 h 208"/>
                <a:gd name="T88" fmla="*/ 0 w 267"/>
                <a:gd name="T89" fmla="*/ 0 h 208"/>
                <a:gd name="T90" fmla="*/ 0 w 267"/>
                <a:gd name="T91" fmla="*/ 0 h 208"/>
                <a:gd name="T92" fmla="*/ 0 w 267"/>
                <a:gd name="T93" fmla="*/ 0 h 208"/>
                <a:gd name="T94" fmla="*/ 0 w 267"/>
                <a:gd name="T95" fmla="*/ 0 h 208"/>
                <a:gd name="T96" fmla="*/ 0 w 267"/>
                <a:gd name="T97" fmla="*/ 0 h 208"/>
                <a:gd name="T98" fmla="*/ 0 w 267"/>
                <a:gd name="T99" fmla="*/ 0 h 208"/>
                <a:gd name="T100" fmla="*/ 0 w 267"/>
                <a:gd name="T101" fmla="*/ 0 h 2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7"/>
                <a:gd name="T154" fmla="*/ 0 h 208"/>
                <a:gd name="T155" fmla="*/ 267 w 267"/>
                <a:gd name="T156" fmla="*/ 208 h 2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7" h="208">
                  <a:moveTo>
                    <a:pt x="34" y="154"/>
                  </a:moveTo>
                  <a:lnTo>
                    <a:pt x="38" y="159"/>
                  </a:lnTo>
                  <a:lnTo>
                    <a:pt x="42" y="163"/>
                  </a:lnTo>
                  <a:lnTo>
                    <a:pt x="45" y="167"/>
                  </a:lnTo>
                  <a:lnTo>
                    <a:pt x="50" y="170"/>
                  </a:lnTo>
                  <a:lnTo>
                    <a:pt x="54" y="173"/>
                  </a:lnTo>
                  <a:lnTo>
                    <a:pt x="58" y="176"/>
                  </a:lnTo>
                  <a:lnTo>
                    <a:pt x="64" y="177"/>
                  </a:lnTo>
                  <a:lnTo>
                    <a:pt x="68" y="178"/>
                  </a:lnTo>
                  <a:lnTo>
                    <a:pt x="74" y="179"/>
                  </a:lnTo>
                  <a:lnTo>
                    <a:pt x="79" y="178"/>
                  </a:lnTo>
                  <a:lnTo>
                    <a:pt x="85" y="178"/>
                  </a:lnTo>
                  <a:lnTo>
                    <a:pt x="90" y="176"/>
                  </a:lnTo>
                  <a:lnTo>
                    <a:pt x="102" y="171"/>
                  </a:lnTo>
                  <a:lnTo>
                    <a:pt x="115" y="165"/>
                  </a:lnTo>
                  <a:lnTo>
                    <a:pt x="120" y="161"/>
                  </a:lnTo>
                  <a:lnTo>
                    <a:pt x="112" y="160"/>
                  </a:lnTo>
                  <a:lnTo>
                    <a:pt x="105" y="158"/>
                  </a:lnTo>
                  <a:lnTo>
                    <a:pt x="99" y="156"/>
                  </a:lnTo>
                  <a:lnTo>
                    <a:pt x="93" y="153"/>
                  </a:lnTo>
                  <a:lnTo>
                    <a:pt x="88" y="149"/>
                  </a:lnTo>
                  <a:lnTo>
                    <a:pt x="84" y="145"/>
                  </a:lnTo>
                  <a:lnTo>
                    <a:pt x="79" y="139"/>
                  </a:lnTo>
                  <a:lnTo>
                    <a:pt x="75" y="134"/>
                  </a:lnTo>
                  <a:lnTo>
                    <a:pt x="70" y="126"/>
                  </a:lnTo>
                  <a:lnTo>
                    <a:pt x="67" y="119"/>
                  </a:lnTo>
                  <a:lnTo>
                    <a:pt x="65" y="111"/>
                  </a:lnTo>
                  <a:lnTo>
                    <a:pt x="64" y="103"/>
                  </a:lnTo>
                  <a:lnTo>
                    <a:pt x="63" y="96"/>
                  </a:lnTo>
                  <a:lnTo>
                    <a:pt x="64" y="88"/>
                  </a:lnTo>
                  <a:lnTo>
                    <a:pt x="65" y="80"/>
                  </a:lnTo>
                  <a:lnTo>
                    <a:pt x="67" y="73"/>
                  </a:lnTo>
                  <a:lnTo>
                    <a:pt x="70" y="65"/>
                  </a:lnTo>
                  <a:lnTo>
                    <a:pt x="75" y="57"/>
                  </a:lnTo>
                  <a:lnTo>
                    <a:pt x="79" y="50"/>
                  </a:lnTo>
                  <a:lnTo>
                    <a:pt x="85" y="43"/>
                  </a:lnTo>
                  <a:lnTo>
                    <a:pt x="91" y="37"/>
                  </a:lnTo>
                  <a:lnTo>
                    <a:pt x="99" y="30"/>
                  </a:lnTo>
                  <a:lnTo>
                    <a:pt x="107" y="23"/>
                  </a:lnTo>
                  <a:lnTo>
                    <a:pt x="116" y="18"/>
                  </a:lnTo>
                  <a:lnTo>
                    <a:pt x="124" y="13"/>
                  </a:lnTo>
                  <a:lnTo>
                    <a:pt x="133" y="8"/>
                  </a:lnTo>
                  <a:lnTo>
                    <a:pt x="140" y="6"/>
                  </a:lnTo>
                  <a:lnTo>
                    <a:pt x="149" y="3"/>
                  </a:lnTo>
                  <a:lnTo>
                    <a:pt x="157" y="2"/>
                  </a:lnTo>
                  <a:lnTo>
                    <a:pt x="164" y="0"/>
                  </a:lnTo>
                  <a:lnTo>
                    <a:pt x="172" y="0"/>
                  </a:lnTo>
                  <a:lnTo>
                    <a:pt x="181" y="2"/>
                  </a:lnTo>
                  <a:lnTo>
                    <a:pt x="189" y="3"/>
                  </a:lnTo>
                  <a:lnTo>
                    <a:pt x="195" y="5"/>
                  </a:lnTo>
                  <a:lnTo>
                    <a:pt x="202" y="8"/>
                  </a:lnTo>
                  <a:lnTo>
                    <a:pt x="208" y="11"/>
                  </a:lnTo>
                  <a:lnTo>
                    <a:pt x="214" y="16"/>
                  </a:lnTo>
                  <a:lnTo>
                    <a:pt x="219" y="21"/>
                  </a:lnTo>
                  <a:lnTo>
                    <a:pt x="225" y="27"/>
                  </a:lnTo>
                  <a:lnTo>
                    <a:pt x="229" y="33"/>
                  </a:lnTo>
                  <a:lnTo>
                    <a:pt x="233" y="40"/>
                  </a:lnTo>
                  <a:lnTo>
                    <a:pt x="236" y="46"/>
                  </a:lnTo>
                  <a:lnTo>
                    <a:pt x="238" y="54"/>
                  </a:lnTo>
                  <a:lnTo>
                    <a:pt x="239" y="61"/>
                  </a:lnTo>
                  <a:lnTo>
                    <a:pt x="239" y="68"/>
                  </a:lnTo>
                  <a:lnTo>
                    <a:pt x="238" y="75"/>
                  </a:lnTo>
                  <a:lnTo>
                    <a:pt x="236" y="83"/>
                  </a:lnTo>
                  <a:lnTo>
                    <a:pt x="232" y="90"/>
                  </a:lnTo>
                  <a:lnTo>
                    <a:pt x="231" y="93"/>
                  </a:lnTo>
                  <a:lnTo>
                    <a:pt x="252" y="80"/>
                  </a:lnTo>
                  <a:lnTo>
                    <a:pt x="267" y="103"/>
                  </a:lnTo>
                  <a:lnTo>
                    <a:pt x="131" y="190"/>
                  </a:lnTo>
                  <a:lnTo>
                    <a:pt x="121" y="195"/>
                  </a:lnTo>
                  <a:lnTo>
                    <a:pt x="112" y="200"/>
                  </a:lnTo>
                  <a:lnTo>
                    <a:pt x="103" y="203"/>
                  </a:lnTo>
                  <a:lnTo>
                    <a:pt x="96" y="205"/>
                  </a:lnTo>
                  <a:lnTo>
                    <a:pt x="87" y="207"/>
                  </a:lnTo>
                  <a:lnTo>
                    <a:pt x="79" y="208"/>
                  </a:lnTo>
                  <a:lnTo>
                    <a:pt x="71" y="208"/>
                  </a:lnTo>
                  <a:lnTo>
                    <a:pt x="65" y="207"/>
                  </a:lnTo>
                  <a:lnTo>
                    <a:pt x="57" y="205"/>
                  </a:lnTo>
                  <a:lnTo>
                    <a:pt x="51" y="203"/>
                  </a:lnTo>
                  <a:lnTo>
                    <a:pt x="44" y="198"/>
                  </a:lnTo>
                  <a:lnTo>
                    <a:pt x="38" y="194"/>
                  </a:lnTo>
                  <a:lnTo>
                    <a:pt x="31" y="189"/>
                  </a:lnTo>
                  <a:lnTo>
                    <a:pt x="26" y="182"/>
                  </a:lnTo>
                  <a:lnTo>
                    <a:pt x="20" y="176"/>
                  </a:lnTo>
                  <a:lnTo>
                    <a:pt x="15" y="167"/>
                  </a:lnTo>
                  <a:lnTo>
                    <a:pt x="8" y="155"/>
                  </a:lnTo>
                  <a:lnTo>
                    <a:pt x="3" y="143"/>
                  </a:lnTo>
                  <a:lnTo>
                    <a:pt x="1" y="137"/>
                  </a:lnTo>
                  <a:lnTo>
                    <a:pt x="0" y="131"/>
                  </a:lnTo>
                  <a:lnTo>
                    <a:pt x="0" y="125"/>
                  </a:lnTo>
                  <a:lnTo>
                    <a:pt x="0" y="120"/>
                  </a:lnTo>
                  <a:lnTo>
                    <a:pt x="1" y="114"/>
                  </a:lnTo>
                  <a:lnTo>
                    <a:pt x="3" y="109"/>
                  </a:lnTo>
                  <a:lnTo>
                    <a:pt x="5" y="104"/>
                  </a:lnTo>
                  <a:lnTo>
                    <a:pt x="8" y="99"/>
                  </a:lnTo>
                  <a:lnTo>
                    <a:pt x="15" y="90"/>
                  </a:lnTo>
                  <a:lnTo>
                    <a:pt x="23" y="81"/>
                  </a:lnTo>
                  <a:lnTo>
                    <a:pt x="40" y="107"/>
                  </a:lnTo>
                  <a:lnTo>
                    <a:pt x="34" y="111"/>
                  </a:lnTo>
                  <a:lnTo>
                    <a:pt x="31" y="116"/>
                  </a:lnTo>
                  <a:lnTo>
                    <a:pt x="29" y="122"/>
                  </a:lnTo>
                  <a:lnTo>
                    <a:pt x="28" y="128"/>
                  </a:lnTo>
                  <a:lnTo>
                    <a:pt x="28" y="135"/>
                  </a:lnTo>
                  <a:lnTo>
                    <a:pt x="29" y="141"/>
                  </a:lnTo>
                  <a:lnTo>
                    <a:pt x="31" y="147"/>
                  </a:lnTo>
                  <a:lnTo>
                    <a:pt x="34" y="154"/>
                  </a:lnTo>
                  <a:close/>
                  <a:moveTo>
                    <a:pt x="209" y="51"/>
                  </a:moveTo>
                  <a:lnTo>
                    <a:pt x="205" y="46"/>
                  </a:lnTo>
                  <a:lnTo>
                    <a:pt x="202" y="42"/>
                  </a:lnTo>
                  <a:lnTo>
                    <a:pt x="198" y="39"/>
                  </a:lnTo>
                  <a:lnTo>
                    <a:pt x="194" y="35"/>
                  </a:lnTo>
                  <a:lnTo>
                    <a:pt x="190" y="32"/>
                  </a:lnTo>
                  <a:lnTo>
                    <a:pt x="185" y="31"/>
                  </a:lnTo>
                  <a:lnTo>
                    <a:pt x="181" y="30"/>
                  </a:lnTo>
                  <a:lnTo>
                    <a:pt x="177" y="29"/>
                  </a:lnTo>
                  <a:lnTo>
                    <a:pt x="167" y="30"/>
                  </a:lnTo>
                  <a:lnTo>
                    <a:pt x="155" y="32"/>
                  </a:lnTo>
                  <a:lnTo>
                    <a:pt x="143" y="38"/>
                  </a:lnTo>
                  <a:lnTo>
                    <a:pt x="128" y="45"/>
                  </a:lnTo>
                  <a:lnTo>
                    <a:pt x="116" y="54"/>
                  </a:lnTo>
                  <a:lnTo>
                    <a:pt x="105" y="64"/>
                  </a:lnTo>
                  <a:lnTo>
                    <a:pt x="98" y="73"/>
                  </a:lnTo>
                  <a:lnTo>
                    <a:pt x="93" y="83"/>
                  </a:lnTo>
                  <a:lnTo>
                    <a:pt x="91" y="87"/>
                  </a:lnTo>
                  <a:lnTo>
                    <a:pt x="90" y="92"/>
                  </a:lnTo>
                  <a:lnTo>
                    <a:pt x="90" y="97"/>
                  </a:lnTo>
                  <a:lnTo>
                    <a:pt x="90" y="102"/>
                  </a:lnTo>
                  <a:lnTo>
                    <a:pt x="91" y="107"/>
                  </a:lnTo>
                  <a:lnTo>
                    <a:pt x="92" y="112"/>
                  </a:lnTo>
                  <a:lnTo>
                    <a:pt x="94" y="116"/>
                  </a:lnTo>
                  <a:lnTo>
                    <a:pt x="97" y="121"/>
                  </a:lnTo>
                  <a:lnTo>
                    <a:pt x="103" y="130"/>
                  </a:lnTo>
                  <a:lnTo>
                    <a:pt x="111" y="135"/>
                  </a:lnTo>
                  <a:lnTo>
                    <a:pt x="114" y="138"/>
                  </a:lnTo>
                  <a:lnTo>
                    <a:pt x="119" y="139"/>
                  </a:lnTo>
                  <a:lnTo>
                    <a:pt x="124" y="142"/>
                  </a:lnTo>
                  <a:lnTo>
                    <a:pt x="128" y="142"/>
                  </a:lnTo>
                  <a:lnTo>
                    <a:pt x="139" y="143"/>
                  </a:lnTo>
                  <a:lnTo>
                    <a:pt x="149" y="141"/>
                  </a:lnTo>
                  <a:lnTo>
                    <a:pt x="160" y="136"/>
                  </a:lnTo>
                  <a:lnTo>
                    <a:pt x="171" y="131"/>
                  </a:lnTo>
                  <a:lnTo>
                    <a:pt x="185" y="121"/>
                  </a:lnTo>
                  <a:lnTo>
                    <a:pt x="197" y="111"/>
                  </a:lnTo>
                  <a:lnTo>
                    <a:pt x="202" y="106"/>
                  </a:lnTo>
                  <a:lnTo>
                    <a:pt x="206" y="101"/>
                  </a:lnTo>
                  <a:lnTo>
                    <a:pt x="209" y="96"/>
                  </a:lnTo>
                  <a:lnTo>
                    <a:pt x="212" y="91"/>
                  </a:lnTo>
                  <a:lnTo>
                    <a:pt x="214" y="86"/>
                  </a:lnTo>
                  <a:lnTo>
                    <a:pt x="216" y="81"/>
                  </a:lnTo>
                  <a:lnTo>
                    <a:pt x="216" y="76"/>
                  </a:lnTo>
                  <a:lnTo>
                    <a:pt x="216" y="72"/>
                  </a:lnTo>
                  <a:lnTo>
                    <a:pt x="215" y="66"/>
                  </a:lnTo>
                  <a:lnTo>
                    <a:pt x="214" y="62"/>
                  </a:lnTo>
                  <a:lnTo>
                    <a:pt x="212" y="56"/>
                  </a:lnTo>
                  <a:lnTo>
                    <a:pt x="209" y="51"/>
                  </a:lnTo>
                  <a:close/>
                </a:path>
              </a:pathLst>
            </a:custGeom>
            <a:solidFill>
              <a:srgbClr val="2C5882"/>
            </a:solidFill>
            <a:ln w="9525">
              <a:noFill/>
              <a:round/>
            </a:ln>
          </p:spPr>
          <p:txBody>
            <a:bodyPr/>
            <a:lstStyle/>
            <a:p>
              <a:endParaRPr lang="zh-CN" altLang="en-US"/>
            </a:p>
          </p:txBody>
        </p:sp>
        <p:sp>
          <p:nvSpPr>
            <p:cNvPr id="76832" name="Freeform 62"/>
            <p:cNvSpPr>
              <a:spLocks noEditPoints="1"/>
            </p:cNvSpPr>
            <p:nvPr/>
          </p:nvSpPr>
          <p:spPr bwMode="auto">
            <a:xfrm>
              <a:off x="177" y="983"/>
              <a:ext cx="85" cy="67"/>
            </a:xfrm>
            <a:custGeom>
              <a:avLst/>
              <a:gdLst>
                <a:gd name="T0" fmla="*/ 0 w 256"/>
                <a:gd name="T1" fmla="*/ 0 h 201"/>
                <a:gd name="T2" fmla="*/ 0 w 256"/>
                <a:gd name="T3" fmla="*/ 0 h 201"/>
                <a:gd name="T4" fmla="*/ 0 w 256"/>
                <a:gd name="T5" fmla="*/ 0 h 201"/>
                <a:gd name="T6" fmla="*/ 0 w 256"/>
                <a:gd name="T7" fmla="*/ 0 h 201"/>
                <a:gd name="T8" fmla="*/ 0 w 256"/>
                <a:gd name="T9" fmla="*/ 0 h 201"/>
                <a:gd name="T10" fmla="*/ 0 w 256"/>
                <a:gd name="T11" fmla="*/ 0 h 201"/>
                <a:gd name="T12" fmla="*/ 0 w 256"/>
                <a:gd name="T13" fmla="*/ 0 h 201"/>
                <a:gd name="T14" fmla="*/ 0 w 256"/>
                <a:gd name="T15" fmla="*/ 0 h 201"/>
                <a:gd name="T16" fmla="*/ 0 w 256"/>
                <a:gd name="T17" fmla="*/ 0 h 201"/>
                <a:gd name="T18" fmla="*/ 0 w 256"/>
                <a:gd name="T19" fmla="*/ 0 h 201"/>
                <a:gd name="T20" fmla="*/ 0 w 256"/>
                <a:gd name="T21" fmla="*/ 0 h 201"/>
                <a:gd name="T22" fmla="*/ 0 w 256"/>
                <a:gd name="T23" fmla="*/ 0 h 201"/>
                <a:gd name="T24" fmla="*/ 0 w 256"/>
                <a:gd name="T25" fmla="*/ 0 h 201"/>
                <a:gd name="T26" fmla="*/ 0 w 256"/>
                <a:gd name="T27" fmla="*/ 0 h 201"/>
                <a:gd name="T28" fmla="*/ 0 w 256"/>
                <a:gd name="T29" fmla="*/ 0 h 201"/>
                <a:gd name="T30" fmla="*/ 0 w 256"/>
                <a:gd name="T31" fmla="*/ 0 h 201"/>
                <a:gd name="T32" fmla="*/ 0 w 256"/>
                <a:gd name="T33" fmla="*/ 0 h 201"/>
                <a:gd name="T34" fmla="*/ 0 w 256"/>
                <a:gd name="T35" fmla="*/ 0 h 201"/>
                <a:gd name="T36" fmla="*/ 0 w 256"/>
                <a:gd name="T37" fmla="*/ 0 h 201"/>
                <a:gd name="T38" fmla="*/ 0 w 256"/>
                <a:gd name="T39" fmla="*/ 0 h 201"/>
                <a:gd name="T40" fmla="*/ 0 w 256"/>
                <a:gd name="T41" fmla="*/ 0 h 201"/>
                <a:gd name="T42" fmla="*/ 0 w 256"/>
                <a:gd name="T43" fmla="*/ 0 h 201"/>
                <a:gd name="T44" fmla="*/ 0 w 256"/>
                <a:gd name="T45" fmla="*/ 0 h 201"/>
                <a:gd name="T46" fmla="*/ 0 w 256"/>
                <a:gd name="T47" fmla="*/ 0 h 201"/>
                <a:gd name="T48" fmla="*/ 0 w 256"/>
                <a:gd name="T49" fmla="*/ 0 h 201"/>
                <a:gd name="T50" fmla="*/ 0 w 256"/>
                <a:gd name="T51" fmla="*/ 0 h 201"/>
                <a:gd name="T52" fmla="*/ 0 w 256"/>
                <a:gd name="T53" fmla="*/ 0 h 201"/>
                <a:gd name="T54" fmla="*/ 0 w 256"/>
                <a:gd name="T55" fmla="*/ 0 h 201"/>
                <a:gd name="T56" fmla="*/ 0 w 256"/>
                <a:gd name="T57" fmla="*/ 0 h 201"/>
                <a:gd name="T58" fmla="*/ 0 w 256"/>
                <a:gd name="T59" fmla="*/ 0 h 201"/>
                <a:gd name="T60" fmla="*/ 0 w 256"/>
                <a:gd name="T61" fmla="*/ 0 h 201"/>
                <a:gd name="T62" fmla="*/ 0 w 256"/>
                <a:gd name="T63" fmla="*/ 0 h 201"/>
                <a:gd name="T64" fmla="*/ 0 w 256"/>
                <a:gd name="T65" fmla="*/ 0 h 201"/>
                <a:gd name="T66" fmla="*/ 0 w 256"/>
                <a:gd name="T67" fmla="*/ 0 h 201"/>
                <a:gd name="T68" fmla="*/ 0 w 256"/>
                <a:gd name="T69" fmla="*/ 0 h 201"/>
                <a:gd name="T70" fmla="*/ 0 w 256"/>
                <a:gd name="T71" fmla="*/ 0 h 201"/>
                <a:gd name="T72" fmla="*/ 0 w 256"/>
                <a:gd name="T73" fmla="*/ 0 h 201"/>
                <a:gd name="T74" fmla="*/ 0 w 256"/>
                <a:gd name="T75" fmla="*/ 0 h 201"/>
                <a:gd name="T76" fmla="*/ 0 w 256"/>
                <a:gd name="T77" fmla="*/ 0 h 201"/>
                <a:gd name="T78" fmla="*/ 0 w 256"/>
                <a:gd name="T79" fmla="*/ 0 h 201"/>
                <a:gd name="T80" fmla="*/ 0 w 256"/>
                <a:gd name="T81" fmla="*/ 0 h 201"/>
                <a:gd name="T82" fmla="*/ 0 w 256"/>
                <a:gd name="T83" fmla="*/ 0 h 201"/>
                <a:gd name="T84" fmla="*/ 0 w 256"/>
                <a:gd name="T85" fmla="*/ 0 h 201"/>
                <a:gd name="T86" fmla="*/ 0 w 256"/>
                <a:gd name="T87" fmla="*/ 0 h 201"/>
                <a:gd name="T88" fmla="*/ 0 w 256"/>
                <a:gd name="T89" fmla="*/ 0 h 201"/>
                <a:gd name="T90" fmla="*/ 0 w 256"/>
                <a:gd name="T91" fmla="*/ 0 h 201"/>
                <a:gd name="T92" fmla="*/ 0 w 256"/>
                <a:gd name="T93" fmla="*/ 0 h 201"/>
                <a:gd name="T94" fmla="*/ 0 w 256"/>
                <a:gd name="T95" fmla="*/ 0 h 201"/>
                <a:gd name="T96" fmla="*/ 0 w 256"/>
                <a:gd name="T97" fmla="*/ 0 h 201"/>
                <a:gd name="T98" fmla="*/ 0 w 256"/>
                <a:gd name="T99" fmla="*/ 0 h 201"/>
                <a:gd name="T100" fmla="*/ 0 w 256"/>
                <a:gd name="T101" fmla="*/ 0 h 201"/>
                <a:gd name="T102" fmla="*/ 0 w 256"/>
                <a:gd name="T103" fmla="*/ 0 h 201"/>
                <a:gd name="T104" fmla="*/ 0 w 256"/>
                <a:gd name="T105" fmla="*/ 0 h 201"/>
                <a:gd name="T106" fmla="*/ 0 w 256"/>
                <a:gd name="T107" fmla="*/ 0 h 201"/>
                <a:gd name="T108" fmla="*/ 0 w 256"/>
                <a:gd name="T109" fmla="*/ 0 h 2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6"/>
                <a:gd name="T166" fmla="*/ 0 h 201"/>
                <a:gd name="T167" fmla="*/ 256 w 256"/>
                <a:gd name="T168" fmla="*/ 201 h 2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6" h="201">
                  <a:moveTo>
                    <a:pt x="15" y="143"/>
                  </a:moveTo>
                  <a:lnTo>
                    <a:pt x="10" y="136"/>
                  </a:lnTo>
                  <a:lnTo>
                    <a:pt x="6" y="129"/>
                  </a:lnTo>
                  <a:lnTo>
                    <a:pt x="3" y="121"/>
                  </a:lnTo>
                  <a:lnTo>
                    <a:pt x="1" y="114"/>
                  </a:lnTo>
                  <a:lnTo>
                    <a:pt x="0" y="106"/>
                  </a:lnTo>
                  <a:lnTo>
                    <a:pt x="0" y="98"/>
                  </a:lnTo>
                  <a:lnTo>
                    <a:pt x="0" y="91"/>
                  </a:lnTo>
                  <a:lnTo>
                    <a:pt x="2" y="83"/>
                  </a:lnTo>
                  <a:lnTo>
                    <a:pt x="4" y="75"/>
                  </a:lnTo>
                  <a:lnTo>
                    <a:pt x="7" y="67"/>
                  </a:lnTo>
                  <a:lnTo>
                    <a:pt x="12" y="59"/>
                  </a:lnTo>
                  <a:lnTo>
                    <a:pt x="16" y="51"/>
                  </a:lnTo>
                  <a:lnTo>
                    <a:pt x="21" y="45"/>
                  </a:lnTo>
                  <a:lnTo>
                    <a:pt x="29" y="37"/>
                  </a:lnTo>
                  <a:lnTo>
                    <a:pt x="36" y="30"/>
                  </a:lnTo>
                  <a:lnTo>
                    <a:pt x="44" y="23"/>
                  </a:lnTo>
                  <a:lnTo>
                    <a:pt x="52" y="18"/>
                  </a:lnTo>
                  <a:lnTo>
                    <a:pt x="60" y="13"/>
                  </a:lnTo>
                  <a:lnTo>
                    <a:pt x="67" y="9"/>
                  </a:lnTo>
                  <a:lnTo>
                    <a:pt x="75" y="5"/>
                  </a:lnTo>
                  <a:lnTo>
                    <a:pt x="83" y="2"/>
                  </a:lnTo>
                  <a:lnTo>
                    <a:pt x="91" y="1"/>
                  </a:lnTo>
                  <a:lnTo>
                    <a:pt x="99" y="0"/>
                  </a:lnTo>
                  <a:lnTo>
                    <a:pt x="107" y="0"/>
                  </a:lnTo>
                  <a:lnTo>
                    <a:pt x="114" y="0"/>
                  </a:lnTo>
                  <a:lnTo>
                    <a:pt x="122" y="2"/>
                  </a:lnTo>
                  <a:lnTo>
                    <a:pt x="129" y="4"/>
                  </a:lnTo>
                  <a:lnTo>
                    <a:pt x="135" y="7"/>
                  </a:lnTo>
                  <a:lnTo>
                    <a:pt x="142" y="11"/>
                  </a:lnTo>
                  <a:lnTo>
                    <a:pt x="147" y="15"/>
                  </a:lnTo>
                  <a:lnTo>
                    <a:pt x="153" y="20"/>
                  </a:lnTo>
                  <a:lnTo>
                    <a:pt x="158" y="26"/>
                  </a:lnTo>
                  <a:lnTo>
                    <a:pt x="163" y="33"/>
                  </a:lnTo>
                  <a:lnTo>
                    <a:pt x="166" y="39"/>
                  </a:lnTo>
                  <a:lnTo>
                    <a:pt x="168" y="46"/>
                  </a:lnTo>
                  <a:lnTo>
                    <a:pt x="170" y="53"/>
                  </a:lnTo>
                  <a:lnTo>
                    <a:pt x="171" y="60"/>
                  </a:lnTo>
                  <a:lnTo>
                    <a:pt x="171" y="68"/>
                  </a:lnTo>
                  <a:lnTo>
                    <a:pt x="170" y="75"/>
                  </a:lnTo>
                  <a:lnTo>
                    <a:pt x="168" y="83"/>
                  </a:lnTo>
                  <a:lnTo>
                    <a:pt x="167" y="86"/>
                  </a:lnTo>
                  <a:lnTo>
                    <a:pt x="238" y="31"/>
                  </a:lnTo>
                  <a:lnTo>
                    <a:pt x="247" y="43"/>
                  </a:lnTo>
                  <a:lnTo>
                    <a:pt x="256" y="54"/>
                  </a:lnTo>
                  <a:lnTo>
                    <a:pt x="67" y="201"/>
                  </a:lnTo>
                  <a:lnTo>
                    <a:pt x="59" y="191"/>
                  </a:lnTo>
                  <a:lnTo>
                    <a:pt x="51" y="180"/>
                  </a:lnTo>
                  <a:lnTo>
                    <a:pt x="70" y="165"/>
                  </a:lnTo>
                  <a:lnTo>
                    <a:pt x="63" y="166"/>
                  </a:lnTo>
                  <a:lnTo>
                    <a:pt x="55" y="165"/>
                  </a:lnTo>
                  <a:lnTo>
                    <a:pt x="49" y="164"/>
                  </a:lnTo>
                  <a:lnTo>
                    <a:pt x="42" y="163"/>
                  </a:lnTo>
                  <a:lnTo>
                    <a:pt x="37" y="160"/>
                  </a:lnTo>
                  <a:lnTo>
                    <a:pt x="30" y="158"/>
                  </a:lnTo>
                  <a:lnTo>
                    <a:pt x="25" y="153"/>
                  </a:lnTo>
                  <a:lnTo>
                    <a:pt x="20" y="149"/>
                  </a:lnTo>
                  <a:lnTo>
                    <a:pt x="15" y="143"/>
                  </a:lnTo>
                  <a:close/>
                  <a:moveTo>
                    <a:pt x="141" y="47"/>
                  </a:moveTo>
                  <a:lnTo>
                    <a:pt x="136" y="43"/>
                  </a:lnTo>
                  <a:lnTo>
                    <a:pt x="133" y="38"/>
                  </a:lnTo>
                  <a:lnTo>
                    <a:pt x="129" y="35"/>
                  </a:lnTo>
                  <a:lnTo>
                    <a:pt x="124" y="33"/>
                  </a:lnTo>
                  <a:lnTo>
                    <a:pt x="120" y="31"/>
                  </a:lnTo>
                  <a:lnTo>
                    <a:pt x="115" y="30"/>
                  </a:lnTo>
                  <a:lnTo>
                    <a:pt x="111" y="28"/>
                  </a:lnTo>
                  <a:lnTo>
                    <a:pt x="106" y="28"/>
                  </a:lnTo>
                  <a:lnTo>
                    <a:pt x="101" y="28"/>
                  </a:lnTo>
                  <a:lnTo>
                    <a:pt x="96" y="30"/>
                  </a:lnTo>
                  <a:lnTo>
                    <a:pt x="90" y="32"/>
                  </a:lnTo>
                  <a:lnTo>
                    <a:pt x="85" y="34"/>
                  </a:lnTo>
                  <a:lnTo>
                    <a:pt x="73" y="40"/>
                  </a:lnTo>
                  <a:lnTo>
                    <a:pt x="60" y="50"/>
                  </a:lnTo>
                  <a:lnTo>
                    <a:pt x="48" y="60"/>
                  </a:lnTo>
                  <a:lnTo>
                    <a:pt x="39" y="70"/>
                  </a:lnTo>
                  <a:lnTo>
                    <a:pt x="32" y="80"/>
                  </a:lnTo>
                  <a:lnTo>
                    <a:pt x="28" y="91"/>
                  </a:lnTo>
                  <a:lnTo>
                    <a:pt x="27" y="95"/>
                  </a:lnTo>
                  <a:lnTo>
                    <a:pt x="26" y="101"/>
                  </a:lnTo>
                  <a:lnTo>
                    <a:pt x="27" y="105"/>
                  </a:lnTo>
                  <a:lnTo>
                    <a:pt x="27" y="110"/>
                  </a:lnTo>
                  <a:lnTo>
                    <a:pt x="28" y="115"/>
                  </a:lnTo>
                  <a:lnTo>
                    <a:pt x="30" y="119"/>
                  </a:lnTo>
                  <a:lnTo>
                    <a:pt x="32" y="125"/>
                  </a:lnTo>
                  <a:lnTo>
                    <a:pt x="36" y="129"/>
                  </a:lnTo>
                  <a:lnTo>
                    <a:pt x="39" y="132"/>
                  </a:lnTo>
                  <a:lnTo>
                    <a:pt x="43" y="136"/>
                  </a:lnTo>
                  <a:lnTo>
                    <a:pt x="47" y="139"/>
                  </a:lnTo>
                  <a:lnTo>
                    <a:pt x="51" y="141"/>
                  </a:lnTo>
                  <a:lnTo>
                    <a:pt x="55" y="143"/>
                  </a:lnTo>
                  <a:lnTo>
                    <a:pt x="60" y="144"/>
                  </a:lnTo>
                  <a:lnTo>
                    <a:pt x="65" y="145"/>
                  </a:lnTo>
                  <a:lnTo>
                    <a:pt x="70" y="145"/>
                  </a:lnTo>
                  <a:lnTo>
                    <a:pt x="80" y="145"/>
                  </a:lnTo>
                  <a:lnTo>
                    <a:pt x="90" y="142"/>
                  </a:lnTo>
                  <a:lnTo>
                    <a:pt x="101" y="137"/>
                  </a:lnTo>
                  <a:lnTo>
                    <a:pt x="111" y="130"/>
                  </a:lnTo>
                  <a:lnTo>
                    <a:pt x="124" y="119"/>
                  </a:lnTo>
                  <a:lnTo>
                    <a:pt x="134" y="108"/>
                  </a:lnTo>
                  <a:lnTo>
                    <a:pt x="138" y="103"/>
                  </a:lnTo>
                  <a:lnTo>
                    <a:pt x="142" y="97"/>
                  </a:lnTo>
                  <a:lnTo>
                    <a:pt x="145" y="92"/>
                  </a:lnTo>
                  <a:lnTo>
                    <a:pt x="147" y="86"/>
                  </a:lnTo>
                  <a:lnTo>
                    <a:pt x="148" y="81"/>
                  </a:lnTo>
                  <a:lnTo>
                    <a:pt x="149" y="75"/>
                  </a:lnTo>
                  <a:lnTo>
                    <a:pt x="149" y="71"/>
                  </a:lnTo>
                  <a:lnTo>
                    <a:pt x="149" y="66"/>
                  </a:lnTo>
                  <a:lnTo>
                    <a:pt x="148" y="61"/>
                  </a:lnTo>
                  <a:lnTo>
                    <a:pt x="146" y="56"/>
                  </a:lnTo>
                  <a:lnTo>
                    <a:pt x="144" y="51"/>
                  </a:lnTo>
                  <a:lnTo>
                    <a:pt x="141" y="47"/>
                  </a:lnTo>
                  <a:close/>
                </a:path>
              </a:pathLst>
            </a:custGeom>
            <a:solidFill>
              <a:srgbClr val="2C5882"/>
            </a:solidFill>
            <a:ln w="9525">
              <a:noFill/>
              <a:round/>
            </a:ln>
          </p:spPr>
          <p:txBody>
            <a:bodyPr/>
            <a:lstStyle/>
            <a:p>
              <a:endParaRPr lang="zh-CN" altLang="en-US"/>
            </a:p>
          </p:txBody>
        </p:sp>
        <p:sp>
          <p:nvSpPr>
            <p:cNvPr id="76833" name="Freeform 61"/>
            <p:cNvSpPr/>
            <p:nvPr/>
          </p:nvSpPr>
          <p:spPr bwMode="auto">
            <a:xfrm>
              <a:off x="219" y="1023"/>
              <a:ext cx="68" cy="74"/>
            </a:xfrm>
            <a:custGeom>
              <a:avLst/>
              <a:gdLst>
                <a:gd name="T0" fmla="*/ 0 w 205"/>
                <a:gd name="T1" fmla="*/ 0 h 222"/>
                <a:gd name="T2" fmla="*/ 0 w 205"/>
                <a:gd name="T3" fmla="*/ 0 h 222"/>
                <a:gd name="T4" fmla="*/ 0 w 205"/>
                <a:gd name="T5" fmla="*/ 0 h 222"/>
                <a:gd name="T6" fmla="*/ 0 w 205"/>
                <a:gd name="T7" fmla="*/ 0 h 222"/>
                <a:gd name="T8" fmla="*/ 0 w 205"/>
                <a:gd name="T9" fmla="*/ 0 h 222"/>
                <a:gd name="T10" fmla="*/ 0 w 205"/>
                <a:gd name="T11" fmla="*/ 0 h 222"/>
                <a:gd name="T12" fmla="*/ 0 w 205"/>
                <a:gd name="T13" fmla="*/ 0 h 222"/>
                <a:gd name="T14" fmla="*/ 0 w 205"/>
                <a:gd name="T15" fmla="*/ 0 h 222"/>
                <a:gd name="T16" fmla="*/ 0 w 205"/>
                <a:gd name="T17" fmla="*/ 0 h 222"/>
                <a:gd name="T18" fmla="*/ 0 w 205"/>
                <a:gd name="T19" fmla="*/ 0 h 222"/>
                <a:gd name="T20" fmla="*/ 0 w 205"/>
                <a:gd name="T21" fmla="*/ 0 h 222"/>
                <a:gd name="T22" fmla="*/ 0 w 205"/>
                <a:gd name="T23" fmla="*/ 0 h 222"/>
                <a:gd name="T24" fmla="*/ 0 w 205"/>
                <a:gd name="T25" fmla="*/ 0 h 222"/>
                <a:gd name="T26" fmla="*/ 0 w 205"/>
                <a:gd name="T27" fmla="*/ 0 h 222"/>
                <a:gd name="T28" fmla="*/ 0 w 205"/>
                <a:gd name="T29" fmla="*/ 0 h 222"/>
                <a:gd name="T30" fmla="*/ 0 w 205"/>
                <a:gd name="T31" fmla="*/ 0 h 222"/>
                <a:gd name="T32" fmla="*/ 0 w 205"/>
                <a:gd name="T33" fmla="*/ 0 h 222"/>
                <a:gd name="T34" fmla="*/ 0 w 205"/>
                <a:gd name="T35" fmla="*/ 0 h 222"/>
                <a:gd name="T36" fmla="*/ 0 w 205"/>
                <a:gd name="T37" fmla="*/ 0 h 222"/>
                <a:gd name="T38" fmla="*/ 0 w 205"/>
                <a:gd name="T39" fmla="*/ 0 h 222"/>
                <a:gd name="T40" fmla="*/ 0 w 205"/>
                <a:gd name="T41" fmla="*/ 0 h 222"/>
                <a:gd name="T42" fmla="*/ 0 w 205"/>
                <a:gd name="T43" fmla="*/ 0 h 222"/>
                <a:gd name="T44" fmla="*/ 0 w 205"/>
                <a:gd name="T45" fmla="*/ 0 h 222"/>
                <a:gd name="T46" fmla="*/ 0 w 205"/>
                <a:gd name="T47" fmla="*/ 0 h 222"/>
                <a:gd name="T48" fmla="*/ 0 w 205"/>
                <a:gd name="T49" fmla="*/ 0 h 222"/>
                <a:gd name="T50" fmla="*/ 0 w 205"/>
                <a:gd name="T51" fmla="*/ 0 h 222"/>
                <a:gd name="T52" fmla="*/ 0 w 205"/>
                <a:gd name="T53" fmla="*/ 0 h 222"/>
                <a:gd name="T54" fmla="*/ 0 w 205"/>
                <a:gd name="T55" fmla="*/ 0 h 222"/>
                <a:gd name="T56" fmla="*/ 0 w 205"/>
                <a:gd name="T57" fmla="*/ 0 h 222"/>
                <a:gd name="T58" fmla="*/ 0 w 205"/>
                <a:gd name="T59" fmla="*/ 0 h 222"/>
                <a:gd name="T60" fmla="*/ 0 w 205"/>
                <a:gd name="T61" fmla="*/ 0 h 222"/>
                <a:gd name="T62" fmla="*/ 0 w 205"/>
                <a:gd name="T63" fmla="*/ 0 h 222"/>
                <a:gd name="T64" fmla="*/ 0 w 205"/>
                <a:gd name="T65" fmla="*/ 0 h 222"/>
                <a:gd name="T66" fmla="*/ 0 w 205"/>
                <a:gd name="T67" fmla="*/ 0 h 222"/>
                <a:gd name="T68" fmla="*/ 0 w 205"/>
                <a:gd name="T69" fmla="*/ 0 h 222"/>
                <a:gd name="T70" fmla="*/ 0 w 205"/>
                <a:gd name="T71" fmla="*/ 0 h 222"/>
                <a:gd name="T72" fmla="*/ 0 w 205"/>
                <a:gd name="T73" fmla="*/ 0 h 222"/>
                <a:gd name="T74" fmla="*/ 0 w 205"/>
                <a:gd name="T75" fmla="*/ 0 h 222"/>
                <a:gd name="T76" fmla="*/ 0 w 205"/>
                <a:gd name="T77" fmla="*/ 0 h 222"/>
                <a:gd name="T78" fmla="*/ 0 w 205"/>
                <a:gd name="T79" fmla="*/ 0 h 222"/>
                <a:gd name="T80" fmla="*/ 0 w 205"/>
                <a:gd name="T81" fmla="*/ 0 h 222"/>
                <a:gd name="T82" fmla="*/ 0 w 205"/>
                <a:gd name="T83" fmla="*/ 0 h 222"/>
                <a:gd name="T84" fmla="*/ 0 w 205"/>
                <a:gd name="T85" fmla="*/ 0 h 222"/>
                <a:gd name="T86" fmla="*/ 0 w 205"/>
                <a:gd name="T87" fmla="*/ 0 h 222"/>
                <a:gd name="T88" fmla="*/ 0 w 205"/>
                <a:gd name="T89" fmla="*/ 0 h 222"/>
                <a:gd name="T90" fmla="*/ 0 w 205"/>
                <a:gd name="T91" fmla="*/ 0 h 222"/>
                <a:gd name="T92" fmla="*/ 0 w 205"/>
                <a:gd name="T93" fmla="*/ 0 h 222"/>
                <a:gd name="T94" fmla="*/ 0 w 205"/>
                <a:gd name="T95" fmla="*/ 0 h 222"/>
                <a:gd name="T96" fmla="*/ 0 w 205"/>
                <a:gd name="T97" fmla="*/ 0 h 222"/>
                <a:gd name="T98" fmla="*/ 0 w 205"/>
                <a:gd name="T99" fmla="*/ 0 h 222"/>
                <a:gd name="T100" fmla="*/ 0 w 205"/>
                <a:gd name="T101" fmla="*/ 0 h 222"/>
                <a:gd name="T102" fmla="*/ 0 w 205"/>
                <a:gd name="T103" fmla="*/ 0 h 222"/>
                <a:gd name="T104" fmla="*/ 0 w 205"/>
                <a:gd name="T105" fmla="*/ 0 h 222"/>
                <a:gd name="T106" fmla="*/ 0 w 205"/>
                <a:gd name="T107" fmla="*/ 0 h 22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05"/>
                <a:gd name="T163" fmla="*/ 0 h 222"/>
                <a:gd name="T164" fmla="*/ 205 w 205"/>
                <a:gd name="T165" fmla="*/ 222 h 22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05" h="222">
                  <a:moveTo>
                    <a:pt x="124" y="20"/>
                  </a:moveTo>
                  <a:lnTo>
                    <a:pt x="46" y="101"/>
                  </a:lnTo>
                  <a:lnTo>
                    <a:pt x="40" y="109"/>
                  </a:lnTo>
                  <a:lnTo>
                    <a:pt x="34" y="116"/>
                  </a:lnTo>
                  <a:lnTo>
                    <a:pt x="32" y="123"/>
                  </a:lnTo>
                  <a:lnTo>
                    <a:pt x="31" y="130"/>
                  </a:lnTo>
                  <a:lnTo>
                    <a:pt x="31" y="136"/>
                  </a:lnTo>
                  <a:lnTo>
                    <a:pt x="33" y="143"/>
                  </a:lnTo>
                  <a:lnTo>
                    <a:pt x="38" y="149"/>
                  </a:lnTo>
                  <a:lnTo>
                    <a:pt x="44" y="156"/>
                  </a:lnTo>
                  <a:lnTo>
                    <a:pt x="47" y="159"/>
                  </a:lnTo>
                  <a:lnTo>
                    <a:pt x="52" y="162"/>
                  </a:lnTo>
                  <a:lnTo>
                    <a:pt x="56" y="165"/>
                  </a:lnTo>
                  <a:lnTo>
                    <a:pt x="61" y="167"/>
                  </a:lnTo>
                  <a:lnTo>
                    <a:pt x="65" y="168"/>
                  </a:lnTo>
                  <a:lnTo>
                    <a:pt x="69" y="168"/>
                  </a:lnTo>
                  <a:lnTo>
                    <a:pt x="74" y="168"/>
                  </a:lnTo>
                  <a:lnTo>
                    <a:pt x="79" y="168"/>
                  </a:lnTo>
                  <a:lnTo>
                    <a:pt x="89" y="165"/>
                  </a:lnTo>
                  <a:lnTo>
                    <a:pt x="99" y="160"/>
                  </a:lnTo>
                  <a:lnTo>
                    <a:pt x="109" y="154"/>
                  </a:lnTo>
                  <a:lnTo>
                    <a:pt x="119" y="144"/>
                  </a:lnTo>
                  <a:lnTo>
                    <a:pt x="183" y="77"/>
                  </a:lnTo>
                  <a:lnTo>
                    <a:pt x="194" y="87"/>
                  </a:lnTo>
                  <a:lnTo>
                    <a:pt x="205" y="98"/>
                  </a:lnTo>
                  <a:lnTo>
                    <a:pt x="84" y="222"/>
                  </a:lnTo>
                  <a:lnTo>
                    <a:pt x="74" y="214"/>
                  </a:lnTo>
                  <a:lnTo>
                    <a:pt x="64" y="204"/>
                  </a:lnTo>
                  <a:lnTo>
                    <a:pt x="82" y="184"/>
                  </a:lnTo>
                  <a:lnTo>
                    <a:pt x="77" y="185"/>
                  </a:lnTo>
                  <a:lnTo>
                    <a:pt x="72" y="186"/>
                  </a:lnTo>
                  <a:lnTo>
                    <a:pt x="64" y="187"/>
                  </a:lnTo>
                  <a:lnTo>
                    <a:pt x="57" y="186"/>
                  </a:lnTo>
                  <a:lnTo>
                    <a:pt x="51" y="185"/>
                  </a:lnTo>
                  <a:lnTo>
                    <a:pt x="44" y="184"/>
                  </a:lnTo>
                  <a:lnTo>
                    <a:pt x="39" y="182"/>
                  </a:lnTo>
                  <a:lnTo>
                    <a:pt x="32" y="179"/>
                  </a:lnTo>
                  <a:lnTo>
                    <a:pt x="27" y="174"/>
                  </a:lnTo>
                  <a:lnTo>
                    <a:pt x="22" y="170"/>
                  </a:lnTo>
                  <a:lnTo>
                    <a:pt x="12" y="160"/>
                  </a:lnTo>
                  <a:lnTo>
                    <a:pt x="6" y="149"/>
                  </a:lnTo>
                  <a:lnTo>
                    <a:pt x="4" y="144"/>
                  </a:lnTo>
                  <a:lnTo>
                    <a:pt x="2" y="139"/>
                  </a:lnTo>
                  <a:lnTo>
                    <a:pt x="0" y="134"/>
                  </a:lnTo>
                  <a:lnTo>
                    <a:pt x="0" y="128"/>
                  </a:lnTo>
                  <a:lnTo>
                    <a:pt x="0" y="123"/>
                  </a:lnTo>
                  <a:lnTo>
                    <a:pt x="2" y="119"/>
                  </a:lnTo>
                  <a:lnTo>
                    <a:pt x="3" y="113"/>
                  </a:lnTo>
                  <a:lnTo>
                    <a:pt x="5" y="108"/>
                  </a:lnTo>
                  <a:lnTo>
                    <a:pt x="11" y="97"/>
                  </a:lnTo>
                  <a:lnTo>
                    <a:pt x="20" y="86"/>
                  </a:lnTo>
                  <a:lnTo>
                    <a:pt x="103" y="0"/>
                  </a:lnTo>
                  <a:lnTo>
                    <a:pt x="114" y="10"/>
                  </a:lnTo>
                  <a:lnTo>
                    <a:pt x="124" y="20"/>
                  </a:lnTo>
                  <a:close/>
                </a:path>
              </a:pathLst>
            </a:custGeom>
            <a:solidFill>
              <a:srgbClr val="2C5882"/>
            </a:solidFill>
            <a:ln w="9525">
              <a:noFill/>
              <a:round/>
            </a:ln>
          </p:spPr>
          <p:txBody>
            <a:bodyPr/>
            <a:lstStyle/>
            <a:p>
              <a:endParaRPr lang="zh-CN" altLang="en-US"/>
            </a:p>
          </p:txBody>
        </p:sp>
        <p:sp>
          <p:nvSpPr>
            <p:cNvPr id="76834" name="Freeform 60"/>
            <p:cNvSpPr/>
            <p:nvPr/>
          </p:nvSpPr>
          <p:spPr bwMode="auto">
            <a:xfrm>
              <a:off x="299" y="1058"/>
              <a:ext cx="77" cy="87"/>
            </a:xfrm>
            <a:custGeom>
              <a:avLst/>
              <a:gdLst>
                <a:gd name="T0" fmla="*/ 0 w 233"/>
                <a:gd name="T1" fmla="*/ 0 h 261"/>
                <a:gd name="T2" fmla="*/ 0 w 233"/>
                <a:gd name="T3" fmla="*/ 0 h 261"/>
                <a:gd name="T4" fmla="*/ 0 w 233"/>
                <a:gd name="T5" fmla="*/ 0 h 261"/>
                <a:gd name="T6" fmla="*/ 0 w 233"/>
                <a:gd name="T7" fmla="*/ 0 h 261"/>
                <a:gd name="T8" fmla="*/ 0 w 233"/>
                <a:gd name="T9" fmla="*/ 0 h 261"/>
                <a:gd name="T10" fmla="*/ 0 w 233"/>
                <a:gd name="T11" fmla="*/ 0 h 261"/>
                <a:gd name="T12" fmla="*/ 0 w 233"/>
                <a:gd name="T13" fmla="*/ 0 h 261"/>
                <a:gd name="T14" fmla="*/ 0 w 233"/>
                <a:gd name="T15" fmla="*/ 0 h 261"/>
                <a:gd name="T16" fmla="*/ 0 w 233"/>
                <a:gd name="T17" fmla="*/ 0 h 261"/>
                <a:gd name="T18" fmla="*/ 0 w 233"/>
                <a:gd name="T19" fmla="*/ 0 h 261"/>
                <a:gd name="T20" fmla="*/ 0 w 233"/>
                <a:gd name="T21" fmla="*/ 0 h 261"/>
                <a:gd name="T22" fmla="*/ 0 w 233"/>
                <a:gd name="T23" fmla="*/ 0 h 2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3"/>
                <a:gd name="T37" fmla="*/ 0 h 261"/>
                <a:gd name="T38" fmla="*/ 233 w 233"/>
                <a:gd name="T39" fmla="*/ 261 h 2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3" h="261">
                  <a:moveTo>
                    <a:pt x="0" y="242"/>
                  </a:moveTo>
                  <a:lnTo>
                    <a:pt x="124" y="72"/>
                  </a:lnTo>
                  <a:lnTo>
                    <a:pt x="58" y="23"/>
                  </a:lnTo>
                  <a:lnTo>
                    <a:pt x="67" y="12"/>
                  </a:lnTo>
                  <a:lnTo>
                    <a:pt x="76" y="0"/>
                  </a:lnTo>
                  <a:lnTo>
                    <a:pt x="233" y="114"/>
                  </a:lnTo>
                  <a:lnTo>
                    <a:pt x="224" y="126"/>
                  </a:lnTo>
                  <a:lnTo>
                    <a:pt x="216" y="138"/>
                  </a:lnTo>
                  <a:lnTo>
                    <a:pt x="150" y="90"/>
                  </a:lnTo>
                  <a:lnTo>
                    <a:pt x="26" y="261"/>
                  </a:lnTo>
                  <a:lnTo>
                    <a:pt x="13" y="252"/>
                  </a:lnTo>
                  <a:lnTo>
                    <a:pt x="0" y="242"/>
                  </a:lnTo>
                  <a:close/>
                </a:path>
              </a:pathLst>
            </a:custGeom>
            <a:solidFill>
              <a:srgbClr val="2C5882"/>
            </a:solidFill>
            <a:ln w="9525">
              <a:noFill/>
              <a:round/>
            </a:ln>
          </p:spPr>
          <p:txBody>
            <a:bodyPr/>
            <a:lstStyle/>
            <a:p>
              <a:endParaRPr lang="zh-CN" altLang="en-US"/>
            </a:p>
          </p:txBody>
        </p:sp>
        <p:sp>
          <p:nvSpPr>
            <p:cNvPr id="76835" name="Freeform 59"/>
            <p:cNvSpPr>
              <a:spLocks noEditPoints="1"/>
            </p:cNvSpPr>
            <p:nvPr/>
          </p:nvSpPr>
          <p:spPr bwMode="auto">
            <a:xfrm>
              <a:off x="349" y="1126"/>
              <a:ext cx="57" cy="60"/>
            </a:xfrm>
            <a:custGeom>
              <a:avLst/>
              <a:gdLst>
                <a:gd name="T0" fmla="*/ 0 w 172"/>
                <a:gd name="T1" fmla="*/ 0 h 181"/>
                <a:gd name="T2" fmla="*/ 0 w 172"/>
                <a:gd name="T3" fmla="*/ 0 h 181"/>
                <a:gd name="T4" fmla="*/ 0 w 172"/>
                <a:gd name="T5" fmla="*/ 0 h 181"/>
                <a:gd name="T6" fmla="*/ 0 w 172"/>
                <a:gd name="T7" fmla="*/ 0 h 181"/>
                <a:gd name="T8" fmla="*/ 0 w 172"/>
                <a:gd name="T9" fmla="*/ 0 h 181"/>
                <a:gd name="T10" fmla="*/ 0 w 172"/>
                <a:gd name="T11" fmla="*/ 0 h 181"/>
                <a:gd name="T12" fmla="*/ 0 w 172"/>
                <a:gd name="T13" fmla="*/ 0 h 181"/>
                <a:gd name="T14" fmla="*/ 0 w 172"/>
                <a:gd name="T15" fmla="*/ 0 h 181"/>
                <a:gd name="T16" fmla="*/ 0 w 172"/>
                <a:gd name="T17" fmla="*/ 0 h 181"/>
                <a:gd name="T18" fmla="*/ 0 w 172"/>
                <a:gd name="T19" fmla="*/ 0 h 181"/>
                <a:gd name="T20" fmla="*/ 0 w 172"/>
                <a:gd name="T21" fmla="*/ 0 h 181"/>
                <a:gd name="T22" fmla="*/ 0 w 172"/>
                <a:gd name="T23" fmla="*/ 0 h 181"/>
                <a:gd name="T24" fmla="*/ 0 w 172"/>
                <a:gd name="T25" fmla="*/ 0 h 181"/>
                <a:gd name="T26" fmla="*/ 0 w 172"/>
                <a:gd name="T27" fmla="*/ 0 h 181"/>
                <a:gd name="T28" fmla="*/ 0 w 172"/>
                <a:gd name="T29" fmla="*/ 0 h 181"/>
                <a:gd name="T30" fmla="*/ 0 w 172"/>
                <a:gd name="T31" fmla="*/ 0 h 181"/>
                <a:gd name="T32" fmla="*/ 0 w 172"/>
                <a:gd name="T33" fmla="*/ 0 h 181"/>
                <a:gd name="T34" fmla="*/ 0 w 172"/>
                <a:gd name="T35" fmla="*/ 0 h 181"/>
                <a:gd name="T36" fmla="*/ 0 w 172"/>
                <a:gd name="T37" fmla="*/ 0 h 181"/>
                <a:gd name="T38" fmla="*/ 0 w 172"/>
                <a:gd name="T39" fmla="*/ 0 h 181"/>
                <a:gd name="T40" fmla="*/ 0 w 172"/>
                <a:gd name="T41" fmla="*/ 0 h 181"/>
                <a:gd name="T42" fmla="*/ 0 w 172"/>
                <a:gd name="T43" fmla="*/ 0 h 181"/>
                <a:gd name="T44" fmla="*/ 0 w 172"/>
                <a:gd name="T45" fmla="*/ 0 h 181"/>
                <a:gd name="T46" fmla="*/ 0 w 172"/>
                <a:gd name="T47" fmla="*/ 0 h 181"/>
                <a:gd name="T48" fmla="*/ 0 w 172"/>
                <a:gd name="T49" fmla="*/ 0 h 181"/>
                <a:gd name="T50" fmla="*/ 0 w 172"/>
                <a:gd name="T51" fmla="*/ 0 h 181"/>
                <a:gd name="T52" fmla="*/ 0 w 172"/>
                <a:gd name="T53" fmla="*/ 0 h 181"/>
                <a:gd name="T54" fmla="*/ 0 w 172"/>
                <a:gd name="T55" fmla="*/ 0 h 181"/>
                <a:gd name="T56" fmla="*/ 0 w 172"/>
                <a:gd name="T57" fmla="*/ 0 h 181"/>
                <a:gd name="T58" fmla="*/ 0 w 172"/>
                <a:gd name="T59" fmla="*/ 0 h 181"/>
                <a:gd name="T60" fmla="*/ 0 w 172"/>
                <a:gd name="T61" fmla="*/ 0 h 181"/>
                <a:gd name="T62" fmla="*/ 0 w 172"/>
                <a:gd name="T63" fmla="*/ 0 h 181"/>
                <a:gd name="T64" fmla="*/ 0 w 172"/>
                <a:gd name="T65" fmla="*/ 0 h 181"/>
                <a:gd name="T66" fmla="*/ 0 w 172"/>
                <a:gd name="T67" fmla="*/ 0 h 181"/>
                <a:gd name="T68" fmla="*/ 0 w 172"/>
                <a:gd name="T69" fmla="*/ 0 h 181"/>
                <a:gd name="T70" fmla="*/ 0 w 172"/>
                <a:gd name="T71" fmla="*/ 0 h 181"/>
                <a:gd name="T72" fmla="*/ 0 w 172"/>
                <a:gd name="T73" fmla="*/ 0 h 181"/>
                <a:gd name="T74" fmla="*/ 0 w 172"/>
                <a:gd name="T75" fmla="*/ 0 h 181"/>
                <a:gd name="T76" fmla="*/ 0 w 172"/>
                <a:gd name="T77" fmla="*/ 0 h 181"/>
                <a:gd name="T78" fmla="*/ 0 w 172"/>
                <a:gd name="T79" fmla="*/ 0 h 181"/>
                <a:gd name="T80" fmla="*/ 0 w 172"/>
                <a:gd name="T81" fmla="*/ 0 h 181"/>
                <a:gd name="T82" fmla="*/ 0 w 172"/>
                <a:gd name="T83" fmla="*/ 0 h 181"/>
                <a:gd name="T84" fmla="*/ 0 w 172"/>
                <a:gd name="T85" fmla="*/ 0 h 181"/>
                <a:gd name="T86" fmla="*/ 0 w 172"/>
                <a:gd name="T87" fmla="*/ 0 h 181"/>
                <a:gd name="T88" fmla="*/ 0 w 172"/>
                <a:gd name="T89" fmla="*/ 0 h 181"/>
                <a:gd name="T90" fmla="*/ 0 w 172"/>
                <a:gd name="T91" fmla="*/ 0 h 181"/>
                <a:gd name="T92" fmla="*/ 0 w 172"/>
                <a:gd name="T93" fmla="*/ 0 h 181"/>
                <a:gd name="T94" fmla="*/ 0 w 172"/>
                <a:gd name="T95" fmla="*/ 0 h 181"/>
                <a:gd name="T96" fmla="*/ 0 w 172"/>
                <a:gd name="T97" fmla="*/ 0 h 181"/>
                <a:gd name="T98" fmla="*/ 0 w 172"/>
                <a:gd name="T99" fmla="*/ 0 h 181"/>
                <a:gd name="T100" fmla="*/ 0 w 172"/>
                <a:gd name="T101" fmla="*/ 0 h 181"/>
                <a:gd name="T102" fmla="*/ 0 w 172"/>
                <a:gd name="T103" fmla="*/ 0 h 181"/>
                <a:gd name="T104" fmla="*/ 0 w 172"/>
                <a:gd name="T105" fmla="*/ 0 h 181"/>
                <a:gd name="T106" fmla="*/ 0 w 172"/>
                <a:gd name="T107" fmla="*/ 0 h 1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2"/>
                <a:gd name="T163" fmla="*/ 0 h 181"/>
                <a:gd name="T164" fmla="*/ 172 w 172"/>
                <a:gd name="T165" fmla="*/ 181 h 18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2" h="181">
                  <a:moveTo>
                    <a:pt x="40" y="169"/>
                  </a:moveTo>
                  <a:lnTo>
                    <a:pt x="33" y="165"/>
                  </a:lnTo>
                  <a:lnTo>
                    <a:pt x="26" y="160"/>
                  </a:lnTo>
                  <a:lnTo>
                    <a:pt x="20" y="154"/>
                  </a:lnTo>
                  <a:lnTo>
                    <a:pt x="14" y="147"/>
                  </a:lnTo>
                  <a:lnTo>
                    <a:pt x="10" y="141"/>
                  </a:lnTo>
                  <a:lnTo>
                    <a:pt x="7" y="134"/>
                  </a:lnTo>
                  <a:lnTo>
                    <a:pt x="3" y="128"/>
                  </a:lnTo>
                  <a:lnTo>
                    <a:pt x="2" y="120"/>
                  </a:lnTo>
                  <a:lnTo>
                    <a:pt x="0" y="112"/>
                  </a:lnTo>
                  <a:lnTo>
                    <a:pt x="0" y="104"/>
                  </a:lnTo>
                  <a:lnTo>
                    <a:pt x="0" y="96"/>
                  </a:lnTo>
                  <a:lnTo>
                    <a:pt x="2" y="87"/>
                  </a:lnTo>
                  <a:lnTo>
                    <a:pt x="4" y="80"/>
                  </a:lnTo>
                  <a:lnTo>
                    <a:pt x="7" y="71"/>
                  </a:lnTo>
                  <a:lnTo>
                    <a:pt x="11" y="62"/>
                  </a:lnTo>
                  <a:lnTo>
                    <a:pt x="15" y="53"/>
                  </a:lnTo>
                  <a:lnTo>
                    <a:pt x="21" y="44"/>
                  </a:lnTo>
                  <a:lnTo>
                    <a:pt x="27" y="36"/>
                  </a:lnTo>
                  <a:lnTo>
                    <a:pt x="34" y="28"/>
                  </a:lnTo>
                  <a:lnTo>
                    <a:pt x="40" y="22"/>
                  </a:lnTo>
                  <a:lnTo>
                    <a:pt x="47" y="16"/>
                  </a:lnTo>
                  <a:lnTo>
                    <a:pt x="55" y="11"/>
                  </a:lnTo>
                  <a:lnTo>
                    <a:pt x="62" y="6"/>
                  </a:lnTo>
                  <a:lnTo>
                    <a:pt x="70" y="3"/>
                  </a:lnTo>
                  <a:lnTo>
                    <a:pt x="78" y="1"/>
                  </a:lnTo>
                  <a:lnTo>
                    <a:pt x="86" y="0"/>
                  </a:lnTo>
                  <a:lnTo>
                    <a:pt x="94" y="0"/>
                  </a:lnTo>
                  <a:lnTo>
                    <a:pt x="103" y="0"/>
                  </a:lnTo>
                  <a:lnTo>
                    <a:pt x="111" y="1"/>
                  </a:lnTo>
                  <a:lnTo>
                    <a:pt x="119" y="3"/>
                  </a:lnTo>
                  <a:lnTo>
                    <a:pt x="127" y="6"/>
                  </a:lnTo>
                  <a:lnTo>
                    <a:pt x="135" y="11"/>
                  </a:lnTo>
                  <a:lnTo>
                    <a:pt x="142" y="15"/>
                  </a:lnTo>
                  <a:lnTo>
                    <a:pt x="149" y="21"/>
                  </a:lnTo>
                  <a:lnTo>
                    <a:pt x="154" y="26"/>
                  </a:lnTo>
                  <a:lnTo>
                    <a:pt x="159" y="32"/>
                  </a:lnTo>
                  <a:lnTo>
                    <a:pt x="163" y="38"/>
                  </a:lnTo>
                  <a:lnTo>
                    <a:pt x="166" y="46"/>
                  </a:lnTo>
                  <a:lnTo>
                    <a:pt x="169" y="52"/>
                  </a:lnTo>
                  <a:lnTo>
                    <a:pt x="171" y="61"/>
                  </a:lnTo>
                  <a:lnTo>
                    <a:pt x="172" y="69"/>
                  </a:lnTo>
                  <a:lnTo>
                    <a:pt x="172" y="77"/>
                  </a:lnTo>
                  <a:lnTo>
                    <a:pt x="171" y="85"/>
                  </a:lnTo>
                  <a:lnTo>
                    <a:pt x="170" y="94"/>
                  </a:lnTo>
                  <a:lnTo>
                    <a:pt x="167" y="103"/>
                  </a:lnTo>
                  <a:lnTo>
                    <a:pt x="164" y="111"/>
                  </a:lnTo>
                  <a:lnTo>
                    <a:pt x="160" y="120"/>
                  </a:lnTo>
                  <a:lnTo>
                    <a:pt x="155" y="129"/>
                  </a:lnTo>
                  <a:lnTo>
                    <a:pt x="150" y="138"/>
                  </a:lnTo>
                  <a:lnTo>
                    <a:pt x="39" y="74"/>
                  </a:lnTo>
                  <a:lnTo>
                    <a:pt x="34" y="86"/>
                  </a:lnTo>
                  <a:lnTo>
                    <a:pt x="32" y="96"/>
                  </a:lnTo>
                  <a:lnTo>
                    <a:pt x="30" y="106"/>
                  </a:lnTo>
                  <a:lnTo>
                    <a:pt x="30" y="115"/>
                  </a:lnTo>
                  <a:lnTo>
                    <a:pt x="31" y="120"/>
                  </a:lnTo>
                  <a:lnTo>
                    <a:pt x="33" y="125"/>
                  </a:lnTo>
                  <a:lnTo>
                    <a:pt x="35" y="129"/>
                  </a:lnTo>
                  <a:lnTo>
                    <a:pt x="37" y="133"/>
                  </a:lnTo>
                  <a:lnTo>
                    <a:pt x="40" y="138"/>
                  </a:lnTo>
                  <a:lnTo>
                    <a:pt x="45" y="142"/>
                  </a:lnTo>
                  <a:lnTo>
                    <a:pt x="50" y="145"/>
                  </a:lnTo>
                  <a:lnTo>
                    <a:pt x="56" y="149"/>
                  </a:lnTo>
                  <a:lnTo>
                    <a:pt x="62" y="152"/>
                  </a:lnTo>
                  <a:lnTo>
                    <a:pt x="70" y="154"/>
                  </a:lnTo>
                  <a:lnTo>
                    <a:pt x="78" y="155"/>
                  </a:lnTo>
                  <a:lnTo>
                    <a:pt x="85" y="155"/>
                  </a:lnTo>
                  <a:lnTo>
                    <a:pt x="93" y="154"/>
                  </a:lnTo>
                  <a:lnTo>
                    <a:pt x="100" y="151"/>
                  </a:lnTo>
                  <a:lnTo>
                    <a:pt x="106" y="147"/>
                  </a:lnTo>
                  <a:lnTo>
                    <a:pt x="111" y="142"/>
                  </a:lnTo>
                  <a:lnTo>
                    <a:pt x="136" y="156"/>
                  </a:lnTo>
                  <a:lnTo>
                    <a:pt x="126" y="166"/>
                  </a:lnTo>
                  <a:lnTo>
                    <a:pt x="115" y="174"/>
                  </a:lnTo>
                  <a:lnTo>
                    <a:pt x="109" y="176"/>
                  </a:lnTo>
                  <a:lnTo>
                    <a:pt x="104" y="178"/>
                  </a:lnTo>
                  <a:lnTo>
                    <a:pt x="97" y="180"/>
                  </a:lnTo>
                  <a:lnTo>
                    <a:pt x="92" y="181"/>
                  </a:lnTo>
                  <a:lnTo>
                    <a:pt x="85" y="181"/>
                  </a:lnTo>
                  <a:lnTo>
                    <a:pt x="79" y="181"/>
                  </a:lnTo>
                  <a:lnTo>
                    <a:pt x="73" y="181"/>
                  </a:lnTo>
                  <a:lnTo>
                    <a:pt x="67" y="180"/>
                  </a:lnTo>
                  <a:lnTo>
                    <a:pt x="54" y="176"/>
                  </a:lnTo>
                  <a:lnTo>
                    <a:pt x="40" y="169"/>
                  </a:lnTo>
                  <a:close/>
                  <a:moveTo>
                    <a:pt x="136" y="103"/>
                  </a:moveTo>
                  <a:lnTo>
                    <a:pt x="140" y="92"/>
                  </a:lnTo>
                  <a:lnTo>
                    <a:pt x="143" y="82"/>
                  </a:lnTo>
                  <a:lnTo>
                    <a:pt x="144" y="72"/>
                  </a:lnTo>
                  <a:lnTo>
                    <a:pt x="143" y="63"/>
                  </a:lnTo>
                  <a:lnTo>
                    <a:pt x="142" y="59"/>
                  </a:lnTo>
                  <a:lnTo>
                    <a:pt x="141" y="55"/>
                  </a:lnTo>
                  <a:lnTo>
                    <a:pt x="139" y="50"/>
                  </a:lnTo>
                  <a:lnTo>
                    <a:pt x="137" y="47"/>
                  </a:lnTo>
                  <a:lnTo>
                    <a:pt x="130" y="39"/>
                  </a:lnTo>
                  <a:lnTo>
                    <a:pt x="120" y="33"/>
                  </a:lnTo>
                  <a:lnTo>
                    <a:pt x="116" y="30"/>
                  </a:lnTo>
                  <a:lnTo>
                    <a:pt x="111" y="28"/>
                  </a:lnTo>
                  <a:lnTo>
                    <a:pt x="106" y="27"/>
                  </a:lnTo>
                  <a:lnTo>
                    <a:pt x="101" y="26"/>
                  </a:lnTo>
                  <a:lnTo>
                    <a:pt x="95" y="26"/>
                  </a:lnTo>
                  <a:lnTo>
                    <a:pt x="91" y="27"/>
                  </a:lnTo>
                  <a:lnTo>
                    <a:pt x="85" y="28"/>
                  </a:lnTo>
                  <a:lnTo>
                    <a:pt x="80" y="29"/>
                  </a:lnTo>
                  <a:lnTo>
                    <a:pt x="72" y="34"/>
                  </a:lnTo>
                  <a:lnTo>
                    <a:pt x="65" y="39"/>
                  </a:lnTo>
                  <a:lnTo>
                    <a:pt x="58" y="46"/>
                  </a:lnTo>
                  <a:lnTo>
                    <a:pt x="51" y="55"/>
                  </a:lnTo>
                  <a:lnTo>
                    <a:pt x="136" y="103"/>
                  </a:lnTo>
                  <a:close/>
                </a:path>
              </a:pathLst>
            </a:custGeom>
            <a:solidFill>
              <a:srgbClr val="2C5882"/>
            </a:solidFill>
            <a:ln w="9525">
              <a:noFill/>
              <a:round/>
            </a:ln>
          </p:spPr>
          <p:txBody>
            <a:bodyPr/>
            <a:lstStyle/>
            <a:p>
              <a:endParaRPr lang="zh-CN" altLang="en-US"/>
            </a:p>
          </p:txBody>
        </p:sp>
        <p:sp>
          <p:nvSpPr>
            <p:cNvPr id="76836" name="Freeform 58"/>
            <p:cNvSpPr/>
            <p:nvPr/>
          </p:nvSpPr>
          <p:spPr bwMode="auto">
            <a:xfrm>
              <a:off x="406" y="1151"/>
              <a:ext cx="55" cy="61"/>
            </a:xfrm>
            <a:custGeom>
              <a:avLst/>
              <a:gdLst>
                <a:gd name="T0" fmla="*/ 0 w 163"/>
                <a:gd name="T1" fmla="*/ 0 h 183"/>
                <a:gd name="T2" fmla="*/ 0 w 163"/>
                <a:gd name="T3" fmla="*/ 0 h 183"/>
                <a:gd name="T4" fmla="*/ 0 w 163"/>
                <a:gd name="T5" fmla="*/ 0 h 183"/>
                <a:gd name="T6" fmla="*/ 0 w 163"/>
                <a:gd name="T7" fmla="*/ 0 h 183"/>
                <a:gd name="T8" fmla="*/ 0 w 163"/>
                <a:gd name="T9" fmla="*/ 0 h 183"/>
                <a:gd name="T10" fmla="*/ 0 w 163"/>
                <a:gd name="T11" fmla="*/ 0 h 183"/>
                <a:gd name="T12" fmla="*/ 0 w 163"/>
                <a:gd name="T13" fmla="*/ 0 h 183"/>
                <a:gd name="T14" fmla="*/ 0 w 163"/>
                <a:gd name="T15" fmla="*/ 0 h 183"/>
                <a:gd name="T16" fmla="*/ 0 w 163"/>
                <a:gd name="T17" fmla="*/ 0 h 183"/>
                <a:gd name="T18" fmla="*/ 0 w 163"/>
                <a:gd name="T19" fmla="*/ 0 h 183"/>
                <a:gd name="T20" fmla="*/ 0 w 163"/>
                <a:gd name="T21" fmla="*/ 0 h 183"/>
                <a:gd name="T22" fmla="*/ 0 w 163"/>
                <a:gd name="T23" fmla="*/ 0 h 183"/>
                <a:gd name="T24" fmla="*/ 0 w 163"/>
                <a:gd name="T25" fmla="*/ 0 h 183"/>
                <a:gd name="T26" fmla="*/ 0 w 163"/>
                <a:gd name="T27" fmla="*/ 0 h 183"/>
                <a:gd name="T28" fmla="*/ 0 w 163"/>
                <a:gd name="T29" fmla="*/ 0 h 183"/>
                <a:gd name="T30" fmla="*/ 0 w 163"/>
                <a:gd name="T31" fmla="*/ 0 h 183"/>
                <a:gd name="T32" fmla="*/ 0 w 163"/>
                <a:gd name="T33" fmla="*/ 0 h 183"/>
                <a:gd name="T34" fmla="*/ 0 w 163"/>
                <a:gd name="T35" fmla="*/ 0 h 183"/>
                <a:gd name="T36" fmla="*/ 0 w 163"/>
                <a:gd name="T37" fmla="*/ 0 h 183"/>
                <a:gd name="T38" fmla="*/ 0 w 163"/>
                <a:gd name="T39" fmla="*/ 0 h 183"/>
                <a:gd name="T40" fmla="*/ 0 w 163"/>
                <a:gd name="T41" fmla="*/ 0 h 183"/>
                <a:gd name="T42" fmla="*/ 0 w 163"/>
                <a:gd name="T43" fmla="*/ 0 h 183"/>
                <a:gd name="T44" fmla="*/ 0 w 163"/>
                <a:gd name="T45" fmla="*/ 0 h 183"/>
                <a:gd name="T46" fmla="*/ 0 w 163"/>
                <a:gd name="T47" fmla="*/ 0 h 183"/>
                <a:gd name="T48" fmla="*/ 0 w 163"/>
                <a:gd name="T49" fmla="*/ 0 h 183"/>
                <a:gd name="T50" fmla="*/ 0 w 163"/>
                <a:gd name="T51" fmla="*/ 0 h 183"/>
                <a:gd name="T52" fmla="*/ 0 w 163"/>
                <a:gd name="T53" fmla="*/ 0 h 183"/>
                <a:gd name="T54" fmla="*/ 0 w 163"/>
                <a:gd name="T55" fmla="*/ 0 h 183"/>
                <a:gd name="T56" fmla="*/ 0 w 163"/>
                <a:gd name="T57" fmla="*/ 0 h 183"/>
                <a:gd name="T58" fmla="*/ 0 w 163"/>
                <a:gd name="T59" fmla="*/ 0 h 183"/>
                <a:gd name="T60" fmla="*/ 0 w 163"/>
                <a:gd name="T61" fmla="*/ 0 h 183"/>
                <a:gd name="T62" fmla="*/ 0 w 163"/>
                <a:gd name="T63" fmla="*/ 0 h 183"/>
                <a:gd name="T64" fmla="*/ 0 w 163"/>
                <a:gd name="T65" fmla="*/ 0 h 183"/>
                <a:gd name="T66" fmla="*/ 0 w 163"/>
                <a:gd name="T67" fmla="*/ 0 h 183"/>
                <a:gd name="T68" fmla="*/ 0 w 163"/>
                <a:gd name="T69" fmla="*/ 0 h 183"/>
                <a:gd name="T70" fmla="*/ 0 w 163"/>
                <a:gd name="T71" fmla="*/ 0 h 183"/>
                <a:gd name="T72" fmla="*/ 0 w 163"/>
                <a:gd name="T73" fmla="*/ 0 h 183"/>
                <a:gd name="T74" fmla="*/ 0 w 163"/>
                <a:gd name="T75" fmla="*/ 0 h 183"/>
                <a:gd name="T76" fmla="*/ 0 w 163"/>
                <a:gd name="T77" fmla="*/ 0 h 183"/>
                <a:gd name="T78" fmla="*/ 0 w 163"/>
                <a:gd name="T79" fmla="*/ 0 h 183"/>
                <a:gd name="T80" fmla="*/ 0 w 163"/>
                <a:gd name="T81" fmla="*/ 0 h 183"/>
                <a:gd name="T82" fmla="*/ 0 w 163"/>
                <a:gd name="T83" fmla="*/ 0 h 183"/>
                <a:gd name="T84" fmla="*/ 0 w 163"/>
                <a:gd name="T85" fmla="*/ 0 h 183"/>
                <a:gd name="T86" fmla="*/ 0 w 163"/>
                <a:gd name="T87" fmla="*/ 0 h 183"/>
                <a:gd name="T88" fmla="*/ 0 w 163"/>
                <a:gd name="T89" fmla="*/ 0 h 183"/>
                <a:gd name="T90" fmla="*/ 0 w 163"/>
                <a:gd name="T91" fmla="*/ 0 h 183"/>
                <a:gd name="T92" fmla="*/ 0 w 163"/>
                <a:gd name="T93" fmla="*/ 0 h 183"/>
                <a:gd name="T94" fmla="*/ 0 w 163"/>
                <a:gd name="T95" fmla="*/ 0 h 183"/>
                <a:gd name="T96" fmla="*/ 0 w 163"/>
                <a:gd name="T97" fmla="*/ 0 h 183"/>
                <a:gd name="T98" fmla="*/ 0 w 163"/>
                <a:gd name="T99" fmla="*/ 0 h 183"/>
                <a:gd name="T100" fmla="*/ 0 w 163"/>
                <a:gd name="T101" fmla="*/ 0 h 183"/>
                <a:gd name="T102" fmla="*/ 0 w 163"/>
                <a:gd name="T103" fmla="*/ 0 h 183"/>
                <a:gd name="T104" fmla="*/ 0 w 163"/>
                <a:gd name="T105" fmla="*/ 0 h 183"/>
                <a:gd name="T106" fmla="*/ 0 w 163"/>
                <a:gd name="T107" fmla="*/ 0 h 1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3"/>
                <a:gd name="T163" fmla="*/ 0 h 183"/>
                <a:gd name="T164" fmla="*/ 163 w 163"/>
                <a:gd name="T165" fmla="*/ 183 h 1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3" h="183">
                  <a:moveTo>
                    <a:pt x="139" y="140"/>
                  </a:moveTo>
                  <a:lnTo>
                    <a:pt x="134" y="148"/>
                  </a:lnTo>
                  <a:lnTo>
                    <a:pt x="130" y="154"/>
                  </a:lnTo>
                  <a:lnTo>
                    <a:pt x="126" y="160"/>
                  </a:lnTo>
                  <a:lnTo>
                    <a:pt x="120" y="164"/>
                  </a:lnTo>
                  <a:lnTo>
                    <a:pt x="116" y="169"/>
                  </a:lnTo>
                  <a:lnTo>
                    <a:pt x="110" y="173"/>
                  </a:lnTo>
                  <a:lnTo>
                    <a:pt x="105" y="176"/>
                  </a:lnTo>
                  <a:lnTo>
                    <a:pt x="98" y="179"/>
                  </a:lnTo>
                  <a:lnTo>
                    <a:pt x="93" y="181"/>
                  </a:lnTo>
                  <a:lnTo>
                    <a:pt x="86" y="182"/>
                  </a:lnTo>
                  <a:lnTo>
                    <a:pt x="80" y="183"/>
                  </a:lnTo>
                  <a:lnTo>
                    <a:pt x="73" y="183"/>
                  </a:lnTo>
                  <a:lnTo>
                    <a:pt x="67" y="182"/>
                  </a:lnTo>
                  <a:lnTo>
                    <a:pt x="60" y="181"/>
                  </a:lnTo>
                  <a:lnTo>
                    <a:pt x="53" y="179"/>
                  </a:lnTo>
                  <a:lnTo>
                    <a:pt x="46" y="176"/>
                  </a:lnTo>
                  <a:lnTo>
                    <a:pt x="38" y="173"/>
                  </a:lnTo>
                  <a:lnTo>
                    <a:pt x="32" y="169"/>
                  </a:lnTo>
                  <a:lnTo>
                    <a:pt x="25" y="164"/>
                  </a:lnTo>
                  <a:lnTo>
                    <a:pt x="19" y="159"/>
                  </a:lnTo>
                  <a:lnTo>
                    <a:pt x="14" y="154"/>
                  </a:lnTo>
                  <a:lnTo>
                    <a:pt x="11" y="147"/>
                  </a:lnTo>
                  <a:lnTo>
                    <a:pt x="6" y="139"/>
                  </a:lnTo>
                  <a:lnTo>
                    <a:pt x="4" y="133"/>
                  </a:lnTo>
                  <a:lnTo>
                    <a:pt x="2" y="125"/>
                  </a:lnTo>
                  <a:lnTo>
                    <a:pt x="1" y="116"/>
                  </a:lnTo>
                  <a:lnTo>
                    <a:pt x="0" y="108"/>
                  </a:lnTo>
                  <a:lnTo>
                    <a:pt x="1" y="100"/>
                  </a:lnTo>
                  <a:lnTo>
                    <a:pt x="2" y="90"/>
                  </a:lnTo>
                  <a:lnTo>
                    <a:pt x="3" y="81"/>
                  </a:lnTo>
                  <a:lnTo>
                    <a:pt x="6" y="73"/>
                  </a:lnTo>
                  <a:lnTo>
                    <a:pt x="10" y="63"/>
                  </a:lnTo>
                  <a:lnTo>
                    <a:pt x="14" y="53"/>
                  </a:lnTo>
                  <a:lnTo>
                    <a:pt x="18" y="44"/>
                  </a:lnTo>
                  <a:lnTo>
                    <a:pt x="24" y="36"/>
                  </a:lnTo>
                  <a:lnTo>
                    <a:pt x="29" y="29"/>
                  </a:lnTo>
                  <a:lnTo>
                    <a:pt x="35" y="23"/>
                  </a:lnTo>
                  <a:lnTo>
                    <a:pt x="41" y="17"/>
                  </a:lnTo>
                  <a:lnTo>
                    <a:pt x="48" y="12"/>
                  </a:lnTo>
                  <a:lnTo>
                    <a:pt x="54" y="8"/>
                  </a:lnTo>
                  <a:lnTo>
                    <a:pt x="62" y="5"/>
                  </a:lnTo>
                  <a:lnTo>
                    <a:pt x="70" y="3"/>
                  </a:lnTo>
                  <a:lnTo>
                    <a:pt x="77" y="0"/>
                  </a:lnTo>
                  <a:lnTo>
                    <a:pt x="85" y="0"/>
                  </a:lnTo>
                  <a:lnTo>
                    <a:pt x="93" y="0"/>
                  </a:lnTo>
                  <a:lnTo>
                    <a:pt x="100" y="1"/>
                  </a:lnTo>
                  <a:lnTo>
                    <a:pt x="109" y="4"/>
                  </a:lnTo>
                  <a:lnTo>
                    <a:pt x="118" y="6"/>
                  </a:lnTo>
                  <a:lnTo>
                    <a:pt x="125" y="9"/>
                  </a:lnTo>
                  <a:lnTo>
                    <a:pt x="131" y="12"/>
                  </a:lnTo>
                  <a:lnTo>
                    <a:pt x="137" y="17"/>
                  </a:lnTo>
                  <a:lnTo>
                    <a:pt x="142" y="21"/>
                  </a:lnTo>
                  <a:lnTo>
                    <a:pt x="146" y="26"/>
                  </a:lnTo>
                  <a:lnTo>
                    <a:pt x="151" y="30"/>
                  </a:lnTo>
                  <a:lnTo>
                    <a:pt x="154" y="35"/>
                  </a:lnTo>
                  <a:lnTo>
                    <a:pt x="157" y="41"/>
                  </a:lnTo>
                  <a:lnTo>
                    <a:pt x="160" y="46"/>
                  </a:lnTo>
                  <a:lnTo>
                    <a:pt x="162" y="53"/>
                  </a:lnTo>
                  <a:lnTo>
                    <a:pt x="163" y="59"/>
                  </a:lnTo>
                  <a:lnTo>
                    <a:pt x="163" y="65"/>
                  </a:lnTo>
                  <a:lnTo>
                    <a:pt x="163" y="71"/>
                  </a:lnTo>
                  <a:lnTo>
                    <a:pt x="162" y="78"/>
                  </a:lnTo>
                  <a:lnTo>
                    <a:pt x="161" y="86"/>
                  </a:lnTo>
                  <a:lnTo>
                    <a:pt x="158" y="92"/>
                  </a:lnTo>
                  <a:lnTo>
                    <a:pt x="132" y="81"/>
                  </a:lnTo>
                  <a:lnTo>
                    <a:pt x="134" y="73"/>
                  </a:lnTo>
                  <a:lnTo>
                    <a:pt x="134" y="65"/>
                  </a:lnTo>
                  <a:lnTo>
                    <a:pt x="133" y="57"/>
                  </a:lnTo>
                  <a:lnTo>
                    <a:pt x="131" y="50"/>
                  </a:lnTo>
                  <a:lnTo>
                    <a:pt x="127" y="44"/>
                  </a:lnTo>
                  <a:lnTo>
                    <a:pt x="122" y="38"/>
                  </a:lnTo>
                  <a:lnTo>
                    <a:pt x="115" y="33"/>
                  </a:lnTo>
                  <a:lnTo>
                    <a:pt x="107" y="29"/>
                  </a:lnTo>
                  <a:lnTo>
                    <a:pt x="102" y="28"/>
                  </a:lnTo>
                  <a:lnTo>
                    <a:pt x="97" y="27"/>
                  </a:lnTo>
                  <a:lnTo>
                    <a:pt x="92" y="26"/>
                  </a:lnTo>
                  <a:lnTo>
                    <a:pt x="87" y="27"/>
                  </a:lnTo>
                  <a:lnTo>
                    <a:pt x="82" y="27"/>
                  </a:lnTo>
                  <a:lnTo>
                    <a:pt x="77" y="28"/>
                  </a:lnTo>
                  <a:lnTo>
                    <a:pt x="73" y="30"/>
                  </a:lnTo>
                  <a:lnTo>
                    <a:pt x="69" y="33"/>
                  </a:lnTo>
                  <a:lnTo>
                    <a:pt x="59" y="40"/>
                  </a:lnTo>
                  <a:lnTo>
                    <a:pt x="51" y="50"/>
                  </a:lnTo>
                  <a:lnTo>
                    <a:pt x="45" y="61"/>
                  </a:lnTo>
                  <a:lnTo>
                    <a:pt x="38" y="74"/>
                  </a:lnTo>
                  <a:lnTo>
                    <a:pt x="33" y="89"/>
                  </a:lnTo>
                  <a:lnTo>
                    <a:pt x="30" y="102"/>
                  </a:lnTo>
                  <a:lnTo>
                    <a:pt x="29" y="109"/>
                  </a:lnTo>
                  <a:lnTo>
                    <a:pt x="29" y="114"/>
                  </a:lnTo>
                  <a:lnTo>
                    <a:pt x="29" y="120"/>
                  </a:lnTo>
                  <a:lnTo>
                    <a:pt x="30" y="125"/>
                  </a:lnTo>
                  <a:lnTo>
                    <a:pt x="32" y="129"/>
                  </a:lnTo>
                  <a:lnTo>
                    <a:pt x="34" y="134"/>
                  </a:lnTo>
                  <a:lnTo>
                    <a:pt x="36" y="138"/>
                  </a:lnTo>
                  <a:lnTo>
                    <a:pt x="39" y="141"/>
                  </a:lnTo>
                  <a:lnTo>
                    <a:pt x="42" y="145"/>
                  </a:lnTo>
                  <a:lnTo>
                    <a:pt x="47" y="148"/>
                  </a:lnTo>
                  <a:lnTo>
                    <a:pt x="51" y="151"/>
                  </a:lnTo>
                  <a:lnTo>
                    <a:pt x="57" y="154"/>
                  </a:lnTo>
                  <a:lnTo>
                    <a:pt x="64" y="156"/>
                  </a:lnTo>
                  <a:lnTo>
                    <a:pt x="72" y="157"/>
                  </a:lnTo>
                  <a:lnTo>
                    <a:pt x="80" y="156"/>
                  </a:lnTo>
                  <a:lnTo>
                    <a:pt x="87" y="154"/>
                  </a:lnTo>
                  <a:lnTo>
                    <a:pt x="94" y="150"/>
                  </a:lnTo>
                  <a:lnTo>
                    <a:pt x="100" y="145"/>
                  </a:lnTo>
                  <a:lnTo>
                    <a:pt x="107" y="138"/>
                  </a:lnTo>
                  <a:lnTo>
                    <a:pt x="112" y="131"/>
                  </a:lnTo>
                  <a:lnTo>
                    <a:pt x="139" y="140"/>
                  </a:lnTo>
                  <a:close/>
                </a:path>
              </a:pathLst>
            </a:custGeom>
            <a:solidFill>
              <a:srgbClr val="2C5882"/>
            </a:solidFill>
            <a:ln w="9525">
              <a:noFill/>
              <a:round/>
            </a:ln>
          </p:spPr>
          <p:txBody>
            <a:bodyPr/>
            <a:lstStyle/>
            <a:p>
              <a:endParaRPr lang="zh-CN" altLang="en-US"/>
            </a:p>
          </p:txBody>
        </p:sp>
        <p:sp>
          <p:nvSpPr>
            <p:cNvPr id="76837" name="Freeform 57"/>
            <p:cNvSpPr/>
            <p:nvPr/>
          </p:nvSpPr>
          <p:spPr bwMode="auto">
            <a:xfrm>
              <a:off x="460" y="1147"/>
              <a:ext cx="57" cy="90"/>
            </a:xfrm>
            <a:custGeom>
              <a:avLst/>
              <a:gdLst>
                <a:gd name="T0" fmla="*/ 0 w 172"/>
                <a:gd name="T1" fmla="*/ 0 h 271"/>
                <a:gd name="T2" fmla="*/ 0 w 172"/>
                <a:gd name="T3" fmla="*/ 0 h 271"/>
                <a:gd name="T4" fmla="*/ 0 w 172"/>
                <a:gd name="T5" fmla="*/ 0 h 271"/>
                <a:gd name="T6" fmla="*/ 0 w 172"/>
                <a:gd name="T7" fmla="*/ 0 h 271"/>
                <a:gd name="T8" fmla="*/ 0 w 172"/>
                <a:gd name="T9" fmla="*/ 0 h 271"/>
                <a:gd name="T10" fmla="*/ 0 w 172"/>
                <a:gd name="T11" fmla="*/ 0 h 271"/>
                <a:gd name="T12" fmla="*/ 0 w 172"/>
                <a:gd name="T13" fmla="*/ 0 h 271"/>
                <a:gd name="T14" fmla="*/ 0 w 172"/>
                <a:gd name="T15" fmla="*/ 0 h 271"/>
                <a:gd name="T16" fmla="*/ 0 w 172"/>
                <a:gd name="T17" fmla="*/ 0 h 271"/>
                <a:gd name="T18" fmla="*/ 0 w 172"/>
                <a:gd name="T19" fmla="*/ 0 h 271"/>
                <a:gd name="T20" fmla="*/ 0 w 172"/>
                <a:gd name="T21" fmla="*/ 0 h 271"/>
                <a:gd name="T22" fmla="*/ 0 w 172"/>
                <a:gd name="T23" fmla="*/ 0 h 271"/>
                <a:gd name="T24" fmla="*/ 0 w 172"/>
                <a:gd name="T25" fmla="*/ 0 h 271"/>
                <a:gd name="T26" fmla="*/ 0 w 172"/>
                <a:gd name="T27" fmla="*/ 0 h 271"/>
                <a:gd name="T28" fmla="*/ 0 w 172"/>
                <a:gd name="T29" fmla="*/ 0 h 271"/>
                <a:gd name="T30" fmla="*/ 0 w 172"/>
                <a:gd name="T31" fmla="*/ 0 h 271"/>
                <a:gd name="T32" fmla="*/ 0 w 172"/>
                <a:gd name="T33" fmla="*/ 0 h 271"/>
                <a:gd name="T34" fmla="*/ 0 w 172"/>
                <a:gd name="T35" fmla="*/ 0 h 271"/>
                <a:gd name="T36" fmla="*/ 0 w 172"/>
                <a:gd name="T37" fmla="*/ 0 h 271"/>
                <a:gd name="T38" fmla="*/ 0 w 172"/>
                <a:gd name="T39" fmla="*/ 0 h 271"/>
                <a:gd name="T40" fmla="*/ 0 w 172"/>
                <a:gd name="T41" fmla="*/ 0 h 271"/>
                <a:gd name="T42" fmla="*/ 0 w 172"/>
                <a:gd name="T43" fmla="*/ 0 h 271"/>
                <a:gd name="T44" fmla="*/ 0 w 172"/>
                <a:gd name="T45" fmla="*/ 0 h 271"/>
                <a:gd name="T46" fmla="*/ 0 w 172"/>
                <a:gd name="T47" fmla="*/ 0 h 271"/>
                <a:gd name="T48" fmla="*/ 0 w 172"/>
                <a:gd name="T49" fmla="*/ 0 h 271"/>
                <a:gd name="T50" fmla="*/ 0 w 172"/>
                <a:gd name="T51" fmla="*/ 0 h 271"/>
                <a:gd name="T52" fmla="*/ 0 w 172"/>
                <a:gd name="T53" fmla="*/ 0 h 271"/>
                <a:gd name="T54" fmla="*/ 0 w 172"/>
                <a:gd name="T55" fmla="*/ 0 h 271"/>
                <a:gd name="T56" fmla="*/ 0 w 172"/>
                <a:gd name="T57" fmla="*/ 0 h 271"/>
                <a:gd name="T58" fmla="*/ 0 w 172"/>
                <a:gd name="T59" fmla="*/ 0 h 271"/>
                <a:gd name="T60" fmla="*/ 0 w 172"/>
                <a:gd name="T61" fmla="*/ 0 h 271"/>
                <a:gd name="T62" fmla="*/ 0 w 172"/>
                <a:gd name="T63" fmla="*/ 0 h 271"/>
                <a:gd name="T64" fmla="*/ 0 w 172"/>
                <a:gd name="T65" fmla="*/ 0 h 271"/>
                <a:gd name="T66" fmla="*/ 0 w 172"/>
                <a:gd name="T67" fmla="*/ 0 h 271"/>
                <a:gd name="T68" fmla="*/ 0 w 172"/>
                <a:gd name="T69" fmla="*/ 0 h 271"/>
                <a:gd name="T70" fmla="*/ 0 w 172"/>
                <a:gd name="T71" fmla="*/ 0 h 271"/>
                <a:gd name="T72" fmla="*/ 0 w 172"/>
                <a:gd name="T73" fmla="*/ 0 h 271"/>
                <a:gd name="T74" fmla="*/ 0 w 172"/>
                <a:gd name="T75" fmla="*/ 0 h 271"/>
                <a:gd name="T76" fmla="*/ 0 w 172"/>
                <a:gd name="T77" fmla="*/ 0 h 271"/>
                <a:gd name="T78" fmla="*/ 0 w 172"/>
                <a:gd name="T79" fmla="*/ 0 h 271"/>
                <a:gd name="T80" fmla="*/ 0 w 172"/>
                <a:gd name="T81" fmla="*/ 0 h 271"/>
                <a:gd name="T82" fmla="*/ 0 w 172"/>
                <a:gd name="T83" fmla="*/ 0 h 271"/>
                <a:gd name="T84" fmla="*/ 0 w 172"/>
                <a:gd name="T85" fmla="*/ 0 h 271"/>
                <a:gd name="T86" fmla="*/ 0 w 172"/>
                <a:gd name="T87" fmla="*/ 0 h 271"/>
                <a:gd name="T88" fmla="*/ 0 w 172"/>
                <a:gd name="T89" fmla="*/ 0 h 271"/>
                <a:gd name="T90" fmla="*/ 0 w 172"/>
                <a:gd name="T91" fmla="*/ 0 h 271"/>
                <a:gd name="T92" fmla="*/ 0 w 172"/>
                <a:gd name="T93" fmla="*/ 0 h 271"/>
                <a:gd name="T94" fmla="*/ 0 w 172"/>
                <a:gd name="T95" fmla="*/ 0 h 271"/>
                <a:gd name="T96" fmla="*/ 0 w 172"/>
                <a:gd name="T97" fmla="*/ 0 h 271"/>
                <a:gd name="T98" fmla="*/ 0 w 172"/>
                <a:gd name="T99" fmla="*/ 0 h 271"/>
                <a:gd name="T100" fmla="*/ 0 w 172"/>
                <a:gd name="T101" fmla="*/ 0 h 27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2"/>
                <a:gd name="T154" fmla="*/ 0 h 271"/>
                <a:gd name="T155" fmla="*/ 172 w 172"/>
                <a:gd name="T156" fmla="*/ 271 h 27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2" h="271">
                  <a:moveTo>
                    <a:pt x="0" y="231"/>
                  </a:moveTo>
                  <a:lnTo>
                    <a:pt x="65" y="0"/>
                  </a:lnTo>
                  <a:lnTo>
                    <a:pt x="79" y="5"/>
                  </a:lnTo>
                  <a:lnTo>
                    <a:pt x="94" y="9"/>
                  </a:lnTo>
                  <a:lnTo>
                    <a:pt x="70" y="94"/>
                  </a:lnTo>
                  <a:lnTo>
                    <a:pt x="76" y="89"/>
                  </a:lnTo>
                  <a:lnTo>
                    <a:pt x="82" y="86"/>
                  </a:lnTo>
                  <a:lnTo>
                    <a:pt x="88" y="82"/>
                  </a:lnTo>
                  <a:lnTo>
                    <a:pt x="95" y="80"/>
                  </a:lnTo>
                  <a:lnTo>
                    <a:pt x="101" y="79"/>
                  </a:lnTo>
                  <a:lnTo>
                    <a:pt x="108" y="78"/>
                  </a:lnTo>
                  <a:lnTo>
                    <a:pt x="114" y="78"/>
                  </a:lnTo>
                  <a:lnTo>
                    <a:pt x="121" y="79"/>
                  </a:lnTo>
                  <a:lnTo>
                    <a:pt x="128" y="81"/>
                  </a:lnTo>
                  <a:lnTo>
                    <a:pt x="141" y="86"/>
                  </a:lnTo>
                  <a:lnTo>
                    <a:pt x="152" y="91"/>
                  </a:lnTo>
                  <a:lnTo>
                    <a:pt x="156" y="96"/>
                  </a:lnTo>
                  <a:lnTo>
                    <a:pt x="160" y="99"/>
                  </a:lnTo>
                  <a:lnTo>
                    <a:pt x="164" y="103"/>
                  </a:lnTo>
                  <a:lnTo>
                    <a:pt x="167" y="109"/>
                  </a:lnTo>
                  <a:lnTo>
                    <a:pt x="169" y="113"/>
                  </a:lnTo>
                  <a:lnTo>
                    <a:pt x="170" y="118"/>
                  </a:lnTo>
                  <a:lnTo>
                    <a:pt x="171" y="124"/>
                  </a:lnTo>
                  <a:lnTo>
                    <a:pt x="172" y="129"/>
                  </a:lnTo>
                  <a:lnTo>
                    <a:pt x="172" y="141"/>
                  </a:lnTo>
                  <a:lnTo>
                    <a:pt x="169" y="156"/>
                  </a:lnTo>
                  <a:lnTo>
                    <a:pt x="136" y="271"/>
                  </a:lnTo>
                  <a:lnTo>
                    <a:pt x="122" y="266"/>
                  </a:lnTo>
                  <a:lnTo>
                    <a:pt x="108" y="262"/>
                  </a:lnTo>
                  <a:lnTo>
                    <a:pt x="140" y="155"/>
                  </a:lnTo>
                  <a:lnTo>
                    <a:pt x="142" y="145"/>
                  </a:lnTo>
                  <a:lnTo>
                    <a:pt x="142" y="136"/>
                  </a:lnTo>
                  <a:lnTo>
                    <a:pt x="142" y="128"/>
                  </a:lnTo>
                  <a:lnTo>
                    <a:pt x="140" y="122"/>
                  </a:lnTo>
                  <a:lnTo>
                    <a:pt x="136" y="116"/>
                  </a:lnTo>
                  <a:lnTo>
                    <a:pt x="131" y="112"/>
                  </a:lnTo>
                  <a:lnTo>
                    <a:pt x="124" y="109"/>
                  </a:lnTo>
                  <a:lnTo>
                    <a:pt x="117" y="105"/>
                  </a:lnTo>
                  <a:lnTo>
                    <a:pt x="106" y="103"/>
                  </a:lnTo>
                  <a:lnTo>
                    <a:pt x="96" y="104"/>
                  </a:lnTo>
                  <a:lnTo>
                    <a:pt x="92" y="104"/>
                  </a:lnTo>
                  <a:lnTo>
                    <a:pt x="87" y="106"/>
                  </a:lnTo>
                  <a:lnTo>
                    <a:pt x="83" y="109"/>
                  </a:lnTo>
                  <a:lnTo>
                    <a:pt x="78" y="111"/>
                  </a:lnTo>
                  <a:lnTo>
                    <a:pt x="70" y="118"/>
                  </a:lnTo>
                  <a:lnTo>
                    <a:pt x="63" y="126"/>
                  </a:lnTo>
                  <a:lnTo>
                    <a:pt x="58" y="137"/>
                  </a:lnTo>
                  <a:lnTo>
                    <a:pt x="53" y="149"/>
                  </a:lnTo>
                  <a:lnTo>
                    <a:pt x="28" y="239"/>
                  </a:lnTo>
                  <a:lnTo>
                    <a:pt x="14" y="236"/>
                  </a:lnTo>
                  <a:lnTo>
                    <a:pt x="0" y="231"/>
                  </a:lnTo>
                  <a:close/>
                </a:path>
              </a:pathLst>
            </a:custGeom>
            <a:solidFill>
              <a:srgbClr val="2C5882"/>
            </a:solidFill>
            <a:ln w="9525">
              <a:noFill/>
              <a:round/>
            </a:ln>
          </p:spPr>
          <p:txBody>
            <a:bodyPr/>
            <a:lstStyle/>
            <a:p>
              <a:endParaRPr lang="zh-CN" altLang="en-US"/>
            </a:p>
          </p:txBody>
        </p:sp>
        <p:sp>
          <p:nvSpPr>
            <p:cNvPr id="76838" name="Freeform 56"/>
            <p:cNvSpPr/>
            <p:nvPr/>
          </p:nvSpPr>
          <p:spPr bwMode="auto">
            <a:xfrm>
              <a:off x="526" y="1184"/>
              <a:ext cx="55" cy="66"/>
            </a:xfrm>
            <a:custGeom>
              <a:avLst/>
              <a:gdLst>
                <a:gd name="T0" fmla="*/ 0 w 164"/>
                <a:gd name="T1" fmla="*/ 0 h 198"/>
                <a:gd name="T2" fmla="*/ 0 w 164"/>
                <a:gd name="T3" fmla="*/ 0 h 198"/>
                <a:gd name="T4" fmla="*/ 0 w 164"/>
                <a:gd name="T5" fmla="*/ 0 h 198"/>
                <a:gd name="T6" fmla="*/ 0 w 164"/>
                <a:gd name="T7" fmla="*/ 0 h 198"/>
                <a:gd name="T8" fmla="*/ 0 w 164"/>
                <a:gd name="T9" fmla="*/ 0 h 198"/>
                <a:gd name="T10" fmla="*/ 0 w 164"/>
                <a:gd name="T11" fmla="*/ 0 h 198"/>
                <a:gd name="T12" fmla="*/ 0 w 164"/>
                <a:gd name="T13" fmla="*/ 0 h 198"/>
                <a:gd name="T14" fmla="*/ 0 w 164"/>
                <a:gd name="T15" fmla="*/ 0 h 198"/>
                <a:gd name="T16" fmla="*/ 0 w 164"/>
                <a:gd name="T17" fmla="*/ 0 h 198"/>
                <a:gd name="T18" fmla="*/ 0 w 164"/>
                <a:gd name="T19" fmla="*/ 0 h 198"/>
                <a:gd name="T20" fmla="*/ 0 w 164"/>
                <a:gd name="T21" fmla="*/ 0 h 198"/>
                <a:gd name="T22" fmla="*/ 0 w 164"/>
                <a:gd name="T23" fmla="*/ 0 h 198"/>
                <a:gd name="T24" fmla="*/ 0 w 164"/>
                <a:gd name="T25" fmla="*/ 0 h 198"/>
                <a:gd name="T26" fmla="*/ 0 w 164"/>
                <a:gd name="T27" fmla="*/ 0 h 198"/>
                <a:gd name="T28" fmla="*/ 0 w 164"/>
                <a:gd name="T29" fmla="*/ 0 h 198"/>
                <a:gd name="T30" fmla="*/ 0 w 164"/>
                <a:gd name="T31" fmla="*/ 0 h 198"/>
                <a:gd name="T32" fmla="*/ 0 w 164"/>
                <a:gd name="T33" fmla="*/ 0 h 198"/>
                <a:gd name="T34" fmla="*/ 0 w 164"/>
                <a:gd name="T35" fmla="*/ 0 h 198"/>
                <a:gd name="T36" fmla="*/ 0 w 164"/>
                <a:gd name="T37" fmla="*/ 0 h 198"/>
                <a:gd name="T38" fmla="*/ 0 w 164"/>
                <a:gd name="T39" fmla="*/ 0 h 198"/>
                <a:gd name="T40" fmla="*/ 0 w 164"/>
                <a:gd name="T41" fmla="*/ 0 h 198"/>
                <a:gd name="T42" fmla="*/ 0 w 164"/>
                <a:gd name="T43" fmla="*/ 0 h 198"/>
                <a:gd name="T44" fmla="*/ 0 w 164"/>
                <a:gd name="T45" fmla="*/ 0 h 198"/>
                <a:gd name="T46" fmla="*/ 0 w 164"/>
                <a:gd name="T47" fmla="*/ 0 h 198"/>
                <a:gd name="T48" fmla="*/ 0 w 164"/>
                <a:gd name="T49" fmla="*/ 0 h 198"/>
                <a:gd name="T50" fmla="*/ 0 w 164"/>
                <a:gd name="T51" fmla="*/ 0 h 198"/>
                <a:gd name="T52" fmla="*/ 0 w 164"/>
                <a:gd name="T53" fmla="*/ 0 h 198"/>
                <a:gd name="T54" fmla="*/ 0 w 164"/>
                <a:gd name="T55" fmla="*/ 0 h 198"/>
                <a:gd name="T56" fmla="*/ 0 w 164"/>
                <a:gd name="T57" fmla="*/ 0 h 198"/>
                <a:gd name="T58" fmla="*/ 0 w 164"/>
                <a:gd name="T59" fmla="*/ 0 h 198"/>
                <a:gd name="T60" fmla="*/ 0 w 164"/>
                <a:gd name="T61" fmla="*/ 0 h 198"/>
                <a:gd name="T62" fmla="*/ 0 w 164"/>
                <a:gd name="T63" fmla="*/ 0 h 198"/>
                <a:gd name="T64" fmla="*/ 0 w 164"/>
                <a:gd name="T65" fmla="*/ 0 h 198"/>
                <a:gd name="T66" fmla="*/ 0 w 164"/>
                <a:gd name="T67" fmla="*/ 0 h 198"/>
                <a:gd name="T68" fmla="*/ 0 w 164"/>
                <a:gd name="T69" fmla="*/ 0 h 198"/>
                <a:gd name="T70" fmla="*/ 0 w 164"/>
                <a:gd name="T71" fmla="*/ 0 h 198"/>
                <a:gd name="T72" fmla="*/ 0 w 164"/>
                <a:gd name="T73" fmla="*/ 0 h 198"/>
                <a:gd name="T74" fmla="*/ 0 w 164"/>
                <a:gd name="T75" fmla="*/ 0 h 198"/>
                <a:gd name="T76" fmla="*/ 0 w 164"/>
                <a:gd name="T77" fmla="*/ 0 h 198"/>
                <a:gd name="T78" fmla="*/ 0 w 164"/>
                <a:gd name="T79" fmla="*/ 0 h 198"/>
                <a:gd name="T80" fmla="*/ 0 w 164"/>
                <a:gd name="T81" fmla="*/ 0 h 198"/>
                <a:gd name="T82" fmla="*/ 0 w 164"/>
                <a:gd name="T83" fmla="*/ 0 h 198"/>
                <a:gd name="T84" fmla="*/ 0 w 164"/>
                <a:gd name="T85" fmla="*/ 0 h 198"/>
                <a:gd name="T86" fmla="*/ 0 w 164"/>
                <a:gd name="T87" fmla="*/ 0 h 198"/>
                <a:gd name="T88" fmla="*/ 0 w 164"/>
                <a:gd name="T89" fmla="*/ 0 h 198"/>
                <a:gd name="T90" fmla="*/ 0 w 164"/>
                <a:gd name="T91" fmla="*/ 0 h 198"/>
                <a:gd name="T92" fmla="*/ 0 w 164"/>
                <a:gd name="T93" fmla="*/ 0 h 198"/>
                <a:gd name="T94" fmla="*/ 0 w 164"/>
                <a:gd name="T95" fmla="*/ 0 h 198"/>
                <a:gd name="T96" fmla="*/ 0 w 164"/>
                <a:gd name="T97" fmla="*/ 0 h 198"/>
                <a:gd name="T98" fmla="*/ 0 w 164"/>
                <a:gd name="T99" fmla="*/ 0 h 198"/>
                <a:gd name="T100" fmla="*/ 0 w 164"/>
                <a:gd name="T101" fmla="*/ 0 h 198"/>
                <a:gd name="T102" fmla="*/ 0 w 164"/>
                <a:gd name="T103" fmla="*/ 0 h 198"/>
                <a:gd name="T104" fmla="*/ 0 w 164"/>
                <a:gd name="T105" fmla="*/ 0 h 1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4"/>
                <a:gd name="T160" fmla="*/ 0 h 198"/>
                <a:gd name="T161" fmla="*/ 164 w 164"/>
                <a:gd name="T162" fmla="*/ 198 h 19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4" h="198">
                  <a:moveTo>
                    <a:pt x="0" y="171"/>
                  </a:moveTo>
                  <a:lnTo>
                    <a:pt x="32" y="0"/>
                  </a:lnTo>
                  <a:lnTo>
                    <a:pt x="47" y="2"/>
                  </a:lnTo>
                  <a:lnTo>
                    <a:pt x="60" y="4"/>
                  </a:lnTo>
                  <a:lnTo>
                    <a:pt x="55" y="29"/>
                  </a:lnTo>
                  <a:lnTo>
                    <a:pt x="63" y="23"/>
                  </a:lnTo>
                  <a:lnTo>
                    <a:pt x="70" y="19"/>
                  </a:lnTo>
                  <a:lnTo>
                    <a:pt x="75" y="15"/>
                  </a:lnTo>
                  <a:lnTo>
                    <a:pt x="82" y="12"/>
                  </a:lnTo>
                  <a:lnTo>
                    <a:pt x="87" y="11"/>
                  </a:lnTo>
                  <a:lnTo>
                    <a:pt x="94" y="9"/>
                  </a:lnTo>
                  <a:lnTo>
                    <a:pt x="100" y="9"/>
                  </a:lnTo>
                  <a:lnTo>
                    <a:pt x="108" y="9"/>
                  </a:lnTo>
                  <a:lnTo>
                    <a:pt x="115" y="10"/>
                  </a:lnTo>
                  <a:lnTo>
                    <a:pt x="121" y="11"/>
                  </a:lnTo>
                  <a:lnTo>
                    <a:pt x="128" y="13"/>
                  </a:lnTo>
                  <a:lnTo>
                    <a:pt x="133" y="15"/>
                  </a:lnTo>
                  <a:lnTo>
                    <a:pt x="139" y="19"/>
                  </a:lnTo>
                  <a:lnTo>
                    <a:pt x="144" y="22"/>
                  </a:lnTo>
                  <a:lnTo>
                    <a:pt x="148" y="25"/>
                  </a:lnTo>
                  <a:lnTo>
                    <a:pt x="152" y="29"/>
                  </a:lnTo>
                  <a:lnTo>
                    <a:pt x="155" y="34"/>
                  </a:lnTo>
                  <a:lnTo>
                    <a:pt x="158" y="38"/>
                  </a:lnTo>
                  <a:lnTo>
                    <a:pt x="160" y="44"/>
                  </a:lnTo>
                  <a:lnTo>
                    <a:pt x="162" y="49"/>
                  </a:lnTo>
                  <a:lnTo>
                    <a:pt x="163" y="55"/>
                  </a:lnTo>
                  <a:lnTo>
                    <a:pt x="164" y="67"/>
                  </a:lnTo>
                  <a:lnTo>
                    <a:pt x="162" y="80"/>
                  </a:lnTo>
                  <a:lnTo>
                    <a:pt x="140" y="198"/>
                  </a:lnTo>
                  <a:lnTo>
                    <a:pt x="125" y="195"/>
                  </a:lnTo>
                  <a:lnTo>
                    <a:pt x="110" y="192"/>
                  </a:lnTo>
                  <a:lnTo>
                    <a:pt x="131" y="84"/>
                  </a:lnTo>
                  <a:lnTo>
                    <a:pt x="133" y="74"/>
                  </a:lnTo>
                  <a:lnTo>
                    <a:pt x="133" y="64"/>
                  </a:lnTo>
                  <a:lnTo>
                    <a:pt x="132" y="57"/>
                  </a:lnTo>
                  <a:lnTo>
                    <a:pt x="129" y="50"/>
                  </a:lnTo>
                  <a:lnTo>
                    <a:pt x="124" y="45"/>
                  </a:lnTo>
                  <a:lnTo>
                    <a:pt x="119" y="40"/>
                  </a:lnTo>
                  <a:lnTo>
                    <a:pt x="111" y="37"/>
                  </a:lnTo>
                  <a:lnTo>
                    <a:pt x="102" y="35"/>
                  </a:lnTo>
                  <a:lnTo>
                    <a:pt x="93" y="34"/>
                  </a:lnTo>
                  <a:lnTo>
                    <a:pt x="83" y="35"/>
                  </a:lnTo>
                  <a:lnTo>
                    <a:pt x="78" y="37"/>
                  </a:lnTo>
                  <a:lnTo>
                    <a:pt x="74" y="38"/>
                  </a:lnTo>
                  <a:lnTo>
                    <a:pt x="71" y="41"/>
                  </a:lnTo>
                  <a:lnTo>
                    <a:pt x="66" y="44"/>
                  </a:lnTo>
                  <a:lnTo>
                    <a:pt x="60" y="51"/>
                  </a:lnTo>
                  <a:lnTo>
                    <a:pt x="54" y="61"/>
                  </a:lnTo>
                  <a:lnTo>
                    <a:pt x="50" y="72"/>
                  </a:lnTo>
                  <a:lnTo>
                    <a:pt x="47" y="84"/>
                  </a:lnTo>
                  <a:lnTo>
                    <a:pt x="28" y="176"/>
                  </a:lnTo>
                  <a:lnTo>
                    <a:pt x="14" y="174"/>
                  </a:lnTo>
                  <a:lnTo>
                    <a:pt x="0" y="171"/>
                  </a:lnTo>
                  <a:close/>
                </a:path>
              </a:pathLst>
            </a:custGeom>
            <a:solidFill>
              <a:srgbClr val="2C5882"/>
            </a:solidFill>
            <a:ln w="9525">
              <a:noFill/>
              <a:round/>
            </a:ln>
          </p:spPr>
          <p:txBody>
            <a:bodyPr/>
            <a:lstStyle/>
            <a:p>
              <a:endParaRPr lang="zh-CN" altLang="en-US"/>
            </a:p>
          </p:txBody>
        </p:sp>
        <p:sp>
          <p:nvSpPr>
            <p:cNvPr id="76839" name="Freeform 55"/>
            <p:cNvSpPr>
              <a:spLocks noEditPoints="1"/>
            </p:cNvSpPr>
            <p:nvPr/>
          </p:nvSpPr>
          <p:spPr bwMode="auto">
            <a:xfrm>
              <a:off x="592" y="1194"/>
              <a:ext cx="54" cy="61"/>
            </a:xfrm>
            <a:custGeom>
              <a:avLst/>
              <a:gdLst>
                <a:gd name="T0" fmla="*/ 0 w 163"/>
                <a:gd name="T1" fmla="*/ 0 h 185"/>
                <a:gd name="T2" fmla="*/ 0 w 163"/>
                <a:gd name="T3" fmla="*/ 0 h 185"/>
                <a:gd name="T4" fmla="*/ 0 w 163"/>
                <a:gd name="T5" fmla="*/ 0 h 185"/>
                <a:gd name="T6" fmla="*/ 0 w 163"/>
                <a:gd name="T7" fmla="*/ 0 h 185"/>
                <a:gd name="T8" fmla="*/ 0 w 163"/>
                <a:gd name="T9" fmla="*/ 0 h 185"/>
                <a:gd name="T10" fmla="*/ 0 w 163"/>
                <a:gd name="T11" fmla="*/ 0 h 185"/>
                <a:gd name="T12" fmla="*/ 0 w 163"/>
                <a:gd name="T13" fmla="*/ 0 h 185"/>
                <a:gd name="T14" fmla="*/ 0 w 163"/>
                <a:gd name="T15" fmla="*/ 0 h 185"/>
                <a:gd name="T16" fmla="*/ 0 w 163"/>
                <a:gd name="T17" fmla="*/ 0 h 185"/>
                <a:gd name="T18" fmla="*/ 0 w 163"/>
                <a:gd name="T19" fmla="*/ 0 h 185"/>
                <a:gd name="T20" fmla="*/ 0 w 163"/>
                <a:gd name="T21" fmla="*/ 0 h 185"/>
                <a:gd name="T22" fmla="*/ 0 w 163"/>
                <a:gd name="T23" fmla="*/ 0 h 185"/>
                <a:gd name="T24" fmla="*/ 0 w 163"/>
                <a:gd name="T25" fmla="*/ 0 h 185"/>
                <a:gd name="T26" fmla="*/ 0 w 163"/>
                <a:gd name="T27" fmla="*/ 0 h 185"/>
                <a:gd name="T28" fmla="*/ 0 w 163"/>
                <a:gd name="T29" fmla="*/ 0 h 185"/>
                <a:gd name="T30" fmla="*/ 0 w 163"/>
                <a:gd name="T31" fmla="*/ 0 h 185"/>
                <a:gd name="T32" fmla="*/ 0 w 163"/>
                <a:gd name="T33" fmla="*/ 0 h 185"/>
                <a:gd name="T34" fmla="*/ 0 w 163"/>
                <a:gd name="T35" fmla="*/ 0 h 185"/>
                <a:gd name="T36" fmla="*/ 0 w 163"/>
                <a:gd name="T37" fmla="*/ 0 h 185"/>
                <a:gd name="T38" fmla="*/ 0 w 163"/>
                <a:gd name="T39" fmla="*/ 0 h 185"/>
                <a:gd name="T40" fmla="*/ 0 w 163"/>
                <a:gd name="T41" fmla="*/ 0 h 185"/>
                <a:gd name="T42" fmla="*/ 0 w 163"/>
                <a:gd name="T43" fmla="*/ 0 h 185"/>
                <a:gd name="T44" fmla="*/ 0 w 163"/>
                <a:gd name="T45" fmla="*/ 0 h 185"/>
                <a:gd name="T46" fmla="*/ 0 w 163"/>
                <a:gd name="T47" fmla="*/ 0 h 185"/>
                <a:gd name="T48" fmla="*/ 0 w 163"/>
                <a:gd name="T49" fmla="*/ 0 h 185"/>
                <a:gd name="T50" fmla="*/ 0 w 163"/>
                <a:gd name="T51" fmla="*/ 0 h 185"/>
                <a:gd name="T52" fmla="*/ 0 w 163"/>
                <a:gd name="T53" fmla="*/ 0 h 185"/>
                <a:gd name="T54" fmla="*/ 0 w 163"/>
                <a:gd name="T55" fmla="*/ 0 h 185"/>
                <a:gd name="T56" fmla="*/ 0 w 163"/>
                <a:gd name="T57" fmla="*/ 0 h 185"/>
                <a:gd name="T58" fmla="*/ 0 w 163"/>
                <a:gd name="T59" fmla="*/ 0 h 185"/>
                <a:gd name="T60" fmla="*/ 0 w 163"/>
                <a:gd name="T61" fmla="*/ 0 h 185"/>
                <a:gd name="T62" fmla="*/ 0 w 163"/>
                <a:gd name="T63" fmla="*/ 0 h 185"/>
                <a:gd name="T64" fmla="*/ 0 w 163"/>
                <a:gd name="T65" fmla="*/ 0 h 185"/>
                <a:gd name="T66" fmla="*/ 0 w 163"/>
                <a:gd name="T67" fmla="*/ 0 h 185"/>
                <a:gd name="T68" fmla="*/ 0 w 163"/>
                <a:gd name="T69" fmla="*/ 0 h 185"/>
                <a:gd name="T70" fmla="*/ 0 w 163"/>
                <a:gd name="T71" fmla="*/ 0 h 185"/>
                <a:gd name="T72" fmla="*/ 0 w 163"/>
                <a:gd name="T73" fmla="*/ 0 h 185"/>
                <a:gd name="T74" fmla="*/ 0 w 163"/>
                <a:gd name="T75" fmla="*/ 0 h 185"/>
                <a:gd name="T76" fmla="*/ 0 w 163"/>
                <a:gd name="T77" fmla="*/ 0 h 185"/>
                <a:gd name="T78" fmla="*/ 0 w 163"/>
                <a:gd name="T79" fmla="*/ 0 h 185"/>
                <a:gd name="T80" fmla="*/ 0 w 163"/>
                <a:gd name="T81" fmla="*/ 0 h 185"/>
                <a:gd name="T82" fmla="*/ 0 w 163"/>
                <a:gd name="T83" fmla="*/ 0 h 185"/>
                <a:gd name="T84" fmla="*/ 0 w 163"/>
                <a:gd name="T85" fmla="*/ 0 h 185"/>
                <a:gd name="T86" fmla="*/ 0 w 163"/>
                <a:gd name="T87" fmla="*/ 0 h 185"/>
                <a:gd name="T88" fmla="*/ 0 w 163"/>
                <a:gd name="T89" fmla="*/ 0 h 185"/>
                <a:gd name="T90" fmla="*/ 0 w 163"/>
                <a:gd name="T91" fmla="*/ 0 h 185"/>
                <a:gd name="T92" fmla="*/ 0 w 163"/>
                <a:gd name="T93" fmla="*/ 0 h 185"/>
                <a:gd name="T94" fmla="*/ 0 w 163"/>
                <a:gd name="T95" fmla="*/ 0 h 185"/>
                <a:gd name="T96" fmla="*/ 0 w 163"/>
                <a:gd name="T97" fmla="*/ 0 h 185"/>
                <a:gd name="T98" fmla="*/ 0 w 163"/>
                <a:gd name="T99" fmla="*/ 0 h 185"/>
                <a:gd name="T100" fmla="*/ 0 w 163"/>
                <a:gd name="T101" fmla="*/ 0 h 185"/>
                <a:gd name="T102" fmla="*/ 0 w 163"/>
                <a:gd name="T103" fmla="*/ 0 h 185"/>
                <a:gd name="T104" fmla="*/ 0 w 163"/>
                <a:gd name="T105" fmla="*/ 0 h 185"/>
                <a:gd name="T106" fmla="*/ 0 w 163"/>
                <a:gd name="T107" fmla="*/ 0 h 185"/>
                <a:gd name="T108" fmla="*/ 0 w 163"/>
                <a:gd name="T109" fmla="*/ 0 h 185"/>
                <a:gd name="T110" fmla="*/ 0 w 163"/>
                <a:gd name="T111" fmla="*/ 0 h 185"/>
                <a:gd name="T112" fmla="*/ 0 w 163"/>
                <a:gd name="T113" fmla="*/ 0 h 185"/>
                <a:gd name="T114" fmla="*/ 0 w 163"/>
                <a:gd name="T115" fmla="*/ 0 h 185"/>
                <a:gd name="T116" fmla="*/ 0 w 163"/>
                <a:gd name="T117" fmla="*/ 0 h 185"/>
                <a:gd name="T118" fmla="*/ 0 w 163"/>
                <a:gd name="T119" fmla="*/ 0 h 185"/>
                <a:gd name="T120" fmla="*/ 0 w 163"/>
                <a:gd name="T121" fmla="*/ 0 h 1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3"/>
                <a:gd name="T184" fmla="*/ 0 h 185"/>
                <a:gd name="T185" fmla="*/ 163 w 163"/>
                <a:gd name="T186" fmla="*/ 185 h 1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3" h="185">
                  <a:moveTo>
                    <a:pt x="73" y="184"/>
                  </a:moveTo>
                  <a:lnTo>
                    <a:pt x="64" y="183"/>
                  </a:lnTo>
                  <a:lnTo>
                    <a:pt x="57" y="182"/>
                  </a:lnTo>
                  <a:lnTo>
                    <a:pt x="49" y="179"/>
                  </a:lnTo>
                  <a:lnTo>
                    <a:pt x="41" y="175"/>
                  </a:lnTo>
                  <a:lnTo>
                    <a:pt x="35" y="171"/>
                  </a:lnTo>
                  <a:lnTo>
                    <a:pt x="28" y="167"/>
                  </a:lnTo>
                  <a:lnTo>
                    <a:pt x="23" y="161"/>
                  </a:lnTo>
                  <a:lnTo>
                    <a:pt x="17" y="155"/>
                  </a:lnTo>
                  <a:lnTo>
                    <a:pt x="13" y="147"/>
                  </a:lnTo>
                  <a:lnTo>
                    <a:pt x="8" y="139"/>
                  </a:lnTo>
                  <a:lnTo>
                    <a:pt x="5" y="132"/>
                  </a:lnTo>
                  <a:lnTo>
                    <a:pt x="3" y="124"/>
                  </a:lnTo>
                  <a:lnTo>
                    <a:pt x="1" y="115"/>
                  </a:lnTo>
                  <a:lnTo>
                    <a:pt x="0" y="105"/>
                  </a:lnTo>
                  <a:lnTo>
                    <a:pt x="0" y="96"/>
                  </a:lnTo>
                  <a:lnTo>
                    <a:pt x="1" y="86"/>
                  </a:lnTo>
                  <a:lnTo>
                    <a:pt x="2" y="76"/>
                  </a:lnTo>
                  <a:lnTo>
                    <a:pt x="4" y="66"/>
                  </a:lnTo>
                  <a:lnTo>
                    <a:pt x="6" y="57"/>
                  </a:lnTo>
                  <a:lnTo>
                    <a:pt x="10" y="50"/>
                  </a:lnTo>
                  <a:lnTo>
                    <a:pt x="13" y="41"/>
                  </a:lnTo>
                  <a:lnTo>
                    <a:pt x="17" y="34"/>
                  </a:lnTo>
                  <a:lnTo>
                    <a:pt x="23" y="28"/>
                  </a:lnTo>
                  <a:lnTo>
                    <a:pt x="28" y="21"/>
                  </a:lnTo>
                  <a:lnTo>
                    <a:pt x="35" y="16"/>
                  </a:lnTo>
                  <a:lnTo>
                    <a:pt x="41" y="11"/>
                  </a:lnTo>
                  <a:lnTo>
                    <a:pt x="49" y="7"/>
                  </a:lnTo>
                  <a:lnTo>
                    <a:pt x="55" y="5"/>
                  </a:lnTo>
                  <a:lnTo>
                    <a:pt x="63" y="3"/>
                  </a:lnTo>
                  <a:lnTo>
                    <a:pt x="72" y="1"/>
                  </a:lnTo>
                  <a:lnTo>
                    <a:pt x="81" y="0"/>
                  </a:lnTo>
                  <a:lnTo>
                    <a:pt x="89" y="0"/>
                  </a:lnTo>
                  <a:lnTo>
                    <a:pt x="98" y="3"/>
                  </a:lnTo>
                  <a:lnTo>
                    <a:pt x="106" y="4"/>
                  </a:lnTo>
                  <a:lnTo>
                    <a:pt x="115" y="7"/>
                  </a:lnTo>
                  <a:lnTo>
                    <a:pt x="121" y="10"/>
                  </a:lnTo>
                  <a:lnTo>
                    <a:pt x="128" y="15"/>
                  </a:lnTo>
                  <a:lnTo>
                    <a:pt x="134" y="19"/>
                  </a:lnTo>
                  <a:lnTo>
                    <a:pt x="140" y="24"/>
                  </a:lnTo>
                  <a:lnTo>
                    <a:pt x="145" y="31"/>
                  </a:lnTo>
                  <a:lnTo>
                    <a:pt x="151" y="39"/>
                  </a:lnTo>
                  <a:lnTo>
                    <a:pt x="154" y="46"/>
                  </a:lnTo>
                  <a:lnTo>
                    <a:pt x="157" y="54"/>
                  </a:lnTo>
                  <a:lnTo>
                    <a:pt x="159" y="62"/>
                  </a:lnTo>
                  <a:lnTo>
                    <a:pt x="162" y="70"/>
                  </a:lnTo>
                  <a:lnTo>
                    <a:pt x="163" y="80"/>
                  </a:lnTo>
                  <a:lnTo>
                    <a:pt x="163" y="90"/>
                  </a:lnTo>
                  <a:lnTo>
                    <a:pt x="162" y="100"/>
                  </a:lnTo>
                  <a:lnTo>
                    <a:pt x="160" y="110"/>
                  </a:lnTo>
                  <a:lnTo>
                    <a:pt x="159" y="120"/>
                  </a:lnTo>
                  <a:lnTo>
                    <a:pt x="156" y="128"/>
                  </a:lnTo>
                  <a:lnTo>
                    <a:pt x="153" y="136"/>
                  </a:lnTo>
                  <a:lnTo>
                    <a:pt x="150" y="144"/>
                  </a:lnTo>
                  <a:lnTo>
                    <a:pt x="145" y="151"/>
                  </a:lnTo>
                  <a:lnTo>
                    <a:pt x="140" y="158"/>
                  </a:lnTo>
                  <a:lnTo>
                    <a:pt x="134" y="164"/>
                  </a:lnTo>
                  <a:lnTo>
                    <a:pt x="128" y="170"/>
                  </a:lnTo>
                  <a:lnTo>
                    <a:pt x="121" y="174"/>
                  </a:lnTo>
                  <a:lnTo>
                    <a:pt x="115" y="178"/>
                  </a:lnTo>
                  <a:lnTo>
                    <a:pt x="107" y="181"/>
                  </a:lnTo>
                  <a:lnTo>
                    <a:pt x="99" y="183"/>
                  </a:lnTo>
                  <a:lnTo>
                    <a:pt x="90" y="184"/>
                  </a:lnTo>
                  <a:lnTo>
                    <a:pt x="82" y="185"/>
                  </a:lnTo>
                  <a:lnTo>
                    <a:pt x="73" y="184"/>
                  </a:lnTo>
                  <a:close/>
                  <a:moveTo>
                    <a:pt x="75" y="159"/>
                  </a:moveTo>
                  <a:lnTo>
                    <a:pt x="81" y="160"/>
                  </a:lnTo>
                  <a:lnTo>
                    <a:pt x="86" y="159"/>
                  </a:lnTo>
                  <a:lnTo>
                    <a:pt x="92" y="158"/>
                  </a:lnTo>
                  <a:lnTo>
                    <a:pt x="97" y="157"/>
                  </a:lnTo>
                  <a:lnTo>
                    <a:pt x="101" y="155"/>
                  </a:lnTo>
                  <a:lnTo>
                    <a:pt x="106" y="151"/>
                  </a:lnTo>
                  <a:lnTo>
                    <a:pt x="110" y="148"/>
                  </a:lnTo>
                  <a:lnTo>
                    <a:pt x="113" y="145"/>
                  </a:lnTo>
                  <a:lnTo>
                    <a:pt x="117" y="140"/>
                  </a:lnTo>
                  <a:lnTo>
                    <a:pt x="120" y="135"/>
                  </a:lnTo>
                  <a:lnTo>
                    <a:pt x="123" y="129"/>
                  </a:lnTo>
                  <a:lnTo>
                    <a:pt x="125" y="124"/>
                  </a:lnTo>
                  <a:lnTo>
                    <a:pt x="130" y="112"/>
                  </a:lnTo>
                  <a:lnTo>
                    <a:pt x="131" y="97"/>
                  </a:lnTo>
                  <a:lnTo>
                    <a:pt x="132" y="82"/>
                  </a:lnTo>
                  <a:lnTo>
                    <a:pt x="130" y="69"/>
                  </a:lnTo>
                  <a:lnTo>
                    <a:pt x="129" y="64"/>
                  </a:lnTo>
                  <a:lnTo>
                    <a:pt x="128" y="57"/>
                  </a:lnTo>
                  <a:lnTo>
                    <a:pt x="124" y="52"/>
                  </a:lnTo>
                  <a:lnTo>
                    <a:pt x="122" y="47"/>
                  </a:lnTo>
                  <a:lnTo>
                    <a:pt x="119" y="43"/>
                  </a:lnTo>
                  <a:lnTo>
                    <a:pt x="116" y="39"/>
                  </a:lnTo>
                  <a:lnTo>
                    <a:pt x="111" y="35"/>
                  </a:lnTo>
                  <a:lnTo>
                    <a:pt x="107" y="32"/>
                  </a:lnTo>
                  <a:lnTo>
                    <a:pt x="103" y="30"/>
                  </a:lnTo>
                  <a:lnTo>
                    <a:pt x="98" y="28"/>
                  </a:lnTo>
                  <a:lnTo>
                    <a:pt x="93" y="27"/>
                  </a:lnTo>
                  <a:lnTo>
                    <a:pt x="87" y="26"/>
                  </a:lnTo>
                  <a:lnTo>
                    <a:pt x="82" y="26"/>
                  </a:lnTo>
                  <a:lnTo>
                    <a:pt x="76" y="27"/>
                  </a:lnTo>
                  <a:lnTo>
                    <a:pt x="71" y="28"/>
                  </a:lnTo>
                  <a:lnTo>
                    <a:pt x="65" y="29"/>
                  </a:lnTo>
                  <a:lnTo>
                    <a:pt x="61" y="31"/>
                  </a:lnTo>
                  <a:lnTo>
                    <a:pt x="57" y="34"/>
                  </a:lnTo>
                  <a:lnTo>
                    <a:pt x="52" y="38"/>
                  </a:lnTo>
                  <a:lnTo>
                    <a:pt x="49" y="41"/>
                  </a:lnTo>
                  <a:lnTo>
                    <a:pt x="46" y="45"/>
                  </a:lnTo>
                  <a:lnTo>
                    <a:pt x="42" y="51"/>
                  </a:lnTo>
                  <a:lnTo>
                    <a:pt x="39" y="56"/>
                  </a:lnTo>
                  <a:lnTo>
                    <a:pt x="37" y="62"/>
                  </a:lnTo>
                  <a:lnTo>
                    <a:pt x="34" y="74"/>
                  </a:lnTo>
                  <a:lnTo>
                    <a:pt x="31" y="89"/>
                  </a:lnTo>
                  <a:lnTo>
                    <a:pt x="30" y="103"/>
                  </a:lnTo>
                  <a:lnTo>
                    <a:pt x="32" y="116"/>
                  </a:lnTo>
                  <a:lnTo>
                    <a:pt x="34" y="122"/>
                  </a:lnTo>
                  <a:lnTo>
                    <a:pt x="36" y="128"/>
                  </a:lnTo>
                  <a:lnTo>
                    <a:pt x="38" y="134"/>
                  </a:lnTo>
                  <a:lnTo>
                    <a:pt x="40" y="138"/>
                  </a:lnTo>
                  <a:lnTo>
                    <a:pt x="43" y="143"/>
                  </a:lnTo>
                  <a:lnTo>
                    <a:pt x="47" y="147"/>
                  </a:lnTo>
                  <a:lnTo>
                    <a:pt x="51" y="150"/>
                  </a:lnTo>
                  <a:lnTo>
                    <a:pt x="55" y="154"/>
                  </a:lnTo>
                  <a:lnTo>
                    <a:pt x="60" y="156"/>
                  </a:lnTo>
                  <a:lnTo>
                    <a:pt x="64" y="158"/>
                  </a:lnTo>
                  <a:lnTo>
                    <a:pt x="70" y="159"/>
                  </a:lnTo>
                  <a:lnTo>
                    <a:pt x="75" y="159"/>
                  </a:lnTo>
                  <a:close/>
                </a:path>
              </a:pathLst>
            </a:custGeom>
            <a:solidFill>
              <a:srgbClr val="2C5882"/>
            </a:solidFill>
            <a:ln w="9525">
              <a:noFill/>
              <a:round/>
            </a:ln>
          </p:spPr>
          <p:txBody>
            <a:bodyPr/>
            <a:lstStyle/>
            <a:p>
              <a:endParaRPr lang="zh-CN" altLang="en-US"/>
            </a:p>
          </p:txBody>
        </p:sp>
        <p:sp>
          <p:nvSpPr>
            <p:cNvPr id="76840" name="Freeform 54"/>
            <p:cNvSpPr/>
            <p:nvPr/>
          </p:nvSpPr>
          <p:spPr bwMode="auto">
            <a:xfrm>
              <a:off x="659" y="1174"/>
              <a:ext cx="12" cy="80"/>
            </a:xfrm>
            <a:custGeom>
              <a:avLst/>
              <a:gdLst>
                <a:gd name="T0" fmla="*/ 0 w 37"/>
                <a:gd name="T1" fmla="*/ 0 h 240"/>
                <a:gd name="T2" fmla="*/ 0 w 37"/>
                <a:gd name="T3" fmla="*/ 0 h 240"/>
                <a:gd name="T4" fmla="*/ 0 w 37"/>
                <a:gd name="T5" fmla="*/ 0 h 240"/>
                <a:gd name="T6" fmla="*/ 0 w 37"/>
                <a:gd name="T7" fmla="*/ 0 h 240"/>
                <a:gd name="T8" fmla="*/ 0 w 37"/>
                <a:gd name="T9" fmla="*/ 0 h 240"/>
                <a:gd name="T10" fmla="*/ 0 w 37"/>
                <a:gd name="T11" fmla="*/ 0 h 240"/>
                <a:gd name="T12" fmla="*/ 0 w 37"/>
                <a:gd name="T13" fmla="*/ 0 h 240"/>
                <a:gd name="T14" fmla="*/ 0 60000 65536"/>
                <a:gd name="T15" fmla="*/ 0 60000 65536"/>
                <a:gd name="T16" fmla="*/ 0 60000 65536"/>
                <a:gd name="T17" fmla="*/ 0 60000 65536"/>
                <a:gd name="T18" fmla="*/ 0 60000 65536"/>
                <a:gd name="T19" fmla="*/ 0 60000 65536"/>
                <a:gd name="T20" fmla="*/ 0 60000 65536"/>
                <a:gd name="T21" fmla="*/ 0 w 37"/>
                <a:gd name="T22" fmla="*/ 0 h 240"/>
                <a:gd name="T23" fmla="*/ 37 w 37"/>
                <a:gd name="T24" fmla="*/ 240 h 2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 h="240">
                  <a:moveTo>
                    <a:pt x="8" y="240"/>
                  </a:moveTo>
                  <a:lnTo>
                    <a:pt x="0" y="0"/>
                  </a:lnTo>
                  <a:lnTo>
                    <a:pt x="14" y="0"/>
                  </a:lnTo>
                  <a:lnTo>
                    <a:pt x="29" y="0"/>
                  </a:lnTo>
                  <a:lnTo>
                    <a:pt x="37" y="239"/>
                  </a:lnTo>
                  <a:lnTo>
                    <a:pt x="23" y="240"/>
                  </a:lnTo>
                  <a:lnTo>
                    <a:pt x="8" y="240"/>
                  </a:lnTo>
                  <a:close/>
                </a:path>
              </a:pathLst>
            </a:custGeom>
            <a:solidFill>
              <a:srgbClr val="2C5882"/>
            </a:solidFill>
            <a:ln w="9525">
              <a:noFill/>
              <a:round/>
            </a:ln>
          </p:spPr>
          <p:txBody>
            <a:bodyPr/>
            <a:lstStyle/>
            <a:p>
              <a:endParaRPr lang="zh-CN" altLang="en-US"/>
            </a:p>
          </p:txBody>
        </p:sp>
        <p:sp>
          <p:nvSpPr>
            <p:cNvPr id="76841" name="Freeform 53"/>
            <p:cNvSpPr>
              <a:spLocks noEditPoints="1"/>
            </p:cNvSpPr>
            <p:nvPr/>
          </p:nvSpPr>
          <p:spPr bwMode="auto">
            <a:xfrm>
              <a:off x="684" y="1192"/>
              <a:ext cx="54" cy="61"/>
            </a:xfrm>
            <a:custGeom>
              <a:avLst/>
              <a:gdLst>
                <a:gd name="T0" fmla="*/ 0 w 163"/>
                <a:gd name="T1" fmla="*/ 0 h 184"/>
                <a:gd name="T2" fmla="*/ 0 w 163"/>
                <a:gd name="T3" fmla="*/ 0 h 184"/>
                <a:gd name="T4" fmla="*/ 0 w 163"/>
                <a:gd name="T5" fmla="*/ 0 h 184"/>
                <a:gd name="T6" fmla="*/ 0 w 163"/>
                <a:gd name="T7" fmla="*/ 0 h 184"/>
                <a:gd name="T8" fmla="*/ 0 w 163"/>
                <a:gd name="T9" fmla="*/ 0 h 184"/>
                <a:gd name="T10" fmla="*/ 0 w 163"/>
                <a:gd name="T11" fmla="*/ 0 h 184"/>
                <a:gd name="T12" fmla="*/ 0 w 163"/>
                <a:gd name="T13" fmla="*/ 0 h 184"/>
                <a:gd name="T14" fmla="*/ 0 w 163"/>
                <a:gd name="T15" fmla="*/ 0 h 184"/>
                <a:gd name="T16" fmla="*/ 0 w 163"/>
                <a:gd name="T17" fmla="*/ 0 h 184"/>
                <a:gd name="T18" fmla="*/ 0 w 163"/>
                <a:gd name="T19" fmla="*/ 0 h 184"/>
                <a:gd name="T20" fmla="*/ 0 w 163"/>
                <a:gd name="T21" fmla="*/ 0 h 184"/>
                <a:gd name="T22" fmla="*/ 0 w 163"/>
                <a:gd name="T23" fmla="*/ 0 h 184"/>
                <a:gd name="T24" fmla="*/ 0 w 163"/>
                <a:gd name="T25" fmla="*/ 0 h 184"/>
                <a:gd name="T26" fmla="*/ 0 w 163"/>
                <a:gd name="T27" fmla="*/ 0 h 184"/>
                <a:gd name="T28" fmla="*/ 0 w 163"/>
                <a:gd name="T29" fmla="*/ 0 h 184"/>
                <a:gd name="T30" fmla="*/ 0 w 163"/>
                <a:gd name="T31" fmla="*/ 0 h 184"/>
                <a:gd name="T32" fmla="*/ 0 w 163"/>
                <a:gd name="T33" fmla="*/ 0 h 184"/>
                <a:gd name="T34" fmla="*/ 0 w 163"/>
                <a:gd name="T35" fmla="*/ 0 h 184"/>
                <a:gd name="T36" fmla="*/ 0 w 163"/>
                <a:gd name="T37" fmla="*/ 0 h 184"/>
                <a:gd name="T38" fmla="*/ 0 w 163"/>
                <a:gd name="T39" fmla="*/ 0 h 184"/>
                <a:gd name="T40" fmla="*/ 0 w 163"/>
                <a:gd name="T41" fmla="*/ 0 h 184"/>
                <a:gd name="T42" fmla="*/ 0 w 163"/>
                <a:gd name="T43" fmla="*/ 0 h 184"/>
                <a:gd name="T44" fmla="*/ 0 w 163"/>
                <a:gd name="T45" fmla="*/ 0 h 184"/>
                <a:gd name="T46" fmla="*/ 0 w 163"/>
                <a:gd name="T47" fmla="*/ 0 h 184"/>
                <a:gd name="T48" fmla="*/ 0 w 163"/>
                <a:gd name="T49" fmla="*/ 0 h 184"/>
                <a:gd name="T50" fmla="*/ 0 w 163"/>
                <a:gd name="T51" fmla="*/ 0 h 184"/>
                <a:gd name="T52" fmla="*/ 0 w 163"/>
                <a:gd name="T53" fmla="*/ 0 h 184"/>
                <a:gd name="T54" fmla="*/ 0 w 163"/>
                <a:gd name="T55" fmla="*/ 0 h 184"/>
                <a:gd name="T56" fmla="*/ 0 w 163"/>
                <a:gd name="T57" fmla="*/ 0 h 184"/>
                <a:gd name="T58" fmla="*/ 0 w 163"/>
                <a:gd name="T59" fmla="*/ 0 h 184"/>
                <a:gd name="T60" fmla="*/ 0 w 163"/>
                <a:gd name="T61" fmla="*/ 0 h 184"/>
                <a:gd name="T62" fmla="*/ 0 w 163"/>
                <a:gd name="T63" fmla="*/ 0 h 184"/>
                <a:gd name="T64" fmla="*/ 0 w 163"/>
                <a:gd name="T65" fmla="*/ 0 h 184"/>
                <a:gd name="T66" fmla="*/ 0 w 163"/>
                <a:gd name="T67" fmla="*/ 0 h 184"/>
                <a:gd name="T68" fmla="*/ 0 w 163"/>
                <a:gd name="T69" fmla="*/ 0 h 184"/>
                <a:gd name="T70" fmla="*/ 0 w 163"/>
                <a:gd name="T71" fmla="*/ 0 h 184"/>
                <a:gd name="T72" fmla="*/ 0 w 163"/>
                <a:gd name="T73" fmla="*/ 0 h 184"/>
                <a:gd name="T74" fmla="*/ 0 w 163"/>
                <a:gd name="T75" fmla="*/ 0 h 184"/>
                <a:gd name="T76" fmla="*/ 0 w 163"/>
                <a:gd name="T77" fmla="*/ 0 h 184"/>
                <a:gd name="T78" fmla="*/ 0 w 163"/>
                <a:gd name="T79" fmla="*/ 0 h 184"/>
                <a:gd name="T80" fmla="*/ 0 w 163"/>
                <a:gd name="T81" fmla="*/ 0 h 184"/>
                <a:gd name="T82" fmla="*/ 0 w 163"/>
                <a:gd name="T83" fmla="*/ 0 h 184"/>
                <a:gd name="T84" fmla="*/ 0 w 163"/>
                <a:gd name="T85" fmla="*/ 0 h 184"/>
                <a:gd name="T86" fmla="*/ 0 w 163"/>
                <a:gd name="T87" fmla="*/ 0 h 184"/>
                <a:gd name="T88" fmla="*/ 0 w 163"/>
                <a:gd name="T89" fmla="*/ 0 h 184"/>
                <a:gd name="T90" fmla="*/ 0 w 163"/>
                <a:gd name="T91" fmla="*/ 0 h 184"/>
                <a:gd name="T92" fmla="*/ 0 w 163"/>
                <a:gd name="T93" fmla="*/ 0 h 184"/>
                <a:gd name="T94" fmla="*/ 0 w 163"/>
                <a:gd name="T95" fmla="*/ 0 h 184"/>
                <a:gd name="T96" fmla="*/ 0 w 163"/>
                <a:gd name="T97" fmla="*/ 0 h 184"/>
                <a:gd name="T98" fmla="*/ 0 w 163"/>
                <a:gd name="T99" fmla="*/ 0 h 184"/>
                <a:gd name="T100" fmla="*/ 0 w 163"/>
                <a:gd name="T101" fmla="*/ 0 h 184"/>
                <a:gd name="T102" fmla="*/ 0 w 163"/>
                <a:gd name="T103" fmla="*/ 0 h 184"/>
                <a:gd name="T104" fmla="*/ 0 w 163"/>
                <a:gd name="T105" fmla="*/ 0 h 184"/>
                <a:gd name="T106" fmla="*/ 0 w 163"/>
                <a:gd name="T107" fmla="*/ 0 h 184"/>
                <a:gd name="T108" fmla="*/ 0 w 163"/>
                <a:gd name="T109" fmla="*/ 0 h 184"/>
                <a:gd name="T110" fmla="*/ 0 w 163"/>
                <a:gd name="T111" fmla="*/ 0 h 184"/>
                <a:gd name="T112" fmla="*/ 0 w 163"/>
                <a:gd name="T113" fmla="*/ 0 h 184"/>
                <a:gd name="T114" fmla="*/ 0 w 163"/>
                <a:gd name="T115" fmla="*/ 0 h 184"/>
                <a:gd name="T116" fmla="*/ 0 w 163"/>
                <a:gd name="T117" fmla="*/ 0 h 184"/>
                <a:gd name="T118" fmla="*/ 0 w 163"/>
                <a:gd name="T119" fmla="*/ 0 h 184"/>
                <a:gd name="T120" fmla="*/ 0 w 163"/>
                <a:gd name="T121" fmla="*/ 0 h 1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3"/>
                <a:gd name="T184" fmla="*/ 0 h 184"/>
                <a:gd name="T185" fmla="*/ 163 w 163"/>
                <a:gd name="T186" fmla="*/ 184 h 1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3" h="184">
                  <a:moveTo>
                    <a:pt x="95" y="184"/>
                  </a:moveTo>
                  <a:lnTo>
                    <a:pt x="86" y="184"/>
                  </a:lnTo>
                  <a:lnTo>
                    <a:pt x="77" y="184"/>
                  </a:lnTo>
                  <a:lnTo>
                    <a:pt x="69" y="184"/>
                  </a:lnTo>
                  <a:lnTo>
                    <a:pt x="62" y="181"/>
                  </a:lnTo>
                  <a:lnTo>
                    <a:pt x="54" y="179"/>
                  </a:lnTo>
                  <a:lnTo>
                    <a:pt x="46" y="176"/>
                  </a:lnTo>
                  <a:lnTo>
                    <a:pt x="40" y="172"/>
                  </a:lnTo>
                  <a:lnTo>
                    <a:pt x="33" y="166"/>
                  </a:lnTo>
                  <a:lnTo>
                    <a:pt x="27" y="161"/>
                  </a:lnTo>
                  <a:lnTo>
                    <a:pt x="21" y="154"/>
                  </a:lnTo>
                  <a:lnTo>
                    <a:pt x="17" y="146"/>
                  </a:lnTo>
                  <a:lnTo>
                    <a:pt x="12" y="139"/>
                  </a:lnTo>
                  <a:lnTo>
                    <a:pt x="9" y="131"/>
                  </a:lnTo>
                  <a:lnTo>
                    <a:pt x="6" y="122"/>
                  </a:lnTo>
                  <a:lnTo>
                    <a:pt x="4" y="114"/>
                  </a:lnTo>
                  <a:lnTo>
                    <a:pt x="2" y="103"/>
                  </a:lnTo>
                  <a:lnTo>
                    <a:pt x="0" y="93"/>
                  </a:lnTo>
                  <a:lnTo>
                    <a:pt x="0" y="83"/>
                  </a:lnTo>
                  <a:lnTo>
                    <a:pt x="0" y="74"/>
                  </a:lnTo>
                  <a:lnTo>
                    <a:pt x="3" y="65"/>
                  </a:lnTo>
                  <a:lnTo>
                    <a:pt x="4" y="57"/>
                  </a:lnTo>
                  <a:lnTo>
                    <a:pt x="7" y="49"/>
                  </a:lnTo>
                  <a:lnTo>
                    <a:pt x="10" y="41"/>
                  </a:lnTo>
                  <a:lnTo>
                    <a:pt x="15" y="34"/>
                  </a:lnTo>
                  <a:lnTo>
                    <a:pt x="20" y="27"/>
                  </a:lnTo>
                  <a:lnTo>
                    <a:pt x="26" y="22"/>
                  </a:lnTo>
                  <a:lnTo>
                    <a:pt x="31" y="16"/>
                  </a:lnTo>
                  <a:lnTo>
                    <a:pt x="38" y="12"/>
                  </a:lnTo>
                  <a:lnTo>
                    <a:pt x="45" y="7"/>
                  </a:lnTo>
                  <a:lnTo>
                    <a:pt x="53" y="4"/>
                  </a:lnTo>
                  <a:lnTo>
                    <a:pt x="61" y="2"/>
                  </a:lnTo>
                  <a:lnTo>
                    <a:pt x="69" y="1"/>
                  </a:lnTo>
                  <a:lnTo>
                    <a:pt x="78" y="0"/>
                  </a:lnTo>
                  <a:lnTo>
                    <a:pt x="87" y="0"/>
                  </a:lnTo>
                  <a:lnTo>
                    <a:pt x="95" y="1"/>
                  </a:lnTo>
                  <a:lnTo>
                    <a:pt x="103" y="2"/>
                  </a:lnTo>
                  <a:lnTo>
                    <a:pt x="111" y="5"/>
                  </a:lnTo>
                  <a:lnTo>
                    <a:pt x="118" y="9"/>
                  </a:lnTo>
                  <a:lnTo>
                    <a:pt x="124" y="13"/>
                  </a:lnTo>
                  <a:lnTo>
                    <a:pt x="131" y="17"/>
                  </a:lnTo>
                  <a:lnTo>
                    <a:pt x="137" y="24"/>
                  </a:lnTo>
                  <a:lnTo>
                    <a:pt x="143" y="30"/>
                  </a:lnTo>
                  <a:lnTo>
                    <a:pt x="147" y="37"/>
                  </a:lnTo>
                  <a:lnTo>
                    <a:pt x="151" y="45"/>
                  </a:lnTo>
                  <a:lnTo>
                    <a:pt x="156" y="52"/>
                  </a:lnTo>
                  <a:lnTo>
                    <a:pt x="158" y="61"/>
                  </a:lnTo>
                  <a:lnTo>
                    <a:pt x="160" y="71"/>
                  </a:lnTo>
                  <a:lnTo>
                    <a:pt x="162" y="81"/>
                  </a:lnTo>
                  <a:lnTo>
                    <a:pt x="163" y="91"/>
                  </a:lnTo>
                  <a:lnTo>
                    <a:pt x="163" y="100"/>
                  </a:lnTo>
                  <a:lnTo>
                    <a:pt x="163" y="109"/>
                  </a:lnTo>
                  <a:lnTo>
                    <a:pt x="162" y="119"/>
                  </a:lnTo>
                  <a:lnTo>
                    <a:pt x="160" y="127"/>
                  </a:lnTo>
                  <a:lnTo>
                    <a:pt x="157" y="135"/>
                  </a:lnTo>
                  <a:lnTo>
                    <a:pt x="154" y="143"/>
                  </a:lnTo>
                  <a:lnTo>
                    <a:pt x="149" y="150"/>
                  </a:lnTo>
                  <a:lnTo>
                    <a:pt x="145" y="156"/>
                  </a:lnTo>
                  <a:lnTo>
                    <a:pt x="139" y="163"/>
                  </a:lnTo>
                  <a:lnTo>
                    <a:pt x="133" y="168"/>
                  </a:lnTo>
                  <a:lnTo>
                    <a:pt x="126" y="173"/>
                  </a:lnTo>
                  <a:lnTo>
                    <a:pt x="120" y="176"/>
                  </a:lnTo>
                  <a:lnTo>
                    <a:pt x="112" y="179"/>
                  </a:lnTo>
                  <a:lnTo>
                    <a:pt x="103" y="181"/>
                  </a:lnTo>
                  <a:lnTo>
                    <a:pt x="95" y="184"/>
                  </a:lnTo>
                  <a:close/>
                  <a:moveTo>
                    <a:pt x="91" y="158"/>
                  </a:moveTo>
                  <a:lnTo>
                    <a:pt x="97" y="157"/>
                  </a:lnTo>
                  <a:lnTo>
                    <a:pt x="102" y="155"/>
                  </a:lnTo>
                  <a:lnTo>
                    <a:pt x="107" y="153"/>
                  </a:lnTo>
                  <a:lnTo>
                    <a:pt x="111" y="151"/>
                  </a:lnTo>
                  <a:lnTo>
                    <a:pt x="115" y="147"/>
                  </a:lnTo>
                  <a:lnTo>
                    <a:pt x="119" y="144"/>
                  </a:lnTo>
                  <a:lnTo>
                    <a:pt x="122" y="140"/>
                  </a:lnTo>
                  <a:lnTo>
                    <a:pt x="125" y="135"/>
                  </a:lnTo>
                  <a:lnTo>
                    <a:pt x="127" y="130"/>
                  </a:lnTo>
                  <a:lnTo>
                    <a:pt x="130" y="125"/>
                  </a:lnTo>
                  <a:lnTo>
                    <a:pt x="132" y="119"/>
                  </a:lnTo>
                  <a:lnTo>
                    <a:pt x="133" y="112"/>
                  </a:lnTo>
                  <a:lnTo>
                    <a:pt x="133" y="99"/>
                  </a:lnTo>
                  <a:lnTo>
                    <a:pt x="132" y="85"/>
                  </a:lnTo>
                  <a:lnTo>
                    <a:pt x="130" y="71"/>
                  </a:lnTo>
                  <a:lnTo>
                    <a:pt x="125" y="58"/>
                  </a:lnTo>
                  <a:lnTo>
                    <a:pt x="122" y="52"/>
                  </a:lnTo>
                  <a:lnTo>
                    <a:pt x="119" y="48"/>
                  </a:lnTo>
                  <a:lnTo>
                    <a:pt x="115" y="42"/>
                  </a:lnTo>
                  <a:lnTo>
                    <a:pt x="112" y="38"/>
                  </a:lnTo>
                  <a:lnTo>
                    <a:pt x="108" y="35"/>
                  </a:lnTo>
                  <a:lnTo>
                    <a:pt x="103" y="32"/>
                  </a:lnTo>
                  <a:lnTo>
                    <a:pt x="99" y="29"/>
                  </a:lnTo>
                  <a:lnTo>
                    <a:pt x="95" y="27"/>
                  </a:lnTo>
                  <a:lnTo>
                    <a:pt x="89" y="26"/>
                  </a:lnTo>
                  <a:lnTo>
                    <a:pt x="84" y="25"/>
                  </a:lnTo>
                  <a:lnTo>
                    <a:pt x="78" y="25"/>
                  </a:lnTo>
                  <a:lnTo>
                    <a:pt x="73" y="26"/>
                  </a:lnTo>
                  <a:lnTo>
                    <a:pt x="67" y="27"/>
                  </a:lnTo>
                  <a:lnTo>
                    <a:pt x="62" y="28"/>
                  </a:lnTo>
                  <a:lnTo>
                    <a:pt x="57" y="30"/>
                  </a:lnTo>
                  <a:lnTo>
                    <a:pt x="53" y="33"/>
                  </a:lnTo>
                  <a:lnTo>
                    <a:pt x="49" y="36"/>
                  </a:lnTo>
                  <a:lnTo>
                    <a:pt x="45" y="40"/>
                  </a:lnTo>
                  <a:lnTo>
                    <a:pt x="42" y="44"/>
                  </a:lnTo>
                  <a:lnTo>
                    <a:pt x="39" y="49"/>
                  </a:lnTo>
                  <a:lnTo>
                    <a:pt x="37" y="53"/>
                  </a:lnTo>
                  <a:lnTo>
                    <a:pt x="34" y="59"/>
                  </a:lnTo>
                  <a:lnTo>
                    <a:pt x="33" y="65"/>
                  </a:lnTo>
                  <a:lnTo>
                    <a:pt x="32" y="71"/>
                  </a:lnTo>
                  <a:lnTo>
                    <a:pt x="31" y="84"/>
                  </a:lnTo>
                  <a:lnTo>
                    <a:pt x="32" y="99"/>
                  </a:lnTo>
                  <a:lnTo>
                    <a:pt x="35" y="114"/>
                  </a:lnTo>
                  <a:lnTo>
                    <a:pt x="40" y="126"/>
                  </a:lnTo>
                  <a:lnTo>
                    <a:pt x="42" y="131"/>
                  </a:lnTo>
                  <a:lnTo>
                    <a:pt x="45" y="137"/>
                  </a:lnTo>
                  <a:lnTo>
                    <a:pt x="49" y="141"/>
                  </a:lnTo>
                  <a:lnTo>
                    <a:pt x="52" y="145"/>
                  </a:lnTo>
                  <a:lnTo>
                    <a:pt x="56" y="149"/>
                  </a:lnTo>
                  <a:lnTo>
                    <a:pt x="61" y="152"/>
                  </a:lnTo>
                  <a:lnTo>
                    <a:pt x="65" y="155"/>
                  </a:lnTo>
                  <a:lnTo>
                    <a:pt x="70" y="156"/>
                  </a:lnTo>
                  <a:lnTo>
                    <a:pt x="75" y="157"/>
                  </a:lnTo>
                  <a:lnTo>
                    <a:pt x="80" y="158"/>
                  </a:lnTo>
                  <a:lnTo>
                    <a:pt x="86" y="158"/>
                  </a:lnTo>
                  <a:lnTo>
                    <a:pt x="91" y="158"/>
                  </a:lnTo>
                  <a:close/>
                </a:path>
              </a:pathLst>
            </a:custGeom>
            <a:solidFill>
              <a:srgbClr val="2C5882"/>
            </a:solidFill>
            <a:ln w="9525">
              <a:noFill/>
              <a:round/>
            </a:ln>
          </p:spPr>
          <p:txBody>
            <a:bodyPr/>
            <a:lstStyle/>
            <a:p>
              <a:endParaRPr lang="zh-CN" altLang="en-US"/>
            </a:p>
          </p:txBody>
        </p:sp>
        <p:sp>
          <p:nvSpPr>
            <p:cNvPr id="76842" name="Freeform 52"/>
            <p:cNvSpPr>
              <a:spLocks noEditPoints="1"/>
            </p:cNvSpPr>
            <p:nvPr/>
          </p:nvSpPr>
          <p:spPr bwMode="auto">
            <a:xfrm>
              <a:off x="748" y="1178"/>
              <a:ext cx="59" cy="88"/>
            </a:xfrm>
            <a:custGeom>
              <a:avLst/>
              <a:gdLst>
                <a:gd name="T0" fmla="*/ 0 w 176"/>
                <a:gd name="T1" fmla="*/ 0 h 264"/>
                <a:gd name="T2" fmla="*/ 0 w 176"/>
                <a:gd name="T3" fmla="*/ 0 h 264"/>
                <a:gd name="T4" fmla="*/ 0 w 176"/>
                <a:gd name="T5" fmla="*/ 0 h 264"/>
                <a:gd name="T6" fmla="*/ 0 w 176"/>
                <a:gd name="T7" fmla="*/ 0 h 264"/>
                <a:gd name="T8" fmla="*/ 0 w 176"/>
                <a:gd name="T9" fmla="*/ 0 h 264"/>
                <a:gd name="T10" fmla="*/ 0 w 176"/>
                <a:gd name="T11" fmla="*/ 0 h 264"/>
                <a:gd name="T12" fmla="*/ 0 w 176"/>
                <a:gd name="T13" fmla="*/ 0 h 264"/>
                <a:gd name="T14" fmla="*/ 0 w 176"/>
                <a:gd name="T15" fmla="*/ 0 h 264"/>
                <a:gd name="T16" fmla="*/ 0 w 176"/>
                <a:gd name="T17" fmla="*/ 0 h 264"/>
                <a:gd name="T18" fmla="*/ 0 w 176"/>
                <a:gd name="T19" fmla="*/ 0 h 264"/>
                <a:gd name="T20" fmla="*/ 0 w 176"/>
                <a:gd name="T21" fmla="*/ 0 h 264"/>
                <a:gd name="T22" fmla="*/ 0 w 176"/>
                <a:gd name="T23" fmla="*/ 0 h 264"/>
                <a:gd name="T24" fmla="*/ 0 w 176"/>
                <a:gd name="T25" fmla="*/ 0 h 264"/>
                <a:gd name="T26" fmla="*/ 0 w 176"/>
                <a:gd name="T27" fmla="*/ 0 h 264"/>
                <a:gd name="T28" fmla="*/ 0 w 176"/>
                <a:gd name="T29" fmla="*/ 0 h 264"/>
                <a:gd name="T30" fmla="*/ 0 w 176"/>
                <a:gd name="T31" fmla="*/ 0 h 264"/>
                <a:gd name="T32" fmla="*/ 0 w 176"/>
                <a:gd name="T33" fmla="*/ 0 h 264"/>
                <a:gd name="T34" fmla="*/ 0 w 176"/>
                <a:gd name="T35" fmla="*/ 0 h 264"/>
                <a:gd name="T36" fmla="*/ 0 w 176"/>
                <a:gd name="T37" fmla="*/ 0 h 264"/>
                <a:gd name="T38" fmla="*/ 0 w 176"/>
                <a:gd name="T39" fmla="*/ 0 h 264"/>
                <a:gd name="T40" fmla="*/ 0 w 176"/>
                <a:gd name="T41" fmla="*/ 0 h 264"/>
                <a:gd name="T42" fmla="*/ 0 w 176"/>
                <a:gd name="T43" fmla="*/ 0 h 264"/>
                <a:gd name="T44" fmla="*/ 0 w 176"/>
                <a:gd name="T45" fmla="*/ 0 h 264"/>
                <a:gd name="T46" fmla="*/ 0 w 176"/>
                <a:gd name="T47" fmla="*/ 0 h 264"/>
                <a:gd name="T48" fmla="*/ 0 w 176"/>
                <a:gd name="T49" fmla="*/ 0 h 264"/>
                <a:gd name="T50" fmla="*/ 0 w 176"/>
                <a:gd name="T51" fmla="*/ 0 h 264"/>
                <a:gd name="T52" fmla="*/ 0 w 176"/>
                <a:gd name="T53" fmla="*/ 0 h 264"/>
                <a:gd name="T54" fmla="*/ 0 w 176"/>
                <a:gd name="T55" fmla="*/ 0 h 264"/>
                <a:gd name="T56" fmla="*/ 0 w 176"/>
                <a:gd name="T57" fmla="*/ 0 h 264"/>
                <a:gd name="T58" fmla="*/ 0 w 176"/>
                <a:gd name="T59" fmla="*/ 0 h 264"/>
                <a:gd name="T60" fmla="*/ 0 w 176"/>
                <a:gd name="T61" fmla="*/ 0 h 264"/>
                <a:gd name="T62" fmla="*/ 0 w 176"/>
                <a:gd name="T63" fmla="*/ 0 h 264"/>
                <a:gd name="T64" fmla="*/ 0 w 176"/>
                <a:gd name="T65" fmla="*/ 0 h 264"/>
                <a:gd name="T66" fmla="*/ 0 w 176"/>
                <a:gd name="T67" fmla="*/ 0 h 264"/>
                <a:gd name="T68" fmla="*/ 0 w 176"/>
                <a:gd name="T69" fmla="*/ 0 h 264"/>
                <a:gd name="T70" fmla="*/ 0 w 176"/>
                <a:gd name="T71" fmla="*/ 0 h 264"/>
                <a:gd name="T72" fmla="*/ 0 w 176"/>
                <a:gd name="T73" fmla="*/ 0 h 264"/>
                <a:gd name="T74" fmla="*/ 0 w 176"/>
                <a:gd name="T75" fmla="*/ 0 h 264"/>
                <a:gd name="T76" fmla="*/ 0 w 176"/>
                <a:gd name="T77" fmla="*/ 0 h 264"/>
                <a:gd name="T78" fmla="*/ 0 w 176"/>
                <a:gd name="T79" fmla="*/ 0 h 264"/>
                <a:gd name="T80" fmla="*/ 0 w 176"/>
                <a:gd name="T81" fmla="*/ 0 h 264"/>
                <a:gd name="T82" fmla="*/ 0 w 176"/>
                <a:gd name="T83" fmla="*/ 0 h 264"/>
                <a:gd name="T84" fmla="*/ 0 w 176"/>
                <a:gd name="T85" fmla="*/ 0 h 264"/>
                <a:gd name="T86" fmla="*/ 0 w 176"/>
                <a:gd name="T87" fmla="*/ 0 h 264"/>
                <a:gd name="T88" fmla="*/ 0 w 176"/>
                <a:gd name="T89" fmla="*/ 0 h 264"/>
                <a:gd name="T90" fmla="*/ 0 w 176"/>
                <a:gd name="T91" fmla="*/ 0 h 264"/>
                <a:gd name="T92" fmla="*/ 0 w 176"/>
                <a:gd name="T93" fmla="*/ 0 h 264"/>
                <a:gd name="T94" fmla="*/ 0 w 176"/>
                <a:gd name="T95" fmla="*/ 0 h 264"/>
                <a:gd name="T96" fmla="*/ 0 w 176"/>
                <a:gd name="T97" fmla="*/ 0 h 264"/>
                <a:gd name="T98" fmla="*/ 0 w 176"/>
                <a:gd name="T99" fmla="*/ 0 h 264"/>
                <a:gd name="T100" fmla="*/ 0 w 176"/>
                <a:gd name="T101" fmla="*/ 0 h 264"/>
                <a:gd name="T102" fmla="*/ 0 w 176"/>
                <a:gd name="T103" fmla="*/ 0 h 264"/>
                <a:gd name="T104" fmla="*/ 0 w 176"/>
                <a:gd name="T105" fmla="*/ 0 h 2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6"/>
                <a:gd name="T160" fmla="*/ 0 h 264"/>
                <a:gd name="T161" fmla="*/ 176 w 176"/>
                <a:gd name="T162" fmla="*/ 264 h 2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6" h="264">
                  <a:moveTo>
                    <a:pt x="108" y="238"/>
                  </a:moveTo>
                  <a:lnTo>
                    <a:pt x="114" y="235"/>
                  </a:lnTo>
                  <a:lnTo>
                    <a:pt x="119" y="233"/>
                  </a:lnTo>
                  <a:lnTo>
                    <a:pt x="125" y="231"/>
                  </a:lnTo>
                  <a:lnTo>
                    <a:pt x="129" y="228"/>
                  </a:lnTo>
                  <a:lnTo>
                    <a:pt x="132" y="224"/>
                  </a:lnTo>
                  <a:lnTo>
                    <a:pt x="137" y="221"/>
                  </a:lnTo>
                  <a:lnTo>
                    <a:pt x="139" y="217"/>
                  </a:lnTo>
                  <a:lnTo>
                    <a:pt x="142" y="212"/>
                  </a:lnTo>
                  <a:lnTo>
                    <a:pt x="143" y="208"/>
                  </a:lnTo>
                  <a:lnTo>
                    <a:pt x="146" y="203"/>
                  </a:lnTo>
                  <a:lnTo>
                    <a:pt x="147" y="197"/>
                  </a:lnTo>
                  <a:lnTo>
                    <a:pt x="147" y="192"/>
                  </a:lnTo>
                  <a:lnTo>
                    <a:pt x="147" y="179"/>
                  </a:lnTo>
                  <a:lnTo>
                    <a:pt x="143" y="164"/>
                  </a:lnTo>
                  <a:lnTo>
                    <a:pt x="142" y="159"/>
                  </a:lnTo>
                  <a:lnTo>
                    <a:pt x="139" y="165"/>
                  </a:lnTo>
                  <a:lnTo>
                    <a:pt x="135" y="171"/>
                  </a:lnTo>
                  <a:lnTo>
                    <a:pt x="130" y="176"/>
                  </a:lnTo>
                  <a:lnTo>
                    <a:pt x="126" y="181"/>
                  </a:lnTo>
                  <a:lnTo>
                    <a:pt x="120" y="185"/>
                  </a:lnTo>
                  <a:lnTo>
                    <a:pt x="115" y="188"/>
                  </a:lnTo>
                  <a:lnTo>
                    <a:pt x="108" y="191"/>
                  </a:lnTo>
                  <a:lnTo>
                    <a:pt x="102" y="193"/>
                  </a:lnTo>
                  <a:lnTo>
                    <a:pt x="93" y="195"/>
                  </a:lnTo>
                  <a:lnTo>
                    <a:pt x="85" y="195"/>
                  </a:lnTo>
                  <a:lnTo>
                    <a:pt x="78" y="195"/>
                  </a:lnTo>
                  <a:lnTo>
                    <a:pt x="70" y="194"/>
                  </a:lnTo>
                  <a:lnTo>
                    <a:pt x="62" y="192"/>
                  </a:lnTo>
                  <a:lnTo>
                    <a:pt x="55" y="189"/>
                  </a:lnTo>
                  <a:lnTo>
                    <a:pt x="48" y="185"/>
                  </a:lnTo>
                  <a:lnTo>
                    <a:pt x="42" y="181"/>
                  </a:lnTo>
                  <a:lnTo>
                    <a:pt x="35" y="175"/>
                  </a:lnTo>
                  <a:lnTo>
                    <a:pt x="30" y="170"/>
                  </a:lnTo>
                  <a:lnTo>
                    <a:pt x="24" y="162"/>
                  </a:lnTo>
                  <a:lnTo>
                    <a:pt x="19" y="154"/>
                  </a:lnTo>
                  <a:lnTo>
                    <a:pt x="14" y="147"/>
                  </a:lnTo>
                  <a:lnTo>
                    <a:pt x="11" y="137"/>
                  </a:lnTo>
                  <a:lnTo>
                    <a:pt x="7" y="128"/>
                  </a:lnTo>
                  <a:lnTo>
                    <a:pt x="4" y="117"/>
                  </a:lnTo>
                  <a:lnTo>
                    <a:pt x="2" y="107"/>
                  </a:lnTo>
                  <a:lnTo>
                    <a:pt x="1" y="99"/>
                  </a:lnTo>
                  <a:lnTo>
                    <a:pt x="0" y="90"/>
                  </a:lnTo>
                  <a:lnTo>
                    <a:pt x="1" y="81"/>
                  </a:lnTo>
                  <a:lnTo>
                    <a:pt x="1" y="74"/>
                  </a:lnTo>
                  <a:lnTo>
                    <a:pt x="3" y="66"/>
                  </a:lnTo>
                  <a:lnTo>
                    <a:pt x="5" y="58"/>
                  </a:lnTo>
                  <a:lnTo>
                    <a:pt x="9" y="51"/>
                  </a:lnTo>
                  <a:lnTo>
                    <a:pt x="12" y="44"/>
                  </a:lnTo>
                  <a:lnTo>
                    <a:pt x="16" y="37"/>
                  </a:lnTo>
                  <a:lnTo>
                    <a:pt x="22" y="33"/>
                  </a:lnTo>
                  <a:lnTo>
                    <a:pt x="27" y="28"/>
                  </a:lnTo>
                  <a:lnTo>
                    <a:pt x="33" y="23"/>
                  </a:lnTo>
                  <a:lnTo>
                    <a:pt x="39" y="20"/>
                  </a:lnTo>
                  <a:lnTo>
                    <a:pt x="47" y="17"/>
                  </a:lnTo>
                  <a:lnTo>
                    <a:pt x="55" y="14"/>
                  </a:lnTo>
                  <a:lnTo>
                    <a:pt x="62" y="13"/>
                  </a:lnTo>
                  <a:lnTo>
                    <a:pt x="70" y="12"/>
                  </a:lnTo>
                  <a:lnTo>
                    <a:pt x="77" y="13"/>
                  </a:lnTo>
                  <a:lnTo>
                    <a:pt x="83" y="14"/>
                  </a:lnTo>
                  <a:lnTo>
                    <a:pt x="91" y="17"/>
                  </a:lnTo>
                  <a:lnTo>
                    <a:pt x="97" y="20"/>
                  </a:lnTo>
                  <a:lnTo>
                    <a:pt x="104" y="24"/>
                  </a:lnTo>
                  <a:lnTo>
                    <a:pt x="109" y="29"/>
                  </a:lnTo>
                  <a:lnTo>
                    <a:pt x="113" y="32"/>
                  </a:lnTo>
                  <a:lnTo>
                    <a:pt x="106" y="7"/>
                  </a:lnTo>
                  <a:lnTo>
                    <a:pt x="133" y="0"/>
                  </a:lnTo>
                  <a:lnTo>
                    <a:pt x="172" y="158"/>
                  </a:lnTo>
                  <a:lnTo>
                    <a:pt x="174" y="168"/>
                  </a:lnTo>
                  <a:lnTo>
                    <a:pt x="176" y="177"/>
                  </a:lnTo>
                  <a:lnTo>
                    <a:pt x="176" y="187"/>
                  </a:lnTo>
                  <a:lnTo>
                    <a:pt x="176" y="196"/>
                  </a:lnTo>
                  <a:lnTo>
                    <a:pt x="175" y="204"/>
                  </a:lnTo>
                  <a:lnTo>
                    <a:pt x="174" y="211"/>
                  </a:lnTo>
                  <a:lnTo>
                    <a:pt x="172" y="219"/>
                  </a:lnTo>
                  <a:lnTo>
                    <a:pt x="169" y="226"/>
                  </a:lnTo>
                  <a:lnTo>
                    <a:pt x="164" y="232"/>
                  </a:lnTo>
                  <a:lnTo>
                    <a:pt x="160" y="238"/>
                  </a:lnTo>
                  <a:lnTo>
                    <a:pt x="154" y="242"/>
                  </a:lnTo>
                  <a:lnTo>
                    <a:pt x="148" y="247"/>
                  </a:lnTo>
                  <a:lnTo>
                    <a:pt x="141" y="251"/>
                  </a:lnTo>
                  <a:lnTo>
                    <a:pt x="132" y="255"/>
                  </a:lnTo>
                  <a:lnTo>
                    <a:pt x="124" y="258"/>
                  </a:lnTo>
                  <a:lnTo>
                    <a:pt x="115" y="261"/>
                  </a:lnTo>
                  <a:lnTo>
                    <a:pt x="101" y="263"/>
                  </a:lnTo>
                  <a:lnTo>
                    <a:pt x="88" y="264"/>
                  </a:lnTo>
                  <a:lnTo>
                    <a:pt x="82" y="263"/>
                  </a:lnTo>
                  <a:lnTo>
                    <a:pt x="77" y="263"/>
                  </a:lnTo>
                  <a:lnTo>
                    <a:pt x="71" y="261"/>
                  </a:lnTo>
                  <a:lnTo>
                    <a:pt x="66" y="258"/>
                  </a:lnTo>
                  <a:lnTo>
                    <a:pt x="60" y="256"/>
                  </a:lnTo>
                  <a:lnTo>
                    <a:pt x="56" y="253"/>
                  </a:lnTo>
                  <a:lnTo>
                    <a:pt x="51" y="250"/>
                  </a:lnTo>
                  <a:lnTo>
                    <a:pt x="48" y="245"/>
                  </a:lnTo>
                  <a:lnTo>
                    <a:pt x="42" y="237"/>
                  </a:lnTo>
                  <a:lnTo>
                    <a:pt x="36" y="226"/>
                  </a:lnTo>
                  <a:lnTo>
                    <a:pt x="65" y="218"/>
                  </a:lnTo>
                  <a:lnTo>
                    <a:pt x="68" y="224"/>
                  </a:lnTo>
                  <a:lnTo>
                    <a:pt x="72" y="229"/>
                  </a:lnTo>
                  <a:lnTo>
                    <a:pt x="77" y="233"/>
                  </a:lnTo>
                  <a:lnTo>
                    <a:pt x="82" y="235"/>
                  </a:lnTo>
                  <a:lnTo>
                    <a:pt x="88" y="238"/>
                  </a:lnTo>
                  <a:lnTo>
                    <a:pt x="94" y="239"/>
                  </a:lnTo>
                  <a:lnTo>
                    <a:pt x="101" y="239"/>
                  </a:lnTo>
                  <a:lnTo>
                    <a:pt x="108" y="238"/>
                  </a:lnTo>
                  <a:close/>
                  <a:moveTo>
                    <a:pt x="66" y="40"/>
                  </a:moveTo>
                  <a:lnTo>
                    <a:pt x="59" y="41"/>
                  </a:lnTo>
                  <a:lnTo>
                    <a:pt x="55" y="43"/>
                  </a:lnTo>
                  <a:lnTo>
                    <a:pt x="49" y="46"/>
                  </a:lnTo>
                  <a:lnTo>
                    <a:pt x="46" y="48"/>
                  </a:lnTo>
                  <a:lnTo>
                    <a:pt x="42" y="52"/>
                  </a:lnTo>
                  <a:lnTo>
                    <a:pt x="38" y="55"/>
                  </a:lnTo>
                  <a:lnTo>
                    <a:pt x="36" y="59"/>
                  </a:lnTo>
                  <a:lnTo>
                    <a:pt x="34" y="64"/>
                  </a:lnTo>
                  <a:lnTo>
                    <a:pt x="33" y="68"/>
                  </a:lnTo>
                  <a:lnTo>
                    <a:pt x="32" y="74"/>
                  </a:lnTo>
                  <a:lnTo>
                    <a:pt x="31" y="79"/>
                  </a:lnTo>
                  <a:lnTo>
                    <a:pt x="31" y="86"/>
                  </a:lnTo>
                  <a:lnTo>
                    <a:pt x="32" y="99"/>
                  </a:lnTo>
                  <a:lnTo>
                    <a:pt x="35" y="114"/>
                  </a:lnTo>
                  <a:lnTo>
                    <a:pt x="39" y="129"/>
                  </a:lnTo>
                  <a:lnTo>
                    <a:pt x="45" y="141"/>
                  </a:lnTo>
                  <a:lnTo>
                    <a:pt x="48" y="147"/>
                  </a:lnTo>
                  <a:lnTo>
                    <a:pt x="51" y="151"/>
                  </a:lnTo>
                  <a:lnTo>
                    <a:pt x="55" y="156"/>
                  </a:lnTo>
                  <a:lnTo>
                    <a:pt x="59" y="159"/>
                  </a:lnTo>
                  <a:lnTo>
                    <a:pt x="63" y="162"/>
                  </a:lnTo>
                  <a:lnTo>
                    <a:pt x="68" y="165"/>
                  </a:lnTo>
                  <a:lnTo>
                    <a:pt x="72" y="168"/>
                  </a:lnTo>
                  <a:lnTo>
                    <a:pt x="77" y="169"/>
                  </a:lnTo>
                  <a:lnTo>
                    <a:pt x="81" y="169"/>
                  </a:lnTo>
                  <a:lnTo>
                    <a:pt x="86" y="170"/>
                  </a:lnTo>
                  <a:lnTo>
                    <a:pt x="92" y="169"/>
                  </a:lnTo>
                  <a:lnTo>
                    <a:pt x="97" y="168"/>
                  </a:lnTo>
                  <a:lnTo>
                    <a:pt x="106" y="164"/>
                  </a:lnTo>
                  <a:lnTo>
                    <a:pt x="115" y="159"/>
                  </a:lnTo>
                  <a:lnTo>
                    <a:pt x="118" y="157"/>
                  </a:lnTo>
                  <a:lnTo>
                    <a:pt x="121" y="152"/>
                  </a:lnTo>
                  <a:lnTo>
                    <a:pt x="124" y="149"/>
                  </a:lnTo>
                  <a:lnTo>
                    <a:pt x="127" y="144"/>
                  </a:lnTo>
                  <a:lnTo>
                    <a:pt x="130" y="135"/>
                  </a:lnTo>
                  <a:lnTo>
                    <a:pt x="131" y="124"/>
                  </a:lnTo>
                  <a:lnTo>
                    <a:pt x="131" y="112"/>
                  </a:lnTo>
                  <a:lnTo>
                    <a:pt x="129" y="100"/>
                  </a:lnTo>
                  <a:lnTo>
                    <a:pt x="124" y="83"/>
                  </a:lnTo>
                  <a:lnTo>
                    <a:pt x="118" y="69"/>
                  </a:lnTo>
                  <a:lnTo>
                    <a:pt x="115" y="64"/>
                  </a:lnTo>
                  <a:lnTo>
                    <a:pt x="112" y="58"/>
                  </a:lnTo>
                  <a:lnTo>
                    <a:pt x="108" y="53"/>
                  </a:lnTo>
                  <a:lnTo>
                    <a:pt x="104" y="49"/>
                  </a:lnTo>
                  <a:lnTo>
                    <a:pt x="100" y="45"/>
                  </a:lnTo>
                  <a:lnTo>
                    <a:pt x="96" y="43"/>
                  </a:lnTo>
                  <a:lnTo>
                    <a:pt x="91" y="41"/>
                  </a:lnTo>
                  <a:lnTo>
                    <a:pt x="86" y="39"/>
                  </a:lnTo>
                  <a:lnTo>
                    <a:pt x="81" y="39"/>
                  </a:lnTo>
                  <a:lnTo>
                    <a:pt x="77" y="39"/>
                  </a:lnTo>
                  <a:lnTo>
                    <a:pt x="71" y="39"/>
                  </a:lnTo>
                  <a:lnTo>
                    <a:pt x="66" y="40"/>
                  </a:lnTo>
                  <a:close/>
                </a:path>
              </a:pathLst>
            </a:custGeom>
            <a:solidFill>
              <a:srgbClr val="2C5882"/>
            </a:solidFill>
            <a:ln w="9525">
              <a:noFill/>
              <a:round/>
            </a:ln>
          </p:spPr>
          <p:txBody>
            <a:bodyPr/>
            <a:lstStyle/>
            <a:p>
              <a:endParaRPr lang="zh-CN" altLang="en-US"/>
            </a:p>
          </p:txBody>
        </p:sp>
        <p:sp>
          <p:nvSpPr>
            <p:cNvPr id="76843" name="Freeform 51"/>
            <p:cNvSpPr>
              <a:spLocks noEditPoints="1"/>
            </p:cNvSpPr>
            <p:nvPr/>
          </p:nvSpPr>
          <p:spPr bwMode="auto">
            <a:xfrm>
              <a:off x="804" y="1149"/>
              <a:ext cx="31" cy="80"/>
            </a:xfrm>
            <a:custGeom>
              <a:avLst/>
              <a:gdLst>
                <a:gd name="T0" fmla="*/ 0 w 94"/>
                <a:gd name="T1" fmla="*/ 0 h 238"/>
                <a:gd name="T2" fmla="*/ 0 w 94"/>
                <a:gd name="T3" fmla="*/ 0 h 238"/>
                <a:gd name="T4" fmla="*/ 0 w 94"/>
                <a:gd name="T5" fmla="*/ 0 h 238"/>
                <a:gd name="T6" fmla="*/ 0 w 94"/>
                <a:gd name="T7" fmla="*/ 0 h 238"/>
                <a:gd name="T8" fmla="*/ 0 w 94"/>
                <a:gd name="T9" fmla="*/ 0 h 238"/>
                <a:gd name="T10" fmla="*/ 0 w 94"/>
                <a:gd name="T11" fmla="*/ 0 h 238"/>
                <a:gd name="T12" fmla="*/ 0 w 94"/>
                <a:gd name="T13" fmla="*/ 0 h 238"/>
                <a:gd name="T14" fmla="*/ 0 w 94"/>
                <a:gd name="T15" fmla="*/ 0 h 238"/>
                <a:gd name="T16" fmla="*/ 0 w 94"/>
                <a:gd name="T17" fmla="*/ 0 h 238"/>
                <a:gd name="T18" fmla="*/ 0 w 94"/>
                <a:gd name="T19" fmla="*/ 0 h 238"/>
                <a:gd name="T20" fmla="*/ 0 w 94"/>
                <a:gd name="T21" fmla="*/ 0 h 238"/>
                <a:gd name="T22" fmla="*/ 0 w 94"/>
                <a:gd name="T23" fmla="*/ 0 h 2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4"/>
                <a:gd name="T37" fmla="*/ 0 h 238"/>
                <a:gd name="T38" fmla="*/ 94 w 94"/>
                <a:gd name="T39" fmla="*/ 238 h 2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4" h="238">
                  <a:moveTo>
                    <a:pt x="67" y="238"/>
                  </a:moveTo>
                  <a:lnTo>
                    <a:pt x="19" y="71"/>
                  </a:lnTo>
                  <a:lnTo>
                    <a:pt x="33" y="67"/>
                  </a:lnTo>
                  <a:lnTo>
                    <a:pt x="47" y="63"/>
                  </a:lnTo>
                  <a:lnTo>
                    <a:pt x="94" y="231"/>
                  </a:lnTo>
                  <a:lnTo>
                    <a:pt x="81" y="235"/>
                  </a:lnTo>
                  <a:lnTo>
                    <a:pt x="67" y="238"/>
                  </a:lnTo>
                  <a:close/>
                  <a:moveTo>
                    <a:pt x="0" y="9"/>
                  </a:moveTo>
                  <a:lnTo>
                    <a:pt x="30" y="0"/>
                  </a:lnTo>
                  <a:lnTo>
                    <a:pt x="39" y="32"/>
                  </a:lnTo>
                  <a:lnTo>
                    <a:pt x="10" y="40"/>
                  </a:lnTo>
                  <a:lnTo>
                    <a:pt x="0" y="9"/>
                  </a:lnTo>
                  <a:close/>
                </a:path>
              </a:pathLst>
            </a:custGeom>
            <a:solidFill>
              <a:srgbClr val="2C5882"/>
            </a:solidFill>
            <a:ln w="9525">
              <a:noFill/>
              <a:round/>
            </a:ln>
          </p:spPr>
          <p:txBody>
            <a:bodyPr/>
            <a:lstStyle/>
            <a:p>
              <a:endParaRPr lang="zh-CN" altLang="en-US"/>
            </a:p>
          </p:txBody>
        </p:sp>
        <p:sp>
          <p:nvSpPr>
            <p:cNvPr id="76844" name="Freeform 50"/>
            <p:cNvSpPr/>
            <p:nvPr/>
          </p:nvSpPr>
          <p:spPr bwMode="auto">
            <a:xfrm>
              <a:off x="838" y="1154"/>
              <a:ext cx="53" cy="62"/>
            </a:xfrm>
            <a:custGeom>
              <a:avLst/>
              <a:gdLst>
                <a:gd name="T0" fmla="*/ 0 w 160"/>
                <a:gd name="T1" fmla="*/ 0 h 185"/>
                <a:gd name="T2" fmla="*/ 0 w 160"/>
                <a:gd name="T3" fmla="*/ 0 h 185"/>
                <a:gd name="T4" fmla="*/ 0 w 160"/>
                <a:gd name="T5" fmla="*/ 0 h 185"/>
                <a:gd name="T6" fmla="*/ 0 w 160"/>
                <a:gd name="T7" fmla="*/ 0 h 185"/>
                <a:gd name="T8" fmla="*/ 0 w 160"/>
                <a:gd name="T9" fmla="*/ 0 h 185"/>
                <a:gd name="T10" fmla="*/ 0 w 160"/>
                <a:gd name="T11" fmla="*/ 0 h 185"/>
                <a:gd name="T12" fmla="*/ 0 w 160"/>
                <a:gd name="T13" fmla="*/ 0 h 185"/>
                <a:gd name="T14" fmla="*/ 0 w 160"/>
                <a:gd name="T15" fmla="*/ 0 h 185"/>
                <a:gd name="T16" fmla="*/ 0 w 160"/>
                <a:gd name="T17" fmla="*/ 0 h 185"/>
                <a:gd name="T18" fmla="*/ 0 w 160"/>
                <a:gd name="T19" fmla="*/ 0 h 185"/>
                <a:gd name="T20" fmla="*/ 0 w 160"/>
                <a:gd name="T21" fmla="*/ 0 h 185"/>
                <a:gd name="T22" fmla="*/ 0 w 160"/>
                <a:gd name="T23" fmla="*/ 0 h 185"/>
                <a:gd name="T24" fmla="*/ 0 w 160"/>
                <a:gd name="T25" fmla="*/ 0 h 185"/>
                <a:gd name="T26" fmla="*/ 0 w 160"/>
                <a:gd name="T27" fmla="*/ 0 h 185"/>
                <a:gd name="T28" fmla="*/ 0 w 160"/>
                <a:gd name="T29" fmla="*/ 0 h 185"/>
                <a:gd name="T30" fmla="*/ 0 w 160"/>
                <a:gd name="T31" fmla="*/ 0 h 185"/>
                <a:gd name="T32" fmla="*/ 0 w 160"/>
                <a:gd name="T33" fmla="*/ 0 h 185"/>
                <a:gd name="T34" fmla="*/ 0 w 160"/>
                <a:gd name="T35" fmla="*/ 0 h 185"/>
                <a:gd name="T36" fmla="*/ 0 w 160"/>
                <a:gd name="T37" fmla="*/ 0 h 185"/>
                <a:gd name="T38" fmla="*/ 0 w 160"/>
                <a:gd name="T39" fmla="*/ 0 h 185"/>
                <a:gd name="T40" fmla="*/ 0 w 160"/>
                <a:gd name="T41" fmla="*/ 0 h 185"/>
                <a:gd name="T42" fmla="*/ 0 w 160"/>
                <a:gd name="T43" fmla="*/ 0 h 185"/>
                <a:gd name="T44" fmla="*/ 0 w 160"/>
                <a:gd name="T45" fmla="*/ 0 h 185"/>
                <a:gd name="T46" fmla="*/ 0 w 160"/>
                <a:gd name="T47" fmla="*/ 0 h 185"/>
                <a:gd name="T48" fmla="*/ 0 w 160"/>
                <a:gd name="T49" fmla="*/ 0 h 185"/>
                <a:gd name="T50" fmla="*/ 0 w 160"/>
                <a:gd name="T51" fmla="*/ 0 h 185"/>
                <a:gd name="T52" fmla="*/ 0 w 160"/>
                <a:gd name="T53" fmla="*/ 0 h 185"/>
                <a:gd name="T54" fmla="*/ 0 w 160"/>
                <a:gd name="T55" fmla="*/ 0 h 185"/>
                <a:gd name="T56" fmla="*/ 0 w 160"/>
                <a:gd name="T57" fmla="*/ 0 h 185"/>
                <a:gd name="T58" fmla="*/ 0 w 160"/>
                <a:gd name="T59" fmla="*/ 0 h 185"/>
                <a:gd name="T60" fmla="*/ 0 w 160"/>
                <a:gd name="T61" fmla="*/ 0 h 185"/>
                <a:gd name="T62" fmla="*/ 0 w 160"/>
                <a:gd name="T63" fmla="*/ 0 h 185"/>
                <a:gd name="T64" fmla="*/ 0 w 160"/>
                <a:gd name="T65" fmla="*/ 0 h 185"/>
                <a:gd name="T66" fmla="*/ 0 w 160"/>
                <a:gd name="T67" fmla="*/ 0 h 185"/>
                <a:gd name="T68" fmla="*/ 0 w 160"/>
                <a:gd name="T69" fmla="*/ 0 h 185"/>
                <a:gd name="T70" fmla="*/ 0 w 160"/>
                <a:gd name="T71" fmla="*/ 0 h 185"/>
                <a:gd name="T72" fmla="*/ 0 w 160"/>
                <a:gd name="T73" fmla="*/ 0 h 185"/>
                <a:gd name="T74" fmla="*/ 0 w 160"/>
                <a:gd name="T75" fmla="*/ 0 h 185"/>
                <a:gd name="T76" fmla="*/ 0 w 160"/>
                <a:gd name="T77" fmla="*/ 0 h 185"/>
                <a:gd name="T78" fmla="*/ 0 w 160"/>
                <a:gd name="T79" fmla="*/ 0 h 185"/>
                <a:gd name="T80" fmla="*/ 0 w 160"/>
                <a:gd name="T81" fmla="*/ 0 h 185"/>
                <a:gd name="T82" fmla="*/ 0 w 160"/>
                <a:gd name="T83" fmla="*/ 0 h 185"/>
                <a:gd name="T84" fmla="*/ 0 w 160"/>
                <a:gd name="T85" fmla="*/ 0 h 185"/>
                <a:gd name="T86" fmla="*/ 0 w 160"/>
                <a:gd name="T87" fmla="*/ 0 h 185"/>
                <a:gd name="T88" fmla="*/ 0 w 160"/>
                <a:gd name="T89" fmla="*/ 0 h 185"/>
                <a:gd name="T90" fmla="*/ 0 w 160"/>
                <a:gd name="T91" fmla="*/ 0 h 185"/>
                <a:gd name="T92" fmla="*/ 0 w 160"/>
                <a:gd name="T93" fmla="*/ 0 h 185"/>
                <a:gd name="T94" fmla="*/ 0 w 160"/>
                <a:gd name="T95" fmla="*/ 0 h 185"/>
                <a:gd name="T96" fmla="*/ 0 w 160"/>
                <a:gd name="T97" fmla="*/ 0 h 185"/>
                <a:gd name="T98" fmla="*/ 0 w 160"/>
                <a:gd name="T99" fmla="*/ 0 h 185"/>
                <a:gd name="T100" fmla="*/ 0 w 160"/>
                <a:gd name="T101" fmla="*/ 0 h 185"/>
                <a:gd name="T102" fmla="*/ 0 w 160"/>
                <a:gd name="T103" fmla="*/ 0 h 185"/>
                <a:gd name="T104" fmla="*/ 0 w 160"/>
                <a:gd name="T105" fmla="*/ 0 h 185"/>
                <a:gd name="T106" fmla="*/ 0 w 160"/>
                <a:gd name="T107" fmla="*/ 0 h 185"/>
                <a:gd name="T108" fmla="*/ 0 w 160"/>
                <a:gd name="T109" fmla="*/ 0 h 18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60"/>
                <a:gd name="T166" fmla="*/ 0 h 185"/>
                <a:gd name="T167" fmla="*/ 160 w 160"/>
                <a:gd name="T168" fmla="*/ 185 h 18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60" h="185">
                  <a:moveTo>
                    <a:pt x="157" y="89"/>
                  </a:moveTo>
                  <a:lnTo>
                    <a:pt x="159" y="96"/>
                  </a:lnTo>
                  <a:lnTo>
                    <a:pt x="160" y="104"/>
                  </a:lnTo>
                  <a:lnTo>
                    <a:pt x="160" y="112"/>
                  </a:lnTo>
                  <a:lnTo>
                    <a:pt x="160" y="118"/>
                  </a:lnTo>
                  <a:lnTo>
                    <a:pt x="159" y="126"/>
                  </a:lnTo>
                  <a:lnTo>
                    <a:pt x="158" y="133"/>
                  </a:lnTo>
                  <a:lnTo>
                    <a:pt x="157" y="138"/>
                  </a:lnTo>
                  <a:lnTo>
                    <a:pt x="153" y="145"/>
                  </a:lnTo>
                  <a:lnTo>
                    <a:pt x="151" y="150"/>
                  </a:lnTo>
                  <a:lnTo>
                    <a:pt x="147" y="154"/>
                  </a:lnTo>
                  <a:lnTo>
                    <a:pt x="143" y="160"/>
                  </a:lnTo>
                  <a:lnTo>
                    <a:pt x="138" y="164"/>
                  </a:lnTo>
                  <a:lnTo>
                    <a:pt x="132" y="169"/>
                  </a:lnTo>
                  <a:lnTo>
                    <a:pt x="127" y="172"/>
                  </a:lnTo>
                  <a:lnTo>
                    <a:pt x="120" y="175"/>
                  </a:lnTo>
                  <a:lnTo>
                    <a:pt x="114" y="179"/>
                  </a:lnTo>
                  <a:lnTo>
                    <a:pt x="106" y="182"/>
                  </a:lnTo>
                  <a:lnTo>
                    <a:pt x="99" y="184"/>
                  </a:lnTo>
                  <a:lnTo>
                    <a:pt x="90" y="184"/>
                  </a:lnTo>
                  <a:lnTo>
                    <a:pt x="82" y="185"/>
                  </a:lnTo>
                  <a:lnTo>
                    <a:pt x="76" y="184"/>
                  </a:lnTo>
                  <a:lnTo>
                    <a:pt x="68" y="182"/>
                  </a:lnTo>
                  <a:lnTo>
                    <a:pt x="60" y="180"/>
                  </a:lnTo>
                  <a:lnTo>
                    <a:pt x="54" y="176"/>
                  </a:lnTo>
                  <a:lnTo>
                    <a:pt x="46" y="172"/>
                  </a:lnTo>
                  <a:lnTo>
                    <a:pt x="39" y="168"/>
                  </a:lnTo>
                  <a:lnTo>
                    <a:pt x="34" y="161"/>
                  </a:lnTo>
                  <a:lnTo>
                    <a:pt x="27" y="154"/>
                  </a:lnTo>
                  <a:lnTo>
                    <a:pt x="23" y="148"/>
                  </a:lnTo>
                  <a:lnTo>
                    <a:pt x="18" y="140"/>
                  </a:lnTo>
                  <a:lnTo>
                    <a:pt x="13" y="131"/>
                  </a:lnTo>
                  <a:lnTo>
                    <a:pt x="9" y="122"/>
                  </a:lnTo>
                  <a:lnTo>
                    <a:pt x="6" y="112"/>
                  </a:lnTo>
                  <a:lnTo>
                    <a:pt x="2" y="103"/>
                  </a:lnTo>
                  <a:lnTo>
                    <a:pt x="1" y="93"/>
                  </a:lnTo>
                  <a:lnTo>
                    <a:pt x="0" y="84"/>
                  </a:lnTo>
                  <a:lnTo>
                    <a:pt x="0" y="76"/>
                  </a:lnTo>
                  <a:lnTo>
                    <a:pt x="0" y="67"/>
                  </a:lnTo>
                  <a:lnTo>
                    <a:pt x="1" y="59"/>
                  </a:lnTo>
                  <a:lnTo>
                    <a:pt x="3" y="52"/>
                  </a:lnTo>
                  <a:lnTo>
                    <a:pt x="7" y="44"/>
                  </a:lnTo>
                  <a:lnTo>
                    <a:pt x="10" y="37"/>
                  </a:lnTo>
                  <a:lnTo>
                    <a:pt x="15" y="31"/>
                  </a:lnTo>
                  <a:lnTo>
                    <a:pt x="20" y="24"/>
                  </a:lnTo>
                  <a:lnTo>
                    <a:pt x="26" y="19"/>
                  </a:lnTo>
                  <a:lnTo>
                    <a:pt x="33" y="14"/>
                  </a:lnTo>
                  <a:lnTo>
                    <a:pt x="39" y="10"/>
                  </a:lnTo>
                  <a:lnTo>
                    <a:pt x="48" y="7"/>
                  </a:lnTo>
                  <a:lnTo>
                    <a:pt x="55" y="5"/>
                  </a:lnTo>
                  <a:lnTo>
                    <a:pt x="62" y="2"/>
                  </a:lnTo>
                  <a:lnTo>
                    <a:pt x="69" y="1"/>
                  </a:lnTo>
                  <a:lnTo>
                    <a:pt x="76" y="0"/>
                  </a:lnTo>
                  <a:lnTo>
                    <a:pt x="82" y="0"/>
                  </a:lnTo>
                  <a:lnTo>
                    <a:pt x="89" y="0"/>
                  </a:lnTo>
                  <a:lnTo>
                    <a:pt x="95" y="2"/>
                  </a:lnTo>
                  <a:lnTo>
                    <a:pt x="101" y="4"/>
                  </a:lnTo>
                  <a:lnTo>
                    <a:pt x="106" y="7"/>
                  </a:lnTo>
                  <a:lnTo>
                    <a:pt x="112" y="10"/>
                  </a:lnTo>
                  <a:lnTo>
                    <a:pt x="117" y="13"/>
                  </a:lnTo>
                  <a:lnTo>
                    <a:pt x="122" y="18"/>
                  </a:lnTo>
                  <a:lnTo>
                    <a:pt x="126" y="22"/>
                  </a:lnTo>
                  <a:lnTo>
                    <a:pt x="130" y="28"/>
                  </a:lnTo>
                  <a:lnTo>
                    <a:pt x="134" y="34"/>
                  </a:lnTo>
                  <a:lnTo>
                    <a:pt x="137" y="41"/>
                  </a:lnTo>
                  <a:lnTo>
                    <a:pt x="111" y="51"/>
                  </a:lnTo>
                  <a:lnTo>
                    <a:pt x="106" y="43"/>
                  </a:lnTo>
                  <a:lnTo>
                    <a:pt x="101" y="37"/>
                  </a:lnTo>
                  <a:lnTo>
                    <a:pt x="95" y="32"/>
                  </a:lnTo>
                  <a:lnTo>
                    <a:pt x="88" y="29"/>
                  </a:lnTo>
                  <a:lnTo>
                    <a:pt x="81" y="26"/>
                  </a:lnTo>
                  <a:lnTo>
                    <a:pt x="73" y="26"/>
                  </a:lnTo>
                  <a:lnTo>
                    <a:pt x="65" y="28"/>
                  </a:lnTo>
                  <a:lnTo>
                    <a:pt x="56" y="31"/>
                  </a:lnTo>
                  <a:lnTo>
                    <a:pt x="51" y="33"/>
                  </a:lnTo>
                  <a:lnTo>
                    <a:pt x="47" y="35"/>
                  </a:lnTo>
                  <a:lnTo>
                    <a:pt x="43" y="39"/>
                  </a:lnTo>
                  <a:lnTo>
                    <a:pt x="39" y="42"/>
                  </a:lnTo>
                  <a:lnTo>
                    <a:pt x="36" y="46"/>
                  </a:lnTo>
                  <a:lnTo>
                    <a:pt x="34" y="51"/>
                  </a:lnTo>
                  <a:lnTo>
                    <a:pt x="32" y="55"/>
                  </a:lnTo>
                  <a:lnTo>
                    <a:pt x="31" y="60"/>
                  </a:lnTo>
                  <a:lnTo>
                    <a:pt x="30" y="66"/>
                  </a:lnTo>
                  <a:lnTo>
                    <a:pt x="30" y="71"/>
                  </a:lnTo>
                  <a:lnTo>
                    <a:pt x="30" y="77"/>
                  </a:lnTo>
                  <a:lnTo>
                    <a:pt x="30" y="83"/>
                  </a:lnTo>
                  <a:lnTo>
                    <a:pt x="33" y="96"/>
                  </a:lnTo>
                  <a:lnTo>
                    <a:pt x="37" y="111"/>
                  </a:lnTo>
                  <a:lnTo>
                    <a:pt x="44" y="125"/>
                  </a:lnTo>
                  <a:lnTo>
                    <a:pt x="51" y="136"/>
                  </a:lnTo>
                  <a:lnTo>
                    <a:pt x="55" y="141"/>
                  </a:lnTo>
                  <a:lnTo>
                    <a:pt x="59" y="146"/>
                  </a:lnTo>
                  <a:lnTo>
                    <a:pt x="62" y="149"/>
                  </a:lnTo>
                  <a:lnTo>
                    <a:pt x="67" y="152"/>
                  </a:lnTo>
                  <a:lnTo>
                    <a:pt x="71" y="154"/>
                  </a:lnTo>
                  <a:lnTo>
                    <a:pt x="76" y="157"/>
                  </a:lnTo>
                  <a:lnTo>
                    <a:pt x="80" y="158"/>
                  </a:lnTo>
                  <a:lnTo>
                    <a:pt x="85" y="159"/>
                  </a:lnTo>
                  <a:lnTo>
                    <a:pt x="90" y="159"/>
                  </a:lnTo>
                  <a:lnTo>
                    <a:pt x="95" y="158"/>
                  </a:lnTo>
                  <a:lnTo>
                    <a:pt x="101" y="157"/>
                  </a:lnTo>
                  <a:lnTo>
                    <a:pt x="105" y="154"/>
                  </a:lnTo>
                  <a:lnTo>
                    <a:pt x="113" y="151"/>
                  </a:lnTo>
                  <a:lnTo>
                    <a:pt x="119" y="147"/>
                  </a:lnTo>
                  <a:lnTo>
                    <a:pt x="124" y="141"/>
                  </a:lnTo>
                  <a:lnTo>
                    <a:pt x="128" y="134"/>
                  </a:lnTo>
                  <a:lnTo>
                    <a:pt x="130" y="126"/>
                  </a:lnTo>
                  <a:lnTo>
                    <a:pt x="131" y="118"/>
                  </a:lnTo>
                  <a:lnTo>
                    <a:pt x="131" y="110"/>
                  </a:lnTo>
                  <a:lnTo>
                    <a:pt x="130" y="100"/>
                  </a:lnTo>
                  <a:lnTo>
                    <a:pt x="157" y="89"/>
                  </a:lnTo>
                  <a:close/>
                </a:path>
              </a:pathLst>
            </a:custGeom>
            <a:solidFill>
              <a:srgbClr val="2C5882"/>
            </a:solidFill>
            <a:ln w="9525">
              <a:noFill/>
              <a:round/>
            </a:ln>
          </p:spPr>
          <p:txBody>
            <a:bodyPr/>
            <a:lstStyle/>
            <a:p>
              <a:endParaRPr lang="zh-CN" altLang="en-US"/>
            </a:p>
          </p:txBody>
        </p:sp>
        <p:sp>
          <p:nvSpPr>
            <p:cNvPr id="76845" name="Freeform 49"/>
            <p:cNvSpPr>
              <a:spLocks noEditPoints="1"/>
            </p:cNvSpPr>
            <p:nvPr/>
          </p:nvSpPr>
          <p:spPr bwMode="auto">
            <a:xfrm>
              <a:off x="891" y="1129"/>
              <a:ext cx="67" cy="64"/>
            </a:xfrm>
            <a:custGeom>
              <a:avLst/>
              <a:gdLst>
                <a:gd name="T0" fmla="*/ 0 w 202"/>
                <a:gd name="T1" fmla="*/ 0 h 194"/>
                <a:gd name="T2" fmla="*/ 0 w 202"/>
                <a:gd name="T3" fmla="*/ 0 h 194"/>
                <a:gd name="T4" fmla="*/ 0 w 202"/>
                <a:gd name="T5" fmla="*/ 0 h 194"/>
                <a:gd name="T6" fmla="*/ 0 w 202"/>
                <a:gd name="T7" fmla="*/ 0 h 194"/>
                <a:gd name="T8" fmla="*/ 0 w 202"/>
                <a:gd name="T9" fmla="*/ 0 h 194"/>
                <a:gd name="T10" fmla="*/ 0 w 202"/>
                <a:gd name="T11" fmla="*/ 0 h 194"/>
                <a:gd name="T12" fmla="*/ 0 w 202"/>
                <a:gd name="T13" fmla="*/ 0 h 194"/>
                <a:gd name="T14" fmla="*/ 0 w 202"/>
                <a:gd name="T15" fmla="*/ 0 h 194"/>
                <a:gd name="T16" fmla="*/ 0 w 202"/>
                <a:gd name="T17" fmla="*/ 0 h 194"/>
                <a:gd name="T18" fmla="*/ 0 w 202"/>
                <a:gd name="T19" fmla="*/ 0 h 194"/>
                <a:gd name="T20" fmla="*/ 0 w 202"/>
                <a:gd name="T21" fmla="*/ 0 h 194"/>
                <a:gd name="T22" fmla="*/ 0 w 202"/>
                <a:gd name="T23" fmla="*/ 0 h 194"/>
                <a:gd name="T24" fmla="*/ 0 w 202"/>
                <a:gd name="T25" fmla="*/ 0 h 194"/>
                <a:gd name="T26" fmla="*/ 0 w 202"/>
                <a:gd name="T27" fmla="*/ 0 h 194"/>
                <a:gd name="T28" fmla="*/ 0 w 202"/>
                <a:gd name="T29" fmla="*/ 0 h 194"/>
                <a:gd name="T30" fmla="*/ 0 w 202"/>
                <a:gd name="T31" fmla="*/ 0 h 194"/>
                <a:gd name="T32" fmla="*/ 0 w 202"/>
                <a:gd name="T33" fmla="*/ 0 h 194"/>
                <a:gd name="T34" fmla="*/ 0 w 202"/>
                <a:gd name="T35" fmla="*/ 0 h 194"/>
                <a:gd name="T36" fmla="*/ 0 w 202"/>
                <a:gd name="T37" fmla="*/ 0 h 194"/>
                <a:gd name="T38" fmla="*/ 0 w 202"/>
                <a:gd name="T39" fmla="*/ 0 h 194"/>
                <a:gd name="T40" fmla="*/ 0 w 202"/>
                <a:gd name="T41" fmla="*/ 0 h 194"/>
                <a:gd name="T42" fmla="*/ 0 w 202"/>
                <a:gd name="T43" fmla="*/ 0 h 194"/>
                <a:gd name="T44" fmla="*/ 0 w 202"/>
                <a:gd name="T45" fmla="*/ 0 h 194"/>
                <a:gd name="T46" fmla="*/ 0 w 202"/>
                <a:gd name="T47" fmla="*/ 0 h 194"/>
                <a:gd name="T48" fmla="*/ 0 w 202"/>
                <a:gd name="T49" fmla="*/ 0 h 194"/>
                <a:gd name="T50" fmla="*/ 0 w 202"/>
                <a:gd name="T51" fmla="*/ 0 h 194"/>
                <a:gd name="T52" fmla="*/ 0 w 202"/>
                <a:gd name="T53" fmla="*/ 0 h 194"/>
                <a:gd name="T54" fmla="*/ 0 w 202"/>
                <a:gd name="T55" fmla="*/ 0 h 194"/>
                <a:gd name="T56" fmla="*/ 0 w 202"/>
                <a:gd name="T57" fmla="*/ 0 h 194"/>
                <a:gd name="T58" fmla="*/ 0 w 202"/>
                <a:gd name="T59" fmla="*/ 0 h 194"/>
                <a:gd name="T60" fmla="*/ 0 w 202"/>
                <a:gd name="T61" fmla="*/ 0 h 194"/>
                <a:gd name="T62" fmla="*/ 0 w 202"/>
                <a:gd name="T63" fmla="*/ 0 h 194"/>
                <a:gd name="T64" fmla="*/ 0 w 202"/>
                <a:gd name="T65" fmla="*/ 0 h 194"/>
                <a:gd name="T66" fmla="*/ 0 w 202"/>
                <a:gd name="T67" fmla="*/ 0 h 194"/>
                <a:gd name="T68" fmla="*/ 0 w 202"/>
                <a:gd name="T69" fmla="*/ 0 h 194"/>
                <a:gd name="T70" fmla="*/ 0 w 202"/>
                <a:gd name="T71" fmla="*/ 0 h 194"/>
                <a:gd name="T72" fmla="*/ 0 w 202"/>
                <a:gd name="T73" fmla="*/ 0 h 194"/>
                <a:gd name="T74" fmla="*/ 0 w 202"/>
                <a:gd name="T75" fmla="*/ 0 h 194"/>
                <a:gd name="T76" fmla="*/ 0 w 202"/>
                <a:gd name="T77" fmla="*/ 0 h 194"/>
                <a:gd name="T78" fmla="*/ 0 w 202"/>
                <a:gd name="T79" fmla="*/ 0 h 194"/>
                <a:gd name="T80" fmla="*/ 0 w 202"/>
                <a:gd name="T81" fmla="*/ 0 h 194"/>
                <a:gd name="T82" fmla="*/ 0 w 202"/>
                <a:gd name="T83" fmla="*/ 0 h 194"/>
                <a:gd name="T84" fmla="*/ 0 w 202"/>
                <a:gd name="T85" fmla="*/ 0 h 194"/>
                <a:gd name="T86" fmla="*/ 0 w 202"/>
                <a:gd name="T87" fmla="*/ 0 h 194"/>
                <a:gd name="T88" fmla="*/ 0 w 202"/>
                <a:gd name="T89" fmla="*/ 0 h 1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2"/>
                <a:gd name="T136" fmla="*/ 0 h 194"/>
                <a:gd name="T137" fmla="*/ 202 w 202"/>
                <a:gd name="T138" fmla="*/ 194 h 1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2" h="194">
                  <a:moveTo>
                    <a:pt x="107" y="186"/>
                  </a:moveTo>
                  <a:lnTo>
                    <a:pt x="96" y="191"/>
                  </a:lnTo>
                  <a:lnTo>
                    <a:pt x="85" y="193"/>
                  </a:lnTo>
                  <a:lnTo>
                    <a:pt x="75" y="194"/>
                  </a:lnTo>
                  <a:lnTo>
                    <a:pt x="65" y="193"/>
                  </a:lnTo>
                  <a:lnTo>
                    <a:pt x="60" y="191"/>
                  </a:lnTo>
                  <a:lnTo>
                    <a:pt x="55" y="189"/>
                  </a:lnTo>
                  <a:lnTo>
                    <a:pt x="51" y="187"/>
                  </a:lnTo>
                  <a:lnTo>
                    <a:pt x="48" y="183"/>
                  </a:lnTo>
                  <a:lnTo>
                    <a:pt x="40" y="177"/>
                  </a:lnTo>
                  <a:lnTo>
                    <a:pt x="35" y="167"/>
                  </a:lnTo>
                  <a:lnTo>
                    <a:pt x="30" y="157"/>
                  </a:lnTo>
                  <a:lnTo>
                    <a:pt x="28" y="147"/>
                  </a:lnTo>
                  <a:lnTo>
                    <a:pt x="27" y="137"/>
                  </a:lnTo>
                  <a:lnTo>
                    <a:pt x="29" y="128"/>
                  </a:lnTo>
                  <a:lnTo>
                    <a:pt x="34" y="119"/>
                  </a:lnTo>
                  <a:lnTo>
                    <a:pt x="39" y="109"/>
                  </a:lnTo>
                  <a:lnTo>
                    <a:pt x="48" y="101"/>
                  </a:lnTo>
                  <a:lnTo>
                    <a:pt x="58" y="93"/>
                  </a:lnTo>
                  <a:lnTo>
                    <a:pt x="91" y="70"/>
                  </a:lnTo>
                  <a:lnTo>
                    <a:pt x="95" y="67"/>
                  </a:lnTo>
                  <a:lnTo>
                    <a:pt x="98" y="64"/>
                  </a:lnTo>
                  <a:lnTo>
                    <a:pt x="101" y="60"/>
                  </a:lnTo>
                  <a:lnTo>
                    <a:pt x="104" y="54"/>
                  </a:lnTo>
                  <a:lnTo>
                    <a:pt x="103" y="49"/>
                  </a:lnTo>
                  <a:lnTo>
                    <a:pt x="100" y="43"/>
                  </a:lnTo>
                  <a:lnTo>
                    <a:pt x="100" y="42"/>
                  </a:lnTo>
                  <a:lnTo>
                    <a:pt x="96" y="37"/>
                  </a:lnTo>
                  <a:lnTo>
                    <a:pt x="92" y="32"/>
                  </a:lnTo>
                  <a:lnTo>
                    <a:pt x="86" y="29"/>
                  </a:lnTo>
                  <a:lnTo>
                    <a:pt x="81" y="28"/>
                  </a:lnTo>
                  <a:lnTo>
                    <a:pt x="74" y="28"/>
                  </a:lnTo>
                  <a:lnTo>
                    <a:pt x="66" y="28"/>
                  </a:lnTo>
                  <a:lnTo>
                    <a:pt x="59" y="31"/>
                  </a:lnTo>
                  <a:lnTo>
                    <a:pt x="51" y="35"/>
                  </a:lnTo>
                  <a:lnTo>
                    <a:pt x="43" y="39"/>
                  </a:lnTo>
                  <a:lnTo>
                    <a:pt x="37" y="44"/>
                  </a:lnTo>
                  <a:lnTo>
                    <a:pt x="33" y="50"/>
                  </a:lnTo>
                  <a:lnTo>
                    <a:pt x="29" y="55"/>
                  </a:lnTo>
                  <a:lnTo>
                    <a:pt x="28" y="62"/>
                  </a:lnTo>
                  <a:lnTo>
                    <a:pt x="27" y="68"/>
                  </a:lnTo>
                  <a:lnTo>
                    <a:pt x="28" y="75"/>
                  </a:lnTo>
                  <a:lnTo>
                    <a:pt x="30" y="83"/>
                  </a:lnTo>
                  <a:lnTo>
                    <a:pt x="6" y="96"/>
                  </a:lnTo>
                  <a:lnTo>
                    <a:pt x="4" y="89"/>
                  </a:lnTo>
                  <a:lnTo>
                    <a:pt x="2" y="83"/>
                  </a:lnTo>
                  <a:lnTo>
                    <a:pt x="1" y="77"/>
                  </a:lnTo>
                  <a:lnTo>
                    <a:pt x="0" y="71"/>
                  </a:lnTo>
                  <a:lnTo>
                    <a:pt x="0" y="65"/>
                  </a:lnTo>
                  <a:lnTo>
                    <a:pt x="1" y="60"/>
                  </a:lnTo>
                  <a:lnTo>
                    <a:pt x="2" y="53"/>
                  </a:lnTo>
                  <a:lnTo>
                    <a:pt x="4" y="49"/>
                  </a:lnTo>
                  <a:lnTo>
                    <a:pt x="7" y="43"/>
                  </a:lnTo>
                  <a:lnTo>
                    <a:pt x="11" y="38"/>
                  </a:lnTo>
                  <a:lnTo>
                    <a:pt x="14" y="33"/>
                  </a:lnTo>
                  <a:lnTo>
                    <a:pt x="18" y="28"/>
                  </a:lnTo>
                  <a:lnTo>
                    <a:pt x="29" y="19"/>
                  </a:lnTo>
                  <a:lnTo>
                    <a:pt x="43" y="12"/>
                  </a:lnTo>
                  <a:lnTo>
                    <a:pt x="57" y="5"/>
                  </a:lnTo>
                  <a:lnTo>
                    <a:pt x="70" y="2"/>
                  </a:lnTo>
                  <a:lnTo>
                    <a:pt x="75" y="1"/>
                  </a:lnTo>
                  <a:lnTo>
                    <a:pt x="82" y="0"/>
                  </a:lnTo>
                  <a:lnTo>
                    <a:pt x="87" y="0"/>
                  </a:lnTo>
                  <a:lnTo>
                    <a:pt x="93" y="1"/>
                  </a:lnTo>
                  <a:lnTo>
                    <a:pt x="97" y="2"/>
                  </a:lnTo>
                  <a:lnTo>
                    <a:pt x="103" y="4"/>
                  </a:lnTo>
                  <a:lnTo>
                    <a:pt x="107" y="7"/>
                  </a:lnTo>
                  <a:lnTo>
                    <a:pt x="111" y="9"/>
                  </a:lnTo>
                  <a:lnTo>
                    <a:pt x="116" y="14"/>
                  </a:lnTo>
                  <a:lnTo>
                    <a:pt x="119" y="18"/>
                  </a:lnTo>
                  <a:lnTo>
                    <a:pt x="122" y="23"/>
                  </a:lnTo>
                  <a:lnTo>
                    <a:pt x="126" y="28"/>
                  </a:lnTo>
                  <a:lnTo>
                    <a:pt x="170" y="113"/>
                  </a:lnTo>
                  <a:lnTo>
                    <a:pt x="174" y="117"/>
                  </a:lnTo>
                  <a:lnTo>
                    <a:pt x="177" y="118"/>
                  </a:lnTo>
                  <a:lnTo>
                    <a:pt x="180" y="119"/>
                  </a:lnTo>
                  <a:lnTo>
                    <a:pt x="185" y="118"/>
                  </a:lnTo>
                  <a:lnTo>
                    <a:pt x="186" y="117"/>
                  </a:lnTo>
                  <a:lnTo>
                    <a:pt x="188" y="116"/>
                  </a:lnTo>
                  <a:lnTo>
                    <a:pt x="189" y="113"/>
                  </a:lnTo>
                  <a:lnTo>
                    <a:pt x="192" y="112"/>
                  </a:lnTo>
                  <a:lnTo>
                    <a:pt x="202" y="131"/>
                  </a:lnTo>
                  <a:lnTo>
                    <a:pt x="199" y="134"/>
                  </a:lnTo>
                  <a:lnTo>
                    <a:pt x="194" y="137"/>
                  </a:lnTo>
                  <a:lnTo>
                    <a:pt x="191" y="140"/>
                  </a:lnTo>
                  <a:lnTo>
                    <a:pt x="188" y="142"/>
                  </a:lnTo>
                  <a:lnTo>
                    <a:pt x="181" y="145"/>
                  </a:lnTo>
                  <a:lnTo>
                    <a:pt x="175" y="146"/>
                  </a:lnTo>
                  <a:lnTo>
                    <a:pt x="168" y="146"/>
                  </a:lnTo>
                  <a:lnTo>
                    <a:pt x="163" y="145"/>
                  </a:lnTo>
                  <a:lnTo>
                    <a:pt x="159" y="143"/>
                  </a:lnTo>
                  <a:lnTo>
                    <a:pt x="156" y="141"/>
                  </a:lnTo>
                  <a:lnTo>
                    <a:pt x="152" y="137"/>
                  </a:lnTo>
                  <a:lnTo>
                    <a:pt x="148" y="133"/>
                  </a:lnTo>
                  <a:lnTo>
                    <a:pt x="147" y="138"/>
                  </a:lnTo>
                  <a:lnTo>
                    <a:pt x="145" y="143"/>
                  </a:lnTo>
                  <a:lnTo>
                    <a:pt x="143" y="151"/>
                  </a:lnTo>
                  <a:lnTo>
                    <a:pt x="140" y="156"/>
                  </a:lnTo>
                  <a:lnTo>
                    <a:pt x="135" y="163"/>
                  </a:lnTo>
                  <a:lnTo>
                    <a:pt x="131" y="168"/>
                  </a:lnTo>
                  <a:lnTo>
                    <a:pt x="126" y="173"/>
                  </a:lnTo>
                  <a:lnTo>
                    <a:pt x="120" y="178"/>
                  </a:lnTo>
                  <a:lnTo>
                    <a:pt x="115" y="182"/>
                  </a:lnTo>
                  <a:lnTo>
                    <a:pt x="107" y="186"/>
                  </a:lnTo>
                  <a:close/>
                  <a:moveTo>
                    <a:pt x="127" y="93"/>
                  </a:moveTo>
                  <a:lnTo>
                    <a:pt x="118" y="75"/>
                  </a:lnTo>
                  <a:lnTo>
                    <a:pt x="111" y="83"/>
                  </a:lnTo>
                  <a:lnTo>
                    <a:pt x="105" y="89"/>
                  </a:lnTo>
                  <a:lnTo>
                    <a:pt x="83" y="105"/>
                  </a:lnTo>
                  <a:lnTo>
                    <a:pt x="74" y="111"/>
                  </a:lnTo>
                  <a:lnTo>
                    <a:pt x="68" y="117"/>
                  </a:lnTo>
                  <a:lnTo>
                    <a:pt x="63" y="122"/>
                  </a:lnTo>
                  <a:lnTo>
                    <a:pt x="60" y="128"/>
                  </a:lnTo>
                  <a:lnTo>
                    <a:pt x="58" y="133"/>
                  </a:lnTo>
                  <a:lnTo>
                    <a:pt x="57" y="138"/>
                  </a:lnTo>
                  <a:lnTo>
                    <a:pt x="58" y="144"/>
                  </a:lnTo>
                  <a:lnTo>
                    <a:pt x="60" y="149"/>
                  </a:lnTo>
                  <a:lnTo>
                    <a:pt x="63" y="155"/>
                  </a:lnTo>
                  <a:lnTo>
                    <a:pt x="68" y="159"/>
                  </a:lnTo>
                  <a:lnTo>
                    <a:pt x="72" y="164"/>
                  </a:lnTo>
                  <a:lnTo>
                    <a:pt x="77" y="166"/>
                  </a:lnTo>
                  <a:lnTo>
                    <a:pt x="83" y="166"/>
                  </a:lnTo>
                  <a:lnTo>
                    <a:pt x="88" y="166"/>
                  </a:lnTo>
                  <a:lnTo>
                    <a:pt x="95" y="165"/>
                  </a:lnTo>
                  <a:lnTo>
                    <a:pt x="101" y="161"/>
                  </a:lnTo>
                  <a:lnTo>
                    <a:pt x="110" y="156"/>
                  </a:lnTo>
                  <a:lnTo>
                    <a:pt x="119" y="149"/>
                  </a:lnTo>
                  <a:lnTo>
                    <a:pt x="124" y="141"/>
                  </a:lnTo>
                  <a:lnTo>
                    <a:pt x="130" y="132"/>
                  </a:lnTo>
                  <a:lnTo>
                    <a:pt x="132" y="126"/>
                  </a:lnTo>
                  <a:lnTo>
                    <a:pt x="133" y="120"/>
                  </a:lnTo>
                  <a:lnTo>
                    <a:pt x="134" y="114"/>
                  </a:lnTo>
                  <a:lnTo>
                    <a:pt x="133" y="108"/>
                  </a:lnTo>
                  <a:lnTo>
                    <a:pt x="132" y="106"/>
                  </a:lnTo>
                  <a:lnTo>
                    <a:pt x="131" y="101"/>
                  </a:lnTo>
                  <a:lnTo>
                    <a:pt x="129" y="97"/>
                  </a:lnTo>
                  <a:lnTo>
                    <a:pt x="127" y="93"/>
                  </a:lnTo>
                  <a:close/>
                </a:path>
              </a:pathLst>
            </a:custGeom>
            <a:solidFill>
              <a:srgbClr val="2C5882"/>
            </a:solidFill>
            <a:ln w="9525">
              <a:noFill/>
              <a:round/>
            </a:ln>
          </p:spPr>
          <p:txBody>
            <a:bodyPr/>
            <a:lstStyle/>
            <a:p>
              <a:endParaRPr lang="zh-CN" altLang="en-US"/>
            </a:p>
          </p:txBody>
        </p:sp>
        <p:sp>
          <p:nvSpPr>
            <p:cNvPr id="76846" name="Freeform 48"/>
            <p:cNvSpPr/>
            <p:nvPr/>
          </p:nvSpPr>
          <p:spPr bwMode="auto">
            <a:xfrm>
              <a:off x="928" y="1090"/>
              <a:ext cx="52" cy="72"/>
            </a:xfrm>
            <a:custGeom>
              <a:avLst/>
              <a:gdLst>
                <a:gd name="T0" fmla="*/ 0 w 156"/>
                <a:gd name="T1" fmla="*/ 0 h 217"/>
                <a:gd name="T2" fmla="*/ 0 w 156"/>
                <a:gd name="T3" fmla="*/ 0 h 217"/>
                <a:gd name="T4" fmla="*/ 0 w 156"/>
                <a:gd name="T5" fmla="*/ 0 h 217"/>
                <a:gd name="T6" fmla="*/ 0 w 156"/>
                <a:gd name="T7" fmla="*/ 0 h 217"/>
                <a:gd name="T8" fmla="*/ 0 w 156"/>
                <a:gd name="T9" fmla="*/ 0 h 217"/>
                <a:gd name="T10" fmla="*/ 0 w 156"/>
                <a:gd name="T11" fmla="*/ 0 h 217"/>
                <a:gd name="T12" fmla="*/ 0 w 156"/>
                <a:gd name="T13" fmla="*/ 0 h 217"/>
                <a:gd name="T14" fmla="*/ 0 60000 65536"/>
                <a:gd name="T15" fmla="*/ 0 60000 65536"/>
                <a:gd name="T16" fmla="*/ 0 60000 65536"/>
                <a:gd name="T17" fmla="*/ 0 60000 65536"/>
                <a:gd name="T18" fmla="*/ 0 60000 65536"/>
                <a:gd name="T19" fmla="*/ 0 60000 65536"/>
                <a:gd name="T20" fmla="*/ 0 60000 65536"/>
                <a:gd name="T21" fmla="*/ 0 w 156"/>
                <a:gd name="T22" fmla="*/ 0 h 217"/>
                <a:gd name="T23" fmla="*/ 156 w 156"/>
                <a:gd name="T24" fmla="*/ 217 h 2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217">
                  <a:moveTo>
                    <a:pt x="130" y="217"/>
                  </a:moveTo>
                  <a:lnTo>
                    <a:pt x="0" y="16"/>
                  </a:lnTo>
                  <a:lnTo>
                    <a:pt x="12" y="8"/>
                  </a:lnTo>
                  <a:lnTo>
                    <a:pt x="25" y="0"/>
                  </a:lnTo>
                  <a:lnTo>
                    <a:pt x="156" y="201"/>
                  </a:lnTo>
                  <a:lnTo>
                    <a:pt x="143" y="210"/>
                  </a:lnTo>
                  <a:lnTo>
                    <a:pt x="130" y="217"/>
                  </a:lnTo>
                  <a:close/>
                </a:path>
              </a:pathLst>
            </a:custGeom>
            <a:solidFill>
              <a:srgbClr val="2C5882"/>
            </a:solidFill>
            <a:ln w="9525">
              <a:noFill/>
              <a:round/>
            </a:ln>
          </p:spPr>
          <p:txBody>
            <a:bodyPr/>
            <a:lstStyle/>
            <a:p>
              <a:endParaRPr lang="zh-CN" altLang="en-US"/>
            </a:p>
          </p:txBody>
        </p:sp>
        <p:sp>
          <p:nvSpPr>
            <p:cNvPr id="76847" name="Freeform 47"/>
            <p:cNvSpPr/>
            <p:nvPr/>
          </p:nvSpPr>
          <p:spPr bwMode="auto">
            <a:xfrm>
              <a:off x="967" y="1029"/>
              <a:ext cx="89" cy="92"/>
            </a:xfrm>
            <a:custGeom>
              <a:avLst/>
              <a:gdLst>
                <a:gd name="T0" fmla="*/ 0 w 268"/>
                <a:gd name="T1" fmla="*/ 0 h 276"/>
                <a:gd name="T2" fmla="*/ 0 w 268"/>
                <a:gd name="T3" fmla="*/ 0 h 276"/>
                <a:gd name="T4" fmla="*/ 0 w 268"/>
                <a:gd name="T5" fmla="*/ 0 h 276"/>
                <a:gd name="T6" fmla="*/ 0 w 268"/>
                <a:gd name="T7" fmla="*/ 0 h 276"/>
                <a:gd name="T8" fmla="*/ 0 w 268"/>
                <a:gd name="T9" fmla="*/ 0 h 276"/>
                <a:gd name="T10" fmla="*/ 0 w 268"/>
                <a:gd name="T11" fmla="*/ 0 h 276"/>
                <a:gd name="T12" fmla="*/ 0 w 268"/>
                <a:gd name="T13" fmla="*/ 0 h 276"/>
                <a:gd name="T14" fmla="*/ 0 w 268"/>
                <a:gd name="T15" fmla="*/ 0 h 276"/>
                <a:gd name="T16" fmla="*/ 0 w 268"/>
                <a:gd name="T17" fmla="*/ 0 h 276"/>
                <a:gd name="T18" fmla="*/ 0 w 268"/>
                <a:gd name="T19" fmla="*/ 0 h 276"/>
                <a:gd name="T20" fmla="*/ 0 w 268"/>
                <a:gd name="T21" fmla="*/ 0 h 276"/>
                <a:gd name="T22" fmla="*/ 0 w 268"/>
                <a:gd name="T23" fmla="*/ 0 h 276"/>
                <a:gd name="T24" fmla="*/ 0 w 268"/>
                <a:gd name="T25" fmla="*/ 0 h 276"/>
                <a:gd name="T26" fmla="*/ 0 w 268"/>
                <a:gd name="T27" fmla="*/ 0 h 276"/>
                <a:gd name="T28" fmla="*/ 0 w 268"/>
                <a:gd name="T29" fmla="*/ 0 h 276"/>
                <a:gd name="T30" fmla="*/ 0 w 268"/>
                <a:gd name="T31" fmla="*/ 0 h 276"/>
                <a:gd name="T32" fmla="*/ 0 w 268"/>
                <a:gd name="T33" fmla="*/ 0 h 276"/>
                <a:gd name="T34" fmla="*/ 0 w 268"/>
                <a:gd name="T35" fmla="*/ 0 h 276"/>
                <a:gd name="T36" fmla="*/ 0 w 268"/>
                <a:gd name="T37" fmla="*/ 0 h 276"/>
                <a:gd name="T38" fmla="*/ 0 w 268"/>
                <a:gd name="T39" fmla="*/ 0 h 276"/>
                <a:gd name="T40" fmla="*/ 0 w 268"/>
                <a:gd name="T41" fmla="*/ 0 h 276"/>
                <a:gd name="T42" fmla="*/ 0 w 268"/>
                <a:gd name="T43" fmla="*/ 0 h 276"/>
                <a:gd name="T44" fmla="*/ 0 w 268"/>
                <a:gd name="T45" fmla="*/ 0 h 276"/>
                <a:gd name="T46" fmla="*/ 0 w 268"/>
                <a:gd name="T47" fmla="*/ 0 h 276"/>
                <a:gd name="T48" fmla="*/ 0 w 268"/>
                <a:gd name="T49" fmla="*/ 0 h 276"/>
                <a:gd name="T50" fmla="*/ 0 w 268"/>
                <a:gd name="T51" fmla="*/ 0 h 276"/>
                <a:gd name="T52" fmla="*/ 0 w 268"/>
                <a:gd name="T53" fmla="*/ 0 h 276"/>
                <a:gd name="T54" fmla="*/ 0 w 268"/>
                <a:gd name="T55" fmla="*/ 0 h 276"/>
                <a:gd name="T56" fmla="*/ 0 w 268"/>
                <a:gd name="T57" fmla="*/ 0 h 276"/>
                <a:gd name="T58" fmla="*/ 0 w 268"/>
                <a:gd name="T59" fmla="*/ 0 h 276"/>
                <a:gd name="T60" fmla="*/ 0 w 268"/>
                <a:gd name="T61" fmla="*/ 0 h 276"/>
                <a:gd name="T62" fmla="*/ 0 w 268"/>
                <a:gd name="T63" fmla="*/ 0 h 276"/>
                <a:gd name="T64" fmla="*/ 0 w 268"/>
                <a:gd name="T65" fmla="*/ 0 h 276"/>
                <a:gd name="T66" fmla="*/ 0 w 268"/>
                <a:gd name="T67" fmla="*/ 0 h 276"/>
                <a:gd name="T68" fmla="*/ 0 w 268"/>
                <a:gd name="T69" fmla="*/ 0 h 276"/>
                <a:gd name="T70" fmla="*/ 0 w 268"/>
                <a:gd name="T71" fmla="*/ 0 h 2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8"/>
                <a:gd name="T109" fmla="*/ 0 h 276"/>
                <a:gd name="T110" fmla="*/ 268 w 268"/>
                <a:gd name="T111" fmla="*/ 276 h 27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8" h="276">
                  <a:moveTo>
                    <a:pt x="242" y="115"/>
                  </a:moveTo>
                  <a:lnTo>
                    <a:pt x="249" y="124"/>
                  </a:lnTo>
                  <a:lnTo>
                    <a:pt x="255" y="132"/>
                  </a:lnTo>
                  <a:lnTo>
                    <a:pt x="260" y="140"/>
                  </a:lnTo>
                  <a:lnTo>
                    <a:pt x="263" y="149"/>
                  </a:lnTo>
                  <a:lnTo>
                    <a:pt x="266" y="157"/>
                  </a:lnTo>
                  <a:lnTo>
                    <a:pt x="268" y="166"/>
                  </a:lnTo>
                  <a:lnTo>
                    <a:pt x="268" y="175"/>
                  </a:lnTo>
                  <a:lnTo>
                    <a:pt x="268" y="184"/>
                  </a:lnTo>
                  <a:lnTo>
                    <a:pt x="267" y="192"/>
                  </a:lnTo>
                  <a:lnTo>
                    <a:pt x="265" y="201"/>
                  </a:lnTo>
                  <a:lnTo>
                    <a:pt x="263" y="209"/>
                  </a:lnTo>
                  <a:lnTo>
                    <a:pt x="259" y="218"/>
                  </a:lnTo>
                  <a:lnTo>
                    <a:pt x="253" y="225"/>
                  </a:lnTo>
                  <a:lnTo>
                    <a:pt x="248" y="233"/>
                  </a:lnTo>
                  <a:lnTo>
                    <a:pt x="241" y="241"/>
                  </a:lnTo>
                  <a:lnTo>
                    <a:pt x="233" y="248"/>
                  </a:lnTo>
                  <a:lnTo>
                    <a:pt x="225" y="255"/>
                  </a:lnTo>
                  <a:lnTo>
                    <a:pt x="216" y="261"/>
                  </a:lnTo>
                  <a:lnTo>
                    <a:pt x="207" y="266"/>
                  </a:lnTo>
                  <a:lnTo>
                    <a:pt x="198" y="270"/>
                  </a:lnTo>
                  <a:lnTo>
                    <a:pt x="190" y="273"/>
                  </a:lnTo>
                  <a:lnTo>
                    <a:pt x="181" y="274"/>
                  </a:lnTo>
                  <a:lnTo>
                    <a:pt x="172" y="276"/>
                  </a:lnTo>
                  <a:lnTo>
                    <a:pt x="165" y="276"/>
                  </a:lnTo>
                  <a:lnTo>
                    <a:pt x="156" y="274"/>
                  </a:lnTo>
                  <a:lnTo>
                    <a:pt x="147" y="272"/>
                  </a:lnTo>
                  <a:lnTo>
                    <a:pt x="139" y="269"/>
                  </a:lnTo>
                  <a:lnTo>
                    <a:pt x="131" y="266"/>
                  </a:lnTo>
                  <a:lnTo>
                    <a:pt x="123" y="260"/>
                  </a:lnTo>
                  <a:lnTo>
                    <a:pt x="115" y="254"/>
                  </a:lnTo>
                  <a:lnTo>
                    <a:pt x="108" y="247"/>
                  </a:lnTo>
                  <a:lnTo>
                    <a:pt x="100" y="238"/>
                  </a:lnTo>
                  <a:lnTo>
                    <a:pt x="0" y="124"/>
                  </a:lnTo>
                  <a:lnTo>
                    <a:pt x="12" y="114"/>
                  </a:lnTo>
                  <a:lnTo>
                    <a:pt x="25" y="103"/>
                  </a:lnTo>
                  <a:lnTo>
                    <a:pt x="123" y="215"/>
                  </a:lnTo>
                  <a:lnTo>
                    <a:pt x="128" y="221"/>
                  </a:lnTo>
                  <a:lnTo>
                    <a:pt x="134" y="226"/>
                  </a:lnTo>
                  <a:lnTo>
                    <a:pt x="139" y="231"/>
                  </a:lnTo>
                  <a:lnTo>
                    <a:pt x="145" y="235"/>
                  </a:lnTo>
                  <a:lnTo>
                    <a:pt x="150" y="238"/>
                  </a:lnTo>
                  <a:lnTo>
                    <a:pt x="156" y="241"/>
                  </a:lnTo>
                  <a:lnTo>
                    <a:pt x="162" y="243"/>
                  </a:lnTo>
                  <a:lnTo>
                    <a:pt x="168" y="244"/>
                  </a:lnTo>
                  <a:lnTo>
                    <a:pt x="173" y="244"/>
                  </a:lnTo>
                  <a:lnTo>
                    <a:pt x="180" y="244"/>
                  </a:lnTo>
                  <a:lnTo>
                    <a:pt x="185" y="243"/>
                  </a:lnTo>
                  <a:lnTo>
                    <a:pt x="191" y="241"/>
                  </a:lnTo>
                  <a:lnTo>
                    <a:pt x="197" y="238"/>
                  </a:lnTo>
                  <a:lnTo>
                    <a:pt x="203" y="235"/>
                  </a:lnTo>
                  <a:lnTo>
                    <a:pt x="208" y="231"/>
                  </a:lnTo>
                  <a:lnTo>
                    <a:pt x="214" y="226"/>
                  </a:lnTo>
                  <a:lnTo>
                    <a:pt x="219" y="221"/>
                  </a:lnTo>
                  <a:lnTo>
                    <a:pt x="224" y="217"/>
                  </a:lnTo>
                  <a:lnTo>
                    <a:pt x="228" y="211"/>
                  </a:lnTo>
                  <a:lnTo>
                    <a:pt x="231" y="206"/>
                  </a:lnTo>
                  <a:lnTo>
                    <a:pt x="233" y="200"/>
                  </a:lnTo>
                  <a:lnTo>
                    <a:pt x="236" y="195"/>
                  </a:lnTo>
                  <a:lnTo>
                    <a:pt x="237" y="189"/>
                  </a:lnTo>
                  <a:lnTo>
                    <a:pt x="238" y="183"/>
                  </a:lnTo>
                  <a:lnTo>
                    <a:pt x="238" y="177"/>
                  </a:lnTo>
                  <a:lnTo>
                    <a:pt x="237" y="172"/>
                  </a:lnTo>
                  <a:lnTo>
                    <a:pt x="235" y="165"/>
                  </a:lnTo>
                  <a:lnTo>
                    <a:pt x="232" y="160"/>
                  </a:lnTo>
                  <a:lnTo>
                    <a:pt x="229" y="153"/>
                  </a:lnTo>
                  <a:lnTo>
                    <a:pt x="226" y="147"/>
                  </a:lnTo>
                  <a:lnTo>
                    <a:pt x="221" y="141"/>
                  </a:lnTo>
                  <a:lnTo>
                    <a:pt x="216" y="134"/>
                  </a:lnTo>
                  <a:lnTo>
                    <a:pt x="119" y="22"/>
                  </a:lnTo>
                  <a:lnTo>
                    <a:pt x="131" y="11"/>
                  </a:lnTo>
                  <a:lnTo>
                    <a:pt x="143" y="0"/>
                  </a:lnTo>
                  <a:lnTo>
                    <a:pt x="242" y="115"/>
                  </a:lnTo>
                  <a:close/>
                </a:path>
              </a:pathLst>
            </a:custGeom>
            <a:solidFill>
              <a:srgbClr val="2C5882"/>
            </a:solidFill>
            <a:ln w="9525">
              <a:noFill/>
              <a:round/>
            </a:ln>
          </p:spPr>
          <p:txBody>
            <a:bodyPr/>
            <a:lstStyle/>
            <a:p>
              <a:endParaRPr lang="zh-CN" altLang="en-US"/>
            </a:p>
          </p:txBody>
        </p:sp>
        <p:sp>
          <p:nvSpPr>
            <p:cNvPr id="76848" name="Freeform 46"/>
            <p:cNvSpPr/>
            <p:nvPr/>
          </p:nvSpPr>
          <p:spPr bwMode="auto">
            <a:xfrm>
              <a:off x="1038" y="1008"/>
              <a:ext cx="75" cy="67"/>
            </a:xfrm>
            <a:custGeom>
              <a:avLst/>
              <a:gdLst>
                <a:gd name="T0" fmla="*/ 0 w 225"/>
                <a:gd name="T1" fmla="*/ 0 h 203"/>
                <a:gd name="T2" fmla="*/ 0 w 225"/>
                <a:gd name="T3" fmla="*/ 0 h 203"/>
                <a:gd name="T4" fmla="*/ 0 w 225"/>
                <a:gd name="T5" fmla="*/ 0 h 203"/>
                <a:gd name="T6" fmla="*/ 0 w 225"/>
                <a:gd name="T7" fmla="*/ 0 h 203"/>
                <a:gd name="T8" fmla="*/ 0 w 225"/>
                <a:gd name="T9" fmla="*/ 0 h 203"/>
                <a:gd name="T10" fmla="*/ 0 w 225"/>
                <a:gd name="T11" fmla="*/ 0 h 203"/>
                <a:gd name="T12" fmla="*/ 0 w 225"/>
                <a:gd name="T13" fmla="*/ 0 h 203"/>
                <a:gd name="T14" fmla="*/ 0 w 225"/>
                <a:gd name="T15" fmla="*/ 0 h 203"/>
                <a:gd name="T16" fmla="*/ 0 w 225"/>
                <a:gd name="T17" fmla="*/ 0 h 203"/>
                <a:gd name="T18" fmla="*/ 0 w 225"/>
                <a:gd name="T19" fmla="*/ 0 h 203"/>
                <a:gd name="T20" fmla="*/ 0 w 225"/>
                <a:gd name="T21" fmla="*/ 0 h 203"/>
                <a:gd name="T22" fmla="*/ 0 w 225"/>
                <a:gd name="T23" fmla="*/ 0 h 203"/>
                <a:gd name="T24" fmla="*/ 0 w 225"/>
                <a:gd name="T25" fmla="*/ 0 h 203"/>
                <a:gd name="T26" fmla="*/ 0 w 225"/>
                <a:gd name="T27" fmla="*/ 0 h 203"/>
                <a:gd name="T28" fmla="*/ 0 w 225"/>
                <a:gd name="T29" fmla="*/ 0 h 203"/>
                <a:gd name="T30" fmla="*/ 0 w 225"/>
                <a:gd name="T31" fmla="*/ 0 h 203"/>
                <a:gd name="T32" fmla="*/ 0 w 225"/>
                <a:gd name="T33" fmla="*/ 0 h 203"/>
                <a:gd name="T34" fmla="*/ 0 w 225"/>
                <a:gd name="T35" fmla="*/ 0 h 203"/>
                <a:gd name="T36" fmla="*/ 0 w 225"/>
                <a:gd name="T37" fmla="*/ 0 h 203"/>
                <a:gd name="T38" fmla="*/ 0 w 225"/>
                <a:gd name="T39" fmla="*/ 0 h 203"/>
                <a:gd name="T40" fmla="*/ 0 w 225"/>
                <a:gd name="T41" fmla="*/ 0 h 203"/>
                <a:gd name="T42" fmla="*/ 0 w 225"/>
                <a:gd name="T43" fmla="*/ 0 h 203"/>
                <a:gd name="T44" fmla="*/ 0 w 225"/>
                <a:gd name="T45" fmla="*/ 0 h 203"/>
                <a:gd name="T46" fmla="*/ 0 w 225"/>
                <a:gd name="T47" fmla="*/ 0 h 203"/>
                <a:gd name="T48" fmla="*/ 0 w 225"/>
                <a:gd name="T49" fmla="*/ 0 h 203"/>
                <a:gd name="T50" fmla="*/ 0 w 225"/>
                <a:gd name="T51" fmla="*/ 0 h 203"/>
                <a:gd name="T52" fmla="*/ 0 w 225"/>
                <a:gd name="T53" fmla="*/ 0 h 203"/>
                <a:gd name="T54" fmla="*/ 0 w 225"/>
                <a:gd name="T55" fmla="*/ 0 h 203"/>
                <a:gd name="T56" fmla="*/ 0 w 225"/>
                <a:gd name="T57" fmla="*/ 0 h 203"/>
                <a:gd name="T58" fmla="*/ 0 w 225"/>
                <a:gd name="T59" fmla="*/ 0 h 203"/>
                <a:gd name="T60" fmla="*/ 0 w 225"/>
                <a:gd name="T61" fmla="*/ 0 h 203"/>
                <a:gd name="T62" fmla="*/ 0 w 225"/>
                <a:gd name="T63" fmla="*/ 0 h 203"/>
                <a:gd name="T64" fmla="*/ 0 w 225"/>
                <a:gd name="T65" fmla="*/ 0 h 203"/>
                <a:gd name="T66" fmla="*/ 0 w 225"/>
                <a:gd name="T67" fmla="*/ 0 h 203"/>
                <a:gd name="T68" fmla="*/ 0 w 225"/>
                <a:gd name="T69" fmla="*/ 0 h 203"/>
                <a:gd name="T70" fmla="*/ 0 w 225"/>
                <a:gd name="T71" fmla="*/ 0 h 203"/>
                <a:gd name="T72" fmla="*/ 0 w 225"/>
                <a:gd name="T73" fmla="*/ 0 h 203"/>
                <a:gd name="T74" fmla="*/ 0 w 225"/>
                <a:gd name="T75" fmla="*/ 0 h 203"/>
                <a:gd name="T76" fmla="*/ 0 w 225"/>
                <a:gd name="T77" fmla="*/ 0 h 203"/>
                <a:gd name="T78" fmla="*/ 0 w 225"/>
                <a:gd name="T79" fmla="*/ 0 h 203"/>
                <a:gd name="T80" fmla="*/ 0 w 225"/>
                <a:gd name="T81" fmla="*/ 0 h 203"/>
                <a:gd name="T82" fmla="*/ 0 w 225"/>
                <a:gd name="T83" fmla="*/ 0 h 203"/>
                <a:gd name="T84" fmla="*/ 0 w 225"/>
                <a:gd name="T85" fmla="*/ 0 h 203"/>
                <a:gd name="T86" fmla="*/ 0 w 225"/>
                <a:gd name="T87" fmla="*/ 0 h 203"/>
                <a:gd name="T88" fmla="*/ 0 w 225"/>
                <a:gd name="T89" fmla="*/ 0 h 203"/>
                <a:gd name="T90" fmla="*/ 0 w 225"/>
                <a:gd name="T91" fmla="*/ 0 h 203"/>
                <a:gd name="T92" fmla="*/ 0 w 225"/>
                <a:gd name="T93" fmla="*/ 0 h 203"/>
                <a:gd name="T94" fmla="*/ 0 w 225"/>
                <a:gd name="T95" fmla="*/ 0 h 203"/>
                <a:gd name="T96" fmla="*/ 0 w 225"/>
                <a:gd name="T97" fmla="*/ 0 h 203"/>
                <a:gd name="T98" fmla="*/ 0 w 225"/>
                <a:gd name="T99" fmla="*/ 0 h 203"/>
                <a:gd name="T100" fmla="*/ 0 w 225"/>
                <a:gd name="T101" fmla="*/ 0 h 203"/>
                <a:gd name="T102" fmla="*/ 0 w 225"/>
                <a:gd name="T103" fmla="*/ 0 h 203"/>
                <a:gd name="T104" fmla="*/ 0 w 225"/>
                <a:gd name="T105" fmla="*/ 0 h 203"/>
                <a:gd name="T106" fmla="*/ 0 w 225"/>
                <a:gd name="T107" fmla="*/ 0 h 203"/>
                <a:gd name="T108" fmla="*/ 0 w 225"/>
                <a:gd name="T109" fmla="*/ 0 h 2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25"/>
                <a:gd name="T166" fmla="*/ 0 h 203"/>
                <a:gd name="T167" fmla="*/ 225 w 225"/>
                <a:gd name="T168" fmla="*/ 203 h 2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25" h="203">
                  <a:moveTo>
                    <a:pt x="133" y="203"/>
                  </a:moveTo>
                  <a:lnTo>
                    <a:pt x="0" y="90"/>
                  </a:lnTo>
                  <a:lnTo>
                    <a:pt x="9" y="79"/>
                  </a:lnTo>
                  <a:lnTo>
                    <a:pt x="18" y="69"/>
                  </a:lnTo>
                  <a:lnTo>
                    <a:pt x="38" y="86"/>
                  </a:lnTo>
                  <a:lnTo>
                    <a:pt x="35" y="75"/>
                  </a:lnTo>
                  <a:lnTo>
                    <a:pt x="35" y="68"/>
                  </a:lnTo>
                  <a:lnTo>
                    <a:pt x="35" y="61"/>
                  </a:lnTo>
                  <a:lnTo>
                    <a:pt x="35" y="54"/>
                  </a:lnTo>
                  <a:lnTo>
                    <a:pt x="36" y="48"/>
                  </a:lnTo>
                  <a:lnTo>
                    <a:pt x="38" y="42"/>
                  </a:lnTo>
                  <a:lnTo>
                    <a:pt x="41" y="35"/>
                  </a:lnTo>
                  <a:lnTo>
                    <a:pt x="45" y="30"/>
                  </a:lnTo>
                  <a:lnTo>
                    <a:pt x="49" y="25"/>
                  </a:lnTo>
                  <a:lnTo>
                    <a:pt x="53" y="19"/>
                  </a:lnTo>
                  <a:lnTo>
                    <a:pt x="59" y="15"/>
                  </a:lnTo>
                  <a:lnTo>
                    <a:pt x="63" y="10"/>
                  </a:lnTo>
                  <a:lnTo>
                    <a:pt x="69" y="7"/>
                  </a:lnTo>
                  <a:lnTo>
                    <a:pt x="73" y="5"/>
                  </a:lnTo>
                  <a:lnTo>
                    <a:pt x="79" y="3"/>
                  </a:lnTo>
                  <a:lnTo>
                    <a:pt x="84" y="2"/>
                  </a:lnTo>
                  <a:lnTo>
                    <a:pt x="90" y="0"/>
                  </a:lnTo>
                  <a:lnTo>
                    <a:pt x="95" y="0"/>
                  </a:lnTo>
                  <a:lnTo>
                    <a:pt x="100" y="0"/>
                  </a:lnTo>
                  <a:lnTo>
                    <a:pt x="106" y="2"/>
                  </a:lnTo>
                  <a:lnTo>
                    <a:pt x="111" y="4"/>
                  </a:lnTo>
                  <a:lnTo>
                    <a:pt x="122" y="9"/>
                  </a:lnTo>
                  <a:lnTo>
                    <a:pt x="133" y="17"/>
                  </a:lnTo>
                  <a:lnTo>
                    <a:pt x="225" y="93"/>
                  </a:lnTo>
                  <a:lnTo>
                    <a:pt x="215" y="105"/>
                  </a:lnTo>
                  <a:lnTo>
                    <a:pt x="207" y="116"/>
                  </a:lnTo>
                  <a:lnTo>
                    <a:pt x="122" y="45"/>
                  </a:lnTo>
                  <a:lnTo>
                    <a:pt x="114" y="39"/>
                  </a:lnTo>
                  <a:lnTo>
                    <a:pt x="106" y="34"/>
                  </a:lnTo>
                  <a:lnTo>
                    <a:pt x="98" y="32"/>
                  </a:lnTo>
                  <a:lnTo>
                    <a:pt x="92" y="31"/>
                  </a:lnTo>
                  <a:lnTo>
                    <a:pt x="85" y="32"/>
                  </a:lnTo>
                  <a:lnTo>
                    <a:pt x="77" y="35"/>
                  </a:lnTo>
                  <a:lnTo>
                    <a:pt x="71" y="40"/>
                  </a:lnTo>
                  <a:lnTo>
                    <a:pt x="65" y="46"/>
                  </a:lnTo>
                  <a:lnTo>
                    <a:pt x="62" y="51"/>
                  </a:lnTo>
                  <a:lnTo>
                    <a:pt x="59" y="55"/>
                  </a:lnTo>
                  <a:lnTo>
                    <a:pt x="58" y="60"/>
                  </a:lnTo>
                  <a:lnTo>
                    <a:pt x="56" y="64"/>
                  </a:lnTo>
                  <a:lnTo>
                    <a:pt x="54" y="68"/>
                  </a:lnTo>
                  <a:lnTo>
                    <a:pt x="54" y="73"/>
                  </a:lnTo>
                  <a:lnTo>
                    <a:pt x="54" y="78"/>
                  </a:lnTo>
                  <a:lnTo>
                    <a:pt x="56" y="83"/>
                  </a:lnTo>
                  <a:lnTo>
                    <a:pt x="59" y="92"/>
                  </a:lnTo>
                  <a:lnTo>
                    <a:pt x="64" y="102"/>
                  </a:lnTo>
                  <a:lnTo>
                    <a:pt x="72" y="111"/>
                  </a:lnTo>
                  <a:lnTo>
                    <a:pt x="81" y="120"/>
                  </a:lnTo>
                  <a:lnTo>
                    <a:pt x="152" y="180"/>
                  </a:lnTo>
                  <a:lnTo>
                    <a:pt x="143" y="192"/>
                  </a:lnTo>
                  <a:lnTo>
                    <a:pt x="133" y="203"/>
                  </a:lnTo>
                  <a:close/>
                </a:path>
              </a:pathLst>
            </a:custGeom>
            <a:solidFill>
              <a:srgbClr val="2C5882"/>
            </a:solidFill>
            <a:ln w="9525">
              <a:noFill/>
              <a:round/>
            </a:ln>
          </p:spPr>
          <p:txBody>
            <a:bodyPr/>
            <a:lstStyle/>
            <a:p>
              <a:endParaRPr lang="zh-CN" altLang="en-US"/>
            </a:p>
          </p:txBody>
        </p:sp>
        <p:sp>
          <p:nvSpPr>
            <p:cNvPr id="76849" name="Freeform 45"/>
            <p:cNvSpPr>
              <a:spLocks noEditPoints="1"/>
            </p:cNvSpPr>
            <p:nvPr/>
          </p:nvSpPr>
          <p:spPr bwMode="auto">
            <a:xfrm>
              <a:off x="1063" y="966"/>
              <a:ext cx="69" cy="56"/>
            </a:xfrm>
            <a:custGeom>
              <a:avLst/>
              <a:gdLst>
                <a:gd name="T0" fmla="*/ 0 w 207"/>
                <a:gd name="T1" fmla="*/ 0 h 170"/>
                <a:gd name="T2" fmla="*/ 0 w 207"/>
                <a:gd name="T3" fmla="*/ 0 h 170"/>
                <a:gd name="T4" fmla="*/ 0 w 207"/>
                <a:gd name="T5" fmla="*/ 0 h 170"/>
                <a:gd name="T6" fmla="*/ 0 w 207"/>
                <a:gd name="T7" fmla="*/ 0 h 170"/>
                <a:gd name="T8" fmla="*/ 0 w 207"/>
                <a:gd name="T9" fmla="*/ 0 h 170"/>
                <a:gd name="T10" fmla="*/ 0 w 207"/>
                <a:gd name="T11" fmla="*/ 0 h 170"/>
                <a:gd name="T12" fmla="*/ 0 w 207"/>
                <a:gd name="T13" fmla="*/ 0 h 170"/>
                <a:gd name="T14" fmla="*/ 0 w 207"/>
                <a:gd name="T15" fmla="*/ 0 h 170"/>
                <a:gd name="T16" fmla="*/ 0 w 207"/>
                <a:gd name="T17" fmla="*/ 0 h 170"/>
                <a:gd name="T18" fmla="*/ 0 w 207"/>
                <a:gd name="T19" fmla="*/ 0 h 170"/>
                <a:gd name="T20" fmla="*/ 0 w 207"/>
                <a:gd name="T21" fmla="*/ 0 h 170"/>
                <a:gd name="T22" fmla="*/ 0 w 207"/>
                <a:gd name="T23" fmla="*/ 0 h 1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7"/>
                <a:gd name="T37" fmla="*/ 0 h 170"/>
                <a:gd name="T38" fmla="*/ 207 w 207"/>
                <a:gd name="T39" fmla="*/ 170 h 17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7" h="170">
                  <a:moveTo>
                    <a:pt x="190" y="170"/>
                  </a:moveTo>
                  <a:lnTo>
                    <a:pt x="52" y="63"/>
                  </a:lnTo>
                  <a:lnTo>
                    <a:pt x="62" y="51"/>
                  </a:lnTo>
                  <a:lnTo>
                    <a:pt x="70" y="40"/>
                  </a:lnTo>
                  <a:lnTo>
                    <a:pt x="207" y="147"/>
                  </a:lnTo>
                  <a:lnTo>
                    <a:pt x="198" y="159"/>
                  </a:lnTo>
                  <a:lnTo>
                    <a:pt x="190" y="170"/>
                  </a:lnTo>
                  <a:close/>
                  <a:moveTo>
                    <a:pt x="0" y="23"/>
                  </a:moveTo>
                  <a:lnTo>
                    <a:pt x="19" y="0"/>
                  </a:lnTo>
                  <a:lnTo>
                    <a:pt x="45" y="20"/>
                  </a:lnTo>
                  <a:lnTo>
                    <a:pt x="27" y="43"/>
                  </a:lnTo>
                  <a:lnTo>
                    <a:pt x="0" y="23"/>
                  </a:lnTo>
                  <a:close/>
                </a:path>
              </a:pathLst>
            </a:custGeom>
            <a:solidFill>
              <a:srgbClr val="2C5882"/>
            </a:solidFill>
            <a:ln w="9525">
              <a:noFill/>
              <a:round/>
            </a:ln>
          </p:spPr>
          <p:txBody>
            <a:bodyPr/>
            <a:lstStyle/>
            <a:p>
              <a:endParaRPr lang="zh-CN" altLang="en-US"/>
            </a:p>
          </p:txBody>
        </p:sp>
        <p:sp>
          <p:nvSpPr>
            <p:cNvPr id="76850" name="Freeform 44"/>
            <p:cNvSpPr/>
            <p:nvPr/>
          </p:nvSpPr>
          <p:spPr bwMode="auto">
            <a:xfrm>
              <a:off x="1093" y="928"/>
              <a:ext cx="66" cy="58"/>
            </a:xfrm>
            <a:custGeom>
              <a:avLst/>
              <a:gdLst>
                <a:gd name="T0" fmla="*/ 0 w 199"/>
                <a:gd name="T1" fmla="*/ 0 h 174"/>
                <a:gd name="T2" fmla="*/ 0 w 199"/>
                <a:gd name="T3" fmla="*/ 0 h 174"/>
                <a:gd name="T4" fmla="*/ 0 w 199"/>
                <a:gd name="T5" fmla="*/ 0 h 174"/>
                <a:gd name="T6" fmla="*/ 0 w 199"/>
                <a:gd name="T7" fmla="*/ 0 h 174"/>
                <a:gd name="T8" fmla="*/ 0 w 199"/>
                <a:gd name="T9" fmla="*/ 0 h 174"/>
                <a:gd name="T10" fmla="*/ 0 w 199"/>
                <a:gd name="T11" fmla="*/ 0 h 174"/>
                <a:gd name="T12" fmla="*/ 0 w 199"/>
                <a:gd name="T13" fmla="*/ 0 h 174"/>
                <a:gd name="T14" fmla="*/ 0 w 199"/>
                <a:gd name="T15" fmla="*/ 0 h 174"/>
                <a:gd name="T16" fmla="*/ 0 w 199"/>
                <a:gd name="T17" fmla="*/ 0 h 174"/>
                <a:gd name="T18" fmla="*/ 0 w 199"/>
                <a:gd name="T19" fmla="*/ 0 h 174"/>
                <a:gd name="T20" fmla="*/ 0 w 199"/>
                <a:gd name="T21" fmla="*/ 0 h 174"/>
                <a:gd name="T22" fmla="*/ 0 w 199"/>
                <a:gd name="T23" fmla="*/ 0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9"/>
                <a:gd name="T37" fmla="*/ 0 h 174"/>
                <a:gd name="T38" fmla="*/ 199 w 199"/>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9" h="174">
                  <a:moveTo>
                    <a:pt x="0" y="137"/>
                  </a:moveTo>
                  <a:lnTo>
                    <a:pt x="10" y="122"/>
                  </a:lnTo>
                  <a:lnTo>
                    <a:pt x="18" y="107"/>
                  </a:lnTo>
                  <a:lnTo>
                    <a:pt x="164" y="143"/>
                  </a:lnTo>
                  <a:lnTo>
                    <a:pt x="69" y="27"/>
                  </a:lnTo>
                  <a:lnTo>
                    <a:pt x="77" y="13"/>
                  </a:lnTo>
                  <a:lnTo>
                    <a:pt x="86" y="0"/>
                  </a:lnTo>
                  <a:lnTo>
                    <a:pt x="199" y="148"/>
                  </a:lnTo>
                  <a:lnTo>
                    <a:pt x="191" y="161"/>
                  </a:lnTo>
                  <a:lnTo>
                    <a:pt x="183" y="174"/>
                  </a:lnTo>
                  <a:lnTo>
                    <a:pt x="0" y="137"/>
                  </a:lnTo>
                  <a:close/>
                </a:path>
              </a:pathLst>
            </a:custGeom>
            <a:solidFill>
              <a:srgbClr val="2C5882"/>
            </a:solidFill>
            <a:ln w="9525">
              <a:noFill/>
              <a:round/>
            </a:ln>
          </p:spPr>
          <p:txBody>
            <a:bodyPr/>
            <a:lstStyle/>
            <a:p>
              <a:endParaRPr lang="zh-CN" altLang="en-US"/>
            </a:p>
          </p:txBody>
        </p:sp>
        <p:sp>
          <p:nvSpPr>
            <p:cNvPr id="76851" name="Freeform 43"/>
            <p:cNvSpPr>
              <a:spLocks noEditPoints="1"/>
            </p:cNvSpPr>
            <p:nvPr/>
          </p:nvSpPr>
          <p:spPr bwMode="auto">
            <a:xfrm>
              <a:off x="1133" y="884"/>
              <a:ext cx="62" cy="56"/>
            </a:xfrm>
            <a:custGeom>
              <a:avLst/>
              <a:gdLst>
                <a:gd name="T0" fmla="*/ 0 w 184"/>
                <a:gd name="T1" fmla="*/ 0 h 169"/>
                <a:gd name="T2" fmla="*/ 0 w 184"/>
                <a:gd name="T3" fmla="*/ 0 h 169"/>
                <a:gd name="T4" fmla="*/ 0 w 184"/>
                <a:gd name="T5" fmla="*/ 0 h 169"/>
                <a:gd name="T6" fmla="*/ 0 w 184"/>
                <a:gd name="T7" fmla="*/ 0 h 169"/>
                <a:gd name="T8" fmla="*/ 0 w 184"/>
                <a:gd name="T9" fmla="*/ 0 h 169"/>
                <a:gd name="T10" fmla="*/ 0 w 184"/>
                <a:gd name="T11" fmla="*/ 0 h 169"/>
                <a:gd name="T12" fmla="*/ 0 w 184"/>
                <a:gd name="T13" fmla="*/ 0 h 169"/>
                <a:gd name="T14" fmla="*/ 0 w 184"/>
                <a:gd name="T15" fmla="*/ 0 h 169"/>
                <a:gd name="T16" fmla="*/ 0 w 184"/>
                <a:gd name="T17" fmla="*/ 0 h 169"/>
                <a:gd name="T18" fmla="*/ 0 w 184"/>
                <a:gd name="T19" fmla="*/ 0 h 169"/>
                <a:gd name="T20" fmla="*/ 0 w 184"/>
                <a:gd name="T21" fmla="*/ 0 h 169"/>
                <a:gd name="T22" fmla="*/ 0 w 184"/>
                <a:gd name="T23" fmla="*/ 0 h 169"/>
                <a:gd name="T24" fmla="*/ 0 w 184"/>
                <a:gd name="T25" fmla="*/ 0 h 169"/>
                <a:gd name="T26" fmla="*/ 0 w 184"/>
                <a:gd name="T27" fmla="*/ 0 h 169"/>
                <a:gd name="T28" fmla="*/ 0 w 184"/>
                <a:gd name="T29" fmla="*/ 0 h 169"/>
                <a:gd name="T30" fmla="*/ 0 w 184"/>
                <a:gd name="T31" fmla="*/ 0 h 169"/>
                <a:gd name="T32" fmla="*/ 0 w 184"/>
                <a:gd name="T33" fmla="*/ 0 h 169"/>
                <a:gd name="T34" fmla="*/ 0 w 184"/>
                <a:gd name="T35" fmla="*/ 0 h 169"/>
                <a:gd name="T36" fmla="*/ 0 w 184"/>
                <a:gd name="T37" fmla="*/ 0 h 169"/>
                <a:gd name="T38" fmla="*/ 0 w 184"/>
                <a:gd name="T39" fmla="*/ 0 h 169"/>
                <a:gd name="T40" fmla="*/ 0 w 184"/>
                <a:gd name="T41" fmla="*/ 0 h 169"/>
                <a:gd name="T42" fmla="*/ 0 w 184"/>
                <a:gd name="T43" fmla="*/ 0 h 169"/>
                <a:gd name="T44" fmla="*/ 0 w 184"/>
                <a:gd name="T45" fmla="*/ 0 h 169"/>
                <a:gd name="T46" fmla="*/ 0 w 184"/>
                <a:gd name="T47" fmla="*/ 0 h 169"/>
                <a:gd name="T48" fmla="*/ 0 w 184"/>
                <a:gd name="T49" fmla="*/ 0 h 169"/>
                <a:gd name="T50" fmla="*/ 0 w 184"/>
                <a:gd name="T51" fmla="*/ 0 h 169"/>
                <a:gd name="T52" fmla="*/ 0 w 184"/>
                <a:gd name="T53" fmla="*/ 0 h 169"/>
                <a:gd name="T54" fmla="*/ 0 w 184"/>
                <a:gd name="T55" fmla="*/ 0 h 169"/>
                <a:gd name="T56" fmla="*/ 0 w 184"/>
                <a:gd name="T57" fmla="*/ 0 h 169"/>
                <a:gd name="T58" fmla="*/ 0 w 184"/>
                <a:gd name="T59" fmla="*/ 0 h 169"/>
                <a:gd name="T60" fmla="*/ 0 w 184"/>
                <a:gd name="T61" fmla="*/ 0 h 169"/>
                <a:gd name="T62" fmla="*/ 0 w 184"/>
                <a:gd name="T63" fmla="*/ 0 h 169"/>
                <a:gd name="T64" fmla="*/ 0 w 184"/>
                <a:gd name="T65" fmla="*/ 0 h 169"/>
                <a:gd name="T66" fmla="*/ 0 w 184"/>
                <a:gd name="T67" fmla="*/ 0 h 169"/>
                <a:gd name="T68" fmla="*/ 0 w 184"/>
                <a:gd name="T69" fmla="*/ 0 h 169"/>
                <a:gd name="T70" fmla="*/ 0 w 184"/>
                <a:gd name="T71" fmla="*/ 0 h 169"/>
                <a:gd name="T72" fmla="*/ 0 w 184"/>
                <a:gd name="T73" fmla="*/ 0 h 169"/>
                <a:gd name="T74" fmla="*/ 0 w 184"/>
                <a:gd name="T75" fmla="*/ 0 h 169"/>
                <a:gd name="T76" fmla="*/ 0 w 184"/>
                <a:gd name="T77" fmla="*/ 0 h 169"/>
                <a:gd name="T78" fmla="*/ 0 w 184"/>
                <a:gd name="T79" fmla="*/ 0 h 169"/>
                <a:gd name="T80" fmla="*/ 0 w 184"/>
                <a:gd name="T81" fmla="*/ 0 h 169"/>
                <a:gd name="T82" fmla="*/ 0 w 184"/>
                <a:gd name="T83" fmla="*/ 0 h 169"/>
                <a:gd name="T84" fmla="*/ 0 w 184"/>
                <a:gd name="T85" fmla="*/ 0 h 169"/>
                <a:gd name="T86" fmla="*/ 0 w 184"/>
                <a:gd name="T87" fmla="*/ 0 h 169"/>
                <a:gd name="T88" fmla="*/ 0 w 184"/>
                <a:gd name="T89" fmla="*/ 0 h 169"/>
                <a:gd name="T90" fmla="*/ 0 w 184"/>
                <a:gd name="T91" fmla="*/ 0 h 169"/>
                <a:gd name="T92" fmla="*/ 0 w 184"/>
                <a:gd name="T93" fmla="*/ 0 h 169"/>
                <a:gd name="T94" fmla="*/ 0 w 184"/>
                <a:gd name="T95" fmla="*/ 0 h 169"/>
                <a:gd name="T96" fmla="*/ 0 w 184"/>
                <a:gd name="T97" fmla="*/ 0 h 169"/>
                <a:gd name="T98" fmla="*/ 0 w 184"/>
                <a:gd name="T99" fmla="*/ 0 h 169"/>
                <a:gd name="T100" fmla="*/ 0 w 184"/>
                <a:gd name="T101" fmla="*/ 0 h 169"/>
                <a:gd name="T102" fmla="*/ 0 w 184"/>
                <a:gd name="T103" fmla="*/ 0 h 169"/>
                <a:gd name="T104" fmla="*/ 0 w 184"/>
                <a:gd name="T105" fmla="*/ 0 h 169"/>
                <a:gd name="T106" fmla="*/ 0 w 184"/>
                <a:gd name="T107" fmla="*/ 0 h 1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4"/>
                <a:gd name="T163" fmla="*/ 0 h 169"/>
                <a:gd name="T164" fmla="*/ 184 w 184"/>
                <a:gd name="T165" fmla="*/ 169 h 16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4" h="169">
                  <a:moveTo>
                    <a:pt x="173" y="126"/>
                  </a:moveTo>
                  <a:lnTo>
                    <a:pt x="169" y="134"/>
                  </a:lnTo>
                  <a:lnTo>
                    <a:pt x="163" y="141"/>
                  </a:lnTo>
                  <a:lnTo>
                    <a:pt x="159" y="147"/>
                  </a:lnTo>
                  <a:lnTo>
                    <a:pt x="152" y="153"/>
                  </a:lnTo>
                  <a:lnTo>
                    <a:pt x="147" y="157"/>
                  </a:lnTo>
                  <a:lnTo>
                    <a:pt x="140" y="161"/>
                  </a:lnTo>
                  <a:lnTo>
                    <a:pt x="133" y="165"/>
                  </a:lnTo>
                  <a:lnTo>
                    <a:pt x="126" y="167"/>
                  </a:lnTo>
                  <a:lnTo>
                    <a:pt x="117" y="169"/>
                  </a:lnTo>
                  <a:lnTo>
                    <a:pt x="110" y="169"/>
                  </a:lnTo>
                  <a:lnTo>
                    <a:pt x="102" y="169"/>
                  </a:lnTo>
                  <a:lnTo>
                    <a:pt x="93" y="169"/>
                  </a:lnTo>
                  <a:lnTo>
                    <a:pt x="85" y="167"/>
                  </a:lnTo>
                  <a:lnTo>
                    <a:pt x="76" y="165"/>
                  </a:lnTo>
                  <a:lnTo>
                    <a:pt x="67" y="160"/>
                  </a:lnTo>
                  <a:lnTo>
                    <a:pt x="58" y="156"/>
                  </a:lnTo>
                  <a:lnTo>
                    <a:pt x="48" y="152"/>
                  </a:lnTo>
                  <a:lnTo>
                    <a:pt x="41" y="146"/>
                  </a:lnTo>
                  <a:lnTo>
                    <a:pt x="32" y="140"/>
                  </a:lnTo>
                  <a:lnTo>
                    <a:pt x="26" y="133"/>
                  </a:lnTo>
                  <a:lnTo>
                    <a:pt x="20" y="126"/>
                  </a:lnTo>
                  <a:lnTo>
                    <a:pt x="15" y="120"/>
                  </a:lnTo>
                  <a:lnTo>
                    <a:pt x="10" y="112"/>
                  </a:lnTo>
                  <a:lnTo>
                    <a:pt x="6" y="105"/>
                  </a:lnTo>
                  <a:lnTo>
                    <a:pt x="4" y="97"/>
                  </a:lnTo>
                  <a:lnTo>
                    <a:pt x="1" y="88"/>
                  </a:lnTo>
                  <a:lnTo>
                    <a:pt x="0" y="81"/>
                  </a:lnTo>
                  <a:lnTo>
                    <a:pt x="0" y="73"/>
                  </a:lnTo>
                  <a:lnTo>
                    <a:pt x="1" y="64"/>
                  </a:lnTo>
                  <a:lnTo>
                    <a:pt x="4" y="56"/>
                  </a:lnTo>
                  <a:lnTo>
                    <a:pt x="7" y="48"/>
                  </a:lnTo>
                  <a:lnTo>
                    <a:pt x="10" y="39"/>
                  </a:lnTo>
                  <a:lnTo>
                    <a:pt x="15" y="32"/>
                  </a:lnTo>
                  <a:lnTo>
                    <a:pt x="19" y="26"/>
                  </a:lnTo>
                  <a:lnTo>
                    <a:pt x="24" y="19"/>
                  </a:lnTo>
                  <a:lnTo>
                    <a:pt x="30" y="15"/>
                  </a:lnTo>
                  <a:lnTo>
                    <a:pt x="36" y="11"/>
                  </a:lnTo>
                  <a:lnTo>
                    <a:pt x="43" y="7"/>
                  </a:lnTo>
                  <a:lnTo>
                    <a:pt x="51" y="4"/>
                  </a:lnTo>
                  <a:lnTo>
                    <a:pt x="58" y="2"/>
                  </a:lnTo>
                  <a:lnTo>
                    <a:pt x="66" y="1"/>
                  </a:lnTo>
                  <a:lnTo>
                    <a:pt x="75" y="0"/>
                  </a:lnTo>
                  <a:lnTo>
                    <a:pt x="83" y="0"/>
                  </a:lnTo>
                  <a:lnTo>
                    <a:pt x="91" y="1"/>
                  </a:lnTo>
                  <a:lnTo>
                    <a:pt x="100" y="3"/>
                  </a:lnTo>
                  <a:lnTo>
                    <a:pt x="109" y="6"/>
                  </a:lnTo>
                  <a:lnTo>
                    <a:pt x="119" y="9"/>
                  </a:lnTo>
                  <a:lnTo>
                    <a:pt x="127" y="14"/>
                  </a:lnTo>
                  <a:lnTo>
                    <a:pt x="136" y="18"/>
                  </a:lnTo>
                  <a:lnTo>
                    <a:pt x="78" y="132"/>
                  </a:lnTo>
                  <a:lnTo>
                    <a:pt x="90" y="136"/>
                  </a:lnTo>
                  <a:lnTo>
                    <a:pt x="101" y="138"/>
                  </a:lnTo>
                  <a:lnTo>
                    <a:pt x="111" y="140"/>
                  </a:lnTo>
                  <a:lnTo>
                    <a:pt x="120" y="140"/>
                  </a:lnTo>
                  <a:lnTo>
                    <a:pt x="124" y="138"/>
                  </a:lnTo>
                  <a:lnTo>
                    <a:pt x="129" y="136"/>
                  </a:lnTo>
                  <a:lnTo>
                    <a:pt x="134" y="134"/>
                  </a:lnTo>
                  <a:lnTo>
                    <a:pt x="137" y="131"/>
                  </a:lnTo>
                  <a:lnTo>
                    <a:pt x="141" y="128"/>
                  </a:lnTo>
                  <a:lnTo>
                    <a:pt x="145" y="123"/>
                  </a:lnTo>
                  <a:lnTo>
                    <a:pt x="149" y="118"/>
                  </a:lnTo>
                  <a:lnTo>
                    <a:pt x="152" y="112"/>
                  </a:lnTo>
                  <a:lnTo>
                    <a:pt x="155" y="105"/>
                  </a:lnTo>
                  <a:lnTo>
                    <a:pt x="157" y="97"/>
                  </a:lnTo>
                  <a:lnTo>
                    <a:pt x="158" y="89"/>
                  </a:lnTo>
                  <a:lnTo>
                    <a:pt x="157" y="82"/>
                  </a:lnTo>
                  <a:lnTo>
                    <a:pt x="155" y="74"/>
                  </a:lnTo>
                  <a:lnTo>
                    <a:pt x="151" y="67"/>
                  </a:lnTo>
                  <a:lnTo>
                    <a:pt x="148" y="62"/>
                  </a:lnTo>
                  <a:lnTo>
                    <a:pt x="143" y="58"/>
                  </a:lnTo>
                  <a:lnTo>
                    <a:pt x="156" y="31"/>
                  </a:lnTo>
                  <a:lnTo>
                    <a:pt x="166" y="41"/>
                  </a:lnTo>
                  <a:lnTo>
                    <a:pt x="173" y="52"/>
                  </a:lnTo>
                  <a:lnTo>
                    <a:pt x="176" y="58"/>
                  </a:lnTo>
                  <a:lnTo>
                    <a:pt x="179" y="63"/>
                  </a:lnTo>
                  <a:lnTo>
                    <a:pt x="181" y="68"/>
                  </a:lnTo>
                  <a:lnTo>
                    <a:pt x="183" y="74"/>
                  </a:lnTo>
                  <a:lnTo>
                    <a:pt x="183" y="81"/>
                  </a:lnTo>
                  <a:lnTo>
                    <a:pt x="184" y="87"/>
                  </a:lnTo>
                  <a:lnTo>
                    <a:pt x="183" y="94"/>
                  </a:lnTo>
                  <a:lnTo>
                    <a:pt x="182" y="99"/>
                  </a:lnTo>
                  <a:lnTo>
                    <a:pt x="179" y="112"/>
                  </a:lnTo>
                  <a:lnTo>
                    <a:pt x="173" y="126"/>
                  </a:lnTo>
                  <a:close/>
                  <a:moveTo>
                    <a:pt x="102" y="35"/>
                  </a:moveTo>
                  <a:lnTo>
                    <a:pt x="91" y="30"/>
                  </a:lnTo>
                  <a:lnTo>
                    <a:pt x="80" y="28"/>
                  </a:lnTo>
                  <a:lnTo>
                    <a:pt x="71" y="27"/>
                  </a:lnTo>
                  <a:lnTo>
                    <a:pt x="63" y="28"/>
                  </a:lnTo>
                  <a:lnTo>
                    <a:pt x="58" y="29"/>
                  </a:lnTo>
                  <a:lnTo>
                    <a:pt x="54" y="31"/>
                  </a:lnTo>
                  <a:lnTo>
                    <a:pt x="50" y="33"/>
                  </a:lnTo>
                  <a:lnTo>
                    <a:pt x="46" y="36"/>
                  </a:lnTo>
                  <a:lnTo>
                    <a:pt x="39" y="43"/>
                  </a:lnTo>
                  <a:lnTo>
                    <a:pt x="33" y="52"/>
                  </a:lnTo>
                  <a:lnTo>
                    <a:pt x="31" y="58"/>
                  </a:lnTo>
                  <a:lnTo>
                    <a:pt x="29" y="63"/>
                  </a:lnTo>
                  <a:lnTo>
                    <a:pt x="28" y="67"/>
                  </a:lnTo>
                  <a:lnTo>
                    <a:pt x="28" y="73"/>
                  </a:lnTo>
                  <a:lnTo>
                    <a:pt x="28" y="78"/>
                  </a:lnTo>
                  <a:lnTo>
                    <a:pt x="29" y="83"/>
                  </a:lnTo>
                  <a:lnTo>
                    <a:pt x="30" y="88"/>
                  </a:lnTo>
                  <a:lnTo>
                    <a:pt x="32" y="94"/>
                  </a:lnTo>
                  <a:lnTo>
                    <a:pt x="36" y="101"/>
                  </a:lnTo>
                  <a:lnTo>
                    <a:pt x="42" y="108"/>
                  </a:lnTo>
                  <a:lnTo>
                    <a:pt x="48" y="114"/>
                  </a:lnTo>
                  <a:lnTo>
                    <a:pt x="57" y="121"/>
                  </a:lnTo>
                  <a:lnTo>
                    <a:pt x="102" y="35"/>
                  </a:lnTo>
                  <a:close/>
                </a:path>
              </a:pathLst>
            </a:custGeom>
            <a:solidFill>
              <a:srgbClr val="2C5882"/>
            </a:solidFill>
            <a:ln w="9525">
              <a:noFill/>
              <a:round/>
            </a:ln>
          </p:spPr>
          <p:txBody>
            <a:bodyPr/>
            <a:lstStyle/>
            <a:p>
              <a:endParaRPr lang="zh-CN" altLang="en-US"/>
            </a:p>
          </p:txBody>
        </p:sp>
        <p:sp>
          <p:nvSpPr>
            <p:cNvPr id="76852" name="Freeform 42"/>
            <p:cNvSpPr/>
            <p:nvPr/>
          </p:nvSpPr>
          <p:spPr bwMode="auto">
            <a:xfrm>
              <a:off x="1155" y="836"/>
              <a:ext cx="57" cy="47"/>
            </a:xfrm>
            <a:custGeom>
              <a:avLst/>
              <a:gdLst>
                <a:gd name="T0" fmla="*/ 0 w 173"/>
                <a:gd name="T1" fmla="*/ 0 h 143"/>
                <a:gd name="T2" fmla="*/ 0 w 173"/>
                <a:gd name="T3" fmla="*/ 0 h 143"/>
                <a:gd name="T4" fmla="*/ 0 w 173"/>
                <a:gd name="T5" fmla="*/ 0 h 143"/>
                <a:gd name="T6" fmla="*/ 0 w 173"/>
                <a:gd name="T7" fmla="*/ 0 h 143"/>
                <a:gd name="T8" fmla="*/ 0 w 173"/>
                <a:gd name="T9" fmla="*/ 0 h 143"/>
                <a:gd name="T10" fmla="*/ 0 w 173"/>
                <a:gd name="T11" fmla="*/ 0 h 143"/>
                <a:gd name="T12" fmla="*/ 0 w 173"/>
                <a:gd name="T13" fmla="*/ 0 h 143"/>
                <a:gd name="T14" fmla="*/ 0 w 173"/>
                <a:gd name="T15" fmla="*/ 0 h 143"/>
                <a:gd name="T16" fmla="*/ 0 w 173"/>
                <a:gd name="T17" fmla="*/ 0 h 143"/>
                <a:gd name="T18" fmla="*/ 0 w 173"/>
                <a:gd name="T19" fmla="*/ 0 h 143"/>
                <a:gd name="T20" fmla="*/ 0 w 173"/>
                <a:gd name="T21" fmla="*/ 0 h 143"/>
                <a:gd name="T22" fmla="*/ 0 w 173"/>
                <a:gd name="T23" fmla="*/ 0 h 143"/>
                <a:gd name="T24" fmla="*/ 0 w 173"/>
                <a:gd name="T25" fmla="*/ 0 h 143"/>
                <a:gd name="T26" fmla="*/ 0 w 173"/>
                <a:gd name="T27" fmla="*/ 0 h 143"/>
                <a:gd name="T28" fmla="*/ 0 w 173"/>
                <a:gd name="T29" fmla="*/ 0 h 143"/>
                <a:gd name="T30" fmla="*/ 0 w 173"/>
                <a:gd name="T31" fmla="*/ 0 h 143"/>
                <a:gd name="T32" fmla="*/ 0 w 173"/>
                <a:gd name="T33" fmla="*/ 0 h 143"/>
                <a:gd name="T34" fmla="*/ 0 w 173"/>
                <a:gd name="T35" fmla="*/ 0 h 143"/>
                <a:gd name="T36" fmla="*/ 0 w 173"/>
                <a:gd name="T37" fmla="*/ 0 h 143"/>
                <a:gd name="T38" fmla="*/ 0 w 173"/>
                <a:gd name="T39" fmla="*/ 0 h 143"/>
                <a:gd name="T40" fmla="*/ 0 w 173"/>
                <a:gd name="T41" fmla="*/ 0 h 143"/>
                <a:gd name="T42" fmla="*/ 0 w 173"/>
                <a:gd name="T43" fmla="*/ 0 h 143"/>
                <a:gd name="T44" fmla="*/ 0 w 173"/>
                <a:gd name="T45" fmla="*/ 0 h 143"/>
                <a:gd name="T46" fmla="*/ 0 w 173"/>
                <a:gd name="T47" fmla="*/ 0 h 143"/>
                <a:gd name="T48" fmla="*/ 0 w 173"/>
                <a:gd name="T49" fmla="*/ 0 h 143"/>
                <a:gd name="T50" fmla="*/ 0 w 173"/>
                <a:gd name="T51" fmla="*/ 0 h 143"/>
                <a:gd name="T52" fmla="*/ 0 w 173"/>
                <a:gd name="T53" fmla="*/ 0 h 143"/>
                <a:gd name="T54" fmla="*/ 0 w 173"/>
                <a:gd name="T55" fmla="*/ 0 h 143"/>
                <a:gd name="T56" fmla="*/ 0 w 173"/>
                <a:gd name="T57" fmla="*/ 0 h 143"/>
                <a:gd name="T58" fmla="*/ 0 w 173"/>
                <a:gd name="T59" fmla="*/ 0 h 143"/>
                <a:gd name="T60" fmla="*/ 0 w 173"/>
                <a:gd name="T61" fmla="*/ 0 h 143"/>
                <a:gd name="T62" fmla="*/ 0 w 173"/>
                <a:gd name="T63" fmla="*/ 0 h 143"/>
                <a:gd name="T64" fmla="*/ 0 w 173"/>
                <a:gd name="T65" fmla="*/ 0 h 143"/>
                <a:gd name="T66" fmla="*/ 0 w 173"/>
                <a:gd name="T67" fmla="*/ 0 h 1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3"/>
                <a:gd name="T103" fmla="*/ 0 h 143"/>
                <a:gd name="T104" fmla="*/ 173 w 173"/>
                <a:gd name="T105" fmla="*/ 143 h 14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3" h="143">
                  <a:moveTo>
                    <a:pt x="163" y="143"/>
                  </a:moveTo>
                  <a:lnTo>
                    <a:pt x="0" y="81"/>
                  </a:lnTo>
                  <a:lnTo>
                    <a:pt x="5" y="68"/>
                  </a:lnTo>
                  <a:lnTo>
                    <a:pt x="10" y="55"/>
                  </a:lnTo>
                  <a:lnTo>
                    <a:pt x="38" y="66"/>
                  </a:lnTo>
                  <a:lnTo>
                    <a:pt x="33" y="60"/>
                  </a:lnTo>
                  <a:lnTo>
                    <a:pt x="29" y="54"/>
                  </a:lnTo>
                  <a:lnTo>
                    <a:pt x="25" y="48"/>
                  </a:lnTo>
                  <a:lnTo>
                    <a:pt x="23" y="42"/>
                  </a:lnTo>
                  <a:lnTo>
                    <a:pt x="21" y="36"/>
                  </a:lnTo>
                  <a:lnTo>
                    <a:pt x="19" y="31"/>
                  </a:lnTo>
                  <a:lnTo>
                    <a:pt x="19" y="25"/>
                  </a:lnTo>
                  <a:lnTo>
                    <a:pt x="19" y="19"/>
                  </a:lnTo>
                  <a:lnTo>
                    <a:pt x="21" y="13"/>
                  </a:lnTo>
                  <a:lnTo>
                    <a:pt x="23" y="8"/>
                  </a:lnTo>
                  <a:lnTo>
                    <a:pt x="25" y="3"/>
                  </a:lnTo>
                  <a:lnTo>
                    <a:pt x="27" y="0"/>
                  </a:lnTo>
                  <a:lnTo>
                    <a:pt x="56" y="11"/>
                  </a:lnTo>
                  <a:lnTo>
                    <a:pt x="52" y="17"/>
                  </a:lnTo>
                  <a:lnTo>
                    <a:pt x="49" y="28"/>
                  </a:lnTo>
                  <a:lnTo>
                    <a:pt x="48" y="37"/>
                  </a:lnTo>
                  <a:lnTo>
                    <a:pt x="49" y="43"/>
                  </a:lnTo>
                  <a:lnTo>
                    <a:pt x="49" y="47"/>
                  </a:lnTo>
                  <a:lnTo>
                    <a:pt x="51" y="52"/>
                  </a:lnTo>
                  <a:lnTo>
                    <a:pt x="52" y="56"/>
                  </a:lnTo>
                  <a:lnTo>
                    <a:pt x="56" y="60"/>
                  </a:lnTo>
                  <a:lnTo>
                    <a:pt x="58" y="65"/>
                  </a:lnTo>
                  <a:lnTo>
                    <a:pt x="61" y="68"/>
                  </a:lnTo>
                  <a:lnTo>
                    <a:pt x="65" y="71"/>
                  </a:lnTo>
                  <a:lnTo>
                    <a:pt x="75" y="78"/>
                  </a:lnTo>
                  <a:lnTo>
                    <a:pt x="86" y="83"/>
                  </a:lnTo>
                  <a:lnTo>
                    <a:pt x="173" y="116"/>
                  </a:lnTo>
                  <a:lnTo>
                    <a:pt x="168" y="130"/>
                  </a:lnTo>
                  <a:lnTo>
                    <a:pt x="163" y="143"/>
                  </a:lnTo>
                  <a:close/>
                </a:path>
              </a:pathLst>
            </a:custGeom>
            <a:solidFill>
              <a:srgbClr val="2C5882"/>
            </a:solidFill>
            <a:ln w="9525">
              <a:noFill/>
              <a:round/>
            </a:ln>
          </p:spPr>
          <p:txBody>
            <a:bodyPr/>
            <a:lstStyle/>
            <a:p>
              <a:endParaRPr lang="zh-CN" altLang="en-US"/>
            </a:p>
          </p:txBody>
        </p:sp>
        <p:sp>
          <p:nvSpPr>
            <p:cNvPr id="76853" name="Freeform 41"/>
            <p:cNvSpPr/>
            <p:nvPr/>
          </p:nvSpPr>
          <p:spPr bwMode="auto">
            <a:xfrm>
              <a:off x="1170" y="792"/>
              <a:ext cx="63" cy="52"/>
            </a:xfrm>
            <a:custGeom>
              <a:avLst/>
              <a:gdLst>
                <a:gd name="T0" fmla="*/ 0 w 187"/>
                <a:gd name="T1" fmla="*/ 0 h 154"/>
                <a:gd name="T2" fmla="*/ 0 w 187"/>
                <a:gd name="T3" fmla="*/ 0 h 154"/>
                <a:gd name="T4" fmla="*/ 0 w 187"/>
                <a:gd name="T5" fmla="*/ 0 h 154"/>
                <a:gd name="T6" fmla="*/ 0 w 187"/>
                <a:gd name="T7" fmla="*/ 0 h 154"/>
                <a:gd name="T8" fmla="*/ 0 w 187"/>
                <a:gd name="T9" fmla="*/ 0 h 154"/>
                <a:gd name="T10" fmla="*/ 0 w 187"/>
                <a:gd name="T11" fmla="*/ 0 h 154"/>
                <a:gd name="T12" fmla="*/ 0 w 187"/>
                <a:gd name="T13" fmla="*/ 0 h 154"/>
                <a:gd name="T14" fmla="*/ 0 w 187"/>
                <a:gd name="T15" fmla="*/ 0 h 154"/>
                <a:gd name="T16" fmla="*/ 0 w 187"/>
                <a:gd name="T17" fmla="*/ 0 h 154"/>
                <a:gd name="T18" fmla="*/ 0 w 187"/>
                <a:gd name="T19" fmla="*/ 0 h 154"/>
                <a:gd name="T20" fmla="*/ 0 w 187"/>
                <a:gd name="T21" fmla="*/ 0 h 154"/>
                <a:gd name="T22" fmla="*/ 0 w 187"/>
                <a:gd name="T23" fmla="*/ 0 h 154"/>
                <a:gd name="T24" fmla="*/ 0 w 187"/>
                <a:gd name="T25" fmla="*/ 0 h 154"/>
                <a:gd name="T26" fmla="*/ 0 w 187"/>
                <a:gd name="T27" fmla="*/ 0 h 154"/>
                <a:gd name="T28" fmla="*/ 0 w 187"/>
                <a:gd name="T29" fmla="*/ 0 h 154"/>
                <a:gd name="T30" fmla="*/ 0 w 187"/>
                <a:gd name="T31" fmla="*/ 0 h 154"/>
                <a:gd name="T32" fmla="*/ 0 w 187"/>
                <a:gd name="T33" fmla="*/ 0 h 154"/>
                <a:gd name="T34" fmla="*/ 0 w 187"/>
                <a:gd name="T35" fmla="*/ 0 h 154"/>
                <a:gd name="T36" fmla="*/ 0 w 187"/>
                <a:gd name="T37" fmla="*/ 0 h 154"/>
                <a:gd name="T38" fmla="*/ 0 w 187"/>
                <a:gd name="T39" fmla="*/ 0 h 154"/>
                <a:gd name="T40" fmla="*/ 0 w 187"/>
                <a:gd name="T41" fmla="*/ 0 h 154"/>
                <a:gd name="T42" fmla="*/ 0 w 187"/>
                <a:gd name="T43" fmla="*/ 0 h 154"/>
                <a:gd name="T44" fmla="*/ 0 w 187"/>
                <a:gd name="T45" fmla="*/ 0 h 154"/>
                <a:gd name="T46" fmla="*/ 0 w 187"/>
                <a:gd name="T47" fmla="*/ 0 h 154"/>
                <a:gd name="T48" fmla="*/ 0 w 187"/>
                <a:gd name="T49" fmla="*/ 0 h 154"/>
                <a:gd name="T50" fmla="*/ 0 w 187"/>
                <a:gd name="T51" fmla="*/ 0 h 154"/>
                <a:gd name="T52" fmla="*/ 0 w 187"/>
                <a:gd name="T53" fmla="*/ 0 h 154"/>
                <a:gd name="T54" fmla="*/ 0 w 187"/>
                <a:gd name="T55" fmla="*/ 0 h 154"/>
                <a:gd name="T56" fmla="*/ 0 w 187"/>
                <a:gd name="T57" fmla="*/ 0 h 154"/>
                <a:gd name="T58" fmla="*/ 0 w 187"/>
                <a:gd name="T59" fmla="*/ 0 h 154"/>
                <a:gd name="T60" fmla="*/ 0 w 187"/>
                <a:gd name="T61" fmla="*/ 0 h 154"/>
                <a:gd name="T62" fmla="*/ 0 w 187"/>
                <a:gd name="T63" fmla="*/ 0 h 154"/>
                <a:gd name="T64" fmla="*/ 0 w 187"/>
                <a:gd name="T65" fmla="*/ 0 h 154"/>
                <a:gd name="T66" fmla="*/ 0 w 187"/>
                <a:gd name="T67" fmla="*/ 0 h 154"/>
                <a:gd name="T68" fmla="*/ 0 w 187"/>
                <a:gd name="T69" fmla="*/ 0 h 154"/>
                <a:gd name="T70" fmla="*/ 0 w 187"/>
                <a:gd name="T71" fmla="*/ 0 h 154"/>
                <a:gd name="T72" fmla="*/ 0 w 187"/>
                <a:gd name="T73" fmla="*/ 0 h 154"/>
                <a:gd name="T74" fmla="*/ 0 w 187"/>
                <a:gd name="T75" fmla="*/ 0 h 154"/>
                <a:gd name="T76" fmla="*/ 0 w 187"/>
                <a:gd name="T77" fmla="*/ 0 h 154"/>
                <a:gd name="T78" fmla="*/ 0 w 187"/>
                <a:gd name="T79" fmla="*/ 0 h 154"/>
                <a:gd name="T80" fmla="*/ 0 w 187"/>
                <a:gd name="T81" fmla="*/ 0 h 154"/>
                <a:gd name="T82" fmla="*/ 0 w 187"/>
                <a:gd name="T83" fmla="*/ 0 h 154"/>
                <a:gd name="T84" fmla="*/ 0 w 187"/>
                <a:gd name="T85" fmla="*/ 0 h 154"/>
                <a:gd name="T86" fmla="*/ 0 w 187"/>
                <a:gd name="T87" fmla="*/ 0 h 154"/>
                <a:gd name="T88" fmla="*/ 0 w 187"/>
                <a:gd name="T89" fmla="*/ 0 h 154"/>
                <a:gd name="T90" fmla="*/ 0 w 187"/>
                <a:gd name="T91" fmla="*/ 0 h 154"/>
                <a:gd name="T92" fmla="*/ 0 w 187"/>
                <a:gd name="T93" fmla="*/ 0 h 154"/>
                <a:gd name="T94" fmla="*/ 0 w 187"/>
                <a:gd name="T95" fmla="*/ 0 h 154"/>
                <a:gd name="T96" fmla="*/ 0 w 187"/>
                <a:gd name="T97" fmla="*/ 0 h 154"/>
                <a:gd name="T98" fmla="*/ 0 w 187"/>
                <a:gd name="T99" fmla="*/ 0 h 154"/>
                <a:gd name="T100" fmla="*/ 0 w 187"/>
                <a:gd name="T101" fmla="*/ 0 h 154"/>
                <a:gd name="T102" fmla="*/ 0 w 187"/>
                <a:gd name="T103" fmla="*/ 0 h 154"/>
                <a:gd name="T104" fmla="*/ 0 w 187"/>
                <a:gd name="T105" fmla="*/ 0 h 154"/>
                <a:gd name="T106" fmla="*/ 0 w 187"/>
                <a:gd name="T107" fmla="*/ 0 h 154"/>
                <a:gd name="T108" fmla="*/ 0 w 187"/>
                <a:gd name="T109" fmla="*/ 0 h 154"/>
                <a:gd name="T110" fmla="*/ 0 w 187"/>
                <a:gd name="T111" fmla="*/ 0 h 154"/>
                <a:gd name="T112" fmla="*/ 0 w 187"/>
                <a:gd name="T113" fmla="*/ 0 h 154"/>
                <a:gd name="T114" fmla="*/ 0 w 187"/>
                <a:gd name="T115" fmla="*/ 0 h 154"/>
                <a:gd name="T116" fmla="*/ 0 w 187"/>
                <a:gd name="T117" fmla="*/ 0 h 154"/>
                <a:gd name="T118" fmla="*/ 0 w 187"/>
                <a:gd name="T119" fmla="*/ 0 h 154"/>
                <a:gd name="T120" fmla="*/ 0 w 187"/>
                <a:gd name="T121" fmla="*/ 0 h 154"/>
                <a:gd name="T122" fmla="*/ 0 w 187"/>
                <a:gd name="T123" fmla="*/ 0 h 1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7"/>
                <a:gd name="T187" fmla="*/ 0 h 154"/>
                <a:gd name="T188" fmla="*/ 187 w 187"/>
                <a:gd name="T189" fmla="*/ 154 h 1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7" h="154">
                  <a:moveTo>
                    <a:pt x="68" y="28"/>
                  </a:moveTo>
                  <a:lnTo>
                    <a:pt x="61" y="27"/>
                  </a:lnTo>
                  <a:lnTo>
                    <a:pt x="55" y="28"/>
                  </a:lnTo>
                  <a:lnTo>
                    <a:pt x="49" y="31"/>
                  </a:lnTo>
                  <a:lnTo>
                    <a:pt x="44" y="34"/>
                  </a:lnTo>
                  <a:lnTo>
                    <a:pt x="38" y="38"/>
                  </a:lnTo>
                  <a:lnTo>
                    <a:pt x="34" y="44"/>
                  </a:lnTo>
                  <a:lnTo>
                    <a:pt x="30" y="51"/>
                  </a:lnTo>
                  <a:lnTo>
                    <a:pt x="28" y="59"/>
                  </a:lnTo>
                  <a:lnTo>
                    <a:pt x="26" y="68"/>
                  </a:lnTo>
                  <a:lnTo>
                    <a:pt x="25" y="74"/>
                  </a:lnTo>
                  <a:lnTo>
                    <a:pt x="26" y="82"/>
                  </a:lnTo>
                  <a:lnTo>
                    <a:pt x="27" y="88"/>
                  </a:lnTo>
                  <a:lnTo>
                    <a:pt x="29" y="92"/>
                  </a:lnTo>
                  <a:lnTo>
                    <a:pt x="33" y="96"/>
                  </a:lnTo>
                  <a:lnTo>
                    <a:pt x="37" y="100"/>
                  </a:lnTo>
                  <a:lnTo>
                    <a:pt x="43" y="102"/>
                  </a:lnTo>
                  <a:lnTo>
                    <a:pt x="47" y="102"/>
                  </a:lnTo>
                  <a:lnTo>
                    <a:pt x="51" y="102"/>
                  </a:lnTo>
                  <a:lnTo>
                    <a:pt x="55" y="101"/>
                  </a:lnTo>
                  <a:lnTo>
                    <a:pt x="58" y="98"/>
                  </a:lnTo>
                  <a:lnTo>
                    <a:pt x="61" y="95"/>
                  </a:lnTo>
                  <a:lnTo>
                    <a:pt x="64" y="90"/>
                  </a:lnTo>
                  <a:lnTo>
                    <a:pt x="69" y="83"/>
                  </a:lnTo>
                  <a:lnTo>
                    <a:pt x="74" y="75"/>
                  </a:lnTo>
                  <a:lnTo>
                    <a:pt x="88" y="48"/>
                  </a:lnTo>
                  <a:lnTo>
                    <a:pt x="95" y="37"/>
                  </a:lnTo>
                  <a:lnTo>
                    <a:pt x="102" y="28"/>
                  </a:lnTo>
                  <a:lnTo>
                    <a:pt x="108" y="22"/>
                  </a:lnTo>
                  <a:lnTo>
                    <a:pt x="115" y="18"/>
                  </a:lnTo>
                  <a:lnTo>
                    <a:pt x="121" y="14"/>
                  </a:lnTo>
                  <a:lnTo>
                    <a:pt x="129" y="13"/>
                  </a:lnTo>
                  <a:lnTo>
                    <a:pt x="138" y="13"/>
                  </a:lnTo>
                  <a:lnTo>
                    <a:pt x="146" y="15"/>
                  </a:lnTo>
                  <a:lnTo>
                    <a:pt x="153" y="16"/>
                  </a:lnTo>
                  <a:lnTo>
                    <a:pt x="158" y="20"/>
                  </a:lnTo>
                  <a:lnTo>
                    <a:pt x="163" y="22"/>
                  </a:lnTo>
                  <a:lnTo>
                    <a:pt x="167" y="25"/>
                  </a:lnTo>
                  <a:lnTo>
                    <a:pt x="172" y="30"/>
                  </a:lnTo>
                  <a:lnTo>
                    <a:pt x="176" y="34"/>
                  </a:lnTo>
                  <a:lnTo>
                    <a:pt x="178" y="38"/>
                  </a:lnTo>
                  <a:lnTo>
                    <a:pt x="181" y="44"/>
                  </a:lnTo>
                  <a:lnTo>
                    <a:pt x="184" y="49"/>
                  </a:lnTo>
                  <a:lnTo>
                    <a:pt x="185" y="55"/>
                  </a:lnTo>
                  <a:lnTo>
                    <a:pt x="186" y="61"/>
                  </a:lnTo>
                  <a:lnTo>
                    <a:pt x="187" y="68"/>
                  </a:lnTo>
                  <a:lnTo>
                    <a:pt x="186" y="81"/>
                  </a:lnTo>
                  <a:lnTo>
                    <a:pt x="183" y="96"/>
                  </a:lnTo>
                  <a:lnTo>
                    <a:pt x="177" y="113"/>
                  </a:lnTo>
                  <a:lnTo>
                    <a:pt x="171" y="126"/>
                  </a:lnTo>
                  <a:lnTo>
                    <a:pt x="167" y="132"/>
                  </a:lnTo>
                  <a:lnTo>
                    <a:pt x="163" y="137"/>
                  </a:lnTo>
                  <a:lnTo>
                    <a:pt x="158" y="142"/>
                  </a:lnTo>
                  <a:lnTo>
                    <a:pt x="154" y="145"/>
                  </a:lnTo>
                  <a:lnTo>
                    <a:pt x="150" y="149"/>
                  </a:lnTo>
                  <a:lnTo>
                    <a:pt x="144" y="151"/>
                  </a:lnTo>
                  <a:lnTo>
                    <a:pt x="139" y="153"/>
                  </a:lnTo>
                  <a:lnTo>
                    <a:pt x="132" y="154"/>
                  </a:lnTo>
                  <a:lnTo>
                    <a:pt x="127" y="154"/>
                  </a:lnTo>
                  <a:lnTo>
                    <a:pt x="119" y="154"/>
                  </a:lnTo>
                  <a:lnTo>
                    <a:pt x="113" y="154"/>
                  </a:lnTo>
                  <a:lnTo>
                    <a:pt x="105" y="153"/>
                  </a:lnTo>
                  <a:lnTo>
                    <a:pt x="113" y="126"/>
                  </a:lnTo>
                  <a:lnTo>
                    <a:pt x="121" y="126"/>
                  </a:lnTo>
                  <a:lnTo>
                    <a:pt x="129" y="126"/>
                  </a:lnTo>
                  <a:lnTo>
                    <a:pt x="136" y="124"/>
                  </a:lnTo>
                  <a:lnTo>
                    <a:pt x="142" y="120"/>
                  </a:lnTo>
                  <a:lnTo>
                    <a:pt x="146" y="115"/>
                  </a:lnTo>
                  <a:lnTo>
                    <a:pt x="151" y="108"/>
                  </a:lnTo>
                  <a:lnTo>
                    <a:pt x="155" y="100"/>
                  </a:lnTo>
                  <a:lnTo>
                    <a:pt x="158" y="90"/>
                  </a:lnTo>
                  <a:lnTo>
                    <a:pt x="161" y="81"/>
                  </a:lnTo>
                  <a:lnTo>
                    <a:pt x="161" y="72"/>
                  </a:lnTo>
                  <a:lnTo>
                    <a:pt x="161" y="66"/>
                  </a:lnTo>
                  <a:lnTo>
                    <a:pt x="158" y="59"/>
                  </a:lnTo>
                  <a:lnTo>
                    <a:pt x="156" y="54"/>
                  </a:lnTo>
                  <a:lnTo>
                    <a:pt x="152" y="49"/>
                  </a:lnTo>
                  <a:lnTo>
                    <a:pt x="146" y="46"/>
                  </a:lnTo>
                  <a:lnTo>
                    <a:pt x="141" y="44"/>
                  </a:lnTo>
                  <a:lnTo>
                    <a:pt x="137" y="43"/>
                  </a:lnTo>
                  <a:lnTo>
                    <a:pt x="132" y="43"/>
                  </a:lnTo>
                  <a:lnTo>
                    <a:pt x="129" y="44"/>
                  </a:lnTo>
                  <a:lnTo>
                    <a:pt x="126" y="46"/>
                  </a:lnTo>
                  <a:lnTo>
                    <a:pt x="122" y="49"/>
                  </a:lnTo>
                  <a:lnTo>
                    <a:pt x="118" y="55"/>
                  </a:lnTo>
                  <a:lnTo>
                    <a:pt x="114" y="61"/>
                  </a:lnTo>
                  <a:lnTo>
                    <a:pt x="109" y="70"/>
                  </a:lnTo>
                  <a:lnTo>
                    <a:pt x="95" y="97"/>
                  </a:lnTo>
                  <a:lnTo>
                    <a:pt x="88" y="107"/>
                  </a:lnTo>
                  <a:lnTo>
                    <a:pt x="82" y="116"/>
                  </a:lnTo>
                  <a:lnTo>
                    <a:pt x="76" y="123"/>
                  </a:lnTo>
                  <a:lnTo>
                    <a:pt x="70" y="127"/>
                  </a:lnTo>
                  <a:lnTo>
                    <a:pt x="62" y="129"/>
                  </a:lnTo>
                  <a:lnTo>
                    <a:pt x="56" y="131"/>
                  </a:lnTo>
                  <a:lnTo>
                    <a:pt x="47" y="130"/>
                  </a:lnTo>
                  <a:lnTo>
                    <a:pt x="38" y="129"/>
                  </a:lnTo>
                  <a:lnTo>
                    <a:pt x="33" y="127"/>
                  </a:lnTo>
                  <a:lnTo>
                    <a:pt x="27" y="125"/>
                  </a:lnTo>
                  <a:lnTo>
                    <a:pt x="23" y="123"/>
                  </a:lnTo>
                  <a:lnTo>
                    <a:pt x="18" y="119"/>
                  </a:lnTo>
                  <a:lnTo>
                    <a:pt x="14" y="116"/>
                  </a:lnTo>
                  <a:lnTo>
                    <a:pt x="11" y="112"/>
                  </a:lnTo>
                  <a:lnTo>
                    <a:pt x="8" y="107"/>
                  </a:lnTo>
                  <a:lnTo>
                    <a:pt x="5" y="102"/>
                  </a:lnTo>
                  <a:lnTo>
                    <a:pt x="3" y="96"/>
                  </a:lnTo>
                  <a:lnTo>
                    <a:pt x="2" y="91"/>
                  </a:lnTo>
                  <a:lnTo>
                    <a:pt x="1" y="85"/>
                  </a:lnTo>
                  <a:lnTo>
                    <a:pt x="0" y="79"/>
                  </a:lnTo>
                  <a:lnTo>
                    <a:pt x="1" y="67"/>
                  </a:lnTo>
                  <a:lnTo>
                    <a:pt x="4" y="53"/>
                  </a:lnTo>
                  <a:lnTo>
                    <a:pt x="9" y="38"/>
                  </a:lnTo>
                  <a:lnTo>
                    <a:pt x="14" y="27"/>
                  </a:lnTo>
                  <a:lnTo>
                    <a:pt x="18" y="22"/>
                  </a:lnTo>
                  <a:lnTo>
                    <a:pt x="22" y="18"/>
                  </a:lnTo>
                  <a:lnTo>
                    <a:pt x="26" y="13"/>
                  </a:lnTo>
                  <a:lnTo>
                    <a:pt x="30" y="10"/>
                  </a:lnTo>
                  <a:lnTo>
                    <a:pt x="36" y="7"/>
                  </a:lnTo>
                  <a:lnTo>
                    <a:pt x="40" y="4"/>
                  </a:lnTo>
                  <a:lnTo>
                    <a:pt x="46" y="2"/>
                  </a:lnTo>
                  <a:lnTo>
                    <a:pt x="51" y="1"/>
                  </a:lnTo>
                  <a:lnTo>
                    <a:pt x="57" y="0"/>
                  </a:lnTo>
                  <a:lnTo>
                    <a:pt x="63" y="0"/>
                  </a:lnTo>
                  <a:lnTo>
                    <a:pt x="69" y="0"/>
                  </a:lnTo>
                  <a:lnTo>
                    <a:pt x="75" y="1"/>
                  </a:lnTo>
                  <a:lnTo>
                    <a:pt x="68" y="28"/>
                  </a:lnTo>
                  <a:close/>
                </a:path>
              </a:pathLst>
            </a:custGeom>
            <a:solidFill>
              <a:srgbClr val="2C5882"/>
            </a:solidFill>
            <a:ln w="9525">
              <a:noFill/>
              <a:round/>
            </a:ln>
          </p:spPr>
          <p:txBody>
            <a:bodyPr/>
            <a:lstStyle/>
            <a:p>
              <a:endParaRPr lang="zh-CN" altLang="en-US"/>
            </a:p>
          </p:txBody>
        </p:sp>
        <p:sp>
          <p:nvSpPr>
            <p:cNvPr id="76854" name="Freeform 40"/>
            <p:cNvSpPr>
              <a:spLocks noEditPoints="1"/>
            </p:cNvSpPr>
            <p:nvPr/>
          </p:nvSpPr>
          <p:spPr bwMode="auto">
            <a:xfrm>
              <a:off x="1162" y="757"/>
              <a:ext cx="80" cy="27"/>
            </a:xfrm>
            <a:custGeom>
              <a:avLst/>
              <a:gdLst>
                <a:gd name="T0" fmla="*/ 0 w 240"/>
                <a:gd name="T1" fmla="*/ 0 h 83"/>
                <a:gd name="T2" fmla="*/ 0 w 240"/>
                <a:gd name="T3" fmla="*/ 0 h 83"/>
                <a:gd name="T4" fmla="*/ 0 w 240"/>
                <a:gd name="T5" fmla="*/ 0 h 83"/>
                <a:gd name="T6" fmla="*/ 0 w 240"/>
                <a:gd name="T7" fmla="*/ 0 h 83"/>
                <a:gd name="T8" fmla="*/ 0 w 240"/>
                <a:gd name="T9" fmla="*/ 0 h 83"/>
                <a:gd name="T10" fmla="*/ 0 w 240"/>
                <a:gd name="T11" fmla="*/ 0 h 83"/>
                <a:gd name="T12" fmla="*/ 0 w 240"/>
                <a:gd name="T13" fmla="*/ 0 h 83"/>
                <a:gd name="T14" fmla="*/ 0 w 240"/>
                <a:gd name="T15" fmla="*/ 0 h 83"/>
                <a:gd name="T16" fmla="*/ 0 w 240"/>
                <a:gd name="T17" fmla="*/ 0 h 83"/>
                <a:gd name="T18" fmla="*/ 0 w 240"/>
                <a:gd name="T19" fmla="*/ 0 h 83"/>
                <a:gd name="T20" fmla="*/ 0 w 240"/>
                <a:gd name="T21" fmla="*/ 0 h 83"/>
                <a:gd name="T22" fmla="*/ 0 w 240"/>
                <a:gd name="T23" fmla="*/ 0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0"/>
                <a:gd name="T37" fmla="*/ 0 h 83"/>
                <a:gd name="T38" fmla="*/ 240 w 240"/>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0" h="83">
                  <a:moveTo>
                    <a:pt x="234" y="83"/>
                  </a:moveTo>
                  <a:lnTo>
                    <a:pt x="64" y="42"/>
                  </a:lnTo>
                  <a:lnTo>
                    <a:pt x="68" y="28"/>
                  </a:lnTo>
                  <a:lnTo>
                    <a:pt x="71" y="14"/>
                  </a:lnTo>
                  <a:lnTo>
                    <a:pt x="240" y="53"/>
                  </a:lnTo>
                  <a:lnTo>
                    <a:pt x="237" y="68"/>
                  </a:lnTo>
                  <a:lnTo>
                    <a:pt x="234" y="83"/>
                  </a:lnTo>
                  <a:close/>
                  <a:moveTo>
                    <a:pt x="0" y="28"/>
                  </a:moveTo>
                  <a:lnTo>
                    <a:pt x="7" y="0"/>
                  </a:lnTo>
                  <a:lnTo>
                    <a:pt x="39" y="6"/>
                  </a:lnTo>
                  <a:lnTo>
                    <a:pt x="33" y="36"/>
                  </a:lnTo>
                  <a:lnTo>
                    <a:pt x="0" y="28"/>
                  </a:lnTo>
                  <a:close/>
                </a:path>
              </a:pathLst>
            </a:custGeom>
            <a:solidFill>
              <a:srgbClr val="2C5882"/>
            </a:solidFill>
            <a:ln w="9525">
              <a:noFill/>
              <a:round/>
            </a:ln>
          </p:spPr>
          <p:txBody>
            <a:bodyPr/>
            <a:lstStyle/>
            <a:p>
              <a:endParaRPr lang="zh-CN" altLang="en-US"/>
            </a:p>
          </p:txBody>
        </p:sp>
        <p:sp>
          <p:nvSpPr>
            <p:cNvPr id="76855" name="Freeform 39"/>
            <p:cNvSpPr/>
            <p:nvPr/>
          </p:nvSpPr>
          <p:spPr bwMode="auto">
            <a:xfrm>
              <a:off x="1173" y="723"/>
              <a:ext cx="77" cy="28"/>
            </a:xfrm>
            <a:custGeom>
              <a:avLst/>
              <a:gdLst>
                <a:gd name="T0" fmla="*/ 0 w 229"/>
                <a:gd name="T1" fmla="*/ 0 h 84"/>
                <a:gd name="T2" fmla="*/ 0 w 229"/>
                <a:gd name="T3" fmla="*/ 0 h 84"/>
                <a:gd name="T4" fmla="*/ 0 w 229"/>
                <a:gd name="T5" fmla="*/ 0 h 84"/>
                <a:gd name="T6" fmla="*/ 0 w 229"/>
                <a:gd name="T7" fmla="*/ 0 h 84"/>
                <a:gd name="T8" fmla="*/ 0 w 229"/>
                <a:gd name="T9" fmla="*/ 0 h 84"/>
                <a:gd name="T10" fmla="*/ 0 w 229"/>
                <a:gd name="T11" fmla="*/ 0 h 84"/>
                <a:gd name="T12" fmla="*/ 0 w 229"/>
                <a:gd name="T13" fmla="*/ 0 h 84"/>
                <a:gd name="T14" fmla="*/ 0 w 229"/>
                <a:gd name="T15" fmla="*/ 0 h 84"/>
                <a:gd name="T16" fmla="*/ 0 w 229"/>
                <a:gd name="T17" fmla="*/ 0 h 84"/>
                <a:gd name="T18" fmla="*/ 0 w 229"/>
                <a:gd name="T19" fmla="*/ 0 h 84"/>
                <a:gd name="T20" fmla="*/ 0 w 229"/>
                <a:gd name="T21" fmla="*/ 0 h 84"/>
                <a:gd name="T22" fmla="*/ 0 w 229"/>
                <a:gd name="T23" fmla="*/ 0 h 84"/>
                <a:gd name="T24" fmla="*/ 0 w 229"/>
                <a:gd name="T25" fmla="*/ 0 h 84"/>
                <a:gd name="T26" fmla="*/ 0 w 229"/>
                <a:gd name="T27" fmla="*/ 0 h 84"/>
                <a:gd name="T28" fmla="*/ 0 w 229"/>
                <a:gd name="T29" fmla="*/ 0 h 84"/>
                <a:gd name="T30" fmla="*/ 0 w 229"/>
                <a:gd name="T31" fmla="*/ 0 h 84"/>
                <a:gd name="T32" fmla="*/ 0 w 229"/>
                <a:gd name="T33" fmla="*/ 0 h 84"/>
                <a:gd name="T34" fmla="*/ 0 w 229"/>
                <a:gd name="T35" fmla="*/ 0 h 84"/>
                <a:gd name="T36" fmla="*/ 0 w 229"/>
                <a:gd name="T37" fmla="*/ 0 h 84"/>
                <a:gd name="T38" fmla="*/ 0 w 229"/>
                <a:gd name="T39" fmla="*/ 0 h 84"/>
                <a:gd name="T40" fmla="*/ 0 w 229"/>
                <a:gd name="T41" fmla="*/ 0 h 84"/>
                <a:gd name="T42" fmla="*/ 0 w 229"/>
                <a:gd name="T43" fmla="*/ 0 h 84"/>
                <a:gd name="T44" fmla="*/ 0 w 229"/>
                <a:gd name="T45" fmla="*/ 0 h 84"/>
                <a:gd name="T46" fmla="*/ 0 w 229"/>
                <a:gd name="T47" fmla="*/ 0 h 84"/>
                <a:gd name="T48" fmla="*/ 0 w 229"/>
                <a:gd name="T49" fmla="*/ 0 h 84"/>
                <a:gd name="T50" fmla="*/ 0 w 229"/>
                <a:gd name="T51" fmla="*/ 0 h 84"/>
                <a:gd name="T52" fmla="*/ 0 w 229"/>
                <a:gd name="T53" fmla="*/ 0 h 84"/>
                <a:gd name="T54" fmla="*/ 0 w 229"/>
                <a:gd name="T55" fmla="*/ 0 h 84"/>
                <a:gd name="T56" fmla="*/ 0 w 229"/>
                <a:gd name="T57" fmla="*/ 0 h 84"/>
                <a:gd name="T58" fmla="*/ 0 w 229"/>
                <a:gd name="T59" fmla="*/ 0 h 8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29"/>
                <a:gd name="T91" fmla="*/ 0 h 84"/>
                <a:gd name="T92" fmla="*/ 229 w 229"/>
                <a:gd name="T93" fmla="*/ 84 h 8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29" h="84">
                  <a:moveTo>
                    <a:pt x="229" y="31"/>
                  </a:moveTo>
                  <a:lnTo>
                    <a:pt x="229" y="44"/>
                  </a:lnTo>
                  <a:lnTo>
                    <a:pt x="228" y="53"/>
                  </a:lnTo>
                  <a:lnTo>
                    <a:pt x="226" y="61"/>
                  </a:lnTo>
                  <a:lnTo>
                    <a:pt x="223" y="69"/>
                  </a:lnTo>
                  <a:lnTo>
                    <a:pt x="220" y="75"/>
                  </a:lnTo>
                  <a:lnTo>
                    <a:pt x="215" y="78"/>
                  </a:lnTo>
                  <a:lnTo>
                    <a:pt x="210" y="81"/>
                  </a:lnTo>
                  <a:lnTo>
                    <a:pt x="202" y="82"/>
                  </a:lnTo>
                  <a:lnTo>
                    <a:pt x="194" y="82"/>
                  </a:lnTo>
                  <a:lnTo>
                    <a:pt x="184" y="81"/>
                  </a:lnTo>
                  <a:lnTo>
                    <a:pt x="72" y="60"/>
                  </a:lnTo>
                  <a:lnTo>
                    <a:pt x="67" y="84"/>
                  </a:lnTo>
                  <a:lnTo>
                    <a:pt x="44" y="80"/>
                  </a:lnTo>
                  <a:lnTo>
                    <a:pt x="48" y="56"/>
                  </a:lnTo>
                  <a:lnTo>
                    <a:pt x="0" y="48"/>
                  </a:lnTo>
                  <a:lnTo>
                    <a:pt x="5" y="19"/>
                  </a:lnTo>
                  <a:lnTo>
                    <a:pt x="53" y="28"/>
                  </a:lnTo>
                  <a:lnTo>
                    <a:pt x="59" y="0"/>
                  </a:lnTo>
                  <a:lnTo>
                    <a:pt x="82" y="5"/>
                  </a:lnTo>
                  <a:lnTo>
                    <a:pt x="77" y="32"/>
                  </a:lnTo>
                  <a:lnTo>
                    <a:pt x="190" y="52"/>
                  </a:lnTo>
                  <a:lnTo>
                    <a:pt x="193" y="53"/>
                  </a:lnTo>
                  <a:lnTo>
                    <a:pt x="195" y="52"/>
                  </a:lnTo>
                  <a:lnTo>
                    <a:pt x="198" y="50"/>
                  </a:lnTo>
                  <a:lnTo>
                    <a:pt x="200" y="49"/>
                  </a:lnTo>
                  <a:lnTo>
                    <a:pt x="203" y="44"/>
                  </a:lnTo>
                  <a:lnTo>
                    <a:pt x="205" y="37"/>
                  </a:lnTo>
                  <a:lnTo>
                    <a:pt x="207" y="28"/>
                  </a:lnTo>
                  <a:lnTo>
                    <a:pt x="229" y="31"/>
                  </a:lnTo>
                  <a:close/>
                </a:path>
              </a:pathLst>
            </a:custGeom>
            <a:solidFill>
              <a:srgbClr val="2C5882"/>
            </a:solidFill>
            <a:ln w="9525">
              <a:noFill/>
              <a:round/>
            </a:ln>
          </p:spPr>
          <p:txBody>
            <a:bodyPr/>
            <a:lstStyle/>
            <a:p>
              <a:endParaRPr lang="zh-CN" altLang="en-US"/>
            </a:p>
          </p:txBody>
        </p:sp>
        <p:sp>
          <p:nvSpPr>
            <p:cNvPr id="76856" name="Freeform 38"/>
            <p:cNvSpPr/>
            <p:nvPr/>
          </p:nvSpPr>
          <p:spPr bwMode="auto">
            <a:xfrm>
              <a:off x="1193" y="667"/>
              <a:ext cx="82" cy="53"/>
            </a:xfrm>
            <a:custGeom>
              <a:avLst/>
              <a:gdLst>
                <a:gd name="T0" fmla="*/ 0 w 247"/>
                <a:gd name="T1" fmla="*/ 0 h 160"/>
                <a:gd name="T2" fmla="*/ 0 w 247"/>
                <a:gd name="T3" fmla="*/ 0 h 160"/>
                <a:gd name="T4" fmla="*/ 0 w 247"/>
                <a:gd name="T5" fmla="*/ 0 h 160"/>
                <a:gd name="T6" fmla="*/ 0 w 247"/>
                <a:gd name="T7" fmla="*/ 0 h 160"/>
                <a:gd name="T8" fmla="*/ 0 w 247"/>
                <a:gd name="T9" fmla="*/ 0 h 160"/>
                <a:gd name="T10" fmla="*/ 0 w 247"/>
                <a:gd name="T11" fmla="*/ 0 h 160"/>
                <a:gd name="T12" fmla="*/ 0 w 247"/>
                <a:gd name="T13" fmla="*/ 0 h 160"/>
                <a:gd name="T14" fmla="*/ 0 w 247"/>
                <a:gd name="T15" fmla="*/ 0 h 160"/>
                <a:gd name="T16" fmla="*/ 0 w 247"/>
                <a:gd name="T17" fmla="*/ 0 h 160"/>
                <a:gd name="T18" fmla="*/ 0 w 247"/>
                <a:gd name="T19" fmla="*/ 0 h 160"/>
                <a:gd name="T20" fmla="*/ 0 w 247"/>
                <a:gd name="T21" fmla="*/ 0 h 160"/>
                <a:gd name="T22" fmla="*/ 0 w 247"/>
                <a:gd name="T23" fmla="*/ 0 h 160"/>
                <a:gd name="T24" fmla="*/ 0 w 247"/>
                <a:gd name="T25" fmla="*/ 0 h 160"/>
                <a:gd name="T26" fmla="*/ 0 w 247"/>
                <a:gd name="T27" fmla="*/ 0 h 160"/>
                <a:gd name="T28" fmla="*/ 0 w 247"/>
                <a:gd name="T29" fmla="*/ 0 h 160"/>
                <a:gd name="T30" fmla="*/ 0 w 247"/>
                <a:gd name="T31" fmla="*/ 0 h 160"/>
                <a:gd name="T32" fmla="*/ 0 w 247"/>
                <a:gd name="T33" fmla="*/ 0 h 160"/>
                <a:gd name="T34" fmla="*/ 0 w 247"/>
                <a:gd name="T35" fmla="*/ 0 h 160"/>
                <a:gd name="T36" fmla="*/ 0 w 247"/>
                <a:gd name="T37" fmla="*/ 0 h 160"/>
                <a:gd name="T38" fmla="*/ 0 w 247"/>
                <a:gd name="T39" fmla="*/ 0 h 160"/>
                <a:gd name="T40" fmla="*/ 0 w 247"/>
                <a:gd name="T41" fmla="*/ 0 h 160"/>
                <a:gd name="T42" fmla="*/ 0 w 247"/>
                <a:gd name="T43" fmla="*/ 0 h 160"/>
                <a:gd name="T44" fmla="*/ 0 w 247"/>
                <a:gd name="T45" fmla="*/ 0 h 160"/>
                <a:gd name="T46" fmla="*/ 0 w 247"/>
                <a:gd name="T47" fmla="*/ 0 h 160"/>
                <a:gd name="T48" fmla="*/ 0 w 247"/>
                <a:gd name="T49" fmla="*/ 0 h 160"/>
                <a:gd name="T50" fmla="*/ 0 w 247"/>
                <a:gd name="T51" fmla="*/ 0 h 160"/>
                <a:gd name="T52" fmla="*/ 0 w 247"/>
                <a:gd name="T53" fmla="*/ 0 h 160"/>
                <a:gd name="T54" fmla="*/ 0 w 247"/>
                <a:gd name="T55" fmla="*/ 0 h 160"/>
                <a:gd name="T56" fmla="*/ 0 w 247"/>
                <a:gd name="T57" fmla="*/ 0 h 160"/>
                <a:gd name="T58" fmla="*/ 0 w 247"/>
                <a:gd name="T59" fmla="*/ 0 h 160"/>
                <a:gd name="T60" fmla="*/ 0 w 247"/>
                <a:gd name="T61" fmla="*/ 0 h 16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7"/>
                <a:gd name="T94" fmla="*/ 0 h 160"/>
                <a:gd name="T95" fmla="*/ 247 w 247"/>
                <a:gd name="T96" fmla="*/ 160 h 16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7" h="160">
                  <a:moveTo>
                    <a:pt x="12" y="0"/>
                  </a:moveTo>
                  <a:lnTo>
                    <a:pt x="187" y="78"/>
                  </a:lnTo>
                  <a:lnTo>
                    <a:pt x="204" y="87"/>
                  </a:lnTo>
                  <a:lnTo>
                    <a:pt x="218" y="95"/>
                  </a:lnTo>
                  <a:lnTo>
                    <a:pt x="229" y="102"/>
                  </a:lnTo>
                  <a:lnTo>
                    <a:pt x="237" y="109"/>
                  </a:lnTo>
                  <a:lnTo>
                    <a:pt x="241" y="117"/>
                  </a:lnTo>
                  <a:lnTo>
                    <a:pt x="245" y="124"/>
                  </a:lnTo>
                  <a:lnTo>
                    <a:pt x="247" y="134"/>
                  </a:lnTo>
                  <a:lnTo>
                    <a:pt x="247" y="146"/>
                  </a:lnTo>
                  <a:lnTo>
                    <a:pt x="246" y="153"/>
                  </a:lnTo>
                  <a:lnTo>
                    <a:pt x="244" y="160"/>
                  </a:lnTo>
                  <a:lnTo>
                    <a:pt x="216" y="158"/>
                  </a:lnTo>
                  <a:lnTo>
                    <a:pt x="218" y="151"/>
                  </a:lnTo>
                  <a:lnTo>
                    <a:pt x="221" y="142"/>
                  </a:lnTo>
                  <a:lnTo>
                    <a:pt x="221" y="136"/>
                  </a:lnTo>
                  <a:lnTo>
                    <a:pt x="218" y="132"/>
                  </a:lnTo>
                  <a:lnTo>
                    <a:pt x="216" y="128"/>
                  </a:lnTo>
                  <a:lnTo>
                    <a:pt x="213" y="124"/>
                  </a:lnTo>
                  <a:lnTo>
                    <a:pt x="209" y="120"/>
                  </a:lnTo>
                  <a:lnTo>
                    <a:pt x="202" y="117"/>
                  </a:lnTo>
                  <a:lnTo>
                    <a:pt x="194" y="112"/>
                  </a:lnTo>
                  <a:lnTo>
                    <a:pt x="185" y="107"/>
                  </a:lnTo>
                  <a:lnTo>
                    <a:pt x="181" y="107"/>
                  </a:lnTo>
                  <a:lnTo>
                    <a:pt x="0" y="158"/>
                  </a:lnTo>
                  <a:lnTo>
                    <a:pt x="1" y="142"/>
                  </a:lnTo>
                  <a:lnTo>
                    <a:pt x="2" y="124"/>
                  </a:lnTo>
                  <a:lnTo>
                    <a:pt x="150" y="88"/>
                  </a:lnTo>
                  <a:lnTo>
                    <a:pt x="10" y="31"/>
                  </a:lnTo>
                  <a:lnTo>
                    <a:pt x="11" y="15"/>
                  </a:lnTo>
                  <a:lnTo>
                    <a:pt x="12" y="0"/>
                  </a:lnTo>
                  <a:close/>
                </a:path>
              </a:pathLst>
            </a:custGeom>
            <a:solidFill>
              <a:srgbClr val="2C5882"/>
            </a:solidFill>
            <a:ln w="9525">
              <a:noFill/>
              <a:round/>
            </a:ln>
          </p:spPr>
          <p:txBody>
            <a:bodyPr/>
            <a:lstStyle/>
            <a:p>
              <a:endParaRPr lang="zh-CN" altLang="en-US"/>
            </a:p>
          </p:txBody>
        </p:sp>
        <p:sp>
          <p:nvSpPr>
            <p:cNvPr id="76857" name="Freeform 37"/>
            <p:cNvSpPr>
              <a:spLocks noEditPoints="1"/>
            </p:cNvSpPr>
            <p:nvPr/>
          </p:nvSpPr>
          <p:spPr bwMode="auto">
            <a:xfrm>
              <a:off x="3791" y="115"/>
              <a:ext cx="496" cy="696"/>
            </a:xfrm>
            <a:custGeom>
              <a:avLst/>
              <a:gdLst>
                <a:gd name="T0" fmla="*/ 0 w 1486"/>
                <a:gd name="T1" fmla="*/ 0 h 2086"/>
                <a:gd name="T2" fmla="*/ 0 w 1486"/>
                <a:gd name="T3" fmla="*/ 0 h 2086"/>
                <a:gd name="T4" fmla="*/ 0 w 1486"/>
                <a:gd name="T5" fmla="*/ 0 h 2086"/>
                <a:gd name="T6" fmla="*/ 0 w 1486"/>
                <a:gd name="T7" fmla="*/ 0 h 2086"/>
                <a:gd name="T8" fmla="*/ 0 w 1486"/>
                <a:gd name="T9" fmla="*/ 0 h 2086"/>
                <a:gd name="T10" fmla="*/ 0 w 1486"/>
                <a:gd name="T11" fmla="*/ 0 h 2086"/>
                <a:gd name="T12" fmla="*/ 0 w 1486"/>
                <a:gd name="T13" fmla="*/ 0 h 2086"/>
                <a:gd name="T14" fmla="*/ 0 w 1486"/>
                <a:gd name="T15" fmla="*/ 0 h 2086"/>
                <a:gd name="T16" fmla="*/ 0 w 1486"/>
                <a:gd name="T17" fmla="*/ 0 h 2086"/>
                <a:gd name="T18" fmla="*/ 0 w 1486"/>
                <a:gd name="T19" fmla="*/ 0 h 2086"/>
                <a:gd name="T20" fmla="*/ 0 w 1486"/>
                <a:gd name="T21" fmla="*/ 0 h 2086"/>
                <a:gd name="T22" fmla="*/ 0 w 1486"/>
                <a:gd name="T23" fmla="*/ 0 h 2086"/>
                <a:gd name="T24" fmla="*/ 0 w 1486"/>
                <a:gd name="T25" fmla="*/ 0 h 2086"/>
                <a:gd name="T26" fmla="*/ 0 w 1486"/>
                <a:gd name="T27" fmla="*/ 0 h 2086"/>
                <a:gd name="T28" fmla="*/ 0 w 1486"/>
                <a:gd name="T29" fmla="*/ 0 h 2086"/>
                <a:gd name="T30" fmla="*/ 0 w 1486"/>
                <a:gd name="T31" fmla="*/ 0 h 2086"/>
                <a:gd name="T32" fmla="*/ 0 w 1486"/>
                <a:gd name="T33" fmla="*/ 0 h 2086"/>
                <a:gd name="T34" fmla="*/ 0 w 1486"/>
                <a:gd name="T35" fmla="*/ 0 h 2086"/>
                <a:gd name="T36" fmla="*/ 0 w 1486"/>
                <a:gd name="T37" fmla="*/ 0 h 2086"/>
                <a:gd name="T38" fmla="*/ 0 w 1486"/>
                <a:gd name="T39" fmla="*/ 0 h 2086"/>
                <a:gd name="T40" fmla="*/ 0 w 1486"/>
                <a:gd name="T41" fmla="*/ 0 h 2086"/>
                <a:gd name="T42" fmla="*/ 0 w 1486"/>
                <a:gd name="T43" fmla="*/ 0 h 2086"/>
                <a:gd name="T44" fmla="*/ 0 w 1486"/>
                <a:gd name="T45" fmla="*/ 0 h 2086"/>
                <a:gd name="T46" fmla="*/ 0 w 1486"/>
                <a:gd name="T47" fmla="*/ 0 h 2086"/>
                <a:gd name="T48" fmla="*/ 0 w 1486"/>
                <a:gd name="T49" fmla="*/ 0 h 2086"/>
                <a:gd name="T50" fmla="*/ 0 w 1486"/>
                <a:gd name="T51" fmla="*/ 0 h 2086"/>
                <a:gd name="T52" fmla="*/ 0 w 1486"/>
                <a:gd name="T53" fmla="*/ 0 h 2086"/>
                <a:gd name="T54" fmla="*/ 0 w 1486"/>
                <a:gd name="T55" fmla="*/ 0 h 2086"/>
                <a:gd name="T56" fmla="*/ 0 w 1486"/>
                <a:gd name="T57" fmla="*/ 0 h 2086"/>
                <a:gd name="T58" fmla="*/ 0 w 1486"/>
                <a:gd name="T59" fmla="*/ 0 h 2086"/>
                <a:gd name="T60" fmla="*/ 0 w 1486"/>
                <a:gd name="T61" fmla="*/ 0 h 2086"/>
                <a:gd name="T62" fmla="*/ 0 w 1486"/>
                <a:gd name="T63" fmla="*/ 0 h 2086"/>
                <a:gd name="T64" fmla="*/ 0 w 1486"/>
                <a:gd name="T65" fmla="*/ 0 h 2086"/>
                <a:gd name="T66" fmla="*/ 0 w 1486"/>
                <a:gd name="T67" fmla="*/ 0 h 2086"/>
                <a:gd name="T68" fmla="*/ 0 w 1486"/>
                <a:gd name="T69" fmla="*/ 0 h 2086"/>
                <a:gd name="T70" fmla="*/ 0 w 1486"/>
                <a:gd name="T71" fmla="*/ 0 h 2086"/>
                <a:gd name="T72" fmla="*/ 0 w 1486"/>
                <a:gd name="T73" fmla="*/ 0 h 2086"/>
                <a:gd name="T74" fmla="*/ 0 w 1486"/>
                <a:gd name="T75" fmla="*/ 0 h 2086"/>
                <a:gd name="T76" fmla="*/ 0 w 1486"/>
                <a:gd name="T77" fmla="*/ 0 h 2086"/>
                <a:gd name="T78" fmla="*/ 0 w 1486"/>
                <a:gd name="T79" fmla="*/ 0 h 2086"/>
                <a:gd name="T80" fmla="*/ 0 w 1486"/>
                <a:gd name="T81" fmla="*/ 0 h 2086"/>
                <a:gd name="T82" fmla="*/ 0 w 1486"/>
                <a:gd name="T83" fmla="*/ 0 h 2086"/>
                <a:gd name="T84" fmla="*/ 0 w 1486"/>
                <a:gd name="T85" fmla="*/ 0 h 2086"/>
                <a:gd name="T86" fmla="*/ 0 w 1486"/>
                <a:gd name="T87" fmla="*/ 0 h 2086"/>
                <a:gd name="T88" fmla="*/ 0 w 1486"/>
                <a:gd name="T89" fmla="*/ 0 h 2086"/>
                <a:gd name="T90" fmla="*/ 0 w 1486"/>
                <a:gd name="T91" fmla="*/ 0 h 2086"/>
                <a:gd name="T92" fmla="*/ 0 w 1486"/>
                <a:gd name="T93" fmla="*/ 0 h 2086"/>
                <a:gd name="T94" fmla="*/ 0 w 1486"/>
                <a:gd name="T95" fmla="*/ 0 h 2086"/>
                <a:gd name="T96" fmla="*/ 0 w 1486"/>
                <a:gd name="T97" fmla="*/ 0 h 2086"/>
                <a:gd name="T98" fmla="*/ 0 w 1486"/>
                <a:gd name="T99" fmla="*/ 0 h 2086"/>
                <a:gd name="T100" fmla="*/ 0 w 1486"/>
                <a:gd name="T101" fmla="*/ 0 h 2086"/>
                <a:gd name="T102" fmla="*/ 0 w 1486"/>
                <a:gd name="T103" fmla="*/ 0 h 2086"/>
                <a:gd name="T104" fmla="*/ 0 w 1486"/>
                <a:gd name="T105" fmla="*/ 0 h 2086"/>
                <a:gd name="T106" fmla="*/ 0 w 1486"/>
                <a:gd name="T107" fmla="*/ 0 h 2086"/>
                <a:gd name="T108" fmla="*/ 0 w 1486"/>
                <a:gd name="T109" fmla="*/ 0 h 2086"/>
                <a:gd name="T110" fmla="*/ 0 w 1486"/>
                <a:gd name="T111" fmla="*/ 0 h 2086"/>
                <a:gd name="T112" fmla="*/ 0 w 1486"/>
                <a:gd name="T113" fmla="*/ 0 h 2086"/>
                <a:gd name="T114" fmla="*/ 0 w 1486"/>
                <a:gd name="T115" fmla="*/ 0 h 2086"/>
                <a:gd name="T116" fmla="*/ 0 w 1486"/>
                <a:gd name="T117" fmla="*/ 0 h 2086"/>
                <a:gd name="T118" fmla="*/ 0 w 1486"/>
                <a:gd name="T119" fmla="*/ 0 h 2086"/>
                <a:gd name="T120" fmla="*/ 0 w 1486"/>
                <a:gd name="T121" fmla="*/ 0 h 2086"/>
                <a:gd name="T122" fmla="*/ 0 w 1486"/>
                <a:gd name="T123" fmla="*/ 0 h 20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86"/>
                <a:gd name="T187" fmla="*/ 0 h 2086"/>
                <a:gd name="T188" fmla="*/ 1486 w 1486"/>
                <a:gd name="T189" fmla="*/ 2086 h 208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86" h="2086">
                  <a:moveTo>
                    <a:pt x="677" y="0"/>
                  </a:moveTo>
                  <a:lnTo>
                    <a:pt x="684" y="3"/>
                  </a:lnTo>
                  <a:lnTo>
                    <a:pt x="689" y="6"/>
                  </a:lnTo>
                  <a:lnTo>
                    <a:pt x="694" y="11"/>
                  </a:lnTo>
                  <a:lnTo>
                    <a:pt x="698" y="14"/>
                  </a:lnTo>
                  <a:lnTo>
                    <a:pt x="707" y="17"/>
                  </a:lnTo>
                  <a:lnTo>
                    <a:pt x="714" y="20"/>
                  </a:lnTo>
                  <a:lnTo>
                    <a:pt x="716" y="19"/>
                  </a:lnTo>
                  <a:lnTo>
                    <a:pt x="720" y="18"/>
                  </a:lnTo>
                  <a:lnTo>
                    <a:pt x="727" y="23"/>
                  </a:lnTo>
                  <a:lnTo>
                    <a:pt x="737" y="32"/>
                  </a:lnTo>
                  <a:lnTo>
                    <a:pt x="746" y="42"/>
                  </a:lnTo>
                  <a:lnTo>
                    <a:pt x="751" y="50"/>
                  </a:lnTo>
                  <a:lnTo>
                    <a:pt x="753" y="55"/>
                  </a:lnTo>
                  <a:lnTo>
                    <a:pt x="754" y="61"/>
                  </a:lnTo>
                  <a:lnTo>
                    <a:pt x="761" y="66"/>
                  </a:lnTo>
                  <a:lnTo>
                    <a:pt x="770" y="73"/>
                  </a:lnTo>
                  <a:lnTo>
                    <a:pt x="771" y="81"/>
                  </a:lnTo>
                  <a:lnTo>
                    <a:pt x="772" y="88"/>
                  </a:lnTo>
                  <a:lnTo>
                    <a:pt x="778" y="98"/>
                  </a:lnTo>
                  <a:lnTo>
                    <a:pt x="783" y="107"/>
                  </a:lnTo>
                  <a:lnTo>
                    <a:pt x="787" y="121"/>
                  </a:lnTo>
                  <a:lnTo>
                    <a:pt x="790" y="144"/>
                  </a:lnTo>
                  <a:lnTo>
                    <a:pt x="792" y="168"/>
                  </a:lnTo>
                  <a:lnTo>
                    <a:pt x="793" y="181"/>
                  </a:lnTo>
                  <a:lnTo>
                    <a:pt x="789" y="197"/>
                  </a:lnTo>
                  <a:lnTo>
                    <a:pt x="783" y="210"/>
                  </a:lnTo>
                  <a:lnTo>
                    <a:pt x="778" y="222"/>
                  </a:lnTo>
                  <a:lnTo>
                    <a:pt x="772" y="234"/>
                  </a:lnTo>
                  <a:lnTo>
                    <a:pt x="768" y="247"/>
                  </a:lnTo>
                  <a:lnTo>
                    <a:pt x="765" y="261"/>
                  </a:lnTo>
                  <a:lnTo>
                    <a:pt x="757" y="274"/>
                  </a:lnTo>
                  <a:lnTo>
                    <a:pt x="749" y="288"/>
                  </a:lnTo>
                  <a:lnTo>
                    <a:pt x="747" y="298"/>
                  </a:lnTo>
                  <a:lnTo>
                    <a:pt x="746" y="307"/>
                  </a:lnTo>
                  <a:lnTo>
                    <a:pt x="745" y="316"/>
                  </a:lnTo>
                  <a:lnTo>
                    <a:pt x="744" y="326"/>
                  </a:lnTo>
                  <a:lnTo>
                    <a:pt x="738" y="334"/>
                  </a:lnTo>
                  <a:lnTo>
                    <a:pt x="734" y="341"/>
                  </a:lnTo>
                  <a:lnTo>
                    <a:pt x="732" y="355"/>
                  </a:lnTo>
                  <a:lnTo>
                    <a:pt x="731" y="369"/>
                  </a:lnTo>
                  <a:lnTo>
                    <a:pt x="729" y="376"/>
                  </a:lnTo>
                  <a:lnTo>
                    <a:pt x="725" y="384"/>
                  </a:lnTo>
                  <a:lnTo>
                    <a:pt x="723" y="399"/>
                  </a:lnTo>
                  <a:lnTo>
                    <a:pt x="722" y="415"/>
                  </a:lnTo>
                  <a:lnTo>
                    <a:pt x="714" y="431"/>
                  </a:lnTo>
                  <a:lnTo>
                    <a:pt x="707" y="445"/>
                  </a:lnTo>
                  <a:lnTo>
                    <a:pt x="703" y="460"/>
                  </a:lnTo>
                  <a:lnTo>
                    <a:pt x="700" y="473"/>
                  </a:lnTo>
                  <a:lnTo>
                    <a:pt x="697" y="478"/>
                  </a:lnTo>
                  <a:lnTo>
                    <a:pt x="695" y="482"/>
                  </a:lnTo>
                  <a:lnTo>
                    <a:pt x="694" y="486"/>
                  </a:lnTo>
                  <a:lnTo>
                    <a:pt x="694" y="491"/>
                  </a:lnTo>
                  <a:lnTo>
                    <a:pt x="684" y="504"/>
                  </a:lnTo>
                  <a:lnTo>
                    <a:pt x="676" y="518"/>
                  </a:lnTo>
                  <a:lnTo>
                    <a:pt x="675" y="529"/>
                  </a:lnTo>
                  <a:lnTo>
                    <a:pt x="673" y="538"/>
                  </a:lnTo>
                  <a:lnTo>
                    <a:pt x="668" y="542"/>
                  </a:lnTo>
                  <a:lnTo>
                    <a:pt x="664" y="547"/>
                  </a:lnTo>
                  <a:lnTo>
                    <a:pt x="660" y="556"/>
                  </a:lnTo>
                  <a:lnTo>
                    <a:pt x="656" y="566"/>
                  </a:lnTo>
                  <a:lnTo>
                    <a:pt x="654" y="577"/>
                  </a:lnTo>
                  <a:lnTo>
                    <a:pt x="651" y="586"/>
                  </a:lnTo>
                  <a:lnTo>
                    <a:pt x="651" y="593"/>
                  </a:lnTo>
                  <a:lnTo>
                    <a:pt x="651" y="599"/>
                  </a:lnTo>
                  <a:lnTo>
                    <a:pt x="649" y="602"/>
                  </a:lnTo>
                  <a:lnTo>
                    <a:pt x="645" y="606"/>
                  </a:lnTo>
                  <a:lnTo>
                    <a:pt x="645" y="613"/>
                  </a:lnTo>
                  <a:lnTo>
                    <a:pt x="645" y="621"/>
                  </a:lnTo>
                  <a:lnTo>
                    <a:pt x="640" y="635"/>
                  </a:lnTo>
                  <a:lnTo>
                    <a:pt x="636" y="651"/>
                  </a:lnTo>
                  <a:lnTo>
                    <a:pt x="625" y="656"/>
                  </a:lnTo>
                  <a:lnTo>
                    <a:pt x="615" y="659"/>
                  </a:lnTo>
                  <a:lnTo>
                    <a:pt x="615" y="665"/>
                  </a:lnTo>
                  <a:lnTo>
                    <a:pt x="615" y="670"/>
                  </a:lnTo>
                  <a:lnTo>
                    <a:pt x="611" y="676"/>
                  </a:lnTo>
                  <a:lnTo>
                    <a:pt x="607" y="682"/>
                  </a:lnTo>
                  <a:lnTo>
                    <a:pt x="604" y="686"/>
                  </a:lnTo>
                  <a:lnTo>
                    <a:pt x="601" y="688"/>
                  </a:lnTo>
                  <a:lnTo>
                    <a:pt x="597" y="690"/>
                  </a:lnTo>
                  <a:lnTo>
                    <a:pt x="594" y="691"/>
                  </a:lnTo>
                  <a:lnTo>
                    <a:pt x="594" y="690"/>
                  </a:lnTo>
                  <a:lnTo>
                    <a:pt x="593" y="689"/>
                  </a:lnTo>
                  <a:lnTo>
                    <a:pt x="592" y="683"/>
                  </a:lnTo>
                  <a:lnTo>
                    <a:pt x="592" y="678"/>
                  </a:lnTo>
                  <a:lnTo>
                    <a:pt x="588" y="677"/>
                  </a:lnTo>
                  <a:lnTo>
                    <a:pt x="586" y="676"/>
                  </a:lnTo>
                  <a:lnTo>
                    <a:pt x="581" y="679"/>
                  </a:lnTo>
                  <a:lnTo>
                    <a:pt x="576" y="681"/>
                  </a:lnTo>
                  <a:lnTo>
                    <a:pt x="573" y="688"/>
                  </a:lnTo>
                  <a:lnTo>
                    <a:pt x="570" y="693"/>
                  </a:lnTo>
                  <a:lnTo>
                    <a:pt x="557" y="698"/>
                  </a:lnTo>
                  <a:lnTo>
                    <a:pt x="544" y="701"/>
                  </a:lnTo>
                  <a:lnTo>
                    <a:pt x="538" y="706"/>
                  </a:lnTo>
                  <a:lnTo>
                    <a:pt x="533" y="712"/>
                  </a:lnTo>
                  <a:lnTo>
                    <a:pt x="521" y="716"/>
                  </a:lnTo>
                  <a:lnTo>
                    <a:pt x="510" y="721"/>
                  </a:lnTo>
                  <a:lnTo>
                    <a:pt x="500" y="730"/>
                  </a:lnTo>
                  <a:lnTo>
                    <a:pt x="491" y="740"/>
                  </a:lnTo>
                  <a:lnTo>
                    <a:pt x="492" y="742"/>
                  </a:lnTo>
                  <a:lnTo>
                    <a:pt x="492" y="745"/>
                  </a:lnTo>
                  <a:lnTo>
                    <a:pt x="493" y="745"/>
                  </a:lnTo>
                  <a:lnTo>
                    <a:pt x="508" y="742"/>
                  </a:lnTo>
                  <a:lnTo>
                    <a:pt x="522" y="740"/>
                  </a:lnTo>
                  <a:lnTo>
                    <a:pt x="536" y="737"/>
                  </a:lnTo>
                  <a:lnTo>
                    <a:pt x="549" y="734"/>
                  </a:lnTo>
                  <a:lnTo>
                    <a:pt x="560" y="733"/>
                  </a:lnTo>
                  <a:lnTo>
                    <a:pt x="571" y="733"/>
                  </a:lnTo>
                  <a:lnTo>
                    <a:pt x="582" y="733"/>
                  </a:lnTo>
                  <a:lnTo>
                    <a:pt x="592" y="730"/>
                  </a:lnTo>
                  <a:lnTo>
                    <a:pt x="601" y="726"/>
                  </a:lnTo>
                  <a:lnTo>
                    <a:pt x="610" y="722"/>
                  </a:lnTo>
                  <a:lnTo>
                    <a:pt x="620" y="719"/>
                  </a:lnTo>
                  <a:lnTo>
                    <a:pt x="629" y="719"/>
                  </a:lnTo>
                  <a:lnTo>
                    <a:pt x="639" y="719"/>
                  </a:lnTo>
                  <a:lnTo>
                    <a:pt x="649" y="718"/>
                  </a:lnTo>
                  <a:lnTo>
                    <a:pt x="658" y="716"/>
                  </a:lnTo>
                  <a:lnTo>
                    <a:pt x="671" y="714"/>
                  </a:lnTo>
                  <a:lnTo>
                    <a:pt x="683" y="712"/>
                  </a:lnTo>
                  <a:lnTo>
                    <a:pt x="694" y="709"/>
                  </a:lnTo>
                  <a:lnTo>
                    <a:pt x="697" y="706"/>
                  </a:lnTo>
                  <a:lnTo>
                    <a:pt x="700" y="703"/>
                  </a:lnTo>
                  <a:lnTo>
                    <a:pt x="707" y="703"/>
                  </a:lnTo>
                  <a:lnTo>
                    <a:pt x="713" y="703"/>
                  </a:lnTo>
                  <a:lnTo>
                    <a:pt x="720" y="701"/>
                  </a:lnTo>
                  <a:lnTo>
                    <a:pt x="730" y="696"/>
                  </a:lnTo>
                  <a:lnTo>
                    <a:pt x="739" y="691"/>
                  </a:lnTo>
                  <a:lnTo>
                    <a:pt x="746" y="688"/>
                  </a:lnTo>
                  <a:lnTo>
                    <a:pt x="749" y="684"/>
                  </a:lnTo>
                  <a:lnTo>
                    <a:pt x="751" y="681"/>
                  </a:lnTo>
                  <a:lnTo>
                    <a:pt x="765" y="677"/>
                  </a:lnTo>
                  <a:lnTo>
                    <a:pt x="778" y="675"/>
                  </a:lnTo>
                  <a:lnTo>
                    <a:pt x="791" y="672"/>
                  </a:lnTo>
                  <a:lnTo>
                    <a:pt x="805" y="669"/>
                  </a:lnTo>
                  <a:lnTo>
                    <a:pt x="812" y="666"/>
                  </a:lnTo>
                  <a:lnTo>
                    <a:pt x="819" y="663"/>
                  </a:lnTo>
                  <a:lnTo>
                    <a:pt x="824" y="663"/>
                  </a:lnTo>
                  <a:lnTo>
                    <a:pt x="828" y="663"/>
                  </a:lnTo>
                  <a:lnTo>
                    <a:pt x="836" y="658"/>
                  </a:lnTo>
                  <a:lnTo>
                    <a:pt x="844" y="654"/>
                  </a:lnTo>
                  <a:lnTo>
                    <a:pt x="858" y="654"/>
                  </a:lnTo>
                  <a:lnTo>
                    <a:pt x="872" y="654"/>
                  </a:lnTo>
                  <a:lnTo>
                    <a:pt x="880" y="652"/>
                  </a:lnTo>
                  <a:lnTo>
                    <a:pt x="889" y="652"/>
                  </a:lnTo>
                  <a:lnTo>
                    <a:pt x="894" y="660"/>
                  </a:lnTo>
                  <a:lnTo>
                    <a:pt x="896" y="668"/>
                  </a:lnTo>
                  <a:lnTo>
                    <a:pt x="894" y="670"/>
                  </a:lnTo>
                  <a:lnTo>
                    <a:pt x="892" y="671"/>
                  </a:lnTo>
                  <a:lnTo>
                    <a:pt x="892" y="682"/>
                  </a:lnTo>
                  <a:lnTo>
                    <a:pt x="892" y="692"/>
                  </a:lnTo>
                  <a:lnTo>
                    <a:pt x="894" y="693"/>
                  </a:lnTo>
                  <a:lnTo>
                    <a:pt x="897" y="693"/>
                  </a:lnTo>
                  <a:lnTo>
                    <a:pt x="900" y="689"/>
                  </a:lnTo>
                  <a:lnTo>
                    <a:pt x="902" y="683"/>
                  </a:lnTo>
                  <a:lnTo>
                    <a:pt x="904" y="676"/>
                  </a:lnTo>
                  <a:lnTo>
                    <a:pt x="905" y="668"/>
                  </a:lnTo>
                  <a:lnTo>
                    <a:pt x="907" y="661"/>
                  </a:lnTo>
                  <a:lnTo>
                    <a:pt x="908" y="655"/>
                  </a:lnTo>
                  <a:lnTo>
                    <a:pt x="911" y="649"/>
                  </a:lnTo>
                  <a:lnTo>
                    <a:pt x="915" y="645"/>
                  </a:lnTo>
                  <a:lnTo>
                    <a:pt x="925" y="643"/>
                  </a:lnTo>
                  <a:lnTo>
                    <a:pt x="937" y="643"/>
                  </a:lnTo>
                  <a:lnTo>
                    <a:pt x="950" y="644"/>
                  </a:lnTo>
                  <a:lnTo>
                    <a:pt x="960" y="642"/>
                  </a:lnTo>
                  <a:lnTo>
                    <a:pt x="964" y="638"/>
                  </a:lnTo>
                  <a:lnTo>
                    <a:pt x="967" y="635"/>
                  </a:lnTo>
                  <a:lnTo>
                    <a:pt x="972" y="634"/>
                  </a:lnTo>
                  <a:lnTo>
                    <a:pt x="979" y="633"/>
                  </a:lnTo>
                  <a:lnTo>
                    <a:pt x="987" y="633"/>
                  </a:lnTo>
                  <a:lnTo>
                    <a:pt x="994" y="633"/>
                  </a:lnTo>
                  <a:lnTo>
                    <a:pt x="1010" y="634"/>
                  </a:lnTo>
                  <a:lnTo>
                    <a:pt x="1023" y="632"/>
                  </a:lnTo>
                  <a:lnTo>
                    <a:pt x="1046" y="628"/>
                  </a:lnTo>
                  <a:lnTo>
                    <a:pt x="1076" y="623"/>
                  </a:lnTo>
                  <a:lnTo>
                    <a:pt x="1093" y="622"/>
                  </a:lnTo>
                  <a:lnTo>
                    <a:pt x="1107" y="622"/>
                  </a:lnTo>
                  <a:lnTo>
                    <a:pt x="1120" y="622"/>
                  </a:lnTo>
                  <a:lnTo>
                    <a:pt x="1130" y="623"/>
                  </a:lnTo>
                  <a:lnTo>
                    <a:pt x="1134" y="623"/>
                  </a:lnTo>
                  <a:lnTo>
                    <a:pt x="1139" y="622"/>
                  </a:lnTo>
                  <a:lnTo>
                    <a:pt x="1142" y="620"/>
                  </a:lnTo>
                  <a:lnTo>
                    <a:pt x="1146" y="618"/>
                  </a:lnTo>
                  <a:lnTo>
                    <a:pt x="1151" y="614"/>
                  </a:lnTo>
                  <a:lnTo>
                    <a:pt x="1155" y="613"/>
                  </a:lnTo>
                  <a:lnTo>
                    <a:pt x="1161" y="613"/>
                  </a:lnTo>
                  <a:lnTo>
                    <a:pt x="1167" y="614"/>
                  </a:lnTo>
                  <a:lnTo>
                    <a:pt x="1175" y="621"/>
                  </a:lnTo>
                  <a:lnTo>
                    <a:pt x="1181" y="630"/>
                  </a:lnTo>
                  <a:lnTo>
                    <a:pt x="1188" y="629"/>
                  </a:lnTo>
                  <a:lnTo>
                    <a:pt x="1193" y="629"/>
                  </a:lnTo>
                  <a:lnTo>
                    <a:pt x="1199" y="628"/>
                  </a:lnTo>
                  <a:lnTo>
                    <a:pt x="1203" y="625"/>
                  </a:lnTo>
                  <a:lnTo>
                    <a:pt x="1212" y="621"/>
                  </a:lnTo>
                  <a:lnTo>
                    <a:pt x="1220" y="617"/>
                  </a:lnTo>
                  <a:lnTo>
                    <a:pt x="1229" y="619"/>
                  </a:lnTo>
                  <a:lnTo>
                    <a:pt x="1239" y="619"/>
                  </a:lnTo>
                  <a:lnTo>
                    <a:pt x="1250" y="620"/>
                  </a:lnTo>
                  <a:lnTo>
                    <a:pt x="1260" y="621"/>
                  </a:lnTo>
                  <a:lnTo>
                    <a:pt x="1265" y="628"/>
                  </a:lnTo>
                  <a:lnTo>
                    <a:pt x="1268" y="632"/>
                  </a:lnTo>
                  <a:lnTo>
                    <a:pt x="1271" y="635"/>
                  </a:lnTo>
                  <a:lnTo>
                    <a:pt x="1276" y="638"/>
                  </a:lnTo>
                  <a:lnTo>
                    <a:pt x="1279" y="643"/>
                  </a:lnTo>
                  <a:lnTo>
                    <a:pt x="1282" y="647"/>
                  </a:lnTo>
                  <a:lnTo>
                    <a:pt x="1285" y="654"/>
                  </a:lnTo>
                  <a:lnTo>
                    <a:pt x="1288" y="663"/>
                  </a:lnTo>
                  <a:lnTo>
                    <a:pt x="1290" y="664"/>
                  </a:lnTo>
                  <a:lnTo>
                    <a:pt x="1292" y="666"/>
                  </a:lnTo>
                  <a:lnTo>
                    <a:pt x="1296" y="666"/>
                  </a:lnTo>
                  <a:lnTo>
                    <a:pt x="1299" y="666"/>
                  </a:lnTo>
                  <a:lnTo>
                    <a:pt x="1302" y="665"/>
                  </a:lnTo>
                  <a:lnTo>
                    <a:pt x="1303" y="663"/>
                  </a:lnTo>
                  <a:lnTo>
                    <a:pt x="1303" y="659"/>
                  </a:lnTo>
                  <a:lnTo>
                    <a:pt x="1303" y="657"/>
                  </a:lnTo>
                  <a:lnTo>
                    <a:pt x="1302" y="655"/>
                  </a:lnTo>
                  <a:lnTo>
                    <a:pt x="1300" y="653"/>
                  </a:lnTo>
                  <a:lnTo>
                    <a:pt x="1313" y="646"/>
                  </a:lnTo>
                  <a:lnTo>
                    <a:pt x="1328" y="641"/>
                  </a:lnTo>
                  <a:lnTo>
                    <a:pt x="1330" y="638"/>
                  </a:lnTo>
                  <a:lnTo>
                    <a:pt x="1332" y="635"/>
                  </a:lnTo>
                  <a:lnTo>
                    <a:pt x="1334" y="631"/>
                  </a:lnTo>
                  <a:lnTo>
                    <a:pt x="1336" y="626"/>
                  </a:lnTo>
                  <a:lnTo>
                    <a:pt x="1338" y="619"/>
                  </a:lnTo>
                  <a:lnTo>
                    <a:pt x="1340" y="611"/>
                  </a:lnTo>
                  <a:lnTo>
                    <a:pt x="1346" y="608"/>
                  </a:lnTo>
                  <a:lnTo>
                    <a:pt x="1351" y="606"/>
                  </a:lnTo>
                  <a:lnTo>
                    <a:pt x="1358" y="605"/>
                  </a:lnTo>
                  <a:lnTo>
                    <a:pt x="1365" y="606"/>
                  </a:lnTo>
                  <a:lnTo>
                    <a:pt x="1372" y="616"/>
                  </a:lnTo>
                  <a:lnTo>
                    <a:pt x="1378" y="628"/>
                  </a:lnTo>
                  <a:lnTo>
                    <a:pt x="1384" y="632"/>
                  </a:lnTo>
                  <a:lnTo>
                    <a:pt x="1390" y="636"/>
                  </a:lnTo>
                  <a:lnTo>
                    <a:pt x="1392" y="641"/>
                  </a:lnTo>
                  <a:lnTo>
                    <a:pt x="1395" y="644"/>
                  </a:lnTo>
                  <a:lnTo>
                    <a:pt x="1398" y="644"/>
                  </a:lnTo>
                  <a:lnTo>
                    <a:pt x="1400" y="644"/>
                  </a:lnTo>
                  <a:lnTo>
                    <a:pt x="1404" y="643"/>
                  </a:lnTo>
                  <a:lnTo>
                    <a:pt x="1406" y="642"/>
                  </a:lnTo>
                  <a:lnTo>
                    <a:pt x="1413" y="642"/>
                  </a:lnTo>
                  <a:lnTo>
                    <a:pt x="1421" y="642"/>
                  </a:lnTo>
                  <a:lnTo>
                    <a:pt x="1427" y="638"/>
                  </a:lnTo>
                  <a:lnTo>
                    <a:pt x="1433" y="635"/>
                  </a:lnTo>
                  <a:lnTo>
                    <a:pt x="1439" y="630"/>
                  </a:lnTo>
                  <a:lnTo>
                    <a:pt x="1443" y="626"/>
                  </a:lnTo>
                  <a:lnTo>
                    <a:pt x="1454" y="626"/>
                  </a:lnTo>
                  <a:lnTo>
                    <a:pt x="1467" y="628"/>
                  </a:lnTo>
                  <a:lnTo>
                    <a:pt x="1474" y="628"/>
                  </a:lnTo>
                  <a:lnTo>
                    <a:pt x="1479" y="629"/>
                  </a:lnTo>
                  <a:lnTo>
                    <a:pt x="1482" y="631"/>
                  </a:lnTo>
                  <a:lnTo>
                    <a:pt x="1485" y="632"/>
                  </a:lnTo>
                  <a:lnTo>
                    <a:pt x="1486" y="636"/>
                  </a:lnTo>
                  <a:lnTo>
                    <a:pt x="1485" y="640"/>
                  </a:lnTo>
                  <a:lnTo>
                    <a:pt x="1483" y="642"/>
                  </a:lnTo>
                  <a:lnTo>
                    <a:pt x="1480" y="645"/>
                  </a:lnTo>
                  <a:lnTo>
                    <a:pt x="1475" y="651"/>
                  </a:lnTo>
                  <a:lnTo>
                    <a:pt x="1471" y="654"/>
                  </a:lnTo>
                  <a:lnTo>
                    <a:pt x="1469" y="661"/>
                  </a:lnTo>
                  <a:lnTo>
                    <a:pt x="1467" y="669"/>
                  </a:lnTo>
                  <a:lnTo>
                    <a:pt x="1463" y="671"/>
                  </a:lnTo>
                  <a:lnTo>
                    <a:pt x="1458" y="675"/>
                  </a:lnTo>
                  <a:lnTo>
                    <a:pt x="1451" y="684"/>
                  </a:lnTo>
                  <a:lnTo>
                    <a:pt x="1443" y="693"/>
                  </a:lnTo>
                  <a:lnTo>
                    <a:pt x="1433" y="696"/>
                  </a:lnTo>
                  <a:lnTo>
                    <a:pt x="1424" y="699"/>
                  </a:lnTo>
                  <a:lnTo>
                    <a:pt x="1420" y="704"/>
                  </a:lnTo>
                  <a:lnTo>
                    <a:pt x="1416" y="709"/>
                  </a:lnTo>
                  <a:lnTo>
                    <a:pt x="1411" y="709"/>
                  </a:lnTo>
                  <a:lnTo>
                    <a:pt x="1408" y="709"/>
                  </a:lnTo>
                  <a:lnTo>
                    <a:pt x="1406" y="705"/>
                  </a:lnTo>
                  <a:lnTo>
                    <a:pt x="1404" y="703"/>
                  </a:lnTo>
                  <a:lnTo>
                    <a:pt x="1401" y="701"/>
                  </a:lnTo>
                  <a:lnTo>
                    <a:pt x="1397" y="699"/>
                  </a:lnTo>
                  <a:lnTo>
                    <a:pt x="1395" y="703"/>
                  </a:lnTo>
                  <a:lnTo>
                    <a:pt x="1393" y="706"/>
                  </a:lnTo>
                  <a:lnTo>
                    <a:pt x="1390" y="711"/>
                  </a:lnTo>
                  <a:lnTo>
                    <a:pt x="1390" y="714"/>
                  </a:lnTo>
                  <a:lnTo>
                    <a:pt x="1389" y="723"/>
                  </a:lnTo>
                  <a:lnTo>
                    <a:pt x="1387" y="733"/>
                  </a:lnTo>
                  <a:lnTo>
                    <a:pt x="1383" y="735"/>
                  </a:lnTo>
                  <a:lnTo>
                    <a:pt x="1376" y="738"/>
                  </a:lnTo>
                  <a:lnTo>
                    <a:pt x="1370" y="740"/>
                  </a:lnTo>
                  <a:lnTo>
                    <a:pt x="1362" y="741"/>
                  </a:lnTo>
                  <a:lnTo>
                    <a:pt x="1355" y="741"/>
                  </a:lnTo>
                  <a:lnTo>
                    <a:pt x="1349" y="741"/>
                  </a:lnTo>
                  <a:lnTo>
                    <a:pt x="1346" y="740"/>
                  </a:lnTo>
                  <a:lnTo>
                    <a:pt x="1343" y="738"/>
                  </a:lnTo>
                  <a:lnTo>
                    <a:pt x="1341" y="737"/>
                  </a:lnTo>
                  <a:lnTo>
                    <a:pt x="1339" y="735"/>
                  </a:lnTo>
                  <a:lnTo>
                    <a:pt x="1338" y="730"/>
                  </a:lnTo>
                  <a:lnTo>
                    <a:pt x="1338" y="727"/>
                  </a:lnTo>
                  <a:lnTo>
                    <a:pt x="1328" y="724"/>
                  </a:lnTo>
                  <a:lnTo>
                    <a:pt x="1320" y="723"/>
                  </a:lnTo>
                  <a:lnTo>
                    <a:pt x="1314" y="724"/>
                  </a:lnTo>
                  <a:lnTo>
                    <a:pt x="1308" y="726"/>
                  </a:lnTo>
                  <a:lnTo>
                    <a:pt x="1303" y="729"/>
                  </a:lnTo>
                  <a:lnTo>
                    <a:pt x="1297" y="731"/>
                  </a:lnTo>
                  <a:lnTo>
                    <a:pt x="1291" y="733"/>
                  </a:lnTo>
                  <a:lnTo>
                    <a:pt x="1284" y="731"/>
                  </a:lnTo>
                  <a:lnTo>
                    <a:pt x="1277" y="726"/>
                  </a:lnTo>
                  <a:lnTo>
                    <a:pt x="1269" y="721"/>
                  </a:lnTo>
                  <a:lnTo>
                    <a:pt x="1264" y="721"/>
                  </a:lnTo>
                  <a:lnTo>
                    <a:pt x="1254" y="721"/>
                  </a:lnTo>
                  <a:lnTo>
                    <a:pt x="1243" y="722"/>
                  </a:lnTo>
                  <a:lnTo>
                    <a:pt x="1237" y="724"/>
                  </a:lnTo>
                  <a:lnTo>
                    <a:pt x="1234" y="727"/>
                  </a:lnTo>
                  <a:lnTo>
                    <a:pt x="1232" y="730"/>
                  </a:lnTo>
                  <a:lnTo>
                    <a:pt x="1227" y="731"/>
                  </a:lnTo>
                  <a:lnTo>
                    <a:pt x="1224" y="730"/>
                  </a:lnTo>
                  <a:lnTo>
                    <a:pt x="1221" y="728"/>
                  </a:lnTo>
                  <a:lnTo>
                    <a:pt x="1219" y="725"/>
                  </a:lnTo>
                  <a:lnTo>
                    <a:pt x="1213" y="728"/>
                  </a:lnTo>
                  <a:lnTo>
                    <a:pt x="1209" y="729"/>
                  </a:lnTo>
                  <a:lnTo>
                    <a:pt x="1207" y="730"/>
                  </a:lnTo>
                  <a:lnTo>
                    <a:pt x="1206" y="729"/>
                  </a:lnTo>
                  <a:lnTo>
                    <a:pt x="1203" y="728"/>
                  </a:lnTo>
                  <a:lnTo>
                    <a:pt x="1200" y="725"/>
                  </a:lnTo>
                  <a:lnTo>
                    <a:pt x="1196" y="727"/>
                  </a:lnTo>
                  <a:lnTo>
                    <a:pt x="1191" y="729"/>
                  </a:lnTo>
                  <a:lnTo>
                    <a:pt x="1188" y="726"/>
                  </a:lnTo>
                  <a:lnTo>
                    <a:pt x="1184" y="724"/>
                  </a:lnTo>
                  <a:lnTo>
                    <a:pt x="1178" y="722"/>
                  </a:lnTo>
                  <a:lnTo>
                    <a:pt x="1174" y="721"/>
                  </a:lnTo>
                  <a:lnTo>
                    <a:pt x="1166" y="723"/>
                  </a:lnTo>
                  <a:lnTo>
                    <a:pt x="1161" y="725"/>
                  </a:lnTo>
                  <a:lnTo>
                    <a:pt x="1153" y="726"/>
                  </a:lnTo>
                  <a:lnTo>
                    <a:pt x="1144" y="727"/>
                  </a:lnTo>
                  <a:lnTo>
                    <a:pt x="1137" y="726"/>
                  </a:lnTo>
                  <a:lnTo>
                    <a:pt x="1128" y="725"/>
                  </a:lnTo>
                  <a:lnTo>
                    <a:pt x="1110" y="724"/>
                  </a:lnTo>
                  <a:lnTo>
                    <a:pt x="1096" y="724"/>
                  </a:lnTo>
                  <a:lnTo>
                    <a:pt x="1088" y="726"/>
                  </a:lnTo>
                  <a:lnTo>
                    <a:pt x="1081" y="729"/>
                  </a:lnTo>
                  <a:lnTo>
                    <a:pt x="1079" y="727"/>
                  </a:lnTo>
                  <a:lnTo>
                    <a:pt x="1076" y="725"/>
                  </a:lnTo>
                  <a:lnTo>
                    <a:pt x="1072" y="725"/>
                  </a:lnTo>
                  <a:lnTo>
                    <a:pt x="1069" y="726"/>
                  </a:lnTo>
                  <a:lnTo>
                    <a:pt x="1060" y="729"/>
                  </a:lnTo>
                  <a:lnTo>
                    <a:pt x="1047" y="731"/>
                  </a:lnTo>
                  <a:lnTo>
                    <a:pt x="1040" y="731"/>
                  </a:lnTo>
                  <a:lnTo>
                    <a:pt x="1035" y="731"/>
                  </a:lnTo>
                  <a:lnTo>
                    <a:pt x="1028" y="730"/>
                  </a:lnTo>
                  <a:lnTo>
                    <a:pt x="1024" y="728"/>
                  </a:lnTo>
                  <a:lnTo>
                    <a:pt x="1017" y="731"/>
                  </a:lnTo>
                  <a:lnTo>
                    <a:pt x="1011" y="735"/>
                  </a:lnTo>
                  <a:lnTo>
                    <a:pt x="1000" y="735"/>
                  </a:lnTo>
                  <a:lnTo>
                    <a:pt x="989" y="735"/>
                  </a:lnTo>
                  <a:lnTo>
                    <a:pt x="978" y="735"/>
                  </a:lnTo>
                  <a:lnTo>
                    <a:pt x="967" y="735"/>
                  </a:lnTo>
                  <a:lnTo>
                    <a:pt x="963" y="736"/>
                  </a:lnTo>
                  <a:lnTo>
                    <a:pt x="957" y="737"/>
                  </a:lnTo>
                  <a:lnTo>
                    <a:pt x="943" y="737"/>
                  </a:lnTo>
                  <a:lnTo>
                    <a:pt x="930" y="736"/>
                  </a:lnTo>
                  <a:lnTo>
                    <a:pt x="918" y="739"/>
                  </a:lnTo>
                  <a:lnTo>
                    <a:pt x="902" y="744"/>
                  </a:lnTo>
                  <a:lnTo>
                    <a:pt x="894" y="745"/>
                  </a:lnTo>
                  <a:lnTo>
                    <a:pt x="885" y="746"/>
                  </a:lnTo>
                  <a:lnTo>
                    <a:pt x="876" y="746"/>
                  </a:lnTo>
                  <a:lnTo>
                    <a:pt x="869" y="744"/>
                  </a:lnTo>
                  <a:lnTo>
                    <a:pt x="864" y="740"/>
                  </a:lnTo>
                  <a:lnTo>
                    <a:pt x="860" y="737"/>
                  </a:lnTo>
                  <a:lnTo>
                    <a:pt x="848" y="747"/>
                  </a:lnTo>
                  <a:lnTo>
                    <a:pt x="836" y="756"/>
                  </a:lnTo>
                  <a:lnTo>
                    <a:pt x="825" y="756"/>
                  </a:lnTo>
                  <a:lnTo>
                    <a:pt x="813" y="756"/>
                  </a:lnTo>
                  <a:lnTo>
                    <a:pt x="801" y="759"/>
                  </a:lnTo>
                  <a:lnTo>
                    <a:pt x="785" y="762"/>
                  </a:lnTo>
                  <a:lnTo>
                    <a:pt x="773" y="766"/>
                  </a:lnTo>
                  <a:lnTo>
                    <a:pt x="761" y="771"/>
                  </a:lnTo>
                  <a:lnTo>
                    <a:pt x="749" y="776"/>
                  </a:lnTo>
                  <a:lnTo>
                    <a:pt x="736" y="781"/>
                  </a:lnTo>
                  <a:lnTo>
                    <a:pt x="726" y="786"/>
                  </a:lnTo>
                  <a:lnTo>
                    <a:pt x="715" y="793"/>
                  </a:lnTo>
                  <a:lnTo>
                    <a:pt x="707" y="793"/>
                  </a:lnTo>
                  <a:lnTo>
                    <a:pt x="697" y="792"/>
                  </a:lnTo>
                  <a:lnTo>
                    <a:pt x="691" y="798"/>
                  </a:lnTo>
                  <a:lnTo>
                    <a:pt x="685" y="804"/>
                  </a:lnTo>
                  <a:lnTo>
                    <a:pt x="673" y="811"/>
                  </a:lnTo>
                  <a:lnTo>
                    <a:pt x="662" y="817"/>
                  </a:lnTo>
                  <a:lnTo>
                    <a:pt x="650" y="822"/>
                  </a:lnTo>
                  <a:lnTo>
                    <a:pt x="638" y="828"/>
                  </a:lnTo>
                  <a:lnTo>
                    <a:pt x="632" y="832"/>
                  </a:lnTo>
                  <a:lnTo>
                    <a:pt x="627" y="835"/>
                  </a:lnTo>
                  <a:lnTo>
                    <a:pt x="619" y="838"/>
                  </a:lnTo>
                  <a:lnTo>
                    <a:pt x="611" y="839"/>
                  </a:lnTo>
                  <a:lnTo>
                    <a:pt x="608" y="842"/>
                  </a:lnTo>
                  <a:lnTo>
                    <a:pt x="605" y="845"/>
                  </a:lnTo>
                  <a:lnTo>
                    <a:pt x="601" y="845"/>
                  </a:lnTo>
                  <a:lnTo>
                    <a:pt x="595" y="845"/>
                  </a:lnTo>
                  <a:lnTo>
                    <a:pt x="591" y="847"/>
                  </a:lnTo>
                  <a:lnTo>
                    <a:pt x="586" y="851"/>
                  </a:lnTo>
                  <a:lnTo>
                    <a:pt x="580" y="851"/>
                  </a:lnTo>
                  <a:lnTo>
                    <a:pt x="574" y="851"/>
                  </a:lnTo>
                  <a:lnTo>
                    <a:pt x="564" y="854"/>
                  </a:lnTo>
                  <a:lnTo>
                    <a:pt x="556" y="857"/>
                  </a:lnTo>
                  <a:lnTo>
                    <a:pt x="548" y="856"/>
                  </a:lnTo>
                  <a:lnTo>
                    <a:pt x="540" y="856"/>
                  </a:lnTo>
                  <a:lnTo>
                    <a:pt x="539" y="859"/>
                  </a:lnTo>
                  <a:lnTo>
                    <a:pt x="538" y="863"/>
                  </a:lnTo>
                  <a:lnTo>
                    <a:pt x="544" y="875"/>
                  </a:lnTo>
                  <a:lnTo>
                    <a:pt x="550" y="887"/>
                  </a:lnTo>
                  <a:lnTo>
                    <a:pt x="558" y="899"/>
                  </a:lnTo>
                  <a:lnTo>
                    <a:pt x="566" y="910"/>
                  </a:lnTo>
                  <a:lnTo>
                    <a:pt x="574" y="921"/>
                  </a:lnTo>
                  <a:lnTo>
                    <a:pt x="583" y="931"/>
                  </a:lnTo>
                  <a:lnTo>
                    <a:pt x="594" y="939"/>
                  </a:lnTo>
                  <a:lnTo>
                    <a:pt x="605" y="946"/>
                  </a:lnTo>
                  <a:lnTo>
                    <a:pt x="611" y="954"/>
                  </a:lnTo>
                  <a:lnTo>
                    <a:pt x="620" y="961"/>
                  </a:lnTo>
                  <a:lnTo>
                    <a:pt x="626" y="962"/>
                  </a:lnTo>
                  <a:lnTo>
                    <a:pt x="631" y="961"/>
                  </a:lnTo>
                  <a:lnTo>
                    <a:pt x="637" y="960"/>
                  </a:lnTo>
                  <a:lnTo>
                    <a:pt x="641" y="958"/>
                  </a:lnTo>
                  <a:lnTo>
                    <a:pt x="649" y="952"/>
                  </a:lnTo>
                  <a:lnTo>
                    <a:pt x="655" y="948"/>
                  </a:lnTo>
                  <a:lnTo>
                    <a:pt x="655" y="949"/>
                  </a:lnTo>
                  <a:lnTo>
                    <a:pt x="644" y="962"/>
                  </a:lnTo>
                  <a:lnTo>
                    <a:pt x="631" y="973"/>
                  </a:lnTo>
                  <a:lnTo>
                    <a:pt x="629" y="978"/>
                  </a:lnTo>
                  <a:lnTo>
                    <a:pt x="626" y="982"/>
                  </a:lnTo>
                  <a:lnTo>
                    <a:pt x="621" y="985"/>
                  </a:lnTo>
                  <a:lnTo>
                    <a:pt x="616" y="989"/>
                  </a:lnTo>
                  <a:lnTo>
                    <a:pt x="614" y="996"/>
                  </a:lnTo>
                  <a:lnTo>
                    <a:pt x="610" y="1003"/>
                  </a:lnTo>
                  <a:lnTo>
                    <a:pt x="605" y="1008"/>
                  </a:lnTo>
                  <a:lnTo>
                    <a:pt x="599" y="1013"/>
                  </a:lnTo>
                  <a:lnTo>
                    <a:pt x="595" y="1020"/>
                  </a:lnTo>
                  <a:lnTo>
                    <a:pt x="592" y="1028"/>
                  </a:lnTo>
                  <a:lnTo>
                    <a:pt x="582" y="1029"/>
                  </a:lnTo>
                  <a:lnTo>
                    <a:pt x="572" y="1030"/>
                  </a:lnTo>
                  <a:lnTo>
                    <a:pt x="562" y="1030"/>
                  </a:lnTo>
                  <a:lnTo>
                    <a:pt x="552" y="1032"/>
                  </a:lnTo>
                  <a:lnTo>
                    <a:pt x="539" y="1041"/>
                  </a:lnTo>
                  <a:lnTo>
                    <a:pt x="525" y="1051"/>
                  </a:lnTo>
                  <a:lnTo>
                    <a:pt x="521" y="1049"/>
                  </a:lnTo>
                  <a:lnTo>
                    <a:pt x="518" y="1048"/>
                  </a:lnTo>
                  <a:lnTo>
                    <a:pt x="516" y="1044"/>
                  </a:lnTo>
                  <a:lnTo>
                    <a:pt x="514" y="1042"/>
                  </a:lnTo>
                  <a:lnTo>
                    <a:pt x="498" y="1034"/>
                  </a:lnTo>
                  <a:lnTo>
                    <a:pt x="481" y="1028"/>
                  </a:lnTo>
                  <a:lnTo>
                    <a:pt x="476" y="1020"/>
                  </a:lnTo>
                  <a:lnTo>
                    <a:pt x="470" y="1013"/>
                  </a:lnTo>
                  <a:lnTo>
                    <a:pt x="466" y="1009"/>
                  </a:lnTo>
                  <a:lnTo>
                    <a:pt x="460" y="1007"/>
                  </a:lnTo>
                  <a:lnTo>
                    <a:pt x="455" y="994"/>
                  </a:lnTo>
                  <a:lnTo>
                    <a:pt x="450" y="982"/>
                  </a:lnTo>
                  <a:lnTo>
                    <a:pt x="445" y="981"/>
                  </a:lnTo>
                  <a:lnTo>
                    <a:pt x="440" y="979"/>
                  </a:lnTo>
                  <a:lnTo>
                    <a:pt x="439" y="975"/>
                  </a:lnTo>
                  <a:lnTo>
                    <a:pt x="436" y="972"/>
                  </a:lnTo>
                  <a:lnTo>
                    <a:pt x="428" y="967"/>
                  </a:lnTo>
                  <a:lnTo>
                    <a:pt x="418" y="961"/>
                  </a:lnTo>
                  <a:lnTo>
                    <a:pt x="407" y="943"/>
                  </a:lnTo>
                  <a:lnTo>
                    <a:pt x="395" y="920"/>
                  </a:lnTo>
                  <a:lnTo>
                    <a:pt x="387" y="909"/>
                  </a:lnTo>
                  <a:lnTo>
                    <a:pt x="381" y="900"/>
                  </a:lnTo>
                  <a:lnTo>
                    <a:pt x="377" y="896"/>
                  </a:lnTo>
                  <a:lnTo>
                    <a:pt x="373" y="892"/>
                  </a:lnTo>
                  <a:lnTo>
                    <a:pt x="370" y="890"/>
                  </a:lnTo>
                  <a:lnTo>
                    <a:pt x="365" y="888"/>
                  </a:lnTo>
                  <a:lnTo>
                    <a:pt x="358" y="887"/>
                  </a:lnTo>
                  <a:lnTo>
                    <a:pt x="348" y="887"/>
                  </a:lnTo>
                  <a:lnTo>
                    <a:pt x="336" y="888"/>
                  </a:lnTo>
                  <a:lnTo>
                    <a:pt x="323" y="889"/>
                  </a:lnTo>
                  <a:lnTo>
                    <a:pt x="299" y="893"/>
                  </a:lnTo>
                  <a:lnTo>
                    <a:pt x="283" y="897"/>
                  </a:lnTo>
                  <a:lnTo>
                    <a:pt x="273" y="897"/>
                  </a:lnTo>
                  <a:lnTo>
                    <a:pt x="264" y="897"/>
                  </a:lnTo>
                  <a:lnTo>
                    <a:pt x="248" y="900"/>
                  </a:lnTo>
                  <a:lnTo>
                    <a:pt x="234" y="903"/>
                  </a:lnTo>
                  <a:lnTo>
                    <a:pt x="220" y="903"/>
                  </a:lnTo>
                  <a:lnTo>
                    <a:pt x="206" y="903"/>
                  </a:lnTo>
                  <a:lnTo>
                    <a:pt x="191" y="906"/>
                  </a:lnTo>
                  <a:lnTo>
                    <a:pt x="177" y="909"/>
                  </a:lnTo>
                  <a:lnTo>
                    <a:pt x="163" y="911"/>
                  </a:lnTo>
                  <a:lnTo>
                    <a:pt x="148" y="913"/>
                  </a:lnTo>
                  <a:lnTo>
                    <a:pt x="118" y="916"/>
                  </a:lnTo>
                  <a:lnTo>
                    <a:pt x="90" y="922"/>
                  </a:lnTo>
                  <a:lnTo>
                    <a:pt x="74" y="922"/>
                  </a:lnTo>
                  <a:lnTo>
                    <a:pt x="48" y="921"/>
                  </a:lnTo>
                  <a:lnTo>
                    <a:pt x="22" y="919"/>
                  </a:lnTo>
                  <a:lnTo>
                    <a:pt x="9" y="915"/>
                  </a:lnTo>
                  <a:lnTo>
                    <a:pt x="8" y="910"/>
                  </a:lnTo>
                  <a:lnTo>
                    <a:pt x="8" y="903"/>
                  </a:lnTo>
                  <a:lnTo>
                    <a:pt x="4" y="899"/>
                  </a:lnTo>
                  <a:lnTo>
                    <a:pt x="0" y="894"/>
                  </a:lnTo>
                  <a:lnTo>
                    <a:pt x="0" y="890"/>
                  </a:lnTo>
                  <a:lnTo>
                    <a:pt x="1" y="886"/>
                  </a:lnTo>
                  <a:lnTo>
                    <a:pt x="3" y="881"/>
                  </a:lnTo>
                  <a:lnTo>
                    <a:pt x="6" y="876"/>
                  </a:lnTo>
                  <a:lnTo>
                    <a:pt x="15" y="866"/>
                  </a:lnTo>
                  <a:lnTo>
                    <a:pt x="25" y="855"/>
                  </a:lnTo>
                  <a:lnTo>
                    <a:pt x="48" y="838"/>
                  </a:lnTo>
                  <a:lnTo>
                    <a:pt x="64" y="826"/>
                  </a:lnTo>
                  <a:lnTo>
                    <a:pt x="70" y="822"/>
                  </a:lnTo>
                  <a:lnTo>
                    <a:pt x="75" y="817"/>
                  </a:lnTo>
                  <a:lnTo>
                    <a:pt x="78" y="816"/>
                  </a:lnTo>
                  <a:lnTo>
                    <a:pt x="82" y="814"/>
                  </a:lnTo>
                  <a:lnTo>
                    <a:pt x="85" y="814"/>
                  </a:lnTo>
                  <a:lnTo>
                    <a:pt x="90" y="814"/>
                  </a:lnTo>
                  <a:lnTo>
                    <a:pt x="97" y="818"/>
                  </a:lnTo>
                  <a:lnTo>
                    <a:pt x="105" y="822"/>
                  </a:lnTo>
                  <a:lnTo>
                    <a:pt x="115" y="821"/>
                  </a:lnTo>
                  <a:lnTo>
                    <a:pt x="134" y="816"/>
                  </a:lnTo>
                  <a:lnTo>
                    <a:pt x="156" y="810"/>
                  </a:lnTo>
                  <a:lnTo>
                    <a:pt x="168" y="807"/>
                  </a:lnTo>
                  <a:lnTo>
                    <a:pt x="186" y="807"/>
                  </a:lnTo>
                  <a:lnTo>
                    <a:pt x="202" y="807"/>
                  </a:lnTo>
                  <a:lnTo>
                    <a:pt x="220" y="807"/>
                  </a:lnTo>
                  <a:lnTo>
                    <a:pt x="237" y="807"/>
                  </a:lnTo>
                  <a:lnTo>
                    <a:pt x="245" y="805"/>
                  </a:lnTo>
                  <a:lnTo>
                    <a:pt x="255" y="803"/>
                  </a:lnTo>
                  <a:lnTo>
                    <a:pt x="265" y="800"/>
                  </a:lnTo>
                  <a:lnTo>
                    <a:pt x="272" y="798"/>
                  </a:lnTo>
                  <a:lnTo>
                    <a:pt x="282" y="798"/>
                  </a:lnTo>
                  <a:lnTo>
                    <a:pt x="291" y="798"/>
                  </a:lnTo>
                  <a:lnTo>
                    <a:pt x="294" y="795"/>
                  </a:lnTo>
                  <a:lnTo>
                    <a:pt x="297" y="792"/>
                  </a:lnTo>
                  <a:lnTo>
                    <a:pt x="305" y="792"/>
                  </a:lnTo>
                  <a:lnTo>
                    <a:pt x="314" y="792"/>
                  </a:lnTo>
                  <a:lnTo>
                    <a:pt x="318" y="788"/>
                  </a:lnTo>
                  <a:lnTo>
                    <a:pt x="322" y="786"/>
                  </a:lnTo>
                  <a:lnTo>
                    <a:pt x="331" y="786"/>
                  </a:lnTo>
                  <a:lnTo>
                    <a:pt x="341" y="786"/>
                  </a:lnTo>
                  <a:lnTo>
                    <a:pt x="349" y="783"/>
                  </a:lnTo>
                  <a:lnTo>
                    <a:pt x="360" y="777"/>
                  </a:lnTo>
                  <a:lnTo>
                    <a:pt x="371" y="772"/>
                  </a:lnTo>
                  <a:lnTo>
                    <a:pt x="378" y="768"/>
                  </a:lnTo>
                  <a:lnTo>
                    <a:pt x="383" y="756"/>
                  </a:lnTo>
                  <a:lnTo>
                    <a:pt x="387" y="744"/>
                  </a:lnTo>
                  <a:lnTo>
                    <a:pt x="395" y="739"/>
                  </a:lnTo>
                  <a:lnTo>
                    <a:pt x="402" y="735"/>
                  </a:lnTo>
                  <a:lnTo>
                    <a:pt x="408" y="727"/>
                  </a:lnTo>
                  <a:lnTo>
                    <a:pt x="411" y="719"/>
                  </a:lnTo>
                  <a:lnTo>
                    <a:pt x="421" y="722"/>
                  </a:lnTo>
                  <a:lnTo>
                    <a:pt x="430" y="727"/>
                  </a:lnTo>
                  <a:lnTo>
                    <a:pt x="434" y="729"/>
                  </a:lnTo>
                  <a:lnTo>
                    <a:pt x="439" y="730"/>
                  </a:lnTo>
                  <a:lnTo>
                    <a:pt x="443" y="730"/>
                  </a:lnTo>
                  <a:lnTo>
                    <a:pt x="447" y="729"/>
                  </a:lnTo>
                  <a:lnTo>
                    <a:pt x="452" y="726"/>
                  </a:lnTo>
                  <a:lnTo>
                    <a:pt x="455" y="723"/>
                  </a:lnTo>
                  <a:lnTo>
                    <a:pt x="458" y="724"/>
                  </a:lnTo>
                  <a:lnTo>
                    <a:pt x="460" y="725"/>
                  </a:lnTo>
                  <a:lnTo>
                    <a:pt x="460" y="730"/>
                  </a:lnTo>
                  <a:lnTo>
                    <a:pt x="462" y="737"/>
                  </a:lnTo>
                  <a:lnTo>
                    <a:pt x="464" y="741"/>
                  </a:lnTo>
                  <a:lnTo>
                    <a:pt x="467" y="745"/>
                  </a:lnTo>
                  <a:lnTo>
                    <a:pt x="469" y="746"/>
                  </a:lnTo>
                  <a:lnTo>
                    <a:pt x="473" y="746"/>
                  </a:lnTo>
                  <a:lnTo>
                    <a:pt x="485" y="737"/>
                  </a:lnTo>
                  <a:lnTo>
                    <a:pt x="500" y="724"/>
                  </a:lnTo>
                  <a:lnTo>
                    <a:pt x="508" y="717"/>
                  </a:lnTo>
                  <a:lnTo>
                    <a:pt x="514" y="710"/>
                  </a:lnTo>
                  <a:lnTo>
                    <a:pt x="518" y="703"/>
                  </a:lnTo>
                  <a:lnTo>
                    <a:pt x="522" y="698"/>
                  </a:lnTo>
                  <a:lnTo>
                    <a:pt x="521" y="686"/>
                  </a:lnTo>
                  <a:lnTo>
                    <a:pt x="520" y="676"/>
                  </a:lnTo>
                  <a:lnTo>
                    <a:pt x="524" y="670"/>
                  </a:lnTo>
                  <a:lnTo>
                    <a:pt x="527" y="664"/>
                  </a:lnTo>
                  <a:lnTo>
                    <a:pt x="529" y="654"/>
                  </a:lnTo>
                  <a:lnTo>
                    <a:pt x="532" y="646"/>
                  </a:lnTo>
                  <a:lnTo>
                    <a:pt x="534" y="644"/>
                  </a:lnTo>
                  <a:lnTo>
                    <a:pt x="537" y="642"/>
                  </a:lnTo>
                  <a:lnTo>
                    <a:pt x="537" y="633"/>
                  </a:lnTo>
                  <a:lnTo>
                    <a:pt x="537" y="624"/>
                  </a:lnTo>
                  <a:lnTo>
                    <a:pt x="537" y="617"/>
                  </a:lnTo>
                  <a:lnTo>
                    <a:pt x="537" y="608"/>
                  </a:lnTo>
                  <a:lnTo>
                    <a:pt x="540" y="600"/>
                  </a:lnTo>
                  <a:lnTo>
                    <a:pt x="543" y="594"/>
                  </a:lnTo>
                  <a:lnTo>
                    <a:pt x="543" y="587"/>
                  </a:lnTo>
                  <a:lnTo>
                    <a:pt x="543" y="581"/>
                  </a:lnTo>
                  <a:lnTo>
                    <a:pt x="545" y="570"/>
                  </a:lnTo>
                  <a:lnTo>
                    <a:pt x="547" y="559"/>
                  </a:lnTo>
                  <a:lnTo>
                    <a:pt x="549" y="548"/>
                  </a:lnTo>
                  <a:lnTo>
                    <a:pt x="552" y="537"/>
                  </a:lnTo>
                  <a:lnTo>
                    <a:pt x="555" y="535"/>
                  </a:lnTo>
                  <a:lnTo>
                    <a:pt x="558" y="532"/>
                  </a:lnTo>
                  <a:lnTo>
                    <a:pt x="558" y="520"/>
                  </a:lnTo>
                  <a:lnTo>
                    <a:pt x="558" y="508"/>
                  </a:lnTo>
                  <a:lnTo>
                    <a:pt x="557" y="508"/>
                  </a:lnTo>
                  <a:lnTo>
                    <a:pt x="556" y="508"/>
                  </a:lnTo>
                  <a:lnTo>
                    <a:pt x="552" y="507"/>
                  </a:lnTo>
                  <a:lnTo>
                    <a:pt x="550" y="507"/>
                  </a:lnTo>
                  <a:lnTo>
                    <a:pt x="548" y="508"/>
                  </a:lnTo>
                  <a:lnTo>
                    <a:pt x="546" y="509"/>
                  </a:lnTo>
                  <a:lnTo>
                    <a:pt x="541" y="512"/>
                  </a:lnTo>
                  <a:lnTo>
                    <a:pt x="538" y="514"/>
                  </a:lnTo>
                  <a:lnTo>
                    <a:pt x="521" y="516"/>
                  </a:lnTo>
                  <a:lnTo>
                    <a:pt x="509" y="518"/>
                  </a:lnTo>
                  <a:lnTo>
                    <a:pt x="504" y="521"/>
                  </a:lnTo>
                  <a:lnTo>
                    <a:pt x="500" y="525"/>
                  </a:lnTo>
                  <a:lnTo>
                    <a:pt x="498" y="532"/>
                  </a:lnTo>
                  <a:lnTo>
                    <a:pt x="495" y="542"/>
                  </a:lnTo>
                  <a:lnTo>
                    <a:pt x="498" y="544"/>
                  </a:lnTo>
                  <a:lnTo>
                    <a:pt x="499" y="547"/>
                  </a:lnTo>
                  <a:lnTo>
                    <a:pt x="500" y="549"/>
                  </a:lnTo>
                  <a:lnTo>
                    <a:pt x="499" y="552"/>
                  </a:lnTo>
                  <a:lnTo>
                    <a:pt x="499" y="553"/>
                  </a:lnTo>
                  <a:lnTo>
                    <a:pt x="498" y="554"/>
                  </a:lnTo>
                  <a:lnTo>
                    <a:pt x="482" y="558"/>
                  </a:lnTo>
                  <a:lnTo>
                    <a:pt x="467" y="559"/>
                  </a:lnTo>
                  <a:lnTo>
                    <a:pt x="452" y="559"/>
                  </a:lnTo>
                  <a:lnTo>
                    <a:pt x="436" y="556"/>
                  </a:lnTo>
                  <a:lnTo>
                    <a:pt x="422" y="553"/>
                  </a:lnTo>
                  <a:lnTo>
                    <a:pt x="409" y="549"/>
                  </a:lnTo>
                  <a:lnTo>
                    <a:pt x="397" y="543"/>
                  </a:lnTo>
                  <a:lnTo>
                    <a:pt x="386" y="537"/>
                  </a:lnTo>
                  <a:lnTo>
                    <a:pt x="374" y="526"/>
                  </a:lnTo>
                  <a:lnTo>
                    <a:pt x="363" y="514"/>
                  </a:lnTo>
                  <a:lnTo>
                    <a:pt x="360" y="507"/>
                  </a:lnTo>
                  <a:lnTo>
                    <a:pt x="357" y="501"/>
                  </a:lnTo>
                  <a:lnTo>
                    <a:pt x="343" y="491"/>
                  </a:lnTo>
                  <a:lnTo>
                    <a:pt x="328" y="478"/>
                  </a:lnTo>
                  <a:lnTo>
                    <a:pt x="320" y="470"/>
                  </a:lnTo>
                  <a:lnTo>
                    <a:pt x="314" y="462"/>
                  </a:lnTo>
                  <a:lnTo>
                    <a:pt x="308" y="455"/>
                  </a:lnTo>
                  <a:lnTo>
                    <a:pt x="306" y="448"/>
                  </a:lnTo>
                  <a:lnTo>
                    <a:pt x="309" y="445"/>
                  </a:lnTo>
                  <a:lnTo>
                    <a:pt x="312" y="442"/>
                  </a:lnTo>
                  <a:lnTo>
                    <a:pt x="313" y="437"/>
                  </a:lnTo>
                  <a:lnTo>
                    <a:pt x="314" y="431"/>
                  </a:lnTo>
                  <a:lnTo>
                    <a:pt x="318" y="430"/>
                  </a:lnTo>
                  <a:lnTo>
                    <a:pt x="322" y="426"/>
                  </a:lnTo>
                  <a:lnTo>
                    <a:pt x="322" y="416"/>
                  </a:lnTo>
                  <a:lnTo>
                    <a:pt x="319" y="402"/>
                  </a:lnTo>
                  <a:lnTo>
                    <a:pt x="318" y="395"/>
                  </a:lnTo>
                  <a:lnTo>
                    <a:pt x="318" y="387"/>
                  </a:lnTo>
                  <a:lnTo>
                    <a:pt x="318" y="380"/>
                  </a:lnTo>
                  <a:lnTo>
                    <a:pt x="319" y="374"/>
                  </a:lnTo>
                  <a:lnTo>
                    <a:pt x="323" y="358"/>
                  </a:lnTo>
                  <a:lnTo>
                    <a:pt x="328" y="343"/>
                  </a:lnTo>
                  <a:lnTo>
                    <a:pt x="331" y="341"/>
                  </a:lnTo>
                  <a:lnTo>
                    <a:pt x="335" y="338"/>
                  </a:lnTo>
                  <a:lnTo>
                    <a:pt x="335" y="330"/>
                  </a:lnTo>
                  <a:lnTo>
                    <a:pt x="335" y="321"/>
                  </a:lnTo>
                  <a:lnTo>
                    <a:pt x="337" y="317"/>
                  </a:lnTo>
                  <a:lnTo>
                    <a:pt x="340" y="313"/>
                  </a:lnTo>
                  <a:lnTo>
                    <a:pt x="340" y="304"/>
                  </a:lnTo>
                  <a:lnTo>
                    <a:pt x="341" y="295"/>
                  </a:lnTo>
                  <a:lnTo>
                    <a:pt x="346" y="291"/>
                  </a:lnTo>
                  <a:lnTo>
                    <a:pt x="350" y="286"/>
                  </a:lnTo>
                  <a:lnTo>
                    <a:pt x="351" y="276"/>
                  </a:lnTo>
                  <a:lnTo>
                    <a:pt x="353" y="269"/>
                  </a:lnTo>
                  <a:lnTo>
                    <a:pt x="360" y="264"/>
                  </a:lnTo>
                  <a:lnTo>
                    <a:pt x="367" y="260"/>
                  </a:lnTo>
                  <a:lnTo>
                    <a:pt x="367" y="256"/>
                  </a:lnTo>
                  <a:lnTo>
                    <a:pt x="369" y="252"/>
                  </a:lnTo>
                  <a:lnTo>
                    <a:pt x="373" y="246"/>
                  </a:lnTo>
                  <a:lnTo>
                    <a:pt x="377" y="240"/>
                  </a:lnTo>
                  <a:lnTo>
                    <a:pt x="383" y="235"/>
                  </a:lnTo>
                  <a:lnTo>
                    <a:pt x="389" y="229"/>
                  </a:lnTo>
                  <a:lnTo>
                    <a:pt x="396" y="225"/>
                  </a:lnTo>
                  <a:lnTo>
                    <a:pt x="402" y="222"/>
                  </a:lnTo>
                  <a:lnTo>
                    <a:pt x="409" y="217"/>
                  </a:lnTo>
                  <a:lnTo>
                    <a:pt x="417" y="215"/>
                  </a:lnTo>
                  <a:lnTo>
                    <a:pt x="421" y="213"/>
                  </a:lnTo>
                  <a:lnTo>
                    <a:pt x="423" y="211"/>
                  </a:lnTo>
                  <a:lnTo>
                    <a:pt x="428" y="210"/>
                  </a:lnTo>
                  <a:lnTo>
                    <a:pt x="434" y="209"/>
                  </a:lnTo>
                  <a:lnTo>
                    <a:pt x="436" y="212"/>
                  </a:lnTo>
                  <a:lnTo>
                    <a:pt x="440" y="215"/>
                  </a:lnTo>
                  <a:lnTo>
                    <a:pt x="453" y="211"/>
                  </a:lnTo>
                  <a:lnTo>
                    <a:pt x="466" y="205"/>
                  </a:lnTo>
                  <a:lnTo>
                    <a:pt x="471" y="204"/>
                  </a:lnTo>
                  <a:lnTo>
                    <a:pt x="478" y="204"/>
                  </a:lnTo>
                  <a:lnTo>
                    <a:pt x="483" y="205"/>
                  </a:lnTo>
                  <a:lnTo>
                    <a:pt x="489" y="206"/>
                  </a:lnTo>
                  <a:lnTo>
                    <a:pt x="500" y="212"/>
                  </a:lnTo>
                  <a:lnTo>
                    <a:pt x="510" y="218"/>
                  </a:lnTo>
                  <a:lnTo>
                    <a:pt x="518" y="227"/>
                  </a:lnTo>
                  <a:lnTo>
                    <a:pt x="526" y="236"/>
                  </a:lnTo>
                  <a:lnTo>
                    <a:pt x="533" y="244"/>
                  </a:lnTo>
                  <a:lnTo>
                    <a:pt x="538" y="251"/>
                  </a:lnTo>
                  <a:lnTo>
                    <a:pt x="545" y="265"/>
                  </a:lnTo>
                  <a:lnTo>
                    <a:pt x="550" y="282"/>
                  </a:lnTo>
                  <a:lnTo>
                    <a:pt x="555" y="284"/>
                  </a:lnTo>
                  <a:lnTo>
                    <a:pt x="559" y="287"/>
                  </a:lnTo>
                  <a:lnTo>
                    <a:pt x="566" y="299"/>
                  </a:lnTo>
                  <a:lnTo>
                    <a:pt x="574" y="315"/>
                  </a:lnTo>
                  <a:lnTo>
                    <a:pt x="579" y="322"/>
                  </a:lnTo>
                  <a:lnTo>
                    <a:pt x="584" y="329"/>
                  </a:lnTo>
                  <a:lnTo>
                    <a:pt x="586" y="331"/>
                  </a:lnTo>
                  <a:lnTo>
                    <a:pt x="588" y="332"/>
                  </a:lnTo>
                  <a:lnTo>
                    <a:pt x="591" y="333"/>
                  </a:lnTo>
                  <a:lnTo>
                    <a:pt x="594" y="333"/>
                  </a:lnTo>
                  <a:lnTo>
                    <a:pt x="594" y="332"/>
                  </a:lnTo>
                  <a:lnTo>
                    <a:pt x="594" y="331"/>
                  </a:lnTo>
                  <a:lnTo>
                    <a:pt x="595" y="319"/>
                  </a:lnTo>
                  <a:lnTo>
                    <a:pt x="595" y="307"/>
                  </a:lnTo>
                  <a:lnTo>
                    <a:pt x="599" y="291"/>
                  </a:lnTo>
                  <a:lnTo>
                    <a:pt x="603" y="273"/>
                  </a:lnTo>
                  <a:lnTo>
                    <a:pt x="606" y="257"/>
                  </a:lnTo>
                  <a:lnTo>
                    <a:pt x="610" y="240"/>
                  </a:lnTo>
                  <a:lnTo>
                    <a:pt x="613" y="230"/>
                  </a:lnTo>
                  <a:lnTo>
                    <a:pt x="613" y="222"/>
                  </a:lnTo>
                  <a:lnTo>
                    <a:pt x="613" y="214"/>
                  </a:lnTo>
                  <a:lnTo>
                    <a:pt x="614" y="204"/>
                  </a:lnTo>
                  <a:lnTo>
                    <a:pt x="617" y="200"/>
                  </a:lnTo>
                  <a:lnTo>
                    <a:pt x="620" y="194"/>
                  </a:lnTo>
                  <a:lnTo>
                    <a:pt x="620" y="189"/>
                  </a:lnTo>
                  <a:lnTo>
                    <a:pt x="620" y="185"/>
                  </a:lnTo>
                  <a:lnTo>
                    <a:pt x="622" y="181"/>
                  </a:lnTo>
                  <a:lnTo>
                    <a:pt x="626" y="178"/>
                  </a:lnTo>
                  <a:lnTo>
                    <a:pt x="626" y="170"/>
                  </a:lnTo>
                  <a:lnTo>
                    <a:pt x="626" y="162"/>
                  </a:lnTo>
                  <a:lnTo>
                    <a:pt x="628" y="154"/>
                  </a:lnTo>
                  <a:lnTo>
                    <a:pt x="630" y="145"/>
                  </a:lnTo>
                  <a:lnTo>
                    <a:pt x="632" y="137"/>
                  </a:lnTo>
                  <a:lnTo>
                    <a:pt x="636" y="128"/>
                  </a:lnTo>
                  <a:lnTo>
                    <a:pt x="645" y="98"/>
                  </a:lnTo>
                  <a:lnTo>
                    <a:pt x="655" y="69"/>
                  </a:lnTo>
                  <a:lnTo>
                    <a:pt x="661" y="53"/>
                  </a:lnTo>
                  <a:lnTo>
                    <a:pt x="665" y="37"/>
                  </a:lnTo>
                  <a:lnTo>
                    <a:pt x="669" y="20"/>
                  </a:lnTo>
                  <a:lnTo>
                    <a:pt x="673" y="4"/>
                  </a:lnTo>
                  <a:lnTo>
                    <a:pt x="675" y="2"/>
                  </a:lnTo>
                  <a:lnTo>
                    <a:pt x="677" y="0"/>
                  </a:lnTo>
                  <a:close/>
                  <a:moveTo>
                    <a:pt x="860" y="261"/>
                  </a:moveTo>
                  <a:lnTo>
                    <a:pt x="862" y="261"/>
                  </a:lnTo>
                  <a:lnTo>
                    <a:pt x="864" y="261"/>
                  </a:lnTo>
                  <a:lnTo>
                    <a:pt x="872" y="268"/>
                  </a:lnTo>
                  <a:lnTo>
                    <a:pt x="877" y="274"/>
                  </a:lnTo>
                  <a:lnTo>
                    <a:pt x="885" y="290"/>
                  </a:lnTo>
                  <a:lnTo>
                    <a:pt x="892" y="305"/>
                  </a:lnTo>
                  <a:lnTo>
                    <a:pt x="897" y="311"/>
                  </a:lnTo>
                  <a:lnTo>
                    <a:pt x="902" y="317"/>
                  </a:lnTo>
                  <a:lnTo>
                    <a:pt x="902" y="321"/>
                  </a:lnTo>
                  <a:lnTo>
                    <a:pt x="904" y="326"/>
                  </a:lnTo>
                  <a:lnTo>
                    <a:pt x="910" y="340"/>
                  </a:lnTo>
                  <a:lnTo>
                    <a:pt x="919" y="352"/>
                  </a:lnTo>
                  <a:lnTo>
                    <a:pt x="922" y="363"/>
                  </a:lnTo>
                  <a:lnTo>
                    <a:pt x="927" y="373"/>
                  </a:lnTo>
                  <a:lnTo>
                    <a:pt x="932" y="376"/>
                  </a:lnTo>
                  <a:lnTo>
                    <a:pt x="942" y="380"/>
                  </a:lnTo>
                  <a:lnTo>
                    <a:pt x="947" y="381"/>
                  </a:lnTo>
                  <a:lnTo>
                    <a:pt x="953" y="383"/>
                  </a:lnTo>
                  <a:lnTo>
                    <a:pt x="957" y="384"/>
                  </a:lnTo>
                  <a:lnTo>
                    <a:pt x="960" y="383"/>
                  </a:lnTo>
                  <a:lnTo>
                    <a:pt x="974" y="375"/>
                  </a:lnTo>
                  <a:lnTo>
                    <a:pt x="987" y="365"/>
                  </a:lnTo>
                  <a:lnTo>
                    <a:pt x="992" y="361"/>
                  </a:lnTo>
                  <a:lnTo>
                    <a:pt x="997" y="355"/>
                  </a:lnTo>
                  <a:lnTo>
                    <a:pt x="1002" y="349"/>
                  </a:lnTo>
                  <a:lnTo>
                    <a:pt x="1006" y="342"/>
                  </a:lnTo>
                  <a:lnTo>
                    <a:pt x="1006" y="338"/>
                  </a:lnTo>
                  <a:lnTo>
                    <a:pt x="1008" y="332"/>
                  </a:lnTo>
                  <a:lnTo>
                    <a:pt x="1013" y="329"/>
                  </a:lnTo>
                  <a:lnTo>
                    <a:pt x="1024" y="321"/>
                  </a:lnTo>
                  <a:lnTo>
                    <a:pt x="1035" y="315"/>
                  </a:lnTo>
                  <a:lnTo>
                    <a:pt x="1041" y="310"/>
                  </a:lnTo>
                  <a:lnTo>
                    <a:pt x="1048" y="310"/>
                  </a:lnTo>
                  <a:lnTo>
                    <a:pt x="1055" y="309"/>
                  </a:lnTo>
                  <a:lnTo>
                    <a:pt x="1067" y="302"/>
                  </a:lnTo>
                  <a:lnTo>
                    <a:pt x="1080" y="295"/>
                  </a:lnTo>
                  <a:lnTo>
                    <a:pt x="1092" y="295"/>
                  </a:lnTo>
                  <a:lnTo>
                    <a:pt x="1105" y="295"/>
                  </a:lnTo>
                  <a:lnTo>
                    <a:pt x="1118" y="292"/>
                  </a:lnTo>
                  <a:lnTo>
                    <a:pt x="1132" y="291"/>
                  </a:lnTo>
                  <a:lnTo>
                    <a:pt x="1144" y="291"/>
                  </a:lnTo>
                  <a:lnTo>
                    <a:pt x="1157" y="293"/>
                  </a:lnTo>
                  <a:lnTo>
                    <a:pt x="1169" y="295"/>
                  </a:lnTo>
                  <a:lnTo>
                    <a:pt x="1180" y="298"/>
                  </a:lnTo>
                  <a:lnTo>
                    <a:pt x="1191" y="303"/>
                  </a:lnTo>
                  <a:lnTo>
                    <a:pt x="1202" y="308"/>
                  </a:lnTo>
                  <a:lnTo>
                    <a:pt x="1212" y="314"/>
                  </a:lnTo>
                  <a:lnTo>
                    <a:pt x="1221" y="320"/>
                  </a:lnTo>
                  <a:lnTo>
                    <a:pt x="1230" y="327"/>
                  </a:lnTo>
                  <a:lnTo>
                    <a:pt x="1237" y="334"/>
                  </a:lnTo>
                  <a:lnTo>
                    <a:pt x="1245" y="342"/>
                  </a:lnTo>
                  <a:lnTo>
                    <a:pt x="1251" y="350"/>
                  </a:lnTo>
                  <a:lnTo>
                    <a:pt x="1257" y="357"/>
                  </a:lnTo>
                  <a:lnTo>
                    <a:pt x="1261" y="366"/>
                  </a:lnTo>
                  <a:lnTo>
                    <a:pt x="1264" y="375"/>
                  </a:lnTo>
                  <a:lnTo>
                    <a:pt x="1266" y="385"/>
                  </a:lnTo>
                  <a:lnTo>
                    <a:pt x="1270" y="395"/>
                  </a:lnTo>
                  <a:lnTo>
                    <a:pt x="1276" y="407"/>
                  </a:lnTo>
                  <a:lnTo>
                    <a:pt x="1283" y="418"/>
                  </a:lnTo>
                  <a:lnTo>
                    <a:pt x="1290" y="426"/>
                  </a:lnTo>
                  <a:lnTo>
                    <a:pt x="1290" y="431"/>
                  </a:lnTo>
                  <a:lnTo>
                    <a:pt x="1290" y="435"/>
                  </a:lnTo>
                  <a:lnTo>
                    <a:pt x="1289" y="438"/>
                  </a:lnTo>
                  <a:lnTo>
                    <a:pt x="1286" y="439"/>
                  </a:lnTo>
                  <a:lnTo>
                    <a:pt x="1281" y="443"/>
                  </a:lnTo>
                  <a:lnTo>
                    <a:pt x="1273" y="444"/>
                  </a:lnTo>
                  <a:lnTo>
                    <a:pt x="1269" y="451"/>
                  </a:lnTo>
                  <a:lnTo>
                    <a:pt x="1265" y="462"/>
                  </a:lnTo>
                  <a:lnTo>
                    <a:pt x="1258" y="472"/>
                  </a:lnTo>
                  <a:lnTo>
                    <a:pt x="1253" y="478"/>
                  </a:lnTo>
                  <a:lnTo>
                    <a:pt x="1246" y="479"/>
                  </a:lnTo>
                  <a:lnTo>
                    <a:pt x="1239" y="480"/>
                  </a:lnTo>
                  <a:lnTo>
                    <a:pt x="1234" y="485"/>
                  </a:lnTo>
                  <a:lnTo>
                    <a:pt x="1230" y="492"/>
                  </a:lnTo>
                  <a:lnTo>
                    <a:pt x="1226" y="494"/>
                  </a:lnTo>
                  <a:lnTo>
                    <a:pt x="1224" y="497"/>
                  </a:lnTo>
                  <a:lnTo>
                    <a:pt x="1221" y="500"/>
                  </a:lnTo>
                  <a:lnTo>
                    <a:pt x="1216" y="501"/>
                  </a:lnTo>
                  <a:lnTo>
                    <a:pt x="1208" y="501"/>
                  </a:lnTo>
                  <a:lnTo>
                    <a:pt x="1199" y="501"/>
                  </a:lnTo>
                  <a:lnTo>
                    <a:pt x="1190" y="501"/>
                  </a:lnTo>
                  <a:lnTo>
                    <a:pt x="1181" y="501"/>
                  </a:lnTo>
                  <a:lnTo>
                    <a:pt x="1176" y="498"/>
                  </a:lnTo>
                  <a:lnTo>
                    <a:pt x="1172" y="494"/>
                  </a:lnTo>
                  <a:lnTo>
                    <a:pt x="1168" y="493"/>
                  </a:lnTo>
                  <a:lnTo>
                    <a:pt x="1165" y="492"/>
                  </a:lnTo>
                  <a:lnTo>
                    <a:pt x="1162" y="491"/>
                  </a:lnTo>
                  <a:lnTo>
                    <a:pt x="1157" y="492"/>
                  </a:lnTo>
                  <a:lnTo>
                    <a:pt x="1154" y="493"/>
                  </a:lnTo>
                  <a:lnTo>
                    <a:pt x="1152" y="495"/>
                  </a:lnTo>
                  <a:lnTo>
                    <a:pt x="1150" y="497"/>
                  </a:lnTo>
                  <a:lnTo>
                    <a:pt x="1149" y="500"/>
                  </a:lnTo>
                  <a:lnTo>
                    <a:pt x="1146" y="505"/>
                  </a:lnTo>
                  <a:lnTo>
                    <a:pt x="1142" y="509"/>
                  </a:lnTo>
                  <a:lnTo>
                    <a:pt x="1140" y="511"/>
                  </a:lnTo>
                  <a:lnTo>
                    <a:pt x="1137" y="511"/>
                  </a:lnTo>
                  <a:lnTo>
                    <a:pt x="1134" y="509"/>
                  </a:lnTo>
                  <a:lnTo>
                    <a:pt x="1132" y="508"/>
                  </a:lnTo>
                  <a:lnTo>
                    <a:pt x="1129" y="505"/>
                  </a:lnTo>
                  <a:lnTo>
                    <a:pt x="1127" y="501"/>
                  </a:lnTo>
                  <a:lnTo>
                    <a:pt x="1121" y="504"/>
                  </a:lnTo>
                  <a:lnTo>
                    <a:pt x="1118" y="507"/>
                  </a:lnTo>
                  <a:lnTo>
                    <a:pt x="1110" y="508"/>
                  </a:lnTo>
                  <a:lnTo>
                    <a:pt x="1104" y="511"/>
                  </a:lnTo>
                  <a:lnTo>
                    <a:pt x="1098" y="515"/>
                  </a:lnTo>
                  <a:lnTo>
                    <a:pt x="1094" y="519"/>
                  </a:lnTo>
                  <a:lnTo>
                    <a:pt x="1087" y="520"/>
                  </a:lnTo>
                  <a:lnTo>
                    <a:pt x="1081" y="521"/>
                  </a:lnTo>
                  <a:lnTo>
                    <a:pt x="1074" y="521"/>
                  </a:lnTo>
                  <a:lnTo>
                    <a:pt x="1068" y="520"/>
                  </a:lnTo>
                  <a:lnTo>
                    <a:pt x="1053" y="517"/>
                  </a:lnTo>
                  <a:lnTo>
                    <a:pt x="1040" y="513"/>
                  </a:lnTo>
                  <a:lnTo>
                    <a:pt x="1028" y="507"/>
                  </a:lnTo>
                  <a:lnTo>
                    <a:pt x="1017" y="501"/>
                  </a:lnTo>
                  <a:lnTo>
                    <a:pt x="1008" y="495"/>
                  </a:lnTo>
                  <a:lnTo>
                    <a:pt x="1001" y="491"/>
                  </a:lnTo>
                  <a:lnTo>
                    <a:pt x="994" y="482"/>
                  </a:lnTo>
                  <a:lnTo>
                    <a:pt x="986" y="474"/>
                  </a:lnTo>
                  <a:lnTo>
                    <a:pt x="980" y="474"/>
                  </a:lnTo>
                  <a:lnTo>
                    <a:pt x="975" y="474"/>
                  </a:lnTo>
                  <a:lnTo>
                    <a:pt x="975" y="476"/>
                  </a:lnTo>
                  <a:lnTo>
                    <a:pt x="975" y="477"/>
                  </a:lnTo>
                  <a:lnTo>
                    <a:pt x="974" y="484"/>
                  </a:lnTo>
                  <a:lnTo>
                    <a:pt x="974" y="492"/>
                  </a:lnTo>
                  <a:lnTo>
                    <a:pt x="970" y="506"/>
                  </a:lnTo>
                  <a:lnTo>
                    <a:pt x="967" y="520"/>
                  </a:lnTo>
                  <a:lnTo>
                    <a:pt x="963" y="536"/>
                  </a:lnTo>
                  <a:lnTo>
                    <a:pt x="958" y="550"/>
                  </a:lnTo>
                  <a:lnTo>
                    <a:pt x="946" y="566"/>
                  </a:lnTo>
                  <a:lnTo>
                    <a:pt x="933" y="581"/>
                  </a:lnTo>
                  <a:lnTo>
                    <a:pt x="923" y="579"/>
                  </a:lnTo>
                  <a:lnTo>
                    <a:pt x="915" y="581"/>
                  </a:lnTo>
                  <a:lnTo>
                    <a:pt x="907" y="589"/>
                  </a:lnTo>
                  <a:lnTo>
                    <a:pt x="900" y="598"/>
                  </a:lnTo>
                  <a:lnTo>
                    <a:pt x="892" y="601"/>
                  </a:lnTo>
                  <a:lnTo>
                    <a:pt x="883" y="605"/>
                  </a:lnTo>
                  <a:lnTo>
                    <a:pt x="875" y="609"/>
                  </a:lnTo>
                  <a:lnTo>
                    <a:pt x="866" y="612"/>
                  </a:lnTo>
                  <a:lnTo>
                    <a:pt x="862" y="617"/>
                  </a:lnTo>
                  <a:lnTo>
                    <a:pt x="857" y="621"/>
                  </a:lnTo>
                  <a:lnTo>
                    <a:pt x="847" y="624"/>
                  </a:lnTo>
                  <a:lnTo>
                    <a:pt x="836" y="628"/>
                  </a:lnTo>
                  <a:lnTo>
                    <a:pt x="824" y="629"/>
                  </a:lnTo>
                  <a:lnTo>
                    <a:pt x="811" y="630"/>
                  </a:lnTo>
                  <a:lnTo>
                    <a:pt x="797" y="630"/>
                  </a:lnTo>
                  <a:lnTo>
                    <a:pt x="785" y="629"/>
                  </a:lnTo>
                  <a:lnTo>
                    <a:pt x="780" y="626"/>
                  </a:lnTo>
                  <a:lnTo>
                    <a:pt x="774" y="625"/>
                  </a:lnTo>
                  <a:lnTo>
                    <a:pt x="770" y="623"/>
                  </a:lnTo>
                  <a:lnTo>
                    <a:pt x="766" y="620"/>
                  </a:lnTo>
                  <a:lnTo>
                    <a:pt x="764" y="617"/>
                  </a:lnTo>
                  <a:lnTo>
                    <a:pt x="761" y="613"/>
                  </a:lnTo>
                  <a:lnTo>
                    <a:pt x="754" y="610"/>
                  </a:lnTo>
                  <a:lnTo>
                    <a:pt x="747" y="606"/>
                  </a:lnTo>
                  <a:lnTo>
                    <a:pt x="745" y="598"/>
                  </a:lnTo>
                  <a:lnTo>
                    <a:pt x="743" y="589"/>
                  </a:lnTo>
                  <a:lnTo>
                    <a:pt x="742" y="579"/>
                  </a:lnTo>
                  <a:lnTo>
                    <a:pt x="739" y="572"/>
                  </a:lnTo>
                  <a:lnTo>
                    <a:pt x="736" y="568"/>
                  </a:lnTo>
                  <a:lnTo>
                    <a:pt x="733" y="565"/>
                  </a:lnTo>
                  <a:lnTo>
                    <a:pt x="733" y="558"/>
                  </a:lnTo>
                  <a:lnTo>
                    <a:pt x="733" y="550"/>
                  </a:lnTo>
                  <a:lnTo>
                    <a:pt x="731" y="542"/>
                  </a:lnTo>
                  <a:lnTo>
                    <a:pt x="729" y="535"/>
                  </a:lnTo>
                  <a:lnTo>
                    <a:pt x="727" y="530"/>
                  </a:lnTo>
                  <a:lnTo>
                    <a:pt x="726" y="525"/>
                  </a:lnTo>
                  <a:lnTo>
                    <a:pt x="726" y="520"/>
                  </a:lnTo>
                  <a:lnTo>
                    <a:pt x="727" y="516"/>
                  </a:lnTo>
                  <a:lnTo>
                    <a:pt x="731" y="512"/>
                  </a:lnTo>
                  <a:lnTo>
                    <a:pt x="733" y="507"/>
                  </a:lnTo>
                  <a:lnTo>
                    <a:pt x="733" y="497"/>
                  </a:lnTo>
                  <a:lnTo>
                    <a:pt x="733" y="488"/>
                  </a:lnTo>
                  <a:lnTo>
                    <a:pt x="736" y="485"/>
                  </a:lnTo>
                  <a:lnTo>
                    <a:pt x="738" y="481"/>
                  </a:lnTo>
                  <a:lnTo>
                    <a:pt x="736" y="480"/>
                  </a:lnTo>
                  <a:lnTo>
                    <a:pt x="735" y="478"/>
                  </a:lnTo>
                  <a:lnTo>
                    <a:pt x="734" y="476"/>
                  </a:lnTo>
                  <a:lnTo>
                    <a:pt x="733" y="472"/>
                  </a:lnTo>
                  <a:lnTo>
                    <a:pt x="736" y="468"/>
                  </a:lnTo>
                  <a:lnTo>
                    <a:pt x="738" y="462"/>
                  </a:lnTo>
                  <a:lnTo>
                    <a:pt x="739" y="456"/>
                  </a:lnTo>
                  <a:lnTo>
                    <a:pt x="739" y="448"/>
                  </a:lnTo>
                  <a:lnTo>
                    <a:pt x="738" y="433"/>
                  </a:lnTo>
                  <a:lnTo>
                    <a:pt x="736" y="421"/>
                  </a:lnTo>
                  <a:lnTo>
                    <a:pt x="739" y="419"/>
                  </a:lnTo>
                  <a:lnTo>
                    <a:pt x="742" y="415"/>
                  </a:lnTo>
                  <a:lnTo>
                    <a:pt x="744" y="413"/>
                  </a:lnTo>
                  <a:lnTo>
                    <a:pt x="745" y="410"/>
                  </a:lnTo>
                  <a:lnTo>
                    <a:pt x="747" y="402"/>
                  </a:lnTo>
                  <a:lnTo>
                    <a:pt x="749" y="392"/>
                  </a:lnTo>
                  <a:lnTo>
                    <a:pt x="751" y="384"/>
                  </a:lnTo>
                  <a:lnTo>
                    <a:pt x="757" y="376"/>
                  </a:lnTo>
                  <a:lnTo>
                    <a:pt x="761" y="368"/>
                  </a:lnTo>
                  <a:lnTo>
                    <a:pt x="765" y="360"/>
                  </a:lnTo>
                  <a:lnTo>
                    <a:pt x="768" y="343"/>
                  </a:lnTo>
                  <a:lnTo>
                    <a:pt x="770" y="327"/>
                  </a:lnTo>
                  <a:lnTo>
                    <a:pt x="772" y="319"/>
                  </a:lnTo>
                  <a:lnTo>
                    <a:pt x="774" y="313"/>
                  </a:lnTo>
                  <a:lnTo>
                    <a:pt x="778" y="306"/>
                  </a:lnTo>
                  <a:lnTo>
                    <a:pt x="782" y="300"/>
                  </a:lnTo>
                  <a:lnTo>
                    <a:pt x="782" y="299"/>
                  </a:lnTo>
                  <a:lnTo>
                    <a:pt x="782" y="298"/>
                  </a:lnTo>
                  <a:lnTo>
                    <a:pt x="778" y="295"/>
                  </a:lnTo>
                  <a:lnTo>
                    <a:pt x="773" y="291"/>
                  </a:lnTo>
                  <a:lnTo>
                    <a:pt x="771" y="288"/>
                  </a:lnTo>
                  <a:lnTo>
                    <a:pt x="770" y="286"/>
                  </a:lnTo>
                  <a:lnTo>
                    <a:pt x="770" y="283"/>
                  </a:lnTo>
                  <a:lnTo>
                    <a:pt x="771" y="280"/>
                  </a:lnTo>
                  <a:lnTo>
                    <a:pt x="773" y="275"/>
                  </a:lnTo>
                  <a:lnTo>
                    <a:pt x="778" y="273"/>
                  </a:lnTo>
                  <a:lnTo>
                    <a:pt x="782" y="272"/>
                  </a:lnTo>
                  <a:lnTo>
                    <a:pt x="788" y="270"/>
                  </a:lnTo>
                  <a:lnTo>
                    <a:pt x="800" y="270"/>
                  </a:lnTo>
                  <a:lnTo>
                    <a:pt x="814" y="270"/>
                  </a:lnTo>
                  <a:lnTo>
                    <a:pt x="828" y="270"/>
                  </a:lnTo>
                  <a:lnTo>
                    <a:pt x="841" y="270"/>
                  </a:lnTo>
                  <a:lnTo>
                    <a:pt x="847" y="269"/>
                  </a:lnTo>
                  <a:lnTo>
                    <a:pt x="852" y="268"/>
                  </a:lnTo>
                  <a:lnTo>
                    <a:pt x="857" y="264"/>
                  </a:lnTo>
                  <a:lnTo>
                    <a:pt x="860" y="261"/>
                  </a:lnTo>
                  <a:close/>
                  <a:moveTo>
                    <a:pt x="954" y="423"/>
                  </a:moveTo>
                  <a:lnTo>
                    <a:pt x="953" y="426"/>
                  </a:lnTo>
                  <a:lnTo>
                    <a:pt x="953" y="428"/>
                  </a:lnTo>
                  <a:lnTo>
                    <a:pt x="955" y="431"/>
                  </a:lnTo>
                  <a:lnTo>
                    <a:pt x="957" y="434"/>
                  </a:lnTo>
                  <a:lnTo>
                    <a:pt x="958" y="433"/>
                  </a:lnTo>
                  <a:lnTo>
                    <a:pt x="960" y="432"/>
                  </a:lnTo>
                  <a:lnTo>
                    <a:pt x="958" y="427"/>
                  </a:lnTo>
                  <a:lnTo>
                    <a:pt x="954" y="423"/>
                  </a:lnTo>
                  <a:close/>
                  <a:moveTo>
                    <a:pt x="972" y="763"/>
                  </a:moveTo>
                  <a:lnTo>
                    <a:pt x="975" y="763"/>
                  </a:lnTo>
                  <a:lnTo>
                    <a:pt x="976" y="764"/>
                  </a:lnTo>
                  <a:lnTo>
                    <a:pt x="976" y="773"/>
                  </a:lnTo>
                  <a:lnTo>
                    <a:pt x="976" y="776"/>
                  </a:lnTo>
                  <a:lnTo>
                    <a:pt x="978" y="781"/>
                  </a:lnTo>
                  <a:lnTo>
                    <a:pt x="980" y="786"/>
                  </a:lnTo>
                  <a:lnTo>
                    <a:pt x="954" y="819"/>
                  </a:lnTo>
                  <a:lnTo>
                    <a:pt x="927" y="849"/>
                  </a:lnTo>
                  <a:lnTo>
                    <a:pt x="913" y="864"/>
                  </a:lnTo>
                  <a:lnTo>
                    <a:pt x="900" y="879"/>
                  </a:lnTo>
                  <a:lnTo>
                    <a:pt x="887" y="896"/>
                  </a:lnTo>
                  <a:lnTo>
                    <a:pt x="875" y="912"/>
                  </a:lnTo>
                  <a:lnTo>
                    <a:pt x="865" y="920"/>
                  </a:lnTo>
                  <a:lnTo>
                    <a:pt x="855" y="927"/>
                  </a:lnTo>
                  <a:lnTo>
                    <a:pt x="843" y="939"/>
                  </a:lnTo>
                  <a:lnTo>
                    <a:pt x="832" y="951"/>
                  </a:lnTo>
                  <a:lnTo>
                    <a:pt x="830" y="957"/>
                  </a:lnTo>
                  <a:lnTo>
                    <a:pt x="827" y="961"/>
                  </a:lnTo>
                  <a:lnTo>
                    <a:pt x="819" y="967"/>
                  </a:lnTo>
                  <a:lnTo>
                    <a:pt x="813" y="973"/>
                  </a:lnTo>
                  <a:lnTo>
                    <a:pt x="809" y="978"/>
                  </a:lnTo>
                  <a:lnTo>
                    <a:pt x="807" y="982"/>
                  </a:lnTo>
                  <a:lnTo>
                    <a:pt x="800" y="985"/>
                  </a:lnTo>
                  <a:lnTo>
                    <a:pt x="791" y="989"/>
                  </a:lnTo>
                  <a:lnTo>
                    <a:pt x="788" y="990"/>
                  </a:lnTo>
                  <a:lnTo>
                    <a:pt x="783" y="992"/>
                  </a:lnTo>
                  <a:lnTo>
                    <a:pt x="780" y="994"/>
                  </a:lnTo>
                  <a:lnTo>
                    <a:pt x="778" y="997"/>
                  </a:lnTo>
                  <a:lnTo>
                    <a:pt x="776" y="1006"/>
                  </a:lnTo>
                  <a:lnTo>
                    <a:pt x="772" y="1014"/>
                  </a:lnTo>
                  <a:lnTo>
                    <a:pt x="765" y="1016"/>
                  </a:lnTo>
                  <a:lnTo>
                    <a:pt x="757" y="1018"/>
                  </a:lnTo>
                  <a:lnTo>
                    <a:pt x="748" y="1025"/>
                  </a:lnTo>
                  <a:lnTo>
                    <a:pt x="739" y="1031"/>
                  </a:lnTo>
                  <a:lnTo>
                    <a:pt x="735" y="1032"/>
                  </a:lnTo>
                  <a:lnTo>
                    <a:pt x="731" y="1032"/>
                  </a:lnTo>
                  <a:lnTo>
                    <a:pt x="729" y="1033"/>
                  </a:lnTo>
                  <a:lnTo>
                    <a:pt x="726" y="1033"/>
                  </a:lnTo>
                  <a:lnTo>
                    <a:pt x="725" y="1034"/>
                  </a:lnTo>
                  <a:lnTo>
                    <a:pt x="723" y="1036"/>
                  </a:lnTo>
                  <a:lnTo>
                    <a:pt x="723" y="1038"/>
                  </a:lnTo>
                  <a:lnTo>
                    <a:pt x="723" y="1039"/>
                  </a:lnTo>
                  <a:lnTo>
                    <a:pt x="724" y="1042"/>
                  </a:lnTo>
                  <a:lnTo>
                    <a:pt x="726" y="1044"/>
                  </a:lnTo>
                  <a:lnTo>
                    <a:pt x="729" y="1047"/>
                  </a:lnTo>
                  <a:lnTo>
                    <a:pt x="731" y="1048"/>
                  </a:lnTo>
                  <a:lnTo>
                    <a:pt x="735" y="1048"/>
                  </a:lnTo>
                  <a:lnTo>
                    <a:pt x="739" y="1047"/>
                  </a:lnTo>
                  <a:lnTo>
                    <a:pt x="748" y="1043"/>
                  </a:lnTo>
                  <a:lnTo>
                    <a:pt x="754" y="1041"/>
                  </a:lnTo>
                  <a:lnTo>
                    <a:pt x="757" y="1044"/>
                  </a:lnTo>
                  <a:lnTo>
                    <a:pt x="759" y="1047"/>
                  </a:lnTo>
                  <a:lnTo>
                    <a:pt x="772" y="1043"/>
                  </a:lnTo>
                  <a:lnTo>
                    <a:pt x="790" y="1041"/>
                  </a:lnTo>
                  <a:lnTo>
                    <a:pt x="794" y="1041"/>
                  </a:lnTo>
                  <a:lnTo>
                    <a:pt x="796" y="1040"/>
                  </a:lnTo>
                  <a:lnTo>
                    <a:pt x="800" y="1039"/>
                  </a:lnTo>
                  <a:lnTo>
                    <a:pt x="804" y="1038"/>
                  </a:lnTo>
                  <a:lnTo>
                    <a:pt x="812" y="1038"/>
                  </a:lnTo>
                  <a:lnTo>
                    <a:pt x="816" y="1041"/>
                  </a:lnTo>
                  <a:lnTo>
                    <a:pt x="825" y="1041"/>
                  </a:lnTo>
                  <a:lnTo>
                    <a:pt x="836" y="1040"/>
                  </a:lnTo>
                  <a:lnTo>
                    <a:pt x="847" y="1039"/>
                  </a:lnTo>
                  <a:lnTo>
                    <a:pt x="853" y="1038"/>
                  </a:lnTo>
                  <a:lnTo>
                    <a:pt x="865" y="1038"/>
                  </a:lnTo>
                  <a:lnTo>
                    <a:pt x="877" y="1038"/>
                  </a:lnTo>
                  <a:lnTo>
                    <a:pt x="890" y="1038"/>
                  </a:lnTo>
                  <a:lnTo>
                    <a:pt x="902" y="1039"/>
                  </a:lnTo>
                  <a:lnTo>
                    <a:pt x="906" y="1042"/>
                  </a:lnTo>
                  <a:lnTo>
                    <a:pt x="908" y="1047"/>
                  </a:lnTo>
                  <a:lnTo>
                    <a:pt x="910" y="1044"/>
                  </a:lnTo>
                  <a:lnTo>
                    <a:pt x="912" y="1042"/>
                  </a:lnTo>
                  <a:lnTo>
                    <a:pt x="916" y="1041"/>
                  </a:lnTo>
                  <a:lnTo>
                    <a:pt x="919" y="1041"/>
                  </a:lnTo>
                  <a:lnTo>
                    <a:pt x="922" y="1045"/>
                  </a:lnTo>
                  <a:lnTo>
                    <a:pt x="925" y="1049"/>
                  </a:lnTo>
                  <a:lnTo>
                    <a:pt x="931" y="1052"/>
                  </a:lnTo>
                  <a:lnTo>
                    <a:pt x="936" y="1053"/>
                  </a:lnTo>
                  <a:lnTo>
                    <a:pt x="941" y="1053"/>
                  </a:lnTo>
                  <a:lnTo>
                    <a:pt x="945" y="1051"/>
                  </a:lnTo>
                  <a:lnTo>
                    <a:pt x="953" y="1047"/>
                  </a:lnTo>
                  <a:lnTo>
                    <a:pt x="960" y="1041"/>
                  </a:lnTo>
                  <a:lnTo>
                    <a:pt x="963" y="1041"/>
                  </a:lnTo>
                  <a:lnTo>
                    <a:pt x="965" y="1041"/>
                  </a:lnTo>
                  <a:lnTo>
                    <a:pt x="969" y="1045"/>
                  </a:lnTo>
                  <a:lnTo>
                    <a:pt x="977" y="1050"/>
                  </a:lnTo>
                  <a:lnTo>
                    <a:pt x="980" y="1053"/>
                  </a:lnTo>
                  <a:lnTo>
                    <a:pt x="983" y="1054"/>
                  </a:lnTo>
                  <a:lnTo>
                    <a:pt x="988" y="1055"/>
                  </a:lnTo>
                  <a:lnTo>
                    <a:pt x="991" y="1055"/>
                  </a:lnTo>
                  <a:lnTo>
                    <a:pt x="994" y="1052"/>
                  </a:lnTo>
                  <a:lnTo>
                    <a:pt x="998" y="1048"/>
                  </a:lnTo>
                  <a:lnTo>
                    <a:pt x="1003" y="1045"/>
                  </a:lnTo>
                  <a:lnTo>
                    <a:pt x="1010" y="1045"/>
                  </a:lnTo>
                  <a:lnTo>
                    <a:pt x="1015" y="1045"/>
                  </a:lnTo>
                  <a:lnTo>
                    <a:pt x="1022" y="1047"/>
                  </a:lnTo>
                  <a:lnTo>
                    <a:pt x="1033" y="1050"/>
                  </a:lnTo>
                  <a:lnTo>
                    <a:pt x="1043" y="1052"/>
                  </a:lnTo>
                  <a:lnTo>
                    <a:pt x="1048" y="1051"/>
                  </a:lnTo>
                  <a:lnTo>
                    <a:pt x="1053" y="1050"/>
                  </a:lnTo>
                  <a:lnTo>
                    <a:pt x="1065" y="1053"/>
                  </a:lnTo>
                  <a:lnTo>
                    <a:pt x="1078" y="1056"/>
                  </a:lnTo>
                  <a:lnTo>
                    <a:pt x="1087" y="1056"/>
                  </a:lnTo>
                  <a:lnTo>
                    <a:pt x="1096" y="1056"/>
                  </a:lnTo>
                  <a:lnTo>
                    <a:pt x="1099" y="1059"/>
                  </a:lnTo>
                  <a:lnTo>
                    <a:pt x="1104" y="1062"/>
                  </a:lnTo>
                  <a:lnTo>
                    <a:pt x="1117" y="1059"/>
                  </a:lnTo>
                  <a:lnTo>
                    <a:pt x="1132" y="1056"/>
                  </a:lnTo>
                  <a:lnTo>
                    <a:pt x="1139" y="1055"/>
                  </a:lnTo>
                  <a:lnTo>
                    <a:pt x="1144" y="1056"/>
                  </a:lnTo>
                  <a:lnTo>
                    <a:pt x="1150" y="1057"/>
                  </a:lnTo>
                  <a:lnTo>
                    <a:pt x="1154" y="1059"/>
                  </a:lnTo>
                  <a:lnTo>
                    <a:pt x="1164" y="1060"/>
                  </a:lnTo>
                  <a:lnTo>
                    <a:pt x="1174" y="1060"/>
                  </a:lnTo>
                  <a:lnTo>
                    <a:pt x="1184" y="1060"/>
                  </a:lnTo>
                  <a:lnTo>
                    <a:pt x="1193" y="1060"/>
                  </a:lnTo>
                  <a:lnTo>
                    <a:pt x="1193" y="1063"/>
                  </a:lnTo>
                  <a:lnTo>
                    <a:pt x="1195" y="1066"/>
                  </a:lnTo>
                  <a:lnTo>
                    <a:pt x="1188" y="1072"/>
                  </a:lnTo>
                  <a:lnTo>
                    <a:pt x="1178" y="1077"/>
                  </a:lnTo>
                  <a:lnTo>
                    <a:pt x="1172" y="1084"/>
                  </a:lnTo>
                  <a:lnTo>
                    <a:pt x="1166" y="1089"/>
                  </a:lnTo>
                  <a:lnTo>
                    <a:pt x="1155" y="1094"/>
                  </a:lnTo>
                  <a:lnTo>
                    <a:pt x="1148" y="1099"/>
                  </a:lnTo>
                  <a:lnTo>
                    <a:pt x="1144" y="1107"/>
                  </a:lnTo>
                  <a:lnTo>
                    <a:pt x="1141" y="1114"/>
                  </a:lnTo>
                  <a:lnTo>
                    <a:pt x="1126" y="1117"/>
                  </a:lnTo>
                  <a:lnTo>
                    <a:pt x="1108" y="1119"/>
                  </a:lnTo>
                  <a:lnTo>
                    <a:pt x="1091" y="1120"/>
                  </a:lnTo>
                  <a:lnTo>
                    <a:pt x="1075" y="1121"/>
                  </a:lnTo>
                  <a:lnTo>
                    <a:pt x="1061" y="1120"/>
                  </a:lnTo>
                  <a:lnTo>
                    <a:pt x="1047" y="1118"/>
                  </a:lnTo>
                  <a:lnTo>
                    <a:pt x="1038" y="1120"/>
                  </a:lnTo>
                  <a:lnTo>
                    <a:pt x="1025" y="1122"/>
                  </a:lnTo>
                  <a:lnTo>
                    <a:pt x="1012" y="1124"/>
                  </a:lnTo>
                  <a:lnTo>
                    <a:pt x="1003" y="1124"/>
                  </a:lnTo>
                  <a:lnTo>
                    <a:pt x="998" y="1122"/>
                  </a:lnTo>
                  <a:lnTo>
                    <a:pt x="989" y="1121"/>
                  </a:lnTo>
                  <a:lnTo>
                    <a:pt x="975" y="1122"/>
                  </a:lnTo>
                  <a:lnTo>
                    <a:pt x="962" y="1121"/>
                  </a:lnTo>
                  <a:lnTo>
                    <a:pt x="952" y="1121"/>
                  </a:lnTo>
                  <a:lnTo>
                    <a:pt x="943" y="1121"/>
                  </a:lnTo>
                  <a:lnTo>
                    <a:pt x="933" y="1121"/>
                  </a:lnTo>
                  <a:lnTo>
                    <a:pt x="923" y="1121"/>
                  </a:lnTo>
                  <a:lnTo>
                    <a:pt x="910" y="1120"/>
                  </a:lnTo>
                  <a:lnTo>
                    <a:pt x="895" y="1120"/>
                  </a:lnTo>
                  <a:lnTo>
                    <a:pt x="878" y="1120"/>
                  </a:lnTo>
                  <a:lnTo>
                    <a:pt x="862" y="1118"/>
                  </a:lnTo>
                  <a:lnTo>
                    <a:pt x="853" y="1117"/>
                  </a:lnTo>
                  <a:lnTo>
                    <a:pt x="841" y="1115"/>
                  </a:lnTo>
                  <a:lnTo>
                    <a:pt x="829" y="1114"/>
                  </a:lnTo>
                  <a:lnTo>
                    <a:pt x="817" y="1114"/>
                  </a:lnTo>
                  <a:lnTo>
                    <a:pt x="804" y="1114"/>
                  </a:lnTo>
                  <a:lnTo>
                    <a:pt x="792" y="1115"/>
                  </a:lnTo>
                  <a:lnTo>
                    <a:pt x="781" y="1117"/>
                  </a:lnTo>
                  <a:lnTo>
                    <a:pt x="771" y="1118"/>
                  </a:lnTo>
                  <a:lnTo>
                    <a:pt x="761" y="1118"/>
                  </a:lnTo>
                  <a:lnTo>
                    <a:pt x="750" y="1118"/>
                  </a:lnTo>
                  <a:lnTo>
                    <a:pt x="741" y="1118"/>
                  </a:lnTo>
                  <a:lnTo>
                    <a:pt x="731" y="1118"/>
                  </a:lnTo>
                  <a:lnTo>
                    <a:pt x="707" y="1122"/>
                  </a:lnTo>
                  <a:lnTo>
                    <a:pt x="678" y="1125"/>
                  </a:lnTo>
                  <a:lnTo>
                    <a:pt x="664" y="1127"/>
                  </a:lnTo>
                  <a:lnTo>
                    <a:pt x="652" y="1131"/>
                  </a:lnTo>
                  <a:lnTo>
                    <a:pt x="646" y="1133"/>
                  </a:lnTo>
                  <a:lnTo>
                    <a:pt x="642" y="1135"/>
                  </a:lnTo>
                  <a:lnTo>
                    <a:pt x="639" y="1137"/>
                  </a:lnTo>
                  <a:lnTo>
                    <a:pt x="636" y="1141"/>
                  </a:lnTo>
                  <a:lnTo>
                    <a:pt x="641" y="1153"/>
                  </a:lnTo>
                  <a:lnTo>
                    <a:pt x="645" y="1165"/>
                  </a:lnTo>
                  <a:lnTo>
                    <a:pt x="649" y="1167"/>
                  </a:lnTo>
                  <a:lnTo>
                    <a:pt x="651" y="1169"/>
                  </a:lnTo>
                  <a:lnTo>
                    <a:pt x="651" y="1179"/>
                  </a:lnTo>
                  <a:lnTo>
                    <a:pt x="651" y="1189"/>
                  </a:lnTo>
                  <a:lnTo>
                    <a:pt x="651" y="1197"/>
                  </a:lnTo>
                  <a:lnTo>
                    <a:pt x="651" y="1207"/>
                  </a:lnTo>
                  <a:lnTo>
                    <a:pt x="655" y="1223"/>
                  </a:lnTo>
                  <a:lnTo>
                    <a:pt x="658" y="1238"/>
                  </a:lnTo>
                  <a:lnTo>
                    <a:pt x="660" y="1245"/>
                  </a:lnTo>
                  <a:lnTo>
                    <a:pt x="662" y="1251"/>
                  </a:lnTo>
                  <a:lnTo>
                    <a:pt x="665" y="1258"/>
                  </a:lnTo>
                  <a:lnTo>
                    <a:pt x="668" y="1264"/>
                  </a:lnTo>
                  <a:lnTo>
                    <a:pt x="678" y="1265"/>
                  </a:lnTo>
                  <a:lnTo>
                    <a:pt x="690" y="1264"/>
                  </a:lnTo>
                  <a:lnTo>
                    <a:pt x="700" y="1263"/>
                  </a:lnTo>
                  <a:lnTo>
                    <a:pt x="709" y="1262"/>
                  </a:lnTo>
                  <a:lnTo>
                    <a:pt x="719" y="1262"/>
                  </a:lnTo>
                  <a:lnTo>
                    <a:pt x="727" y="1262"/>
                  </a:lnTo>
                  <a:lnTo>
                    <a:pt x="737" y="1262"/>
                  </a:lnTo>
                  <a:lnTo>
                    <a:pt x="746" y="1262"/>
                  </a:lnTo>
                  <a:lnTo>
                    <a:pt x="757" y="1259"/>
                  </a:lnTo>
                  <a:lnTo>
                    <a:pt x="768" y="1255"/>
                  </a:lnTo>
                  <a:lnTo>
                    <a:pt x="779" y="1252"/>
                  </a:lnTo>
                  <a:lnTo>
                    <a:pt x="789" y="1249"/>
                  </a:lnTo>
                  <a:lnTo>
                    <a:pt x="797" y="1248"/>
                  </a:lnTo>
                  <a:lnTo>
                    <a:pt x="807" y="1248"/>
                  </a:lnTo>
                  <a:lnTo>
                    <a:pt x="817" y="1248"/>
                  </a:lnTo>
                  <a:lnTo>
                    <a:pt x="826" y="1247"/>
                  </a:lnTo>
                  <a:lnTo>
                    <a:pt x="828" y="1243"/>
                  </a:lnTo>
                  <a:lnTo>
                    <a:pt x="831" y="1240"/>
                  </a:lnTo>
                  <a:lnTo>
                    <a:pt x="843" y="1240"/>
                  </a:lnTo>
                  <a:lnTo>
                    <a:pt x="855" y="1240"/>
                  </a:lnTo>
                  <a:lnTo>
                    <a:pt x="863" y="1239"/>
                  </a:lnTo>
                  <a:lnTo>
                    <a:pt x="869" y="1237"/>
                  </a:lnTo>
                  <a:lnTo>
                    <a:pt x="884" y="1237"/>
                  </a:lnTo>
                  <a:lnTo>
                    <a:pt x="899" y="1237"/>
                  </a:lnTo>
                  <a:lnTo>
                    <a:pt x="916" y="1237"/>
                  </a:lnTo>
                  <a:lnTo>
                    <a:pt x="931" y="1237"/>
                  </a:lnTo>
                  <a:lnTo>
                    <a:pt x="944" y="1235"/>
                  </a:lnTo>
                  <a:lnTo>
                    <a:pt x="960" y="1232"/>
                  </a:lnTo>
                  <a:lnTo>
                    <a:pt x="981" y="1230"/>
                  </a:lnTo>
                  <a:lnTo>
                    <a:pt x="1003" y="1229"/>
                  </a:lnTo>
                  <a:lnTo>
                    <a:pt x="1025" y="1229"/>
                  </a:lnTo>
                  <a:lnTo>
                    <a:pt x="1046" y="1230"/>
                  </a:lnTo>
                  <a:lnTo>
                    <a:pt x="1063" y="1231"/>
                  </a:lnTo>
                  <a:lnTo>
                    <a:pt x="1078" y="1234"/>
                  </a:lnTo>
                  <a:lnTo>
                    <a:pt x="1093" y="1234"/>
                  </a:lnTo>
                  <a:lnTo>
                    <a:pt x="1108" y="1234"/>
                  </a:lnTo>
                  <a:lnTo>
                    <a:pt x="1119" y="1235"/>
                  </a:lnTo>
                  <a:lnTo>
                    <a:pt x="1130" y="1235"/>
                  </a:lnTo>
                  <a:lnTo>
                    <a:pt x="1139" y="1236"/>
                  </a:lnTo>
                  <a:lnTo>
                    <a:pt x="1148" y="1238"/>
                  </a:lnTo>
                  <a:lnTo>
                    <a:pt x="1155" y="1240"/>
                  </a:lnTo>
                  <a:lnTo>
                    <a:pt x="1162" y="1242"/>
                  </a:lnTo>
                  <a:lnTo>
                    <a:pt x="1168" y="1246"/>
                  </a:lnTo>
                  <a:lnTo>
                    <a:pt x="1176" y="1250"/>
                  </a:lnTo>
                  <a:lnTo>
                    <a:pt x="1175" y="1254"/>
                  </a:lnTo>
                  <a:lnTo>
                    <a:pt x="1174" y="1257"/>
                  </a:lnTo>
                  <a:lnTo>
                    <a:pt x="1173" y="1259"/>
                  </a:lnTo>
                  <a:lnTo>
                    <a:pt x="1172" y="1260"/>
                  </a:lnTo>
                  <a:lnTo>
                    <a:pt x="1168" y="1262"/>
                  </a:lnTo>
                  <a:lnTo>
                    <a:pt x="1165" y="1265"/>
                  </a:lnTo>
                  <a:lnTo>
                    <a:pt x="1165" y="1276"/>
                  </a:lnTo>
                  <a:lnTo>
                    <a:pt x="1163" y="1286"/>
                  </a:lnTo>
                  <a:lnTo>
                    <a:pt x="1157" y="1288"/>
                  </a:lnTo>
                  <a:lnTo>
                    <a:pt x="1154" y="1290"/>
                  </a:lnTo>
                  <a:lnTo>
                    <a:pt x="1153" y="1293"/>
                  </a:lnTo>
                  <a:lnTo>
                    <a:pt x="1150" y="1296"/>
                  </a:lnTo>
                  <a:lnTo>
                    <a:pt x="1143" y="1298"/>
                  </a:lnTo>
                  <a:lnTo>
                    <a:pt x="1138" y="1300"/>
                  </a:lnTo>
                  <a:lnTo>
                    <a:pt x="1137" y="1304"/>
                  </a:lnTo>
                  <a:lnTo>
                    <a:pt x="1136" y="1307"/>
                  </a:lnTo>
                  <a:lnTo>
                    <a:pt x="1132" y="1308"/>
                  </a:lnTo>
                  <a:lnTo>
                    <a:pt x="1129" y="1309"/>
                  </a:lnTo>
                  <a:lnTo>
                    <a:pt x="1126" y="1313"/>
                  </a:lnTo>
                  <a:lnTo>
                    <a:pt x="1123" y="1317"/>
                  </a:lnTo>
                  <a:lnTo>
                    <a:pt x="1117" y="1319"/>
                  </a:lnTo>
                  <a:lnTo>
                    <a:pt x="1113" y="1320"/>
                  </a:lnTo>
                  <a:lnTo>
                    <a:pt x="1108" y="1319"/>
                  </a:lnTo>
                  <a:lnTo>
                    <a:pt x="1104" y="1318"/>
                  </a:lnTo>
                  <a:lnTo>
                    <a:pt x="1101" y="1317"/>
                  </a:lnTo>
                  <a:lnTo>
                    <a:pt x="1096" y="1315"/>
                  </a:lnTo>
                  <a:lnTo>
                    <a:pt x="1092" y="1315"/>
                  </a:lnTo>
                  <a:lnTo>
                    <a:pt x="1086" y="1315"/>
                  </a:lnTo>
                  <a:lnTo>
                    <a:pt x="1078" y="1316"/>
                  </a:lnTo>
                  <a:lnTo>
                    <a:pt x="1064" y="1317"/>
                  </a:lnTo>
                  <a:lnTo>
                    <a:pt x="1049" y="1317"/>
                  </a:lnTo>
                  <a:lnTo>
                    <a:pt x="1037" y="1315"/>
                  </a:lnTo>
                  <a:lnTo>
                    <a:pt x="1035" y="1311"/>
                  </a:lnTo>
                  <a:lnTo>
                    <a:pt x="1032" y="1308"/>
                  </a:lnTo>
                  <a:lnTo>
                    <a:pt x="1027" y="1308"/>
                  </a:lnTo>
                  <a:lnTo>
                    <a:pt x="1025" y="1309"/>
                  </a:lnTo>
                  <a:lnTo>
                    <a:pt x="1023" y="1311"/>
                  </a:lnTo>
                  <a:lnTo>
                    <a:pt x="1021" y="1313"/>
                  </a:lnTo>
                  <a:lnTo>
                    <a:pt x="1018" y="1315"/>
                  </a:lnTo>
                  <a:lnTo>
                    <a:pt x="1015" y="1315"/>
                  </a:lnTo>
                  <a:lnTo>
                    <a:pt x="1012" y="1313"/>
                  </a:lnTo>
                  <a:lnTo>
                    <a:pt x="1006" y="1308"/>
                  </a:lnTo>
                  <a:lnTo>
                    <a:pt x="1002" y="1309"/>
                  </a:lnTo>
                  <a:lnTo>
                    <a:pt x="1000" y="1310"/>
                  </a:lnTo>
                  <a:lnTo>
                    <a:pt x="998" y="1311"/>
                  </a:lnTo>
                  <a:lnTo>
                    <a:pt x="995" y="1313"/>
                  </a:lnTo>
                  <a:lnTo>
                    <a:pt x="985" y="1312"/>
                  </a:lnTo>
                  <a:lnTo>
                    <a:pt x="971" y="1313"/>
                  </a:lnTo>
                  <a:lnTo>
                    <a:pt x="957" y="1316"/>
                  </a:lnTo>
                  <a:lnTo>
                    <a:pt x="941" y="1319"/>
                  </a:lnTo>
                  <a:lnTo>
                    <a:pt x="910" y="1327"/>
                  </a:lnTo>
                  <a:lnTo>
                    <a:pt x="885" y="1333"/>
                  </a:lnTo>
                  <a:lnTo>
                    <a:pt x="875" y="1333"/>
                  </a:lnTo>
                  <a:lnTo>
                    <a:pt x="866" y="1333"/>
                  </a:lnTo>
                  <a:lnTo>
                    <a:pt x="861" y="1337"/>
                  </a:lnTo>
                  <a:lnTo>
                    <a:pt x="854" y="1342"/>
                  </a:lnTo>
                  <a:lnTo>
                    <a:pt x="849" y="1342"/>
                  </a:lnTo>
                  <a:lnTo>
                    <a:pt x="844" y="1342"/>
                  </a:lnTo>
                  <a:lnTo>
                    <a:pt x="838" y="1345"/>
                  </a:lnTo>
                  <a:lnTo>
                    <a:pt x="832" y="1348"/>
                  </a:lnTo>
                  <a:lnTo>
                    <a:pt x="822" y="1348"/>
                  </a:lnTo>
                  <a:lnTo>
                    <a:pt x="811" y="1348"/>
                  </a:lnTo>
                  <a:lnTo>
                    <a:pt x="800" y="1351"/>
                  </a:lnTo>
                  <a:lnTo>
                    <a:pt x="788" y="1355"/>
                  </a:lnTo>
                  <a:lnTo>
                    <a:pt x="785" y="1358"/>
                  </a:lnTo>
                  <a:lnTo>
                    <a:pt x="783" y="1360"/>
                  </a:lnTo>
                  <a:lnTo>
                    <a:pt x="773" y="1360"/>
                  </a:lnTo>
                  <a:lnTo>
                    <a:pt x="765" y="1360"/>
                  </a:lnTo>
                  <a:lnTo>
                    <a:pt x="748" y="1364"/>
                  </a:lnTo>
                  <a:lnTo>
                    <a:pt x="732" y="1366"/>
                  </a:lnTo>
                  <a:lnTo>
                    <a:pt x="716" y="1368"/>
                  </a:lnTo>
                  <a:lnTo>
                    <a:pt x="698" y="1370"/>
                  </a:lnTo>
                  <a:lnTo>
                    <a:pt x="696" y="1372"/>
                  </a:lnTo>
                  <a:lnTo>
                    <a:pt x="695" y="1376"/>
                  </a:lnTo>
                  <a:lnTo>
                    <a:pt x="696" y="1388"/>
                  </a:lnTo>
                  <a:lnTo>
                    <a:pt x="698" y="1405"/>
                  </a:lnTo>
                  <a:lnTo>
                    <a:pt x="700" y="1414"/>
                  </a:lnTo>
                  <a:lnTo>
                    <a:pt x="702" y="1422"/>
                  </a:lnTo>
                  <a:lnTo>
                    <a:pt x="704" y="1427"/>
                  </a:lnTo>
                  <a:lnTo>
                    <a:pt x="707" y="1429"/>
                  </a:lnTo>
                  <a:lnTo>
                    <a:pt x="715" y="1432"/>
                  </a:lnTo>
                  <a:lnTo>
                    <a:pt x="729" y="1433"/>
                  </a:lnTo>
                  <a:lnTo>
                    <a:pt x="745" y="1434"/>
                  </a:lnTo>
                  <a:lnTo>
                    <a:pt x="761" y="1433"/>
                  </a:lnTo>
                  <a:lnTo>
                    <a:pt x="778" y="1432"/>
                  </a:lnTo>
                  <a:lnTo>
                    <a:pt x="793" y="1428"/>
                  </a:lnTo>
                  <a:lnTo>
                    <a:pt x="805" y="1426"/>
                  </a:lnTo>
                  <a:lnTo>
                    <a:pt x="813" y="1422"/>
                  </a:lnTo>
                  <a:lnTo>
                    <a:pt x="816" y="1424"/>
                  </a:lnTo>
                  <a:lnTo>
                    <a:pt x="819" y="1427"/>
                  </a:lnTo>
                  <a:lnTo>
                    <a:pt x="820" y="1426"/>
                  </a:lnTo>
                  <a:lnTo>
                    <a:pt x="823" y="1425"/>
                  </a:lnTo>
                  <a:lnTo>
                    <a:pt x="827" y="1422"/>
                  </a:lnTo>
                  <a:lnTo>
                    <a:pt x="830" y="1420"/>
                  </a:lnTo>
                  <a:lnTo>
                    <a:pt x="834" y="1420"/>
                  </a:lnTo>
                  <a:lnTo>
                    <a:pt x="836" y="1421"/>
                  </a:lnTo>
                  <a:lnTo>
                    <a:pt x="838" y="1422"/>
                  </a:lnTo>
                  <a:lnTo>
                    <a:pt x="840" y="1422"/>
                  </a:lnTo>
                  <a:lnTo>
                    <a:pt x="843" y="1422"/>
                  </a:lnTo>
                  <a:lnTo>
                    <a:pt x="848" y="1422"/>
                  </a:lnTo>
                  <a:lnTo>
                    <a:pt x="852" y="1417"/>
                  </a:lnTo>
                  <a:lnTo>
                    <a:pt x="857" y="1414"/>
                  </a:lnTo>
                  <a:lnTo>
                    <a:pt x="865" y="1411"/>
                  </a:lnTo>
                  <a:lnTo>
                    <a:pt x="875" y="1409"/>
                  </a:lnTo>
                  <a:lnTo>
                    <a:pt x="880" y="1410"/>
                  </a:lnTo>
                  <a:lnTo>
                    <a:pt x="884" y="1412"/>
                  </a:lnTo>
                  <a:lnTo>
                    <a:pt x="889" y="1413"/>
                  </a:lnTo>
                  <a:lnTo>
                    <a:pt x="895" y="1412"/>
                  </a:lnTo>
                  <a:lnTo>
                    <a:pt x="899" y="1411"/>
                  </a:lnTo>
                  <a:lnTo>
                    <a:pt x="902" y="1409"/>
                  </a:lnTo>
                  <a:lnTo>
                    <a:pt x="913" y="1410"/>
                  </a:lnTo>
                  <a:lnTo>
                    <a:pt x="924" y="1411"/>
                  </a:lnTo>
                  <a:lnTo>
                    <a:pt x="933" y="1406"/>
                  </a:lnTo>
                  <a:lnTo>
                    <a:pt x="942" y="1403"/>
                  </a:lnTo>
                  <a:lnTo>
                    <a:pt x="951" y="1402"/>
                  </a:lnTo>
                  <a:lnTo>
                    <a:pt x="959" y="1404"/>
                  </a:lnTo>
                  <a:lnTo>
                    <a:pt x="967" y="1406"/>
                  </a:lnTo>
                  <a:lnTo>
                    <a:pt x="975" y="1409"/>
                  </a:lnTo>
                  <a:lnTo>
                    <a:pt x="982" y="1406"/>
                  </a:lnTo>
                  <a:lnTo>
                    <a:pt x="988" y="1403"/>
                  </a:lnTo>
                  <a:lnTo>
                    <a:pt x="989" y="1403"/>
                  </a:lnTo>
                  <a:lnTo>
                    <a:pt x="990" y="1403"/>
                  </a:lnTo>
                  <a:lnTo>
                    <a:pt x="995" y="1405"/>
                  </a:lnTo>
                  <a:lnTo>
                    <a:pt x="1001" y="1409"/>
                  </a:lnTo>
                  <a:lnTo>
                    <a:pt x="1008" y="1407"/>
                  </a:lnTo>
                  <a:lnTo>
                    <a:pt x="1014" y="1406"/>
                  </a:lnTo>
                  <a:lnTo>
                    <a:pt x="1015" y="1406"/>
                  </a:lnTo>
                  <a:lnTo>
                    <a:pt x="1016" y="1406"/>
                  </a:lnTo>
                  <a:lnTo>
                    <a:pt x="1017" y="1406"/>
                  </a:lnTo>
                  <a:lnTo>
                    <a:pt x="1018" y="1406"/>
                  </a:lnTo>
                  <a:lnTo>
                    <a:pt x="1021" y="1412"/>
                  </a:lnTo>
                  <a:lnTo>
                    <a:pt x="1024" y="1416"/>
                  </a:lnTo>
                  <a:lnTo>
                    <a:pt x="1028" y="1418"/>
                  </a:lnTo>
                  <a:lnTo>
                    <a:pt x="1033" y="1418"/>
                  </a:lnTo>
                  <a:lnTo>
                    <a:pt x="1037" y="1416"/>
                  </a:lnTo>
                  <a:lnTo>
                    <a:pt x="1040" y="1413"/>
                  </a:lnTo>
                  <a:lnTo>
                    <a:pt x="1044" y="1410"/>
                  </a:lnTo>
                  <a:lnTo>
                    <a:pt x="1047" y="1406"/>
                  </a:lnTo>
                  <a:lnTo>
                    <a:pt x="1051" y="1404"/>
                  </a:lnTo>
                  <a:lnTo>
                    <a:pt x="1056" y="1403"/>
                  </a:lnTo>
                  <a:lnTo>
                    <a:pt x="1065" y="1406"/>
                  </a:lnTo>
                  <a:lnTo>
                    <a:pt x="1074" y="1410"/>
                  </a:lnTo>
                  <a:lnTo>
                    <a:pt x="1079" y="1415"/>
                  </a:lnTo>
                  <a:lnTo>
                    <a:pt x="1082" y="1420"/>
                  </a:lnTo>
                  <a:lnTo>
                    <a:pt x="1087" y="1421"/>
                  </a:lnTo>
                  <a:lnTo>
                    <a:pt x="1094" y="1420"/>
                  </a:lnTo>
                  <a:lnTo>
                    <a:pt x="1099" y="1418"/>
                  </a:lnTo>
                  <a:lnTo>
                    <a:pt x="1106" y="1417"/>
                  </a:lnTo>
                  <a:lnTo>
                    <a:pt x="1114" y="1415"/>
                  </a:lnTo>
                  <a:lnTo>
                    <a:pt x="1120" y="1414"/>
                  </a:lnTo>
                  <a:lnTo>
                    <a:pt x="1127" y="1414"/>
                  </a:lnTo>
                  <a:lnTo>
                    <a:pt x="1133" y="1416"/>
                  </a:lnTo>
                  <a:lnTo>
                    <a:pt x="1134" y="1416"/>
                  </a:lnTo>
                  <a:lnTo>
                    <a:pt x="1150" y="1432"/>
                  </a:lnTo>
                  <a:lnTo>
                    <a:pt x="1166" y="1448"/>
                  </a:lnTo>
                  <a:lnTo>
                    <a:pt x="1169" y="1450"/>
                  </a:lnTo>
                  <a:lnTo>
                    <a:pt x="1173" y="1450"/>
                  </a:lnTo>
                  <a:lnTo>
                    <a:pt x="1176" y="1451"/>
                  </a:lnTo>
                  <a:lnTo>
                    <a:pt x="1178" y="1455"/>
                  </a:lnTo>
                  <a:lnTo>
                    <a:pt x="1179" y="1462"/>
                  </a:lnTo>
                  <a:lnTo>
                    <a:pt x="1179" y="1470"/>
                  </a:lnTo>
                  <a:lnTo>
                    <a:pt x="1178" y="1476"/>
                  </a:lnTo>
                  <a:lnTo>
                    <a:pt x="1176" y="1483"/>
                  </a:lnTo>
                  <a:lnTo>
                    <a:pt x="1176" y="1492"/>
                  </a:lnTo>
                  <a:lnTo>
                    <a:pt x="1176" y="1502"/>
                  </a:lnTo>
                  <a:lnTo>
                    <a:pt x="1173" y="1506"/>
                  </a:lnTo>
                  <a:lnTo>
                    <a:pt x="1169" y="1510"/>
                  </a:lnTo>
                  <a:lnTo>
                    <a:pt x="1165" y="1514"/>
                  </a:lnTo>
                  <a:lnTo>
                    <a:pt x="1162" y="1517"/>
                  </a:lnTo>
                  <a:lnTo>
                    <a:pt x="1152" y="1522"/>
                  </a:lnTo>
                  <a:lnTo>
                    <a:pt x="1141" y="1527"/>
                  </a:lnTo>
                  <a:lnTo>
                    <a:pt x="1128" y="1529"/>
                  </a:lnTo>
                  <a:lnTo>
                    <a:pt x="1115" y="1531"/>
                  </a:lnTo>
                  <a:lnTo>
                    <a:pt x="1101" y="1532"/>
                  </a:lnTo>
                  <a:lnTo>
                    <a:pt x="1086" y="1532"/>
                  </a:lnTo>
                  <a:lnTo>
                    <a:pt x="1076" y="1532"/>
                  </a:lnTo>
                  <a:lnTo>
                    <a:pt x="1068" y="1532"/>
                  </a:lnTo>
                  <a:lnTo>
                    <a:pt x="1059" y="1532"/>
                  </a:lnTo>
                  <a:lnTo>
                    <a:pt x="1050" y="1532"/>
                  </a:lnTo>
                  <a:lnTo>
                    <a:pt x="1038" y="1530"/>
                  </a:lnTo>
                  <a:lnTo>
                    <a:pt x="1026" y="1529"/>
                  </a:lnTo>
                  <a:lnTo>
                    <a:pt x="1013" y="1528"/>
                  </a:lnTo>
                  <a:lnTo>
                    <a:pt x="1001" y="1527"/>
                  </a:lnTo>
                  <a:lnTo>
                    <a:pt x="988" y="1528"/>
                  </a:lnTo>
                  <a:lnTo>
                    <a:pt x="976" y="1529"/>
                  </a:lnTo>
                  <a:lnTo>
                    <a:pt x="964" y="1530"/>
                  </a:lnTo>
                  <a:lnTo>
                    <a:pt x="952" y="1532"/>
                  </a:lnTo>
                  <a:lnTo>
                    <a:pt x="943" y="1532"/>
                  </a:lnTo>
                  <a:lnTo>
                    <a:pt x="934" y="1532"/>
                  </a:lnTo>
                  <a:lnTo>
                    <a:pt x="924" y="1532"/>
                  </a:lnTo>
                  <a:lnTo>
                    <a:pt x="916" y="1532"/>
                  </a:lnTo>
                  <a:lnTo>
                    <a:pt x="912" y="1535"/>
                  </a:lnTo>
                  <a:lnTo>
                    <a:pt x="909" y="1539"/>
                  </a:lnTo>
                  <a:lnTo>
                    <a:pt x="899" y="1539"/>
                  </a:lnTo>
                  <a:lnTo>
                    <a:pt x="889" y="1539"/>
                  </a:lnTo>
                  <a:lnTo>
                    <a:pt x="878" y="1539"/>
                  </a:lnTo>
                  <a:lnTo>
                    <a:pt x="869" y="1539"/>
                  </a:lnTo>
                  <a:lnTo>
                    <a:pt x="853" y="1543"/>
                  </a:lnTo>
                  <a:lnTo>
                    <a:pt x="837" y="1546"/>
                  </a:lnTo>
                  <a:lnTo>
                    <a:pt x="820" y="1551"/>
                  </a:lnTo>
                  <a:lnTo>
                    <a:pt x="805" y="1554"/>
                  </a:lnTo>
                  <a:lnTo>
                    <a:pt x="789" y="1557"/>
                  </a:lnTo>
                  <a:lnTo>
                    <a:pt x="772" y="1560"/>
                  </a:lnTo>
                  <a:lnTo>
                    <a:pt x="765" y="1561"/>
                  </a:lnTo>
                  <a:lnTo>
                    <a:pt x="758" y="1563"/>
                  </a:lnTo>
                  <a:lnTo>
                    <a:pt x="751" y="1565"/>
                  </a:lnTo>
                  <a:lnTo>
                    <a:pt x="746" y="1569"/>
                  </a:lnTo>
                  <a:lnTo>
                    <a:pt x="746" y="1570"/>
                  </a:lnTo>
                  <a:lnTo>
                    <a:pt x="747" y="1572"/>
                  </a:lnTo>
                  <a:lnTo>
                    <a:pt x="760" y="1570"/>
                  </a:lnTo>
                  <a:lnTo>
                    <a:pt x="770" y="1568"/>
                  </a:lnTo>
                  <a:lnTo>
                    <a:pt x="779" y="1565"/>
                  </a:lnTo>
                  <a:lnTo>
                    <a:pt x="789" y="1563"/>
                  </a:lnTo>
                  <a:lnTo>
                    <a:pt x="797" y="1563"/>
                  </a:lnTo>
                  <a:lnTo>
                    <a:pt x="807" y="1566"/>
                  </a:lnTo>
                  <a:lnTo>
                    <a:pt x="817" y="1569"/>
                  </a:lnTo>
                  <a:lnTo>
                    <a:pt x="826" y="1572"/>
                  </a:lnTo>
                  <a:lnTo>
                    <a:pt x="831" y="1573"/>
                  </a:lnTo>
                  <a:lnTo>
                    <a:pt x="837" y="1573"/>
                  </a:lnTo>
                  <a:lnTo>
                    <a:pt x="842" y="1572"/>
                  </a:lnTo>
                  <a:lnTo>
                    <a:pt x="848" y="1570"/>
                  </a:lnTo>
                  <a:lnTo>
                    <a:pt x="853" y="1568"/>
                  </a:lnTo>
                  <a:lnTo>
                    <a:pt x="859" y="1568"/>
                  </a:lnTo>
                  <a:lnTo>
                    <a:pt x="863" y="1567"/>
                  </a:lnTo>
                  <a:lnTo>
                    <a:pt x="870" y="1568"/>
                  </a:lnTo>
                  <a:lnTo>
                    <a:pt x="880" y="1578"/>
                  </a:lnTo>
                  <a:lnTo>
                    <a:pt x="890" y="1587"/>
                  </a:lnTo>
                  <a:lnTo>
                    <a:pt x="904" y="1589"/>
                  </a:lnTo>
                  <a:lnTo>
                    <a:pt x="918" y="1591"/>
                  </a:lnTo>
                  <a:lnTo>
                    <a:pt x="927" y="1596"/>
                  </a:lnTo>
                  <a:lnTo>
                    <a:pt x="934" y="1602"/>
                  </a:lnTo>
                  <a:lnTo>
                    <a:pt x="941" y="1610"/>
                  </a:lnTo>
                  <a:lnTo>
                    <a:pt x="948" y="1616"/>
                  </a:lnTo>
                  <a:lnTo>
                    <a:pt x="956" y="1621"/>
                  </a:lnTo>
                  <a:lnTo>
                    <a:pt x="964" y="1625"/>
                  </a:lnTo>
                  <a:lnTo>
                    <a:pt x="970" y="1635"/>
                  </a:lnTo>
                  <a:lnTo>
                    <a:pt x="979" y="1644"/>
                  </a:lnTo>
                  <a:lnTo>
                    <a:pt x="983" y="1645"/>
                  </a:lnTo>
                  <a:lnTo>
                    <a:pt x="988" y="1647"/>
                  </a:lnTo>
                  <a:lnTo>
                    <a:pt x="994" y="1655"/>
                  </a:lnTo>
                  <a:lnTo>
                    <a:pt x="1001" y="1662"/>
                  </a:lnTo>
                  <a:lnTo>
                    <a:pt x="1003" y="1663"/>
                  </a:lnTo>
                  <a:lnTo>
                    <a:pt x="1006" y="1666"/>
                  </a:lnTo>
                  <a:lnTo>
                    <a:pt x="1015" y="1678"/>
                  </a:lnTo>
                  <a:lnTo>
                    <a:pt x="1024" y="1688"/>
                  </a:lnTo>
                  <a:lnTo>
                    <a:pt x="1029" y="1688"/>
                  </a:lnTo>
                  <a:lnTo>
                    <a:pt x="1035" y="1689"/>
                  </a:lnTo>
                  <a:lnTo>
                    <a:pt x="1040" y="1695"/>
                  </a:lnTo>
                  <a:lnTo>
                    <a:pt x="1047" y="1702"/>
                  </a:lnTo>
                  <a:lnTo>
                    <a:pt x="1053" y="1704"/>
                  </a:lnTo>
                  <a:lnTo>
                    <a:pt x="1060" y="1705"/>
                  </a:lnTo>
                  <a:lnTo>
                    <a:pt x="1073" y="1719"/>
                  </a:lnTo>
                  <a:lnTo>
                    <a:pt x="1086" y="1733"/>
                  </a:lnTo>
                  <a:lnTo>
                    <a:pt x="1091" y="1735"/>
                  </a:lnTo>
                  <a:lnTo>
                    <a:pt x="1095" y="1736"/>
                  </a:lnTo>
                  <a:lnTo>
                    <a:pt x="1107" y="1742"/>
                  </a:lnTo>
                  <a:lnTo>
                    <a:pt x="1119" y="1749"/>
                  </a:lnTo>
                  <a:lnTo>
                    <a:pt x="1131" y="1756"/>
                  </a:lnTo>
                  <a:lnTo>
                    <a:pt x="1142" y="1764"/>
                  </a:lnTo>
                  <a:lnTo>
                    <a:pt x="1150" y="1772"/>
                  </a:lnTo>
                  <a:lnTo>
                    <a:pt x="1157" y="1781"/>
                  </a:lnTo>
                  <a:lnTo>
                    <a:pt x="1158" y="1787"/>
                  </a:lnTo>
                  <a:lnTo>
                    <a:pt x="1160" y="1793"/>
                  </a:lnTo>
                  <a:lnTo>
                    <a:pt x="1165" y="1793"/>
                  </a:lnTo>
                  <a:lnTo>
                    <a:pt x="1172" y="1794"/>
                  </a:lnTo>
                  <a:lnTo>
                    <a:pt x="1172" y="1795"/>
                  </a:lnTo>
                  <a:lnTo>
                    <a:pt x="1173" y="1796"/>
                  </a:lnTo>
                  <a:lnTo>
                    <a:pt x="1173" y="1802"/>
                  </a:lnTo>
                  <a:lnTo>
                    <a:pt x="1171" y="1808"/>
                  </a:lnTo>
                  <a:lnTo>
                    <a:pt x="1179" y="1817"/>
                  </a:lnTo>
                  <a:lnTo>
                    <a:pt x="1188" y="1825"/>
                  </a:lnTo>
                  <a:lnTo>
                    <a:pt x="1188" y="1828"/>
                  </a:lnTo>
                  <a:lnTo>
                    <a:pt x="1188" y="1829"/>
                  </a:lnTo>
                  <a:lnTo>
                    <a:pt x="1179" y="1834"/>
                  </a:lnTo>
                  <a:lnTo>
                    <a:pt x="1171" y="1840"/>
                  </a:lnTo>
                  <a:lnTo>
                    <a:pt x="1164" y="1840"/>
                  </a:lnTo>
                  <a:lnTo>
                    <a:pt x="1158" y="1841"/>
                  </a:lnTo>
                  <a:lnTo>
                    <a:pt x="1157" y="1847"/>
                  </a:lnTo>
                  <a:lnTo>
                    <a:pt x="1157" y="1854"/>
                  </a:lnTo>
                  <a:lnTo>
                    <a:pt x="1150" y="1858"/>
                  </a:lnTo>
                  <a:lnTo>
                    <a:pt x="1141" y="1861"/>
                  </a:lnTo>
                  <a:lnTo>
                    <a:pt x="1138" y="1864"/>
                  </a:lnTo>
                  <a:lnTo>
                    <a:pt x="1133" y="1866"/>
                  </a:lnTo>
                  <a:lnTo>
                    <a:pt x="1130" y="1868"/>
                  </a:lnTo>
                  <a:lnTo>
                    <a:pt x="1128" y="1871"/>
                  </a:lnTo>
                  <a:lnTo>
                    <a:pt x="1126" y="1882"/>
                  </a:lnTo>
                  <a:lnTo>
                    <a:pt x="1125" y="1895"/>
                  </a:lnTo>
                  <a:lnTo>
                    <a:pt x="1110" y="1910"/>
                  </a:lnTo>
                  <a:lnTo>
                    <a:pt x="1096" y="1925"/>
                  </a:lnTo>
                  <a:lnTo>
                    <a:pt x="1092" y="1927"/>
                  </a:lnTo>
                  <a:lnTo>
                    <a:pt x="1086" y="1929"/>
                  </a:lnTo>
                  <a:lnTo>
                    <a:pt x="1081" y="1930"/>
                  </a:lnTo>
                  <a:lnTo>
                    <a:pt x="1074" y="1931"/>
                  </a:lnTo>
                  <a:lnTo>
                    <a:pt x="1059" y="1934"/>
                  </a:lnTo>
                  <a:lnTo>
                    <a:pt x="1041" y="1934"/>
                  </a:lnTo>
                  <a:lnTo>
                    <a:pt x="1025" y="1934"/>
                  </a:lnTo>
                  <a:lnTo>
                    <a:pt x="1008" y="1933"/>
                  </a:lnTo>
                  <a:lnTo>
                    <a:pt x="993" y="1930"/>
                  </a:lnTo>
                  <a:lnTo>
                    <a:pt x="980" y="1928"/>
                  </a:lnTo>
                  <a:lnTo>
                    <a:pt x="980" y="1926"/>
                  </a:lnTo>
                  <a:lnTo>
                    <a:pt x="980" y="1924"/>
                  </a:lnTo>
                  <a:lnTo>
                    <a:pt x="983" y="1919"/>
                  </a:lnTo>
                  <a:lnTo>
                    <a:pt x="988" y="1915"/>
                  </a:lnTo>
                  <a:lnTo>
                    <a:pt x="987" y="1911"/>
                  </a:lnTo>
                  <a:lnTo>
                    <a:pt x="985" y="1907"/>
                  </a:lnTo>
                  <a:lnTo>
                    <a:pt x="980" y="1907"/>
                  </a:lnTo>
                  <a:lnTo>
                    <a:pt x="977" y="1905"/>
                  </a:lnTo>
                  <a:lnTo>
                    <a:pt x="975" y="1904"/>
                  </a:lnTo>
                  <a:lnTo>
                    <a:pt x="974" y="1902"/>
                  </a:lnTo>
                  <a:lnTo>
                    <a:pt x="969" y="1896"/>
                  </a:lnTo>
                  <a:lnTo>
                    <a:pt x="965" y="1892"/>
                  </a:lnTo>
                  <a:lnTo>
                    <a:pt x="957" y="1888"/>
                  </a:lnTo>
                  <a:lnTo>
                    <a:pt x="948" y="1883"/>
                  </a:lnTo>
                  <a:lnTo>
                    <a:pt x="940" y="1881"/>
                  </a:lnTo>
                  <a:lnTo>
                    <a:pt x="928" y="1879"/>
                  </a:lnTo>
                  <a:lnTo>
                    <a:pt x="922" y="1869"/>
                  </a:lnTo>
                  <a:lnTo>
                    <a:pt x="917" y="1859"/>
                  </a:lnTo>
                  <a:lnTo>
                    <a:pt x="915" y="1854"/>
                  </a:lnTo>
                  <a:lnTo>
                    <a:pt x="911" y="1849"/>
                  </a:lnTo>
                  <a:lnTo>
                    <a:pt x="908" y="1845"/>
                  </a:lnTo>
                  <a:lnTo>
                    <a:pt x="904" y="1842"/>
                  </a:lnTo>
                  <a:lnTo>
                    <a:pt x="897" y="1838"/>
                  </a:lnTo>
                  <a:lnTo>
                    <a:pt x="889" y="1836"/>
                  </a:lnTo>
                  <a:lnTo>
                    <a:pt x="886" y="1835"/>
                  </a:lnTo>
                  <a:lnTo>
                    <a:pt x="883" y="1833"/>
                  </a:lnTo>
                  <a:lnTo>
                    <a:pt x="881" y="1831"/>
                  </a:lnTo>
                  <a:lnTo>
                    <a:pt x="878" y="1828"/>
                  </a:lnTo>
                  <a:lnTo>
                    <a:pt x="878" y="1820"/>
                  </a:lnTo>
                  <a:lnTo>
                    <a:pt x="877" y="1811"/>
                  </a:lnTo>
                  <a:lnTo>
                    <a:pt x="874" y="1806"/>
                  </a:lnTo>
                  <a:lnTo>
                    <a:pt x="867" y="1798"/>
                  </a:lnTo>
                  <a:lnTo>
                    <a:pt x="859" y="1789"/>
                  </a:lnTo>
                  <a:lnTo>
                    <a:pt x="848" y="1781"/>
                  </a:lnTo>
                  <a:lnTo>
                    <a:pt x="827" y="1762"/>
                  </a:lnTo>
                  <a:lnTo>
                    <a:pt x="813" y="1751"/>
                  </a:lnTo>
                  <a:lnTo>
                    <a:pt x="803" y="1748"/>
                  </a:lnTo>
                  <a:lnTo>
                    <a:pt x="793" y="1743"/>
                  </a:lnTo>
                  <a:lnTo>
                    <a:pt x="789" y="1737"/>
                  </a:lnTo>
                  <a:lnTo>
                    <a:pt x="783" y="1730"/>
                  </a:lnTo>
                  <a:lnTo>
                    <a:pt x="778" y="1728"/>
                  </a:lnTo>
                  <a:lnTo>
                    <a:pt x="772" y="1726"/>
                  </a:lnTo>
                  <a:lnTo>
                    <a:pt x="767" y="1726"/>
                  </a:lnTo>
                  <a:lnTo>
                    <a:pt x="762" y="1727"/>
                  </a:lnTo>
                  <a:lnTo>
                    <a:pt x="762" y="1739"/>
                  </a:lnTo>
                  <a:lnTo>
                    <a:pt x="761" y="1751"/>
                  </a:lnTo>
                  <a:lnTo>
                    <a:pt x="759" y="1753"/>
                  </a:lnTo>
                  <a:lnTo>
                    <a:pt x="756" y="1756"/>
                  </a:lnTo>
                  <a:lnTo>
                    <a:pt x="754" y="1767"/>
                  </a:lnTo>
                  <a:lnTo>
                    <a:pt x="754" y="1779"/>
                  </a:lnTo>
                  <a:lnTo>
                    <a:pt x="754" y="1793"/>
                  </a:lnTo>
                  <a:lnTo>
                    <a:pt x="753" y="1802"/>
                  </a:lnTo>
                  <a:lnTo>
                    <a:pt x="751" y="1809"/>
                  </a:lnTo>
                  <a:lnTo>
                    <a:pt x="750" y="1817"/>
                  </a:lnTo>
                  <a:lnTo>
                    <a:pt x="750" y="1825"/>
                  </a:lnTo>
                  <a:lnTo>
                    <a:pt x="750" y="1833"/>
                  </a:lnTo>
                  <a:lnTo>
                    <a:pt x="751" y="1849"/>
                  </a:lnTo>
                  <a:lnTo>
                    <a:pt x="749" y="1864"/>
                  </a:lnTo>
                  <a:lnTo>
                    <a:pt x="748" y="1876"/>
                  </a:lnTo>
                  <a:lnTo>
                    <a:pt x="747" y="1889"/>
                  </a:lnTo>
                  <a:lnTo>
                    <a:pt x="748" y="1902"/>
                  </a:lnTo>
                  <a:lnTo>
                    <a:pt x="746" y="1913"/>
                  </a:lnTo>
                  <a:lnTo>
                    <a:pt x="745" y="1922"/>
                  </a:lnTo>
                  <a:lnTo>
                    <a:pt x="746" y="1933"/>
                  </a:lnTo>
                  <a:lnTo>
                    <a:pt x="747" y="1942"/>
                  </a:lnTo>
                  <a:lnTo>
                    <a:pt x="749" y="1950"/>
                  </a:lnTo>
                  <a:lnTo>
                    <a:pt x="747" y="1957"/>
                  </a:lnTo>
                  <a:lnTo>
                    <a:pt x="746" y="1964"/>
                  </a:lnTo>
                  <a:lnTo>
                    <a:pt x="748" y="1981"/>
                  </a:lnTo>
                  <a:lnTo>
                    <a:pt x="749" y="1996"/>
                  </a:lnTo>
                  <a:lnTo>
                    <a:pt x="749" y="1997"/>
                  </a:lnTo>
                  <a:lnTo>
                    <a:pt x="746" y="2003"/>
                  </a:lnTo>
                  <a:lnTo>
                    <a:pt x="744" y="2008"/>
                  </a:lnTo>
                  <a:lnTo>
                    <a:pt x="742" y="2018"/>
                  </a:lnTo>
                  <a:lnTo>
                    <a:pt x="742" y="2029"/>
                  </a:lnTo>
                  <a:lnTo>
                    <a:pt x="742" y="2039"/>
                  </a:lnTo>
                  <a:lnTo>
                    <a:pt x="744" y="2049"/>
                  </a:lnTo>
                  <a:lnTo>
                    <a:pt x="745" y="2058"/>
                  </a:lnTo>
                  <a:lnTo>
                    <a:pt x="745" y="2068"/>
                  </a:lnTo>
                  <a:lnTo>
                    <a:pt x="744" y="2077"/>
                  </a:lnTo>
                  <a:lnTo>
                    <a:pt x="741" y="2086"/>
                  </a:lnTo>
                  <a:lnTo>
                    <a:pt x="736" y="2085"/>
                  </a:lnTo>
                  <a:lnTo>
                    <a:pt x="732" y="2084"/>
                  </a:lnTo>
                  <a:lnTo>
                    <a:pt x="729" y="2082"/>
                  </a:lnTo>
                  <a:lnTo>
                    <a:pt x="725" y="2080"/>
                  </a:lnTo>
                  <a:lnTo>
                    <a:pt x="720" y="2077"/>
                  </a:lnTo>
                  <a:lnTo>
                    <a:pt x="713" y="2074"/>
                  </a:lnTo>
                  <a:lnTo>
                    <a:pt x="709" y="2075"/>
                  </a:lnTo>
                  <a:lnTo>
                    <a:pt x="701" y="2078"/>
                  </a:lnTo>
                  <a:lnTo>
                    <a:pt x="697" y="2079"/>
                  </a:lnTo>
                  <a:lnTo>
                    <a:pt x="691" y="2079"/>
                  </a:lnTo>
                  <a:lnTo>
                    <a:pt x="686" y="2079"/>
                  </a:lnTo>
                  <a:lnTo>
                    <a:pt x="681" y="2077"/>
                  </a:lnTo>
                  <a:lnTo>
                    <a:pt x="668" y="2063"/>
                  </a:lnTo>
                  <a:lnTo>
                    <a:pt x="656" y="2046"/>
                  </a:lnTo>
                  <a:lnTo>
                    <a:pt x="656" y="2036"/>
                  </a:lnTo>
                  <a:lnTo>
                    <a:pt x="656" y="2027"/>
                  </a:lnTo>
                  <a:lnTo>
                    <a:pt x="654" y="2017"/>
                  </a:lnTo>
                  <a:lnTo>
                    <a:pt x="653" y="2007"/>
                  </a:lnTo>
                  <a:lnTo>
                    <a:pt x="652" y="1997"/>
                  </a:lnTo>
                  <a:lnTo>
                    <a:pt x="652" y="1987"/>
                  </a:lnTo>
                  <a:lnTo>
                    <a:pt x="652" y="1976"/>
                  </a:lnTo>
                  <a:lnTo>
                    <a:pt x="653" y="1965"/>
                  </a:lnTo>
                  <a:lnTo>
                    <a:pt x="654" y="1954"/>
                  </a:lnTo>
                  <a:lnTo>
                    <a:pt x="656" y="1943"/>
                  </a:lnTo>
                  <a:lnTo>
                    <a:pt x="657" y="1934"/>
                  </a:lnTo>
                  <a:lnTo>
                    <a:pt x="656" y="1923"/>
                  </a:lnTo>
                  <a:lnTo>
                    <a:pt x="655" y="1913"/>
                  </a:lnTo>
                  <a:lnTo>
                    <a:pt x="655" y="1903"/>
                  </a:lnTo>
                  <a:lnTo>
                    <a:pt x="657" y="1888"/>
                  </a:lnTo>
                  <a:lnTo>
                    <a:pt x="660" y="1871"/>
                  </a:lnTo>
                  <a:lnTo>
                    <a:pt x="663" y="1855"/>
                  </a:lnTo>
                  <a:lnTo>
                    <a:pt x="666" y="1840"/>
                  </a:lnTo>
                  <a:lnTo>
                    <a:pt x="666" y="1829"/>
                  </a:lnTo>
                  <a:lnTo>
                    <a:pt x="666" y="1818"/>
                  </a:lnTo>
                  <a:lnTo>
                    <a:pt x="669" y="1814"/>
                  </a:lnTo>
                  <a:lnTo>
                    <a:pt x="672" y="1811"/>
                  </a:lnTo>
                  <a:lnTo>
                    <a:pt x="672" y="1800"/>
                  </a:lnTo>
                  <a:lnTo>
                    <a:pt x="672" y="1789"/>
                  </a:lnTo>
                  <a:lnTo>
                    <a:pt x="674" y="1779"/>
                  </a:lnTo>
                  <a:lnTo>
                    <a:pt x="675" y="1767"/>
                  </a:lnTo>
                  <a:lnTo>
                    <a:pt x="676" y="1754"/>
                  </a:lnTo>
                  <a:lnTo>
                    <a:pt x="678" y="1744"/>
                  </a:lnTo>
                  <a:lnTo>
                    <a:pt x="678" y="1729"/>
                  </a:lnTo>
                  <a:lnTo>
                    <a:pt x="678" y="1713"/>
                  </a:lnTo>
                  <a:lnTo>
                    <a:pt x="680" y="1696"/>
                  </a:lnTo>
                  <a:lnTo>
                    <a:pt x="681" y="1679"/>
                  </a:lnTo>
                  <a:lnTo>
                    <a:pt x="680" y="1660"/>
                  </a:lnTo>
                  <a:lnTo>
                    <a:pt x="678" y="1642"/>
                  </a:lnTo>
                  <a:lnTo>
                    <a:pt x="674" y="1624"/>
                  </a:lnTo>
                  <a:lnTo>
                    <a:pt x="668" y="1609"/>
                  </a:lnTo>
                  <a:lnTo>
                    <a:pt x="665" y="1602"/>
                  </a:lnTo>
                  <a:lnTo>
                    <a:pt x="662" y="1597"/>
                  </a:lnTo>
                  <a:lnTo>
                    <a:pt x="657" y="1591"/>
                  </a:lnTo>
                  <a:lnTo>
                    <a:pt x="654" y="1588"/>
                  </a:lnTo>
                  <a:lnTo>
                    <a:pt x="652" y="1588"/>
                  </a:lnTo>
                  <a:lnTo>
                    <a:pt x="650" y="1589"/>
                  </a:lnTo>
                  <a:lnTo>
                    <a:pt x="649" y="1589"/>
                  </a:lnTo>
                  <a:lnTo>
                    <a:pt x="650" y="1592"/>
                  </a:lnTo>
                  <a:lnTo>
                    <a:pt x="650" y="1596"/>
                  </a:lnTo>
                  <a:lnTo>
                    <a:pt x="650" y="1598"/>
                  </a:lnTo>
                  <a:lnTo>
                    <a:pt x="648" y="1601"/>
                  </a:lnTo>
                  <a:lnTo>
                    <a:pt x="645" y="1605"/>
                  </a:lnTo>
                  <a:lnTo>
                    <a:pt x="642" y="1612"/>
                  </a:lnTo>
                  <a:lnTo>
                    <a:pt x="642" y="1616"/>
                  </a:lnTo>
                  <a:lnTo>
                    <a:pt x="642" y="1622"/>
                  </a:lnTo>
                  <a:lnTo>
                    <a:pt x="638" y="1632"/>
                  </a:lnTo>
                  <a:lnTo>
                    <a:pt x="633" y="1643"/>
                  </a:lnTo>
                  <a:lnTo>
                    <a:pt x="632" y="1648"/>
                  </a:lnTo>
                  <a:lnTo>
                    <a:pt x="632" y="1655"/>
                  </a:lnTo>
                  <a:lnTo>
                    <a:pt x="628" y="1663"/>
                  </a:lnTo>
                  <a:lnTo>
                    <a:pt x="621" y="1672"/>
                  </a:lnTo>
                  <a:lnTo>
                    <a:pt x="615" y="1680"/>
                  </a:lnTo>
                  <a:lnTo>
                    <a:pt x="609" y="1688"/>
                  </a:lnTo>
                  <a:lnTo>
                    <a:pt x="603" y="1697"/>
                  </a:lnTo>
                  <a:lnTo>
                    <a:pt x="597" y="1707"/>
                  </a:lnTo>
                  <a:lnTo>
                    <a:pt x="592" y="1718"/>
                  </a:lnTo>
                  <a:lnTo>
                    <a:pt x="586" y="1728"/>
                  </a:lnTo>
                  <a:lnTo>
                    <a:pt x="585" y="1735"/>
                  </a:lnTo>
                  <a:lnTo>
                    <a:pt x="583" y="1740"/>
                  </a:lnTo>
                  <a:lnTo>
                    <a:pt x="579" y="1743"/>
                  </a:lnTo>
                  <a:lnTo>
                    <a:pt x="574" y="1746"/>
                  </a:lnTo>
                  <a:lnTo>
                    <a:pt x="568" y="1758"/>
                  </a:lnTo>
                  <a:lnTo>
                    <a:pt x="561" y="1768"/>
                  </a:lnTo>
                  <a:lnTo>
                    <a:pt x="552" y="1776"/>
                  </a:lnTo>
                  <a:lnTo>
                    <a:pt x="544" y="1784"/>
                  </a:lnTo>
                  <a:lnTo>
                    <a:pt x="540" y="1789"/>
                  </a:lnTo>
                  <a:lnTo>
                    <a:pt x="536" y="1796"/>
                  </a:lnTo>
                  <a:lnTo>
                    <a:pt x="532" y="1797"/>
                  </a:lnTo>
                  <a:lnTo>
                    <a:pt x="527" y="1799"/>
                  </a:lnTo>
                  <a:lnTo>
                    <a:pt x="521" y="1807"/>
                  </a:lnTo>
                  <a:lnTo>
                    <a:pt x="515" y="1814"/>
                  </a:lnTo>
                  <a:lnTo>
                    <a:pt x="509" y="1818"/>
                  </a:lnTo>
                  <a:lnTo>
                    <a:pt x="502" y="1820"/>
                  </a:lnTo>
                  <a:lnTo>
                    <a:pt x="494" y="1832"/>
                  </a:lnTo>
                  <a:lnTo>
                    <a:pt x="487" y="1843"/>
                  </a:lnTo>
                  <a:lnTo>
                    <a:pt x="478" y="1854"/>
                  </a:lnTo>
                  <a:lnTo>
                    <a:pt x="470" y="1865"/>
                  </a:lnTo>
                  <a:lnTo>
                    <a:pt x="464" y="1871"/>
                  </a:lnTo>
                  <a:lnTo>
                    <a:pt x="456" y="1876"/>
                  </a:lnTo>
                  <a:lnTo>
                    <a:pt x="448" y="1880"/>
                  </a:lnTo>
                  <a:lnTo>
                    <a:pt x="441" y="1884"/>
                  </a:lnTo>
                  <a:lnTo>
                    <a:pt x="433" y="1894"/>
                  </a:lnTo>
                  <a:lnTo>
                    <a:pt x="427" y="1903"/>
                  </a:lnTo>
                  <a:lnTo>
                    <a:pt x="417" y="1908"/>
                  </a:lnTo>
                  <a:lnTo>
                    <a:pt x="409" y="1913"/>
                  </a:lnTo>
                  <a:lnTo>
                    <a:pt x="408" y="1913"/>
                  </a:lnTo>
                  <a:lnTo>
                    <a:pt x="402" y="1906"/>
                  </a:lnTo>
                  <a:lnTo>
                    <a:pt x="395" y="1896"/>
                  </a:lnTo>
                  <a:lnTo>
                    <a:pt x="387" y="1884"/>
                  </a:lnTo>
                  <a:lnTo>
                    <a:pt x="384" y="1877"/>
                  </a:lnTo>
                  <a:lnTo>
                    <a:pt x="383" y="1861"/>
                  </a:lnTo>
                  <a:lnTo>
                    <a:pt x="382" y="1848"/>
                  </a:lnTo>
                  <a:lnTo>
                    <a:pt x="375" y="1848"/>
                  </a:lnTo>
                  <a:lnTo>
                    <a:pt x="369" y="1848"/>
                  </a:lnTo>
                  <a:lnTo>
                    <a:pt x="366" y="1847"/>
                  </a:lnTo>
                  <a:lnTo>
                    <a:pt x="363" y="1846"/>
                  </a:lnTo>
                  <a:lnTo>
                    <a:pt x="361" y="1845"/>
                  </a:lnTo>
                  <a:lnTo>
                    <a:pt x="360" y="1843"/>
                  </a:lnTo>
                  <a:lnTo>
                    <a:pt x="359" y="1837"/>
                  </a:lnTo>
                  <a:lnTo>
                    <a:pt x="358" y="1832"/>
                  </a:lnTo>
                  <a:lnTo>
                    <a:pt x="351" y="1824"/>
                  </a:lnTo>
                  <a:lnTo>
                    <a:pt x="345" y="1816"/>
                  </a:lnTo>
                  <a:lnTo>
                    <a:pt x="343" y="1812"/>
                  </a:lnTo>
                  <a:lnTo>
                    <a:pt x="343" y="1809"/>
                  </a:lnTo>
                  <a:lnTo>
                    <a:pt x="345" y="1806"/>
                  </a:lnTo>
                  <a:lnTo>
                    <a:pt x="345" y="1802"/>
                  </a:lnTo>
                  <a:lnTo>
                    <a:pt x="348" y="1798"/>
                  </a:lnTo>
                  <a:lnTo>
                    <a:pt x="350" y="1794"/>
                  </a:lnTo>
                  <a:lnTo>
                    <a:pt x="351" y="1777"/>
                  </a:lnTo>
                  <a:lnTo>
                    <a:pt x="353" y="1764"/>
                  </a:lnTo>
                  <a:lnTo>
                    <a:pt x="364" y="1752"/>
                  </a:lnTo>
                  <a:lnTo>
                    <a:pt x="374" y="1738"/>
                  </a:lnTo>
                  <a:lnTo>
                    <a:pt x="374" y="1724"/>
                  </a:lnTo>
                  <a:lnTo>
                    <a:pt x="375" y="1708"/>
                  </a:lnTo>
                  <a:lnTo>
                    <a:pt x="383" y="1706"/>
                  </a:lnTo>
                  <a:lnTo>
                    <a:pt x="390" y="1703"/>
                  </a:lnTo>
                  <a:lnTo>
                    <a:pt x="396" y="1701"/>
                  </a:lnTo>
                  <a:lnTo>
                    <a:pt x="402" y="1696"/>
                  </a:lnTo>
                  <a:lnTo>
                    <a:pt x="406" y="1691"/>
                  </a:lnTo>
                  <a:lnTo>
                    <a:pt x="409" y="1686"/>
                  </a:lnTo>
                  <a:lnTo>
                    <a:pt x="423" y="1682"/>
                  </a:lnTo>
                  <a:lnTo>
                    <a:pt x="436" y="1678"/>
                  </a:lnTo>
                  <a:lnTo>
                    <a:pt x="440" y="1673"/>
                  </a:lnTo>
                  <a:lnTo>
                    <a:pt x="443" y="1669"/>
                  </a:lnTo>
                  <a:lnTo>
                    <a:pt x="453" y="1660"/>
                  </a:lnTo>
                  <a:lnTo>
                    <a:pt x="463" y="1654"/>
                  </a:lnTo>
                  <a:lnTo>
                    <a:pt x="474" y="1647"/>
                  </a:lnTo>
                  <a:lnTo>
                    <a:pt x="483" y="1638"/>
                  </a:lnTo>
                  <a:lnTo>
                    <a:pt x="489" y="1634"/>
                  </a:lnTo>
                  <a:lnTo>
                    <a:pt x="493" y="1630"/>
                  </a:lnTo>
                  <a:lnTo>
                    <a:pt x="497" y="1624"/>
                  </a:lnTo>
                  <a:lnTo>
                    <a:pt x="499" y="1619"/>
                  </a:lnTo>
                  <a:lnTo>
                    <a:pt x="497" y="1618"/>
                  </a:lnTo>
                  <a:lnTo>
                    <a:pt x="495" y="1616"/>
                  </a:lnTo>
                  <a:lnTo>
                    <a:pt x="471" y="1619"/>
                  </a:lnTo>
                  <a:lnTo>
                    <a:pt x="446" y="1620"/>
                  </a:lnTo>
                  <a:lnTo>
                    <a:pt x="422" y="1621"/>
                  </a:lnTo>
                  <a:lnTo>
                    <a:pt x="399" y="1625"/>
                  </a:lnTo>
                  <a:lnTo>
                    <a:pt x="387" y="1625"/>
                  </a:lnTo>
                  <a:lnTo>
                    <a:pt x="375" y="1625"/>
                  </a:lnTo>
                  <a:lnTo>
                    <a:pt x="372" y="1627"/>
                  </a:lnTo>
                  <a:lnTo>
                    <a:pt x="369" y="1631"/>
                  </a:lnTo>
                  <a:lnTo>
                    <a:pt x="358" y="1631"/>
                  </a:lnTo>
                  <a:lnTo>
                    <a:pt x="347" y="1631"/>
                  </a:lnTo>
                  <a:lnTo>
                    <a:pt x="336" y="1631"/>
                  </a:lnTo>
                  <a:lnTo>
                    <a:pt x="325" y="1631"/>
                  </a:lnTo>
                  <a:lnTo>
                    <a:pt x="311" y="1632"/>
                  </a:lnTo>
                  <a:lnTo>
                    <a:pt x="295" y="1634"/>
                  </a:lnTo>
                  <a:lnTo>
                    <a:pt x="288" y="1635"/>
                  </a:lnTo>
                  <a:lnTo>
                    <a:pt x="280" y="1636"/>
                  </a:lnTo>
                  <a:lnTo>
                    <a:pt x="271" y="1635"/>
                  </a:lnTo>
                  <a:lnTo>
                    <a:pt x="264" y="1634"/>
                  </a:lnTo>
                  <a:lnTo>
                    <a:pt x="255" y="1627"/>
                  </a:lnTo>
                  <a:lnTo>
                    <a:pt x="246" y="1622"/>
                  </a:lnTo>
                  <a:lnTo>
                    <a:pt x="239" y="1622"/>
                  </a:lnTo>
                  <a:lnTo>
                    <a:pt x="233" y="1622"/>
                  </a:lnTo>
                  <a:lnTo>
                    <a:pt x="219" y="1615"/>
                  </a:lnTo>
                  <a:lnTo>
                    <a:pt x="203" y="1610"/>
                  </a:lnTo>
                  <a:lnTo>
                    <a:pt x="195" y="1609"/>
                  </a:lnTo>
                  <a:lnTo>
                    <a:pt x="188" y="1608"/>
                  </a:lnTo>
                  <a:lnTo>
                    <a:pt x="188" y="1607"/>
                  </a:lnTo>
                  <a:lnTo>
                    <a:pt x="190" y="1603"/>
                  </a:lnTo>
                  <a:lnTo>
                    <a:pt x="192" y="1600"/>
                  </a:lnTo>
                  <a:lnTo>
                    <a:pt x="196" y="1598"/>
                  </a:lnTo>
                  <a:lnTo>
                    <a:pt x="200" y="1596"/>
                  </a:lnTo>
                  <a:lnTo>
                    <a:pt x="207" y="1590"/>
                  </a:lnTo>
                  <a:lnTo>
                    <a:pt x="213" y="1585"/>
                  </a:lnTo>
                  <a:lnTo>
                    <a:pt x="214" y="1575"/>
                  </a:lnTo>
                  <a:lnTo>
                    <a:pt x="216" y="1566"/>
                  </a:lnTo>
                  <a:lnTo>
                    <a:pt x="220" y="1562"/>
                  </a:lnTo>
                  <a:lnTo>
                    <a:pt x="224" y="1557"/>
                  </a:lnTo>
                  <a:lnTo>
                    <a:pt x="229" y="1554"/>
                  </a:lnTo>
                  <a:lnTo>
                    <a:pt x="233" y="1552"/>
                  </a:lnTo>
                  <a:lnTo>
                    <a:pt x="243" y="1546"/>
                  </a:lnTo>
                  <a:lnTo>
                    <a:pt x="253" y="1540"/>
                  </a:lnTo>
                  <a:lnTo>
                    <a:pt x="269" y="1527"/>
                  </a:lnTo>
                  <a:lnTo>
                    <a:pt x="289" y="1514"/>
                  </a:lnTo>
                  <a:lnTo>
                    <a:pt x="299" y="1508"/>
                  </a:lnTo>
                  <a:lnTo>
                    <a:pt x="309" y="1503"/>
                  </a:lnTo>
                  <a:lnTo>
                    <a:pt x="320" y="1498"/>
                  </a:lnTo>
                  <a:lnTo>
                    <a:pt x="331" y="1495"/>
                  </a:lnTo>
                  <a:lnTo>
                    <a:pt x="339" y="1495"/>
                  </a:lnTo>
                  <a:lnTo>
                    <a:pt x="347" y="1495"/>
                  </a:lnTo>
                  <a:lnTo>
                    <a:pt x="350" y="1492"/>
                  </a:lnTo>
                  <a:lnTo>
                    <a:pt x="352" y="1488"/>
                  </a:lnTo>
                  <a:lnTo>
                    <a:pt x="361" y="1487"/>
                  </a:lnTo>
                  <a:lnTo>
                    <a:pt x="370" y="1487"/>
                  </a:lnTo>
                  <a:lnTo>
                    <a:pt x="377" y="1487"/>
                  </a:lnTo>
                  <a:lnTo>
                    <a:pt x="387" y="1486"/>
                  </a:lnTo>
                  <a:lnTo>
                    <a:pt x="397" y="1483"/>
                  </a:lnTo>
                  <a:lnTo>
                    <a:pt x="408" y="1480"/>
                  </a:lnTo>
                  <a:lnTo>
                    <a:pt x="422" y="1480"/>
                  </a:lnTo>
                  <a:lnTo>
                    <a:pt x="436" y="1480"/>
                  </a:lnTo>
                  <a:lnTo>
                    <a:pt x="445" y="1477"/>
                  </a:lnTo>
                  <a:lnTo>
                    <a:pt x="456" y="1476"/>
                  </a:lnTo>
                  <a:lnTo>
                    <a:pt x="468" y="1474"/>
                  </a:lnTo>
                  <a:lnTo>
                    <a:pt x="477" y="1473"/>
                  </a:lnTo>
                  <a:lnTo>
                    <a:pt x="485" y="1475"/>
                  </a:lnTo>
                  <a:lnTo>
                    <a:pt x="494" y="1476"/>
                  </a:lnTo>
                  <a:lnTo>
                    <a:pt x="499" y="1473"/>
                  </a:lnTo>
                  <a:lnTo>
                    <a:pt x="503" y="1471"/>
                  </a:lnTo>
                  <a:lnTo>
                    <a:pt x="511" y="1471"/>
                  </a:lnTo>
                  <a:lnTo>
                    <a:pt x="518" y="1471"/>
                  </a:lnTo>
                  <a:lnTo>
                    <a:pt x="522" y="1468"/>
                  </a:lnTo>
                  <a:lnTo>
                    <a:pt x="525" y="1464"/>
                  </a:lnTo>
                  <a:lnTo>
                    <a:pt x="532" y="1464"/>
                  </a:lnTo>
                  <a:lnTo>
                    <a:pt x="538" y="1464"/>
                  </a:lnTo>
                  <a:lnTo>
                    <a:pt x="546" y="1463"/>
                  </a:lnTo>
                  <a:lnTo>
                    <a:pt x="555" y="1461"/>
                  </a:lnTo>
                  <a:lnTo>
                    <a:pt x="563" y="1460"/>
                  </a:lnTo>
                  <a:lnTo>
                    <a:pt x="571" y="1458"/>
                  </a:lnTo>
                  <a:lnTo>
                    <a:pt x="579" y="1458"/>
                  </a:lnTo>
                  <a:lnTo>
                    <a:pt x="586" y="1458"/>
                  </a:lnTo>
                  <a:lnTo>
                    <a:pt x="591" y="1455"/>
                  </a:lnTo>
                  <a:lnTo>
                    <a:pt x="595" y="1452"/>
                  </a:lnTo>
                  <a:lnTo>
                    <a:pt x="611" y="1452"/>
                  </a:lnTo>
                  <a:lnTo>
                    <a:pt x="627" y="1452"/>
                  </a:lnTo>
                  <a:lnTo>
                    <a:pt x="632" y="1456"/>
                  </a:lnTo>
                  <a:lnTo>
                    <a:pt x="638" y="1459"/>
                  </a:lnTo>
                  <a:lnTo>
                    <a:pt x="638" y="1458"/>
                  </a:lnTo>
                  <a:lnTo>
                    <a:pt x="639" y="1450"/>
                  </a:lnTo>
                  <a:lnTo>
                    <a:pt x="640" y="1438"/>
                  </a:lnTo>
                  <a:lnTo>
                    <a:pt x="639" y="1425"/>
                  </a:lnTo>
                  <a:lnTo>
                    <a:pt x="638" y="1412"/>
                  </a:lnTo>
                  <a:lnTo>
                    <a:pt x="636" y="1398"/>
                  </a:lnTo>
                  <a:lnTo>
                    <a:pt x="633" y="1387"/>
                  </a:lnTo>
                  <a:lnTo>
                    <a:pt x="631" y="1378"/>
                  </a:lnTo>
                  <a:lnTo>
                    <a:pt x="629" y="1374"/>
                  </a:lnTo>
                  <a:lnTo>
                    <a:pt x="613" y="1370"/>
                  </a:lnTo>
                  <a:lnTo>
                    <a:pt x="583" y="1368"/>
                  </a:lnTo>
                  <a:lnTo>
                    <a:pt x="552" y="1366"/>
                  </a:lnTo>
                  <a:lnTo>
                    <a:pt x="534" y="1367"/>
                  </a:lnTo>
                  <a:lnTo>
                    <a:pt x="526" y="1370"/>
                  </a:lnTo>
                  <a:lnTo>
                    <a:pt x="520" y="1372"/>
                  </a:lnTo>
                  <a:lnTo>
                    <a:pt x="510" y="1375"/>
                  </a:lnTo>
                  <a:lnTo>
                    <a:pt x="502" y="1374"/>
                  </a:lnTo>
                  <a:lnTo>
                    <a:pt x="494" y="1375"/>
                  </a:lnTo>
                  <a:lnTo>
                    <a:pt x="486" y="1376"/>
                  </a:lnTo>
                  <a:lnTo>
                    <a:pt x="480" y="1380"/>
                  </a:lnTo>
                  <a:lnTo>
                    <a:pt x="474" y="1386"/>
                  </a:lnTo>
                  <a:lnTo>
                    <a:pt x="456" y="1387"/>
                  </a:lnTo>
                  <a:lnTo>
                    <a:pt x="433" y="1387"/>
                  </a:lnTo>
                  <a:lnTo>
                    <a:pt x="410" y="1385"/>
                  </a:lnTo>
                  <a:lnTo>
                    <a:pt x="396" y="1382"/>
                  </a:lnTo>
                  <a:lnTo>
                    <a:pt x="389" y="1378"/>
                  </a:lnTo>
                  <a:lnTo>
                    <a:pt x="381" y="1372"/>
                  </a:lnTo>
                  <a:lnTo>
                    <a:pt x="366" y="1369"/>
                  </a:lnTo>
                  <a:lnTo>
                    <a:pt x="351" y="1367"/>
                  </a:lnTo>
                  <a:lnTo>
                    <a:pt x="337" y="1365"/>
                  </a:lnTo>
                  <a:lnTo>
                    <a:pt x="322" y="1360"/>
                  </a:lnTo>
                  <a:lnTo>
                    <a:pt x="319" y="1357"/>
                  </a:lnTo>
                  <a:lnTo>
                    <a:pt x="316" y="1355"/>
                  </a:lnTo>
                  <a:lnTo>
                    <a:pt x="312" y="1355"/>
                  </a:lnTo>
                  <a:lnTo>
                    <a:pt x="306" y="1355"/>
                  </a:lnTo>
                  <a:lnTo>
                    <a:pt x="296" y="1351"/>
                  </a:lnTo>
                  <a:lnTo>
                    <a:pt x="282" y="1344"/>
                  </a:lnTo>
                  <a:lnTo>
                    <a:pt x="268" y="1336"/>
                  </a:lnTo>
                  <a:lnTo>
                    <a:pt x="260" y="1332"/>
                  </a:lnTo>
                  <a:lnTo>
                    <a:pt x="260" y="1330"/>
                  </a:lnTo>
                  <a:lnTo>
                    <a:pt x="260" y="1329"/>
                  </a:lnTo>
                  <a:lnTo>
                    <a:pt x="271" y="1328"/>
                  </a:lnTo>
                  <a:lnTo>
                    <a:pt x="283" y="1327"/>
                  </a:lnTo>
                  <a:lnTo>
                    <a:pt x="293" y="1320"/>
                  </a:lnTo>
                  <a:lnTo>
                    <a:pt x="304" y="1313"/>
                  </a:lnTo>
                  <a:lnTo>
                    <a:pt x="309" y="1313"/>
                  </a:lnTo>
                  <a:lnTo>
                    <a:pt x="316" y="1313"/>
                  </a:lnTo>
                  <a:lnTo>
                    <a:pt x="319" y="1311"/>
                  </a:lnTo>
                  <a:lnTo>
                    <a:pt x="322" y="1308"/>
                  </a:lnTo>
                  <a:lnTo>
                    <a:pt x="331" y="1306"/>
                  </a:lnTo>
                  <a:lnTo>
                    <a:pt x="340" y="1305"/>
                  </a:lnTo>
                  <a:lnTo>
                    <a:pt x="351" y="1305"/>
                  </a:lnTo>
                  <a:lnTo>
                    <a:pt x="363" y="1305"/>
                  </a:lnTo>
                  <a:lnTo>
                    <a:pt x="384" y="1300"/>
                  </a:lnTo>
                  <a:lnTo>
                    <a:pt x="407" y="1298"/>
                  </a:lnTo>
                  <a:lnTo>
                    <a:pt x="430" y="1296"/>
                  </a:lnTo>
                  <a:lnTo>
                    <a:pt x="451" y="1293"/>
                  </a:lnTo>
                  <a:lnTo>
                    <a:pt x="460" y="1293"/>
                  </a:lnTo>
                  <a:lnTo>
                    <a:pt x="470" y="1293"/>
                  </a:lnTo>
                  <a:lnTo>
                    <a:pt x="481" y="1293"/>
                  </a:lnTo>
                  <a:lnTo>
                    <a:pt x="491" y="1293"/>
                  </a:lnTo>
                  <a:lnTo>
                    <a:pt x="494" y="1289"/>
                  </a:lnTo>
                  <a:lnTo>
                    <a:pt x="497" y="1286"/>
                  </a:lnTo>
                  <a:lnTo>
                    <a:pt x="506" y="1286"/>
                  </a:lnTo>
                  <a:lnTo>
                    <a:pt x="515" y="1286"/>
                  </a:lnTo>
                  <a:lnTo>
                    <a:pt x="525" y="1286"/>
                  </a:lnTo>
                  <a:lnTo>
                    <a:pt x="534" y="1286"/>
                  </a:lnTo>
                  <a:lnTo>
                    <a:pt x="555" y="1285"/>
                  </a:lnTo>
                  <a:lnTo>
                    <a:pt x="582" y="1283"/>
                  </a:lnTo>
                  <a:lnTo>
                    <a:pt x="596" y="1282"/>
                  </a:lnTo>
                  <a:lnTo>
                    <a:pt x="609" y="1280"/>
                  </a:lnTo>
                  <a:lnTo>
                    <a:pt x="619" y="1277"/>
                  </a:lnTo>
                  <a:lnTo>
                    <a:pt x="626" y="1275"/>
                  </a:lnTo>
                  <a:lnTo>
                    <a:pt x="628" y="1267"/>
                  </a:lnTo>
                  <a:lnTo>
                    <a:pt x="629" y="1258"/>
                  </a:lnTo>
                  <a:lnTo>
                    <a:pt x="630" y="1248"/>
                  </a:lnTo>
                  <a:lnTo>
                    <a:pt x="630" y="1238"/>
                  </a:lnTo>
                  <a:lnTo>
                    <a:pt x="629" y="1217"/>
                  </a:lnTo>
                  <a:lnTo>
                    <a:pt x="626" y="1201"/>
                  </a:lnTo>
                  <a:lnTo>
                    <a:pt x="625" y="1193"/>
                  </a:lnTo>
                  <a:lnTo>
                    <a:pt x="625" y="1185"/>
                  </a:lnTo>
                  <a:lnTo>
                    <a:pt x="626" y="1178"/>
                  </a:lnTo>
                  <a:lnTo>
                    <a:pt x="627" y="1171"/>
                  </a:lnTo>
                  <a:lnTo>
                    <a:pt x="628" y="1164"/>
                  </a:lnTo>
                  <a:lnTo>
                    <a:pt x="629" y="1157"/>
                  </a:lnTo>
                  <a:lnTo>
                    <a:pt x="629" y="1149"/>
                  </a:lnTo>
                  <a:lnTo>
                    <a:pt x="628" y="1142"/>
                  </a:lnTo>
                  <a:lnTo>
                    <a:pt x="627" y="1141"/>
                  </a:lnTo>
                  <a:lnTo>
                    <a:pt x="626" y="1141"/>
                  </a:lnTo>
                  <a:lnTo>
                    <a:pt x="611" y="1142"/>
                  </a:lnTo>
                  <a:lnTo>
                    <a:pt x="581" y="1145"/>
                  </a:lnTo>
                  <a:lnTo>
                    <a:pt x="549" y="1149"/>
                  </a:lnTo>
                  <a:lnTo>
                    <a:pt x="532" y="1152"/>
                  </a:lnTo>
                  <a:lnTo>
                    <a:pt x="528" y="1155"/>
                  </a:lnTo>
                  <a:lnTo>
                    <a:pt x="525" y="1158"/>
                  </a:lnTo>
                  <a:lnTo>
                    <a:pt x="516" y="1160"/>
                  </a:lnTo>
                  <a:lnTo>
                    <a:pt x="508" y="1160"/>
                  </a:lnTo>
                  <a:lnTo>
                    <a:pt x="498" y="1159"/>
                  </a:lnTo>
                  <a:lnTo>
                    <a:pt x="488" y="1161"/>
                  </a:lnTo>
                  <a:lnTo>
                    <a:pt x="479" y="1164"/>
                  </a:lnTo>
                  <a:lnTo>
                    <a:pt x="470" y="1166"/>
                  </a:lnTo>
                  <a:lnTo>
                    <a:pt x="460" y="1168"/>
                  </a:lnTo>
                  <a:lnTo>
                    <a:pt x="452" y="1170"/>
                  </a:lnTo>
                  <a:lnTo>
                    <a:pt x="441" y="1170"/>
                  </a:lnTo>
                  <a:lnTo>
                    <a:pt x="430" y="1170"/>
                  </a:lnTo>
                  <a:lnTo>
                    <a:pt x="420" y="1176"/>
                  </a:lnTo>
                  <a:lnTo>
                    <a:pt x="411" y="1180"/>
                  </a:lnTo>
                  <a:lnTo>
                    <a:pt x="404" y="1181"/>
                  </a:lnTo>
                  <a:lnTo>
                    <a:pt x="395" y="1181"/>
                  </a:lnTo>
                  <a:lnTo>
                    <a:pt x="386" y="1181"/>
                  </a:lnTo>
                  <a:lnTo>
                    <a:pt x="377" y="1182"/>
                  </a:lnTo>
                  <a:lnTo>
                    <a:pt x="361" y="1187"/>
                  </a:lnTo>
                  <a:lnTo>
                    <a:pt x="342" y="1189"/>
                  </a:lnTo>
                  <a:lnTo>
                    <a:pt x="322" y="1191"/>
                  </a:lnTo>
                  <a:lnTo>
                    <a:pt x="301" y="1193"/>
                  </a:lnTo>
                  <a:lnTo>
                    <a:pt x="279" y="1193"/>
                  </a:lnTo>
                  <a:lnTo>
                    <a:pt x="258" y="1192"/>
                  </a:lnTo>
                  <a:lnTo>
                    <a:pt x="238" y="1191"/>
                  </a:lnTo>
                  <a:lnTo>
                    <a:pt x="221" y="1188"/>
                  </a:lnTo>
                  <a:lnTo>
                    <a:pt x="221" y="1187"/>
                  </a:lnTo>
                  <a:lnTo>
                    <a:pt x="221" y="1184"/>
                  </a:lnTo>
                  <a:lnTo>
                    <a:pt x="224" y="1183"/>
                  </a:lnTo>
                  <a:lnTo>
                    <a:pt x="226" y="1180"/>
                  </a:lnTo>
                  <a:lnTo>
                    <a:pt x="226" y="1178"/>
                  </a:lnTo>
                  <a:lnTo>
                    <a:pt x="226" y="1174"/>
                  </a:lnTo>
                  <a:lnTo>
                    <a:pt x="224" y="1168"/>
                  </a:lnTo>
                  <a:lnTo>
                    <a:pt x="224" y="1161"/>
                  </a:lnTo>
                  <a:lnTo>
                    <a:pt x="226" y="1157"/>
                  </a:lnTo>
                  <a:lnTo>
                    <a:pt x="227" y="1153"/>
                  </a:lnTo>
                  <a:lnTo>
                    <a:pt x="244" y="1145"/>
                  </a:lnTo>
                  <a:lnTo>
                    <a:pt x="261" y="1138"/>
                  </a:lnTo>
                  <a:lnTo>
                    <a:pt x="279" y="1131"/>
                  </a:lnTo>
                  <a:lnTo>
                    <a:pt x="297" y="1126"/>
                  </a:lnTo>
                  <a:lnTo>
                    <a:pt x="306" y="1126"/>
                  </a:lnTo>
                  <a:lnTo>
                    <a:pt x="317" y="1129"/>
                  </a:lnTo>
                  <a:lnTo>
                    <a:pt x="324" y="1130"/>
                  </a:lnTo>
                  <a:lnTo>
                    <a:pt x="329" y="1131"/>
                  </a:lnTo>
                  <a:lnTo>
                    <a:pt x="336" y="1131"/>
                  </a:lnTo>
                  <a:lnTo>
                    <a:pt x="341" y="1130"/>
                  </a:lnTo>
                  <a:lnTo>
                    <a:pt x="354" y="1125"/>
                  </a:lnTo>
                  <a:lnTo>
                    <a:pt x="369" y="1121"/>
                  </a:lnTo>
                  <a:lnTo>
                    <a:pt x="378" y="1119"/>
                  </a:lnTo>
                  <a:lnTo>
                    <a:pt x="387" y="1118"/>
                  </a:lnTo>
                  <a:lnTo>
                    <a:pt x="396" y="1117"/>
                  </a:lnTo>
                  <a:lnTo>
                    <a:pt x="405" y="1114"/>
                  </a:lnTo>
                  <a:lnTo>
                    <a:pt x="408" y="1111"/>
                  </a:lnTo>
                  <a:lnTo>
                    <a:pt x="411" y="1108"/>
                  </a:lnTo>
                  <a:lnTo>
                    <a:pt x="418" y="1108"/>
                  </a:lnTo>
                  <a:lnTo>
                    <a:pt x="424" y="1108"/>
                  </a:lnTo>
                  <a:lnTo>
                    <a:pt x="442" y="1103"/>
                  </a:lnTo>
                  <a:lnTo>
                    <a:pt x="458" y="1100"/>
                  </a:lnTo>
                  <a:lnTo>
                    <a:pt x="466" y="1099"/>
                  </a:lnTo>
                  <a:lnTo>
                    <a:pt x="475" y="1099"/>
                  </a:lnTo>
                  <a:lnTo>
                    <a:pt x="483" y="1099"/>
                  </a:lnTo>
                  <a:lnTo>
                    <a:pt x="494" y="1100"/>
                  </a:lnTo>
                  <a:lnTo>
                    <a:pt x="500" y="1097"/>
                  </a:lnTo>
                  <a:lnTo>
                    <a:pt x="506" y="1094"/>
                  </a:lnTo>
                  <a:lnTo>
                    <a:pt x="514" y="1091"/>
                  </a:lnTo>
                  <a:lnTo>
                    <a:pt x="522" y="1089"/>
                  </a:lnTo>
                  <a:lnTo>
                    <a:pt x="529" y="1089"/>
                  </a:lnTo>
                  <a:lnTo>
                    <a:pt x="537" y="1089"/>
                  </a:lnTo>
                  <a:lnTo>
                    <a:pt x="540" y="1087"/>
                  </a:lnTo>
                  <a:lnTo>
                    <a:pt x="543" y="1084"/>
                  </a:lnTo>
                  <a:lnTo>
                    <a:pt x="551" y="1087"/>
                  </a:lnTo>
                  <a:lnTo>
                    <a:pt x="561" y="1089"/>
                  </a:lnTo>
                  <a:lnTo>
                    <a:pt x="569" y="1085"/>
                  </a:lnTo>
                  <a:lnTo>
                    <a:pt x="576" y="1080"/>
                  </a:lnTo>
                  <a:lnTo>
                    <a:pt x="586" y="1080"/>
                  </a:lnTo>
                  <a:lnTo>
                    <a:pt x="596" y="1080"/>
                  </a:lnTo>
                  <a:lnTo>
                    <a:pt x="604" y="1078"/>
                  </a:lnTo>
                  <a:lnTo>
                    <a:pt x="611" y="1075"/>
                  </a:lnTo>
                  <a:lnTo>
                    <a:pt x="619" y="1071"/>
                  </a:lnTo>
                  <a:lnTo>
                    <a:pt x="626" y="1066"/>
                  </a:lnTo>
                  <a:lnTo>
                    <a:pt x="627" y="1060"/>
                  </a:lnTo>
                  <a:lnTo>
                    <a:pt x="627" y="1054"/>
                  </a:lnTo>
                  <a:lnTo>
                    <a:pt x="627" y="1048"/>
                  </a:lnTo>
                  <a:lnTo>
                    <a:pt x="623" y="1041"/>
                  </a:lnTo>
                  <a:lnTo>
                    <a:pt x="621" y="1040"/>
                  </a:lnTo>
                  <a:lnTo>
                    <a:pt x="618" y="1039"/>
                  </a:lnTo>
                  <a:lnTo>
                    <a:pt x="616" y="1038"/>
                  </a:lnTo>
                  <a:lnTo>
                    <a:pt x="615" y="1036"/>
                  </a:lnTo>
                  <a:lnTo>
                    <a:pt x="615" y="1032"/>
                  </a:lnTo>
                  <a:lnTo>
                    <a:pt x="615" y="1029"/>
                  </a:lnTo>
                  <a:lnTo>
                    <a:pt x="617" y="1025"/>
                  </a:lnTo>
                  <a:lnTo>
                    <a:pt x="619" y="1020"/>
                  </a:lnTo>
                  <a:lnTo>
                    <a:pt x="626" y="1009"/>
                  </a:lnTo>
                  <a:lnTo>
                    <a:pt x="634" y="997"/>
                  </a:lnTo>
                  <a:lnTo>
                    <a:pt x="643" y="986"/>
                  </a:lnTo>
                  <a:lnTo>
                    <a:pt x="652" y="977"/>
                  </a:lnTo>
                  <a:lnTo>
                    <a:pt x="658" y="969"/>
                  </a:lnTo>
                  <a:lnTo>
                    <a:pt x="664" y="964"/>
                  </a:lnTo>
                  <a:lnTo>
                    <a:pt x="678" y="961"/>
                  </a:lnTo>
                  <a:lnTo>
                    <a:pt x="694" y="959"/>
                  </a:lnTo>
                  <a:lnTo>
                    <a:pt x="699" y="946"/>
                  </a:lnTo>
                  <a:lnTo>
                    <a:pt x="704" y="935"/>
                  </a:lnTo>
                  <a:lnTo>
                    <a:pt x="712" y="925"/>
                  </a:lnTo>
                  <a:lnTo>
                    <a:pt x="721" y="917"/>
                  </a:lnTo>
                  <a:lnTo>
                    <a:pt x="738" y="902"/>
                  </a:lnTo>
                  <a:lnTo>
                    <a:pt x="759" y="887"/>
                  </a:lnTo>
                  <a:lnTo>
                    <a:pt x="764" y="881"/>
                  </a:lnTo>
                  <a:lnTo>
                    <a:pt x="768" y="876"/>
                  </a:lnTo>
                  <a:lnTo>
                    <a:pt x="779" y="871"/>
                  </a:lnTo>
                  <a:lnTo>
                    <a:pt x="790" y="867"/>
                  </a:lnTo>
                  <a:lnTo>
                    <a:pt x="794" y="861"/>
                  </a:lnTo>
                  <a:lnTo>
                    <a:pt x="799" y="855"/>
                  </a:lnTo>
                  <a:lnTo>
                    <a:pt x="806" y="856"/>
                  </a:lnTo>
                  <a:lnTo>
                    <a:pt x="813" y="858"/>
                  </a:lnTo>
                  <a:lnTo>
                    <a:pt x="819" y="849"/>
                  </a:lnTo>
                  <a:lnTo>
                    <a:pt x="824" y="839"/>
                  </a:lnTo>
                  <a:lnTo>
                    <a:pt x="834" y="836"/>
                  </a:lnTo>
                  <a:lnTo>
                    <a:pt x="842" y="832"/>
                  </a:lnTo>
                  <a:lnTo>
                    <a:pt x="850" y="828"/>
                  </a:lnTo>
                  <a:lnTo>
                    <a:pt x="857" y="822"/>
                  </a:lnTo>
                  <a:lnTo>
                    <a:pt x="860" y="820"/>
                  </a:lnTo>
                  <a:lnTo>
                    <a:pt x="862" y="817"/>
                  </a:lnTo>
                  <a:lnTo>
                    <a:pt x="893" y="805"/>
                  </a:lnTo>
                  <a:lnTo>
                    <a:pt x="921" y="793"/>
                  </a:lnTo>
                  <a:lnTo>
                    <a:pt x="934" y="785"/>
                  </a:lnTo>
                  <a:lnTo>
                    <a:pt x="947" y="779"/>
                  </a:lnTo>
                  <a:lnTo>
                    <a:pt x="960" y="771"/>
                  </a:lnTo>
                  <a:lnTo>
                    <a:pt x="972" y="763"/>
                  </a:lnTo>
                  <a:close/>
                  <a:moveTo>
                    <a:pt x="687" y="983"/>
                  </a:moveTo>
                  <a:lnTo>
                    <a:pt x="684" y="986"/>
                  </a:lnTo>
                  <a:lnTo>
                    <a:pt x="679" y="991"/>
                  </a:lnTo>
                  <a:lnTo>
                    <a:pt x="680" y="993"/>
                  </a:lnTo>
                  <a:lnTo>
                    <a:pt x="681" y="994"/>
                  </a:lnTo>
                  <a:lnTo>
                    <a:pt x="687" y="994"/>
                  </a:lnTo>
                  <a:lnTo>
                    <a:pt x="692" y="994"/>
                  </a:lnTo>
                  <a:lnTo>
                    <a:pt x="692" y="993"/>
                  </a:lnTo>
                  <a:lnTo>
                    <a:pt x="692" y="992"/>
                  </a:lnTo>
                  <a:lnTo>
                    <a:pt x="692" y="989"/>
                  </a:lnTo>
                  <a:lnTo>
                    <a:pt x="692" y="984"/>
                  </a:lnTo>
                  <a:lnTo>
                    <a:pt x="691" y="984"/>
                  </a:lnTo>
                  <a:lnTo>
                    <a:pt x="690" y="984"/>
                  </a:lnTo>
                  <a:lnTo>
                    <a:pt x="689" y="983"/>
                  </a:lnTo>
                  <a:lnTo>
                    <a:pt x="687" y="983"/>
                  </a:lnTo>
                  <a:close/>
                  <a:moveTo>
                    <a:pt x="657" y="1026"/>
                  </a:moveTo>
                  <a:lnTo>
                    <a:pt x="656" y="1028"/>
                  </a:lnTo>
                  <a:lnTo>
                    <a:pt x="655" y="1029"/>
                  </a:lnTo>
                  <a:lnTo>
                    <a:pt x="655" y="1031"/>
                  </a:lnTo>
                  <a:lnTo>
                    <a:pt x="655" y="1033"/>
                  </a:lnTo>
                  <a:lnTo>
                    <a:pt x="657" y="1033"/>
                  </a:lnTo>
                  <a:lnTo>
                    <a:pt x="658" y="1033"/>
                  </a:lnTo>
                  <a:lnTo>
                    <a:pt x="660" y="1032"/>
                  </a:lnTo>
                  <a:lnTo>
                    <a:pt x="662" y="1030"/>
                  </a:lnTo>
                  <a:lnTo>
                    <a:pt x="662" y="1029"/>
                  </a:lnTo>
                  <a:lnTo>
                    <a:pt x="662" y="1028"/>
                  </a:lnTo>
                  <a:lnTo>
                    <a:pt x="661" y="1027"/>
                  </a:lnTo>
                  <a:lnTo>
                    <a:pt x="660" y="1027"/>
                  </a:lnTo>
                  <a:lnTo>
                    <a:pt x="658" y="1027"/>
                  </a:lnTo>
                  <a:lnTo>
                    <a:pt x="657" y="1026"/>
                  </a:lnTo>
                  <a:close/>
                  <a:moveTo>
                    <a:pt x="488" y="1527"/>
                  </a:moveTo>
                  <a:lnTo>
                    <a:pt x="488" y="1529"/>
                  </a:lnTo>
                  <a:lnTo>
                    <a:pt x="487" y="1531"/>
                  </a:lnTo>
                  <a:lnTo>
                    <a:pt x="489" y="1531"/>
                  </a:lnTo>
                  <a:lnTo>
                    <a:pt x="490" y="1531"/>
                  </a:lnTo>
                  <a:lnTo>
                    <a:pt x="491" y="1530"/>
                  </a:lnTo>
                  <a:lnTo>
                    <a:pt x="490" y="1529"/>
                  </a:lnTo>
                  <a:lnTo>
                    <a:pt x="489" y="1528"/>
                  </a:lnTo>
                  <a:lnTo>
                    <a:pt x="488" y="1527"/>
                  </a:lnTo>
                  <a:close/>
                </a:path>
              </a:pathLst>
            </a:custGeom>
            <a:solidFill>
              <a:srgbClr val="2C5882"/>
            </a:solidFill>
            <a:ln w="9525">
              <a:noFill/>
              <a:round/>
            </a:ln>
          </p:spPr>
          <p:txBody>
            <a:bodyPr/>
            <a:lstStyle/>
            <a:p>
              <a:endParaRPr lang="zh-CN" altLang="en-US"/>
            </a:p>
          </p:txBody>
        </p:sp>
        <p:sp>
          <p:nvSpPr>
            <p:cNvPr id="76858" name="Freeform 36"/>
            <p:cNvSpPr>
              <a:spLocks noEditPoints="1"/>
            </p:cNvSpPr>
            <p:nvPr/>
          </p:nvSpPr>
          <p:spPr bwMode="auto">
            <a:xfrm>
              <a:off x="2269" y="160"/>
              <a:ext cx="534" cy="690"/>
            </a:xfrm>
            <a:custGeom>
              <a:avLst/>
              <a:gdLst>
                <a:gd name="T0" fmla="*/ 0 w 1602"/>
                <a:gd name="T1" fmla="*/ 0 h 2070"/>
                <a:gd name="T2" fmla="*/ 0 w 1602"/>
                <a:gd name="T3" fmla="*/ 0 h 2070"/>
                <a:gd name="T4" fmla="*/ 0 w 1602"/>
                <a:gd name="T5" fmla="*/ 0 h 2070"/>
                <a:gd name="T6" fmla="*/ 0 w 1602"/>
                <a:gd name="T7" fmla="*/ 0 h 2070"/>
                <a:gd name="T8" fmla="*/ 0 w 1602"/>
                <a:gd name="T9" fmla="*/ 0 h 2070"/>
                <a:gd name="T10" fmla="*/ 0 w 1602"/>
                <a:gd name="T11" fmla="*/ 0 h 2070"/>
                <a:gd name="T12" fmla="*/ 0 w 1602"/>
                <a:gd name="T13" fmla="*/ 0 h 2070"/>
                <a:gd name="T14" fmla="*/ 0 w 1602"/>
                <a:gd name="T15" fmla="*/ 0 h 2070"/>
                <a:gd name="T16" fmla="*/ 0 w 1602"/>
                <a:gd name="T17" fmla="*/ 0 h 2070"/>
                <a:gd name="T18" fmla="*/ 0 w 1602"/>
                <a:gd name="T19" fmla="*/ 0 h 2070"/>
                <a:gd name="T20" fmla="*/ 0 w 1602"/>
                <a:gd name="T21" fmla="*/ 0 h 2070"/>
                <a:gd name="T22" fmla="*/ 0 w 1602"/>
                <a:gd name="T23" fmla="*/ 0 h 2070"/>
                <a:gd name="T24" fmla="*/ 0 w 1602"/>
                <a:gd name="T25" fmla="*/ 0 h 2070"/>
                <a:gd name="T26" fmla="*/ 0 w 1602"/>
                <a:gd name="T27" fmla="*/ 0 h 2070"/>
                <a:gd name="T28" fmla="*/ 0 w 1602"/>
                <a:gd name="T29" fmla="*/ 0 h 2070"/>
                <a:gd name="T30" fmla="*/ 0 w 1602"/>
                <a:gd name="T31" fmla="*/ 0 h 2070"/>
                <a:gd name="T32" fmla="*/ 0 w 1602"/>
                <a:gd name="T33" fmla="*/ 0 h 2070"/>
                <a:gd name="T34" fmla="*/ 0 w 1602"/>
                <a:gd name="T35" fmla="*/ 0 h 2070"/>
                <a:gd name="T36" fmla="*/ 0 w 1602"/>
                <a:gd name="T37" fmla="*/ 0 h 2070"/>
                <a:gd name="T38" fmla="*/ 0 w 1602"/>
                <a:gd name="T39" fmla="*/ 0 h 2070"/>
                <a:gd name="T40" fmla="*/ 0 w 1602"/>
                <a:gd name="T41" fmla="*/ 0 h 2070"/>
                <a:gd name="T42" fmla="*/ 0 w 1602"/>
                <a:gd name="T43" fmla="*/ 0 h 2070"/>
                <a:gd name="T44" fmla="*/ 0 w 1602"/>
                <a:gd name="T45" fmla="*/ 0 h 2070"/>
                <a:gd name="T46" fmla="*/ 0 w 1602"/>
                <a:gd name="T47" fmla="*/ 0 h 2070"/>
                <a:gd name="T48" fmla="*/ 0 w 1602"/>
                <a:gd name="T49" fmla="*/ 0 h 2070"/>
                <a:gd name="T50" fmla="*/ 0 w 1602"/>
                <a:gd name="T51" fmla="*/ 0 h 2070"/>
                <a:gd name="T52" fmla="*/ 0 w 1602"/>
                <a:gd name="T53" fmla="*/ 0 h 2070"/>
                <a:gd name="T54" fmla="*/ 0 w 1602"/>
                <a:gd name="T55" fmla="*/ 0 h 2070"/>
                <a:gd name="T56" fmla="*/ 0 w 1602"/>
                <a:gd name="T57" fmla="*/ 0 h 2070"/>
                <a:gd name="T58" fmla="*/ 0 w 1602"/>
                <a:gd name="T59" fmla="*/ 0 h 2070"/>
                <a:gd name="T60" fmla="*/ 0 w 1602"/>
                <a:gd name="T61" fmla="*/ 0 h 2070"/>
                <a:gd name="T62" fmla="*/ 0 w 1602"/>
                <a:gd name="T63" fmla="*/ 0 h 2070"/>
                <a:gd name="T64" fmla="*/ 0 w 1602"/>
                <a:gd name="T65" fmla="*/ 0 h 2070"/>
                <a:gd name="T66" fmla="*/ 0 w 1602"/>
                <a:gd name="T67" fmla="*/ 0 h 2070"/>
                <a:gd name="T68" fmla="*/ 0 w 1602"/>
                <a:gd name="T69" fmla="*/ 0 h 2070"/>
                <a:gd name="T70" fmla="*/ 0 w 1602"/>
                <a:gd name="T71" fmla="*/ 0 h 2070"/>
                <a:gd name="T72" fmla="*/ 0 w 1602"/>
                <a:gd name="T73" fmla="*/ 0 h 2070"/>
                <a:gd name="T74" fmla="*/ 0 w 1602"/>
                <a:gd name="T75" fmla="*/ 0 h 2070"/>
                <a:gd name="T76" fmla="*/ 0 w 1602"/>
                <a:gd name="T77" fmla="*/ 0 h 2070"/>
                <a:gd name="T78" fmla="*/ 0 w 1602"/>
                <a:gd name="T79" fmla="*/ 0 h 2070"/>
                <a:gd name="T80" fmla="*/ 0 w 1602"/>
                <a:gd name="T81" fmla="*/ 0 h 2070"/>
                <a:gd name="T82" fmla="*/ 0 w 1602"/>
                <a:gd name="T83" fmla="*/ 0 h 2070"/>
                <a:gd name="T84" fmla="*/ 0 w 1602"/>
                <a:gd name="T85" fmla="*/ 0 h 2070"/>
                <a:gd name="T86" fmla="*/ 0 w 1602"/>
                <a:gd name="T87" fmla="*/ 0 h 2070"/>
                <a:gd name="T88" fmla="*/ 0 w 1602"/>
                <a:gd name="T89" fmla="*/ 0 h 2070"/>
                <a:gd name="T90" fmla="*/ 0 w 1602"/>
                <a:gd name="T91" fmla="*/ 0 h 2070"/>
                <a:gd name="T92" fmla="*/ 0 w 1602"/>
                <a:gd name="T93" fmla="*/ 0 h 2070"/>
                <a:gd name="T94" fmla="*/ 0 w 1602"/>
                <a:gd name="T95" fmla="*/ 0 h 2070"/>
                <a:gd name="T96" fmla="*/ 0 w 1602"/>
                <a:gd name="T97" fmla="*/ 0 h 2070"/>
                <a:gd name="T98" fmla="*/ 0 w 1602"/>
                <a:gd name="T99" fmla="*/ 0 h 2070"/>
                <a:gd name="T100" fmla="*/ 0 w 1602"/>
                <a:gd name="T101" fmla="*/ 0 h 2070"/>
                <a:gd name="T102" fmla="*/ 0 w 1602"/>
                <a:gd name="T103" fmla="*/ 0 h 2070"/>
                <a:gd name="T104" fmla="*/ 0 w 1602"/>
                <a:gd name="T105" fmla="*/ 0 h 2070"/>
                <a:gd name="T106" fmla="*/ 0 w 1602"/>
                <a:gd name="T107" fmla="*/ 0 h 2070"/>
                <a:gd name="T108" fmla="*/ 0 w 1602"/>
                <a:gd name="T109" fmla="*/ 0 h 2070"/>
                <a:gd name="T110" fmla="*/ 0 w 1602"/>
                <a:gd name="T111" fmla="*/ 0 h 2070"/>
                <a:gd name="T112" fmla="*/ 0 w 1602"/>
                <a:gd name="T113" fmla="*/ 0 h 2070"/>
                <a:gd name="T114" fmla="*/ 0 w 1602"/>
                <a:gd name="T115" fmla="*/ 0 h 2070"/>
                <a:gd name="T116" fmla="*/ 0 w 1602"/>
                <a:gd name="T117" fmla="*/ 0 h 2070"/>
                <a:gd name="T118" fmla="*/ 0 w 1602"/>
                <a:gd name="T119" fmla="*/ 0 h 2070"/>
                <a:gd name="T120" fmla="*/ 0 w 1602"/>
                <a:gd name="T121" fmla="*/ 0 h 2070"/>
                <a:gd name="T122" fmla="*/ 0 w 1602"/>
                <a:gd name="T123" fmla="*/ 0 h 20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2"/>
                <a:gd name="T187" fmla="*/ 0 h 2070"/>
                <a:gd name="T188" fmla="*/ 1602 w 1602"/>
                <a:gd name="T189" fmla="*/ 2070 h 20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2" h="2070">
                  <a:moveTo>
                    <a:pt x="559" y="0"/>
                  </a:moveTo>
                  <a:lnTo>
                    <a:pt x="569" y="1"/>
                  </a:lnTo>
                  <a:lnTo>
                    <a:pt x="579" y="4"/>
                  </a:lnTo>
                  <a:lnTo>
                    <a:pt x="581" y="9"/>
                  </a:lnTo>
                  <a:lnTo>
                    <a:pt x="583" y="16"/>
                  </a:lnTo>
                  <a:lnTo>
                    <a:pt x="585" y="21"/>
                  </a:lnTo>
                  <a:lnTo>
                    <a:pt x="587" y="29"/>
                  </a:lnTo>
                  <a:lnTo>
                    <a:pt x="589" y="42"/>
                  </a:lnTo>
                  <a:lnTo>
                    <a:pt x="592" y="56"/>
                  </a:lnTo>
                  <a:lnTo>
                    <a:pt x="594" y="63"/>
                  </a:lnTo>
                  <a:lnTo>
                    <a:pt x="599" y="68"/>
                  </a:lnTo>
                  <a:lnTo>
                    <a:pt x="604" y="73"/>
                  </a:lnTo>
                  <a:lnTo>
                    <a:pt x="607" y="78"/>
                  </a:lnTo>
                  <a:lnTo>
                    <a:pt x="611" y="86"/>
                  </a:lnTo>
                  <a:lnTo>
                    <a:pt x="612" y="95"/>
                  </a:lnTo>
                  <a:lnTo>
                    <a:pt x="612" y="105"/>
                  </a:lnTo>
                  <a:lnTo>
                    <a:pt x="613" y="115"/>
                  </a:lnTo>
                  <a:lnTo>
                    <a:pt x="610" y="117"/>
                  </a:lnTo>
                  <a:lnTo>
                    <a:pt x="607" y="120"/>
                  </a:lnTo>
                  <a:lnTo>
                    <a:pt x="596" y="120"/>
                  </a:lnTo>
                  <a:lnTo>
                    <a:pt x="589" y="120"/>
                  </a:lnTo>
                  <a:lnTo>
                    <a:pt x="589" y="123"/>
                  </a:lnTo>
                  <a:lnTo>
                    <a:pt x="589" y="126"/>
                  </a:lnTo>
                  <a:lnTo>
                    <a:pt x="596" y="134"/>
                  </a:lnTo>
                  <a:lnTo>
                    <a:pt x="603" y="141"/>
                  </a:lnTo>
                  <a:lnTo>
                    <a:pt x="605" y="150"/>
                  </a:lnTo>
                  <a:lnTo>
                    <a:pt x="606" y="160"/>
                  </a:lnTo>
                  <a:lnTo>
                    <a:pt x="605" y="169"/>
                  </a:lnTo>
                  <a:lnTo>
                    <a:pt x="604" y="175"/>
                  </a:lnTo>
                  <a:lnTo>
                    <a:pt x="608" y="190"/>
                  </a:lnTo>
                  <a:lnTo>
                    <a:pt x="613" y="203"/>
                  </a:lnTo>
                  <a:lnTo>
                    <a:pt x="613" y="209"/>
                  </a:lnTo>
                  <a:lnTo>
                    <a:pt x="613" y="216"/>
                  </a:lnTo>
                  <a:lnTo>
                    <a:pt x="617" y="221"/>
                  </a:lnTo>
                  <a:lnTo>
                    <a:pt x="623" y="227"/>
                  </a:lnTo>
                  <a:lnTo>
                    <a:pt x="623" y="240"/>
                  </a:lnTo>
                  <a:lnTo>
                    <a:pt x="623" y="252"/>
                  </a:lnTo>
                  <a:lnTo>
                    <a:pt x="625" y="265"/>
                  </a:lnTo>
                  <a:lnTo>
                    <a:pt x="628" y="286"/>
                  </a:lnTo>
                  <a:lnTo>
                    <a:pt x="631" y="308"/>
                  </a:lnTo>
                  <a:lnTo>
                    <a:pt x="631" y="320"/>
                  </a:lnTo>
                  <a:lnTo>
                    <a:pt x="629" y="324"/>
                  </a:lnTo>
                  <a:lnTo>
                    <a:pt x="627" y="328"/>
                  </a:lnTo>
                  <a:lnTo>
                    <a:pt x="626" y="332"/>
                  </a:lnTo>
                  <a:lnTo>
                    <a:pt x="625" y="334"/>
                  </a:lnTo>
                  <a:lnTo>
                    <a:pt x="625" y="337"/>
                  </a:lnTo>
                  <a:lnTo>
                    <a:pt x="625" y="342"/>
                  </a:lnTo>
                  <a:lnTo>
                    <a:pt x="631" y="356"/>
                  </a:lnTo>
                  <a:lnTo>
                    <a:pt x="636" y="371"/>
                  </a:lnTo>
                  <a:lnTo>
                    <a:pt x="636" y="378"/>
                  </a:lnTo>
                  <a:lnTo>
                    <a:pt x="635" y="384"/>
                  </a:lnTo>
                  <a:lnTo>
                    <a:pt x="636" y="397"/>
                  </a:lnTo>
                  <a:lnTo>
                    <a:pt x="637" y="414"/>
                  </a:lnTo>
                  <a:lnTo>
                    <a:pt x="638" y="429"/>
                  </a:lnTo>
                  <a:lnTo>
                    <a:pt x="640" y="442"/>
                  </a:lnTo>
                  <a:lnTo>
                    <a:pt x="639" y="451"/>
                  </a:lnTo>
                  <a:lnTo>
                    <a:pt x="639" y="460"/>
                  </a:lnTo>
                  <a:lnTo>
                    <a:pt x="646" y="460"/>
                  </a:lnTo>
                  <a:lnTo>
                    <a:pt x="651" y="459"/>
                  </a:lnTo>
                  <a:lnTo>
                    <a:pt x="654" y="456"/>
                  </a:lnTo>
                  <a:lnTo>
                    <a:pt x="659" y="454"/>
                  </a:lnTo>
                  <a:lnTo>
                    <a:pt x="664" y="454"/>
                  </a:lnTo>
                  <a:lnTo>
                    <a:pt x="671" y="454"/>
                  </a:lnTo>
                  <a:lnTo>
                    <a:pt x="681" y="452"/>
                  </a:lnTo>
                  <a:lnTo>
                    <a:pt x="692" y="448"/>
                  </a:lnTo>
                  <a:lnTo>
                    <a:pt x="703" y="444"/>
                  </a:lnTo>
                  <a:lnTo>
                    <a:pt x="713" y="438"/>
                  </a:lnTo>
                  <a:lnTo>
                    <a:pt x="726" y="430"/>
                  </a:lnTo>
                  <a:lnTo>
                    <a:pt x="735" y="425"/>
                  </a:lnTo>
                  <a:lnTo>
                    <a:pt x="739" y="409"/>
                  </a:lnTo>
                  <a:lnTo>
                    <a:pt x="741" y="394"/>
                  </a:lnTo>
                  <a:lnTo>
                    <a:pt x="741" y="378"/>
                  </a:lnTo>
                  <a:lnTo>
                    <a:pt x="740" y="360"/>
                  </a:lnTo>
                  <a:lnTo>
                    <a:pt x="738" y="345"/>
                  </a:lnTo>
                  <a:lnTo>
                    <a:pt x="734" y="330"/>
                  </a:lnTo>
                  <a:lnTo>
                    <a:pt x="729" y="315"/>
                  </a:lnTo>
                  <a:lnTo>
                    <a:pt x="723" y="303"/>
                  </a:lnTo>
                  <a:lnTo>
                    <a:pt x="721" y="296"/>
                  </a:lnTo>
                  <a:lnTo>
                    <a:pt x="718" y="284"/>
                  </a:lnTo>
                  <a:lnTo>
                    <a:pt x="716" y="272"/>
                  </a:lnTo>
                  <a:lnTo>
                    <a:pt x="716" y="265"/>
                  </a:lnTo>
                  <a:lnTo>
                    <a:pt x="718" y="265"/>
                  </a:lnTo>
                  <a:lnTo>
                    <a:pt x="719" y="265"/>
                  </a:lnTo>
                  <a:lnTo>
                    <a:pt x="722" y="269"/>
                  </a:lnTo>
                  <a:lnTo>
                    <a:pt x="726" y="274"/>
                  </a:lnTo>
                  <a:lnTo>
                    <a:pt x="727" y="280"/>
                  </a:lnTo>
                  <a:lnTo>
                    <a:pt x="728" y="286"/>
                  </a:lnTo>
                  <a:lnTo>
                    <a:pt x="734" y="288"/>
                  </a:lnTo>
                  <a:lnTo>
                    <a:pt x="741" y="289"/>
                  </a:lnTo>
                  <a:lnTo>
                    <a:pt x="745" y="297"/>
                  </a:lnTo>
                  <a:lnTo>
                    <a:pt x="750" y="304"/>
                  </a:lnTo>
                  <a:lnTo>
                    <a:pt x="756" y="309"/>
                  </a:lnTo>
                  <a:lnTo>
                    <a:pt x="763" y="314"/>
                  </a:lnTo>
                  <a:lnTo>
                    <a:pt x="769" y="326"/>
                  </a:lnTo>
                  <a:lnTo>
                    <a:pt x="777" y="339"/>
                  </a:lnTo>
                  <a:lnTo>
                    <a:pt x="773" y="343"/>
                  </a:lnTo>
                  <a:lnTo>
                    <a:pt x="769" y="346"/>
                  </a:lnTo>
                  <a:lnTo>
                    <a:pt x="770" y="349"/>
                  </a:lnTo>
                  <a:lnTo>
                    <a:pt x="771" y="353"/>
                  </a:lnTo>
                  <a:lnTo>
                    <a:pt x="778" y="354"/>
                  </a:lnTo>
                  <a:lnTo>
                    <a:pt x="785" y="357"/>
                  </a:lnTo>
                  <a:lnTo>
                    <a:pt x="786" y="367"/>
                  </a:lnTo>
                  <a:lnTo>
                    <a:pt x="789" y="377"/>
                  </a:lnTo>
                  <a:lnTo>
                    <a:pt x="792" y="388"/>
                  </a:lnTo>
                  <a:lnTo>
                    <a:pt x="796" y="395"/>
                  </a:lnTo>
                  <a:lnTo>
                    <a:pt x="809" y="397"/>
                  </a:lnTo>
                  <a:lnTo>
                    <a:pt x="822" y="400"/>
                  </a:lnTo>
                  <a:lnTo>
                    <a:pt x="827" y="402"/>
                  </a:lnTo>
                  <a:lnTo>
                    <a:pt x="832" y="405"/>
                  </a:lnTo>
                  <a:lnTo>
                    <a:pt x="835" y="409"/>
                  </a:lnTo>
                  <a:lnTo>
                    <a:pt x="837" y="415"/>
                  </a:lnTo>
                  <a:lnTo>
                    <a:pt x="834" y="419"/>
                  </a:lnTo>
                  <a:lnTo>
                    <a:pt x="831" y="424"/>
                  </a:lnTo>
                  <a:lnTo>
                    <a:pt x="833" y="427"/>
                  </a:lnTo>
                  <a:lnTo>
                    <a:pt x="833" y="430"/>
                  </a:lnTo>
                  <a:lnTo>
                    <a:pt x="833" y="433"/>
                  </a:lnTo>
                  <a:lnTo>
                    <a:pt x="833" y="436"/>
                  </a:lnTo>
                  <a:lnTo>
                    <a:pt x="831" y="440"/>
                  </a:lnTo>
                  <a:lnTo>
                    <a:pt x="831" y="446"/>
                  </a:lnTo>
                  <a:lnTo>
                    <a:pt x="834" y="455"/>
                  </a:lnTo>
                  <a:lnTo>
                    <a:pt x="837" y="466"/>
                  </a:lnTo>
                  <a:lnTo>
                    <a:pt x="837" y="472"/>
                  </a:lnTo>
                  <a:lnTo>
                    <a:pt x="836" y="476"/>
                  </a:lnTo>
                  <a:lnTo>
                    <a:pt x="833" y="481"/>
                  </a:lnTo>
                  <a:lnTo>
                    <a:pt x="828" y="485"/>
                  </a:lnTo>
                  <a:lnTo>
                    <a:pt x="821" y="487"/>
                  </a:lnTo>
                  <a:lnTo>
                    <a:pt x="812" y="487"/>
                  </a:lnTo>
                  <a:lnTo>
                    <a:pt x="803" y="488"/>
                  </a:lnTo>
                  <a:lnTo>
                    <a:pt x="794" y="489"/>
                  </a:lnTo>
                  <a:lnTo>
                    <a:pt x="785" y="494"/>
                  </a:lnTo>
                  <a:lnTo>
                    <a:pt x="776" y="500"/>
                  </a:lnTo>
                  <a:lnTo>
                    <a:pt x="766" y="506"/>
                  </a:lnTo>
                  <a:lnTo>
                    <a:pt x="757" y="510"/>
                  </a:lnTo>
                  <a:lnTo>
                    <a:pt x="750" y="512"/>
                  </a:lnTo>
                  <a:lnTo>
                    <a:pt x="742" y="514"/>
                  </a:lnTo>
                  <a:lnTo>
                    <a:pt x="738" y="519"/>
                  </a:lnTo>
                  <a:lnTo>
                    <a:pt x="733" y="522"/>
                  </a:lnTo>
                  <a:lnTo>
                    <a:pt x="729" y="523"/>
                  </a:lnTo>
                  <a:lnTo>
                    <a:pt x="726" y="523"/>
                  </a:lnTo>
                  <a:lnTo>
                    <a:pt x="721" y="528"/>
                  </a:lnTo>
                  <a:lnTo>
                    <a:pt x="718" y="532"/>
                  </a:lnTo>
                  <a:lnTo>
                    <a:pt x="701" y="537"/>
                  </a:lnTo>
                  <a:lnTo>
                    <a:pt x="686" y="541"/>
                  </a:lnTo>
                  <a:lnTo>
                    <a:pt x="680" y="543"/>
                  </a:lnTo>
                  <a:lnTo>
                    <a:pt x="673" y="546"/>
                  </a:lnTo>
                  <a:lnTo>
                    <a:pt x="668" y="551"/>
                  </a:lnTo>
                  <a:lnTo>
                    <a:pt x="662" y="556"/>
                  </a:lnTo>
                  <a:lnTo>
                    <a:pt x="665" y="561"/>
                  </a:lnTo>
                  <a:lnTo>
                    <a:pt x="669" y="565"/>
                  </a:lnTo>
                  <a:lnTo>
                    <a:pt x="669" y="574"/>
                  </a:lnTo>
                  <a:lnTo>
                    <a:pt x="668" y="583"/>
                  </a:lnTo>
                  <a:lnTo>
                    <a:pt x="668" y="592"/>
                  </a:lnTo>
                  <a:lnTo>
                    <a:pt x="668" y="601"/>
                  </a:lnTo>
                  <a:lnTo>
                    <a:pt x="666" y="601"/>
                  </a:lnTo>
                  <a:lnTo>
                    <a:pt x="665" y="602"/>
                  </a:lnTo>
                  <a:lnTo>
                    <a:pt x="663" y="602"/>
                  </a:lnTo>
                  <a:lnTo>
                    <a:pt x="661" y="602"/>
                  </a:lnTo>
                  <a:lnTo>
                    <a:pt x="659" y="602"/>
                  </a:lnTo>
                  <a:lnTo>
                    <a:pt x="658" y="601"/>
                  </a:lnTo>
                  <a:lnTo>
                    <a:pt x="654" y="599"/>
                  </a:lnTo>
                  <a:lnTo>
                    <a:pt x="651" y="598"/>
                  </a:lnTo>
                  <a:lnTo>
                    <a:pt x="649" y="599"/>
                  </a:lnTo>
                  <a:lnTo>
                    <a:pt x="648" y="600"/>
                  </a:lnTo>
                  <a:lnTo>
                    <a:pt x="646" y="609"/>
                  </a:lnTo>
                  <a:lnTo>
                    <a:pt x="642" y="623"/>
                  </a:lnTo>
                  <a:lnTo>
                    <a:pt x="640" y="629"/>
                  </a:lnTo>
                  <a:lnTo>
                    <a:pt x="638" y="635"/>
                  </a:lnTo>
                  <a:lnTo>
                    <a:pt x="637" y="639"/>
                  </a:lnTo>
                  <a:lnTo>
                    <a:pt x="635" y="641"/>
                  </a:lnTo>
                  <a:lnTo>
                    <a:pt x="631" y="641"/>
                  </a:lnTo>
                  <a:lnTo>
                    <a:pt x="629" y="641"/>
                  </a:lnTo>
                  <a:lnTo>
                    <a:pt x="626" y="629"/>
                  </a:lnTo>
                  <a:lnTo>
                    <a:pt x="624" y="616"/>
                  </a:lnTo>
                  <a:lnTo>
                    <a:pt x="619" y="614"/>
                  </a:lnTo>
                  <a:lnTo>
                    <a:pt x="616" y="610"/>
                  </a:lnTo>
                  <a:lnTo>
                    <a:pt x="613" y="606"/>
                  </a:lnTo>
                  <a:lnTo>
                    <a:pt x="610" y="602"/>
                  </a:lnTo>
                  <a:lnTo>
                    <a:pt x="605" y="603"/>
                  </a:lnTo>
                  <a:lnTo>
                    <a:pt x="603" y="605"/>
                  </a:lnTo>
                  <a:lnTo>
                    <a:pt x="601" y="607"/>
                  </a:lnTo>
                  <a:lnTo>
                    <a:pt x="599" y="611"/>
                  </a:lnTo>
                  <a:lnTo>
                    <a:pt x="596" y="611"/>
                  </a:lnTo>
                  <a:lnTo>
                    <a:pt x="594" y="610"/>
                  </a:lnTo>
                  <a:lnTo>
                    <a:pt x="592" y="600"/>
                  </a:lnTo>
                  <a:lnTo>
                    <a:pt x="590" y="589"/>
                  </a:lnTo>
                  <a:lnTo>
                    <a:pt x="589" y="588"/>
                  </a:lnTo>
                  <a:lnTo>
                    <a:pt x="588" y="588"/>
                  </a:lnTo>
                  <a:lnTo>
                    <a:pt x="553" y="589"/>
                  </a:lnTo>
                  <a:lnTo>
                    <a:pt x="549" y="594"/>
                  </a:lnTo>
                  <a:lnTo>
                    <a:pt x="545" y="600"/>
                  </a:lnTo>
                  <a:lnTo>
                    <a:pt x="533" y="603"/>
                  </a:lnTo>
                  <a:lnTo>
                    <a:pt x="521" y="606"/>
                  </a:lnTo>
                  <a:lnTo>
                    <a:pt x="515" y="611"/>
                  </a:lnTo>
                  <a:lnTo>
                    <a:pt x="509" y="615"/>
                  </a:lnTo>
                  <a:lnTo>
                    <a:pt x="505" y="615"/>
                  </a:lnTo>
                  <a:lnTo>
                    <a:pt x="499" y="615"/>
                  </a:lnTo>
                  <a:lnTo>
                    <a:pt x="497" y="617"/>
                  </a:lnTo>
                  <a:lnTo>
                    <a:pt x="494" y="621"/>
                  </a:lnTo>
                  <a:lnTo>
                    <a:pt x="487" y="621"/>
                  </a:lnTo>
                  <a:lnTo>
                    <a:pt x="480" y="621"/>
                  </a:lnTo>
                  <a:lnTo>
                    <a:pt x="470" y="624"/>
                  </a:lnTo>
                  <a:lnTo>
                    <a:pt x="457" y="627"/>
                  </a:lnTo>
                  <a:lnTo>
                    <a:pt x="447" y="630"/>
                  </a:lnTo>
                  <a:lnTo>
                    <a:pt x="435" y="634"/>
                  </a:lnTo>
                  <a:lnTo>
                    <a:pt x="422" y="634"/>
                  </a:lnTo>
                  <a:lnTo>
                    <a:pt x="409" y="634"/>
                  </a:lnTo>
                  <a:lnTo>
                    <a:pt x="407" y="635"/>
                  </a:lnTo>
                  <a:lnTo>
                    <a:pt x="404" y="636"/>
                  </a:lnTo>
                  <a:lnTo>
                    <a:pt x="394" y="636"/>
                  </a:lnTo>
                  <a:lnTo>
                    <a:pt x="383" y="636"/>
                  </a:lnTo>
                  <a:lnTo>
                    <a:pt x="380" y="639"/>
                  </a:lnTo>
                  <a:lnTo>
                    <a:pt x="377" y="642"/>
                  </a:lnTo>
                  <a:lnTo>
                    <a:pt x="362" y="642"/>
                  </a:lnTo>
                  <a:lnTo>
                    <a:pt x="348" y="642"/>
                  </a:lnTo>
                  <a:lnTo>
                    <a:pt x="334" y="642"/>
                  </a:lnTo>
                  <a:lnTo>
                    <a:pt x="320" y="642"/>
                  </a:lnTo>
                  <a:lnTo>
                    <a:pt x="308" y="642"/>
                  </a:lnTo>
                  <a:lnTo>
                    <a:pt x="296" y="642"/>
                  </a:lnTo>
                  <a:lnTo>
                    <a:pt x="293" y="639"/>
                  </a:lnTo>
                  <a:lnTo>
                    <a:pt x="290" y="636"/>
                  </a:lnTo>
                  <a:lnTo>
                    <a:pt x="284" y="636"/>
                  </a:lnTo>
                  <a:lnTo>
                    <a:pt x="278" y="636"/>
                  </a:lnTo>
                  <a:lnTo>
                    <a:pt x="266" y="634"/>
                  </a:lnTo>
                  <a:lnTo>
                    <a:pt x="254" y="630"/>
                  </a:lnTo>
                  <a:lnTo>
                    <a:pt x="244" y="630"/>
                  </a:lnTo>
                  <a:lnTo>
                    <a:pt x="234" y="630"/>
                  </a:lnTo>
                  <a:lnTo>
                    <a:pt x="220" y="627"/>
                  </a:lnTo>
                  <a:lnTo>
                    <a:pt x="199" y="621"/>
                  </a:lnTo>
                  <a:lnTo>
                    <a:pt x="188" y="618"/>
                  </a:lnTo>
                  <a:lnTo>
                    <a:pt x="180" y="615"/>
                  </a:lnTo>
                  <a:lnTo>
                    <a:pt x="173" y="612"/>
                  </a:lnTo>
                  <a:lnTo>
                    <a:pt x="170" y="609"/>
                  </a:lnTo>
                  <a:lnTo>
                    <a:pt x="171" y="609"/>
                  </a:lnTo>
                  <a:lnTo>
                    <a:pt x="187" y="599"/>
                  </a:lnTo>
                  <a:lnTo>
                    <a:pt x="201" y="587"/>
                  </a:lnTo>
                  <a:lnTo>
                    <a:pt x="211" y="583"/>
                  </a:lnTo>
                  <a:lnTo>
                    <a:pt x="221" y="579"/>
                  </a:lnTo>
                  <a:lnTo>
                    <a:pt x="228" y="575"/>
                  </a:lnTo>
                  <a:lnTo>
                    <a:pt x="233" y="569"/>
                  </a:lnTo>
                  <a:lnTo>
                    <a:pt x="239" y="566"/>
                  </a:lnTo>
                  <a:lnTo>
                    <a:pt x="245" y="563"/>
                  </a:lnTo>
                  <a:lnTo>
                    <a:pt x="251" y="561"/>
                  </a:lnTo>
                  <a:lnTo>
                    <a:pt x="257" y="559"/>
                  </a:lnTo>
                  <a:lnTo>
                    <a:pt x="270" y="557"/>
                  </a:lnTo>
                  <a:lnTo>
                    <a:pt x="284" y="553"/>
                  </a:lnTo>
                  <a:lnTo>
                    <a:pt x="287" y="548"/>
                  </a:lnTo>
                  <a:lnTo>
                    <a:pt x="291" y="544"/>
                  </a:lnTo>
                  <a:lnTo>
                    <a:pt x="298" y="542"/>
                  </a:lnTo>
                  <a:lnTo>
                    <a:pt x="304" y="541"/>
                  </a:lnTo>
                  <a:lnTo>
                    <a:pt x="317" y="541"/>
                  </a:lnTo>
                  <a:lnTo>
                    <a:pt x="329" y="541"/>
                  </a:lnTo>
                  <a:lnTo>
                    <a:pt x="339" y="538"/>
                  </a:lnTo>
                  <a:lnTo>
                    <a:pt x="350" y="536"/>
                  </a:lnTo>
                  <a:lnTo>
                    <a:pt x="362" y="533"/>
                  </a:lnTo>
                  <a:lnTo>
                    <a:pt x="372" y="531"/>
                  </a:lnTo>
                  <a:lnTo>
                    <a:pt x="383" y="530"/>
                  </a:lnTo>
                  <a:lnTo>
                    <a:pt x="393" y="530"/>
                  </a:lnTo>
                  <a:lnTo>
                    <a:pt x="403" y="530"/>
                  </a:lnTo>
                  <a:lnTo>
                    <a:pt x="413" y="528"/>
                  </a:lnTo>
                  <a:lnTo>
                    <a:pt x="416" y="525"/>
                  </a:lnTo>
                  <a:lnTo>
                    <a:pt x="419" y="522"/>
                  </a:lnTo>
                  <a:lnTo>
                    <a:pt x="433" y="518"/>
                  </a:lnTo>
                  <a:lnTo>
                    <a:pt x="449" y="512"/>
                  </a:lnTo>
                  <a:lnTo>
                    <a:pt x="462" y="510"/>
                  </a:lnTo>
                  <a:lnTo>
                    <a:pt x="476" y="510"/>
                  </a:lnTo>
                  <a:lnTo>
                    <a:pt x="489" y="509"/>
                  </a:lnTo>
                  <a:lnTo>
                    <a:pt x="501" y="507"/>
                  </a:lnTo>
                  <a:lnTo>
                    <a:pt x="505" y="503"/>
                  </a:lnTo>
                  <a:lnTo>
                    <a:pt x="507" y="501"/>
                  </a:lnTo>
                  <a:lnTo>
                    <a:pt x="518" y="497"/>
                  </a:lnTo>
                  <a:lnTo>
                    <a:pt x="529" y="495"/>
                  </a:lnTo>
                  <a:lnTo>
                    <a:pt x="542" y="491"/>
                  </a:lnTo>
                  <a:lnTo>
                    <a:pt x="552" y="490"/>
                  </a:lnTo>
                  <a:lnTo>
                    <a:pt x="557" y="489"/>
                  </a:lnTo>
                  <a:lnTo>
                    <a:pt x="561" y="488"/>
                  </a:lnTo>
                  <a:lnTo>
                    <a:pt x="567" y="486"/>
                  </a:lnTo>
                  <a:lnTo>
                    <a:pt x="571" y="484"/>
                  </a:lnTo>
                  <a:lnTo>
                    <a:pt x="573" y="477"/>
                  </a:lnTo>
                  <a:lnTo>
                    <a:pt x="577" y="470"/>
                  </a:lnTo>
                  <a:lnTo>
                    <a:pt x="578" y="463"/>
                  </a:lnTo>
                  <a:lnTo>
                    <a:pt x="578" y="459"/>
                  </a:lnTo>
                  <a:lnTo>
                    <a:pt x="573" y="454"/>
                  </a:lnTo>
                  <a:lnTo>
                    <a:pt x="570" y="451"/>
                  </a:lnTo>
                  <a:lnTo>
                    <a:pt x="566" y="440"/>
                  </a:lnTo>
                  <a:lnTo>
                    <a:pt x="564" y="428"/>
                  </a:lnTo>
                  <a:lnTo>
                    <a:pt x="563" y="421"/>
                  </a:lnTo>
                  <a:lnTo>
                    <a:pt x="563" y="416"/>
                  </a:lnTo>
                  <a:lnTo>
                    <a:pt x="564" y="411"/>
                  </a:lnTo>
                  <a:lnTo>
                    <a:pt x="566" y="405"/>
                  </a:lnTo>
                  <a:lnTo>
                    <a:pt x="568" y="401"/>
                  </a:lnTo>
                  <a:lnTo>
                    <a:pt x="569" y="396"/>
                  </a:lnTo>
                  <a:lnTo>
                    <a:pt x="569" y="392"/>
                  </a:lnTo>
                  <a:lnTo>
                    <a:pt x="569" y="388"/>
                  </a:lnTo>
                  <a:lnTo>
                    <a:pt x="564" y="381"/>
                  </a:lnTo>
                  <a:lnTo>
                    <a:pt x="557" y="376"/>
                  </a:lnTo>
                  <a:lnTo>
                    <a:pt x="557" y="369"/>
                  </a:lnTo>
                  <a:lnTo>
                    <a:pt x="558" y="363"/>
                  </a:lnTo>
                  <a:lnTo>
                    <a:pt x="560" y="360"/>
                  </a:lnTo>
                  <a:lnTo>
                    <a:pt x="563" y="357"/>
                  </a:lnTo>
                  <a:lnTo>
                    <a:pt x="565" y="355"/>
                  </a:lnTo>
                  <a:lnTo>
                    <a:pt x="566" y="351"/>
                  </a:lnTo>
                  <a:lnTo>
                    <a:pt x="568" y="348"/>
                  </a:lnTo>
                  <a:lnTo>
                    <a:pt x="569" y="344"/>
                  </a:lnTo>
                  <a:lnTo>
                    <a:pt x="567" y="339"/>
                  </a:lnTo>
                  <a:lnTo>
                    <a:pt x="565" y="336"/>
                  </a:lnTo>
                  <a:lnTo>
                    <a:pt x="560" y="335"/>
                  </a:lnTo>
                  <a:lnTo>
                    <a:pt x="557" y="333"/>
                  </a:lnTo>
                  <a:lnTo>
                    <a:pt x="553" y="325"/>
                  </a:lnTo>
                  <a:lnTo>
                    <a:pt x="548" y="318"/>
                  </a:lnTo>
                  <a:lnTo>
                    <a:pt x="549" y="315"/>
                  </a:lnTo>
                  <a:lnTo>
                    <a:pt x="550" y="313"/>
                  </a:lnTo>
                  <a:lnTo>
                    <a:pt x="553" y="312"/>
                  </a:lnTo>
                  <a:lnTo>
                    <a:pt x="556" y="310"/>
                  </a:lnTo>
                  <a:lnTo>
                    <a:pt x="558" y="308"/>
                  </a:lnTo>
                  <a:lnTo>
                    <a:pt x="559" y="304"/>
                  </a:lnTo>
                  <a:lnTo>
                    <a:pt x="560" y="300"/>
                  </a:lnTo>
                  <a:lnTo>
                    <a:pt x="559" y="297"/>
                  </a:lnTo>
                  <a:lnTo>
                    <a:pt x="558" y="295"/>
                  </a:lnTo>
                  <a:lnTo>
                    <a:pt x="556" y="292"/>
                  </a:lnTo>
                  <a:lnTo>
                    <a:pt x="552" y="288"/>
                  </a:lnTo>
                  <a:lnTo>
                    <a:pt x="548" y="284"/>
                  </a:lnTo>
                  <a:lnTo>
                    <a:pt x="547" y="279"/>
                  </a:lnTo>
                  <a:lnTo>
                    <a:pt x="547" y="275"/>
                  </a:lnTo>
                  <a:lnTo>
                    <a:pt x="547" y="272"/>
                  </a:lnTo>
                  <a:lnTo>
                    <a:pt x="548" y="268"/>
                  </a:lnTo>
                  <a:lnTo>
                    <a:pt x="550" y="262"/>
                  </a:lnTo>
                  <a:lnTo>
                    <a:pt x="553" y="257"/>
                  </a:lnTo>
                  <a:lnTo>
                    <a:pt x="549" y="253"/>
                  </a:lnTo>
                  <a:lnTo>
                    <a:pt x="547" y="249"/>
                  </a:lnTo>
                  <a:lnTo>
                    <a:pt x="546" y="245"/>
                  </a:lnTo>
                  <a:lnTo>
                    <a:pt x="546" y="243"/>
                  </a:lnTo>
                  <a:lnTo>
                    <a:pt x="546" y="235"/>
                  </a:lnTo>
                  <a:lnTo>
                    <a:pt x="545" y="225"/>
                  </a:lnTo>
                  <a:lnTo>
                    <a:pt x="543" y="219"/>
                  </a:lnTo>
                  <a:lnTo>
                    <a:pt x="542" y="211"/>
                  </a:lnTo>
                  <a:lnTo>
                    <a:pt x="541" y="204"/>
                  </a:lnTo>
                  <a:lnTo>
                    <a:pt x="542" y="196"/>
                  </a:lnTo>
                  <a:lnTo>
                    <a:pt x="543" y="193"/>
                  </a:lnTo>
                  <a:lnTo>
                    <a:pt x="544" y="188"/>
                  </a:lnTo>
                  <a:lnTo>
                    <a:pt x="545" y="183"/>
                  </a:lnTo>
                  <a:lnTo>
                    <a:pt x="545" y="178"/>
                  </a:lnTo>
                  <a:lnTo>
                    <a:pt x="542" y="173"/>
                  </a:lnTo>
                  <a:lnTo>
                    <a:pt x="538" y="168"/>
                  </a:lnTo>
                  <a:lnTo>
                    <a:pt x="536" y="158"/>
                  </a:lnTo>
                  <a:lnTo>
                    <a:pt x="536" y="148"/>
                  </a:lnTo>
                  <a:lnTo>
                    <a:pt x="535" y="138"/>
                  </a:lnTo>
                  <a:lnTo>
                    <a:pt x="534" y="129"/>
                  </a:lnTo>
                  <a:lnTo>
                    <a:pt x="530" y="127"/>
                  </a:lnTo>
                  <a:lnTo>
                    <a:pt x="525" y="126"/>
                  </a:lnTo>
                  <a:lnTo>
                    <a:pt x="524" y="124"/>
                  </a:lnTo>
                  <a:lnTo>
                    <a:pt x="524" y="122"/>
                  </a:lnTo>
                  <a:lnTo>
                    <a:pt x="525" y="121"/>
                  </a:lnTo>
                  <a:lnTo>
                    <a:pt x="525" y="120"/>
                  </a:lnTo>
                  <a:lnTo>
                    <a:pt x="529" y="120"/>
                  </a:lnTo>
                  <a:lnTo>
                    <a:pt x="532" y="120"/>
                  </a:lnTo>
                  <a:lnTo>
                    <a:pt x="533" y="118"/>
                  </a:lnTo>
                  <a:lnTo>
                    <a:pt x="535" y="116"/>
                  </a:lnTo>
                  <a:lnTo>
                    <a:pt x="535" y="109"/>
                  </a:lnTo>
                  <a:lnTo>
                    <a:pt x="535" y="101"/>
                  </a:lnTo>
                  <a:lnTo>
                    <a:pt x="532" y="100"/>
                  </a:lnTo>
                  <a:lnTo>
                    <a:pt x="530" y="99"/>
                  </a:lnTo>
                  <a:lnTo>
                    <a:pt x="529" y="98"/>
                  </a:lnTo>
                  <a:lnTo>
                    <a:pt x="528" y="94"/>
                  </a:lnTo>
                  <a:lnTo>
                    <a:pt x="532" y="88"/>
                  </a:lnTo>
                  <a:lnTo>
                    <a:pt x="532" y="83"/>
                  </a:lnTo>
                  <a:lnTo>
                    <a:pt x="532" y="80"/>
                  </a:lnTo>
                  <a:lnTo>
                    <a:pt x="533" y="73"/>
                  </a:lnTo>
                  <a:lnTo>
                    <a:pt x="538" y="59"/>
                  </a:lnTo>
                  <a:lnTo>
                    <a:pt x="545" y="46"/>
                  </a:lnTo>
                  <a:lnTo>
                    <a:pt x="545" y="36"/>
                  </a:lnTo>
                  <a:lnTo>
                    <a:pt x="545" y="27"/>
                  </a:lnTo>
                  <a:lnTo>
                    <a:pt x="547" y="19"/>
                  </a:lnTo>
                  <a:lnTo>
                    <a:pt x="550" y="12"/>
                  </a:lnTo>
                  <a:lnTo>
                    <a:pt x="555" y="6"/>
                  </a:lnTo>
                  <a:lnTo>
                    <a:pt x="559" y="0"/>
                  </a:lnTo>
                  <a:close/>
                  <a:moveTo>
                    <a:pt x="550" y="83"/>
                  </a:moveTo>
                  <a:lnTo>
                    <a:pt x="547" y="88"/>
                  </a:lnTo>
                  <a:lnTo>
                    <a:pt x="543" y="92"/>
                  </a:lnTo>
                  <a:lnTo>
                    <a:pt x="543" y="101"/>
                  </a:lnTo>
                  <a:lnTo>
                    <a:pt x="544" y="109"/>
                  </a:lnTo>
                  <a:lnTo>
                    <a:pt x="546" y="110"/>
                  </a:lnTo>
                  <a:lnTo>
                    <a:pt x="548" y="111"/>
                  </a:lnTo>
                  <a:lnTo>
                    <a:pt x="554" y="110"/>
                  </a:lnTo>
                  <a:lnTo>
                    <a:pt x="560" y="108"/>
                  </a:lnTo>
                  <a:lnTo>
                    <a:pt x="565" y="105"/>
                  </a:lnTo>
                  <a:lnTo>
                    <a:pt x="569" y="102"/>
                  </a:lnTo>
                  <a:lnTo>
                    <a:pt x="569" y="98"/>
                  </a:lnTo>
                  <a:lnTo>
                    <a:pt x="569" y="92"/>
                  </a:lnTo>
                  <a:lnTo>
                    <a:pt x="568" y="88"/>
                  </a:lnTo>
                  <a:lnTo>
                    <a:pt x="566" y="86"/>
                  </a:lnTo>
                  <a:lnTo>
                    <a:pt x="559" y="83"/>
                  </a:lnTo>
                  <a:lnTo>
                    <a:pt x="550" y="83"/>
                  </a:lnTo>
                  <a:close/>
                  <a:moveTo>
                    <a:pt x="576" y="111"/>
                  </a:moveTo>
                  <a:lnTo>
                    <a:pt x="575" y="113"/>
                  </a:lnTo>
                  <a:lnTo>
                    <a:pt x="573" y="115"/>
                  </a:lnTo>
                  <a:lnTo>
                    <a:pt x="575" y="115"/>
                  </a:lnTo>
                  <a:lnTo>
                    <a:pt x="575" y="116"/>
                  </a:lnTo>
                  <a:lnTo>
                    <a:pt x="578" y="115"/>
                  </a:lnTo>
                  <a:lnTo>
                    <a:pt x="580" y="115"/>
                  </a:lnTo>
                  <a:lnTo>
                    <a:pt x="580" y="113"/>
                  </a:lnTo>
                  <a:lnTo>
                    <a:pt x="580" y="112"/>
                  </a:lnTo>
                  <a:lnTo>
                    <a:pt x="579" y="112"/>
                  </a:lnTo>
                  <a:lnTo>
                    <a:pt x="577" y="112"/>
                  </a:lnTo>
                  <a:lnTo>
                    <a:pt x="576" y="111"/>
                  </a:lnTo>
                  <a:close/>
                  <a:moveTo>
                    <a:pt x="1055" y="335"/>
                  </a:moveTo>
                  <a:lnTo>
                    <a:pt x="1057" y="335"/>
                  </a:lnTo>
                  <a:lnTo>
                    <a:pt x="1059" y="336"/>
                  </a:lnTo>
                  <a:lnTo>
                    <a:pt x="1060" y="337"/>
                  </a:lnTo>
                  <a:lnTo>
                    <a:pt x="1060" y="343"/>
                  </a:lnTo>
                  <a:lnTo>
                    <a:pt x="1060" y="347"/>
                  </a:lnTo>
                  <a:lnTo>
                    <a:pt x="1059" y="349"/>
                  </a:lnTo>
                  <a:lnTo>
                    <a:pt x="1058" y="349"/>
                  </a:lnTo>
                  <a:lnTo>
                    <a:pt x="1056" y="349"/>
                  </a:lnTo>
                  <a:lnTo>
                    <a:pt x="1055" y="348"/>
                  </a:lnTo>
                  <a:lnTo>
                    <a:pt x="1053" y="345"/>
                  </a:lnTo>
                  <a:lnTo>
                    <a:pt x="1049" y="343"/>
                  </a:lnTo>
                  <a:lnTo>
                    <a:pt x="1050" y="342"/>
                  </a:lnTo>
                  <a:lnTo>
                    <a:pt x="1050" y="341"/>
                  </a:lnTo>
                  <a:lnTo>
                    <a:pt x="1053" y="338"/>
                  </a:lnTo>
                  <a:lnTo>
                    <a:pt x="1055" y="335"/>
                  </a:lnTo>
                  <a:close/>
                  <a:moveTo>
                    <a:pt x="999" y="344"/>
                  </a:moveTo>
                  <a:lnTo>
                    <a:pt x="1002" y="344"/>
                  </a:lnTo>
                  <a:lnTo>
                    <a:pt x="1005" y="345"/>
                  </a:lnTo>
                  <a:lnTo>
                    <a:pt x="1006" y="346"/>
                  </a:lnTo>
                  <a:lnTo>
                    <a:pt x="1005" y="349"/>
                  </a:lnTo>
                  <a:lnTo>
                    <a:pt x="1003" y="353"/>
                  </a:lnTo>
                  <a:lnTo>
                    <a:pt x="999" y="353"/>
                  </a:lnTo>
                  <a:lnTo>
                    <a:pt x="996" y="354"/>
                  </a:lnTo>
                  <a:lnTo>
                    <a:pt x="996" y="353"/>
                  </a:lnTo>
                  <a:lnTo>
                    <a:pt x="995" y="351"/>
                  </a:lnTo>
                  <a:lnTo>
                    <a:pt x="995" y="350"/>
                  </a:lnTo>
                  <a:lnTo>
                    <a:pt x="995" y="349"/>
                  </a:lnTo>
                  <a:lnTo>
                    <a:pt x="997" y="346"/>
                  </a:lnTo>
                  <a:lnTo>
                    <a:pt x="999" y="344"/>
                  </a:lnTo>
                  <a:close/>
                  <a:moveTo>
                    <a:pt x="1076" y="355"/>
                  </a:moveTo>
                  <a:lnTo>
                    <a:pt x="1078" y="355"/>
                  </a:lnTo>
                  <a:lnTo>
                    <a:pt x="1080" y="355"/>
                  </a:lnTo>
                  <a:lnTo>
                    <a:pt x="1089" y="366"/>
                  </a:lnTo>
                  <a:lnTo>
                    <a:pt x="1098" y="376"/>
                  </a:lnTo>
                  <a:lnTo>
                    <a:pt x="1103" y="388"/>
                  </a:lnTo>
                  <a:lnTo>
                    <a:pt x="1108" y="400"/>
                  </a:lnTo>
                  <a:lnTo>
                    <a:pt x="1115" y="403"/>
                  </a:lnTo>
                  <a:lnTo>
                    <a:pt x="1122" y="405"/>
                  </a:lnTo>
                  <a:lnTo>
                    <a:pt x="1124" y="411"/>
                  </a:lnTo>
                  <a:lnTo>
                    <a:pt x="1124" y="415"/>
                  </a:lnTo>
                  <a:lnTo>
                    <a:pt x="1123" y="420"/>
                  </a:lnTo>
                  <a:lnTo>
                    <a:pt x="1122" y="425"/>
                  </a:lnTo>
                  <a:lnTo>
                    <a:pt x="1119" y="435"/>
                  </a:lnTo>
                  <a:lnTo>
                    <a:pt x="1119" y="442"/>
                  </a:lnTo>
                  <a:lnTo>
                    <a:pt x="1122" y="449"/>
                  </a:lnTo>
                  <a:lnTo>
                    <a:pt x="1123" y="456"/>
                  </a:lnTo>
                  <a:lnTo>
                    <a:pt x="1123" y="458"/>
                  </a:lnTo>
                  <a:lnTo>
                    <a:pt x="1123" y="459"/>
                  </a:lnTo>
                  <a:lnTo>
                    <a:pt x="1117" y="465"/>
                  </a:lnTo>
                  <a:lnTo>
                    <a:pt x="1111" y="471"/>
                  </a:lnTo>
                  <a:lnTo>
                    <a:pt x="1113" y="475"/>
                  </a:lnTo>
                  <a:lnTo>
                    <a:pt x="1116" y="481"/>
                  </a:lnTo>
                  <a:lnTo>
                    <a:pt x="1117" y="484"/>
                  </a:lnTo>
                  <a:lnTo>
                    <a:pt x="1117" y="487"/>
                  </a:lnTo>
                  <a:lnTo>
                    <a:pt x="1117" y="490"/>
                  </a:lnTo>
                  <a:lnTo>
                    <a:pt x="1116" y="495"/>
                  </a:lnTo>
                  <a:lnTo>
                    <a:pt x="1112" y="502"/>
                  </a:lnTo>
                  <a:lnTo>
                    <a:pt x="1105" y="510"/>
                  </a:lnTo>
                  <a:lnTo>
                    <a:pt x="1099" y="526"/>
                  </a:lnTo>
                  <a:lnTo>
                    <a:pt x="1092" y="543"/>
                  </a:lnTo>
                  <a:lnTo>
                    <a:pt x="1082" y="544"/>
                  </a:lnTo>
                  <a:lnTo>
                    <a:pt x="1073" y="546"/>
                  </a:lnTo>
                  <a:lnTo>
                    <a:pt x="1073" y="553"/>
                  </a:lnTo>
                  <a:lnTo>
                    <a:pt x="1073" y="559"/>
                  </a:lnTo>
                  <a:lnTo>
                    <a:pt x="1053" y="583"/>
                  </a:lnTo>
                  <a:lnTo>
                    <a:pt x="1041" y="586"/>
                  </a:lnTo>
                  <a:lnTo>
                    <a:pt x="1031" y="590"/>
                  </a:lnTo>
                  <a:lnTo>
                    <a:pt x="1031" y="595"/>
                  </a:lnTo>
                  <a:lnTo>
                    <a:pt x="1032" y="602"/>
                  </a:lnTo>
                  <a:lnTo>
                    <a:pt x="1030" y="602"/>
                  </a:lnTo>
                  <a:lnTo>
                    <a:pt x="1029" y="602"/>
                  </a:lnTo>
                  <a:lnTo>
                    <a:pt x="1024" y="600"/>
                  </a:lnTo>
                  <a:lnTo>
                    <a:pt x="1019" y="598"/>
                  </a:lnTo>
                  <a:lnTo>
                    <a:pt x="1013" y="596"/>
                  </a:lnTo>
                  <a:lnTo>
                    <a:pt x="1007" y="598"/>
                  </a:lnTo>
                  <a:lnTo>
                    <a:pt x="1007" y="599"/>
                  </a:lnTo>
                  <a:lnTo>
                    <a:pt x="1007" y="600"/>
                  </a:lnTo>
                  <a:lnTo>
                    <a:pt x="1009" y="605"/>
                  </a:lnTo>
                  <a:lnTo>
                    <a:pt x="1010" y="611"/>
                  </a:lnTo>
                  <a:lnTo>
                    <a:pt x="1011" y="617"/>
                  </a:lnTo>
                  <a:lnTo>
                    <a:pt x="1010" y="624"/>
                  </a:lnTo>
                  <a:lnTo>
                    <a:pt x="1009" y="630"/>
                  </a:lnTo>
                  <a:lnTo>
                    <a:pt x="1007" y="636"/>
                  </a:lnTo>
                  <a:lnTo>
                    <a:pt x="1003" y="641"/>
                  </a:lnTo>
                  <a:lnTo>
                    <a:pt x="1000" y="645"/>
                  </a:lnTo>
                  <a:lnTo>
                    <a:pt x="985" y="650"/>
                  </a:lnTo>
                  <a:lnTo>
                    <a:pt x="972" y="657"/>
                  </a:lnTo>
                  <a:lnTo>
                    <a:pt x="965" y="664"/>
                  </a:lnTo>
                  <a:lnTo>
                    <a:pt x="959" y="672"/>
                  </a:lnTo>
                  <a:lnTo>
                    <a:pt x="953" y="674"/>
                  </a:lnTo>
                  <a:lnTo>
                    <a:pt x="948" y="675"/>
                  </a:lnTo>
                  <a:lnTo>
                    <a:pt x="945" y="683"/>
                  </a:lnTo>
                  <a:lnTo>
                    <a:pt x="942" y="689"/>
                  </a:lnTo>
                  <a:lnTo>
                    <a:pt x="937" y="685"/>
                  </a:lnTo>
                  <a:lnTo>
                    <a:pt x="932" y="680"/>
                  </a:lnTo>
                  <a:lnTo>
                    <a:pt x="928" y="681"/>
                  </a:lnTo>
                  <a:lnTo>
                    <a:pt x="924" y="682"/>
                  </a:lnTo>
                  <a:lnTo>
                    <a:pt x="921" y="696"/>
                  </a:lnTo>
                  <a:lnTo>
                    <a:pt x="918" y="709"/>
                  </a:lnTo>
                  <a:lnTo>
                    <a:pt x="909" y="711"/>
                  </a:lnTo>
                  <a:lnTo>
                    <a:pt x="899" y="714"/>
                  </a:lnTo>
                  <a:lnTo>
                    <a:pt x="894" y="716"/>
                  </a:lnTo>
                  <a:lnTo>
                    <a:pt x="890" y="718"/>
                  </a:lnTo>
                  <a:lnTo>
                    <a:pt x="886" y="720"/>
                  </a:lnTo>
                  <a:lnTo>
                    <a:pt x="884" y="723"/>
                  </a:lnTo>
                  <a:lnTo>
                    <a:pt x="883" y="729"/>
                  </a:lnTo>
                  <a:lnTo>
                    <a:pt x="882" y="734"/>
                  </a:lnTo>
                  <a:lnTo>
                    <a:pt x="880" y="740"/>
                  </a:lnTo>
                  <a:lnTo>
                    <a:pt x="878" y="743"/>
                  </a:lnTo>
                  <a:lnTo>
                    <a:pt x="866" y="743"/>
                  </a:lnTo>
                  <a:lnTo>
                    <a:pt x="855" y="744"/>
                  </a:lnTo>
                  <a:lnTo>
                    <a:pt x="848" y="749"/>
                  </a:lnTo>
                  <a:lnTo>
                    <a:pt x="841" y="755"/>
                  </a:lnTo>
                  <a:lnTo>
                    <a:pt x="843" y="757"/>
                  </a:lnTo>
                  <a:lnTo>
                    <a:pt x="844" y="759"/>
                  </a:lnTo>
                  <a:lnTo>
                    <a:pt x="844" y="761"/>
                  </a:lnTo>
                  <a:lnTo>
                    <a:pt x="841" y="762"/>
                  </a:lnTo>
                  <a:lnTo>
                    <a:pt x="838" y="763"/>
                  </a:lnTo>
                  <a:lnTo>
                    <a:pt x="835" y="762"/>
                  </a:lnTo>
                  <a:lnTo>
                    <a:pt x="832" y="761"/>
                  </a:lnTo>
                  <a:lnTo>
                    <a:pt x="827" y="759"/>
                  </a:lnTo>
                  <a:lnTo>
                    <a:pt x="820" y="768"/>
                  </a:lnTo>
                  <a:lnTo>
                    <a:pt x="813" y="777"/>
                  </a:lnTo>
                  <a:lnTo>
                    <a:pt x="802" y="781"/>
                  </a:lnTo>
                  <a:lnTo>
                    <a:pt x="793" y="786"/>
                  </a:lnTo>
                  <a:lnTo>
                    <a:pt x="785" y="791"/>
                  </a:lnTo>
                  <a:lnTo>
                    <a:pt x="777" y="798"/>
                  </a:lnTo>
                  <a:lnTo>
                    <a:pt x="773" y="796"/>
                  </a:lnTo>
                  <a:lnTo>
                    <a:pt x="770" y="793"/>
                  </a:lnTo>
                  <a:lnTo>
                    <a:pt x="767" y="792"/>
                  </a:lnTo>
                  <a:lnTo>
                    <a:pt x="765" y="793"/>
                  </a:lnTo>
                  <a:lnTo>
                    <a:pt x="764" y="796"/>
                  </a:lnTo>
                  <a:lnTo>
                    <a:pt x="763" y="798"/>
                  </a:lnTo>
                  <a:lnTo>
                    <a:pt x="759" y="803"/>
                  </a:lnTo>
                  <a:lnTo>
                    <a:pt x="757" y="808"/>
                  </a:lnTo>
                  <a:lnTo>
                    <a:pt x="755" y="808"/>
                  </a:lnTo>
                  <a:lnTo>
                    <a:pt x="752" y="808"/>
                  </a:lnTo>
                  <a:lnTo>
                    <a:pt x="751" y="803"/>
                  </a:lnTo>
                  <a:lnTo>
                    <a:pt x="747" y="800"/>
                  </a:lnTo>
                  <a:lnTo>
                    <a:pt x="745" y="800"/>
                  </a:lnTo>
                  <a:lnTo>
                    <a:pt x="742" y="801"/>
                  </a:lnTo>
                  <a:lnTo>
                    <a:pt x="741" y="806"/>
                  </a:lnTo>
                  <a:lnTo>
                    <a:pt x="739" y="813"/>
                  </a:lnTo>
                  <a:lnTo>
                    <a:pt x="735" y="819"/>
                  </a:lnTo>
                  <a:lnTo>
                    <a:pt x="733" y="823"/>
                  </a:lnTo>
                  <a:lnTo>
                    <a:pt x="729" y="823"/>
                  </a:lnTo>
                  <a:lnTo>
                    <a:pt x="724" y="823"/>
                  </a:lnTo>
                  <a:lnTo>
                    <a:pt x="721" y="819"/>
                  </a:lnTo>
                  <a:lnTo>
                    <a:pt x="717" y="815"/>
                  </a:lnTo>
                  <a:lnTo>
                    <a:pt x="716" y="816"/>
                  </a:lnTo>
                  <a:lnTo>
                    <a:pt x="715" y="816"/>
                  </a:lnTo>
                  <a:lnTo>
                    <a:pt x="713" y="821"/>
                  </a:lnTo>
                  <a:lnTo>
                    <a:pt x="711" y="824"/>
                  </a:lnTo>
                  <a:lnTo>
                    <a:pt x="708" y="827"/>
                  </a:lnTo>
                  <a:lnTo>
                    <a:pt x="705" y="829"/>
                  </a:lnTo>
                  <a:lnTo>
                    <a:pt x="698" y="835"/>
                  </a:lnTo>
                  <a:lnTo>
                    <a:pt x="693" y="842"/>
                  </a:lnTo>
                  <a:lnTo>
                    <a:pt x="685" y="850"/>
                  </a:lnTo>
                  <a:lnTo>
                    <a:pt x="678" y="857"/>
                  </a:lnTo>
                  <a:lnTo>
                    <a:pt x="677" y="862"/>
                  </a:lnTo>
                  <a:lnTo>
                    <a:pt x="676" y="867"/>
                  </a:lnTo>
                  <a:lnTo>
                    <a:pt x="669" y="872"/>
                  </a:lnTo>
                  <a:lnTo>
                    <a:pt x="662" y="878"/>
                  </a:lnTo>
                  <a:lnTo>
                    <a:pt x="660" y="885"/>
                  </a:lnTo>
                  <a:lnTo>
                    <a:pt x="657" y="892"/>
                  </a:lnTo>
                  <a:lnTo>
                    <a:pt x="646" y="899"/>
                  </a:lnTo>
                  <a:lnTo>
                    <a:pt x="636" y="906"/>
                  </a:lnTo>
                  <a:lnTo>
                    <a:pt x="635" y="912"/>
                  </a:lnTo>
                  <a:lnTo>
                    <a:pt x="635" y="916"/>
                  </a:lnTo>
                  <a:lnTo>
                    <a:pt x="630" y="920"/>
                  </a:lnTo>
                  <a:lnTo>
                    <a:pt x="626" y="925"/>
                  </a:lnTo>
                  <a:lnTo>
                    <a:pt x="624" y="930"/>
                  </a:lnTo>
                  <a:lnTo>
                    <a:pt x="624" y="934"/>
                  </a:lnTo>
                  <a:lnTo>
                    <a:pt x="624" y="937"/>
                  </a:lnTo>
                  <a:lnTo>
                    <a:pt x="623" y="939"/>
                  </a:lnTo>
                  <a:lnTo>
                    <a:pt x="622" y="941"/>
                  </a:lnTo>
                  <a:lnTo>
                    <a:pt x="619" y="942"/>
                  </a:lnTo>
                  <a:lnTo>
                    <a:pt x="612" y="945"/>
                  </a:lnTo>
                  <a:lnTo>
                    <a:pt x="605" y="950"/>
                  </a:lnTo>
                  <a:lnTo>
                    <a:pt x="603" y="956"/>
                  </a:lnTo>
                  <a:lnTo>
                    <a:pt x="601" y="962"/>
                  </a:lnTo>
                  <a:lnTo>
                    <a:pt x="599" y="966"/>
                  </a:lnTo>
                  <a:lnTo>
                    <a:pt x="595" y="971"/>
                  </a:lnTo>
                  <a:lnTo>
                    <a:pt x="590" y="977"/>
                  </a:lnTo>
                  <a:lnTo>
                    <a:pt x="582" y="986"/>
                  </a:lnTo>
                  <a:lnTo>
                    <a:pt x="580" y="992"/>
                  </a:lnTo>
                  <a:lnTo>
                    <a:pt x="579" y="1000"/>
                  </a:lnTo>
                  <a:lnTo>
                    <a:pt x="571" y="1007"/>
                  </a:lnTo>
                  <a:lnTo>
                    <a:pt x="565" y="1014"/>
                  </a:lnTo>
                  <a:lnTo>
                    <a:pt x="559" y="1029"/>
                  </a:lnTo>
                  <a:lnTo>
                    <a:pt x="554" y="1043"/>
                  </a:lnTo>
                  <a:lnTo>
                    <a:pt x="546" y="1055"/>
                  </a:lnTo>
                  <a:lnTo>
                    <a:pt x="538" y="1067"/>
                  </a:lnTo>
                  <a:lnTo>
                    <a:pt x="531" y="1079"/>
                  </a:lnTo>
                  <a:lnTo>
                    <a:pt x="522" y="1091"/>
                  </a:lnTo>
                  <a:lnTo>
                    <a:pt x="513" y="1099"/>
                  </a:lnTo>
                  <a:lnTo>
                    <a:pt x="503" y="1106"/>
                  </a:lnTo>
                  <a:lnTo>
                    <a:pt x="500" y="1111"/>
                  </a:lnTo>
                  <a:lnTo>
                    <a:pt x="498" y="1114"/>
                  </a:lnTo>
                  <a:lnTo>
                    <a:pt x="495" y="1118"/>
                  </a:lnTo>
                  <a:lnTo>
                    <a:pt x="491" y="1122"/>
                  </a:lnTo>
                  <a:lnTo>
                    <a:pt x="475" y="1126"/>
                  </a:lnTo>
                  <a:lnTo>
                    <a:pt x="461" y="1129"/>
                  </a:lnTo>
                  <a:lnTo>
                    <a:pt x="457" y="1131"/>
                  </a:lnTo>
                  <a:lnTo>
                    <a:pt x="454" y="1136"/>
                  </a:lnTo>
                  <a:lnTo>
                    <a:pt x="453" y="1140"/>
                  </a:lnTo>
                  <a:lnTo>
                    <a:pt x="451" y="1145"/>
                  </a:lnTo>
                  <a:lnTo>
                    <a:pt x="448" y="1154"/>
                  </a:lnTo>
                  <a:lnTo>
                    <a:pt x="443" y="1163"/>
                  </a:lnTo>
                  <a:lnTo>
                    <a:pt x="438" y="1166"/>
                  </a:lnTo>
                  <a:lnTo>
                    <a:pt x="432" y="1171"/>
                  </a:lnTo>
                  <a:lnTo>
                    <a:pt x="430" y="1178"/>
                  </a:lnTo>
                  <a:lnTo>
                    <a:pt x="427" y="1186"/>
                  </a:lnTo>
                  <a:lnTo>
                    <a:pt x="420" y="1192"/>
                  </a:lnTo>
                  <a:lnTo>
                    <a:pt x="414" y="1198"/>
                  </a:lnTo>
                  <a:lnTo>
                    <a:pt x="408" y="1213"/>
                  </a:lnTo>
                  <a:lnTo>
                    <a:pt x="403" y="1229"/>
                  </a:lnTo>
                  <a:lnTo>
                    <a:pt x="396" y="1235"/>
                  </a:lnTo>
                  <a:lnTo>
                    <a:pt x="390" y="1241"/>
                  </a:lnTo>
                  <a:lnTo>
                    <a:pt x="386" y="1247"/>
                  </a:lnTo>
                  <a:lnTo>
                    <a:pt x="384" y="1252"/>
                  </a:lnTo>
                  <a:lnTo>
                    <a:pt x="381" y="1256"/>
                  </a:lnTo>
                  <a:lnTo>
                    <a:pt x="377" y="1260"/>
                  </a:lnTo>
                  <a:lnTo>
                    <a:pt x="367" y="1269"/>
                  </a:lnTo>
                  <a:lnTo>
                    <a:pt x="359" y="1278"/>
                  </a:lnTo>
                  <a:lnTo>
                    <a:pt x="354" y="1289"/>
                  </a:lnTo>
                  <a:lnTo>
                    <a:pt x="349" y="1301"/>
                  </a:lnTo>
                  <a:lnTo>
                    <a:pt x="344" y="1313"/>
                  </a:lnTo>
                  <a:lnTo>
                    <a:pt x="338" y="1324"/>
                  </a:lnTo>
                  <a:lnTo>
                    <a:pt x="332" y="1328"/>
                  </a:lnTo>
                  <a:lnTo>
                    <a:pt x="324" y="1333"/>
                  </a:lnTo>
                  <a:lnTo>
                    <a:pt x="316" y="1346"/>
                  </a:lnTo>
                  <a:lnTo>
                    <a:pt x="309" y="1359"/>
                  </a:lnTo>
                  <a:lnTo>
                    <a:pt x="304" y="1361"/>
                  </a:lnTo>
                  <a:lnTo>
                    <a:pt x="301" y="1363"/>
                  </a:lnTo>
                  <a:lnTo>
                    <a:pt x="294" y="1373"/>
                  </a:lnTo>
                  <a:lnTo>
                    <a:pt x="288" y="1384"/>
                  </a:lnTo>
                  <a:lnTo>
                    <a:pt x="285" y="1385"/>
                  </a:lnTo>
                  <a:lnTo>
                    <a:pt x="280" y="1384"/>
                  </a:lnTo>
                  <a:lnTo>
                    <a:pt x="273" y="1374"/>
                  </a:lnTo>
                  <a:lnTo>
                    <a:pt x="265" y="1364"/>
                  </a:lnTo>
                  <a:lnTo>
                    <a:pt x="258" y="1364"/>
                  </a:lnTo>
                  <a:lnTo>
                    <a:pt x="252" y="1363"/>
                  </a:lnTo>
                  <a:lnTo>
                    <a:pt x="232" y="1344"/>
                  </a:lnTo>
                  <a:lnTo>
                    <a:pt x="232" y="1337"/>
                  </a:lnTo>
                  <a:lnTo>
                    <a:pt x="232" y="1330"/>
                  </a:lnTo>
                  <a:lnTo>
                    <a:pt x="229" y="1326"/>
                  </a:lnTo>
                  <a:lnTo>
                    <a:pt x="226" y="1322"/>
                  </a:lnTo>
                  <a:lnTo>
                    <a:pt x="227" y="1315"/>
                  </a:lnTo>
                  <a:lnTo>
                    <a:pt x="229" y="1309"/>
                  </a:lnTo>
                  <a:lnTo>
                    <a:pt x="227" y="1301"/>
                  </a:lnTo>
                  <a:lnTo>
                    <a:pt x="222" y="1294"/>
                  </a:lnTo>
                  <a:lnTo>
                    <a:pt x="218" y="1289"/>
                  </a:lnTo>
                  <a:lnTo>
                    <a:pt x="214" y="1285"/>
                  </a:lnTo>
                  <a:lnTo>
                    <a:pt x="214" y="1277"/>
                  </a:lnTo>
                  <a:lnTo>
                    <a:pt x="215" y="1269"/>
                  </a:lnTo>
                  <a:lnTo>
                    <a:pt x="216" y="1262"/>
                  </a:lnTo>
                  <a:lnTo>
                    <a:pt x="218" y="1255"/>
                  </a:lnTo>
                  <a:lnTo>
                    <a:pt x="223" y="1242"/>
                  </a:lnTo>
                  <a:lnTo>
                    <a:pt x="229" y="1232"/>
                  </a:lnTo>
                  <a:lnTo>
                    <a:pt x="238" y="1223"/>
                  </a:lnTo>
                  <a:lnTo>
                    <a:pt x="246" y="1215"/>
                  </a:lnTo>
                  <a:lnTo>
                    <a:pt x="247" y="1204"/>
                  </a:lnTo>
                  <a:lnTo>
                    <a:pt x="249" y="1192"/>
                  </a:lnTo>
                  <a:lnTo>
                    <a:pt x="256" y="1192"/>
                  </a:lnTo>
                  <a:lnTo>
                    <a:pt x="263" y="1192"/>
                  </a:lnTo>
                  <a:lnTo>
                    <a:pt x="269" y="1188"/>
                  </a:lnTo>
                  <a:lnTo>
                    <a:pt x="275" y="1185"/>
                  </a:lnTo>
                  <a:lnTo>
                    <a:pt x="282" y="1187"/>
                  </a:lnTo>
                  <a:lnTo>
                    <a:pt x="291" y="1187"/>
                  </a:lnTo>
                  <a:lnTo>
                    <a:pt x="297" y="1184"/>
                  </a:lnTo>
                  <a:lnTo>
                    <a:pt x="300" y="1181"/>
                  </a:lnTo>
                  <a:lnTo>
                    <a:pt x="303" y="1176"/>
                  </a:lnTo>
                  <a:lnTo>
                    <a:pt x="307" y="1172"/>
                  </a:lnTo>
                  <a:lnTo>
                    <a:pt x="311" y="1161"/>
                  </a:lnTo>
                  <a:lnTo>
                    <a:pt x="314" y="1148"/>
                  </a:lnTo>
                  <a:lnTo>
                    <a:pt x="314" y="1139"/>
                  </a:lnTo>
                  <a:lnTo>
                    <a:pt x="314" y="1129"/>
                  </a:lnTo>
                  <a:lnTo>
                    <a:pt x="319" y="1119"/>
                  </a:lnTo>
                  <a:lnTo>
                    <a:pt x="323" y="1112"/>
                  </a:lnTo>
                  <a:lnTo>
                    <a:pt x="329" y="1104"/>
                  </a:lnTo>
                  <a:lnTo>
                    <a:pt x="335" y="1096"/>
                  </a:lnTo>
                  <a:lnTo>
                    <a:pt x="337" y="1097"/>
                  </a:lnTo>
                  <a:lnTo>
                    <a:pt x="339" y="1099"/>
                  </a:lnTo>
                  <a:lnTo>
                    <a:pt x="337" y="1105"/>
                  </a:lnTo>
                  <a:lnTo>
                    <a:pt x="334" y="1112"/>
                  </a:lnTo>
                  <a:lnTo>
                    <a:pt x="333" y="1114"/>
                  </a:lnTo>
                  <a:lnTo>
                    <a:pt x="332" y="1117"/>
                  </a:lnTo>
                  <a:lnTo>
                    <a:pt x="331" y="1120"/>
                  </a:lnTo>
                  <a:lnTo>
                    <a:pt x="332" y="1125"/>
                  </a:lnTo>
                  <a:lnTo>
                    <a:pt x="334" y="1124"/>
                  </a:lnTo>
                  <a:lnTo>
                    <a:pt x="335" y="1124"/>
                  </a:lnTo>
                  <a:lnTo>
                    <a:pt x="339" y="1120"/>
                  </a:lnTo>
                  <a:lnTo>
                    <a:pt x="342" y="1116"/>
                  </a:lnTo>
                  <a:lnTo>
                    <a:pt x="345" y="1111"/>
                  </a:lnTo>
                  <a:lnTo>
                    <a:pt x="347" y="1106"/>
                  </a:lnTo>
                  <a:lnTo>
                    <a:pt x="352" y="1104"/>
                  </a:lnTo>
                  <a:lnTo>
                    <a:pt x="358" y="1104"/>
                  </a:lnTo>
                  <a:lnTo>
                    <a:pt x="358" y="1105"/>
                  </a:lnTo>
                  <a:lnTo>
                    <a:pt x="358" y="1106"/>
                  </a:lnTo>
                  <a:lnTo>
                    <a:pt x="358" y="1111"/>
                  </a:lnTo>
                  <a:lnTo>
                    <a:pt x="358" y="1116"/>
                  </a:lnTo>
                  <a:lnTo>
                    <a:pt x="359" y="1116"/>
                  </a:lnTo>
                  <a:lnTo>
                    <a:pt x="360" y="1116"/>
                  </a:lnTo>
                  <a:lnTo>
                    <a:pt x="361" y="1115"/>
                  </a:lnTo>
                  <a:lnTo>
                    <a:pt x="362" y="1114"/>
                  </a:lnTo>
                  <a:lnTo>
                    <a:pt x="364" y="1104"/>
                  </a:lnTo>
                  <a:lnTo>
                    <a:pt x="367" y="1095"/>
                  </a:lnTo>
                  <a:lnTo>
                    <a:pt x="369" y="1088"/>
                  </a:lnTo>
                  <a:lnTo>
                    <a:pt x="372" y="1080"/>
                  </a:lnTo>
                  <a:lnTo>
                    <a:pt x="377" y="1073"/>
                  </a:lnTo>
                  <a:lnTo>
                    <a:pt x="381" y="1067"/>
                  </a:lnTo>
                  <a:lnTo>
                    <a:pt x="386" y="1061"/>
                  </a:lnTo>
                  <a:lnTo>
                    <a:pt x="392" y="1057"/>
                  </a:lnTo>
                  <a:lnTo>
                    <a:pt x="401" y="1052"/>
                  </a:lnTo>
                  <a:lnTo>
                    <a:pt x="407" y="1045"/>
                  </a:lnTo>
                  <a:lnTo>
                    <a:pt x="410" y="1038"/>
                  </a:lnTo>
                  <a:lnTo>
                    <a:pt x="414" y="1032"/>
                  </a:lnTo>
                  <a:lnTo>
                    <a:pt x="419" y="1029"/>
                  </a:lnTo>
                  <a:lnTo>
                    <a:pt x="426" y="1024"/>
                  </a:lnTo>
                  <a:lnTo>
                    <a:pt x="429" y="1019"/>
                  </a:lnTo>
                  <a:lnTo>
                    <a:pt x="432" y="1014"/>
                  </a:lnTo>
                  <a:lnTo>
                    <a:pt x="442" y="1009"/>
                  </a:lnTo>
                  <a:lnTo>
                    <a:pt x="450" y="1002"/>
                  </a:lnTo>
                  <a:lnTo>
                    <a:pt x="452" y="997"/>
                  </a:lnTo>
                  <a:lnTo>
                    <a:pt x="453" y="992"/>
                  </a:lnTo>
                  <a:lnTo>
                    <a:pt x="460" y="988"/>
                  </a:lnTo>
                  <a:lnTo>
                    <a:pt x="465" y="983"/>
                  </a:lnTo>
                  <a:lnTo>
                    <a:pt x="467" y="977"/>
                  </a:lnTo>
                  <a:lnTo>
                    <a:pt x="468" y="971"/>
                  </a:lnTo>
                  <a:lnTo>
                    <a:pt x="476" y="963"/>
                  </a:lnTo>
                  <a:lnTo>
                    <a:pt x="486" y="957"/>
                  </a:lnTo>
                  <a:lnTo>
                    <a:pt x="498" y="944"/>
                  </a:lnTo>
                  <a:lnTo>
                    <a:pt x="511" y="930"/>
                  </a:lnTo>
                  <a:lnTo>
                    <a:pt x="511" y="927"/>
                  </a:lnTo>
                  <a:lnTo>
                    <a:pt x="510" y="924"/>
                  </a:lnTo>
                  <a:lnTo>
                    <a:pt x="509" y="922"/>
                  </a:lnTo>
                  <a:lnTo>
                    <a:pt x="508" y="922"/>
                  </a:lnTo>
                  <a:lnTo>
                    <a:pt x="506" y="922"/>
                  </a:lnTo>
                  <a:lnTo>
                    <a:pt x="502" y="922"/>
                  </a:lnTo>
                  <a:lnTo>
                    <a:pt x="498" y="924"/>
                  </a:lnTo>
                  <a:lnTo>
                    <a:pt x="495" y="926"/>
                  </a:lnTo>
                  <a:lnTo>
                    <a:pt x="487" y="931"/>
                  </a:lnTo>
                  <a:lnTo>
                    <a:pt x="478" y="938"/>
                  </a:lnTo>
                  <a:lnTo>
                    <a:pt x="463" y="951"/>
                  </a:lnTo>
                  <a:lnTo>
                    <a:pt x="452" y="960"/>
                  </a:lnTo>
                  <a:lnTo>
                    <a:pt x="451" y="960"/>
                  </a:lnTo>
                  <a:lnTo>
                    <a:pt x="450" y="960"/>
                  </a:lnTo>
                  <a:lnTo>
                    <a:pt x="450" y="957"/>
                  </a:lnTo>
                  <a:lnTo>
                    <a:pt x="450" y="955"/>
                  </a:lnTo>
                  <a:lnTo>
                    <a:pt x="459" y="944"/>
                  </a:lnTo>
                  <a:lnTo>
                    <a:pt x="467" y="934"/>
                  </a:lnTo>
                  <a:lnTo>
                    <a:pt x="477" y="925"/>
                  </a:lnTo>
                  <a:lnTo>
                    <a:pt x="486" y="915"/>
                  </a:lnTo>
                  <a:lnTo>
                    <a:pt x="486" y="912"/>
                  </a:lnTo>
                  <a:lnTo>
                    <a:pt x="486" y="908"/>
                  </a:lnTo>
                  <a:lnTo>
                    <a:pt x="485" y="907"/>
                  </a:lnTo>
                  <a:lnTo>
                    <a:pt x="484" y="907"/>
                  </a:lnTo>
                  <a:lnTo>
                    <a:pt x="480" y="907"/>
                  </a:lnTo>
                  <a:lnTo>
                    <a:pt x="478" y="907"/>
                  </a:lnTo>
                  <a:lnTo>
                    <a:pt x="465" y="916"/>
                  </a:lnTo>
                  <a:lnTo>
                    <a:pt x="452" y="924"/>
                  </a:lnTo>
                  <a:lnTo>
                    <a:pt x="444" y="922"/>
                  </a:lnTo>
                  <a:lnTo>
                    <a:pt x="438" y="921"/>
                  </a:lnTo>
                  <a:lnTo>
                    <a:pt x="431" y="924"/>
                  </a:lnTo>
                  <a:lnTo>
                    <a:pt x="424" y="925"/>
                  </a:lnTo>
                  <a:lnTo>
                    <a:pt x="416" y="927"/>
                  </a:lnTo>
                  <a:lnTo>
                    <a:pt x="409" y="927"/>
                  </a:lnTo>
                  <a:lnTo>
                    <a:pt x="405" y="924"/>
                  </a:lnTo>
                  <a:lnTo>
                    <a:pt x="402" y="921"/>
                  </a:lnTo>
                  <a:lnTo>
                    <a:pt x="395" y="921"/>
                  </a:lnTo>
                  <a:lnTo>
                    <a:pt x="384" y="922"/>
                  </a:lnTo>
                  <a:lnTo>
                    <a:pt x="373" y="924"/>
                  </a:lnTo>
                  <a:lnTo>
                    <a:pt x="367" y="925"/>
                  </a:lnTo>
                  <a:lnTo>
                    <a:pt x="367" y="926"/>
                  </a:lnTo>
                  <a:lnTo>
                    <a:pt x="366" y="926"/>
                  </a:lnTo>
                  <a:lnTo>
                    <a:pt x="361" y="930"/>
                  </a:lnTo>
                  <a:lnTo>
                    <a:pt x="358" y="936"/>
                  </a:lnTo>
                  <a:lnTo>
                    <a:pt x="349" y="938"/>
                  </a:lnTo>
                  <a:lnTo>
                    <a:pt x="340" y="940"/>
                  </a:lnTo>
                  <a:lnTo>
                    <a:pt x="339" y="945"/>
                  </a:lnTo>
                  <a:lnTo>
                    <a:pt x="337" y="949"/>
                  </a:lnTo>
                  <a:lnTo>
                    <a:pt x="334" y="952"/>
                  </a:lnTo>
                  <a:lnTo>
                    <a:pt x="332" y="955"/>
                  </a:lnTo>
                  <a:lnTo>
                    <a:pt x="324" y="957"/>
                  </a:lnTo>
                  <a:lnTo>
                    <a:pt x="315" y="960"/>
                  </a:lnTo>
                  <a:lnTo>
                    <a:pt x="296" y="960"/>
                  </a:lnTo>
                  <a:lnTo>
                    <a:pt x="275" y="962"/>
                  </a:lnTo>
                  <a:lnTo>
                    <a:pt x="262" y="966"/>
                  </a:lnTo>
                  <a:lnTo>
                    <a:pt x="247" y="971"/>
                  </a:lnTo>
                  <a:lnTo>
                    <a:pt x="241" y="971"/>
                  </a:lnTo>
                  <a:lnTo>
                    <a:pt x="234" y="971"/>
                  </a:lnTo>
                  <a:lnTo>
                    <a:pt x="230" y="975"/>
                  </a:lnTo>
                  <a:lnTo>
                    <a:pt x="227" y="979"/>
                  </a:lnTo>
                  <a:lnTo>
                    <a:pt x="217" y="980"/>
                  </a:lnTo>
                  <a:lnTo>
                    <a:pt x="208" y="982"/>
                  </a:lnTo>
                  <a:lnTo>
                    <a:pt x="198" y="983"/>
                  </a:lnTo>
                  <a:lnTo>
                    <a:pt x="189" y="984"/>
                  </a:lnTo>
                  <a:lnTo>
                    <a:pt x="180" y="988"/>
                  </a:lnTo>
                  <a:lnTo>
                    <a:pt x="171" y="992"/>
                  </a:lnTo>
                  <a:lnTo>
                    <a:pt x="164" y="992"/>
                  </a:lnTo>
                  <a:lnTo>
                    <a:pt x="159" y="994"/>
                  </a:lnTo>
                  <a:lnTo>
                    <a:pt x="147" y="1000"/>
                  </a:lnTo>
                  <a:lnTo>
                    <a:pt x="134" y="1008"/>
                  </a:lnTo>
                  <a:lnTo>
                    <a:pt x="122" y="1010"/>
                  </a:lnTo>
                  <a:lnTo>
                    <a:pt x="108" y="1012"/>
                  </a:lnTo>
                  <a:lnTo>
                    <a:pt x="95" y="1013"/>
                  </a:lnTo>
                  <a:lnTo>
                    <a:pt x="81" y="1013"/>
                  </a:lnTo>
                  <a:lnTo>
                    <a:pt x="67" y="1012"/>
                  </a:lnTo>
                  <a:lnTo>
                    <a:pt x="53" y="1011"/>
                  </a:lnTo>
                  <a:lnTo>
                    <a:pt x="40" y="1008"/>
                  </a:lnTo>
                  <a:lnTo>
                    <a:pt x="29" y="1004"/>
                  </a:lnTo>
                  <a:lnTo>
                    <a:pt x="23" y="1000"/>
                  </a:lnTo>
                  <a:lnTo>
                    <a:pt x="18" y="996"/>
                  </a:lnTo>
                  <a:lnTo>
                    <a:pt x="8" y="992"/>
                  </a:lnTo>
                  <a:lnTo>
                    <a:pt x="0" y="988"/>
                  </a:lnTo>
                  <a:lnTo>
                    <a:pt x="0" y="987"/>
                  </a:lnTo>
                  <a:lnTo>
                    <a:pt x="1" y="986"/>
                  </a:lnTo>
                  <a:lnTo>
                    <a:pt x="7" y="985"/>
                  </a:lnTo>
                  <a:lnTo>
                    <a:pt x="11" y="984"/>
                  </a:lnTo>
                  <a:lnTo>
                    <a:pt x="14" y="982"/>
                  </a:lnTo>
                  <a:lnTo>
                    <a:pt x="18" y="980"/>
                  </a:lnTo>
                  <a:lnTo>
                    <a:pt x="23" y="976"/>
                  </a:lnTo>
                  <a:lnTo>
                    <a:pt x="30" y="971"/>
                  </a:lnTo>
                  <a:lnTo>
                    <a:pt x="45" y="966"/>
                  </a:lnTo>
                  <a:lnTo>
                    <a:pt x="59" y="961"/>
                  </a:lnTo>
                  <a:lnTo>
                    <a:pt x="68" y="959"/>
                  </a:lnTo>
                  <a:lnTo>
                    <a:pt x="77" y="957"/>
                  </a:lnTo>
                  <a:lnTo>
                    <a:pt x="85" y="956"/>
                  </a:lnTo>
                  <a:lnTo>
                    <a:pt x="93" y="954"/>
                  </a:lnTo>
                  <a:lnTo>
                    <a:pt x="101" y="954"/>
                  </a:lnTo>
                  <a:lnTo>
                    <a:pt x="108" y="954"/>
                  </a:lnTo>
                  <a:lnTo>
                    <a:pt x="112" y="952"/>
                  </a:lnTo>
                  <a:lnTo>
                    <a:pt x="115" y="949"/>
                  </a:lnTo>
                  <a:lnTo>
                    <a:pt x="122" y="949"/>
                  </a:lnTo>
                  <a:lnTo>
                    <a:pt x="128" y="949"/>
                  </a:lnTo>
                  <a:lnTo>
                    <a:pt x="139" y="945"/>
                  </a:lnTo>
                  <a:lnTo>
                    <a:pt x="152" y="943"/>
                  </a:lnTo>
                  <a:lnTo>
                    <a:pt x="164" y="940"/>
                  </a:lnTo>
                  <a:lnTo>
                    <a:pt x="177" y="937"/>
                  </a:lnTo>
                  <a:lnTo>
                    <a:pt x="192" y="929"/>
                  </a:lnTo>
                  <a:lnTo>
                    <a:pt x="206" y="921"/>
                  </a:lnTo>
                  <a:lnTo>
                    <a:pt x="228" y="914"/>
                  </a:lnTo>
                  <a:lnTo>
                    <a:pt x="246" y="907"/>
                  </a:lnTo>
                  <a:lnTo>
                    <a:pt x="266" y="901"/>
                  </a:lnTo>
                  <a:lnTo>
                    <a:pt x="288" y="893"/>
                  </a:lnTo>
                  <a:lnTo>
                    <a:pt x="302" y="885"/>
                  </a:lnTo>
                  <a:lnTo>
                    <a:pt x="315" y="875"/>
                  </a:lnTo>
                  <a:lnTo>
                    <a:pt x="322" y="875"/>
                  </a:lnTo>
                  <a:lnTo>
                    <a:pt x="327" y="875"/>
                  </a:lnTo>
                  <a:lnTo>
                    <a:pt x="339" y="870"/>
                  </a:lnTo>
                  <a:lnTo>
                    <a:pt x="350" y="866"/>
                  </a:lnTo>
                  <a:lnTo>
                    <a:pt x="356" y="866"/>
                  </a:lnTo>
                  <a:lnTo>
                    <a:pt x="360" y="866"/>
                  </a:lnTo>
                  <a:lnTo>
                    <a:pt x="366" y="861"/>
                  </a:lnTo>
                  <a:lnTo>
                    <a:pt x="371" y="857"/>
                  </a:lnTo>
                  <a:lnTo>
                    <a:pt x="377" y="857"/>
                  </a:lnTo>
                  <a:lnTo>
                    <a:pt x="383" y="858"/>
                  </a:lnTo>
                  <a:lnTo>
                    <a:pt x="394" y="852"/>
                  </a:lnTo>
                  <a:lnTo>
                    <a:pt x="404" y="847"/>
                  </a:lnTo>
                  <a:lnTo>
                    <a:pt x="412" y="847"/>
                  </a:lnTo>
                  <a:lnTo>
                    <a:pt x="419" y="847"/>
                  </a:lnTo>
                  <a:lnTo>
                    <a:pt x="428" y="842"/>
                  </a:lnTo>
                  <a:lnTo>
                    <a:pt x="437" y="835"/>
                  </a:lnTo>
                  <a:lnTo>
                    <a:pt x="450" y="831"/>
                  </a:lnTo>
                  <a:lnTo>
                    <a:pt x="461" y="826"/>
                  </a:lnTo>
                  <a:lnTo>
                    <a:pt x="468" y="826"/>
                  </a:lnTo>
                  <a:lnTo>
                    <a:pt x="475" y="826"/>
                  </a:lnTo>
                  <a:lnTo>
                    <a:pt x="488" y="819"/>
                  </a:lnTo>
                  <a:lnTo>
                    <a:pt x="501" y="811"/>
                  </a:lnTo>
                  <a:lnTo>
                    <a:pt x="513" y="808"/>
                  </a:lnTo>
                  <a:lnTo>
                    <a:pt x="523" y="808"/>
                  </a:lnTo>
                  <a:lnTo>
                    <a:pt x="534" y="806"/>
                  </a:lnTo>
                  <a:lnTo>
                    <a:pt x="545" y="804"/>
                  </a:lnTo>
                  <a:lnTo>
                    <a:pt x="550" y="802"/>
                  </a:lnTo>
                  <a:lnTo>
                    <a:pt x="554" y="801"/>
                  </a:lnTo>
                  <a:lnTo>
                    <a:pt x="557" y="798"/>
                  </a:lnTo>
                  <a:lnTo>
                    <a:pt x="559" y="796"/>
                  </a:lnTo>
                  <a:lnTo>
                    <a:pt x="565" y="791"/>
                  </a:lnTo>
                  <a:lnTo>
                    <a:pt x="570" y="787"/>
                  </a:lnTo>
                  <a:lnTo>
                    <a:pt x="579" y="787"/>
                  </a:lnTo>
                  <a:lnTo>
                    <a:pt x="589" y="786"/>
                  </a:lnTo>
                  <a:lnTo>
                    <a:pt x="599" y="779"/>
                  </a:lnTo>
                  <a:lnTo>
                    <a:pt x="607" y="773"/>
                  </a:lnTo>
                  <a:lnTo>
                    <a:pt x="618" y="768"/>
                  </a:lnTo>
                  <a:lnTo>
                    <a:pt x="628" y="766"/>
                  </a:lnTo>
                  <a:lnTo>
                    <a:pt x="638" y="763"/>
                  </a:lnTo>
                  <a:lnTo>
                    <a:pt x="648" y="757"/>
                  </a:lnTo>
                  <a:lnTo>
                    <a:pt x="651" y="756"/>
                  </a:lnTo>
                  <a:lnTo>
                    <a:pt x="652" y="754"/>
                  </a:lnTo>
                  <a:lnTo>
                    <a:pt x="653" y="752"/>
                  </a:lnTo>
                  <a:lnTo>
                    <a:pt x="653" y="751"/>
                  </a:lnTo>
                  <a:lnTo>
                    <a:pt x="654" y="745"/>
                  </a:lnTo>
                  <a:lnTo>
                    <a:pt x="656" y="739"/>
                  </a:lnTo>
                  <a:lnTo>
                    <a:pt x="658" y="734"/>
                  </a:lnTo>
                  <a:lnTo>
                    <a:pt x="660" y="730"/>
                  </a:lnTo>
                  <a:lnTo>
                    <a:pt x="663" y="727"/>
                  </a:lnTo>
                  <a:lnTo>
                    <a:pt x="666" y="722"/>
                  </a:lnTo>
                  <a:lnTo>
                    <a:pt x="673" y="716"/>
                  </a:lnTo>
                  <a:lnTo>
                    <a:pt x="680" y="708"/>
                  </a:lnTo>
                  <a:lnTo>
                    <a:pt x="680" y="705"/>
                  </a:lnTo>
                  <a:lnTo>
                    <a:pt x="680" y="703"/>
                  </a:lnTo>
                  <a:lnTo>
                    <a:pt x="684" y="700"/>
                  </a:lnTo>
                  <a:lnTo>
                    <a:pt x="688" y="699"/>
                  </a:lnTo>
                  <a:lnTo>
                    <a:pt x="694" y="691"/>
                  </a:lnTo>
                  <a:lnTo>
                    <a:pt x="699" y="682"/>
                  </a:lnTo>
                  <a:lnTo>
                    <a:pt x="708" y="675"/>
                  </a:lnTo>
                  <a:lnTo>
                    <a:pt x="718" y="669"/>
                  </a:lnTo>
                  <a:lnTo>
                    <a:pt x="719" y="669"/>
                  </a:lnTo>
                  <a:lnTo>
                    <a:pt x="721" y="661"/>
                  </a:lnTo>
                  <a:lnTo>
                    <a:pt x="723" y="654"/>
                  </a:lnTo>
                  <a:lnTo>
                    <a:pt x="731" y="649"/>
                  </a:lnTo>
                  <a:lnTo>
                    <a:pt x="738" y="644"/>
                  </a:lnTo>
                  <a:lnTo>
                    <a:pt x="738" y="638"/>
                  </a:lnTo>
                  <a:lnTo>
                    <a:pt x="739" y="631"/>
                  </a:lnTo>
                  <a:lnTo>
                    <a:pt x="742" y="628"/>
                  </a:lnTo>
                  <a:lnTo>
                    <a:pt x="746" y="625"/>
                  </a:lnTo>
                  <a:lnTo>
                    <a:pt x="750" y="616"/>
                  </a:lnTo>
                  <a:lnTo>
                    <a:pt x="753" y="607"/>
                  </a:lnTo>
                  <a:lnTo>
                    <a:pt x="762" y="602"/>
                  </a:lnTo>
                  <a:lnTo>
                    <a:pt x="771" y="598"/>
                  </a:lnTo>
                  <a:lnTo>
                    <a:pt x="771" y="599"/>
                  </a:lnTo>
                  <a:lnTo>
                    <a:pt x="771" y="600"/>
                  </a:lnTo>
                  <a:lnTo>
                    <a:pt x="774" y="605"/>
                  </a:lnTo>
                  <a:lnTo>
                    <a:pt x="777" y="610"/>
                  </a:lnTo>
                  <a:lnTo>
                    <a:pt x="774" y="614"/>
                  </a:lnTo>
                  <a:lnTo>
                    <a:pt x="771" y="618"/>
                  </a:lnTo>
                  <a:lnTo>
                    <a:pt x="770" y="623"/>
                  </a:lnTo>
                  <a:lnTo>
                    <a:pt x="769" y="628"/>
                  </a:lnTo>
                  <a:lnTo>
                    <a:pt x="770" y="628"/>
                  </a:lnTo>
                  <a:lnTo>
                    <a:pt x="775" y="628"/>
                  </a:lnTo>
                  <a:lnTo>
                    <a:pt x="779" y="628"/>
                  </a:lnTo>
                  <a:lnTo>
                    <a:pt x="782" y="626"/>
                  </a:lnTo>
                  <a:lnTo>
                    <a:pt x="787" y="624"/>
                  </a:lnTo>
                  <a:lnTo>
                    <a:pt x="789" y="619"/>
                  </a:lnTo>
                  <a:lnTo>
                    <a:pt x="792" y="616"/>
                  </a:lnTo>
                  <a:lnTo>
                    <a:pt x="797" y="609"/>
                  </a:lnTo>
                  <a:lnTo>
                    <a:pt x="803" y="602"/>
                  </a:lnTo>
                  <a:lnTo>
                    <a:pt x="802" y="600"/>
                  </a:lnTo>
                  <a:lnTo>
                    <a:pt x="802" y="598"/>
                  </a:lnTo>
                  <a:lnTo>
                    <a:pt x="798" y="596"/>
                  </a:lnTo>
                  <a:lnTo>
                    <a:pt x="794" y="593"/>
                  </a:lnTo>
                  <a:lnTo>
                    <a:pt x="793" y="590"/>
                  </a:lnTo>
                  <a:lnTo>
                    <a:pt x="796" y="587"/>
                  </a:lnTo>
                  <a:lnTo>
                    <a:pt x="811" y="583"/>
                  </a:lnTo>
                  <a:lnTo>
                    <a:pt x="823" y="581"/>
                  </a:lnTo>
                  <a:lnTo>
                    <a:pt x="824" y="582"/>
                  </a:lnTo>
                  <a:lnTo>
                    <a:pt x="824" y="583"/>
                  </a:lnTo>
                  <a:lnTo>
                    <a:pt x="824" y="591"/>
                  </a:lnTo>
                  <a:lnTo>
                    <a:pt x="824" y="598"/>
                  </a:lnTo>
                  <a:lnTo>
                    <a:pt x="808" y="614"/>
                  </a:lnTo>
                  <a:lnTo>
                    <a:pt x="792" y="630"/>
                  </a:lnTo>
                  <a:lnTo>
                    <a:pt x="792" y="631"/>
                  </a:lnTo>
                  <a:lnTo>
                    <a:pt x="792" y="633"/>
                  </a:lnTo>
                  <a:lnTo>
                    <a:pt x="808" y="644"/>
                  </a:lnTo>
                  <a:lnTo>
                    <a:pt x="812" y="638"/>
                  </a:lnTo>
                  <a:lnTo>
                    <a:pt x="814" y="631"/>
                  </a:lnTo>
                  <a:lnTo>
                    <a:pt x="815" y="629"/>
                  </a:lnTo>
                  <a:lnTo>
                    <a:pt x="819" y="627"/>
                  </a:lnTo>
                  <a:lnTo>
                    <a:pt x="822" y="627"/>
                  </a:lnTo>
                  <a:lnTo>
                    <a:pt x="826" y="627"/>
                  </a:lnTo>
                  <a:lnTo>
                    <a:pt x="828" y="633"/>
                  </a:lnTo>
                  <a:lnTo>
                    <a:pt x="828" y="637"/>
                  </a:lnTo>
                  <a:lnTo>
                    <a:pt x="827" y="642"/>
                  </a:lnTo>
                  <a:lnTo>
                    <a:pt x="825" y="648"/>
                  </a:lnTo>
                  <a:lnTo>
                    <a:pt x="827" y="654"/>
                  </a:lnTo>
                  <a:lnTo>
                    <a:pt x="828" y="661"/>
                  </a:lnTo>
                  <a:lnTo>
                    <a:pt x="828" y="665"/>
                  </a:lnTo>
                  <a:lnTo>
                    <a:pt x="826" y="669"/>
                  </a:lnTo>
                  <a:lnTo>
                    <a:pt x="824" y="672"/>
                  </a:lnTo>
                  <a:lnTo>
                    <a:pt x="821" y="675"/>
                  </a:lnTo>
                  <a:lnTo>
                    <a:pt x="815" y="679"/>
                  </a:lnTo>
                  <a:lnTo>
                    <a:pt x="810" y="682"/>
                  </a:lnTo>
                  <a:lnTo>
                    <a:pt x="810" y="686"/>
                  </a:lnTo>
                  <a:lnTo>
                    <a:pt x="811" y="689"/>
                  </a:lnTo>
                  <a:lnTo>
                    <a:pt x="813" y="691"/>
                  </a:lnTo>
                  <a:lnTo>
                    <a:pt x="815" y="691"/>
                  </a:lnTo>
                  <a:lnTo>
                    <a:pt x="820" y="688"/>
                  </a:lnTo>
                  <a:lnTo>
                    <a:pt x="823" y="686"/>
                  </a:lnTo>
                  <a:lnTo>
                    <a:pt x="825" y="682"/>
                  </a:lnTo>
                  <a:lnTo>
                    <a:pt x="826" y="676"/>
                  </a:lnTo>
                  <a:lnTo>
                    <a:pt x="839" y="672"/>
                  </a:lnTo>
                  <a:lnTo>
                    <a:pt x="851" y="666"/>
                  </a:lnTo>
                  <a:lnTo>
                    <a:pt x="855" y="661"/>
                  </a:lnTo>
                  <a:lnTo>
                    <a:pt x="857" y="657"/>
                  </a:lnTo>
                  <a:lnTo>
                    <a:pt x="868" y="652"/>
                  </a:lnTo>
                  <a:lnTo>
                    <a:pt x="879" y="647"/>
                  </a:lnTo>
                  <a:lnTo>
                    <a:pt x="883" y="641"/>
                  </a:lnTo>
                  <a:lnTo>
                    <a:pt x="887" y="636"/>
                  </a:lnTo>
                  <a:lnTo>
                    <a:pt x="891" y="636"/>
                  </a:lnTo>
                  <a:lnTo>
                    <a:pt x="894" y="635"/>
                  </a:lnTo>
                  <a:lnTo>
                    <a:pt x="905" y="627"/>
                  </a:lnTo>
                  <a:lnTo>
                    <a:pt x="915" y="621"/>
                  </a:lnTo>
                  <a:lnTo>
                    <a:pt x="920" y="617"/>
                  </a:lnTo>
                  <a:lnTo>
                    <a:pt x="926" y="614"/>
                  </a:lnTo>
                  <a:lnTo>
                    <a:pt x="932" y="612"/>
                  </a:lnTo>
                  <a:lnTo>
                    <a:pt x="940" y="610"/>
                  </a:lnTo>
                  <a:lnTo>
                    <a:pt x="943" y="604"/>
                  </a:lnTo>
                  <a:lnTo>
                    <a:pt x="947" y="600"/>
                  </a:lnTo>
                  <a:lnTo>
                    <a:pt x="954" y="599"/>
                  </a:lnTo>
                  <a:lnTo>
                    <a:pt x="962" y="598"/>
                  </a:lnTo>
                  <a:lnTo>
                    <a:pt x="970" y="587"/>
                  </a:lnTo>
                  <a:lnTo>
                    <a:pt x="979" y="576"/>
                  </a:lnTo>
                  <a:lnTo>
                    <a:pt x="985" y="571"/>
                  </a:lnTo>
                  <a:lnTo>
                    <a:pt x="990" y="567"/>
                  </a:lnTo>
                  <a:lnTo>
                    <a:pt x="997" y="564"/>
                  </a:lnTo>
                  <a:lnTo>
                    <a:pt x="1005" y="561"/>
                  </a:lnTo>
                  <a:lnTo>
                    <a:pt x="1011" y="561"/>
                  </a:lnTo>
                  <a:lnTo>
                    <a:pt x="1018" y="563"/>
                  </a:lnTo>
                  <a:lnTo>
                    <a:pt x="1020" y="564"/>
                  </a:lnTo>
                  <a:lnTo>
                    <a:pt x="1023" y="564"/>
                  </a:lnTo>
                  <a:lnTo>
                    <a:pt x="1026" y="563"/>
                  </a:lnTo>
                  <a:lnTo>
                    <a:pt x="1030" y="560"/>
                  </a:lnTo>
                  <a:lnTo>
                    <a:pt x="1033" y="557"/>
                  </a:lnTo>
                  <a:lnTo>
                    <a:pt x="1034" y="555"/>
                  </a:lnTo>
                  <a:lnTo>
                    <a:pt x="1034" y="552"/>
                  </a:lnTo>
                  <a:lnTo>
                    <a:pt x="1034" y="548"/>
                  </a:lnTo>
                  <a:lnTo>
                    <a:pt x="1034" y="541"/>
                  </a:lnTo>
                  <a:lnTo>
                    <a:pt x="1034" y="533"/>
                  </a:lnTo>
                  <a:lnTo>
                    <a:pt x="1040" y="526"/>
                  </a:lnTo>
                  <a:lnTo>
                    <a:pt x="1049" y="513"/>
                  </a:lnTo>
                  <a:lnTo>
                    <a:pt x="1059" y="501"/>
                  </a:lnTo>
                  <a:lnTo>
                    <a:pt x="1065" y="495"/>
                  </a:lnTo>
                  <a:lnTo>
                    <a:pt x="1070" y="493"/>
                  </a:lnTo>
                  <a:lnTo>
                    <a:pt x="1076" y="490"/>
                  </a:lnTo>
                  <a:lnTo>
                    <a:pt x="1078" y="484"/>
                  </a:lnTo>
                  <a:lnTo>
                    <a:pt x="1080" y="476"/>
                  </a:lnTo>
                  <a:lnTo>
                    <a:pt x="1087" y="466"/>
                  </a:lnTo>
                  <a:lnTo>
                    <a:pt x="1095" y="454"/>
                  </a:lnTo>
                  <a:lnTo>
                    <a:pt x="1099" y="447"/>
                  </a:lnTo>
                  <a:lnTo>
                    <a:pt x="1101" y="439"/>
                  </a:lnTo>
                  <a:lnTo>
                    <a:pt x="1101" y="436"/>
                  </a:lnTo>
                  <a:lnTo>
                    <a:pt x="1102" y="431"/>
                  </a:lnTo>
                  <a:lnTo>
                    <a:pt x="1101" y="427"/>
                  </a:lnTo>
                  <a:lnTo>
                    <a:pt x="1100" y="424"/>
                  </a:lnTo>
                  <a:lnTo>
                    <a:pt x="1098" y="421"/>
                  </a:lnTo>
                  <a:lnTo>
                    <a:pt x="1095" y="418"/>
                  </a:lnTo>
                  <a:lnTo>
                    <a:pt x="1088" y="419"/>
                  </a:lnTo>
                  <a:lnTo>
                    <a:pt x="1080" y="420"/>
                  </a:lnTo>
                  <a:lnTo>
                    <a:pt x="1075" y="423"/>
                  </a:lnTo>
                  <a:lnTo>
                    <a:pt x="1068" y="426"/>
                  </a:lnTo>
                  <a:lnTo>
                    <a:pt x="1062" y="428"/>
                  </a:lnTo>
                  <a:lnTo>
                    <a:pt x="1056" y="431"/>
                  </a:lnTo>
                  <a:lnTo>
                    <a:pt x="1050" y="432"/>
                  </a:lnTo>
                  <a:lnTo>
                    <a:pt x="1045" y="432"/>
                  </a:lnTo>
                  <a:lnTo>
                    <a:pt x="1045" y="431"/>
                  </a:lnTo>
                  <a:lnTo>
                    <a:pt x="1046" y="429"/>
                  </a:lnTo>
                  <a:lnTo>
                    <a:pt x="1049" y="428"/>
                  </a:lnTo>
                  <a:lnTo>
                    <a:pt x="1053" y="426"/>
                  </a:lnTo>
                  <a:lnTo>
                    <a:pt x="1055" y="424"/>
                  </a:lnTo>
                  <a:lnTo>
                    <a:pt x="1057" y="421"/>
                  </a:lnTo>
                  <a:lnTo>
                    <a:pt x="1061" y="416"/>
                  </a:lnTo>
                  <a:lnTo>
                    <a:pt x="1066" y="412"/>
                  </a:lnTo>
                  <a:lnTo>
                    <a:pt x="1076" y="408"/>
                  </a:lnTo>
                  <a:lnTo>
                    <a:pt x="1084" y="405"/>
                  </a:lnTo>
                  <a:lnTo>
                    <a:pt x="1085" y="402"/>
                  </a:lnTo>
                  <a:lnTo>
                    <a:pt x="1084" y="398"/>
                  </a:lnTo>
                  <a:lnTo>
                    <a:pt x="1082" y="395"/>
                  </a:lnTo>
                  <a:lnTo>
                    <a:pt x="1081" y="394"/>
                  </a:lnTo>
                  <a:lnTo>
                    <a:pt x="1073" y="396"/>
                  </a:lnTo>
                  <a:lnTo>
                    <a:pt x="1064" y="400"/>
                  </a:lnTo>
                  <a:lnTo>
                    <a:pt x="1053" y="402"/>
                  </a:lnTo>
                  <a:lnTo>
                    <a:pt x="1045" y="402"/>
                  </a:lnTo>
                  <a:lnTo>
                    <a:pt x="1038" y="391"/>
                  </a:lnTo>
                  <a:lnTo>
                    <a:pt x="1030" y="381"/>
                  </a:lnTo>
                  <a:lnTo>
                    <a:pt x="1032" y="378"/>
                  </a:lnTo>
                  <a:lnTo>
                    <a:pt x="1035" y="376"/>
                  </a:lnTo>
                  <a:lnTo>
                    <a:pt x="1037" y="374"/>
                  </a:lnTo>
                  <a:lnTo>
                    <a:pt x="1040" y="374"/>
                  </a:lnTo>
                  <a:lnTo>
                    <a:pt x="1045" y="373"/>
                  </a:lnTo>
                  <a:lnTo>
                    <a:pt x="1049" y="371"/>
                  </a:lnTo>
                  <a:lnTo>
                    <a:pt x="1052" y="365"/>
                  </a:lnTo>
                  <a:lnTo>
                    <a:pt x="1054" y="359"/>
                  </a:lnTo>
                  <a:lnTo>
                    <a:pt x="1059" y="358"/>
                  </a:lnTo>
                  <a:lnTo>
                    <a:pt x="1065" y="358"/>
                  </a:lnTo>
                  <a:lnTo>
                    <a:pt x="1070" y="357"/>
                  </a:lnTo>
                  <a:lnTo>
                    <a:pt x="1076" y="355"/>
                  </a:lnTo>
                  <a:close/>
                  <a:moveTo>
                    <a:pt x="1020" y="362"/>
                  </a:moveTo>
                  <a:lnTo>
                    <a:pt x="1025" y="362"/>
                  </a:lnTo>
                  <a:lnTo>
                    <a:pt x="1032" y="363"/>
                  </a:lnTo>
                  <a:lnTo>
                    <a:pt x="1032" y="365"/>
                  </a:lnTo>
                  <a:lnTo>
                    <a:pt x="1030" y="369"/>
                  </a:lnTo>
                  <a:lnTo>
                    <a:pt x="1027" y="373"/>
                  </a:lnTo>
                  <a:lnTo>
                    <a:pt x="1024" y="374"/>
                  </a:lnTo>
                  <a:lnTo>
                    <a:pt x="1020" y="376"/>
                  </a:lnTo>
                  <a:lnTo>
                    <a:pt x="1017" y="374"/>
                  </a:lnTo>
                  <a:lnTo>
                    <a:pt x="1013" y="373"/>
                  </a:lnTo>
                  <a:lnTo>
                    <a:pt x="1013" y="372"/>
                  </a:lnTo>
                  <a:lnTo>
                    <a:pt x="1013" y="371"/>
                  </a:lnTo>
                  <a:lnTo>
                    <a:pt x="1017" y="367"/>
                  </a:lnTo>
                  <a:lnTo>
                    <a:pt x="1020" y="362"/>
                  </a:lnTo>
                  <a:close/>
                  <a:moveTo>
                    <a:pt x="1067" y="372"/>
                  </a:moveTo>
                  <a:lnTo>
                    <a:pt x="1064" y="374"/>
                  </a:lnTo>
                  <a:lnTo>
                    <a:pt x="1060" y="378"/>
                  </a:lnTo>
                  <a:lnTo>
                    <a:pt x="1061" y="379"/>
                  </a:lnTo>
                  <a:lnTo>
                    <a:pt x="1062" y="380"/>
                  </a:lnTo>
                  <a:lnTo>
                    <a:pt x="1072" y="381"/>
                  </a:lnTo>
                  <a:lnTo>
                    <a:pt x="1082" y="383"/>
                  </a:lnTo>
                  <a:lnTo>
                    <a:pt x="1083" y="382"/>
                  </a:lnTo>
                  <a:lnTo>
                    <a:pt x="1084" y="381"/>
                  </a:lnTo>
                  <a:lnTo>
                    <a:pt x="1084" y="380"/>
                  </a:lnTo>
                  <a:lnTo>
                    <a:pt x="1083" y="379"/>
                  </a:lnTo>
                  <a:lnTo>
                    <a:pt x="1081" y="376"/>
                  </a:lnTo>
                  <a:lnTo>
                    <a:pt x="1078" y="373"/>
                  </a:lnTo>
                  <a:lnTo>
                    <a:pt x="1073" y="372"/>
                  </a:lnTo>
                  <a:lnTo>
                    <a:pt x="1067" y="372"/>
                  </a:lnTo>
                  <a:close/>
                  <a:moveTo>
                    <a:pt x="954" y="376"/>
                  </a:moveTo>
                  <a:lnTo>
                    <a:pt x="956" y="376"/>
                  </a:lnTo>
                  <a:lnTo>
                    <a:pt x="960" y="376"/>
                  </a:lnTo>
                  <a:lnTo>
                    <a:pt x="959" y="379"/>
                  </a:lnTo>
                  <a:lnTo>
                    <a:pt x="957" y="381"/>
                  </a:lnTo>
                  <a:lnTo>
                    <a:pt x="954" y="382"/>
                  </a:lnTo>
                  <a:lnTo>
                    <a:pt x="952" y="383"/>
                  </a:lnTo>
                  <a:lnTo>
                    <a:pt x="951" y="382"/>
                  </a:lnTo>
                  <a:lnTo>
                    <a:pt x="952" y="378"/>
                  </a:lnTo>
                  <a:lnTo>
                    <a:pt x="954" y="376"/>
                  </a:lnTo>
                  <a:close/>
                  <a:moveTo>
                    <a:pt x="1052" y="391"/>
                  </a:moveTo>
                  <a:lnTo>
                    <a:pt x="1049" y="394"/>
                  </a:lnTo>
                  <a:lnTo>
                    <a:pt x="1047" y="396"/>
                  </a:lnTo>
                  <a:lnTo>
                    <a:pt x="1047" y="397"/>
                  </a:lnTo>
                  <a:lnTo>
                    <a:pt x="1047" y="398"/>
                  </a:lnTo>
                  <a:lnTo>
                    <a:pt x="1049" y="397"/>
                  </a:lnTo>
                  <a:lnTo>
                    <a:pt x="1053" y="396"/>
                  </a:lnTo>
                  <a:lnTo>
                    <a:pt x="1053" y="395"/>
                  </a:lnTo>
                  <a:lnTo>
                    <a:pt x="1054" y="394"/>
                  </a:lnTo>
                  <a:lnTo>
                    <a:pt x="1053" y="393"/>
                  </a:lnTo>
                  <a:lnTo>
                    <a:pt x="1052" y="391"/>
                  </a:lnTo>
                  <a:close/>
                  <a:moveTo>
                    <a:pt x="1007" y="396"/>
                  </a:moveTo>
                  <a:lnTo>
                    <a:pt x="1006" y="402"/>
                  </a:lnTo>
                  <a:lnTo>
                    <a:pt x="1003" y="404"/>
                  </a:lnTo>
                  <a:lnTo>
                    <a:pt x="999" y="406"/>
                  </a:lnTo>
                  <a:lnTo>
                    <a:pt x="995" y="408"/>
                  </a:lnTo>
                  <a:lnTo>
                    <a:pt x="992" y="407"/>
                  </a:lnTo>
                  <a:lnTo>
                    <a:pt x="991" y="405"/>
                  </a:lnTo>
                  <a:lnTo>
                    <a:pt x="995" y="403"/>
                  </a:lnTo>
                  <a:lnTo>
                    <a:pt x="998" y="400"/>
                  </a:lnTo>
                  <a:lnTo>
                    <a:pt x="1001" y="397"/>
                  </a:lnTo>
                  <a:lnTo>
                    <a:pt x="1007" y="396"/>
                  </a:lnTo>
                  <a:close/>
                  <a:moveTo>
                    <a:pt x="1459" y="466"/>
                  </a:moveTo>
                  <a:lnTo>
                    <a:pt x="1469" y="466"/>
                  </a:lnTo>
                  <a:lnTo>
                    <a:pt x="1479" y="466"/>
                  </a:lnTo>
                  <a:lnTo>
                    <a:pt x="1485" y="470"/>
                  </a:lnTo>
                  <a:lnTo>
                    <a:pt x="1492" y="476"/>
                  </a:lnTo>
                  <a:lnTo>
                    <a:pt x="1501" y="485"/>
                  </a:lnTo>
                  <a:lnTo>
                    <a:pt x="1509" y="495"/>
                  </a:lnTo>
                  <a:lnTo>
                    <a:pt x="1514" y="506"/>
                  </a:lnTo>
                  <a:lnTo>
                    <a:pt x="1519" y="518"/>
                  </a:lnTo>
                  <a:lnTo>
                    <a:pt x="1521" y="523"/>
                  </a:lnTo>
                  <a:lnTo>
                    <a:pt x="1521" y="530"/>
                  </a:lnTo>
                  <a:lnTo>
                    <a:pt x="1521" y="535"/>
                  </a:lnTo>
                  <a:lnTo>
                    <a:pt x="1519" y="541"/>
                  </a:lnTo>
                  <a:lnTo>
                    <a:pt x="1515" y="544"/>
                  </a:lnTo>
                  <a:lnTo>
                    <a:pt x="1513" y="546"/>
                  </a:lnTo>
                  <a:lnTo>
                    <a:pt x="1513" y="552"/>
                  </a:lnTo>
                  <a:lnTo>
                    <a:pt x="1513" y="556"/>
                  </a:lnTo>
                  <a:lnTo>
                    <a:pt x="1508" y="568"/>
                  </a:lnTo>
                  <a:lnTo>
                    <a:pt x="1503" y="579"/>
                  </a:lnTo>
                  <a:lnTo>
                    <a:pt x="1492" y="592"/>
                  </a:lnTo>
                  <a:lnTo>
                    <a:pt x="1479" y="605"/>
                  </a:lnTo>
                  <a:lnTo>
                    <a:pt x="1476" y="614"/>
                  </a:lnTo>
                  <a:lnTo>
                    <a:pt x="1472" y="623"/>
                  </a:lnTo>
                  <a:lnTo>
                    <a:pt x="1467" y="624"/>
                  </a:lnTo>
                  <a:lnTo>
                    <a:pt x="1464" y="626"/>
                  </a:lnTo>
                  <a:lnTo>
                    <a:pt x="1457" y="635"/>
                  </a:lnTo>
                  <a:lnTo>
                    <a:pt x="1451" y="644"/>
                  </a:lnTo>
                  <a:lnTo>
                    <a:pt x="1434" y="654"/>
                  </a:lnTo>
                  <a:lnTo>
                    <a:pt x="1419" y="666"/>
                  </a:lnTo>
                  <a:lnTo>
                    <a:pt x="1417" y="666"/>
                  </a:lnTo>
                  <a:lnTo>
                    <a:pt x="1415" y="666"/>
                  </a:lnTo>
                  <a:lnTo>
                    <a:pt x="1414" y="662"/>
                  </a:lnTo>
                  <a:lnTo>
                    <a:pt x="1412" y="659"/>
                  </a:lnTo>
                  <a:lnTo>
                    <a:pt x="1408" y="661"/>
                  </a:lnTo>
                  <a:lnTo>
                    <a:pt x="1405" y="663"/>
                  </a:lnTo>
                  <a:lnTo>
                    <a:pt x="1403" y="664"/>
                  </a:lnTo>
                  <a:lnTo>
                    <a:pt x="1401" y="664"/>
                  </a:lnTo>
                  <a:lnTo>
                    <a:pt x="1398" y="664"/>
                  </a:lnTo>
                  <a:lnTo>
                    <a:pt x="1395" y="663"/>
                  </a:lnTo>
                  <a:lnTo>
                    <a:pt x="1392" y="661"/>
                  </a:lnTo>
                  <a:lnTo>
                    <a:pt x="1390" y="659"/>
                  </a:lnTo>
                  <a:lnTo>
                    <a:pt x="1387" y="658"/>
                  </a:lnTo>
                  <a:lnTo>
                    <a:pt x="1385" y="658"/>
                  </a:lnTo>
                  <a:lnTo>
                    <a:pt x="1383" y="658"/>
                  </a:lnTo>
                  <a:lnTo>
                    <a:pt x="1381" y="659"/>
                  </a:lnTo>
                  <a:lnTo>
                    <a:pt x="1374" y="664"/>
                  </a:lnTo>
                  <a:lnTo>
                    <a:pt x="1369" y="671"/>
                  </a:lnTo>
                  <a:lnTo>
                    <a:pt x="1363" y="674"/>
                  </a:lnTo>
                  <a:lnTo>
                    <a:pt x="1357" y="677"/>
                  </a:lnTo>
                  <a:lnTo>
                    <a:pt x="1357" y="679"/>
                  </a:lnTo>
                  <a:lnTo>
                    <a:pt x="1358" y="680"/>
                  </a:lnTo>
                  <a:lnTo>
                    <a:pt x="1362" y="688"/>
                  </a:lnTo>
                  <a:lnTo>
                    <a:pt x="1366" y="697"/>
                  </a:lnTo>
                  <a:lnTo>
                    <a:pt x="1364" y="701"/>
                  </a:lnTo>
                  <a:lnTo>
                    <a:pt x="1362" y="705"/>
                  </a:lnTo>
                  <a:lnTo>
                    <a:pt x="1363" y="711"/>
                  </a:lnTo>
                  <a:lnTo>
                    <a:pt x="1363" y="718"/>
                  </a:lnTo>
                  <a:lnTo>
                    <a:pt x="1359" y="721"/>
                  </a:lnTo>
                  <a:lnTo>
                    <a:pt x="1352" y="723"/>
                  </a:lnTo>
                  <a:lnTo>
                    <a:pt x="1350" y="729"/>
                  </a:lnTo>
                  <a:lnTo>
                    <a:pt x="1349" y="733"/>
                  </a:lnTo>
                  <a:lnTo>
                    <a:pt x="1343" y="740"/>
                  </a:lnTo>
                  <a:lnTo>
                    <a:pt x="1336" y="746"/>
                  </a:lnTo>
                  <a:lnTo>
                    <a:pt x="1333" y="751"/>
                  </a:lnTo>
                  <a:lnTo>
                    <a:pt x="1331" y="754"/>
                  </a:lnTo>
                  <a:lnTo>
                    <a:pt x="1328" y="759"/>
                  </a:lnTo>
                  <a:lnTo>
                    <a:pt x="1327" y="764"/>
                  </a:lnTo>
                  <a:lnTo>
                    <a:pt x="1333" y="769"/>
                  </a:lnTo>
                  <a:lnTo>
                    <a:pt x="1339" y="774"/>
                  </a:lnTo>
                  <a:lnTo>
                    <a:pt x="1345" y="777"/>
                  </a:lnTo>
                  <a:lnTo>
                    <a:pt x="1350" y="779"/>
                  </a:lnTo>
                  <a:lnTo>
                    <a:pt x="1364" y="784"/>
                  </a:lnTo>
                  <a:lnTo>
                    <a:pt x="1381" y="789"/>
                  </a:lnTo>
                  <a:lnTo>
                    <a:pt x="1385" y="793"/>
                  </a:lnTo>
                  <a:lnTo>
                    <a:pt x="1389" y="798"/>
                  </a:lnTo>
                  <a:lnTo>
                    <a:pt x="1401" y="802"/>
                  </a:lnTo>
                  <a:lnTo>
                    <a:pt x="1413" y="808"/>
                  </a:lnTo>
                  <a:lnTo>
                    <a:pt x="1419" y="813"/>
                  </a:lnTo>
                  <a:lnTo>
                    <a:pt x="1426" y="820"/>
                  </a:lnTo>
                  <a:lnTo>
                    <a:pt x="1439" y="828"/>
                  </a:lnTo>
                  <a:lnTo>
                    <a:pt x="1452" y="836"/>
                  </a:lnTo>
                  <a:lnTo>
                    <a:pt x="1466" y="844"/>
                  </a:lnTo>
                  <a:lnTo>
                    <a:pt x="1479" y="851"/>
                  </a:lnTo>
                  <a:lnTo>
                    <a:pt x="1485" y="858"/>
                  </a:lnTo>
                  <a:lnTo>
                    <a:pt x="1489" y="864"/>
                  </a:lnTo>
                  <a:lnTo>
                    <a:pt x="1494" y="866"/>
                  </a:lnTo>
                  <a:lnTo>
                    <a:pt x="1497" y="868"/>
                  </a:lnTo>
                  <a:lnTo>
                    <a:pt x="1503" y="873"/>
                  </a:lnTo>
                  <a:lnTo>
                    <a:pt x="1509" y="880"/>
                  </a:lnTo>
                  <a:lnTo>
                    <a:pt x="1513" y="881"/>
                  </a:lnTo>
                  <a:lnTo>
                    <a:pt x="1518" y="882"/>
                  </a:lnTo>
                  <a:lnTo>
                    <a:pt x="1524" y="891"/>
                  </a:lnTo>
                  <a:lnTo>
                    <a:pt x="1532" y="899"/>
                  </a:lnTo>
                  <a:lnTo>
                    <a:pt x="1536" y="902"/>
                  </a:lnTo>
                  <a:lnTo>
                    <a:pt x="1540" y="904"/>
                  </a:lnTo>
                  <a:lnTo>
                    <a:pt x="1545" y="914"/>
                  </a:lnTo>
                  <a:lnTo>
                    <a:pt x="1548" y="924"/>
                  </a:lnTo>
                  <a:lnTo>
                    <a:pt x="1552" y="934"/>
                  </a:lnTo>
                  <a:lnTo>
                    <a:pt x="1556" y="944"/>
                  </a:lnTo>
                  <a:lnTo>
                    <a:pt x="1561" y="948"/>
                  </a:lnTo>
                  <a:lnTo>
                    <a:pt x="1567" y="952"/>
                  </a:lnTo>
                  <a:lnTo>
                    <a:pt x="1571" y="964"/>
                  </a:lnTo>
                  <a:lnTo>
                    <a:pt x="1573" y="975"/>
                  </a:lnTo>
                  <a:lnTo>
                    <a:pt x="1576" y="987"/>
                  </a:lnTo>
                  <a:lnTo>
                    <a:pt x="1580" y="998"/>
                  </a:lnTo>
                  <a:lnTo>
                    <a:pt x="1585" y="1006"/>
                  </a:lnTo>
                  <a:lnTo>
                    <a:pt x="1592" y="1014"/>
                  </a:lnTo>
                  <a:lnTo>
                    <a:pt x="1595" y="1023"/>
                  </a:lnTo>
                  <a:lnTo>
                    <a:pt x="1597" y="1035"/>
                  </a:lnTo>
                  <a:lnTo>
                    <a:pt x="1599" y="1048"/>
                  </a:lnTo>
                  <a:lnTo>
                    <a:pt x="1600" y="1061"/>
                  </a:lnTo>
                  <a:lnTo>
                    <a:pt x="1600" y="1089"/>
                  </a:lnTo>
                  <a:lnTo>
                    <a:pt x="1599" y="1111"/>
                  </a:lnTo>
                  <a:lnTo>
                    <a:pt x="1601" y="1129"/>
                  </a:lnTo>
                  <a:lnTo>
                    <a:pt x="1602" y="1142"/>
                  </a:lnTo>
                  <a:lnTo>
                    <a:pt x="1597" y="1147"/>
                  </a:lnTo>
                  <a:lnTo>
                    <a:pt x="1594" y="1151"/>
                  </a:lnTo>
                  <a:lnTo>
                    <a:pt x="1593" y="1159"/>
                  </a:lnTo>
                  <a:lnTo>
                    <a:pt x="1592" y="1165"/>
                  </a:lnTo>
                  <a:lnTo>
                    <a:pt x="1587" y="1171"/>
                  </a:lnTo>
                  <a:lnTo>
                    <a:pt x="1580" y="1176"/>
                  </a:lnTo>
                  <a:lnTo>
                    <a:pt x="1580" y="1180"/>
                  </a:lnTo>
                  <a:lnTo>
                    <a:pt x="1580" y="1183"/>
                  </a:lnTo>
                  <a:lnTo>
                    <a:pt x="1573" y="1193"/>
                  </a:lnTo>
                  <a:lnTo>
                    <a:pt x="1565" y="1202"/>
                  </a:lnTo>
                  <a:lnTo>
                    <a:pt x="1560" y="1206"/>
                  </a:lnTo>
                  <a:lnTo>
                    <a:pt x="1557" y="1207"/>
                  </a:lnTo>
                  <a:lnTo>
                    <a:pt x="1554" y="1207"/>
                  </a:lnTo>
                  <a:lnTo>
                    <a:pt x="1549" y="1206"/>
                  </a:lnTo>
                  <a:lnTo>
                    <a:pt x="1542" y="1204"/>
                  </a:lnTo>
                  <a:lnTo>
                    <a:pt x="1533" y="1205"/>
                  </a:lnTo>
                  <a:lnTo>
                    <a:pt x="1525" y="1208"/>
                  </a:lnTo>
                  <a:lnTo>
                    <a:pt x="1514" y="1213"/>
                  </a:lnTo>
                  <a:lnTo>
                    <a:pt x="1504" y="1220"/>
                  </a:lnTo>
                  <a:lnTo>
                    <a:pt x="1497" y="1225"/>
                  </a:lnTo>
                  <a:lnTo>
                    <a:pt x="1488" y="1221"/>
                  </a:lnTo>
                  <a:lnTo>
                    <a:pt x="1479" y="1220"/>
                  </a:lnTo>
                  <a:lnTo>
                    <a:pt x="1472" y="1223"/>
                  </a:lnTo>
                  <a:lnTo>
                    <a:pt x="1464" y="1230"/>
                  </a:lnTo>
                  <a:lnTo>
                    <a:pt x="1459" y="1233"/>
                  </a:lnTo>
                  <a:lnTo>
                    <a:pt x="1454" y="1234"/>
                  </a:lnTo>
                  <a:lnTo>
                    <a:pt x="1450" y="1235"/>
                  </a:lnTo>
                  <a:lnTo>
                    <a:pt x="1444" y="1234"/>
                  </a:lnTo>
                  <a:lnTo>
                    <a:pt x="1438" y="1227"/>
                  </a:lnTo>
                  <a:lnTo>
                    <a:pt x="1432" y="1220"/>
                  </a:lnTo>
                  <a:lnTo>
                    <a:pt x="1428" y="1220"/>
                  </a:lnTo>
                  <a:lnTo>
                    <a:pt x="1424" y="1220"/>
                  </a:lnTo>
                  <a:lnTo>
                    <a:pt x="1420" y="1223"/>
                  </a:lnTo>
                  <a:lnTo>
                    <a:pt x="1417" y="1228"/>
                  </a:lnTo>
                  <a:lnTo>
                    <a:pt x="1415" y="1232"/>
                  </a:lnTo>
                  <a:lnTo>
                    <a:pt x="1413" y="1236"/>
                  </a:lnTo>
                  <a:lnTo>
                    <a:pt x="1407" y="1235"/>
                  </a:lnTo>
                  <a:lnTo>
                    <a:pt x="1403" y="1233"/>
                  </a:lnTo>
                  <a:lnTo>
                    <a:pt x="1401" y="1231"/>
                  </a:lnTo>
                  <a:lnTo>
                    <a:pt x="1398" y="1228"/>
                  </a:lnTo>
                  <a:lnTo>
                    <a:pt x="1395" y="1221"/>
                  </a:lnTo>
                  <a:lnTo>
                    <a:pt x="1390" y="1213"/>
                  </a:lnTo>
                  <a:lnTo>
                    <a:pt x="1382" y="1215"/>
                  </a:lnTo>
                  <a:lnTo>
                    <a:pt x="1373" y="1216"/>
                  </a:lnTo>
                  <a:lnTo>
                    <a:pt x="1369" y="1218"/>
                  </a:lnTo>
                  <a:lnTo>
                    <a:pt x="1366" y="1219"/>
                  </a:lnTo>
                  <a:lnTo>
                    <a:pt x="1363" y="1222"/>
                  </a:lnTo>
                  <a:lnTo>
                    <a:pt x="1362" y="1225"/>
                  </a:lnTo>
                  <a:lnTo>
                    <a:pt x="1364" y="1227"/>
                  </a:lnTo>
                  <a:lnTo>
                    <a:pt x="1367" y="1228"/>
                  </a:lnTo>
                  <a:lnTo>
                    <a:pt x="1376" y="1224"/>
                  </a:lnTo>
                  <a:lnTo>
                    <a:pt x="1386" y="1221"/>
                  </a:lnTo>
                  <a:lnTo>
                    <a:pt x="1387" y="1225"/>
                  </a:lnTo>
                  <a:lnTo>
                    <a:pt x="1390" y="1230"/>
                  </a:lnTo>
                  <a:lnTo>
                    <a:pt x="1387" y="1230"/>
                  </a:lnTo>
                  <a:lnTo>
                    <a:pt x="1386" y="1231"/>
                  </a:lnTo>
                  <a:lnTo>
                    <a:pt x="1382" y="1233"/>
                  </a:lnTo>
                  <a:lnTo>
                    <a:pt x="1379" y="1235"/>
                  </a:lnTo>
                  <a:lnTo>
                    <a:pt x="1375" y="1236"/>
                  </a:lnTo>
                  <a:lnTo>
                    <a:pt x="1372" y="1241"/>
                  </a:lnTo>
                  <a:lnTo>
                    <a:pt x="1368" y="1239"/>
                  </a:lnTo>
                  <a:lnTo>
                    <a:pt x="1362" y="1236"/>
                  </a:lnTo>
                  <a:lnTo>
                    <a:pt x="1360" y="1235"/>
                  </a:lnTo>
                  <a:lnTo>
                    <a:pt x="1357" y="1234"/>
                  </a:lnTo>
                  <a:lnTo>
                    <a:pt x="1354" y="1234"/>
                  </a:lnTo>
                  <a:lnTo>
                    <a:pt x="1349" y="1235"/>
                  </a:lnTo>
                  <a:lnTo>
                    <a:pt x="1343" y="1241"/>
                  </a:lnTo>
                  <a:lnTo>
                    <a:pt x="1338" y="1247"/>
                  </a:lnTo>
                  <a:lnTo>
                    <a:pt x="1331" y="1251"/>
                  </a:lnTo>
                  <a:lnTo>
                    <a:pt x="1324" y="1252"/>
                  </a:lnTo>
                  <a:lnTo>
                    <a:pt x="1317" y="1251"/>
                  </a:lnTo>
                  <a:lnTo>
                    <a:pt x="1310" y="1251"/>
                  </a:lnTo>
                  <a:lnTo>
                    <a:pt x="1301" y="1255"/>
                  </a:lnTo>
                  <a:lnTo>
                    <a:pt x="1294" y="1259"/>
                  </a:lnTo>
                  <a:lnTo>
                    <a:pt x="1279" y="1262"/>
                  </a:lnTo>
                  <a:lnTo>
                    <a:pt x="1266" y="1263"/>
                  </a:lnTo>
                  <a:lnTo>
                    <a:pt x="1261" y="1260"/>
                  </a:lnTo>
                  <a:lnTo>
                    <a:pt x="1254" y="1257"/>
                  </a:lnTo>
                  <a:lnTo>
                    <a:pt x="1251" y="1256"/>
                  </a:lnTo>
                  <a:lnTo>
                    <a:pt x="1246" y="1255"/>
                  </a:lnTo>
                  <a:lnTo>
                    <a:pt x="1243" y="1254"/>
                  </a:lnTo>
                  <a:lnTo>
                    <a:pt x="1240" y="1255"/>
                  </a:lnTo>
                  <a:lnTo>
                    <a:pt x="1235" y="1258"/>
                  </a:lnTo>
                  <a:lnTo>
                    <a:pt x="1230" y="1260"/>
                  </a:lnTo>
                  <a:lnTo>
                    <a:pt x="1222" y="1260"/>
                  </a:lnTo>
                  <a:lnTo>
                    <a:pt x="1211" y="1259"/>
                  </a:lnTo>
                  <a:lnTo>
                    <a:pt x="1200" y="1257"/>
                  </a:lnTo>
                  <a:lnTo>
                    <a:pt x="1194" y="1256"/>
                  </a:lnTo>
                  <a:lnTo>
                    <a:pt x="1187" y="1248"/>
                  </a:lnTo>
                  <a:lnTo>
                    <a:pt x="1181" y="1241"/>
                  </a:lnTo>
                  <a:lnTo>
                    <a:pt x="1176" y="1242"/>
                  </a:lnTo>
                  <a:lnTo>
                    <a:pt x="1172" y="1242"/>
                  </a:lnTo>
                  <a:lnTo>
                    <a:pt x="1168" y="1247"/>
                  </a:lnTo>
                  <a:lnTo>
                    <a:pt x="1163" y="1253"/>
                  </a:lnTo>
                  <a:lnTo>
                    <a:pt x="1158" y="1254"/>
                  </a:lnTo>
                  <a:lnTo>
                    <a:pt x="1153" y="1253"/>
                  </a:lnTo>
                  <a:lnTo>
                    <a:pt x="1149" y="1251"/>
                  </a:lnTo>
                  <a:lnTo>
                    <a:pt x="1145" y="1247"/>
                  </a:lnTo>
                  <a:lnTo>
                    <a:pt x="1137" y="1241"/>
                  </a:lnTo>
                  <a:lnTo>
                    <a:pt x="1131" y="1235"/>
                  </a:lnTo>
                  <a:lnTo>
                    <a:pt x="1131" y="1222"/>
                  </a:lnTo>
                  <a:lnTo>
                    <a:pt x="1131" y="1208"/>
                  </a:lnTo>
                  <a:lnTo>
                    <a:pt x="1131" y="1195"/>
                  </a:lnTo>
                  <a:lnTo>
                    <a:pt x="1131" y="1182"/>
                  </a:lnTo>
                  <a:lnTo>
                    <a:pt x="1133" y="1180"/>
                  </a:lnTo>
                  <a:lnTo>
                    <a:pt x="1136" y="1177"/>
                  </a:lnTo>
                  <a:lnTo>
                    <a:pt x="1137" y="1175"/>
                  </a:lnTo>
                  <a:lnTo>
                    <a:pt x="1137" y="1171"/>
                  </a:lnTo>
                  <a:lnTo>
                    <a:pt x="1135" y="1167"/>
                  </a:lnTo>
                  <a:lnTo>
                    <a:pt x="1131" y="1164"/>
                  </a:lnTo>
                  <a:lnTo>
                    <a:pt x="1130" y="1158"/>
                  </a:lnTo>
                  <a:lnTo>
                    <a:pt x="1130" y="1152"/>
                  </a:lnTo>
                  <a:lnTo>
                    <a:pt x="1129" y="1151"/>
                  </a:lnTo>
                  <a:lnTo>
                    <a:pt x="1127" y="1152"/>
                  </a:lnTo>
                  <a:lnTo>
                    <a:pt x="1126" y="1153"/>
                  </a:lnTo>
                  <a:lnTo>
                    <a:pt x="1124" y="1158"/>
                  </a:lnTo>
                  <a:lnTo>
                    <a:pt x="1122" y="1162"/>
                  </a:lnTo>
                  <a:lnTo>
                    <a:pt x="1123" y="1176"/>
                  </a:lnTo>
                  <a:lnTo>
                    <a:pt x="1123" y="1193"/>
                  </a:lnTo>
                  <a:lnTo>
                    <a:pt x="1122" y="1207"/>
                  </a:lnTo>
                  <a:lnTo>
                    <a:pt x="1119" y="1219"/>
                  </a:lnTo>
                  <a:lnTo>
                    <a:pt x="1119" y="1231"/>
                  </a:lnTo>
                  <a:lnTo>
                    <a:pt x="1119" y="1244"/>
                  </a:lnTo>
                  <a:lnTo>
                    <a:pt x="1116" y="1253"/>
                  </a:lnTo>
                  <a:lnTo>
                    <a:pt x="1112" y="1265"/>
                  </a:lnTo>
                  <a:lnTo>
                    <a:pt x="1110" y="1270"/>
                  </a:lnTo>
                  <a:lnTo>
                    <a:pt x="1107" y="1276"/>
                  </a:lnTo>
                  <a:lnTo>
                    <a:pt x="1107" y="1280"/>
                  </a:lnTo>
                  <a:lnTo>
                    <a:pt x="1107" y="1285"/>
                  </a:lnTo>
                  <a:lnTo>
                    <a:pt x="1110" y="1290"/>
                  </a:lnTo>
                  <a:lnTo>
                    <a:pt x="1111" y="1297"/>
                  </a:lnTo>
                  <a:lnTo>
                    <a:pt x="1110" y="1300"/>
                  </a:lnTo>
                  <a:lnTo>
                    <a:pt x="1107" y="1303"/>
                  </a:lnTo>
                  <a:lnTo>
                    <a:pt x="1107" y="1307"/>
                  </a:lnTo>
                  <a:lnTo>
                    <a:pt x="1107" y="1312"/>
                  </a:lnTo>
                  <a:lnTo>
                    <a:pt x="1114" y="1321"/>
                  </a:lnTo>
                  <a:lnTo>
                    <a:pt x="1119" y="1329"/>
                  </a:lnTo>
                  <a:lnTo>
                    <a:pt x="1120" y="1334"/>
                  </a:lnTo>
                  <a:lnTo>
                    <a:pt x="1120" y="1337"/>
                  </a:lnTo>
                  <a:lnTo>
                    <a:pt x="1119" y="1340"/>
                  </a:lnTo>
                  <a:lnTo>
                    <a:pt x="1117" y="1342"/>
                  </a:lnTo>
                  <a:lnTo>
                    <a:pt x="1114" y="1347"/>
                  </a:lnTo>
                  <a:lnTo>
                    <a:pt x="1111" y="1351"/>
                  </a:lnTo>
                  <a:lnTo>
                    <a:pt x="1111" y="1358"/>
                  </a:lnTo>
                  <a:lnTo>
                    <a:pt x="1111" y="1363"/>
                  </a:lnTo>
                  <a:lnTo>
                    <a:pt x="1108" y="1376"/>
                  </a:lnTo>
                  <a:lnTo>
                    <a:pt x="1108" y="1392"/>
                  </a:lnTo>
                  <a:lnTo>
                    <a:pt x="1108" y="1407"/>
                  </a:lnTo>
                  <a:lnTo>
                    <a:pt x="1107" y="1419"/>
                  </a:lnTo>
                  <a:lnTo>
                    <a:pt x="1104" y="1427"/>
                  </a:lnTo>
                  <a:lnTo>
                    <a:pt x="1101" y="1433"/>
                  </a:lnTo>
                  <a:lnTo>
                    <a:pt x="1102" y="1446"/>
                  </a:lnTo>
                  <a:lnTo>
                    <a:pt x="1104" y="1456"/>
                  </a:lnTo>
                  <a:lnTo>
                    <a:pt x="1103" y="1458"/>
                  </a:lnTo>
                  <a:lnTo>
                    <a:pt x="1101" y="1462"/>
                  </a:lnTo>
                  <a:lnTo>
                    <a:pt x="1101" y="1472"/>
                  </a:lnTo>
                  <a:lnTo>
                    <a:pt x="1101" y="1481"/>
                  </a:lnTo>
                  <a:lnTo>
                    <a:pt x="1101" y="1491"/>
                  </a:lnTo>
                  <a:lnTo>
                    <a:pt x="1101" y="1502"/>
                  </a:lnTo>
                  <a:lnTo>
                    <a:pt x="1099" y="1507"/>
                  </a:lnTo>
                  <a:lnTo>
                    <a:pt x="1095" y="1510"/>
                  </a:lnTo>
                  <a:lnTo>
                    <a:pt x="1094" y="1516"/>
                  </a:lnTo>
                  <a:lnTo>
                    <a:pt x="1094" y="1523"/>
                  </a:lnTo>
                  <a:lnTo>
                    <a:pt x="1094" y="1528"/>
                  </a:lnTo>
                  <a:lnTo>
                    <a:pt x="1096" y="1535"/>
                  </a:lnTo>
                  <a:lnTo>
                    <a:pt x="1098" y="1540"/>
                  </a:lnTo>
                  <a:lnTo>
                    <a:pt x="1099" y="1546"/>
                  </a:lnTo>
                  <a:lnTo>
                    <a:pt x="1099" y="1551"/>
                  </a:lnTo>
                  <a:lnTo>
                    <a:pt x="1099" y="1557"/>
                  </a:lnTo>
                  <a:lnTo>
                    <a:pt x="1099" y="1568"/>
                  </a:lnTo>
                  <a:lnTo>
                    <a:pt x="1099" y="1582"/>
                  </a:lnTo>
                  <a:lnTo>
                    <a:pt x="1096" y="1593"/>
                  </a:lnTo>
                  <a:lnTo>
                    <a:pt x="1094" y="1608"/>
                  </a:lnTo>
                  <a:lnTo>
                    <a:pt x="1093" y="1625"/>
                  </a:lnTo>
                  <a:lnTo>
                    <a:pt x="1093" y="1637"/>
                  </a:lnTo>
                  <a:lnTo>
                    <a:pt x="1095" y="1646"/>
                  </a:lnTo>
                  <a:lnTo>
                    <a:pt x="1096" y="1656"/>
                  </a:lnTo>
                  <a:lnTo>
                    <a:pt x="1098" y="1666"/>
                  </a:lnTo>
                  <a:lnTo>
                    <a:pt x="1098" y="1674"/>
                  </a:lnTo>
                  <a:lnTo>
                    <a:pt x="1094" y="1677"/>
                  </a:lnTo>
                  <a:lnTo>
                    <a:pt x="1092" y="1681"/>
                  </a:lnTo>
                  <a:lnTo>
                    <a:pt x="1093" y="1685"/>
                  </a:lnTo>
                  <a:lnTo>
                    <a:pt x="1094" y="1690"/>
                  </a:lnTo>
                  <a:lnTo>
                    <a:pt x="1096" y="1694"/>
                  </a:lnTo>
                  <a:lnTo>
                    <a:pt x="1100" y="1698"/>
                  </a:lnTo>
                  <a:lnTo>
                    <a:pt x="1104" y="1706"/>
                  </a:lnTo>
                  <a:lnTo>
                    <a:pt x="1107" y="1713"/>
                  </a:lnTo>
                  <a:lnTo>
                    <a:pt x="1107" y="1721"/>
                  </a:lnTo>
                  <a:lnTo>
                    <a:pt x="1105" y="1726"/>
                  </a:lnTo>
                  <a:lnTo>
                    <a:pt x="1106" y="1735"/>
                  </a:lnTo>
                  <a:lnTo>
                    <a:pt x="1107" y="1745"/>
                  </a:lnTo>
                  <a:lnTo>
                    <a:pt x="1105" y="1753"/>
                  </a:lnTo>
                  <a:lnTo>
                    <a:pt x="1102" y="1759"/>
                  </a:lnTo>
                  <a:lnTo>
                    <a:pt x="1100" y="1768"/>
                  </a:lnTo>
                  <a:lnTo>
                    <a:pt x="1099" y="1778"/>
                  </a:lnTo>
                  <a:lnTo>
                    <a:pt x="1101" y="1782"/>
                  </a:lnTo>
                  <a:lnTo>
                    <a:pt x="1104" y="1786"/>
                  </a:lnTo>
                  <a:lnTo>
                    <a:pt x="1101" y="1794"/>
                  </a:lnTo>
                  <a:lnTo>
                    <a:pt x="1095" y="1804"/>
                  </a:lnTo>
                  <a:lnTo>
                    <a:pt x="1093" y="1810"/>
                  </a:lnTo>
                  <a:lnTo>
                    <a:pt x="1091" y="1816"/>
                  </a:lnTo>
                  <a:lnTo>
                    <a:pt x="1091" y="1822"/>
                  </a:lnTo>
                  <a:lnTo>
                    <a:pt x="1093" y="1828"/>
                  </a:lnTo>
                  <a:lnTo>
                    <a:pt x="1094" y="1830"/>
                  </a:lnTo>
                  <a:lnTo>
                    <a:pt x="1096" y="1833"/>
                  </a:lnTo>
                  <a:lnTo>
                    <a:pt x="1104" y="1831"/>
                  </a:lnTo>
                  <a:lnTo>
                    <a:pt x="1110" y="1831"/>
                  </a:lnTo>
                  <a:lnTo>
                    <a:pt x="1113" y="1840"/>
                  </a:lnTo>
                  <a:lnTo>
                    <a:pt x="1115" y="1845"/>
                  </a:lnTo>
                  <a:lnTo>
                    <a:pt x="1115" y="1847"/>
                  </a:lnTo>
                  <a:lnTo>
                    <a:pt x="1115" y="1849"/>
                  </a:lnTo>
                  <a:lnTo>
                    <a:pt x="1113" y="1851"/>
                  </a:lnTo>
                  <a:lnTo>
                    <a:pt x="1111" y="1856"/>
                  </a:lnTo>
                  <a:lnTo>
                    <a:pt x="1115" y="1864"/>
                  </a:lnTo>
                  <a:lnTo>
                    <a:pt x="1119" y="1873"/>
                  </a:lnTo>
                  <a:lnTo>
                    <a:pt x="1122" y="1881"/>
                  </a:lnTo>
                  <a:lnTo>
                    <a:pt x="1122" y="1889"/>
                  </a:lnTo>
                  <a:lnTo>
                    <a:pt x="1120" y="1897"/>
                  </a:lnTo>
                  <a:lnTo>
                    <a:pt x="1119" y="1904"/>
                  </a:lnTo>
                  <a:lnTo>
                    <a:pt x="1117" y="1910"/>
                  </a:lnTo>
                  <a:lnTo>
                    <a:pt x="1114" y="1916"/>
                  </a:lnTo>
                  <a:lnTo>
                    <a:pt x="1111" y="1921"/>
                  </a:lnTo>
                  <a:lnTo>
                    <a:pt x="1107" y="1924"/>
                  </a:lnTo>
                  <a:lnTo>
                    <a:pt x="1108" y="1934"/>
                  </a:lnTo>
                  <a:lnTo>
                    <a:pt x="1107" y="1944"/>
                  </a:lnTo>
                  <a:lnTo>
                    <a:pt x="1108" y="1945"/>
                  </a:lnTo>
                  <a:lnTo>
                    <a:pt x="1110" y="1946"/>
                  </a:lnTo>
                  <a:lnTo>
                    <a:pt x="1114" y="1946"/>
                  </a:lnTo>
                  <a:lnTo>
                    <a:pt x="1118" y="1946"/>
                  </a:lnTo>
                  <a:lnTo>
                    <a:pt x="1122" y="1947"/>
                  </a:lnTo>
                  <a:lnTo>
                    <a:pt x="1124" y="1951"/>
                  </a:lnTo>
                  <a:lnTo>
                    <a:pt x="1126" y="1961"/>
                  </a:lnTo>
                  <a:lnTo>
                    <a:pt x="1126" y="1973"/>
                  </a:lnTo>
                  <a:lnTo>
                    <a:pt x="1125" y="1978"/>
                  </a:lnTo>
                  <a:lnTo>
                    <a:pt x="1124" y="1984"/>
                  </a:lnTo>
                  <a:lnTo>
                    <a:pt x="1123" y="1989"/>
                  </a:lnTo>
                  <a:lnTo>
                    <a:pt x="1120" y="1993"/>
                  </a:lnTo>
                  <a:lnTo>
                    <a:pt x="1116" y="1994"/>
                  </a:lnTo>
                  <a:lnTo>
                    <a:pt x="1113" y="1997"/>
                  </a:lnTo>
                  <a:lnTo>
                    <a:pt x="1111" y="1999"/>
                  </a:lnTo>
                  <a:lnTo>
                    <a:pt x="1107" y="2002"/>
                  </a:lnTo>
                  <a:lnTo>
                    <a:pt x="1107" y="2009"/>
                  </a:lnTo>
                  <a:lnTo>
                    <a:pt x="1110" y="2014"/>
                  </a:lnTo>
                  <a:lnTo>
                    <a:pt x="1117" y="2014"/>
                  </a:lnTo>
                  <a:lnTo>
                    <a:pt x="1122" y="2016"/>
                  </a:lnTo>
                  <a:lnTo>
                    <a:pt x="1124" y="2023"/>
                  </a:lnTo>
                  <a:lnTo>
                    <a:pt x="1125" y="2027"/>
                  </a:lnTo>
                  <a:lnTo>
                    <a:pt x="1127" y="2031"/>
                  </a:lnTo>
                  <a:lnTo>
                    <a:pt x="1130" y="2035"/>
                  </a:lnTo>
                  <a:lnTo>
                    <a:pt x="1129" y="2037"/>
                  </a:lnTo>
                  <a:lnTo>
                    <a:pt x="1127" y="2038"/>
                  </a:lnTo>
                  <a:lnTo>
                    <a:pt x="1125" y="2039"/>
                  </a:lnTo>
                  <a:lnTo>
                    <a:pt x="1123" y="2039"/>
                  </a:lnTo>
                  <a:lnTo>
                    <a:pt x="1118" y="2038"/>
                  </a:lnTo>
                  <a:lnTo>
                    <a:pt x="1112" y="2037"/>
                  </a:lnTo>
                  <a:lnTo>
                    <a:pt x="1112" y="2038"/>
                  </a:lnTo>
                  <a:lnTo>
                    <a:pt x="1112" y="2039"/>
                  </a:lnTo>
                  <a:lnTo>
                    <a:pt x="1113" y="2041"/>
                  </a:lnTo>
                  <a:lnTo>
                    <a:pt x="1115" y="2044"/>
                  </a:lnTo>
                  <a:lnTo>
                    <a:pt x="1115" y="2046"/>
                  </a:lnTo>
                  <a:lnTo>
                    <a:pt x="1114" y="2048"/>
                  </a:lnTo>
                  <a:lnTo>
                    <a:pt x="1105" y="2047"/>
                  </a:lnTo>
                  <a:lnTo>
                    <a:pt x="1098" y="2045"/>
                  </a:lnTo>
                  <a:lnTo>
                    <a:pt x="1094" y="2044"/>
                  </a:lnTo>
                  <a:lnTo>
                    <a:pt x="1091" y="2044"/>
                  </a:lnTo>
                  <a:lnTo>
                    <a:pt x="1088" y="2044"/>
                  </a:lnTo>
                  <a:lnTo>
                    <a:pt x="1083" y="2046"/>
                  </a:lnTo>
                  <a:lnTo>
                    <a:pt x="1083" y="2047"/>
                  </a:lnTo>
                  <a:lnTo>
                    <a:pt x="1083" y="2048"/>
                  </a:lnTo>
                  <a:lnTo>
                    <a:pt x="1084" y="2056"/>
                  </a:lnTo>
                  <a:lnTo>
                    <a:pt x="1085" y="2062"/>
                  </a:lnTo>
                  <a:lnTo>
                    <a:pt x="1081" y="2067"/>
                  </a:lnTo>
                  <a:lnTo>
                    <a:pt x="1078" y="2070"/>
                  </a:lnTo>
                  <a:lnTo>
                    <a:pt x="1069" y="2070"/>
                  </a:lnTo>
                  <a:lnTo>
                    <a:pt x="1064" y="2068"/>
                  </a:lnTo>
                  <a:lnTo>
                    <a:pt x="1061" y="2061"/>
                  </a:lnTo>
                  <a:lnTo>
                    <a:pt x="1058" y="2056"/>
                  </a:lnTo>
                  <a:lnTo>
                    <a:pt x="1055" y="2051"/>
                  </a:lnTo>
                  <a:lnTo>
                    <a:pt x="1052" y="2048"/>
                  </a:lnTo>
                  <a:lnTo>
                    <a:pt x="1046" y="2047"/>
                  </a:lnTo>
                  <a:lnTo>
                    <a:pt x="1042" y="2046"/>
                  </a:lnTo>
                  <a:lnTo>
                    <a:pt x="1035" y="2045"/>
                  </a:lnTo>
                  <a:lnTo>
                    <a:pt x="1029" y="2045"/>
                  </a:lnTo>
                  <a:lnTo>
                    <a:pt x="1027" y="2044"/>
                  </a:lnTo>
                  <a:lnTo>
                    <a:pt x="1026" y="2043"/>
                  </a:lnTo>
                  <a:lnTo>
                    <a:pt x="1031" y="2028"/>
                  </a:lnTo>
                  <a:lnTo>
                    <a:pt x="1036" y="2015"/>
                  </a:lnTo>
                  <a:lnTo>
                    <a:pt x="1033" y="2011"/>
                  </a:lnTo>
                  <a:lnTo>
                    <a:pt x="1030" y="2006"/>
                  </a:lnTo>
                  <a:lnTo>
                    <a:pt x="1024" y="2003"/>
                  </a:lnTo>
                  <a:lnTo>
                    <a:pt x="1019" y="2000"/>
                  </a:lnTo>
                  <a:lnTo>
                    <a:pt x="1008" y="1993"/>
                  </a:lnTo>
                  <a:lnTo>
                    <a:pt x="998" y="1987"/>
                  </a:lnTo>
                  <a:lnTo>
                    <a:pt x="997" y="1986"/>
                  </a:lnTo>
                  <a:lnTo>
                    <a:pt x="992" y="1974"/>
                  </a:lnTo>
                  <a:lnTo>
                    <a:pt x="989" y="1961"/>
                  </a:lnTo>
                  <a:lnTo>
                    <a:pt x="985" y="1953"/>
                  </a:lnTo>
                  <a:lnTo>
                    <a:pt x="979" y="1946"/>
                  </a:lnTo>
                  <a:lnTo>
                    <a:pt x="977" y="1942"/>
                  </a:lnTo>
                  <a:lnTo>
                    <a:pt x="974" y="1939"/>
                  </a:lnTo>
                  <a:lnTo>
                    <a:pt x="973" y="1934"/>
                  </a:lnTo>
                  <a:lnTo>
                    <a:pt x="972" y="1929"/>
                  </a:lnTo>
                  <a:lnTo>
                    <a:pt x="973" y="1928"/>
                  </a:lnTo>
                  <a:lnTo>
                    <a:pt x="974" y="1927"/>
                  </a:lnTo>
                  <a:lnTo>
                    <a:pt x="984" y="1931"/>
                  </a:lnTo>
                  <a:lnTo>
                    <a:pt x="992" y="1938"/>
                  </a:lnTo>
                  <a:lnTo>
                    <a:pt x="1000" y="1945"/>
                  </a:lnTo>
                  <a:lnTo>
                    <a:pt x="1008" y="1953"/>
                  </a:lnTo>
                  <a:lnTo>
                    <a:pt x="1011" y="1952"/>
                  </a:lnTo>
                  <a:lnTo>
                    <a:pt x="1013" y="1951"/>
                  </a:lnTo>
                  <a:lnTo>
                    <a:pt x="1014" y="1942"/>
                  </a:lnTo>
                  <a:lnTo>
                    <a:pt x="1014" y="1933"/>
                  </a:lnTo>
                  <a:lnTo>
                    <a:pt x="1014" y="1926"/>
                  </a:lnTo>
                  <a:lnTo>
                    <a:pt x="1014" y="1917"/>
                  </a:lnTo>
                  <a:lnTo>
                    <a:pt x="1013" y="1914"/>
                  </a:lnTo>
                  <a:lnTo>
                    <a:pt x="1012" y="1909"/>
                  </a:lnTo>
                  <a:lnTo>
                    <a:pt x="1011" y="1905"/>
                  </a:lnTo>
                  <a:lnTo>
                    <a:pt x="1011" y="1899"/>
                  </a:lnTo>
                  <a:lnTo>
                    <a:pt x="1013" y="1895"/>
                  </a:lnTo>
                  <a:lnTo>
                    <a:pt x="1014" y="1888"/>
                  </a:lnTo>
                  <a:lnTo>
                    <a:pt x="1015" y="1881"/>
                  </a:lnTo>
                  <a:lnTo>
                    <a:pt x="1014" y="1873"/>
                  </a:lnTo>
                  <a:lnTo>
                    <a:pt x="1013" y="1870"/>
                  </a:lnTo>
                  <a:lnTo>
                    <a:pt x="1011" y="1866"/>
                  </a:lnTo>
                  <a:lnTo>
                    <a:pt x="1013" y="1864"/>
                  </a:lnTo>
                  <a:lnTo>
                    <a:pt x="1014" y="1861"/>
                  </a:lnTo>
                  <a:lnTo>
                    <a:pt x="1013" y="1849"/>
                  </a:lnTo>
                  <a:lnTo>
                    <a:pt x="1011" y="1839"/>
                  </a:lnTo>
                  <a:lnTo>
                    <a:pt x="1012" y="1819"/>
                  </a:lnTo>
                  <a:lnTo>
                    <a:pt x="1013" y="1798"/>
                  </a:lnTo>
                  <a:lnTo>
                    <a:pt x="1013" y="1786"/>
                  </a:lnTo>
                  <a:lnTo>
                    <a:pt x="1012" y="1773"/>
                  </a:lnTo>
                  <a:lnTo>
                    <a:pt x="1011" y="1763"/>
                  </a:lnTo>
                  <a:lnTo>
                    <a:pt x="1009" y="1752"/>
                  </a:lnTo>
                  <a:lnTo>
                    <a:pt x="1009" y="1735"/>
                  </a:lnTo>
                  <a:lnTo>
                    <a:pt x="1009" y="1719"/>
                  </a:lnTo>
                  <a:lnTo>
                    <a:pt x="1009" y="1702"/>
                  </a:lnTo>
                  <a:lnTo>
                    <a:pt x="1009" y="1686"/>
                  </a:lnTo>
                  <a:lnTo>
                    <a:pt x="1002" y="1670"/>
                  </a:lnTo>
                  <a:lnTo>
                    <a:pt x="997" y="1654"/>
                  </a:lnTo>
                  <a:lnTo>
                    <a:pt x="999" y="1651"/>
                  </a:lnTo>
                  <a:lnTo>
                    <a:pt x="1002" y="1649"/>
                  </a:lnTo>
                  <a:lnTo>
                    <a:pt x="999" y="1637"/>
                  </a:lnTo>
                  <a:lnTo>
                    <a:pt x="996" y="1623"/>
                  </a:lnTo>
                  <a:lnTo>
                    <a:pt x="992" y="1606"/>
                  </a:lnTo>
                  <a:lnTo>
                    <a:pt x="990" y="1590"/>
                  </a:lnTo>
                  <a:lnTo>
                    <a:pt x="989" y="1573"/>
                  </a:lnTo>
                  <a:lnTo>
                    <a:pt x="988" y="1556"/>
                  </a:lnTo>
                  <a:lnTo>
                    <a:pt x="990" y="1539"/>
                  </a:lnTo>
                  <a:lnTo>
                    <a:pt x="994" y="1523"/>
                  </a:lnTo>
                  <a:lnTo>
                    <a:pt x="994" y="1512"/>
                  </a:lnTo>
                  <a:lnTo>
                    <a:pt x="994" y="1500"/>
                  </a:lnTo>
                  <a:lnTo>
                    <a:pt x="994" y="1489"/>
                  </a:lnTo>
                  <a:lnTo>
                    <a:pt x="994" y="1477"/>
                  </a:lnTo>
                  <a:lnTo>
                    <a:pt x="990" y="1473"/>
                  </a:lnTo>
                  <a:lnTo>
                    <a:pt x="987" y="1469"/>
                  </a:lnTo>
                  <a:lnTo>
                    <a:pt x="987" y="1461"/>
                  </a:lnTo>
                  <a:lnTo>
                    <a:pt x="990" y="1450"/>
                  </a:lnTo>
                  <a:lnTo>
                    <a:pt x="994" y="1439"/>
                  </a:lnTo>
                  <a:lnTo>
                    <a:pt x="996" y="1431"/>
                  </a:lnTo>
                  <a:lnTo>
                    <a:pt x="995" y="1415"/>
                  </a:lnTo>
                  <a:lnTo>
                    <a:pt x="994" y="1399"/>
                  </a:lnTo>
                  <a:lnTo>
                    <a:pt x="998" y="1392"/>
                  </a:lnTo>
                  <a:lnTo>
                    <a:pt x="1002" y="1384"/>
                  </a:lnTo>
                  <a:lnTo>
                    <a:pt x="1003" y="1376"/>
                  </a:lnTo>
                  <a:lnTo>
                    <a:pt x="1005" y="1368"/>
                  </a:lnTo>
                  <a:lnTo>
                    <a:pt x="1005" y="1359"/>
                  </a:lnTo>
                  <a:lnTo>
                    <a:pt x="1006" y="1350"/>
                  </a:lnTo>
                  <a:lnTo>
                    <a:pt x="1009" y="1335"/>
                  </a:lnTo>
                  <a:lnTo>
                    <a:pt x="1012" y="1318"/>
                  </a:lnTo>
                  <a:lnTo>
                    <a:pt x="1015" y="1302"/>
                  </a:lnTo>
                  <a:lnTo>
                    <a:pt x="1021" y="1287"/>
                  </a:lnTo>
                  <a:lnTo>
                    <a:pt x="1024" y="1283"/>
                  </a:lnTo>
                  <a:lnTo>
                    <a:pt x="1026" y="1280"/>
                  </a:lnTo>
                  <a:lnTo>
                    <a:pt x="1029" y="1271"/>
                  </a:lnTo>
                  <a:lnTo>
                    <a:pt x="1029" y="1262"/>
                  </a:lnTo>
                  <a:lnTo>
                    <a:pt x="1029" y="1253"/>
                  </a:lnTo>
                  <a:lnTo>
                    <a:pt x="1030" y="1243"/>
                  </a:lnTo>
                  <a:lnTo>
                    <a:pt x="1034" y="1230"/>
                  </a:lnTo>
                  <a:lnTo>
                    <a:pt x="1040" y="1217"/>
                  </a:lnTo>
                  <a:lnTo>
                    <a:pt x="1041" y="1207"/>
                  </a:lnTo>
                  <a:lnTo>
                    <a:pt x="1042" y="1197"/>
                  </a:lnTo>
                  <a:lnTo>
                    <a:pt x="1047" y="1190"/>
                  </a:lnTo>
                  <a:lnTo>
                    <a:pt x="1052" y="1183"/>
                  </a:lnTo>
                  <a:lnTo>
                    <a:pt x="1050" y="1171"/>
                  </a:lnTo>
                  <a:lnTo>
                    <a:pt x="1049" y="1163"/>
                  </a:lnTo>
                  <a:lnTo>
                    <a:pt x="1052" y="1157"/>
                  </a:lnTo>
                  <a:lnTo>
                    <a:pt x="1053" y="1150"/>
                  </a:lnTo>
                  <a:lnTo>
                    <a:pt x="1053" y="1143"/>
                  </a:lnTo>
                  <a:lnTo>
                    <a:pt x="1053" y="1136"/>
                  </a:lnTo>
                  <a:lnTo>
                    <a:pt x="1052" y="1119"/>
                  </a:lnTo>
                  <a:lnTo>
                    <a:pt x="1052" y="1102"/>
                  </a:lnTo>
                  <a:lnTo>
                    <a:pt x="1052" y="1076"/>
                  </a:lnTo>
                  <a:lnTo>
                    <a:pt x="1053" y="1053"/>
                  </a:lnTo>
                  <a:lnTo>
                    <a:pt x="1054" y="1031"/>
                  </a:lnTo>
                  <a:lnTo>
                    <a:pt x="1057" y="1009"/>
                  </a:lnTo>
                  <a:lnTo>
                    <a:pt x="1054" y="1002"/>
                  </a:lnTo>
                  <a:lnTo>
                    <a:pt x="1053" y="995"/>
                  </a:lnTo>
                  <a:lnTo>
                    <a:pt x="1057" y="989"/>
                  </a:lnTo>
                  <a:lnTo>
                    <a:pt x="1064" y="983"/>
                  </a:lnTo>
                  <a:lnTo>
                    <a:pt x="1064" y="980"/>
                  </a:lnTo>
                  <a:lnTo>
                    <a:pt x="1062" y="977"/>
                  </a:lnTo>
                  <a:lnTo>
                    <a:pt x="1057" y="969"/>
                  </a:lnTo>
                  <a:lnTo>
                    <a:pt x="1052" y="960"/>
                  </a:lnTo>
                  <a:lnTo>
                    <a:pt x="1050" y="950"/>
                  </a:lnTo>
                  <a:lnTo>
                    <a:pt x="1052" y="940"/>
                  </a:lnTo>
                  <a:lnTo>
                    <a:pt x="1053" y="931"/>
                  </a:lnTo>
                  <a:lnTo>
                    <a:pt x="1055" y="924"/>
                  </a:lnTo>
                  <a:lnTo>
                    <a:pt x="1055" y="910"/>
                  </a:lnTo>
                  <a:lnTo>
                    <a:pt x="1055" y="897"/>
                  </a:lnTo>
                  <a:lnTo>
                    <a:pt x="1055" y="884"/>
                  </a:lnTo>
                  <a:lnTo>
                    <a:pt x="1055" y="871"/>
                  </a:lnTo>
                  <a:lnTo>
                    <a:pt x="1057" y="855"/>
                  </a:lnTo>
                  <a:lnTo>
                    <a:pt x="1059" y="837"/>
                  </a:lnTo>
                  <a:lnTo>
                    <a:pt x="1061" y="819"/>
                  </a:lnTo>
                  <a:lnTo>
                    <a:pt x="1064" y="801"/>
                  </a:lnTo>
                  <a:lnTo>
                    <a:pt x="1064" y="786"/>
                  </a:lnTo>
                  <a:lnTo>
                    <a:pt x="1064" y="770"/>
                  </a:lnTo>
                  <a:lnTo>
                    <a:pt x="1067" y="767"/>
                  </a:lnTo>
                  <a:lnTo>
                    <a:pt x="1070" y="764"/>
                  </a:lnTo>
                  <a:lnTo>
                    <a:pt x="1070" y="754"/>
                  </a:lnTo>
                  <a:lnTo>
                    <a:pt x="1070" y="743"/>
                  </a:lnTo>
                  <a:lnTo>
                    <a:pt x="1070" y="732"/>
                  </a:lnTo>
                  <a:lnTo>
                    <a:pt x="1070" y="721"/>
                  </a:lnTo>
                  <a:lnTo>
                    <a:pt x="1072" y="712"/>
                  </a:lnTo>
                  <a:lnTo>
                    <a:pt x="1075" y="703"/>
                  </a:lnTo>
                  <a:lnTo>
                    <a:pt x="1077" y="693"/>
                  </a:lnTo>
                  <a:lnTo>
                    <a:pt x="1079" y="685"/>
                  </a:lnTo>
                  <a:lnTo>
                    <a:pt x="1079" y="676"/>
                  </a:lnTo>
                  <a:lnTo>
                    <a:pt x="1079" y="668"/>
                  </a:lnTo>
                  <a:lnTo>
                    <a:pt x="1079" y="659"/>
                  </a:lnTo>
                  <a:lnTo>
                    <a:pt x="1079" y="650"/>
                  </a:lnTo>
                  <a:lnTo>
                    <a:pt x="1085" y="640"/>
                  </a:lnTo>
                  <a:lnTo>
                    <a:pt x="1093" y="630"/>
                  </a:lnTo>
                  <a:lnTo>
                    <a:pt x="1091" y="625"/>
                  </a:lnTo>
                  <a:lnTo>
                    <a:pt x="1091" y="617"/>
                  </a:lnTo>
                  <a:lnTo>
                    <a:pt x="1092" y="610"/>
                  </a:lnTo>
                  <a:lnTo>
                    <a:pt x="1093" y="604"/>
                  </a:lnTo>
                  <a:lnTo>
                    <a:pt x="1092" y="602"/>
                  </a:lnTo>
                  <a:lnTo>
                    <a:pt x="1091" y="600"/>
                  </a:lnTo>
                  <a:lnTo>
                    <a:pt x="1082" y="600"/>
                  </a:lnTo>
                  <a:lnTo>
                    <a:pt x="1075" y="598"/>
                  </a:lnTo>
                  <a:lnTo>
                    <a:pt x="1075" y="595"/>
                  </a:lnTo>
                  <a:lnTo>
                    <a:pt x="1075" y="594"/>
                  </a:lnTo>
                  <a:lnTo>
                    <a:pt x="1083" y="589"/>
                  </a:lnTo>
                  <a:lnTo>
                    <a:pt x="1091" y="584"/>
                  </a:lnTo>
                  <a:lnTo>
                    <a:pt x="1096" y="577"/>
                  </a:lnTo>
                  <a:lnTo>
                    <a:pt x="1101" y="569"/>
                  </a:lnTo>
                  <a:lnTo>
                    <a:pt x="1104" y="560"/>
                  </a:lnTo>
                  <a:lnTo>
                    <a:pt x="1107" y="551"/>
                  </a:lnTo>
                  <a:lnTo>
                    <a:pt x="1113" y="531"/>
                  </a:lnTo>
                  <a:lnTo>
                    <a:pt x="1116" y="510"/>
                  </a:lnTo>
                  <a:lnTo>
                    <a:pt x="1118" y="509"/>
                  </a:lnTo>
                  <a:lnTo>
                    <a:pt x="1119" y="508"/>
                  </a:lnTo>
                  <a:lnTo>
                    <a:pt x="1120" y="508"/>
                  </a:lnTo>
                  <a:lnTo>
                    <a:pt x="1122" y="508"/>
                  </a:lnTo>
                  <a:lnTo>
                    <a:pt x="1122" y="509"/>
                  </a:lnTo>
                  <a:lnTo>
                    <a:pt x="1122" y="510"/>
                  </a:lnTo>
                  <a:lnTo>
                    <a:pt x="1125" y="522"/>
                  </a:lnTo>
                  <a:lnTo>
                    <a:pt x="1127" y="535"/>
                  </a:lnTo>
                  <a:lnTo>
                    <a:pt x="1133" y="538"/>
                  </a:lnTo>
                  <a:lnTo>
                    <a:pt x="1137" y="542"/>
                  </a:lnTo>
                  <a:lnTo>
                    <a:pt x="1139" y="548"/>
                  </a:lnTo>
                  <a:lnTo>
                    <a:pt x="1142" y="554"/>
                  </a:lnTo>
                  <a:lnTo>
                    <a:pt x="1145" y="555"/>
                  </a:lnTo>
                  <a:lnTo>
                    <a:pt x="1148" y="556"/>
                  </a:lnTo>
                  <a:lnTo>
                    <a:pt x="1161" y="549"/>
                  </a:lnTo>
                  <a:lnTo>
                    <a:pt x="1173" y="543"/>
                  </a:lnTo>
                  <a:lnTo>
                    <a:pt x="1185" y="541"/>
                  </a:lnTo>
                  <a:lnTo>
                    <a:pt x="1196" y="538"/>
                  </a:lnTo>
                  <a:lnTo>
                    <a:pt x="1207" y="537"/>
                  </a:lnTo>
                  <a:lnTo>
                    <a:pt x="1218" y="534"/>
                  </a:lnTo>
                  <a:lnTo>
                    <a:pt x="1234" y="529"/>
                  </a:lnTo>
                  <a:lnTo>
                    <a:pt x="1251" y="523"/>
                  </a:lnTo>
                  <a:lnTo>
                    <a:pt x="1267" y="518"/>
                  </a:lnTo>
                  <a:lnTo>
                    <a:pt x="1283" y="512"/>
                  </a:lnTo>
                  <a:lnTo>
                    <a:pt x="1293" y="511"/>
                  </a:lnTo>
                  <a:lnTo>
                    <a:pt x="1302" y="510"/>
                  </a:lnTo>
                  <a:lnTo>
                    <a:pt x="1310" y="509"/>
                  </a:lnTo>
                  <a:lnTo>
                    <a:pt x="1319" y="507"/>
                  </a:lnTo>
                  <a:lnTo>
                    <a:pt x="1325" y="502"/>
                  </a:lnTo>
                  <a:lnTo>
                    <a:pt x="1333" y="497"/>
                  </a:lnTo>
                  <a:lnTo>
                    <a:pt x="1344" y="495"/>
                  </a:lnTo>
                  <a:lnTo>
                    <a:pt x="1355" y="493"/>
                  </a:lnTo>
                  <a:lnTo>
                    <a:pt x="1364" y="491"/>
                  </a:lnTo>
                  <a:lnTo>
                    <a:pt x="1374" y="488"/>
                  </a:lnTo>
                  <a:lnTo>
                    <a:pt x="1382" y="484"/>
                  </a:lnTo>
                  <a:lnTo>
                    <a:pt x="1390" y="478"/>
                  </a:lnTo>
                  <a:lnTo>
                    <a:pt x="1404" y="478"/>
                  </a:lnTo>
                  <a:lnTo>
                    <a:pt x="1418" y="478"/>
                  </a:lnTo>
                  <a:lnTo>
                    <a:pt x="1426" y="477"/>
                  </a:lnTo>
                  <a:lnTo>
                    <a:pt x="1439" y="473"/>
                  </a:lnTo>
                  <a:lnTo>
                    <a:pt x="1452" y="468"/>
                  </a:lnTo>
                  <a:lnTo>
                    <a:pt x="1459" y="466"/>
                  </a:lnTo>
                  <a:close/>
                  <a:moveTo>
                    <a:pt x="851" y="493"/>
                  </a:moveTo>
                  <a:lnTo>
                    <a:pt x="852" y="493"/>
                  </a:lnTo>
                  <a:lnTo>
                    <a:pt x="854" y="493"/>
                  </a:lnTo>
                  <a:lnTo>
                    <a:pt x="855" y="494"/>
                  </a:lnTo>
                  <a:lnTo>
                    <a:pt x="855" y="495"/>
                  </a:lnTo>
                  <a:lnTo>
                    <a:pt x="855" y="496"/>
                  </a:lnTo>
                  <a:lnTo>
                    <a:pt x="854" y="497"/>
                  </a:lnTo>
                  <a:lnTo>
                    <a:pt x="847" y="502"/>
                  </a:lnTo>
                  <a:lnTo>
                    <a:pt x="840" y="506"/>
                  </a:lnTo>
                  <a:lnTo>
                    <a:pt x="840" y="505"/>
                  </a:lnTo>
                  <a:lnTo>
                    <a:pt x="839" y="502"/>
                  </a:lnTo>
                  <a:lnTo>
                    <a:pt x="840" y="500"/>
                  </a:lnTo>
                  <a:lnTo>
                    <a:pt x="840" y="499"/>
                  </a:lnTo>
                  <a:lnTo>
                    <a:pt x="841" y="497"/>
                  </a:lnTo>
                  <a:lnTo>
                    <a:pt x="846" y="495"/>
                  </a:lnTo>
                  <a:lnTo>
                    <a:pt x="851" y="493"/>
                  </a:lnTo>
                  <a:close/>
                  <a:moveTo>
                    <a:pt x="858" y="509"/>
                  </a:moveTo>
                  <a:lnTo>
                    <a:pt x="859" y="510"/>
                  </a:lnTo>
                  <a:lnTo>
                    <a:pt x="859" y="512"/>
                  </a:lnTo>
                  <a:lnTo>
                    <a:pt x="858" y="514"/>
                  </a:lnTo>
                  <a:lnTo>
                    <a:pt x="857" y="516"/>
                  </a:lnTo>
                  <a:lnTo>
                    <a:pt x="855" y="517"/>
                  </a:lnTo>
                  <a:lnTo>
                    <a:pt x="856" y="512"/>
                  </a:lnTo>
                  <a:lnTo>
                    <a:pt x="858" y="509"/>
                  </a:lnTo>
                  <a:close/>
                  <a:moveTo>
                    <a:pt x="841" y="528"/>
                  </a:moveTo>
                  <a:lnTo>
                    <a:pt x="846" y="529"/>
                  </a:lnTo>
                  <a:lnTo>
                    <a:pt x="851" y="529"/>
                  </a:lnTo>
                  <a:lnTo>
                    <a:pt x="851" y="532"/>
                  </a:lnTo>
                  <a:lnTo>
                    <a:pt x="850" y="534"/>
                  </a:lnTo>
                  <a:lnTo>
                    <a:pt x="848" y="535"/>
                  </a:lnTo>
                  <a:lnTo>
                    <a:pt x="846" y="536"/>
                  </a:lnTo>
                  <a:lnTo>
                    <a:pt x="841" y="537"/>
                  </a:lnTo>
                  <a:lnTo>
                    <a:pt x="837" y="541"/>
                  </a:lnTo>
                  <a:lnTo>
                    <a:pt x="833" y="551"/>
                  </a:lnTo>
                  <a:lnTo>
                    <a:pt x="828" y="559"/>
                  </a:lnTo>
                  <a:lnTo>
                    <a:pt x="825" y="564"/>
                  </a:lnTo>
                  <a:lnTo>
                    <a:pt x="822" y="567"/>
                  </a:lnTo>
                  <a:lnTo>
                    <a:pt x="816" y="568"/>
                  </a:lnTo>
                  <a:lnTo>
                    <a:pt x="811" y="568"/>
                  </a:lnTo>
                  <a:lnTo>
                    <a:pt x="810" y="566"/>
                  </a:lnTo>
                  <a:lnTo>
                    <a:pt x="809" y="565"/>
                  </a:lnTo>
                  <a:lnTo>
                    <a:pt x="815" y="555"/>
                  </a:lnTo>
                  <a:lnTo>
                    <a:pt x="824" y="545"/>
                  </a:lnTo>
                  <a:lnTo>
                    <a:pt x="833" y="536"/>
                  </a:lnTo>
                  <a:lnTo>
                    <a:pt x="841" y="528"/>
                  </a:lnTo>
                  <a:close/>
                  <a:moveTo>
                    <a:pt x="1015" y="549"/>
                  </a:moveTo>
                  <a:lnTo>
                    <a:pt x="1017" y="549"/>
                  </a:lnTo>
                  <a:lnTo>
                    <a:pt x="1015" y="549"/>
                  </a:lnTo>
                  <a:close/>
                  <a:moveTo>
                    <a:pt x="887" y="566"/>
                  </a:moveTo>
                  <a:lnTo>
                    <a:pt x="891" y="566"/>
                  </a:lnTo>
                  <a:lnTo>
                    <a:pt x="892" y="568"/>
                  </a:lnTo>
                  <a:lnTo>
                    <a:pt x="892" y="570"/>
                  </a:lnTo>
                  <a:lnTo>
                    <a:pt x="892" y="571"/>
                  </a:lnTo>
                  <a:lnTo>
                    <a:pt x="891" y="572"/>
                  </a:lnTo>
                  <a:lnTo>
                    <a:pt x="891" y="574"/>
                  </a:lnTo>
                  <a:lnTo>
                    <a:pt x="889" y="574"/>
                  </a:lnTo>
                  <a:lnTo>
                    <a:pt x="886" y="574"/>
                  </a:lnTo>
                  <a:lnTo>
                    <a:pt x="886" y="572"/>
                  </a:lnTo>
                  <a:lnTo>
                    <a:pt x="886" y="571"/>
                  </a:lnTo>
                  <a:lnTo>
                    <a:pt x="886" y="570"/>
                  </a:lnTo>
                  <a:lnTo>
                    <a:pt x="885" y="568"/>
                  </a:lnTo>
                  <a:lnTo>
                    <a:pt x="886" y="567"/>
                  </a:lnTo>
                  <a:lnTo>
                    <a:pt x="887" y="566"/>
                  </a:lnTo>
                  <a:close/>
                  <a:moveTo>
                    <a:pt x="999" y="569"/>
                  </a:moveTo>
                  <a:lnTo>
                    <a:pt x="996" y="575"/>
                  </a:lnTo>
                  <a:lnTo>
                    <a:pt x="991" y="582"/>
                  </a:lnTo>
                  <a:lnTo>
                    <a:pt x="989" y="587"/>
                  </a:lnTo>
                  <a:lnTo>
                    <a:pt x="988" y="591"/>
                  </a:lnTo>
                  <a:lnTo>
                    <a:pt x="988" y="594"/>
                  </a:lnTo>
                  <a:lnTo>
                    <a:pt x="989" y="598"/>
                  </a:lnTo>
                  <a:lnTo>
                    <a:pt x="991" y="598"/>
                  </a:lnTo>
                  <a:lnTo>
                    <a:pt x="995" y="598"/>
                  </a:lnTo>
                  <a:lnTo>
                    <a:pt x="996" y="594"/>
                  </a:lnTo>
                  <a:lnTo>
                    <a:pt x="998" y="590"/>
                  </a:lnTo>
                  <a:lnTo>
                    <a:pt x="1002" y="591"/>
                  </a:lnTo>
                  <a:lnTo>
                    <a:pt x="1006" y="590"/>
                  </a:lnTo>
                  <a:lnTo>
                    <a:pt x="1010" y="586"/>
                  </a:lnTo>
                  <a:lnTo>
                    <a:pt x="1013" y="579"/>
                  </a:lnTo>
                  <a:lnTo>
                    <a:pt x="1011" y="576"/>
                  </a:lnTo>
                  <a:lnTo>
                    <a:pt x="1009" y="572"/>
                  </a:lnTo>
                  <a:lnTo>
                    <a:pt x="1005" y="569"/>
                  </a:lnTo>
                  <a:lnTo>
                    <a:pt x="999" y="569"/>
                  </a:lnTo>
                  <a:close/>
                  <a:moveTo>
                    <a:pt x="1456" y="589"/>
                  </a:moveTo>
                  <a:lnTo>
                    <a:pt x="1453" y="592"/>
                  </a:lnTo>
                  <a:lnTo>
                    <a:pt x="1449" y="596"/>
                  </a:lnTo>
                  <a:lnTo>
                    <a:pt x="1450" y="598"/>
                  </a:lnTo>
                  <a:lnTo>
                    <a:pt x="1451" y="598"/>
                  </a:lnTo>
                  <a:lnTo>
                    <a:pt x="1452" y="598"/>
                  </a:lnTo>
                  <a:lnTo>
                    <a:pt x="1454" y="598"/>
                  </a:lnTo>
                  <a:lnTo>
                    <a:pt x="1459" y="596"/>
                  </a:lnTo>
                  <a:lnTo>
                    <a:pt x="1462" y="593"/>
                  </a:lnTo>
                  <a:lnTo>
                    <a:pt x="1462" y="592"/>
                  </a:lnTo>
                  <a:lnTo>
                    <a:pt x="1462" y="591"/>
                  </a:lnTo>
                  <a:lnTo>
                    <a:pt x="1461" y="590"/>
                  </a:lnTo>
                  <a:lnTo>
                    <a:pt x="1459" y="589"/>
                  </a:lnTo>
                  <a:lnTo>
                    <a:pt x="1457" y="589"/>
                  </a:lnTo>
                  <a:lnTo>
                    <a:pt x="1456" y="589"/>
                  </a:lnTo>
                  <a:close/>
                  <a:moveTo>
                    <a:pt x="851" y="613"/>
                  </a:moveTo>
                  <a:lnTo>
                    <a:pt x="854" y="613"/>
                  </a:lnTo>
                  <a:lnTo>
                    <a:pt x="855" y="615"/>
                  </a:lnTo>
                  <a:lnTo>
                    <a:pt x="855" y="618"/>
                  </a:lnTo>
                  <a:lnTo>
                    <a:pt x="855" y="622"/>
                  </a:lnTo>
                  <a:lnTo>
                    <a:pt x="854" y="623"/>
                  </a:lnTo>
                  <a:lnTo>
                    <a:pt x="851" y="621"/>
                  </a:lnTo>
                  <a:lnTo>
                    <a:pt x="849" y="618"/>
                  </a:lnTo>
                  <a:lnTo>
                    <a:pt x="849" y="617"/>
                  </a:lnTo>
                  <a:lnTo>
                    <a:pt x="849" y="616"/>
                  </a:lnTo>
                  <a:lnTo>
                    <a:pt x="850" y="614"/>
                  </a:lnTo>
                  <a:lnTo>
                    <a:pt x="851" y="613"/>
                  </a:lnTo>
                  <a:close/>
                  <a:moveTo>
                    <a:pt x="657" y="615"/>
                  </a:moveTo>
                  <a:lnTo>
                    <a:pt x="659" y="615"/>
                  </a:lnTo>
                  <a:lnTo>
                    <a:pt x="661" y="615"/>
                  </a:lnTo>
                  <a:lnTo>
                    <a:pt x="664" y="618"/>
                  </a:lnTo>
                  <a:lnTo>
                    <a:pt x="666" y="622"/>
                  </a:lnTo>
                  <a:lnTo>
                    <a:pt x="662" y="625"/>
                  </a:lnTo>
                  <a:lnTo>
                    <a:pt x="658" y="628"/>
                  </a:lnTo>
                  <a:lnTo>
                    <a:pt x="657" y="628"/>
                  </a:lnTo>
                  <a:lnTo>
                    <a:pt x="656" y="627"/>
                  </a:lnTo>
                  <a:lnTo>
                    <a:pt x="656" y="621"/>
                  </a:lnTo>
                  <a:lnTo>
                    <a:pt x="657" y="615"/>
                  </a:lnTo>
                  <a:close/>
                  <a:moveTo>
                    <a:pt x="595" y="621"/>
                  </a:moveTo>
                  <a:lnTo>
                    <a:pt x="598" y="622"/>
                  </a:lnTo>
                  <a:lnTo>
                    <a:pt x="600" y="623"/>
                  </a:lnTo>
                  <a:lnTo>
                    <a:pt x="600" y="624"/>
                  </a:lnTo>
                  <a:lnTo>
                    <a:pt x="600" y="625"/>
                  </a:lnTo>
                  <a:lnTo>
                    <a:pt x="599" y="626"/>
                  </a:lnTo>
                  <a:lnTo>
                    <a:pt x="596" y="626"/>
                  </a:lnTo>
                  <a:lnTo>
                    <a:pt x="594" y="625"/>
                  </a:lnTo>
                  <a:lnTo>
                    <a:pt x="595" y="623"/>
                  </a:lnTo>
                  <a:lnTo>
                    <a:pt x="595" y="621"/>
                  </a:lnTo>
                  <a:close/>
                  <a:moveTo>
                    <a:pt x="759" y="637"/>
                  </a:moveTo>
                  <a:lnTo>
                    <a:pt x="757" y="639"/>
                  </a:lnTo>
                  <a:lnTo>
                    <a:pt x="755" y="642"/>
                  </a:lnTo>
                  <a:lnTo>
                    <a:pt x="755" y="644"/>
                  </a:lnTo>
                  <a:lnTo>
                    <a:pt x="756" y="644"/>
                  </a:lnTo>
                  <a:lnTo>
                    <a:pt x="757" y="645"/>
                  </a:lnTo>
                  <a:lnTo>
                    <a:pt x="758" y="645"/>
                  </a:lnTo>
                  <a:lnTo>
                    <a:pt x="761" y="644"/>
                  </a:lnTo>
                  <a:lnTo>
                    <a:pt x="762" y="641"/>
                  </a:lnTo>
                  <a:lnTo>
                    <a:pt x="762" y="639"/>
                  </a:lnTo>
                  <a:lnTo>
                    <a:pt x="762" y="638"/>
                  </a:lnTo>
                  <a:lnTo>
                    <a:pt x="761" y="637"/>
                  </a:lnTo>
                  <a:lnTo>
                    <a:pt x="759" y="637"/>
                  </a:lnTo>
                  <a:close/>
                  <a:moveTo>
                    <a:pt x="771" y="646"/>
                  </a:moveTo>
                  <a:lnTo>
                    <a:pt x="767" y="651"/>
                  </a:lnTo>
                  <a:lnTo>
                    <a:pt x="764" y="660"/>
                  </a:lnTo>
                  <a:lnTo>
                    <a:pt x="761" y="669"/>
                  </a:lnTo>
                  <a:lnTo>
                    <a:pt x="757" y="676"/>
                  </a:lnTo>
                  <a:lnTo>
                    <a:pt x="758" y="677"/>
                  </a:lnTo>
                  <a:lnTo>
                    <a:pt x="761" y="680"/>
                  </a:lnTo>
                  <a:lnTo>
                    <a:pt x="762" y="680"/>
                  </a:lnTo>
                  <a:lnTo>
                    <a:pt x="764" y="679"/>
                  </a:lnTo>
                  <a:lnTo>
                    <a:pt x="766" y="676"/>
                  </a:lnTo>
                  <a:lnTo>
                    <a:pt x="768" y="673"/>
                  </a:lnTo>
                  <a:lnTo>
                    <a:pt x="770" y="669"/>
                  </a:lnTo>
                  <a:lnTo>
                    <a:pt x="773" y="664"/>
                  </a:lnTo>
                  <a:lnTo>
                    <a:pt x="777" y="654"/>
                  </a:lnTo>
                  <a:lnTo>
                    <a:pt x="777" y="647"/>
                  </a:lnTo>
                  <a:lnTo>
                    <a:pt x="776" y="647"/>
                  </a:lnTo>
                  <a:lnTo>
                    <a:pt x="775" y="646"/>
                  </a:lnTo>
                  <a:lnTo>
                    <a:pt x="774" y="646"/>
                  </a:lnTo>
                  <a:lnTo>
                    <a:pt x="771" y="646"/>
                  </a:lnTo>
                  <a:close/>
                  <a:moveTo>
                    <a:pt x="746" y="658"/>
                  </a:moveTo>
                  <a:lnTo>
                    <a:pt x="746" y="659"/>
                  </a:lnTo>
                  <a:lnTo>
                    <a:pt x="746" y="658"/>
                  </a:lnTo>
                  <a:close/>
                  <a:moveTo>
                    <a:pt x="812" y="665"/>
                  </a:moveTo>
                  <a:lnTo>
                    <a:pt x="814" y="665"/>
                  </a:lnTo>
                  <a:lnTo>
                    <a:pt x="815" y="665"/>
                  </a:lnTo>
                  <a:lnTo>
                    <a:pt x="816" y="664"/>
                  </a:lnTo>
                  <a:lnTo>
                    <a:pt x="817" y="663"/>
                  </a:lnTo>
                  <a:lnTo>
                    <a:pt x="817" y="662"/>
                  </a:lnTo>
                  <a:lnTo>
                    <a:pt x="819" y="661"/>
                  </a:lnTo>
                  <a:lnTo>
                    <a:pt x="816" y="660"/>
                  </a:lnTo>
                  <a:lnTo>
                    <a:pt x="815" y="659"/>
                  </a:lnTo>
                  <a:lnTo>
                    <a:pt x="814" y="659"/>
                  </a:lnTo>
                  <a:lnTo>
                    <a:pt x="813" y="660"/>
                  </a:lnTo>
                  <a:lnTo>
                    <a:pt x="812" y="661"/>
                  </a:lnTo>
                  <a:lnTo>
                    <a:pt x="812" y="663"/>
                  </a:lnTo>
                  <a:lnTo>
                    <a:pt x="812" y="665"/>
                  </a:lnTo>
                  <a:close/>
                  <a:moveTo>
                    <a:pt x="745" y="661"/>
                  </a:moveTo>
                  <a:lnTo>
                    <a:pt x="742" y="668"/>
                  </a:lnTo>
                  <a:lnTo>
                    <a:pt x="739" y="673"/>
                  </a:lnTo>
                  <a:lnTo>
                    <a:pt x="740" y="675"/>
                  </a:lnTo>
                  <a:lnTo>
                    <a:pt x="741" y="676"/>
                  </a:lnTo>
                  <a:lnTo>
                    <a:pt x="743" y="677"/>
                  </a:lnTo>
                  <a:lnTo>
                    <a:pt x="745" y="677"/>
                  </a:lnTo>
                  <a:lnTo>
                    <a:pt x="746" y="676"/>
                  </a:lnTo>
                  <a:lnTo>
                    <a:pt x="746" y="675"/>
                  </a:lnTo>
                  <a:lnTo>
                    <a:pt x="746" y="669"/>
                  </a:lnTo>
                  <a:lnTo>
                    <a:pt x="745" y="661"/>
                  </a:lnTo>
                  <a:close/>
                  <a:moveTo>
                    <a:pt x="790" y="666"/>
                  </a:moveTo>
                  <a:lnTo>
                    <a:pt x="790" y="668"/>
                  </a:lnTo>
                  <a:lnTo>
                    <a:pt x="789" y="669"/>
                  </a:lnTo>
                  <a:lnTo>
                    <a:pt x="789" y="670"/>
                  </a:lnTo>
                  <a:lnTo>
                    <a:pt x="789" y="671"/>
                  </a:lnTo>
                  <a:lnTo>
                    <a:pt x="790" y="671"/>
                  </a:lnTo>
                  <a:lnTo>
                    <a:pt x="790" y="672"/>
                  </a:lnTo>
                  <a:lnTo>
                    <a:pt x="791" y="671"/>
                  </a:lnTo>
                  <a:lnTo>
                    <a:pt x="792" y="670"/>
                  </a:lnTo>
                  <a:lnTo>
                    <a:pt x="792" y="668"/>
                  </a:lnTo>
                  <a:lnTo>
                    <a:pt x="790" y="666"/>
                  </a:lnTo>
                  <a:close/>
                  <a:moveTo>
                    <a:pt x="732" y="680"/>
                  </a:moveTo>
                  <a:lnTo>
                    <a:pt x="728" y="684"/>
                  </a:lnTo>
                  <a:lnTo>
                    <a:pt x="723" y="688"/>
                  </a:lnTo>
                  <a:lnTo>
                    <a:pt x="719" y="693"/>
                  </a:lnTo>
                  <a:lnTo>
                    <a:pt x="713" y="695"/>
                  </a:lnTo>
                  <a:lnTo>
                    <a:pt x="713" y="697"/>
                  </a:lnTo>
                  <a:lnTo>
                    <a:pt x="713" y="698"/>
                  </a:lnTo>
                  <a:lnTo>
                    <a:pt x="716" y="699"/>
                  </a:lnTo>
                  <a:lnTo>
                    <a:pt x="719" y="699"/>
                  </a:lnTo>
                  <a:lnTo>
                    <a:pt x="723" y="699"/>
                  </a:lnTo>
                  <a:lnTo>
                    <a:pt x="727" y="698"/>
                  </a:lnTo>
                  <a:lnTo>
                    <a:pt x="730" y="696"/>
                  </a:lnTo>
                  <a:lnTo>
                    <a:pt x="733" y="694"/>
                  </a:lnTo>
                  <a:lnTo>
                    <a:pt x="735" y="692"/>
                  </a:lnTo>
                  <a:lnTo>
                    <a:pt x="738" y="688"/>
                  </a:lnTo>
                  <a:lnTo>
                    <a:pt x="738" y="685"/>
                  </a:lnTo>
                  <a:lnTo>
                    <a:pt x="738" y="681"/>
                  </a:lnTo>
                  <a:lnTo>
                    <a:pt x="736" y="681"/>
                  </a:lnTo>
                  <a:lnTo>
                    <a:pt x="735" y="680"/>
                  </a:lnTo>
                  <a:lnTo>
                    <a:pt x="733" y="680"/>
                  </a:lnTo>
                  <a:lnTo>
                    <a:pt x="732" y="680"/>
                  </a:lnTo>
                  <a:close/>
                  <a:moveTo>
                    <a:pt x="1323" y="692"/>
                  </a:moveTo>
                  <a:lnTo>
                    <a:pt x="1321" y="694"/>
                  </a:lnTo>
                  <a:lnTo>
                    <a:pt x="1321" y="696"/>
                  </a:lnTo>
                  <a:lnTo>
                    <a:pt x="1322" y="697"/>
                  </a:lnTo>
                  <a:lnTo>
                    <a:pt x="1325" y="698"/>
                  </a:lnTo>
                  <a:lnTo>
                    <a:pt x="1326" y="697"/>
                  </a:lnTo>
                  <a:lnTo>
                    <a:pt x="1327" y="695"/>
                  </a:lnTo>
                  <a:lnTo>
                    <a:pt x="1326" y="693"/>
                  </a:lnTo>
                  <a:lnTo>
                    <a:pt x="1325" y="693"/>
                  </a:lnTo>
                  <a:lnTo>
                    <a:pt x="1324" y="692"/>
                  </a:lnTo>
                  <a:lnTo>
                    <a:pt x="1323" y="692"/>
                  </a:lnTo>
                  <a:close/>
                  <a:moveTo>
                    <a:pt x="1337" y="700"/>
                  </a:moveTo>
                  <a:lnTo>
                    <a:pt x="1335" y="703"/>
                  </a:lnTo>
                  <a:lnTo>
                    <a:pt x="1333" y="704"/>
                  </a:lnTo>
                  <a:lnTo>
                    <a:pt x="1332" y="710"/>
                  </a:lnTo>
                  <a:lnTo>
                    <a:pt x="1329" y="715"/>
                  </a:lnTo>
                  <a:lnTo>
                    <a:pt x="1328" y="718"/>
                  </a:lnTo>
                  <a:lnTo>
                    <a:pt x="1325" y="722"/>
                  </a:lnTo>
                  <a:lnTo>
                    <a:pt x="1325" y="723"/>
                  </a:lnTo>
                  <a:lnTo>
                    <a:pt x="1326" y="724"/>
                  </a:lnTo>
                  <a:lnTo>
                    <a:pt x="1332" y="724"/>
                  </a:lnTo>
                  <a:lnTo>
                    <a:pt x="1338" y="723"/>
                  </a:lnTo>
                  <a:lnTo>
                    <a:pt x="1343" y="721"/>
                  </a:lnTo>
                  <a:lnTo>
                    <a:pt x="1346" y="718"/>
                  </a:lnTo>
                  <a:lnTo>
                    <a:pt x="1349" y="714"/>
                  </a:lnTo>
                  <a:lnTo>
                    <a:pt x="1352" y="709"/>
                  </a:lnTo>
                  <a:lnTo>
                    <a:pt x="1351" y="706"/>
                  </a:lnTo>
                  <a:lnTo>
                    <a:pt x="1350" y="704"/>
                  </a:lnTo>
                  <a:lnTo>
                    <a:pt x="1349" y="703"/>
                  </a:lnTo>
                  <a:lnTo>
                    <a:pt x="1347" y="700"/>
                  </a:lnTo>
                  <a:lnTo>
                    <a:pt x="1341" y="700"/>
                  </a:lnTo>
                  <a:lnTo>
                    <a:pt x="1337" y="700"/>
                  </a:lnTo>
                  <a:close/>
                  <a:moveTo>
                    <a:pt x="759" y="1531"/>
                  </a:moveTo>
                  <a:lnTo>
                    <a:pt x="759" y="1526"/>
                  </a:lnTo>
                  <a:lnTo>
                    <a:pt x="759" y="1522"/>
                  </a:lnTo>
                  <a:lnTo>
                    <a:pt x="757" y="1522"/>
                  </a:lnTo>
                  <a:lnTo>
                    <a:pt x="756" y="1521"/>
                  </a:lnTo>
                  <a:lnTo>
                    <a:pt x="743" y="1523"/>
                  </a:lnTo>
                  <a:lnTo>
                    <a:pt x="731" y="1526"/>
                  </a:lnTo>
                  <a:lnTo>
                    <a:pt x="729" y="1524"/>
                  </a:lnTo>
                  <a:lnTo>
                    <a:pt x="728" y="1523"/>
                  </a:lnTo>
                  <a:lnTo>
                    <a:pt x="727" y="1521"/>
                  </a:lnTo>
                  <a:lnTo>
                    <a:pt x="726" y="1519"/>
                  </a:lnTo>
                  <a:lnTo>
                    <a:pt x="724" y="1514"/>
                  </a:lnTo>
                  <a:lnTo>
                    <a:pt x="722" y="1510"/>
                  </a:lnTo>
                  <a:lnTo>
                    <a:pt x="718" y="1508"/>
                  </a:lnTo>
                  <a:lnTo>
                    <a:pt x="713" y="1505"/>
                  </a:lnTo>
                  <a:lnTo>
                    <a:pt x="716" y="1500"/>
                  </a:lnTo>
                  <a:lnTo>
                    <a:pt x="716" y="1493"/>
                  </a:lnTo>
                  <a:lnTo>
                    <a:pt x="716" y="1487"/>
                  </a:lnTo>
                  <a:lnTo>
                    <a:pt x="712" y="1483"/>
                  </a:lnTo>
                  <a:lnTo>
                    <a:pt x="701" y="1478"/>
                  </a:lnTo>
                  <a:lnTo>
                    <a:pt x="689" y="1474"/>
                  </a:lnTo>
                  <a:lnTo>
                    <a:pt x="689" y="1470"/>
                  </a:lnTo>
                  <a:lnTo>
                    <a:pt x="688" y="1467"/>
                  </a:lnTo>
                  <a:lnTo>
                    <a:pt x="682" y="1462"/>
                  </a:lnTo>
                  <a:lnTo>
                    <a:pt x="676" y="1456"/>
                  </a:lnTo>
                  <a:lnTo>
                    <a:pt x="676" y="1450"/>
                  </a:lnTo>
                  <a:lnTo>
                    <a:pt x="676" y="1442"/>
                  </a:lnTo>
                  <a:lnTo>
                    <a:pt x="676" y="1438"/>
                  </a:lnTo>
                  <a:lnTo>
                    <a:pt x="674" y="1435"/>
                  </a:lnTo>
                  <a:lnTo>
                    <a:pt x="673" y="1433"/>
                  </a:lnTo>
                  <a:lnTo>
                    <a:pt x="671" y="1431"/>
                  </a:lnTo>
                  <a:lnTo>
                    <a:pt x="665" y="1429"/>
                  </a:lnTo>
                  <a:lnTo>
                    <a:pt x="659" y="1426"/>
                  </a:lnTo>
                  <a:lnTo>
                    <a:pt x="654" y="1416"/>
                  </a:lnTo>
                  <a:lnTo>
                    <a:pt x="649" y="1407"/>
                  </a:lnTo>
                  <a:lnTo>
                    <a:pt x="648" y="1402"/>
                  </a:lnTo>
                  <a:lnTo>
                    <a:pt x="648" y="1395"/>
                  </a:lnTo>
                  <a:lnTo>
                    <a:pt x="648" y="1388"/>
                  </a:lnTo>
                  <a:lnTo>
                    <a:pt x="648" y="1381"/>
                  </a:lnTo>
                  <a:lnTo>
                    <a:pt x="650" y="1368"/>
                  </a:lnTo>
                  <a:lnTo>
                    <a:pt x="652" y="1358"/>
                  </a:lnTo>
                  <a:lnTo>
                    <a:pt x="651" y="1348"/>
                  </a:lnTo>
                  <a:lnTo>
                    <a:pt x="650" y="1338"/>
                  </a:lnTo>
                  <a:lnTo>
                    <a:pt x="649" y="1329"/>
                  </a:lnTo>
                  <a:lnTo>
                    <a:pt x="648" y="1320"/>
                  </a:lnTo>
                  <a:lnTo>
                    <a:pt x="647" y="1318"/>
                  </a:lnTo>
                  <a:lnTo>
                    <a:pt x="646" y="1318"/>
                  </a:lnTo>
                  <a:lnTo>
                    <a:pt x="642" y="1318"/>
                  </a:lnTo>
                  <a:lnTo>
                    <a:pt x="639" y="1320"/>
                  </a:lnTo>
                  <a:lnTo>
                    <a:pt x="636" y="1323"/>
                  </a:lnTo>
                  <a:lnTo>
                    <a:pt x="634" y="1327"/>
                  </a:lnTo>
                  <a:lnTo>
                    <a:pt x="629" y="1336"/>
                  </a:lnTo>
                  <a:lnTo>
                    <a:pt x="625" y="1344"/>
                  </a:lnTo>
                  <a:lnTo>
                    <a:pt x="616" y="1349"/>
                  </a:lnTo>
                  <a:lnTo>
                    <a:pt x="606" y="1353"/>
                  </a:lnTo>
                  <a:lnTo>
                    <a:pt x="603" y="1361"/>
                  </a:lnTo>
                  <a:lnTo>
                    <a:pt x="600" y="1369"/>
                  </a:lnTo>
                  <a:lnTo>
                    <a:pt x="595" y="1370"/>
                  </a:lnTo>
                  <a:lnTo>
                    <a:pt x="591" y="1372"/>
                  </a:lnTo>
                  <a:lnTo>
                    <a:pt x="588" y="1376"/>
                  </a:lnTo>
                  <a:lnTo>
                    <a:pt x="584" y="1385"/>
                  </a:lnTo>
                  <a:lnTo>
                    <a:pt x="583" y="1390"/>
                  </a:lnTo>
                  <a:lnTo>
                    <a:pt x="583" y="1395"/>
                  </a:lnTo>
                  <a:lnTo>
                    <a:pt x="583" y="1398"/>
                  </a:lnTo>
                  <a:lnTo>
                    <a:pt x="584" y="1403"/>
                  </a:lnTo>
                  <a:lnTo>
                    <a:pt x="587" y="1403"/>
                  </a:lnTo>
                  <a:lnTo>
                    <a:pt x="589" y="1402"/>
                  </a:lnTo>
                  <a:lnTo>
                    <a:pt x="590" y="1400"/>
                  </a:lnTo>
                  <a:lnTo>
                    <a:pt x="592" y="1399"/>
                  </a:lnTo>
                  <a:lnTo>
                    <a:pt x="593" y="1400"/>
                  </a:lnTo>
                  <a:lnTo>
                    <a:pt x="594" y="1402"/>
                  </a:lnTo>
                  <a:lnTo>
                    <a:pt x="594" y="1405"/>
                  </a:lnTo>
                  <a:lnTo>
                    <a:pt x="593" y="1408"/>
                  </a:lnTo>
                  <a:lnTo>
                    <a:pt x="591" y="1410"/>
                  </a:lnTo>
                  <a:lnTo>
                    <a:pt x="588" y="1413"/>
                  </a:lnTo>
                  <a:lnTo>
                    <a:pt x="580" y="1416"/>
                  </a:lnTo>
                  <a:lnTo>
                    <a:pt x="573" y="1418"/>
                  </a:lnTo>
                  <a:lnTo>
                    <a:pt x="572" y="1429"/>
                  </a:lnTo>
                  <a:lnTo>
                    <a:pt x="571" y="1437"/>
                  </a:lnTo>
                  <a:lnTo>
                    <a:pt x="570" y="1444"/>
                  </a:lnTo>
                  <a:lnTo>
                    <a:pt x="569" y="1453"/>
                  </a:lnTo>
                  <a:lnTo>
                    <a:pt x="572" y="1456"/>
                  </a:lnTo>
                  <a:lnTo>
                    <a:pt x="576" y="1461"/>
                  </a:lnTo>
                  <a:lnTo>
                    <a:pt x="578" y="1465"/>
                  </a:lnTo>
                  <a:lnTo>
                    <a:pt x="580" y="1469"/>
                  </a:lnTo>
                  <a:lnTo>
                    <a:pt x="581" y="1475"/>
                  </a:lnTo>
                  <a:lnTo>
                    <a:pt x="582" y="1480"/>
                  </a:lnTo>
                  <a:lnTo>
                    <a:pt x="581" y="1487"/>
                  </a:lnTo>
                  <a:lnTo>
                    <a:pt x="579" y="1492"/>
                  </a:lnTo>
                  <a:lnTo>
                    <a:pt x="577" y="1496"/>
                  </a:lnTo>
                  <a:lnTo>
                    <a:pt x="573" y="1498"/>
                  </a:lnTo>
                  <a:lnTo>
                    <a:pt x="573" y="1507"/>
                  </a:lnTo>
                  <a:lnTo>
                    <a:pt x="573" y="1514"/>
                  </a:lnTo>
                  <a:lnTo>
                    <a:pt x="569" y="1527"/>
                  </a:lnTo>
                  <a:lnTo>
                    <a:pt x="564" y="1540"/>
                  </a:lnTo>
                  <a:lnTo>
                    <a:pt x="560" y="1542"/>
                  </a:lnTo>
                  <a:lnTo>
                    <a:pt x="557" y="1542"/>
                  </a:lnTo>
                  <a:lnTo>
                    <a:pt x="555" y="1537"/>
                  </a:lnTo>
                  <a:lnTo>
                    <a:pt x="553" y="1534"/>
                  </a:lnTo>
                  <a:lnTo>
                    <a:pt x="538" y="1527"/>
                  </a:lnTo>
                  <a:lnTo>
                    <a:pt x="526" y="1521"/>
                  </a:lnTo>
                  <a:lnTo>
                    <a:pt x="523" y="1513"/>
                  </a:lnTo>
                  <a:lnTo>
                    <a:pt x="521" y="1505"/>
                  </a:lnTo>
                  <a:lnTo>
                    <a:pt x="515" y="1503"/>
                  </a:lnTo>
                  <a:lnTo>
                    <a:pt x="510" y="1501"/>
                  </a:lnTo>
                  <a:lnTo>
                    <a:pt x="506" y="1498"/>
                  </a:lnTo>
                  <a:lnTo>
                    <a:pt x="502" y="1493"/>
                  </a:lnTo>
                  <a:lnTo>
                    <a:pt x="500" y="1485"/>
                  </a:lnTo>
                  <a:lnTo>
                    <a:pt x="499" y="1477"/>
                  </a:lnTo>
                  <a:lnTo>
                    <a:pt x="498" y="1468"/>
                  </a:lnTo>
                  <a:lnTo>
                    <a:pt x="496" y="1458"/>
                  </a:lnTo>
                  <a:lnTo>
                    <a:pt x="488" y="1448"/>
                  </a:lnTo>
                  <a:lnTo>
                    <a:pt x="480" y="1435"/>
                  </a:lnTo>
                  <a:lnTo>
                    <a:pt x="477" y="1425"/>
                  </a:lnTo>
                  <a:lnTo>
                    <a:pt x="474" y="1414"/>
                  </a:lnTo>
                  <a:lnTo>
                    <a:pt x="464" y="1410"/>
                  </a:lnTo>
                  <a:lnTo>
                    <a:pt x="455" y="1407"/>
                  </a:lnTo>
                  <a:lnTo>
                    <a:pt x="445" y="1406"/>
                  </a:lnTo>
                  <a:lnTo>
                    <a:pt x="436" y="1405"/>
                  </a:lnTo>
                  <a:lnTo>
                    <a:pt x="437" y="1402"/>
                  </a:lnTo>
                  <a:lnTo>
                    <a:pt x="437" y="1398"/>
                  </a:lnTo>
                  <a:lnTo>
                    <a:pt x="439" y="1396"/>
                  </a:lnTo>
                  <a:lnTo>
                    <a:pt x="440" y="1395"/>
                  </a:lnTo>
                  <a:lnTo>
                    <a:pt x="453" y="1395"/>
                  </a:lnTo>
                  <a:lnTo>
                    <a:pt x="466" y="1395"/>
                  </a:lnTo>
                  <a:lnTo>
                    <a:pt x="465" y="1388"/>
                  </a:lnTo>
                  <a:lnTo>
                    <a:pt x="466" y="1382"/>
                  </a:lnTo>
                  <a:lnTo>
                    <a:pt x="468" y="1376"/>
                  </a:lnTo>
                  <a:lnTo>
                    <a:pt x="472" y="1370"/>
                  </a:lnTo>
                  <a:lnTo>
                    <a:pt x="479" y="1359"/>
                  </a:lnTo>
                  <a:lnTo>
                    <a:pt x="486" y="1351"/>
                  </a:lnTo>
                  <a:lnTo>
                    <a:pt x="484" y="1346"/>
                  </a:lnTo>
                  <a:lnTo>
                    <a:pt x="480" y="1341"/>
                  </a:lnTo>
                  <a:lnTo>
                    <a:pt x="485" y="1335"/>
                  </a:lnTo>
                  <a:lnTo>
                    <a:pt x="489" y="1328"/>
                  </a:lnTo>
                  <a:lnTo>
                    <a:pt x="492" y="1320"/>
                  </a:lnTo>
                  <a:lnTo>
                    <a:pt x="496" y="1311"/>
                  </a:lnTo>
                  <a:lnTo>
                    <a:pt x="500" y="1292"/>
                  </a:lnTo>
                  <a:lnTo>
                    <a:pt x="505" y="1274"/>
                  </a:lnTo>
                  <a:lnTo>
                    <a:pt x="505" y="1265"/>
                  </a:lnTo>
                  <a:lnTo>
                    <a:pt x="505" y="1255"/>
                  </a:lnTo>
                  <a:lnTo>
                    <a:pt x="509" y="1251"/>
                  </a:lnTo>
                  <a:lnTo>
                    <a:pt x="513" y="1245"/>
                  </a:lnTo>
                  <a:lnTo>
                    <a:pt x="513" y="1237"/>
                  </a:lnTo>
                  <a:lnTo>
                    <a:pt x="514" y="1230"/>
                  </a:lnTo>
                  <a:lnTo>
                    <a:pt x="518" y="1221"/>
                  </a:lnTo>
                  <a:lnTo>
                    <a:pt x="520" y="1212"/>
                  </a:lnTo>
                  <a:lnTo>
                    <a:pt x="520" y="1197"/>
                  </a:lnTo>
                  <a:lnTo>
                    <a:pt x="520" y="1181"/>
                  </a:lnTo>
                  <a:lnTo>
                    <a:pt x="523" y="1171"/>
                  </a:lnTo>
                  <a:lnTo>
                    <a:pt x="526" y="1160"/>
                  </a:lnTo>
                  <a:lnTo>
                    <a:pt x="530" y="1157"/>
                  </a:lnTo>
                  <a:lnTo>
                    <a:pt x="533" y="1154"/>
                  </a:lnTo>
                  <a:lnTo>
                    <a:pt x="534" y="1143"/>
                  </a:lnTo>
                  <a:lnTo>
                    <a:pt x="535" y="1132"/>
                  </a:lnTo>
                  <a:lnTo>
                    <a:pt x="538" y="1123"/>
                  </a:lnTo>
                  <a:lnTo>
                    <a:pt x="542" y="1114"/>
                  </a:lnTo>
                  <a:lnTo>
                    <a:pt x="545" y="1104"/>
                  </a:lnTo>
                  <a:lnTo>
                    <a:pt x="548" y="1095"/>
                  </a:lnTo>
                  <a:lnTo>
                    <a:pt x="550" y="1093"/>
                  </a:lnTo>
                  <a:lnTo>
                    <a:pt x="553" y="1091"/>
                  </a:lnTo>
                  <a:lnTo>
                    <a:pt x="558" y="1081"/>
                  </a:lnTo>
                  <a:lnTo>
                    <a:pt x="561" y="1069"/>
                  </a:lnTo>
                  <a:lnTo>
                    <a:pt x="564" y="1064"/>
                  </a:lnTo>
                  <a:lnTo>
                    <a:pt x="567" y="1058"/>
                  </a:lnTo>
                  <a:lnTo>
                    <a:pt x="570" y="1054"/>
                  </a:lnTo>
                  <a:lnTo>
                    <a:pt x="575" y="1050"/>
                  </a:lnTo>
                  <a:lnTo>
                    <a:pt x="579" y="1050"/>
                  </a:lnTo>
                  <a:lnTo>
                    <a:pt x="583" y="1049"/>
                  </a:lnTo>
                  <a:lnTo>
                    <a:pt x="582" y="1055"/>
                  </a:lnTo>
                  <a:lnTo>
                    <a:pt x="582" y="1060"/>
                  </a:lnTo>
                  <a:lnTo>
                    <a:pt x="582" y="1066"/>
                  </a:lnTo>
                  <a:lnTo>
                    <a:pt x="584" y="1070"/>
                  </a:lnTo>
                  <a:lnTo>
                    <a:pt x="585" y="1070"/>
                  </a:lnTo>
                  <a:lnTo>
                    <a:pt x="587" y="1070"/>
                  </a:lnTo>
                  <a:lnTo>
                    <a:pt x="590" y="1068"/>
                  </a:lnTo>
                  <a:lnTo>
                    <a:pt x="592" y="1065"/>
                  </a:lnTo>
                  <a:lnTo>
                    <a:pt x="594" y="1066"/>
                  </a:lnTo>
                  <a:lnTo>
                    <a:pt x="598" y="1068"/>
                  </a:lnTo>
                  <a:lnTo>
                    <a:pt x="600" y="1068"/>
                  </a:lnTo>
                  <a:lnTo>
                    <a:pt x="603" y="1068"/>
                  </a:lnTo>
                  <a:lnTo>
                    <a:pt x="606" y="1065"/>
                  </a:lnTo>
                  <a:lnTo>
                    <a:pt x="610" y="1060"/>
                  </a:lnTo>
                  <a:lnTo>
                    <a:pt x="611" y="1060"/>
                  </a:lnTo>
                  <a:lnTo>
                    <a:pt x="612" y="1060"/>
                  </a:lnTo>
                  <a:lnTo>
                    <a:pt x="612" y="1061"/>
                  </a:lnTo>
                  <a:lnTo>
                    <a:pt x="613" y="1062"/>
                  </a:lnTo>
                  <a:lnTo>
                    <a:pt x="614" y="1070"/>
                  </a:lnTo>
                  <a:lnTo>
                    <a:pt x="615" y="1080"/>
                  </a:lnTo>
                  <a:lnTo>
                    <a:pt x="616" y="1090"/>
                  </a:lnTo>
                  <a:lnTo>
                    <a:pt x="619" y="1096"/>
                  </a:lnTo>
                  <a:lnTo>
                    <a:pt x="623" y="1100"/>
                  </a:lnTo>
                  <a:lnTo>
                    <a:pt x="625" y="1102"/>
                  </a:lnTo>
                  <a:lnTo>
                    <a:pt x="628" y="1101"/>
                  </a:lnTo>
                  <a:lnTo>
                    <a:pt x="630" y="1100"/>
                  </a:lnTo>
                  <a:lnTo>
                    <a:pt x="633" y="1093"/>
                  </a:lnTo>
                  <a:lnTo>
                    <a:pt x="635" y="1085"/>
                  </a:lnTo>
                  <a:lnTo>
                    <a:pt x="636" y="1085"/>
                  </a:lnTo>
                  <a:lnTo>
                    <a:pt x="637" y="1087"/>
                  </a:lnTo>
                  <a:lnTo>
                    <a:pt x="638" y="1087"/>
                  </a:lnTo>
                  <a:lnTo>
                    <a:pt x="642" y="1093"/>
                  </a:lnTo>
                  <a:lnTo>
                    <a:pt x="646" y="1099"/>
                  </a:lnTo>
                  <a:lnTo>
                    <a:pt x="646" y="1101"/>
                  </a:lnTo>
                  <a:lnTo>
                    <a:pt x="645" y="1103"/>
                  </a:lnTo>
                  <a:lnTo>
                    <a:pt x="642" y="1104"/>
                  </a:lnTo>
                  <a:lnTo>
                    <a:pt x="640" y="1105"/>
                  </a:lnTo>
                  <a:lnTo>
                    <a:pt x="639" y="1112"/>
                  </a:lnTo>
                  <a:lnTo>
                    <a:pt x="638" y="1123"/>
                  </a:lnTo>
                  <a:lnTo>
                    <a:pt x="638" y="1132"/>
                  </a:lnTo>
                  <a:lnTo>
                    <a:pt x="638" y="1140"/>
                  </a:lnTo>
                  <a:lnTo>
                    <a:pt x="639" y="1140"/>
                  </a:lnTo>
                  <a:lnTo>
                    <a:pt x="645" y="1137"/>
                  </a:lnTo>
                  <a:lnTo>
                    <a:pt x="650" y="1131"/>
                  </a:lnTo>
                  <a:lnTo>
                    <a:pt x="656" y="1124"/>
                  </a:lnTo>
                  <a:lnTo>
                    <a:pt x="662" y="1116"/>
                  </a:lnTo>
                  <a:lnTo>
                    <a:pt x="673" y="1097"/>
                  </a:lnTo>
                  <a:lnTo>
                    <a:pt x="681" y="1084"/>
                  </a:lnTo>
                  <a:lnTo>
                    <a:pt x="688" y="1078"/>
                  </a:lnTo>
                  <a:lnTo>
                    <a:pt x="696" y="1070"/>
                  </a:lnTo>
                  <a:lnTo>
                    <a:pt x="699" y="1064"/>
                  </a:lnTo>
                  <a:lnTo>
                    <a:pt x="703" y="1057"/>
                  </a:lnTo>
                  <a:lnTo>
                    <a:pt x="708" y="1053"/>
                  </a:lnTo>
                  <a:lnTo>
                    <a:pt x="715" y="1048"/>
                  </a:lnTo>
                  <a:lnTo>
                    <a:pt x="721" y="1037"/>
                  </a:lnTo>
                  <a:lnTo>
                    <a:pt x="727" y="1026"/>
                  </a:lnTo>
                  <a:lnTo>
                    <a:pt x="740" y="1010"/>
                  </a:lnTo>
                  <a:lnTo>
                    <a:pt x="754" y="996"/>
                  </a:lnTo>
                  <a:lnTo>
                    <a:pt x="768" y="982"/>
                  </a:lnTo>
                  <a:lnTo>
                    <a:pt x="782" y="967"/>
                  </a:lnTo>
                  <a:lnTo>
                    <a:pt x="790" y="957"/>
                  </a:lnTo>
                  <a:lnTo>
                    <a:pt x="799" y="949"/>
                  </a:lnTo>
                  <a:lnTo>
                    <a:pt x="812" y="940"/>
                  </a:lnTo>
                  <a:lnTo>
                    <a:pt x="826" y="932"/>
                  </a:lnTo>
                  <a:lnTo>
                    <a:pt x="828" y="929"/>
                  </a:lnTo>
                  <a:lnTo>
                    <a:pt x="831" y="925"/>
                  </a:lnTo>
                  <a:lnTo>
                    <a:pt x="844" y="917"/>
                  </a:lnTo>
                  <a:lnTo>
                    <a:pt x="861" y="907"/>
                  </a:lnTo>
                  <a:lnTo>
                    <a:pt x="871" y="904"/>
                  </a:lnTo>
                  <a:lnTo>
                    <a:pt x="882" y="902"/>
                  </a:lnTo>
                  <a:lnTo>
                    <a:pt x="886" y="901"/>
                  </a:lnTo>
                  <a:lnTo>
                    <a:pt x="892" y="901"/>
                  </a:lnTo>
                  <a:lnTo>
                    <a:pt x="897" y="902"/>
                  </a:lnTo>
                  <a:lnTo>
                    <a:pt x="902" y="903"/>
                  </a:lnTo>
                  <a:lnTo>
                    <a:pt x="910" y="910"/>
                  </a:lnTo>
                  <a:lnTo>
                    <a:pt x="918" y="918"/>
                  </a:lnTo>
                  <a:lnTo>
                    <a:pt x="926" y="920"/>
                  </a:lnTo>
                  <a:lnTo>
                    <a:pt x="934" y="921"/>
                  </a:lnTo>
                  <a:lnTo>
                    <a:pt x="944" y="928"/>
                  </a:lnTo>
                  <a:lnTo>
                    <a:pt x="954" y="933"/>
                  </a:lnTo>
                  <a:lnTo>
                    <a:pt x="961" y="934"/>
                  </a:lnTo>
                  <a:lnTo>
                    <a:pt x="967" y="937"/>
                  </a:lnTo>
                  <a:lnTo>
                    <a:pt x="979" y="944"/>
                  </a:lnTo>
                  <a:lnTo>
                    <a:pt x="990" y="953"/>
                  </a:lnTo>
                  <a:lnTo>
                    <a:pt x="1002" y="962"/>
                  </a:lnTo>
                  <a:lnTo>
                    <a:pt x="1013" y="971"/>
                  </a:lnTo>
                  <a:lnTo>
                    <a:pt x="1015" y="980"/>
                  </a:lnTo>
                  <a:lnTo>
                    <a:pt x="1017" y="990"/>
                  </a:lnTo>
                  <a:lnTo>
                    <a:pt x="1017" y="1000"/>
                  </a:lnTo>
                  <a:lnTo>
                    <a:pt x="1018" y="1009"/>
                  </a:lnTo>
                  <a:lnTo>
                    <a:pt x="1014" y="1011"/>
                  </a:lnTo>
                  <a:lnTo>
                    <a:pt x="1012" y="1013"/>
                  </a:lnTo>
                  <a:lnTo>
                    <a:pt x="1011" y="1017"/>
                  </a:lnTo>
                  <a:lnTo>
                    <a:pt x="1009" y="1020"/>
                  </a:lnTo>
                  <a:lnTo>
                    <a:pt x="1015" y="1025"/>
                  </a:lnTo>
                  <a:lnTo>
                    <a:pt x="1021" y="1032"/>
                  </a:lnTo>
                  <a:lnTo>
                    <a:pt x="1021" y="1045"/>
                  </a:lnTo>
                  <a:lnTo>
                    <a:pt x="1020" y="1057"/>
                  </a:lnTo>
                  <a:lnTo>
                    <a:pt x="1024" y="1061"/>
                  </a:lnTo>
                  <a:lnTo>
                    <a:pt x="1027" y="1066"/>
                  </a:lnTo>
                  <a:lnTo>
                    <a:pt x="1029" y="1069"/>
                  </a:lnTo>
                  <a:lnTo>
                    <a:pt x="1029" y="1073"/>
                  </a:lnTo>
                  <a:lnTo>
                    <a:pt x="1027" y="1076"/>
                  </a:lnTo>
                  <a:lnTo>
                    <a:pt x="1026" y="1079"/>
                  </a:lnTo>
                  <a:lnTo>
                    <a:pt x="1023" y="1083"/>
                  </a:lnTo>
                  <a:lnTo>
                    <a:pt x="1021" y="1089"/>
                  </a:lnTo>
                  <a:lnTo>
                    <a:pt x="1021" y="1102"/>
                  </a:lnTo>
                  <a:lnTo>
                    <a:pt x="1021" y="1115"/>
                  </a:lnTo>
                  <a:lnTo>
                    <a:pt x="1019" y="1118"/>
                  </a:lnTo>
                  <a:lnTo>
                    <a:pt x="1017" y="1122"/>
                  </a:lnTo>
                  <a:lnTo>
                    <a:pt x="1018" y="1130"/>
                  </a:lnTo>
                  <a:lnTo>
                    <a:pt x="1019" y="1140"/>
                  </a:lnTo>
                  <a:lnTo>
                    <a:pt x="1015" y="1146"/>
                  </a:lnTo>
                  <a:lnTo>
                    <a:pt x="1012" y="1151"/>
                  </a:lnTo>
                  <a:lnTo>
                    <a:pt x="1013" y="1161"/>
                  </a:lnTo>
                  <a:lnTo>
                    <a:pt x="1014" y="1169"/>
                  </a:lnTo>
                  <a:lnTo>
                    <a:pt x="1011" y="1176"/>
                  </a:lnTo>
                  <a:lnTo>
                    <a:pt x="1008" y="1186"/>
                  </a:lnTo>
                  <a:lnTo>
                    <a:pt x="1011" y="1189"/>
                  </a:lnTo>
                  <a:lnTo>
                    <a:pt x="1013" y="1194"/>
                  </a:lnTo>
                  <a:lnTo>
                    <a:pt x="1009" y="1199"/>
                  </a:lnTo>
                  <a:lnTo>
                    <a:pt x="1002" y="1206"/>
                  </a:lnTo>
                  <a:lnTo>
                    <a:pt x="1000" y="1208"/>
                  </a:lnTo>
                  <a:lnTo>
                    <a:pt x="997" y="1211"/>
                  </a:lnTo>
                  <a:lnTo>
                    <a:pt x="996" y="1215"/>
                  </a:lnTo>
                  <a:lnTo>
                    <a:pt x="995" y="1218"/>
                  </a:lnTo>
                  <a:lnTo>
                    <a:pt x="998" y="1225"/>
                  </a:lnTo>
                  <a:lnTo>
                    <a:pt x="1001" y="1230"/>
                  </a:lnTo>
                  <a:lnTo>
                    <a:pt x="1001" y="1232"/>
                  </a:lnTo>
                  <a:lnTo>
                    <a:pt x="1001" y="1235"/>
                  </a:lnTo>
                  <a:lnTo>
                    <a:pt x="999" y="1237"/>
                  </a:lnTo>
                  <a:lnTo>
                    <a:pt x="997" y="1241"/>
                  </a:lnTo>
                  <a:lnTo>
                    <a:pt x="998" y="1246"/>
                  </a:lnTo>
                  <a:lnTo>
                    <a:pt x="1000" y="1251"/>
                  </a:lnTo>
                  <a:lnTo>
                    <a:pt x="1005" y="1251"/>
                  </a:lnTo>
                  <a:lnTo>
                    <a:pt x="1009" y="1253"/>
                  </a:lnTo>
                  <a:lnTo>
                    <a:pt x="1009" y="1260"/>
                  </a:lnTo>
                  <a:lnTo>
                    <a:pt x="1009" y="1267"/>
                  </a:lnTo>
                  <a:lnTo>
                    <a:pt x="1008" y="1267"/>
                  </a:lnTo>
                  <a:lnTo>
                    <a:pt x="1007" y="1268"/>
                  </a:lnTo>
                  <a:lnTo>
                    <a:pt x="1003" y="1266"/>
                  </a:lnTo>
                  <a:lnTo>
                    <a:pt x="1000" y="1264"/>
                  </a:lnTo>
                  <a:lnTo>
                    <a:pt x="998" y="1263"/>
                  </a:lnTo>
                  <a:lnTo>
                    <a:pt x="996" y="1263"/>
                  </a:lnTo>
                  <a:lnTo>
                    <a:pt x="994" y="1263"/>
                  </a:lnTo>
                  <a:lnTo>
                    <a:pt x="990" y="1264"/>
                  </a:lnTo>
                  <a:lnTo>
                    <a:pt x="989" y="1264"/>
                  </a:lnTo>
                  <a:lnTo>
                    <a:pt x="988" y="1265"/>
                  </a:lnTo>
                  <a:lnTo>
                    <a:pt x="986" y="1272"/>
                  </a:lnTo>
                  <a:lnTo>
                    <a:pt x="985" y="1281"/>
                  </a:lnTo>
                  <a:lnTo>
                    <a:pt x="986" y="1282"/>
                  </a:lnTo>
                  <a:lnTo>
                    <a:pt x="989" y="1282"/>
                  </a:lnTo>
                  <a:lnTo>
                    <a:pt x="992" y="1283"/>
                  </a:lnTo>
                  <a:lnTo>
                    <a:pt x="995" y="1285"/>
                  </a:lnTo>
                  <a:lnTo>
                    <a:pt x="996" y="1287"/>
                  </a:lnTo>
                  <a:lnTo>
                    <a:pt x="997" y="1290"/>
                  </a:lnTo>
                  <a:lnTo>
                    <a:pt x="997" y="1294"/>
                  </a:lnTo>
                  <a:lnTo>
                    <a:pt x="997" y="1298"/>
                  </a:lnTo>
                  <a:lnTo>
                    <a:pt x="996" y="1301"/>
                  </a:lnTo>
                  <a:lnTo>
                    <a:pt x="991" y="1306"/>
                  </a:lnTo>
                  <a:lnTo>
                    <a:pt x="986" y="1312"/>
                  </a:lnTo>
                  <a:lnTo>
                    <a:pt x="974" y="1322"/>
                  </a:lnTo>
                  <a:lnTo>
                    <a:pt x="967" y="1329"/>
                  </a:lnTo>
                  <a:lnTo>
                    <a:pt x="966" y="1334"/>
                  </a:lnTo>
                  <a:lnTo>
                    <a:pt x="967" y="1338"/>
                  </a:lnTo>
                  <a:lnTo>
                    <a:pt x="972" y="1338"/>
                  </a:lnTo>
                  <a:lnTo>
                    <a:pt x="975" y="1338"/>
                  </a:lnTo>
                  <a:lnTo>
                    <a:pt x="978" y="1339"/>
                  </a:lnTo>
                  <a:lnTo>
                    <a:pt x="980" y="1341"/>
                  </a:lnTo>
                  <a:lnTo>
                    <a:pt x="980" y="1346"/>
                  </a:lnTo>
                  <a:lnTo>
                    <a:pt x="980" y="1350"/>
                  </a:lnTo>
                  <a:lnTo>
                    <a:pt x="964" y="1359"/>
                  </a:lnTo>
                  <a:lnTo>
                    <a:pt x="950" y="1369"/>
                  </a:lnTo>
                  <a:lnTo>
                    <a:pt x="949" y="1374"/>
                  </a:lnTo>
                  <a:lnTo>
                    <a:pt x="948" y="1380"/>
                  </a:lnTo>
                  <a:lnTo>
                    <a:pt x="944" y="1382"/>
                  </a:lnTo>
                  <a:lnTo>
                    <a:pt x="942" y="1384"/>
                  </a:lnTo>
                  <a:lnTo>
                    <a:pt x="940" y="1391"/>
                  </a:lnTo>
                  <a:lnTo>
                    <a:pt x="939" y="1396"/>
                  </a:lnTo>
                  <a:lnTo>
                    <a:pt x="928" y="1397"/>
                  </a:lnTo>
                  <a:lnTo>
                    <a:pt x="919" y="1396"/>
                  </a:lnTo>
                  <a:lnTo>
                    <a:pt x="915" y="1396"/>
                  </a:lnTo>
                  <a:lnTo>
                    <a:pt x="910" y="1396"/>
                  </a:lnTo>
                  <a:lnTo>
                    <a:pt x="906" y="1397"/>
                  </a:lnTo>
                  <a:lnTo>
                    <a:pt x="902" y="1399"/>
                  </a:lnTo>
                  <a:lnTo>
                    <a:pt x="902" y="1407"/>
                  </a:lnTo>
                  <a:lnTo>
                    <a:pt x="899" y="1413"/>
                  </a:lnTo>
                  <a:lnTo>
                    <a:pt x="897" y="1418"/>
                  </a:lnTo>
                  <a:lnTo>
                    <a:pt x="894" y="1421"/>
                  </a:lnTo>
                  <a:lnTo>
                    <a:pt x="886" y="1429"/>
                  </a:lnTo>
                  <a:lnTo>
                    <a:pt x="880" y="1438"/>
                  </a:lnTo>
                  <a:lnTo>
                    <a:pt x="885" y="1441"/>
                  </a:lnTo>
                  <a:lnTo>
                    <a:pt x="891" y="1445"/>
                  </a:lnTo>
                  <a:lnTo>
                    <a:pt x="892" y="1445"/>
                  </a:lnTo>
                  <a:lnTo>
                    <a:pt x="892" y="1446"/>
                  </a:lnTo>
                  <a:lnTo>
                    <a:pt x="889" y="1453"/>
                  </a:lnTo>
                  <a:lnTo>
                    <a:pt x="884" y="1462"/>
                  </a:lnTo>
                  <a:lnTo>
                    <a:pt x="882" y="1466"/>
                  </a:lnTo>
                  <a:lnTo>
                    <a:pt x="879" y="1470"/>
                  </a:lnTo>
                  <a:lnTo>
                    <a:pt x="877" y="1473"/>
                  </a:lnTo>
                  <a:lnTo>
                    <a:pt x="874" y="1475"/>
                  </a:lnTo>
                  <a:lnTo>
                    <a:pt x="864" y="1474"/>
                  </a:lnTo>
                  <a:lnTo>
                    <a:pt x="856" y="1474"/>
                  </a:lnTo>
                  <a:lnTo>
                    <a:pt x="857" y="1480"/>
                  </a:lnTo>
                  <a:lnTo>
                    <a:pt x="858" y="1487"/>
                  </a:lnTo>
                  <a:lnTo>
                    <a:pt x="859" y="1490"/>
                  </a:lnTo>
                  <a:lnTo>
                    <a:pt x="859" y="1493"/>
                  </a:lnTo>
                  <a:lnTo>
                    <a:pt x="858" y="1497"/>
                  </a:lnTo>
                  <a:lnTo>
                    <a:pt x="857" y="1499"/>
                  </a:lnTo>
                  <a:lnTo>
                    <a:pt x="852" y="1503"/>
                  </a:lnTo>
                  <a:lnTo>
                    <a:pt x="848" y="1508"/>
                  </a:lnTo>
                  <a:lnTo>
                    <a:pt x="847" y="1512"/>
                  </a:lnTo>
                  <a:lnTo>
                    <a:pt x="846" y="1515"/>
                  </a:lnTo>
                  <a:lnTo>
                    <a:pt x="841" y="1519"/>
                  </a:lnTo>
                  <a:lnTo>
                    <a:pt x="837" y="1523"/>
                  </a:lnTo>
                  <a:lnTo>
                    <a:pt x="836" y="1535"/>
                  </a:lnTo>
                  <a:lnTo>
                    <a:pt x="835" y="1545"/>
                  </a:lnTo>
                  <a:lnTo>
                    <a:pt x="827" y="1548"/>
                  </a:lnTo>
                  <a:lnTo>
                    <a:pt x="821" y="1555"/>
                  </a:lnTo>
                  <a:lnTo>
                    <a:pt x="816" y="1561"/>
                  </a:lnTo>
                  <a:lnTo>
                    <a:pt x="813" y="1569"/>
                  </a:lnTo>
                  <a:lnTo>
                    <a:pt x="813" y="1575"/>
                  </a:lnTo>
                  <a:lnTo>
                    <a:pt x="815" y="1582"/>
                  </a:lnTo>
                  <a:lnTo>
                    <a:pt x="805" y="1580"/>
                  </a:lnTo>
                  <a:lnTo>
                    <a:pt x="796" y="1578"/>
                  </a:lnTo>
                  <a:lnTo>
                    <a:pt x="794" y="1577"/>
                  </a:lnTo>
                  <a:lnTo>
                    <a:pt x="793" y="1575"/>
                  </a:lnTo>
                  <a:lnTo>
                    <a:pt x="794" y="1572"/>
                  </a:lnTo>
                  <a:lnTo>
                    <a:pt x="796" y="1568"/>
                  </a:lnTo>
                  <a:lnTo>
                    <a:pt x="789" y="1562"/>
                  </a:lnTo>
                  <a:lnTo>
                    <a:pt x="784" y="1559"/>
                  </a:lnTo>
                  <a:lnTo>
                    <a:pt x="782" y="1556"/>
                  </a:lnTo>
                  <a:lnTo>
                    <a:pt x="780" y="1554"/>
                  </a:lnTo>
                  <a:lnTo>
                    <a:pt x="778" y="1549"/>
                  </a:lnTo>
                  <a:lnTo>
                    <a:pt x="777" y="1544"/>
                  </a:lnTo>
                  <a:lnTo>
                    <a:pt x="771" y="1542"/>
                  </a:lnTo>
                  <a:lnTo>
                    <a:pt x="766" y="1539"/>
                  </a:lnTo>
                  <a:lnTo>
                    <a:pt x="765" y="1534"/>
                  </a:lnTo>
                  <a:lnTo>
                    <a:pt x="764" y="1531"/>
                  </a:lnTo>
                  <a:lnTo>
                    <a:pt x="762" y="1531"/>
                  </a:lnTo>
                  <a:lnTo>
                    <a:pt x="759" y="1531"/>
                  </a:lnTo>
                  <a:close/>
                  <a:moveTo>
                    <a:pt x="348" y="1068"/>
                  </a:moveTo>
                  <a:lnTo>
                    <a:pt x="350" y="1069"/>
                  </a:lnTo>
                  <a:lnTo>
                    <a:pt x="352" y="1069"/>
                  </a:lnTo>
                  <a:lnTo>
                    <a:pt x="354" y="1070"/>
                  </a:lnTo>
                  <a:lnTo>
                    <a:pt x="355" y="1070"/>
                  </a:lnTo>
                  <a:lnTo>
                    <a:pt x="354" y="1072"/>
                  </a:lnTo>
                  <a:lnTo>
                    <a:pt x="354" y="1073"/>
                  </a:lnTo>
                  <a:lnTo>
                    <a:pt x="351" y="1076"/>
                  </a:lnTo>
                  <a:lnTo>
                    <a:pt x="347" y="1077"/>
                  </a:lnTo>
                  <a:lnTo>
                    <a:pt x="346" y="1076"/>
                  </a:lnTo>
                  <a:lnTo>
                    <a:pt x="345" y="1076"/>
                  </a:lnTo>
                  <a:lnTo>
                    <a:pt x="346" y="1071"/>
                  </a:lnTo>
                  <a:lnTo>
                    <a:pt x="347" y="1069"/>
                  </a:lnTo>
                  <a:lnTo>
                    <a:pt x="348" y="1068"/>
                  </a:lnTo>
                  <a:close/>
                  <a:moveTo>
                    <a:pt x="1445" y="1115"/>
                  </a:moveTo>
                  <a:lnTo>
                    <a:pt x="1445" y="1116"/>
                  </a:lnTo>
                  <a:lnTo>
                    <a:pt x="1444" y="1117"/>
                  </a:lnTo>
                  <a:lnTo>
                    <a:pt x="1445" y="1118"/>
                  </a:lnTo>
                  <a:lnTo>
                    <a:pt x="1445" y="1119"/>
                  </a:lnTo>
                  <a:lnTo>
                    <a:pt x="1447" y="1119"/>
                  </a:lnTo>
                  <a:lnTo>
                    <a:pt x="1449" y="1119"/>
                  </a:lnTo>
                  <a:lnTo>
                    <a:pt x="1451" y="1119"/>
                  </a:lnTo>
                  <a:lnTo>
                    <a:pt x="1452" y="1117"/>
                  </a:lnTo>
                  <a:lnTo>
                    <a:pt x="1452" y="1116"/>
                  </a:lnTo>
                  <a:lnTo>
                    <a:pt x="1449" y="1116"/>
                  </a:lnTo>
                  <a:lnTo>
                    <a:pt x="1445" y="1115"/>
                  </a:lnTo>
                  <a:close/>
                  <a:moveTo>
                    <a:pt x="242" y="1187"/>
                  </a:moveTo>
                  <a:lnTo>
                    <a:pt x="243" y="1188"/>
                  </a:lnTo>
                  <a:lnTo>
                    <a:pt x="243" y="1189"/>
                  </a:lnTo>
                  <a:lnTo>
                    <a:pt x="242" y="1189"/>
                  </a:lnTo>
                  <a:lnTo>
                    <a:pt x="242" y="1188"/>
                  </a:lnTo>
                  <a:lnTo>
                    <a:pt x="242" y="1187"/>
                  </a:lnTo>
                  <a:close/>
                  <a:moveTo>
                    <a:pt x="296" y="1189"/>
                  </a:moveTo>
                  <a:lnTo>
                    <a:pt x="293" y="1192"/>
                  </a:lnTo>
                  <a:lnTo>
                    <a:pt x="291" y="1194"/>
                  </a:lnTo>
                  <a:lnTo>
                    <a:pt x="291" y="1199"/>
                  </a:lnTo>
                  <a:lnTo>
                    <a:pt x="293" y="1204"/>
                  </a:lnTo>
                  <a:lnTo>
                    <a:pt x="297" y="1202"/>
                  </a:lnTo>
                  <a:lnTo>
                    <a:pt x="299" y="1202"/>
                  </a:lnTo>
                  <a:lnTo>
                    <a:pt x="303" y="1198"/>
                  </a:lnTo>
                  <a:lnTo>
                    <a:pt x="309" y="1194"/>
                  </a:lnTo>
                  <a:lnTo>
                    <a:pt x="308" y="1193"/>
                  </a:lnTo>
                  <a:lnTo>
                    <a:pt x="308" y="1190"/>
                  </a:lnTo>
                  <a:lnTo>
                    <a:pt x="307" y="1190"/>
                  </a:lnTo>
                  <a:lnTo>
                    <a:pt x="305" y="1189"/>
                  </a:lnTo>
                  <a:lnTo>
                    <a:pt x="300" y="1189"/>
                  </a:lnTo>
                  <a:lnTo>
                    <a:pt x="296" y="1189"/>
                  </a:lnTo>
                  <a:close/>
                  <a:moveTo>
                    <a:pt x="401" y="1252"/>
                  </a:moveTo>
                  <a:lnTo>
                    <a:pt x="402" y="1253"/>
                  </a:lnTo>
                  <a:lnTo>
                    <a:pt x="399" y="1260"/>
                  </a:lnTo>
                  <a:lnTo>
                    <a:pt x="396" y="1268"/>
                  </a:lnTo>
                  <a:lnTo>
                    <a:pt x="392" y="1270"/>
                  </a:lnTo>
                  <a:lnTo>
                    <a:pt x="387" y="1274"/>
                  </a:lnTo>
                  <a:lnTo>
                    <a:pt x="386" y="1272"/>
                  </a:lnTo>
                  <a:lnTo>
                    <a:pt x="385" y="1271"/>
                  </a:lnTo>
                  <a:lnTo>
                    <a:pt x="385" y="1267"/>
                  </a:lnTo>
                  <a:lnTo>
                    <a:pt x="386" y="1263"/>
                  </a:lnTo>
                  <a:lnTo>
                    <a:pt x="387" y="1260"/>
                  </a:lnTo>
                  <a:lnTo>
                    <a:pt x="390" y="1258"/>
                  </a:lnTo>
                  <a:lnTo>
                    <a:pt x="394" y="1255"/>
                  </a:lnTo>
                  <a:lnTo>
                    <a:pt x="401" y="1252"/>
                  </a:lnTo>
                  <a:close/>
                  <a:moveTo>
                    <a:pt x="967" y="1260"/>
                  </a:moveTo>
                  <a:lnTo>
                    <a:pt x="964" y="1264"/>
                  </a:lnTo>
                  <a:lnTo>
                    <a:pt x="963" y="1268"/>
                  </a:lnTo>
                  <a:lnTo>
                    <a:pt x="964" y="1269"/>
                  </a:lnTo>
                  <a:lnTo>
                    <a:pt x="965" y="1270"/>
                  </a:lnTo>
                  <a:lnTo>
                    <a:pt x="967" y="1270"/>
                  </a:lnTo>
                  <a:lnTo>
                    <a:pt x="970" y="1270"/>
                  </a:lnTo>
                  <a:lnTo>
                    <a:pt x="971" y="1269"/>
                  </a:lnTo>
                  <a:lnTo>
                    <a:pt x="971" y="1268"/>
                  </a:lnTo>
                  <a:lnTo>
                    <a:pt x="971" y="1265"/>
                  </a:lnTo>
                  <a:lnTo>
                    <a:pt x="971" y="1263"/>
                  </a:lnTo>
                  <a:lnTo>
                    <a:pt x="971" y="1262"/>
                  </a:lnTo>
                  <a:lnTo>
                    <a:pt x="970" y="1260"/>
                  </a:lnTo>
                  <a:lnTo>
                    <a:pt x="968" y="1260"/>
                  </a:lnTo>
                  <a:lnTo>
                    <a:pt x="967" y="1260"/>
                  </a:lnTo>
                  <a:close/>
                  <a:moveTo>
                    <a:pt x="1343" y="544"/>
                  </a:moveTo>
                  <a:lnTo>
                    <a:pt x="1336" y="548"/>
                  </a:lnTo>
                  <a:lnTo>
                    <a:pt x="1328" y="552"/>
                  </a:lnTo>
                  <a:lnTo>
                    <a:pt x="1320" y="554"/>
                  </a:lnTo>
                  <a:lnTo>
                    <a:pt x="1311" y="557"/>
                  </a:lnTo>
                  <a:lnTo>
                    <a:pt x="1293" y="561"/>
                  </a:lnTo>
                  <a:lnTo>
                    <a:pt x="1276" y="566"/>
                  </a:lnTo>
                  <a:lnTo>
                    <a:pt x="1268" y="566"/>
                  </a:lnTo>
                  <a:lnTo>
                    <a:pt x="1261" y="566"/>
                  </a:lnTo>
                  <a:lnTo>
                    <a:pt x="1253" y="567"/>
                  </a:lnTo>
                  <a:lnTo>
                    <a:pt x="1244" y="569"/>
                  </a:lnTo>
                  <a:lnTo>
                    <a:pt x="1242" y="572"/>
                  </a:lnTo>
                  <a:lnTo>
                    <a:pt x="1240" y="575"/>
                  </a:lnTo>
                  <a:lnTo>
                    <a:pt x="1231" y="575"/>
                  </a:lnTo>
                  <a:lnTo>
                    <a:pt x="1223" y="575"/>
                  </a:lnTo>
                  <a:lnTo>
                    <a:pt x="1215" y="578"/>
                  </a:lnTo>
                  <a:lnTo>
                    <a:pt x="1206" y="581"/>
                  </a:lnTo>
                  <a:lnTo>
                    <a:pt x="1191" y="583"/>
                  </a:lnTo>
                  <a:lnTo>
                    <a:pt x="1175" y="582"/>
                  </a:lnTo>
                  <a:lnTo>
                    <a:pt x="1168" y="583"/>
                  </a:lnTo>
                  <a:lnTo>
                    <a:pt x="1161" y="583"/>
                  </a:lnTo>
                  <a:lnTo>
                    <a:pt x="1154" y="584"/>
                  </a:lnTo>
                  <a:lnTo>
                    <a:pt x="1148" y="587"/>
                  </a:lnTo>
                  <a:lnTo>
                    <a:pt x="1148" y="588"/>
                  </a:lnTo>
                  <a:lnTo>
                    <a:pt x="1148" y="589"/>
                  </a:lnTo>
                  <a:lnTo>
                    <a:pt x="1148" y="598"/>
                  </a:lnTo>
                  <a:lnTo>
                    <a:pt x="1150" y="609"/>
                  </a:lnTo>
                  <a:lnTo>
                    <a:pt x="1151" y="617"/>
                  </a:lnTo>
                  <a:lnTo>
                    <a:pt x="1153" y="626"/>
                  </a:lnTo>
                  <a:lnTo>
                    <a:pt x="1154" y="635"/>
                  </a:lnTo>
                  <a:lnTo>
                    <a:pt x="1153" y="642"/>
                  </a:lnTo>
                  <a:lnTo>
                    <a:pt x="1152" y="650"/>
                  </a:lnTo>
                  <a:lnTo>
                    <a:pt x="1150" y="657"/>
                  </a:lnTo>
                  <a:lnTo>
                    <a:pt x="1151" y="664"/>
                  </a:lnTo>
                  <a:lnTo>
                    <a:pt x="1152" y="672"/>
                  </a:lnTo>
                  <a:lnTo>
                    <a:pt x="1151" y="674"/>
                  </a:lnTo>
                  <a:lnTo>
                    <a:pt x="1149" y="677"/>
                  </a:lnTo>
                  <a:lnTo>
                    <a:pt x="1148" y="681"/>
                  </a:lnTo>
                  <a:lnTo>
                    <a:pt x="1148" y="685"/>
                  </a:lnTo>
                  <a:lnTo>
                    <a:pt x="1150" y="688"/>
                  </a:lnTo>
                  <a:lnTo>
                    <a:pt x="1152" y="693"/>
                  </a:lnTo>
                  <a:lnTo>
                    <a:pt x="1151" y="699"/>
                  </a:lnTo>
                  <a:lnTo>
                    <a:pt x="1150" y="705"/>
                  </a:lnTo>
                  <a:lnTo>
                    <a:pt x="1151" y="721"/>
                  </a:lnTo>
                  <a:lnTo>
                    <a:pt x="1150" y="736"/>
                  </a:lnTo>
                  <a:lnTo>
                    <a:pt x="1148" y="752"/>
                  </a:lnTo>
                  <a:lnTo>
                    <a:pt x="1145" y="767"/>
                  </a:lnTo>
                  <a:lnTo>
                    <a:pt x="1145" y="776"/>
                  </a:lnTo>
                  <a:lnTo>
                    <a:pt x="1146" y="784"/>
                  </a:lnTo>
                  <a:lnTo>
                    <a:pt x="1143" y="794"/>
                  </a:lnTo>
                  <a:lnTo>
                    <a:pt x="1141" y="803"/>
                  </a:lnTo>
                  <a:lnTo>
                    <a:pt x="1141" y="812"/>
                  </a:lnTo>
                  <a:lnTo>
                    <a:pt x="1143" y="825"/>
                  </a:lnTo>
                  <a:lnTo>
                    <a:pt x="1145" y="832"/>
                  </a:lnTo>
                  <a:lnTo>
                    <a:pt x="1145" y="839"/>
                  </a:lnTo>
                  <a:lnTo>
                    <a:pt x="1145" y="846"/>
                  </a:lnTo>
                  <a:lnTo>
                    <a:pt x="1145" y="851"/>
                  </a:lnTo>
                  <a:lnTo>
                    <a:pt x="1141" y="862"/>
                  </a:lnTo>
                  <a:lnTo>
                    <a:pt x="1140" y="875"/>
                  </a:lnTo>
                  <a:lnTo>
                    <a:pt x="1141" y="887"/>
                  </a:lnTo>
                  <a:lnTo>
                    <a:pt x="1141" y="901"/>
                  </a:lnTo>
                  <a:lnTo>
                    <a:pt x="1137" y="908"/>
                  </a:lnTo>
                  <a:lnTo>
                    <a:pt x="1133" y="915"/>
                  </a:lnTo>
                  <a:lnTo>
                    <a:pt x="1130" y="924"/>
                  </a:lnTo>
                  <a:lnTo>
                    <a:pt x="1129" y="932"/>
                  </a:lnTo>
                  <a:lnTo>
                    <a:pt x="1129" y="937"/>
                  </a:lnTo>
                  <a:lnTo>
                    <a:pt x="1128" y="941"/>
                  </a:lnTo>
                  <a:lnTo>
                    <a:pt x="1127" y="944"/>
                  </a:lnTo>
                  <a:lnTo>
                    <a:pt x="1125" y="948"/>
                  </a:lnTo>
                  <a:lnTo>
                    <a:pt x="1112" y="956"/>
                  </a:lnTo>
                  <a:lnTo>
                    <a:pt x="1099" y="965"/>
                  </a:lnTo>
                  <a:lnTo>
                    <a:pt x="1099" y="967"/>
                  </a:lnTo>
                  <a:lnTo>
                    <a:pt x="1101" y="968"/>
                  </a:lnTo>
                  <a:lnTo>
                    <a:pt x="1103" y="971"/>
                  </a:lnTo>
                  <a:lnTo>
                    <a:pt x="1105" y="972"/>
                  </a:lnTo>
                  <a:lnTo>
                    <a:pt x="1110" y="973"/>
                  </a:lnTo>
                  <a:lnTo>
                    <a:pt x="1115" y="974"/>
                  </a:lnTo>
                  <a:lnTo>
                    <a:pt x="1115" y="975"/>
                  </a:lnTo>
                  <a:lnTo>
                    <a:pt x="1116" y="975"/>
                  </a:lnTo>
                  <a:lnTo>
                    <a:pt x="1115" y="978"/>
                  </a:lnTo>
                  <a:lnTo>
                    <a:pt x="1114" y="979"/>
                  </a:lnTo>
                  <a:lnTo>
                    <a:pt x="1104" y="983"/>
                  </a:lnTo>
                  <a:lnTo>
                    <a:pt x="1094" y="985"/>
                  </a:lnTo>
                  <a:lnTo>
                    <a:pt x="1089" y="986"/>
                  </a:lnTo>
                  <a:lnTo>
                    <a:pt x="1083" y="988"/>
                  </a:lnTo>
                  <a:lnTo>
                    <a:pt x="1080" y="990"/>
                  </a:lnTo>
                  <a:lnTo>
                    <a:pt x="1078" y="994"/>
                  </a:lnTo>
                  <a:lnTo>
                    <a:pt x="1078" y="998"/>
                  </a:lnTo>
                  <a:lnTo>
                    <a:pt x="1078" y="1002"/>
                  </a:lnTo>
                  <a:lnTo>
                    <a:pt x="1078" y="1003"/>
                  </a:lnTo>
                  <a:lnTo>
                    <a:pt x="1079" y="1006"/>
                  </a:lnTo>
                  <a:lnTo>
                    <a:pt x="1092" y="1006"/>
                  </a:lnTo>
                  <a:lnTo>
                    <a:pt x="1106" y="1004"/>
                  </a:lnTo>
                  <a:lnTo>
                    <a:pt x="1106" y="1006"/>
                  </a:lnTo>
                  <a:lnTo>
                    <a:pt x="1106" y="1007"/>
                  </a:lnTo>
                  <a:lnTo>
                    <a:pt x="1107" y="1017"/>
                  </a:lnTo>
                  <a:lnTo>
                    <a:pt x="1108" y="1024"/>
                  </a:lnTo>
                  <a:lnTo>
                    <a:pt x="1112" y="1025"/>
                  </a:lnTo>
                  <a:lnTo>
                    <a:pt x="1115" y="1025"/>
                  </a:lnTo>
                  <a:lnTo>
                    <a:pt x="1117" y="1026"/>
                  </a:lnTo>
                  <a:lnTo>
                    <a:pt x="1119" y="1029"/>
                  </a:lnTo>
                  <a:lnTo>
                    <a:pt x="1119" y="1034"/>
                  </a:lnTo>
                  <a:lnTo>
                    <a:pt x="1118" y="1044"/>
                  </a:lnTo>
                  <a:lnTo>
                    <a:pt x="1117" y="1053"/>
                  </a:lnTo>
                  <a:lnTo>
                    <a:pt x="1116" y="1058"/>
                  </a:lnTo>
                  <a:lnTo>
                    <a:pt x="1113" y="1060"/>
                  </a:lnTo>
                  <a:lnTo>
                    <a:pt x="1111" y="1062"/>
                  </a:lnTo>
                  <a:lnTo>
                    <a:pt x="1114" y="1073"/>
                  </a:lnTo>
                  <a:lnTo>
                    <a:pt x="1116" y="1088"/>
                  </a:lnTo>
                  <a:lnTo>
                    <a:pt x="1112" y="1093"/>
                  </a:lnTo>
                  <a:lnTo>
                    <a:pt x="1108" y="1102"/>
                  </a:lnTo>
                  <a:lnTo>
                    <a:pt x="1110" y="1112"/>
                  </a:lnTo>
                  <a:lnTo>
                    <a:pt x="1108" y="1122"/>
                  </a:lnTo>
                  <a:lnTo>
                    <a:pt x="1113" y="1128"/>
                  </a:lnTo>
                  <a:lnTo>
                    <a:pt x="1117" y="1137"/>
                  </a:lnTo>
                  <a:lnTo>
                    <a:pt x="1120" y="1136"/>
                  </a:lnTo>
                  <a:lnTo>
                    <a:pt x="1120" y="1134"/>
                  </a:lnTo>
                  <a:lnTo>
                    <a:pt x="1120" y="1131"/>
                  </a:lnTo>
                  <a:lnTo>
                    <a:pt x="1119" y="1129"/>
                  </a:lnTo>
                  <a:lnTo>
                    <a:pt x="1128" y="1122"/>
                  </a:lnTo>
                  <a:lnTo>
                    <a:pt x="1137" y="1114"/>
                  </a:lnTo>
                  <a:lnTo>
                    <a:pt x="1137" y="1110"/>
                  </a:lnTo>
                  <a:lnTo>
                    <a:pt x="1137" y="1106"/>
                  </a:lnTo>
                  <a:lnTo>
                    <a:pt x="1136" y="1104"/>
                  </a:lnTo>
                  <a:lnTo>
                    <a:pt x="1134" y="1102"/>
                  </a:lnTo>
                  <a:lnTo>
                    <a:pt x="1135" y="1101"/>
                  </a:lnTo>
                  <a:lnTo>
                    <a:pt x="1136" y="1100"/>
                  </a:lnTo>
                  <a:lnTo>
                    <a:pt x="1142" y="1097"/>
                  </a:lnTo>
                  <a:lnTo>
                    <a:pt x="1149" y="1094"/>
                  </a:lnTo>
                  <a:lnTo>
                    <a:pt x="1150" y="1082"/>
                  </a:lnTo>
                  <a:lnTo>
                    <a:pt x="1150" y="1070"/>
                  </a:lnTo>
                  <a:lnTo>
                    <a:pt x="1151" y="1070"/>
                  </a:lnTo>
                  <a:lnTo>
                    <a:pt x="1159" y="1077"/>
                  </a:lnTo>
                  <a:lnTo>
                    <a:pt x="1166" y="1083"/>
                  </a:lnTo>
                  <a:lnTo>
                    <a:pt x="1184" y="1081"/>
                  </a:lnTo>
                  <a:lnTo>
                    <a:pt x="1203" y="1080"/>
                  </a:lnTo>
                  <a:lnTo>
                    <a:pt x="1221" y="1078"/>
                  </a:lnTo>
                  <a:lnTo>
                    <a:pt x="1239" y="1074"/>
                  </a:lnTo>
                  <a:lnTo>
                    <a:pt x="1247" y="1074"/>
                  </a:lnTo>
                  <a:lnTo>
                    <a:pt x="1256" y="1074"/>
                  </a:lnTo>
                  <a:lnTo>
                    <a:pt x="1265" y="1074"/>
                  </a:lnTo>
                  <a:lnTo>
                    <a:pt x="1274" y="1074"/>
                  </a:lnTo>
                  <a:lnTo>
                    <a:pt x="1282" y="1068"/>
                  </a:lnTo>
                  <a:lnTo>
                    <a:pt x="1291" y="1062"/>
                  </a:lnTo>
                  <a:lnTo>
                    <a:pt x="1302" y="1060"/>
                  </a:lnTo>
                  <a:lnTo>
                    <a:pt x="1313" y="1059"/>
                  </a:lnTo>
                  <a:lnTo>
                    <a:pt x="1324" y="1055"/>
                  </a:lnTo>
                  <a:lnTo>
                    <a:pt x="1334" y="1049"/>
                  </a:lnTo>
                  <a:lnTo>
                    <a:pt x="1343" y="1048"/>
                  </a:lnTo>
                  <a:lnTo>
                    <a:pt x="1351" y="1047"/>
                  </a:lnTo>
                  <a:lnTo>
                    <a:pt x="1360" y="1046"/>
                  </a:lnTo>
                  <a:lnTo>
                    <a:pt x="1368" y="1044"/>
                  </a:lnTo>
                  <a:lnTo>
                    <a:pt x="1371" y="1039"/>
                  </a:lnTo>
                  <a:lnTo>
                    <a:pt x="1374" y="1035"/>
                  </a:lnTo>
                  <a:lnTo>
                    <a:pt x="1387" y="1032"/>
                  </a:lnTo>
                  <a:lnTo>
                    <a:pt x="1401" y="1027"/>
                  </a:lnTo>
                  <a:lnTo>
                    <a:pt x="1401" y="1026"/>
                  </a:lnTo>
                  <a:lnTo>
                    <a:pt x="1402" y="1026"/>
                  </a:lnTo>
                  <a:lnTo>
                    <a:pt x="1401" y="1021"/>
                  </a:lnTo>
                  <a:lnTo>
                    <a:pt x="1401" y="1017"/>
                  </a:lnTo>
                  <a:lnTo>
                    <a:pt x="1397" y="1012"/>
                  </a:lnTo>
                  <a:lnTo>
                    <a:pt x="1394" y="1008"/>
                  </a:lnTo>
                  <a:lnTo>
                    <a:pt x="1389" y="1006"/>
                  </a:lnTo>
                  <a:lnTo>
                    <a:pt x="1384" y="1003"/>
                  </a:lnTo>
                  <a:lnTo>
                    <a:pt x="1383" y="999"/>
                  </a:lnTo>
                  <a:lnTo>
                    <a:pt x="1382" y="994"/>
                  </a:lnTo>
                  <a:lnTo>
                    <a:pt x="1369" y="988"/>
                  </a:lnTo>
                  <a:lnTo>
                    <a:pt x="1356" y="982"/>
                  </a:lnTo>
                  <a:lnTo>
                    <a:pt x="1355" y="978"/>
                  </a:lnTo>
                  <a:lnTo>
                    <a:pt x="1354" y="975"/>
                  </a:lnTo>
                  <a:lnTo>
                    <a:pt x="1354" y="972"/>
                  </a:lnTo>
                  <a:lnTo>
                    <a:pt x="1355" y="968"/>
                  </a:lnTo>
                  <a:lnTo>
                    <a:pt x="1361" y="971"/>
                  </a:lnTo>
                  <a:lnTo>
                    <a:pt x="1367" y="973"/>
                  </a:lnTo>
                  <a:lnTo>
                    <a:pt x="1370" y="973"/>
                  </a:lnTo>
                  <a:lnTo>
                    <a:pt x="1373" y="973"/>
                  </a:lnTo>
                  <a:lnTo>
                    <a:pt x="1375" y="972"/>
                  </a:lnTo>
                  <a:lnTo>
                    <a:pt x="1379" y="971"/>
                  </a:lnTo>
                  <a:lnTo>
                    <a:pt x="1379" y="968"/>
                  </a:lnTo>
                  <a:lnTo>
                    <a:pt x="1378" y="966"/>
                  </a:lnTo>
                  <a:lnTo>
                    <a:pt x="1362" y="961"/>
                  </a:lnTo>
                  <a:lnTo>
                    <a:pt x="1347" y="955"/>
                  </a:lnTo>
                  <a:lnTo>
                    <a:pt x="1333" y="955"/>
                  </a:lnTo>
                  <a:lnTo>
                    <a:pt x="1319" y="955"/>
                  </a:lnTo>
                  <a:lnTo>
                    <a:pt x="1316" y="952"/>
                  </a:lnTo>
                  <a:lnTo>
                    <a:pt x="1313" y="950"/>
                  </a:lnTo>
                  <a:lnTo>
                    <a:pt x="1301" y="941"/>
                  </a:lnTo>
                  <a:lnTo>
                    <a:pt x="1289" y="933"/>
                  </a:lnTo>
                  <a:lnTo>
                    <a:pt x="1280" y="924"/>
                  </a:lnTo>
                  <a:lnTo>
                    <a:pt x="1271" y="914"/>
                  </a:lnTo>
                  <a:lnTo>
                    <a:pt x="1262" y="913"/>
                  </a:lnTo>
                  <a:lnTo>
                    <a:pt x="1253" y="912"/>
                  </a:lnTo>
                  <a:lnTo>
                    <a:pt x="1250" y="908"/>
                  </a:lnTo>
                  <a:lnTo>
                    <a:pt x="1247" y="904"/>
                  </a:lnTo>
                  <a:lnTo>
                    <a:pt x="1238" y="898"/>
                  </a:lnTo>
                  <a:lnTo>
                    <a:pt x="1228" y="892"/>
                  </a:lnTo>
                  <a:lnTo>
                    <a:pt x="1219" y="885"/>
                  </a:lnTo>
                  <a:lnTo>
                    <a:pt x="1211" y="878"/>
                  </a:lnTo>
                  <a:lnTo>
                    <a:pt x="1208" y="870"/>
                  </a:lnTo>
                  <a:lnTo>
                    <a:pt x="1205" y="862"/>
                  </a:lnTo>
                  <a:lnTo>
                    <a:pt x="1192" y="850"/>
                  </a:lnTo>
                  <a:lnTo>
                    <a:pt x="1177" y="836"/>
                  </a:lnTo>
                  <a:lnTo>
                    <a:pt x="1174" y="826"/>
                  </a:lnTo>
                  <a:lnTo>
                    <a:pt x="1171" y="816"/>
                  </a:lnTo>
                  <a:lnTo>
                    <a:pt x="1166" y="808"/>
                  </a:lnTo>
                  <a:lnTo>
                    <a:pt x="1161" y="797"/>
                  </a:lnTo>
                  <a:lnTo>
                    <a:pt x="1159" y="790"/>
                  </a:lnTo>
                  <a:lnTo>
                    <a:pt x="1158" y="784"/>
                  </a:lnTo>
                  <a:lnTo>
                    <a:pt x="1158" y="777"/>
                  </a:lnTo>
                  <a:lnTo>
                    <a:pt x="1159" y="769"/>
                  </a:lnTo>
                  <a:lnTo>
                    <a:pt x="1162" y="761"/>
                  </a:lnTo>
                  <a:lnTo>
                    <a:pt x="1166" y="752"/>
                  </a:lnTo>
                  <a:lnTo>
                    <a:pt x="1172" y="743"/>
                  </a:lnTo>
                  <a:lnTo>
                    <a:pt x="1177" y="736"/>
                  </a:lnTo>
                  <a:lnTo>
                    <a:pt x="1182" y="733"/>
                  </a:lnTo>
                  <a:lnTo>
                    <a:pt x="1186" y="730"/>
                  </a:lnTo>
                  <a:lnTo>
                    <a:pt x="1189" y="718"/>
                  </a:lnTo>
                  <a:lnTo>
                    <a:pt x="1193" y="705"/>
                  </a:lnTo>
                  <a:lnTo>
                    <a:pt x="1204" y="692"/>
                  </a:lnTo>
                  <a:lnTo>
                    <a:pt x="1215" y="680"/>
                  </a:lnTo>
                  <a:lnTo>
                    <a:pt x="1230" y="671"/>
                  </a:lnTo>
                  <a:lnTo>
                    <a:pt x="1245" y="663"/>
                  </a:lnTo>
                  <a:lnTo>
                    <a:pt x="1247" y="658"/>
                  </a:lnTo>
                  <a:lnTo>
                    <a:pt x="1247" y="651"/>
                  </a:lnTo>
                  <a:lnTo>
                    <a:pt x="1257" y="640"/>
                  </a:lnTo>
                  <a:lnTo>
                    <a:pt x="1267" y="630"/>
                  </a:lnTo>
                  <a:lnTo>
                    <a:pt x="1278" y="618"/>
                  </a:lnTo>
                  <a:lnTo>
                    <a:pt x="1289" y="609"/>
                  </a:lnTo>
                  <a:lnTo>
                    <a:pt x="1305" y="596"/>
                  </a:lnTo>
                  <a:lnTo>
                    <a:pt x="1322" y="582"/>
                  </a:lnTo>
                  <a:lnTo>
                    <a:pt x="1337" y="568"/>
                  </a:lnTo>
                  <a:lnTo>
                    <a:pt x="1352" y="554"/>
                  </a:lnTo>
                  <a:lnTo>
                    <a:pt x="1352" y="549"/>
                  </a:lnTo>
                  <a:lnTo>
                    <a:pt x="1351" y="546"/>
                  </a:lnTo>
                  <a:lnTo>
                    <a:pt x="1350" y="545"/>
                  </a:lnTo>
                  <a:lnTo>
                    <a:pt x="1349" y="545"/>
                  </a:lnTo>
                  <a:lnTo>
                    <a:pt x="1346" y="544"/>
                  </a:lnTo>
                  <a:lnTo>
                    <a:pt x="1343" y="544"/>
                  </a:lnTo>
                  <a:close/>
                  <a:moveTo>
                    <a:pt x="720" y="1146"/>
                  </a:moveTo>
                  <a:lnTo>
                    <a:pt x="710" y="1154"/>
                  </a:lnTo>
                  <a:lnTo>
                    <a:pt x="701" y="1162"/>
                  </a:lnTo>
                  <a:lnTo>
                    <a:pt x="698" y="1166"/>
                  </a:lnTo>
                  <a:lnTo>
                    <a:pt x="696" y="1173"/>
                  </a:lnTo>
                  <a:lnTo>
                    <a:pt x="694" y="1180"/>
                  </a:lnTo>
                  <a:lnTo>
                    <a:pt x="692" y="1187"/>
                  </a:lnTo>
                  <a:lnTo>
                    <a:pt x="685" y="1190"/>
                  </a:lnTo>
                  <a:lnTo>
                    <a:pt x="678" y="1194"/>
                  </a:lnTo>
                  <a:lnTo>
                    <a:pt x="673" y="1198"/>
                  </a:lnTo>
                  <a:lnTo>
                    <a:pt x="668" y="1204"/>
                  </a:lnTo>
                  <a:lnTo>
                    <a:pt x="662" y="1209"/>
                  </a:lnTo>
                  <a:lnTo>
                    <a:pt x="659" y="1216"/>
                  </a:lnTo>
                  <a:lnTo>
                    <a:pt x="656" y="1223"/>
                  </a:lnTo>
                  <a:lnTo>
                    <a:pt x="654" y="1232"/>
                  </a:lnTo>
                  <a:lnTo>
                    <a:pt x="657" y="1235"/>
                  </a:lnTo>
                  <a:lnTo>
                    <a:pt x="659" y="1239"/>
                  </a:lnTo>
                  <a:lnTo>
                    <a:pt x="663" y="1240"/>
                  </a:lnTo>
                  <a:lnTo>
                    <a:pt x="669" y="1240"/>
                  </a:lnTo>
                  <a:lnTo>
                    <a:pt x="673" y="1236"/>
                  </a:lnTo>
                  <a:lnTo>
                    <a:pt x="676" y="1231"/>
                  </a:lnTo>
                  <a:lnTo>
                    <a:pt x="680" y="1225"/>
                  </a:lnTo>
                  <a:lnTo>
                    <a:pt x="683" y="1221"/>
                  </a:lnTo>
                  <a:lnTo>
                    <a:pt x="693" y="1213"/>
                  </a:lnTo>
                  <a:lnTo>
                    <a:pt x="703" y="1205"/>
                  </a:lnTo>
                  <a:lnTo>
                    <a:pt x="710" y="1194"/>
                  </a:lnTo>
                  <a:lnTo>
                    <a:pt x="719" y="1182"/>
                  </a:lnTo>
                  <a:lnTo>
                    <a:pt x="729" y="1172"/>
                  </a:lnTo>
                  <a:lnTo>
                    <a:pt x="739" y="1161"/>
                  </a:lnTo>
                  <a:lnTo>
                    <a:pt x="738" y="1158"/>
                  </a:lnTo>
                  <a:lnTo>
                    <a:pt x="738" y="1153"/>
                  </a:lnTo>
                  <a:lnTo>
                    <a:pt x="734" y="1151"/>
                  </a:lnTo>
                  <a:lnTo>
                    <a:pt x="730" y="1148"/>
                  </a:lnTo>
                  <a:lnTo>
                    <a:pt x="724" y="1147"/>
                  </a:lnTo>
                  <a:lnTo>
                    <a:pt x="720" y="1146"/>
                  </a:lnTo>
                  <a:close/>
                  <a:moveTo>
                    <a:pt x="804" y="1150"/>
                  </a:moveTo>
                  <a:lnTo>
                    <a:pt x="793" y="1159"/>
                  </a:lnTo>
                  <a:lnTo>
                    <a:pt x="782" y="1167"/>
                  </a:lnTo>
                  <a:lnTo>
                    <a:pt x="777" y="1170"/>
                  </a:lnTo>
                  <a:lnTo>
                    <a:pt x="771" y="1173"/>
                  </a:lnTo>
                  <a:lnTo>
                    <a:pt x="766" y="1184"/>
                  </a:lnTo>
                  <a:lnTo>
                    <a:pt x="762" y="1196"/>
                  </a:lnTo>
                  <a:lnTo>
                    <a:pt x="759" y="1193"/>
                  </a:lnTo>
                  <a:lnTo>
                    <a:pt x="756" y="1189"/>
                  </a:lnTo>
                  <a:lnTo>
                    <a:pt x="752" y="1188"/>
                  </a:lnTo>
                  <a:lnTo>
                    <a:pt x="749" y="1189"/>
                  </a:lnTo>
                  <a:lnTo>
                    <a:pt x="744" y="1192"/>
                  </a:lnTo>
                  <a:lnTo>
                    <a:pt x="740" y="1195"/>
                  </a:lnTo>
                  <a:lnTo>
                    <a:pt x="733" y="1201"/>
                  </a:lnTo>
                  <a:lnTo>
                    <a:pt x="727" y="1207"/>
                  </a:lnTo>
                  <a:lnTo>
                    <a:pt x="727" y="1216"/>
                  </a:lnTo>
                  <a:lnTo>
                    <a:pt x="728" y="1224"/>
                  </a:lnTo>
                  <a:lnTo>
                    <a:pt x="736" y="1227"/>
                  </a:lnTo>
                  <a:lnTo>
                    <a:pt x="743" y="1231"/>
                  </a:lnTo>
                  <a:lnTo>
                    <a:pt x="750" y="1236"/>
                  </a:lnTo>
                  <a:lnTo>
                    <a:pt x="755" y="1243"/>
                  </a:lnTo>
                  <a:lnTo>
                    <a:pt x="766" y="1256"/>
                  </a:lnTo>
                  <a:lnTo>
                    <a:pt x="776" y="1268"/>
                  </a:lnTo>
                  <a:lnTo>
                    <a:pt x="779" y="1267"/>
                  </a:lnTo>
                  <a:lnTo>
                    <a:pt x="782" y="1267"/>
                  </a:lnTo>
                  <a:lnTo>
                    <a:pt x="787" y="1256"/>
                  </a:lnTo>
                  <a:lnTo>
                    <a:pt x="789" y="1245"/>
                  </a:lnTo>
                  <a:lnTo>
                    <a:pt x="790" y="1233"/>
                  </a:lnTo>
                  <a:lnTo>
                    <a:pt x="793" y="1221"/>
                  </a:lnTo>
                  <a:lnTo>
                    <a:pt x="799" y="1206"/>
                  </a:lnTo>
                  <a:lnTo>
                    <a:pt x="804" y="1188"/>
                  </a:lnTo>
                  <a:lnTo>
                    <a:pt x="806" y="1180"/>
                  </a:lnTo>
                  <a:lnTo>
                    <a:pt x="809" y="1171"/>
                  </a:lnTo>
                  <a:lnTo>
                    <a:pt x="809" y="1161"/>
                  </a:lnTo>
                  <a:lnTo>
                    <a:pt x="808" y="1150"/>
                  </a:lnTo>
                  <a:lnTo>
                    <a:pt x="806" y="1150"/>
                  </a:lnTo>
                  <a:lnTo>
                    <a:pt x="804" y="1150"/>
                  </a:lnTo>
                  <a:close/>
                  <a:moveTo>
                    <a:pt x="641" y="1257"/>
                  </a:moveTo>
                  <a:lnTo>
                    <a:pt x="634" y="1268"/>
                  </a:lnTo>
                  <a:lnTo>
                    <a:pt x="627" y="1281"/>
                  </a:lnTo>
                  <a:lnTo>
                    <a:pt x="622" y="1286"/>
                  </a:lnTo>
                  <a:lnTo>
                    <a:pt x="616" y="1290"/>
                  </a:lnTo>
                  <a:lnTo>
                    <a:pt x="617" y="1294"/>
                  </a:lnTo>
                  <a:lnTo>
                    <a:pt x="617" y="1298"/>
                  </a:lnTo>
                  <a:lnTo>
                    <a:pt x="622" y="1298"/>
                  </a:lnTo>
                  <a:lnTo>
                    <a:pt x="625" y="1298"/>
                  </a:lnTo>
                  <a:lnTo>
                    <a:pt x="630" y="1293"/>
                  </a:lnTo>
                  <a:lnTo>
                    <a:pt x="638" y="1285"/>
                  </a:lnTo>
                  <a:lnTo>
                    <a:pt x="645" y="1275"/>
                  </a:lnTo>
                  <a:lnTo>
                    <a:pt x="649" y="1268"/>
                  </a:lnTo>
                  <a:lnTo>
                    <a:pt x="649" y="1265"/>
                  </a:lnTo>
                  <a:lnTo>
                    <a:pt x="648" y="1262"/>
                  </a:lnTo>
                  <a:lnTo>
                    <a:pt x="646" y="1259"/>
                  </a:lnTo>
                  <a:lnTo>
                    <a:pt x="643" y="1257"/>
                  </a:lnTo>
                  <a:lnTo>
                    <a:pt x="642" y="1257"/>
                  </a:lnTo>
                  <a:lnTo>
                    <a:pt x="641" y="1257"/>
                  </a:lnTo>
                  <a:close/>
                  <a:moveTo>
                    <a:pt x="617" y="1315"/>
                  </a:moveTo>
                  <a:lnTo>
                    <a:pt x="614" y="1317"/>
                  </a:lnTo>
                  <a:lnTo>
                    <a:pt x="610" y="1320"/>
                  </a:lnTo>
                  <a:lnTo>
                    <a:pt x="611" y="1325"/>
                  </a:lnTo>
                  <a:lnTo>
                    <a:pt x="612" y="1328"/>
                  </a:lnTo>
                  <a:lnTo>
                    <a:pt x="616" y="1328"/>
                  </a:lnTo>
                  <a:lnTo>
                    <a:pt x="620" y="1328"/>
                  </a:lnTo>
                  <a:lnTo>
                    <a:pt x="620" y="1327"/>
                  </a:lnTo>
                  <a:lnTo>
                    <a:pt x="620" y="1326"/>
                  </a:lnTo>
                  <a:lnTo>
                    <a:pt x="620" y="1322"/>
                  </a:lnTo>
                  <a:lnTo>
                    <a:pt x="620" y="1317"/>
                  </a:lnTo>
                  <a:lnTo>
                    <a:pt x="619" y="1316"/>
                  </a:lnTo>
                  <a:lnTo>
                    <a:pt x="618" y="1316"/>
                  </a:lnTo>
                  <a:lnTo>
                    <a:pt x="617" y="1315"/>
                  </a:lnTo>
                  <a:close/>
                </a:path>
              </a:pathLst>
            </a:custGeom>
            <a:solidFill>
              <a:srgbClr val="2C5882"/>
            </a:solidFill>
            <a:ln w="9525">
              <a:noFill/>
              <a:round/>
            </a:ln>
          </p:spPr>
          <p:txBody>
            <a:bodyPr/>
            <a:lstStyle/>
            <a:p>
              <a:endParaRPr lang="zh-CN" altLang="en-US"/>
            </a:p>
          </p:txBody>
        </p:sp>
        <p:sp>
          <p:nvSpPr>
            <p:cNvPr id="76859" name="Freeform 35"/>
            <p:cNvSpPr>
              <a:spLocks noEditPoints="1"/>
            </p:cNvSpPr>
            <p:nvPr/>
          </p:nvSpPr>
          <p:spPr bwMode="auto">
            <a:xfrm>
              <a:off x="4531" y="172"/>
              <a:ext cx="483" cy="610"/>
            </a:xfrm>
            <a:custGeom>
              <a:avLst/>
              <a:gdLst>
                <a:gd name="T0" fmla="*/ 0 w 1449"/>
                <a:gd name="T1" fmla="*/ 0 h 1828"/>
                <a:gd name="T2" fmla="*/ 0 w 1449"/>
                <a:gd name="T3" fmla="*/ 0 h 1828"/>
                <a:gd name="T4" fmla="*/ 0 w 1449"/>
                <a:gd name="T5" fmla="*/ 0 h 1828"/>
                <a:gd name="T6" fmla="*/ 0 w 1449"/>
                <a:gd name="T7" fmla="*/ 0 h 1828"/>
                <a:gd name="T8" fmla="*/ 0 w 1449"/>
                <a:gd name="T9" fmla="*/ 0 h 1828"/>
                <a:gd name="T10" fmla="*/ 0 w 1449"/>
                <a:gd name="T11" fmla="*/ 0 h 1828"/>
                <a:gd name="T12" fmla="*/ 0 w 1449"/>
                <a:gd name="T13" fmla="*/ 0 h 1828"/>
                <a:gd name="T14" fmla="*/ 0 w 1449"/>
                <a:gd name="T15" fmla="*/ 0 h 1828"/>
                <a:gd name="T16" fmla="*/ 0 w 1449"/>
                <a:gd name="T17" fmla="*/ 0 h 1828"/>
                <a:gd name="T18" fmla="*/ 0 w 1449"/>
                <a:gd name="T19" fmla="*/ 0 h 1828"/>
                <a:gd name="T20" fmla="*/ 0 w 1449"/>
                <a:gd name="T21" fmla="*/ 0 h 1828"/>
                <a:gd name="T22" fmla="*/ 0 w 1449"/>
                <a:gd name="T23" fmla="*/ 0 h 1828"/>
                <a:gd name="T24" fmla="*/ 0 w 1449"/>
                <a:gd name="T25" fmla="*/ 0 h 1828"/>
                <a:gd name="T26" fmla="*/ 0 w 1449"/>
                <a:gd name="T27" fmla="*/ 0 h 1828"/>
                <a:gd name="T28" fmla="*/ 0 w 1449"/>
                <a:gd name="T29" fmla="*/ 0 h 1828"/>
                <a:gd name="T30" fmla="*/ 0 w 1449"/>
                <a:gd name="T31" fmla="*/ 0 h 1828"/>
                <a:gd name="T32" fmla="*/ 0 w 1449"/>
                <a:gd name="T33" fmla="*/ 0 h 1828"/>
                <a:gd name="T34" fmla="*/ 0 w 1449"/>
                <a:gd name="T35" fmla="*/ 0 h 1828"/>
                <a:gd name="T36" fmla="*/ 0 w 1449"/>
                <a:gd name="T37" fmla="*/ 0 h 1828"/>
                <a:gd name="T38" fmla="*/ 0 w 1449"/>
                <a:gd name="T39" fmla="*/ 0 h 1828"/>
                <a:gd name="T40" fmla="*/ 0 w 1449"/>
                <a:gd name="T41" fmla="*/ 0 h 1828"/>
                <a:gd name="T42" fmla="*/ 0 w 1449"/>
                <a:gd name="T43" fmla="*/ 0 h 1828"/>
                <a:gd name="T44" fmla="*/ 0 w 1449"/>
                <a:gd name="T45" fmla="*/ 0 h 1828"/>
                <a:gd name="T46" fmla="*/ 0 w 1449"/>
                <a:gd name="T47" fmla="*/ 0 h 1828"/>
                <a:gd name="T48" fmla="*/ 0 w 1449"/>
                <a:gd name="T49" fmla="*/ 0 h 1828"/>
                <a:gd name="T50" fmla="*/ 0 w 1449"/>
                <a:gd name="T51" fmla="*/ 0 h 1828"/>
                <a:gd name="T52" fmla="*/ 0 w 1449"/>
                <a:gd name="T53" fmla="*/ 0 h 1828"/>
                <a:gd name="T54" fmla="*/ 0 w 1449"/>
                <a:gd name="T55" fmla="*/ 0 h 1828"/>
                <a:gd name="T56" fmla="*/ 0 w 1449"/>
                <a:gd name="T57" fmla="*/ 0 h 1828"/>
                <a:gd name="T58" fmla="*/ 0 w 1449"/>
                <a:gd name="T59" fmla="*/ 0 h 1828"/>
                <a:gd name="T60" fmla="*/ 0 w 1449"/>
                <a:gd name="T61" fmla="*/ 0 h 1828"/>
                <a:gd name="T62" fmla="*/ 0 w 1449"/>
                <a:gd name="T63" fmla="*/ 0 h 1828"/>
                <a:gd name="T64" fmla="*/ 0 w 1449"/>
                <a:gd name="T65" fmla="*/ 0 h 1828"/>
                <a:gd name="T66" fmla="*/ 0 w 1449"/>
                <a:gd name="T67" fmla="*/ 0 h 1828"/>
                <a:gd name="T68" fmla="*/ 0 w 1449"/>
                <a:gd name="T69" fmla="*/ 0 h 1828"/>
                <a:gd name="T70" fmla="*/ 0 w 1449"/>
                <a:gd name="T71" fmla="*/ 0 h 1828"/>
                <a:gd name="T72" fmla="*/ 0 w 1449"/>
                <a:gd name="T73" fmla="*/ 0 h 1828"/>
                <a:gd name="T74" fmla="*/ 0 w 1449"/>
                <a:gd name="T75" fmla="*/ 0 h 1828"/>
                <a:gd name="T76" fmla="*/ 0 w 1449"/>
                <a:gd name="T77" fmla="*/ 0 h 1828"/>
                <a:gd name="T78" fmla="*/ 0 w 1449"/>
                <a:gd name="T79" fmla="*/ 0 h 1828"/>
                <a:gd name="T80" fmla="*/ 0 w 1449"/>
                <a:gd name="T81" fmla="*/ 0 h 1828"/>
                <a:gd name="T82" fmla="*/ 0 w 1449"/>
                <a:gd name="T83" fmla="*/ 0 h 1828"/>
                <a:gd name="T84" fmla="*/ 0 w 1449"/>
                <a:gd name="T85" fmla="*/ 0 h 1828"/>
                <a:gd name="T86" fmla="*/ 0 w 1449"/>
                <a:gd name="T87" fmla="*/ 0 h 1828"/>
                <a:gd name="T88" fmla="*/ 0 w 1449"/>
                <a:gd name="T89" fmla="*/ 0 h 1828"/>
                <a:gd name="T90" fmla="*/ 0 w 1449"/>
                <a:gd name="T91" fmla="*/ 0 h 1828"/>
                <a:gd name="T92" fmla="*/ 0 w 1449"/>
                <a:gd name="T93" fmla="*/ 0 h 1828"/>
                <a:gd name="T94" fmla="*/ 0 w 1449"/>
                <a:gd name="T95" fmla="*/ 0 h 1828"/>
                <a:gd name="T96" fmla="*/ 0 w 1449"/>
                <a:gd name="T97" fmla="*/ 0 h 1828"/>
                <a:gd name="T98" fmla="*/ 0 w 1449"/>
                <a:gd name="T99" fmla="*/ 0 h 1828"/>
                <a:gd name="T100" fmla="*/ 0 w 1449"/>
                <a:gd name="T101" fmla="*/ 0 h 1828"/>
                <a:gd name="T102" fmla="*/ 0 w 1449"/>
                <a:gd name="T103" fmla="*/ 0 h 1828"/>
                <a:gd name="T104" fmla="*/ 0 w 1449"/>
                <a:gd name="T105" fmla="*/ 0 h 1828"/>
                <a:gd name="T106" fmla="*/ 0 w 1449"/>
                <a:gd name="T107" fmla="*/ 0 h 1828"/>
                <a:gd name="T108" fmla="*/ 0 w 1449"/>
                <a:gd name="T109" fmla="*/ 0 h 1828"/>
                <a:gd name="T110" fmla="*/ 0 w 1449"/>
                <a:gd name="T111" fmla="*/ 0 h 1828"/>
                <a:gd name="T112" fmla="*/ 0 w 1449"/>
                <a:gd name="T113" fmla="*/ 0 h 1828"/>
                <a:gd name="T114" fmla="*/ 0 w 1449"/>
                <a:gd name="T115" fmla="*/ 0 h 1828"/>
                <a:gd name="T116" fmla="*/ 0 w 1449"/>
                <a:gd name="T117" fmla="*/ 0 h 1828"/>
                <a:gd name="T118" fmla="*/ 0 w 1449"/>
                <a:gd name="T119" fmla="*/ 0 h 1828"/>
                <a:gd name="T120" fmla="*/ 0 w 1449"/>
                <a:gd name="T121" fmla="*/ 0 h 1828"/>
                <a:gd name="T122" fmla="*/ 0 w 1449"/>
                <a:gd name="T123" fmla="*/ 0 h 18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49"/>
                <a:gd name="T187" fmla="*/ 0 h 1828"/>
                <a:gd name="T188" fmla="*/ 1449 w 1449"/>
                <a:gd name="T189" fmla="*/ 1828 h 18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49" h="1828">
                  <a:moveTo>
                    <a:pt x="437" y="0"/>
                  </a:moveTo>
                  <a:lnTo>
                    <a:pt x="445" y="3"/>
                  </a:lnTo>
                  <a:lnTo>
                    <a:pt x="450" y="5"/>
                  </a:lnTo>
                  <a:lnTo>
                    <a:pt x="454" y="9"/>
                  </a:lnTo>
                  <a:lnTo>
                    <a:pt x="457" y="14"/>
                  </a:lnTo>
                  <a:lnTo>
                    <a:pt x="460" y="18"/>
                  </a:lnTo>
                  <a:lnTo>
                    <a:pt x="462" y="23"/>
                  </a:lnTo>
                  <a:lnTo>
                    <a:pt x="466" y="28"/>
                  </a:lnTo>
                  <a:lnTo>
                    <a:pt x="471" y="31"/>
                  </a:lnTo>
                  <a:lnTo>
                    <a:pt x="479" y="31"/>
                  </a:lnTo>
                  <a:lnTo>
                    <a:pt x="488" y="32"/>
                  </a:lnTo>
                  <a:lnTo>
                    <a:pt x="495" y="46"/>
                  </a:lnTo>
                  <a:lnTo>
                    <a:pt x="502" y="61"/>
                  </a:lnTo>
                  <a:lnTo>
                    <a:pt x="507" y="76"/>
                  </a:lnTo>
                  <a:lnTo>
                    <a:pt x="514" y="92"/>
                  </a:lnTo>
                  <a:lnTo>
                    <a:pt x="518" y="97"/>
                  </a:lnTo>
                  <a:lnTo>
                    <a:pt x="523" y="102"/>
                  </a:lnTo>
                  <a:lnTo>
                    <a:pt x="526" y="113"/>
                  </a:lnTo>
                  <a:lnTo>
                    <a:pt x="529" y="128"/>
                  </a:lnTo>
                  <a:lnTo>
                    <a:pt x="532" y="144"/>
                  </a:lnTo>
                  <a:lnTo>
                    <a:pt x="535" y="155"/>
                  </a:lnTo>
                  <a:lnTo>
                    <a:pt x="532" y="169"/>
                  </a:lnTo>
                  <a:lnTo>
                    <a:pt x="530" y="189"/>
                  </a:lnTo>
                  <a:lnTo>
                    <a:pt x="529" y="198"/>
                  </a:lnTo>
                  <a:lnTo>
                    <a:pt x="529" y="208"/>
                  </a:lnTo>
                  <a:lnTo>
                    <a:pt x="530" y="218"/>
                  </a:lnTo>
                  <a:lnTo>
                    <a:pt x="531" y="228"/>
                  </a:lnTo>
                  <a:lnTo>
                    <a:pt x="535" y="233"/>
                  </a:lnTo>
                  <a:lnTo>
                    <a:pt x="538" y="240"/>
                  </a:lnTo>
                  <a:lnTo>
                    <a:pt x="538" y="249"/>
                  </a:lnTo>
                  <a:lnTo>
                    <a:pt x="538" y="259"/>
                  </a:lnTo>
                  <a:lnTo>
                    <a:pt x="540" y="262"/>
                  </a:lnTo>
                  <a:lnTo>
                    <a:pt x="543" y="265"/>
                  </a:lnTo>
                  <a:lnTo>
                    <a:pt x="543" y="277"/>
                  </a:lnTo>
                  <a:lnTo>
                    <a:pt x="543" y="289"/>
                  </a:lnTo>
                  <a:lnTo>
                    <a:pt x="543" y="306"/>
                  </a:lnTo>
                  <a:lnTo>
                    <a:pt x="544" y="320"/>
                  </a:lnTo>
                  <a:lnTo>
                    <a:pt x="544" y="333"/>
                  </a:lnTo>
                  <a:lnTo>
                    <a:pt x="544" y="347"/>
                  </a:lnTo>
                  <a:lnTo>
                    <a:pt x="548" y="350"/>
                  </a:lnTo>
                  <a:lnTo>
                    <a:pt x="552" y="353"/>
                  </a:lnTo>
                  <a:lnTo>
                    <a:pt x="564" y="354"/>
                  </a:lnTo>
                  <a:lnTo>
                    <a:pt x="577" y="354"/>
                  </a:lnTo>
                  <a:lnTo>
                    <a:pt x="582" y="356"/>
                  </a:lnTo>
                  <a:lnTo>
                    <a:pt x="586" y="359"/>
                  </a:lnTo>
                  <a:lnTo>
                    <a:pt x="589" y="360"/>
                  </a:lnTo>
                  <a:lnTo>
                    <a:pt x="593" y="361"/>
                  </a:lnTo>
                  <a:lnTo>
                    <a:pt x="597" y="361"/>
                  </a:lnTo>
                  <a:lnTo>
                    <a:pt x="601" y="360"/>
                  </a:lnTo>
                  <a:lnTo>
                    <a:pt x="613" y="353"/>
                  </a:lnTo>
                  <a:lnTo>
                    <a:pt x="625" y="345"/>
                  </a:lnTo>
                  <a:lnTo>
                    <a:pt x="633" y="345"/>
                  </a:lnTo>
                  <a:lnTo>
                    <a:pt x="641" y="347"/>
                  </a:lnTo>
                  <a:lnTo>
                    <a:pt x="645" y="348"/>
                  </a:lnTo>
                  <a:lnTo>
                    <a:pt x="648" y="348"/>
                  </a:lnTo>
                  <a:lnTo>
                    <a:pt x="652" y="347"/>
                  </a:lnTo>
                  <a:lnTo>
                    <a:pt x="655" y="345"/>
                  </a:lnTo>
                  <a:lnTo>
                    <a:pt x="656" y="342"/>
                  </a:lnTo>
                  <a:lnTo>
                    <a:pt x="656" y="337"/>
                  </a:lnTo>
                  <a:lnTo>
                    <a:pt x="655" y="332"/>
                  </a:lnTo>
                  <a:lnTo>
                    <a:pt x="654" y="327"/>
                  </a:lnTo>
                  <a:lnTo>
                    <a:pt x="659" y="326"/>
                  </a:lnTo>
                  <a:lnTo>
                    <a:pt x="664" y="325"/>
                  </a:lnTo>
                  <a:lnTo>
                    <a:pt x="667" y="320"/>
                  </a:lnTo>
                  <a:lnTo>
                    <a:pt x="672" y="313"/>
                  </a:lnTo>
                  <a:lnTo>
                    <a:pt x="679" y="308"/>
                  </a:lnTo>
                  <a:lnTo>
                    <a:pt x="685" y="305"/>
                  </a:lnTo>
                  <a:lnTo>
                    <a:pt x="692" y="305"/>
                  </a:lnTo>
                  <a:lnTo>
                    <a:pt x="700" y="305"/>
                  </a:lnTo>
                  <a:lnTo>
                    <a:pt x="704" y="299"/>
                  </a:lnTo>
                  <a:lnTo>
                    <a:pt x="709" y="294"/>
                  </a:lnTo>
                  <a:lnTo>
                    <a:pt x="714" y="295"/>
                  </a:lnTo>
                  <a:lnTo>
                    <a:pt x="718" y="296"/>
                  </a:lnTo>
                  <a:lnTo>
                    <a:pt x="723" y="291"/>
                  </a:lnTo>
                  <a:lnTo>
                    <a:pt x="725" y="287"/>
                  </a:lnTo>
                  <a:lnTo>
                    <a:pt x="732" y="284"/>
                  </a:lnTo>
                  <a:lnTo>
                    <a:pt x="736" y="284"/>
                  </a:lnTo>
                  <a:lnTo>
                    <a:pt x="737" y="284"/>
                  </a:lnTo>
                  <a:lnTo>
                    <a:pt x="738" y="282"/>
                  </a:lnTo>
                  <a:lnTo>
                    <a:pt x="739" y="278"/>
                  </a:lnTo>
                  <a:lnTo>
                    <a:pt x="740" y="273"/>
                  </a:lnTo>
                  <a:lnTo>
                    <a:pt x="751" y="263"/>
                  </a:lnTo>
                  <a:lnTo>
                    <a:pt x="761" y="253"/>
                  </a:lnTo>
                  <a:lnTo>
                    <a:pt x="772" y="251"/>
                  </a:lnTo>
                  <a:lnTo>
                    <a:pt x="782" y="248"/>
                  </a:lnTo>
                  <a:lnTo>
                    <a:pt x="783" y="239"/>
                  </a:lnTo>
                  <a:lnTo>
                    <a:pt x="784" y="231"/>
                  </a:lnTo>
                  <a:lnTo>
                    <a:pt x="788" y="229"/>
                  </a:lnTo>
                  <a:lnTo>
                    <a:pt x="792" y="226"/>
                  </a:lnTo>
                  <a:lnTo>
                    <a:pt x="794" y="222"/>
                  </a:lnTo>
                  <a:lnTo>
                    <a:pt x="796" y="219"/>
                  </a:lnTo>
                  <a:lnTo>
                    <a:pt x="805" y="214"/>
                  </a:lnTo>
                  <a:lnTo>
                    <a:pt x="814" y="208"/>
                  </a:lnTo>
                  <a:lnTo>
                    <a:pt x="821" y="198"/>
                  </a:lnTo>
                  <a:lnTo>
                    <a:pt x="831" y="189"/>
                  </a:lnTo>
                  <a:lnTo>
                    <a:pt x="833" y="189"/>
                  </a:lnTo>
                  <a:lnTo>
                    <a:pt x="837" y="189"/>
                  </a:lnTo>
                  <a:lnTo>
                    <a:pt x="839" y="190"/>
                  </a:lnTo>
                  <a:lnTo>
                    <a:pt x="841" y="191"/>
                  </a:lnTo>
                  <a:lnTo>
                    <a:pt x="843" y="195"/>
                  </a:lnTo>
                  <a:lnTo>
                    <a:pt x="844" y="201"/>
                  </a:lnTo>
                  <a:lnTo>
                    <a:pt x="845" y="214"/>
                  </a:lnTo>
                  <a:lnTo>
                    <a:pt x="849" y="225"/>
                  </a:lnTo>
                  <a:lnTo>
                    <a:pt x="855" y="230"/>
                  </a:lnTo>
                  <a:lnTo>
                    <a:pt x="863" y="237"/>
                  </a:lnTo>
                  <a:lnTo>
                    <a:pt x="862" y="244"/>
                  </a:lnTo>
                  <a:lnTo>
                    <a:pt x="858" y="252"/>
                  </a:lnTo>
                  <a:lnTo>
                    <a:pt x="855" y="257"/>
                  </a:lnTo>
                  <a:lnTo>
                    <a:pt x="850" y="262"/>
                  </a:lnTo>
                  <a:lnTo>
                    <a:pt x="839" y="271"/>
                  </a:lnTo>
                  <a:lnTo>
                    <a:pt x="829" y="280"/>
                  </a:lnTo>
                  <a:lnTo>
                    <a:pt x="823" y="290"/>
                  </a:lnTo>
                  <a:lnTo>
                    <a:pt x="817" y="301"/>
                  </a:lnTo>
                  <a:lnTo>
                    <a:pt x="810" y="302"/>
                  </a:lnTo>
                  <a:lnTo>
                    <a:pt x="803" y="305"/>
                  </a:lnTo>
                  <a:lnTo>
                    <a:pt x="800" y="312"/>
                  </a:lnTo>
                  <a:lnTo>
                    <a:pt x="797" y="320"/>
                  </a:lnTo>
                  <a:lnTo>
                    <a:pt x="790" y="324"/>
                  </a:lnTo>
                  <a:lnTo>
                    <a:pt x="782" y="329"/>
                  </a:lnTo>
                  <a:lnTo>
                    <a:pt x="780" y="333"/>
                  </a:lnTo>
                  <a:lnTo>
                    <a:pt x="776" y="337"/>
                  </a:lnTo>
                  <a:lnTo>
                    <a:pt x="768" y="340"/>
                  </a:lnTo>
                  <a:lnTo>
                    <a:pt x="760" y="342"/>
                  </a:lnTo>
                  <a:lnTo>
                    <a:pt x="751" y="353"/>
                  </a:lnTo>
                  <a:lnTo>
                    <a:pt x="743" y="361"/>
                  </a:lnTo>
                  <a:lnTo>
                    <a:pt x="737" y="362"/>
                  </a:lnTo>
                  <a:lnTo>
                    <a:pt x="732" y="364"/>
                  </a:lnTo>
                  <a:lnTo>
                    <a:pt x="729" y="365"/>
                  </a:lnTo>
                  <a:lnTo>
                    <a:pt x="727" y="365"/>
                  </a:lnTo>
                  <a:lnTo>
                    <a:pt x="726" y="367"/>
                  </a:lnTo>
                  <a:lnTo>
                    <a:pt x="725" y="369"/>
                  </a:lnTo>
                  <a:lnTo>
                    <a:pt x="728" y="373"/>
                  </a:lnTo>
                  <a:lnTo>
                    <a:pt x="733" y="377"/>
                  </a:lnTo>
                  <a:lnTo>
                    <a:pt x="739" y="380"/>
                  </a:lnTo>
                  <a:lnTo>
                    <a:pt x="747" y="382"/>
                  </a:lnTo>
                  <a:lnTo>
                    <a:pt x="764" y="384"/>
                  </a:lnTo>
                  <a:lnTo>
                    <a:pt x="785" y="385"/>
                  </a:lnTo>
                  <a:lnTo>
                    <a:pt x="806" y="387"/>
                  </a:lnTo>
                  <a:lnTo>
                    <a:pt x="825" y="389"/>
                  </a:lnTo>
                  <a:lnTo>
                    <a:pt x="832" y="390"/>
                  </a:lnTo>
                  <a:lnTo>
                    <a:pt x="839" y="392"/>
                  </a:lnTo>
                  <a:lnTo>
                    <a:pt x="843" y="394"/>
                  </a:lnTo>
                  <a:lnTo>
                    <a:pt x="846" y="396"/>
                  </a:lnTo>
                  <a:lnTo>
                    <a:pt x="848" y="404"/>
                  </a:lnTo>
                  <a:lnTo>
                    <a:pt x="849" y="411"/>
                  </a:lnTo>
                  <a:lnTo>
                    <a:pt x="853" y="414"/>
                  </a:lnTo>
                  <a:lnTo>
                    <a:pt x="858" y="417"/>
                  </a:lnTo>
                  <a:lnTo>
                    <a:pt x="858" y="418"/>
                  </a:lnTo>
                  <a:lnTo>
                    <a:pt x="858" y="419"/>
                  </a:lnTo>
                  <a:lnTo>
                    <a:pt x="856" y="423"/>
                  </a:lnTo>
                  <a:lnTo>
                    <a:pt x="855" y="425"/>
                  </a:lnTo>
                  <a:lnTo>
                    <a:pt x="854" y="425"/>
                  </a:lnTo>
                  <a:lnTo>
                    <a:pt x="852" y="425"/>
                  </a:lnTo>
                  <a:lnTo>
                    <a:pt x="849" y="422"/>
                  </a:lnTo>
                  <a:lnTo>
                    <a:pt x="845" y="420"/>
                  </a:lnTo>
                  <a:lnTo>
                    <a:pt x="843" y="420"/>
                  </a:lnTo>
                  <a:lnTo>
                    <a:pt x="841" y="423"/>
                  </a:lnTo>
                  <a:lnTo>
                    <a:pt x="837" y="430"/>
                  </a:lnTo>
                  <a:lnTo>
                    <a:pt x="833" y="437"/>
                  </a:lnTo>
                  <a:lnTo>
                    <a:pt x="818" y="432"/>
                  </a:lnTo>
                  <a:lnTo>
                    <a:pt x="804" y="427"/>
                  </a:lnTo>
                  <a:lnTo>
                    <a:pt x="799" y="419"/>
                  </a:lnTo>
                  <a:lnTo>
                    <a:pt x="794" y="413"/>
                  </a:lnTo>
                  <a:lnTo>
                    <a:pt x="787" y="415"/>
                  </a:lnTo>
                  <a:lnTo>
                    <a:pt x="781" y="418"/>
                  </a:lnTo>
                  <a:lnTo>
                    <a:pt x="776" y="419"/>
                  </a:lnTo>
                  <a:lnTo>
                    <a:pt x="772" y="419"/>
                  </a:lnTo>
                  <a:lnTo>
                    <a:pt x="769" y="419"/>
                  </a:lnTo>
                  <a:lnTo>
                    <a:pt x="764" y="419"/>
                  </a:lnTo>
                  <a:lnTo>
                    <a:pt x="759" y="416"/>
                  </a:lnTo>
                  <a:lnTo>
                    <a:pt x="751" y="415"/>
                  </a:lnTo>
                  <a:lnTo>
                    <a:pt x="741" y="416"/>
                  </a:lnTo>
                  <a:lnTo>
                    <a:pt x="730" y="416"/>
                  </a:lnTo>
                  <a:lnTo>
                    <a:pt x="714" y="412"/>
                  </a:lnTo>
                  <a:lnTo>
                    <a:pt x="697" y="408"/>
                  </a:lnTo>
                  <a:lnTo>
                    <a:pt x="688" y="407"/>
                  </a:lnTo>
                  <a:lnTo>
                    <a:pt x="679" y="407"/>
                  </a:lnTo>
                  <a:lnTo>
                    <a:pt x="670" y="408"/>
                  </a:lnTo>
                  <a:lnTo>
                    <a:pt x="663" y="410"/>
                  </a:lnTo>
                  <a:lnTo>
                    <a:pt x="656" y="413"/>
                  </a:lnTo>
                  <a:lnTo>
                    <a:pt x="648" y="418"/>
                  </a:lnTo>
                  <a:lnTo>
                    <a:pt x="642" y="425"/>
                  </a:lnTo>
                  <a:lnTo>
                    <a:pt x="637" y="430"/>
                  </a:lnTo>
                  <a:lnTo>
                    <a:pt x="635" y="437"/>
                  </a:lnTo>
                  <a:lnTo>
                    <a:pt x="632" y="442"/>
                  </a:lnTo>
                  <a:lnTo>
                    <a:pt x="631" y="442"/>
                  </a:lnTo>
                  <a:lnTo>
                    <a:pt x="630" y="442"/>
                  </a:lnTo>
                  <a:lnTo>
                    <a:pt x="628" y="443"/>
                  </a:lnTo>
                  <a:lnTo>
                    <a:pt x="625" y="443"/>
                  </a:lnTo>
                  <a:lnTo>
                    <a:pt x="624" y="442"/>
                  </a:lnTo>
                  <a:lnTo>
                    <a:pt x="623" y="440"/>
                  </a:lnTo>
                  <a:lnTo>
                    <a:pt x="621" y="437"/>
                  </a:lnTo>
                  <a:lnTo>
                    <a:pt x="618" y="435"/>
                  </a:lnTo>
                  <a:lnTo>
                    <a:pt x="609" y="434"/>
                  </a:lnTo>
                  <a:lnTo>
                    <a:pt x="602" y="431"/>
                  </a:lnTo>
                  <a:lnTo>
                    <a:pt x="600" y="426"/>
                  </a:lnTo>
                  <a:lnTo>
                    <a:pt x="599" y="419"/>
                  </a:lnTo>
                  <a:lnTo>
                    <a:pt x="601" y="414"/>
                  </a:lnTo>
                  <a:lnTo>
                    <a:pt x="604" y="408"/>
                  </a:lnTo>
                  <a:lnTo>
                    <a:pt x="602" y="408"/>
                  </a:lnTo>
                  <a:lnTo>
                    <a:pt x="601" y="407"/>
                  </a:lnTo>
                  <a:lnTo>
                    <a:pt x="595" y="407"/>
                  </a:lnTo>
                  <a:lnTo>
                    <a:pt x="589" y="406"/>
                  </a:lnTo>
                  <a:lnTo>
                    <a:pt x="588" y="400"/>
                  </a:lnTo>
                  <a:lnTo>
                    <a:pt x="586" y="394"/>
                  </a:lnTo>
                  <a:lnTo>
                    <a:pt x="579" y="393"/>
                  </a:lnTo>
                  <a:lnTo>
                    <a:pt x="575" y="390"/>
                  </a:lnTo>
                  <a:lnTo>
                    <a:pt x="576" y="384"/>
                  </a:lnTo>
                  <a:lnTo>
                    <a:pt x="576" y="380"/>
                  </a:lnTo>
                  <a:lnTo>
                    <a:pt x="576" y="375"/>
                  </a:lnTo>
                  <a:lnTo>
                    <a:pt x="574" y="370"/>
                  </a:lnTo>
                  <a:lnTo>
                    <a:pt x="569" y="367"/>
                  </a:lnTo>
                  <a:lnTo>
                    <a:pt x="562" y="365"/>
                  </a:lnTo>
                  <a:lnTo>
                    <a:pt x="559" y="364"/>
                  </a:lnTo>
                  <a:lnTo>
                    <a:pt x="555" y="362"/>
                  </a:lnTo>
                  <a:lnTo>
                    <a:pt x="551" y="364"/>
                  </a:lnTo>
                  <a:lnTo>
                    <a:pt x="547" y="365"/>
                  </a:lnTo>
                  <a:lnTo>
                    <a:pt x="542" y="369"/>
                  </a:lnTo>
                  <a:lnTo>
                    <a:pt x="538" y="373"/>
                  </a:lnTo>
                  <a:lnTo>
                    <a:pt x="539" y="378"/>
                  </a:lnTo>
                  <a:lnTo>
                    <a:pt x="542" y="382"/>
                  </a:lnTo>
                  <a:lnTo>
                    <a:pt x="543" y="384"/>
                  </a:lnTo>
                  <a:lnTo>
                    <a:pt x="543" y="385"/>
                  </a:lnTo>
                  <a:lnTo>
                    <a:pt x="544" y="389"/>
                  </a:lnTo>
                  <a:lnTo>
                    <a:pt x="543" y="391"/>
                  </a:lnTo>
                  <a:lnTo>
                    <a:pt x="540" y="394"/>
                  </a:lnTo>
                  <a:lnTo>
                    <a:pt x="538" y="397"/>
                  </a:lnTo>
                  <a:lnTo>
                    <a:pt x="537" y="405"/>
                  </a:lnTo>
                  <a:lnTo>
                    <a:pt x="536" y="419"/>
                  </a:lnTo>
                  <a:lnTo>
                    <a:pt x="536" y="431"/>
                  </a:lnTo>
                  <a:lnTo>
                    <a:pt x="535" y="438"/>
                  </a:lnTo>
                  <a:lnTo>
                    <a:pt x="539" y="440"/>
                  </a:lnTo>
                  <a:lnTo>
                    <a:pt x="542" y="442"/>
                  </a:lnTo>
                  <a:lnTo>
                    <a:pt x="543" y="447"/>
                  </a:lnTo>
                  <a:lnTo>
                    <a:pt x="544" y="450"/>
                  </a:lnTo>
                  <a:lnTo>
                    <a:pt x="543" y="452"/>
                  </a:lnTo>
                  <a:lnTo>
                    <a:pt x="542" y="454"/>
                  </a:lnTo>
                  <a:lnTo>
                    <a:pt x="540" y="459"/>
                  </a:lnTo>
                  <a:lnTo>
                    <a:pt x="538" y="462"/>
                  </a:lnTo>
                  <a:lnTo>
                    <a:pt x="536" y="471"/>
                  </a:lnTo>
                  <a:lnTo>
                    <a:pt x="536" y="485"/>
                  </a:lnTo>
                  <a:lnTo>
                    <a:pt x="535" y="499"/>
                  </a:lnTo>
                  <a:lnTo>
                    <a:pt x="535" y="506"/>
                  </a:lnTo>
                  <a:lnTo>
                    <a:pt x="542" y="508"/>
                  </a:lnTo>
                  <a:lnTo>
                    <a:pt x="550" y="509"/>
                  </a:lnTo>
                  <a:lnTo>
                    <a:pt x="557" y="508"/>
                  </a:lnTo>
                  <a:lnTo>
                    <a:pt x="562" y="508"/>
                  </a:lnTo>
                  <a:lnTo>
                    <a:pt x="569" y="507"/>
                  </a:lnTo>
                  <a:lnTo>
                    <a:pt x="576" y="506"/>
                  </a:lnTo>
                  <a:lnTo>
                    <a:pt x="583" y="506"/>
                  </a:lnTo>
                  <a:lnTo>
                    <a:pt x="590" y="507"/>
                  </a:lnTo>
                  <a:lnTo>
                    <a:pt x="599" y="510"/>
                  </a:lnTo>
                  <a:lnTo>
                    <a:pt x="607" y="515"/>
                  </a:lnTo>
                  <a:lnTo>
                    <a:pt x="616" y="519"/>
                  </a:lnTo>
                  <a:lnTo>
                    <a:pt x="623" y="524"/>
                  </a:lnTo>
                  <a:lnTo>
                    <a:pt x="639" y="534"/>
                  </a:lnTo>
                  <a:lnTo>
                    <a:pt x="653" y="545"/>
                  </a:lnTo>
                  <a:lnTo>
                    <a:pt x="660" y="551"/>
                  </a:lnTo>
                  <a:lnTo>
                    <a:pt x="666" y="558"/>
                  </a:lnTo>
                  <a:lnTo>
                    <a:pt x="669" y="562"/>
                  </a:lnTo>
                  <a:lnTo>
                    <a:pt x="672" y="565"/>
                  </a:lnTo>
                  <a:lnTo>
                    <a:pt x="676" y="567"/>
                  </a:lnTo>
                  <a:lnTo>
                    <a:pt x="681" y="569"/>
                  </a:lnTo>
                  <a:lnTo>
                    <a:pt x="686" y="568"/>
                  </a:lnTo>
                  <a:lnTo>
                    <a:pt x="691" y="566"/>
                  </a:lnTo>
                  <a:lnTo>
                    <a:pt x="695" y="564"/>
                  </a:lnTo>
                  <a:lnTo>
                    <a:pt x="698" y="562"/>
                  </a:lnTo>
                  <a:lnTo>
                    <a:pt x="700" y="564"/>
                  </a:lnTo>
                  <a:lnTo>
                    <a:pt x="702" y="564"/>
                  </a:lnTo>
                  <a:lnTo>
                    <a:pt x="707" y="563"/>
                  </a:lnTo>
                  <a:lnTo>
                    <a:pt x="712" y="560"/>
                  </a:lnTo>
                  <a:lnTo>
                    <a:pt x="711" y="557"/>
                  </a:lnTo>
                  <a:lnTo>
                    <a:pt x="710" y="555"/>
                  </a:lnTo>
                  <a:lnTo>
                    <a:pt x="707" y="554"/>
                  </a:lnTo>
                  <a:lnTo>
                    <a:pt x="704" y="552"/>
                  </a:lnTo>
                  <a:lnTo>
                    <a:pt x="704" y="551"/>
                  </a:lnTo>
                  <a:lnTo>
                    <a:pt x="705" y="550"/>
                  </a:lnTo>
                  <a:lnTo>
                    <a:pt x="712" y="547"/>
                  </a:lnTo>
                  <a:lnTo>
                    <a:pt x="724" y="544"/>
                  </a:lnTo>
                  <a:lnTo>
                    <a:pt x="734" y="542"/>
                  </a:lnTo>
                  <a:lnTo>
                    <a:pt x="739" y="539"/>
                  </a:lnTo>
                  <a:lnTo>
                    <a:pt x="739" y="532"/>
                  </a:lnTo>
                  <a:lnTo>
                    <a:pt x="740" y="524"/>
                  </a:lnTo>
                  <a:lnTo>
                    <a:pt x="757" y="521"/>
                  </a:lnTo>
                  <a:lnTo>
                    <a:pt x="772" y="516"/>
                  </a:lnTo>
                  <a:lnTo>
                    <a:pt x="776" y="510"/>
                  </a:lnTo>
                  <a:lnTo>
                    <a:pt x="782" y="505"/>
                  </a:lnTo>
                  <a:lnTo>
                    <a:pt x="792" y="504"/>
                  </a:lnTo>
                  <a:lnTo>
                    <a:pt x="800" y="504"/>
                  </a:lnTo>
                  <a:lnTo>
                    <a:pt x="803" y="500"/>
                  </a:lnTo>
                  <a:lnTo>
                    <a:pt x="805" y="494"/>
                  </a:lnTo>
                  <a:lnTo>
                    <a:pt x="807" y="487"/>
                  </a:lnTo>
                  <a:lnTo>
                    <a:pt x="809" y="483"/>
                  </a:lnTo>
                  <a:lnTo>
                    <a:pt x="820" y="482"/>
                  </a:lnTo>
                  <a:lnTo>
                    <a:pt x="834" y="482"/>
                  </a:lnTo>
                  <a:lnTo>
                    <a:pt x="842" y="481"/>
                  </a:lnTo>
                  <a:lnTo>
                    <a:pt x="849" y="480"/>
                  </a:lnTo>
                  <a:lnTo>
                    <a:pt x="855" y="477"/>
                  </a:lnTo>
                  <a:lnTo>
                    <a:pt x="860" y="475"/>
                  </a:lnTo>
                  <a:lnTo>
                    <a:pt x="864" y="467"/>
                  </a:lnTo>
                  <a:lnTo>
                    <a:pt x="867" y="461"/>
                  </a:lnTo>
                  <a:lnTo>
                    <a:pt x="873" y="457"/>
                  </a:lnTo>
                  <a:lnTo>
                    <a:pt x="877" y="455"/>
                  </a:lnTo>
                  <a:lnTo>
                    <a:pt x="878" y="454"/>
                  </a:lnTo>
                  <a:lnTo>
                    <a:pt x="879" y="452"/>
                  </a:lnTo>
                  <a:lnTo>
                    <a:pt x="880" y="449"/>
                  </a:lnTo>
                  <a:lnTo>
                    <a:pt x="881" y="445"/>
                  </a:lnTo>
                  <a:lnTo>
                    <a:pt x="889" y="441"/>
                  </a:lnTo>
                  <a:lnTo>
                    <a:pt x="899" y="438"/>
                  </a:lnTo>
                  <a:lnTo>
                    <a:pt x="908" y="436"/>
                  </a:lnTo>
                  <a:lnTo>
                    <a:pt x="918" y="435"/>
                  </a:lnTo>
                  <a:lnTo>
                    <a:pt x="938" y="431"/>
                  </a:lnTo>
                  <a:lnTo>
                    <a:pt x="957" y="427"/>
                  </a:lnTo>
                  <a:lnTo>
                    <a:pt x="971" y="426"/>
                  </a:lnTo>
                  <a:lnTo>
                    <a:pt x="984" y="426"/>
                  </a:lnTo>
                  <a:lnTo>
                    <a:pt x="991" y="426"/>
                  </a:lnTo>
                  <a:lnTo>
                    <a:pt x="996" y="426"/>
                  </a:lnTo>
                  <a:lnTo>
                    <a:pt x="1002" y="425"/>
                  </a:lnTo>
                  <a:lnTo>
                    <a:pt x="1006" y="423"/>
                  </a:lnTo>
                  <a:lnTo>
                    <a:pt x="1007" y="415"/>
                  </a:lnTo>
                  <a:lnTo>
                    <a:pt x="1007" y="407"/>
                  </a:lnTo>
                  <a:lnTo>
                    <a:pt x="1016" y="401"/>
                  </a:lnTo>
                  <a:lnTo>
                    <a:pt x="1024" y="393"/>
                  </a:lnTo>
                  <a:lnTo>
                    <a:pt x="1019" y="385"/>
                  </a:lnTo>
                  <a:lnTo>
                    <a:pt x="1016" y="379"/>
                  </a:lnTo>
                  <a:lnTo>
                    <a:pt x="1015" y="376"/>
                  </a:lnTo>
                  <a:lnTo>
                    <a:pt x="1016" y="370"/>
                  </a:lnTo>
                  <a:lnTo>
                    <a:pt x="1017" y="366"/>
                  </a:lnTo>
                  <a:lnTo>
                    <a:pt x="1018" y="360"/>
                  </a:lnTo>
                  <a:lnTo>
                    <a:pt x="1023" y="352"/>
                  </a:lnTo>
                  <a:lnTo>
                    <a:pt x="1025" y="345"/>
                  </a:lnTo>
                  <a:lnTo>
                    <a:pt x="1025" y="335"/>
                  </a:lnTo>
                  <a:lnTo>
                    <a:pt x="1025" y="323"/>
                  </a:lnTo>
                  <a:lnTo>
                    <a:pt x="1028" y="311"/>
                  </a:lnTo>
                  <a:lnTo>
                    <a:pt x="1031" y="298"/>
                  </a:lnTo>
                  <a:lnTo>
                    <a:pt x="1036" y="286"/>
                  </a:lnTo>
                  <a:lnTo>
                    <a:pt x="1040" y="276"/>
                  </a:lnTo>
                  <a:lnTo>
                    <a:pt x="1038" y="267"/>
                  </a:lnTo>
                  <a:lnTo>
                    <a:pt x="1036" y="257"/>
                  </a:lnTo>
                  <a:lnTo>
                    <a:pt x="1035" y="249"/>
                  </a:lnTo>
                  <a:lnTo>
                    <a:pt x="1031" y="241"/>
                  </a:lnTo>
                  <a:lnTo>
                    <a:pt x="1021" y="242"/>
                  </a:lnTo>
                  <a:lnTo>
                    <a:pt x="1014" y="244"/>
                  </a:lnTo>
                  <a:lnTo>
                    <a:pt x="1012" y="243"/>
                  </a:lnTo>
                  <a:lnTo>
                    <a:pt x="1011" y="242"/>
                  </a:lnTo>
                  <a:lnTo>
                    <a:pt x="1008" y="241"/>
                  </a:lnTo>
                  <a:lnTo>
                    <a:pt x="1005" y="241"/>
                  </a:lnTo>
                  <a:lnTo>
                    <a:pt x="1002" y="243"/>
                  </a:lnTo>
                  <a:lnTo>
                    <a:pt x="1000" y="244"/>
                  </a:lnTo>
                  <a:lnTo>
                    <a:pt x="997" y="243"/>
                  </a:lnTo>
                  <a:lnTo>
                    <a:pt x="995" y="242"/>
                  </a:lnTo>
                  <a:lnTo>
                    <a:pt x="992" y="244"/>
                  </a:lnTo>
                  <a:lnTo>
                    <a:pt x="989" y="248"/>
                  </a:lnTo>
                  <a:lnTo>
                    <a:pt x="970" y="248"/>
                  </a:lnTo>
                  <a:lnTo>
                    <a:pt x="951" y="248"/>
                  </a:lnTo>
                  <a:lnTo>
                    <a:pt x="933" y="248"/>
                  </a:lnTo>
                  <a:lnTo>
                    <a:pt x="914" y="248"/>
                  </a:lnTo>
                  <a:lnTo>
                    <a:pt x="912" y="244"/>
                  </a:lnTo>
                  <a:lnTo>
                    <a:pt x="909" y="241"/>
                  </a:lnTo>
                  <a:lnTo>
                    <a:pt x="901" y="238"/>
                  </a:lnTo>
                  <a:lnTo>
                    <a:pt x="895" y="234"/>
                  </a:lnTo>
                  <a:lnTo>
                    <a:pt x="892" y="232"/>
                  </a:lnTo>
                  <a:lnTo>
                    <a:pt x="890" y="229"/>
                  </a:lnTo>
                  <a:lnTo>
                    <a:pt x="890" y="226"/>
                  </a:lnTo>
                  <a:lnTo>
                    <a:pt x="890" y="220"/>
                  </a:lnTo>
                  <a:lnTo>
                    <a:pt x="898" y="213"/>
                  </a:lnTo>
                  <a:lnTo>
                    <a:pt x="908" y="204"/>
                  </a:lnTo>
                  <a:lnTo>
                    <a:pt x="916" y="196"/>
                  </a:lnTo>
                  <a:lnTo>
                    <a:pt x="925" y="189"/>
                  </a:lnTo>
                  <a:lnTo>
                    <a:pt x="931" y="178"/>
                  </a:lnTo>
                  <a:lnTo>
                    <a:pt x="936" y="168"/>
                  </a:lnTo>
                  <a:lnTo>
                    <a:pt x="946" y="164"/>
                  </a:lnTo>
                  <a:lnTo>
                    <a:pt x="956" y="162"/>
                  </a:lnTo>
                  <a:lnTo>
                    <a:pt x="965" y="159"/>
                  </a:lnTo>
                  <a:lnTo>
                    <a:pt x="974" y="157"/>
                  </a:lnTo>
                  <a:lnTo>
                    <a:pt x="985" y="146"/>
                  </a:lnTo>
                  <a:lnTo>
                    <a:pt x="996" y="136"/>
                  </a:lnTo>
                  <a:lnTo>
                    <a:pt x="1004" y="134"/>
                  </a:lnTo>
                  <a:lnTo>
                    <a:pt x="1013" y="133"/>
                  </a:lnTo>
                  <a:lnTo>
                    <a:pt x="1016" y="129"/>
                  </a:lnTo>
                  <a:lnTo>
                    <a:pt x="1018" y="126"/>
                  </a:lnTo>
                  <a:lnTo>
                    <a:pt x="1027" y="125"/>
                  </a:lnTo>
                  <a:lnTo>
                    <a:pt x="1037" y="124"/>
                  </a:lnTo>
                  <a:lnTo>
                    <a:pt x="1050" y="120"/>
                  </a:lnTo>
                  <a:lnTo>
                    <a:pt x="1067" y="113"/>
                  </a:lnTo>
                  <a:lnTo>
                    <a:pt x="1077" y="111"/>
                  </a:lnTo>
                  <a:lnTo>
                    <a:pt x="1086" y="110"/>
                  </a:lnTo>
                  <a:lnTo>
                    <a:pt x="1095" y="110"/>
                  </a:lnTo>
                  <a:lnTo>
                    <a:pt x="1101" y="112"/>
                  </a:lnTo>
                  <a:lnTo>
                    <a:pt x="1107" y="116"/>
                  </a:lnTo>
                  <a:lnTo>
                    <a:pt x="1111" y="122"/>
                  </a:lnTo>
                  <a:lnTo>
                    <a:pt x="1116" y="128"/>
                  </a:lnTo>
                  <a:lnTo>
                    <a:pt x="1118" y="135"/>
                  </a:lnTo>
                  <a:lnTo>
                    <a:pt x="1118" y="142"/>
                  </a:lnTo>
                  <a:lnTo>
                    <a:pt x="1119" y="147"/>
                  </a:lnTo>
                  <a:lnTo>
                    <a:pt x="1123" y="150"/>
                  </a:lnTo>
                  <a:lnTo>
                    <a:pt x="1127" y="154"/>
                  </a:lnTo>
                  <a:lnTo>
                    <a:pt x="1130" y="161"/>
                  </a:lnTo>
                  <a:lnTo>
                    <a:pt x="1133" y="171"/>
                  </a:lnTo>
                  <a:lnTo>
                    <a:pt x="1134" y="182"/>
                  </a:lnTo>
                  <a:lnTo>
                    <a:pt x="1136" y="191"/>
                  </a:lnTo>
                  <a:lnTo>
                    <a:pt x="1141" y="201"/>
                  </a:lnTo>
                  <a:lnTo>
                    <a:pt x="1146" y="209"/>
                  </a:lnTo>
                  <a:lnTo>
                    <a:pt x="1140" y="214"/>
                  </a:lnTo>
                  <a:lnTo>
                    <a:pt x="1134" y="218"/>
                  </a:lnTo>
                  <a:lnTo>
                    <a:pt x="1133" y="222"/>
                  </a:lnTo>
                  <a:lnTo>
                    <a:pt x="1132" y="226"/>
                  </a:lnTo>
                  <a:lnTo>
                    <a:pt x="1132" y="231"/>
                  </a:lnTo>
                  <a:lnTo>
                    <a:pt x="1133" y="237"/>
                  </a:lnTo>
                  <a:lnTo>
                    <a:pt x="1135" y="242"/>
                  </a:lnTo>
                  <a:lnTo>
                    <a:pt x="1136" y="248"/>
                  </a:lnTo>
                  <a:lnTo>
                    <a:pt x="1133" y="252"/>
                  </a:lnTo>
                  <a:lnTo>
                    <a:pt x="1130" y="255"/>
                  </a:lnTo>
                  <a:lnTo>
                    <a:pt x="1129" y="264"/>
                  </a:lnTo>
                  <a:lnTo>
                    <a:pt x="1128" y="282"/>
                  </a:lnTo>
                  <a:lnTo>
                    <a:pt x="1128" y="298"/>
                  </a:lnTo>
                  <a:lnTo>
                    <a:pt x="1127" y="305"/>
                  </a:lnTo>
                  <a:lnTo>
                    <a:pt x="1130" y="313"/>
                  </a:lnTo>
                  <a:lnTo>
                    <a:pt x="1133" y="322"/>
                  </a:lnTo>
                  <a:lnTo>
                    <a:pt x="1131" y="332"/>
                  </a:lnTo>
                  <a:lnTo>
                    <a:pt x="1127" y="340"/>
                  </a:lnTo>
                  <a:lnTo>
                    <a:pt x="1122" y="347"/>
                  </a:lnTo>
                  <a:lnTo>
                    <a:pt x="1118" y="355"/>
                  </a:lnTo>
                  <a:lnTo>
                    <a:pt x="1119" y="364"/>
                  </a:lnTo>
                  <a:lnTo>
                    <a:pt x="1119" y="367"/>
                  </a:lnTo>
                  <a:lnTo>
                    <a:pt x="1117" y="369"/>
                  </a:lnTo>
                  <a:lnTo>
                    <a:pt x="1114" y="376"/>
                  </a:lnTo>
                  <a:lnTo>
                    <a:pt x="1114" y="381"/>
                  </a:lnTo>
                  <a:lnTo>
                    <a:pt x="1116" y="384"/>
                  </a:lnTo>
                  <a:lnTo>
                    <a:pt x="1118" y="388"/>
                  </a:lnTo>
                  <a:lnTo>
                    <a:pt x="1119" y="391"/>
                  </a:lnTo>
                  <a:lnTo>
                    <a:pt x="1118" y="396"/>
                  </a:lnTo>
                  <a:lnTo>
                    <a:pt x="1116" y="402"/>
                  </a:lnTo>
                  <a:lnTo>
                    <a:pt x="1118" y="405"/>
                  </a:lnTo>
                  <a:lnTo>
                    <a:pt x="1121" y="408"/>
                  </a:lnTo>
                  <a:lnTo>
                    <a:pt x="1118" y="420"/>
                  </a:lnTo>
                  <a:lnTo>
                    <a:pt x="1114" y="434"/>
                  </a:lnTo>
                  <a:lnTo>
                    <a:pt x="1111" y="446"/>
                  </a:lnTo>
                  <a:lnTo>
                    <a:pt x="1109" y="458"/>
                  </a:lnTo>
                  <a:lnTo>
                    <a:pt x="1111" y="460"/>
                  </a:lnTo>
                  <a:lnTo>
                    <a:pt x="1113" y="462"/>
                  </a:lnTo>
                  <a:lnTo>
                    <a:pt x="1114" y="465"/>
                  </a:lnTo>
                  <a:lnTo>
                    <a:pt x="1113" y="469"/>
                  </a:lnTo>
                  <a:lnTo>
                    <a:pt x="1110" y="473"/>
                  </a:lnTo>
                  <a:lnTo>
                    <a:pt x="1107" y="476"/>
                  </a:lnTo>
                  <a:lnTo>
                    <a:pt x="1105" y="484"/>
                  </a:lnTo>
                  <a:lnTo>
                    <a:pt x="1102" y="490"/>
                  </a:lnTo>
                  <a:lnTo>
                    <a:pt x="1096" y="495"/>
                  </a:lnTo>
                  <a:lnTo>
                    <a:pt x="1090" y="498"/>
                  </a:lnTo>
                  <a:lnTo>
                    <a:pt x="1090" y="502"/>
                  </a:lnTo>
                  <a:lnTo>
                    <a:pt x="1090" y="506"/>
                  </a:lnTo>
                  <a:lnTo>
                    <a:pt x="1097" y="508"/>
                  </a:lnTo>
                  <a:lnTo>
                    <a:pt x="1102" y="510"/>
                  </a:lnTo>
                  <a:lnTo>
                    <a:pt x="1102" y="512"/>
                  </a:lnTo>
                  <a:lnTo>
                    <a:pt x="1101" y="515"/>
                  </a:lnTo>
                  <a:lnTo>
                    <a:pt x="1098" y="519"/>
                  </a:lnTo>
                  <a:lnTo>
                    <a:pt x="1094" y="522"/>
                  </a:lnTo>
                  <a:lnTo>
                    <a:pt x="1094" y="529"/>
                  </a:lnTo>
                  <a:lnTo>
                    <a:pt x="1096" y="533"/>
                  </a:lnTo>
                  <a:lnTo>
                    <a:pt x="1098" y="536"/>
                  </a:lnTo>
                  <a:lnTo>
                    <a:pt x="1101" y="541"/>
                  </a:lnTo>
                  <a:lnTo>
                    <a:pt x="1101" y="543"/>
                  </a:lnTo>
                  <a:lnTo>
                    <a:pt x="1099" y="544"/>
                  </a:lnTo>
                  <a:lnTo>
                    <a:pt x="1094" y="545"/>
                  </a:lnTo>
                  <a:lnTo>
                    <a:pt x="1088" y="545"/>
                  </a:lnTo>
                  <a:lnTo>
                    <a:pt x="1088" y="547"/>
                  </a:lnTo>
                  <a:lnTo>
                    <a:pt x="1088" y="548"/>
                  </a:lnTo>
                  <a:lnTo>
                    <a:pt x="1089" y="556"/>
                  </a:lnTo>
                  <a:lnTo>
                    <a:pt x="1090" y="567"/>
                  </a:lnTo>
                  <a:lnTo>
                    <a:pt x="1088" y="573"/>
                  </a:lnTo>
                  <a:lnTo>
                    <a:pt x="1087" y="580"/>
                  </a:lnTo>
                  <a:lnTo>
                    <a:pt x="1087" y="581"/>
                  </a:lnTo>
                  <a:lnTo>
                    <a:pt x="1089" y="587"/>
                  </a:lnTo>
                  <a:lnTo>
                    <a:pt x="1093" y="593"/>
                  </a:lnTo>
                  <a:lnTo>
                    <a:pt x="1094" y="598"/>
                  </a:lnTo>
                  <a:lnTo>
                    <a:pt x="1094" y="601"/>
                  </a:lnTo>
                  <a:lnTo>
                    <a:pt x="1093" y="604"/>
                  </a:lnTo>
                  <a:lnTo>
                    <a:pt x="1090" y="608"/>
                  </a:lnTo>
                  <a:lnTo>
                    <a:pt x="1087" y="604"/>
                  </a:lnTo>
                  <a:lnTo>
                    <a:pt x="1083" y="600"/>
                  </a:lnTo>
                  <a:lnTo>
                    <a:pt x="1079" y="601"/>
                  </a:lnTo>
                  <a:lnTo>
                    <a:pt x="1075" y="601"/>
                  </a:lnTo>
                  <a:lnTo>
                    <a:pt x="1071" y="606"/>
                  </a:lnTo>
                  <a:lnTo>
                    <a:pt x="1067" y="614"/>
                  </a:lnTo>
                  <a:lnTo>
                    <a:pt x="1063" y="616"/>
                  </a:lnTo>
                  <a:lnTo>
                    <a:pt x="1058" y="617"/>
                  </a:lnTo>
                  <a:lnTo>
                    <a:pt x="1055" y="620"/>
                  </a:lnTo>
                  <a:lnTo>
                    <a:pt x="1053" y="621"/>
                  </a:lnTo>
                  <a:lnTo>
                    <a:pt x="1053" y="623"/>
                  </a:lnTo>
                  <a:lnTo>
                    <a:pt x="1053" y="627"/>
                  </a:lnTo>
                  <a:lnTo>
                    <a:pt x="1056" y="630"/>
                  </a:lnTo>
                  <a:lnTo>
                    <a:pt x="1059" y="636"/>
                  </a:lnTo>
                  <a:lnTo>
                    <a:pt x="1055" y="638"/>
                  </a:lnTo>
                  <a:lnTo>
                    <a:pt x="1053" y="640"/>
                  </a:lnTo>
                  <a:lnTo>
                    <a:pt x="1051" y="643"/>
                  </a:lnTo>
                  <a:lnTo>
                    <a:pt x="1051" y="646"/>
                  </a:lnTo>
                  <a:lnTo>
                    <a:pt x="1049" y="651"/>
                  </a:lnTo>
                  <a:lnTo>
                    <a:pt x="1047" y="658"/>
                  </a:lnTo>
                  <a:lnTo>
                    <a:pt x="1039" y="665"/>
                  </a:lnTo>
                  <a:lnTo>
                    <a:pt x="1031" y="674"/>
                  </a:lnTo>
                  <a:lnTo>
                    <a:pt x="1020" y="670"/>
                  </a:lnTo>
                  <a:lnTo>
                    <a:pt x="1008" y="669"/>
                  </a:lnTo>
                  <a:lnTo>
                    <a:pt x="1008" y="670"/>
                  </a:lnTo>
                  <a:lnTo>
                    <a:pt x="1008" y="671"/>
                  </a:lnTo>
                  <a:lnTo>
                    <a:pt x="1008" y="673"/>
                  </a:lnTo>
                  <a:lnTo>
                    <a:pt x="1008" y="676"/>
                  </a:lnTo>
                  <a:lnTo>
                    <a:pt x="1013" y="681"/>
                  </a:lnTo>
                  <a:lnTo>
                    <a:pt x="1018" y="685"/>
                  </a:lnTo>
                  <a:lnTo>
                    <a:pt x="1030" y="683"/>
                  </a:lnTo>
                  <a:lnTo>
                    <a:pt x="1041" y="680"/>
                  </a:lnTo>
                  <a:lnTo>
                    <a:pt x="1050" y="681"/>
                  </a:lnTo>
                  <a:lnTo>
                    <a:pt x="1070" y="681"/>
                  </a:lnTo>
                  <a:lnTo>
                    <a:pt x="1090" y="682"/>
                  </a:lnTo>
                  <a:lnTo>
                    <a:pt x="1099" y="682"/>
                  </a:lnTo>
                  <a:lnTo>
                    <a:pt x="1105" y="691"/>
                  </a:lnTo>
                  <a:lnTo>
                    <a:pt x="1109" y="700"/>
                  </a:lnTo>
                  <a:lnTo>
                    <a:pt x="1113" y="703"/>
                  </a:lnTo>
                  <a:lnTo>
                    <a:pt x="1117" y="703"/>
                  </a:lnTo>
                  <a:lnTo>
                    <a:pt x="1120" y="703"/>
                  </a:lnTo>
                  <a:lnTo>
                    <a:pt x="1123" y="703"/>
                  </a:lnTo>
                  <a:lnTo>
                    <a:pt x="1129" y="700"/>
                  </a:lnTo>
                  <a:lnTo>
                    <a:pt x="1135" y="697"/>
                  </a:lnTo>
                  <a:lnTo>
                    <a:pt x="1149" y="697"/>
                  </a:lnTo>
                  <a:lnTo>
                    <a:pt x="1160" y="695"/>
                  </a:lnTo>
                  <a:lnTo>
                    <a:pt x="1158" y="688"/>
                  </a:lnTo>
                  <a:lnTo>
                    <a:pt x="1158" y="683"/>
                  </a:lnTo>
                  <a:lnTo>
                    <a:pt x="1169" y="684"/>
                  </a:lnTo>
                  <a:lnTo>
                    <a:pt x="1182" y="685"/>
                  </a:lnTo>
                  <a:lnTo>
                    <a:pt x="1195" y="686"/>
                  </a:lnTo>
                  <a:lnTo>
                    <a:pt x="1206" y="688"/>
                  </a:lnTo>
                  <a:lnTo>
                    <a:pt x="1215" y="688"/>
                  </a:lnTo>
                  <a:lnTo>
                    <a:pt x="1223" y="688"/>
                  </a:lnTo>
                  <a:lnTo>
                    <a:pt x="1232" y="688"/>
                  </a:lnTo>
                  <a:lnTo>
                    <a:pt x="1240" y="688"/>
                  </a:lnTo>
                  <a:lnTo>
                    <a:pt x="1244" y="692"/>
                  </a:lnTo>
                  <a:lnTo>
                    <a:pt x="1247" y="695"/>
                  </a:lnTo>
                  <a:lnTo>
                    <a:pt x="1251" y="696"/>
                  </a:lnTo>
                  <a:lnTo>
                    <a:pt x="1255" y="696"/>
                  </a:lnTo>
                  <a:lnTo>
                    <a:pt x="1258" y="695"/>
                  </a:lnTo>
                  <a:lnTo>
                    <a:pt x="1261" y="694"/>
                  </a:lnTo>
                  <a:lnTo>
                    <a:pt x="1267" y="691"/>
                  </a:lnTo>
                  <a:lnTo>
                    <a:pt x="1271" y="688"/>
                  </a:lnTo>
                  <a:lnTo>
                    <a:pt x="1274" y="687"/>
                  </a:lnTo>
                  <a:lnTo>
                    <a:pt x="1279" y="687"/>
                  </a:lnTo>
                  <a:lnTo>
                    <a:pt x="1282" y="688"/>
                  </a:lnTo>
                  <a:lnTo>
                    <a:pt x="1284" y="690"/>
                  </a:lnTo>
                  <a:lnTo>
                    <a:pt x="1288" y="693"/>
                  </a:lnTo>
                  <a:lnTo>
                    <a:pt x="1293" y="695"/>
                  </a:lnTo>
                  <a:lnTo>
                    <a:pt x="1300" y="696"/>
                  </a:lnTo>
                  <a:lnTo>
                    <a:pt x="1308" y="696"/>
                  </a:lnTo>
                  <a:lnTo>
                    <a:pt x="1314" y="694"/>
                  </a:lnTo>
                  <a:lnTo>
                    <a:pt x="1320" y="692"/>
                  </a:lnTo>
                  <a:lnTo>
                    <a:pt x="1327" y="688"/>
                  </a:lnTo>
                  <a:lnTo>
                    <a:pt x="1333" y="687"/>
                  </a:lnTo>
                  <a:lnTo>
                    <a:pt x="1340" y="686"/>
                  </a:lnTo>
                  <a:lnTo>
                    <a:pt x="1348" y="688"/>
                  </a:lnTo>
                  <a:lnTo>
                    <a:pt x="1352" y="693"/>
                  </a:lnTo>
                  <a:lnTo>
                    <a:pt x="1356" y="696"/>
                  </a:lnTo>
                  <a:lnTo>
                    <a:pt x="1369" y="703"/>
                  </a:lnTo>
                  <a:lnTo>
                    <a:pt x="1381" y="709"/>
                  </a:lnTo>
                  <a:lnTo>
                    <a:pt x="1388" y="713"/>
                  </a:lnTo>
                  <a:lnTo>
                    <a:pt x="1393" y="717"/>
                  </a:lnTo>
                  <a:lnTo>
                    <a:pt x="1399" y="721"/>
                  </a:lnTo>
                  <a:lnTo>
                    <a:pt x="1402" y="726"/>
                  </a:lnTo>
                  <a:lnTo>
                    <a:pt x="1407" y="734"/>
                  </a:lnTo>
                  <a:lnTo>
                    <a:pt x="1410" y="742"/>
                  </a:lnTo>
                  <a:lnTo>
                    <a:pt x="1415" y="749"/>
                  </a:lnTo>
                  <a:lnTo>
                    <a:pt x="1423" y="755"/>
                  </a:lnTo>
                  <a:lnTo>
                    <a:pt x="1431" y="760"/>
                  </a:lnTo>
                  <a:lnTo>
                    <a:pt x="1438" y="765"/>
                  </a:lnTo>
                  <a:lnTo>
                    <a:pt x="1444" y="773"/>
                  </a:lnTo>
                  <a:lnTo>
                    <a:pt x="1449" y="780"/>
                  </a:lnTo>
                  <a:lnTo>
                    <a:pt x="1448" y="789"/>
                  </a:lnTo>
                  <a:lnTo>
                    <a:pt x="1446" y="797"/>
                  </a:lnTo>
                  <a:lnTo>
                    <a:pt x="1443" y="804"/>
                  </a:lnTo>
                  <a:lnTo>
                    <a:pt x="1438" y="811"/>
                  </a:lnTo>
                  <a:lnTo>
                    <a:pt x="1427" y="814"/>
                  </a:lnTo>
                  <a:lnTo>
                    <a:pt x="1418" y="818"/>
                  </a:lnTo>
                  <a:lnTo>
                    <a:pt x="1409" y="821"/>
                  </a:lnTo>
                  <a:lnTo>
                    <a:pt x="1399" y="823"/>
                  </a:lnTo>
                  <a:lnTo>
                    <a:pt x="1396" y="822"/>
                  </a:lnTo>
                  <a:lnTo>
                    <a:pt x="1391" y="821"/>
                  </a:lnTo>
                  <a:lnTo>
                    <a:pt x="1375" y="823"/>
                  </a:lnTo>
                  <a:lnTo>
                    <a:pt x="1361" y="825"/>
                  </a:lnTo>
                  <a:lnTo>
                    <a:pt x="1357" y="831"/>
                  </a:lnTo>
                  <a:lnTo>
                    <a:pt x="1354" y="836"/>
                  </a:lnTo>
                  <a:lnTo>
                    <a:pt x="1354" y="846"/>
                  </a:lnTo>
                  <a:lnTo>
                    <a:pt x="1353" y="855"/>
                  </a:lnTo>
                  <a:lnTo>
                    <a:pt x="1351" y="856"/>
                  </a:lnTo>
                  <a:lnTo>
                    <a:pt x="1349" y="857"/>
                  </a:lnTo>
                  <a:lnTo>
                    <a:pt x="1343" y="858"/>
                  </a:lnTo>
                  <a:lnTo>
                    <a:pt x="1338" y="857"/>
                  </a:lnTo>
                  <a:lnTo>
                    <a:pt x="1333" y="857"/>
                  </a:lnTo>
                  <a:lnTo>
                    <a:pt x="1328" y="859"/>
                  </a:lnTo>
                  <a:lnTo>
                    <a:pt x="1328" y="868"/>
                  </a:lnTo>
                  <a:lnTo>
                    <a:pt x="1329" y="874"/>
                  </a:lnTo>
                  <a:lnTo>
                    <a:pt x="1327" y="877"/>
                  </a:lnTo>
                  <a:lnTo>
                    <a:pt x="1325" y="879"/>
                  </a:lnTo>
                  <a:lnTo>
                    <a:pt x="1316" y="878"/>
                  </a:lnTo>
                  <a:lnTo>
                    <a:pt x="1307" y="877"/>
                  </a:lnTo>
                  <a:lnTo>
                    <a:pt x="1302" y="879"/>
                  </a:lnTo>
                  <a:lnTo>
                    <a:pt x="1296" y="881"/>
                  </a:lnTo>
                  <a:lnTo>
                    <a:pt x="1291" y="884"/>
                  </a:lnTo>
                  <a:lnTo>
                    <a:pt x="1286" y="888"/>
                  </a:lnTo>
                  <a:lnTo>
                    <a:pt x="1277" y="895"/>
                  </a:lnTo>
                  <a:lnTo>
                    <a:pt x="1268" y="901"/>
                  </a:lnTo>
                  <a:lnTo>
                    <a:pt x="1260" y="901"/>
                  </a:lnTo>
                  <a:lnTo>
                    <a:pt x="1252" y="901"/>
                  </a:lnTo>
                  <a:lnTo>
                    <a:pt x="1249" y="904"/>
                  </a:lnTo>
                  <a:lnTo>
                    <a:pt x="1246" y="906"/>
                  </a:lnTo>
                  <a:lnTo>
                    <a:pt x="1238" y="908"/>
                  </a:lnTo>
                  <a:lnTo>
                    <a:pt x="1232" y="909"/>
                  </a:lnTo>
                  <a:lnTo>
                    <a:pt x="1229" y="914"/>
                  </a:lnTo>
                  <a:lnTo>
                    <a:pt x="1227" y="916"/>
                  </a:lnTo>
                  <a:lnTo>
                    <a:pt x="1224" y="918"/>
                  </a:lnTo>
                  <a:lnTo>
                    <a:pt x="1221" y="919"/>
                  </a:lnTo>
                  <a:lnTo>
                    <a:pt x="1216" y="920"/>
                  </a:lnTo>
                  <a:lnTo>
                    <a:pt x="1213" y="921"/>
                  </a:lnTo>
                  <a:lnTo>
                    <a:pt x="1210" y="924"/>
                  </a:lnTo>
                  <a:lnTo>
                    <a:pt x="1207" y="927"/>
                  </a:lnTo>
                  <a:lnTo>
                    <a:pt x="1206" y="932"/>
                  </a:lnTo>
                  <a:lnTo>
                    <a:pt x="1204" y="937"/>
                  </a:lnTo>
                  <a:lnTo>
                    <a:pt x="1198" y="936"/>
                  </a:lnTo>
                  <a:lnTo>
                    <a:pt x="1191" y="932"/>
                  </a:lnTo>
                  <a:lnTo>
                    <a:pt x="1188" y="931"/>
                  </a:lnTo>
                  <a:lnTo>
                    <a:pt x="1186" y="930"/>
                  </a:lnTo>
                  <a:lnTo>
                    <a:pt x="1182" y="930"/>
                  </a:lnTo>
                  <a:lnTo>
                    <a:pt x="1180" y="931"/>
                  </a:lnTo>
                  <a:lnTo>
                    <a:pt x="1178" y="942"/>
                  </a:lnTo>
                  <a:lnTo>
                    <a:pt x="1176" y="951"/>
                  </a:lnTo>
                  <a:lnTo>
                    <a:pt x="1168" y="955"/>
                  </a:lnTo>
                  <a:lnTo>
                    <a:pt x="1155" y="961"/>
                  </a:lnTo>
                  <a:lnTo>
                    <a:pt x="1147" y="963"/>
                  </a:lnTo>
                  <a:lnTo>
                    <a:pt x="1141" y="965"/>
                  </a:lnTo>
                  <a:lnTo>
                    <a:pt x="1134" y="966"/>
                  </a:lnTo>
                  <a:lnTo>
                    <a:pt x="1131" y="965"/>
                  </a:lnTo>
                  <a:lnTo>
                    <a:pt x="1130" y="963"/>
                  </a:lnTo>
                  <a:lnTo>
                    <a:pt x="1129" y="961"/>
                  </a:lnTo>
                  <a:lnTo>
                    <a:pt x="1127" y="959"/>
                  </a:lnTo>
                  <a:lnTo>
                    <a:pt x="1124" y="958"/>
                  </a:lnTo>
                  <a:lnTo>
                    <a:pt x="1119" y="956"/>
                  </a:lnTo>
                  <a:lnTo>
                    <a:pt x="1112" y="956"/>
                  </a:lnTo>
                  <a:lnTo>
                    <a:pt x="1107" y="959"/>
                  </a:lnTo>
                  <a:lnTo>
                    <a:pt x="1100" y="962"/>
                  </a:lnTo>
                  <a:lnTo>
                    <a:pt x="1088" y="967"/>
                  </a:lnTo>
                  <a:lnTo>
                    <a:pt x="1077" y="972"/>
                  </a:lnTo>
                  <a:lnTo>
                    <a:pt x="1067" y="962"/>
                  </a:lnTo>
                  <a:lnTo>
                    <a:pt x="1060" y="954"/>
                  </a:lnTo>
                  <a:lnTo>
                    <a:pt x="1052" y="954"/>
                  </a:lnTo>
                  <a:lnTo>
                    <a:pt x="1046" y="954"/>
                  </a:lnTo>
                  <a:lnTo>
                    <a:pt x="1044" y="961"/>
                  </a:lnTo>
                  <a:lnTo>
                    <a:pt x="1043" y="967"/>
                  </a:lnTo>
                  <a:lnTo>
                    <a:pt x="1041" y="970"/>
                  </a:lnTo>
                  <a:lnTo>
                    <a:pt x="1039" y="971"/>
                  </a:lnTo>
                  <a:lnTo>
                    <a:pt x="1036" y="972"/>
                  </a:lnTo>
                  <a:lnTo>
                    <a:pt x="1032" y="972"/>
                  </a:lnTo>
                  <a:lnTo>
                    <a:pt x="1029" y="971"/>
                  </a:lnTo>
                  <a:lnTo>
                    <a:pt x="1026" y="970"/>
                  </a:lnTo>
                  <a:lnTo>
                    <a:pt x="1020" y="967"/>
                  </a:lnTo>
                  <a:lnTo>
                    <a:pt x="1014" y="965"/>
                  </a:lnTo>
                  <a:lnTo>
                    <a:pt x="1013" y="961"/>
                  </a:lnTo>
                  <a:lnTo>
                    <a:pt x="1011" y="958"/>
                  </a:lnTo>
                  <a:lnTo>
                    <a:pt x="1004" y="955"/>
                  </a:lnTo>
                  <a:lnTo>
                    <a:pt x="996" y="953"/>
                  </a:lnTo>
                  <a:lnTo>
                    <a:pt x="992" y="953"/>
                  </a:lnTo>
                  <a:lnTo>
                    <a:pt x="988" y="952"/>
                  </a:lnTo>
                  <a:lnTo>
                    <a:pt x="983" y="953"/>
                  </a:lnTo>
                  <a:lnTo>
                    <a:pt x="980" y="954"/>
                  </a:lnTo>
                  <a:lnTo>
                    <a:pt x="974" y="960"/>
                  </a:lnTo>
                  <a:lnTo>
                    <a:pt x="970" y="965"/>
                  </a:lnTo>
                  <a:lnTo>
                    <a:pt x="966" y="965"/>
                  </a:lnTo>
                  <a:lnTo>
                    <a:pt x="962" y="965"/>
                  </a:lnTo>
                  <a:lnTo>
                    <a:pt x="958" y="959"/>
                  </a:lnTo>
                  <a:lnTo>
                    <a:pt x="955" y="953"/>
                  </a:lnTo>
                  <a:lnTo>
                    <a:pt x="946" y="953"/>
                  </a:lnTo>
                  <a:lnTo>
                    <a:pt x="938" y="954"/>
                  </a:lnTo>
                  <a:lnTo>
                    <a:pt x="936" y="961"/>
                  </a:lnTo>
                  <a:lnTo>
                    <a:pt x="934" y="967"/>
                  </a:lnTo>
                  <a:lnTo>
                    <a:pt x="932" y="964"/>
                  </a:lnTo>
                  <a:lnTo>
                    <a:pt x="931" y="961"/>
                  </a:lnTo>
                  <a:lnTo>
                    <a:pt x="931" y="958"/>
                  </a:lnTo>
                  <a:lnTo>
                    <a:pt x="930" y="952"/>
                  </a:lnTo>
                  <a:lnTo>
                    <a:pt x="925" y="949"/>
                  </a:lnTo>
                  <a:lnTo>
                    <a:pt x="921" y="944"/>
                  </a:lnTo>
                  <a:lnTo>
                    <a:pt x="924" y="942"/>
                  </a:lnTo>
                  <a:lnTo>
                    <a:pt x="926" y="940"/>
                  </a:lnTo>
                  <a:lnTo>
                    <a:pt x="926" y="936"/>
                  </a:lnTo>
                  <a:lnTo>
                    <a:pt x="926" y="931"/>
                  </a:lnTo>
                  <a:lnTo>
                    <a:pt x="923" y="929"/>
                  </a:lnTo>
                  <a:lnTo>
                    <a:pt x="921" y="926"/>
                  </a:lnTo>
                  <a:lnTo>
                    <a:pt x="927" y="925"/>
                  </a:lnTo>
                  <a:lnTo>
                    <a:pt x="936" y="923"/>
                  </a:lnTo>
                  <a:lnTo>
                    <a:pt x="941" y="921"/>
                  </a:lnTo>
                  <a:lnTo>
                    <a:pt x="944" y="920"/>
                  </a:lnTo>
                  <a:lnTo>
                    <a:pt x="947" y="919"/>
                  </a:lnTo>
                  <a:lnTo>
                    <a:pt x="948" y="917"/>
                  </a:lnTo>
                  <a:lnTo>
                    <a:pt x="949" y="908"/>
                  </a:lnTo>
                  <a:lnTo>
                    <a:pt x="951" y="902"/>
                  </a:lnTo>
                  <a:lnTo>
                    <a:pt x="957" y="902"/>
                  </a:lnTo>
                  <a:lnTo>
                    <a:pt x="961" y="903"/>
                  </a:lnTo>
                  <a:lnTo>
                    <a:pt x="966" y="904"/>
                  </a:lnTo>
                  <a:lnTo>
                    <a:pt x="971" y="906"/>
                  </a:lnTo>
                  <a:lnTo>
                    <a:pt x="981" y="905"/>
                  </a:lnTo>
                  <a:lnTo>
                    <a:pt x="992" y="904"/>
                  </a:lnTo>
                  <a:lnTo>
                    <a:pt x="992" y="905"/>
                  </a:lnTo>
                  <a:lnTo>
                    <a:pt x="992" y="906"/>
                  </a:lnTo>
                  <a:lnTo>
                    <a:pt x="986" y="907"/>
                  </a:lnTo>
                  <a:lnTo>
                    <a:pt x="982" y="909"/>
                  </a:lnTo>
                  <a:lnTo>
                    <a:pt x="978" y="912"/>
                  </a:lnTo>
                  <a:lnTo>
                    <a:pt x="974" y="915"/>
                  </a:lnTo>
                  <a:lnTo>
                    <a:pt x="974" y="916"/>
                  </a:lnTo>
                  <a:lnTo>
                    <a:pt x="974" y="918"/>
                  </a:lnTo>
                  <a:lnTo>
                    <a:pt x="977" y="920"/>
                  </a:lnTo>
                  <a:lnTo>
                    <a:pt x="979" y="921"/>
                  </a:lnTo>
                  <a:lnTo>
                    <a:pt x="984" y="923"/>
                  </a:lnTo>
                  <a:lnTo>
                    <a:pt x="989" y="921"/>
                  </a:lnTo>
                  <a:lnTo>
                    <a:pt x="993" y="920"/>
                  </a:lnTo>
                  <a:lnTo>
                    <a:pt x="995" y="918"/>
                  </a:lnTo>
                  <a:lnTo>
                    <a:pt x="997" y="915"/>
                  </a:lnTo>
                  <a:lnTo>
                    <a:pt x="1000" y="912"/>
                  </a:lnTo>
                  <a:lnTo>
                    <a:pt x="1000" y="907"/>
                  </a:lnTo>
                  <a:lnTo>
                    <a:pt x="1000" y="904"/>
                  </a:lnTo>
                  <a:lnTo>
                    <a:pt x="997" y="896"/>
                  </a:lnTo>
                  <a:lnTo>
                    <a:pt x="993" y="891"/>
                  </a:lnTo>
                  <a:lnTo>
                    <a:pt x="994" y="890"/>
                  </a:lnTo>
                  <a:lnTo>
                    <a:pt x="995" y="889"/>
                  </a:lnTo>
                  <a:lnTo>
                    <a:pt x="1000" y="889"/>
                  </a:lnTo>
                  <a:lnTo>
                    <a:pt x="1004" y="889"/>
                  </a:lnTo>
                  <a:lnTo>
                    <a:pt x="1008" y="891"/>
                  </a:lnTo>
                  <a:lnTo>
                    <a:pt x="1012" y="892"/>
                  </a:lnTo>
                  <a:lnTo>
                    <a:pt x="1013" y="893"/>
                  </a:lnTo>
                  <a:lnTo>
                    <a:pt x="1013" y="895"/>
                  </a:lnTo>
                  <a:lnTo>
                    <a:pt x="1013" y="896"/>
                  </a:lnTo>
                  <a:lnTo>
                    <a:pt x="1008" y="900"/>
                  </a:lnTo>
                  <a:lnTo>
                    <a:pt x="1006" y="903"/>
                  </a:lnTo>
                  <a:lnTo>
                    <a:pt x="1006" y="904"/>
                  </a:lnTo>
                  <a:lnTo>
                    <a:pt x="1014" y="903"/>
                  </a:lnTo>
                  <a:lnTo>
                    <a:pt x="1018" y="902"/>
                  </a:lnTo>
                  <a:lnTo>
                    <a:pt x="1021" y="901"/>
                  </a:lnTo>
                  <a:lnTo>
                    <a:pt x="1024" y="898"/>
                  </a:lnTo>
                  <a:lnTo>
                    <a:pt x="1026" y="894"/>
                  </a:lnTo>
                  <a:lnTo>
                    <a:pt x="1031" y="889"/>
                  </a:lnTo>
                  <a:lnTo>
                    <a:pt x="1038" y="889"/>
                  </a:lnTo>
                  <a:lnTo>
                    <a:pt x="1044" y="888"/>
                  </a:lnTo>
                  <a:lnTo>
                    <a:pt x="1053" y="883"/>
                  </a:lnTo>
                  <a:lnTo>
                    <a:pt x="1062" y="877"/>
                  </a:lnTo>
                  <a:lnTo>
                    <a:pt x="1062" y="872"/>
                  </a:lnTo>
                  <a:lnTo>
                    <a:pt x="1062" y="869"/>
                  </a:lnTo>
                  <a:lnTo>
                    <a:pt x="1062" y="866"/>
                  </a:lnTo>
                  <a:lnTo>
                    <a:pt x="1060" y="862"/>
                  </a:lnTo>
                  <a:lnTo>
                    <a:pt x="1054" y="862"/>
                  </a:lnTo>
                  <a:lnTo>
                    <a:pt x="1048" y="861"/>
                  </a:lnTo>
                  <a:lnTo>
                    <a:pt x="1041" y="860"/>
                  </a:lnTo>
                  <a:lnTo>
                    <a:pt x="1037" y="858"/>
                  </a:lnTo>
                  <a:lnTo>
                    <a:pt x="1042" y="856"/>
                  </a:lnTo>
                  <a:lnTo>
                    <a:pt x="1048" y="854"/>
                  </a:lnTo>
                  <a:lnTo>
                    <a:pt x="1051" y="850"/>
                  </a:lnTo>
                  <a:lnTo>
                    <a:pt x="1055" y="846"/>
                  </a:lnTo>
                  <a:lnTo>
                    <a:pt x="1063" y="838"/>
                  </a:lnTo>
                  <a:lnTo>
                    <a:pt x="1071" y="832"/>
                  </a:lnTo>
                  <a:lnTo>
                    <a:pt x="1086" y="821"/>
                  </a:lnTo>
                  <a:lnTo>
                    <a:pt x="1102" y="812"/>
                  </a:lnTo>
                  <a:lnTo>
                    <a:pt x="1111" y="811"/>
                  </a:lnTo>
                  <a:lnTo>
                    <a:pt x="1120" y="811"/>
                  </a:lnTo>
                  <a:lnTo>
                    <a:pt x="1120" y="810"/>
                  </a:lnTo>
                  <a:lnTo>
                    <a:pt x="1121" y="810"/>
                  </a:lnTo>
                  <a:lnTo>
                    <a:pt x="1131" y="799"/>
                  </a:lnTo>
                  <a:lnTo>
                    <a:pt x="1142" y="788"/>
                  </a:lnTo>
                  <a:lnTo>
                    <a:pt x="1147" y="786"/>
                  </a:lnTo>
                  <a:lnTo>
                    <a:pt x="1153" y="785"/>
                  </a:lnTo>
                  <a:lnTo>
                    <a:pt x="1156" y="776"/>
                  </a:lnTo>
                  <a:lnTo>
                    <a:pt x="1160" y="767"/>
                  </a:lnTo>
                  <a:lnTo>
                    <a:pt x="1166" y="764"/>
                  </a:lnTo>
                  <a:lnTo>
                    <a:pt x="1170" y="762"/>
                  </a:lnTo>
                  <a:lnTo>
                    <a:pt x="1172" y="757"/>
                  </a:lnTo>
                  <a:lnTo>
                    <a:pt x="1171" y="752"/>
                  </a:lnTo>
                  <a:lnTo>
                    <a:pt x="1168" y="749"/>
                  </a:lnTo>
                  <a:lnTo>
                    <a:pt x="1164" y="746"/>
                  </a:lnTo>
                  <a:lnTo>
                    <a:pt x="1163" y="741"/>
                  </a:lnTo>
                  <a:lnTo>
                    <a:pt x="1160" y="737"/>
                  </a:lnTo>
                  <a:lnTo>
                    <a:pt x="1157" y="741"/>
                  </a:lnTo>
                  <a:lnTo>
                    <a:pt x="1154" y="746"/>
                  </a:lnTo>
                  <a:lnTo>
                    <a:pt x="1144" y="749"/>
                  </a:lnTo>
                  <a:lnTo>
                    <a:pt x="1137" y="752"/>
                  </a:lnTo>
                  <a:lnTo>
                    <a:pt x="1131" y="748"/>
                  </a:lnTo>
                  <a:lnTo>
                    <a:pt x="1124" y="744"/>
                  </a:lnTo>
                  <a:lnTo>
                    <a:pt x="1118" y="748"/>
                  </a:lnTo>
                  <a:lnTo>
                    <a:pt x="1110" y="749"/>
                  </a:lnTo>
                  <a:lnTo>
                    <a:pt x="1104" y="750"/>
                  </a:lnTo>
                  <a:lnTo>
                    <a:pt x="1096" y="750"/>
                  </a:lnTo>
                  <a:lnTo>
                    <a:pt x="1081" y="748"/>
                  </a:lnTo>
                  <a:lnTo>
                    <a:pt x="1065" y="744"/>
                  </a:lnTo>
                  <a:lnTo>
                    <a:pt x="1059" y="743"/>
                  </a:lnTo>
                  <a:lnTo>
                    <a:pt x="1051" y="743"/>
                  </a:lnTo>
                  <a:lnTo>
                    <a:pt x="1044" y="744"/>
                  </a:lnTo>
                  <a:lnTo>
                    <a:pt x="1037" y="744"/>
                  </a:lnTo>
                  <a:lnTo>
                    <a:pt x="1025" y="748"/>
                  </a:lnTo>
                  <a:lnTo>
                    <a:pt x="1014" y="751"/>
                  </a:lnTo>
                  <a:lnTo>
                    <a:pt x="1005" y="751"/>
                  </a:lnTo>
                  <a:lnTo>
                    <a:pt x="996" y="751"/>
                  </a:lnTo>
                  <a:lnTo>
                    <a:pt x="988" y="751"/>
                  </a:lnTo>
                  <a:lnTo>
                    <a:pt x="979" y="751"/>
                  </a:lnTo>
                  <a:lnTo>
                    <a:pt x="973" y="756"/>
                  </a:lnTo>
                  <a:lnTo>
                    <a:pt x="969" y="762"/>
                  </a:lnTo>
                  <a:lnTo>
                    <a:pt x="965" y="764"/>
                  </a:lnTo>
                  <a:lnTo>
                    <a:pt x="961" y="764"/>
                  </a:lnTo>
                  <a:lnTo>
                    <a:pt x="958" y="765"/>
                  </a:lnTo>
                  <a:lnTo>
                    <a:pt x="956" y="768"/>
                  </a:lnTo>
                  <a:lnTo>
                    <a:pt x="953" y="784"/>
                  </a:lnTo>
                  <a:lnTo>
                    <a:pt x="951" y="798"/>
                  </a:lnTo>
                  <a:lnTo>
                    <a:pt x="950" y="798"/>
                  </a:lnTo>
                  <a:lnTo>
                    <a:pt x="949" y="797"/>
                  </a:lnTo>
                  <a:lnTo>
                    <a:pt x="948" y="797"/>
                  </a:lnTo>
                  <a:lnTo>
                    <a:pt x="945" y="789"/>
                  </a:lnTo>
                  <a:lnTo>
                    <a:pt x="943" y="785"/>
                  </a:lnTo>
                  <a:lnTo>
                    <a:pt x="941" y="783"/>
                  </a:lnTo>
                  <a:lnTo>
                    <a:pt x="937" y="781"/>
                  </a:lnTo>
                  <a:lnTo>
                    <a:pt x="928" y="780"/>
                  </a:lnTo>
                  <a:lnTo>
                    <a:pt x="915" y="778"/>
                  </a:lnTo>
                  <a:lnTo>
                    <a:pt x="911" y="775"/>
                  </a:lnTo>
                  <a:lnTo>
                    <a:pt x="906" y="772"/>
                  </a:lnTo>
                  <a:lnTo>
                    <a:pt x="898" y="772"/>
                  </a:lnTo>
                  <a:lnTo>
                    <a:pt x="890" y="772"/>
                  </a:lnTo>
                  <a:lnTo>
                    <a:pt x="886" y="769"/>
                  </a:lnTo>
                  <a:lnTo>
                    <a:pt x="881" y="765"/>
                  </a:lnTo>
                  <a:lnTo>
                    <a:pt x="878" y="761"/>
                  </a:lnTo>
                  <a:lnTo>
                    <a:pt x="875" y="756"/>
                  </a:lnTo>
                  <a:lnTo>
                    <a:pt x="871" y="757"/>
                  </a:lnTo>
                  <a:lnTo>
                    <a:pt x="867" y="757"/>
                  </a:lnTo>
                  <a:lnTo>
                    <a:pt x="866" y="764"/>
                  </a:lnTo>
                  <a:lnTo>
                    <a:pt x="864" y="769"/>
                  </a:lnTo>
                  <a:lnTo>
                    <a:pt x="863" y="773"/>
                  </a:lnTo>
                  <a:lnTo>
                    <a:pt x="862" y="775"/>
                  </a:lnTo>
                  <a:lnTo>
                    <a:pt x="860" y="777"/>
                  </a:lnTo>
                  <a:lnTo>
                    <a:pt x="856" y="778"/>
                  </a:lnTo>
                  <a:lnTo>
                    <a:pt x="852" y="778"/>
                  </a:lnTo>
                  <a:lnTo>
                    <a:pt x="846" y="779"/>
                  </a:lnTo>
                  <a:lnTo>
                    <a:pt x="841" y="783"/>
                  </a:lnTo>
                  <a:lnTo>
                    <a:pt x="835" y="786"/>
                  </a:lnTo>
                  <a:lnTo>
                    <a:pt x="829" y="788"/>
                  </a:lnTo>
                  <a:lnTo>
                    <a:pt x="821" y="790"/>
                  </a:lnTo>
                  <a:lnTo>
                    <a:pt x="820" y="789"/>
                  </a:lnTo>
                  <a:lnTo>
                    <a:pt x="820" y="788"/>
                  </a:lnTo>
                  <a:lnTo>
                    <a:pt x="819" y="784"/>
                  </a:lnTo>
                  <a:lnTo>
                    <a:pt x="819" y="780"/>
                  </a:lnTo>
                  <a:lnTo>
                    <a:pt x="818" y="778"/>
                  </a:lnTo>
                  <a:lnTo>
                    <a:pt x="817" y="777"/>
                  </a:lnTo>
                  <a:lnTo>
                    <a:pt x="815" y="777"/>
                  </a:lnTo>
                  <a:lnTo>
                    <a:pt x="814" y="777"/>
                  </a:lnTo>
                  <a:lnTo>
                    <a:pt x="810" y="779"/>
                  </a:lnTo>
                  <a:lnTo>
                    <a:pt x="808" y="781"/>
                  </a:lnTo>
                  <a:lnTo>
                    <a:pt x="804" y="789"/>
                  </a:lnTo>
                  <a:lnTo>
                    <a:pt x="802" y="795"/>
                  </a:lnTo>
                  <a:lnTo>
                    <a:pt x="794" y="799"/>
                  </a:lnTo>
                  <a:lnTo>
                    <a:pt x="785" y="803"/>
                  </a:lnTo>
                  <a:lnTo>
                    <a:pt x="782" y="809"/>
                  </a:lnTo>
                  <a:lnTo>
                    <a:pt x="778" y="815"/>
                  </a:lnTo>
                  <a:lnTo>
                    <a:pt x="776" y="816"/>
                  </a:lnTo>
                  <a:lnTo>
                    <a:pt x="776" y="818"/>
                  </a:lnTo>
                  <a:lnTo>
                    <a:pt x="767" y="816"/>
                  </a:lnTo>
                  <a:lnTo>
                    <a:pt x="755" y="815"/>
                  </a:lnTo>
                  <a:lnTo>
                    <a:pt x="745" y="823"/>
                  </a:lnTo>
                  <a:lnTo>
                    <a:pt x="734" y="831"/>
                  </a:lnTo>
                  <a:lnTo>
                    <a:pt x="723" y="832"/>
                  </a:lnTo>
                  <a:lnTo>
                    <a:pt x="712" y="834"/>
                  </a:lnTo>
                  <a:lnTo>
                    <a:pt x="704" y="838"/>
                  </a:lnTo>
                  <a:lnTo>
                    <a:pt x="697" y="843"/>
                  </a:lnTo>
                  <a:lnTo>
                    <a:pt x="686" y="841"/>
                  </a:lnTo>
                  <a:lnTo>
                    <a:pt x="671" y="839"/>
                  </a:lnTo>
                  <a:lnTo>
                    <a:pt x="660" y="844"/>
                  </a:lnTo>
                  <a:lnTo>
                    <a:pt x="647" y="847"/>
                  </a:lnTo>
                  <a:lnTo>
                    <a:pt x="635" y="851"/>
                  </a:lnTo>
                  <a:lnTo>
                    <a:pt x="623" y="855"/>
                  </a:lnTo>
                  <a:lnTo>
                    <a:pt x="609" y="855"/>
                  </a:lnTo>
                  <a:lnTo>
                    <a:pt x="595" y="855"/>
                  </a:lnTo>
                  <a:lnTo>
                    <a:pt x="593" y="857"/>
                  </a:lnTo>
                  <a:lnTo>
                    <a:pt x="589" y="859"/>
                  </a:lnTo>
                  <a:lnTo>
                    <a:pt x="587" y="861"/>
                  </a:lnTo>
                  <a:lnTo>
                    <a:pt x="583" y="861"/>
                  </a:lnTo>
                  <a:lnTo>
                    <a:pt x="577" y="860"/>
                  </a:lnTo>
                  <a:lnTo>
                    <a:pt x="570" y="858"/>
                  </a:lnTo>
                  <a:lnTo>
                    <a:pt x="562" y="858"/>
                  </a:lnTo>
                  <a:lnTo>
                    <a:pt x="555" y="859"/>
                  </a:lnTo>
                  <a:lnTo>
                    <a:pt x="549" y="865"/>
                  </a:lnTo>
                  <a:lnTo>
                    <a:pt x="540" y="870"/>
                  </a:lnTo>
                  <a:lnTo>
                    <a:pt x="528" y="869"/>
                  </a:lnTo>
                  <a:lnTo>
                    <a:pt x="515" y="868"/>
                  </a:lnTo>
                  <a:lnTo>
                    <a:pt x="511" y="871"/>
                  </a:lnTo>
                  <a:lnTo>
                    <a:pt x="507" y="876"/>
                  </a:lnTo>
                  <a:lnTo>
                    <a:pt x="503" y="873"/>
                  </a:lnTo>
                  <a:lnTo>
                    <a:pt x="500" y="871"/>
                  </a:lnTo>
                  <a:lnTo>
                    <a:pt x="497" y="873"/>
                  </a:lnTo>
                  <a:lnTo>
                    <a:pt x="494" y="877"/>
                  </a:lnTo>
                  <a:lnTo>
                    <a:pt x="480" y="882"/>
                  </a:lnTo>
                  <a:lnTo>
                    <a:pt x="467" y="885"/>
                  </a:lnTo>
                  <a:lnTo>
                    <a:pt x="453" y="889"/>
                  </a:lnTo>
                  <a:lnTo>
                    <a:pt x="439" y="891"/>
                  </a:lnTo>
                  <a:lnTo>
                    <a:pt x="433" y="890"/>
                  </a:lnTo>
                  <a:lnTo>
                    <a:pt x="426" y="889"/>
                  </a:lnTo>
                  <a:lnTo>
                    <a:pt x="419" y="894"/>
                  </a:lnTo>
                  <a:lnTo>
                    <a:pt x="413" y="901"/>
                  </a:lnTo>
                  <a:lnTo>
                    <a:pt x="398" y="900"/>
                  </a:lnTo>
                  <a:lnTo>
                    <a:pt x="381" y="901"/>
                  </a:lnTo>
                  <a:lnTo>
                    <a:pt x="365" y="903"/>
                  </a:lnTo>
                  <a:lnTo>
                    <a:pt x="350" y="906"/>
                  </a:lnTo>
                  <a:lnTo>
                    <a:pt x="344" y="906"/>
                  </a:lnTo>
                  <a:lnTo>
                    <a:pt x="341" y="904"/>
                  </a:lnTo>
                  <a:lnTo>
                    <a:pt x="336" y="904"/>
                  </a:lnTo>
                  <a:lnTo>
                    <a:pt x="330" y="905"/>
                  </a:lnTo>
                  <a:lnTo>
                    <a:pt x="326" y="906"/>
                  </a:lnTo>
                  <a:lnTo>
                    <a:pt x="322" y="907"/>
                  </a:lnTo>
                  <a:lnTo>
                    <a:pt x="311" y="907"/>
                  </a:lnTo>
                  <a:lnTo>
                    <a:pt x="300" y="907"/>
                  </a:lnTo>
                  <a:lnTo>
                    <a:pt x="290" y="907"/>
                  </a:lnTo>
                  <a:lnTo>
                    <a:pt x="279" y="907"/>
                  </a:lnTo>
                  <a:lnTo>
                    <a:pt x="274" y="905"/>
                  </a:lnTo>
                  <a:lnTo>
                    <a:pt x="270" y="904"/>
                  </a:lnTo>
                  <a:lnTo>
                    <a:pt x="256" y="906"/>
                  </a:lnTo>
                  <a:lnTo>
                    <a:pt x="236" y="908"/>
                  </a:lnTo>
                  <a:lnTo>
                    <a:pt x="225" y="908"/>
                  </a:lnTo>
                  <a:lnTo>
                    <a:pt x="215" y="908"/>
                  </a:lnTo>
                  <a:lnTo>
                    <a:pt x="206" y="908"/>
                  </a:lnTo>
                  <a:lnTo>
                    <a:pt x="200" y="906"/>
                  </a:lnTo>
                  <a:lnTo>
                    <a:pt x="199" y="906"/>
                  </a:lnTo>
                  <a:lnTo>
                    <a:pt x="198" y="905"/>
                  </a:lnTo>
                  <a:lnTo>
                    <a:pt x="198" y="904"/>
                  </a:lnTo>
                  <a:lnTo>
                    <a:pt x="210" y="895"/>
                  </a:lnTo>
                  <a:lnTo>
                    <a:pt x="224" y="888"/>
                  </a:lnTo>
                  <a:lnTo>
                    <a:pt x="224" y="886"/>
                  </a:lnTo>
                  <a:lnTo>
                    <a:pt x="223" y="885"/>
                  </a:lnTo>
                  <a:lnTo>
                    <a:pt x="218" y="883"/>
                  </a:lnTo>
                  <a:lnTo>
                    <a:pt x="213" y="881"/>
                  </a:lnTo>
                  <a:lnTo>
                    <a:pt x="215" y="880"/>
                  </a:lnTo>
                  <a:lnTo>
                    <a:pt x="216" y="878"/>
                  </a:lnTo>
                  <a:lnTo>
                    <a:pt x="222" y="873"/>
                  </a:lnTo>
                  <a:lnTo>
                    <a:pt x="226" y="870"/>
                  </a:lnTo>
                  <a:lnTo>
                    <a:pt x="232" y="870"/>
                  </a:lnTo>
                  <a:lnTo>
                    <a:pt x="237" y="870"/>
                  </a:lnTo>
                  <a:lnTo>
                    <a:pt x="248" y="867"/>
                  </a:lnTo>
                  <a:lnTo>
                    <a:pt x="260" y="863"/>
                  </a:lnTo>
                  <a:lnTo>
                    <a:pt x="273" y="860"/>
                  </a:lnTo>
                  <a:lnTo>
                    <a:pt x="285" y="857"/>
                  </a:lnTo>
                  <a:lnTo>
                    <a:pt x="298" y="855"/>
                  </a:lnTo>
                  <a:lnTo>
                    <a:pt x="311" y="854"/>
                  </a:lnTo>
                  <a:lnTo>
                    <a:pt x="325" y="854"/>
                  </a:lnTo>
                  <a:lnTo>
                    <a:pt x="337" y="851"/>
                  </a:lnTo>
                  <a:lnTo>
                    <a:pt x="344" y="851"/>
                  </a:lnTo>
                  <a:lnTo>
                    <a:pt x="352" y="851"/>
                  </a:lnTo>
                  <a:lnTo>
                    <a:pt x="355" y="848"/>
                  </a:lnTo>
                  <a:lnTo>
                    <a:pt x="358" y="845"/>
                  </a:lnTo>
                  <a:lnTo>
                    <a:pt x="366" y="845"/>
                  </a:lnTo>
                  <a:lnTo>
                    <a:pt x="375" y="845"/>
                  </a:lnTo>
                  <a:lnTo>
                    <a:pt x="384" y="842"/>
                  </a:lnTo>
                  <a:lnTo>
                    <a:pt x="392" y="836"/>
                  </a:lnTo>
                  <a:lnTo>
                    <a:pt x="391" y="830"/>
                  </a:lnTo>
                  <a:lnTo>
                    <a:pt x="389" y="823"/>
                  </a:lnTo>
                  <a:lnTo>
                    <a:pt x="393" y="808"/>
                  </a:lnTo>
                  <a:lnTo>
                    <a:pt x="399" y="792"/>
                  </a:lnTo>
                  <a:lnTo>
                    <a:pt x="393" y="784"/>
                  </a:lnTo>
                  <a:lnTo>
                    <a:pt x="388" y="774"/>
                  </a:lnTo>
                  <a:lnTo>
                    <a:pt x="390" y="769"/>
                  </a:lnTo>
                  <a:lnTo>
                    <a:pt x="392" y="765"/>
                  </a:lnTo>
                  <a:lnTo>
                    <a:pt x="393" y="762"/>
                  </a:lnTo>
                  <a:lnTo>
                    <a:pt x="395" y="760"/>
                  </a:lnTo>
                  <a:lnTo>
                    <a:pt x="395" y="757"/>
                  </a:lnTo>
                  <a:lnTo>
                    <a:pt x="393" y="754"/>
                  </a:lnTo>
                  <a:lnTo>
                    <a:pt x="391" y="754"/>
                  </a:lnTo>
                  <a:lnTo>
                    <a:pt x="388" y="754"/>
                  </a:lnTo>
                  <a:lnTo>
                    <a:pt x="387" y="760"/>
                  </a:lnTo>
                  <a:lnTo>
                    <a:pt x="385" y="764"/>
                  </a:lnTo>
                  <a:lnTo>
                    <a:pt x="383" y="767"/>
                  </a:lnTo>
                  <a:lnTo>
                    <a:pt x="378" y="770"/>
                  </a:lnTo>
                  <a:lnTo>
                    <a:pt x="377" y="769"/>
                  </a:lnTo>
                  <a:lnTo>
                    <a:pt x="376" y="767"/>
                  </a:lnTo>
                  <a:lnTo>
                    <a:pt x="375" y="763"/>
                  </a:lnTo>
                  <a:lnTo>
                    <a:pt x="376" y="757"/>
                  </a:lnTo>
                  <a:lnTo>
                    <a:pt x="378" y="752"/>
                  </a:lnTo>
                  <a:lnTo>
                    <a:pt x="383" y="748"/>
                  </a:lnTo>
                  <a:lnTo>
                    <a:pt x="389" y="737"/>
                  </a:lnTo>
                  <a:lnTo>
                    <a:pt x="395" y="728"/>
                  </a:lnTo>
                  <a:lnTo>
                    <a:pt x="397" y="718"/>
                  </a:lnTo>
                  <a:lnTo>
                    <a:pt x="399" y="708"/>
                  </a:lnTo>
                  <a:lnTo>
                    <a:pt x="403" y="703"/>
                  </a:lnTo>
                  <a:lnTo>
                    <a:pt x="408" y="698"/>
                  </a:lnTo>
                  <a:lnTo>
                    <a:pt x="411" y="684"/>
                  </a:lnTo>
                  <a:lnTo>
                    <a:pt x="414" y="670"/>
                  </a:lnTo>
                  <a:lnTo>
                    <a:pt x="419" y="661"/>
                  </a:lnTo>
                  <a:lnTo>
                    <a:pt x="423" y="652"/>
                  </a:lnTo>
                  <a:lnTo>
                    <a:pt x="424" y="641"/>
                  </a:lnTo>
                  <a:lnTo>
                    <a:pt x="426" y="630"/>
                  </a:lnTo>
                  <a:lnTo>
                    <a:pt x="431" y="624"/>
                  </a:lnTo>
                  <a:lnTo>
                    <a:pt x="435" y="615"/>
                  </a:lnTo>
                  <a:lnTo>
                    <a:pt x="435" y="609"/>
                  </a:lnTo>
                  <a:lnTo>
                    <a:pt x="435" y="602"/>
                  </a:lnTo>
                  <a:lnTo>
                    <a:pt x="437" y="598"/>
                  </a:lnTo>
                  <a:lnTo>
                    <a:pt x="439" y="593"/>
                  </a:lnTo>
                  <a:lnTo>
                    <a:pt x="441" y="591"/>
                  </a:lnTo>
                  <a:lnTo>
                    <a:pt x="442" y="588"/>
                  </a:lnTo>
                  <a:lnTo>
                    <a:pt x="442" y="585"/>
                  </a:lnTo>
                  <a:lnTo>
                    <a:pt x="442" y="581"/>
                  </a:lnTo>
                  <a:lnTo>
                    <a:pt x="438" y="571"/>
                  </a:lnTo>
                  <a:lnTo>
                    <a:pt x="437" y="559"/>
                  </a:lnTo>
                  <a:lnTo>
                    <a:pt x="438" y="551"/>
                  </a:lnTo>
                  <a:lnTo>
                    <a:pt x="439" y="543"/>
                  </a:lnTo>
                  <a:lnTo>
                    <a:pt x="439" y="536"/>
                  </a:lnTo>
                  <a:lnTo>
                    <a:pt x="438" y="527"/>
                  </a:lnTo>
                  <a:lnTo>
                    <a:pt x="438" y="522"/>
                  </a:lnTo>
                  <a:lnTo>
                    <a:pt x="438" y="518"/>
                  </a:lnTo>
                  <a:lnTo>
                    <a:pt x="441" y="513"/>
                  </a:lnTo>
                  <a:lnTo>
                    <a:pt x="442" y="508"/>
                  </a:lnTo>
                  <a:lnTo>
                    <a:pt x="445" y="498"/>
                  </a:lnTo>
                  <a:lnTo>
                    <a:pt x="446" y="492"/>
                  </a:lnTo>
                  <a:lnTo>
                    <a:pt x="444" y="488"/>
                  </a:lnTo>
                  <a:lnTo>
                    <a:pt x="442" y="484"/>
                  </a:lnTo>
                  <a:lnTo>
                    <a:pt x="442" y="474"/>
                  </a:lnTo>
                  <a:lnTo>
                    <a:pt x="442" y="464"/>
                  </a:lnTo>
                  <a:lnTo>
                    <a:pt x="441" y="451"/>
                  </a:lnTo>
                  <a:lnTo>
                    <a:pt x="438" y="440"/>
                  </a:lnTo>
                  <a:lnTo>
                    <a:pt x="438" y="429"/>
                  </a:lnTo>
                  <a:lnTo>
                    <a:pt x="438" y="418"/>
                  </a:lnTo>
                  <a:lnTo>
                    <a:pt x="436" y="411"/>
                  </a:lnTo>
                  <a:lnTo>
                    <a:pt x="434" y="401"/>
                  </a:lnTo>
                  <a:lnTo>
                    <a:pt x="433" y="390"/>
                  </a:lnTo>
                  <a:lnTo>
                    <a:pt x="433" y="382"/>
                  </a:lnTo>
                  <a:lnTo>
                    <a:pt x="437" y="373"/>
                  </a:lnTo>
                  <a:lnTo>
                    <a:pt x="441" y="366"/>
                  </a:lnTo>
                  <a:lnTo>
                    <a:pt x="438" y="364"/>
                  </a:lnTo>
                  <a:lnTo>
                    <a:pt x="437" y="361"/>
                  </a:lnTo>
                  <a:lnTo>
                    <a:pt x="436" y="359"/>
                  </a:lnTo>
                  <a:lnTo>
                    <a:pt x="435" y="356"/>
                  </a:lnTo>
                  <a:lnTo>
                    <a:pt x="435" y="352"/>
                  </a:lnTo>
                  <a:lnTo>
                    <a:pt x="436" y="345"/>
                  </a:lnTo>
                  <a:lnTo>
                    <a:pt x="437" y="340"/>
                  </a:lnTo>
                  <a:lnTo>
                    <a:pt x="438" y="334"/>
                  </a:lnTo>
                  <a:lnTo>
                    <a:pt x="439" y="327"/>
                  </a:lnTo>
                  <a:lnTo>
                    <a:pt x="438" y="322"/>
                  </a:lnTo>
                  <a:lnTo>
                    <a:pt x="436" y="318"/>
                  </a:lnTo>
                  <a:lnTo>
                    <a:pt x="435" y="311"/>
                  </a:lnTo>
                  <a:lnTo>
                    <a:pt x="437" y="303"/>
                  </a:lnTo>
                  <a:lnTo>
                    <a:pt x="439" y="294"/>
                  </a:lnTo>
                  <a:lnTo>
                    <a:pt x="441" y="283"/>
                  </a:lnTo>
                  <a:lnTo>
                    <a:pt x="441" y="275"/>
                  </a:lnTo>
                  <a:lnTo>
                    <a:pt x="438" y="260"/>
                  </a:lnTo>
                  <a:lnTo>
                    <a:pt x="438" y="242"/>
                  </a:lnTo>
                  <a:lnTo>
                    <a:pt x="439" y="225"/>
                  </a:lnTo>
                  <a:lnTo>
                    <a:pt x="442" y="210"/>
                  </a:lnTo>
                  <a:lnTo>
                    <a:pt x="443" y="194"/>
                  </a:lnTo>
                  <a:lnTo>
                    <a:pt x="443" y="179"/>
                  </a:lnTo>
                  <a:lnTo>
                    <a:pt x="441" y="171"/>
                  </a:lnTo>
                  <a:lnTo>
                    <a:pt x="439" y="164"/>
                  </a:lnTo>
                  <a:lnTo>
                    <a:pt x="442" y="147"/>
                  </a:lnTo>
                  <a:lnTo>
                    <a:pt x="443" y="126"/>
                  </a:lnTo>
                  <a:lnTo>
                    <a:pt x="444" y="103"/>
                  </a:lnTo>
                  <a:lnTo>
                    <a:pt x="443" y="80"/>
                  </a:lnTo>
                  <a:lnTo>
                    <a:pt x="441" y="57"/>
                  </a:lnTo>
                  <a:lnTo>
                    <a:pt x="437" y="37"/>
                  </a:lnTo>
                  <a:lnTo>
                    <a:pt x="435" y="28"/>
                  </a:lnTo>
                  <a:lnTo>
                    <a:pt x="433" y="20"/>
                  </a:lnTo>
                  <a:lnTo>
                    <a:pt x="430" y="14"/>
                  </a:lnTo>
                  <a:lnTo>
                    <a:pt x="427" y="8"/>
                  </a:lnTo>
                  <a:lnTo>
                    <a:pt x="432" y="4"/>
                  </a:lnTo>
                  <a:lnTo>
                    <a:pt x="437" y="0"/>
                  </a:lnTo>
                  <a:close/>
                  <a:moveTo>
                    <a:pt x="298" y="221"/>
                  </a:moveTo>
                  <a:lnTo>
                    <a:pt x="307" y="228"/>
                  </a:lnTo>
                  <a:lnTo>
                    <a:pt x="316" y="234"/>
                  </a:lnTo>
                  <a:lnTo>
                    <a:pt x="321" y="228"/>
                  </a:lnTo>
                  <a:lnTo>
                    <a:pt x="326" y="221"/>
                  </a:lnTo>
                  <a:lnTo>
                    <a:pt x="327" y="221"/>
                  </a:lnTo>
                  <a:lnTo>
                    <a:pt x="328" y="221"/>
                  </a:lnTo>
                  <a:lnTo>
                    <a:pt x="329" y="221"/>
                  </a:lnTo>
                  <a:lnTo>
                    <a:pt x="328" y="244"/>
                  </a:lnTo>
                  <a:lnTo>
                    <a:pt x="328" y="265"/>
                  </a:lnTo>
                  <a:lnTo>
                    <a:pt x="326" y="285"/>
                  </a:lnTo>
                  <a:lnTo>
                    <a:pt x="322" y="301"/>
                  </a:lnTo>
                  <a:lnTo>
                    <a:pt x="322" y="317"/>
                  </a:lnTo>
                  <a:lnTo>
                    <a:pt x="322" y="331"/>
                  </a:lnTo>
                  <a:lnTo>
                    <a:pt x="322" y="346"/>
                  </a:lnTo>
                  <a:lnTo>
                    <a:pt x="322" y="360"/>
                  </a:lnTo>
                  <a:lnTo>
                    <a:pt x="315" y="375"/>
                  </a:lnTo>
                  <a:lnTo>
                    <a:pt x="307" y="388"/>
                  </a:lnTo>
                  <a:lnTo>
                    <a:pt x="308" y="394"/>
                  </a:lnTo>
                  <a:lnTo>
                    <a:pt x="310" y="408"/>
                  </a:lnTo>
                  <a:lnTo>
                    <a:pt x="313" y="423"/>
                  </a:lnTo>
                  <a:lnTo>
                    <a:pt x="314" y="432"/>
                  </a:lnTo>
                  <a:lnTo>
                    <a:pt x="319" y="434"/>
                  </a:lnTo>
                  <a:lnTo>
                    <a:pt x="322" y="435"/>
                  </a:lnTo>
                  <a:lnTo>
                    <a:pt x="326" y="437"/>
                  </a:lnTo>
                  <a:lnTo>
                    <a:pt x="329" y="440"/>
                  </a:lnTo>
                  <a:lnTo>
                    <a:pt x="323" y="448"/>
                  </a:lnTo>
                  <a:lnTo>
                    <a:pt x="319" y="455"/>
                  </a:lnTo>
                  <a:lnTo>
                    <a:pt x="319" y="462"/>
                  </a:lnTo>
                  <a:lnTo>
                    <a:pt x="319" y="469"/>
                  </a:lnTo>
                  <a:lnTo>
                    <a:pt x="316" y="471"/>
                  </a:lnTo>
                  <a:lnTo>
                    <a:pt x="314" y="474"/>
                  </a:lnTo>
                  <a:lnTo>
                    <a:pt x="314" y="485"/>
                  </a:lnTo>
                  <a:lnTo>
                    <a:pt x="314" y="496"/>
                  </a:lnTo>
                  <a:lnTo>
                    <a:pt x="298" y="517"/>
                  </a:lnTo>
                  <a:lnTo>
                    <a:pt x="295" y="517"/>
                  </a:lnTo>
                  <a:lnTo>
                    <a:pt x="293" y="517"/>
                  </a:lnTo>
                  <a:lnTo>
                    <a:pt x="291" y="510"/>
                  </a:lnTo>
                  <a:lnTo>
                    <a:pt x="290" y="504"/>
                  </a:lnTo>
                  <a:lnTo>
                    <a:pt x="290" y="497"/>
                  </a:lnTo>
                  <a:lnTo>
                    <a:pt x="290" y="490"/>
                  </a:lnTo>
                  <a:lnTo>
                    <a:pt x="291" y="478"/>
                  </a:lnTo>
                  <a:lnTo>
                    <a:pt x="291" y="466"/>
                  </a:lnTo>
                  <a:lnTo>
                    <a:pt x="284" y="461"/>
                  </a:lnTo>
                  <a:lnTo>
                    <a:pt x="278" y="455"/>
                  </a:lnTo>
                  <a:lnTo>
                    <a:pt x="275" y="450"/>
                  </a:lnTo>
                  <a:lnTo>
                    <a:pt x="274" y="445"/>
                  </a:lnTo>
                  <a:lnTo>
                    <a:pt x="270" y="445"/>
                  </a:lnTo>
                  <a:lnTo>
                    <a:pt x="267" y="443"/>
                  </a:lnTo>
                  <a:lnTo>
                    <a:pt x="263" y="442"/>
                  </a:lnTo>
                  <a:lnTo>
                    <a:pt x="261" y="440"/>
                  </a:lnTo>
                  <a:lnTo>
                    <a:pt x="260" y="431"/>
                  </a:lnTo>
                  <a:lnTo>
                    <a:pt x="261" y="419"/>
                  </a:lnTo>
                  <a:lnTo>
                    <a:pt x="263" y="406"/>
                  </a:lnTo>
                  <a:lnTo>
                    <a:pt x="265" y="396"/>
                  </a:lnTo>
                  <a:lnTo>
                    <a:pt x="265" y="389"/>
                  </a:lnTo>
                  <a:lnTo>
                    <a:pt x="265" y="381"/>
                  </a:lnTo>
                  <a:lnTo>
                    <a:pt x="264" y="372"/>
                  </a:lnTo>
                  <a:lnTo>
                    <a:pt x="267" y="362"/>
                  </a:lnTo>
                  <a:lnTo>
                    <a:pt x="269" y="360"/>
                  </a:lnTo>
                  <a:lnTo>
                    <a:pt x="271" y="357"/>
                  </a:lnTo>
                  <a:lnTo>
                    <a:pt x="273" y="356"/>
                  </a:lnTo>
                  <a:lnTo>
                    <a:pt x="273" y="354"/>
                  </a:lnTo>
                  <a:lnTo>
                    <a:pt x="273" y="350"/>
                  </a:lnTo>
                  <a:lnTo>
                    <a:pt x="272" y="347"/>
                  </a:lnTo>
                  <a:lnTo>
                    <a:pt x="268" y="345"/>
                  </a:lnTo>
                  <a:lnTo>
                    <a:pt x="263" y="343"/>
                  </a:lnTo>
                  <a:lnTo>
                    <a:pt x="261" y="343"/>
                  </a:lnTo>
                  <a:lnTo>
                    <a:pt x="259" y="343"/>
                  </a:lnTo>
                  <a:lnTo>
                    <a:pt x="258" y="344"/>
                  </a:lnTo>
                  <a:lnTo>
                    <a:pt x="257" y="346"/>
                  </a:lnTo>
                  <a:lnTo>
                    <a:pt x="255" y="354"/>
                  </a:lnTo>
                  <a:lnTo>
                    <a:pt x="253" y="361"/>
                  </a:lnTo>
                  <a:lnTo>
                    <a:pt x="252" y="361"/>
                  </a:lnTo>
                  <a:lnTo>
                    <a:pt x="252" y="360"/>
                  </a:lnTo>
                  <a:lnTo>
                    <a:pt x="248" y="355"/>
                  </a:lnTo>
                  <a:lnTo>
                    <a:pt x="243" y="350"/>
                  </a:lnTo>
                  <a:lnTo>
                    <a:pt x="244" y="344"/>
                  </a:lnTo>
                  <a:lnTo>
                    <a:pt x="246" y="340"/>
                  </a:lnTo>
                  <a:lnTo>
                    <a:pt x="249" y="336"/>
                  </a:lnTo>
                  <a:lnTo>
                    <a:pt x="251" y="332"/>
                  </a:lnTo>
                  <a:lnTo>
                    <a:pt x="256" y="321"/>
                  </a:lnTo>
                  <a:lnTo>
                    <a:pt x="259" y="309"/>
                  </a:lnTo>
                  <a:lnTo>
                    <a:pt x="262" y="298"/>
                  </a:lnTo>
                  <a:lnTo>
                    <a:pt x="267" y="286"/>
                  </a:lnTo>
                  <a:lnTo>
                    <a:pt x="271" y="280"/>
                  </a:lnTo>
                  <a:lnTo>
                    <a:pt x="275" y="275"/>
                  </a:lnTo>
                  <a:lnTo>
                    <a:pt x="279" y="263"/>
                  </a:lnTo>
                  <a:lnTo>
                    <a:pt x="281" y="250"/>
                  </a:lnTo>
                  <a:lnTo>
                    <a:pt x="282" y="244"/>
                  </a:lnTo>
                  <a:lnTo>
                    <a:pt x="284" y="239"/>
                  </a:lnTo>
                  <a:lnTo>
                    <a:pt x="286" y="233"/>
                  </a:lnTo>
                  <a:lnTo>
                    <a:pt x="288" y="229"/>
                  </a:lnTo>
                  <a:lnTo>
                    <a:pt x="293" y="225"/>
                  </a:lnTo>
                  <a:lnTo>
                    <a:pt x="298" y="221"/>
                  </a:lnTo>
                  <a:close/>
                  <a:moveTo>
                    <a:pt x="1048" y="253"/>
                  </a:moveTo>
                  <a:lnTo>
                    <a:pt x="1047" y="255"/>
                  </a:lnTo>
                  <a:lnTo>
                    <a:pt x="1047" y="257"/>
                  </a:lnTo>
                  <a:lnTo>
                    <a:pt x="1048" y="260"/>
                  </a:lnTo>
                  <a:lnTo>
                    <a:pt x="1050" y="261"/>
                  </a:lnTo>
                  <a:lnTo>
                    <a:pt x="1056" y="260"/>
                  </a:lnTo>
                  <a:lnTo>
                    <a:pt x="1062" y="256"/>
                  </a:lnTo>
                  <a:lnTo>
                    <a:pt x="1062" y="255"/>
                  </a:lnTo>
                  <a:lnTo>
                    <a:pt x="1061" y="254"/>
                  </a:lnTo>
                  <a:lnTo>
                    <a:pt x="1054" y="254"/>
                  </a:lnTo>
                  <a:lnTo>
                    <a:pt x="1048" y="253"/>
                  </a:lnTo>
                  <a:close/>
                  <a:moveTo>
                    <a:pt x="1096" y="309"/>
                  </a:moveTo>
                  <a:lnTo>
                    <a:pt x="1088" y="315"/>
                  </a:lnTo>
                  <a:lnTo>
                    <a:pt x="1082" y="322"/>
                  </a:lnTo>
                  <a:lnTo>
                    <a:pt x="1082" y="323"/>
                  </a:lnTo>
                  <a:lnTo>
                    <a:pt x="1082" y="324"/>
                  </a:lnTo>
                  <a:lnTo>
                    <a:pt x="1083" y="324"/>
                  </a:lnTo>
                  <a:lnTo>
                    <a:pt x="1084" y="325"/>
                  </a:lnTo>
                  <a:lnTo>
                    <a:pt x="1093" y="324"/>
                  </a:lnTo>
                  <a:lnTo>
                    <a:pt x="1101" y="322"/>
                  </a:lnTo>
                  <a:lnTo>
                    <a:pt x="1110" y="321"/>
                  </a:lnTo>
                  <a:lnTo>
                    <a:pt x="1117" y="318"/>
                  </a:lnTo>
                  <a:lnTo>
                    <a:pt x="1118" y="314"/>
                  </a:lnTo>
                  <a:lnTo>
                    <a:pt x="1119" y="311"/>
                  </a:lnTo>
                  <a:lnTo>
                    <a:pt x="1119" y="310"/>
                  </a:lnTo>
                  <a:lnTo>
                    <a:pt x="1118" y="309"/>
                  </a:lnTo>
                  <a:lnTo>
                    <a:pt x="1107" y="309"/>
                  </a:lnTo>
                  <a:lnTo>
                    <a:pt x="1096" y="309"/>
                  </a:lnTo>
                  <a:close/>
                  <a:moveTo>
                    <a:pt x="860" y="404"/>
                  </a:moveTo>
                  <a:lnTo>
                    <a:pt x="862" y="406"/>
                  </a:lnTo>
                  <a:lnTo>
                    <a:pt x="862" y="408"/>
                  </a:lnTo>
                  <a:lnTo>
                    <a:pt x="861" y="408"/>
                  </a:lnTo>
                  <a:lnTo>
                    <a:pt x="858" y="410"/>
                  </a:lnTo>
                  <a:lnTo>
                    <a:pt x="857" y="408"/>
                  </a:lnTo>
                  <a:lnTo>
                    <a:pt x="857" y="407"/>
                  </a:lnTo>
                  <a:lnTo>
                    <a:pt x="857" y="406"/>
                  </a:lnTo>
                  <a:lnTo>
                    <a:pt x="858" y="405"/>
                  </a:lnTo>
                  <a:lnTo>
                    <a:pt x="860" y="404"/>
                  </a:lnTo>
                  <a:close/>
                  <a:moveTo>
                    <a:pt x="830" y="453"/>
                  </a:moveTo>
                  <a:lnTo>
                    <a:pt x="833" y="453"/>
                  </a:lnTo>
                  <a:lnTo>
                    <a:pt x="834" y="455"/>
                  </a:lnTo>
                  <a:lnTo>
                    <a:pt x="834" y="458"/>
                  </a:lnTo>
                  <a:lnTo>
                    <a:pt x="834" y="461"/>
                  </a:lnTo>
                  <a:lnTo>
                    <a:pt x="831" y="462"/>
                  </a:lnTo>
                  <a:lnTo>
                    <a:pt x="828" y="463"/>
                  </a:lnTo>
                  <a:lnTo>
                    <a:pt x="828" y="462"/>
                  </a:lnTo>
                  <a:lnTo>
                    <a:pt x="828" y="461"/>
                  </a:lnTo>
                  <a:lnTo>
                    <a:pt x="829" y="457"/>
                  </a:lnTo>
                  <a:lnTo>
                    <a:pt x="830" y="453"/>
                  </a:lnTo>
                  <a:close/>
                  <a:moveTo>
                    <a:pt x="841" y="520"/>
                  </a:moveTo>
                  <a:lnTo>
                    <a:pt x="837" y="522"/>
                  </a:lnTo>
                  <a:lnTo>
                    <a:pt x="832" y="523"/>
                  </a:lnTo>
                  <a:lnTo>
                    <a:pt x="827" y="524"/>
                  </a:lnTo>
                  <a:lnTo>
                    <a:pt x="821" y="524"/>
                  </a:lnTo>
                  <a:lnTo>
                    <a:pt x="810" y="524"/>
                  </a:lnTo>
                  <a:lnTo>
                    <a:pt x="800" y="527"/>
                  </a:lnTo>
                  <a:lnTo>
                    <a:pt x="794" y="533"/>
                  </a:lnTo>
                  <a:lnTo>
                    <a:pt x="788" y="541"/>
                  </a:lnTo>
                  <a:lnTo>
                    <a:pt x="781" y="544"/>
                  </a:lnTo>
                  <a:lnTo>
                    <a:pt x="773" y="548"/>
                  </a:lnTo>
                  <a:lnTo>
                    <a:pt x="762" y="557"/>
                  </a:lnTo>
                  <a:lnTo>
                    <a:pt x="745" y="573"/>
                  </a:lnTo>
                  <a:lnTo>
                    <a:pt x="737" y="581"/>
                  </a:lnTo>
                  <a:lnTo>
                    <a:pt x="729" y="589"/>
                  </a:lnTo>
                  <a:lnTo>
                    <a:pt x="724" y="595"/>
                  </a:lnTo>
                  <a:lnTo>
                    <a:pt x="722" y="600"/>
                  </a:lnTo>
                  <a:lnTo>
                    <a:pt x="722" y="603"/>
                  </a:lnTo>
                  <a:lnTo>
                    <a:pt x="723" y="606"/>
                  </a:lnTo>
                  <a:lnTo>
                    <a:pt x="724" y="609"/>
                  </a:lnTo>
                  <a:lnTo>
                    <a:pt x="725" y="611"/>
                  </a:lnTo>
                  <a:lnTo>
                    <a:pt x="725" y="617"/>
                  </a:lnTo>
                  <a:lnTo>
                    <a:pt x="725" y="625"/>
                  </a:lnTo>
                  <a:lnTo>
                    <a:pt x="726" y="627"/>
                  </a:lnTo>
                  <a:lnTo>
                    <a:pt x="729" y="630"/>
                  </a:lnTo>
                  <a:lnTo>
                    <a:pt x="733" y="632"/>
                  </a:lnTo>
                  <a:lnTo>
                    <a:pt x="737" y="634"/>
                  </a:lnTo>
                  <a:lnTo>
                    <a:pt x="746" y="637"/>
                  </a:lnTo>
                  <a:lnTo>
                    <a:pt x="752" y="640"/>
                  </a:lnTo>
                  <a:lnTo>
                    <a:pt x="758" y="647"/>
                  </a:lnTo>
                  <a:lnTo>
                    <a:pt x="762" y="653"/>
                  </a:lnTo>
                  <a:lnTo>
                    <a:pt x="769" y="657"/>
                  </a:lnTo>
                  <a:lnTo>
                    <a:pt x="776" y="659"/>
                  </a:lnTo>
                  <a:lnTo>
                    <a:pt x="779" y="667"/>
                  </a:lnTo>
                  <a:lnTo>
                    <a:pt x="782" y="672"/>
                  </a:lnTo>
                  <a:lnTo>
                    <a:pt x="783" y="673"/>
                  </a:lnTo>
                  <a:lnTo>
                    <a:pt x="787" y="674"/>
                  </a:lnTo>
                  <a:lnTo>
                    <a:pt x="792" y="674"/>
                  </a:lnTo>
                  <a:lnTo>
                    <a:pt x="795" y="673"/>
                  </a:lnTo>
                  <a:lnTo>
                    <a:pt x="798" y="671"/>
                  </a:lnTo>
                  <a:lnTo>
                    <a:pt x="804" y="667"/>
                  </a:lnTo>
                  <a:lnTo>
                    <a:pt x="810" y="664"/>
                  </a:lnTo>
                  <a:lnTo>
                    <a:pt x="815" y="664"/>
                  </a:lnTo>
                  <a:lnTo>
                    <a:pt x="820" y="664"/>
                  </a:lnTo>
                  <a:lnTo>
                    <a:pt x="831" y="661"/>
                  </a:lnTo>
                  <a:lnTo>
                    <a:pt x="842" y="659"/>
                  </a:lnTo>
                  <a:lnTo>
                    <a:pt x="854" y="656"/>
                  </a:lnTo>
                  <a:lnTo>
                    <a:pt x="865" y="651"/>
                  </a:lnTo>
                  <a:lnTo>
                    <a:pt x="868" y="649"/>
                  </a:lnTo>
                  <a:lnTo>
                    <a:pt x="872" y="646"/>
                  </a:lnTo>
                  <a:lnTo>
                    <a:pt x="880" y="644"/>
                  </a:lnTo>
                  <a:lnTo>
                    <a:pt x="889" y="644"/>
                  </a:lnTo>
                  <a:lnTo>
                    <a:pt x="899" y="644"/>
                  </a:lnTo>
                  <a:lnTo>
                    <a:pt x="909" y="643"/>
                  </a:lnTo>
                  <a:lnTo>
                    <a:pt x="920" y="637"/>
                  </a:lnTo>
                  <a:lnTo>
                    <a:pt x="930" y="630"/>
                  </a:lnTo>
                  <a:lnTo>
                    <a:pt x="931" y="623"/>
                  </a:lnTo>
                  <a:lnTo>
                    <a:pt x="933" y="617"/>
                  </a:lnTo>
                  <a:lnTo>
                    <a:pt x="936" y="613"/>
                  </a:lnTo>
                  <a:lnTo>
                    <a:pt x="939" y="609"/>
                  </a:lnTo>
                  <a:lnTo>
                    <a:pt x="948" y="602"/>
                  </a:lnTo>
                  <a:lnTo>
                    <a:pt x="956" y="594"/>
                  </a:lnTo>
                  <a:lnTo>
                    <a:pt x="957" y="588"/>
                  </a:lnTo>
                  <a:lnTo>
                    <a:pt x="957" y="581"/>
                  </a:lnTo>
                  <a:lnTo>
                    <a:pt x="962" y="574"/>
                  </a:lnTo>
                  <a:lnTo>
                    <a:pt x="969" y="566"/>
                  </a:lnTo>
                  <a:lnTo>
                    <a:pt x="972" y="562"/>
                  </a:lnTo>
                  <a:lnTo>
                    <a:pt x="974" y="557"/>
                  </a:lnTo>
                  <a:lnTo>
                    <a:pt x="974" y="553"/>
                  </a:lnTo>
                  <a:lnTo>
                    <a:pt x="973" y="546"/>
                  </a:lnTo>
                  <a:lnTo>
                    <a:pt x="966" y="545"/>
                  </a:lnTo>
                  <a:lnTo>
                    <a:pt x="959" y="546"/>
                  </a:lnTo>
                  <a:lnTo>
                    <a:pt x="951" y="547"/>
                  </a:lnTo>
                  <a:lnTo>
                    <a:pt x="946" y="548"/>
                  </a:lnTo>
                  <a:lnTo>
                    <a:pt x="932" y="545"/>
                  </a:lnTo>
                  <a:lnTo>
                    <a:pt x="918" y="542"/>
                  </a:lnTo>
                  <a:lnTo>
                    <a:pt x="910" y="536"/>
                  </a:lnTo>
                  <a:lnTo>
                    <a:pt x="902" y="530"/>
                  </a:lnTo>
                  <a:lnTo>
                    <a:pt x="888" y="525"/>
                  </a:lnTo>
                  <a:lnTo>
                    <a:pt x="874" y="522"/>
                  </a:lnTo>
                  <a:lnTo>
                    <a:pt x="857" y="521"/>
                  </a:lnTo>
                  <a:lnTo>
                    <a:pt x="841" y="520"/>
                  </a:lnTo>
                  <a:close/>
                  <a:moveTo>
                    <a:pt x="990" y="525"/>
                  </a:moveTo>
                  <a:lnTo>
                    <a:pt x="988" y="528"/>
                  </a:lnTo>
                  <a:lnTo>
                    <a:pt x="986" y="530"/>
                  </a:lnTo>
                  <a:lnTo>
                    <a:pt x="990" y="532"/>
                  </a:lnTo>
                  <a:lnTo>
                    <a:pt x="993" y="533"/>
                  </a:lnTo>
                  <a:lnTo>
                    <a:pt x="994" y="533"/>
                  </a:lnTo>
                  <a:lnTo>
                    <a:pt x="994" y="529"/>
                  </a:lnTo>
                  <a:lnTo>
                    <a:pt x="993" y="525"/>
                  </a:lnTo>
                  <a:lnTo>
                    <a:pt x="992" y="525"/>
                  </a:lnTo>
                  <a:lnTo>
                    <a:pt x="990" y="525"/>
                  </a:lnTo>
                  <a:close/>
                  <a:moveTo>
                    <a:pt x="532" y="530"/>
                  </a:moveTo>
                  <a:lnTo>
                    <a:pt x="529" y="540"/>
                  </a:lnTo>
                  <a:lnTo>
                    <a:pt x="528" y="552"/>
                  </a:lnTo>
                  <a:lnTo>
                    <a:pt x="522" y="563"/>
                  </a:lnTo>
                  <a:lnTo>
                    <a:pt x="516" y="573"/>
                  </a:lnTo>
                  <a:lnTo>
                    <a:pt x="518" y="583"/>
                  </a:lnTo>
                  <a:lnTo>
                    <a:pt x="522" y="591"/>
                  </a:lnTo>
                  <a:lnTo>
                    <a:pt x="518" y="594"/>
                  </a:lnTo>
                  <a:lnTo>
                    <a:pt x="515" y="598"/>
                  </a:lnTo>
                  <a:lnTo>
                    <a:pt x="512" y="600"/>
                  </a:lnTo>
                  <a:lnTo>
                    <a:pt x="509" y="605"/>
                  </a:lnTo>
                  <a:lnTo>
                    <a:pt x="513" y="610"/>
                  </a:lnTo>
                  <a:lnTo>
                    <a:pt x="516" y="614"/>
                  </a:lnTo>
                  <a:lnTo>
                    <a:pt x="516" y="617"/>
                  </a:lnTo>
                  <a:lnTo>
                    <a:pt x="516" y="621"/>
                  </a:lnTo>
                  <a:lnTo>
                    <a:pt x="515" y="624"/>
                  </a:lnTo>
                  <a:lnTo>
                    <a:pt x="513" y="628"/>
                  </a:lnTo>
                  <a:lnTo>
                    <a:pt x="509" y="635"/>
                  </a:lnTo>
                  <a:lnTo>
                    <a:pt x="507" y="640"/>
                  </a:lnTo>
                  <a:lnTo>
                    <a:pt x="511" y="650"/>
                  </a:lnTo>
                  <a:lnTo>
                    <a:pt x="513" y="659"/>
                  </a:lnTo>
                  <a:lnTo>
                    <a:pt x="509" y="663"/>
                  </a:lnTo>
                  <a:lnTo>
                    <a:pt x="506" y="668"/>
                  </a:lnTo>
                  <a:lnTo>
                    <a:pt x="503" y="672"/>
                  </a:lnTo>
                  <a:lnTo>
                    <a:pt x="502" y="679"/>
                  </a:lnTo>
                  <a:lnTo>
                    <a:pt x="504" y="681"/>
                  </a:lnTo>
                  <a:lnTo>
                    <a:pt x="506" y="682"/>
                  </a:lnTo>
                  <a:lnTo>
                    <a:pt x="512" y="682"/>
                  </a:lnTo>
                  <a:lnTo>
                    <a:pt x="516" y="681"/>
                  </a:lnTo>
                  <a:lnTo>
                    <a:pt x="519" y="679"/>
                  </a:lnTo>
                  <a:lnTo>
                    <a:pt x="522" y="676"/>
                  </a:lnTo>
                  <a:lnTo>
                    <a:pt x="525" y="671"/>
                  </a:lnTo>
                  <a:lnTo>
                    <a:pt x="530" y="665"/>
                  </a:lnTo>
                  <a:lnTo>
                    <a:pt x="538" y="662"/>
                  </a:lnTo>
                  <a:lnTo>
                    <a:pt x="548" y="659"/>
                  </a:lnTo>
                  <a:lnTo>
                    <a:pt x="558" y="659"/>
                  </a:lnTo>
                  <a:lnTo>
                    <a:pt x="567" y="659"/>
                  </a:lnTo>
                  <a:lnTo>
                    <a:pt x="570" y="653"/>
                  </a:lnTo>
                  <a:lnTo>
                    <a:pt x="572" y="647"/>
                  </a:lnTo>
                  <a:lnTo>
                    <a:pt x="575" y="641"/>
                  </a:lnTo>
                  <a:lnTo>
                    <a:pt x="579" y="638"/>
                  </a:lnTo>
                  <a:lnTo>
                    <a:pt x="587" y="636"/>
                  </a:lnTo>
                  <a:lnTo>
                    <a:pt x="594" y="633"/>
                  </a:lnTo>
                  <a:lnTo>
                    <a:pt x="596" y="629"/>
                  </a:lnTo>
                  <a:lnTo>
                    <a:pt x="597" y="625"/>
                  </a:lnTo>
                  <a:lnTo>
                    <a:pt x="598" y="621"/>
                  </a:lnTo>
                  <a:lnTo>
                    <a:pt x="597" y="616"/>
                  </a:lnTo>
                  <a:lnTo>
                    <a:pt x="595" y="608"/>
                  </a:lnTo>
                  <a:lnTo>
                    <a:pt x="592" y="600"/>
                  </a:lnTo>
                  <a:lnTo>
                    <a:pt x="585" y="594"/>
                  </a:lnTo>
                  <a:lnTo>
                    <a:pt x="578" y="588"/>
                  </a:lnTo>
                  <a:lnTo>
                    <a:pt x="575" y="580"/>
                  </a:lnTo>
                  <a:lnTo>
                    <a:pt x="573" y="573"/>
                  </a:lnTo>
                  <a:lnTo>
                    <a:pt x="564" y="566"/>
                  </a:lnTo>
                  <a:lnTo>
                    <a:pt x="557" y="560"/>
                  </a:lnTo>
                  <a:lnTo>
                    <a:pt x="548" y="545"/>
                  </a:lnTo>
                  <a:lnTo>
                    <a:pt x="537" y="530"/>
                  </a:lnTo>
                  <a:lnTo>
                    <a:pt x="535" y="530"/>
                  </a:lnTo>
                  <a:lnTo>
                    <a:pt x="532" y="530"/>
                  </a:lnTo>
                  <a:close/>
                  <a:moveTo>
                    <a:pt x="304" y="532"/>
                  </a:moveTo>
                  <a:lnTo>
                    <a:pt x="306" y="532"/>
                  </a:lnTo>
                  <a:lnTo>
                    <a:pt x="308" y="533"/>
                  </a:lnTo>
                  <a:lnTo>
                    <a:pt x="308" y="542"/>
                  </a:lnTo>
                  <a:lnTo>
                    <a:pt x="307" y="552"/>
                  </a:lnTo>
                  <a:lnTo>
                    <a:pt x="308" y="559"/>
                  </a:lnTo>
                  <a:lnTo>
                    <a:pt x="310" y="567"/>
                  </a:lnTo>
                  <a:lnTo>
                    <a:pt x="311" y="570"/>
                  </a:lnTo>
                  <a:lnTo>
                    <a:pt x="311" y="575"/>
                  </a:lnTo>
                  <a:lnTo>
                    <a:pt x="311" y="578"/>
                  </a:lnTo>
                  <a:lnTo>
                    <a:pt x="310" y="582"/>
                  </a:lnTo>
                  <a:lnTo>
                    <a:pt x="307" y="587"/>
                  </a:lnTo>
                  <a:lnTo>
                    <a:pt x="304" y="590"/>
                  </a:lnTo>
                  <a:lnTo>
                    <a:pt x="302" y="601"/>
                  </a:lnTo>
                  <a:lnTo>
                    <a:pt x="300" y="613"/>
                  </a:lnTo>
                  <a:lnTo>
                    <a:pt x="299" y="625"/>
                  </a:lnTo>
                  <a:lnTo>
                    <a:pt x="298" y="636"/>
                  </a:lnTo>
                  <a:lnTo>
                    <a:pt x="297" y="640"/>
                  </a:lnTo>
                  <a:lnTo>
                    <a:pt x="297" y="646"/>
                  </a:lnTo>
                  <a:lnTo>
                    <a:pt x="298" y="650"/>
                  </a:lnTo>
                  <a:lnTo>
                    <a:pt x="299" y="653"/>
                  </a:lnTo>
                  <a:lnTo>
                    <a:pt x="300" y="658"/>
                  </a:lnTo>
                  <a:lnTo>
                    <a:pt x="302" y="662"/>
                  </a:lnTo>
                  <a:lnTo>
                    <a:pt x="302" y="667"/>
                  </a:lnTo>
                  <a:lnTo>
                    <a:pt x="300" y="672"/>
                  </a:lnTo>
                  <a:lnTo>
                    <a:pt x="296" y="684"/>
                  </a:lnTo>
                  <a:lnTo>
                    <a:pt x="292" y="697"/>
                  </a:lnTo>
                  <a:lnTo>
                    <a:pt x="294" y="700"/>
                  </a:lnTo>
                  <a:lnTo>
                    <a:pt x="296" y="704"/>
                  </a:lnTo>
                  <a:lnTo>
                    <a:pt x="294" y="704"/>
                  </a:lnTo>
                  <a:lnTo>
                    <a:pt x="293" y="705"/>
                  </a:lnTo>
                  <a:lnTo>
                    <a:pt x="292" y="706"/>
                  </a:lnTo>
                  <a:lnTo>
                    <a:pt x="290" y="706"/>
                  </a:lnTo>
                  <a:lnTo>
                    <a:pt x="282" y="700"/>
                  </a:lnTo>
                  <a:lnTo>
                    <a:pt x="273" y="695"/>
                  </a:lnTo>
                  <a:lnTo>
                    <a:pt x="269" y="695"/>
                  </a:lnTo>
                  <a:lnTo>
                    <a:pt x="264" y="695"/>
                  </a:lnTo>
                  <a:lnTo>
                    <a:pt x="260" y="687"/>
                  </a:lnTo>
                  <a:lnTo>
                    <a:pt x="255" y="680"/>
                  </a:lnTo>
                  <a:lnTo>
                    <a:pt x="249" y="681"/>
                  </a:lnTo>
                  <a:lnTo>
                    <a:pt x="245" y="681"/>
                  </a:lnTo>
                  <a:lnTo>
                    <a:pt x="244" y="682"/>
                  </a:lnTo>
                  <a:lnTo>
                    <a:pt x="244" y="683"/>
                  </a:lnTo>
                  <a:lnTo>
                    <a:pt x="244" y="686"/>
                  </a:lnTo>
                  <a:lnTo>
                    <a:pt x="245" y="691"/>
                  </a:lnTo>
                  <a:lnTo>
                    <a:pt x="247" y="694"/>
                  </a:lnTo>
                  <a:lnTo>
                    <a:pt x="249" y="697"/>
                  </a:lnTo>
                  <a:lnTo>
                    <a:pt x="240" y="696"/>
                  </a:lnTo>
                  <a:lnTo>
                    <a:pt x="232" y="696"/>
                  </a:lnTo>
                  <a:lnTo>
                    <a:pt x="227" y="705"/>
                  </a:lnTo>
                  <a:lnTo>
                    <a:pt x="223" y="714"/>
                  </a:lnTo>
                  <a:lnTo>
                    <a:pt x="220" y="717"/>
                  </a:lnTo>
                  <a:lnTo>
                    <a:pt x="216" y="721"/>
                  </a:lnTo>
                  <a:lnTo>
                    <a:pt x="212" y="723"/>
                  </a:lnTo>
                  <a:lnTo>
                    <a:pt x="209" y="726"/>
                  </a:lnTo>
                  <a:lnTo>
                    <a:pt x="205" y="726"/>
                  </a:lnTo>
                  <a:lnTo>
                    <a:pt x="203" y="726"/>
                  </a:lnTo>
                  <a:lnTo>
                    <a:pt x="203" y="722"/>
                  </a:lnTo>
                  <a:lnTo>
                    <a:pt x="202" y="719"/>
                  </a:lnTo>
                  <a:lnTo>
                    <a:pt x="208" y="709"/>
                  </a:lnTo>
                  <a:lnTo>
                    <a:pt x="212" y="699"/>
                  </a:lnTo>
                  <a:lnTo>
                    <a:pt x="216" y="697"/>
                  </a:lnTo>
                  <a:lnTo>
                    <a:pt x="220" y="695"/>
                  </a:lnTo>
                  <a:lnTo>
                    <a:pt x="221" y="688"/>
                  </a:lnTo>
                  <a:lnTo>
                    <a:pt x="221" y="682"/>
                  </a:lnTo>
                  <a:lnTo>
                    <a:pt x="222" y="681"/>
                  </a:lnTo>
                  <a:lnTo>
                    <a:pt x="229" y="683"/>
                  </a:lnTo>
                  <a:lnTo>
                    <a:pt x="237" y="684"/>
                  </a:lnTo>
                  <a:lnTo>
                    <a:pt x="238" y="681"/>
                  </a:lnTo>
                  <a:lnTo>
                    <a:pt x="240" y="678"/>
                  </a:lnTo>
                  <a:lnTo>
                    <a:pt x="243" y="676"/>
                  </a:lnTo>
                  <a:lnTo>
                    <a:pt x="245" y="675"/>
                  </a:lnTo>
                  <a:lnTo>
                    <a:pt x="250" y="674"/>
                  </a:lnTo>
                  <a:lnTo>
                    <a:pt x="256" y="674"/>
                  </a:lnTo>
                  <a:lnTo>
                    <a:pt x="261" y="674"/>
                  </a:lnTo>
                  <a:lnTo>
                    <a:pt x="267" y="674"/>
                  </a:lnTo>
                  <a:lnTo>
                    <a:pt x="272" y="674"/>
                  </a:lnTo>
                  <a:lnTo>
                    <a:pt x="279" y="671"/>
                  </a:lnTo>
                  <a:lnTo>
                    <a:pt x="282" y="664"/>
                  </a:lnTo>
                  <a:lnTo>
                    <a:pt x="285" y="659"/>
                  </a:lnTo>
                  <a:lnTo>
                    <a:pt x="285" y="652"/>
                  </a:lnTo>
                  <a:lnTo>
                    <a:pt x="285" y="646"/>
                  </a:lnTo>
                  <a:lnTo>
                    <a:pt x="291" y="638"/>
                  </a:lnTo>
                  <a:lnTo>
                    <a:pt x="296" y="630"/>
                  </a:lnTo>
                  <a:lnTo>
                    <a:pt x="293" y="623"/>
                  </a:lnTo>
                  <a:lnTo>
                    <a:pt x="290" y="615"/>
                  </a:lnTo>
                  <a:lnTo>
                    <a:pt x="287" y="606"/>
                  </a:lnTo>
                  <a:lnTo>
                    <a:pt x="283" y="598"/>
                  </a:lnTo>
                  <a:lnTo>
                    <a:pt x="280" y="598"/>
                  </a:lnTo>
                  <a:lnTo>
                    <a:pt x="275" y="597"/>
                  </a:lnTo>
                  <a:lnTo>
                    <a:pt x="275" y="594"/>
                  </a:lnTo>
                  <a:lnTo>
                    <a:pt x="276" y="593"/>
                  </a:lnTo>
                  <a:lnTo>
                    <a:pt x="278" y="592"/>
                  </a:lnTo>
                  <a:lnTo>
                    <a:pt x="279" y="591"/>
                  </a:lnTo>
                  <a:lnTo>
                    <a:pt x="285" y="577"/>
                  </a:lnTo>
                  <a:lnTo>
                    <a:pt x="291" y="564"/>
                  </a:lnTo>
                  <a:lnTo>
                    <a:pt x="291" y="552"/>
                  </a:lnTo>
                  <a:lnTo>
                    <a:pt x="288" y="543"/>
                  </a:lnTo>
                  <a:lnTo>
                    <a:pt x="296" y="538"/>
                  </a:lnTo>
                  <a:lnTo>
                    <a:pt x="304" y="532"/>
                  </a:lnTo>
                  <a:close/>
                  <a:moveTo>
                    <a:pt x="260" y="600"/>
                  </a:moveTo>
                  <a:lnTo>
                    <a:pt x="261" y="600"/>
                  </a:lnTo>
                  <a:lnTo>
                    <a:pt x="262" y="600"/>
                  </a:lnTo>
                  <a:lnTo>
                    <a:pt x="261" y="602"/>
                  </a:lnTo>
                  <a:lnTo>
                    <a:pt x="260" y="604"/>
                  </a:lnTo>
                  <a:lnTo>
                    <a:pt x="259" y="603"/>
                  </a:lnTo>
                  <a:lnTo>
                    <a:pt x="258" y="602"/>
                  </a:lnTo>
                  <a:lnTo>
                    <a:pt x="259" y="601"/>
                  </a:lnTo>
                  <a:lnTo>
                    <a:pt x="260" y="600"/>
                  </a:lnTo>
                  <a:close/>
                  <a:moveTo>
                    <a:pt x="506" y="629"/>
                  </a:moveTo>
                  <a:lnTo>
                    <a:pt x="506" y="627"/>
                  </a:lnTo>
                  <a:lnTo>
                    <a:pt x="506" y="625"/>
                  </a:lnTo>
                  <a:lnTo>
                    <a:pt x="505" y="624"/>
                  </a:lnTo>
                  <a:lnTo>
                    <a:pt x="504" y="623"/>
                  </a:lnTo>
                  <a:lnTo>
                    <a:pt x="502" y="624"/>
                  </a:lnTo>
                  <a:lnTo>
                    <a:pt x="501" y="625"/>
                  </a:lnTo>
                  <a:lnTo>
                    <a:pt x="501" y="626"/>
                  </a:lnTo>
                  <a:lnTo>
                    <a:pt x="502" y="628"/>
                  </a:lnTo>
                  <a:lnTo>
                    <a:pt x="504" y="629"/>
                  </a:lnTo>
                  <a:lnTo>
                    <a:pt x="506" y="629"/>
                  </a:lnTo>
                  <a:close/>
                  <a:moveTo>
                    <a:pt x="225" y="659"/>
                  </a:moveTo>
                  <a:lnTo>
                    <a:pt x="227" y="659"/>
                  </a:lnTo>
                  <a:lnTo>
                    <a:pt x="229" y="659"/>
                  </a:lnTo>
                  <a:lnTo>
                    <a:pt x="229" y="660"/>
                  </a:lnTo>
                  <a:lnTo>
                    <a:pt x="229" y="662"/>
                  </a:lnTo>
                  <a:lnTo>
                    <a:pt x="228" y="664"/>
                  </a:lnTo>
                  <a:lnTo>
                    <a:pt x="226" y="663"/>
                  </a:lnTo>
                  <a:lnTo>
                    <a:pt x="224" y="662"/>
                  </a:lnTo>
                  <a:lnTo>
                    <a:pt x="224" y="661"/>
                  </a:lnTo>
                  <a:lnTo>
                    <a:pt x="225" y="660"/>
                  </a:lnTo>
                  <a:lnTo>
                    <a:pt x="225" y="659"/>
                  </a:lnTo>
                  <a:close/>
                  <a:moveTo>
                    <a:pt x="624" y="671"/>
                  </a:moveTo>
                  <a:lnTo>
                    <a:pt x="614" y="678"/>
                  </a:lnTo>
                  <a:lnTo>
                    <a:pt x="604" y="682"/>
                  </a:lnTo>
                  <a:lnTo>
                    <a:pt x="593" y="685"/>
                  </a:lnTo>
                  <a:lnTo>
                    <a:pt x="581" y="690"/>
                  </a:lnTo>
                  <a:lnTo>
                    <a:pt x="577" y="694"/>
                  </a:lnTo>
                  <a:lnTo>
                    <a:pt x="574" y="697"/>
                  </a:lnTo>
                  <a:lnTo>
                    <a:pt x="567" y="699"/>
                  </a:lnTo>
                  <a:lnTo>
                    <a:pt x="561" y="702"/>
                  </a:lnTo>
                  <a:lnTo>
                    <a:pt x="551" y="708"/>
                  </a:lnTo>
                  <a:lnTo>
                    <a:pt x="541" y="716"/>
                  </a:lnTo>
                  <a:lnTo>
                    <a:pt x="531" y="713"/>
                  </a:lnTo>
                  <a:lnTo>
                    <a:pt x="524" y="707"/>
                  </a:lnTo>
                  <a:lnTo>
                    <a:pt x="524" y="703"/>
                  </a:lnTo>
                  <a:lnTo>
                    <a:pt x="526" y="697"/>
                  </a:lnTo>
                  <a:lnTo>
                    <a:pt x="523" y="694"/>
                  </a:lnTo>
                  <a:lnTo>
                    <a:pt x="519" y="690"/>
                  </a:lnTo>
                  <a:lnTo>
                    <a:pt x="512" y="688"/>
                  </a:lnTo>
                  <a:lnTo>
                    <a:pt x="506" y="690"/>
                  </a:lnTo>
                  <a:lnTo>
                    <a:pt x="505" y="691"/>
                  </a:lnTo>
                  <a:lnTo>
                    <a:pt x="504" y="692"/>
                  </a:lnTo>
                  <a:lnTo>
                    <a:pt x="504" y="694"/>
                  </a:lnTo>
                  <a:lnTo>
                    <a:pt x="504" y="695"/>
                  </a:lnTo>
                  <a:lnTo>
                    <a:pt x="505" y="699"/>
                  </a:lnTo>
                  <a:lnTo>
                    <a:pt x="506" y="705"/>
                  </a:lnTo>
                  <a:lnTo>
                    <a:pt x="505" y="709"/>
                  </a:lnTo>
                  <a:lnTo>
                    <a:pt x="504" y="715"/>
                  </a:lnTo>
                  <a:lnTo>
                    <a:pt x="496" y="719"/>
                  </a:lnTo>
                  <a:lnTo>
                    <a:pt x="489" y="726"/>
                  </a:lnTo>
                  <a:lnTo>
                    <a:pt x="488" y="734"/>
                  </a:lnTo>
                  <a:lnTo>
                    <a:pt x="486" y="744"/>
                  </a:lnTo>
                  <a:lnTo>
                    <a:pt x="485" y="754"/>
                  </a:lnTo>
                  <a:lnTo>
                    <a:pt x="484" y="765"/>
                  </a:lnTo>
                  <a:lnTo>
                    <a:pt x="478" y="769"/>
                  </a:lnTo>
                  <a:lnTo>
                    <a:pt x="471" y="774"/>
                  </a:lnTo>
                  <a:lnTo>
                    <a:pt x="470" y="784"/>
                  </a:lnTo>
                  <a:lnTo>
                    <a:pt x="469" y="792"/>
                  </a:lnTo>
                  <a:lnTo>
                    <a:pt x="458" y="796"/>
                  </a:lnTo>
                  <a:lnTo>
                    <a:pt x="448" y="799"/>
                  </a:lnTo>
                  <a:lnTo>
                    <a:pt x="445" y="802"/>
                  </a:lnTo>
                  <a:lnTo>
                    <a:pt x="443" y="806"/>
                  </a:lnTo>
                  <a:lnTo>
                    <a:pt x="443" y="807"/>
                  </a:lnTo>
                  <a:lnTo>
                    <a:pt x="443" y="809"/>
                  </a:lnTo>
                  <a:lnTo>
                    <a:pt x="445" y="812"/>
                  </a:lnTo>
                  <a:lnTo>
                    <a:pt x="447" y="813"/>
                  </a:lnTo>
                  <a:lnTo>
                    <a:pt x="453" y="814"/>
                  </a:lnTo>
                  <a:lnTo>
                    <a:pt x="458" y="814"/>
                  </a:lnTo>
                  <a:lnTo>
                    <a:pt x="458" y="815"/>
                  </a:lnTo>
                  <a:lnTo>
                    <a:pt x="457" y="819"/>
                  </a:lnTo>
                  <a:lnTo>
                    <a:pt x="455" y="821"/>
                  </a:lnTo>
                  <a:lnTo>
                    <a:pt x="446" y="819"/>
                  </a:lnTo>
                  <a:lnTo>
                    <a:pt x="439" y="815"/>
                  </a:lnTo>
                  <a:lnTo>
                    <a:pt x="429" y="818"/>
                  </a:lnTo>
                  <a:lnTo>
                    <a:pt x="416" y="822"/>
                  </a:lnTo>
                  <a:lnTo>
                    <a:pt x="414" y="827"/>
                  </a:lnTo>
                  <a:lnTo>
                    <a:pt x="412" y="834"/>
                  </a:lnTo>
                  <a:lnTo>
                    <a:pt x="413" y="835"/>
                  </a:lnTo>
                  <a:lnTo>
                    <a:pt x="414" y="836"/>
                  </a:lnTo>
                  <a:lnTo>
                    <a:pt x="425" y="836"/>
                  </a:lnTo>
                  <a:lnTo>
                    <a:pt x="435" y="835"/>
                  </a:lnTo>
                  <a:lnTo>
                    <a:pt x="445" y="833"/>
                  </a:lnTo>
                  <a:lnTo>
                    <a:pt x="453" y="828"/>
                  </a:lnTo>
                  <a:lnTo>
                    <a:pt x="454" y="826"/>
                  </a:lnTo>
                  <a:lnTo>
                    <a:pt x="456" y="823"/>
                  </a:lnTo>
                  <a:lnTo>
                    <a:pt x="468" y="823"/>
                  </a:lnTo>
                  <a:lnTo>
                    <a:pt x="479" y="823"/>
                  </a:lnTo>
                  <a:lnTo>
                    <a:pt x="490" y="821"/>
                  </a:lnTo>
                  <a:lnTo>
                    <a:pt x="500" y="818"/>
                  </a:lnTo>
                  <a:lnTo>
                    <a:pt x="511" y="818"/>
                  </a:lnTo>
                  <a:lnTo>
                    <a:pt x="523" y="818"/>
                  </a:lnTo>
                  <a:lnTo>
                    <a:pt x="531" y="815"/>
                  </a:lnTo>
                  <a:lnTo>
                    <a:pt x="542" y="813"/>
                  </a:lnTo>
                  <a:lnTo>
                    <a:pt x="552" y="811"/>
                  </a:lnTo>
                  <a:lnTo>
                    <a:pt x="561" y="808"/>
                  </a:lnTo>
                  <a:lnTo>
                    <a:pt x="564" y="806"/>
                  </a:lnTo>
                  <a:lnTo>
                    <a:pt x="567" y="802"/>
                  </a:lnTo>
                  <a:lnTo>
                    <a:pt x="579" y="802"/>
                  </a:lnTo>
                  <a:lnTo>
                    <a:pt x="593" y="802"/>
                  </a:lnTo>
                  <a:lnTo>
                    <a:pt x="606" y="799"/>
                  </a:lnTo>
                  <a:lnTo>
                    <a:pt x="620" y="796"/>
                  </a:lnTo>
                  <a:lnTo>
                    <a:pt x="628" y="791"/>
                  </a:lnTo>
                  <a:lnTo>
                    <a:pt x="635" y="787"/>
                  </a:lnTo>
                  <a:lnTo>
                    <a:pt x="648" y="787"/>
                  </a:lnTo>
                  <a:lnTo>
                    <a:pt x="664" y="787"/>
                  </a:lnTo>
                  <a:lnTo>
                    <a:pt x="667" y="783"/>
                  </a:lnTo>
                  <a:lnTo>
                    <a:pt x="671" y="777"/>
                  </a:lnTo>
                  <a:lnTo>
                    <a:pt x="682" y="775"/>
                  </a:lnTo>
                  <a:lnTo>
                    <a:pt x="693" y="775"/>
                  </a:lnTo>
                  <a:lnTo>
                    <a:pt x="699" y="774"/>
                  </a:lnTo>
                  <a:lnTo>
                    <a:pt x="703" y="773"/>
                  </a:lnTo>
                  <a:lnTo>
                    <a:pt x="707" y="770"/>
                  </a:lnTo>
                  <a:lnTo>
                    <a:pt x="710" y="767"/>
                  </a:lnTo>
                  <a:lnTo>
                    <a:pt x="711" y="766"/>
                  </a:lnTo>
                  <a:lnTo>
                    <a:pt x="711" y="764"/>
                  </a:lnTo>
                  <a:lnTo>
                    <a:pt x="705" y="757"/>
                  </a:lnTo>
                  <a:lnTo>
                    <a:pt x="701" y="750"/>
                  </a:lnTo>
                  <a:lnTo>
                    <a:pt x="694" y="745"/>
                  </a:lnTo>
                  <a:lnTo>
                    <a:pt x="689" y="741"/>
                  </a:lnTo>
                  <a:lnTo>
                    <a:pt x="685" y="732"/>
                  </a:lnTo>
                  <a:lnTo>
                    <a:pt x="679" y="725"/>
                  </a:lnTo>
                  <a:lnTo>
                    <a:pt x="675" y="722"/>
                  </a:lnTo>
                  <a:lnTo>
                    <a:pt x="670" y="720"/>
                  </a:lnTo>
                  <a:lnTo>
                    <a:pt x="669" y="716"/>
                  </a:lnTo>
                  <a:lnTo>
                    <a:pt x="668" y="710"/>
                  </a:lnTo>
                  <a:lnTo>
                    <a:pt x="662" y="705"/>
                  </a:lnTo>
                  <a:lnTo>
                    <a:pt x="655" y="698"/>
                  </a:lnTo>
                  <a:lnTo>
                    <a:pt x="648" y="690"/>
                  </a:lnTo>
                  <a:lnTo>
                    <a:pt x="642" y="682"/>
                  </a:lnTo>
                  <a:lnTo>
                    <a:pt x="639" y="679"/>
                  </a:lnTo>
                  <a:lnTo>
                    <a:pt x="634" y="675"/>
                  </a:lnTo>
                  <a:lnTo>
                    <a:pt x="630" y="673"/>
                  </a:lnTo>
                  <a:lnTo>
                    <a:pt x="624" y="671"/>
                  </a:lnTo>
                  <a:close/>
                  <a:moveTo>
                    <a:pt x="802" y="710"/>
                  </a:moveTo>
                  <a:lnTo>
                    <a:pt x="798" y="715"/>
                  </a:lnTo>
                  <a:lnTo>
                    <a:pt x="795" y="719"/>
                  </a:lnTo>
                  <a:lnTo>
                    <a:pt x="791" y="723"/>
                  </a:lnTo>
                  <a:lnTo>
                    <a:pt x="786" y="726"/>
                  </a:lnTo>
                  <a:lnTo>
                    <a:pt x="781" y="727"/>
                  </a:lnTo>
                  <a:lnTo>
                    <a:pt x="774" y="727"/>
                  </a:lnTo>
                  <a:lnTo>
                    <a:pt x="760" y="740"/>
                  </a:lnTo>
                  <a:lnTo>
                    <a:pt x="746" y="753"/>
                  </a:lnTo>
                  <a:lnTo>
                    <a:pt x="747" y="758"/>
                  </a:lnTo>
                  <a:lnTo>
                    <a:pt x="747" y="764"/>
                  </a:lnTo>
                  <a:lnTo>
                    <a:pt x="749" y="764"/>
                  </a:lnTo>
                  <a:lnTo>
                    <a:pt x="751" y="764"/>
                  </a:lnTo>
                  <a:lnTo>
                    <a:pt x="760" y="758"/>
                  </a:lnTo>
                  <a:lnTo>
                    <a:pt x="771" y="753"/>
                  </a:lnTo>
                  <a:lnTo>
                    <a:pt x="783" y="748"/>
                  </a:lnTo>
                  <a:lnTo>
                    <a:pt x="795" y="744"/>
                  </a:lnTo>
                  <a:lnTo>
                    <a:pt x="805" y="745"/>
                  </a:lnTo>
                  <a:lnTo>
                    <a:pt x="816" y="746"/>
                  </a:lnTo>
                  <a:lnTo>
                    <a:pt x="818" y="742"/>
                  </a:lnTo>
                  <a:lnTo>
                    <a:pt x="822" y="735"/>
                  </a:lnTo>
                  <a:lnTo>
                    <a:pt x="825" y="730"/>
                  </a:lnTo>
                  <a:lnTo>
                    <a:pt x="825" y="725"/>
                  </a:lnTo>
                  <a:lnTo>
                    <a:pt x="818" y="717"/>
                  </a:lnTo>
                  <a:lnTo>
                    <a:pt x="810" y="710"/>
                  </a:lnTo>
                  <a:lnTo>
                    <a:pt x="806" y="710"/>
                  </a:lnTo>
                  <a:lnTo>
                    <a:pt x="802" y="710"/>
                  </a:lnTo>
                  <a:close/>
                  <a:moveTo>
                    <a:pt x="921" y="763"/>
                  </a:moveTo>
                  <a:lnTo>
                    <a:pt x="919" y="765"/>
                  </a:lnTo>
                  <a:lnTo>
                    <a:pt x="916" y="766"/>
                  </a:lnTo>
                  <a:lnTo>
                    <a:pt x="915" y="768"/>
                  </a:lnTo>
                  <a:lnTo>
                    <a:pt x="915" y="772"/>
                  </a:lnTo>
                  <a:lnTo>
                    <a:pt x="916" y="773"/>
                  </a:lnTo>
                  <a:lnTo>
                    <a:pt x="918" y="775"/>
                  </a:lnTo>
                  <a:lnTo>
                    <a:pt x="921" y="775"/>
                  </a:lnTo>
                  <a:lnTo>
                    <a:pt x="924" y="775"/>
                  </a:lnTo>
                  <a:lnTo>
                    <a:pt x="927" y="773"/>
                  </a:lnTo>
                  <a:lnTo>
                    <a:pt x="928" y="770"/>
                  </a:lnTo>
                  <a:lnTo>
                    <a:pt x="930" y="767"/>
                  </a:lnTo>
                  <a:lnTo>
                    <a:pt x="928" y="764"/>
                  </a:lnTo>
                  <a:lnTo>
                    <a:pt x="924" y="763"/>
                  </a:lnTo>
                  <a:lnTo>
                    <a:pt x="921" y="763"/>
                  </a:lnTo>
                  <a:close/>
                  <a:moveTo>
                    <a:pt x="144" y="819"/>
                  </a:moveTo>
                  <a:lnTo>
                    <a:pt x="148" y="819"/>
                  </a:lnTo>
                  <a:lnTo>
                    <a:pt x="151" y="821"/>
                  </a:lnTo>
                  <a:lnTo>
                    <a:pt x="153" y="823"/>
                  </a:lnTo>
                  <a:lnTo>
                    <a:pt x="153" y="825"/>
                  </a:lnTo>
                  <a:lnTo>
                    <a:pt x="154" y="832"/>
                  </a:lnTo>
                  <a:lnTo>
                    <a:pt x="156" y="838"/>
                  </a:lnTo>
                  <a:lnTo>
                    <a:pt x="159" y="842"/>
                  </a:lnTo>
                  <a:lnTo>
                    <a:pt x="163" y="845"/>
                  </a:lnTo>
                  <a:lnTo>
                    <a:pt x="166" y="860"/>
                  </a:lnTo>
                  <a:lnTo>
                    <a:pt x="168" y="877"/>
                  </a:lnTo>
                  <a:lnTo>
                    <a:pt x="169" y="894"/>
                  </a:lnTo>
                  <a:lnTo>
                    <a:pt x="172" y="908"/>
                  </a:lnTo>
                  <a:lnTo>
                    <a:pt x="172" y="920"/>
                  </a:lnTo>
                  <a:lnTo>
                    <a:pt x="172" y="931"/>
                  </a:lnTo>
                  <a:lnTo>
                    <a:pt x="175" y="942"/>
                  </a:lnTo>
                  <a:lnTo>
                    <a:pt x="178" y="952"/>
                  </a:lnTo>
                  <a:lnTo>
                    <a:pt x="178" y="961"/>
                  </a:lnTo>
                  <a:lnTo>
                    <a:pt x="178" y="968"/>
                  </a:lnTo>
                  <a:lnTo>
                    <a:pt x="178" y="977"/>
                  </a:lnTo>
                  <a:lnTo>
                    <a:pt x="178" y="986"/>
                  </a:lnTo>
                  <a:lnTo>
                    <a:pt x="180" y="990"/>
                  </a:lnTo>
                  <a:lnTo>
                    <a:pt x="183" y="995"/>
                  </a:lnTo>
                  <a:lnTo>
                    <a:pt x="185" y="998"/>
                  </a:lnTo>
                  <a:lnTo>
                    <a:pt x="186" y="1001"/>
                  </a:lnTo>
                  <a:lnTo>
                    <a:pt x="186" y="1005"/>
                  </a:lnTo>
                  <a:lnTo>
                    <a:pt x="185" y="1009"/>
                  </a:lnTo>
                  <a:lnTo>
                    <a:pt x="181" y="1011"/>
                  </a:lnTo>
                  <a:lnTo>
                    <a:pt x="178" y="1014"/>
                  </a:lnTo>
                  <a:lnTo>
                    <a:pt x="177" y="1025"/>
                  </a:lnTo>
                  <a:lnTo>
                    <a:pt x="175" y="1037"/>
                  </a:lnTo>
                  <a:lnTo>
                    <a:pt x="172" y="1040"/>
                  </a:lnTo>
                  <a:lnTo>
                    <a:pt x="169" y="1043"/>
                  </a:lnTo>
                  <a:lnTo>
                    <a:pt x="170" y="1045"/>
                  </a:lnTo>
                  <a:lnTo>
                    <a:pt x="170" y="1047"/>
                  </a:lnTo>
                  <a:lnTo>
                    <a:pt x="175" y="1059"/>
                  </a:lnTo>
                  <a:lnTo>
                    <a:pt x="178" y="1071"/>
                  </a:lnTo>
                  <a:lnTo>
                    <a:pt x="178" y="1086"/>
                  </a:lnTo>
                  <a:lnTo>
                    <a:pt x="178" y="1100"/>
                  </a:lnTo>
                  <a:lnTo>
                    <a:pt x="181" y="1103"/>
                  </a:lnTo>
                  <a:lnTo>
                    <a:pt x="185" y="1106"/>
                  </a:lnTo>
                  <a:lnTo>
                    <a:pt x="185" y="1114"/>
                  </a:lnTo>
                  <a:lnTo>
                    <a:pt x="185" y="1123"/>
                  </a:lnTo>
                  <a:lnTo>
                    <a:pt x="185" y="1131"/>
                  </a:lnTo>
                  <a:lnTo>
                    <a:pt x="185" y="1140"/>
                  </a:lnTo>
                  <a:lnTo>
                    <a:pt x="186" y="1145"/>
                  </a:lnTo>
                  <a:lnTo>
                    <a:pt x="188" y="1149"/>
                  </a:lnTo>
                  <a:lnTo>
                    <a:pt x="188" y="1154"/>
                  </a:lnTo>
                  <a:lnTo>
                    <a:pt x="187" y="1158"/>
                  </a:lnTo>
                  <a:lnTo>
                    <a:pt x="186" y="1161"/>
                  </a:lnTo>
                  <a:lnTo>
                    <a:pt x="185" y="1164"/>
                  </a:lnTo>
                  <a:lnTo>
                    <a:pt x="186" y="1175"/>
                  </a:lnTo>
                  <a:lnTo>
                    <a:pt x="188" y="1186"/>
                  </a:lnTo>
                  <a:lnTo>
                    <a:pt x="188" y="1197"/>
                  </a:lnTo>
                  <a:lnTo>
                    <a:pt x="188" y="1208"/>
                  </a:lnTo>
                  <a:lnTo>
                    <a:pt x="190" y="1211"/>
                  </a:lnTo>
                  <a:lnTo>
                    <a:pt x="193" y="1215"/>
                  </a:lnTo>
                  <a:lnTo>
                    <a:pt x="193" y="1219"/>
                  </a:lnTo>
                  <a:lnTo>
                    <a:pt x="191" y="1222"/>
                  </a:lnTo>
                  <a:lnTo>
                    <a:pt x="189" y="1226"/>
                  </a:lnTo>
                  <a:lnTo>
                    <a:pt x="188" y="1229"/>
                  </a:lnTo>
                  <a:lnTo>
                    <a:pt x="188" y="1239"/>
                  </a:lnTo>
                  <a:lnTo>
                    <a:pt x="189" y="1249"/>
                  </a:lnTo>
                  <a:lnTo>
                    <a:pt x="186" y="1258"/>
                  </a:lnTo>
                  <a:lnTo>
                    <a:pt x="180" y="1270"/>
                  </a:lnTo>
                  <a:lnTo>
                    <a:pt x="178" y="1276"/>
                  </a:lnTo>
                  <a:lnTo>
                    <a:pt x="176" y="1281"/>
                  </a:lnTo>
                  <a:lnTo>
                    <a:pt x="176" y="1287"/>
                  </a:lnTo>
                  <a:lnTo>
                    <a:pt x="176" y="1292"/>
                  </a:lnTo>
                  <a:lnTo>
                    <a:pt x="182" y="1299"/>
                  </a:lnTo>
                  <a:lnTo>
                    <a:pt x="190" y="1304"/>
                  </a:lnTo>
                  <a:lnTo>
                    <a:pt x="191" y="1312"/>
                  </a:lnTo>
                  <a:lnTo>
                    <a:pt x="191" y="1322"/>
                  </a:lnTo>
                  <a:lnTo>
                    <a:pt x="190" y="1329"/>
                  </a:lnTo>
                  <a:lnTo>
                    <a:pt x="188" y="1336"/>
                  </a:lnTo>
                  <a:lnTo>
                    <a:pt x="180" y="1335"/>
                  </a:lnTo>
                  <a:lnTo>
                    <a:pt x="170" y="1334"/>
                  </a:lnTo>
                  <a:lnTo>
                    <a:pt x="160" y="1334"/>
                  </a:lnTo>
                  <a:lnTo>
                    <a:pt x="153" y="1336"/>
                  </a:lnTo>
                  <a:lnTo>
                    <a:pt x="153" y="1338"/>
                  </a:lnTo>
                  <a:lnTo>
                    <a:pt x="152" y="1342"/>
                  </a:lnTo>
                  <a:lnTo>
                    <a:pt x="150" y="1344"/>
                  </a:lnTo>
                  <a:lnTo>
                    <a:pt x="148" y="1346"/>
                  </a:lnTo>
                  <a:lnTo>
                    <a:pt x="146" y="1346"/>
                  </a:lnTo>
                  <a:lnTo>
                    <a:pt x="145" y="1346"/>
                  </a:lnTo>
                  <a:lnTo>
                    <a:pt x="139" y="1337"/>
                  </a:lnTo>
                  <a:lnTo>
                    <a:pt x="132" y="1328"/>
                  </a:lnTo>
                  <a:lnTo>
                    <a:pt x="131" y="1324"/>
                  </a:lnTo>
                  <a:lnTo>
                    <a:pt x="132" y="1319"/>
                  </a:lnTo>
                  <a:lnTo>
                    <a:pt x="133" y="1314"/>
                  </a:lnTo>
                  <a:lnTo>
                    <a:pt x="134" y="1310"/>
                  </a:lnTo>
                  <a:lnTo>
                    <a:pt x="139" y="1309"/>
                  </a:lnTo>
                  <a:lnTo>
                    <a:pt x="144" y="1306"/>
                  </a:lnTo>
                  <a:lnTo>
                    <a:pt x="143" y="1297"/>
                  </a:lnTo>
                  <a:lnTo>
                    <a:pt x="143" y="1287"/>
                  </a:lnTo>
                  <a:lnTo>
                    <a:pt x="142" y="1286"/>
                  </a:lnTo>
                  <a:lnTo>
                    <a:pt x="141" y="1286"/>
                  </a:lnTo>
                  <a:lnTo>
                    <a:pt x="136" y="1286"/>
                  </a:lnTo>
                  <a:lnTo>
                    <a:pt x="131" y="1286"/>
                  </a:lnTo>
                  <a:lnTo>
                    <a:pt x="128" y="1288"/>
                  </a:lnTo>
                  <a:lnTo>
                    <a:pt x="125" y="1291"/>
                  </a:lnTo>
                  <a:lnTo>
                    <a:pt x="123" y="1296"/>
                  </a:lnTo>
                  <a:lnTo>
                    <a:pt x="121" y="1300"/>
                  </a:lnTo>
                  <a:lnTo>
                    <a:pt x="108" y="1301"/>
                  </a:lnTo>
                  <a:lnTo>
                    <a:pt x="97" y="1303"/>
                  </a:lnTo>
                  <a:lnTo>
                    <a:pt x="92" y="1304"/>
                  </a:lnTo>
                  <a:lnTo>
                    <a:pt x="86" y="1305"/>
                  </a:lnTo>
                  <a:lnTo>
                    <a:pt x="82" y="1308"/>
                  </a:lnTo>
                  <a:lnTo>
                    <a:pt x="77" y="1311"/>
                  </a:lnTo>
                  <a:lnTo>
                    <a:pt x="73" y="1310"/>
                  </a:lnTo>
                  <a:lnTo>
                    <a:pt x="70" y="1309"/>
                  </a:lnTo>
                  <a:lnTo>
                    <a:pt x="65" y="1309"/>
                  </a:lnTo>
                  <a:lnTo>
                    <a:pt x="62" y="1310"/>
                  </a:lnTo>
                  <a:lnTo>
                    <a:pt x="61" y="1320"/>
                  </a:lnTo>
                  <a:lnTo>
                    <a:pt x="60" y="1323"/>
                  </a:lnTo>
                  <a:lnTo>
                    <a:pt x="57" y="1323"/>
                  </a:lnTo>
                  <a:lnTo>
                    <a:pt x="49" y="1325"/>
                  </a:lnTo>
                  <a:lnTo>
                    <a:pt x="43" y="1327"/>
                  </a:lnTo>
                  <a:lnTo>
                    <a:pt x="39" y="1331"/>
                  </a:lnTo>
                  <a:lnTo>
                    <a:pt x="34" y="1329"/>
                  </a:lnTo>
                  <a:lnTo>
                    <a:pt x="29" y="1326"/>
                  </a:lnTo>
                  <a:lnTo>
                    <a:pt x="26" y="1322"/>
                  </a:lnTo>
                  <a:lnTo>
                    <a:pt x="23" y="1317"/>
                  </a:lnTo>
                  <a:lnTo>
                    <a:pt x="19" y="1306"/>
                  </a:lnTo>
                  <a:lnTo>
                    <a:pt x="15" y="1297"/>
                  </a:lnTo>
                  <a:lnTo>
                    <a:pt x="12" y="1293"/>
                  </a:lnTo>
                  <a:lnTo>
                    <a:pt x="8" y="1291"/>
                  </a:lnTo>
                  <a:lnTo>
                    <a:pt x="7" y="1287"/>
                  </a:lnTo>
                  <a:lnTo>
                    <a:pt x="7" y="1282"/>
                  </a:lnTo>
                  <a:lnTo>
                    <a:pt x="7" y="1278"/>
                  </a:lnTo>
                  <a:lnTo>
                    <a:pt x="8" y="1274"/>
                  </a:lnTo>
                  <a:lnTo>
                    <a:pt x="11" y="1265"/>
                  </a:lnTo>
                  <a:lnTo>
                    <a:pt x="13" y="1258"/>
                  </a:lnTo>
                  <a:lnTo>
                    <a:pt x="17" y="1256"/>
                  </a:lnTo>
                  <a:lnTo>
                    <a:pt x="20" y="1253"/>
                  </a:lnTo>
                  <a:lnTo>
                    <a:pt x="19" y="1245"/>
                  </a:lnTo>
                  <a:lnTo>
                    <a:pt x="16" y="1233"/>
                  </a:lnTo>
                  <a:lnTo>
                    <a:pt x="13" y="1221"/>
                  </a:lnTo>
                  <a:lnTo>
                    <a:pt x="9" y="1215"/>
                  </a:lnTo>
                  <a:lnTo>
                    <a:pt x="5" y="1211"/>
                  </a:lnTo>
                  <a:lnTo>
                    <a:pt x="0" y="1209"/>
                  </a:lnTo>
                  <a:lnTo>
                    <a:pt x="0" y="1208"/>
                  </a:lnTo>
                  <a:lnTo>
                    <a:pt x="0" y="1207"/>
                  </a:lnTo>
                  <a:lnTo>
                    <a:pt x="3" y="1203"/>
                  </a:lnTo>
                  <a:lnTo>
                    <a:pt x="6" y="1197"/>
                  </a:lnTo>
                  <a:lnTo>
                    <a:pt x="9" y="1192"/>
                  </a:lnTo>
                  <a:lnTo>
                    <a:pt x="13" y="1185"/>
                  </a:lnTo>
                  <a:lnTo>
                    <a:pt x="15" y="1177"/>
                  </a:lnTo>
                  <a:lnTo>
                    <a:pt x="16" y="1170"/>
                  </a:lnTo>
                  <a:lnTo>
                    <a:pt x="17" y="1162"/>
                  </a:lnTo>
                  <a:lnTo>
                    <a:pt x="16" y="1156"/>
                  </a:lnTo>
                  <a:lnTo>
                    <a:pt x="15" y="1146"/>
                  </a:lnTo>
                  <a:lnTo>
                    <a:pt x="14" y="1135"/>
                  </a:lnTo>
                  <a:lnTo>
                    <a:pt x="14" y="1123"/>
                  </a:lnTo>
                  <a:lnTo>
                    <a:pt x="15" y="1112"/>
                  </a:lnTo>
                  <a:lnTo>
                    <a:pt x="17" y="1099"/>
                  </a:lnTo>
                  <a:lnTo>
                    <a:pt x="20" y="1080"/>
                  </a:lnTo>
                  <a:lnTo>
                    <a:pt x="22" y="1070"/>
                  </a:lnTo>
                  <a:lnTo>
                    <a:pt x="22" y="1061"/>
                  </a:lnTo>
                  <a:lnTo>
                    <a:pt x="22" y="1054"/>
                  </a:lnTo>
                  <a:lnTo>
                    <a:pt x="20" y="1047"/>
                  </a:lnTo>
                  <a:lnTo>
                    <a:pt x="18" y="1042"/>
                  </a:lnTo>
                  <a:lnTo>
                    <a:pt x="16" y="1035"/>
                  </a:lnTo>
                  <a:lnTo>
                    <a:pt x="15" y="1031"/>
                  </a:lnTo>
                  <a:lnTo>
                    <a:pt x="14" y="1026"/>
                  </a:lnTo>
                  <a:lnTo>
                    <a:pt x="14" y="1022"/>
                  </a:lnTo>
                  <a:lnTo>
                    <a:pt x="15" y="1017"/>
                  </a:lnTo>
                  <a:lnTo>
                    <a:pt x="17" y="1007"/>
                  </a:lnTo>
                  <a:lnTo>
                    <a:pt x="22" y="997"/>
                  </a:lnTo>
                  <a:lnTo>
                    <a:pt x="26" y="994"/>
                  </a:lnTo>
                  <a:lnTo>
                    <a:pt x="30" y="990"/>
                  </a:lnTo>
                  <a:lnTo>
                    <a:pt x="30" y="979"/>
                  </a:lnTo>
                  <a:lnTo>
                    <a:pt x="30" y="967"/>
                  </a:lnTo>
                  <a:lnTo>
                    <a:pt x="31" y="962"/>
                  </a:lnTo>
                  <a:lnTo>
                    <a:pt x="34" y="954"/>
                  </a:lnTo>
                  <a:lnTo>
                    <a:pt x="38" y="952"/>
                  </a:lnTo>
                  <a:lnTo>
                    <a:pt x="40" y="950"/>
                  </a:lnTo>
                  <a:lnTo>
                    <a:pt x="42" y="947"/>
                  </a:lnTo>
                  <a:lnTo>
                    <a:pt x="44" y="944"/>
                  </a:lnTo>
                  <a:lnTo>
                    <a:pt x="44" y="939"/>
                  </a:lnTo>
                  <a:lnTo>
                    <a:pt x="44" y="933"/>
                  </a:lnTo>
                  <a:lnTo>
                    <a:pt x="43" y="928"/>
                  </a:lnTo>
                  <a:lnTo>
                    <a:pt x="42" y="923"/>
                  </a:lnTo>
                  <a:lnTo>
                    <a:pt x="43" y="917"/>
                  </a:lnTo>
                  <a:lnTo>
                    <a:pt x="47" y="911"/>
                  </a:lnTo>
                  <a:lnTo>
                    <a:pt x="54" y="905"/>
                  </a:lnTo>
                  <a:lnTo>
                    <a:pt x="62" y="898"/>
                  </a:lnTo>
                  <a:lnTo>
                    <a:pt x="64" y="894"/>
                  </a:lnTo>
                  <a:lnTo>
                    <a:pt x="66" y="890"/>
                  </a:lnTo>
                  <a:lnTo>
                    <a:pt x="71" y="888"/>
                  </a:lnTo>
                  <a:lnTo>
                    <a:pt x="74" y="885"/>
                  </a:lnTo>
                  <a:lnTo>
                    <a:pt x="77" y="879"/>
                  </a:lnTo>
                  <a:lnTo>
                    <a:pt x="79" y="872"/>
                  </a:lnTo>
                  <a:lnTo>
                    <a:pt x="84" y="866"/>
                  </a:lnTo>
                  <a:lnTo>
                    <a:pt x="92" y="854"/>
                  </a:lnTo>
                  <a:lnTo>
                    <a:pt x="99" y="843"/>
                  </a:lnTo>
                  <a:lnTo>
                    <a:pt x="104" y="837"/>
                  </a:lnTo>
                  <a:lnTo>
                    <a:pt x="112" y="836"/>
                  </a:lnTo>
                  <a:lnTo>
                    <a:pt x="123" y="836"/>
                  </a:lnTo>
                  <a:lnTo>
                    <a:pt x="130" y="830"/>
                  </a:lnTo>
                  <a:lnTo>
                    <a:pt x="134" y="822"/>
                  </a:lnTo>
                  <a:lnTo>
                    <a:pt x="140" y="820"/>
                  </a:lnTo>
                  <a:lnTo>
                    <a:pt x="144" y="819"/>
                  </a:lnTo>
                  <a:close/>
                  <a:moveTo>
                    <a:pt x="1307" y="859"/>
                  </a:moveTo>
                  <a:lnTo>
                    <a:pt x="1306" y="863"/>
                  </a:lnTo>
                  <a:lnTo>
                    <a:pt x="1306" y="868"/>
                  </a:lnTo>
                  <a:lnTo>
                    <a:pt x="1307" y="869"/>
                  </a:lnTo>
                  <a:lnTo>
                    <a:pt x="1308" y="869"/>
                  </a:lnTo>
                  <a:lnTo>
                    <a:pt x="1310" y="869"/>
                  </a:lnTo>
                  <a:lnTo>
                    <a:pt x="1314" y="868"/>
                  </a:lnTo>
                  <a:lnTo>
                    <a:pt x="1314" y="865"/>
                  </a:lnTo>
                  <a:lnTo>
                    <a:pt x="1313" y="862"/>
                  </a:lnTo>
                  <a:lnTo>
                    <a:pt x="1313" y="861"/>
                  </a:lnTo>
                  <a:lnTo>
                    <a:pt x="1311" y="859"/>
                  </a:lnTo>
                  <a:lnTo>
                    <a:pt x="1309" y="859"/>
                  </a:lnTo>
                  <a:lnTo>
                    <a:pt x="1307" y="859"/>
                  </a:lnTo>
                  <a:close/>
                  <a:moveTo>
                    <a:pt x="1298" y="898"/>
                  </a:moveTo>
                  <a:lnTo>
                    <a:pt x="1300" y="898"/>
                  </a:lnTo>
                  <a:lnTo>
                    <a:pt x="1303" y="898"/>
                  </a:lnTo>
                  <a:lnTo>
                    <a:pt x="1303" y="900"/>
                  </a:lnTo>
                  <a:lnTo>
                    <a:pt x="1302" y="900"/>
                  </a:lnTo>
                  <a:lnTo>
                    <a:pt x="1302" y="901"/>
                  </a:lnTo>
                  <a:lnTo>
                    <a:pt x="1299" y="900"/>
                  </a:lnTo>
                  <a:lnTo>
                    <a:pt x="1298" y="898"/>
                  </a:lnTo>
                  <a:close/>
                  <a:moveTo>
                    <a:pt x="1269" y="921"/>
                  </a:moveTo>
                  <a:lnTo>
                    <a:pt x="1270" y="921"/>
                  </a:lnTo>
                  <a:lnTo>
                    <a:pt x="1271" y="921"/>
                  </a:lnTo>
                  <a:lnTo>
                    <a:pt x="1270" y="921"/>
                  </a:lnTo>
                  <a:lnTo>
                    <a:pt x="1269" y="921"/>
                  </a:lnTo>
                  <a:close/>
                  <a:moveTo>
                    <a:pt x="874" y="944"/>
                  </a:moveTo>
                  <a:lnTo>
                    <a:pt x="876" y="944"/>
                  </a:lnTo>
                  <a:lnTo>
                    <a:pt x="877" y="944"/>
                  </a:lnTo>
                  <a:lnTo>
                    <a:pt x="877" y="948"/>
                  </a:lnTo>
                  <a:lnTo>
                    <a:pt x="877" y="949"/>
                  </a:lnTo>
                  <a:lnTo>
                    <a:pt x="876" y="949"/>
                  </a:lnTo>
                  <a:lnTo>
                    <a:pt x="873" y="950"/>
                  </a:lnTo>
                  <a:lnTo>
                    <a:pt x="873" y="949"/>
                  </a:lnTo>
                  <a:lnTo>
                    <a:pt x="873" y="948"/>
                  </a:lnTo>
                  <a:lnTo>
                    <a:pt x="873" y="946"/>
                  </a:lnTo>
                  <a:lnTo>
                    <a:pt x="874" y="944"/>
                  </a:lnTo>
                  <a:close/>
                  <a:moveTo>
                    <a:pt x="770" y="959"/>
                  </a:moveTo>
                  <a:lnTo>
                    <a:pt x="780" y="959"/>
                  </a:lnTo>
                  <a:lnTo>
                    <a:pt x="790" y="960"/>
                  </a:lnTo>
                  <a:lnTo>
                    <a:pt x="796" y="966"/>
                  </a:lnTo>
                  <a:lnTo>
                    <a:pt x="803" y="973"/>
                  </a:lnTo>
                  <a:lnTo>
                    <a:pt x="811" y="972"/>
                  </a:lnTo>
                  <a:lnTo>
                    <a:pt x="821" y="972"/>
                  </a:lnTo>
                  <a:lnTo>
                    <a:pt x="825" y="975"/>
                  </a:lnTo>
                  <a:lnTo>
                    <a:pt x="826" y="978"/>
                  </a:lnTo>
                  <a:lnTo>
                    <a:pt x="826" y="984"/>
                  </a:lnTo>
                  <a:lnTo>
                    <a:pt x="827" y="988"/>
                  </a:lnTo>
                  <a:lnTo>
                    <a:pt x="841" y="995"/>
                  </a:lnTo>
                  <a:lnTo>
                    <a:pt x="856" y="999"/>
                  </a:lnTo>
                  <a:lnTo>
                    <a:pt x="863" y="1006"/>
                  </a:lnTo>
                  <a:lnTo>
                    <a:pt x="871" y="1011"/>
                  </a:lnTo>
                  <a:lnTo>
                    <a:pt x="877" y="1013"/>
                  </a:lnTo>
                  <a:lnTo>
                    <a:pt x="884" y="1014"/>
                  </a:lnTo>
                  <a:lnTo>
                    <a:pt x="888" y="1018"/>
                  </a:lnTo>
                  <a:lnTo>
                    <a:pt x="891" y="1020"/>
                  </a:lnTo>
                  <a:lnTo>
                    <a:pt x="895" y="1022"/>
                  </a:lnTo>
                  <a:lnTo>
                    <a:pt x="901" y="1024"/>
                  </a:lnTo>
                  <a:lnTo>
                    <a:pt x="913" y="1036"/>
                  </a:lnTo>
                  <a:lnTo>
                    <a:pt x="926" y="1047"/>
                  </a:lnTo>
                  <a:lnTo>
                    <a:pt x="926" y="1051"/>
                  </a:lnTo>
                  <a:lnTo>
                    <a:pt x="926" y="1053"/>
                  </a:lnTo>
                  <a:lnTo>
                    <a:pt x="913" y="1056"/>
                  </a:lnTo>
                  <a:lnTo>
                    <a:pt x="900" y="1060"/>
                  </a:lnTo>
                  <a:lnTo>
                    <a:pt x="900" y="1061"/>
                  </a:lnTo>
                  <a:lnTo>
                    <a:pt x="900" y="1063"/>
                  </a:lnTo>
                  <a:lnTo>
                    <a:pt x="903" y="1065"/>
                  </a:lnTo>
                  <a:lnTo>
                    <a:pt x="906" y="1066"/>
                  </a:lnTo>
                  <a:lnTo>
                    <a:pt x="910" y="1064"/>
                  </a:lnTo>
                  <a:lnTo>
                    <a:pt x="913" y="1060"/>
                  </a:lnTo>
                  <a:lnTo>
                    <a:pt x="919" y="1061"/>
                  </a:lnTo>
                  <a:lnTo>
                    <a:pt x="924" y="1063"/>
                  </a:lnTo>
                  <a:lnTo>
                    <a:pt x="930" y="1059"/>
                  </a:lnTo>
                  <a:lnTo>
                    <a:pt x="934" y="1055"/>
                  </a:lnTo>
                  <a:lnTo>
                    <a:pt x="937" y="1058"/>
                  </a:lnTo>
                  <a:lnTo>
                    <a:pt x="938" y="1060"/>
                  </a:lnTo>
                  <a:lnTo>
                    <a:pt x="939" y="1064"/>
                  </a:lnTo>
                  <a:lnTo>
                    <a:pt x="939" y="1066"/>
                  </a:lnTo>
                  <a:lnTo>
                    <a:pt x="937" y="1072"/>
                  </a:lnTo>
                  <a:lnTo>
                    <a:pt x="934" y="1078"/>
                  </a:lnTo>
                  <a:lnTo>
                    <a:pt x="930" y="1083"/>
                  </a:lnTo>
                  <a:lnTo>
                    <a:pt x="924" y="1089"/>
                  </a:lnTo>
                  <a:lnTo>
                    <a:pt x="919" y="1092"/>
                  </a:lnTo>
                  <a:lnTo>
                    <a:pt x="914" y="1094"/>
                  </a:lnTo>
                  <a:lnTo>
                    <a:pt x="910" y="1092"/>
                  </a:lnTo>
                  <a:lnTo>
                    <a:pt x="907" y="1090"/>
                  </a:lnTo>
                  <a:lnTo>
                    <a:pt x="906" y="1089"/>
                  </a:lnTo>
                  <a:lnTo>
                    <a:pt x="903" y="1089"/>
                  </a:lnTo>
                  <a:lnTo>
                    <a:pt x="901" y="1089"/>
                  </a:lnTo>
                  <a:lnTo>
                    <a:pt x="899" y="1089"/>
                  </a:lnTo>
                  <a:lnTo>
                    <a:pt x="895" y="1094"/>
                  </a:lnTo>
                  <a:lnTo>
                    <a:pt x="891" y="1101"/>
                  </a:lnTo>
                  <a:lnTo>
                    <a:pt x="884" y="1104"/>
                  </a:lnTo>
                  <a:lnTo>
                    <a:pt x="878" y="1110"/>
                  </a:lnTo>
                  <a:lnTo>
                    <a:pt x="878" y="1112"/>
                  </a:lnTo>
                  <a:lnTo>
                    <a:pt x="879" y="1114"/>
                  </a:lnTo>
                  <a:lnTo>
                    <a:pt x="890" y="1113"/>
                  </a:lnTo>
                  <a:lnTo>
                    <a:pt x="901" y="1110"/>
                  </a:lnTo>
                  <a:lnTo>
                    <a:pt x="901" y="1111"/>
                  </a:lnTo>
                  <a:lnTo>
                    <a:pt x="902" y="1112"/>
                  </a:lnTo>
                  <a:lnTo>
                    <a:pt x="903" y="1117"/>
                  </a:lnTo>
                  <a:lnTo>
                    <a:pt x="904" y="1123"/>
                  </a:lnTo>
                  <a:lnTo>
                    <a:pt x="902" y="1127"/>
                  </a:lnTo>
                  <a:lnTo>
                    <a:pt x="900" y="1131"/>
                  </a:lnTo>
                  <a:lnTo>
                    <a:pt x="885" y="1126"/>
                  </a:lnTo>
                  <a:lnTo>
                    <a:pt x="872" y="1123"/>
                  </a:lnTo>
                  <a:lnTo>
                    <a:pt x="867" y="1126"/>
                  </a:lnTo>
                  <a:lnTo>
                    <a:pt x="864" y="1129"/>
                  </a:lnTo>
                  <a:lnTo>
                    <a:pt x="864" y="1130"/>
                  </a:lnTo>
                  <a:lnTo>
                    <a:pt x="864" y="1131"/>
                  </a:lnTo>
                  <a:lnTo>
                    <a:pt x="867" y="1134"/>
                  </a:lnTo>
                  <a:lnTo>
                    <a:pt x="871" y="1135"/>
                  </a:lnTo>
                  <a:lnTo>
                    <a:pt x="871" y="1137"/>
                  </a:lnTo>
                  <a:lnTo>
                    <a:pt x="871" y="1138"/>
                  </a:lnTo>
                  <a:lnTo>
                    <a:pt x="865" y="1145"/>
                  </a:lnTo>
                  <a:lnTo>
                    <a:pt x="862" y="1151"/>
                  </a:lnTo>
                  <a:lnTo>
                    <a:pt x="861" y="1157"/>
                  </a:lnTo>
                  <a:lnTo>
                    <a:pt x="860" y="1162"/>
                  </a:lnTo>
                  <a:lnTo>
                    <a:pt x="858" y="1176"/>
                  </a:lnTo>
                  <a:lnTo>
                    <a:pt x="856" y="1194"/>
                  </a:lnTo>
                  <a:lnTo>
                    <a:pt x="848" y="1195"/>
                  </a:lnTo>
                  <a:lnTo>
                    <a:pt x="841" y="1195"/>
                  </a:lnTo>
                  <a:lnTo>
                    <a:pt x="838" y="1195"/>
                  </a:lnTo>
                  <a:lnTo>
                    <a:pt x="834" y="1195"/>
                  </a:lnTo>
                  <a:lnTo>
                    <a:pt x="831" y="1197"/>
                  </a:lnTo>
                  <a:lnTo>
                    <a:pt x="828" y="1199"/>
                  </a:lnTo>
                  <a:lnTo>
                    <a:pt x="828" y="1200"/>
                  </a:lnTo>
                  <a:lnTo>
                    <a:pt x="828" y="1201"/>
                  </a:lnTo>
                  <a:lnTo>
                    <a:pt x="831" y="1205"/>
                  </a:lnTo>
                  <a:lnTo>
                    <a:pt x="834" y="1207"/>
                  </a:lnTo>
                  <a:lnTo>
                    <a:pt x="834" y="1208"/>
                  </a:lnTo>
                  <a:lnTo>
                    <a:pt x="834" y="1209"/>
                  </a:lnTo>
                  <a:lnTo>
                    <a:pt x="833" y="1210"/>
                  </a:lnTo>
                  <a:lnTo>
                    <a:pt x="832" y="1210"/>
                  </a:lnTo>
                  <a:lnTo>
                    <a:pt x="821" y="1214"/>
                  </a:lnTo>
                  <a:lnTo>
                    <a:pt x="808" y="1215"/>
                  </a:lnTo>
                  <a:lnTo>
                    <a:pt x="799" y="1226"/>
                  </a:lnTo>
                  <a:lnTo>
                    <a:pt x="790" y="1235"/>
                  </a:lnTo>
                  <a:lnTo>
                    <a:pt x="781" y="1245"/>
                  </a:lnTo>
                  <a:lnTo>
                    <a:pt x="772" y="1256"/>
                  </a:lnTo>
                  <a:lnTo>
                    <a:pt x="763" y="1257"/>
                  </a:lnTo>
                  <a:lnTo>
                    <a:pt x="755" y="1257"/>
                  </a:lnTo>
                  <a:lnTo>
                    <a:pt x="749" y="1261"/>
                  </a:lnTo>
                  <a:lnTo>
                    <a:pt x="743" y="1268"/>
                  </a:lnTo>
                  <a:lnTo>
                    <a:pt x="739" y="1273"/>
                  </a:lnTo>
                  <a:lnTo>
                    <a:pt x="736" y="1276"/>
                  </a:lnTo>
                  <a:lnTo>
                    <a:pt x="735" y="1280"/>
                  </a:lnTo>
                  <a:lnTo>
                    <a:pt x="735" y="1284"/>
                  </a:lnTo>
                  <a:lnTo>
                    <a:pt x="741" y="1289"/>
                  </a:lnTo>
                  <a:lnTo>
                    <a:pt x="749" y="1294"/>
                  </a:lnTo>
                  <a:lnTo>
                    <a:pt x="751" y="1300"/>
                  </a:lnTo>
                  <a:lnTo>
                    <a:pt x="753" y="1304"/>
                  </a:lnTo>
                  <a:lnTo>
                    <a:pt x="759" y="1308"/>
                  </a:lnTo>
                  <a:lnTo>
                    <a:pt x="763" y="1309"/>
                  </a:lnTo>
                  <a:lnTo>
                    <a:pt x="768" y="1309"/>
                  </a:lnTo>
                  <a:lnTo>
                    <a:pt x="772" y="1309"/>
                  </a:lnTo>
                  <a:lnTo>
                    <a:pt x="780" y="1306"/>
                  </a:lnTo>
                  <a:lnTo>
                    <a:pt x="788" y="1305"/>
                  </a:lnTo>
                  <a:lnTo>
                    <a:pt x="794" y="1306"/>
                  </a:lnTo>
                  <a:lnTo>
                    <a:pt x="800" y="1308"/>
                  </a:lnTo>
                  <a:lnTo>
                    <a:pt x="804" y="1306"/>
                  </a:lnTo>
                  <a:lnTo>
                    <a:pt x="806" y="1304"/>
                  </a:lnTo>
                  <a:lnTo>
                    <a:pt x="810" y="1303"/>
                  </a:lnTo>
                  <a:lnTo>
                    <a:pt x="816" y="1303"/>
                  </a:lnTo>
                  <a:lnTo>
                    <a:pt x="819" y="1306"/>
                  </a:lnTo>
                  <a:lnTo>
                    <a:pt x="823" y="1310"/>
                  </a:lnTo>
                  <a:lnTo>
                    <a:pt x="832" y="1309"/>
                  </a:lnTo>
                  <a:lnTo>
                    <a:pt x="840" y="1306"/>
                  </a:lnTo>
                  <a:lnTo>
                    <a:pt x="848" y="1303"/>
                  </a:lnTo>
                  <a:lnTo>
                    <a:pt x="854" y="1300"/>
                  </a:lnTo>
                  <a:lnTo>
                    <a:pt x="858" y="1292"/>
                  </a:lnTo>
                  <a:lnTo>
                    <a:pt x="865" y="1287"/>
                  </a:lnTo>
                  <a:lnTo>
                    <a:pt x="873" y="1287"/>
                  </a:lnTo>
                  <a:lnTo>
                    <a:pt x="884" y="1288"/>
                  </a:lnTo>
                  <a:lnTo>
                    <a:pt x="896" y="1290"/>
                  </a:lnTo>
                  <a:lnTo>
                    <a:pt x="904" y="1291"/>
                  </a:lnTo>
                  <a:lnTo>
                    <a:pt x="907" y="1296"/>
                  </a:lnTo>
                  <a:lnTo>
                    <a:pt x="910" y="1300"/>
                  </a:lnTo>
                  <a:lnTo>
                    <a:pt x="914" y="1302"/>
                  </a:lnTo>
                  <a:lnTo>
                    <a:pt x="921" y="1302"/>
                  </a:lnTo>
                  <a:lnTo>
                    <a:pt x="925" y="1299"/>
                  </a:lnTo>
                  <a:lnTo>
                    <a:pt x="930" y="1296"/>
                  </a:lnTo>
                  <a:lnTo>
                    <a:pt x="932" y="1300"/>
                  </a:lnTo>
                  <a:lnTo>
                    <a:pt x="935" y="1303"/>
                  </a:lnTo>
                  <a:lnTo>
                    <a:pt x="941" y="1304"/>
                  </a:lnTo>
                  <a:lnTo>
                    <a:pt x="946" y="1305"/>
                  </a:lnTo>
                  <a:lnTo>
                    <a:pt x="950" y="1302"/>
                  </a:lnTo>
                  <a:lnTo>
                    <a:pt x="955" y="1300"/>
                  </a:lnTo>
                  <a:lnTo>
                    <a:pt x="957" y="1297"/>
                  </a:lnTo>
                  <a:lnTo>
                    <a:pt x="958" y="1289"/>
                  </a:lnTo>
                  <a:lnTo>
                    <a:pt x="959" y="1289"/>
                  </a:lnTo>
                  <a:lnTo>
                    <a:pt x="967" y="1297"/>
                  </a:lnTo>
                  <a:lnTo>
                    <a:pt x="973" y="1305"/>
                  </a:lnTo>
                  <a:lnTo>
                    <a:pt x="974" y="1305"/>
                  </a:lnTo>
                  <a:lnTo>
                    <a:pt x="976" y="1305"/>
                  </a:lnTo>
                  <a:lnTo>
                    <a:pt x="980" y="1301"/>
                  </a:lnTo>
                  <a:lnTo>
                    <a:pt x="983" y="1296"/>
                  </a:lnTo>
                  <a:lnTo>
                    <a:pt x="990" y="1298"/>
                  </a:lnTo>
                  <a:lnTo>
                    <a:pt x="995" y="1299"/>
                  </a:lnTo>
                  <a:lnTo>
                    <a:pt x="999" y="1299"/>
                  </a:lnTo>
                  <a:lnTo>
                    <a:pt x="1002" y="1298"/>
                  </a:lnTo>
                  <a:lnTo>
                    <a:pt x="1004" y="1296"/>
                  </a:lnTo>
                  <a:lnTo>
                    <a:pt x="1006" y="1293"/>
                  </a:lnTo>
                  <a:lnTo>
                    <a:pt x="1011" y="1293"/>
                  </a:lnTo>
                  <a:lnTo>
                    <a:pt x="1015" y="1294"/>
                  </a:lnTo>
                  <a:lnTo>
                    <a:pt x="1021" y="1304"/>
                  </a:lnTo>
                  <a:lnTo>
                    <a:pt x="1029" y="1314"/>
                  </a:lnTo>
                  <a:lnTo>
                    <a:pt x="1032" y="1314"/>
                  </a:lnTo>
                  <a:lnTo>
                    <a:pt x="1036" y="1313"/>
                  </a:lnTo>
                  <a:lnTo>
                    <a:pt x="1039" y="1311"/>
                  </a:lnTo>
                  <a:lnTo>
                    <a:pt x="1041" y="1308"/>
                  </a:lnTo>
                  <a:lnTo>
                    <a:pt x="1044" y="1300"/>
                  </a:lnTo>
                  <a:lnTo>
                    <a:pt x="1050" y="1294"/>
                  </a:lnTo>
                  <a:lnTo>
                    <a:pt x="1052" y="1293"/>
                  </a:lnTo>
                  <a:lnTo>
                    <a:pt x="1054" y="1293"/>
                  </a:lnTo>
                  <a:lnTo>
                    <a:pt x="1055" y="1294"/>
                  </a:lnTo>
                  <a:lnTo>
                    <a:pt x="1058" y="1294"/>
                  </a:lnTo>
                  <a:lnTo>
                    <a:pt x="1060" y="1298"/>
                  </a:lnTo>
                  <a:lnTo>
                    <a:pt x="1062" y="1300"/>
                  </a:lnTo>
                  <a:lnTo>
                    <a:pt x="1071" y="1300"/>
                  </a:lnTo>
                  <a:lnTo>
                    <a:pt x="1079" y="1300"/>
                  </a:lnTo>
                  <a:lnTo>
                    <a:pt x="1085" y="1301"/>
                  </a:lnTo>
                  <a:lnTo>
                    <a:pt x="1089" y="1302"/>
                  </a:lnTo>
                  <a:lnTo>
                    <a:pt x="1104" y="1302"/>
                  </a:lnTo>
                  <a:lnTo>
                    <a:pt x="1118" y="1302"/>
                  </a:lnTo>
                  <a:lnTo>
                    <a:pt x="1125" y="1305"/>
                  </a:lnTo>
                  <a:lnTo>
                    <a:pt x="1132" y="1311"/>
                  </a:lnTo>
                  <a:lnTo>
                    <a:pt x="1136" y="1312"/>
                  </a:lnTo>
                  <a:lnTo>
                    <a:pt x="1140" y="1314"/>
                  </a:lnTo>
                  <a:lnTo>
                    <a:pt x="1144" y="1314"/>
                  </a:lnTo>
                  <a:lnTo>
                    <a:pt x="1147" y="1314"/>
                  </a:lnTo>
                  <a:lnTo>
                    <a:pt x="1153" y="1308"/>
                  </a:lnTo>
                  <a:lnTo>
                    <a:pt x="1157" y="1300"/>
                  </a:lnTo>
                  <a:lnTo>
                    <a:pt x="1163" y="1299"/>
                  </a:lnTo>
                  <a:lnTo>
                    <a:pt x="1168" y="1299"/>
                  </a:lnTo>
                  <a:lnTo>
                    <a:pt x="1172" y="1301"/>
                  </a:lnTo>
                  <a:lnTo>
                    <a:pt x="1176" y="1304"/>
                  </a:lnTo>
                  <a:lnTo>
                    <a:pt x="1182" y="1311"/>
                  </a:lnTo>
                  <a:lnTo>
                    <a:pt x="1188" y="1315"/>
                  </a:lnTo>
                  <a:lnTo>
                    <a:pt x="1192" y="1316"/>
                  </a:lnTo>
                  <a:lnTo>
                    <a:pt x="1195" y="1316"/>
                  </a:lnTo>
                  <a:lnTo>
                    <a:pt x="1199" y="1316"/>
                  </a:lnTo>
                  <a:lnTo>
                    <a:pt x="1202" y="1315"/>
                  </a:lnTo>
                  <a:lnTo>
                    <a:pt x="1207" y="1314"/>
                  </a:lnTo>
                  <a:lnTo>
                    <a:pt x="1214" y="1312"/>
                  </a:lnTo>
                  <a:lnTo>
                    <a:pt x="1221" y="1316"/>
                  </a:lnTo>
                  <a:lnTo>
                    <a:pt x="1227" y="1320"/>
                  </a:lnTo>
                  <a:lnTo>
                    <a:pt x="1228" y="1323"/>
                  </a:lnTo>
                  <a:lnTo>
                    <a:pt x="1229" y="1325"/>
                  </a:lnTo>
                  <a:lnTo>
                    <a:pt x="1223" y="1326"/>
                  </a:lnTo>
                  <a:lnTo>
                    <a:pt x="1218" y="1328"/>
                  </a:lnTo>
                  <a:lnTo>
                    <a:pt x="1214" y="1332"/>
                  </a:lnTo>
                  <a:lnTo>
                    <a:pt x="1211" y="1336"/>
                  </a:lnTo>
                  <a:lnTo>
                    <a:pt x="1207" y="1340"/>
                  </a:lnTo>
                  <a:lnTo>
                    <a:pt x="1204" y="1345"/>
                  </a:lnTo>
                  <a:lnTo>
                    <a:pt x="1201" y="1348"/>
                  </a:lnTo>
                  <a:lnTo>
                    <a:pt x="1197" y="1351"/>
                  </a:lnTo>
                  <a:lnTo>
                    <a:pt x="1187" y="1354"/>
                  </a:lnTo>
                  <a:lnTo>
                    <a:pt x="1178" y="1356"/>
                  </a:lnTo>
                  <a:lnTo>
                    <a:pt x="1179" y="1362"/>
                  </a:lnTo>
                  <a:lnTo>
                    <a:pt x="1180" y="1369"/>
                  </a:lnTo>
                  <a:lnTo>
                    <a:pt x="1186" y="1371"/>
                  </a:lnTo>
                  <a:lnTo>
                    <a:pt x="1191" y="1372"/>
                  </a:lnTo>
                  <a:lnTo>
                    <a:pt x="1199" y="1373"/>
                  </a:lnTo>
                  <a:lnTo>
                    <a:pt x="1205" y="1374"/>
                  </a:lnTo>
                  <a:lnTo>
                    <a:pt x="1205" y="1375"/>
                  </a:lnTo>
                  <a:lnTo>
                    <a:pt x="1206" y="1377"/>
                  </a:lnTo>
                  <a:lnTo>
                    <a:pt x="1206" y="1382"/>
                  </a:lnTo>
                  <a:lnTo>
                    <a:pt x="1204" y="1390"/>
                  </a:lnTo>
                  <a:lnTo>
                    <a:pt x="1201" y="1396"/>
                  </a:lnTo>
                  <a:lnTo>
                    <a:pt x="1198" y="1401"/>
                  </a:lnTo>
                  <a:lnTo>
                    <a:pt x="1191" y="1403"/>
                  </a:lnTo>
                  <a:lnTo>
                    <a:pt x="1185" y="1403"/>
                  </a:lnTo>
                  <a:lnTo>
                    <a:pt x="1178" y="1403"/>
                  </a:lnTo>
                  <a:lnTo>
                    <a:pt x="1170" y="1402"/>
                  </a:lnTo>
                  <a:lnTo>
                    <a:pt x="1156" y="1399"/>
                  </a:lnTo>
                  <a:lnTo>
                    <a:pt x="1145" y="1398"/>
                  </a:lnTo>
                  <a:lnTo>
                    <a:pt x="1137" y="1399"/>
                  </a:lnTo>
                  <a:lnTo>
                    <a:pt x="1130" y="1402"/>
                  </a:lnTo>
                  <a:lnTo>
                    <a:pt x="1123" y="1401"/>
                  </a:lnTo>
                  <a:lnTo>
                    <a:pt x="1114" y="1398"/>
                  </a:lnTo>
                  <a:lnTo>
                    <a:pt x="1106" y="1397"/>
                  </a:lnTo>
                  <a:lnTo>
                    <a:pt x="1096" y="1398"/>
                  </a:lnTo>
                  <a:lnTo>
                    <a:pt x="1090" y="1399"/>
                  </a:lnTo>
                  <a:lnTo>
                    <a:pt x="1082" y="1402"/>
                  </a:lnTo>
                  <a:lnTo>
                    <a:pt x="1073" y="1403"/>
                  </a:lnTo>
                  <a:lnTo>
                    <a:pt x="1065" y="1402"/>
                  </a:lnTo>
                  <a:lnTo>
                    <a:pt x="1056" y="1398"/>
                  </a:lnTo>
                  <a:lnTo>
                    <a:pt x="1047" y="1395"/>
                  </a:lnTo>
                  <a:lnTo>
                    <a:pt x="1044" y="1397"/>
                  </a:lnTo>
                  <a:lnTo>
                    <a:pt x="1041" y="1399"/>
                  </a:lnTo>
                  <a:lnTo>
                    <a:pt x="1037" y="1401"/>
                  </a:lnTo>
                  <a:lnTo>
                    <a:pt x="1031" y="1402"/>
                  </a:lnTo>
                  <a:lnTo>
                    <a:pt x="1027" y="1398"/>
                  </a:lnTo>
                  <a:lnTo>
                    <a:pt x="1025" y="1395"/>
                  </a:lnTo>
                  <a:lnTo>
                    <a:pt x="1023" y="1392"/>
                  </a:lnTo>
                  <a:lnTo>
                    <a:pt x="1020" y="1387"/>
                  </a:lnTo>
                  <a:lnTo>
                    <a:pt x="1013" y="1387"/>
                  </a:lnTo>
                  <a:lnTo>
                    <a:pt x="1006" y="1387"/>
                  </a:lnTo>
                  <a:lnTo>
                    <a:pt x="1003" y="1394"/>
                  </a:lnTo>
                  <a:lnTo>
                    <a:pt x="999" y="1401"/>
                  </a:lnTo>
                  <a:lnTo>
                    <a:pt x="997" y="1401"/>
                  </a:lnTo>
                  <a:lnTo>
                    <a:pt x="995" y="1401"/>
                  </a:lnTo>
                  <a:lnTo>
                    <a:pt x="994" y="1397"/>
                  </a:lnTo>
                  <a:lnTo>
                    <a:pt x="993" y="1393"/>
                  </a:lnTo>
                  <a:lnTo>
                    <a:pt x="984" y="1393"/>
                  </a:lnTo>
                  <a:lnTo>
                    <a:pt x="976" y="1392"/>
                  </a:lnTo>
                  <a:lnTo>
                    <a:pt x="972" y="1391"/>
                  </a:lnTo>
                  <a:lnTo>
                    <a:pt x="970" y="1387"/>
                  </a:lnTo>
                  <a:lnTo>
                    <a:pt x="968" y="1386"/>
                  </a:lnTo>
                  <a:lnTo>
                    <a:pt x="967" y="1386"/>
                  </a:lnTo>
                  <a:lnTo>
                    <a:pt x="965" y="1386"/>
                  </a:lnTo>
                  <a:lnTo>
                    <a:pt x="961" y="1387"/>
                  </a:lnTo>
                  <a:lnTo>
                    <a:pt x="953" y="1394"/>
                  </a:lnTo>
                  <a:lnTo>
                    <a:pt x="944" y="1402"/>
                  </a:lnTo>
                  <a:lnTo>
                    <a:pt x="941" y="1402"/>
                  </a:lnTo>
                  <a:lnTo>
                    <a:pt x="937" y="1401"/>
                  </a:lnTo>
                  <a:lnTo>
                    <a:pt x="932" y="1393"/>
                  </a:lnTo>
                  <a:lnTo>
                    <a:pt x="926" y="1386"/>
                  </a:lnTo>
                  <a:lnTo>
                    <a:pt x="923" y="1386"/>
                  </a:lnTo>
                  <a:lnTo>
                    <a:pt x="920" y="1387"/>
                  </a:lnTo>
                  <a:lnTo>
                    <a:pt x="919" y="1393"/>
                  </a:lnTo>
                  <a:lnTo>
                    <a:pt x="915" y="1397"/>
                  </a:lnTo>
                  <a:lnTo>
                    <a:pt x="910" y="1399"/>
                  </a:lnTo>
                  <a:lnTo>
                    <a:pt x="906" y="1399"/>
                  </a:lnTo>
                  <a:lnTo>
                    <a:pt x="902" y="1398"/>
                  </a:lnTo>
                  <a:lnTo>
                    <a:pt x="898" y="1397"/>
                  </a:lnTo>
                  <a:lnTo>
                    <a:pt x="890" y="1395"/>
                  </a:lnTo>
                  <a:lnTo>
                    <a:pt x="885" y="1392"/>
                  </a:lnTo>
                  <a:lnTo>
                    <a:pt x="876" y="1392"/>
                  </a:lnTo>
                  <a:lnTo>
                    <a:pt x="863" y="1393"/>
                  </a:lnTo>
                  <a:lnTo>
                    <a:pt x="849" y="1395"/>
                  </a:lnTo>
                  <a:lnTo>
                    <a:pt x="840" y="1396"/>
                  </a:lnTo>
                  <a:lnTo>
                    <a:pt x="838" y="1398"/>
                  </a:lnTo>
                  <a:lnTo>
                    <a:pt x="835" y="1401"/>
                  </a:lnTo>
                  <a:lnTo>
                    <a:pt x="837" y="1407"/>
                  </a:lnTo>
                  <a:lnTo>
                    <a:pt x="838" y="1415"/>
                  </a:lnTo>
                  <a:lnTo>
                    <a:pt x="842" y="1421"/>
                  </a:lnTo>
                  <a:lnTo>
                    <a:pt x="846" y="1429"/>
                  </a:lnTo>
                  <a:lnTo>
                    <a:pt x="856" y="1443"/>
                  </a:lnTo>
                  <a:lnTo>
                    <a:pt x="863" y="1455"/>
                  </a:lnTo>
                  <a:lnTo>
                    <a:pt x="866" y="1464"/>
                  </a:lnTo>
                  <a:lnTo>
                    <a:pt x="869" y="1472"/>
                  </a:lnTo>
                  <a:lnTo>
                    <a:pt x="867" y="1476"/>
                  </a:lnTo>
                  <a:lnTo>
                    <a:pt x="867" y="1480"/>
                  </a:lnTo>
                  <a:lnTo>
                    <a:pt x="873" y="1488"/>
                  </a:lnTo>
                  <a:lnTo>
                    <a:pt x="878" y="1496"/>
                  </a:lnTo>
                  <a:lnTo>
                    <a:pt x="878" y="1504"/>
                  </a:lnTo>
                  <a:lnTo>
                    <a:pt x="878" y="1513"/>
                  </a:lnTo>
                  <a:lnTo>
                    <a:pt x="878" y="1522"/>
                  </a:lnTo>
                  <a:lnTo>
                    <a:pt x="878" y="1531"/>
                  </a:lnTo>
                  <a:lnTo>
                    <a:pt x="880" y="1538"/>
                  </a:lnTo>
                  <a:lnTo>
                    <a:pt x="883" y="1548"/>
                  </a:lnTo>
                  <a:lnTo>
                    <a:pt x="884" y="1559"/>
                  </a:lnTo>
                  <a:lnTo>
                    <a:pt x="885" y="1567"/>
                  </a:lnTo>
                  <a:lnTo>
                    <a:pt x="885" y="1568"/>
                  </a:lnTo>
                  <a:lnTo>
                    <a:pt x="878" y="1578"/>
                  </a:lnTo>
                  <a:lnTo>
                    <a:pt x="872" y="1587"/>
                  </a:lnTo>
                  <a:lnTo>
                    <a:pt x="873" y="1588"/>
                  </a:lnTo>
                  <a:lnTo>
                    <a:pt x="873" y="1589"/>
                  </a:lnTo>
                  <a:lnTo>
                    <a:pt x="878" y="1592"/>
                  </a:lnTo>
                  <a:lnTo>
                    <a:pt x="884" y="1595"/>
                  </a:lnTo>
                  <a:lnTo>
                    <a:pt x="886" y="1599"/>
                  </a:lnTo>
                  <a:lnTo>
                    <a:pt x="887" y="1603"/>
                  </a:lnTo>
                  <a:lnTo>
                    <a:pt x="887" y="1606"/>
                  </a:lnTo>
                  <a:lnTo>
                    <a:pt x="886" y="1611"/>
                  </a:lnTo>
                  <a:lnTo>
                    <a:pt x="885" y="1617"/>
                  </a:lnTo>
                  <a:lnTo>
                    <a:pt x="885" y="1624"/>
                  </a:lnTo>
                  <a:lnTo>
                    <a:pt x="888" y="1629"/>
                  </a:lnTo>
                  <a:lnTo>
                    <a:pt x="892" y="1637"/>
                  </a:lnTo>
                  <a:lnTo>
                    <a:pt x="891" y="1648"/>
                  </a:lnTo>
                  <a:lnTo>
                    <a:pt x="890" y="1660"/>
                  </a:lnTo>
                  <a:lnTo>
                    <a:pt x="896" y="1665"/>
                  </a:lnTo>
                  <a:lnTo>
                    <a:pt x="902" y="1671"/>
                  </a:lnTo>
                  <a:lnTo>
                    <a:pt x="902" y="1677"/>
                  </a:lnTo>
                  <a:lnTo>
                    <a:pt x="903" y="1684"/>
                  </a:lnTo>
                  <a:lnTo>
                    <a:pt x="908" y="1697"/>
                  </a:lnTo>
                  <a:lnTo>
                    <a:pt x="912" y="1710"/>
                  </a:lnTo>
                  <a:lnTo>
                    <a:pt x="911" y="1719"/>
                  </a:lnTo>
                  <a:lnTo>
                    <a:pt x="909" y="1727"/>
                  </a:lnTo>
                  <a:lnTo>
                    <a:pt x="911" y="1730"/>
                  </a:lnTo>
                  <a:lnTo>
                    <a:pt x="913" y="1732"/>
                  </a:lnTo>
                  <a:lnTo>
                    <a:pt x="914" y="1734"/>
                  </a:lnTo>
                  <a:lnTo>
                    <a:pt x="915" y="1735"/>
                  </a:lnTo>
                  <a:lnTo>
                    <a:pt x="915" y="1737"/>
                  </a:lnTo>
                  <a:lnTo>
                    <a:pt x="915" y="1740"/>
                  </a:lnTo>
                  <a:lnTo>
                    <a:pt x="912" y="1753"/>
                  </a:lnTo>
                  <a:lnTo>
                    <a:pt x="910" y="1767"/>
                  </a:lnTo>
                  <a:lnTo>
                    <a:pt x="907" y="1781"/>
                  </a:lnTo>
                  <a:lnTo>
                    <a:pt x="904" y="1794"/>
                  </a:lnTo>
                  <a:lnTo>
                    <a:pt x="904" y="1803"/>
                  </a:lnTo>
                  <a:lnTo>
                    <a:pt x="903" y="1814"/>
                  </a:lnTo>
                  <a:lnTo>
                    <a:pt x="899" y="1816"/>
                  </a:lnTo>
                  <a:lnTo>
                    <a:pt x="895" y="1820"/>
                  </a:lnTo>
                  <a:lnTo>
                    <a:pt x="892" y="1824"/>
                  </a:lnTo>
                  <a:lnTo>
                    <a:pt x="891" y="1828"/>
                  </a:lnTo>
                  <a:lnTo>
                    <a:pt x="875" y="1828"/>
                  </a:lnTo>
                  <a:lnTo>
                    <a:pt x="860" y="1828"/>
                  </a:lnTo>
                  <a:lnTo>
                    <a:pt x="855" y="1826"/>
                  </a:lnTo>
                  <a:lnTo>
                    <a:pt x="852" y="1823"/>
                  </a:lnTo>
                  <a:lnTo>
                    <a:pt x="849" y="1821"/>
                  </a:lnTo>
                  <a:lnTo>
                    <a:pt x="842" y="1820"/>
                  </a:lnTo>
                  <a:lnTo>
                    <a:pt x="835" y="1822"/>
                  </a:lnTo>
                  <a:lnTo>
                    <a:pt x="828" y="1823"/>
                  </a:lnTo>
                  <a:lnTo>
                    <a:pt x="820" y="1823"/>
                  </a:lnTo>
                  <a:lnTo>
                    <a:pt x="813" y="1823"/>
                  </a:lnTo>
                  <a:lnTo>
                    <a:pt x="796" y="1820"/>
                  </a:lnTo>
                  <a:lnTo>
                    <a:pt x="781" y="1815"/>
                  </a:lnTo>
                  <a:lnTo>
                    <a:pt x="780" y="1812"/>
                  </a:lnTo>
                  <a:lnTo>
                    <a:pt x="779" y="1809"/>
                  </a:lnTo>
                  <a:lnTo>
                    <a:pt x="776" y="1806"/>
                  </a:lnTo>
                  <a:lnTo>
                    <a:pt x="774" y="1804"/>
                  </a:lnTo>
                  <a:lnTo>
                    <a:pt x="760" y="1804"/>
                  </a:lnTo>
                  <a:lnTo>
                    <a:pt x="748" y="1804"/>
                  </a:lnTo>
                  <a:lnTo>
                    <a:pt x="736" y="1801"/>
                  </a:lnTo>
                  <a:lnTo>
                    <a:pt x="725" y="1797"/>
                  </a:lnTo>
                  <a:lnTo>
                    <a:pt x="722" y="1792"/>
                  </a:lnTo>
                  <a:lnTo>
                    <a:pt x="717" y="1788"/>
                  </a:lnTo>
                  <a:lnTo>
                    <a:pt x="706" y="1786"/>
                  </a:lnTo>
                  <a:lnTo>
                    <a:pt x="694" y="1782"/>
                  </a:lnTo>
                  <a:lnTo>
                    <a:pt x="682" y="1780"/>
                  </a:lnTo>
                  <a:lnTo>
                    <a:pt x="672" y="1776"/>
                  </a:lnTo>
                  <a:lnTo>
                    <a:pt x="669" y="1770"/>
                  </a:lnTo>
                  <a:lnTo>
                    <a:pt x="665" y="1765"/>
                  </a:lnTo>
                  <a:lnTo>
                    <a:pt x="657" y="1764"/>
                  </a:lnTo>
                  <a:lnTo>
                    <a:pt x="650" y="1764"/>
                  </a:lnTo>
                  <a:lnTo>
                    <a:pt x="641" y="1760"/>
                  </a:lnTo>
                  <a:lnTo>
                    <a:pt x="633" y="1754"/>
                  </a:lnTo>
                  <a:lnTo>
                    <a:pt x="627" y="1748"/>
                  </a:lnTo>
                  <a:lnTo>
                    <a:pt x="620" y="1742"/>
                  </a:lnTo>
                  <a:lnTo>
                    <a:pt x="613" y="1744"/>
                  </a:lnTo>
                  <a:lnTo>
                    <a:pt x="607" y="1744"/>
                  </a:lnTo>
                  <a:lnTo>
                    <a:pt x="601" y="1741"/>
                  </a:lnTo>
                  <a:lnTo>
                    <a:pt x="597" y="1736"/>
                  </a:lnTo>
                  <a:lnTo>
                    <a:pt x="592" y="1736"/>
                  </a:lnTo>
                  <a:lnTo>
                    <a:pt x="585" y="1736"/>
                  </a:lnTo>
                  <a:lnTo>
                    <a:pt x="576" y="1732"/>
                  </a:lnTo>
                  <a:lnTo>
                    <a:pt x="566" y="1727"/>
                  </a:lnTo>
                  <a:lnTo>
                    <a:pt x="564" y="1724"/>
                  </a:lnTo>
                  <a:lnTo>
                    <a:pt x="561" y="1721"/>
                  </a:lnTo>
                  <a:lnTo>
                    <a:pt x="549" y="1719"/>
                  </a:lnTo>
                  <a:lnTo>
                    <a:pt x="536" y="1718"/>
                  </a:lnTo>
                  <a:lnTo>
                    <a:pt x="531" y="1713"/>
                  </a:lnTo>
                  <a:lnTo>
                    <a:pt x="527" y="1709"/>
                  </a:lnTo>
                  <a:lnTo>
                    <a:pt x="523" y="1709"/>
                  </a:lnTo>
                  <a:lnTo>
                    <a:pt x="517" y="1709"/>
                  </a:lnTo>
                  <a:lnTo>
                    <a:pt x="512" y="1704"/>
                  </a:lnTo>
                  <a:lnTo>
                    <a:pt x="506" y="1699"/>
                  </a:lnTo>
                  <a:lnTo>
                    <a:pt x="494" y="1698"/>
                  </a:lnTo>
                  <a:lnTo>
                    <a:pt x="484" y="1698"/>
                  </a:lnTo>
                  <a:lnTo>
                    <a:pt x="479" y="1695"/>
                  </a:lnTo>
                  <a:lnTo>
                    <a:pt x="471" y="1693"/>
                  </a:lnTo>
                  <a:lnTo>
                    <a:pt x="467" y="1682"/>
                  </a:lnTo>
                  <a:lnTo>
                    <a:pt x="464" y="1670"/>
                  </a:lnTo>
                  <a:lnTo>
                    <a:pt x="468" y="1671"/>
                  </a:lnTo>
                  <a:lnTo>
                    <a:pt x="472" y="1671"/>
                  </a:lnTo>
                  <a:lnTo>
                    <a:pt x="476" y="1670"/>
                  </a:lnTo>
                  <a:lnTo>
                    <a:pt x="479" y="1667"/>
                  </a:lnTo>
                  <a:lnTo>
                    <a:pt x="479" y="1666"/>
                  </a:lnTo>
                  <a:lnTo>
                    <a:pt x="479" y="1661"/>
                  </a:lnTo>
                  <a:lnTo>
                    <a:pt x="478" y="1654"/>
                  </a:lnTo>
                  <a:lnTo>
                    <a:pt x="471" y="1652"/>
                  </a:lnTo>
                  <a:lnTo>
                    <a:pt x="468" y="1649"/>
                  </a:lnTo>
                  <a:lnTo>
                    <a:pt x="466" y="1646"/>
                  </a:lnTo>
                  <a:lnTo>
                    <a:pt x="464" y="1643"/>
                  </a:lnTo>
                  <a:lnTo>
                    <a:pt x="462" y="1638"/>
                  </a:lnTo>
                  <a:lnTo>
                    <a:pt x="458" y="1631"/>
                  </a:lnTo>
                  <a:lnTo>
                    <a:pt x="453" y="1629"/>
                  </a:lnTo>
                  <a:lnTo>
                    <a:pt x="447" y="1626"/>
                  </a:lnTo>
                  <a:lnTo>
                    <a:pt x="443" y="1623"/>
                  </a:lnTo>
                  <a:lnTo>
                    <a:pt x="439" y="1618"/>
                  </a:lnTo>
                  <a:lnTo>
                    <a:pt x="437" y="1610"/>
                  </a:lnTo>
                  <a:lnTo>
                    <a:pt x="435" y="1602"/>
                  </a:lnTo>
                  <a:lnTo>
                    <a:pt x="427" y="1596"/>
                  </a:lnTo>
                  <a:lnTo>
                    <a:pt x="421" y="1591"/>
                  </a:lnTo>
                  <a:lnTo>
                    <a:pt x="409" y="1576"/>
                  </a:lnTo>
                  <a:lnTo>
                    <a:pt x="399" y="1559"/>
                  </a:lnTo>
                  <a:lnTo>
                    <a:pt x="391" y="1549"/>
                  </a:lnTo>
                  <a:lnTo>
                    <a:pt x="383" y="1541"/>
                  </a:lnTo>
                  <a:lnTo>
                    <a:pt x="378" y="1536"/>
                  </a:lnTo>
                  <a:lnTo>
                    <a:pt x="375" y="1532"/>
                  </a:lnTo>
                  <a:lnTo>
                    <a:pt x="372" y="1525"/>
                  </a:lnTo>
                  <a:lnTo>
                    <a:pt x="371" y="1518"/>
                  </a:lnTo>
                  <a:lnTo>
                    <a:pt x="373" y="1519"/>
                  </a:lnTo>
                  <a:lnTo>
                    <a:pt x="374" y="1521"/>
                  </a:lnTo>
                  <a:lnTo>
                    <a:pt x="375" y="1523"/>
                  </a:lnTo>
                  <a:lnTo>
                    <a:pt x="376" y="1526"/>
                  </a:lnTo>
                  <a:lnTo>
                    <a:pt x="386" y="1527"/>
                  </a:lnTo>
                  <a:lnTo>
                    <a:pt x="398" y="1530"/>
                  </a:lnTo>
                  <a:lnTo>
                    <a:pt x="404" y="1532"/>
                  </a:lnTo>
                  <a:lnTo>
                    <a:pt x="410" y="1534"/>
                  </a:lnTo>
                  <a:lnTo>
                    <a:pt x="414" y="1536"/>
                  </a:lnTo>
                  <a:lnTo>
                    <a:pt x="416" y="1538"/>
                  </a:lnTo>
                  <a:lnTo>
                    <a:pt x="421" y="1555"/>
                  </a:lnTo>
                  <a:lnTo>
                    <a:pt x="425" y="1570"/>
                  </a:lnTo>
                  <a:lnTo>
                    <a:pt x="435" y="1578"/>
                  </a:lnTo>
                  <a:lnTo>
                    <a:pt x="445" y="1585"/>
                  </a:lnTo>
                  <a:lnTo>
                    <a:pt x="446" y="1592"/>
                  </a:lnTo>
                  <a:lnTo>
                    <a:pt x="448" y="1597"/>
                  </a:lnTo>
                  <a:lnTo>
                    <a:pt x="455" y="1602"/>
                  </a:lnTo>
                  <a:lnTo>
                    <a:pt x="460" y="1605"/>
                  </a:lnTo>
                  <a:lnTo>
                    <a:pt x="473" y="1615"/>
                  </a:lnTo>
                  <a:lnTo>
                    <a:pt x="486" y="1625"/>
                  </a:lnTo>
                  <a:lnTo>
                    <a:pt x="496" y="1629"/>
                  </a:lnTo>
                  <a:lnTo>
                    <a:pt x="507" y="1634"/>
                  </a:lnTo>
                  <a:lnTo>
                    <a:pt x="517" y="1637"/>
                  </a:lnTo>
                  <a:lnTo>
                    <a:pt x="528" y="1640"/>
                  </a:lnTo>
                  <a:lnTo>
                    <a:pt x="541" y="1650"/>
                  </a:lnTo>
                  <a:lnTo>
                    <a:pt x="553" y="1661"/>
                  </a:lnTo>
                  <a:lnTo>
                    <a:pt x="559" y="1661"/>
                  </a:lnTo>
                  <a:lnTo>
                    <a:pt x="565" y="1662"/>
                  </a:lnTo>
                  <a:lnTo>
                    <a:pt x="575" y="1664"/>
                  </a:lnTo>
                  <a:lnTo>
                    <a:pt x="586" y="1667"/>
                  </a:lnTo>
                  <a:lnTo>
                    <a:pt x="597" y="1671"/>
                  </a:lnTo>
                  <a:lnTo>
                    <a:pt x="608" y="1674"/>
                  </a:lnTo>
                  <a:lnTo>
                    <a:pt x="619" y="1681"/>
                  </a:lnTo>
                  <a:lnTo>
                    <a:pt x="629" y="1686"/>
                  </a:lnTo>
                  <a:lnTo>
                    <a:pt x="644" y="1690"/>
                  </a:lnTo>
                  <a:lnTo>
                    <a:pt x="658" y="1694"/>
                  </a:lnTo>
                  <a:lnTo>
                    <a:pt x="674" y="1696"/>
                  </a:lnTo>
                  <a:lnTo>
                    <a:pt x="689" y="1699"/>
                  </a:lnTo>
                  <a:lnTo>
                    <a:pt x="693" y="1705"/>
                  </a:lnTo>
                  <a:lnTo>
                    <a:pt x="699" y="1709"/>
                  </a:lnTo>
                  <a:lnTo>
                    <a:pt x="705" y="1713"/>
                  </a:lnTo>
                  <a:lnTo>
                    <a:pt x="713" y="1718"/>
                  </a:lnTo>
                  <a:lnTo>
                    <a:pt x="722" y="1721"/>
                  </a:lnTo>
                  <a:lnTo>
                    <a:pt x="730" y="1724"/>
                  </a:lnTo>
                  <a:lnTo>
                    <a:pt x="738" y="1725"/>
                  </a:lnTo>
                  <a:lnTo>
                    <a:pt x="746" y="1727"/>
                  </a:lnTo>
                  <a:lnTo>
                    <a:pt x="751" y="1720"/>
                  </a:lnTo>
                  <a:lnTo>
                    <a:pt x="757" y="1715"/>
                  </a:lnTo>
                  <a:lnTo>
                    <a:pt x="765" y="1717"/>
                  </a:lnTo>
                  <a:lnTo>
                    <a:pt x="775" y="1717"/>
                  </a:lnTo>
                  <a:lnTo>
                    <a:pt x="778" y="1715"/>
                  </a:lnTo>
                  <a:lnTo>
                    <a:pt x="780" y="1712"/>
                  </a:lnTo>
                  <a:lnTo>
                    <a:pt x="779" y="1695"/>
                  </a:lnTo>
                  <a:lnTo>
                    <a:pt x="776" y="1677"/>
                  </a:lnTo>
                  <a:lnTo>
                    <a:pt x="773" y="1661"/>
                  </a:lnTo>
                  <a:lnTo>
                    <a:pt x="770" y="1647"/>
                  </a:lnTo>
                  <a:lnTo>
                    <a:pt x="769" y="1632"/>
                  </a:lnTo>
                  <a:lnTo>
                    <a:pt x="767" y="1619"/>
                  </a:lnTo>
                  <a:lnTo>
                    <a:pt x="764" y="1616"/>
                  </a:lnTo>
                  <a:lnTo>
                    <a:pt x="761" y="1614"/>
                  </a:lnTo>
                  <a:lnTo>
                    <a:pt x="761" y="1605"/>
                  </a:lnTo>
                  <a:lnTo>
                    <a:pt x="761" y="1597"/>
                  </a:lnTo>
                  <a:lnTo>
                    <a:pt x="756" y="1570"/>
                  </a:lnTo>
                  <a:lnTo>
                    <a:pt x="751" y="1543"/>
                  </a:lnTo>
                  <a:lnTo>
                    <a:pt x="749" y="1529"/>
                  </a:lnTo>
                  <a:lnTo>
                    <a:pt x="747" y="1515"/>
                  </a:lnTo>
                  <a:lnTo>
                    <a:pt x="744" y="1502"/>
                  </a:lnTo>
                  <a:lnTo>
                    <a:pt x="739" y="1490"/>
                  </a:lnTo>
                  <a:lnTo>
                    <a:pt x="736" y="1478"/>
                  </a:lnTo>
                  <a:lnTo>
                    <a:pt x="732" y="1463"/>
                  </a:lnTo>
                  <a:lnTo>
                    <a:pt x="729" y="1456"/>
                  </a:lnTo>
                  <a:lnTo>
                    <a:pt x="727" y="1450"/>
                  </a:lnTo>
                  <a:lnTo>
                    <a:pt x="725" y="1444"/>
                  </a:lnTo>
                  <a:lnTo>
                    <a:pt x="722" y="1440"/>
                  </a:lnTo>
                  <a:lnTo>
                    <a:pt x="718" y="1438"/>
                  </a:lnTo>
                  <a:lnTo>
                    <a:pt x="715" y="1436"/>
                  </a:lnTo>
                  <a:lnTo>
                    <a:pt x="712" y="1434"/>
                  </a:lnTo>
                  <a:lnTo>
                    <a:pt x="709" y="1434"/>
                  </a:lnTo>
                  <a:lnTo>
                    <a:pt x="701" y="1434"/>
                  </a:lnTo>
                  <a:lnTo>
                    <a:pt x="694" y="1437"/>
                  </a:lnTo>
                  <a:lnTo>
                    <a:pt x="688" y="1439"/>
                  </a:lnTo>
                  <a:lnTo>
                    <a:pt x="681" y="1441"/>
                  </a:lnTo>
                  <a:lnTo>
                    <a:pt x="675" y="1442"/>
                  </a:lnTo>
                  <a:lnTo>
                    <a:pt x="669" y="1441"/>
                  </a:lnTo>
                  <a:lnTo>
                    <a:pt x="662" y="1441"/>
                  </a:lnTo>
                  <a:lnTo>
                    <a:pt x="655" y="1441"/>
                  </a:lnTo>
                  <a:lnTo>
                    <a:pt x="647" y="1442"/>
                  </a:lnTo>
                  <a:lnTo>
                    <a:pt x="640" y="1444"/>
                  </a:lnTo>
                  <a:lnTo>
                    <a:pt x="630" y="1444"/>
                  </a:lnTo>
                  <a:lnTo>
                    <a:pt x="620" y="1444"/>
                  </a:lnTo>
                  <a:lnTo>
                    <a:pt x="611" y="1444"/>
                  </a:lnTo>
                  <a:lnTo>
                    <a:pt x="601" y="1444"/>
                  </a:lnTo>
                  <a:lnTo>
                    <a:pt x="585" y="1447"/>
                  </a:lnTo>
                  <a:lnTo>
                    <a:pt x="560" y="1449"/>
                  </a:lnTo>
                  <a:lnTo>
                    <a:pt x="547" y="1450"/>
                  </a:lnTo>
                  <a:lnTo>
                    <a:pt x="534" y="1449"/>
                  </a:lnTo>
                  <a:lnTo>
                    <a:pt x="523" y="1449"/>
                  </a:lnTo>
                  <a:lnTo>
                    <a:pt x="515" y="1448"/>
                  </a:lnTo>
                  <a:lnTo>
                    <a:pt x="500" y="1444"/>
                  </a:lnTo>
                  <a:lnTo>
                    <a:pt x="485" y="1441"/>
                  </a:lnTo>
                  <a:lnTo>
                    <a:pt x="477" y="1441"/>
                  </a:lnTo>
                  <a:lnTo>
                    <a:pt x="469" y="1441"/>
                  </a:lnTo>
                  <a:lnTo>
                    <a:pt x="459" y="1436"/>
                  </a:lnTo>
                  <a:lnTo>
                    <a:pt x="450" y="1429"/>
                  </a:lnTo>
                  <a:lnTo>
                    <a:pt x="446" y="1428"/>
                  </a:lnTo>
                  <a:lnTo>
                    <a:pt x="442" y="1428"/>
                  </a:lnTo>
                  <a:lnTo>
                    <a:pt x="429" y="1412"/>
                  </a:lnTo>
                  <a:lnTo>
                    <a:pt x="414" y="1396"/>
                  </a:lnTo>
                  <a:lnTo>
                    <a:pt x="406" y="1397"/>
                  </a:lnTo>
                  <a:lnTo>
                    <a:pt x="396" y="1399"/>
                  </a:lnTo>
                  <a:lnTo>
                    <a:pt x="396" y="1398"/>
                  </a:lnTo>
                  <a:lnTo>
                    <a:pt x="396" y="1397"/>
                  </a:lnTo>
                  <a:lnTo>
                    <a:pt x="395" y="1392"/>
                  </a:lnTo>
                  <a:lnTo>
                    <a:pt x="393" y="1385"/>
                  </a:lnTo>
                  <a:lnTo>
                    <a:pt x="388" y="1382"/>
                  </a:lnTo>
                  <a:lnTo>
                    <a:pt x="380" y="1380"/>
                  </a:lnTo>
                  <a:lnTo>
                    <a:pt x="348" y="1359"/>
                  </a:lnTo>
                  <a:lnTo>
                    <a:pt x="345" y="1354"/>
                  </a:lnTo>
                  <a:lnTo>
                    <a:pt x="345" y="1348"/>
                  </a:lnTo>
                  <a:lnTo>
                    <a:pt x="345" y="1346"/>
                  </a:lnTo>
                  <a:lnTo>
                    <a:pt x="346" y="1344"/>
                  </a:lnTo>
                  <a:lnTo>
                    <a:pt x="348" y="1342"/>
                  </a:lnTo>
                  <a:lnTo>
                    <a:pt x="350" y="1340"/>
                  </a:lnTo>
                  <a:lnTo>
                    <a:pt x="364" y="1337"/>
                  </a:lnTo>
                  <a:lnTo>
                    <a:pt x="385" y="1335"/>
                  </a:lnTo>
                  <a:lnTo>
                    <a:pt x="396" y="1335"/>
                  </a:lnTo>
                  <a:lnTo>
                    <a:pt x="407" y="1335"/>
                  </a:lnTo>
                  <a:lnTo>
                    <a:pt x="416" y="1335"/>
                  </a:lnTo>
                  <a:lnTo>
                    <a:pt x="424" y="1336"/>
                  </a:lnTo>
                  <a:lnTo>
                    <a:pt x="432" y="1340"/>
                  </a:lnTo>
                  <a:lnTo>
                    <a:pt x="439" y="1346"/>
                  </a:lnTo>
                  <a:lnTo>
                    <a:pt x="457" y="1346"/>
                  </a:lnTo>
                  <a:lnTo>
                    <a:pt x="476" y="1346"/>
                  </a:lnTo>
                  <a:lnTo>
                    <a:pt x="494" y="1346"/>
                  </a:lnTo>
                  <a:lnTo>
                    <a:pt x="512" y="1346"/>
                  </a:lnTo>
                  <a:lnTo>
                    <a:pt x="515" y="1343"/>
                  </a:lnTo>
                  <a:lnTo>
                    <a:pt x="518" y="1339"/>
                  </a:lnTo>
                  <a:lnTo>
                    <a:pt x="520" y="1339"/>
                  </a:lnTo>
                  <a:lnTo>
                    <a:pt x="523" y="1339"/>
                  </a:lnTo>
                  <a:lnTo>
                    <a:pt x="525" y="1340"/>
                  </a:lnTo>
                  <a:lnTo>
                    <a:pt x="526" y="1343"/>
                  </a:lnTo>
                  <a:lnTo>
                    <a:pt x="529" y="1346"/>
                  </a:lnTo>
                  <a:lnTo>
                    <a:pt x="532" y="1348"/>
                  </a:lnTo>
                  <a:lnTo>
                    <a:pt x="542" y="1347"/>
                  </a:lnTo>
                  <a:lnTo>
                    <a:pt x="555" y="1346"/>
                  </a:lnTo>
                  <a:lnTo>
                    <a:pt x="559" y="1343"/>
                  </a:lnTo>
                  <a:lnTo>
                    <a:pt x="561" y="1339"/>
                  </a:lnTo>
                  <a:lnTo>
                    <a:pt x="571" y="1337"/>
                  </a:lnTo>
                  <a:lnTo>
                    <a:pt x="579" y="1337"/>
                  </a:lnTo>
                  <a:lnTo>
                    <a:pt x="589" y="1338"/>
                  </a:lnTo>
                  <a:lnTo>
                    <a:pt x="599" y="1336"/>
                  </a:lnTo>
                  <a:lnTo>
                    <a:pt x="604" y="1333"/>
                  </a:lnTo>
                  <a:lnTo>
                    <a:pt x="607" y="1331"/>
                  </a:lnTo>
                  <a:lnTo>
                    <a:pt x="618" y="1328"/>
                  </a:lnTo>
                  <a:lnTo>
                    <a:pt x="625" y="1328"/>
                  </a:lnTo>
                  <a:lnTo>
                    <a:pt x="628" y="1327"/>
                  </a:lnTo>
                  <a:lnTo>
                    <a:pt x="630" y="1325"/>
                  </a:lnTo>
                  <a:lnTo>
                    <a:pt x="631" y="1321"/>
                  </a:lnTo>
                  <a:lnTo>
                    <a:pt x="632" y="1315"/>
                  </a:lnTo>
                  <a:lnTo>
                    <a:pt x="628" y="1312"/>
                  </a:lnTo>
                  <a:lnTo>
                    <a:pt x="624" y="1308"/>
                  </a:lnTo>
                  <a:lnTo>
                    <a:pt x="622" y="1303"/>
                  </a:lnTo>
                  <a:lnTo>
                    <a:pt x="620" y="1299"/>
                  </a:lnTo>
                  <a:lnTo>
                    <a:pt x="616" y="1290"/>
                  </a:lnTo>
                  <a:lnTo>
                    <a:pt x="610" y="1281"/>
                  </a:lnTo>
                  <a:lnTo>
                    <a:pt x="607" y="1278"/>
                  </a:lnTo>
                  <a:lnTo>
                    <a:pt x="605" y="1276"/>
                  </a:lnTo>
                  <a:lnTo>
                    <a:pt x="602" y="1266"/>
                  </a:lnTo>
                  <a:lnTo>
                    <a:pt x="600" y="1257"/>
                  </a:lnTo>
                  <a:lnTo>
                    <a:pt x="594" y="1245"/>
                  </a:lnTo>
                  <a:lnTo>
                    <a:pt x="584" y="1233"/>
                  </a:lnTo>
                  <a:lnTo>
                    <a:pt x="579" y="1227"/>
                  </a:lnTo>
                  <a:lnTo>
                    <a:pt x="576" y="1221"/>
                  </a:lnTo>
                  <a:lnTo>
                    <a:pt x="573" y="1215"/>
                  </a:lnTo>
                  <a:lnTo>
                    <a:pt x="571" y="1208"/>
                  </a:lnTo>
                  <a:lnTo>
                    <a:pt x="570" y="1199"/>
                  </a:lnTo>
                  <a:lnTo>
                    <a:pt x="570" y="1191"/>
                  </a:lnTo>
                  <a:lnTo>
                    <a:pt x="573" y="1183"/>
                  </a:lnTo>
                  <a:lnTo>
                    <a:pt x="576" y="1175"/>
                  </a:lnTo>
                  <a:lnTo>
                    <a:pt x="581" y="1168"/>
                  </a:lnTo>
                  <a:lnTo>
                    <a:pt x="585" y="1162"/>
                  </a:lnTo>
                  <a:lnTo>
                    <a:pt x="590" y="1158"/>
                  </a:lnTo>
                  <a:lnTo>
                    <a:pt x="595" y="1153"/>
                  </a:lnTo>
                  <a:lnTo>
                    <a:pt x="606" y="1149"/>
                  </a:lnTo>
                  <a:lnTo>
                    <a:pt x="618" y="1145"/>
                  </a:lnTo>
                  <a:lnTo>
                    <a:pt x="620" y="1140"/>
                  </a:lnTo>
                  <a:lnTo>
                    <a:pt x="622" y="1136"/>
                  </a:lnTo>
                  <a:lnTo>
                    <a:pt x="631" y="1128"/>
                  </a:lnTo>
                  <a:lnTo>
                    <a:pt x="641" y="1122"/>
                  </a:lnTo>
                  <a:lnTo>
                    <a:pt x="643" y="1115"/>
                  </a:lnTo>
                  <a:lnTo>
                    <a:pt x="647" y="1111"/>
                  </a:lnTo>
                  <a:lnTo>
                    <a:pt x="655" y="1105"/>
                  </a:lnTo>
                  <a:lnTo>
                    <a:pt x="663" y="1099"/>
                  </a:lnTo>
                  <a:lnTo>
                    <a:pt x="670" y="1092"/>
                  </a:lnTo>
                  <a:lnTo>
                    <a:pt x="677" y="1086"/>
                  </a:lnTo>
                  <a:lnTo>
                    <a:pt x="676" y="1083"/>
                  </a:lnTo>
                  <a:lnTo>
                    <a:pt x="675" y="1083"/>
                  </a:lnTo>
                  <a:lnTo>
                    <a:pt x="672" y="1083"/>
                  </a:lnTo>
                  <a:lnTo>
                    <a:pt x="671" y="1083"/>
                  </a:lnTo>
                  <a:lnTo>
                    <a:pt x="665" y="1087"/>
                  </a:lnTo>
                  <a:lnTo>
                    <a:pt x="658" y="1090"/>
                  </a:lnTo>
                  <a:lnTo>
                    <a:pt x="642" y="1089"/>
                  </a:lnTo>
                  <a:lnTo>
                    <a:pt x="625" y="1089"/>
                  </a:lnTo>
                  <a:lnTo>
                    <a:pt x="617" y="1094"/>
                  </a:lnTo>
                  <a:lnTo>
                    <a:pt x="608" y="1101"/>
                  </a:lnTo>
                  <a:lnTo>
                    <a:pt x="594" y="1101"/>
                  </a:lnTo>
                  <a:lnTo>
                    <a:pt x="579" y="1101"/>
                  </a:lnTo>
                  <a:lnTo>
                    <a:pt x="554" y="1106"/>
                  </a:lnTo>
                  <a:lnTo>
                    <a:pt x="528" y="1110"/>
                  </a:lnTo>
                  <a:lnTo>
                    <a:pt x="500" y="1112"/>
                  </a:lnTo>
                  <a:lnTo>
                    <a:pt x="470" y="1113"/>
                  </a:lnTo>
                  <a:lnTo>
                    <a:pt x="443" y="1114"/>
                  </a:lnTo>
                  <a:lnTo>
                    <a:pt x="416" y="1113"/>
                  </a:lnTo>
                  <a:lnTo>
                    <a:pt x="410" y="1112"/>
                  </a:lnTo>
                  <a:lnTo>
                    <a:pt x="404" y="1110"/>
                  </a:lnTo>
                  <a:lnTo>
                    <a:pt x="400" y="1107"/>
                  </a:lnTo>
                  <a:lnTo>
                    <a:pt x="396" y="1105"/>
                  </a:lnTo>
                  <a:lnTo>
                    <a:pt x="392" y="1102"/>
                  </a:lnTo>
                  <a:lnTo>
                    <a:pt x="389" y="1098"/>
                  </a:lnTo>
                  <a:lnTo>
                    <a:pt x="387" y="1093"/>
                  </a:lnTo>
                  <a:lnTo>
                    <a:pt x="386" y="1088"/>
                  </a:lnTo>
                  <a:lnTo>
                    <a:pt x="389" y="1084"/>
                  </a:lnTo>
                  <a:lnTo>
                    <a:pt x="393" y="1082"/>
                  </a:lnTo>
                  <a:lnTo>
                    <a:pt x="397" y="1080"/>
                  </a:lnTo>
                  <a:lnTo>
                    <a:pt x="400" y="1079"/>
                  </a:lnTo>
                  <a:lnTo>
                    <a:pt x="409" y="1078"/>
                  </a:lnTo>
                  <a:lnTo>
                    <a:pt x="418" y="1078"/>
                  </a:lnTo>
                  <a:lnTo>
                    <a:pt x="426" y="1078"/>
                  </a:lnTo>
                  <a:lnTo>
                    <a:pt x="435" y="1078"/>
                  </a:lnTo>
                  <a:lnTo>
                    <a:pt x="444" y="1078"/>
                  </a:lnTo>
                  <a:lnTo>
                    <a:pt x="454" y="1076"/>
                  </a:lnTo>
                  <a:lnTo>
                    <a:pt x="456" y="1072"/>
                  </a:lnTo>
                  <a:lnTo>
                    <a:pt x="458" y="1070"/>
                  </a:lnTo>
                  <a:lnTo>
                    <a:pt x="466" y="1067"/>
                  </a:lnTo>
                  <a:lnTo>
                    <a:pt x="473" y="1063"/>
                  </a:lnTo>
                  <a:lnTo>
                    <a:pt x="481" y="1055"/>
                  </a:lnTo>
                  <a:lnTo>
                    <a:pt x="491" y="1047"/>
                  </a:lnTo>
                  <a:lnTo>
                    <a:pt x="497" y="1046"/>
                  </a:lnTo>
                  <a:lnTo>
                    <a:pt x="504" y="1045"/>
                  </a:lnTo>
                  <a:lnTo>
                    <a:pt x="508" y="1042"/>
                  </a:lnTo>
                  <a:lnTo>
                    <a:pt x="512" y="1038"/>
                  </a:lnTo>
                  <a:lnTo>
                    <a:pt x="528" y="1036"/>
                  </a:lnTo>
                  <a:lnTo>
                    <a:pt x="543" y="1035"/>
                  </a:lnTo>
                  <a:lnTo>
                    <a:pt x="553" y="1031"/>
                  </a:lnTo>
                  <a:lnTo>
                    <a:pt x="561" y="1026"/>
                  </a:lnTo>
                  <a:lnTo>
                    <a:pt x="578" y="1021"/>
                  </a:lnTo>
                  <a:lnTo>
                    <a:pt x="597" y="1019"/>
                  </a:lnTo>
                  <a:lnTo>
                    <a:pt x="606" y="1018"/>
                  </a:lnTo>
                  <a:lnTo>
                    <a:pt x="614" y="1016"/>
                  </a:lnTo>
                  <a:lnTo>
                    <a:pt x="623" y="1013"/>
                  </a:lnTo>
                  <a:lnTo>
                    <a:pt x="632" y="1010"/>
                  </a:lnTo>
                  <a:lnTo>
                    <a:pt x="636" y="1006"/>
                  </a:lnTo>
                  <a:lnTo>
                    <a:pt x="641" y="1001"/>
                  </a:lnTo>
                  <a:lnTo>
                    <a:pt x="651" y="999"/>
                  </a:lnTo>
                  <a:lnTo>
                    <a:pt x="662" y="998"/>
                  </a:lnTo>
                  <a:lnTo>
                    <a:pt x="671" y="998"/>
                  </a:lnTo>
                  <a:lnTo>
                    <a:pt x="681" y="996"/>
                  </a:lnTo>
                  <a:lnTo>
                    <a:pt x="686" y="993"/>
                  </a:lnTo>
                  <a:lnTo>
                    <a:pt x="690" y="989"/>
                  </a:lnTo>
                  <a:lnTo>
                    <a:pt x="700" y="988"/>
                  </a:lnTo>
                  <a:lnTo>
                    <a:pt x="709" y="986"/>
                  </a:lnTo>
                  <a:lnTo>
                    <a:pt x="712" y="983"/>
                  </a:lnTo>
                  <a:lnTo>
                    <a:pt x="715" y="981"/>
                  </a:lnTo>
                  <a:lnTo>
                    <a:pt x="729" y="978"/>
                  </a:lnTo>
                  <a:lnTo>
                    <a:pt x="744" y="977"/>
                  </a:lnTo>
                  <a:lnTo>
                    <a:pt x="750" y="974"/>
                  </a:lnTo>
                  <a:lnTo>
                    <a:pt x="758" y="970"/>
                  </a:lnTo>
                  <a:lnTo>
                    <a:pt x="764" y="964"/>
                  </a:lnTo>
                  <a:lnTo>
                    <a:pt x="770" y="959"/>
                  </a:lnTo>
                  <a:close/>
                  <a:moveTo>
                    <a:pt x="397" y="1089"/>
                  </a:moveTo>
                  <a:lnTo>
                    <a:pt x="396" y="1091"/>
                  </a:lnTo>
                  <a:lnTo>
                    <a:pt x="395" y="1094"/>
                  </a:lnTo>
                  <a:lnTo>
                    <a:pt x="397" y="1096"/>
                  </a:lnTo>
                  <a:lnTo>
                    <a:pt x="398" y="1099"/>
                  </a:lnTo>
                  <a:lnTo>
                    <a:pt x="401" y="1100"/>
                  </a:lnTo>
                  <a:lnTo>
                    <a:pt x="404" y="1099"/>
                  </a:lnTo>
                  <a:lnTo>
                    <a:pt x="407" y="1099"/>
                  </a:lnTo>
                  <a:lnTo>
                    <a:pt x="408" y="1098"/>
                  </a:lnTo>
                  <a:lnTo>
                    <a:pt x="407" y="1094"/>
                  </a:lnTo>
                  <a:lnTo>
                    <a:pt x="406" y="1091"/>
                  </a:lnTo>
                  <a:lnTo>
                    <a:pt x="401" y="1090"/>
                  </a:lnTo>
                  <a:lnTo>
                    <a:pt x="397" y="1089"/>
                  </a:lnTo>
                  <a:close/>
                  <a:moveTo>
                    <a:pt x="780" y="1192"/>
                  </a:moveTo>
                  <a:lnTo>
                    <a:pt x="780" y="1188"/>
                  </a:lnTo>
                  <a:lnTo>
                    <a:pt x="780" y="1186"/>
                  </a:lnTo>
                  <a:lnTo>
                    <a:pt x="778" y="1185"/>
                  </a:lnTo>
                  <a:lnTo>
                    <a:pt x="776" y="1184"/>
                  </a:lnTo>
                  <a:lnTo>
                    <a:pt x="774" y="1187"/>
                  </a:lnTo>
                  <a:lnTo>
                    <a:pt x="774" y="1191"/>
                  </a:lnTo>
                  <a:lnTo>
                    <a:pt x="778" y="1191"/>
                  </a:lnTo>
                  <a:lnTo>
                    <a:pt x="780" y="1192"/>
                  </a:lnTo>
                  <a:close/>
                  <a:moveTo>
                    <a:pt x="67" y="1288"/>
                  </a:moveTo>
                  <a:lnTo>
                    <a:pt x="66" y="1288"/>
                  </a:lnTo>
                  <a:lnTo>
                    <a:pt x="66" y="1289"/>
                  </a:lnTo>
                  <a:lnTo>
                    <a:pt x="66" y="1291"/>
                  </a:lnTo>
                  <a:lnTo>
                    <a:pt x="67" y="1292"/>
                  </a:lnTo>
                  <a:lnTo>
                    <a:pt x="70" y="1292"/>
                  </a:lnTo>
                  <a:lnTo>
                    <a:pt x="72" y="1292"/>
                  </a:lnTo>
                  <a:lnTo>
                    <a:pt x="72" y="1291"/>
                  </a:lnTo>
                  <a:lnTo>
                    <a:pt x="72" y="1290"/>
                  </a:lnTo>
                  <a:lnTo>
                    <a:pt x="71" y="1289"/>
                  </a:lnTo>
                  <a:lnTo>
                    <a:pt x="70" y="1289"/>
                  </a:lnTo>
                  <a:lnTo>
                    <a:pt x="69" y="1288"/>
                  </a:lnTo>
                  <a:lnTo>
                    <a:pt x="67" y="1288"/>
                  </a:lnTo>
                  <a:close/>
                  <a:moveTo>
                    <a:pt x="1201" y="1327"/>
                  </a:moveTo>
                  <a:lnTo>
                    <a:pt x="1200" y="1331"/>
                  </a:lnTo>
                  <a:lnTo>
                    <a:pt x="1199" y="1333"/>
                  </a:lnTo>
                  <a:lnTo>
                    <a:pt x="1200" y="1334"/>
                  </a:lnTo>
                  <a:lnTo>
                    <a:pt x="1202" y="1334"/>
                  </a:lnTo>
                  <a:lnTo>
                    <a:pt x="1203" y="1334"/>
                  </a:lnTo>
                  <a:lnTo>
                    <a:pt x="1205" y="1333"/>
                  </a:lnTo>
                  <a:lnTo>
                    <a:pt x="1205" y="1332"/>
                  </a:lnTo>
                  <a:lnTo>
                    <a:pt x="1205" y="1331"/>
                  </a:lnTo>
                  <a:lnTo>
                    <a:pt x="1204" y="1329"/>
                  </a:lnTo>
                  <a:lnTo>
                    <a:pt x="1203" y="1328"/>
                  </a:lnTo>
                  <a:lnTo>
                    <a:pt x="1202" y="1328"/>
                  </a:lnTo>
                  <a:lnTo>
                    <a:pt x="1201" y="1327"/>
                  </a:lnTo>
                  <a:close/>
                  <a:moveTo>
                    <a:pt x="358" y="1504"/>
                  </a:moveTo>
                  <a:lnTo>
                    <a:pt x="361" y="1504"/>
                  </a:lnTo>
                  <a:lnTo>
                    <a:pt x="363" y="1506"/>
                  </a:lnTo>
                  <a:lnTo>
                    <a:pt x="364" y="1508"/>
                  </a:lnTo>
                  <a:lnTo>
                    <a:pt x="365" y="1510"/>
                  </a:lnTo>
                  <a:lnTo>
                    <a:pt x="362" y="1508"/>
                  </a:lnTo>
                  <a:lnTo>
                    <a:pt x="358" y="1507"/>
                  </a:lnTo>
                  <a:lnTo>
                    <a:pt x="358" y="1506"/>
                  </a:lnTo>
                  <a:lnTo>
                    <a:pt x="358" y="1504"/>
                  </a:lnTo>
                  <a:close/>
                  <a:moveTo>
                    <a:pt x="401" y="1554"/>
                  </a:moveTo>
                  <a:lnTo>
                    <a:pt x="401" y="1557"/>
                  </a:lnTo>
                  <a:lnTo>
                    <a:pt x="403" y="1559"/>
                  </a:lnTo>
                  <a:lnTo>
                    <a:pt x="406" y="1559"/>
                  </a:lnTo>
                  <a:lnTo>
                    <a:pt x="407" y="1559"/>
                  </a:lnTo>
                  <a:lnTo>
                    <a:pt x="407" y="1558"/>
                  </a:lnTo>
                  <a:lnTo>
                    <a:pt x="407" y="1557"/>
                  </a:lnTo>
                  <a:lnTo>
                    <a:pt x="404" y="1556"/>
                  </a:lnTo>
                  <a:lnTo>
                    <a:pt x="401" y="1554"/>
                  </a:lnTo>
                  <a:close/>
                </a:path>
              </a:pathLst>
            </a:custGeom>
            <a:solidFill>
              <a:srgbClr val="2C5882"/>
            </a:solidFill>
            <a:ln w="9525">
              <a:noFill/>
              <a:round/>
            </a:ln>
          </p:spPr>
          <p:txBody>
            <a:bodyPr/>
            <a:lstStyle/>
            <a:p>
              <a:endParaRPr lang="zh-CN" altLang="en-US"/>
            </a:p>
          </p:txBody>
        </p:sp>
        <p:sp>
          <p:nvSpPr>
            <p:cNvPr id="76860" name="Freeform 34"/>
            <p:cNvSpPr>
              <a:spLocks noEditPoints="1"/>
            </p:cNvSpPr>
            <p:nvPr/>
          </p:nvSpPr>
          <p:spPr bwMode="auto">
            <a:xfrm>
              <a:off x="1560" y="187"/>
              <a:ext cx="464" cy="585"/>
            </a:xfrm>
            <a:custGeom>
              <a:avLst/>
              <a:gdLst>
                <a:gd name="T0" fmla="*/ 0 w 1392"/>
                <a:gd name="T1" fmla="*/ 0 h 1754"/>
                <a:gd name="T2" fmla="*/ 0 w 1392"/>
                <a:gd name="T3" fmla="*/ 0 h 1754"/>
                <a:gd name="T4" fmla="*/ 0 w 1392"/>
                <a:gd name="T5" fmla="*/ 0 h 1754"/>
                <a:gd name="T6" fmla="*/ 0 w 1392"/>
                <a:gd name="T7" fmla="*/ 0 h 1754"/>
                <a:gd name="T8" fmla="*/ 0 w 1392"/>
                <a:gd name="T9" fmla="*/ 0 h 1754"/>
                <a:gd name="T10" fmla="*/ 0 w 1392"/>
                <a:gd name="T11" fmla="*/ 0 h 1754"/>
                <a:gd name="T12" fmla="*/ 0 w 1392"/>
                <a:gd name="T13" fmla="*/ 0 h 1754"/>
                <a:gd name="T14" fmla="*/ 0 w 1392"/>
                <a:gd name="T15" fmla="*/ 0 h 1754"/>
                <a:gd name="T16" fmla="*/ 0 w 1392"/>
                <a:gd name="T17" fmla="*/ 0 h 1754"/>
                <a:gd name="T18" fmla="*/ 0 w 1392"/>
                <a:gd name="T19" fmla="*/ 0 h 1754"/>
                <a:gd name="T20" fmla="*/ 0 w 1392"/>
                <a:gd name="T21" fmla="*/ 0 h 1754"/>
                <a:gd name="T22" fmla="*/ 0 w 1392"/>
                <a:gd name="T23" fmla="*/ 0 h 1754"/>
                <a:gd name="T24" fmla="*/ 0 w 1392"/>
                <a:gd name="T25" fmla="*/ 0 h 1754"/>
                <a:gd name="T26" fmla="*/ 0 w 1392"/>
                <a:gd name="T27" fmla="*/ 0 h 1754"/>
                <a:gd name="T28" fmla="*/ 0 w 1392"/>
                <a:gd name="T29" fmla="*/ 0 h 1754"/>
                <a:gd name="T30" fmla="*/ 0 w 1392"/>
                <a:gd name="T31" fmla="*/ 0 h 1754"/>
                <a:gd name="T32" fmla="*/ 0 w 1392"/>
                <a:gd name="T33" fmla="*/ 0 h 1754"/>
                <a:gd name="T34" fmla="*/ 0 w 1392"/>
                <a:gd name="T35" fmla="*/ 0 h 1754"/>
                <a:gd name="T36" fmla="*/ 0 w 1392"/>
                <a:gd name="T37" fmla="*/ 0 h 1754"/>
                <a:gd name="T38" fmla="*/ 0 w 1392"/>
                <a:gd name="T39" fmla="*/ 0 h 1754"/>
                <a:gd name="T40" fmla="*/ 0 w 1392"/>
                <a:gd name="T41" fmla="*/ 0 h 1754"/>
                <a:gd name="T42" fmla="*/ 0 w 1392"/>
                <a:gd name="T43" fmla="*/ 0 h 1754"/>
                <a:gd name="T44" fmla="*/ 0 w 1392"/>
                <a:gd name="T45" fmla="*/ 0 h 1754"/>
                <a:gd name="T46" fmla="*/ 0 w 1392"/>
                <a:gd name="T47" fmla="*/ 0 h 1754"/>
                <a:gd name="T48" fmla="*/ 0 w 1392"/>
                <a:gd name="T49" fmla="*/ 0 h 1754"/>
                <a:gd name="T50" fmla="*/ 0 w 1392"/>
                <a:gd name="T51" fmla="*/ 0 h 1754"/>
                <a:gd name="T52" fmla="*/ 0 w 1392"/>
                <a:gd name="T53" fmla="*/ 0 h 1754"/>
                <a:gd name="T54" fmla="*/ 0 w 1392"/>
                <a:gd name="T55" fmla="*/ 0 h 1754"/>
                <a:gd name="T56" fmla="*/ 0 w 1392"/>
                <a:gd name="T57" fmla="*/ 0 h 1754"/>
                <a:gd name="T58" fmla="*/ 0 w 1392"/>
                <a:gd name="T59" fmla="*/ 0 h 1754"/>
                <a:gd name="T60" fmla="*/ 0 w 1392"/>
                <a:gd name="T61" fmla="*/ 0 h 1754"/>
                <a:gd name="T62" fmla="*/ 0 w 1392"/>
                <a:gd name="T63" fmla="*/ 0 h 1754"/>
                <a:gd name="T64" fmla="*/ 0 w 1392"/>
                <a:gd name="T65" fmla="*/ 0 h 1754"/>
                <a:gd name="T66" fmla="*/ 0 w 1392"/>
                <a:gd name="T67" fmla="*/ 0 h 1754"/>
                <a:gd name="T68" fmla="*/ 0 w 1392"/>
                <a:gd name="T69" fmla="*/ 0 h 1754"/>
                <a:gd name="T70" fmla="*/ 0 w 1392"/>
                <a:gd name="T71" fmla="*/ 0 h 1754"/>
                <a:gd name="T72" fmla="*/ 0 w 1392"/>
                <a:gd name="T73" fmla="*/ 0 h 1754"/>
                <a:gd name="T74" fmla="*/ 0 w 1392"/>
                <a:gd name="T75" fmla="*/ 0 h 1754"/>
                <a:gd name="T76" fmla="*/ 0 w 1392"/>
                <a:gd name="T77" fmla="*/ 0 h 1754"/>
                <a:gd name="T78" fmla="*/ 0 w 1392"/>
                <a:gd name="T79" fmla="*/ 0 h 1754"/>
                <a:gd name="T80" fmla="*/ 0 w 1392"/>
                <a:gd name="T81" fmla="*/ 0 h 1754"/>
                <a:gd name="T82" fmla="*/ 0 w 1392"/>
                <a:gd name="T83" fmla="*/ 0 h 1754"/>
                <a:gd name="T84" fmla="*/ 0 w 1392"/>
                <a:gd name="T85" fmla="*/ 0 h 1754"/>
                <a:gd name="T86" fmla="*/ 0 w 1392"/>
                <a:gd name="T87" fmla="*/ 0 h 1754"/>
                <a:gd name="T88" fmla="*/ 0 w 1392"/>
                <a:gd name="T89" fmla="*/ 0 h 1754"/>
                <a:gd name="T90" fmla="*/ 0 w 1392"/>
                <a:gd name="T91" fmla="*/ 0 h 1754"/>
                <a:gd name="T92" fmla="*/ 0 w 1392"/>
                <a:gd name="T93" fmla="*/ 0 h 1754"/>
                <a:gd name="T94" fmla="*/ 0 w 1392"/>
                <a:gd name="T95" fmla="*/ 0 h 1754"/>
                <a:gd name="T96" fmla="*/ 0 w 1392"/>
                <a:gd name="T97" fmla="*/ 0 h 1754"/>
                <a:gd name="T98" fmla="*/ 0 w 1392"/>
                <a:gd name="T99" fmla="*/ 0 h 1754"/>
                <a:gd name="T100" fmla="*/ 0 w 1392"/>
                <a:gd name="T101" fmla="*/ 0 h 1754"/>
                <a:gd name="T102" fmla="*/ 0 w 1392"/>
                <a:gd name="T103" fmla="*/ 0 h 1754"/>
                <a:gd name="T104" fmla="*/ 0 w 1392"/>
                <a:gd name="T105" fmla="*/ 0 h 1754"/>
                <a:gd name="T106" fmla="*/ 0 w 1392"/>
                <a:gd name="T107" fmla="*/ 0 h 1754"/>
                <a:gd name="T108" fmla="*/ 0 w 1392"/>
                <a:gd name="T109" fmla="*/ 0 h 1754"/>
                <a:gd name="T110" fmla="*/ 0 w 1392"/>
                <a:gd name="T111" fmla="*/ 0 h 1754"/>
                <a:gd name="T112" fmla="*/ 0 w 1392"/>
                <a:gd name="T113" fmla="*/ 0 h 1754"/>
                <a:gd name="T114" fmla="*/ 0 w 1392"/>
                <a:gd name="T115" fmla="*/ 0 h 1754"/>
                <a:gd name="T116" fmla="*/ 0 w 1392"/>
                <a:gd name="T117" fmla="*/ 0 h 1754"/>
                <a:gd name="T118" fmla="*/ 0 w 1392"/>
                <a:gd name="T119" fmla="*/ 0 h 1754"/>
                <a:gd name="T120" fmla="*/ 0 w 1392"/>
                <a:gd name="T121" fmla="*/ 0 h 17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92"/>
                <a:gd name="T184" fmla="*/ 0 h 1754"/>
                <a:gd name="T185" fmla="*/ 1392 w 1392"/>
                <a:gd name="T186" fmla="*/ 1754 h 175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92" h="1754">
                  <a:moveTo>
                    <a:pt x="1140" y="116"/>
                  </a:moveTo>
                  <a:lnTo>
                    <a:pt x="1148" y="117"/>
                  </a:lnTo>
                  <a:lnTo>
                    <a:pt x="1157" y="118"/>
                  </a:lnTo>
                  <a:lnTo>
                    <a:pt x="1166" y="120"/>
                  </a:lnTo>
                  <a:lnTo>
                    <a:pt x="1173" y="122"/>
                  </a:lnTo>
                  <a:lnTo>
                    <a:pt x="1183" y="119"/>
                  </a:lnTo>
                  <a:lnTo>
                    <a:pt x="1192" y="116"/>
                  </a:lnTo>
                  <a:lnTo>
                    <a:pt x="1199" y="115"/>
                  </a:lnTo>
                  <a:lnTo>
                    <a:pt x="1207" y="115"/>
                  </a:lnTo>
                  <a:lnTo>
                    <a:pt x="1214" y="116"/>
                  </a:lnTo>
                  <a:lnTo>
                    <a:pt x="1220" y="117"/>
                  </a:lnTo>
                  <a:lnTo>
                    <a:pt x="1232" y="122"/>
                  </a:lnTo>
                  <a:lnTo>
                    <a:pt x="1242" y="126"/>
                  </a:lnTo>
                  <a:lnTo>
                    <a:pt x="1249" y="126"/>
                  </a:lnTo>
                  <a:lnTo>
                    <a:pt x="1255" y="126"/>
                  </a:lnTo>
                  <a:lnTo>
                    <a:pt x="1261" y="133"/>
                  </a:lnTo>
                  <a:lnTo>
                    <a:pt x="1266" y="139"/>
                  </a:lnTo>
                  <a:lnTo>
                    <a:pt x="1276" y="141"/>
                  </a:lnTo>
                  <a:lnTo>
                    <a:pt x="1286" y="142"/>
                  </a:lnTo>
                  <a:lnTo>
                    <a:pt x="1291" y="152"/>
                  </a:lnTo>
                  <a:lnTo>
                    <a:pt x="1297" y="161"/>
                  </a:lnTo>
                  <a:lnTo>
                    <a:pt x="1310" y="168"/>
                  </a:lnTo>
                  <a:lnTo>
                    <a:pt x="1323" y="173"/>
                  </a:lnTo>
                  <a:lnTo>
                    <a:pt x="1327" y="178"/>
                  </a:lnTo>
                  <a:lnTo>
                    <a:pt x="1336" y="189"/>
                  </a:lnTo>
                  <a:lnTo>
                    <a:pt x="1345" y="201"/>
                  </a:lnTo>
                  <a:lnTo>
                    <a:pt x="1349" y="207"/>
                  </a:lnTo>
                  <a:lnTo>
                    <a:pt x="1352" y="216"/>
                  </a:lnTo>
                  <a:lnTo>
                    <a:pt x="1354" y="223"/>
                  </a:lnTo>
                  <a:lnTo>
                    <a:pt x="1365" y="233"/>
                  </a:lnTo>
                  <a:lnTo>
                    <a:pt x="1375" y="245"/>
                  </a:lnTo>
                  <a:lnTo>
                    <a:pt x="1377" y="252"/>
                  </a:lnTo>
                  <a:lnTo>
                    <a:pt x="1377" y="259"/>
                  </a:lnTo>
                  <a:lnTo>
                    <a:pt x="1377" y="267"/>
                  </a:lnTo>
                  <a:lnTo>
                    <a:pt x="1377" y="276"/>
                  </a:lnTo>
                  <a:lnTo>
                    <a:pt x="1376" y="283"/>
                  </a:lnTo>
                  <a:lnTo>
                    <a:pt x="1376" y="292"/>
                  </a:lnTo>
                  <a:lnTo>
                    <a:pt x="1377" y="301"/>
                  </a:lnTo>
                  <a:lnTo>
                    <a:pt x="1378" y="309"/>
                  </a:lnTo>
                  <a:lnTo>
                    <a:pt x="1379" y="315"/>
                  </a:lnTo>
                  <a:lnTo>
                    <a:pt x="1381" y="323"/>
                  </a:lnTo>
                  <a:lnTo>
                    <a:pt x="1385" y="329"/>
                  </a:lnTo>
                  <a:lnTo>
                    <a:pt x="1390" y="337"/>
                  </a:lnTo>
                  <a:lnTo>
                    <a:pt x="1385" y="345"/>
                  </a:lnTo>
                  <a:lnTo>
                    <a:pt x="1379" y="350"/>
                  </a:lnTo>
                  <a:lnTo>
                    <a:pt x="1383" y="361"/>
                  </a:lnTo>
                  <a:lnTo>
                    <a:pt x="1389" y="375"/>
                  </a:lnTo>
                  <a:lnTo>
                    <a:pt x="1391" y="383"/>
                  </a:lnTo>
                  <a:lnTo>
                    <a:pt x="1392" y="391"/>
                  </a:lnTo>
                  <a:lnTo>
                    <a:pt x="1392" y="395"/>
                  </a:lnTo>
                  <a:lnTo>
                    <a:pt x="1391" y="398"/>
                  </a:lnTo>
                  <a:lnTo>
                    <a:pt x="1390" y="402"/>
                  </a:lnTo>
                  <a:lnTo>
                    <a:pt x="1388" y="405"/>
                  </a:lnTo>
                  <a:lnTo>
                    <a:pt x="1383" y="408"/>
                  </a:lnTo>
                  <a:lnTo>
                    <a:pt x="1378" y="410"/>
                  </a:lnTo>
                  <a:lnTo>
                    <a:pt x="1372" y="413"/>
                  </a:lnTo>
                  <a:lnTo>
                    <a:pt x="1367" y="415"/>
                  </a:lnTo>
                  <a:lnTo>
                    <a:pt x="1364" y="422"/>
                  </a:lnTo>
                  <a:lnTo>
                    <a:pt x="1360" y="427"/>
                  </a:lnTo>
                  <a:lnTo>
                    <a:pt x="1356" y="431"/>
                  </a:lnTo>
                  <a:lnTo>
                    <a:pt x="1350" y="433"/>
                  </a:lnTo>
                  <a:lnTo>
                    <a:pt x="1337" y="438"/>
                  </a:lnTo>
                  <a:lnTo>
                    <a:pt x="1325" y="442"/>
                  </a:lnTo>
                  <a:lnTo>
                    <a:pt x="1315" y="451"/>
                  </a:lnTo>
                  <a:lnTo>
                    <a:pt x="1306" y="461"/>
                  </a:lnTo>
                  <a:lnTo>
                    <a:pt x="1294" y="463"/>
                  </a:lnTo>
                  <a:lnTo>
                    <a:pt x="1279" y="464"/>
                  </a:lnTo>
                  <a:lnTo>
                    <a:pt x="1270" y="469"/>
                  </a:lnTo>
                  <a:lnTo>
                    <a:pt x="1261" y="475"/>
                  </a:lnTo>
                  <a:lnTo>
                    <a:pt x="1254" y="474"/>
                  </a:lnTo>
                  <a:lnTo>
                    <a:pt x="1248" y="474"/>
                  </a:lnTo>
                  <a:lnTo>
                    <a:pt x="1241" y="476"/>
                  </a:lnTo>
                  <a:lnTo>
                    <a:pt x="1233" y="478"/>
                  </a:lnTo>
                  <a:lnTo>
                    <a:pt x="1229" y="480"/>
                  </a:lnTo>
                  <a:lnTo>
                    <a:pt x="1225" y="481"/>
                  </a:lnTo>
                  <a:lnTo>
                    <a:pt x="1220" y="481"/>
                  </a:lnTo>
                  <a:lnTo>
                    <a:pt x="1217" y="481"/>
                  </a:lnTo>
                  <a:lnTo>
                    <a:pt x="1210" y="478"/>
                  </a:lnTo>
                  <a:lnTo>
                    <a:pt x="1206" y="475"/>
                  </a:lnTo>
                  <a:lnTo>
                    <a:pt x="1202" y="471"/>
                  </a:lnTo>
                  <a:lnTo>
                    <a:pt x="1196" y="467"/>
                  </a:lnTo>
                  <a:lnTo>
                    <a:pt x="1187" y="464"/>
                  </a:lnTo>
                  <a:lnTo>
                    <a:pt x="1179" y="461"/>
                  </a:lnTo>
                  <a:lnTo>
                    <a:pt x="1169" y="452"/>
                  </a:lnTo>
                  <a:lnTo>
                    <a:pt x="1160" y="442"/>
                  </a:lnTo>
                  <a:lnTo>
                    <a:pt x="1151" y="437"/>
                  </a:lnTo>
                  <a:lnTo>
                    <a:pt x="1142" y="430"/>
                  </a:lnTo>
                  <a:lnTo>
                    <a:pt x="1137" y="427"/>
                  </a:lnTo>
                  <a:lnTo>
                    <a:pt x="1134" y="422"/>
                  </a:lnTo>
                  <a:lnTo>
                    <a:pt x="1131" y="418"/>
                  </a:lnTo>
                  <a:lnTo>
                    <a:pt x="1128" y="414"/>
                  </a:lnTo>
                  <a:lnTo>
                    <a:pt x="1129" y="413"/>
                  </a:lnTo>
                  <a:lnTo>
                    <a:pt x="1131" y="411"/>
                  </a:lnTo>
                  <a:lnTo>
                    <a:pt x="1136" y="411"/>
                  </a:lnTo>
                  <a:lnTo>
                    <a:pt x="1142" y="411"/>
                  </a:lnTo>
                  <a:lnTo>
                    <a:pt x="1142" y="410"/>
                  </a:lnTo>
                  <a:lnTo>
                    <a:pt x="1143" y="409"/>
                  </a:lnTo>
                  <a:lnTo>
                    <a:pt x="1143" y="405"/>
                  </a:lnTo>
                  <a:lnTo>
                    <a:pt x="1142" y="401"/>
                  </a:lnTo>
                  <a:lnTo>
                    <a:pt x="1140" y="395"/>
                  </a:lnTo>
                  <a:lnTo>
                    <a:pt x="1138" y="391"/>
                  </a:lnTo>
                  <a:lnTo>
                    <a:pt x="1133" y="382"/>
                  </a:lnTo>
                  <a:lnTo>
                    <a:pt x="1128" y="373"/>
                  </a:lnTo>
                  <a:lnTo>
                    <a:pt x="1127" y="363"/>
                  </a:lnTo>
                  <a:lnTo>
                    <a:pt x="1125" y="355"/>
                  </a:lnTo>
                  <a:lnTo>
                    <a:pt x="1122" y="351"/>
                  </a:lnTo>
                  <a:lnTo>
                    <a:pt x="1120" y="348"/>
                  </a:lnTo>
                  <a:lnTo>
                    <a:pt x="1119" y="339"/>
                  </a:lnTo>
                  <a:lnTo>
                    <a:pt x="1119" y="329"/>
                  </a:lnTo>
                  <a:lnTo>
                    <a:pt x="1114" y="325"/>
                  </a:lnTo>
                  <a:lnTo>
                    <a:pt x="1110" y="321"/>
                  </a:lnTo>
                  <a:lnTo>
                    <a:pt x="1110" y="314"/>
                  </a:lnTo>
                  <a:lnTo>
                    <a:pt x="1109" y="309"/>
                  </a:lnTo>
                  <a:lnTo>
                    <a:pt x="1103" y="301"/>
                  </a:lnTo>
                  <a:lnTo>
                    <a:pt x="1098" y="293"/>
                  </a:lnTo>
                  <a:lnTo>
                    <a:pt x="1094" y="282"/>
                  </a:lnTo>
                  <a:lnTo>
                    <a:pt x="1091" y="273"/>
                  </a:lnTo>
                  <a:lnTo>
                    <a:pt x="1088" y="264"/>
                  </a:lnTo>
                  <a:lnTo>
                    <a:pt x="1086" y="253"/>
                  </a:lnTo>
                  <a:lnTo>
                    <a:pt x="1085" y="246"/>
                  </a:lnTo>
                  <a:lnTo>
                    <a:pt x="1085" y="241"/>
                  </a:lnTo>
                  <a:lnTo>
                    <a:pt x="1085" y="235"/>
                  </a:lnTo>
                  <a:lnTo>
                    <a:pt x="1086" y="230"/>
                  </a:lnTo>
                  <a:lnTo>
                    <a:pt x="1090" y="220"/>
                  </a:lnTo>
                  <a:lnTo>
                    <a:pt x="1093" y="213"/>
                  </a:lnTo>
                  <a:lnTo>
                    <a:pt x="1096" y="205"/>
                  </a:lnTo>
                  <a:lnTo>
                    <a:pt x="1097" y="190"/>
                  </a:lnTo>
                  <a:lnTo>
                    <a:pt x="1097" y="182"/>
                  </a:lnTo>
                  <a:lnTo>
                    <a:pt x="1096" y="175"/>
                  </a:lnTo>
                  <a:lnTo>
                    <a:pt x="1096" y="169"/>
                  </a:lnTo>
                  <a:lnTo>
                    <a:pt x="1093" y="164"/>
                  </a:lnTo>
                  <a:lnTo>
                    <a:pt x="1090" y="161"/>
                  </a:lnTo>
                  <a:lnTo>
                    <a:pt x="1086" y="158"/>
                  </a:lnTo>
                  <a:lnTo>
                    <a:pt x="1086" y="155"/>
                  </a:lnTo>
                  <a:lnTo>
                    <a:pt x="1086" y="152"/>
                  </a:lnTo>
                  <a:lnTo>
                    <a:pt x="1091" y="147"/>
                  </a:lnTo>
                  <a:lnTo>
                    <a:pt x="1096" y="139"/>
                  </a:lnTo>
                  <a:lnTo>
                    <a:pt x="1105" y="137"/>
                  </a:lnTo>
                  <a:lnTo>
                    <a:pt x="1117" y="134"/>
                  </a:lnTo>
                  <a:lnTo>
                    <a:pt x="1120" y="129"/>
                  </a:lnTo>
                  <a:lnTo>
                    <a:pt x="1122" y="126"/>
                  </a:lnTo>
                  <a:lnTo>
                    <a:pt x="1124" y="124"/>
                  </a:lnTo>
                  <a:lnTo>
                    <a:pt x="1126" y="123"/>
                  </a:lnTo>
                  <a:lnTo>
                    <a:pt x="1133" y="120"/>
                  </a:lnTo>
                  <a:lnTo>
                    <a:pt x="1140" y="116"/>
                  </a:lnTo>
                  <a:close/>
                  <a:moveTo>
                    <a:pt x="880" y="990"/>
                  </a:moveTo>
                  <a:lnTo>
                    <a:pt x="880" y="991"/>
                  </a:lnTo>
                  <a:lnTo>
                    <a:pt x="881" y="992"/>
                  </a:lnTo>
                  <a:lnTo>
                    <a:pt x="880" y="994"/>
                  </a:lnTo>
                  <a:lnTo>
                    <a:pt x="879" y="996"/>
                  </a:lnTo>
                  <a:lnTo>
                    <a:pt x="878" y="996"/>
                  </a:lnTo>
                  <a:lnTo>
                    <a:pt x="877" y="996"/>
                  </a:lnTo>
                  <a:lnTo>
                    <a:pt x="877" y="994"/>
                  </a:lnTo>
                  <a:lnTo>
                    <a:pt x="878" y="992"/>
                  </a:lnTo>
                  <a:lnTo>
                    <a:pt x="880" y="990"/>
                  </a:lnTo>
                  <a:close/>
                  <a:moveTo>
                    <a:pt x="871" y="1024"/>
                  </a:moveTo>
                  <a:lnTo>
                    <a:pt x="873" y="1025"/>
                  </a:lnTo>
                  <a:lnTo>
                    <a:pt x="875" y="1026"/>
                  </a:lnTo>
                  <a:lnTo>
                    <a:pt x="873" y="1028"/>
                  </a:lnTo>
                  <a:lnTo>
                    <a:pt x="873" y="1030"/>
                  </a:lnTo>
                  <a:lnTo>
                    <a:pt x="872" y="1030"/>
                  </a:lnTo>
                  <a:lnTo>
                    <a:pt x="870" y="1030"/>
                  </a:lnTo>
                  <a:lnTo>
                    <a:pt x="871" y="1026"/>
                  </a:lnTo>
                  <a:lnTo>
                    <a:pt x="871" y="1024"/>
                  </a:lnTo>
                  <a:close/>
                  <a:moveTo>
                    <a:pt x="878" y="1049"/>
                  </a:moveTo>
                  <a:lnTo>
                    <a:pt x="879" y="1050"/>
                  </a:lnTo>
                  <a:lnTo>
                    <a:pt x="880" y="1051"/>
                  </a:lnTo>
                  <a:lnTo>
                    <a:pt x="880" y="1052"/>
                  </a:lnTo>
                  <a:lnTo>
                    <a:pt x="880" y="1055"/>
                  </a:lnTo>
                  <a:lnTo>
                    <a:pt x="878" y="1054"/>
                  </a:lnTo>
                  <a:lnTo>
                    <a:pt x="877" y="1054"/>
                  </a:lnTo>
                  <a:lnTo>
                    <a:pt x="877" y="1051"/>
                  </a:lnTo>
                  <a:lnTo>
                    <a:pt x="878" y="1049"/>
                  </a:lnTo>
                  <a:close/>
                  <a:moveTo>
                    <a:pt x="849" y="1073"/>
                  </a:moveTo>
                  <a:lnTo>
                    <a:pt x="852" y="1079"/>
                  </a:lnTo>
                  <a:lnTo>
                    <a:pt x="852" y="1090"/>
                  </a:lnTo>
                  <a:lnTo>
                    <a:pt x="852" y="1102"/>
                  </a:lnTo>
                  <a:lnTo>
                    <a:pt x="852" y="1108"/>
                  </a:lnTo>
                  <a:lnTo>
                    <a:pt x="849" y="1113"/>
                  </a:lnTo>
                  <a:lnTo>
                    <a:pt x="845" y="1117"/>
                  </a:lnTo>
                  <a:lnTo>
                    <a:pt x="841" y="1120"/>
                  </a:lnTo>
                  <a:lnTo>
                    <a:pt x="837" y="1124"/>
                  </a:lnTo>
                  <a:lnTo>
                    <a:pt x="835" y="1122"/>
                  </a:lnTo>
                  <a:lnTo>
                    <a:pt x="834" y="1121"/>
                  </a:lnTo>
                  <a:lnTo>
                    <a:pt x="837" y="1108"/>
                  </a:lnTo>
                  <a:lnTo>
                    <a:pt x="842" y="1097"/>
                  </a:lnTo>
                  <a:lnTo>
                    <a:pt x="845" y="1085"/>
                  </a:lnTo>
                  <a:lnTo>
                    <a:pt x="849" y="1073"/>
                  </a:lnTo>
                  <a:close/>
                  <a:moveTo>
                    <a:pt x="871" y="1085"/>
                  </a:moveTo>
                  <a:lnTo>
                    <a:pt x="872" y="1086"/>
                  </a:lnTo>
                  <a:lnTo>
                    <a:pt x="872" y="1089"/>
                  </a:lnTo>
                  <a:lnTo>
                    <a:pt x="871" y="1089"/>
                  </a:lnTo>
                  <a:lnTo>
                    <a:pt x="871" y="1087"/>
                  </a:lnTo>
                  <a:lnTo>
                    <a:pt x="871" y="1085"/>
                  </a:lnTo>
                  <a:close/>
                  <a:moveTo>
                    <a:pt x="661" y="0"/>
                  </a:moveTo>
                  <a:lnTo>
                    <a:pt x="672" y="0"/>
                  </a:lnTo>
                  <a:lnTo>
                    <a:pt x="683" y="2"/>
                  </a:lnTo>
                  <a:lnTo>
                    <a:pt x="695" y="7"/>
                  </a:lnTo>
                  <a:lnTo>
                    <a:pt x="707" y="11"/>
                  </a:lnTo>
                  <a:lnTo>
                    <a:pt x="718" y="15"/>
                  </a:lnTo>
                  <a:lnTo>
                    <a:pt x="728" y="22"/>
                  </a:lnTo>
                  <a:lnTo>
                    <a:pt x="736" y="28"/>
                  </a:lnTo>
                  <a:lnTo>
                    <a:pt x="741" y="33"/>
                  </a:lnTo>
                  <a:lnTo>
                    <a:pt x="745" y="43"/>
                  </a:lnTo>
                  <a:lnTo>
                    <a:pt x="749" y="52"/>
                  </a:lnTo>
                  <a:lnTo>
                    <a:pt x="755" y="57"/>
                  </a:lnTo>
                  <a:lnTo>
                    <a:pt x="762" y="61"/>
                  </a:lnTo>
                  <a:lnTo>
                    <a:pt x="763" y="66"/>
                  </a:lnTo>
                  <a:lnTo>
                    <a:pt x="764" y="70"/>
                  </a:lnTo>
                  <a:lnTo>
                    <a:pt x="776" y="85"/>
                  </a:lnTo>
                  <a:lnTo>
                    <a:pt x="788" y="103"/>
                  </a:lnTo>
                  <a:lnTo>
                    <a:pt x="793" y="114"/>
                  </a:lnTo>
                  <a:lnTo>
                    <a:pt x="797" y="126"/>
                  </a:lnTo>
                  <a:lnTo>
                    <a:pt x="802" y="135"/>
                  </a:lnTo>
                  <a:lnTo>
                    <a:pt x="808" y="146"/>
                  </a:lnTo>
                  <a:lnTo>
                    <a:pt x="812" y="155"/>
                  </a:lnTo>
                  <a:lnTo>
                    <a:pt x="819" y="165"/>
                  </a:lnTo>
                  <a:lnTo>
                    <a:pt x="823" y="171"/>
                  </a:lnTo>
                  <a:lnTo>
                    <a:pt x="828" y="176"/>
                  </a:lnTo>
                  <a:lnTo>
                    <a:pt x="831" y="185"/>
                  </a:lnTo>
                  <a:lnTo>
                    <a:pt x="833" y="195"/>
                  </a:lnTo>
                  <a:lnTo>
                    <a:pt x="836" y="204"/>
                  </a:lnTo>
                  <a:lnTo>
                    <a:pt x="841" y="212"/>
                  </a:lnTo>
                  <a:lnTo>
                    <a:pt x="849" y="228"/>
                  </a:lnTo>
                  <a:lnTo>
                    <a:pt x="858" y="244"/>
                  </a:lnTo>
                  <a:lnTo>
                    <a:pt x="860" y="257"/>
                  </a:lnTo>
                  <a:lnTo>
                    <a:pt x="863" y="271"/>
                  </a:lnTo>
                  <a:lnTo>
                    <a:pt x="866" y="277"/>
                  </a:lnTo>
                  <a:lnTo>
                    <a:pt x="870" y="280"/>
                  </a:lnTo>
                  <a:lnTo>
                    <a:pt x="875" y="292"/>
                  </a:lnTo>
                  <a:lnTo>
                    <a:pt x="878" y="304"/>
                  </a:lnTo>
                  <a:lnTo>
                    <a:pt x="879" y="312"/>
                  </a:lnTo>
                  <a:lnTo>
                    <a:pt x="881" y="322"/>
                  </a:lnTo>
                  <a:lnTo>
                    <a:pt x="883" y="332"/>
                  </a:lnTo>
                  <a:lnTo>
                    <a:pt x="883" y="337"/>
                  </a:lnTo>
                  <a:lnTo>
                    <a:pt x="880" y="352"/>
                  </a:lnTo>
                  <a:lnTo>
                    <a:pt x="877" y="368"/>
                  </a:lnTo>
                  <a:lnTo>
                    <a:pt x="876" y="375"/>
                  </a:lnTo>
                  <a:lnTo>
                    <a:pt x="876" y="383"/>
                  </a:lnTo>
                  <a:lnTo>
                    <a:pt x="877" y="390"/>
                  </a:lnTo>
                  <a:lnTo>
                    <a:pt x="880" y="397"/>
                  </a:lnTo>
                  <a:lnTo>
                    <a:pt x="893" y="402"/>
                  </a:lnTo>
                  <a:lnTo>
                    <a:pt x="906" y="406"/>
                  </a:lnTo>
                  <a:lnTo>
                    <a:pt x="921" y="411"/>
                  </a:lnTo>
                  <a:lnTo>
                    <a:pt x="933" y="417"/>
                  </a:lnTo>
                  <a:lnTo>
                    <a:pt x="942" y="419"/>
                  </a:lnTo>
                  <a:lnTo>
                    <a:pt x="952" y="421"/>
                  </a:lnTo>
                  <a:lnTo>
                    <a:pt x="962" y="431"/>
                  </a:lnTo>
                  <a:lnTo>
                    <a:pt x="972" y="440"/>
                  </a:lnTo>
                  <a:lnTo>
                    <a:pt x="976" y="442"/>
                  </a:lnTo>
                  <a:lnTo>
                    <a:pt x="981" y="445"/>
                  </a:lnTo>
                  <a:lnTo>
                    <a:pt x="982" y="453"/>
                  </a:lnTo>
                  <a:lnTo>
                    <a:pt x="982" y="460"/>
                  </a:lnTo>
                  <a:lnTo>
                    <a:pt x="980" y="465"/>
                  </a:lnTo>
                  <a:lnTo>
                    <a:pt x="975" y="469"/>
                  </a:lnTo>
                  <a:lnTo>
                    <a:pt x="976" y="476"/>
                  </a:lnTo>
                  <a:lnTo>
                    <a:pt x="978" y="481"/>
                  </a:lnTo>
                  <a:lnTo>
                    <a:pt x="977" y="481"/>
                  </a:lnTo>
                  <a:lnTo>
                    <a:pt x="972" y="481"/>
                  </a:lnTo>
                  <a:lnTo>
                    <a:pt x="966" y="481"/>
                  </a:lnTo>
                  <a:lnTo>
                    <a:pt x="966" y="487"/>
                  </a:lnTo>
                  <a:lnTo>
                    <a:pt x="966" y="491"/>
                  </a:lnTo>
                  <a:lnTo>
                    <a:pt x="968" y="492"/>
                  </a:lnTo>
                  <a:lnTo>
                    <a:pt x="969" y="494"/>
                  </a:lnTo>
                  <a:lnTo>
                    <a:pt x="974" y="495"/>
                  </a:lnTo>
                  <a:lnTo>
                    <a:pt x="981" y="495"/>
                  </a:lnTo>
                  <a:lnTo>
                    <a:pt x="981" y="497"/>
                  </a:lnTo>
                  <a:lnTo>
                    <a:pt x="982" y="498"/>
                  </a:lnTo>
                  <a:lnTo>
                    <a:pt x="981" y="500"/>
                  </a:lnTo>
                  <a:lnTo>
                    <a:pt x="981" y="503"/>
                  </a:lnTo>
                  <a:lnTo>
                    <a:pt x="976" y="504"/>
                  </a:lnTo>
                  <a:lnTo>
                    <a:pt x="973" y="507"/>
                  </a:lnTo>
                  <a:lnTo>
                    <a:pt x="970" y="509"/>
                  </a:lnTo>
                  <a:lnTo>
                    <a:pt x="968" y="512"/>
                  </a:lnTo>
                  <a:lnTo>
                    <a:pt x="965" y="519"/>
                  </a:lnTo>
                  <a:lnTo>
                    <a:pt x="964" y="525"/>
                  </a:lnTo>
                  <a:lnTo>
                    <a:pt x="965" y="526"/>
                  </a:lnTo>
                  <a:lnTo>
                    <a:pt x="966" y="527"/>
                  </a:lnTo>
                  <a:lnTo>
                    <a:pt x="975" y="531"/>
                  </a:lnTo>
                  <a:lnTo>
                    <a:pt x="983" y="534"/>
                  </a:lnTo>
                  <a:lnTo>
                    <a:pt x="985" y="543"/>
                  </a:lnTo>
                  <a:lnTo>
                    <a:pt x="985" y="551"/>
                  </a:lnTo>
                  <a:lnTo>
                    <a:pt x="986" y="561"/>
                  </a:lnTo>
                  <a:lnTo>
                    <a:pt x="987" y="569"/>
                  </a:lnTo>
                  <a:lnTo>
                    <a:pt x="984" y="571"/>
                  </a:lnTo>
                  <a:lnTo>
                    <a:pt x="982" y="573"/>
                  </a:lnTo>
                  <a:lnTo>
                    <a:pt x="982" y="578"/>
                  </a:lnTo>
                  <a:lnTo>
                    <a:pt x="983" y="581"/>
                  </a:lnTo>
                  <a:lnTo>
                    <a:pt x="987" y="586"/>
                  </a:lnTo>
                  <a:lnTo>
                    <a:pt x="994" y="591"/>
                  </a:lnTo>
                  <a:lnTo>
                    <a:pt x="996" y="599"/>
                  </a:lnTo>
                  <a:lnTo>
                    <a:pt x="998" y="609"/>
                  </a:lnTo>
                  <a:lnTo>
                    <a:pt x="998" y="615"/>
                  </a:lnTo>
                  <a:lnTo>
                    <a:pt x="997" y="621"/>
                  </a:lnTo>
                  <a:lnTo>
                    <a:pt x="997" y="626"/>
                  </a:lnTo>
                  <a:lnTo>
                    <a:pt x="995" y="629"/>
                  </a:lnTo>
                  <a:lnTo>
                    <a:pt x="986" y="636"/>
                  </a:lnTo>
                  <a:lnTo>
                    <a:pt x="976" y="641"/>
                  </a:lnTo>
                  <a:lnTo>
                    <a:pt x="984" y="654"/>
                  </a:lnTo>
                  <a:lnTo>
                    <a:pt x="991" y="666"/>
                  </a:lnTo>
                  <a:lnTo>
                    <a:pt x="989" y="670"/>
                  </a:lnTo>
                  <a:lnTo>
                    <a:pt x="988" y="673"/>
                  </a:lnTo>
                  <a:lnTo>
                    <a:pt x="981" y="673"/>
                  </a:lnTo>
                  <a:lnTo>
                    <a:pt x="973" y="674"/>
                  </a:lnTo>
                  <a:lnTo>
                    <a:pt x="970" y="678"/>
                  </a:lnTo>
                  <a:lnTo>
                    <a:pt x="968" y="683"/>
                  </a:lnTo>
                  <a:lnTo>
                    <a:pt x="956" y="688"/>
                  </a:lnTo>
                  <a:lnTo>
                    <a:pt x="945" y="695"/>
                  </a:lnTo>
                  <a:lnTo>
                    <a:pt x="942" y="702"/>
                  </a:lnTo>
                  <a:lnTo>
                    <a:pt x="941" y="710"/>
                  </a:lnTo>
                  <a:lnTo>
                    <a:pt x="940" y="718"/>
                  </a:lnTo>
                  <a:lnTo>
                    <a:pt x="940" y="725"/>
                  </a:lnTo>
                  <a:lnTo>
                    <a:pt x="943" y="740"/>
                  </a:lnTo>
                  <a:lnTo>
                    <a:pt x="947" y="753"/>
                  </a:lnTo>
                  <a:lnTo>
                    <a:pt x="959" y="778"/>
                  </a:lnTo>
                  <a:lnTo>
                    <a:pt x="969" y="800"/>
                  </a:lnTo>
                  <a:lnTo>
                    <a:pt x="971" y="811"/>
                  </a:lnTo>
                  <a:lnTo>
                    <a:pt x="973" y="823"/>
                  </a:lnTo>
                  <a:lnTo>
                    <a:pt x="973" y="828"/>
                  </a:lnTo>
                  <a:lnTo>
                    <a:pt x="974" y="834"/>
                  </a:lnTo>
                  <a:lnTo>
                    <a:pt x="975" y="839"/>
                  </a:lnTo>
                  <a:lnTo>
                    <a:pt x="977" y="844"/>
                  </a:lnTo>
                  <a:lnTo>
                    <a:pt x="984" y="845"/>
                  </a:lnTo>
                  <a:lnTo>
                    <a:pt x="989" y="845"/>
                  </a:lnTo>
                  <a:lnTo>
                    <a:pt x="994" y="858"/>
                  </a:lnTo>
                  <a:lnTo>
                    <a:pt x="1003" y="879"/>
                  </a:lnTo>
                  <a:lnTo>
                    <a:pt x="1012" y="898"/>
                  </a:lnTo>
                  <a:lnTo>
                    <a:pt x="1017" y="908"/>
                  </a:lnTo>
                  <a:lnTo>
                    <a:pt x="1021" y="908"/>
                  </a:lnTo>
                  <a:lnTo>
                    <a:pt x="1026" y="908"/>
                  </a:lnTo>
                  <a:lnTo>
                    <a:pt x="1026" y="907"/>
                  </a:lnTo>
                  <a:lnTo>
                    <a:pt x="1027" y="907"/>
                  </a:lnTo>
                  <a:lnTo>
                    <a:pt x="1029" y="900"/>
                  </a:lnTo>
                  <a:lnTo>
                    <a:pt x="1031" y="894"/>
                  </a:lnTo>
                  <a:lnTo>
                    <a:pt x="1041" y="887"/>
                  </a:lnTo>
                  <a:lnTo>
                    <a:pt x="1050" y="881"/>
                  </a:lnTo>
                  <a:lnTo>
                    <a:pt x="1051" y="881"/>
                  </a:lnTo>
                  <a:lnTo>
                    <a:pt x="1051" y="880"/>
                  </a:lnTo>
                  <a:lnTo>
                    <a:pt x="1052" y="873"/>
                  </a:lnTo>
                  <a:lnTo>
                    <a:pt x="1053" y="867"/>
                  </a:lnTo>
                  <a:lnTo>
                    <a:pt x="1061" y="861"/>
                  </a:lnTo>
                  <a:lnTo>
                    <a:pt x="1069" y="854"/>
                  </a:lnTo>
                  <a:lnTo>
                    <a:pt x="1074" y="839"/>
                  </a:lnTo>
                  <a:lnTo>
                    <a:pt x="1078" y="824"/>
                  </a:lnTo>
                  <a:lnTo>
                    <a:pt x="1092" y="804"/>
                  </a:lnTo>
                  <a:lnTo>
                    <a:pt x="1108" y="783"/>
                  </a:lnTo>
                  <a:lnTo>
                    <a:pt x="1122" y="764"/>
                  </a:lnTo>
                  <a:lnTo>
                    <a:pt x="1137" y="744"/>
                  </a:lnTo>
                  <a:lnTo>
                    <a:pt x="1139" y="739"/>
                  </a:lnTo>
                  <a:lnTo>
                    <a:pt x="1140" y="733"/>
                  </a:lnTo>
                  <a:lnTo>
                    <a:pt x="1147" y="726"/>
                  </a:lnTo>
                  <a:lnTo>
                    <a:pt x="1152" y="720"/>
                  </a:lnTo>
                  <a:lnTo>
                    <a:pt x="1152" y="717"/>
                  </a:lnTo>
                  <a:lnTo>
                    <a:pt x="1154" y="712"/>
                  </a:lnTo>
                  <a:lnTo>
                    <a:pt x="1158" y="710"/>
                  </a:lnTo>
                  <a:lnTo>
                    <a:pt x="1161" y="708"/>
                  </a:lnTo>
                  <a:lnTo>
                    <a:pt x="1170" y="694"/>
                  </a:lnTo>
                  <a:lnTo>
                    <a:pt x="1178" y="681"/>
                  </a:lnTo>
                  <a:lnTo>
                    <a:pt x="1182" y="677"/>
                  </a:lnTo>
                  <a:lnTo>
                    <a:pt x="1186" y="674"/>
                  </a:lnTo>
                  <a:lnTo>
                    <a:pt x="1192" y="660"/>
                  </a:lnTo>
                  <a:lnTo>
                    <a:pt x="1199" y="647"/>
                  </a:lnTo>
                  <a:lnTo>
                    <a:pt x="1206" y="638"/>
                  </a:lnTo>
                  <a:lnTo>
                    <a:pt x="1214" y="628"/>
                  </a:lnTo>
                  <a:lnTo>
                    <a:pt x="1220" y="614"/>
                  </a:lnTo>
                  <a:lnTo>
                    <a:pt x="1229" y="601"/>
                  </a:lnTo>
                  <a:lnTo>
                    <a:pt x="1235" y="595"/>
                  </a:lnTo>
                  <a:lnTo>
                    <a:pt x="1241" y="591"/>
                  </a:lnTo>
                  <a:lnTo>
                    <a:pt x="1245" y="590"/>
                  </a:lnTo>
                  <a:lnTo>
                    <a:pt x="1250" y="590"/>
                  </a:lnTo>
                  <a:lnTo>
                    <a:pt x="1254" y="590"/>
                  </a:lnTo>
                  <a:lnTo>
                    <a:pt x="1260" y="590"/>
                  </a:lnTo>
                  <a:lnTo>
                    <a:pt x="1261" y="603"/>
                  </a:lnTo>
                  <a:lnTo>
                    <a:pt x="1259" y="614"/>
                  </a:lnTo>
                  <a:lnTo>
                    <a:pt x="1263" y="615"/>
                  </a:lnTo>
                  <a:lnTo>
                    <a:pt x="1266" y="616"/>
                  </a:lnTo>
                  <a:lnTo>
                    <a:pt x="1264" y="629"/>
                  </a:lnTo>
                  <a:lnTo>
                    <a:pt x="1260" y="642"/>
                  </a:lnTo>
                  <a:lnTo>
                    <a:pt x="1256" y="653"/>
                  </a:lnTo>
                  <a:lnTo>
                    <a:pt x="1252" y="665"/>
                  </a:lnTo>
                  <a:lnTo>
                    <a:pt x="1252" y="670"/>
                  </a:lnTo>
                  <a:lnTo>
                    <a:pt x="1251" y="674"/>
                  </a:lnTo>
                  <a:lnTo>
                    <a:pt x="1245" y="683"/>
                  </a:lnTo>
                  <a:lnTo>
                    <a:pt x="1240" y="693"/>
                  </a:lnTo>
                  <a:lnTo>
                    <a:pt x="1237" y="704"/>
                  </a:lnTo>
                  <a:lnTo>
                    <a:pt x="1233" y="713"/>
                  </a:lnTo>
                  <a:lnTo>
                    <a:pt x="1230" y="723"/>
                  </a:lnTo>
                  <a:lnTo>
                    <a:pt x="1228" y="733"/>
                  </a:lnTo>
                  <a:lnTo>
                    <a:pt x="1227" y="737"/>
                  </a:lnTo>
                  <a:lnTo>
                    <a:pt x="1227" y="742"/>
                  </a:lnTo>
                  <a:lnTo>
                    <a:pt x="1222" y="746"/>
                  </a:lnTo>
                  <a:lnTo>
                    <a:pt x="1218" y="752"/>
                  </a:lnTo>
                  <a:lnTo>
                    <a:pt x="1215" y="766"/>
                  </a:lnTo>
                  <a:lnTo>
                    <a:pt x="1213" y="782"/>
                  </a:lnTo>
                  <a:lnTo>
                    <a:pt x="1209" y="789"/>
                  </a:lnTo>
                  <a:lnTo>
                    <a:pt x="1206" y="794"/>
                  </a:lnTo>
                  <a:lnTo>
                    <a:pt x="1206" y="801"/>
                  </a:lnTo>
                  <a:lnTo>
                    <a:pt x="1206" y="807"/>
                  </a:lnTo>
                  <a:lnTo>
                    <a:pt x="1202" y="815"/>
                  </a:lnTo>
                  <a:lnTo>
                    <a:pt x="1196" y="825"/>
                  </a:lnTo>
                  <a:lnTo>
                    <a:pt x="1195" y="838"/>
                  </a:lnTo>
                  <a:lnTo>
                    <a:pt x="1194" y="851"/>
                  </a:lnTo>
                  <a:lnTo>
                    <a:pt x="1186" y="867"/>
                  </a:lnTo>
                  <a:lnTo>
                    <a:pt x="1179" y="881"/>
                  </a:lnTo>
                  <a:lnTo>
                    <a:pt x="1174" y="892"/>
                  </a:lnTo>
                  <a:lnTo>
                    <a:pt x="1171" y="903"/>
                  </a:lnTo>
                  <a:lnTo>
                    <a:pt x="1164" y="908"/>
                  </a:lnTo>
                  <a:lnTo>
                    <a:pt x="1158" y="914"/>
                  </a:lnTo>
                  <a:lnTo>
                    <a:pt x="1152" y="929"/>
                  </a:lnTo>
                  <a:lnTo>
                    <a:pt x="1148" y="944"/>
                  </a:lnTo>
                  <a:lnTo>
                    <a:pt x="1139" y="946"/>
                  </a:lnTo>
                  <a:lnTo>
                    <a:pt x="1133" y="949"/>
                  </a:lnTo>
                  <a:lnTo>
                    <a:pt x="1132" y="958"/>
                  </a:lnTo>
                  <a:lnTo>
                    <a:pt x="1131" y="967"/>
                  </a:lnTo>
                  <a:lnTo>
                    <a:pt x="1129" y="974"/>
                  </a:lnTo>
                  <a:lnTo>
                    <a:pt x="1126" y="980"/>
                  </a:lnTo>
                  <a:lnTo>
                    <a:pt x="1120" y="991"/>
                  </a:lnTo>
                  <a:lnTo>
                    <a:pt x="1112" y="1002"/>
                  </a:lnTo>
                  <a:lnTo>
                    <a:pt x="1109" y="1009"/>
                  </a:lnTo>
                  <a:lnTo>
                    <a:pt x="1106" y="1015"/>
                  </a:lnTo>
                  <a:lnTo>
                    <a:pt x="1101" y="1023"/>
                  </a:lnTo>
                  <a:lnTo>
                    <a:pt x="1094" y="1031"/>
                  </a:lnTo>
                  <a:lnTo>
                    <a:pt x="1091" y="1033"/>
                  </a:lnTo>
                  <a:lnTo>
                    <a:pt x="1087" y="1035"/>
                  </a:lnTo>
                  <a:lnTo>
                    <a:pt x="1081" y="1045"/>
                  </a:lnTo>
                  <a:lnTo>
                    <a:pt x="1078" y="1052"/>
                  </a:lnTo>
                  <a:lnTo>
                    <a:pt x="1076" y="1057"/>
                  </a:lnTo>
                  <a:lnTo>
                    <a:pt x="1074" y="1060"/>
                  </a:lnTo>
                  <a:lnTo>
                    <a:pt x="1070" y="1063"/>
                  </a:lnTo>
                  <a:lnTo>
                    <a:pt x="1065" y="1068"/>
                  </a:lnTo>
                  <a:lnTo>
                    <a:pt x="1064" y="1077"/>
                  </a:lnTo>
                  <a:lnTo>
                    <a:pt x="1062" y="1085"/>
                  </a:lnTo>
                  <a:lnTo>
                    <a:pt x="1061" y="1093"/>
                  </a:lnTo>
                  <a:lnTo>
                    <a:pt x="1062" y="1101"/>
                  </a:lnTo>
                  <a:lnTo>
                    <a:pt x="1066" y="1106"/>
                  </a:lnTo>
                  <a:lnTo>
                    <a:pt x="1070" y="1112"/>
                  </a:lnTo>
                  <a:lnTo>
                    <a:pt x="1070" y="1118"/>
                  </a:lnTo>
                  <a:lnTo>
                    <a:pt x="1070" y="1125"/>
                  </a:lnTo>
                  <a:lnTo>
                    <a:pt x="1078" y="1139"/>
                  </a:lnTo>
                  <a:lnTo>
                    <a:pt x="1086" y="1152"/>
                  </a:lnTo>
                  <a:lnTo>
                    <a:pt x="1088" y="1161"/>
                  </a:lnTo>
                  <a:lnTo>
                    <a:pt x="1090" y="1168"/>
                  </a:lnTo>
                  <a:lnTo>
                    <a:pt x="1096" y="1175"/>
                  </a:lnTo>
                  <a:lnTo>
                    <a:pt x="1101" y="1184"/>
                  </a:lnTo>
                  <a:lnTo>
                    <a:pt x="1103" y="1191"/>
                  </a:lnTo>
                  <a:lnTo>
                    <a:pt x="1105" y="1200"/>
                  </a:lnTo>
                  <a:lnTo>
                    <a:pt x="1108" y="1208"/>
                  </a:lnTo>
                  <a:lnTo>
                    <a:pt x="1111" y="1217"/>
                  </a:lnTo>
                  <a:lnTo>
                    <a:pt x="1115" y="1222"/>
                  </a:lnTo>
                  <a:lnTo>
                    <a:pt x="1121" y="1227"/>
                  </a:lnTo>
                  <a:lnTo>
                    <a:pt x="1127" y="1238"/>
                  </a:lnTo>
                  <a:lnTo>
                    <a:pt x="1132" y="1250"/>
                  </a:lnTo>
                  <a:lnTo>
                    <a:pt x="1133" y="1258"/>
                  </a:lnTo>
                  <a:lnTo>
                    <a:pt x="1133" y="1266"/>
                  </a:lnTo>
                  <a:lnTo>
                    <a:pt x="1140" y="1271"/>
                  </a:lnTo>
                  <a:lnTo>
                    <a:pt x="1148" y="1277"/>
                  </a:lnTo>
                  <a:lnTo>
                    <a:pt x="1151" y="1284"/>
                  </a:lnTo>
                  <a:lnTo>
                    <a:pt x="1156" y="1292"/>
                  </a:lnTo>
                  <a:lnTo>
                    <a:pt x="1161" y="1294"/>
                  </a:lnTo>
                  <a:lnTo>
                    <a:pt x="1166" y="1296"/>
                  </a:lnTo>
                  <a:lnTo>
                    <a:pt x="1166" y="1303"/>
                  </a:lnTo>
                  <a:lnTo>
                    <a:pt x="1166" y="1310"/>
                  </a:lnTo>
                  <a:lnTo>
                    <a:pt x="1169" y="1314"/>
                  </a:lnTo>
                  <a:lnTo>
                    <a:pt x="1172" y="1317"/>
                  </a:lnTo>
                  <a:lnTo>
                    <a:pt x="1172" y="1324"/>
                  </a:lnTo>
                  <a:lnTo>
                    <a:pt x="1172" y="1330"/>
                  </a:lnTo>
                  <a:lnTo>
                    <a:pt x="1180" y="1337"/>
                  </a:lnTo>
                  <a:lnTo>
                    <a:pt x="1186" y="1343"/>
                  </a:lnTo>
                  <a:lnTo>
                    <a:pt x="1187" y="1348"/>
                  </a:lnTo>
                  <a:lnTo>
                    <a:pt x="1189" y="1353"/>
                  </a:lnTo>
                  <a:lnTo>
                    <a:pt x="1196" y="1368"/>
                  </a:lnTo>
                  <a:lnTo>
                    <a:pt x="1204" y="1381"/>
                  </a:lnTo>
                  <a:lnTo>
                    <a:pt x="1212" y="1396"/>
                  </a:lnTo>
                  <a:lnTo>
                    <a:pt x="1217" y="1410"/>
                  </a:lnTo>
                  <a:lnTo>
                    <a:pt x="1218" y="1418"/>
                  </a:lnTo>
                  <a:lnTo>
                    <a:pt x="1218" y="1425"/>
                  </a:lnTo>
                  <a:lnTo>
                    <a:pt x="1221" y="1429"/>
                  </a:lnTo>
                  <a:lnTo>
                    <a:pt x="1226" y="1431"/>
                  </a:lnTo>
                  <a:lnTo>
                    <a:pt x="1230" y="1439"/>
                  </a:lnTo>
                  <a:lnTo>
                    <a:pt x="1239" y="1454"/>
                  </a:lnTo>
                  <a:lnTo>
                    <a:pt x="1248" y="1469"/>
                  </a:lnTo>
                  <a:lnTo>
                    <a:pt x="1251" y="1477"/>
                  </a:lnTo>
                  <a:lnTo>
                    <a:pt x="1249" y="1480"/>
                  </a:lnTo>
                  <a:lnTo>
                    <a:pt x="1247" y="1485"/>
                  </a:lnTo>
                  <a:lnTo>
                    <a:pt x="1252" y="1491"/>
                  </a:lnTo>
                  <a:lnTo>
                    <a:pt x="1257" y="1498"/>
                  </a:lnTo>
                  <a:lnTo>
                    <a:pt x="1265" y="1495"/>
                  </a:lnTo>
                  <a:lnTo>
                    <a:pt x="1273" y="1495"/>
                  </a:lnTo>
                  <a:lnTo>
                    <a:pt x="1274" y="1497"/>
                  </a:lnTo>
                  <a:lnTo>
                    <a:pt x="1275" y="1498"/>
                  </a:lnTo>
                  <a:lnTo>
                    <a:pt x="1271" y="1504"/>
                  </a:lnTo>
                  <a:lnTo>
                    <a:pt x="1265" y="1509"/>
                  </a:lnTo>
                  <a:lnTo>
                    <a:pt x="1265" y="1510"/>
                  </a:lnTo>
                  <a:lnTo>
                    <a:pt x="1265" y="1512"/>
                  </a:lnTo>
                  <a:lnTo>
                    <a:pt x="1270" y="1513"/>
                  </a:lnTo>
                  <a:lnTo>
                    <a:pt x="1275" y="1514"/>
                  </a:lnTo>
                  <a:lnTo>
                    <a:pt x="1278" y="1516"/>
                  </a:lnTo>
                  <a:lnTo>
                    <a:pt x="1280" y="1520"/>
                  </a:lnTo>
                  <a:lnTo>
                    <a:pt x="1282" y="1524"/>
                  </a:lnTo>
                  <a:lnTo>
                    <a:pt x="1284" y="1528"/>
                  </a:lnTo>
                  <a:lnTo>
                    <a:pt x="1285" y="1538"/>
                  </a:lnTo>
                  <a:lnTo>
                    <a:pt x="1289" y="1546"/>
                  </a:lnTo>
                  <a:lnTo>
                    <a:pt x="1296" y="1552"/>
                  </a:lnTo>
                  <a:lnTo>
                    <a:pt x="1302" y="1559"/>
                  </a:lnTo>
                  <a:lnTo>
                    <a:pt x="1305" y="1564"/>
                  </a:lnTo>
                  <a:lnTo>
                    <a:pt x="1307" y="1570"/>
                  </a:lnTo>
                  <a:lnTo>
                    <a:pt x="1309" y="1575"/>
                  </a:lnTo>
                  <a:lnTo>
                    <a:pt x="1313" y="1580"/>
                  </a:lnTo>
                  <a:lnTo>
                    <a:pt x="1319" y="1582"/>
                  </a:lnTo>
                  <a:lnTo>
                    <a:pt x="1323" y="1583"/>
                  </a:lnTo>
                  <a:lnTo>
                    <a:pt x="1327" y="1585"/>
                  </a:lnTo>
                  <a:lnTo>
                    <a:pt x="1331" y="1588"/>
                  </a:lnTo>
                  <a:lnTo>
                    <a:pt x="1332" y="1595"/>
                  </a:lnTo>
                  <a:lnTo>
                    <a:pt x="1332" y="1601"/>
                  </a:lnTo>
                  <a:lnTo>
                    <a:pt x="1336" y="1605"/>
                  </a:lnTo>
                  <a:lnTo>
                    <a:pt x="1341" y="1609"/>
                  </a:lnTo>
                  <a:lnTo>
                    <a:pt x="1344" y="1619"/>
                  </a:lnTo>
                  <a:lnTo>
                    <a:pt x="1346" y="1630"/>
                  </a:lnTo>
                  <a:lnTo>
                    <a:pt x="1346" y="1640"/>
                  </a:lnTo>
                  <a:lnTo>
                    <a:pt x="1346" y="1651"/>
                  </a:lnTo>
                  <a:lnTo>
                    <a:pt x="1344" y="1660"/>
                  </a:lnTo>
                  <a:lnTo>
                    <a:pt x="1340" y="1668"/>
                  </a:lnTo>
                  <a:lnTo>
                    <a:pt x="1337" y="1673"/>
                  </a:lnTo>
                  <a:lnTo>
                    <a:pt x="1335" y="1676"/>
                  </a:lnTo>
                  <a:lnTo>
                    <a:pt x="1332" y="1679"/>
                  </a:lnTo>
                  <a:lnTo>
                    <a:pt x="1329" y="1683"/>
                  </a:lnTo>
                  <a:lnTo>
                    <a:pt x="1324" y="1684"/>
                  </a:lnTo>
                  <a:lnTo>
                    <a:pt x="1320" y="1685"/>
                  </a:lnTo>
                  <a:lnTo>
                    <a:pt x="1321" y="1690"/>
                  </a:lnTo>
                  <a:lnTo>
                    <a:pt x="1323" y="1695"/>
                  </a:lnTo>
                  <a:lnTo>
                    <a:pt x="1325" y="1698"/>
                  </a:lnTo>
                  <a:lnTo>
                    <a:pt x="1329" y="1701"/>
                  </a:lnTo>
                  <a:lnTo>
                    <a:pt x="1327" y="1706"/>
                  </a:lnTo>
                  <a:lnTo>
                    <a:pt x="1326" y="1708"/>
                  </a:lnTo>
                  <a:lnTo>
                    <a:pt x="1326" y="1710"/>
                  </a:lnTo>
                  <a:lnTo>
                    <a:pt x="1327" y="1713"/>
                  </a:lnTo>
                  <a:lnTo>
                    <a:pt x="1327" y="1714"/>
                  </a:lnTo>
                  <a:lnTo>
                    <a:pt x="1327" y="1715"/>
                  </a:lnTo>
                  <a:lnTo>
                    <a:pt x="1314" y="1713"/>
                  </a:lnTo>
                  <a:lnTo>
                    <a:pt x="1298" y="1710"/>
                  </a:lnTo>
                  <a:lnTo>
                    <a:pt x="1289" y="1710"/>
                  </a:lnTo>
                  <a:lnTo>
                    <a:pt x="1282" y="1710"/>
                  </a:lnTo>
                  <a:lnTo>
                    <a:pt x="1274" y="1711"/>
                  </a:lnTo>
                  <a:lnTo>
                    <a:pt x="1267" y="1713"/>
                  </a:lnTo>
                  <a:lnTo>
                    <a:pt x="1267" y="1716"/>
                  </a:lnTo>
                  <a:lnTo>
                    <a:pt x="1268" y="1719"/>
                  </a:lnTo>
                  <a:lnTo>
                    <a:pt x="1277" y="1721"/>
                  </a:lnTo>
                  <a:lnTo>
                    <a:pt x="1288" y="1721"/>
                  </a:lnTo>
                  <a:lnTo>
                    <a:pt x="1299" y="1722"/>
                  </a:lnTo>
                  <a:lnTo>
                    <a:pt x="1307" y="1724"/>
                  </a:lnTo>
                  <a:lnTo>
                    <a:pt x="1310" y="1735"/>
                  </a:lnTo>
                  <a:lnTo>
                    <a:pt x="1313" y="1747"/>
                  </a:lnTo>
                  <a:lnTo>
                    <a:pt x="1311" y="1750"/>
                  </a:lnTo>
                  <a:lnTo>
                    <a:pt x="1308" y="1753"/>
                  </a:lnTo>
                  <a:lnTo>
                    <a:pt x="1303" y="1754"/>
                  </a:lnTo>
                  <a:lnTo>
                    <a:pt x="1300" y="1753"/>
                  </a:lnTo>
                  <a:lnTo>
                    <a:pt x="1297" y="1750"/>
                  </a:lnTo>
                  <a:lnTo>
                    <a:pt x="1295" y="1747"/>
                  </a:lnTo>
                  <a:lnTo>
                    <a:pt x="1299" y="1744"/>
                  </a:lnTo>
                  <a:lnTo>
                    <a:pt x="1303" y="1739"/>
                  </a:lnTo>
                  <a:lnTo>
                    <a:pt x="1302" y="1738"/>
                  </a:lnTo>
                  <a:lnTo>
                    <a:pt x="1301" y="1736"/>
                  </a:lnTo>
                  <a:lnTo>
                    <a:pt x="1290" y="1736"/>
                  </a:lnTo>
                  <a:lnTo>
                    <a:pt x="1279" y="1737"/>
                  </a:lnTo>
                  <a:lnTo>
                    <a:pt x="1276" y="1741"/>
                  </a:lnTo>
                  <a:lnTo>
                    <a:pt x="1274" y="1744"/>
                  </a:lnTo>
                  <a:lnTo>
                    <a:pt x="1272" y="1744"/>
                  </a:lnTo>
                  <a:lnTo>
                    <a:pt x="1270" y="1744"/>
                  </a:lnTo>
                  <a:lnTo>
                    <a:pt x="1265" y="1742"/>
                  </a:lnTo>
                  <a:lnTo>
                    <a:pt x="1262" y="1738"/>
                  </a:lnTo>
                  <a:lnTo>
                    <a:pt x="1260" y="1735"/>
                  </a:lnTo>
                  <a:lnTo>
                    <a:pt x="1260" y="1732"/>
                  </a:lnTo>
                  <a:lnTo>
                    <a:pt x="1260" y="1725"/>
                  </a:lnTo>
                  <a:lnTo>
                    <a:pt x="1260" y="1716"/>
                  </a:lnTo>
                  <a:lnTo>
                    <a:pt x="1257" y="1711"/>
                  </a:lnTo>
                  <a:lnTo>
                    <a:pt x="1255" y="1707"/>
                  </a:lnTo>
                  <a:lnTo>
                    <a:pt x="1252" y="1703"/>
                  </a:lnTo>
                  <a:lnTo>
                    <a:pt x="1249" y="1701"/>
                  </a:lnTo>
                  <a:lnTo>
                    <a:pt x="1243" y="1698"/>
                  </a:lnTo>
                  <a:lnTo>
                    <a:pt x="1238" y="1692"/>
                  </a:lnTo>
                  <a:lnTo>
                    <a:pt x="1232" y="1680"/>
                  </a:lnTo>
                  <a:lnTo>
                    <a:pt x="1228" y="1668"/>
                  </a:lnTo>
                  <a:lnTo>
                    <a:pt x="1224" y="1667"/>
                  </a:lnTo>
                  <a:lnTo>
                    <a:pt x="1219" y="1665"/>
                  </a:lnTo>
                  <a:lnTo>
                    <a:pt x="1212" y="1651"/>
                  </a:lnTo>
                  <a:lnTo>
                    <a:pt x="1204" y="1636"/>
                  </a:lnTo>
                  <a:lnTo>
                    <a:pt x="1198" y="1630"/>
                  </a:lnTo>
                  <a:lnTo>
                    <a:pt x="1192" y="1626"/>
                  </a:lnTo>
                  <a:lnTo>
                    <a:pt x="1189" y="1617"/>
                  </a:lnTo>
                  <a:lnTo>
                    <a:pt x="1185" y="1609"/>
                  </a:lnTo>
                  <a:lnTo>
                    <a:pt x="1177" y="1602"/>
                  </a:lnTo>
                  <a:lnTo>
                    <a:pt x="1169" y="1593"/>
                  </a:lnTo>
                  <a:lnTo>
                    <a:pt x="1164" y="1579"/>
                  </a:lnTo>
                  <a:lnTo>
                    <a:pt x="1161" y="1564"/>
                  </a:lnTo>
                  <a:lnTo>
                    <a:pt x="1157" y="1561"/>
                  </a:lnTo>
                  <a:lnTo>
                    <a:pt x="1152" y="1559"/>
                  </a:lnTo>
                  <a:lnTo>
                    <a:pt x="1149" y="1547"/>
                  </a:lnTo>
                  <a:lnTo>
                    <a:pt x="1146" y="1535"/>
                  </a:lnTo>
                  <a:lnTo>
                    <a:pt x="1144" y="1524"/>
                  </a:lnTo>
                  <a:lnTo>
                    <a:pt x="1140" y="1512"/>
                  </a:lnTo>
                  <a:lnTo>
                    <a:pt x="1135" y="1505"/>
                  </a:lnTo>
                  <a:lnTo>
                    <a:pt x="1129" y="1499"/>
                  </a:lnTo>
                  <a:lnTo>
                    <a:pt x="1126" y="1487"/>
                  </a:lnTo>
                  <a:lnTo>
                    <a:pt x="1125" y="1475"/>
                  </a:lnTo>
                  <a:lnTo>
                    <a:pt x="1119" y="1466"/>
                  </a:lnTo>
                  <a:lnTo>
                    <a:pt x="1110" y="1455"/>
                  </a:lnTo>
                  <a:lnTo>
                    <a:pt x="1106" y="1450"/>
                  </a:lnTo>
                  <a:lnTo>
                    <a:pt x="1104" y="1444"/>
                  </a:lnTo>
                  <a:lnTo>
                    <a:pt x="1103" y="1441"/>
                  </a:lnTo>
                  <a:lnTo>
                    <a:pt x="1103" y="1438"/>
                  </a:lnTo>
                  <a:lnTo>
                    <a:pt x="1104" y="1434"/>
                  </a:lnTo>
                  <a:lnTo>
                    <a:pt x="1105" y="1431"/>
                  </a:lnTo>
                  <a:lnTo>
                    <a:pt x="1111" y="1430"/>
                  </a:lnTo>
                  <a:lnTo>
                    <a:pt x="1116" y="1430"/>
                  </a:lnTo>
                  <a:lnTo>
                    <a:pt x="1102" y="1419"/>
                  </a:lnTo>
                  <a:lnTo>
                    <a:pt x="1086" y="1407"/>
                  </a:lnTo>
                  <a:lnTo>
                    <a:pt x="1086" y="1406"/>
                  </a:lnTo>
                  <a:lnTo>
                    <a:pt x="1087" y="1404"/>
                  </a:lnTo>
                  <a:lnTo>
                    <a:pt x="1099" y="1404"/>
                  </a:lnTo>
                  <a:lnTo>
                    <a:pt x="1109" y="1405"/>
                  </a:lnTo>
                  <a:lnTo>
                    <a:pt x="1109" y="1404"/>
                  </a:lnTo>
                  <a:lnTo>
                    <a:pt x="1110" y="1403"/>
                  </a:lnTo>
                  <a:lnTo>
                    <a:pt x="1109" y="1397"/>
                  </a:lnTo>
                  <a:lnTo>
                    <a:pt x="1105" y="1392"/>
                  </a:lnTo>
                  <a:lnTo>
                    <a:pt x="1102" y="1386"/>
                  </a:lnTo>
                  <a:lnTo>
                    <a:pt x="1099" y="1383"/>
                  </a:lnTo>
                  <a:lnTo>
                    <a:pt x="1090" y="1381"/>
                  </a:lnTo>
                  <a:lnTo>
                    <a:pt x="1081" y="1381"/>
                  </a:lnTo>
                  <a:lnTo>
                    <a:pt x="1073" y="1380"/>
                  </a:lnTo>
                  <a:lnTo>
                    <a:pt x="1065" y="1378"/>
                  </a:lnTo>
                  <a:lnTo>
                    <a:pt x="1061" y="1371"/>
                  </a:lnTo>
                  <a:lnTo>
                    <a:pt x="1057" y="1362"/>
                  </a:lnTo>
                  <a:lnTo>
                    <a:pt x="1054" y="1361"/>
                  </a:lnTo>
                  <a:lnTo>
                    <a:pt x="1050" y="1360"/>
                  </a:lnTo>
                  <a:lnTo>
                    <a:pt x="1046" y="1354"/>
                  </a:lnTo>
                  <a:lnTo>
                    <a:pt x="1042" y="1349"/>
                  </a:lnTo>
                  <a:lnTo>
                    <a:pt x="1040" y="1339"/>
                  </a:lnTo>
                  <a:lnTo>
                    <a:pt x="1035" y="1330"/>
                  </a:lnTo>
                  <a:lnTo>
                    <a:pt x="1031" y="1327"/>
                  </a:lnTo>
                  <a:lnTo>
                    <a:pt x="1026" y="1324"/>
                  </a:lnTo>
                  <a:lnTo>
                    <a:pt x="1023" y="1323"/>
                  </a:lnTo>
                  <a:lnTo>
                    <a:pt x="1021" y="1322"/>
                  </a:lnTo>
                  <a:lnTo>
                    <a:pt x="1019" y="1319"/>
                  </a:lnTo>
                  <a:lnTo>
                    <a:pt x="1018" y="1316"/>
                  </a:lnTo>
                  <a:lnTo>
                    <a:pt x="1018" y="1307"/>
                  </a:lnTo>
                  <a:lnTo>
                    <a:pt x="1018" y="1300"/>
                  </a:lnTo>
                  <a:lnTo>
                    <a:pt x="1015" y="1295"/>
                  </a:lnTo>
                  <a:lnTo>
                    <a:pt x="1011" y="1292"/>
                  </a:lnTo>
                  <a:lnTo>
                    <a:pt x="1008" y="1279"/>
                  </a:lnTo>
                  <a:lnTo>
                    <a:pt x="1005" y="1267"/>
                  </a:lnTo>
                  <a:lnTo>
                    <a:pt x="997" y="1258"/>
                  </a:lnTo>
                  <a:lnTo>
                    <a:pt x="991" y="1248"/>
                  </a:lnTo>
                  <a:lnTo>
                    <a:pt x="988" y="1238"/>
                  </a:lnTo>
                  <a:lnTo>
                    <a:pt x="986" y="1230"/>
                  </a:lnTo>
                  <a:lnTo>
                    <a:pt x="985" y="1225"/>
                  </a:lnTo>
                  <a:lnTo>
                    <a:pt x="984" y="1221"/>
                  </a:lnTo>
                  <a:lnTo>
                    <a:pt x="982" y="1218"/>
                  </a:lnTo>
                  <a:lnTo>
                    <a:pt x="980" y="1214"/>
                  </a:lnTo>
                  <a:lnTo>
                    <a:pt x="973" y="1215"/>
                  </a:lnTo>
                  <a:lnTo>
                    <a:pt x="968" y="1220"/>
                  </a:lnTo>
                  <a:lnTo>
                    <a:pt x="963" y="1225"/>
                  </a:lnTo>
                  <a:lnTo>
                    <a:pt x="958" y="1231"/>
                  </a:lnTo>
                  <a:lnTo>
                    <a:pt x="950" y="1245"/>
                  </a:lnTo>
                  <a:lnTo>
                    <a:pt x="943" y="1256"/>
                  </a:lnTo>
                  <a:lnTo>
                    <a:pt x="938" y="1260"/>
                  </a:lnTo>
                  <a:lnTo>
                    <a:pt x="931" y="1264"/>
                  </a:lnTo>
                  <a:lnTo>
                    <a:pt x="926" y="1271"/>
                  </a:lnTo>
                  <a:lnTo>
                    <a:pt x="922" y="1281"/>
                  </a:lnTo>
                  <a:lnTo>
                    <a:pt x="910" y="1290"/>
                  </a:lnTo>
                  <a:lnTo>
                    <a:pt x="899" y="1300"/>
                  </a:lnTo>
                  <a:lnTo>
                    <a:pt x="892" y="1310"/>
                  </a:lnTo>
                  <a:lnTo>
                    <a:pt x="887" y="1320"/>
                  </a:lnTo>
                  <a:lnTo>
                    <a:pt x="881" y="1331"/>
                  </a:lnTo>
                  <a:lnTo>
                    <a:pt x="875" y="1342"/>
                  </a:lnTo>
                  <a:lnTo>
                    <a:pt x="872" y="1349"/>
                  </a:lnTo>
                  <a:lnTo>
                    <a:pt x="870" y="1355"/>
                  </a:lnTo>
                  <a:lnTo>
                    <a:pt x="865" y="1360"/>
                  </a:lnTo>
                  <a:lnTo>
                    <a:pt x="858" y="1363"/>
                  </a:lnTo>
                  <a:lnTo>
                    <a:pt x="854" y="1370"/>
                  </a:lnTo>
                  <a:lnTo>
                    <a:pt x="849" y="1377"/>
                  </a:lnTo>
                  <a:lnTo>
                    <a:pt x="846" y="1381"/>
                  </a:lnTo>
                  <a:lnTo>
                    <a:pt x="843" y="1383"/>
                  </a:lnTo>
                  <a:lnTo>
                    <a:pt x="840" y="1384"/>
                  </a:lnTo>
                  <a:lnTo>
                    <a:pt x="834" y="1384"/>
                  </a:lnTo>
                  <a:lnTo>
                    <a:pt x="832" y="1382"/>
                  </a:lnTo>
                  <a:lnTo>
                    <a:pt x="830" y="1380"/>
                  </a:lnTo>
                  <a:lnTo>
                    <a:pt x="829" y="1378"/>
                  </a:lnTo>
                  <a:lnTo>
                    <a:pt x="828" y="1375"/>
                  </a:lnTo>
                  <a:lnTo>
                    <a:pt x="826" y="1371"/>
                  </a:lnTo>
                  <a:lnTo>
                    <a:pt x="823" y="1365"/>
                  </a:lnTo>
                  <a:lnTo>
                    <a:pt x="814" y="1359"/>
                  </a:lnTo>
                  <a:lnTo>
                    <a:pt x="806" y="1353"/>
                  </a:lnTo>
                  <a:lnTo>
                    <a:pt x="805" y="1346"/>
                  </a:lnTo>
                  <a:lnTo>
                    <a:pt x="802" y="1338"/>
                  </a:lnTo>
                  <a:lnTo>
                    <a:pt x="795" y="1329"/>
                  </a:lnTo>
                  <a:lnTo>
                    <a:pt x="784" y="1322"/>
                  </a:lnTo>
                  <a:lnTo>
                    <a:pt x="778" y="1317"/>
                  </a:lnTo>
                  <a:lnTo>
                    <a:pt x="773" y="1313"/>
                  </a:lnTo>
                  <a:lnTo>
                    <a:pt x="768" y="1308"/>
                  </a:lnTo>
                  <a:lnTo>
                    <a:pt x="766" y="1304"/>
                  </a:lnTo>
                  <a:lnTo>
                    <a:pt x="766" y="1295"/>
                  </a:lnTo>
                  <a:lnTo>
                    <a:pt x="767" y="1282"/>
                  </a:lnTo>
                  <a:lnTo>
                    <a:pt x="771" y="1269"/>
                  </a:lnTo>
                  <a:lnTo>
                    <a:pt x="773" y="1262"/>
                  </a:lnTo>
                  <a:lnTo>
                    <a:pt x="777" y="1259"/>
                  </a:lnTo>
                  <a:lnTo>
                    <a:pt x="780" y="1257"/>
                  </a:lnTo>
                  <a:lnTo>
                    <a:pt x="788" y="1243"/>
                  </a:lnTo>
                  <a:lnTo>
                    <a:pt x="794" y="1226"/>
                  </a:lnTo>
                  <a:lnTo>
                    <a:pt x="802" y="1212"/>
                  </a:lnTo>
                  <a:lnTo>
                    <a:pt x="811" y="1196"/>
                  </a:lnTo>
                  <a:lnTo>
                    <a:pt x="815" y="1180"/>
                  </a:lnTo>
                  <a:lnTo>
                    <a:pt x="820" y="1162"/>
                  </a:lnTo>
                  <a:lnTo>
                    <a:pt x="822" y="1152"/>
                  </a:lnTo>
                  <a:lnTo>
                    <a:pt x="825" y="1143"/>
                  </a:lnTo>
                  <a:lnTo>
                    <a:pt x="829" y="1137"/>
                  </a:lnTo>
                  <a:lnTo>
                    <a:pt x="832" y="1132"/>
                  </a:lnTo>
                  <a:lnTo>
                    <a:pt x="833" y="1132"/>
                  </a:lnTo>
                  <a:lnTo>
                    <a:pt x="834" y="1132"/>
                  </a:lnTo>
                  <a:lnTo>
                    <a:pt x="835" y="1137"/>
                  </a:lnTo>
                  <a:lnTo>
                    <a:pt x="837" y="1138"/>
                  </a:lnTo>
                  <a:lnTo>
                    <a:pt x="841" y="1138"/>
                  </a:lnTo>
                  <a:lnTo>
                    <a:pt x="844" y="1140"/>
                  </a:lnTo>
                  <a:lnTo>
                    <a:pt x="847" y="1143"/>
                  </a:lnTo>
                  <a:lnTo>
                    <a:pt x="848" y="1148"/>
                  </a:lnTo>
                  <a:lnTo>
                    <a:pt x="848" y="1150"/>
                  </a:lnTo>
                  <a:lnTo>
                    <a:pt x="849" y="1152"/>
                  </a:lnTo>
                  <a:lnTo>
                    <a:pt x="852" y="1152"/>
                  </a:lnTo>
                  <a:lnTo>
                    <a:pt x="855" y="1152"/>
                  </a:lnTo>
                  <a:lnTo>
                    <a:pt x="856" y="1139"/>
                  </a:lnTo>
                  <a:lnTo>
                    <a:pt x="858" y="1125"/>
                  </a:lnTo>
                  <a:lnTo>
                    <a:pt x="861" y="1110"/>
                  </a:lnTo>
                  <a:lnTo>
                    <a:pt x="866" y="1100"/>
                  </a:lnTo>
                  <a:lnTo>
                    <a:pt x="868" y="1100"/>
                  </a:lnTo>
                  <a:lnTo>
                    <a:pt x="870" y="1098"/>
                  </a:lnTo>
                  <a:lnTo>
                    <a:pt x="873" y="1103"/>
                  </a:lnTo>
                  <a:lnTo>
                    <a:pt x="873" y="1107"/>
                  </a:lnTo>
                  <a:lnTo>
                    <a:pt x="872" y="1112"/>
                  </a:lnTo>
                  <a:lnTo>
                    <a:pt x="872" y="1117"/>
                  </a:lnTo>
                  <a:lnTo>
                    <a:pt x="875" y="1117"/>
                  </a:lnTo>
                  <a:lnTo>
                    <a:pt x="876" y="1117"/>
                  </a:lnTo>
                  <a:lnTo>
                    <a:pt x="883" y="1110"/>
                  </a:lnTo>
                  <a:lnTo>
                    <a:pt x="891" y="1106"/>
                  </a:lnTo>
                  <a:lnTo>
                    <a:pt x="889" y="1103"/>
                  </a:lnTo>
                  <a:lnTo>
                    <a:pt x="888" y="1100"/>
                  </a:lnTo>
                  <a:lnTo>
                    <a:pt x="890" y="1097"/>
                  </a:lnTo>
                  <a:lnTo>
                    <a:pt x="892" y="1095"/>
                  </a:lnTo>
                  <a:lnTo>
                    <a:pt x="894" y="1094"/>
                  </a:lnTo>
                  <a:lnTo>
                    <a:pt x="899" y="1093"/>
                  </a:lnTo>
                  <a:lnTo>
                    <a:pt x="900" y="1094"/>
                  </a:lnTo>
                  <a:lnTo>
                    <a:pt x="901" y="1095"/>
                  </a:lnTo>
                  <a:lnTo>
                    <a:pt x="903" y="1105"/>
                  </a:lnTo>
                  <a:lnTo>
                    <a:pt x="904" y="1114"/>
                  </a:lnTo>
                  <a:lnTo>
                    <a:pt x="907" y="1114"/>
                  </a:lnTo>
                  <a:lnTo>
                    <a:pt x="910" y="1114"/>
                  </a:lnTo>
                  <a:lnTo>
                    <a:pt x="914" y="1110"/>
                  </a:lnTo>
                  <a:lnTo>
                    <a:pt x="917" y="1105"/>
                  </a:lnTo>
                  <a:lnTo>
                    <a:pt x="919" y="1098"/>
                  </a:lnTo>
                  <a:lnTo>
                    <a:pt x="918" y="1092"/>
                  </a:lnTo>
                  <a:lnTo>
                    <a:pt x="913" y="1089"/>
                  </a:lnTo>
                  <a:lnTo>
                    <a:pt x="906" y="1085"/>
                  </a:lnTo>
                  <a:lnTo>
                    <a:pt x="906" y="1084"/>
                  </a:lnTo>
                  <a:lnTo>
                    <a:pt x="906" y="1083"/>
                  </a:lnTo>
                  <a:lnTo>
                    <a:pt x="912" y="1080"/>
                  </a:lnTo>
                  <a:lnTo>
                    <a:pt x="918" y="1077"/>
                  </a:lnTo>
                  <a:lnTo>
                    <a:pt x="922" y="1069"/>
                  </a:lnTo>
                  <a:lnTo>
                    <a:pt x="923" y="1059"/>
                  </a:lnTo>
                  <a:lnTo>
                    <a:pt x="923" y="1047"/>
                  </a:lnTo>
                  <a:lnTo>
                    <a:pt x="923" y="1034"/>
                  </a:lnTo>
                  <a:lnTo>
                    <a:pt x="922" y="1021"/>
                  </a:lnTo>
                  <a:lnTo>
                    <a:pt x="919" y="1009"/>
                  </a:lnTo>
                  <a:lnTo>
                    <a:pt x="916" y="999"/>
                  </a:lnTo>
                  <a:lnTo>
                    <a:pt x="913" y="990"/>
                  </a:lnTo>
                  <a:lnTo>
                    <a:pt x="906" y="984"/>
                  </a:lnTo>
                  <a:lnTo>
                    <a:pt x="901" y="975"/>
                  </a:lnTo>
                  <a:lnTo>
                    <a:pt x="901" y="970"/>
                  </a:lnTo>
                  <a:lnTo>
                    <a:pt x="901" y="966"/>
                  </a:lnTo>
                  <a:lnTo>
                    <a:pt x="896" y="962"/>
                  </a:lnTo>
                  <a:lnTo>
                    <a:pt x="891" y="957"/>
                  </a:lnTo>
                  <a:lnTo>
                    <a:pt x="885" y="953"/>
                  </a:lnTo>
                  <a:lnTo>
                    <a:pt x="880" y="950"/>
                  </a:lnTo>
                  <a:lnTo>
                    <a:pt x="880" y="944"/>
                  </a:lnTo>
                  <a:lnTo>
                    <a:pt x="879" y="938"/>
                  </a:lnTo>
                  <a:lnTo>
                    <a:pt x="879" y="933"/>
                  </a:lnTo>
                  <a:lnTo>
                    <a:pt x="877" y="929"/>
                  </a:lnTo>
                  <a:lnTo>
                    <a:pt x="876" y="929"/>
                  </a:lnTo>
                  <a:lnTo>
                    <a:pt x="871" y="937"/>
                  </a:lnTo>
                  <a:lnTo>
                    <a:pt x="866" y="952"/>
                  </a:lnTo>
                  <a:lnTo>
                    <a:pt x="860" y="967"/>
                  </a:lnTo>
                  <a:lnTo>
                    <a:pt x="856" y="976"/>
                  </a:lnTo>
                  <a:lnTo>
                    <a:pt x="845" y="980"/>
                  </a:lnTo>
                  <a:lnTo>
                    <a:pt x="835" y="984"/>
                  </a:lnTo>
                  <a:lnTo>
                    <a:pt x="832" y="988"/>
                  </a:lnTo>
                  <a:lnTo>
                    <a:pt x="829" y="992"/>
                  </a:lnTo>
                  <a:lnTo>
                    <a:pt x="823" y="993"/>
                  </a:lnTo>
                  <a:lnTo>
                    <a:pt x="817" y="993"/>
                  </a:lnTo>
                  <a:lnTo>
                    <a:pt x="810" y="993"/>
                  </a:lnTo>
                  <a:lnTo>
                    <a:pt x="805" y="992"/>
                  </a:lnTo>
                  <a:lnTo>
                    <a:pt x="791" y="991"/>
                  </a:lnTo>
                  <a:lnTo>
                    <a:pt x="782" y="990"/>
                  </a:lnTo>
                  <a:lnTo>
                    <a:pt x="773" y="991"/>
                  </a:lnTo>
                  <a:lnTo>
                    <a:pt x="762" y="991"/>
                  </a:lnTo>
                  <a:lnTo>
                    <a:pt x="751" y="991"/>
                  </a:lnTo>
                  <a:lnTo>
                    <a:pt x="741" y="992"/>
                  </a:lnTo>
                  <a:lnTo>
                    <a:pt x="732" y="994"/>
                  </a:lnTo>
                  <a:lnTo>
                    <a:pt x="719" y="997"/>
                  </a:lnTo>
                  <a:lnTo>
                    <a:pt x="713" y="998"/>
                  </a:lnTo>
                  <a:lnTo>
                    <a:pt x="706" y="999"/>
                  </a:lnTo>
                  <a:lnTo>
                    <a:pt x="700" y="999"/>
                  </a:lnTo>
                  <a:lnTo>
                    <a:pt x="695" y="998"/>
                  </a:lnTo>
                  <a:lnTo>
                    <a:pt x="690" y="997"/>
                  </a:lnTo>
                  <a:lnTo>
                    <a:pt x="683" y="996"/>
                  </a:lnTo>
                  <a:lnTo>
                    <a:pt x="680" y="998"/>
                  </a:lnTo>
                  <a:lnTo>
                    <a:pt x="675" y="1001"/>
                  </a:lnTo>
                  <a:lnTo>
                    <a:pt x="670" y="1003"/>
                  </a:lnTo>
                  <a:lnTo>
                    <a:pt x="663" y="1007"/>
                  </a:lnTo>
                  <a:lnTo>
                    <a:pt x="652" y="1011"/>
                  </a:lnTo>
                  <a:lnTo>
                    <a:pt x="647" y="1015"/>
                  </a:lnTo>
                  <a:lnTo>
                    <a:pt x="646" y="1021"/>
                  </a:lnTo>
                  <a:lnTo>
                    <a:pt x="646" y="1027"/>
                  </a:lnTo>
                  <a:lnTo>
                    <a:pt x="647" y="1035"/>
                  </a:lnTo>
                  <a:lnTo>
                    <a:pt x="648" y="1044"/>
                  </a:lnTo>
                  <a:lnTo>
                    <a:pt x="650" y="1052"/>
                  </a:lnTo>
                  <a:lnTo>
                    <a:pt x="651" y="1061"/>
                  </a:lnTo>
                  <a:lnTo>
                    <a:pt x="651" y="1070"/>
                  </a:lnTo>
                  <a:lnTo>
                    <a:pt x="650" y="1078"/>
                  </a:lnTo>
                  <a:lnTo>
                    <a:pt x="649" y="1080"/>
                  </a:lnTo>
                  <a:lnTo>
                    <a:pt x="647" y="1083"/>
                  </a:lnTo>
                  <a:lnTo>
                    <a:pt x="647" y="1095"/>
                  </a:lnTo>
                  <a:lnTo>
                    <a:pt x="647" y="1108"/>
                  </a:lnTo>
                  <a:lnTo>
                    <a:pt x="640" y="1114"/>
                  </a:lnTo>
                  <a:lnTo>
                    <a:pt x="635" y="1119"/>
                  </a:lnTo>
                  <a:lnTo>
                    <a:pt x="632" y="1135"/>
                  </a:lnTo>
                  <a:lnTo>
                    <a:pt x="628" y="1148"/>
                  </a:lnTo>
                  <a:lnTo>
                    <a:pt x="622" y="1150"/>
                  </a:lnTo>
                  <a:lnTo>
                    <a:pt x="616" y="1153"/>
                  </a:lnTo>
                  <a:lnTo>
                    <a:pt x="616" y="1155"/>
                  </a:lnTo>
                  <a:lnTo>
                    <a:pt x="617" y="1157"/>
                  </a:lnTo>
                  <a:lnTo>
                    <a:pt x="617" y="1159"/>
                  </a:lnTo>
                  <a:lnTo>
                    <a:pt x="619" y="1160"/>
                  </a:lnTo>
                  <a:lnTo>
                    <a:pt x="625" y="1161"/>
                  </a:lnTo>
                  <a:lnTo>
                    <a:pt x="631" y="1163"/>
                  </a:lnTo>
                  <a:lnTo>
                    <a:pt x="633" y="1168"/>
                  </a:lnTo>
                  <a:lnTo>
                    <a:pt x="634" y="1175"/>
                  </a:lnTo>
                  <a:lnTo>
                    <a:pt x="629" y="1185"/>
                  </a:lnTo>
                  <a:lnTo>
                    <a:pt x="624" y="1197"/>
                  </a:lnTo>
                  <a:lnTo>
                    <a:pt x="621" y="1202"/>
                  </a:lnTo>
                  <a:lnTo>
                    <a:pt x="619" y="1208"/>
                  </a:lnTo>
                  <a:lnTo>
                    <a:pt x="616" y="1213"/>
                  </a:lnTo>
                  <a:lnTo>
                    <a:pt x="617" y="1217"/>
                  </a:lnTo>
                  <a:lnTo>
                    <a:pt x="622" y="1221"/>
                  </a:lnTo>
                  <a:lnTo>
                    <a:pt x="625" y="1225"/>
                  </a:lnTo>
                  <a:lnTo>
                    <a:pt x="627" y="1234"/>
                  </a:lnTo>
                  <a:lnTo>
                    <a:pt x="627" y="1247"/>
                  </a:lnTo>
                  <a:lnTo>
                    <a:pt x="627" y="1261"/>
                  </a:lnTo>
                  <a:lnTo>
                    <a:pt x="625" y="1271"/>
                  </a:lnTo>
                  <a:lnTo>
                    <a:pt x="623" y="1275"/>
                  </a:lnTo>
                  <a:lnTo>
                    <a:pt x="621" y="1279"/>
                  </a:lnTo>
                  <a:lnTo>
                    <a:pt x="619" y="1280"/>
                  </a:lnTo>
                  <a:lnTo>
                    <a:pt x="617" y="1282"/>
                  </a:lnTo>
                  <a:lnTo>
                    <a:pt x="617" y="1285"/>
                  </a:lnTo>
                  <a:lnTo>
                    <a:pt x="617" y="1288"/>
                  </a:lnTo>
                  <a:lnTo>
                    <a:pt x="622" y="1294"/>
                  </a:lnTo>
                  <a:lnTo>
                    <a:pt x="625" y="1300"/>
                  </a:lnTo>
                  <a:lnTo>
                    <a:pt x="627" y="1313"/>
                  </a:lnTo>
                  <a:lnTo>
                    <a:pt x="626" y="1336"/>
                  </a:lnTo>
                  <a:lnTo>
                    <a:pt x="625" y="1359"/>
                  </a:lnTo>
                  <a:lnTo>
                    <a:pt x="624" y="1372"/>
                  </a:lnTo>
                  <a:lnTo>
                    <a:pt x="623" y="1373"/>
                  </a:lnTo>
                  <a:lnTo>
                    <a:pt x="617" y="1372"/>
                  </a:lnTo>
                  <a:lnTo>
                    <a:pt x="614" y="1370"/>
                  </a:lnTo>
                  <a:lnTo>
                    <a:pt x="612" y="1368"/>
                  </a:lnTo>
                  <a:lnTo>
                    <a:pt x="610" y="1364"/>
                  </a:lnTo>
                  <a:lnTo>
                    <a:pt x="604" y="1363"/>
                  </a:lnTo>
                  <a:lnTo>
                    <a:pt x="600" y="1363"/>
                  </a:lnTo>
                  <a:lnTo>
                    <a:pt x="596" y="1364"/>
                  </a:lnTo>
                  <a:lnTo>
                    <a:pt x="592" y="1365"/>
                  </a:lnTo>
                  <a:lnTo>
                    <a:pt x="586" y="1370"/>
                  </a:lnTo>
                  <a:lnTo>
                    <a:pt x="579" y="1373"/>
                  </a:lnTo>
                  <a:lnTo>
                    <a:pt x="576" y="1373"/>
                  </a:lnTo>
                  <a:lnTo>
                    <a:pt x="572" y="1372"/>
                  </a:lnTo>
                  <a:lnTo>
                    <a:pt x="569" y="1371"/>
                  </a:lnTo>
                  <a:lnTo>
                    <a:pt x="566" y="1369"/>
                  </a:lnTo>
                  <a:lnTo>
                    <a:pt x="562" y="1364"/>
                  </a:lnTo>
                  <a:lnTo>
                    <a:pt x="557" y="1361"/>
                  </a:lnTo>
                  <a:lnTo>
                    <a:pt x="549" y="1361"/>
                  </a:lnTo>
                  <a:lnTo>
                    <a:pt x="540" y="1362"/>
                  </a:lnTo>
                  <a:lnTo>
                    <a:pt x="536" y="1359"/>
                  </a:lnTo>
                  <a:lnTo>
                    <a:pt x="533" y="1355"/>
                  </a:lnTo>
                  <a:lnTo>
                    <a:pt x="533" y="1348"/>
                  </a:lnTo>
                  <a:lnTo>
                    <a:pt x="533" y="1340"/>
                  </a:lnTo>
                  <a:lnTo>
                    <a:pt x="530" y="1336"/>
                  </a:lnTo>
                  <a:lnTo>
                    <a:pt x="527" y="1329"/>
                  </a:lnTo>
                  <a:lnTo>
                    <a:pt x="526" y="1326"/>
                  </a:lnTo>
                  <a:lnTo>
                    <a:pt x="526" y="1322"/>
                  </a:lnTo>
                  <a:lnTo>
                    <a:pt x="526" y="1317"/>
                  </a:lnTo>
                  <a:lnTo>
                    <a:pt x="527" y="1313"/>
                  </a:lnTo>
                  <a:lnTo>
                    <a:pt x="530" y="1311"/>
                  </a:lnTo>
                  <a:lnTo>
                    <a:pt x="533" y="1307"/>
                  </a:lnTo>
                  <a:lnTo>
                    <a:pt x="533" y="1294"/>
                  </a:lnTo>
                  <a:lnTo>
                    <a:pt x="535" y="1284"/>
                  </a:lnTo>
                  <a:lnTo>
                    <a:pt x="538" y="1284"/>
                  </a:lnTo>
                  <a:lnTo>
                    <a:pt x="539" y="1284"/>
                  </a:lnTo>
                  <a:lnTo>
                    <a:pt x="540" y="1285"/>
                  </a:lnTo>
                  <a:lnTo>
                    <a:pt x="541" y="1285"/>
                  </a:lnTo>
                  <a:lnTo>
                    <a:pt x="542" y="1293"/>
                  </a:lnTo>
                  <a:lnTo>
                    <a:pt x="545" y="1301"/>
                  </a:lnTo>
                  <a:lnTo>
                    <a:pt x="546" y="1300"/>
                  </a:lnTo>
                  <a:lnTo>
                    <a:pt x="547" y="1300"/>
                  </a:lnTo>
                  <a:lnTo>
                    <a:pt x="549" y="1291"/>
                  </a:lnTo>
                  <a:lnTo>
                    <a:pt x="551" y="1281"/>
                  </a:lnTo>
                  <a:lnTo>
                    <a:pt x="551" y="1272"/>
                  </a:lnTo>
                  <a:lnTo>
                    <a:pt x="550" y="1262"/>
                  </a:lnTo>
                  <a:lnTo>
                    <a:pt x="545" y="1259"/>
                  </a:lnTo>
                  <a:lnTo>
                    <a:pt x="541" y="1257"/>
                  </a:lnTo>
                  <a:lnTo>
                    <a:pt x="541" y="1254"/>
                  </a:lnTo>
                  <a:lnTo>
                    <a:pt x="543" y="1252"/>
                  </a:lnTo>
                  <a:lnTo>
                    <a:pt x="544" y="1250"/>
                  </a:lnTo>
                  <a:lnTo>
                    <a:pt x="546" y="1249"/>
                  </a:lnTo>
                  <a:lnTo>
                    <a:pt x="552" y="1247"/>
                  </a:lnTo>
                  <a:lnTo>
                    <a:pt x="556" y="1245"/>
                  </a:lnTo>
                  <a:lnTo>
                    <a:pt x="556" y="1243"/>
                  </a:lnTo>
                  <a:lnTo>
                    <a:pt x="556" y="1240"/>
                  </a:lnTo>
                  <a:lnTo>
                    <a:pt x="552" y="1236"/>
                  </a:lnTo>
                  <a:lnTo>
                    <a:pt x="547" y="1232"/>
                  </a:lnTo>
                  <a:lnTo>
                    <a:pt x="547" y="1224"/>
                  </a:lnTo>
                  <a:lnTo>
                    <a:pt x="546" y="1217"/>
                  </a:lnTo>
                  <a:lnTo>
                    <a:pt x="547" y="1217"/>
                  </a:lnTo>
                  <a:lnTo>
                    <a:pt x="549" y="1215"/>
                  </a:lnTo>
                  <a:lnTo>
                    <a:pt x="553" y="1215"/>
                  </a:lnTo>
                  <a:lnTo>
                    <a:pt x="558" y="1214"/>
                  </a:lnTo>
                  <a:lnTo>
                    <a:pt x="559" y="1213"/>
                  </a:lnTo>
                  <a:lnTo>
                    <a:pt x="561" y="1212"/>
                  </a:lnTo>
                  <a:lnTo>
                    <a:pt x="558" y="1208"/>
                  </a:lnTo>
                  <a:lnTo>
                    <a:pt x="556" y="1205"/>
                  </a:lnTo>
                  <a:lnTo>
                    <a:pt x="552" y="1203"/>
                  </a:lnTo>
                  <a:lnTo>
                    <a:pt x="549" y="1201"/>
                  </a:lnTo>
                  <a:lnTo>
                    <a:pt x="549" y="1200"/>
                  </a:lnTo>
                  <a:lnTo>
                    <a:pt x="549" y="1199"/>
                  </a:lnTo>
                  <a:lnTo>
                    <a:pt x="551" y="1197"/>
                  </a:lnTo>
                  <a:lnTo>
                    <a:pt x="553" y="1195"/>
                  </a:lnTo>
                  <a:lnTo>
                    <a:pt x="556" y="1194"/>
                  </a:lnTo>
                  <a:lnTo>
                    <a:pt x="561" y="1194"/>
                  </a:lnTo>
                  <a:lnTo>
                    <a:pt x="559" y="1189"/>
                  </a:lnTo>
                  <a:lnTo>
                    <a:pt x="558" y="1186"/>
                  </a:lnTo>
                  <a:lnTo>
                    <a:pt x="558" y="1184"/>
                  </a:lnTo>
                  <a:lnTo>
                    <a:pt x="559" y="1179"/>
                  </a:lnTo>
                  <a:lnTo>
                    <a:pt x="554" y="1176"/>
                  </a:lnTo>
                  <a:lnTo>
                    <a:pt x="549" y="1172"/>
                  </a:lnTo>
                  <a:lnTo>
                    <a:pt x="549" y="1165"/>
                  </a:lnTo>
                  <a:lnTo>
                    <a:pt x="550" y="1160"/>
                  </a:lnTo>
                  <a:lnTo>
                    <a:pt x="551" y="1155"/>
                  </a:lnTo>
                  <a:lnTo>
                    <a:pt x="552" y="1152"/>
                  </a:lnTo>
                  <a:lnTo>
                    <a:pt x="555" y="1145"/>
                  </a:lnTo>
                  <a:lnTo>
                    <a:pt x="557" y="1137"/>
                  </a:lnTo>
                  <a:lnTo>
                    <a:pt x="554" y="1133"/>
                  </a:lnTo>
                  <a:lnTo>
                    <a:pt x="551" y="1129"/>
                  </a:lnTo>
                  <a:lnTo>
                    <a:pt x="555" y="1126"/>
                  </a:lnTo>
                  <a:lnTo>
                    <a:pt x="559" y="1122"/>
                  </a:lnTo>
                  <a:lnTo>
                    <a:pt x="561" y="1119"/>
                  </a:lnTo>
                  <a:lnTo>
                    <a:pt x="561" y="1116"/>
                  </a:lnTo>
                  <a:lnTo>
                    <a:pt x="561" y="1113"/>
                  </a:lnTo>
                  <a:lnTo>
                    <a:pt x="559" y="1109"/>
                  </a:lnTo>
                  <a:lnTo>
                    <a:pt x="558" y="1102"/>
                  </a:lnTo>
                  <a:lnTo>
                    <a:pt x="557" y="1094"/>
                  </a:lnTo>
                  <a:lnTo>
                    <a:pt x="558" y="1087"/>
                  </a:lnTo>
                  <a:lnTo>
                    <a:pt x="561" y="1083"/>
                  </a:lnTo>
                  <a:lnTo>
                    <a:pt x="561" y="1072"/>
                  </a:lnTo>
                  <a:lnTo>
                    <a:pt x="561" y="1060"/>
                  </a:lnTo>
                  <a:lnTo>
                    <a:pt x="558" y="1048"/>
                  </a:lnTo>
                  <a:lnTo>
                    <a:pt x="556" y="1037"/>
                  </a:lnTo>
                  <a:lnTo>
                    <a:pt x="552" y="1033"/>
                  </a:lnTo>
                  <a:lnTo>
                    <a:pt x="546" y="1030"/>
                  </a:lnTo>
                  <a:lnTo>
                    <a:pt x="538" y="1032"/>
                  </a:lnTo>
                  <a:lnTo>
                    <a:pt x="522" y="1034"/>
                  </a:lnTo>
                  <a:lnTo>
                    <a:pt x="504" y="1036"/>
                  </a:lnTo>
                  <a:lnTo>
                    <a:pt x="483" y="1037"/>
                  </a:lnTo>
                  <a:lnTo>
                    <a:pt x="462" y="1037"/>
                  </a:lnTo>
                  <a:lnTo>
                    <a:pt x="443" y="1037"/>
                  </a:lnTo>
                  <a:lnTo>
                    <a:pt x="428" y="1036"/>
                  </a:lnTo>
                  <a:lnTo>
                    <a:pt x="418" y="1034"/>
                  </a:lnTo>
                  <a:lnTo>
                    <a:pt x="418" y="1033"/>
                  </a:lnTo>
                  <a:lnTo>
                    <a:pt x="419" y="1032"/>
                  </a:lnTo>
                  <a:lnTo>
                    <a:pt x="428" y="1027"/>
                  </a:lnTo>
                  <a:lnTo>
                    <a:pt x="439" y="1021"/>
                  </a:lnTo>
                  <a:lnTo>
                    <a:pt x="443" y="1017"/>
                  </a:lnTo>
                  <a:lnTo>
                    <a:pt x="448" y="1013"/>
                  </a:lnTo>
                  <a:lnTo>
                    <a:pt x="451" y="1009"/>
                  </a:lnTo>
                  <a:lnTo>
                    <a:pt x="453" y="1004"/>
                  </a:lnTo>
                  <a:lnTo>
                    <a:pt x="450" y="1002"/>
                  </a:lnTo>
                  <a:lnTo>
                    <a:pt x="446" y="1000"/>
                  </a:lnTo>
                  <a:lnTo>
                    <a:pt x="446" y="999"/>
                  </a:lnTo>
                  <a:lnTo>
                    <a:pt x="446" y="998"/>
                  </a:lnTo>
                  <a:lnTo>
                    <a:pt x="462" y="989"/>
                  </a:lnTo>
                  <a:lnTo>
                    <a:pt x="480" y="982"/>
                  </a:lnTo>
                  <a:lnTo>
                    <a:pt x="497" y="976"/>
                  </a:lnTo>
                  <a:lnTo>
                    <a:pt x="515" y="968"/>
                  </a:lnTo>
                  <a:lnTo>
                    <a:pt x="522" y="963"/>
                  </a:lnTo>
                  <a:lnTo>
                    <a:pt x="530" y="957"/>
                  </a:lnTo>
                  <a:lnTo>
                    <a:pt x="553" y="947"/>
                  </a:lnTo>
                  <a:lnTo>
                    <a:pt x="575" y="939"/>
                  </a:lnTo>
                  <a:lnTo>
                    <a:pt x="598" y="930"/>
                  </a:lnTo>
                  <a:lnTo>
                    <a:pt x="622" y="921"/>
                  </a:lnTo>
                  <a:lnTo>
                    <a:pt x="625" y="918"/>
                  </a:lnTo>
                  <a:lnTo>
                    <a:pt x="628" y="915"/>
                  </a:lnTo>
                  <a:lnTo>
                    <a:pt x="640" y="910"/>
                  </a:lnTo>
                  <a:lnTo>
                    <a:pt x="654" y="907"/>
                  </a:lnTo>
                  <a:lnTo>
                    <a:pt x="667" y="904"/>
                  </a:lnTo>
                  <a:lnTo>
                    <a:pt x="680" y="899"/>
                  </a:lnTo>
                  <a:lnTo>
                    <a:pt x="683" y="896"/>
                  </a:lnTo>
                  <a:lnTo>
                    <a:pt x="686" y="893"/>
                  </a:lnTo>
                  <a:lnTo>
                    <a:pt x="697" y="889"/>
                  </a:lnTo>
                  <a:lnTo>
                    <a:pt x="709" y="885"/>
                  </a:lnTo>
                  <a:lnTo>
                    <a:pt x="720" y="882"/>
                  </a:lnTo>
                  <a:lnTo>
                    <a:pt x="731" y="877"/>
                  </a:lnTo>
                  <a:lnTo>
                    <a:pt x="748" y="876"/>
                  </a:lnTo>
                  <a:lnTo>
                    <a:pt x="763" y="874"/>
                  </a:lnTo>
                  <a:lnTo>
                    <a:pt x="766" y="872"/>
                  </a:lnTo>
                  <a:lnTo>
                    <a:pt x="770" y="869"/>
                  </a:lnTo>
                  <a:lnTo>
                    <a:pt x="779" y="867"/>
                  </a:lnTo>
                  <a:lnTo>
                    <a:pt x="789" y="867"/>
                  </a:lnTo>
                  <a:lnTo>
                    <a:pt x="800" y="867"/>
                  </a:lnTo>
                  <a:lnTo>
                    <a:pt x="812" y="865"/>
                  </a:lnTo>
                  <a:lnTo>
                    <a:pt x="828" y="862"/>
                  </a:lnTo>
                  <a:lnTo>
                    <a:pt x="844" y="859"/>
                  </a:lnTo>
                  <a:lnTo>
                    <a:pt x="845" y="856"/>
                  </a:lnTo>
                  <a:lnTo>
                    <a:pt x="846" y="851"/>
                  </a:lnTo>
                  <a:lnTo>
                    <a:pt x="842" y="847"/>
                  </a:lnTo>
                  <a:lnTo>
                    <a:pt x="840" y="842"/>
                  </a:lnTo>
                  <a:lnTo>
                    <a:pt x="838" y="839"/>
                  </a:lnTo>
                  <a:lnTo>
                    <a:pt x="838" y="836"/>
                  </a:lnTo>
                  <a:lnTo>
                    <a:pt x="838" y="829"/>
                  </a:lnTo>
                  <a:lnTo>
                    <a:pt x="836" y="817"/>
                  </a:lnTo>
                  <a:lnTo>
                    <a:pt x="833" y="810"/>
                  </a:lnTo>
                  <a:lnTo>
                    <a:pt x="829" y="805"/>
                  </a:lnTo>
                  <a:lnTo>
                    <a:pt x="828" y="803"/>
                  </a:lnTo>
                  <a:lnTo>
                    <a:pt x="826" y="799"/>
                  </a:lnTo>
                  <a:lnTo>
                    <a:pt x="826" y="794"/>
                  </a:lnTo>
                  <a:lnTo>
                    <a:pt x="826" y="788"/>
                  </a:lnTo>
                  <a:lnTo>
                    <a:pt x="819" y="780"/>
                  </a:lnTo>
                  <a:lnTo>
                    <a:pt x="812" y="772"/>
                  </a:lnTo>
                  <a:lnTo>
                    <a:pt x="812" y="766"/>
                  </a:lnTo>
                  <a:lnTo>
                    <a:pt x="812" y="759"/>
                  </a:lnTo>
                  <a:lnTo>
                    <a:pt x="809" y="749"/>
                  </a:lnTo>
                  <a:lnTo>
                    <a:pt x="806" y="742"/>
                  </a:lnTo>
                  <a:lnTo>
                    <a:pt x="803" y="739"/>
                  </a:lnTo>
                  <a:lnTo>
                    <a:pt x="800" y="735"/>
                  </a:lnTo>
                  <a:lnTo>
                    <a:pt x="797" y="733"/>
                  </a:lnTo>
                  <a:lnTo>
                    <a:pt x="793" y="731"/>
                  </a:lnTo>
                  <a:lnTo>
                    <a:pt x="777" y="733"/>
                  </a:lnTo>
                  <a:lnTo>
                    <a:pt x="757" y="735"/>
                  </a:lnTo>
                  <a:lnTo>
                    <a:pt x="737" y="735"/>
                  </a:lnTo>
                  <a:lnTo>
                    <a:pt x="714" y="735"/>
                  </a:lnTo>
                  <a:lnTo>
                    <a:pt x="692" y="734"/>
                  </a:lnTo>
                  <a:lnTo>
                    <a:pt x="671" y="732"/>
                  </a:lnTo>
                  <a:lnTo>
                    <a:pt x="654" y="729"/>
                  </a:lnTo>
                  <a:lnTo>
                    <a:pt x="639" y="725"/>
                  </a:lnTo>
                  <a:lnTo>
                    <a:pt x="632" y="720"/>
                  </a:lnTo>
                  <a:lnTo>
                    <a:pt x="626" y="713"/>
                  </a:lnTo>
                  <a:lnTo>
                    <a:pt x="617" y="709"/>
                  </a:lnTo>
                  <a:lnTo>
                    <a:pt x="609" y="706"/>
                  </a:lnTo>
                  <a:lnTo>
                    <a:pt x="599" y="702"/>
                  </a:lnTo>
                  <a:lnTo>
                    <a:pt x="590" y="697"/>
                  </a:lnTo>
                  <a:lnTo>
                    <a:pt x="586" y="693"/>
                  </a:lnTo>
                  <a:lnTo>
                    <a:pt x="579" y="688"/>
                  </a:lnTo>
                  <a:lnTo>
                    <a:pt x="570" y="685"/>
                  </a:lnTo>
                  <a:lnTo>
                    <a:pt x="561" y="682"/>
                  </a:lnTo>
                  <a:lnTo>
                    <a:pt x="551" y="679"/>
                  </a:lnTo>
                  <a:lnTo>
                    <a:pt x="541" y="676"/>
                  </a:lnTo>
                  <a:lnTo>
                    <a:pt x="535" y="671"/>
                  </a:lnTo>
                  <a:lnTo>
                    <a:pt x="530" y="666"/>
                  </a:lnTo>
                  <a:lnTo>
                    <a:pt x="520" y="663"/>
                  </a:lnTo>
                  <a:lnTo>
                    <a:pt x="510" y="660"/>
                  </a:lnTo>
                  <a:lnTo>
                    <a:pt x="500" y="656"/>
                  </a:lnTo>
                  <a:lnTo>
                    <a:pt x="492" y="651"/>
                  </a:lnTo>
                  <a:lnTo>
                    <a:pt x="487" y="647"/>
                  </a:lnTo>
                  <a:lnTo>
                    <a:pt x="483" y="643"/>
                  </a:lnTo>
                  <a:lnTo>
                    <a:pt x="479" y="641"/>
                  </a:lnTo>
                  <a:lnTo>
                    <a:pt x="472" y="638"/>
                  </a:lnTo>
                  <a:lnTo>
                    <a:pt x="465" y="637"/>
                  </a:lnTo>
                  <a:lnTo>
                    <a:pt x="460" y="637"/>
                  </a:lnTo>
                  <a:lnTo>
                    <a:pt x="457" y="639"/>
                  </a:lnTo>
                  <a:lnTo>
                    <a:pt x="454" y="642"/>
                  </a:lnTo>
                  <a:lnTo>
                    <a:pt x="454" y="655"/>
                  </a:lnTo>
                  <a:lnTo>
                    <a:pt x="454" y="667"/>
                  </a:lnTo>
                  <a:lnTo>
                    <a:pt x="453" y="681"/>
                  </a:lnTo>
                  <a:lnTo>
                    <a:pt x="453" y="694"/>
                  </a:lnTo>
                  <a:lnTo>
                    <a:pt x="452" y="704"/>
                  </a:lnTo>
                  <a:lnTo>
                    <a:pt x="451" y="714"/>
                  </a:lnTo>
                  <a:lnTo>
                    <a:pt x="449" y="726"/>
                  </a:lnTo>
                  <a:lnTo>
                    <a:pt x="448" y="736"/>
                  </a:lnTo>
                  <a:lnTo>
                    <a:pt x="448" y="745"/>
                  </a:lnTo>
                  <a:lnTo>
                    <a:pt x="448" y="755"/>
                  </a:lnTo>
                  <a:lnTo>
                    <a:pt x="448" y="764"/>
                  </a:lnTo>
                  <a:lnTo>
                    <a:pt x="448" y="774"/>
                  </a:lnTo>
                  <a:lnTo>
                    <a:pt x="447" y="784"/>
                  </a:lnTo>
                  <a:lnTo>
                    <a:pt x="445" y="798"/>
                  </a:lnTo>
                  <a:lnTo>
                    <a:pt x="441" y="801"/>
                  </a:lnTo>
                  <a:lnTo>
                    <a:pt x="438" y="804"/>
                  </a:lnTo>
                  <a:lnTo>
                    <a:pt x="438" y="812"/>
                  </a:lnTo>
                  <a:lnTo>
                    <a:pt x="438" y="819"/>
                  </a:lnTo>
                  <a:lnTo>
                    <a:pt x="437" y="828"/>
                  </a:lnTo>
                  <a:lnTo>
                    <a:pt x="436" y="837"/>
                  </a:lnTo>
                  <a:lnTo>
                    <a:pt x="434" y="847"/>
                  </a:lnTo>
                  <a:lnTo>
                    <a:pt x="433" y="857"/>
                  </a:lnTo>
                  <a:lnTo>
                    <a:pt x="427" y="871"/>
                  </a:lnTo>
                  <a:lnTo>
                    <a:pt x="423" y="885"/>
                  </a:lnTo>
                  <a:lnTo>
                    <a:pt x="419" y="887"/>
                  </a:lnTo>
                  <a:lnTo>
                    <a:pt x="417" y="891"/>
                  </a:lnTo>
                  <a:lnTo>
                    <a:pt x="414" y="899"/>
                  </a:lnTo>
                  <a:lnTo>
                    <a:pt x="412" y="907"/>
                  </a:lnTo>
                  <a:lnTo>
                    <a:pt x="410" y="915"/>
                  </a:lnTo>
                  <a:lnTo>
                    <a:pt x="406" y="923"/>
                  </a:lnTo>
                  <a:lnTo>
                    <a:pt x="402" y="929"/>
                  </a:lnTo>
                  <a:lnTo>
                    <a:pt x="396" y="934"/>
                  </a:lnTo>
                  <a:lnTo>
                    <a:pt x="395" y="940"/>
                  </a:lnTo>
                  <a:lnTo>
                    <a:pt x="394" y="944"/>
                  </a:lnTo>
                  <a:lnTo>
                    <a:pt x="389" y="956"/>
                  </a:lnTo>
                  <a:lnTo>
                    <a:pt x="383" y="967"/>
                  </a:lnTo>
                  <a:lnTo>
                    <a:pt x="378" y="975"/>
                  </a:lnTo>
                  <a:lnTo>
                    <a:pt x="371" y="980"/>
                  </a:lnTo>
                  <a:lnTo>
                    <a:pt x="366" y="994"/>
                  </a:lnTo>
                  <a:lnTo>
                    <a:pt x="360" y="1009"/>
                  </a:lnTo>
                  <a:lnTo>
                    <a:pt x="354" y="1019"/>
                  </a:lnTo>
                  <a:lnTo>
                    <a:pt x="347" y="1026"/>
                  </a:lnTo>
                  <a:lnTo>
                    <a:pt x="343" y="1040"/>
                  </a:lnTo>
                  <a:lnTo>
                    <a:pt x="340" y="1055"/>
                  </a:lnTo>
                  <a:lnTo>
                    <a:pt x="334" y="1066"/>
                  </a:lnTo>
                  <a:lnTo>
                    <a:pt x="326" y="1075"/>
                  </a:lnTo>
                  <a:lnTo>
                    <a:pt x="320" y="1084"/>
                  </a:lnTo>
                  <a:lnTo>
                    <a:pt x="313" y="1093"/>
                  </a:lnTo>
                  <a:lnTo>
                    <a:pt x="312" y="1098"/>
                  </a:lnTo>
                  <a:lnTo>
                    <a:pt x="311" y="1103"/>
                  </a:lnTo>
                  <a:lnTo>
                    <a:pt x="307" y="1105"/>
                  </a:lnTo>
                  <a:lnTo>
                    <a:pt x="303" y="1107"/>
                  </a:lnTo>
                  <a:lnTo>
                    <a:pt x="301" y="1110"/>
                  </a:lnTo>
                  <a:lnTo>
                    <a:pt x="299" y="1115"/>
                  </a:lnTo>
                  <a:lnTo>
                    <a:pt x="298" y="1120"/>
                  </a:lnTo>
                  <a:lnTo>
                    <a:pt x="297" y="1125"/>
                  </a:lnTo>
                  <a:lnTo>
                    <a:pt x="296" y="1135"/>
                  </a:lnTo>
                  <a:lnTo>
                    <a:pt x="294" y="1144"/>
                  </a:lnTo>
                  <a:lnTo>
                    <a:pt x="288" y="1152"/>
                  </a:lnTo>
                  <a:lnTo>
                    <a:pt x="283" y="1159"/>
                  </a:lnTo>
                  <a:lnTo>
                    <a:pt x="277" y="1173"/>
                  </a:lnTo>
                  <a:lnTo>
                    <a:pt x="272" y="1187"/>
                  </a:lnTo>
                  <a:lnTo>
                    <a:pt x="266" y="1196"/>
                  </a:lnTo>
                  <a:lnTo>
                    <a:pt x="260" y="1202"/>
                  </a:lnTo>
                  <a:lnTo>
                    <a:pt x="256" y="1211"/>
                  </a:lnTo>
                  <a:lnTo>
                    <a:pt x="253" y="1220"/>
                  </a:lnTo>
                  <a:lnTo>
                    <a:pt x="251" y="1227"/>
                  </a:lnTo>
                  <a:lnTo>
                    <a:pt x="248" y="1236"/>
                  </a:lnTo>
                  <a:lnTo>
                    <a:pt x="243" y="1242"/>
                  </a:lnTo>
                  <a:lnTo>
                    <a:pt x="238" y="1247"/>
                  </a:lnTo>
                  <a:lnTo>
                    <a:pt x="237" y="1253"/>
                  </a:lnTo>
                  <a:lnTo>
                    <a:pt x="235" y="1258"/>
                  </a:lnTo>
                  <a:lnTo>
                    <a:pt x="229" y="1267"/>
                  </a:lnTo>
                  <a:lnTo>
                    <a:pt x="224" y="1276"/>
                  </a:lnTo>
                  <a:lnTo>
                    <a:pt x="221" y="1285"/>
                  </a:lnTo>
                  <a:lnTo>
                    <a:pt x="219" y="1294"/>
                  </a:lnTo>
                  <a:lnTo>
                    <a:pt x="212" y="1304"/>
                  </a:lnTo>
                  <a:lnTo>
                    <a:pt x="205" y="1316"/>
                  </a:lnTo>
                  <a:lnTo>
                    <a:pt x="200" y="1329"/>
                  </a:lnTo>
                  <a:lnTo>
                    <a:pt x="192" y="1342"/>
                  </a:lnTo>
                  <a:lnTo>
                    <a:pt x="186" y="1349"/>
                  </a:lnTo>
                  <a:lnTo>
                    <a:pt x="181" y="1353"/>
                  </a:lnTo>
                  <a:lnTo>
                    <a:pt x="175" y="1357"/>
                  </a:lnTo>
                  <a:lnTo>
                    <a:pt x="168" y="1359"/>
                  </a:lnTo>
                  <a:lnTo>
                    <a:pt x="161" y="1357"/>
                  </a:lnTo>
                  <a:lnTo>
                    <a:pt x="155" y="1355"/>
                  </a:lnTo>
                  <a:lnTo>
                    <a:pt x="150" y="1357"/>
                  </a:lnTo>
                  <a:lnTo>
                    <a:pt x="147" y="1358"/>
                  </a:lnTo>
                  <a:lnTo>
                    <a:pt x="143" y="1359"/>
                  </a:lnTo>
                  <a:lnTo>
                    <a:pt x="139" y="1361"/>
                  </a:lnTo>
                  <a:lnTo>
                    <a:pt x="137" y="1369"/>
                  </a:lnTo>
                  <a:lnTo>
                    <a:pt x="132" y="1380"/>
                  </a:lnTo>
                  <a:lnTo>
                    <a:pt x="126" y="1389"/>
                  </a:lnTo>
                  <a:lnTo>
                    <a:pt x="121" y="1395"/>
                  </a:lnTo>
                  <a:lnTo>
                    <a:pt x="120" y="1396"/>
                  </a:lnTo>
                  <a:lnTo>
                    <a:pt x="119" y="1396"/>
                  </a:lnTo>
                  <a:lnTo>
                    <a:pt x="119" y="1395"/>
                  </a:lnTo>
                  <a:lnTo>
                    <a:pt x="119" y="1389"/>
                  </a:lnTo>
                  <a:lnTo>
                    <a:pt x="120" y="1384"/>
                  </a:lnTo>
                  <a:lnTo>
                    <a:pt x="122" y="1380"/>
                  </a:lnTo>
                  <a:lnTo>
                    <a:pt x="124" y="1375"/>
                  </a:lnTo>
                  <a:lnTo>
                    <a:pt x="128" y="1368"/>
                  </a:lnTo>
                  <a:lnTo>
                    <a:pt x="129" y="1362"/>
                  </a:lnTo>
                  <a:lnTo>
                    <a:pt x="123" y="1348"/>
                  </a:lnTo>
                  <a:lnTo>
                    <a:pt x="115" y="1334"/>
                  </a:lnTo>
                  <a:lnTo>
                    <a:pt x="111" y="1333"/>
                  </a:lnTo>
                  <a:lnTo>
                    <a:pt x="108" y="1334"/>
                  </a:lnTo>
                  <a:lnTo>
                    <a:pt x="104" y="1335"/>
                  </a:lnTo>
                  <a:lnTo>
                    <a:pt x="101" y="1336"/>
                  </a:lnTo>
                  <a:lnTo>
                    <a:pt x="100" y="1342"/>
                  </a:lnTo>
                  <a:lnTo>
                    <a:pt x="98" y="1348"/>
                  </a:lnTo>
                  <a:lnTo>
                    <a:pt x="96" y="1347"/>
                  </a:lnTo>
                  <a:lnTo>
                    <a:pt x="93" y="1346"/>
                  </a:lnTo>
                  <a:lnTo>
                    <a:pt x="93" y="1340"/>
                  </a:lnTo>
                  <a:lnTo>
                    <a:pt x="92" y="1334"/>
                  </a:lnTo>
                  <a:lnTo>
                    <a:pt x="91" y="1334"/>
                  </a:lnTo>
                  <a:lnTo>
                    <a:pt x="90" y="1333"/>
                  </a:lnTo>
                  <a:lnTo>
                    <a:pt x="73" y="1336"/>
                  </a:lnTo>
                  <a:lnTo>
                    <a:pt x="59" y="1339"/>
                  </a:lnTo>
                  <a:lnTo>
                    <a:pt x="51" y="1334"/>
                  </a:lnTo>
                  <a:lnTo>
                    <a:pt x="40" y="1326"/>
                  </a:lnTo>
                  <a:lnTo>
                    <a:pt x="31" y="1317"/>
                  </a:lnTo>
                  <a:lnTo>
                    <a:pt x="23" y="1308"/>
                  </a:lnTo>
                  <a:lnTo>
                    <a:pt x="21" y="1299"/>
                  </a:lnTo>
                  <a:lnTo>
                    <a:pt x="18" y="1291"/>
                  </a:lnTo>
                  <a:lnTo>
                    <a:pt x="10" y="1288"/>
                  </a:lnTo>
                  <a:lnTo>
                    <a:pt x="1" y="1284"/>
                  </a:lnTo>
                  <a:lnTo>
                    <a:pt x="0" y="1271"/>
                  </a:lnTo>
                  <a:lnTo>
                    <a:pt x="1" y="1257"/>
                  </a:lnTo>
                  <a:lnTo>
                    <a:pt x="3" y="1244"/>
                  </a:lnTo>
                  <a:lnTo>
                    <a:pt x="5" y="1233"/>
                  </a:lnTo>
                  <a:lnTo>
                    <a:pt x="6" y="1218"/>
                  </a:lnTo>
                  <a:lnTo>
                    <a:pt x="5" y="1201"/>
                  </a:lnTo>
                  <a:lnTo>
                    <a:pt x="5" y="1192"/>
                  </a:lnTo>
                  <a:lnTo>
                    <a:pt x="5" y="1185"/>
                  </a:lnTo>
                  <a:lnTo>
                    <a:pt x="6" y="1177"/>
                  </a:lnTo>
                  <a:lnTo>
                    <a:pt x="8" y="1171"/>
                  </a:lnTo>
                  <a:lnTo>
                    <a:pt x="17" y="1161"/>
                  </a:lnTo>
                  <a:lnTo>
                    <a:pt x="26" y="1150"/>
                  </a:lnTo>
                  <a:lnTo>
                    <a:pt x="27" y="1142"/>
                  </a:lnTo>
                  <a:lnTo>
                    <a:pt x="27" y="1132"/>
                  </a:lnTo>
                  <a:lnTo>
                    <a:pt x="28" y="1121"/>
                  </a:lnTo>
                  <a:lnTo>
                    <a:pt x="29" y="1113"/>
                  </a:lnTo>
                  <a:lnTo>
                    <a:pt x="34" y="1106"/>
                  </a:lnTo>
                  <a:lnTo>
                    <a:pt x="41" y="1101"/>
                  </a:lnTo>
                  <a:lnTo>
                    <a:pt x="44" y="1091"/>
                  </a:lnTo>
                  <a:lnTo>
                    <a:pt x="46" y="1080"/>
                  </a:lnTo>
                  <a:lnTo>
                    <a:pt x="49" y="1069"/>
                  </a:lnTo>
                  <a:lnTo>
                    <a:pt x="51" y="1057"/>
                  </a:lnTo>
                  <a:lnTo>
                    <a:pt x="56" y="1046"/>
                  </a:lnTo>
                  <a:lnTo>
                    <a:pt x="62" y="1036"/>
                  </a:lnTo>
                  <a:lnTo>
                    <a:pt x="66" y="1026"/>
                  </a:lnTo>
                  <a:lnTo>
                    <a:pt x="69" y="1015"/>
                  </a:lnTo>
                  <a:lnTo>
                    <a:pt x="72" y="1004"/>
                  </a:lnTo>
                  <a:lnTo>
                    <a:pt x="76" y="994"/>
                  </a:lnTo>
                  <a:lnTo>
                    <a:pt x="80" y="990"/>
                  </a:lnTo>
                  <a:lnTo>
                    <a:pt x="84" y="987"/>
                  </a:lnTo>
                  <a:lnTo>
                    <a:pt x="86" y="975"/>
                  </a:lnTo>
                  <a:lnTo>
                    <a:pt x="87" y="963"/>
                  </a:lnTo>
                  <a:lnTo>
                    <a:pt x="91" y="954"/>
                  </a:lnTo>
                  <a:lnTo>
                    <a:pt x="96" y="944"/>
                  </a:lnTo>
                  <a:lnTo>
                    <a:pt x="99" y="929"/>
                  </a:lnTo>
                  <a:lnTo>
                    <a:pt x="103" y="914"/>
                  </a:lnTo>
                  <a:lnTo>
                    <a:pt x="107" y="909"/>
                  </a:lnTo>
                  <a:lnTo>
                    <a:pt x="111" y="905"/>
                  </a:lnTo>
                  <a:lnTo>
                    <a:pt x="112" y="898"/>
                  </a:lnTo>
                  <a:lnTo>
                    <a:pt x="112" y="892"/>
                  </a:lnTo>
                  <a:lnTo>
                    <a:pt x="116" y="879"/>
                  </a:lnTo>
                  <a:lnTo>
                    <a:pt x="122" y="865"/>
                  </a:lnTo>
                  <a:lnTo>
                    <a:pt x="127" y="861"/>
                  </a:lnTo>
                  <a:lnTo>
                    <a:pt x="132" y="857"/>
                  </a:lnTo>
                  <a:lnTo>
                    <a:pt x="139" y="840"/>
                  </a:lnTo>
                  <a:lnTo>
                    <a:pt x="146" y="825"/>
                  </a:lnTo>
                  <a:lnTo>
                    <a:pt x="151" y="817"/>
                  </a:lnTo>
                  <a:lnTo>
                    <a:pt x="157" y="810"/>
                  </a:lnTo>
                  <a:lnTo>
                    <a:pt x="168" y="783"/>
                  </a:lnTo>
                  <a:lnTo>
                    <a:pt x="178" y="756"/>
                  </a:lnTo>
                  <a:lnTo>
                    <a:pt x="183" y="742"/>
                  </a:lnTo>
                  <a:lnTo>
                    <a:pt x="189" y="729"/>
                  </a:lnTo>
                  <a:lnTo>
                    <a:pt x="194" y="717"/>
                  </a:lnTo>
                  <a:lnTo>
                    <a:pt x="201" y="705"/>
                  </a:lnTo>
                  <a:lnTo>
                    <a:pt x="213" y="693"/>
                  </a:lnTo>
                  <a:lnTo>
                    <a:pt x="224" y="682"/>
                  </a:lnTo>
                  <a:lnTo>
                    <a:pt x="230" y="671"/>
                  </a:lnTo>
                  <a:lnTo>
                    <a:pt x="237" y="659"/>
                  </a:lnTo>
                  <a:lnTo>
                    <a:pt x="241" y="656"/>
                  </a:lnTo>
                  <a:lnTo>
                    <a:pt x="245" y="653"/>
                  </a:lnTo>
                  <a:lnTo>
                    <a:pt x="255" y="636"/>
                  </a:lnTo>
                  <a:lnTo>
                    <a:pt x="264" y="617"/>
                  </a:lnTo>
                  <a:lnTo>
                    <a:pt x="272" y="599"/>
                  </a:lnTo>
                  <a:lnTo>
                    <a:pt x="280" y="579"/>
                  </a:lnTo>
                  <a:lnTo>
                    <a:pt x="289" y="565"/>
                  </a:lnTo>
                  <a:lnTo>
                    <a:pt x="298" y="550"/>
                  </a:lnTo>
                  <a:lnTo>
                    <a:pt x="302" y="543"/>
                  </a:lnTo>
                  <a:lnTo>
                    <a:pt x="306" y="534"/>
                  </a:lnTo>
                  <a:lnTo>
                    <a:pt x="309" y="526"/>
                  </a:lnTo>
                  <a:lnTo>
                    <a:pt x="311" y="518"/>
                  </a:lnTo>
                  <a:lnTo>
                    <a:pt x="310" y="504"/>
                  </a:lnTo>
                  <a:lnTo>
                    <a:pt x="308" y="490"/>
                  </a:lnTo>
                  <a:lnTo>
                    <a:pt x="303" y="487"/>
                  </a:lnTo>
                  <a:lnTo>
                    <a:pt x="299" y="484"/>
                  </a:lnTo>
                  <a:lnTo>
                    <a:pt x="299" y="472"/>
                  </a:lnTo>
                  <a:lnTo>
                    <a:pt x="299" y="460"/>
                  </a:lnTo>
                  <a:lnTo>
                    <a:pt x="295" y="456"/>
                  </a:lnTo>
                  <a:lnTo>
                    <a:pt x="291" y="453"/>
                  </a:lnTo>
                  <a:lnTo>
                    <a:pt x="293" y="445"/>
                  </a:lnTo>
                  <a:lnTo>
                    <a:pt x="294" y="438"/>
                  </a:lnTo>
                  <a:lnTo>
                    <a:pt x="298" y="431"/>
                  </a:lnTo>
                  <a:lnTo>
                    <a:pt x="307" y="423"/>
                  </a:lnTo>
                  <a:lnTo>
                    <a:pt x="317" y="416"/>
                  </a:lnTo>
                  <a:lnTo>
                    <a:pt x="323" y="411"/>
                  </a:lnTo>
                  <a:lnTo>
                    <a:pt x="332" y="408"/>
                  </a:lnTo>
                  <a:lnTo>
                    <a:pt x="341" y="404"/>
                  </a:lnTo>
                  <a:lnTo>
                    <a:pt x="344" y="398"/>
                  </a:lnTo>
                  <a:lnTo>
                    <a:pt x="347" y="392"/>
                  </a:lnTo>
                  <a:lnTo>
                    <a:pt x="354" y="388"/>
                  </a:lnTo>
                  <a:lnTo>
                    <a:pt x="359" y="383"/>
                  </a:lnTo>
                  <a:lnTo>
                    <a:pt x="361" y="379"/>
                  </a:lnTo>
                  <a:lnTo>
                    <a:pt x="363" y="373"/>
                  </a:lnTo>
                  <a:lnTo>
                    <a:pt x="370" y="370"/>
                  </a:lnTo>
                  <a:lnTo>
                    <a:pt x="379" y="367"/>
                  </a:lnTo>
                  <a:lnTo>
                    <a:pt x="382" y="360"/>
                  </a:lnTo>
                  <a:lnTo>
                    <a:pt x="386" y="351"/>
                  </a:lnTo>
                  <a:lnTo>
                    <a:pt x="395" y="340"/>
                  </a:lnTo>
                  <a:lnTo>
                    <a:pt x="406" y="329"/>
                  </a:lnTo>
                  <a:lnTo>
                    <a:pt x="410" y="327"/>
                  </a:lnTo>
                  <a:lnTo>
                    <a:pt x="413" y="326"/>
                  </a:lnTo>
                  <a:lnTo>
                    <a:pt x="416" y="326"/>
                  </a:lnTo>
                  <a:lnTo>
                    <a:pt x="419" y="326"/>
                  </a:lnTo>
                  <a:lnTo>
                    <a:pt x="426" y="328"/>
                  </a:lnTo>
                  <a:lnTo>
                    <a:pt x="433" y="332"/>
                  </a:lnTo>
                  <a:lnTo>
                    <a:pt x="439" y="328"/>
                  </a:lnTo>
                  <a:lnTo>
                    <a:pt x="446" y="325"/>
                  </a:lnTo>
                  <a:lnTo>
                    <a:pt x="457" y="325"/>
                  </a:lnTo>
                  <a:lnTo>
                    <a:pt x="468" y="325"/>
                  </a:lnTo>
                  <a:lnTo>
                    <a:pt x="479" y="325"/>
                  </a:lnTo>
                  <a:lnTo>
                    <a:pt x="489" y="324"/>
                  </a:lnTo>
                  <a:lnTo>
                    <a:pt x="503" y="316"/>
                  </a:lnTo>
                  <a:lnTo>
                    <a:pt x="516" y="306"/>
                  </a:lnTo>
                  <a:lnTo>
                    <a:pt x="519" y="301"/>
                  </a:lnTo>
                  <a:lnTo>
                    <a:pt x="522" y="296"/>
                  </a:lnTo>
                  <a:lnTo>
                    <a:pt x="534" y="299"/>
                  </a:lnTo>
                  <a:lnTo>
                    <a:pt x="545" y="303"/>
                  </a:lnTo>
                  <a:lnTo>
                    <a:pt x="555" y="304"/>
                  </a:lnTo>
                  <a:lnTo>
                    <a:pt x="569" y="302"/>
                  </a:lnTo>
                  <a:lnTo>
                    <a:pt x="584" y="300"/>
                  </a:lnTo>
                  <a:lnTo>
                    <a:pt x="593" y="298"/>
                  </a:lnTo>
                  <a:lnTo>
                    <a:pt x="602" y="297"/>
                  </a:lnTo>
                  <a:lnTo>
                    <a:pt x="613" y="299"/>
                  </a:lnTo>
                  <a:lnTo>
                    <a:pt x="623" y="301"/>
                  </a:lnTo>
                  <a:lnTo>
                    <a:pt x="631" y="303"/>
                  </a:lnTo>
                  <a:lnTo>
                    <a:pt x="640" y="303"/>
                  </a:lnTo>
                  <a:lnTo>
                    <a:pt x="650" y="303"/>
                  </a:lnTo>
                  <a:lnTo>
                    <a:pt x="658" y="309"/>
                  </a:lnTo>
                  <a:lnTo>
                    <a:pt x="664" y="315"/>
                  </a:lnTo>
                  <a:lnTo>
                    <a:pt x="680" y="323"/>
                  </a:lnTo>
                  <a:lnTo>
                    <a:pt x="696" y="329"/>
                  </a:lnTo>
                  <a:lnTo>
                    <a:pt x="698" y="335"/>
                  </a:lnTo>
                  <a:lnTo>
                    <a:pt x="702" y="339"/>
                  </a:lnTo>
                  <a:lnTo>
                    <a:pt x="718" y="349"/>
                  </a:lnTo>
                  <a:lnTo>
                    <a:pt x="733" y="359"/>
                  </a:lnTo>
                  <a:lnTo>
                    <a:pt x="737" y="359"/>
                  </a:lnTo>
                  <a:lnTo>
                    <a:pt x="740" y="358"/>
                  </a:lnTo>
                  <a:lnTo>
                    <a:pt x="741" y="348"/>
                  </a:lnTo>
                  <a:lnTo>
                    <a:pt x="741" y="329"/>
                  </a:lnTo>
                  <a:lnTo>
                    <a:pt x="740" y="310"/>
                  </a:lnTo>
                  <a:lnTo>
                    <a:pt x="738" y="299"/>
                  </a:lnTo>
                  <a:lnTo>
                    <a:pt x="733" y="296"/>
                  </a:lnTo>
                  <a:lnTo>
                    <a:pt x="729" y="293"/>
                  </a:lnTo>
                  <a:lnTo>
                    <a:pt x="726" y="283"/>
                  </a:lnTo>
                  <a:lnTo>
                    <a:pt x="724" y="275"/>
                  </a:lnTo>
                  <a:lnTo>
                    <a:pt x="722" y="265"/>
                  </a:lnTo>
                  <a:lnTo>
                    <a:pt x="720" y="255"/>
                  </a:lnTo>
                  <a:lnTo>
                    <a:pt x="717" y="245"/>
                  </a:lnTo>
                  <a:lnTo>
                    <a:pt x="713" y="235"/>
                  </a:lnTo>
                  <a:lnTo>
                    <a:pt x="710" y="233"/>
                  </a:lnTo>
                  <a:lnTo>
                    <a:pt x="708" y="232"/>
                  </a:lnTo>
                  <a:lnTo>
                    <a:pt x="707" y="226"/>
                  </a:lnTo>
                  <a:lnTo>
                    <a:pt x="707" y="219"/>
                  </a:lnTo>
                  <a:lnTo>
                    <a:pt x="701" y="205"/>
                  </a:lnTo>
                  <a:lnTo>
                    <a:pt x="693" y="189"/>
                  </a:lnTo>
                  <a:lnTo>
                    <a:pt x="689" y="186"/>
                  </a:lnTo>
                  <a:lnTo>
                    <a:pt x="683" y="183"/>
                  </a:lnTo>
                  <a:lnTo>
                    <a:pt x="680" y="168"/>
                  </a:lnTo>
                  <a:lnTo>
                    <a:pt x="677" y="152"/>
                  </a:lnTo>
                  <a:lnTo>
                    <a:pt x="669" y="145"/>
                  </a:lnTo>
                  <a:lnTo>
                    <a:pt x="661" y="136"/>
                  </a:lnTo>
                  <a:lnTo>
                    <a:pt x="655" y="119"/>
                  </a:lnTo>
                  <a:lnTo>
                    <a:pt x="650" y="103"/>
                  </a:lnTo>
                  <a:lnTo>
                    <a:pt x="648" y="95"/>
                  </a:lnTo>
                  <a:lnTo>
                    <a:pt x="645" y="89"/>
                  </a:lnTo>
                  <a:lnTo>
                    <a:pt x="640" y="81"/>
                  </a:lnTo>
                  <a:lnTo>
                    <a:pt x="635" y="75"/>
                  </a:lnTo>
                  <a:lnTo>
                    <a:pt x="633" y="75"/>
                  </a:lnTo>
                  <a:lnTo>
                    <a:pt x="631" y="75"/>
                  </a:lnTo>
                  <a:lnTo>
                    <a:pt x="622" y="83"/>
                  </a:lnTo>
                  <a:lnTo>
                    <a:pt x="614" y="92"/>
                  </a:lnTo>
                  <a:lnTo>
                    <a:pt x="613" y="91"/>
                  </a:lnTo>
                  <a:lnTo>
                    <a:pt x="611" y="91"/>
                  </a:lnTo>
                  <a:lnTo>
                    <a:pt x="607" y="85"/>
                  </a:lnTo>
                  <a:lnTo>
                    <a:pt x="604" y="79"/>
                  </a:lnTo>
                  <a:lnTo>
                    <a:pt x="597" y="72"/>
                  </a:lnTo>
                  <a:lnTo>
                    <a:pt x="588" y="66"/>
                  </a:lnTo>
                  <a:lnTo>
                    <a:pt x="588" y="53"/>
                  </a:lnTo>
                  <a:lnTo>
                    <a:pt x="589" y="42"/>
                  </a:lnTo>
                  <a:lnTo>
                    <a:pt x="591" y="33"/>
                  </a:lnTo>
                  <a:lnTo>
                    <a:pt x="593" y="26"/>
                  </a:lnTo>
                  <a:lnTo>
                    <a:pt x="596" y="22"/>
                  </a:lnTo>
                  <a:lnTo>
                    <a:pt x="600" y="18"/>
                  </a:lnTo>
                  <a:lnTo>
                    <a:pt x="603" y="15"/>
                  </a:lnTo>
                  <a:lnTo>
                    <a:pt x="609" y="13"/>
                  </a:lnTo>
                  <a:lnTo>
                    <a:pt x="619" y="12"/>
                  </a:lnTo>
                  <a:lnTo>
                    <a:pt x="632" y="10"/>
                  </a:lnTo>
                  <a:lnTo>
                    <a:pt x="638" y="9"/>
                  </a:lnTo>
                  <a:lnTo>
                    <a:pt x="646" y="7"/>
                  </a:lnTo>
                  <a:lnTo>
                    <a:pt x="654" y="3"/>
                  </a:lnTo>
                  <a:lnTo>
                    <a:pt x="661" y="0"/>
                  </a:lnTo>
                  <a:close/>
                </a:path>
              </a:pathLst>
            </a:custGeom>
            <a:solidFill>
              <a:srgbClr val="2C5882"/>
            </a:solidFill>
            <a:ln w="9525">
              <a:noFill/>
              <a:round/>
            </a:ln>
          </p:spPr>
          <p:txBody>
            <a:bodyPr/>
            <a:lstStyle/>
            <a:p>
              <a:endParaRPr lang="zh-CN" altLang="en-US"/>
            </a:p>
          </p:txBody>
        </p:sp>
        <p:sp>
          <p:nvSpPr>
            <p:cNvPr id="76861" name="Freeform 33"/>
            <p:cNvSpPr>
              <a:spLocks noEditPoints="1"/>
            </p:cNvSpPr>
            <p:nvPr/>
          </p:nvSpPr>
          <p:spPr bwMode="auto">
            <a:xfrm>
              <a:off x="5259" y="209"/>
              <a:ext cx="539" cy="574"/>
            </a:xfrm>
            <a:custGeom>
              <a:avLst/>
              <a:gdLst>
                <a:gd name="T0" fmla="*/ 0 w 1617"/>
                <a:gd name="T1" fmla="*/ 0 h 1722"/>
                <a:gd name="T2" fmla="*/ 0 w 1617"/>
                <a:gd name="T3" fmla="*/ 0 h 1722"/>
                <a:gd name="T4" fmla="*/ 0 w 1617"/>
                <a:gd name="T5" fmla="*/ 0 h 1722"/>
                <a:gd name="T6" fmla="*/ 0 w 1617"/>
                <a:gd name="T7" fmla="*/ 0 h 1722"/>
                <a:gd name="T8" fmla="*/ 0 w 1617"/>
                <a:gd name="T9" fmla="*/ 0 h 1722"/>
                <a:gd name="T10" fmla="*/ 0 w 1617"/>
                <a:gd name="T11" fmla="*/ 0 h 1722"/>
                <a:gd name="T12" fmla="*/ 0 w 1617"/>
                <a:gd name="T13" fmla="*/ 0 h 1722"/>
                <a:gd name="T14" fmla="*/ 0 w 1617"/>
                <a:gd name="T15" fmla="*/ 0 h 1722"/>
                <a:gd name="T16" fmla="*/ 0 w 1617"/>
                <a:gd name="T17" fmla="*/ 0 h 1722"/>
                <a:gd name="T18" fmla="*/ 0 w 1617"/>
                <a:gd name="T19" fmla="*/ 0 h 1722"/>
                <a:gd name="T20" fmla="*/ 0 w 1617"/>
                <a:gd name="T21" fmla="*/ 0 h 1722"/>
                <a:gd name="T22" fmla="*/ 0 w 1617"/>
                <a:gd name="T23" fmla="*/ 0 h 1722"/>
                <a:gd name="T24" fmla="*/ 0 w 1617"/>
                <a:gd name="T25" fmla="*/ 0 h 1722"/>
                <a:gd name="T26" fmla="*/ 0 w 1617"/>
                <a:gd name="T27" fmla="*/ 0 h 1722"/>
                <a:gd name="T28" fmla="*/ 0 w 1617"/>
                <a:gd name="T29" fmla="*/ 0 h 1722"/>
                <a:gd name="T30" fmla="*/ 0 w 1617"/>
                <a:gd name="T31" fmla="*/ 0 h 1722"/>
                <a:gd name="T32" fmla="*/ 0 w 1617"/>
                <a:gd name="T33" fmla="*/ 0 h 1722"/>
                <a:gd name="T34" fmla="*/ 0 w 1617"/>
                <a:gd name="T35" fmla="*/ 0 h 1722"/>
                <a:gd name="T36" fmla="*/ 0 w 1617"/>
                <a:gd name="T37" fmla="*/ 0 h 1722"/>
                <a:gd name="T38" fmla="*/ 0 w 1617"/>
                <a:gd name="T39" fmla="*/ 0 h 1722"/>
                <a:gd name="T40" fmla="*/ 0 w 1617"/>
                <a:gd name="T41" fmla="*/ 0 h 1722"/>
                <a:gd name="T42" fmla="*/ 0 w 1617"/>
                <a:gd name="T43" fmla="*/ 0 h 1722"/>
                <a:gd name="T44" fmla="*/ 0 w 1617"/>
                <a:gd name="T45" fmla="*/ 0 h 1722"/>
                <a:gd name="T46" fmla="*/ 0 w 1617"/>
                <a:gd name="T47" fmla="*/ 0 h 1722"/>
                <a:gd name="T48" fmla="*/ 0 w 1617"/>
                <a:gd name="T49" fmla="*/ 0 h 1722"/>
                <a:gd name="T50" fmla="*/ 0 w 1617"/>
                <a:gd name="T51" fmla="*/ 0 h 1722"/>
                <a:gd name="T52" fmla="*/ 0 w 1617"/>
                <a:gd name="T53" fmla="*/ 0 h 1722"/>
                <a:gd name="T54" fmla="*/ 0 w 1617"/>
                <a:gd name="T55" fmla="*/ 0 h 1722"/>
                <a:gd name="T56" fmla="*/ 0 w 1617"/>
                <a:gd name="T57" fmla="*/ 0 h 1722"/>
                <a:gd name="T58" fmla="*/ 0 w 1617"/>
                <a:gd name="T59" fmla="*/ 0 h 1722"/>
                <a:gd name="T60" fmla="*/ 0 w 1617"/>
                <a:gd name="T61" fmla="*/ 0 h 1722"/>
                <a:gd name="T62" fmla="*/ 0 w 1617"/>
                <a:gd name="T63" fmla="*/ 0 h 1722"/>
                <a:gd name="T64" fmla="*/ 0 w 1617"/>
                <a:gd name="T65" fmla="*/ 0 h 1722"/>
                <a:gd name="T66" fmla="*/ 0 w 1617"/>
                <a:gd name="T67" fmla="*/ 0 h 1722"/>
                <a:gd name="T68" fmla="*/ 0 w 1617"/>
                <a:gd name="T69" fmla="*/ 0 h 1722"/>
                <a:gd name="T70" fmla="*/ 0 w 1617"/>
                <a:gd name="T71" fmla="*/ 0 h 1722"/>
                <a:gd name="T72" fmla="*/ 0 w 1617"/>
                <a:gd name="T73" fmla="*/ 0 h 1722"/>
                <a:gd name="T74" fmla="*/ 0 w 1617"/>
                <a:gd name="T75" fmla="*/ 0 h 1722"/>
                <a:gd name="T76" fmla="*/ 0 w 1617"/>
                <a:gd name="T77" fmla="*/ 0 h 1722"/>
                <a:gd name="T78" fmla="*/ 0 w 1617"/>
                <a:gd name="T79" fmla="*/ 0 h 1722"/>
                <a:gd name="T80" fmla="*/ 0 w 1617"/>
                <a:gd name="T81" fmla="*/ 0 h 1722"/>
                <a:gd name="T82" fmla="*/ 0 w 1617"/>
                <a:gd name="T83" fmla="*/ 0 h 1722"/>
                <a:gd name="T84" fmla="*/ 0 w 1617"/>
                <a:gd name="T85" fmla="*/ 0 h 1722"/>
                <a:gd name="T86" fmla="*/ 0 w 1617"/>
                <a:gd name="T87" fmla="*/ 0 h 1722"/>
                <a:gd name="T88" fmla="*/ 0 w 1617"/>
                <a:gd name="T89" fmla="*/ 0 h 1722"/>
                <a:gd name="T90" fmla="*/ 0 w 1617"/>
                <a:gd name="T91" fmla="*/ 0 h 1722"/>
                <a:gd name="T92" fmla="*/ 0 w 1617"/>
                <a:gd name="T93" fmla="*/ 0 h 1722"/>
                <a:gd name="T94" fmla="*/ 0 w 1617"/>
                <a:gd name="T95" fmla="*/ 0 h 1722"/>
                <a:gd name="T96" fmla="*/ 0 w 1617"/>
                <a:gd name="T97" fmla="*/ 0 h 1722"/>
                <a:gd name="T98" fmla="*/ 0 w 1617"/>
                <a:gd name="T99" fmla="*/ 0 h 1722"/>
                <a:gd name="T100" fmla="*/ 0 w 1617"/>
                <a:gd name="T101" fmla="*/ 0 h 1722"/>
                <a:gd name="T102" fmla="*/ 0 w 1617"/>
                <a:gd name="T103" fmla="*/ 0 h 1722"/>
                <a:gd name="T104" fmla="*/ 0 w 1617"/>
                <a:gd name="T105" fmla="*/ 0 h 1722"/>
                <a:gd name="T106" fmla="*/ 0 w 1617"/>
                <a:gd name="T107" fmla="*/ 0 h 1722"/>
                <a:gd name="T108" fmla="*/ 0 w 1617"/>
                <a:gd name="T109" fmla="*/ 0 h 1722"/>
                <a:gd name="T110" fmla="*/ 0 w 1617"/>
                <a:gd name="T111" fmla="*/ 0 h 1722"/>
                <a:gd name="T112" fmla="*/ 0 w 1617"/>
                <a:gd name="T113" fmla="*/ 0 h 1722"/>
                <a:gd name="T114" fmla="*/ 0 w 1617"/>
                <a:gd name="T115" fmla="*/ 0 h 1722"/>
                <a:gd name="T116" fmla="*/ 0 w 1617"/>
                <a:gd name="T117" fmla="*/ 0 h 1722"/>
                <a:gd name="T118" fmla="*/ 0 w 1617"/>
                <a:gd name="T119" fmla="*/ 0 h 1722"/>
                <a:gd name="T120" fmla="*/ 0 w 1617"/>
                <a:gd name="T121" fmla="*/ 0 h 1722"/>
                <a:gd name="T122" fmla="*/ 0 w 1617"/>
                <a:gd name="T123" fmla="*/ 0 h 1722"/>
                <a:gd name="T124" fmla="*/ 0 w 1617"/>
                <a:gd name="T125" fmla="*/ 0 h 17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17"/>
                <a:gd name="T190" fmla="*/ 0 h 1722"/>
                <a:gd name="T191" fmla="*/ 1617 w 1617"/>
                <a:gd name="T192" fmla="*/ 1722 h 17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17" h="1722">
                  <a:moveTo>
                    <a:pt x="842" y="0"/>
                  </a:moveTo>
                  <a:lnTo>
                    <a:pt x="850" y="0"/>
                  </a:lnTo>
                  <a:lnTo>
                    <a:pt x="860" y="0"/>
                  </a:lnTo>
                  <a:lnTo>
                    <a:pt x="869" y="1"/>
                  </a:lnTo>
                  <a:lnTo>
                    <a:pt x="876" y="2"/>
                  </a:lnTo>
                  <a:lnTo>
                    <a:pt x="875" y="9"/>
                  </a:lnTo>
                  <a:lnTo>
                    <a:pt x="875" y="14"/>
                  </a:lnTo>
                  <a:lnTo>
                    <a:pt x="879" y="18"/>
                  </a:lnTo>
                  <a:lnTo>
                    <a:pt x="882" y="22"/>
                  </a:lnTo>
                  <a:lnTo>
                    <a:pt x="889" y="21"/>
                  </a:lnTo>
                  <a:lnTo>
                    <a:pt x="899" y="15"/>
                  </a:lnTo>
                  <a:lnTo>
                    <a:pt x="903" y="13"/>
                  </a:lnTo>
                  <a:lnTo>
                    <a:pt x="908" y="11"/>
                  </a:lnTo>
                  <a:lnTo>
                    <a:pt x="914" y="10"/>
                  </a:lnTo>
                  <a:lnTo>
                    <a:pt x="919" y="10"/>
                  </a:lnTo>
                  <a:lnTo>
                    <a:pt x="919" y="11"/>
                  </a:lnTo>
                  <a:lnTo>
                    <a:pt x="916" y="15"/>
                  </a:lnTo>
                  <a:lnTo>
                    <a:pt x="913" y="18"/>
                  </a:lnTo>
                  <a:lnTo>
                    <a:pt x="914" y="20"/>
                  </a:lnTo>
                  <a:lnTo>
                    <a:pt x="915" y="21"/>
                  </a:lnTo>
                  <a:lnTo>
                    <a:pt x="916" y="22"/>
                  </a:lnTo>
                  <a:lnTo>
                    <a:pt x="919" y="20"/>
                  </a:lnTo>
                  <a:lnTo>
                    <a:pt x="923" y="18"/>
                  </a:lnTo>
                  <a:lnTo>
                    <a:pt x="927" y="20"/>
                  </a:lnTo>
                  <a:lnTo>
                    <a:pt x="931" y="21"/>
                  </a:lnTo>
                  <a:lnTo>
                    <a:pt x="934" y="18"/>
                  </a:lnTo>
                  <a:lnTo>
                    <a:pt x="937" y="17"/>
                  </a:lnTo>
                  <a:lnTo>
                    <a:pt x="940" y="16"/>
                  </a:lnTo>
                  <a:lnTo>
                    <a:pt x="945" y="15"/>
                  </a:lnTo>
                  <a:lnTo>
                    <a:pt x="953" y="15"/>
                  </a:lnTo>
                  <a:lnTo>
                    <a:pt x="962" y="15"/>
                  </a:lnTo>
                  <a:lnTo>
                    <a:pt x="966" y="20"/>
                  </a:lnTo>
                  <a:lnTo>
                    <a:pt x="971" y="24"/>
                  </a:lnTo>
                  <a:lnTo>
                    <a:pt x="977" y="26"/>
                  </a:lnTo>
                  <a:lnTo>
                    <a:pt x="983" y="28"/>
                  </a:lnTo>
                  <a:lnTo>
                    <a:pt x="996" y="33"/>
                  </a:lnTo>
                  <a:lnTo>
                    <a:pt x="1008" y="37"/>
                  </a:lnTo>
                  <a:lnTo>
                    <a:pt x="1012" y="41"/>
                  </a:lnTo>
                  <a:lnTo>
                    <a:pt x="1016" y="46"/>
                  </a:lnTo>
                  <a:lnTo>
                    <a:pt x="1028" y="51"/>
                  </a:lnTo>
                  <a:lnTo>
                    <a:pt x="1040" y="57"/>
                  </a:lnTo>
                  <a:lnTo>
                    <a:pt x="1044" y="68"/>
                  </a:lnTo>
                  <a:lnTo>
                    <a:pt x="1048" y="79"/>
                  </a:lnTo>
                  <a:lnTo>
                    <a:pt x="1052" y="81"/>
                  </a:lnTo>
                  <a:lnTo>
                    <a:pt x="1055" y="82"/>
                  </a:lnTo>
                  <a:lnTo>
                    <a:pt x="1059" y="90"/>
                  </a:lnTo>
                  <a:lnTo>
                    <a:pt x="1064" y="98"/>
                  </a:lnTo>
                  <a:lnTo>
                    <a:pt x="1066" y="108"/>
                  </a:lnTo>
                  <a:lnTo>
                    <a:pt x="1068" y="119"/>
                  </a:lnTo>
                  <a:lnTo>
                    <a:pt x="1069" y="131"/>
                  </a:lnTo>
                  <a:lnTo>
                    <a:pt x="1069" y="143"/>
                  </a:lnTo>
                  <a:lnTo>
                    <a:pt x="1068" y="154"/>
                  </a:lnTo>
                  <a:lnTo>
                    <a:pt x="1066" y="165"/>
                  </a:lnTo>
                  <a:lnTo>
                    <a:pt x="1063" y="171"/>
                  </a:lnTo>
                  <a:lnTo>
                    <a:pt x="1059" y="177"/>
                  </a:lnTo>
                  <a:lnTo>
                    <a:pt x="1058" y="192"/>
                  </a:lnTo>
                  <a:lnTo>
                    <a:pt x="1057" y="208"/>
                  </a:lnTo>
                  <a:lnTo>
                    <a:pt x="1053" y="211"/>
                  </a:lnTo>
                  <a:lnTo>
                    <a:pt x="1048" y="214"/>
                  </a:lnTo>
                  <a:lnTo>
                    <a:pt x="1046" y="222"/>
                  </a:lnTo>
                  <a:lnTo>
                    <a:pt x="1044" y="229"/>
                  </a:lnTo>
                  <a:lnTo>
                    <a:pt x="1044" y="234"/>
                  </a:lnTo>
                  <a:lnTo>
                    <a:pt x="1044" y="239"/>
                  </a:lnTo>
                  <a:lnTo>
                    <a:pt x="1045" y="245"/>
                  </a:lnTo>
                  <a:lnTo>
                    <a:pt x="1047" y="250"/>
                  </a:lnTo>
                  <a:lnTo>
                    <a:pt x="1048" y="257"/>
                  </a:lnTo>
                  <a:lnTo>
                    <a:pt x="1050" y="262"/>
                  </a:lnTo>
                  <a:lnTo>
                    <a:pt x="1050" y="269"/>
                  </a:lnTo>
                  <a:lnTo>
                    <a:pt x="1047" y="276"/>
                  </a:lnTo>
                  <a:lnTo>
                    <a:pt x="1043" y="280"/>
                  </a:lnTo>
                  <a:lnTo>
                    <a:pt x="1038" y="284"/>
                  </a:lnTo>
                  <a:lnTo>
                    <a:pt x="1035" y="289"/>
                  </a:lnTo>
                  <a:lnTo>
                    <a:pt x="1033" y="293"/>
                  </a:lnTo>
                  <a:lnTo>
                    <a:pt x="1030" y="295"/>
                  </a:lnTo>
                  <a:lnTo>
                    <a:pt x="1023" y="297"/>
                  </a:lnTo>
                  <a:lnTo>
                    <a:pt x="1020" y="291"/>
                  </a:lnTo>
                  <a:lnTo>
                    <a:pt x="1016" y="284"/>
                  </a:lnTo>
                  <a:lnTo>
                    <a:pt x="1007" y="286"/>
                  </a:lnTo>
                  <a:lnTo>
                    <a:pt x="994" y="292"/>
                  </a:lnTo>
                  <a:lnTo>
                    <a:pt x="980" y="299"/>
                  </a:lnTo>
                  <a:lnTo>
                    <a:pt x="972" y="303"/>
                  </a:lnTo>
                  <a:lnTo>
                    <a:pt x="971" y="309"/>
                  </a:lnTo>
                  <a:lnTo>
                    <a:pt x="969" y="314"/>
                  </a:lnTo>
                  <a:lnTo>
                    <a:pt x="960" y="318"/>
                  </a:lnTo>
                  <a:lnTo>
                    <a:pt x="953" y="323"/>
                  </a:lnTo>
                  <a:lnTo>
                    <a:pt x="950" y="321"/>
                  </a:lnTo>
                  <a:lnTo>
                    <a:pt x="948" y="320"/>
                  </a:lnTo>
                  <a:lnTo>
                    <a:pt x="947" y="319"/>
                  </a:lnTo>
                  <a:lnTo>
                    <a:pt x="946" y="317"/>
                  </a:lnTo>
                  <a:lnTo>
                    <a:pt x="943" y="313"/>
                  </a:lnTo>
                  <a:lnTo>
                    <a:pt x="940" y="308"/>
                  </a:lnTo>
                  <a:lnTo>
                    <a:pt x="928" y="305"/>
                  </a:lnTo>
                  <a:lnTo>
                    <a:pt x="914" y="301"/>
                  </a:lnTo>
                  <a:lnTo>
                    <a:pt x="907" y="300"/>
                  </a:lnTo>
                  <a:lnTo>
                    <a:pt x="901" y="297"/>
                  </a:lnTo>
                  <a:lnTo>
                    <a:pt x="894" y="295"/>
                  </a:lnTo>
                  <a:lnTo>
                    <a:pt x="890" y="292"/>
                  </a:lnTo>
                  <a:lnTo>
                    <a:pt x="887" y="288"/>
                  </a:lnTo>
                  <a:lnTo>
                    <a:pt x="884" y="283"/>
                  </a:lnTo>
                  <a:lnTo>
                    <a:pt x="880" y="281"/>
                  </a:lnTo>
                  <a:lnTo>
                    <a:pt x="876" y="280"/>
                  </a:lnTo>
                  <a:lnTo>
                    <a:pt x="872" y="281"/>
                  </a:lnTo>
                  <a:lnTo>
                    <a:pt x="870" y="281"/>
                  </a:lnTo>
                  <a:lnTo>
                    <a:pt x="868" y="280"/>
                  </a:lnTo>
                  <a:lnTo>
                    <a:pt x="866" y="278"/>
                  </a:lnTo>
                  <a:lnTo>
                    <a:pt x="864" y="273"/>
                  </a:lnTo>
                  <a:lnTo>
                    <a:pt x="861" y="266"/>
                  </a:lnTo>
                  <a:lnTo>
                    <a:pt x="847" y="261"/>
                  </a:lnTo>
                  <a:lnTo>
                    <a:pt x="829" y="255"/>
                  </a:lnTo>
                  <a:lnTo>
                    <a:pt x="820" y="251"/>
                  </a:lnTo>
                  <a:lnTo>
                    <a:pt x="812" y="247"/>
                  </a:lnTo>
                  <a:lnTo>
                    <a:pt x="807" y="243"/>
                  </a:lnTo>
                  <a:lnTo>
                    <a:pt x="802" y="238"/>
                  </a:lnTo>
                  <a:lnTo>
                    <a:pt x="798" y="229"/>
                  </a:lnTo>
                  <a:lnTo>
                    <a:pt x="796" y="216"/>
                  </a:lnTo>
                  <a:lnTo>
                    <a:pt x="794" y="204"/>
                  </a:lnTo>
                  <a:lnTo>
                    <a:pt x="792" y="194"/>
                  </a:lnTo>
                  <a:lnTo>
                    <a:pt x="792" y="184"/>
                  </a:lnTo>
                  <a:lnTo>
                    <a:pt x="792" y="175"/>
                  </a:lnTo>
                  <a:lnTo>
                    <a:pt x="786" y="155"/>
                  </a:lnTo>
                  <a:lnTo>
                    <a:pt x="779" y="137"/>
                  </a:lnTo>
                  <a:lnTo>
                    <a:pt x="774" y="117"/>
                  </a:lnTo>
                  <a:lnTo>
                    <a:pt x="770" y="98"/>
                  </a:lnTo>
                  <a:lnTo>
                    <a:pt x="770" y="90"/>
                  </a:lnTo>
                  <a:lnTo>
                    <a:pt x="771" y="81"/>
                  </a:lnTo>
                  <a:lnTo>
                    <a:pt x="771" y="70"/>
                  </a:lnTo>
                  <a:lnTo>
                    <a:pt x="770" y="60"/>
                  </a:lnTo>
                  <a:lnTo>
                    <a:pt x="768" y="50"/>
                  </a:lnTo>
                  <a:lnTo>
                    <a:pt x="766" y="41"/>
                  </a:lnTo>
                  <a:lnTo>
                    <a:pt x="756" y="37"/>
                  </a:lnTo>
                  <a:lnTo>
                    <a:pt x="749" y="33"/>
                  </a:lnTo>
                  <a:lnTo>
                    <a:pt x="749" y="32"/>
                  </a:lnTo>
                  <a:lnTo>
                    <a:pt x="750" y="31"/>
                  </a:lnTo>
                  <a:lnTo>
                    <a:pt x="760" y="28"/>
                  </a:lnTo>
                  <a:lnTo>
                    <a:pt x="771" y="26"/>
                  </a:lnTo>
                  <a:lnTo>
                    <a:pt x="782" y="24"/>
                  </a:lnTo>
                  <a:lnTo>
                    <a:pt x="792" y="22"/>
                  </a:lnTo>
                  <a:lnTo>
                    <a:pt x="798" y="15"/>
                  </a:lnTo>
                  <a:lnTo>
                    <a:pt x="805" y="10"/>
                  </a:lnTo>
                  <a:lnTo>
                    <a:pt x="813" y="8"/>
                  </a:lnTo>
                  <a:lnTo>
                    <a:pt x="823" y="5"/>
                  </a:lnTo>
                  <a:lnTo>
                    <a:pt x="833" y="4"/>
                  </a:lnTo>
                  <a:lnTo>
                    <a:pt x="842" y="0"/>
                  </a:lnTo>
                  <a:close/>
                  <a:moveTo>
                    <a:pt x="267" y="102"/>
                  </a:moveTo>
                  <a:lnTo>
                    <a:pt x="284" y="102"/>
                  </a:lnTo>
                  <a:lnTo>
                    <a:pt x="301" y="102"/>
                  </a:lnTo>
                  <a:lnTo>
                    <a:pt x="318" y="103"/>
                  </a:lnTo>
                  <a:lnTo>
                    <a:pt x="332" y="105"/>
                  </a:lnTo>
                  <a:lnTo>
                    <a:pt x="345" y="105"/>
                  </a:lnTo>
                  <a:lnTo>
                    <a:pt x="357" y="105"/>
                  </a:lnTo>
                  <a:lnTo>
                    <a:pt x="365" y="110"/>
                  </a:lnTo>
                  <a:lnTo>
                    <a:pt x="372" y="116"/>
                  </a:lnTo>
                  <a:lnTo>
                    <a:pt x="381" y="119"/>
                  </a:lnTo>
                  <a:lnTo>
                    <a:pt x="390" y="121"/>
                  </a:lnTo>
                  <a:lnTo>
                    <a:pt x="398" y="123"/>
                  </a:lnTo>
                  <a:lnTo>
                    <a:pt x="406" y="126"/>
                  </a:lnTo>
                  <a:lnTo>
                    <a:pt x="413" y="131"/>
                  </a:lnTo>
                  <a:lnTo>
                    <a:pt x="419" y="137"/>
                  </a:lnTo>
                  <a:lnTo>
                    <a:pt x="430" y="142"/>
                  </a:lnTo>
                  <a:lnTo>
                    <a:pt x="440" y="146"/>
                  </a:lnTo>
                  <a:lnTo>
                    <a:pt x="447" y="149"/>
                  </a:lnTo>
                  <a:lnTo>
                    <a:pt x="452" y="151"/>
                  </a:lnTo>
                  <a:lnTo>
                    <a:pt x="458" y="156"/>
                  </a:lnTo>
                  <a:lnTo>
                    <a:pt x="462" y="162"/>
                  </a:lnTo>
                  <a:lnTo>
                    <a:pt x="474" y="168"/>
                  </a:lnTo>
                  <a:lnTo>
                    <a:pt x="484" y="173"/>
                  </a:lnTo>
                  <a:lnTo>
                    <a:pt x="488" y="175"/>
                  </a:lnTo>
                  <a:lnTo>
                    <a:pt x="493" y="178"/>
                  </a:lnTo>
                  <a:lnTo>
                    <a:pt x="497" y="184"/>
                  </a:lnTo>
                  <a:lnTo>
                    <a:pt x="501" y="190"/>
                  </a:lnTo>
                  <a:lnTo>
                    <a:pt x="509" y="198"/>
                  </a:lnTo>
                  <a:lnTo>
                    <a:pt x="517" y="206"/>
                  </a:lnTo>
                  <a:lnTo>
                    <a:pt x="520" y="219"/>
                  </a:lnTo>
                  <a:lnTo>
                    <a:pt x="523" y="233"/>
                  </a:lnTo>
                  <a:lnTo>
                    <a:pt x="529" y="238"/>
                  </a:lnTo>
                  <a:lnTo>
                    <a:pt x="535" y="244"/>
                  </a:lnTo>
                  <a:lnTo>
                    <a:pt x="535" y="253"/>
                  </a:lnTo>
                  <a:lnTo>
                    <a:pt x="535" y="261"/>
                  </a:lnTo>
                  <a:lnTo>
                    <a:pt x="535" y="270"/>
                  </a:lnTo>
                  <a:lnTo>
                    <a:pt x="535" y="278"/>
                  </a:lnTo>
                  <a:lnTo>
                    <a:pt x="529" y="283"/>
                  </a:lnTo>
                  <a:lnTo>
                    <a:pt x="522" y="289"/>
                  </a:lnTo>
                  <a:lnTo>
                    <a:pt x="518" y="297"/>
                  </a:lnTo>
                  <a:lnTo>
                    <a:pt x="513" y="308"/>
                  </a:lnTo>
                  <a:lnTo>
                    <a:pt x="508" y="319"/>
                  </a:lnTo>
                  <a:lnTo>
                    <a:pt x="504" y="326"/>
                  </a:lnTo>
                  <a:lnTo>
                    <a:pt x="489" y="329"/>
                  </a:lnTo>
                  <a:lnTo>
                    <a:pt x="475" y="334"/>
                  </a:lnTo>
                  <a:lnTo>
                    <a:pt x="471" y="337"/>
                  </a:lnTo>
                  <a:lnTo>
                    <a:pt x="468" y="340"/>
                  </a:lnTo>
                  <a:lnTo>
                    <a:pt x="464" y="346"/>
                  </a:lnTo>
                  <a:lnTo>
                    <a:pt x="462" y="350"/>
                  </a:lnTo>
                  <a:lnTo>
                    <a:pt x="457" y="360"/>
                  </a:lnTo>
                  <a:lnTo>
                    <a:pt x="451" y="369"/>
                  </a:lnTo>
                  <a:lnTo>
                    <a:pt x="446" y="373"/>
                  </a:lnTo>
                  <a:lnTo>
                    <a:pt x="440" y="376"/>
                  </a:lnTo>
                  <a:lnTo>
                    <a:pt x="437" y="384"/>
                  </a:lnTo>
                  <a:lnTo>
                    <a:pt x="433" y="395"/>
                  </a:lnTo>
                  <a:lnTo>
                    <a:pt x="428" y="407"/>
                  </a:lnTo>
                  <a:lnTo>
                    <a:pt x="427" y="414"/>
                  </a:lnTo>
                  <a:lnTo>
                    <a:pt x="431" y="424"/>
                  </a:lnTo>
                  <a:lnTo>
                    <a:pt x="437" y="434"/>
                  </a:lnTo>
                  <a:lnTo>
                    <a:pt x="445" y="444"/>
                  </a:lnTo>
                  <a:lnTo>
                    <a:pt x="453" y="453"/>
                  </a:lnTo>
                  <a:lnTo>
                    <a:pt x="471" y="471"/>
                  </a:lnTo>
                  <a:lnTo>
                    <a:pt x="484" y="488"/>
                  </a:lnTo>
                  <a:lnTo>
                    <a:pt x="495" y="503"/>
                  </a:lnTo>
                  <a:lnTo>
                    <a:pt x="506" y="519"/>
                  </a:lnTo>
                  <a:lnTo>
                    <a:pt x="510" y="528"/>
                  </a:lnTo>
                  <a:lnTo>
                    <a:pt x="515" y="536"/>
                  </a:lnTo>
                  <a:lnTo>
                    <a:pt x="519" y="546"/>
                  </a:lnTo>
                  <a:lnTo>
                    <a:pt x="522" y="554"/>
                  </a:lnTo>
                  <a:lnTo>
                    <a:pt x="522" y="563"/>
                  </a:lnTo>
                  <a:lnTo>
                    <a:pt x="523" y="571"/>
                  </a:lnTo>
                  <a:lnTo>
                    <a:pt x="523" y="580"/>
                  </a:lnTo>
                  <a:lnTo>
                    <a:pt x="523" y="588"/>
                  </a:lnTo>
                  <a:lnTo>
                    <a:pt x="526" y="591"/>
                  </a:lnTo>
                  <a:lnTo>
                    <a:pt x="528" y="592"/>
                  </a:lnTo>
                  <a:lnTo>
                    <a:pt x="529" y="592"/>
                  </a:lnTo>
                  <a:lnTo>
                    <a:pt x="530" y="592"/>
                  </a:lnTo>
                  <a:lnTo>
                    <a:pt x="533" y="589"/>
                  </a:lnTo>
                  <a:lnTo>
                    <a:pt x="536" y="586"/>
                  </a:lnTo>
                  <a:lnTo>
                    <a:pt x="539" y="584"/>
                  </a:lnTo>
                  <a:lnTo>
                    <a:pt x="541" y="581"/>
                  </a:lnTo>
                  <a:lnTo>
                    <a:pt x="543" y="573"/>
                  </a:lnTo>
                  <a:lnTo>
                    <a:pt x="546" y="565"/>
                  </a:lnTo>
                  <a:lnTo>
                    <a:pt x="549" y="557"/>
                  </a:lnTo>
                  <a:lnTo>
                    <a:pt x="550" y="548"/>
                  </a:lnTo>
                  <a:lnTo>
                    <a:pt x="553" y="540"/>
                  </a:lnTo>
                  <a:lnTo>
                    <a:pt x="556" y="533"/>
                  </a:lnTo>
                  <a:lnTo>
                    <a:pt x="559" y="532"/>
                  </a:lnTo>
                  <a:lnTo>
                    <a:pt x="562" y="529"/>
                  </a:lnTo>
                  <a:lnTo>
                    <a:pt x="567" y="513"/>
                  </a:lnTo>
                  <a:lnTo>
                    <a:pt x="569" y="497"/>
                  </a:lnTo>
                  <a:lnTo>
                    <a:pt x="571" y="490"/>
                  </a:lnTo>
                  <a:lnTo>
                    <a:pt x="575" y="482"/>
                  </a:lnTo>
                  <a:lnTo>
                    <a:pt x="578" y="477"/>
                  </a:lnTo>
                  <a:lnTo>
                    <a:pt x="584" y="470"/>
                  </a:lnTo>
                  <a:lnTo>
                    <a:pt x="582" y="467"/>
                  </a:lnTo>
                  <a:lnTo>
                    <a:pt x="582" y="464"/>
                  </a:lnTo>
                  <a:lnTo>
                    <a:pt x="575" y="458"/>
                  </a:lnTo>
                  <a:lnTo>
                    <a:pt x="566" y="454"/>
                  </a:lnTo>
                  <a:lnTo>
                    <a:pt x="567" y="445"/>
                  </a:lnTo>
                  <a:lnTo>
                    <a:pt x="570" y="437"/>
                  </a:lnTo>
                  <a:lnTo>
                    <a:pt x="575" y="431"/>
                  </a:lnTo>
                  <a:lnTo>
                    <a:pt x="580" y="425"/>
                  </a:lnTo>
                  <a:lnTo>
                    <a:pt x="593" y="417"/>
                  </a:lnTo>
                  <a:lnTo>
                    <a:pt x="605" y="407"/>
                  </a:lnTo>
                  <a:lnTo>
                    <a:pt x="609" y="404"/>
                  </a:lnTo>
                  <a:lnTo>
                    <a:pt x="610" y="399"/>
                  </a:lnTo>
                  <a:lnTo>
                    <a:pt x="611" y="398"/>
                  </a:lnTo>
                  <a:lnTo>
                    <a:pt x="612" y="396"/>
                  </a:lnTo>
                  <a:lnTo>
                    <a:pt x="614" y="395"/>
                  </a:lnTo>
                  <a:lnTo>
                    <a:pt x="617" y="394"/>
                  </a:lnTo>
                  <a:lnTo>
                    <a:pt x="622" y="394"/>
                  </a:lnTo>
                  <a:lnTo>
                    <a:pt x="627" y="394"/>
                  </a:lnTo>
                  <a:lnTo>
                    <a:pt x="635" y="388"/>
                  </a:lnTo>
                  <a:lnTo>
                    <a:pt x="645" y="384"/>
                  </a:lnTo>
                  <a:lnTo>
                    <a:pt x="652" y="384"/>
                  </a:lnTo>
                  <a:lnTo>
                    <a:pt x="660" y="383"/>
                  </a:lnTo>
                  <a:lnTo>
                    <a:pt x="664" y="379"/>
                  </a:lnTo>
                  <a:lnTo>
                    <a:pt x="668" y="375"/>
                  </a:lnTo>
                  <a:lnTo>
                    <a:pt x="679" y="372"/>
                  </a:lnTo>
                  <a:lnTo>
                    <a:pt x="691" y="369"/>
                  </a:lnTo>
                  <a:lnTo>
                    <a:pt x="698" y="367"/>
                  </a:lnTo>
                  <a:lnTo>
                    <a:pt x="706" y="366"/>
                  </a:lnTo>
                  <a:lnTo>
                    <a:pt x="713" y="367"/>
                  </a:lnTo>
                  <a:lnTo>
                    <a:pt x="719" y="367"/>
                  </a:lnTo>
                  <a:lnTo>
                    <a:pt x="726" y="369"/>
                  </a:lnTo>
                  <a:lnTo>
                    <a:pt x="732" y="369"/>
                  </a:lnTo>
                  <a:lnTo>
                    <a:pt x="739" y="367"/>
                  </a:lnTo>
                  <a:lnTo>
                    <a:pt x="745" y="365"/>
                  </a:lnTo>
                  <a:lnTo>
                    <a:pt x="760" y="356"/>
                  </a:lnTo>
                  <a:lnTo>
                    <a:pt x="774" y="348"/>
                  </a:lnTo>
                  <a:lnTo>
                    <a:pt x="778" y="348"/>
                  </a:lnTo>
                  <a:lnTo>
                    <a:pt x="784" y="348"/>
                  </a:lnTo>
                  <a:lnTo>
                    <a:pt x="791" y="343"/>
                  </a:lnTo>
                  <a:lnTo>
                    <a:pt x="798" y="339"/>
                  </a:lnTo>
                  <a:lnTo>
                    <a:pt x="806" y="341"/>
                  </a:lnTo>
                  <a:lnTo>
                    <a:pt x="811" y="344"/>
                  </a:lnTo>
                  <a:lnTo>
                    <a:pt x="815" y="344"/>
                  </a:lnTo>
                  <a:lnTo>
                    <a:pt x="819" y="343"/>
                  </a:lnTo>
                  <a:lnTo>
                    <a:pt x="823" y="342"/>
                  </a:lnTo>
                  <a:lnTo>
                    <a:pt x="826" y="340"/>
                  </a:lnTo>
                  <a:lnTo>
                    <a:pt x="833" y="336"/>
                  </a:lnTo>
                  <a:lnTo>
                    <a:pt x="838" y="331"/>
                  </a:lnTo>
                  <a:lnTo>
                    <a:pt x="848" y="336"/>
                  </a:lnTo>
                  <a:lnTo>
                    <a:pt x="857" y="341"/>
                  </a:lnTo>
                  <a:lnTo>
                    <a:pt x="868" y="341"/>
                  </a:lnTo>
                  <a:lnTo>
                    <a:pt x="880" y="341"/>
                  </a:lnTo>
                  <a:lnTo>
                    <a:pt x="889" y="343"/>
                  </a:lnTo>
                  <a:lnTo>
                    <a:pt x="900" y="346"/>
                  </a:lnTo>
                  <a:lnTo>
                    <a:pt x="910" y="349"/>
                  </a:lnTo>
                  <a:lnTo>
                    <a:pt x="918" y="350"/>
                  </a:lnTo>
                  <a:lnTo>
                    <a:pt x="930" y="350"/>
                  </a:lnTo>
                  <a:lnTo>
                    <a:pt x="941" y="350"/>
                  </a:lnTo>
                  <a:lnTo>
                    <a:pt x="953" y="350"/>
                  </a:lnTo>
                  <a:lnTo>
                    <a:pt x="964" y="350"/>
                  </a:lnTo>
                  <a:lnTo>
                    <a:pt x="970" y="348"/>
                  </a:lnTo>
                  <a:lnTo>
                    <a:pt x="974" y="343"/>
                  </a:lnTo>
                  <a:lnTo>
                    <a:pt x="976" y="342"/>
                  </a:lnTo>
                  <a:lnTo>
                    <a:pt x="980" y="341"/>
                  </a:lnTo>
                  <a:lnTo>
                    <a:pt x="983" y="340"/>
                  </a:lnTo>
                  <a:lnTo>
                    <a:pt x="987" y="341"/>
                  </a:lnTo>
                  <a:lnTo>
                    <a:pt x="998" y="348"/>
                  </a:lnTo>
                  <a:lnTo>
                    <a:pt x="1011" y="353"/>
                  </a:lnTo>
                  <a:lnTo>
                    <a:pt x="1017" y="348"/>
                  </a:lnTo>
                  <a:lnTo>
                    <a:pt x="1022" y="341"/>
                  </a:lnTo>
                  <a:lnTo>
                    <a:pt x="1028" y="341"/>
                  </a:lnTo>
                  <a:lnTo>
                    <a:pt x="1032" y="342"/>
                  </a:lnTo>
                  <a:lnTo>
                    <a:pt x="1036" y="344"/>
                  </a:lnTo>
                  <a:lnTo>
                    <a:pt x="1041" y="347"/>
                  </a:lnTo>
                  <a:lnTo>
                    <a:pt x="1048" y="350"/>
                  </a:lnTo>
                  <a:lnTo>
                    <a:pt x="1057" y="353"/>
                  </a:lnTo>
                  <a:lnTo>
                    <a:pt x="1062" y="353"/>
                  </a:lnTo>
                  <a:lnTo>
                    <a:pt x="1065" y="352"/>
                  </a:lnTo>
                  <a:lnTo>
                    <a:pt x="1068" y="350"/>
                  </a:lnTo>
                  <a:lnTo>
                    <a:pt x="1073" y="349"/>
                  </a:lnTo>
                  <a:lnTo>
                    <a:pt x="1085" y="358"/>
                  </a:lnTo>
                  <a:lnTo>
                    <a:pt x="1096" y="367"/>
                  </a:lnTo>
                  <a:lnTo>
                    <a:pt x="1100" y="369"/>
                  </a:lnTo>
                  <a:lnTo>
                    <a:pt x="1104" y="369"/>
                  </a:lnTo>
                  <a:lnTo>
                    <a:pt x="1109" y="367"/>
                  </a:lnTo>
                  <a:lnTo>
                    <a:pt x="1111" y="366"/>
                  </a:lnTo>
                  <a:lnTo>
                    <a:pt x="1113" y="360"/>
                  </a:lnTo>
                  <a:lnTo>
                    <a:pt x="1116" y="354"/>
                  </a:lnTo>
                  <a:lnTo>
                    <a:pt x="1119" y="354"/>
                  </a:lnTo>
                  <a:lnTo>
                    <a:pt x="1120" y="354"/>
                  </a:lnTo>
                  <a:lnTo>
                    <a:pt x="1123" y="356"/>
                  </a:lnTo>
                  <a:lnTo>
                    <a:pt x="1129" y="358"/>
                  </a:lnTo>
                  <a:lnTo>
                    <a:pt x="1138" y="360"/>
                  </a:lnTo>
                  <a:lnTo>
                    <a:pt x="1148" y="362"/>
                  </a:lnTo>
                  <a:lnTo>
                    <a:pt x="1158" y="363"/>
                  </a:lnTo>
                  <a:lnTo>
                    <a:pt x="1167" y="363"/>
                  </a:lnTo>
                  <a:lnTo>
                    <a:pt x="1174" y="363"/>
                  </a:lnTo>
                  <a:lnTo>
                    <a:pt x="1180" y="361"/>
                  </a:lnTo>
                  <a:lnTo>
                    <a:pt x="1182" y="353"/>
                  </a:lnTo>
                  <a:lnTo>
                    <a:pt x="1183" y="344"/>
                  </a:lnTo>
                  <a:lnTo>
                    <a:pt x="1184" y="344"/>
                  </a:lnTo>
                  <a:lnTo>
                    <a:pt x="1185" y="344"/>
                  </a:lnTo>
                  <a:lnTo>
                    <a:pt x="1197" y="344"/>
                  </a:lnTo>
                  <a:lnTo>
                    <a:pt x="1208" y="347"/>
                  </a:lnTo>
                  <a:lnTo>
                    <a:pt x="1219" y="349"/>
                  </a:lnTo>
                  <a:lnTo>
                    <a:pt x="1229" y="352"/>
                  </a:lnTo>
                  <a:lnTo>
                    <a:pt x="1249" y="360"/>
                  </a:lnTo>
                  <a:lnTo>
                    <a:pt x="1268" y="365"/>
                  </a:lnTo>
                  <a:lnTo>
                    <a:pt x="1279" y="364"/>
                  </a:lnTo>
                  <a:lnTo>
                    <a:pt x="1287" y="363"/>
                  </a:lnTo>
                  <a:lnTo>
                    <a:pt x="1290" y="365"/>
                  </a:lnTo>
                  <a:lnTo>
                    <a:pt x="1294" y="369"/>
                  </a:lnTo>
                  <a:lnTo>
                    <a:pt x="1309" y="372"/>
                  </a:lnTo>
                  <a:lnTo>
                    <a:pt x="1322" y="375"/>
                  </a:lnTo>
                  <a:lnTo>
                    <a:pt x="1325" y="379"/>
                  </a:lnTo>
                  <a:lnTo>
                    <a:pt x="1327" y="383"/>
                  </a:lnTo>
                  <a:lnTo>
                    <a:pt x="1335" y="384"/>
                  </a:lnTo>
                  <a:lnTo>
                    <a:pt x="1343" y="384"/>
                  </a:lnTo>
                  <a:lnTo>
                    <a:pt x="1350" y="389"/>
                  </a:lnTo>
                  <a:lnTo>
                    <a:pt x="1358" y="396"/>
                  </a:lnTo>
                  <a:lnTo>
                    <a:pt x="1367" y="397"/>
                  </a:lnTo>
                  <a:lnTo>
                    <a:pt x="1373" y="399"/>
                  </a:lnTo>
                  <a:lnTo>
                    <a:pt x="1380" y="407"/>
                  </a:lnTo>
                  <a:lnTo>
                    <a:pt x="1387" y="414"/>
                  </a:lnTo>
                  <a:lnTo>
                    <a:pt x="1393" y="417"/>
                  </a:lnTo>
                  <a:lnTo>
                    <a:pt x="1400" y="420"/>
                  </a:lnTo>
                  <a:lnTo>
                    <a:pt x="1407" y="434"/>
                  </a:lnTo>
                  <a:lnTo>
                    <a:pt x="1415" y="448"/>
                  </a:lnTo>
                  <a:lnTo>
                    <a:pt x="1418" y="452"/>
                  </a:lnTo>
                  <a:lnTo>
                    <a:pt x="1423" y="455"/>
                  </a:lnTo>
                  <a:lnTo>
                    <a:pt x="1425" y="463"/>
                  </a:lnTo>
                  <a:lnTo>
                    <a:pt x="1426" y="471"/>
                  </a:lnTo>
                  <a:lnTo>
                    <a:pt x="1430" y="478"/>
                  </a:lnTo>
                  <a:lnTo>
                    <a:pt x="1436" y="482"/>
                  </a:lnTo>
                  <a:lnTo>
                    <a:pt x="1438" y="488"/>
                  </a:lnTo>
                  <a:lnTo>
                    <a:pt x="1440" y="494"/>
                  </a:lnTo>
                  <a:lnTo>
                    <a:pt x="1442" y="502"/>
                  </a:lnTo>
                  <a:lnTo>
                    <a:pt x="1442" y="509"/>
                  </a:lnTo>
                  <a:lnTo>
                    <a:pt x="1442" y="516"/>
                  </a:lnTo>
                  <a:lnTo>
                    <a:pt x="1441" y="523"/>
                  </a:lnTo>
                  <a:lnTo>
                    <a:pt x="1439" y="529"/>
                  </a:lnTo>
                  <a:lnTo>
                    <a:pt x="1436" y="535"/>
                  </a:lnTo>
                  <a:lnTo>
                    <a:pt x="1425" y="538"/>
                  </a:lnTo>
                  <a:lnTo>
                    <a:pt x="1411" y="546"/>
                  </a:lnTo>
                  <a:lnTo>
                    <a:pt x="1404" y="550"/>
                  </a:lnTo>
                  <a:lnTo>
                    <a:pt x="1397" y="554"/>
                  </a:lnTo>
                  <a:lnTo>
                    <a:pt x="1393" y="559"/>
                  </a:lnTo>
                  <a:lnTo>
                    <a:pt x="1390" y="562"/>
                  </a:lnTo>
                  <a:lnTo>
                    <a:pt x="1379" y="564"/>
                  </a:lnTo>
                  <a:lnTo>
                    <a:pt x="1369" y="567"/>
                  </a:lnTo>
                  <a:lnTo>
                    <a:pt x="1367" y="571"/>
                  </a:lnTo>
                  <a:lnTo>
                    <a:pt x="1366" y="574"/>
                  </a:lnTo>
                  <a:lnTo>
                    <a:pt x="1354" y="576"/>
                  </a:lnTo>
                  <a:lnTo>
                    <a:pt x="1345" y="579"/>
                  </a:lnTo>
                  <a:lnTo>
                    <a:pt x="1337" y="582"/>
                  </a:lnTo>
                  <a:lnTo>
                    <a:pt x="1331" y="587"/>
                  </a:lnTo>
                  <a:lnTo>
                    <a:pt x="1324" y="586"/>
                  </a:lnTo>
                  <a:lnTo>
                    <a:pt x="1318" y="584"/>
                  </a:lnTo>
                  <a:lnTo>
                    <a:pt x="1307" y="592"/>
                  </a:lnTo>
                  <a:lnTo>
                    <a:pt x="1291" y="600"/>
                  </a:lnTo>
                  <a:lnTo>
                    <a:pt x="1291" y="604"/>
                  </a:lnTo>
                  <a:lnTo>
                    <a:pt x="1290" y="607"/>
                  </a:lnTo>
                  <a:lnTo>
                    <a:pt x="1291" y="610"/>
                  </a:lnTo>
                  <a:lnTo>
                    <a:pt x="1292" y="612"/>
                  </a:lnTo>
                  <a:lnTo>
                    <a:pt x="1291" y="615"/>
                  </a:lnTo>
                  <a:lnTo>
                    <a:pt x="1289" y="617"/>
                  </a:lnTo>
                  <a:lnTo>
                    <a:pt x="1285" y="615"/>
                  </a:lnTo>
                  <a:lnTo>
                    <a:pt x="1278" y="612"/>
                  </a:lnTo>
                  <a:lnTo>
                    <a:pt x="1276" y="611"/>
                  </a:lnTo>
                  <a:lnTo>
                    <a:pt x="1273" y="611"/>
                  </a:lnTo>
                  <a:lnTo>
                    <a:pt x="1269" y="611"/>
                  </a:lnTo>
                  <a:lnTo>
                    <a:pt x="1266" y="612"/>
                  </a:lnTo>
                  <a:lnTo>
                    <a:pt x="1263" y="615"/>
                  </a:lnTo>
                  <a:lnTo>
                    <a:pt x="1260" y="618"/>
                  </a:lnTo>
                  <a:lnTo>
                    <a:pt x="1247" y="622"/>
                  </a:lnTo>
                  <a:lnTo>
                    <a:pt x="1236" y="627"/>
                  </a:lnTo>
                  <a:lnTo>
                    <a:pt x="1226" y="631"/>
                  </a:lnTo>
                  <a:lnTo>
                    <a:pt x="1216" y="638"/>
                  </a:lnTo>
                  <a:lnTo>
                    <a:pt x="1213" y="637"/>
                  </a:lnTo>
                  <a:lnTo>
                    <a:pt x="1209" y="634"/>
                  </a:lnTo>
                  <a:lnTo>
                    <a:pt x="1205" y="633"/>
                  </a:lnTo>
                  <a:lnTo>
                    <a:pt x="1201" y="634"/>
                  </a:lnTo>
                  <a:lnTo>
                    <a:pt x="1197" y="637"/>
                  </a:lnTo>
                  <a:lnTo>
                    <a:pt x="1196" y="639"/>
                  </a:lnTo>
                  <a:lnTo>
                    <a:pt x="1196" y="641"/>
                  </a:lnTo>
                  <a:lnTo>
                    <a:pt x="1196" y="643"/>
                  </a:lnTo>
                  <a:lnTo>
                    <a:pt x="1197" y="649"/>
                  </a:lnTo>
                  <a:lnTo>
                    <a:pt x="1196" y="654"/>
                  </a:lnTo>
                  <a:lnTo>
                    <a:pt x="1185" y="659"/>
                  </a:lnTo>
                  <a:lnTo>
                    <a:pt x="1176" y="664"/>
                  </a:lnTo>
                  <a:lnTo>
                    <a:pt x="1162" y="664"/>
                  </a:lnTo>
                  <a:lnTo>
                    <a:pt x="1150" y="666"/>
                  </a:lnTo>
                  <a:lnTo>
                    <a:pt x="1147" y="672"/>
                  </a:lnTo>
                  <a:lnTo>
                    <a:pt x="1141" y="679"/>
                  </a:lnTo>
                  <a:lnTo>
                    <a:pt x="1135" y="686"/>
                  </a:lnTo>
                  <a:lnTo>
                    <a:pt x="1131" y="689"/>
                  </a:lnTo>
                  <a:lnTo>
                    <a:pt x="1122" y="689"/>
                  </a:lnTo>
                  <a:lnTo>
                    <a:pt x="1113" y="689"/>
                  </a:lnTo>
                  <a:lnTo>
                    <a:pt x="1110" y="693"/>
                  </a:lnTo>
                  <a:lnTo>
                    <a:pt x="1106" y="698"/>
                  </a:lnTo>
                  <a:lnTo>
                    <a:pt x="1101" y="698"/>
                  </a:lnTo>
                  <a:lnTo>
                    <a:pt x="1098" y="698"/>
                  </a:lnTo>
                  <a:lnTo>
                    <a:pt x="1093" y="697"/>
                  </a:lnTo>
                  <a:lnTo>
                    <a:pt x="1091" y="696"/>
                  </a:lnTo>
                  <a:lnTo>
                    <a:pt x="1091" y="695"/>
                  </a:lnTo>
                  <a:lnTo>
                    <a:pt x="1092" y="690"/>
                  </a:lnTo>
                  <a:lnTo>
                    <a:pt x="1092" y="685"/>
                  </a:lnTo>
                  <a:lnTo>
                    <a:pt x="1088" y="680"/>
                  </a:lnTo>
                  <a:lnTo>
                    <a:pt x="1084" y="677"/>
                  </a:lnTo>
                  <a:lnTo>
                    <a:pt x="1080" y="672"/>
                  </a:lnTo>
                  <a:lnTo>
                    <a:pt x="1079" y="665"/>
                  </a:lnTo>
                  <a:lnTo>
                    <a:pt x="1077" y="662"/>
                  </a:lnTo>
                  <a:lnTo>
                    <a:pt x="1076" y="661"/>
                  </a:lnTo>
                  <a:lnTo>
                    <a:pt x="1073" y="662"/>
                  </a:lnTo>
                  <a:lnTo>
                    <a:pt x="1070" y="664"/>
                  </a:lnTo>
                  <a:lnTo>
                    <a:pt x="1071" y="669"/>
                  </a:lnTo>
                  <a:lnTo>
                    <a:pt x="1071" y="674"/>
                  </a:lnTo>
                  <a:lnTo>
                    <a:pt x="1070" y="678"/>
                  </a:lnTo>
                  <a:lnTo>
                    <a:pt x="1068" y="681"/>
                  </a:lnTo>
                  <a:lnTo>
                    <a:pt x="1059" y="684"/>
                  </a:lnTo>
                  <a:lnTo>
                    <a:pt x="1053" y="686"/>
                  </a:lnTo>
                  <a:lnTo>
                    <a:pt x="1046" y="689"/>
                  </a:lnTo>
                  <a:lnTo>
                    <a:pt x="1042" y="695"/>
                  </a:lnTo>
                  <a:lnTo>
                    <a:pt x="1045" y="710"/>
                  </a:lnTo>
                  <a:lnTo>
                    <a:pt x="1050" y="725"/>
                  </a:lnTo>
                  <a:lnTo>
                    <a:pt x="1063" y="733"/>
                  </a:lnTo>
                  <a:lnTo>
                    <a:pt x="1075" y="740"/>
                  </a:lnTo>
                  <a:lnTo>
                    <a:pt x="1091" y="744"/>
                  </a:lnTo>
                  <a:lnTo>
                    <a:pt x="1106" y="748"/>
                  </a:lnTo>
                  <a:lnTo>
                    <a:pt x="1105" y="751"/>
                  </a:lnTo>
                  <a:lnTo>
                    <a:pt x="1104" y="752"/>
                  </a:lnTo>
                  <a:lnTo>
                    <a:pt x="1094" y="766"/>
                  </a:lnTo>
                  <a:lnTo>
                    <a:pt x="1084" y="777"/>
                  </a:lnTo>
                  <a:lnTo>
                    <a:pt x="1081" y="777"/>
                  </a:lnTo>
                  <a:lnTo>
                    <a:pt x="1080" y="777"/>
                  </a:lnTo>
                  <a:lnTo>
                    <a:pt x="1079" y="777"/>
                  </a:lnTo>
                  <a:lnTo>
                    <a:pt x="1078" y="775"/>
                  </a:lnTo>
                  <a:lnTo>
                    <a:pt x="1078" y="770"/>
                  </a:lnTo>
                  <a:lnTo>
                    <a:pt x="1078" y="763"/>
                  </a:lnTo>
                  <a:lnTo>
                    <a:pt x="1077" y="758"/>
                  </a:lnTo>
                  <a:lnTo>
                    <a:pt x="1075" y="754"/>
                  </a:lnTo>
                  <a:lnTo>
                    <a:pt x="1073" y="756"/>
                  </a:lnTo>
                  <a:lnTo>
                    <a:pt x="1070" y="757"/>
                  </a:lnTo>
                  <a:lnTo>
                    <a:pt x="1069" y="767"/>
                  </a:lnTo>
                  <a:lnTo>
                    <a:pt x="1067" y="774"/>
                  </a:lnTo>
                  <a:lnTo>
                    <a:pt x="1064" y="777"/>
                  </a:lnTo>
                  <a:lnTo>
                    <a:pt x="1062" y="778"/>
                  </a:lnTo>
                  <a:lnTo>
                    <a:pt x="1061" y="780"/>
                  </a:lnTo>
                  <a:lnTo>
                    <a:pt x="1059" y="782"/>
                  </a:lnTo>
                  <a:lnTo>
                    <a:pt x="1057" y="786"/>
                  </a:lnTo>
                  <a:lnTo>
                    <a:pt x="1055" y="792"/>
                  </a:lnTo>
                  <a:lnTo>
                    <a:pt x="1047" y="794"/>
                  </a:lnTo>
                  <a:lnTo>
                    <a:pt x="1034" y="796"/>
                  </a:lnTo>
                  <a:lnTo>
                    <a:pt x="1020" y="798"/>
                  </a:lnTo>
                  <a:lnTo>
                    <a:pt x="1013" y="800"/>
                  </a:lnTo>
                  <a:lnTo>
                    <a:pt x="1007" y="796"/>
                  </a:lnTo>
                  <a:lnTo>
                    <a:pt x="1001" y="793"/>
                  </a:lnTo>
                  <a:lnTo>
                    <a:pt x="988" y="793"/>
                  </a:lnTo>
                  <a:lnTo>
                    <a:pt x="975" y="793"/>
                  </a:lnTo>
                  <a:lnTo>
                    <a:pt x="962" y="793"/>
                  </a:lnTo>
                  <a:lnTo>
                    <a:pt x="949" y="793"/>
                  </a:lnTo>
                  <a:lnTo>
                    <a:pt x="935" y="797"/>
                  </a:lnTo>
                  <a:lnTo>
                    <a:pt x="922" y="803"/>
                  </a:lnTo>
                  <a:lnTo>
                    <a:pt x="908" y="807"/>
                  </a:lnTo>
                  <a:lnTo>
                    <a:pt x="895" y="812"/>
                  </a:lnTo>
                  <a:lnTo>
                    <a:pt x="889" y="812"/>
                  </a:lnTo>
                  <a:lnTo>
                    <a:pt x="882" y="812"/>
                  </a:lnTo>
                  <a:lnTo>
                    <a:pt x="869" y="815"/>
                  </a:lnTo>
                  <a:lnTo>
                    <a:pt x="855" y="817"/>
                  </a:lnTo>
                  <a:lnTo>
                    <a:pt x="841" y="820"/>
                  </a:lnTo>
                  <a:lnTo>
                    <a:pt x="827" y="824"/>
                  </a:lnTo>
                  <a:lnTo>
                    <a:pt x="811" y="825"/>
                  </a:lnTo>
                  <a:lnTo>
                    <a:pt x="796" y="827"/>
                  </a:lnTo>
                  <a:lnTo>
                    <a:pt x="792" y="830"/>
                  </a:lnTo>
                  <a:lnTo>
                    <a:pt x="789" y="833"/>
                  </a:lnTo>
                  <a:lnTo>
                    <a:pt x="780" y="835"/>
                  </a:lnTo>
                  <a:lnTo>
                    <a:pt x="770" y="835"/>
                  </a:lnTo>
                  <a:lnTo>
                    <a:pt x="759" y="836"/>
                  </a:lnTo>
                  <a:lnTo>
                    <a:pt x="751" y="836"/>
                  </a:lnTo>
                  <a:lnTo>
                    <a:pt x="744" y="837"/>
                  </a:lnTo>
                  <a:lnTo>
                    <a:pt x="738" y="836"/>
                  </a:lnTo>
                  <a:lnTo>
                    <a:pt x="732" y="835"/>
                  </a:lnTo>
                  <a:lnTo>
                    <a:pt x="728" y="833"/>
                  </a:lnTo>
                  <a:lnTo>
                    <a:pt x="717" y="833"/>
                  </a:lnTo>
                  <a:lnTo>
                    <a:pt x="706" y="833"/>
                  </a:lnTo>
                  <a:lnTo>
                    <a:pt x="704" y="830"/>
                  </a:lnTo>
                  <a:lnTo>
                    <a:pt x="701" y="827"/>
                  </a:lnTo>
                  <a:lnTo>
                    <a:pt x="694" y="827"/>
                  </a:lnTo>
                  <a:lnTo>
                    <a:pt x="687" y="827"/>
                  </a:lnTo>
                  <a:lnTo>
                    <a:pt x="681" y="825"/>
                  </a:lnTo>
                  <a:lnTo>
                    <a:pt x="674" y="822"/>
                  </a:lnTo>
                  <a:lnTo>
                    <a:pt x="668" y="821"/>
                  </a:lnTo>
                  <a:lnTo>
                    <a:pt x="659" y="821"/>
                  </a:lnTo>
                  <a:lnTo>
                    <a:pt x="657" y="824"/>
                  </a:lnTo>
                  <a:lnTo>
                    <a:pt x="656" y="826"/>
                  </a:lnTo>
                  <a:lnTo>
                    <a:pt x="655" y="835"/>
                  </a:lnTo>
                  <a:lnTo>
                    <a:pt x="654" y="850"/>
                  </a:lnTo>
                  <a:lnTo>
                    <a:pt x="652" y="865"/>
                  </a:lnTo>
                  <a:lnTo>
                    <a:pt x="651" y="872"/>
                  </a:lnTo>
                  <a:lnTo>
                    <a:pt x="655" y="878"/>
                  </a:lnTo>
                  <a:lnTo>
                    <a:pt x="658" y="884"/>
                  </a:lnTo>
                  <a:lnTo>
                    <a:pt x="655" y="894"/>
                  </a:lnTo>
                  <a:lnTo>
                    <a:pt x="651" y="903"/>
                  </a:lnTo>
                  <a:lnTo>
                    <a:pt x="654" y="909"/>
                  </a:lnTo>
                  <a:lnTo>
                    <a:pt x="655" y="914"/>
                  </a:lnTo>
                  <a:lnTo>
                    <a:pt x="649" y="922"/>
                  </a:lnTo>
                  <a:lnTo>
                    <a:pt x="644" y="931"/>
                  </a:lnTo>
                  <a:lnTo>
                    <a:pt x="634" y="933"/>
                  </a:lnTo>
                  <a:lnTo>
                    <a:pt x="623" y="935"/>
                  </a:lnTo>
                  <a:lnTo>
                    <a:pt x="622" y="938"/>
                  </a:lnTo>
                  <a:lnTo>
                    <a:pt x="621" y="942"/>
                  </a:lnTo>
                  <a:lnTo>
                    <a:pt x="622" y="944"/>
                  </a:lnTo>
                  <a:lnTo>
                    <a:pt x="624" y="945"/>
                  </a:lnTo>
                  <a:lnTo>
                    <a:pt x="635" y="945"/>
                  </a:lnTo>
                  <a:lnTo>
                    <a:pt x="645" y="946"/>
                  </a:lnTo>
                  <a:lnTo>
                    <a:pt x="645" y="961"/>
                  </a:lnTo>
                  <a:lnTo>
                    <a:pt x="646" y="976"/>
                  </a:lnTo>
                  <a:lnTo>
                    <a:pt x="647" y="979"/>
                  </a:lnTo>
                  <a:lnTo>
                    <a:pt x="650" y="982"/>
                  </a:lnTo>
                  <a:lnTo>
                    <a:pt x="651" y="984"/>
                  </a:lnTo>
                  <a:lnTo>
                    <a:pt x="652" y="988"/>
                  </a:lnTo>
                  <a:lnTo>
                    <a:pt x="652" y="990"/>
                  </a:lnTo>
                  <a:lnTo>
                    <a:pt x="651" y="993"/>
                  </a:lnTo>
                  <a:lnTo>
                    <a:pt x="649" y="996"/>
                  </a:lnTo>
                  <a:lnTo>
                    <a:pt x="647" y="999"/>
                  </a:lnTo>
                  <a:lnTo>
                    <a:pt x="646" y="1002"/>
                  </a:lnTo>
                  <a:lnTo>
                    <a:pt x="646" y="1008"/>
                  </a:lnTo>
                  <a:lnTo>
                    <a:pt x="649" y="1011"/>
                  </a:lnTo>
                  <a:lnTo>
                    <a:pt x="651" y="1014"/>
                  </a:lnTo>
                  <a:lnTo>
                    <a:pt x="651" y="1017"/>
                  </a:lnTo>
                  <a:lnTo>
                    <a:pt x="649" y="1020"/>
                  </a:lnTo>
                  <a:lnTo>
                    <a:pt x="646" y="1023"/>
                  </a:lnTo>
                  <a:lnTo>
                    <a:pt x="643" y="1025"/>
                  </a:lnTo>
                  <a:lnTo>
                    <a:pt x="636" y="1024"/>
                  </a:lnTo>
                  <a:lnTo>
                    <a:pt x="629" y="1022"/>
                  </a:lnTo>
                  <a:lnTo>
                    <a:pt x="624" y="1019"/>
                  </a:lnTo>
                  <a:lnTo>
                    <a:pt x="620" y="1016"/>
                  </a:lnTo>
                  <a:lnTo>
                    <a:pt x="614" y="1014"/>
                  </a:lnTo>
                  <a:lnTo>
                    <a:pt x="609" y="1012"/>
                  </a:lnTo>
                  <a:lnTo>
                    <a:pt x="602" y="1012"/>
                  </a:lnTo>
                  <a:lnTo>
                    <a:pt x="594" y="1012"/>
                  </a:lnTo>
                  <a:lnTo>
                    <a:pt x="586" y="1019"/>
                  </a:lnTo>
                  <a:lnTo>
                    <a:pt x="577" y="1027"/>
                  </a:lnTo>
                  <a:lnTo>
                    <a:pt x="569" y="1035"/>
                  </a:lnTo>
                  <a:lnTo>
                    <a:pt x="561" y="1042"/>
                  </a:lnTo>
                  <a:lnTo>
                    <a:pt x="557" y="1041"/>
                  </a:lnTo>
                  <a:lnTo>
                    <a:pt x="554" y="1041"/>
                  </a:lnTo>
                  <a:lnTo>
                    <a:pt x="553" y="1034"/>
                  </a:lnTo>
                  <a:lnTo>
                    <a:pt x="551" y="1026"/>
                  </a:lnTo>
                  <a:lnTo>
                    <a:pt x="545" y="1025"/>
                  </a:lnTo>
                  <a:lnTo>
                    <a:pt x="541" y="1023"/>
                  </a:lnTo>
                  <a:lnTo>
                    <a:pt x="536" y="1020"/>
                  </a:lnTo>
                  <a:lnTo>
                    <a:pt x="532" y="1017"/>
                  </a:lnTo>
                  <a:lnTo>
                    <a:pt x="531" y="1010"/>
                  </a:lnTo>
                  <a:lnTo>
                    <a:pt x="529" y="1002"/>
                  </a:lnTo>
                  <a:lnTo>
                    <a:pt x="520" y="1002"/>
                  </a:lnTo>
                  <a:lnTo>
                    <a:pt x="511" y="1001"/>
                  </a:lnTo>
                  <a:lnTo>
                    <a:pt x="509" y="991"/>
                  </a:lnTo>
                  <a:lnTo>
                    <a:pt x="508" y="981"/>
                  </a:lnTo>
                  <a:lnTo>
                    <a:pt x="506" y="981"/>
                  </a:lnTo>
                  <a:lnTo>
                    <a:pt x="504" y="981"/>
                  </a:lnTo>
                  <a:lnTo>
                    <a:pt x="500" y="982"/>
                  </a:lnTo>
                  <a:lnTo>
                    <a:pt x="497" y="984"/>
                  </a:lnTo>
                  <a:lnTo>
                    <a:pt x="495" y="987"/>
                  </a:lnTo>
                  <a:lnTo>
                    <a:pt x="492" y="990"/>
                  </a:lnTo>
                  <a:lnTo>
                    <a:pt x="486" y="989"/>
                  </a:lnTo>
                  <a:lnTo>
                    <a:pt x="481" y="989"/>
                  </a:lnTo>
                  <a:lnTo>
                    <a:pt x="481" y="981"/>
                  </a:lnTo>
                  <a:lnTo>
                    <a:pt x="482" y="972"/>
                  </a:lnTo>
                  <a:lnTo>
                    <a:pt x="481" y="966"/>
                  </a:lnTo>
                  <a:lnTo>
                    <a:pt x="478" y="957"/>
                  </a:lnTo>
                  <a:lnTo>
                    <a:pt x="477" y="947"/>
                  </a:lnTo>
                  <a:lnTo>
                    <a:pt x="478" y="937"/>
                  </a:lnTo>
                  <a:lnTo>
                    <a:pt x="484" y="924"/>
                  </a:lnTo>
                  <a:lnTo>
                    <a:pt x="493" y="908"/>
                  </a:lnTo>
                  <a:lnTo>
                    <a:pt x="504" y="892"/>
                  </a:lnTo>
                  <a:lnTo>
                    <a:pt x="511" y="883"/>
                  </a:lnTo>
                  <a:lnTo>
                    <a:pt x="510" y="876"/>
                  </a:lnTo>
                  <a:lnTo>
                    <a:pt x="509" y="870"/>
                  </a:lnTo>
                  <a:lnTo>
                    <a:pt x="496" y="861"/>
                  </a:lnTo>
                  <a:lnTo>
                    <a:pt x="485" y="854"/>
                  </a:lnTo>
                  <a:lnTo>
                    <a:pt x="484" y="849"/>
                  </a:lnTo>
                  <a:lnTo>
                    <a:pt x="484" y="843"/>
                  </a:lnTo>
                  <a:lnTo>
                    <a:pt x="484" y="838"/>
                  </a:lnTo>
                  <a:lnTo>
                    <a:pt x="484" y="831"/>
                  </a:lnTo>
                  <a:lnTo>
                    <a:pt x="486" y="820"/>
                  </a:lnTo>
                  <a:lnTo>
                    <a:pt x="488" y="813"/>
                  </a:lnTo>
                  <a:lnTo>
                    <a:pt x="488" y="804"/>
                  </a:lnTo>
                  <a:lnTo>
                    <a:pt x="487" y="786"/>
                  </a:lnTo>
                  <a:lnTo>
                    <a:pt x="486" y="767"/>
                  </a:lnTo>
                  <a:lnTo>
                    <a:pt x="484" y="756"/>
                  </a:lnTo>
                  <a:lnTo>
                    <a:pt x="482" y="756"/>
                  </a:lnTo>
                  <a:lnTo>
                    <a:pt x="481" y="756"/>
                  </a:lnTo>
                  <a:lnTo>
                    <a:pt x="478" y="757"/>
                  </a:lnTo>
                  <a:lnTo>
                    <a:pt x="476" y="758"/>
                  </a:lnTo>
                  <a:lnTo>
                    <a:pt x="475" y="759"/>
                  </a:lnTo>
                  <a:lnTo>
                    <a:pt x="475" y="761"/>
                  </a:lnTo>
                  <a:lnTo>
                    <a:pt x="475" y="765"/>
                  </a:lnTo>
                  <a:lnTo>
                    <a:pt x="473" y="769"/>
                  </a:lnTo>
                  <a:lnTo>
                    <a:pt x="459" y="781"/>
                  </a:lnTo>
                  <a:lnTo>
                    <a:pt x="443" y="792"/>
                  </a:lnTo>
                  <a:lnTo>
                    <a:pt x="440" y="798"/>
                  </a:lnTo>
                  <a:lnTo>
                    <a:pt x="439" y="805"/>
                  </a:lnTo>
                  <a:lnTo>
                    <a:pt x="438" y="807"/>
                  </a:lnTo>
                  <a:lnTo>
                    <a:pt x="437" y="809"/>
                  </a:lnTo>
                  <a:lnTo>
                    <a:pt x="435" y="812"/>
                  </a:lnTo>
                  <a:lnTo>
                    <a:pt x="431" y="814"/>
                  </a:lnTo>
                  <a:lnTo>
                    <a:pt x="426" y="815"/>
                  </a:lnTo>
                  <a:lnTo>
                    <a:pt x="422" y="814"/>
                  </a:lnTo>
                  <a:lnTo>
                    <a:pt x="417" y="812"/>
                  </a:lnTo>
                  <a:lnTo>
                    <a:pt x="414" y="808"/>
                  </a:lnTo>
                  <a:lnTo>
                    <a:pt x="410" y="802"/>
                  </a:lnTo>
                  <a:lnTo>
                    <a:pt x="404" y="795"/>
                  </a:lnTo>
                  <a:lnTo>
                    <a:pt x="399" y="791"/>
                  </a:lnTo>
                  <a:lnTo>
                    <a:pt x="393" y="787"/>
                  </a:lnTo>
                  <a:lnTo>
                    <a:pt x="391" y="787"/>
                  </a:lnTo>
                  <a:lnTo>
                    <a:pt x="389" y="787"/>
                  </a:lnTo>
                  <a:lnTo>
                    <a:pt x="388" y="792"/>
                  </a:lnTo>
                  <a:lnTo>
                    <a:pt x="385" y="795"/>
                  </a:lnTo>
                  <a:lnTo>
                    <a:pt x="375" y="795"/>
                  </a:lnTo>
                  <a:lnTo>
                    <a:pt x="361" y="795"/>
                  </a:lnTo>
                  <a:lnTo>
                    <a:pt x="359" y="791"/>
                  </a:lnTo>
                  <a:lnTo>
                    <a:pt x="357" y="787"/>
                  </a:lnTo>
                  <a:lnTo>
                    <a:pt x="349" y="787"/>
                  </a:lnTo>
                  <a:lnTo>
                    <a:pt x="345" y="786"/>
                  </a:lnTo>
                  <a:lnTo>
                    <a:pt x="341" y="784"/>
                  </a:lnTo>
                  <a:lnTo>
                    <a:pt x="337" y="781"/>
                  </a:lnTo>
                  <a:lnTo>
                    <a:pt x="333" y="783"/>
                  </a:lnTo>
                  <a:lnTo>
                    <a:pt x="330" y="784"/>
                  </a:lnTo>
                  <a:lnTo>
                    <a:pt x="326" y="780"/>
                  </a:lnTo>
                  <a:lnTo>
                    <a:pt x="323" y="774"/>
                  </a:lnTo>
                  <a:lnTo>
                    <a:pt x="319" y="770"/>
                  </a:lnTo>
                  <a:lnTo>
                    <a:pt x="314" y="767"/>
                  </a:lnTo>
                  <a:lnTo>
                    <a:pt x="306" y="766"/>
                  </a:lnTo>
                  <a:lnTo>
                    <a:pt x="296" y="765"/>
                  </a:lnTo>
                  <a:lnTo>
                    <a:pt x="295" y="758"/>
                  </a:lnTo>
                  <a:lnTo>
                    <a:pt x="294" y="747"/>
                  </a:lnTo>
                  <a:lnTo>
                    <a:pt x="294" y="736"/>
                  </a:lnTo>
                  <a:lnTo>
                    <a:pt x="295" y="728"/>
                  </a:lnTo>
                  <a:lnTo>
                    <a:pt x="299" y="723"/>
                  </a:lnTo>
                  <a:lnTo>
                    <a:pt x="303" y="717"/>
                  </a:lnTo>
                  <a:lnTo>
                    <a:pt x="305" y="711"/>
                  </a:lnTo>
                  <a:lnTo>
                    <a:pt x="305" y="703"/>
                  </a:lnTo>
                  <a:lnTo>
                    <a:pt x="303" y="696"/>
                  </a:lnTo>
                  <a:lnTo>
                    <a:pt x="302" y="690"/>
                  </a:lnTo>
                  <a:lnTo>
                    <a:pt x="303" y="687"/>
                  </a:lnTo>
                  <a:lnTo>
                    <a:pt x="306" y="685"/>
                  </a:lnTo>
                  <a:lnTo>
                    <a:pt x="307" y="681"/>
                  </a:lnTo>
                  <a:lnTo>
                    <a:pt x="307" y="676"/>
                  </a:lnTo>
                  <a:lnTo>
                    <a:pt x="305" y="674"/>
                  </a:lnTo>
                  <a:lnTo>
                    <a:pt x="302" y="672"/>
                  </a:lnTo>
                  <a:lnTo>
                    <a:pt x="301" y="669"/>
                  </a:lnTo>
                  <a:lnTo>
                    <a:pt x="300" y="666"/>
                  </a:lnTo>
                  <a:lnTo>
                    <a:pt x="300" y="665"/>
                  </a:lnTo>
                  <a:lnTo>
                    <a:pt x="301" y="664"/>
                  </a:lnTo>
                  <a:lnTo>
                    <a:pt x="306" y="665"/>
                  </a:lnTo>
                  <a:lnTo>
                    <a:pt x="309" y="665"/>
                  </a:lnTo>
                  <a:lnTo>
                    <a:pt x="312" y="664"/>
                  </a:lnTo>
                  <a:lnTo>
                    <a:pt x="317" y="661"/>
                  </a:lnTo>
                  <a:lnTo>
                    <a:pt x="315" y="659"/>
                  </a:lnTo>
                  <a:lnTo>
                    <a:pt x="315" y="657"/>
                  </a:lnTo>
                  <a:lnTo>
                    <a:pt x="310" y="649"/>
                  </a:lnTo>
                  <a:lnTo>
                    <a:pt x="307" y="638"/>
                  </a:lnTo>
                  <a:lnTo>
                    <a:pt x="306" y="632"/>
                  </a:lnTo>
                  <a:lnTo>
                    <a:pt x="305" y="627"/>
                  </a:lnTo>
                  <a:lnTo>
                    <a:pt x="305" y="621"/>
                  </a:lnTo>
                  <a:lnTo>
                    <a:pt x="306" y="616"/>
                  </a:lnTo>
                  <a:lnTo>
                    <a:pt x="308" y="617"/>
                  </a:lnTo>
                  <a:lnTo>
                    <a:pt x="310" y="618"/>
                  </a:lnTo>
                  <a:lnTo>
                    <a:pt x="310" y="619"/>
                  </a:lnTo>
                  <a:lnTo>
                    <a:pt x="311" y="620"/>
                  </a:lnTo>
                  <a:lnTo>
                    <a:pt x="310" y="627"/>
                  </a:lnTo>
                  <a:lnTo>
                    <a:pt x="309" y="634"/>
                  </a:lnTo>
                  <a:lnTo>
                    <a:pt x="314" y="638"/>
                  </a:lnTo>
                  <a:lnTo>
                    <a:pt x="319" y="640"/>
                  </a:lnTo>
                  <a:lnTo>
                    <a:pt x="321" y="643"/>
                  </a:lnTo>
                  <a:lnTo>
                    <a:pt x="323" y="646"/>
                  </a:lnTo>
                  <a:lnTo>
                    <a:pt x="326" y="652"/>
                  </a:lnTo>
                  <a:lnTo>
                    <a:pt x="332" y="656"/>
                  </a:lnTo>
                  <a:lnTo>
                    <a:pt x="335" y="657"/>
                  </a:lnTo>
                  <a:lnTo>
                    <a:pt x="337" y="657"/>
                  </a:lnTo>
                  <a:lnTo>
                    <a:pt x="338" y="656"/>
                  </a:lnTo>
                  <a:lnTo>
                    <a:pt x="341" y="655"/>
                  </a:lnTo>
                  <a:lnTo>
                    <a:pt x="342" y="641"/>
                  </a:lnTo>
                  <a:lnTo>
                    <a:pt x="343" y="626"/>
                  </a:lnTo>
                  <a:lnTo>
                    <a:pt x="343" y="619"/>
                  </a:lnTo>
                  <a:lnTo>
                    <a:pt x="342" y="612"/>
                  </a:lnTo>
                  <a:lnTo>
                    <a:pt x="341" y="606"/>
                  </a:lnTo>
                  <a:lnTo>
                    <a:pt x="337" y="599"/>
                  </a:lnTo>
                  <a:lnTo>
                    <a:pt x="334" y="597"/>
                  </a:lnTo>
                  <a:lnTo>
                    <a:pt x="331" y="594"/>
                  </a:lnTo>
                  <a:lnTo>
                    <a:pt x="325" y="588"/>
                  </a:lnTo>
                  <a:lnTo>
                    <a:pt x="321" y="583"/>
                  </a:lnTo>
                  <a:lnTo>
                    <a:pt x="319" y="581"/>
                  </a:lnTo>
                  <a:lnTo>
                    <a:pt x="315" y="579"/>
                  </a:lnTo>
                  <a:lnTo>
                    <a:pt x="312" y="576"/>
                  </a:lnTo>
                  <a:lnTo>
                    <a:pt x="308" y="575"/>
                  </a:lnTo>
                  <a:lnTo>
                    <a:pt x="301" y="575"/>
                  </a:lnTo>
                  <a:lnTo>
                    <a:pt x="295" y="575"/>
                  </a:lnTo>
                  <a:lnTo>
                    <a:pt x="286" y="571"/>
                  </a:lnTo>
                  <a:lnTo>
                    <a:pt x="277" y="565"/>
                  </a:lnTo>
                  <a:lnTo>
                    <a:pt x="267" y="565"/>
                  </a:lnTo>
                  <a:lnTo>
                    <a:pt x="257" y="565"/>
                  </a:lnTo>
                  <a:lnTo>
                    <a:pt x="253" y="561"/>
                  </a:lnTo>
                  <a:lnTo>
                    <a:pt x="250" y="557"/>
                  </a:lnTo>
                  <a:lnTo>
                    <a:pt x="233" y="553"/>
                  </a:lnTo>
                  <a:lnTo>
                    <a:pt x="218" y="549"/>
                  </a:lnTo>
                  <a:lnTo>
                    <a:pt x="196" y="516"/>
                  </a:lnTo>
                  <a:lnTo>
                    <a:pt x="195" y="507"/>
                  </a:lnTo>
                  <a:lnTo>
                    <a:pt x="195" y="499"/>
                  </a:lnTo>
                  <a:lnTo>
                    <a:pt x="195" y="494"/>
                  </a:lnTo>
                  <a:lnTo>
                    <a:pt x="194" y="491"/>
                  </a:lnTo>
                  <a:lnTo>
                    <a:pt x="193" y="488"/>
                  </a:lnTo>
                  <a:lnTo>
                    <a:pt x="191" y="486"/>
                  </a:lnTo>
                  <a:lnTo>
                    <a:pt x="187" y="486"/>
                  </a:lnTo>
                  <a:lnTo>
                    <a:pt x="185" y="486"/>
                  </a:lnTo>
                  <a:lnTo>
                    <a:pt x="184" y="487"/>
                  </a:lnTo>
                  <a:lnTo>
                    <a:pt x="183" y="489"/>
                  </a:lnTo>
                  <a:lnTo>
                    <a:pt x="182" y="494"/>
                  </a:lnTo>
                  <a:lnTo>
                    <a:pt x="182" y="501"/>
                  </a:lnTo>
                  <a:lnTo>
                    <a:pt x="182" y="507"/>
                  </a:lnTo>
                  <a:lnTo>
                    <a:pt x="183" y="515"/>
                  </a:lnTo>
                  <a:lnTo>
                    <a:pt x="183" y="522"/>
                  </a:lnTo>
                  <a:lnTo>
                    <a:pt x="182" y="527"/>
                  </a:lnTo>
                  <a:lnTo>
                    <a:pt x="179" y="529"/>
                  </a:lnTo>
                  <a:lnTo>
                    <a:pt x="175" y="533"/>
                  </a:lnTo>
                  <a:lnTo>
                    <a:pt x="175" y="547"/>
                  </a:lnTo>
                  <a:lnTo>
                    <a:pt x="175" y="561"/>
                  </a:lnTo>
                  <a:lnTo>
                    <a:pt x="171" y="571"/>
                  </a:lnTo>
                  <a:lnTo>
                    <a:pt x="167" y="582"/>
                  </a:lnTo>
                  <a:lnTo>
                    <a:pt x="164" y="591"/>
                  </a:lnTo>
                  <a:lnTo>
                    <a:pt x="164" y="599"/>
                  </a:lnTo>
                  <a:lnTo>
                    <a:pt x="163" y="607"/>
                  </a:lnTo>
                  <a:lnTo>
                    <a:pt x="160" y="616"/>
                  </a:lnTo>
                  <a:lnTo>
                    <a:pt x="158" y="617"/>
                  </a:lnTo>
                  <a:lnTo>
                    <a:pt x="156" y="619"/>
                  </a:lnTo>
                  <a:lnTo>
                    <a:pt x="159" y="626"/>
                  </a:lnTo>
                  <a:lnTo>
                    <a:pt x="163" y="633"/>
                  </a:lnTo>
                  <a:lnTo>
                    <a:pt x="152" y="639"/>
                  </a:lnTo>
                  <a:lnTo>
                    <a:pt x="143" y="645"/>
                  </a:lnTo>
                  <a:lnTo>
                    <a:pt x="143" y="651"/>
                  </a:lnTo>
                  <a:lnTo>
                    <a:pt x="143" y="656"/>
                  </a:lnTo>
                  <a:lnTo>
                    <a:pt x="150" y="658"/>
                  </a:lnTo>
                  <a:lnTo>
                    <a:pt x="158" y="661"/>
                  </a:lnTo>
                  <a:lnTo>
                    <a:pt x="160" y="663"/>
                  </a:lnTo>
                  <a:lnTo>
                    <a:pt x="162" y="666"/>
                  </a:lnTo>
                  <a:lnTo>
                    <a:pt x="163" y="670"/>
                  </a:lnTo>
                  <a:lnTo>
                    <a:pt x="166" y="675"/>
                  </a:lnTo>
                  <a:lnTo>
                    <a:pt x="168" y="687"/>
                  </a:lnTo>
                  <a:lnTo>
                    <a:pt x="169" y="700"/>
                  </a:lnTo>
                  <a:lnTo>
                    <a:pt x="172" y="726"/>
                  </a:lnTo>
                  <a:lnTo>
                    <a:pt x="175" y="746"/>
                  </a:lnTo>
                  <a:lnTo>
                    <a:pt x="180" y="754"/>
                  </a:lnTo>
                  <a:lnTo>
                    <a:pt x="185" y="761"/>
                  </a:lnTo>
                  <a:lnTo>
                    <a:pt x="189" y="775"/>
                  </a:lnTo>
                  <a:lnTo>
                    <a:pt x="191" y="790"/>
                  </a:lnTo>
                  <a:lnTo>
                    <a:pt x="194" y="805"/>
                  </a:lnTo>
                  <a:lnTo>
                    <a:pt x="197" y="819"/>
                  </a:lnTo>
                  <a:lnTo>
                    <a:pt x="197" y="829"/>
                  </a:lnTo>
                  <a:lnTo>
                    <a:pt x="197" y="839"/>
                  </a:lnTo>
                  <a:lnTo>
                    <a:pt x="201" y="841"/>
                  </a:lnTo>
                  <a:lnTo>
                    <a:pt x="203" y="843"/>
                  </a:lnTo>
                  <a:lnTo>
                    <a:pt x="203" y="853"/>
                  </a:lnTo>
                  <a:lnTo>
                    <a:pt x="203" y="863"/>
                  </a:lnTo>
                  <a:lnTo>
                    <a:pt x="206" y="877"/>
                  </a:lnTo>
                  <a:lnTo>
                    <a:pt x="208" y="894"/>
                  </a:lnTo>
                  <a:lnTo>
                    <a:pt x="209" y="911"/>
                  </a:lnTo>
                  <a:lnTo>
                    <a:pt x="209" y="926"/>
                  </a:lnTo>
                  <a:lnTo>
                    <a:pt x="209" y="945"/>
                  </a:lnTo>
                  <a:lnTo>
                    <a:pt x="209" y="965"/>
                  </a:lnTo>
                  <a:lnTo>
                    <a:pt x="208" y="983"/>
                  </a:lnTo>
                  <a:lnTo>
                    <a:pt x="206" y="999"/>
                  </a:lnTo>
                  <a:lnTo>
                    <a:pt x="206" y="1007"/>
                  </a:lnTo>
                  <a:lnTo>
                    <a:pt x="206" y="1016"/>
                  </a:lnTo>
                  <a:lnTo>
                    <a:pt x="206" y="1025"/>
                  </a:lnTo>
                  <a:lnTo>
                    <a:pt x="206" y="1034"/>
                  </a:lnTo>
                  <a:lnTo>
                    <a:pt x="204" y="1040"/>
                  </a:lnTo>
                  <a:lnTo>
                    <a:pt x="201" y="1047"/>
                  </a:lnTo>
                  <a:lnTo>
                    <a:pt x="198" y="1050"/>
                  </a:lnTo>
                  <a:lnTo>
                    <a:pt x="197" y="1052"/>
                  </a:lnTo>
                  <a:lnTo>
                    <a:pt x="197" y="1055"/>
                  </a:lnTo>
                  <a:lnTo>
                    <a:pt x="198" y="1060"/>
                  </a:lnTo>
                  <a:lnTo>
                    <a:pt x="201" y="1062"/>
                  </a:lnTo>
                  <a:lnTo>
                    <a:pt x="203" y="1065"/>
                  </a:lnTo>
                  <a:lnTo>
                    <a:pt x="203" y="1066"/>
                  </a:lnTo>
                  <a:lnTo>
                    <a:pt x="203" y="1077"/>
                  </a:lnTo>
                  <a:lnTo>
                    <a:pt x="203" y="1089"/>
                  </a:lnTo>
                  <a:lnTo>
                    <a:pt x="203" y="1100"/>
                  </a:lnTo>
                  <a:lnTo>
                    <a:pt x="203" y="1111"/>
                  </a:lnTo>
                  <a:lnTo>
                    <a:pt x="205" y="1116"/>
                  </a:lnTo>
                  <a:lnTo>
                    <a:pt x="206" y="1121"/>
                  </a:lnTo>
                  <a:lnTo>
                    <a:pt x="206" y="1122"/>
                  </a:lnTo>
                  <a:lnTo>
                    <a:pt x="205" y="1128"/>
                  </a:lnTo>
                  <a:lnTo>
                    <a:pt x="204" y="1134"/>
                  </a:lnTo>
                  <a:lnTo>
                    <a:pt x="203" y="1141"/>
                  </a:lnTo>
                  <a:lnTo>
                    <a:pt x="203" y="1148"/>
                  </a:lnTo>
                  <a:lnTo>
                    <a:pt x="205" y="1156"/>
                  </a:lnTo>
                  <a:lnTo>
                    <a:pt x="208" y="1167"/>
                  </a:lnTo>
                  <a:lnTo>
                    <a:pt x="209" y="1173"/>
                  </a:lnTo>
                  <a:lnTo>
                    <a:pt x="210" y="1178"/>
                  </a:lnTo>
                  <a:lnTo>
                    <a:pt x="210" y="1182"/>
                  </a:lnTo>
                  <a:lnTo>
                    <a:pt x="209" y="1187"/>
                  </a:lnTo>
                  <a:lnTo>
                    <a:pt x="202" y="1195"/>
                  </a:lnTo>
                  <a:lnTo>
                    <a:pt x="194" y="1204"/>
                  </a:lnTo>
                  <a:lnTo>
                    <a:pt x="193" y="1211"/>
                  </a:lnTo>
                  <a:lnTo>
                    <a:pt x="194" y="1216"/>
                  </a:lnTo>
                  <a:lnTo>
                    <a:pt x="196" y="1221"/>
                  </a:lnTo>
                  <a:lnTo>
                    <a:pt x="197" y="1225"/>
                  </a:lnTo>
                  <a:lnTo>
                    <a:pt x="198" y="1233"/>
                  </a:lnTo>
                  <a:lnTo>
                    <a:pt x="200" y="1241"/>
                  </a:lnTo>
                  <a:lnTo>
                    <a:pt x="198" y="1251"/>
                  </a:lnTo>
                  <a:lnTo>
                    <a:pt x="197" y="1260"/>
                  </a:lnTo>
                  <a:lnTo>
                    <a:pt x="194" y="1276"/>
                  </a:lnTo>
                  <a:lnTo>
                    <a:pt x="191" y="1291"/>
                  </a:lnTo>
                  <a:lnTo>
                    <a:pt x="191" y="1297"/>
                  </a:lnTo>
                  <a:lnTo>
                    <a:pt x="191" y="1304"/>
                  </a:lnTo>
                  <a:lnTo>
                    <a:pt x="186" y="1321"/>
                  </a:lnTo>
                  <a:lnTo>
                    <a:pt x="182" y="1337"/>
                  </a:lnTo>
                  <a:lnTo>
                    <a:pt x="182" y="1342"/>
                  </a:lnTo>
                  <a:lnTo>
                    <a:pt x="182" y="1346"/>
                  </a:lnTo>
                  <a:lnTo>
                    <a:pt x="177" y="1353"/>
                  </a:lnTo>
                  <a:lnTo>
                    <a:pt x="172" y="1361"/>
                  </a:lnTo>
                  <a:lnTo>
                    <a:pt x="172" y="1373"/>
                  </a:lnTo>
                  <a:lnTo>
                    <a:pt x="172" y="1384"/>
                  </a:lnTo>
                  <a:lnTo>
                    <a:pt x="170" y="1392"/>
                  </a:lnTo>
                  <a:lnTo>
                    <a:pt x="168" y="1402"/>
                  </a:lnTo>
                  <a:lnTo>
                    <a:pt x="166" y="1411"/>
                  </a:lnTo>
                  <a:lnTo>
                    <a:pt x="163" y="1420"/>
                  </a:lnTo>
                  <a:lnTo>
                    <a:pt x="162" y="1431"/>
                  </a:lnTo>
                  <a:lnTo>
                    <a:pt x="160" y="1442"/>
                  </a:lnTo>
                  <a:lnTo>
                    <a:pt x="152" y="1448"/>
                  </a:lnTo>
                  <a:lnTo>
                    <a:pt x="145" y="1454"/>
                  </a:lnTo>
                  <a:lnTo>
                    <a:pt x="147" y="1469"/>
                  </a:lnTo>
                  <a:lnTo>
                    <a:pt x="151" y="1485"/>
                  </a:lnTo>
                  <a:lnTo>
                    <a:pt x="150" y="1509"/>
                  </a:lnTo>
                  <a:lnTo>
                    <a:pt x="146" y="1536"/>
                  </a:lnTo>
                  <a:lnTo>
                    <a:pt x="144" y="1549"/>
                  </a:lnTo>
                  <a:lnTo>
                    <a:pt x="140" y="1561"/>
                  </a:lnTo>
                  <a:lnTo>
                    <a:pt x="137" y="1572"/>
                  </a:lnTo>
                  <a:lnTo>
                    <a:pt x="134" y="1579"/>
                  </a:lnTo>
                  <a:lnTo>
                    <a:pt x="128" y="1581"/>
                  </a:lnTo>
                  <a:lnTo>
                    <a:pt x="123" y="1581"/>
                  </a:lnTo>
                  <a:lnTo>
                    <a:pt x="122" y="1575"/>
                  </a:lnTo>
                  <a:lnTo>
                    <a:pt x="117" y="1570"/>
                  </a:lnTo>
                  <a:lnTo>
                    <a:pt x="115" y="1567"/>
                  </a:lnTo>
                  <a:lnTo>
                    <a:pt x="112" y="1565"/>
                  </a:lnTo>
                  <a:lnTo>
                    <a:pt x="109" y="1564"/>
                  </a:lnTo>
                  <a:lnTo>
                    <a:pt x="105" y="1564"/>
                  </a:lnTo>
                  <a:lnTo>
                    <a:pt x="99" y="1571"/>
                  </a:lnTo>
                  <a:lnTo>
                    <a:pt x="90" y="1576"/>
                  </a:lnTo>
                  <a:lnTo>
                    <a:pt x="75" y="1582"/>
                  </a:lnTo>
                  <a:lnTo>
                    <a:pt x="58" y="1587"/>
                  </a:lnTo>
                  <a:lnTo>
                    <a:pt x="47" y="1595"/>
                  </a:lnTo>
                  <a:lnTo>
                    <a:pt x="38" y="1601"/>
                  </a:lnTo>
                  <a:lnTo>
                    <a:pt x="32" y="1605"/>
                  </a:lnTo>
                  <a:lnTo>
                    <a:pt x="26" y="1607"/>
                  </a:lnTo>
                  <a:lnTo>
                    <a:pt x="18" y="1607"/>
                  </a:lnTo>
                  <a:lnTo>
                    <a:pt x="8" y="1606"/>
                  </a:lnTo>
                  <a:lnTo>
                    <a:pt x="4" y="1602"/>
                  </a:lnTo>
                  <a:lnTo>
                    <a:pt x="1" y="1598"/>
                  </a:lnTo>
                  <a:lnTo>
                    <a:pt x="0" y="1593"/>
                  </a:lnTo>
                  <a:lnTo>
                    <a:pt x="0" y="1586"/>
                  </a:lnTo>
                  <a:lnTo>
                    <a:pt x="0" y="1573"/>
                  </a:lnTo>
                  <a:lnTo>
                    <a:pt x="3" y="1561"/>
                  </a:lnTo>
                  <a:lnTo>
                    <a:pt x="6" y="1549"/>
                  </a:lnTo>
                  <a:lnTo>
                    <a:pt x="9" y="1538"/>
                  </a:lnTo>
                  <a:lnTo>
                    <a:pt x="12" y="1526"/>
                  </a:lnTo>
                  <a:lnTo>
                    <a:pt x="16" y="1515"/>
                  </a:lnTo>
                  <a:lnTo>
                    <a:pt x="16" y="1507"/>
                  </a:lnTo>
                  <a:lnTo>
                    <a:pt x="16" y="1500"/>
                  </a:lnTo>
                  <a:lnTo>
                    <a:pt x="19" y="1490"/>
                  </a:lnTo>
                  <a:lnTo>
                    <a:pt x="23" y="1480"/>
                  </a:lnTo>
                  <a:lnTo>
                    <a:pt x="28" y="1470"/>
                  </a:lnTo>
                  <a:lnTo>
                    <a:pt x="31" y="1460"/>
                  </a:lnTo>
                  <a:lnTo>
                    <a:pt x="32" y="1445"/>
                  </a:lnTo>
                  <a:lnTo>
                    <a:pt x="31" y="1426"/>
                  </a:lnTo>
                  <a:lnTo>
                    <a:pt x="31" y="1418"/>
                  </a:lnTo>
                  <a:lnTo>
                    <a:pt x="32" y="1410"/>
                  </a:lnTo>
                  <a:lnTo>
                    <a:pt x="33" y="1407"/>
                  </a:lnTo>
                  <a:lnTo>
                    <a:pt x="34" y="1403"/>
                  </a:lnTo>
                  <a:lnTo>
                    <a:pt x="35" y="1401"/>
                  </a:lnTo>
                  <a:lnTo>
                    <a:pt x="38" y="1399"/>
                  </a:lnTo>
                  <a:lnTo>
                    <a:pt x="44" y="1401"/>
                  </a:lnTo>
                  <a:lnTo>
                    <a:pt x="52" y="1403"/>
                  </a:lnTo>
                  <a:lnTo>
                    <a:pt x="53" y="1400"/>
                  </a:lnTo>
                  <a:lnTo>
                    <a:pt x="54" y="1398"/>
                  </a:lnTo>
                  <a:lnTo>
                    <a:pt x="55" y="1396"/>
                  </a:lnTo>
                  <a:lnTo>
                    <a:pt x="57" y="1395"/>
                  </a:lnTo>
                  <a:lnTo>
                    <a:pt x="62" y="1393"/>
                  </a:lnTo>
                  <a:lnTo>
                    <a:pt x="67" y="1390"/>
                  </a:lnTo>
                  <a:lnTo>
                    <a:pt x="74" y="1380"/>
                  </a:lnTo>
                  <a:lnTo>
                    <a:pt x="82" y="1371"/>
                  </a:lnTo>
                  <a:lnTo>
                    <a:pt x="82" y="1365"/>
                  </a:lnTo>
                  <a:lnTo>
                    <a:pt x="81" y="1362"/>
                  </a:lnTo>
                  <a:lnTo>
                    <a:pt x="77" y="1362"/>
                  </a:lnTo>
                  <a:lnTo>
                    <a:pt x="74" y="1362"/>
                  </a:lnTo>
                  <a:lnTo>
                    <a:pt x="70" y="1363"/>
                  </a:lnTo>
                  <a:lnTo>
                    <a:pt x="68" y="1364"/>
                  </a:lnTo>
                  <a:lnTo>
                    <a:pt x="65" y="1367"/>
                  </a:lnTo>
                  <a:lnTo>
                    <a:pt x="61" y="1369"/>
                  </a:lnTo>
                  <a:lnTo>
                    <a:pt x="59" y="1369"/>
                  </a:lnTo>
                  <a:lnTo>
                    <a:pt x="57" y="1369"/>
                  </a:lnTo>
                  <a:lnTo>
                    <a:pt x="56" y="1369"/>
                  </a:lnTo>
                  <a:lnTo>
                    <a:pt x="56" y="1368"/>
                  </a:lnTo>
                  <a:lnTo>
                    <a:pt x="47" y="1365"/>
                  </a:lnTo>
                  <a:lnTo>
                    <a:pt x="40" y="1361"/>
                  </a:lnTo>
                  <a:lnTo>
                    <a:pt x="44" y="1353"/>
                  </a:lnTo>
                  <a:lnTo>
                    <a:pt x="49" y="1346"/>
                  </a:lnTo>
                  <a:lnTo>
                    <a:pt x="49" y="1339"/>
                  </a:lnTo>
                  <a:lnTo>
                    <a:pt x="49" y="1330"/>
                  </a:lnTo>
                  <a:lnTo>
                    <a:pt x="52" y="1319"/>
                  </a:lnTo>
                  <a:lnTo>
                    <a:pt x="53" y="1306"/>
                  </a:lnTo>
                  <a:lnTo>
                    <a:pt x="55" y="1294"/>
                  </a:lnTo>
                  <a:lnTo>
                    <a:pt x="58" y="1282"/>
                  </a:lnTo>
                  <a:lnTo>
                    <a:pt x="59" y="1274"/>
                  </a:lnTo>
                  <a:lnTo>
                    <a:pt x="59" y="1267"/>
                  </a:lnTo>
                  <a:lnTo>
                    <a:pt x="59" y="1258"/>
                  </a:lnTo>
                  <a:lnTo>
                    <a:pt x="59" y="1249"/>
                  </a:lnTo>
                  <a:lnTo>
                    <a:pt x="59" y="1240"/>
                  </a:lnTo>
                  <a:lnTo>
                    <a:pt x="59" y="1232"/>
                  </a:lnTo>
                  <a:lnTo>
                    <a:pt x="59" y="1224"/>
                  </a:lnTo>
                  <a:lnTo>
                    <a:pt x="62" y="1216"/>
                  </a:lnTo>
                  <a:lnTo>
                    <a:pt x="67" y="1210"/>
                  </a:lnTo>
                  <a:lnTo>
                    <a:pt x="74" y="1202"/>
                  </a:lnTo>
                  <a:lnTo>
                    <a:pt x="74" y="1192"/>
                  </a:lnTo>
                  <a:lnTo>
                    <a:pt x="74" y="1182"/>
                  </a:lnTo>
                  <a:lnTo>
                    <a:pt x="78" y="1168"/>
                  </a:lnTo>
                  <a:lnTo>
                    <a:pt x="81" y="1153"/>
                  </a:lnTo>
                  <a:lnTo>
                    <a:pt x="81" y="1147"/>
                  </a:lnTo>
                  <a:lnTo>
                    <a:pt x="79" y="1144"/>
                  </a:lnTo>
                  <a:lnTo>
                    <a:pt x="77" y="1140"/>
                  </a:lnTo>
                  <a:lnTo>
                    <a:pt x="75" y="1138"/>
                  </a:lnTo>
                  <a:lnTo>
                    <a:pt x="74" y="1131"/>
                  </a:lnTo>
                  <a:lnTo>
                    <a:pt x="74" y="1123"/>
                  </a:lnTo>
                  <a:lnTo>
                    <a:pt x="71" y="1115"/>
                  </a:lnTo>
                  <a:lnTo>
                    <a:pt x="73" y="1109"/>
                  </a:lnTo>
                  <a:lnTo>
                    <a:pt x="75" y="1104"/>
                  </a:lnTo>
                  <a:lnTo>
                    <a:pt x="79" y="1098"/>
                  </a:lnTo>
                  <a:lnTo>
                    <a:pt x="77" y="1092"/>
                  </a:lnTo>
                  <a:lnTo>
                    <a:pt x="71" y="1085"/>
                  </a:lnTo>
                  <a:lnTo>
                    <a:pt x="69" y="1081"/>
                  </a:lnTo>
                  <a:lnTo>
                    <a:pt x="68" y="1076"/>
                  </a:lnTo>
                  <a:lnTo>
                    <a:pt x="69" y="1072"/>
                  </a:lnTo>
                  <a:lnTo>
                    <a:pt x="71" y="1068"/>
                  </a:lnTo>
                  <a:lnTo>
                    <a:pt x="77" y="1064"/>
                  </a:lnTo>
                  <a:lnTo>
                    <a:pt x="82" y="1061"/>
                  </a:lnTo>
                  <a:lnTo>
                    <a:pt x="79" y="1051"/>
                  </a:lnTo>
                  <a:lnTo>
                    <a:pt x="75" y="1043"/>
                  </a:lnTo>
                  <a:lnTo>
                    <a:pt x="77" y="1038"/>
                  </a:lnTo>
                  <a:lnTo>
                    <a:pt x="79" y="1033"/>
                  </a:lnTo>
                  <a:lnTo>
                    <a:pt x="80" y="1026"/>
                  </a:lnTo>
                  <a:lnTo>
                    <a:pt x="79" y="1018"/>
                  </a:lnTo>
                  <a:lnTo>
                    <a:pt x="78" y="1011"/>
                  </a:lnTo>
                  <a:lnTo>
                    <a:pt x="76" y="1001"/>
                  </a:lnTo>
                  <a:lnTo>
                    <a:pt x="76" y="990"/>
                  </a:lnTo>
                  <a:lnTo>
                    <a:pt x="77" y="980"/>
                  </a:lnTo>
                  <a:lnTo>
                    <a:pt x="78" y="971"/>
                  </a:lnTo>
                  <a:lnTo>
                    <a:pt x="79" y="959"/>
                  </a:lnTo>
                  <a:lnTo>
                    <a:pt x="80" y="947"/>
                  </a:lnTo>
                  <a:lnTo>
                    <a:pt x="79" y="938"/>
                  </a:lnTo>
                  <a:lnTo>
                    <a:pt x="78" y="935"/>
                  </a:lnTo>
                  <a:lnTo>
                    <a:pt x="77" y="930"/>
                  </a:lnTo>
                  <a:lnTo>
                    <a:pt x="76" y="924"/>
                  </a:lnTo>
                  <a:lnTo>
                    <a:pt x="77" y="919"/>
                  </a:lnTo>
                  <a:lnTo>
                    <a:pt x="78" y="910"/>
                  </a:lnTo>
                  <a:lnTo>
                    <a:pt x="77" y="902"/>
                  </a:lnTo>
                  <a:lnTo>
                    <a:pt x="76" y="894"/>
                  </a:lnTo>
                  <a:lnTo>
                    <a:pt x="74" y="885"/>
                  </a:lnTo>
                  <a:lnTo>
                    <a:pt x="76" y="877"/>
                  </a:lnTo>
                  <a:lnTo>
                    <a:pt x="77" y="868"/>
                  </a:lnTo>
                  <a:lnTo>
                    <a:pt x="74" y="855"/>
                  </a:lnTo>
                  <a:lnTo>
                    <a:pt x="70" y="842"/>
                  </a:lnTo>
                  <a:lnTo>
                    <a:pt x="70" y="833"/>
                  </a:lnTo>
                  <a:lnTo>
                    <a:pt x="70" y="826"/>
                  </a:lnTo>
                  <a:lnTo>
                    <a:pt x="66" y="816"/>
                  </a:lnTo>
                  <a:lnTo>
                    <a:pt x="62" y="807"/>
                  </a:lnTo>
                  <a:lnTo>
                    <a:pt x="62" y="795"/>
                  </a:lnTo>
                  <a:lnTo>
                    <a:pt x="62" y="782"/>
                  </a:lnTo>
                  <a:lnTo>
                    <a:pt x="59" y="774"/>
                  </a:lnTo>
                  <a:lnTo>
                    <a:pt x="57" y="766"/>
                  </a:lnTo>
                  <a:lnTo>
                    <a:pt x="54" y="756"/>
                  </a:lnTo>
                  <a:lnTo>
                    <a:pt x="52" y="747"/>
                  </a:lnTo>
                  <a:lnTo>
                    <a:pt x="51" y="737"/>
                  </a:lnTo>
                  <a:lnTo>
                    <a:pt x="52" y="726"/>
                  </a:lnTo>
                  <a:lnTo>
                    <a:pt x="53" y="715"/>
                  </a:lnTo>
                  <a:lnTo>
                    <a:pt x="55" y="708"/>
                  </a:lnTo>
                  <a:lnTo>
                    <a:pt x="52" y="693"/>
                  </a:lnTo>
                  <a:lnTo>
                    <a:pt x="49" y="679"/>
                  </a:lnTo>
                  <a:lnTo>
                    <a:pt x="51" y="667"/>
                  </a:lnTo>
                  <a:lnTo>
                    <a:pt x="52" y="654"/>
                  </a:lnTo>
                  <a:lnTo>
                    <a:pt x="55" y="646"/>
                  </a:lnTo>
                  <a:lnTo>
                    <a:pt x="57" y="640"/>
                  </a:lnTo>
                  <a:lnTo>
                    <a:pt x="61" y="632"/>
                  </a:lnTo>
                  <a:lnTo>
                    <a:pt x="62" y="623"/>
                  </a:lnTo>
                  <a:lnTo>
                    <a:pt x="59" y="621"/>
                  </a:lnTo>
                  <a:lnTo>
                    <a:pt x="57" y="619"/>
                  </a:lnTo>
                  <a:lnTo>
                    <a:pt x="56" y="616"/>
                  </a:lnTo>
                  <a:lnTo>
                    <a:pt x="55" y="612"/>
                  </a:lnTo>
                  <a:lnTo>
                    <a:pt x="54" y="604"/>
                  </a:lnTo>
                  <a:lnTo>
                    <a:pt x="55" y="595"/>
                  </a:lnTo>
                  <a:lnTo>
                    <a:pt x="57" y="577"/>
                  </a:lnTo>
                  <a:lnTo>
                    <a:pt x="62" y="563"/>
                  </a:lnTo>
                  <a:lnTo>
                    <a:pt x="62" y="558"/>
                  </a:lnTo>
                  <a:lnTo>
                    <a:pt x="62" y="551"/>
                  </a:lnTo>
                  <a:lnTo>
                    <a:pt x="66" y="548"/>
                  </a:lnTo>
                  <a:lnTo>
                    <a:pt x="70" y="546"/>
                  </a:lnTo>
                  <a:lnTo>
                    <a:pt x="69" y="539"/>
                  </a:lnTo>
                  <a:lnTo>
                    <a:pt x="69" y="533"/>
                  </a:lnTo>
                  <a:lnTo>
                    <a:pt x="70" y="527"/>
                  </a:lnTo>
                  <a:lnTo>
                    <a:pt x="71" y="522"/>
                  </a:lnTo>
                  <a:lnTo>
                    <a:pt x="76" y="511"/>
                  </a:lnTo>
                  <a:lnTo>
                    <a:pt x="79" y="499"/>
                  </a:lnTo>
                  <a:lnTo>
                    <a:pt x="82" y="488"/>
                  </a:lnTo>
                  <a:lnTo>
                    <a:pt x="85" y="478"/>
                  </a:lnTo>
                  <a:lnTo>
                    <a:pt x="89" y="475"/>
                  </a:lnTo>
                  <a:lnTo>
                    <a:pt x="92" y="470"/>
                  </a:lnTo>
                  <a:lnTo>
                    <a:pt x="96" y="459"/>
                  </a:lnTo>
                  <a:lnTo>
                    <a:pt x="99" y="447"/>
                  </a:lnTo>
                  <a:lnTo>
                    <a:pt x="101" y="436"/>
                  </a:lnTo>
                  <a:lnTo>
                    <a:pt x="104" y="424"/>
                  </a:lnTo>
                  <a:lnTo>
                    <a:pt x="111" y="414"/>
                  </a:lnTo>
                  <a:lnTo>
                    <a:pt x="116" y="404"/>
                  </a:lnTo>
                  <a:lnTo>
                    <a:pt x="119" y="388"/>
                  </a:lnTo>
                  <a:lnTo>
                    <a:pt x="120" y="375"/>
                  </a:lnTo>
                  <a:lnTo>
                    <a:pt x="124" y="365"/>
                  </a:lnTo>
                  <a:lnTo>
                    <a:pt x="131" y="353"/>
                  </a:lnTo>
                  <a:lnTo>
                    <a:pt x="134" y="347"/>
                  </a:lnTo>
                  <a:lnTo>
                    <a:pt x="136" y="340"/>
                  </a:lnTo>
                  <a:lnTo>
                    <a:pt x="137" y="335"/>
                  </a:lnTo>
                  <a:lnTo>
                    <a:pt x="137" y="331"/>
                  </a:lnTo>
                  <a:lnTo>
                    <a:pt x="134" y="328"/>
                  </a:lnTo>
                  <a:lnTo>
                    <a:pt x="128" y="325"/>
                  </a:lnTo>
                  <a:lnTo>
                    <a:pt x="122" y="323"/>
                  </a:lnTo>
                  <a:lnTo>
                    <a:pt x="113" y="320"/>
                  </a:lnTo>
                  <a:lnTo>
                    <a:pt x="98" y="317"/>
                  </a:lnTo>
                  <a:lnTo>
                    <a:pt x="85" y="314"/>
                  </a:lnTo>
                  <a:lnTo>
                    <a:pt x="73" y="304"/>
                  </a:lnTo>
                  <a:lnTo>
                    <a:pt x="61" y="293"/>
                  </a:lnTo>
                  <a:lnTo>
                    <a:pt x="59" y="289"/>
                  </a:lnTo>
                  <a:lnTo>
                    <a:pt x="57" y="283"/>
                  </a:lnTo>
                  <a:lnTo>
                    <a:pt x="44" y="270"/>
                  </a:lnTo>
                  <a:lnTo>
                    <a:pt x="30" y="257"/>
                  </a:lnTo>
                  <a:lnTo>
                    <a:pt x="27" y="250"/>
                  </a:lnTo>
                  <a:lnTo>
                    <a:pt x="23" y="244"/>
                  </a:lnTo>
                  <a:lnTo>
                    <a:pt x="18" y="239"/>
                  </a:lnTo>
                  <a:lnTo>
                    <a:pt x="12" y="233"/>
                  </a:lnTo>
                  <a:lnTo>
                    <a:pt x="11" y="226"/>
                  </a:lnTo>
                  <a:lnTo>
                    <a:pt x="10" y="220"/>
                  </a:lnTo>
                  <a:lnTo>
                    <a:pt x="10" y="213"/>
                  </a:lnTo>
                  <a:lnTo>
                    <a:pt x="10" y="207"/>
                  </a:lnTo>
                  <a:lnTo>
                    <a:pt x="11" y="199"/>
                  </a:lnTo>
                  <a:lnTo>
                    <a:pt x="11" y="192"/>
                  </a:lnTo>
                  <a:lnTo>
                    <a:pt x="10" y="185"/>
                  </a:lnTo>
                  <a:lnTo>
                    <a:pt x="9" y="177"/>
                  </a:lnTo>
                  <a:lnTo>
                    <a:pt x="6" y="171"/>
                  </a:lnTo>
                  <a:lnTo>
                    <a:pt x="3" y="163"/>
                  </a:lnTo>
                  <a:lnTo>
                    <a:pt x="4" y="162"/>
                  </a:lnTo>
                  <a:lnTo>
                    <a:pt x="9" y="160"/>
                  </a:lnTo>
                  <a:lnTo>
                    <a:pt x="14" y="159"/>
                  </a:lnTo>
                  <a:lnTo>
                    <a:pt x="18" y="159"/>
                  </a:lnTo>
                  <a:lnTo>
                    <a:pt x="22" y="159"/>
                  </a:lnTo>
                  <a:lnTo>
                    <a:pt x="26" y="160"/>
                  </a:lnTo>
                  <a:lnTo>
                    <a:pt x="29" y="160"/>
                  </a:lnTo>
                  <a:lnTo>
                    <a:pt x="33" y="160"/>
                  </a:lnTo>
                  <a:lnTo>
                    <a:pt x="36" y="160"/>
                  </a:lnTo>
                  <a:lnTo>
                    <a:pt x="40" y="155"/>
                  </a:lnTo>
                  <a:lnTo>
                    <a:pt x="43" y="152"/>
                  </a:lnTo>
                  <a:lnTo>
                    <a:pt x="53" y="149"/>
                  </a:lnTo>
                  <a:lnTo>
                    <a:pt x="62" y="148"/>
                  </a:lnTo>
                  <a:lnTo>
                    <a:pt x="70" y="146"/>
                  </a:lnTo>
                  <a:lnTo>
                    <a:pt x="80" y="144"/>
                  </a:lnTo>
                  <a:lnTo>
                    <a:pt x="85" y="141"/>
                  </a:lnTo>
                  <a:lnTo>
                    <a:pt x="89" y="139"/>
                  </a:lnTo>
                  <a:lnTo>
                    <a:pt x="100" y="139"/>
                  </a:lnTo>
                  <a:lnTo>
                    <a:pt x="111" y="139"/>
                  </a:lnTo>
                  <a:lnTo>
                    <a:pt x="122" y="139"/>
                  </a:lnTo>
                  <a:lnTo>
                    <a:pt x="133" y="139"/>
                  </a:lnTo>
                  <a:lnTo>
                    <a:pt x="137" y="133"/>
                  </a:lnTo>
                  <a:lnTo>
                    <a:pt x="142" y="127"/>
                  </a:lnTo>
                  <a:lnTo>
                    <a:pt x="146" y="126"/>
                  </a:lnTo>
                  <a:lnTo>
                    <a:pt x="151" y="125"/>
                  </a:lnTo>
                  <a:lnTo>
                    <a:pt x="158" y="125"/>
                  </a:lnTo>
                  <a:lnTo>
                    <a:pt x="164" y="125"/>
                  </a:lnTo>
                  <a:lnTo>
                    <a:pt x="178" y="125"/>
                  </a:lnTo>
                  <a:lnTo>
                    <a:pt x="191" y="123"/>
                  </a:lnTo>
                  <a:lnTo>
                    <a:pt x="200" y="121"/>
                  </a:lnTo>
                  <a:lnTo>
                    <a:pt x="210" y="119"/>
                  </a:lnTo>
                  <a:lnTo>
                    <a:pt x="220" y="117"/>
                  </a:lnTo>
                  <a:lnTo>
                    <a:pt x="230" y="114"/>
                  </a:lnTo>
                  <a:lnTo>
                    <a:pt x="237" y="109"/>
                  </a:lnTo>
                  <a:lnTo>
                    <a:pt x="245" y="105"/>
                  </a:lnTo>
                  <a:lnTo>
                    <a:pt x="257" y="104"/>
                  </a:lnTo>
                  <a:lnTo>
                    <a:pt x="267" y="102"/>
                  </a:lnTo>
                  <a:close/>
                  <a:moveTo>
                    <a:pt x="815" y="159"/>
                  </a:moveTo>
                  <a:lnTo>
                    <a:pt x="814" y="161"/>
                  </a:lnTo>
                  <a:lnTo>
                    <a:pt x="813" y="164"/>
                  </a:lnTo>
                  <a:lnTo>
                    <a:pt x="815" y="165"/>
                  </a:lnTo>
                  <a:lnTo>
                    <a:pt x="818" y="166"/>
                  </a:lnTo>
                  <a:lnTo>
                    <a:pt x="819" y="166"/>
                  </a:lnTo>
                  <a:lnTo>
                    <a:pt x="821" y="165"/>
                  </a:lnTo>
                  <a:lnTo>
                    <a:pt x="822" y="164"/>
                  </a:lnTo>
                  <a:lnTo>
                    <a:pt x="823" y="162"/>
                  </a:lnTo>
                  <a:lnTo>
                    <a:pt x="821" y="161"/>
                  </a:lnTo>
                  <a:lnTo>
                    <a:pt x="820" y="160"/>
                  </a:lnTo>
                  <a:lnTo>
                    <a:pt x="818" y="159"/>
                  </a:lnTo>
                  <a:lnTo>
                    <a:pt x="815" y="159"/>
                  </a:lnTo>
                  <a:close/>
                  <a:moveTo>
                    <a:pt x="189" y="336"/>
                  </a:moveTo>
                  <a:lnTo>
                    <a:pt x="182" y="338"/>
                  </a:lnTo>
                  <a:lnTo>
                    <a:pt x="177" y="342"/>
                  </a:lnTo>
                  <a:lnTo>
                    <a:pt x="177" y="356"/>
                  </a:lnTo>
                  <a:lnTo>
                    <a:pt x="177" y="371"/>
                  </a:lnTo>
                  <a:lnTo>
                    <a:pt x="179" y="372"/>
                  </a:lnTo>
                  <a:lnTo>
                    <a:pt x="182" y="374"/>
                  </a:lnTo>
                  <a:lnTo>
                    <a:pt x="182" y="379"/>
                  </a:lnTo>
                  <a:lnTo>
                    <a:pt x="182" y="384"/>
                  </a:lnTo>
                  <a:lnTo>
                    <a:pt x="185" y="399"/>
                  </a:lnTo>
                  <a:lnTo>
                    <a:pt x="189" y="414"/>
                  </a:lnTo>
                  <a:lnTo>
                    <a:pt x="190" y="422"/>
                  </a:lnTo>
                  <a:lnTo>
                    <a:pt x="190" y="431"/>
                  </a:lnTo>
                  <a:lnTo>
                    <a:pt x="190" y="439"/>
                  </a:lnTo>
                  <a:lnTo>
                    <a:pt x="187" y="446"/>
                  </a:lnTo>
                  <a:lnTo>
                    <a:pt x="187" y="454"/>
                  </a:lnTo>
                  <a:lnTo>
                    <a:pt x="187" y="464"/>
                  </a:lnTo>
                  <a:lnTo>
                    <a:pt x="187" y="469"/>
                  </a:lnTo>
                  <a:lnTo>
                    <a:pt x="189" y="474"/>
                  </a:lnTo>
                  <a:lnTo>
                    <a:pt x="190" y="477"/>
                  </a:lnTo>
                  <a:lnTo>
                    <a:pt x="191" y="478"/>
                  </a:lnTo>
                  <a:lnTo>
                    <a:pt x="194" y="479"/>
                  </a:lnTo>
                  <a:lnTo>
                    <a:pt x="197" y="478"/>
                  </a:lnTo>
                  <a:lnTo>
                    <a:pt x="200" y="476"/>
                  </a:lnTo>
                  <a:lnTo>
                    <a:pt x="203" y="474"/>
                  </a:lnTo>
                  <a:lnTo>
                    <a:pt x="205" y="463"/>
                  </a:lnTo>
                  <a:lnTo>
                    <a:pt x="208" y="453"/>
                  </a:lnTo>
                  <a:lnTo>
                    <a:pt x="210" y="439"/>
                  </a:lnTo>
                  <a:lnTo>
                    <a:pt x="212" y="424"/>
                  </a:lnTo>
                  <a:lnTo>
                    <a:pt x="215" y="418"/>
                  </a:lnTo>
                  <a:lnTo>
                    <a:pt x="218" y="413"/>
                  </a:lnTo>
                  <a:lnTo>
                    <a:pt x="222" y="410"/>
                  </a:lnTo>
                  <a:lnTo>
                    <a:pt x="226" y="406"/>
                  </a:lnTo>
                  <a:lnTo>
                    <a:pt x="235" y="394"/>
                  </a:lnTo>
                  <a:lnTo>
                    <a:pt x="242" y="383"/>
                  </a:lnTo>
                  <a:lnTo>
                    <a:pt x="251" y="372"/>
                  </a:lnTo>
                  <a:lnTo>
                    <a:pt x="261" y="361"/>
                  </a:lnTo>
                  <a:lnTo>
                    <a:pt x="261" y="355"/>
                  </a:lnTo>
                  <a:lnTo>
                    <a:pt x="259" y="351"/>
                  </a:lnTo>
                  <a:lnTo>
                    <a:pt x="249" y="350"/>
                  </a:lnTo>
                  <a:lnTo>
                    <a:pt x="242" y="348"/>
                  </a:lnTo>
                  <a:lnTo>
                    <a:pt x="237" y="344"/>
                  </a:lnTo>
                  <a:lnTo>
                    <a:pt x="230" y="342"/>
                  </a:lnTo>
                  <a:lnTo>
                    <a:pt x="225" y="343"/>
                  </a:lnTo>
                  <a:lnTo>
                    <a:pt x="219" y="344"/>
                  </a:lnTo>
                  <a:lnTo>
                    <a:pt x="215" y="341"/>
                  </a:lnTo>
                  <a:lnTo>
                    <a:pt x="209" y="339"/>
                  </a:lnTo>
                  <a:lnTo>
                    <a:pt x="198" y="337"/>
                  </a:lnTo>
                  <a:lnTo>
                    <a:pt x="189" y="336"/>
                  </a:lnTo>
                  <a:close/>
                  <a:moveTo>
                    <a:pt x="1067" y="370"/>
                  </a:moveTo>
                  <a:lnTo>
                    <a:pt x="1067" y="370"/>
                  </a:lnTo>
                  <a:lnTo>
                    <a:pt x="1066" y="371"/>
                  </a:lnTo>
                  <a:lnTo>
                    <a:pt x="1067" y="372"/>
                  </a:lnTo>
                  <a:lnTo>
                    <a:pt x="1067" y="373"/>
                  </a:lnTo>
                  <a:lnTo>
                    <a:pt x="1069" y="374"/>
                  </a:lnTo>
                  <a:lnTo>
                    <a:pt x="1070" y="375"/>
                  </a:lnTo>
                  <a:lnTo>
                    <a:pt x="1073" y="374"/>
                  </a:lnTo>
                  <a:lnTo>
                    <a:pt x="1074" y="374"/>
                  </a:lnTo>
                  <a:lnTo>
                    <a:pt x="1074" y="373"/>
                  </a:lnTo>
                  <a:lnTo>
                    <a:pt x="1073" y="372"/>
                  </a:lnTo>
                  <a:lnTo>
                    <a:pt x="1071" y="371"/>
                  </a:lnTo>
                  <a:lnTo>
                    <a:pt x="1069" y="370"/>
                  </a:lnTo>
                  <a:lnTo>
                    <a:pt x="1067" y="370"/>
                  </a:lnTo>
                  <a:close/>
                  <a:moveTo>
                    <a:pt x="1029" y="373"/>
                  </a:moveTo>
                  <a:lnTo>
                    <a:pt x="1026" y="378"/>
                  </a:lnTo>
                  <a:lnTo>
                    <a:pt x="1023" y="386"/>
                  </a:lnTo>
                  <a:lnTo>
                    <a:pt x="1033" y="394"/>
                  </a:lnTo>
                  <a:lnTo>
                    <a:pt x="1042" y="401"/>
                  </a:lnTo>
                  <a:lnTo>
                    <a:pt x="1043" y="407"/>
                  </a:lnTo>
                  <a:lnTo>
                    <a:pt x="1044" y="414"/>
                  </a:lnTo>
                  <a:lnTo>
                    <a:pt x="1044" y="422"/>
                  </a:lnTo>
                  <a:lnTo>
                    <a:pt x="1044" y="430"/>
                  </a:lnTo>
                  <a:lnTo>
                    <a:pt x="1043" y="439"/>
                  </a:lnTo>
                  <a:lnTo>
                    <a:pt x="1041" y="445"/>
                  </a:lnTo>
                  <a:lnTo>
                    <a:pt x="1039" y="451"/>
                  </a:lnTo>
                  <a:lnTo>
                    <a:pt x="1036" y="455"/>
                  </a:lnTo>
                  <a:lnTo>
                    <a:pt x="1028" y="453"/>
                  </a:lnTo>
                  <a:lnTo>
                    <a:pt x="1019" y="453"/>
                  </a:lnTo>
                  <a:lnTo>
                    <a:pt x="1018" y="456"/>
                  </a:lnTo>
                  <a:lnTo>
                    <a:pt x="1019" y="459"/>
                  </a:lnTo>
                  <a:lnTo>
                    <a:pt x="1020" y="464"/>
                  </a:lnTo>
                  <a:lnTo>
                    <a:pt x="1022" y="467"/>
                  </a:lnTo>
                  <a:lnTo>
                    <a:pt x="1028" y="474"/>
                  </a:lnTo>
                  <a:lnTo>
                    <a:pt x="1032" y="479"/>
                  </a:lnTo>
                  <a:lnTo>
                    <a:pt x="1032" y="483"/>
                  </a:lnTo>
                  <a:lnTo>
                    <a:pt x="1031" y="486"/>
                  </a:lnTo>
                  <a:lnTo>
                    <a:pt x="1026" y="487"/>
                  </a:lnTo>
                  <a:lnTo>
                    <a:pt x="1022" y="489"/>
                  </a:lnTo>
                  <a:lnTo>
                    <a:pt x="1020" y="492"/>
                  </a:lnTo>
                  <a:lnTo>
                    <a:pt x="1017" y="495"/>
                  </a:lnTo>
                  <a:lnTo>
                    <a:pt x="1008" y="494"/>
                  </a:lnTo>
                  <a:lnTo>
                    <a:pt x="1000" y="492"/>
                  </a:lnTo>
                  <a:lnTo>
                    <a:pt x="992" y="489"/>
                  </a:lnTo>
                  <a:lnTo>
                    <a:pt x="983" y="487"/>
                  </a:lnTo>
                  <a:lnTo>
                    <a:pt x="975" y="484"/>
                  </a:lnTo>
                  <a:lnTo>
                    <a:pt x="969" y="484"/>
                  </a:lnTo>
                  <a:lnTo>
                    <a:pt x="962" y="484"/>
                  </a:lnTo>
                  <a:lnTo>
                    <a:pt x="955" y="484"/>
                  </a:lnTo>
                  <a:lnTo>
                    <a:pt x="945" y="487"/>
                  </a:lnTo>
                  <a:lnTo>
                    <a:pt x="934" y="489"/>
                  </a:lnTo>
                  <a:lnTo>
                    <a:pt x="927" y="490"/>
                  </a:lnTo>
                  <a:lnTo>
                    <a:pt x="920" y="489"/>
                  </a:lnTo>
                  <a:lnTo>
                    <a:pt x="913" y="486"/>
                  </a:lnTo>
                  <a:lnTo>
                    <a:pt x="906" y="482"/>
                  </a:lnTo>
                  <a:lnTo>
                    <a:pt x="893" y="475"/>
                  </a:lnTo>
                  <a:lnTo>
                    <a:pt x="884" y="468"/>
                  </a:lnTo>
                  <a:lnTo>
                    <a:pt x="877" y="474"/>
                  </a:lnTo>
                  <a:lnTo>
                    <a:pt x="864" y="483"/>
                  </a:lnTo>
                  <a:lnTo>
                    <a:pt x="852" y="491"/>
                  </a:lnTo>
                  <a:lnTo>
                    <a:pt x="845" y="495"/>
                  </a:lnTo>
                  <a:lnTo>
                    <a:pt x="837" y="492"/>
                  </a:lnTo>
                  <a:lnTo>
                    <a:pt x="830" y="487"/>
                  </a:lnTo>
                  <a:lnTo>
                    <a:pt x="822" y="487"/>
                  </a:lnTo>
                  <a:lnTo>
                    <a:pt x="818" y="489"/>
                  </a:lnTo>
                  <a:lnTo>
                    <a:pt x="813" y="488"/>
                  </a:lnTo>
                  <a:lnTo>
                    <a:pt x="808" y="487"/>
                  </a:lnTo>
                  <a:lnTo>
                    <a:pt x="796" y="487"/>
                  </a:lnTo>
                  <a:lnTo>
                    <a:pt x="783" y="487"/>
                  </a:lnTo>
                  <a:lnTo>
                    <a:pt x="755" y="479"/>
                  </a:lnTo>
                  <a:lnTo>
                    <a:pt x="725" y="475"/>
                  </a:lnTo>
                  <a:lnTo>
                    <a:pt x="708" y="472"/>
                  </a:lnTo>
                  <a:lnTo>
                    <a:pt x="692" y="471"/>
                  </a:lnTo>
                  <a:lnTo>
                    <a:pt x="675" y="472"/>
                  </a:lnTo>
                  <a:lnTo>
                    <a:pt x="659" y="475"/>
                  </a:lnTo>
                  <a:lnTo>
                    <a:pt x="655" y="482"/>
                  </a:lnTo>
                  <a:lnTo>
                    <a:pt x="650" y="495"/>
                  </a:lnTo>
                  <a:lnTo>
                    <a:pt x="647" y="509"/>
                  </a:lnTo>
                  <a:lnTo>
                    <a:pt x="646" y="517"/>
                  </a:lnTo>
                  <a:lnTo>
                    <a:pt x="649" y="519"/>
                  </a:lnTo>
                  <a:lnTo>
                    <a:pt x="651" y="522"/>
                  </a:lnTo>
                  <a:lnTo>
                    <a:pt x="649" y="532"/>
                  </a:lnTo>
                  <a:lnTo>
                    <a:pt x="646" y="538"/>
                  </a:lnTo>
                  <a:lnTo>
                    <a:pt x="646" y="540"/>
                  </a:lnTo>
                  <a:lnTo>
                    <a:pt x="646" y="544"/>
                  </a:lnTo>
                  <a:lnTo>
                    <a:pt x="648" y="548"/>
                  </a:lnTo>
                  <a:lnTo>
                    <a:pt x="651" y="553"/>
                  </a:lnTo>
                  <a:lnTo>
                    <a:pt x="651" y="560"/>
                  </a:lnTo>
                  <a:lnTo>
                    <a:pt x="650" y="565"/>
                  </a:lnTo>
                  <a:lnTo>
                    <a:pt x="648" y="569"/>
                  </a:lnTo>
                  <a:lnTo>
                    <a:pt x="645" y="573"/>
                  </a:lnTo>
                  <a:lnTo>
                    <a:pt x="646" y="580"/>
                  </a:lnTo>
                  <a:lnTo>
                    <a:pt x="647" y="584"/>
                  </a:lnTo>
                  <a:lnTo>
                    <a:pt x="649" y="587"/>
                  </a:lnTo>
                  <a:lnTo>
                    <a:pt x="651" y="592"/>
                  </a:lnTo>
                  <a:lnTo>
                    <a:pt x="648" y="594"/>
                  </a:lnTo>
                  <a:lnTo>
                    <a:pt x="645" y="596"/>
                  </a:lnTo>
                  <a:lnTo>
                    <a:pt x="642" y="599"/>
                  </a:lnTo>
                  <a:lnTo>
                    <a:pt x="640" y="604"/>
                  </a:lnTo>
                  <a:lnTo>
                    <a:pt x="646" y="610"/>
                  </a:lnTo>
                  <a:lnTo>
                    <a:pt x="651" y="617"/>
                  </a:lnTo>
                  <a:lnTo>
                    <a:pt x="652" y="654"/>
                  </a:lnTo>
                  <a:lnTo>
                    <a:pt x="654" y="695"/>
                  </a:lnTo>
                  <a:lnTo>
                    <a:pt x="654" y="715"/>
                  </a:lnTo>
                  <a:lnTo>
                    <a:pt x="651" y="734"/>
                  </a:lnTo>
                  <a:lnTo>
                    <a:pt x="649" y="750"/>
                  </a:lnTo>
                  <a:lnTo>
                    <a:pt x="646" y="765"/>
                  </a:lnTo>
                  <a:lnTo>
                    <a:pt x="648" y="768"/>
                  </a:lnTo>
                  <a:lnTo>
                    <a:pt x="651" y="770"/>
                  </a:lnTo>
                  <a:lnTo>
                    <a:pt x="654" y="778"/>
                  </a:lnTo>
                  <a:lnTo>
                    <a:pt x="654" y="789"/>
                  </a:lnTo>
                  <a:lnTo>
                    <a:pt x="655" y="801"/>
                  </a:lnTo>
                  <a:lnTo>
                    <a:pt x="656" y="809"/>
                  </a:lnTo>
                  <a:lnTo>
                    <a:pt x="658" y="812"/>
                  </a:lnTo>
                  <a:lnTo>
                    <a:pt x="660" y="813"/>
                  </a:lnTo>
                  <a:lnTo>
                    <a:pt x="664" y="814"/>
                  </a:lnTo>
                  <a:lnTo>
                    <a:pt x="668" y="813"/>
                  </a:lnTo>
                  <a:lnTo>
                    <a:pt x="671" y="812"/>
                  </a:lnTo>
                  <a:lnTo>
                    <a:pt x="674" y="809"/>
                  </a:lnTo>
                  <a:lnTo>
                    <a:pt x="680" y="805"/>
                  </a:lnTo>
                  <a:lnTo>
                    <a:pt x="684" y="800"/>
                  </a:lnTo>
                  <a:lnTo>
                    <a:pt x="715" y="790"/>
                  </a:lnTo>
                  <a:lnTo>
                    <a:pt x="721" y="790"/>
                  </a:lnTo>
                  <a:lnTo>
                    <a:pt x="728" y="790"/>
                  </a:lnTo>
                  <a:lnTo>
                    <a:pt x="738" y="785"/>
                  </a:lnTo>
                  <a:lnTo>
                    <a:pt x="745" y="780"/>
                  </a:lnTo>
                  <a:lnTo>
                    <a:pt x="757" y="779"/>
                  </a:lnTo>
                  <a:lnTo>
                    <a:pt x="768" y="777"/>
                  </a:lnTo>
                  <a:lnTo>
                    <a:pt x="783" y="772"/>
                  </a:lnTo>
                  <a:lnTo>
                    <a:pt x="798" y="767"/>
                  </a:lnTo>
                  <a:lnTo>
                    <a:pt x="808" y="761"/>
                  </a:lnTo>
                  <a:lnTo>
                    <a:pt x="817" y="756"/>
                  </a:lnTo>
                  <a:lnTo>
                    <a:pt x="832" y="755"/>
                  </a:lnTo>
                  <a:lnTo>
                    <a:pt x="845" y="756"/>
                  </a:lnTo>
                  <a:lnTo>
                    <a:pt x="855" y="751"/>
                  </a:lnTo>
                  <a:lnTo>
                    <a:pt x="866" y="746"/>
                  </a:lnTo>
                  <a:lnTo>
                    <a:pt x="873" y="746"/>
                  </a:lnTo>
                  <a:lnTo>
                    <a:pt x="882" y="746"/>
                  </a:lnTo>
                  <a:lnTo>
                    <a:pt x="888" y="744"/>
                  </a:lnTo>
                  <a:lnTo>
                    <a:pt x="893" y="742"/>
                  </a:lnTo>
                  <a:lnTo>
                    <a:pt x="899" y="737"/>
                  </a:lnTo>
                  <a:lnTo>
                    <a:pt x="903" y="734"/>
                  </a:lnTo>
                  <a:lnTo>
                    <a:pt x="908" y="736"/>
                  </a:lnTo>
                  <a:lnTo>
                    <a:pt x="913" y="739"/>
                  </a:lnTo>
                  <a:lnTo>
                    <a:pt x="918" y="735"/>
                  </a:lnTo>
                  <a:lnTo>
                    <a:pt x="924" y="731"/>
                  </a:lnTo>
                  <a:lnTo>
                    <a:pt x="935" y="733"/>
                  </a:lnTo>
                  <a:lnTo>
                    <a:pt x="947" y="734"/>
                  </a:lnTo>
                  <a:lnTo>
                    <a:pt x="961" y="732"/>
                  </a:lnTo>
                  <a:lnTo>
                    <a:pt x="975" y="728"/>
                  </a:lnTo>
                  <a:lnTo>
                    <a:pt x="978" y="730"/>
                  </a:lnTo>
                  <a:lnTo>
                    <a:pt x="983" y="731"/>
                  </a:lnTo>
                  <a:lnTo>
                    <a:pt x="988" y="731"/>
                  </a:lnTo>
                  <a:lnTo>
                    <a:pt x="1000" y="730"/>
                  </a:lnTo>
                  <a:lnTo>
                    <a:pt x="1013" y="728"/>
                  </a:lnTo>
                  <a:lnTo>
                    <a:pt x="1019" y="728"/>
                  </a:lnTo>
                  <a:lnTo>
                    <a:pt x="1019" y="726"/>
                  </a:lnTo>
                  <a:lnTo>
                    <a:pt x="1019" y="725"/>
                  </a:lnTo>
                  <a:lnTo>
                    <a:pt x="1015" y="717"/>
                  </a:lnTo>
                  <a:lnTo>
                    <a:pt x="1009" y="711"/>
                  </a:lnTo>
                  <a:lnTo>
                    <a:pt x="1006" y="708"/>
                  </a:lnTo>
                  <a:lnTo>
                    <a:pt x="1003" y="704"/>
                  </a:lnTo>
                  <a:lnTo>
                    <a:pt x="999" y="702"/>
                  </a:lnTo>
                  <a:lnTo>
                    <a:pt x="996" y="701"/>
                  </a:lnTo>
                  <a:lnTo>
                    <a:pt x="989" y="700"/>
                  </a:lnTo>
                  <a:lnTo>
                    <a:pt x="983" y="701"/>
                  </a:lnTo>
                  <a:lnTo>
                    <a:pt x="977" y="702"/>
                  </a:lnTo>
                  <a:lnTo>
                    <a:pt x="972" y="704"/>
                  </a:lnTo>
                  <a:lnTo>
                    <a:pt x="965" y="705"/>
                  </a:lnTo>
                  <a:lnTo>
                    <a:pt x="960" y="707"/>
                  </a:lnTo>
                  <a:lnTo>
                    <a:pt x="954" y="707"/>
                  </a:lnTo>
                  <a:lnTo>
                    <a:pt x="949" y="704"/>
                  </a:lnTo>
                  <a:lnTo>
                    <a:pt x="949" y="703"/>
                  </a:lnTo>
                  <a:lnTo>
                    <a:pt x="948" y="699"/>
                  </a:lnTo>
                  <a:lnTo>
                    <a:pt x="948" y="695"/>
                  </a:lnTo>
                  <a:lnTo>
                    <a:pt x="949" y="691"/>
                  </a:lnTo>
                  <a:lnTo>
                    <a:pt x="950" y="688"/>
                  </a:lnTo>
                  <a:lnTo>
                    <a:pt x="957" y="681"/>
                  </a:lnTo>
                  <a:lnTo>
                    <a:pt x="969" y="673"/>
                  </a:lnTo>
                  <a:lnTo>
                    <a:pt x="975" y="668"/>
                  </a:lnTo>
                  <a:lnTo>
                    <a:pt x="981" y="665"/>
                  </a:lnTo>
                  <a:lnTo>
                    <a:pt x="986" y="663"/>
                  </a:lnTo>
                  <a:lnTo>
                    <a:pt x="991" y="661"/>
                  </a:lnTo>
                  <a:lnTo>
                    <a:pt x="993" y="664"/>
                  </a:lnTo>
                  <a:lnTo>
                    <a:pt x="996" y="666"/>
                  </a:lnTo>
                  <a:lnTo>
                    <a:pt x="1003" y="666"/>
                  </a:lnTo>
                  <a:lnTo>
                    <a:pt x="1010" y="664"/>
                  </a:lnTo>
                  <a:lnTo>
                    <a:pt x="1017" y="661"/>
                  </a:lnTo>
                  <a:lnTo>
                    <a:pt x="1022" y="658"/>
                  </a:lnTo>
                  <a:lnTo>
                    <a:pt x="1023" y="655"/>
                  </a:lnTo>
                  <a:lnTo>
                    <a:pt x="1023" y="653"/>
                  </a:lnTo>
                  <a:lnTo>
                    <a:pt x="1026" y="653"/>
                  </a:lnTo>
                  <a:lnTo>
                    <a:pt x="1027" y="653"/>
                  </a:lnTo>
                  <a:lnTo>
                    <a:pt x="1032" y="657"/>
                  </a:lnTo>
                  <a:lnTo>
                    <a:pt x="1038" y="663"/>
                  </a:lnTo>
                  <a:lnTo>
                    <a:pt x="1048" y="663"/>
                  </a:lnTo>
                  <a:lnTo>
                    <a:pt x="1058" y="663"/>
                  </a:lnTo>
                  <a:lnTo>
                    <a:pt x="1061" y="661"/>
                  </a:lnTo>
                  <a:lnTo>
                    <a:pt x="1063" y="658"/>
                  </a:lnTo>
                  <a:lnTo>
                    <a:pt x="1062" y="656"/>
                  </a:lnTo>
                  <a:lnTo>
                    <a:pt x="1062" y="654"/>
                  </a:lnTo>
                  <a:lnTo>
                    <a:pt x="1058" y="651"/>
                  </a:lnTo>
                  <a:lnTo>
                    <a:pt x="1055" y="649"/>
                  </a:lnTo>
                  <a:lnTo>
                    <a:pt x="1052" y="646"/>
                  </a:lnTo>
                  <a:lnTo>
                    <a:pt x="1048" y="645"/>
                  </a:lnTo>
                  <a:lnTo>
                    <a:pt x="1044" y="643"/>
                  </a:lnTo>
                  <a:lnTo>
                    <a:pt x="1042" y="640"/>
                  </a:lnTo>
                  <a:lnTo>
                    <a:pt x="1040" y="637"/>
                  </a:lnTo>
                  <a:lnTo>
                    <a:pt x="1039" y="631"/>
                  </a:lnTo>
                  <a:lnTo>
                    <a:pt x="1041" y="628"/>
                  </a:lnTo>
                  <a:lnTo>
                    <a:pt x="1043" y="624"/>
                  </a:lnTo>
                  <a:lnTo>
                    <a:pt x="1044" y="624"/>
                  </a:lnTo>
                  <a:lnTo>
                    <a:pt x="1046" y="624"/>
                  </a:lnTo>
                  <a:lnTo>
                    <a:pt x="1052" y="630"/>
                  </a:lnTo>
                  <a:lnTo>
                    <a:pt x="1061" y="637"/>
                  </a:lnTo>
                  <a:lnTo>
                    <a:pt x="1066" y="639"/>
                  </a:lnTo>
                  <a:lnTo>
                    <a:pt x="1070" y="641"/>
                  </a:lnTo>
                  <a:lnTo>
                    <a:pt x="1076" y="642"/>
                  </a:lnTo>
                  <a:lnTo>
                    <a:pt x="1081" y="642"/>
                  </a:lnTo>
                  <a:lnTo>
                    <a:pt x="1082" y="641"/>
                  </a:lnTo>
                  <a:lnTo>
                    <a:pt x="1084" y="639"/>
                  </a:lnTo>
                  <a:lnTo>
                    <a:pt x="1081" y="634"/>
                  </a:lnTo>
                  <a:lnTo>
                    <a:pt x="1079" y="630"/>
                  </a:lnTo>
                  <a:lnTo>
                    <a:pt x="1078" y="626"/>
                  </a:lnTo>
                  <a:lnTo>
                    <a:pt x="1078" y="620"/>
                  </a:lnTo>
                  <a:lnTo>
                    <a:pt x="1079" y="619"/>
                  </a:lnTo>
                  <a:lnTo>
                    <a:pt x="1080" y="619"/>
                  </a:lnTo>
                  <a:lnTo>
                    <a:pt x="1085" y="621"/>
                  </a:lnTo>
                  <a:lnTo>
                    <a:pt x="1087" y="626"/>
                  </a:lnTo>
                  <a:lnTo>
                    <a:pt x="1088" y="630"/>
                  </a:lnTo>
                  <a:lnTo>
                    <a:pt x="1090" y="635"/>
                  </a:lnTo>
                  <a:lnTo>
                    <a:pt x="1096" y="633"/>
                  </a:lnTo>
                  <a:lnTo>
                    <a:pt x="1102" y="630"/>
                  </a:lnTo>
                  <a:lnTo>
                    <a:pt x="1103" y="626"/>
                  </a:lnTo>
                  <a:lnTo>
                    <a:pt x="1105" y="621"/>
                  </a:lnTo>
                  <a:lnTo>
                    <a:pt x="1105" y="617"/>
                  </a:lnTo>
                  <a:lnTo>
                    <a:pt x="1105" y="610"/>
                  </a:lnTo>
                  <a:lnTo>
                    <a:pt x="1103" y="607"/>
                  </a:lnTo>
                  <a:lnTo>
                    <a:pt x="1102" y="603"/>
                  </a:lnTo>
                  <a:lnTo>
                    <a:pt x="1105" y="598"/>
                  </a:lnTo>
                  <a:lnTo>
                    <a:pt x="1109" y="594"/>
                  </a:lnTo>
                  <a:lnTo>
                    <a:pt x="1108" y="586"/>
                  </a:lnTo>
                  <a:lnTo>
                    <a:pt x="1106" y="579"/>
                  </a:lnTo>
                  <a:lnTo>
                    <a:pt x="1113" y="573"/>
                  </a:lnTo>
                  <a:lnTo>
                    <a:pt x="1127" y="565"/>
                  </a:lnTo>
                  <a:lnTo>
                    <a:pt x="1140" y="557"/>
                  </a:lnTo>
                  <a:lnTo>
                    <a:pt x="1148" y="553"/>
                  </a:lnTo>
                  <a:lnTo>
                    <a:pt x="1160" y="552"/>
                  </a:lnTo>
                  <a:lnTo>
                    <a:pt x="1170" y="550"/>
                  </a:lnTo>
                  <a:lnTo>
                    <a:pt x="1171" y="546"/>
                  </a:lnTo>
                  <a:lnTo>
                    <a:pt x="1173" y="541"/>
                  </a:lnTo>
                  <a:lnTo>
                    <a:pt x="1175" y="537"/>
                  </a:lnTo>
                  <a:lnTo>
                    <a:pt x="1179" y="533"/>
                  </a:lnTo>
                  <a:lnTo>
                    <a:pt x="1183" y="529"/>
                  </a:lnTo>
                  <a:lnTo>
                    <a:pt x="1187" y="527"/>
                  </a:lnTo>
                  <a:lnTo>
                    <a:pt x="1192" y="525"/>
                  </a:lnTo>
                  <a:lnTo>
                    <a:pt x="1196" y="523"/>
                  </a:lnTo>
                  <a:lnTo>
                    <a:pt x="1205" y="524"/>
                  </a:lnTo>
                  <a:lnTo>
                    <a:pt x="1215" y="525"/>
                  </a:lnTo>
                  <a:lnTo>
                    <a:pt x="1220" y="519"/>
                  </a:lnTo>
                  <a:lnTo>
                    <a:pt x="1225" y="514"/>
                  </a:lnTo>
                  <a:lnTo>
                    <a:pt x="1225" y="510"/>
                  </a:lnTo>
                  <a:lnTo>
                    <a:pt x="1225" y="505"/>
                  </a:lnTo>
                  <a:lnTo>
                    <a:pt x="1222" y="502"/>
                  </a:lnTo>
                  <a:lnTo>
                    <a:pt x="1219" y="499"/>
                  </a:lnTo>
                  <a:lnTo>
                    <a:pt x="1215" y="498"/>
                  </a:lnTo>
                  <a:lnTo>
                    <a:pt x="1210" y="498"/>
                  </a:lnTo>
                  <a:lnTo>
                    <a:pt x="1207" y="498"/>
                  </a:lnTo>
                  <a:lnTo>
                    <a:pt x="1203" y="499"/>
                  </a:lnTo>
                  <a:lnTo>
                    <a:pt x="1198" y="499"/>
                  </a:lnTo>
                  <a:lnTo>
                    <a:pt x="1193" y="500"/>
                  </a:lnTo>
                  <a:lnTo>
                    <a:pt x="1187" y="500"/>
                  </a:lnTo>
                  <a:lnTo>
                    <a:pt x="1182" y="499"/>
                  </a:lnTo>
                  <a:lnTo>
                    <a:pt x="1178" y="497"/>
                  </a:lnTo>
                  <a:lnTo>
                    <a:pt x="1172" y="495"/>
                  </a:lnTo>
                  <a:lnTo>
                    <a:pt x="1162" y="495"/>
                  </a:lnTo>
                  <a:lnTo>
                    <a:pt x="1152" y="495"/>
                  </a:lnTo>
                  <a:lnTo>
                    <a:pt x="1145" y="491"/>
                  </a:lnTo>
                  <a:lnTo>
                    <a:pt x="1136" y="487"/>
                  </a:lnTo>
                  <a:lnTo>
                    <a:pt x="1132" y="488"/>
                  </a:lnTo>
                  <a:lnTo>
                    <a:pt x="1127" y="489"/>
                  </a:lnTo>
                  <a:lnTo>
                    <a:pt x="1121" y="490"/>
                  </a:lnTo>
                  <a:lnTo>
                    <a:pt x="1114" y="490"/>
                  </a:lnTo>
                  <a:lnTo>
                    <a:pt x="1106" y="490"/>
                  </a:lnTo>
                  <a:lnTo>
                    <a:pt x="1100" y="489"/>
                  </a:lnTo>
                  <a:lnTo>
                    <a:pt x="1093" y="487"/>
                  </a:lnTo>
                  <a:lnTo>
                    <a:pt x="1088" y="484"/>
                  </a:lnTo>
                  <a:lnTo>
                    <a:pt x="1082" y="482"/>
                  </a:lnTo>
                  <a:lnTo>
                    <a:pt x="1080" y="479"/>
                  </a:lnTo>
                  <a:lnTo>
                    <a:pt x="1078" y="472"/>
                  </a:lnTo>
                  <a:lnTo>
                    <a:pt x="1078" y="464"/>
                  </a:lnTo>
                  <a:lnTo>
                    <a:pt x="1074" y="457"/>
                  </a:lnTo>
                  <a:lnTo>
                    <a:pt x="1071" y="454"/>
                  </a:lnTo>
                  <a:lnTo>
                    <a:pt x="1070" y="452"/>
                  </a:lnTo>
                  <a:lnTo>
                    <a:pt x="1071" y="448"/>
                  </a:lnTo>
                  <a:lnTo>
                    <a:pt x="1074" y="445"/>
                  </a:lnTo>
                  <a:lnTo>
                    <a:pt x="1077" y="440"/>
                  </a:lnTo>
                  <a:lnTo>
                    <a:pt x="1074" y="434"/>
                  </a:lnTo>
                  <a:lnTo>
                    <a:pt x="1069" y="428"/>
                  </a:lnTo>
                  <a:lnTo>
                    <a:pt x="1068" y="425"/>
                  </a:lnTo>
                  <a:lnTo>
                    <a:pt x="1067" y="421"/>
                  </a:lnTo>
                  <a:lnTo>
                    <a:pt x="1066" y="418"/>
                  </a:lnTo>
                  <a:lnTo>
                    <a:pt x="1066" y="414"/>
                  </a:lnTo>
                  <a:lnTo>
                    <a:pt x="1069" y="411"/>
                  </a:lnTo>
                  <a:lnTo>
                    <a:pt x="1071" y="409"/>
                  </a:lnTo>
                  <a:lnTo>
                    <a:pt x="1067" y="399"/>
                  </a:lnTo>
                  <a:lnTo>
                    <a:pt x="1063" y="394"/>
                  </a:lnTo>
                  <a:lnTo>
                    <a:pt x="1057" y="389"/>
                  </a:lnTo>
                  <a:lnTo>
                    <a:pt x="1048" y="384"/>
                  </a:lnTo>
                  <a:lnTo>
                    <a:pt x="1044" y="378"/>
                  </a:lnTo>
                  <a:lnTo>
                    <a:pt x="1040" y="373"/>
                  </a:lnTo>
                  <a:lnTo>
                    <a:pt x="1034" y="373"/>
                  </a:lnTo>
                  <a:lnTo>
                    <a:pt x="1029" y="373"/>
                  </a:lnTo>
                  <a:close/>
                  <a:moveTo>
                    <a:pt x="1225" y="463"/>
                  </a:moveTo>
                  <a:lnTo>
                    <a:pt x="1224" y="466"/>
                  </a:lnTo>
                  <a:lnTo>
                    <a:pt x="1221" y="470"/>
                  </a:lnTo>
                  <a:lnTo>
                    <a:pt x="1220" y="476"/>
                  </a:lnTo>
                  <a:lnTo>
                    <a:pt x="1220" y="480"/>
                  </a:lnTo>
                  <a:lnTo>
                    <a:pt x="1220" y="486"/>
                  </a:lnTo>
                  <a:lnTo>
                    <a:pt x="1221" y="490"/>
                  </a:lnTo>
                  <a:lnTo>
                    <a:pt x="1224" y="494"/>
                  </a:lnTo>
                  <a:lnTo>
                    <a:pt x="1226" y="497"/>
                  </a:lnTo>
                  <a:lnTo>
                    <a:pt x="1230" y="498"/>
                  </a:lnTo>
                  <a:lnTo>
                    <a:pt x="1234" y="497"/>
                  </a:lnTo>
                  <a:lnTo>
                    <a:pt x="1239" y="494"/>
                  </a:lnTo>
                  <a:lnTo>
                    <a:pt x="1242" y="490"/>
                  </a:lnTo>
                  <a:lnTo>
                    <a:pt x="1244" y="487"/>
                  </a:lnTo>
                  <a:lnTo>
                    <a:pt x="1245" y="482"/>
                  </a:lnTo>
                  <a:lnTo>
                    <a:pt x="1245" y="478"/>
                  </a:lnTo>
                  <a:lnTo>
                    <a:pt x="1244" y="475"/>
                  </a:lnTo>
                  <a:lnTo>
                    <a:pt x="1241" y="477"/>
                  </a:lnTo>
                  <a:lnTo>
                    <a:pt x="1239" y="479"/>
                  </a:lnTo>
                  <a:lnTo>
                    <a:pt x="1237" y="478"/>
                  </a:lnTo>
                  <a:lnTo>
                    <a:pt x="1234" y="478"/>
                  </a:lnTo>
                  <a:lnTo>
                    <a:pt x="1234" y="471"/>
                  </a:lnTo>
                  <a:lnTo>
                    <a:pt x="1233" y="466"/>
                  </a:lnTo>
                  <a:lnTo>
                    <a:pt x="1229" y="464"/>
                  </a:lnTo>
                  <a:lnTo>
                    <a:pt x="1225" y="463"/>
                  </a:lnTo>
                  <a:close/>
                  <a:moveTo>
                    <a:pt x="1346" y="551"/>
                  </a:moveTo>
                  <a:lnTo>
                    <a:pt x="1343" y="553"/>
                  </a:lnTo>
                  <a:lnTo>
                    <a:pt x="1341" y="556"/>
                  </a:lnTo>
                  <a:lnTo>
                    <a:pt x="1338" y="561"/>
                  </a:lnTo>
                  <a:lnTo>
                    <a:pt x="1337" y="567"/>
                  </a:lnTo>
                  <a:lnTo>
                    <a:pt x="1338" y="569"/>
                  </a:lnTo>
                  <a:lnTo>
                    <a:pt x="1340" y="570"/>
                  </a:lnTo>
                  <a:lnTo>
                    <a:pt x="1342" y="571"/>
                  </a:lnTo>
                  <a:lnTo>
                    <a:pt x="1344" y="570"/>
                  </a:lnTo>
                  <a:lnTo>
                    <a:pt x="1347" y="569"/>
                  </a:lnTo>
                  <a:lnTo>
                    <a:pt x="1350" y="565"/>
                  </a:lnTo>
                  <a:lnTo>
                    <a:pt x="1350" y="562"/>
                  </a:lnTo>
                  <a:lnTo>
                    <a:pt x="1350" y="558"/>
                  </a:lnTo>
                  <a:lnTo>
                    <a:pt x="1350" y="554"/>
                  </a:lnTo>
                  <a:lnTo>
                    <a:pt x="1349" y="551"/>
                  </a:lnTo>
                  <a:lnTo>
                    <a:pt x="1348" y="551"/>
                  </a:lnTo>
                  <a:lnTo>
                    <a:pt x="1347" y="551"/>
                  </a:lnTo>
                  <a:lnTo>
                    <a:pt x="1346" y="551"/>
                  </a:lnTo>
                  <a:close/>
                  <a:moveTo>
                    <a:pt x="1268" y="622"/>
                  </a:moveTo>
                  <a:lnTo>
                    <a:pt x="1271" y="624"/>
                  </a:lnTo>
                  <a:lnTo>
                    <a:pt x="1272" y="627"/>
                  </a:lnTo>
                  <a:lnTo>
                    <a:pt x="1271" y="628"/>
                  </a:lnTo>
                  <a:lnTo>
                    <a:pt x="1268" y="628"/>
                  </a:lnTo>
                  <a:lnTo>
                    <a:pt x="1268" y="627"/>
                  </a:lnTo>
                  <a:lnTo>
                    <a:pt x="1268" y="624"/>
                  </a:lnTo>
                  <a:lnTo>
                    <a:pt x="1268" y="622"/>
                  </a:lnTo>
                  <a:close/>
                  <a:moveTo>
                    <a:pt x="939" y="691"/>
                  </a:moveTo>
                  <a:lnTo>
                    <a:pt x="941" y="691"/>
                  </a:lnTo>
                  <a:lnTo>
                    <a:pt x="943" y="692"/>
                  </a:lnTo>
                  <a:lnTo>
                    <a:pt x="945" y="693"/>
                  </a:lnTo>
                  <a:lnTo>
                    <a:pt x="945" y="695"/>
                  </a:lnTo>
                  <a:lnTo>
                    <a:pt x="945" y="696"/>
                  </a:lnTo>
                  <a:lnTo>
                    <a:pt x="943" y="697"/>
                  </a:lnTo>
                  <a:lnTo>
                    <a:pt x="941" y="698"/>
                  </a:lnTo>
                  <a:lnTo>
                    <a:pt x="939" y="698"/>
                  </a:lnTo>
                  <a:lnTo>
                    <a:pt x="938" y="697"/>
                  </a:lnTo>
                  <a:lnTo>
                    <a:pt x="937" y="695"/>
                  </a:lnTo>
                  <a:lnTo>
                    <a:pt x="937" y="693"/>
                  </a:lnTo>
                  <a:lnTo>
                    <a:pt x="938" y="692"/>
                  </a:lnTo>
                  <a:lnTo>
                    <a:pt x="939" y="691"/>
                  </a:lnTo>
                  <a:close/>
                  <a:moveTo>
                    <a:pt x="1057" y="897"/>
                  </a:moveTo>
                  <a:lnTo>
                    <a:pt x="1070" y="898"/>
                  </a:lnTo>
                  <a:lnTo>
                    <a:pt x="1084" y="901"/>
                  </a:lnTo>
                  <a:lnTo>
                    <a:pt x="1082" y="908"/>
                  </a:lnTo>
                  <a:lnTo>
                    <a:pt x="1081" y="915"/>
                  </a:lnTo>
                  <a:lnTo>
                    <a:pt x="1081" y="919"/>
                  </a:lnTo>
                  <a:lnTo>
                    <a:pt x="1081" y="922"/>
                  </a:lnTo>
                  <a:lnTo>
                    <a:pt x="1082" y="925"/>
                  </a:lnTo>
                  <a:lnTo>
                    <a:pt x="1085" y="926"/>
                  </a:lnTo>
                  <a:lnTo>
                    <a:pt x="1094" y="931"/>
                  </a:lnTo>
                  <a:lnTo>
                    <a:pt x="1103" y="936"/>
                  </a:lnTo>
                  <a:lnTo>
                    <a:pt x="1106" y="940"/>
                  </a:lnTo>
                  <a:lnTo>
                    <a:pt x="1108" y="944"/>
                  </a:lnTo>
                  <a:lnTo>
                    <a:pt x="1108" y="949"/>
                  </a:lnTo>
                  <a:lnTo>
                    <a:pt x="1106" y="955"/>
                  </a:lnTo>
                  <a:lnTo>
                    <a:pt x="1103" y="959"/>
                  </a:lnTo>
                  <a:lnTo>
                    <a:pt x="1101" y="965"/>
                  </a:lnTo>
                  <a:lnTo>
                    <a:pt x="1096" y="968"/>
                  </a:lnTo>
                  <a:lnTo>
                    <a:pt x="1089" y="970"/>
                  </a:lnTo>
                  <a:lnTo>
                    <a:pt x="1082" y="975"/>
                  </a:lnTo>
                  <a:lnTo>
                    <a:pt x="1078" y="979"/>
                  </a:lnTo>
                  <a:lnTo>
                    <a:pt x="1080" y="982"/>
                  </a:lnTo>
                  <a:lnTo>
                    <a:pt x="1081" y="985"/>
                  </a:lnTo>
                  <a:lnTo>
                    <a:pt x="1081" y="989"/>
                  </a:lnTo>
                  <a:lnTo>
                    <a:pt x="1080" y="992"/>
                  </a:lnTo>
                  <a:lnTo>
                    <a:pt x="1078" y="994"/>
                  </a:lnTo>
                  <a:lnTo>
                    <a:pt x="1076" y="995"/>
                  </a:lnTo>
                  <a:lnTo>
                    <a:pt x="1069" y="994"/>
                  </a:lnTo>
                  <a:lnTo>
                    <a:pt x="1063" y="993"/>
                  </a:lnTo>
                  <a:lnTo>
                    <a:pt x="1055" y="995"/>
                  </a:lnTo>
                  <a:lnTo>
                    <a:pt x="1047" y="1001"/>
                  </a:lnTo>
                  <a:lnTo>
                    <a:pt x="1040" y="1006"/>
                  </a:lnTo>
                  <a:lnTo>
                    <a:pt x="1034" y="1011"/>
                  </a:lnTo>
                  <a:lnTo>
                    <a:pt x="1018" y="1017"/>
                  </a:lnTo>
                  <a:lnTo>
                    <a:pt x="1003" y="1024"/>
                  </a:lnTo>
                  <a:lnTo>
                    <a:pt x="997" y="1030"/>
                  </a:lnTo>
                  <a:lnTo>
                    <a:pt x="991" y="1036"/>
                  </a:lnTo>
                  <a:lnTo>
                    <a:pt x="984" y="1037"/>
                  </a:lnTo>
                  <a:lnTo>
                    <a:pt x="980" y="1038"/>
                  </a:lnTo>
                  <a:lnTo>
                    <a:pt x="978" y="1042"/>
                  </a:lnTo>
                  <a:lnTo>
                    <a:pt x="976" y="1046"/>
                  </a:lnTo>
                  <a:lnTo>
                    <a:pt x="974" y="1049"/>
                  </a:lnTo>
                  <a:lnTo>
                    <a:pt x="971" y="1051"/>
                  </a:lnTo>
                  <a:lnTo>
                    <a:pt x="964" y="1054"/>
                  </a:lnTo>
                  <a:lnTo>
                    <a:pt x="957" y="1058"/>
                  </a:lnTo>
                  <a:lnTo>
                    <a:pt x="952" y="1062"/>
                  </a:lnTo>
                  <a:lnTo>
                    <a:pt x="950" y="1066"/>
                  </a:lnTo>
                  <a:lnTo>
                    <a:pt x="948" y="1071"/>
                  </a:lnTo>
                  <a:lnTo>
                    <a:pt x="945" y="1076"/>
                  </a:lnTo>
                  <a:lnTo>
                    <a:pt x="941" y="1074"/>
                  </a:lnTo>
                  <a:lnTo>
                    <a:pt x="937" y="1073"/>
                  </a:lnTo>
                  <a:lnTo>
                    <a:pt x="925" y="1081"/>
                  </a:lnTo>
                  <a:lnTo>
                    <a:pt x="913" y="1088"/>
                  </a:lnTo>
                  <a:lnTo>
                    <a:pt x="907" y="1088"/>
                  </a:lnTo>
                  <a:lnTo>
                    <a:pt x="901" y="1088"/>
                  </a:lnTo>
                  <a:lnTo>
                    <a:pt x="894" y="1095"/>
                  </a:lnTo>
                  <a:lnTo>
                    <a:pt x="888" y="1103"/>
                  </a:lnTo>
                  <a:lnTo>
                    <a:pt x="877" y="1108"/>
                  </a:lnTo>
                  <a:lnTo>
                    <a:pt x="870" y="1110"/>
                  </a:lnTo>
                  <a:lnTo>
                    <a:pt x="867" y="1111"/>
                  </a:lnTo>
                  <a:lnTo>
                    <a:pt x="865" y="1115"/>
                  </a:lnTo>
                  <a:lnTo>
                    <a:pt x="861" y="1119"/>
                  </a:lnTo>
                  <a:lnTo>
                    <a:pt x="858" y="1127"/>
                  </a:lnTo>
                  <a:lnTo>
                    <a:pt x="860" y="1130"/>
                  </a:lnTo>
                  <a:lnTo>
                    <a:pt x="864" y="1133"/>
                  </a:lnTo>
                  <a:lnTo>
                    <a:pt x="859" y="1144"/>
                  </a:lnTo>
                  <a:lnTo>
                    <a:pt x="852" y="1157"/>
                  </a:lnTo>
                  <a:lnTo>
                    <a:pt x="844" y="1169"/>
                  </a:lnTo>
                  <a:lnTo>
                    <a:pt x="836" y="1177"/>
                  </a:lnTo>
                  <a:lnTo>
                    <a:pt x="833" y="1179"/>
                  </a:lnTo>
                  <a:lnTo>
                    <a:pt x="829" y="1179"/>
                  </a:lnTo>
                  <a:lnTo>
                    <a:pt x="825" y="1180"/>
                  </a:lnTo>
                  <a:lnTo>
                    <a:pt x="821" y="1179"/>
                  </a:lnTo>
                  <a:lnTo>
                    <a:pt x="817" y="1179"/>
                  </a:lnTo>
                  <a:lnTo>
                    <a:pt x="813" y="1180"/>
                  </a:lnTo>
                  <a:lnTo>
                    <a:pt x="810" y="1181"/>
                  </a:lnTo>
                  <a:lnTo>
                    <a:pt x="808" y="1183"/>
                  </a:lnTo>
                  <a:lnTo>
                    <a:pt x="809" y="1186"/>
                  </a:lnTo>
                  <a:lnTo>
                    <a:pt x="810" y="1188"/>
                  </a:lnTo>
                  <a:lnTo>
                    <a:pt x="813" y="1186"/>
                  </a:lnTo>
                  <a:lnTo>
                    <a:pt x="817" y="1185"/>
                  </a:lnTo>
                  <a:lnTo>
                    <a:pt x="819" y="1189"/>
                  </a:lnTo>
                  <a:lnTo>
                    <a:pt x="821" y="1193"/>
                  </a:lnTo>
                  <a:lnTo>
                    <a:pt x="808" y="1204"/>
                  </a:lnTo>
                  <a:lnTo>
                    <a:pt x="797" y="1216"/>
                  </a:lnTo>
                  <a:lnTo>
                    <a:pt x="785" y="1216"/>
                  </a:lnTo>
                  <a:lnTo>
                    <a:pt x="774" y="1216"/>
                  </a:lnTo>
                  <a:lnTo>
                    <a:pt x="773" y="1217"/>
                  </a:lnTo>
                  <a:lnTo>
                    <a:pt x="772" y="1220"/>
                  </a:lnTo>
                  <a:lnTo>
                    <a:pt x="776" y="1226"/>
                  </a:lnTo>
                  <a:lnTo>
                    <a:pt x="780" y="1231"/>
                  </a:lnTo>
                  <a:lnTo>
                    <a:pt x="779" y="1234"/>
                  </a:lnTo>
                  <a:lnTo>
                    <a:pt x="779" y="1237"/>
                  </a:lnTo>
                  <a:lnTo>
                    <a:pt x="778" y="1237"/>
                  </a:lnTo>
                  <a:lnTo>
                    <a:pt x="768" y="1236"/>
                  </a:lnTo>
                  <a:lnTo>
                    <a:pt x="757" y="1236"/>
                  </a:lnTo>
                  <a:lnTo>
                    <a:pt x="753" y="1240"/>
                  </a:lnTo>
                  <a:lnTo>
                    <a:pt x="749" y="1245"/>
                  </a:lnTo>
                  <a:lnTo>
                    <a:pt x="750" y="1247"/>
                  </a:lnTo>
                  <a:lnTo>
                    <a:pt x="750" y="1248"/>
                  </a:lnTo>
                  <a:lnTo>
                    <a:pt x="754" y="1248"/>
                  </a:lnTo>
                  <a:lnTo>
                    <a:pt x="757" y="1247"/>
                  </a:lnTo>
                  <a:lnTo>
                    <a:pt x="760" y="1248"/>
                  </a:lnTo>
                  <a:lnTo>
                    <a:pt x="763" y="1249"/>
                  </a:lnTo>
                  <a:lnTo>
                    <a:pt x="763" y="1250"/>
                  </a:lnTo>
                  <a:lnTo>
                    <a:pt x="749" y="1257"/>
                  </a:lnTo>
                  <a:lnTo>
                    <a:pt x="736" y="1264"/>
                  </a:lnTo>
                  <a:lnTo>
                    <a:pt x="731" y="1272"/>
                  </a:lnTo>
                  <a:lnTo>
                    <a:pt x="727" y="1281"/>
                  </a:lnTo>
                  <a:lnTo>
                    <a:pt x="720" y="1283"/>
                  </a:lnTo>
                  <a:lnTo>
                    <a:pt x="714" y="1285"/>
                  </a:lnTo>
                  <a:lnTo>
                    <a:pt x="705" y="1295"/>
                  </a:lnTo>
                  <a:lnTo>
                    <a:pt x="697" y="1305"/>
                  </a:lnTo>
                  <a:lnTo>
                    <a:pt x="694" y="1305"/>
                  </a:lnTo>
                  <a:lnTo>
                    <a:pt x="692" y="1304"/>
                  </a:lnTo>
                  <a:lnTo>
                    <a:pt x="691" y="1303"/>
                  </a:lnTo>
                  <a:lnTo>
                    <a:pt x="691" y="1302"/>
                  </a:lnTo>
                  <a:lnTo>
                    <a:pt x="692" y="1298"/>
                  </a:lnTo>
                  <a:lnTo>
                    <a:pt x="694" y="1296"/>
                  </a:lnTo>
                  <a:lnTo>
                    <a:pt x="697" y="1294"/>
                  </a:lnTo>
                  <a:lnTo>
                    <a:pt x="699" y="1292"/>
                  </a:lnTo>
                  <a:lnTo>
                    <a:pt x="699" y="1291"/>
                  </a:lnTo>
                  <a:lnTo>
                    <a:pt x="698" y="1288"/>
                  </a:lnTo>
                  <a:lnTo>
                    <a:pt x="697" y="1287"/>
                  </a:lnTo>
                  <a:lnTo>
                    <a:pt x="691" y="1287"/>
                  </a:lnTo>
                  <a:lnTo>
                    <a:pt x="684" y="1288"/>
                  </a:lnTo>
                  <a:lnTo>
                    <a:pt x="679" y="1296"/>
                  </a:lnTo>
                  <a:lnTo>
                    <a:pt x="673" y="1303"/>
                  </a:lnTo>
                  <a:lnTo>
                    <a:pt x="667" y="1308"/>
                  </a:lnTo>
                  <a:lnTo>
                    <a:pt x="659" y="1311"/>
                  </a:lnTo>
                  <a:lnTo>
                    <a:pt x="652" y="1314"/>
                  </a:lnTo>
                  <a:lnTo>
                    <a:pt x="647" y="1316"/>
                  </a:lnTo>
                  <a:lnTo>
                    <a:pt x="644" y="1322"/>
                  </a:lnTo>
                  <a:lnTo>
                    <a:pt x="638" y="1329"/>
                  </a:lnTo>
                  <a:lnTo>
                    <a:pt x="639" y="1330"/>
                  </a:lnTo>
                  <a:lnTo>
                    <a:pt x="639" y="1331"/>
                  </a:lnTo>
                  <a:lnTo>
                    <a:pt x="645" y="1331"/>
                  </a:lnTo>
                  <a:lnTo>
                    <a:pt x="650" y="1330"/>
                  </a:lnTo>
                  <a:lnTo>
                    <a:pt x="650" y="1331"/>
                  </a:lnTo>
                  <a:lnTo>
                    <a:pt x="651" y="1332"/>
                  </a:lnTo>
                  <a:lnTo>
                    <a:pt x="650" y="1336"/>
                  </a:lnTo>
                  <a:lnTo>
                    <a:pt x="650" y="1339"/>
                  </a:lnTo>
                  <a:lnTo>
                    <a:pt x="640" y="1341"/>
                  </a:lnTo>
                  <a:lnTo>
                    <a:pt x="632" y="1343"/>
                  </a:lnTo>
                  <a:lnTo>
                    <a:pt x="628" y="1349"/>
                  </a:lnTo>
                  <a:lnTo>
                    <a:pt x="624" y="1353"/>
                  </a:lnTo>
                  <a:lnTo>
                    <a:pt x="619" y="1356"/>
                  </a:lnTo>
                  <a:lnTo>
                    <a:pt x="612" y="1360"/>
                  </a:lnTo>
                  <a:lnTo>
                    <a:pt x="612" y="1365"/>
                  </a:lnTo>
                  <a:lnTo>
                    <a:pt x="614" y="1367"/>
                  </a:lnTo>
                  <a:lnTo>
                    <a:pt x="616" y="1369"/>
                  </a:lnTo>
                  <a:lnTo>
                    <a:pt x="620" y="1372"/>
                  </a:lnTo>
                  <a:lnTo>
                    <a:pt x="610" y="1381"/>
                  </a:lnTo>
                  <a:lnTo>
                    <a:pt x="600" y="1389"/>
                  </a:lnTo>
                  <a:lnTo>
                    <a:pt x="600" y="1393"/>
                  </a:lnTo>
                  <a:lnTo>
                    <a:pt x="602" y="1397"/>
                  </a:lnTo>
                  <a:lnTo>
                    <a:pt x="610" y="1397"/>
                  </a:lnTo>
                  <a:lnTo>
                    <a:pt x="615" y="1395"/>
                  </a:lnTo>
                  <a:lnTo>
                    <a:pt x="613" y="1399"/>
                  </a:lnTo>
                  <a:lnTo>
                    <a:pt x="609" y="1402"/>
                  </a:lnTo>
                  <a:lnTo>
                    <a:pt x="602" y="1401"/>
                  </a:lnTo>
                  <a:lnTo>
                    <a:pt x="594" y="1401"/>
                  </a:lnTo>
                  <a:lnTo>
                    <a:pt x="596" y="1409"/>
                  </a:lnTo>
                  <a:lnTo>
                    <a:pt x="594" y="1415"/>
                  </a:lnTo>
                  <a:lnTo>
                    <a:pt x="592" y="1418"/>
                  </a:lnTo>
                  <a:lnTo>
                    <a:pt x="588" y="1420"/>
                  </a:lnTo>
                  <a:lnTo>
                    <a:pt x="584" y="1420"/>
                  </a:lnTo>
                  <a:lnTo>
                    <a:pt x="579" y="1420"/>
                  </a:lnTo>
                  <a:lnTo>
                    <a:pt x="575" y="1426"/>
                  </a:lnTo>
                  <a:lnTo>
                    <a:pt x="568" y="1433"/>
                  </a:lnTo>
                  <a:lnTo>
                    <a:pt x="565" y="1435"/>
                  </a:lnTo>
                  <a:lnTo>
                    <a:pt x="561" y="1437"/>
                  </a:lnTo>
                  <a:lnTo>
                    <a:pt x="557" y="1438"/>
                  </a:lnTo>
                  <a:lnTo>
                    <a:pt x="553" y="1438"/>
                  </a:lnTo>
                  <a:lnTo>
                    <a:pt x="552" y="1435"/>
                  </a:lnTo>
                  <a:lnTo>
                    <a:pt x="551" y="1432"/>
                  </a:lnTo>
                  <a:lnTo>
                    <a:pt x="549" y="1430"/>
                  </a:lnTo>
                  <a:lnTo>
                    <a:pt x="546" y="1428"/>
                  </a:lnTo>
                  <a:lnTo>
                    <a:pt x="541" y="1427"/>
                  </a:lnTo>
                  <a:lnTo>
                    <a:pt x="534" y="1424"/>
                  </a:lnTo>
                  <a:lnTo>
                    <a:pt x="524" y="1415"/>
                  </a:lnTo>
                  <a:lnTo>
                    <a:pt x="516" y="1407"/>
                  </a:lnTo>
                  <a:lnTo>
                    <a:pt x="508" y="1410"/>
                  </a:lnTo>
                  <a:lnTo>
                    <a:pt x="501" y="1413"/>
                  </a:lnTo>
                  <a:lnTo>
                    <a:pt x="498" y="1414"/>
                  </a:lnTo>
                  <a:lnTo>
                    <a:pt x="494" y="1415"/>
                  </a:lnTo>
                  <a:lnTo>
                    <a:pt x="489" y="1416"/>
                  </a:lnTo>
                  <a:lnTo>
                    <a:pt x="484" y="1415"/>
                  </a:lnTo>
                  <a:lnTo>
                    <a:pt x="483" y="1401"/>
                  </a:lnTo>
                  <a:lnTo>
                    <a:pt x="484" y="1387"/>
                  </a:lnTo>
                  <a:lnTo>
                    <a:pt x="482" y="1388"/>
                  </a:lnTo>
                  <a:lnTo>
                    <a:pt x="480" y="1389"/>
                  </a:lnTo>
                  <a:lnTo>
                    <a:pt x="477" y="1393"/>
                  </a:lnTo>
                  <a:lnTo>
                    <a:pt x="474" y="1397"/>
                  </a:lnTo>
                  <a:lnTo>
                    <a:pt x="471" y="1399"/>
                  </a:lnTo>
                  <a:lnTo>
                    <a:pt x="466" y="1400"/>
                  </a:lnTo>
                  <a:lnTo>
                    <a:pt x="462" y="1400"/>
                  </a:lnTo>
                  <a:lnTo>
                    <a:pt x="457" y="1400"/>
                  </a:lnTo>
                  <a:lnTo>
                    <a:pt x="452" y="1399"/>
                  </a:lnTo>
                  <a:lnTo>
                    <a:pt x="448" y="1397"/>
                  </a:lnTo>
                  <a:lnTo>
                    <a:pt x="442" y="1395"/>
                  </a:lnTo>
                  <a:lnTo>
                    <a:pt x="438" y="1391"/>
                  </a:lnTo>
                  <a:lnTo>
                    <a:pt x="435" y="1388"/>
                  </a:lnTo>
                  <a:lnTo>
                    <a:pt x="431" y="1384"/>
                  </a:lnTo>
                  <a:lnTo>
                    <a:pt x="429" y="1379"/>
                  </a:lnTo>
                  <a:lnTo>
                    <a:pt x="427" y="1375"/>
                  </a:lnTo>
                  <a:lnTo>
                    <a:pt x="426" y="1369"/>
                  </a:lnTo>
                  <a:lnTo>
                    <a:pt x="427" y="1364"/>
                  </a:lnTo>
                  <a:lnTo>
                    <a:pt x="427" y="1361"/>
                  </a:lnTo>
                  <a:lnTo>
                    <a:pt x="429" y="1357"/>
                  </a:lnTo>
                  <a:lnTo>
                    <a:pt x="430" y="1355"/>
                  </a:lnTo>
                  <a:lnTo>
                    <a:pt x="433" y="1353"/>
                  </a:lnTo>
                  <a:lnTo>
                    <a:pt x="437" y="1352"/>
                  </a:lnTo>
                  <a:lnTo>
                    <a:pt x="441" y="1352"/>
                  </a:lnTo>
                  <a:lnTo>
                    <a:pt x="452" y="1354"/>
                  </a:lnTo>
                  <a:lnTo>
                    <a:pt x="460" y="1355"/>
                  </a:lnTo>
                  <a:lnTo>
                    <a:pt x="464" y="1353"/>
                  </a:lnTo>
                  <a:lnTo>
                    <a:pt x="468" y="1351"/>
                  </a:lnTo>
                  <a:lnTo>
                    <a:pt x="470" y="1350"/>
                  </a:lnTo>
                  <a:lnTo>
                    <a:pt x="472" y="1349"/>
                  </a:lnTo>
                  <a:lnTo>
                    <a:pt x="474" y="1349"/>
                  </a:lnTo>
                  <a:lnTo>
                    <a:pt x="478" y="1349"/>
                  </a:lnTo>
                  <a:lnTo>
                    <a:pt x="483" y="1356"/>
                  </a:lnTo>
                  <a:lnTo>
                    <a:pt x="488" y="1363"/>
                  </a:lnTo>
                  <a:lnTo>
                    <a:pt x="489" y="1363"/>
                  </a:lnTo>
                  <a:lnTo>
                    <a:pt x="492" y="1363"/>
                  </a:lnTo>
                  <a:lnTo>
                    <a:pt x="496" y="1360"/>
                  </a:lnTo>
                  <a:lnTo>
                    <a:pt x="500" y="1355"/>
                  </a:lnTo>
                  <a:lnTo>
                    <a:pt x="498" y="1341"/>
                  </a:lnTo>
                  <a:lnTo>
                    <a:pt x="495" y="1329"/>
                  </a:lnTo>
                  <a:lnTo>
                    <a:pt x="496" y="1328"/>
                  </a:lnTo>
                  <a:lnTo>
                    <a:pt x="503" y="1326"/>
                  </a:lnTo>
                  <a:lnTo>
                    <a:pt x="508" y="1323"/>
                  </a:lnTo>
                  <a:lnTo>
                    <a:pt x="513" y="1321"/>
                  </a:lnTo>
                  <a:lnTo>
                    <a:pt x="519" y="1318"/>
                  </a:lnTo>
                  <a:lnTo>
                    <a:pt x="522" y="1315"/>
                  </a:lnTo>
                  <a:lnTo>
                    <a:pt x="527" y="1310"/>
                  </a:lnTo>
                  <a:lnTo>
                    <a:pt x="529" y="1306"/>
                  </a:lnTo>
                  <a:lnTo>
                    <a:pt x="531" y="1301"/>
                  </a:lnTo>
                  <a:lnTo>
                    <a:pt x="531" y="1293"/>
                  </a:lnTo>
                  <a:lnTo>
                    <a:pt x="533" y="1286"/>
                  </a:lnTo>
                  <a:lnTo>
                    <a:pt x="541" y="1283"/>
                  </a:lnTo>
                  <a:lnTo>
                    <a:pt x="549" y="1281"/>
                  </a:lnTo>
                  <a:lnTo>
                    <a:pt x="552" y="1275"/>
                  </a:lnTo>
                  <a:lnTo>
                    <a:pt x="554" y="1272"/>
                  </a:lnTo>
                  <a:lnTo>
                    <a:pt x="557" y="1270"/>
                  </a:lnTo>
                  <a:lnTo>
                    <a:pt x="564" y="1268"/>
                  </a:lnTo>
                  <a:lnTo>
                    <a:pt x="567" y="1259"/>
                  </a:lnTo>
                  <a:lnTo>
                    <a:pt x="570" y="1250"/>
                  </a:lnTo>
                  <a:lnTo>
                    <a:pt x="577" y="1249"/>
                  </a:lnTo>
                  <a:lnTo>
                    <a:pt x="584" y="1248"/>
                  </a:lnTo>
                  <a:lnTo>
                    <a:pt x="585" y="1243"/>
                  </a:lnTo>
                  <a:lnTo>
                    <a:pt x="587" y="1237"/>
                  </a:lnTo>
                  <a:lnTo>
                    <a:pt x="589" y="1232"/>
                  </a:lnTo>
                  <a:lnTo>
                    <a:pt x="593" y="1229"/>
                  </a:lnTo>
                  <a:lnTo>
                    <a:pt x="601" y="1228"/>
                  </a:lnTo>
                  <a:lnTo>
                    <a:pt x="608" y="1227"/>
                  </a:lnTo>
                  <a:lnTo>
                    <a:pt x="613" y="1218"/>
                  </a:lnTo>
                  <a:lnTo>
                    <a:pt x="619" y="1208"/>
                  </a:lnTo>
                  <a:lnTo>
                    <a:pt x="625" y="1205"/>
                  </a:lnTo>
                  <a:lnTo>
                    <a:pt x="633" y="1203"/>
                  </a:lnTo>
                  <a:lnTo>
                    <a:pt x="636" y="1199"/>
                  </a:lnTo>
                  <a:lnTo>
                    <a:pt x="640" y="1193"/>
                  </a:lnTo>
                  <a:lnTo>
                    <a:pt x="642" y="1193"/>
                  </a:lnTo>
                  <a:lnTo>
                    <a:pt x="643" y="1197"/>
                  </a:lnTo>
                  <a:lnTo>
                    <a:pt x="645" y="1199"/>
                  </a:lnTo>
                  <a:lnTo>
                    <a:pt x="650" y="1198"/>
                  </a:lnTo>
                  <a:lnTo>
                    <a:pt x="656" y="1197"/>
                  </a:lnTo>
                  <a:lnTo>
                    <a:pt x="659" y="1193"/>
                  </a:lnTo>
                  <a:lnTo>
                    <a:pt x="662" y="1189"/>
                  </a:lnTo>
                  <a:lnTo>
                    <a:pt x="662" y="1187"/>
                  </a:lnTo>
                  <a:lnTo>
                    <a:pt x="663" y="1183"/>
                  </a:lnTo>
                  <a:lnTo>
                    <a:pt x="662" y="1181"/>
                  </a:lnTo>
                  <a:lnTo>
                    <a:pt x="661" y="1179"/>
                  </a:lnTo>
                  <a:lnTo>
                    <a:pt x="658" y="1180"/>
                  </a:lnTo>
                  <a:lnTo>
                    <a:pt x="656" y="1181"/>
                  </a:lnTo>
                  <a:lnTo>
                    <a:pt x="655" y="1180"/>
                  </a:lnTo>
                  <a:lnTo>
                    <a:pt x="655" y="1179"/>
                  </a:lnTo>
                  <a:lnTo>
                    <a:pt x="655" y="1176"/>
                  </a:lnTo>
                  <a:lnTo>
                    <a:pt x="655" y="1174"/>
                  </a:lnTo>
                  <a:lnTo>
                    <a:pt x="655" y="1170"/>
                  </a:lnTo>
                  <a:lnTo>
                    <a:pt x="656" y="1168"/>
                  </a:lnTo>
                  <a:lnTo>
                    <a:pt x="660" y="1165"/>
                  </a:lnTo>
                  <a:lnTo>
                    <a:pt x="664" y="1162"/>
                  </a:lnTo>
                  <a:lnTo>
                    <a:pt x="674" y="1155"/>
                  </a:lnTo>
                  <a:lnTo>
                    <a:pt x="682" y="1150"/>
                  </a:lnTo>
                  <a:lnTo>
                    <a:pt x="682" y="1148"/>
                  </a:lnTo>
                  <a:lnTo>
                    <a:pt x="682" y="1147"/>
                  </a:lnTo>
                  <a:lnTo>
                    <a:pt x="679" y="1145"/>
                  </a:lnTo>
                  <a:lnTo>
                    <a:pt x="677" y="1144"/>
                  </a:lnTo>
                  <a:lnTo>
                    <a:pt x="677" y="1143"/>
                  </a:lnTo>
                  <a:lnTo>
                    <a:pt x="677" y="1142"/>
                  </a:lnTo>
                  <a:lnTo>
                    <a:pt x="679" y="1140"/>
                  </a:lnTo>
                  <a:lnTo>
                    <a:pt x="682" y="1139"/>
                  </a:lnTo>
                  <a:lnTo>
                    <a:pt x="684" y="1138"/>
                  </a:lnTo>
                  <a:lnTo>
                    <a:pt x="687" y="1138"/>
                  </a:lnTo>
                  <a:lnTo>
                    <a:pt x="693" y="1138"/>
                  </a:lnTo>
                  <a:lnTo>
                    <a:pt x="699" y="1135"/>
                  </a:lnTo>
                  <a:lnTo>
                    <a:pt x="703" y="1131"/>
                  </a:lnTo>
                  <a:lnTo>
                    <a:pt x="705" y="1124"/>
                  </a:lnTo>
                  <a:lnTo>
                    <a:pt x="713" y="1122"/>
                  </a:lnTo>
                  <a:lnTo>
                    <a:pt x="720" y="1120"/>
                  </a:lnTo>
                  <a:lnTo>
                    <a:pt x="722" y="1117"/>
                  </a:lnTo>
                  <a:lnTo>
                    <a:pt x="724" y="1113"/>
                  </a:lnTo>
                  <a:lnTo>
                    <a:pt x="733" y="1108"/>
                  </a:lnTo>
                  <a:lnTo>
                    <a:pt x="742" y="1103"/>
                  </a:lnTo>
                  <a:lnTo>
                    <a:pt x="747" y="1094"/>
                  </a:lnTo>
                  <a:lnTo>
                    <a:pt x="751" y="1086"/>
                  </a:lnTo>
                  <a:lnTo>
                    <a:pt x="771" y="1077"/>
                  </a:lnTo>
                  <a:lnTo>
                    <a:pt x="777" y="1077"/>
                  </a:lnTo>
                  <a:lnTo>
                    <a:pt x="784" y="1077"/>
                  </a:lnTo>
                  <a:lnTo>
                    <a:pt x="785" y="1077"/>
                  </a:lnTo>
                  <a:lnTo>
                    <a:pt x="789" y="1071"/>
                  </a:lnTo>
                  <a:lnTo>
                    <a:pt x="795" y="1065"/>
                  </a:lnTo>
                  <a:lnTo>
                    <a:pt x="802" y="1061"/>
                  </a:lnTo>
                  <a:lnTo>
                    <a:pt x="811" y="1058"/>
                  </a:lnTo>
                  <a:lnTo>
                    <a:pt x="812" y="1058"/>
                  </a:lnTo>
                  <a:lnTo>
                    <a:pt x="817" y="1050"/>
                  </a:lnTo>
                  <a:lnTo>
                    <a:pt x="823" y="1042"/>
                  </a:lnTo>
                  <a:lnTo>
                    <a:pt x="831" y="1039"/>
                  </a:lnTo>
                  <a:lnTo>
                    <a:pt x="841" y="1037"/>
                  </a:lnTo>
                  <a:lnTo>
                    <a:pt x="850" y="1035"/>
                  </a:lnTo>
                  <a:lnTo>
                    <a:pt x="859" y="1031"/>
                  </a:lnTo>
                  <a:lnTo>
                    <a:pt x="860" y="1028"/>
                  </a:lnTo>
                  <a:lnTo>
                    <a:pt x="861" y="1026"/>
                  </a:lnTo>
                  <a:lnTo>
                    <a:pt x="864" y="1024"/>
                  </a:lnTo>
                  <a:lnTo>
                    <a:pt x="866" y="1023"/>
                  </a:lnTo>
                  <a:lnTo>
                    <a:pt x="870" y="1020"/>
                  </a:lnTo>
                  <a:lnTo>
                    <a:pt x="875" y="1016"/>
                  </a:lnTo>
                  <a:lnTo>
                    <a:pt x="872" y="1011"/>
                  </a:lnTo>
                  <a:lnTo>
                    <a:pt x="869" y="1007"/>
                  </a:lnTo>
                  <a:lnTo>
                    <a:pt x="869" y="1005"/>
                  </a:lnTo>
                  <a:lnTo>
                    <a:pt x="869" y="1003"/>
                  </a:lnTo>
                  <a:lnTo>
                    <a:pt x="880" y="995"/>
                  </a:lnTo>
                  <a:lnTo>
                    <a:pt x="890" y="988"/>
                  </a:lnTo>
                  <a:lnTo>
                    <a:pt x="890" y="987"/>
                  </a:lnTo>
                  <a:lnTo>
                    <a:pt x="890" y="985"/>
                  </a:lnTo>
                  <a:lnTo>
                    <a:pt x="888" y="982"/>
                  </a:lnTo>
                  <a:lnTo>
                    <a:pt x="885" y="981"/>
                  </a:lnTo>
                  <a:lnTo>
                    <a:pt x="879" y="981"/>
                  </a:lnTo>
                  <a:lnTo>
                    <a:pt x="864" y="982"/>
                  </a:lnTo>
                  <a:lnTo>
                    <a:pt x="848" y="982"/>
                  </a:lnTo>
                  <a:lnTo>
                    <a:pt x="838" y="983"/>
                  </a:lnTo>
                  <a:lnTo>
                    <a:pt x="836" y="987"/>
                  </a:lnTo>
                  <a:lnTo>
                    <a:pt x="833" y="990"/>
                  </a:lnTo>
                  <a:lnTo>
                    <a:pt x="829" y="991"/>
                  </a:lnTo>
                  <a:lnTo>
                    <a:pt x="824" y="991"/>
                  </a:lnTo>
                  <a:lnTo>
                    <a:pt x="820" y="991"/>
                  </a:lnTo>
                  <a:lnTo>
                    <a:pt x="815" y="990"/>
                  </a:lnTo>
                  <a:lnTo>
                    <a:pt x="809" y="987"/>
                  </a:lnTo>
                  <a:lnTo>
                    <a:pt x="805" y="983"/>
                  </a:lnTo>
                  <a:lnTo>
                    <a:pt x="795" y="985"/>
                  </a:lnTo>
                  <a:lnTo>
                    <a:pt x="787" y="988"/>
                  </a:lnTo>
                  <a:lnTo>
                    <a:pt x="784" y="989"/>
                  </a:lnTo>
                  <a:lnTo>
                    <a:pt x="780" y="988"/>
                  </a:lnTo>
                  <a:lnTo>
                    <a:pt x="777" y="987"/>
                  </a:lnTo>
                  <a:lnTo>
                    <a:pt x="774" y="983"/>
                  </a:lnTo>
                  <a:lnTo>
                    <a:pt x="768" y="985"/>
                  </a:lnTo>
                  <a:lnTo>
                    <a:pt x="765" y="988"/>
                  </a:lnTo>
                  <a:lnTo>
                    <a:pt x="760" y="989"/>
                  </a:lnTo>
                  <a:lnTo>
                    <a:pt x="752" y="990"/>
                  </a:lnTo>
                  <a:lnTo>
                    <a:pt x="748" y="987"/>
                  </a:lnTo>
                  <a:lnTo>
                    <a:pt x="741" y="984"/>
                  </a:lnTo>
                  <a:lnTo>
                    <a:pt x="731" y="983"/>
                  </a:lnTo>
                  <a:lnTo>
                    <a:pt x="721" y="982"/>
                  </a:lnTo>
                  <a:lnTo>
                    <a:pt x="699" y="981"/>
                  </a:lnTo>
                  <a:lnTo>
                    <a:pt x="684" y="980"/>
                  </a:lnTo>
                  <a:lnTo>
                    <a:pt x="684" y="978"/>
                  </a:lnTo>
                  <a:lnTo>
                    <a:pt x="684" y="977"/>
                  </a:lnTo>
                  <a:lnTo>
                    <a:pt x="693" y="972"/>
                  </a:lnTo>
                  <a:lnTo>
                    <a:pt x="698" y="970"/>
                  </a:lnTo>
                  <a:lnTo>
                    <a:pt x="703" y="967"/>
                  </a:lnTo>
                  <a:lnTo>
                    <a:pt x="709" y="958"/>
                  </a:lnTo>
                  <a:lnTo>
                    <a:pt x="717" y="957"/>
                  </a:lnTo>
                  <a:lnTo>
                    <a:pt x="721" y="956"/>
                  </a:lnTo>
                  <a:lnTo>
                    <a:pt x="726" y="954"/>
                  </a:lnTo>
                  <a:lnTo>
                    <a:pt x="730" y="952"/>
                  </a:lnTo>
                  <a:lnTo>
                    <a:pt x="740" y="952"/>
                  </a:lnTo>
                  <a:lnTo>
                    <a:pt x="750" y="952"/>
                  </a:lnTo>
                  <a:lnTo>
                    <a:pt x="760" y="949"/>
                  </a:lnTo>
                  <a:lnTo>
                    <a:pt x="771" y="946"/>
                  </a:lnTo>
                  <a:lnTo>
                    <a:pt x="783" y="947"/>
                  </a:lnTo>
                  <a:lnTo>
                    <a:pt x="792" y="948"/>
                  </a:lnTo>
                  <a:lnTo>
                    <a:pt x="797" y="945"/>
                  </a:lnTo>
                  <a:lnTo>
                    <a:pt x="801" y="943"/>
                  </a:lnTo>
                  <a:lnTo>
                    <a:pt x="810" y="941"/>
                  </a:lnTo>
                  <a:lnTo>
                    <a:pt x="821" y="937"/>
                  </a:lnTo>
                  <a:lnTo>
                    <a:pt x="825" y="936"/>
                  </a:lnTo>
                  <a:lnTo>
                    <a:pt x="831" y="936"/>
                  </a:lnTo>
                  <a:lnTo>
                    <a:pt x="835" y="937"/>
                  </a:lnTo>
                  <a:lnTo>
                    <a:pt x="838" y="940"/>
                  </a:lnTo>
                  <a:lnTo>
                    <a:pt x="837" y="943"/>
                  </a:lnTo>
                  <a:lnTo>
                    <a:pt x="834" y="946"/>
                  </a:lnTo>
                  <a:lnTo>
                    <a:pt x="832" y="948"/>
                  </a:lnTo>
                  <a:lnTo>
                    <a:pt x="829" y="949"/>
                  </a:lnTo>
                  <a:lnTo>
                    <a:pt x="829" y="950"/>
                  </a:lnTo>
                  <a:lnTo>
                    <a:pt x="829" y="952"/>
                  </a:lnTo>
                  <a:lnTo>
                    <a:pt x="835" y="954"/>
                  </a:lnTo>
                  <a:lnTo>
                    <a:pt x="841" y="954"/>
                  </a:lnTo>
                  <a:lnTo>
                    <a:pt x="846" y="946"/>
                  </a:lnTo>
                  <a:lnTo>
                    <a:pt x="850" y="937"/>
                  </a:lnTo>
                  <a:lnTo>
                    <a:pt x="854" y="935"/>
                  </a:lnTo>
                  <a:lnTo>
                    <a:pt x="857" y="935"/>
                  </a:lnTo>
                  <a:lnTo>
                    <a:pt x="859" y="935"/>
                  </a:lnTo>
                  <a:lnTo>
                    <a:pt x="863" y="937"/>
                  </a:lnTo>
                  <a:lnTo>
                    <a:pt x="863" y="942"/>
                  </a:lnTo>
                  <a:lnTo>
                    <a:pt x="864" y="945"/>
                  </a:lnTo>
                  <a:lnTo>
                    <a:pt x="865" y="948"/>
                  </a:lnTo>
                  <a:lnTo>
                    <a:pt x="867" y="952"/>
                  </a:lnTo>
                  <a:lnTo>
                    <a:pt x="872" y="952"/>
                  </a:lnTo>
                  <a:lnTo>
                    <a:pt x="879" y="950"/>
                  </a:lnTo>
                  <a:lnTo>
                    <a:pt x="885" y="948"/>
                  </a:lnTo>
                  <a:lnTo>
                    <a:pt x="890" y="946"/>
                  </a:lnTo>
                  <a:lnTo>
                    <a:pt x="890" y="943"/>
                  </a:lnTo>
                  <a:lnTo>
                    <a:pt x="891" y="940"/>
                  </a:lnTo>
                  <a:lnTo>
                    <a:pt x="892" y="936"/>
                  </a:lnTo>
                  <a:lnTo>
                    <a:pt x="893" y="934"/>
                  </a:lnTo>
                  <a:lnTo>
                    <a:pt x="896" y="933"/>
                  </a:lnTo>
                  <a:lnTo>
                    <a:pt x="901" y="932"/>
                  </a:lnTo>
                  <a:lnTo>
                    <a:pt x="903" y="937"/>
                  </a:lnTo>
                  <a:lnTo>
                    <a:pt x="906" y="942"/>
                  </a:lnTo>
                  <a:lnTo>
                    <a:pt x="912" y="944"/>
                  </a:lnTo>
                  <a:lnTo>
                    <a:pt x="917" y="945"/>
                  </a:lnTo>
                  <a:lnTo>
                    <a:pt x="922" y="945"/>
                  </a:lnTo>
                  <a:lnTo>
                    <a:pt x="926" y="944"/>
                  </a:lnTo>
                  <a:lnTo>
                    <a:pt x="934" y="943"/>
                  </a:lnTo>
                  <a:lnTo>
                    <a:pt x="941" y="943"/>
                  </a:lnTo>
                  <a:lnTo>
                    <a:pt x="945" y="945"/>
                  </a:lnTo>
                  <a:lnTo>
                    <a:pt x="949" y="947"/>
                  </a:lnTo>
                  <a:lnTo>
                    <a:pt x="949" y="945"/>
                  </a:lnTo>
                  <a:lnTo>
                    <a:pt x="950" y="943"/>
                  </a:lnTo>
                  <a:lnTo>
                    <a:pt x="947" y="938"/>
                  </a:lnTo>
                  <a:lnTo>
                    <a:pt x="943" y="933"/>
                  </a:lnTo>
                  <a:lnTo>
                    <a:pt x="938" y="929"/>
                  </a:lnTo>
                  <a:lnTo>
                    <a:pt x="934" y="926"/>
                  </a:lnTo>
                  <a:lnTo>
                    <a:pt x="928" y="926"/>
                  </a:lnTo>
                  <a:lnTo>
                    <a:pt x="922" y="926"/>
                  </a:lnTo>
                  <a:lnTo>
                    <a:pt x="922" y="925"/>
                  </a:lnTo>
                  <a:lnTo>
                    <a:pt x="922" y="923"/>
                  </a:lnTo>
                  <a:lnTo>
                    <a:pt x="926" y="920"/>
                  </a:lnTo>
                  <a:lnTo>
                    <a:pt x="930" y="917"/>
                  </a:lnTo>
                  <a:lnTo>
                    <a:pt x="935" y="914"/>
                  </a:lnTo>
                  <a:lnTo>
                    <a:pt x="941" y="913"/>
                  </a:lnTo>
                  <a:lnTo>
                    <a:pt x="942" y="913"/>
                  </a:lnTo>
                  <a:lnTo>
                    <a:pt x="943" y="914"/>
                  </a:lnTo>
                  <a:lnTo>
                    <a:pt x="942" y="919"/>
                  </a:lnTo>
                  <a:lnTo>
                    <a:pt x="941" y="923"/>
                  </a:lnTo>
                  <a:lnTo>
                    <a:pt x="947" y="923"/>
                  </a:lnTo>
                  <a:lnTo>
                    <a:pt x="951" y="923"/>
                  </a:lnTo>
                  <a:lnTo>
                    <a:pt x="953" y="921"/>
                  </a:lnTo>
                  <a:lnTo>
                    <a:pt x="957" y="918"/>
                  </a:lnTo>
                  <a:lnTo>
                    <a:pt x="958" y="918"/>
                  </a:lnTo>
                  <a:lnTo>
                    <a:pt x="959" y="919"/>
                  </a:lnTo>
                  <a:lnTo>
                    <a:pt x="959" y="921"/>
                  </a:lnTo>
                  <a:lnTo>
                    <a:pt x="959" y="923"/>
                  </a:lnTo>
                  <a:lnTo>
                    <a:pt x="955" y="926"/>
                  </a:lnTo>
                  <a:lnTo>
                    <a:pt x="953" y="929"/>
                  </a:lnTo>
                  <a:lnTo>
                    <a:pt x="951" y="932"/>
                  </a:lnTo>
                  <a:lnTo>
                    <a:pt x="950" y="935"/>
                  </a:lnTo>
                  <a:lnTo>
                    <a:pt x="951" y="936"/>
                  </a:lnTo>
                  <a:lnTo>
                    <a:pt x="959" y="935"/>
                  </a:lnTo>
                  <a:lnTo>
                    <a:pt x="966" y="933"/>
                  </a:lnTo>
                  <a:lnTo>
                    <a:pt x="976" y="932"/>
                  </a:lnTo>
                  <a:lnTo>
                    <a:pt x="985" y="930"/>
                  </a:lnTo>
                  <a:lnTo>
                    <a:pt x="986" y="927"/>
                  </a:lnTo>
                  <a:lnTo>
                    <a:pt x="988" y="926"/>
                  </a:lnTo>
                  <a:lnTo>
                    <a:pt x="988" y="919"/>
                  </a:lnTo>
                  <a:lnTo>
                    <a:pt x="988" y="911"/>
                  </a:lnTo>
                  <a:lnTo>
                    <a:pt x="997" y="907"/>
                  </a:lnTo>
                  <a:lnTo>
                    <a:pt x="1007" y="902"/>
                  </a:lnTo>
                  <a:lnTo>
                    <a:pt x="1015" y="903"/>
                  </a:lnTo>
                  <a:lnTo>
                    <a:pt x="1020" y="906"/>
                  </a:lnTo>
                  <a:lnTo>
                    <a:pt x="1028" y="903"/>
                  </a:lnTo>
                  <a:lnTo>
                    <a:pt x="1033" y="900"/>
                  </a:lnTo>
                  <a:lnTo>
                    <a:pt x="1042" y="902"/>
                  </a:lnTo>
                  <a:lnTo>
                    <a:pt x="1051" y="902"/>
                  </a:lnTo>
                  <a:lnTo>
                    <a:pt x="1054" y="900"/>
                  </a:lnTo>
                  <a:lnTo>
                    <a:pt x="1057" y="897"/>
                  </a:lnTo>
                  <a:close/>
                  <a:moveTo>
                    <a:pt x="880" y="930"/>
                  </a:moveTo>
                  <a:lnTo>
                    <a:pt x="881" y="931"/>
                  </a:lnTo>
                  <a:lnTo>
                    <a:pt x="883" y="933"/>
                  </a:lnTo>
                  <a:lnTo>
                    <a:pt x="883" y="934"/>
                  </a:lnTo>
                  <a:lnTo>
                    <a:pt x="883" y="936"/>
                  </a:lnTo>
                  <a:lnTo>
                    <a:pt x="882" y="940"/>
                  </a:lnTo>
                  <a:lnTo>
                    <a:pt x="880" y="943"/>
                  </a:lnTo>
                  <a:lnTo>
                    <a:pt x="878" y="942"/>
                  </a:lnTo>
                  <a:lnTo>
                    <a:pt x="876" y="942"/>
                  </a:lnTo>
                  <a:lnTo>
                    <a:pt x="876" y="941"/>
                  </a:lnTo>
                  <a:lnTo>
                    <a:pt x="878" y="935"/>
                  </a:lnTo>
                  <a:lnTo>
                    <a:pt x="880" y="930"/>
                  </a:lnTo>
                  <a:close/>
                  <a:moveTo>
                    <a:pt x="564" y="987"/>
                  </a:moveTo>
                  <a:lnTo>
                    <a:pt x="557" y="991"/>
                  </a:lnTo>
                  <a:lnTo>
                    <a:pt x="552" y="994"/>
                  </a:lnTo>
                  <a:lnTo>
                    <a:pt x="550" y="998"/>
                  </a:lnTo>
                  <a:lnTo>
                    <a:pt x="549" y="1000"/>
                  </a:lnTo>
                  <a:lnTo>
                    <a:pt x="547" y="1004"/>
                  </a:lnTo>
                  <a:lnTo>
                    <a:pt x="547" y="1008"/>
                  </a:lnTo>
                  <a:lnTo>
                    <a:pt x="552" y="1014"/>
                  </a:lnTo>
                  <a:lnTo>
                    <a:pt x="556" y="1018"/>
                  </a:lnTo>
                  <a:lnTo>
                    <a:pt x="559" y="1019"/>
                  </a:lnTo>
                  <a:lnTo>
                    <a:pt x="561" y="1019"/>
                  </a:lnTo>
                  <a:lnTo>
                    <a:pt x="563" y="1018"/>
                  </a:lnTo>
                  <a:lnTo>
                    <a:pt x="565" y="1017"/>
                  </a:lnTo>
                  <a:lnTo>
                    <a:pt x="566" y="1010"/>
                  </a:lnTo>
                  <a:lnTo>
                    <a:pt x="567" y="1002"/>
                  </a:lnTo>
                  <a:lnTo>
                    <a:pt x="567" y="998"/>
                  </a:lnTo>
                  <a:lnTo>
                    <a:pt x="567" y="994"/>
                  </a:lnTo>
                  <a:lnTo>
                    <a:pt x="566" y="990"/>
                  </a:lnTo>
                  <a:lnTo>
                    <a:pt x="565" y="987"/>
                  </a:lnTo>
                  <a:lnTo>
                    <a:pt x="564" y="987"/>
                  </a:lnTo>
                  <a:close/>
                  <a:moveTo>
                    <a:pt x="609" y="990"/>
                  </a:moveTo>
                  <a:lnTo>
                    <a:pt x="608" y="991"/>
                  </a:lnTo>
                  <a:lnTo>
                    <a:pt x="606" y="993"/>
                  </a:lnTo>
                  <a:lnTo>
                    <a:pt x="609" y="995"/>
                  </a:lnTo>
                  <a:lnTo>
                    <a:pt x="611" y="999"/>
                  </a:lnTo>
                  <a:lnTo>
                    <a:pt x="615" y="998"/>
                  </a:lnTo>
                  <a:lnTo>
                    <a:pt x="620" y="996"/>
                  </a:lnTo>
                  <a:lnTo>
                    <a:pt x="619" y="994"/>
                  </a:lnTo>
                  <a:lnTo>
                    <a:pt x="617" y="991"/>
                  </a:lnTo>
                  <a:lnTo>
                    <a:pt x="613" y="990"/>
                  </a:lnTo>
                  <a:lnTo>
                    <a:pt x="609" y="990"/>
                  </a:lnTo>
                  <a:close/>
                  <a:moveTo>
                    <a:pt x="826" y="1026"/>
                  </a:moveTo>
                  <a:lnTo>
                    <a:pt x="830" y="1027"/>
                  </a:lnTo>
                  <a:lnTo>
                    <a:pt x="833" y="1028"/>
                  </a:lnTo>
                  <a:lnTo>
                    <a:pt x="832" y="1031"/>
                  </a:lnTo>
                  <a:lnTo>
                    <a:pt x="829" y="1034"/>
                  </a:lnTo>
                  <a:lnTo>
                    <a:pt x="825" y="1037"/>
                  </a:lnTo>
                  <a:lnTo>
                    <a:pt x="822" y="1038"/>
                  </a:lnTo>
                  <a:lnTo>
                    <a:pt x="813" y="1040"/>
                  </a:lnTo>
                  <a:lnTo>
                    <a:pt x="805" y="1041"/>
                  </a:lnTo>
                  <a:lnTo>
                    <a:pt x="805" y="1040"/>
                  </a:lnTo>
                  <a:lnTo>
                    <a:pt x="805" y="1039"/>
                  </a:lnTo>
                  <a:lnTo>
                    <a:pt x="811" y="1037"/>
                  </a:lnTo>
                  <a:lnTo>
                    <a:pt x="817" y="1034"/>
                  </a:lnTo>
                  <a:lnTo>
                    <a:pt x="822" y="1029"/>
                  </a:lnTo>
                  <a:lnTo>
                    <a:pt x="826" y="1026"/>
                  </a:lnTo>
                  <a:close/>
                  <a:moveTo>
                    <a:pt x="538" y="1042"/>
                  </a:moveTo>
                  <a:lnTo>
                    <a:pt x="540" y="1042"/>
                  </a:lnTo>
                  <a:lnTo>
                    <a:pt x="542" y="1042"/>
                  </a:lnTo>
                  <a:lnTo>
                    <a:pt x="542" y="1043"/>
                  </a:lnTo>
                  <a:lnTo>
                    <a:pt x="541" y="1043"/>
                  </a:lnTo>
                  <a:lnTo>
                    <a:pt x="540" y="1045"/>
                  </a:lnTo>
                  <a:lnTo>
                    <a:pt x="538" y="1043"/>
                  </a:lnTo>
                  <a:lnTo>
                    <a:pt x="538" y="1042"/>
                  </a:lnTo>
                  <a:close/>
                  <a:moveTo>
                    <a:pt x="1015" y="1058"/>
                  </a:moveTo>
                  <a:lnTo>
                    <a:pt x="1017" y="1058"/>
                  </a:lnTo>
                  <a:lnTo>
                    <a:pt x="1019" y="1058"/>
                  </a:lnTo>
                  <a:lnTo>
                    <a:pt x="1021" y="1060"/>
                  </a:lnTo>
                  <a:lnTo>
                    <a:pt x="1023" y="1062"/>
                  </a:lnTo>
                  <a:lnTo>
                    <a:pt x="1017" y="1080"/>
                  </a:lnTo>
                  <a:lnTo>
                    <a:pt x="1011" y="1095"/>
                  </a:lnTo>
                  <a:lnTo>
                    <a:pt x="1011" y="1104"/>
                  </a:lnTo>
                  <a:lnTo>
                    <a:pt x="1011" y="1113"/>
                  </a:lnTo>
                  <a:lnTo>
                    <a:pt x="1008" y="1116"/>
                  </a:lnTo>
                  <a:lnTo>
                    <a:pt x="1006" y="1117"/>
                  </a:lnTo>
                  <a:lnTo>
                    <a:pt x="1001" y="1128"/>
                  </a:lnTo>
                  <a:lnTo>
                    <a:pt x="998" y="1138"/>
                  </a:lnTo>
                  <a:lnTo>
                    <a:pt x="998" y="1154"/>
                  </a:lnTo>
                  <a:lnTo>
                    <a:pt x="998" y="1170"/>
                  </a:lnTo>
                  <a:lnTo>
                    <a:pt x="998" y="1188"/>
                  </a:lnTo>
                  <a:lnTo>
                    <a:pt x="997" y="1206"/>
                  </a:lnTo>
                  <a:lnTo>
                    <a:pt x="996" y="1224"/>
                  </a:lnTo>
                  <a:lnTo>
                    <a:pt x="993" y="1240"/>
                  </a:lnTo>
                  <a:lnTo>
                    <a:pt x="992" y="1247"/>
                  </a:lnTo>
                  <a:lnTo>
                    <a:pt x="992" y="1256"/>
                  </a:lnTo>
                  <a:lnTo>
                    <a:pt x="991" y="1264"/>
                  </a:lnTo>
                  <a:lnTo>
                    <a:pt x="989" y="1273"/>
                  </a:lnTo>
                  <a:lnTo>
                    <a:pt x="985" y="1283"/>
                  </a:lnTo>
                  <a:lnTo>
                    <a:pt x="982" y="1290"/>
                  </a:lnTo>
                  <a:lnTo>
                    <a:pt x="980" y="1293"/>
                  </a:lnTo>
                  <a:lnTo>
                    <a:pt x="978" y="1297"/>
                  </a:lnTo>
                  <a:lnTo>
                    <a:pt x="978" y="1302"/>
                  </a:lnTo>
                  <a:lnTo>
                    <a:pt x="980" y="1307"/>
                  </a:lnTo>
                  <a:lnTo>
                    <a:pt x="981" y="1311"/>
                  </a:lnTo>
                  <a:lnTo>
                    <a:pt x="981" y="1316"/>
                  </a:lnTo>
                  <a:lnTo>
                    <a:pt x="980" y="1319"/>
                  </a:lnTo>
                  <a:lnTo>
                    <a:pt x="978" y="1322"/>
                  </a:lnTo>
                  <a:lnTo>
                    <a:pt x="976" y="1329"/>
                  </a:lnTo>
                  <a:lnTo>
                    <a:pt x="974" y="1334"/>
                  </a:lnTo>
                  <a:lnTo>
                    <a:pt x="975" y="1340"/>
                  </a:lnTo>
                  <a:lnTo>
                    <a:pt x="977" y="1344"/>
                  </a:lnTo>
                  <a:lnTo>
                    <a:pt x="976" y="1351"/>
                  </a:lnTo>
                  <a:lnTo>
                    <a:pt x="975" y="1362"/>
                  </a:lnTo>
                  <a:lnTo>
                    <a:pt x="973" y="1372"/>
                  </a:lnTo>
                  <a:lnTo>
                    <a:pt x="971" y="1377"/>
                  </a:lnTo>
                  <a:lnTo>
                    <a:pt x="966" y="1379"/>
                  </a:lnTo>
                  <a:lnTo>
                    <a:pt x="960" y="1380"/>
                  </a:lnTo>
                  <a:lnTo>
                    <a:pt x="958" y="1388"/>
                  </a:lnTo>
                  <a:lnTo>
                    <a:pt x="958" y="1395"/>
                  </a:lnTo>
                  <a:lnTo>
                    <a:pt x="959" y="1401"/>
                  </a:lnTo>
                  <a:lnTo>
                    <a:pt x="960" y="1406"/>
                  </a:lnTo>
                  <a:lnTo>
                    <a:pt x="964" y="1415"/>
                  </a:lnTo>
                  <a:lnTo>
                    <a:pt x="968" y="1424"/>
                  </a:lnTo>
                  <a:lnTo>
                    <a:pt x="964" y="1430"/>
                  </a:lnTo>
                  <a:lnTo>
                    <a:pt x="960" y="1434"/>
                  </a:lnTo>
                  <a:lnTo>
                    <a:pt x="961" y="1435"/>
                  </a:lnTo>
                  <a:lnTo>
                    <a:pt x="961" y="1437"/>
                  </a:lnTo>
                  <a:lnTo>
                    <a:pt x="965" y="1439"/>
                  </a:lnTo>
                  <a:lnTo>
                    <a:pt x="969" y="1444"/>
                  </a:lnTo>
                  <a:lnTo>
                    <a:pt x="971" y="1448"/>
                  </a:lnTo>
                  <a:lnTo>
                    <a:pt x="972" y="1453"/>
                  </a:lnTo>
                  <a:lnTo>
                    <a:pt x="974" y="1464"/>
                  </a:lnTo>
                  <a:lnTo>
                    <a:pt x="977" y="1473"/>
                  </a:lnTo>
                  <a:lnTo>
                    <a:pt x="987" y="1486"/>
                  </a:lnTo>
                  <a:lnTo>
                    <a:pt x="996" y="1501"/>
                  </a:lnTo>
                  <a:lnTo>
                    <a:pt x="1000" y="1516"/>
                  </a:lnTo>
                  <a:lnTo>
                    <a:pt x="1006" y="1530"/>
                  </a:lnTo>
                  <a:lnTo>
                    <a:pt x="1024" y="1551"/>
                  </a:lnTo>
                  <a:lnTo>
                    <a:pt x="1031" y="1554"/>
                  </a:lnTo>
                  <a:lnTo>
                    <a:pt x="1038" y="1558"/>
                  </a:lnTo>
                  <a:lnTo>
                    <a:pt x="1044" y="1565"/>
                  </a:lnTo>
                  <a:lnTo>
                    <a:pt x="1052" y="1573"/>
                  </a:lnTo>
                  <a:lnTo>
                    <a:pt x="1056" y="1576"/>
                  </a:lnTo>
                  <a:lnTo>
                    <a:pt x="1062" y="1578"/>
                  </a:lnTo>
                  <a:lnTo>
                    <a:pt x="1068" y="1579"/>
                  </a:lnTo>
                  <a:lnTo>
                    <a:pt x="1076" y="1578"/>
                  </a:lnTo>
                  <a:lnTo>
                    <a:pt x="1081" y="1576"/>
                  </a:lnTo>
                  <a:lnTo>
                    <a:pt x="1087" y="1574"/>
                  </a:lnTo>
                  <a:lnTo>
                    <a:pt x="1090" y="1572"/>
                  </a:lnTo>
                  <a:lnTo>
                    <a:pt x="1093" y="1569"/>
                  </a:lnTo>
                  <a:lnTo>
                    <a:pt x="1099" y="1562"/>
                  </a:lnTo>
                  <a:lnTo>
                    <a:pt x="1102" y="1555"/>
                  </a:lnTo>
                  <a:lnTo>
                    <a:pt x="1104" y="1549"/>
                  </a:lnTo>
                  <a:lnTo>
                    <a:pt x="1108" y="1543"/>
                  </a:lnTo>
                  <a:lnTo>
                    <a:pt x="1110" y="1540"/>
                  </a:lnTo>
                  <a:lnTo>
                    <a:pt x="1112" y="1538"/>
                  </a:lnTo>
                  <a:lnTo>
                    <a:pt x="1115" y="1537"/>
                  </a:lnTo>
                  <a:lnTo>
                    <a:pt x="1119" y="1536"/>
                  </a:lnTo>
                  <a:lnTo>
                    <a:pt x="1127" y="1534"/>
                  </a:lnTo>
                  <a:lnTo>
                    <a:pt x="1135" y="1531"/>
                  </a:lnTo>
                  <a:lnTo>
                    <a:pt x="1143" y="1529"/>
                  </a:lnTo>
                  <a:lnTo>
                    <a:pt x="1151" y="1528"/>
                  </a:lnTo>
                  <a:lnTo>
                    <a:pt x="1160" y="1528"/>
                  </a:lnTo>
                  <a:lnTo>
                    <a:pt x="1170" y="1529"/>
                  </a:lnTo>
                  <a:lnTo>
                    <a:pt x="1174" y="1529"/>
                  </a:lnTo>
                  <a:lnTo>
                    <a:pt x="1179" y="1529"/>
                  </a:lnTo>
                  <a:lnTo>
                    <a:pt x="1183" y="1528"/>
                  </a:lnTo>
                  <a:lnTo>
                    <a:pt x="1186" y="1526"/>
                  </a:lnTo>
                  <a:lnTo>
                    <a:pt x="1191" y="1519"/>
                  </a:lnTo>
                  <a:lnTo>
                    <a:pt x="1195" y="1513"/>
                  </a:lnTo>
                  <a:lnTo>
                    <a:pt x="1206" y="1512"/>
                  </a:lnTo>
                  <a:lnTo>
                    <a:pt x="1217" y="1511"/>
                  </a:lnTo>
                  <a:lnTo>
                    <a:pt x="1226" y="1507"/>
                  </a:lnTo>
                  <a:lnTo>
                    <a:pt x="1234" y="1503"/>
                  </a:lnTo>
                  <a:lnTo>
                    <a:pt x="1242" y="1497"/>
                  </a:lnTo>
                  <a:lnTo>
                    <a:pt x="1251" y="1493"/>
                  </a:lnTo>
                  <a:lnTo>
                    <a:pt x="1260" y="1490"/>
                  </a:lnTo>
                  <a:lnTo>
                    <a:pt x="1268" y="1486"/>
                  </a:lnTo>
                  <a:lnTo>
                    <a:pt x="1274" y="1485"/>
                  </a:lnTo>
                  <a:lnTo>
                    <a:pt x="1278" y="1486"/>
                  </a:lnTo>
                  <a:lnTo>
                    <a:pt x="1282" y="1486"/>
                  </a:lnTo>
                  <a:lnTo>
                    <a:pt x="1286" y="1489"/>
                  </a:lnTo>
                  <a:lnTo>
                    <a:pt x="1290" y="1490"/>
                  </a:lnTo>
                  <a:lnTo>
                    <a:pt x="1295" y="1490"/>
                  </a:lnTo>
                  <a:lnTo>
                    <a:pt x="1299" y="1490"/>
                  </a:lnTo>
                  <a:lnTo>
                    <a:pt x="1303" y="1489"/>
                  </a:lnTo>
                  <a:lnTo>
                    <a:pt x="1307" y="1486"/>
                  </a:lnTo>
                  <a:lnTo>
                    <a:pt x="1309" y="1483"/>
                  </a:lnTo>
                  <a:lnTo>
                    <a:pt x="1311" y="1479"/>
                  </a:lnTo>
                  <a:lnTo>
                    <a:pt x="1313" y="1474"/>
                  </a:lnTo>
                  <a:lnTo>
                    <a:pt x="1323" y="1474"/>
                  </a:lnTo>
                  <a:lnTo>
                    <a:pt x="1334" y="1474"/>
                  </a:lnTo>
                  <a:lnTo>
                    <a:pt x="1346" y="1464"/>
                  </a:lnTo>
                  <a:lnTo>
                    <a:pt x="1358" y="1453"/>
                  </a:lnTo>
                  <a:lnTo>
                    <a:pt x="1367" y="1453"/>
                  </a:lnTo>
                  <a:lnTo>
                    <a:pt x="1377" y="1453"/>
                  </a:lnTo>
                  <a:lnTo>
                    <a:pt x="1381" y="1448"/>
                  </a:lnTo>
                  <a:lnTo>
                    <a:pt x="1387" y="1444"/>
                  </a:lnTo>
                  <a:lnTo>
                    <a:pt x="1399" y="1441"/>
                  </a:lnTo>
                  <a:lnTo>
                    <a:pt x="1413" y="1437"/>
                  </a:lnTo>
                  <a:lnTo>
                    <a:pt x="1416" y="1434"/>
                  </a:lnTo>
                  <a:lnTo>
                    <a:pt x="1419" y="1431"/>
                  </a:lnTo>
                  <a:lnTo>
                    <a:pt x="1429" y="1431"/>
                  </a:lnTo>
                  <a:lnTo>
                    <a:pt x="1438" y="1431"/>
                  </a:lnTo>
                  <a:lnTo>
                    <a:pt x="1445" y="1428"/>
                  </a:lnTo>
                  <a:lnTo>
                    <a:pt x="1451" y="1426"/>
                  </a:lnTo>
                  <a:lnTo>
                    <a:pt x="1458" y="1423"/>
                  </a:lnTo>
                  <a:lnTo>
                    <a:pt x="1463" y="1419"/>
                  </a:lnTo>
                  <a:lnTo>
                    <a:pt x="1469" y="1414"/>
                  </a:lnTo>
                  <a:lnTo>
                    <a:pt x="1474" y="1410"/>
                  </a:lnTo>
                  <a:lnTo>
                    <a:pt x="1478" y="1406"/>
                  </a:lnTo>
                  <a:lnTo>
                    <a:pt x="1482" y="1400"/>
                  </a:lnTo>
                  <a:lnTo>
                    <a:pt x="1486" y="1389"/>
                  </a:lnTo>
                  <a:lnTo>
                    <a:pt x="1489" y="1377"/>
                  </a:lnTo>
                  <a:lnTo>
                    <a:pt x="1496" y="1373"/>
                  </a:lnTo>
                  <a:lnTo>
                    <a:pt x="1501" y="1368"/>
                  </a:lnTo>
                  <a:lnTo>
                    <a:pt x="1505" y="1358"/>
                  </a:lnTo>
                  <a:lnTo>
                    <a:pt x="1508" y="1351"/>
                  </a:lnTo>
                  <a:lnTo>
                    <a:pt x="1509" y="1342"/>
                  </a:lnTo>
                  <a:lnTo>
                    <a:pt x="1510" y="1334"/>
                  </a:lnTo>
                  <a:lnTo>
                    <a:pt x="1509" y="1329"/>
                  </a:lnTo>
                  <a:lnTo>
                    <a:pt x="1509" y="1323"/>
                  </a:lnTo>
                  <a:lnTo>
                    <a:pt x="1509" y="1318"/>
                  </a:lnTo>
                  <a:lnTo>
                    <a:pt x="1511" y="1314"/>
                  </a:lnTo>
                  <a:lnTo>
                    <a:pt x="1516" y="1309"/>
                  </a:lnTo>
                  <a:lnTo>
                    <a:pt x="1523" y="1304"/>
                  </a:lnTo>
                  <a:lnTo>
                    <a:pt x="1523" y="1292"/>
                  </a:lnTo>
                  <a:lnTo>
                    <a:pt x="1526" y="1283"/>
                  </a:lnTo>
                  <a:lnTo>
                    <a:pt x="1528" y="1278"/>
                  </a:lnTo>
                  <a:lnTo>
                    <a:pt x="1531" y="1274"/>
                  </a:lnTo>
                  <a:lnTo>
                    <a:pt x="1535" y="1271"/>
                  </a:lnTo>
                  <a:lnTo>
                    <a:pt x="1540" y="1268"/>
                  </a:lnTo>
                  <a:lnTo>
                    <a:pt x="1543" y="1263"/>
                  </a:lnTo>
                  <a:lnTo>
                    <a:pt x="1547" y="1258"/>
                  </a:lnTo>
                  <a:lnTo>
                    <a:pt x="1551" y="1248"/>
                  </a:lnTo>
                  <a:lnTo>
                    <a:pt x="1554" y="1240"/>
                  </a:lnTo>
                  <a:lnTo>
                    <a:pt x="1555" y="1237"/>
                  </a:lnTo>
                  <a:lnTo>
                    <a:pt x="1557" y="1234"/>
                  </a:lnTo>
                  <a:lnTo>
                    <a:pt x="1561" y="1232"/>
                  </a:lnTo>
                  <a:lnTo>
                    <a:pt x="1564" y="1228"/>
                  </a:lnTo>
                  <a:lnTo>
                    <a:pt x="1568" y="1229"/>
                  </a:lnTo>
                  <a:lnTo>
                    <a:pt x="1571" y="1233"/>
                  </a:lnTo>
                  <a:lnTo>
                    <a:pt x="1576" y="1228"/>
                  </a:lnTo>
                  <a:lnTo>
                    <a:pt x="1581" y="1224"/>
                  </a:lnTo>
                  <a:lnTo>
                    <a:pt x="1579" y="1212"/>
                  </a:lnTo>
                  <a:lnTo>
                    <a:pt x="1576" y="1202"/>
                  </a:lnTo>
                  <a:lnTo>
                    <a:pt x="1571" y="1192"/>
                  </a:lnTo>
                  <a:lnTo>
                    <a:pt x="1568" y="1181"/>
                  </a:lnTo>
                  <a:lnTo>
                    <a:pt x="1565" y="1180"/>
                  </a:lnTo>
                  <a:lnTo>
                    <a:pt x="1564" y="1179"/>
                  </a:lnTo>
                  <a:lnTo>
                    <a:pt x="1562" y="1178"/>
                  </a:lnTo>
                  <a:lnTo>
                    <a:pt x="1561" y="1176"/>
                  </a:lnTo>
                  <a:lnTo>
                    <a:pt x="1558" y="1168"/>
                  </a:lnTo>
                  <a:lnTo>
                    <a:pt x="1557" y="1160"/>
                  </a:lnTo>
                  <a:lnTo>
                    <a:pt x="1557" y="1153"/>
                  </a:lnTo>
                  <a:lnTo>
                    <a:pt x="1557" y="1145"/>
                  </a:lnTo>
                  <a:lnTo>
                    <a:pt x="1558" y="1130"/>
                  </a:lnTo>
                  <a:lnTo>
                    <a:pt x="1561" y="1115"/>
                  </a:lnTo>
                  <a:lnTo>
                    <a:pt x="1562" y="1115"/>
                  </a:lnTo>
                  <a:lnTo>
                    <a:pt x="1564" y="1115"/>
                  </a:lnTo>
                  <a:lnTo>
                    <a:pt x="1568" y="1122"/>
                  </a:lnTo>
                  <a:lnTo>
                    <a:pt x="1573" y="1129"/>
                  </a:lnTo>
                  <a:lnTo>
                    <a:pt x="1576" y="1140"/>
                  </a:lnTo>
                  <a:lnTo>
                    <a:pt x="1577" y="1151"/>
                  </a:lnTo>
                  <a:lnTo>
                    <a:pt x="1579" y="1162"/>
                  </a:lnTo>
                  <a:lnTo>
                    <a:pt x="1582" y="1173"/>
                  </a:lnTo>
                  <a:lnTo>
                    <a:pt x="1587" y="1178"/>
                  </a:lnTo>
                  <a:lnTo>
                    <a:pt x="1592" y="1185"/>
                  </a:lnTo>
                  <a:lnTo>
                    <a:pt x="1592" y="1193"/>
                  </a:lnTo>
                  <a:lnTo>
                    <a:pt x="1591" y="1203"/>
                  </a:lnTo>
                  <a:lnTo>
                    <a:pt x="1591" y="1209"/>
                  </a:lnTo>
                  <a:lnTo>
                    <a:pt x="1591" y="1213"/>
                  </a:lnTo>
                  <a:lnTo>
                    <a:pt x="1592" y="1216"/>
                  </a:lnTo>
                  <a:lnTo>
                    <a:pt x="1594" y="1218"/>
                  </a:lnTo>
                  <a:lnTo>
                    <a:pt x="1599" y="1221"/>
                  </a:lnTo>
                  <a:lnTo>
                    <a:pt x="1603" y="1222"/>
                  </a:lnTo>
                  <a:lnTo>
                    <a:pt x="1606" y="1224"/>
                  </a:lnTo>
                  <a:lnTo>
                    <a:pt x="1610" y="1227"/>
                  </a:lnTo>
                  <a:lnTo>
                    <a:pt x="1609" y="1236"/>
                  </a:lnTo>
                  <a:lnTo>
                    <a:pt x="1606" y="1245"/>
                  </a:lnTo>
                  <a:lnTo>
                    <a:pt x="1605" y="1255"/>
                  </a:lnTo>
                  <a:lnTo>
                    <a:pt x="1606" y="1264"/>
                  </a:lnTo>
                  <a:lnTo>
                    <a:pt x="1610" y="1272"/>
                  </a:lnTo>
                  <a:lnTo>
                    <a:pt x="1614" y="1279"/>
                  </a:lnTo>
                  <a:lnTo>
                    <a:pt x="1616" y="1283"/>
                  </a:lnTo>
                  <a:lnTo>
                    <a:pt x="1617" y="1288"/>
                  </a:lnTo>
                  <a:lnTo>
                    <a:pt x="1617" y="1294"/>
                  </a:lnTo>
                  <a:lnTo>
                    <a:pt x="1616" y="1301"/>
                  </a:lnTo>
                  <a:lnTo>
                    <a:pt x="1611" y="1307"/>
                  </a:lnTo>
                  <a:lnTo>
                    <a:pt x="1604" y="1314"/>
                  </a:lnTo>
                  <a:lnTo>
                    <a:pt x="1603" y="1317"/>
                  </a:lnTo>
                  <a:lnTo>
                    <a:pt x="1603" y="1320"/>
                  </a:lnTo>
                  <a:lnTo>
                    <a:pt x="1603" y="1323"/>
                  </a:lnTo>
                  <a:lnTo>
                    <a:pt x="1604" y="1326"/>
                  </a:lnTo>
                  <a:lnTo>
                    <a:pt x="1606" y="1331"/>
                  </a:lnTo>
                  <a:lnTo>
                    <a:pt x="1609" y="1337"/>
                  </a:lnTo>
                  <a:lnTo>
                    <a:pt x="1609" y="1342"/>
                  </a:lnTo>
                  <a:lnTo>
                    <a:pt x="1606" y="1348"/>
                  </a:lnTo>
                  <a:lnTo>
                    <a:pt x="1604" y="1353"/>
                  </a:lnTo>
                  <a:lnTo>
                    <a:pt x="1603" y="1357"/>
                  </a:lnTo>
                  <a:lnTo>
                    <a:pt x="1603" y="1363"/>
                  </a:lnTo>
                  <a:lnTo>
                    <a:pt x="1603" y="1368"/>
                  </a:lnTo>
                  <a:lnTo>
                    <a:pt x="1599" y="1378"/>
                  </a:lnTo>
                  <a:lnTo>
                    <a:pt x="1596" y="1387"/>
                  </a:lnTo>
                  <a:lnTo>
                    <a:pt x="1594" y="1393"/>
                  </a:lnTo>
                  <a:lnTo>
                    <a:pt x="1594" y="1399"/>
                  </a:lnTo>
                  <a:lnTo>
                    <a:pt x="1590" y="1404"/>
                  </a:lnTo>
                  <a:lnTo>
                    <a:pt x="1586" y="1410"/>
                  </a:lnTo>
                  <a:lnTo>
                    <a:pt x="1585" y="1422"/>
                  </a:lnTo>
                  <a:lnTo>
                    <a:pt x="1583" y="1433"/>
                  </a:lnTo>
                  <a:lnTo>
                    <a:pt x="1580" y="1438"/>
                  </a:lnTo>
                  <a:lnTo>
                    <a:pt x="1577" y="1443"/>
                  </a:lnTo>
                  <a:lnTo>
                    <a:pt x="1573" y="1455"/>
                  </a:lnTo>
                  <a:lnTo>
                    <a:pt x="1569" y="1468"/>
                  </a:lnTo>
                  <a:lnTo>
                    <a:pt x="1565" y="1470"/>
                  </a:lnTo>
                  <a:lnTo>
                    <a:pt x="1562" y="1473"/>
                  </a:lnTo>
                  <a:lnTo>
                    <a:pt x="1556" y="1486"/>
                  </a:lnTo>
                  <a:lnTo>
                    <a:pt x="1553" y="1501"/>
                  </a:lnTo>
                  <a:lnTo>
                    <a:pt x="1551" y="1515"/>
                  </a:lnTo>
                  <a:lnTo>
                    <a:pt x="1547" y="1529"/>
                  </a:lnTo>
                  <a:lnTo>
                    <a:pt x="1540" y="1532"/>
                  </a:lnTo>
                  <a:lnTo>
                    <a:pt x="1531" y="1536"/>
                  </a:lnTo>
                  <a:lnTo>
                    <a:pt x="1529" y="1548"/>
                  </a:lnTo>
                  <a:lnTo>
                    <a:pt x="1524" y="1558"/>
                  </a:lnTo>
                  <a:lnTo>
                    <a:pt x="1517" y="1559"/>
                  </a:lnTo>
                  <a:lnTo>
                    <a:pt x="1510" y="1560"/>
                  </a:lnTo>
                  <a:lnTo>
                    <a:pt x="1505" y="1563"/>
                  </a:lnTo>
                  <a:lnTo>
                    <a:pt x="1499" y="1566"/>
                  </a:lnTo>
                  <a:lnTo>
                    <a:pt x="1495" y="1571"/>
                  </a:lnTo>
                  <a:lnTo>
                    <a:pt x="1489" y="1574"/>
                  </a:lnTo>
                  <a:lnTo>
                    <a:pt x="1485" y="1577"/>
                  </a:lnTo>
                  <a:lnTo>
                    <a:pt x="1478" y="1579"/>
                  </a:lnTo>
                  <a:lnTo>
                    <a:pt x="1464" y="1583"/>
                  </a:lnTo>
                  <a:lnTo>
                    <a:pt x="1452" y="1586"/>
                  </a:lnTo>
                  <a:lnTo>
                    <a:pt x="1441" y="1589"/>
                  </a:lnTo>
                  <a:lnTo>
                    <a:pt x="1430" y="1595"/>
                  </a:lnTo>
                  <a:lnTo>
                    <a:pt x="1427" y="1599"/>
                  </a:lnTo>
                  <a:lnTo>
                    <a:pt x="1423" y="1604"/>
                  </a:lnTo>
                  <a:lnTo>
                    <a:pt x="1415" y="1604"/>
                  </a:lnTo>
                  <a:lnTo>
                    <a:pt x="1407" y="1604"/>
                  </a:lnTo>
                  <a:lnTo>
                    <a:pt x="1392" y="1609"/>
                  </a:lnTo>
                  <a:lnTo>
                    <a:pt x="1380" y="1616"/>
                  </a:lnTo>
                  <a:lnTo>
                    <a:pt x="1371" y="1618"/>
                  </a:lnTo>
                  <a:lnTo>
                    <a:pt x="1361" y="1619"/>
                  </a:lnTo>
                  <a:lnTo>
                    <a:pt x="1350" y="1623"/>
                  </a:lnTo>
                  <a:lnTo>
                    <a:pt x="1338" y="1629"/>
                  </a:lnTo>
                  <a:lnTo>
                    <a:pt x="1334" y="1632"/>
                  </a:lnTo>
                  <a:lnTo>
                    <a:pt x="1329" y="1635"/>
                  </a:lnTo>
                  <a:lnTo>
                    <a:pt x="1325" y="1640"/>
                  </a:lnTo>
                  <a:lnTo>
                    <a:pt x="1322" y="1644"/>
                  </a:lnTo>
                  <a:lnTo>
                    <a:pt x="1310" y="1645"/>
                  </a:lnTo>
                  <a:lnTo>
                    <a:pt x="1299" y="1646"/>
                  </a:lnTo>
                  <a:lnTo>
                    <a:pt x="1295" y="1647"/>
                  </a:lnTo>
                  <a:lnTo>
                    <a:pt x="1289" y="1649"/>
                  </a:lnTo>
                  <a:lnTo>
                    <a:pt x="1285" y="1652"/>
                  </a:lnTo>
                  <a:lnTo>
                    <a:pt x="1282" y="1654"/>
                  </a:lnTo>
                  <a:lnTo>
                    <a:pt x="1274" y="1661"/>
                  </a:lnTo>
                  <a:lnTo>
                    <a:pt x="1266" y="1667"/>
                  </a:lnTo>
                  <a:lnTo>
                    <a:pt x="1257" y="1668"/>
                  </a:lnTo>
                  <a:lnTo>
                    <a:pt x="1250" y="1668"/>
                  </a:lnTo>
                  <a:lnTo>
                    <a:pt x="1236" y="1672"/>
                  </a:lnTo>
                  <a:lnTo>
                    <a:pt x="1220" y="1677"/>
                  </a:lnTo>
                  <a:lnTo>
                    <a:pt x="1213" y="1677"/>
                  </a:lnTo>
                  <a:lnTo>
                    <a:pt x="1205" y="1677"/>
                  </a:lnTo>
                  <a:lnTo>
                    <a:pt x="1196" y="1682"/>
                  </a:lnTo>
                  <a:lnTo>
                    <a:pt x="1186" y="1690"/>
                  </a:lnTo>
                  <a:lnTo>
                    <a:pt x="1179" y="1698"/>
                  </a:lnTo>
                  <a:lnTo>
                    <a:pt x="1170" y="1705"/>
                  </a:lnTo>
                  <a:lnTo>
                    <a:pt x="1160" y="1705"/>
                  </a:lnTo>
                  <a:lnTo>
                    <a:pt x="1150" y="1706"/>
                  </a:lnTo>
                  <a:lnTo>
                    <a:pt x="1143" y="1709"/>
                  </a:lnTo>
                  <a:lnTo>
                    <a:pt x="1135" y="1710"/>
                  </a:lnTo>
                  <a:lnTo>
                    <a:pt x="1132" y="1707"/>
                  </a:lnTo>
                  <a:lnTo>
                    <a:pt x="1129" y="1705"/>
                  </a:lnTo>
                  <a:lnTo>
                    <a:pt x="1126" y="1704"/>
                  </a:lnTo>
                  <a:lnTo>
                    <a:pt x="1123" y="1703"/>
                  </a:lnTo>
                  <a:lnTo>
                    <a:pt x="1116" y="1704"/>
                  </a:lnTo>
                  <a:lnTo>
                    <a:pt x="1110" y="1705"/>
                  </a:lnTo>
                  <a:lnTo>
                    <a:pt x="1097" y="1711"/>
                  </a:lnTo>
                  <a:lnTo>
                    <a:pt x="1088" y="1714"/>
                  </a:lnTo>
                  <a:lnTo>
                    <a:pt x="1075" y="1714"/>
                  </a:lnTo>
                  <a:lnTo>
                    <a:pt x="1061" y="1714"/>
                  </a:lnTo>
                  <a:lnTo>
                    <a:pt x="1050" y="1716"/>
                  </a:lnTo>
                  <a:lnTo>
                    <a:pt x="1036" y="1716"/>
                  </a:lnTo>
                  <a:lnTo>
                    <a:pt x="1023" y="1716"/>
                  </a:lnTo>
                  <a:lnTo>
                    <a:pt x="1012" y="1714"/>
                  </a:lnTo>
                  <a:lnTo>
                    <a:pt x="1007" y="1714"/>
                  </a:lnTo>
                  <a:lnTo>
                    <a:pt x="1003" y="1715"/>
                  </a:lnTo>
                  <a:lnTo>
                    <a:pt x="999" y="1716"/>
                  </a:lnTo>
                  <a:lnTo>
                    <a:pt x="996" y="1718"/>
                  </a:lnTo>
                  <a:lnTo>
                    <a:pt x="993" y="1719"/>
                  </a:lnTo>
                  <a:lnTo>
                    <a:pt x="988" y="1721"/>
                  </a:lnTo>
                  <a:lnTo>
                    <a:pt x="985" y="1722"/>
                  </a:lnTo>
                  <a:lnTo>
                    <a:pt x="980" y="1721"/>
                  </a:lnTo>
                  <a:lnTo>
                    <a:pt x="976" y="1719"/>
                  </a:lnTo>
                  <a:lnTo>
                    <a:pt x="974" y="1717"/>
                  </a:lnTo>
                  <a:lnTo>
                    <a:pt x="971" y="1715"/>
                  </a:lnTo>
                  <a:lnTo>
                    <a:pt x="970" y="1712"/>
                  </a:lnTo>
                  <a:lnTo>
                    <a:pt x="965" y="1705"/>
                  </a:lnTo>
                  <a:lnTo>
                    <a:pt x="962" y="1700"/>
                  </a:lnTo>
                  <a:lnTo>
                    <a:pt x="953" y="1698"/>
                  </a:lnTo>
                  <a:lnTo>
                    <a:pt x="946" y="1695"/>
                  </a:lnTo>
                  <a:lnTo>
                    <a:pt x="940" y="1692"/>
                  </a:lnTo>
                  <a:lnTo>
                    <a:pt x="937" y="1689"/>
                  </a:lnTo>
                  <a:lnTo>
                    <a:pt x="930" y="1680"/>
                  </a:lnTo>
                  <a:lnTo>
                    <a:pt x="922" y="1668"/>
                  </a:lnTo>
                  <a:lnTo>
                    <a:pt x="917" y="1665"/>
                  </a:lnTo>
                  <a:lnTo>
                    <a:pt x="913" y="1661"/>
                  </a:lnTo>
                  <a:lnTo>
                    <a:pt x="910" y="1651"/>
                  </a:lnTo>
                  <a:lnTo>
                    <a:pt x="905" y="1640"/>
                  </a:lnTo>
                  <a:lnTo>
                    <a:pt x="904" y="1626"/>
                  </a:lnTo>
                  <a:lnTo>
                    <a:pt x="903" y="1611"/>
                  </a:lnTo>
                  <a:lnTo>
                    <a:pt x="898" y="1606"/>
                  </a:lnTo>
                  <a:lnTo>
                    <a:pt x="891" y="1602"/>
                  </a:lnTo>
                  <a:lnTo>
                    <a:pt x="885" y="1591"/>
                  </a:lnTo>
                  <a:lnTo>
                    <a:pt x="879" y="1581"/>
                  </a:lnTo>
                  <a:lnTo>
                    <a:pt x="880" y="1576"/>
                  </a:lnTo>
                  <a:lnTo>
                    <a:pt x="881" y="1572"/>
                  </a:lnTo>
                  <a:lnTo>
                    <a:pt x="881" y="1567"/>
                  </a:lnTo>
                  <a:lnTo>
                    <a:pt x="880" y="1562"/>
                  </a:lnTo>
                  <a:lnTo>
                    <a:pt x="876" y="1559"/>
                  </a:lnTo>
                  <a:lnTo>
                    <a:pt x="869" y="1556"/>
                  </a:lnTo>
                  <a:lnTo>
                    <a:pt x="866" y="1549"/>
                  </a:lnTo>
                  <a:lnTo>
                    <a:pt x="863" y="1538"/>
                  </a:lnTo>
                  <a:lnTo>
                    <a:pt x="859" y="1526"/>
                  </a:lnTo>
                  <a:lnTo>
                    <a:pt x="857" y="1516"/>
                  </a:lnTo>
                  <a:lnTo>
                    <a:pt x="853" y="1513"/>
                  </a:lnTo>
                  <a:lnTo>
                    <a:pt x="848" y="1511"/>
                  </a:lnTo>
                  <a:lnTo>
                    <a:pt x="847" y="1505"/>
                  </a:lnTo>
                  <a:lnTo>
                    <a:pt x="847" y="1501"/>
                  </a:lnTo>
                  <a:lnTo>
                    <a:pt x="841" y="1486"/>
                  </a:lnTo>
                  <a:lnTo>
                    <a:pt x="835" y="1471"/>
                  </a:lnTo>
                  <a:lnTo>
                    <a:pt x="833" y="1459"/>
                  </a:lnTo>
                  <a:lnTo>
                    <a:pt x="833" y="1449"/>
                  </a:lnTo>
                  <a:lnTo>
                    <a:pt x="834" y="1438"/>
                  </a:lnTo>
                  <a:lnTo>
                    <a:pt x="836" y="1428"/>
                  </a:lnTo>
                  <a:lnTo>
                    <a:pt x="842" y="1410"/>
                  </a:lnTo>
                  <a:lnTo>
                    <a:pt x="844" y="1391"/>
                  </a:lnTo>
                  <a:lnTo>
                    <a:pt x="845" y="1380"/>
                  </a:lnTo>
                  <a:lnTo>
                    <a:pt x="847" y="1369"/>
                  </a:lnTo>
                  <a:lnTo>
                    <a:pt x="850" y="1357"/>
                  </a:lnTo>
                  <a:lnTo>
                    <a:pt x="854" y="1346"/>
                  </a:lnTo>
                  <a:lnTo>
                    <a:pt x="860" y="1323"/>
                  </a:lnTo>
                  <a:lnTo>
                    <a:pt x="866" y="1301"/>
                  </a:lnTo>
                  <a:lnTo>
                    <a:pt x="866" y="1292"/>
                  </a:lnTo>
                  <a:lnTo>
                    <a:pt x="866" y="1282"/>
                  </a:lnTo>
                  <a:lnTo>
                    <a:pt x="867" y="1270"/>
                  </a:lnTo>
                  <a:lnTo>
                    <a:pt x="869" y="1260"/>
                  </a:lnTo>
                  <a:lnTo>
                    <a:pt x="873" y="1255"/>
                  </a:lnTo>
                  <a:lnTo>
                    <a:pt x="878" y="1248"/>
                  </a:lnTo>
                  <a:lnTo>
                    <a:pt x="878" y="1238"/>
                  </a:lnTo>
                  <a:lnTo>
                    <a:pt x="878" y="1229"/>
                  </a:lnTo>
                  <a:lnTo>
                    <a:pt x="882" y="1214"/>
                  </a:lnTo>
                  <a:lnTo>
                    <a:pt x="888" y="1199"/>
                  </a:lnTo>
                  <a:lnTo>
                    <a:pt x="892" y="1197"/>
                  </a:lnTo>
                  <a:lnTo>
                    <a:pt x="896" y="1193"/>
                  </a:lnTo>
                  <a:lnTo>
                    <a:pt x="901" y="1186"/>
                  </a:lnTo>
                  <a:lnTo>
                    <a:pt x="903" y="1176"/>
                  </a:lnTo>
                  <a:lnTo>
                    <a:pt x="905" y="1171"/>
                  </a:lnTo>
                  <a:lnTo>
                    <a:pt x="906" y="1167"/>
                  </a:lnTo>
                  <a:lnTo>
                    <a:pt x="908" y="1164"/>
                  </a:lnTo>
                  <a:lnTo>
                    <a:pt x="911" y="1160"/>
                  </a:lnTo>
                  <a:lnTo>
                    <a:pt x="916" y="1158"/>
                  </a:lnTo>
                  <a:lnTo>
                    <a:pt x="920" y="1156"/>
                  </a:lnTo>
                  <a:lnTo>
                    <a:pt x="925" y="1147"/>
                  </a:lnTo>
                  <a:lnTo>
                    <a:pt x="929" y="1139"/>
                  </a:lnTo>
                  <a:lnTo>
                    <a:pt x="937" y="1133"/>
                  </a:lnTo>
                  <a:lnTo>
                    <a:pt x="945" y="1127"/>
                  </a:lnTo>
                  <a:lnTo>
                    <a:pt x="950" y="1116"/>
                  </a:lnTo>
                  <a:lnTo>
                    <a:pt x="955" y="1104"/>
                  </a:lnTo>
                  <a:lnTo>
                    <a:pt x="961" y="1097"/>
                  </a:lnTo>
                  <a:lnTo>
                    <a:pt x="966" y="1089"/>
                  </a:lnTo>
                  <a:lnTo>
                    <a:pt x="969" y="1086"/>
                  </a:lnTo>
                  <a:lnTo>
                    <a:pt x="971" y="1082"/>
                  </a:lnTo>
                  <a:lnTo>
                    <a:pt x="973" y="1076"/>
                  </a:lnTo>
                  <a:lnTo>
                    <a:pt x="974" y="1071"/>
                  </a:lnTo>
                  <a:lnTo>
                    <a:pt x="975" y="1072"/>
                  </a:lnTo>
                  <a:lnTo>
                    <a:pt x="977" y="1073"/>
                  </a:lnTo>
                  <a:lnTo>
                    <a:pt x="977" y="1077"/>
                  </a:lnTo>
                  <a:lnTo>
                    <a:pt x="976" y="1083"/>
                  </a:lnTo>
                  <a:lnTo>
                    <a:pt x="974" y="1087"/>
                  </a:lnTo>
                  <a:lnTo>
                    <a:pt x="972" y="1093"/>
                  </a:lnTo>
                  <a:lnTo>
                    <a:pt x="971" y="1098"/>
                  </a:lnTo>
                  <a:lnTo>
                    <a:pt x="970" y="1103"/>
                  </a:lnTo>
                  <a:lnTo>
                    <a:pt x="970" y="1107"/>
                  </a:lnTo>
                  <a:lnTo>
                    <a:pt x="971" y="1111"/>
                  </a:lnTo>
                  <a:lnTo>
                    <a:pt x="972" y="1110"/>
                  </a:lnTo>
                  <a:lnTo>
                    <a:pt x="973" y="1109"/>
                  </a:lnTo>
                  <a:lnTo>
                    <a:pt x="977" y="1101"/>
                  </a:lnTo>
                  <a:lnTo>
                    <a:pt x="985" y="1086"/>
                  </a:lnTo>
                  <a:lnTo>
                    <a:pt x="993" y="1072"/>
                  </a:lnTo>
                  <a:lnTo>
                    <a:pt x="997" y="1065"/>
                  </a:lnTo>
                  <a:lnTo>
                    <a:pt x="1006" y="1061"/>
                  </a:lnTo>
                  <a:lnTo>
                    <a:pt x="1015" y="1058"/>
                  </a:lnTo>
                  <a:close/>
                  <a:moveTo>
                    <a:pt x="732" y="1121"/>
                  </a:moveTo>
                  <a:lnTo>
                    <a:pt x="734" y="1121"/>
                  </a:lnTo>
                  <a:lnTo>
                    <a:pt x="737" y="1121"/>
                  </a:lnTo>
                  <a:lnTo>
                    <a:pt x="738" y="1120"/>
                  </a:lnTo>
                  <a:lnTo>
                    <a:pt x="739" y="1119"/>
                  </a:lnTo>
                  <a:lnTo>
                    <a:pt x="738" y="1117"/>
                  </a:lnTo>
                  <a:lnTo>
                    <a:pt x="737" y="1117"/>
                  </a:lnTo>
                  <a:lnTo>
                    <a:pt x="734" y="1117"/>
                  </a:lnTo>
                  <a:lnTo>
                    <a:pt x="733" y="1117"/>
                  </a:lnTo>
                  <a:lnTo>
                    <a:pt x="732" y="1119"/>
                  </a:lnTo>
                  <a:lnTo>
                    <a:pt x="732" y="1121"/>
                  </a:lnTo>
                  <a:close/>
                  <a:moveTo>
                    <a:pt x="713" y="1134"/>
                  </a:moveTo>
                  <a:lnTo>
                    <a:pt x="707" y="1141"/>
                  </a:lnTo>
                  <a:lnTo>
                    <a:pt x="703" y="1148"/>
                  </a:lnTo>
                  <a:lnTo>
                    <a:pt x="694" y="1151"/>
                  </a:lnTo>
                  <a:lnTo>
                    <a:pt x="686" y="1153"/>
                  </a:lnTo>
                  <a:lnTo>
                    <a:pt x="684" y="1155"/>
                  </a:lnTo>
                  <a:lnTo>
                    <a:pt x="681" y="1157"/>
                  </a:lnTo>
                  <a:lnTo>
                    <a:pt x="679" y="1160"/>
                  </a:lnTo>
                  <a:lnTo>
                    <a:pt x="677" y="1164"/>
                  </a:lnTo>
                  <a:lnTo>
                    <a:pt x="677" y="1168"/>
                  </a:lnTo>
                  <a:lnTo>
                    <a:pt x="678" y="1173"/>
                  </a:lnTo>
                  <a:lnTo>
                    <a:pt x="679" y="1173"/>
                  </a:lnTo>
                  <a:lnTo>
                    <a:pt x="681" y="1173"/>
                  </a:lnTo>
                  <a:lnTo>
                    <a:pt x="689" y="1169"/>
                  </a:lnTo>
                  <a:lnTo>
                    <a:pt x="697" y="1167"/>
                  </a:lnTo>
                  <a:lnTo>
                    <a:pt x="703" y="1164"/>
                  </a:lnTo>
                  <a:lnTo>
                    <a:pt x="707" y="1158"/>
                  </a:lnTo>
                  <a:lnTo>
                    <a:pt x="709" y="1156"/>
                  </a:lnTo>
                  <a:lnTo>
                    <a:pt x="712" y="1154"/>
                  </a:lnTo>
                  <a:lnTo>
                    <a:pt x="716" y="1153"/>
                  </a:lnTo>
                  <a:lnTo>
                    <a:pt x="720" y="1151"/>
                  </a:lnTo>
                  <a:lnTo>
                    <a:pt x="722" y="1146"/>
                  </a:lnTo>
                  <a:lnTo>
                    <a:pt x="724" y="1143"/>
                  </a:lnTo>
                  <a:lnTo>
                    <a:pt x="724" y="1139"/>
                  </a:lnTo>
                  <a:lnTo>
                    <a:pt x="722" y="1134"/>
                  </a:lnTo>
                  <a:lnTo>
                    <a:pt x="718" y="1134"/>
                  </a:lnTo>
                  <a:lnTo>
                    <a:pt x="713" y="1134"/>
                  </a:lnTo>
                  <a:close/>
                  <a:moveTo>
                    <a:pt x="1564" y="1204"/>
                  </a:moveTo>
                  <a:lnTo>
                    <a:pt x="1567" y="1205"/>
                  </a:lnTo>
                  <a:lnTo>
                    <a:pt x="1569" y="1206"/>
                  </a:lnTo>
                  <a:lnTo>
                    <a:pt x="1570" y="1211"/>
                  </a:lnTo>
                  <a:lnTo>
                    <a:pt x="1570" y="1214"/>
                  </a:lnTo>
                  <a:lnTo>
                    <a:pt x="1569" y="1218"/>
                  </a:lnTo>
                  <a:lnTo>
                    <a:pt x="1568" y="1222"/>
                  </a:lnTo>
                  <a:lnTo>
                    <a:pt x="1567" y="1223"/>
                  </a:lnTo>
                  <a:lnTo>
                    <a:pt x="1562" y="1223"/>
                  </a:lnTo>
                  <a:lnTo>
                    <a:pt x="1557" y="1221"/>
                  </a:lnTo>
                  <a:lnTo>
                    <a:pt x="1557" y="1220"/>
                  </a:lnTo>
                  <a:lnTo>
                    <a:pt x="1558" y="1215"/>
                  </a:lnTo>
                  <a:lnTo>
                    <a:pt x="1559" y="1211"/>
                  </a:lnTo>
                  <a:lnTo>
                    <a:pt x="1562" y="1206"/>
                  </a:lnTo>
                  <a:lnTo>
                    <a:pt x="1564" y="1204"/>
                  </a:lnTo>
                  <a:close/>
                </a:path>
              </a:pathLst>
            </a:custGeom>
            <a:solidFill>
              <a:srgbClr val="2C5882"/>
            </a:solidFill>
            <a:ln w="9525">
              <a:noFill/>
              <a:round/>
            </a:ln>
          </p:spPr>
          <p:txBody>
            <a:bodyPr/>
            <a:lstStyle/>
            <a:p>
              <a:endParaRPr lang="zh-CN" altLang="en-US"/>
            </a:p>
          </p:txBody>
        </p:sp>
        <p:sp>
          <p:nvSpPr>
            <p:cNvPr id="76862" name="Freeform 32"/>
            <p:cNvSpPr>
              <a:spLocks noEditPoints="1"/>
            </p:cNvSpPr>
            <p:nvPr/>
          </p:nvSpPr>
          <p:spPr bwMode="auto">
            <a:xfrm>
              <a:off x="3047" y="271"/>
              <a:ext cx="500" cy="337"/>
            </a:xfrm>
            <a:custGeom>
              <a:avLst/>
              <a:gdLst>
                <a:gd name="T0" fmla="*/ 0 w 1500"/>
                <a:gd name="T1" fmla="*/ 0 h 1012"/>
                <a:gd name="T2" fmla="*/ 0 w 1500"/>
                <a:gd name="T3" fmla="*/ 0 h 1012"/>
                <a:gd name="T4" fmla="*/ 0 w 1500"/>
                <a:gd name="T5" fmla="*/ 0 h 1012"/>
                <a:gd name="T6" fmla="*/ 0 w 1500"/>
                <a:gd name="T7" fmla="*/ 0 h 1012"/>
                <a:gd name="T8" fmla="*/ 0 w 1500"/>
                <a:gd name="T9" fmla="*/ 0 h 1012"/>
                <a:gd name="T10" fmla="*/ 0 w 1500"/>
                <a:gd name="T11" fmla="*/ 0 h 1012"/>
                <a:gd name="T12" fmla="*/ 0 w 1500"/>
                <a:gd name="T13" fmla="*/ 0 h 1012"/>
                <a:gd name="T14" fmla="*/ 0 w 1500"/>
                <a:gd name="T15" fmla="*/ 0 h 1012"/>
                <a:gd name="T16" fmla="*/ 0 w 1500"/>
                <a:gd name="T17" fmla="*/ 0 h 1012"/>
                <a:gd name="T18" fmla="*/ 0 w 1500"/>
                <a:gd name="T19" fmla="*/ 0 h 1012"/>
                <a:gd name="T20" fmla="*/ 0 w 1500"/>
                <a:gd name="T21" fmla="*/ 0 h 1012"/>
                <a:gd name="T22" fmla="*/ 0 w 1500"/>
                <a:gd name="T23" fmla="*/ 0 h 1012"/>
                <a:gd name="T24" fmla="*/ 0 w 1500"/>
                <a:gd name="T25" fmla="*/ 0 h 1012"/>
                <a:gd name="T26" fmla="*/ 0 w 1500"/>
                <a:gd name="T27" fmla="*/ 0 h 1012"/>
                <a:gd name="T28" fmla="*/ 0 w 1500"/>
                <a:gd name="T29" fmla="*/ 0 h 1012"/>
                <a:gd name="T30" fmla="*/ 0 w 1500"/>
                <a:gd name="T31" fmla="*/ 0 h 1012"/>
                <a:gd name="T32" fmla="*/ 0 w 1500"/>
                <a:gd name="T33" fmla="*/ 0 h 1012"/>
                <a:gd name="T34" fmla="*/ 0 w 1500"/>
                <a:gd name="T35" fmla="*/ 0 h 1012"/>
                <a:gd name="T36" fmla="*/ 0 w 1500"/>
                <a:gd name="T37" fmla="*/ 0 h 1012"/>
                <a:gd name="T38" fmla="*/ 0 w 1500"/>
                <a:gd name="T39" fmla="*/ 0 h 1012"/>
                <a:gd name="T40" fmla="*/ 0 w 1500"/>
                <a:gd name="T41" fmla="*/ 0 h 1012"/>
                <a:gd name="T42" fmla="*/ 0 w 1500"/>
                <a:gd name="T43" fmla="*/ 0 h 1012"/>
                <a:gd name="T44" fmla="*/ 0 w 1500"/>
                <a:gd name="T45" fmla="*/ 0 h 1012"/>
                <a:gd name="T46" fmla="*/ 0 w 1500"/>
                <a:gd name="T47" fmla="*/ 0 h 1012"/>
                <a:gd name="T48" fmla="*/ 0 w 1500"/>
                <a:gd name="T49" fmla="*/ 0 h 1012"/>
                <a:gd name="T50" fmla="*/ 0 w 1500"/>
                <a:gd name="T51" fmla="*/ 0 h 1012"/>
                <a:gd name="T52" fmla="*/ 0 w 1500"/>
                <a:gd name="T53" fmla="*/ 0 h 1012"/>
                <a:gd name="T54" fmla="*/ 0 w 1500"/>
                <a:gd name="T55" fmla="*/ 0 h 1012"/>
                <a:gd name="T56" fmla="*/ 0 w 1500"/>
                <a:gd name="T57" fmla="*/ 0 h 1012"/>
                <a:gd name="T58" fmla="*/ 0 w 1500"/>
                <a:gd name="T59" fmla="*/ 0 h 1012"/>
                <a:gd name="T60" fmla="*/ 0 w 1500"/>
                <a:gd name="T61" fmla="*/ 0 h 1012"/>
                <a:gd name="T62" fmla="*/ 0 w 1500"/>
                <a:gd name="T63" fmla="*/ 0 h 1012"/>
                <a:gd name="T64" fmla="*/ 0 w 1500"/>
                <a:gd name="T65" fmla="*/ 0 h 1012"/>
                <a:gd name="T66" fmla="*/ 0 w 1500"/>
                <a:gd name="T67" fmla="*/ 0 h 1012"/>
                <a:gd name="T68" fmla="*/ 0 w 1500"/>
                <a:gd name="T69" fmla="*/ 0 h 1012"/>
                <a:gd name="T70" fmla="*/ 0 w 1500"/>
                <a:gd name="T71" fmla="*/ 0 h 1012"/>
                <a:gd name="T72" fmla="*/ 0 w 1500"/>
                <a:gd name="T73" fmla="*/ 0 h 1012"/>
                <a:gd name="T74" fmla="*/ 0 w 1500"/>
                <a:gd name="T75" fmla="*/ 0 h 1012"/>
                <a:gd name="T76" fmla="*/ 0 w 1500"/>
                <a:gd name="T77" fmla="*/ 0 h 1012"/>
                <a:gd name="T78" fmla="*/ 0 w 1500"/>
                <a:gd name="T79" fmla="*/ 0 h 1012"/>
                <a:gd name="T80" fmla="*/ 0 w 1500"/>
                <a:gd name="T81" fmla="*/ 0 h 1012"/>
                <a:gd name="T82" fmla="*/ 0 w 1500"/>
                <a:gd name="T83" fmla="*/ 0 h 1012"/>
                <a:gd name="T84" fmla="*/ 0 w 1500"/>
                <a:gd name="T85" fmla="*/ 0 h 1012"/>
                <a:gd name="T86" fmla="*/ 0 w 1500"/>
                <a:gd name="T87" fmla="*/ 0 h 1012"/>
                <a:gd name="T88" fmla="*/ 0 w 1500"/>
                <a:gd name="T89" fmla="*/ 0 h 1012"/>
                <a:gd name="T90" fmla="*/ 0 w 1500"/>
                <a:gd name="T91" fmla="*/ 0 h 1012"/>
                <a:gd name="T92" fmla="*/ 0 w 1500"/>
                <a:gd name="T93" fmla="*/ 0 h 1012"/>
                <a:gd name="T94" fmla="*/ 0 w 1500"/>
                <a:gd name="T95" fmla="*/ 0 h 1012"/>
                <a:gd name="T96" fmla="*/ 0 w 1500"/>
                <a:gd name="T97" fmla="*/ 0 h 1012"/>
                <a:gd name="T98" fmla="*/ 0 w 1500"/>
                <a:gd name="T99" fmla="*/ 0 h 1012"/>
                <a:gd name="T100" fmla="*/ 0 w 1500"/>
                <a:gd name="T101" fmla="*/ 0 h 1012"/>
                <a:gd name="T102" fmla="*/ 0 w 1500"/>
                <a:gd name="T103" fmla="*/ 0 h 1012"/>
                <a:gd name="T104" fmla="*/ 0 w 1500"/>
                <a:gd name="T105" fmla="*/ 0 h 1012"/>
                <a:gd name="T106" fmla="*/ 0 w 1500"/>
                <a:gd name="T107" fmla="*/ 0 h 1012"/>
                <a:gd name="T108" fmla="*/ 0 w 1500"/>
                <a:gd name="T109" fmla="*/ 0 h 1012"/>
                <a:gd name="T110" fmla="*/ 0 w 1500"/>
                <a:gd name="T111" fmla="*/ 0 h 1012"/>
                <a:gd name="T112" fmla="*/ 0 w 1500"/>
                <a:gd name="T113" fmla="*/ 0 h 1012"/>
                <a:gd name="T114" fmla="*/ 0 w 1500"/>
                <a:gd name="T115" fmla="*/ 0 h 1012"/>
                <a:gd name="T116" fmla="*/ 0 w 1500"/>
                <a:gd name="T117" fmla="*/ 0 h 1012"/>
                <a:gd name="T118" fmla="*/ 0 w 1500"/>
                <a:gd name="T119" fmla="*/ 0 h 1012"/>
                <a:gd name="T120" fmla="*/ 0 w 1500"/>
                <a:gd name="T121" fmla="*/ 0 h 1012"/>
                <a:gd name="T122" fmla="*/ 0 w 1500"/>
                <a:gd name="T123" fmla="*/ 0 h 1012"/>
                <a:gd name="T124" fmla="*/ 0 w 1500"/>
                <a:gd name="T125" fmla="*/ 0 h 10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00"/>
                <a:gd name="T190" fmla="*/ 0 h 1012"/>
                <a:gd name="T191" fmla="*/ 1500 w 1500"/>
                <a:gd name="T192" fmla="*/ 1012 h 101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00" h="1012">
                  <a:moveTo>
                    <a:pt x="1039" y="0"/>
                  </a:moveTo>
                  <a:lnTo>
                    <a:pt x="1050" y="2"/>
                  </a:lnTo>
                  <a:lnTo>
                    <a:pt x="1060" y="3"/>
                  </a:lnTo>
                  <a:lnTo>
                    <a:pt x="1066" y="16"/>
                  </a:lnTo>
                  <a:lnTo>
                    <a:pt x="1073" y="28"/>
                  </a:lnTo>
                  <a:lnTo>
                    <a:pt x="1082" y="33"/>
                  </a:lnTo>
                  <a:lnTo>
                    <a:pt x="1094" y="36"/>
                  </a:lnTo>
                  <a:lnTo>
                    <a:pt x="1099" y="38"/>
                  </a:lnTo>
                  <a:lnTo>
                    <a:pt x="1105" y="40"/>
                  </a:lnTo>
                  <a:lnTo>
                    <a:pt x="1109" y="42"/>
                  </a:lnTo>
                  <a:lnTo>
                    <a:pt x="1111" y="46"/>
                  </a:lnTo>
                  <a:lnTo>
                    <a:pt x="1116" y="53"/>
                  </a:lnTo>
                  <a:lnTo>
                    <a:pt x="1117" y="61"/>
                  </a:lnTo>
                  <a:lnTo>
                    <a:pt x="1119" y="63"/>
                  </a:lnTo>
                  <a:lnTo>
                    <a:pt x="1121" y="66"/>
                  </a:lnTo>
                  <a:lnTo>
                    <a:pt x="1125" y="68"/>
                  </a:lnTo>
                  <a:lnTo>
                    <a:pt x="1130" y="70"/>
                  </a:lnTo>
                  <a:lnTo>
                    <a:pt x="1136" y="61"/>
                  </a:lnTo>
                  <a:lnTo>
                    <a:pt x="1140" y="52"/>
                  </a:lnTo>
                  <a:lnTo>
                    <a:pt x="1149" y="51"/>
                  </a:lnTo>
                  <a:lnTo>
                    <a:pt x="1157" y="51"/>
                  </a:lnTo>
                  <a:lnTo>
                    <a:pt x="1157" y="49"/>
                  </a:lnTo>
                  <a:lnTo>
                    <a:pt x="1159" y="47"/>
                  </a:lnTo>
                  <a:lnTo>
                    <a:pt x="1154" y="45"/>
                  </a:lnTo>
                  <a:lnTo>
                    <a:pt x="1151" y="41"/>
                  </a:lnTo>
                  <a:lnTo>
                    <a:pt x="1149" y="38"/>
                  </a:lnTo>
                  <a:lnTo>
                    <a:pt x="1148" y="35"/>
                  </a:lnTo>
                  <a:lnTo>
                    <a:pt x="1140" y="33"/>
                  </a:lnTo>
                  <a:lnTo>
                    <a:pt x="1131" y="31"/>
                  </a:lnTo>
                  <a:lnTo>
                    <a:pt x="1125" y="26"/>
                  </a:lnTo>
                  <a:lnTo>
                    <a:pt x="1118" y="19"/>
                  </a:lnTo>
                  <a:lnTo>
                    <a:pt x="1118" y="18"/>
                  </a:lnTo>
                  <a:lnTo>
                    <a:pt x="1119" y="18"/>
                  </a:lnTo>
                  <a:lnTo>
                    <a:pt x="1126" y="19"/>
                  </a:lnTo>
                  <a:lnTo>
                    <a:pt x="1132" y="21"/>
                  </a:lnTo>
                  <a:lnTo>
                    <a:pt x="1137" y="18"/>
                  </a:lnTo>
                  <a:lnTo>
                    <a:pt x="1142" y="14"/>
                  </a:lnTo>
                  <a:lnTo>
                    <a:pt x="1145" y="13"/>
                  </a:lnTo>
                  <a:lnTo>
                    <a:pt x="1148" y="12"/>
                  </a:lnTo>
                  <a:lnTo>
                    <a:pt x="1152" y="12"/>
                  </a:lnTo>
                  <a:lnTo>
                    <a:pt x="1156" y="13"/>
                  </a:lnTo>
                  <a:lnTo>
                    <a:pt x="1163" y="19"/>
                  </a:lnTo>
                  <a:lnTo>
                    <a:pt x="1168" y="27"/>
                  </a:lnTo>
                  <a:lnTo>
                    <a:pt x="1181" y="27"/>
                  </a:lnTo>
                  <a:lnTo>
                    <a:pt x="1195" y="27"/>
                  </a:lnTo>
                  <a:lnTo>
                    <a:pt x="1207" y="28"/>
                  </a:lnTo>
                  <a:lnTo>
                    <a:pt x="1220" y="29"/>
                  </a:lnTo>
                  <a:lnTo>
                    <a:pt x="1222" y="26"/>
                  </a:lnTo>
                  <a:lnTo>
                    <a:pt x="1225" y="22"/>
                  </a:lnTo>
                  <a:lnTo>
                    <a:pt x="1231" y="23"/>
                  </a:lnTo>
                  <a:lnTo>
                    <a:pt x="1234" y="26"/>
                  </a:lnTo>
                  <a:lnTo>
                    <a:pt x="1237" y="29"/>
                  </a:lnTo>
                  <a:lnTo>
                    <a:pt x="1241" y="33"/>
                  </a:lnTo>
                  <a:lnTo>
                    <a:pt x="1246" y="30"/>
                  </a:lnTo>
                  <a:lnTo>
                    <a:pt x="1251" y="28"/>
                  </a:lnTo>
                  <a:lnTo>
                    <a:pt x="1253" y="31"/>
                  </a:lnTo>
                  <a:lnTo>
                    <a:pt x="1254" y="33"/>
                  </a:lnTo>
                  <a:lnTo>
                    <a:pt x="1255" y="36"/>
                  </a:lnTo>
                  <a:lnTo>
                    <a:pt x="1254" y="39"/>
                  </a:lnTo>
                  <a:lnTo>
                    <a:pt x="1246" y="45"/>
                  </a:lnTo>
                  <a:lnTo>
                    <a:pt x="1237" y="50"/>
                  </a:lnTo>
                  <a:lnTo>
                    <a:pt x="1237" y="51"/>
                  </a:lnTo>
                  <a:lnTo>
                    <a:pt x="1241" y="52"/>
                  </a:lnTo>
                  <a:lnTo>
                    <a:pt x="1244" y="54"/>
                  </a:lnTo>
                  <a:lnTo>
                    <a:pt x="1246" y="57"/>
                  </a:lnTo>
                  <a:lnTo>
                    <a:pt x="1248" y="60"/>
                  </a:lnTo>
                  <a:lnTo>
                    <a:pt x="1248" y="68"/>
                  </a:lnTo>
                  <a:lnTo>
                    <a:pt x="1248" y="75"/>
                  </a:lnTo>
                  <a:lnTo>
                    <a:pt x="1242" y="77"/>
                  </a:lnTo>
                  <a:lnTo>
                    <a:pt x="1237" y="80"/>
                  </a:lnTo>
                  <a:lnTo>
                    <a:pt x="1237" y="86"/>
                  </a:lnTo>
                  <a:lnTo>
                    <a:pt x="1238" y="93"/>
                  </a:lnTo>
                  <a:lnTo>
                    <a:pt x="1237" y="94"/>
                  </a:lnTo>
                  <a:lnTo>
                    <a:pt x="1236" y="94"/>
                  </a:lnTo>
                  <a:lnTo>
                    <a:pt x="1230" y="88"/>
                  </a:lnTo>
                  <a:lnTo>
                    <a:pt x="1224" y="81"/>
                  </a:lnTo>
                  <a:lnTo>
                    <a:pt x="1223" y="81"/>
                  </a:lnTo>
                  <a:lnTo>
                    <a:pt x="1222" y="84"/>
                  </a:lnTo>
                  <a:lnTo>
                    <a:pt x="1221" y="87"/>
                  </a:lnTo>
                  <a:lnTo>
                    <a:pt x="1222" y="92"/>
                  </a:lnTo>
                  <a:lnTo>
                    <a:pt x="1222" y="95"/>
                  </a:lnTo>
                  <a:lnTo>
                    <a:pt x="1223" y="98"/>
                  </a:lnTo>
                  <a:lnTo>
                    <a:pt x="1224" y="103"/>
                  </a:lnTo>
                  <a:lnTo>
                    <a:pt x="1224" y="106"/>
                  </a:lnTo>
                  <a:lnTo>
                    <a:pt x="1224" y="110"/>
                  </a:lnTo>
                  <a:lnTo>
                    <a:pt x="1223" y="114"/>
                  </a:lnTo>
                  <a:lnTo>
                    <a:pt x="1221" y="116"/>
                  </a:lnTo>
                  <a:lnTo>
                    <a:pt x="1220" y="118"/>
                  </a:lnTo>
                  <a:lnTo>
                    <a:pt x="1218" y="120"/>
                  </a:lnTo>
                  <a:lnTo>
                    <a:pt x="1213" y="122"/>
                  </a:lnTo>
                  <a:lnTo>
                    <a:pt x="1210" y="127"/>
                  </a:lnTo>
                  <a:lnTo>
                    <a:pt x="1209" y="134"/>
                  </a:lnTo>
                  <a:lnTo>
                    <a:pt x="1208" y="142"/>
                  </a:lnTo>
                  <a:lnTo>
                    <a:pt x="1203" y="142"/>
                  </a:lnTo>
                  <a:lnTo>
                    <a:pt x="1199" y="142"/>
                  </a:lnTo>
                  <a:lnTo>
                    <a:pt x="1197" y="144"/>
                  </a:lnTo>
                  <a:lnTo>
                    <a:pt x="1194" y="147"/>
                  </a:lnTo>
                  <a:lnTo>
                    <a:pt x="1187" y="149"/>
                  </a:lnTo>
                  <a:lnTo>
                    <a:pt x="1180" y="149"/>
                  </a:lnTo>
                  <a:lnTo>
                    <a:pt x="1175" y="147"/>
                  </a:lnTo>
                  <a:lnTo>
                    <a:pt x="1169" y="145"/>
                  </a:lnTo>
                  <a:lnTo>
                    <a:pt x="1160" y="140"/>
                  </a:lnTo>
                  <a:lnTo>
                    <a:pt x="1153" y="135"/>
                  </a:lnTo>
                  <a:lnTo>
                    <a:pt x="1151" y="135"/>
                  </a:lnTo>
                  <a:lnTo>
                    <a:pt x="1149" y="136"/>
                  </a:lnTo>
                  <a:lnTo>
                    <a:pt x="1149" y="143"/>
                  </a:lnTo>
                  <a:lnTo>
                    <a:pt x="1148" y="151"/>
                  </a:lnTo>
                  <a:lnTo>
                    <a:pt x="1144" y="154"/>
                  </a:lnTo>
                  <a:lnTo>
                    <a:pt x="1142" y="157"/>
                  </a:lnTo>
                  <a:lnTo>
                    <a:pt x="1146" y="161"/>
                  </a:lnTo>
                  <a:lnTo>
                    <a:pt x="1152" y="165"/>
                  </a:lnTo>
                  <a:lnTo>
                    <a:pt x="1149" y="177"/>
                  </a:lnTo>
                  <a:lnTo>
                    <a:pt x="1148" y="187"/>
                  </a:lnTo>
                  <a:lnTo>
                    <a:pt x="1142" y="188"/>
                  </a:lnTo>
                  <a:lnTo>
                    <a:pt x="1139" y="190"/>
                  </a:lnTo>
                  <a:lnTo>
                    <a:pt x="1139" y="197"/>
                  </a:lnTo>
                  <a:lnTo>
                    <a:pt x="1139" y="202"/>
                  </a:lnTo>
                  <a:lnTo>
                    <a:pt x="1138" y="202"/>
                  </a:lnTo>
                  <a:lnTo>
                    <a:pt x="1125" y="201"/>
                  </a:lnTo>
                  <a:lnTo>
                    <a:pt x="1113" y="198"/>
                  </a:lnTo>
                  <a:lnTo>
                    <a:pt x="1110" y="202"/>
                  </a:lnTo>
                  <a:lnTo>
                    <a:pt x="1107" y="205"/>
                  </a:lnTo>
                  <a:lnTo>
                    <a:pt x="1101" y="205"/>
                  </a:lnTo>
                  <a:lnTo>
                    <a:pt x="1093" y="205"/>
                  </a:lnTo>
                  <a:lnTo>
                    <a:pt x="1091" y="201"/>
                  </a:lnTo>
                  <a:lnTo>
                    <a:pt x="1088" y="198"/>
                  </a:lnTo>
                  <a:lnTo>
                    <a:pt x="1086" y="194"/>
                  </a:lnTo>
                  <a:lnTo>
                    <a:pt x="1083" y="191"/>
                  </a:lnTo>
                  <a:lnTo>
                    <a:pt x="1076" y="190"/>
                  </a:lnTo>
                  <a:lnTo>
                    <a:pt x="1066" y="189"/>
                  </a:lnTo>
                  <a:lnTo>
                    <a:pt x="1056" y="190"/>
                  </a:lnTo>
                  <a:lnTo>
                    <a:pt x="1050" y="191"/>
                  </a:lnTo>
                  <a:lnTo>
                    <a:pt x="1049" y="197"/>
                  </a:lnTo>
                  <a:lnTo>
                    <a:pt x="1049" y="203"/>
                  </a:lnTo>
                  <a:lnTo>
                    <a:pt x="1048" y="205"/>
                  </a:lnTo>
                  <a:lnTo>
                    <a:pt x="1046" y="208"/>
                  </a:lnTo>
                  <a:lnTo>
                    <a:pt x="1043" y="209"/>
                  </a:lnTo>
                  <a:lnTo>
                    <a:pt x="1039" y="209"/>
                  </a:lnTo>
                  <a:lnTo>
                    <a:pt x="1033" y="209"/>
                  </a:lnTo>
                  <a:lnTo>
                    <a:pt x="1025" y="209"/>
                  </a:lnTo>
                  <a:lnTo>
                    <a:pt x="1025" y="206"/>
                  </a:lnTo>
                  <a:lnTo>
                    <a:pt x="1024" y="204"/>
                  </a:lnTo>
                  <a:lnTo>
                    <a:pt x="1025" y="203"/>
                  </a:lnTo>
                  <a:lnTo>
                    <a:pt x="1027" y="203"/>
                  </a:lnTo>
                  <a:lnTo>
                    <a:pt x="1030" y="202"/>
                  </a:lnTo>
                  <a:lnTo>
                    <a:pt x="1035" y="201"/>
                  </a:lnTo>
                  <a:lnTo>
                    <a:pt x="1037" y="199"/>
                  </a:lnTo>
                  <a:lnTo>
                    <a:pt x="1039" y="197"/>
                  </a:lnTo>
                  <a:lnTo>
                    <a:pt x="1038" y="193"/>
                  </a:lnTo>
                  <a:lnTo>
                    <a:pt x="1038" y="189"/>
                  </a:lnTo>
                  <a:lnTo>
                    <a:pt x="1037" y="189"/>
                  </a:lnTo>
                  <a:lnTo>
                    <a:pt x="1036" y="188"/>
                  </a:lnTo>
                  <a:lnTo>
                    <a:pt x="1030" y="189"/>
                  </a:lnTo>
                  <a:lnTo>
                    <a:pt x="1018" y="189"/>
                  </a:lnTo>
                  <a:lnTo>
                    <a:pt x="1006" y="190"/>
                  </a:lnTo>
                  <a:lnTo>
                    <a:pt x="999" y="190"/>
                  </a:lnTo>
                  <a:lnTo>
                    <a:pt x="993" y="194"/>
                  </a:lnTo>
                  <a:lnTo>
                    <a:pt x="986" y="198"/>
                  </a:lnTo>
                  <a:lnTo>
                    <a:pt x="983" y="203"/>
                  </a:lnTo>
                  <a:lnTo>
                    <a:pt x="980" y="208"/>
                  </a:lnTo>
                  <a:lnTo>
                    <a:pt x="970" y="206"/>
                  </a:lnTo>
                  <a:lnTo>
                    <a:pt x="960" y="205"/>
                  </a:lnTo>
                  <a:lnTo>
                    <a:pt x="960" y="202"/>
                  </a:lnTo>
                  <a:lnTo>
                    <a:pt x="959" y="199"/>
                  </a:lnTo>
                  <a:lnTo>
                    <a:pt x="960" y="198"/>
                  </a:lnTo>
                  <a:lnTo>
                    <a:pt x="963" y="197"/>
                  </a:lnTo>
                  <a:lnTo>
                    <a:pt x="968" y="197"/>
                  </a:lnTo>
                  <a:lnTo>
                    <a:pt x="975" y="196"/>
                  </a:lnTo>
                  <a:lnTo>
                    <a:pt x="980" y="190"/>
                  </a:lnTo>
                  <a:lnTo>
                    <a:pt x="986" y="185"/>
                  </a:lnTo>
                  <a:lnTo>
                    <a:pt x="995" y="186"/>
                  </a:lnTo>
                  <a:lnTo>
                    <a:pt x="1005" y="186"/>
                  </a:lnTo>
                  <a:lnTo>
                    <a:pt x="1015" y="186"/>
                  </a:lnTo>
                  <a:lnTo>
                    <a:pt x="1024" y="184"/>
                  </a:lnTo>
                  <a:lnTo>
                    <a:pt x="1032" y="179"/>
                  </a:lnTo>
                  <a:lnTo>
                    <a:pt x="1039" y="175"/>
                  </a:lnTo>
                  <a:lnTo>
                    <a:pt x="1048" y="174"/>
                  </a:lnTo>
                  <a:lnTo>
                    <a:pt x="1058" y="174"/>
                  </a:lnTo>
                  <a:lnTo>
                    <a:pt x="1068" y="175"/>
                  </a:lnTo>
                  <a:lnTo>
                    <a:pt x="1076" y="177"/>
                  </a:lnTo>
                  <a:lnTo>
                    <a:pt x="1085" y="178"/>
                  </a:lnTo>
                  <a:lnTo>
                    <a:pt x="1094" y="178"/>
                  </a:lnTo>
                  <a:lnTo>
                    <a:pt x="1098" y="178"/>
                  </a:lnTo>
                  <a:lnTo>
                    <a:pt x="1102" y="176"/>
                  </a:lnTo>
                  <a:lnTo>
                    <a:pt x="1106" y="175"/>
                  </a:lnTo>
                  <a:lnTo>
                    <a:pt x="1109" y="173"/>
                  </a:lnTo>
                  <a:lnTo>
                    <a:pt x="1109" y="171"/>
                  </a:lnTo>
                  <a:lnTo>
                    <a:pt x="1104" y="167"/>
                  </a:lnTo>
                  <a:lnTo>
                    <a:pt x="1098" y="163"/>
                  </a:lnTo>
                  <a:lnTo>
                    <a:pt x="1097" y="161"/>
                  </a:lnTo>
                  <a:lnTo>
                    <a:pt x="1097" y="159"/>
                  </a:lnTo>
                  <a:lnTo>
                    <a:pt x="1099" y="157"/>
                  </a:lnTo>
                  <a:lnTo>
                    <a:pt x="1102" y="155"/>
                  </a:lnTo>
                  <a:lnTo>
                    <a:pt x="1104" y="152"/>
                  </a:lnTo>
                  <a:lnTo>
                    <a:pt x="1103" y="147"/>
                  </a:lnTo>
                  <a:lnTo>
                    <a:pt x="1101" y="145"/>
                  </a:lnTo>
                  <a:lnTo>
                    <a:pt x="1098" y="143"/>
                  </a:lnTo>
                  <a:lnTo>
                    <a:pt x="1095" y="143"/>
                  </a:lnTo>
                  <a:lnTo>
                    <a:pt x="1091" y="143"/>
                  </a:lnTo>
                  <a:lnTo>
                    <a:pt x="1090" y="152"/>
                  </a:lnTo>
                  <a:lnTo>
                    <a:pt x="1086" y="159"/>
                  </a:lnTo>
                  <a:lnTo>
                    <a:pt x="1085" y="159"/>
                  </a:lnTo>
                  <a:lnTo>
                    <a:pt x="1078" y="158"/>
                  </a:lnTo>
                  <a:lnTo>
                    <a:pt x="1070" y="157"/>
                  </a:lnTo>
                  <a:lnTo>
                    <a:pt x="1066" y="158"/>
                  </a:lnTo>
                  <a:lnTo>
                    <a:pt x="1062" y="161"/>
                  </a:lnTo>
                  <a:lnTo>
                    <a:pt x="1059" y="163"/>
                  </a:lnTo>
                  <a:lnTo>
                    <a:pt x="1052" y="163"/>
                  </a:lnTo>
                  <a:lnTo>
                    <a:pt x="1052" y="161"/>
                  </a:lnTo>
                  <a:lnTo>
                    <a:pt x="1052" y="158"/>
                  </a:lnTo>
                  <a:lnTo>
                    <a:pt x="1055" y="155"/>
                  </a:lnTo>
                  <a:lnTo>
                    <a:pt x="1057" y="153"/>
                  </a:lnTo>
                  <a:lnTo>
                    <a:pt x="1058" y="150"/>
                  </a:lnTo>
                  <a:lnTo>
                    <a:pt x="1059" y="144"/>
                  </a:lnTo>
                  <a:lnTo>
                    <a:pt x="1056" y="143"/>
                  </a:lnTo>
                  <a:lnTo>
                    <a:pt x="1051" y="141"/>
                  </a:lnTo>
                  <a:lnTo>
                    <a:pt x="1047" y="140"/>
                  </a:lnTo>
                  <a:lnTo>
                    <a:pt x="1041" y="139"/>
                  </a:lnTo>
                  <a:lnTo>
                    <a:pt x="1029" y="138"/>
                  </a:lnTo>
                  <a:lnTo>
                    <a:pt x="1017" y="138"/>
                  </a:lnTo>
                  <a:lnTo>
                    <a:pt x="991" y="141"/>
                  </a:lnTo>
                  <a:lnTo>
                    <a:pt x="973" y="144"/>
                  </a:lnTo>
                  <a:lnTo>
                    <a:pt x="962" y="144"/>
                  </a:lnTo>
                  <a:lnTo>
                    <a:pt x="951" y="144"/>
                  </a:lnTo>
                  <a:lnTo>
                    <a:pt x="940" y="144"/>
                  </a:lnTo>
                  <a:lnTo>
                    <a:pt x="929" y="144"/>
                  </a:lnTo>
                  <a:lnTo>
                    <a:pt x="919" y="150"/>
                  </a:lnTo>
                  <a:lnTo>
                    <a:pt x="911" y="154"/>
                  </a:lnTo>
                  <a:lnTo>
                    <a:pt x="906" y="155"/>
                  </a:lnTo>
                  <a:lnTo>
                    <a:pt x="901" y="155"/>
                  </a:lnTo>
                  <a:lnTo>
                    <a:pt x="897" y="154"/>
                  </a:lnTo>
                  <a:lnTo>
                    <a:pt x="894" y="152"/>
                  </a:lnTo>
                  <a:lnTo>
                    <a:pt x="887" y="147"/>
                  </a:lnTo>
                  <a:lnTo>
                    <a:pt x="881" y="145"/>
                  </a:lnTo>
                  <a:lnTo>
                    <a:pt x="874" y="152"/>
                  </a:lnTo>
                  <a:lnTo>
                    <a:pt x="867" y="157"/>
                  </a:lnTo>
                  <a:lnTo>
                    <a:pt x="853" y="162"/>
                  </a:lnTo>
                  <a:lnTo>
                    <a:pt x="837" y="167"/>
                  </a:lnTo>
                  <a:lnTo>
                    <a:pt x="829" y="170"/>
                  </a:lnTo>
                  <a:lnTo>
                    <a:pt x="823" y="175"/>
                  </a:lnTo>
                  <a:lnTo>
                    <a:pt x="818" y="179"/>
                  </a:lnTo>
                  <a:lnTo>
                    <a:pt x="815" y="184"/>
                  </a:lnTo>
                  <a:lnTo>
                    <a:pt x="815" y="191"/>
                  </a:lnTo>
                  <a:lnTo>
                    <a:pt x="817" y="200"/>
                  </a:lnTo>
                  <a:lnTo>
                    <a:pt x="819" y="201"/>
                  </a:lnTo>
                  <a:lnTo>
                    <a:pt x="822" y="202"/>
                  </a:lnTo>
                  <a:lnTo>
                    <a:pt x="836" y="200"/>
                  </a:lnTo>
                  <a:lnTo>
                    <a:pt x="849" y="196"/>
                  </a:lnTo>
                  <a:lnTo>
                    <a:pt x="859" y="196"/>
                  </a:lnTo>
                  <a:lnTo>
                    <a:pt x="869" y="196"/>
                  </a:lnTo>
                  <a:lnTo>
                    <a:pt x="878" y="196"/>
                  </a:lnTo>
                  <a:lnTo>
                    <a:pt x="888" y="196"/>
                  </a:lnTo>
                  <a:lnTo>
                    <a:pt x="892" y="193"/>
                  </a:lnTo>
                  <a:lnTo>
                    <a:pt x="895" y="190"/>
                  </a:lnTo>
                  <a:lnTo>
                    <a:pt x="904" y="190"/>
                  </a:lnTo>
                  <a:lnTo>
                    <a:pt x="912" y="190"/>
                  </a:lnTo>
                  <a:lnTo>
                    <a:pt x="922" y="190"/>
                  </a:lnTo>
                  <a:lnTo>
                    <a:pt x="931" y="190"/>
                  </a:lnTo>
                  <a:lnTo>
                    <a:pt x="933" y="197"/>
                  </a:lnTo>
                  <a:lnTo>
                    <a:pt x="936" y="201"/>
                  </a:lnTo>
                  <a:lnTo>
                    <a:pt x="946" y="203"/>
                  </a:lnTo>
                  <a:lnTo>
                    <a:pt x="955" y="206"/>
                  </a:lnTo>
                  <a:lnTo>
                    <a:pt x="955" y="208"/>
                  </a:lnTo>
                  <a:lnTo>
                    <a:pt x="955" y="209"/>
                  </a:lnTo>
                  <a:lnTo>
                    <a:pt x="944" y="210"/>
                  </a:lnTo>
                  <a:lnTo>
                    <a:pt x="932" y="212"/>
                  </a:lnTo>
                  <a:lnTo>
                    <a:pt x="928" y="216"/>
                  </a:lnTo>
                  <a:lnTo>
                    <a:pt x="923" y="222"/>
                  </a:lnTo>
                  <a:lnTo>
                    <a:pt x="910" y="222"/>
                  </a:lnTo>
                  <a:lnTo>
                    <a:pt x="898" y="222"/>
                  </a:lnTo>
                  <a:lnTo>
                    <a:pt x="895" y="223"/>
                  </a:lnTo>
                  <a:lnTo>
                    <a:pt x="893" y="224"/>
                  </a:lnTo>
                  <a:lnTo>
                    <a:pt x="882" y="223"/>
                  </a:lnTo>
                  <a:lnTo>
                    <a:pt x="873" y="222"/>
                  </a:lnTo>
                  <a:lnTo>
                    <a:pt x="862" y="224"/>
                  </a:lnTo>
                  <a:lnTo>
                    <a:pt x="848" y="226"/>
                  </a:lnTo>
                  <a:lnTo>
                    <a:pt x="835" y="229"/>
                  </a:lnTo>
                  <a:lnTo>
                    <a:pt x="826" y="229"/>
                  </a:lnTo>
                  <a:lnTo>
                    <a:pt x="824" y="225"/>
                  </a:lnTo>
                  <a:lnTo>
                    <a:pt x="822" y="222"/>
                  </a:lnTo>
                  <a:lnTo>
                    <a:pt x="809" y="223"/>
                  </a:lnTo>
                  <a:lnTo>
                    <a:pt x="789" y="225"/>
                  </a:lnTo>
                  <a:lnTo>
                    <a:pt x="768" y="229"/>
                  </a:lnTo>
                  <a:lnTo>
                    <a:pt x="757" y="232"/>
                  </a:lnTo>
                  <a:lnTo>
                    <a:pt x="753" y="240"/>
                  </a:lnTo>
                  <a:lnTo>
                    <a:pt x="748" y="248"/>
                  </a:lnTo>
                  <a:lnTo>
                    <a:pt x="739" y="251"/>
                  </a:lnTo>
                  <a:lnTo>
                    <a:pt x="734" y="254"/>
                  </a:lnTo>
                  <a:lnTo>
                    <a:pt x="732" y="256"/>
                  </a:lnTo>
                  <a:lnTo>
                    <a:pt x="731" y="259"/>
                  </a:lnTo>
                  <a:lnTo>
                    <a:pt x="730" y="263"/>
                  </a:lnTo>
                  <a:lnTo>
                    <a:pt x="729" y="269"/>
                  </a:lnTo>
                  <a:lnTo>
                    <a:pt x="721" y="272"/>
                  </a:lnTo>
                  <a:lnTo>
                    <a:pt x="712" y="275"/>
                  </a:lnTo>
                  <a:lnTo>
                    <a:pt x="702" y="277"/>
                  </a:lnTo>
                  <a:lnTo>
                    <a:pt x="694" y="275"/>
                  </a:lnTo>
                  <a:lnTo>
                    <a:pt x="694" y="272"/>
                  </a:lnTo>
                  <a:lnTo>
                    <a:pt x="695" y="270"/>
                  </a:lnTo>
                  <a:lnTo>
                    <a:pt x="700" y="268"/>
                  </a:lnTo>
                  <a:lnTo>
                    <a:pt x="706" y="267"/>
                  </a:lnTo>
                  <a:lnTo>
                    <a:pt x="710" y="264"/>
                  </a:lnTo>
                  <a:lnTo>
                    <a:pt x="713" y="260"/>
                  </a:lnTo>
                  <a:lnTo>
                    <a:pt x="712" y="256"/>
                  </a:lnTo>
                  <a:lnTo>
                    <a:pt x="710" y="252"/>
                  </a:lnTo>
                  <a:lnTo>
                    <a:pt x="710" y="250"/>
                  </a:lnTo>
                  <a:lnTo>
                    <a:pt x="711" y="246"/>
                  </a:lnTo>
                  <a:lnTo>
                    <a:pt x="715" y="244"/>
                  </a:lnTo>
                  <a:lnTo>
                    <a:pt x="720" y="242"/>
                  </a:lnTo>
                  <a:lnTo>
                    <a:pt x="723" y="238"/>
                  </a:lnTo>
                  <a:lnTo>
                    <a:pt x="726" y="235"/>
                  </a:lnTo>
                  <a:lnTo>
                    <a:pt x="725" y="234"/>
                  </a:lnTo>
                  <a:lnTo>
                    <a:pt x="725" y="233"/>
                  </a:lnTo>
                  <a:lnTo>
                    <a:pt x="720" y="232"/>
                  </a:lnTo>
                  <a:lnTo>
                    <a:pt x="713" y="231"/>
                  </a:lnTo>
                  <a:lnTo>
                    <a:pt x="708" y="231"/>
                  </a:lnTo>
                  <a:lnTo>
                    <a:pt x="702" y="232"/>
                  </a:lnTo>
                  <a:lnTo>
                    <a:pt x="691" y="234"/>
                  </a:lnTo>
                  <a:lnTo>
                    <a:pt x="683" y="236"/>
                  </a:lnTo>
                  <a:lnTo>
                    <a:pt x="675" y="233"/>
                  </a:lnTo>
                  <a:lnTo>
                    <a:pt x="669" y="231"/>
                  </a:lnTo>
                  <a:lnTo>
                    <a:pt x="664" y="228"/>
                  </a:lnTo>
                  <a:lnTo>
                    <a:pt x="660" y="228"/>
                  </a:lnTo>
                  <a:lnTo>
                    <a:pt x="655" y="229"/>
                  </a:lnTo>
                  <a:lnTo>
                    <a:pt x="652" y="231"/>
                  </a:lnTo>
                  <a:lnTo>
                    <a:pt x="649" y="232"/>
                  </a:lnTo>
                  <a:lnTo>
                    <a:pt x="645" y="234"/>
                  </a:lnTo>
                  <a:lnTo>
                    <a:pt x="640" y="238"/>
                  </a:lnTo>
                  <a:lnTo>
                    <a:pt x="633" y="243"/>
                  </a:lnTo>
                  <a:lnTo>
                    <a:pt x="630" y="244"/>
                  </a:lnTo>
                  <a:lnTo>
                    <a:pt x="627" y="245"/>
                  </a:lnTo>
                  <a:lnTo>
                    <a:pt x="622" y="246"/>
                  </a:lnTo>
                  <a:lnTo>
                    <a:pt x="617" y="245"/>
                  </a:lnTo>
                  <a:lnTo>
                    <a:pt x="615" y="239"/>
                  </a:lnTo>
                  <a:lnTo>
                    <a:pt x="611" y="235"/>
                  </a:lnTo>
                  <a:lnTo>
                    <a:pt x="606" y="233"/>
                  </a:lnTo>
                  <a:lnTo>
                    <a:pt x="602" y="233"/>
                  </a:lnTo>
                  <a:lnTo>
                    <a:pt x="596" y="234"/>
                  </a:lnTo>
                  <a:lnTo>
                    <a:pt x="591" y="234"/>
                  </a:lnTo>
                  <a:lnTo>
                    <a:pt x="580" y="231"/>
                  </a:lnTo>
                  <a:lnTo>
                    <a:pt x="569" y="226"/>
                  </a:lnTo>
                  <a:lnTo>
                    <a:pt x="568" y="225"/>
                  </a:lnTo>
                  <a:lnTo>
                    <a:pt x="568" y="224"/>
                  </a:lnTo>
                  <a:lnTo>
                    <a:pt x="574" y="217"/>
                  </a:lnTo>
                  <a:lnTo>
                    <a:pt x="581" y="212"/>
                  </a:lnTo>
                  <a:lnTo>
                    <a:pt x="595" y="220"/>
                  </a:lnTo>
                  <a:lnTo>
                    <a:pt x="610" y="226"/>
                  </a:lnTo>
                  <a:lnTo>
                    <a:pt x="611" y="225"/>
                  </a:lnTo>
                  <a:lnTo>
                    <a:pt x="613" y="224"/>
                  </a:lnTo>
                  <a:lnTo>
                    <a:pt x="613" y="223"/>
                  </a:lnTo>
                  <a:lnTo>
                    <a:pt x="613" y="222"/>
                  </a:lnTo>
                  <a:lnTo>
                    <a:pt x="604" y="217"/>
                  </a:lnTo>
                  <a:lnTo>
                    <a:pt x="594" y="213"/>
                  </a:lnTo>
                  <a:lnTo>
                    <a:pt x="594" y="208"/>
                  </a:lnTo>
                  <a:lnTo>
                    <a:pt x="595" y="203"/>
                  </a:lnTo>
                  <a:lnTo>
                    <a:pt x="596" y="203"/>
                  </a:lnTo>
                  <a:lnTo>
                    <a:pt x="601" y="205"/>
                  </a:lnTo>
                  <a:lnTo>
                    <a:pt x="605" y="208"/>
                  </a:lnTo>
                  <a:lnTo>
                    <a:pt x="610" y="209"/>
                  </a:lnTo>
                  <a:lnTo>
                    <a:pt x="616" y="208"/>
                  </a:lnTo>
                  <a:lnTo>
                    <a:pt x="620" y="204"/>
                  </a:lnTo>
                  <a:lnTo>
                    <a:pt x="624" y="201"/>
                  </a:lnTo>
                  <a:lnTo>
                    <a:pt x="628" y="202"/>
                  </a:lnTo>
                  <a:lnTo>
                    <a:pt x="633" y="204"/>
                  </a:lnTo>
                  <a:lnTo>
                    <a:pt x="639" y="205"/>
                  </a:lnTo>
                  <a:lnTo>
                    <a:pt x="643" y="204"/>
                  </a:lnTo>
                  <a:lnTo>
                    <a:pt x="650" y="200"/>
                  </a:lnTo>
                  <a:lnTo>
                    <a:pt x="654" y="193"/>
                  </a:lnTo>
                  <a:lnTo>
                    <a:pt x="652" y="189"/>
                  </a:lnTo>
                  <a:lnTo>
                    <a:pt x="649" y="186"/>
                  </a:lnTo>
                  <a:lnTo>
                    <a:pt x="645" y="184"/>
                  </a:lnTo>
                  <a:lnTo>
                    <a:pt x="641" y="181"/>
                  </a:lnTo>
                  <a:lnTo>
                    <a:pt x="634" y="186"/>
                  </a:lnTo>
                  <a:lnTo>
                    <a:pt x="628" y="190"/>
                  </a:lnTo>
                  <a:lnTo>
                    <a:pt x="621" y="190"/>
                  </a:lnTo>
                  <a:lnTo>
                    <a:pt x="615" y="189"/>
                  </a:lnTo>
                  <a:lnTo>
                    <a:pt x="613" y="193"/>
                  </a:lnTo>
                  <a:lnTo>
                    <a:pt x="610" y="196"/>
                  </a:lnTo>
                  <a:lnTo>
                    <a:pt x="601" y="197"/>
                  </a:lnTo>
                  <a:lnTo>
                    <a:pt x="591" y="197"/>
                  </a:lnTo>
                  <a:lnTo>
                    <a:pt x="579" y="199"/>
                  </a:lnTo>
                  <a:lnTo>
                    <a:pt x="567" y="199"/>
                  </a:lnTo>
                  <a:lnTo>
                    <a:pt x="561" y="198"/>
                  </a:lnTo>
                  <a:lnTo>
                    <a:pt x="557" y="197"/>
                  </a:lnTo>
                  <a:lnTo>
                    <a:pt x="551" y="194"/>
                  </a:lnTo>
                  <a:lnTo>
                    <a:pt x="548" y="190"/>
                  </a:lnTo>
                  <a:lnTo>
                    <a:pt x="546" y="191"/>
                  </a:lnTo>
                  <a:lnTo>
                    <a:pt x="544" y="191"/>
                  </a:lnTo>
                  <a:lnTo>
                    <a:pt x="540" y="196"/>
                  </a:lnTo>
                  <a:lnTo>
                    <a:pt x="536" y="200"/>
                  </a:lnTo>
                  <a:lnTo>
                    <a:pt x="539" y="204"/>
                  </a:lnTo>
                  <a:lnTo>
                    <a:pt x="543" y="209"/>
                  </a:lnTo>
                  <a:lnTo>
                    <a:pt x="544" y="212"/>
                  </a:lnTo>
                  <a:lnTo>
                    <a:pt x="544" y="216"/>
                  </a:lnTo>
                  <a:lnTo>
                    <a:pt x="543" y="220"/>
                  </a:lnTo>
                  <a:lnTo>
                    <a:pt x="541" y="223"/>
                  </a:lnTo>
                  <a:lnTo>
                    <a:pt x="538" y="228"/>
                  </a:lnTo>
                  <a:lnTo>
                    <a:pt x="536" y="234"/>
                  </a:lnTo>
                  <a:lnTo>
                    <a:pt x="535" y="235"/>
                  </a:lnTo>
                  <a:lnTo>
                    <a:pt x="534" y="235"/>
                  </a:lnTo>
                  <a:lnTo>
                    <a:pt x="526" y="234"/>
                  </a:lnTo>
                  <a:lnTo>
                    <a:pt x="521" y="234"/>
                  </a:lnTo>
                  <a:lnTo>
                    <a:pt x="517" y="235"/>
                  </a:lnTo>
                  <a:lnTo>
                    <a:pt x="515" y="237"/>
                  </a:lnTo>
                  <a:lnTo>
                    <a:pt x="513" y="239"/>
                  </a:lnTo>
                  <a:lnTo>
                    <a:pt x="512" y="242"/>
                  </a:lnTo>
                  <a:lnTo>
                    <a:pt x="509" y="244"/>
                  </a:lnTo>
                  <a:lnTo>
                    <a:pt x="505" y="246"/>
                  </a:lnTo>
                  <a:lnTo>
                    <a:pt x="498" y="248"/>
                  </a:lnTo>
                  <a:lnTo>
                    <a:pt x="490" y="247"/>
                  </a:lnTo>
                  <a:lnTo>
                    <a:pt x="483" y="246"/>
                  </a:lnTo>
                  <a:lnTo>
                    <a:pt x="477" y="244"/>
                  </a:lnTo>
                  <a:lnTo>
                    <a:pt x="466" y="237"/>
                  </a:lnTo>
                  <a:lnTo>
                    <a:pt x="456" y="234"/>
                  </a:lnTo>
                  <a:lnTo>
                    <a:pt x="450" y="239"/>
                  </a:lnTo>
                  <a:lnTo>
                    <a:pt x="444" y="245"/>
                  </a:lnTo>
                  <a:lnTo>
                    <a:pt x="435" y="246"/>
                  </a:lnTo>
                  <a:lnTo>
                    <a:pt x="422" y="245"/>
                  </a:lnTo>
                  <a:lnTo>
                    <a:pt x="409" y="244"/>
                  </a:lnTo>
                  <a:lnTo>
                    <a:pt x="397" y="244"/>
                  </a:lnTo>
                  <a:lnTo>
                    <a:pt x="396" y="245"/>
                  </a:lnTo>
                  <a:lnTo>
                    <a:pt x="396" y="246"/>
                  </a:lnTo>
                  <a:lnTo>
                    <a:pt x="395" y="256"/>
                  </a:lnTo>
                  <a:lnTo>
                    <a:pt x="394" y="266"/>
                  </a:lnTo>
                  <a:lnTo>
                    <a:pt x="392" y="267"/>
                  </a:lnTo>
                  <a:lnTo>
                    <a:pt x="389" y="267"/>
                  </a:lnTo>
                  <a:lnTo>
                    <a:pt x="386" y="266"/>
                  </a:lnTo>
                  <a:lnTo>
                    <a:pt x="383" y="264"/>
                  </a:lnTo>
                  <a:lnTo>
                    <a:pt x="380" y="261"/>
                  </a:lnTo>
                  <a:lnTo>
                    <a:pt x="378" y="258"/>
                  </a:lnTo>
                  <a:lnTo>
                    <a:pt x="386" y="250"/>
                  </a:lnTo>
                  <a:lnTo>
                    <a:pt x="392" y="242"/>
                  </a:lnTo>
                  <a:lnTo>
                    <a:pt x="390" y="238"/>
                  </a:lnTo>
                  <a:lnTo>
                    <a:pt x="388" y="235"/>
                  </a:lnTo>
                  <a:lnTo>
                    <a:pt x="386" y="233"/>
                  </a:lnTo>
                  <a:lnTo>
                    <a:pt x="383" y="232"/>
                  </a:lnTo>
                  <a:lnTo>
                    <a:pt x="374" y="232"/>
                  </a:lnTo>
                  <a:lnTo>
                    <a:pt x="366" y="234"/>
                  </a:lnTo>
                  <a:lnTo>
                    <a:pt x="352" y="231"/>
                  </a:lnTo>
                  <a:lnTo>
                    <a:pt x="337" y="227"/>
                  </a:lnTo>
                  <a:lnTo>
                    <a:pt x="334" y="229"/>
                  </a:lnTo>
                  <a:lnTo>
                    <a:pt x="331" y="232"/>
                  </a:lnTo>
                  <a:lnTo>
                    <a:pt x="329" y="234"/>
                  </a:lnTo>
                  <a:lnTo>
                    <a:pt x="327" y="237"/>
                  </a:lnTo>
                  <a:lnTo>
                    <a:pt x="329" y="240"/>
                  </a:lnTo>
                  <a:lnTo>
                    <a:pt x="332" y="244"/>
                  </a:lnTo>
                  <a:lnTo>
                    <a:pt x="337" y="246"/>
                  </a:lnTo>
                  <a:lnTo>
                    <a:pt x="342" y="248"/>
                  </a:lnTo>
                  <a:lnTo>
                    <a:pt x="347" y="250"/>
                  </a:lnTo>
                  <a:lnTo>
                    <a:pt x="350" y="252"/>
                  </a:lnTo>
                  <a:lnTo>
                    <a:pt x="351" y="255"/>
                  </a:lnTo>
                  <a:lnTo>
                    <a:pt x="352" y="256"/>
                  </a:lnTo>
                  <a:lnTo>
                    <a:pt x="352" y="259"/>
                  </a:lnTo>
                  <a:lnTo>
                    <a:pt x="352" y="261"/>
                  </a:lnTo>
                  <a:lnTo>
                    <a:pt x="351" y="263"/>
                  </a:lnTo>
                  <a:lnTo>
                    <a:pt x="350" y="266"/>
                  </a:lnTo>
                  <a:lnTo>
                    <a:pt x="348" y="267"/>
                  </a:lnTo>
                  <a:lnTo>
                    <a:pt x="346" y="268"/>
                  </a:lnTo>
                  <a:lnTo>
                    <a:pt x="340" y="268"/>
                  </a:lnTo>
                  <a:lnTo>
                    <a:pt x="335" y="268"/>
                  </a:lnTo>
                  <a:lnTo>
                    <a:pt x="323" y="266"/>
                  </a:lnTo>
                  <a:lnTo>
                    <a:pt x="314" y="264"/>
                  </a:lnTo>
                  <a:lnTo>
                    <a:pt x="299" y="272"/>
                  </a:lnTo>
                  <a:lnTo>
                    <a:pt x="284" y="280"/>
                  </a:lnTo>
                  <a:lnTo>
                    <a:pt x="278" y="280"/>
                  </a:lnTo>
                  <a:lnTo>
                    <a:pt x="271" y="280"/>
                  </a:lnTo>
                  <a:lnTo>
                    <a:pt x="264" y="284"/>
                  </a:lnTo>
                  <a:lnTo>
                    <a:pt x="257" y="289"/>
                  </a:lnTo>
                  <a:lnTo>
                    <a:pt x="244" y="289"/>
                  </a:lnTo>
                  <a:lnTo>
                    <a:pt x="232" y="289"/>
                  </a:lnTo>
                  <a:lnTo>
                    <a:pt x="220" y="293"/>
                  </a:lnTo>
                  <a:lnTo>
                    <a:pt x="208" y="296"/>
                  </a:lnTo>
                  <a:lnTo>
                    <a:pt x="201" y="297"/>
                  </a:lnTo>
                  <a:lnTo>
                    <a:pt x="194" y="298"/>
                  </a:lnTo>
                  <a:lnTo>
                    <a:pt x="186" y="298"/>
                  </a:lnTo>
                  <a:lnTo>
                    <a:pt x="178" y="297"/>
                  </a:lnTo>
                  <a:lnTo>
                    <a:pt x="177" y="296"/>
                  </a:lnTo>
                  <a:lnTo>
                    <a:pt x="177" y="295"/>
                  </a:lnTo>
                  <a:lnTo>
                    <a:pt x="176" y="292"/>
                  </a:lnTo>
                  <a:lnTo>
                    <a:pt x="177" y="287"/>
                  </a:lnTo>
                  <a:lnTo>
                    <a:pt x="178" y="284"/>
                  </a:lnTo>
                  <a:lnTo>
                    <a:pt x="180" y="281"/>
                  </a:lnTo>
                  <a:lnTo>
                    <a:pt x="186" y="275"/>
                  </a:lnTo>
                  <a:lnTo>
                    <a:pt x="190" y="270"/>
                  </a:lnTo>
                  <a:lnTo>
                    <a:pt x="196" y="264"/>
                  </a:lnTo>
                  <a:lnTo>
                    <a:pt x="202" y="256"/>
                  </a:lnTo>
                  <a:lnTo>
                    <a:pt x="209" y="247"/>
                  </a:lnTo>
                  <a:lnTo>
                    <a:pt x="213" y="239"/>
                  </a:lnTo>
                  <a:lnTo>
                    <a:pt x="215" y="232"/>
                  </a:lnTo>
                  <a:lnTo>
                    <a:pt x="217" y="224"/>
                  </a:lnTo>
                  <a:lnTo>
                    <a:pt x="224" y="217"/>
                  </a:lnTo>
                  <a:lnTo>
                    <a:pt x="231" y="211"/>
                  </a:lnTo>
                  <a:lnTo>
                    <a:pt x="241" y="199"/>
                  </a:lnTo>
                  <a:lnTo>
                    <a:pt x="249" y="188"/>
                  </a:lnTo>
                  <a:lnTo>
                    <a:pt x="254" y="178"/>
                  </a:lnTo>
                  <a:lnTo>
                    <a:pt x="257" y="169"/>
                  </a:lnTo>
                  <a:lnTo>
                    <a:pt x="265" y="163"/>
                  </a:lnTo>
                  <a:lnTo>
                    <a:pt x="273" y="158"/>
                  </a:lnTo>
                  <a:lnTo>
                    <a:pt x="277" y="154"/>
                  </a:lnTo>
                  <a:lnTo>
                    <a:pt x="278" y="149"/>
                  </a:lnTo>
                  <a:lnTo>
                    <a:pt x="291" y="140"/>
                  </a:lnTo>
                  <a:lnTo>
                    <a:pt x="304" y="131"/>
                  </a:lnTo>
                  <a:lnTo>
                    <a:pt x="308" y="126"/>
                  </a:lnTo>
                  <a:lnTo>
                    <a:pt x="312" y="120"/>
                  </a:lnTo>
                  <a:lnTo>
                    <a:pt x="328" y="114"/>
                  </a:lnTo>
                  <a:lnTo>
                    <a:pt x="343" y="106"/>
                  </a:lnTo>
                  <a:lnTo>
                    <a:pt x="347" y="103"/>
                  </a:lnTo>
                  <a:lnTo>
                    <a:pt x="349" y="98"/>
                  </a:lnTo>
                  <a:lnTo>
                    <a:pt x="358" y="95"/>
                  </a:lnTo>
                  <a:lnTo>
                    <a:pt x="365" y="92"/>
                  </a:lnTo>
                  <a:lnTo>
                    <a:pt x="374" y="88"/>
                  </a:lnTo>
                  <a:lnTo>
                    <a:pt x="382" y="85"/>
                  </a:lnTo>
                  <a:lnTo>
                    <a:pt x="385" y="83"/>
                  </a:lnTo>
                  <a:lnTo>
                    <a:pt x="388" y="80"/>
                  </a:lnTo>
                  <a:lnTo>
                    <a:pt x="397" y="76"/>
                  </a:lnTo>
                  <a:lnTo>
                    <a:pt x="406" y="72"/>
                  </a:lnTo>
                  <a:lnTo>
                    <a:pt x="413" y="70"/>
                  </a:lnTo>
                  <a:lnTo>
                    <a:pt x="422" y="66"/>
                  </a:lnTo>
                  <a:lnTo>
                    <a:pt x="430" y="66"/>
                  </a:lnTo>
                  <a:lnTo>
                    <a:pt x="438" y="66"/>
                  </a:lnTo>
                  <a:lnTo>
                    <a:pt x="442" y="63"/>
                  </a:lnTo>
                  <a:lnTo>
                    <a:pt x="445" y="59"/>
                  </a:lnTo>
                  <a:lnTo>
                    <a:pt x="453" y="56"/>
                  </a:lnTo>
                  <a:lnTo>
                    <a:pt x="462" y="51"/>
                  </a:lnTo>
                  <a:lnTo>
                    <a:pt x="474" y="51"/>
                  </a:lnTo>
                  <a:lnTo>
                    <a:pt x="487" y="51"/>
                  </a:lnTo>
                  <a:lnTo>
                    <a:pt x="490" y="48"/>
                  </a:lnTo>
                  <a:lnTo>
                    <a:pt x="494" y="44"/>
                  </a:lnTo>
                  <a:lnTo>
                    <a:pt x="509" y="45"/>
                  </a:lnTo>
                  <a:lnTo>
                    <a:pt x="524" y="46"/>
                  </a:lnTo>
                  <a:lnTo>
                    <a:pt x="528" y="42"/>
                  </a:lnTo>
                  <a:lnTo>
                    <a:pt x="533" y="39"/>
                  </a:lnTo>
                  <a:lnTo>
                    <a:pt x="541" y="39"/>
                  </a:lnTo>
                  <a:lnTo>
                    <a:pt x="550" y="39"/>
                  </a:lnTo>
                  <a:lnTo>
                    <a:pt x="559" y="39"/>
                  </a:lnTo>
                  <a:lnTo>
                    <a:pt x="568" y="39"/>
                  </a:lnTo>
                  <a:lnTo>
                    <a:pt x="576" y="41"/>
                  </a:lnTo>
                  <a:lnTo>
                    <a:pt x="585" y="42"/>
                  </a:lnTo>
                  <a:lnTo>
                    <a:pt x="592" y="38"/>
                  </a:lnTo>
                  <a:lnTo>
                    <a:pt x="597" y="34"/>
                  </a:lnTo>
                  <a:lnTo>
                    <a:pt x="607" y="34"/>
                  </a:lnTo>
                  <a:lnTo>
                    <a:pt x="617" y="34"/>
                  </a:lnTo>
                  <a:lnTo>
                    <a:pt x="628" y="34"/>
                  </a:lnTo>
                  <a:lnTo>
                    <a:pt x="638" y="34"/>
                  </a:lnTo>
                  <a:lnTo>
                    <a:pt x="644" y="38"/>
                  </a:lnTo>
                  <a:lnTo>
                    <a:pt x="652" y="42"/>
                  </a:lnTo>
                  <a:lnTo>
                    <a:pt x="661" y="41"/>
                  </a:lnTo>
                  <a:lnTo>
                    <a:pt x="668" y="39"/>
                  </a:lnTo>
                  <a:lnTo>
                    <a:pt x="674" y="42"/>
                  </a:lnTo>
                  <a:lnTo>
                    <a:pt x="685" y="45"/>
                  </a:lnTo>
                  <a:lnTo>
                    <a:pt x="690" y="39"/>
                  </a:lnTo>
                  <a:lnTo>
                    <a:pt x="695" y="34"/>
                  </a:lnTo>
                  <a:lnTo>
                    <a:pt x="699" y="34"/>
                  </a:lnTo>
                  <a:lnTo>
                    <a:pt x="702" y="34"/>
                  </a:lnTo>
                  <a:lnTo>
                    <a:pt x="708" y="44"/>
                  </a:lnTo>
                  <a:lnTo>
                    <a:pt x="714" y="51"/>
                  </a:lnTo>
                  <a:lnTo>
                    <a:pt x="715" y="51"/>
                  </a:lnTo>
                  <a:lnTo>
                    <a:pt x="724" y="51"/>
                  </a:lnTo>
                  <a:lnTo>
                    <a:pt x="734" y="49"/>
                  </a:lnTo>
                  <a:lnTo>
                    <a:pt x="743" y="45"/>
                  </a:lnTo>
                  <a:lnTo>
                    <a:pt x="750" y="42"/>
                  </a:lnTo>
                  <a:lnTo>
                    <a:pt x="757" y="42"/>
                  </a:lnTo>
                  <a:lnTo>
                    <a:pt x="764" y="42"/>
                  </a:lnTo>
                  <a:lnTo>
                    <a:pt x="767" y="38"/>
                  </a:lnTo>
                  <a:lnTo>
                    <a:pt x="771" y="34"/>
                  </a:lnTo>
                  <a:lnTo>
                    <a:pt x="776" y="37"/>
                  </a:lnTo>
                  <a:lnTo>
                    <a:pt x="779" y="39"/>
                  </a:lnTo>
                  <a:lnTo>
                    <a:pt x="782" y="39"/>
                  </a:lnTo>
                  <a:lnTo>
                    <a:pt x="787" y="39"/>
                  </a:lnTo>
                  <a:lnTo>
                    <a:pt x="791" y="37"/>
                  </a:lnTo>
                  <a:lnTo>
                    <a:pt x="797" y="35"/>
                  </a:lnTo>
                  <a:lnTo>
                    <a:pt x="807" y="30"/>
                  </a:lnTo>
                  <a:lnTo>
                    <a:pt x="815" y="27"/>
                  </a:lnTo>
                  <a:lnTo>
                    <a:pt x="824" y="26"/>
                  </a:lnTo>
                  <a:lnTo>
                    <a:pt x="831" y="27"/>
                  </a:lnTo>
                  <a:lnTo>
                    <a:pt x="840" y="28"/>
                  </a:lnTo>
                  <a:lnTo>
                    <a:pt x="846" y="30"/>
                  </a:lnTo>
                  <a:lnTo>
                    <a:pt x="854" y="30"/>
                  </a:lnTo>
                  <a:lnTo>
                    <a:pt x="867" y="28"/>
                  </a:lnTo>
                  <a:lnTo>
                    <a:pt x="881" y="26"/>
                  </a:lnTo>
                  <a:lnTo>
                    <a:pt x="888" y="24"/>
                  </a:lnTo>
                  <a:lnTo>
                    <a:pt x="900" y="23"/>
                  </a:lnTo>
                  <a:lnTo>
                    <a:pt x="910" y="23"/>
                  </a:lnTo>
                  <a:lnTo>
                    <a:pt x="915" y="22"/>
                  </a:lnTo>
                  <a:lnTo>
                    <a:pt x="918" y="21"/>
                  </a:lnTo>
                  <a:lnTo>
                    <a:pt x="921" y="18"/>
                  </a:lnTo>
                  <a:lnTo>
                    <a:pt x="924" y="14"/>
                  </a:lnTo>
                  <a:lnTo>
                    <a:pt x="925" y="15"/>
                  </a:lnTo>
                  <a:lnTo>
                    <a:pt x="927" y="22"/>
                  </a:lnTo>
                  <a:lnTo>
                    <a:pt x="930" y="26"/>
                  </a:lnTo>
                  <a:lnTo>
                    <a:pt x="932" y="26"/>
                  </a:lnTo>
                  <a:lnTo>
                    <a:pt x="934" y="25"/>
                  </a:lnTo>
                  <a:lnTo>
                    <a:pt x="936" y="16"/>
                  </a:lnTo>
                  <a:lnTo>
                    <a:pt x="941" y="10"/>
                  </a:lnTo>
                  <a:lnTo>
                    <a:pt x="952" y="9"/>
                  </a:lnTo>
                  <a:lnTo>
                    <a:pt x="971" y="6"/>
                  </a:lnTo>
                  <a:lnTo>
                    <a:pt x="991" y="5"/>
                  </a:lnTo>
                  <a:lnTo>
                    <a:pt x="1003" y="5"/>
                  </a:lnTo>
                  <a:lnTo>
                    <a:pt x="1009" y="9"/>
                  </a:lnTo>
                  <a:lnTo>
                    <a:pt x="1014" y="13"/>
                  </a:lnTo>
                  <a:lnTo>
                    <a:pt x="1017" y="9"/>
                  </a:lnTo>
                  <a:lnTo>
                    <a:pt x="1021" y="3"/>
                  </a:lnTo>
                  <a:lnTo>
                    <a:pt x="1030" y="3"/>
                  </a:lnTo>
                  <a:lnTo>
                    <a:pt x="1039" y="0"/>
                  </a:lnTo>
                  <a:close/>
                  <a:moveTo>
                    <a:pt x="1081" y="10"/>
                  </a:moveTo>
                  <a:lnTo>
                    <a:pt x="1086" y="11"/>
                  </a:lnTo>
                  <a:lnTo>
                    <a:pt x="1090" y="12"/>
                  </a:lnTo>
                  <a:lnTo>
                    <a:pt x="1092" y="15"/>
                  </a:lnTo>
                  <a:lnTo>
                    <a:pt x="1094" y="18"/>
                  </a:lnTo>
                  <a:lnTo>
                    <a:pt x="1093" y="21"/>
                  </a:lnTo>
                  <a:lnTo>
                    <a:pt x="1091" y="21"/>
                  </a:lnTo>
                  <a:lnTo>
                    <a:pt x="1090" y="22"/>
                  </a:lnTo>
                  <a:lnTo>
                    <a:pt x="1088" y="22"/>
                  </a:lnTo>
                  <a:lnTo>
                    <a:pt x="1085" y="19"/>
                  </a:lnTo>
                  <a:lnTo>
                    <a:pt x="1083" y="17"/>
                  </a:lnTo>
                  <a:lnTo>
                    <a:pt x="1081" y="14"/>
                  </a:lnTo>
                  <a:lnTo>
                    <a:pt x="1081" y="10"/>
                  </a:lnTo>
                  <a:close/>
                  <a:moveTo>
                    <a:pt x="1012" y="23"/>
                  </a:moveTo>
                  <a:lnTo>
                    <a:pt x="1008" y="25"/>
                  </a:lnTo>
                  <a:lnTo>
                    <a:pt x="1004" y="28"/>
                  </a:lnTo>
                  <a:lnTo>
                    <a:pt x="1004" y="30"/>
                  </a:lnTo>
                  <a:lnTo>
                    <a:pt x="1004" y="31"/>
                  </a:lnTo>
                  <a:lnTo>
                    <a:pt x="1006" y="33"/>
                  </a:lnTo>
                  <a:lnTo>
                    <a:pt x="1011" y="33"/>
                  </a:lnTo>
                  <a:lnTo>
                    <a:pt x="1015" y="34"/>
                  </a:lnTo>
                  <a:lnTo>
                    <a:pt x="1018" y="36"/>
                  </a:lnTo>
                  <a:lnTo>
                    <a:pt x="1024" y="39"/>
                  </a:lnTo>
                  <a:lnTo>
                    <a:pt x="1025" y="38"/>
                  </a:lnTo>
                  <a:lnTo>
                    <a:pt x="1027" y="37"/>
                  </a:lnTo>
                  <a:lnTo>
                    <a:pt x="1027" y="34"/>
                  </a:lnTo>
                  <a:lnTo>
                    <a:pt x="1028" y="31"/>
                  </a:lnTo>
                  <a:lnTo>
                    <a:pt x="1025" y="28"/>
                  </a:lnTo>
                  <a:lnTo>
                    <a:pt x="1022" y="26"/>
                  </a:lnTo>
                  <a:lnTo>
                    <a:pt x="1017" y="24"/>
                  </a:lnTo>
                  <a:lnTo>
                    <a:pt x="1012" y="23"/>
                  </a:lnTo>
                  <a:close/>
                  <a:moveTo>
                    <a:pt x="1223" y="47"/>
                  </a:moveTo>
                  <a:lnTo>
                    <a:pt x="1222" y="48"/>
                  </a:lnTo>
                  <a:lnTo>
                    <a:pt x="1222" y="49"/>
                  </a:lnTo>
                  <a:lnTo>
                    <a:pt x="1224" y="50"/>
                  </a:lnTo>
                  <a:lnTo>
                    <a:pt x="1227" y="51"/>
                  </a:lnTo>
                  <a:lnTo>
                    <a:pt x="1227" y="50"/>
                  </a:lnTo>
                  <a:lnTo>
                    <a:pt x="1229" y="50"/>
                  </a:lnTo>
                  <a:lnTo>
                    <a:pt x="1227" y="49"/>
                  </a:lnTo>
                  <a:lnTo>
                    <a:pt x="1227" y="48"/>
                  </a:lnTo>
                  <a:lnTo>
                    <a:pt x="1225" y="48"/>
                  </a:lnTo>
                  <a:lnTo>
                    <a:pt x="1223" y="47"/>
                  </a:lnTo>
                  <a:close/>
                  <a:moveTo>
                    <a:pt x="1049" y="52"/>
                  </a:moveTo>
                  <a:lnTo>
                    <a:pt x="1048" y="53"/>
                  </a:lnTo>
                  <a:lnTo>
                    <a:pt x="1047" y="54"/>
                  </a:lnTo>
                  <a:lnTo>
                    <a:pt x="1048" y="57"/>
                  </a:lnTo>
                  <a:lnTo>
                    <a:pt x="1049" y="58"/>
                  </a:lnTo>
                  <a:lnTo>
                    <a:pt x="1051" y="58"/>
                  </a:lnTo>
                  <a:lnTo>
                    <a:pt x="1055" y="57"/>
                  </a:lnTo>
                  <a:lnTo>
                    <a:pt x="1056" y="57"/>
                  </a:lnTo>
                  <a:lnTo>
                    <a:pt x="1057" y="56"/>
                  </a:lnTo>
                  <a:lnTo>
                    <a:pt x="1057" y="54"/>
                  </a:lnTo>
                  <a:lnTo>
                    <a:pt x="1056" y="53"/>
                  </a:lnTo>
                  <a:lnTo>
                    <a:pt x="1055" y="52"/>
                  </a:lnTo>
                  <a:lnTo>
                    <a:pt x="1051" y="52"/>
                  </a:lnTo>
                  <a:lnTo>
                    <a:pt x="1049" y="52"/>
                  </a:lnTo>
                  <a:close/>
                  <a:moveTo>
                    <a:pt x="1197" y="54"/>
                  </a:moveTo>
                  <a:lnTo>
                    <a:pt x="1196" y="57"/>
                  </a:lnTo>
                  <a:lnTo>
                    <a:pt x="1195" y="59"/>
                  </a:lnTo>
                  <a:lnTo>
                    <a:pt x="1198" y="63"/>
                  </a:lnTo>
                  <a:lnTo>
                    <a:pt x="1200" y="66"/>
                  </a:lnTo>
                  <a:lnTo>
                    <a:pt x="1202" y="68"/>
                  </a:lnTo>
                  <a:lnTo>
                    <a:pt x="1204" y="69"/>
                  </a:lnTo>
                  <a:lnTo>
                    <a:pt x="1207" y="70"/>
                  </a:lnTo>
                  <a:lnTo>
                    <a:pt x="1210" y="70"/>
                  </a:lnTo>
                  <a:lnTo>
                    <a:pt x="1206" y="62"/>
                  </a:lnTo>
                  <a:lnTo>
                    <a:pt x="1202" y="56"/>
                  </a:lnTo>
                  <a:lnTo>
                    <a:pt x="1199" y="54"/>
                  </a:lnTo>
                  <a:lnTo>
                    <a:pt x="1197" y="54"/>
                  </a:lnTo>
                  <a:close/>
                  <a:moveTo>
                    <a:pt x="659" y="56"/>
                  </a:moveTo>
                  <a:lnTo>
                    <a:pt x="654" y="58"/>
                  </a:lnTo>
                  <a:lnTo>
                    <a:pt x="651" y="60"/>
                  </a:lnTo>
                  <a:lnTo>
                    <a:pt x="649" y="70"/>
                  </a:lnTo>
                  <a:lnTo>
                    <a:pt x="650" y="80"/>
                  </a:lnTo>
                  <a:lnTo>
                    <a:pt x="651" y="84"/>
                  </a:lnTo>
                  <a:lnTo>
                    <a:pt x="653" y="87"/>
                  </a:lnTo>
                  <a:lnTo>
                    <a:pt x="655" y="89"/>
                  </a:lnTo>
                  <a:lnTo>
                    <a:pt x="660" y="91"/>
                  </a:lnTo>
                  <a:lnTo>
                    <a:pt x="663" y="88"/>
                  </a:lnTo>
                  <a:lnTo>
                    <a:pt x="665" y="85"/>
                  </a:lnTo>
                  <a:lnTo>
                    <a:pt x="667" y="82"/>
                  </a:lnTo>
                  <a:lnTo>
                    <a:pt x="669" y="77"/>
                  </a:lnTo>
                  <a:lnTo>
                    <a:pt x="671" y="73"/>
                  </a:lnTo>
                  <a:lnTo>
                    <a:pt x="671" y="68"/>
                  </a:lnTo>
                  <a:lnTo>
                    <a:pt x="671" y="63"/>
                  </a:lnTo>
                  <a:lnTo>
                    <a:pt x="669" y="57"/>
                  </a:lnTo>
                  <a:lnTo>
                    <a:pt x="668" y="57"/>
                  </a:lnTo>
                  <a:lnTo>
                    <a:pt x="667" y="57"/>
                  </a:lnTo>
                  <a:lnTo>
                    <a:pt x="663" y="56"/>
                  </a:lnTo>
                  <a:lnTo>
                    <a:pt x="659" y="56"/>
                  </a:lnTo>
                  <a:close/>
                  <a:moveTo>
                    <a:pt x="1250" y="80"/>
                  </a:moveTo>
                  <a:lnTo>
                    <a:pt x="1255" y="80"/>
                  </a:lnTo>
                  <a:lnTo>
                    <a:pt x="1258" y="80"/>
                  </a:lnTo>
                  <a:lnTo>
                    <a:pt x="1260" y="82"/>
                  </a:lnTo>
                  <a:lnTo>
                    <a:pt x="1262" y="85"/>
                  </a:lnTo>
                  <a:lnTo>
                    <a:pt x="1261" y="87"/>
                  </a:lnTo>
                  <a:lnTo>
                    <a:pt x="1260" y="88"/>
                  </a:lnTo>
                  <a:lnTo>
                    <a:pt x="1256" y="89"/>
                  </a:lnTo>
                  <a:lnTo>
                    <a:pt x="1250" y="91"/>
                  </a:lnTo>
                  <a:lnTo>
                    <a:pt x="1249" y="87"/>
                  </a:lnTo>
                  <a:lnTo>
                    <a:pt x="1248" y="83"/>
                  </a:lnTo>
                  <a:lnTo>
                    <a:pt x="1249" y="81"/>
                  </a:lnTo>
                  <a:lnTo>
                    <a:pt x="1250" y="80"/>
                  </a:lnTo>
                  <a:close/>
                  <a:moveTo>
                    <a:pt x="1197" y="119"/>
                  </a:moveTo>
                  <a:lnTo>
                    <a:pt x="1196" y="122"/>
                  </a:lnTo>
                  <a:lnTo>
                    <a:pt x="1195" y="124"/>
                  </a:lnTo>
                  <a:lnTo>
                    <a:pt x="1195" y="129"/>
                  </a:lnTo>
                  <a:lnTo>
                    <a:pt x="1195" y="133"/>
                  </a:lnTo>
                  <a:lnTo>
                    <a:pt x="1196" y="133"/>
                  </a:lnTo>
                  <a:lnTo>
                    <a:pt x="1197" y="134"/>
                  </a:lnTo>
                  <a:lnTo>
                    <a:pt x="1199" y="132"/>
                  </a:lnTo>
                  <a:lnTo>
                    <a:pt x="1201" y="131"/>
                  </a:lnTo>
                  <a:lnTo>
                    <a:pt x="1201" y="130"/>
                  </a:lnTo>
                  <a:lnTo>
                    <a:pt x="1202" y="129"/>
                  </a:lnTo>
                  <a:lnTo>
                    <a:pt x="1201" y="126"/>
                  </a:lnTo>
                  <a:lnTo>
                    <a:pt x="1200" y="123"/>
                  </a:lnTo>
                  <a:lnTo>
                    <a:pt x="1199" y="121"/>
                  </a:lnTo>
                  <a:lnTo>
                    <a:pt x="1197" y="119"/>
                  </a:lnTo>
                  <a:close/>
                  <a:moveTo>
                    <a:pt x="1231" y="123"/>
                  </a:moveTo>
                  <a:lnTo>
                    <a:pt x="1233" y="123"/>
                  </a:lnTo>
                  <a:lnTo>
                    <a:pt x="1235" y="123"/>
                  </a:lnTo>
                  <a:lnTo>
                    <a:pt x="1235" y="124"/>
                  </a:lnTo>
                  <a:lnTo>
                    <a:pt x="1235" y="127"/>
                  </a:lnTo>
                  <a:lnTo>
                    <a:pt x="1235" y="129"/>
                  </a:lnTo>
                  <a:lnTo>
                    <a:pt x="1234" y="129"/>
                  </a:lnTo>
                  <a:lnTo>
                    <a:pt x="1232" y="128"/>
                  </a:lnTo>
                  <a:lnTo>
                    <a:pt x="1230" y="128"/>
                  </a:lnTo>
                  <a:lnTo>
                    <a:pt x="1231" y="126"/>
                  </a:lnTo>
                  <a:lnTo>
                    <a:pt x="1231" y="123"/>
                  </a:lnTo>
                  <a:close/>
                  <a:moveTo>
                    <a:pt x="1162" y="123"/>
                  </a:moveTo>
                  <a:lnTo>
                    <a:pt x="1161" y="124"/>
                  </a:lnTo>
                  <a:lnTo>
                    <a:pt x="1160" y="127"/>
                  </a:lnTo>
                  <a:lnTo>
                    <a:pt x="1160" y="129"/>
                  </a:lnTo>
                  <a:lnTo>
                    <a:pt x="1160" y="131"/>
                  </a:lnTo>
                  <a:lnTo>
                    <a:pt x="1162" y="134"/>
                  </a:lnTo>
                  <a:lnTo>
                    <a:pt x="1163" y="136"/>
                  </a:lnTo>
                  <a:lnTo>
                    <a:pt x="1166" y="139"/>
                  </a:lnTo>
                  <a:lnTo>
                    <a:pt x="1168" y="141"/>
                  </a:lnTo>
                  <a:lnTo>
                    <a:pt x="1171" y="141"/>
                  </a:lnTo>
                  <a:lnTo>
                    <a:pt x="1173" y="140"/>
                  </a:lnTo>
                  <a:lnTo>
                    <a:pt x="1173" y="139"/>
                  </a:lnTo>
                  <a:lnTo>
                    <a:pt x="1174" y="138"/>
                  </a:lnTo>
                  <a:lnTo>
                    <a:pt x="1174" y="134"/>
                  </a:lnTo>
                  <a:lnTo>
                    <a:pt x="1174" y="131"/>
                  </a:lnTo>
                  <a:lnTo>
                    <a:pt x="1167" y="128"/>
                  </a:lnTo>
                  <a:lnTo>
                    <a:pt x="1162" y="123"/>
                  </a:lnTo>
                  <a:close/>
                  <a:moveTo>
                    <a:pt x="1097" y="130"/>
                  </a:moveTo>
                  <a:lnTo>
                    <a:pt x="1096" y="131"/>
                  </a:lnTo>
                  <a:lnTo>
                    <a:pt x="1095" y="131"/>
                  </a:lnTo>
                  <a:lnTo>
                    <a:pt x="1095" y="132"/>
                  </a:lnTo>
                  <a:lnTo>
                    <a:pt x="1096" y="133"/>
                  </a:lnTo>
                  <a:lnTo>
                    <a:pt x="1097" y="133"/>
                  </a:lnTo>
                  <a:lnTo>
                    <a:pt x="1098" y="132"/>
                  </a:lnTo>
                  <a:lnTo>
                    <a:pt x="1098" y="131"/>
                  </a:lnTo>
                  <a:lnTo>
                    <a:pt x="1098" y="130"/>
                  </a:lnTo>
                  <a:lnTo>
                    <a:pt x="1097" y="130"/>
                  </a:lnTo>
                  <a:close/>
                  <a:moveTo>
                    <a:pt x="944" y="153"/>
                  </a:moveTo>
                  <a:lnTo>
                    <a:pt x="946" y="153"/>
                  </a:lnTo>
                  <a:lnTo>
                    <a:pt x="950" y="154"/>
                  </a:lnTo>
                  <a:lnTo>
                    <a:pt x="950" y="156"/>
                  </a:lnTo>
                  <a:lnTo>
                    <a:pt x="950" y="157"/>
                  </a:lnTo>
                  <a:lnTo>
                    <a:pt x="950" y="158"/>
                  </a:lnTo>
                  <a:lnTo>
                    <a:pt x="947" y="159"/>
                  </a:lnTo>
                  <a:lnTo>
                    <a:pt x="943" y="159"/>
                  </a:lnTo>
                  <a:lnTo>
                    <a:pt x="938" y="159"/>
                  </a:lnTo>
                  <a:lnTo>
                    <a:pt x="938" y="157"/>
                  </a:lnTo>
                  <a:lnTo>
                    <a:pt x="939" y="155"/>
                  </a:lnTo>
                  <a:lnTo>
                    <a:pt x="941" y="154"/>
                  </a:lnTo>
                  <a:lnTo>
                    <a:pt x="944" y="153"/>
                  </a:lnTo>
                  <a:close/>
                  <a:moveTo>
                    <a:pt x="1017" y="153"/>
                  </a:moveTo>
                  <a:lnTo>
                    <a:pt x="1022" y="153"/>
                  </a:lnTo>
                  <a:lnTo>
                    <a:pt x="1024" y="153"/>
                  </a:lnTo>
                  <a:lnTo>
                    <a:pt x="1027" y="154"/>
                  </a:lnTo>
                  <a:lnTo>
                    <a:pt x="1029" y="155"/>
                  </a:lnTo>
                  <a:lnTo>
                    <a:pt x="1028" y="161"/>
                  </a:lnTo>
                  <a:lnTo>
                    <a:pt x="1027" y="167"/>
                  </a:lnTo>
                  <a:lnTo>
                    <a:pt x="1026" y="167"/>
                  </a:lnTo>
                  <a:lnTo>
                    <a:pt x="1025" y="167"/>
                  </a:lnTo>
                  <a:lnTo>
                    <a:pt x="1020" y="165"/>
                  </a:lnTo>
                  <a:lnTo>
                    <a:pt x="1013" y="163"/>
                  </a:lnTo>
                  <a:lnTo>
                    <a:pt x="1013" y="159"/>
                  </a:lnTo>
                  <a:lnTo>
                    <a:pt x="1012" y="157"/>
                  </a:lnTo>
                  <a:lnTo>
                    <a:pt x="1015" y="155"/>
                  </a:lnTo>
                  <a:lnTo>
                    <a:pt x="1017" y="153"/>
                  </a:lnTo>
                  <a:close/>
                  <a:moveTo>
                    <a:pt x="896" y="159"/>
                  </a:moveTo>
                  <a:lnTo>
                    <a:pt x="901" y="159"/>
                  </a:lnTo>
                  <a:lnTo>
                    <a:pt x="906" y="161"/>
                  </a:lnTo>
                  <a:lnTo>
                    <a:pt x="905" y="162"/>
                  </a:lnTo>
                  <a:lnTo>
                    <a:pt x="905" y="163"/>
                  </a:lnTo>
                  <a:lnTo>
                    <a:pt x="899" y="163"/>
                  </a:lnTo>
                  <a:lnTo>
                    <a:pt x="895" y="163"/>
                  </a:lnTo>
                  <a:lnTo>
                    <a:pt x="895" y="162"/>
                  </a:lnTo>
                  <a:lnTo>
                    <a:pt x="894" y="161"/>
                  </a:lnTo>
                  <a:lnTo>
                    <a:pt x="895" y="159"/>
                  </a:lnTo>
                  <a:lnTo>
                    <a:pt x="896" y="159"/>
                  </a:lnTo>
                  <a:close/>
                  <a:moveTo>
                    <a:pt x="925" y="159"/>
                  </a:moveTo>
                  <a:lnTo>
                    <a:pt x="928" y="159"/>
                  </a:lnTo>
                  <a:lnTo>
                    <a:pt x="930" y="159"/>
                  </a:lnTo>
                  <a:lnTo>
                    <a:pt x="930" y="161"/>
                  </a:lnTo>
                  <a:lnTo>
                    <a:pt x="931" y="162"/>
                  </a:lnTo>
                  <a:lnTo>
                    <a:pt x="930" y="163"/>
                  </a:lnTo>
                  <a:lnTo>
                    <a:pt x="928" y="165"/>
                  </a:lnTo>
                  <a:lnTo>
                    <a:pt x="925" y="165"/>
                  </a:lnTo>
                  <a:lnTo>
                    <a:pt x="924" y="165"/>
                  </a:lnTo>
                  <a:lnTo>
                    <a:pt x="923" y="165"/>
                  </a:lnTo>
                  <a:lnTo>
                    <a:pt x="923" y="163"/>
                  </a:lnTo>
                  <a:lnTo>
                    <a:pt x="923" y="161"/>
                  </a:lnTo>
                  <a:lnTo>
                    <a:pt x="924" y="159"/>
                  </a:lnTo>
                  <a:lnTo>
                    <a:pt x="925" y="159"/>
                  </a:lnTo>
                  <a:close/>
                  <a:moveTo>
                    <a:pt x="1168" y="163"/>
                  </a:moveTo>
                  <a:lnTo>
                    <a:pt x="1174" y="163"/>
                  </a:lnTo>
                  <a:lnTo>
                    <a:pt x="1179" y="163"/>
                  </a:lnTo>
                  <a:lnTo>
                    <a:pt x="1181" y="169"/>
                  </a:lnTo>
                  <a:lnTo>
                    <a:pt x="1184" y="173"/>
                  </a:lnTo>
                  <a:lnTo>
                    <a:pt x="1187" y="176"/>
                  </a:lnTo>
                  <a:lnTo>
                    <a:pt x="1192" y="179"/>
                  </a:lnTo>
                  <a:lnTo>
                    <a:pt x="1194" y="184"/>
                  </a:lnTo>
                  <a:lnTo>
                    <a:pt x="1195" y="189"/>
                  </a:lnTo>
                  <a:lnTo>
                    <a:pt x="1195" y="191"/>
                  </a:lnTo>
                  <a:lnTo>
                    <a:pt x="1194" y="193"/>
                  </a:lnTo>
                  <a:lnTo>
                    <a:pt x="1192" y="194"/>
                  </a:lnTo>
                  <a:lnTo>
                    <a:pt x="1190" y="196"/>
                  </a:lnTo>
                  <a:lnTo>
                    <a:pt x="1179" y="199"/>
                  </a:lnTo>
                  <a:lnTo>
                    <a:pt x="1169" y="201"/>
                  </a:lnTo>
                  <a:lnTo>
                    <a:pt x="1166" y="203"/>
                  </a:lnTo>
                  <a:lnTo>
                    <a:pt x="1165" y="206"/>
                  </a:lnTo>
                  <a:lnTo>
                    <a:pt x="1167" y="211"/>
                  </a:lnTo>
                  <a:lnTo>
                    <a:pt x="1171" y="216"/>
                  </a:lnTo>
                  <a:lnTo>
                    <a:pt x="1171" y="220"/>
                  </a:lnTo>
                  <a:lnTo>
                    <a:pt x="1168" y="221"/>
                  </a:lnTo>
                  <a:lnTo>
                    <a:pt x="1166" y="221"/>
                  </a:lnTo>
                  <a:lnTo>
                    <a:pt x="1163" y="221"/>
                  </a:lnTo>
                  <a:lnTo>
                    <a:pt x="1163" y="220"/>
                  </a:lnTo>
                  <a:lnTo>
                    <a:pt x="1163" y="219"/>
                  </a:lnTo>
                  <a:lnTo>
                    <a:pt x="1161" y="211"/>
                  </a:lnTo>
                  <a:lnTo>
                    <a:pt x="1160" y="203"/>
                  </a:lnTo>
                  <a:lnTo>
                    <a:pt x="1161" y="198"/>
                  </a:lnTo>
                  <a:lnTo>
                    <a:pt x="1163" y="192"/>
                  </a:lnTo>
                  <a:lnTo>
                    <a:pt x="1169" y="184"/>
                  </a:lnTo>
                  <a:lnTo>
                    <a:pt x="1177" y="178"/>
                  </a:lnTo>
                  <a:lnTo>
                    <a:pt x="1177" y="173"/>
                  </a:lnTo>
                  <a:lnTo>
                    <a:pt x="1175" y="169"/>
                  </a:lnTo>
                  <a:lnTo>
                    <a:pt x="1173" y="168"/>
                  </a:lnTo>
                  <a:lnTo>
                    <a:pt x="1171" y="167"/>
                  </a:lnTo>
                  <a:lnTo>
                    <a:pt x="1168" y="165"/>
                  </a:lnTo>
                  <a:lnTo>
                    <a:pt x="1167" y="163"/>
                  </a:lnTo>
                  <a:lnTo>
                    <a:pt x="1168" y="163"/>
                  </a:lnTo>
                  <a:close/>
                  <a:moveTo>
                    <a:pt x="446" y="188"/>
                  </a:moveTo>
                  <a:lnTo>
                    <a:pt x="442" y="193"/>
                  </a:lnTo>
                  <a:lnTo>
                    <a:pt x="438" y="200"/>
                  </a:lnTo>
                  <a:lnTo>
                    <a:pt x="439" y="202"/>
                  </a:lnTo>
                  <a:lnTo>
                    <a:pt x="439" y="204"/>
                  </a:lnTo>
                  <a:lnTo>
                    <a:pt x="440" y="205"/>
                  </a:lnTo>
                  <a:lnTo>
                    <a:pt x="442" y="206"/>
                  </a:lnTo>
                  <a:lnTo>
                    <a:pt x="450" y="209"/>
                  </a:lnTo>
                  <a:lnTo>
                    <a:pt x="460" y="210"/>
                  </a:lnTo>
                  <a:lnTo>
                    <a:pt x="471" y="210"/>
                  </a:lnTo>
                  <a:lnTo>
                    <a:pt x="479" y="211"/>
                  </a:lnTo>
                  <a:lnTo>
                    <a:pt x="482" y="208"/>
                  </a:lnTo>
                  <a:lnTo>
                    <a:pt x="485" y="204"/>
                  </a:lnTo>
                  <a:lnTo>
                    <a:pt x="486" y="204"/>
                  </a:lnTo>
                  <a:lnTo>
                    <a:pt x="487" y="205"/>
                  </a:lnTo>
                  <a:lnTo>
                    <a:pt x="487" y="208"/>
                  </a:lnTo>
                  <a:lnTo>
                    <a:pt x="488" y="210"/>
                  </a:lnTo>
                  <a:lnTo>
                    <a:pt x="488" y="212"/>
                  </a:lnTo>
                  <a:lnTo>
                    <a:pt x="490" y="214"/>
                  </a:lnTo>
                  <a:lnTo>
                    <a:pt x="494" y="214"/>
                  </a:lnTo>
                  <a:lnTo>
                    <a:pt x="499" y="214"/>
                  </a:lnTo>
                  <a:lnTo>
                    <a:pt x="501" y="212"/>
                  </a:lnTo>
                  <a:lnTo>
                    <a:pt x="503" y="209"/>
                  </a:lnTo>
                  <a:lnTo>
                    <a:pt x="504" y="204"/>
                  </a:lnTo>
                  <a:lnTo>
                    <a:pt x="504" y="200"/>
                  </a:lnTo>
                  <a:lnTo>
                    <a:pt x="502" y="196"/>
                  </a:lnTo>
                  <a:lnTo>
                    <a:pt x="500" y="191"/>
                  </a:lnTo>
                  <a:lnTo>
                    <a:pt x="498" y="191"/>
                  </a:lnTo>
                  <a:lnTo>
                    <a:pt x="497" y="190"/>
                  </a:lnTo>
                  <a:lnTo>
                    <a:pt x="493" y="193"/>
                  </a:lnTo>
                  <a:lnTo>
                    <a:pt x="491" y="196"/>
                  </a:lnTo>
                  <a:lnTo>
                    <a:pt x="487" y="193"/>
                  </a:lnTo>
                  <a:lnTo>
                    <a:pt x="483" y="190"/>
                  </a:lnTo>
                  <a:lnTo>
                    <a:pt x="475" y="188"/>
                  </a:lnTo>
                  <a:lnTo>
                    <a:pt x="465" y="188"/>
                  </a:lnTo>
                  <a:lnTo>
                    <a:pt x="456" y="188"/>
                  </a:lnTo>
                  <a:lnTo>
                    <a:pt x="446" y="188"/>
                  </a:lnTo>
                  <a:close/>
                  <a:moveTo>
                    <a:pt x="392" y="215"/>
                  </a:moveTo>
                  <a:lnTo>
                    <a:pt x="389" y="217"/>
                  </a:lnTo>
                  <a:lnTo>
                    <a:pt x="388" y="220"/>
                  </a:lnTo>
                  <a:lnTo>
                    <a:pt x="387" y="222"/>
                  </a:lnTo>
                  <a:lnTo>
                    <a:pt x="386" y="225"/>
                  </a:lnTo>
                  <a:lnTo>
                    <a:pt x="387" y="225"/>
                  </a:lnTo>
                  <a:lnTo>
                    <a:pt x="388" y="226"/>
                  </a:lnTo>
                  <a:lnTo>
                    <a:pt x="393" y="228"/>
                  </a:lnTo>
                  <a:lnTo>
                    <a:pt x="398" y="229"/>
                  </a:lnTo>
                  <a:lnTo>
                    <a:pt x="399" y="229"/>
                  </a:lnTo>
                  <a:lnTo>
                    <a:pt x="401" y="228"/>
                  </a:lnTo>
                  <a:lnTo>
                    <a:pt x="403" y="226"/>
                  </a:lnTo>
                  <a:lnTo>
                    <a:pt x="404" y="224"/>
                  </a:lnTo>
                  <a:lnTo>
                    <a:pt x="401" y="221"/>
                  </a:lnTo>
                  <a:lnTo>
                    <a:pt x="399" y="217"/>
                  </a:lnTo>
                  <a:lnTo>
                    <a:pt x="397" y="216"/>
                  </a:lnTo>
                  <a:lnTo>
                    <a:pt x="392" y="215"/>
                  </a:lnTo>
                  <a:close/>
                  <a:moveTo>
                    <a:pt x="1075" y="221"/>
                  </a:moveTo>
                  <a:lnTo>
                    <a:pt x="1085" y="222"/>
                  </a:lnTo>
                  <a:lnTo>
                    <a:pt x="1094" y="223"/>
                  </a:lnTo>
                  <a:lnTo>
                    <a:pt x="1103" y="224"/>
                  </a:lnTo>
                  <a:lnTo>
                    <a:pt x="1111" y="224"/>
                  </a:lnTo>
                  <a:lnTo>
                    <a:pt x="1113" y="227"/>
                  </a:lnTo>
                  <a:lnTo>
                    <a:pt x="1115" y="231"/>
                  </a:lnTo>
                  <a:lnTo>
                    <a:pt x="1118" y="232"/>
                  </a:lnTo>
                  <a:lnTo>
                    <a:pt x="1121" y="233"/>
                  </a:lnTo>
                  <a:lnTo>
                    <a:pt x="1130" y="234"/>
                  </a:lnTo>
                  <a:lnTo>
                    <a:pt x="1139" y="232"/>
                  </a:lnTo>
                  <a:lnTo>
                    <a:pt x="1141" y="227"/>
                  </a:lnTo>
                  <a:lnTo>
                    <a:pt x="1143" y="224"/>
                  </a:lnTo>
                  <a:lnTo>
                    <a:pt x="1150" y="224"/>
                  </a:lnTo>
                  <a:lnTo>
                    <a:pt x="1156" y="224"/>
                  </a:lnTo>
                  <a:lnTo>
                    <a:pt x="1161" y="228"/>
                  </a:lnTo>
                  <a:lnTo>
                    <a:pt x="1165" y="232"/>
                  </a:lnTo>
                  <a:lnTo>
                    <a:pt x="1165" y="234"/>
                  </a:lnTo>
                  <a:lnTo>
                    <a:pt x="1165" y="235"/>
                  </a:lnTo>
                  <a:lnTo>
                    <a:pt x="1164" y="236"/>
                  </a:lnTo>
                  <a:lnTo>
                    <a:pt x="1163" y="236"/>
                  </a:lnTo>
                  <a:lnTo>
                    <a:pt x="1156" y="236"/>
                  </a:lnTo>
                  <a:lnTo>
                    <a:pt x="1151" y="237"/>
                  </a:lnTo>
                  <a:lnTo>
                    <a:pt x="1148" y="239"/>
                  </a:lnTo>
                  <a:lnTo>
                    <a:pt x="1144" y="243"/>
                  </a:lnTo>
                  <a:lnTo>
                    <a:pt x="1136" y="245"/>
                  </a:lnTo>
                  <a:lnTo>
                    <a:pt x="1129" y="246"/>
                  </a:lnTo>
                  <a:lnTo>
                    <a:pt x="1122" y="246"/>
                  </a:lnTo>
                  <a:lnTo>
                    <a:pt x="1116" y="246"/>
                  </a:lnTo>
                  <a:lnTo>
                    <a:pt x="1108" y="251"/>
                  </a:lnTo>
                  <a:lnTo>
                    <a:pt x="1098" y="257"/>
                  </a:lnTo>
                  <a:lnTo>
                    <a:pt x="1090" y="255"/>
                  </a:lnTo>
                  <a:lnTo>
                    <a:pt x="1081" y="252"/>
                  </a:lnTo>
                  <a:lnTo>
                    <a:pt x="1071" y="260"/>
                  </a:lnTo>
                  <a:lnTo>
                    <a:pt x="1060" y="266"/>
                  </a:lnTo>
                  <a:lnTo>
                    <a:pt x="1052" y="252"/>
                  </a:lnTo>
                  <a:lnTo>
                    <a:pt x="1045" y="238"/>
                  </a:lnTo>
                  <a:lnTo>
                    <a:pt x="1038" y="234"/>
                  </a:lnTo>
                  <a:lnTo>
                    <a:pt x="1032" y="227"/>
                  </a:lnTo>
                  <a:lnTo>
                    <a:pt x="1037" y="225"/>
                  </a:lnTo>
                  <a:lnTo>
                    <a:pt x="1043" y="222"/>
                  </a:lnTo>
                  <a:lnTo>
                    <a:pt x="1048" y="224"/>
                  </a:lnTo>
                  <a:lnTo>
                    <a:pt x="1055" y="227"/>
                  </a:lnTo>
                  <a:lnTo>
                    <a:pt x="1058" y="228"/>
                  </a:lnTo>
                  <a:lnTo>
                    <a:pt x="1061" y="229"/>
                  </a:lnTo>
                  <a:lnTo>
                    <a:pt x="1064" y="229"/>
                  </a:lnTo>
                  <a:lnTo>
                    <a:pt x="1068" y="229"/>
                  </a:lnTo>
                  <a:lnTo>
                    <a:pt x="1072" y="225"/>
                  </a:lnTo>
                  <a:lnTo>
                    <a:pt x="1075" y="221"/>
                  </a:lnTo>
                  <a:close/>
                  <a:moveTo>
                    <a:pt x="734" y="232"/>
                  </a:moveTo>
                  <a:lnTo>
                    <a:pt x="732" y="233"/>
                  </a:lnTo>
                  <a:lnTo>
                    <a:pt x="731" y="234"/>
                  </a:lnTo>
                  <a:lnTo>
                    <a:pt x="732" y="235"/>
                  </a:lnTo>
                  <a:lnTo>
                    <a:pt x="733" y="237"/>
                  </a:lnTo>
                  <a:lnTo>
                    <a:pt x="735" y="237"/>
                  </a:lnTo>
                  <a:lnTo>
                    <a:pt x="738" y="238"/>
                  </a:lnTo>
                  <a:lnTo>
                    <a:pt x="739" y="237"/>
                  </a:lnTo>
                  <a:lnTo>
                    <a:pt x="742" y="235"/>
                  </a:lnTo>
                  <a:lnTo>
                    <a:pt x="741" y="234"/>
                  </a:lnTo>
                  <a:lnTo>
                    <a:pt x="741" y="233"/>
                  </a:lnTo>
                  <a:lnTo>
                    <a:pt x="737" y="232"/>
                  </a:lnTo>
                  <a:lnTo>
                    <a:pt x="734" y="232"/>
                  </a:lnTo>
                  <a:close/>
                  <a:moveTo>
                    <a:pt x="561" y="242"/>
                  </a:moveTo>
                  <a:lnTo>
                    <a:pt x="562" y="243"/>
                  </a:lnTo>
                  <a:lnTo>
                    <a:pt x="563" y="243"/>
                  </a:lnTo>
                  <a:lnTo>
                    <a:pt x="563" y="244"/>
                  </a:lnTo>
                  <a:lnTo>
                    <a:pt x="563" y="245"/>
                  </a:lnTo>
                  <a:lnTo>
                    <a:pt x="562" y="245"/>
                  </a:lnTo>
                  <a:lnTo>
                    <a:pt x="561" y="245"/>
                  </a:lnTo>
                  <a:lnTo>
                    <a:pt x="560" y="245"/>
                  </a:lnTo>
                  <a:lnTo>
                    <a:pt x="559" y="245"/>
                  </a:lnTo>
                  <a:lnTo>
                    <a:pt x="559" y="244"/>
                  </a:lnTo>
                  <a:lnTo>
                    <a:pt x="560" y="244"/>
                  </a:lnTo>
                  <a:lnTo>
                    <a:pt x="560" y="243"/>
                  </a:lnTo>
                  <a:lnTo>
                    <a:pt x="561" y="243"/>
                  </a:lnTo>
                  <a:lnTo>
                    <a:pt x="561" y="242"/>
                  </a:lnTo>
                  <a:close/>
                  <a:moveTo>
                    <a:pt x="615" y="273"/>
                  </a:moveTo>
                  <a:lnTo>
                    <a:pt x="627" y="275"/>
                  </a:lnTo>
                  <a:lnTo>
                    <a:pt x="637" y="279"/>
                  </a:lnTo>
                  <a:lnTo>
                    <a:pt x="642" y="280"/>
                  </a:lnTo>
                  <a:lnTo>
                    <a:pt x="649" y="279"/>
                  </a:lnTo>
                  <a:lnTo>
                    <a:pt x="655" y="277"/>
                  </a:lnTo>
                  <a:lnTo>
                    <a:pt x="661" y="274"/>
                  </a:lnTo>
                  <a:lnTo>
                    <a:pt x="667" y="273"/>
                  </a:lnTo>
                  <a:lnTo>
                    <a:pt x="673" y="274"/>
                  </a:lnTo>
                  <a:lnTo>
                    <a:pt x="676" y="275"/>
                  </a:lnTo>
                  <a:lnTo>
                    <a:pt x="678" y="277"/>
                  </a:lnTo>
                  <a:lnTo>
                    <a:pt x="680" y="280"/>
                  </a:lnTo>
                  <a:lnTo>
                    <a:pt x="683" y="283"/>
                  </a:lnTo>
                  <a:lnTo>
                    <a:pt x="686" y="296"/>
                  </a:lnTo>
                  <a:lnTo>
                    <a:pt x="687" y="315"/>
                  </a:lnTo>
                  <a:lnTo>
                    <a:pt x="688" y="324"/>
                  </a:lnTo>
                  <a:lnTo>
                    <a:pt x="689" y="332"/>
                  </a:lnTo>
                  <a:lnTo>
                    <a:pt x="691" y="338"/>
                  </a:lnTo>
                  <a:lnTo>
                    <a:pt x="694" y="342"/>
                  </a:lnTo>
                  <a:lnTo>
                    <a:pt x="700" y="343"/>
                  </a:lnTo>
                  <a:lnTo>
                    <a:pt x="708" y="342"/>
                  </a:lnTo>
                  <a:lnTo>
                    <a:pt x="708" y="343"/>
                  </a:lnTo>
                  <a:lnTo>
                    <a:pt x="708" y="344"/>
                  </a:lnTo>
                  <a:lnTo>
                    <a:pt x="710" y="353"/>
                  </a:lnTo>
                  <a:lnTo>
                    <a:pt x="710" y="363"/>
                  </a:lnTo>
                  <a:lnTo>
                    <a:pt x="710" y="375"/>
                  </a:lnTo>
                  <a:lnTo>
                    <a:pt x="710" y="388"/>
                  </a:lnTo>
                  <a:lnTo>
                    <a:pt x="710" y="400"/>
                  </a:lnTo>
                  <a:lnTo>
                    <a:pt x="711" y="411"/>
                  </a:lnTo>
                  <a:lnTo>
                    <a:pt x="711" y="415"/>
                  </a:lnTo>
                  <a:lnTo>
                    <a:pt x="712" y="420"/>
                  </a:lnTo>
                  <a:lnTo>
                    <a:pt x="714" y="424"/>
                  </a:lnTo>
                  <a:lnTo>
                    <a:pt x="715" y="427"/>
                  </a:lnTo>
                  <a:lnTo>
                    <a:pt x="733" y="447"/>
                  </a:lnTo>
                  <a:lnTo>
                    <a:pt x="750" y="468"/>
                  </a:lnTo>
                  <a:lnTo>
                    <a:pt x="768" y="489"/>
                  </a:lnTo>
                  <a:lnTo>
                    <a:pt x="785" y="510"/>
                  </a:lnTo>
                  <a:lnTo>
                    <a:pt x="794" y="519"/>
                  </a:lnTo>
                  <a:lnTo>
                    <a:pt x="805" y="528"/>
                  </a:lnTo>
                  <a:lnTo>
                    <a:pt x="811" y="532"/>
                  </a:lnTo>
                  <a:lnTo>
                    <a:pt x="816" y="537"/>
                  </a:lnTo>
                  <a:lnTo>
                    <a:pt x="820" y="541"/>
                  </a:lnTo>
                  <a:lnTo>
                    <a:pt x="824" y="547"/>
                  </a:lnTo>
                  <a:lnTo>
                    <a:pt x="825" y="553"/>
                  </a:lnTo>
                  <a:lnTo>
                    <a:pt x="825" y="559"/>
                  </a:lnTo>
                  <a:lnTo>
                    <a:pt x="827" y="563"/>
                  </a:lnTo>
                  <a:lnTo>
                    <a:pt x="830" y="567"/>
                  </a:lnTo>
                  <a:lnTo>
                    <a:pt x="835" y="571"/>
                  </a:lnTo>
                  <a:lnTo>
                    <a:pt x="839" y="573"/>
                  </a:lnTo>
                  <a:lnTo>
                    <a:pt x="843" y="576"/>
                  </a:lnTo>
                  <a:lnTo>
                    <a:pt x="847" y="581"/>
                  </a:lnTo>
                  <a:lnTo>
                    <a:pt x="848" y="585"/>
                  </a:lnTo>
                  <a:lnTo>
                    <a:pt x="849" y="590"/>
                  </a:lnTo>
                  <a:lnTo>
                    <a:pt x="845" y="590"/>
                  </a:lnTo>
                  <a:lnTo>
                    <a:pt x="841" y="590"/>
                  </a:lnTo>
                  <a:lnTo>
                    <a:pt x="838" y="590"/>
                  </a:lnTo>
                  <a:lnTo>
                    <a:pt x="836" y="594"/>
                  </a:lnTo>
                  <a:lnTo>
                    <a:pt x="834" y="598"/>
                  </a:lnTo>
                  <a:lnTo>
                    <a:pt x="834" y="601"/>
                  </a:lnTo>
                  <a:lnTo>
                    <a:pt x="835" y="605"/>
                  </a:lnTo>
                  <a:lnTo>
                    <a:pt x="836" y="607"/>
                  </a:lnTo>
                  <a:lnTo>
                    <a:pt x="840" y="612"/>
                  </a:lnTo>
                  <a:lnTo>
                    <a:pt x="843" y="617"/>
                  </a:lnTo>
                  <a:lnTo>
                    <a:pt x="842" y="624"/>
                  </a:lnTo>
                  <a:lnTo>
                    <a:pt x="841" y="631"/>
                  </a:lnTo>
                  <a:lnTo>
                    <a:pt x="842" y="631"/>
                  </a:lnTo>
                  <a:lnTo>
                    <a:pt x="843" y="631"/>
                  </a:lnTo>
                  <a:lnTo>
                    <a:pt x="846" y="631"/>
                  </a:lnTo>
                  <a:lnTo>
                    <a:pt x="847" y="631"/>
                  </a:lnTo>
                  <a:lnTo>
                    <a:pt x="848" y="623"/>
                  </a:lnTo>
                  <a:lnTo>
                    <a:pt x="849" y="615"/>
                  </a:lnTo>
                  <a:lnTo>
                    <a:pt x="851" y="615"/>
                  </a:lnTo>
                  <a:lnTo>
                    <a:pt x="852" y="615"/>
                  </a:lnTo>
                  <a:lnTo>
                    <a:pt x="854" y="615"/>
                  </a:lnTo>
                  <a:lnTo>
                    <a:pt x="857" y="615"/>
                  </a:lnTo>
                  <a:lnTo>
                    <a:pt x="858" y="616"/>
                  </a:lnTo>
                  <a:lnTo>
                    <a:pt x="858" y="617"/>
                  </a:lnTo>
                  <a:lnTo>
                    <a:pt x="859" y="624"/>
                  </a:lnTo>
                  <a:lnTo>
                    <a:pt x="858" y="637"/>
                  </a:lnTo>
                  <a:lnTo>
                    <a:pt x="857" y="650"/>
                  </a:lnTo>
                  <a:lnTo>
                    <a:pt x="854" y="658"/>
                  </a:lnTo>
                  <a:lnTo>
                    <a:pt x="851" y="662"/>
                  </a:lnTo>
                  <a:lnTo>
                    <a:pt x="849" y="664"/>
                  </a:lnTo>
                  <a:lnTo>
                    <a:pt x="848" y="666"/>
                  </a:lnTo>
                  <a:lnTo>
                    <a:pt x="847" y="668"/>
                  </a:lnTo>
                  <a:lnTo>
                    <a:pt x="845" y="674"/>
                  </a:lnTo>
                  <a:lnTo>
                    <a:pt x="841" y="678"/>
                  </a:lnTo>
                  <a:lnTo>
                    <a:pt x="835" y="680"/>
                  </a:lnTo>
                  <a:lnTo>
                    <a:pt x="827" y="683"/>
                  </a:lnTo>
                  <a:lnTo>
                    <a:pt x="819" y="697"/>
                  </a:lnTo>
                  <a:lnTo>
                    <a:pt x="812" y="711"/>
                  </a:lnTo>
                  <a:lnTo>
                    <a:pt x="805" y="714"/>
                  </a:lnTo>
                  <a:lnTo>
                    <a:pt x="800" y="717"/>
                  </a:lnTo>
                  <a:lnTo>
                    <a:pt x="794" y="722"/>
                  </a:lnTo>
                  <a:lnTo>
                    <a:pt x="789" y="728"/>
                  </a:lnTo>
                  <a:lnTo>
                    <a:pt x="784" y="736"/>
                  </a:lnTo>
                  <a:lnTo>
                    <a:pt x="782" y="744"/>
                  </a:lnTo>
                  <a:lnTo>
                    <a:pt x="787" y="749"/>
                  </a:lnTo>
                  <a:lnTo>
                    <a:pt x="790" y="753"/>
                  </a:lnTo>
                  <a:lnTo>
                    <a:pt x="790" y="756"/>
                  </a:lnTo>
                  <a:lnTo>
                    <a:pt x="790" y="757"/>
                  </a:lnTo>
                  <a:lnTo>
                    <a:pt x="787" y="759"/>
                  </a:lnTo>
                  <a:lnTo>
                    <a:pt x="783" y="762"/>
                  </a:lnTo>
                  <a:lnTo>
                    <a:pt x="780" y="765"/>
                  </a:lnTo>
                  <a:lnTo>
                    <a:pt x="778" y="770"/>
                  </a:lnTo>
                  <a:lnTo>
                    <a:pt x="779" y="771"/>
                  </a:lnTo>
                  <a:lnTo>
                    <a:pt x="780" y="773"/>
                  </a:lnTo>
                  <a:lnTo>
                    <a:pt x="793" y="774"/>
                  </a:lnTo>
                  <a:lnTo>
                    <a:pt x="802" y="776"/>
                  </a:lnTo>
                  <a:lnTo>
                    <a:pt x="808" y="780"/>
                  </a:lnTo>
                  <a:lnTo>
                    <a:pt x="818" y="782"/>
                  </a:lnTo>
                  <a:lnTo>
                    <a:pt x="828" y="781"/>
                  </a:lnTo>
                  <a:lnTo>
                    <a:pt x="839" y="780"/>
                  </a:lnTo>
                  <a:lnTo>
                    <a:pt x="842" y="776"/>
                  </a:lnTo>
                  <a:lnTo>
                    <a:pt x="846" y="773"/>
                  </a:lnTo>
                  <a:lnTo>
                    <a:pt x="855" y="773"/>
                  </a:lnTo>
                  <a:lnTo>
                    <a:pt x="865" y="773"/>
                  </a:lnTo>
                  <a:lnTo>
                    <a:pt x="869" y="772"/>
                  </a:lnTo>
                  <a:lnTo>
                    <a:pt x="872" y="769"/>
                  </a:lnTo>
                  <a:lnTo>
                    <a:pt x="875" y="768"/>
                  </a:lnTo>
                  <a:lnTo>
                    <a:pt x="881" y="767"/>
                  </a:lnTo>
                  <a:lnTo>
                    <a:pt x="884" y="768"/>
                  </a:lnTo>
                  <a:lnTo>
                    <a:pt x="888" y="770"/>
                  </a:lnTo>
                  <a:lnTo>
                    <a:pt x="893" y="771"/>
                  </a:lnTo>
                  <a:lnTo>
                    <a:pt x="898" y="770"/>
                  </a:lnTo>
                  <a:lnTo>
                    <a:pt x="908" y="765"/>
                  </a:lnTo>
                  <a:lnTo>
                    <a:pt x="917" y="761"/>
                  </a:lnTo>
                  <a:lnTo>
                    <a:pt x="930" y="764"/>
                  </a:lnTo>
                  <a:lnTo>
                    <a:pt x="944" y="767"/>
                  </a:lnTo>
                  <a:lnTo>
                    <a:pt x="947" y="763"/>
                  </a:lnTo>
                  <a:lnTo>
                    <a:pt x="951" y="759"/>
                  </a:lnTo>
                  <a:lnTo>
                    <a:pt x="958" y="760"/>
                  </a:lnTo>
                  <a:lnTo>
                    <a:pt x="970" y="762"/>
                  </a:lnTo>
                  <a:lnTo>
                    <a:pt x="981" y="763"/>
                  </a:lnTo>
                  <a:lnTo>
                    <a:pt x="988" y="764"/>
                  </a:lnTo>
                  <a:lnTo>
                    <a:pt x="1004" y="758"/>
                  </a:lnTo>
                  <a:lnTo>
                    <a:pt x="1020" y="752"/>
                  </a:lnTo>
                  <a:lnTo>
                    <a:pt x="1022" y="756"/>
                  </a:lnTo>
                  <a:lnTo>
                    <a:pt x="1024" y="758"/>
                  </a:lnTo>
                  <a:lnTo>
                    <a:pt x="1026" y="759"/>
                  </a:lnTo>
                  <a:lnTo>
                    <a:pt x="1028" y="760"/>
                  </a:lnTo>
                  <a:lnTo>
                    <a:pt x="1034" y="761"/>
                  </a:lnTo>
                  <a:lnTo>
                    <a:pt x="1040" y="761"/>
                  </a:lnTo>
                  <a:lnTo>
                    <a:pt x="1052" y="758"/>
                  </a:lnTo>
                  <a:lnTo>
                    <a:pt x="1063" y="753"/>
                  </a:lnTo>
                  <a:lnTo>
                    <a:pt x="1067" y="759"/>
                  </a:lnTo>
                  <a:lnTo>
                    <a:pt x="1071" y="762"/>
                  </a:lnTo>
                  <a:lnTo>
                    <a:pt x="1073" y="763"/>
                  </a:lnTo>
                  <a:lnTo>
                    <a:pt x="1076" y="764"/>
                  </a:lnTo>
                  <a:lnTo>
                    <a:pt x="1080" y="764"/>
                  </a:lnTo>
                  <a:lnTo>
                    <a:pt x="1084" y="763"/>
                  </a:lnTo>
                  <a:lnTo>
                    <a:pt x="1087" y="758"/>
                  </a:lnTo>
                  <a:lnTo>
                    <a:pt x="1091" y="752"/>
                  </a:lnTo>
                  <a:lnTo>
                    <a:pt x="1095" y="756"/>
                  </a:lnTo>
                  <a:lnTo>
                    <a:pt x="1098" y="758"/>
                  </a:lnTo>
                  <a:lnTo>
                    <a:pt x="1106" y="758"/>
                  </a:lnTo>
                  <a:lnTo>
                    <a:pt x="1114" y="758"/>
                  </a:lnTo>
                  <a:lnTo>
                    <a:pt x="1118" y="761"/>
                  </a:lnTo>
                  <a:lnTo>
                    <a:pt x="1122" y="764"/>
                  </a:lnTo>
                  <a:lnTo>
                    <a:pt x="1128" y="764"/>
                  </a:lnTo>
                  <a:lnTo>
                    <a:pt x="1134" y="763"/>
                  </a:lnTo>
                  <a:lnTo>
                    <a:pt x="1140" y="761"/>
                  </a:lnTo>
                  <a:lnTo>
                    <a:pt x="1145" y="760"/>
                  </a:lnTo>
                  <a:lnTo>
                    <a:pt x="1146" y="755"/>
                  </a:lnTo>
                  <a:lnTo>
                    <a:pt x="1150" y="749"/>
                  </a:lnTo>
                  <a:lnTo>
                    <a:pt x="1153" y="748"/>
                  </a:lnTo>
                  <a:lnTo>
                    <a:pt x="1156" y="748"/>
                  </a:lnTo>
                  <a:lnTo>
                    <a:pt x="1159" y="749"/>
                  </a:lnTo>
                  <a:lnTo>
                    <a:pt x="1162" y="750"/>
                  </a:lnTo>
                  <a:lnTo>
                    <a:pt x="1165" y="755"/>
                  </a:lnTo>
                  <a:lnTo>
                    <a:pt x="1168" y="758"/>
                  </a:lnTo>
                  <a:lnTo>
                    <a:pt x="1173" y="758"/>
                  </a:lnTo>
                  <a:lnTo>
                    <a:pt x="1177" y="757"/>
                  </a:lnTo>
                  <a:lnTo>
                    <a:pt x="1184" y="751"/>
                  </a:lnTo>
                  <a:lnTo>
                    <a:pt x="1189" y="746"/>
                  </a:lnTo>
                  <a:lnTo>
                    <a:pt x="1198" y="747"/>
                  </a:lnTo>
                  <a:lnTo>
                    <a:pt x="1207" y="748"/>
                  </a:lnTo>
                  <a:lnTo>
                    <a:pt x="1211" y="749"/>
                  </a:lnTo>
                  <a:lnTo>
                    <a:pt x="1215" y="749"/>
                  </a:lnTo>
                  <a:lnTo>
                    <a:pt x="1220" y="749"/>
                  </a:lnTo>
                  <a:lnTo>
                    <a:pt x="1224" y="749"/>
                  </a:lnTo>
                  <a:lnTo>
                    <a:pt x="1238" y="747"/>
                  </a:lnTo>
                  <a:lnTo>
                    <a:pt x="1256" y="747"/>
                  </a:lnTo>
                  <a:lnTo>
                    <a:pt x="1260" y="749"/>
                  </a:lnTo>
                  <a:lnTo>
                    <a:pt x="1266" y="751"/>
                  </a:lnTo>
                  <a:lnTo>
                    <a:pt x="1269" y="751"/>
                  </a:lnTo>
                  <a:lnTo>
                    <a:pt x="1272" y="752"/>
                  </a:lnTo>
                  <a:lnTo>
                    <a:pt x="1276" y="752"/>
                  </a:lnTo>
                  <a:lnTo>
                    <a:pt x="1279" y="751"/>
                  </a:lnTo>
                  <a:lnTo>
                    <a:pt x="1282" y="748"/>
                  </a:lnTo>
                  <a:lnTo>
                    <a:pt x="1285" y="744"/>
                  </a:lnTo>
                  <a:lnTo>
                    <a:pt x="1299" y="748"/>
                  </a:lnTo>
                  <a:lnTo>
                    <a:pt x="1313" y="751"/>
                  </a:lnTo>
                  <a:lnTo>
                    <a:pt x="1320" y="750"/>
                  </a:lnTo>
                  <a:lnTo>
                    <a:pt x="1328" y="749"/>
                  </a:lnTo>
                  <a:lnTo>
                    <a:pt x="1331" y="751"/>
                  </a:lnTo>
                  <a:lnTo>
                    <a:pt x="1335" y="753"/>
                  </a:lnTo>
                  <a:lnTo>
                    <a:pt x="1344" y="752"/>
                  </a:lnTo>
                  <a:lnTo>
                    <a:pt x="1357" y="751"/>
                  </a:lnTo>
                  <a:lnTo>
                    <a:pt x="1360" y="753"/>
                  </a:lnTo>
                  <a:lnTo>
                    <a:pt x="1362" y="756"/>
                  </a:lnTo>
                  <a:lnTo>
                    <a:pt x="1366" y="757"/>
                  </a:lnTo>
                  <a:lnTo>
                    <a:pt x="1372" y="757"/>
                  </a:lnTo>
                  <a:lnTo>
                    <a:pt x="1374" y="752"/>
                  </a:lnTo>
                  <a:lnTo>
                    <a:pt x="1377" y="749"/>
                  </a:lnTo>
                  <a:lnTo>
                    <a:pt x="1381" y="749"/>
                  </a:lnTo>
                  <a:lnTo>
                    <a:pt x="1385" y="749"/>
                  </a:lnTo>
                  <a:lnTo>
                    <a:pt x="1387" y="753"/>
                  </a:lnTo>
                  <a:lnTo>
                    <a:pt x="1389" y="757"/>
                  </a:lnTo>
                  <a:lnTo>
                    <a:pt x="1392" y="759"/>
                  </a:lnTo>
                  <a:lnTo>
                    <a:pt x="1395" y="761"/>
                  </a:lnTo>
                  <a:lnTo>
                    <a:pt x="1401" y="761"/>
                  </a:lnTo>
                  <a:lnTo>
                    <a:pt x="1417" y="760"/>
                  </a:lnTo>
                  <a:lnTo>
                    <a:pt x="1432" y="759"/>
                  </a:lnTo>
                  <a:lnTo>
                    <a:pt x="1441" y="758"/>
                  </a:lnTo>
                  <a:lnTo>
                    <a:pt x="1445" y="756"/>
                  </a:lnTo>
                  <a:lnTo>
                    <a:pt x="1448" y="753"/>
                  </a:lnTo>
                  <a:lnTo>
                    <a:pt x="1454" y="752"/>
                  </a:lnTo>
                  <a:lnTo>
                    <a:pt x="1462" y="752"/>
                  </a:lnTo>
                  <a:lnTo>
                    <a:pt x="1464" y="755"/>
                  </a:lnTo>
                  <a:lnTo>
                    <a:pt x="1465" y="757"/>
                  </a:lnTo>
                  <a:lnTo>
                    <a:pt x="1466" y="759"/>
                  </a:lnTo>
                  <a:lnTo>
                    <a:pt x="1469" y="760"/>
                  </a:lnTo>
                  <a:lnTo>
                    <a:pt x="1473" y="761"/>
                  </a:lnTo>
                  <a:lnTo>
                    <a:pt x="1477" y="761"/>
                  </a:lnTo>
                  <a:lnTo>
                    <a:pt x="1480" y="761"/>
                  </a:lnTo>
                  <a:lnTo>
                    <a:pt x="1485" y="760"/>
                  </a:lnTo>
                  <a:lnTo>
                    <a:pt x="1491" y="759"/>
                  </a:lnTo>
                  <a:lnTo>
                    <a:pt x="1499" y="759"/>
                  </a:lnTo>
                  <a:lnTo>
                    <a:pt x="1499" y="761"/>
                  </a:lnTo>
                  <a:lnTo>
                    <a:pt x="1500" y="763"/>
                  </a:lnTo>
                  <a:lnTo>
                    <a:pt x="1498" y="765"/>
                  </a:lnTo>
                  <a:lnTo>
                    <a:pt x="1497" y="767"/>
                  </a:lnTo>
                  <a:lnTo>
                    <a:pt x="1487" y="769"/>
                  </a:lnTo>
                  <a:lnTo>
                    <a:pt x="1479" y="770"/>
                  </a:lnTo>
                  <a:lnTo>
                    <a:pt x="1470" y="772"/>
                  </a:lnTo>
                  <a:lnTo>
                    <a:pt x="1464" y="774"/>
                  </a:lnTo>
                  <a:lnTo>
                    <a:pt x="1457" y="774"/>
                  </a:lnTo>
                  <a:lnTo>
                    <a:pt x="1453" y="772"/>
                  </a:lnTo>
                  <a:lnTo>
                    <a:pt x="1450" y="770"/>
                  </a:lnTo>
                  <a:lnTo>
                    <a:pt x="1445" y="768"/>
                  </a:lnTo>
                  <a:lnTo>
                    <a:pt x="1434" y="768"/>
                  </a:lnTo>
                  <a:lnTo>
                    <a:pt x="1420" y="769"/>
                  </a:lnTo>
                  <a:lnTo>
                    <a:pt x="1406" y="772"/>
                  </a:lnTo>
                  <a:lnTo>
                    <a:pt x="1396" y="774"/>
                  </a:lnTo>
                  <a:lnTo>
                    <a:pt x="1386" y="775"/>
                  </a:lnTo>
                  <a:lnTo>
                    <a:pt x="1376" y="775"/>
                  </a:lnTo>
                  <a:lnTo>
                    <a:pt x="1366" y="775"/>
                  </a:lnTo>
                  <a:lnTo>
                    <a:pt x="1358" y="773"/>
                  </a:lnTo>
                  <a:lnTo>
                    <a:pt x="1348" y="772"/>
                  </a:lnTo>
                  <a:lnTo>
                    <a:pt x="1339" y="771"/>
                  </a:lnTo>
                  <a:lnTo>
                    <a:pt x="1330" y="771"/>
                  </a:lnTo>
                  <a:lnTo>
                    <a:pt x="1320" y="772"/>
                  </a:lnTo>
                  <a:lnTo>
                    <a:pt x="1320" y="774"/>
                  </a:lnTo>
                  <a:lnTo>
                    <a:pt x="1319" y="778"/>
                  </a:lnTo>
                  <a:lnTo>
                    <a:pt x="1320" y="779"/>
                  </a:lnTo>
                  <a:lnTo>
                    <a:pt x="1323" y="781"/>
                  </a:lnTo>
                  <a:lnTo>
                    <a:pt x="1328" y="783"/>
                  </a:lnTo>
                  <a:lnTo>
                    <a:pt x="1335" y="783"/>
                  </a:lnTo>
                  <a:lnTo>
                    <a:pt x="1343" y="784"/>
                  </a:lnTo>
                  <a:lnTo>
                    <a:pt x="1352" y="783"/>
                  </a:lnTo>
                  <a:lnTo>
                    <a:pt x="1372" y="783"/>
                  </a:lnTo>
                  <a:lnTo>
                    <a:pt x="1386" y="782"/>
                  </a:lnTo>
                  <a:lnTo>
                    <a:pt x="1396" y="785"/>
                  </a:lnTo>
                  <a:lnTo>
                    <a:pt x="1405" y="788"/>
                  </a:lnTo>
                  <a:lnTo>
                    <a:pt x="1416" y="790"/>
                  </a:lnTo>
                  <a:lnTo>
                    <a:pt x="1428" y="788"/>
                  </a:lnTo>
                  <a:lnTo>
                    <a:pt x="1439" y="787"/>
                  </a:lnTo>
                  <a:lnTo>
                    <a:pt x="1447" y="785"/>
                  </a:lnTo>
                  <a:lnTo>
                    <a:pt x="1453" y="786"/>
                  </a:lnTo>
                  <a:lnTo>
                    <a:pt x="1466" y="787"/>
                  </a:lnTo>
                  <a:lnTo>
                    <a:pt x="1479" y="788"/>
                  </a:lnTo>
                  <a:lnTo>
                    <a:pt x="1487" y="790"/>
                  </a:lnTo>
                  <a:lnTo>
                    <a:pt x="1488" y="793"/>
                  </a:lnTo>
                  <a:lnTo>
                    <a:pt x="1488" y="795"/>
                  </a:lnTo>
                  <a:lnTo>
                    <a:pt x="1482" y="805"/>
                  </a:lnTo>
                  <a:lnTo>
                    <a:pt x="1476" y="814"/>
                  </a:lnTo>
                  <a:lnTo>
                    <a:pt x="1476" y="816"/>
                  </a:lnTo>
                  <a:lnTo>
                    <a:pt x="1477" y="818"/>
                  </a:lnTo>
                  <a:lnTo>
                    <a:pt x="1482" y="821"/>
                  </a:lnTo>
                  <a:lnTo>
                    <a:pt x="1488" y="826"/>
                  </a:lnTo>
                  <a:lnTo>
                    <a:pt x="1488" y="837"/>
                  </a:lnTo>
                  <a:lnTo>
                    <a:pt x="1488" y="844"/>
                  </a:lnTo>
                  <a:lnTo>
                    <a:pt x="1487" y="845"/>
                  </a:lnTo>
                  <a:lnTo>
                    <a:pt x="1486" y="845"/>
                  </a:lnTo>
                  <a:lnTo>
                    <a:pt x="1482" y="843"/>
                  </a:lnTo>
                  <a:lnTo>
                    <a:pt x="1479" y="841"/>
                  </a:lnTo>
                  <a:lnTo>
                    <a:pt x="1474" y="848"/>
                  </a:lnTo>
                  <a:lnTo>
                    <a:pt x="1468" y="854"/>
                  </a:lnTo>
                  <a:lnTo>
                    <a:pt x="1469" y="861"/>
                  </a:lnTo>
                  <a:lnTo>
                    <a:pt x="1470" y="868"/>
                  </a:lnTo>
                  <a:lnTo>
                    <a:pt x="1470" y="877"/>
                  </a:lnTo>
                  <a:lnTo>
                    <a:pt x="1469" y="885"/>
                  </a:lnTo>
                  <a:lnTo>
                    <a:pt x="1467" y="887"/>
                  </a:lnTo>
                  <a:lnTo>
                    <a:pt x="1464" y="890"/>
                  </a:lnTo>
                  <a:lnTo>
                    <a:pt x="1462" y="892"/>
                  </a:lnTo>
                  <a:lnTo>
                    <a:pt x="1462" y="897"/>
                  </a:lnTo>
                  <a:lnTo>
                    <a:pt x="1460" y="900"/>
                  </a:lnTo>
                  <a:lnTo>
                    <a:pt x="1462" y="903"/>
                  </a:lnTo>
                  <a:lnTo>
                    <a:pt x="1463" y="911"/>
                  </a:lnTo>
                  <a:lnTo>
                    <a:pt x="1466" y="918"/>
                  </a:lnTo>
                  <a:lnTo>
                    <a:pt x="1469" y="919"/>
                  </a:lnTo>
                  <a:lnTo>
                    <a:pt x="1474" y="919"/>
                  </a:lnTo>
                  <a:lnTo>
                    <a:pt x="1474" y="920"/>
                  </a:lnTo>
                  <a:lnTo>
                    <a:pt x="1473" y="921"/>
                  </a:lnTo>
                  <a:lnTo>
                    <a:pt x="1460" y="925"/>
                  </a:lnTo>
                  <a:lnTo>
                    <a:pt x="1443" y="933"/>
                  </a:lnTo>
                  <a:lnTo>
                    <a:pt x="1427" y="942"/>
                  </a:lnTo>
                  <a:lnTo>
                    <a:pt x="1416" y="948"/>
                  </a:lnTo>
                  <a:lnTo>
                    <a:pt x="1411" y="947"/>
                  </a:lnTo>
                  <a:lnTo>
                    <a:pt x="1407" y="944"/>
                  </a:lnTo>
                  <a:lnTo>
                    <a:pt x="1405" y="943"/>
                  </a:lnTo>
                  <a:lnTo>
                    <a:pt x="1401" y="943"/>
                  </a:lnTo>
                  <a:lnTo>
                    <a:pt x="1399" y="943"/>
                  </a:lnTo>
                  <a:lnTo>
                    <a:pt x="1395" y="943"/>
                  </a:lnTo>
                  <a:lnTo>
                    <a:pt x="1388" y="945"/>
                  </a:lnTo>
                  <a:lnTo>
                    <a:pt x="1378" y="946"/>
                  </a:lnTo>
                  <a:lnTo>
                    <a:pt x="1369" y="947"/>
                  </a:lnTo>
                  <a:lnTo>
                    <a:pt x="1359" y="946"/>
                  </a:lnTo>
                  <a:lnTo>
                    <a:pt x="1350" y="943"/>
                  </a:lnTo>
                  <a:lnTo>
                    <a:pt x="1340" y="942"/>
                  </a:lnTo>
                  <a:lnTo>
                    <a:pt x="1320" y="943"/>
                  </a:lnTo>
                  <a:lnTo>
                    <a:pt x="1300" y="944"/>
                  </a:lnTo>
                  <a:lnTo>
                    <a:pt x="1278" y="943"/>
                  </a:lnTo>
                  <a:lnTo>
                    <a:pt x="1257" y="943"/>
                  </a:lnTo>
                  <a:lnTo>
                    <a:pt x="1246" y="944"/>
                  </a:lnTo>
                  <a:lnTo>
                    <a:pt x="1235" y="944"/>
                  </a:lnTo>
                  <a:lnTo>
                    <a:pt x="1227" y="943"/>
                  </a:lnTo>
                  <a:lnTo>
                    <a:pt x="1219" y="940"/>
                  </a:lnTo>
                  <a:lnTo>
                    <a:pt x="1210" y="939"/>
                  </a:lnTo>
                  <a:lnTo>
                    <a:pt x="1202" y="939"/>
                  </a:lnTo>
                  <a:lnTo>
                    <a:pt x="1191" y="942"/>
                  </a:lnTo>
                  <a:lnTo>
                    <a:pt x="1179" y="944"/>
                  </a:lnTo>
                  <a:lnTo>
                    <a:pt x="1165" y="944"/>
                  </a:lnTo>
                  <a:lnTo>
                    <a:pt x="1153" y="943"/>
                  </a:lnTo>
                  <a:lnTo>
                    <a:pt x="1142" y="942"/>
                  </a:lnTo>
                  <a:lnTo>
                    <a:pt x="1128" y="940"/>
                  </a:lnTo>
                  <a:lnTo>
                    <a:pt x="1114" y="940"/>
                  </a:lnTo>
                  <a:lnTo>
                    <a:pt x="1102" y="943"/>
                  </a:lnTo>
                  <a:lnTo>
                    <a:pt x="1092" y="944"/>
                  </a:lnTo>
                  <a:lnTo>
                    <a:pt x="1081" y="944"/>
                  </a:lnTo>
                  <a:lnTo>
                    <a:pt x="1071" y="942"/>
                  </a:lnTo>
                  <a:lnTo>
                    <a:pt x="1063" y="940"/>
                  </a:lnTo>
                  <a:lnTo>
                    <a:pt x="1049" y="943"/>
                  </a:lnTo>
                  <a:lnTo>
                    <a:pt x="1037" y="946"/>
                  </a:lnTo>
                  <a:lnTo>
                    <a:pt x="1023" y="946"/>
                  </a:lnTo>
                  <a:lnTo>
                    <a:pt x="1009" y="946"/>
                  </a:lnTo>
                  <a:lnTo>
                    <a:pt x="994" y="947"/>
                  </a:lnTo>
                  <a:lnTo>
                    <a:pt x="980" y="947"/>
                  </a:lnTo>
                  <a:lnTo>
                    <a:pt x="967" y="950"/>
                  </a:lnTo>
                  <a:lnTo>
                    <a:pt x="951" y="953"/>
                  </a:lnTo>
                  <a:lnTo>
                    <a:pt x="941" y="953"/>
                  </a:lnTo>
                  <a:lnTo>
                    <a:pt x="932" y="953"/>
                  </a:lnTo>
                  <a:lnTo>
                    <a:pt x="922" y="953"/>
                  </a:lnTo>
                  <a:lnTo>
                    <a:pt x="913" y="953"/>
                  </a:lnTo>
                  <a:lnTo>
                    <a:pt x="893" y="958"/>
                  </a:lnTo>
                  <a:lnTo>
                    <a:pt x="872" y="963"/>
                  </a:lnTo>
                  <a:lnTo>
                    <a:pt x="851" y="969"/>
                  </a:lnTo>
                  <a:lnTo>
                    <a:pt x="831" y="973"/>
                  </a:lnTo>
                  <a:lnTo>
                    <a:pt x="818" y="973"/>
                  </a:lnTo>
                  <a:lnTo>
                    <a:pt x="806" y="973"/>
                  </a:lnTo>
                  <a:lnTo>
                    <a:pt x="793" y="973"/>
                  </a:lnTo>
                  <a:lnTo>
                    <a:pt x="781" y="973"/>
                  </a:lnTo>
                  <a:lnTo>
                    <a:pt x="771" y="978"/>
                  </a:lnTo>
                  <a:lnTo>
                    <a:pt x="764" y="983"/>
                  </a:lnTo>
                  <a:lnTo>
                    <a:pt x="755" y="985"/>
                  </a:lnTo>
                  <a:lnTo>
                    <a:pt x="745" y="988"/>
                  </a:lnTo>
                  <a:lnTo>
                    <a:pt x="735" y="990"/>
                  </a:lnTo>
                  <a:lnTo>
                    <a:pt x="726" y="992"/>
                  </a:lnTo>
                  <a:lnTo>
                    <a:pt x="711" y="993"/>
                  </a:lnTo>
                  <a:lnTo>
                    <a:pt x="696" y="993"/>
                  </a:lnTo>
                  <a:lnTo>
                    <a:pt x="687" y="993"/>
                  </a:lnTo>
                  <a:lnTo>
                    <a:pt x="679" y="993"/>
                  </a:lnTo>
                  <a:lnTo>
                    <a:pt x="672" y="994"/>
                  </a:lnTo>
                  <a:lnTo>
                    <a:pt x="664" y="995"/>
                  </a:lnTo>
                  <a:lnTo>
                    <a:pt x="657" y="998"/>
                  </a:lnTo>
                  <a:lnTo>
                    <a:pt x="652" y="1002"/>
                  </a:lnTo>
                  <a:lnTo>
                    <a:pt x="650" y="1004"/>
                  </a:lnTo>
                  <a:lnTo>
                    <a:pt x="645" y="1004"/>
                  </a:lnTo>
                  <a:lnTo>
                    <a:pt x="640" y="1004"/>
                  </a:lnTo>
                  <a:lnTo>
                    <a:pt x="632" y="1004"/>
                  </a:lnTo>
                  <a:lnTo>
                    <a:pt x="630" y="997"/>
                  </a:lnTo>
                  <a:lnTo>
                    <a:pt x="628" y="992"/>
                  </a:lnTo>
                  <a:lnTo>
                    <a:pt x="624" y="991"/>
                  </a:lnTo>
                  <a:lnTo>
                    <a:pt x="619" y="989"/>
                  </a:lnTo>
                  <a:lnTo>
                    <a:pt x="617" y="991"/>
                  </a:lnTo>
                  <a:lnTo>
                    <a:pt x="615" y="993"/>
                  </a:lnTo>
                  <a:lnTo>
                    <a:pt x="614" y="1002"/>
                  </a:lnTo>
                  <a:lnTo>
                    <a:pt x="613" y="1009"/>
                  </a:lnTo>
                  <a:lnTo>
                    <a:pt x="609" y="1010"/>
                  </a:lnTo>
                  <a:lnTo>
                    <a:pt x="605" y="1012"/>
                  </a:lnTo>
                  <a:lnTo>
                    <a:pt x="599" y="1012"/>
                  </a:lnTo>
                  <a:lnTo>
                    <a:pt x="594" y="1010"/>
                  </a:lnTo>
                  <a:lnTo>
                    <a:pt x="584" y="1008"/>
                  </a:lnTo>
                  <a:lnTo>
                    <a:pt x="580" y="1006"/>
                  </a:lnTo>
                  <a:lnTo>
                    <a:pt x="579" y="1000"/>
                  </a:lnTo>
                  <a:lnTo>
                    <a:pt x="579" y="994"/>
                  </a:lnTo>
                  <a:lnTo>
                    <a:pt x="575" y="990"/>
                  </a:lnTo>
                  <a:lnTo>
                    <a:pt x="570" y="985"/>
                  </a:lnTo>
                  <a:lnTo>
                    <a:pt x="567" y="984"/>
                  </a:lnTo>
                  <a:lnTo>
                    <a:pt x="563" y="983"/>
                  </a:lnTo>
                  <a:lnTo>
                    <a:pt x="560" y="982"/>
                  </a:lnTo>
                  <a:lnTo>
                    <a:pt x="557" y="983"/>
                  </a:lnTo>
                  <a:lnTo>
                    <a:pt x="552" y="984"/>
                  </a:lnTo>
                  <a:lnTo>
                    <a:pt x="548" y="986"/>
                  </a:lnTo>
                  <a:lnTo>
                    <a:pt x="545" y="989"/>
                  </a:lnTo>
                  <a:lnTo>
                    <a:pt x="541" y="992"/>
                  </a:lnTo>
                  <a:lnTo>
                    <a:pt x="536" y="997"/>
                  </a:lnTo>
                  <a:lnTo>
                    <a:pt x="531" y="1004"/>
                  </a:lnTo>
                  <a:lnTo>
                    <a:pt x="517" y="1000"/>
                  </a:lnTo>
                  <a:lnTo>
                    <a:pt x="505" y="993"/>
                  </a:lnTo>
                  <a:lnTo>
                    <a:pt x="503" y="988"/>
                  </a:lnTo>
                  <a:lnTo>
                    <a:pt x="500" y="983"/>
                  </a:lnTo>
                  <a:lnTo>
                    <a:pt x="493" y="983"/>
                  </a:lnTo>
                  <a:lnTo>
                    <a:pt x="487" y="983"/>
                  </a:lnTo>
                  <a:lnTo>
                    <a:pt x="481" y="978"/>
                  </a:lnTo>
                  <a:lnTo>
                    <a:pt x="475" y="973"/>
                  </a:lnTo>
                  <a:lnTo>
                    <a:pt x="465" y="972"/>
                  </a:lnTo>
                  <a:lnTo>
                    <a:pt x="456" y="972"/>
                  </a:lnTo>
                  <a:lnTo>
                    <a:pt x="453" y="972"/>
                  </a:lnTo>
                  <a:lnTo>
                    <a:pt x="450" y="971"/>
                  </a:lnTo>
                  <a:lnTo>
                    <a:pt x="446" y="969"/>
                  </a:lnTo>
                  <a:lnTo>
                    <a:pt x="444" y="965"/>
                  </a:lnTo>
                  <a:lnTo>
                    <a:pt x="443" y="961"/>
                  </a:lnTo>
                  <a:lnTo>
                    <a:pt x="442" y="957"/>
                  </a:lnTo>
                  <a:lnTo>
                    <a:pt x="443" y="953"/>
                  </a:lnTo>
                  <a:lnTo>
                    <a:pt x="444" y="949"/>
                  </a:lnTo>
                  <a:lnTo>
                    <a:pt x="450" y="948"/>
                  </a:lnTo>
                  <a:lnTo>
                    <a:pt x="454" y="946"/>
                  </a:lnTo>
                  <a:lnTo>
                    <a:pt x="455" y="944"/>
                  </a:lnTo>
                  <a:lnTo>
                    <a:pt x="456" y="942"/>
                  </a:lnTo>
                  <a:lnTo>
                    <a:pt x="456" y="938"/>
                  </a:lnTo>
                  <a:lnTo>
                    <a:pt x="456" y="936"/>
                  </a:lnTo>
                  <a:lnTo>
                    <a:pt x="457" y="933"/>
                  </a:lnTo>
                  <a:lnTo>
                    <a:pt x="460" y="931"/>
                  </a:lnTo>
                  <a:lnTo>
                    <a:pt x="463" y="930"/>
                  </a:lnTo>
                  <a:lnTo>
                    <a:pt x="466" y="928"/>
                  </a:lnTo>
                  <a:lnTo>
                    <a:pt x="469" y="930"/>
                  </a:lnTo>
                  <a:lnTo>
                    <a:pt x="471" y="931"/>
                  </a:lnTo>
                  <a:lnTo>
                    <a:pt x="476" y="933"/>
                  </a:lnTo>
                  <a:lnTo>
                    <a:pt x="480" y="934"/>
                  </a:lnTo>
                  <a:lnTo>
                    <a:pt x="481" y="931"/>
                  </a:lnTo>
                  <a:lnTo>
                    <a:pt x="482" y="927"/>
                  </a:lnTo>
                  <a:lnTo>
                    <a:pt x="482" y="924"/>
                  </a:lnTo>
                  <a:lnTo>
                    <a:pt x="482" y="920"/>
                  </a:lnTo>
                  <a:lnTo>
                    <a:pt x="474" y="915"/>
                  </a:lnTo>
                  <a:lnTo>
                    <a:pt x="465" y="911"/>
                  </a:lnTo>
                  <a:lnTo>
                    <a:pt x="464" y="911"/>
                  </a:lnTo>
                  <a:lnTo>
                    <a:pt x="464" y="915"/>
                  </a:lnTo>
                  <a:lnTo>
                    <a:pt x="463" y="919"/>
                  </a:lnTo>
                  <a:lnTo>
                    <a:pt x="460" y="920"/>
                  </a:lnTo>
                  <a:lnTo>
                    <a:pt x="457" y="921"/>
                  </a:lnTo>
                  <a:lnTo>
                    <a:pt x="455" y="920"/>
                  </a:lnTo>
                  <a:lnTo>
                    <a:pt x="453" y="919"/>
                  </a:lnTo>
                  <a:lnTo>
                    <a:pt x="452" y="913"/>
                  </a:lnTo>
                  <a:lnTo>
                    <a:pt x="453" y="909"/>
                  </a:lnTo>
                  <a:lnTo>
                    <a:pt x="454" y="903"/>
                  </a:lnTo>
                  <a:lnTo>
                    <a:pt x="455" y="899"/>
                  </a:lnTo>
                  <a:lnTo>
                    <a:pt x="456" y="895"/>
                  </a:lnTo>
                  <a:lnTo>
                    <a:pt x="457" y="889"/>
                  </a:lnTo>
                  <a:lnTo>
                    <a:pt x="456" y="885"/>
                  </a:lnTo>
                  <a:lnTo>
                    <a:pt x="454" y="879"/>
                  </a:lnTo>
                  <a:lnTo>
                    <a:pt x="448" y="879"/>
                  </a:lnTo>
                  <a:lnTo>
                    <a:pt x="442" y="879"/>
                  </a:lnTo>
                  <a:lnTo>
                    <a:pt x="439" y="885"/>
                  </a:lnTo>
                  <a:lnTo>
                    <a:pt x="435" y="892"/>
                  </a:lnTo>
                  <a:lnTo>
                    <a:pt x="433" y="901"/>
                  </a:lnTo>
                  <a:lnTo>
                    <a:pt x="432" y="909"/>
                  </a:lnTo>
                  <a:lnTo>
                    <a:pt x="432" y="916"/>
                  </a:lnTo>
                  <a:lnTo>
                    <a:pt x="432" y="924"/>
                  </a:lnTo>
                  <a:lnTo>
                    <a:pt x="429" y="927"/>
                  </a:lnTo>
                  <a:lnTo>
                    <a:pt x="425" y="931"/>
                  </a:lnTo>
                  <a:lnTo>
                    <a:pt x="424" y="940"/>
                  </a:lnTo>
                  <a:lnTo>
                    <a:pt x="424" y="949"/>
                  </a:lnTo>
                  <a:lnTo>
                    <a:pt x="424" y="954"/>
                  </a:lnTo>
                  <a:lnTo>
                    <a:pt x="424" y="958"/>
                  </a:lnTo>
                  <a:lnTo>
                    <a:pt x="423" y="962"/>
                  </a:lnTo>
                  <a:lnTo>
                    <a:pt x="421" y="967"/>
                  </a:lnTo>
                  <a:lnTo>
                    <a:pt x="413" y="968"/>
                  </a:lnTo>
                  <a:lnTo>
                    <a:pt x="406" y="968"/>
                  </a:lnTo>
                  <a:lnTo>
                    <a:pt x="399" y="968"/>
                  </a:lnTo>
                  <a:lnTo>
                    <a:pt x="394" y="967"/>
                  </a:lnTo>
                  <a:lnTo>
                    <a:pt x="381" y="965"/>
                  </a:lnTo>
                  <a:lnTo>
                    <a:pt x="367" y="961"/>
                  </a:lnTo>
                  <a:lnTo>
                    <a:pt x="361" y="963"/>
                  </a:lnTo>
                  <a:lnTo>
                    <a:pt x="357" y="968"/>
                  </a:lnTo>
                  <a:lnTo>
                    <a:pt x="355" y="979"/>
                  </a:lnTo>
                  <a:lnTo>
                    <a:pt x="355" y="991"/>
                  </a:lnTo>
                  <a:lnTo>
                    <a:pt x="352" y="991"/>
                  </a:lnTo>
                  <a:lnTo>
                    <a:pt x="349" y="991"/>
                  </a:lnTo>
                  <a:lnTo>
                    <a:pt x="342" y="985"/>
                  </a:lnTo>
                  <a:lnTo>
                    <a:pt x="336" y="980"/>
                  </a:lnTo>
                  <a:lnTo>
                    <a:pt x="331" y="972"/>
                  </a:lnTo>
                  <a:lnTo>
                    <a:pt x="327" y="965"/>
                  </a:lnTo>
                  <a:lnTo>
                    <a:pt x="326" y="965"/>
                  </a:lnTo>
                  <a:lnTo>
                    <a:pt x="325" y="965"/>
                  </a:lnTo>
                  <a:lnTo>
                    <a:pt x="315" y="970"/>
                  </a:lnTo>
                  <a:lnTo>
                    <a:pt x="305" y="975"/>
                  </a:lnTo>
                  <a:lnTo>
                    <a:pt x="303" y="979"/>
                  </a:lnTo>
                  <a:lnTo>
                    <a:pt x="301" y="983"/>
                  </a:lnTo>
                  <a:lnTo>
                    <a:pt x="295" y="985"/>
                  </a:lnTo>
                  <a:lnTo>
                    <a:pt x="288" y="986"/>
                  </a:lnTo>
                  <a:lnTo>
                    <a:pt x="279" y="988"/>
                  </a:lnTo>
                  <a:lnTo>
                    <a:pt x="270" y="988"/>
                  </a:lnTo>
                  <a:lnTo>
                    <a:pt x="252" y="988"/>
                  </a:lnTo>
                  <a:lnTo>
                    <a:pt x="238" y="985"/>
                  </a:lnTo>
                  <a:lnTo>
                    <a:pt x="230" y="988"/>
                  </a:lnTo>
                  <a:lnTo>
                    <a:pt x="219" y="989"/>
                  </a:lnTo>
                  <a:lnTo>
                    <a:pt x="203" y="980"/>
                  </a:lnTo>
                  <a:lnTo>
                    <a:pt x="189" y="970"/>
                  </a:lnTo>
                  <a:lnTo>
                    <a:pt x="185" y="970"/>
                  </a:lnTo>
                  <a:lnTo>
                    <a:pt x="180" y="970"/>
                  </a:lnTo>
                  <a:lnTo>
                    <a:pt x="176" y="971"/>
                  </a:lnTo>
                  <a:lnTo>
                    <a:pt x="173" y="972"/>
                  </a:lnTo>
                  <a:lnTo>
                    <a:pt x="168" y="973"/>
                  </a:lnTo>
                  <a:lnTo>
                    <a:pt x="165" y="973"/>
                  </a:lnTo>
                  <a:lnTo>
                    <a:pt x="161" y="972"/>
                  </a:lnTo>
                  <a:lnTo>
                    <a:pt x="157" y="970"/>
                  </a:lnTo>
                  <a:lnTo>
                    <a:pt x="150" y="962"/>
                  </a:lnTo>
                  <a:lnTo>
                    <a:pt x="143" y="955"/>
                  </a:lnTo>
                  <a:lnTo>
                    <a:pt x="136" y="954"/>
                  </a:lnTo>
                  <a:lnTo>
                    <a:pt x="128" y="951"/>
                  </a:lnTo>
                  <a:lnTo>
                    <a:pt x="122" y="946"/>
                  </a:lnTo>
                  <a:lnTo>
                    <a:pt x="116" y="937"/>
                  </a:lnTo>
                  <a:lnTo>
                    <a:pt x="113" y="933"/>
                  </a:lnTo>
                  <a:lnTo>
                    <a:pt x="108" y="930"/>
                  </a:lnTo>
                  <a:lnTo>
                    <a:pt x="105" y="926"/>
                  </a:lnTo>
                  <a:lnTo>
                    <a:pt x="101" y="924"/>
                  </a:lnTo>
                  <a:lnTo>
                    <a:pt x="86" y="922"/>
                  </a:lnTo>
                  <a:lnTo>
                    <a:pt x="73" y="921"/>
                  </a:lnTo>
                  <a:lnTo>
                    <a:pt x="60" y="921"/>
                  </a:lnTo>
                  <a:lnTo>
                    <a:pt x="47" y="919"/>
                  </a:lnTo>
                  <a:lnTo>
                    <a:pt x="38" y="912"/>
                  </a:lnTo>
                  <a:lnTo>
                    <a:pt x="29" y="905"/>
                  </a:lnTo>
                  <a:lnTo>
                    <a:pt x="14" y="903"/>
                  </a:lnTo>
                  <a:lnTo>
                    <a:pt x="0" y="899"/>
                  </a:lnTo>
                  <a:lnTo>
                    <a:pt x="0" y="898"/>
                  </a:lnTo>
                  <a:lnTo>
                    <a:pt x="5" y="891"/>
                  </a:lnTo>
                  <a:lnTo>
                    <a:pt x="11" y="885"/>
                  </a:lnTo>
                  <a:lnTo>
                    <a:pt x="11" y="874"/>
                  </a:lnTo>
                  <a:lnTo>
                    <a:pt x="11" y="864"/>
                  </a:lnTo>
                  <a:lnTo>
                    <a:pt x="16" y="858"/>
                  </a:lnTo>
                  <a:lnTo>
                    <a:pt x="22" y="855"/>
                  </a:lnTo>
                  <a:lnTo>
                    <a:pt x="28" y="852"/>
                  </a:lnTo>
                  <a:lnTo>
                    <a:pt x="34" y="849"/>
                  </a:lnTo>
                  <a:lnTo>
                    <a:pt x="36" y="842"/>
                  </a:lnTo>
                  <a:lnTo>
                    <a:pt x="37" y="837"/>
                  </a:lnTo>
                  <a:lnTo>
                    <a:pt x="36" y="831"/>
                  </a:lnTo>
                  <a:lnTo>
                    <a:pt x="34" y="825"/>
                  </a:lnTo>
                  <a:lnTo>
                    <a:pt x="34" y="818"/>
                  </a:lnTo>
                  <a:lnTo>
                    <a:pt x="34" y="814"/>
                  </a:lnTo>
                  <a:lnTo>
                    <a:pt x="48" y="809"/>
                  </a:lnTo>
                  <a:lnTo>
                    <a:pt x="60" y="805"/>
                  </a:lnTo>
                  <a:lnTo>
                    <a:pt x="60" y="804"/>
                  </a:lnTo>
                  <a:lnTo>
                    <a:pt x="60" y="803"/>
                  </a:lnTo>
                  <a:lnTo>
                    <a:pt x="48" y="795"/>
                  </a:lnTo>
                  <a:lnTo>
                    <a:pt x="34" y="790"/>
                  </a:lnTo>
                  <a:lnTo>
                    <a:pt x="35" y="786"/>
                  </a:lnTo>
                  <a:lnTo>
                    <a:pt x="36" y="783"/>
                  </a:lnTo>
                  <a:lnTo>
                    <a:pt x="46" y="779"/>
                  </a:lnTo>
                  <a:lnTo>
                    <a:pt x="54" y="773"/>
                  </a:lnTo>
                  <a:lnTo>
                    <a:pt x="63" y="772"/>
                  </a:lnTo>
                  <a:lnTo>
                    <a:pt x="72" y="772"/>
                  </a:lnTo>
                  <a:lnTo>
                    <a:pt x="72" y="769"/>
                  </a:lnTo>
                  <a:lnTo>
                    <a:pt x="73" y="768"/>
                  </a:lnTo>
                  <a:lnTo>
                    <a:pt x="73" y="765"/>
                  </a:lnTo>
                  <a:lnTo>
                    <a:pt x="75" y="764"/>
                  </a:lnTo>
                  <a:lnTo>
                    <a:pt x="80" y="763"/>
                  </a:lnTo>
                  <a:lnTo>
                    <a:pt x="85" y="763"/>
                  </a:lnTo>
                  <a:lnTo>
                    <a:pt x="91" y="763"/>
                  </a:lnTo>
                  <a:lnTo>
                    <a:pt x="95" y="764"/>
                  </a:lnTo>
                  <a:lnTo>
                    <a:pt x="106" y="765"/>
                  </a:lnTo>
                  <a:lnTo>
                    <a:pt x="116" y="767"/>
                  </a:lnTo>
                  <a:lnTo>
                    <a:pt x="146" y="767"/>
                  </a:lnTo>
                  <a:lnTo>
                    <a:pt x="177" y="768"/>
                  </a:lnTo>
                  <a:lnTo>
                    <a:pt x="191" y="768"/>
                  </a:lnTo>
                  <a:lnTo>
                    <a:pt x="206" y="769"/>
                  </a:lnTo>
                  <a:lnTo>
                    <a:pt x="219" y="771"/>
                  </a:lnTo>
                  <a:lnTo>
                    <a:pt x="232" y="773"/>
                  </a:lnTo>
                  <a:lnTo>
                    <a:pt x="236" y="774"/>
                  </a:lnTo>
                  <a:lnTo>
                    <a:pt x="241" y="774"/>
                  </a:lnTo>
                  <a:lnTo>
                    <a:pt x="245" y="773"/>
                  </a:lnTo>
                  <a:lnTo>
                    <a:pt x="248" y="772"/>
                  </a:lnTo>
                  <a:lnTo>
                    <a:pt x="256" y="769"/>
                  </a:lnTo>
                  <a:lnTo>
                    <a:pt x="262" y="767"/>
                  </a:lnTo>
                  <a:lnTo>
                    <a:pt x="276" y="768"/>
                  </a:lnTo>
                  <a:lnTo>
                    <a:pt x="285" y="770"/>
                  </a:lnTo>
                  <a:lnTo>
                    <a:pt x="297" y="765"/>
                  </a:lnTo>
                  <a:lnTo>
                    <a:pt x="308" y="761"/>
                  </a:lnTo>
                  <a:lnTo>
                    <a:pt x="317" y="761"/>
                  </a:lnTo>
                  <a:lnTo>
                    <a:pt x="327" y="761"/>
                  </a:lnTo>
                  <a:lnTo>
                    <a:pt x="337" y="761"/>
                  </a:lnTo>
                  <a:lnTo>
                    <a:pt x="346" y="761"/>
                  </a:lnTo>
                  <a:lnTo>
                    <a:pt x="353" y="759"/>
                  </a:lnTo>
                  <a:lnTo>
                    <a:pt x="363" y="759"/>
                  </a:lnTo>
                  <a:lnTo>
                    <a:pt x="365" y="762"/>
                  </a:lnTo>
                  <a:lnTo>
                    <a:pt x="367" y="765"/>
                  </a:lnTo>
                  <a:lnTo>
                    <a:pt x="369" y="769"/>
                  </a:lnTo>
                  <a:lnTo>
                    <a:pt x="370" y="773"/>
                  </a:lnTo>
                  <a:lnTo>
                    <a:pt x="369" y="781"/>
                  </a:lnTo>
                  <a:lnTo>
                    <a:pt x="367" y="788"/>
                  </a:lnTo>
                  <a:lnTo>
                    <a:pt x="366" y="796"/>
                  </a:lnTo>
                  <a:lnTo>
                    <a:pt x="365" y="803"/>
                  </a:lnTo>
                  <a:lnTo>
                    <a:pt x="365" y="806"/>
                  </a:lnTo>
                  <a:lnTo>
                    <a:pt x="365" y="808"/>
                  </a:lnTo>
                  <a:lnTo>
                    <a:pt x="366" y="810"/>
                  </a:lnTo>
                  <a:lnTo>
                    <a:pt x="369" y="811"/>
                  </a:lnTo>
                  <a:lnTo>
                    <a:pt x="370" y="811"/>
                  </a:lnTo>
                  <a:lnTo>
                    <a:pt x="372" y="811"/>
                  </a:lnTo>
                  <a:lnTo>
                    <a:pt x="377" y="808"/>
                  </a:lnTo>
                  <a:lnTo>
                    <a:pt x="383" y="804"/>
                  </a:lnTo>
                  <a:lnTo>
                    <a:pt x="392" y="806"/>
                  </a:lnTo>
                  <a:lnTo>
                    <a:pt x="401" y="806"/>
                  </a:lnTo>
                  <a:lnTo>
                    <a:pt x="403" y="805"/>
                  </a:lnTo>
                  <a:lnTo>
                    <a:pt x="404" y="804"/>
                  </a:lnTo>
                  <a:lnTo>
                    <a:pt x="403" y="802"/>
                  </a:lnTo>
                  <a:lnTo>
                    <a:pt x="403" y="800"/>
                  </a:lnTo>
                  <a:lnTo>
                    <a:pt x="395" y="797"/>
                  </a:lnTo>
                  <a:lnTo>
                    <a:pt x="389" y="794"/>
                  </a:lnTo>
                  <a:lnTo>
                    <a:pt x="385" y="791"/>
                  </a:lnTo>
                  <a:lnTo>
                    <a:pt x="381" y="785"/>
                  </a:lnTo>
                  <a:lnTo>
                    <a:pt x="386" y="771"/>
                  </a:lnTo>
                  <a:lnTo>
                    <a:pt x="392" y="759"/>
                  </a:lnTo>
                  <a:lnTo>
                    <a:pt x="399" y="760"/>
                  </a:lnTo>
                  <a:lnTo>
                    <a:pt x="407" y="760"/>
                  </a:lnTo>
                  <a:lnTo>
                    <a:pt x="412" y="753"/>
                  </a:lnTo>
                  <a:lnTo>
                    <a:pt x="418" y="746"/>
                  </a:lnTo>
                  <a:lnTo>
                    <a:pt x="422" y="746"/>
                  </a:lnTo>
                  <a:lnTo>
                    <a:pt x="427" y="746"/>
                  </a:lnTo>
                  <a:lnTo>
                    <a:pt x="431" y="747"/>
                  </a:lnTo>
                  <a:lnTo>
                    <a:pt x="435" y="748"/>
                  </a:lnTo>
                  <a:lnTo>
                    <a:pt x="442" y="753"/>
                  </a:lnTo>
                  <a:lnTo>
                    <a:pt x="447" y="758"/>
                  </a:lnTo>
                  <a:lnTo>
                    <a:pt x="453" y="755"/>
                  </a:lnTo>
                  <a:lnTo>
                    <a:pt x="458" y="752"/>
                  </a:lnTo>
                  <a:lnTo>
                    <a:pt x="460" y="757"/>
                  </a:lnTo>
                  <a:lnTo>
                    <a:pt x="463" y="761"/>
                  </a:lnTo>
                  <a:lnTo>
                    <a:pt x="460" y="772"/>
                  </a:lnTo>
                  <a:lnTo>
                    <a:pt x="458" y="782"/>
                  </a:lnTo>
                  <a:lnTo>
                    <a:pt x="457" y="782"/>
                  </a:lnTo>
                  <a:lnTo>
                    <a:pt x="456" y="782"/>
                  </a:lnTo>
                  <a:lnTo>
                    <a:pt x="445" y="783"/>
                  </a:lnTo>
                  <a:lnTo>
                    <a:pt x="433" y="784"/>
                  </a:lnTo>
                  <a:lnTo>
                    <a:pt x="433" y="785"/>
                  </a:lnTo>
                  <a:lnTo>
                    <a:pt x="432" y="786"/>
                  </a:lnTo>
                  <a:lnTo>
                    <a:pt x="432" y="792"/>
                  </a:lnTo>
                  <a:lnTo>
                    <a:pt x="432" y="796"/>
                  </a:lnTo>
                  <a:lnTo>
                    <a:pt x="434" y="800"/>
                  </a:lnTo>
                  <a:lnTo>
                    <a:pt x="436" y="805"/>
                  </a:lnTo>
                  <a:lnTo>
                    <a:pt x="441" y="806"/>
                  </a:lnTo>
                  <a:lnTo>
                    <a:pt x="445" y="808"/>
                  </a:lnTo>
                  <a:lnTo>
                    <a:pt x="450" y="810"/>
                  </a:lnTo>
                  <a:lnTo>
                    <a:pt x="453" y="814"/>
                  </a:lnTo>
                  <a:lnTo>
                    <a:pt x="454" y="819"/>
                  </a:lnTo>
                  <a:lnTo>
                    <a:pt x="454" y="823"/>
                  </a:lnTo>
                  <a:lnTo>
                    <a:pt x="453" y="829"/>
                  </a:lnTo>
                  <a:lnTo>
                    <a:pt x="452" y="833"/>
                  </a:lnTo>
                  <a:lnTo>
                    <a:pt x="450" y="837"/>
                  </a:lnTo>
                  <a:lnTo>
                    <a:pt x="448" y="841"/>
                  </a:lnTo>
                  <a:lnTo>
                    <a:pt x="447" y="846"/>
                  </a:lnTo>
                  <a:lnTo>
                    <a:pt x="448" y="852"/>
                  </a:lnTo>
                  <a:lnTo>
                    <a:pt x="451" y="852"/>
                  </a:lnTo>
                  <a:lnTo>
                    <a:pt x="453" y="853"/>
                  </a:lnTo>
                  <a:lnTo>
                    <a:pt x="457" y="849"/>
                  </a:lnTo>
                  <a:lnTo>
                    <a:pt x="459" y="844"/>
                  </a:lnTo>
                  <a:lnTo>
                    <a:pt x="460" y="840"/>
                  </a:lnTo>
                  <a:lnTo>
                    <a:pt x="462" y="834"/>
                  </a:lnTo>
                  <a:lnTo>
                    <a:pt x="463" y="825"/>
                  </a:lnTo>
                  <a:lnTo>
                    <a:pt x="466" y="814"/>
                  </a:lnTo>
                  <a:lnTo>
                    <a:pt x="474" y="803"/>
                  </a:lnTo>
                  <a:lnTo>
                    <a:pt x="482" y="793"/>
                  </a:lnTo>
                  <a:lnTo>
                    <a:pt x="479" y="787"/>
                  </a:lnTo>
                  <a:lnTo>
                    <a:pt x="475" y="782"/>
                  </a:lnTo>
                  <a:lnTo>
                    <a:pt x="474" y="779"/>
                  </a:lnTo>
                  <a:lnTo>
                    <a:pt x="475" y="774"/>
                  </a:lnTo>
                  <a:lnTo>
                    <a:pt x="476" y="770"/>
                  </a:lnTo>
                  <a:lnTo>
                    <a:pt x="478" y="765"/>
                  </a:lnTo>
                  <a:lnTo>
                    <a:pt x="483" y="759"/>
                  </a:lnTo>
                  <a:lnTo>
                    <a:pt x="488" y="752"/>
                  </a:lnTo>
                  <a:lnTo>
                    <a:pt x="501" y="750"/>
                  </a:lnTo>
                  <a:lnTo>
                    <a:pt x="520" y="749"/>
                  </a:lnTo>
                  <a:lnTo>
                    <a:pt x="528" y="748"/>
                  </a:lnTo>
                  <a:lnTo>
                    <a:pt x="536" y="749"/>
                  </a:lnTo>
                  <a:lnTo>
                    <a:pt x="539" y="750"/>
                  </a:lnTo>
                  <a:lnTo>
                    <a:pt x="543" y="751"/>
                  </a:lnTo>
                  <a:lnTo>
                    <a:pt x="545" y="752"/>
                  </a:lnTo>
                  <a:lnTo>
                    <a:pt x="546" y="755"/>
                  </a:lnTo>
                  <a:lnTo>
                    <a:pt x="546" y="759"/>
                  </a:lnTo>
                  <a:lnTo>
                    <a:pt x="545" y="762"/>
                  </a:lnTo>
                  <a:lnTo>
                    <a:pt x="544" y="764"/>
                  </a:lnTo>
                  <a:lnTo>
                    <a:pt x="543" y="767"/>
                  </a:lnTo>
                  <a:lnTo>
                    <a:pt x="543" y="773"/>
                  </a:lnTo>
                  <a:lnTo>
                    <a:pt x="544" y="781"/>
                  </a:lnTo>
                  <a:lnTo>
                    <a:pt x="546" y="790"/>
                  </a:lnTo>
                  <a:lnTo>
                    <a:pt x="548" y="795"/>
                  </a:lnTo>
                  <a:lnTo>
                    <a:pt x="551" y="796"/>
                  </a:lnTo>
                  <a:lnTo>
                    <a:pt x="556" y="797"/>
                  </a:lnTo>
                  <a:lnTo>
                    <a:pt x="560" y="797"/>
                  </a:lnTo>
                  <a:lnTo>
                    <a:pt x="564" y="797"/>
                  </a:lnTo>
                  <a:lnTo>
                    <a:pt x="569" y="788"/>
                  </a:lnTo>
                  <a:lnTo>
                    <a:pt x="572" y="780"/>
                  </a:lnTo>
                  <a:lnTo>
                    <a:pt x="573" y="764"/>
                  </a:lnTo>
                  <a:lnTo>
                    <a:pt x="576" y="749"/>
                  </a:lnTo>
                  <a:lnTo>
                    <a:pt x="585" y="742"/>
                  </a:lnTo>
                  <a:lnTo>
                    <a:pt x="594" y="736"/>
                  </a:lnTo>
                  <a:lnTo>
                    <a:pt x="594" y="732"/>
                  </a:lnTo>
                  <a:lnTo>
                    <a:pt x="594" y="726"/>
                  </a:lnTo>
                  <a:lnTo>
                    <a:pt x="592" y="722"/>
                  </a:lnTo>
                  <a:lnTo>
                    <a:pt x="591" y="718"/>
                  </a:lnTo>
                  <a:lnTo>
                    <a:pt x="593" y="709"/>
                  </a:lnTo>
                  <a:lnTo>
                    <a:pt x="597" y="700"/>
                  </a:lnTo>
                  <a:lnTo>
                    <a:pt x="597" y="689"/>
                  </a:lnTo>
                  <a:lnTo>
                    <a:pt x="597" y="678"/>
                  </a:lnTo>
                  <a:lnTo>
                    <a:pt x="599" y="667"/>
                  </a:lnTo>
                  <a:lnTo>
                    <a:pt x="603" y="656"/>
                  </a:lnTo>
                  <a:lnTo>
                    <a:pt x="606" y="653"/>
                  </a:lnTo>
                  <a:lnTo>
                    <a:pt x="609" y="651"/>
                  </a:lnTo>
                  <a:lnTo>
                    <a:pt x="610" y="643"/>
                  </a:lnTo>
                  <a:lnTo>
                    <a:pt x="613" y="635"/>
                  </a:lnTo>
                  <a:lnTo>
                    <a:pt x="618" y="630"/>
                  </a:lnTo>
                  <a:lnTo>
                    <a:pt x="621" y="623"/>
                  </a:lnTo>
                  <a:lnTo>
                    <a:pt x="624" y="612"/>
                  </a:lnTo>
                  <a:lnTo>
                    <a:pt x="625" y="604"/>
                  </a:lnTo>
                  <a:lnTo>
                    <a:pt x="625" y="599"/>
                  </a:lnTo>
                  <a:lnTo>
                    <a:pt x="626" y="595"/>
                  </a:lnTo>
                  <a:lnTo>
                    <a:pt x="627" y="590"/>
                  </a:lnTo>
                  <a:lnTo>
                    <a:pt x="630" y="586"/>
                  </a:lnTo>
                  <a:lnTo>
                    <a:pt x="625" y="580"/>
                  </a:lnTo>
                  <a:lnTo>
                    <a:pt x="621" y="574"/>
                  </a:lnTo>
                  <a:lnTo>
                    <a:pt x="620" y="567"/>
                  </a:lnTo>
                  <a:lnTo>
                    <a:pt x="620" y="561"/>
                  </a:lnTo>
                  <a:lnTo>
                    <a:pt x="621" y="554"/>
                  </a:lnTo>
                  <a:lnTo>
                    <a:pt x="621" y="548"/>
                  </a:lnTo>
                  <a:lnTo>
                    <a:pt x="621" y="540"/>
                  </a:lnTo>
                  <a:lnTo>
                    <a:pt x="618" y="530"/>
                  </a:lnTo>
                  <a:lnTo>
                    <a:pt x="609" y="520"/>
                  </a:lnTo>
                  <a:lnTo>
                    <a:pt x="601" y="512"/>
                  </a:lnTo>
                  <a:lnTo>
                    <a:pt x="601" y="506"/>
                  </a:lnTo>
                  <a:lnTo>
                    <a:pt x="599" y="500"/>
                  </a:lnTo>
                  <a:lnTo>
                    <a:pt x="596" y="494"/>
                  </a:lnTo>
                  <a:lnTo>
                    <a:pt x="592" y="488"/>
                  </a:lnTo>
                  <a:lnTo>
                    <a:pt x="590" y="478"/>
                  </a:lnTo>
                  <a:lnTo>
                    <a:pt x="587" y="470"/>
                  </a:lnTo>
                  <a:lnTo>
                    <a:pt x="587" y="460"/>
                  </a:lnTo>
                  <a:lnTo>
                    <a:pt x="587" y="452"/>
                  </a:lnTo>
                  <a:lnTo>
                    <a:pt x="584" y="448"/>
                  </a:lnTo>
                  <a:lnTo>
                    <a:pt x="582" y="445"/>
                  </a:lnTo>
                  <a:lnTo>
                    <a:pt x="580" y="436"/>
                  </a:lnTo>
                  <a:lnTo>
                    <a:pt x="578" y="421"/>
                  </a:lnTo>
                  <a:lnTo>
                    <a:pt x="575" y="404"/>
                  </a:lnTo>
                  <a:lnTo>
                    <a:pt x="575" y="396"/>
                  </a:lnTo>
                  <a:lnTo>
                    <a:pt x="583" y="382"/>
                  </a:lnTo>
                  <a:lnTo>
                    <a:pt x="591" y="368"/>
                  </a:lnTo>
                  <a:lnTo>
                    <a:pt x="590" y="359"/>
                  </a:lnTo>
                  <a:lnTo>
                    <a:pt x="588" y="348"/>
                  </a:lnTo>
                  <a:lnTo>
                    <a:pt x="595" y="339"/>
                  </a:lnTo>
                  <a:lnTo>
                    <a:pt x="603" y="329"/>
                  </a:lnTo>
                  <a:lnTo>
                    <a:pt x="606" y="324"/>
                  </a:lnTo>
                  <a:lnTo>
                    <a:pt x="609" y="318"/>
                  </a:lnTo>
                  <a:lnTo>
                    <a:pt x="611" y="313"/>
                  </a:lnTo>
                  <a:lnTo>
                    <a:pt x="613" y="306"/>
                  </a:lnTo>
                  <a:lnTo>
                    <a:pt x="610" y="294"/>
                  </a:lnTo>
                  <a:lnTo>
                    <a:pt x="610" y="278"/>
                  </a:lnTo>
                  <a:lnTo>
                    <a:pt x="613" y="275"/>
                  </a:lnTo>
                  <a:lnTo>
                    <a:pt x="615" y="273"/>
                  </a:lnTo>
                  <a:close/>
                  <a:moveTo>
                    <a:pt x="818" y="525"/>
                  </a:moveTo>
                  <a:lnTo>
                    <a:pt x="820" y="526"/>
                  </a:lnTo>
                  <a:lnTo>
                    <a:pt x="822" y="526"/>
                  </a:lnTo>
                  <a:lnTo>
                    <a:pt x="822" y="527"/>
                  </a:lnTo>
                  <a:lnTo>
                    <a:pt x="819" y="527"/>
                  </a:lnTo>
                  <a:lnTo>
                    <a:pt x="818" y="527"/>
                  </a:lnTo>
                  <a:lnTo>
                    <a:pt x="818" y="526"/>
                  </a:lnTo>
                  <a:lnTo>
                    <a:pt x="818" y="525"/>
                  </a:lnTo>
                  <a:close/>
                  <a:moveTo>
                    <a:pt x="1154" y="765"/>
                  </a:moveTo>
                  <a:lnTo>
                    <a:pt x="1148" y="769"/>
                  </a:lnTo>
                  <a:lnTo>
                    <a:pt x="1139" y="770"/>
                  </a:lnTo>
                  <a:lnTo>
                    <a:pt x="1129" y="770"/>
                  </a:lnTo>
                  <a:lnTo>
                    <a:pt x="1118" y="770"/>
                  </a:lnTo>
                  <a:lnTo>
                    <a:pt x="1094" y="770"/>
                  </a:lnTo>
                  <a:lnTo>
                    <a:pt x="1071" y="771"/>
                  </a:lnTo>
                  <a:lnTo>
                    <a:pt x="1068" y="772"/>
                  </a:lnTo>
                  <a:lnTo>
                    <a:pt x="1064" y="774"/>
                  </a:lnTo>
                  <a:lnTo>
                    <a:pt x="1055" y="774"/>
                  </a:lnTo>
                  <a:lnTo>
                    <a:pt x="1046" y="774"/>
                  </a:lnTo>
                  <a:lnTo>
                    <a:pt x="1037" y="774"/>
                  </a:lnTo>
                  <a:lnTo>
                    <a:pt x="1027" y="774"/>
                  </a:lnTo>
                  <a:lnTo>
                    <a:pt x="1024" y="778"/>
                  </a:lnTo>
                  <a:lnTo>
                    <a:pt x="1022" y="780"/>
                  </a:lnTo>
                  <a:lnTo>
                    <a:pt x="1012" y="782"/>
                  </a:lnTo>
                  <a:lnTo>
                    <a:pt x="999" y="782"/>
                  </a:lnTo>
                  <a:lnTo>
                    <a:pt x="986" y="782"/>
                  </a:lnTo>
                  <a:lnTo>
                    <a:pt x="976" y="783"/>
                  </a:lnTo>
                  <a:lnTo>
                    <a:pt x="967" y="784"/>
                  </a:lnTo>
                  <a:lnTo>
                    <a:pt x="958" y="784"/>
                  </a:lnTo>
                  <a:lnTo>
                    <a:pt x="948" y="784"/>
                  </a:lnTo>
                  <a:lnTo>
                    <a:pt x="940" y="783"/>
                  </a:lnTo>
                  <a:lnTo>
                    <a:pt x="932" y="784"/>
                  </a:lnTo>
                  <a:lnTo>
                    <a:pt x="924" y="785"/>
                  </a:lnTo>
                  <a:lnTo>
                    <a:pt x="921" y="786"/>
                  </a:lnTo>
                  <a:lnTo>
                    <a:pt x="918" y="787"/>
                  </a:lnTo>
                  <a:lnTo>
                    <a:pt x="916" y="790"/>
                  </a:lnTo>
                  <a:lnTo>
                    <a:pt x="913" y="793"/>
                  </a:lnTo>
                  <a:lnTo>
                    <a:pt x="915" y="794"/>
                  </a:lnTo>
                  <a:lnTo>
                    <a:pt x="915" y="796"/>
                  </a:lnTo>
                  <a:lnTo>
                    <a:pt x="921" y="800"/>
                  </a:lnTo>
                  <a:lnTo>
                    <a:pt x="927" y="804"/>
                  </a:lnTo>
                  <a:lnTo>
                    <a:pt x="931" y="805"/>
                  </a:lnTo>
                  <a:lnTo>
                    <a:pt x="934" y="805"/>
                  </a:lnTo>
                  <a:lnTo>
                    <a:pt x="938" y="804"/>
                  </a:lnTo>
                  <a:lnTo>
                    <a:pt x="941" y="803"/>
                  </a:lnTo>
                  <a:lnTo>
                    <a:pt x="946" y="800"/>
                  </a:lnTo>
                  <a:lnTo>
                    <a:pt x="950" y="797"/>
                  </a:lnTo>
                  <a:lnTo>
                    <a:pt x="959" y="797"/>
                  </a:lnTo>
                  <a:lnTo>
                    <a:pt x="969" y="797"/>
                  </a:lnTo>
                  <a:lnTo>
                    <a:pt x="977" y="796"/>
                  </a:lnTo>
                  <a:lnTo>
                    <a:pt x="987" y="795"/>
                  </a:lnTo>
                  <a:lnTo>
                    <a:pt x="998" y="793"/>
                  </a:lnTo>
                  <a:lnTo>
                    <a:pt x="1005" y="792"/>
                  </a:lnTo>
                  <a:lnTo>
                    <a:pt x="1017" y="792"/>
                  </a:lnTo>
                  <a:lnTo>
                    <a:pt x="1029" y="792"/>
                  </a:lnTo>
                  <a:lnTo>
                    <a:pt x="1041" y="792"/>
                  </a:lnTo>
                  <a:lnTo>
                    <a:pt x="1053" y="792"/>
                  </a:lnTo>
                  <a:lnTo>
                    <a:pt x="1064" y="791"/>
                  </a:lnTo>
                  <a:lnTo>
                    <a:pt x="1076" y="790"/>
                  </a:lnTo>
                  <a:lnTo>
                    <a:pt x="1091" y="788"/>
                  </a:lnTo>
                  <a:lnTo>
                    <a:pt x="1104" y="788"/>
                  </a:lnTo>
                  <a:lnTo>
                    <a:pt x="1118" y="790"/>
                  </a:lnTo>
                  <a:lnTo>
                    <a:pt x="1132" y="792"/>
                  </a:lnTo>
                  <a:lnTo>
                    <a:pt x="1137" y="788"/>
                  </a:lnTo>
                  <a:lnTo>
                    <a:pt x="1143" y="785"/>
                  </a:lnTo>
                  <a:lnTo>
                    <a:pt x="1148" y="788"/>
                  </a:lnTo>
                  <a:lnTo>
                    <a:pt x="1153" y="792"/>
                  </a:lnTo>
                  <a:lnTo>
                    <a:pt x="1166" y="791"/>
                  </a:lnTo>
                  <a:lnTo>
                    <a:pt x="1187" y="786"/>
                  </a:lnTo>
                  <a:lnTo>
                    <a:pt x="1209" y="781"/>
                  </a:lnTo>
                  <a:lnTo>
                    <a:pt x="1220" y="778"/>
                  </a:lnTo>
                  <a:lnTo>
                    <a:pt x="1220" y="776"/>
                  </a:lnTo>
                  <a:lnTo>
                    <a:pt x="1219" y="775"/>
                  </a:lnTo>
                  <a:lnTo>
                    <a:pt x="1219" y="774"/>
                  </a:lnTo>
                  <a:lnTo>
                    <a:pt x="1212" y="772"/>
                  </a:lnTo>
                  <a:lnTo>
                    <a:pt x="1206" y="771"/>
                  </a:lnTo>
                  <a:lnTo>
                    <a:pt x="1197" y="770"/>
                  </a:lnTo>
                  <a:lnTo>
                    <a:pt x="1188" y="769"/>
                  </a:lnTo>
                  <a:lnTo>
                    <a:pt x="1169" y="767"/>
                  </a:lnTo>
                  <a:lnTo>
                    <a:pt x="1154" y="765"/>
                  </a:lnTo>
                  <a:close/>
                  <a:moveTo>
                    <a:pt x="760" y="768"/>
                  </a:moveTo>
                  <a:lnTo>
                    <a:pt x="759" y="769"/>
                  </a:lnTo>
                  <a:lnTo>
                    <a:pt x="758" y="770"/>
                  </a:lnTo>
                  <a:lnTo>
                    <a:pt x="759" y="772"/>
                  </a:lnTo>
                  <a:lnTo>
                    <a:pt x="760" y="772"/>
                  </a:lnTo>
                  <a:lnTo>
                    <a:pt x="766" y="773"/>
                  </a:lnTo>
                  <a:lnTo>
                    <a:pt x="769" y="772"/>
                  </a:lnTo>
                  <a:lnTo>
                    <a:pt x="769" y="771"/>
                  </a:lnTo>
                  <a:lnTo>
                    <a:pt x="768" y="770"/>
                  </a:lnTo>
                  <a:lnTo>
                    <a:pt x="767" y="769"/>
                  </a:lnTo>
                  <a:lnTo>
                    <a:pt x="764" y="768"/>
                  </a:lnTo>
                  <a:lnTo>
                    <a:pt x="760" y="768"/>
                  </a:lnTo>
                  <a:close/>
                  <a:moveTo>
                    <a:pt x="1279" y="774"/>
                  </a:moveTo>
                  <a:lnTo>
                    <a:pt x="1278" y="775"/>
                  </a:lnTo>
                  <a:lnTo>
                    <a:pt x="1277" y="776"/>
                  </a:lnTo>
                  <a:lnTo>
                    <a:pt x="1278" y="778"/>
                  </a:lnTo>
                  <a:lnTo>
                    <a:pt x="1278" y="779"/>
                  </a:lnTo>
                  <a:lnTo>
                    <a:pt x="1279" y="779"/>
                  </a:lnTo>
                  <a:lnTo>
                    <a:pt x="1279" y="780"/>
                  </a:lnTo>
                  <a:lnTo>
                    <a:pt x="1280" y="779"/>
                  </a:lnTo>
                  <a:lnTo>
                    <a:pt x="1281" y="779"/>
                  </a:lnTo>
                  <a:lnTo>
                    <a:pt x="1283" y="778"/>
                  </a:lnTo>
                  <a:lnTo>
                    <a:pt x="1284" y="778"/>
                  </a:lnTo>
                  <a:lnTo>
                    <a:pt x="1284" y="776"/>
                  </a:lnTo>
                  <a:lnTo>
                    <a:pt x="1283" y="775"/>
                  </a:lnTo>
                  <a:lnTo>
                    <a:pt x="1281" y="774"/>
                  </a:lnTo>
                  <a:lnTo>
                    <a:pt x="1280" y="774"/>
                  </a:lnTo>
                  <a:lnTo>
                    <a:pt x="1279" y="774"/>
                  </a:lnTo>
                  <a:close/>
                  <a:moveTo>
                    <a:pt x="266" y="833"/>
                  </a:moveTo>
                  <a:lnTo>
                    <a:pt x="262" y="838"/>
                  </a:lnTo>
                  <a:lnTo>
                    <a:pt x="260" y="842"/>
                  </a:lnTo>
                  <a:lnTo>
                    <a:pt x="259" y="845"/>
                  </a:lnTo>
                  <a:lnTo>
                    <a:pt x="260" y="848"/>
                  </a:lnTo>
                  <a:lnTo>
                    <a:pt x="261" y="850"/>
                  </a:lnTo>
                  <a:lnTo>
                    <a:pt x="264" y="852"/>
                  </a:lnTo>
                  <a:lnTo>
                    <a:pt x="266" y="852"/>
                  </a:lnTo>
                  <a:lnTo>
                    <a:pt x="267" y="852"/>
                  </a:lnTo>
                  <a:lnTo>
                    <a:pt x="272" y="849"/>
                  </a:lnTo>
                  <a:lnTo>
                    <a:pt x="278" y="844"/>
                  </a:lnTo>
                  <a:lnTo>
                    <a:pt x="277" y="841"/>
                  </a:lnTo>
                  <a:lnTo>
                    <a:pt x="277" y="837"/>
                  </a:lnTo>
                  <a:lnTo>
                    <a:pt x="271" y="835"/>
                  </a:lnTo>
                  <a:lnTo>
                    <a:pt x="266" y="833"/>
                  </a:lnTo>
                  <a:close/>
                  <a:moveTo>
                    <a:pt x="1480" y="854"/>
                  </a:moveTo>
                  <a:lnTo>
                    <a:pt x="1482" y="854"/>
                  </a:lnTo>
                  <a:lnTo>
                    <a:pt x="1485" y="854"/>
                  </a:lnTo>
                  <a:lnTo>
                    <a:pt x="1485" y="856"/>
                  </a:lnTo>
                  <a:lnTo>
                    <a:pt x="1485" y="858"/>
                  </a:lnTo>
                  <a:lnTo>
                    <a:pt x="1481" y="861"/>
                  </a:lnTo>
                  <a:lnTo>
                    <a:pt x="1477" y="864"/>
                  </a:lnTo>
                  <a:lnTo>
                    <a:pt x="1476" y="863"/>
                  </a:lnTo>
                  <a:lnTo>
                    <a:pt x="1475" y="862"/>
                  </a:lnTo>
                  <a:lnTo>
                    <a:pt x="1475" y="861"/>
                  </a:lnTo>
                  <a:lnTo>
                    <a:pt x="1475" y="860"/>
                  </a:lnTo>
                  <a:lnTo>
                    <a:pt x="1477" y="856"/>
                  </a:lnTo>
                  <a:lnTo>
                    <a:pt x="1480" y="854"/>
                  </a:lnTo>
                  <a:close/>
                  <a:moveTo>
                    <a:pt x="556" y="873"/>
                  </a:moveTo>
                  <a:lnTo>
                    <a:pt x="552" y="876"/>
                  </a:lnTo>
                  <a:lnTo>
                    <a:pt x="550" y="879"/>
                  </a:lnTo>
                  <a:lnTo>
                    <a:pt x="549" y="883"/>
                  </a:lnTo>
                  <a:lnTo>
                    <a:pt x="549" y="888"/>
                  </a:lnTo>
                  <a:lnTo>
                    <a:pt x="553" y="887"/>
                  </a:lnTo>
                  <a:lnTo>
                    <a:pt x="557" y="884"/>
                  </a:lnTo>
                  <a:lnTo>
                    <a:pt x="559" y="880"/>
                  </a:lnTo>
                  <a:lnTo>
                    <a:pt x="560" y="875"/>
                  </a:lnTo>
                  <a:lnTo>
                    <a:pt x="559" y="874"/>
                  </a:lnTo>
                  <a:lnTo>
                    <a:pt x="557" y="874"/>
                  </a:lnTo>
                  <a:lnTo>
                    <a:pt x="556" y="873"/>
                  </a:lnTo>
                  <a:close/>
                  <a:moveTo>
                    <a:pt x="350" y="876"/>
                  </a:moveTo>
                  <a:lnTo>
                    <a:pt x="343" y="881"/>
                  </a:lnTo>
                  <a:lnTo>
                    <a:pt x="337" y="888"/>
                  </a:lnTo>
                  <a:lnTo>
                    <a:pt x="337" y="892"/>
                  </a:lnTo>
                  <a:lnTo>
                    <a:pt x="339" y="896"/>
                  </a:lnTo>
                  <a:lnTo>
                    <a:pt x="342" y="898"/>
                  </a:lnTo>
                  <a:lnTo>
                    <a:pt x="346" y="899"/>
                  </a:lnTo>
                  <a:lnTo>
                    <a:pt x="350" y="898"/>
                  </a:lnTo>
                  <a:lnTo>
                    <a:pt x="353" y="897"/>
                  </a:lnTo>
                  <a:lnTo>
                    <a:pt x="355" y="893"/>
                  </a:lnTo>
                  <a:lnTo>
                    <a:pt x="357" y="890"/>
                  </a:lnTo>
                  <a:lnTo>
                    <a:pt x="357" y="886"/>
                  </a:lnTo>
                  <a:lnTo>
                    <a:pt x="357" y="880"/>
                  </a:lnTo>
                  <a:lnTo>
                    <a:pt x="355" y="878"/>
                  </a:lnTo>
                  <a:lnTo>
                    <a:pt x="353" y="876"/>
                  </a:lnTo>
                  <a:lnTo>
                    <a:pt x="351" y="876"/>
                  </a:lnTo>
                  <a:lnTo>
                    <a:pt x="350" y="876"/>
                  </a:lnTo>
                  <a:close/>
                  <a:moveTo>
                    <a:pt x="1433" y="888"/>
                  </a:moveTo>
                  <a:lnTo>
                    <a:pt x="1420" y="895"/>
                  </a:lnTo>
                  <a:lnTo>
                    <a:pt x="1409" y="903"/>
                  </a:lnTo>
                  <a:lnTo>
                    <a:pt x="1409" y="904"/>
                  </a:lnTo>
                  <a:lnTo>
                    <a:pt x="1409" y="907"/>
                  </a:lnTo>
                  <a:lnTo>
                    <a:pt x="1420" y="912"/>
                  </a:lnTo>
                  <a:lnTo>
                    <a:pt x="1428" y="915"/>
                  </a:lnTo>
                  <a:lnTo>
                    <a:pt x="1432" y="916"/>
                  </a:lnTo>
                  <a:lnTo>
                    <a:pt x="1437" y="915"/>
                  </a:lnTo>
                  <a:lnTo>
                    <a:pt x="1444" y="915"/>
                  </a:lnTo>
                  <a:lnTo>
                    <a:pt x="1452" y="913"/>
                  </a:lnTo>
                  <a:lnTo>
                    <a:pt x="1453" y="912"/>
                  </a:lnTo>
                  <a:lnTo>
                    <a:pt x="1453" y="911"/>
                  </a:lnTo>
                  <a:lnTo>
                    <a:pt x="1453" y="907"/>
                  </a:lnTo>
                  <a:lnTo>
                    <a:pt x="1450" y="900"/>
                  </a:lnTo>
                  <a:lnTo>
                    <a:pt x="1446" y="893"/>
                  </a:lnTo>
                  <a:lnTo>
                    <a:pt x="1443" y="888"/>
                  </a:lnTo>
                  <a:lnTo>
                    <a:pt x="1437" y="888"/>
                  </a:lnTo>
                  <a:lnTo>
                    <a:pt x="1433" y="888"/>
                  </a:lnTo>
                  <a:close/>
                  <a:moveTo>
                    <a:pt x="574" y="922"/>
                  </a:moveTo>
                  <a:lnTo>
                    <a:pt x="570" y="927"/>
                  </a:lnTo>
                  <a:lnTo>
                    <a:pt x="566" y="935"/>
                  </a:lnTo>
                  <a:lnTo>
                    <a:pt x="563" y="938"/>
                  </a:lnTo>
                  <a:lnTo>
                    <a:pt x="562" y="943"/>
                  </a:lnTo>
                  <a:lnTo>
                    <a:pt x="561" y="946"/>
                  </a:lnTo>
                  <a:lnTo>
                    <a:pt x="561" y="948"/>
                  </a:lnTo>
                  <a:lnTo>
                    <a:pt x="567" y="954"/>
                  </a:lnTo>
                  <a:lnTo>
                    <a:pt x="572" y="960"/>
                  </a:lnTo>
                  <a:lnTo>
                    <a:pt x="573" y="960"/>
                  </a:lnTo>
                  <a:lnTo>
                    <a:pt x="581" y="950"/>
                  </a:lnTo>
                  <a:lnTo>
                    <a:pt x="587" y="942"/>
                  </a:lnTo>
                  <a:lnTo>
                    <a:pt x="587" y="936"/>
                  </a:lnTo>
                  <a:lnTo>
                    <a:pt x="587" y="931"/>
                  </a:lnTo>
                  <a:lnTo>
                    <a:pt x="585" y="927"/>
                  </a:lnTo>
                  <a:lnTo>
                    <a:pt x="582" y="925"/>
                  </a:lnTo>
                  <a:lnTo>
                    <a:pt x="578" y="923"/>
                  </a:lnTo>
                  <a:lnTo>
                    <a:pt x="574" y="922"/>
                  </a:lnTo>
                  <a:close/>
                </a:path>
              </a:pathLst>
            </a:custGeom>
            <a:solidFill>
              <a:srgbClr val="2C5882"/>
            </a:solidFill>
            <a:ln w="9525">
              <a:noFill/>
              <a:round/>
            </a:ln>
          </p:spPr>
          <p:txBody>
            <a:bodyPr/>
            <a:lstStyle/>
            <a:p>
              <a:endParaRPr lang="zh-CN" altLang="en-US"/>
            </a:p>
          </p:txBody>
        </p:sp>
        <p:sp>
          <p:nvSpPr>
            <p:cNvPr id="76863" name="Freeform 31"/>
            <p:cNvSpPr/>
            <p:nvPr/>
          </p:nvSpPr>
          <p:spPr bwMode="auto">
            <a:xfrm>
              <a:off x="1535" y="924"/>
              <a:ext cx="164" cy="195"/>
            </a:xfrm>
            <a:custGeom>
              <a:avLst/>
              <a:gdLst>
                <a:gd name="T0" fmla="*/ 0 w 494"/>
                <a:gd name="T1" fmla="*/ 0 h 587"/>
                <a:gd name="T2" fmla="*/ 0 w 494"/>
                <a:gd name="T3" fmla="*/ 0 h 587"/>
                <a:gd name="T4" fmla="*/ 0 w 494"/>
                <a:gd name="T5" fmla="*/ 0 h 587"/>
                <a:gd name="T6" fmla="*/ 0 w 494"/>
                <a:gd name="T7" fmla="*/ 0 h 587"/>
                <a:gd name="T8" fmla="*/ 0 w 494"/>
                <a:gd name="T9" fmla="*/ 0 h 587"/>
                <a:gd name="T10" fmla="*/ 0 w 494"/>
                <a:gd name="T11" fmla="*/ 0 h 587"/>
                <a:gd name="T12" fmla="*/ 0 w 494"/>
                <a:gd name="T13" fmla="*/ 0 h 587"/>
                <a:gd name="T14" fmla="*/ 0 w 494"/>
                <a:gd name="T15" fmla="*/ 0 h 587"/>
                <a:gd name="T16" fmla="*/ 0 w 494"/>
                <a:gd name="T17" fmla="*/ 0 h 587"/>
                <a:gd name="T18" fmla="*/ 0 w 494"/>
                <a:gd name="T19" fmla="*/ 0 h 587"/>
                <a:gd name="T20" fmla="*/ 0 w 494"/>
                <a:gd name="T21" fmla="*/ 0 h 587"/>
                <a:gd name="T22" fmla="*/ 0 w 494"/>
                <a:gd name="T23" fmla="*/ 0 h 587"/>
                <a:gd name="T24" fmla="*/ 0 w 494"/>
                <a:gd name="T25" fmla="*/ 0 h 587"/>
                <a:gd name="T26" fmla="*/ 0 w 494"/>
                <a:gd name="T27" fmla="*/ 0 h 587"/>
                <a:gd name="T28" fmla="*/ 0 w 494"/>
                <a:gd name="T29" fmla="*/ 0 h 587"/>
                <a:gd name="T30" fmla="*/ 0 w 494"/>
                <a:gd name="T31" fmla="*/ 0 h 587"/>
                <a:gd name="T32" fmla="*/ 0 w 494"/>
                <a:gd name="T33" fmla="*/ 0 h 587"/>
                <a:gd name="T34" fmla="*/ 0 w 494"/>
                <a:gd name="T35" fmla="*/ 0 h 587"/>
                <a:gd name="T36" fmla="*/ 0 w 494"/>
                <a:gd name="T37" fmla="*/ 0 h 587"/>
                <a:gd name="T38" fmla="*/ 0 w 494"/>
                <a:gd name="T39" fmla="*/ 0 h 587"/>
                <a:gd name="T40" fmla="*/ 0 w 494"/>
                <a:gd name="T41" fmla="*/ 0 h 587"/>
                <a:gd name="T42" fmla="*/ 0 w 494"/>
                <a:gd name="T43" fmla="*/ 0 h 587"/>
                <a:gd name="T44" fmla="*/ 0 w 494"/>
                <a:gd name="T45" fmla="*/ 0 h 587"/>
                <a:gd name="T46" fmla="*/ 0 w 494"/>
                <a:gd name="T47" fmla="*/ 0 h 587"/>
                <a:gd name="T48" fmla="*/ 0 w 494"/>
                <a:gd name="T49" fmla="*/ 0 h 587"/>
                <a:gd name="T50" fmla="*/ 0 w 494"/>
                <a:gd name="T51" fmla="*/ 0 h 587"/>
                <a:gd name="T52" fmla="*/ 0 w 494"/>
                <a:gd name="T53" fmla="*/ 0 h 587"/>
                <a:gd name="T54" fmla="*/ 0 w 494"/>
                <a:gd name="T55" fmla="*/ 0 h 587"/>
                <a:gd name="T56" fmla="*/ 0 w 494"/>
                <a:gd name="T57" fmla="*/ 0 h 587"/>
                <a:gd name="T58" fmla="*/ 0 w 494"/>
                <a:gd name="T59" fmla="*/ 0 h 587"/>
                <a:gd name="T60" fmla="*/ 0 w 494"/>
                <a:gd name="T61" fmla="*/ 0 h 587"/>
                <a:gd name="T62" fmla="*/ 0 w 494"/>
                <a:gd name="T63" fmla="*/ 0 h 587"/>
                <a:gd name="T64" fmla="*/ 0 w 494"/>
                <a:gd name="T65" fmla="*/ 0 h 587"/>
                <a:gd name="T66" fmla="*/ 0 w 494"/>
                <a:gd name="T67" fmla="*/ 0 h 587"/>
                <a:gd name="T68" fmla="*/ 0 w 494"/>
                <a:gd name="T69" fmla="*/ 0 h 587"/>
                <a:gd name="T70" fmla="*/ 0 w 494"/>
                <a:gd name="T71" fmla="*/ 0 h 587"/>
                <a:gd name="T72" fmla="*/ 0 w 494"/>
                <a:gd name="T73" fmla="*/ 0 h 587"/>
                <a:gd name="T74" fmla="*/ 0 w 494"/>
                <a:gd name="T75" fmla="*/ 0 h 587"/>
                <a:gd name="T76" fmla="*/ 0 w 494"/>
                <a:gd name="T77" fmla="*/ 0 h 587"/>
                <a:gd name="T78" fmla="*/ 0 w 494"/>
                <a:gd name="T79" fmla="*/ 0 h 587"/>
                <a:gd name="T80" fmla="*/ 0 w 494"/>
                <a:gd name="T81" fmla="*/ 0 h 587"/>
                <a:gd name="T82" fmla="*/ 0 w 494"/>
                <a:gd name="T83" fmla="*/ 0 h 587"/>
                <a:gd name="T84" fmla="*/ 0 w 494"/>
                <a:gd name="T85" fmla="*/ 0 h 587"/>
                <a:gd name="T86" fmla="*/ 0 w 494"/>
                <a:gd name="T87" fmla="*/ 0 h 587"/>
                <a:gd name="T88" fmla="*/ 0 w 494"/>
                <a:gd name="T89" fmla="*/ 0 h 587"/>
                <a:gd name="T90" fmla="*/ 0 w 494"/>
                <a:gd name="T91" fmla="*/ 0 h 587"/>
                <a:gd name="T92" fmla="*/ 0 w 494"/>
                <a:gd name="T93" fmla="*/ 0 h 587"/>
                <a:gd name="T94" fmla="*/ 0 w 494"/>
                <a:gd name="T95" fmla="*/ 0 h 587"/>
                <a:gd name="T96" fmla="*/ 0 w 494"/>
                <a:gd name="T97" fmla="*/ 0 h 587"/>
                <a:gd name="T98" fmla="*/ 0 w 494"/>
                <a:gd name="T99" fmla="*/ 0 h 587"/>
                <a:gd name="T100" fmla="*/ 0 w 494"/>
                <a:gd name="T101" fmla="*/ 0 h 587"/>
                <a:gd name="T102" fmla="*/ 0 w 494"/>
                <a:gd name="T103" fmla="*/ 0 h 587"/>
                <a:gd name="T104" fmla="*/ 0 w 494"/>
                <a:gd name="T105" fmla="*/ 0 h 587"/>
                <a:gd name="T106" fmla="*/ 0 w 494"/>
                <a:gd name="T107" fmla="*/ 0 h 587"/>
                <a:gd name="T108" fmla="*/ 0 w 494"/>
                <a:gd name="T109" fmla="*/ 0 h 587"/>
                <a:gd name="T110" fmla="*/ 0 w 494"/>
                <a:gd name="T111" fmla="*/ 0 h 5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4"/>
                <a:gd name="T169" fmla="*/ 0 h 587"/>
                <a:gd name="T170" fmla="*/ 494 w 494"/>
                <a:gd name="T171" fmla="*/ 587 h 5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4" h="587">
                  <a:moveTo>
                    <a:pt x="494" y="367"/>
                  </a:moveTo>
                  <a:lnTo>
                    <a:pt x="490" y="393"/>
                  </a:lnTo>
                  <a:lnTo>
                    <a:pt x="483" y="417"/>
                  </a:lnTo>
                  <a:lnTo>
                    <a:pt x="477" y="438"/>
                  </a:lnTo>
                  <a:lnTo>
                    <a:pt x="467" y="459"/>
                  </a:lnTo>
                  <a:lnTo>
                    <a:pt x="456" y="479"/>
                  </a:lnTo>
                  <a:lnTo>
                    <a:pt x="444" y="498"/>
                  </a:lnTo>
                  <a:lnTo>
                    <a:pt x="431" y="514"/>
                  </a:lnTo>
                  <a:lnTo>
                    <a:pt x="416" y="529"/>
                  </a:lnTo>
                  <a:lnTo>
                    <a:pt x="398" y="542"/>
                  </a:lnTo>
                  <a:lnTo>
                    <a:pt x="381" y="554"/>
                  </a:lnTo>
                  <a:lnTo>
                    <a:pt x="362" y="565"/>
                  </a:lnTo>
                  <a:lnTo>
                    <a:pt x="342" y="573"/>
                  </a:lnTo>
                  <a:lnTo>
                    <a:pt x="321" y="580"/>
                  </a:lnTo>
                  <a:lnTo>
                    <a:pt x="298" y="584"/>
                  </a:lnTo>
                  <a:lnTo>
                    <a:pt x="276" y="587"/>
                  </a:lnTo>
                  <a:lnTo>
                    <a:pt x="251" y="587"/>
                  </a:lnTo>
                  <a:lnTo>
                    <a:pt x="237" y="587"/>
                  </a:lnTo>
                  <a:lnTo>
                    <a:pt x="223" y="586"/>
                  </a:lnTo>
                  <a:lnTo>
                    <a:pt x="210" y="585"/>
                  </a:lnTo>
                  <a:lnTo>
                    <a:pt x="197" y="583"/>
                  </a:lnTo>
                  <a:lnTo>
                    <a:pt x="184" y="580"/>
                  </a:lnTo>
                  <a:lnTo>
                    <a:pt x="172" y="576"/>
                  </a:lnTo>
                  <a:lnTo>
                    <a:pt x="160" y="573"/>
                  </a:lnTo>
                  <a:lnTo>
                    <a:pt x="149" y="568"/>
                  </a:lnTo>
                  <a:lnTo>
                    <a:pt x="137" y="562"/>
                  </a:lnTo>
                  <a:lnTo>
                    <a:pt x="126" y="557"/>
                  </a:lnTo>
                  <a:lnTo>
                    <a:pt x="116" y="550"/>
                  </a:lnTo>
                  <a:lnTo>
                    <a:pt x="105" y="543"/>
                  </a:lnTo>
                  <a:lnTo>
                    <a:pt x="95" y="535"/>
                  </a:lnTo>
                  <a:lnTo>
                    <a:pt x="86" y="527"/>
                  </a:lnTo>
                  <a:lnTo>
                    <a:pt x="76" y="518"/>
                  </a:lnTo>
                  <a:lnTo>
                    <a:pt x="68" y="508"/>
                  </a:lnTo>
                  <a:lnTo>
                    <a:pt x="60" y="499"/>
                  </a:lnTo>
                  <a:lnTo>
                    <a:pt x="52" y="488"/>
                  </a:lnTo>
                  <a:lnTo>
                    <a:pt x="45" y="477"/>
                  </a:lnTo>
                  <a:lnTo>
                    <a:pt x="38" y="465"/>
                  </a:lnTo>
                  <a:lnTo>
                    <a:pt x="32" y="454"/>
                  </a:lnTo>
                  <a:lnTo>
                    <a:pt x="26" y="441"/>
                  </a:lnTo>
                  <a:lnTo>
                    <a:pt x="22" y="429"/>
                  </a:lnTo>
                  <a:lnTo>
                    <a:pt x="16" y="415"/>
                  </a:lnTo>
                  <a:lnTo>
                    <a:pt x="13" y="401"/>
                  </a:lnTo>
                  <a:lnTo>
                    <a:pt x="10" y="387"/>
                  </a:lnTo>
                  <a:lnTo>
                    <a:pt x="6" y="373"/>
                  </a:lnTo>
                  <a:lnTo>
                    <a:pt x="4" y="359"/>
                  </a:lnTo>
                  <a:lnTo>
                    <a:pt x="2" y="343"/>
                  </a:lnTo>
                  <a:lnTo>
                    <a:pt x="1" y="327"/>
                  </a:lnTo>
                  <a:lnTo>
                    <a:pt x="0" y="310"/>
                  </a:lnTo>
                  <a:lnTo>
                    <a:pt x="0" y="294"/>
                  </a:lnTo>
                  <a:lnTo>
                    <a:pt x="0" y="278"/>
                  </a:lnTo>
                  <a:lnTo>
                    <a:pt x="1" y="261"/>
                  </a:lnTo>
                  <a:lnTo>
                    <a:pt x="2" y="246"/>
                  </a:lnTo>
                  <a:lnTo>
                    <a:pt x="4" y="231"/>
                  </a:lnTo>
                  <a:lnTo>
                    <a:pt x="6" y="215"/>
                  </a:lnTo>
                  <a:lnTo>
                    <a:pt x="10" y="201"/>
                  </a:lnTo>
                  <a:lnTo>
                    <a:pt x="13" y="187"/>
                  </a:lnTo>
                  <a:lnTo>
                    <a:pt x="17" y="174"/>
                  </a:lnTo>
                  <a:lnTo>
                    <a:pt x="22" y="161"/>
                  </a:lnTo>
                  <a:lnTo>
                    <a:pt x="27" y="147"/>
                  </a:lnTo>
                  <a:lnTo>
                    <a:pt x="33" y="135"/>
                  </a:lnTo>
                  <a:lnTo>
                    <a:pt x="39" y="123"/>
                  </a:lnTo>
                  <a:lnTo>
                    <a:pt x="47" y="111"/>
                  </a:lnTo>
                  <a:lnTo>
                    <a:pt x="53" y="100"/>
                  </a:lnTo>
                  <a:lnTo>
                    <a:pt x="62" y="91"/>
                  </a:lnTo>
                  <a:lnTo>
                    <a:pt x="71" y="80"/>
                  </a:lnTo>
                  <a:lnTo>
                    <a:pt x="80" y="71"/>
                  </a:lnTo>
                  <a:lnTo>
                    <a:pt x="90" y="61"/>
                  </a:lnTo>
                  <a:lnTo>
                    <a:pt x="99" y="53"/>
                  </a:lnTo>
                  <a:lnTo>
                    <a:pt x="109" y="45"/>
                  </a:lnTo>
                  <a:lnTo>
                    <a:pt x="120" y="38"/>
                  </a:lnTo>
                  <a:lnTo>
                    <a:pt x="131" y="32"/>
                  </a:lnTo>
                  <a:lnTo>
                    <a:pt x="142" y="26"/>
                  </a:lnTo>
                  <a:lnTo>
                    <a:pt x="154" y="21"/>
                  </a:lnTo>
                  <a:lnTo>
                    <a:pt x="166" y="15"/>
                  </a:lnTo>
                  <a:lnTo>
                    <a:pt x="178" y="12"/>
                  </a:lnTo>
                  <a:lnTo>
                    <a:pt x="191" y="9"/>
                  </a:lnTo>
                  <a:lnTo>
                    <a:pt x="204" y="5"/>
                  </a:lnTo>
                  <a:lnTo>
                    <a:pt x="219" y="3"/>
                  </a:lnTo>
                  <a:lnTo>
                    <a:pt x="232" y="2"/>
                  </a:lnTo>
                  <a:lnTo>
                    <a:pt x="247" y="1"/>
                  </a:lnTo>
                  <a:lnTo>
                    <a:pt x="261" y="0"/>
                  </a:lnTo>
                  <a:lnTo>
                    <a:pt x="284" y="1"/>
                  </a:lnTo>
                  <a:lnTo>
                    <a:pt x="306" y="3"/>
                  </a:lnTo>
                  <a:lnTo>
                    <a:pt x="328" y="7"/>
                  </a:lnTo>
                  <a:lnTo>
                    <a:pt x="348" y="12"/>
                  </a:lnTo>
                  <a:lnTo>
                    <a:pt x="366" y="19"/>
                  </a:lnTo>
                  <a:lnTo>
                    <a:pt x="384" y="27"/>
                  </a:lnTo>
                  <a:lnTo>
                    <a:pt x="401" y="37"/>
                  </a:lnTo>
                  <a:lnTo>
                    <a:pt x="417" y="49"/>
                  </a:lnTo>
                  <a:lnTo>
                    <a:pt x="431" y="61"/>
                  </a:lnTo>
                  <a:lnTo>
                    <a:pt x="444" y="75"/>
                  </a:lnTo>
                  <a:lnTo>
                    <a:pt x="455" y="91"/>
                  </a:lnTo>
                  <a:lnTo>
                    <a:pt x="465" y="107"/>
                  </a:lnTo>
                  <a:lnTo>
                    <a:pt x="474" y="123"/>
                  </a:lnTo>
                  <a:lnTo>
                    <a:pt x="480" y="142"/>
                  </a:lnTo>
                  <a:lnTo>
                    <a:pt x="486" y="162"/>
                  </a:lnTo>
                  <a:lnTo>
                    <a:pt x="489" y="182"/>
                  </a:lnTo>
                  <a:lnTo>
                    <a:pt x="417" y="182"/>
                  </a:lnTo>
                  <a:lnTo>
                    <a:pt x="413" y="169"/>
                  </a:lnTo>
                  <a:lnTo>
                    <a:pt x="409" y="156"/>
                  </a:lnTo>
                  <a:lnTo>
                    <a:pt x="405" y="144"/>
                  </a:lnTo>
                  <a:lnTo>
                    <a:pt x="398" y="133"/>
                  </a:lnTo>
                  <a:lnTo>
                    <a:pt x="391" y="123"/>
                  </a:lnTo>
                  <a:lnTo>
                    <a:pt x="384" y="114"/>
                  </a:lnTo>
                  <a:lnTo>
                    <a:pt x="375" y="105"/>
                  </a:lnTo>
                  <a:lnTo>
                    <a:pt x="365" y="97"/>
                  </a:lnTo>
                  <a:lnTo>
                    <a:pt x="354" y="91"/>
                  </a:lnTo>
                  <a:lnTo>
                    <a:pt x="343" y="84"/>
                  </a:lnTo>
                  <a:lnTo>
                    <a:pt x="331" y="79"/>
                  </a:lnTo>
                  <a:lnTo>
                    <a:pt x="318" y="74"/>
                  </a:lnTo>
                  <a:lnTo>
                    <a:pt x="305" y="71"/>
                  </a:lnTo>
                  <a:lnTo>
                    <a:pt x="291" y="69"/>
                  </a:lnTo>
                  <a:lnTo>
                    <a:pt x="276" y="68"/>
                  </a:lnTo>
                  <a:lnTo>
                    <a:pt x="260" y="67"/>
                  </a:lnTo>
                  <a:lnTo>
                    <a:pt x="241" y="68"/>
                  </a:lnTo>
                  <a:lnTo>
                    <a:pt x="221" y="71"/>
                  </a:lnTo>
                  <a:lnTo>
                    <a:pt x="202" y="75"/>
                  </a:lnTo>
                  <a:lnTo>
                    <a:pt x="185" y="82"/>
                  </a:lnTo>
                  <a:lnTo>
                    <a:pt x="177" y="86"/>
                  </a:lnTo>
                  <a:lnTo>
                    <a:pt x="169" y="91"/>
                  </a:lnTo>
                  <a:lnTo>
                    <a:pt x="162" y="96"/>
                  </a:lnTo>
                  <a:lnTo>
                    <a:pt x="154" y="102"/>
                  </a:lnTo>
                  <a:lnTo>
                    <a:pt x="140" y="115"/>
                  </a:lnTo>
                  <a:lnTo>
                    <a:pt x="127" y="129"/>
                  </a:lnTo>
                  <a:lnTo>
                    <a:pt x="116" y="144"/>
                  </a:lnTo>
                  <a:lnTo>
                    <a:pt x="105" y="162"/>
                  </a:lnTo>
                  <a:lnTo>
                    <a:pt x="97" y="180"/>
                  </a:lnTo>
                  <a:lnTo>
                    <a:pt x="90" y="201"/>
                  </a:lnTo>
                  <a:lnTo>
                    <a:pt x="84" y="222"/>
                  </a:lnTo>
                  <a:lnTo>
                    <a:pt x="81" y="245"/>
                  </a:lnTo>
                  <a:lnTo>
                    <a:pt x="79" y="269"/>
                  </a:lnTo>
                  <a:lnTo>
                    <a:pt x="77" y="294"/>
                  </a:lnTo>
                  <a:lnTo>
                    <a:pt x="79" y="321"/>
                  </a:lnTo>
                  <a:lnTo>
                    <a:pt x="81" y="347"/>
                  </a:lnTo>
                  <a:lnTo>
                    <a:pt x="84" y="370"/>
                  </a:lnTo>
                  <a:lnTo>
                    <a:pt x="88" y="391"/>
                  </a:lnTo>
                  <a:lnTo>
                    <a:pt x="95" y="412"/>
                  </a:lnTo>
                  <a:lnTo>
                    <a:pt x="104" y="431"/>
                  </a:lnTo>
                  <a:lnTo>
                    <a:pt x="113" y="447"/>
                  </a:lnTo>
                  <a:lnTo>
                    <a:pt x="123" y="463"/>
                  </a:lnTo>
                  <a:lnTo>
                    <a:pt x="129" y="470"/>
                  </a:lnTo>
                  <a:lnTo>
                    <a:pt x="135" y="477"/>
                  </a:lnTo>
                  <a:lnTo>
                    <a:pt x="142" y="482"/>
                  </a:lnTo>
                  <a:lnTo>
                    <a:pt x="149" y="489"/>
                  </a:lnTo>
                  <a:lnTo>
                    <a:pt x="156" y="493"/>
                  </a:lnTo>
                  <a:lnTo>
                    <a:pt x="164" y="499"/>
                  </a:lnTo>
                  <a:lnTo>
                    <a:pt x="172" y="503"/>
                  </a:lnTo>
                  <a:lnTo>
                    <a:pt x="180" y="506"/>
                  </a:lnTo>
                  <a:lnTo>
                    <a:pt x="197" y="513"/>
                  </a:lnTo>
                  <a:lnTo>
                    <a:pt x="215" y="517"/>
                  </a:lnTo>
                  <a:lnTo>
                    <a:pt x="236" y="520"/>
                  </a:lnTo>
                  <a:lnTo>
                    <a:pt x="257" y="520"/>
                  </a:lnTo>
                  <a:lnTo>
                    <a:pt x="273" y="520"/>
                  </a:lnTo>
                  <a:lnTo>
                    <a:pt x="288" y="518"/>
                  </a:lnTo>
                  <a:lnTo>
                    <a:pt x="303" y="515"/>
                  </a:lnTo>
                  <a:lnTo>
                    <a:pt x="316" y="511"/>
                  </a:lnTo>
                  <a:lnTo>
                    <a:pt x="329" y="505"/>
                  </a:lnTo>
                  <a:lnTo>
                    <a:pt x="342" y="499"/>
                  </a:lnTo>
                  <a:lnTo>
                    <a:pt x="353" y="490"/>
                  </a:lnTo>
                  <a:lnTo>
                    <a:pt x="364" y="481"/>
                  </a:lnTo>
                  <a:lnTo>
                    <a:pt x="375" y="470"/>
                  </a:lnTo>
                  <a:lnTo>
                    <a:pt x="384" y="459"/>
                  </a:lnTo>
                  <a:lnTo>
                    <a:pt x="393" y="446"/>
                  </a:lnTo>
                  <a:lnTo>
                    <a:pt x="400" y="433"/>
                  </a:lnTo>
                  <a:lnTo>
                    <a:pt x="407" y="418"/>
                  </a:lnTo>
                  <a:lnTo>
                    <a:pt x="412" y="402"/>
                  </a:lnTo>
                  <a:lnTo>
                    <a:pt x="418" y="385"/>
                  </a:lnTo>
                  <a:lnTo>
                    <a:pt x="421" y="367"/>
                  </a:lnTo>
                  <a:lnTo>
                    <a:pt x="494" y="367"/>
                  </a:lnTo>
                  <a:close/>
                </a:path>
              </a:pathLst>
            </a:custGeom>
            <a:solidFill>
              <a:srgbClr val="2C5882"/>
            </a:solidFill>
            <a:ln w="9525">
              <a:noFill/>
              <a:round/>
            </a:ln>
          </p:spPr>
          <p:txBody>
            <a:bodyPr/>
            <a:lstStyle/>
            <a:p>
              <a:endParaRPr lang="zh-CN" altLang="en-US"/>
            </a:p>
          </p:txBody>
        </p:sp>
        <p:sp>
          <p:nvSpPr>
            <p:cNvPr id="76864" name="Freeform 30"/>
            <p:cNvSpPr/>
            <p:nvPr/>
          </p:nvSpPr>
          <p:spPr bwMode="auto">
            <a:xfrm>
              <a:off x="1741" y="929"/>
              <a:ext cx="111" cy="186"/>
            </a:xfrm>
            <a:custGeom>
              <a:avLst/>
              <a:gdLst>
                <a:gd name="T0" fmla="*/ 0 w 331"/>
                <a:gd name="T1" fmla="*/ 0 h 558"/>
                <a:gd name="T2" fmla="*/ 0 w 331"/>
                <a:gd name="T3" fmla="*/ 0 h 558"/>
                <a:gd name="T4" fmla="*/ 0 w 331"/>
                <a:gd name="T5" fmla="*/ 0 h 558"/>
                <a:gd name="T6" fmla="*/ 0 w 331"/>
                <a:gd name="T7" fmla="*/ 0 h 558"/>
                <a:gd name="T8" fmla="*/ 0 w 331"/>
                <a:gd name="T9" fmla="*/ 0 h 558"/>
                <a:gd name="T10" fmla="*/ 0 w 331"/>
                <a:gd name="T11" fmla="*/ 0 h 558"/>
                <a:gd name="T12" fmla="*/ 0 w 331"/>
                <a:gd name="T13" fmla="*/ 0 h 558"/>
                <a:gd name="T14" fmla="*/ 0 w 331"/>
                <a:gd name="T15" fmla="*/ 0 h 558"/>
                <a:gd name="T16" fmla="*/ 0 w 331"/>
                <a:gd name="T17" fmla="*/ 0 h 558"/>
                <a:gd name="T18" fmla="*/ 0 w 331"/>
                <a:gd name="T19" fmla="*/ 0 h 558"/>
                <a:gd name="T20" fmla="*/ 0 w 331"/>
                <a:gd name="T21" fmla="*/ 0 h 558"/>
                <a:gd name="T22" fmla="*/ 0 w 331"/>
                <a:gd name="T23" fmla="*/ 0 h 558"/>
                <a:gd name="T24" fmla="*/ 0 w 331"/>
                <a:gd name="T25" fmla="*/ 0 h 558"/>
                <a:gd name="T26" fmla="*/ 0 w 331"/>
                <a:gd name="T27" fmla="*/ 0 h 558"/>
                <a:gd name="T28" fmla="*/ 0 w 331"/>
                <a:gd name="T29" fmla="*/ 0 h 558"/>
                <a:gd name="T30" fmla="*/ 0 w 331"/>
                <a:gd name="T31" fmla="*/ 0 h 558"/>
                <a:gd name="T32" fmla="*/ 0 w 331"/>
                <a:gd name="T33" fmla="*/ 0 h 558"/>
                <a:gd name="T34" fmla="*/ 0 w 331"/>
                <a:gd name="T35" fmla="*/ 0 h 558"/>
                <a:gd name="T36" fmla="*/ 0 w 331"/>
                <a:gd name="T37" fmla="*/ 0 h 558"/>
                <a:gd name="T38" fmla="*/ 0 w 331"/>
                <a:gd name="T39" fmla="*/ 0 h 558"/>
                <a:gd name="T40" fmla="*/ 0 w 331"/>
                <a:gd name="T41" fmla="*/ 0 h 558"/>
                <a:gd name="T42" fmla="*/ 0 w 331"/>
                <a:gd name="T43" fmla="*/ 0 h 558"/>
                <a:gd name="T44" fmla="*/ 0 w 331"/>
                <a:gd name="T45" fmla="*/ 0 h 558"/>
                <a:gd name="T46" fmla="*/ 0 w 331"/>
                <a:gd name="T47" fmla="*/ 0 h 558"/>
                <a:gd name="T48" fmla="*/ 0 w 331"/>
                <a:gd name="T49" fmla="*/ 0 h 558"/>
                <a:gd name="T50" fmla="*/ 0 w 331"/>
                <a:gd name="T51" fmla="*/ 0 h 558"/>
                <a:gd name="T52" fmla="*/ 0 w 331"/>
                <a:gd name="T53" fmla="*/ 0 h 558"/>
                <a:gd name="T54" fmla="*/ 0 w 331"/>
                <a:gd name="T55" fmla="*/ 0 h 558"/>
                <a:gd name="T56" fmla="*/ 0 w 331"/>
                <a:gd name="T57" fmla="*/ 0 h 558"/>
                <a:gd name="T58" fmla="*/ 0 w 331"/>
                <a:gd name="T59" fmla="*/ 0 h 558"/>
                <a:gd name="T60" fmla="*/ 0 w 331"/>
                <a:gd name="T61" fmla="*/ 0 h 558"/>
                <a:gd name="T62" fmla="*/ 0 w 331"/>
                <a:gd name="T63" fmla="*/ 0 h 558"/>
                <a:gd name="T64" fmla="*/ 0 w 331"/>
                <a:gd name="T65" fmla="*/ 0 h 558"/>
                <a:gd name="T66" fmla="*/ 0 w 331"/>
                <a:gd name="T67" fmla="*/ 0 h 5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1"/>
                <a:gd name="T103" fmla="*/ 0 h 558"/>
                <a:gd name="T104" fmla="*/ 331 w 331"/>
                <a:gd name="T105" fmla="*/ 558 h 5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1" h="558">
                  <a:moveTo>
                    <a:pt x="0" y="558"/>
                  </a:moveTo>
                  <a:lnTo>
                    <a:pt x="0" y="0"/>
                  </a:lnTo>
                  <a:lnTo>
                    <a:pt x="34" y="0"/>
                  </a:lnTo>
                  <a:lnTo>
                    <a:pt x="68" y="0"/>
                  </a:lnTo>
                  <a:lnTo>
                    <a:pt x="68" y="207"/>
                  </a:lnTo>
                  <a:lnTo>
                    <a:pt x="80" y="192"/>
                  </a:lnTo>
                  <a:lnTo>
                    <a:pt x="91" y="180"/>
                  </a:lnTo>
                  <a:lnTo>
                    <a:pt x="103" y="169"/>
                  </a:lnTo>
                  <a:lnTo>
                    <a:pt x="116" y="160"/>
                  </a:lnTo>
                  <a:lnTo>
                    <a:pt x="129" y="153"/>
                  </a:lnTo>
                  <a:lnTo>
                    <a:pt x="143" y="147"/>
                  </a:lnTo>
                  <a:lnTo>
                    <a:pt x="159" y="143"/>
                  </a:lnTo>
                  <a:lnTo>
                    <a:pt x="174" y="140"/>
                  </a:lnTo>
                  <a:lnTo>
                    <a:pt x="191" y="140"/>
                  </a:lnTo>
                  <a:lnTo>
                    <a:pt x="207" y="140"/>
                  </a:lnTo>
                  <a:lnTo>
                    <a:pt x="222" y="142"/>
                  </a:lnTo>
                  <a:lnTo>
                    <a:pt x="236" y="145"/>
                  </a:lnTo>
                  <a:lnTo>
                    <a:pt x="250" y="149"/>
                  </a:lnTo>
                  <a:lnTo>
                    <a:pt x="263" y="154"/>
                  </a:lnTo>
                  <a:lnTo>
                    <a:pt x="274" y="160"/>
                  </a:lnTo>
                  <a:lnTo>
                    <a:pt x="285" y="167"/>
                  </a:lnTo>
                  <a:lnTo>
                    <a:pt x="294" y="176"/>
                  </a:lnTo>
                  <a:lnTo>
                    <a:pt x="303" y="186"/>
                  </a:lnTo>
                  <a:lnTo>
                    <a:pt x="310" y="196"/>
                  </a:lnTo>
                  <a:lnTo>
                    <a:pt x="316" y="208"/>
                  </a:lnTo>
                  <a:lnTo>
                    <a:pt x="322" y="220"/>
                  </a:lnTo>
                  <a:lnTo>
                    <a:pt x="325" y="234"/>
                  </a:lnTo>
                  <a:lnTo>
                    <a:pt x="328" y="248"/>
                  </a:lnTo>
                  <a:lnTo>
                    <a:pt x="331" y="264"/>
                  </a:lnTo>
                  <a:lnTo>
                    <a:pt x="331" y="280"/>
                  </a:lnTo>
                  <a:lnTo>
                    <a:pt x="331" y="558"/>
                  </a:lnTo>
                  <a:lnTo>
                    <a:pt x="297" y="558"/>
                  </a:lnTo>
                  <a:lnTo>
                    <a:pt x="263" y="558"/>
                  </a:lnTo>
                  <a:lnTo>
                    <a:pt x="263" y="297"/>
                  </a:lnTo>
                  <a:lnTo>
                    <a:pt x="262" y="285"/>
                  </a:lnTo>
                  <a:lnTo>
                    <a:pt x="262" y="274"/>
                  </a:lnTo>
                  <a:lnTo>
                    <a:pt x="259" y="263"/>
                  </a:lnTo>
                  <a:lnTo>
                    <a:pt x="257" y="254"/>
                  </a:lnTo>
                  <a:lnTo>
                    <a:pt x="255" y="245"/>
                  </a:lnTo>
                  <a:lnTo>
                    <a:pt x="252" y="237"/>
                  </a:lnTo>
                  <a:lnTo>
                    <a:pt x="247" y="230"/>
                  </a:lnTo>
                  <a:lnTo>
                    <a:pt x="243" y="224"/>
                  </a:lnTo>
                  <a:lnTo>
                    <a:pt x="238" y="219"/>
                  </a:lnTo>
                  <a:lnTo>
                    <a:pt x="232" y="215"/>
                  </a:lnTo>
                  <a:lnTo>
                    <a:pt x="226" y="210"/>
                  </a:lnTo>
                  <a:lnTo>
                    <a:pt x="218" y="208"/>
                  </a:lnTo>
                  <a:lnTo>
                    <a:pt x="209" y="205"/>
                  </a:lnTo>
                  <a:lnTo>
                    <a:pt x="200" y="204"/>
                  </a:lnTo>
                  <a:lnTo>
                    <a:pt x="191" y="202"/>
                  </a:lnTo>
                  <a:lnTo>
                    <a:pt x="181" y="201"/>
                  </a:lnTo>
                  <a:lnTo>
                    <a:pt x="168" y="202"/>
                  </a:lnTo>
                  <a:lnTo>
                    <a:pt x="156" y="205"/>
                  </a:lnTo>
                  <a:lnTo>
                    <a:pt x="145" y="207"/>
                  </a:lnTo>
                  <a:lnTo>
                    <a:pt x="134" y="211"/>
                  </a:lnTo>
                  <a:lnTo>
                    <a:pt x="124" y="217"/>
                  </a:lnTo>
                  <a:lnTo>
                    <a:pt x="115" y="223"/>
                  </a:lnTo>
                  <a:lnTo>
                    <a:pt x="106" y="231"/>
                  </a:lnTo>
                  <a:lnTo>
                    <a:pt x="99" y="240"/>
                  </a:lnTo>
                  <a:lnTo>
                    <a:pt x="91" y="250"/>
                  </a:lnTo>
                  <a:lnTo>
                    <a:pt x="84" y="259"/>
                  </a:lnTo>
                  <a:lnTo>
                    <a:pt x="80" y="271"/>
                  </a:lnTo>
                  <a:lnTo>
                    <a:pt x="76" y="283"/>
                  </a:lnTo>
                  <a:lnTo>
                    <a:pt x="72" y="297"/>
                  </a:lnTo>
                  <a:lnTo>
                    <a:pt x="70" y="310"/>
                  </a:lnTo>
                  <a:lnTo>
                    <a:pt x="68" y="325"/>
                  </a:lnTo>
                  <a:lnTo>
                    <a:pt x="68" y="340"/>
                  </a:lnTo>
                  <a:lnTo>
                    <a:pt x="68" y="558"/>
                  </a:lnTo>
                  <a:lnTo>
                    <a:pt x="34" y="558"/>
                  </a:lnTo>
                  <a:lnTo>
                    <a:pt x="0" y="558"/>
                  </a:lnTo>
                  <a:close/>
                </a:path>
              </a:pathLst>
            </a:custGeom>
            <a:solidFill>
              <a:srgbClr val="2C5882"/>
            </a:solidFill>
            <a:ln w="9525">
              <a:noFill/>
              <a:round/>
            </a:ln>
          </p:spPr>
          <p:txBody>
            <a:bodyPr/>
            <a:lstStyle/>
            <a:p>
              <a:endParaRPr lang="zh-CN" altLang="en-US"/>
            </a:p>
          </p:txBody>
        </p:sp>
        <p:sp>
          <p:nvSpPr>
            <p:cNvPr id="76865" name="Freeform 29"/>
            <p:cNvSpPr>
              <a:spLocks noEditPoints="1"/>
            </p:cNvSpPr>
            <p:nvPr/>
          </p:nvSpPr>
          <p:spPr bwMode="auto">
            <a:xfrm>
              <a:off x="1893" y="975"/>
              <a:ext cx="123" cy="143"/>
            </a:xfrm>
            <a:custGeom>
              <a:avLst/>
              <a:gdLst>
                <a:gd name="T0" fmla="*/ 0 w 370"/>
                <a:gd name="T1" fmla="*/ 0 h 429"/>
                <a:gd name="T2" fmla="*/ 0 w 370"/>
                <a:gd name="T3" fmla="*/ 0 h 429"/>
                <a:gd name="T4" fmla="*/ 0 w 370"/>
                <a:gd name="T5" fmla="*/ 0 h 429"/>
                <a:gd name="T6" fmla="*/ 0 w 370"/>
                <a:gd name="T7" fmla="*/ 0 h 429"/>
                <a:gd name="T8" fmla="*/ 0 w 370"/>
                <a:gd name="T9" fmla="*/ 0 h 429"/>
                <a:gd name="T10" fmla="*/ 0 w 370"/>
                <a:gd name="T11" fmla="*/ 0 h 429"/>
                <a:gd name="T12" fmla="*/ 0 w 370"/>
                <a:gd name="T13" fmla="*/ 0 h 429"/>
                <a:gd name="T14" fmla="*/ 0 w 370"/>
                <a:gd name="T15" fmla="*/ 0 h 429"/>
                <a:gd name="T16" fmla="*/ 0 w 370"/>
                <a:gd name="T17" fmla="*/ 0 h 429"/>
                <a:gd name="T18" fmla="*/ 0 w 370"/>
                <a:gd name="T19" fmla="*/ 0 h 429"/>
                <a:gd name="T20" fmla="*/ 0 w 370"/>
                <a:gd name="T21" fmla="*/ 0 h 429"/>
                <a:gd name="T22" fmla="*/ 0 w 370"/>
                <a:gd name="T23" fmla="*/ 0 h 429"/>
                <a:gd name="T24" fmla="*/ 0 w 370"/>
                <a:gd name="T25" fmla="*/ 0 h 429"/>
                <a:gd name="T26" fmla="*/ 0 w 370"/>
                <a:gd name="T27" fmla="*/ 0 h 429"/>
                <a:gd name="T28" fmla="*/ 0 w 370"/>
                <a:gd name="T29" fmla="*/ 0 h 429"/>
                <a:gd name="T30" fmla="*/ 0 w 370"/>
                <a:gd name="T31" fmla="*/ 0 h 429"/>
                <a:gd name="T32" fmla="*/ 0 w 370"/>
                <a:gd name="T33" fmla="*/ 0 h 429"/>
                <a:gd name="T34" fmla="*/ 0 w 370"/>
                <a:gd name="T35" fmla="*/ 0 h 429"/>
                <a:gd name="T36" fmla="*/ 0 w 370"/>
                <a:gd name="T37" fmla="*/ 0 h 429"/>
                <a:gd name="T38" fmla="*/ 0 w 370"/>
                <a:gd name="T39" fmla="*/ 0 h 429"/>
                <a:gd name="T40" fmla="*/ 0 w 370"/>
                <a:gd name="T41" fmla="*/ 0 h 429"/>
                <a:gd name="T42" fmla="*/ 0 w 370"/>
                <a:gd name="T43" fmla="*/ 0 h 429"/>
                <a:gd name="T44" fmla="*/ 0 w 370"/>
                <a:gd name="T45" fmla="*/ 0 h 429"/>
                <a:gd name="T46" fmla="*/ 0 w 370"/>
                <a:gd name="T47" fmla="*/ 0 h 429"/>
                <a:gd name="T48" fmla="*/ 0 w 370"/>
                <a:gd name="T49" fmla="*/ 0 h 429"/>
                <a:gd name="T50" fmla="*/ 0 w 370"/>
                <a:gd name="T51" fmla="*/ 0 h 429"/>
                <a:gd name="T52" fmla="*/ 0 w 370"/>
                <a:gd name="T53" fmla="*/ 0 h 429"/>
                <a:gd name="T54" fmla="*/ 0 w 370"/>
                <a:gd name="T55" fmla="*/ 0 h 429"/>
                <a:gd name="T56" fmla="*/ 0 w 370"/>
                <a:gd name="T57" fmla="*/ 0 h 429"/>
                <a:gd name="T58" fmla="*/ 0 w 370"/>
                <a:gd name="T59" fmla="*/ 0 h 429"/>
                <a:gd name="T60" fmla="*/ 0 w 370"/>
                <a:gd name="T61" fmla="*/ 0 h 429"/>
                <a:gd name="T62" fmla="*/ 0 w 370"/>
                <a:gd name="T63" fmla="*/ 0 h 429"/>
                <a:gd name="T64" fmla="*/ 0 w 370"/>
                <a:gd name="T65" fmla="*/ 0 h 429"/>
                <a:gd name="T66" fmla="*/ 0 w 370"/>
                <a:gd name="T67" fmla="*/ 0 h 429"/>
                <a:gd name="T68" fmla="*/ 0 w 370"/>
                <a:gd name="T69" fmla="*/ 0 h 429"/>
                <a:gd name="T70" fmla="*/ 0 w 370"/>
                <a:gd name="T71" fmla="*/ 0 h 429"/>
                <a:gd name="T72" fmla="*/ 0 w 370"/>
                <a:gd name="T73" fmla="*/ 0 h 429"/>
                <a:gd name="T74" fmla="*/ 0 w 370"/>
                <a:gd name="T75" fmla="*/ 0 h 429"/>
                <a:gd name="T76" fmla="*/ 0 w 370"/>
                <a:gd name="T77" fmla="*/ 0 h 429"/>
                <a:gd name="T78" fmla="*/ 0 w 370"/>
                <a:gd name="T79" fmla="*/ 0 h 429"/>
                <a:gd name="T80" fmla="*/ 0 w 370"/>
                <a:gd name="T81" fmla="*/ 0 h 429"/>
                <a:gd name="T82" fmla="*/ 0 w 370"/>
                <a:gd name="T83" fmla="*/ 0 h 429"/>
                <a:gd name="T84" fmla="*/ 0 w 370"/>
                <a:gd name="T85" fmla="*/ 0 h 429"/>
                <a:gd name="T86" fmla="*/ 0 w 370"/>
                <a:gd name="T87" fmla="*/ 0 h 429"/>
                <a:gd name="T88" fmla="*/ 0 w 370"/>
                <a:gd name="T89" fmla="*/ 0 h 4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0"/>
                <a:gd name="T136" fmla="*/ 0 h 429"/>
                <a:gd name="T137" fmla="*/ 370 w 370"/>
                <a:gd name="T138" fmla="*/ 429 h 4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0" h="429">
                  <a:moveTo>
                    <a:pt x="184" y="429"/>
                  </a:moveTo>
                  <a:lnTo>
                    <a:pt x="163" y="428"/>
                  </a:lnTo>
                  <a:lnTo>
                    <a:pt x="144" y="426"/>
                  </a:lnTo>
                  <a:lnTo>
                    <a:pt x="125" y="421"/>
                  </a:lnTo>
                  <a:lnTo>
                    <a:pt x="107" y="415"/>
                  </a:lnTo>
                  <a:lnTo>
                    <a:pt x="91" y="407"/>
                  </a:lnTo>
                  <a:lnTo>
                    <a:pt x="76" y="398"/>
                  </a:lnTo>
                  <a:lnTo>
                    <a:pt x="63" y="386"/>
                  </a:lnTo>
                  <a:lnTo>
                    <a:pt x="50" y="374"/>
                  </a:lnTo>
                  <a:lnTo>
                    <a:pt x="37" y="360"/>
                  </a:lnTo>
                  <a:lnTo>
                    <a:pt x="28" y="344"/>
                  </a:lnTo>
                  <a:lnTo>
                    <a:pt x="19" y="327"/>
                  </a:lnTo>
                  <a:lnTo>
                    <a:pt x="12" y="309"/>
                  </a:lnTo>
                  <a:lnTo>
                    <a:pt x="7" y="289"/>
                  </a:lnTo>
                  <a:lnTo>
                    <a:pt x="4" y="268"/>
                  </a:lnTo>
                  <a:lnTo>
                    <a:pt x="1" y="246"/>
                  </a:lnTo>
                  <a:lnTo>
                    <a:pt x="0" y="223"/>
                  </a:lnTo>
                  <a:lnTo>
                    <a:pt x="1" y="198"/>
                  </a:lnTo>
                  <a:lnTo>
                    <a:pt x="4" y="174"/>
                  </a:lnTo>
                  <a:lnTo>
                    <a:pt x="7" y="152"/>
                  </a:lnTo>
                  <a:lnTo>
                    <a:pt x="13" y="131"/>
                  </a:lnTo>
                  <a:lnTo>
                    <a:pt x="20" y="112"/>
                  </a:lnTo>
                  <a:lnTo>
                    <a:pt x="30" y="93"/>
                  </a:lnTo>
                  <a:lnTo>
                    <a:pt x="40" y="76"/>
                  </a:lnTo>
                  <a:lnTo>
                    <a:pt x="52" y="60"/>
                  </a:lnTo>
                  <a:lnTo>
                    <a:pt x="66" y="46"/>
                  </a:lnTo>
                  <a:lnTo>
                    <a:pt x="80" y="34"/>
                  </a:lnTo>
                  <a:lnTo>
                    <a:pt x="88" y="29"/>
                  </a:lnTo>
                  <a:lnTo>
                    <a:pt x="97" y="23"/>
                  </a:lnTo>
                  <a:lnTo>
                    <a:pt x="104" y="19"/>
                  </a:lnTo>
                  <a:lnTo>
                    <a:pt x="113" y="15"/>
                  </a:lnTo>
                  <a:lnTo>
                    <a:pt x="132" y="9"/>
                  </a:lnTo>
                  <a:lnTo>
                    <a:pt x="150" y="3"/>
                  </a:lnTo>
                  <a:lnTo>
                    <a:pt x="171" y="1"/>
                  </a:lnTo>
                  <a:lnTo>
                    <a:pt x="192" y="0"/>
                  </a:lnTo>
                  <a:lnTo>
                    <a:pt x="211" y="1"/>
                  </a:lnTo>
                  <a:lnTo>
                    <a:pt x="230" y="3"/>
                  </a:lnTo>
                  <a:lnTo>
                    <a:pt x="248" y="8"/>
                  </a:lnTo>
                  <a:lnTo>
                    <a:pt x="264" y="14"/>
                  </a:lnTo>
                  <a:lnTo>
                    <a:pt x="279" y="23"/>
                  </a:lnTo>
                  <a:lnTo>
                    <a:pt x="295" y="33"/>
                  </a:lnTo>
                  <a:lnTo>
                    <a:pt x="308" y="45"/>
                  </a:lnTo>
                  <a:lnTo>
                    <a:pt x="321" y="59"/>
                  </a:lnTo>
                  <a:lnTo>
                    <a:pt x="332" y="75"/>
                  </a:lnTo>
                  <a:lnTo>
                    <a:pt x="342" y="91"/>
                  </a:lnTo>
                  <a:lnTo>
                    <a:pt x="350" y="108"/>
                  </a:lnTo>
                  <a:lnTo>
                    <a:pt x="357" y="127"/>
                  </a:lnTo>
                  <a:lnTo>
                    <a:pt x="362" y="148"/>
                  </a:lnTo>
                  <a:lnTo>
                    <a:pt x="367" y="169"/>
                  </a:lnTo>
                  <a:lnTo>
                    <a:pt x="369" y="190"/>
                  </a:lnTo>
                  <a:lnTo>
                    <a:pt x="370" y="215"/>
                  </a:lnTo>
                  <a:lnTo>
                    <a:pt x="369" y="239"/>
                  </a:lnTo>
                  <a:lnTo>
                    <a:pt x="72" y="239"/>
                  </a:lnTo>
                  <a:lnTo>
                    <a:pt x="74" y="253"/>
                  </a:lnTo>
                  <a:lnTo>
                    <a:pt x="76" y="267"/>
                  </a:lnTo>
                  <a:lnTo>
                    <a:pt x="78" y="280"/>
                  </a:lnTo>
                  <a:lnTo>
                    <a:pt x="81" y="292"/>
                  </a:lnTo>
                  <a:lnTo>
                    <a:pt x="86" y="303"/>
                  </a:lnTo>
                  <a:lnTo>
                    <a:pt x="90" y="313"/>
                  </a:lnTo>
                  <a:lnTo>
                    <a:pt x="94" y="323"/>
                  </a:lnTo>
                  <a:lnTo>
                    <a:pt x="100" y="332"/>
                  </a:lnTo>
                  <a:lnTo>
                    <a:pt x="107" y="340"/>
                  </a:lnTo>
                  <a:lnTo>
                    <a:pt x="116" y="348"/>
                  </a:lnTo>
                  <a:lnTo>
                    <a:pt x="126" y="355"/>
                  </a:lnTo>
                  <a:lnTo>
                    <a:pt x="137" y="360"/>
                  </a:lnTo>
                  <a:lnTo>
                    <a:pt x="149" y="364"/>
                  </a:lnTo>
                  <a:lnTo>
                    <a:pt x="162" y="368"/>
                  </a:lnTo>
                  <a:lnTo>
                    <a:pt x="176" y="369"/>
                  </a:lnTo>
                  <a:lnTo>
                    <a:pt x="191" y="370"/>
                  </a:lnTo>
                  <a:lnTo>
                    <a:pt x="200" y="370"/>
                  </a:lnTo>
                  <a:lnTo>
                    <a:pt x="210" y="369"/>
                  </a:lnTo>
                  <a:lnTo>
                    <a:pt x="219" y="367"/>
                  </a:lnTo>
                  <a:lnTo>
                    <a:pt x="228" y="364"/>
                  </a:lnTo>
                  <a:lnTo>
                    <a:pt x="236" y="361"/>
                  </a:lnTo>
                  <a:lnTo>
                    <a:pt x="244" y="358"/>
                  </a:lnTo>
                  <a:lnTo>
                    <a:pt x="252" y="353"/>
                  </a:lnTo>
                  <a:lnTo>
                    <a:pt x="260" y="348"/>
                  </a:lnTo>
                  <a:lnTo>
                    <a:pt x="266" y="343"/>
                  </a:lnTo>
                  <a:lnTo>
                    <a:pt x="273" y="336"/>
                  </a:lnTo>
                  <a:lnTo>
                    <a:pt x="278" y="329"/>
                  </a:lnTo>
                  <a:lnTo>
                    <a:pt x="283" y="323"/>
                  </a:lnTo>
                  <a:lnTo>
                    <a:pt x="287" y="315"/>
                  </a:lnTo>
                  <a:lnTo>
                    <a:pt x="290" y="308"/>
                  </a:lnTo>
                  <a:lnTo>
                    <a:pt x="293" y="300"/>
                  </a:lnTo>
                  <a:lnTo>
                    <a:pt x="295" y="291"/>
                  </a:lnTo>
                  <a:lnTo>
                    <a:pt x="362" y="291"/>
                  </a:lnTo>
                  <a:lnTo>
                    <a:pt x="358" y="308"/>
                  </a:lnTo>
                  <a:lnTo>
                    <a:pt x="353" y="323"/>
                  </a:lnTo>
                  <a:lnTo>
                    <a:pt x="347" y="337"/>
                  </a:lnTo>
                  <a:lnTo>
                    <a:pt x="339" y="350"/>
                  </a:lnTo>
                  <a:lnTo>
                    <a:pt x="332" y="362"/>
                  </a:lnTo>
                  <a:lnTo>
                    <a:pt x="323" y="374"/>
                  </a:lnTo>
                  <a:lnTo>
                    <a:pt x="312" y="384"/>
                  </a:lnTo>
                  <a:lnTo>
                    <a:pt x="301" y="394"/>
                  </a:lnTo>
                  <a:lnTo>
                    <a:pt x="290" y="402"/>
                  </a:lnTo>
                  <a:lnTo>
                    <a:pt x="277" y="409"/>
                  </a:lnTo>
                  <a:lnTo>
                    <a:pt x="264" y="415"/>
                  </a:lnTo>
                  <a:lnTo>
                    <a:pt x="250" y="420"/>
                  </a:lnTo>
                  <a:lnTo>
                    <a:pt x="234" y="423"/>
                  </a:lnTo>
                  <a:lnTo>
                    <a:pt x="219" y="427"/>
                  </a:lnTo>
                  <a:lnTo>
                    <a:pt x="202" y="428"/>
                  </a:lnTo>
                  <a:lnTo>
                    <a:pt x="184" y="429"/>
                  </a:lnTo>
                  <a:close/>
                  <a:moveTo>
                    <a:pt x="298" y="184"/>
                  </a:moveTo>
                  <a:lnTo>
                    <a:pt x="297" y="170"/>
                  </a:lnTo>
                  <a:lnTo>
                    <a:pt x="296" y="157"/>
                  </a:lnTo>
                  <a:lnTo>
                    <a:pt x="292" y="145"/>
                  </a:lnTo>
                  <a:lnTo>
                    <a:pt x="290" y="134"/>
                  </a:lnTo>
                  <a:lnTo>
                    <a:pt x="286" y="123"/>
                  </a:lnTo>
                  <a:lnTo>
                    <a:pt x="281" y="113"/>
                  </a:lnTo>
                  <a:lnTo>
                    <a:pt x="276" y="104"/>
                  </a:lnTo>
                  <a:lnTo>
                    <a:pt x="271" y="95"/>
                  </a:lnTo>
                  <a:lnTo>
                    <a:pt x="263" y="88"/>
                  </a:lnTo>
                  <a:lnTo>
                    <a:pt x="255" y="80"/>
                  </a:lnTo>
                  <a:lnTo>
                    <a:pt x="245" y="75"/>
                  </a:lnTo>
                  <a:lnTo>
                    <a:pt x="237" y="69"/>
                  </a:lnTo>
                  <a:lnTo>
                    <a:pt x="226" y="66"/>
                  </a:lnTo>
                  <a:lnTo>
                    <a:pt x="215" y="64"/>
                  </a:lnTo>
                  <a:lnTo>
                    <a:pt x="203" y="61"/>
                  </a:lnTo>
                  <a:lnTo>
                    <a:pt x="190" y="61"/>
                  </a:lnTo>
                  <a:lnTo>
                    <a:pt x="176" y="61"/>
                  </a:lnTo>
                  <a:lnTo>
                    <a:pt x="163" y="64"/>
                  </a:lnTo>
                  <a:lnTo>
                    <a:pt x="152" y="67"/>
                  </a:lnTo>
                  <a:lnTo>
                    <a:pt x="140" y="71"/>
                  </a:lnTo>
                  <a:lnTo>
                    <a:pt x="130" y="77"/>
                  </a:lnTo>
                  <a:lnTo>
                    <a:pt x="121" y="83"/>
                  </a:lnTo>
                  <a:lnTo>
                    <a:pt x="112" y="92"/>
                  </a:lnTo>
                  <a:lnTo>
                    <a:pt x="103" y="101"/>
                  </a:lnTo>
                  <a:lnTo>
                    <a:pt x="98" y="110"/>
                  </a:lnTo>
                  <a:lnTo>
                    <a:pt x="92" y="118"/>
                  </a:lnTo>
                  <a:lnTo>
                    <a:pt x="87" y="127"/>
                  </a:lnTo>
                  <a:lnTo>
                    <a:pt x="82" y="138"/>
                  </a:lnTo>
                  <a:lnTo>
                    <a:pt x="79" y="148"/>
                  </a:lnTo>
                  <a:lnTo>
                    <a:pt x="77" y="160"/>
                  </a:lnTo>
                  <a:lnTo>
                    <a:pt x="75" y="171"/>
                  </a:lnTo>
                  <a:lnTo>
                    <a:pt x="72" y="184"/>
                  </a:lnTo>
                  <a:lnTo>
                    <a:pt x="298" y="184"/>
                  </a:lnTo>
                  <a:close/>
                </a:path>
              </a:pathLst>
            </a:custGeom>
            <a:solidFill>
              <a:srgbClr val="2C5882"/>
            </a:solidFill>
            <a:ln w="9525">
              <a:noFill/>
              <a:round/>
            </a:ln>
          </p:spPr>
          <p:txBody>
            <a:bodyPr/>
            <a:lstStyle/>
            <a:p>
              <a:endParaRPr lang="zh-CN" altLang="en-US"/>
            </a:p>
          </p:txBody>
        </p:sp>
        <p:sp>
          <p:nvSpPr>
            <p:cNvPr id="76866" name="Freeform 28"/>
            <p:cNvSpPr/>
            <p:nvPr/>
          </p:nvSpPr>
          <p:spPr bwMode="auto">
            <a:xfrm>
              <a:off x="2058" y="975"/>
              <a:ext cx="110" cy="140"/>
            </a:xfrm>
            <a:custGeom>
              <a:avLst/>
              <a:gdLst>
                <a:gd name="T0" fmla="*/ 0 w 330"/>
                <a:gd name="T1" fmla="*/ 0 h 418"/>
                <a:gd name="T2" fmla="*/ 0 w 330"/>
                <a:gd name="T3" fmla="*/ 0 h 418"/>
                <a:gd name="T4" fmla="*/ 0 w 330"/>
                <a:gd name="T5" fmla="*/ 0 h 418"/>
                <a:gd name="T6" fmla="*/ 0 w 330"/>
                <a:gd name="T7" fmla="*/ 0 h 418"/>
                <a:gd name="T8" fmla="*/ 0 w 330"/>
                <a:gd name="T9" fmla="*/ 0 h 418"/>
                <a:gd name="T10" fmla="*/ 0 w 330"/>
                <a:gd name="T11" fmla="*/ 0 h 418"/>
                <a:gd name="T12" fmla="*/ 0 w 330"/>
                <a:gd name="T13" fmla="*/ 0 h 418"/>
                <a:gd name="T14" fmla="*/ 0 w 330"/>
                <a:gd name="T15" fmla="*/ 0 h 418"/>
                <a:gd name="T16" fmla="*/ 0 w 330"/>
                <a:gd name="T17" fmla="*/ 0 h 418"/>
                <a:gd name="T18" fmla="*/ 0 w 330"/>
                <a:gd name="T19" fmla="*/ 0 h 418"/>
                <a:gd name="T20" fmla="*/ 0 w 330"/>
                <a:gd name="T21" fmla="*/ 0 h 418"/>
                <a:gd name="T22" fmla="*/ 0 w 330"/>
                <a:gd name="T23" fmla="*/ 0 h 418"/>
                <a:gd name="T24" fmla="*/ 0 w 330"/>
                <a:gd name="T25" fmla="*/ 0 h 418"/>
                <a:gd name="T26" fmla="*/ 0 w 330"/>
                <a:gd name="T27" fmla="*/ 0 h 418"/>
                <a:gd name="T28" fmla="*/ 0 w 330"/>
                <a:gd name="T29" fmla="*/ 0 h 418"/>
                <a:gd name="T30" fmla="*/ 0 w 330"/>
                <a:gd name="T31" fmla="*/ 0 h 418"/>
                <a:gd name="T32" fmla="*/ 0 w 330"/>
                <a:gd name="T33" fmla="*/ 0 h 418"/>
                <a:gd name="T34" fmla="*/ 0 w 330"/>
                <a:gd name="T35" fmla="*/ 0 h 418"/>
                <a:gd name="T36" fmla="*/ 0 w 330"/>
                <a:gd name="T37" fmla="*/ 0 h 418"/>
                <a:gd name="T38" fmla="*/ 0 w 330"/>
                <a:gd name="T39" fmla="*/ 0 h 418"/>
                <a:gd name="T40" fmla="*/ 0 w 330"/>
                <a:gd name="T41" fmla="*/ 0 h 418"/>
                <a:gd name="T42" fmla="*/ 0 w 330"/>
                <a:gd name="T43" fmla="*/ 0 h 418"/>
                <a:gd name="T44" fmla="*/ 0 w 330"/>
                <a:gd name="T45" fmla="*/ 0 h 418"/>
                <a:gd name="T46" fmla="*/ 0 w 330"/>
                <a:gd name="T47" fmla="*/ 0 h 418"/>
                <a:gd name="T48" fmla="*/ 0 w 330"/>
                <a:gd name="T49" fmla="*/ 0 h 418"/>
                <a:gd name="T50" fmla="*/ 0 w 330"/>
                <a:gd name="T51" fmla="*/ 0 h 418"/>
                <a:gd name="T52" fmla="*/ 0 w 330"/>
                <a:gd name="T53" fmla="*/ 0 h 418"/>
                <a:gd name="T54" fmla="*/ 0 w 330"/>
                <a:gd name="T55" fmla="*/ 0 h 418"/>
                <a:gd name="T56" fmla="*/ 0 w 330"/>
                <a:gd name="T57" fmla="*/ 0 h 418"/>
                <a:gd name="T58" fmla="*/ 0 w 330"/>
                <a:gd name="T59" fmla="*/ 0 h 418"/>
                <a:gd name="T60" fmla="*/ 0 w 330"/>
                <a:gd name="T61" fmla="*/ 0 h 418"/>
                <a:gd name="T62" fmla="*/ 0 w 330"/>
                <a:gd name="T63" fmla="*/ 0 h 418"/>
                <a:gd name="T64" fmla="*/ 0 w 330"/>
                <a:gd name="T65" fmla="*/ 0 h 418"/>
                <a:gd name="T66" fmla="*/ 0 w 330"/>
                <a:gd name="T67" fmla="*/ 0 h 4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0"/>
                <a:gd name="T103" fmla="*/ 0 h 418"/>
                <a:gd name="T104" fmla="*/ 330 w 330"/>
                <a:gd name="T105" fmla="*/ 418 h 4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0" h="418">
                  <a:moveTo>
                    <a:pt x="0" y="418"/>
                  </a:moveTo>
                  <a:lnTo>
                    <a:pt x="0" y="12"/>
                  </a:lnTo>
                  <a:lnTo>
                    <a:pt x="32" y="12"/>
                  </a:lnTo>
                  <a:lnTo>
                    <a:pt x="64" y="12"/>
                  </a:lnTo>
                  <a:lnTo>
                    <a:pt x="64" y="72"/>
                  </a:lnTo>
                  <a:lnTo>
                    <a:pt x="80" y="52"/>
                  </a:lnTo>
                  <a:lnTo>
                    <a:pt x="91" y="40"/>
                  </a:lnTo>
                  <a:lnTo>
                    <a:pt x="103" y="29"/>
                  </a:lnTo>
                  <a:lnTo>
                    <a:pt x="116" y="20"/>
                  </a:lnTo>
                  <a:lnTo>
                    <a:pt x="129" y="13"/>
                  </a:lnTo>
                  <a:lnTo>
                    <a:pt x="143" y="7"/>
                  </a:lnTo>
                  <a:lnTo>
                    <a:pt x="158" y="3"/>
                  </a:lnTo>
                  <a:lnTo>
                    <a:pt x="174" y="0"/>
                  </a:lnTo>
                  <a:lnTo>
                    <a:pt x="190" y="0"/>
                  </a:lnTo>
                  <a:lnTo>
                    <a:pt x="207" y="0"/>
                  </a:lnTo>
                  <a:lnTo>
                    <a:pt x="222" y="2"/>
                  </a:lnTo>
                  <a:lnTo>
                    <a:pt x="236" y="5"/>
                  </a:lnTo>
                  <a:lnTo>
                    <a:pt x="250" y="9"/>
                  </a:lnTo>
                  <a:lnTo>
                    <a:pt x="262" y="14"/>
                  </a:lnTo>
                  <a:lnTo>
                    <a:pt x="273" y="20"/>
                  </a:lnTo>
                  <a:lnTo>
                    <a:pt x="284" y="27"/>
                  </a:lnTo>
                  <a:lnTo>
                    <a:pt x="294" y="36"/>
                  </a:lnTo>
                  <a:lnTo>
                    <a:pt x="303" y="46"/>
                  </a:lnTo>
                  <a:lnTo>
                    <a:pt x="309" y="56"/>
                  </a:lnTo>
                  <a:lnTo>
                    <a:pt x="316" y="68"/>
                  </a:lnTo>
                  <a:lnTo>
                    <a:pt x="321" y="80"/>
                  </a:lnTo>
                  <a:lnTo>
                    <a:pt x="325" y="94"/>
                  </a:lnTo>
                  <a:lnTo>
                    <a:pt x="328" y="108"/>
                  </a:lnTo>
                  <a:lnTo>
                    <a:pt x="330" y="124"/>
                  </a:lnTo>
                  <a:lnTo>
                    <a:pt x="330" y="140"/>
                  </a:lnTo>
                  <a:lnTo>
                    <a:pt x="330" y="418"/>
                  </a:lnTo>
                  <a:lnTo>
                    <a:pt x="296" y="418"/>
                  </a:lnTo>
                  <a:lnTo>
                    <a:pt x="262" y="418"/>
                  </a:lnTo>
                  <a:lnTo>
                    <a:pt x="262" y="163"/>
                  </a:lnTo>
                  <a:lnTo>
                    <a:pt x="261" y="150"/>
                  </a:lnTo>
                  <a:lnTo>
                    <a:pt x="261" y="138"/>
                  </a:lnTo>
                  <a:lnTo>
                    <a:pt x="259" y="127"/>
                  </a:lnTo>
                  <a:lnTo>
                    <a:pt x="257" y="117"/>
                  </a:lnTo>
                  <a:lnTo>
                    <a:pt x="254" y="107"/>
                  </a:lnTo>
                  <a:lnTo>
                    <a:pt x="250" y="100"/>
                  </a:lnTo>
                  <a:lnTo>
                    <a:pt x="246" y="92"/>
                  </a:lnTo>
                  <a:lnTo>
                    <a:pt x="242" y="85"/>
                  </a:lnTo>
                  <a:lnTo>
                    <a:pt x="236" y="80"/>
                  </a:lnTo>
                  <a:lnTo>
                    <a:pt x="230" y="76"/>
                  </a:lnTo>
                  <a:lnTo>
                    <a:pt x="222" y="71"/>
                  </a:lnTo>
                  <a:lnTo>
                    <a:pt x="214" y="68"/>
                  </a:lnTo>
                  <a:lnTo>
                    <a:pt x="205" y="66"/>
                  </a:lnTo>
                  <a:lnTo>
                    <a:pt x="196" y="64"/>
                  </a:lnTo>
                  <a:lnTo>
                    <a:pt x="186" y="62"/>
                  </a:lnTo>
                  <a:lnTo>
                    <a:pt x="175" y="61"/>
                  </a:lnTo>
                  <a:lnTo>
                    <a:pt x="163" y="62"/>
                  </a:lnTo>
                  <a:lnTo>
                    <a:pt x="151" y="65"/>
                  </a:lnTo>
                  <a:lnTo>
                    <a:pt x="141" y="67"/>
                  </a:lnTo>
                  <a:lnTo>
                    <a:pt x="130" y="71"/>
                  </a:lnTo>
                  <a:lnTo>
                    <a:pt x="121" y="77"/>
                  </a:lnTo>
                  <a:lnTo>
                    <a:pt x="112" y="83"/>
                  </a:lnTo>
                  <a:lnTo>
                    <a:pt x="104" y="91"/>
                  </a:lnTo>
                  <a:lnTo>
                    <a:pt x="96" y="100"/>
                  </a:lnTo>
                  <a:lnTo>
                    <a:pt x="90" y="110"/>
                  </a:lnTo>
                  <a:lnTo>
                    <a:pt x="84" y="119"/>
                  </a:lnTo>
                  <a:lnTo>
                    <a:pt x="79" y="131"/>
                  </a:lnTo>
                  <a:lnTo>
                    <a:pt x="74" y="143"/>
                  </a:lnTo>
                  <a:lnTo>
                    <a:pt x="72" y="157"/>
                  </a:lnTo>
                  <a:lnTo>
                    <a:pt x="70" y="170"/>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76867" name="Freeform 27"/>
            <p:cNvSpPr>
              <a:spLocks noEditPoints="1"/>
            </p:cNvSpPr>
            <p:nvPr/>
          </p:nvSpPr>
          <p:spPr bwMode="auto">
            <a:xfrm>
              <a:off x="2210" y="975"/>
              <a:ext cx="119" cy="197"/>
            </a:xfrm>
            <a:custGeom>
              <a:avLst/>
              <a:gdLst>
                <a:gd name="T0" fmla="*/ 0 w 357"/>
                <a:gd name="T1" fmla="*/ 0 h 589"/>
                <a:gd name="T2" fmla="*/ 0 w 357"/>
                <a:gd name="T3" fmla="*/ 0 h 589"/>
                <a:gd name="T4" fmla="*/ 0 w 357"/>
                <a:gd name="T5" fmla="*/ 0 h 589"/>
                <a:gd name="T6" fmla="*/ 0 w 357"/>
                <a:gd name="T7" fmla="*/ 0 h 589"/>
                <a:gd name="T8" fmla="*/ 0 w 357"/>
                <a:gd name="T9" fmla="*/ 0 h 589"/>
                <a:gd name="T10" fmla="*/ 0 w 357"/>
                <a:gd name="T11" fmla="*/ 0 h 589"/>
                <a:gd name="T12" fmla="*/ 0 w 357"/>
                <a:gd name="T13" fmla="*/ 0 h 589"/>
                <a:gd name="T14" fmla="*/ 0 w 357"/>
                <a:gd name="T15" fmla="*/ 0 h 589"/>
                <a:gd name="T16" fmla="*/ 0 w 357"/>
                <a:gd name="T17" fmla="*/ 0 h 589"/>
                <a:gd name="T18" fmla="*/ 0 w 357"/>
                <a:gd name="T19" fmla="*/ 0 h 589"/>
                <a:gd name="T20" fmla="*/ 0 w 357"/>
                <a:gd name="T21" fmla="*/ 0 h 589"/>
                <a:gd name="T22" fmla="*/ 0 w 357"/>
                <a:gd name="T23" fmla="*/ 0 h 589"/>
                <a:gd name="T24" fmla="*/ 0 w 357"/>
                <a:gd name="T25" fmla="*/ 0 h 589"/>
                <a:gd name="T26" fmla="*/ 0 w 357"/>
                <a:gd name="T27" fmla="*/ 0 h 589"/>
                <a:gd name="T28" fmla="*/ 0 w 357"/>
                <a:gd name="T29" fmla="*/ 0 h 589"/>
                <a:gd name="T30" fmla="*/ 0 w 357"/>
                <a:gd name="T31" fmla="*/ 0 h 589"/>
                <a:gd name="T32" fmla="*/ 0 w 357"/>
                <a:gd name="T33" fmla="*/ 0 h 589"/>
                <a:gd name="T34" fmla="*/ 0 w 357"/>
                <a:gd name="T35" fmla="*/ 0 h 589"/>
                <a:gd name="T36" fmla="*/ 0 w 357"/>
                <a:gd name="T37" fmla="*/ 0 h 589"/>
                <a:gd name="T38" fmla="*/ 0 w 357"/>
                <a:gd name="T39" fmla="*/ 0 h 589"/>
                <a:gd name="T40" fmla="*/ 0 w 357"/>
                <a:gd name="T41" fmla="*/ 0 h 589"/>
                <a:gd name="T42" fmla="*/ 0 w 357"/>
                <a:gd name="T43" fmla="*/ 0 h 589"/>
                <a:gd name="T44" fmla="*/ 0 w 357"/>
                <a:gd name="T45" fmla="*/ 0 h 589"/>
                <a:gd name="T46" fmla="*/ 0 w 357"/>
                <a:gd name="T47" fmla="*/ 0 h 589"/>
                <a:gd name="T48" fmla="*/ 0 w 357"/>
                <a:gd name="T49" fmla="*/ 0 h 589"/>
                <a:gd name="T50" fmla="*/ 0 w 357"/>
                <a:gd name="T51" fmla="*/ 0 h 589"/>
                <a:gd name="T52" fmla="*/ 0 w 357"/>
                <a:gd name="T53" fmla="*/ 0 h 589"/>
                <a:gd name="T54" fmla="*/ 0 w 357"/>
                <a:gd name="T55" fmla="*/ 0 h 589"/>
                <a:gd name="T56" fmla="*/ 0 w 357"/>
                <a:gd name="T57" fmla="*/ 0 h 589"/>
                <a:gd name="T58" fmla="*/ 0 w 357"/>
                <a:gd name="T59" fmla="*/ 0 h 589"/>
                <a:gd name="T60" fmla="*/ 0 w 357"/>
                <a:gd name="T61" fmla="*/ 0 h 589"/>
                <a:gd name="T62" fmla="*/ 0 w 357"/>
                <a:gd name="T63" fmla="*/ 0 h 589"/>
                <a:gd name="T64" fmla="*/ 0 w 357"/>
                <a:gd name="T65" fmla="*/ 0 h 589"/>
                <a:gd name="T66" fmla="*/ 0 w 357"/>
                <a:gd name="T67" fmla="*/ 0 h 589"/>
                <a:gd name="T68" fmla="*/ 0 w 357"/>
                <a:gd name="T69" fmla="*/ 0 h 589"/>
                <a:gd name="T70" fmla="*/ 0 w 357"/>
                <a:gd name="T71" fmla="*/ 0 h 589"/>
                <a:gd name="T72" fmla="*/ 0 w 357"/>
                <a:gd name="T73" fmla="*/ 0 h 589"/>
                <a:gd name="T74" fmla="*/ 0 w 357"/>
                <a:gd name="T75" fmla="*/ 0 h 589"/>
                <a:gd name="T76" fmla="*/ 0 w 357"/>
                <a:gd name="T77" fmla="*/ 0 h 589"/>
                <a:gd name="T78" fmla="*/ 0 w 357"/>
                <a:gd name="T79" fmla="*/ 0 h 589"/>
                <a:gd name="T80" fmla="*/ 0 w 357"/>
                <a:gd name="T81" fmla="*/ 0 h 589"/>
                <a:gd name="T82" fmla="*/ 0 w 357"/>
                <a:gd name="T83" fmla="*/ 0 h 589"/>
                <a:gd name="T84" fmla="*/ 0 w 357"/>
                <a:gd name="T85" fmla="*/ 0 h 589"/>
                <a:gd name="T86" fmla="*/ 0 w 357"/>
                <a:gd name="T87" fmla="*/ 0 h 589"/>
                <a:gd name="T88" fmla="*/ 0 w 357"/>
                <a:gd name="T89" fmla="*/ 0 h 589"/>
                <a:gd name="T90" fmla="*/ 0 w 357"/>
                <a:gd name="T91" fmla="*/ 0 h 589"/>
                <a:gd name="T92" fmla="*/ 0 w 357"/>
                <a:gd name="T93" fmla="*/ 0 h 589"/>
                <a:gd name="T94" fmla="*/ 0 w 357"/>
                <a:gd name="T95" fmla="*/ 0 h 589"/>
                <a:gd name="T96" fmla="*/ 0 w 357"/>
                <a:gd name="T97" fmla="*/ 0 h 589"/>
                <a:gd name="T98" fmla="*/ 0 w 357"/>
                <a:gd name="T99" fmla="*/ 0 h 589"/>
                <a:gd name="T100" fmla="*/ 0 w 357"/>
                <a:gd name="T101" fmla="*/ 0 h 589"/>
                <a:gd name="T102" fmla="*/ 0 w 357"/>
                <a:gd name="T103" fmla="*/ 0 h 589"/>
                <a:gd name="T104" fmla="*/ 0 w 357"/>
                <a:gd name="T105" fmla="*/ 0 h 589"/>
                <a:gd name="T106" fmla="*/ 0 w 357"/>
                <a:gd name="T107" fmla="*/ 0 h 589"/>
                <a:gd name="T108" fmla="*/ 0 w 357"/>
                <a:gd name="T109" fmla="*/ 0 h 589"/>
                <a:gd name="T110" fmla="*/ 0 w 357"/>
                <a:gd name="T111" fmla="*/ 0 h 589"/>
                <a:gd name="T112" fmla="*/ 0 w 357"/>
                <a:gd name="T113" fmla="*/ 0 h 589"/>
                <a:gd name="T114" fmla="*/ 0 w 357"/>
                <a:gd name="T115" fmla="*/ 0 h 589"/>
                <a:gd name="T116" fmla="*/ 0 w 357"/>
                <a:gd name="T117" fmla="*/ 0 h 589"/>
                <a:gd name="T118" fmla="*/ 0 w 357"/>
                <a:gd name="T119" fmla="*/ 0 h 589"/>
                <a:gd name="T120" fmla="*/ 0 w 357"/>
                <a:gd name="T121" fmla="*/ 0 h 589"/>
                <a:gd name="T122" fmla="*/ 0 w 357"/>
                <a:gd name="T123" fmla="*/ 0 h 58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7"/>
                <a:gd name="T187" fmla="*/ 0 h 589"/>
                <a:gd name="T188" fmla="*/ 357 w 357"/>
                <a:gd name="T189" fmla="*/ 589 h 58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7" h="589">
                  <a:moveTo>
                    <a:pt x="167" y="532"/>
                  </a:moveTo>
                  <a:lnTo>
                    <a:pt x="182" y="532"/>
                  </a:lnTo>
                  <a:lnTo>
                    <a:pt x="196" y="530"/>
                  </a:lnTo>
                  <a:lnTo>
                    <a:pt x="208" y="527"/>
                  </a:lnTo>
                  <a:lnTo>
                    <a:pt x="220" y="523"/>
                  </a:lnTo>
                  <a:lnTo>
                    <a:pt x="230" y="518"/>
                  </a:lnTo>
                  <a:lnTo>
                    <a:pt x="241" y="512"/>
                  </a:lnTo>
                  <a:lnTo>
                    <a:pt x="249" y="504"/>
                  </a:lnTo>
                  <a:lnTo>
                    <a:pt x="257" y="496"/>
                  </a:lnTo>
                  <a:lnTo>
                    <a:pt x="265" y="486"/>
                  </a:lnTo>
                  <a:lnTo>
                    <a:pt x="270" y="475"/>
                  </a:lnTo>
                  <a:lnTo>
                    <a:pt x="276" y="463"/>
                  </a:lnTo>
                  <a:lnTo>
                    <a:pt x="280" y="450"/>
                  </a:lnTo>
                  <a:lnTo>
                    <a:pt x="283" y="435"/>
                  </a:lnTo>
                  <a:lnTo>
                    <a:pt x="285" y="421"/>
                  </a:lnTo>
                  <a:lnTo>
                    <a:pt x="288" y="405"/>
                  </a:lnTo>
                  <a:lnTo>
                    <a:pt x="288" y="387"/>
                  </a:lnTo>
                  <a:lnTo>
                    <a:pt x="288" y="374"/>
                  </a:lnTo>
                  <a:lnTo>
                    <a:pt x="277" y="387"/>
                  </a:lnTo>
                  <a:lnTo>
                    <a:pt x="265" y="398"/>
                  </a:lnTo>
                  <a:lnTo>
                    <a:pt x="253" y="407"/>
                  </a:lnTo>
                  <a:lnTo>
                    <a:pt x="240" y="415"/>
                  </a:lnTo>
                  <a:lnTo>
                    <a:pt x="225" y="421"/>
                  </a:lnTo>
                  <a:lnTo>
                    <a:pt x="210" y="426"/>
                  </a:lnTo>
                  <a:lnTo>
                    <a:pt x="194" y="428"/>
                  </a:lnTo>
                  <a:lnTo>
                    <a:pt x="177" y="429"/>
                  </a:lnTo>
                  <a:lnTo>
                    <a:pt x="157" y="428"/>
                  </a:lnTo>
                  <a:lnTo>
                    <a:pt x="139" y="425"/>
                  </a:lnTo>
                  <a:lnTo>
                    <a:pt x="130" y="422"/>
                  </a:lnTo>
                  <a:lnTo>
                    <a:pt x="121" y="420"/>
                  </a:lnTo>
                  <a:lnTo>
                    <a:pt x="113" y="417"/>
                  </a:lnTo>
                  <a:lnTo>
                    <a:pt x="104" y="414"/>
                  </a:lnTo>
                  <a:lnTo>
                    <a:pt x="89" y="405"/>
                  </a:lnTo>
                  <a:lnTo>
                    <a:pt x="74" y="394"/>
                  </a:lnTo>
                  <a:lnTo>
                    <a:pt x="60" y="382"/>
                  </a:lnTo>
                  <a:lnTo>
                    <a:pt x="48" y="368"/>
                  </a:lnTo>
                  <a:lnTo>
                    <a:pt x="37" y="352"/>
                  </a:lnTo>
                  <a:lnTo>
                    <a:pt x="27" y="335"/>
                  </a:lnTo>
                  <a:lnTo>
                    <a:pt x="19" y="316"/>
                  </a:lnTo>
                  <a:lnTo>
                    <a:pt x="12" y="297"/>
                  </a:lnTo>
                  <a:lnTo>
                    <a:pt x="6" y="275"/>
                  </a:lnTo>
                  <a:lnTo>
                    <a:pt x="3" y="253"/>
                  </a:lnTo>
                  <a:lnTo>
                    <a:pt x="1" y="229"/>
                  </a:lnTo>
                  <a:lnTo>
                    <a:pt x="0" y="204"/>
                  </a:lnTo>
                  <a:lnTo>
                    <a:pt x="1" y="181"/>
                  </a:lnTo>
                  <a:lnTo>
                    <a:pt x="3" y="160"/>
                  </a:lnTo>
                  <a:lnTo>
                    <a:pt x="6" y="140"/>
                  </a:lnTo>
                  <a:lnTo>
                    <a:pt x="12" y="120"/>
                  </a:lnTo>
                  <a:lnTo>
                    <a:pt x="19" y="103"/>
                  </a:lnTo>
                  <a:lnTo>
                    <a:pt x="26" y="87"/>
                  </a:lnTo>
                  <a:lnTo>
                    <a:pt x="36" y="70"/>
                  </a:lnTo>
                  <a:lnTo>
                    <a:pt x="47" y="56"/>
                  </a:lnTo>
                  <a:lnTo>
                    <a:pt x="59" y="43"/>
                  </a:lnTo>
                  <a:lnTo>
                    <a:pt x="72" y="32"/>
                  </a:lnTo>
                  <a:lnTo>
                    <a:pt x="86" y="22"/>
                  </a:lnTo>
                  <a:lnTo>
                    <a:pt x="102" y="14"/>
                  </a:lnTo>
                  <a:lnTo>
                    <a:pt x="118" y="8"/>
                  </a:lnTo>
                  <a:lnTo>
                    <a:pt x="134" y="3"/>
                  </a:lnTo>
                  <a:lnTo>
                    <a:pt x="152" y="1"/>
                  </a:lnTo>
                  <a:lnTo>
                    <a:pt x="171" y="0"/>
                  </a:lnTo>
                  <a:lnTo>
                    <a:pt x="189" y="1"/>
                  </a:lnTo>
                  <a:lnTo>
                    <a:pt x="206" y="3"/>
                  </a:lnTo>
                  <a:lnTo>
                    <a:pt x="222" y="9"/>
                  </a:lnTo>
                  <a:lnTo>
                    <a:pt x="236" y="15"/>
                  </a:lnTo>
                  <a:lnTo>
                    <a:pt x="250" y="24"/>
                  </a:lnTo>
                  <a:lnTo>
                    <a:pt x="264" y="35"/>
                  </a:lnTo>
                  <a:lnTo>
                    <a:pt x="276" y="48"/>
                  </a:lnTo>
                  <a:lnTo>
                    <a:pt x="288" y="64"/>
                  </a:lnTo>
                  <a:lnTo>
                    <a:pt x="292" y="70"/>
                  </a:lnTo>
                  <a:lnTo>
                    <a:pt x="292" y="12"/>
                  </a:lnTo>
                  <a:lnTo>
                    <a:pt x="357" y="12"/>
                  </a:lnTo>
                  <a:lnTo>
                    <a:pt x="357" y="387"/>
                  </a:lnTo>
                  <a:lnTo>
                    <a:pt x="355" y="413"/>
                  </a:lnTo>
                  <a:lnTo>
                    <a:pt x="353" y="435"/>
                  </a:lnTo>
                  <a:lnTo>
                    <a:pt x="349" y="457"/>
                  </a:lnTo>
                  <a:lnTo>
                    <a:pt x="345" y="477"/>
                  </a:lnTo>
                  <a:lnTo>
                    <a:pt x="338" y="495"/>
                  </a:lnTo>
                  <a:lnTo>
                    <a:pt x="330" y="512"/>
                  </a:lnTo>
                  <a:lnTo>
                    <a:pt x="320" y="526"/>
                  </a:lnTo>
                  <a:lnTo>
                    <a:pt x="310" y="539"/>
                  </a:lnTo>
                  <a:lnTo>
                    <a:pt x="298" y="551"/>
                  </a:lnTo>
                  <a:lnTo>
                    <a:pt x="284" y="561"/>
                  </a:lnTo>
                  <a:lnTo>
                    <a:pt x="269" y="570"/>
                  </a:lnTo>
                  <a:lnTo>
                    <a:pt x="252" y="577"/>
                  </a:lnTo>
                  <a:lnTo>
                    <a:pt x="233" y="582"/>
                  </a:lnTo>
                  <a:lnTo>
                    <a:pt x="213" y="585"/>
                  </a:lnTo>
                  <a:lnTo>
                    <a:pt x="191" y="588"/>
                  </a:lnTo>
                  <a:lnTo>
                    <a:pt x="168" y="589"/>
                  </a:lnTo>
                  <a:lnTo>
                    <a:pt x="152" y="589"/>
                  </a:lnTo>
                  <a:lnTo>
                    <a:pt x="136" y="586"/>
                  </a:lnTo>
                  <a:lnTo>
                    <a:pt x="121" y="584"/>
                  </a:lnTo>
                  <a:lnTo>
                    <a:pt x="107" y="581"/>
                  </a:lnTo>
                  <a:lnTo>
                    <a:pt x="94" y="577"/>
                  </a:lnTo>
                  <a:lnTo>
                    <a:pt x="81" y="571"/>
                  </a:lnTo>
                  <a:lnTo>
                    <a:pt x="70" y="565"/>
                  </a:lnTo>
                  <a:lnTo>
                    <a:pt x="59" y="557"/>
                  </a:lnTo>
                  <a:lnTo>
                    <a:pt x="49" y="548"/>
                  </a:lnTo>
                  <a:lnTo>
                    <a:pt x="41" y="539"/>
                  </a:lnTo>
                  <a:lnTo>
                    <a:pt x="34" y="530"/>
                  </a:lnTo>
                  <a:lnTo>
                    <a:pt x="27" y="518"/>
                  </a:lnTo>
                  <a:lnTo>
                    <a:pt x="21" y="506"/>
                  </a:lnTo>
                  <a:lnTo>
                    <a:pt x="16" y="493"/>
                  </a:lnTo>
                  <a:lnTo>
                    <a:pt x="13" y="479"/>
                  </a:lnTo>
                  <a:lnTo>
                    <a:pt x="11" y="464"/>
                  </a:lnTo>
                  <a:lnTo>
                    <a:pt x="80" y="464"/>
                  </a:lnTo>
                  <a:lnTo>
                    <a:pt x="82" y="473"/>
                  </a:lnTo>
                  <a:lnTo>
                    <a:pt x="84" y="480"/>
                  </a:lnTo>
                  <a:lnTo>
                    <a:pt x="87" y="487"/>
                  </a:lnTo>
                  <a:lnTo>
                    <a:pt x="91" y="493"/>
                  </a:lnTo>
                  <a:lnTo>
                    <a:pt x="94" y="499"/>
                  </a:lnTo>
                  <a:lnTo>
                    <a:pt x="98" y="504"/>
                  </a:lnTo>
                  <a:lnTo>
                    <a:pt x="104" y="510"/>
                  </a:lnTo>
                  <a:lnTo>
                    <a:pt x="109" y="514"/>
                  </a:lnTo>
                  <a:lnTo>
                    <a:pt x="115" y="519"/>
                  </a:lnTo>
                  <a:lnTo>
                    <a:pt x="121" y="522"/>
                  </a:lnTo>
                  <a:lnTo>
                    <a:pt x="128" y="525"/>
                  </a:lnTo>
                  <a:lnTo>
                    <a:pt x="136" y="527"/>
                  </a:lnTo>
                  <a:lnTo>
                    <a:pt x="143" y="530"/>
                  </a:lnTo>
                  <a:lnTo>
                    <a:pt x="151" y="531"/>
                  </a:lnTo>
                  <a:lnTo>
                    <a:pt x="159" y="532"/>
                  </a:lnTo>
                  <a:lnTo>
                    <a:pt x="167" y="532"/>
                  </a:lnTo>
                  <a:close/>
                  <a:moveTo>
                    <a:pt x="182" y="61"/>
                  </a:moveTo>
                  <a:lnTo>
                    <a:pt x="167" y="62"/>
                  </a:lnTo>
                  <a:lnTo>
                    <a:pt x="154" y="65"/>
                  </a:lnTo>
                  <a:lnTo>
                    <a:pt x="142" y="67"/>
                  </a:lnTo>
                  <a:lnTo>
                    <a:pt x="131" y="71"/>
                  </a:lnTo>
                  <a:lnTo>
                    <a:pt x="121" y="77"/>
                  </a:lnTo>
                  <a:lnTo>
                    <a:pt x="113" y="82"/>
                  </a:lnTo>
                  <a:lnTo>
                    <a:pt x="105" y="90"/>
                  </a:lnTo>
                  <a:lnTo>
                    <a:pt x="97" y="99"/>
                  </a:lnTo>
                  <a:lnTo>
                    <a:pt x="92" y="108"/>
                  </a:lnTo>
                  <a:lnTo>
                    <a:pt x="86" y="119"/>
                  </a:lnTo>
                  <a:lnTo>
                    <a:pt x="81" y="131"/>
                  </a:lnTo>
                  <a:lnTo>
                    <a:pt x="78" y="146"/>
                  </a:lnTo>
                  <a:lnTo>
                    <a:pt x="74" y="161"/>
                  </a:lnTo>
                  <a:lnTo>
                    <a:pt x="73" y="177"/>
                  </a:lnTo>
                  <a:lnTo>
                    <a:pt x="71" y="195"/>
                  </a:lnTo>
                  <a:lnTo>
                    <a:pt x="71" y="213"/>
                  </a:lnTo>
                  <a:lnTo>
                    <a:pt x="71" y="232"/>
                  </a:lnTo>
                  <a:lnTo>
                    <a:pt x="73" y="250"/>
                  </a:lnTo>
                  <a:lnTo>
                    <a:pt x="75" y="265"/>
                  </a:lnTo>
                  <a:lnTo>
                    <a:pt x="79" y="280"/>
                  </a:lnTo>
                  <a:lnTo>
                    <a:pt x="82" y="294"/>
                  </a:lnTo>
                  <a:lnTo>
                    <a:pt x="87" y="306"/>
                  </a:lnTo>
                  <a:lnTo>
                    <a:pt x="93" y="318"/>
                  </a:lnTo>
                  <a:lnTo>
                    <a:pt x="99" y="329"/>
                  </a:lnTo>
                  <a:lnTo>
                    <a:pt x="107" y="338"/>
                  </a:lnTo>
                  <a:lnTo>
                    <a:pt x="116" y="347"/>
                  </a:lnTo>
                  <a:lnTo>
                    <a:pt x="125" y="353"/>
                  </a:lnTo>
                  <a:lnTo>
                    <a:pt x="134" y="359"/>
                  </a:lnTo>
                  <a:lnTo>
                    <a:pt x="144" y="363"/>
                  </a:lnTo>
                  <a:lnTo>
                    <a:pt x="156" y="367"/>
                  </a:lnTo>
                  <a:lnTo>
                    <a:pt x="168" y="369"/>
                  </a:lnTo>
                  <a:lnTo>
                    <a:pt x="182" y="370"/>
                  </a:lnTo>
                  <a:lnTo>
                    <a:pt x="194" y="369"/>
                  </a:lnTo>
                  <a:lnTo>
                    <a:pt x="205" y="367"/>
                  </a:lnTo>
                  <a:lnTo>
                    <a:pt x="215" y="364"/>
                  </a:lnTo>
                  <a:lnTo>
                    <a:pt x="226" y="360"/>
                  </a:lnTo>
                  <a:lnTo>
                    <a:pt x="235" y="355"/>
                  </a:lnTo>
                  <a:lnTo>
                    <a:pt x="245" y="348"/>
                  </a:lnTo>
                  <a:lnTo>
                    <a:pt x="253" y="341"/>
                  </a:lnTo>
                  <a:lnTo>
                    <a:pt x="261" y="333"/>
                  </a:lnTo>
                  <a:lnTo>
                    <a:pt x="268" y="323"/>
                  </a:lnTo>
                  <a:lnTo>
                    <a:pt x="275" y="312"/>
                  </a:lnTo>
                  <a:lnTo>
                    <a:pt x="279" y="301"/>
                  </a:lnTo>
                  <a:lnTo>
                    <a:pt x="283" y="289"/>
                  </a:lnTo>
                  <a:lnTo>
                    <a:pt x="287" y="277"/>
                  </a:lnTo>
                  <a:lnTo>
                    <a:pt x="290" y="263"/>
                  </a:lnTo>
                  <a:lnTo>
                    <a:pt x="291" y="248"/>
                  </a:lnTo>
                  <a:lnTo>
                    <a:pt x="291" y="234"/>
                  </a:lnTo>
                  <a:lnTo>
                    <a:pt x="291" y="213"/>
                  </a:lnTo>
                  <a:lnTo>
                    <a:pt x="290" y="194"/>
                  </a:lnTo>
                  <a:lnTo>
                    <a:pt x="288" y="175"/>
                  </a:lnTo>
                  <a:lnTo>
                    <a:pt x="284" y="159"/>
                  </a:lnTo>
                  <a:lnTo>
                    <a:pt x="281" y="143"/>
                  </a:lnTo>
                  <a:lnTo>
                    <a:pt x="276" y="129"/>
                  </a:lnTo>
                  <a:lnTo>
                    <a:pt x="270" y="116"/>
                  </a:lnTo>
                  <a:lnTo>
                    <a:pt x="264" y="105"/>
                  </a:lnTo>
                  <a:lnTo>
                    <a:pt x="257" y="95"/>
                  </a:lnTo>
                  <a:lnTo>
                    <a:pt x="248" y="87"/>
                  </a:lnTo>
                  <a:lnTo>
                    <a:pt x="240" y="79"/>
                  </a:lnTo>
                  <a:lnTo>
                    <a:pt x="230" y="72"/>
                  </a:lnTo>
                  <a:lnTo>
                    <a:pt x="219" y="68"/>
                  </a:lnTo>
                  <a:lnTo>
                    <a:pt x="207" y="65"/>
                  </a:lnTo>
                  <a:lnTo>
                    <a:pt x="195" y="62"/>
                  </a:lnTo>
                  <a:lnTo>
                    <a:pt x="182" y="61"/>
                  </a:lnTo>
                  <a:close/>
                </a:path>
              </a:pathLst>
            </a:custGeom>
            <a:solidFill>
              <a:srgbClr val="2C5882"/>
            </a:solidFill>
            <a:ln w="9525">
              <a:noFill/>
              <a:round/>
            </a:ln>
          </p:spPr>
          <p:txBody>
            <a:bodyPr/>
            <a:lstStyle/>
            <a:p>
              <a:endParaRPr lang="zh-CN" altLang="en-US"/>
            </a:p>
          </p:txBody>
        </p:sp>
        <p:sp>
          <p:nvSpPr>
            <p:cNvPr id="76868" name="Freeform 26"/>
            <p:cNvSpPr>
              <a:spLocks noEditPoints="1"/>
            </p:cNvSpPr>
            <p:nvPr/>
          </p:nvSpPr>
          <p:spPr bwMode="auto">
            <a:xfrm>
              <a:off x="2367" y="929"/>
              <a:ext cx="120" cy="189"/>
            </a:xfrm>
            <a:custGeom>
              <a:avLst/>
              <a:gdLst>
                <a:gd name="T0" fmla="*/ 0 w 360"/>
                <a:gd name="T1" fmla="*/ 0 h 569"/>
                <a:gd name="T2" fmla="*/ 0 w 360"/>
                <a:gd name="T3" fmla="*/ 0 h 569"/>
                <a:gd name="T4" fmla="*/ 0 w 360"/>
                <a:gd name="T5" fmla="*/ 0 h 569"/>
                <a:gd name="T6" fmla="*/ 0 w 360"/>
                <a:gd name="T7" fmla="*/ 0 h 569"/>
                <a:gd name="T8" fmla="*/ 0 w 360"/>
                <a:gd name="T9" fmla="*/ 0 h 569"/>
                <a:gd name="T10" fmla="*/ 0 w 360"/>
                <a:gd name="T11" fmla="*/ 0 h 569"/>
                <a:gd name="T12" fmla="*/ 0 w 360"/>
                <a:gd name="T13" fmla="*/ 0 h 569"/>
                <a:gd name="T14" fmla="*/ 0 w 360"/>
                <a:gd name="T15" fmla="*/ 0 h 569"/>
                <a:gd name="T16" fmla="*/ 0 w 360"/>
                <a:gd name="T17" fmla="*/ 0 h 569"/>
                <a:gd name="T18" fmla="*/ 0 w 360"/>
                <a:gd name="T19" fmla="*/ 0 h 569"/>
                <a:gd name="T20" fmla="*/ 0 w 360"/>
                <a:gd name="T21" fmla="*/ 0 h 569"/>
                <a:gd name="T22" fmla="*/ 0 w 360"/>
                <a:gd name="T23" fmla="*/ 0 h 569"/>
                <a:gd name="T24" fmla="*/ 0 w 360"/>
                <a:gd name="T25" fmla="*/ 0 h 569"/>
                <a:gd name="T26" fmla="*/ 0 w 360"/>
                <a:gd name="T27" fmla="*/ 0 h 569"/>
                <a:gd name="T28" fmla="*/ 0 w 360"/>
                <a:gd name="T29" fmla="*/ 0 h 569"/>
                <a:gd name="T30" fmla="*/ 0 w 360"/>
                <a:gd name="T31" fmla="*/ 0 h 569"/>
                <a:gd name="T32" fmla="*/ 0 w 360"/>
                <a:gd name="T33" fmla="*/ 0 h 569"/>
                <a:gd name="T34" fmla="*/ 0 w 360"/>
                <a:gd name="T35" fmla="*/ 0 h 569"/>
                <a:gd name="T36" fmla="*/ 0 w 360"/>
                <a:gd name="T37" fmla="*/ 0 h 569"/>
                <a:gd name="T38" fmla="*/ 0 w 360"/>
                <a:gd name="T39" fmla="*/ 0 h 569"/>
                <a:gd name="T40" fmla="*/ 0 w 360"/>
                <a:gd name="T41" fmla="*/ 0 h 569"/>
                <a:gd name="T42" fmla="*/ 0 w 360"/>
                <a:gd name="T43" fmla="*/ 0 h 569"/>
                <a:gd name="T44" fmla="*/ 0 w 360"/>
                <a:gd name="T45" fmla="*/ 0 h 569"/>
                <a:gd name="T46" fmla="*/ 0 w 360"/>
                <a:gd name="T47" fmla="*/ 0 h 569"/>
                <a:gd name="T48" fmla="*/ 0 w 360"/>
                <a:gd name="T49" fmla="*/ 0 h 569"/>
                <a:gd name="T50" fmla="*/ 0 w 360"/>
                <a:gd name="T51" fmla="*/ 0 h 569"/>
                <a:gd name="T52" fmla="*/ 0 w 360"/>
                <a:gd name="T53" fmla="*/ 0 h 569"/>
                <a:gd name="T54" fmla="*/ 0 w 360"/>
                <a:gd name="T55" fmla="*/ 0 h 569"/>
                <a:gd name="T56" fmla="*/ 0 w 360"/>
                <a:gd name="T57" fmla="*/ 0 h 569"/>
                <a:gd name="T58" fmla="*/ 0 w 360"/>
                <a:gd name="T59" fmla="*/ 0 h 569"/>
                <a:gd name="T60" fmla="*/ 0 w 360"/>
                <a:gd name="T61" fmla="*/ 0 h 569"/>
                <a:gd name="T62" fmla="*/ 0 w 360"/>
                <a:gd name="T63" fmla="*/ 0 h 569"/>
                <a:gd name="T64" fmla="*/ 0 w 360"/>
                <a:gd name="T65" fmla="*/ 0 h 569"/>
                <a:gd name="T66" fmla="*/ 0 w 360"/>
                <a:gd name="T67" fmla="*/ 0 h 569"/>
                <a:gd name="T68" fmla="*/ 0 w 360"/>
                <a:gd name="T69" fmla="*/ 0 h 569"/>
                <a:gd name="T70" fmla="*/ 0 w 360"/>
                <a:gd name="T71" fmla="*/ 0 h 569"/>
                <a:gd name="T72" fmla="*/ 0 w 360"/>
                <a:gd name="T73" fmla="*/ 0 h 569"/>
                <a:gd name="T74" fmla="*/ 0 w 360"/>
                <a:gd name="T75" fmla="*/ 0 h 569"/>
                <a:gd name="T76" fmla="*/ 0 w 360"/>
                <a:gd name="T77" fmla="*/ 0 h 569"/>
                <a:gd name="T78" fmla="*/ 0 w 360"/>
                <a:gd name="T79" fmla="*/ 0 h 569"/>
                <a:gd name="T80" fmla="*/ 0 w 360"/>
                <a:gd name="T81" fmla="*/ 0 h 569"/>
                <a:gd name="T82" fmla="*/ 0 w 360"/>
                <a:gd name="T83" fmla="*/ 0 h 569"/>
                <a:gd name="T84" fmla="*/ 0 w 360"/>
                <a:gd name="T85" fmla="*/ 0 h 569"/>
                <a:gd name="T86" fmla="*/ 0 w 360"/>
                <a:gd name="T87" fmla="*/ 0 h 569"/>
                <a:gd name="T88" fmla="*/ 0 w 360"/>
                <a:gd name="T89" fmla="*/ 0 h 569"/>
                <a:gd name="T90" fmla="*/ 0 w 360"/>
                <a:gd name="T91" fmla="*/ 0 h 569"/>
                <a:gd name="T92" fmla="*/ 0 w 360"/>
                <a:gd name="T93" fmla="*/ 0 h 569"/>
                <a:gd name="T94" fmla="*/ 0 w 360"/>
                <a:gd name="T95" fmla="*/ 0 h 569"/>
                <a:gd name="T96" fmla="*/ 0 w 360"/>
                <a:gd name="T97" fmla="*/ 0 h 569"/>
                <a:gd name="T98" fmla="*/ 0 w 360"/>
                <a:gd name="T99" fmla="*/ 0 h 569"/>
                <a:gd name="T100" fmla="*/ 0 w 360"/>
                <a:gd name="T101" fmla="*/ 0 h 569"/>
                <a:gd name="T102" fmla="*/ 0 w 360"/>
                <a:gd name="T103" fmla="*/ 0 h 569"/>
                <a:gd name="T104" fmla="*/ 0 w 360"/>
                <a:gd name="T105" fmla="*/ 0 h 569"/>
                <a:gd name="T106" fmla="*/ 0 w 360"/>
                <a:gd name="T107" fmla="*/ 0 h 569"/>
                <a:gd name="T108" fmla="*/ 0 w 360"/>
                <a:gd name="T109" fmla="*/ 0 h 569"/>
                <a:gd name="T110" fmla="*/ 0 w 360"/>
                <a:gd name="T111" fmla="*/ 0 h 569"/>
                <a:gd name="T112" fmla="*/ 0 w 360"/>
                <a:gd name="T113" fmla="*/ 0 h 569"/>
                <a:gd name="T114" fmla="*/ 0 w 360"/>
                <a:gd name="T115" fmla="*/ 0 h 569"/>
                <a:gd name="T116" fmla="*/ 0 w 360"/>
                <a:gd name="T117" fmla="*/ 0 h 569"/>
                <a:gd name="T118" fmla="*/ 0 w 360"/>
                <a:gd name="T119" fmla="*/ 0 h 569"/>
                <a:gd name="T120" fmla="*/ 0 w 360"/>
                <a:gd name="T121" fmla="*/ 0 h 569"/>
                <a:gd name="T122" fmla="*/ 0 w 360"/>
                <a:gd name="T123" fmla="*/ 0 h 5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0"/>
                <a:gd name="T187" fmla="*/ 0 h 569"/>
                <a:gd name="T188" fmla="*/ 360 w 360"/>
                <a:gd name="T189" fmla="*/ 569 h 5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0" h="569">
                  <a:moveTo>
                    <a:pt x="178" y="569"/>
                  </a:moveTo>
                  <a:lnTo>
                    <a:pt x="158" y="568"/>
                  </a:lnTo>
                  <a:lnTo>
                    <a:pt x="139" y="565"/>
                  </a:lnTo>
                  <a:lnTo>
                    <a:pt x="130" y="562"/>
                  </a:lnTo>
                  <a:lnTo>
                    <a:pt x="121" y="560"/>
                  </a:lnTo>
                  <a:lnTo>
                    <a:pt x="113" y="557"/>
                  </a:lnTo>
                  <a:lnTo>
                    <a:pt x="104" y="554"/>
                  </a:lnTo>
                  <a:lnTo>
                    <a:pt x="89" y="545"/>
                  </a:lnTo>
                  <a:lnTo>
                    <a:pt x="74" y="534"/>
                  </a:lnTo>
                  <a:lnTo>
                    <a:pt x="61" y="522"/>
                  </a:lnTo>
                  <a:lnTo>
                    <a:pt x="49" y="508"/>
                  </a:lnTo>
                  <a:lnTo>
                    <a:pt x="37" y="492"/>
                  </a:lnTo>
                  <a:lnTo>
                    <a:pt x="27" y="475"/>
                  </a:lnTo>
                  <a:lnTo>
                    <a:pt x="19" y="456"/>
                  </a:lnTo>
                  <a:lnTo>
                    <a:pt x="13" y="437"/>
                  </a:lnTo>
                  <a:lnTo>
                    <a:pt x="7" y="415"/>
                  </a:lnTo>
                  <a:lnTo>
                    <a:pt x="3" y="393"/>
                  </a:lnTo>
                  <a:lnTo>
                    <a:pt x="0" y="369"/>
                  </a:lnTo>
                  <a:lnTo>
                    <a:pt x="0" y="344"/>
                  </a:lnTo>
                  <a:lnTo>
                    <a:pt x="0" y="321"/>
                  </a:lnTo>
                  <a:lnTo>
                    <a:pt x="3" y="300"/>
                  </a:lnTo>
                  <a:lnTo>
                    <a:pt x="6" y="280"/>
                  </a:lnTo>
                  <a:lnTo>
                    <a:pt x="11" y="260"/>
                  </a:lnTo>
                  <a:lnTo>
                    <a:pt x="18" y="243"/>
                  </a:lnTo>
                  <a:lnTo>
                    <a:pt x="26" y="227"/>
                  </a:lnTo>
                  <a:lnTo>
                    <a:pt x="35" y="210"/>
                  </a:lnTo>
                  <a:lnTo>
                    <a:pt x="46" y="196"/>
                  </a:lnTo>
                  <a:lnTo>
                    <a:pt x="58" y="183"/>
                  </a:lnTo>
                  <a:lnTo>
                    <a:pt x="72" y="172"/>
                  </a:lnTo>
                  <a:lnTo>
                    <a:pt x="86" y="162"/>
                  </a:lnTo>
                  <a:lnTo>
                    <a:pt x="100" y="154"/>
                  </a:lnTo>
                  <a:lnTo>
                    <a:pt x="116" y="148"/>
                  </a:lnTo>
                  <a:lnTo>
                    <a:pt x="133" y="143"/>
                  </a:lnTo>
                  <a:lnTo>
                    <a:pt x="150" y="141"/>
                  </a:lnTo>
                  <a:lnTo>
                    <a:pt x="168" y="140"/>
                  </a:lnTo>
                  <a:lnTo>
                    <a:pt x="186" y="141"/>
                  </a:lnTo>
                  <a:lnTo>
                    <a:pt x="204" y="143"/>
                  </a:lnTo>
                  <a:lnTo>
                    <a:pt x="220" y="149"/>
                  </a:lnTo>
                  <a:lnTo>
                    <a:pt x="235" y="155"/>
                  </a:lnTo>
                  <a:lnTo>
                    <a:pt x="250" y="164"/>
                  </a:lnTo>
                  <a:lnTo>
                    <a:pt x="263" y="175"/>
                  </a:lnTo>
                  <a:lnTo>
                    <a:pt x="275" y="188"/>
                  </a:lnTo>
                  <a:lnTo>
                    <a:pt x="286" y="204"/>
                  </a:lnTo>
                  <a:lnTo>
                    <a:pt x="291" y="211"/>
                  </a:lnTo>
                  <a:lnTo>
                    <a:pt x="291" y="0"/>
                  </a:lnTo>
                  <a:lnTo>
                    <a:pt x="325" y="0"/>
                  </a:lnTo>
                  <a:lnTo>
                    <a:pt x="360" y="0"/>
                  </a:lnTo>
                  <a:lnTo>
                    <a:pt x="360" y="558"/>
                  </a:lnTo>
                  <a:lnTo>
                    <a:pt x="329" y="558"/>
                  </a:lnTo>
                  <a:lnTo>
                    <a:pt x="297" y="558"/>
                  </a:lnTo>
                  <a:lnTo>
                    <a:pt x="297" y="502"/>
                  </a:lnTo>
                  <a:lnTo>
                    <a:pt x="288" y="514"/>
                  </a:lnTo>
                  <a:lnTo>
                    <a:pt x="277" y="527"/>
                  </a:lnTo>
                  <a:lnTo>
                    <a:pt x="265" y="538"/>
                  </a:lnTo>
                  <a:lnTo>
                    <a:pt x="253" y="547"/>
                  </a:lnTo>
                  <a:lnTo>
                    <a:pt x="239" y="555"/>
                  </a:lnTo>
                  <a:lnTo>
                    <a:pt x="225" y="561"/>
                  </a:lnTo>
                  <a:lnTo>
                    <a:pt x="211" y="566"/>
                  </a:lnTo>
                  <a:lnTo>
                    <a:pt x="194" y="568"/>
                  </a:lnTo>
                  <a:lnTo>
                    <a:pt x="178" y="569"/>
                  </a:lnTo>
                  <a:close/>
                  <a:moveTo>
                    <a:pt x="182" y="201"/>
                  </a:moveTo>
                  <a:lnTo>
                    <a:pt x="168" y="201"/>
                  </a:lnTo>
                  <a:lnTo>
                    <a:pt x="155" y="204"/>
                  </a:lnTo>
                  <a:lnTo>
                    <a:pt x="143" y="207"/>
                  </a:lnTo>
                  <a:lnTo>
                    <a:pt x="132" y="210"/>
                  </a:lnTo>
                  <a:lnTo>
                    <a:pt x="122" y="216"/>
                  </a:lnTo>
                  <a:lnTo>
                    <a:pt x="113" y="222"/>
                  </a:lnTo>
                  <a:lnTo>
                    <a:pt x="104" y="230"/>
                  </a:lnTo>
                  <a:lnTo>
                    <a:pt x="98" y="237"/>
                  </a:lnTo>
                  <a:lnTo>
                    <a:pt x="91" y="247"/>
                  </a:lnTo>
                  <a:lnTo>
                    <a:pt x="86" y="259"/>
                  </a:lnTo>
                  <a:lnTo>
                    <a:pt x="81" y="271"/>
                  </a:lnTo>
                  <a:lnTo>
                    <a:pt x="78" y="286"/>
                  </a:lnTo>
                  <a:lnTo>
                    <a:pt x="75" y="301"/>
                  </a:lnTo>
                  <a:lnTo>
                    <a:pt x="73" y="317"/>
                  </a:lnTo>
                  <a:lnTo>
                    <a:pt x="72" y="335"/>
                  </a:lnTo>
                  <a:lnTo>
                    <a:pt x="72" y="355"/>
                  </a:lnTo>
                  <a:lnTo>
                    <a:pt x="72" y="372"/>
                  </a:lnTo>
                  <a:lnTo>
                    <a:pt x="73" y="390"/>
                  </a:lnTo>
                  <a:lnTo>
                    <a:pt x="75" y="406"/>
                  </a:lnTo>
                  <a:lnTo>
                    <a:pt x="78" y="420"/>
                  </a:lnTo>
                  <a:lnTo>
                    <a:pt x="83" y="434"/>
                  </a:lnTo>
                  <a:lnTo>
                    <a:pt x="87" y="448"/>
                  </a:lnTo>
                  <a:lnTo>
                    <a:pt x="93" y="458"/>
                  </a:lnTo>
                  <a:lnTo>
                    <a:pt x="100" y="469"/>
                  </a:lnTo>
                  <a:lnTo>
                    <a:pt x="108" y="479"/>
                  </a:lnTo>
                  <a:lnTo>
                    <a:pt x="115" y="487"/>
                  </a:lnTo>
                  <a:lnTo>
                    <a:pt x="125" y="495"/>
                  </a:lnTo>
                  <a:lnTo>
                    <a:pt x="135" y="500"/>
                  </a:lnTo>
                  <a:lnTo>
                    <a:pt x="145" y="504"/>
                  </a:lnTo>
                  <a:lnTo>
                    <a:pt x="157" y="508"/>
                  </a:lnTo>
                  <a:lnTo>
                    <a:pt x="169" y="510"/>
                  </a:lnTo>
                  <a:lnTo>
                    <a:pt x="182" y="510"/>
                  </a:lnTo>
                  <a:lnTo>
                    <a:pt x="194" y="510"/>
                  </a:lnTo>
                  <a:lnTo>
                    <a:pt x="205" y="508"/>
                  </a:lnTo>
                  <a:lnTo>
                    <a:pt x="216" y="505"/>
                  </a:lnTo>
                  <a:lnTo>
                    <a:pt x="226" y="501"/>
                  </a:lnTo>
                  <a:lnTo>
                    <a:pt x="236" y="496"/>
                  </a:lnTo>
                  <a:lnTo>
                    <a:pt x="246" y="489"/>
                  </a:lnTo>
                  <a:lnTo>
                    <a:pt x="253" y="481"/>
                  </a:lnTo>
                  <a:lnTo>
                    <a:pt x="262" y="473"/>
                  </a:lnTo>
                  <a:lnTo>
                    <a:pt x="269" y="463"/>
                  </a:lnTo>
                  <a:lnTo>
                    <a:pt x="275" y="453"/>
                  </a:lnTo>
                  <a:lnTo>
                    <a:pt x="279" y="441"/>
                  </a:lnTo>
                  <a:lnTo>
                    <a:pt x="284" y="430"/>
                  </a:lnTo>
                  <a:lnTo>
                    <a:pt x="287" y="417"/>
                  </a:lnTo>
                  <a:lnTo>
                    <a:pt x="290" y="404"/>
                  </a:lnTo>
                  <a:lnTo>
                    <a:pt x="291" y="390"/>
                  </a:lnTo>
                  <a:lnTo>
                    <a:pt x="291" y="374"/>
                  </a:lnTo>
                  <a:lnTo>
                    <a:pt x="291" y="353"/>
                  </a:lnTo>
                  <a:lnTo>
                    <a:pt x="290" y="335"/>
                  </a:lnTo>
                  <a:lnTo>
                    <a:pt x="288" y="317"/>
                  </a:lnTo>
                  <a:lnTo>
                    <a:pt x="285" y="301"/>
                  </a:lnTo>
                  <a:lnTo>
                    <a:pt x="281" y="286"/>
                  </a:lnTo>
                  <a:lnTo>
                    <a:pt x="276" y="271"/>
                  </a:lnTo>
                  <a:lnTo>
                    <a:pt x="270" y="258"/>
                  </a:lnTo>
                  <a:lnTo>
                    <a:pt x="263" y="246"/>
                  </a:lnTo>
                  <a:lnTo>
                    <a:pt x="255" y="235"/>
                  </a:lnTo>
                  <a:lnTo>
                    <a:pt x="248" y="227"/>
                  </a:lnTo>
                  <a:lnTo>
                    <a:pt x="238" y="219"/>
                  </a:lnTo>
                  <a:lnTo>
                    <a:pt x="228" y="212"/>
                  </a:lnTo>
                  <a:lnTo>
                    <a:pt x="218" y="208"/>
                  </a:lnTo>
                  <a:lnTo>
                    <a:pt x="206" y="204"/>
                  </a:lnTo>
                  <a:lnTo>
                    <a:pt x="194" y="202"/>
                  </a:lnTo>
                  <a:lnTo>
                    <a:pt x="182" y="201"/>
                  </a:lnTo>
                  <a:close/>
                </a:path>
              </a:pathLst>
            </a:custGeom>
            <a:solidFill>
              <a:srgbClr val="2C5882"/>
            </a:solidFill>
            <a:ln w="9525">
              <a:noFill/>
              <a:round/>
            </a:ln>
          </p:spPr>
          <p:txBody>
            <a:bodyPr/>
            <a:lstStyle/>
            <a:p>
              <a:endParaRPr lang="zh-CN" altLang="en-US"/>
            </a:p>
          </p:txBody>
        </p:sp>
        <p:sp>
          <p:nvSpPr>
            <p:cNvPr id="76869" name="Freeform 25"/>
            <p:cNvSpPr/>
            <p:nvPr/>
          </p:nvSpPr>
          <p:spPr bwMode="auto">
            <a:xfrm>
              <a:off x="2533" y="979"/>
              <a:ext cx="110" cy="139"/>
            </a:xfrm>
            <a:custGeom>
              <a:avLst/>
              <a:gdLst>
                <a:gd name="T0" fmla="*/ 0 w 328"/>
                <a:gd name="T1" fmla="*/ 0 h 417"/>
                <a:gd name="T2" fmla="*/ 0 w 328"/>
                <a:gd name="T3" fmla="*/ 0 h 417"/>
                <a:gd name="T4" fmla="*/ 0 w 328"/>
                <a:gd name="T5" fmla="*/ 0 h 417"/>
                <a:gd name="T6" fmla="*/ 0 w 328"/>
                <a:gd name="T7" fmla="*/ 0 h 417"/>
                <a:gd name="T8" fmla="*/ 0 w 328"/>
                <a:gd name="T9" fmla="*/ 0 h 417"/>
                <a:gd name="T10" fmla="*/ 0 w 328"/>
                <a:gd name="T11" fmla="*/ 0 h 417"/>
                <a:gd name="T12" fmla="*/ 0 w 328"/>
                <a:gd name="T13" fmla="*/ 0 h 417"/>
                <a:gd name="T14" fmla="*/ 0 w 328"/>
                <a:gd name="T15" fmla="*/ 0 h 417"/>
                <a:gd name="T16" fmla="*/ 0 w 328"/>
                <a:gd name="T17" fmla="*/ 0 h 417"/>
                <a:gd name="T18" fmla="*/ 0 w 328"/>
                <a:gd name="T19" fmla="*/ 0 h 417"/>
                <a:gd name="T20" fmla="*/ 0 w 328"/>
                <a:gd name="T21" fmla="*/ 0 h 417"/>
                <a:gd name="T22" fmla="*/ 0 w 328"/>
                <a:gd name="T23" fmla="*/ 0 h 417"/>
                <a:gd name="T24" fmla="*/ 0 w 328"/>
                <a:gd name="T25" fmla="*/ 0 h 417"/>
                <a:gd name="T26" fmla="*/ 0 w 328"/>
                <a:gd name="T27" fmla="*/ 0 h 417"/>
                <a:gd name="T28" fmla="*/ 0 w 328"/>
                <a:gd name="T29" fmla="*/ 0 h 417"/>
                <a:gd name="T30" fmla="*/ 0 w 328"/>
                <a:gd name="T31" fmla="*/ 0 h 417"/>
                <a:gd name="T32" fmla="*/ 0 w 328"/>
                <a:gd name="T33" fmla="*/ 0 h 417"/>
                <a:gd name="T34" fmla="*/ 0 w 328"/>
                <a:gd name="T35" fmla="*/ 0 h 417"/>
                <a:gd name="T36" fmla="*/ 0 w 328"/>
                <a:gd name="T37" fmla="*/ 0 h 417"/>
                <a:gd name="T38" fmla="*/ 0 w 328"/>
                <a:gd name="T39" fmla="*/ 0 h 417"/>
                <a:gd name="T40" fmla="*/ 0 w 328"/>
                <a:gd name="T41" fmla="*/ 0 h 417"/>
                <a:gd name="T42" fmla="*/ 0 w 328"/>
                <a:gd name="T43" fmla="*/ 0 h 417"/>
                <a:gd name="T44" fmla="*/ 0 w 328"/>
                <a:gd name="T45" fmla="*/ 0 h 417"/>
                <a:gd name="T46" fmla="*/ 0 w 328"/>
                <a:gd name="T47" fmla="*/ 0 h 417"/>
                <a:gd name="T48" fmla="*/ 0 w 328"/>
                <a:gd name="T49" fmla="*/ 0 h 417"/>
                <a:gd name="T50" fmla="*/ 0 w 328"/>
                <a:gd name="T51" fmla="*/ 0 h 417"/>
                <a:gd name="T52" fmla="*/ 0 w 328"/>
                <a:gd name="T53" fmla="*/ 0 h 417"/>
                <a:gd name="T54" fmla="*/ 0 w 328"/>
                <a:gd name="T55" fmla="*/ 0 h 417"/>
                <a:gd name="T56" fmla="*/ 0 w 328"/>
                <a:gd name="T57" fmla="*/ 0 h 417"/>
                <a:gd name="T58" fmla="*/ 0 w 328"/>
                <a:gd name="T59" fmla="*/ 0 h 417"/>
                <a:gd name="T60" fmla="*/ 0 w 328"/>
                <a:gd name="T61" fmla="*/ 0 h 417"/>
                <a:gd name="T62" fmla="*/ 0 w 328"/>
                <a:gd name="T63" fmla="*/ 0 h 417"/>
                <a:gd name="T64" fmla="*/ 0 w 328"/>
                <a:gd name="T65" fmla="*/ 0 h 417"/>
                <a:gd name="T66" fmla="*/ 0 w 328"/>
                <a:gd name="T67" fmla="*/ 0 h 417"/>
                <a:gd name="T68" fmla="*/ 0 w 328"/>
                <a:gd name="T69" fmla="*/ 0 h 4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8"/>
                <a:gd name="T106" fmla="*/ 0 h 417"/>
                <a:gd name="T107" fmla="*/ 328 w 328"/>
                <a:gd name="T108" fmla="*/ 417 h 4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8" h="417">
                  <a:moveTo>
                    <a:pt x="68" y="0"/>
                  </a:moveTo>
                  <a:lnTo>
                    <a:pt x="68" y="262"/>
                  </a:lnTo>
                  <a:lnTo>
                    <a:pt x="68" y="274"/>
                  </a:lnTo>
                  <a:lnTo>
                    <a:pt x="69" y="286"/>
                  </a:lnTo>
                  <a:lnTo>
                    <a:pt x="72" y="296"/>
                  </a:lnTo>
                  <a:lnTo>
                    <a:pt x="74" y="305"/>
                  </a:lnTo>
                  <a:lnTo>
                    <a:pt x="76" y="314"/>
                  </a:lnTo>
                  <a:lnTo>
                    <a:pt x="79" y="322"/>
                  </a:lnTo>
                  <a:lnTo>
                    <a:pt x="84" y="329"/>
                  </a:lnTo>
                  <a:lnTo>
                    <a:pt x="88" y="335"/>
                  </a:lnTo>
                  <a:lnTo>
                    <a:pt x="93" y="340"/>
                  </a:lnTo>
                  <a:lnTo>
                    <a:pt x="99" y="345"/>
                  </a:lnTo>
                  <a:lnTo>
                    <a:pt x="107" y="349"/>
                  </a:lnTo>
                  <a:lnTo>
                    <a:pt x="114" y="352"/>
                  </a:lnTo>
                  <a:lnTo>
                    <a:pt x="122" y="355"/>
                  </a:lnTo>
                  <a:lnTo>
                    <a:pt x="132" y="357"/>
                  </a:lnTo>
                  <a:lnTo>
                    <a:pt x="142" y="358"/>
                  </a:lnTo>
                  <a:lnTo>
                    <a:pt x="153" y="358"/>
                  </a:lnTo>
                  <a:lnTo>
                    <a:pt x="165" y="357"/>
                  </a:lnTo>
                  <a:lnTo>
                    <a:pt x="176" y="356"/>
                  </a:lnTo>
                  <a:lnTo>
                    <a:pt x="186" y="352"/>
                  </a:lnTo>
                  <a:lnTo>
                    <a:pt x="196" y="348"/>
                  </a:lnTo>
                  <a:lnTo>
                    <a:pt x="206" y="343"/>
                  </a:lnTo>
                  <a:lnTo>
                    <a:pt x="215" y="336"/>
                  </a:lnTo>
                  <a:lnTo>
                    <a:pt x="223" y="328"/>
                  </a:lnTo>
                  <a:lnTo>
                    <a:pt x="230" y="320"/>
                  </a:lnTo>
                  <a:lnTo>
                    <a:pt x="237" y="310"/>
                  </a:lnTo>
                  <a:lnTo>
                    <a:pt x="243" y="299"/>
                  </a:lnTo>
                  <a:lnTo>
                    <a:pt x="248" y="288"/>
                  </a:lnTo>
                  <a:lnTo>
                    <a:pt x="252" y="275"/>
                  </a:lnTo>
                  <a:lnTo>
                    <a:pt x="255" y="262"/>
                  </a:lnTo>
                  <a:lnTo>
                    <a:pt x="258" y="247"/>
                  </a:lnTo>
                  <a:lnTo>
                    <a:pt x="259" y="232"/>
                  </a:lnTo>
                  <a:lnTo>
                    <a:pt x="259" y="217"/>
                  </a:lnTo>
                  <a:lnTo>
                    <a:pt x="259" y="0"/>
                  </a:lnTo>
                  <a:lnTo>
                    <a:pt x="294" y="0"/>
                  </a:lnTo>
                  <a:lnTo>
                    <a:pt x="328" y="0"/>
                  </a:lnTo>
                  <a:lnTo>
                    <a:pt x="328" y="406"/>
                  </a:lnTo>
                  <a:lnTo>
                    <a:pt x="295" y="406"/>
                  </a:lnTo>
                  <a:lnTo>
                    <a:pt x="262" y="406"/>
                  </a:lnTo>
                  <a:lnTo>
                    <a:pt x="262" y="344"/>
                  </a:lnTo>
                  <a:lnTo>
                    <a:pt x="255" y="355"/>
                  </a:lnTo>
                  <a:lnTo>
                    <a:pt x="248" y="364"/>
                  </a:lnTo>
                  <a:lnTo>
                    <a:pt x="236" y="376"/>
                  </a:lnTo>
                  <a:lnTo>
                    <a:pt x="224" y="387"/>
                  </a:lnTo>
                  <a:lnTo>
                    <a:pt x="212" y="396"/>
                  </a:lnTo>
                  <a:lnTo>
                    <a:pt x="198" y="404"/>
                  </a:lnTo>
                  <a:lnTo>
                    <a:pt x="184" y="409"/>
                  </a:lnTo>
                  <a:lnTo>
                    <a:pt x="169" y="414"/>
                  </a:lnTo>
                  <a:lnTo>
                    <a:pt x="154" y="416"/>
                  </a:lnTo>
                  <a:lnTo>
                    <a:pt x="138" y="417"/>
                  </a:lnTo>
                  <a:lnTo>
                    <a:pt x="122" y="416"/>
                  </a:lnTo>
                  <a:lnTo>
                    <a:pt x="105" y="415"/>
                  </a:lnTo>
                  <a:lnTo>
                    <a:pt x="91" y="411"/>
                  </a:lnTo>
                  <a:lnTo>
                    <a:pt x="78" y="408"/>
                  </a:lnTo>
                  <a:lnTo>
                    <a:pt x="65" y="403"/>
                  </a:lnTo>
                  <a:lnTo>
                    <a:pt x="54" y="397"/>
                  </a:lnTo>
                  <a:lnTo>
                    <a:pt x="44" y="390"/>
                  </a:lnTo>
                  <a:lnTo>
                    <a:pt x="34" y="382"/>
                  </a:lnTo>
                  <a:lnTo>
                    <a:pt x="27" y="373"/>
                  </a:lnTo>
                  <a:lnTo>
                    <a:pt x="19" y="362"/>
                  </a:lnTo>
                  <a:lnTo>
                    <a:pt x="14" y="351"/>
                  </a:lnTo>
                  <a:lnTo>
                    <a:pt x="9" y="339"/>
                  </a:lnTo>
                  <a:lnTo>
                    <a:pt x="5" y="325"/>
                  </a:lnTo>
                  <a:lnTo>
                    <a:pt x="3" y="311"/>
                  </a:lnTo>
                  <a:lnTo>
                    <a:pt x="0" y="296"/>
                  </a:lnTo>
                  <a:lnTo>
                    <a:pt x="0" y="278"/>
                  </a:lnTo>
                  <a:lnTo>
                    <a:pt x="0" y="0"/>
                  </a:lnTo>
                  <a:lnTo>
                    <a:pt x="34" y="0"/>
                  </a:lnTo>
                  <a:lnTo>
                    <a:pt x="68" y="0"/>
                  </a:lnTo>
                  <a:close/>
                </a:path>
              </a:pathLst>
            </a:custGeom>
            <a:solidFill>
              <a:srgbClr val="2C5882"/>
            </a:solidFill>
            <a:ln w="9525">
              <a:noFill/>
              <a:round/>
            </a:ln>
          </p:spPr>
          <p:txBody>
            <a:bodyPr/>
            <a:lstStyle/>
            <a:p>
              <a:endParaRPr lang="zh-CN" altLang="en-US"/>
            </a:p>
          </p:txBody>
        </p:sp>
        <p:sp>
          <p:nvSpPr>
            <p:cNvPr id="76870" name="Freeform 24"/>
            <p:cNvSpPr/>
            <p:nvPr/>
          </p:nvSpPr>
          <p:spPr bwMode="auto">
            <a:xfrm>
              <a:off x="2735" y="929"/>
              <a:ext cx="151" cy="186"/>
            </a:xfrm>
            <a:custGeom>
              <a:avLst/>
              <a:gdLst>
                <a:gd name="T0" fmla="*/ 0 w 453"/>
                <a:gd name="T1" fmla="*/ 0 h 558"/>
                <a:gd name="T2" fmla="*/ 0 w 453"/>
                <a:gd name="T3" fmla="*/ 0 h 558"/>
                <a:gd name="T4" fmla="*/ 0 w 453"/>
                <a:gd name="T5" fmla="*/ 0 h 558"/>
                <a:gd name="T6" fmla="*/ 0 w 453"/>
                <a:gd name="T7" fmla="*/ 0 h 558"/>
                <a:gd name="T8" fmla="*/ 0 w 453"/>
                <a:gd name="T9" fmla="*/ 0 h 558"/>
                <a:gd name="T10" fmla="*/ 0 w 453"/>
                <a:gd name="T11" fmla="*/ 0 h 558"/>
                <a:gd name="T12" fmla="*/ 0 w 453"/>
                <a:gd name="T13" fmla="*/ 0 h 558"/>
                <a:gd name="T14" fmla="*/ 0 w 453"/>
                <a:gd name="T15" fmla="*/ 0 h 558"/>
                <a:gd name="T16" fmla="*/ 0 w 453"/>
                <a:gd name="T17" fmla="*/ 0 h 558"/>
                <a:gd name="T18" fmla="*/ 0 w 453"/>
                <a:gd name="T19" fmla="*/ 0 h 558"/>
                <a:gd name="T20" fmla="*/ 0 w 453"/>
                <a:gd name="T21" fmla="*/ 0 h 558"/>
                <a:gd name="T22" fmla="*/ 0 w 453"/>
                <a:gd name="T23" fmla="*/ 0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3"/>
                <a:gd name="T37" fmla="*/ 0 h 558"/>
                <a:gd name="T38" fmla="*/ 453 w 453"/>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3" h="558">
                  <a:moveTo>
                    <a:pt x="190" y="558"/>
                  </a:moveTo>
                  <a:lnTo>
                    <a:pt x="190" y="67"/>
                  </a:lnTo>
                  <a:lnTo>
                    <a:pt x="0" y="67"/>
                  </a:lnTo>
                  <a:lnTo>
                    <a:pt x="0" y="34"/>
                  </a:lnTo>
                  <a:lnTo>
                    <a:pt x="0" y="0"/>
                  </a:lnTo>
                  <a:lnTo>
                    <a:pt x="453" y="0"/>
                  </a:lnTo>
                  <a:lnTo>
                    <a:pt x="453" y="34"/>
                  </a:lnTo>
                  <a:lnTo>
                    <a:pt x="453" y="67"/>
                  </a:lnTo>
                  <a:lnTo>
                    <a:pt x="264" y="67"/>
                  </a:lnTo>
                  <a:lnTo>
                    <a:pt x="264" y="558"/>
                  </a:lnTo>
                  <a:lnTo>
                    <a:pt x="227" y="558"/>
                  </a:lnTo>
                  <a:lnTo>
                    <a:pt x="190" y="558"/>
                  </a:lnTo>
                  <a:close/>
                </a:path>
              </a:pathLst>
            </a:custGeom>
            <a:solidFill>
              <a:srgbClr val="2C5882"/>
            </a:solidFill>
            <a:ln w="9525">
              <a:noFill/>
              <a:round/>
            </a:ln>
          </p:spPr>
          <p:txBody>
            <a:bodyPr/>
            <a:lstStyle/>
            <a:p>
              <a:endParaRPr lang="zh-CN" altLang="en-US"/>
            </a:p>
          </p:txBody>
        </p:sp>
        <p:sp>
          <p:nvSpPr>
            <p:cNvPr id="76871" name="Freeform 23"/>
            <p:cNvSpPr>
              <a:spLocks noEditPoints="1"/>
            </p:cNvSpPr>
            <p:nvPr/>
          </p:nvSpPr>
          <p:spPr bwMode="auto">
            <a:xfrm>
              <a:off x="2915" y="975"/>
              <a:ext cx="122" cy="143"/>
            </a:xfrm>
            <a:custGeom>
              <a:avLst/>
              <a:gdLst>
                <a:gd name="T0" fmla="*/ 0 w 368"/>
                <a:gd name="T1" fmla="*/ 0 h 429"/>
                <a:gd name="T2" fmla="*/ 0 w 368"/>
                <a:gd name="T3" fmla="*/ 0 h 429"/>
                <a:gd name="T4" fmla="*/ 0 w 368"/>
                <a:gd name="T5" fmla="*/ 0 h 429"/>
                <a:gd name="T6" fmla="*/ 0 w 368"/>
                <a:gd name="T7" fmla="*/ 0 h 429"/>
                <a:gd name="T8" fmla="*/ 0 w 368"/>
                <a:gd name="T9" fmla="*/ 0 h 429"/>
                <a:gd name="T10" fmla="*/ 0 w 368"/>
                <a:gd name="T11" fmla="*/ 0 h 429"/>
                <a:gd name="T12" fmla="*/ 0 w 368"/>
                <a:gd name="T13" fmla="*/ 0 h 429"/>
                <a:gd name="T14" fmla="*/ 0 w 368"/>
                <a:gd name="T15" fmla="*/ 0 h 429"/>
                <a:gd name="T16" fmla="*/ 0 w 368"/>
                <a:gd name="T17" fmla="*/ 0 h 429"/>
                <a:gd name="T18" fmla="*/ 0 w 368"/>
                <a:gd name="T19" fmla="*/ 0 h 429"/>
                <a:gd name="T20" fmla="*/ 0 w 368"/>
                <a:gd name="T21" fmla="*/ 0 h 429"/>
                <a:gd name="T22" fmla="*/ 0 w 368"/>
                <a:gd name="T23" fmla="*/ 0 h 429"/>
                <a:gd name="T24" fmla="*/ 0 w 368"/>
                <a:gd name="T25" fmla="*/ 0 h 429"/>
                <a:gd name="T26" fmla="*/ 0 w 368"/>
                <a:gd name="T27" fmla="*/ 0 h 429"/>
                <a:gd name="T28" fmla="*/ 0 w 368"/>
                <a:gd name="T29" fmla="*/ 0 h 429"/>
                <a:gd name="T30" fmla="*/ 0 w 368"/>
                <a:gd name="T31" fmla="*/ 0 h 429"/>
                <a:gd name="T32" fmla="*/ 0 w 368"/>
                <a:gd name="T33" fmla="*/ 0 h 429"/>
                <a:gd name="T34" fmla="*/ 0 w 368"/>
                <a:gd name="T35" fmla="*/ 0 h 429"/>
                <a:gd name="T36" fmla="*/ 0 w 368"/>
                <a:gd name="T37" fmla="*/ 0 h 429"/>
                <a:gd name="T38" fmla="*/ 0 w 368"/>
                <a:gd name="T39" fmla="*/ 0 h 429"/>
                <a:gd name="T40" fmla="*/ 0 w 368"/>
                <a:gd name="T41" fmla="*/ 0 h 429"/>
                <a:gd name="T42" fmla="*/ 0 w 368"/>
                <a:gd name="T43" fmla="*/ 0 h 429"/>
                <a:gd name="T44" fmla="*/ 0 w 368"/>
                <a:gd name="T45" fmla="*/ 0 h 429"/>
                <a:gd name="T46" fmla="*/ 0 w 368"/>
                <a:gd name="T47" fmla="*/ 0 h 429"/>
                <a:gd name="T48" fmla="*/ 0 w 368"/>
                <a:gd name="T49" fmla="*/ 0 h 429"/>
                <a:gd name="T50" fmla="*/ 0 w 368"/>
                <a:gd name="T51" fmla="*/ 0 h 429"/>
                <a:gd name="T52" fmla="*/ 0 w 368"/>
                <a:gd name="T53" fmla="*/ 0 h 429"/>
                <a:gd name="T54" fmla="*/ 0 w 368"/>
                <a:gd name="T55" fmla="*/ 0 h 429"/>
                <a:gd name="T56" fmla="*/ 0 w 368"/>
                <a:gd name="T57" fmla="*/ 0 h 429"/>
                <a:gd name="T58" fmla="*/ 0 w 368"/>
                <a:gd name="T59" fmla="*/ 0 h 429"/>
                <a:gd name="T60" fmla="*/ 0 w 368"/>
                <a:gd name="T61" fmla="*/ 0 h 429"/>
                <a:gd name="T62" fmla="*/ 0 w 368"/>
                <a:gd name="T63" fmla="*/ 0 h 429"/>
                <a:gd name="T64" fmla="*/ 0 w 368"/>
                <a:gd name="T65" fmla="*/ 0 h 429"/>
                <a:gd name="T66" fmla="*/ 0 w 368"/>
                <a:gd name="T67" fmla="*/ 0 h 429"/>
                <a:gd name="T68" fmla="*/ 0 w 368"/>
                <a:gd name="T69" fmla="*/ 0 h 429"/>
                <a:gd name="T70" fmla="*/ 0 w 368"/>
                <a:gd name="T71" fmla="*/ 0 h 429"/>
                <a:gd name="T72" fmla="*/ 0 w 368"/>
                <a:gd name="T73" fmla="*/ 0 h 429"/>
                <a:gd name="T74" fmla="*/ 0 w 368"/>
                <a:gd name="T75" fmla="*/ 0 h 429"/>
                <a:gd name="T76" fmla="*/ 0 w 368"/>
                <a:gd name="T77" fmla="*/ 0 h 429"/>
                <a:gd name="T78" fmla="*/ 0 w 368"/>
                <a:gd name="T79" fmla="*/ 0 h 429"/>
                <a:gd name="T80" fmla="*/ 0 w 368"/>
                <a:gd name="T81" fmla="*/ 0 h 429"/>
                <a:gd name="T82" fmla="*/ 0 w 368"/>
                <a:gd name="T83" fmla="*/ 0 h 429"/>
                <a:gd name="T84" fmla="*/ 0 w 368"/>
                <a:gd name="T85" fmla="*/ 0 h 429"/>
                <a:gd name="T86" fmla="*/ 0 w 368"/>
                <a:gd name="T87" fmla="*/ 0 h 429"/>
                <a:gd name="T88" fmla="*/ 0 w 368"/>
                <a:gd name="T89" fmla="*/ 0 h 4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8"/>
                <a:gd name="T136" fmla="*/ 0 h 429"/>
                <a:gd name="T137" fmla="*/ 368 w 368"/>
                <a:gd name="T138" fmla="*/ 429 h 4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8" h="429">
                  <a:moveTo>
                    <a:pt x="184" y="429"/>
                  </a:moveTo>
                  <a:lnTo>
                    <a:pt x="163" y="428"/>
                  </a:lnTo>
                  <a:lnTo>
                    <a:pt x="143" y="426"/>
                  </a:lnTo>
                  <a:lnTo>
                    <a:pt x="124" y="421"/>
                  </a:lnTo>
                  <a:lnTo>
                    <a:pt x="107" y="415"/>
                  </a:lnTo>
                  <a:lnTo>
                    <a:pt x="91" y="407"/>
                  </a:lnTo>
                  <a:lnTo>
                    <a:pt x="75" y="398"/>
                  </a:lnTo>
                  <a:lnTo>
                    <a:pt x="61" y="386"/>
                  </a:lnTo>
                  <a:lnTo>
                    <a:pt x="49" y="374"/>
                  </a:lnTo>
                  <a:lnTo>
                    <a:pt x="37" y="360"/>
                  </a:lnTo>
                  <a:lnTo>
                    <a:pt x="27" y="344"/>
                  </a:lnTo>
                  <a:lnTo>
                    <a:pt x="18" y="327"/>
                  </a:lnTo>
                  <a:lnTo>
                    <a:pt x="12" y="309"/>
                  </a:lnTo>
                  <a:lnTo>
                    <a:pt x="6" y="289"/>
                  </a:lnTo>
                  <a:lnTo>
                    <a:pt x="2" y="268"/>
                  </a:lnTo>
                  <a:lnTo>
                    <a:pt x="0" y="246"/>
                  </a:lnTo>
                  <a:lnTo>
                    <a:pt x="0" y="223"/>
                  </a:lnTo>
                  <a:lnTo>
                    <a:pt x="0" y="198"/>
                  </a:lnTo>
                  <a:lnTo>
                    <a:pt x="2" y="174"/>
                  </a:lnTo>
                  <a:lnTo>
                    <a:pt x="6" y="152"/>
                  </a:lnTo>
                  <a:lnTo>
                    <a:pt x="12" y="131"/>
                  </a:lnTo>
                  <a:lnTo>
                    <a:pt x="19" y="112"/>
                  </a:lnTo>
                  <a:lnTo>
                    <a:pt x="28" y="93"/>
                  </a:lnTo>
                  <a:lnTo>
                    <a:pt x="39" y="76"/>
                  </a:lnTo>
                  <a:lnTo>
                    <a:pt x="51" y="60"/>
                  </a:lnTo>
                  <a:lnTo>
                    <a:pt x="65" y="46"/>
                  </a:lnTo>
                  <a:lnTo>
                    <a:pt x="80" y="34"/>
                  </a:lnTo>
                  <a:lnTo>
                    <a:pt x="87" y="29"/>
                  </a:lnTo>
                  <a:lnTo>
                    <a:pt x="95" y="23"/>
                  </a:lnTo>
                  <a:lnTo>
                    <a:pt x="104" y="19"/>
                  </a:lnTo>
                  <a:lnTo>
                    <a:pt x="112" y="15"/>
                  </a:lnTo>
                  <a:lnTo>
                    <a:pt x="130" y="9"/>
                  </a:lnTo>
                  <a:lnTo>
                    <a:pt x="150" y="3"/>
                  </a:lnTo>
                  <a:lnTo>
                    <a:pt x="170" y="1"/>
                  </a:lnTo>
                  <a:lnTo>
                    <a:pt x="191" y="0"/>
                  </a:lnTo>
                  <a:lnTo>
                    <a:pt x="211" y="1"/>
                  </a:lnTo>
                  <a:lnTo>
                    <a:pt x="230" y="3"/>
                  </a:lnTo>
                  <a:lnTo>
                    <a:pt x="247" y="8"/>
                  </a:lnTo>
                  <a:lnTo>
                    <a:pt x="263" y="14"/>
                  </a:lnTo>
                  <a:lnTo>
                    <a:pt x="279" y="23"/>
                  </a:lnTo>
                  <a:lnTo>
                    <a:pt x="293" y="33"/>
                  </a:lnTo>
                  <a:lnTo>
                    <a:pt x="307" y="45"/>
                  </a:lnTo>
                  <a:lnTo>
                    <a:pt x="320" y="59"/>
                  </a:lnTo>
                  <a:lnTo>
                    <a:pt x="331" y="75"/>
                  </a:lnTo>
                  <a:lnTo>
                    <a:pt x="341" y="91"/>
                  </a:lnTo>
                  <a:lnTo>
                    <a:pt x="350" y="108"/>
                  </a:lnTo>
                  <a:lnTo>
                    <a:pt x="356" y="127"/>
                  </a:lnTo>
                  <a:lnTo>
                    <a:pt x="362" y="148"/>
                  </a:lnTo>
                  <a:lnTo>
                    <a:pt x="365" y="169"/>
                  </a:lnTo>
                  <a:lnTo>
                    <a:pt x="368" y="190"/>
                  </a:lnTo>
                  <a:lnTo>
                    <a:pt x="368" y="215"/>
                  </a:lnTo>
                  <a:lnTo>
                    <a:pt x="368" y="239"/>
                  </a:lnTo>
                  <a:lnTo>
                    <a:pt x="72" y="239"/>
                  </a:lnTo>
                  <a:lnTo>
                    <a:pt x="73" y="253"/>
                  </a:lnTo>
                  <a:lnTo>
                    <a:pt x="75" y="267"/>
                  </a:lnTo>
                  <a:lnTo>
                    <a:pt x="77" y="280"/>
                  </a:lnTo>
                  <a:lnTo>
                    <a:pt x="81" y="292"/>
                  </a:lnTo>
                  <a:lnTo>
                    <a:pt x="84" y="303"/>
                  </a:lnTo>
                  <a:lnTo>
                    <a:pt x="88" y="313"/>
                  </a:lnTo>
                  <a:lnTo>
                    <a:pt x="94" y="323"/>
                  </a:lnTo>
                  <a:lnTo>
                    <a:pt x="99" y="332"/>
                  </a:lnTo>
                  <a:lnTo>
                    <a:pt x="107" y="340"/>
                  </a:lnTo>
                  <a:lnTo>
                    <a:pt x="116" y="348"/>
                  </a:lnTo>
                  <a:lnTo>
                    <a:pt x="126" y="355"/>
                  </a:lnTo>
                  <a:lnTo>
                    <a:pt x="137" y="360"/>
                  </a:lnTo>
                  <a:lnTo>
                    <a:pt x="149" y="364"/>
                  </a:lnTo>
                  <a:lnTo>
                    <a:pt x="162" y="368"/>
                  </a:lnTo>
                  <a:lnTo>
                    <a:pt x="175" y="369"/>
                  </a:lnTo>
                  <a:lnTo>
                    <a:pt x="190" y="370"/>
                  </a:lnTo>
                  <a:lnTo>
                    <a:pt x="200" y="370"/>
                  </a:lnTo>
                  <a:lnTo>
                    <a:pt x="209" y="369"/>
                  </a:lnTo>
                  <a:lnTo>
                    <a:pt x="219" y="367"/>
                  </a:lnTo>
                  <a:lnTo>
                    <a:pt x="227" y="364"/>
                  </a:lnTo>
                  <a:lnTo>
                    <a:pt x="235" y="361"/>
                  </a:lnTo>
                  <a:lnTo>
                    <a:pt x="244" y="358"/>
                  </a:lnTo>
                  <a:lnTo>
                    <a:pt x="251" y="353"/>
                  </a:lnTo>
                  <a:lnTo>
                    <a:pt x="259" y="348"/>
                  </a:lnTo>
                  <a:lnTo>
                    <a:pt x="266" y="343"/>
                  </a:lnTo>
                  <a:lnTo>
                    <a:pt x="272" y="336"/>
                  </a:lnTo>
                  <a:lnTo>
                    <a:pt x="278" y="329"/>
                  </a:lnTo>
                  <a:lnTo>
                    <a:pt x="282" y="323"/>
                  </a:lnTo>
                  <a:lnTo>
                    <a:pt x="286" y="315"/>
                  </a:lnTo>
                  <a:lnTo>
                    <a:pt x="290" y="308"/>
                  </a:lnTo>
                  <a:lnTo>
                    <a:pt x="292" y="300"/>
                  </a:lnTo>
                  <a:lnTo>
                    <a:pt x="294" y="291"/>
                  </a:lnTo>
                  <a:lnTo>
                    <a:pt x="362" y="291"/>
                  </a:lnTo>
                  <a:lnTo>
                    <a:pt x="358" y="308"/>
                  </a:lnTo>
                  <a:lnTo>
                    <a:pt x="352" y="323"/>
                  </a:lnTo>
                  <a:lnTo>
                    <a:pt x="345" y="337"/>
                  </a:lnTo>
                  <a:lnTo>
                    <a:pt x="339" y="350"/>
                  </a:lnTo>
                  <a:lnTo>
                    <a:pt x="330" y="362"/>
                  </a:lnTo>
                  <a:lnTo>
                    <a:pt x="321" y="374"/>
                  </a:lnTo>
                  <a:lnTo>
                    <a:pt x="312" y="384"/>
                  </a:lnTo>
                  <a:lnTo>
                    <a:pt x="301" y="394"/>
                  </a:lnTo>
                  <a:lnTo>
                    <a:pt x="289" y="402"/>
                  </a:lnTo>
                  <a:lnTo>
                    <a:pt x="277" y="409"/>
                  </a:lnTo>
                  <a:lnTo>
                    <a:pt x="263" y="415"/>
                  </a:lnTo>
                  <a:lnTo>
                    <a:pt x="249" y="420"/>
                  </a:lnTo>
                  <a:lnTo>
                    <a:pt x="234" y="423"/>
                  </a:lnTo>
                  <a:lnTo>
                    <a:pt x="217" y="427"/>
                  </a:lnTo>
                  <a:lnTo>
                    <a:pt x="201" y="428"/>
                  </a:lnTo>
                  <a:lnTo>
                    <a:pt x="184" y="429"/>
                  </a:lnTo>
                  <a:close/>
                  <a:moveTo>
                    <a:pt x="297" y="184"/>
                  </a:moveTo>
                  <a:lnTo>
                    <a:pt x="296" y="170"/>
                  </a:lnTo>
                  <a:lnTo>
                    <a:pt x="294" y="157"/>
                  </a:lnTo>
                  <a:lnTo>
                    <a:pt x="292" y="145"/>
                  </a:lnTo>
                  <a:lnTo>
                    <a:pt x="289" y="134"/>
                  </a:lnTo>
                  <a:lnTo>
                    <a:pt x="285" y="123"/>
                  </a:lnTo>
                  <a:lnTo>
                    <a:pt x="281" y="113"/>
                  </a:lnTo>
                  <a:lnTo>
                    <a:pt x="275" y="104"/>
                  </a:lnTo>
                  <a:lnTo>
                    <a:pt x="269" y="95"/>
                  </a:lnTo>
                  <a:lnTo>
                    <a:pt x="262" y="88"/>
                  </a:lnTo>
                  <a:lnTo>
                    <a:pt x="254" y="80"/>
                  </a:lnTo>
                  <a:lnTo>
                    <a:pt x="245" y="75"/>
                  </a:lnTo>
                  <a:lnTo>
                    <a:pt x="235" y="69"/>
                  </a:lnTo>
                  <a:lnTo>
                    <a:pt x="225" y="66"/>
                  </a:lnTo>
                  <a:lnTo>
                    <a:pt x="213" y="64"/>
                  </a:lnTo>
                  <a:lnTo>
                    <a:pt x="201" y="61"/>
                  </a:lnTo>
                  <a:lnTo>
                    <a:pt x="188" y="61"/>
                  </a:lnTo>
                  <a:lnTo>
                    <a:pt x="175" y="61"/>
                  </a:lnTo>
                  <a:lnTo>
                    <a:pt x="163" y="64"/>
                  </a:lnTo>
                  <a:lnTo>
                    <a:pt x="151" y="67"/>
                  </a:lnTo>
                  <a:lnTo>
                    <a:pt x="140" y="71"/>
                  </a:lnTo>
                  <a:lnTo>
                    <a:pt x="130" y="77"/>
                  </a:lnTo>
                  <a:lnTo>
                    <a:pt x="120" y="83"/>
                  </a:lnTo>
                  <a:lnTo>
                    <a:pt x="110" y="92"/>
                  </a:lnTo>
                  <a:lnTo>
                    <a:pt x="103" y="101"/>
                  </a:lnTo>
                  <a:lnTo>
                    <a:pt x="96" y="110"/>
                  </a:lnTo>
                  <a:lnTo>
                    <a:pt x="91" y="118"/>
                  </a:lnTo>
                  <a:lnTo>
                    <a:pt x="86" y="127"/>
                  </a:lnTo>
                  <a:lnTo>
                    <a:pt x="82" y="138"/>
                  </a:lnTo>
                  <a:lnTo>
                    <a:pt x="79" y="148"/>
                  </a:lnTo>
                  <a:lnTo>
                    <a:pt x="75" y="160"/>
                  </a:lnTo>
                  <a:lnTo>
                    <a:pt x="73" y="171"/>
                  </a:lnTo>
                  <a:lnTo>
                    <a:pt x="72" y="184"/>
                  </a:lnTo>
                  <a:lnTo>
                    <a:pt x="297" y="184"/>
                  </a:lnTo>
                  <a:close/>
                </a:path>
              </a:pathLst>
            </a:custGeom>
            <a:solidFill>
              <a:srgbClr val="2C5882"/>
            </a:solidFill>
            <a:ln w="9525">
              <a:noFill/>
              <a:round/>
            </a:ln>
          </p:spPr>
          <p:txBody>
            <a:bodyPr/>
            <a:lstStyle/>
            <a:p>
              <a:endParaRPr lang="zh-CN" altLang="en-US"/>
            </a:p>
          </p:txBody>
        </p:sp>
        <p:sp>
          <p:nvSpPr>
            <p:cNvPr id="76872" name="Freeform 22"/>
            <p:cNvSpPr/>
            <p:nvPr/>
          </p:nvSpPr>
          <p:spPr bwMode="auto">
            <a:xfrm>
              <a:off x="3070" y="975"/>
              <a:ext cx="116" cy="143"/>
            </a:xfrm>
            <a:custGeom>
              <a:avLst/>
              <a:gdLst>
                <a:gd name="T0" fmla="*/ 0 w 348"/>
                <a:gd name="T1" fmla="*/ 0 h 429"/>
                <a:gd name="T2" fmla="*/ 0 w 348"/>
                <a:gd name="T3" fmla="*/ 0 h 429"/>
                <a:gd name="T4" fmla="*/ 0 w 348"/>
                <a:gd name="T5" fmla="*/ 0 h 429"/>
                <a:gd name="T6" fmla="*/ 0 w 348"/>
                <a:gd name="T7" fmla="*/ 0 h 429"/>
                <a:gd name="T8" fmla="*/ 0 w 348"/>
                <a:gd name="T9" fmla="*/ 0 h 429"/>
                <a:gd name="T10" fmla="*/ 0 w 348"/>
                <a:gd name="T11" fmla="*/ 0 h 429"/>
                <a:gd name="T12" fmla="*/ 0 w 348"/>
                <a:gd name="T13" fmla="*/ 0 h 429"/>
                <a:gd name="T14" fmla="*/ 0 w 348"/>
                <a:gd name="T15" fmla="*/ 0 h 429"/>
                <a:gd name="T16" fmla="*/ 0 w 348"/>
                <a:gd name="T17" fmla="*/ 0 h 429"/>
                <a:gd name="T18" fmla="*/ 0 w 348"/>
                <a:gd name="T19" fmla="*/ 0 h 429"/>
                <a:gd name="T20" fmla="*/ 0 w 348"/>
                <a:gd name="T21" fmla="*/ 0 h 429"/>
                <a:gd name="T22" fmla="*/ 0 w 348"/>
                <a:gd name="T23" fmla="*/ 0 h 429"/>
                <a:gd name="T24" fmla="*/ 0 w 348"/>
                <a:gd name="T25" fmla="*/ 0 h 429"/>
                <a:gd name="T26" fmla="*/ 0 w 348"/>
                <a:gd name="T27" fmla="*/ 0 h 429"/>
                <a:gd name="T28" fmla="*/ 0 w 348"/>
                <a:gd name="T29" fmla="*/ 0 h 429"/>
                <a:gd name="T30" fmla="*/ 0 w 348"/>
                <a:gd name="T31" fmla="*/ 0 h 429"/>
                <a:gd name="T32" fmla="*/ 0 w 348"/>
                <a:gd name="T33" fmla="*/ 0 h 429"/>
                <a:gd name="T34" fmla="*/ 0 w 348"/>
                <a:gd name="T35" fmla="*/ 0 h 429"/>
                <a:gd name="T36" fmla="*/ 0 w 348"/>
                <a:gd name="T37" fmla="*/ 0 h 429"/>
                <a:gd name="T38" fmla="*/ 0 w 348"/>
                <a:gd name="T39" fmla="*/ 0 h 429"/>
                <a:gd name="T40" fmla="*/ 0 w 348"/>
                <a:gd name="T41" fmla="*/ 0 h 429"/>
                <a:gd name="T42" fmla="*/ 0 w 348"/>
                <a:gd name="T43" fmla="*/ 0 h 429"/>
                <a:gd name="T44" fmla="*/ 0 w 348"/>
                <a:gd name="T45" fmla="*/ 0 h 429"/>
                <a:gd name="T46" fmla="*/ 0 w 348"/>
                <a:gd name="T47" fmla="*/ 0 h 429"/>
                <a:gd name="T48" fmla="*/ 0 w 348"/>
                <a:gd name="T49" fmla="*/ 0 h 429"/>
                <a:gd name="T50" fmla="*/ 0 w 348"/>
                <a:gd name="T51" fmla="*/ 0 h 429"/>
                <a:gd name="T52" fmla="*/ 0 w 348"/>
                <a:gd name="T53" fmla="*/ 0 h 429"/>
                <a:gd name="T54" fmla="*/ 0 w 348"/>
                <a:gd name="T55" fmla="*/ 0 h 429"/>
                <a:gd name="T56" fmla="*/ 0 w 348"/>
                <a:gd name="T57" fmla="*/ 0 h 429"/>
                <a:gd name="T58" fmla="*/ 0 w 348"/>
                <a:gd name="T59" fmla="*/ 0 h 429"/>
                <a:gd name="T60" fmla="*/ 0 w 348"/>
                <a:gd name="T61" fmla="*/ 0 h 429"/>
                <a:gd name="T62" fmla="*/ 0 w 348"/>
                <a:gd name="T63" fmla="*/ 0 h 429"/>
                <a:gd name="T64" fmla="*/ 0 w 348"/>
                <a:gd name="T65" fmla="*/ 0 h 429"/>
                <a:gd name="T66" fmla="*/ 0 w 348"/>
                <a:gd name="T67" fmla="*/ 0 h 429"/>
                <a:gd name="T68" fmla="*/ 0 w 348"/>
                <a:gd name="T69" fmla="*/ 0 h 429"/>
                <a:gd name="T70" fmla="*/ 0 w 348"/>
                <a:gd name="T71" fmla="*/ 0 h 429"/>
                <a:gd name="T72" fmla="*/ 0 w 348"/>
                <a:gd name="T73" fmla="*/ 0 h 429"/>
                <a:gd name="T74" fmla="*/ 0 w 348"/>
                <a:gd name="T75" fmla="*/ 0 h 429"/>
                <a:gd name="T76" fmla="*/ 0 w 348"/>
                <a:gd name="T77" fmla="*/ 0 h 429"/>
                <a:gd name="T78" fmla="*/ 0 w 348"/>
                <a:gd name="T79" fmla="*/ 0 h 429"/>
                <a:gd name="T80" fmla="*/ 0 w 348"/>
                <a:gd name="T81" fmla="*/ 0 h 429"/>
                <a:gd name="T82" fmla="*/ 0 w 348"/>
                <a:gd name="T83" fmla="*/ 0 h 429"/>
                <a:gd name="T84" fmla="*/ 0 w 348"/>
                <a:gd name="T85" fmla="*/ 0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8"/>
                <a:gd name="T130" fmla="*/ 0 h 429"/>
                <a:gd name="T131" fmla="*/ 348 w 348"/>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8" h="429">
                  <a:moveTo>
                    <a:pt x="348" y="271"/>
                  </a:moveTo>
                  <a:lnTo>
                    <a:pt x="344" y="290"/>
                  </a:lnTo>
                  <a:lnTo>
                    <a:pt x="340" y="308"/>
                  </a:lnTo>
                  <a:lnTo>
                    <a:pt x="335" y="324"/>
                  </a:lnTo>
                  <a:lnTo>
                    <a:pt x="328" y="339"/>
                  </a:lnTo>
                  <a:lnTo>
                    <a:pt x="321" y="353"/>
                  </a:lnTo>
                  <a:lnTo>
                    <a:pt x="313" y="365"/>
                  </a:lnTo>
                  <a:lnTo>
                    <a:pt x="304" y="378"/>
                  </a:lnTo>
                  <a:lnTo>
                    <a:pt x="293" y="388"/>
                  </a:lnTo>
                  <a:lnTo>
                    <a:pt x="282" y="397"/>
                  </a:lnTo>
                  <a:lnTo>
                    <a:pt x="270" y="406"/>
                  </a:lnTo>
                  <a:lnTo>
                    <a:pt x="257" y="413"/>
                  </a:lnTo>
                  <a:lnTo>
                    <a:pt x="243" y="418"/>
                  </a:lnTo>
                  <a:lnTo>
                    <a:pt x="227" y="422"/>
                  </a:lnTo>
                  <a:lnTo>
                    <a:pt x="212" y="426"/>
                  </a:lnTo>
                  <a:lnTo>
                    <a:pt x="195" y="428"/>
                  </a:lnTo>
                  <a:lnTo>
                    <a:pt x="177" y="429"/>
                  </a:lnTo>
                  <a:lnTo>
                    <a:pt x="157" y="428"/>
                  </a:lnTo>
                  <a:lnTo>
                    <a:pt x="139" y="425"/>
                  </a:lnTo>
                  <a:lnTo>
                    <a:pt x="121" y="420"/>
                  </a:lnTo>
                  <a:lnTo>
                    <a:pt x="105" y="414"/>
                  </a:lnTo>
                  <a:lnTo>
                    <a:pt x="88" y="406"/>
                  </a:lnTo>
                  <a:lnTo>
                    <a:pt x="74" y="396"/>
                  </a:lnTo>
                  <a:lnTo>
                    <a:pt x="61" y="384"/>
                  </a:lnTo>
                  <a:lnTo>
                    <a:pt x="48" y="371"/>
                  </a:lnTo>
                  <a:lnTo>
                    <a:pt x="37" y="356"/>
                  </a:lnTo>
                  <a:lnTo>
                    <a:pt x="27" y="339"/>
                  </a:lnTo>
                  <a:lnTo>
                    <a:pt x="20" y="322"/>
                  </a:lnTo>
                  <a:lnTo>
                    <a:pt x="12" y="302"/>
                  </a:lnTo>
                  <a:lnTo>
                    <a:pt x="6" y="282"/>
                  </a:lnTo>
                  <a:lnTo>
                    <a:pt x="3" y="260"/>
                  </a:lnTo>
                  <a:lnTo>
                    <a:pt x="1" y="239"/>
                  </a:lnTo>
                  <a:lnTo>
                    <a:pt x="0" y="215"/>
                  </a:lnTo>
                  <a:lnTo>
                    <a:pt x="1" y="190"/>
                  </a:lnTo>
                  <a:lnTo>
                    <a:pt x="3" y="167"/>
                  </a:lnTo>
                  <a:lnTo>
                    <a:pt x="7" y="147"/>
                  </a:lnTo>
                  <a:lnTo>
                    <a:pt x="13" y="126"/>
                  </a:lnTo>
                  <a:lnTo>
                    <a:pt x="20" y="107"/>
                  </a:lnTo>
                  <a:lnTo>
                    <a:pt x="28" y="90"/>
                  </a:lnTo>
                  <a:lnTo>
                    <a:pt x="38" y="73"/>
                  </a:lnTo>
                  <a:lnTo>
                    <a:pt x="50" y="58"/>
                  </a:lnTo>
                  <a:lnTo>
                    <a:pt x="63" y="44"/>
                  </a:lnTo>
                  <a:lnTo>
                    <a:pt x="77" y="33"/>
                  </a:lnTo>
                  <a:lnTo>
                    <a:pt x="92" y="23"/>
                  </a:lnTo>
                  <a:lnTo>
                    <a:pt x="108" y="14"/>
                  </a:lnTo>
                  <a:lnTo>
                    <a:pt x="126" y="8"/>
                  </a:lnTo>
                  <a:lnTo>
                    <a:pt x="144" y="3"/>
                  </a:lnTo>
                  <a:lnTo>
                    <a:pt x="164" y="1"/>
                  </a:lnTo>
                  <a:lnTo>
                    <a:pt x="184" y="0"/>
                  </a:lnTo>
                  <a:lnTo>
                    <a:pt x="202" y="0"/>
                  </a:lnTo>
                  <a:lnTo>
                    <a:pt x="219" y="2"/>
                  </a:lnTo>
                  <a:lnTo>
                    <a:pt x="235" y="6"/>
                  </a:lnTo>
                  <a:lnTo>
                    <a:pt x="250" y="10"/>
                  </a:lnTo>
                  <a:lnTo>
                    <a:pt x="263" y="15"/>
                  </a:lnTo>
                  <a:lnTo>
                    <a:pt x="278" y="22"/>
                  </a:lnTo>
                  <a:lnTo>
                    <a:pt x="290" y="31"/>
                  </a:lnTo>
                  <a:lnTo>
                    <a:pt x="301" y="40"/>
                  </a:lnTo>
                  <a:lnTo>
                    <a:pt x="312" y="50"/>
                  </a:lnTo>
                  <a:lnTo>
                    <a:pt x="320" y="61"/>
                  </a:lnTo>
                  <a:lnTo>
                    <a:pt x="328" y="75"/>
                  </a:lnTo>
                  <a:lnTo>
                    <a:pt x="335" y="88"/>
                  </a:lnTo>
                  <a:lnTo>
                    <a:pt x="339" y="102"/>
                  </a:lnTo>
                  <a:lnTo>
                    <a:pt x="343" y="117"/>
                  </a:lnTo>
                  <a:lnTo>
                    <a:pt x="346" y="132"/>
                  </a:lnTo>
                  <a:lnTo>
                    <a:pt x="348" y="150"/>
                  </a:lnTo>
                  <a:lnTo>
                    <a:pt x="282" y="150"/>
                  </a:lnTo>
                  <a:lnTo>
                    <a:pt x="281" y="139"/>
                  </a:lnTo>
                  <a:lnTo>
                    <a:pt x="279" y="129"/>
                  </a:lnTo>
                  <a:lnTo>
                    <a:pt x="276" y="120"/>
                  </a:lnTo>
                  <a:lnTo>
                    <a:pt x="272" y="112"/>
                  </a:lnTo>
                  <a:lnTo>
                    <a:pt x="268" y="103"/>
                  </a:lnTo>
                  <a:lnTo>
                    <a:pt x="263" y="95"/>
                  </a:lnTo>
                  <a:lnTo>
                    <a:pt x="258" y="89"/>
                  </a:lnTo>
                  <a:lnTo>
                    <a:pt x="251" y="82"/>
                  </a:lnTo>
                  <a:lnTo>
                    <a:pt x="245" y="77"/>
                  </a:lnTo>
                  <a:lnTo>
                    <a:pt x="237" y="72"/>
                  </a:lnTo>
                  <a:lnTo>
                    <a:pt x="230" y="68"/>
                  </a:lnTo>
                  <a:lnTo>
                    <a:pt x="221" y="65"/>
                  </a:lnTo>
                  <a:lnTo>
                    <a:pt x="212" y="62"/>
                  </a:lnTo>
                  <a:lnTo>
                    <a:pt x="202" y="60"/>
                  </a:lnTo>
                  <a:lnTo>
                    <a:pt x="192" y="59"/>
                  </a:lnTo>
                  <a:lnTo>
                    <a:pt x="181" y="58"/>
                  </a:lnTo>
                  <a:lnTo>
                    <a:pt x="169" y="59"/>
                  </a:lnTo>
                  <a:lnTo>
                    <a:pt x="157" y="61"/>
                  </a:lnTo>
                  <a:lnTo>
                    <a:pt x="146" y="65"/>
                  </a:lnTo>
                  <a:lnTo>
                    <a:pt x="135" y="69"/>
                  </a:lnTo>
                  <a:lnTo>
                    <a:pt x="126" y="75"/>
                  </a:lnTo>
                  <a:lnTo>
                    <a:pt x="117" y="82"/>
                  </a:lnTo>
                  <a:lnTo>
                    <a:pt x="108" y="90"/>
                  </a:lnTo>
                  <a:lnTo>
                    <a:pt x="100" y="100"/>
                  </a:lnTo>
                  <a:lnTo>
                    <a:pt x="94" y="111"/>
                  </a:lnTo>
                  <a:lnTo>
                    <a:pt x="88" y="123"/>
                  </a:lnTo>
                  <a:lnTo>
                    <a:pt x="83" y="136"/>
                  </a:lnTo>
                  <a:lnTo>
                    <a:pt x="79" y="149"/>
                  </a:lnTo>
                  <a:lnTo>
                    <a:pt x="75" y="164"/>
                  </a:lnTo>
                  <a:lnTo>
                    <a:pt x="73" y="180"/>
                  </a:lnTo>
                  <a:lnTo>
                    <a:pt x="72" y="197"/>
                  </a:lnTo>
                  <a:lnTo>
                    <a:pt x="72" y="215"/>
                  </a:lnTo>
                  <a:lnTo>
                    <a:pt x="72" y="233"/>
                  </a:lnTo>
                  <a:lnTo>
                    <a:pt x="73" y="251"/>
                  </a:lnTo>
                  <a:lnTo>
                    <a:pt x="75" y="267"/>
                  </a:lnTo>
                  <a:lnTo>
                    <a:pt x="79" y="282"/>
                  </a:lnTo>
                  <a:lnTo>
                    <a:pt x="82" y="297"/>
                  </a:lnTo>
                  <a:lnTo>
                    <a:pt x="86" y="309"/>
                  </a:lnTo>
                  <a:lnTo>
                    <a:pt x="93" y="321"/>
                  </a:lnTo>
                  <a:lnTo>
                    <a:pt x="98" y="330"/>
                  </a:lnTo>
                  <a:lnTo>
                    <a:pt x="106" y="340"/>
                  </a:lnTo>
                  <a:lnTo>
                    <a:pt x="114" y="348"/>
                  </a:lnTo>
                  <a:lnTo>
                    <a:pt x="123" y="355"/>
                  </a:lnTo>
                  <a:lnTo>
                    <a:pt x="132" y="360"/>
                  </a:lnTo>
                  <a:lnTo>
                    <a:pt x="143" y="364"/>
                  </a:lnTo>
                  <a:lnTo>
                    <a:pt x="155" y="368"/>
                  </a:lnTo>
                  <a:lnTo>
                    <a:pt x="167" y="369"/>
                  </a:lnTo>
                  <a:lnTo>
                    <a:pt x="180" y="370"/>
                  </a:lnTo>
                  <a:lnTo>
                    <a:pt x="189" y="370"/>
                  </a:lnTo>
                  <a:lnTo>
                    <a:pt x="199" y="368"/>
                  </a:lnTo>
                  <a:lnTo>
                    <a:pt x="208" y="367"/>
                  </a:lnTo>
                  <a:lnTo>
                    <a:pt x="216" y="363"/>
                  </a:lnTo>
                  <a:lnTo>
                    <a:pt x="224" y="360"/>
                  </a:lnTo>
                  <a:lnTo>
                    <a:pt x="232" y="356"/>
                  </a:lnTo>
                  <a:lnTo>
                    <a:pt x="239" y="350"/>
                  </a:lnTo>
                  <a:lnTo>
                    <a:pt x="246" y="345"/>
                  </a:lnTo>
                  <a:lnTo>
                    <a:pt x="253" y="337"/>
                  </a:lnTo>
                  <a:lnTo>
                    <a:pt x="259" y="330"/>
                  </a:lnTo>
                  <a:lnTo>
                    <a:pt x="263" y="322"/>
                  </a:lnTo>
                  <a:lnTo>
                    <a:pt x="269" y="313"/>
                  </a:lnTo>
                  <a:lnTo>
                    <a:pt x="272" y="304"/>
                  </a:lnTo>
                  <a:lnTo>
                    <a:pt x="277" y="293"/>
                  </a:lnTo>
                  <a:lnTo>
                    <a:pt x="280" y="283"/>
                  </a:lnTo>
                  <a:lnTo>
                    <a:pt x="282" y="271"/>
                  </a:lnTo>
                  <a:lnTo>
                    <a:pt x="348" y="271"/>
                  </a:lnTo>
                  <a:close/>
                </a:path>
              </a:pathLst>
            </a:custGeom>
            <a:solidFill>
              <a:srgbClr val="2C5882"/>
            </a:solidFill>
            <a:ln w="9525">
              <a:noFill/>
              <a:round/>
            </a:ln>
          </p:spPr>
          <p:txBody>
            <a:bodyPr/>
            <a:lstStyle/>
            <a:p>
              <a:endParaRPr lang="zh-CN" altLang="en-US"/>
            </a:p>
          </p:txBody>
        </p:sp>
        <p:sp>
          <p:nvSpPr>
            <p:cNvPr id="76873" name="Freeform 21"/>
            <p:cNvSpPr/>
            <p:nvPr/>
          </p:nvSpPr>
          <p:spPr bwMode="auto">
            <a:xfrm>
              <a:off x="3223" y="929"/>
              <a:ext cx="110" cy="186"/>
            </a:xfrm>
            <a:custGeom>
              <a:avLst/>
              <a:gdLst>
                <a:gd name="T0" fmla="*/ 0 w 332"/>
                <a:gd name="T1" fmla="*/ 0 h 558"/>
                <a:gd name="T2" fmla="*/ 0 w 332"/>
                <a:gd name="T3" fmla="*/ 0 h 558"/>
                <a:gd name="T4" fmla="*/ 0 w 332"/>
                <a:gd name="T5" fmla="*/ 0 h 558"/>
                <a:gd name="T6" fmla="*/ 0 w 332"/>
                <a:gd name="T7" fmla="*/ 0 h 558"/>
                <a:gd name="T8" fmla="*/ 0 w 332"/>
                <a:gd name="T9" fmla="*/ 0 h 558"/>
                <a:gd name="T10" fmla="*/ 0 w 332"/>
                <a:gd name="T11" fmla="*/ 0 h 558"/>
                <a:gd name="T12" fmla="*/ 0 w 332"/>
                <a:gd name="T13" fmla="*/ 0 h 558"/>
                <a:gd name="T14" fmla="*/ 0 w 332"/>
                <a:gd name="T15" fmla="*/ 0 h 558"/>
                <a:gd name="T16" fmla="*/ 0 w 332"/>
                <a:gd name="T17" fmla="*/ 0 h 558"/>
                <a:gd name="T18" fmla="*/ 0 w 332"/>
                <a:gd name="T19" fmla="*/ 0 h 558"/>
                <a:gd name="T20" fmla="*/ 0 w 332"/>
                <a:gd name="T21" fmla="*/ 0 h 558"/>
                <a:gd name="T22" fmla="*/ 0 w 332"/>
                <a:gd name="T23" fmla="*/ 0 h 558"/>
                <a:gd name="T24" fmla="*/ 0 w 332"/>
                <a:gd name="T25" fmla="*/ 0 h 558"/>
                <a:gd name="T26" fmla="*/ 0 w 332"/>
                <a:gd name="T27" fmla="*/ 0 h 558"/>
                <a:gd name="T28" fmla="*/ 0 w 332"/>
                <a:gd name="T29" fmla="*/ 0 h 558"/>
                <a:gd name="T30" fmla="*/ 0 w 332"/>
                <a:gd name="T31" fmla="*/ 0 h 558"/>
                <a:gd name="T32" fmla="*/ 0 w 332"/>
                <a:gd name="T33" fmla="*/ 0 h 558"/>
                <a:gd name="T34" fmla="*/ 0 w 332"/>
                <a:gd name="T35" fmla="*/ 0 h 558"/>
                <a:gd name="T36" fmla="*/ 0 w 332"/>
                <a:gd name="T37" fmla="*/ 0 h 558"/>
                <a:gd name="T38" fmla="*/ 0 w 332"/>
                <a:gd name="T39" fmla="*/ 0 h 558"/>
                <a:gd name="T40" fmla="*/ 0 w 332"/>
                <a:gd name="T41" fmla="*/ 0 h 558"/>
                <a:gd name="T42" fmla="*/ 0 w 332"/>
                <a:gd name="T43" fmla="*/ 0 h 558"/>
                <a:gd name="T44" fmla="*/ 0 w 332"/>
                <a:gd name="T45" fmla="*/ 0 h 558"/>
                <a:gd name="T46" fmla="*/ 0 w 332"/>
                <a:gd name="T47" fmla="*/ 0 h 558"/>
                <a:gd name="T48" fmla="*/ 0 w 332"/>
                <a:gd name="T49" fmla="*/ 0 h 558"/>
                <a:gd name="T50" fmla="*/ 0 w 332"/>
                <a:gd name="T51" fmla="*/ 0 h 558"/>
                <a:gd name="T52" fmla="*/ 0 w 332"/>
                <a:gd name="T53" fmla="*/ 0 h 558"/>
                <a:gd name="T54" fmla="*/ 0 w 332"/>
                <a:gd name="T55" fmla="*/ 0 h 558"/>
                <a:gd name="T56" fmla="*/ 0 w 332"/>
                <a:gd name="T57" fmla="*/ 0 h 558"/>
                <a:gd name="T58" fmla="*/ 0 w 332"/>
                <a:gd name="T59" fmla="*/ 0 h 558"/>
                <a:gd name="T60" fmla="*/ 0 w 332"/>
                <a:gd name="T61" fmla="*/ 0 h 558"/>
                <a:gd name="T62" fmla="*/ 0 w 332"/>
                <a:gd name="T63" fmla="*/ 0 h 558"/>
                <a:gd name="T64" fmla="*/ 0 w 332"/>
                <a:gd name="T65" fmla="*/ 0 h 558"/>
                <a:gd name="T66" fmla="*/ 0 w 332"/>
                <a:gd name="T67" fmla="*/ 0 h 5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2"/>
                <a:gd name="T103" fmla="*/ 0 h 558"/>
                <a:gd name="T104" fmla="*/ 332 w 332"/>
                <a:gd name="T105" fmla="*/ 558 h 5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2" h="558">
                  <a:moveTo>
                    <a:pt x="0" y="558"/>
                  </a:moveTo>
                  <a:lnTo>
                    <a:pt x="0" y="0"/>
                  </a:lnTo>
                  <a:lnTo>
                    <a:pt x="35" y="0"/>
                  </a:lnTo>
                  <a:lnTo>
                    <a:pt x="69" y="0"/>
                  </a:lnTo>
                  <a:lnTo>
                    <a:pt x="69" y="207"/>
                  </a:lnTo>
                  <a:lnTo>
                    <a:pt x="81" y="192"/>
                  </a:lnTo>
                  <a:lnTo>
                    <a:pt x="92" y="180"/>
                  </a:lnTo>
                  <a:lnTo>
                    <a:pt x="104" y="169"/>
                  </a:lnTo>
                  <a:lnTo>
                    <a:pt x="117" y="160"/>
                  </a:lnTo>
                  <a:lnTo>
                    <a:pt x="130" y="153"/>
                  </a:lnTo>
                  <a:lnTo>
                    <a:pt x="145" y="147"/>
                  </a:lnTo>
                  <a:lnTo>
                    <a:pt x="160" y="143"/>
                  </a:lnTo>
                  <a:lnTo>
                    <a:pt x="175" y="140"/>
                  </a:lnTo>
                  <a:lnTo>
                    <a:pt x="192" y="140"/>
                  </a:lnTo>
                  <a:lnTo>
                    <a:pt x="208" y="140"/>
                  </a:lnTo>
                  <a:lnTo>
                    <a:pt x="223" y="142"/>
                  </a:lnTo>
                  <a:lnTo>
                    <a:pt x="238" y="145"/>
                  </a:lnTo>
                  <a:lnTo>
                    <a:pt x="251" y="149"/>
                  </a:lnTo>
                  <a:lnTo>
                    <a:pt x="264" y="154"/>
                  </a:lnTo>
                  <a:lnTo>
                    <a:pt x="275" y="160"/>
                  </a:lnTo>
                  <a:lnTo>
                    <a:pt x="286" y="167"/>
                  </a:lnTo>
                  <a:lnTo>
                    <a:pt x="296" y="176"/>
                  </a:lnTo>
                  <a:lnTo>
                    <a:pt x="304" y="186"/>
                  </a:lnTo>
                  <a:lnTo>
                    <a:pt x="311" y="196"/>
                  </a:lnTo>
                  <a:lnTo>
                    <a:pt x="318" y="208"/>
                  </a:lnTo>
                  <a:lnTo>
                    <a:pt x="323" y="220"/>
                  </a:lnTo>
                  <a:lnTo>
                    <a:pt x="326" y="234"/>
                  </a:lnTo>
                  <a:lnTo>
                    <a:pt x="330" y="248"/>
                  </a:lnTo>
                  <a:lnTo>
                    <a:pt x="331" y="264"/>
                  </a:lnTo>
                  <a:lnTo>
                    <a:pt x="332" y="280"/>
                  </a:lnTo>
                  <a:lnTo>
                    <a:pt x="332" y="558"/>
                  </a:lnTo>
                  <a:lnTo>
                    <a:pt x="298" y="558"/>
                  </a:lnTo>
                  <a:lnTo>
                    <a:pt x="264" y="558"/>
                  </a:lnTo>
                  <a:lnTo>
                    <a:pt x="264" y="297"/>
                  </a:lnTo>
                  <a:lnTo>
                    <a:pt x="263" y="285"/>
                  </a:lnTo>
                  <a:lnTo>
                    <a:pt x="263" y="274"/>
                  </a:lnTo>
                  <a:lnTo>
                    <a:pt x="261" y="263"/>
                  </a:lnTo>
                  <a:lnTo>
                    <a:pt x="258" y="254"/>
                  </a:lnTo>
                  <a:lnTo>
                    <a:pt x="256" y="245"/>
                  </a:lnTo>
                  <a:lnTo>
                    <a:pt x="253" y="237"/>
                  </a:lnTo>
                  <a:lnTo>
                    <a:pt x="249" y="230"/>
                  </a:lnTo>
                  <a:lnTo>
                    <a:pt x="244" y="224"/>
                  </a:lnTo>
                  <a:lnTo>
                    <a:pt x="239" y="219"/>
                  </a:lnTo>
                  <a:lnTo>
                    <a:pt x="233" y="215"/>
                  </a:lnTo>
                  <a:lnTo>
                    <a:pt x="227" y="210"/>
                  </a:lnTo>
                  <a:lnTo>
                    <a:pt x="219" y="208"/>
                  </a:lnTo>
                  <a:lnTo>
                    <a:pt x="210" y="205"/>
                  </a:lnTo>
                  <a:lnTo>
                    <a:pt x="202" y="204"/>
                  </a:lnTo>
                  <a:lnTo>
                    <a:pt x="192" y="202"/>
                  </a:lnTo>
                  <a:lnTo>
                    <a:pt x="181" y="201"/>
                  </a:lnTo>
                  <a:lnTo>
                    <a:pt x="169" y="202"/>
                  </a:lnTo>
                  <a:lnTo>
                    <a:pt x="157" y="205"/>
                  </a:lnTo>
                  <a:lnTo>
                    <a:pt x="146" y="207"/>
                  </a:lnTo>
                  <a:lnTo>
                    <a:pt x="135" y="211"/>
                  </a:lnTo>
                  <a:lnTo>
                    <a:pt x="125" y="217"/>
                  </a:lnTo>
                  <a:lnTo>
                    <a:pt x="116" y="223"/>
                  </a:lnTo>
                  <a:lnTo>
                    <a:pt x="107" y="231"/>
                  </a:lnTo>
                  <a:lnTo>
                    <a:pt x="100" y="240"/>
                  </a:lnTo>
                  <a:lnTo>
                    <a:pt x="92" y="250"/>
                  </a:lnTo>
                  <a:lnTo>
                    <a:pt x="86" y="259"/>
                  </a:lnTo>
                  <a:lnTo>
                    <a:pt x="81" y="271"/>
                  </a:lnTo>
                  <a:lnTo>
                    <a:pt x="77" y="283"/>
                  </a:lnTo>
                  <a:lnTo>
                    <a:pt x="74" y="297"/>
                  </a:lnTo>
                  <a:lnTo>
                    <a:pt x="71" y="310"/>
                  </a:lnTo>
                  <a:lnTo>
                    <a:pt x="69" y="325"/>
                  </a:lnTo>
                  <a:lnTo>
                    <a:pt x="69" y="340"/>
                  </a:lnTo>
                  <a:lnTo>
                    <a:pt x="69" y="558"/>
                  </a:lnTo>
                  <a:lnTo>
                    <a:pt x="35" y="558"/>
                  </a:lnTo>
                  <a:lnTo>
                    <a:pt x="0" y="558"/>
                  </a:lnTo>
                  <a:close/>
                </a:path>
              </a:pathLst>
            </a:custGeom>
            <a:solidFill>
              <a:srgbClr val="2C5882"/>
            </a:solidFill>
            <a:ln w="9525">
              <a:noFill/>
              <a:round/>
            </a:ln>
          </p:spPr>
          <p:txBody>
            <a:bodyPr/>
            <a:lstStyle/>
            <a:p>
              <a:endParaRPr lang="zh-CN" altLang="en-US"/>
            </a:p>
          </p:txBody>
        </p:sp>
        <p:sp>
          <p:nvSpPr>
            <p:cNvPr id="76874" name="Freeform 20"/>
            <p:cNvSpPr/>
            <p:nvPr/>
          </p:nvSpPr>
          <p:spPr bwMode="auto">
            <a:xfrm>
              <a:off x="3381" y="975"/>
              <a:ext cx="111" cy="140"/>
            </a:xfrm>
            <a:custGeom>
              <a:avLst/>
              <a:gdLst>
                <a:gd name="T0" fmla="*/ 0 w 331"/>
                <a:gd name="T1" fmla="*/ 0 h 418"/>
                <a:gd name="T2" fmla="*/ 0 w 331"/>
                <a:gd name="T3" fmla="*/ 0 h 418"/>
                <a:gd name="T4" fmla="*/ 0 w 331"/>
                <a:gd name="T5" fmla="*/ 0 h 418"/>
                <a:gd name="T6" fmla="*/ 0 w 331"/>
                <a:gd name="T7" fmla="*/ 0 h 418"/>
                <a:gd name="T8" fmla="*/ 0 w 331"/>
                <a:gd name="T9" fmla="*/ 0 h 418"/>
                <a:gd name="T10" fmla="*/ 0 w 331"/>
                <a:gd name="T11" fmla="*/ 0 h 418"/>
                <a:gd name="T12" fmla="*/ 0 w 331"/>
                <a:gd name="T13" fmla="*/ 0 h 418"/>
                <a:gd name="T14" fmla="*/ 0 w 331"/>
                <a:gd name="T15" fmla="*/ 0 h 418"/>
                <a:gd name="T16" fmla="*/ 0 w 331"/>
                <a:gd name="T17" fmla="*/ 0 h 418"/>
                <a:gd name="T18" fmla="*/ 0 w 331"/>
                <a:gd name="T19" fmla="*/ 0 h 418"/>
                <a:gd name="T20" fmla="*/ 0 w 331"/>
                <a:gd name="T21" fmla="*/ 0 h 418"/>
                <a:gd name="T22" fmla="*/ 0 w 331"/>
                <a:gd name="T23" fmla="*/ 0 h 418"/>
                <a:gd name="T24" fmla="*/ 0 w 331"/>
                <a:gd name="T25" fmla="*/ 0 h 418"/>
                <a:gd name="T26" fmla="*/ 0 w 331"/>
                <a:gd name="T27" fmla="*/ 0 h 418"/>
                <a:gd name="T28" fmla="*/ 0 w 331"/>
                <a:gd name="T29" fmla="*/ 0 h 418"/>
                <a:gd name="T30" fmla="*/ 0 w 331"/>
                <a:gd name="T31" fmla="*/ 0 h 418"/>
                <a:gd name="T32" fmla="*/ 0 w 331"/>
                <a:gd name="T33" fmla="*/ 0 h 418"/>
                <a:gd name="T34" fmla="*/ 0 w 331"/>
                <a:gd name="T35" fmla="*/ 0 h 418"/>
                <a:gd name="T36" fmla="*/ 0 w 331"/>
                <a:gd name="T37" fmla="*/ 0 h 418"/>
                <a:gd name="T38" fmla="*/ 0 w 331"/>
                <a:gd name="T39" fmla="*/ 0 h 418"/>
                <a:gd name="T40" fmla="*/ 0 w 331"/>
                <a:gd name="T41" fmla="*/ 0 h 418"/>
                <a:gd name="T42" fmla="*/ 0 w 331"/>
                <a:gd name="T43" fmla="*/ 0 h 418"/>
                <a:gd name="T44" fmla="*/ 0 w 331"/>
                <a:gd name="T45" fmla="*/ 0 h 418"/>
                <a:gd name="T46" fmla="*/ 0 w 331"/>
                <a:gd name="T47" fmla="*/ 0 h 418"/>
                <a:gd name="T48" fmla="*/ 0 w 331"/>
                <a:gd name="T49" fmla="*/ 0 h 418"/>
                <a:gd name="T50" fmla="*/ 0 w 331"/>
                <a:gd name="T51" fmla="*/ 0 h 418"/>
                <a:gd name="T52" fmla="*/ 0 w 331"/>
                <a:gd name="T53" fmla="*/ 0 h 418"/>
                <a:gd name="T54" fmla="*/ 0 w 331"/>
                <a:gd name="T55" fmla="*/ 0 h 418"/>
                <a:gd name="T56" fmla="*/ 0 w 331"/>
                <a:gd name="T57" fmla="*/ 0 h 418"/>
                <a:gd name="T58" fmla="*/ 0 w 331"/>
                <a:gd name="T59" fmla="*/ 0 h 418"/>
                <a:gd name="T60" fmla="*/ 0 w 331"/>
                <a:gd name="T61" fmla="*/ 0 h 418"/>
                <a:gd name="T62" fmla="*/ 0 w 331"/>
                <a:gd name="T63" fmla="*/ 0 h 418"/>
                <a:gd name="T64" fmla="*/ 0 w 331"/>
                <a:gd name="T65" fmla="*/ 0 h 418"/>
                <a:gd name="T66" fmla="*/ 0 w 331"/>
                <a:gd name="T67" fmla="*/ 0 h 4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1"/>
                <a:gd name="T103" fmla="*/ 0 h 418"/>
                <a:gd name="T104" fmla="*/ 331 w 331"/>
                <a:gd name="T105" fmla="*/ 418 h 4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1" h="418">
                  <a:moveTo>
                    <a:pt x="0" y="418"/>
                  </a:moveTo>
                  <a:lnTo>
                    <a:pt x="0" y="12"/>
                  </a:lnTo>
                  <a:lnTo>
                    <a:pt x="32" y="12"/>
                  </a:lnTo>
                  <a:lnTo>
                    <a:pt x="65" y="12"/>
                  </a:lnTo>
                  <a:lnTo>
                    <a:pt x="65" y="72"/>
                  </a:lnTo>
                  <a:lnTo>
                    <a:pt x="80" y="52"/>
                  </a:lnTo>
                  <a:lnTo>
                    <a:pt x="91" y="40"/>
                  </a:lnTo>
                  <a:lnTo>
                    <a:pt x="103" y="29"/>
                  </a:lnTo>
                  <a:lnTo>
                    <a:pt x="116" y="20"/>
                  </a:lnTo>
                  <a:lnTo>
                    <a:pt x="129" y="13"/>
                  </a:lnTo>
                  <a:lnTo>
                    <a:pt x="143" y="7"/>
                  </a:lnTo>
                  <a:lnTo>
                    <a:pt x="159" y="3"/>
                  </a:lnTo>
                  <a:lnTo>
                    <a:pt x="174" y="0"/>
                  </a:lnTo>
                  <a:lnTo>
                    <a:pt x="191" y="0"/>
                  </a:lnTo>
                  <a:lnTo>
                    <a:pt x="207" y="0"/>
                  </a:lnTo>
                  <a:lnTo>
                    <a:pt x="222" y="2"/>
                  </a:lnTo>
                  <a:lnTo>
                    <a:pt x="236" y="5"/>
                  </a:lnTo>
                  <a:lnTo>
                    <a:pt x="250" y="9"/>
                  </a:lnTo>
                  <a:lnTo>
                    <a:pt x="263" y="14"/>
                  </a:lnTo>
                  <a:lnTo>
                    <a:pt x="274" y="20"/>
                  </a:lnTo>
                  <a:lnTo>
                    <a:pt x="285" y="27"/>
                  </a:lnTo>
                  <a:lnTo>
                    <a:pt x="294" y="36"/>
                  </a:lnTo>
                  <a:lnTo>
                    <a:pt x="303" y="46"/>
                  </a:lnTo>
                  <a:lnTo>
                    <a:pt x="310" y="56"/>
                  </a:lnTo>
                  <a:lnTo>
                    <a:pt x="316" y="68"/>
                  </a:lnTo>
                  <a:lnTo>
                    <a:pt x="322" y="80"/>
                  </a:lnTo>
                  <a:lnTo>
                    <a:pt x="325" y="94"/>
                  </a:lnTo>
                  <a:lnTo>
                    <a:pt x="328" y="108"/>
                  </a:lnTo>
                  <a:lnTo>
                    <a:pt x="329" y="124"/>
                  </a:lnTo>
                  <a:lnTo>
                    <a:pt x="331" y="140"/>
                  </a:lnTo>
                  <a:lnTo>
                    <a:pt x="331" y="418"/>
                  </a:lnTo>
                  <a:lnTo>
                    <a:pt x="297" y="418"/>
                  </a:lnTo>
                  <a:lnTo>
                    <a:pt x="263" y="418"/>
                  </a:lnTo>
                  <a:lnTo>
                    <a:pt x="263" y="163"/>
                  </a:lnTo>
                  <a:lnTo>
                    <a:pt x="262" y="150"/>
                  </a:lnTo>
                  <a:lnTo>
                    <a:pt x="261" y="138"/>
                  </a:lnTo>
                  <a:lnTo>
                    <a:pt x="259" y="127"/>
                  </a:lnTo>
                  <a:lnTo>
                    <a:pt x="257" y="117"/>
                  </a:lnTo>
                  <a:lnTo>
                    <a:pt x="254" y="107"/>
                  </a:lnTo>
                  <a:lnTo>
                    <a:pt x="251" y="100"/>
                  </a:lnTo>
                  <a:lnTo>
                    <a:pt x="246" y="92"/>
                  </a:lnTo>
                  <a:lnTo>
                    <a:pt x="242" y="85"/>
                  </a:lnTo>
                  <a:lnTo>
                    <a:pt x="236" y="80"/>
                  </a:lnTo>
                  <a:lnTo>
                    <a:pt x="230" y="76"/>
                  </a:lnTo>
                  <a:lnTo>
                    <a:pt x="222" y="71"/>
                  </a:lnTo>
                  <a:lnTo>
                    <a:pt x="215" y="68"/>
                  </a:lnTo>
                  <a:lnTo>
                    <a:pt x="206" y="66"/>
                  </a:lnTo>
                  <a:lnTo>
                    <a:pt x="196" y="64"/>
                  </a:lnTo>
                  <a:lnTo>
                    <a:pt x="186" y="62"/>
                  </a:lnTo>
                  <a:lnTo>
                    <a:pt x="175" y="61"/>
                  </a:lnTo>
                  <a:lnTo>
                    <a:pt x="163" y="62"/>
                  </a:lnTo>
                  <a:lnTo>
                    <a:pt x="151" y="65"/>
                  </a:lnTo>
                  <a:lnTo>
                    <a:pt x="140" y="67"/>
                  </a:lnTo>
                  <a:lnTo>
                    <a:pt x="130" y="71"/>
                  </a:lnTo>
                  <a:lnTo>
                    <a:pt x="122" y="77"/>
                  </a:lnTo>
                  <a:lnTo>
                    <a:pt x="113" y="83"/>
                  </a:lnTo>
                  <a:lnTo>
                    <a:pt x="104" y="91"/>
                  </a:lnTo>
                  <a:lnTo>
                    <a:pt x="96" y="100"/>
                  </a:lnTo>
                  <a:lnTo>
                    <a:pt x="90" y="110"/>
                  </a:lnTo>
                  <a:lnTo>
                    <a:pt x="84" y="119"/>
                  </a:lnTo>
                  <a:lnTo>
                    <a:pt x="79" y="131"/>
                  </a:lnTo>
                  <a:lnTo>
                    <a:pt x="75" y="143"/>
                  </a:lnTo>
                  <a:lnTo>
                    <a:pt x="72" y="157"/>
                  </a:lnTo>
                  <a:lnTo>
                    <a:pt x="69" y="170"/>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76875" name="Freeform 19"/>
            <p:cNvSpPr>
              <a:spLocks noEditPoints="1"/>
            </p:cNvSpPr>
            <p:nvPr/>
          </p:nvSpPr>
          <p:spPr bwMode="auto">
            <a:xfrm>
              <a:off x="3532" y="975"/>
              <a:ext cx="125" cy="143"/>
            </a:xfrm>
            <a:custGeom>
              <a:avLst/>
              <a:gdLst>
                <a:gd name="T0" fmla="*/ 0 w 377"/>
                <a:gd name="T1" fmla="*/ 0 h 429"/>
                <a:gd name="T2" fmla="*/ 0 w 377"/>
                <a:gd name="T3" fmla="*/ 0 h 429"/>
                <a:gd name="T4" fmla="*/ 0 w 377"/>
                <a:gd name="T5" fmla="*/ 0 h 429"/>
                <a:gd name="T6" fmla="*/ 0 w 377"/>
                <a:gd name="T7" fmla="*/ 0 h 429"/>
                <a:gd name="T8" fmla="*/ 0 w 377"/>
                <a:gd name="T9" fmla="*/ 0 h 429"/>
                <a:gd name="T10" fmla="*/ 0 w 377"/>
                <a:gd name="T11" fmla="*/ 0 h 429"/>
                <a:gd name="T12" fmla="*/ 0 w 377"/>
                <a:gd name="T13" fmla="*/ 0 h 429"/>
                <a:gd name="T14" fmla="*/ 0 w 377"/>
                <a:gd name="T15" fmla="*/ 0 h 429"/>
                <a:gd name="T16" fmla="*/ 0 w 377"/>
                <a:gd name="T17" fmla="*/ 0 h 429"/>
                <a:gd name="T18" fmla="*/ 0 w 377"/>
                <a:gd name="T19" fmla="*/ 0 h 429"/>
                <a:gd name="T20" fmla="*/ 0 w 377"/>
                <a:gd name="T21" fmla="*/ 0 h 429"/>
                <a:gd name="T22" fmla="*/ 0 w 377"/>
                <a:gd name="T23" fmla="*/ 0 h 429"/>
                <a:gd name="T24" fmla="*/ 0 w 377"/>
                <a:gd name="T25" fmla="*/ 0 h 429"/>
                <a:gd name="T26" fmla="*/ 0 w 377"/>
                <a:gd name="T27" fmla="*/ 0 h 429"/>
                <a:gd name="T28" fmla="*/ 0 w 377"/>
                <a:gd name="T29" fmla="*/ 0 h 429"/>
                <a:gd name="T30" fmla="*/ 0 w 377"/>
                <a:gd name="T31" fmla="*/ 0 h 429"/>
                <a:gd name="T32" fmla="*/ 0 w 377"/>
                <a:gd name="T33" fmla="*/ 0 h 429"/>
                <a:gd name="T34" fmla="*/ 0 w 377"/>
                <a:gd name="T35" fmla="*/ 0 h 429"/>
                <a:gd name="T36" fmla="*/ 0 w 377"/>
                <a:gd name="T37" fmla="*/ 0 h 429"/>
                <a:gd name="T38" fmla="*/ 0 w 377"/>
                <a:gd name="T39" fmla="*/ 0 h 429"/>
                <a:gd name="T40" fmla="*/ 0 w 377"/>
                <a:gd name="T41" fmla="*/ 0 h 429"/>
                <a:gd name="T42" fmla="*/ 0 w 377"/>
                <a:gd name="T43" fmla="*/ 0 h 429"/>
                <a:gd name="T44" fmla="*/ 0 w 377"/>
                <a:gd name="T45" fmla="*/ 0 h 429"/>
                <a:gd name="T46" fmla="*/ 0 w 377"/>
                <a:gd name="T47" fmla="*/ 0 h 429"/>
                <a:gd name="T48" fmla="*/ 0 w 377"/>
                <a:gd name="T49" fmla="*/ 0 h 429"/>
                <a:gd name="T50" fmla="*/ 0 w 377"/>
                <a:gd name="T51" fmla="*/ 0 h 429"/>
                <a:gd name="T52" fmla="*/ 0 w 377"/>
                <a:gd name="T53" fmla="*/ 0 h 429"/>
                <a:gd name="T54" fmla="*/ 0 w 377"/>
                <a:gd name="T55" fmla="*/ 0 h 429"/>
                <a:gd name="T56" fmla="*/ 0 w 377"/>
                <a:gd name="T57" fmla="*/ 0 h 429"/>
                <a:gd name="T58" fmla="*/ 0 w 377"/>
                <a:gd name="T59" fmla="*/ 0 h 429"/>
                <a:gd name="T60" fmla="*/ 0 w 377"/>
                <a:gd name="T61" fmla="*/ 0 h 429"/>
                <a:gd name="T62" fmla="*/ 0 w 377"/>
                <a:gd name="T63" fmla="*/ 0 h 429"/>
                <a:gd name="T64" fmla="*/ 0 w 377"/>
                <a:gd name="T65" fmla="*/ 0 h 429"/>
                <a:gd name="T66" fmla="*/ 0 w 377"/>
                <a:gd name="T67" fmla="*/ 0 h 429"/>
                <a:gd name="T68" fmla="*/ 0 w 377"/>
                <a:gd name="T69" fmla="*/ 0 h 429"/>
                <a:gd name="T70" fmla="*/ 0 w 377"/>
                <a:gd name="T71" fmla="*/ 0 h 429"/>
                <a:gd name="T72" fmla="*/ 0 w 377"/>
                <a:gd name="T73" fmla="*/ 0 h 429"/>
                <a:gd name="T74" fmla="*/ 0 w 377"/>
                <a:gd name="T75" fmla="*/ 0 h 429"/>
                <a:gd name="T76" fmla="*/ 0 w 377"/>
                <a:gd name="T77" fmla="*/ 0 h 429"/>
                <a:gd name="T78" fmla="*/ 0 w 377"/>
                <a:gd name="T79" fmla="*/ 0 h 429"/>
                <a:gd name="T80" fmla="*/ 0 w 377"/>
                <a:gd name="T81" fmla="*/ 0 h 429"/>
                <a:gd name="T82" fmla="*/ 0 w 377"/>
                <a:gd name="T83" fmla="*/ 0 h 429"/>
                <a:gd name="T84" fmla="*/ 0 w 377"/>
                <a:gd name="T85" fmla="*/ 0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77"/>
                <a:gd name="T130" fmla="*/ 0 h 429"/>
                <a:gd name="T131" fmla="*/ 377 w 377"/>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77" h="429">
                  <a:moveTo>
                    <a:pt x="189" y="429"/>
                  </a:moveTo>
                  <a:lnTo>
                    <a:pt x="168" y="428"/>
                  </a:lnTo>
                  <a:lnTo>
                    <a:pt x="149" y="425"/>
                  </a:lnTo>
                  <a:lnTo>
                    <a:pt x="130" y="420"/>
                  </a:lnTo>
                  <a:lnTo>
                    <a:pt x="113" y="414"/>
                  </a:lnTo>
                  <a:lnTo>
                    <a:pt x="96" y="406"/>
                  </a:lnTo>
                  <a:lnTo>
                    <a:pt x="81" y="395"/>
                  </a:lnTo>
                  <a:lnTo>
                    <a:pt x="66" y="383"/>
                  </a:lnTo>
                  <a:lnTo>
                    <a:pt x="52" y="370"/>
                  </a:lnTo>
                  <a:lnTo>
                    <a:pt x="40" y="355"/>
                  </a:lnTo>
                  <a:lnTo>
                    <a:pt x="29" y="337"/>
                  </a:lnTo>
                  <a:lnTo>
                    <a:pt x="21" y="320"/>
                  </a:lnTo>
                  <a:lnTo>
                    <a:pt x="13" y="301"/>
                  </a:lnTo>
                  <a:lnTo>
                    <a:pt x="8" y="281"/>
                  </a:lnTo>
                  <a:lnTo>
                    <a:pt x="3" y="260"/>
                  </a:lnTo>
                  <a:lnTo>
                    <a:pt x="1" y="238"/>
                  </a:lnTo>
                  <a:lnTo>
                    <a:pt x="0" y="215"/>
                  </a:lnTo>
                  <a:lnTo>
                    <a:pt x="1" y="190"/>
                  </a:lnTo>
                  <a:lnTo>
                    <a:pt x="3" y="169"/>
                  </a:lnTo>
                  <a:lnTo>
                    <a:pt x="8" y="148"/>
                  </a:lnTo>
                  <a:lnTo>
                    <a:pt x="13" y="127"/>
                  </a:lnTo>
                  <a:lnTo>
                    <a:pt x="21" y="108"/>
                  </a:lnTo>
                  <a:lnTo>
                    <a:pt x="29" y="91"/>
                  </a:lnTo>
                  <a:lnTo>
                    <a:pt x="40" y="75"/>
                  </a:lnTo>
                  <a:lnTo>
                    <a:pt x="52" y="59"/>
                  </a:lnTo>
                  <a:lnTo>
                    <a:pt x="66" y="45"/>
                  </a:lnTo>
                  <a:lnTo>
                    <a:pt x="81" y="33"/>
                  </a:lnTo>
                  <a:lnTo>
                    <a:pt x="96" y="23"/>
                  </a:lnTo>
                  <a:lnTo>
                    <a:pt x="113" y="14"/>
                  </a:lnTo>
                  <a:lnTo>
                    <a:pt x="130" y="8"/>
                  </a:lnTo>
                  <a:lnTo>
                    <a:pt x="149" y="3"/>
                  </a:lnTo>
                  <a:lnTo>
                    <a:pt x="168" y="1"/>
                  </a:lnTo>
                  <a:lnTo>
                    <a:pt x="189" y="0"/>
                  </a:lnTo>
                  <a:lnTo>
                    <a:pt x="209" y="1"/>
                  </a:lnTo>
                  <a:lnTo>
                    <a:pt x="229" y="3"/>
                  </a:lnTo>
                  <a:lnTo>
                    <a:pt x="248" y="8"/>
                  </a:lnTo>
                  <a:lnTo>
                    <a:pt x="266" y="14"/>
                  </a:lnTo>
                  <a:lnTo>
                    <a:pt x="282" y="23"/>
                  </a:lnTo>
                  <a:lnTo>
                    <a:pt x="297" y="33"/>
                  </a:lnTo>
                  <a:lnTo>
                    <a:pt x="312" y="45"/>
                  </a:lnTo>
                  <a:lnTo>
                    <a:pt x="326" y="59"/>
                  </a:lnTo>
                  <a:lnTo>
                    <a:pt x="338" y="75"/>
                  </a:lnTo>
                  <a:lnTo>
                    <a:pt x="348" y="91"/>
                  </a:lnTo>
                  <a:lnTo>
                    <a:pt x="358" y="108"/>
                  </a:lnTo>
                  <a:lnTo>
                    <a:pt x="364" y="127"/>
                  </a:lnTo>
                  <a:lnTo>
                    <a:pt x="370" y="148"/>
                  </a:lnTo>
                  <a:lnTo>
                    <a:pt x="374" y="169"/>
                  </a:lnTo>
                  <a:lnTo>
                    <a:pt x="376" y="190"/>
                  </a:lnTo>
                  <a:lnTo>
                    <a:pt x="377" y="215"/>
                  </a:lnTo>
                  <a:lnTo>
                    <a:pt x="376" y="238"/>
                  </a:lnTo>
                  <a:lnTo>
                    <a:pt x="374" y="260"/>
                  </a:lnTo>
                  <a:lnTo>
                    <a:pt x="370" y="281"/>
                  </a:lnTo>
                  <a:lnTo>
                    <a:pt x="364" y="301"/>
                  </a:lnTo>
                  <a:lnTo>
                    <a:pt x="358" y="320"/>
                  </a:lnTo>
                  <a:lnTo>
                    <a:pt x="348" y="337"/>
                  </a:lnTo>
                  <a:lnTo>
                    <a:pt x="338" y="355"/>
                  </a:lnTo>
                  <a:lnTo>
                    <a:pt x="326" y="370"/>
                  </a:lnTo>
                  <a:lnTo>
                    <a:pt x="312" y="383"/>
                  </a:lnTo>
                  <a:lnTo>
                    <a:pt x="297" y="395"/>
                  </a:lnTo>
                  <a:lnTo>
                    <a:pt x="282" y="406"/>
                  </a:lnTo>
                  <a:lnTo>
                    <a:pt x="266" y="414"/>
                  </a:lnTo>
                  <a:lnTo>
                    <a:pt x="248" y="420"/>
                  </a:lnTo>
                  <a:lnTo>
                    <a:pt x="229" y="425"/>
                  </a:lnTo>
                  <a:lnTo>
                    <a:pt x="209" y="428"/>
                  </a:lnTo>
                  <a:lnTo>
                    <a:pt x="189" y="429"/>
                  </a:lnTo>
                  <a:close/>
                  <a:moveTo>
                    <a:pt x="189" y="370"/>
                  </a:moveTo>
                  <a:lnTo>
                    <a:pt x="202" y="369"/>
                  </a:lnTo>
                  <a:lnTo>
                    <a:pt x="214" y="368"/>
                  </a:lnTo>
                  <a:lnTo>
                    <a:pt x="226" y="364"/>
                  </a:lnTo>
                  <a:lnTo>
                    <a:pt x="237" y="359"/>
                  </a:lnTo>
                  <a:lnTo>
                    <a:pt x="247" y="353"/>
                  </a:lnTo>
                  <a:lnTo>
                    <a:pt x="257" y="346"/>
                  </a:lnTo>
                  <a:lnTo>
                    <a:pt x="266" y="338"/>
                  </a:lnTo>
                  <a:lnTo>
                    <a:pt x="275" y="327"/>
                  </a:lnTo>
                  <a:lnTo>
                    <a:pt x="282" y="316"/>
                  </a:lnTo>
                  <a:lnTo>
                    <a:pt x="289" y="305"/>
                  </a:lnTo>
                  <a:lnTo>
                    <a:pt x="294" y="292"/>
                  </a:lnTo>
                  <a:lnTo>
                    <a:pt x="299" y="278"/>
                  </a:lnTo>
                  <a:lnTo>
                    <a:pt x="302" y="264"/>
                  </a:lnTo>
                  <a:lnTo>
                    <a:pt x="304" y="248"/>
                  </a:lnTo>
                  <a:lnTo>
                    <a:pt x="305" y="232"/>
                  </a:lnTo>
                  <a:lnTo>
                    <a:pt x="306" y="215"/>
                  </a:lnTo>
                  <a:lnTo>
                    <a:pt x="305" y="197"/>
                  </a:lnTo>
                  <a:lnTo>
                    <a:pt x="304" y="181"/>
                  </a:lnTo>
                  <a:lnTo>
                    <a:pt x="302" y="165"/>
                  </a:lnTo>
                  <a:lnTo>
                    <a:pt x="299" y="150"/>
                  </a:lnTo>
                  <a:lnTo>
                    <a:pt x="294" y="137"/>
                  </a:lnTo>
                  <a:lnTo>
                    <a:pt x="289" y="124"/>
                  </a:lnTo>
                  <a:lnTo>
                    <a:pt x="282" y="112"/>
                  </a:lnTo>
                  <a:lnTo>
                    <a:pt x="275" y="101"/>
                  </a:lnTo>
                  <a:lnTo>
                    <a:pt x="266" y="91"/>
                  </a:lnTo>
                  <a:lnTo>
                    <a:pt x="257" y="82"/>
                  </a:lnTo>
                  <a:lnTo>
                    <a:pt x="247" y="76"/>
                  </a:lnTo>
                  <a:lnTo>
                    <a:pt x="237" y="69"/>
                  </a:lnTo>
                  <a:lnTo>
                    <a:pt x="226" y="65"/>
                  </a:lnTo>
                  <a:lnTo>
                    <a:pt x="214" y="61"/>
                  </a:lnTo>
                  <a:lnTo>
                    <a:pt x="202" y="59"/>
                  </a:lnTo>
                  <a:lnTo>
                    <a:pt x="189" y="58"/>
                  </a:lnTo>
                  <a:lnTo>
                    <a:pt x="176" y="59"/>
                  </a:lnTo>
                  <a:lnTo>
                    <a:pt x="163" y="61"/>
                  </a:lnTo>
                  <a:lnTo>
                    <a:pt x="152" y="65"/>
                  </a:lnTo>
                  <a:lnTo>
                    <a:pt x="140" y="69"/>
                  </a:lnTo>
                  <a:lnTo>
                    <a:pt x="130" y="76"/>
                  </a:lnTo>
                  <a:lnTo>
                    <a:pt x="120" y="82"/>
                  </a:lnTo>
                  <a:lnTo>
                    <a:pt x="111" y="91"/>
                  </a:lnTo>
                  <a:lnTo>
                    <a:pt x="104" y="101"/>
                  </a:lnTo>
                  <a:lnTo>
                    <a:pt x="96" y="112"/>
                  </a:lnTo>
                  <a:lnTo>
                    <a:pt x="90" y="124"/>
                  </a:lnTo>
                  <a:lnTo>
                    <a:pt x="84" y="137"/>
                  </a:lnTo>
                  <a:lnTo>
                    <a:pt x="80" y="150"/>
                  </a:lnTo>
                  <a:lnTo>
                    <a:pt x="76" y="165"/>
                  </a:lnTo>
                  <a:lnTo>
                    <a:pt x="73" y="181"/>
                  </a:lnTo>
                  <a:lnTo>
                    <a:pt x="72" y="197"/>
                  </a:lnTo>
                  <a:lnTo>
                    <a:pt x="72" y="215"/>
                  </a:lnTo>
                  <a:lnTo>
                    <a:pt x="72" y="232"/>
                  </a:lnTo>
                  <a:lnTo>
                    <a:pt x="73" y="248"/>
                  </a:lnTo>
                  <a:lnTo>
                    <a:pt x="76" y="264"/>
                  </a:lnTo>
                  <a:lnTo>
                    <a:pt x="80" y="278"/>
                  </a:lnTo>
                  <a:lnTo>
                    <a:pt x="84" y="292"/>
                  </a:lnTo>
                  <a:lnTo>
                    <a:pt x="90" y="305"/>
                  </a:lnTo>
                  <a:lnTo>
                    <a:pt x="96" y="316"/>
                  </a:lnTo>
                  <a:lnTo>
                    <a:pt x="104" y="327"/>
                  </a:lnTo>
                  <a:lnTo>
                    <a:pt x="111" y="338"/>
                  </a:lnTo>
                  <a:lnTo>
                    <a:pt x="120" y="346"/>
                  </a:lnTo>
                  <a:lnTo>
                    <a:pt x="130" y="353"/>
                  </a:lnTo>
                  <a:lnTo>
                    <a:pt x="140" y="359"/>
                  </a:lnTo>
                  <a:lnTo>
                    <a:pt x="152" y="364"/>
                  </a:lnTo>
                  <a:lnTo>
                    <a:pt x="163" y="368"/>
                  </a:lnTo>
                  <a:lnTo>
                    <a:pt x="176" y="369"/>
                  </a:lnTo>
                  <a:lnTo>
                    <a:pt x="189" y="370"/>
                  </a:lnTo>
                  <a:close/>
                </a:path>
              </a:pathLst>
            </a:custGeom>
            <a:solidFill>
              <a:srgbClr val="2C5882"/>
            </a:solidFill>
            <a:ln w="9525">
              <a:noFill/>
              <a:round/>
            </a:ln>
          </p:spPr>
          <p:txBody>
            <a:bodyPr/>
            <a:lstStyle/>
            <a:p>
              <a:endParaRPr lang="zh-CN" altLang="en-US"/>
            </a:p>
          </p:txBody>
        </p:sp>
        <p:sp>
          <p:nvSpPr>
            <p:cNvPr id="76876" name="Freeform 18"/>
            <p:cNvSpPr/>
            <p:nvPr/>
          </p:nvSpPr>
          <p:spPr bwMode="auto">
            <a:xfrm>
              <a:off x="3698" y="929"/>
              <a:ext cx="23" cy="186"/>
            </a:xfrm>
            <a:custGeom>
              <a:avLst/>
              <a:gdLst>
                <a:gd name="T0" fmla="*/ 0 w 68"/>
                <a:gd name="T1" fmla="*/ 0 h 558"/>
                <a:gd name="T2" fmla="*/ 0 w 68"/>
                <a:gd name="T3" fmla="*/ 0 h 558"/>
                <a:gd name="T4" fmla="*/ 0 w 68"/>
                <a:gd name="T5" fmla="*/ 0 h 558"/>
                <a:gd name="T6" fmla="*/ 0 w 68"/>
                <a:gd name="T7" fmla="*/ 0 h 558"/>
                <a:gd name="T8" fmla="*/ 0 w 68"/>
                <a:gd name="T9" fmla="*/ 0 h 558"/>
                <a:gd name="T10" fmla="*/ 0 w 68"/>
                <a:gd name="T11" fmla="*/ 0 h 558"/>
                <a:gd name="T12" fmla="*/ 0 w 68"/>
                <a:gd name="T13" fmla="*/ 0 h 558"/>
                <a:gd name="T14" fmla="*/ 0 60000 65536"/>
                <a:gd name="T15" fmla="*/ 0 60000 65536"/>
                <a:gd name="T16" fmla="*/ 0 60000 65536"/>
                <a:gd name="T17" fmla="*/ 0 60000 65536"/>
                <a:gd name="T18" fmla="*/ 0 60000 65536"/>
                <a:gd name="T19" fmla="*/ 0 60000 65536"/>
                <a:gd name="T20" fmla="*/ 0 60000 65536"/>
                <a:gd name="T21" fmla="*/ 0 w 68"/>
                <a:gd name="T22" fmla="*/ 0 h 558"/>
                <a:gd name="T23" fmla="*/ 68 w 68"/>
                <a:gd name="T24" fmla="*/ 558 h 5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8" h="558">
                  <a:moveTo>
                    <a:pt x="0" y="558"/>
                  </a:moveTo>
                  <a:lnTo>
                    <a:pt x="0" y="0"/>
                  </a:lnTo>
                  <a:lnTo>
                    <a:pt x="34" y="0"/>
                  </a:lnTo>
                  <a:lnTo>
                    <a:pt x="68" y="0"/>
                  </a:lnTo>
                  <a:lnTo>
                    <a:pt x="68" y="558"/>
                  </a:lnTo>
                  <a:lnTo>
                    <a:pt x="34" y="558"/>
                  </a:lnTo>
                  <a:lnTo>
                    <a:pt x="0" y="558"/>
                  </a:lnTo>
                  <a:close/>
                </a:path>
              </a:pathLst>
            </a:custGeom>
            <a:solidFill>
              <a:srgbClr val="2C5882"/>
            </a:solidFill>
            <a:ln w="9525">
              <a:noFill/>
              <a:round/>
            </a:ln>
          </p:spPr>
          <p:txBody>
            <a:bodyPr/>
            <a:lstStyle/>
            <a:p>
              <a:endParaRPr lang="zh-CN" altLang="en-US"/>
            </a:p>
          </p:txBody>
        </p:sp>
        <p:sp>
          <p:nvSpPr>
            <p:cNvPr id="76877" name="Freeform 17"/>
            <p:cNvSpPr>
              <a:spLocks noEditPoints="1"/>
            </p:cNvSpPr>
            <p:nvPr/>
          </p:nvSpPr>
          <p:spPr bwMode="auto">
            <a:xfrm>
              <a:off x="3762" y="975"/>
              <a:ext cx="126" cy="143"/>
            </a:xfrm>
            <a:custGeom>
              <a:avLst/>
              <a:gdLst>
                <a:gd name="T0" fmla="*/ 0 w 378"/>
                <a:gd name="T1" fmla="*/ 0 h 429"/>
                <a:gd name="T2" fmla="*/ 0 w 378"/>
                <a:gd name="T3" fmla="*/ 0 h 429"/>
                <a:gd name="T4" fmla="*/ 0 w 378"/>
                <a:gd name="T5" fmla="*/ 0 h 429"/>
                <a:gd name="T6" fmla="*/ 0 w 378"/>
                <a:gd name="T7" fmla="*/ 0 h 429"/>
                <a:gd name="T8" fmla="*/ 0 w 378"/>
                <a:gd name="T9" fmla="*/ 0 h 429"/>
                <a:gd name="T10" fmla="*/ 0 w 378"/>
                <a:gd name="T11" fmla="*/ 0 h 429"/>
                <a:gd name="T12" fmla="*/ 0 w 378"/>
                <a:gd name="T13" fmla="*/ 0 h 429"/>
                <a:gd name="T14" fmla="*/ 0 w 378"/>
                <a:gd name="T15" fmla="*/ 0 h 429"/>
                <a:gd name="T16" fmla="*/ 0 w 378"/>
                <a:gd name="T17" fmla="*/ 0 h 429"/>
                <a:gd name="T18" fmla="*/ 0 w 378"/>
                <a:gd name="T19" fmla="*/ 0 h 429"/>
                <a:gd name="T20" fmla="*/ 0 w 378"/>
                <a:gd name="T21" fmla="*/ 0 h 429"/>
                <a:gd name="T22" fmla="*/ 0 w 378"/>
                <a:gd name="T23" fmla="*/ 0 h 429"/>
                <a:gd name="T24" fmla="*/ 0 w 378"/>
                <a:gd name="T25" fmla="*/ 0 h 429"/>
                <a:gd name="T26" fmla="*/ 0 w 378"/>
                <a:gd name="T27" fmla="*/ 0 h 429"/>
                <a:gd name="T28" fmla="*/ 0 w 378"/>
                <a:gd name="T29" fmla="*/ 0 h 429"/>
                <a:gd name="T30" fmla="*/ 0 w 378"/>
                <a:gd name="T31" fmla="*/ 0 h 429"/>
                <a:gd name="T32" fmla="*/ 0 w 378"/>
                <a:gd name="T33" fmla="*/ 0 h 429"/>
                <a:gd name="T34" fmla="*/ 0 w 378"/>
                <a:gd name="T35" fmla="*/ 0 h 429"/>
                <a:gd name="T36" fmla="*/ 0 w 378"/>
                <a:gd name="T37" fmla="*/ 0 h 429"/>
                <a:gd name="T38" fmla="*/ 0 w 378"/>
                <a:gd name="T39" fmla="*/ 0 h 429"/>
                <a:gd name="T40" fmla="*/ 0 w 378"/>
                <a:gd name="T41" fmla="*/ 0 h 429"/>
                <a:gd name="T42" fmla="*/ 0 w 378"/>
                <a:gd name="T43" fmla="*/ 0 h 429"/>
                <a:gd name="T44" fmla="*/ 0 w 378"/>
                <a:gd name="T45" fmla="*/ 0 h 429"/>
                <a:gd name="T46" fmla="*/ 0 w 378"/>
                <a:gd name="T47" fmla="*/ 0 h 429"/>
                <a:gd name="T48" fmla="*/ 0 w 378"/>
                <a:gd name="T49" fmla="*/ 0 h 429"/>
                <a:gd name="T50" fmla="*/ 0 w 378"/>
                <a:gd name="T51" fmla="*/ 0 h 429"/>
                <a:gd name="T52" fmla="*/ 0 w 378"/>
                <a:gd name="T53" fmla="*/ 0 h 429"/>
                <a:gd name="T54" fmla="*/ 0 w 378"/>
                <a:gd name="T55" fmla="*/ 0 h 429"/>
                <a:gd name="T56" fmla="*/ 0 w 378"/>
                <a:gd name="T57" fmla="*/ 0 h 429"/>
                <a:gd name="T58" fmla="*/ 0 w 378"/>
                <a:gd name="T59" fmla="*/ 0 h 429"/>
                <a:gd name="T60" fmla="*/ 0 w 378"/>
                <a:gd name="T61" fmla="*/ 0 h 429"/>
                <a:gd name="T62" fmla="*/ 0 w 378"/>
                <a:gd name="T63" fmla="*/ 0 h 429"/>
                <a:gd name="T64" fmla="*/ 0 w 378"/>
                <a:gd name="T65" fmla="*/ 0 h 429"/>
                <a:gd name="T66" fmla="*/ 0 w 378"/>
                <a:gd name="T67" fmla="*/ 0 h 429"/>
                <a:gd name="T68" fmla="*/ 0 w 378"/>
                <a:gd name="T69" fmla="*/ 0 h 429"/>
                <a:gd name="T70" fmla="*/ 0 w 378"/>
                <a:gd name="T71" fmla="*/ 0 h 429"/>
                <a:gd name="T72" fmla="*/ 0 w 378"/>
                <a:gd name="T73" fmla="*/ 0 h 429"/>
                <a:gd name="T74" fmla="*/ 0 w 378"/>
                <a:gd name="T75" fmla="*/ 0 h 429"/>
                <a:gd name="T76" fmla="*/ 0 w 378"/>
                <a:gd name="T77" fmla="*/ 0 h 429"/>
                <a:gd name="T78" fmla="*/ 0 w 378"/>
                <a:gd name="T79" fmla="*/ 0 h 429"/>
                <a:gd name="T80" fmla="*/ 0 w 378"/>
                <a:gd name="T81" fmla="*/ 0 h 429"/>
                <a:gd name="T82" fmla="*/ 0 w 378"/>
                <a:gd name="T83" fmla="*/ 0 h 429"/>
                <a:gd name="T84" fmla="*/ 0 w 378"/>
                <a:gd name="T85" fmla="*/ 0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78"/>
                <a:gd name="T130" fmla="*/ 0 h 429"/>
                <a:gd name="T131" fmla="*/ 378 w 378"/>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78" h="429">
                  <a:moveTo>
                    <a:pt x="190" y="429"/>
                  </a:moveTo>
                  <a:lnTo>
                    <a:pt x="169" y="428"/>
                  </a:lnTo>
                  <a:lnTo>
                    <a:pt x="149" y="425"/>
                  </a:lnTo>
                  <a:lnTo>
                    <a:pt x="130" y="420"/>
                  </a:lnTo>
                  <a:lnTo>
                    <a:pt x="113" y="414"/>
                  </a:lnTo>
                  <a:lnTo>
                    <a:pt x="97" y="406"/>
                  </a:lnTo>
                  <a:lnTo>
                    <a:pt x="81" y="395"/>
                  </a:lnTo>
                  <a:lnTo>
                    <a:pt x="66" y="383"/>
                  </a:lnTo>
                  <a:lnTo>
                    <a:pt x="53" y="370"/>
                  </a:lnTo>
                  <a:lnTo>
                    <a:pt x="41" y="355"/>
                  </a:lnTo>
                  <a:lnTo>
                    <a:pt x="30" y="337"/>
                  </a:lnTo>
                  <a:lnTo>
                    <a:pt x="21" y="320"/>
                  </a:lnTo>
                  <a:lnTo>
                    <a:pt x="13" y="301"/>
                  </a:lnTo>
                  <a:lnTo>
                    <a:pt x="8" y="281"/>
                  </a:lnTo>
                  <a:lnTo>
                    <a:pt x="4" y="260"/>
                  </a:lnTo>
                  <a:lnTo>
                    <a:pt x="1" y="238"/>
                  </a:lnTo>
                  <a:lnTo>
                    <a:pt x="0" y="215"/>
                  </a:lnTo>
                  <a:lnTo>
                    <a:pt x="1" y="190"/>
                  </a:lnTo>
                  <a:lnTo>
                    <a:pt x="4" y="169"/>
                  </a:lnTo>
                  <a:lnTo>
                    <a:pt x="8" y="148"/>
                  </a:lnTo>
                  <a:lnTo>
                    <a:pt x="13" y="127"/>
                  </a:lnTo>
                  <a:lnTo>
                    <a:pt x="21" y="108"/>
                  </a:lnTo>
                  <a:lnTo>
                    <a:pt x="30" y="91"/>
                  </a:lnTo>
                  <a:lnTo>
                    <a:pt x="41" y="75"/>
                  </a:lnTo>
                  <a:lnTo>
                    <a:pt x="53" y="59"/>
                  </a:lnTo>
                  <a:lnTo>
                    <a:pt x="66" y="45"/>
                  </a:lnTo>
                  <a:lnTo>
                    <a:pt x="81" y="33"/>
                  </a:lnTo>
                  <a:lnTo>
                    <a:pt x="97" y="23"/>
                  </a:lnTo>
                  <a:lnTo>
                    <a:pt x="113" y="14"/>
                  </a:lnTo>
                  <a:lnTo>
                    <a:pt x="130" y="8"/>
                  </a:lnTo>
                  <a:lnTo>
                    <a:pt x="149" y="3"/>
                  </a:lnTo>
                  <a:lnTo>
                    <a:pt x="169" y="1"/>
                  </a:lnTo>
                  <a:lnTo>
                    <a:pt x="190" y="0"/>
                  </a:lnTo>
                  <a:lnTo>
                    <a:pt x="210" y="1"/>
                  </a:lnTo>
                  <a:lnTo>
                    <a:pt x="230" y="3"/>
                  </a:lnTo>
                  <a:lnTo>
                    <a:pt x="249" y="8"/>
                  </a:lnTo>
                  <a:lnTo>
                    <a:pt x="266" y="14"/>
                  </a:lnTo>
                  <a:lnTo>
                    <a:pt x="283" y="23"/>
                  </a:lnTo>
                  <a:lnTo>
                    <a:pt x="298" y="33"/>
                  </a:lnTo>
                  <a:lnTo>
                    <a:pt x="312" y="45"/>
                  </a:lnTo>
                  <a:lnTo>
                    <a:pt x="326" y="59"/>
                  </a:lnTo>
                  <a:lnTo>
                    <a:pt x="338" y="75"/>
                  </a:lnTo>
                  <a:lnTo>
                    <a:pt x="348" y="91"/>
                  </a:lnTo>
                  <a:lnTo>
                    <a:pt x="358" y="108"/>
                  </a:lnTo>
                  <a:lnTo>
                    <a:pt x="365" y="127"/>
                  </a:lnTo>
                  <a:lnTo>
                    <a:pt x="370" y="148"/>
                  </a:lnTo>
                  <a:lnTo>
                    <a:pt x="374" y="169"/>
                  </a:lnTo>
                  <a:lnTo>
                    <a:pt x="377" y="190"/>
                  </a:lnTo>
                  <a:lnTo>
                    <a:pt x="378" y="215"/>
                  </a:lnTo>
                  <a:lnTo>
                    <a:pt x="377" y="238"/>
                  </a:lnTo>
                  <a:lnTo>
                    <a:pt x="374" y="260"/>
                  </a:lnTo>
                  <a:lnTo>
                    <a:pt x="370" y="281"/>
                  </a:lnTo>
                  <a:lnTo>
                    <a:pt x="365" y="301"/>
                  </a:lnTo>
                  <a:lnTo>
                    <a:pt x="358" y="320"/>
                  </a:lnTo>
                  <a:lnTo>
                    <a:pt x="348" y="337"/>
                  </a:lnTo>
                  <a:lnTo>
                    <a:pt x="338" y="355"/>
                  </a:lnTo>
                  <a:lnTo>
                    <a:pt x="326" y="370"/>
                  </a:lnTo>
                  <a:lnTo>
                    <a:pt x="312" y="383"/>
                  </a:lnTo>
                  <a:lnTo>
                    <a:pt x="298" y="395"/>
                  </a:lnTo>
                  <a:lnTo>
                    <a:pt x="283" y="406"/>
                  </a:lnTo>
                  <a:lnTo>
                    <a:pt x="266" y="414"/>
                  </a:lnTo>
                  <a:lnTo>
                    <a:pt x="249" y="420"/>
                  </a:lnTo>
                  <a:lnTo>
                    <a:pt x="230" y="425"/>
                  </a:lnTo>
                  <a:lnTo>
                    <a:pt x="210" y="428"/>
                  </a:lnTo>
                  <a:lnTo>
                    <a:pt x="190" y="429"/>
                  </a:lnTo>
                  <a:close/>
                  <a:moveTo>
                    <a:pt x="190" y="370"/>
                  </a:moveTo>
                  <a:lnTo>
                    <a:pt x="203" y="369"/>
                  </a:lnTo>
                  <a:lnTo>
                    <a:pt x="215" y="368"/>
                  </a:lnTo>
                  <a:lnTo>
                    <a:pt x="227" y="364"/>
                  </a:lnTo>
                  <a:lnTo>
                    <a:pt x="238" y="359"/>
                  </a:lnTo>
                  <a:lnTo>
                    <a:pt x="248" y="353"/>
                  </a:lnTo>
                  <a:lnTo>
                    <a:pt x="257" y="346"/>
                  </a:lnTo>
                  <a:lnTo>
                    <a:pt x="266" y="338"/>
                  </a:lnTo>
                  <a:lnTo>
                    <a:pt x="275" y="327"/>
                  </a:lnTo>
                  <a:lnTo>
                    <a:pt x="283" y="316"/>
                  </a:lnTo>
                  <a:lnTo>
                    <a:pt x="289" y="305"/>
                  </a:lnTo>
                  <a:lnTo>
                    <a:pt x="295" y="292"/>
                  </a:lnTo>
                  <a:lnTo>
                    <a:pt x="299" y="278"/>
                  </a:lnTo>
                  <a:lnTo>
                    <a:pt x="302" y="264"/>
                  </a:lnTo>
                  <a:lnTo>
                    <a:pt x="304" y="248"/>
                  </a:lnTo>
                  <a:lnTo>
                    <a:pt x="307" y="232"/>
                  </a:lnTo>
                  <a:lnTo>
                    <a:pt x="307" y="215"/>
                  </a:lnTo>
                  <a:lnTo>
                    <a:pt x="307" y="197"/>
                  </a:lnTo>
                  <a:lnTo>
                    <a:pt x="304" y="181"/>
                  </a:lnTo>
                  <a:lnTo>
                    <a:pt x="302" y="165"/>
                  </a:lnTo>
                  <a:lnTo>
                    <a:pt x="299" y="150"/>
                  </a:lnTo>
                  <a:lnTo>
                    <a:pt x="295" y="137"/>
                  </a:lnTo>
                  <a:lnTo>
                    <a:pt x="289" y="124"/>
                  </a:lnTo>
                  <a:lnTo>
                    <a:pt x="283" y="112"/>
                  </a:lnTo>
                  <a:lnTo>
                    <a:pt x="275" y="101"/>
                  </a:lnTo>
                  <a:lnTo>
                    <a:pt x="266" y="91"/>
                  </a:lnTo>
                  <a:lnTo>
                    <a:pt x="257" y="82"/>
                  </a:lnTo>
                  <a:lnTo>
                    <a:pt x="248" y="76"/>
                  </a:lnTo>
                  <a:lnTo>
                    <a:pt x="238" y="69"/>
                  </a:lnTo>
                  <a:lnTo>
                    <a:pt x="227" y="65"/>
                  </a:lnTo>
                  <a:lnTo>
                    <a:pt x="215" y="61"/>
                  </a:lnTo>
                  <a:lnTo>
                    <a:pt x="203" y="59"/>
                  </a:lnTo>
                  <a:lnTo>
                    <a:pt x="190" y="58"/>
                  </a:lnTo>
                  <a:lnTo>
                    <a:pt x="176" y="59"/>
                  </a:lnTo>
                  <a:lnTo>
                    <a:pt x="163" y="61"/>
                  </a:lnTo>
                  <a:lnTo>
                    <a:pt x="152" y="65"/>
                  </a:lnTo>
                  <a:lnTo>
                    <a:pt x="141" y="69"/>
                  </a:lnTo>
                  <a:lnTo>
                    <a:pt x="130" y="76"/>
                  </a:lnTo>
                  <a:lnTo>
                    <a:pt x="121" y="82"/>
                  </a:lnTo>
                  <a:lnTo>
                    <a:pt x="112" y="91"/>
                  </a:lnTo>
                  <a:lnTo>
                    <a:pt x="104" y="101"/>
                  </a:lnTo>
                  <a:lnTo>
                    <a:pt x="97" y="112"/>
                  </a:lnTo>
                  <a:lnTo>
                    <a:pt x="90" y="124"/>
                  </a:lnTo>
                  <a:lnTo>
                    <a:pt x="84" y="137"/>
                  </a:lnTo>
                  <a:lnTo>
                    <a:pt x="80" y="150"/>
                  </a:lnTo>
                  <a:lnTo>
                    <a:pt x="77" y="165"/>
                  </a:lnTo>
                  <a:lnTo>
                    <a:pt x="74" y="181"/>
                  </a:lnTo>
                  <a:lnTo>
                    <a:pt x="72" y="197"/>
                  </a:lnTo>
                  <a:lnTo>
                    <a:pt x="72" y="215"/>
                  </a:lnTo>
                  <a:lnTo>
                    <a:pt x="72" y="232"/>
                  </a:lnTo>
                  <a:lnTo>
                    <a:pt x="74" y="248"/>
                  </a:lnTo>
                  <a:lnTo>
                    <a:pt x="77" y="264"/>
                  </a:lnTo>
                  <a:lnTo>
                    <a:pt x="80" y="278"/>
                  </a:lnTo>
                  <a:lnTo>
                    <a:pt x="84" y="292"/>
                  </a:lnTo>
                  <a:lnTo>
                    <a:pt x="90" y="305"/>
                  </a:lnTo>
                  <a:lnTo>
                    <a:pt x="97" y="316"/>
                  </a:lnTo>
                  <a:lnTo>
                    <a:pt x="104" y="327"/>
                  </a:lnTo>
                  <a:lnTo>
                    <a:pt x="112" y="338"/>
                  </a:lnTo>
                  <a:lnTo>
                    <a:pt x="121" y="346"/>
                  </a:lnTo>
                  <a:lnTo>
                    <a:pt x="130" y="353"/>
                  </a:lnTo>
                  <a:lnTo>
                    <a:pt x="141" y="359"/>
                  </a:lnTo>
                  <a:lnTo>
                    <a:pt x="152" y="364"/>
                  </a:lnTo>
                  <a:lnTo>
                    <a:pt x="163" y="368"/>
                  </a:lnTo>
                  <a:lnTo>
                    <a:pt x="176" y="369"/>
                  </a:lnTo>
                  <a:lnTo>
                    <a:pt x="190" y="370"/>
                  </a:lnTo>
                  <a:close/>
                </a:path>
              </a:pathLst>
            </a:custGeom>
            <a:solidFill>
              <a:srgbClr val="2C5882"/>
            </a:solidFill>
            <a:ln w="9525">
              <a:noFill/>
              <a:round/>
            </a:ln>
          </p:spPr>
          <p:txBody>
            <a:bodyPr/>
            <a:lstStyle/>
            <a:p>
              <a:endParaRPr lang="zh-CN" altLang="en-US"/>
            </a:p>
          </p:txBody>
        </p:sp>
        <p:sp>
          <p:nvSpPr>
            <p:cNvPr id="76878" name="Freeform 16"/>
            <p:cNvSpPr>
              <a:spLocks noEditPoints="1"/>
            </p:cNvSpPr>
            <p:nvPr/>
          </p:nvSpPr>
          <p:spPr bwMode="auto">
            <a:xfrm>
              <a:off x="3921" y="975"/>
              <a:ext cx="119" cy="197"/>
            </a:xfrm>
            <a:custGeom>
              <a:avLst/>
              <a:gdLst>
                <a:gd name="T0" fmla="*/ 0 w 357"/>
                <a:gd name="T1" fmla="*/ 0 h 589"/>
                <a:gd name="T2" fmla="*/ 0 w 357"/>
                <a:gd name="T3" fmla="*/ 0 h 589"/>
                <a:gd name="T4" fmla="*/ 0 w 357"/>
                <a:gd name="T5" fmla="*/ 0 h 589"/>
                <a:gd name="T6" fmla="*/ 0 w 357"/>
                <a:gd name="T7" fmla="*/ 0 h 589"/>
                <a:gd name="T8" fmla="*/ 0 w 357"/>
                <a:gd name="T9" fmla="*/ 0 h 589"/>
                <a:gd name="T10" fmla="*/ 0 w 357"/>
                <a:gd name="T11" fmla="*/ 0 h 589"/>
                <a:gd name="T12" fmla="*/ 0 w 357"/>
                <a:gd name="T13" fmla="*/ 0 h 589"/>
                <a:gd name="T14" fmla="*/ 0 w 357"/>
                <a:gd name="T15" fmla="*/ 0 h 589"/>
                <a:gd name="T16" fmla="*/ 0 w 357"/>
                <a:gd name="T17" fmla="*/ 0 h 589"/>
                <a:gd name="T18" fmla="*/ 0 w 357"/>
                <a:gd name="T19" fmla="*/ 0 h 589"/>
                <a:gd name="T20" fmla="*/ 0 w 357"/>
                <a:gd name="T21" fmla="*/ 0 h 589"/>
                <a:gd name="T22" fmla="*/ 0 w 357"/>
                <a:gd name="T23" fmla="*/ 0 h 589"/>
                <a:gd name="T24" fmla="*/ 0 w 357"/>
                <a:gd name="T25" fmla="*/ 0 h 589"/>
                <a:gd name="T26" fmla="*/ 0 w 357"/>
                <a:gd name="T27" fmla="*/ 0 h 589"/>
                <a:gd name="T28" fmla="*/ 0 w 357"/>
                <a:gd name="T29" fmla="*/ 0 h 589"/>
                <a:gd name="T30" fmla="*/ 0 w 357"/>
                <a:gd name="T31" fmla="*/ 0 h 589"/>
                <a:gd name="T32" fmla="*/ 0 w 357"/>
                <a:gd name="T33" fmla="*/ 0 h 589"/>
                <a:gd name="T34" fmla="*/ 0 w 357"/>
                <a:gd name="T35" fmla="*/ 0 h 589"/>
                <a:gd name="T36" fmla="*/ 0 w 357"/>
                <a:gd name="T37" fmla="*/ 0 h 589"/>
                <a:gd name="T38" fmla="*/ 0 w 357"/>
                <a:gd name="T39" fmla="*/ 0 h 589"/>
                <a:gd name="T40" fmla="*/ 0 w 357"/>
                <a:gd name="T41" fmla="*/ 0 h 589"/>
                <a:gd name="T42" fmla="*/ 0 w 357"/>
                <a:gd name="T43" fmla="*/ 0 h 589"/>
                <a:gd name="T44" fmla="*/ 0 w 357"/>
                <a:gd name="T45" fmla="*/ 0 h 589"/>
                <a:gd name="T46" fmla="*/ 0 w 357"/>
                <a:gd name="T47" fmla="*/ 0 h 589"/>
                <a:gd name="T48" fmla="*/ 0 w 357"/>
                <a:gd name="T49" fmla="*/ 0 h 589"/>
                <a:gd name="T50" fmla="*/ 0 w 357"/>
                <a:gd name="T51" fmla="*/ 0 h 589"/>
                <a:gd name="T52" fmla="*/ 0 w 357"/>
                <a:gd name="T53" fmla="*/ 0 h 589"/>
                <a:gd name="T54" fmla="*/ 0 w 357"/>
                <a:gd name="T55" fmla="*/ 0 h 589"/>
                <a:gd name="T56" fmla="*/ 0 w 357"/>
                <a:gd name="T57" fmla="*/ 0 h 589"/>
                <a:gd name="T58" fmla="*/ 0 w 357"/>
                <a:gd name="T59" fmla="*/ 0 h 589"/>
                <a:gd name="T60" fmla="*/ 0 w 357"/>
                <a:gd name="T61" fmla="*/ 0 h 589"/>
                <a:gd name="T62" fmla="*/ 0 w 357"/>
                <a:gd name="T63" fmla="*/ 0 h 589"/>
                <a:gd name="T64" fmla="*/ 0 w 357"/>
                <a:gd name="T65" fmla="*/ 0 h 589"/>
                <a:gd name="T66" fmla="*/ 0 w 357"/>
                <a:gd name="T67" fmla="*/ 0 h 589"/>
                <a:gd name="T68" fmla="*/ 0 w 357"/>
                <a:gd name="T69" fmla="*/ 0 h 589"/>
                <a:gd name="T70" fmla="*/ 0 w 357"/>
                <a:gd name="T71" fmla="*/ 0 h 589"/>
                <a:gd name="T72" fmla="*/ 0 w 357"/>
                <a:gd name="T73" fmla="*/ 0 h 589"/>
                <a:gd name="T74" fmla="*/ 0 w 357"/>
                <a:gd name="T75" fmla="*/ 0 h 589"/>
                <a:gd name="T76" fmla="*/ 0 w 357"/>
                <a:gd name="T77" fmla="*/ 0 h 589"/>
                <a:gd name="T78" fmla="*/ 0 w 357"/>
                <a:gd name="T79" fmla="*/ 0 h 589"/>
                <a:gd name="T80" fmla="*/ 0 w 357"/>
                <a:gd name="T81" fmla="*/ 0 h 589"/>
                <a:gd name="T82" fmla="*/ 0 w 357"/>
                <a:gd name="T83" fmla="*/ 0 h 589"/>
                <a:gd name="T84" fmla="*/ 0 w 357"/>
                <a:gd name="T85" fmla="*/ 0 h 589"/>
                <a:gd name="T86" fmla="*/ 0 w 357"/>
                <a:gd name="T87" fmla="*/ 0 h 589"/>
                <a:gd name="T88" fmla="*/ 0 w 357"/>
                <a:gd name="T89" fmla="*/ 0 h 589"/>
                <a:gd name="T90" fmla="*/ 0 w 357"/>
                <a:gd name="T91" fmla="*/ 0 h 589"/>
                <a:gd name="T92" fmla="*/ 0 w 357"/>
                <a:gd name="T93" fmla="*/ 0 h 589"/>
                <a:gd name="T94" fmla="*/ 0 w 357"/>
                <a:gd name="T95" fmla="*/ 0 h 589"/>
                <a:gd name="T96" fmla="*/ 0 w 357"/>
                <a:gd name="T97" fmla="*/ 0 h 589"/>
                <a:gd name="T98" fmla="*/ 0 w 357"/>
                <a:gd name="T99" fmla="*/ 0 h 589"/>
                <a:gd name="T100" fmla="*/ 0 w 357"/>
                <a:gd name="T101" fmla="*/ 0 h 589"/>
                <a:gd name="T102" fmla="*/ 0 w 357"/>
                <a:gd name="T103" fmla="*/ 0 h 589"/>
                <a:gd name="T104" fmla="*/ 0 w 357"/>
                <a:gd name="T105" fmla="*/ 0 h 589"/>
                <a:gd name="T106" fmla="*/ 0 w 357"/>
                <a:gd name="T107" fmla="*/ 0 h 589"/>
                <a:gd name="T108" fmla="*/ 0 w 357"/>
                <a:gd name="T109" fmla="*/ 0 h 589"/>
                <a:gd name="T110" fmla="*/ 0 w 357"/>
                <a:gd name="T111" fmla="*/ 0 h 589"/>
                <a:gd name="T112" fmla="*/ 0 w 357"/>
                <a:gd name="T113" fmla="*/ 0 h 589"/>
                <a:gd name="T114" fmla="*/ 0 w 357"/>
                <a:gd name="T115" fmla="*/ 0 h 589"/>
                <a:gd name="T116" fmla="*/ 0 w 357"/>
                <a:gd name="T117" fmla="*/ 0 h 589"/>
                <a:gd name="T118" fmla="*/ 0 w 357"/>
                <a:gd name="T119" fmla="*/ 0 h 589"/>
                <a:gd name="T120" fmla="*/ 0 w 357"/>
                <a:gd name="T121" fmla="*/ 0 h 589"/>
                <a:gd name="T122" fmla="*/ 0 w 357"/>
                <a:gd name="T123" fmla="*/ 0 h 58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7"/>
                <a:gd name="T187" fmla="*/ 0 h 589"/>
                <a:gd name="T188" fmla="*/ 357 w 357"/>
                <a:gd name="T189" fmla="*/ 589 h 58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7" h="589">
                  <a:moveTo>
                    <a:pt x="168" y="532"/>
                  </a:moveTo>
                  <a:lnTo>
                    <a:pt x="182" y="532"/>
                  </a:lnTo>
                  <a:lnTo>
                    <a:pt x="196" y="530"/>
                  </a:lnTo>
                  <a:lnTo>
                    <a:pt x="208" y="527"/>
                  </a:lnTo>
                  <a:lnTo>
                    <a:pt x="220" y="523"/>
                  </a:lnTo>
                  <a:lnTo>
                    <a:pt x="231" y="518"/>
                  </a:lnTo>
                  <a:lnTo>
                    <a:pt x="241" y="512"/>
                  </a:lnTo>
                  <a:lnTo>
                    <a:pt x="250" y="504"/>
                  </a:lnTo>
                  <a:lnTo>
                    <a:pt x="258" y="496"/>
                  </a:lnTo>
                  <a:lnTo>
                    <a:pt x="265" y="486"/>
                  </a:lnTo>
                  <a:lnTo>
                    <a:pt x="272" y="475"/>
                  </a:lnTo>
                  <a:lnTo>
                    <a:pt x="276" y="463"/>
                  </a:lnTo>
                  <a:lnTo>
                    <a:pt x="281" y="450"/>
                  </a:lnTo>
                  <a:lnTo>
                    <a:pt x="284" y="435"/>
                  </a:lnTo>
                  <a:lnTo>
                    <a:pt x="287" y="421"/>
                  </a:lnTo>
                  <a:lnTo>
                    <a:pt x="288" y="405"/>
                  </a:lnTo>
                  <a:lnTo>
                    <a:pt x="288" y="387"/>
                  </a:lnTo>
                  <a:lnTo>
                    <a:pt x="288" y="374"/>
                  </a:lnTo>
                  <a:lnTo>
                    <a:pt x="277" y="387"/>
                  </a:lnTo>
                  <a:lnTo>
                    <a:pt x="265" y="398"/>
                  </a:lnTo>
                  <a:lnTo>
                    <a:pt x="253" y="407"/>
                  </a:lnTo>
                  <a:lnTo>
                    <a:pt x="240" y="415"/>
                  </a:lnTo>
                  <a:lnTo>
                    <a:pt x="226" y="421"/>
                  </a:lnTo>
                  <a:lnTo>
                    <a:pt x="211" y="426"/>
                  </a:lnTo>
                  <a:lnTo>
                    <a:pt x="195" y="428"/>
                  </a:lnTo>
                  <a:lnTo>
                    <a:pt x="178" y="429"/>
                  </a:lnTo>
                  <a:lnTo>
                    <a:pt x="158" y="428"/>
                  </a:lnTo>
                  <a:lnTo>
                    <a:pt x="139" y="425"/>
                  </a:lnTo>
                  <a:lnTo>
                    <a:pt x="131" y="422"/>
                  </a:lnTo>
                  <a:lnTo>
                    <a:pt x="122" y="420"/>
                  </a:lnTo>
                  <a:lnTo>
                    <a:pt x="113" y="417"/>
                  </a:lnTo>
                  <a:lnTo>
                    <a:pt x="105" y="414"/>
                  </a:lnTo>
                  <a:lnTo>
                    <a:pt x="89" y="405"/>
                  </a:lnTo>
                  <a:lnTo>
                    <a:pt x="75" y="394"/>
                  </a:lnTo>
                  <a:lnTo>
                    <a:pt x="61" y="382"/>
                  </a:lnTo>
                  <a:lnTo>
                    <a:pt x="49" y="368"/>
                  </a:lnTo>
                  <a:lnTo>
                    <a:pt x="38" y="352"/>
                  </a:lnTo>
                  <a:lnTo>
                    <a:pt x="28" y="335"/>
                  </a:lnTo>
                  <a:lnTo>
                    <a:pt x="19" y="316"/>
                  </a:lnTo>
                  <a:lnTo>
                    <a:pt x="12" y="297"/>
                  </a:lnTo>
                  <a:lnTo>
                    <a:pt x="7" y="275"/>
                  </a:lnTo>
                  <a:lnTo>
                    <a:pt x="4" y="253"/>
                  </a:lnTo>
                  <a:lnTo>
                    <a:pt x="2" y="229"/>
                  </a:lnTo>
                  <a:lnTo>
                    <a:pt x="0" y="204"/>
                  </a:lnTo>
                  <a:lnTo>
                    <a:pt x="2" y="181"/>
                  </a:lnTo>
                  <a:lnTo>
                    <a:pt x="4" y="160"/>
                  </a:lnTo>
                  <a:lnTo>
                    <a:pt x="7" y="140"/>
                  </a:lnTo>
                  <a:lnTo>
                    <a:pt x="12" y="120"/>
                  </a:lnTo>
                  <a:lnTo>
                    <a:pt x="19" y="103"/>
                  </a:lnTo>
                  <a:lnTo>
                    <a:pt x="27" y="87"/>
                  </a:lnTo>
                  <a:lnTo>
                    <a:pt x="37" y="70"/>
                  </a:lnTo>
                  <a:lnTo>
                    <a:pt x="47" y="56"/>
                  </a:lnTo>
                  <a:lnTo>
                    <a:pt x="60" y="43"/>
                  </a:lnTo>
                  <a:lnTo>
                    <a:pt x="74" y="32"/>
                  </a:lnTo>
                  <a:lnTo>
                    <a:pt x="87" y="22"/>
                  </a:lnTo>
                  <a:lnTo>
                    <a:pt x="102" y="14"/>
                  </a:lnTo>
                  <a:lnTo>
                    <a:pt x="119" y="8"/>
                  </a:lnTo>
                  <a:lnTo>
                    <a:pt x="135" y="3"/>
                  </a:lnTo>
                  <a:lnTo>
                    <a:pt x="153" y="1"/>
                  </a:lnTo>
                  <a:lnTo>
                    <a:pt x="172" y="0"/>
                  </a:lnTo>
                  <a:lnTo>
                    <a:pt x="190" y="1"/>
                  </a:lnTo>
                  <a:lnTo>
                    <a:pt x="206" y="3"/>
                  </a:lnTo>
                  <a:lnTo>
                    <a:pt x="223" y="9"/>
                  </a:lnTo>
                  <a:lnTo>
                    <a:pt x="237" y="15"/>
                  </a:lnTo>
                  <a:lnTo>
                    <a:pt x="251" y="24"/>
                  </a:lnTo>
                  <a:lnTo>
                    <a:pt x="264" y="35"/>
                  </a:lnTo>
                  <a:lnTo>
                    <a:pt x="276" y="48"/>
                  </a:lnTo>
                  <a:lnTo>
                    <a:pt x="288" y="64"/>
                  </a:lnTo>
                  <a:lnTo>
                    <a:pt x="293" y="70"/>
                  </a:lnTo>
                  <a:lnTo>
                    <a:pt x="293" y="12"/>
                  </a:lnTo>
                  <a:lnTo>
                    <a:pt x="357" y="12"/>
                  </a:lnTo>
                  <a:lnTo>
                    <a:pt x="357" y="387"/>
                  </a:lnTo>
                  <a:lnTo>
                    <a:pt x="356" y="413"/>
                  </a:lnTo>
                  <a:lnTo>
                    <a:pt x="354" y="435"/>
                  </a:lnTo>
                  <a:lnTo>
                    <a:pt x="349" y="457"/>
                  </a:lnTo>
                  <a:lnTo>
                    <a:pt x="345" y="477"/>
                  </a:lnTo>
                  <a:lnTo>
                    <a:pt x="339" y="495"/>
                  </a:lnTo>
                  <a:lnTo>
                    <a:pt x="331" y="512"/>
                  </a:lnTo>
                  <a:lnTo>
                    <a:pt x="321" y="526"/>
                  </a:lnTo>
                  <a:lnTo>
                    <a:pt x="310" y="539"/>
                  </a:lnTo>
                  <a:lnTo>
                    <a:pt x="298" y="551"/>
                  </a:lnTo>
                  <a:lnTo>
                    <a:pt x="285" y="561"/>
                  </a:lnTo>
                  <a:lnTo>
                    <a:pt x="270" y="570"/>
                  </a:lnTo>
                  <a:lnTo>
                    <a:pt x="252" y="577"/>
                  </a:lnTo>
                  <a:lnTo>
                    <a:pt x="233" y="582"/>
                  </a:lnTo>
                  <a:lnTo>
                    <a:pt x="214" y="585"/>
                  </a:lnTo>
                  <a:lnTo>
                    <a:pt x="192" y="588"/>
                  </a:lnTo>
                  <a:lnTo>
                    <a:pt x="169" y="589"/>
                  </a:lnTo>
                  <a:lnTo>
                    <a:pt x="153" y="589"/>
                  </a:lnTo>
                  <a:lnTo>
                    <a:pt x="137" y="586"/>
                  </a:lnTo>
                  <a:lnTo>
                    <a:pt x="122" y="584"/>
                  </a:lnTo>
                  <a:lnTo>
                    <a:pt x="108" y="581"/>
                  </a:lnTo>
                  <a:lnTo>
                    <a:pt x="95" y="577"/>
                  </a:lnTo>
                  <a:lnTo>
                    <a:pt x="81" y="571"/>
                  </a:lnTo>
                  <a:lnTo>
                    <a:pt x="70" y="565"/>
                  </a:lnTo>
                  <a:lnTo>
                    <a:pt x="60" y="557"/>
                  </a:lnTo>
                  <a:lnTo>
                    <a:pt x="51" y="548"/>
                  </a:lnTo>
                  <a:lnTo>
                    <a:pt x="42" y="539"/>
                  </a:lnTo>
                  <a:lnTo>
                    <a:pt x="34" y="530"/>
                  </a:lnTo>
                  <a:lnTo>
                    <a:pt x="28" y="518"/>
                  </a:lnTo>
                  <a:lnTo>
                    <a:pt x="21" y="506"/>
                  </a:lnTo>
                  <a:lnTo>
                    <a:pt x="17" y="493"/>
                  </a:lnTo>
                  <a:lnTo>
                    <a:pt x="14" y="479"/>
                  </a:lnTo>
                  <a:lnTo>
                    <a:pt x="11" y="464"/>
                  </a:lnTo>
                  <a:lnTo>
                    <a:pt x="80" y="464"/>
                  </a:lnTo>
                  <a:lnTo>
                    <a:pt x="83" y="473"/>
                  </a:lnTo>
                  <a:lnTo>
                    <a:pt x="85" y="480"/>
                  </a:lnTo>
                  <a:lnTo>
                    <a:pt x="88" y="487"/>
                  </a:lnTo>
                  <a:lnTo>
                    <a:pt x="91" y="493"/>
                  </a:lnTo>
                  <a:lnTo>
                    <a:pt x="95" y="499"/>
                  </a:lnTo>
                  <a:lnTo>
                    <a:pt x="99" y="504"/>
                  </a:lnTo>
                  <a:lnTo>
                    <a:pt x="104" y="510"/>
                  </a:lnTo>
                  <a:lnTo>
                    <a:pt x="110" y="514"/>
                  </a:lnTo>
                  <a:lnTo>
                    <a:pt x="115" y="519"/>
                  </a:lnTo>
                  <a:lnTo>
                    <a:pt x="122" y="522"/>
                  </a:lnTo>
                  <a:lnTo>
                    <a:pt x="128" y="525"/>
                  </a:lnTo>
                  <a:lnTo>
                    <a:pt x="136" y="527"/>
                  </a:lnTo>
                  <a:lnTo>
                    <a:pt x="144" y="530"/>
                  </a:lnTo>
                  <a:lnTo>
                    <a:pt x="151" y="531"/>
                  </a:lnTo>
                  <a:lnTo>
                    <a:pt x="159" y="532"/>
                  </a:lnTo>
                  <a:lnTo>
                    <a:pt x="168" y="532"/>
                  </a:lnTo>
                  <a:close/>
                  <a:moveTo>
                    <a:pt x="182" y="61"/>
                  </a:moveTo>
                  <a:lnTo>
                    <a:pt x="168" y="62"/>
                  </a:lnTo>
                  <a:lnTo>
                    <a:pt x="155" y="65"/>
                  </a:lnTo>
                  <a:lnTo>
                    <a:pt x="143" y="67"/>
                  </a:lnTo>
                  <a:lnTo>
                    <a:pt x="132" y="71"/>
                  </a:lnTo>
                  <a:lnTo>
                    <a:pt x="122" y="77"/>
                  </a:lnTo>
                  <a:lnTo>
                    <a:pt x="113" y="82"/>
                  </a:lnTo>
                  <a:lnTo>
                    <a:pt x="105" y="90"/>
                  </a:lnTo>
                  <a:lnTo>
                    <a:pt x="98" y="99"/>
                  </a:lnTo>
                  <a:lnTo>
                    <a:pt x="92" y="108"/>
                  </a:lnTo>
                  <a:lnTo>
                    <a:pt x="87" y="119"/>
                  </a:lnTo>
                  <a:lnTo>
                    <a:pt x="83" y="131"/>
                  </a:lnTo>
                  <a:lnTo>
                    <a:pt x="78" y="146"/>
                  </a:lnTo>
                  <a:lnTo>
                    <a:pt x="75" y="161"/>
                  </a:lnTo>
                  <a:lnTo>
                    <a:pt x="74" y="177"/>
                  </a:lnTo>
                  <a:lnTo>
                    <a:pt x="72" y="195"/>
                  </a:lnTo>
                  <a:lnTo>
                    <a:pt x="72" y="213"/>
                  </a:lnTo>
                  <a:lnTo>
                    <a:pt x="72" y="232"/>
                  </a:lnTo>
                  <a:lnTo>
                    <a:pt x="74" y="250"/>
                  </a:lnTo>
                  <a:lnTo>
                    <a:pt x="76" y="265"/>
                  </a:lnTo>
                  <a:lnTo>
                    <a:pt x="79" y="280"/>
                  </a:lnTo>
                  <a:lnTo>
                    <a:pt x="83" y="294"/>
                  </a:lnTo>
                  <a:lnTo>
                    <a:pt x="88" y="306"/>
                  </a:lnTo>
                  <a:lnTo>
                    <a:pt x="93" y="318"/>
                  </a:lnTo>
                  <a:lnTo>
                    <a:pt x="100" y="329"/>
                  </a:lnTo>
                  <a:lnTo>
                    <a:pt x="108" y="338"/>
                  </a:lnTo>
                  <a:lnTo>
                    <a:pt x="116" y="347"/>
                  </a:lnTo>
                  <a:lnTo>
                    <a:pt x="125" y="353"/>
                  </a:lnTo>
                  <a:lnTo>
                    <a:pt x="135" y="359"/>
                  </a:lnTo>
                  <a:lnTo>
                    <a:pt x="146" y="363"/>
                  </a:lnTo>
                  <a:lnTo>
                    <a:pt x="157" y="367"/>
                  </a:lnTo>
                  <a:lnTo>
                    <a:pt x="169" y="369"/>
                  </a:lnTo>
                  <a:lnTo>
                    <a:pt x="182" y="370"/>
                  </a:lnTo>
                  <a:lnTo>
                    <a:pt x="194" y="369"/>
                  </a:lnTo>
                  <a:lnTo>
                    <a:pt x="205" y="367"/>
                  </a:lnTo>
                  <a:lnTo>
                    <a:pt x="216" y="364"/>
                  </a:lnTo>
                  <a:lnTo>
                    <a:pt x="227" y="360"/>
                  </a:lnTo>
                  <a:lnTo>
                    <a:pt x="236" y="355"/>
                  </a:lnTo>
                  <a:lnTo>
                    <a:pt x="246" y="348"/>
                  </a:lnTo>
                  <a:lnTo>
                    <a:pt x="253" y="341"/>
                  </a:lnTo>
                  <a:lnTo>
                    <a:pt x="262" y="333"/>
                  </a:lnTo>
                  <a:lnTo>
                    <a:pt x="268" y="323"/>
                  </a:lnTo>
                  <a:lnTo>
                    <a:pt x="275" y="312"/>
                  </a:lnTo>
                  <a:lnTo>
                    <a:pt x="281" y="301"/>
                  </a:lnTo>
                  <a:lnTo>
                    <a:pt x="284" y="289"/>
                  </a:lnTo>
                  <a:lnTo>
                    <a:pt x="287" y="277"/>
                  </a:lnTo>
                  <a:lnTo>
                    <a:pt x="290" y="263"/>
                  </a:lnTo>
                  <a:lnTo>
                    <a:pt x="291" y="248"/>
                  </a:lnTo>
                  <a:lnTo>
                    <a:pt x="291" y="234"/>
                  </a:lnTo>
                  <a:lnTo>
                    <a:pt x="291" y="213"/>
                  </a:lnTo>
                  <a:lnTo>
                    <a:pt x="290" y="194"/>
                  </a:lnTo>
                  <a:lnTo>
                    <a:pt x="288" y="175"/>
                  </a:lnTo>
                  <a:lnTo>
                    <a:pt x="285" y="159"/>
                  </a:lnTo>
                  <a:lnTo>
                    <a:pt x="282" y="143"/>
                  </a:lnTo>
                  <a:lnTo>
                    <a:pt x="276" y="129"/>
                  </a:lnTo>
                  <a:lnTo>
                    <a:pt x="271" y="116"/>
                  </a:lnTo>
                  <a:lnTo>
                    <a:pt x="264" y="105"/>
                  </a:lnTo>
                  <a:lnTo>
                    <a:pt x="258" y="95"/>
                  </a:lnTo>
                  <a:lnTo>
                    <a:pt x="249" y="87"/>
                  </a:lnTo>
                  <a:lnTo>
                    <a:pt x="240" y="79"/>
                  </a:lnTo>
                  <a:lnTo>
                    <a:pt x="230" y="72"/>
                  </a:lnTo>
                  <a:lnTo>
                    <a:pt x="219" y="68"/>
                  </a:lnTo>
                  <a:lnTo>
                    <a:pt x="207" y="65"/>
                  </a:lnTo>
                  <a:lnTo>
                    <a:pt x="195" y="62"/>
                  </a:lnTo>
                  <a:lnTo>
                    <a:pt x="182" y="61"/>
                  </a:lnTo>
                  <a:close/>
                </a:path>
              </a:pathLst>
            </a:custGeom>
            <a:solidFill>
              <a:srgbClr val="2C5882"/>
            </a:solidFill>
            <a:ln w="9525">
              <a:noFill/>
              <a:round/>
            </a:ln>
          </p:spPr>
          <p:txBody>
            <a:bodyPr/>
            <a:lstStyle/>
            <a:p>
              <a:endParaRPr lang="zh-CN" altLang="en-US"/>
            </a:p>
          </p:txBody>
        </p:sp>
        <p:sp>
          <p:nvSpPr>
            <p:cNvPr id="76879" name="Freeform 15"/>
            <p:cNvSpPr>
              <a:spLocks noEditPoints="1"/>
            </p:cNvSpPr>
            <p:nvPr/>
          </p:nvSpPr>
          <p:spPr bwMode="auto">
            <a:xfrm>
              <a:off x="4087" y="929"/>
              <a:ext cx="23" cy="186"/>
            </a:xfrm>
            <a:custGeom>
              <a:avLst/>
              <a:gdLst>
                <a:gd name="T0" fmla="*/ 0 w 70"/>
                <a:gd name="T1" fmla="*/ 0 h 558"/>
                <a:gd name="T2" fmla="*/ 0 w 70"/>
                <a:gd name="T3" fmla="*/ 0 h 558"/>
                <a:gd name="T4" fmla="*/ 0 w 70"/>
                <a:gd name="T5" fmla="*/ 0 h 558"/>
                <a:gd name="T6" fmla="*/ 0 w 70"/>
                <a:gd name="T7" fmla="*/ 0 h 558"/>
                <a:gd name="T8" fmla="*/ 0 w 70"/>
                <a:gd name="T9" fmla="*/ 0 h 558"/>
                <a:gd name="T10" fmla="*/ 0 w 70"/>
                <a:gd name="T11" fmla="*/ 0 h 558"/>
                <a:gd name="T12" fmla="*/ 0 w 70"/>
                <a:gd name="T13" fmla="*/ 0 h 558"/>
                <a:gd name="T14" fmla="*/ 0 w 70"/>
                <a:gd name="T15" fmla="*/ 0 h 558"/>
                <a:gd name="T16" fmla="*/ 0 w 70"/>
                <a:gd name="T17" fmla="*/ 0 h 558"/>
                <a:gd name="T18" fmla="*/ 0 w 70"/>
                <a:gd name="T19" fmla="*/ 0 h 558"/>
                <a:gd name="T20" fmla="*/ 0 w 70"/>
                <a:gd name="T21" fmla="*/ 0 h 558"/>
                <a:gd name="T22" fmla="*/ 0 w 70"/>
                <a:gd name="T23" fmla="*/ 0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0"/>
                <a:gd name="T37" fmla="*/ 0 h 558"/>
                <a:gd name="T38" fmla="*/ 70 w 70"/>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0" h="558">
                  <a:moveTo>
                    <a:pt x="1" y="558"/>
                  </a:moveTo>
                  <a:lnTo>
                    <a:pt x="1" y="152"/>
                  </a:lnTo>
                  <a:lnTo>
                    <a:pt x="35" y="152"/>
                  </a:lnTo>
                  <a:lnTo>
                    <a:pt x="69" y="152"/>
                  </a:lnTo>
                  <a:lnTo>
                    <a:pt x="69" y="558"/>
                  </a:lnTo>
                  <a:lnTo>
                    <a:pt x="35" y="558"/>
                  </a:lnTo>
                  <a:lnTo>
                    <a:pt x="1" y="558"/>
                  </a:lnTo>
                  <a:close/>
                  <a:moveTo>
                    <a:pt x="0" y="0"/>
                  </a:moveTo>
                  <a:lnTo>
                    <a:pt x="70" y="0"/>
                  </a:lnTo>
                  <a:lnTo>
                    <a:pt x="70" y="78"/>
                  </a:lnTo>
                  <a:lnTo>
                    <a:pt x="0" y="78"/>
                  </a:lnTo>
                  <a:lnTo>
                    <a:pt x="0" y="0"/>
                  </a:lnTo>
                  <a:close/>
                </a:path>
              </a:pathLst>
            </a:custGeom>
            <a:solidFill>
              <a:srgbClr val="2C5882"/>
            </a:solidFill>
            <a:ln w="9525">
              <a:noFill/>
              <a:round/>
            </a:ln>
          </p:spPr>
          <p:txBody>
            <a:bodyPr/>
            <a:lstStyle/>
            <a:p>
              <a:endParaRPr lang="zh-CN" altLang="en-US"/>
            </a:p>
          </p:txBody>
        </p:sp>
        <p:sp>
          <p:nvSpPr>
            <p:cNvPr id="76880" name="Freeform 14"/>
            <p:cNvSpPr/>
            <p:nvPr/>
          </p:nvSpPr>
          <p:spPr bwMode="auto">
            <a:xfrm>
              <a:off x="4149" y="975"/>
              <a:ext cx="116" cy="143"/>
            </a:xfrm>
            <a:custGeom>
              <a:avLst/>
              <a:gdLst>
                <a:gd name="T0" fmla="*/ 0 w 347"/>
                <a:gd name="T1" fmla="*/ 0 h 429"/>
                <a:gd name="T2" fmla="*/ 0 w 347"/>
                <a:gd name="T3" fmla="*/ 0 h 429"/>
                <a:gd name="T4" fmla="*/ 0 w 347"/>
                <a:gd name="T5" fmla="*/ 0 h 429"/>
                <a:gd name="T6" fmla="*/ 0 w 347"/>
                <a:gd name="T7" fmla="*/ 0 h 429"/>
                <a:gd name="T8" fmla="*/ 0 w 347"/>
                <a:gd name="T9" fmla="*/ 0 h 429"/>
                <a:gd name="T10" fmla="*/ 0 w 347"/>
                <a:gd name="T11" fmla="*/ 0 h 429"/>
                <a:gd name="T12" fmla="*/ 0 w 347"/>
                <a:gd name="T13" fmla="*/ 0 h 429"/>
                <a:gd name="T14" fmla="*/ 0 w 347"/>
                <a:gd name="T15" fmla="*/ 0 h 429"/>
                <a:gd name="T16" fmla="*/ 0 w 347"/>
                <a:gd name="T17" fmla="*/ 0 h 429"/>
                <a:gd name="T18" fmla="*/ 0 w 347"/>
                <a:gd name="T19" fmla="*/ 0 h 429"/>
                <a:gd name="T20" fmla="*/ 0 w 347"/>
                <a:gd name="T21" fmla="*/ 0 h 429"/>
                <a:gd name="T22" fmla="*/ 0 w 347"/>
                <a:gd name="T23" fmla="*/ 0 h 429"/>
                <a:gd name="T24" fmla="*/ 0 w 347"/>
                <a:gd name="T25" fmla="*/ 0 h 429"/>
                <a:gd name="T26" fmla="*/ 0 w 347"/>
                <a:gd name="T27" fmla="*/ 0 h 429"/>
                <a:gd name="T28" fmla="*/ 0 w 347"/>
                <a:gd name="T29" fmla="*/ 0 h 429"/>
                <a:gd name="T30" fmla="*/ 0 w 347"/>
                <a:gd name="T31" fmla="*/ 0 h 429"/>
                <a:gd name="T32" fmla="*/ 0 w 347"/>
                <a:gd name="T33" fmla="*/ 0 h 429"/>
                <a:gd name="T34" fmla="*/ 0 w 347"/>
                <a:gd name="T35" fmla="*/ 0 h 429"/>
                <a:gd name="T36" fmla="*/ 0 w 347"/>
                <a:gd name="T37" fmla="*/ 0 h 429"/>
                <a:gd name="T38" fmla="*/ 0 w 347"/>
                <a:gd name="T39" fmla="*/ 0 h 429"/>
                <a:gd name="T40" fmla="*/ 0 w 347"/>
                <a:gd name="T41" fmla="*/ 0 h 429"/>
                <a:gd name="T42" fmla="*/ 0 w 347"/>
                <a:gd name="T43" fmla="*/ 0 h 429"/>
                <a:gd name="T44" fmla="*/ 0 w 347"/>
                <a:gd name="T45" fmla="*/ 0 h 429"/>
                <a:gd name="T46" fmla="*/ 0 w 347"/>
                <a:gd name="T47" fmla="*/ 0 h 429"/>
                <a:gd name="T48" fmla="*/ 0 w 347"/>
                <a:gd name="T49" fmla="*/ 0 h 429"/>
                <a:gd name="T50" fmla="*/ 0 w 347"/>
                <a:gd name="T51" fmla="*/ 0 h 429"/>
                <a:gd name="T52" fmla="*/ 0 w 347"/>
                <a:gd name="T53" fmla="*/ 0 h 429"/>
                <a:gd name="T54" fmla="*/ 0 w 347"/>
                <a:gd name="T55" fmla="*/ 0 h 429"/>
                <a:gd name="T56" fmla="*/ 0 w 347"/>
                <a:gd name="T57" fmla="*/ 0 h 429"/>
                <a:gd name="T58" fmla="*/ 0 w 347"/>
                <a:gd name="T59" fmla="*/ 0 h 429"/>
                <a:gd name="T60" fmla="*/ 0 w 347"/>
                <a:gd name="T61" fmla="*/ 0 h 429"/>
                <a:gd name="T62" fmla="*/ 0 w 347"/>
                <a:gd name="T63" fmla="*/ 0 h 429"/>
                <a:gd name="T64" fmla="*/ 0 w 347"/>
                <a:gd name="T65" fmla="*/ 0 h 429"/>
                <a:gd name="T66" fmla="*/ 0 w 347"/>
                <a:gd name="T67" fmla="*/ 0 h 429"/>
                <a:gd name="T68" fmla="*/ 0 w 347"/>
                <a:gd name="T69" fmla="*/ 0 h 429"/>
                <a:gd name="T70" fmla="*/ 0 w 347"/>
                <a:gd name="T71" fmla="*/ 0 h 429"/>
                <a:gd name="T72" fmla="*/ 0 w 347"/>
                <a:gd name="T73" fmla="*/ 0 h 429"/>
                <a:gd name="T74" fmla="*/ 0 w 347"/>
                <a:gd name="T75" fmla="*/ 0 h 429"/>
                <a:gd name="T76" fmla="*/ 0 w 347"/>
                <a:gd name="T77" fmla="*/ 0 h 429"/>
                <a:gd name="T78" fmla="*/ 0 w 347"/>
                <a:gd name="T79" fmla="*/ 0 h 429"/>
                <a:gd name="T80" fmla="*/ 0 w 347"/>
                <a:gd name="T81" fmla="*/ 0 h 429"/>
                <a:gd name="T82" fmla="*/ 0 w 347"/>
                <a:gd name="T83" fmla="*/ 0 h 429"/>
                <a:gd name="T84" fmla="*/ 0 w 347"/>
                <a:gd name="T85" fmla="*/ 0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7"/>
                <a:gd name="T130" fmla="*/ 0 h 429"/>
                <a:gd name="T131" fmla="*/ 347 w 347"/>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7" h="429">
                  <a:moveTo>
                    <a:pt x="347" y="271"/>
                  </a:moveTo>
                  <a:lnTo>
                    <a:pt x="344" y="290"/>
                  </a:lnTo>
                  <a:lnTo>
                    <a:pt x="339" y="308"/>
                  </a:lnTo>
                  <a:lnTo>
                    <a:pt x="335" y="324"/>
                  </a:lnTo>
                  <a:lnTo>
                    <a:pt x="328" y="339"/>
                  </a:lnTo>
                  <a:lnTo>
                    <a:pt x="321" y="353"/>
                  </a:lnTo>
                  <a:lnTo>
                    <a:pt x="313" y="365"/>
                  </a:lnTo>
                  <a:lnTo>
                    <a:pt x="303" y="378"/>
                  </a:lnTo>
                  <a:lnTo>
                    <a:pt x="293" y="388"/>
                  </a:lnTo>
                  <a:lnTo>
                    <a:pt x="281" y="397"/>
                  </a:lnTo>
                  <a:lnTo>
                    <a:pt x="269" y="406"/>
                  </a:lnTo>
                  <a:lnTo>
                    <a:pt x="256" y="413"/>
                  </a:lnTo>
                  <a:lnTo>
                    <a:pt x="242" y="418"/>
                  </a:lnTo>
                  <a:lnTo>
                    <a:pt x="228" y="422"/>
                  </a:lnTo>
                  <a:lnTo>
                    <a:pt x="211" y="426"/>
                  </a:lnTo>
                  <a:lnTo>
                    <a:pt x="195" y="428"/>
                  </a:lnTo>
                  <a:lnTo>
                    <a:pt x="177" y="429"/>
                  </a:lnTo>
                  <a:lnTo>
                    <a:pt x="158" y="428"/>
                  </a:lnTo>
                  <a:lnTo>
                    <a:pt x="139" y="425"/>
                  </a:lnTo>
                  <a:lnTo>
                    <a:pt x="120" y="420"/>
                  </a:lnTo>
                  <a:lnTo>
                    <a:pt x="104" y="414"/>
                  </a:lnTo>
                  <a:lnTo>
                    <a:pt x="89" y="406"/>
                  </a:lnTo>
                  <a:lnTo>
                    <a:pt x="75" y="396"/>
                  </a:lnTo>
                  <a:lnTo>
                    <a:pt x="60" y="384"/>
                  </a:lnTo>
                  <a:lnTo>
                    <a:pt x="48" y="371"/>
                  </a:lnTo>
                  <a:lnTo>
                    <a:pt x="36" y="356"/>
                  </a:lnTo>
                  <a:lnTo>
                    <a:pt x="28" y="339"/>
                  </a:lnTo>
                  <a:lnTo>
                    <a:pt x="19" y="322"/>
                  </a:lnTo>
                  <a:lnTo>
                    <a:pt x="12" y="302"/>
                  </a:lnTo>
                  <a:lnTo>
                    <a:pt x="7" y="282"/>
                  </a:lnTo>
                  <a:lnTo>
                    <a:pt x="3" y="260"/>
                  </a:lnTo>
                  <a:lnTo>
                    <a:pt x="0" y="239"/>
                  </a:lnTo>
                  <a:lnTo>
                    <a:pt x="0" y="215"/>
                  </a:lnTo>
                  <a:lnTo>
                    <a:pt x="1" y="190"/>
                  </a:lnTo>
                  <a:lnTo>
                    <a:pt x="3" y="167"/>
                  </a:lnTo>
                  <a:lnTo>
                    <a:pt x="7" y="147"/>
                  </a:lnTo>
                  <a:lnTo>
                    <a:pt x="12" y="126"/>
                  </a:lnTo>
                  <a:lnTo>
                    <a:pt x="20" y="107"/>
                  </a:lnTo>
                  <a:lnTo>
                    <a:pt x="28" y="90"/>
                  </a:lnTo>
                  <a:lnTo>
                    <a:pt x="38" y="73"/>
                  </a:lnTo>
                  <a:lnTo>
                    <a:pt x="49" y="58"/>
                  </a:lnTo>
                  <a:lnTo>
                    <a:pt x="63" y="44"/>
                  </a:lnTo>
                  <a:lnTo>
                    <a:pt x="77" y="33"/>
                  </a:lnTo>
                  <a:lnTo>
                    <a:pt x="92" y="23"/>
                  </a:lnTo>
                  <a:lnTo>
                    <a:pt x="108" y="14"/>
                  </a:lnTo>
                  <a:lnTo>
                    <a:pt x="126" y="8"/>
                  </a:lnTo>
                  <a:lnTo>
                    <a:pt x="143" y="3"/>
                  </a:lnTo>
                  <a:lnTo>
                    <a:pt x="163" y="1"/>
                  </a:lnTo>
                  <a:lnTo>
                    <a:pt x="184" y="0"/>
                  </a:lnTo>
                  <a:lnTo>
                    <a:pt x="201" y="0"/>
                  </a:lnTo>
                  <a:lnTo>
                    <a:pt x="219" y="2"/>
                  </a:lnTo>
                  <a:lnTo>
                    <a:pt x="234" y="6"/>
                  </a:lnTo>
                  <a:lnTo>
                    <a:pt x="250" y="10"/>
                  </a:lnTo>
                  <a:lnTo>
                    <a:pt x="264" y="15"/>
                  </a:lnTo>
                  <a:lnTo>
                    <a:pt x="277" y="22"/>
                  </a:lnTo>
                  <a:lnTo>
                    <a:pt x="289" y="31"/>
                  </a:lnTo>
                  <a:lnTo>
                    <a:pt x="301" y="40"/>
                  </a:lnTo>
                  <a:lnTo>
                    <a:pt x="311" y="50"/>
                  </a:lnTo>
                  <a:lnTo>
                    <a:pt x="320" y="61"/>
                  </a:lnTo>
                  <a:lnTo>
                    <a:pt x="327" y="75"/>
                  </a:lnTo>
                  <a:lnTo>
                    <a:pt x="334" y="88"/>
                  </a:lnTo>
                  <a:lnTo>
                    <a:pt x="339" y="102"/>
                  </a:lnTo>
                  <a:lnTo>
                    <a:pt x="343" y="117"/>
                  </a:lnTo>
                  <a:lnTo>
                    <a:pt x="346" y="132"/>
                  </a:lnTo>
                  <a:lnTo>
                    <a:pt x="347" y="150"/>
                  </a:lnTo>
                  <a:lnTo>
                    <a:pt x="281" y="150"/>
                  </a:lnTo>
                  <a:lnTo>
                    <a:pt x="280" y="139"/>
                  </a:lnTo>
                  <a:lnTo>
                    <a:pt x="278" y="129"/>
                  </a:lnTo>
                  <a:lnTo>
                    <a:pt x="276" y="120"/>
                  </a:lnTo>
                  <a:lnTo>
                    <a:pt x="271" y="112"/>
                  </a:lnTo>
                  <a:lnTo>
                    <a:pt x="268" y="103"/>
                  </a:lnTo>
                  <a:lnTo>
                    <a:pt x="263" y="95"/>
                  </a:lnTo>
                  <a:lnTo>
                    <a:pt x="257" y="89"/>
                  </a:lnTo>
                  <a:lnTo>
                    <a:pt x="252" y="82"/>
                  </a:lnTo>
                  <a:lnTo>
                    <a:pt x="244" y="77"/>
                  </a:lnTo>
                  <a:lnTo>
                    <a:pt x="238" y="72"/>
                  </a:lnTo>
                  <a:lnTo>
                    <a:pt x="229" y="68"/>
                  </a:lnTo>
                  <a:lnTo>
                    <a:pt x="221" y="65"/>
                  </a:lnTo>
                  <a:lnTo>
                    <a:pt x="211" y="62"/>
                  </a:lnTo>
                  <a:lnTo>
                    <a:pt x="203" y="60"/>
                  </a:lnTo>
                  <a:lnTo>
                    <a:pt x="193" y="59"/>
                  </a:lnTo>
                  <a:lnTo>
                    <a:pt x="182" y="58"/>
                  </a:lnTo>
                  <a:lnTo>
                    <a:pt x="169" y="59"/>
                  </a:lnTo>
                  <a:lnTo>
                    <a:pt x="158" y="61"/>
                  </a:lnTo>
                  <a:lnTo>
                    <a:pt x="146" y="65"/>
                  </a:lnTo>
                  <a:lnTo>
                    <a:pt x="136" y="69"/>
                  </a:lnTo>
                  <a:lnTo>
                    <a:pt x="126" y="75"/>
                  </a:lnTo>
                  <a:lnTo>
                    <a:pt x="116" y="82"/>
                  </a:lnTo>
                  <a:lnTo>
                    <a:pt x="108" y="90"/>
                  </a:lnTo>
                  <a:lnTo>
                    <a:pt x="101" y="100"/>
                  </a:lnTo>
                  <a:lnTo>
                    <a:pt x="94" y="111"/>
                  </a:lnTo>
                  <a:lnTo>
                    <a:pt x="88" y="123"/>
                  </a:lnTo>
                  <a:lnTo>
                    <a:pt x="82" y="136"/>
                  </a:lnTo>
                  <a:lnTo>
                    <a:pt x="79" y="149"/>
                  </a:lnTo>
                  <a:lnTo>
                    <a:pt x="76" y="164"/>
                  </a:lnTo>
                  <a:lnTo>
                    <a:pt x="73" y="180"/>
                  </a:lnTo>
                  <a:lnTo>
                    <a:pt x="71" y="197"/>
                  </a:lnTo>
                  <a:lnTo>
                    <a:pt x="71" y="215"/>
                  </a:lnTo>
                  <a:lnTo>
                    <a:pt x="71" y="233"/>
                  </a:lnTo>
                  <a:lnTo>
                    <a:pt x="73" y="251"/>
                  </a:lnTo>
                  <a:lnTo>
                    <a:pt x="75" y="267"/>
                  </a:lnTo>
                  <a:lnTo>
                    <a:pt x="78" y="282"/>
                  </a:lnTo>
                  <a:lnTo>
                    <a:pt x="82" y="297"/>
                  </a:lnTo>
                  <a:lnTo>
                    <a:pt x="87" y="309"/>
                  </a:lnTo>
                  <a:lnTo>
                    <a:pt x="92" y="321"/>
                  </a:lnTo>
                  <a:lnTo>
                    <a:pt x="99" y="330"/>
                  </a:lnTo>
                  <a:lnTo>
                    <a:pt x="106" y="340"/>
                  </a:lnTo>
                  <a:lnTo>
                    <a:pt x="114" y="348"/>
                  </a:lnTo>
                  <a:lnTo>
                    <a:pt x="123" y="355"/>
                  </a:lnTo>
                  <a:lnTo>
                    <a:pt x="133" y="360"/>
                  </a:lnTo>
                  <a:lnTo>
                    <a:pt x="143" y="364"/>
                  </a:lnTo>
                  <a:lnTo>
                    <a:pt x="154" y="368"/>
                  </a:lnTo>
                  <a:lnTo>
                    <a:pt x="166" y="369"/>
                  </a:lnTo>
                  <a:lnTo>
                    <a:pt x="180" y="370"/>
                  </a:lnTo>
                  <a:lnTo>
                    <a:pt x="189" y="370"/>
                  </a:lnTo>
                  <a:lnTo>
                    <a:pt x="198" y="368"/>
                  </a:lnTo>
                  <a:lnTo>
                    <a:pt x="208" y="367"/>
                  </a:lnTo>
                  <a:lnTo>
                    <a:pt x="216" y="363"/>
                  </a:lnTo>
                  <a:lnTo>
                    <a:pt x="224" y="360"/>
                  </a:lnTo>
                  <a:lnTo>
                    <a:pt x="232" y="356"/>
                  </a:lnTo>
                  <a:lnTo>
                    <a:pt x="240" y="350"/>
                  </a:lnTo>
                  <a:lnTo>
                    <a:pt x="246" y="345"/>
                  </a:lnTo>
                  <a:lnTo>
                    <a:pt x="253" y="337"/>
                  </a:lnTo>
                  <a:lnTo>
                    <a:pt x="258" y="330"/>
                  </a:lnTo>
                  <a:lnTo>
                    <a:pt x="264" y="322"/>
                  </a:lnTo>
                  <a:lnTo>
                    <a:pt x="268" y="313"/>
                  </a:lnTo>
                  <a:lnTo>
                    <a:pt x="273" y="304"/>
                  </a:lnTo>
                  <a:lnTo>
                    <a:pt x="276" y="293"/>
                  </a:lnTo>
                  <a:lnTo>
                    <a:pt x="279" y="283"/>
                  </a:lnTo>
                  <a:lnTo>
                    <a:pt x="281" y="271"/>
                  </a:lnTo>
                  <a:lnTo>
                    <a:pt x="347" y="271"/>
                  </a:lnTo>
                  <a:close/>
                </a:path>
              </a:pathLst>
            </a:custGeom>
            <a:solidFill>
              <a:srgbClr val="2C5882"/>
            </a:solidFill>
            <a:ln w="9525">
              <a:noFill/>
              <a:round/>
            </a:ln>
          </p:spPr>
          <p:txBody>
            <a:bodyPr/>
            <a:lstStyle/>
            <a:p>
              <a:endParaRPr lang="zh-CN" altLang="en-US"/>
            </a:p>
          </p:txBody>
        </p:sp>
        <p:sp>
          <p:nvSpPr>
            <p:cNvPr id="76881" name="Freeform 13"/>
            <p:cNvSpPr>
              <a:spLocks noEditPoints="1"/>
            </p:cNvSpPr>
            <p:nvPr/>
          </p:nvSpPr>
          <p:spPr bwMode="auto">
            <a:xfrm>
              <a:off x="4295" y="975"/>
              <a:ext cx="127" cy="143"/>
            </a:xfrm>
            <a:custGeom>
              <a:avLst/>
              <a:gdLst>
                <a:gd name="T0" fmla="*/ 0 w 383"/>
                <a:gd name="T1" fmla="*/ 0 h 429"/>
                <a:gd name="T2" fmla="*/ 0 w 383"/>
                <a:gd name="T3" fmla="*/ 0 h 429"/>
                <a:gd name="T4" fmla="*/ 0 w 383"/>
                <a:gd name="T5" fmla="*/ 0 h 429"/>
                <a:gd name="T6" fmla="*/ 0 w 383"/>
                <a:gd name="T7" fmla="*/ 0 h 429"/>
                <a:gd name="T8" fmla="*/ 0 w 383"/>
                <a:gd name="T9" fmla="*/ 0 h 429"/>
                <a:gd name="T10" fmla="*/ 0 w 383"/>
                <a:gd name="T11" fmla="*/ 0 h 429"/>
                <a:gd name="T12" fmla="*/ 0 w 383"/>
                <a:gd name="T13" fmla="*/ 0 h 429"/>
                <a:gd name="T14" fmla="*/ 0 w 383"/>
                <a:gd name="T15" fmla="*/ 0 h 429"/>
                <a:gd name="T16" fmla="*/ 0 w 383"/>
                <a:gd name="T17" fmla="*/ 0 h 429"/>
                <a:gd name="T18" fmla="*/ 0 w 383"/>
                <a:gd name="T19" fmla="*/ 0 h 429"/>
                <a:gd name="T20" fmla="*/ 0 w 383"/>
                <a:gd name="T21" fmla="*/ 0 h 429"/>
                <a:gd name="T22" fmla="*/ 0 w 383"/>
                <a:gd name="T23" fmla="*/ 0 h 429"/>
                <a:gd name="T24" fmla="*/ 0 w 383"/>
                <a:gd name="T25" fmla="*/ 0 h 429"/>
                <a:gd name="T26" fmla="*/ 0 w 383"/>
                <a:gd name="T27" fmla="*/ 0 h 429"/>
                <a:gd name="T28" fmla="*/ 0 w 383"/>
                <a:gd name="T29" fmla="*/ 0 h 429"/>
                <a:gd name="T30" fmla="*/ 0 w 383"/>
                <a:gd name="T31" fmla="*/ 0 h 429"/>
                <a:gd name="T32" fmla="*/ 0 w 383"/>
                <a:gd name="T33" fmla="*/ 0 h 429"/>
                <a:gd name="T34" fmla="*/ 0 w 383"/>
                <a:gd name="T35" fmla="*/ 0 h 429"/>
                <a:gd name="T36" fmla="*/ 0 w 383"/>
                <a:gd name="T37" fmla="*/ 0 h 429"/>
                <a:gd name="T38" fmla="*/ 0 w 383"/>
                <a:gd name="T39" fmla="*/ 0 h 429"/>
                <a:gd name="T40" fmla="*/ 0 w 383"/>
                <a:gd name="T41" fmla="*/ 0 h 429"/>
                <a:gd name="T42" fmla="*/ 0 w 383"/>
                <a:gd name="T43" fmla="*/ 0 h 429"/>
                <a:gd name="T44" fmla="*/ 0 w 383"/>
                <a:gd name="T45" fmla="*/ 0 h 429"/>
                <a:gd name="T46" fmla="*/ 0 w 383"/>
                <a:gd name="T47" fmla="*/ 0 h 429"/>
                <a:gd name="T48" fmla="*/ 0 w 383"/>
                <a:gd name="T49" fmla="*/ 0 h 429"/>
                <a:gd name="T50" fmla="*/ 0 w 383"/>
                <a:gd name="T51" fmla="*/ 0 h 429"/>
                <a:gd name="T52" fmla="*/ 0 w 383"/>
                <a:gd name="T53" fmla="*/ 0 h 429"/>
                <a:gd name="T54" fmla="*/ 0 w 383"/>
                <a:gd name="T55" fmla="*/ 0 h 429"/>
                <a:gd name="T56" fmla="*/ 0 w 383"/>
                <a:gd name="T57" fmla="*/ 0 h 429"/>
                <a:gd name="T58" fmla="*/ 0 w 383"/>
                <a:gd name="T59" fmla="*/ 0 h 429"/>
                <a:gd name="T60" fmla="*/ 0 w 383"/>
                <a:gd name="T61" fmla="*/ 0 h 429"/>
                <a:gd name="T62" fmla="*/ 0 w 383"/>
                <a:gd name="T63" fmla="*/ 0 h 429"/>
                <a:gd name="T64" fmla="*/ 0 w 383"/>
                <a:gd name="T65" fmla="*/ 0 h 429"/>
                <a:gd name="T66" fmla="*/ 0 w 383"/>
                <a:gd name="T67" fmla="*/ 0 h 429"/>
                <a:gd name="T68" fmla="*/ 0 w 383"/>
                <a:gd name="T69" fmla="*/ 0 h 429"/>
                <a:gd name="T70" fmla="*/ 0 w 383"/>
                <a:gd name="T71" fmla="*/ 0 h 429"/>
                <a:gd name="T72" fmla="*/ 0 w 383"/>
                <a:gd name="T73" fmla="*/ 0 h 429"/>
                <a:gd name="T74" fmla="*/ 0 w 383"/>
                <a:gd name="T75" fmla="*/ 0 h 429"/>
                <a:gd name="T76" fmla="*/ 0 w 383"/>
                <a:gd name="T77" fmla="*/ 0 h 429"/>
                <a:gd name="T78" fmla="*/ 0 w 383"/>
                <a:gd name="T79" fmla="*/ 0 h 429"/>
                <a:gd name="T80" fmla="*/ 0 w 383"/>
                <a:gd name="T81" fmla="*/ 0 h 429"/>
                <a:gd name="T82" fmla="*/ 0 w 383"/>
                <a:gd name="T83" fmla="*/ 0 h 429"/>
                <a:gd name="T84" fmla="*/ 0 w 383"/>
                <a:gd name="T85" fmla="*/ 0 h 429"/>
                <a:gd name="T86" fmla="*/ 0 w 383"/>
                <a:gd name="T87" fmla="*/ 0 h 429"/>
                <a:gd name="T88" fmla="*/ 0 w 383"/>
                <a:gd name="T89" fmla="*/ 0 h 429"/>
                <a:gd name="T90" fmla="*/ 0 w 383"/>
                <a:gd name="T91" fmla="*/ 0 h 429"/>
                <a:gd name="T92" fmla="*/ 0 w 383"/>
                <a:gd name="T93" fmla="*/ 0 h 429"/>
                <a:gd name="T94" fmla="*/ 0 w 383"/>
                <a:gd name="T95" fmla="*/ 0 h 429"/>
                <a:gd name="T96" fmla="*/ 0 w 383"/>
                <a:gd name="T97" fmla="*/ 0 h 429"/>
                <a:gd name="T98" fmla="*/ 0 w 383"/>
                <a:gd name="T99" fmla="*/ 0 h 429"/>
                <a:gd name="T100" fmla="*/ 0 w 383"/>
                <a:gd name="T101" fmla="*/ 0 h 4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3"/>
                <a:gd name="T154" fmla="*/ 0 h 429"/>
                <a:gd name="T155" fmla="*/ 383 w 383"/>
                <a:gd name="T156" fmla="*/ 429 h 4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3" h="429">
                  <a:moveTo>
                    <a:pt x="129" y="429"/>
                  </a:moveTo>
                  <a:lnTo>
                    <a:pt x="113" y="428"/>
                  </a:lnTo>
                  <a:lnTo>
                    <a:pt x="100" y="427"/>
                  </a:lnTo>
                  <a:lnTo>
                    <a:pt x="87" y="425"/>
                  </a:lnTo>
                  <a:lnTo>
                    <a:pt x="75" y="420"/>
                  </a:lnTo>
                  <a:lnTo>
                    <a:pt x="63" y="416"/>
                  </a:lnTo>
                  <a:lnTo>
                    <a:pt x="53" y="410"/>
                  </a:lnTo>
                  <a:lnTo>
                    <a:pt x="43" y="404"/>
                  </a:lnTo>
                  <a:lnTo>
                    <a:pt x="34" y="397"/>
                  </a:lnTo>
                  <a:lnTo>
                    <a:pt x="26" y="388"/>
                  </a:lnTo>
                  <a:lnTo>
                    <a:pt x="18" y="380"/>
                  </a:lnTo>
                  <a:lnTo>
                    <a:pt x="13" y="370"/>
                  </a:lnTo>
                  <a:lnTo>
                    <a:pt x="7" y="359"/>
                  </a:lnTo>
                  <a:lnTo>
                    <a:pt x="4" y="348"/>
                  </a:lnTo>
                  <a:lnTo>
                    <a:pt x="1" y="336"/>
                  </a:lnTo>
                  <a:lnTo>
                    <a:pt x="0" y="324"/>
                  </a:lnTo>
                  <a:lnTo>
                    <a:pt x="0" y="311"/>
                  </a:lnTo>
                  <a:lnTo>
                    <a:pt x="0" y="298"/>
                  </a:lnTo>
                  <a:lnTo>
                    <a:pt x="1" y="285"/>
                  </a:lnTo>
                  <a:lnTo>
                    <a:pt x="4" y="273"/>
                  </a:lnTo>
                  <a:lnTo>
                    <a:pt x="7" y="262"/>
                  </a:lnTo>
                  <a:lnTo>
                    <a:pt x="12" y="252"/>
                  </a:lnTo>
                  <a:lnTo>
                    <a:pt x="17" y="242"/>
                  </a:lnTo>
                  <a:lnTo>
                    <a:pt x="24" y="232"/>
                  </a:lnTo>
                  <a:lnTo>
                    <a:pt x="31" y="224"/>
                  </a:lnTo>
                  <a:lnTo>
                    <a:pt x="40" y="217"/>
                  </a:lnTo>
                  <a:lnTo>
                    <a:pt x="50" y="209"/>
                  </a:lnTo>
                  <a:lnTo>
                    <a:pt x="61" y="204"/>
                  </a:lnTo>
                  <a:lnTo>
                    <a:pt x="72" y="198"/>
                  </a:lnTo>
                  <a:lnTo>
                    <a:pt x="85" y="193"/>
                  </a:lnTo>
                  <a:lnTo>
                    <a:pt x="98" y="189"/>
                  </a:lnTo>
                  <a:lnTo>
                    <a:pt x="112" y="186"/>
                  </a:lnTo>
                  <a:lnTo>
                    <a:pt x="128" y="184"/>
                  </a:lnTo>
                  <a:lnTo>
                    <a:pt x="221" y="172"/>
                  </a:lnTo>
                  <a:lnTo>
                    <a:pt x="232" y="171"/>
                  </a:lnTo>
                  <a:lnTo>
                    <a:pt x="243" y="169"/>
                  </a:lnTo>
                  <a:lnTo>
                    <a:pt x="248" y="166"/>
                  </a:lnTo>
                  <a:lnTo>
                    <a:pt x="254" y="163"/>
                  </a:lnTo>
                  <a:lnTo>
                    <a:pt x="259" y="159"/>
                  </a:lnTo>
                  <a:lnTo>
                    <a:pt x="262" y="154"/>
                  </a:lnTo>
                  <a:lnTo>
                    <a:pt x="266" y="149"/>
                  </a:lnTo>
                  <a:lnTo>
                    <a:pt x="268" y="143"/>
                  </a:lnTo>
                  <a:lnTo>
                    <a:pt x="269" y="136"/>
                  </a:lnTo>
                  <a:lnTo>
                    <a:pt x="270" y="129"/>
                  </a:lnTo>
                  <a:lnTo>
                    <a:pt x="270" y="125"/>
                  </a:lnTo>
                  <a:lnTo>
                    <a:pt x="270" y="117"/>
                  </a:lnTo>
                  <a:lnTo>
                    <a:pt x="268" y="110"/>
                  </a:lnTo>
                  <a:lnTo>
                    <a:pt x="267" y="103"/>
                  </a:lnTo>
                  <a:lnTo>
                    <a:pt x="263" y="96"/>
                  </a:lnTo>
                  <a:lnTo>
                    <a:pt x="260" y="90"/>
                  </a:lnTo>
                  <a:lnTo>
                    <a:pt x="256" y="84"/>
                  </a:lnTo>
                  <a:lnTo>
                    <a:pt x="251" y="79"/>
                  </a:lnTo>
                  <a:lnTo>
                    <a:pt x="245" y="75"/>
                  </a:lnTo>
                  <a:lnTo>
                    <a:pt x="238" y="70"/>
                  </a:lnTo>
                  <a:lnTo>
                    <a:pt x="232" y="66"/>
                  </a:lnTo>
                  <a:lnTo>
                    <a:pt x="224" y="64"/>
                  </a:lnTo>
                  <a:lnTo>
                    <a:pt x="215" y="60"/>
                  </a:lnTo>
                  <a:lnTo>
                    <a:pt x="206" y="58"/>
                  </a:lnTo>
                  <a:lnTo>
                    <a:pt x="198" y="57"/>
                  </a:lnTo>
                  <a:lnTo>
                    <a:pt x="187" y="56"/>
                  </a:lnTo>
                  <a:lnTo>
                    <a:pt x="177" y="56"/>
                  </a:lnTo>
                  <a:lnTo>
                    <a:pt x="166" y="56"/>
                  </a:lnTo>
                  <a:lnTo>
                    <a:pt x="156" y="57"/>
                  </a:lnTo>
                  <a:lnTo>
                    <a:pt x="147" y="59"/>
                  </a:lnTo>
                  <a:lnTo>
                    <a:pt x="139" y="60"/>
                  </a:lnTo>
                  <a:lnTo>
                    <a:pt x="131" y="64"/>
                  </a:lnTo>
                  <a:lnTo>
                    <a:pt x="123" y="67"/>
                  </a:lnTo>
                  <a:lnTo>
                    <a:pt x="117" y="71"/>
                  </a:lnTo>
                  <a:lnTo>
                    <a:pt x="110" y="76"/>
                  </a:lnTo>
                  <a:lnTo>
                    <a:pt x="105" y="81"/>
                  </a:lnTo>
                  <a:lnTo>
                    <a:pt x="100" y="87"/>
                  </a:lnTo>
                  <a:lnTo>
                    <a:pt x="96" y="93"/>
                  </a:lnTo>
                  <a:lnTo>
                    <a:pt x="92" y="100"/>
                  </a:lnTo>
                  <a:lnTo>
                    <a:pt x="88" y="107"/>
                  </a:lnTo>
                  <a:lnTo>
                    <a:pt x="86" y="115"/>
                  </a:lnTo>
                  <a:lnTo>
                    <a:pt x="84" y="124"/>
                  </a:lnTo>
                  <a:lnTo>
                    <a:pt x="82" y="134"/>
                  </a:lnTo>
                  <a:lnTo>
                    <a:pt x="19" y="134"/>
                  </a:lnTo>
                  <a:lnTo>
                    <a:pt x="20" y="117"/>
                  </a:lnTo>
                  <a:lnTo>
                    <a:pt x="24" y="102"/>
                  </a:lnTo>
                  <a:lnTo>
                    <a:pt x="28" y="89"/>
                  </a:lnTo>
                  <a:lnTo>
                    <a:pt x="34" y="76"/>
                  </a:lnTo>
                  <a:lnTo>
                    <a:pt x="40" y="64"/>
                  </a:lnTo>
                  <a:lnTo>
                    <a:pt x="48" y="53"/>
                  </a:lnTo>
                  <a:lnTo>
                    <a:pt x="57" y="43"/>
                  </a:lnTo>
                  <a:lnTo>
                    <a:pt x="66" y="33"/>
                  </a:lnTo>
                  <a:lnTo>
                    <a:pt x="77" y="25"/>
                  </a:lnTo>
                  <a:lnTo>
                    <a:pt x="89" y="19"/>
                  </a:lnTo>
                  <a:lnTo>
                    <a:pt x="103" y="13"/>
                  </a:lnTo>
                  <a:lnTo>
                    <a:pt x="118" y="8"/>
                  </a:lnTo>
                  <a:lnTo>
                    <a:pt x="133" y="5"/>
                  </a:lnTo>
                  <a:lnTo>
                    <a:pt x="150" y="2"/>
                  </a:lnTo>
                  <a:lnTo>
                    <a:pt x="168" y="0"/>
                  </a:lnTo>
                  <a:lnTo>
                    <a:pt x="187" y="0"/>
                  </a:lnTo>
                  <a:lnTo>
                    <a:pt x="204" y="0"/>
                  </a:lnTo>
                  <a:lnTo>
                    <a:pt x="222" y="2"/>
                  </a:lnTo>
                  <a:lnTo>
                    <a:pt x="237" y="5"/>
                  </a:lnTo>
                  <a:lnTo>
                    <a:pt x="251" y="8"/>
                  </a:lnTo>
                  <a:lnTo>
                    <a:pt x="266" y="12"/>
                  </a:lnTo>
                  <a:lnTo>
                    <a:pt x="278" y="18"/>
                  </a:lnTo>
                  <a:lnTo>
                    <a:pt x="290" y="24"/>
                  </a:lnTo>
                  <a:lnTo>
                    <a:pt x="299" y="32"/>
                  </a:lnTo>
                  <a:lnTo>
                    <a:pt x="308" y="41"/>
                  </a:lnTo>
                  <a:lnTo>
                    <a:pt x="316" y="49"/>
                  </a:lnTo>
                  <a:lnTo>
                    <a:pt x="322" y="60"/>
                  </a:lnTo>
                  <a:lnTo>
                    <a:pt x="328" y="71"/>
                  </a:lnTo>
                  <a:lnTo>
                    <a:pt x="332" y="83"/>
                  </a:lnTo>
                  <a:lnTo>
                    <a:pt x="336" y="96"/>
                  </a:lnTo>
                  <a:lnTo>
                    <a:pt x="338" y="111"/>
                  </a:lnTo>
                  <a:lnTo>
                    <a:pt x="338" y="125"/>
                  </a:lnTo>
                  <a:lnTo>
                    <a:pt x="338" y="348"/>
                  </a:lnTo>
                  <a:lnTo>
                    <a:pt x="339" y="353"/>
                  </a:lnTo>
                  <a:lnTo>
                    <a:pt x="340" y="358"/>
                  </a:lnTo>
                  <a:lnTo>
                    <a:pt x="341" y="361"/>
                  </a:lnTo>
                  <a:lnTo>
                    <a:pt x="344" y="364"/>
                  </a:lnTo>
                  <a:lnTo>
                    <a:pt x="348" y="368"/>
                  </a:lnTo>
                  <a:lnTo>
                    <a:pt x="352" y="370"/>
                  </a:lnTo>
                  <a:lnTo>
                    <a:pt x="356" y="371"/>
                  </a:lnTo>
                  <a:lnTo>
                    <a:pt x="361" y="371"/>
                  </a:lnTo>
                  <a:lnTo>
                    <a:pt x="365" y="371"/>
                  </a:lnTo>
                  <a:lnTo>
                    <a:pt x="371" y="370"/>
                  </a:lnTo>
                  <a:lnTo>
                    <a:pt x="376" y="369"/>
                  </a:lnTo>
                  <a:lnTo>
                    <a:pt x="383" y="368"/>
                  </a:lnTo>
                  <a:lnTo>
                    <a:pt x="383" y="417"/>
                  </a:lnTo>
                  <a:lnTo>
                    <a:pt x="373" y="420"/>
                  </a:lnTo>
                  <a:lnTo>
                    <a:pt x="362" y="423"/>
                  </a:lnTo>
                  <a:lnTo>
                    <a:pt x="352" y="425"/>
                  </a:lnTo>
                  <a:lnTo>
                    <a:pt x="343" y="426"/>
                  </a:lnTo>
                  <a:lnTo>
                    <a:pt x="334" y="426"/>
                  </a:lnTo>
                  <a:lnTo>
                    <a:pt x="326" y="425"/>
                  </a:lnTo>
                  <a:lnTo>
                    <a:pt x="317" y="422"/>
                  </a:lnTo>
                  <a:lnTo>
                    <a:pt x="310" y="420"/>
                  </a:lnTo>
                  <a:lnTo>
                    <a:pt x="303" y="417"/>
                  </a:lnTo>
                  <a:lnTo>
                    <a:pt x="297" y="414"/>
                  </a:lnTo>
                  <a:lnTo>
                    <a:pt x="292" y="409"/>
                  </a:lnTo>
                  <a:lnTo>
                    <a:pt x="287" y="405"/>
                  </a:lnTo>
                  <a:lnTo>
                    <a:pt x="282" y="396"/>
                  </a:lnTo>
                  <a:lnTo>
                    <a:pt x="278" y="387"/>
                  </a:lnTo>
                  <a:lnTo>
                    <a:pt x="274" y="376"/>
                  </a:lnTo>
                  <a:lnTo>
                    <a:pt x="271" y="364"/>
                  </a:lnTo>
                  <a:lnTo>
                    <a:pt x="262" y="374"/>
                  </a:lnTo>
                  <a:lnTo>
                    <a:pt x="254" y="383"/>
                  </a:lnTo>
                  <a:lnTo>
                    <a:pt x="240" y="393"/>
                  </a:lnTo>
                  <a:lnTo>
                    <a:pt x="226" y="403"/>
                  </a:lnTo>
                  <a:lnTo>
                    <a:pt x="212" y="410"/>
                  </a:lnTo>
                  <a:lnTo>
                    <a:pt x="197" y="417"/>
                  </a:lnTo>
                  <a:lnTo>
                    <a:pt x="180" y="422"/>
                  </a:lnTo>
                  <a:lnTo>
                    <a:pt x="164" y="426"/>
                  </a:lnTo>
                  <a:lnTo>
                    <a:pt x="146" y="428"/>
                  </a:lnTo>
                  <a:lnTo>
                    <a:pt x="129" y="429"/>
                  </a:lnTo>
                  <a:close/>
                  <a:moveTo>
                    <a:pt x="270" y="257"/>
                  </a:moveTo>
                  <a:lnTo>
                    <a:pt x="270" y="212"/>
                  </a:lnTo>
                  <a:lnTo>
                    <a:pt x="260" y="217"/>
                  </a:lnTo>
                  <a:lnTo>
                    <a:pt x="250" y="221"/>
                  </a:lnTo>
                  <a:lnTo>
                    <a:pt x="239" y="223"/>
                  </a:lnTo>
                  <a:lnTo>
                    <a:pt x="227" y="225"/>
                  </a:lnTo>
                  <a:lnTo>
                    <a:pt x="165" y="234"/>
                  </a:lnTo>
                  <a:lnTo>
                    <a:pt x="142" y="239"/>
                  </a:lnTo>
                  <a:lnTo>
                    <a:pt x="122" y="244"/>
                  </a:lnTo>
                  <a:lnTo>
                    <a:pt x="113" y="246"/>
                  </a:lnTo>
                  <a:lnTo>
                    <a:pt x="106" y="250"/>
                  </a:lnTo>
                  <a:lnTo>
                    <a:pt x="99" y="254"/>
                  </a:lnTo>
                  <a:lnTo>
                    <a:pt x="93" y="257"/>
                  </a:lnTo>
                  <a:lnTo>
                    <a:pt x="88" y="262"/>
                  </a:lnTo>
                  <a:lnTo>
                    <a:pt x="83" y="266"/>
                  </a:lnTo>
                  <a:lnTo>
                    <a:pt x="80" y="271"/>
                  </a:lnTo>
                  <a:lnTo>
                    <a:pt x="76" y="277"/>
                  </a:lnTo>
                  <a:lnTo>
                    <a:pt x="74" y="282"/>
                  </a:lnTo>
                  <a:lnTo>
                    <a:pt x="72" y="288"/>
                  </a:lnTo>
                  <a:lnTo>
                    <a:pt x="71" y="294"/>
                  </a:lnTo>
                  <a:lnTo>
                    <a:pt x="71" y="301"/>
                  </a:lnTo>
                  <a:lnTo>
                    <a:pt x="71" y="310"/>
                  </a:lnTo>
                  <a:lnTo>
                    <a:pt x="72" y="317"/>
                  </a:lnTo>
                  <a:lnTo>
                    <a:pt x="73" y="325"/>
                  </a:lnTo>
                  <a:lnTo>
                    <a:pt x="75" y="332"/>
                  </a:lnTo>
                  <a:lnTo>
                    <a:pt x="77" y="338"/>
                  </a:lnTo>
                  <a:lnTo>
                    <a:pt x="81" y="344"/>
                  </a:lnTo>
                  <a:lnTo>
                    <a:pt x="85" y="349"/>
                  </a:lnTo>
                  <a:lnTo>
                    <a:pt x="89" y="353"/>
                  </a:lnTo>
                  <a:lnTo>
                    <a:pt x="94" y="358"/>
                  </a:lnTo>
                  <a:lnTo>
                    <a:pt x="99" y="362"/>
                  </a:lnTo>
                  <a:lnTo>
                    <a:pt x="105" y="364"/>
                  </a:lnTo>
                  <a:lnTo>
                    <a:pt x="111" y="368"/>
                  </a:lnTo>
                  <a:lnTo>
                    <a:pt x="118" y="370"/>
                  </a:lnTo>
                  <a:lnTo>
                    <a:pt x="125" y="371"/>
                  </a:lnTo>
                  <a:lnTo>
                    <a:pt x="133" y="372"/>
                  </a:lnTo>
                  <a:lnTo>
                    <a:pt x="142" y="372"/>
                  </a:lnTo>
                  <a:lnTo>
                    <a:pt x="155" y="372"/>
                  </a:lnTo>
                  <a:lnTo>
                    <a:pt x="167" y="370"/>
                  </a:lnTo>
                  <a:lnTo>
                    <a:pt x="179" y="368"/>
                  </a:lnTo>
                  <a:lnTo>
                    <a:pt x="191" y="364"/>
                  </a:lnTo>
                  <a:lnTo>
                    <a:pt x="202" y="361"/>
                  </a:lnTo>
                  <a:lnTo>
                    <a:pt x="213" y="356"/>
                  </a:lnTo>
                  <a:lnTo>
                    <a:pt x="223" y="350"/>
                  </a:lnTo>
                  <a:lnTo>
                    <a:pt x="233" y="343"/>
                  </a:lnTo>
                  <a:lnTo>
                    <a:pt x="245" y="333"/>
                  </a:lnTo>
                  <a:lnTo>
                    <a:pt x="254" y="321"/>
                  </a:lnTo>
                  <a:lnTo>
                    <a:pt x="258" y="315"/>
                  </a:lnTo>
                  <a:lnTo>
                    <a:pt x="261" y="309"/>
                  </a:lnTo>
                  <a:lnTo>
                    <a:pt x="264" y="303"/>
                  </a:lnTo>
                  <a:lnTo>
                    <a:pt x="267" y="297"/>
                  </a:lnTo>
                  <a:lnTo>
                    <a:pt x="268" y="290"/>
                  </a:lnTo>
                  <a:lnTo>
                    <a:pt x="269" y="281"/>
                  </a:lnTo>
                  <a:lnTo>
                    <a:pt x="270" y="269"/>
                  </a:lnTo>
                  <a:lnTo>
                    <a:pt x="270" y="257"/>
                  </a:lnTo>
                  <a:close/>
                </a:path>
              </a:pathLst>
            </a:custGeom>
            <a:solidFill>
              <a:srgbClr val="2C5882"/>
            </a:solidFill>
            <a:ln w="9525">
              <a:noFill/>
              <a:round/>
            </a:ln>
          </p:spPr>
          <p:txBody>
            <a:bodyPr/>
            <a:lstStyle/>
            <a:p>
              <a:endParaRPr lang="zh-CN" altLang="en-US"/>
            </a:p>
          </p:txBody>
        </p:sp>
        <p:sp>
          <p:nvSpPr>
            <p:cNvPr id="76882" name="Freeform 12"/>
            <p:cNvSpPr/>
            <p:nvPr/>
          </p:nvSpPr>
          <p:spPr bwMode="auto">
            <a:xfrm>
              <a:off x="4460" y="929"/>
              <a:ext cx="23" cy="186"/>
            </a:xfrm>
            <a:custGeom>
              <a:avLst/>
              <a:gdLst>
                <a:gd name="T0" fmla="*/ 0 w 69"/>
                <a:gd name="T1" fmla="*/ 0 h 558"/>
                <a:gd name="T2" fmla="*/ 0 w 69"/>
                <a:gd name="T3" fmla="*/ 0 h 558"/>
                <a:gd name="T4" fmla="*/ 0 w 69"/>
                <a:gd name="T5" fmla="*/ 0 h 558"/>
                <a:gd name="T6" fmla="*/ 0 w 69"/>
                <a:gd name="T7" fmla="*/ 0 h 558"/>
                <a:gd name="T8" fmla="*/ 0 w 69"/>
                <a:gd name="T9" fmla="*/ 0 h 558"/>
                <a:gd name="T10" fmla="*/ 0 w 69"/>
                <a:gd name="T11" fmla="*/ 0 h 558"/>
                <a:gd name="T12" fmla="*/ 0 w 69"/>
                <a:gd name="T13" fmla="*/ 0 h 558"/>
                <a:gd name="T14" fmla="*/ 0 60000 65536"/>
                <a:gd name="T15" fmla="*/ 0 60000 65536"/>
                <a:gd name="T16" fmla="*/ 0 60000 65536"/>
                <a:gd name="T17" fmla="*/ 0 60000 65536"/>
                <a:gd name="T18" fmla="*/ 0 60000 65536"/>
                <a:gd name="T19" fmla="*/ 0 60000 65536"/>
                <a:gd name="T20" fmla="*/ 0 60000 65536"/>
                <a:gd name="T21" fmla="*/ 0 w 69"/>
                <a:gd name="T22" fmla="*/ 0 h 558"/>
                <a:gd name="T23" fmla="*/ 69 w 69"/>
                <a:gd name="T24" fmla="*/ 558 h 5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558">
                  <a:moveTo>
                    <a:pt x="0" y="558"/>
                  </a:moveTo>
                  <a:lnTo>
                    <a:pt x="0" y="0"/>
                  </a:lnTo>
                  <a:lnTo>
                    <a:pt x="35" y="0"/>
                  </a:lnTo>
                  <a:lnTo>
                    <a:pt x="69" y="0"/>
                  </a:lnTo>
                  <a:lnTo>
                    <a:pt x="69" y="558"/>
                  </a:lnTo>
                  <a:lnTo>
                    <a:pt x="35" y="558"/>
                  </a:lnTo>
                  <a:lnTo>
                    <a:pt x="0" y="558"/>
                  </a:lnTo>
                  <a:close/>
                </a:path>
              </a:pathLst>
            </a:custGeom>
            <a:solidFill>
              <a:srgbClr val="2C5882"/>
            </a:solidFill>
            <a:ln w="9525">
              <a:noFill/>
              <a:round/>
            </a:ln>
          </p:spPr>
          <p:txBody>
            <a:bodyPr/>
            <a:lstStyle/>
            <a:p>
              <a:endParaRPr lang="zh-CN" altLang="en-US"/>
            </a:p>
          </p:txBody>
        </p:sp>
        <p:sp>
          <p:nvSpPr>
            <p:cNvPr id="76883" name="Freeform 11"/>
            <p:cNvSpPr/>
            <p:nvPr/>
          </p:nvSpPr>
          <p:spPr bwMode="auto">
            <a:xfrm>
              <a:off x="4593" y="929"/>
              <a:ext cx="146" cy="190"/>
            </a:xfrm>
            <a:custGeom>
              <a:avLst/>
              <a:gdLst>
                <a:gd name="T0" fmla="*/ 0 w 438"/>
                <a:gd name="T1" fmla="*/ 0 h 572"/>
                <a:gd name="T2" fmla="*/ 0 w 438"/>
                <a:gd name="T3" fmla="*/ 0 h 572"/>
                <a:gd name="T4" fmla="*/ 0 w 438"/>
                <a:gd name="T5" fmla="*/ 0 h 572"/>
                <a:gd name="T6" fmla="*/ 0 w 438"/>
                <a:gd name="T7" fmla="*/ 0 h 572"/>
                <a:gd name="T8" fmla="*/ 0 w 438"/>
                <a:gd name="T9" fmla="*/ 0 h 572"/>
                <a:gd name="T10" fmla="*/ 0 w 438"/>
                <a:gd name="T11" fmla="*/ 0 h 572"/>
                <a:gd name="T12" fmla="*/ 0 w 438"/>
                <a:gd name="T13" fmla="*/ 0 h 572"/>
                <a:gd name="T14" fmla="*/ 0 w 438"/>
                <a:gd name="T15" fmla="*/ 0 h 572"/>
                <a:gd name="T16" fmla="*/ 0 w 438"/>
                <a:gd name="T17" fmla="*/ 0 h 572"/>
                <a:gd name="T18" fmla="*/ 0 w 438"/>
                <a:gd name="T19" fmla="*/ 0 h 572"/>
                <a:gd name="T20" fmla="*/ 0 w 438"/>
                <a:gd name="T21" fmla="*/ 0 h 572"/>
                <a:gd name="T22" fmla="*/ 0 w 438"/>
                <a:gd name="T23" fmla="*/ 0 h 572"/>
                <a:gd name="T24" fmla="*/ 0 w 438"/>
                <a:gd name="T25" fmla="*/ 0 h 572"/>
                <a:gd name="T26" fmla="*/ 0 w 438"/>
                <a:gd name="T27" fmla="*/ 0 h 572"/>
                <a:gd name="T28" fmla="*/ 0 w 438"/>
                <a:gd name="T29" fmla="*/ 0 h 572"/>
                <a:gd name="T30" fmla="*/ 0 w 438"/>
                <a:gd name="T31" fmla="*/ 0 h 572"/>
                <a:gd name="T32" fmla="*/ 0 w 438"/>
                <a:gd name="T33" fmla="*/ 0 h 572"/>
                <a:gd name="T34" fmla="*/ 0 w 438"/>
                <a:gd name="T35" fmla="*/ 0 h 572"/>
                <a:gd name="T36" fmla="*/ 0 w 438"/>
                <a:gd name="T37" fmla="*/ 0 h 572"/>
                <a:gd name="T38" fmla="*/ 0 w 438"/>
                <a:gd name="T39" fmla="*/ 0 h 572"/>
                <a:gd name="T40" fmla="*/ 0 w 438"/>
                <a:gd name="T41" fmla="*/ 0 h 572"/>
                <a:gd name="T42" fmla="*/ 0 w 438"/>
                <a:gd name="T43" fmla="*/ 0 h 572"/>
                <a:gd name="T44" fmla="*/ 0 w 438"/>
                <a:gd name="T45" fmla="*/ 0 h 572"/>
                <a:gd name="T46" fmla="*/ 0 w 438"/>
                <a:gd name="T47" fmla="*/ 0 h 572"/>
                <a:gd name="T48" fmla="*/ 0 w 438"/>
                <a:gd name="T49" fmla="*/ 0 h 572"/>
                <a:gd name="T50" fmla="*/ 0 w 438"/>
                <a:gd name="T51" fmla="*/ 0 h 572"/>
                <a:gd name="T52" fmla="*/ 0 w 438"/>
                <a:gd name="T53" fmla="*/ 0 h 572"/>
                <a:gd name="T54" fmla="*/ 0 w 438"/>
                <a:gd name="T55" fmla="*/ 0 h 572"/>
                <a:gd name="T56" fmla="*/ 0 w 438"/>
                <a:gd name="T57" fmla="*/ 0 h 572"/>
                <a:gd name="T58" fmla="*/ 0 w 438"/>
                <a:gd name="T59" fmla="*/ 0 h 572"/>
                <a:gd name="T60" fmla="*/ 0 w 438"/>
                <a:gd name="T61" fmla="*/ 0 h 572"/>
                <a:gd name="T62" fmla="*/ 0 w 438"/>
                <a:gd name="T63" fmla="*/ 0 h 572"/>
                <a:gd name="T64" fmla="*/ 0 w 438"/>
                <a:gd name="T65" fmla="*/ 0 h 572"/>
                <a:gd name="T66" fmla="*/ 0 w 438"/>
                <a:gd name="T67" fmla="*/ 0 h 572"/>
                <a:gd name="T68" fmla="*/ 0 w 438"/>
                <a:gd name="T69" fmla="*/ 0 h 572"/>
                <a:gd name="T70" fmla="*/ 0 w 438"/>
                <a:gd name="T71" fmla="*/ 0 h 572"/>
                <a:gd name="T72" fmla="*/ 0 w 438"/>
                <a:gd name="T73" fmla="*/ 0 h 572"/>
                <a:gd name="T74" fmla="*/ 0 w 438"/>
                <a:gd name="T75" fmla="*/ 0 h 572"/>
                <a:gd name="T76" fmla="*/ 0 w 438"/>
                <a:gd name="T77" fmla="*/ 0 h 572"/>
                <a:gd name="T78" fmla="*/ 0 w 438"/>
                <a:gd name="T79" fmla="*/ 0 h 572"/>
                <a:gd name="T80" fmla="*/ 0 w 438"/>
                <a:gd name="T81" fmla="*/ 0 h 572"/>
                <a:gd name="T82" fmla="*/ 0 w 438"/>
                <a:gd name="T83" fmla="*/ 0 h 572"/>
                <a:gd name="T84" fmla="*/ 0 w 438"/>
                <a:gd name="T85" fmla="*/ 0 h 572"/>
                <a:gd name="T86" fmla="*/ 0 w 438"/>
                <a:gd name="T87" fmla="*/ 0 h 5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38"/>
                <a:gd name="T133" fmla="*/ 0 h 572"/>
                <a:gd name="T134" fmla="*/ 438 w 438"/>
                <a:gd name="T135" fmla="*/ 572 h 5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38" h="572">
                  <a:moveTo>
                    <a:pt x="438" y="353"/>
                  </a:moveTo>
                  <a:lnTo>
                    <a:pt x="437" y="379"/>
                  </a:lnTo>
                  <a:lnTo>
                    <a:pt x="434" y="402"/>
                  </a:lnTo>
                  <a:lnTo>
                    <a:pt x="430" y="425"/>
                  </a:lnTo>
                  <a:lnTo>
                    <a:pt x="423" y="445"/>
                  </a:lnTo>
                  <a:lnTo>
                    <a:pt x="420" y="455"/>
                  </a:lnTo>
                  <a:lnTo>
                    <a:pt x="415" y="465"/>
                  </a:lnTo>
                  <a:lnTo>
                    <a:pt x="411" y="474"/>
                  </a:lnTo>
                  <a:lnTo>
                    <a:pt x="406" y="483"/>
                  </a:lnTo>
                  <a:lnTo>
                    <a:pt x="400" y="491"/>
                  </a:lnTo>
                  <a:lnTo>
                    <a:pt x="394" y="499"/>
                  </a:lnTo>
                  <a:lnTo>
                    <a:pt x="387" y="507"/>
                  </a:lnTo>
                  <a:lnTo>
                    <a:pt x="380" y="514"/>
                  </a:lnTo>
                  <a:lnTo>
                    <a:pt x="373" y="522"/>
                  </a:lnTo>
                  <a:lnTo>
                    <a:pt x="365" y="528"/>
                  </a:lnTo>
                  <a:lnTo>
                    <a:pt x="356" y="534"/>
                  </a:lnTo>
                  <a:lnTo>
                    <a:pt x="349" y="539"/>
                  </a:lnTo>
                  <a:lnTo>
                    <a:pt x="339" y="545"/>
                  </a:lnTo>
                  <a:lnTo>
                    <a:pt x="330" y="550"/>
                  </a:lnTo>
                  <a:lnTo>
                    <a:pt x="320" y="555"/>
                  </a:lnTo>
                  <a:lnTo>
                    <a:pt x="310" y="558"/>
                  </a:lnTo>
                  <a:lnTo>
                    <a:pt x="290" y="565"/>
                  </a:lnTo>
                  <a:lnTo>
                    <a:pt x="268" y="569"/>
                  </a:lnTo>
                  <a:lnTo>
                    <a:pt x="244" y="572"/>
                  </a:lnTo>
                  <a:lnTo>
                    <a:pt x="219" y="572"/>
                  </a:lnTo>
                  <a:lnTo>
                    <a:pt x="193" y="572"/>
                  </a:lnTo>
                  <a:lnTo>
                    <a:pt x="168" y="569"/>
                  </a:lnTo>
                  <a:lnTo>
                    <a:pt x="145" y="565"/>
                  </a:lnTo>
                  <a:lnTo>
                    <a:pt x="124" y="559"/>
                  </a:lnTo>
                  <a:lnTo>
                    <a:pt x="115" y="555"/>
                  </a:lnTo>
                  <a:lnTo>
                    <a:pt x="105" y="550"/>
                  </a:lnTo>
                  <a:lnTo>
                    <a:pt x="96" y="546"/>
                  </a:lnTo>
                  <a:lnTo>
                    <a:pt x="87" y="542"/>
                  </a:lnTo>
                  <a:lnTo>
                    <a:pt x="78" y="536"/>
                  </a:lnTo>
                  <a:lnTo>
                    <a:pt x="71" y="530"/>
                  </a:lnTo>
                  <a:lnTo>
                    <a:pt x="63" y="524"/>
                  </a:lnTo>
                  <a:lnTo>
                    <a:pt x="56" y="516"/>
                  </a:lnTo>
                  <a:lnTo>
                    <a:pt x="49" y="510"/>
                  </a:lnTo>
                  <a:lnTo>
                    <a:pt x="42" y="502"/>
                  </a:lnTo>
                  <a:lnTo>
                    <a:pt x="37" y="495"/>
                  </a:lnTo>
                  <a:lnTo>
                    <a:pt x="31" y="486"/>
                  </a:lnTo>
                  <a:lnTo>
                    <a:pt x="26" y="477"/>
                  </a:lnTo>
                  <a:lnTo>
                    <a:pt x="22" y="467"/>
                  </a:lnTo>
                  <a:lnTo>
                    <a:pt x="17" y="458"/>
                  </a:lnTo>
                  <a:lnTo>
                    <a:pt x="14" y="448"/>
                  </a:lnTo>
                  <a:lnTo>
                    <a:pt x="7" y="427"/>
                  </a:lnTo>
                  <a:lnTo>
                    <a:pt x="3" y="404"/>
                  </a:lnTo>
                  <a:lnTo>
                    <a:pt x="1" y="380"/>
                  </a:lnTo>
                  <a:lnTo>
                    <a:pt x="0" y="353"/>
                  </a:lnTo>
                  <a:lnTo>
                    <a:pt x="0" y="0"/>
                  </a:lnTo>
                  <a:lnTo>
                    <a:pt x="37" y="0"/>
                  </a:lnTo>
                  <a:lnTo>
                    <a:pt x="75" y="0"/>
                  </a:lnTo>
                  <a:lnTo>
                    <a:pt x="75" y="348"/>
                  </a:lnTo>
                  <a:lnTo>
                    <a:pt x="75" y="367"/>
                  </a:lnTo>
                  <a:lnTo>
                    <a:pt x="77" y="384"/>
                  </a:lnTo>
                  <a:lnTo>
                    <a:pt x="80" y="400"/>
                  </a:lnTo>
                  <a:lnTo>
                    <a:pt x="84" y="416"/>
                  </a:lnTo>
                  <a:lnTo>
                    <a:pt x="89" y="430"/>
                  </a:lnTo>
                  <a:lnTo>
                    <a:pt x="96" y="443"/>
                  </a:lnTo>
                  <a:lnTo>
                    <a:pt x="103" y="455"/>
                  </a:lnTo>
                  <a:lnTo>
                    <a:pt x="111" y="465"/>
                  </a:lnTo>
                  <a:lnTo>
                    <a:pt x="121" y="475"/>
                  </a:lnTo>
                  <a:lnTo>
                    <a:pt x="132" y="484"/>
                  </a:lnTo>
                  <a:lnTo>
                    <a:pt x="144" y="490"/>
                  </a:lnTo>
                  <a:lnTo>
                    <a:pt x="157" y="496"/>
                  </a:lnTo>
                  <a:lnTo>
                    <a:pt x="170" y="500"/>
                  </a:lnTo>
                  <a:lnTo>
                    <a:pt x="186" y="503"/>
                  </a:lnTo>
                  <a:lnTo>
                    <a:pt x="202" y="505"/>
                  </a:lnTo>
                  <a:lnTo>
                    <a:pt x="219" y="505"/>
                  </a:lnTo>
                  <a:lnTo>
                    <a:pt x="236" y="505"/>
                  </a:lnTo>
                  <a:lnTo>
                    <a:pt x="252" y="503"/>
                  </a:lnTo>
                  <a:lnTo>
                    <a:pt x="267" y="500"/>
                  </a:lnTo>
                  <a:lnTo>
                    <a:pt x="281" y="496"/>
                  </a:lnTo>
                  <a:lnTo>
                    <a:pt x="294" y="490"/>
                  </a:lnTo>
                  <a:lnTo>
                    <a:pt x="306" y="484"/>
                  </a:lnTo>
                  <a:lnTo>
                    <a:pt x="316" y="475"/>
                  </a:lnTo>
                  <a:lnTo>
                    <a:pt x="326" y="465"/>
                  </a:lnTo>
                  <a:lnTo>
                    <a:pt x="335" y="455"/>
                  </a:lnTo>
                  <a:lnTo>
                    <a:pt x="342" y="443"/>
                  </a:lnTo>
                  <a:lnTo>
                    <a:pt x="349" y="430"/>
                  </a:lnTo>
                  <a:lnTo>
                    <a:pt x="353" y="416"/>
                  </a:lnTo>
                  <a:lnTo>
                    <a:pt x="357" y="400"/>
                  </a:lnTo>
                  <a:lnTo>
                    <a:pt x="361" y="384"/>
                  </a:lnTo>
                  <a:lnTo>
                    <a:pt x="362" y="367"/>
                  </a:lnTo>
                  <a:lnTo>
                    <a:pt x="363" y="348"/>
                  </a:lnTo>
                  <a:lnTo>
                    <a:pt x="363" y="0"/>
                  </a:lnTo>
                  <a:lnTo>
                    <a:pt x="400" y="0"/>
                  </a:lnTo>
                  <a:lnTo>
                    <a:pt x="438" y="0"/>
                  </a:lnTo>
                  <a:lnTo>
                    <a:pt x="438" y="353"/>
                  </a:lnTo>
                  <a:close/>
                </a:path>
              </a:pathLst>
            </a:custGeom>
            <a:solidFill>
              <a:srgbClr val="2C5882"/>
            </a:solidFill>
            <a:ln w="9525">
              <a:noFill/>
              <a:round/>
            </a:ln>
          </p:spPr>
          <p:txBody>
            <a:bodyPr/>
            <a:lstStyle/>
            <a:p>
              <a:endParaRPr lang="zh-CN" altLang="en-US"/>
            </a:p>
          </p:txBody>
        </p:sp>
        <p:sp>
          <p:nvSpPr>
            <p:cNvPr id="76884" name="Freeform 10"/>
            <p:cNvSpPr/>
            <p:nvPr/>
          </p:nvSpPr>
          <p:spPr bwMode="auto">
            <a:xfrm>
              <a:off x="4791" y="975"/>
              <a:ext cx="110" cy="140"/>
            </a:xfrm>
            <a:custGeom>
              <a:avLst/>
              <a:gdLst>
                <a:gd name="T0" fmla="*/ 0 w 330"/>
                <a:gd name="T1" fmla="*/ 0 h 418"/>
                <a:gd name="T2" fmla="*/ 0 w 330"/>
                <a:gd name="T3" fmla="*/ 0 h 418"/>
                <a:gd name="T4" fmla="*/ 0 w 330"/>
                <a:gd name="T5" fmla="*/ 0 h 418"/>
                <a:gd name="T6" fmla="*/ 0 w 330"/>
                <a:gd name="T7" fmla="*/ 0 h 418"/>
                <a:gd name="T8" fmla="*/ 0 w 330"/>
                <a:gd name="T9" fmla="*/ 0 h 418"/>
                <a:gd name="T10" fmla="*/ 0 w 330"/>
                <a:gd name="T11" fmla="*/ 0 h 418"/>
                <a:gd name="T12" fmla="*/ 0 w 330"/>
                <a:gd name="T13" fmla="*/ 0 h 418"/>
                <a:gd name="T14" fmla="*/ 0 w 330"/>
                <a:gd name="T15" fmla="*/ 0 h 418"/>
                <a:gd name="T16" fmla="*/ 0 w 330"/>
                <a:gd name="T17" fmla="*/ 0 h 418"/>
                <a:gd name="T18" fmla="*/ 0 w 330"/>
                <a:gd name="T19" fmla="*/ 0 h 418"/>
                <a:gd name="T20" fmla="*/ 0 w 330"/>
                <a:gd name="T21" fmla="*/ 0 h 418"/>
                <a:gd name="T22" fmla="*/ 0 w 330"/>
                <a:gd name="T23" fmla="*/ 0 h 418"/>
                <a:gd name="T24" fmla="*/ 0 w 330"/>
                <a:gd name="T25" fmla="*/ 0 h 418"/>
                <a:gd name="T26" fmla="*/ 0 w 330"/>
                <a:gd name="T27" fmla="*/ 0 h 418"/>
                <a:gd name="T28" fmla="*/ 0 w 330"/>
                <a:gd name="T29" fmla="*/ 0 h 418"/>
                <a:gd name="T30" fmla="*/ 0 w 330"/>
                <a:gd name="T31" fmla="*/ 0 h 418"/>
                <a:gd name="T32" fmla="*/ 0 w 330"/>
                <a:gd name="T33" fmla="*/ 0 h 418"/>
                <a:gd name="T34" fmla="*/ 0 w 330"/>
                <a:gd name="T35" fmla="*/ 0 h 418"/>
                <a:gd name="T36" fmla="*/ 0 w 330"/>
                <a:gd name="T37" fmla="*/ 0 h 418"/>
                <a:gd name="T38" fmla="*/ 0 w 330"/>
                <a:gd name="T39" fmla="*/ 0 h 418"/>
                <a:gd name="T40" fmla="*/ 0 w 330"/>
                <a:gd name="T41" fmla="*/ 0 h 418"/>
                <a:gd name="T42" fmla="*/ 0 w 330"/>
                <a:gd name="T43" fmla="*/ 0 h 418"/>
                <a:gd name="T44" fmla="*/ 0 w 330"/>
                <a:gd name="T45" fmla="*/ 0 h 418"/>
                <a:gd name="T46" fmla="*/ 0 w 330"/>
                <a:gd name="T47" fmla="*/ 0 h 418"/>
                <a:gd name="T48" fmla="*/ 0 w 330"/>
                <a:gd name="T49" fmla="*/ 0 h 418"/>
                <a:gd name="T50" fmla="*/ 0 w 330"/>
                <a:gd name="T51" fmla="*/ 0 h 418"/>
                <a:gd name="T52" fmla="*/ 0 w 330"/>
                <a:gd name="T53" fmla="*/ 0 h 418"/>
                <a:gd name="T54" fmla="*/ 0 w 330"/>
                <a:gd name="T55" fmla="*/ 0 h 418"/>
                <a:gd name="T56" fmla="*/ 0 w 330"/>
                <a:gd name="T57" fmla="*/ 0 h 418"/>
                <a:gd name="T58" fmla="*/ 0 w 330"/>
                <a:gd name="T59" fmla="*/ 0 h 418"/>
                <a:gd name="T60" fmla="*/ 0 w 330"/>
                <a:gd name="T61" fmla="*/ 0 h 418"/>
                <a:gd name="T62" fmla="*/ 0 w 330"/>
                <a:gd name="T63" fmla="*/ 0 h 418"/>
                <a:gd name="T64" fmla="*/ 0 w 330"/>
                <a:gd name="T65" fmla="*/ 0 h 418"/>
                <a:gd name="T66" fmla="*/ 0 w 330"/>
                <a:gd name="T67" fmla="*/ 0 h 4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0"/>
                <a:gd name="T103" fmla="*/ 0 h 418"/>
                <a:gd name="T104" fmla="*/ 330 w 330"/>
                <a:gd name="T105" fmla="*/ 418 h 4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0" h="418">
                  <a:moveTo>
                    <a:pt x="0" y="418"/>
                  </a:moveTo>
                  <a:lnTo>
                    <a:pt x="0" y="12"/>
                  </a:lnTo>
                  <a:lnTo>
                    <a:pt x="31" y="12"/>
                  </a:lnTo>
                  <a:lnTo>
                    <a:pt x="64" y="12"/>
                  </a:lnTo>
                  <a:lnTo>
                    <a:pt x="64" y="72"/>
                  </a:lnTo>
                  <a:lnTo>
                    <a:pt x="80" y="52"/>
                  </a:lnTo>
                  <a:lnTo>
                    <a:pt x="91" y="40"/>
                  </a:lnTo>
                  <a:lnTo>
                    <a:pt x="103" y="29"/>
                  </a:lnTo>
                  <a:lnTo>
                    <a:pt x="116" y="20"/>
                  </a:lnTo>
                  <a:lnTo>
                    <a:pt x="129" y="13"/>
                  </a:lnTo>
                  <a:lnTo>
                    <a:pt x="143" y="7"/>
                  </a:lnTo>
                  <a:lnTo>
                    <a:pt x="158" y="3"/>
                  </a:lnTo>
                  <a:lnTo>
                    <a:pt x="174" y="0"/>
                  </a:lnTo>
                  <a:lnTo>
                    <a:pt x="190" y="0"/>
                  </a:lnTo>
                  <a:lnTo>
                    <a:pt x="206" y="0"/>
                  </a:lnTo>
                  <a:lnTo>
                    <a:pt x="222" y="2"/>
                  </a:lnTo>
                  <a:lnTo>
                    <a:pt x="236" y="5"/>
                  </a:lnTo>
                  <a:lnTo>
                    <a:pt x="249" y="9"/>
                  </a:lnTo>
                  <a:lnTo>
                    <a:pt x="262" y="14"/>
                  </a:lnTo>
                  <a:lnTo>
                    <a:pt x="273" y="20"/>
                  </a:lnTo>
                  <a:lnTo>
                    <a:pt x="284" y="27"/>
                  </a:lnTo>
                  <a:lnTo>
                    <a:pt x="294" y="36"/>
                  </a:lnTo>
                  <a:lnTo>
                    <a:pt x="303" y="46"/>
                  </a:lnTo>
                  <a:lnTo>
                    <a:pt x="309" y="56"/>
                  </a:lnTo>
                  <a:lnTo>
                    <a:pt x="316" y="68"/>
                  </a:lnTo>
                  <a:lnTo>
                    <a:pt x="321" y="80"/>
                  </a:lnTo>
                  <a:lnTo>
                    <a:pt x="325" y="94"/>
                  </a:lnTo>
                  <a:lnTo>
                    <a:pt x="328" y="108"/>
                  </a:lnTo>
                  <a:lnTo>
                    <a:pt x="330" y="124"/>
                  </a:lnTo>
                  <a:lnTo>
                    <a:pt x="330" y="140"/>
                  </a:lnTo>
                  <a:lnTo>
                    <a:pt x="330" y="418"/>
                  </a:lnTo>
                  <a:lnTo>
                    <a:pt x="296" y="418"/>
                  </a:lnTo>
                  <a:lnTo>
                    <a:pt x="262" y="418"/>
                  </a:lnTo>
                  <a:lnTo>
                    <a:pt x="262" y="163"/>
                  </a:lnTo>
                  <a:lnTo>
                    <a:pt x="261" y="150"/>
                  </a:lnTo>
                  <a:lnTo>
                    <a:pt x="261" y="138"/>
                  </a:lnTo>
                  <a:lnTo>
                    <a:pt x="259" y="127"/>
                  </a:lnTo>
                  <a:lnTo>
                    <a:pt x="257" y="117"/>
                  </a:lnTo>
                  <a:lnTo>
                    <a:pt x="254" y="107"/>
                  </a:lnTo>
                  <a:lnTo>
                    <a:pt x="250" y="100"/>
                  </a:lnTo>
                  <a:lnTo>
                    <a:pt x="246" y="92"/>
                  </a:lnTo>
                  <a:lnTo>
                    <a:pt x="241" y="85"/>
                  </a:lnTo>
                  <a:lnTo>
                    <a:pt x="236" y="80"/>
                  </a:lnTo>
                  <a:lnTo>
                    <a:pt x="229" y="76"/>
                  </a:lnTo>
                  <a:lnTo>
                    <a:pt x="222" y="71"/>
                  </a:lnTo>
                  <a:lnTo>
                    <a:pt x="214" y="68"/>
                  </a:lnTo>
                  <a:lnTo>
                    <a:pt x="205" y="66"/>
                  </a:lnTo>
                  <a:lnTo>
                    <a:pt x="196" y="64"/>
                  </a:lnTo>
                  <a:lnTo>
                    <a:pt x="186" y="62"/>
                  </a:lnTo>
                  <a:lnTo>
                    <a:pt x="175" y="61"/>
                  </a:lnTo>
                  <a:lnTo>
                    <a:pt x="163" y="62"/>
                  </a:lnTo>
                  <a:lnTo>
                    <a:pt x="151" y="65"/>
                  </a:lnTo>
                  <a:lnTo>
                    <a:pt x="140" y="67"/>
                  </a:lnTo>
                  <a:lnTo>
                    <a:pt x="130" y="71"/>
                  </a:lnTo>
                  <a:lnTo>
                    <a:pt x="121" y="77"/>
                  </a:lnTo>
                  <a:lnTo>
                    <a:pt x="112" y="83"/>
                  </a:lnTo>
                  <a:lnTo>
                    <a:pt x="104" y="91"/>
                  </a:lnTo>
                  <a:lnTo>
                    <a:pt x="96" y="100"/>
                  </a:lnTo>
                  <a:lnTo>
                    <a:pt x="89" y="110"/>
                  </a:lnTo>
                  <a:lnTo>
                    <a:pt x="84" y="119"/>
                  </a:lnTo>
                  <a:lnTo>
                    <a:pt x="78" y="131"/>
                  </a:lnTo>
                  <a:lnTo>
                    <a:pt x="74" y="143"/>
                  </a:lnTo>
                  <a:lnTo>
                    <a:pt x="72" y="157"/>
                  </a:lnTo>
                  <a:lnTo>
                    <a:pt x="70" y="170"/>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76885" name="Freeform 9"/>
            <p:cNvSpPr>
              <a:spLocks noEditPoints="1"/>
            </p:cNvSpPr>
            <p:nvPr/>
          </p:nvSpPr>
          <p:spPr bwMode="auto">
            <a:xfrm>
              <a:off x="4950" y="929"/>
              <a:ext cx="23" cy="186"/>
            </a:xfrm>
            <a:custGeom>
              <a:avLst/>
              <a:gdLst>
                <a:gd name="T0" fmla="*/ 0 w 70"/>
                <a:gd name="T1" fmla="*/ 0 h 558"/>
                <a:gd name="T2" fmla="*/ 0 w 70"/>
                <a:gd name="T3" fmla="*/ 0 h 558"/>
                <a:gd name="T4" fmla="*/ 0 w 70"/>
                <a:gd name="T5" fmla="*/ 0 h 558"/>
                <a:gd name="T6" fmla="*/ 0 w 70"/>
                <a:gd name="T7" fmla="*/ 0 h 558"/>
                <a:gd name="T8" fmla="*/ 0 w 70"/>
                <a:gd name="T9" fmla="*/ 0 h 558"/>
                <a:gd name="T10" fmla="*/ 0 w 70"/>
                <a:gd name="T11" fmla="*/ 0 h 558"/>
                <a:gd name="T12" fmla="*/ 0 w 70"/>
                <a:gd name="T13" fmla="*/ 0 h 558"/>
                <a:gd name="T14" fmla="*/ 0 w 70"/>
                <a:gd name="T15" fmla="*/ 0 h 558"/>
                <a:gd name="T16" fmla="*/ 0 w 70"/>
                <a:gd name="T17" fmla="*/ 0 h 558"/>
                <a:gd name="T18" fmla="*/ 0 w 70"/>
                <a:gd name="T19" fmla="*/ 0 h 558"/>
                <a:gd name="T20" fmla="*/ 0 w 70"/>
                <a:gd name="T21" fmla="*/ 0 h 558"/>
                <a:gd name="T22" fmla="*/ 0 w 70"/>
                <a:gd name="T23" fmla="*/ 0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0"/>
                <a:gd name="T37" fmla="*/ 0 h 558"/>
                <a:gd name="T38" fmla="*/ 70 w 70"/>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0" h="558">
                  <a:moveTo>
                    <a:pt x="1" y="558"/>
                  </a:moveTo>
                  <a:lnTo>
                    <a:pt x="1" y="152"/>
                  </a:lnTo>
                  <a:lnTo>
                    <a:pt x="35" y="152"/>
                  </a:lnTo>
                  <a:lnTo>
                    <a:pt x="69" y="152"/>
                  </a:lnTo>
                  <a:lnTo>
                    <a:pt x="69" y="558"/>
                  </a:lnTo>
                  <a:lnTo>
                    <a:pt x="35" y="558"/>
                  </a:lnTo>
                  <a:lnTo>
                    <a:pt x="1" y="558"/>
                  </a:lnTo>
                  <a:close/>
                  <a:moveTo>
                    <a:pt x="0" y="0"/>
                  </a:moveTo>
                  <a:lnTo>
                    <a:pt x="70" y="0"/>
                  </a:lnTo>
                  <a:lnTo>
                    <a:pt x="70" y="78"/>
                  </a:lnTo>
                  <a:lnTo>
                    <a:pt x="0" y="78"/>
                  </a:lnTo>
                  <a:lnTo>
                    <a:pt x="0" y="0"/>
                  </a:lnTo>
                  <a:close/>
                </a:path>
              </a:pathLst>
            </a:custGeom>
            <a:solidFill>
              <a:srgbClr val="2C5882"/>
            </a:solidFill>
            <a:ln w="9525">
              <a:noFill/>
              <a:round/>
            </a:ln>
          </p:spPr>
          <p:txBody>
            <a:bodyPr/>
            <a:lstStyle/>
            <a:p>
              <a:endParaRPr lang="zh-CN" altLang="en-US"/>
            </a:p>
          </p:txBody>
        </p:sp>
        <p:sp>
          <p:nvSpPr>
            <p:cNvPr id="76886" name="Freeform 8"/>
            <p:cNvSpPr/>
            <p:nvPr/>
          </p:nvSpPr>
          <p:spPr bwMode="auto">
            <a:xfrm>
              <a:off x="5006" y="979"/>
              <a:ext cx="126" cy="136"/>
            </a:xfrm>
            <a:custGeom>
              <a:avLst/>
              <a:gdLst>
                <a:gd name="T0" fmla="*/ 0 w 377"/>
                <a:gd name="T1" fmla="*/ 0 h 406"/>
                <a:gd name="T2" fmla="*/ 0 w 377"/>
                <a:gd name="T3" fmla="*/ 0 h 406"/>
                <a:gd name="T4" fmla="*/ 0 w 377"/>
                <a:gd name="T5" fmla="*/ 0 h 406"/>
                <a:gd name="T6" fmla="*/ 0 w 377"/>
                <a:gd name="T7" fmla="*/ 0 h 406"/>
                <a:gd name="T8" fmla="*/ 0 w 377"/>
                <a:gd name="T9" fmla="*/ 0 h 406"/>
                <a:gd name="T10" fmla="*/ 0 w 377"/>
                <a:gd name="T11" fmla="*/ 0 h 406"/>
                <a:gd name="T12" fmla="*/ 0 w 377"/>
                <a:gd name="T13" fmla="*/ 0 h 406"/>
                <a:gd name="T14" fmla="*/ 0 w 377"/>
                <a:gd name="T15" fmla="*/ 0 h 406"/>
                <a:gd name="T16" fmla="*/ 0 w 377"/>
                <a:gd name="T17" fmla="*/ 0 h 406"/>
                <a:gd name="T18" fmla="*/ 0 w 377"/>
                <a:gd name="T19" fmla="*/ 0 h 406"/>
                <a:gd name="T20" fmla="*/ 0 w 377"/>
                <a:gd name="T21" fmla="*/ 0 h 406"/>
                <a:gd name="T22" fmla="*/ 0 w 377"/>
                <a:gd name="T23" fmla="*/ 0 h 4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7"/>
                <a:gd name="T37" fmla="*/ 0 h 406"/>
                <a:gd name="T38" fmla="*/ 377 w 377"/>
                <a:gd name="T39" fmla="*/ 406 h 4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7" h="406">
                  <a:moveTo>
                    <a:pt x="0" y="0"/>
                  </a:moveTo>
                  <a:lnTo>
                    <a:pt x="41" y="0"/>
                  </a:lnTo>
                  <a:lnTo>
                    <a:pt x="80" y="0"/>
                  </a:lnTo>
                  <a:lnTo>
                    <a:pt x="188" y="332"/>
                  </a:lnTo>
                  <a:lnTo>
                    <a:pt x="301" y="0"/>
                  </a:lnTo>
                  <a:lnTo>
                    <a:pt x="338" y="0"/>
                  </a:lnTo>
                  <a:lnTo>
                    <a:pt x="377" y="0"/>
                  </a:lnTo>
                  <a:lnTo>
                    <a:pt x="226" y="406"/>
                  </a:lnTo>
                  <a:lnTo>
                    <a:pt x="188" y="406"/>
                  </a:lnTo>
                  <a:lnTo>
                    <a:pt x="152" y="406"/>
                  </a:lnTo>
                  <a:lnTo>
                    <a:pt x="0" y="0"/>
                  </a:lnTo>
                  <a:close/>
                </a:path>
              </a:pathLst>
            </a:custGeom>
            <a:solidFill>
              <a:srgbClr val="2C5882"/>
            </a:solidFill>
            <a:ln w="9525">
              <a:noFill/>
              <a:round/>
            </a:ln>
          </p:spPr>
          <p:txBody>
            <a:bodyPr/>
            <a:lstStyle/>
            <a:p>
              <a:endParaRPr lang="zh-CN" altLang="en-US"/>
            </a:p>
          </p:txBody>
        </p:sp>
        <p:sp>
          <p:nvSpPr>
            <p:cNvPr id="76887" name="Freeform 7"/>
            <p:cNvSpPr>
              <a:spLocks noEditPoints="1"/>
            </p:cNvSpPr>
            <p:nvPr/>
          </p:nvSpPr>
          <p:spPr bwMode="auto">
            <a:xfrm>
              <a:off x="5158" y="975"/>
              <a:ext cx="123" cy="143"/>
            </a:xfrm>
            <a:custGeom>
              <a:avLst/>
              <a:gdLst>
                <a:gd name="T0" fmla="*/ 0 w 370"/>
                <a:gd name="T1" fmla="*/ 0 h 429"/>
                <a:gd name="T2" fmla="*/ 0 w 370"/>
                <a:gd name="T3" fmla="*/ 0 h 429"/>
                <a:gd name="T4" fmla="*/ 0 w 370"/>
                <a:gd name="T5" fmla="*/ 0 h 429"/>
                <a:gd name="T6" fmla="*/ 0 w 370"/>
                <a:gd name="T7" fmla="*/ 0 h 429"/>
                <a:gd name="T8" fmla="*/ 0 w 370"/>
                <a:gd name="T9" fmla="*/ 0 h 429"/>
                <a:gd name="T10" fmla="*/ 0 w 370"/>
                <a:gd name="T11" fmla="*/ 0 h 429"/>
                <a:gd name="T12" fmla="*/ 0 w 370"/>
                <a:gd name="T13" fmla="*/ 0 h 429"/>
                <a:gd name="T14" fmla="*/ 0 w 370"/>
                <a:gd name="T15" fmla="*/ 0 h 429"/>
                <a:gd name="T16" fmla="*/ 0 w 370"/>
                <a:gd name="T17" fmla="*/ 0 h 429"/>
                <a:gd name="T18" fmla="*/ 0 w 370"/>
                <a:gd name="T19" fmla="*/ 0 h 429"/>
                <a:gd name="T20" fmla="*/ 0 w 370"/>
                <a:gd name="T21" fmla="*/ 0 h 429"/>
                <a:gd name="T22" fmla="*/ 0 w 370"/>
                <a:gd name="T23" fmla="*/ 0 h 429"/>
                <a:gd name="T24" fmla="*/ 0 w 370"/>
                <a:gd name="T25" fmla="*/ 0 h 429"/>
                <a:gd name="T26" fmla="*/ 0 w 370"/>
                <a:gd name="T27" fmla="*/ 0 h 429"/>
                <a:gd name="T28" fmla="*/ 0 w 370"/>
                <a:gd name="T29" fmla="*/ 0 h 429"/>
                <a:gd name="T30" fmla="*/ 0 w 370"/>
                <a:gd name="T31" fmla="*/ 0 h 429"/>
                <a:gd name="T32" fmla="*/ 0 w 370"/>
                <a:gd name="T33" fmla="*/ 0 h 429"/>
                <a:gd name="T34" fmla="*/ 0 w 370"/>
                <a:gd name="T35" fmla="*/ 0 h 429"/>
                <a:gd name="T36" fmla="*/ 0 w 370"/>
                <a:gd name="T37" fmla="*/ 0 h 429"/>
                <a:gd name="T38" fmla="*/ 0 w 370"/>
                <a:gd name="T39" fmla="*/ 0 h 429"/>
                <a:gd name="T40" fmla="*/ 0 w 370"/>
                <a:gd name="T41" fmla="*/ 0 h 429"/>
                <a:gd name="T42" fmla="*/ 0 w 370"/>
                <a:gd name="T43" fmla="*/ 0 h 429"/>
                <a:gd name="T44" fmla="*/ 0 w 370"/>
                <a:gd name="T45" fmla="*/ 0 h 429"/>
                <a:gd name="T46" fmla="*/ 0 w 370"/>
                <a:gd name="T47" fmla="*/ 0 h 429"/>
                <a:gd name="T48" fmla="*/ 0 w 370"/>
                <a:gd name="T49" fmla="*/ 0 h 429"/>
                <a:gd name="T50" fmla="*/ 0 w 370"/>
                <a:gd name="T51" fmla="*/ 0 h 429"/>
                <a:gd name="T52" fmla="*/ 0 w 370"/>
                <a:gd name="T53" fmla="*/ 0 h 429"/>
                <a:gd name="T54" fmla="*/ 0 w 370"/>
                <a:gd name="T55" fmla="*/ 0 h 429"/>
                <a:gd name="T56" fmla="*/ 0 w 370"/>
                <a:gd name="T57" fmla="*/ 0 h 429"/>
                <a:gd name="T58" fmla="*/ 0 w 370"/>
                <a:gd name="T59" fmla="*/ 0 h 429"/>
                <a:gd name="T60" fmla="*/ 0 w 370"/>
                <a:gd name="T61" fmla="*/ 0 h 429"/>
                <a:gd name="T62" fmla="*/ 0 w 370"/>
                <a:gd name="T63" fmla="*/ 0 h 429"/>
                <a:gd name="T64" fmla="*/ 0 w 370"/>
                <a:gd name="T65" fmla="*/ 0 h 429"/>
                <a:gd name="T66" fmla="*/ 0 w 370"/>
                <a:gd name="T67" fmla="*/ 0 h 429"/>
                <a:gd name="T68" fmla="*/ 0 w 370"/>
                <a:gd name="T69" fmla="*/ 0 h 429"/>
                <a:gd name="T70" fmla="*/ 0 w 370"/>
                <a:gd name="T71" fmla="*/ 0 h 429"/>
                <a:gd name="T72" fmla="*/ 0 w 370"/>
                <a:gd name="T73" fmla="*/ 0 h 429"/>
                <a:gd name="T74" fmla="*/ 0 w 370"/>
                <a:gd name="T75" fmla="*/ 0 h 429"/>
                <a:gd name="T76" fmla="*/ 0 w 370"/>
                <a:gd name="T77" fmla="*/ 0 h 429"/>
                <a:gd name="T78" fmla="*/ 0 w 370"/>
                <a:gd name="T79" fmla="*/ 0 h 429"/>
                <a:gd name="T80" fmla="*/ 0 w 370"/>
                <a:gd name="T81" fmla="*/ 0 h 429"/>
                <a:gd name="T82" fmla="*/ 0 w 370"/>
                <a:gd name="T83" fmla="*/ 0 h 429"/>
                <a:gd name="T84" fmla="*/ 0 w 370"/>
                <a:gd name="T85" fmla="*/ 0 h 429"/>
                <a:gd name="T86" fmla="*/ 0 w 370"/>
                <a:gd name="T87" fmla="*/ 0 h 429"/>
                <a:gd name="T88" fmla="*/ 0 w 370"/>
                <a:gd name="T89" fmla="*/ 0 h 4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0"/>
                <a:gd name="T136" fmla="*/ 0 h 429"/>
                <a:gd name="T137" fmla="*/ 370 w 370"/>
                <a:gd name="T138" fmla="*/ 429 h 4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0" h="429">
                  <a:moveTo>
                    <a:pt x="185" y="429"/>
                  </a:moveTo>
                  <a:lnTo>
                    <a:pt x="165" y="428"/>
                  </a:lnTo>
                  <a:lnTo>
                    <a:pt x="145" y="426"/>
                  </a:lnTo>
                  <a:lnTo>
                    <a:pt x="126" y="421"/>
                  </a:lnTo>
                  <a:lnTo>
                    <a:pt x="109" y="415"/>
                  </a:lnTo>
                  <a:lnTo>
                    <a:pt x="92" y="407"/>
                  </a:lnTo>
                  <a:lnTo>
                    <a:pt x="77" y="398"/>
                  </a:lnTo>
                  <a:lnTo>
                    <a:pt x="63" y="386"/>
                  </a:lnTo>
                  <a:lnTo>
                    <a:pt x="50" y="374"/>
                  </a:lnTo>
                  <a:lnTo>
                    <a:pt x="39" y="360"/>
                  </a:lnTo>
                  <a:lnTo>
                    <a:pt x="28" y="344"/>
                  </a:lnTo>
                  <a:lnTo>
                    <a:pt x="20" y="327"/>
                  </a:lnTo>
                  <a:lnTo>
                    <a:pt x="12" y="309"/>
                  </a:lnTo>
                  <a:lnTo>
                    <a:pt x="7" y="289"/>
                  </a:lnTo>
                  <a:lnTo>
                    <a:pt x="4" y="268"/>
                  </a:lnTo>
                  <a:lnTo>
                    <a:pt x="2" y="246"/>
                  </a:lnTo>
                  <a:lnTo>
                    <a:pt x="0" y="223"/>
                  </a:lnTo>
                  <a:lnTo>
                    <a:pt x="2" y="198"/>
                  </a:lnTo>
                  <a:lnTo>
                    <a:pt x="4" y="174"/>
                  </a:lnTo>
                  <a:lnTo>
                    <a:pt x="8" y="152"/>
                  </a:lnTo>
                  <a:lnTo>
                    <a:pt x="14" y="131"/>
                  </a:lnTo>
                  <a:lnTo>
                    <a:pt x="21" y="112"/>
                  </a:lnTo>
                  <a:lnTo>
                    <a:pt x="30" y="93"/>
                  </a:lnTo>
                  <a:lnTo>
                    <a:pt x="41" y="76"/>
                  </a:lnTo>
                  <a:lnTo>
                    <a:pt x="53" y="60"/>
                  </a:lnTo>
                  <a:lnTo>
                    <a:pt x="66" y="46"/>
                  </a:lnTo>
                  <a:lnTo>
                    <a:pt x="81" y="34"/>
                  </a:lnTo>
                  <a:lnTo>
                    <a:pt x="89" y="29"/>
                  </a:lnTo>
                  <a:lnTo>
                    <a:pt x="97" y="23"/>
                  </a:lnTo>
                  <a:lnTo>
                    <a:pt x="105" y="19"/>
                  </a:lnTo>
                  <a:lnTo>
                    <a:pt x="114" y="15"/>
                  </a:lnTo>
                  <a:lnTo>
                    <a:pt x="132" y="9"/>
                  </a:lnTo>
                  <a:lnTo>
                    <a:pt x="151" y="3"/>
                  </a:lnTo>
                  <a:lnTo>
                    <a:pt x="171" y="1"/>
                  </a:lnTo>
                  <a:lnTo>
                    <a:pt x="193" y="0"/>
                  </a:lnTo>
                  <a:lnTo>
                    <a:pt x="212" y="1"/>
                  </a:lnTo>
                  <a:lnTo>
                    <a:pt x="230" y="3"/>
                  </a:lnTo>
                  <a:lnTo>
                    <a:pt x="248" y="8"/>
                  </a:lnTo>
                  <a:lnTo>
                    <a:pt x="264" y="14"/>
                  </a:lnTo>
                  <a:lnTo>
                    <a:pt x="281" y="23"/>
                  </a:lnTo>
                  <a:lnTo>
                    <a:pt x="295" y="33"/>
                  </a:lnTo>
                  <a:lnTo>
                    <a:pt x="309" y="45"/>
                  </a:lnTo>
                  <a:lnTo>
                    <a:pt x="321" y="59"/>
                  </a:lnTo>
                  <a:lnTo>
                    <a:pt x="333" y="75"/>
                  </a:lnTo>
                  <a:lnTo>
                    <a:pt x="343" y="91"/>
                  </a:lnTo>
                  <a:lnTo>
                    <a:pt x="351" y="108"/>
                  </a:lnTo>
                  <a:lnTo>
                    <a:pt x="358" y="127"/>
                  </a:lnTo>
                  <a:lnTo>
                    <a:pt x="364" y="148"/>
                  </a:lnTo>
                  <a:lnTo>
                    <a:pt x="367" y="169"/>
                  </a:lnTo>
                  <a:lnTo>
                    <a:pt x="369" y="190"/>
                  </a:lnTo>
                  <a:lnTo>
                    <a:pt x="370" y="215"/>
                  </a:lnTo>
                  <a:lnTo>
                    <a:pt x="369" y="239"/>
                  </a:lnTo>
                  <a:lnTo>
                    <a:pt x="73" y="239"/>
                  </a:lnTo>
                  <a:lnTo>
                    <a:pt x="75" y="253"/>
                  </a:lnTo>
                  <a:lnTo>
                    <a:pt x="76" y="267"/>
                  </a:lnTo>
                  <a:lnTo>
                    <a:pt x="79" y="280"/>
                  </a:lnTo>
                  <a:lnTo>
                    <a:pt x="82" y="292"/>
                  </a:lnTo>
                  <a:lnTo>
                    <a:pt x="86" y="303"/>
                  </a:lnTo>
                  <a:lnTo>
                    <a:pt x="90" y="313"/>
                  </a:lnTo>
                  <a:lnTo>
                    <a:pt x="96" y="323"/>
                  </a:lnTo>
                  <a:lnTo>
                    <a:pt x="101" y="332"/>
                  </a:lnTo>
                  <a:lnTo>
                    <a:pt x="109" y="340"/>
                  </a:lnTo>
                  <a:lnTo>
                    <a:pt x="117" y="348"/>
                  </a:lnTo>
                  <a:lnTo>
                    <a:pt x="127" y="355"/>
                  </a:lnTo>
                  <a:lnTo>
                    <a:pt x="138" y="360"/>
                  </a:lnTo>
                  <a:lnTo>
                    <a:pt x="149" y="364"/>
                  </a:lnTo>
                  <a:lnTo>
                    <a:pt x="162" y="368"/>
                  </a:lnTo>
                  <a:lnTo>
                    <a:pt x="177" y="369"/>
                  </a:lnTo>
                  <a:lnTo>
                    <a:pt x="192" y="370"/>
                  </a:lnTo>
                  <a:lnTo>
                    <a:pt x="202" y="370"/>
                  </a:lnTo>
                  <a:lnTo>
                    <a:pt x="210" y="369"/>
                  </a:lnTo>
                  <a:lnTo>
                    <a:pt x="219" y="367"/>
                  </a:lnTo>
                  <a:lnTo>
                    <a:pt x="228" y="364"/>
                  </a:lnTo>
                  <a:lnTo>
                    <a:pt x="237" y="361"/>
                  </a:lnTo>
                  <a:lnTo>
                    <a:pt x="244" y="358"/>
                  </a:lnTo>
                  <a:lnTo>
                    <a:pt x="252" y="353"/>
                  </a:lnTo>
                  <a:lnTo>
                    <a:pt x="260" y="348"/>
                  </a:lnTo>
                  <a:lnTo>
                    <a:pt x="266" y="343"/>
                  </a:lnTo>
                  <a:lnTo>
                    <a:pt x="273" y="336"/>
                  </a:lnTo>
                  <a:lnTo>
                    <a:pt x="278" y="329"/>
                  </a:lnTo>
                  <a:lnTo>
                    <a:pt x="284" y="323"/>
                  </a:lnTo>
                  <a:lnTo>
                    <a:pt x="287" y="315"/>
                  </a:lnTo>
                  <a:lnTo>
                    <a:pt x="290" y="308"/>
                  </a:lnTo>
                  <a:lnTo>
                    <a:pt x="294" y="300"/>
                  </a:lnTo>
                  <a:lnTo>
                    <a:pt x="296" y="291"/>
                  </a:lnTo>
                  <a:lnTo>
                    <a:pt x="363" y="291"/>
                  </a:lnTo>
                  <a:lnTo>
                    <a:pt x="358" y="308"/>
                  </a:lnTo>
                  <a:lnTo>
                    <a:pt x="354" y="323"/>
                  </a:lnTo>
                  <a:lnTo>
                    <a:pt x="347" y="337"/>
                  </a:lnTo>
                  <a:lnTo>
                    <a:pt x="340" y="350"/>
                  </a:lnTo>
                  <a:lnTo>
                    <a:pt x="332" y="362"/>
                  </a:lnTo>
                  <a:lnTo>
                    <a:pt x="323" y="374"/>
                  </a:lnTo>
                  <a:lnTo>
                    <a:pt x="313" y="384"/>
                  </a:lnTo>
                  <a:lnTo>
                    <a:pt x="302" y="394"/>
                  </a:lnTo>
                  <a:lnTo>
                    <a:pt x="290" y="402"/>
                  </a:lnTo>
                  <a:lnTo>
                    <a:pt x="277" y="409"/>
                  </a:lnTo>
                  <a:lnTo>
                    <a:pt x="264" y="415"/>
                  </a:lnTo>
                  <a:lnTo>
                    <a:pt x="250" y="420"/>
                  </a:lnTo>
                  <a:lnTo>
                    <a:pt x="235" y="423"/>
                  </a:lnTo>
                  <a:lnTo>
                    <a:pt x="219" y="427"/>
                  </a:lnTo>
                  <a:lnTo>
                    <a:pt x="203" y="428"/>
                  </a:lnTo>
                  <a:lnTo>
                    <a:pt x="185" y="429"/>
                  </a:lnTo>
                  <a:close/>
                  <a:moveTo>
                    <a:pt x="299" y="184"/>
                  </a:moveTo>
                  <a:lnTo>
                    <a:pt x="298" y="170"/>
                  </a:lnTo>
                  <a:lnTo>
                    <a:pt x="296" y="157"/>
                  </a:lnTo>
                  <a:lnTo>
                    <a:pt x="294" y="145"/>
                  </a:lnTo>
                  <a:lnTo>
                    <a:pt x="290" y="134"/>
                  </a:lnTo>
                  <a:lnTo>
                    <a:pt x="286" y="123"/>
                  </a:lnTo>
                  <a:lnTo>
                    <a:pt x="282" y="113"/>
                  </a:lnTo>
                  <a:lnTo>
                    <a:pt x="276" y="104"/>
                  </a:lnTo>
                  <a:lnTo>
                    <a:pt x="271" y="95"/>
                  </a:lnTo>
                  <a:lnTo>
                    <a:pt x="263" y="88"/>
                  </a:lnTo>
                  <a:lnTo>
                    <a:pt x="255" y="80"/>
                  </a:lnTo>
                  <a:lnTo>
                    <a:pt x="247" y="75"/>
                  </a:lnTo>
                  <a:lnTo>
                    <a:pt x="237" y="69"/>
                  </a:lnTo>
                  <a:lnTo>
                    <a:pt x="226" y="66"/>
                  </a:lnTo>
                  <a:lnTo>
                    <a:pt x="215" y="64"/>
                  </a:lnTo>
                  <a:lnTo>
                    <a:pt x="203" y="61"/>
                  </a:lnTo>
                  <a:lnTo>
                    <a:pt x="190" y="61"/>
                  </a:lnTo>
                  <a:lnTo>
                    <a:pt x="177" y="61"/>
                  </a:lnTo>
                  <a:lnTo>
                    <a:pt x="165" y="64"/>
                  </a:lnTo>
                  <a:lnTo>
                    <a:pt x="152" y="67"/>
                  </a:lnTo>
                  <a:lnTo>
                    <a:pt x="142" y="71"/>
                  </a:lnTo>
                  <a:lnTo>
                    <a:pt x="131" y="77"/>
                  </a:lnTo>
                  <a:lnTo>
                    <a:pt x="121" y="83"/>
                  </a:lnTo>
                  <a:lnTo>
                    <a:pt x="112" y="92"/>
                  </a:lnTo>
                  <a:lnTo>
                    <a:pt x="103" y="101"/>
                  </a:lnTo>
                  <a:lnTo>
                    <a:pt x="98" y="110"/>
                  </a:lnTo>
                  <a:lnTo>
                    <a:pt x="92" y="118"/>
                  </a:lnTo>
                  <a:lnTo>
                    <a:pt x="88" y="127"/>
                  </a:lnTo>
                  <a:lnTo>
                    <a:pt x="84" y="138"/>
                  </a:lnTo>
                  <a:lnTo>
                    <a:pt x="80" y="148"/>
                  </a:lnTo>
                  <a:lnTo>
                    <a:pt x="77" y="160"/>
                  </a:lnTo>
                  <a:lnTo>
                    <a:pt x="75" y="171"/>
                  </a:lnTo>
                  <a:lnTo>
                    <a:pt x="73" y="184"/>
                  </a:lnTo>
                  <a:lnTo>
                    <a:pt x="299" y="184"/>
                  </a:lnTo>
                  <a:close/>
                </a:path>
              </a:pathLst>
            </a:custGeom>
            <a:solidFill>
              <a:srgbClr val="2C5882"/>
            </a:solidFill>
            <a:ln w="9525">
              <a:noFill/>
              <a:round/>
            </a:ln>
          </p:spPr>
          <p:txBody>
            <a:bodyPr/>
            <a:lstStyle/>
            <a:p>
              <a:endParaRPr lang="zh-CN" altLang="en-US"/>
            </a:p>
          </p:txBody>
        </p:sp>
        <p:sp>
          <p:nvSpPr>
            <p:cNvPr id="76888" name="Freeform 6"/>
            <p:cNvSpPr/>
            <p:nvPr/>
          </p:nvSpPr>
          <p:spPr bwMode="auto">
            <a:xfrm>
              <a:off x="5326" y="975"/>
              <a:ext cx="66" cy="140"/>
            </a:xfrm>
            <a:custGeom>
              <a:avLst/>
              <a:gdLst>
                <a:gd name="T0" fmla="*/ 0 w 197"/>
                <a:gd name="T1" fmla="*/ 0 h 418"/>
                <a:gd name="T2" fmla="*/ 0 w 197"/>
                <a:gd name="T3" fmla="*/ 0 h 418"/>
                <a:gd name="T4" fmla="*/ 0 w 197"/>
                <a:gd name="T5" fmla="*/ 0 h 418"/>
                <a:gd name="T6" fmla="*/ 0 w 197"/>
                <a:gd name="T7" fmla="*/ 0 h 418"/>
                <a:gd name="T8" fmla="*/ 0 w 197"/>
                <a:gd name="T9" fmla="*/ 0 h 418"/>
                <a:gd name="T10" fmla="*/ 0 w 197"/>
                <a:gd name="T11" fmla="*/ 0 h 418"/>
                <a:gd name="T12" fmla="*/ 0 w 197"/>
                <a:gd name="T13" fmla="*/ 0 h 418"/>
                <a:gd name="T14" fmla="*/ 0 w 197"/>
                <a:gd name="T15" fmla="*/ 0 h 418"/>
                <a:gd name="T16" fmla="*/ 0 w 197"/>
                <a:gd name="T17" fmla="*/ 0 h 418"/>
                <a:gd name="T18" fmla="*/ 0 w 197"/>
                <a:gd name="T19" fmla="*/ 0 h 418"/>
                <a:gd name="T20" fmla="*/ 0 w 197"/>
                <a:gd name="T21" fmla="*/ 0 h 418"/>
                <a:gd name="T22" fmla="*/ 0 w 197"/>
                <a:gd name="T23" fmla="*/ 0 h 418"/>
                <a:gd name="T24" fmla="*/ 0 w 197"/>
                <a:gd name="T25" fmla="*/ 0 h 418"/>
                <a:gd name="T26" fmla="*/ 0 w 197"/>
                <a:gd name="T27" fmla="*/ 0 h 418"/>
                <a:gd name="T28" fmla="*/ 0 w 197"/>
                <a:gd name="T29" fmla="*/ 0 h 418"/>
                <a:gd name="T30" fmla="*/ 0 w 197"/>
                <a:gd name="T31" fmla="*/ 0 h 418"/>
                <a:gd name="T32" fmla="*/ 0 w 197"/>
                <a:gd name="T33" fmla="*/ 0 h 418"/>
                <a:gd name="T34" fmla="*/ 0 w 197"/>
                <a:gd name="T35" fmla="*/ 0 h 418"/>
                <a:gd name="T36" fmla="*/ 0 w 197"/>
                <a:gd name="T37" fmla="*/ 0 h 418"/>
                <a:gd name="T38" fmla="*/ 0 w 197"/>
                <a:gd name="T39" fmla="*/ 0 h 418"/>
                <a:gd name="T40" fmla="*/ 0 w 197"/>
                <a:gd name="T41" fmla="*/ 0 h 418"/>
                <a:gd name="T42" fmla="*/ 0 w 197"/>
                <a:gd name="T43" fmla="*/ 0 h 418"/>
                <a:gd name="T44" fmla="*/ 0 w 197"/>
                <a:gd name="T45" fmla="*/ 0 h 418"/>
                <a:gd name="T46" fmla="*/ 0 w 197"/>
                <a:gd name="T47" fmla="*/ 0 h 418"/>
                <a:gd name="T48" fmla="*/ 0 w 197"/>
                <a:gd name="T49" fmla="*/ 0 h 418"/>
                <a:gd name="T50" fmla="*/ 0 w 197"/>
                <a:gd name="T51" fmla="*/ 0 h 418"/>
                <a:gd name="T52" fmla="*/ 0 w 197"/>
                <a:gd name="T53" fmla="*/ 0 h 418"/>
                <a:gd name="T54" fmla="*/ 0 w 197"/>
                <a:gd name="T55" fmla="*/ 0 h 418"/>
                <a:gd name="T56" fmla="*/ 0 w 197"/>
                <a:gd name="T57" fmla="*/ 0 h 418"/>
                <a:gd name="T58" fmla="*/ 0 w 197"/>
                <a:gd name="T59" fmla="*/ 0 h 418"/>
                <a:gd name="T60" fmla="*/ 0 w 197"/>
                <a:gd name="T61" fmla="*/ 0 h 418"/>
                <a:gd name="T62" fmla="*/ 0 w 197"/>
                <a:gd name="T63" fmla="*/ 0 h 418"/>
                <a:gd name="T64" fmla="*/ 0 w 197"/>
                <a:gd name="T65" fmla="*/ 0 h 418"/>
                <a:gd name="T66" fmla="*/ 0 w 197"/>
                <a:gd name="T67" fmla="*/ 0 h 418"/>
                <a:gd name="T68" fmla="*/ 0 w 197"/>
                <a:gd name="T69" fmla="*/ 0 h 418"/>
                <a:gd name="T70" fmla="*/ 0 w 197"/>
                <a:gd name="T71" fmla="*/ 0 h 418"/>
                <a:gd name="T72" fmla="*/ 0 w 197"/>
                <a:gd name="T73" fmla="*/ 0 h 418"/>
                <a:gd name="T74" fmla="*/ 0 w 197"/>
                <a:gd name="T75" fmla="*/ 0 h 41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7"/>
                <a:gd name="T115" fmla="*/ 0 h 418"/>
                <a:gd name="T116" fmla="*/ 197 w 197"/>
                <a:gd name="T117" fmla="*/ 418 h 41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7" h="418">
                  <a:moveTo>
                    <a:pt x="0" y="418"/>
                  </a:moveTo>
                  <a:lnTo>
                    <a:pt x="0" y="12"/>
                  </a:lnTo>
                  <a:lnTo>
                    <a:pt x="32" y="12"/>
                  </a:lnTo>
                  <a:lnTo>
                    <a:pt x="64" y="12"/>
                  </a:lnTo>
                  <a:lnTo>
                    <a:pt x="64" y="81"/>
                  </a:lnTo>
                  <a:lnTo>
                    <a:pt x="73" y="66"/>
                  </a:lnTo>
                  <a:lnTo>
                    <a:pt x="83" y="52"/>
                  </a:lnTo>
                  <a:lnTo>
                    <a:pt x="93" y="40"/>
                  </a:lnTo>
                  <a:lnTo>
                    <a:pt x="103" y="29"/>
                  </a:lnTo>
                  <a:lnTo>
                    <a:pt x="114" y="20"/>
                  </a:lnTo>
                  <a:lnTo>
                    <a:pt x="126" y="13"/>
                  </a:lnTo>
                  <a:lnTo>
                    <a:pt x="138" y="7"/>
                  </a:lnTo>
                  <a:lnTo>
                    <a:pt x="151" y="3"/>
                  </a:lnTo>
                  <a:lnTo>
                    <a:pt x="164" y="0"/>
                  </a:lnTo>
                  <a:lnTo>
                    <a:pt x="178" y="0"/>
                  </a:lnTo>
                  <a:lnTo>
                    <a:pt x="187" y="0"/>
                  </a:lnTo>
                  <a:lnTo>
                    <a:pt x="197" y="3"/>
                  </a:lnTo>
                  <a:lnTo>
                    <a:pt x="197" y="73"/>
                  </a:lnTo>
                  <a:lnTo>
                    <a:pt x="184" y="72"/>
                  </a:lnTo>
                  <a:lnTo>
                    <a:pt x="169" y="73"/>
                  </a:lnTo>
                  <a:lnTo>
                    <a:pt x="157" y="75"/>
                  </a:lnTo>
                  <a:lnTo>
                    <a:pt x="145" y="78"/>
                  </a:lnTo>
                  <a:lnTo>
                    <a:pt x="134" y="81"/>
                  </a:lnTo>
                  <a:lnTo>
                    <a:pt x="123" y="85"/>
                  </a:lnTo>
                  <a:lnTo>
                    <a:pt x="115" y="91"/>
                  </a:lnTo>
                  <a:lnTo>
                    <a:pt x="106" y="97"/>
                  </a:lnTo>
                  <a:lnTo>
                    <a:pt x="97" y="106"/>
                  </a:lnTo>
                  <a:lnTo>
                    <a:pt x="91" y="115"/>
                  </a:lnTo>
                  <a:lnTo>
                    <a:pt x="84" y="124"/>
                  </a:lnTo>
                  <a:lnTo>
                    <a:pt x="80" y="135"/>
                  </a:lnTo>
                  <a:lnTo>
                    <a:pt x="75" y="146"/>
                  </a:lnTo>
                  <a:lnTo>
                    <a:pt x="72" y="159"/>
                  </a:lnTo>
                  <a:lnTo>
                    <a:pt x="70" y="172"/>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76889" name="Freeform 5"/>
            <p:cNvSpPr/>
            <p:nvPr/>
          </p:nvSpPr>
          <p:spPr bwMode="auto">
            <a:xfrm>
              <a:off x="5415" y="975"/>
              <a:ext cx="112" cy="143"/>
            </a:xfrm>
            <a:custGeom>
              <a:avLst/>
              <a:gdLst>
                <a:gd name="T0" fmla="*/ 0 w 336"/>
                <a:gd name="T1" fmla="*/ 0 h 429"/>
                <a:gd name="T2" fmla="*/ 0 w 336"/>
                <a:gd name="T3" fmla="*/ 0 h 429"/>
                <a:gd name="T4" fmla="*/ 0 w 336"/>
                <a:gd name="T5" fmla="*/ 0 h 429"/>
                <a:gd name="T6" fmla="*/ 0 w 336"/>
                <a:gd name="T7" fmla="*/ 0 h 429"/>
                <a:gd name="T8" fmla="*/ 0 w 336"/>
                <a:gd name="T9" fmla="*/ 0 h 429"/>
                <a:gd name="T10" fmla="*/ 0 w 336"/>
                <a:gd name="T11" fmla="*/ 0 h 429"/>
                <a:gd name="T12" fmla="*/ 0 w 336"/>
                <a:gd name="T13" fmla="*/ 0 h 429"/>
                <a:gd name="T14" fmla="*/ 0 w 336"/>
                <a:gd name="T15" fmla="*/ 0 h 429"/>
                <a:gd name="T16" fmla="*/ 0 w 336"/>
                <a:gd name="T17" fmla="*/ 0 h 429"/>
                <a:gd name="T18" fmla="*/ 0 w 336"/>
                <a:gd name="T19" fmla="*/ 0 h 429"/>
                <a:gd name="T20" fmla="*/ 0 w 336"/>
                <a:gd name="T21" fmla="*/ 0 h 429"/>
                <a:gd name="T22" fmla="*/ 0 w 336"/>
                <a:gd name="T23" fmla="*/ 0 h 429"/>
                <a:gd name="T24" fmla="*/ 0 w 336"/>
                <a:gd name="T25" fmla="*/ 0 h 429"/>
                <a:gd name="T26" fmla="*/ 0 w 336"/>
                <a:gd name="T27" fmla="*/ 0 h 429"/>
                <a:gd name="T28" fmla="*/ 0 w 336"/>
                <a:gd name="T29" fmla="*/ 0 h 429"/>
                <a:gd name="T30" fmla="*/ 0 w 336"/>
                <a:gd name="T31" fmla="*/ 0 h 429"/>
                <a:gd name="T32" fmla="*/ 0 w 336"/>
                <a:gd name="T33" fmla="*/ 0 h 429"/>
                <a:gd name="T34" fmla="*/ 0 w 336"/>
                <a:gd name="T35" fmla="*/ 0 h 429"/>
                <a:gd name="T36" fmla="*/ 0 w 336"/>
                <a:gd name="T37" fmla="*/ 0 h 429"/>
                <a:gd name="T38" fmla="*/ 0 w 336"/>
                <a:gd name="T39" fmla="*/ 0 h 429"/>
                <a:gd name="T40" fmla="*/ 0 w 336"/>
                <a:gd name="T41" fmla="*/ 0 h 429"/>
                <a:gd name="T42" fmla="*/ 0 w 336"/>
                <a:gd name="T43" fmla="*/ 0 h 429"/>
                <a:gd name="T44" fmla="*/ 0 w 336"/>
                <a:gd name="T45" fmla="*/ 0 h 429"/>
                <a:gd name="T46" fmla="*/ 0 w 336"/>
                <a:gd name="T47" fmla="*/ 0 h 429"/>
                <a:gd name="T48" fmla="*/ 0 w 336"/>
                <a:gd name="T49" fmla="*/ 0 h 429"/>
                <a:gd name="T50" fmla="*/ 0 w 336"/>
                <a:gd name="T51" fmla="*/ 0 h 429"/>
                <a:gd name="T52" fmla="*/ 0 w 336"/>
                <a:gd name="T53" fmla="*/ 0 h 429"/>
                <a:gd name="T54" fmla="*/ 0 w 336"/>
                <a:gd name="T55" fmla="*/ 0 h 429"/>
                <a:gd name="T56" fmla="*/ 0 w 336"/>
                <a:gd name="T57" fmla="*/ 0 h 429"/>
                <a:gd name="T58" fmla="*/ 0 w 336"/>
                <a:gd name="T59" fmla="*/ 0 h 429"/>
                <a:gd name="T60" fmla="*/ 0 w 336"/>
                <a:gd name="T61" fmla="*/ 0 h 429"/>
                <a:gd name="T62" fmla="*/ 0 w 336"/>
                <a:gd name="T63" fmla="*/ 0 h 429"/>
                <a:gd name="T64" fmla="*/ 0 w 336"/>
                <a:gd name="T65" fmla="*/ 0 h 429"/>
                <a:gd name="T66" fmla="*/ 0 w 336"/>
                <a:gd name="T67" fmla="*/ 0 h 429"/>
                <a:gd name="T68" fmla="*/ 0 w 336"/>
                <a:gd name="T69" fmla="*/ 0 h 429"/>
                <a:gd name="T70" fmla="*/ 0 w 336"/>
                <a:gd name="T71" fmla="*/ 0 h 429"/>
                <a:gd name="T72" fmla="*/ 0 w 336"/>
                <a:gd name="T73" fmla="*/ 0 h 429"/>
                <a:gd name="T74" fmla="*/ 0 w 336"/>
                <a:gd name="T75" fmla="*/ 0 h 429"/>
                <a:gd name="T76" fmla="*/ 0 w 336"/>
                <a:gd name="T77" fmla="*/ 0 h 429"/>
                <a:gd name="T78" fmla="*/ 0 w 336"/>
                <a:gd name="T79" fmla="*/ 0 h 429"/>
                <a:gd name="T80" fmla="*/ 0 w 336"/>
                <a:gd name="T81" fmla="*/ 0 h 429"/>
                <a:gd name="T82" fmla="*/ 0 w 336"/>
                <a:gd name="T83" fmla="*/ 0 h 429"/>
                <a:gd name="T84" fmla="*/ 0 w 336"/>
                <a:gd name="T85" fmla="*/ 0 h 429"/>
                <a:gd name="T86" fmla="*/ 0 w 336"/>
                <a:gd name="T87" fmla="*/ 0 h 429"/>
                <a:gd name="T88" fmla="*/ 0 w 336"/>
                <a:gd name="T89" fmla="*/ 0 h 429"/>
                <a:gd name="T90" fmla="*/ 0 w 336"/>
                <a:gd name="T91" fmla="*/ 0 h 429"/>
                <a:gd name="T92" fmla="*/ 0 w 336"/>
                <a:gd name="T93" fmla="*/ 0 h 429"/>
                <a:gd name="T94" fmla="*/ 0 w 336"/>
                <a:gd name="T95" fmla="*/ 0 h 429"/>
                <a:gd name="T96" fmla="*/ 0 w 336"/>
                <a:gd name="T97" fmla="*/ 0 h 429"/>
                <a:gd name="T98" fmla="*/ 0 w 336"/>
                <a:gd name="T99" fmla="*/ 0 h 429"/>
                <a:gd name="T100" fmla="*/ 0 w 336"/>
                <a:gd name="T101" fmla="*/ 0 h 429"/>
                <a:gd name="T102" fmla="*/ 0 w 336"/>
                <a:gd name="T103" fmla="*/ 0 h 429"/>
                <a:gd name="T104" fmla="*/ 0 w 336"/>
                <a:gd name="T105" fmla="*/ 0 h 429"/>
                <a:gd name="T106" fmla="*/ 0 w 336"/>
                <a:gd name="T107" fmla="*/ 0 h 429"/>
                <a:gd name="T108" fmla="*/ 0 w 336"/>
                <a:gd name="T109" fmla="*/ 0 h 429"/>
                <a:gd name="T110" fmla="*/ 0 w 336"/>
                <a:gd name="T111" fmla="*/ 0 h 429"/>
                <a:gd name="T112" fmla="*/ 0 w 336"/>
                <a:gd name="T113" fmla="*/ 0 h 429"/>
                <a:gd name="T114" fmla="*/ 0 w 336"/>
                <a:gd name="T115" fmla="*/ 0 h 429"/>
                <a:gd name="T116" fmla="*/ 0 w 336"/>
                <a:gd name="T117" fmla="*/ 0 h 429"/>
                <a:gd name="T118" fmla="*/ 0 w 336"/>
                <a:gd name="T119" fmla="*/ 0 h 429"/>
                <a:gd name="T120" fmla="*/ 0 w 336"/>
                <a:gd name="T121" fmla="*/ 0 h 4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6"/>
                <a:gd name="T184" fmla="*/ 0 h 429"/>
                <a:gd name="T185" fmla="*/ 336 w 336"/>
                <a:gd name="T186" fmla="*/ 429 h 4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6" h="429">
                  <a:moveTo>
                    <a:pt x="258" y="129"/>
                  </a:moveTo>
                  <a:lnTo>
                    <a:pt x="257" y="122"/>
                  </a:lnTo>
                  <a:lnTo>
                    <a:pt x="255" y="114"/>
                  </a:lnTo>
                  <a:lnTo>
                    <a:pt x="252" y="106"/>
                  </a:lnTo>
                  <a:lnTo>
                    <a:pt x="249" y="100"/>
                  </a:lnTo>
                  <a:lnTo>
                    <a:pt x="246" y="93"/>
                  </a:lnTo>
                  <a:lnTo>
                    <a:pt x="241" y="88"/>
                  </a:lnTo>
                  <a:lnTo>
                    <a:pt x="236" y="82"/>
                  </a:lnTo>
                  <a:lnTo>
                    <a:pt x="230" y="77"/>
                  </a:lnTo>
                  <a:lnTo>
                    <a:pt x="224" y="72"/>
                  </a:lnTo>
                  <a:lnTo>
                    <a:pt x="217" y="69"/>
                  </a:lnTo>
                  <a:lnTo>
                    <a:pt x="210" y="66"/>
                  </a:lnTo>
                  <a:lnTo>
                    <a:pt x="202" y="64"/>
                  </a:lnTo>
                  <a:lnTo>
                    <a:pt x="193" y="61"/>
                  </a:lnTo>
                  <a:lnTo>
                    <a:pt x="185" y="59"/>
                  </a:lnTo>
                  <a:lnTo>
                    <a:pt x="175" y="59"/>
                  </a:lnTo>
                  <a:lnTo>
                    <a:pt x="165" y="58"/>
                  </a:lnTo>
                  <a:lnTo>
                    <a:pt x="144" y="59"/>
                  </a:lnTo>
                  <a:lnTo>
                    <a:pt x="127" y="62"/>
                  </a:lnTo>
                  <a:lnTo>
                    <a:pt x="119" y="65"/>
                  </a:lnTo>
                  <a:lnTo>
                    <a:pt x="112" y="67"/>
                  </a:lnTo>
                  <a:lnTo>
                    <a:pt x="106" y="70"/>
                  </a:lnTo>
                  <a:lnTo>
                    <a:pt x="100" y="73"/>
                  </a:lnTo>
                  <a:lnTo>
                    <a:pt x="95" y="77"/>
                  </a:lnTo>
                  <a:lnTo>
                    <a:pt x="90" y="81"/>
                  </a:lnTo>
                  <a:lnTo>
                    <a:pt x="86" y="87"/>
                  </a:lnTo>
                  <a:lnTo>
                    <a:pt x="83" y="92"/>
                  </a:lnTo>
                  <a:lnTo>
                    <a:pt x="81" y="97"/>
                  </a:lnTo>
                  <a:lnTo>
                    <a:pt x="80" y="103"/>
                  </a:lnTo>
                  <a:lnTo>
                    <a:pt x="78" y="110"/>
                  </a:lnTo>
                  <a:lnTo>
                    <a:pt x="77" y="116"/>
                  </a:lnTo>
                  <a:lnTo>
                    <a:pt x="78" y="127"/>
                  </a:lnTo>
                  <a:lnTo>
                    <a:pt x="82" y="136"/>
                  </a:lnTo>
                  <a:lnTo>
                    <a:pt x="84" y="139"/>
                  </a:lnTo>
                  <a:lnTo>
                    <a:pt x="86" y="143"/>
                  </a:lnTo>
                  <a:lnTo>
                    <a:pt x="89" y="147"/>
                  </a:lnTo>
                  <a:lnTo>
                    <a:pt x="94" y="149"/>
                  </a:lnTo>
                  <a:lnTo>
                    <a:pt x="102" y="154"/>
                  </a:lnTo>
                  <a:lnTo>
                    <a:pt x="117" y="160"/>
                  </a:lnTo>
                  <a:lnTo>
                    <a:pt x="134" y="165"/>
                  </a:lnTo>
                  <a:lnTo>
                    <a:pt x="155" y="171"/>
                  </a:lnTo>
                  <a:lnTo>
                    <a:pt x="225" y="188"/>
                  </a:lnTo>
                  <a:lnTo>
                    <a:pt x="239" y="192"/>
                  </a:lnTo>
                  <a:lnTo>
                    <a:pt x="252" y="196"/>
                  </a:lnTo>
                  <a:lnTo>
                    <a:pt x="265" y="200"/>
                  </a:lnTo>
                  <a:lnTo>
                    <a:pt x="276" y="205"/>
                  </a:lnTo>
                  <a:lnTo>
                    <a:pt x="286" y="210"/>
                  </a:lnTo>
                  <a:lnTo>
                    <a:pt x="295" y="216"/>
                  </a:lnTo>
                  <a:lnTo>
                    <a:pt x="303" y="221"/>
                  </a:lnTo>
                  <a:lnTo>
                    <a:pt x="310" y="228"/>
                  </a:lnTo>
                  <a:lnTo>
                    <a:pt x="316" y="234"/>
                  </a:lnTo>
                  <a:lnTo>
                    <a:pt x="321" y="242"/>
                  </a:lnTo>
                  <a:lnTo>
                    <a:pt x="326" y="250"/>
                  </a:lnTo>
                  <a:lnTo>
                    <a:pt x="329" y="257"/>
                  </a:lnTo>
                  <a:lnTo>
                    <a:pt x="331" y="267"/>
                  </a:lnTo>
                  <a:lnTo>
                    <a:pt x="333" y="277"/>
                  </a:lnTo>
                  <a:lnTo>
                    <a:pt x="334" y="287"/>
                  </a:lnTo>
                  <a:lnTo>
                    <a:pt x="336" y="298"/>
                  </a:lnTo>
                  <a:lnTo>
                    <a:pt x="334" y="313"/>
                  </a:lnTo>
                  <a:lnTo>
                    <a:pt x="332" y="326"/>
                  </a:lnTo>
                  <a:lnTo>
                    <a:pt x="329" y="339"/>
                  </a:lnTo>
                  <a:lnTo>
                    <a:pt x="325" y="351"/>
                  </a:lnTo>
                  <a:lnTo>
                    <a:pt x="318" y="363"/>
                  </a:lnTo>
                  <a:lnTo>
                    <a:pt x="310" y="374"/>
                  </a:lnTo>
                  <a:lnTo>
                    <a:pt x="302" y="384"/>
                  </a:lnTo>
                  <a:lnTo>
                    <a:pt x="292" y="393"/>
                  </a:lnTo>
                  <a:lnTo>
                    <a:pt x="281" y="402"/>
                  </a:lnTo>
                  <a:lnTo>
                    <a:pt x="268" y="408"/>
                  </a:lnTo>
                  <a:lnTo>
                    <a:pt x="255" y="415"/>
                  </a:lnTo>
                  <a:lnTo>
                    <a:pt x="240" y="420"/>
                  </a:lnTo>
                  <a:lnTo>
                    <a:pt x="225" y="423"/>
                  </a:lnTo>
                  <a:lnTo>
                    <a:pt x="210" y="427"/>
                  </a:lnTo>
                  <a:lnTo>
                    <a:pt x="192" y="428"/>
                  </a:lnTo>
                  <a:lnTo>
                    <a:pt x="175" y="429"/>
                  </a:lnTo>
                  <a:lnTo>
                    <a:pt x="154" y="428"/>
                  </a:lnTo>
                  <a:lnTo>
                    <a:pt x="134" y="427"/>
                  </a:lnTo>
                  <a:lnTo>
                    <a:pt x="116" y="423"/>
                  </a:lnTo>
                  <a:lnTo>
                    <a:pt x="99" y="420"/>
                  </a:lnTo>
                  <a:lnTo>
                    <a:pt x="84" y="416"/>
                  </a:lnTo>
                  <a:lnTo>
                    <a:pt x="71" y="409"/>
                  </a:lnTo>
                  <a:lnTo>
                    <a:pt x="58" y="403"/>
                  </a:lnTo>
                  <a:lnTo>
                    <a:pt x="47" y="395"/>
                  </a:lnTo>
                  <a:lnTo>
                    <a:pt x="37" y="385"/>
                  </a:lnTo>
                  <a:lnTo>
                    <a:pt x="28" y="375"/>
                  </a:lnTo>
                  <a:lnTo>
                    <a:pt x="20" y="363"/>
                  </a:lnTo>
                  <a:lnTo>
                    <a:pt x="14" y="351"/>
                  </a:lnTo>
                  <a:lnTo>
                    <a:pt x="8" y="337"/>
                  </a:lnTo>
                  <a:lnTo>
                    <a:pt x="4" y="322"/>
                  </a:lnTo>
                  <a:lnTo>
                    <a:pt x="2" y="305"/>
                  </a:lnTo>
                  <a:lnTo>
                    <a:pt x="0" y="288"/>
                  </a:lnTo>
                  <a:lnTo>
                    <a:pt x="65" y="288"/>
                  </a:lnTo>
                  <a:lnTo>
                    <a:pt x="67" y="299"/>
                  </a:lnTo>
                  <a:lnTo>
                    <a:pt x="70" y="308"/>
                  </a:lnTo>
                  <a:lnTo>
                    <a:pt x="72" y="317"/>
                  </a:lnTo>
                  <a:lnTo>
                    <a:pt x="75" y="325"/>
                  </a:lnTo>
                  <a:lnTo>
                    <a:pt x="80" y="333"/>
                  </a:lnTo>
                  <a:lnTo>
                    <a:pt x="85" y="339"/>
                  </a:lnTo>
                  <a:lnTo>
                    <a:pt x="90" y="346"/>
                  </a:lnTo>
                  <a:lnTo>
                    <a:pt x="96" y="350"/>
                  </a:lnTo>
                  <a:lnTo>
                    <a:pt x="102" y="355"/>
                  </a:lnTo>
                  <a:lnTo>
                    <a:pt x="110" y="359"/>
                  </a:lnTo>
                  <a:lnTo>
                    <a:pt x="119" y="362"/>
                  </a:lnTo>
                  <a:lnTo>
                    <a:pt x="129" y="365"/>
                  </a:lnTo>
                  <a:lnTo>
                    <a:pt x="139" y="367"/>
                  </a:lnTo>
                  <a:lnTo>
                    <a:pt x="150" y="369"/>
                  </a:lnTo>
                  <a:lnTo>
                    <a:pt x="162" y="370"/>
                  </a:lnTo>
                  <a:lnTo>
                    <a:pt x="175" y="370"/>
                  </a:lnTo>
                  <a:lnTo>
                    <a:pt x="186" y="370"/>
                  </a:lnTo>
                  <a:lnTo>
                    <a:pt x="195" y="369"/>
                  </a:lnTo>
                  <a:lnTo>
                    <a:pt x="205" y="368"/>
                  </a:lnTo>
                  <a:lnTo>
                    <a:pt x="214" y="365"/>
                  </a:lnTo>
                  <a:lnTo>
                    <a:pt x="223" y="363"/>
                  </a:lnTo>
                  <a:lnTo>
                    <a:pt x="230" y="360"/>
                  </a:lnTo>
                  <a:lnTo>
                    <a:pt x="237" y="357"/>
                  </a:lnTo>
                  <a:lnTo>
                    <a:pt x="244" y="352"/>
                  </a:lnTo>
                  <a:lnTo>
                    <a:pt x="249" y="348"/>
                  </a:lnTo>
                  <a:lnTo>
                    <a:pt x="255" y="343"/>
                  </a:lnTo>
                  <a:lnTo>
                    <a:pt x="258" y="337"/>
                  </a:lnTo>
                  <a:lnTo>
                    <a:pt x="262" y="330"/>
                  </a:lnTo>
                  <a:lnTo>
                    <a:pt x="264" y="324"/>
                  </a:lnTo>
                  <a:lnTo>
                    <a:pt x="267" y="317"/>
                  </a:lnTo>
                  <a:lnTo>
                    <a:pt x="268" y="310"/>
                  </a:lnTo>
                  <a:lnTo>
                    <a:pt x="268" y="301"/>
                  </a:lnTo>
                  <a:lnTo>
                    <a:pt x="267" y="291"/>
                  </a:lnTo>
                  <a:lnTo>
                    <a:pt x="263" y="282"/>
                  </a:lnTo>
                  <a:lnTo>
                    <a:pt x="261" y="279"/>
                  </a:lnTo>
                  <a:lnTo>
                    <a:pt x="259" y="276"/>
                  </a:lnTo>
                  <a:lnTo>
                    <a:pt x="256" y="273"/>
                  </a:lnTo>
                  <a:lnTo>
                    <a:pt x="252" y="269"/>
                  </a:lnTo>
                  <a:lnTo>
                    <a:pt x="243" y="264"/>
                  </a:lnTo>
                  <a:lnTo>
                    <a:pt x="228" y="258"/>
                  </a:lnTo>
                  <a:lnTo>
                    <a:pt x="211" y="253"/>
                  </a:lnTo>
                  <a:lnTo>
                    <a:pt x="190" y="247"/>
                  </a:lnTo>
                  <a:lnTo>
                    <a:pt x="119" y="231"/>
                  </a:lnTo>
                  <a:lnTo>
                    <a:pt x="106" y="227"/>
                  </a:lnTo>
                  <a:lnTo>
                    <a:pt x="93" y="223"/>
                  </a:lnTo>
                  <a:lnTo>
                    <a:pt x="81" y="219"/>
                  </a:lnTo>
                  <a:lnTo>
                    <a:pt x="70" y="215"/>
                  </a:lnTo>
                  <a:lnTo>
                    <a:pt x="61" y="209"/>
                  </a:lnTo>
                  <a:lnTo>
                    <a:pt x="52" y="204"/>
                  </a:lnTo>
                  <a:lnTo>
                    <a:pt x="44" y="198"/>
                  </a:lnTo>
                  <a:lnTo>
                    <a:pt x="38" y="193"/>
                  </a:lnTo>
                  <a:lnTo>
                    <a:pt x="31" y="186"/>
                  </a:lnTo>
                  <a:lnTo>
                    <a:pt x="27" y="180"/>
                  </a:lnTo>
                  <a:lnTo>
                    <a:pt x="23" y="172"/>
                  </a:lnTo>
                  <a:lnTo>
                    <a:pt x="19" y="163"/>
                  </a:lnTo>
                  <a:lnTo>
                    <a:pt x="17" y="154"/>
                  </a:lnTo>
                  <a:lnTo>
                    <a:pt x="15" y="145"/>
                  </a:lnTo>
                  <a:lnTo>
                    <a:pt x="14" y="135"/>
                  </a:lnTo>
                  <a:lnTo>
                    <a:pt x="13" y="124"/>
                  </a:lnTo>
                  <a:lnTo>
                    <a:pt x="14" y="111"/>
                  </a:lnTo>
                  <a:lnTo>
                    <a:pt x="16" y="97"/>
                  </a:lnTo>
                  <a:lnTo>
                    <a:pt x="19" y="84"/>
                  </a:lnTo>
                  <a:lnTo>
                    <a:pt x="24" y="72"/>
                  </a:lnTo>
                  <a:lnTo>
                    <a:pt x="29" y="61"/>
                  </a:lnTo>
                  <a:lnTo>
                    <a:pt x="36" y="52"/>
                  </a:lnTo>
                  <a:lnTo>
                    <a:pt x="44" y="42"/>
                  </a:lnTo>
                  <a:lnTo>
                    <a:pt x="54" y="33"/>
                  </a:lnTo>
                  <a:lnTo>
                    <a:pt x="64" y="25"/>
                  </a:lnTo>
                  <a:lnTo>
                    <a:pt x="76" y="19"/>
                  </a:lnTo>
                  <a:lnTo>
                    <a:pt x="88" y="13"/>
                  </a:lnTo>
                  <a:lnTo>
                    <a:pt x="102" y="8"/>
                  </a:lnTo>
                  <a:lnTo>
                    <a:pt x="117" y="5"/>
                  </a:lnTo>
                  <a:lnTo>
                    <a:pt x="131" y="2"/>
                  </a:lnTo>
                  <a:lnTo>
                    <a:pt x="147" y="0"/>
                  </a:lnTo>
                  <a:lnTo>
                    <a:pt x="165" y="0"/>
                  </a:lnTo>
                  <a:lnTo>
                    <a:pt x="181" y="0"/>
                  </a:lnTo>
                  <a:lnTo>
                    <a:pt x="198" y="2"/>
                  </a:lnTo>
                  <a:lnTo>
                    <a:pt x="213" y="5"/>
                  </a:lnTo>
                  <a:lnTo>
                    <a:pt x="228" y="9"/>
                  </a:lnTo>
                  <a:lnTo>
                    <a:pt x="241" y="13"/>
                  </a:lnTo>
                  <a:lnTo>
                    <a:pt x="255" y="19"/>
                  </a:lnTo>
                  <a:lnTo>
                    <a:pt x="267" y="26"/>
                  </a:lnTo>
                  <a:lnTo>
                    <a:pt x="278" y="34"/>
                  </a:lnTo>
                  <a:lnTo>
                    <a:pt x="287" y="44"/>
                  </a:lnTo>
                  <a:lnTo>
                    <a:pt x="296" y="54"/>
                  </a:lnTo>
                  <a:lnTo>
                    <a:pt x="303" y="64"/>
                  </a:lnTo>
                  <a:lnTo>
                    <a:pt x="309" y="76"/>
                  </a:lnTo>
                  <a:lnTo>
                    <a:pt x="314" y="88"/>
                  </a:lnTo>
                  <a:lnTo>
                    <a:pt x="318" y="101"/>
                  </a:lnTo>
                  <a:lnTo>
                    <a:pt x="320" y="115"/>
                  </a:lnTo>
                  <a:lnTo>
                    <a:pt x="321" y="129"/>
                  </a:lnTo>
                  <a:lnTo>
                    <a:pt x="258" y="129"/>
                  </a:lnTo>
                  <a:close/>
                </a:path>
              </a:pathLst>
            </a:custGeom>
            <a:solidFill>
              <a:srgbClr val="2C5882"/>
            </a:solidFill>
            <a:ln w="9525">
              <a:noFill/>
              <a:round/>
            </a:ln>
          </p:spPr>
          <p:txBody>
            <a:bodyPr/>
            <a:lstStyle/>
            <a:p>
              <a:endParaRPr lang="zh-CN" altLang="en-US"/>
            </a:p>
          </p:txBody>
        </p:sp>
        <p:sp>
          <p:nvSpPr>
            <p:cNvPr id="76890" name="Freeform 4"/>
            <p:cNvSpPr>
              <a:spLocks noEditPoints="1"/>
            </p:cNvSpPr>
            <p:nvPr/>
          </p:nvSpPr>
          <p:spPr bwMode="auto">
            <a:xfrm>
              <a:off x="5568" y="929"/>
              <a:ext cx="23" cy="186"/>
            </a:xfrm>
            <a:custGeom>
              <a:avLst/>
              <a:gdLst>
                <a:gd name="T0" fmla="*/ 0 w 70"/>
                <a:gd name="T1" fmla="*/ 0 h 558"/>
                <a:gd name="T2" fmla="*/ 0 w 70"/>
                <a:gd name="T3" fmla="*/ 0 h 558"/>
                <a:gd name="T4" fmla="*/ 0 w 70"/>
                <a:gd name="T5" fmla="*/ 0 h 558"/>
                <a:gd name="T6" fmla="*/ 0 w 70"/>
                <a:gd name="T7" fmla="*/ 0 h 558"/>
                <a:gd name="T8" fmla="*/ 0 w 70"/>
                <a:gd name="T9" fmla="*/ 0 h 558"/>
                <a:gd name="T10" fmla="*/ 0 w 70"/>
                <a:gd name="T11" fmla="*/ 0 h 558"/>
                <a:gd name="T12" fmla="*/ 0 w 70"/>
                <a:gd name="T13" fmla="*/ 0 h 558"/>
                <a:gd name="T14" fmla="*/ 0 w 70"/>
                <a:gd name="T15" fmla="*/ 0 h 558"/>
                <a:gd name="T16" fmla="*/ 0 w 70"/>
                <a:gd name="T17" fmla="*/ 0 h 558"/>
                <a:gd name="T18" fmla="*/ 0 w 70"/>
                <a:gd name="T19" fmla="*/ 0 h 558"/>
                <a:gd name="T20" fmla="*/ 0 w 70"/>
                <a:gd name="T21" fmla="*/ 0 h 558"/>
                <a:gd name="T22" fmla="*/ 0 w 70"/>
                <a:gd name="T23" fmla="*/ 0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0"/>
                <a:gd name="T37" fmla="*/ 0 h 558"/>
                <a:gd name="T38" fmla="*/ 70 w 70"/>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0" h="558">
                  <a:moveTo>
                    <a:pt x="1" y="558"/>
                  </a:moveTo>
                  <a:lnTo>
                    <a:pt x="1" y="152"/>
                  </a:lnTo>
                  <a:lnTo>
                    <a:pt x="35" y="152"/>
                  </a:lnTo>
                  <a:lnTo>
                    <a:pt x="69" y="152"/>
                  </a:lnTo>
                  <a:lnTo>
                    <a:pt x="69" y="558"/>
                  </a:lnTo>
                  <a:lnTo>
                    <a:pt x="35" y="558"/>
                  </a:lnTo>
                  <a:lnTo>
                    <a:pt x="1" y="558"/>
                  </a:lnTo>
                  <a:close/>
                  <a:moveTo>
                    <a:pt x="0" y="0"/>
                  </a:moveTo>
                  <a:lnTo>
                    <a:pt x="70" y="0"/>
                  </a:lnTo>
                  <a:lnTo>
                    <a:pt x="70" y="78"/>
                  </a:lnTo>
                  <a:lnTo>
                    <a:pt x="0" y="78"/>
                  </a:lnTo>
                  <a:lnTo>
                    <a:pt x="0" y="0"/>
                  </a:lnTo>
                  <a:close/>
                </a:path>
              </a:pathLst>
            </a:custGeom>
            <a:solidFill>
              <a:srgbClr val="2C5882"/>
            </a:solidFill>
            <a:ln w="9525">
              <a:noFill/>
              <a:round/>
            </a:ln>
          </p:spPr>
          <p:txBody>
            <a:bodyPr/>
            <a:lstStyle/>
            <a:p>
              <a:endParaRPr lang="zh-CN" altLang="en-US"/>
            </a:p>
          </p:txBody>
        </p:sp>
        <p:sp>
          <p:nvSpPr>
            <p:cNvPr id="76891" name="Freeform 3"/>
            <p:cNvSpPr/>
            <p:nvPr/>
          </p:nvSpPr>
          <p:spPr bwMode="auto">
            <a:xfrm>
              <a:off x="5626" y="941"/>
              <a:ext cx="63" cy="175"/>
            </a:xfrm>
            <a:custGeom>
              <a:avLst/>
              <a:gdLst>
                <a:gd name="T0" fmla="*/ 0 w 188"/>
                <a:gd name="T1" fmla="*/ 0 h 524"/>
                <a:gd name="T2" fmla="*/ 0 w 188"/>
                <a:gd name="T3" fmla="*/ 0 h 524"/>
                <a:gd name="T4" fmla="*/ 0 w 188"/>
                <a:gd name="T5" fmla="*/ 0 h 524"/>
                <a:gd name="T6" fmla="*/ 0 w 188"/>
                <a:gd name="T7" fmla="*/ 0 h 524"/>
                <a:gd name="T8" fmla="*/ 0 w 188"/>
                <a:gd name="T9" fmla="*/ 0 h 524"/>
                <a:gd name="T10" fmla="*/ 0 w 188"/>
                <a:gd name="T11" fmla="*/ 0 h 524"/>
                <a:gd name="T12" fmla="*/ 0 w 188"/>
                <a:gd name="T13" fmla="*/ 0 h 524"/>
                <a:gd name="T14" fmla="*/ 0 w 188"/>
                <a:gd name="T15" fmla="*/ 0 h 524"/>
                <a:gd name="T16" fmla="*/ 0 w 188"/>
                <a:gd name="T17" fmla="*/ 0 h 524"/>
                <a:gd name="T18" fmla="*/ 0 w 188"/>
                <a:gd name="T19" fmla="*/ 0 h 524"/>
                <a:gd name="T20" fmla="*/ 0 w 188"/>
                <a:gd name="T21" fmla="*/ 0 h 524"/>
                <a:gd name="T22" fmla="*/ 0 w 188"/>
                <a:gd name="T23" fmla="*/ 0 h 524"/>
                <a:gd name="T24" fmla="*/ 0 w 188"/>
                <a:gd name="T25" fmla="*/ 0 h 524"/>
                <a:gd name="T26" fmla="*/ 0 w 188"/>
                <a:gd name="T27" fmla="*/ 0 h 524"/>
                <a:gd name="T28" fmla="*/ 0 w 188"/>
                <a:gd name="T29" fmla="*/ 0 h 524"/>
                <a:gd name="T30" fmla="*/ 0 w 188"/>
                <a:gd name="T31" fmla="*/ 0 h 524"/>
                <a:gd name="T32" fmla="*/ 0 w 188"/>
                <a:gd name="T33" fmla="*/ 0 h 524"/>
                <a:gd name="T34" fmla="*/ 0 w 188"/>
                <a:gd name="T35" fmla="*/ 0 h 524"/>
                <a:gd name="T36" fmla="*/ 0 w 188"/>
                <a:gd name="T37" fmla="*/ 0 h 524"/>
                <a:gd name="T38" fmla="*/ 0 w 188"/>
                <a:gd name="T39" fmla="*/ 0 h 524"/>
                <a:gd name="T40" fmla="*/ 0 w 188"/>
                <a:gd name="T41" fmla="*/ 0 h 524"/>
                <a:gd name="T42" fmla="*/ 0 w 188"/>
                <a:gd name="T43" fmla="*/ 0 h 524"/>
                <a:gd name="T44" fmla="*/ 0 w 188"/>
                <a:gd name="T45" fmla="*/ 0 h 524"/>
                <a:gd name="T46" fmla="*/ 0 w 188"/>
                <a:gd name="T47" fmla="*/ 0 h 524"/>
                <a:gd name="T48" fmla="*/ 0 w 188"/>
                <a:gd name="T49" fmla="*/ 0 h 524"/>
                <a:gd name="T50" fmla="*/ 0 w 188"/>
                <a:gd name="T51" fmla="*/ 0 h 524"/>
                <a:gd name="T52" fmla="*/ 0 w 188"/>
                <a:gd name="T53" fmla="*/ 0 h 524"/>
                <a:gd name="T54" fmla="*/ 0 w 188"/>
                <a:gd name="T55" fmla="*/ 0 h 524"/>
                <a:gd name="T56" fmla="*/ 0 w 188"/>
                <a:gd name="T57" fmla="*/ 0 h 524"/>
                <a:gd name="T58" fmla="*/ 0 w 188"/>
                <a:gd name="T59" fmla="*/ 0 h 524"/>
                <a:gd name="T60" fmla="*/ 0 w 188"/>
                <a:gd name="T61" fmla="*/ 0 h 524"/>
                <a:gd name="T62" fmla="*/ 0 w 188"/>
                <a:gd name="T63" fmla="*/ 0 h 524"/>
                <a:gd name="T64" fmla="*/ 0 w 188"/>
                <a:gd name="T65" fmla="*/ 0 h 524"/>
                <a:gd name="T66" fmla="*/ 0 w 188"/>
                <a:gd name="T67" fmla="*/ 0 h 524"/>
                <a:gd name="T68" fmla="*/ 0 w 188"/>
                <a:gd name="T69" fmla="*/ 0 h 524"/>
                <a:gd name="T70" fmla="*/ 0 w 188"/>
                <a:gd name="T71" fmla="*/ 0 h 524"/>
                <a:gd name="T72" fmla="*/ 0 w 188"/>
                <a:gd name="T73" fmla="*/ 0 h 524"/>
                <a:gd name="T74" fmla="*/ 0 w 188"/>
                <a:gd name="T75" fmla="*/ 0 h 524"/>
                <a:gd name="T76" fmla="*/ 0 w 188"/>
                <a:gd name="T77" fmla="*/ 0 h 524"/>
                <a:gd name="T78" fmla="*/ 0 w 188"/>
                <a:gd name="T79" fmla="*/ 0 h 524"/>
                <a:gd name="T80" fmla="*/ 0 w 188"/>
                <a:gd name="T81" fmla="*/ 0 h 524"/>
                <a:gd name="T82" fmla="*/ 0 w 188"/>
                <a:gd name="T83" fmla="*/ 0 h 5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88"/>
                <a:gd name="T127" fmla="*/ 0 h 524"/>
                <a:gd name="T128" fmla="*/ 188 w 188"/>
                <a:gd name="T129" fmla="*/ 524 h 52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88" h="524">
                  <a:moveTo>
                    <a:pt x="188" y="519"/>
                  </a:moveTo>
                  <a:lnTo>
                    <a:pt x="172" y="521"/>
                  </a:lnTo>
                  <a:lnTo>
                    <a:pt x="158" y="523"/>
                  </a:lnTo>
                  <a:lnTo>
                    <a:pt x="147" y="524"/>
                  </a:lnTo>
                  <a:lnTo>
                    <a:pt x="138" y="524"/>
                  </a:lnTo>
                  <a:lnTo>
                    <a:pt x="127" y="524"/>
                  </a:lnTo>
                  <a:lnTo>
                    <a:pt x="117" y="523"/>
                  </a:lnTo>
                  <a:lnTo>
                    <a:pt x="107" y="522"/>
                  </a:lnTo>
                  <a:lnTo>
                    <a:pt x="100" y="520"/>
                  </a:lnTo>
                  <a:lnTo>
                    <a:pt x="92" y="517"/>
                  </a:lnTo>
                  <a:lnTo>
                    <a:pt x="85" y="513"/>
                  </a:lnTo>
                  <a:lnTo>
                    <a:pt x="79" y="509"/>
                  </a:lnTo>
                  <a:lnTo>
                    <a:pt x="74" y="505"/>
                  </a:lnTo>
                  <a:lnTo>
                    <a:pt x="70" y="499"/>
                  </a:lnTo>
                  <a:lnTo>
                    <a:pt x="67" y="493"/>
                  </a:lnTo>
                  <a:lnTo>
                    <a:pt x="64" y="486"/>
                  </a:lnTo>
                  <a:lnTo>
                    <a:pt x="60" y="478"/>
                  </a:lnTo>
                  <a:lnTo>
                    <a:pt x="58" y="469"/>
                  </a:lnTo>
                  <a:lnTo>
                    <a:pt x="57" y="459"/>
                  </a:lnTo>
                  <a:lnTo>
                    <a:pt x="56" y="449"/>
                  </a:lnTo>
                  <a:lnTo>
                    <a:pt x="56" y="437"/>
                  </a:lnTo>
                  <a:lnTo>
                    <a:pt x="56" y="170"/>
                  </a:lnTo>
                  <a:lnTo>
                    <a:pt x="0" y="170"/>
                  </a:lnTo>
                  <a:lnTo>
                    <a:pt x="0" y="114"/>
                  </a:lnTo>
                  <a:lnTo>
                    <a:pt x="56" y="114"/>
                  </a:lnTo>
                  <a:lnTo>
                    <a:pt x="56" y="0"/>
                  </a:lnTo>
                  <a:lnTo>
                    <a:pt x="124" y="0"/>
                  </a:lnTo>
                  <a:lnTo>
                    <a:pt x="124" y="114"/>
                  </a:lnTo>
                  <a:lnTo>
                    <a:pt x="188" y="114"/>
                  </a:lnTo>
                  <a:lnTo>
                    <a:pt x="188" y="170"/>
                  </a:lnTo>
                  <a:lnTo>
                    <a:pt x="124" y="170"/>
                  </a:lnTo>
                  <a:lnTo>
                    <a:pt x="124" y="437"/>
                  </a:lnTo>
                  <a:lnTo>
                    <a:pt x="125" y="443"/>
                  </a:lnTo>
                  <a:lnTo>
                    <a:pt x="127" y="449"/>
                  </a:lnTo>
                  <a:lnTo>
                    <a:pt x="130" y="454"/>
                  </a:lnTo>
                  <a:lnTo>
                    <a:pt x="135" y="459"/>
                  </a:lnTo>
                  <a:lnTo>
                    <a:pt x="141" y="462"/>
                  </a:lnTo>
                  <a:lnTo>
                    <a:pt x="148" y="464"/>
                  </a:lnTo>
                  <a:lnTo>
                    <a:pt x="155" y="466"/>
                  </a:lnTo>
                  <a:lnTo>
                    <a:pt x="164" y="466"/>
                  </a:lnTo>
                  <a:lnTo>
                    <a:pt x="188" y="466"/>
                  </a:lnTo>
                  <a:lnTo>
                    <a:pt x="188" y="519"/>
                  </a:lnTo>
                  <a:close/>
                </a:path>
              </a:pathLst>
            </a:custGeom>
            <a:solidFill>
              <a:srgbClr val="2C5882"/>
            </a:solidFill>
            <a:ln w="9525">
              <a:noFill/>
              <a:round/>
            </a:ln>
          </p:spPr>
          <p:txBody>
            <a:bodyPr/>
            <a:lstStyle/>
            <a:p>
              <a:endParaRPr lang="zh-CN" altLang="en-US"/>
            </a:p>
          </p:txBody>
        </p:sp>
        <p:sp>
          <p:nvSpPr>
            <p:cNvPr id="76892" name="Freeform 2"/>
            <p:cNvSpPr/>
            <p:nvPr/>
          </p:nvSpPr>
          <p:spPr bwMode="auto">
            <a:xfrm>
              <a:off x="5711" y="979"/>
              <a:ext cx="124" cy="190"/>
            </a:xfrm>
            <a:custGeom>
              <a:avLst/>
              <a:gdLst>
                <a:gd name="T0" fmla="*/ 0 w 371"/>
                <a:gd name="T1" fmla="*/ 0 h 570"/>
                <a:gd name="T2" fmla="*/ 0 w 371"/>
                <a:gd name="T3" fmla="*/ 0 h 570"/>
                <a:gd name="T4" fmla="*/ 0 w 371"/>
                <a:gd name="T5" fmla="*/ 0 h 570"/>
                <a:gd name="T6" fmla="*/ 0 w 371"/>
                <a:gd name="T7" fmla="*/ 0 h 570"/>
                <a:gd name="T8" fmla="*/ 0 w 371"/>
                <a:gd name="T9" fmla="*/ 0 h 570"/>
                <a:gd name="T10" fmla="*/ 0 w 371"/>
                <a:gd name="T11" fmla="*/ 0 h 570"/>
                <a:gd name="T12" fmla="*/ 0 w 371"/>
                <a:gd name="T13" fmla="*/ 0 h 570"/>
                <a:gd name="T14" fmla="*/ 0 w 371"/>
                <a:gd name="T15" fmla="*/ 0 h 570"/>
                <a:gd name="T16" fmla="*/ 0 w 371"/>
                <a:gd name="T17" fmla="*/ 0 h 570"/>
                <a:gd name="T18" fmla="*/ 0 w 371"/>
                <a:gd name="T19" fmla="*/ 0 h 570"/>
                <a:gd name="T20" fmla="*/ 0 w 371"/>
                <a:gd name="T21" fmla="*/ 0 h 570"/>
                <a:gd name="T22" fmla="*/ 0 w 371"/>
                <a:gd name="T23" fmla="*/ 0 h 570"/>
                <a:gd name="T24" fmla="*/ 0 w 371"/>
                <a:gd name="T25" fmla="*/ 0 h 570"/>
                <a:gd name="T26" fmla="*/ 0 w 371"/>
                <a:gd name="T27" fmla="*/ 0 h 570"/>
                <a:gd name="T28" fmla="*/ 0 w 371"/>
                <a:gd name="T29" fmla="*/ 0 h 570"/>
                <a:gd name="T30" fmla="*/ 0 w 371"/>
                <a:gd name="T31" fmla="*/ 0 h 570"/>
                <a:gd name="T32" fmla="*/ 0 w 371"/>
                <a:gd name="T33" fmla="*/ 0 h 570"/>
                <a:gd name="T34" fmla="*/ 0 w 371"/>
                <a:gd name="T35" fmla="*/ 0 h 570"/>
                <a:gd name="T36" fmla="*/ 0 w 371"/>
                <a:gd name="T37" fmla="*/ 0 h 570"/>
                <a:gd name="T38" fmla="*/ 0 w 371"/>
                <a:gd name="T39" fmla="*/ 0 h 570"/>
                <a:gd name="T40" fmla="*/ 0 w 371"/>
                <a:gd name="T41" fmla="*/ 0 h 570"/>
                <a:gd name="T42" fmla="*/ 0 w 371"/>
                <a:gd name="T43" fmla="*/ 0 h 570"/>
                <a:gd name="T44" fmla="*/ 0 w 371"/>
                <a:gd name="T45" fmla="*/ 0 h 570"/>
                <a:gd name="T46" fmla="*/ 0 w 371"/>
                <a:gd name="T47" fmla="*/ 0 h 570"/>
                <a:gd name="T48" fmla="*/ 0 w 371"/>
                <a:gd name="T49" fmla="*/ 0 h 570"/>
                <a:gd name="T50" fmla="*/ 0 w 371"/>
                <a:gd name="T51" fmla="*/ 0 h 570"/>
                <a:gd name="T52" fmla="*/ 0 w 371"/>
                <a:gd name="T53" fmla="*/ 0 h 570"/>
                <a:gd name="T54" fmla="*/ 0 w 371"/>
                <a:gd name="T55" fmla="*/ 0 h 570"/>
                <a:gd name="T56" fmla="*/ 0 w 371"/>
                <a:gd name="T57" fmla="*/ 0 h 570"/>
                <a:gd name="T58" fmla="*/ 0 w 371"/>
                <a:gd name="T59" fmla="*/ 0 h 570"/>
                <a:gd name="T60" fmla="*/ 0 w 371"/>
                <a:gd name="T61" fmla="*/ 0 h 570"/>
                <a:gd name="T62" fmla="*/ 0 w 371"/>
                <a:gd name="T63" fmla="*/ 0 h 570"/>
                <a:gd name="T64" fmla="*/ 0 w 371"/>
                <a:gd name="T65" fmla="*/ 0 h 570"/>
                <a:gd name="T66" fmla="*/ 0 w 371"/>
                <a:gd name="T67" fmla="*/ 0 h 570"/>
                <a:gd name="T68" fmla="*/ 0 w 371"/>
                <a:gd name="T69" fmla="*/ 0 h 570"/>
                <a:gd name="T70" fmla="*/ 0 w 371"/>
                <a:gd name="T71" fmla="*/ 0 h 570"/>
                <a:gd name="T72" fmla="*/ 0 w 371"/>
                <a:gd name="T73" fmla="*/ 0 h 570"/>
                <a:gd name="T74" fmla="*/ 0 w 371"/>
                <a:gd name="T75" fmla="*/ 0 h 570"/>
                <a:gd name="T76" fmla="*/ 0 w 371"/>
                <a:gd name="T77" fmla="*/ 0 h 570"/>
                <a:gd name="T78" fmla="*/ 0 w 371"/>
                <a:gd name="T79" fmla="*/ 0 h 570"/>
                <a:gd name="T80" fmla="*/ 0 w 371"/>
                <a:gd name="T81" fmla="*/ 0 h 570"/>
                <a:gd name="T82" fmla="*/ 0 w 371"/>
                <a:gd name="T83" fmla="*/ 0 h 570"/>
                <a:gd name="T84" fmla="*/ 0 w 371"/>
                <a:gd name="T85" fmla="*/ 0 h 570"/>
                <a:gd name="T86" fmla="*/ 0 w 371"/>
                <a:gd name="T87" fmla="*/ 0 h 570"/>
                <a:gd name="T88" fmla="*/ 0 w 371"/>
                <a:gd name="T89" fmla="*/ 0 h 570"/>
                <a:gd name="T90" fmla="*/ 0 w 371"/>
                <a:gd name="T91" fmla="*/ 0 h 570"/>
                <a:gd name="T92" fmla="*/ 0 w 371"/>
                <a:gd name="T93" fmla="*/ 0 h 570"/>
                <a:gd name="T94" fmla="*/ 0 w 371"/>
                <a:gd name="T95" fmla="*/ 0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1"/>
                <a:gd name="T145" fmla="*/ 0 h 570"/>
                <a:gd name="T146" fmla="*/ 371 w 371"/>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1" h="570">
                  <a:moveTo>
                    <a:pt x="371" y="0"/>
                  </a:moveTo>
                  <a:lnTo>
                    <a:pt x="217" y="419"/>
                  </a:lnTo>
                  <a:lnTo>
                    <a:pt x="208" y="441"/>
                  </a:lnTo>
                  <a:lnTo>
                    <a:pt x="199" y="462"/>
                  </a:lnTo>
                  <a:lnTo>
                    <a:pt x="192" y="480"/>
                  </a:lnTo>
                  <a:lnTo>
                    <a:pt x="183" y="496"/>
                  </a:lnTo>
                  <a:lnTo>
                    <a:pt x="175" y="511"/>
                  </a:lnTo>
                  <a:lnTo>
                    <a:pt x="168" y="523"/>
                  </a:lnTo>
                  <a:lnTo>
                    <a:pt x="160" y="533"/>
                  </a:lnTo>
                  <a:lnTo>
                    <a:pt x="153" y="542"/>
                  </a:lnTo>
                  <a:lnTo>
                    <a:pt x="146" y="548"/>
                  </a:lnTo>
                  <a:lnTo>
                    <a:pt x="138" y="554"/>
                  </a:lnTo>
                  <a:lnTo>
                    <a:pt x="128" y="559"/>
                  </a:lnTo>
                  <a:lnTo>
                    <a:pt x="118" y="562"/>
                  </a:lnTo>
                  <a:lnTo>
                    <a:pt x="107" y="566"/>
                  </a:lnTo>
                  <a:lnTo>
                    <a:pt x="95" y="568"/>
                  </a:lnTo>
                  <a:lnTo>
                    <a:pt x="83" y="569"/>
                  </a:lnTo>
                  <a:lnTo>
                    <a:pt x="70" y="570"/>
                  </a:lnTo>
                  <a:lnTo>
                    <a:pt x="60" y="570"/>
                  </a:lnTo>
                  <a:lnTo>
                    <a:pt x="53" y="569"/>
                  </a:lnTo>
                  <a:lnTo>
                    <a:pt x="44" y="568"/>
                  </a:lnTo>
                  <a:lnTo>
                    <a:pt x="37" y="566"/>
                  </a:lnTo>
                  <a:lnTo>
                    <a:pt x="37" y="502"/>
                  </a:lnTo>
                  <a:lnTo>
                    <a:pt x="45" y="506"/>
                  </a:lnTo>
                  <a:lnTo>
                    <a:pt x="55" y="507"/>
                  </a:lnTo>
                  <a:lnTo>
                    <a:pt x="65" y="508"/>
                  </a:lnTo>
                  <a:lnTo>
                    <a:pt x="76" y="509"/>
                  </a:lnTo>
                  <a:lnTo>
                    <a:pt x="81" y="509"/>
                  </a:lnTo>
                  <a:lnTo>
                    <a:pt x="87" y="508"/>
                  </a:lnTo>
                  <a:lnTo>
                    <a:pt x="92" y="506"/>
                  </a:lnTo>
                  <a:lnTo>
                    <a:pt x="97" y="503"/>
                  </a:lnTo>
                  <a:lnTo>
                    <a:pt x="102" y="501"/>
                  </a:lnTo>
                  <a:lnTo>
                    <a:pt x="106" y="498"/>
                  </a:lnTo>
                  <a:lnTo>
                    <a:pt x="111" y="495"/>
                  </a:lnTo>
                  <a:lnTo>
                    <a:pt x="114" y="489"/>
                  </a:lnTo>
                  <a:lnTo>
                    <a:pt x="123" y="478"/>
                  </a:lnTo>
                  <a:lnTo>
                    <a:pt x="131" y="463"/>
                  </a:lnTo>
                  <a:lnTo>
                    <a:pt x="140" y="443"/>
                  </a:lnTo>
                  <a:lnTo>
                    <a:pt x="150" y="419"/>
                  </a:lnTo>
                  <a:lnTo>
                    <a:pt x="151" y="413"/>
                  </a:lnTo>
                  <a:lnTo>
                    <a:pt x="0" y="0"/>
                  </a:lnTo>
                  <a:lnTo>
                    <a:pt x="39" y="0"/>
                  </a:lnTo>
                  <a:lnTo>
                    <a:pt x="78" y="0"/>
                  </a:lnTo>
                  <a:lnTo>
                    <a:pt x="186" y="335"/>
                  </a:lnTo>
                  <a:lnTo>
                    <a:pt x="297" y="0"/>
                  </a:lnTo>
                  <a:lnTo>
                    <a:pt x="334" y="0"/>
                  </a:lnTo>
                  <a:lnTo>
                    <a:pt x="371" y="0"/>
                  </a:lnTo>
                  <a:close/>
                </a:path>
              </a:pathLst>
            </a:custGeom>
            <a:solidFill>
              <a:srgbClr val="2C5882"/>
            </a:solidFill>
            <a:ln w="9525">
              <a:noFill/>
              <a:round/>
            </a:ln>
          </p:spPr>
          <p:txBody>
            <a:bodyPr/>
            <a:lstStyle/>
            <a:p>
              <a:endParaRPr lang="zh-CN" altLang="en-US"/>
            </a:p>
          </p:txBody>
        </p:sp>
      </p:grpSp>
      <p:sp>
        <p:nvSpPr>
          <p:cNvPr id="161" name="PA_矩形 3"/>
          <p:cNvSpPr/>
          <p:nvPr>
            <p:custDataLst>
              <p:tags r:id="rId4"/>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7930">
              <a:defRPr/>
            </a:pPr>
            <a:endParaRPr lang="zh-CN" altLang="en-US" sz="3600" b="1" dirty="0">
              <a:solidFill>
                <a:schemeClr val="bg1"/>
              </a:solidFill>
              <a:latin typeface="Arial" panose="020B0604020202020204" pitchFamily="34" charset="0"/>
              <a:sym typeface="+mn-ea"/>
            </a:endParaRPr>
          </a:p>
        </p:txBody>
      </p:sp>
      <p:sp>
        <p:nvSpPr>
          <p:cNvPr id="76805" name="TextBox 84"/>
          <p:cNvSpPr txBox="1">
            <a:spLocks noChangeArrowheads="1"/>
          </p:cNvSpPr>
          <p:nvPr/>
        </p:nvSpPr>
        <p:spPr bwMode="auto">
          <a:xfrm>
            <a:off x="804863" y="1685925"/>
            <a:ext cx="10598150" cy="1917700"/>
          </a:xfrm>
          <a:prstGeom prst="rect">
            <a:avLst/>
          </a:prstGeom>
          <a:noFill/>
          <a:ln w="9525">
            <a:noFill/>
            <a:miter lim="800000"/>
          </a:ln>
        </p:spPr>
        <p:txBody>
          <a:bodyPr lIns="89430" tIns="44715" rIns="89430" bIns="44715">
            <a:spAutoFit/>
          </a:bodyPr>
          <a:lstStyle/>
          <a:p>
            <a:pPr marL="342900" indent="-342900" defTabSz="1217930">
              <a:lnSpc>
                <a:spcPct val="150000"/>
              </a:lnSpc>
              <a:buFont typeface="Wingdings" panose="05000000000000000000" pitchFamily="2" charset="2"/>
              <a:buChar char="Ø"/>
            </a:pPr>
            <a:r>
              <a:rPr lang="zh-CN" altLang="en-US" sz="200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定任务、定标准、实行验收至合格</a:t>
            </a:r>
          </a:p>
          <a:p>
            <a:pPr marL="342900" indent="-342900" defTabSz="1217930">
              <a:lnSpc>
                <a:spcPct val="150000"/>
              </a:lnSpc>
              <a:buFont typeface="Wingdings" panose="05000000000000000000" pitchFamily="2" charset="2"/>
              <a:buChar char="Ø"/>
            </a:pPr>
            <a:r>
              <a:rPr lang="zh-CN" altLang="en-US" sz="2000">
                <a:solidFill>
                  <a:srgbClr val="262626"/>
                </a:solidFill>
                <a:latin typeface="微软雅黑" panose="020B0503020204020204" pitchFamily="34" charset="-122"/>
                <a:ea typeface="微软雅黑" panose="020B0503020204020204" pitchFamily="34" charset="-122"/>
                <a:cs typeface="微软雅黑" panose="020B0503020204020204" pitchFamily="34" charset="-122"/>
              </a:rPr>
              <a:t>举例：推进各部门单位与学校签订评建任务</a:t>
            </a:r>
            <a:r>
              <a:rPr lang="zh-CN" altLang="en-US" sz="2000">
                <a:latin typeface="微软雅黑" panose="020B0503020204020204" pitchFamily="34" charset="-122"/>
                <a:ea typeface="微软雅黑" panose="020B0503020204020204" pitchFamily="34" charset="-122"/>
                <a:cs typeface="微软雅黑" panose="020B0503020204020204" pitchFamily="34" charset="-122"/>
              </a:rPr>
              <a:t>目标责任书</a:t>
            </a:r>
            <a:endParaRPr lang="en-US" altLang="zh-CN" sz="2000">
              <a:latin typeface="微软雅黑" panose="020B0503020204020204" pitchFamily="34" charset="-122"/>
              <a:ea typeface="微软雅黑" panose="020B0503020204020204" pitchFamily="34" charset="-122"/>
              <a:cs typeface="微软雅黑" panose="020B0503020204020204" pitchFamily="34" charset="-122"/>
            </a:endParaRPr>
          </a:p>
          <a:p>
            <a:pPr marL="342900" indent="-342900" defTabSz="1217930">
              <a:lnSpc>
                <a:spcPct val="150000"/>
              </a:lnSpc>
              <a:buFont typeface="Wingdings" panose="05000000000000000000" pitchFamily="2" charset="2"/>
              <a:buChar char="Ø"/>
            </a:pPr>
            <a:r>
              <a:rPr lang="zh-CN" altLang="en-US" sz="2000">
                <a:solidFill>
                  <a:srgbClr val="262626"/>
                </a:solidFill>
                <a:latin typeface="微软雅黑" panose="020B0503020204020204" pitchFamily="34" charset="-122"/>
                <a:ea typeface="微软雅黑" panose="020B0503020204020204" pitchFamily="34" charset="-122"/>
                <a:cs typeface="微软雅黑" panose="020B0503020204020204" pitchFamily="34" charset="-122"/>
              </a:rPr>
              <a:t>自评工作基本任务清单 </a:t>
            </a:r>
            <a:endParaRPr lang="en-US" altLang="zh-CN" sz="2000">
              <a:solidFill>
                <a:srgbClr val="262626"/>
              </a:solidFill>
              <a:latin typeface="微软雅黑" panose="020B0503020204020204" pitchFamily="34" charset="-122"/>
              <a:ea typeface="微软雅黑" panose="020B0503020204020204" pitchFamily="34" charset="-122"/>
              <a:cs typeface="微软雅黑" panose="020B0503020204020204" pitchFamily="34" charset="-122"/>
            </a:endParaRPr>
          </a:p>
          <a:p>
            <a:pPr marL="342900" indent="-342900" defTabSz="1217930">
              <a:lnSpc>
                <a:spcPct val="150000"/>
              </a:lnSpc>
              <a:buFont typeface="Wingdings" panose="05000000000000000000" pitchFamily="2" charset="2"/>
              <a:buChar char="Ø"/>
            </a:pPr>
            <a:r>
              <a:rPr lang="zh-CN" altLang="en-US" sz="2000">
                <a:solidFill>
                  <a:srgbClr val="262626"/>
                </a:solidFill>
                <a:latin typeface="微软雅黑" panose="020B0503020204020204" pitchFamily="34" charset="-122"/>
                <a:ea typeface="微软雅黑" panose="020B0503020204020204" pitchFamily="34" charset="-122"/>
                <a:cs typeface="微软雅黑" panose="020B0503020204020204" pitchFamily="34" charset="-122"/>
              </a:rPr>
              <a:t>“关键任务”清单</a:t>
            </a:r>
          </a:p>
        </p:txBody>
      </p:sp>
      <p:pic>
        <p:nvPicPr>
          <p:cNvPr id="92" name="Picture 3"/>
          <p:cNvPicPr>
            <a:picLocks noChangeAspect="1" noChangeArrowheads="1"/>
          </p:cNvPicPr>
          <p:nvPr/>
        </p:nvPicPr>
        <p:blipFill>
          <a:blip r:embed="rId6" cstate="print"/>
          <a:srcRect/>
          <a:stretch>
            <a:fillRect/>
          </a:stretch>
        </p:blipFill>
        <p:spPr bwMode="auto">
          <a:xfrm>
            <a:off x="676275" y="3522663"/>
            <a:ext cx="5062538" cy="3143250"/>
          </a:xfrm>
          <a:prstGeom prst="rect">
            <a:avLst/>
          </a:prstGeom>
          <a:noFill/>
          <a:ln w="9525">
            <a:solidFill>
              <a:schemeClr val="accent5"/>
            </a:solidFill>
            <a:miter lim="800000"/>
            <a:headEnd/>
            <a:tailEnd/>
          </a:ln>
        </p:spPr>
      </p:pic>
      <p:pic>
        <p:nvPicPr>
          <p:cNvPr id="76807" name="图片 6"/>
          <p:cNvPicPr>
            <a:picLocks noChangeAspect="1"/>
          </p:cNvPicPr>
          <p:nvPr/>
        </p:nvPicPr>
        <p:blipFill>
          <a:blip r:embed="rId7" cstate="print"/>
          <a:srcRect/>
          <a:stretch>
            <a:fillRect/>
          </a:stretch>
        </p:blipFill>
        <p:spPr bwMode="auto">
          <a:xfrm>
            <a:off x="10064750" y="3511550"/>
            <a:ext cx="1908175" cy="3189288"/>
          </a:xfrm>
          <a:prstGeom prst="rect">
            <a:avLst/>
          </a:prstGeom>
          <a:noFill/>
          <a:ln w="9525">
            <a:noFill/>
            <a:miter lim="800000"/>
            <a:headEnd/>
            <a:tailEnd/>
          </a:ln>
        </p:spPr>
      </p:pic>
      <p:pic>
        <p:nvPicPr>
          <p:cNvPr id="76808" name="图片 3"/>
          <p:cNvPicPr>
            <a:picLocks noChangeAspect="1"/>
          </p:cNvPicPr>
          <p:nvPr/>
        </p:nvPicPr>
        <p:blipFill>
          <a:blip r:embed="rId8" cstate="print"/>
          <a:srcRect l="-8055" t="-1019"/>
          <a:stretch>
            <a:fillRect/>
          </a:stretch>
        </p:blipFill>
        <p:spPr bwMode="auto">
          <a:xfrm>
            <a:off x="5794375" y="3511550"/>
            <a:ext cx="2179638" cy="3154363"/>
          </a:xfrm>
          <a:prstGeom prst="rect">
            <a:avLst/>
          </a:prstGeom>
          <a:noFill/>
          <a:ln w="9525">
            <a:noFill/>
            <a:miter lim="800000"/>
            <a:headEnd/>
            <a:tailEnd/>
          </a:ln>
        </p:spPr>
      </p:pic>
      <p:pic>
        <p:nvPicPr>
          <p:cNvPr id="76809" name="图片 4"/>
          <p:cNvPicPr>
            <a:picLocks noChangeAspect="1"/>
          </p:cNvPicPr>
          <p:nvPr/>
        </p:nvPicPr>
        <p:blipFill>
          <a:blip r:embed="rId9" cstate="print"/>
          <a:srcRect/>
          <a:stretch>
            <a:fillRect/>
          </a:stretch>
        </p:blipFill>
        <p:spPr bwMode="auto">
          <a:xfrm>
            <a:off x="8048625" y="3511550"/>
            <a:ext cx="1954213" cy="3189288"/>
          </a:xfrm>
          <a:prstGeom prst="rect">
            <a:avLst/>
          </a:prstGeom>
          <a:noFill/>
          <a:ln w="9525">
            <a:noFill/>
            <a:miter lim="800000"/>
            <a:headEnd/>
            <a:tailEnd/>
          </a:ln>
        </p:spPr>
      </p:pic>
      <p:pic>
        <p:nvPicPr>
          <p:cNvPr id="76810" name="图片 179" descr="C:\Users\666\Desktop\LOGO副本.pngLOGO副本"/>
          <p:cNvPicPr>
            <a:picLocks noChangeAspect="1"/>
          </p:cNvPicPr>
          <p:nvPr/>
        </p:nvPicPr>
        <p:blipFill>
          <a:blip r:embed="rId10" cstate="print"/>
          <a:srcRect/>
          <a:stretch>
            <a:fillRect/>
          </a:stretch>
        </p:blipFill>
        <p:spPr bwMode="auto">
          <a:xfrm>
            <a:off x="431800" y="252413"/>
            <a:ext cx="2117725" cy="487362"/>
          </a:xfrm>
          <a:prstGeom prst="rect">
            <a:avLst/>
          </a:prstGeom>
          <a:noFill/>
          <a:ln w="9525">
            <a:noFill/>
            <a:miter lim="800000"/>
            <a:headEnd/>
            <a:tailEnd/>
          </a:ln>
        </p:spPr>
      </p:pic>
    </p:spTree>
    <p:custDataLst>
      <p:tags r:id="rId1"/>
    </p:custData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92"/>
                                        </p:tgtEl>
                                        <p:attrNameLst>
                                          <p:attrName>style.visibility</p:attrName>
                                        </p:attrNameLst>
                                      </p:cBhvr>
                                      <p:to>
                                        <p:strVal val="visible"/>
                                      </p:to>
                                    </p:set>
                                    <p:anim calcmode="lin" valueType="num">
                                      <p:cBhvr additive="base">
                                        <p:cTn id="7" dur="500" fill="hold"/>
                                        <p:tgtEl>
                                          <p:spTgt spid="92"/>
                                        </p:tgtEl>
                                        <p:attrNameLst>
                                          <p:attrName>ppt_x</p:attrName>
                                        </p:attrNameLst>
                                      </p:cBhvr>
                                      <p:tavLst>
                                        <p:tav tm="0">
                                          <p:val>
                                            <p:strVal val="#ppt_x"/>
                                          </p:val>
                                        </p:tav>
                                        <p:tav tm="100000">
                                          <p:val>
                                            <p:strVal val="#ppt_x"/>
                                          </p:val>
                                        </p:tav>
                                      </p:tavLst>
                                    </p:anim>
                                    <p:anim calcmode="lin" valueType="num">
                                      <p:cBhvr additive="base">
                                        <p:cTn id="8" dur="500" fill="hold"/>
                                        <p:tgtEl>
                                          <p:spTgt spid="9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A_矩形 3"/>
          <p:cNvSpPr/>
          <p:nvPr>
            <p:custDataLst>
              <p:tags r:id="rId1"/>
            </p:custDataLst>
          </p:nvPr>
        </p:nvSpPr>
        <p:spPr>
          <a:xfrm>
            <a:off x="-22225" y="0"/>
            <a:ext cx="3798888" cy="6858000"/>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altLang="zh-CN" sz="9600" b="1" dirty="0">
                <a:latin typeface="微软雅黑" panose="020B0503020204020204" pitchFamily="34" charset="-122"/>
                <a:ea typeface="微软雅黑" panose="020B0503020204020204" pitchFamily="34" charset="-122"/>
                <a:sym typeface="+mn-ea"/>
              </a:rPr>
              <a:t>Part</a:t>
            </a:r>
            <a:r>
              <a:rPr lang="zh-CN" altLang="en-US" sz="9600" b="1" dirty="0">
                <a:latin typeface="微软雅黑" panose="020B0503020204020204" pitchFamily="34" charset="-122"/>
                <a:ea typeface="微软雅黑" panose="020B0503020204020204" pitchFamily="34" charset="-122"/>
                <a:sym typeface="+mn-ea"/>
              </a:rPr>
              <a:t> </a:t>
            </a:r>
            <a:r>
              <a:rPr lang="en-US" altLang="zh-CN" sz="9600" b="1" dirty="0">
                <a:latin typeface="微软雅黑" panose="020B0503020204020204" pitchFamily="34" charset="-122"/>
                <a:ea typeface="微软雅黑" panose="020B0503020204020204" pitchFamily="34" charset="-122"/>
                <a:sym typeface="+mn-ea"/>
              </a:rPr>
              <a:t>4</a:t>
            </a:r>
            <a:endParaRPr lang="zh-CN" altLang="en-US" sz="9600" b="1" dirty="0">
              <a:latin typeface="微软雅黑" panose="020B0503020204020204" pitchFamily="34" charset="-122"/>
              <a:ea typeface="微软雅黑" panose="020B0503020204020204" pitchFamily="34" charset="-122"/>
              <a:sym typeface="+mn-ea"/>
            </a:endParaRPr>
          </a:p>
        </p:txBody>
      </p:sp>
      <p:sp>
        <p:nvSpPr>
          <p:cNvPr id="2" name="矩形 1"/>
          <p:cNvSpPr/>
          <p:nvPr/>
        </p:nvSpPr>
        <p:spPr>
          <a:xfrm>
            <a:off x="5017338" y="2181740"/>
            <a:ext cx="5724644" cy="1630190"/>
          </a:xfrm>
          <a:prstGeom prst="rect">
            <a:avLst/>
          </a:prstGeom>
        </p:spPr>
        <p:txBody>
          <a:bodyPr wrap="none">
            <a:spAutoFit/>
          </a:bodyPr>
          <a:lstStyle/>
          <a:p>
            <a:pPr>
              <a:lnSpc>
                <a:spcPts val="6200"/>
              </a:lnSpc>
            </a:pPr>
            <a:r>
              <a:rPr lang="zh-CN" altLang="en-US" sz="4800" b="1" dirty="0">
                <a:latin typeface="微软雅黑" panose="020B0503020204020204" pitchFamily="34" charset="-122"/>
                <a:ea typeface="微软雅黑" panose="020B0503020204020204" pitchFamily="34" charset="-122"/>
                <a:cs typeface="微软雅黑" panose="020B0503020204020204" pitchFamily="34" charset="-122"/>
                <a:sym typeface="+mn-ea"/>
              </a:rPr>
              <a:t>责任效果落地：</a:t>
            </a:r>
            <a:endParaRPr lang="en-US" altLang="zh-CN" sz="4800" b="1" dirty="0">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ts val="6200"/>
              </a:lnSpc>
            </a:pPr>
            <a:r>
              <a:rPr lang="zh-CN" altLang="en-US" sz="4800" b="1" dirty="0">
                <a:latin typeface="微软雅黑" panose="020B0503020204020204" pitchFamily="34" charset="-122"/>
                <a:ea typeface="微软雅黑" panose="020B0503020204020204" pitchFamily="34" charset="-122"/>
                <a:cs typeface="微软雅黑" panose="020B0503020204020204" pitchFamily="34" charset="-122"/>
                <a:sym typeface="+mn-ea"/>
              </a:rPr>
              <a:t>上下联动与问题解决</a:t>
            </a:r>
            <a:endParaRPr lang="zh-CN" altLang="en-US" sz="4800" b="1" dirty="0">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A_矩形 3"/>
          <p:cNvSpPr/>
          <p:nvPr>
            <p:custDataLst>
              <p:tags r:id="rId1"/>
            </p:custDataLst>
          </p:nvPr>
        </p:nvSpPr>
        <p:spPr>
          <a:xfrm>
            <a:off x="1588" y="0"/>
            <a:ext cx="12190412"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sp>
        <p:nvSpPr>
          <p:cNvPr id="33794" name="文本框 6"/>
          <p:cNvSpPr txBox="1">
            <a:spLocks noChangeArrowheads="1"/>
          </p:cNvSpPr>
          <p:nvPr/>
        </p:nvSpPr>
        <p:spPr bwMode="auto">
          <a:xfrm>
            <a:off x="2773363" y="0"/>
            <a:ext cx="9418637" cy="708025"/>
          </a:xfrm>
          <a:prstGeom prst="rect">
            <a:avLst/>
          </a:prstGeom>
          <a:noFill/>
          <a:ln w="9525">
            <a:noFill/>
            <a:miter lim="800000"/>
          </a:ln>
        </p:spPr>
        <p:txBody>
          <a:bodyPr wrap="none">
            <a:spAutoFit/>
          </a:bodyPr>
          <a:lstStyle/>
          <a:p>
            <a:r>
              <a:rPr lang="zh-CN" altLang="en-US" sz="4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一、认识态度到位：把握机遇与推动发展</a:t>
            </a:r>
            <a:endParaRPr lang="zh-CN" altLang="en-US" sz="4000" b="1">
              <a:latin typeface="Calibri" panose="020F0502020204030204" pitchFamily="34" charset="0"/>
            </a:endParaRPr>
          </a:p>
        </p:txBody>
      </p:sp>
      <p:grpSp>
        <p:nvGrpSpPr>
          <p:cNvPr id="33795" name="组合 11"/>
          <p:cNvGrpSpPr/>
          <p:nvPr/>
        </p:nvGrpSpPr>
        <p:grpSpPr bwMode="auto">
          <a:xfrm>
            <a:off x="1625600" y="2832100"/>
            <a:ext cx="8810625" cy="2716213"/>
            <a:chOff x="977" y="5829"/>
            <a:chExt cx="13875" cy="4277"/>
          </a:xfrm>
        </p:grpSpPr>
        <p:sp>
          <p:nvSpPr>
            <p:cNvPr id="2" name="矩形 1"/>
            <p:cNvSpPr/>
            <p:nvPr/>
          </p:nvSpPr>
          <p:spPr>
            <a:xfrm>
              <a:off x="2517" y="5829"/>
              <a:ext cx="10875" cy="103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 name="矩形 4"/>
            <p:cNvSpPr/>
            <p:nvPr/>
          </p:nvSpPr>
          <p:spPr>
            <a:xfrm>
              <a:off x="977" y="7491"/>
              <a:ext cx="13875" cy="103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6" name="矩形 5"/>
            <p:cNvSpPr/>
            <p:nvPr/>
          </p:nvSpPr>
          <p:spPr>
            <a:xfrm>
              <a:off x="2517" y="9071"/>
              <a:ext cx="10845" cy="10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10" name="内容占位符 2"/>
          <p:cNvSpPr>
            <a:spLocks noGrp="1"/>
          </p:cNvSpPr>
          <p:nvPr/>
        </p:nvSpPr>
        <p:spPr>
          <a:xfrm>
            <a:off x="785813" y="2579688"/>
            <a:ext cx="10515600" cy="3338512"/>
          </a:xfrm>
          <a:prstGeom prst="rect">
            <a:avLst/>
          </a:prstGeom>
          <a:noFill/>
          <a:ln w="9525">
            <a:noFill/>
          </a:ln>
        </p:spPr>
        <p:txBody>
          <a:bodyPr>
            <a:normAutofit/>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eaLnBrk="1" fontAlgn="auto" hangingPunct="1">
              <a:lnSpc>
                <a:spcPct val="150000"/>
              </a:lnSpc>
              <a:spcAft>
                <a:spcPts val="0"/>
              </a:spcAft>
              <a:buFont typeface="Arial" panose="020B0604020202020204" pitchFamily="34" charset="0"/>
              <a:buNone/>
              <a:defRPr/>
            </a:pPr>
            <a:r>
              <a:rPr lang="zh-CN" altLang="en-US" sz="4000" b="1" dirty="0">
                <a:solidFill>
                  <a:schemeClr val="bg1"/>
                </a:solidFill>
                <a:latin typeface="微软雅黑" panose="020B0503020204020204" pitchFamily="34" charset="-122"/>
                <a:ea typeface="微软雅黑" panose="020B0503020204020204" pitchFamily="34" charset="-122"/>
              </a:rPr>
              <a:t>提高高等教育质量是</a:t>
            </a:r>
            <a:r>
              <a:rPr lang="zh-CN" altLang="en-US" sz="4000" b="1" dirty="0">
                <a:solidFill>
                  <a:srgbClr val="FFC000"/>
                </a:solidFill>
                <a:latin typeface="微软雅黑" panose="020B0503020204020204" pitchFamily="34" charset="-122"/>
                <a:ea typeface="微软雅黑" panose="020B0503020204020204" pitchFamily="34" charset="-122"/>
              </a:rPr>
              <a:t>国家战略</a:t>
            </a:r>
            <a:endParaRPr lang="en-US" altLang="zh-CN" sz="4000" b="1" dirty="0">
              <a:solidFill>
                <a:schemeClr val="bg1"/>
              </a:solidFill>
              <a:latin typeface="微软雅黑" panose="020B0503020204020204" pitchFamily="34" charset="-122"/>
              <a:ea typeface="微软雅黑" panose="020B0503020204020204" pitchFamily="34" charset="-122"/>
            </a:endParaRPr>
          </a:p>
          <a:p>
            <a:pPr marL="0" indent="0" algn="ctr" eaLnBrk="1" fontAlgn="auto" hangingPunct="1">
              <a:lnSpc>
                <a:spcPct val="150000"/>
              </a:lnSpc>
              <a:spcAft>
                <a:spcPts val="0"/>
              </a:spcAft>
              <a:buFont typeface="Arial" panose="020B0604020202020204" pitchFamily="34" charset="0"/>
              <a:buNone/>
              <a:defRPr/>
            </a:pPr>
            <a:r>
              <a:rPr lang="zh-CN" altLang="en-US" sz="4000" b="1" dirty="0">
                <a:solidFill>
                  <a:schemeClr val="bg1"/>
                </a:solidFill>
                <a:latin typeface="微软雅黑" panose="020B0503020204020204" pitchFamily="34" charset="-122"/>
                <a:ea typeface="微软雅黑" panose="020B0503020204020204" pitchFamily="34" charset="-122"/>
              </a:rPr>
              <a:t>开展本科教学工作评估是国家</a:t>
            </a:r>
            <a:r>
              <a:rPr lang="zh-CN" altLang="en-US" sz="4000" b="1" dirty="0">
                <a:solidFill>
                  <a:srgbClr val="FFC000"/>
                </a:solidFill>
                <a:latin typeface="微软雅黑" panose="020B0503020204020204" pitchFamily="34" charset="-122"/>
                <a:ea typeface="微软雅黑" panose="020B0503020204020204" pitchFamily="34" charset="-122"/>
              </a:rPr>
              <a:t>制度安排</a:t>
            </a:r>
            <a:endParaRPr lang="en-US" altLang="zh-CN" sz="4000" b="1" dirty="0">
              <a:solidFill>
                <a:schemeClr val="bg1"/>
              </a:solidFill>
              <a:latin typeface="微软雅黑" panose="020B0503020204020204" pitchFamily="34" charset="-122"/>
              <a:ea typeface="微软雅黑" panose="020B0503020204020204" pitchFamily="34" charset="-122"/>
            </a:endParaRPr>
          </a:p>
          <a:p>
            <a:pPr marL="0" indent="0" algn="ctr" eaLnBrk="1" fontAlgn="auto" hangingPunct="1">
              <a:lnSpc>
                <a:spcPct val="150000"/>
              </a:lnSpc>
              <a:spcAft>
                <a:spcPts val="0"/>
              </a:spcAft>
              <a:buFont typeface="Arial" panose="020B0604020202020204" pitchFamily="34" charset="0"/>
              <a:buNone/>
              <a:defRPr/>
            </a:pPr>
            <a:r>
              <a:rPr lang="zh-CN" altLang="en-US" sz="4000" b="1" dirty="0">
                <a:solidFill>
                  <a:schemeClr val="bg1"/>
                </a:solidFill>
                <a:latin typeface="微软雅黑" panose="020B0503020204020204" pitchFamily="34" charset="-122"/>
                <a:ea typeface="微软雅黑" panose="020B0503020204020204" pitchFamily="34" charset="-122"/>
              </a:rPr>
              <a:t>合格评估是学校重大</a:t>
            </a:r>
            <a:r>
              <a:rPr lang="zh-CN" altLang="en-US" sz="4000" b="1" dirty="0">
                <a:solidFill>
                  <a:srgbClr val="FFC000"/>
                </a:solidFill>
                <a:latin typeface="微软雅黑" panose="020B0503020204020204" pitchFamily="34" charset="-122"/>
                <a:ea typeface="微软雅黑" panose="020B0503020204020204" pitchFamily="34" charset="-122"/>
              </a:rPr>
              <a:t>发展机遇</a:t>
            </a:r>
            <a:endParaRPr lang="zh-CN" altLang="en-US" sz="4000" b="1" dirty="0">
              <a:latin typeface="微软雅黑" panose="020B0503020204020204" pitchFamily="34" charset="-122"/>
              <a:ea typeface="微软雅黑" panose="020B0503020204020204" pitchFamily="34" charset="-122"/>
            </a:endParaRPr>
          </a:p>
          <a:p>
            <a:pPr eaLnBrk="1" fontAlgn="auto" hangingPunct="1">
              <a:spcAft>
                <a:spcPts val="0"/>
              </a:spcAft>
              <a:defRPr/>
            </a:pPr>
            <a:endParaRPr lang="zh-CN" altLang="en-US" dirty="0"/>
          </a:p>
        </p:txBody>
      </p:sp>
      <p:pic>
        <p:nvPicPr>
          <p:cNvPr id="33797" name="图片 179" descr="C:\Users\666\Desktop\LOGO副本.pngLOGO副本"/>
          <p:cNvPicPr>
            <a:picLocks noChangeAspect="1"/>
          </p:cNvPicPr>
          <p:nvPr/>
        </p:nvPicPr>
        <p:blipFill>
          <a:blip r:embed="rId3" cstate="print"/>
          <a:srcRect/>
          <a:stretch>
            <a:fillRect/>
          </a:stretch>
        </p:blipFill>
        <p:spPr bwMode="auto">
          <a:xfrm>
            <a:off x="431800" y="252413"/>
            <a:ext cx="2117725" cy="487362"/>
          </a:xfrm>
          <a:prstGeom prst="rect">
            <a:avLst/>
          </a:prstGeom>
          <a:noFill/>
          <a:ln w="9525">
            <a:noFill/>
            <a:miter lim="800000"/>
            <a:headEnd/>
            <a:tailEnd/>
          </a:ln>
        </p:spPr>
      </p:pic>
      <p:sp>
        <p:nvSpPr>
          <p:cNvPr id="11" name="椭圆 10"/>
          <p:cNvSpPr/>
          <p:nvPr/>
        </p:nvSpPr>
        <p:spPr>
          <a:xfrm>
            <a:off x="0" y="1131888"/>
            <a:ext cx="2992438" cy="1444625"/>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sz="3600">
                <a:solidFill>
                  <a:schemeClr val="tx1"/>
                </a:solidFill>
                <a:latin typeface="Arial" panose="020B0604020202020204" pitchFamily="34" charset="0"/>
                <a:ea typeface="宋体" panose="02010600030101010101" pitchFamily="2" charset="-122"/>
              </a:defRPr>
            </a:lvl1pPr>
            <a:lvl2pPr marL="742950" indent="-285750">
              <a:defRPr sz="3600">
                <a:solidFill>
                  <a:schemeClr val="tx1"/>
                </a:solidFill>
                <a:latin typeface="Arial" panose="020B0604020202020204" pitchFamily="34" charset="0"/>
                <a:ea typeface="宋体" panose="02010600030101010101" pitchFamily="2" charset="-122"/>
              </a:defRPr>
            </a:lvl2pPr>
            <a:lvl3pPr marL="1143000" indent="-228600">
              <a:defRPr sz="3600">
                <a:solidFill>
                  <a:schemeClr val="tx1"/>
                </a:solidFill>
                <a:latin typeface="Arial" panose="020B0604020202020204" pitchFamily="34" charset="0"/>
                <a:ea typeface="宋体" panose="02010600030101010101" pitchFamily="2" charset="-122"/>
              </a:defRPr>
            </a:lvl3pPr>
            <a:lvl4pPr marL="1600200" indent="-228600">
              <a:defRPr sz="3600">
                <a:solidFill>
                  <a:schemeClr val="tx1"/>
                </a:solidFill>
                <a:latin typeface="Arial" panose="020B0604020202020204" pitchFamily="34" charset="0"/>
                <a:ea typeface="宋体" panose="02010600030101010101" pitchFamily="2" charset="-122"/>
              </a:defRPr>
            </a:lvl4pPr>
            <a:lvl5pPr marL="2057400" indent="-228600">
              <a:defRPr sz="36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9pPr>
          </a:lstStyle>
          <a:p>
            <a:pPr algn="ctr">
              <a:defRPr/>
            </a:pPr>
            <a:r>
              <a:rPr lang="zh-CN" altLang="en-US" sz="6000" b="1" dirty="0">
                <a:solidFill>
                  <a:srgbClr val="FFC000"/>
                </a:solidFill>
                <a:latin typeface="微软雅黑" panose="020B0503020204020204" pitchFamily="34" charset="-122"/>
                <a:ea typeface="微软雅黑" panose="020B0503020204020204" pitchFamily="34" charset="-122"/>
                <a:sym typeface="+mn-ea"/>
              </a:rPr>
              <a:t>认识：</a:t>
            </a:r>
          </a:p>
        </p:txBody>
      </p:sp>
    </p:spTree>
  </p:cSld>
  <p:clrMapOvr>
    <a:masterClrMapping/>
  </p:clrMapOvr>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825" name="组合 5"/>
          <p:cNvGrpSpPr/>
          <p:nvPr/>
        </p:nvGrpSpPr>
        <p:grpSpPr bwMode="auto">
          <a:xfrm>
            <a:off x="0" y="0"/>
            <a:ext cx="12406313" cy="866775"/>
            <a:chOff x="0" y="-1"/>
            <a:chExt cx="19535" cy="1366"/>
          </a:xfrm>
        </p:grpSpPr>
        <p:sp>
          <p:nvSpPr>
            <p:cNvPr id="27" name="PA_矩形 3"/>
            <p:cNvSpPr/>
            <p:nvPr>
              <p:custDataLst>
                <p:tags r:id="rId1"/>
              </p:custDataLst>
            </p:nvPr>
          </p:nvSpPr>
          <p:spPr>
            <a:xfrm>
              <a:off x="0" y="-1"/>
              <a:ext cx="19198" cy="1366"/>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sp>
          <p:nvSpPr>
            <p:cNvPr id="28" name="文本框 27"/>
            <p:cNvSpPr txBox="1"/>
            <p:nvPr/>
          </p:nvSpPr>
          <p:spPr>
            <a:xfrm>
              <a:off x="13426" y="54"/>
              <a:ext cx="6109" cy="1171"/>
            </a:xfrm>
            <a:prstGeom prst="rect">
              <a:avLst/>
            </a:prstGeom>
            <a:noFill/>
          </p:spPr>
          <p:txBody>
            <a:bodyPr>
              <a:spAutoFit/>
            </a:bodyPr>
            <a:lstStyle/>
            <a:p>
              <a:pPr fontAlgn="auto">
                <a:lnSpc>
                  <a:spcPct val="150000"/>
                </a:lnSpc>
                <a:spcBef>
                  <a:spcPts val="0"/>
                </a:spcBef>
                <a:spcAft>
                  <a:spcPts val="0"/>
                </a:spcAft>
                <a:defRPr/>
              </a:pPr>
              <a:endParaRPr lang="zh-CN" altLang="en-US" sz="3200" dirty="0">
                <a:solidFill>
                  <a:schemeClr val="bg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sym typeface="+mn-ea"/>
              </a:endParaRPr>
            </a:p>
          </p:txBody>
        </p:sp>
        <p:pic>
          <p:nvPicPr>
            <p:cNvPr id="77836" name="图片 179" descr="C:\Users\666\Desktop\LOGO副本.pngLOGO副本"/>
            <p:cNvPicPr>
              <a:picLocks noChangeAspect="1"/>
            </p:cNvPicPr>
            <p:nvPr/>
          </p:nvPicPr>
          <p:blipFill>
            <a:blip r:embed="rId3" cstate="print"/>
            <a:srcRect/>
            <a:stretch>
              <a:fillRect/>
            </a:stretch>
          </p:blipFill>
          <p:spPr bwMode="auto">
            <a:xfrm>
              <a:off x="679" y="397"/>
              <a:ext cx="3335" cy="768"/>
            </a:xfrm>
            <a:prstGeom prst="rect">
              <a:avLst/>
            </a:prstGeom>
            <a:noFill/>
            <a:ln w="9525">
              <a:noFill/>
              <a:miter lim="800000"/>
              <a:headEnd/>
              <a:tailEnd/>
            </a:ln>
          </p:spPr>
        </p:pic>
      </p:grpSp>
      <p:sp>
        <p:nvSpPr>
          <p:cNvPr id="77826" name="Rectangle 3"/>
          <p:cNvSpPr>
            <a:spLocks noGrp="1" noRot="1"/>
          </p:cNvSpPr>
          <p:nvPr>
            <p:ph idx="1"/>
          </p:nvPr>
        </p:nvSpPr>
        <p:spPr>
          <a:xfrm>
            <a:off x="577850" y="1069975"/>
            <a:ext cx="10074275" cy="1117600"/>
          </a:xfrm>
        </p:spPr>
        <p:txBody>
          <a:bodyPr/>
          <a:lstStyle/>
          <a:p>
            <a:pPr marL="0" indent="0" eaLnBrk="1" hangingPunct="1">
              <a:lnSpc>
                <a:spcPct val="80000"/>
              </a:lnSpc>
              <a:buFont typeface="Arial" panose="020B0604020202020204" pitchFamily="34" charset="0"/>
              <a:buNone/>
            </a:pPr>
            <a:r>
              <a:rPr lang="en-US" altLang="zh-CN" sz="32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1.</a:t>
            </a:r>
            <a:r>
              <a:rPr lang="zh-CN" altLang="en-US" sz="32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加强指导与检查</a:t>
            </a:r>
            <a:endParaRPr lang="en-US" altLang="zh-CN" sz="32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pic>
        <p:nvPicPr>
          <p:cNvPr id="77827" name="图片 1"/>
          <p:cNvPicPr>
            <a:picLocks noChangeAspect="1"/>
          </p:cNvPicPr>
          <p:nvPr/>
        </p:nvPicPr>
        <p:blipFill>
          <a:blip r:embed="rId4" cstate="print"/>
          <a:srcRect/>
          <a:stretch>
            <a:fillRect/>
          </a:stretch>
        </p:blipFill>
        <p:spPr bwMode="auto">
          <a:xfrm>
            <a:off x="509588" y="3943350"/>
            <a:ext cx="4137025" cy="2686050"/>
          </a:xfrm>
          <a:prstGeom prst="rect">
            <a:avLst/>
          </a:prstGeom>
          <a:noFill/>
          <a:ln w="9525">
            <a:noFill/>
            <a:miter lim="800000"/>
            <a:headEnd/>
            <a:tailEnd/>
          </a:ln>
        </p:spPr>
      </p:pic>
      <p:pic>
        <p:nvPicPr>
          <p:cNvPr id="77828" name="图片 8"/>
          <p:cNvPicPr>
            <a:picLocks noChangeAspect="1"/>
          </p:cNvPicPr>
          <p:nvPr/>
        </p:nvPicPr>
        <p:blipFill>
          <a:blip r:embed="rId5" cstate="print"/>
          <a:srcRect/>
          <a:stretch>
            <a:fillRect/>
          </a:stretch>
        </p:blipFill>
        <p:spPr bwMode="auto">
          <a:xfrm>
            <a:off x="4738688" y="4589463"/>
            <a:ext cx="3171825" cy="2039937"/>
          </a:xfrm>
          <a:prstGeom prst="rect">
            <a:avLst/>
          </a:prstGeom>
          <a:noFill/>
          <a:ln w="9525">
            <a:noFill/>
            <a:miter lim="800000"/>
            <a:headEnd/>
            <a:tailEnd/>
          </a:ln>
        </p:spPr>
      </p:pic>
      <p:pic>
        <p:nvPicPr>
          <p:cNvPr id="77829" name="图片 2"/>
          <p:cNvPicPr>
            <a:picLocks noChangeAspect="1"/>
          </p:cNvPicPr>
          <p:nvPr/>
        </p:nvPicPr>
        <p:blipFill>
          <a:blip r:embed="rId6" cstate="print"/>
          <a:srcRect/>
          <a:stretch>
            <a:fillRect/>
          </a:stretch>
        </p:blipFill>
        <p:spPr bwMode="auto">
          <a:xfrm>
            <a:off x="4714875" y="2490788"/>
            <a:ext cx="3195638" cy="1917700"/>
          </a:xfrm>
          <a:prstGeom prst="rect">
            <a:avLst/>
          </a:prstGeom>
          <a:noFill/>
          <a:ln w="9525">
            <a:noFill/>
            <a:miter lim="800000"/>
            <a:headEnd/>
            <a:tailEnd/>
          </a:ln>
        </p:spPr>
      </p:pic>
      <p:pic>
        <p:nvPicPr>
          <p:cNvPr id="77830" name="图片 8"/>
          <p:cNvPicPr>
            <a:picLocks noChangeAspect="1" noChangeArrowheads="1"/>
          </p:cNvPicPr>
          <p:nvPr/>
        </p:nvPicPr>
        <p:blipFill>
          <a:blip r:embed="rId7" cstate="print"/>
          <a:srcRect b="-7916"/>
          <a:stretch>
            <a:fillRect/>
          </a:stretch>
        </p:blipFill>
        <p:spPr bwMode="auto">
          <a:xfrm>
            <a:off x="8145463" y="2378075"/>
            <a:ext cx="3738562" cy="2019300"/>
          </a:xfrm>
          <a:prstGeom prst="rect">
            <a:avLst/>
          </a:prstGeom>
          <a:noFill/>
          <a:ln w="9525">
            <a:noFill/>
            <a:miter lim="800000"/>
            <a:headEnd/>
            <a:tailEnd/>
          </a:ln>
        </p:spPr>
      </p:pic>
      <p:pic>
        <p:nvPicPr>
          <p:cNvPr id="77831" name="图片 1"/>
          <p:cNvPicPr>
            <a:picLocks noChangeAspect="1"/>
          </p:cNvPicPr>
          <p:nvPr/>
        </p:nvPicPr>
        <p:blipFill>
          <a:blip r:embed="rId8" cstate="print"/>
          <a:srcRect/>
          <a:stretch>
            <a:fillRect/>
          </a:stretch>
        </p:blipFill>
        <p:spPr bwMode="auto">
          <a:xfrm>
            <a:off x="8118475" y="4408488"/>
            <a:ext cx="3792538" cy="2220912"/>
          </a:xfrm>
          <a:prstGeom prst="rect">
            <a:avLst/>
          </a:prstGeom>
          <a:noFill/>
          <a:ln w="9525">
            <a:noFill/>
            <a:miter lim="800000"/>
            <a:headEnd/>
            <a:tailEnd/>
          </a:ln>
        </p:spPr>
      </p:pic>
      <p:sp>
        <p:nvSpPr>
          <p:cNvPr id="77832" name="矩形 3"/>
          <p:cNvSpPr>
            <a:spLocks noChangeArrowheads="1"/>
          </p:cNvSpPr>
          <p:nvPr/>
        </p:nvSpPr>
        <p:spPr bwMode="auto">
          <a:xfrm>
            <a:off x="508000" y="1762125"/>
            <a:ext cx="10836275" cy="1200150"/>
          </a:xfrm>
          <a:prstGeom prst="rect">
            <a:avLst/>
          </a:prstGeom>
          <a:noFill/>
          <a:ln w="9525">
            <a:noFill/>
            <a:miter lim="800000"/>
          </a:ln>
        </p:spPr>
        <p:txBody>
          <a:bodyPr>
            <a:spAutoFit/>
          </a:bodyPr>
          <a:lstStyle/>
          <a:p>
            <a:pPr>
              <a:lnSpc>
                <a:spcPct val="150000"/>
              </a:lnSpc>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校外专家诊断评估、模拟评估、真实评估：</a:t>
            </a:r>
            <a:r>
              <a:rPr lang="zh-CN" altLang="en-US" sz="2000">
                <a:latin typeface="微软雅黑" panose="020B0503020204020204" pitchFamily="34" charset="-122"/>
                <a:ea typeface="微软雅黑" panose="020B0503020204020204" pitchFamily="34" charset="-122"/>
                <a:cs typeface="微软雅黑" panose="020B0503020204020204" pitchFamily="34" charset="-122"/>
                <a:sym typeface="+mn-ea"/>
              </a:rPr>
              <a:t>自评一定要严格，不能流于形式</a:t>
            </a:r>
            <a:endPar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ct val="150000"/>
              </a:lnSpc>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校外专家专项指导</a:t>
            </a:r>
          </a:p>
        </p:txBody>
      </p:sp>
      <p:sp>
        <p:nvSpPr>
          <p:cNvPr id="77833" name="矩形 12"/>
          <p:cNvSpPr>
            <a:spLocks noChangeArrowheads="1"/>
          </p:cNvSpPr>
          <p:nvPr/>
        </p:nvSpPr>
        <p:spPr bwMode="auto">
          <a:xfrm>
            <a:off x="2589213" y="0"/>
            <a:ext cx="9380537" cy="887413"/>
          </a:xfrm>
          <a:prstGeom prst="rect">
            <a:avLst/>
          </a:prstGeom>
          <a:noFill/>
          <a:ln w="9525">
            <a:noFill/>
            <a:miter lim="800000"/>
          </a:ln>
        </p:spPr>
        <p:txBody>
          <a:bodyPr>
            <a:spAutoFit/>
          </a:bodyPr>
          <a:lstStyle/>
          <a:p>
            <a:pPr>
              <a:lnSpc>
                <a:spcPts val="6200"/>
              </a:lnSpc>
            </a:pPr>
            <a:r>
              <a:rPr lang="zh-CN" altLang="en-US" sz="40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四、责任效果落地：上下联动与问题解决</a:t>
            </a:r>
            <a:endParaRPr lang="zh-CN" altLang="en-US" sz="40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3"/>
          <p:cNvSpPr>
            <a:spLocks noGrp="1" noRot="1"/>
          </p:cNvSpPr>
          <p:nvPr>
            <p:ph idx="1"/>
          </p:nvPr>
        </p:nvSpPr>
        <p:spPr>
          <a:xfrm>
            <a:off x="692150" y="971550"/>
            <a:ext cx="7002463" cy="2289175"/>
          </a:xfrm>
        </p:spPr>
        <p:txBody>
          <a:bodyPr/>
          <a:lstStyle/>
          <a:p>
            <a:pPr marL="0" indent="0" eaLnBrk="1" hangingPunct="1">
              <a:lnSpc>
                <a:spcPct val="150000"/>
              </a:lnSpc>
              <a:buFont typeface="Arial" panose="020B0604020202020204" pitchFamily="34" charset="0"/>
              <a:buNone/>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校内形式多样的检查督导</a:t>
            </a:r>
            <a:endParaRPr lang="en-US" altLang="zh-CN" sz="2400">
              <a:latin typeface="微软雅黑" panose="020B0503020204020204" pitchFamily="34" charset="-122"/>
              <a:ea typeface="微软雅黑" panose="020B0503020204020204" pitchFamily="34" charset="-122"/>
              <a:cs typeface="微软雅黑" panose="020B0503020204020204" pitchFamily="34" charset="-122"/>
              <a:sym typeface="+mn-ea"/>
            </a:endParaRPr>
          </a:p>
          <a:p>
            <a:pPr marL="0" indent="0" eaLnBrk="1" hangingPunct="1">
              <a:lnSpc>
                <a:spcPct val="150000"/>
              </a:lnSpc>
            </a:pPr>
            <a:r>
              <a:rPr lang="zh-CN" altLang="en-US" sz="2000">
                <a:latin typeface="微软雅黑" panose="020B0503020204020204" pitchFamily="34" charset="-122"/>
                <a:ea typeface="微软雅黑" panose="020B0503020204020204" pitchFamily="34" charset="-122"/>
                <a:cs typeface="微软雅黑" panose="020B0503020204020204" pitchFamily="34" charset="-122"/>
                <a:sym typeface="+mn-ea"/>
              </a:rPr>
              <a:t>评估知识考试、领导带队专题检查、数据及材料专题核查、公开答辩、公开点评、评估办专题逐单位指导等</a:t>
            </a: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a:t>
            </a:r>
          </a:p>
        </p:txBody>
      </p:sp>
      <p:pic>
        <p:nvPicPr>
          <p:cNvPr id="78850" name="图片 1"/>
          <p:cNvPicPr>
            <a:picLocks noChangeAspect="1" noChangeArrowheads="1"/>
          </p:cNvPicPr>
          <p:nvPr/>
        </p:nvPicPr>
        <p:blipFill>
          <a:blip r:embed="rId3" cstate="print"/>
          <a:srcRect/>
          <a:stretch>
            <a:fillRect/>
          </a:stretch>
        </p:blipFill>
        <p:spPr bwMode="auto">
          <a:xfrm>
            <a:off x="8380413" y="2814638"/>
            <a:ext cx="3292475" cy="3582987"/>
          </a:xfrm>
          <a:prstGeom prst="rect">
            <a:avLst/>
          </a:prstGeom>
          <a:noFill/>
          <a:ln w="9525">
            <a:noFill/>
            <a:miter lim="800000"/>
            <a:headEnd/>
            <a:tailEnd/>
          </a:ln>
        </p:spPr>
      </p:pic>
      <p:pic>
        <p:nvPicPr>
          <p:cNvPr id="78851" name="Picture 2" descr="http://www.cdtu.edu.cn/_mediafile/cdtunew/2018/10/25/5ojdyzmneo.jpg"/>
          <p:cNvPicPr>
            <a:picLocks noChangeAspect="1" noChangeArrowheads="1"/>
          </p:cNvPicPr>
          <p:nvPr/>
        </p:nvPicPr>
        <p:blipFill>
          <a:blip r:embed="rId4" cstate="print"/>
          <a:srcRect/>
          <a:stretch>
            <a:fillRect/>
          </a:stretch>
        </p:blipFill>
        <p:spPr bwMode="auto">
          <a:xfrm>
            <a:off x="330200" y="3217863"/>
            <a:ext cx="4025900" cy="3179762"/>
          </a:xfrm>
          <a:prstGeom prst="rect">
            <a:avLst/>
          </a:prstGeom>
          <a:noFill/>
          <a:ln w="9525">
            <a:noFill/>
            <a:miter lim="800000"/>
            <a:headEnd/>
            <a:tailEnd/>
          </a:ln>
        </p:spPr>
      </p:pic>
      <p:pic>
        <p:nvPicPr>
          <p:cNvPr id="78852" name="Picture 4" descr="http://www.cdtu.edu.cn/_mediafile/cdtunew/2018/06/04/8we383rz5n.jpg"/>
          <p:cNvPicPr>
            <a:picLocks noChangeAspect="1" noChangeArrowheads="1"/>
          </p:cNvPicPr>
          <p:nvPr/>
        </p:nvPicPr>
        <p:blipFill>
          <a:blip r:embed="rId5" cstate="print"/>
          <a:srcRect/>
          <a:stretch>
            <a:fillRect/>
          </a:stretch>
        </p:blipFill>
        <p:spPr bwMode="auto">
          <a:xfrm>
            <a:off x="4497388" y="3230563"/>
            <a:ext cx="3544887" cy="3167062"/>
          </a:xfrm>
          <a:prstGeom prst="rect">
            <a:avLst/>
          </a:prstGeom>
          <a:noFill/>
          <a:ln w="9525">
            <a:noFill/>
            <a:miter lim="800000"/>
            <a:headEnd/>
            <a:tailEnd/>
          </a:ln>
        </p:spPr>
      </p:pic>
      <p:sp>
        <p:nvSpPr>
          <p:cNvPr id="11" name="PA_矩形 3"/>
          <p:cNvSpPr/>
          <p:nvPr>
            <p:custDataLst>
              <p:tags r:id="rId1"/>
            </p:custDataLst>
          </p:nvPr>
        </p:nvSpPr>
        <p:spPr>
          <a:xfrm>
            <a:off x="1588" y="0"/>
            <a:ext cx="12190412"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78854" name="图片 179" descr="C:\Users\666\Desktop\LOGO副本.pngLOGO副本"/>
          <p:cNvPicPr>
            <a:picLocks noChangeAspect="1"/>
          </p:cNvPicPr>
          <p:nvPr/>
        </p:nvPicPr>
        <p:blipFill>
          <a:blip r:embed="rId6" cstate="print"/>
          <a:srcRect/>
          <a:stretch>
            <a:fillRect/>
          </a:stretch>
        </p:blipFill>
        <p:spPr bwMode="auto">
          <a:xfrm>
            <a:off x="433388" y="244475"/>
            <a:ext cx="2117725" cy="487363"/>
          </a:xfrm>
          <a:prstGeom prst="rect">
            <a:avLst/>
          </a:prstGeom>
          <a:noFill/>
          <a:ln w="9525">
            <a:noFill/>
            <a:miter lim="800000"/>
            <a:headEnd/>
            <a:tailEnd/>
          </a:ln>
        </p:spPr>
      </p:pic>
      <p:sp>
        <p:nvSpPr>
          <p:cNvPr id="9" name="矩形 8"/>
          <p:cNvSpPr/>
          <p:nvPr/>
        </p:nvSpPr>
        <p:spPr>
          <a:xfrm>
            <a:off x="690563" y="1044575"/>
            <a:ext cx="3771900" cy="550863"/>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Tree>
  </p:cSld>
  <p:clrMapOvr>
    <a:masterClrMapping/>
  </p:clrMapOvr>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PA_矩形 3"/>
          <p:cNvSpPr/>
          <p:nvPr>
            <p:custDataLst>
              <p:tags r:id="rId1"/>
            </p:custDataLst>
          </p:nvPr>
        </p:nvSpPr>
        <p:spPr>
          <a:xfrm>
            <a:off x="0" y="7938"/>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sp>
        <p:nvSpPr>
          <p:cNvPr id="28" name="文本框 27"/>
          <p:cNvSpPr txBox="1"/>
          <p:nvPr/>
        </p:nvSpPr>
        <p:spPr bwMode="auto">
          <a:xfrm>
            <a:off x="8636000" y="1809750"/>
            <a:ext cx="3879850" cy="220663"/>
          </a:xfrm>
          <a:prstGeom prst="rect">
            <a:avLst/>
          </a:prstGeom>
          <a:noFill/>
        </p:spPr>
        <p:txBody>
          <a:bodyPr>
            <a:spAutoFit/>
          </a:bodyPr>
          <a:lstStyle/>
          <a:p>
            <a:pPr fontAlgn="auto">
              <a:lnSpc>
                <a:spcPct val="150000"/>
              </a:lnSpc>
              <a:spcBef>
                <a:spcPts val="0"/>
              </a:spcBef>
              <a:spcAft>
                <a:spcPts val="0"/>
              </a:spcAft>
              <a:defRPr/>
            </a:pPr>
            <a:endParaRPr lang="zh-CN" altLang="en-US" sz="3200" dirty="0">
              <a:solidFill>
                <a:schemeClr val="bg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sym typeface="+mn-ea"/>
            </a:endParaRPr>
          </a:p>
        </p:txBody>
      </p:sp>
      <p:sp>
        <p:nvSpPr>
          <p:cNvPr id="79875" name="Rectangle 3"/>
          <p:cNvSpPr>
            <a:spLocks noGrp="1" noRot="1"/>
          </p:cNvSpPr>
          <p:nvPr>
            <p:ph idx="1"/>
          </p:nvPr>
        </p:nvSpPr>
        <p:spPr>
          <a:xfrm>
            <a:off x="568325" y="1122363"/>
            <a:ext cx="5216525" cy="415925"/>
          </a:xfrm>
        </p:spPr>
        <p:txBody>
          <a:bodyPr/>
          <a:lstStyle/>
          <a:p>
            <a:pPr marL="0" indent="0" eaLnBrk="1" hangingPunct="1">
              <a:lnSpc>
                <a:spcPct val="80000"/>
              </a:lnSpc>
              <a:buFont typeface="Arial" panose="020B0604020202020204" pitchFamily="34" charset="0"/>
              <a:buNone/>
            </a:pPr>
            <a:r>
              <a:rPr lang="en-US" altLang="zh-CN"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2.</a:t>
            </a:r>
            <a:r>
              <a:rPr lang="zh-CN" altLang="en-US"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落实责任制、实行奖惩</a:t>
            </a:r>
            <a:endParaRPr lang="en-US" altLang="zh-CN"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pic>
        <p:nvPicPr>
          <p:cNvPr id="79876" name="Picture 2" descr="http://www.cdtu.edu.cn/_mediafile/cdtunew/2017/07/18/22kntcur9d.jpg"/>
          <p:cNvPicPr>
            <a:picLocks noChangeAspect="1"/>
          </p:cNvPicPr>
          <p:nvPr/>
        </p:nvPicPr>
        <p:blipFill>
          <a:blip r:embed="rId3" cstate="print"/>
          <a:srcRect r="-737" b="-627"/>
          <a:stretch>
            <a:fillRect/>
          </a:stretch>
        </p:blipFill>
        <p:spPr bwMode="auto">
          <a:xfrm>
            <a:off x="8932863" y="4792663"/>
            <a:ext cx="2981325" cy="1749425"/>
          </a:xfrm>
          <a:prstGeom prst="rect">
            <a:avLst/>
          </a:prstGeom>
          <a:noFill/>
          <a:ln w="9525">
            <a:noFill/>
            <a:miter lim="800000"/>
            <a:headEnd/>
            <a:tailEnd/>
          </a:ln>
        </p:spPr>
      </p:pic>
      <p:pic>
        <p:nvPicPr>
          <p:cNvPr id="79877" name="图片 3"/>
          <p:cNvPicPr>
            <a:picLocks noChangeAspect="1"/>
          </p:cNvPicPr>
          <p:nvPr/>
        </p:nvPicPr>
        <p:blipFill>
          <a:blip r:embed="rId4" cstate="print"/>
          <a:srcRect/>
          <a:stretch>
            <a:fillRect/>
          </a:stretch>
        </p:blipFill>
        <p:spPr bwMode="auto">
          <a:xfrm>
            <a:off x="5778500" y="4792663"/>
            <a:ext cx="2917825" cy="1749425"/>
          </a:xfrm>
          <a:prstGeom prst="rect">
            <a:avLst/>
          </a:prstGeom>
          <a:noFill/>
          <a:ln w="9525">
            <a:noFill/>
            <a:miter lim="800000"/>
            <a:headEnd/>
            <a:tailEnd/>
          </a:ln>
        </p:spPr>
      </p:pic>
      <p:sp>
        <p:nvSpPr>
          <p:cNvPr id="79878" name="矩形 1"/>
          <p:cNvSpPr>
            <a:spLocks noChangeArrowheads="1"/>
          </p:cNvSpPr>
          <p:nvPr/>
        </p:nvSpPr>
        <p:spPr bwMode="auto">
          <a:xfrm>
            <a:off x="568325" y="4037013"/>
            <a:ext cx="5106988" cy="1630362"/>
          </a:xfrm>
          <a:prstGeom prst="rect">
            <a:avLst/>
          </a:prstGeom>
          <a:noFill/>
          <a:ln w="9525">
            <a:noFill/>
            <a:miter lim="800000"/>
          </a:ln>
        </p:spPr>
        <p:txBody>
          <a:bodyPr>
            <a:spAutoFit/>
          </a:bodyPr>
          <a:lstStyle/>
          <a:p>
            <a:pPr>
              <a:lnSpc>
                <a:spcPts val="3000"/>
              </a:lnSpc>
            </a:pPr>
            <a:r>
              <a:rPr lang="zh-CN" altLang="en-US" sz="2000">
                <a:latin typeface="微软雅黑" panose="020B0503020204020204" pitchFamily="34" charset="-122"/>
                <a:ea typeface="微软雅黑" panose="020B0503020204020204" pitchFamily="34" charset="-122"/>
                <a:cs typeface="微软雅黑" panose="020B0503020204020204" pitchFamily="34" charset="-122"/>
                <a:sym typeface="+mn-ea"/>
              </a:rPr>
              <a:t>实行奖惩，与年度考核评优、干部任用、绩效分配等结合进行，运用党建和从严治党的要求，进行约谈、诫勉谈话和相应的纪律要求，对每个单位的一把手更要从严要求。</a:t>
            </a:r>
          </a:p>
        </p:txBody>
      </p:sp>
      <p:sp>
        <p:nvSpPr>
          <p:cNvPr id="79879" name="矩形 2"/>
          <p:cNvSpPr>
            <a:spLocks noChangeArrowheads="1"/>
          </p:cNvSpPr>
          <p:nvPr/>
        </p:nvSpPr>
        <p:spPr bwMode="auto">
          <a:xfrm>
            <a:off x="568325" y="2000250"/>
            <a:ext cx="5026025" cy="1631950"/>
          </a:xfrm>
          <a:prstGeom prst="rect">
            <a:avLst/>
          </a:prstGeom>
          <a:noFill/>
          <a:ln w="9525">
            <a:noFill/>
            <a:miter lim="800000"/>
          </a:ln>
        </p:spPr>
        <p:txBody>
          <a:bodyPr>
            <a:spAutoFit/>
          </a:bodyPr>
          <a:lstStyle/>
          <a:p>
            <a:pPr>
              <a:lnSpc>
                <a:spcPts val="3000"/>
              </a:lnSpc>
            </a:pPr>
            <a:r>
              <a:rPr lang="zh-CN" altLang="en-US" sz="2000">
                <a:latin typeface="微软雅黑" panose="020B0503020204020204" pitchFamily="34" charset="-122"/>
                <a:ea typeface="微软雅黑" panose="020B0503020204020204" pitchFamily="34" charset="-122"/>
                <a:cs typeface="微软雅黑" panose="020B0503020204020204" pitchFamily="34" charset="-122"/>
                <a:sym typeface="+mn-ea"/>
              </a:rPr>
              <a:t>逐级分层落实责任，从校领导到中层干部、从职能部门到基层院系，从单位到个人，实行领导双责（分管责任和联系院系责任）、党政同责、评建工作与日常工作同责。</a:t>
            </a:r>
          </a:p>
        </p:txBody>
      </p:sp>
      <p:pic>
        <p:nvPicPr>
          <p:cNvPr id="79880" name="图片 3"/>
          <p:cNvPicPr>
            <a:picLocks noChangeAspect="1"/>
          </p:cNvPicPr>
          <p:nvPr/>
        </p:nvPicPr>
        <p:blipFill>
          <a:blip r:embed="rId5" cstate="print"/>
          <a:srcRect/>
          <a:stretch>
            <a:fillRect/>
          </a:stretch>
        </p:blipFill>
        <p:spPr bwMode="auto">
          <a:xfrm>
            <a:off x="5778500" y="1393825"/>
            <a:ext cx="2581275" cy="3179763"/>
          </a:xfrm>
          <a:prstGeom prst="rect">
            <a:avLst/>
          </a:prstGeom>
          <a:noFill/>
          <a:ln w="9525">
            <a:noFill/>
            <a:miter lim="800000"/>
            <a:headEnd/>
            <a:tailEnd/>
          </a:ln>
        </p:spPr>
      </p:pic>
      <p:pic>
        <p:nvPicPr>
          <p:cNvPr id="79881" name="图片 4"/>
          <p:cNvPicPr>
            <a:picLocks noChangeAspect="1"/>
          </p:cNvPicPr>
          <p:nvPr/>
        </p:nvPicPr>
        <p:blipFill>
          <a:blip r:embed="rId6" cstate="print"/>
          <a:srcRect/>
          <a:stretch>
            <a:fillRect/>
          </a:stretch>
        </p:blipFill>
        <p:spPr bwMode="auto">
          <a:xfrm>
            <a:off x="8556625" y="2681288"/>
            <a:ext cx="3357563" cy="1892300"/>
          </a:xfrm>
          <a:prstGeom prst="rect">
            <a:avLst/>
          </a:prstGeom>
          <a:noFill/>
          <a:ln w="9525">
            <a:noFill/>
            <a:miter lim="800000"/>
            <a:headEnd/>
            <a:tailEnd/>
          </a:ln>
        </p:spPr>
      </p:pic>
      <p:sp>
        <p:nvSpPr>
          <p:cNvPr id="14" name="圆角矩形 13"/>
          <p:cNvSpPr/>
          <p:nvPr/>
        </p:nvSpPr>
        <p:spPr>
          <a:xfrm>
            <a:off x="561975" y="1966913"/>
            <a:ext cx="4995863" cy="1741487"/>
          </a:xfrm>
          <a:prstGeom prst="roundRect">
            <a:avLst/>
          </a:prstGeom>
          <a:noFill/>
          <a:ln w="53975">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 name="圆角矩形 14"/>
          <p:cNvSpPr/>
          <p:nvPr/>
        </p:nvSpPr>
        <p:spPr>
          <a:xfrm>
            <a:off x="561975" y="3908425"/>
            <a:ext cx="5019675" cy="1885950"/>
          </a:xfrm>
          <a:prstGeom prst="roundRect">
            <a:avLst/>
          </a:prstGeom>
          <a:noFill/>
          <a:ln w="53975">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pic>
        <p:nvPicPr>
          <p:cNvPr id="79884" name="图片 179" descr="C:\Users\666\Desktop\LOGO副本.pngLOGO副本"/>
          <p:cNvPicPr>
            <a:picLocks noChangeAspect="1"/>
          </p:cNvPicPr>
          <p:nvPr/>
        </p:nvPicPr>
        <p:blipFill>
          <a:blip r:embed="rId7" cstate="print"/>
          <a:srcRect/>
          <a:stretch>
            <a:fillRect/>
          </a:stretch>
        </p:blipFill>
        <p:spPr bwMode="auto">
          <a:xfrm>
            <a:off x="431800" y="252413"/>
            <a:ext cx="2117725" cy="487362"/>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sp>
        <p:nvSpPr>
          <p:cNvPr id="80898" name="文本框 1"/>
          <p:cNvSpPr txBox="1">
            <a:spLocks noChangeArrowheads="1"/>
          </p:cNvSpPr>
          <p:nvPr/>
        </p:nvSpPr>
        <p:spPr bwMode="auto">
          <a:xfrm>
            <a:off x="0" y="904875"/>
            <a:ext cx="6556375" cy="5200650"/>
          </a:xfrm>
          <a:prstGeom prst="rect">
            <a:avLst/>
          </a:prstGeom>
          <a:noFill/>
          <a:ln w="9525">
            <a:noFill/>
            <a:miter lim="800000"/>
          </a:ln>
        </p:spPr>
        <p:txBody>
          <a:bodyPr>
            <a:spAutoFit/>
          </a:bodyPr>
          <a:lstStyle/>
          <a:p>
            <a:pPr marL="457200"/>
            <a:r>
              <a:rPr lang="en-US" altLang="zh-CN"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3.</a:t>
            </a:r>
            <a:r>
              <a:rPr lang="zh-CN" altLang="en-US"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务实</a:t>
            </a:r>
            <a:r>
              <a:rPr lang="zh-CN" altLang="zh-CN"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推进评建工作</a:t>
            </a:r>
            <a:r>
              <a:rPr lang="zh-CN" altLang="en-US"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要</a:t>
            </a:r>
            <a:r>
              <a:rPr lang="zh-CN" altLang="zh-CN" sz="2400" b="1" dirty="0">
                <a:latin typeface="微软雅黑" panose="020B0503020204020204" pitchFamily="34" charset="-122"/>
                <a:ea typeface="微软雅黑" panose="020B0503020204020204" pitchFamily="34" charset="-122"/>
                <a:cs typeface="微软雅黑" panose="020B0503020204020204" pitchFamily="34" charset="-122"/>
              </a:rPr>
              <a:t>有手段、有措施</a:t>
            </a: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a:t>
            </a:r>
            <a:r>
              <a:rPr lang="zh-CN" altLang="zh-CN" sz="2400" b="1" dirty="0">
                <a:latin typeface="微软雅黑" panose="020B0503020204020204" pitchFamily="34" charset="-122"/>
                <a:ea typeface="微软雅黑" panose="020B0503020204020204" pitchFamily="34" charset="-122"/>
                <a:cs typeface="微软雅黑" panose="020B0503020204020204" pitchFamily="34" charset="-122"/>
              </a:rPr>
              <a:t>有办法</a:t>
            </a: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、有效果</a:t>
            </a:r>
            <a:endParaRPr lang="en-US"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endParaRPr>
          </a:p>
          <a:p>
            <a:pPr marL="457200">
              <a:buFont typeface="Wingdings" panose="05000000000000000000" pitchFamily="2" charset="2"/>
              <a:buChar char="l"/>
            </a:pPr>
            <a:r>
              <a:rPr lang="zh-CN" altLang="en-US" sz="24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过程落实</a:t>
            </a:r>
            <a:endParaRPr lang="en-US" altLang="zh-CN" sz="24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marL="457200"/>
            <a:r>
              <a:rPr lang="zh-CN" altLang="en-US"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建设</a:t>
            </a:r>
            <a:r>
              <a:rPr lang="en-US" altLang="zh-CN"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检查</a:t>
            </a:r>
            <a:r>
              <a:rPr lang="en-US" altLang="zh-CN"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突击</a:t>
            </a:r>
            <a:r>
              <a:rPr lang="en-US" altLang="zh-CN"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专家进校评估</a:t>
            </a:r>
            <a:endParaRPr lang="en-US" altLang="zh-CN"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marL="457200"/>
            <a:endParaRPr lang="zh-CN" altLang="en-US"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endParaRPr>
          </a:p>
          <a:p>
            <a:pPr marL="457200">
              <a:buFont typeface="Wingdings" panose="05000000000000000000" pitchFamily="2" charset="2"/>
              <a:buChar char="l"/>
            </a:pPr>
            <a:r>
              <a:rPr lang="zh-CN" altLang="en-US" sz="24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任务落实</a:t>
            </a:r>
            <a:endParaRPr lang="zh-CN" altLang="en-US" sz="24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endParaRPr>
          </a:p>
          <a:p>
            <a:pPr marL="457200"/>
            <a:r>
              <a:rPr lang="zh-CN" altLang="en-US"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整体推进：</a:t>
            </a:r>
            <a:r>
              <a:rPr lang="zh-CN" altLang="en-US" sz="20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评估办</a:t>
            </a:r>
            <a:r>
              <a:rPr lang="zh-CN" altLang="en-US"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提要求、抓整体、找亮点、挖特色</a:t>
            </a:r>
            <a:endParaRPr lang="zh-CN" altLang="en-US"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endParaRPr>
          </a:p>
          <a:p>
            <a:pPr marL="457200"/>
            <a:r>
              <a:rPr lang="zh-CN" altLang="en-US"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落实任务：</a:t>
            </a:r>
            <a:r>
              <a:rPr lang="zh-CN" altLang="en-US" sz="20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各职能战线</a:t>
            </a:r>
            <a:r>
              <a:rPr lang="zh-CN" altLang="en-US"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推进，日常工作中对标贯标</a:t>
            </a:r>
            <a:endParaRPr lang="zh-CN" altLang="en-US"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endParaRPr>
          </a:p>
          <a:p>
            <a:pPr marL="457200"/>
            <a:r>
              <a:rPr lang="zh-CN" altLang="en-US"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重要任务：</a:t>
            </a:r>
            <a:r>
              <a:rPr lang="zh-CN" altLang="en-US" sz="20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专项组</a:t>
            </a:r>
            <a:r>
              <a:rPr lang="zh-CN" altLang="en-US"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系统性推进</a:t>
            </a:r>
            <a:endParaRPr lang="en-US" altLang="zh-CN"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marL="457200"/>
            <a:endParaRPr lang="zh-CN" altLang="en-US"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endParaRPr>
          </a:p>
          <a:p>
            <a:pPr marL="457200">
              <a:buFont typeface="Wingdings" panose="05000000000000000000" pitchFamily="2" charset="2"/>
              <a:buChar char="l"/>
            </a:pPr>
            <a:r>
              <a:rPr lang="zh-CN" altLang="en-US" sz="24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责任落实</a:t>
            </a:r>
            <a:endParaRPr lang="en-US" altLang="zh-CN" sz="24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marL="457200"/>
            <a:r>
              <a:rPr lang="zh-CN" altLang="en-US"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职能处室、责任领导</a:t>
            </a:r>
            <a:endParaRPr lang="en-US" altLang="zh-CN"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marL="457200"/>
            <a:endParaRPr lang="en-US" altLang="zh-CN"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marL="457200">
              <a:buFont typeface="Wingdings" panose="05000000000000000000" pitchFamily="2" charset="2"/>
              <a:buChar char="l"/>
            </a:pPr>
            <a:r>
              <a:rPr lang="zh-CN" altLang="en-US" sz="24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手段落实</a:t>
            </a:r>
            <a:endParaRPr lang="en-US" altLang="zh-CN" sz="24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marL="457200"/>
            <a:r>
              <a:rPr lang="zh-CN" altLang="zh-CN"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评估办</a:t>
            </a:r>
            <a:r>
              <a:rPr lang="zh-CN" altLang="en-US"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zh-CN"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领导小组</a:t>
            </a:r>
            <a:r>
              <a:rPr lang="zh-CN" altLang="en-US"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指导、督查、评价并</a:t>
            </a:r>
            <a:r>
              <a:rPr lang="zh-CN" altLang="zh-CN" sz="28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反复</a:t>
            </a:r>
            <a:r>
              <a:rPr lang="zh-CN" altLang="en-US" sz="28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循环</a:t>
            </a:r>
            <a:r>
              <a:rPr lang="zh-CN" altLang="zh-CN" sz="2000"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rPr>
              <a:t>。</a:t>
            </a:r>
          </a:p>
        </p:txBody>
      </p:sp>
      <p:pic>
        <p:nvPicPr>
          <p:cNvPr id="7" name="图片 6"/>
          <p:cNvPicPr>
            <a:picLocks noChangeAspect="1"/>
          </p:cNvPicPr>
          <p:nvPr/>
        </p:nvPicPr>
        <p:blipFill rotWithShape="1">
          <a:blip r:embed="rId3" cstate="print"/>
          <a:srcRect/>
          <a:stretch>
            <a:fillRect/>
          </a:stretch>
        </p:blipFill>
        <p:spPr>
          <a:xfrm>
            <a:off x="6613708" y="2305327"/>
            <a:ext cx="4032206" cy="2353683"/>
          </a:xfrm>
          <a:prstGeom prst="roundRect">
            <a:avLst>
              <a:gd name="adj" fmla="val 7541"/>
            </a:avLst>
          </a:prstGeom>
        </p:spPr>
      </p:pic>
      <p:sp>
        <p:nvSpPr>
          <p:cNvPr id="80900" name="文本框 8"/>
          <p:cNvSpPr txBox="1">
            <a:spLocks noChangeArrowheads="1"/>
          </p:cNvSpPr>
          <p:nvPr/>
        </p:nvSpPr>
        <p:spPr bwMode="auto">
          <a:xfrm>
            <a:off x="6823075" y="1328738"/>
            <a:ext cx="4391025" cy="803275"/>
          </a:xfrm>
          <a:prstGeom prst="rect">
            <a:avLst/>
          </a:prstGeom>
          <a:noFill/>
          <a:ln w="9525">
            <a:noFill/>
            <a:miter lim="800000"/>
          </a:ln>
        </p:spPr>
        <p:txBody>
          <a:bodyPr>
            <a:spAutoFit/>
          </a:bodyPr>
          <a:lstStyle/>
          <a:p>
            <a:pPr>
              <a:lnSpc>
                <a:spcPts val="2800"/>
              </a:lnSpc>
              <a:buFont typeface="Arial" panose="020B0604020202020204" pitchFamily="34" charset="0"/>
              <a:buNone/>
            </a:pPr>
            <a:r>
              <a:rPr lang="zh-CN" altLang="en-US" sz="2000" b="1">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宋体" panose="02010600030101010101" pitchFamily="2" charset="-122"/>
              </a:rPr>
              <a:t>夯基础抓一线    抓关键补短板</a:t>
            </a:r>
            <a:endParaRPr lang="zh-CN" altLang="en-US" sz="2000" b="1">
              <a:solidFill>
                <a:schemeClr val="tx2"/>
              </a:solidFill>
              <a:latin typeface="微软雅黑" panose="020B0503020204020204" pitchFamily="34" charset="-122"/>
              <a:ea typeface="微软雅黑" panose="020B0503020204020204" pitchFamily="34" charset="-122"/>
              <a:cs typeface="微软雅黑" panose="020B0503020204020204" pitchFamily="34" charset="-122"/>
            </a:endParaRPr>
          </a:p>
          <a:p>
            <a:pPr>
              <a:lnSpc>
                <a:spcPts val="2800"/>
              </a:lnSpc>
              <a:buFont typeface="Arial" panose="020B0604020202020204" pitchFamily="34" charset="0"/>
              <a:buNone/>
            </a:pPr>
            <a:r>
              <a:rPr lang="zh-CN" altLang="en-US" sz="2000" b="1">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宋体" panose="02010600030101010101" pitchFamily="2" charset="-122"/>
              </a:rPr>
              <a:t>勤督查重激励    重呈现育特色</a:t>
            </a:r>
            <a:endParaRPr lang="zh-CN" altLang="en-US" sz="2000" b="1">
              <a:solidFill>
                <a:schemeClr val="tx2"/>
              </a:solidFill>
              <a:latin typeface="Calibri" panose="020F0502020204030204" pitchFamily="34" charset="0"/>
            </a:endParaRPr>
          </a:p>
        </p:txBody>
      </p:sp>
      <p:sp>
        <p:nvSpPr>
          <p:cNvPr id="9" name="圆角矩形 8"/>
          <p:cNvSpPr/>
          <p:nvPr/>
        </p:nvSpPr>
        <p:spPr>
          <a:xfrm>
            <a:off x="6753225" y="1290638"/>
            <a:ext cx="3971925" cy="825500"/>
          </a:xfrm>
          <a:prstGeom prst="roundRect">
            <a:avLst/>
          </a:prstGeom>
          <a:noFill/>
          <a:ln w="53975">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pic>
        <p:nvPicPr>
          <p:cNvPr id="80902" name="图片 3"/>
          <p:cNvPicPr>
            <a:picLocks noChangeAspect="1" noChangeArrowheads="1"/>
          </p:cNvPicPr>
          <p:nvPr/>
        </p:nvPicPr>
        <p:blipFill>
          <a:blip r:embed="rId4" cstate="print"/>
          <a:srcRect/>
          <a:stretch>
            <a:fillRect/>
          </a:stretch>
        </p:blipFill>
        <p:spPr bwMode="auto">
          <a:xfrm>
            <a:off x="9393238" y="4848225"/>
            <a:ext cx="2344737" cy="1741488"/>
          </a:xfrm>
          <a:prstGeom prst="rect">
            <a:avLst/>
          </a:prstGeom>
          <a:noFill/>
          <a:ln w="9525">
            <a:noFill/>
            <a:miter lim="800000"/>
            <a:headEnd/>
            <a:tailEnd/>
          </a:ln>
        </p:spPr>
      </p:pic>
      <p:pic>
        <p:nvPicPr>
          <p:cNvPr id="80903" name="Picture 2" descr="http://www.cdtu.edu.cn/_mediafile/cdtunew/2017/07/18/22kntcur9d.jpg"/>
          <p:cNvPicPr>
            <a:picLocks noChangeAspect="1" noChangeArrowheads="1"/>
          </p:cNvPicPr>
          <p:nvPr/>
        </p:nvPicPr>
        <p:blipFill>
          <a:blip r:embed="rId5" cstate="print"/>
          <a:srcRect r="-737" b="-627"/>
          <a:stretch>
            <a:fillRect/>
          </a:stretch>
        </p:blipFill>
        <p:spPr bwMode="auto">
          <a:xfrm>
            <a:off x="6408738" y="4859338"/>
            <a:ext cx="2968625" cy="1741487"/>
          </a:xfrm>
          <a:prstGeom prst="rect">
            <a:avLst/>
          </a:prstGeom>
          <a:noFill/>
          <a:ln w="9525">
            <a:noFill/>
            <a:miter lim="800000"/>
            <a:headEnd/>
            <a:tailEnd/>
          </a:ln>
        </p:spPr>
      </p:pic>
      <p:sp>
        <p:nvSpPr>
          <p:cNvPr id="12" name="矩形 11"/>
          <p:cNvSpPr/>
          <p:nvPr/>
        </p:nvSpPr>
        <p:spPr>
          <a:xfrm>
            <a:off x="204788" y="2524125"/>
            <a:ext cx="6273800" cy="2590800"/>
          </a:xfrm>
          <a:prstGeom prst="rect">
            <a:avLst/>
          </a:prstGeom>
          <a:noFill/>
          <a:ln w="28575">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pic>
        <p:nvPicPr>
          <p:cNvPr id="80905" name="图片 179" descr="C:\Users\666\Desktop\LOGO副本.pngLOGO副本"/>
          <p:cNvPicPr>
            <a:picLocks noChangeAspect="1"/>
          </p:cNvPicPr>
          <p:nvPr/>
        </p:nvPicPr>
        <p:blipFill>
          <a:blip r:embed="rId6" cstate="print"/>
          <a:srcRect/>
          <a:stretch>
            <a:fillRect/>
          </a:stretch>
        </p:blipFill>
        <p:spPr bwMode="auto">
          <a:xfrm>
            <a:off x="431800" y="252413"/>
            <a:ext cx="2117725" cy="487362"/>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sp>
        <p:nvSpPr>
          <p:cNvPr id="81922" name="文本框 1"/>
          <p:cNvSpPr txBox="1">
            <a:spLocks noChangeArrowheads="1"/>
          </p:cNvSpPr>
          <p:nvPr/>
        </p:nvSpPr>
        <p:spPr bwMode="auto">
          <a:xfrm>
            <a:off x="7318375" y="1657350"/>
            <a:ext cx="4152900" cy="4206875"/>
          </a:xfrm>
          <a:prstGeom prst="rect">
            <a:avLst/>
          </a:prstGeom>
          <a:noFill/>
          <a:ln w="9525">
            <a:noFill/>
            <a:miter lim="800000"/>
          </a:ln>
        </p:spPr>
        <p:txBody>
          <a:bodyPr>
            <a:spAutoFit/>
          </a:bodyPr>
          <a:lstStyle/>
          <a:p>
            <a:pPr indent="457200">
              <a:lnSpc>
                <a:spcPct val="150000"/>
              </a:lnSpc>
            </a:pPr>
            <a:r>
              <a:rPr lang="zh-CN" altLang="en-US" sz="200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统帅</a:t>
            </a:r>
            <a:r>
              <a:rPr lang="zh-CN" altLang="zh-CN" sz="200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部、前线指挥部</a:t>
            </a:r>
            <a:r>
              <a:rPr lang="zh-CN" altLang="en-US" sz="2000">
                <a:latin typeface="微软雅黑" panose="020B0503020204020204" pitchFamily="34" charset="-122"/>
                <a:ea typeface="微软雅黑" panose="020B0503020204020204" pitchFamily="34" charset="-122"/>
                <a:cs typeface="微软雅黑" panose="020B0503020204020204" pitchFamily="34" charset="-122"/>
              </a:rPr>
              <a:t>协调一致：党政主要领导管总，做大决策，常委会、校务会是统帅部，评估领导小组、评估办是前线指挥部，管评建工作的日常事务，要有专门的副职校领导指挥、负总责。</a:t>
            </a:r>
            <a:endParaRPr lang="en-US" altLang="zh-CN" sz="2000">
              <a:latin typeface="微软雅黑" panose="020B0503020204020204" pitchFamily="34" charset="-122"/>
              <a:ea typeface="微软雅黑" panose="020B0503020204020204" pitchFamily="34" charset="-122"/>
              <a:cs typeface="微软雅黑" panose="020B0503020204020204" pitchFamily="34" charset="-122"/>
            </a:endParaRPr>
          </a:p>
          <a:p>
            <a:pPr indent="457200">
              <a:lnSpc>
                <a:spcPct val="150000"/>
              </a:lnSpc>
            </a:pPr>
            <a:r>
              <a:rPr lang="zh-CN" altLang="en-US" sz="2000">
                <a:latin typeface="微软雅黑" panose="020B0503020204020204" pitchFamily="34" charset="-122"/>
                <a:ea typeface="微软雅黑" panose="020B0503020204020204" pitchFamily="34" charset="-122"/>
                <a:cs typeface="微软雅黑" panose="020B0503020204020204" pitchFamily="34" charset="-122"/>
              </a:rPr>
              <a:t>学校评估办、院系评估小组要上下协同、联动，分管联系院系的校领导要发挥协调作用，负起责任。</a:t>
            </a:r>
            <a:endParaRPr lang="zh-CN" altLang="zh-CN" sz="2000"/>
          </a:p>
        </p:txBody>
      </p:sp>
      <p:sp>
        <p:nvSpPr>
          <p:cNvPr id="6" name="Oval 6"/>
          <p:cNvSpPr/>
          <p:nvPr/>
        </p:nvSpPr>
        <p:spPr>
          <a:xfrm>
            <a:off x="4432300" y="2495550"/>
            <a:ext cx="2627313" cy="2627313"/>
          </a:xfrm>
          <a:prstGeom prst="ellipse">
            <a:avLst/>
          </a:prstGeom>
          <a:no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Arial" panose="020B0604020202020204" pitchFamily="34" charset="0"/>
              <a:buNone/>
              <a:defRPr/>
            </a:pPr>
            <a:endParaRPr/>
          </a:p>
        </p:txBody>
      </p:sp>
      <p:sp>
        <p:nvSpPr>
          <p:cNvPr id="7" name="千图设计师MC：ID 29795607库_椭圆 7"/>
          <p:cNvSpPr/>
          <p:nvPr>
            <p:custDataLst>
              <p:tags r:id="rId2"/>
            </p:custDataLst>
          </p:nvPr>
        </p:nvSpPr>
        <p:spPr>
          <a:xfrm>
            <a:off x="4546600" y="2589213"/>
            <a:ext cx="2455863" cy="2454275"/>
          </a:xfrm>
          <a:prstGeom prst="ellipse">
            <a:avLst/>
          </a:prstGeom>
          <a:blipFill dpi="0" rotWithShape="1">
            <a:blip r:embed="rId4" cstate="print"/>
            <a:srcRect/>
            <a:stretch>
              <a:fillRect/>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Arial" panose="020B0604020202020204" pitchFamily="34" charset="0"/>
              <a:buNone/>
              <a:defRPr/>
            </a:pPr>
            <a:endParaRPr/>
          </a:p>
        </p:txBody>
      </p:sp>
      <p:sp>
        <p:nvSpPr>
          <p:cNvPr id="81925" name="矩形 1"/>
          <p:cNvSpPr>
            <a:spLocks noChangeArrowheads="1"/>
          </p:cNvSpPr>
          <p:nvPr/>
        </p:nvSpPr>
        <p:spPr bwMode="auto">
          <a:xfrm>
            <a:off x="393700" y="2057400"/>
            <a:ext cx="3813175" cy="4246563"/>
          </a:xfrm>
          <a:prstGeom prst="rect">
            <a:avLst/>
          </a:prstGeom>
          <a:noFill/>
          <a:ln w="9525">
            <a:noFill/>
            <a:miter lim="800000"/>
          </a:ln>
        </p:spPr>
        <p:txBody>
          <a:bodyPr>
            <a:spAutoFit/>
          </a:bodyPr>
          <a:lstStyle/>
          <a:p>
            <a:pPr indent="457200">
              <a:lnSpc>
                <a:spcPct val="150000"/>
              </a:lnSpc>
            </a:pPr>
            <a:r>
              <a:rPr lang="zh-CN" altLang="zh-CN" sz="2000" dirty="0">
                <a:latin typeface="微软雅黑" panose="020B0503020204020204" pitchFamily="34" charset="-122"/>
                <a:ea typeface="微软雅黑" panose="020B0503020204020204" pitchFamily="34" charset="-122"/>
                <a:cs typeface="微软雅黑" panose="020B0503020204020204" pitchFamily="34" charset="-122"/>
              </a:rPr>
              <a:t>坚持</a:t>
            </a:r>
            <a:r>
              <a:rPr lang="zh-CN" altLang="en-US" sz="2000" dirty="0">
                <a:latin typeface="微软雅黑" panose="020B0503020204020204" pitchFamily="34" charset="-122"/>
                <a:ea typeface="微软雅黑" panose="020B0503020204020204" pitchFamily="34" charset="-122"/>
                <a:cs typeface="微软雅黑" panose="020B0503020204020204" pitchFamily="34" charset="-122"/>
              </a:rPr>
              <a:t>评估工作与</a:t>
            </a:r>
            <a:r>
              <a:rPr lang="zh-CN" altLang="zh-CN" sz="2000" dirty="0">
                <a:latin typeface="微软雅黑" panose="020B0503020204020204" pitchFamily="34" charset="-122"/>
                <a:ea typeface="微软雅黑" panose="020B0503020204020204" pitchFamily="34" charset="-122"/>
                <a:cs typeface="微软雅黑" panose="020B0503020204020204" pitchFamily="34" charset="-122"/>
              </a:rPr>
              <a:t>日常工作</a:t>
            </a:r>
            <a:r>
              <a:rPr lang="zh-CN" altLang="en-US" sz="2000" dirty="0">
                <a:latin typeface="微软雅黑" panose="020B0503020204020204" pitchFamily="34" charset="-122"/>
                <a:ea typeface="微软雅黑" panose="020B0503020204020204" pitchFamily="34" charset="-122"/>
                <a:cs typeface="微软雅黑" panose="020B0503020204020204" pitchFamily="34" charset="-122"/>
              </a:rPr>
              <a:t>一体</a:t>
            </a:r>
            <a:r>
              <a:rPr lang="zh-CN" altLang="zh-CN" sz="2000" dirty="0">
                <a:latin typeface="微软雅黑" panose="020B0503020204020204" pitchFamily="34" charset="-122"/>
                <a:ea typeface="微软雅黑" panose="020B0503020204020204" pitchFamily="34" charset="-122"/>
                <a:cs typeface="微软雅黑" panose="020B0503020204020204" pitchFamily="34" charset="-122"/>
              </a:rPr>
              <a:t>推进</a:t>
            </a:r>
            <a:endParaRPr lang="en-US" altLang="zh-CN" sz="2000" dirty="0">
              <a:latin typeface="微软雅黑" panose="020B0503020204020204" pitchFamily="34" charset="-122"/>
              <a:ea typeface="微软雅黑" panose="020B0503020204020204" pitchFamily="34" charset="-122"/>
              <a:cs typeface="微软雅黑" panose="020B0503020204020204" pitchFamily="34" charset="-122"/>
            </a:endParaRPr>
          </a:p>
          <a:p>
            <a:pPr indent="457200">
              <a:lnSpc>
                <a:spcPct val="150000"/>
              </a:lnSpc>
            </a:pPr>
            <a:r>
              <a:rPr lang="zh-CN" altLang="zh-CN" sz="2000" dirty="0">
                <a:latin typeface="微软雅黑" panose="020B0503020204020204" pitchFamily="34" charset="-122"/>
                <a:ea typeface="微软雅黑" panose="020B0503020204020204" pitchFamily="34" charset="-122"/>
                <a:cs typeface="微软雅黑" panose="020B0503020204020204" pitchFamily="34" charset="-122"/>
              </a:rPr>
              <a:t>专项工作组、</a:t>
            </a:r>
            <a:r>
              <a:rPr lang="zh-CN" altLang="en-US" sz="2000" dirty="0">
                <a:latin typeface="微软雅黑" panose="020B0503020204020204" pitchFamily="34" charset="-122"/>
                <a:ea typeface="微软雅黑" panose="020B0503020204020204" pitchFamily="34" charset="-122"/>
                <a:cs typeface="微软雅黑" panose="020B0503020204020204" pitchFamily="34" charset="-122"/>
              </a:rPr>
              <a:t>各职能部门与院系基层</a:t>
            </a:r>
            <a:r>
              <a:rPr lang="zh-CN" altLang="zh-CN" sz="2000" dirty="0">
                <a:latin typeface="微软雅黑" panose="020B0503020204020204" pitchFamily="34" charset="-122"/>
                <a:ea typeface="微软雅黑" panose="020B0503020204020204" pitchFamily="34" charset="-122"/>
                <a:cs typeface="微软雅黑" panose="020B0503020204020204" pitchFamily="34" charset="-122"/>
              </a:rPr>
              <a:t>单位要</a:t>
            </a:r>
            <a:r>
              <a:rPr lang="zh-CN" altLang="en-US" sz="2000" dirty="0">
                <a:latin typeface="微软雅黑" panose="020B0503020204020204" pitchFamily="34" charset="-122"/>
                <a:ea typeface="微软雅黑" panose="020B0503020204020204" pitchFamily="34" charset="-122"/>
                <a:cs typeface="微软雅黑" panose="020B0503020204020204" pitchFamily="34" charset="-122"/>
              </a:rPr>
              <a:t>上下</a:t>
            </a:r>
            <a:r>
              <a:rPr lang="zh-CN" altLang="zh-CN" sz="2000" dirty="0">
                <a:latin typeface="微软雅黑" panose="020B0503020204020204" pitchFamily="34" charset="-122"/>
                <a:ea typeface="微软雅黑" panose="020B0503020204020204" pitchFamily="34" charset="-122"/>
                <a:cs typeface="微软雅黑" panose="020B0503020204020204" pitchFamily="34" charset="-122"/>
              </a:rPr>
              <a:t>协同、</a:t>
            </a:r>
            <a:r>
              <a:rPr lang="zh-CN" altLang="en-US" sz="2000" dirty="0">
                <a:latin typeface="微软雅黑" panose="020B0503020204020204" pitchFamily="34" charset="-122"/>
                <a:ea typeface="微软雅黑" panose="020B0503020204020204" pitchFamily="34" charset="-122"/>
                <a:cs typeface="微软雅黑" panose="020B0503020204020204" pitchFamily="34" charset="-122"/>
              </a:rPr>
              <a:t>联动，</a:t>
            </a:r>
            <a:r>
              <a:rPr lang="zh-CN" altLang="zh-CN" sz="2000" dirty="0">
                <a:latin typeface="微软雅黑" panose="020B0503020204020204" pitchFamily="34" charset="-122"/>
                <a:ea typeface="微软雅黑" panose="020B0503020204020204" pitchFamily="34" charset="-122"/>
                <a:cs typeface="微软雅黑" panose="020B0503020204020204" pitchFamily="34" charset="-122"/>
              </a:rPr>
              <a:t>不能各自为政</a:t>
            </a:r>
          </a:p>
          <a:p>
            <a:pPr indent="457200">
              <a:lnSpc>
                <a:spcPct val="150000"/>
              </a:lnSpc>
            </a:pPr>
            <a:r>
              <a:rPr lang="zh-CN" altLang="en-US" sz="2000" dirty="0">
                <a:latin typeface="微软雅黑" panose="020B0503020204020204" pitchFamily="34" charset="-122"/>
                <a:ea typeface="微软雅黑" panose="020B0503020204020204" pitchFamily="34" charset="-122"/>
                <a:cs typeface="微软雅黑" panose="020B0503020204020204" pitchFamily="34" charset="-122"/>
              </a:rPr>
              <a:t>发挥评估专门部门的作用，形成机制，</a:t>
            </a:r>
            <a:r>
              <a:rPr lang="zh-CN" altLang="zh-CN" sz="2000" dirty="0">
                <a:latin typeface="微软雅黑" panose="020B0503020204020204" pitchFamily="34" charset="-122"/>
                <a:ea typeface="微软雅黑" panose="020B0503020204020204" pitchFamily="34" charset="-122"/>
                <a:cs typeface="微软雅黑" panose="020B0503020204020204" pitchFamily="34" charset="-122"/>
              </a:rPr>
              <a:t>评估办不断发现问题，</a:t>
            </a:r>
            <a:r>
              <a:rPr lang="zh-CN" altLang="en-US" sz="2000" dirty="0">
                <a:latin typeface="微软雅黑" panose="020B0503020204020204" pitchFamily="34" charset="-122"/>
                <a:ea typeface="微软雅黑" panose="020B0503020204020204" pitchFamily="34" charset="-122"/>
                <a:cs typeface="微软雅黑" panose="020B0503020204020204" pitchFamily="34" charset="-122"/>
              </a:rPr>
              <a:t>业务</a:t>
            </a:r>
            <a:r>
              <a:rPr lang="zh-CN" altLang="zh-CN" sz="2000" dirty="0">
                <a:latin typeface="微软雅黑" panose="020B0503020204020204" pitchFamily="34" charset="-122"/>
                <a:ea typeface="微软雅黑" panose="020B0503020204020204" pitchFamily="34" charset="-122"/>
                <a:cs typeface="微软雅黑" panose="020B0503020204020204" pitchFamily="34" charset="-122"/>
              </a:rPr>
              <a:t>职能</a:t>
            </a:r>
            <a:r>
              <a:rPr lang="zh-CN" altLang="en-US" sz="2000" dirty="0">
                <a:latin typeface="微软雅黑" panose="020B0503020204020204" pitchFamily="34" charset="-122"/>
                <a:ea typeface="微软雅黑" panose="020B0503020204020204" pitchFamily="34" charset="-122"/>
                <a:cs typeface="微软雅黑" panose="020B0503020204020204" pitchFamily="34" charset="-122"/>
              </a:rPr>
              <a:t>部门、</a:t>
            </a:r>
            <a:r>
              <a:rPr lang="zh-CN" altLang="zh-CN" sz="2000" dirty="0">
                <a:latin typeface="微软雅黑" panose="020B0503020204020204" pitchFamily="34" charset="-122"/>
                <a:ea typeface="微软雅黑" panose="020B0503020204020204" pitchFamily="34" charset="-122"/>
                <a:cs typeface="微软雅黑" panose="020B0503020204020204" pitchFamily="34" charset="-122"/>
              </a:rPr>
              <a:t>基层</a:t>
            </a:r>
            <a:r>
              <a:rPr lang="zh-CN" altLang="en-US" sz="2000" dirty="0">
                <a:latin typeface="微软雅黑" panose="020B0503020204020204" pitchFamily="34" charset="-122"/>
                <a:ea typeface="微软雅黑" panose="020B0503020204020204" pitchFamily="34" charset="-122"/>
                <a:cs typeface="微软雅黑" panose="020B0503020204020204" pitchFamily="34" charset="-122"/>
              </a:rPr>
              <a:t>院系</a:t>
            </a:r>
            <a:r>
              <a:rPr lang="zh-CN" altLang="zh-CN" sz="2000" dirty="0">
                <a:latin typeface="微软雅黑" panose="020B0503020204020204" pitchFamily="34" charset="-122"/>
                <a:ea typeface="微软雅黑" panose="020B0503020204020204" pitchFamily="34" charset="-122"/>
                <a:cs typeface="微软雅黑" panose="020B0503020204020204" pitchFamily="34" charset="-122"/>
              </a:rPr>
              <a:t>不断抓落</a:t>
            </a:r>
            <a:r>
              <a:rPr lang="zh-CN" altLang="zh-CN" sz="2000" dirty="0" smtClean="0">
                <a:latin typeface="微软雅黑" panose="020B0503020204020204" pitchFamily="34" charset="-122"/>
                <a:ea typeface="微软雅黑" panose="020B0503020204020204" pitchFamily="34" charset="-122"/>
                <a:cs typeface="微软雅黑" panose="020B0503020204020204" pitchFamily="34" charset="-122"/>
              </a:rPr>
              <a:t>实</a:t>
            </a:r>
            <a:r>
              <a:rPr lang="zh-CN" altLang="en-US" sz="2000" dirty="0" smtClean="0">
                <a:latin typeface="微软雅黑" panose="020B0503020204020204" pitchFamily="34" charset="-122"/>
                <a:ea typeface="微软雅黑" panose="020B0503020204020204" pitchFamily="34" charset="-122"/>
                <a:cs typeface="微软雅黑" panose="020B0503020204020204" pitchFamily="34" charset="-122"/>
              </a:rPr>
              <a:t>解决问题</a:t>
            </a:r>
            <a:r>
              <a:rPr lang="zh-CN" altLang="zh-CN" sz="2000" dirty="0" smtClean="0">
                <a:latin typeface="微软雅黑" panose="020B0503020204020204" pitchFamily="34" charset="-122"/>
                <a:ea typeface="微软雅黑" panose="020B0503020204020204" pitchFamily="34" charset="-122"/>
                <a:cs typeface="微软雅黑" panose="020B0503020204020204" pitchFamily="34" charset="-122"/>
              </a:rPr>
              <a:t>，</a:t>
            </a:r>
            <a:r>
              <a:rPr lang="zh-CN" altLang="en-US" sz="20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反复</a:t>
            </a:r>
            <a:r>
              <a:rPr lang="zh-CN" altLang="zh-CN" sz="20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循环</a:t>
            </a:r>
            <a:endParaRPr lang="en-US" altLang="zh-CN" sz="20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926" name="矩形 2"/>
          <p:cNvSpPr>
            <a:spLocks noChangeArrowheads="1"/>
          </p:cNvSpPr>
          <p:nvPr/>
        </p:nvSpPr>
        <p:spPr bwMode="auto">
          <a:xfrm>
            <a:off x="393700" y="866775"/>
            <a:ext cx="4709944" cy="743986"/>
          </a:xfrm>
          <a:prstGeom prst="rect">
            <a:avLst/>
          </a:prstGeom>
          <a:noFill/>
          <a:ln w="9525">
            <a:noFill/>
            <a:miter lim="800000"/>
          </a:ln>
        </p:spPr>
        <p:txBody>
          <a:bodyPr wrap="none">
            <a:spAutoFit/>
          </a:bodyPr>
          <a:lstStyle/>
          <a:p>
            <a:pPr indent="457200">
              <a:lnSpc>
                <a:spcPct val="150000"/>
              </a:lnSpc>
            </a:pPr>
            <a:r>
              <a:rPr lang="en-US" altLang="zh-CN" sz="32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4.</a:t>
            </a:r>
            <a:r>
              <a:rPr lang="zh-CN" altLang="en-US" sz="32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协同推进、上下联动</a:t>
            </a:r>
            <a:endParaRPr lang="en-US" altLang="zh-CN" sz="32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0" name="圆角矩形 9"/>
          <p:cNvSpPr/>
          <p:nvPr/>
        </p:nvSpPr>
        <p:spPr>
          <a:xfrm>
            <a:off x="301625" y="2057400"/>
            <a:ext cx="3938588" cy="4332288"/>
          </a:xfrm>
          <a:prstGeom prst="roundRect">
            <a:avLst/>
          </a:prstGeom>
          <a:noFill/>
          <a:ln w="53975">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b="1" dirty="0"/>
          </a:p>
        </p:txBody>
      </p:sp>
      <p:sp>
        <p:nvSpPr>
          <p:cNvPr id="12" name="圆角矩形 11"/>
          <p:cNvSpPr/>
          <p:nvPr/>
        </p:nvSpPr>
        <p:spPr>
          <a:xfrm>
            <a:off x="7150100" y="1657350"/>
            <a:ext cx="4594225" cy="4754563"/>
          </a:xfrm>
          <a:prstGeom prst="roundRect">
            <a:avLst/>
          </a:prstGeom>
          <a:noFill/>
          <a:ln w="53975">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b="1" dirty="0"/>
          </a:p>
        </p:txBody>
      </p:sp>
      <p:pic>
        <p:nvPicPr>
          <p:cNvPr id="81929" name="图片 179" descr="C:\Users\666\Desktop\LOGO副本.pngLOGO副本"/>
          <p:cNvPicPr>
            <a:picLocks noChangeAspect="1"/>
          </p:cNvPicPr>
          <p:nvPr/>
        </p:nvPicPr>
        <p:blipFill>
          <a:blip r:embed="rId5" cstate="print"/>
          <a:srcRect/>
          <a:stretch>
            <a:fillRect/>
          </a:stretch>
        </p:blipFill>
        <p:spPr bwMode="auto">
          <a:xfrm>
            <a:off x="431800" y="252413"/>
            <a:ext cx="2117725" cy="487362"/>
          </a:xfrm>
          <a:prstGeom prst="rect">
            <a:avLst/>
          </a:prstGeom>
          <a:noFill/>
          <a:ln w="9525">
            <a:noFill/>
            <a:miter lim="800000"/>
            <a:headEnd/>
            <a:tailEnd/>
          </a:ln>
        </p:spPr>
      </p:pic>
      <p:sp>
        <p:nvSpPr>
          <p:cNvPr id="81930" name="Rectangle 3"/>
          <p:cNvSpPr>
            <a:spLocks noGrp="1" noRot="1"/>
          </p:cNvSpPr>
          <p:nvPr>
            <p:ph idx="1"/>
          </p:nvPr>
        </p:nvSpPr>
        <p:spPr>
          <a:xfrm>
            <a:off x="4583113" y="5373688"/>
            <a:ext cx="2173287" cy="908050"/>
          </a:xfrm>
        </p:spPr>
        <p:txBody>
          <a:bodyPr/>
          <a:lstStyle/>
          <a:p>
            <a:pPr marL="0" indent="0" eaLnBrk="1" hangingPunct="1">
              <a:lnSpc>
                <a:spcPct val="80000"/>
              </a:lnSpc>
              <a:buFont typeface="Arial" panose="020B0604020202020204" pitchFamily="34" charset="0"/>
              <a:buNone/>
            </a:pPr>
            <a:r>
              <a:rPr lang="zh-CN" altLang="en-US" sz="2400" b="1">
                <a:solidFill>
                  <a:srgbClr val="0070C0"/>
                </a:solidFill>
                <a:latin typeface="微软雅黑" panose="020B0503020204020204" pitchFamily="34" charset="-122"/>
                <a:ea typeface="微软雅黑" panose="020B0503020204020204" pitchFamily="34" charset="-122"/>
                <a:cs typeface="微软雅黑" panose="020B0503020204020204" pitchFamily="34" charset="-122"/>
                <a:sym typeface="+mn-ea"/>
              </a:rPr>
              <a:t>用指标发现问题、统一认识、解决问题</a:t>
            </a:r>
            <a:endParaRPr lang="en-US" altLang="zh-CN" sz="2400">
              <a:solidFill>
                <a:srgbClr val="0070C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Tree>
  </p:cSld>
  <p:clrMapOvr>
    <a:masterClrMapping/>
  </p:clrMapOvr>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文本框 9"/>
          <p:cNvSpPr txBox="1">
            <a:spLocks noChangeArrowheads="1"/>
          </p:cNvSpPr>
          <p:nvPr/>
        </p:nvSpPr>
        <p:spPr bwMode="auto">
          <a:xfrm>
            <a:off x="4595813" y="1347788"/>
            <a:ext cx="2878137" cy="522287"/>
          </a:xfrm>
          <a:prstGeom prst="rect">
            <a:avLst/>
          </a:prstGeom>
          <a:noFill/>
          <a:ln w="9525">
            <a:noFill/>
            <a:miter lim="800000"/>
          </a:ln>
        </p:spPr>
        <p:txBody>
          <a:bodyPr wrap="none">
            <a:spAutoFit/>
          </a:bodyPr>
          <a:lstStyle/>
          <a:p>
            <a:pPr algn="ctr"/>
            <a:r>
              <a:rPr lang="zh-CN" altLang="en-US" sz="2800">
                <a:latin typeface="楷体" panose="02010609060101010101" charset="-122"/>
                <a:ea typeface="楷体" panose="02010609060101010101" charset="-122"/>
                <a:cs typeface="楷体" panose="02010609060101010101" charset="-122"/>
                <a:sym typeface="+mn-ea"/>
              </a:rPr>
              <a:t>研讨议题</a:t>
            </a:r>
            <a:r>
              <a:rPr lang="zh-CN" altLang="en-US" sz="2800">
                <a:solidFill>
                  <a:srgbClr val="FF0000"/>
                </a:solidFill>
                <a:latin typeface="楷体" panose="02010609060101010101" charset="-122"/>
                <a:ea typeface="楷体" panose="02010609060101010101" charset="-122"/>
                <a:cs typeface="楷体" panose="02010609060101010101" charset="-122"/>
                <a:sym typeface="+mn-ea"/>
              </a:rPr>
              <a:t>100</a:t>
            </a:r>
            <a:r>
              <a:rPr lang="zh-CN" altLang="en-US" sz="2800">
                <a:latin typeface="楷体" panose="02010609060101010101" charset="-122"/>
                <a:ea typeface="楷体" panose="02010609060101010101" charset="-122"/>
                <a:cs typeface="楷体" panose="02010609060101010101" charset="-122"/>
                <a:sym typeface="+mn-ea"/>
              </a:rPr>
              <a:t>余项</a:t>
            </a:r>
            <a:endParaRPr lang="zh-CN" altLang="en-US" sz="2800" b="1">
              <a:solidFill>
                <a:srgbClr val="4D4D4D"/>
              </a:solidFill>
              <a:latin typeface="楷体" panose="02010609060101010101" charset="-122"/>
              <a:ea typeface="楷体" panose="02010609060101010101" charset="-122"/>
              <a:cs typeface="楷体" panose="02010609060101010101" charset="-122"/>
              <a:sym typeface="+mn-ea"/>
            </a:endParaRPr>
          </a:p>
        </p:txBody>
      </p:sp>
      <p:grpSp>
        <p:nvGrpSpPr>
          <p:cNvPr id="82946" name="组合 1"/>
          <p:cNvGrpSpPr/>
          <p:nvPr/>
        </p:nvGrpSpPr>
        <p:grpSpPr bwMode="auto">
          <a:xfrm>
            <a:off x="1220788" y="1962150"/>
            <a:ext cx="9936162" cy="2228850"/>
            <a:chOff x="3970" y="3756"/>
            <a:chExt cx="11594" cy="3988"/>
          </a:xfrm>
        </p:grpSpPr>
        <p:sp>
          <p:nvSpPr>
            <p:cNvPr id="83041" name="Freeform 5"/>
            <p:cNvSpPr/>
            <p:nvPr/>
          </p:nvSpPr>
          <p:spPr bwMode="auto">
            <a:xfrm>
              <a:off x="5464" y="7289"/>
              <a:ext cx="440" cy="380"/>
            </a:xfrm>
            <a:custGeom>
              <a:avLst/>
              <a:gdLst>
                <a:gd name="T0" fmla="*/ 2147483647 w 65"/>
                <a:gd name="T1" fmla="*/ 0 h 56"/>
                <a:gd name="T2" fmla="*/ 2147483647 w 65"/>
                <a:gd name="T3" fmla="*/ 0 h 56"/>
                <a:gd name="T4" fmla="*/ 2147483647 w 65"/>
                <a:gd name="T5" fmla="*/ 0 h 56"/>
                <a:gd name="T6" fmla="*/ 2147483647 w 65"/>
                <a:gd name="T7" fmla="*/ 2147483647 h 56"/>
                <a:gd name="T8" fmla="*/ 2147483647 w 65"/>
                <a:gd name="T9" fmla="*/ 2147483647 h 56"/>
                <a:gd name="T10" fmla="*/ 2147483647 w 65"/>
                <a:gd name="T11" fmla="*/ 2147483647 h 56"/>
                <a:gd name="T12" fmla="*/ 2147483647 w 65"/>
                <a:gd name="T13" fmla="*/ 2147483647 h 56"/>
                <a:gd name="T14" fmla="*/ 2147483647 w 65"/>
                <a:gd name="T15" fmla="*/ 2147483647 h 56"/>
                <a:gd name="T16" fmla="*/ 2147483647 w 65"/>
                <a:gd name="T17" fmla="*/ 2147483647 h 56"/>
                <a:gd name="T18" fmla="*/ 2147483647 w 65"/>
                <a:gd name="T19" fmla="*/ 2147483647 h 56"/>
                <a:gd name="T20" fmla="*/ 2147483647 w 65"/>
                <a:gd name="T21" fmla="*/ 2147483647 h 56"/>
                <a:gd name="T22" fmla="*/ 2147483647 w 65"/>
                <a:gd name="T23" fmla="*/ 0 h 56"/>
                <a:gd name="T24" fmla="*/ 2147483647 w 65"/>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56"/>
                <a:gd name="T41" fmla="*/ 65 w 65"/>
                <a:gd name="T42" fmla="*/ 56 h 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56">
                  <a:moveTo>
                    <a:pt x="25" y="0"/>
                  </a:moveTo>
                  <a:cubicBezTo>
                    <a:pt x="29" y="0"/>
                    <a:pt x="36" y="0"/>
                    <a:pt x="41" y="0"/>
                  </a:cubicBezTo>
                  <a:cubicBezTo>
                    <a:pt x="59" y="0"/>
                    <a:pt x="59" y="0"/>
                    <a:pt x="59" y="0"/>
                  </a:cubicBezTo>
                  <a:cubicBezTo>
                    <a:pt x="64" y="0"/>
                    <a:pt x="65" y="3"/>
                    <a:pt x="63" y="6"/>
                  </a:cubicBezTo>
                  <a:cubicBezTo>
                    <a:pt x="54" y="22"/>
                    <a:pt x="54" y="22"/>
                    <a:pt x="54" y="22"/>
                  </a:cubicBezTo>
                  <a:cubicBezTo>
                    <a:pt x="52" y="26"/>
                    <a:pt x="48" y="32"/>
                    <a:pt x="46" y="36"/>
                  </a:cubicBezTo>
                  <a:cubicBezTo>
                    <a:pt x="37" y="52"/>
                    <a:pt x="37" y="52"/>
                    <a:pt x="37" y="52"/>
                  </a:cubicBezTo>
                  <a:cubicBezTo>
                    <a:pt x="35" y="56"/>
                    <a:pt x="31" y="56"/>
                    <a:pt x="29" y="52"/>
                  </a:cubicBezTo>
                  <a:cubicBezTo>
                    <a:pt x="20" y="36"/>
                    <a:pt x="20" y="36"/>
                    <a:pt x="20" y="36"/>
                  </a:cubicBezTo>
                  <a:cubicBezTo>
                    <a:pt x="17" y="32"/>
                    <a:pt x="14" y="26"/>
                    <a:pt x="12" y="22"/>
                  </a:cubicBezTo>
                  <a:cubicBezTo>
                    <a:pt x="2" y="6"/>
                    <a:pt x="2" y="6"/>
                    <a:pt x="2" y="6"/>
                  </a:cubicBezTo>
                  <a:cubicBezTo>
                    <a:pt x="0" y="3"/>
                    <a:pt x="2" y="0"/>
                    <a:pt x="6" y="0"/>
                  </a:cubicBezTo>
                  <a:lnTo>
                    <a:pt x="25" y="0"/>
                  </a:lnTo>
                  <a:close/>
                </a:path>
              </a:pathLst>
            </a:custGeom>
            <a:solidFill>
              <a:srgbClr val="D0EAEB"/>
            </a:solidFill>
            <a:ln w="9525">
              <a:solidFill>
                <a:srgbClr val="2F2637">
                  <a:alpha val="39999"/>
                </a:srgbClr>
              </a:solidFill>
              <a:round/>
            </a:ln>
          </p:spPr>
          <p:txBody>
            <a:bodyPr/>
            <a:lstStyle/>
            <a:p>
              <a:endParaRPr lang="zh-CN" altLang="en-US"/>
            </a:p>
          </p:txBody>
        </p:sp>
        <p:sp>
          <p:nvSpPr>
            <p:cNvPr id="83042" name="Freeform 6"/>
            <p:cNvSpPr/>
            <p:nvPr/>
          </p:nvSpPr>
          <p:spPr bwMode="auto">
            <a:xfrm>
              <a:off x="9590" y="7334"/>
              <a:ext cx="440" cy="380"/>
            </a:xfrm>
            <a:custGeom>
              <a:avLst/>
              <a:gdLst>
                <a:gd name="T0" fmla="*/ 2147483647 w 65"/>
                <a:gd name="T1" fmla="*/ 0 h 56"/>
                <a:gd name="T2" fmla="*/ 2147483647 w 65"/>
                <a:gd name="T3" fmla="*/ 0 h 56"/>
                <a:gd name="T4" fmla="*/ 2147483647 w 65"/>
                <a:gd name="T5" fmla="*/ 0 h 56"/>
                <a:gd name="T6" fmla="*/ 2147483647 w 65"/>
                <a:gd name="T7" fmla="*/ 2147483647 h 56"/>
                <a:gd name="T8" fmla="*/ 2147483647 w 65"/>
                <a:gd name="T9" fmla="*/ 2147483647 h 56"/>
                <a:gd name="T10" fmla="*/ 2147483647 w 65"/>
                <a:gd name="T11" fmla="*/ 2147483647 h 56"/>
                <a:gd name="T12" fmla="*/ 2147483647 w 65"/>
                <a:gd name="T13" fmla="*/ 2147483647 h 56"/>
                <a:gd name="T14" fmla="*/ 2147483647 w 65"/>
                <a:gd name="T15" fmla="*/ 2147483647 h 56"/>
                <a:gd name="T16" fmla="*/ 2147483647 w 65"/>
                <a:gd name="T17" fmla="*/ 2147483647 h 56"/>
                <a:gd name="T18" fmla="*/ 2147483647 w 65"/>
                <a:gd name="T19" fmla="*/ 2147483647 h 56"/>
                <a:gd name="T20" fmla="*/ 2147483647 w 65"/>
                <a:gd name="T21" fmla="*/ 2147483647 h 56"/>
                <a:gd name="T22" fmla="*/ 2147483647 w 65"/>
                <a:gd name="T23" fmla="*/ 0 h 56"/>
                <a:gd name="T24" fmla="*/ 2147483647 w 65"/>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5"/>
                <a:gd name="T40" fmla="*/ 0 h 56"/>
                <a:gd name="T41" fmla="*/ 65 w 65"/>
                <a:gd name="T42" fmla="*/ 56 h 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5" h="56">
                  <a:moveTo>
                    <a:pt x="24" y="0"/>
                  </a:moveTo>
                  <a:cubicBezTo>
                    <a:pt x="29" y="0"/>
                    <a:pt x="36" y="0"/>
                    <a:pt x="40" y="0"/>
                  </a:cubicBezTo>
                  <a:cubicBezTo>
                    <a:pt x="59" y="0"/>
                    <a:pt x="59" y="0"/>
                    <a:pt x="59" y="0"/>
                  </a:cubicBezTo>
                  <a:cubicBezTo>
                    <a:pt x="63" y="0"/>
                    <a:pt x="65" y="3"/>
                    <a:pt x="63" y="6"/>
                  </a:cubicBezTo>
                  <a:cubicBezTo>
                    <a:pt x="53" y="22"/>
                    <a:pt x="53" y="22"/>
                    <a:pt x="53" y="22"/>
                  </a:cubicBezTo>
                  <a:cubicBezTo>
                    <a:pt x="51" y="26"/>
                    <a:pt x="48" y="32"/>
                    <a:pt x="45" y="36"/>
                  </a:cubicBezTo>
                  <a:cubicBezTo>
                    <a:pt x="36" y="52"/>
                    <a:pt x="36" y="52"/>
                    <a:pt x="36" y="52"/>
                  </a:cubicBezTo>
                  <a:cubicBezTo>
                    <a:pt x="34" y="56"/>
                    <a:pt x="30" y="56"/>
                    <a:pt x="28" y="52"/>
                  </a:cubicBezTo>
                  <a:cubicBezTo>
                    <a:pt x="19" y="36"/>
                    <a:pt x="19" y="36"/>
                    <a:pt x="19" y="36"/>
                  </a:cubicBezTo>
                  <a:cubicBezTo>
                    <a:pt x="17" y="32"/>
                    <a:pt x="13" y="26"/>
                    <a:pt x="11" y="22"/>
                  </a:cubicBezTo>
                  <a:cubicBezTo>
                    <a:pt x="2" y="6"/>
                    <a:pt x="2" y="6"/>
                    <a:pt x="2" y="6"/>
                  </a:cubicBezTo>
                  <a:cubicBezTo>
                    <a:pt x="0" y="3"/>
                    <a:pt x="1" y="0"/>
                    <a:pt x="6" y="0"/>
                  </a:cubicBezTo>
                  <a:lnTo>
                    <a:pt x="24" y="0"/>
                  </a:lnTo>
                  <a:close/>
                </a:path>
              </a:pathLst>
            </a:custGeom>
            <a:solidFill>
              <a:srgbClr val="D0EAEB"/>
            </a:solidFill>
            <a:ln w="9525">
              <a:solidFill>
                <a:srgbClr val="2F2637">
                  <a:alpha val="39999"/>
                </a:srgbClr>
              </a:solidFill>
              <a:round/>
            </a:ln>
          </p:spPr>
          <p:txBody>
            <a:bodyPr/>
            <a:lstStyle/>
            <a:p>
              <a:endParaRPr lang="zh-CN" altLang="en-US"/>
            </a:p>
          </p:txBody>
        </p:sp>
        <p:sp>
          <p:nvSpPr>
            <p:cNvPr id="83043" name="Freeform 7"/>
            <p:cNvSpPr/>
            <p:nvPr/>
          </p:nvSpPr>
          <p:spPr bwMode="auto">
            <a:xfrm>
              <a:off x="13740" y="7364"/>
              <a:ext cx="445" cy="380"/>
            </a:xfrm>
            <a:custGeom>
              <a:avLst/>
              <a:gdLst>
                <a:gd name="T0" fmla="*/ 2147483647 w 66"/>
                <a:gd name="T1" fmla="*/ 0 h 56"/>
                <a:gd name="T2" fmla="*/ 2147483647 w 66"/>
                <a:gd name="T3" fmla="*/ 0 h 56"/>
                <a:gd name="T4" fmla="*/ 2147483647 w 66"/>
                <a:gd name="T5" fmla="*/ 0 h 56"/>
                <a:gd name="T6" fmla="*/ 2147483647 w 66"/>
                <a:gd name="T7" fmla="*/ 2147483647 h 56"/>
                <a:gd name="T8" fmla="*/ 2147483647 w 66"/>
                <a:gd name="T9" fmla="*/ 2147483647 h 56"/>
                <a:gd name="T10" fmla="*/ 2147483647 w 66"/>
                <a:gd name="T11" fmla="*/ 2147483647 h 56"/>
                <a:gd name="T12" fmla="*/ 2147483647 w 66"/>
                <a:gd name="T13" fmla="*/ 2147483647 h 56"/>
                <a:gd name="T14" fmla="*/ 2147483647 w 66"/>
                <a:gd name="T15" fmla="*/ 2147483647 h 56"/>
                <a:gd name="T16" fmla="*/ 2147483647 w 66"/>
                <a:gd name="T17" fmla="*/ 2147483647 h 56"/>
                <a:gd name="T18" fmla="*/ 2147483647 w 66"/>
                <a:gd name="T19" fmla="*/ 2147483647 h 56"/>
                <a:gd name="T20" fmla="*/ 2147483647 w 66"/>
                <a:gd name="T21" fmla="*/ 2147483647 h 56"/>
                <a:gd name="T22" fmla="*/ 2147483647 w 66"/>
                <a:gd name="T23" fmla="*/ 0 h 56"/>
                <a:gd name="T24" fmla="*/ 2147483647 w 66"/>
                <a:gd name="T25" fmla="*/ 0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6"/>
                <a:gd name="T40" fmla="*/ 0 h 56"/>
                <a:gd name="T41" fmla="*/ 66 w 66"/>
                <a:gd name="T42" fmla="*/ 56 h 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6" h="56">
                  <a:moveTo>
                    <a:pt x="25" y="0"/>
                  </a:moveTo>
                  <a:cubicBezTo>
                    <a:pt x="29" y="0"/>
                    <a:pt x="37" y="0"/>
                    <a:pt x="41" y="0"/>
                  </a:cubicBezTo>
                  <a:cubicBezTo>
                    <a:pt x="59" y="0"/>
                    <a:pt x="59" y="0"/>
                    <a:pt x="59" y="0"/>
                  </a:cubicBezTo>
                  <a:cubicBezTo>
                    <a:pt x="64" y="0"/>
                    <a:pt x="66" y="3"/>
                    <a:pt x="63" y="6"/>
                  </a:cubicBezTo>
                  <a:cubicBezTo>
                    <a:pt x="54" y="22"/>
                    <a:pt x="54" y="22"/>
                    <a:pt x="54" y="22"/>
                  </a:cubicBezTo>
                  <a:cubicBezTo>
                    <a:pt x="52" y="26"/>
                    <a:pt x="48" y="32"/>
                    <a:pt x="46" y="36"/>
                  </a:cubicBezTo>
                  <a:cubicBezTo>
                    <a:pt x="37" y="52"/>
                    <a:pt x="37" y="52"/>
                    <a:pt x="37" y="52"/>
                  </a:cubicBezTo>
                  <a:cubicBezTo>
                    <a:pt x="35" y="56"/>
                    <a:pt x="31" y="56"/>
                    <a:pt x="29" y="52"/>
                  </a:cubicBezTo>
                  <a:cubicBezTo>
                    <a:pt x="20" y="36"/>
                    <a:pt x="20" y="36"/>
                    <a:pt x="20" y="36"/>
                  </a:cubicBezTo>
                  <a:cubicBezTo>
                    <a:pt x="18" y="32"/>
                    <a:pt x="14" y="26"/>
                    <a:pt x="12" y="22"/>
                  </a:cubicBezTo>
                  <a:cubicBezTo>
                    <a:pt x="2" y="6"/>
                    <a:pt x="2" y="6"/>
                    <a:pt x="2" y="6"/>
                  </a:cubicBezTo>
                  <a:cubicBezTo>
                    <a:pt x="0" y="3"/>
                    <a:pt x="2" y="0"/>
                    <a:pt x="6" y="0"/>
                  </a:cubicBezTo>
                  <a:lnTo>
                    <a:pt x="25" y="0"/>
                  </a:lnTo>
                  <a:close/>
                </a:path>
              </a:pathLst>
            </a:custGeom>
            <a:solidFill>
              <a:srgbClr val="D0EAEB"/>
            </a:solidFill>
            <a:ln w="9525">
              <a:solidFill>
                <a:srgbClr val="2F2637">
                  <a:alpha val="39999"/>
                </a:srgbClr>
              </a:solidFill>
              <a:round/>
            </a:ln>
          </p:spPr>
          <p:txBody>
            <a:bodyPr/>
            <a:lstStyle/>
            <a:p>
              <a:endParaRPr lang="zh-CN" altLang="en-US"/>
            </a:p>
          </p:txBody>
        </p:sp>
        <p:sp>
          <p:nvSpPr>
            <p:cNvPr id="16" name="Oval 9"/>
            <p:cNvSpPr>
              <a:spLocks noChangeArrowheads="1"/>
            </p:cNvSpPr>
            <p:nvPr/>
          </p:nvSpPr>
          <p:spPr bwMode="auto">
            <a:xfrm>
              <a:off x="3970" y="3756"/>
              <a:ext cx="3418" cy="3434"/>
            </a:xfrm>
            <a:prstGeom prst="ellipse">
              <a:avLst/>
            </a:prstGeom>
            <a:noFill/>
            <a:ln>
              <a:solidFill>
                <a:srgbClr val="2F2637"/>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sz="3600">
                  <a:solidFill>
                    <a:schemeClr val="tx1"/>
                  </a:solidFill>
                  <a:latin typeface="Arial" panose="020B0604020202020204" pitchFamily="34" charset="0"/>
                  <a:ea typeface="宋体" panose="02010600030101010101" pitchFamily="2" charset="-122"/>
                </a:defRPr>
              </a:lvl1pPr>
              <a:lvl2pPr marL="742950" indent="-285750">
                <a:defRPr sz="3600">
                  <a:solidFill>
                    <a:schemeClr val="tx1"/>
                  </a:solidFill>
                  <a:latin typeface="Arial" panose="020B0604020202020204" pitchFamily="34" charset="0"/>
                  <a:ea typeface="宋体" panose="02010600030101010101" pitchFamily="2" charset="-122"/>
                </a:defRPr>
              </a:lvl2pPr>
              <a:lvl3pPr marL="1143000" indent="-228600">
                <a:defRPr sz="3600">
                  <a:solidFill>
                    <a:schemeClr val="tx1"/>
                  </a:solidFill>
                  <a:latin typeface="Arial" panose="020B0604020202020204" pitchFamily="34" charset="0"/>
                  <a:ea typeface="宋体" panose="02010600030101010101" pitchFamily="2" charset="-122"/>
                </a:defRPr>
              </a:lvl3pPr>
              <a:lvl4pPr marL="1600200" indent="-228600">
                <a:defRPr sz="3600">
                  <a:solidFill>
                    <a:schemeClr val="tx1"/>
                  </a:solidFill>
                  <a:latin typeface="Arial" panose="020B0604020202020204" pitchFamily="34" charset="0"/>
                  <a:ea typeface="宋体" panose="02010600030101010101" pitchFamily="2" charset="-122"/>
                </a:defRPr>
              </a:lvl4pPr>
              <a:lvl5pPr marL="2057400" indent="-228600">
                <a:defRPr sz="36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9pPr>
            </a:lstStyle>
            <a:p>
              <a:pPr algn="ctr">
                <a:defRPr/>
              </a:pPr>
              <a:endParaRPr lang="zh-CN" altLang="en-US" sz="1800">
                <a:solidFill>
                  <a:srgbClr val="FFFFFF"/>
                </a:solidFill>
                <a:ea typeface="黑体" panose="02010609060101010101" pitchFamily="49" charset="-122"/>
              </a:endParaRPr>
            </a:p>
          </p:txBody>
        </p:sp>
        <p:sp>
          <p:nvSpPr>
            <p:cNvPr id="17" name="Oval 11"/>
            <p:cNvSpPr>
              <a:spLocks noChangeArrowheads="1"/>
            </p:cNvSpPr>
            <p:nvPr/>
          </p:nvSpPr>
          <p:spPr bwMode="auto">
            <a:xfrm>
              <a:off x="8066" y="3756"/>
              <a:ext cx="3418" cy="3434"/>
            </a:xfrm>
            <a:prstGeom prst="ellipse">
              <a:avLst/>
            </a:prstGeom>
            <a:noFill/>
            <a:ln>
              <a:solidFill>
                <a:srgbClr val="2F2637"/>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sz="3600">
                  <a:solidFill>
                    <a:schemeClr val="tx1"/>
                  </a:solidFill>
                  <a:latin typeface="Arial" panose="020B0604020202020204" pitchFamily="34" charset="0"/>
                  <a:ea typeface="宋体" panose="02010600030101010101" pitchFamily="2" charset="-122"/>
                </a:defRPr>
              </a:lvl1pPr>
              <a:lvl2pPr marL="742950" indent="-285750">
                <a:defRPr sz="3600">
                  <a:solidFill>
                    <a:schemeClr val="tx1"/>
                  </a:solidFill>
                  <a:latin typeface="Arial" panose="020B0604020202020204" pitchFamily="34" charset="0"/>
                  <a:ea typeface="宋体" panose="02010600030101010101" pitchFamily="2" charset="-122"/>
                </a:defRPr>
              </a:lvl2pPr>
              <a:lvl3pPr marL="1143000" indent="-228600">
                <a:defRPr sz="3600">
                  <a:solidFill>
                    <a:schemeClr val="tx1"/>
                  </a:solidFill>
                  <a:latin typeface="Arial" panose="020B0604020202020204" pitchFamily="34" charset="0"/>
                  <a:ea typeface="宋体" panose="02010600030101010101" pitchFamily="2" charset="-122"/>
                </a:defRPr>
              </a:lvl3pPr>
              <a:lvl4pPr marL="1600200" indent="-228600">
                <a:defRPr sz="3600">
                  <a:solidFill>
                    <a:schemeClr val="tx1"/>
                  </a:solidFill>
                  <a:latin typeface="Arial" panose="020B0604020202020204" pitchFamily="34" charset="0"/>
                  <a:ea typeface="宋体" panose="02010600030101010101" pitchFamily="2" charset="-122"/>
                </a:defRPr>
              </a:lvl4pPr>
              <a:lvl5pPr marL="2057400" indent="-228600">
                <a:defRPr sz="36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9pPr>
            </a:lstStyle>
            <a:p>
              <a:pPr algn="ctr">
                <a:defRPr/>
              </a:pPr>
              <a:endParaRPr lang="zh-CN" altLang="en-US" sz="1800">
                <a:solidFill>
                  <a:srgbClr val="FFFFFF"/>
                </a:solidFill>
                <a:ea typeface="黑体" panose="02010609060101010101" pitchFamily="49" charset="-122"/>
              </a:endParaRPr>
            </a:p>
          </p:txBody>
        </p:sp>
        <p:sp>
          <p:nvSpPr>
            <p:cNvPr id="18" name="Freeform 13"/>
            <p:cNvSpPr/>
            <p:nvPr/>
          </p:nvSpPr>
          <p:spPr bwMode="auto">
            <a:xfrm>
              <a:off x="5537" y="3756"/>
              <a:ext cx="4329" cy="3417"/>
            </a:xfrm>
            <a:custGeom>
              <a:avLst/>
              <a:gdLst>
                <a:gd name="T0" fmla="*/ 627 w 641"/>
                <a:gd name="T1" fmla="*/ 504 h 504"/>
                <a:gd name="T2" fmla="*/ 322 w 641"/>
                <a:gd name="T3" fmla="*/ 266 h 504"/>
                <a:gd name="T4" fmla="*/ 14 w 641"/>
                <a:gd name="T5" fmla="*/ 28 h 504"/>
                <a:gd name="T6" fmla="*/ 0 w 641"/>
                <a:gd name="T7" fmla="*/ 14 h 504"/>
                <a:gd name="T8" fmla="*/ 14 w 641"/>
                <a:gd name="T9" fmla="*/ 0 h 504"/>
                <a:gd name="T10" fmla="*/ 347 w 641"/>
                <a:gd name="T11" fmla="*/ 252 h 504"/>
                <a:gd name="T12" fmla="*/ 627 w 641"/>
                <a:gd name="T13" fmla="*/ 476 h 504"/>
                <a:gd name="T14" fmla="*/ 641 w 641"/>
                <a:gd name="T15" fmla="*/ 490 h 504"/>
                <a:gd name="T16" fmla="*/ 627 w 641"/>
                <a:gd name="T17"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1" h="504">
                  <a:moveTo>
                    <a:pt x="627" y="504"/>
                  </a:moveTo>
                  <a:cubicBezTo>
                    <a:pt x="462" y="504"/>
                    <a:pt x="391" y="383"/>
                    <a:pt x="322" y="266"/>
                  </a:cubicBezTo>
                  <a:cubicBezTo>
                    <a:pt x="250" y="144"/>
                    <a:pt x="182" y="28"/>
                    <a:pt x="14" y="28"/>
                  </a:cubicBezTo>
                  <a:cubicBezTo>
                    <a:pt x="6" y="28"/>
                    <a:pt x="0" y="22"/>
                    <a:pt x="0" y="14"/>
                  </a:cubicBezTo>
                  <a:cubicBezTo>
                    <a:pt x="0" y="6"/>
                    <a:pt x="6" y="0"/>
                    <a:pt x="14" y="0"/>
                  </a:cubicBezTo>
                  <a:cubicBezTo>
                    <a:pt x="198" y="0"/>
                    <a:pt x="274" y="128"/>
                    <a:pt x="347" y="252"/>
                  </a:cubicBezTo>
                  <a:cubicBezTo>
                    <a:pt x="414" y="367"/>
                    <a:pt x="478" y="476"/>
                    <a:pt x="627" y="476"/>
                  </a:cubicBezTo>
                  <a:cubicBezTo>
                    <a:pt x="635" y="476"/>
                    <a:pt x="641" y="482"/>
                    <a:pt x="641" y="490"/>
                  </a:cubicBezTo>
                  <a:cubicBezTo>
                    <a:pt x="641" y="498"/>
                    <a:pt x="635" y="504"/>
                    <a:pt x="627" y="504"/>
                  </a:cubicBezTo>
                  <a:close/>
                </a:path>
              </a:pathLst>
            </a:custGeom>
            <a:solidFill>
              <a:srgbClr val="2F2637"/>
            </a:soli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 name="Oval 14"/>
            <p:cNvSpPr>
              <a:spLocks noChangeArrowheads="1"/>
            </p:cNvSpPr>
            <p:nvPr/>
          </p:nvSpPr>
          <p:spPr bwMode="auto">
            <a:xfrm>
              <a:off x="12146" y="3756"/>
              <a:ext cx="3418" cy="3434"/>
            </a:xfrm>
            <a:prstGeom prst="ellipse">
              <a:avLst/>
            </a:prstGeom>
            <a:noFill/>
            <a:ln>
              <a:solidFill>
                <a:srgbClr val="2F2637"/>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sz="3600">
                  <a:solidFill>
                    <a:schemeClr val="tx1"/>
                  </a:solidFill>
                  <a:latin typeface="Arial" panose="020B0604020202020204" pitchFamily="34" charset="0"/>
                  <a:ea typeface="宋体" panose="02010600030101010101" pitchFamily="2" charset="-122"/>
                </a:defRPr>
              </a:lvl1pPr>
              <a:lvl2pPr marL="742950" indent="-285750">
                <a:defRPr sz="3600">
                  <a:solidFill>
                    <a:schemeClr val="tx1"/>
                  </a:solidFill>
                  <a:latin typeface="Arial" panose="020B0604020202020204" pitchFamily="34" charset="0"/>
                  <a:ea typeface="宋体" panose="02010600030101010101" pitchFamily="2" charset="-122"/>
                </a:defRPr>
              </a:lvl2pPr>
              <a:lvl3pPr marL="1143000" indent="-228600">
                <a:defRPr sz="3600">
                  <a:solidFill>
                    <a:schemeClr val="tx1"/>
                  </a:solidFill>
                  <a:latin typeface="Arial" panose="020B0604020202020204" pitchFamily="34" charset="0"/>
                  <a:ea typeface="宋体" panose="02010600030101010101" pitchFamily="2" charset="-122"/>
                </a:defRPr>
              </a:lvl3pPr>
              <a:lvl4pPr marL="1600200" indent="-228600">
                <a:defRPr sz="3600">
                  <a:solidFill>
                    <a:schemeClr val="tx1"/>
                  </a:solidFill>
                  <a:latin typeface="Arial" panose="020B0604020202020204" pitchFamily="34" charset="0"/>
                  <a:ea typeface="宋体" panose="02010600030101010101" pitchFamily="2" charset="-122"/>
                </a:defRPr>
              </a:lvl4pPr>
              <a:lvl5pPr marL="2057400" indent="-228600">
                <a:defRPr sz="36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9pPr>
            </a:lstStyle>
            <a:p>
              <a:pPr algn="ctr">
                <a:defRPr/>
              </a:pPr>
              <a:endParaRPr lang="zh-CN" altLang="en-US" sz="1800">
                <a:solidFill>
                  <a:srgbClr val="FFFFFF"/>
                </a:solidFill>
                <a:ea typeface="黑体" panose="02010609060101010101" pitchFamily="49" charset="-122"/>
              </a:endParaRPr>
            </a:p>
          </p:txBody>
        </p:sp>
        <p:sp>
          <p:nvSpPr>
            <p:cNvPr id="20" name="Freeform 16"/>
            <p:cNvSpPr/>
            <p:nvPr/>
          </p:nvSpPr>
          <p:spPr bwMode="auto">
            <a:xfrm>
              <a:off x="9620" y="3756"/>
              <a:ext cx="4329" cy="3417"/>
            </a:xfrm>
            <a:custGeom>
              <a:avLst/>
              <a:gdLst>
                <a:gd name="T0" fmla="*/ 627 w 641"/>
                <a:gd name="T1" fmla="*/ 504 h 504"/>
                <a:gd name="T2" fmla="*/ 322 w 641"/>
                <a:gd name="T3" fmla="*/ 266 h 504"/>
                <a:gd name="T4" fmla="*/ 14 w 641"/>
                <a:gd name="T5" fmla="*/ 28 h 504"/>
                <a:gd name="T6" fmla="*/ 0 w 641"/>
                <a:gd name="T7" fmla="*/ 14 h 504"/>
                <a:gd name="T8" fmla="*/ 14 w 641"/>
                <a:gd name="T9" fmla="*/ 0 h 504"/>
                <a:gd name="T10" fmla="*/ 346 w 641"/>
                <a:gd name="T11" fmla="*/ 252 h 504"/>
                <a:gd name="T12" fmla="*/ 627 w 641"/>
                <a:gd name="T13" fmla="*/ 476 h 504"/>
                <a:gd name="T14" fmla="*/ 641 w 641"/>
                <a:gd name="T15" fmla="*/ 490 h 504"/>
                <a:gd name="T16" fmla="*/ 627 w 641"/>
                <a:gd name="T17"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1" h="504">
                  <a:moveTo>
                    <a:pt x="627" y="504"/>
                  </a:moveTo>
                  <a:cubicBezTo>
                    <a:pt x="462" y="504"/>
                    <a:pt x="390" y="383"/>
                    <a:pt x="322" y="266"/>
                  </a:cubicBezTo>
                  <a:cubicBezTo>
                    <a:pt x="250" y="144"/>
                    <a:pt x="182" y="28"/>
                    <a:pt x="14" y="28"/>
                  </a:cubicBezTo>
                  <a:cubicBezTo>
                    <a:pt x="6" y="28"/>
                    <a:pt x="0" y="22"/>
                    <a:pt x="0" y="14"/>
                  </a:cubicBezTo>
                  <a:cubicBezTo>
                    <a:pt x="0" y="6"/>
                    <a:pt x="6" y="0"/>
                    <a:pt x="14" y="0"/>
                  </a:cubicBezTo>
                  <a:cubicBezTo>
                    <a:pt x="198" y="0"/>
                    <a:pt x="274" y="128"/>
                    <a:pt x="346" y="252"/>
                  </a:cubicBezTo>
                  <a:cubicBezTo>
                    <a:pt x="414" y="367"/>
                    <a:pt x="478" y="476"/>
                    <a:pt x="627" y="476"/>
                  </a:cubicBezTo>
                  <a:cubicBezTo>
                    <a:pt x="635" y="476"/>
                    <a:pt x="641" y="482"/>
                    <a:pt x="641" y="490"/>
                  </a:cubicBezTo>
                  <a:cubicBezTo>
                    <a:pt x="641" y="498"/>
                    <a:pt x="635" y="504"/>
                    <a:pt x="627" y="504"/>
                  </a:cubicBezTo>
                  <a:close/>
                </a:path>
              </a:pathLst>
            </a:custGeom>
            <a:solidFill>
              <a:srgbClr val="2F2637"/>
            </a:solidFill>
            <a:ln w="15875">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3" name="Oval 20"/>
            <p:cNvSpPr>
              <a:spLocks noChangeArrowheads="1"/>
            </p:cNvSpPr>
            <p:nvPr/>
          </p:nvSpPr>
          <p:spPr bwMode="auto">
            <a:xfrm>
              <a:off x="4444" y="4259"/>
              <a:ext cx="2464" cy="2474"/>
            </a:xfrm>
            <a:prstGeom prst="ellipse">
              <a:avLst/>
            </a:prstGeom>
            <a:solidFill>
              <a:srgbClr val="D0EAEB"/>
            </a:solidFill>
            <a:ln w="15875">
              <a:solidFill>
                <a:srgbClr val="2F2637">
                  <a:alpha val="40000"/>
                </a:srgb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sz="3600">
                  <a:solidFill>
                    <a:schemeClr val="tx1"/>
                  </a:solidFill>
                  <a:latin typeface="Arial" panose="020B0604020202020204" pitchFamily="34" charset="0"/>
                  <a:ea typeface="宋体" panose="02010600030101010101" pitchFamily="2" charset="-122"/>
                </a:defRPr>
              </a:lvl1pPr>
              <a:lvl2pPr marL="742950" indent="-285750">
                <a:defRPr sz="3600">
                  <a:solidFill>
                    <a:schemeClr val="tx1"/>
                  </a:solidFill>
                  <a:latin typeface="Arial" panose="020B0604020202020204" pitchFamily="34" charset="0"/>
                  <a:ea typeface="宋体" panose="02010600030101010101" pitchFamily="2" charset="-122"/>
                </a:defRPr>
              </a:lvl2pPr>
              <a:lvl3pPr marL="1143000" indent="-228600">
                <a:defRPr sz="3600">
                  <a:solidFill>
                    <a:schemeClr val="tx1"/>
                  </a:solidFill>
                  <a:latin typeface="Arial" panose="020B0604020202020204" pitchFamily="34" charset="0"/>
                  <a:ea typeface="宋体" panose="02010600030101010101" pitchFamily="2" charset="-122"/>
                </a:defRPr>
              </a:lvl3pPr>
              <a:lvl4pPr marL="1600200" indent="-228600">
                <a:defRPr sz="3600">
                  <a:solidFill>
                    <a:schemeClr val="tx1"/>
                  </a:solidFill>
                  <a:latin typeface="Arial" panose="020B0604020202020204" pitchFamily="34" charset="0"/>
                  <a:ea typeface="宋体" panose="02010600030101010101" pitchFamily="2" charset="-122"/>
                </a:defRPr>
              </a:lvl4pPr>
              <a:lvl5pPr marL="2057400" indent="-228600">
                <a:defRPr sz="36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9pPr>
            </a:lstStyle>
            <a:p>
              <a:pPr algn="ctr">
                <a:defRPr/>
              </a:pPr>
              <a:endParaRPr lang="zh-CN" altLang="en-US" sz="1800">
                <a:solidFill>
                  <a:srgbClr val="FFFFFF"/>
                </a:solidFill>
                <a:ea typeface="黑体" panose="02010609060101010101" pitchFamily="49" charset="-122"/>
              </a:endParaRPr>
            </a:p>
          </p:txBody>
        </p:sp>
        <p:sp>
          <p:nvSpPr>
            <p:cNvPr id="24" name="Oval 21"/>
            <p:cNvSpPr>
              <a:spLocks noChangeArrowheads="1"/>
            </p:cNvSpPr>
            <p:nvPr/>
          </p:nvSpPr>
          <p:spPr bwMode="auto">
            <a:xfrm>
              <a:off x="8545" y="4259"/>
              <a:ext cx="2464" cy="2474"/>
            </a:xfrm>
            <a:prstGeom prst="ellipse">
              <a:avLst/>
            </a:prstGeom>
            <a:solidFill>
              <a:srgbClr val="D0EAEB"/>
            </a:solidFill>
            <a:ln w="15875">
              <a:solidFill>
                <a:srgbClr val="2F2637">
                  <a:alpha val="40000"/>
                </a:srgb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sz="3600">
                  <a:solidFill>
                    <a:schemeClr val="tx1"/>
                  </a:solidFill>
                  <a:latin typeface="Arial" panose="020B0604020202020204" pitchFamily="34" charset="0"/>
                  <a:ea typeface="宋体" panose="02010600030101010101" pitchFamily="2" charset="-122"/>
                </a:defRPr>
              </a:lvl1pPr>
              <a:lvl2pPr marL="742950" indent="-285750">
                <a:defRPr sz="3600">
                  <a:solidFill>
                    <a:schemeClr val="tx1"/>
                  </a:solidFill>
                  <a:latin typeface="Arial" panose="020B0604020202020204" pitchFamily="34" charset="0"/>
                  <a:ea typeface="宋体" panose="02010600030101010101" pitchFamily="2" charset="-122"/>
                </a:defRPr>
              </a:lvl2pPr>
              <a:lvl3pPr marL="1143000" indent="-228600">
                <a:defRPr sz="3600">
                  <a:solidFill>
                    <a:schemeClr val="tx1"/>
                  </a:solidFill>
                  <a:latin typeface="Arial" panose="020B0604020202020204" pitchFamily="34" charset="0"/>
                  <a:ea typeface="宋体" panose="02010600030101010101" pitchFamily="2" charset="-122"/>
                </a:defRPr>
              </a:lvl3pPr>
              <a:lvl4pPr marL="1600200" indent="-228600">
                <a:defRPr sz="3600">
                  <a:solidFill>
                    <a:schemeClr val="tx1"/>
                  </a:solidFill>
                  <a:latin typeface="Arial" panose="020B0604020202020204" pitchFamily="34" charset="0"/>
                  <a:ea typeface="宋体" panose="02010600030101010101" pitchFamily="2" charset="-122"/>
                </a:defRPr>
              </a:lvl4pPr>
              <a:lvl5pPr marL="2057400" indent="-228600">
                <a:defRPr sz="36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9pPr>
            </a:lstStyle>
            <a:p>
              <a:pPr algn="ctr">
                <a:defRPr/>
              </a:pPr>
              <a:endParaRPr lang="zh-CN" altLang="en-US" sz="1800">
                <a:solidFill>
                  <a:srgbClr val="FFFFFF"/>
                </a:solidFill>
                <a:ea typeface="黑体" panose="02010609060101010101" pitchFamily="49" charset="-122"/>
              </a:endParaRPr>
            </a:p>
          </p:txBody>
        </p:sp>
        <p:sp>
          <p:nvSpPr>
            <p:cNvPr id="25" name="Oval 22"/>
            <p:cNvSpPr>
              <a:spLocks noChangeArrowheads="1"/>
            </p:cNvSpPr>
            <p:nvPr/>
          </p:nvSpPr>
          <p:spPr bwMode="auto">
            <a:xfrm>
              <a:off x="12626" y="4259"/>
              <a:ext cx="2458" cy="2474"/>
            </a:xfrm>
            <a:prstGeom prst="ellipse">
              <a:avLst/>
            </a:prstGeom>
            <a:solidFill>
              <a:srgbClr val="D0EAEB"/>
            </a:solidFill>
            <a:ln w="15875">
              <a:solidFill>
                <a:srgbClr val="2F2637">
                  <a:alpha val="40000"/>
                </a:srgbClr>
              </a:solid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sz="3600">
                  <a:solidFill>
                    <a:schemeClr val="tx1"/>
                  </a:solidFill>
                  <a:latin typeface="Arial" panose="020B0604020202020204" pitchFamily="34" charset="0"/>
                  <a:ea typeface="宋体" panose="02010600030101010101" pitchFamily="2" charset="-122"/>
                </a:defRPr>
              </a:lvl1pPr>
              <a:lvl2pPr marL="742950" indent="-285750">
                <a:defRPr sz="3600">
                  <a:solidFill>
                    <a:schemeClr val="tx1"/>
                  </a:solidFill>
                  <a:latin typeface="Arial" panose="020B0604020202020204" pitchFamily="34" charset="0"/>
                  <a:ea typeface="宋体" panose="02010600030101010101" pitchFamily="2" charset="-122"/>
                </a:defRPr>
              </a:lvl2pPr>
              <a:lvl3pPr marL="1143000" indent="-228600">
                <a:defRPr sz="3600">
                  <a:solidFill>
                    <a:schemeClr val="tx1"/>
                  </a:solidFill>
                  <a:latin typeface="Arial" panose="020B0604020202020204" pitchFamily="34" charset="0"/>
                  <a:ea typeface="宋体" panose="02010600030101010101" pitchFamily="2" charset="-122"/>
                </a:defRPr>
              </a:lvl3pPr>
              <a:lvl4pPr marL="1600200" indent="-228600">
                <a:defRPr sz="3600">
                  <a:solidFill>
                    <a:schemeClr val="tx1"/>
                  </a:solidFill>
                  <a:latin typeface="Arial" panose="020B0604020202020204" pitchFamily="34" charset="0"/>
                  <a:ea typeface="宋体" panose="02010600030101010101" pitchFamily="2" charset="-122"/>
                </a:defRPr>
              </a:lvl4pPr>
              <a:lvl5pPr marL="2057400" indent="-228600">
                <a:defRPr sz="36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9pPr>
            </a:lstStyle>
            <a:p>
              <a:pPr algn="ctr">
                <a:defRPr/>
              </a:pPr>
              <a:endParaRPr lang="zh-CN" altLang="en-US" sz="1800">
                <a:solidFill>
                  <a:srgbClr val="FFFFFF"/>
                </a:solidFill>
                <a:ea typeface="黑体" panose="02010609060101010101" pitchFamily="49" charset="-122"/>
              </a:endParaRPr>
            </a:p>
          </p:txBody>
        </p:sp>
      </p:grpSp>
      <p:sp>
        <p:nvSpPr>
          <p:cNvPr id="82947" name="文本框 38"/>
          <p:cNvSpPr txBox="1">
            <a:spLocks noChangeArrowheads="1"/>
          </p:cNvSpPr>
          <p:nvPr/>
        </p:nvSpPr>
        <p:spPr bwMode="auto">
          <a:xfrm>
            <a:off x="1868488" y="2427288"/>
            <a:ext cx="1800225" cy="701675"/>
          </a:xfrm>
          <a:prstGeom prst="rect">
            <a:avLst/>
          </a:prstGeom>
          <a:noFill/>
          <a:ln w="9525">
            <a:noFill/>
            <a:miter lim="800000"/>
          </a:ln>
        </p:spPr>
        <p:txBody>
          <a:bodyPr>
            <a:spAutoFit/>
          </a:bodyPr>
          <a:lstStyle/>
          <a:p>
            <a:r>
              <a:rPr lang="zh-CN" altLang="en-US" sz="2000">
                <a:latin typeface="楷体" panose="02010609060101010101" charset="-122"/>
                <a:ea typeface="楷体" panose="02010609060101010101" charset="-122"/>
                <a:cs typeface="楷体" panose="02010609060101010101" charset="-122"/>
                <a:sym typeface="+mn-ea"/>
              </a:rPr>
              <a:t>合格评估工作领导小组会议</a:t>
            </a:r>
            <a:endParaRPr lang="en-US" altLang="zh-CN" sz="2000">
              <a:latin typeface="华文宋体"/>
              <a:ea typeface="华文宋体"/>
              <a:cs typeface="华文宋体"/>
            </a:endParaRPr>
          </a:p>
        </p:txBody>
      </p:sp>
      <p:sp>
        <p:nvSpPr>
          <p:cNvPr id="82948" name="文本框 39"/>
          <p:cNvSpPr txBox="1">
            <a:spLocks noChangeArrowheads="1"/>
          </p:cNvSpPr>
          <p:nvPr/>
        </p:nvSpPr>
        <p:spPr bwMode="auto">
          <a:xfrm>
            <a:off x="5522913" y="2482850"/>
            <a:ext cx="1598612" cy="701675"/>
          </a:xfrm>
          <a:prstGeom prst="rect">
            <a:avLst/>
          </a:prstGeom>
          <a:noFill/>
          <a:ln w="9525">
            <a:noFill/>
            <a:miter lim="800000"/>
          </a:ln>
        </p:spPr>
        <p:txBody>
          <a:bodyPr>
            <a:spAutoFit/>
          </a:bodyPr>
          <a:lstStyle/>
          <a:p>
            <a:r>
              <a:rPr lang="zh-CN" altLang="en-US" sz="2000">
                <a:latin typeface="楷体" panose="02010609060101010101" charset="-122"/>
                <a:ea typeface="楷体" panose="02010609060101010101" charset="-122"/>
                <a:cs typeface="楷体" panose="02010609060101010101" charset="-122"/>
                <a:sym typeface="+mn-ea"/>
              </a:rPr>
              <a:t>常务副主任会议</a:t>
            </a:r>
            <a:endParaRPr lang="en-US" altLang="zh-CN" sz="2000">
              <a:latin typeface="华文宋体"/>
              <a:ea typeface="华文宋体"/>
              <a:cs typeface="华文宋体"/>
            </a:endParaRPr>
          </a:p>
        </p:txBody>
      </p:sp>
      <p:sp>
        <p:nvSpPr>
          <p:cNvPr id="82949" name="文本框 40"/>
          <p:cNvSpPr txBox="1">
            <a:spLocks noChangeArrowheads="1"/>
          </p:cNvSpPr>
          <p:nvPr/>
        </p:nvSpPr>
        <p:spPr bwMode="auto">
          <a:xfrm>
            <a:off x="8928100" y="2613025"/>
            <a:ext cx="1968500" cy="701675"/>
          </a:xfrm>
          <a:prstGeom prst="rect">
            <a:avLst/>
          </a:prstGeom>
          <a:noFill/>
          <a:ln w="9525">
            <a:noFill/>
            <a:miter lim="800000"/>
          </a:ln>
        </p:spPr>
        <p:txBody>
          <a:bodyPr>
            <a:spAutoFit/>
          </a:bodyPr>
          <a:lstStyle/>
          <a:p>
            <a:r>
              <a:rPr lang="zh-CN" altLang="en-US" sz="2000">
                <a:latin typeface="楷体" panose="02010609060101010101" charset="-122"/>
                <a:ea typeface="楷体" panose="02010609060101010101" charset="-122"/>
                <a:cs typeface="楷体" panose="02010609060101010101" charset="-122"/>
                <a:sym typeface="+mn-ea"/>
              </a:rPr>
              <a:t>评估办公室会议</a:t>
            </a:r>
            <a:endParaRPr lang="en-US" altLang="zh-CN" sz="2000">
              <a:latin typeface="楷体" panose="02010609060101010101" charset="-122"/>
              <a:ea typeface="楷体" panose="02010609060101010101" charset="-122"/>
              <a:cs typeface="楷体" panose="02010609060101010101" charset="-122"/>
              <a:sym typeface="+mn-ea"/>
            </a:endParaRPr>
          </a:p>
          <a:p>
            <a:r>
              <a:rPr lang="zh-CN" altLang="en-US" sz="2000">
                <a:latin typeface="楷体" panose="02010609060101010101" charset="-122"/>
                <a:ea typeface="楷体" panose="02010609060101010101" charset="-122"/>
                <a:cs typeface="楷体" panose="02010609060101010101" charset="-122"/>
                <a:sym typeface="+mn-ea"/>
              </a:rPr>
              <a:t>专题研讨会</a:t>
            </a:r>
          </a:p>
        </p:txBody>
      </p:sp>
      <p:sp>
        <p:nvSpPr>
          <p:cNvPr id="82950" name="矩形 3"/>
          <p:cNvSpPr>
            <a:spLocks noChangeArrowheads="1"/>
          </p:cNvSpPr>
          <p:nvPr/>
        </p:nvSpPr>
        <p:spPr bwMode="auto">
          <a:xfrm>
            <a:off x="301625" y="928688"/>
            <a:ext cx="11571288" cy="523875"/>
          </a:xfrm>
          <a:prstGeom prst="rect">
            <a:avLst/>
          </a:prstGeom>
          <a:noFill/>
          <a:ln w="9525">
            <a:noFill/>
            <a:miter lim="800000"/>
          </a:ln>
        </p:spPr>
        <p:txBody>
          <a:bodyPr>
            <a:spAutoFit/>
          </a:bodyPr>
          <a:lstStyle/>
          <a:p>
            <a:r>
              <a:rPr lang="en-US" altLang="zh-CN" sz="2800" b="1" dirty="0">
                <a:solidFill>
                  <a:srgbClr val="FF0000"/>
                </a:solidFill>
                <a:latin typeface="Calibri" panose="020F0502020204030204" pitchFamily="34" charset="0"/>
              </a:rPr>
              <a:t>5.</a:t>
            </a:r>
            <a:r>
              <a:rPr lang="zh-CN" altLang="en-US" sz="2800" b="1" dirty="0">
                <a:solidFill>
                  <a:srgbClr val="FF0000"/>
                </a:solidFill>
                <a:latin typeface="Calibri" panose="020F0502020204030204" pitchFamily="34" charset="0"/>
              </a:rPr>
              <a:t>领导小组及时研究、解决关键问题，充分发挥指挥部的作用</a:t>
            </a:r>
            <a:endParaRPr lang="zh-CN" altLang="en-US" sz="2800" b="1" dirty="0">
              <a:solidFill>
                <a:srgbClr val="FF0000"/>
              </a:solidFill>
              <a:ea typeface="微软雅黑" panose="020B0503020204020204" pitchFamily="34" charset="-122"/>
              <a:cs typeface="微软雅黑" panose="020B0503020204020204" pitchFamily="34" charset="-122"/>
            </a:endParaRPr>
          </a:p>
        </p:txBody>
      </p:sp>
      <p:grpSp>
        <p:nvGrpSpPr>
          <p:cNvPr id="82951" name="Group 1"/>
          <p:cNvGrpSpPr>
            <a:grpSpLocks noChangeAspect="1"/>
          </p:cNvGrpSpPr>
          <p:nvPr/>
        </p:nvGrpSpPr>
        <p:grpSpPr bwMode="auto">
          <a:xfrm>
            <a:off x="26988" y="6278563"/>
            <a:ext cx="2078037" cy="541337"/>
            <a:chOff x="0" y="0"/>
            <a:chExt cx="5835" cy="1518"/>
          </a:xfrm>
        </p:grpSpPr>
        <p:sp>
          <p:nvSpPr>
            <p:cNvPr id="82959" name="AutoShape 83"/>
            <p:cNvSpPr>
              <a:spLocks noChangeAspect="1" noTextEdit="1"/>
            </p:cNvSpPr>
            <p:nvPr/>
          </p:nvSpPr>
          <p:spPr bwMode="auto">
            <a:xfrm>
              <a:off x="0" y="213"/>
              <a:ext cx="5835" cy="1305"/>
            </a:xfrm>
            <a:prstGeom prst="rect">
              <a:avLst/>
            </a:prstGeom>
            <a:noFill/>
            <a:ln w="9525">
              <a:noFill/>
              <a:miter lim="800000"/>
            </a:ln>
          </p:spPr>
          <p:txBody>
            <a:bodyPr/>
            <a:lstStyle/>
            <a:p>
              <a:endParaRPr lang="zh-CN" altLang="en-US"/>
            </a:p>
          </p:txBody>
        </p:sp>
        <p:sp>
          <p:nvSpPr>
            <p:cNvPr id="82960" name="Freeform 82"/>
            <p:cNvSpPr>
              <a:spLocks noEditPoints="1"/>
            </p:cNvSpPr>
            <p:nvPr/>
          </p:nvSpPr>
          <p:spPr bwMode="auto">
            <a:xfrm>
              <a:off x="666" y="617"/>
              <a:ext cx="245" cy="341"/>
            </a:xfrm>
            <a:custGeom>
              <a:avLst/>
              <a:gdLst>
                <a:gd name="T0" fmla="*/ 0 w 735"/>
                <a:gd name="T1" fmla="*/ 0 h 1023"/>
                <a:gd name="T2" fmla="*/ 0 w 735"/>
                <a:gd name="T3" fmla="*/ 0 h 1023"/>
                <a:gd name="T4" fmla="*/ 0 w 735"/>
                <a:gd name="T5" fmla="*/ 0 h 1023"/>
                <a:gd name="T6" fmla="*/ 0 w 735"/>
                <a:gd name="T7" fmla="*/ 0 h 1023"/>
                <a:gd name="T8" fmla="*/ 0 w 735"/>
                <a:gd name="T9" fmla="*/ 0 h 1023"/>
                <a:gd name="T10" fmla="*/ 0 w 735"/>
                <a:gd name="T11" fmla="*/ 0 h 1023"/>
                <a:gd name="T12" fmla="*/ 0 w 735"/>
                <a:gd name="T13" fmla="*/ 0 h 1023"/>
                <a:gd name="T14" fmla="*/ 0 w 735"/>
                <a:gd name="T15" fmla="*/ 0 h 1023"/>
                <a:gd name="T16" fmla="*/ 0 w 735"/>
                <a:gd name="T17" fmla="*/ 0 h 1023"/>
                <a:gd name="T18" fmla="*/ 0 w 735"/>
                <a:gd name="T19" fmla="*/ 0 h 1023"/>
                <a:gd name="T20" fmla="*/ 0 w 735"/>
                <a:gd name="T21" fmla="*/ 0 h 1023"/>
                <a:gd name="T22" fmla="*/ 0 w 735"/>
                <a:gd name="T23" fmla="*/ 0 h 1023"/>
                <a:gd name="T24" fmla="*/ 0 w 735"/>
                <a:gd name="T25" fmla="*/ 0 h 1023"/>
                <a:gd name="T26" fmla="*/ 0 w 735"/>
                <a:gd name="T27" fmla="*/ 0 h 1023"/>
                <a:gd name="T28" fmla="*/ 0 w 735"/>
                <a:gd name="T29" fmla="*/ 0 h 1023"/>
                <a:gd name="T30" fmla="*/ 0 w 735"/>
                <a:gd name="T31" fmla="*/ 0 h 1023"/>
                <a:gd name="T32" fmla="*/ 0 w 735"/>
                <a:gd name="T33" fmla="*/ 0 h 1023"/>
                <a:gd name="T34" fmla="*/ 0 w 735"/>
                <a:gd name="T35" fmla="*/ 0 h 1023"/>
                <a:gd name="T36" fmla="*/ 0 w 735"/>
                <a:gd name="T37" fmla="*/ 0 h 1023"/>
                <a:gd name="T38" fmla="*/ 0 w 735"/>
                <a:gd name="T39" fmla="*/ 0 h 1023"/>
                <a:gd name="T40" fmla="*/ 0 w 735"/>
                <a:gd name="T41" fmla="*/ 0 h 1023"/>
                <a:gd name="T42" fmla="*/ 0 w 735"/>
                <a:gd name="T43" fmla="*/ 0 h 1023"/>
                <a:gd name="T44" fmla="*/ 0 w 735"/>
                <a:gd name="T45" fmla="*/ 0 h 1023"/>
                <a:gd name="T46" fmla="*/ 0 w 735"/>
                <a:gd name="T47" fmla="*/ 0 h 1023"/>
                <a:gd name="T48" fmla="*/ 0 w 735"/>
                <a:gd name="T49" fmla="*/ 0 h 1023"/>
                <a:gd name="T50" fmla="*/ 0 w 735"/>
                <a:gd name="T51" fmla="*/ 0 h 1023"/>
                <a:gd name="T52" fmla="*/ 0 w 735"/>
                <a:gd name="T53" fmla="*/ 0 h 1023"/>
                <a:gd name="T54" fmla="*/ 0 w 735"/>
                <a:gd name="T55" fmla="*/ 0 h 1023"/>
                <a:gd name="T56" fmla="*/ 0 w 735"/>
                <a:gd name="T57" fmla="*/ 0 h 1023"/>
                <a:gd name="T58" fmla="*/ 0 w 735"/>
                <a:gd name="T59" fmla="*/ 0 h 1023"/>
                <a:gd name="T60" fmla="*/ 0 w 735"/>
                <a:gd name="T61" fmla="*/ 0 h 1023"/>
                <a:gd name="T62" fmla="*/ 0 w 735"/>
                <a:gd name="T63" fmla="*/ 0 h 1023"/>
                <a:gd name="T64" fmla="*/ 0 w 735"/>
                <a:gd name="T65" fmla="*/ 0 h 1023"/>
                <a:gd name="T66" fmla="*/ 0 w 735"/>
                <a:gd name="T67" fmla="*/ 0 h 1023"/>
                <a:gd name="T68" fmla="*/ 0 w 735"/>
                <a:gd name="T69" fmla="*/ 0 h 1023"/>
                <a:gd name="T70" fmla="*/ 0 w 735"/>
                <a:gd name="T71" fmla="*/ 0 h 1023"/>
                <a:gd name="T72" fmla="*/ 0 w 735"/>
                <a:gd name="T73" fmla="*/ 0 h 1023"/>
                <a:gd name="T74" fmla="*/ 0 w 735"/>
                <a:gd name="T75" fmla="*/ 0 h 1023"/>
                <a:gd name="T76" fmla="*/ 0 w 735"/>
                <a:gd name="T77" fmla="*/ 0 h 1023"/>
                <a:gd name="T78" fmla="*/ 0 w 735"/>
                <a:gd name="T79" fmla="*/ 0 h 1023"/>
                <a:gd name="T80" fmla="*/ 0 w 735"/>
                <a:gd name="T81" fmla="*/ 0 h 1023"/>
                <a:gd name="T82" fmla="*/ 0 w 735"/>
                <a:gd name="T83" fmla="*/ 0 h 1023"/>
                <a:gd name="T84" fmla="*/ 0 w 735"/>
                <a:gd name="T85" fmla="*/ 0 h 1023"/>
                <a:gd name="T86" fmla="*/ 0 w 735"/>
                <a:gd name="T87" fmla="*/ 0 h 1023"/>
                <a:gd name="T88" fmla="*/ 0 w 735"/>
                <a:gd name="T89" fmla="*/ 0 h 1023"/>
                <a:gd name="T90" fmla="*/ 0 w 735"/>
                <a:gd name="T91" fmla="*/ 0 h 1023"/>
                <a:gd name="T92" fmla="*/ 0 w 735"/>
                <a:gd name="T93" fmla="*/ 0 h 1023"/>
                <a:gd name="T94" fmla="*/ 0 w 735"/>
                <a:gd name="T95" fmla="*/ 0 h 1023"/>
                <a:gd name="T96" fmla="*/ 0 w 735"/>
                <a:gd name="T97" fmla="*/ 0 h 1023"/>
                <a:gd name="T98" fmla="*/ 0 w 735"/>
                <a:gd name="T99" fmla="*/ 0 h 1023"/>
                <a:gd name="T100" fmla="*/ 0 w 735"/>
                <a:gd name="T101" fmla="*/ 0 h 1023"/>
                <a:gd name="T102" fmla="*/ 0 w 735"/>
                <a:gd name="T103" fmla="*/ 0 h 1023"/>
                <a:gd name="T104" fmla="*/ 0 w 735"/>
                <a:gd name="T105" fmla="*/ 0 h 1023"/>
                <a:gd name="T106" fmla="*/ 0 w 735"/>
                <a:gd name="T107" fmla="*/ 0 h 1023"/>
                <a:gd name="T108" fmla="*/ 0 w 735"/>
                <a:gd name="T109" fmla="*/ 0 h 1023"/>
                <a:gd name="T110" fmla="*/ 0 w 735"/>
                <a:gd name="T111" fmla="*/ 0 h 1023"/>
                <a:gd name="T112" fmla="*/ 0 w 735"/>
                <a:gd name="T113" fmla="*/ 0 h 1023"/>
                <a:gd name="T114" fmla="*/ 0 w 735"/>
                <a:gd name="T115" fmla="*/ 0 h 1023"/>
                <a:gd name="T116" fmla="*/ 0 w 735"/>
                <a:gd name="T117" fmla="*/ 0 h 1023"/>
                <a:gd name="T118" fmla="*/ 0 w 735"/>
                <a:gd name="T119" fmla="*/ 0 h 1023"/>
                <a:gd name="T120" fmla="*/ 0 w 735"/>
                <a:gd name="T121" fmla="*/ 0 h 1023"/>
                <a:gd name="T122" fmla="*/ 0 w 735"/>
                <a:gd name="T123" fmla="*/ 0 h 1023"/>
                <a:gd name="T124" fmla="*/ 0 w 735"/>
                <a:gd name="T125" fmla="*/ 0 h 10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5"/>
                <a:gd name="T190" fmla="*/ 0 h 1023"/>
                <a:gd name="T191" fmla="*/ 735 w 735"/>
                <a:gd name="T192" fmla="*/ 1023 h 102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5" h="1023">
                  <a:moveTo>
                    <a:pt x="663" y="0"/>
                  </a:moveTo>
                  <a:lnTo>
                    <a:pt x="658" y="12"/>
                  </a:lnTo>
                  <a:lnTo>
                    <a:pt x="611" y="14"/>
                  </a:lnTo>
                  <a:lnTo>
                    <a:pt x="562" y="16"/>
                  </a:lnTo>
                  <a:lnTo>
                    <a:pt x="512" y="14"/>
                  </a:lnTo>
                  <a:lnTo>
                    <a:pt x="471" y="14"/>
                  </a:lnTo>
                  <a:lnTo>
                    <a:pt x="420" y="14"/>
                  </a:lnTo>
                  <a:lnTo>
                    <a:pt x="397" y="11"/>
                  </a:lnTo>
                  <a:lnTo>
                    <a:pt x="384" y="0"/>
                  </a:lnTo>
                  <a:lnTo>
                    <a:pt x="394" y="37"/>
                  </a:lnTo>
                  <a:lnTo>
                    <a:pt x="401" y="74"/>
                  </a:lnTo>
                  <a:lnTo>
                    <a:pt x="409" y="110"/>
                  </a:lnTo>
                  <a:lnTo>
                    <a:pt x="414" y="145"/>
                  </a:lnTo>
                  <a:lnTo>
                    <a:pt x="420" y="179"/>
                  </a:lnTo>
                  <a:lnTo>
                    <a:pt x="423" y="213"/>
                  </a:lnTo>
                  <a:lnTo>
                    <a:pt x="425" y="246"/>
                  </a:lnTo>
                  <a:lnTo>
                    <a:pt x="425" y="278"/>
                  </a:lnTo>
                  <a:lnTo>
                    <a:pt x="425" y="308"/>
                  </a:lnTo>
                  <a:lnTo>
                    <a:pt x="423" y="338"/>
                  </a:lnTo>
                  <a:lnTo>
                    <a:pt x="420" y="366"/>
                  </a:lnTo>
                  <a:lnTo>
                    <a:pt x="415" y="395"/>
                  </a:lnTo>
                  <a:lnTo>
                    <a:pt x="409" y="422"/>
                  </a:lnTo>
                  <a:lnTo>
                    <a:pt x="401" y="448"/>
                  </a:lnTo>
                  <a:lnTo>
                    <a:pt x="392" y="473"/>
                  </a:lnTo>
                  <a:lnTo>
                    <a:pt x="381" y="498"/>
                  </a:lnTo>
                  <a:lnTo>
                    <a:pt x="371" y="521"/>
                  </a:lnTo>
                  <a:lnTo>
                    <a:pt x="356" y="544"/>
                  </a:lnTo>
                  <a:lnTo>
                    <a:pt x="342" y="565"/>
                  </a:lnTo>
                  <a:lnTo>
                    <a:pt x="326" y="585"/>
                  </a:lnTo>
                  <a:lnTo>
                    <a:pt x="308" y="605"/>
                  </a:lnTo>
                  <a:lnTo>
                    <a:pt x="288" y="623"/>
                  </a:lnTo>
                  <a:lnTo>
                    <a:pt x="268" y="641"/>
                  </a:lnTo>
                  <a:lnTo>
                    <a:pt x="245" y="657"/>
                  </a:lnTo>
                  <a:lnTo>
                    <a:pt x="221" y="673"/>
                  </a:lnTo>
                  <a:lnTo>
                    <a:pt x="196" y="688"/>
                  </a:lnTo>
                  <a:lnTo>
                    <a:pt x="168" y="701"/>
                  </a:lnTo>
                  <a:lnTo>
                    <a:pt x="140" y="713"/>
                  </a:lnTo>
                  <a:lnTo>
                    <a:pt x="109" y="725"/>
                  </a:lnTo>
                  <a:lnTo>
                    <a:pt x="77" y="735"/>
                  </a:lnTo>
                  <a:lnTo>
                    <a:pt x="43" y="745"/>
                  </a:lnTo>
                  <a:lnTo>
                    <a:pt x="8" y="752"/>
                  </a:lnTo>
                  <a:lnTo>
                    <a:pt x="0" y="1022"/>
                  </a:lnTo>
                  <a:lnTo>
                    <a:pt x="48" y="1023"/>
                  </a:lnTo>
                  <a:lnTo>
                    <a:pt x="95" y="1020"/>
                  </a:lnTo>
                  <a:lnTo>
                    <a:pt x="141" y="1014"/>
                  </a:lnTo>
                  <a:lnTo>
                    <a:pt x="186" y="1005"/>
                  </a:lnTo>
                  <a:lnTo>
                    <a:pt x="229" y="994"/>
                  </a:lnTo>
                  <a:lnTo>
                    <a:pt x="272" y="980"/>
                  </a:lnTo>
                  <a:lnTo>
                    <a:pt x="314" y="962"/>
                  </a:lnTo>
                  <a:lnTo>
                    <a:pt x="353" y="943"/>
                  </a:lnTo>
                  <a:lnTo>
                    <a:pt x="392" y="921"/>
                  </a:lnTo>
                  <a:lnTo>
                    <a:pt x="429" y="896"/>
                  </a:lnTo>
                  <a:lnTo>
                    <a:pt x="465" y="869"/>
                  </a:lnTo>
                  <a:lnTo>
                    <a:pt x="499" y="841"/>
                  </a:lnTo>
                  <a:lnTo>
                    <a:pt x="530" y="809"/>
                  </a:lnTo>
                  <a:lnTo>
                    <a:pt x="560" y="778"/>
                  </a:lnTo>
                  <a:lnTo>
                    <a:pt x="588" y="743"/>
                  </a:lnTo>
                  <a:lnTo>
                    <a:pt x="613" y="706"/>
                  </a:lnTo>
                  <a:lnTo>
                    <a:pt x="638" y="669"/>
                  </a:lnTo>
                  <a:lnTo>
                    <a:pt x="658" y="630"/>
                  </a:lnTo>
                  <a:lnTo>
                    <a:pt x="677" y="589"/>
                  </a:lnTo>
                  <a:lnTo>
                    <a:pt x="694" y="548"/>
                  </a:lnTo>
                  <a:lnTo>
                    <a:pt x="708" y="506"/>
                  </a:lnTo>
                  <a:lnTo>
                    <a:pt x="718" y="463"/>
                  </a:lnTo>
                  <a:lnTo>
                    <a:pt x="727" y="418"/>
                  </a:lnTo>
                  <a:lnTo>
                    <a:pt x="733" y="373"/>
                  </a:lnTo>
                  <a:lnTo>
                    <a:pt x="735" y="327"/>
                  </a:lnTo>
                  <a:lnTo>
                    <a:pt x="735" y="281"/>
                  </a:lnTo>
                  <a:lnTo>
                    <a:pt x="732" y="235"/>
                  </a:lnTo>
                  <a:lnTo>
                    <a:pt x="724" y="188"/>
                  </a:lnTo>
                  <a:lnTo>
                    <a:pt x="714" y="141"/>
                  </a:lnTo>
                  <a:lnTo>
                    <a:pt x="700" y="94"/>
                  </a:lnTo>
                  <a:lnTo>
                    <a:pt x="683" y="47"/>
                  </a:lnTo>
                  <a:lnTo>
                    <a:pt x="663" y="0"/>
                  </a:lnTo>
                  <a:close/>
                  <a:moveTo>
                    <a:pt x="455" y="818"/>
                  </a:moveTo>
                  <a:lnTo>
                    <a:pt x="450" y="819"/>
                  </a:lnTo>
                  <a:lnTo>
                    <a:pt x="445" y="822"/>
                  </a:lnTo>
                  <a:lnTo>
                    <a:pt x="443" y="824"/>
                  </a:lnTo>
                  <a:lnTo>
                    <a:pt x="442" y="825"/>
                  </a:lnTo>
                  <a:lnTo>
                    <a:pt x="443" y="827"/>
                  </a:lnTo>
                  <a:lnTo>
                    <a:pt x="445" y="828"/>
                  </a:lnTo>
                  <a:lnTo>
                    <a:pt x="448" y="830"/>
                  </a:lnTo>
                  <a:lnTo>
                    <a:pt x="450" y="831"/>
                  </a:lnTo>
                  <a:lnTo>
                    <a:pt x="452" y="833"/>
                  </a:lnTo>
                  <a:lnTo>
                    <a:pt x="454" y="836"/>
                  </a:lnTo>
                  <a:lnTo>
                    <a:pt x="456" y="837"/>
                  </a:lnTo>
                  <a:lnTo>
                    <a:pt x="459" y="839"/>
                  </a:lnTo>
                  <a:lnTo>
                    <a:pt x="461" y="840"/>
                  </a:lnTo>
                  <a:lnTo>
                    <a:pt x="465" y="840"/>
                  </a:lnTo>
                  <a:lnTo>
                    <a:pt x="468" y="839"/>
                  </a:lnTo>
                  <a:lnTo>
                    <a:pt x="471" y="838"/>
                  </a:lnTo>
                  <a:lnTo>
                    <a:pt x="474" y="836"/>
                  </a:lnTo>
                  <a:lnTo>
                    <a:pt x="477" y="834"/>
                  </a:lnTo>
                  <a:lnTo>
                    <a:pt x="479" y="832"/>
                  </a:lnTo>
                  <a:lnTo>
                    <a:pt x="481" y="831"/>
                  </a:lnTo>
                  <a:lnTo>
                    <a:pt x="485" y="828"/>
                  </a:lnTo>
                  <a:lnTo>
                    <a:pt x="490" y="826"/>
                  </a:lnTo>
                  <a:lnTo>
                    <a:pt x="493" y="824"/>
                  </a:lnTo>
                  <a:lnTo>
                    <a:pt x="496" y="821"/>
                  </a:lnTo>
                  <a:lnTo>
                    <a:pt x="500" y="818"/>
                  </a:lnTo>
                  <a:lnTo>
                    <a:pt x="503" y="815"/>
                  </a:lnTo>
                  <a:lnTo>
                    <a:pt x="506" y="813"/>
                  </a:lnTo>
                  <a:lnTo>
                    <a:pt x="508" y="810"/>
                  </a:lnTo>
                  <a:lnTo>
                    <a:pt x="509" y="806"/>
                  </a:lnTo>
                  <a:lnTo>
                    <a:pt x="508" y="804"/>
                  </a:lnTo>
                  <a:lnTo>
                    <a:pt x="508" y="801"/>
                  </a:lnTo>
                  <a:lnTo>
                    <a:pt x="507" y="798"/>
                  </a:lnTo>
                  <a:lnTo>
                    <a:pt x="504" y="796"/>
                  </a:lnTo>
                  <a:lnTo>
                    <a:pt x="502" y="793"/>
                  </a:lnTo>
                  <a:lnTo>
                    <a:pt x="502" y="791"/>
                  </a:lnTo>
                  <a:lnTo>
                    <a:pt x="503" y="789"/>
                  </a:lnTo>
                  <a:lnTo>
                    <a:pt x="505" y="786"/>
                  </a:lnTo>
                  <a:lnTo>
                    <a:pt x="507" y="785"/>
                  </a:lnTo>
                  <a:lnTo>
                    <a:pt x="509" y="784"/>
                  </a:lnTo>
                  <a:lnTo>
                    <a:pt x="511" y="783"/>
                  </a:lnTo>
                  <a:lnTo>
                    <a:pt x="514" y="781"/>
                  </a:lnTo>
                  <a:lnTo>
                    <a:pt x="517" y="779"/>
                  </a:lnTo>
                  <a:lnTo>
                    <a:pt x="519" y="777"/>
                  </a:lnTo>
                  <a:lnTo>
                    <a:pt x="523" y="775"/>
                  </a:lnTo>
                  <a:lnTo>
                    <a:pt x="526" y="772"/>
                  </a:lnTo>
                  <a:lnTo>
                    <a:pt x="529" y="769"/>
                  </a:lnTo>
                  <a:lnTo>
                    <a:pt x="532" y="767"/>
                  </a:lnTo>
                  <a:lnTo>
                    <a:pt x="536" y="764"/>
                  </a:lnTo>
                  <a:lnTo>
                    <a:pt x="538" y="762"/>
                  </a:lnTo>
                  <a:lnTo>
                    <a:pt x="542" y="759"/>
                  </a:lnTo>
                  <a:lnTo>
                    <a:pt x="548" y="754"/>
                  </a:lnTo>
                  <a:lnTo>
                    <a:pt x="549" y="750"/>
                  </a:lnTo>
                  <a:lnTo>
                    <a:pt x="548" y="748"/>
                  </a:lnTo>
                  <a:lnTo>
                    <a:pt x="549" y="741"/>
                  </a:lnTo>
                  <a:lnTo>
                    <a:pt x="552" y="735"/>
                  </a:lnTo>
                  <a:lnTo>
                    <a:pt x="552" y="733"/>
                  </a:lnTo>
                  <a:lnTo>
                    <a:pt x="552" y="729"/>
                  </a:lnTo>
                  <a:lnTo>
                    <a:pt x="551" y="726"/>
                  </a:lnTo>
                  <a:lnTo>
                    <a:pt x="549" y="724"/>
                  </a:lnTo>
                  <a:lnTo>
                    <a:pt x="547" y="721"/>
                  </a:lnTo>
                  <a:lnTo>
                    <a:pt x="543" y="719"/>
                  </a:lnTo>
                  <a:lnTo>
                    <a:pt x="541" y="716"/>
                  </a:lnTo>
                  <a:lnTo>
                    <a:pt x="538" y="716"/>
                  </a:lnTo>
                  <a:lnTo>
                    <a:pt x="536" y="720"/>
                  </a:lnTo>
                  <a:lnTo>
                    <a:pt x="535" y="725"/>
                  </a:lnTo>
                  <a:lnTo>
                    <a:pt x="535" y="728"/>
                  </a:lnTo>
                  <a:lnTo>
                    <a:pt x="534" y="731"/>
                  </a:lnTo>
                  <a:lnTo>
                    <a:pt x="531" y="732"/>
                  </a:lnTo>
                  <a:lnTo>
                    <a:pt x="531" y="731"/>
                  </a:lnTo>
                  <a:lnTo>
                    <a:pt x="530" y="732"/>
                  </a:lnTo>
                  <a:lnTo>
                    <a:pt x="528" y="734"/>
                  </a:lnTo>
                  <a:lnTo>
                    <a:pt x="526" y="740"/>
                  </a:lnTo>
                  <a:lnTo>
                    <a:pt x="525" y="741"/>
                  </a:lnTo>
                  <a:lnTo>
                    <a:pt x="524" y="743"/>
                  </a:lnTo>
                  <a:lnTo>
                    <a:pt x="523" y="748"/>
                  </a:lnTo>
                  <a:lnTo>
                    <a:pt x="522" y="754"/>
                  </a:lnTo>
                  <a:lnTo>
                    <a:pt x="520" y="756"/>
                  </a:lnTo>
                  <a:lnTo>
                    <a:pt x="519" y="759"/>
                  </a:lnTo>
                  <a:lnTo>
                    <a:pt x="516" y="761"/>
                  </a:lnTo>
                  <a:lnTo>
                    <a:pt x="514" y="763"/>
                  </a:lnTo>
                  <a:lnTo>
                    <a:pt x="514" y="764"/>
                  </a:lnTo>
                  <a:lnTo>
                    <a:pt x="513" y="766"/>
                  </a:lnTo>
                  <a:lnTo>
                    <a:pt x="511" y="764"/>
                  </a:lnTo>
                  <a:lnTo>
                    <a:pt x="505" y="762"/>
                  </a:lnTo>
                  <a:lnTo>
                    <a:pt x="504" y="760"/>
                  </a:lnTo>
                  <a:lnTo>
                    <a:pt x="505" y="757"/>
                  </a:lnTo>
                  <a:lnTo>
                    <a:pt x="506" y="754"/>
                  </a:lnTo>
                  <a:lnTo>
                    <a:pt x="508" y="751"/>
                  </a:lnTo>
                  <a:lnTo>
                    <a:pt x="509" y="749"/>
                  </a:lnTo>
                  <a:lnTo>
                    <a:pt x="512" y="746"/>
                  </a:lnTo>
                  <a:lnTo>
                    <a:pt x="513" y="744"/>
                  </a:lnTo>
                  <a:lnTo>
                    <a:pt x="513" y="740"/>
                  </a:lnTo>
                  <a:lnTo>
                    <a:pt x="514" y="737"/>
                  </a:lnTo>
                  <a:lnTo>
                    <a:pt x="516" y="733"/>
                  </a:lnTo>
                  <a:lnTo>
                    <a:pt x="518" y="727"/>
                  </a:lnTo>
                  <a:lnTo>
                    <a:pt x="518" y="724"/>
                  </a:lnTo>
                  <a:lnTo>
                    <a:pt x="518" y="723"/>
                  </a:lnTo>
                  <a:lnTo>
                    <a:pt x="517" y="721"/>
                  </a:lnTo>
                  <a:lnTo>
                    <a:pt x="516" y="719"/>
                  </a:lnTo>
                  <a:lnTo>
                    <a:pt x="515" y="716"/>
                  </a:lnTo>
                  <a:lnTo>
                    <a:pt x="514" y="715"/>
                  </a:lnTo>
                  <a:lnTo>
                    <a:pt x="513" y="714"/>
                  </a:lnTo>
                  <a:lnTo>
                    <a:pt x="507" y="711"/>
                  </a:lnTo>
                  <a:lnTo>
                    <a:pt x="506" y="711"/>
                  </a:lnTo>
                  <a:lnTo>
                    <a:pt x="504" y="708"/>
                  </a:lnTo>
                  <a:lnTo>
                    <a:pt x="502" y="705"/>
                  </a:lnTo>
                  <a:lnTo>
                    <a:pt x="501" y="703"/>
                  </a:lnTo>
                  <a:lnTo>
                    <a:pt x="501" y="700"/>
                  </a:lnTo>
                  <a:lnTo>
                    <a:pt x="502" y="698"/>
                  </a:lnTo>
                  <a:lnTo>
                    <a:pt x="504" y="696"/>
                  </a:lnTo>
                  <a:lnTo>
                    <a:pt x="507" y="693"/>
                  </a:lnTo>
                  <a:lnTo>
                    <a:pt x="509" y="691"/>
                  </a:lnTo>
                  <a:lnTo>
                    <a:pt x="511" y="690"/>
                  </a:lnTo>
                  <a:lnTo>
                    <a:pt x="514" y="686"/>
                  </a:lnTo>
                  <a:lnTo>
                    <a:pt x="520" y="680"/>
                  </a:lnTo>
                  <a:lnTo>
                    <a:pt x="524" y="677"/>
                  </a:lnTo>
                  <a:lnTo>
                    <a:pt x="526" y="676"/>
                  </a:lnTo>
                  <a:lnTo>
                    <a:pt x="528" y="675"/>
                  </a:lnTo>
                  <a:lnTo>
                    <a:pt x="530" y="673"/>
                  </a:lnTo>
                  <a:lnTo>
                    <a:pt x="535" y="664"/>
                  </a:lnTo>
                  <a:lnTo>
                    <a:pt x="540" y="654"/>
                  </a:lnTo>
                  <a:lnTo>
                    <a:pt x="542" y="651"/>
                  </a:lnTo>
                  <a:lnTo>
                    <a:pt x="543" y="647"/>
                  </a:lnTo>
                  <a:lnTo>
                    <a:pt x="546" y="645"/>
                  </a:lnTo>
                  <a:lnTo>
                    <a:pt x="546" y="640"/>
                  </a:lnTo>
                  <a:lnTo>
                    <a:pt x="546" y="635"/>
                  </a:lnTo>
                  <a:lnTo>
                    <a:pt x="547" y="630"/>
                  </a:lnTo>
                  <a:lnTo>
                    <a:pt x="548" y="624"/>
                  </a:lnTo>
                  <a:lnTo>
                    <a:pt x="547" y="622"/>
                  </a:lnTo>
                  <a:lnTo>
                    <a:pt x="545" y="618"/>
                  </a:lnTo>
                  <a:lnTo>
                    <a:pt x="539" y="612"/>
                  </a:lnTo>
                  <a:lnTo>
                    <a:pt x="534" y="610"/>
                  </a:lnTo>
                  <a:lnTo>
                    <a:pt x="530" y="608"/>
                  </a:lnTo>
                  <a:lnTo>
                    <a:pt x="528" y="608"/>
                  </a:lnTo>
                  <a:lnTo>
                    <a:pt x="528" y="615"/>
                  </a:lnTo>
                  <a:lnTo>
                    <a:pt x="531" y="621"/>
                  </a:lnTo>
                  <a:lnTo>
                    <a:pt x="529" y="626"/>
                  </a:lnTo>
                  <a:lnTo>
                    <a:pt x="528" y="628"/>
                  </a:lnTo>
                  <a:lnTo>
                    <a:pt x="526" y="631"/>
                  </a:lnTo>
                  <a:lnTo>
                    <a:pt x="525" y="634"/>
                  </a:lnTo>
                  <a:lnTo>
                    <a:pt x="523" y="638"/>
                  </a:lnTo>
                  <a:lnTo>
                    <a:pt x="520" y="643"/>
                  </a:lnTo>
                  <a:lnTo>
                    <a:pt x="519" y="646"/>
                  </a:lnTo>
                  <a:lnTo>
                    <a:pt x="518" y="650"/>
                  </a:lnTo>
                  <a:lnTo>
                    <a:pt x="515" y="654"/>
                  </a:lnTo>
                  <a:lnTo>
                    <a:pt x="514" y="655"/>
                  </a:lnTo>
                  <a:lnTo>
                    <a:pt x="513" y="656"/>
                  </a:lnTo>
                  <a:lnTo>
                    <a:pt x="509" y="658"/>
                  </a:lnTo>
                  <a:lnTo>
                    <a:pt x="505" y="661"/>
                  </a:lnTo>
                  <a:lnTo>
                    <a:pt x="504" y="662"/>
                  </a:lnTo>
                  <a:lnTo>
                    <a:pt x="502" y="664"/>
                  </a:lnTo>
                  <a:lnTo>
                    <a:pt x="500" y="665"/>
                  </a:lnTo>
                  <a:lnTo>
                    <a:pt x="499" y="668"/>
                  </a:lnTo>
                  <a:lnTo>
                    <a:pt x="497" y="669"/>
                  </a:lnTo>
                  <a:lnTo>
                    <a:pt x="495" y="668"/>
                  </a:lnTo>
                  <a:lnTo>
                    <a:pt x="495" y="665"/>
                  </a:lnTo>
                  <a:lnTo>
                    <a:pt x="495" y="663"/>
                  </a:lnTo>
                  <a:lnTo>
                    <a:pt x="495" y="662"/>
                  </a:lnTo>
                  <a:lnTo>
                    <a:pt x="495" y="661"/>
                  </a:lnTo>
                  <a:lnTo>
                    <a:pt x="500" y="656"/>
                  </a:lnTo>
                  <a:lnTo>
                    <a:pt x="504" y="651"/>
                  </a:lnTo>
                  <a:lnTo>
                    <a:pt x="505" y="649"/>
                  </a:lnTo>
                  <a:lnTo>
                    <a:pt x="506" y="645"/>
                  </a:lnTo>
                  <a:lnTo>
                    <a:pt x="508" y="642"/>
                  </a:lnTo>
                  <a:lnTo>
                    <a:pt x="509" y="639"/>
                  </a:lnTo>
                  <a:lnTo>
                    <a:pt x="512" y="634"/>
                  </a:lnTo>
                  <a:lnTo>
                    <a:pt x="515" y="621"/>
                  </a:lnTo>
                  <a:lnTo>
                    <a:pt x="516" y="616"/>
                  </a:lnTo>
                  <a:lnTo>
                    <a:pt x="517" y="615"/>
                  </a:lnTo>
                  <a:lnTo>
                    <a:pt x="517" y="614"/>
                  </a:lnTo>
                  <a:lnTo>
                    <a:pt x="516" y="612"/>
                  </a:lnTo>
                  <a:lnTo>
                    <a:pt x="513" y="614"/>
                  </a:lnTo>
                  <a:lnTo>
                    <a:pt x="504" y="618"/>
                  </a:lnTo>
                  <a:lnTo>
                    <a:pt x="501" y="620"/>
                  </a:lnTo>
                  <a:lnTo>
                    <a:pt x="501" y="621"/>
                  </a:lnTo>
                  <a:lnTo>
                    <a:pt x="499" y="623"/>
                  </a:lnTo>
                  <a:lnTo>
                    <a:pt x="492" y="629"/>
                  </a:lnTo>
                  <a:lnTo>
                    <a:pt x="489" y="632"/>
                  </a:lnTo>
                  <a:lnTo>
                    <a:pt x="487" y="635"/>
                  </a:lnTo>
                  <a:lnTo>
                    <a:pt x="484" y="639"/>
                  </a:lnTo>
                  <a:lnTo>
                    <a:pt x="484" y="640"/>
                  </a:lnTo>
                  <a:lnTo>
                    <a:pt x="484" y="644"/>
                  </a:lnTo>
                  <a:lnTo>
                    <a:pt x="483" y="650"/>
                  </a:lnTo>
                  <a:lnTo>
                    <a:pt x="483" y="652"/>
                  </a:lnTo>
                  <a:lnTo>
                    <a:pt x="481" y="654"/>
                  </a:lnTo>
                  <a:lnTo>
                    <a:pt x="480" y="659"/>
                  </a:lnTo>
                  <a:lnTo>
                    <a:pt x="480" y="662"/>
                  </a:lnTo>
                  <a:lnTo>
                    <a:pt x="482" y="665"/>
                  </a:lnTo>
                  <a:lnTo>
                    <a:pt x="482" y="669"/>
                  </a:lnTo>
                  <a:lnTo>
                    <a:pt x="482" y="671"/>
                  </a:lnTo>
                  <a:lnTo>
                    <a:pt x="482" y="673"/>
                  </a:lnTo>
                  <a:lnTo>
                    <a:pt x="482" y="674"/>
                  </a:lnTo>
                  <a:lnTo>
                    <a:pt x="484" y="674"/>
                  </a:lnTo>
                  <a:lnTo>
                    <a:pt x="490" y="673"/>
                  </a:lnTo>
                  <a:lnTo>
                    <a:pt x="492" y="671"/>
                  </a:lnTo>
                  <a:lnTo>
                    <a:pt x="493" y="670"/>
                  </a:lnTo>
                  <a:lnTo>
                    <a:pt x="494" y="670"/>
                  </a:lnTo>
                  <a:lnTo>
                    <a:pt x="496" y="674"/>
                  </a:lnTo>
                  <a:lnTo>
                    <a:pt x="499" y="678"/>
                  </a:lnTo>
                  <a:lnTo>
                    <a:pt x="499" y="679"/>
                  </a:lnTo>
                  <a:lnTo>
                    <a:pt x="495" y="682"/>
                  </a:lnTo>
                  <a:lnTo>
                    <a:pt x="493" y="686"/>
                  </a:lnTo>
                  <a:lnTo>
                    <a:pt x="492" y="688"/>
                  </a:lnTo>
                  <a:lnTo>
                    <a:pt x="492" y="691"/>
                  </a:lnTo>
                  <a:lnTo>
                    <a:pt x="490" y="697"/>
                  </a:lnTo>
                  <a:lnTo>
                    <a:pt x="490" y="698"/>
                  </a:lnTo>
                  <a:lnTo>
                    <a:pt x="487" y="700"/>
                  </a:lnTo>
                  <a:lnTo>
                    <a:pt x="483" y="703"/>
                  </a:lnTo>
                  <a:lnTo>
                    <a:pt x="481" y="703"/>
                  </a:lnTo>
                  <a:lnTo>
                    <a:pt x="479" y="703"/>
                  </a:lnTo>
                  <a:lnTo>
                    <a:pt x="478" y="708"/>
                  </a:lnTo>
                  <a:lnTo>
                    <a:pt x="479" y="715"/>
                  </a:lnTo>
                  <a:lnTo>
                    <a:pt x="480" y="717"/>
                  </a:lnTo>
                  <a:lnTo>
                    <a:pt x="482" y="723"/>
                  </a:lnTo>
                  <a:lnTo>
                    <a:pt x="484" y="728"/>
                  </a:lnTo>
                  <a:lnTo>
                    <a:pt x="483" y="732"/>
                  </a:lnTo>
                  <a:lnTo>
                    <a:pt x="483" y="735"/>
                  </a:lnTo>
                  <a:lnTo>
                    <a:pt x="483" y="737"/>
                  </a:lnTo>
                  <a:lnTo>
                    <a:pt x="483" y="739"/>
                  </a:lnTo>
                  <a:lnTo>
                    <a:pt x="483" y="741"/>
                  </a:lnTo>
                  <a:lnTo>
                    <a:pt x="482" y="745"/>
                  </a:lnTo>
                  <a:lnTo>
                    <a:pt x="478" y="749"/>
                  </a:lnTo>
                  <a:lnTo>
                    <a:pt x="476" y="754"/>
                  </a:lnTo>
                  <a:lnTo>
                    <a:pt x="474" y="757"/>
                  </a:lnTo>
                  <a:lnTo>
                    <a:pt x="474" y="760"/>
                  </a:lnTo>
                  <a:lnTo>
                    <a:pt x="472" y="764"/>
                  </a:lnTo>
                  <a:lnTo>
                    <a:pt x="470" y="769"/>
                  </a:lnTo>
                  <a:lnTo>
                    <a:pt x="468" y="772"/>
                  </a:lnTo>
                  <a:lnTo>
                    <a:pt x="466" y="774"/>
                  </a:lnTo>
                  <a:lnTo>
                    <a:pt x="464" y="775"/>
                  </a:lnTo>
                  <a:lnTo>
                    <a:pt x="461" y="778"/>
                  </a:lnTo>
                  <a:lnTo>
                    <a:pt x="462" y="781"/>
                  </a:lnTo>
                  <a:lnTo>
                    <a:pt x="464" y="782"/>
                  </a:lnTo>
                  <a:lnTo>
                    <a:pt x="466" y="782"/>
                  </a:lnTo>
                  <a:lnTo>
                    <a:pt x="467" y="782"/>
                  </a:lnTo>
                  <a:lnTo>
                    <a:pt x="468" y="782"/>
                  </a:lnTo>
                  <a:lnTo>
                    <a:pt x="470" y="782"/>
                  </a:lnTo>
                  <a:lnTo>
                    <a:pt x="472" y="784"/>
                  </a:lnTo>
                  <a:lnTo>
                    <a:pt x="474" y="786"/>
                  </a:lnTo>
                  <a:lnTo>
                    <a:pt x="474" y="789"/>
                  </a:lnTo>
                  <a:lnTo>
                    <a:pt x="478" y="790"/>
                  </a:lnTo>
                  <a:lnTo>
                    <a:pt x="482" y="790"/>
                  </a:lnTo>
                  <a:lnTo>
                    <a:pt x="483" y="790"/>
                  </a:lnTo>
                  <a:lnTo>
                    <a:pt x="487" y="789"/>
                  </a:lnTo>
                  <a:lnTo>
                    <a:pt x="491" y="787"/>
                  </a:lnTo>
                  <a:lnTo>
                    <a:pt x="494" y="792"/>
                  </a:lnTo>
                  <a:lnTo>
                    <a:pt x="499" y="796"/>
                  </a:lnTo>
                  <a:lnTo>
                    <a:pt x="500" y="798"/>
                  </a:lnTo>
                  <a:lnTo>
                    <a:pt x="500" y="799"/>
                  </a:lnTo>
                  <a:lnTo>
                    <a:pt x="497" y="802"/>
                  </a:lnTo>
                  <a:lnTo>
                    <a:pt x="495" y="804"/>
                  </a:lnTo>
                  <a:lnTo>
                    <a:pt x="492" y="805"/>
                  </a:lnTo>
                  <a:lnTo>
                    <a:pt x="489" y="808"/>
                  </a:lnTo>
                  <a:lnTo>
                    <a:pt x="484" y="810"/>
                  </a:lnTo>
                  <a:lnTo>
                    <a:pt x="481" y="813"/>
                  </a:lnTo>
                  <a:lnTo>
                    <a:pt x="478" y="815"/>
                  </a:lnTo>
                  <a:lnTo>
                    <a:pt x="474" y="817"/>
                  </a:lnTo>
                  <a:lnTo>
                    <a:pt x="471" y="818"/>
                  </a:lnTo>
                  <a:lnTo>
                    <a:pt x="470" y="816"/>
                  </a:lnTo>
                  <a:lnTo>
                    <a:pt x="469" y="815"/>
                  </a:lnTo>
                  <a:lnTo>
                    <a:pt x="466" y="816"/>
                  </a:lnTo>
                  <a:lnTo>
                    <a:pt x="464" y="816"/>
                  </a:lnTo>
                  <a:lnTo>
                    <a:pt x="459" y="817"/>
                  </a:lnTo>
                  <a:lnTo>
                    <a:pt x="455" y="818"/>
                  </a:lnTo>
                  <a:close/>
                  <a:moveTo>
                    <a:pt x="330" y="680"/>
                  </a:moveTo>
                  <a:lnTo>
                    <a:pt x="334" y="679"/>
                  </a:lnTo>
                  <a:lnTo>
                    <a:pt x="340" y="678"/>
                  </a:lnTo>
                  <a:lnTo>
                    <a:pt x="341" y="677"/>
                  </a:lnTo>
                  <a:lnTo>
                    <a:pt x="343" y="676"/>
                  </a:lnTo>
                  <a:lnTo>
                    <a:pt x="348" y="673"/>
                  </a:lnTo>
                  <a:lnTo>
                    <a:pt x="352" y="670"/>
                  </a:lnTo>
                  <a:lnTo>
                    <a:pt x="354" y="669"/>
                  </a:lnTo>
                  <a:lnTo>
                    <a:pt x="356" y="668"/>
                  </a:lnTo>
                  <a:lnTo>
                    <a:pt x="361" y="666"/>
                  </a:lnTo>
                  <a:lnTo>
                    <a:pt x="363" y="662"/>
                  </a:lnTo>
                  <a:lnTo>
                    <a:pt x="365" y="657"/>
                  </a:lnTo>
                  <a:lnTo>
                    <a:pt x="366" y="656"/>
                  </a:lnTo>
                  <a:lnTo>
                    <a:pt x="369" y="654"/>
                  </a:lnTo>
                  <a:lnTo>
                    <a:pt x="372" y="653"/>
                  </a:lnTo>
                  <a:lnTo>
                    <a:pt x="373" y="650"/>
                  </a:lnTo>
                  <a:lnTo>
                    <a:pt x="374" y="647"/>
                  </a:lnTo>
                  <a:lnTo>
                    <a:pt x="374" y="644"/>
                  </a:lnTo>
                  <a:lnTo>
                    <a:pt x="373" y="642"/>
                  </a:lnTo>
                  <a:lnTo>
                    <a:pt x="367" y="640"/>
                  </a:lnTo>
                  <a:lnTo>
                    <a:pt x="365" y="640"/>
                  </a:lnTo>
                  <a:lnTo>
                    <a:pt x="363" y="641"/>
                  </a:lnTo>
                  <a:lnTo>
                    <a:pt x="362" y="642"/>
                  </a:lnTo>
                  <a:lnTo>
                    <a:pt x="359" y="644"/>
                  </a:lnTo>
                  <a:lnTo>
                    <a:pt x="356" y="645"/>
                  </a:lnTo>
                  <a:lnTo>
                    <a:pt x="354" y="647"/>
                  </a:lnTo>
                  <a:lnTo>
                    <a:pt x="352" y="650"/>
                  </a:lnTo>
                  <a:lnTo>
                    <a:pt x="346" y="653"/>
                  </a:lnTo>
                  <a:lnTo>
                    <a:pt x="345" y="654"/>
                  </a:lnTo>
                  <a:lnTo>
                    <a:pt x="342" y="654"/>
                  </a:lnTo>
                  <a:lnTo>
                    <a:pt x="340" y="654"/>
                  </a:lnTo>
                  <a:lnTo>
                    <a:pt x="337" y="655"/>
                  </a:lnTo>
                  <a:lnTo>
                    <a:pt x="332" y="656"/>
                  </a:lnTo>
                  <a:lnTo>
                    <a:pt x="329" y="658"/>
                  </a:lnTo>
                  <a:lnTo>
                    <a:pt x="327" y="659"/>
                  </a:lnTo>
                  <a:lnTo>
                    <a:pt x="327" y="662"/>
                  </a:lnTo>
                  <a:lnTo>
                    <a:pt x="327" y="664"/>
                  </a:lnTo>
                  <a:lnTo>
                    <a:pt x="329" y="666"/>
                  </a:lnTo>
                  <a:lnTo>
                    <a:pt x="329" y="668"/>
                  </a:lnTo>
                  <a:lnTo>
                    <a:pt x="327" y="670"/>
                  </a:lnTo>
                  <a:lnTo>
                    <a:pt x="324" y="671"/>
                  </a:lnTo>
                  <a:lnTo>
                    <a:pt x="324" y="675"/>
                  </a:lnTo>
                  <a:lnTo>
                    <a:pt x="324" y="677"/>
                  </a:lnTo>
                  <a:lnTo>
                    <a:pt x="325" y="680"/>
                  </a:lnTo>
                  <a:lnTo>
                    <a:pt x="327" y="682"/>
                  </a:lnTo>
                  <a:lnTo>
                    <a:pt x="329" y="685"/>
                  </a:lnTo>
                  <a:lnTo>
                    <a:pt x="331" y="685"/>
                  </a:lnTo>
                  <a:lnTo>
                    <a:pt x="331" y="682"/>
                  </a:lnTo>
                  <a:lnTo>
                    <a:pt x="330" y="680"/>
                  </a:lnTo>
                  <a:close/>
                  <a:moveTo>
                    <a:pt x="403" y="661"/>
                  </a:moveTo>
                  <a:lnTo>
                    <a:pt x="403" y="665"/>
                  </a:lnTo>
                  <a:lnTo>
                    <a:pt x="401" y="669"/>
                  </a:lnTo>
                  <a:lnTo>
                    <a:pt x="398" y="673"/>
                  </a:lnTo>
                  <a:lnTo>
                    <a:pt x="395" y="676"/>
                  </a:lnTo>
                  <a:lnTo>
                    <a:pt x="394" y="680"/>
                  </a:lnTo>
                  <a:lnTo>
                    <a:pt x="394" y="685"/>
                  </a:lnTo>
                  <a:lnTo>
                    <a:pt x="396" y="687"/>
                  </a:lnTo>
                  <a:lnTo>
                    <a:pt x="398" y="689"/>
                  </a:lnTo>
                  <a:lnTo>
                    <a:pt x="392" y="692"/>
                  </a:lnTo>
                  <a:lnTo>
                    <a:pt x="386" y="694"/>
                  </a:lnTo>
                  <a:lnTo>
                    <a:pt x="384" y="694"/>
                  </a:lnTo>
                  <a:lnTo>
                    <a:pt x="379" y="697"/>
                  </a:lnTo>
                  <a:lnTo>
                    <a:pt x="375" y="700"/>
                  </a:lnTo>
                  <a:lnTo>
                    <a:pt x="371" y="705"/>
                  </a:lnTo>
                  <a:lnTo>
                    <a:pt x="366" y="711"/>
                  </a:lnTo>
                  <a:lnTo>
                    <a:pt x="364" y="714"/>
                  </a:lnTo>
                  <a:lnTo>
                    <a:pt x="366" y="716"/>
                  </a:lnTo>
                  <a:lnTo>
                    <a:pt x="367" y="719"/>
                  </a:lnTo>
                  <a:lnTo>
                    <a:pt x="366" y="721"/>
                  </a:lnTo>
                  <a:lnTo>
                    <a:pt x="364" y="723"/>
                  </a:lnTo>
                  <a:lnTo>
                    <a:pt x="362" y="725"/>
                  </a:lnTo>
                  <a:lnTo>
                    <a:pt x="359" y="727"/>
                  </a:lnTo>
                  <a:lnTo>
                    <a:pt x="355" y="727"/>
                  </a:lnTo>
                  <a:lnTo>
                    <a:pt x="351" y="726"/>
                  </a:lnTo>
                  <a:lnTo>
                    <a:pt x="344" y="726"/>
                  </a:lnTo>
                  <a:lnTo>
                    <a:pt x="342" y="725"/>
                  </a:lnTo>
                  <a:lnTo>
                    <a:pt x="342" y="720"/>
                  </a:lnTo>
                  <a:lnTo>
                    <a:pt x="341" y="715"/>
                  </a:lnTo>
                  <a:lnTo>
                    <a:pt x="341" y="712"/>
                  </a:lnTo>
                  <a:lnTo>
                    <a:pt x="340" y="709"/>
                  </a:lnTo>
                  <a:lnTo>
                    <a:pt x="341" y="705"/>
                  </a:lnTo>
                  <a:lnTo>
                    <a:pt x="342" y="702"/>
                  </a:lnTo>
                  <a:lnTo>
                    <a:pt x="343" y="696"/>
                  </a:lnTo>
                  <a:lnTo>
                    <a:pt x="343" y="693"/>
                  </a:lnTo>
                  <a:lnTo>
                    <a:pt x="344" y="690"/>
                  </a:lnTo>
                  <a:lnTo>
                    <a:pt x="346" y="686"/>
                  </a:lnTo>
                  <a:lnTo>
                    <a:pt x="348" y="684"/>
                  </a:lnTo>
                  <a:lnTo>
                    <a:pt x="350" y="682"/>
                  </a:lnTo>
                  <a:lnTo>
                    <a:pt x="354" y="681"/>
                  </a:lnTo>
                  <a:lnTo>
                    <a:pt x="359" y="682"/>
                  </a:lnTo>
                  <a:lnTo>
                    <a:pt x="361" y="685"/>
                  </a:lnTo>
                  <a:lnTo>
                    <a:pt x="362" y="687"/>
                  </a:lnTo>
                  <a:lnTo>
                    <a:pt x="366" y="685"/>
                  </a:lnTo>
                  <a:lnTo>
                    <a:pt x="369" y="681"/>
                  </a:lnTo>
                  <a:lnTo>
                    <a:pt x="371" y="679"/>
                  </a:lnTo>
                  <a:lnTo>
                    <a:pt x="372" y="675"/>
                  </a:lnTo>
                  <a:lnTo>
                    <a:pt x="373" y="673"/>
                  </a:lnTo>
                  <a:lnTo>
                    <a:pt x="375" y="669"/>
                  </a:lnTo>
                  <a:lnTo>
                    <a:pt x="377" y="668"/>
                  </a:lnTo>
                  <a:lnTo>
                    <a:pt x="379" y="666"/>
                  </a:lnTo>
                  <a:lnTo>
                    <a:pt x="379" y="663"/>
                  </a:lnTo>
                  <a:lnTo>
                    <a:pt x="379" y="659"/>
                  </a:lnTo>
                  <a:lnTo>
                    <a:pt x="379" y="656"/>
                  </a:lnTo>
                  <a:lnTo>
                    <a:pt x="380" y="653"/>
                  </a:lnTo>
                  <a:lnTo>
                    <a:pt x="384" y="651"/>
                  </a:lnTo>
                  <a:lnTo>
                    <a:pt x="387" y="650"/>
                  </a:lnTo>
                  <a:lnTo>
                    <a:pt x="392" y="650"/>
                  </a:lnTo>
                  <a:lnTo>
                    <a:pt x="397" y="650"/>
                  </a:lnTo>
                  <a:lnTo>
                    <a:pt x="400" y="651"/>
                  </a:lnTo>
                  <a:lnTo>
                    <a:pt x="401" y="653"/>
                  </a:lnTo>
                  <a:lnTo>
                    <a:pt x="403" y="656"/>
                  </a:lnTo>
                  <a:lnTo>
                    <a:pt x="403" y="661"/>
                  </a:lnTo>
                  <a:close/>
                  <a:moveTo>
                    <a:pt x="13" y="898"/>
                  </a:moveTo>
                  <a:lnTo>
                    <a:pt x="15" y="906"/>
                  </a:lnTo>
                  <a:lnTo>
                    <a:pt x="16" y="914"/>
                  </a:lnTo>
                  <a:lnTo>
                    <a:pt x="18" y="923"/>
                  </a:lnTo>
                  <a:lnTo>
                    <a:pt x="22" y="931"/>
                  </a:lnTo>
                  <a:lnTo>
                    <a:pt x="24" y="932"/>
                  </a:lnTo>
                  <a:lnTo>
                    <a:pt x="27" y="931"/>
                  </a:lnTo>
                  <a:lnTo>
                    <a:pt x="31" y="930"/>
                  </a:lnTo>
                  <a:lnTo>
                    <a:pt x="35" y="929"/>
                  </a:lnTo>
                  <a:lnTo>
                    <a:pt x="42" y="927"/>
                  </a:lnTo>
                  <a:lnTo>
                    <a:pt x="49" y="927"/>
                  </a:lnTo>
                  <a:lnTo>
                    <a:pt x="54" y="927"/>
                  </a:lnTo>
                  <a:lnTo>
                    <a:pt x="59" y="926"/>
                  </a:lnTo>
                  <a:lnTo>
                    <a:pt x="66" y="926"/>
                  </a:lnTo>
                  <a:lnTo>
                    <a:pt x="73" y="926"/>
                  </a:lnTo>
                  <a:lnTo>
                    <a:pt x="78" y="926"/>
                  </a:lnTo>
                  <a:lnTo>
                    <a:pt x="84" y="925"/>
                  </a:lnTo>
                  <a:lnTo>
                    <a:pt x="90" y="924"/>
                  </a:lnTo>
                  <a:lnTo>
                    <a:pt x="96" y="920"/>
                  </a:lnTo>
                  <a:lnTo>
                    <a:pt x="100" y="918"/>
                  </a:lnTo>
                  <a:lnTo>
                    <a:pt x="103" y="917"/>
                  </a:lnTo>
                  <a:lnTo>
                    <a:pt x="104" y="914"/>
                  </a:lnTo>
                  <a:lnTo>
                    <a:pt x="101" y="909"/>
                  </a:lnTo>
                  <a:lnTo>
                    <a:pt x="99" y="903"/>
                  </a:lnTo>
                  <a:lnTo>
                    <a:pt x="99" y="900"/>
                  </a:lnTo>
                  <a:lnTo>
                    <a:pt x="99" y="899"/>
                  </a:lnTo>
                  <a:lnTo>
                    <a:pt x="99" y="898"/>
                  </a:lnTo>
                  <a:lnTo>
                    <a:pt x="98" y="898"/>
                  </a:lnTo>
                  <a:lnTo>
                    <a:pt x="96" y="898"/>
                  </a:lnTo>
                  <a:lnTo>
                    <a:pt x="84" y="897"/>
                  </a:lnTo>
                  <a:lnTo>
                    <a:pt x="80" y="897"/>
                  </a:lnTo>
                  <a:lnTo>
                    <a:pt x="74" y="898"/>
                  </a:lnTo>
                  <a:lnTo>
                    <a:pt x="70" y="900"/>
                  </a:lnTo>
                  <a:lnTo>
                    <a:pt x="64" y="902"/>
                  </a:lnTo>
                  <a:lnTo>
                    <a:pt x="58" y="904"/>
                  </a:lnTo>
                  <a:lnTo>
                    <a:pt x="53" y="906"/>
                  </a:lnTo>
                  <a:lnTo>
                    <a:pt x="52" y="907"/>
                  </a:lnTo>
                  <a:lnTo>
                    <a:pt x="49" y="907"/>
                  </a:lnTo>
                  <a:lnTo>
                    <a:pt x="43" y="907"/>
                  </a:lnTo>
                  <a:lnTo>
                    <a:pt x="37" y="906"/>
                  </a:lnTo>
                  <a:lnTo>
                    <a:pt x="35" y="904"/>
                  </a:lnTo>
                  <a:lnTo>
                    <a:pt x="32" y="904"/>
                  </a:lnTo>
                  <a:lnTo>
                    <a:pt x="27" y="904"/>
                  </a:lnTo>
                  <a:lnTo>
                    <a:pt x="14" y="908"/>
                  </a:lnTo>
                  <a:lnTo>
                    <a:pt x="10" y="909"/>
                  </a:lnTo>
                  <a:lnTo>
                    <a:pt x="8" y="903"/>
                  </a:lnTo>
                  <a:lnTo>
                    <a:pt x="10" y="899"/>
                  </a:lnTo>
                  <a:lnTo>
                    <a:pt x="15" y="898"/>
                  </a:lnTo>
                  <a:lnTo>
                    <a:pt x="23" y="900"/>
                  </a:lnTo>
                  <a:lnTo>
                    <a:pt x="27" y="900"/>
                  </a:lnTo>
                  <a:lnTo>
                    <a:pt x="31" y="900"/>
                  </a:lnTo>
                  <a:lnTo>
                    <a:pt x="37" y="898"/>
                  </a:lnTo>
                  <a:lnTo>
                    <a:pt x="42" y="895"/>
                  </a:lnTo>
                  <a:lnTo>
                    <a:pt x="48" y="892"/>
                  </a:lnTo>
                  <a:lnTo>
                    <a:pt x="53" y="889"/>
                  </a:lnTo>
                  <a:lnTo>
                    <a:pt x="55" y="886"/>
                  </a:lnTo>
                  <a:lnTo>
                    <a:pt x="58" y="883"/>
                  </a:lnTo>
                  <a:lnTo>
                    <a:pt x="60" y="879"/>
                  </a:lnTo>
                  <a:lnTo>
                    <a:pt x="60" y="876"/>
                  </a:lnTo>
                  <a:lnTo>
                    <a:pt x="59" y="873"/>
                  </a:lnTo>
                  <a:lnTo>
                    <a:pt x="55" y="871"/>
                  </a:lnTo>
                  <a:lnTo>
                    <a:pt x="52" y="868"/>
                  </a:lnTo>
                  <a:lnTo>
                    <a:pt x="49" y="868"/>
                  </a:lnTo>
                  <a:lnTo>
                    <a:pt x="37" y="869"/>
                  </a:lnTo>
                  <a:lnTo>
                    <a:pt x="34" y="872"/>
                  </a:lnTo>
                  <a:lnTo>
                    <a:pt x="26" y="871"/>
                  </a:lnTo>
                  <a:lnTo>
                    <a:pt x="19" y="871"/>
                  </a:lnTo>
                  <a:lnTo>
                    <a:pt x="13" y="875"/>
                  </a:lnTo>
                  <a:lnTo>
                    <a:pt x="11" y="877"/>
                  </a:lnTo>
                  <a:lnTo>
                    <a:pt x="10" y="879"/>
                  </a:lnTo>
                  <a:lnTo>
                    <a:pt x="10" y="885"/>
                  </a:lnTo>
                  <a:lnTo>
                    <a:pt x="10" y="890"/>
                  </a:lnTo>
                  <a:lnTo>
                    <a:pt x="11" y="894"/>
                  </a:lnTo>
                  <a:lnTo>
                    <a:pt x="13" y="897"/>
                  </a:lnTo>
                  <a:lnTo>
                    <a:pt x="13" y="898"/>
                  </a:lnTo>
                  <a:close/>
                  <a:moveTo>
                    <a:pt x="412" y="794"/>
                  </a:moveTo>
                  <a:lnTo>
                    <a:pt x="420" y="802"/>
                  </a:lnTo>
                  <a:lnTo>
                    <a:pt x="427" y="809"/>
                  </a:lnTo>
                  <a:lnTo>
                    <a:pt x="432" y="808"/>
                  </a:lnTo>
                  <a:lnTo>
                    <a:pt x="436" y="806"/>
                  </a:lnTo>
                  <a:lnTo>
                    <a:pt x="439" y="808"/>
                  </a:lnTo>
                  <a:lnTo>
                    <a:pt x="443" y="812"/>
                  </a:lnTo>
                  <a:lnTo>
                    <a:pt x="445" y="816"/>
                  </a:lnTo>
                  <a:lnTo>
                    <a:pt x="448" y="818"/>
                  </a:lnTo>
                  <a:lnTo>
                    <a:pt x="450" y="816"/>
                  </a:lnTo>
                  <a:lnTo>
                    <a:pt x="452" y="814"/>
                  </a:lnTo>
                  <a:lnTo>
                    <a:pt x="452" y="812"/>
                  </a:lnTo>
                  <a:lnTo>
                    <a:pt x="450" y="807"/>
                  </a:lnTo>
                  <a:lnTo>
                    <a:pt x="450" y="802"/>
                  </a:lnTo>
                  <a:lnTo>
                    <a:pt x="452" y="799"/>
                  </a:lnTo>
                  <a:lnTo>
                    <a:pt x="454" y="796"/>
                  </a:lnTo>
                  <a:lnTo>
                    <a:pt x="455" y="784"/>
                  </a:lnTo>
                  <a:lnTo>
                    <a:pt x="456" y="780"/>
                  </a:lnTo>
                  <a:lnTo>
                    <a:pt x="456" y="777"/>
                  </a:lnTo>
                  <a:lnTo>
                    <a:pt x="454" y="774"/>
                  </a:lnTo>
                  <a:lnTo>
                    <a:pt x="447" y="772"/>
                  </a:lnTo>
                  <a:lnTo>
                    <a:pt x="444" y="772"/>
                  </a:lnTo>
                  <a:lnTo>
                    <a:pt x="442" y="772"/>
                  </a:lnTo>
                  <a:lnTo>
                    <a:pt x="439" y="774"/>
                  </a:lnTo>
                  <a:lnTo>
                    <a:pt x="432" y="779"/>
                  </a:lnTo>
                  <a:lnTo>
                    <a:pt x="429" y="781"/>
                  </a:lnTo>
                  <a:lnTo>
                    <a:pt x="426" y="784"/>
                  </a:lnTo>
                  <a:lnTo>
                    <a:pt x="424" y="787"/>
                  </a:lnTo>
                  <a:lnTo>
                    <a:pt x="415" y="792"/>
                  </a:lnTo>
                  <a:lnTo>
                    <a:pt x="412" y="794"/>
                  </a:lnTo>
                  <a:close/>
                  <a:moveTo>
                    <a:pt x="314" y="762"/>
                  </a:moveTo>
                  <a:lnTo>
                    <a:pt x="310" y="764"/>
                  </a:lnTo>
                  <a:lnTo>
                    <a:pt x="308" y="767"/>
                  </a:lnTo>
                  <a:lnTo>
                    <a:pt x="306" y="770"/>
                  </a:lnTo>
                  <a:lnTo>
                    <a:pt x="307" y="772"/>
                  </a:lnTo>
                  <a:lnTo>
                    <a:pt x="309" y="775"/>
                  </a:lnTo>
                  <a:lnTo>
                    <a:pt x="311" y="775"/>
                  </a:lnTo>
                  <a:lnTo>
                    <a:pt x="315" y="775"/>
                  </a:lnTo>
                  <a:lnTo>
                    <a:pt x="321" y="777"/>
                  </a:lnTo>
                  <a:lnTo>
                    <a:pt x="327" y="777"/>
                  </a:lnTo>
                  <a:lnTo>
                    <a:pt x="328" y="775"/>
                  </a:lnTo>
                  <a:lnTo>
                    <a:pt x="330" y="774"/>
                  </a:lnTo>
                  <a:lnTo>
                    <a:pt x="331" y="773"/>
                  </a:lnTo>
                  <a:lnTo>
                    <a:pt x="336" y="774"/>
                  </a:lnTo>
                  <a:lnTo>
                    <a:pt x="340" y="778"/>
                  </a:lnTo>
                  <a:lnTo>
                    <a:pt x="341" y="779"/>
                  </a:lnTo>
                  <a:lnTo>
                    <a:pt x="341" y="780"/>
                  </a:lnTo>
                  <a:lnTo>
                    <a:pt x="337" y="784"/>
                  </a:lnTo>
                  <a:lnTo>
                    <a:pt x="334" y="789"/>
                  </a:lnTo>
                  <a:lnTo>
                    <a:pt x="333" y="792"/>
                  </a:lnTo>
                  <a:lnTo>
                    <a:pt x="330" y="796"/>
                  </a:lnTo>
                  <a:lnTo>
                    <a:pt x="330" y="798"/>
                  </a:lnTo>
                  <a:lnTo>
                    <a:pt x="326" y="802"/>
                  </a:lnTo>
                  <a:lnTo>
                    <a:pt x="322" y="805"/>
                  </a:lnTo>
                  <a:lnTo>
                    <a:pt x="320" y="806"/>
                  </a:lnTo>
                  <a:lnTo>
                    <a:pt x="317" y="807"/>
                  </a:lnTo>
                  <a:lnTo>
                    <a:pt x="313" y="810"/>
                  </a:lnTo>
                  <a:lnTo>
                    <a:pt x="309" y="814"/>
                  </a:lnTo>
                  <a:lnTo>
                    <a:pt x="307" y="817"/>
                  </a:lnTo>
                  <a:lnTo>
                    <a:pt x="307" y="818"/>
                  </a:lnTo>
                  <a:lnTo>
                    <a:pt x="304" y="821"/>
                  </a:lnTo>
                  <a:lnTo>
                    <a:pt x="298" y="827"/>
                  </a:lnTo>
                  <a:lnTo>
                    <a:pt x="296" y="830"/>
                  </a:lnTo>
                  <a:lnTo>
                    <a:pt x="295" y="832"/>
                  </a:lnTo>
                  <a:lnTo>
                    <a:pt x="295" y="837"/>
                  </a:lnTo>
                  <a:lnTo>
                    <a:pt x="295" y="840"/>
                  </a:lnTo>
                  <a:lnTo>
                    <a:pt x="295" y="842"/>
                  </a:lnTo>
                  <a:lnTo>
                    <a:pt x="295" y="845"/>
                  </a:lnTo>
                  <a:lnTo>
                    <a:pt x="294" y="849"/>
                  </a:lnTo>
                  <a:lnTo>
                    <a:pt x="292" y="851"/>
                  </a:lnTo>
                  <a:lnTo>
                    <a:pt x="290" y="852"/>
                  </a:lnTo>
                  <a:lnTo>
                    <a:pt x="288" y="852"/>
                  </a:lnTo>
                  <a:lnTo>
                    <a:pt x="287" y="851"/>
                  </a:lnTo>
                  <a:lnTo>
                    <a:pt x="285" y="849"/>
                  </a:lnTo>
                  <a:lnTo>
                    <a:pt x="284" y="844"/>
                  </a:lnTo>
                  <a:lnTo>
                    <a:pt x="283" y="844"/>
                  </a:lnTo>
                  <a:lnTo>
                    <a:pt x="281" y="842"/>
                  </a:lnTo>
                  <a:lnTo>
                    <a:pt x="278" y="840"/>
                  </a:lnTo>
                  <a:lnTo>
                    <a:pt x="276" y="839"/>
                  </a:lnTo>
                  <a:lnTo>
                    <a:pt x="274" y="838"/>
                  </a:lnTo>
                  <a:lnTo>
                    <a:pt x="269" y="837"/>
                  </a:lnTo>
                  <a:lnTo>
                    <a:pt x="263" y="836"/>
                  </a:lnTo>
                  <a:lnTo>
                    <a:pt x="258" y="834"/>
                  </a:lnTo>
                  <a:lnTo>
                    <a:pt x="253" y="837"/>
                  </a:lnTo>
                  <a:lnTo>
                    <a:pt x="248" y="842"/>
                  </a:lnTo>
                  <a:lnTo>
                    <a:pt x="248" y="844"/>
                  </a:lnTo>
                  <a:lnTo>
                    <a:pt x="247" y="848"/>
                  </a:lnTo>
                  <a:lnTo>
                    <a:pt x="247" y="855"/>
                  </a:lnTo>
                  <a:lnTo>
                    <a:pt x="248" y="861"/>
                  </a:lnTo>
                  <a:lnTo>
                    <a:pt x="248" y="865"/>
                  </a:lnTo>
                  <a:lnTo>
                    <a:pt x="248" y="867"/>
                  </a:lnTo>
                  <a:lnTo>
                    <a:pt x="248" y="868"/>
                  </a:lnTo>
                  <a:lnTo>
                    <a:pt x="249" y="871"/>
                  </a:lnTo>
                  <a:lnTo>
                    <a:pt x="251" y="872"/>
                  </a:lnTo>
                  <a:lnTo>
                    <a:pt x="257" y="874"/>
                  </a:lnTo>
                  <a:lnTo>
                    <a:pt x="262" y="874"/>
                  </a:lnTo>
                  <a:lnTo>
                    <a:pt x="270" y="874"/>
                  </a:lnTo>
                  <a:lnTo>
                    <a:pt x="273" y="874"/>
                  </a:lnTo>
                  <a:lnTo>
                    <a:pt x="276" y="874"/>
                  </a:lnTo>
                  <a:lnTo>
                    <a:pt x="280" y="874"/>
                  </a:lnTo>
                  <a:lnTo>
                    <a:pt x="279" y="874"/>
                  </a:lnTo>
                  <a:lnTo>
                    <a:pt x="280" y="875"/>
                  </a:lnTo>
                  <a:lnTo>
                    <a:pt x="281" y="875"/>
                  </a:lnTo>
                  <a:lnTo>
                    <a:pt x="284" y="873"/>
                  </a:lnTo>
                  <a:lnTo>
                    <a:pt x="290" y="868"/>
                  </a:lnTo>
                  <a:lnTo>
                    <a:pt x="291" y="867"/>
                  </a:lnTo>
                  <a:lnTo>
                    <a:pt x="293" y="866"/>
                  </a:lnTo>
                  <a:lnTo>
                    <a:pt x="296" y="866"/>
                  </a:lnTo>
                  <a:lnTo>
                    <a:pt x="296" y="867"/>
                  </a:lnTo>
                  <a:lnTo>
                    <a:pt x="296" y="869"/>
                  </a:lnTo>
                  <a:lnTo>
                    <a:pt x="299" y="871"/>
                  </a:lnTo>
                  <a:lnTo>
                    <a:pt x="303" y="871"/>
                  </a:lnTo>
                  <a:lnTo>
                    <a:pt x="306" y="872"/>
                  </a:lnTo>
                  <a:lnTo>
                    <a:pt x="306" y="871"/>
                  </a:lnTo>
                  <a:lnTo>
                    <a:pt x="307" y="872"/>
                  </a:lnTo>
                  <a:lnTo>
                    <a:pt x="309" y="874"/>
                  </a:lnTo>
                  <a:lnTo>
                    <a:pt x="315" y="879"/>
                  </a:lnTo>
                  <a:lnTo>
                    <a:pt x="316" y="880"/>
                  </a:lnTo>
                  <a:lnTo>
                    <a:pt x="316" y="886"/>
                  </a:lnTo>
                  <a:lnTo>
                    <a:pt x="315" y="891"/>
                  </a:lnTo>
                  <a:lnTo>
                    <a:pt x="315" y="894"/>
                  </a:lnTo>
                  <a:lnTo>
                    <a:pt x="315" y="896"/>
                  </a:lnTo>
                  <a:lnTo>
                    <a:pt x="316" y="897"/>
                  </a:lnTo>
                  <a:lnTo>
                    <a:pt x="318" y="899"/>
                  </a:lnTo>
                  <a:lnTo>
                    <a:pt x="324" y="901"/>
                  </a:lnTo>
                  <a:lnTo>
                    <a:pt x="325" y="901"/>
                  </a:lnTo>
                  <a:lnTo>
                    <a:pt x="327" y="900"/>
                  </a:lnTo>
                  <a:lnTo>
                    <a:pt x="330" y="896"/>
                  </a:lnTo>
                  <a:lnTo>
                    <a:pt x="332" y="892"/>
                  </a:lnTo>
                  <a:lnTo>
                    <a:pt x="334" y="888"/>
                  </a:lnTo>
                  <a:lnTo>
                    <a:pt x="338" y="882"/>
                  </a:lnTo>
                  <a:lnTo>
                    <a:pt x="340" y="878"/>
                  </a:lnTo>
                  <a:lnTo>
                    <a:pt x="342" y="876"/>
                  </a:lnTo>
                  <a:lnTo>
                    <a:pt x="344" y="875"/>
                  </a:lnTo>
                  <a:lnTo>
                    <a:pt x="353" y="873"/>
                  </a:lnTo>
                  <a:lnTo>
                    <a:pt x="357" y="873"/>
                  </a:lnTo>
                  <a:lnTo>
                    <a:pt x="361" y="872"/>
                  </a:lnTo>
                  <a:lnTo>
                    <a:pt x="364" y="871"/>
                  </a:lnTo>
                  <a:lnTo>
                    <a:pt x="365" y="871"/>
                  </a:lnTo>
                  <a:lnTo>
                    <a:pt x="368" y="867"/>
                  </a:lnTo>
                  <a:lnTo>
                    <a:pt x="373" y="863"/>
                  </a:lnTo>
                  <a:lnTo>
                    <a:pt x="375" y="861"/>
                  </a:lnTo>
                  <a:lnTo>
                    <a:pt x="378" y="860"/>
                  </a:lnTo>
                  <a:lnTo>
                    <a:pt x="380" y="857"/>
                  </a:lnTo>
                  <a:lnTo>
                    <a:pt x="387" y="854"/>
                  </a:lnTo>
                  <a:lnTo>
                    <a:pt x="394" y="850"/>
                  </a:lnTo>
                  <a:lnTo>
                    <a:pt x="398" y="848"/>
                  </a:lnTo>
                  <a:lnTo>
                    <a:pt x="402" y="845"/>
                  </a:lnTo>
                  <a:lnTo>
                    <a:pt x="408" y="842"/>
                  </a:lnTo>
                  <a:lnTo>
                    <a:pt x="413" y="838"/>
                  </a:lnTo>
                  <a:lnTo>
                    <a:pt x="421" y="833"/>
                  </a:lnTo>
                  <a:lnTo>
                    <a:pt x="426" y="830"/>
                  </a:lnTo>
                  <a:lnTo>
                    <a:pt x="425" y="833"/>
                  </a:lnTo>
                  <a:lnTo>
                    <a:pt x="425" y="840"/>
                  </a:lnTo>
                  <a:lnTo>
                    <a:pt x="422" y="844"/>
                  </a:lnTo>
                  <a:lnTo>
                    <a:pt x="421" y="847"/>
                  </a:lnTo>
                  <a:lnTo>
                    <a:pt x="420" y="848"/>
                  </a:lnTo>
                  <a:lnTo>
                    <a:pt x="412" y="852"/>
                  </a:lnTo>
                  <a:lnTo>
                    <a:pt x="403" y="860"/>
                  </a:lnTo>
                  <a:lnTo>
                    <a:pt x="399" y="863"/>
                  </a:lnTo>
                  <a:lnTo>
                    <a:pt x="396" y="864"/>
                  </a:lnTo>
                  <a:lnTo>
                    <a:pt x="392" y="866"/>
                  </a:lnTo>
                  <a:lnTo>
                    <a:pt x="386" y="868"/>
                  </a:lnTo>
                  <a:lnTo>
                    <a:pt x="379" y="872"/>
                  </a:lnTo>
                  <a:lnTo>
                    <a:pt x="373" y="873"/>
                  </a:lnTo>
                  <a:lnTo>
                    <a:pt x="365" y="874"/>
                  </a:lnTo>
                  <a:lnTo>
                    <a:pt x="363" y="874"/>
                  </a:lnTo>
                  <a:lnTo>
                    <a:pt x="361" y="878"/>
                  </a:lnTo>
                  <a:lnTo>
                    <a:pt x="357" y="884"/>
                  </a:lnTo>
                  <a:lnTo>
                    <a:pt x="357" y="885"/>
                  </a:lnTo>
                  <a:lnTo>
                    <a:pt x="354" y="891"/>
                  </a:lnTo>
                  <a:lnTo>
                    <a:pt x="349" y="896"/>
                  </a:lnTo>
                  <a:lnTo>
                    <a:pt x="348" y="897"/>
                  </a:lnTo>
                  <a:lnTo>
                    <a:pt x="346" y="899"/>
                  </a:lnTo>
                  <a:lnTo>
                    <a:pt x="343" y="903"/>
                  </a:lnTo>
                  <a:lnTo>
                    <a:pt x="342" y="907"/>
                  </a:lnTo>
                  <a:lnTo>
                    <a:pt x="338" y="911"/>
                  </a:lnTo>
                  <a:lnTo>
                    <a:pt x="332" y="917"/>
                  </a:lnTo>
                  <a:lnTo>
                    <a:pt x="331" y="920"/>
                  </a:lnTo>
                  <a:lnTo>
                    <a:pt x="331" y="922"/>
                  </a:lnTo>
                  <a:lnTo>
                    <a:pt x="331" y="924"/>
                  </a:lnTo>
                  <a:lnTo>
                    <a:pt x="331" y="926"/>
                  </a:lnTo>
                  <a:lnTo>
                    <a:pt x="333" y="929"/>
                  </a:lnTo>
                  <a:lnTo>
                    <a:pt x="339" y="931"/>
                  </a:lnTo>
                  <a:lnTo>
                    <a:pt x="343" y="931"/>
                  </a:lnTo>
                  <a:lnTo>
                    <a:pt x="349" y="931"/>
                  </a:lnTo>
                  <a:lnTo>
                    <a:pt x="351" y="931"/>
                  </a:lnTo>
                  <a:lnTo>
                    <a:pt x="353" y="927"/>
                  </a:lnTo>
                  <a:lnTo>
                    <a:pt x="360" y="922"/>
                  </a:lnTo>
                  <a:lnTo>
                    <a:pt x="369" y="917"/>
                  </a:lnTo>
                  <a:lnTo>
                    <a:pt x="375" y="912"/>
                  </a:lnTo>
                  <a:lnTo>
                    <a:pt x="378" y="911"/>
                  </a:lnTo>
                  <a:lnTo>
                    <a:pt x="381" y="910"/>
                  </a:lnTo>
                  <a:lnTo>
                    <a:pt x="386" y="909"/>
                  </a:lnTo>
                  <a:lnTo>
                    <a:pt x="390" y="907"/>
                  </a:lnTo>
                  <a:lnTo>
                    <a:pt x="390" y="902"/>
                  </a:lnTo>
                  <a:lnTo>
                    <a:pt x="389" y="898"/>
                  </a:lnTo>
                  <a:lnTo>
                    <a:pt x="389" y="895"/>
                  </a:lnTo>
                  <a:lnTo>
                    <a:pt x="389" y="891"/>
                  </a:lnTo>
                  <a:lnTo>
                    <a:pt x="391" y="889"/>
                  </a:lnTo>
                  <a:lnTo>
                    <a:pt x="394" y="886"/>
                  </a:lnTo>
                  <a:lnTo>
                    <a:pt x="396" y="885"/>
                  </a:lnTo>
                  <a:lnTo>
                    <a:pt x="402" y="884"/>
                  </a:lnTo>
                  <a:lnTo>
                    <a:pt x="409" y="884"/>
                  </a:lnTo>
                  <a:lnTo>
                    <a:pt x="413" y="884"/>
                  </a:lnTo>
                  <a:lnTo>
                    <a:pt x="418" y="884"/>
                  </a:lnTo>
                  <a:lnTo>
                    <a:pt x="420" y="884"/>
                  </a:lnTo>
                  <a:lnTo>
                    <a:pt x="423" y="882"/>
                  </a:lnTo>
                  <a:lnTo>
                    <a:pt x="431" y="875"/>
                  </a:lnTo>
                  <a:lnTo>
                    <a:pt x="437" y="869"/>
                  </a:lnTo>
                  <a:lnTo>
                    <a:pt x="439" y="868"/>
                  </a:lnTo>
                  <a:lnTo>
                    <a:pt x="445" y="866"/>
                  </a:lnTo>
                  <a:lnTo>
                    <a:pt x="449" y="865"/>
                  </a:lnTo>
                  <a:lnTo>
                    <a:pt x="453" y="862"/>
                  </a:lnTo>
                  <a:lnTo>
                    <a:pt x="456" y="857"/>
                  </a:lnTo>
                  <a:lnTo>
                    <a:pt x="462" y="852"/>
                  </a:lnTo>
                  <a:lnTo>
                    <a:pt x="468" y="847"/>
                  </a:lnTo>
                  <a:lnTo>
                    <a:pt x="470" y="844"/>
                  </a:lnTo>
                  <a:lnTo>
                    <a:pt x="472" y="839"/>
                  </a:lnTo>
                  <a:lnTo>
                    <a:pt x="472" y="833"/>
                  </a:lnTo>
                  <a:lnTo>
                    <a:pt x="472" y="830"/>
                  </a:lnTo>
                  <a:lnTo>
                    <a:pt x="473" y="829"/>
                  </a:lnTo>
                  <a:lnTo>
                    <a:pt x="473" y="827"/>
                  </a:lnTo>
                  <a:lnTo>
                    <a:pt x="472" y="824"/>
                  </a:lnTo>
                  <a:lnTo>
                    <a:pt x="472" y="821"/>
                  </a:lnTo>
                  <a:lnTo>
                    <a:pt x="472" y="817"/>
                  </a:lnTo>
                  <a:lnTo>
                    <a:pt x="472" y="813"/>
                  </a:lnTo>
                  <a:lnTo>
                    <a:pt x="473" y="812"/>
                  </a:lnTo>
                  <a:lnTo>
                    <a:pt x="471" y="808"/>
                  </a:lnTo>
                  <a:lnTo>
                    <a:pt x="467" y="805"/>
                  </a:lnTo>
                  <a:lnTo>
                    <a:pt x="464" y="803"/>
                  </a:lnTo>
                  <a:lnTo>
                    <a:pt x="460" y="802"/>
                  </a:lnTo>
                  <a:lnTo>
                    <a:pt x="456" y="802"/>
                  </a:lnTo>
                  <a:lnTo>
                    <a:pt x="448" y="802"/>
                  </a:lnTo>
                  <a:lnTo>
                    <a:pt x="437" y="803"/>
                  </a:lnTo>
                  <a:lnTo>
                    <a:pt x="434" y="804"/>
                  </a:lnTo>
                  <a:lnTo>
                    <a:pt x="432" y="804"/>
                  </a:lnTo>
                  <a:lnTo>
                    <a:pt x="429" y="802"/>
                  </a:lnTo>
                  <a:lnTo>
                    <a:pt x="424" y="801"/>
                  </a:lnTo>
                  <a:lnTo>
                    <a:pt x="420" y="802"/>
                  </a:lnTo>
                  <a:lnTo>
                    <a:pt x="414" y="804"/>
                  </a:lnTo>
                  <a:lnTo>
                    <a:pt x="413" y="804"/>
                  </a:lnTo>
                  <a:lnTo>
                    <a:pt x="410" y="808"/>
                  </a:lnTo>
                  <a:lnTo>
                    <a:pt x="408" y="810"/>
                  </a:lnTo>
                  <a:lnTo>
                    <a:pt x="402" y="815"/>
                  </a:lnTo>
                  <a:lnTo>
                    <a:pt x="396" y="819"/>
                  </a:lnTo>
                  <a:lnTo>
                    <a:pt x="392" y="822"/>
                  </a:lnTo>
                  <a:lnTo>
                    <a:pt x="389" y="826"/>
                  </a:lnTo>
                  <a:lnTo>
                    <a:pt x="387" y="829"/>
                  </a:lnTo>
                  <a:lnTo>
                    <a:pt x="386" y="830"/>
                  </a:lnTo>
                  <a:lnTo>
                    <a:pt x="383" y="832"/>
                  </a:lnTo>
                  <a:lnTo>
                    <a:pt x="377" y="837"/>
                  </a:lnTo>
                  <a:lnTo>
                    <a:pt x="376" y="838"/>
                  </a:lnTo>
                  <a:lnTo>
                    <a:pt x="376" y="840"/>
                  </a:lnTo>
                  <a:lnTo>
                    <a:pt x="373" y="842"/>
                  </a:lnTo>
                  <a:lnTo>
                    <a:pt x="371" y="845"/>
                  </a:lnTo>
                  <a:lnTo>
                    <a:pt x="366" y="849"/>
                  </a:lnTo>
                  <a:lnTo>
                    <a:pt x="360" y="852"/>
                  </a:lnTo>
                  <a:lnTo>
                    <a:pt x="353" y="854"/>
                  </a:lnTo>
                  <a:lnTo>
                    <a:pt x="348" y="857"/>
                  </a:lnTo>
                  <a:lnTo>
                    <a:pt x="345" y="857"/>
                  </a:lnTo>
                  <a:lnTo>
                    <a:pt x="342" y="859"/>
                  </a:lnTo>
                  <a:lnTo>
                    <a:pt x="339" y="860"/>
                  </a:lnTo>
                  <a:lnTo>
                    <a:pt x="336" y="860"/>
                  </a:lnTo>
                  <a:lnTo>
                    <a:pt x="332" y="860"/>
                  </a:lnTo>
                  <a:lnTo>
                    <a:pt x="330" y="859"/>
                  </a:lnTo>
                  <a:lnTo>
                    <a:pt x="325" y="860"/>
                  </a:lnTo>
                  <a:lnTo>
                    <a:pt x="318" y="862"/>
                  </a:lnTo>
                  <a:lnTo>
                    <a:pt x="315" y="863"/>
                  </a:lnTo>
                  <a:lnTo>
                    <a:pt x="311" y="863"/>
                  </a:lnTo>
                  <a:lnTo>
                    <a:pt x="309" y="863"/>
                  </a:lnTo>
                  <a:lnTo>
                    <a:pt x="308" y="863"/>
                  </a:lnTo>
                  <a:lnTo>
                    <a:pt x="306" y="860"/>
                  </a:lnTo>
                  <a:lnTo>
                    <a:pt x="305" y="856"/>
                  </a:lnTo>
                  <a:lnTo>
                    <a:pt x="305" y="855"/>
                  </a:lnTo>
                  <a:lnTo>
                    <a:pt x="302" y="853"/>
                  </a:lnTo>
                  <a:lnTo>
                    <a:pt x="301" y="850"/>
                  </a:lnTo>
                  <a:lnTo>
                    <a:pt x="304" y="848"/>
                  </a:lnTo>
                  <a:lnTo>
                    <a:pt x="307" y="847"/>
                  </a:lnTo>
                  <a:lnTo>
                    <a:pt x="307" y="845"/>
                  </a:lnTo>
                  <a:lnTo>
                    <a:pt x="309" y="844"/>
                  </a:lnTo>
                  <a:lnTo>
                    <a:pt x="313" y="844"/>
                  </a:lnTo>
                  <a:lnTo>
                    <a:pt x="319" y="844"/>
                  </a:lnTo>
                  <a:lnTo>
                    <a:pt x="321" y="844"/>
                  </a:lnTo>
                  <a:lnTo>
                    <a:pt x="321" y="845"/>
                  </a:lnTo>
                  <a:lnTo>
                    <a:pt x="322" y="845"/>
                  </a:lnTo>
                  <a:lnTo>
                    <a:pt x="326" y="844"/>
                  </a:lnTo>
                  <a:lnTo>
                    <a:pt x="330" y="840"/>
                  </a:lnTo>
                  <a:lnTo>
                    <a:pt x="332" y="839"/>
                  </a:lnTo>
                  <a:lnTo>
                    <a:pt x="333" y="838"/>
                  </a:lnTo>
                  <a:lnTo>
                    <a:pt x="334" y="837"/>
                  </a:lnTo>
                  <a:lnTo>
                    <a:pt x="332" y="836"/>
                  </a:lnTo>
                  <a:lnTo>
                    <a:pt x="328" y="830"/>
                  </a:lnTo>
                  <a:lnTo>
                    <a:pt x="327" y="827"/>
                  </a:lnTo>
                  <a:lnTo>
                    <a:pt x="328" y="827"/>
                  </a:lnTo>
                  <a:lnTo>
                    <a:pt x="329" y="821"/>
                  </a:lnTo>
                  <a:lnTo>
                    <a:pt x="330" y="815"/>
                  </a:lnTo>
                  <a:lnTo>
                    <a:pt x="331" y="813"/>
                  </a:lnTo>
                  <a:lnTo>
                    <a:pt x="336" y="809"/>
                  </a:lnTo>
                  <a:lnTo>
                    <a:pt x="339" y="806"/>
                  </a:lnTo>
                  <a:lnTo>
                    <a:pt x="342" y="803"/>
                  </a:lnTo>
                  <a:lnTo>
                    <a:pt x="346" y="801"/>
                  </a:lnTo>
                  <a:lnTo>
                    <a:pt x="349" y="798"/>
                  </a:lnTo>
                  <a:lnTo>
                    <a:pt x="351" y="797"/>
                  </a:lnTo>
                  <a:lnTo>
                    <a:pt x="353" y="796"/>
                  </a:lnTo>
                  <a:lnTo>
                    <a:pt x="355" y="797"/>
                  </a:lnTo>
                  <a:lnTo>
                    <a:pt x="357" y="802"/>
                  </a:lnTo>
                  <a:lnTo>
                    <a:pt x="357" y="806"/>
                  </a:lnTo>
                  <a:lnTo>
                    <a:pt x="356" y="807"/>
                  </a:lnTo>
                  <a:lnTo>
                    <a:pt x="353" y="807"/>
                  </a:lnTo>
                  <a:lnTo>
                    <a:pt x="352" y="807"/>
                  </a:lnTo>
                  <a:lnTo>
                    <a:pt x="349" y="809"/>
                  </a:lnTo>
                  <a:lnTo>
                    <a:pt x="344" y="814"/>
                  </a:lnTo>
                  <a:lnTo>
                    <a:pt x="343" y="816"/>
                  </a:lnTo>
                  <a:lnTo>
                    <a:pt x="342" y="819"/>
                  </a:lnTo>
                  <a:lnTo>
                    <a:pt x="341" y="822"/>
                  </a:lnTo>
                  <a:lnTo>
                    <a:pt x="340" y="826"/>
                  </a:lnTo>
                  <a:lnTo>
                    <a:pt x="338" y="830"/>
                  </a:lnTo>
                  <a:lnTo>
                    <a:pt x="338" y="831"/>
                  </a:lnTo>
                  <a:lnTo>
                    <a:pt x="337" y="833"/>
                  </a:lnTo>
                  <a:lnTo>
                    <a:pt x="339" y="839"/>
                  </a:lnTo>
                  <a:lnTo>
                    <a:pt x="341" y="844"/>
                  </a:lnTo>
                  <a:lnTo>
                    <a:pt x="343" y="843"/>
                  </a:lnTo>
                  <a:lnTo>
                    <a:pt x="350" y="840"/>
                  </a:lnTo>
                  <a:lnTo>
                    <a:pt x="357" y="837"/>
                  </a:lnTo>
                  <a:lnTo>
                    <a:pt x="361" y="834"/>
                  </a:lnTo>
                  <a:lnTo>
                    <a:pt x="364" y="832"/>
                  </a:lnTo>
                  <a:lnTo>
                    <a:pt x="367" y="830"/>
                  </a:lnTo>
                  <a:lnTo>
                    <a:pt x="368" y="827"/>
                  </a:lnTo>
                  <a:lnTo>
                    <a:pt x="373" y="820"/>
                  </a:lnTo>
                  <a:lnTo>
                    <a:pt x="377" y="816"/>
                  </a:lnTo>
                  <a:lnTo>
                    <a:pt x="379" y="815"/>
                  </a:lnTo>
                  <a:lnTo>
                    <a:pt x="383" y="809"/>
                  </a:lnTo>
                  <a:lnTo>
                    <a:pt x="386" y="804"/>
                  </a:lnTo>
                  <a:lnTo>
                    <a:pt x="386" y="801"/>
                  </a:lnTo>
                  <a:lnTo>
                    <a:pt x="385" y="794"/>
                  </a:lnTo>
                  <a:lnTo>
                    <a:pt x="383" y="787"/>
                  </a:lnTo>
                  <a:lnTo>
                    <a:pt x="383" y="786"/>
                  </a:lnTo>
                  <a:lnTo>
                    <a:pt x="386" y="784"/>
                  </a:lnTo>
                  <a:lnTo>
                    <a:pt x="390" y="782"/>
                  </a:lnTo>
                  <a:lnTo>
                    <a:pt x="392" y="784"/>
                  </a:lnTo>
                  <a:lnTo>
                    <a:pt x="396" y="790"/>
                  </a:lnTo>
                  <a:lnTo>
                    <a:pt x="397" y="795"/>
                  </a:lnTo>
                  <a:lnTo>
                    <a:pt x="398" y="796"/>
                  </a:lnTo>
                  <a:lnTo>
                    <a:pt x="401" y="797"/>
                  </a:lnTo>
                  <a:lnTo>
                    <a:pt x="406" y="798"/>
                  </a:lnTo>
                  <a:lnTo>
                    <a:pt x="409" y="797"/>
                  </a:lnTo>
                  <a:lnTo>
                    <a:pt x="413" y="796"/>
                  </a:lnTo>
                  <a:lnTo>
                    <a:pt x="415" y="795"/>
                  </a:lnTo>
                  <a:lnTo>
                    <a:pt x="417" y="794"/>
                  </a:lnTo>
                  <a:lnTo>
                    <a:pt x="420" y="794"/>
                  </a:lnTo>
                  <a:lnTo>
                    <a:pt x="422" y="794"/>
                  </a:lnTo>
                  <a:lnTo>
                    <a:pt x="426" y="792"/>
                  </a:lnTo>
                  <a:lnTo>
                    <a:pt x="432" y="789"/>
                  </a:lnTo>
                  <a:lnTo>
                    <a:pt x="434" y="787"/>
                  </a:lnTo>
                  <a:lnTo>
                    <a:pt x="435" y="785"/>
                  </a:lnTo>
                  <a:lnTo>
                    <a:pt x="435" y="784"/>
                  </a:lnTo>
                  <a:lnTo>
                    <a:pt x="433" y="783"/>
                  </a:lnTo>
                  <a:lnTo>
                    <a:pt x="430" y="780"/>
                  </a:lnTo>
                  <a:lnTo>
                    <a:pt x="426" y="779"/>
                  </a:lnTo>
                  <a:lnTo>
                    <a:pt x="422" y="778"/>
                  </a:lnTo>
                  <a:lnTo>
                    <a:pt x="419" y="778"/>
                  </a:lnTo>
                  <a:lnTo>
                    <a:pt x="414" y="777"/>
                  </a:lnTo>
                  <a:lnTo>
                    <a:pt x="410" y="774"/>
                  </a:lnTo>
                  <a:lnTo>
                    <a:pt x="406" y="770"/>
                  </a:lnTo>
                  <a:lnTo>
                    <a:pt x="406" y="768"/>
                  </a:lnTo>
                  <a:lnTo>
                    <a:pt x="406" y="764"/>
                  </a:lnTo>
                  <a:lnTo>
                    <a:pt x="404" y="760"/>
                  </a:lnTo>
                  <a:lnTo>
                    <a:pt x="404" y="755"/>
                  </a:lnTo>
                  <a:lnTo>
                    <a:pt x="404" y="752"/>
                  </a:lnTo>
                  <a:lnTo>
                    <a:pt x="404" y="750"/>
                  </a:lnTo>
                  <a:lnTo>
                    <a:pt x="403" y="748"/>
                  </a:lnTo>
                  <a:lnTo>
                    <a:pt x="399" y="747"/>
                  </a:lnTo>
                  <a:lnTo>
                    <a:pt x="395" y="747"/>
                  </a:lnTo>
                  <a:lnTo>
                    <a:pt x="391" y="747"/>
                  </a:lnTo>
                  <a:lnTo>
                    <a:pt x="388" y="748"/>
                  </a:lnTo>
                  <a:lnTo>
                    <a:pt x="385" y="749"/>
                  </a:lnTo>
                  <a:lnTo>
                    <a:pt x="381" y="751"/>
                  </a:lnTo>
                  <a:lnTo>
                    <a:pt x="378" y="754"/>
                  </a:lnTo>
                  <a:lnTo>
                    <a:pt x="376" y="757"/>
                  </a:lnTo>
                  <a:lnTo>
                    <a:pt x="376" y="759"/>
                  </a:lnTo>
                  <a:lnTo>
                    <a:pt x="374" y="763"/>
                  </a:lnTo>
                  <a:lnTo>
                    <a:pt x="372" y="768"/>
                  </a:lnTo>
                  <a:lnTo>
                    <a:pt x="371" y="770"/>
                  </a:lnTo>
                  <a:lnTo>
                    <a:pt x="365" y="772"/>
                  </a:lnTo>
                  <a:lnTo>
                    <a:pt x="357" y="774"/>
                  </a:lnTo>
                  <a:lnTo>
                    <a:pt x="353" y="774"/>
                  </a:lnTo>
                  <a:lnTo>
                    <a:pt x="350" y="774"/>
                  </a:lnTo>
                  <a:lnTo>
                    <a:pt x="346" y="773"/>
                  </a:lnTo>
                  <a:lnTo>
                    <a:pt x="344" y="772"/>
                  </a:lnTo>
                  <a:lnTo>
                    <a:pt x="342" y="769"/>
                  </a:lnTo>
                  <a:lnTo>
                    <a:pt x="341" y="766"/>
                  </a:lnTo>
                  <a:lnTo>
                    <a:pt x="340" y="763"/>
                  </a:lnTo>
                  <a:lnTo>
                    <a:pt x="338" y="762"/>
                  </a:lnTo>
                  <a:lnTo>
                    <a:pt x="336" y="760"/>
                  </a:lnTo>
                  <a:lnTo>
                    <a:pt x="333" y="760"/>
                  </a:lnTo>
                  <a:lnTo>
                    <a:pt x="329" y="759"/>
                  </a:lnTo>
                  <a:lnTo>
                    <a:pt x="326" y="760"/>
                  </a:lnTo>
                  <a:lnTo>
                    <a:pt x="319" y="760"/>
                  </a:lnTo>
                  <a:lnTo>
                    <a:pt x="314" y="762"/>
                  </a:lnTo>
                  <a:close/>
                  <a:moveTo>
                    <a:pt x="231" y="682"/>
                  </a:moveTo>
                  <a:lnTo>
                    <a:pt x="223" y="688"/>
                  </a:lnTo>
                  <a:lnTo>
                    <a:pt x="220" y="691"/>
                  </a:lnTo>
                  <a:lnTo>
                    <a:pt x="215" y="698"/>
                  </a:lnTo>
                  <a:lnTo>
                    <a:pt x="211" y="703"/>
                  </a:lnTo>
                  <a:lnTo>
                    <a:pt x="212" y="706"/>
                  </a:lnTo>
                  <a:lnTo>
                    <a:pt x="214" y="709"/>
                  </a:lnTo>
                  <a:lnTo>
                    <a:pt x="217" y="712"/>
                  </a:lnTo>
                  <a:lnTo>
                    <a:pt x="221" y="716"/>
                  </a:lnTo>
                  <a:lnTo>
                    <a:pt x="224" y="717"/>
                  </a:lnTo>
                  <a:lnTo>
                    <a:pt x="227" y="717"/>
                  </a:lnTo>
                  <a:lnTo>
                    <a:pt x="231" y="715"/>
                  </a:lnTo>
                  <a:lnTo>
                    <a:pt x="235" y="712"/>
                  </a:lnTo>
                  <a:lnTo>
                    <a:pt x="241" y="709"/>
                  </a:lnTo>
                  <a:lnTo>
                    <a:pt x="248" y="706"/>
                  </a:lnTo>
                  <a:lnTo>
                    <a:pt x="256" y="701"/>
                  </a:lnTo>
                  <a:lnTo>
                    <a:pt x="262" y="696"/>
                  </a:lnTo>
                  <a:lnTo>
                    <a:pt x="266" y="693"/>
                  </a:lnTo>
                  <a:lnTo>
                    <a:pt x="268" y="691"/>
                  </a:lnTo>
                  <a:lnTo>
                    <a:pt x="270" y="689"/>
                  </a:lnTo>
                  <a:lnTo>
                    <a:pt x="273" y="685"/>
                  </a:lnTo>
                  <a:lnTo>
                    <a:pt x="278" y="679"/>
                  </a:lnTo>
                  <a:lnTo>
                    <a:pt x="281" y="676"/>
                  </a:lnTo>
                  <a:lnTo>
                    <a:pt x="283" y="674"/>
                  </a:lnTo>
                  <a:lnTo>
                    <a:pt x="288" y="671"/>
                  </a:lnTo>
                  <a:lnTo>
                    <a:pt x="296" y="670"/>
                  </a:lnTo>
                  <a:lnTo>
                    <a:pt x="299" y="670"/>
                  </a:lnTo>
                  <a:lnTo>
                    <a:pt x="306" y="671"/>
                  </a:lnTo>
                  <a:lnTo>
                    <a:pt x="313" y="674"/>
                  </a:lnTo>
                  <a:lnTo>
                    <a:pt x="315" y="678"/>
                  </a:lnTo>
                  <a:lnTo>
                    <a:pt x="315" y="684"/>
                  </a:lnTo>
                  <a:lnTo>
                    <a:pt x="317" y="686"/>
                  </a:lnTo>
                  <a:lnTo>
                    <a:pt x="318" y="690"/>
                  </a:lnTo>
                  <a:lnTo>
                    <a:pt x="318" y="696"/>
                  </a:lnTo>
                  <a:lnTo>
                    <a:pt x="317" y="699"/>
                  </a:lnTo>
                  <a:lnTo>
                    <a:pt x="316" y="703"/>
                  </a:lnTo>
                  <a:lnTo>
                    <a:pt x="314" y="706"/>
                  </a:lnTo>
                  <a:lnTo>
                    <a:pt x="310" y="711"/>
                  </a:lnTo>
                  <a:lnTo>
                    <a:pt x="308" y="714"/>
                  </a:lnTo>
                  <a:lnTo>
                    <a:pt x="305" y="719"/>
                  </a:lnTo>
                  <a:lnTo>
                    <a:pt x="302" y="723"/>
                  </a:lnTo>
                  <a:lnTo>
                    <a:pt x="299" y="726"/>
                  </a:lnTo>
                  <a:lnTo>
                    <a:pt x="294" y="729"/>
                  </a:lnTo>
                  <a:lnTo>
                    <a:pt x="286" y="734"/>
                  </a:lnTo>
                  <a:lnTo>
                    <a:pt x="281" y="737"/>
                  </a:lnTo>
                  <a:lnTo>
                    <a:pt x="279" y="739"/>
                  </a:lnTo>
                  <a:lnTo>
                    <a:pt x="279" y="740"/>
                  </a:lnTo>
                  <a:lnTo>
                    <a:pt x="278" y="741"/>
                  </a:lnTo>
                  <a:lnTo>
                    <a:pt x="273" y="741"/>
                  </a:lnTo>
                  <a:lnTo>
                    <a:pt x="266" y="741"/>
                  </a:lnTo>
                  <a:lnTo>
                    <a:pt x="260" y="741"/>
                  </a:lnTo>
                  <a:lnTo>
                    <a:pt x="256" y="741"/>
                  </a:lnTo>
                  <a:lnTo>
                    <a:pt x="253" y="741"/>
                  </a:lnTo>
                  <a:lnTo>
                    <a:pt x="252" y="740"/>
                  </a:lnTo>
                  <a:lnTo>
                    <a:pt x="251" y="739"/>
                  </a:lnTo>
                  <a:lnTo>
                    <a:pt x="250" y="738"/>
                  </a:lnTo>
                  <a:lnTo>
                    <a:pt x="250" y="737"/>
                  </a:lnTo>
                  <a:lnTo>
                    <a:pt x="251" y="736"/>
                  </a:lnTo>
                  <a:lnTo>
                    <a:pt x="252" y="735"/>
                  </a:lnTo>
                  <a:lnTo>
                    <a:pt x="260" y="731"/>
                  </a:lnTo>
                  <a:lnTo>
                    <a:pt x="264" y="728"/>
                  </a:lnTo>
                  <a:lnTo>
                    <a:pt x="269" y="726"/>
                  </a:lnTo>
                  <a:lnTo>
                    <a:pt x="278" y="719"/>
                  </a:lnTo>
                  <a:lnTo>
                    <a:pt x="284" y="713"/>
                  </a:lnTo>
                  <a:lnTo>
                    <a:pt x="286" y="711"/>
                  </a:lnTo>
                  <a:lnTo>
                    <a:pt x="290" y="709"/>
                  </a:lnTo>
                  <a:lnTo>
                    <a:pt x="292" y="706"/>
                  </a:lnTo>
                  <a:lnTo>
                    <a:pt x="293" y="704"/>
                  </a:lnTo>
                  <a:lnTo>
                    <a:pt x="293" y="701"/>
                  </a:lnTo>
                  <a:lnTo>
                    <a:pt x="294" y="697"/>
                  </a:lnTo>
                  <a:lnTo>
                    <a:pt x="293" y="693"/>
                  </a:lnTo>
                  <a:lnTo>
                    <a:pt x="287" y="694"/>
                  </a:lnTo>
                  <a:lnTo>
                    <a:pt x="283" y="698"/>
                  </a:lnTo>
                  <a:lnTo>
                    <a:pt x="283" y="699"/>
                  </a:lnTo>
                  <a:lnTo>
                    <a:pt x="281" y="702"/>
                  </a:lnTo>
                  <a:lnTo>
                    <a:pt x="278" y="706"/>
                  </a:lnTo>
                  <a:lnTo>
                    <a:pt x="273" y="711"/>
                  </a:lnTo>
                  <a:lnTo>
                    <a:pt x="269" y="714"/>
                  </a:lnTo>
                  <a:lnTo>
                    <a:pt x="264" y="716"/>
                  </a:lnTo>
                  <a:lnTo>
                    <a:pt x="261" y="717"/>
                  </a:lnTo>
                  <a:lnTo>
                    <a:pt x="256" y="719"/>
                  </a:lnTo>
                  <a:lnTo>
                    <a:pt x="251" y="721"/>
                  </a:lnTo>
                  <a:lnTo>
                    <a:pt x="247" y="722"/>
                  </a:lnTo>
                  <a:lnTo>
                    <a:pt x="238" y="724"/>
                  </a:lnTo>
                  <a:lnTo>
                    <a:pt x="235" y="724"/>
                  </a:lnTo>
                  <a:lnTo>
                    <a:pt x="233" y="724"/>
                  </a:lnTo>
                  <a:lnTo>
                    <a:pt x="229" y="724"/>
                  </a:lnTo>
                  <a:lnTo>
                    <a:pt x="228" y="725"/>
                  </a:lnTo>
                  <a:lnTo>
                    <a:pt x="223" y="726"/>
                  </a:lnTo>
                  <a:lnTo>
                    <a:pt x="217" y="725"/>
                  </a:lnTo>
                  <a:lnTo>
                    <a:pt x="214" y="725"/>
                  </a:lnTo>
                  <a:lnTo>
                    <a:pt x="206" y="725"/>
                  </a:lnTo>
                  <a:lnTo>
                    <a:pt x="203" y="725"/>
                  </a:lnTo>
                  <a:lnTo>
                    <a:pt x="202" y="724"/>
                  </a:lnTo>
                  <a:lnTo>
                    <a:pt x="198" y="723"/>
                  </a:lnTo>
                  <a:lnTo>
                    <a:pt x="196" y="725"/>
                  </a:lnTo>
                  <a:lnTo>
                    <a:pt x="196" y="727"/>
                  </a:lnTo>
                  <a:lnTo>
                    <a:pt x="196" y="729"/>
                  </a:lnTo>
                  <a:lnTo>
                    <a:pt x="196" y="731"/>
                  </a:lnTo>
                  <a:lnTo>
                    <a:pt x="193" y="731"/>
                  </a:lnTo>
                  <a:lnTo>
                    <a:pt x="191" y="729"/>
                  </a:lnTo>
                  <a:lnTo>
                    <a:pt x="183" y="726"/>
                  </a:lnTo>
                  <a:lnTo>
                    <a:pt x="181" y="725"/>
                  </a:lnTo>
                  <a:lnTo>
                    <a:pt x="182" y="723"/>
                  </a:lnTo>
                  <a:lnTo>
                    <a:pt x="187" y="717"/>
                  </a:lnTo>
                  <a:lnTo>
                    <a:pt x="197" y="704"/>
                  </a:lnTo>
                  <a:lnTo>
                    <a:pt x="201" y="694"/>
                  </a:lnTo>
                  <a:lnTo>
                    <a:pt x="209" y="692"/>
                  </a:lnTo>
                  <a:lnTo>
                    <a:pt x="221" y="686"/>
                  </a:lnTo>
                  <a:lnTo>
                    <a:pt x="229" y="678"/>
                  </a:lnTo>
                  <a:lnTo>
                    <a:pt x="237" y="670"/>
                  </a:lnTo>
                  <a:lnTo>
                    <a:pt x="241" y="667"/>
                  </a:lnTo>
                  <a:lnTo>
                    <a:pt x="246" y="664"/>
                  </a:lnTo>
                  <a:lnTo>
                    <a:pt x="251" y="663"/>
                  </a:lnTo>
                  <a:lnTo>
                    <a:pt x="256" y="661"/>
                  </a:lnTo>
                  <a:lnTo>
                    <a:pt x="258" y="661"/>
                  </a:lnTo>
                  <a:lnTo>
                    <a:pt x="259" y="662"/>
                  </a:lnTo>
                  <a:lnTo>
                    <a:pt x="258" y="663"/>
                  </a:lnTo>
                  <a:lnTo>
                    <a:pt x="256" y="666"/>
                  </a:lnTo>
                  <a:lnTo>
                    <a:pt x="250" y="669"/>
                  </a:lnTo>
                  <a:lnTo>
                    <a:pt x="239" y="677"/>
                  </a:lnTo>
                  <a:lnTo>
                    <a:pt x="231" y="682"/>
                  </a:lnTo>
                  <a:close/>
                  <a:moveTo>
                    <a:pt x="22" y="757"/>
                  </a:moveTo>
                  <a:lnTo>
                    <a:pt x="26" y="758"/>
                  </a:lnTo>
                  <a:lnTo>
                    <a:pt x="31" y="758"/>
                  </a:lnTo>
                  <a:lnTo>
                    <a:pt x="34" y="761"/>
                  </a:lnTo>
                  <a:lnTo>
                    <a:pt x="37" y="764"/>
                  </a:lnTo>
                  <a:lnTo>
                    <a:pt x="37" y="766"/>
                  </a:lnTo>
                  <a:lnTo>
                    <a:pt x="37" y="767"/>
                  </a:lnTo>
                  <a:lnTo>
                    <a:pt x="36" y="768"/>
                  </a:lnTo>
                  <a:lnTo>
                    <a:pt x="35" y="769"/>
                  </a:lnTo>
                  <a:lnTo>
                    <a:pt x="28" y="772"/>
                  </a:lnTo>
                  <a:lnTo>
                    <a:pt x="27" y="773"/>
                  </a:lnTo>
                  <a:lnTo>
                    <a:pt x="24" y="772"/>
                  </a:lnTo>
                  <a:lnTo>
                    <a:pt x="22" y="773"/>
                  </a:lnTo>
                  <a:lnTo>
                    <a:pt x="20" y="775"/>
                  </a:lnTo>
                  <a:lnTo>
                    <a:pt x="20" y="779"/>
                  </a:lnTo>
                  <a:lnTo>
                    <a:pt x="22" y="781"/>
                  </a:lnTo>
                  <a:lnTo>
                    <a:pt x="23" y="783"/>
                  </a:lnTo>
                  <a:lnTo>
                    <a:pt x="26" y="784"/>
                  </a:lnTo>
                  <a:lnTo>
                    <a:pt x="28" y="785"/>
                  </a:lnTo>
                  <a:lnTo>
                    <a:pt x="32" y="783"/>
                  </a:lnTo>
                  <a:lnTo>
                    <a:pt x="36" y="781"/>
                  </a:lnTo>
                  <a:lnTo>
                    <a:pt x="38" y="779"/>
                  </a:lnTo>
                  <a:lnTo>
                    <a:pt x="39" y="777"/>
                  </a:lnTo>
                  <a:lnTo>
                    <a:pt x="40" y="775"/>
                  </a:lnTo>
                  <a:lnTo>
                    <a:pt x="43" y="774"/>
                  </a:lnTo>
                  <a:lnTo>
                    <a:pt x="49" y="775"/>
                  </a:lnTo>
                  <a:lnTo>
                    <a:pt x="52" y="777"/>
                  </a:lnTo>
                  <a:lnTo>
                    <a:pt x="58" y="777"/>
                  </a:lnTo>
                  <a:lnTo>
                    <a:pt x="63" y="775"/>
                  </a:lnTo>
                  <a:lnTo>
                    <a:pt x="66" y="775"/>
                  </a:lnTo>
                  <a:lnTo>
                    <a:pt x="70" y="775"/>
                  </a:lnTo>
                  <a:lnTo>
                    <a:pt x="74" y="775"/>
                  </a:lnTo>
                  <a:lnTo>
                    <a:pt x="82" y="775"/>
                  </a:lnTo>
                  <a:lnTo>
                    <a:pt x="85" y="775"/>
                  </a:lnTo>
                  <a:lnTo>
                    <a:pt x="90" y="775"/>
                  </a:lnTo>
                  <a:lnTo>
                    <a:pt x="96" y="775"/>
                  </a:lnTo>
                  <a:lnTo>
                    <a:pt x="99" y="775"/>
                  </a:lnTo>
                  <a:lnTo>
                    <a:pt x="98" y="778"/>
                  </a:lnTo>
                  <a:lnTo>
                    <a:pt x="98" y="780"/>
                  </a:lnTo>
                  <a:lnTo>
                    <a:pt x="98" y="782"/>
                  </a:lnTo>
                  <a:lnTo>
                    <a:pt x="98" y="784"/>
                  </a:lnTo>
                  <a:lnTo>
                    <a:pt x="103" y="789"/>
                  </a:lnTo>
                  <a:lnTo>
                    <a:pt x="108" y="792"/>
                  </a:lnTo>
                  <a:lnTo>
                    <a:pt x="111" y="792"/>
                  </a:lnTo>
                  <a:lnTo>
                    <a:pt x="115" y="792"/>
                  </a:lnTo>
                  <a:lnTo>
                    <a:pt x="120" y="792"/>
                  </a:lnTo>
                  <a:lnTo>
                    <a:pt x="125" y="791"/>
                  </a:lnTo>
                  <a:lnTo>
                    <a:pt x="128" y="789"/>
                  </a:lnTo>
                  <a:lnTo>
                    <a:pt x="130" y="786"/>
                  </a:lnTo>
                  <a:lnTo>
                    <a:pt x="132" y="783"/>
                  </a:lnTo>
                  <a:lnTo>
                    <a:pt x="134" y="781"/>
                  </a:lnTo>
                  <a:lnTo>
                    <a:pt x="139" y="778"/>
                  </a:lnTo>
                  <a:lnTo>
                    <a:pt x="142" y="775"/>
                  </a:lnTo>
                  <a:lnTo>
                    <a:pt x="145" y="773"/>
                  </a:lnTo>
                  <a:lnTo>
                    <a:pt x="148" y="772"/>
                  </a:lnTo>
                  <a:lnTo>
                    <a:pt x="152" y="770"/>
                  </a:lnTo>
                  <a:lnTo>
                    <a:pt x="155" y="768"/>
                  </a:lnTo>
                  <a:lnTo>
                    <a:pt x="157" y="767"/>
                  </a:lnTo>
                  <a:lnTo>
                    <a:pt x="160" y="764"/>
                  </a:lnTo>
                  <a:lnTo>
                    <a:pt x="163" y="764"/>
                  </a:lnTo>
                  <a:lnTo>
                    <a:pt x="165" y="764"/>
                  </a:lnTo>
                  <a:lnTo>
                    <a:pt x="166" y="764"/>
                  </a:lnTo>
                  <a:lnTo>
                    <a:pt x="168" y="763"/>
                  </a:lnTo>
                  <a:lnTo>
                    <a:pt x="169" y="762"/>
                  </a:lnTo>
                  <a:lnTo>
                    <a:pt x="170" y="763"/>
                  </a:lnTo>
                  <a:lnTo>
                    <a:pt x="169" y="764"/>
                  </a:lnTo>
                  <a:lnTo>
                    <a:pt x="169" y="768"/>
                  </a:lnTo>
                  <a:lnTo>
                    <a:pt x="169" y="770"/>
                  </a:lnTo>
                  <a:lnTo>
                    <a:pt x="169" y="772"/>
                  </a:lnTo>
                  <a:lnTo>
                    <a:pt x="167" y="773"/>
                  </a:lnTo>
                  <a:lnTo>
                    <a:pt x="164" y="774"/>
                  </a:lnTo>
                  <a:lnTo>
                    <a:pt x="159" y="778"/>
                  </a:lnTo>
                  <a:lnTo>
                    <a:pt x="155" y="780"/>
                  </a:lnTo>
                  <a:lnTo>
                    <a:pt x="154" y="781"/>
                  </a:lnTo>
                  <a:lnTo>
                    <a:pt x="154" y="784"/>
                  </a:lnTo>
                  <a:lnTo>
                    <a:pt x="154" y="787"/>
                  </a:lnTo>
                  <a:lnTo>
                    <a:pt x="154" y="790"/>
                  </a:lnTo>
                  <a:lnTo>
                    <a:pt x="154" y="792"/>
                  </a:lnTo>
                  <a:lnTo>
                    <a:pt x="156" y="793"/>
                  </a:lnTo>
                  <a:lnTo>
                    <a:pt x="163" y="793"/>
                  </a:lnTo>
                  <a:lnTo>
                    <a:pt x="167" y="790"/>
                  </a:lnTo>
                  <a:lnTo>
                    <a:pt x="168" y="789"/>
                  </a:lnTo>
                  <a:lnTo>
                    <a:pt x="175" y="786"/>
                  </a:lnTo>
                  <a:lnTo>
                    <a:pt x="181" y="783"/>
                  </a:lnTo>
                  <a:lnTo>
                    <a:pt x="183" y="782"/>
                  </a:lnTo>
                  <a:lnTo>
                    <a:pt x="185" y="780"/>
                  </a:lnTo>
                  <a:lnTo>
                    <a:pt x="186" y="779"/>
                  </a:lnTo>
                  <a:lnTo>
                    <a:pt x="188" y="775"/>
                  </a:lnTo>
                  <a:lnTo>
                    <a:pt x="194" y="767"/>
                  </a:lnTo>
                  <a:lnTo>
                    <a:pt x="197" y="761"/>
                  </a:lnTo>
                  <a:lnTo>
                    <a:pt x="200" y="759"/>
                  </a:lnTo>
                  <a:lnTo>
                    <a:pt x="204" y="758"/>
                  </a:lnTo>
                  <a:lnTo>
                    <a:pt x="206" y="757"/>
                  </a:lnTo>
                  <a:lnTo>
                    <a:pt x="212" y="755"/>
                  </a:lnTo>
                  <a:lnTo>
                    <a:pt x="216" y="756"/>
                  </a:lnTo>
                  <a:lnTo>
                    <a:pt x="222" y="755"/>
                  </a:lnTo>
                  <a:lnTo>
                    <a:pt x="227" y="750"/>
                  </a:lnTo>
                  <a:lnTo>
                    <a:pt x="229" y="748"/>
                  </a:lnTo>
                  <a:lnTo>
                    <a:pt x="231" y="748"/>
                  </a:lnTo>
                  <a:lnTo>
                    <a:pt x="231" y="747"/>
                  </a:lnTo>
                  <a:lnTo>
                    <a:pt x="229" y="744"/>
                  </a:lnTo>
                  <a:lnTo>
                    <a:pt x="224" y="738"/>
                  </a:lnTo>
                  <a:lnTo>
                    <a:pt x="222" y="735"/>
                  </a:lnTo>
                  <a:lnTo>
                    <a:pt x="218" y="735"/>
                  </a:lnTo>
                  <a:lnTo>
                    <a:pt x="215" y="735"/>
                  </a:lnTo>
                  <a:lnTo>
                    <a:pt x="213" y="737"/>
                  </a:lnTo>
                  <a:lnTo>
                    <a:pt x="211" y="739"/>
                  </a:lnTo>
                  <a:lnTo>
                    <a:pt x="209" y="743"/>
                  </a:lnTo>
                  <a:lnTo>
                    <a:pt x="206" y="745"/>
                  </a:lnTo>
                  <a:lnTo>
                    <a:pt x="209" y="745"/>
                  </a:lnTo>
                  <a:lnTo>
                    <a:pt x="203" y="745"/>
                  </a:lnTo>
                  <a:lnTo>
                    <a:pt x="197" y="746"/>
                  </a:lnTo>
                  <a:lnTo>
                    <a:pt x="193" y="748"/>
                  </a:lnTo>
                  <a:lnTo>
                    <a:pt x="190" y="750"/>
                  </a:lnTo>
                  <a:lnTo>
                    <a:pt x="189" y="751"/>
                  </a:lnTo>
                  <a:lnTo>
                    <a:pt x="188" y="750"/>
                  </a:lnTo>
                  <a:lnTo>
                    <a:pt x="187" y="748"/>
                  </a:lnTo>
                  <a:lnTo>
                    <a:pt x="186" y="746"/>
                  </a:lnTo>
                  <a:lnTo>
                    <a:pt x="183" y="744"/>
                  </a:lnTo>
                  <a:lnTo>
                    <a:pt x="177" y="740"/>
                  </a:lnTo>
                  <a:lnTo>
                    <a:pt x="173" y="739"/>
                  </a:lnTo>
                  <a:lnTo>
                    <a:pt x="169" y="741"/>
                  </a:lnTo>
                  <a:lnTo>
                    <a:pt x="165" y="744"/>
                  </a:lnTo>
                  <a:lnTo>
                    <a:pt x="165" y="745"/>
                  </a:lnTo>
                  <a:lnTo>
                    <a:pt x="164" y="746"/>
                  </a:lnTo>
                  <a:lnTo>
                    <a:pt x="160" y="748"/>
                  </a:lnTo>
                  <a:lnTo>
                    <a:pt x="154" y="749"/>
                  </a:lnTo>
                  <a:lnTo>
                    <a:pt x="144" y="751"/>
                  </a:lnTo>
                  <a:lnTo>
                    <a:pt x="142" y="751"/>
                  </a:lnTo>
                  <a:lnTo>
                    <a:pt x="141" y="756"/>
                  </a:lnTo>
                  <a:lnTo>
                    <a:pt x="139" y="759"/>
                  </a:lnTo>
                  <a:lnTo>
                    <a:pt x="140" y="760"/>
                  </a:lnTo>
                  <a:lnTo>
                    <a:pt x="135" y="763"/>
                  </a:lnTo>
                  <a:lnTo>
                    <a:pt x="130" y="767"/>
                  </a:lnTo>
                  <a:lnTo>
                    <a:pt x="125" y="768"/>
                  </a:lnTo>
                  <a:lnTo>
                    <a:pt x="120" y="769"/>
                  </a:lnTo>
                  <a:lnTo>
                    <a:pt x="117" y="770"/>
                  </a:lnTo>
                  <a:lnTo>
                    <a:pt x="110" y="770"/>
                  </a:lnTo>
                  <a:lnTo>
                    <a:pt x="108" y="770"/>
                  </a:lnTo>
                  <a:lnTo>
                    <a:pt x="106" y="771"/>
                  </a:lnTo>
                  <a:lnTo>
                    <a:pt x="104" y="771"/>
                  </a:lnTo>
                  <a:lnTo>
                    <a:pt x="104" y="770"/>
                  </a:lnTo>
                  <a:lnTo>
                    <a:pt x="104" y="766"/>
                  </a:lnTo>
                  <a:lnTo>
                    <a:pt x="105" y="761"/>
                  </a:lnTo>
                  <a:lnTo>
                    <a:pt x="106" y="759"/>
                  </a:lnTo>
                  <a:lnTo>
                    <a:pt x="111" y="755"/>
                  </a:lnTo>
                  <a:lnTo>
                    <a:pt x="117" y="750"/>
                  </a:lnTo>
                  <a:lnTo>
                    <a:pt x="120" y="748"/>
                  </a:lnTo>
                  <a:lnTo>
                    <a:pt x="123" y="745"/>
                  </a:lnTo>
                  <a:lnTo>
                    <a:pt x="125" y="741"/>
                  </a:lnTo>
                  <a:lnTo>
                    <a:pt x="128" y="739"/>
                  </a:lnTo>
                  <a:lnTo>
                    <a:pt x="132" y="734"/>
                  </a:lnTo>
                  <a:lnTo>
                    <a:pt x="136" y="729"/>
                  </a:lnTo>
                  <a:lnTo>
                    <a:pt x="141" y="728"/>
                  </a:lnTo>
                  <a:lnTo>
                    <a:pt x="144" y="727"/>
                  </a:lnTo>
                  <a:lnTo>
                    <a:pt x="145" y="727"/>
                  </a:lnTo>
                  <a:lnTo>
                    <a:pt x="150" y="727"/>
                  </a:lnTo>
                  <a:lnTo>
                    <a:pt x="158" y="727"/>
                  </a:lnTo>
                  <a:lnTo>
                    <a:pt x="163" y="727"/>
                  </a:lnTo>
                  <a:lnTo>
                    <a:pt x="166" y="727"/>
                  </a:lnTo>
                  <a:lnTo>
                    <a:pt x="170" y="728"/>
                  </a:lnTo>
                  <a:lnTo>
                    <a:pt x="175" y="727"/>
                  </a:lnTo>
                  <a:lnTo>
                    <a:pt x="179" y="728"/>
                  </a:lnTo>
                  <a:lnTo>
                    <a:pt x="181" y="731"/>
                  </a:lnTo>
                  <a:lnTo>
                    <a:pt x="182" y="733"/>
                  </a:lnTo>
                  <a:lnTo>
                    <a:pt x="189" y="729"/>
                  </a:lnTo>
                  <a:lnTo>
                    <a:pt x="194" y="724"/>
                  </a:lnTo>
                  <a:lnTo>
                    <a:pt x="198" y="723"/>
                  </a:lnTo>
                  <a:lnTo>
                    <a:pt x="201" y="722"/>
                  </a:lnTo>
                  <a:lnTo>
                    <a:pt x="209" y="721"/>
                  </a:lnTo>
                  <a:lnTo>
                    <a:pt x="215" y="719"/>
                  </a:lnTo>
                  <a:lnTo>
                    <a:pt x="218" y="715"/>
                  </a:lnTo>
                  <a:lnTo>
                    <a:pt x="221" y="711"/>
                  </a:lnTo>
                  <a:lnTo>
                    <a:pt x="224" y="706"/>
                  </a:lnTo>
                  <a:lnTo>
                    <a:pt x="226" y="701"/>
                  </a:lnTo>
                  <a:lnTo>
                    <a:pt x="225" y="698"/>
                  </a:lnTo>
                  <a:lnTo>
                    <a:pt x="224" y="696"/>
                  </a:lnTo>
                  <a:lnTo>
                    <a:pt x="217" y="698"/>
                  </a:lnTo>
                  <a:lnTo>
                    <a:pt x="206" y="702"/>
                  </a:lnTo>
                  <a:lnTo>
                    <a:pt x="197" y="709"/>
                  </a:lnTo>
                  <a:lnTo>
                    <a:pt x="190" y="714"/>
                  </a:lnTo>
                  <a:lnTo>
                    <a:pt x="183" y="714"/>
                  </a:lnTo>
                  <a:lnTo>
                    <a:pt x="175" y="714"/>
                  </a:lnTo>
                  <a:lnTo>
                    <a:pt x="168" y="715"/>
                  </a:lnTo>
                  <a:lnTo>
                    <a:pt x="162" y="716"/>
                  </a:lnTo>
                  <a:lnTo>
                    <a:pt x="156" y="717"/>
                  </a:lnTo>
                  <a:lnTo>
                    <a:pt x="152" y="719"/>
                  </a:lnTo>
                  <a:lnTo>
                    <a:pt x="148" y="721"/>
                  </a:lnTo>
                  <a:lnTo>
                    <a:pt x="143" y="722"/>
                  </a:lnTo>
                  <a:lnTo>
                    <a:pt x="138" y="722"/>
                  </a:lnTo>
                  <a:lnTo>
                    <a:pt x="131" y="724"/>
                  </a:lnTo>
                  <a:lnTo>
                    <a:pt x="119" y="728"/>
                  </a:lnTo>
                  <a:lnTo>
                    <a:pt x="111" y="732"/>
                  </a:lnTo>
                  <a:lnTo>
                    <a:pt x="106" y="735"/>
                  </a:lnTo>
                  <a:lnTo>
                    <a:pt x="104" y="736"/>
                  </a:lnTo>
                  <a:lnTo>
                    <a:pt x="100" y="737"/>
                  </a:lnTo>
                  <a:lnTo>
                    <a:pt x="95" y="739"/>
                  </a:lnTo>
                  <a:lnTo>
                    <a:pt x="90" y="740"/>
                  </a:lnTo>
                  <a:lnTo>
                    <a:pt x="86" y="741"/>
                  </a:lnTo>
                  <a:lnTo>
                    <a:pt x="80" y="744"/>
                  </a:lnTo>
                  <a:lnTo>
                    <a:pt x="74" y="746"/>
                  </a:lnTo>
                  <a:lnTo>
                    <a:pt x="70" y="747"/>
                  </a:lnTo>
                  <a:lnTo>
                    <a:pt x="66" y="748"/>
                  </a:lnTo>
                  <a:lnTo>
                    <a:pt x="59" y="750"/>
                  </a:lnTo>
                  <a:lnTo>
                    <a:pt x="53" y="751"/>
                  </a:lnTo>
                  <a:lnTo>
                    <a:pt x="51" y="751"/>
                  </a:lnTo>
                  <a:lnTo>
                    <a:pt x="47" y="752"/>
                  </a:lnTo>
                  <a:lnTo>
                    <a:pt x="37" y="754"/>
                  </a:lnTo>
                  <a:lnTo>
                    <a:pt x="30" y="755"/>
                  </a:lnTo>
                  <a:lnTo>
                    <a:pt x="28" y="755"/>
                  </a:lnTo>
                  <a:lnTo>
                    <a:pt x="25" y="755"/>
                  </a:lnTo>
                  <a:lnTo>
                    <a:pt x="23" y="755"/>
                  </a:lnTo>
                  <a:lnTo>
                    <a:pt x="22" y="757"/>
                  </a:lnTo>
                  <a:close/>
                  <a:moveTo>
                    <a:pt x="270" y="781"/>
                  </a:moveTo>
                  <a:lnTo>
                    <a:pt x="271" y="786"/>
                  </a:lnTo>
                  <a:lnTo>
                    <a:pt x="270" y="791"/>
                  </a:lnTo>
                  <a:lnTo>
                    <a:pt x="267" y="796"/>
                  </a:lnTo>
                  <a:lnTo>
                    <a:pt x="263" y="799"/>
                  </a:lnTo>
                  <a:lnTo>
                    <a:pt x="259" y="801"/>
                  </a:lnTo>
                  <a:lnTo>
                    <a:pt x="256" y="802"/>
                  </a:lnTo>
                  <a:lnTo>
                    <a:pt x="252" y="804"/>
                  </a:lnTo>
                  <a:lnTo>
                    <a:pt x="249" y="807"/>
                  </a:lnTo>
                  <a:lnTo>
                    <a:pt x="247" y="808"/>
                  </a:lnTo>
                  <a:lnTo>
                    <a:pt x="243" y="810"/>
                  </a:lnTo>
                  <a:lnTo>
                    <a:pt x="240" y="810"/>
                  </a:lnTo>
                  <a:lnTo>
                    <a:pt x="236" y="812"/>
                  </a:lnTo>
                  <a:lnTo>
                    <a:pt x="228" y="812"/>
                  </a:lnTo>
                  <a:lnTo>
                    <a:pt x="226" y="812"/>
                  </a:lnTo>
                  <a:lnTo>
                    <a:pt x="223" y="813"/>
                  </a:lnTo>
                  <a:lnTo>
                    <a:pt x="221" y="813"/>
                  </a:lnTo>
                  <a:lnTo>
                    <a:pt x="220" y="810"/>
                  </a:lnTo>
                  <a:lnTo>
                    <a:pt x="221" y="809"/>
                  </a:lnTo>
                  <a:lnTo>
                    <a:pt x="222" y="808"/>
                  </a:lnTo>
                  <a:lnTo>
                    <a:pt x="224" y="806"/>
                  </a:lnTo>
                  <a:lnTo>
                    <a:pt x="229" y="802"/>
                  </a:lnTo>
                  <a:lnTo>
                    <a:pt x="233" y="799"/>
                  </a:lnTo>
                  <a:lnTo>
                    <a:pt x="236" y="796"/>
                  </a:lnTo>
                  <a:lnTo>
                    <a:pt x="240" y="793"/>
                  </a:lnTo>
                  <a:lnTo>
                    <a:pt x="244" y="792"/>
                  </a:lnTo>
                  <a:lnTo>
                    <a:pt x="247" y="790"/>
                  </a:lnTo>
                  <a:lnTo>
                    <a:pt x="250" y="787"/>
                  </a:lnTo>
                  <a:lnTo>
                    <a:pt x="252" y="785"/>
                  </a:lnTo>
                  <a:lnTo>
                    <a:pt x="255" y="784"/>
                  </a:lnTo>
                  <a:lnTo>
                    <a:pt x="258" y="783"/>
                  </a:lnTo>
                  <a:lnTo>
                    <a:pt x="261" y="782"/>
                  </a:lnTo>
                  <a:lnTo>
                    <a:pt x="263" y="781"/>
                  </a:lnTo>
                  <a:lnTo>
                    <a:pt x="267" y="781"/>
                  </a:lnTo>
                  <a:lnTo>
                    <a:pt x="270" y="781"/>
                  </a:lnTo>
                  <a:close/>
                  <a:moveTo>
                    <a:pt x="81" y="855"/>
                  </a:moveTo>
                  <a:lnTo>
                    <a:pt x="80" y="860"/>
                  </a:lnTo>
                  <a:lnTo>
                    <a:pt x="81" y="865"/>
                  </a:lnTo>
                  <a:lnTo>
                    <a:pt x="80" y="868"/>
                  </a:lnTo>
                  <a:lnTo>
                    <a:pt x="81" y="872"/>
                  </a:lnTo>
                  <a:lnTo>
                    <a:pt x="85" y="873"/>
                  </a:lnTo>
                  <a:lnTo>
                    <a:pt x="89" y="872"/>
                  </a:lnTo>
                  <a:lnTo>
                    <a:pt x="93" y="872"/>
                  </a:lnTo>
                  <a:lnTo>
                    <a:pt x="95" y="872"/>
                  </a:lnTo>
                  <a:lnTo>
                    <a:pt x="97" y="869"/>
                  </a:lnTo>
                  <a:lnTo>
                    <a:pt x="98" y="867"/>
                  </a:lnTo>
                  <a:lnTo>
                    <a:pt x="98" y="866"/>
                  </a:lnTo>
                  <a:lnTo>
                    <a:pt x="97" y="865"/>
                  </a:lnTo>
                  <a:lnTo>
                    <a:pt x="97" y="863"/>
                  </a:lnTo>
                  <a:lnTo>
                    <a:pt x="100" y="862"/>
                  </a:lnTo>
                  <a:lnTo>
                    <a:pt x="109" y="861"/>
                  </a:lnTo>
                  <a:lnTo>
                    <a:pt x="112" y="861"/>
                  </a:lnTo>
                  <a:lnTo>
                    <a:pt x="113" y="861"/>
                  </a:lnTo>
                  <a:lnTo>
                    <a:pt x="115" y="862"/>
                  </a:lnTo>
                  <a:lnTo>
                    <a:pt x="115" y="864"/>
                  </a:lnTo>
                  <a:lnTo>
                    <a:pt x="112" y="867"/>
                  </a:lnTo>
                  <a:lnTo>
                    <a:pt x="108" y="869"/>
                  </a:lnTo>
                  <a:lnTo>
                    <a:pt x="106" y="869"/>
                  </a:lnTo>
                  <a:lnTo>
                    <a:pt x="104" y="871"/>
                  </a:lnTo>
                  <a:lnTo>
                    <a:pt x="103" y="875"/>
                  </a:lnTo>
                  <a:lnTo>
                    <a:pt x="100" y="882"/>
                  </a:lnTo>
                  <a:lnTo>
                    <a:pt x="100" y="883"/>
                  </a:lnTo>
                  <a:lnTo>
                    <a:pt x="100" y="885"/>
                  </a:lnTo>
                  <a:lnTo>
                    <a:pt x="100" y="887"/>
                  </a:lnTo>
                  <a:lnTo>
                    <a:pt x="103" y="887"/>
                  </a:lnTo>
                  <a:lnTo>
                    <a:pt x="108" y="888"/>
                  </a:lnTo>
                  <a:lnTo>
                    <a:pt x="115" y="887"/>
                  </a:lnTo>
                  <a:lnTo>
                    <a:pt x="119" y="887"/>
                  </a:lnTo>
                  <a:lnTo>
                    <a:pt x="122" y="887"/>
                  </a:lnTo>
                  <a:lnTo>
                    <a:pt x="125" y="886"/>
                  </a:lnTo>
                  <a:lnTo>
                    <a:pt x="128" y="883"/>
                  </a:lnTo>
                  <a:lnTo>
                    <a:pt x="135" y="875"/>
                  </a:lnTo>
                  <a:lnTo>
                    <a:pt x="142" y="868"/>
                  </a:lnTo>
                  <a:lnTo>
                    <a:pt x="145" y="865"/>
                  </a:lnTo>
                  <a:lnTo>
                    <a:pt x="148" y="863"/>
                  </a:lnTo>
                  <a:lnTo>
                    <a:pt x="151" y="861"/>
                  </a:lnTo>
                  <a:lnTo>
                    <a:pt x="154" y="859"/>
                  </a:lnTo>
                  <a:lnTo>
                    <a:pt x="157" y="855"/>
                  </a:lnTo>
                  <a:lnTo>
                    <a:pt x="162" y="853"/>
                  </a:lnTo>
                  <a:lnTo>
                    <a:pt x="166" y="850"/>
                  </a:lnTo>
                  <a:lnTo>
                    <a:pt x="168" y="848"/>
                  </a:lnTo>
                  <a:lnTo>
                    <a:pt x="170" y="845"/>
                  </a:lnTo>
                  <a:lnTo>
                    <a:pt x="170" y="844"/>
                  </a:lnTo>
                  <a:lnTo>
                    <a:pt x="174" y="841"/>
                  </a:lnTo>
                  <a:lnTo>
                    <a:pt x="181" y="838"/>
                  </a:lnTo>
                  <a:lnTo>
                    <a:pt x="185" y="837"/>
                  </a:lnTo>
                  <a:lnTo>
                    <a:pt x="188" y="837"/>
                  </a:lnTo>
                  <a:lnTo>
                    <a:pt x="191" y="837"/>
                  </a:lnTo>
                  <a:lnTo>
                    <a:pt x="198" y="837"/>
                  </a:lnTo>
                  <a:lnTo>
                    <a:pt x="200" y="837"/>
                  </a:lnTo>
                  <a:lnTo>
                    <a:pt x="201" y="836"/>
                  </a:lnTo>
                  <a:lnTo>
                    <a:pt x="208" y="834"/>
                  </a:lnTo>
                  <a:lnTo>
                    <a:pt x="223" y="832"/>
                  </a:lnTo>
                  <a:lnTo>
                    <a:pt x="233" y="830"/>
                  </a:lnTo>
                  <a:lnTo>
                    <a:pt x="235" y="831"/>
                  </a:lnTo>
                  <a:lnTo>
                    <a:pt x="236" y="830"/>
                  </a:lnTo>
                  <a:lnTo>
                    <a:pt x="238" y="829"/>
                  </a:lnTo>
                  <a:lnTo>
                    <a:pt x="240" y="828"/>
                  </a:lnTo>
                  <a:lnTo>
                    <a:pt x="244" y="826"/>
                  </a:lnTo>
                  <a:lnTo>
                    <a:pt x="248" y="824"/>
                  </a:lnTo>
                  <a:lnTo>
                    <a:pt x="250" y="822"/>
                  </a:lnTo>
                  <a:lnTo>
                    <a:pt x="251" y="821"/>
                  </a:lnTo>
                  <a:lnTo>
                    <a:pt x="255" y="821"/>
                  </a:lnTo>
                  <a:lnTo>
                    <a:pt x="257" y="820"/>
                  </a:lnTo>
                  <a:lnTo>
                    <a:pt x="260" y="819"/>
                  </a:lnTo>
                  <a:lnTo>
                    <a:pt x="263" y="818"/>
                  </a:lnTo>
                  <a:lnTo>
                    <a:pt x="267" y="815"/>
                  </a:lnTo>
                  <a:lnTo>
                    <a:pt x="273" y="809"/>
                  </a:lnTo>
                  <a:lnTo>
                    <a:pt x="275" y="808"/>
                  </a:lnTo>
                  <a:lnTo>
                    <a:pt x="279" y="807"/>
                  </a:lnTo>
                  <a:lnTo>
                    <a:pt x="281" y="805"/>
                  </a:lnTo>
                  <a:lnTo>
                    <a:pt x="285" y="798"/>
                  </a:lnTo>
                  <a:lnTo>
                    <a:pt x="286" y="794"/>
                  </a:lnTo>
                  <a:lnTo>
                    <a:pt x="290" y="793"/>
                  </a:lnTo>
                  <a:lnTo>
                    <a:pt x="293" y="791"/>
                  </a:lnTo>
                  <a:lnTo>
                    <a:pt x="297" y="789"/>
                  </a:lnTo>
                  <a:lnTo>
                    <a:pt x="302" y="786"/>
                  </a:lnTo>
                  <a:lnTo>
                    <a:pt x="307" y="783"/>
                  </a:lnTo>
                  <a:lnTo>
                    <a:pt x="308" y="782"/>
                  </a:lnTo>
                  <a:lnTo>
                    <a:pt x="313" y="781"/>
                  </a:lnTo>
                  <a:lnTo>
                    <a:pt x="316" y="779"/>
                  </a:lnTo>
                  <a:lnTo>
                    <a:pt x="320" y="778"/>
                  </a:lnTo>
                  <a:lnTo>
                    <a:pt x="326" y="775"/>
                  </a:lnTo>
                  <a:lnTo>
                    <a:pt x="328" y="773"/>
                  </a:lnTo>
                  <a:lnTo>
                    <a:pt x="330" y="772"/>
                  </a:lnTo>
                  <a:lnTo>
                    <a:pt x="331" y="770"/>
                  </a:lnTo>
                  <a:lnTo>
                    <a:pt x="331" y="769"/>
                  </a:lnTo>
                  <a:lnTo>
                    <a:pt x="330" y="767"/>
                  </a:lnTo>
                  <a:lnTo>
                    <a:pt x="330" y="766"/>
                  </a:lnTo>
                  <a:lnTo>
                    <a:pt x="329" y="766"/>
                  </a:lnTo>
                  <a:lnTo>
                    <a:pt x="327" y="766"/>
                  </a:lnTo>
                  <a:lnTo>
                    <a:pt x="320" y="766"/>
                  </a:lnTo>
                  <a:lnTo>
                    <a:pt x="318" y="768"/>
                  </a:lnTo>
                  <a:lnTo>
                    <a:pt x="317" y="770"/>
                  </a:lnTo>
                  <a:lnTo>
                    <a:pt x="315" y="772"/>
                  </a:lnTo>
                  <a:lnTo>
                    <a:pt x="306" y="777"/>
                  </a:lnTo>
                  <a:lnTo>
                    <a:pt x="304" y="778"/>
                  </a:lnTo>
                  <a:lnTo>
                    <a:pt x="303" y="778"/>
                  </a:lnTo>
                  <a:lnTo>
                    <a:pt x="302" y="779"/>
                  </a:lnTo>
                  <a:lnTo>
                    <a:pt x="301" y="778"/>
                  </a:lnTo>
                  <a:lnTo>
                    <a:pt x="301" y="773"/>
                  </a:lnTo>
                  <a:lnTo>
                    <a:pt x="301" y="766"/>
                  </a:lnTo>
                  <a:lnTo>
                    <a:pt x="301" y="763"/>
                  </a:lnTo>
                  <a:lnTo>
                    <a:pt x="304" y="759"/>
                  </a:lnTo>
                  <a:lnTo>
                    <a:pt x="307" y="756"/>
                  </a:lnTo>
                  <a:lnTo>
                    <a:pt x="308" y="756"/>
                  </a:lnTo>
                  <a:lnTo>
                    <a:pt x="309" y="750"/>
                  </a:lnTo>
                  <a:lnTo>
                    <a:pt x="309" y="744"/>
                  </a:lnTo>
                  <a:lnTo>
                    <a:pt x="309" y="743"/>
                  </a:lnTo>
                  <a:lnTo>
                    <a:pt x="306" y="741"/>
                  </a:lnTo>
                  <a:lnTo>
                    <a:pt x="303" y="739"/>
                  </a:lnTo>
                  <a:lnTo>
                    <a:pt x="299" y="738"/>
                  </a:lnTo>
                  <a:lnTo>
                    <a:pt x="295" y="739"/>
                  </a:lnTo>
                  <a:lnTo>
                    <a:pt x="290" y="743"/>
                  </a:lnTo>
                  <a:lnTo>
                    <a:pt x="284" y="747"/>
                  </a:lnTo>
                  <a:lnTo>
                    <a:pt x="281" y="749"/>
                  </a:lnTo>
                  <a:lnTo>
                    <a:pt x="279" y="751"/>
                  </a:lnTo>
                  <a:lnTo>
                    <a:pt x="279" y="754"/>
                  </a:lnTo>
                  <a:lnTo>
                    <a:pt x="279" y="755"/>
                  </a:lnTo>
                  <a:lnTo>
                    <a:pt x="278" y="756"/>
                  </a:lnTo>
                  <a:lnTo>
                    <a:pt x="274" y="756"/>
                  </a:lnTo>
                  <a:lnTo>
                    <a:pt x="272" y="755"/>
                  </a:lnTo>
                  <a:lnTo>
                    <a:pt x="272" y="754"/>
                  </a:lnTo>
                  <a:lnTo>
                    <a:pt x="270" y="754"/>
                  </a:lnTo>
                  <a:lnTo>
                    <a:pt x="264" y="754"/>
                  </a:lnTo>
                  <a:lnTo>
                    <a:pt x="251" y="755"/>
                  </a:lnTo>
                  <a:lnTo>
                    <a:pt x="247" y="756"/>
                  </a:lnTo>
                  <a:lnTo>
                    <a:pt x="245" y="755"/>
                  </a:lnTo>
                  <a:lnTo>
                    <a:pt x="239" y="757"/>
                  </a:lnTo>
                  <a:lnTo>
                    <a:pt x="238" y="758"/>
                  </a:lnTo>
                  <a:lnTo>
                    <a:pt x="234" y="762"/>
                  </a:lnTo>
                  <a:lnTo>
                    <a:pt x="226" y="769"/>
                  </a:lnTo>
                  <a:lnTo>
                    <a:pt x="225" y="770"/>
                  </a:lnTo>
                  <a:lnTo>
                    <a:pt x="224" y="773"/>
                  </a:lnTo>
                  <a:lnTo>
                    <a:pt x="223" y="775"/>
                  </a:lnTo>
                  <a:lnTo>
                    <a:pt x="220" y="778"/>
                  </a:lnTo>
                  <a:lnTo>
                    <a:pt x="217" y="779"/>
                  </a:lnTo>
                  <a:lnTo>
                    <a:pt x="218" y="780"/>
                  </a:lnTo>
                  <a:lnTo>
                    <a:pt x="215" y="785"/>
                  </a:lnTo>
                  <a:lnTo>
                    <a:pt x="213" y="790"/>
                  </a:lnTo>
                  <a:lnTo>
                    <a:pt x="210" y="793"/>
                  </a:lnTo>
                  <a:lnTo>
                    <a:pt x="208" y="797"/>
                  </a:lnTo>
                  <a:lnTo>
                    <a:pt x="202" y="801"/>
                  </a:lnTo>
                  <a:lnTo>
                    <a:pt x="191" y="806"/>
                  </a:lnTo>
                  <a:lnTo>
                    <a:pt x="188" y="807"/>
                  </a:lnTo>
                  <a:lnTo>
                    <a:pt x="188" y="809"/>
                  </a:lnTo>
                  <a:lnTo>
                    <a:pt x="188" y="813"/>
                  </a:lnTo>
                  <a:lnTo>
                    <a:pt x="187" y="814"/>
                  </a:lnTo>
                  <a:lnTo>
                    <a:pt x="182" y="816"/>
                  </a:lnTo>
                  <a:lnTo>
                    <a:pt x="177" y="816"/>
                  </a:lnTo>
                  <a:lnTo>
                    <a:pt x="176" y="816"/>
                  </a:lnTo>
                  <a:lnTo>
                    <a:pt x="175" y="814"/>
                  </a:lnTo>
                  <a:lnTo>
                    <a:pt x="175" y="812"/>
                  </a:lnTo>
                  <a:lnTo>
                    <a:pt x="174" y="809"/>
                  </a:lnTo>
                  <a:lnTo>
                    <a:pt x="173" y="807"/>
                  </a:lnTo>
                  <a:lnTo>
                    <a:pt x="174" y="806"/>
                  </a:lnTo>
                  <a:lnTo>
                    <a:pt x="175" y="805"/>
                  </a:lnTo>
                  <a:lnTo>
                    <a:pt x="174" y="803"/>
                  </a:lnTo>
                  <a:lnTo>
                    <a:pt x="169" y="802"/>
                  </a:lnTo>
                  <a:lnTo>
                    <a:pt x="164" y="799"/>
                  </a:lnTo>
                  <a:lnTo>
                    <a:pt x="157" y="799"/>
                  </a:lnTo>
                  <a:lnTo>
                    <a:pt x="147" y="799"/>
                  </a:lnTo>
                  <a:lnTo>
                    <a:pt x="144" y="801"/>
                  </a:lnTo>
                  <a:lnTo>
                    <a:pt x="142" y="801"/>
                  </a:lnTo>
                  <a:lnTo>
                    <a:pt x="139" y="802"/>
                  </a:lnTo>
                  <a:lnTo>
                    <a:pt x="141" y="804"/>
                  </a:lnTo>
                  <a:lnTo>
                    <a:pt x="141" y="808"/>
                  </a:lnTo>
                  <a:lnTo>
                    <a:pt x="140" y="814"/>
                  </a:lnTo>
                  <a:lnTo>
                    <a:pt x="140" y="817"/>
                  </a:lnTo>
                  <a:lnTo>
                    <a:pt x="140" y="819"/>
                  </a:lnTo>
                  <a:lnTo>
                    <a:pt x="139" y="821"/>
                  </a:lnTo>
                  <a:lnTo>
                    <a:pt x="138" y="825"/>
                  </a:lnTo>
                  <a:lnTo>
                    <a:pt x="138" y="826"/>
                  </a:lnTo>
                  <a:lnTo>
                    <a:pt x="134" y="828"/>
                  </a:lnTo>
                  <a:lnTo>
                    <a:pt x="124" y="832"/>
                  </a:lnTo>
                  <a:lnTo>
                    <a:pt x="120" y="834"/>
                  </a:lnTo>
                  <a:lnTo>
                    <a:pt x="117" y="838"/>
                  </a:lnTo>
                  <a:lnTo>
                    <a:pt x="112" y="842"/>
                  </a:lnTo>
                  <a:lnTo>
                    <a:pt x="110" y="844"/>
                  </a:lnTo>
                  <a:lnTo>
                    <a:pt x="110" y="847"/>
                  </a:lnTo>
                  <a:lnTo>
                    <a:pt x="111" y="848"/>
                  </a:lnTo>
                  <a:lnTo>
                    <a:pt x="110" y="848"/>
                  </a:lnTo>
                  <a:lnTo>
                    <a:pt x="106" y="850"/>
                  </a:lnTo>
                  <a:lnTo>
                    <a:pt x="94" y="853"/>
                  </a:lnTo>
                  <a:lnTo>
                    <a:pt x="90" y="854"/>
                  </a:lnTo>
                  <a:lnTo>
                    <a:pt x="85" y="854"/>
                  </a:lnTo>
                  <a:lnTo>
                    <a:pt x="81" y="855"/>
                  </a:lnTo>
                  <a:close/>
                  <a:moveTo>
                    <a:pt x="160" y="987"/>
                  </a:moveTo>
                  <a:lnTo>
                    <a:pt x="165" y="982"/>
                  </a:lnTo>
                  <a:lnTo>
                    <a:pt x="168" y="979"/>
                  </a:lnTo>
                  <a:lnTo>
                    <a:pt x="170" y="974"/>
                  </a:lnTo>
                  <a:lnTo>
                    <a:pt x="173" y="970"/>
                  </a:lnTo>
                  <a:lnTo>
                    <a:pt x="176" y="967"/>
                  </a:lnTo>
                  <a:lnTo>
                    <a:pt x="178" y="964"/>
                  </a:lnTo>
                  <a:lnTo>
                    <a:pt x="180" y="961"/>
                  </a:lnTo>
                  <a:lnTo>
                    <a:pt x="182" y="958"/>
                  </a:lnTo>
                  <a:lnTo>
                    <a:pt x="185" y="956"/>
                  </a:lnTo>
                  <a:lnTo>
                    <a:pt x="188" y="954"/>
                  </a:lnTo>
                  <a:lnTo>
                    <a:pt x="191" y="953"/>
                  </a:lnTo>
                  <a:lnTo>
                    <a:pt x="194" y="953"/>
                  </a:lnTo>
                  <a:lnTo>
                    <a:pt x="200" y="953"/>
                  </a:lnTo>
                  <a:lnTo>
                    <a:pt x="206" y="953"/>
                  </a:lnTo>
                  <a:lnTo>
                    <a:pt x="213" y="953"/>
                  </a:lnTo>
                  <a:lnTo>
                    <a:pt x="217" y="952"/>
                  </a:lnTo>
                  <a:lnTo>
                    <a:pt x="221" y="949"/>
                  </a:lnTo>
                  <a:lnTo>
                    <a:pt x="224" y="948"/>
                  </a:lnTo>
                  <a:lnTo>
                    <a:pt x="229" y="944"/>
                  </a:lnTo>
                  <a:lnTo>
                    <a:pt x="236" y="941"/>
                  </a:lnTo>
                  <a:lnTo>
                    <a:pt x="238" y="941"/>
                  </a:lnTo>
                  <a:lnTo>
                    <a:pt x="244" y="938"/>
                  </a:lnTo>
                  <a:lnTo>
                    <a:pt x="251" y="936"/>
                  </a:lnTo>
                  <a:lnTo>
                    <a:pt x="255" y="935"/>
                  </a:lnTo>
                  <a:lnTo>
                    <a:pt x="256" y="935"/>
                  </a:lnTo>
                  <a:lnTo>
                    <a:pt x="260" y="932"/>
                  </a:lnTo>
                  <a:lnTo>
                    <a:pt x="268" y="927"/>
                  </a:lnTo>
                  <a:lnTo>
                    <a:pt x="270" y="926"/>
                  </a:lnTo>
                  <a:lnTo>
                    <a:pt x="274" y="923"/>
                  </a:lnTo>
                  <a:lnTo>
                    <a:pt x="278" y="920"/>
                  </a:lnTo>
                  <a:lnTo>
                    <a:pt x="281" y="919"/>
                  </a:lnTo>
                  <a:lnTo>
                    <a:pt x="283" y="917"/>
                  </a:lnTo>
                  <a:lnTo>
                    <a:pt x="286" y="914"/>
                  </a:lnTo>
                  <a:lnTo>
                    <a:pt x="288" y="912"/>
                  </a:lnTo>
                  <a:lnTo>
                    <a:pt x="291" y="909"/>
                  </a:lnTo>
                  <a:lnTo>
                    <a:pt x="292" y="904"/>
                  </a:lnTo>
                  <a:lnTo>
                    <a:pt x="290" y="903"/>
                  </a:lnTo>
                  <a:lnTo>
                    <a:pt x="287" y="902"/>
                  </a:lnTo>
                  <a:lnTo>
                    <a:pt x="283" y="903"/>
                  </a:lnTo>
                  <a:lnTo>
                    <a:pt x="280" y="904"/>
                  </a:lnTo>
                  <a:lnTo>
                    <a:pt x="275" y="907"/>
                  </a:lnTo>
                  <a:lnTo>
                    <a:pt x="272" y="909"/>
                  </a:lnTo>
                  <a:lnTo>
                    <a:pt x="268" y="912"/>
                  </a:lnTo>
                  <a:lnTo>
                    <a:pt x="262" y="915"/>
                  </a:lnTo>
                  <a:lnTo>
                    <a:pt x="259" y="917"/>
                  </a:lnTo>
                  <a:lnTo>
                    <a:pt x="257" y="918"/>
                  </a:lnTo>
                  <a:lnTo>
                    <a:pt x="249" y="922"/>
                  </a:lnTo>
                  <a:lnTo>
                    <a:pt x="247" y="924"/>
                  </a:lnTo>
                  <a:lnTo>
                    <a:pt x="245" y="925"/>
                  </a:lnTo>
                  <a:lnTo>
                    <a:pt x="243" y="926"/>
                  </a:lnTo>
                  <a:lnTo>
                    <a:pt x="241" y="925"/>
                  </a:lnTo>
                  <a:lnTo>
                    <a:pt x="237" y="926"/>
                  </a:lnTo>
                  <a:lnTo>
                    <a:pt x="232" y="927"/>
                  </a:lnTo>
                  <a:lnTo>
                    <a:pt x="229" y="929"/>
                  </a:lnTo>
                  <a:lnTo>
                    <a:pt x="227" y="930"/>
                  </a:lnTo>
                  <a:lnTo>
                    <a:pt x="224" y="930"/>
                  </a:lnTo>
                  <a:lnTo>
                    <a:pt x="222" y="932"/>
                  </a:lnTo>
                  <a:lnTo>
                    <a:pt x="220" y="933"/>
                  </a:lnTo>
                  <a:lnTo>
                    <a:pt x="213" y="934"/>
                  </a:lnTo>
                  <a:lnTo>
                    <a:pt x="205" y="934"/>
                  </a:lnTo>
                  <a:lnTo>
                    <a:pt x="202" y="934"/>
                  </a:lnTo>
                  <a:lnTo>
                    <a:pt x="198" y="934"/>
                  </a:lnTo>
                  <a:lnTo>
                    <a:pt x="197" y="934"/>
                  </a:lnTo>
                  <a:lnTo>
                    <a:pt x="192" y="934"/>
                  </a:lnTo>
                  <a:lnTo>
                    <a:pt x="190" y="934"/>
                  </a:lnTo>
                  <a:lnTo>
                    <a:pt x="190" y="935"/>
                  </a:lnTo>
                  <a:lnTo>
                    <a:pt x="189" y="935"/>
                  </a:lnTo>
                  <a:lnTo>
                    <a:pt x="188" y="933"/>
                  </a:lnTo>
                  <a:lnTo>
                    <a:pt x="185" y="929"/>
                  </a:lnTo>
                  <a:lnTo>
                    <a:pt x="185" y="927"/>
                  </a:lnTo>
                  <a:lnTo>
                    <a:pt x="187" y="925"/>
                  </a:lnTo>
                  <a:lnTo>
                    <a:pt x="192" y="922"/>
                  </a:lnTo>
                  <a:lnTo>
                    <a:pt x="198" y="921"/>
                  </a:lnTo>
                  <a:lnTo>
                    <a:pt x="200" y="920"/>
                  </a:lnTo>
                  <a:lnTo>
                    <a:pt x="200" y="921"/>
                  </a:lnTo>
                  <a:lnTo>
                    <a:pt x="204" y="920"/>
                  </a:lnTo>
                  <a:lnTo>
                    <a:pt x="211" y="917"/>
                  </a:lnTo>
                  <a:lnTo>
                    <a:pt x="218" y="914"/>
                  </a:lnTo>
                  <a:lnTo>
                    <a:pt x="225" y="913"/>
                  </a:lnTo>
                  <a:lnTo>
                    <a:pt x="228" y="912"/>
                  </a:lnTo>
                  <a:lnTo>
                    <a:pt x="231" y="910"/>
                  </a:lnTo>
                  <a:lnTo>
                    <a:pt x="234" y="907"/>
                  </a:lnTo>
                  <a:lnTo>
                    <a:pt x="235" y="904"/>
                  </a:lnTo>
                  <a:lnTo>
                    <a:pt x="237" y="902"/>
                  </a:lnTo>
                  <a:lnTo>
                    <a:pt x="241" y="900"/>
                  </a:lnTo>
                  <a:lnTo>
                    <a:pt x="245" y="897"/>
                  </a:lnTo>
                  <a:lnTo>
                    <a:pt x="248" y="896"/>
                  </a:lnTo>
                  <a:lnTo>
                    <a:pt x="251" y="894"/>
                  </a:lnTo>
                  <a:lnTo>
                    <a:pt x="256" y="892"/>
                  </a:lnTo>
                  <a:lnTo>
                    <a:pt x="260" y="891"/>
                  </a:lnTo>
                  <a:lnTo>
                    <a:pt x="268" y="889"/>
                  </a:lnTo>
                  <a:lnTo>
                    <a:pt x="274" y="888"/>
                  </a:lnTo>
                  <a:lnTo>
                    <a:pt x="275" y="887"/>
                  </a:lnTo>
                  <a:lnTo>
                    <a:pt x="280" y="886"/>
                  </a:lnTo>
                  <a:lnTo>
                    <a:pt x="286" y="886"/>
                  </a:lnTo>
                  <a:lnTo>
                    <a:pt x="291" y="886"/>
                  </a:lnTo>
                  <a:lnTo>
                    <a:pt x="295" y="886"/>
                  </a:lnTo>
                  <a:lnTo>
                    <a:pt x="298" y="886"/>
                  </a:lnTo>
                  <a:lnTo>
                    <a:pt x="301" y="886"/>
                  </a:lnTo>
                  <a:lnTo>
                    <a:pt x="304" y="886"/>
                  </a:lnTo>
                  <a:lnTo>
                    <a:pt x="306" y="887"/>
                  </a:lnTo>
                  <a:lnTo>
                    <a:pt x="308" y="888"/>
                  </a:lnTo>
                  <a:lnTo>
                    <a:pt x="311" y="889"/>
                  </a:lnTo>
                  <a:lnTo>
                    <a:pt x="315" y="889"/>
                  </a:lnTo>
                  <a:lnTo>
                    <a:pt x="317" y="891"/>
                  </a:lnTo>
                  <a:lnTo>
                    <a:pt x="319" y="894"/>
                  </a:lnTo>
                  <a:lnTo>
                    <a:pt x="320" y="894"/>
                  </a:lnTo>
                  <a:lnTo>
                    <a:pt x="322" y="894"/>
                  </a:lnTo>
                  <a:lnTo>
                    <a:pt x="324" y="894"/>
                  </a:lnTo>
                  <a:lnTo>
                    <a:pt x="325" y="894"/>
                  </a:lnTo>
                  <a:lnTo>
                    <a:pt x="326" y="896"/>
                  </a:lnTo>
                  <a:lnTo>
                    <a:pt x="326" y="897"/>
                  </a:lnTo>
                  <a:lnTo>
                    <a:pt x="324" y="904"/>
                  </a:lnTo>
                  <a:lnTo>
                    <a:pt x="322" y="907"/>
                  </a:lnTo>
                  <a:lnTo>
                    <a:pt x="317" y="911"/>
                  </a:lnTo>
                  <a:lnTo>
                    <a:pt x="310" y="918"/>
                  </a:lnTo>
                  <a:lnTo>
                    <a:pt x="306" y="923"/>
                  </a:lnTo>
                  <a:lnTo>
                    <a:pt x="304" y="925"/>
                  </a:lnTo>
                  <a:lnTo>
                    <a:pt x="303" y="927"/>
                  </a:lnTo>
                  <a:lnTo>
                    <a:pt x="302" y="929"/>
                  </a:lnTo>
                  <a:lnTo>
                    <a:pt x="298" y="931"/>
                  </a:lnTo>
                  <a:lnTo>
                    <a:pt x="295" y="933"/>
                  </a:lnTo>
                  <a:lnTo>
                    <a:pt x="293" y="935"/>
                  </a:lnTo>
                  <a:lnTo>
                    <a:pt x="288" y="939"/>
                  </a:lnTo>
                  <a:lnTo>
                    <a:pt x="284" y="943"/>
                  </a:lnTo>
                  <a:lnTo>
                    <a:pt x="280" y="945"/>
                  </a:lnTo>
                  <a:lnTo>
                    <a:pt x="274" y="947"/>
                  </a:lnTo>
                  <a:lnTo>
                    <a:pt x="272" y="948"/>
                  </a:lnTo>
                  <a:lnTo>
                    <a:pt x="270" y="949"/>
                  </a:lnTo>
                  <a:lnTo>
                    <a:pt x="268" y="950"/>
                  </a:lnTo>
                  <a:lnTo>
                    <a:pt x="264" y="953"/>
                  </a:lnTo>
                  <a:lnTo>
                    <a:pt x="261" y="955"/>
                  </a:lnTo>
                  <a:lnTo>
                    <a:pt x="260" y="955"/>
                  </a:lnTo>
                  <a:lnTo>
                    <a:pt x="255" y="957"/>
                  </a:lnTo>
                  <a:lnTo>
                    <a:pt x="250" y="958"/>
                  </a:lnTo>
                  <a:lnTo>
                    <a:pt x="245" y="960"/>
                  </a:lnTo>
                  <a:lnTo>
                    <a:pt x="239" y="962"/>
                  </a:lnTo>
                  <a:lnTo>
                    <a:pt x="238" y="964"/>
                  </a:lnTo>
                  <a:lnTo>
                    <a:pt x="233" y="968"/>
                  </a:lnTo>
                  <a:lnTo>
                    <a:pt x="226" y="970"/>
                  </a:lnTo>
                  <a:lnTo>
                    <a:pt x="221" y="971"/>
                  </a:lnTo>
                  <a:lnTo>
                    <a:pt x="216" y="972"/>
                  </a:lnTo>
                  <a:lnTo>
                    <a:pt x="215" y="972"/>
                  </a:lnTo>
                  <a:lnTo>
                    <a:pt x="211" y="973"/>
                  </a:lnTo>
                  <a:lnTo>
                    <a:pt x="209" y="974"/>
                  </a:lnTo>
                  <a:lnTo>
                    <a:pt x="205" y="976"/>
                  </a:lnTo>
                  <a:lnTo>
                    <a:pt x="197" y="976"/>
                  </a:lnTo>
                  <a:lnTo>
                    <a:pt x="192" y="977"/>
                  </a:lnTo>
                  <a:lnTo>
                    <a:pt x="190" y="977"/>
                  </a:lnTo>
                  <a:lnTo>
                    <a:pt x="187" y="977"/>
                  </a:lnTo>
                  <a:lnTo>
                    <a:pt x="182" y="977"/>
                  </a:lnTo>
                  <a:lnTo>
                    <a:pt x="179" y="978"/>
                  </a:lnTo>
                  <a:lnTo>
                    <a:pt x="173" y="982"/>
                  </a:lnTo>
                  <a:lnTo>
                    <a:pt x="165" y="988"/>
                  </a:lnTo>
                  <a:lnTo>
                    <a:pt x="157" y="992"/>
                  </a:lnTo>
                  <a:lnTo>
                    <a:pt x="148" y="994"/>
                  </a:lnTo>
                  <a:lnTo>
                    <a:pt x="141" y="996"/>
                  </a:lnTo>
                  <a:lnTo>
                    <a:pt x="136" y="997"/>
                  </a:lnTo>
                  <a:lnTo>
                    <a:pt x="142" y="994"/>
                  </a:lnTo>
                  <a:lnTo>
                    <a:pt x="160" y="987"/>
                  </a:lnTo>
                  <a:close/>
                  <a:moveTo>
                    <a:pt x="26" y="983"/>
                  </a:moveTo>
                  <a:lnTo>
                    <a:pt x="20" y="982"/>
                  </a:lnTo>
                  <a:lnTo>
                    <a:pt x="15" y="981"/>
                  </a:lnTo>
                  <a:lnTo>
                    <a:pt x="13" y="981"/>
                  </a:lnTo>
                  <a:lnTo>
                    <a:pt x="11" y="981"/>
                  </a:lnTo>
                  <a:lnTo>
                    <a:pt x="11" y="983"/>
                  </a:lnTo>
                  <a:lnTo>
                    <a:pt x="11" y="987"/>
                  </a:lnTo>
                  <a:lnTo>
                    <a:pt x="12" y="989"/>
                  </a:lnTo>
                  <a:lnTo>
                    <a:pt x="13" y="992"/>
                  </a:lnTo>
                  <a:lnTo>
                    <a:pt x="13" y="994"/>
                  </a:lnTo>
                  <a:lnTo>
                    <a:pt x="13" y="996"/>
                  </a:lnTo>
                  <a:lnTo>
                    <a:pt x="13" y="1000"/>
                  </a:lnTo>
                  <a:lnTo>
                    <a:pt x="14" y="1002"/>
                  </a:lnTo>
                  <a:lnTo>
                    <a:pt x="15" y="1005"/>
                  </a:lnTo>
                  <a:lnTo>
                    <a:pt x="17" y="1006"/>
                  </a:lnTo>
                  <a:lnTo>
                    <a:pt x="20" y="1007"/>
                  </a:lnTo>
                  <a:lnTo>
                    <a:pt x="24" y="1008"/>
                  </a:lnTo>
                  <a:lnTo>
                    <a:pt x="27" y="1008"/>
                  </a:lnTo>
                  <a:lnTo>
                    <a:pt x="31" y="1008"/>
                  </a:lnTo>
                  <a:lnTo>
                    <a:pt x="34" y="1008"/>
                  </a:lnTo>
                  <a:lnTo>
                    <a:pt x="37" y="1008"/>
                  </a:lnTo>
                  <a:lnTo>
                    <a:pt x="41" y="1008"/>
                  </a:lnTo>
                  <a:lnTo>
                    <a:pt x="47" y="1008"/>
                  </a:lnTo>
                  <a:lnTo>
                    <a:pt x="51" y="1008"/>
                  </a:lnTo>
                  <a:lnTo>
                    <a:pt x="54" y="1008"/>
                  </a:lnTo>
                  <a:lnTo>
                    <a:pt x="60" y="1007"/>
                  </a:lnTo>
                  <a:lnTo>
                    <a:pt x="65" y="1007"/>
                  </a:lnTo>
                  <a:lnTo>
                    <a:pt x="69" y="1007"/>
                  </a:lnTo>
                  <a:lnTo>
                    <a:pt x="72" y="1007"/>
                  </a:lnTo>
                  <a:lnTo>
                    <a:pt x="76" y="1004"/>
                  </a:lnTo>
                  <a:lnTo>
                    <a:pt x="77" y="1002"/>
                  </a:lnTo>
                  <a:lnTo>
                    <a:pt x="78" y="1000"/>
                  </a:lnTo>
                  <a:lnTo>
                    <a:pt x="78" y="996"/>
                  </a:lnTo>
                  <a:lnTo>
                    <a:pt x="78" y="993"/>
                  </a:lnTo>
                  <a:lnTo>
                    <a:pt x="80" y="990"/>
                  </a:lnTo>
                  <a:lnTo>
                    <a:pt x="81" y="988"/>
                  </a:lnTo>
                  <a:lnTo>
                    <a:pt x="83" y="987"/>
                  </a:lnTo>
                  <a:lnTo>
                    <a:pt x="86" y="987"/>
                  </a:lnTo>
                  <a:lnTo>
                    <a:pt x="89" y="987"/>
                  </a:lnTo>
                  <a:lnTo>
                    <a:pt x="92" y="987"/>
                  </a:lnTo>
                  <a:lnTo>
                    <a:pt x="94" y="987"/>
                  </a:lnTo>
                  <a:lnTo>
                    <a:pt x="97" y="987"/>
                  </a:lnTo>
                  <a:lnTo>
                    <a:pt x="100" y="987"/>
                  </a:lnTo>
                  <a:lnTo>
                    <a:pt x="105" y="987"/>
                  </a:lnTo>
                  <a:lnTo>
                    <a:pt x="108" y="987"/>
                  </a:lnTo>
                  <a:lnTo>
                    <a:pt x="112" y="985"/>
                  </a:lnTo>
                  <a:lnTo>
                    <a:pt x="118" y="984"/>
                  </a:lnTo>
                  <a:lnTo>
                    <a:pt x="121" y="984"/>
                  </a:lnTo>
                  <a:lnTo>
                    <a:pt x="125" y="984"/>
                  </a:lnTo>
                  <a:lnTo>
                    <a:pt x="129" y="984"/>
                  </a:lnTo>
                  <a:lnTo>
                    <a:pt x="135" y="984"/>
                  </a:lnTo>
                  <a:lnTo>
                    <a:pt x="142" y="982"/>
                  </a:lnTo>
                  <a:lnTo>
                    <a:pt x="146" y="981"/>
                  </a:lnTo>
                  <a:lnTo>
                    <a:pt x="147" y="979"/>
                  </a:lnTo>
                  <a:lnTo>
                    <a:pt x="152" y="974"/>
                  </a:lnTo>
                  <a:lnTo>
                    <a:pt x="158" y="970"/>
                  </a:lnTo>
                  <a:lnTo>
                    <a:pt x="160" y="969"/>
                  </a:lnTo>
                  <a:lnTo>
                    <a:pt x="163" y="966"/>
                  </a:lnTo>
                  <a:lnTo>
                    <a:pt x="164" y="964"/>
                  </a:lnTo>
                  <a:lnTo>
                    <a:pt x="165" y="960"/>
                  </a:lnTo>
                  <a:lnTo>
                    <a:pt x="165" y="956"/>
                  </a:lnTo>
                  <a:lnTo>
                    <a:pt x="165" y="953"/>
                  </a:lnTo>
                  <a:lnTo>
                    <a:pt x="164" y="949"/>
                  </a:lnTo>
                  <a:lnTo>
                    <a:pt x="160" y="948"/>
                  </a:lnTo>
                  <a:lnTo>
                    <a:pt x="157" y="948"/>
                  </a:lnTo>
                  <a:lnTo>
                    <a:pt x="152" y="953"/>
                  </a:lnTo>
                  <a:lnTo>
                    <a:pt x="146" y="957"/>
                  </a:lnTo>
                  <a:lnTo>
                    <a:pt x="140" y="960"/>
                  </a:lnTo>
                  <a:lnTo>
                    <a:pt x="133" y="961"/>
                  </a:lnTo>
                  <a:lnTo>
                    <a:pt x="132" y="961"/>
                  </a:lnTo>
                  <a:lnTo>
                    <a:pt x="127" y="965"/>
                  </a:lnTo>
                  <a:lnTo>
                    <a:pt x="122" y="968"/>
                  </a:lnTo>
                  <a:lnTo>
                    <a:pt x="120" y="970"/>
                  </a:lnTo>
                  <a:lnTo>
                    <a:pt x="117" y="971"/>
                  </a:lnTo>
                  <a:lnTo>
                    <a:pt x="113" y="971"/>
                  </a:lnTo>
                  <a:lnTo>
                    <a:pt x="110" y="972"/>
                  </a:lnTo>
                  <a:lnTo>
                    <a:pt x="109" y="973"/>
                  </a:lnTo>
                  <a:lnTo>
                    <a:pt x="108" y="973"/>
                  </a:lnTo>
                  <a:lnTo>
                    <a:pt x="106" y="971"/>
                  </a:lnTo>
                  <a:lnTo>
                    <a:pt x="105" y="967"/>
                  </a:lnTo>
                  <a:lnTo>
                    <a:pt x="105" y="964"/>
                  </a:lnTo>
                  <a:lnTo>
                    <a:pt x="108" y="961"/>
                  </a:lnTo>
                  <a:lnTo>
                    <a:pt x="111" y="960"/>
                  </a:lnTo>
                  <a:lnTo>
                    <a:pt x="113" y="959"/>
                  </a:lnTo>
                  <a:lnTo>
                    <a:pt x="117" y="958"/>
                  </a:lnTo>
                  <a:lnTo>
                    <a:pt x="120" y="957"/>
                  </a:lnTo>
                  <a:lnTo>
                    <a:pt x="122" y="956"/>
                  </a:lnTo>
                  <a:lnTo>
                    <a:pt x="125" y="954"/>
                  </a:lnTo>
                  <a:lnTo>
                    <a:pt x="128" y="952"/>
                  </a:lnTo>
                  <a:lnTo>
                    <a:pt x="129" y="952"/>
                  </a:lnTo>
                  <a:lnTo>
                    <a:pt x="133" y="948"/>
                  </a:lnTo>
                  <a:lnTo>
                    <a:pt x="139" y="945"/>
                  </a:lnTo>
                  <a:lnTo>
                    <a:pt x="141" y="944"/>
                  </a:lnTo>
                  <a:lnTo>
                    <a:pt x="142" y="942"/>
                  </a:lnTo>
                  <a:lnTo>
                    <a:pt x="143" y="941"/>
                  </a:lnTo>
                  <a:lnTo>
                    <a:pt x="143" y="938"/>
                  </a:lnTo>
                  <a:lnTo>
                    <a:pt x="144" y="935"/>
                  </a:lnTo>
                  <a:lnTo>
                    <a:pt x="144" y="934"/>
                  </a:lnTo>
                  <a:lnTo>
                    <a:pt x="144" y="932"/>
                  </a:lnTo>
                  <a:lnTo>
                    <a:pt x="142" y="927"/>
                  </a:lnTo>
                  <a:lnTo>
                    <a:pt x="142" y="926"/>
                  </a:lnTo>
                  <a:lnTo>
                    <a:pt x="142" y="922"/>
                  </a:lnTo>
                  <a:lnTo>
                    <a:pt x="142" y="919"/>
                  </a:lnTo>
                  <a:lnTo>
                    <a:pt x="143" y="917"/>
                  </a:lnTo>
                  <a:lnTo>
                    <a:pt x="144" y="914"/>
                  </a:lnTo>
                  <a:lnTo>
                    <a:pt x="147" y="913"/>
                  </a:lnTo>
                  <a:lnTo>
                    <a:pt x="151" y="912"/>
                  </a:lnTo>
                  <a:lnTo>
                    <a:pt x="155" y="912"/>
                  </a:lnTo>
                  <a:lnTo>
                    <a:pt x="158" y="912"/>
                  </a:lnTo>
                  <a:lnTo>
                    <a:pt x="159" y="911"/>
                  </a:lnTo>
                  <a:lnTo>
                    <a:pt x="165" y="911"/>
                  </a:lnTo>
                  <a:lnTo>
                    <a:pt x="174" y="910"/>
                  </a:lnTo>
                  <a:lnTo>
                    <a:pt x="179" y="909"/>
                  </a:lnTo>
                  <a:lnTo>
                    <a:pt x="181" y="909"/>
                  </a:lnTo>
                  <a:lnTo>
                    <a:pt x="185" y="909"/>
                  </a:lnTo>
                  <a:lnTo>
                    <a:pt x="187" y="908"/>
                  </a:lnTo>
                  <a:lnTo>
                    <a:pt x="197" y="904"/>
                  </a:lnTo>
                  <a:lnTo>
                    <a:pt x="208" y="900"/>
                  </a:lnTo>
                  <a:lnTo>
                    <a:pt x="212" y="898"/>
                  </a:lnTo>
                  <a:lnTo>
                    <a:pt x="215" y="897"/>
                  </a:lnTo>
                  <a:lnTo>
                    <a:pt x="218" y="895"/>
                  </a:lnTo>
                  <a:lnTo>
                    <a:pt x="222" y="890"/>
                  </a:lnTo>
                  <a:lnTo>
                    <a:pt x="226" y="887"/>
                  </a:lnTo>
                  <a:lnTo>
                    <a:pt x="231" y="884"/>
                  </a:lnTo>
                  <a:lnTo>
                    <a:pt x="235" y="880"/>
                  </a:lnTo>
                  <a:lnTo>
                    <a:pt x="236" y="878"/>
                  </a:lnTo>
                  <a:lnTo>
                    <a:pt x="236" y="873"/>
                  </a:lnTo>
                  <a:lnTo>
                    <a:pt x="238" y="866"/>
                  </a:lnTo>
                  <a:lnTo>
                    <a:pt x="239" y="863"/>
                  </a:lnTo>
                  <a:lnTo>
                    <a:pt x="237" y="859"/>
                  </a:lnTo>
                  <a:lnTo>
                    <a:pt x="235" y="855"/>
                  </a:lnTo>
                  <a:lnTo>
                    <a:pt x="231" y="856"/>
                  </a:lnTo>
                  <a:lnTo>
                    <a:pt x="227" y="860"/>
                  </a:lnTo>
                  <a:lnTo>
                    <a:pt x="227" y="861"/>
                  </a:lnTo>
                  <a:lnTo>
                    <a:pt x="227" y="863"/>
                  </a:lnTo>
                  <a:lnTo>
                    <a:pt x="227" y="866"/>
                  </a:lnTo>
                  <a:lnTo>
                    <a:pt x="225" y="868"/>
                  </a:lnTo>
                  <a:lnTo>
                    <a:pt x="220" y="871"/>
                  </a:lnTo>
                  <a:lnTo>
                    <a:pt x="217" y="872"/>
                  </a:lnTo>
                  <a:lnTo>
                    <a:pt x="214" y="873"/>
                  </a:lnTo>
                  <a:lnTo>
                    <a:pt x="210" y="875"/>
                  </a:lnTo>
                  <a:lnTo>
                    <a:pt x="206" y="876"/>
                  </a:lnTo>
                  <a:lnTo>
                    <a:pt x="201" y="880"/>
                  </a:lnTo>
                  <a:lnTo>
                    <a:pt x="198" y="882"/>
                  </a:lnTo>
                  <a:lnTo>
                    <a:pt x="194" y="884"/>
                  </a:lnTo>
                  <a:lnTo>
                    <a:pt x="189" y="885"/>
                  </a:lnTo>
                  <a:lnTo>
                    <a:pt x="187" y="886"/>
                  </a:lnTo>
                  <a:lnTo>
                    <a:pt x="186" y="886"/>
                  </a:lnTo>
                  <a:lnTo>
                    <a:pt x="181" y="886"/>
                  </a:lnTo>
                  <a:lnTo>
                    <a:pt x="177" y="886"/>
                  </a:lnTo>
                  <a:lnTo>
                    <a:pt x="175" y="886"/>
                  </a:lnTo>
                  <a:lnTo>
                    <a:pt x="173" y="886"/>
                  </a:lnTo>
                  <a:lnTo>
                    <a:pt x="169" y="886"/>
                  </a:lnTo>
                  <a:lnTo>
                    <a:pt x="167" y="888"/>
                  </a:lnTo>
                  <a:lnTo>
                    <a:pt x="165" y="888"/>
                  </a:lnTo>
                  <a:lnTo>
                    <a:pt x="164" y="886"/>
                  </a:lnTo>
                  <a:lnTo>
                    <a:pt x="165" y="884"/>
                  </a:lnTo>
                  <a:lnTo>
                    <a:pt x="167" y="882"/>
                  </a:lnTo>
                  <a:lnTo>
                    <a:pt x="168" y="880"/>
                  </a:lnTo>
                  <a:lnTo>
                    <a:pt x="169" y="880"/>
                  </a:lnTo>
                  <a:lnTo>
                    <a:pt x="175" y="878"/>
                  </a:lnTo>
                  <a:lnTo>
                    <a:pt x="182" y="877"/>
                  </a:lnTo>
                  <a:lnTo>
                    <a:pt x="185" y="876"/>
                  </a:lnTo>
                  <a:lnTo>
                    <a:pt x="189" y="874"/>
                  </a:lnTo>
                  <a:lnTo>
                    <a:pt x="192" y="873"/>
                  </a:lnTo>
                  <a:lnTo>
                    <a:pt x="197" y="871"/>
                  </a:lnTo>
                  <a:lnTo>
                    <a:pt x="200" y="867"/>
                  </a:lnTo>
                  <a:lnTo>
                    <a:pt x="212" y="859"/>
                  </a:lnTo>
                  <a:lnTo>
                    <a:pt x="217" y="855"/>
                  </a:lnTo>
                  <a:lnTo>
                    <a:pt x="218" y="855"/>
                  </a:lnTo>
                  <a:lnTo>
                    <a:pt x="220" y="854"/>
                  </a:lnTo>
                  <a:lnTo>
                    <a:pt x="220" y="853"/>
                  </a:lnTo>
                  <a:lnTo>
                    <a:pt x="216" y="852"/>
                  </a:lnTo>
                  <a:lnTo>
                    <a:pt x="205" y="851"/>
                  </a:lnTo>
                  <a:lnTo>
                    <a:pt x="202" y="851"/>
                  </a:lnTo>
                  <a:lnTo>
                    <a:pt x="202" y="852"/>
                  </a:lnTo>
                  <a:lnTo>
                    <a:pt x="198" y="852"/>
                  </a:lnTo>
                  <a:lnTo>
                    <a:pt x="189" y="853"/>
                  </a:lnTo>
                  <a:lnTo>
                    <a:pt x="185" y="853"/>
                  </a:lnTo>
                  <a:lnTo>
                    <a:pt x="180" y="855"/>
                  </a:lnTo>
                  <a:lnTo>
                    <a:pt x="176" y="856"/>
                  </a:lnTo>
                  <a:lnTo>
                    <a:pt x="176" y="857"/>
                  </a:lnTo>
                  <a:lnTo>
                    <a:pt x="173" y="861"/>
                  </a:lnTo>
                  <a:lnTo>
                    <a:pt x="168" y="865"/>
                  </a:lnTo>
                  <a:lnTo>
                    <a:pt x="166" y="866"/>
                  </a:lnTo>
                  <a:lnTo>
                    <a:pt x="163" y="867"/>
                  </a:lnTo>
                  <a:lnTo>
                    <a:pt x="158" y="871"/>
                  </a:lnTo>
                  <a:lnTo>
                    <a:pt x="157" y="873"/>
                  </a:lnTo>
                  <a:lnTo>
                    <a:pt x="155" y="876"/>
                  </a:lnTo>
                  <a:lnTo>
                    <a:pt x="153" y="879"/>
                  </a:lnTo>
                  <a:lnTo>
                    <a:pt x="151" y="882"/>
                  </a:lnTo>
                  <a:lnTo>
                    <a:pt x="150" y="883"/>
                  </a:lnTo>
                  <a:lnTo>
                    <a:pt x="151" y="884"/>
                  </a:lnTo>
                  <a:lnTo>
                    <a:pt x="156" y="887"/>
                  </a:lnTo>
                  <a:lnTo>
                    <a:pt x="158" y="887"/>
                  </a:lnTo>
                  <a:lnTo>
                    <a:pt x="160" y="887"/>
                  </a:lnTo>
                  <a:lnTo>
                    <a:pt x="160" y="890"/>
                  </a:lnTo>
                  <a:lnTo>
                    <a:pt x="158" y="896"/>
                  </a:lnTo>
                  <a:lnTo>
                    <a:pt x="158" y="897"/>
                  </a:lnTo>
                  <a:lnTo>
                    <a:pt x="154" y="898"/>
                  </a:lnTo>
                  <a:lnTo>
                    <a:pt x="150" y="899"/>
                  </a:lnTo>
                  <a:lnTo>
                    <a:pt x="147" y="900"/>
                  </a:lnTo>
                  <a:lnTo>
                    <a:pt x="145" y="902"/>
                  </a:lnTo>
                  <a:lnTo>
                    <a:pt x="140" y="906"/>
                  </a:lnTo>
                  <a:lnTo>
                    <a:pt x="139" y="907"/>
                  </a:lnTo>
                  <a:lnTo>
                    <a:pt x="134" y="907"/>
                  </a:lnTo>
                  <a:lnTo>
                    <a:pt x="130" y="907"/>
                  </a:lnTo>
                  <a:lnTo>
                    <a:pt x="128" y="907"/>
                  </a:lnTo>
                  <a:lnTo>
                    <a:pt x="127" y="906"/>
                  </a:lnTo>
                  <a:lnTo>
                    <a:pt x="125" y="906"/>
                  </a:lnTo>
                  <a:lnTo>
                    <a:pt x="122" y="908"/>
                  </a:lnTo>
                  <a:lnTo>
                    <a:pt x="118" y="914"/>
                  </a:lnTo>
                  <a:lnTo>
                    <a:pt x="117" y="917"/>
                  </a:lnTo>
                  <a:lnTo>
                    <a:pt x="115" y="922"/>
                  </a:lnTo>
                  <a:lnTo>
                    <a:pt x="112" y="927"/>
                  </a:lnTo>
                  <a:lnTo>
                    <a:pt x="109" y="930"/>
                  </a:lnTo>
                  <a:lnTo>
                    <a:pt x="107" y="932"/>
                  </a:lnTo>
                  <a:lnTo>
                    <a:pt x="106" y="934"/>
                  </a:lnTo>
                  <a:lnTo>
                    <a:pt x="104" y="936"/>
                  </a:lnTo>
                  <a:lnTo>
                    <a:pt x="101" y="938"/>
                  </a:lnTo>
                  <a:lnTo>
                    <a:pt x="98" y="939"/>
                  </a:lnTo>
                  <a:lnTo>
                    <a:pt x="93" y="942"/>
                  </a:lnTo>
                  <a:lnTo>
                    <a:pt x="87" y="943"/>
                  </a:lnTo>
                  <a:lnTo>
                    <a:pt x="84" y="946"/>
                  </a:lnTo>
                  <a:lnTo>
                    <a:pt x="82" y="948"/>
                  </a:lnTo>
                  <a:lnTo>
                    <a:pt x="77" y="950"/>
                  </a:lnTo>
                  <a:lnTo>
                    <a:pt x="73" y="953"/>
                  </a:lnTo>
                  <a:lnTo>
                    <a:pt x="69" y="954"/>
                  </a:lnTo>
                  <a:lnTo>
                    <a:pt x="65" y="955"/>
                  </a:lnTo>
                  <a:lnTo>
                    <a:pt x="62" y="955"/>
                  </a:lnTo>
                  <a:lnTo>
                    <a:pt x="60" y="955"/>
                  </a:lnTo>
                  <a:lnTo>
                    <a:pt x="59" y="958"/>
                  </a:lnTo>
                  <a:lnTo>
                    <a:pt x="59" y="959"/>
                  </a:lnTo>
                  <a:lnTo>
                    <a:pt x="59" y="961"/>
                  </a:lnTo>
                  <a:lnTo>
                    <a:pt x="60" y="961"/>
                  </a:lnTo>
                  <a:lnTo>
                    <a:pt x="62" y="961"/>
                  </a:lnTo>
                  <a:lnTo>
                    <a:pt x="63" y="964"/>
                  </a:lnTo>
                  <a:lnTo>
                    <a:pt x="63" y="966"/>
                  </a:lnTo>
                  <a:lnTo>
                    <a:pt x="63" y="969"/>
                  </a:lnTo>
                  <a:lnTo>
                    <a:pt x="62" y="970"/>
                  </a:lnTo>
                  <a:lnTo>
                    <a:pt x="62" y="971"/>
                  </a:lnTo>
                  <a:lnTo>
                    <a:pt x="63" y="973"/>
                  </a:lnTo>
                  <a:lnTo>
                    <a:pt x="66" y="976"/>
                  </a:lnTo>
                  <a:lnTo>
                    <a:pt x="67" y="977"/>
                  </a:lnTo>
                  <a:lnTo>
                    <a:pt x="71" y="978"/>
                  </a:lnTo>
                  <a:lnTo>
                    <a:pt x="75" y="979"/>
                  </a:lnTo>
                  <a:lnTo>
                    <a:pt x="75" y="984"/>
                  </a:lnTo>
                  <a:lnTo>
                    <a:pt x="74" y="991"/>
                  </a:lnTo>
                  <a:lnTo>
                    <a:pt x="74" y="992"/>
                  </a:lnTo>
                  <a:lnTo>
                    <a:pt x="72" y="993"/>
                  </a:lnTo>
                  <a:lnTo>
                    <a:pt x="71" y="994"/>
                  </a:lnTo>
                  <a:lnTo>
                    <a:pt x="66" y="994"/>
                  </a:lnTo>
                  <a:lnTo>
                    <a:pt x="63" y="994"/>
                  </a:lnTo>
                  <a:lnTo>
                    <a:pt x="59" y="994"/>
                  </a:lnTo>
                  <a:lnTo>
                    <a:pt x="53" y="994"/>
                  </a:lnTo>
                  <a:lnTo>
                    <a:pt x="49" y="994"/>
                  </a:lnTo>
                  <a:lnTo>
                    <a:pt x="45" y="994"/>
                  </a:lnTo>
                  <a:lnTo>
                    <a:pt x="41" y="994"/>
                  </a:lnTo>
                  <a:lnTo>
                    <a:pt x="39" y="992"/>
                  </a:lnTo>
                  <a:lnTo>
                    <a:pt x="39" y="991"/>
                  </a:lnTo>
                  <a:lnTo>
                    <a:pt x="39" y="989"/>
                  </a:lnTo>
                  <a:lnTo>
                    <a:pt x="36" y="988"/>
                  </a:lnTo>
                  <a:lnTo>
                    <a:pt x="34" y="987"/>
                  </a:lnTo>
                  <a:lnTo>
                    <a:pt x="30" y="985"/>
                  </a:lnTo>
                  <a:lnTo>
                    <a:pt x="26" y="983"/>
                  </a:lnTo>
                  <a:close/>
                  <a:moveTo>
                    <a:pt x="29" y="806"/>
                  </a:moveTo>
                  <a:lnTo>
                    <a:pt x="34" y="807"/>
                  </a:lnTo>
                  <a:lnTo>
                    <a:pt x="38" y="808"/>
                  </a:lnTo>
                  <a:lnTo>
                    <a:pt x="40" y="808"/>
                  </a:lnTo>
                  <a:lnTo>
                    <a:pt x="42" y="808"/>
                  </a:lnTo>
                  <a:lnTo>
                    <a:pt x="48" y="808"/>
                  </a:lnTo>
                  <a:lnTo>
                    <a:pt x="53" y="809"/>
                  </a:lnTo>
                  <a:lnTo>
                    <a:pt x="55" y="810"/>
                  </a:lnTo>
                  <a:lnTo>
                    <a:pt x="58" y="810"/>
                  </a:lnTo>
                  <a:lnTo>
                    <a:pt x="63" y="810"/>
                  </a:lnTo>
                  <a:lnTo>
                    <a:pt x="67" y="808"/>
                  </a:lnTo>
                  <a:lnTo>
                    <a:pt x="73" y="806"/>
                  </a:lnTo>
                  <a:lnTo>
                    <a:pt x="75" y="806"/>
                  </a:lnTo>
                  <a:lnTo>
                    <a:pt x="77" y="806"/>
                  </a:lnTo>
                  <a:lnTo>
                    <a:pt x="81" y="806"/>
                  </a:lnTo>
                  <a:lnTo>
                    <a:pt x="84" y="805"/>
                  </a:lnTo>
                  <a:lnTo>
                    <a:pt x="86" y="803"/>
                  </a:lnTo>
                  <a:lnTo>
                    <a:pt x="88" y="801"/>
                  </a:lnTo>
                  <a:lnTo>
                    <a:pt x="89" y="797"/>
                  </a:lnTo>
                  <a:lnTo>
                    <a:pt x="87" y="793"/>
                  </a:lnTo>
                  <a:lnTo>
                    <a:pt x="85" y="792"/>
                  </a:lnTo>
                  <a:lnTo>
                    <a:pt x="83" y="792"/>
                  </a:lnTo>
                  <a:lnTo>
                    <a:pt x="81" y="792"/>
                  </a:lnTo>
                  <a:lnTo>
                    <a:pt x="77" y="792"/>
                  </a:lnTo>
                  <a:lnTo>
                    <a:pt x="74" y="792"/>
                  </a:lnTo>
                  <a:lnTo>
                    <a:pt x="71" y="792"/>
                  </a:lnTo>
                  <a:lnTo>
                    <a:pt x="67" y="793"/>
                  </a:lnTo>
                  <a:lnTo>
                    <a:pt x="62" y="793"/>
                  </a:lnTo>
                  <a:lnTo>
                    <a:pt x="59" y="793"/>
                  </a:lnTo>
                  <a:lnTo>
                    <a:pt x="58" y="791"/>
                  </a:lnTo>
                  <a:lnTo>
                    <a:pt x="55" y="790"/>
                  </a:lnTo>
                  <a:lnTo>
                    <a:pt x="52" y="789"/>
                  </a:lnTo>
                  <a:lnTo>
                    <a:pt x="48" y="787"/>
                  </a:lnTo>
                  <a:lnTo>
                    <a:pt x="45" y="786"/>
                  </a:lnTo>
                  <a:lnTo>
                    <a:pt x="41" y="786"/>
                  </a:lnTo>
                  <a:lnTo>
                    <a:pt x="40" y="789"/>
                  </a:lnTo>
                  <a:lnTo>
                    <a:pt x="39" y="791"/>
                  </a:lnTo>
                  <a:lnTo>
                    <a:pt x="38" y="793"/>
                  </a:lnTo>
                  <a:lnTo>
                    <a:pt x="37" y="795"/>
                  </a:lnTo>
                  <a:lnTo>
                    <a:pt x="34" y="795"/>
                  </a:lnTo>
                  <a:lnTo>
                    <a:pt x="30" y="795"/>
                  </a:lnTo>
                  <a:lnTo>
                    <a:pt x="28" y="796"/>
                  </a:lnTo>
                  <a:lnTo>
                    <a:pt x="27" y="798"/>
                  </a:lnTo>
                  <a:lnTo>
                    <a:pt x="26" y="802"/>
                  </a:lnTo>
                  <a:lnTo>
                    <a:pt x="26" y="805"/>
                  </a:lnTo>
                  <a:lnTo>
                    <a:pt x="26" y="807"/>
                  </a:lnTo>
                  <a:lnTo>
                    <a:pt x="27" y="809"/>
                  </a:lnTo>
                  <a:lnTo>
                    <a:pt x="28" y="807"/>
                  </a:lnTo>
                  <a:lnTo>
                    <a:pt x="29" y="806"/>
                  </a:lnTo>
                  <a:close/>
                  <a:moveTo>
                    <a:pt x="99" y="830"/>
                  </a:moveTo>
                  <a:lnTo>
                    <a:pt x="95" y="833"/>
                  </a:lnTo>
                  <a:lnTo>
                    <a:pt x="90" y="836"/>
                  </a:lnTo>
                  <a:lnTo>
                    <a:pt x="86" y="837"/>
                  </a:lnTo>
                  <a:lnTo>
                    <a:pt x="82" y="837"/>
                  </a:lnTo>
                  <a:lnTo>
                    <a:pt x="77" y="840"/>
                  </a:lnTo>
                  <a:lnTo>
                    <a:pt x="74" y="843"/>
                  </a:lnTo>
                  <a:lnTo>
                    <a:pt x="75" y="847"/>
                  </a:lnTo>
                  <a:lnTo>
                    <a:pt x="75" y="850"/>
                  </a:lnTo>
                  <a:lnTo>
                    <a:pt x="67" y="849"/>
                  </a:lnTo>
                  <a:lnTo>
                    <a:pt x="61" y="847"/>
                  </a:lnTo>
                  <a:lnTo>
                    <a:pt x="60" y="845"/>
                  </a:lnTo>
                  <a:lnTo>
                    <a:pt x="55" y="844"/>
                  </a:lnTo>
                  <a:lnTo>
                    <a:pt x="49" y="845"/>
                  </a:lnTo>
                  <a:lnTo>
                    <a:pt x="42" y="848"/>
                  </a:lnTo>
                  <a:lnTo>
                    <a:pt x="35" y="850"/>
                  </a:lnTo>
                  <a:lnTo>
                    <a:pt x="31" y="851"/>
                  </a:lnTo>
                  <a:lnTo>
                    <a:pt x="30" y="854"/>
                  </a:lnTo>
                  <a:lnTo>
                    <a:pt x="30" y="856"/>
                  </a:lnTo>
                  <a:lnTo>
                    <a:pt x="27" y="857"/>
                  </a:lnTo>
                  <a:lnTo>
                    <a:pt x="25" y="857"/>
                  </a:lnTo>
                  <a:lnTo>
                    <a:pt x="20" y="859"/>
                  </a:lnTo>
                  <a:lnTo>
                    <a:pt x="17" y="859"/>
                  </a:lnTo>
                  <a:lnTo>
                    <a:pt x="14" y="856"/>
                  </a:lnTo>
                  <a:lnTo>
                    <a:pt x="12" y="853"/>
                  </a:lnTo>
                  <a:lnTo>
                    <a:pt x="7" y="850"/>
                  </a:lnTo>
                  <a:lnTo>
                    <a:pt x="6" y="848"/>
                  </a:lnTo>
                  <a:lnTo>
                    <a:pt x="10" y="843"/>
                  </a:lnTo>
                  <a:lnTo>
                    <a:pt x="13" y="839"/>
                  </a:lnTo>
                  <a:lnTo>
                    <a:pt x="15" y="837"/>
                  </a:lnTo>
                  <a:lnTo>
                    <a:pt x="16" y="833"/>
                  </a:lnTo>
                  <a:lnTo>
                    <a:pt x="19" y="831"/>
                  </a:lnTo>
                  <a:lnTo>
                    <a:pt x="23" y="829"/>
                  </a:lnTo>
                  <a:lnTo>
                    <a:pt x="28" y="825"/>
                  </a:lnTo>
                  <a:lnTo>
                    <a:pt x="29" y="824"/>
                  </a:lnTo>
                  <a:lnTo>
                    <a:pt x="34" y="820"/>
                  </a:lnTo>
                  <a:lnTo>
                    <a:pt x="38" y="818"/>
                  </a:lnTo>
                  <a:lnTo>
                    <a:pt x="40" y="817"/>
                  </a:lnTo>
                  <a:lnTo>
                    <a:pt x="43" y="817"/>
                  </a:lnTo>
                  <a:lnTo>
                    <a:pt x="47" y="820"/>
                  </a:lnTo>
                  <a:lnTo>
                    <a:pt x="49" y="824"/>
                  </a:lnTo>
                  <a:lnTo>
                    <a:pt x="49" y="826"/>
                  </a:lnTo>
                  <a:lnTo>
                    <a:pt x="49" y="828"/>
                  </a:lnTo>
                  <a:lnTo>
                    <a:pt x="53" y="829"/>
                  </a:lnTo>
                  <a:lnTo>
                    <a:pt x="58" y="828"/>
                  </a:lnTo>
                  <a:lnTo>
                    <a:pt x="61" y="826"/>
                  </a:lnTo>
                  <a:lnTo>
                    <a:pt x="64" y="824"/>
                  </a:lnTo>
                  <a:lnTo>
                    <a:pt x="67" y="822"/>
                  </a:lnTo>
                  <a:lnTo>
                    <a:pt x="71" y="821"/>
                  </a:lnTo>
                  <a:lnTo>
                    <a:pt x="74" y="821"/>
                  </a:lnTo>
                  <a:lnTo>
                    <a:pt x="77" y="821"/>
                  </a:lnTo>
                  <a:lnTo>
                    <a:pt x="80" y="818"/>
                  </a:lnTo>
                  <a:lnTo>
                    <a:pt x="82" y="816"/>
                  </a:lnTo>
                  <a:lnTo>
                    <a:pt x="84" y="813"/>
                  </a:lnTo>
                  <a:lnTo>
                    <a:pt x="87" y="812"/>
                  </a:lnTo>
                  <a:lnTo>
                    <a:pt x="92" y="810"/>
                  </a:lnTo>
                  <a:lnTo>
                    <a:pt x="95" y="812"/>
                  </a:lnTo>
                  <a:lnTo>
                    <a:pt x="99" y="815"/>
                  </a:lnTo>
                  <a:lnTo>
                    <a:pt x="103" y="817"/>
                  </a:lnTo>
                  <a:lnTo>
                    <a:pt x="104" y="820"/>
                  </a:lnTo>
                  <a:lnTo>
                    <a:pt x="104" y="822"/>
                  </a:lnTo>
                  <a:lnTo>
                    <a:pt x="101" y="827"/>
                  </a:lnTo>
                  <a:lnTo>
                    <a:pt x="99" y="830"/>
                  </a:lnTo>
                  <a:close/>
                  <a:moveTo>
                    <a:pt x="10" y="942"/>
                  </a:moveTo>
                  <a:lnTo>
                    <a:pt x="11" y="952"/>
                  </a:lnTo>
                  <a:lnTo>
                    <a:pt x="11" y="961"/>
                  </a:lnTo>
                  <a:lnTo>
                    <a:pt x="15" y="964"/>
                  </a:lnTo>
                  <a:lnTo>
                    <a:pt x="19" y="964"/>
                  </a:lnTo>
                  <a:lnTo>
                    <a:pt x="20" y="968"/>
                  </a:lnTo>
                  <a:lnTo>
                    <a:pt x="20" y="972"/>
                  </a:lnTo>
                  <a:lnTo>
                    <a:pt x="19" y="977"/>
                  </a:lnTo>
                  <a:lnTo>
                    <a:pt x="20" y="980"/>
                  </a:lnTo>
                  <a:lnTo>
                    <a:pt x="24" y="980"/>
                  </a:lnTo>
                  <a:lnTo>
                    <a:pt x="27" y="979"/>
                  </a:lnTo>
                  <a:lnTo>
                    <a:pt x="28" y="977"/>
                  </a:lnTo>
                  <a:lnTo>
                    <a:pt x="30" y="972"/>
                  </a:lnTo>
                  <a:lnTo>
                    <a:pt x="34" y="969"/>
                  </a:lnTo>
                  <a:lnTo>
                    <a:pt x="37" y="967"/>
                  </a:lnTo>
                  <a:lnTo>
                    <a:pt x="40" y="965"/>
                  </a:lnTo>
                  <a:lnTo>
                    <a:pt x="50" y="957"/>
                  </a:lnTo>
                  <a:lnTo>
                    <a:pt x="53" y="954"/>
                  </a:lnTo>
                  <a:lnTo>
                    <a:pt x="55" y="950"/>
                  </a:lnTo>
                  <a:lnTo>
                    <a:pt x="57" y="948"/>
                  </a:lnTo>
                  <a:lnTo>
                    <a:pt x="52" y="943"/>
                  </a:lnTo>
                  <a:lnTo>
                    <a:pt x="50" y="941"/>
                  </a:lnTo>
                  <a:lnTo>
                    <a:pt x="48" y="939"/>
                  </a:lnTo>
                  <a:lnTo>
                    <a:pt x="45" y="939"/>
                  </a:lnTo>
                  <a:lnTo>
                    <a:pt x="36" y="939"/>
                  </a:lnTo>
                  <a:lnTo>
                    <a:pt x="32" y="939"/>
                  </a:lnTo>
                  <a:lnTo>
                    <a:pt x="28" y="942"/>
                  </a:lnTo>
                  <a:lnTo>
                    <a:pt x="24" y="943"/>
                  </a:lnTo>
                  <a:lnTo>
                    <a:pt x="14" y="941"/>
                  </a:lnTo>
                  <a:lnTo>
                    <a:pt x="10" y="942"/>
                  </a:lnTo>
                  <a:close/>
                  <a:moveTo>
                    <a:pt x="284" y="643"/>
                  </a:moveTo>
                  <a:lnTo>
                    <a:pt x="288" y="642"/>
                  </a:lnTo>
                  <a:lnTo>
                    <a:pt x="293" y="640"/>
                  </a:lnTo>
                  <a:lnTo>
                    <a:pt x="297" y="640"/>
                  </a:lnTo>
                  <a:lnTo>
                    <a:pt x="302" y="641"/>
                  </a:lnTo>
                  <a:lnTo>
                    <a:pt x="303" y="642"/>
                  </a:lnTo>
                  <a:lnTo>
                    <a:pt x="304" y="642"/>
                  </a:lnTo>
                  <a:lnTo>
                    <a:pt x="304" y="644"/>
                  </a:lnTo>
                  <a:lnTo>
                    <a:pt x="304" y="645"/>
                  </a:lnTo>
                  <a:lnTo>
                    <a:pt x="301" y="651"/>
                  </a:lnTo>
                  <a:lnTo>
                    <a:pt x="301" y="653"/>
                  </a:lnTo>
                  <a:lnTo>
                    <a:pt x="297" y="654"/>
                  </a:lnTo>
                  <a:lnTo>
                    <a:pt x="296" y="655"/>
                  </a:lnTo>
                  <a:lnTo>
                    <a:pt x="297" y="658"/>
                  </a:lnTo>
                  <a:lnTo>
                    <a:pt x="299" y="661"/>
                  </a:lnTo>
                  <a:lnTo>
                    <a:pt x="302" y="662"/>
                  </a:lnTo>
                  <a:lnTo>
                    <a:pt x="305" y="663"/>
                  </a:lnTo>
                  <a:lnTo>
                    <a:pt x="307" y="663"/>
                  </a:lnTo>
                  <a:lnTo>
                    <a:pt x="310" y="661"/>
                  </a:lnTo>
                  <a:lnTo>
                    <a:pt x="313" y="657"/>
                  </a:lnTo>
                  <a:lnTo>
                    <a:pt x="314" y="654"/>
                  </a:lnTo>
                  <a:lnTo>
                    <a:pt x="314" y="652"/>
                  </a:lnTo>
                  <a:lnTo>
                    <a:pt x="313" y="649"/>
                  </a:lnTo>
                  <a:lnTo>
                    <a:pt x="313" y="647"/>
                  </a:lnTo>
                  <a:lnTo>
                    <a:pt x="315" y="645"/>
                  </a:lnTo>
                  <a:lnTo>
                    <a:pt x="320" y="642"/>
                  </a:lnTo>
                  <a:lnTo>
                    <a:pt x="324" y="641"/>
                  </a:lnTo>
                  <a:lnTo>
                    <a:pt x="327" y="638"/>
                  </a:lnTo>
                  <a:lnTo>
                    <a:pt x="331" y="635"/>
                  </a:lnTo>
                  <a:lnTo>
                    <a:pt x="333" y="633"/>
                  </a:lnTo>
                  <a:lnTo>
                    <a:pt x="337" y="631"/>
                  </a:lnTo>
                  <a:lnTo>
                    <a:pt x="340" y="629"/>
                  </a:lnTo>
                  <a:lnTo>
                    <a:pt x="345" y="624"/>
                  </a:lnTo>
                  <a:lnTo>
                    <a:pt x="349" y="622"/>
                  </a:lnTo>
                  <a:lnTo>
                    <a:pt x="352" y="620"/>
                  </a:lnTo>
                  <a:lnTo>
                    <a:pt x="357" y="616"/>
                  </a:lnTo>
                  <a:lnTo>
                    <a:pt x="360" y="615"/>
                  </a:lnTo>
                  <a:lnTo>
                    <a:pt x="361" y="617"/>
                  </a:lnTo>
                  <a:lnTo>
                    <a:pt x="362" y="618"/>
                  </a:lnTo>
                  <a:lnTo>
                    <a:pt x="364" y="620"/>
                  </a:lnTo>
                  <a:lnTo>
                    <a:pt x="365" y="622"/>
                  </a:lnTo>
                  <a:lnTo>
                    <a:pt x="372" y="623"/>
                  </a:lnTo>
                  <a:lnTo>
                    <a:pt x="378" y="622"/>
                  </a:lnTo>
                  <a:lnTo>
                    <a:pt x="381" y="621"/>
                  </a:lnTo>
                  <a:lnTo>
                    <a:pt x="384" y="619"/>
                  </a:lnTo>
                  <a:lnTo>
                    <a:pt x="388" y="616"/>
                  </a:lnTo>
                  <a:lnTo>
                    <a:pt x="391" y="612"/>
                  </a:lnTo>
                  <a:lnTo>
                    <a:pt x="392" y="609"/>
                  </a:lnTo>
                  <a:lnTo>
                    <a:pt x="392" y="606"/>
                  </a:lnTo>
                  <a:lnTo>
                    <a:pt x="391" y="603"/>
                  </a:lnTo>
                  <a:lnTo>
                    <a:pt x="391" y="599"/>
                  </a:lnTo>
                  <a:lnTo>
                    <a:pt x="392" y="595"/>
                  </a:lnTo>
                  <a:lnTo>
                    <a:pt x="394" y="591"/>
                  </a:lnTo>
                  <a:lnTo>
                    <a:pt x="396" y="588"/>
                  </a:lnTo>
                  <a:lnTo>
                    <a:pt x="397" y="586"/>
                  </a:lnTo>
                  <a:lnTo>
                    <a:pt x="398" y="583"/>
                  </a:lnTo>
                  <a:lnTo>
                    <a:pt x="399" y="579"/>
                  </a:lnTo>
                  <a:lnTo>
                    <a:pt x="400" y="576"/>
                  </a:lnTo>
                  <a:lnTo>
                    <a:pt x="401" y="573"/>
                  </a:lnTo>
                  <a:lnTo>
                    <a:pt x="402" y="572"/>
                  </a:lnTo>
                  <a:lnTo>
                    <a:pt x="404" y="571"/>
                  </a:lnTo>
                  <a:lnTo>
                    <a:pt x="404" y="570"/>
                  </a:lnTo>
                  <a:lnTo>
                    <a:pt x="406" y="568"/>
                  </a:lnTo>
                  <a:lnTo>
                    <a:pt x="407" y="566"/>
                  </a:lnTo>
                  <a:lnTo>
                    <a:pt x="408" y="566"/>
                  </a:lnTo>
                  <a:lnTo>
                    <a:pt x="409" y="568"/>
                  </a:lnTo>
                  <a:lnTo>
                    <a:pt x="410" y="571"/>
                  </a:lnTo>
                  <a:lnTo>
                    <a:pt x="412" y="573"/>
                  </a:lnTo>
                  <a:lnTo>
                    <a:pt x="413" y="574"/>
                  </a:lnTo>
                  <a:lnTo>
                    <a:pt x="412" y="576"/>
                  </a:lnTo>
                  <a:lnTo>
                    <a:pt x="410" y="580"/>
                  </a:lnTo>
                  <a:lnTo>
                    <a:pt x="409" y="584"/>
                  </a:lnTo>
                  <a:lnTo>
                    <a:pt x="408" y="588"/>
                  </a:lnTo>
                  <a:lnTo>
                    <a:pt x="408" y="589"/>
                  </a:lnTo>
                  <a:lnTo>
                    <a:pt x="410" y="592"/>
                  </a:lnTo>
                  <a:lnTo>
                    <a:pt x="412" y="594"/>
                  </a:lnTo>
                  <a:lnTo>
                    <a:pt x="413" y="596"/>
                  </a:lnTo>
                  <a:lnTo>
                    <a:pt x="415" y="597"/>
                  </a:lnTo>
                  <a:lnTo>
                    <a:pt x="418" y="597"/>
                  </a:lnTo>
                  <a:lnTo>
                    <a:pt x="422" y="593"/>
                  </a:lnTo>
                  <a:lnTo>
                    <a:pt x="424" y="588"/>
                  </a:lnTo>
                  <a:lnTo>
                    <a:pt x="424" y="587"/>
                  </a:lnTo>
                  <a:lnTo>
                    <a:pt x="427" y="582"/>
                  </a:lnTo>
                  <a:lnTo>
                    <a:pt x="431" y="576"/>
                  </a:lnTo>
                  <a:lnTo>
                    <a:pt x="431" y="573"/>
                  </a:lnTo>
                  <a:lnTo>
                    <a:pt x="431" y="571"/>
                  </a:lnTo>
                  <a:lnTo>
                    <a:pt x="431" y="570"/>
                  </a:lnTo>
                  <a:lnTo>
                    <a:pt x="431" y="565"/>
                  </a:lnTo>
                  <a:lnTo>
                    <a:pt x="432" y="559"/>
                  </a:lnTo>
                  <a:lnTo>
                    <a:pt x="433" y="556"/>
                  </a:lnTo>
                  <a:lnTo>
                    <a:pt x="434" y="552"/>
                  </a:lnTo>
                  <a:lnTo>
                    <a:pt x="436" y="548"/>
                  </a:lnTo>
                  <a:lnTo>
                    <a:pt x="437" y="546"/>
                  </a:lnTo>
                  <a:lnTo>
                    <a:pt x="441" y="542"/>
                  </a:lnTo>
                  <a:lnTo>
                    <a:pt x="444" y="539"/>
                  </a:lnTo>
                  <a:lnTo>
                    <a:pt x="447" y="536"/>
                  </a:lnTo>
                  <a:lnTo>
                    <a:pt x="448" y="530"/>
                  </a:lnTo>
                  <a:lnTo>
                    <a:pt x="449" y="527"/>
                  </a:lnTo>
                  <a:lnTo>
                    <a:pt x="449" y="526"/>
                  </a:lnTo>
                  <a:lnTo>
                    <a:pt x="446" y="524"/>
                  </a:lnTo>
                  <a:lnTo>
                    <a:pt x="437" y="523"/>
                  </a:lnTo>
                  <a:lnTo>
                    <a:pt x="434" y="522"/>
                  </a:lnTo>
                  <a:lnTo>
                    <a:pt x="431" y="524"/>
                  </a:lnTo>
                  <a:lnTo>
                    <a:pt x="429" y="525"/>
                  </a:lnTo>
                  <a:lnTo>
                    <a:pt x="429" y="528"/>
                  </a:lnTo>
                  <a:lnTo>
                    <a:pt x="429" y="530"/>
                  </a:lnTo>
                  <a:lnTo>
                    <a:pt x="429" y="534"/>
                  </a:lnTo>
                  <a:lnTo>
                    <a:pt x="430" y="537"/>
                  </a:lnTo>
                  <a:lnTo>
                    <a:pt x="431" y="537"/>
                  </a:lnTo>
                  <a:lnTo>
                    <a:pt x="426" y="539"/>
                  </a:lnTo>
                  <a:lnTo>
                    <a:pt x="418" y="546"/>
                  </a:lnTo>
                  <a:lnTo>
                    <a:pt x="414" y="548"/>
                  </a:lnTo>
                  <a:lnTo>
                    <a:pt x="412" y="547"/>
                  </a:lnTo>
                  <a:lnTo>
                    <a:pt x="410" y="546"/>
                  </a:lnTo>
                  <a:lnTo>
                    <a:pt x="408" y="545"/>
                  </a:lnTo>
                  <a:lnTo>
                    <a:pt x="404" y="545"/>
                  </a:lnTo>
                  <a:lnTo>
                    <a:pt x="397" y="546"/>
                  </a:lnTo>
                  <a:lnTo>
                    <a:pt x="394" y="547"/>
                  </a:lnTo>
                  <a:lnTo>
                    <a:pt x="391" y="551"/>
                  </a:lnTo>
                  <a:lnTo>
                    <a:pt x="389" y="554"/>
                  </a:lnTo>
                  <a:lnTo>
                    <a:pt x="390" y="556"/>
                  </a:lnTo>
                  <a:lnTo>
                    <a:pt x="390" y="558"/>
                  </a:lnTo>
                  <a:lnTo>
                    <a:pt x="389" y="561"/>
                  </a:lnTo>
                  <a:lnTo>
                    <a:pt x="385" y="565"/>
                  </a:lnTo>
                  <a:lnTo>
                    <a:pt x="378" y="572"/>
                  </a:lnTo>
                  <a:lnTo>
                    <a:pt x="377" y="573"/>
                  </a:lnTo>
                  <a:lnTo>
                    <a:pt x="378" y="576"/>
                  </a:lnTo>
                  <a:lnTo>
                    <a:pt x="380" y="581"/>
                  </a:lnTo>
                  <a:lnTo>
                    <a:pt x="380" y="586"/>
                  </a:lnTo>
                  <a:lnTo>
                    <a:pt x="378" y="591"/>
                  </a:lnTo>
                  <a:lnTo>
                    <a:pt x="375" y="595"/>
                  </a:lnTo>
                  <a:lnTo>
                    <a:pt x="373" y="598"/>
                  </a:lnTo>
                  <a:lnTo>
                    <a:pt x="369" y="601"/>
                  </a:lnTo>
                  <a:lnTo>
                    <a:pt x="365" y="605"/>
                  </a:lnTo>
                  <a:lnTo>
                    <a:pt x="363" y="606"/>
                  </a:lnTo>
                  <a:lnTo>
                    <a:pt x="362" y="608"/>
                  </a:lnTo>
                  <a:lnTo>
                    <a:pt x="360" y="609"/>
                  </a:lnTo>
                  <a:lnTo>
                    <a:pt x="360" y="608"/>
                  </a:lnTo>
                  <a:lnTo>
                    <a:pt x="356" y="605"/>
                  </a:lnTo>
                  <a:lnTo>
                    <a:pt x="354" y="601"/>
                  </a:lnTo>
                  <a:lnTo>
                    <a:pt x="353" y="599"/>
                  </a:lnTo>
                  <a:lnTo>
                    <a:pt x="355" y="593"/>
                  </a:lnTo>
                  <a:lnTo>
                    <a:pt x="356" y="586"/>
                  </a:lnTo>
                  <a:lnTo>
                    <a:pt x="360" y="584"/>
                  </a:lnTo>
                  <a:lnTo>
                    <a:pt x="362" y="582"/>
                  </a:lnTo>
                  <a:lnTo>
                    <a:pt x="362" y="579"/>
                  </a:lnTo>
                  <a:lnTo>
                    <a:pt x="361" y="575"/>
                  </a:lnTo>
                  <a:lnTo>
                    <a:pt x="361" y="570"/>
                  </a:lnTo>
                  <a:lnTo>
                    <a:pt x="362" y="563"/>
                  </a:lnTo>
                  <a:lnTo>
                    <a:pt x="364" y="561"/>
                  </a:lnTo>
                  <a:lnTo>
                    <a:pt x="366" y="558"/>
                  </a:lnTo>
                  <a:lnTo>
                    <a:pt x="366" y="557"/>
                  </a:lnTo>
                  <a:lnTo>
                    <a:pt x="371" y="554"/>
                  </a:lnTo>
                  <a:lnTo>
                    <a:pt x="373" y="552"/>
                  </a:lnTo>
                  <a:lnTo>
                    <a:pt x="375" y="548"/>
                  </a:lnTo>
                  <a:lnTo>
                    <a:pt x="375" y="545"/>
                  </a:lnTo>
                  <a:lnTo>
                    <a:pt x="376" y="544"/>
                  </a:lnTo>
                  <a:lnTo>
                    <a:pt x="379" y="541"/>
                  </a:lnTo>
                  <a:lnTo>
                    <a:pt x="383" y="540"/>
                  </a:lnTo>
                  <a:lnTo>
                    <a:pt x="386" y="537"/>
                  </a:lnTo>
                  <a:lnTo>
                    <a:pt x="389" y="535"/>
                  </a:lnTo>
                  <a:lnTo>
                    <a:pt x="392" y="536"/>
                  </a:lnTo>
                  <a:lnTo>
                    <a:pt x="396" y="537"/>
                  </a:lnTo>
                  <a:lnTo>
                    <a:pt x="398" y="535"/>
                  </a:lnTo>
                  <a:lnTo>
                    <a:pt x="401" y="533"/>
                  </a:lnTo>
                  <a:lnTo>
                    <a:pt x="403" y="531"/>
                  </a:lnTo>
                  <a:lnTo>
                    <a:pt x="403" y="530"/>
                  </a:lnTo>
                  <a:lnTo>
                    <a:pt x="403" y="529"/>
                  </a:lnTo>
                  <a:lnTo>
                    <a:pt x="401" y="529"/>
                  </a:lnTo>
                  <a:lnTo>
                    <a:pt x="392" y="531"/>
                  </a:lnTo>
                  <a:lnTo>
                    <a:pt x="389" y="531"/>
                  </a:lnTo>
                  <a:lnTo>
                    <a:pt x="389" y="529"/>
                  </a:lnTo>
                  <a:lnTo>
                    <a:pt x="389" y="523"/>
                  </a:lnTo>
                  <a:lnTo>
                    <a:pt x="388" y="521"/>
                  </a:lnTo>
                  <a:lnTo>
                    <a:pt x="387" y="519"/>
                  </a:lnTo>
                  <a:lnTo>
                    <a:pt x="386" y="519"/>
                  </a:lnTo>
                  <a:lnTo>
                    <a:pt x="384" y="521"/>
                  </a:lnTo>
                  <a:lnTo>
                    <a:pt x="379" y="524"/>
                  </a:lnTo>
                  <a:lnTo>
                    <a:pt x="376" y="527"/>
                  </a:lnTo>
                  <a:lnTo>
                    <a:pt x="374" y="534"/>
                  </a:lnTo>
                  <a:lnTo>
                    <a:pt x="373" y="540"/>
                  </a:lnTo>
                  <a:lnTo>
                    <a:pt x="368" y="544"/>
                  </a:lnTo>
                  <a:lnTo>
                    <a:pt x="365" y="547"/>
                  </a:lnTo>
                  <a:lnTo>
                    <a:pt x="364" y="550"/>
                  </a:lnTo>
                  <a:lnTo>
                    <a:pt x="361" y="554"/>
                  </a:lnTo>
                  <a:lnTo>
                    <a:pt x="356" y="558"/>
                  </a:lnTo>
                  <a:lnTo>
                    <a:pt x="354" y="562"/>
                  </a:lnTo>
                  <a:lnTo>
                    <a:pt x="346" y="572"/>
                  </a:lnTo>
                  <a:lnTo>
                    <a:pt x="343" y="580"/>
                  </a:lnTo>
                  <a:lnTo>
                    <a:pt x="341" y="584"/>
                  </a:lnTo>
                  <a:lnTo>
                    <a:pt x="339" y="586"/>
                  </a:lnTo>
                  <a:lnTo>
                    <a:pt x="336" y="586"/>
                  </a:lnTo>
                  <a:lnTo>
                    <a:pt x="330" y="589"/>
                  </a:lnTo>
                  <a:lnTo>
                    <a:pt x="328" y="593"/>
                  </a:lnTo>
                  <a:lnTo>
                    <a:pt x="325" y="597"/>
                  </a:lnTo>
                  <a:lnTo>
                    <a:pt x="321" y="601"/>
                  </a:lnTo>
                  <a:lnTo>
                    <a:pt x="318" y="607"/>
                  </a:lnTo>
                  <a:lnTo>
                    <a:pt x="316" y="609"/>
                  </a:lnTo>
                  <a:lnTo>
                    <a:pt x="314" y="612"/>
                  </a:lnTo>
                  <a:lnTo>
                    <a:pt x="309" y="618"/>
                  </a:lnTo>
                  <a:lnTo>
                    <a:pt x="306" y="621"/>
                  </a:lnTo>
                  <a:lnTo>
                    <a:pt x="305" y="623"/>
                  </a:lnTo>
                  <a:lnTo>
                    <a:pt x="301" y="627"/>
                  </a:lnTo>
                  <a:lnTo>
                    <a:pt x="294" y="632"/>
                  </a:lnTo>
                  <a:lnTo>
                    <a:pt x="290" y="636"/>
                  </a:lnTo>
                  <a:lnTo>
                    <a:pt x="285" y="640"/>
                  </a:lnTo>
                  <a:lnTo>
                    <a:pt x="284" y="643"/>
                  </a:lnTo>
                  <a:close/>
                  <a:moveTo>
                    <a:pt x="389" y="502"/>
                  </a:moveTo>
                  <a:lnTo>
                    <a:pt x="395" y="493"/>
                  </a:lnTo>
                  <a:lnTo>
                    <a:pt x="398" y="491"/>
                  </a:lnTo>
                  <a:lnTo>
                    <a:pt x="400" y="492"/>
                  </a:lnTo>
                  <a:lnTo>
                    <a:pt x="400" y="495"/>
                  </a:lnTo>
                  <a:lnTo>
                    <a:pt x="400" y="500"/>
                  </a:lnTo>
                  <a:lnTo>
                    <a:pt x="398" y="505"/>
                  </a:lnTo>
                  <a:lnTo>
                    <a:pt x="391" y="514"/>
                  </a:lnTo>
                  <a:lnTo>
                    <a:pt x="389" y="516"/>
                  </a:lnTo>
                  <a:lnTo>
                    <a:pt x="389" y="513"/>
                  </a:lnTo>
                  <a:lnTo>
                    <a:pt x="389" y="502"/>
                  </a:lnTo>
                  <a:close/>
                  <a:moveTo>
                    <a:pt x="415" y="447"/>
                  </a:moveTo>
                  <a:lnTo>
                    <a:pt x="418" y="447"/>
                  </a:lnTo>
                  <a:lnTo>
                    <a:pt x="419" y="447"/>
                  </a:lnTo>
                  <a:lnTo>
                    <a:pt x="419" y="448"/>
                  </a:lnTo>
                  <a:lnTo>
                    <a:pt x="418" y="453"/>
                  </a:lnTo>
                  <a:lnTo>
                    <a:pt x="415" y="457"/>
                  </a:lnTo>
                  <a:lnTo>
                    <a:pt x="410" y="468"/>
                  </a:lnTo>
                  <a:lnTo>
                    <a:pt x="406" y="478"/>
                  </a:lnTo>
                  <a:lnTo>
                    <a:pt x="403" y="484"/>
                  </a:lnTo>
                  <a:lnTo>
                    <a:pt x="401" y="486"/>
                  </a:lnTo>
                  <a:lnTo>
                    <a:pt x="401" y="482"/>
                  </a:lnTo>
                  <a:lnTo>
                    <a:pt x="402" y="476"/>
                  </a:lnTo>
                  <a:lnTo>
                    <a:pt x="404" y="468"/>
                  </a:lnTo>
                  <a:lnTo>
                    <a:pt x="408" y="459"/>
                  </a:lnTo>
                  <a:lnTo>
                    <a:pt x="411" y="453"/>
                  </a:lnTo>
                  <a:lnTo>
                    <a:pt x="415" y="447"/>
                  </a:lnTo>
                  <a:close/>
                  <a:moveTo>
                    <a:pt x="403" y="504"/>
                  </a:moveTo>
                  <a:lnTo>
                    <a:pt x="406" y="505"/>
                  </a:lnTo>
                  <a:lnTo>
                    <a:pt x="409" y="505"/>
                  </a:lnTo>
                  <a:lnTo>
                    <a:pt x="411" y="505"/>
                  </a:lnTo>
                  <a:lnTo>
                    <a:pt x="413" y="505"/>
                  </a:lnTo>
                  <a:lnTo>
                    <a:pt x="415" y="503"/>
                  </a:lnTo>
                  <a:lnTo>
                    <a:pt x="418" y="502"/>
                  </a:lnTo>
                  <a:lnTo>
                    <a:pt x="419" y="500"/>
                  </a:lnTo>
                  <a:lnTo>
                    <a:pt x="419" y="496"/>
                  </a:lnTo>
                  <a:lnTo>
                    <a:pt x="419" y="495"/>
                  </a:lnTo>
                  <a:lnTo>
                    <a:pt x="419" y="493"/>
                  </a:lnTo>
                  <a:lnTo>
                    <a:pt x="417" y="491"/>
                  </a:lnTo>
                  <a:lnTo>
                    <a:pt x="414" y="491"/>
                  </a:lnTo>
                  <a:lnTo>
                    <a:pt x="411" y="492"/>
                  </a:lnTo>
                  <a:lnTo>
                    <a:pt x="409" y="493"/>
                  </a:lnTo>
                  <a:lnTo>
                    <a:pt x="404" y="499"/>
                  </a:lnTo>
                  <a:lnTo>
                    <a:pt x="403" y="504"/>
                  </a:lnTo>
                  <a:close/>
                  <a:moveTo>
                    <a:pt x="425" y="505"/>
                  </a:moveTo>
                  <a:lnTo>
                    <a:pt x="426" y="501"/>
                  </a:lnTo>
                  <a:lnTo>
                    <a:pt x="427" y="496"/>
                  </a:lnTo>
                  <a:lnTo>
                    <a:pt x="431" y="491"/>
                  </a:lnTo>
                  <a:lnTo>
                    <a:pt x="434" y="486"/>
                  </a:lnTo>
                  <a:lnTo>
                    <a:pt x="436" y="478"/>
                  </a:lnTo>
                  <a:lnTo>
                    <a:pt x="438" y="469"/>
                  </a:lnTo>
                  <a:lnTo>
                    <a:pt x="438" y="466"/>
                  </a:lnTo>
                  <a:lnTo>
                    <a:pt x="438" y="463"/>
                  </a:lnTo>
                  <a:lnTo>
                    <a:pt x="439" y="460"/>
                  </a:lnTo>
                  <a:lnTo>
                    <a:pt x="439" y="455"/>
                  </a:lnTo>
                  <a:lnTo>
                    <a:pt x="438" y="448"/>
                  </a:lnTo>
                  <a:lnTo>
                    <a:pt x="438" y="444"/>
                  </a:lnTo>
                  <a:lnTo>
                    <a:pt x="438" y="442"/>
                  </a:lnTo>
                  <a:lnTo>
                    <a:pt x="442" y="436"/>
                  </a:lnTo>
                  <a:lnTo>
                    <a:pt x="447" y="432"/>
                  </a:lnTo>
                  <a:lnTo>
                    <a:pt x="449" y="430"/>
                  </a:lnTo>
                  <a:lnTo>
                    <a:pt x="456" y="426"/>
                  </a:lnTo>
                  <a:lnTo>
                    <a:pt x="462" y="425"/>
                  </a:lnTo>
                  <a:lnTo>
                    <a:pt x="467" y="428"/>
                  </a:lnTo>
                  <a:lnTo>
                    <a:pt x="471" y="432"/>
                  </a:lnTo>
                  <a:lnTo>
                    <a:pt x="474" y="432"/>
                  </a:lnTo>
                  <a:lnTo>
                    <a:pt x="479" y="434"/>
                  </a:lnTo>
                  <a:lnTo>
                    <a:pt x="482" y="438"/>
                  </a:lnTo>
                  <a:lnTo>
                    <a:pt x="484" y="442"/>
                  </a:lnTo>
                  <a:lnTo>
                    <a:pt x="487" y="445"/>
                  </a:lnTo>
                  <a:lnTo>
                    <a:pt x="488" y="449"/>
                  </a:lnTo>
                  <a:lnTo>
                    <a:pt x="488" y="454"/>
                  </a:lnTo>
                  <a:lnTo>
                    <a:pt x="488" y="458"/>
                  </a:lnTo>
                  <a:lnTo>
                    <a:pt x="489" y="463"/>
                  </a:lnTo>
                  <a:lnTo>
                    <a:pt x="490" y="468"/>
                  </a:lnTo>
                  <a:lnTo>
                    <a:pt x="490" y="472"/>
                  </a:lnTo>
                  <a:lnTo>
                    <a:pt x="488" y="478"/>
                  </a:lnTo>
                  <a:lnTo>
                    <a:pt x="484" y="486"/>
                  </a:lnTo>
                  <a:lnTo>
                    <a:pt x="483" y="491"/>
                  </a:lnTo>
                  <a:lnTo>
                    <a:pt x="483" y="493"/>
                  </a:lnTo>
                  <a:lnTo>
                    <a:pt x="483" y="494"/>
                  </a:lnTo>
                  <a:lnTo>
                    <a:pt x="482" y="495"/>
                  </a:lnTo>
                  <a:lnTo>
                    <a:pt x="480" y="498"/>
                  </a:lnTo>
                  <a:lnTo>
                    <a:pt x="473" y="502"/>
                  </a:lnTo>
                  <a:lnTo>
                    <a:pt x="469" y="505"/>
                  </a:lnTo>
                  <a:lnTo>
                    <a:pt x="465" y="507"/>
                  </a:lnTo>
                  <a:lnTo>
                    <a:pt x="464" y="509"/>
                  </a:lnTo>
                  <a:lnTo>
                    <a:pt x="462" y="509"/>
                  </a:lnTo>
                  <a:lnTo>
                    <a:pt x="460" y="509"/>
                  </a:lnTo>
                  <a:lnTo>
                    <a:pt x="459" y="509"/>
                  </a:lnTo>
                  <a:lnTo>
                    <a:pt x="458" y="507"/>
                  </a:lnTo>
                  <a:lnTo>
                    <a:pt x="458" y="506"/>
                  </a:lnTo>
                  <a:lnTo>
                    <a:pt x="459" y="505"/>
                  </a:lnTo>
                  <a:lnTo>
                    <a:pt x="461" y="498"/>
                  </a:lnTo>
                  <a:lnTo>
                    <a:pt x="464" y="493"/>
                  </a:lnTo>
                  <a:lnTo>
                    <a:pt x="465" y="489"/>
                  </a:lnTo>
                  <a:lnTo>
                    <a:pt x="467" y="479"/>
                  </a:lnTo>
                  <a:lnTo>
                    <a:pt x="468" y="470"/>
                  </a:lnTo>
                  <a:lnTo>
                    <a:pt x="468" y="467"/>
                  </a:lnTo>
                  <a:lnTo>
                    <a:pt x="469" y="465"/>
                  </a:lnTo>
                  <a:lnTo>
                    <a:pt x="469" y="461"/>
                  </a:lnTo>
                  <a:lnTo>
                    <a:pt x="468" y="459"/>
                  </a:lnTo>
                  <a:lnTo>
                    <a:pt x="466" y="457"/>
                  </a:lnTo>
                  <a:lnTo>
                    <a:pt x="464" y="453"/>
                  </a:lnTo>
                  <a:lnTo>
                    <a:pt x="461" y="452"/>
                  </a:lnTo>
                  <a:lnTo>
                    <a:pt x="458" y="455"/>
                  </a:lnTo>
                  <a:lnTo>
                    <a:pt x="456" y="459"/>
                  </a:lnTo>
                  <a:lnTo>
                    <a:pt x="457" y="460"/>
                  </a:lnTo>
                  <a:lnTo>
                    <a:pt x="457" y="464"/>
                  </a:lnTo>
                  <a:lnTo>
                    <a:pt x="458" y="470"/>
                  </a:lnTo>
                  <a:lnTo>
                    <a:pt x="458" y="476"/>
                  </a:lnTo>
                  <a:lnTo>
                    <a:pt x="456" y="480"/>
                  </a:lnTo>
                  <a:lnTo>
                    <a:pt x="455" y="484"/>
                  </a:lnTo>
                  <a:lnTo>
                    <a:pt x="453" y="487"/>
                  </a:lnTo>
                  <a:lnTo>
                    <a:pt x="449" y="490"/>
                  </a:lnTo>
                  <a:lnTo>
                    <a:pt x="447" y="494"/>
                  </a:lnTo>
                  <a:lnTo>
                    <a:pt x="445" y="499"/>
                  </a:lnTo>
                  <a:lnTo>
                    <a:pt x="439" y="504"/>
                  </a:lnTo>
                  <a:lnTo>
                    <a:pt x="437" y="506"/>
                  </a:lnTo>
                  <a:lnTo>
                    <a:pt x="435" y="507"/>
                  </a:lnTo>
                  <a:lnTo>
                    <a:pt x="432" y="509"/>
                  </a:lnTo>
                  <a:lnTo>
                    <a:pt x="432" y="510"/>
                  </a:lnTo>
                  <a:lnTo>
                    <a:pt x="427" y="514"/>
                  </a:lnTo>
                  <a:lnTo>
                    <a:pt x="423" y="516"/>
                  </a:lnTo>
                  <a:lnTo>
                    <a:pt x="421" y="518"/>
                  </a:lnTo>
                  <a:lnTo>
                    <a:pt x="415" y="523"/>
                  </a:lnTo>
                  <a:lnTo>
                    <a:pt x="411" y="524"/>
                  </a:lnTo>
                  <a:lnTo>
                    <a:pt x="410" y="524"/>
                  </a:lnTo>
                  <a:lnTo>
                    <a:pt x="409" y="523"/>
                  </a:lnTo>
                  <a:lnTo>
                    <a:pt x="409" y="522"/>
                  </a:lnTo>
                  <a:lnTo>
                    <a:pt x="409" y="521"/>
                  </a:lnTo>
                  <a:lnTo>
                    <a:pt x="411" y="518"/>
                  </a:lnTo>
                  <a:lnTo>
                    <a:pt x="414" y="515"/>
                  </a:lnTo>
                  <a:lnTo>
                    <a:pt x="421" y="510"/>
                  </a:lnTo>
                  <a:lnTo>
                    <a:pt x="425" y="505"/>
                  </a:lnTo>
                  <a:close/>
                  <a:moveTo>
                    <a:pt x="413" y="714"/>
                  </a:moveTo>
                  <a:lnTo>
                    <a:pt x="410" y="714"/>
                  </a:lnTo>
                  <a:lnTo>
                    <a:pt x="407" y="713"/>
                  </a:lnTo>
                  <a:lnTo>
                    <a:pt x="404" y="713"/>
                  </a:lnTo>
                  <a:lnTo>
                    <a:pt x="403" y="714"/>
                  </a:lnTo>
                  <a:lnTo>
                    <a:pt x="399" y="714"/>
                  </a:lnTo>
                  <a:lnTo>
                    <a:pt x="396" y="714"/>
                  </a:lnTo>
                  <a:lnTo>
                    <a:pt x="394" y="714"/>
                  </a:lnTo>
                  <a:lnTo>
                    <a:pt x="391" y="714"/>
                  </a:lnTo>
                  <a:lnTo>
                    <a:pt x="388" y="715"/>
                  </a:lnTo>
                  <a:lnTo>
                    <a:pt x="385" y="717"/>
                  </a:lnTo>
                  <a:lnTo>
                    <a:pt x="381" y="720"/>
                  </a:lnTo>
                  <a:lnTo>
                    <a:pt x="380" y="721"/>
                  </a:lnTo>
                  <a:lnTo>
                    <a:pt x="378" y="721"/>
                  </a:lnTo>
                  <a:lnTo>
                    <a:pt x="376" y="722"/>
                  </a:lnTo>
                  <a:lnTo>
                    <a:pt x="374" y="723"/>
                  </a:lnTo>
                  <a:lnTo>
                    <a:pt x="372" y="725"/>
                  </a:lnTo>
                  <a:lnTo>
                    <a:pt x="372" y="727"/>
                  </a:lnTo>
                  <a:lnTo>
                    <a:pt x="372" y="729"/>
                  </a:lnTo>
                  <a:lnTo>
                    <a:pt x="374" y="733"/>
                  </a:lnTo>
                  <a:lnTo>
                    <a:pt x="376" y="734"/>
                  </a:lnTo>
                  <a:lnTo>
                    <a:pt x="377" y="734"/>
                  </a:lnTo>
                  <a:lnTo>
                    <a:pt x="378" y="734"/>
                  </a:lnTo>
                  <a:lnTo>
                    <a:pt x="381" y="733"/>
                  </a:lnTo>
                  <a:lnTo>
                    <a:pt x="384" y="733"/>
                  </a:lnTo>
                  <a:lnTo>
                    <a:pt x="386" y="732"/>
                  </a:lnTo>
                  <a:lnTo>
                    <a:pt x="388" y="731"/>
                  </a:lnTo>
                  <a:lnTo>
                    <a:pt x="392" y="731"/>
                  </a:lnTo>
                  <a:lnTo>
                    <a:pt x="395" y="729"/>
                  </a:lnTo>
                  <a:lnTo>
                    <a:pt x="396" y="731"/>
                  </a:lnTo>
                  <a:lnTo>
                    <a:pt x="398" y="732"/>
                  </a:lnTo>
                  <a:lnTo>
                    <a:pt x="400" y="733"/>
                  </a:lnTo>
                  <a:lnTo>
                    <a:pt x="403" y="733"/>
                  </a:lnTo>
                  <a:lnTo>
                    <a:pt x="406" y="733"/>
                  </a:lnTo>
                  <a:lnTo>
                    <a:pt x="409" y="732"/>
                  </a:lnTo>
                  <a:lnTo>
                    <a:pt x="410" y="731"/>
                  </a:lnTo>
                  <a:lnTo>
                    <a:pt x="410" y="728"/>
                  </a:lnTo>
                  <a:lnTo>
                    <a:pt x="410" y="726"/>
                  </a:lnTo>
                  <a:lnTo>
                    <a:pt x="410" y="724"/>
                  </a:lnTo>
                  <a:lnTo>
                    <a:pt x="412" y="724"/>
                  </a:lnTo>
                  <a:lnTo>
                    <a:pt x="414" y="723"/>
                  </a:lnTo>
                  <a:lnTo>
                    <a:pt x="417" y="722"/>
                  </a:lnTo>
                  <a:lnTo>
                    <a:pt x="417" y="720"/>
                  </a:lnTo>
                  <a:lnTo>
                    <a:pt x="417" y="717"/>
                  </a:lnTo>
                  <a:lnTo>
                    <a:pt x="417" y="714"/>
                  </a:lnTo>
                  <a:lnTo>
                    <a:pt x="415" y="712"/>
                  </a:lnTo>
                  <a:lnTo>
                    <a:pt x="414" y="711"/>
                  </a:lnTo>
                  <a:lnTo>
                    <a:pt x="414" y="712"/>
                  </a:lnTo>
                  <a:lnTo>
                    <a:pt x="413" y="714"/>
                  </a:lnTo>
                  <a:close/>
                  <a:moveTo>
                    <a:pt x="413" y="754"/>
                  </a:moveTo>
                  <a:lnTo>
                    <a:pt x="414" y="751"/>
                  </a:lnTo>
                  <a:lnTo>
                    <a:pt x="417" y="748"/>
                  </a:lnTo>
                  <a:lnTo>
                    <a:pt x="419" y="747"/>
                  </a:lnTo>
                  <a:lnTo>
                    <a:pt x="421" y="746"/>
                  </a:lnTo>
                  <a:lnTo>
                    <a:pt x="423" y="743"/>
                  </a:lnTo>
                  <a:lnTo>
                    <a:pt x="424" y="739"/>
                  </a:lnTo>
                  <a:lnTo>
                    <a:pt x="423" y="737"/>
                  </a:lnTo>
                  <a:lnTo>
                    <a:pt x="422" y="735"/>
                  </a:lnTo>
                  <a:lnTo>
                    <a:pt x="426" y="734"/>
                  </a:lnTo>
                  <a:lnTo>
                    <a:pt x="432" y="735"/>
                  </a:lnTo>
                  <a:lnTo>
                    <a:pt x="433" y="735"/>
                  </a:lnTo>
                  <a:lnTo>
                    <a:pt x="436" y="735"/>
                  </a:lnTo>
                  <a:lnTo>
                    <a:pt x="441" y="734"/>
                  </a:lnTo>
                  <a:lnTo>
                    <a:pt x="444" y="732"/>
                  </a:lnTo>
                  <a:lnTo>
                    <a:pt x="447" y="728"/>
                  </a:lnTo>
                  <a:lnTo>
                    <a:pt x="449" y="726"/>
                  </a:lnTo>
                  <a:lnTo>
                    <a:pt x="449" y="724"/>
                  </a:lnTo>
                  <a:lnTo>
                    <a:pt x="448" y="722"/>
                  </a:lnTo>
                  <a:lnTo>
                    <a:pt x="449" y="721"/>
                  </a:lnTo>
                  <a:lnTo>
                    <a:pt x="452" y="720"/>
                  </a:lnTo>
                  <a:lnTo>
                    <a:pt x="454" y="719"/>
                  </a:lnTo>
                  <a:lnTo>
                    <a:pt x="456" y="719"/>
                  </a:lnTo>
                  <a:lnTo>
                    <a:pt x="459" y="720"/>
                  </a:lnTo>
                  <a:lnTo>
                    <a:pt x="461" y="722"/>
                  </a:lnTo>
                  <a:lnTo>
                    <a:pt x="466" y="724"/>
                  </a:lnTo>
                  <a:lnTo>
                    <a:pt x="467" y="725"/>
                  </a:lnTo>
                  <a:lnTo>
                    <a:pt x="466" y="729"/>
                  </a:lnTo>
                  <a:lnTo>
                    <a:pt x="466" y="733"/>
                  </a:lnTo>
                  <a:lnTo>
                    <a:pt x="466" y="736"/>
                  </a:lnTo>
                  <a:lnTo>
                    <a:pt x="465" y="738"/>
                  </a:lnTo>
                  <a:lnTo>
                    <a:pt x="464" y="740"/>
                  </a:lnTo>
                  <a:lnTo>
                    <a:pt x="462" y="743"/>
                  </a:lnTo>
                  <a:lnTo>
                    <a:pt x="460" y="747"/>
                  </a:lnTo>
                  <a:lnTo>
                    <a:pt x="460" y="748"/>
                  </a:lnTo>
                  <a:lnTo>
                    <a:pt x="458" y="751"/>
                  </a:lnTo>
                  <a:lnTo>
                    <a:pt x="457" y="754"/>
                  </a:lnTo>
                  <a:lnTo>
                    <a:pt x="455" y="755"/>
                  </a:lnTo>
                  <a:lnTo>
                    <a:pt x="454" y="756"/>
                  </a:lnTo>
                  <a:lnTo>
                    <a:pt x="450" y="754"/>
                  </a:lnTo>
                  <a:lnTo>
                    <a:pt x="447" y="751"/>
                  </a:lnTo>
                  <a:lnTo>
                    <a:pt x="447" y="749"/>
                  </a:lnTo>
                  <a:lnTo>
                    <a:pt x="446" y="748"/>
                  </a:lnTo>
                  <a:lnTo>
                    <a:pt x="443" y="748"/>
                  </a:lnTo>
                  <a:lnTo>
                    <a:pt x="441" y="749"/>
                  </a:lnTo>
                  <a:lnTo>
                    <a:pt x="438" y="751"/>
                  </a:lnTo>
                  <a:lnTo>
                    <a:pt x="437" y="754"/>
                  </a:lnTo>
                  <a:lnTo>
                    <a:pt x="436" y="756"/>
                  </a:lnTo>
                  <a:lnTo>
                    <a:pt x="434" y="757"/>
                  </a:lnTo>
                  <a:lnTo>
                    <a:pt x="432" y="757"/>
                  </a:lnTo>
                  <a:lnTo>
                    <a:pt x="430" y="758"/>
                  </a:lnTo>
                  <a:lnTo>
                    <a:pt x="430" y="760"/>
                  </a:lnTo>
                  <a:lnTo>
                    <a:pt x="430" y="763"/>
                  </a:lnTo>
                  <a:lnTo>
                    <a:pt x="429" y="766"/>
                  </a:lnTo>
                  <a:lnTo>
                    <a:pt x="427" y="767"/>
                  </a:lnTo>
                  <a:lnTo>
                    <a:pt x="424" y="768"/>
                  </a:lnTo>
                  <a:lnTo>
                    <a:pt x="422" y="768"/>
                  </a:lnTo>
                  <a:lnTo>
                    <a:pt x="419" y="767"/>
                  </a:lnTo>
                  <a:lnTo>
                    <a:pt x="415" y="764"/>
                  </a:lnTo>
                  <a:lnTo>
                    <a:pt x="413" y="763"/>
                  </a:lnTo>
                  <a:lnTo>
                    <a:pt x="412" y="761"/>
                  </a:lnTo>
                  <a:lnTo>
                    <a:pt x="412" y="758"/>
                  </a:lnTo>
                  <a:lnTo>
                    <a:pt x="413" y="754"/>
                  </a:lnTo>
                  <a:close/>
                  <a:moveTo>
                    <a:pt x="408" y="53"/>
                  </a:moveTo>
                  <a:lnTo>
                    <a:pt x="412" y="53"/>
                  </a:lnTo>
                  <a:lnTo>
                    <a:pt x="417" y="53"/>
                  </a:lnTo>
                  <a:lnTo>
                    <a:pt x="419" y="53"/>
                  </a:lnTo>
                  <a:lnTo>
                    <a:pt x="421" y="52"/>
                  </a:lnTo>
                  <a:lnTo>
                    <a:pt x="425" y="51"/>
                  </a:lnTo>
                  <a:lnTo>
                    <a:pt x="431" y="50"/>
                  </a:lnTo>
                  <a:lnTo>
                    <a:pt x="433" y="50"/>
                  </a:lnTo>
                  <a:lnTo>
                    <a:pt x="435" y="50"/>
                  </a:lnTo>
                  <a:lnTo>
                    <a:pt x="439" y="48"/>
                  </a:lnTo>
                  <a:lnTo>
                    <a:pt x="443" y="46"/>
                  </a:lnTo>
                  <a:lnTo>
                    <a:pt x="446" y="43"/>
                  </a:lnTo>
                  <a:lnTo>
                    <a:pt x="448" y="41"/>
                  </a:lnTo>
                  <a:lnTo>
                    <a:pt x="450" y="40"/>
                  </a:lnTo>
                  <a:lnTo>
                    <a:pt x="453" y="39"/>
                  </a:lnTo>
                  <a:lnTo>
                    <a:pt x="456" y="38"/>
                  </a:lnTo>
                  <a:lnTo>
                    <a:pt x="457" y="35"/>
                  </a:lnTo>
                  <a:lnTo>
                    <a:pt x="458" y="32"/>
                  </a:lnTo>
                  <a:lnTo>
                    <a:pt x="457" y="29"/>
                  </a:lnTo>
                  <a:lnTo>
                    <a:pt x="453" y="25"/>
                  </a:lnTo>
                  <a:lnTo>
                    <a:pt x="450" y="25"/>
                  </a:lnTo>
                  <a:lnTo>
                    <a:pt x="448" y="25"/>
                  </a:lnTo>
                  <a:lnTo>
                    <a:pt x="447" y="26"/>
                  </a:lnTo>
                  <a:lnTo>
                    <a:pt x="444" y="26"/>
                  </a:lnTo>
                  <a:lnTo>
                    <a:pt x="442" y="27"/>
                  </a:lnTo>
                  <a:lnTo>
                    <a:pt x="438" y="28"/>
                  </a:lnTo>
                  <a:lnTo>
                    <a:pt x="436" y="29"/>
                  </a:lnTo>
                  <a:lnTo>
                    <a:pt x="431" y="32"/>
                  </a:lnTo>
                  <a:lnTo>
                    <a:pt x="429" y="33"/>
                  </a:lnTo>
                  <a:lnTo>
                    <a:pt x="425" y="32"/>
                  </a:lnTo>
                  <a:lnTo>
                    <a:pt x="423" y="30"/>
                  </a:lnTo>
                  <a:lnTo>
                    <a:pt x="420" y="30"/>
                  </a:lnTo>
                  <a:lnTo>
                    <a:pt x="417" y="30"/>
                  </a:lnTo>
                  <a:lnTo>
                    <a:pt x="412" y="30"/>
                  </a:lnTo>
                  <a:lnTo>
                    <a:pt x="409" y="32"/>
                  </a:lnTo>
                  <a:lnTo>
                    <a:pt x="409" y="34"/>
                  </a:lnTo>
                  <a:lnTo>
                    <a:pt x="409" y="36"/>
                  </a:lnTo>
                  <a:lnTo>
                    <a:pt x="410" y="38"/>
                  </a:lnTo>
                  <a:lnTo>
                    <a:pt x="410" y="41"/>
                  </a:lnTo>
                  <a:lnTo>
                    <a:pt x="407" y="41"/>
                  </a:lnTo>
                  <a:lnTo>
                    <a:pt x="403" y="43"/>
                  </a:lnTo>
                  <a:lnTo>
                    <a:pt x="402" y="45"/>
                  </a:lnTo>
                  <a:lnTo>
                    <a:pt x="402" y="47"/>
                  </a:lnTo>
                  <a:lnTo>
                    <a:pt x="402" y="50"/>
                  </a:lnTo>
                  <a:lnTo>
                    <a:pt x="403" y="53"/>
                  </a:lnTo>
                  <a:lnTo>
                    <a:pt x="406" y="56"/>
                  </a:lnTo>
                  <a:lnTo>
                    <a:pt x="407" y="57"/>
                  </a:lnTo>
                  <a:lnTo>
                    <a:pt x="408" y="56"/>
                  </a:lnTo>
                  <a:lnTo>
                    <a:pt x="408" y="53"/>
                  </a:lnTo>
                  <a:close/>
                  <a:moveTo>
                    <a:pt x="473" y="30"/>
                  </a:moveTo>
                  <a:lnTo>
                    <a:pt x="477" y="28"/>
                  </a:lnTo>
                  <a:lnTo>
                    <a:pt x="480" y="28"/>
                  </a:lnTo>
                  <a:lnTo>
                    <a:pt x="483" y="28"/>
                  </a:lnTo>
                  <a:lnTo>
                    <a:pt x="487" y="29"/>
                  </a:lnTo>
                  <a:lnTo>
                    <a:pt x="491" y="28"/>
                  </a:lnTo>
                  <a:lnTo>
                    <a:pt x="494" y="26"/>
                  </a:lnTo>
                  <a:lnTo>
                    <a:pt x="494" y="23"/>
                  </a:lnTo>
                  <a:lnTo>
                    <a:pt x="495" y="21"/>
                  </a:lnTo>
                  <a:lnTo>
                    <a:pt x="500" y="24"/>
                  </a:lnTo>
                  <a:lnTo>
                    <a:pt x="504" y="27"/>
                  </a:lnTo>
                  <a:lnTo>
                    <a:pt x="505" y="28"/>
                  </a:lnTo>
                  <a:lnTo>
                    <a:pt x="508" y="30"/>
                  </a:lnTo>
                  <a:lnTo>
                    <a:pt x="513" y="32"/>
                  </a:lnTo>
                  <a:lnTo>
                    <a:pt x="517" y="32"/>
                  </a:lnTo>
                  <a:lnTo>
                    <a:pt x="524" y="32"/>
                  </a:lnTo>
                  <a:lnTo>
                    <a:pt x="526" y="33"/>
                  </a:lnTo>
                  <a:lnTo>
                    <a:pt x="527" y="30"/>
                  </a:lnTo>
                  <a:lnTo>
                    <a:pt x="528" y="28"/>
                  </a:lnTo>
                  <a:lnTo>
                    <a:pt x="530" y="28"/>
                  </a:lnTo>
                  <a:lnTo>
                    <a:pt x="532" y="28"/>
                  </a:lnTo>
                  <a:lnTo>
                    <a:pt x="536" y="29"/>
                  </a:lnTo>
                  <a:lnTo>
                    <a:pt x="538" y="30"/>
                  </a:lnTo>
                  <a:lnTo>
                    <a:pt x="539" y="33"/>
                  </a:lnTo>
                  <a:lnTo>
                    <a:pt x="540" y="36"/>
                  </a:lnTo>
                  <a:lnTo>
                    <a:pt x="542" y="40"/>
                  </a:lnTo>
                  <a:lnTo>
                    <a:pt x="542" y="41"/>
                  </a:lnTo>
                  <a:lnTo>
                    <a:pt x="539" y="45"/>
                  </a:lnTo>
                  <a:lnTo>
                    <a:pt x="536" y="47"/>
                  </a:lnTo>
                  <a:lnTo>
                    <a:pt x="534" y="49"/>
                  </a:lnTo>
                  <a:lnTo>
                    <a:pt x="532" y="51"/>
                  </a:lnTo>
                  <a:lnTo>
                    <a:pt x="529" y="51"/>
                  </a:lnTo>
                  <a:lnTo>
                    <a:pt x="527" y="52"/>
                  </a:lnTo>
                  <a:lnTo>
                    <a:pt x="522" y="55"/>
                  </a:lnTo>
                  <a:lnTo>
                    <a:pt x="520" y="56"/>
                  </a:lnTo>
                  <a:lnTo>
                    <a:pt x="517" y="57"/>
                  </a:lnTo>
                  <a:lnTo>
                    <a:pt x="513" y="57"/>
                  </a:lnTo>
                  <a:lnTo>
                    <a:pt x="511" y="57"/>
                  </a:lnTo>
                  <a:lnTo>
                    <a:pt x="509" y="57"/>
                  </a:lnTo>
                  <a:lnTo>
                    <a:pt x="507" y="53"/>
                  </a:lnTo>
                  <a:lnTo>
                    <a:pt x="506" y="50"/>
                  </a:lnTo>
                  <a:lnTo>
                    <a:pt x="507" y="48"/>
                  </a:lnTo>
                  <a:lnTo>
                    <a:pt x="507" y="46"/>
                  </a:lnTo>
                  <a:lnTo>
                    <a:pt x="505" y="44"/>
                  </a:lnTo>
                  <a:lnTo>
                    <a:pt x="502" y="44"/>
                  </a:lnTo>
                  <a:lnTo>
                    <a:pt x="499" y="44"/>
                  </a:lnTo>
                  <a:lnTo>
                    <a:pt x="496" y="45"/>
                  </a:lnTo>
                  <a:lnTo>
                    <a:pt x="493" y="46"/>
                  </a:lnTo>
                  <a:lnTo>
                    <a:pt x="491" y="46"/>
                  </a:lnTo>
                  <a:lnTo>
                    <a:pt x="489" y="45"/>
                  </a:lnTo>
                  <a:lnTo>
                    <a:pt x="487" y="44"/>
                  </a:lnTo>
                  <a:lnTo>
                    <a:pt x="484" y="45"/>
                  </a:lnTo>
                  <a:lnTo>
                    <a:pt x="482" y="47"/>
                  </a:lnTo>
                  <a:lnTo>
                    <a:pt x="479" y="48"/>
                  </a:lnTo>
                  <a:lnTo>
                    <a:pt x="477" y="49"/>
                  </a:lnTo>
                  <a:lnTo>
                    <a:pt x="473" y="48"/>
                  </a:lnTo>
                  <a:lnTo>
                    <a:pt x="471" y="46"/>
                  </a:lnTo>
                  <a:lnTo>
                    <a:pt x="469" y="43"/>
                  </a:lnTo>
                  <a:lnTo>
                    <a:pt x="468" y="39"/>
                  </a:lnTo>
                  <a:lnTo>
                    <a:pt x="468" y="37"/>
                  </a:lnTo>
                  <a:lnTo>
                    <a:pt x="468" y="35"/>
                  </a:lnTo>
                  <a:lnTo>
                    <a:pt x="470" y="33"/>
                  </a:lnTo>
                  <a:lnTo>
                    <a:pt x="473" y="30"/>
                  </a:lnTo>
                  <a:close/>
                  <a:moveTo>
                    <a:pt x="501" y="422"/>
                  </a:moveTo>
                  <a:lnTo>
                    <a:pt x="499" y="420"/>
                  </a:lnTo>
                  <a:lnTo>
                    <a:pt x="496" y="418"/>
                  </a:lnTo>
                  <a:lnTo>
                    <a:pt x="495" y="417"/>
                  </a:lnTo>
                  <a:lnTo>
                    <a:pt x="494" y="417"/>
                  </a:lnTo>
                  <a:lnTo>
                    <a:pt x="492" y="416"/>
                  </a:lnTo>
                  <a:lnTo>
                    <a:pt x="489" y="413"/>
                  </a:lnTo>
                  <a:lnTo>
                    <a:pt x="488" y="412"/>
                  </a:lnTo>
                  <a:lnTo>
                    <a:pt x="488" y="411"/>
                  </a:lnTo>
                  <a:lnTo>
                    <a:pt x="484" y="410"/>
                  </a:lnTo>
                  <a:lnTo>
                    <a:pt x="481" y="410"/>
                  </a:lnTo>
                  <a:lnTo>
                    <a:pt x="478" y="410"/>
                  </a:lnTo>
                  <a:lnTo>
                    <a:pt x="477" y="410"/>
                  </a:lnTo>
                  <a:lnTo>
                    <a:pt x="476" y="409"/>
                  </a:lnTo>
                  <a:lnTo>
                    <a:pt x="473" y="409"/>
                  </a:lnTo>
                  <a:lnTo>
                    <a:pt x="471" y="408"/>
                  </a:lnTo>
                  <a:lnTo>
                    <a:pt x="469" y="409"/>
                  </a:lnTo>
                  <a:lnTo>
                    <a:pt x="468" y="410"/>
                  </a:lnTo>
                  <a:lnTo>
                    <a:pt x="466" y="411"/>
                  </a:lnTo>
                  <a:lnTo>
                    <a:pt x="466" y="414"/>
                  </a:lnTo>
                  <a:lnTo>
                    <a:pt x="467" y="416"/>
                  </a:lnTo>
                  <a:lnTo>
                    <a:pt x="468" y="417"/>
                  </a:lnTo>
                  <a:lnTo>
                    <a:pt x="469" y="417"/>
                  </a:lnTo>
                  <a:lnTo>
                    <a:pt x="470" y="418"/>
                  </a:lnTo>
                  <a:lnTo>
                    <a:pt x="472" y="419"/>
                  </a:lnTo>
                  <a:lnTo>
                    <a:pt x="473" y="419"/>
                  </a:lnTo>
                  <a:lnTo>
                    <a:pt x="476" y="420"/>
                  </a:lnTo>
                  <a:lnTo>
                    <a:pt x="479" y="421"/>
                  </a:lnTo>
                  <a:lnTo>
                    <a:pt x="480" y="422"/>
                  </a:lnTo>
                  <a:lnTo>
                    <a:pt x="481" y="423"/>
                  </a:lnTo>
                  <a:lnTo>
                    <a:pt x="481" y="424"/>
                  </a:lnTo>
                  <a:lnTo>
                    <a:pt x="483" y="426"/>
                  </a:lnTo>
                  <a:lnTo>
                    <a:pt x="484" y="428"/>
                  </a:lnTo>
                  <a:lnTo>
                    <a:pt x="487" y="430"/>
                  </a:lnTo>
                  <a:lnTo>
                    <a:pt x="488" y="430"/>
                  </a:lnTo>
                  <a:lnTo>
                    <a:pt x="490" y="430"/>
                  </a:lnTo>
                  <a:lnTo>
                    <a:pt x="491" y="429"/>
                  </a:lnTo>
                  <a:lnTo>
                    <a:pt x="492" y="428"/>
                  </a:lnTo>
                  <a:lnTo>
                    <a:pt x="493" y="426"/>
                  </a:lnTo>
                  <a:lnTo>
                    <a:pt x="494" y="426"/>
                  </a:lnTo>
                  <a:lnTo>
                    <a:pt x="496" y="428"/>
                  </a:lnTo>
                  <a:lnTo>
                    <a:pt x="499" y="428"/>
                  </a:lnTo>
                  <a:lnTo>
                    <a:pt x="500" y="426"/>
                  </a:lnTo>
                  <a:lnTo>
                    <a:pt x="501" y="425"/>
                  </a:lnTo>
                  <a:lnTo>
                    <a:pt x="502" y="423"/>
                  </a:lnTo>
                  <a:lnTo>
                    <a:pt x="503" y="422"/>
                  </a:lnTo>
                  <a:lnTo>
                    <a:pt x="503" y="420"/>
                  </a:lnTo>
                  <a:lnTo>
                    <a:pt x="502" y="421"/>
                  </a:lnTo>
                  <a:lnTo>
                    <a:pt x="501" y="422"/>
                  </a:lnTo>
                  <a:close/>
                  <a:moveTo>
                    <a:pt x="504" y="438"/>
                  </a:moveTo>
                  <a:lnTo>
                    <a:pt x="507" y="437"/>
                  </a:lnTo>
                  <a:lnTo>
                    <a:pt x="512" y="436"/>
                  </a:lnTo>
                  <a:lnTo>
                    <a:pt x="514" y="437"/>
                  </a:lnTo>
                  <a:lnTo>
                    <a:pt x="517" y="438"/>
                  </a:lnTo>
                  <a:lnTo>
                    <a:pt x="520" y="437"/>
                  </a:lnTo>
                  <a:lnTo>
                    <a:pt x="524" y="436"/>
                  </a:lnTo>
                  <a:lnTo>
                    <a:pt x="525" y="433"/>
                  </a:lnTo>
                  <a:lnTo>
                    <a:pt x="526" y="431"/>
                  </a:lnTo>
                  <a:lnTo>
                    <a:pt x="529" y="434"/>
                  </a:lnTo>
                  <a:lnTo>
                    <a:pt x="532" y="437"/>
                  </a:lnTo>
                  <a:lnTo>
                    <a:pt x="532" y="438"/>
                  </a:lnTo>
                  <a:lnTo>
                    <a:pt x="536" y="442"/>
                  </a:lnTo>
                  <a:lnTo>
                    <a:pt x="539" y="443"/>
                  </a:lnTo>
                  <a:lnTo>
                    <a:pt x="543" y="443"/>
                  </a:lnTo>
                  <a:lnTo>
                    <a:pt x="549" y="444"/>
                  </a:lnTo>
                  <a:lnTo>
                    <a:pt x="551" y="444"/>
                  </a:lnTo>
                  <a:lnTo>
                    <a:pt x="552" y="442"/>
                  </a:lnTo>
                  <a:lnTo>
                    <a:pt x="554" y="441"/>
                  </a:lnTo>
                  <a:lnTo>
                    <a:pt x="557" y="440"/>
                  </a:lnTo>
                  <a:lnTo>
                    <a:pt x="558" y="442"/>
                  </a:lnTo>
                  <a:lnTo>
                    <a:pt x="558" y="443"/>
                  </a:lnTo>
                  <a:lnTo>
                    <a:pt x="558" y="445"/>
                  </a:lnTo>
                  <a:lnTo>
                    <a:pt x="558" y="446"/>
                  </a:lnTo>
                  <a:lnTo>
                    <a:pt x="558" y="452"/>
                  </a:lnTo>
                  <a:lnTo>
                    <a:pt x="558" y="456"/>
                  </a:lnTo>
                  <a:lnTo>
                    <a:pt x="558" y="458"/>
                  </a:lnTo>
                  <a:lnTo>
                    <a:pt x="558" y="459"/>
                  </a:lnTo>
                  <a:lnTo>
                    <a:pt x="555" y="461"/>
                  </a:lnTo>
                  <a:lnTo>
                    <a:pt x="553" y="463"/>
                  </a:lnTo>
                  <a:lnTo>
                    <a:pt x="551" y="464"/>
                  </a:lnTo>
                  <a:lnTo>
                    <a:pt x="549" y="464"/>
                  </a:lnTo>
                  <a:lnTo>
                    <a:pt x="545" y="466"/>
                  </a:lnTo>
                  <a:lnTo>
                    <a:pt x="542" y="467"/>
                  </a:lnTo>
                  <a:lnTo>
                    <a:pt x="539" y="467"/>
                  </a:lnTo>
                  <a:lnTo>
                    <a:pt x="536" y="468"/>
                  </a:lnTo>
                  <a:lnTo>
                    <a:pt x="534" y="467"/>
                  </a:lnTo>
                  <a:lnTo>
                    <a:pt x="532" y="466"/>
                  </a:lnTo>
                  <a:lnTo>
                    <a:pt x="531" y="464"/>
                  </a:lnTo>
                  <a:lnTo>
                    <a:pt x="530" y="460"/>
                  </a:lnTo>
                  <a:lnTo>
                    <a:pt x="532" y="458"/>
                  </a:lnTo>
                  <a:lnTo>
                    <a:pt x="532" y="456"/>
                  </a:lnTo>
                  <a:lnTo>
                    <a:pt x="530" y="454"/>
                  </a:lnTo>
                  <a:lnTo>
                    <a:pt x="528" y="454"/>
                  </a:lnTo>
                  <a:lnTo>
                    <a:pt x="525" y="454"/>
                  </a:lnTo>
                  <a:lnTo>
                    <a:pt x="523" y="455"/>
                  </a:lnTo>
                  <a:lnTo>
                    <a:pt x="520" y="455"/>
                  </a:lnTo>
                  <a:lnTo>
                    <a:pt x="517" y="455"/>
                  </a:lnTo>
                  <a:lnTo>
                    <a:pt x="516" y="454"/>
                  </a:lnTo>
                  <a:lnTo>
                    <a:pt x="514" y="453"/>
                  </a:lnTo>
                  <a:lnTo>
                    <a:pt x="512" y="454"/>
                  </a:lnTo>
                  <a:lnTo>
                    <a:pt x="509" y="455"/>
                  </a:lnTo>
                  <a:lnTo>
                    <a:pt x="507" y="456"/>
                  </a:lnTo>
                  <a:lnTo>
                    <a:pt x="505" y="457"/>
                  </a:lnTo>
                  <a:lnTo>
                    <a:pt x="502" y="456"/>
                  </a:lnTo>
                  <a:lnTo>
                    <a:pt x="501" y="454"/>
                  </a:lnTo>
                  <a:lnTo>
                    <a:pt x="499" y="451"/>
                  </a:lnTo>
                  <a:lnTo>
                    <a:pt x="499" y="447"/>
                  </a:lnTo>
                  <a:lnTo>
                    <a:pt x="499" y="445"/>
                  </a:lnTo>
                  <a:lnTo>
                    <a:pt x="500" y="443"/>
                  </a:lnTo>
                  <a:lnTo>
                    <a:pt x="502" y="441"/>
                  </a:lnTo>
                  <a:lnTo>
                    <a:pt x="504" y="438"/>
                  </a:lnTo>
                  <a:close/>
                  <a:moveTo>
                    <a:pt x="563" y="448"/>
                  </a:moveTo>
                  <a:lnTo>
                    <a:pt x="564" y="451"/>
                  </a:lnTo>
                  <a:lnTo>
                    <a:pt x="565" y="453"/>
                  </a:lnTo>
                  <a:lnTo>
                    <a:pt x="564" y="454"/>
                  </a:lnTo>
                  <a:lnTo>
                    <a:pt x="563" y="456"/>
                  </a:lnTo>
                  <a:lnTo>
                    <a:pt x="562" y="459"/>
                  </a:lnTo>
                  <a:lnTo>
                    <a:pt x="562" y="461"/>
                  </a:lnTo>
                  <a:lnTo>
                    <a:pt x="562" y="464"/>
                  </a:lnTo>
                  <a:lnTo>
                    <a:pt x="563" y="467"/>
                  </a:lnTo>
                  <a:lnTo>
                    <a:pt x="562" y="469"/>
                  </a:lnTo>
                  <a:lnTo>
                    <a:pt x="560" y="472"/>
                  </a:lnTo>
                  <a:lnTo>
                    <a:pt x="560" y="473"/>
                  </a:lnTo>
                  <a:lnTo>
                    <a:pt x="558" y="476"/>
                  </a:lnTo>
                  <a:lnTo>
                    <a:pt x="553" y="479"/>
                  </a:lnTo>
                  <a:lnTo>
                    <a:pt x="551" y="480"/>
                  </a:lnTo>
                  <a:lnTo>
                    <a:pt x="549" y="480"/>
                  </a:lnTo>
                  <a:lnTo>
                    <a:pt x="547" y="481"/>
                  </a:lnTo>
                  <a:lnTo>
                    <a:pt x="545" y="482"/>
                  </a:lnTo>
                  <a:lnTo>
                    <a:pt x="542" y="482"/>
                  </a:lnTo>
                  <a:lnTo>
                    <a:pt x="539" y="481"/>
                  </a:lnTo>
                  <a:lnTo>
                    <a:pt x="536" y="479"/>
                  </a:lnTo>
                  <a:lnTo>
                    <a:pt x="534" y="479"/>
                  </a:lnTo>
                  <a:lnTo>
                    <a:pt x="530" y="478"/>
                  </a:lnTo>
                  <a:lnTo>
                    <a:pt x="528" y="478"/>
                  </a:lnTo>
                  <a:lnTo>
                    <a:pt x="526" y="479"/>
                  </a:lnTo>
                  <a:lnTo>
                    <a:pt x="522" y="481"/>
                  </a:lnTo>
                  <a:lnTo>
                    <a:pt x="519" y="483"/>
                  </a:lnTo>
                  <a:lnTo>
                    <a:pt x="517" y="486"/>
                  </a:lnTo>
                  <a:lnTo>
                    <a:pt x="518" y="489"/>
                  </a:lnTo>
                  <a:lnTo>
                    <a:pt x="517" y="491"/>
                  </a:lnTo>
                  <a:lnTo>
                    <a:pt x="517" y="494"/>
                  </a:lnTo>
                  <a:lnTo>
                    <a:pt x="517" y="496"/>
                  </a:lnTo>
                  <a:lnTo>
                    <a:pt x="517" y="499"/>
                  </a:lnTo>
                  <a:lnTo>
                    <a:pt x="518" y="500"/>
                  </a:lnTo>
                  <a:lnTo>
                    <a:pt x="518" y="501"/>
                  </a:lnTo>
                  <a:lnTo>
                    <a:pt x="520" y="502"/>
                  </a:lnTo>
                  <a:lnTo>
                    <a:pt x="522" y="501"/>
                  </a:lnTo>
                  <a:lnTo>
                    <a:pt x="526" y="500"/>
                  </a:lnTo>
                  <a:lnTo>
                    <a:pt x="528" y="496"/>
                  </a:lnTo>
                  <a:lnTo>
                    <a:pt x="530" y="494"/>
                  </a:lnTo>
                  <a:lnTo>
                    <a:pt x="532" y="491"/>
                  </a:lnTo>
                  <a:lnTo>
                    <a:pt x="534" y="489"/>
                  </a:lnTo>
                  <a:lnTo>
                    <a:pt x="536" y="487"/>
                  </a:lnTo>
                  <a:lnTo>
                    <a:pt x="539" y="486"/>
                  </a:lnTo>
                  <a:lnTo>
                    <a:pt x="543" y="486"/>
                  </a:lnTo>
                  <a:lnTo>
                    <a:pt x="547" y="487"/>
                  </a:lnTo>
                  <a:lnTo>
                    <a:pt x="549" y="489"/>
                  </a:lnTo>
                  <a:lnTo>
                    <a:pt x="550" y="492"/>
                  </a:lnTo>
                  <a:lnTo>
                    <a:pt x="550" y="496"/>
                  </a:lnTo>
                  <a:lnTo>
                    <a:pt x="549" y="498"/>
                  </a:lnTo>
                  <a:lnTo>
                    <a:pt x="548" y="498"/>
                  </a:lnTo>
                  <a:lnTo>
                    <a:pt x="548" y="499"/>
                  </a:lnTo>
                  <a:lnTo>
                    <a:pt x="548" y="504"/>
                  </a:lnTo>
                  <a:lnTo>
                    <a:pt x="549" y="509"/>
                  </a:lnTo>
                  <a:lnTo>
                    <a:pt x="550" y="511"/>
                  </a:lnTo>
                  <a:lnTo>
                    <a:pt x="549" y="515"/>
                  </a:lnTo>
                  <a:lnTo>
                    <a:pt x="549" y="519"/>
                  </a:lnTo>
                  <a:lnTo>
                    <a:pt x="548" y="522"/>
                  </a:lnTo>
                  <a:lnTo>
                    <a:pt x="547" y="524"/>
                  </a:lnTo>
                  <a:lnTo>
                    <a:pt x="546" y="524"/>
                  </a:lnTo>
                  <a:lnTo>
                    <a:pt x="545" y="529"/>
                  </a:lnTo>
                  <a:lnTo>
                    <a:pt x="546" y="534"/>
                  </a:lnTo>
                  <a:lnTo>
                    <a:pt x="546" y="537"/>
                  </a:lnTo>
                  <a:lnTo>
                    <a:pt x="547" y="538"/>
                  </a:lnTo>
                  <a:lnTo>
                    <a:pt x="546" y="541"/>
                  </a:lnTo>
                  <a:lnTo>
                    <a:pt x="546" y="550"/>
                  </a:lnTo>
                  <a:lnTo>
                    <a:pt x="546" y="553"/>
                  </a:lnTo>
                  <a:lnTo>
                    <a:pt x="547" y="554"/>
                  </a:lnTo>
                  <a:lnTo>
                    <a:pt x="549" y="559"/>
                  </a:lnTo>
                  <a:lnTo>
                    <a:pt x="552" y="561"/>
                  </a:lnTo>
                  <a:lnTo>
                    <a:pt x="555" y="564"/>
                  </a:lnTo>
                  <a:lnTo>
                    <a:pt x="558" y="568"/>
                  </a:lnTo>
                  <a:lnTo>
                    <a:pt x="558" y="571"/>
                  </a:lnTo>
                  <a:lnTo>
                    <a:pt x="557" y="573"/>
                  </a:lnTo>
                  <a:lnTo>
                    <a:pt x="555" y="574"/>
                  </a:lnTo>
                  <a:lnTo>
                    <a:pt x="553" y="574"/>
                  </a:lnTo>
                  <a:lnTo>
                    <a:pt x="551" y="573"/>
                  </a:lnTo>
                  <a:lnTo>
                    <a:pt x="548" y="572"/>
                  </a:lnTo>
                  <a:lnTo>
                    <a:pt x="546" y="571"/>
                  </a:lnTo>
                  <a:lnTo>
                    <a:pt x="542" y="571"/>
                  </a:lnTo>
                  <a:lnTo>
                    <a:pt x="539" y="571"/>
                  </a:lnTo>
                  <a:lnTo>
                    <a:pt x="537" y="571"/>
                  </a:lnTo>
                  <a:lnTo>
                    <a:pt x="535" y="571"/>
                  </a:lnTo>
                  <a:lnTo>
                    <a:pt x="529" y="573"/>
                  </a:lnTo>
                  <a:lnTo>
                    <a:pt x="524" y="575"/>
                  </a:lnTo>
                  <a:lnTo>
                    <a:pt x="519" y="577"/>
                  </a:lnTo>
                  <a:lnTo>
                    <a:pt x="516" y="581"/>
                  </a:lnTo>
                  <a:lnTo>
                    <a:pt x="517" y="588"/>
                  </a:lnTo>
                  <a:lnTo>
                    <a:pt x="517" y="591"/>
                  </a:lnTo>
                  <a:lnTo>
                    <a:pt x="519" y="593"/>
                  </a:lnTo>
                  <a:lnTo>
                    <a:pt x="525" y="598"/>
                  </a:lnTo>
                  <a:lnTo>
                    <a:pt x="528" y="601"/>
                  </a:lnTo>
                  <a:lnTo>
                    <a:pt x="531" y="604"/>
                  </a:lnTo>
                  <a:lnTo>
                    <a:pt x="535" y="606"/>
                  </a:lnTo>
                  <a:lnTo>
                    <a:pt x="539" y="607"/>
                  </a:lnTo>
                  <a:lnTo>
                    <a:pt x="545" y="607"/>
                  </a:lnTo>
                  <a:lnTo>
                    <a:pt x="550" y="605"/>
                  </a:lnTo>
                  <a:lnTo>
                    <a:pt x="554" y="601"/>
                  </a:lnTo>
                  <a:lnTo>
                    <a:pt x="559" y="598"/>
                  </a:lnTo>
                  <a:lnTo>
                    <a:pt x="562" y="597"/>
                  </a:lnTo>
                  <a:lnTo>
                    <a:pt x="564" y="596"/>
                  </a:lnTo>
                  <a:lnTo>
                    <a:pt x="566" y="595"/>
                  </a:lnTo>
                  <a:lnTo>
                    <a:pt x="567" y="593"/>
                  </a:lnTo>
                  <a:lnTo>
                    <a:pt x="567" y="586"/>
                  </a:lnTo>
                  <a:lnTo>
                    <a:pt x="569" y="584"/>
                  </a:lnTo>
                  <a:lnTo>
                    <a:pt x="570" y="582"/>
                  </a:lnTo>
                  <a:lnTo>
                    <a:pt x="572" y="581"/>
                  </a:lnTo>
                  <a:lnTo>
                    <a:pt x="574" y="581"/>
                  </a:lnTo>
                  <a:lnTo>
                    <a:pt x="581" y="581"/>
                  </a:lnTo>
                  <a:lnTo>
                    <a:pt x="583" y="579"/>
                  </a:lnTo>
                  <a:lnTo>
                    <a:pt x="584" y="579"/>
                  </a:lnTo>
                  <a:lnTo>
                    <a:pt x="588" y="579"/>
                  </a:lnTo>
                  <a:lnTo>
                    <a:pt x="596" y="581"/>
                  </a:lnTo>
                  <a:lnTo>
                    <a:pt x="598" y="581"/>
                  </a:lnTo>
                  <a:lnTo>
                    <a:pt x="601" y="585"/>
                  </a:lnTo>
                  <a:lnTo>
                    <a:pt x="604" y="588"/>
                  </a:lnTo>
                  <a:lnTo>
                    <a:pt x="606" y="589"/>
                  </a:lnTo>
                  <a:lnTo>
                    <a:pt x="607" y="591"/>
                  </a:lnTo>
                  <a:lnTo>
                    <a:pt x="609" y="591"/>
                  </a:lnTo>
                  <a:lnTo>
                    <a:pt x="612" y="589"/>
                  </a:lnTo>
                  <a:lnTo>
                    <a:pt x="619" y="587"/>
                  </a:lnTo>
                  <a:lnTo>
                    <a:pt x="620" y="585"/>
                  </a:lnTo>
                  <a:lnTo>
                    <a:pt x="620" y="582"/>
                  </a:lnTo>
                  <a:lnTo>
                    <a:pt x="618" y="576"/>
                  </a:lnTo>
                  <a:lnTo>
                    <a:pt x="616" y="569"/>
                  </a:lnTo>
                  <a:lnTo>
                    <a:pt x="616" y="566"/>
                  </a:lnTo>
                  <a:lnTo>
                    <a:pt x="616" y="563"/>
                  </a:lnTo>
                  <a:lnTo>
                    <a:pt x="617" y="560"/>
                  </a:lnTo>
                  <a:lnTo>
                    <a:pt x="622" y="554"/>
                  </a:lnTo>
                  <a:lnTo>
                    <a:pt x="625" y="552"/>
                  </a:lnTo>
                  <a:lnTo>
                    <a:pt x="628" y="550"/>
                  </a:lnTo>
                  <a:lnTo>
                    <a:pt x="629" y="548"/>
                  </a:lnTo>
                  <a:lnTo>
                    <a:pt x="630" y="546"/>
                  </a:lnTo>
                  <a:lnTo>
                    <a:pt x="631" y="541"/>
                  </a:lnTo>
                  <a:lnTo>
                    <a:pt x="631" y="536"/>
                  </a:lnTo>
                  <a:lnTo>
                    <a:pt x="631" y="534"/>
                  </a:lnTo>
                  <a:lnTo>
                    <a:pt x="632" y="530"/>
                  </a:lnTo>
                  <a:lnTo>
                    <a:pt x="633" y="528"/>
                  </a:lnTo>
                  <a:lnTo>
                    <a:pt x="635" y="522"/>
                  </a:lnTo>
                  <a:lnTo>
                    <a:pt x="639" y="515"/>
                  </a:lnTo>
                  <a:lnTo>
                    <a:pt x="641" y="511"/>
                  </a:lnTo>
                  <a:lnTo>
                    <a:pt x="642" y="506"/>
                  </a:lnTo>
                  <a:lnTo>
                    <a:pt x="643" y="501"/>
                  </a:lnTo>
                  <a:lnTo>
                    <a:pt x="645" y="494"/>
                  </a:lnTo>
                  <a:lnTo>
                    <a:pt x="648" y="487"/>
                  </a:lnTo>
                  <a:lnTo>
                    <a:pt x="651" y="482"/>
                  </a:lnTo>
                  <a:lnTo>
                    <a:pt x="652" y="484"/>
                  </a:lnTo>
                  <a:lnTo>
                    <a:pt x="656" y="490"/>
                  </a:lnTo>
                  <a:lnTo>
                    <a:pt x="657" y="495"/>
                  </a:lnTo>
                  <a:lnTo>
                    <a:pt x="657" y="498"/>
                  </a:lnTo>
                  <a:lnTo>
                    <a:pt x="657" y="499"/>
                  </a:lnTo>
                  <a:lnTo>
                    <a:pt x="655" y="506"/>
                  </a:lnTo>
                  <a:lnTo>
                    <a:pt x="653" y="517"/>
                  </a:lnTo>
                  <a:lnTo>
                    <a:pt x="652" y="522"/>
                  </a:lnTo>
                  <a:lnTo>
                    <a:pt x="651" y="524"/>
                  </a:lnTo>
                  <a:lnTo>
                    <a:pt x="650" y="527"/>
                  </a:lnTo>
                  <a:lnTo>
                    <a:pt x="648" y="528"/>
                  </a:lnTo>
                  <a:lnTo>
                    <a:pt x="645" y="534"/>
                  </a:lnTo>
                  <a:lnTo>
                    <a:pt x="642" y="538"/>
                  </a:lnTo>
                  <a:lnTo>
                    <a:pt x="638" y="544"/>
                  </a:lnTo>
                  <a:lnTo>
                    <a:pt x="634" y="547"/>
                  </a:lnTo>
                  <a:lnTo>
                    <a:pt x="632" y="550"/>
                  </a:lnTo>
                  <a:lnTo>
                    <a:pt x="631" y="552"/>
                  </a:lnTo>
                  <a:lnTo>
                    <a:pt x="632" y="554"/>
                  </a:lnTo>
                  <a:lnTo>
                    <a:pt x="634" y="559"/>
                  </a:lnTo>
                  <a:lnTo>
                    <a:pt x="636" y="568"/>
                  </a:lnTo>
                  <a:lnTo>
                    <a:pt x="635" y="575"/>
                  </a:lnTo>
                  <a:lnTo>
                    <a:pt x="635" y="583"/>
                  </a:lnTo>
                  <a:lnTo>
                    <a:pt x="639" y="591"/>
                  </a:lnTo>
                  <a:lnTo>
                    <a:pt x="641" y="599"/>
                  </a:lnTo>
                  <a:lnTo>
                    <a:pt x="641" y="603"/>
                  </a:lnTo>
                  <a:lnTo>
                    <a:pt x="642" y="605"/>
                  </a:lnTo>
                  <a:lnTo>
                    <a:pt x="643" y="607"/>
                  </a:lnTo>
                  <a:lnTo>
                    <a:pt x="646" y="607"/>
                  </a:lnTo>
                  <a:lnTo>
                    <a:pt x="652" y="606"/>
                  </a:lnTo>
                  <a:lnTo>
                    <a:pt x="655" y="604"/>
                  </a:lnTo>
                  <a:lnTo>
                    <a:pt x="660" y="600"/>
                  </a:lnTo>
                  <a:lnTo>
                    <a:pt x="662" y="598"/>
                  </a:lnTo>
                  <a:lnTo>
                    <a:pt x="662" y="595"/>
                  </a:lnTo>
                  <a:lnTo>
                    <a:pt x="663" y="588"/>
                  </a:lnTo>
                  <a:lnTo>
                    <a:pt x="666" y="579"/>
                  </a:lnTo>
                  <a:lnTo>
                    <a:pt x="668" y="573"/>
                  </a:lnTo>
                  <a:lnTo>
                    <a:pt x="669" y="570"/>
                  </a:lnTo>
                  <a:lnTo>
                    <a:pt x="671" y="566"/>
                  </a:lnTo>
                  <a:lnTo>
                    <a:pt x="675" y="563"/>
                  </a:lnTo>
                  <a:lnTo>
                    <a:pt x="676" y="560"/>
                  </a:lnTo>
                  <a:lnTo>
                    <a:pt x="673" y="557"/>
                  </a:lnTo>
                  <a:lnTo>
                    <a:pt x="669" y="553"/>
                  </a:lnTo>
                  <a:lnTo>
                    <a:pt x="667" y="551"/>
                  </a:lnTo>
                  <a:lnTo>
                    <a:pt x="665" y="549"/>
                  </a:lnTo>
                  <a:lnTo>
                    <a:pt x="665" y="546"/>
                  </a:lnTo>
                  <a:lnTo>
                    <a:pt x="664" y="542"/>
                  </a:lnTo>
                  <a:lnTo>
                    <a:pt x="665" y="540"/>
                  </a:lnTo>
                  <a:lnTo>
                    <a:pt x="669" y="535"/>
                  </a:lnTo>
                  <a:lnTo>
                    <a:pt x="675" y="531"/>
                  </a:lnTo>
                  <a:lnTo>
                    <a:pt x="678" y="529"/>
                  </a:lnTo>
                  <a:lnTo>
                    <a:pt x="682" y="526"/>
                  </a:lnTo>
                  <a:lnTo>
                    <a:pt x="683" y="524"/>
                  </a:lnTo>
                  <a:lnTo>
                    <a:pt x="685" y="519"/>
                  </a:lnTo>
                  <a:lnTo>
                    <a:pt x="686" y="514"/>
                  </a:lnTo>
                  <a:lnTo>
                    <a:pt x="688" y="505"/>
                  </a:lnTo>
                  <a:lnTo>
                    <a:pt x="688" y="503"/>
                  </a:lnTo>
                  <a:lnTo>
                    <a:pt x="691" y="500"/>
                  </a:lnTo>
                  <a:lnTo>
                    <a:pt x="693" y="495"/>
                  </a:lnTo>
                  <a:lnTo>
                    <a:pt x="693" y="491"/>
                  </a:lnTo>
                  <a:lnTo>
                    <a:pt x="693" y="487"/>
                  </a:lnTo>
                  <a:lnTo>
                    <a:pt x="694" y="479"/>
                  </a:lnTo>
                  <a:lnTo>
                    <a:pt x="695" y="471"/>
                  </a:lnTo>
                  <a:lnTo>
                    <a:pt x="695" y="468"/>
                  </a:lnTo>
                  <a:lnTo>
                    <a:pt x="693" y="464"/>
                  </a:lnTo>
                  <a:lnTo>
                    <a:pt x="689" y="458"/>
                  </a:lnTo>
                  <a:lnTo>
                    <a:pt x="688" y="457"/>
                  </a:lnTo>
                  <a:lnTo>
                    <a:pt x="686" y="455"/>
                  </a:lnTo>
                  <a:lnTo>
                    <a:pt x="685" y="454"/>
                  </a:lnTo>
                  <a:lnTo>
                    <a:pt x="682" y="452"/>
                  </a:lnTo>
                  <a:lnTo>
                    <a:pt x="681" y="451"/>
                  </a:lnTo>
                  <a:lnTo>
                    <a:pt x="678" y="446"/>
                  </a:lnTo>
                  <a:lnTo>
                    <a:pt x="675" y="443"/>
                  </a:lnTo>
                  <a:lnTo>
                    <a:pt x="674" y="442"/>
                  </a:lnTo>
                  <a:lnTo>
                    <a:pt x="670" y="440"/>
                  </a:lnTo>
                  <a:lnTo>
                    <a:pt x="665" y="441"/>
                  </a:lnTo>
                  <a:lnTo>
                    <a:pt x="660" y="441"/>
                  </a:lnTo>
                  <a:lnTo>
                    <a:pt x="656" y="442"/>
                  </a:lnTo>
                  <a:lnTo>
                    <a:pt x="653" y="444"/>
                  </a:lnTo>
                  <a:lnTo>
                    <a:pt x="646" y="448"/>
                  </a:lnTo>
                  <a:lnTo>
                    <a:pt x="640" y="455"/>
                  </a:lnTo>
                  <a:lnTo>
                    <a:pt x="638" y="457"/>
                  </a:lnTo>
                  <a:lnTo>
                    <a:pt x="635" y="458"/>
                  </a:lnTo>
                  <a:lnTo>
                    <a:pt x="631" y="459"/>
                  </a:lnTo>
                  <a:lnTo>
                    <a:pt x="628" y="460"/>
                  </a:lnTo>
                  <a:lnTo>
                    <a:pt x="624" y="464"/>
                  </a:lnTo>
                  <a:lnTo>
                    <a:pt x="621" y="468"/>
                  </a:lnTo>
                  <a:lnTo>
                    <a:pt x="621" y="469"/>
                  </a:lnTo>
                  <a:lnTo>
                    <a:pt x="621" y="473"/>
                  </a:lnTo>
                  <a:lnTo>
                    <a:pt x="622" y="477"/>
                  </a:lnTo>
                  <a:lnTo>
                    <a:pt x="620" y="483"/>
                  </a:lnTo>
                  <a:lnTo>
                    <a:pt x="618" y="490"/>
                  </a:lnTo>
                  <a:lnTo>
                    <a:pt x="617" y="494"/>
                  </a:lnTo>
                  <a:lnTo>
                    <a:pt x="617" y="499"/>
                  </a:lnTo>
                  <a:lnTo>
                    <a:pt x="618" y="502"/>
                  </a:lnTo>
                  <a:lnTo>
                    <a:pt x="617" y="516"/>
                  </a:lnTo>
                  <a:lnTo>
                    <a:pt x="616" y="528"/>
                  </a:lnTo>
                  <a:lnTo>
                    <a:pt x="612" y="535"/>
                  </a:lnTo>
                  <a:lnTo>
                    <a:pt x="609" y="540"/>
                  </a:lnTo>
                  <a:lnTo>
                    <a:pt x="607" y="546"/>
                  </a:lnTo>
                  <a:lnTo>
                    <a:pt x="606" y="547"/>
                  </a:lnTo>
                  <a:lnTo>
                    <a:pt x="604" y="549"/>
                  </a:lnTo>
                  <a:lnTo>
                    <a:pt x="601" y="551"/>
                  </a:lnTo>
                  <a:lnTo>
                    <a:pt x="598" y="553"/>
                  </a:lnTo>
                  <a:lnTo>
                    <a:pt x="596" y="556"/>
                  </a:lnTo>
                  <a:lnTo>
                    <a:pt x="594" y="557"/>
                  </a:lnTo>
                  <a:lnTo>
                    <a:pt x="590" y="560"/>
                  </a:lnTo>
                  <a:lnTo>
                    <a:pt x="586" y="565"/>
                  </a:lnTo>
                  <a:lnTo>
                    <a:pt x="584" y="569"/>
                  </a:lnTo>
                  <a:lnTo>
                    <a:pt x="582" y="570"/>
                  </a:lnTo>
                  <a:lnTo>
                    <a:pt x="580" y="571"/>
                  </a:lnTo>
                  <a:lnTo>
                    <a:pt x="578" y="571"/>
                  </a:lnTo>
                  <a:lnTo>
                    <a:pt x="575" y="570"/>
                  </a:lnTo>
                  <a:lnTo>
                    <a:pt x="572" y="568"/>
                  </a:lnTo>
                  <a:lnTo>
                    <a:pt x="571" y="568"/>
                  </a:lnTo>
                  <a:lnTo>
                    <a:pt x="567" y="568"/>
                  </a:lnTo>
                  <a:lnTo>
                    <a:pt x="564" y="565"/>
                  </a:lnTo>
                  <a:lnTo>
                    <a:pt x="565" y="560"/>
                  </a:lnTo>
                  <a:lnTo>
                    <a:pt x="570" y="554"/>
                  </a:lnTo>
                  <a:lnTo>
                    <a:pt x="574" y="551"/>
                  </a:lnTo>
                  <a:lnTo>
                    <a:pt x="575" y="550"/>
                  </a:lnTo>
                  <a:lnTo>
                    <a:pt x="576" y="550"/>
                  </a:lnTo>
                  <a:lnTo>
                    <a:pt x="577" y="551"/>
                  </a:lnTo>
                  <a:lnTo>
                    <a:pt x="578" y="550"/>
                  </a:lnTo>
                  <a:lnTo>
                    <a:pt x="580" y="548"/>
                  </a:lnTo>
                  <a:lnTo>
                    <a:pt x="581" y="541"/>
                  </a:lnTo>
                  <a:lnTo>
                    <a:pt x="581" y="540"/>
                  </a:lnTo>
                  <a:lnTo>
                    <a:pt x="582" y="539"/>
                  </a:lnTo>
                  <a:lnTo>
                    <a:pt x="582" y="538"/>
                  </a:lnTo>
                  <a:lnTo>
                    <a:pt x="582" y="537"/>
                  </a:lnTo>
                  <a:lnTo>
                    <a:pt x="578" y="537"/>
                  </a:lnTo>
                  <a:lnTo>
                    <a:pt x="572" y="536"/>
                  </a:lnTo>
                  <a:lnTo>
                    <a:pt x="569" y="534"/>
                  </a:lnTo>
                  <a:lnTo>
                    <a:pt x="569" y="533"/>
                  </a:lnTo>
                  <a:lnTo>
                    <a:pt x="566" y="528"/>
                  </a:lnTo>
                  <a:lnTo>
                    <a:pt x="563" y="523"/>
                  </a:lnTo>
                  <a:lnTo>
                    <a:pt x="562" y="521"/>
                  </a:lnTo>
                  <a:lnTo>
                    <a:pt x="562" y="516"/>
                  </a:lnTo>
                  <a:lnTo>
                    <a:pt x="563" y="511"/>
                  </a:lnTo>
                  <a:lnTo>
                    <a:pt x="563" y="507"/>
                  </a:lnTo>
                  <a:lnTo>
                    <a:pt x="565" y="503"/>
                  </a:lnTo>
                  <a:lnTo>
                    <a:pt x="565" y="501"/>
                  </a:lnTo>
                  <a:lnTo>
                    <a:pt x="566" y="498"/>
                  </a:lnTo>
                  <a:lnTo>
                    <a:pt x="567" y="496"/>
                  </a:lnTo>
                  <a:lnTo>
                    <a:pt x="570" y="495"/>
                  </a:lnTo>
                  <a:lnTo>
                    <a:pt x="574" y="498"/>
                  </a:lnTo>
                  <a:lnTo>
                    <a:pt x="577" y="501"/>
                  </a:lnTo>
                  <a:lnTo>
                    <a:pt x="577" y="502"/>
                  </a:lnTo>
                  <a:lnTo>
                    <a:pt x="575" y="504"/>
                  </a:lnTo>
                  <a:lnTo>
                    <a:pt x="574" y="505"/>
                  </a:lnTo>
                  <a:lnTo>
                    <a:pt x="573" y="509"/>
                  </a:lnTo>
                  <a:lnTo>
                    <a:pt x="573" y="514"/>
                  </a:lnTo>
                  <a:lnTo>
                    <a:pt x="573" y="516"/>
                  </a:lnTo>
                  <a:lnTo>
                    <a:pt x="575" y="519"/>
                  </a:lnTo>
                  <a:lnTo>
                    <a:pt x="576" y="523"/>
                  </a:lnTo>
                  <a:lnTo>
                    <a:pt x="578" y="526"/>
                  </a:lnTo>
                  <a:lnTo>
                    <a:pt x="580" y="530"/>
                  </a:lnTo>
                  <a:lnTo>
                    <a:pt x="580" y="531"/>
                  </a:lnTo>
                  <a:lnTo>
                    <a:pt x="581" y="534"/>
                  </a:lnTo>
                  <a:lnTo>
                    <a:pt x="587" y="537"/>
                  </a:lnTo>
                  <a:lnTo>
                    <a:pt x="590" y="538"/>
                  </a:lnTo>
                  <a:lnTo>
                    <a:pt x="593" y="537"/>
                  </a:lnTo>
                  <a:lnTo>
                    <a:pt x="596" y="531"/>
                  </a:lnTo>
                  <a:lnTo>
                    <a:pt x="599" y="525"/>
                  </a:lnTo>
                  <a:lnTo>
                    <a:pt x="601" y="522"/>
                  </a:lnTo>
                  <a:lnTo>
                    <a:pt x="601" y="517"/>
                  </a:lnTo>
                  <a:lnTo>
                    <a:pt x="602" y="514"/>
                  </a:lnTo>
                  <a:lnTo>
                    <a:pt x="601" y="511"/>
                  </a:lnTo>
                  <a:lnTo>
                    <a:pt x="600" y="503"/>
                  </a:lnTo>
                  <a:lnTo>
                    <a:pt x="601" y="498"/>
                  </a:lnTo>
                  <a:lnTo>
                    <a:pt x="601" y="495"/>
                  </a:lnTo>
                  <a:lnTo>
                    <a:pt x="600" y="490"/>
                  </a:lnTo>
                  <a:lnTo>
                    <a:pt x="598" y="483"/>
                  </a:lnTo>
                  <a:lnTo>
                    <a:pt x="596" y="481"/>
                  </a:lnTo>
                  <a:lnTo>
                    <a:pt x="592" y="478"/>
                  </a:lnTo>
                  <a:lnTo>
                    <a:pt x="585" y="473"/>
                  </a:lnTo>
                  <a:lnTo>
                    <a:pt x="584" y="472"/>
                  </a:lnTo>
                  <a:lnTo>
                    <a:pt x="585" y="469"/>
                  </a:lnTo>
                  <a:lnTo>
                    <a:pt x="587" y="465"/>
                  </a:lnTo>
                  <a:lnTo>
                    <a:pt x="590" y="465"/>
                  </a:lnTo>
                  <a:lnTo>
                    <a:pt x="597" y="468"/>
                  </a:lnTo>
                  <a:lnTo>
                    <a:pt x="601" y="470"/>
                  </a:lnTo>
                  <a:lnTo>
                    <a:pt x="602" y="471"/>
                  </a:lnTo>
                  <a:lnTo>
                    <a:pt x="607" y="470"/>
                  </a:lnTo>
                  <a:lnTo>
                    <a:pt x="610" y="468"/>
                  </a:lnTo>
                  <a:lnTo>
                    <a:pt x="613" y="466"/>
                  </a:lnTo>
                  <a:lnTo>
                    <a:pt x="615" y="463"/>
                  </a:lnTo>
                  <a:lnTo>
                    <a:pt x="616" y="461"/>
                  </a:lnTo>
                  <a:lnTo>
                    <a:pt x="617" y="459"/>
                  </a:lnTo>
                  <a:lnTo>
                    <a:pt x="619" y="458"/>
                  </a:lnTo>
                  <a:lnTo>
                    <a:pt x="620" y="457"/>
                  </a:lnTo>
                  <a:lnTo>
                    <a:pt x="622" y="453"/>
                  </a:lnTo>
                  <a:lnTo>
                    <a:pt x="624" y="447"/>
                  </a:lnTo>
                  <a:lnTo>
                    <a:pt x="625" y="445"/>
                  </a:lnTo>
                  <a:lnTo>
                    <a:pt x="625" y="443"/>
                  </a:lnTo>
                  <a:lnTo>
                    <a:pt x="624" y="442"/>
                  </a:lnTo>
                  <a:lnTo>
                    <a:pt x="622" y="442"/>
                  </a:lnTo>
                  <a:lnTo>
                    <a:pt x="617" y="441"/>
                  </a:lnTo>
                  <a:lnTo>
                    <a:pt x="613" y="443"/>
                  </a:lnTo>
                  <a:lnTo>
                    <a:pt x="609" y="444"/>
                  </a:lnTo>
                  <a:lnTo>
                    <a:pt x="607" y="445"/>
                  </a:lnTo>
                  <a:lnTo>
                    <a:pt x="602" y="447"/>
                  </a:lnTo>
                  <a:lnTo>
                    <a:pt x="597" y="448"/>
                  </a:lnTo>
                  <a:lnTo>
                    <a:pt x="590" y="447"/>
                  </a:lnTo>
                  <a:lnTo>
                    <a:pt x="588" y="445"/>
                  </a:lnTo>
                  <a:lnTo>
                    <a:pt x="586" y="444"/>
                  </a:lnTo>
                  <a:lnTo>
                    <a:pt x="583" y="440"/>
                  </a:lnTo>
                  <a:lnTo>
                    <a:pt x="578" y="436"/>
                  </a:lnTo>
                  <a:lnTo>
                    <a:pt x="576" y="434"/>
                  </a:lnTo>
                  <a:lnTo>
                    <a:pt x="575" y="433"/>
                  </a:lnTo>
                  <a:lnTo>
                    <a:pt x="573" y="432"/>
                  </a:lnTo>
                  <a:lnTo>
                    <a:pt x="570" y="433"/>
                  </a:lnTo>
                  <a:lnTo>
                    <a:pt x="565" y="436"/>
                  </a:lnTo>
                  <a:lnTo>
                    <a:pt x="563" y="438"/>
                  </a:lnTo>
                  <a:lnTo>
                    <a:pt x="562" y="442"/>
                  </a:lnTo>
                  <a:lnTo>
                    <a:pt x="562" y="445"/>
                  </a:lnTo>
                  <a:lnTo>
                    <a:pt x="563" y="448"/>
                  </a:lnTo>
                  <a:close/>
                  <a:moveTo>
                    <a:pt x="511" y="492"/>
                  </a:moveTo>
                  <a:lnTo>
                    <a:pt x="511" y="495"/>
                  </a:lnTo>
                  <a:lnTo>
                    <a:pt x="511" y="499"/>
                  </a:lnTo>
                  <a:lnTo>
                    <a:pt x="511" y="501"/>
                  </a:lnTo>
                  <a:lnTo>
                    <a:pt x="513" y="503"/>
                  </a:lnTo>
                  <a:lnTo>
                    <a:pt x="516" y="504"/>
                  </a:lnTo>
                  <a:lnTo>
                    <a:pt x="518" y="504"/>
                  </a:lnTo>
                  <a:lnTo>
                    <a:pt x="519" y="504"/>
                  </a:lnTo>
                  <a:lnTo>
                    <a:pt x="522" y="505"/>
                  </a:lnTo>
                  <a:lnTo>
                    <a:pt x="524" y="507"/>
                  </a:lnTo>
                  <a:lnTo>
                    <a:pt x="526" y="510"/>
                  </a:lnTo>
                  <a:lnTo>
                    <a:pt x="528" y="510"/>
                  </a:lnTo>
                  <a:lnTo>
                    <a:pt x="529" y="510"/>
                  </a:lnTo>
                  <a:lnTo>
                    <a:pt x="530" y="509"/>
                  </a:lnTo>
                  <a:lnTo>
                    <a:pt x="532" y="504"/>
                  </a:lnTo>
                  <a:lnTo>
                    <a:pt x="535" y="499"/>
                  </a:lnTo>
                  <a:lnTo>
                    <a:pt x="535" y="496"/>
                  </a:lnTo>
                  <a:lnTo>
                    <a:pt x="534" y="494"/>
                  </a:lnTo>
                  <a:lnTo>
                    <a:pt x="534" y="493"/>
                  </a:lnTo>
                  <a:lnTo>
                    <a:pt x="534" y="491"/>
                  </a:lnTo>
                  <a:lnTo>
                    <a:pt x="535" y="490"/>
                  </a:lnTo>
                  <a:lnTo>
                    <a:pt x="537" y="490"/>
                  </a:lnTo>
                  <a:lnTo>
                    <a:pt x="540" y="489"/>
                  </a:lnTo>
                  <a:lnTo>
                    <a:pt x="542" y="489"/>
                  </a:lnTo>
                  <a:lnTo>
                    <a:pt x="543" y="490"/>
                  </a:lnTo>
                  <a:lnTo>
                    <a:pt x="545" y="492"/>
                  </a:lnTo>
                  <a:lnTo>
                    <a:pt x="545" y="494"/>
                  </a:lnTo>
                  <a:lnTo>
                    <a:pt x="545" y="496"/>
                  </a:lnTo>
                  <a:lnTo>
                    <a:pt x="542" y="501"/>
                  </a:lnTo>
                  <a:lnTo>
                    <a:pt x="541" y="503"/>
                  </a:lnTo>
                  <a:lnTo>
                    <a:pt x="539" y="506"/>
                  </a:lnTo>
                  <a:lnTo>
                    <a:pt x="537" y="510"/>
                  </a:lnTo>
                  <a:lnTo>
                    <a:pt x="536" y="511"/>
                  </a:lnTo>
                  <a:lnTo>
                    <a:pt x="534" y="517"/>
                  </a:lnTo>
                  <a:lnTo>
                    <a:pt x="532" y="522"/>
                  </a:lnTo>
                  <a:lnTo>
                    <a:pt x="530" y="525"/>
                  </a:lnTo>
                  <a:lnTo>
                    <a:pt x="529" y="528"/>
                  </a:lnTo>
                  <a:lnTo>
                    <a:pt x="528" y="531"/>
                  </a:lnTo>
                  <a:lnTo>
                    <a:pt x="529" y="535"/>
                  </a:lnTo>
                  <a:lnTo>
                    <a:pt x="531" y="542"/>
                  </a:lnTo>
                  <a:lnTo>
                    <a:pt x="530" y="545"/>
                  </a:lnTo>
                  <a:lnTo>
                    <a:pt x="528" y="548"/>
                  </a:lnTo>
                  <a:lnTo>
                    <a:pt x="528" y="550"/>
                  </a:lnTo>
                  <a:lnTo>
                    <a:pt x="527" y="558"/>
                  </a:lnTo>
                  <a:lnTo>
                    <a:pt x="527" y="562"/>
                  </a:lnTo>
                  <a:lnTo>
                    <a:pt x="526" y="562"/>
                  </a:lnTo>
                  <a:lnTo>
                    <a:pt x="525" y="564"/>
                  </a:lnTo>
                  <a:lnTo>
                    <a:pt x="523" y="568"/>
                  </a:lnTo>
                  <a:lnTo>
                    <a:pt x="522" y="569"/>
                  </a:lnTo>
                  <a:lnTo>
                    <a:pt x="519" y="571"/>
                  </a:lnTo>
                  <a:lnTo>
                    <a:pt x="518" y="572"/>
                  </a:lnTo>
                  <a:lnTo>
                    <a:pt x="517" y="574"/>
                  </a:lnTo>
                  <a:lnTo>
                    <a:pt x="516" y="577"/>
                  </a:lnTo>
                  <a:lnTo>
                    <a:pt x="515" y="582"/>
                  </a:lnTo>
                  <a:lnTo>
                    <a:pt x="514" y="584"/>
                  </a:lnTo>
                  <a:lnTo>
                    <a:pt x="514" y="586"/>
                  </a:lnTo>
                  <a:lnTo>
                    <a:pt x="513" y="587"/>
                  </a:lnTo>
                  <a:lnTo>
                    <a:pt x="511" y="588"/>
                  </a:lnTo>
                  <a:lnTo>
                    <a:pt x="504" y="595"/>
                  </a:lnTo>
                  <a:lnTo>
                    <a:pt x="494" y="605"/>
                  </a:lnTo>
                  <a:lnTo>
                    <a:pt x="489" y="610"/>
                  </a:lnTo>
                  <a:lnTo>
                    <a:pt x="487" y="611"/>
                  </a:lnTo>
                  <a:lnTo>
                    <a:pt x="481" y="616"/>
                  </a:lnTo>
                  <a:lnTo>
                    <a:pt x="479" y="617"/>
                  </a:lnTo>
                  <a:lnTo>
                    <a:pt x="477" y="619"/>
                  </a:lnTo>
                  <a:lnTo>
                    <a:pt x="474" y="622"/>
                  </a:lnTo>
                  <a:lnTo>
                    <a:pt x="471" y="628"/>
                  </a:lnTo>
                  <a:lnTo>
                    <a:pt x="470" y="632"/>
                  </a:lnTo>
                  <a:lnTo>
                    <a:pt x="471" y="633"/>
                  </a:lnTo>
                  <a:lnTo>
                    <a:pt x="471" y="636"/>
                  </a:lnTo>
                  <a:lnTo>
                    <a:pt x="471" y="640"/>
                  </a:lnTo>
                  <a:lnTo>
                    <a:pt x="470" y="644"/>
                  </a:lnTo>
                  <a:lnTo>
                    <a:pt x="469" y="649"/>
                  </a:lnTo>
                  <a:lnTo>
                    <a:pt x="468" y="652"/>
                  </a:lnTo>
                  <a:lnTo>
                    <a:pt x="468" y="656"/>
                  </a:lnTo>
                  <a:lnTo>
                    <a:pt x="467" y="659"/>
                  </a:lnTo>
                  <a:lnTo>
                    <a:pt x="466" y="663"/>
                  </a:lnTo>
                  <a:lnTo>
                    <a:pt x="465" y="666"/>
                  </a:lnTo>
                  <a:lnTo>
                    <a:pt x="464" y="675"/>
                  </a:lnTo>
                  <a:lnTo>
                    <a:pt x="465" y="685"/>
                  </a:lnTo>
                  <a:lnTo>
                    <a:pt x="465" y="689"/>
                  </a:lnTo>
                  <a:lnTo>
                    <a:pt x="462" y="691"/>
                  </a:lnTo>
                  <a:lnTo>
                    <a:pt x="460" y="693"/>
                  </a:lnTo>
                  <a:lnTo>
                    <a:pt x="457" y="696"/>
                  </a:lnTo>
                  <a:lnTo>
                    <a:pt x="453" y="700"/>
                  </a:lnTo>
                  <a:lnTo>
                    <a:pt x="447" y="702"/>
                  </a:lnTo>
                  <a:lnTo>
                    <a:pt x="445" y="703"/>
                  </a:lnTo>
                  <a:lnTo>
                    <a:pt x="444" y="702"/>
                  </a:lnTo>
                  <a:lnTo>
                    <a:pt x="443" y="700"/>
                  </a:lnTo>
                  <a:lnTo>
                    <a:pt x="442" y="699"/>
                  </a:lnTo>
                  <a:lnTo>
                    <a:pt x="438" y="693"/>
                  </a:lnTo>
                  <a:lnTo>
                    <a:pt x="437" y="689"/>
                  </a:lnTo>
                  <a:lnTo>
                    <a:pt x="437" y="688"/>
                  </a:lnTo>
                  <a:lnTo>
                    <a:pt x="439" y="686"/>
                  </a:lnTo>
                  <a:lnTo>
                    <a:pt x="441" y="681"/>
                  </a:lnTo>
                  <a:lnTo>
                    <a:pt x="441" y="678"/>
                  </a:lnTo>
                  <a:lnTo>
                    <a:pt x="438" y="677"/>
                  </a:lnTo>
                  <a:lnTo>
                    <a:pt x="437" y="677"/>
                  </a:lnTo>
                  <a:lnTo>
                    <a:pt x="436" y="677"/>
                  </a:lnTo>
                  <a:lnTo>
                    <a:pt x="433" y="679"/>
                  </a:lnTo>
                  <a:lnTo>
                    <a:pt x="427" y="685"/>
                  </a:lnTo>
                  <a:lnTo>
                    <a:pt x="426" y="687"/>
                  </a:lnTo>
                  <a:lnTo>
                    <a:pt x="427" y="689"/>
                  </a:lnTo>
                  <a:lnTo>
                    <a:pt x="429" y="689"/>
                  </a:lnTo>
                  <a:lnTo>
                    <a:pt x="430" y="689"/>
                  </a:lnTo>
                  <a:lnTo>
                    <a:pt x="431" y="692"/>
                  </a:lnTo>
                  <a:lnTo>
                    <a:pt x="431" y="694"/>
                  </a:lnTo>
                  <a:lnTo>
                    <a:pt x="429" y="697"/>
                  </a:lnTo>
                  <a:lnTo>
                    <a:pt x="426" y="698"/>
                  </a:lnTo>
                  <a:lnTo>
                    <a:pt x="423" y="701"/>
                  </a:lnTo>
                  <a:lnTo>
                    <a:pt x="419" y="702"/>
                  </a:lnTo>
                  <a:lnTo>
                    <a:pt x="417" y="701"/>
                  </a:lnTo>
                  <a:lnTo>
                    <a:pt x="413" y="698"/>
                  </a:lnTo>
                  <a:lnTo>
                    <a:pt x="410" y="694"/>
                  </a:lnTo>
                  <a:lnTo>
                    <a:pt x="408" y="690"/>
                  </a:lnTo>
                  <a:lnTo>
                    <a:pt x="410" y="687"/>
                  </a:lnTo>
                  <a:lnTo>
                    <a:pt x="414" y="685"/>
                  </a:lnTo>
                  <a:lnTo>
                    <a:pt x="417" y="681"/>
                  </a:lnTo>
                  <a:lnTo>
                    <a:pt x="423" y="673"/>
                  </a:lnTo>
                  <a:lnTo>
                    <a:pt x="425" y="668"/>
                  </a:lnTo>
                  <a:lnTo>
                    <a:pt x="425" y="667"/>
                  </a:lnTo>
                  <a:lnTo>
                    <a:pt x="424" y="667"/>
                  </a:lnTo>
                  <a:lnTo>
                    <a:pt x="423" y="666"/>
                  </a:lnTo>
                  <a:lnTo>
                    <a:pt x="423" y="663"/>
                  </a:lnTo>
                  <a:lnTo>
                    <a:pt x="423" y="657"/>
                  </a:lnTo>
                  <a:lnTo>
                    <a:pt x="424" y="653"/>
                  </a:lnTo>
                  <a:lnTo>
                    <a:pt x="426" y="649"/>
                  </a:lnTo>
                  <a:lnTo>
                    <a:pt x="430" y="640"/>
                  </a:lnTo>
                  <a:lnTo>
                    <a:pt x="432" y="636"/>
                  </a:lnTo>
                  <a:lnTo>
                    <a:pt x="431" y="635"/>
                  </a:lnTo>
                  <a:lnTo>
                    <a:pt x="429" y="633"/>
                  </a:lnTo>
                  <a:lnTo>
                    <a:pt x="429" y="631"/>
                  </a:lnTo>
                  <a:lnTo>
                    <a:pt x="426" y="629"/>
                  </a:lnTo>
                  <a:lnTo>
                    <a:pt x="424" y="626"/>
                  </a:lnTo>
                  <a:lnTo>
                    <a:pt x="422" y="621"/>
                  </a:lnTo>
                  <a:lnTo>
                    <a:pt x="419" y="619"/>
                  </a:lnTo>
                  <a:lnTo>
                    <a:pt x="417" y="618"/>
                  </a:lnTo>
                  <a:lnTo>
                    <a:pt x="415" y="617"/>
                  </a:lnTo>
                  <a:lnTo>
                    <a:pt x="418" y="614"/>
                  </a:lnTo>
                  <a:lnTo>
                    <a:pt x="421" y="611"/>
                  </a:lnTo>
                  <a:lnTo>
                    <a:pt x="429" y="606"/>
                  </a:lnTo>
                  <a:lnTo>
                    <a:pt x="433" y="603"/>
                  </a:lnTo>
                  <a:lnTo>
                    <a:pt x="439" y="600"/>
                  </a:lnTo>
                  <a:lnTo>
                    <a:pt x="444" y="599"/>
                  </a:lnTo>
                  <a:lnTo>
                    <a:pt x="446" y="600"/>
                  </a:lnTo>
                  <a:lnTo>
                    <a:pt x="446" y="603"/>
                  </a:lnTo>
                  <a:lnTo>
                    <a:pt x="448" y="605"/>
                  </a:lnTo>
                  <a:lnTo>
                    <a:pt x="450" y="606"/>
                  </a:lnTo>
                  <a:lnTo>
                    <a:pt x="453" y="607"/>
                  </a:lnTo>
                  <a:lnTo>
                    <a:pt x="455" y="608"/>
                  </a:lnTo>
                  <a:lnTo>
                    <a:pt x="456" y="607"/>
                  </a:lnTo>
                  <a:lnTo>
                    <a:pt x="459" y="605"/>
                  </a:lnTo>
                  <a:lnTo>
                    <a:pt x="462" y="600"/>
                  </a:lnTo>
                  <a:lnTo>
                    <a:pt x="462" y="599"/>
                  </a:lnTo>
                  <a:lnTo>
                    <a:pt x="460" y="597"/>
                  </a:lnTo>
                  <a:lnTo>
                    <a:pt x="458" y="595"/>
                  </a:lnTo>
                  <a:lnTo>
                    <a:pt x="460" y="592"/>
                  </a:lnTo>
                  <a:lnTo>
                    <a:pt x="465" y="583"/>
                  </a:lnTo>
                  <a:lnTo>
                    <a:pt x="467" y="576"/>
                  </a:lnTo>
                  <a:lnTo>
                    <a:pt x="466" y="572"/>
                  </a:lnTo>
                  <a:lnTo>
                    <a:pt x="466" y="568"/>
                  </a:lnTo>
                  <a:lnTo>
                    <a:pt x="465" y="563"/>
                  </a:lnTo>
                  <a:lnTo>
                    <a:pt x="464" y="556"/>
                  </a:lnTo>
                  <a:lnTo>
                    <a:pt x="461" y="547"/>
                  </a:lnTo>
                  <a:lnTo>
                    <a:pt x="461" y="545"/>
                  </a:lnTo>
                  <a:lnTo>
                    <a:pt x="462" y="535"/>
                  </a:lnTo>
                  <a:lnTo>
                    <a:pt x="464" y="529"/>
                  </a:lnTo>
                  <a:lnTo>
                    <a:pt x="464" y="528"/>
                  </a:lnTo>
                  <a:lnTo>
                    <a:pt x="467" y="524"/>
                  </a:lnTo>
                  <a:lnTo>
                    <a:pt x="469" y="524"/>
                  </a:lnTo>
                  <a:lnTo>
                    <a:pt x="471" y="521"/>
                  </a:lnTo>
                  <a:lnTo>
                    <a:pt x="481" y="512"/>
                  </a:lnTo>
                  <a:lnTo>
                    <a:pt x="487" y="509"/>
                  </a:lnTo>
                  <a:lnTo>
                    <a:pt x="488" y="509"/>
                  </a:lnTo>
                  <a:lnTo>
                    <a:pt x="489" y="509"/>
                  </a:lnTo>
                  <a:lnTo>
                    <a:pt x="490" y="509"/>
                  </a:lnTo>
                  <a:lnTo>
                    <a:pt x="493" y="506"/>
                  </a:lnTo>
                  <a:lnTo>
                    <a:pt x="493" y="505"/>
                  </a:lnTo>
                  <a:lnTo>
                    <a:pt x="492" y="504"/>
                  </a:lnTo>
                  <a:lnTo>
                    <a:pt x="491" y="503"/>
                  </a:lnTo>
                  <a:lnTo>
                    <a:pt x="491" y="500"/>
                  </a:lnTo>
                  <a:lnTo>
                    <a:pt x="492" y="496"/>
                  </a:lnTo>
                  <a:lnTo>
                    <a:pt x="493" y="490"/>
                  </a:lnTo>
                  <a:lnTo>
                    <a:pt x="495" y="484"/>
                  </a:lnTo>
                  <a:lnTo>
                    <a:pt x="499" y="482"/>
                  </a:lnTo>
                  <a:lnTo>
                    <a:pt x="502" y="480"/>
                  </a:lnTo>
                  <a:lnTo>
                    <a:pt x="506" y="480"/>
                  </a:lnTo>
                  <a:lnTo>
                    <a:pt x="509" y="480"/>
                  </a:lnTo>
                  <a:lnTo>
                    <a:pt x="512" y="479"/>
                  </a:lnTo>
                  <a:lnTo>
                    <a:pt x="513" y="480"/>
                  </a:lnTo>
                  <a:lnTo>
                    <a:pt x="513" y="481"/>
                  </a:lnTo>
                  <a:lnTo>
                    <a:pt x="513" y="483"/>
                  </a:lnTo>
                  <a:lnTo>
                    <a:pt x="512" y="489"/>
                  </a:lnTo>
                  <a:lnTo>
                    <a:pt x="511" y="492"/>
                  </a:lnTo>
                  <a:close/>
                  <a:moveTo>
                    <a:pt x="456" y="116"/>
                  </a:moveTo>
                  <a:lnTo>
                    <a:pt x="456" y="113"/>
                  </a:lnTo>
                  <a:lnTo>
                    <a:pt x="456" y="108"/>
                  </a:lnTo>
                  <a:lnTo>
                    <a:pt x="455" y="106"/>
                  </a:lnTo>
                  <a:lnTo>
                    <a:pt x="454" y="104"/>
                  </a:lnTo>
                  <a:lnTo>
                    <a:pt x="452" y="100"/>
                  </a:lnTo>
                  <a:lnTo>
                    <a:pt x="449" y="96"/>
                  </a:lnTo>
                  <a:lnTo>
                    <a:pt x="449" y="94"/>
                  </a:lnTo>
                  <a:lnTo>
                    <a:pt x="449" y="92"/>
                  </a:lnTo>
                  <a:lnTo>
                    <a:pt x="446" y="88"/>
                  </a:lnTo>
                  <a:lnTo>
                    <a:pt x="443" y="85"/>
                  </a:lnTo>
                  <a:lnTo>
                    <a:pt x="438" y="82"/>
                  </a:lnTo>
                  <a:lnTo>
                    <a:pt x="437" y="81"/>
                  </a:lnTo>
                  <a:lnTo>
                    <a:pt x="436" y="79"/>
                  </a:lnTo>
                  <a:lnTo>
                    <a:pt x="435" y="76"/>
                  </a:lnTo>
                  <a:lnTo>
                    <a:pt x="432" y="74"/>
                  </a:lnTo>
                  <a:lnTo>
                    <a:pt x="430" y="73"/>
                  </a:lnTo>
                  <a:lnTo>
                    <a:pt x="425" y="72"/>
                  </a:lnTo>
                  <a:lnTo>
                    <a:pt x="422" y="73"/>
                  </a:lnTo>
                  <a:lnTo>
                    <a:pt x="419" y="78"/>
                  </a:lnTo>
                  <a:lnTo>
                    <a:pt x="419" y="80"/>
                  </a:lnTo>
                  <a:lnTo>
                    <a:pt x="420" y="81"/>
                  </a:lnTo>
                  <a:lnTo>
                    <a:pt x="421" y="83"/>
                  </a:lnTo>
                  <a:lnTo>
                    <a:pt x="422" y="85"/>
                  </a:lnTo>
                  <a:lnTo>
                    <a:pt x="423" y="87"/>
                  </a:lnTo>
                  <a:lnTo>
                    <a:pt x="425" y="90"/>
                  </a:lnTo>
                  <a:lnTo>
                    <a:pt x="426" y="93"/>
                  </a:lnTo>
                  <a:lnTo>
                    <a:pt x="430" y="97"/>
                  </a:lnTo>
                  <a:lnTo>
                    <a:pt x="431" y="99"/>
                  </a:lnTo>
                  <a:lnTo>
                    <a:pt x="430" y="102"/>
                  </a:lnTo>
                  <a:lnTo>
                    <a:pt x="429" y="104"/>
                  </a:lnTo>
                  <a:lnTo>
                    <a:pt x="430" y="107"/>
                  </a:lnTo>
                  <a:lnTo>
                    <a:pt x="430" y="110"/>
                  </a:lnTo>
                  <a:lnTo>
                    <a:pt x="431" y="114"/>
                  </a:lnTo>
                  <a:lnTo>
                    <a:pt x="432" y="116"/>
                  </a:lnTo>
                  <a:lnTo>
                    <a:pt x="434" y="117"/>
                  </a:lnTo>
                  <a:lnTo>
                    <a:pt x="437" y="116"/>
                  </a:lnTo>
                  <a:lnTo>
                    <a:pt x="439" y="116"/>
                  </a:lnTo>
                  <a:lnTo>
                    <a:pt x="443" y="115"/>
                  </a:lnTo>
                  <a:lnTo>
                    <a:pt x="444" y="118"/>
                  </a:lnTo>
                  <a:lnTo>
                    <a:pt x="445" y="120"/>
                  </a:lnTo>
                  <a:lnTo>
                    <a:pt x="448" y="121"/>
                  </a:lnTo>
                  <a:lnTo>
                    <a:pt x="450" y="121"/>
                  </a:lnTo>
                  <a:lnTo>
                    <a:pt x="454" y="121"/>
                  </a:lnTo>
                  <a:lnTo>
                    <a:pt x="457" y="119"/>
                  </a:lnTo>
                  <a:lnTo>
                    <a:pt x="460" y="118"/>
                  </a:lnTo>
                  <a:lnTo>
                    <a:pt x="461" y="116"/>
                  </a:lnTo>
                  <a:lnTo>
                    <a:pt x="459" y="116"/>
                  </a:lnTo>
                  <a:lnTo>
                    <a:pt x="456" y="116"/>
                  </a:lnTo>
                  <a:close/>
                  <a:moveTo>
                    <a:pt x="459" y="53"/>
                  </a:moveTo>
                  <a:lnTo>
                    <a:pt x="465" y="55"/>
                  </a:lnTo>
                  <a:lnTo>
                    <a:pt x="469" y="58"/>
                  </a:lnTo>
                  <a:lnTo>
                    <a:pt x="471" y="60"/>
                  </a:lnTo>
                  <a:lnTo>
                    <a:pt x="473" y="63"/>
                  </a:lnTo>
                  <a:lnTo>
                    <a:pt x="479" y="65"/>
                  </a:lnTo>
                  <a:lnTo>
                    <a:pt x="483" y="67"/>
                  </a:lnTo>
                  <a:lnTo>
                    <a:pt x="487" y="64"/>
                  </a:lnTo>
                  <a:lnTo>
                    <a:pt x="490" y="63"/>
                  </a:lnTo>
                  <a:lnTo>
                    <a:pt x="492" y="69"/>
                  </a:lnTo>
                  <a:lnTo>
                    <a:pt x="492" y="75"/>
                  </a:lnTo>
                  <a:lnTo>
                    <a:pt x="492" y="76"/>
                  </a:lnTo>
                  <a:lnTo>
                    <a:pt x="493" y="81"/>
                  </a:lnTo>
                  <a:lnTo>
                    <a:pt x="496" y="85"/>
                  </a:lnTo>
                  <a:lnTo>
                    <a:pt x="502" y="90"/>
                  </a:lnTo>
                  <a:lnTo>
                    <a:pt x="507" y="94"/>
                  </a:lnTo>
                  <a:lnTo>
                    <a:pt x="509" y="97"/>
                  </a:lnTo>
                  <a:lnTo>
                    <a:pt x="513" y="95"/>
                  </a:lnTo>
                  <a:lnTo>
                    <a:pt x="516" y="95"/>
                  </a:lnTo>
                  <a:lnTo>
                    <a:pt x="518" y="96"/>
                  </a:lnTo>
                  <a:lnTo>
                    <a:pt x="519" y="98"/>
                  </a:lnTo>
                  <a:lnTo>
                    <a:pt x="522" y="100"/>
                  </a:lnTo>
                  <a:lnTo>
                    <a:pt x="524" y="104"/>
                  </a:lnTo>
                  <a:lnTo>
                    <a:pt x="523" y="107"/>
                  </a:lnTo>
                  <a:lnTo>
                    <a:pt x="520" y="110"/>
                  </a:lnTo>
                  <a:lnTo>
                    <a:pt x="518" y="115"/>
                  </a:lnTo>
                  <a:lnTo>
                    <a:pt x="516" y="117"/>
                  </a:lnTo>
                  <a:lnTo>
                    <a:pt x="512" y="118"/>
                  </a:lnTo>
                  <a:lnTo>
                    <a:pt x="508" y="118"/>
                  </a:lnTo>
                  <a:lnTo>
                    <a:pt x="500" y="117"/>
                  </a:lnTo>
                  <a:lnTo>
                    <a:pt x="492" y="114"/>
                  </a:lnTo>
                  <a:lnTo>
                    <a:pt x="484" y="111"/>
                  </a:lnTo>
                  <a:lnTo>
                    <a:pt x="482" y="111"/>
                  </a:lnTo>
                  <a:lnTo>
                    <a:pt x="478" y="109"/>
                  </a:lnTo>
                  <a:lnTo>
                    <a:pt x="473" y="107"/>
                  </a:lnTo>
                  <a:lnTo>
                    <a:pt x="471" y="106"/>
                  </a:lnTo>
                  <a:lnTo>
                    <a:pt x="470" y="104"/>
                  </a:lnTo>
                  <a:lnTo>
                    <a:pt x="471" y="99"/>
                  </a:lnTo>
                  <a:lnTo>
                    <a:pt x="473" y="96"/>
                  </a:lnTo>
                  <a:lnTo>
                    <a:pt x="477" y="95"/>
                  </a:lnTo>
                  <a:lnTo>
                    <a:pt x="479" y="94"/>
                  </a:lnTo>
                  <a:lnTo>
                    <a:pt x="478" y="90"/>
                  </a:lnTo>
                  <a:lnTo>
                    <a:pt x="474" y="86"/>
                  </a:lnTo>
                  <a:lnTo>
                    <a:pt x="471" y="85"/>
                  </a:lnTo>
                  <a:lnTo>
                    <a:pt x="468" y="84"/>
                  </a:lnTo>
                  <a:lnTo>
                    <a:pt x="465" y="82"/>
                  </a:lnTo>
                  <a:lnTo>
                    <a:pt x="462" y="80"/>
                  </a:lnTo>
                  <a:lnTo>
                    <a:pt x="461" y="78"/>
                  </a:lnTo>
                  <a:lnTo>
                    <a:pt x="459" y="75"/>
                  </a:lnTo>
                  <a:lnTo>
                    <a:pt x="456" y="74"/>
                  </a:lnTo>
                  <a:lnTo>
                    <a:pt x="453" y="74"/>
                  </a:lnTo>
                  <a:lnTo>
                    <a:pt x="448" y="74"/>
                  </a:lnTo>
                  <a:lnTo>
                    <a:pt x="445" y="72"/>
                  </a:lnTo>
                  <a:lnTo>
                    <a:pt x="444" y="69"/>
                  </a:lnTo>
                  <a:lnTo>
                    <a:pt x="443" y="65"/>
                  </a:lnTo>
                  <a:lnTo>
                    <a:pt x="444" y="61"/>
                  </a:lnTo>
                  <a:lnTo>
                    <a:pt x="445" y="58"/>
                  </a:lnTo>
                  <a:lnTo>
                    <a:pt x="447" y="56"/>
                  </a:lnTo>
                  <a:lnTo>
                    <a:pt x="449" y="55"/>
                  </a:lnTo>
                  <a:lnTo>
                    <a:pt x="455" y="53"/>
                  </a:lnTo>
                  <a:lnTo>
                    <a:pt x="459" y="53"/>
                  </a:lnTo>
                  <a:close/>
                  <a:moveTo>
                    <a:pt x="588" y="425"/>
                  </a:moveTo>
                  <a:lnTo>
                    <a:pt x="594" y="425"/>
                  </a:lnTo>
                  <a:lnTo>
                    <a:pt x="596" y="426"/>
                  </a:lnTo>
                  <a:lnTo>
                    <a:pt x="597" y="428"/>
                  </a:lnTo>
                  <a:lnTo>
                    <a:pt x="596" y="430"/>
                  </a:lnTo>
                  <a:lnTo>
                    <a:pt x="593" y="431"/>
                  </a:lnTo>
                  <a:lnTo>
                    <a:pt x="590" y="431"/>
                  </a:lnTo>
                  <a:lnTo>
                    <a:pt x="588" y="431"/>
                  </a:lnTo>
                  <a:lnTo>
                    <a:pt x="586" y="429"/>
                  </a:lnTo>
                  <a:lnTo>
                    <a:pt x="586" y="426"/>
                  </a:lnTo>
                  <a:lnTo>
                    <a:pt x="588" y="425"/>
                  </a:lnTo>
                  <a:close/>
                  <a:moveTo>
                    <a:pt x="622" y="421"/>
                  </a:moveTo>
                  <a:lnTo>
                    <a:pt x="624" y="420"/>
                  </a:lnTo>
                  <a:lnTo>
                    <a:pt x="624" y="417"/>
                  </a:lnTo>
                  <a:lnTo>
                    <a:pt x="623" y="413"/>
                  </a:lnTo>
                  <a:lnTo>
                    <a:pt x="623" y="410"/>
                  </a:lnTo>
                  <a:lnTo>
                    <a:pt x="624" y="403"/>
                  </a:lnTo>
                  <a:lnTo>
                    <a:pt x="627" y="397"/>
                  </a:lnTo>
                  <a:lnTo>
                    <a:pt x="627" y="393"/>
                  </a:lnTo>
                  <a:lnTo>
                    <a:pt x="628" y="389"/>
                  </a:lnTo>
                  <a:lnTo>
                    <a:pt x="629" y="383"/>
                  </a:lnTo>
                  <a:lnTo>
                    <a:pt x="630" y="376"/>
                  </a:lnTo>
                  <a:lnTo>
                    <a:pt x="631" y="372"/>
                  </a:lnTo>
                  <a:lnTo>
                    <a:pt x="632" y="366"/>
                  </a:lnTo>
                  <a:lnTo>
                    <a:pt x="631" y="361"/>
                  </a:lnTo>
                  <a:lnTo>
                    <a:pt x="629" y="355"/>
                  </a:lnTo>
                  <a:lnTo>
                    <a:pt x="625" y="351"/>
                  </a:lnTo>
                  <a:lnTo>
                    <a:pt x="625" y="349"/>
                  </a:lnTo>
                  <a:lnTo>
                    <a:pt x="623" y="348"/>
                  </a:lnTo>
                  <a:lnTo>
                    <a:pt x="618" y="350"/>
                  </a:lnTo>
                  <a:lnTo>
                    <a:pt x="611" y="351"/>
                  </a:lnTo>
                  <a:lnTo>
                    <a:pt x="607" y="353"/>
                  </a:lnTo>
                  <a:lnTo>
                    <a:pt x="604" y="354"/>
                  </a:lnTo>
                  <a:lnTo>
                    <a:pt x="600" y="356"/>
                  </a:lnTo>
                  <a:lnTo>
                    <a:pt x="599" y="360"/>
                  </a:lnTo>
                  <a:lnTo>
                    <a:pt x="599" y="364"/>
                  </a:lnTo>
                  <a:lnTo>
                    <a:pt x="599" y="368"/>
                  </a:lnTo>
                  <a:lnTo>
                    <a:pt x="600" y="375"/>
                  </a:lnTo>
                  <a:lnTo>
                    <a:pt x="601" y="381"/>
                  </a:lnTo>
                  <a:lnTo>
                    <a:pt x="601" y="386"/>
                  </a:lnTo>
                  <a:lnTo>
                    <a:pt x="602" y="389"/>
                  </a:lnTo>
                  <a:lnTo>
                    <a:pt x="604" y="391"/>
                  </a:lnTo>
                  <a:lnTo>
                    <a:pt x="602" y="394"/>
                  </a:lnTo>
                  <a:lnTo>
                    <a:pt x="600" y="399"/>
                  </a:lnTo>
                  <a:lnTo>
                    <a:pt x="598" y="403"/>
                  </a:lnTo>
                  <a:lnTo>
                    <a:pt x="597" y="406"/>
                  </a:lnTo>
                  <a:lnTo>
                    <a:pt x="596" y="408"/>
                  </a:lnTo>
                  <a:lnTo>
                    <a:pt x="596" y="412"/>
                  </a:lnTo>
                  <a:lnTo>
                    <a:pt x="595" y="414"/>
                  </a:lnTo>
                  <a:lnTo>
                    <a:pt x="595" y="417"/>
                  </a:lnTo>
                  <a:lnTo>
                    <a:pt x="596" y="419"/>
                  </a:lnTo>
                  <a:lnTo>
                    <a:pt x="597" y="421"/>
                  </a:lnTo>
                  <a:lnTo>
                    <a:pt x="602" y="423"/>
                  </a:lnTo>
                  <a:lnTo>
                    <a:pt x="609" y="423"/>
                  </a:lnTo>
                  <a:lnTo>
                    <a:pt x="616" y="423"/>
                  </a:lnTo>
                  <a:lnTo>
                    <a:pt x="622" y="421"/>
                  </a:lnTo>
                  <a:close/>
                  <a:moveTo>
                    <a:pt x="586" y="420"/>
                  </a:moveTo>
                  <a:lnTo>
                    <a:pt x="587" y="418"/>
                  </a:lnTo>
                  <a:lnTo>
                    <a:pt x="588" y="416"/>
                  </a:lnTo>
                  <a:lnTo>
                    <a:pt x="590" y="412"/>
                  </a:lnTo>
                  <a:lnTo>
                    <a:pt x="592" y="408"/>
                  </a:lnTo>
                  <a:lnTo>
                    <a:pt x="590" y="402"/>
                  </a:lnTo>
                  <a:lnTo>
                    <a:pt x="588" y="397"/>
                  </a:lnTo>
                  <a:lnTo>
                    <a:pt x="586" y="391"/>
                  </a:lnTo>
                  <a:lnTo>
                    <a:pt x="584" y="387"/>
                  </a:lnTo>
                  <a:lnTo>
                    <a:pt x="581" y="385"/>
                  </a:lnTo>
                  <a:lnTo>
                    <a:pt x="577" y="382"/>
                  </a:lnTo>
                  <a:lnTo>
                    <a:pt x="574" y="379"/>
                  </a:lnTo>
                  <a:lnTo>
                    <a:pt x="571" y="378"/>
                  </a:lnTo>
                  <a:lnTo>
                    <a:pt x="566" y="379"/>
                  </a:lnTo>
                  <a:lnTo>
                    <a:pt x="563" y="382"/>
                  </a:lnTo>
                  <a:lnTo>
                    <a:pt x="561" y="384"/>
                  </a:lnTo>
                  <a:lnTo>
                    <a:pt x="560" y="387"/>
                  </a:lnTo>
                  <a:lnTo>
                    <a:pt x="559" y="394"/>
                  </a:lnTo>
                  <a:lnTo>
                    <a:pt x="559" y="398"/>
                  </a:lnTo>
                  <a:lnTo>
                    <a:pt x="560" y="400"/>
                  </a:lnTo>
                  <a:lnTo>
                    <a:pt x="560" y="401"/>
                  </a:lnTo>
                  <a:lnTo>
                    <a:pt x="559" y="405"/>
                  </a:lnTo>
                  <a:lnTo>
                    <a:pt x="558" y="408"/>
                  </a:lnTo>
                  <a:lnTo>
                    <a:pt x="557" y="411"/>
                  </a:lnTo>
                  <a:lnTo>
                    <a:pt x="557" y="414"/>
                  </a:lnTo>
                  <a:lnTo>
                    <a:pt x="558" y="417"/>
                  </a:lnTo>
                  <a:lnTo>
                    <a:pt x="559" y="419"/>
                  </a:lnTo>
                  <a:lnTo>
                    <a:pt x="562" y="421"/>
                  </a:lnTo>
                  <a:lnTo>
                    <a:pt x="569" y="423"/>
                  </a:lnTo>
                  <a:lnTo>
                    <a:pt x="572" y="424"/>
                  </a:lnTo>
                  <a:lnTo>
                    <a:pt x="576" y="424"/>
                  </a:lnTo>
                  <a:lnTo>
                    <a:pt x="581" y="424"/>
                  </a:lnTo>
                  <a:lnTo>
                    <a:pt x="584" y="422"/>
                  </a:lnTo>
                  <a:lnTo>
                    <a:pt x="585" y="421"/>
                  </a:lnTo>
                  <a:lnTo>
                    <a:pt x="586" y="420"/>
                  </a:lnTo>
                  <a:close/>
                  <a:moveTo>
                    <a:pt x="562" y="63"/>
                  </a:moveTo>
                  <a:lnTo>
                    <a:pt x="565" y="59"/>
                  </a:lnTo>
                  <a:lnTo>
                    <a:pt x="569" y="59"/>
                  </a:lnTo>
                  <a:lnTo>
                    <a:pt x="570" y="60"/>
                  </a:lnTo>
                  <a:lnTo>
                    <a:pt x="571" y="64"/>
                  </a:lnTo>
                  <a:lnTo>
                    <a:pt x="571" y="67"/>
                  </a:lnTo>
                  <a:lnTo>
                    <a:pt x="571" y="69"/>
                  </a:lnTo>
                  <a:lnTo>
                    <a:pt x="572" y="72"/>
                  </a:lnTo>
                  <a:lnTo>
                    <a:pt x="572" y="74"/>
                  </a:lnTo>
                  <a:lnTo>
                    <a:pt x="570" y="79"/>
                  </a:lnTo>
                  <a:lnTo>
                    <a:pt x="567" y="81"/>
                  </a:lnTo>
                  <a:lnTo>
                    <a:pt x="565" y="82"/>
                  </a:lnTo>
                  <a:lnTo>
                    <a:pt x="560" y="82"/>
                  </a:lnTo>
                  <a:lnTo>
                    <a:pt x="553" y="84"/>
                  </a:lnTo>
                  <a:lnTo>
                    <a:pt x="550" y="85"/>
                  </a:lnTo>
                  <a:lnTo>
                    <a:pt x="552" y="91"/>
                  </a:lnTo>
                  <a:lnTo>
                    <a:pt x="554" y="93"/>
                  </a:lnTo>
                  <a:lnTo>
                    <a:pt x="557" y="93"/>
                  </a:lnTo>
                  <a:lnTo>
                    <a:pt x="563" y="93"/>
                  </a:lnTo>
                  <a:lnTo>
                    <a:pt x="570" y="92"/>
                  </a:lnTo>
                  <a:lnTo>
                    <a:pt x="573" y="93"/>
                  </a:lnTo>
                  <a:lnTo>
                    <a:pt x="578" y="96"/>
                  </a:lnTo>
                  <a:lnTo>
                    <a:pt x="584" y="100"/>
                  </a:lnTo>
                  <a:lnTo>
                    <a:pt x="585" y="102"/>
                  </a:lnTo>
                  <a:lnTo>
                    <a:pt x="588" y="107"/>
                  </a:lnTo>
                  <a:lnTo>
                    <a:pt x="595" y="111"/>
                  </a:lnTo>
                  <a:lnTo>
                    <a:pt x="598" y="114"/>
                  </a:lnTo>
                  <a:lnTo>
                    <a:pt x="600" y="117"/>
                  </a:lnTo>
                  <a:lnTo>
                    <a:pt x="602" y="120"/>
                  </a:lnTo>
                  <a:lnTo>
                    <a:pt x="604" y="123"/>
                  </a:lnTo>
                  <a:lnTo>
                    <a:pt x="606" y="130"/>
                  </a:lnTo>
                  <a:lnTo>
                    <a:pt x="607" y="135"/>
                  </a:lnTo>
                  <a:lnTo>
                    <a:pt x="608" y="138"/>
                  </a:lnTo>
                  <a:lnTo>
                    <a:pt x="601" y="139"/>
                  </a:lnTo>
                  <a:lnTo>
                    <a:pt x="595" y="140"/>
                  </a:lnTo>
                  <a:lnTo>
                    <a:pt x="594" y="140"/>
                  </a:lnTo>
                  <a:lnTo>
                    <a:pt x="592" y="139"/>
                  </a:lnTo>
                  <a:lnTo>
                    <a:pt x="587" y="137"/>
                  </a:lnTo>
                  <a:lnTo>
                    <a:pt x="584" y="134"/>
                  </a:lnTo>
                  <a:lnTo>
                    <a:pt x="580" y="132"/>
                  </a:lnTo>
                  <a:lnTo>
                    <a:pt x="576" y="131"/>
                  </a:lnTo>
                  <a:lnTo>
                    <a:pt x="575" y="130"/>
                  </a:lnTo>
                  <a:lnTo>
                    <a:pt x="571" y="126"/>
                  </a:lnTo>
                  <a:lnTo>
                    <a:pt x="569" y="122"/>
                  </a:lnTo>
                  <a:lnTo>
                    <a:pt x="570" y="121"/>
                  </a:lnTo>
                  <a:lnTo>
                    <a:pt x="570" y="119"/>
                  </a:lnTo>
                  <a:lnTo>
                    <a:pt x="569" y="117"/>
                  </a:lnTo>
                  <a:lnTo>
                    <a:pt x="564" y="117"/>
                  </a:lnTo>
                  <a:lnTo>
                    <a:pt x="559" y="118"/>
                  </a:lnTo>
                  <a:lnTo>
                    <a:pt x="558" y="119"/>
                  </a:lnTo>
                  <a:lnTo>
                    <a:pt x="558" y="121"/>
                  </a:lnTo>
                  <a:lnTo>
                    <a:pt x="559" y="125"/>
                  </a:lnTo>
                  <a:lnTo>
                    <a:pt x="561" y="127"/>
                  </a:lnTo>
                  <a:lnTo>
                    <a:pt x="562" y="130"/>
                  </a:lnTo>
                  <a:lnTo>
                    <a:pt x="564" y="133"/>
                  </a:lnTo>
                  <a:lnTo>
                    <a:pt x="567" y="138"/>
                  </a:lnTo>
                  <a:lnTo>
                    <a:pt x="571" y="141"/>
                  </a:lnTo>
                  <a:lnTo>
                    <a:pt x="573" y="142"/>
                  </a:lnTo>
                  <a:lnTo>
                    <a:pt x="580" y="145"/>
                  </a:lnTo>
                  <a:lnTo>
                    <a:pt x="585" y="146"/>
                  </a:lnTo>
                  <a:lnTo>
                    <a:pt x="586" y="148"/>
                  </a:lnTo>
                  <a:lnTo>
                    <a:pt x="589" y="148"/>
                  </a:lnTo>
                  <a:lnTo>
                    <a:pt x="596" y="144"/>
                  </a:lnTo>
                  <a:lnTo>
                    <a:pt x="598" y="143"/>
                  </a:lnTo>
                  <a:lnTo>
                    <a:pt x="599" y="143"/>
                  </a:lnTo>
                  <a:lnTo>
                    <a:pt x="600" y="144"/>
                  </a:lnTo>
                  <a:lnTo>
                    <a:pt x="600" y="145"/>
                  </a:lnTo>
                  <a:lnTo>
                    <a:pt x="601" y="146"/>
                  </a:lnTo>
                  <a:lnTo>
                    <a:pt x="604" y="152"/>
                  </a:lnTo>
                  <a:lnTo>
                    <a:pt x="605" y="154"/>
                  </a:lnTo>
                  <a:lnTo>
                    <a:pt x="605" y="155"/>
                  </a:lnTo>
                  <a:lnTo>
                    <a:pt x="604" y="155"/>
                  </a:lnTo>
                  <a:lnTo>
                    <a:pt x="602" y="155"/>
                  </a:lnTo>
                  <a:lnTo>
                    <a:pt x="602" y="156"/>
                  </a:lnTo>
                  <a:lnTo>
                    <a:pt x="601" y="163"/>
                  </a:lnTo>
                  <a:lnTo>
                    <a:pt x="602" y="168"/>
                  </a:lnTo>
                  <a:lnTo>
                    <a:pt x="606" y="174"/>
                  </a:lnTo>
                  <a:lnTo>
                    <a:pt x="609" y="174"/>
                  </a:lnTo>
                  <a:lnTo>
                    <a:pt x="612" y="172"/>
                  </a:lnTo>
                  <a:lnTo>
                    <a:pt x="613" y="172"/>
                  </a:lnTo>
                  <a:lnTo>
                    <a:pt x="617" y="170"/>
                  </a:lnTo>
                  <a:lnTo>
                    <a:pt x="621" y="169"/>
                  </a:lnTo>
                  <a:lnTo>
                    <a:pt x="622" y="169"/>
                  </a:lnTo>
                  <a:lnTo>
                    <a:pt x="622" y="166"/>
                  </a:lnTo>
                  <a:lnTo>
                    <a:pt x="623" y="164"/>
                  </a:lnTo>
                  <a:lnTo>
                    <a:pt x="623" y="161"/>
                  </a:lnTo>
                  <a:lnTo>
                    <a:pt x="622" y="155"/>
                  </a:lnTo>
                  <a:lnTo>
                    <a:pt x="622" y="150"/>
                  </a:lnTo>
                  <a:lnTo>
                    <a:pt x="623" y="149"/>
                  </a:lnTo>
                  <a:lnTo>
                    <a:pt x="624" y="145"/>
                  </a:lnTo>
                  <a:lnTo>
                    <a:pt x="624" y="142"/>
                  </a:lnTo>
                  <a:lnTo>
                    <a:pt x="624" y="140"/>
                  </a:lnTo>
                  <a:lnTo>
                    <a:pt x="624" y="137"/>
                  </a:lnTo>
                  <a:lnTo>
                    <a:pt x="624" y="135"/>
                  </a:lnTo>
                  <a:lnTo>
                    <a:pt x="622" y="130"/>
                  </a:lnTo>
                  <a:lnTo>
                    <a:pt x="621" y="123"/>
                  </a:lnTo>
                  <a:lnTo>
                    <a:pt x="619" y="117"/>
                  </a:lnTo>
                  <a:lnTo>
                    <a:pt x="611" y="107"/>
                  </a:lnTo>
                  <a:lnTo>
                    <a:pt x="601" y="96"/>
                  </a:lnTo>
                  <a:lnTo>
                    <a:pt x="598" y="94"/>
                  </a:lnTo>
                  <a:lnTo>
                    <a:pt x="596" y="91"/>
                  </a:lnTo>
                  <a:lnTo>
                    <a:pt x="593" y="87"/>
                  </a:lnTo>
                  <a:lnTo>
                    <a:pt x="589" y="80"/>
                  </a:lnTo>
                  <a:lnTo>
                    <a:pt x="586" y="75"/>
                  </a:lnTo>
                  <a:lnTo>
                    <a:pt x="584" y="73"/>
                  </a:lnTo>
                  <a:lnTo>
                    <a:pt x="581" y="70"/>
                  </a:lnTo>
                  <a:lnTo>
                    <a:pt x="580" y="67"/>
                  </a:lnTo>
                  <a:lnTo>
                    <a:pt x="578" y="63"/>
                  </a:lnTo>
                  <a:lnTo>
                    <a:pt x="580" y="59"/>
                  </a:lnTo>
                  <a:lnTo>
                    <a:pt x="582" y="57"/>
                  </a:lnTo>
                  <a:lnTo>
                    <a:pt x="584" y="53"/>
                  </a:lnTo>
                  <a:lnTo>
                    <a:pt x="584" y="51"/>
                  </a:lnTo>
                  <a:lnTo>
                    <a:pt x="584" y="49"/>
                  </a:lnTo>
                  <a:lnTo>
                    <a:pt x="585" y="45"/>
                  </a:lnTo>
                  <a:lnTo>
                    <a:pt x="586" y="43"/>
                  </a:lnTo>
                  <a:lnTo>
                    <a:pt x="587" y="41"/>
                  </a:lnTo>
                  <a:lnTo>
                    <a:pt x="588" y="41"/>
                  </a:lnTo>
                  <a:lnTo>
                    <a:pt x="592" y="40"/>
                  </a:lnTo>
                  <a:lnTo>
                    <a:pt x="597" y="36"/>
                  </a:lnTo>
                  <a:lnTo>
                    <a:pt x="596" y="34"/>
                  </a:lnTo>
                  <a:lnTo>
                    <a:pt x="594" y="33"/>
                  </a:lnTo>
                  <a:lnTo>
                    <a:pt x="592" y="32"/>
                  </a:lnTo>
                  <a:lnTo>
                    <a:pt x="590" y="32"/>
                  </a:lnTo>
                  <a:lnTo>
                    <a:pt x="589" y="29"/>
                  </a:lnTo>
                  <a:lnTo>
                    <a:pt x="588" y="28"/>
                  </a:lnTo>
                  <a:lnTo>
                    <a:pt x="589" y="27"/>
                  </a:lnTo>
                  <a:lnTo>
                    <a:pt x="590" y="25"/>
                  </a:lnTo>
                  <a:lnTo>
                    <a:pt x="594" y="23"/>
                  </a:lnTo>
                  <a:lnTo>
                    <a:pt x="598" y="21"/>
                  </a:lnTo>
                  <a:lnTo>
                    <a:pt x="602" y="20"/>
                  </a:lnTo>
                  <a:lnTo>
                    <a:pt x="604" y="20"/>
                  </a:lnTo>
                  <a:lnTo>
                    <a:pt x="608" y="21"/>
                  </a:lnTo>
                  <a:lnTo>
                    <a:pt x="613" y="22"/>
                  </a:lnTo>
                  <a:lnTo>
                    <a:pt x="617" y="22"/>
                  </a:lnTo>
                  <a:lnTo>
                    <a:pt x="619" y="22"/>
                  </a:lnTo>
                  <a:lnTo>
                    <a:pt x="621" y="23"/>
                  </a:lnTo>
                  <a:lnTo>
                    <a:pt x="623" y="23"/>
                  </a:lnTo>
                  <a:lnTo>
                    <a:pt x="627" y="24"/>
                  </a:lnTo>
                  <a:lnTo>
                    <a:pt x="633" y="25"/>
                  </a:lnTo>
                  <a:lnTo>
                    <a:pt x="639" y="27"/>
                  </a:lnTo>
                  <a:lnTo>
                    <a:pt x="641" y="29"/>
                  </a:lnTo>
                  <a:lnTo>
                    <a:pt x="645" y="36"/>
                  </a:lnTo>
                  <a:lnTo>
                    <a:pt x="651" y="43"/>
                  </a:lnTo>
                  <a:lnTo>
                    <a:pt x="654" y="46"/>
                  </a:lnTo>
                  <a:lnTo>
                    <a:pt x="656" y="49"/>
                  </a:lnTo>
                  <a:lnTo>
                    <a:pt x="657" y="53"/>
                  </a:lnTo>
                  <a:lnTo>
                    <a:pt x="658" y="58"/>
                  </a:lnTo>
                  <a:lnTo>
                    <a:pt x="659" y="60"/>
                  </a:lnTo>
                  <a:lnTo>
                    <a:pt x="664" y="67"/>
                  </a:lnTo>
                  <a:lnTo>
                    <a:pt x="667" y="72"/>
                  </a:lnTo>
                  <a:lnTo>
                    <a:pt x="669" y="75"/>
                  </a:lnTo>
                  <a:lnTo>
                    <a:pt x="670" y="78"/>
                  </a:lnTo>
                  <a:lnTo>
                    <a:pt x="669" y="83"/>
                  </a:lnTo>
                  <a:lnTo>
                    <a:pt x="668" y="86"/>
                  </a:lnTo>
                  <a:lnTo>
                    <a:pt x="666" y="92"/>
                  </a:lnTo>
                  <a:lnTo>
                    <a:pt x="666" y="98"/>
                  </a:lnTo>
                  <a:lnTo>
                    <a:pt x="667" y="100"/>
                  </a:lnTo>
                  <a:lnTo>
                    <a:pt x="670" y="103"/>
                  </a:lnTo>
                  <a:lnTo>
                    <a:pt x="673" y="105"/>
                  </a:lnTo>
                  <a:lnTo>
                    <a:pt x="676" y="105"/>
                  </a:lnTo>
                  <a:lnTo>
                    <a:pt x="680" y="106"/>
                  </a:lnTo>
                  <a:lnTo>
                    <a:pt x="686" y="106"/>
                  </a:lnTo>
                  <a:lnTo>
                    <a:pt x="688" y="107"/>
                  </a:lnTo>
                  <a:lnTo>
                    <a:pt x="690" y="109"/>
                  </a:lnTo>
                  <a:lnTo>
                    <a:pt x="691" y="115"/>
                  </a:lnTo>
                  <a:lnTo>
                    <a:pt x="694" y="126"/>
                  </a:lnTo>
                  <a:lnTo>
                    <a:pt x="700" y="135"/>
                  </a:lnTo>
                  <a:lnTo>
                    <a:pt x="703" y="141"/>
                  </a:lnTo>
                  <a:lnTo>
                    <a:pt x="705" y="143"/>
                  </a:lnTo>
                  <a:lnTo>
                    <a:pt x="706" y="145"/>
                  </a:lnTo>
                  <a:lnTo>
                    <a:pt x="705" y="152"/>
                  </a:lnTo>
                  <a:lnTo>
                    <a:pt x="704" y="155"/>
                  </a:lnTo>
                  <a:lnTo>
                    <a:pt x="703" y="157"/>
                  </a:lnTo>
                  <a:lnTo>
                    <a:pt x="702" y="158"/>
                  </a:lnTo>
                  <a:lnTo>
                    <a:pt x="700" y="160"/>
                  </a:lnTo>
                  <a:lnTo>
                    <a:pt x="695" y="161"/>
                  </a:lnTo>
                  <a:lnTo>
                    <a:pt x="690" y="160"/>
                  </a:lnTo>
                  <a:lnTo>
                    <a:pt x="687" y="157"/>
                  </a:lnTo>
                  <a:lnTo>
                    <a:pt x="682" y="153"/>
                  </a:lnTo>
                  <a:lnTo>
                    <a:pt x="678" y="149"/>
                  </a:lnTo>
                  <a:lnTo>
                    <a:pt x="675" y="146"/>
                  </a:lnTo>
                  <a:lnTo>
                    <a:pt x="670" y="143"/>
                  </a:lnTo>
                  <a:lnTo>
                    <a:pt x="668" y="142"/>
                  </a:lnTo>
                  <a:lnTo>
                    <a:pt x="668" y="141"/>
                  </a:lnTo>
                  <a:lnTo>
                    <a:pt x="664" y="135"/>
                  </a:lnTo>
                  <a:lnTo>
                    <a:pt x="657" y="131"/>
                  </a:lnTo>
                  <a:lnTo>
                    <a:pt x="652" y="129"/>
                  </a:lnTo>
                  <a:lnTo>
                    <a:pt x="650" y="127"/>
                  </a:lnTo>
                  <a:lnTo>
                    <a:pt x="648" y="125"/>
                  </a:lnTo>
                  <a:lnTo>
                    <a:pt x="647" y="121"/>
                  </a:lnTo>
                  <a:lnTo>
                    <a:pt x="647" y="116"/>
                  </a:lnTo>
                  <a:lnTo>
                    <a:pt x="647" y="110"/>
                  </a:lnTo>
                  <a:lnTo>
                    <a:pt x="646" y="104"/>
                  </a:lnTo>
                  <a:lnTo>
                    <a:pt x="645" y="98"/>
                  </a:lnTo>
                  <a:lnTo>
                    <a:pt x="645" y="97"/>
                  </a:lnTo>
                  <a:lnTo>
                    <a:pt x="644" y="94"/>
                  </a:lnTo>
                  <a:lnTo>
                    <a:pt x="642" y="92"/>
                  </a:lnTo>
                  <a:lnTo>
                    <a:pt x="640" y="87"/>
                  </a:lnTo>
                  <a:lnTo>
                    <a:pt x="634" y="79"/>
                  </a:lnTo>
                  <a:lnTo>
                    <a:pt x="630" y="71"/>
                  </a:lnTo>
                  <a:lnTo>
                    <a:pt x="630" y="70"/>
                  </a:lnTo>
                  <a:lnTo>
                    <a:pt x="628" y="69"/>
                  </a:lnTo>
                  <a:lnTo>
                    <a:pt x="622" y="65"/>
                  </a:lnTo>
                  <a:lnTo>
                    <a:pt x="618" y="64"/>
                  </a:lnTo>
                  <a:lnTo>
                    <a:pt x="615" y="63"/>
                  </a:lnTo>
                  <a:lnTo>
                    <a:pt x="613" y="63"/>
                  </a:lnTo>
                  <a:lnTo>
                    <a:pt x="613" y="64"/>
                  </a:lnTo>
                  <a:lnTo>
                    <a:pt x="615" y="69"/>
                  </a:lnTo>
                  <a:lnTo>
                    <a:pt x="618" y="75"/>
                  </a:lnTo>
                  <a:lnTo>
                    <a:pt x="621" y="81"/>
                  </a:lnTo>
                  <a:lnTo>
                    <a:pt x="624" y="86"/>
                  </a:lnTo>
                  <a:lnTo>
                    <a:pt x="625" y="90"/>
                  </a:lnTo>
                  <a:lnTo>
                    <a:pt x="627" y="94"/>
                  </a:lnTo>
                  <a:lnTo>
                    <a:pt x="630" y="100"/>
                  </a:lnTo>
                  <a:lnTo>
                    <a:pt x="632" y="107"/>
                  </a:lnTo>
                  <a:lnTo>
                    <a:pt x="634" y="109"/>
                  </a:lnTo>
                  <a:lnTo>
                    <a:pt x="635" y="113"/>
                  </a:lnTo>
                  <a:lnTo>
                    <a:pt x="636" y="114"/>
                  </a:lnTo>
                  <a:lnTo>
                    <a:pt x="641" y="119"/>
                  </a:lnTo>
                  <a:lnTo>
                    <a:pt x="643" y="121"/>
                  </a:lnTo>
                  <a:lnTo>
                    <a:pt x="644" y="123"/>
                  </a:lnTo>
                  <a:lnTo>
                    <a:pt x="644" y="126"/>
                  </a:lnTo>
                  <a:lnTo>
                    <a:pt x="644" y="130"/>
                  </a:lnTo>
                  <a:lnTo>
                    <a:pt x="643" y="132"/>
                  </a:lnTo>
                  <a:lnTo>
                    <a:pt x="643" y="141"/>
                  </a:lnTo>
                  <a:lnTo>
                    <a:pt x="644" y="143"/>
                  </a:lnTo>
                  <a:lnTo>
                    <a:pt x="646" y="145"/>
                  </a:lnTo>
                  <a:lnTo>
                    <a:pt x="652" y="145"/>
                  </a:lnTo>
                  <a:lnTo>
                    <a:pt x="660" y="148"/>
                  </a:lnTo>
                  <a:lnTo>
                    <a:pt x="662" y="150"/>
                  </a:lnTo>
                  <a:lnTo>
                    <a:pt x="663" y="151"/>
                  </a:lnTo>
                  <a:lnTo>
                    <a:pt x="664" y="153"/>
                  </a:lnTo>
                  <a:lnTo>
                    <a:pt x="664" y="154"/>
                  </a:lnTo>
                  <a:lnTo>
                    <a:pt x="660" y="155"/>
                  </a:lnTo>
                  <a:lnTo>
                    <a:pt x="656" y="155"/>
                  </a:lnTo>
                  <a:lnTo>
                    <a:pt x="654" y="155"/>
                  </a:lnTo>
                  <a:lnTo>
                    <a:pt x="652" y="157"/>
                  </a:lnTo>
                  <a:lnTo>
                    <a:pt x="650" y="160"/>
                  </a:lnTo>
                  <a:lnTo>
                    <a:pt x="646" y="162"/>
                  </a:lnTo>
                  <a:lnTo>
                    <a:pt x="645" y="163"/>
                  </a:lnTo>
                  <a:lnTo>
                    <a:pt x="636" y="168"/>
                  </a:lnTo>
                  <a:lnTo>
                    <a:pt x="629" y="175"/>
                  </a:lnTo>
                  <a:lnTo>
                    <a:pt x="628" y="178"/>
                  </a:lnTo>
                  <a:lnTo>
                    <a:pt x="625" y="181"/>
                  </a:lnTo>
                  <a:lnTo>
                    <a:pt x="624" y="180"/>
                  </a:lnTo>
                  <a:lnTo>
                    <a:pt x="622" y="180"/>
                  </a:lnTo>
                  <a:lnTo>
                    <a:pt x="622" y="183"/>
                  </a:lnTo>
                  <a:lnTo>
                    <a:pt x="622" y="186"/>
                  </a:lnTo>
                  <a:lnTo>
                    <a:pt x="623" y="187"/>
                  </a:lnTo>
                  <a:lnTo>
                    <a:pt x="627" y="192"/>
                  </a:lnTo>
                  <a:lnTo>
                    <a:pt x="629" y="195"/>
                  </a:lnTo>
                  <a:lnTo>
                    <a:pt x="628" y="197"/>
                  </a:lnTo>
                  <a:lnTo>
                    <a:pt x="627" y="198"/>
                  </a:lnTo>
                  <a:lnTo>
                    <a:pt x="625" y="201"/>
                  </a:lnTo>
                  <a:lnTo>
                    <a:pt x="624" y="204"/>
                  </a:lnTo>
                  <a:lnTo>
                    <a:pt x="622" y="211"/>
                  </a:lnTo>
                  <a:lnTo>
                    <a:pt x="621" y="215"/>
                  </a:lnTo>
                  <a:lnTo>
                    <a:pt x="618" y="220"/>
                  </a:lnTo>
                  <a:lnTo>
                    <a:pt x="616" y="222"/>
                  </a:lnTo>
                  <a:lnTo>
                    <a:pt x="613" y="222"/>
                  </a:lnTo>
                  <a:lnTo>
                    <a:pt x="612" y="222"/>
                  </a:lnTo>
                  <a:lnTo>
                    <a:pt x="609" y="222"/>
                  </a:lnTo>
                  <a:lnTo>
                    <a:pt x="605" y="221"/>
                  </a:lnTo>
                  <a:lnTo>
                    <a:pt x="598" y="221"/>
                  </a:lnTo>
                  <a:lnTo>
                    <a:pt x="589" y="219"/>
                  </a:lnTo>
                  <a:lnTo>
                    <a:pt x="587" y="219"/>
                  </a:lnTo>
                  <a:lnTo>
                    <a:pt x="584" y="218"/>
                  </a:lnTo>
                  <a:lnTo>
                    <a:pt x="578" y="212"/>
                  </a:lnTo>
                  <a:lnTo>
                    <a:pt x="578" y="208"/>
                  </a:lnTo>
                  <a:lnTo>
                    <a:pt x="581" y="203"/>
                  </a:lnTo>
                  <a:lnTo>
                    <a:pt x="583" y="199"/>
                  </a:lnTo>
                  <a:lnTo>
                    <a:pt x="586" y="195"/>
                  </a:lnTo>
                  <a:lnTo>
                    <a:pt x="587" y="193"/>
                  </a:lnTo>
                  <a:lnTo>
                    <a:pt x="589" y="191"/>
                  </a:lnTo>
                  <a:lnTo>
                    <a:pt x="592" y="189"/>
                  </a:lnTo>
                  <a:lnTo>
                    <a:pt x="594" y="188"/>
                  </a:lnTo>
                  <a:lnTo>
                    <a:pt x="595" y="187"/>
                  </a:lnTo>
                  <a:lnTo>
                    <a:pt x="600" y="187"/>
                  </a:lnTo>
                  <a:lnTo>
                    <a:pt x="604" y="186"/>
                  </a:lnTo>
                  <a:lnTo>
                    <a:pt x="605" y="185"/>
                  </a:lnTo>
                  <a:lnTo>
                    <a:pt x="605" y="184"/>
                  </a:lnTo>
                  <a:lnTo>
                    <a:pt x="604" y="181"/>
                  </a:lnTo>
                  <a:lnTo>
                    <a:pt x="602" y="179"/>
                  </a:lnTo>
                  <a:lnTo>
                    <a:pt x="598" y="178"/>
                  </a:lnTo>
                  <a:lnTo>
                    <a:pt x="594" y="177"/>
                  </a:lnTo>
                  <a:lnTo>
                    <a:pt x="588" y="176"/>
                  </a:lnTo>
                  <a:lnTo>
                    <a:pt x="584" y="175"/>
                  </a:lnTo>
                  <a:lnTo>
                    <a:pt x="582" y="175"/>
                  </a:lnTo>
                  <a:lnTo>
                    <a:pt x="575" y="168"/>
                  </a:lnTo>
                  <a:lnTo>
                    <a:pt x="570" y="162"/>
                  </a:lnTo>
                  <a:lnTo>
                    <a:pt x="567" y="161"/>
                  </a:lnTo>
                  <a:lnTo>
                    <a:pt x="564" y="157"/>
                  </a:lnTo>
                  <a:lnTo>
                    <a:pt x="561" y="153"/>
                  </a:lnTo>
                  <a:lnTo>
                    <a:pt x="561" y="152"/>
                  </a:lnTo>
                  <a:lnTo>
                    <a:pt x="561" y="150"/>
                  </a:lnTo>
                  <a:lnTo>
                    <a:pt x="560" y="148"/>
                  </a:lnTo>
                  <a:lnTo>
                    <a:pt x="557" y="144"/>
                  </a:lnTo>
                  <a:lnTo>
                    <a:pt x="553" y="140"/>
                  </a:lnTo>
                  <a:lnTo>
                    <a:pt x="552" y="139"/>
                  </a:lnTo>
                  <a:lnTo>
                    <a:pt x="548" y="137"/>
                  </a:lnTo>
                  <a:lnTo>
                    <a:pt x="545" y="134"/>
                  </a:lnTo>
                  <a:lnTo>
                    <a:pt x="540" y="131"/>
                  </a:lnTo>
                  <a:lnTo>
                    <a:pt x="537" y="128"/>
                  </a:lnTo>
                  <a:lnTo>
                    <a:pt x="534" y="127"/>
                  </a:lnTo>
                  <a:lnTo>
                    <a:pt x="529" y="127"/>
                  </a:lnTo>
                  <a:lnTo>
                    <a:pt x="525" y="129"/>
                  </a:lnTo>
                  <a:lnTo>
                    <a:pt x="523" y="129"/>
                  </a:lnTo>
                  <a:lnTo>
                    <a:pt x="522" y="132"/>
                  </a:lnTo>
                  <a:lnTo>
                    <a:pt x="519" y="135"/>
                  </a:lnTo>
                  <a:lnTo>
                    <a:pt x="519" y="140"/>
                  </a:lnTo>
                  <a:lnTo>
                    <a:pt x="522" y="144"/>
                  </a:lnTo>
                  <a:lnTo>
                    <a:pt x="524" y="148"/>
                  </a:lnTo>
                  <a:lnTo>
                    <a:pt x="525" y="150"/>
                  </a:lnTo>
                  <a:lnTo>
                    <a:pt x="525" y="152"/>
                  </a:lnTo>
                  <a:lnTo>
                    <a:pt x="524" y="153"/>
                  </a:lnTo>
                  <a:lnTo>
                    <a:pt x="520" y="154"/>
                  </a:lnTo>
                  <a:lnTo>
                    <a:pt x="517" y="154"/>
                  </a:lnTo>
                  <a:lnTo>
                    <a:pt x="515" y="152"/>
                  </a:lnTo>
                  <a:lnTo>
                    <a:pt x="513" y="150"/>
                  </a:lnTo>
                  <a:lnTo>
                    <a:pt x="511" y="146"/>
                  </a:lnTo>
                  <a:lnTo>
                    <a:pt x="509" y="142"/>
                  </a:lnTo>
                  <a:lnTo>
                    <a:pt x="509" y="137"/>
                  </a:lnTo>
                  <a:lnTo>
                    <a:pt x="511" y="133"/>
                  </a:lnTo>
                  <a:lnTo>
                    <a:pt x="512" y="130"/>
                  </a:lnTo>
                  <a:lnTo>
                    <a:pt x="513" y="128"/>
                  </a:lnTo>
                  <a:lnTo>
                    <a:pt x="515" y="127"/>
                  </a:lnTo>
                  <a:lnTo>
                    <a:pt x="517" y="126"/>
                  </a:lnTo>
                  <a:lnTo>
                    <a:pt x="519" y="125"/>
                  </a:lnTo>
                  <a:lnTo>
                    <a:pt x="524" y="125"/>
                  </a:lnTo>
                  <a:lnTo>
                    <a:pt x="527" y="123"/>
                  </a:lnTo>
                  <a:lnTo>
                    <a:pt x="532" y="117"/>
                  </a:lnTo>
                  <a:lnTo>
                    <a:pt x="535" y="109"/>
                  </a:lnTo>
                  <a:lnTo>
                    <a:pt x="535" y="107"/>
                  </a:lnTo>
                  <a:lnTo>
                    <a:pt x="535" y="105"/>
                  </a:lnTo>
                  <a:lnTo>
                    <a:pt x="534" y="103"/>
                  </a:lnTo>
                  <a:lnTo>
                    <a:pt x="532" y="102"/>
                  </a:lnTo>
                  <a:lnTo>
                    <a:pt x="529" y="98"/>
                  </a:lnTo>
                  <a:lnTo>
                    <a:pt x="525" y="96"/>
                  </a:lnTo>
                  <a:lnTo>
                    <a:pt x="520" y="94"/>
                  </a:lnTo>
                  <a:lnTo>
                    <a:pt x="518" y="93"/>
                  </a:lnTo>
                  <a:lnTo>
                    <a:pt x="516" y="91"/>
                  </a:lnTo>
                  <a:lnTo>
                    <a:pt x="514" y="87"/>
                  </a:lnTo>
                  <a:lnTo>
                    <a:pt x="512" y="85"/>
                  </a:lnTo>
                  <a:lnTo>
                    <a:pt x="512" y="82"/>
                  </a:lnTo>
                  <a:lnTo>
                    <a:pt x="512" y="79"/>
                  </a:lnTo>
                  <a:lnTo>
                    <a:pt x="512" y="75"/>
                  </a:lnTo>
                  <a:lnTo>
                    <a:pt x="513" y="71"/>
                  </a:lnTo>
                  <a:lnTo>
                    <a:pt x="515" y="68"/>
                  </a:lnTo>
                  <a:lnTo>
                    <a:pt x="517" y="68"/>
                  </a:lnTo>
                  <a:lnTo>
                    <a:pt x="519" y="68"/>
                  </a:lnTo>
                  <a:lnTo>
                    <a:pt x="523" y="69"/>
                  </a:lnTo>
                  <a:lnTo>
                    <a:pt x="528" y="69"/>
                  </a:lnTo>
                  <a:lnTo>
                    <a:pt x="535" y="70"/>
                  </a:lnTo>
                  <a:lnTo>
                    <a:pt x="537" y="70"/>
                  </a:lnTo>
                  <a:lnTo>
                    <a:pt x="540" y="70"/>
                  </a:lnTo>
                  <a:lnTo>
                    <a:pt x="546" y="68"/>
                  </a:lnTo>
                  <a:lnTo>
                    <a:pt x="550" y="64"/>
                  </a:lnTo>
                  <a:lnTo>
                    <a:pt x="551" y="60"/>
                  </a:lnTo>
                  <a:lnTo>
                    <a:pt x="553" y="57"/>
                  </a:lnTo>
                  <a:lnTo>
                    <a:pt x="554" y="55"/>
                  </a:lnTo>
                  <a:lnTo>
                    <a:pt x="555" y="52"/>
                  </a:lnTo>
                  <a:lnTo>
                    <a:pt x="558" y="53"/>
                  </a:lnTo>
                  <a:lnTo>
                    <a:pt x="560" y="61"/>
                  </a:lnTo>
                  <a:lnTo>
                    <a:pt x="562" y="63"/>
                  </a:lnTo>
                  <a:close/>
                  <a:moveTo>
                    <a:pt x="666" y="166"/>
                  </a:moveTo>
                  <a:lnTo>
                    <a:pt x="665" y="166"/>
                  </a:lnTo>
                  <a:lnTo>
                    <a:pt x="664" y="167"/>
                  </a:lnTo>
                  <a:lnTo>
                    <a:pt x="662" y="168"/>
                  </a:lnTo>
                  <a:lnTo>
                    <a:pt x="659" y="169"/>
                  </a:lnTo>
                  <a:lnTo>
                    <a:pt x="657" y="169"/>
                  </a:lnTo>
                  <a:lnTo>
                    <a:pt x="655" y="168"/>
                  </a:lnTo>
                  <a:lnTo>
                    <a:pt x="651" y="168"/>
                  </a:lnTo>
                  <a:lnTo>
                    <a:pt x="648" y="167"/>
                  </a:lnTo>
                  <a:lnTo>
                    <a:pt x="646" y="168"/>
                  </a:lnTo>
                  <a:lnTo>
                    <a:pt x="643" y="169"/>
                  </a:lnTo>
                  <a:lnTo>
                    <a:pt x="639" y="172"/>
                  </a:lnTo>
                  <a:lnTo>
                    <a:pt x="638" y="176"/>
                  </a:lnTo>
                  <a:lnTo>
                    <a:pt x="636" y="179"/>
                  </a:lnTo>
                  <a:lnTo>
                    <a:pt x="635" y="183"/>
                  </a:lnTo>
                  <a:lnTo>
                    <a:pt x="634" y="186"/>
                  </a:lnTo>
                  <a:lnTo>
                    <a:pt x="633" y="192"/>
                  </a:lnTo>
                  <a:lnTo>
                    <a:pt x="633" y="196"/>
                  </a:lnTo>
                  <a:lnTo>
                    <a:pt x="634" y="197"/>
                  </a:lnTo>
                  <a:lnTo>
                    <a:pt x="634" y="203"/>
                  </a:lnTo>
                  <a:lnTo>
                    <a:pt x="634" y="210"/>
                  </a:lnTo>
                  <a:lnTo>
                    <a:pt x="634" y="214"/>
                  </a:lnTo>
                  <a:lnTo>
                    <a:pt x="635" y="219"/>
                  </a:lnTo>
                  <a:lnTo>
                    <a:pt x="636" y="221"/>
                  </a:lnTo>
                  <a:lnTo>
                    <a:pt x="638" y="224"/>
                  </a:lnTo>
                  <a:lnTo>
                    <a:pt x="640" y="227"/>
                  </a:lnTo>
                  <a:lnTo>
                    <a:pt x="642" y="232"/>
                  </a:lnTo>
                  <a:lnTo>
                    <a:pt x="644" y="234"/>
                  </a:lnTo>
                  <a:lnTo>
                    <a:pt x="646" y="235"/>
                  </a:lnTo>
                  <a:lnTo>
                    <a:pt x="648" y="238"/>
                  </a:lnTo>
                  <a:lnTo>
                    <a:pt x="651" y="242"/>
                  </a:lnTo>
                  <a:lnTo>
                    <a:pt x="651" y="244"/>
                  </a:lnTo>
                  <a:lnTo>
                    <a:pt x="651" y="249"/>
                  </a:lnTo>
                  <a:lnTo>
                    <a:pt x="651" y="257"/>
                  </a:lnTo>
                  <a:lnTo>
                    <a:pt x="654" y="263"/>
                  </a:lnTo>
                  <a:lnTo>
                    <a:pt x="654" y="268"/>
                  </a:lnTo>
                  <a:lnTo>
                    <a:pt x="654" y="273"/>
                  </a:lnTo>
                  <a:lnTo>
                    <a:pt x="655" y="279"/>
                  </a:lnTo>
                  <a:lnTo>
                    <a:pt x="657" y="281"/>
                  </a:lnTo>
                  <a:lnTo>
                    <a:pt x="662" y="281"/>
                  </a:lnTo>
                  <a:lnTo>
                    <a:pt x="664" y="281"/>
                  </a:lnTo>
                  <a:lnTo>
                    <a:pt x="666" y="279"/>
                  </a:lnTo>
                  <a:lnTo>
                    <a:pt x="667" y="276"/>
                  </a:lnTo>
                  <a:lnTo>
                    <a:pt x="668" y="272"/>
                  </a:lnTo>
                  <a:lnTo>
                    <a:pt x="668" y="271"/>
                  </a:lnTo>
                  <a:lnTo>
                    <a:pt x="669" y="268"/>
                  </a:lnTo>
                  <a:lnTo>
                    <a:pt x="670" y="263"/>
                  </a:lnTo>
                  <a:lnTo>
                    <a:pt x="671" y="258"/>
                  </a:lnTo>
                  <a:lnTo>
                    <a:pt x="673" y="253"/>
                  </a:lnTo>
                  <a:lnTo>
                    <a:pt x="671" y="250"/>
                  </a:lnTo>
                  <a:lnTo>
                    <a:pt x="669" y="247"/>
                  </a:lnTo>
                  <a:lnTo>
                    <a:pt x="669" y="245"/>
                  </a:lnTo>
                  <a:lnTo>
                    <a:pt x="669" y="243"/>
                  </a:lnTo>
                  <a:lnTo>
                    <a:pt x="669" y="241"/>
                  </a:lnTo>
                  <a:lnTo>
                    <a:pt x="668" y="236"/>
                  </a:lnTo>
                  <a:lnTo>
                    <a:pt x="668" y="232"/>
                  </a:lnTo>
                  <a:lnTo>
                    <a:pt x="668" y="227"/>
                  </a:lnTo>
                  <a:lnTo>
                    <a:pt x="667" y="224"/>
                  </a:lnTo>
                  <a:lnTo>
                    <a:pt x="663" y="218"/>
                  </a:lnTo>
                  <a:lnTo>
                    <a:pt x="663" y="215"/>
                  </a:lnTo>
                  <a:lnTo>
                    <a:pt x="663" y="212"/>
                  </a:lnTo>
                  <a:lnTo>
                    <a:pt x="659" y="208"/>
                  </a:lnTo>
                  <a:lnTo>
                    <a:pt x="657" y="203"/>
                  </a:lnTo>
                  <a:lnTo>
                    <a:pt x="656" y="199"/>
                  </a:lnTo>
                  <a:lnTo>
                    <a:pt x="655" y="196"/>
                  </a:lnTo>
                  <a:lnTo>
                    <a:pt x="653" y="192"/>
                  </a:lnTo>
                  <a:lnTo>
                    <a:pt x="653" y="189"/>
                  </a:lnTo>
                  <a:lnTo>
                    <a:pt x="655" y="187"/>
                  </a:lnTo>
                  <a:lnTo>
                    <a:pt x="657" y="186"/>
                  </a:lnTo>
                  <a:lnTo>
                    <a:pt x="660" y="187"/>
                  </a:lnTo>
                  <a:lnTo>
                    <a:pt x="664" y="189"/>
                  </a:lnTo>
                  <a:lnTo>
                    <a:pt x="667" y="191"/>
                  </a:lnTo>
                  <a:lnTo>
                    <a:pt x="668" y="195"/>
                  </a:lnTo>
                  <a:lnTo>
                    <a:pt x="670" y="197"/>
                  </a:lnTo>
                  <a:lnTo>
                    <a:pt x="671" y="200"/>
                  </a:lnTo>
                  <a:lnTo>
                    <a:pt x="674" y="203"/>
                  </a:lnTo>
                  <a:lnTo>
                    <a:pt x="676" y="208"/>
                  </a:lnTo>
                  <a:lnTo>
                    <a:pt x="677" y="210"/>
                  </a:lnTo>
                  <a:lnTo>
                    <a:pt x="679" y="216"/>
                  </a:lnTo>
                  <a:lnTo>
                    <a:pt x="682" y="222"/>
                  </a:lnTo>
                  <a:lnTo>
                    <a:pt x="682" y="223"/>
                  </a:lnTo>
                  <a:lnTo>
                    <a:pt x="682" y="225"/>
                  </a:lnTo>
                  <a:lnTo>
                    <a:pt x="683" y="232"/>
                  </a:lnTo>
                  <a:lnTo>
                    <a:pt x="685" y="237"/>
                  </a:lnTo>
                  <a:lnTo>
                    <a:pt x="685" y="239"/>
                  </a:lnTo>
                  <a:lnTo>
                    <a:pt x="687" y="244"/>
                  </a:lnTo>
                  <a:lnTo>
                    <a:pt x="690" y="248"/>
                  </a:lnTo>
                  <a:lnTo>
                    <a:pt x="692" y="254"/>
                  </a:lnTo>
                  <a:lnTo>
                    <a:pt x="693" y="257"/>
                  </a:lnTo>
                  <a:lnTo>
                    <a:pt x="692" y="261"/>
                  </a:lnTo>
                  <a:lnTo>
                    <a:pt x="691" y="267"/>
                  </a:lnTo>
                  <a:lnTo>
                    <a:pt x="690" y="272"/>
                  </a:lnTo>
                  <a:lnTo>
                    <a:pt x="688" y="278"/>
                  </a:lnTo>
                  <a:lnTo>
                    <a:pt x="688" y="280"/>
                  </a:lnTo>
                  <a:lnTo>
                    <a:pt x="688" y="283"/>
                  </a:lnTo>
                  <a:lnTo>
                    <a:pt x="689" y="286"/>
                  </a:lnTo>
                  <a:lnTo>
                    <a:pt x="691" y="289"/>
                  </a:lnTo>
                  <a:lnTo>
                    <a:pt x="693" y="291"/>
                  </a:lnTo>
                  <a:lnTo>
                    <a:pt x="697" y="292"/>
                  </a:lnTo>
                  <a:lnTo>
                    <a:pt x="699" y="295"/>
                  </a:lnTo>
                  <a:lnTo>
                    <a:pt x="702" y="298"/>
                  </a:lnTo>
                  <a:lnTo>
                    <a:pt x="704" y="300"/>
                  </a:lnTo>
                  <a:lnTo>
                    <a:pt x="708" y="302"/>
                  </a:lnTo>
                  <a:lnTo>
                    <a:pt x="713" y="306"/>
                  </a:lnTo>
                  <a:lnTo>
                    <a:pt x="716" y="311"/>
                  </a:lnTo>
                  <a:lnTo>
                    <a:pt x="718" y="315"/>
                  </a:lnTo>
                  <a:lnTo>
                    <a:pt x="722" y="321"/>
                  </a:lnTo>
                  <a:lnTo>
                    <a:pt x="722" y="330"/>
                  </a:lnTo>
                  <a:lnTo>
                    <a:pt x="723" y="335"/>
                  </a:lnTo>
                  <a:lnTo>
                    <a:pt x="724" y="330"/>
                  </a:lnTo>
                  <a:lnTo>
                    <a:pt x="724" y="326"/>
                  </a:lnTo>
                  <a:lnTo>
                    <a:pt x="724" y="321"/>
                  </a:lnTo>
                  <a:lnTo>
                    <a:pt x="723" y="317"/>
                  </a:lnTo>
                  <a:lnTo>
                    <a:pt x="721" y="308"/>
                  </a:lnTo>
                  <a:lnTo>
                    <a:pt x="716" y="301"/>
                  </a:lnTo>
                  <a:lnTo>
                    <a:pt x="714" y="297"/>
                  </a:lnTo>
                  <a:lnTo>
                    <a:pt x="712" y="294"/>
                  </a:lnTo>
                  <a:lnTo>
                    <a:pt x="712" y="291"/>
                  </a:lnTo>
                  <a:lnTo>
                    <a:pt x="713" y="288"/>
                  </a:lnTo>
                  <a:lnTo>
                    <a:pt x="713" y="285"/>
                  </a:lnTo>
                  <a:lnTo>
                    <a:pt x="714" y="283"/>
                  </a:lnTo>
                  <a:lnTo>
                    <a:pt x="715" y="279"/>
                  </a:lnTo>
                  <a:lnTo>
                    <a:pt x="715" y="271"/>
                  </a:lnTo>
                  <a:lnTo>
                    <a:pt x="716" y="269"/>
                  </a:lnTo>
                  <a:lnTo>
                    <a:pt x="715" y="267"/>
                  </a:lnTo>
                  <a:lnTo>
                    <a:pt x="715" y="262"/>
                  </a:lnTo>
                  <a:lnTo>
                    <a:pt x="715" y="261"/>
                  </a:lnTo>
                  <a:lnTo>
                    <a:pt x="715" y="257"/>
                  </a:lnTo>
                  <a:lnTo>
                    <a:pt x="715" y="253"/>
                  </a:lnTo>
                  <a:lnTo>
                    <a:pt x="715" y="250"/>
                  </a:lnTo>
                  <a:lnTo>
                    <a:pt x="714" y="248"/>
                  </a:lnTo>
                  <a:lnTo>
                    <a:pt x="712" y="245"/>
                  </a:lnTo>
                  <a:lnTo>
                    <a:pt x="710" y="242"/>
                  </a:lnTo>
                  <a:lnTo>
                    <a:pt x="710" y="241"/>
                  </a:lnTo>
                  <a:lnTo>
                    <a:pt x="708" y="235"/>
                  </a:lnTo>
                  <a:lnTo>
                    <a:pt x="708" y="231"/>
                  </a:lnTo>
                  <a:lnTo>
                    <a:pt x="708" y="226"/>
                  </a:lnTo>
                  <a:lnTo>
                    <a:pt x="705" y="221"/>
                  </a:lnTo>
                  <a:lnTo>
                    <a:pt x="705" y="220"/>
                  </a:lnTo>
                  <a:lnTo>
                    <a:pt x="704" y="216"/>
                  </a:lnTo>
                  <a:lnTo>
                    <a:pt x="702" y="213"/>
                  </a:lnTo>
                  <a:lnTo>
                    <a:pt x="702" y="212"/>
                  </a:lnTo>
                  <a:lnTo>
                    <a:pt x="701" y="210"/>
                  </a:lnTo>
                  <a:lnTo>
                    <a:pt x="701" y="208"/>
                  </a:lnTo>
                  <a:lnTo>
                    <a:pt x="700" y="202"/>
                  </a:lnTo>
                  <a:lnTo>
                    <a:pt x="698" y="198"/>
                  </a:lnTo>
                  <a:lnTo>
                    <a:pt x="694" y="195"/>
                  </a:lnTo>
                  <a:lnTo>
                    <a:pt x="691" y="189"/>
                  </a:lnTo>
                  <a:lnTo>
                    <a:pt x="690" y="188"/>
                  </a:lnTo>
                  <a:lnTo>
                    <a:pt x="688" y="184"/>
                  </a:lnTo>
                  <a:lnTo>
                    <a:pt x="686" y="180"/>
                  </a:lnTo>
                  <a:lnTo>
                    <a:pt x="685" y="179"/>
                  </a:lnTo>
                  <a:lnTo>
                    <a:pt x="682" y="178"/>
                  </a:lnTo>
                  <a:lnTo>
                    <a:pt x="680" y="176"/>
                  </a:lnTo>
                  <a:lnTo>
                    <a:pt x="676" y="172"/>
                  </a:lnTo>
                  <a:lnTo>
                    <a:pt x="673" y="168"/>
                  </a:lnTo>
                  <a:lnTo>
                    <a:pt x="671" y="166"/>
                  </a:lnTo>
                  <a:lnTo>
                    <a:pt x="669" y="165"/>
                  </a:lnTo>
                  <a:lnTo>
                    <a:pt x="666" y="166"/>
                  </a:lnTo>
                  <a:close/>
                  <a:moveTo>
                    <a:pt x="527" y="133"/>
                  </a:moveTo>
                  <a:lnTo>
                    <a:pt x="527" y="134"/>
                  </a:lnTo>
                  <a:lnTo>
                    <a:pt x="527" y="135"/>
                  </a:lnTo>
                  <a:lnTo>
                    <a:pt x="528" y="138"/>
                  </a:lnTo>
                  <a:lnTo>
                    <a:pt x="529" y="139"/>
                  </a:lnTo>
                  <a:lnTo>
                    <a:pt x="528" y="141"/>
                  </a:lnTo>
                  <a:lnTo>
                    <a:pt x="527" y="143"/>
                  </a:lnTo>
                  <a:lnTo>
                    <a:pt x="529" y="150"/>
                  </a:lnTo>
                  <a:lnTo>
                    <a:pt x="531" y="154"/>
                  </a:lnTo>
                  <a:lnTo>
                    <a:pt x="531" y="156"/>
                  </a:lnTo>
                  <a:lnTo>
                    <a:pt x="530" y="157"/>
                  </a:lnTo>
                  <a:lnTo>
                    <a:pt x="529" y="158"/>
                  </a:lnTo>
                  <a:lnTo>
                    <a:pt x="526" y="158"/>
                  </a:lnTo>
                  <a:lnTo>
                    <a:pt x="516" y="156"/>
                  </a:lnTo>
                  <a:lnTo>
                    <a:pt x="514" y="156"/>
                  </a:lnTo>
                  <a:lnTo>
                    <a:pt x="512" y="153"/>
                  </a:lnTo>
                  <a:lnTo>
                    <a:pt x="508" y="150"/>
                  </a:lnTo>
                  <a:lnTo>
                    <a:pt x="505" y="148"/>
                  </a:lnTo>
                  <a:lnTo>
                    <a:pt x="502" y="145"/>
                  </a:lnTo>
                  <a:lnTo>
                    <a:pt x="497" y="145"/>
                  </a:lnTo>
                  <a:lnTo>
                    <a:pt x="494" y="145"/>
                  </a:lnTo>
                  <a:lnTo>
                    <a:pt x="491" y="146"/>
                  </a:lnTo>
                  <a:lnTo>
                    <a:pt x="489" y="150"/>
                  </a:lnTo>
                  <a:lnTo>
                    <a:pt x="487" y="153"/>
                  </a:lnTo>
                  <a:lnTo>
                    <a:pt x="485" y="156"/>
                  </a:lnTo>
                  <a:lnTo>
                    <a:pt x="488" y="162"/>
                  </a:lnTo>
                  <a:lnTo>
                    <a:pt x="492" y="167"/>
                  </a:lnTo>
                  <a:lnTo>
                    <a:pt x="493" y="170"/>
                  </a:lnTo>
                  <a:lnTo>
                    <a:pt x="496" y="173"/>
                  </a:lnTo>
                  <a:lnTo>
                    <a:pt x="497" y="173"/>
                  </a:lnTo>
                  <a:lnTo>
                    <a:pt x="500" y="174"/>
                  </a:lnTo>
                  <a:lnTo>
                    <a:pt x="501" y="174"/>
                  </a:lnTo>
                  <a:lnTo>
                    <a:pt x="500" y="177"/>
                  </a:lnTo>
                  <a:lnTo>
                    <a:pt x="497" y="178"/>
                  </a:lnTo>
                  <a:lnTo>
                    <a:pt x="497" y="179"/>
                  </a:lnTo>
                  <a:lnTo>
                    <a:pt x="496" y="180"/>
                  </a:lnTo>
                  <a:lnTo>
                    <a:pt x="495" y="186"/>
                  </a:lnTo>
                  <a:lnTo>
                    <a:pt x="493" y="195"/>
                  </a:lnTo>
                  <a:lnTo>
                    <a:pt x="493" y="199"/>
                  </a:lnTo>
                  <a:lnTo>
                    <a:pt x="495" y="201"/>
                  </a:lnTo>
                  <a:lnTo>
                    <a:pt x="500" y="207"/>
                  </a:lnTo>
                  <a:lnTo>
                    <a:pt x="501" y="208"/>
                  </a:lnTo>
                  <a:lnTo>
                    <a:pt x="504" y="212"/>
                  </a:lnTo>
                  <a:lnTo>
                    <a:pt x="509" y="220"/>
                  </a:lnTo>
                  <a:lnTo>
                    <a:pt x="511" y="222"/>
                  </a:lnTo>
                  <a:lnTo>
                    <a:pt x="509" y="223"/>
                  </a:lnTo>
                  <a:lnTo>
                    <a:pt x="509" y="225"/>
                  </a:lnTo>
                  <a:lnTo>
                    <a:pt x="511" y="228"/>
                  </a:lnTo>
                  <a:lnTo>
                    <a:pt x="513" y="230"/>
                  </a:lnTo>
                  <a:lnTo>
                    <a:pt x="516" y="231"/>
                  </a:lnTo>
                  <a:lnTo>
                    <a:pt x="519" y="233"/>
                  </a:lnTo>
                  <a:lnTo>
                    <a:pt x="523" y="235"/>
                  </a:lnTo>
                  <a:lnTo>
                    <a:pt x="526" y="239"/>
                  </a:lnTo>
                  <a:lnTo>
                    <a:pt x="530" y="242"/>
                  </a:lnTo>
                  <a:lnTo>
                    <a:pt x="534" y="247"/>
                  </a:lnTo>
                  <a:lnTo>
                    <a:pt x="537" y="257"/>
                  </a:lnTo>
                  <a:lnTo>
                    <a:pt x="537" y="260"/>
                  </a:lnTo>
                  <a:lnTo>
                    <a:pt x="540" y="260"/>
                  </a:lnTo>
                  <a:lnTo>
                    <a:pt x="543" y="261"/>
                  </a:lnTo>
                  <a:lnTo>
                    <a:pt x="545" y="262"/>
                  </a:lnTo>
                  <a:lnTo>
                    <a:pt x="545" y="267"/>
                  </a:lnTo>
                  <a:lnTo>
                    <a:pt x="543" y="271"/>
                  </a:lnTo>
                  <a:lnTo>
                    <a:pt x="543" y="272"/>
                  </a:lnTo>
                  <a:lnTo>
                    <a:pt x="541" y="272"/>
                  </a:lnTo>
                  <a:lnTo>
                    <a:pt x="539" y="272"/>
                  </a:lnTo>
                  <a:lnTo>
                    <a:pt x="536" y="273"/>
                  </a:lnTo>
                  <a:lnTo>
                    <a:pt x="534" y="273"/>
                  </a:lnTo>
                  <a:lnTo>
                    <a:pt x="532" y="272"/>
                  </a:lnTo>
                  <a:lnTo>
                    <a:pt x="531" y="271"/>
                  </a:lnTo>
                  <a:lnTo>
                    <a:pt x="529" y="272"/>
                  </a:lnTo>
                  <a:lnTo>
                    <a:pt x="526" y="276"/>
                  </a:lnTo>
                  <a:lnTo>
                    <a:pt x="523" y="280"/>
                  </a:lnTo>
                  <a:lnTo>
                    <a:pt x="522" y="285"/>
                  </a:lnTo>
                  <a:lnTo>
                    <a:pt x="519" y="294"/>
                  </a:lnTo>
                  <a:lnTo>
                    <a:pt x="518" y="297"/>
                  </a:lnTo>
                  <a:lnTo>
                    <a:pt x="522" y="298"/>
                  </a:lnTo>
                  <a:lnTo>
                    <a:pt x="527" y="301"/>
                  </a:lnTo>
                  <a:lnTo>
                    <a:pt x="532" y="302"/>
                  </a:lnTo>
                  <a:lnTo>
                    <a:pt x="537" y="304"/>
                  </a:lnTo>
                  <a:lnTo>
                    <a:pt x="539" y="304"/>
                  </a:lnTo>
                  <a:lnTo>
                    <a:pt x="541" y="305"/>
                  </a:lnTo>
                  <a:lnTo>
                    <a:pt x="545" y="306"/>
                  </a:lnTo>
                  <a:lnTo>
                    <a:pt x="546" y="306"/>
                  </a:lnTo>
                  <a:lnTo>
                    <a:pt x="547" y="307"/>
                  </a:lnTo>
                  <a:lnTo>
                    <a:pt x="548" y="309"/>
                  </a:lnTo>
                  <a:lnTo>
                    <a:pt x="551" y="319"/>
                  </a:lnTo>
                  <a:lnTo>
                    <a:pt x="552" y="323"/>
                  </a:lnTo>
                  <a:lnTo>
                    <a:pt x="555" y="327"/>
                  </a:lnTo>
                  <a:lnTo>
                    <a:pt x="558" y="331"/>
                  </a:lnTo>
                  <a:lnTo>
                    <a:pt x="561" y="333"/>
                  </a:lnTo>
                  <a:lnTo>
                    <a:pt x="563" y="333"/>
                  </a:lnTo>
                  <a:lnTo>
                    <a:pt x="564" y="333"/>
                  </a:lnTo>
                  <a:lnTo>
                    <a:pt x="565" y="338"/>
                  </a:lnTo>
                  <a:lnTo>
                    <a:pt x="566" y="349"/>
                  </a:lnTo>
                  <a:lnTo>
                    <a:pt x="566" y="352"/>
                  </a:lnTo>
                  <a:lnTo>
                    <a:pt x="565" y="356"/>
                  </a:lnTo>
                  <a:lnTo>
                    <a:pt x="566" y="361"/>
                  </a:lnTo>
                  <a:lnTo>
                    <a:pt x="571" y="362"/>
                  </a:lnTo>
                  <a:lnTo>
                    <a:pt x="576" y="362"/>
                  </a:lnTo>
                  <a:lnTo>
                    <a:pt x="581" y="363"/>
                  </a:lnTo>
                  <a:lnTo>
                    <a:pt x="584" y="363"/>
                  </a:lnTo>
                  <a:lnTo>
                    <a:pt x="586" y="360"/>
                  </a:lnTo>
                  <a:lnTo>
                    <a:pt x="586" y="355"/>
                  </a:lnTo>
                  <a:lnTo>
                    <a:pt x="587" y="353"/>
                  </a:lnTo>
                  <a:lnTo>
                    <a:pt x="587" y="351"/>
                  </a:lnTo>
                  <a:lnTo>
                    <a:pt x="585" y="349"/>
                  </a:lnTo>
                  <a:lnTo>
                    <a:pt x="583" y="347"/>
                  </a:lnTo>
                  <a:lnTo>
                    <a:pt x="582" y="348"/>
                  </a:lnTo>
                  <a:lnTo>
                    <a:pt x="581" y="348"/>
                  </a:lnTo>
                  <a:lnTo>
                    <a:pt x="578" y="348"/>
                  </a:lnTo>
                  <a:lnTo>
                    <a:pt x="577" y="344"/>
                  </a:lnTo>
                  <a:lnTo>
                    <a:pt x="578" y="338"/>
                  </a:lnTo>
                  <a:lnTo>
                    <a:pt x="580" y="335"/>
                  </a:lnTo>
                  <a:lnTo>
                    <a:pt x="580" y="333"/>
                  </a:lnTo>
                  <a:lnTo>
                    <a:pt x="581" y="332"/>
                  </a:lnTo>
                  <a:lnTo>
                    <a:pt x="583" y="332"/>
                  </a:lnTo>
                  <a:lnTo>
                    <a:pt x="586" y="336"/>
                  </a:lnTo>
                  <a:lnTo>
                    <a:pt x="587" y="339"/>
                  </a:lnTo>
                  <a:lnTo>
                    <a:pt x="588" y="341"/>
                  </a:lnTo>
                  <a:lnTo>
                    <a:pt x="588" y="343"/>
                  </a:lnTo>
                  <a:lnTo>
                    <a:pt x="593" y="346"/>
                  </a:lnTo>
                  <a:lnTo>
                    <a:pt x="597" y="347"/>
                  </a:lnTo>
                  <a:lnTo>
                    <a:pt x="601" y="348"/>
                  </a:lnTo>
                  <a:lnTo>
                    <a:pt x="604" y="348"/>
                  </a:lnTo>
                  <a:lnTo>
                    <a:pt x="606" y="347"/>
                  </a:lnTo>
                  <a:lnTo>
                    <a:pt x="607" y="346"/>
                  </a:lnTo>
                  <a:lnTo>
                    <a:pt x="608" y="342"/>
                  </a:lnTo>
                  <a:lnTo>
                    <a:pt x="609" y="337"/>
                  </a:lnTo>
                  <a:lnTo>
                    <a:pt x="610" y="333"/>
                  </a:lnTo>
                  <a:lnTo>
                    <a:pt x="610" y="330"/>
                  </a:lnTo>
                  <a:lnTo>
                    <a:pt x="610" y="328"/>
                  </a:lnTo>
                  <a:lnTo>
                    <a:pt x="609" y="326"/>
                  </a:lnTo>
                  <a:lnTo>
                    <a:pt x="608" y="325"/>
                  </a:lnTo>
                  <a:lnTo>
                    <a:pt x="605" y="323"/>
                  </a:lnTo>
                  <a:lnTo>
                    <a:pt x="600" y="317"/>
                  </a:lnTo>
                  <a:lnTo>
                    <a:pt x="595" y="311"/>
                  </a:lnTo>
                  <a:lnTo>
                    <a:pt x="592" y="307"/>
                  </a:lnTo>
                  <a:lnTo>
                    <a:pt x="590" y="304"/>
                  </a:lnTo>
                  <a:lnTo>
                    <a:pt x="589" y="301"/>
                  </a:lnTo>
                  <a:lnTo>
                    <a:pt x="586" y="297"/>
                  </a:lnTo>
                  <a:lnTo>
                    <a:pt x="584" y="294"/>
                  </a:lnTo>
                  <a:lnTo>
                    <a:pt x="582" y="291"/>
                  </a:lnTo>
                  <a:lnTo>
                    <a:pt x="580" y="286"/>
                  </a:lnTo>
                  <a:lnTo>
                    <a:pt x="577" y="284"/>
                  </a:lnTo>
                  <a:lnTo>
                    <a:pt x="575" y="282"/>
                  </a:lnTo>
                  <a:lnTo>
                    <a:pt x="574" y="282"/>
                  </a:lnTo>
                  <a:lnTo>
                    <a:pt x="572" y="278"/>
                  </a:lnTo>
                  <a:lnTo>
                    <a:pt x="570" y="271"/>
                  </a:lnTo>
                  <a:lnTo>
                    <a:pt x="569" y="268"/>
                  </a:lnTo>
                  <a:lnTo>
                    <a:pt x="570" y="266"/>
                  </a:lnTo>
                  <a:lnTo>
                    <a:pt x="570" y="262"/>
                  </a:lnTo>
                  <a:lnTo>
                    <a:pt x="572" y="257"/>
                  </a:lnTo>
                  <a:lnTo>
                    <a:pt x="572" y="255"/>
                  </a:lnTo>
                  <a:lnTo>
                    <a:pt x="573" y="248"/>
                  </a:lnTo>
                  <a:lnTo>
                    <a:pt x="573" y="234"/>
                  </a:lnTo>
                  <a:lnTo>
                    <a:pt x="574" y="226"/>
                  </a:lnTo>
                  <a:lnTo>
                    <a:pt x="574" y="224"/>
                  </a:lnTo>
                  <a:lnTo>
                    <a:pt x="574" y="223"/>
                  </a:lnTo>
                  <a:lnTo>
                    <a:pt x="574" y="221"/>
                  </a:lnTo>
                  <a:lnTo>
                    <a:pt x="572" y="219"/>
                  </a:lnTo>
                  <a:lnTo>
                    <a:pt x="571" y="215"/>
                  </a:lnTo>
                  <a:lnTo>
                    <a:pt x="569" y="212"/>
                  </a:lnTo>
                  <a:lnTo>
                    <a:pt x="567" y="204"/>
                  </a:lnTo>
                  <a:lnTo>
                    <a:pt x="566" y="198"/>
                  </a:lnTo>
                  <a:lnTo>
                    <a:pt x="564" y="193"/>
                  </a:lnTo>
                  <a:lnTo>
                    <a:pt x="560" y="188"/>
                  </a:lnTo>
                  <a:lnTo>
                    <a:pt x="558" y="186"/>
                  </a:lnTo>
                  <a:lnTo>
                    <a:pt x="558" y="183"/>
                  </a:lnTo>
                  <a:lnTo>
                    <a:pt x="557" y="180"/>
                  </a:lnTo>
                  <a:lnTo>
                    <a:pt x="550" y="175"/>
                  </a:lnTo>
                  <a:lnTo>
                    <a:pt x="546" y="173"/>
                  </a:lnTo>
                  <a:lnTo>
                    <a:pt x="545" y="170"/>
                  </a:lnTo>
                  <a:lnTo>
                    <a:pt x="543" y="167"/>
                  </a:lnTo>
                  <a:lnTo>
                    <a:pt x="542" y="164"/>
                  </a:lnTo>
                  <a:lnTo>
                    <a:pt x="540" y="160"/>
                  </a:lnTo>
                  <a:lnTo>
                    <a:pt x="538" y="154"/>
                  </a:lnTo>
                  <a:lnTo>
                    <a:pt x="537" y="152"/>
                  </a:lnTo>
                  <a:lnTo>
                    <a:pt x="537" y="149"/>
                  </a:lnTo>
                  <a:lnTo>
                    <a:pt x="536" y="145"/>
                  </a:lnTo>
                  <a:lnTo>
                    <a:pt x="535" y="141"/>
                  </a:lnTo>
                  <a:lnTo>
                    <a:pt x="534" y="138"/>
                  </a:lnTo>
                  <a:lnTo>
                    <a:pt x="532" y="135"/>
                  </a:lnTo>
                  <a:lnTo>
                    <a:pt x="531" y="133"/>
                  </a:lnTo>
                  <a:lnTo>
                    <a:pt x="530" y="132"/>
                  </a:lnTo>
                  <a:lnTo>
                    <a:pt x="527" y="133"/>
                  </a:lnTo>
                  <a:close/>
                  <a:moveTo>
                    <a:pt x="580" y="55"/>
                  </a:moveTo>
                  <a:lnTo>
                    <a:pt x="581" y="49"/>
                  </a:lnTo>
                  <a:lnTo>
                    <a:pt x="581" y="44"/>
                  </a:lnTo>
                  <a:lnTo>
                    <a:pt x="582" y="41"/>
                  </a:lnTo>
                  <a:lnTo>
                    <a:pt x="583" y="40"/>
                  </a:lnTo>
                  <a:lnTo>
                    <a:pt x="585" y="38"/>
                  </a:lnTo>
                  <a:lnTo>
                    <a:pt x="586" y="36"/>
                  </a:lnTo>
                  <a:lnTo>
                    <a:pt x="586" y="34"/>
                  </a:lnTo>
                  <a:lnTo>
                    <a:pt x="586" y="33"/>
                  </a:lnTo>
                  <a:lnTo>
                    <a:pt x="583" y="32"/>
                  </a:lnTo>
                  <a:lnTo>
                    <a:pt x="580" y="32"/>
                  </a:lnTo>
                  <a:lnTo>
                    <a:pt x="576" y="29"/>
                  </a:lnTo>
                  <a:lnTo>
                    <a:pt x="573" y="28"/>
                  </a:lnTo>
                  <a:lnTo>
                    <a:pt x="561" y="24"/>
                  </a:lnTo>
                  <a:lnTo>
                    <a:pt x="555" y="23"/>
                  </a:lnTo>
                  <a:lnTo>
                    <a:pt x="552" y="23"/>
                  </a:lnTo>
                  <a:lnTo>
                    <a:pt x="549" y="24"/>
                  </a:lnTo>
                  <a:lnTo>
                    <a:pt x="546" y="29"/>
                  </a:lnTo>
                  <a:lnTo>
                    <a:pt x="543" y="32"/>
                  </a:lnTo>
                  <a:lnTo>
                    <a:pt x="543" y="34"/>
                  </a:lnTo>
                  <a:lnTo>
                    <a:pt x="546" y="36"/>
                  </a:lnTo>
                  <a:lnTo>
                    <a:pt x="549" y="44"/>
                  </a:lnTo>
                  <a:lnTo>
                    <a:pt x="551" y="46"/>
                  </a:lnTo>
                  <a:lnTo>
                    <a:pt x="552" y="47"/>
                  </a:lnTo>
                  <a:lnTo>
                    <a:pt x="553" y="48"/>
                  </a:lnTo>
                  <a:lnTo>
                    <a:pt x="555" y="49"/>
                  </a:lnTo>
                  <a:lnTo>
                    <a:pt x="558" y="50"/>
                  </a:lnTo>
                  <a:lnTo>
                    <a:pt x="559" y="50"/>
                  </a:lnTo>
                  <a:lnTo>
                    <a:pt x="561" y="49"/>
                  </a:lnTo>
                  <a:lnTo>
                    <a:pt x="563" y="47"/>
                  </a:lnTo>
                  <a:lnTo>
                    <a:pt x="564" y="48"/>
                  </a:lnTo>
                  <a:lnTo>
                    <a:pt x="566" y="50"/>
                  </a:lnTo>
                  <a:lnTo>
                    <a:pt x="567" y="52"/>
                  </a:lnTo>
                  <a:lnTo>
                    <a:pt x="569" y="55"/>
                  </a:lnTo>
                  <a:lnTo>
                    <a:pt x="571" y="57"/>
                  </a:lnTo>
                  <a:lnTo>
                    <a:pt x="574" y="57"/>
                  </a:lnTo>
                  <a:lnTo>
                    <a:pt x="580" y="55"/>
                  </a:lnTo>
                  <a:close/>
                  <a:moveTo>
                    <a:pt x="433" y="222"/>
                  </a:moveTo>
                  <a:lnTo>
                    <a:pt x="435" y="221"/>
                  </a:lnTo>
                  <a:lnTo>
                    <a:pt x="439" y="221"/>
                  </a:lnTo>
                  <a:lnTo>
                    <a:pt x="442" y="220"/>
                  </a:lnTo>
                  <a:lnTo>
                    <a:pt x="444" y="219"/>
                  </a:lnTo>
                  <a:lnTo>
                    <a:pt x="445" y="218"/>
                  </a:lnTo>
                  <a:lnTo>
                    <a:pt x="445" y="216"/>
                  </a:lnTo>
                  <a:lnTo>
                    <a:pt x="444" y="215"/>
                  </a:lnTo>
                  <a:lnTo>
                    <a:pt x="438" y="212"/>
                  </a:lnTo>
                  <a:lnTo>
                    <a:pt x="433" y="209"/>
                  </a:lnTo>
                  <a:lnTo>
                    <a:pt x="431" y="209"/>
                  </a:lnTo>
                  <a:lnTo>
                    <a:pt x="429" y="210"/>
                  </a:lnTo>
                  <a:lnTo>
                    <a:pt x="427" y="212"/>
                  </a:lnTo>
                  <a:lnTo>
                    <a:pt x="427" y="214"/>
                  </a:lnTo>
                  <a:lnTo>
                    <a:pt x="430" y="221"/>
                  </a:lnTo>
                  <a:lnTo>
                    <a:pt x="431" y="226"/>
                  </a:lnTo>
                  <a:lnTo>
                    <a:pt x="432" y="235"/>
                  </a:lnTo>
                  <a:lnTo>
                    <a:pt x="433" y="242"/>
                  </a:lnTo>
                  <a:lnTo>
                    <a:pt x="431" y="247"/>
                  </a:lnTo>
                  <a:lnTo>
                    <a:pt x="430" y="255"/>
                  </a:lnTo>
                  <a:lnTo>
                    <a:pt x="429" y="260"/>
                  </a:lnTo>
                  <a:lnTo>
                    <a:pt x="430" y="266"/>
                  </a:lnTo>
                  <a:lnTo>
                    <a:pt x="429" y="271"/>
                  </a:lnTo>
                  <a:lnTo>
                    <a:pt x="429" y="276"/>
                  </a:lnTo>
                  <a:lnTo>
                    <a:pt x="430" y="279"/>
                  </a:lnTo>
                  <a:lnTo>
                    <a:pt x="430" y="283"/>
                  </a:lnTo>
                  <a:lnTo>
                    <a:pt x="430" y="288"/>
                  </a:lnTo>
                  <a:lnTo>
                    <a:pt x="430" y="289"/>
                  </a:lnTo>
                  <a:lnTo>
                    <a:pt x="431" y="293"/>
                  </a:lnTo>
                  <a:lnTo>
                    <a:pt x="433" y="305"/>
                  </a:lnTo>
                  <a:lnTo>
                    <a:pt x="434" y="312"/>
                  </a:lnTo>
                  <a:lnTo>
                    <a:pt x="436" y="317"/>
                  </a:lnTo>
                  <a:lnTo>
                    <a:pt x="436" y="319"/>
                  </a:lnTo>
                  <a:lnTo>
                    <a:pt x="437" y="321"/>
                  </a:lnTo>
                  <a:lnTo>
                    <a:pt x="438" y="328"/>
                  </a:lnTo>
                  <a:lnTo>
                    <a:pt x="438" y="331"/>
                  </a:lnTo>
                  <a:lnTo>
                    <a:pt x="439" y="336"/>
                  </a:lnTo>
                  <a:lnTo>
                    <a:pt x="437" y="341"/>
                  </a:lnTo>
                  <a:lnTo>
                    <a:pt x="434" y="347"/>
                  </a:lnTo>
                  <a:lnTo>
                    <a:pt x="435" y="351"/>
                  </a:lnTo>
                  <a:lnTo>
                    <a:pt x="435" y="353"/>
                  </a:lnTo>
                  <a:lnTo>
                    <a:pt x="436" y="361"/>
                  </a:lnTo>
                  <a:lnTo>
                    <a:pt x="436" y="365"/>
                  </a:lnTo>
                  <a:lnTo>
                    <a:pt x="436" y="367"/>
                  </a:lnTo>
                  <a:lnTo>
                    <a:pt x="435" y="372"/>
                  </a:lnTo>
                  <a:lnTo>
                    <a:pt x="434" y="379"/>
                  </a:lnTo>
                  <a:lnTo>
                    <a:pt x="434" y="386"/>
                  </a:lnTo>
                  <a:lnTo>
                    <a:pt x="433" y="390"/>
                  </a:lnTo>
                  <a:lnTo>
                    <a:pt x="434" y="394"/>
                  </a:lnTo>
                  <a:lnTo>
                    <a:pt x="436" y="390"/>
                  </a:lnTo>
                  <a:lnTo>
                    <a:pt x="438" y="386"/>
                  </a:lnTo>
                  <a:lnTo>
                    <a:pt x="443" y="384"/>
                  </a:lnTo>
                  <a:lnTo>
                    <a:pt x="446" y="382"/>
                  </a:lnTo>
                  <a:lnTo>
                    <a:pt x="448" y="382"/>
                  </a:lnTo>
                  <a:lnTo>
                    <a:pt x="449" y="382"/>
                  </a:lnTo>
                  <a:lnTo>
                    <a:pt x="450" y="383"/>
                  </a:lnTo>
                  <a:lnTo>
                    <a:pt x="452" y="385"/>
                  </a:lnTo>
                  <a:lnTo>
                    <a:pt x="453" y="390"/>
                  </a:lnTo>
                  <a:lnTo>
                    <a:pt x="454" y="393"/>
                  </a:lnTo>
                  <a:lnTo>
                    <a:pt x="453" y="394"/>
                  </a:lnTo>
                  <a:lnTo>
                    <a:pt x="453" y="396"/>
                  </a:lnTo>
                  <a:lnTo>
                    <a:pt x="456" y="398"/>
                  </a:lnTo>
                  <a:lnTo>
                    <a:pt x="459" y="398"/>
                  </a:lnTo>
                  <a:lnTo>
                    <a:pt x="461" y="398"/>
                  </a:lnTo>
                  <a:lnTo>
                    <a:pt x="465" y="397"/>
                  </a:lnTo>
                  <a:lnTo>
                    <a:pt x="467" y="395"/>
                  </a:lnTo>
                  <a:lnTo>
                    <a:pt x="468" y="393"/>
                  </a:lnTo>
                  <a:lnTo>
                    <a:pt x="467" y="389"/>
                  </a:lnTo>
                  <a:lnTo>
                    <a:pt x="466" y="386"/>
                  </a:lnTo>
                  <a:lnTo>
                    <a:pt x="464" y="384"/>
                  </a:lnTo>
                  <a:lnTo>
                    <a:pt x="460" y="382"/>
                  </a:lnTo>
                  <a:lnTo>
                    <a:pt x="459" y="382"/>
                  </a:lnTo>
                  <a:lnTo>
                    <a:pt x="459" y="378"/>
                  </a:lnTo>
                  <a:lnTo>
                    <a:pt x="462" y="373"/>
                  </a:lnTo>
                  <a:lnTo>
                    <a:pt x="464" y="371"/>
                  </a:lnTo>
                  <a:lnTo>
                    <a:pt x="465" y="366"/>
                  </a:lnTo>
                  <a:lnTo>
                    <a:pt x="466" y="361"/>
                  </a:lnTo>
                  <a:lnTo>
                    <a:pt x="466" y="359"/>
                  </a:lnTo>
                  <a:lnTo>
                    <a:pt x="467" y="355"/>
                  </a:lnTo>
                  <a:lnTo>
                    <a:pt x="468" y="352"/>
                  </a:lnTo>
                  <a:lnTo>
                    <a:pt x="469" y="346"/>
                  </a:lnTo>
                  <a:lnTo>
                    <a:pt x="470" y="342"/>
                  </a:lnTo>
                  <a:lnTo>
                    <a:pt x="471" y="338"/>
                  </a:lnTo>
                  <a:lnTo>
                    <a:pt x="476" y="332"/>
                  </a:lnTo>
                  <a:lnTo>
                    <a:pt x="480" y="330"/>
                  </a:lnTo>
                  <a:lnTo>
                    <a:pt x="482" y="330"/>
                  </a:lnTo>
                  <a:lnTo>
                    <a:pt x="484" y="331"/>
                  </a:lnTo>
                  <a:lnTo>
                    <a:pt x="488" y="332"/>
                  </a:lnTo>
                  <a:lnTo>
                    <a:pt x="490" y="332"/>
                  </a:lnTo>
                  <a:lnTo>
                    <a:pt x="495" y="329"/>
                  </a:lnTo>
                  <a:lnTo>
                    <a:pt x="501" y="326"/>
                  </a:lnTo>
                  <a:lnTo>
                    <a:pt x="502" y="323"/>
                  </a:lnTo>
                  <a:lnTo>
                    <a:pt x="502" y="319"/>
                  </a:lnTo>
                  <a:lnTo>
                    <a:pt x="503" y="315"/>
                  </a:lnTo>
                  <a:lnTo>
                    <a:pt x="504" y="311"/>
                  </a:lnTo>
                  <a:lnTo>
                    <a:pt x="502" y="307"/>
                  </a:lnTo>
                  <a:lnTo>
                    <a:pt x="500" y="305"/>
                  </a:lnTo>
                  <a:lnTo>
                    <a:pt x="496" y="303"/>
                  </a:lnTo>
                  <a:lnTo>
                    <a:pt x="494" y="301"/>
                  </a:lnTo>
                  <a:lnTo>
                    <a:pt x="492" y="297"/>
                  </a:lnTo>
                  <a:lnTo>
                    <a:pt x="490" y="293"/>
                  </a:lnTo>
                  <a:lnTo>
                    <a:pt x="489" y="290"/>
                  </a:lnTo>
                  <a:lnTo>
                    <a:pt x="489" y="288"/>
                  </a:lnTo>
                  <a:lnTo>
                    <a:pt x="487" y="284"/>
                  </a:lnTo>
                  <a:lnTo>
                    <a:pt x="485" y="281"/>
                  </a:lnTo>
                  <a:lnTo>
                    <a:pt x="483" y="279"/>
                  </a:lnTo>
                  <a:lnTo>
                    <a:pt x="482" y="276"/>
                  </a:lnTo>
                  <a:lnTo>
                    <a:pt x="483" y="273"/>
                  </a:lnTo>
                  <a:lnTo>
                    <a:pt x="483" y="271"/>
                  </a:lnTo>
                  <a:lnTo>
                    <a:pt x="482" y="269"/>
                  </a:lnTo>
                  <a:lnTo>
                    <a:pt x="482" y="268"/>
                  </a:lnTo>
                  <a:lnTo>
                    <a:pt x="482" y="267"/>
                  </a:lnTo>
                  <a:lnTo>
                    <a:pt x="483" y="267"/>
                  </a:lnTo>
                  <a:lnTo>
                    <a:pt x="484" y="268"/>
                  </a:lnTo>
                  <a:lnTo>
                    <a:pt x="488" y="269"/>
                  </a:lnTo>
                  <a:lnTo>
                    <a:pt x="491" y="269"/>
                  </a:lnTo>
                  <a:lnTo>
                    <a:pt x="492" y="269"/>
                  </a:lnTo>
                  <a:lnTo>
                    <a:pt x="493" y="271"/>
                  </a:lnTo>
                  <a:lnTo>
                    <a:pt x="494" y="274"/>
                  </a:lnTo>
                  <a:lnTo>
                    <a:pt x="496" y="279"/>
                  </a:lnTo>
                  <a:lnTo>
                    <a:pt x="499" y="283"/>
                  </a:lnTo>
                  <a:lnTo>
                    <a:pt x="500" y="284"/>
                  </a:lnTo>
                  <a:lnTo>
                    <a:pt x="503" y="284"/>
                  </a:lnTo>
                  <a:lnTo>
                    <a:pt x="506" y="285"/>
                  </a:lnTo>
                  <a:lnTo>
                    <a:pt x="508" y="285"/>
                  </a:lnTo>
                  <a:lnTo>
                    <a:pt x="512" y="286"/>
                  </a:lnTo>
                  <a:lnTo>
                    <a:pt x="513" y="284"/>
                  </a:lnTo>
                  <a:lnTo>
                    <a:pt x="514" y="279"/>
                  </a:lnTo>
                  <a:lnTo>
                    <a:pt x="513" y="274"/>
                  </a:lnTo>
                  <a:lnTo>
                    <a:pt x="512" y="273"/>
                  </a:lnTo>
                  <a:lnTo>
                    <a:pt x="511" y="267"/>
                  </a:lnTo>
                  <a:lnTo>
                    <a:pt x="508" y="261"/>
                  </a:lnTo>
                  <a:lnTo>
                    <a:pt x="506" y="259"/>
                  </a:lnTo>
                  <a:lnTo>
                    <a:pt x="505" y="257"/>
                  </a:lnTo>
                  <a:lnTo>
                    <a:pt x="503" y="257"/>
                  </a:lnTo>
                  <a:lnTo>
                    <a:pt x="501" y="254"/>
                  </a:lnTo>
                  <a:lnTo>
                    <a:pt x="496" y="247"/>
                  </a:lnTo>
                  <a:lnTo>
                    <a:pt x="494" y="244"/>
                  </a:lnTo>
                  <a:lnTo>
                    <a:pt x="493" y="241"/>
                  </a:lnTo>
                  <a:lnTo>
                    <a:pt x="492" y="237"/>
                  </a:lnTo>
                  <a:lnTo>
                    <a:pt x="491" y="235"/>
                  </a:lnTo>
                  <a:lnTo>
                    <a:pt x="491" y="230"/>
                  </a:lnTo>
                  <a:lnTo>
                    <a:pt x="492" y="226"/>
                  </a:lnTo>
                  <a:lnTo>
                    <a:pt x="492" y="222"/>
                  </a:lnTo>
                  <a:lnTo>
                    <a:pt x="489" y="216"/>
                  </a:lnTo>
                  <a:lnTo>
                    <a:pt x="487" y="214"/>
                  </a:lnTo>
                  <a:lnTo>
                    <a:pt x="487" y="213"/>
                  </a:lnTo>
                  <a:lnTo>
                    <a:pt x="482" y="213"/>
                  </a:lnTo>
                  <a:lnTo>
                    <a:pt x="474" y="216"/>
                  </a:lnTo>
                  <a:lnTo>
                    <a:pt x="471" y="219"/>
                  </a:lnTo>
                  <a:lnTo>
                    <a:pt x="470" y="222"/>
                  </a:lnTo>
                  <a:lnTo>
                    <a:pt x="470" y="224"/>
                  </a:lnTo>
                  <a:lnTo>
                    <a:pt x="471" y="226"/>
                  </a:lnTo>
                  <a:lnTo>
                    <a:pt x="473" y="228"/>
                  </a:lnTo>
                  <a:lnTo>
                    <a:pt x="477" y="231"/>
                  </a:lnTo>
                  <a:lnTo>
                    <a:pt x="479" y="232"/>
                  </a:lnTo>
                  <a:lnTo>
                    <a:pt x="479" y="233"/>
                  </a:lnTo>
                  <a:lnTo>
                    <a:pt x="478" y="236"/>
                  </a:lnTo>
                  <a:lnTo>
                    <a:pt x="476" y="245"/>
                  </a:lnTo>
                  <a:lnTo>
                    <a:pt x="474" y="248"/>
                  </a:lnTo>
                  <a:lnTo>
                    <a:pt x="472" y="249"/>
                  </a:lnTo>
                  <a:lnTo>
                    <a:pt x="470" y="250"/>
                  </a:lnTo>
                  <a:lnTo>
                    <a:pt x="467" y="250"/>
                  </a:lnTo>
                  <a:lnTo>
                    <a:pt x="465" y="251"/>
                  </a:lnTo>
                  <a:lnTo>
                    <a:pt x="460" y="256"/>
                  </a:lnTo>
                  <a:lnTo>
                    <a:pt x="458" y="259"/>
                  </a:lnTo>
                  <a:lnTo>
                    <a:pt x="458" y="263"/>
                  </a:lnTo>
                  <a:lnTo>
                    <a:pt x="460" y="268"/>
                  </a:lnTo>
                  <a:lnTo>
                    <a:pt x="461" y="268"/>
                  </a:lnTo>
                  <a:lnTo>
                    <a:pt x="462" y="270"/>
                  </a:lnTo>
                  <a:lnTo>
                    <a:pt x="464" y="272"/>
                  </a:lnTo>
                  <a:lnTo>
                    <a:pt x="464" y="278"/>
                  </a:lnTo>
                  <a:lnTo>
                    <a:pt x="464" y="284"/>
                  </a:lnTo>
                  <a:lnTo>
                    <a:pt x="464" y="288"/>
                  </a:lnTo>
                  <a:lnTo>
                    <a:pt x="466" y="290"/>
                  </a:lnTo>
                  <a:lnTo>
                    <a:pt x="471" y="293"/>
                  </a:lnTo>
                  <a:lnTo>
                    <a:pt x="472" y="293"/>
                  </a:lnTo>
                  <a:lnTo>
                    <a:pt x="476" y="296"/>
                  </a:lnTo>
                  <a:lnTo>
                    <a:pt x="478" y="302"/>
                  </a:lnTo>
                  <a:lnTo>
                    <a:pt x="478" y="306"/>
                  </a:lnTo>
                  <a:lnTo>
                    <a:pt x="478" y="311"/>
                  </a:lnTo>
                  <a:lnTo>
                    <a:pt x="478" y="314"/>
                  </a:lnTo>
                  <a:lnTo>
                    <a:pt x="477" y="319"/>
                  </a:lnTo>
                  <a:lnTo>
                    <a:pt x="477" y="321"/>
                  </a:lnTo>
                  <a:lnTo>
                    <a:pt x="477" y="324"/>
                  </a:lnTo>
                  <a:lnTo>
                    <a:pt x="477" y="325"/>
                  </a:lnTo>
                  <a:lnTo>
                    <a:pt x="474" y="325"/>
                  </a:lnTo>
                  <a:lnTo>
                    <a:pt x="471" y="325"/>
                  </a:lnTo>
                  <a:lnTo>
                    <a:pt x="466" y="323"/>
                  </a:lnTo>
                  <a:lnTo>
                    <a:pt x="464" y="321"/>
                  </a:lnTo>
                  <a:lnTo>
                    <a:pt x="460" y="316"/>
                  </a:lnTo>
                  <a:lnTo>
                    <a:pt x="457" y="311"/>
                  </a:lnTo>
                  <a:lnTo>
                    <a:pt x="454" y="307"/>
                  </a:lnTo>
                  <a:lnTo>
                    <a:pt x="452" y="304"/>
                  </a:lnTo>
                  <a:lnTo>
                    <a:pt x="448" y="302"/>
                  </a:lnTo>
                  <a:lnTo>
                    <a:pt x="446" y="300"/>
                  </a:lnTo>
                  <a:lnTo>
                    <a:pt x="442" y="294"/>
                  </a:lnTo>
                  <a:lnTo>
                    <a:pt x="438" y="290"/>
                  </a:lnTo>
                  <a:lnTo>
                    <a:pt x="437" y="286"/>
                  </a:lnTo>
                  <a:lnTo>
                    <a:pt x="436" y="283"/>
                  </a:lnTo>
                  <a:lnTo>
                    <a:pt x="436" y="282"/>
                  </a:lnTo>
                  <a:lnTo>
                    <a:pt x="438" y="279"/>
                  </a:lnTo>
                  <a:lnTo>
                    <a:pt x="441" y="271"/>
                  </a:lnTo>
                  <a:lnTo>
                    <a:pt x="441" y="268"/>
                  </a:lnTo>
                  <a:lnTo>
                    <a:pt x="443" y="265"/>
                  </a:lnTo>
                  <a:lnTo>
                    <a:pt x="444" y="260"/>
                  </a:lnTo>
                  <a:lnTo>
                    <a:pt x="444" y="257"/>
                  </a:lnTo>
                  <a:lnTo>
                    <a:pt x="446" y="254"/>
                  </a:lnTo>
                  <a:lnTo>
                    <a:pt x="449" y="253"/>
                  </a:lnTo>
                  <a:lnTo>
                    <a:pt x="452" y="250"/>
                  </a:lnTo>
                  <a:lnTo>
                    <a:pt x="453" y="245"/>
                  </a:lnTo>
                  <a:lnTo>
                    <a:pt x="453" y="239"/>
                  </a:lnTo>
                  <a:lnTo>
                    <a:pt x="453" y="237"/>
                  </a:lnTo>
                  <a:lnTo>
                    <a:pt x="453" y="236"/>
                  </a:lnTo>
                  <a:lnTo>
                    <a:pt x="452" y="235"/>
                  </a:lnTo>
                  <a:lnTo>
                    <a:pt x="450" y="234"/>
                  </a:lnTo>
                  <a:lnTo>
                    <a:pt x="449" y="234"/>
                  </a:lnTo>
                  <a:lnTo>
                    <a:pt x="448" y="236"/>
                  </a:lnTo>
                  <a:lnTo>
                    <a:pt x="448" y="237"/>
                  </a:lnTo>
                  <a:lnTo>
                    <a:pt x="449" y="238"/>
                  </a:lnTo>
                  <a:lnTo>
                    <a:pt x="449" y="239"/>
                  </a:lnTo>
                  <a:lnTo>
                    <a:pt x="447" y="243"/>
                  </a:lnTo>
                  <a:lnTo>
                    <a:pt x="443" y="249"/>
                  </a:lnTo>
                  <a:lnTo>
                    <a:pt x="443" y="250"/>
                  </a:lnTo>
                  <a:lnTo>
                    <a:pt x="442" y="250"/>
                  </a:lnTo>
                  <a:lnTo>
                    <a:pt x="438" y="250"/>
                  </a:lnTo>
                  <a:lnTo>
                    <a:pt x="437" y="249"/>
                  </a:lnTo>
                  <a:lnTo>
                    <a:pt x="436" y="248"/>
                  </a:lnTo>
                  <a:lnTo>
                    <a:pt x="435" y="247"/>
                  </a:lnTo>
                  <a:lnTo>
                    <a:pt x="436" y="244"/>
                  </a:lnTo>
                  <a:lnTo>
                    <a:pt x="438" y="238"/>
                  </a:lnTo>
                  <a:lnTo>
                    <a:pt x="439" y="235"/>
                  </a:lnTo>
                  <a:lnTo>
                    <a:pt x="437" y="230"/>
                  </a:lnTo>
                  <a:lnTo>
                    <a:pt x="433" y="222"/>
                  </a:lnTo>
                  <a:close/>
                  <a:moveTo>
                    <a:pt x="453" y="211"/>
                  </a:moveTo>
                  <a:lnTo>
                    <a:pt x="447" y="207"/>
                  </a:lnTo>
                  <a:lnTo>
                    <a:pt x="442" y="203"/>
                  </a:lnTo>
                  <a:lnTo>
                    <a:pt x="438" y="198"/>
                  </a:lnTo>
                  <a:lnTo>
                    <a:pt x="438" y="191"/>
                  </a:lnTo>
                  <a:lnTo>
                    <a:pt x="438" y="185"/>
                  </a:lnTo>
                  <a:lnTo>
                    <a:pt x="439" y="179"/>
                  </a:lnTo>
                  <a:lnTo>
                    <a:pt x="437" y="176"/>
                  </a:lnTo>
                  <a:lnTo>
                    <a:pt x="435" y="174"/>
                  </a:lnTo>
                  <a:lnTo>
                    <a:pt x="433" y="172"/>
                  </a:lnTo>
                  <a:lnTo>
                    <a:pt x="429" y="167"/>
                  </a:lnTo>
                  <a:lnTo>
                    <a:pt x="424" y="163"/>
                  </a:lnTo>
                  <a:lnTo>
                    <a:pt x="419" y="156"/>
                  </a:lnTo>
                  <a:lnTo>
                    <a:pt x="418" y="153"/>
                  </a:lnTo>
                  <a:lnTo>
                    <a:pt x="417" y="150"/>
                  </a:lnTo>
                  <a:lnTo>
                    <a:pt x="418" y="146"/>
                  </a:lnTo>
                  <a:lnTo>
                    <a:pt x="419" y="143"/>
                  </a:lnTo>
                  <a:lnTo>
                    <a:pt x="420" y="140"/>
                  </a:lnTo>
                  <a:lnTo>
                    <a:pt x="422" y="137"/>
                  </a:lnTo>
                  <a:lnTo>
                    <a:pt x="423" y="133"/>
                  </a:lnTo>
                  <a:lnTo>
                    <a:pt x="425" y="132"/>
                  </a:lnTo>
                  <a:lnTo>
                    <a:pt x="433" y="130"/>
                  </a:lnTo>
                  <a:lnTo>
                    <a:pt x="437" y="129"/>
                  </a:lnTo>
                  <a:lnTo>
                    <a:pt x="442" y="129"/>
                  </a:lnTo>
                  <a:lnTo>
                    <a:pt x="446" y="131"/>
                  </a:lnTo>
                  <a:lnTo>
                    <a:pt x="450" y="132"/>
                  </a:lnTo>
                  <a:lnTo>
                    <a:pt x="454" y="135"/>
                  </a:lnTo>
                  <a:lnTo>
                    <a:pt x="457" y="139"/>
                  </a:lnTo>
                  <a:lnTo>
                    <a:pt x="460" y="141"/>
                  </a:lnTo>
                  <a:lnTo>
                    <a:pt x="465" y="144"/>
                  </a:lnTo>
                  <a:lnTo>
                    <a:pt x="469" y="148"/>
                  </a:lnTo>
                  <a:lnTo>
                    <a:pt x="472" y="151"/>
                  </a:lnTo>
                  <a:lnTo>
                    <a:pt x="474" y="156"/>
                  </a:lnTo>
                  <a:lnTo>
                    <a:pt x="478" y="163"/>
                  </a:lnTo>
                  <a:lnTo>
                    <a:pt x="481" y="168"/>
                  </a:lnTo>
                  <a:lnTo>
                    <a:pt x="482" y="170"/>
                  </a:lnTo>
                  <a:lnTo>
                    <a:pt x="483" y="172"/>
                  </a:lnTo>
                  <a:lnTo>
                    <a:pt x="483" y="173"/>
                  </a:lnTo>
                  <a:lnTo>
                    <a:pt x="483" y="175"/>
                  </a:lnTo>
                  <a:lnTo>
                    <a:pt x="481" y="183"/>
                  </a:lnTo>
                  <a:lnTo>
                    <a:pt x="480" y="187"/>
                  </a:lnTo>
                  <a:lnTo>
                    <a:pt x="479" y="191"/>
                  </a:lnTo>
                  <a:lnTo>
                    <a:pt x="479" y="192"/>
                  </a:lnTo>
                  <a:lnTo>
                    <a:pt x="478" y="193"/>
                  </a:lnTo>
                  <a:lnTo>
                    <a:pt x="476" y="195"/>
                  </a:lnTo>
                  <a:lnTo>
                    <a:pt x="474" y="195"/>
                  </a:lnTo>
                  <a:lnTo>
                    <a:pt x="473" y="195"/>
                  </a:lnTo>
                  <a:lnTo>
                    <a:pt x="472" y="193"/>
                  </a:lnTo>
                  <a:lnTo>
                    <a:pt x="472" y="192"/>
                  </a:lnTo>
                  <a:lnTo>
                    <a:pt x="469" y="185"/>
                  </a:lnTo>
                  <a:lnTo>
                    <a:pt x="467" y="181"/>
                  </a:lnTo>
                  <a:lnTo>
                    <a:pt x="465" y="177"/>
                  </a:lnTo>
                  <a:lnTo>
                    <a:pt x="459" y="168"/>
                  </a:lnTo>
                  <a:lnTo>
                    <a:pt x="454" y="162"/>
                  </a:lnTo>
                  <a:lnTo>
                    <a:pt x="452" y="158"/>
                  </a:lnTo>
                  <a:lnTo>
                    <a:pt x="450" y="156"/>
                  </a:lnTo>
                  <a:lnTo>
                    <a:pt x="449" y="154"/>
                  </a:lnTo>
                  <a:lnTo>
                    <a:pt x="446" y="153"/>
                  </a:lnTo>
                  <a:lnTo>
                    <a:pt x="443" y="152"/>
                  </a:lnTo>
                  <a:lnTo>
                    <a:pt x="438" y="151"/>
                  </a:lnTo>
                  <a:lnTo>
                    <a:pt x="435" y="151"/>
                  </a:lnTo>
                  <a:lnTo>
                    <a:pt x="435" y="155"/>
                  </a:lnTo>
                  <a:lnTo>
                    <a:pt x="437" y="160"/>
                  </a:lnTo>
                  <a:lnTo>
                    <a:pt x="438" y="160"/>
                  </a:lnTo>
                  <a:lnTo>
                    <a:pt x="441" y="163"/>
                  </a:lnTo>
                  <a:lnTo>
                    <a:pt x="446" y="166"/>
                  </a:lnTo>
                  <a:lnTo>
                    <a:pt x="449" y="170"/>
                  </a:lnTo>
                  <a:lnTo>
                    <a:pt x="452" y="175"/>
                  </a:lnTo>
                  <a:lnTo>
                    <a:pt x="454" y="179"/>
                  </a:lnTo>
                  <a:lnTo>
                    <a:pt x="454" y="181"/>
                  </a:lnTo>
                  <a:lnTo>
                    <a:pt x="454" y="187"/>
                  </a:lnTo>
                  <a:lnTo>
                    <a:pt x="455" y="191"/>
                  </a:lnTo>
                  <a:lnTo>
                    <a:pt x="456" y="196"/>
                  </a:lnTo>
                  <a:lnTo>
                    <a:pt x="456" y="202"/>
                  </a:lnTo>
                  <a:lnTo>
                    <a:pt x="456" y="205"/>
                  </a:lnTo>
                  <a:lnTo>
                    <a:pt x="458" y="208"/>
                  </a:lnTo>
                  <a:lnTo>
                    <a:pt x="460" y="210"/>
                  </a:lnTo>
                  <a:lnTo>
                    <a:pt x="461" y="211"/>
                  </a:lnTo>
                  <a:lnTo>
                    <a:pt x="460" y="216"/>
                  </a:lnTo>
                  <a:lnTo>
                    <a:pt x="458" y="220"/>
                  </a:lnTo>
                  <a:lnTo>
                    <a:pt x="458" y="223"/>
                  </a:lnTo>
                  <a:lnTo>
                    <a:pt x="458" y="226"/>
                  </a:lnTo>
                  <a:lnTo>
                    <a:pt x="457" y="230"/>
                  </a:lnTo>
                  <a:lnTo>
                    <a:pt x="457" y="231"/>
                  </a:lnTo>
                  <a:lnTo>
                    <a:pt x="456" y="232"/>
                  </a:lnTo>
                  <a:lnTo>
                    <a:pt x="455" y="232"/>
                  </a:lnTo>
                  <a:lnTo>
                    <a:pt x="454" y="230"/>
                  </a:lnTo>
                  <a:lnTo>
                    <a:pt x="453" y="230"/>
                  </a:lnTo>
                  <a:lnTo>
                    <a:pt x="452" y="225"/>
                  </a:lnTo>
                  <a:lnTo>
                    <a:pt x="450" y="221"/>
                  </a:lnTo>
                  <a:lnTo>
                    <a:pt x="449" y="218"/>
                  </a:lnTo>
                  <a:lnTo>
                    <a:pt x="448" y="216"/>
                  </a:lnTo>
                  <a:lnTo>
                    <a:pt x="449" y="215"/>
                  </a:lnTo>
                  <a:lnTo>
                    <a:pt x="450" y="214"/>
                  </a:lnTo>
                  <a:lnTo>
                    <a:pt x="452" y="214"/>
                  </a:lnTo>
                  <a:lnTo>
                    <a:pt x="453" y="213"/>
                  </a:lnTo>
                  <a:lnTo>
                    <a:pt x="453" y="211"/>
                  </a:lnTo>
                  <a:close/>
                  <a:moveTo>
                    <a:pt x="527" y="186"/>
                  </a:moveTo>
                  <a:lnTo>
                    <a:pt x="532" y="186"/>
                  </a:lnTo>
                  <a:lnTo>
                    <a:pt x="538" y="188"/>
                  </a:lnTo>
                  <a:lnTo>
                    <a:pt x="542" y="190"/>
                  </a:lnTo>
                  <a:lnTo>
                    <a:pt x="546" y="195"/>
                  </a:lnTo>
                  <a:lnTo>
                    <a:pt x="547" y="198"/>
                  </a:lnTo>
                  <a:lnTo>
                    <a:pt x="547" y="201"/>
                  </a:lnTo>
                  <a:lnTo>
                    <a:pt x="549" y="204"/>
                  </a:lnTo>
                  <a:lnTo>
                    <a:pt x="551" y="208"/>
                  </a:lnTo>
                  <a:lnTo>
                    <a:pt x="552" y="210"/>
                  </a:lnTo>
                  <a:lnTo>
                    <a:pt x="553" y="214"/>
                  </a:lnTo>
                  <a:lnTo>
                    <a:pt x="553" y="215"/>
                  </a:lnTo>
                  <a:lnTo>
                    <a:pt x="553" y="220"/>
                  </a:lnTo>
                  <a:lnTo>
                    <a:pt x="551" y="226"/>
                  </a:lnTo>
                  <a:lnTo>
                    <a:pt x="551" y="228"/>
                  </a:lnTo>
                  <a:lnTo>
                    <a:pt x="551" y="231"/>
                  </a:lnTo>
                  <a:lnTo>
                    <a:pt x="551" y="233"/>
                  </a:lnTo>
                  <a:lnTo>
                    <a:pt x="549" y="233"/>
                  </a:lnTo>
                  <a:lnTo>
                    <a:pt x="547" y="233"/>
                  </a:lnTo>
                  <a:lnTo>
                    <a:pt x="546" y="232"/>
                  </a:lnTo>
                  <a:lnTo>
                    <a:pt x="545" y="230"/>
                  </a:lnTo>
                  <a:lnTo>
                    <a:pt x="541" y="223"/>
                  </a:lnTo>
                  <a:lnTo>
                    <a:pt x="539" y="221"/>
                  </a:lnTo>
                  <a:lnTo>
                    <a:pt x="536" y="216"/>
                  </a:lnTo>
                  <a:lnTo>
                    <a:pt x="534" y="213"/>
                  </a:lnTo>
                  <a:lnTo>
                    <a:pt x="532" y="210"/>
                  </a:lnTo>
                  <a:lnTo>
                    <a:pt x="531" y="207"/>
                  </a:lnTo>
                  <a:lnTo>
                    <a:pt x="529" y="203"/>
                  </a:lnTo>
                  <a:lnTo>
                    <a:pt x="528" y="201"/>
                  </a:lnTo>
                  <a:lnTo>
                    <a:pt x="527" y="199"/>
                  </a:lnTo>
                  <a:lnTo>
                    <a:pt x="526" y="196"/>
                  </a:lnTo>
                  <a:lnTo>
                    <a:pt x="526" y="193"/>
                  </a:lnTo>
                  <a:lnTo>
                    <a:pt x="526" y="191"/>
                  </a:lnTo>
                  <a:lnTo>
                    <a:pt x="526" y="188"/>
                  </a:lnTo>
                  <a:lnTo>
                    <a:pt x="527" y="186"/>
                  </a:lnTo>
                  <a:close/>
                  <a:moveTo>
                    <a:pt x="683" y="426"/>
                  </a:moveTo>
                  <a:lnTo>
                    <a:pt x="680" y="431"/>
                  </a:lnTo>
                  <a:lnTo>
                    <a:pt x="678" y="435"/>
                  </a:lnTo>
                  <a:lnTo>
                    <a:pt x="677" y="437"/>
                  </a:lnTo>
                  <a:lnTo>
                    <a:pt x="677" y="440"/>
                  </a:lnTo>
                  <a:lnTo>
                    <a:pt x="680" y="441"/>
                  </a:lnTo>
                  <a:lnTo>
                    <a:pt x="682" y="440"/>
                  </a:lnTo>
                  <a:lnTo>
                    <a:pt x="686" y="440"/>
                  </a:lnTo>
                  <a:lnTo>
                    <a:pt x="689" y="440"/>
                  </a:lnTo>
                  <a:lnTo>
                    <a:pt x="692" y="441"/>
                  </a:lnTo>
                  <a:lnTo>
                    <a:pt x="694" y="441"/>
                  </a:lnTo>
                  <a:lnTo>
                    <a:pt x="698" y="441"/>
                  </a:lnTo>
                  <a:lnTo>
                    <a:pt x="701" y="441"/>
                  </a:lnTo>
                  <a:lnTo>
                    <a:pt x="704" y="440"/>
                  </a:lnTo>
                  <a:lnTo>
                    <a:pt x="706" y="437"/>
                  </a:lnTo>
                  <a:lnTo>
                    <a:pt x="709" y="435"/>
                  </a:lnTo>
                  <a:lnTo>
                    <a:pt x="711" y="433"/>
                  </a:lnTo>
                  <a:lnTo>
                    <a:pt x="712" y="430"/>
                  </a:lnTo>
                  <a:lnTo>
                    <a:pt x="712" y="426"/>
                  </a:lnTo>
                  <a:lnTo>
                    <a:pt x="713" y="424"/>
                  </a:lnTo>
                  <a:lnTo>
                    <a:pt x="713" y="422"/>
                  </a:lnTo>
                  <a:lnTo>
                    <a:pt x="715" y="418"/>
                  </a:lnTo>
                  <a:lnTo>
                    <a:pt x="716" y="413"/>
                  </a:lnTo>
                  <a:lnTo>
                    <a:pt x="717" y="410"/>
                  </a:lnTo>
                  <a:lnTo>
                    <a:pt x="717" y="407"/>
                  </a:lnTo>
                  <a:lnTo>
                    <a:pt x="718" y="401"/>
                  </a:lnTo>
                  <a:lnTo>
                    <a:pt x="718" y="397"/>
                  </a:lnTo>
                  <a:lnTo>
                    <a:pt x="720" y="395"/>
                  </a:lnTo>
                  <a:lnTo>
                    <a:pt x="721" y="391"/>
                  </a:lnTo>
                  <a:lnTo>
                    <a:pt x="717" y="387"/>
                  </a:lnTo>
                  <a:lnTo>
                    <a:pt x="715" y="386"/>
                  </a:lnTo>
                  <a:lnTo>
                    <a:pt x="713" y="385"/>
                  </a:lnTo>
                  <a:lnTo>
                    <a:pt x="710" y="384"/>
                  </a:lnTo>
                  <a:lnTo>
                    <a:pt x="706" y="383"/>
                  </a:lnTo>
                  <a:lnTo>
                    <a:pt x="702" y="382"/>
                  </a:lnTo>
                  <a:lnTo>
                    <a:pt x="701" y="381"/>
                  </a:lnTo>
                  <a:lnTo>
                    <a:pt x="700" y="378"/>
                  </a:lnTo>
                  <a:lnTo>
                    <a:pt x="700" y="376"/>
                  </a:lnTo>
                  <a:lnTo>
                    <a:pt x="701" y="373"/>
                  </a:lnTo>
                  <a:lnTo>
                    <a:pt x="701" y="371"/>
                  </a:lnTo>
                  <a:lnTo>
                    <a:pt x="702" y="370"/>
                  </a:lnTo>
                  <a:lnTo>
                    <a:pt x="703" y="366"/>
                  </a:lnTo>
                  <a:lnTo>
                    <a:pt x="703" y="363"/>
                  </a:lnTo>
                  <a:lnTo>
                    <a:pt x="704" y="360"/>
                  </a:lnTo>
                  <a:lnTo>
                    <a:pt x="705" y="356"/>
                  </a:lnTo>
                  <a:lnTo>
                    <a:pt x="705" y="353"/>
                  </a:lnTo>
                  <a:lnTo>
                    <a:pt x="706" y="349"/>
                  </a:lnTo>
                  <a:lnTo>
                    <a:pt x="706" y="346"/>
                  </a:lnTo>
                  <a:lnTo>
                    <a:pt x="708" y="341"/>
                  </a:lnTo>
                  <a:lnTo>
                    <a:pt x="709" y="339"/>
                  </a:lnTo>
                  <a:lnTo>
                    <a:pt x="710" y="333"/>
                  </a:lnTo>
                  <a:lnTo>
                    <a:pt x="710" y="330"/>
                  </a:lnTo>
                  <a:lnTo>
                    <a:pt x="710" y="327"/>
                  </a:lnTo>
                  <a:lnTo>
                    <a:pt x="709" y="326"/>
                  </a:lnTo>
                  <a:lnTo>
                    <a:pt x="708" y="324"/>
                  </a:lnTo>
                  <a:lnTo>
                    <a:pt x="705" y="321"/>
                  </a:lnTo>
                  <a:lnTo>
                    <a:pt x="702" y="317"/>
                  </a:lnTo>
                  <a:lnTo>
                    <a:pt x="700" y="311"/>
                  </a:lnTo>
                  <a:lnTo>
                    <a:pt x="699" y="308"/>
                  </a:lnTo>
                  <a:lnTo>
                    <a:pt x="695" y="306"/>
                  </a:lnTo>
                  <a:lnTo>
                    <a:pt x="693" y="305"/>
                  </a:lnTo>
                  <a:lnTo>
                    <a:pt x="689" y="304"/>
                  </a:lnTo>
                  <a:lnTo>
                    <a:pt x="686" y="303"/>
                  </a:lnTo>
                  <a:lnTo>
                    <a:pt x="681" y="303"/>
                  </a:lnTo>
                  <a:lnTo>
                    <a:pt x="677" y="303"/>
                  </a:lnTo>
                  <a:lnTo>
                    <a:pt x="676" y="304"/>
                  </a:lnTo>
                  <a:lnTo>
                    <a:pt x="675" y="305"/>
                  </a:lnTo>
                  <a:lnTo>
                    <a:pt x="675" y="306"/>
                  </a:lnTo>
                  <a:lnTo>
                    <a:pt x="675" y="308"/>
                  </a:lnTo>
                  <a:lnTo>
                    <a:pt x="679" y="313"/>
                  </a:lnTo>
                  <a:lnTo>
                    <a:pt x="681" y="315"/>
                  </a:lnTo>
                  <a:lnTo>
                    <a:pt x="681" y="320"/>
                  </a:lnTo>
                  <a:lnTo>
                    <a:pt x="682" y="326"/>
                  </a:lnTo>
                  <a:lnTo>
                    <a:pt x="683" y="332"/>
                  </a:lnTo>
                  <a:lnTo>
                    <a:pt x="686" y="337"/>
                  </a:lnTo>
                  <a:lnTo>
                    <a:pt x="689" y="341"/>
                  </a:lnTo>
                  <a:lnTo>
                    <a:pt x="689" y="344"/>
                  </a:lnTo>
                  <a:lnTo>
                    <a:pt x="691" y="347"/>
                  </a:lnTo>
                  <a:lnTo>
                    <a:pt x="690" y="350"/>
                  </a:lnTo>
                  <a:lnTo>
                    <a:pt x="690" y="352"/>
                  </a:lnTo>
                  <a:lnTo>
                    <a:pt x="691" y="354"/>
                  </a:lnTo>
                  <a:lnTo>
                    <a:pt x="691" y="355"/>
                  </a:lnTo>
                  <a:lnTo>
                    <a:pt x="689" y="356"/>
                  </a:lnTo>
                  <a:lnTo>
                    <a:pt x="682" y="356"/>
                  </a:lnTo>
                  <a:lnTo>
                    <a:pt x="680" y="355"/>
                  </a:lnTo>
                  <a:lnTo>
                    <a:pt x="678" y="353"/>
                  </a:lnTo>
                  <a:lnTo>
                    <a:pt x="677" y="350"/>
                  </a:lnTo>
                  <a:lnTo>
                    <a:pt x="677" y="347"/>
                  </a:lnTo>
                  <a:lnTo>
                    <a:pt x="676" y="344"/>
                  </a:lnTo>
                  <a:lnTo>
                    <a:pt x="676" y="342"/>
                  </a:lnTo>
                  <a:lnTo>
                    <a:pt x="675" y="339"/>
                  </a:lnTo>
                  <a:lnTo>
                    <a:pt x="673" y="337"/>
                  </a:lnTo>
                  <a:lnTo>
                    <a:pt x="671" y="333"/>
                  </a:lnTo>
                  <a:lnTo>
                    <a:pt x="669" y="329"/>
                  </a:lnTo>
                  <a:lnTo>
                    <a:pt x="667" y="324"/>
                  </a:lnTo>
                  <a:lnTo>
                    <a:pt x="664" y="319"/>
                  </a:lnTo>
                  <a:lnTo>
                    <a:pt x="662" y="318"/>
                  </a:lnTo>
                  <a:lnTo>
                    <a:pt x="659" y="317"/>
                  </a:lnTo>
                  <a:lnTo>
                    <a:pt x="656" y="317"/>
                  </a:lnTo>
                  <a:lnTo>
                    <a:pt x="653" y="317"/>
                  </a:lnTo>
                  <a:lnTo>
                    <a:pt x="647" y="317"/>
                  </a:lnTo>
                  <a:lnTo>
                    <a:pt x="645" y="317"/>
                  </a:lnTo>
                  <a:lnTo>
                    <a:pt x="642" y="317"/>
                  </a:lnTo>
                  <a:lnTo>
                    <a:pt x="638" y="316"/>
                  </a:lnTo>
                  <a:lnTo>
                    <a:pt x="635" y="315"/>
                  </a:lnTo>
                  <a:lnTo>
                    <a:pt x="634" y="313"/>
                  </a:lnTo>
                  <a:lnTo>
                    <a:pt x="633" y="311"/>
                  </a:lnTo>
                  <a:lnTo>
                    <a:pt x="633" y="307"/>
                  </a:lnTo>
                  <a:lnTo>
                    <a:pt x="633" y="304"/>
                  </a:lnTo>
                  <a:lnTo>
                    <a:pt x="634" y="301"/>
                  </a:lnTo>
                  <a:lnTo>
                    <a:pt x="634" y="300"/>
                  </a:lnTo>
                  <a:lnTo>
                    <a:pt x="634" y="294"/>
                  </a:lnTo>
                  <a:lnTo>
                    <a:pt x="635" y="286"/>
                  </a:lnTo>
                  <a:lnTo>
                    <a:pt x="635" y="283"/>
                  </a:lnTo>
                  <a:lnTo>
                    <a:pt x="636" y="279"/>
                  </a:lnTo>
                  <a:lnTo>
                    <a:pt x="636" y="276"/>
                  </a:lnTo>
                  <a:lnTo>
                    <a:pt x="635" y="271"/>
                  </a:lnTo>
                  <a:lnTo>
                    <a:pt x="634" y="267"/>
                  </a:lnTo>
                  <a:lnTo>
                    <a:pt x="632" y="257"/>
                  </a:lnTo>
                  <a:lnTo>
                    <a:pt x="631" y="253"/>
                  </a:lnTo>
                  <a:lnTo>
                    <a:pt x="630" y="249"/>
                  </a:lnTo>
                  <a:lnTo>
                    <a:pt x="629" y="246"/>
                  </a:lnTo>
                  <a:lnTo>
                    <a:pt x="625" y="243"/>
                  </a:lnTo>
                  <a:lnTo>
                    <a:pt x="622" y="238"/>
                  </a:lnTo>
                  <a:lnTo>
                    <a:pt x="619" y="234"/>
                  </a:lnTo>
                  <a:lnTo>
                    <a:pt x="616" y="230"/>
                  </a:lnTo>
                  <a:lnTo>
                    <a:pt x="613" y="228"/>
                  </a:lnTo>
                  <a:lnTo>
                    <a:pt x="609" y="227"/>
                  </a:lnTo>
                  <a:lnTo>
                    <a:pt x="601" y="225"/>
                  </a:lnTo>
                  <a:lnTo>
                    <a:pt x="598" y="223"/>
                  </a:lnTo>
                  <a:lnTo>
                    <a:pt x="593" y="224"/>
                  </a:lnTo>
                  <a:lnTo>
                    <a:pt x="588" y="225"/>
                  </a:lnTo>
                  <a:lnTo>
                    <a:pt x="588" y="227"/>
                  </a:lnTo>
                  <a:lnTo>
                    <a:pt x="588" y="230"/>
                  </a:lnTo>
                  <a:lnTo>
                    <a:pt x="590" y="231"/>
                  </a:lnTo>
                  <a:lnTo>
                    <a:pt x="593" y="232"/>
                  </a:lnTo>
                  <a:lnTo>
                    <a:pt x="597" y="234"/>
                  </a:lnTo>
                  <a:lnTo>
                    <a:pt x="600" y="236"/>
                  </a:lnTo>
                  <a:lnTo>
                    <a:pt x="602" y="242"/>
                  </a:lnTo>
                  <a:lnTo>
                    <a:pt x="602" y="243"/>
                  </a:lnTo>
                  <a:lnTo>
                    <a:pt x="604" y="246"/>
                  </a:lnTo>
                  <a:lnTo>
                    <a:pt x="604" y="250"/>
                  </a:lnTo>
                  <a:lnTo>
                    <a:pt x="606" y="253"/>
                  </a:lnTo>
                  <a:lnTo>
                    <a:pt x="608" y="259"/>
                  </a:lnTo>
                  <a:lnTo>
                    <a:pt x="609" y="262"/>
                  </a:lnTo>
                  <a:lnTo>
                    <a:pt x="610" y="266"/>
                  </a:lnTo>
                  <a:lnTo>
                    <a:pt x="611" y="270"/>
                  </a:lnTo>
                  <a:lnTo>
                    <a:pt x="611" y="272"/>
                  </a:lnTo>
                  <a:lnTo>
                    <a:pt x="611" y="273"/>
                  </a:lnTo>
                  <a:lnTo>
                    <a:pt x="610" y="277"/>
                  </a:lnTo>
                  <a:lnTo>
                    <a:pt x="609" y="281"/>
                  </a:lnTo>
                  <a:lnTo>
                    <a:pt x="608" y="282"/>
                  </a:lnTo>
                  <a:lnTo>
                    <a:pt x="608" y="284"/>
                  </a:lnTo>
                  <a:lnTo>
                    <a:pt x="608" y="286"/>
                  </a:lnTo>
                  <a:lnTo>
                    <a:pt x="609" y="290"/>
                  </a:lnTo>
                  <a:lnTo>
                    <a:pt x="609" y="292"/>
                  </a:lnTo>
                  <a:lnTo>
                    <a:pt x="606" y="292"/>
                  </a:lnTo>
                  <a:lnTo>
                    <a:pt x="604" y="290"/>
                  </a:lnTo>
                  <a:lnTo>
                    <a:pt x="601" y="289"/>
                  </a:lnTo>
                  <a:lnTo>
                    <a:pt x="601" y="288"/>
                  </a:lnTo>
                  <a:lnTo>
                    <a:pt x="600" y="285"/>
                  </a:lnTo>
                  <a:lnTo>
                    <a:pt x="600" y="281"/>
                  </a:lnTo>
                  <a:lnTo>
                    <a:pt x="600" y="274"/>
                  </a:lnTo>
                  <a:lnTo>
                    <a:pt x="599" y="272"/>
                  </a:lnTo>
                  <a:lnTo>
                    <a:pt x="598" y="269"/>
                  </a:lnTo>
                  <a:lnTo>
                    <a:pt x="597" y="265"/>
                  </a:lnTo>
                  <a:lnTo>
                    <a:pt x="596" y="261"/>
                  </a:lnTo>
                  <a:lnTo>
                    <a:pt x="594" y="257"/>
                  </a:lnTo>
                  <a:lnTo>
                    <a:pt x="587" y="246"/>
                  </a:lnTo>
                  <a:lnTo>
                    <a:pt x="585" y="241"/>
                  </a:lnTo>
                  <a:lnTo>
                    <a:pt x="584" y="239"/>
                  </a:lnTo>
                  <a:lnTo>
                    <a:pt x="584" y="238"/>
                  </a:lnTo>
                  <a:lnTo>
                    <a:pt x="582" y="238"/>
                  </a:lnTo>
                  <a:lnTo>
                    <a:pt x="580" y="242"/>
                  </a:lnTo>
                  <a:lnTo>
                    <a:pt x="577" y="250"/>
                  </a:lnTo>
                  <a:lnTo>
                    <a:pt x="576" y="257"/>
                  </a:lnTo>
                  <a:lnTo>
                    <a:pt x="575" y="265"/>
                  </a:lnTo>
                  <a:lnTo>
                    <a:pt x="575" y="268"/>
                  </a:lnTo>
                  <a:lnTo>
                    <a:pt x="575" y="272"/>
                  </a:lnTo>
                  <a:lnTo>
                    <a:pt x="576" y="277"/>
                  </a:lnTo>
                  <a:lnTo>
                    <a:pt x="580" y="280"/>
                  </a:lnTo>
                  <a:lnTo>
                    <a:pt x="583" y="284"/>
                  </a:lnTo>
                  <a:lnTo>
                    <a:pt x="584" y="286"/>
                  </a:lnTo>
                  <a:lnTo>
                    <a:pt x="585" y="289"/>
                  </a:lnTo>
                  <a:lnTo>
                    <a:pt x="588" y="294"/>
                  </a:lnTo>
                  <a:lnTo>
                    <a:pt x="589" y="295"/>
                  </a:lnTo>
                  <a:lnTo>
                    <a:pt x="594" y="297"/>
                  </a:lnTo>
                  <a:lnTo>
                    <a:pt x="597" y="300"/>
                  </a:lnTo>
                  <a:lnTo>
                    <a:pt x="598" y="302"/>
                  </a:lnTo>
                  <a:lnTo>
                    <a:pt x="599" y="303"/>
                  </a:lnTo>
                  <a:lnTo>
                    <a:pt x="601" y="302"/>
                  </a:lnTo>
                  <a:lnTo>
                    <a:pt x="605" y="298"/>
                  </a:lnTo>
                  <a:lnTo>
                    <a:pt x="606" y="296"/>
                  </a:lnTo>
                  <a:lnTo>
                    <a:pt x="606" y="295"/>
                  </a:lnTo>
                  <a:lnTo>
                    <a:pt x="607" y="294"/>
                  </a:lnTo>
                  <a:lnTo>
                    <a:pt x="610" y="295"/>
                  </a:lnTo>
                  <a:lnTo>
                    <a:pt x="616" y="297"/>
                  </a:lnTo>
                  <a:lnTo>
                    <a:pt x="617" y="298"/>
                  </a:lnTo>
                  <a:lnTo>
                    <a:pt x="617" y="303"/>
                  </a:lnTo>
                  <a:lnTo>
                    <a:pt x="617" y="306"/>
                  </a:lnTo>
                  <a:lnTo>
                    <a:pt x="618" y="308"/>
                  </a:lnTo>
                  <a:lnTo>
                    <a:pt x="620" y="311"/>
                  </a:lnTo>
                  <a:lnTo>
                    <a:pt x="623" y="316"/>
                  </a:lnTo>
                  <a:lnTo>
                    <a:pt x="623" y="317"/>
                  </a:lnTo>
                  <a:lnTo>
                    <a:pt x="622" y="320"/>
                  </a:lnTo>
                  <a:lnTo>
                    <a:pt x="622" y="325"/>
                  </a:lnTo>
                  <a:lnTo>
                    <a:pt x="620" y="327"/>
                  </a:lnTo>
                  <a:lnTo>
                    <a:pt x="619" y="328"/>
                  </a:lnTo>
                  <a:lnTo>
                    <a:pt x="619" y="330"/>
                  </a:lnTo>
                  <a:lnTo>
                    <a:pt x="621" y="333"/>
                  </a:lnTo>
                  <a:lnTo>
                    <a:pt x="624" y="337"/>
                  </a:lnTo>
                  <a:lnTo>
                    <a:pt x="627" y="338"/>
                  </a:lnTo>
                  <a:lnTo>
                    <a:pt x="629" y="338"/>
                  </a:lnTo>
                  <a:lnTo>
                    <a:pt x="630" y="338"/>
                  </a:lnTo>
                  <a:lnTo>
                    <a:pt x="635" y="340"/>
                  </a:lnTo>
                  <a:lnTo>
                    <a:pt x="641" y="343"/>
                  </a:lnTo>
                  <a:lnTo>
                    <a:pt x="643" y="346"/>
                  </a:lnTo>
                  <a:lnTo>
                    <a:pt x="644" y="349"/>
                  </a:lnTo>
                  <a:lnTo>
                    <a:pt x="646" y="350"/>
                  </a:lnTo>
                  <a:lnTo>
                    <a:pt x="648" y="351"/>
                  </a:lnTo>
                  <a:lnTo>
                    <a:pt x="650" y="354"/>
                  </a:lnTo>
                  <a:lnTo>
                    <a:pt x="651" y="356"/>
                  </a:lnTo>
                  <a:lnTo>
                    <a:pt x="653" y="365"/>
                  </a:lnTo>
                  <a:lnTo>
                    <a:pt x="656" y="373"/>
                  </a:lnTo>
                  <a:lnTo>
                    <a:pt x="658" y="377"/>
                  </a:lnTo>
                  <a:lnTo>
                    <a:pt x="659" y="382"/>
                  </a:lnTo>
                  <a:lnTo>
                    <a:pt x="660" y="385"/>
                  </a:lnTo>
                  <a:lnTo>
                    <a:pt x="660" y="388"/>
                  </a:lnTo>
                  <a:lnTo>
                    <a:pt x="659" y="390"/>
                  </a:lnTo>
                  <a:lnTo>
                    <a:pt x="659" y="393"/>
                  </a:lnTo>
                  <a:lnTo>
                    <a:pt x="664" y="395"/>
                  </a:lnTo>
                  <a:lnTo>
                    <a:pt x="666" y="394"/>
                  </a:lnTo>
                  <a:lnTo>
                    <a:pt x="667" y="393"/>
                  </a:lnTo>
                  <a:lnTo>
                    <a:pt x="669" y="391"/>
                  </a:lnTo>
                  <a:lnTo>
                    <a:pt x="673" y="391"/>
                  </a:lnTo>
                  <a:lnTo>
                    <a:pt x="677" y="394"/>
                  </a:lnTo>
                  <a:lnTo>
                    <a:pt x="680" y="393"/>
                  </a:lnTo>
                  <a:lnTo>
                    <a:pt x="685" y="390"/>
                  </a:lnTo>
                  <a:lnTo>
                    <a:pt x="685" y="389"/>
                  </a:lnTo>
                  <a:lnTo>
                    <a:pt x="687" y="387"/>
                  </a:lnTo>
                  <a:lnTo>
                    <a:pt x="689" y="384"/>
                  </a:lnTo>
                  <a:lnTo>
                    <a:pt x="690" y="384"/>
                  </a:lnTo>
                  <a:lnTo>
                    <a:pt x="695" y="385"/>
                  </a:lnTo>
                  <a:lnTo>
                    <a:pt x="702" y="386"/>
                  </a:lnTo>
                  <a:lnTo>
                    <a:pt x="704" y="387"/>
                  </a:lnTo>
                  <a:lnTo>
                    <a:pt x="705" y="388"/>
                  </a:lnTo>
                  <a:lnTo>
                    <a:pt x="705" y="390"/>
                  </a:lnTo>
                  <a:lnTo>
                    <a:pt x="704" y="394"/>
                  </a:lnTo>
                  <a:lnTo>
                    <a:pt x="703" y="397"/>
                  </a:lnTo>
                  <a:lnTo>
                    <a:pt x="702" y="400"/>
                  </a:lnTo>
                  <a:lnTo>
                    <a:pt x="701" y="405"/>
                  </a:lnTo>
                  <a:lnTo>
                    <a:pt x="700" y="409"/>
                  </a:lnTo>
                  <a:lnTo>
                    <a:pt x="699" y="412"/>
                  </a:lnTo>
                  <a:lnTo>
                    <a:pt x="698" y="416"/>
                  </a:lnTo>
                  <a:lnTo>
                    <a:pt x="697" y="418"/>
                  </a:lnTo>
                  <a:lnTo>
                    <a:pt x="694" y="417"/>
                  </a:lnTo>
                  <a:lnTo>
                    <a:pt x="692" y="417"/>
                  </a:lnTo>
                  <a:lnTo>
                    <a:pt x="690" y="419"/>
                  </a:lnTo>
                  <a:lnTo>
                    <a:pt x="689" y="421"/>
                  </a:lnTo>
                  <a:lnTo>
                    <a:pt x="686" y="423"/>
                  </a:lnTo>
                  <a:lnTo>
                    <a:pt x="683" y="426"/>
                  </a:lnTo>
                  <a:close/>
                  <a:moveTo>
                    <a:pt x="499" y="396"/>
                  </a:moveTo>
                  <a:lnTo>
                    <a:pt x="501" y="393"/>
                  </a:lnTo>
                  <a:lnTo>
                    <a:pt x="503" y="389"/>
                  </a:lnTo>
                  <a:lnTo>
                    <a:pt x="504" y="387"/>
                  </a:lnTo>
                  <a:lnTo>
                    <a:pt x="504" y="385"/>
                  </a:lnTo>
                  <a:lnTo>
                    <a:pt x="506" y="381"/>
                  </a:lnTo>
                  <a:lnTo>
                    <a:pt x="507" y="376"/>
                  </a:lnTo>
                  <a:lnTo>
                    <a:pt x="509" y="374"/>
                  </a:lnTo>
                  <a:lnTo>
                    <a:pt x="511" y="373"/>
                  </a:lnTo>
                  <a:lnTo>
                    <a:pt x="511" y="368"/>
                  </a:lnTo>
                  <a:lnTo>
                    <a:pt x="511" y="364"/>
                  </a:lnTo>
                  <a:lnTo>
                    <a:pt x="509" y="359"/>
                  </a:lnTo>
                  <a:lnTo>
                    <a:pt x="508" y="358"/>
                  </a:lnTo>
                  <a:lnTo>
                    <a:pt x="509" y="354"/>
                  </a:lnTo>
                  <a:lnTo>
                    <a:pt x="511" y="352"/>
                  </a:lnTo>
                  <a:lnTo>
                    <a:pt x="509" y="349"/>
                  </a:lnTo>
                  <a:lnTo>
                    <a:pt x="508" y="347"/>
                  </a:lnTo>
                  <a:lnTo>
                    <a:pt x="506" y="344"/>
                  </a:lnTo>
                  <a:lnTo>
                    <a:pt x="503" y="343"/>
                  </a:lnTo>
                  <a:lnTo>
                    <a:pt x="497" y="344"/>
                  </a:lnTo>
                  <a:lnTo>
                    <a:pt x="495" y="347"/>
                  </a:lnTo>
                  <a:lnTo>
                    <a:pt x="495" y="348"/>
                  </a:lnTo>
                  <a:lnTo>
                    <a:pt x="494" y="350"/>
                  </a:lnTo>
                  <a:lnTo>
                    <a:pt x="494" y="352"/>
                  </a:lnTo>
                  <a:lnTo>
                    <a:pt x="493" y="355"/>
                  </a:lnTo>
                  <a:lnTo>
                    <a:pt x="493" y="358"/>
                  </a:lnTo>
                  <a:lnTo>
                    <a:pt x="492" y="361"/>
                  </a:lnTo>
                  <a:lnTo>
                    <a:pt x="491" y="366"/>
                  </a:lnTo>
                  <a:lnTo>
                    <a:pt x="491" y="368"/>
                  </a:lnTo>
                  <a:lnTo>
                    <a:pt x="489" y="370"/>
                  </a:lnTo>
                  <a:lnTo>
                    <a:pt x="487" y="371"/>
                  </a:lnTo>
                  <a:lnTo>
                    <a:pt x="484" y="374"/>
                  </a:lnTo>
                  <a:lnTo>
                    <a:pt x="482" y="376"/>
                  </a:lnTo>
                  <a:lnTo>
                    <a:pt x="481" y="379"/>
                  </a:lnTo>
                  <a:lnTo>
                    <a:pt x="480" y="383"/>
                  </a:lnTo>
                  <a:lnTo>
                    <a:pt x="481" y="384"/>
                  </a:lnTo>
                  <a:lnTo>
                    <a:pt x="483" y="385"/>
                  </a:lnTo>
                  <a:lnTo>
                    <a:pt x="487" y="386"/>
                  </a:lnTo>
                  <a:lnTo>
                    <a:pt x="489" y="387"/>
                  </a:lnTo>
                  <a:lnTo>
                    <a:pt x="488" y="390"/>
                  </a:lnTo>
                  <a:lnTo>
                    <a:pt x="487" y="393"/>
                  </a:lnTo>
                  <a:lnTo>
                    <a:pt x="488" y="396"/>
                  </a:lnTo>
                  <a:lnTo>
                    <a:pt x="490" y="397"/>
                  </a:lnTo>
                  <a:lnTo>
                    <a:pt x="493" y="398"/>
                  </a:lnTo>
                  <a:lnTo>
                    <a:pt x="496" y="399"/>
                  </a:lnTo>
                  <a:lnTo>
                    <a:pt x="500" y="399"/>
                  </a:lnTo>
                  <a:lnTo>
                    <a:pt x="502" y="399"/>
                  </a:lnTo>
                  <a:lnTo>
                    <a:pt x="500" y="397"/>
                  </a:lnTo>
                  <a:lnTo>
                    <a:pt x="499" y="396"/>
                  </a:lnTo>
                  <a:close/>
                  <a:moveTo>
                    <a:pt x="541" y="340"/>
                  </a:moveTo>
                  <a:lnTo>
                    <a:pt x="545" y="344"/>
                  </a:lnTo>
                  <a:lnTo>
                    <a:pt x="546" y="348"/>
                  </a:lnTo>
                  <a:lnTo>
                    <a:pt x="546" y="352"/>
                  </a:lnTo>
                  <a:lnTo>
                    <a:pt x="546" y="356"/>
                  </a:lnTo>
                  <a:lnTo>
                    <a:pt x="548" y="361"/>
                  </a:lnTo>
                  <a:lnTo>
                    <a:pt x="551" y="364"/>
                  </a:lnTo>
                  <a:lnTo>
                    <a:pt x="554" y="364"/>
                  </a:lnTo>
                  <a:lnTo>
                    <a:pt x="558" y="364"/>
                  </a:lnTo>
                  <a:lnTo>
                    <a:pt x="555" y="371"/>
                  </a:lnTo>
                  <a:lnTo>
                    <a:pt x="551" y="376"/>
                  </a:lnTo>
                  <a:lnTo>
                    <a:pt x="550" y="377"/>
                  </a:lnTo>
                  <a:lnTo>
                    <a:pt x="548" y="381"/>
                  </a:lnTo>
                  <a:lnTo>
                    <a:pt x="547" y="386"/>
                  </a:lnTo>
                  <a:lnTo>
                    <a:pt x="548" y="393"/>
                  </a:lnTo>
                  <a:lnTo>
                    <a:pt x="549" y="399"/>
                  </a:lnTo>
                  <a:lnTo>
                    <a:pt x="549" y="402"/>
                  </a:lnTo>
                  <a:lnTo>
                    <a:pt x="552" y="403"/>
                  </a:lnTo>
                  <a:lnTo>
                    <a:pt x="554" y="403"/>
                  </a:lnTo>
                  <a:lnTo>
                    <a:pt x="554" y="405"/>
                  </a:lnTo>
                  <a:lnTo>
                    <a:pt x="554" y="408"/>
                  </a:lnTo>
                  <a:lnTo>
                    <a:pt x="553" y="410"/>
                  </a:lnTo>
                  <a:lnTo>
                    <a:pt x="553" y="413"/>
                  </a:lnTo>
                  <a:lnTo>
                    <a:pt x="553" y="416"/>
                  </a:lnTo>
                  <a:lnTo>
                    <a:pt x="552" y="418"/>
                  </a:lnTo>
                  <a:lnTo>
                    <a:pt x="550" y="418"/>
                  </a:lnTo>
                  <a:lnTo>
                    <a:pt x="548" y="419"/>
                  </a:lnTo>
                  <a:lnTo>
                    <a:pt x="542" y="422"/>
                  </a:lnTo>
                  <a:lnTo>
                    <a:pt x="539" y="422"/>
                  </a:lnTo>
                  <a:lnTo>
                    <a:pt x="536" y="420"/>
                  </a:lnTo>
                  <a:lnTo>
                    <a:pt x="531" y="416"/>
                  </a:lnTo>
                  <a:lnTo>
                    <a:pt x="529" y="413"/>
                  </a:lnTo>
                  <a:lnTo>
                    <a:pt x="526" y="412"/>
                  </a:lnTo>
                  <a:lnTo>
                    <a:pt x="525" y="409"/>
                  </a:lnTo>
                  <a:lnTo>
                    <a:pt x="523" y="406"/>
                  </a:lnTo>
                  <a:lnTo>
                    <a:pt x="519" y="400"/>
                  </a:lnTo>
                  <a:lnTo>
                    <a:pt x="518" y="399"/>
                  </a:lnTo>
                  <a:lnTo>
                    <a:pt x="516" y="395"/>
                  </a:lnTo>
                  <a:lnTo>
                    <a:pt x="514" y="391"/>
                  </a:lnTo>
                  <a:lnTo>
                    <a:pt x="514" y="388"/>
                  </a:lnTo>
                  <a:lnTo>
                    <a:pt x="515" y="386"/>
                  </a:lnTo>
                  <a:lnTo>
                    <a:pt x="518" y="384"/>
                  </a:lnTo>
                  <a:lnTo>
                    <a:pt x="523" y="382"/>
                  </a:lnTo>
                  <a:lnTo>
                    <a:pt x="525" y="383"/>
                  </a:lnTo>
                  <a:lnTo>
                    <a:pt x="528" y="383"/>
                  </a:lnTo>
                  <a:lnTo>
                    <a:pt x="529" y="379"/>
                  </a:lnTo>
                  <a:lnTo>
                    <a:pt x="530" y="375"/>
                  </a:lnTo>
                  <a:lnTo>
                    <a:pt x="528" y="372"/>
                  </a:lnTo>
                  <a:lnTo>
                    <a:pt x="527" y="368"/>
                  </a:lnTo>
                  <a:lnTo>
                    <a:pt x="526" y="366"/>
                  </a:lnTo>
                  <a:lnTo>
                    <a:pt x="525" y="363"/>
                  </a:lnTo>
                  <a:lnTo>
                    <a:pt x="526" y="360"/>
                  </a:lnTo>
                  <a:lnTo>
                    <a:pt x="527" y="358"/>
                  </a:lnTo>
                  <a:lnTo>
                    <a:pt x="524" y="355"/>
                  </a:lnTo>
                  <a:lnTo>
                    <a:pt x="522" y="353"/>
                  </a:lnTo>
                  <a:lnTo>
                    <a:pt x="519" y="350"/>
                  </a:lnTo>
                  <a:lnTo>
                    <a:pt x="518" y="348"/>
                  </a:lnTo>
                  <a:lnTo>
                    <a:pt x="518" y="343"/>
                  </a:lnTo>
                  <a:lnTo>
                    <a:pt x="520" y="341"/>
                  </a:lnTo>
                  <a:lnTo>
                    <a:pt x="524" y="338"/>
                  </a:lnTo>
                  <a:lnTo>
                    <a:pt x="528" y="336"/>
                  </a:lnTo>
                  <a:lnTo>
                    <a:pt x="531" y="335"/>
                  </a:lnTo>
                  <a:lnTo>
                    <a:pt x="535" y="336"/>
                  </a:lnTo>
                  <a:lnTo>
                    <a:pt x="538" y="338"/>
                  </a:lnTo>
                  <a:lnTo>
                    <a:pt x="541" y="340"/>
                  </a:lnTo>
                  <a:close/>
                  <a:moveTo>
                    <a:pt x="655" y="436"/>
                  </a:moveTo>
                  <a:lnTo>
                    <a:pt x="657" y="433"/>
                  </a:lnTo>
                  <a:lnTo>
                    <a:pt x="659" y="429"/>
                  </a:lnTo>
                  <a:lnTo>
                    <a:pt x="664" y="429"/>
                  </a:lnTo>
                  <a:lnTo>
                    <a:pt x="669" y="430"/>
                  </a:lnTo>
                  <a:lnTo>
                    <a:pt x="674" y="431"/>
                  </a:lnTo>
                  <a:lnTo>
                    <a:pt x="678" y="431"/>
                  </a:lnTo>
                  <a:lnTo>
                    <a:pt x="679" y="428"/>
                  </a:lnTo>
                  <a:lnTo>
                    <a:pt x="678" y="425"/>
                  </a:lnTo>
                  <a:lnTo>
                    <a:pt x="677" y="424"/>
                  </a:lnTo>
                  <a:lnTo>
                    <a:pt x="676" y="423"/>
                  </a:lnTo>
                  <a:lnTo>
                    <a:pt x="671" y="421"/>
                  </a:lnTo>
                  <a:lnTo>
                    <a:pt x="668" y="418"/>
                  </a:lnTo>
                  <a:lnTo>
                    <a:pt x="667" y="414"/>
                  </a:lnTo>
                  <a:lnTo>
                    <a:pt x="666" y="411"/>
                  </a:lnTo>
                  <a:lnTo>
                    <a:pt x="659" y="401"/>
                  </a:lnTo>
                  <a:lnTo>
                    <a:pt x="656" y="398"/>
                  </a:lnTo>
                  <a:lnTo>
                    <a:pt x="653" y="396"/>
                  </a:lnTo>
                  <a:lnTo>
                    <a:pt x="651" y="395"/>
                  </a:lnTo>
                  <a:lnTo>
                    <a:pt x="644" y="397"/>
                  </a:lnTo>
                  <a:lnTo>
                    <a:pt x="641" y="399"/>
                  </a:lnTo>
                  <a:lnTo>
                    <a:pt x="640" y="400"/>
                  </a:lnTo>
                  <a:lnTo>
                    <a:pt x="639" y="402"/>
                  </a:lnTo>
                  <a:lnTo>
                    <a:pt x="636" y="410"/>
                  </a:lnTo>
                  <a:lnTo>
                    <a:pt x="635" y="414"/>
                  </a:lnTo>
                  <a:lnTo>
                    <a:pt x="636" y="418"/>
                  </a:lnTo>
                  <a:lnTo>
                    <a:pt x="636" y="421"/>
                  </a:lnTo>
                  <a:lnTo>
                    <a:pt x="635" y="429"/>
                  </a:lnTo>
                  <a:lnTo>
                    <a:pt x="635" y="434"/>
                  </a:lnTo>
                  <a:lnTo>
                    <a:pt x="636" y="436"/>
                  </a:lnTo>
                  <a:lnTo>
                    <a:pt x="640" y="437"/>
                  </a:lnTo>
                  <a:lnTo>
                    <a:pt x="646" y="437"/>
                  </a:lnTo>
                  <a:lnTo>
                    <a:pt x="655" y="436"/>
                  </a:lnTo>
                  <a:close/>
                  <a:moveTo>
                    <a:pt x="505" y="530"/>
                  </a:moveTo>
                  <a:lnTo>
                    <a:pt x="509" y="534"/>
                  </a:lnTo>
                  <a:lnTo>
                    <a:pt x="512" y="538"/>
                  </a:lnTo>
                  <a:lnTo>
                    <a:pt x="513" y="542"/>
                  </a:lnTo>
                  <a:lnTo>
                    <a:pt x="513" y="548"/>
                  </a:lnTo>
                  <a:lnTo>
                    <a:pt x="511" y="551"/>
                  </a:lnTo>
                  <a:lnTo>
                    <a:pt x="508" y="553"/>
                  </a:lnTo>
                  <a:lnTo>
                    <a:pt x="507" y="558"/>
                  </a:lnTo>
                  <a:lnTo>
                    <a:pt x="507" y="561"/>
                  </a:lnTo>
                  <a:lnTo>
                    <a:pt x="507" y="563"/>
                  </a:lnTo>
                  <a:lnTo>
                    <a:pt x="504" y="568"/>
                  </a:lnTo>
                  <a:lnTo>
                    <a:pt x="503" y="569"/>
                  </a:lnTo>
                  <a:lnTo>
                    <a:pt x="500" y="572"/>
                  </a:lnTo>
                  <a:lnTo>
                    <a:pt x="494" y="576"/>
                  </a:lnTo>
                  <a:lnTo>
                    <a:pt x="492" y="577"/>
                  </a:lnTo>
                  <a:lnTo>
                    <a:pt x="491" y="580"/>
                  </a:lnTo>
                  <a:lnTo>
                    <a:pt x="489" y="581"/>
                  </a:lnTo>
                  <a:lnTo>
                    <a:pt x="487" y="580"/>
                  </a:lnTo>
                  <a:lnTo>
                    <a:pt x="485" y="579"/>
                  </a:lnTo>
                  <a:lnTo>
                    <a:pt x="485" y="577"/>
                  </a:lnTo>
                  <a:lnTo>
                    <a:pt x="487" y="574"/>
                  </a:lnTo>
                  <a:lnTo>
                    <a:pt x="488" y="568"/>
                  </a:lnTo>
                  <a:lnTo>
                    <a:pt x="489" y="564"/>
                  </a:lnTo>
                  <a:lnTo>
                    <a:pt x="489" y="560"/>
                  </a:lnTo>
                  <a:lnTo>
                    <a:pt x="490" y="556"/>
                  </a:lnTo>
                  <a:lnTo>
                    <a:pt x="492" y="552"/>
                  </a:lnTo>
                  <a:lnTo>
                    <a:pt x="493" y="549"/>
                  </a:lnTo>
                  <a:lnTo>
                    <a:pt x="494" y="546"/>
                  </a:lnTo>
                  <a:lnTo>
                    <a:pt x="494" y="544"/>
                  </a:lnTo>
                  <a:lnTo>
                    <a:pt x="495" y="540"/>
                  </a:lnTo>
                  <a:lnTo>
                    <a:pt x="496" y="538"/>
                  </a:lnTo>
                  <a:lnTo>
                    <a:pt x="499" y="536"/>
                  </a:lnTo>
                  <a:lnTo>
                    <a:pt x="501" y="534"/>
                  </a:lnTo>
                  <a:lnTo>
                    <a:pt x="503" y="531"/>
                  </a:lnTo>
                  <a:lnTo>
                    <a:pt x="505" y="530"/>
                  </a:lnTo>
                  <a:close/>
                  <a:moveTo>
                    <a:pt x="557" y="763"/>
                  </a:moveTo>
                  <a:lnTo>
                    <a:pt x="557" y="761"/>
                  </a:lnTo>
                  <a:lnTo>
                    <a:pt x="561" y="756"/>
                  </a:lnTo>
                  <a:lnTo>
                    <a:pt x="563" y="751"/>
                  </a:lnTo>
                  <a:lnTo>
                    <a:pt x="564" y="746"/>
                  </a:lnTo>
                  <a:lnTo>
                    <a:pt x="565" y="743"/>
                  </a:lnTo>
                  <a:lnTo>
                    <a:pt x="565" y="739"/>
                  </a:lnTo>
                  <a:lnTo>
                    <a:pt x="565" y="736"/>
                  </a:lnTo>
                  <a:lnTo>
                    <a:pt x="564" y="733"/>
                  </a:lnTo>
                  <a:lnTo>
                    <a:pt x="563" y="729"/>
                  </a:lnTo>
                  <a:lnTo>
                    <a:pt x="562" y="726"/>
                  </a:lnTo>
                  <a:lnTo>
                    <a:pt x="562" y="723"/>
                  </a:lnTo>
                  <a:lnTo>
                    <a:pt x="562" y="719"/>
                  </a:lnTo>
                  <a:lnTo>
                    <a:pt x="562" y="716"/>
                  </a:lnTo>
                  <a:lnTo>
                    <a:pt x="562" y="713"/>
                  </a:lnTo>
                  <a:lnTo>
                    <a:pt x="562" y="710"/>
                  </a:lnTo>
                  <a:lnTo>
                    <a:pt x="563" y="706"/>
                  </a:lnTo>
                  <a:lnTo>
                    <a:pt x="565" y="704"/>
                  </a:lnTo>
                  <a:lnTo>
                    <a:pt x="567" y="702"/>
                  </a:lnTo>
                  <a:lnTo>
                    <a:pt x="573" y="699"/>
                  </a:lnTo>
                  <a:lnTo>
                    <a:pt x="577" y="696"/>
                  </a:lnTo>
                  <a:lnTo>
                    <a:pt x="584" y="691"/>
                  </a:lnTo>
                  <a:lnTo>
                    <a:pt x="586" y="689"/>
                  </a:lnTo>
                  <a:lnTo>
                    <a:pt x="588" y="687"/>
                  </a:lnTo>
                  <a:lnTo>
                    <a:pt x="590" y="681"/>
                  </a:lnTo>
                  <a:lnTo>
                    <a:pt x="590" y="675"/>
                  </a:lnTo>
                  <a:lnTo>
                    <a:pt x="593" y="670"/>
                  </a:lnTo>
                  <a:lnTo>
                    <a:pt x="594" y="668"/>
                  </a:lnTo>
                  <a:lnTo>
                    <a:pt x="597" y="664"/>
                  </a:lnTo>
                  <a:lnTo>
                    <a:pt x="601" y="658"/>
                  </a:lnTo>
                  <a:lnTo>
                    <a:pt x="604" y="656"/>
                  </a:lnTo>
                  <a:lnTo>
                    <a:pt x="604" y="655"/>
                  </a:lnTo>
                  <a:lnTo>
                    <a:pt x="606" y="650"/>
                  </a:lnTo>
                  <a:lnTo>
                    <a:pt x="608" y="643"/>
                  </a:lnTo>
                  <a:lnTo>
                    <a:pt x="609" y="640"/>
                  </a:lnTo>
                  <a:lnTo>
                    <a:pt x="610" y="635"/>
                  </a:lnTo>
                  <a:lnTo>
                    <a:pt x="611" y="632"/>
                  </a:lnTo>
                  <a:lnTo>
                    <a:pt x="612" y="629"/>
                  </a:lnTo>
                  <a:lnTo>
                    <a:pt x="613" y="626"/>
                  </a:lnTo>
                  <a:lnTo>
                    <a:pt x="613" y="622"/>
                  </a:lnTo>
                  <a:lnTo>
                    <a:pt x="613" y="620"/>
                  </a:lnTo>
                  <a:lnTo>
                    <a:pt x="613" y="616"/>
                  </a:lnTo>
                  <a:lnTo>
                    <a:pt x="611" y="612"/>
                  </a:lnTo>
                  <a:lnTo>
                    <a:pt x="608" y="611"/>
                  </a:lnTo>
                  <a:lnTo>
                    <a:pt x="606" y="612"/>
                  </a:lnTo>
                  <a:lnTo>
                    <a:pt x="604" y="616"/>
                  </a:lnTo>
                  <a:lnTo>
                    <a:pt x="601" y="619"/>
                  </a:lnTo>
                  <a:lnTo>
                    <a:pt x="600" y="622"/>
                  </a:lnTo>
                  <a:lnTo>
                    <a:pt x="598" y="627"/>
                  </a:lnTo>
                  <a:lnTo>
                    <a:pt x="597" y="631"/>
                  </a:lnTo>
                  <a:lnTo>
                    <a:pt x="596" y="636"/>
                  </a:lnTo>
                  <a:lnTo>
                    <a:pt x="594" y="639"/>
                  </a:lnTo>
                  <a:lnTo>
                    <a:pt x="592" y="641"/>
                  </a:lnTo>
                  <a:lnTo>
                    <a:pt x="589" y="649"/>
                  </a:lnTo>
                  <a:lnTo>
                    <a:pt x="589" y="652"/>
                  </a:lnTo>
                  <a:lnTo>
                    <a:pt x="588" y="654"/>
                  </a:lnTo>
                  <a:lnTo>
                    <a:pt x="587" y="655"/>
                  </a:lnTo>
                  <a:lnTo>
                    <a:pt x="585" y="655"/>
                  </a:lnTo>
                  <a:lnTo>
                    <a:pt x="583" y="658"/>
                  </a:lnTo>
                  <a:lnTo>
                    <a:pt x="580" y="663"/>
                  </a:lnTo>
                  <a:lnTo>
                    <a:pt x="578" y="664"/>
                  </a:lnTo>
                  <a:lnTo>
                    <a:pt x="576" y="666"/>
                  </a:lnTo>
                  <a:lnTo>
                    <a:pt x="575" y="668"/>
                  </a:lnTo>
                  <a:lnTo>
                    <a:pt x="574" y="671"/>
                  </a:lnTo>
                  <a:lnTo>
                    <a:pt x="574" y="674"/>
                  </a:lnTo>
                  <a:lnTo>
                    <a:pt x="569" y="678"/>
                  </a:lnTo>
                  <a:lnTo>
                    <a:pt x="563" y="681"/>
                  </a:lnTo>
                  <a:lnTo>
                    <a:pt x="560" y="684"/>
                  </a:lnTo>
                  <a:lnTo>
                    <a:pt x="557" y="686"/>
                  </a:lnTo>
                  <a:lnTo>
                    <a:pt x="557" y="687"/>
                  </a:lnTo>
                  <a:lnTo>
                    <a:pt x="552" y="689"/>
                  </a:lnTo>
                  <a:lnTo>
                    <a:pt x="551" y="690"/>
                  </a:lnTo>
                  <a:lnTo>
                    <a:pt x="551" y="691"/>
                  </a:lnTo>
                  <a:lnTo>
                    <a:pt x="549" y="691"/>
                  </a:lnTo>
                  <a:lnTo>
                    <a:pt x="543" y="689"/>
                  </a:lnTo>
                  <a:lnTo>
                    <a:pt x="541" y="688"/>
                  </a:lnTo>
                  <a:lnTo>
                    <a:pt x="541" y="686"/>
                  </a:lnTo>
                  <a:lnTo>
                    <a:pt x="543" y="680"/>
                  </a:lnTo>
                  <a:lnTo>
                    <a:pt x="548" y="676"/>
                  </a:lnTo>
                  <a:lnTo>
                    <a:pt x="549" y="675"/>
                  </a:lnTo>
                  <a:lnTo>
                    <a:pt x="550" y="675"/>
                  </a:lnTo>
                  <a:lnTo>
                    <a:pt x="552" y="673"/>
                  </a:lnTo>
                  <a:lnTo>
                    <a:pt x="554" y="665"/>
                  </a:lnTo>
                  <a:lnTo>
                    <a:pt x="559" y="659"/>
                  </a:lnTo>
                  <a:lnTo>
                    <a:pt x="563" y="655"/>
                  </a:lnTo>
                  <a:lnTo>
                    <a:pt x="565" y="653"/>
                  </a:lnTo>
                  <a:lnTo>
                    <a:pt x="566" y="650"/>
                  </a:lnTo>
                  <a:lnTo>
                    <a:pt x="566" y="645"/>
                  </a:lnTo>
                  <a:lnTo>
                    <a:pt x="566" y="643"/>
                  </a:lnTo>
                  <a:lnTo>
                    <a:pt x="565" y="640"/>
                  </a:lnTo>
                  <a:lnTo>
                    <a:pt x="566" y="636"/>
                  </a:lnTo>
                  <a:lnTo>
                    <a:pt x="569" y="632"/>
                  </a:lnTo>
                  <a:lnTo>
                    <a:pt x="570" y="629"/>
                  </a:lnTo>
                  <a:lnTo>
                    <a:pt x="571" y="627"/>
                  </a:lnTo>
                  <a:lnTo>
                    <a:pt x="573" y="622"/>
                  </a:lnTo>
                  <a:lnTo>
                    <a:pt x="575" y="619"/>
                  </a:lnTo>
                  <a:lnTo>
                    <a:pt x="581" y="614"/>
                  </a:lnTo>
                  <a:lnTo>
                    <a:pt x="585" y="608"/>
                  </a:lnTo>
                  <a:lnTo>
                    <a:pt x="586" y="607"/>
                  </a:lnTo>
                  <a:lnTo>
                    <a:pt x="588" y="605"/>
                  </a:lnTo>
                  <a:lnTo>
                    <a:pt x="595" y="599"/>
                  </a:lnTo>
                  <a:lnTo>
                    <a:pt x="598" y="597"/>
                  </a:lnTo>
                  <a:lnTo>
                    <a:pt x="602" y="596"/>
                  </a:lnTo>
                  <a:lnTo>
                    <a:pt x="610" y="595"/>
                  </a:lnTo>
                  <a:lnTo>
                    <a:pt x="615" y="594"/>
                  </a:lnTo>
                  <a:lnTo>
                    <a:pt x="618" y="594"/>
                  </a:lnTo>
                  <a:lnTo>
                    <a:pt x="623" y="591"/>
                  </a:lnTo>
                  <a:lnTo>
                    <a:pt x="628" y="586"/>
                  </a:lnTo>
                  <a:lnTo>
                    <a:pt x="629" y="586"/>
                  </a:lnTo>
                  <a:lnTo>
                    <a:pt x="630" y="586"/>
                  </a:lnTo>
                  <a:lnTo>
                    <a:pt x="631" y="587"/>
                  </a:lnTo>
                  <a:lnTo>
                    <a:pt x="632" y="588"/>
                  </a:lnTo>
                  <a:lnTo>
                    <a:pt x="633" y="592"/>
                  </a:lnTo>
                  <a:lnTo>
                    <a:pt x="634" y="595"/>
                  </a:lnTo>
                  <a:lnTo>
                    <a:pt x="634" y="604"/>
                  </a:lnTo>
                  <a:lnTo>
                    <a:pt x="635" y="611"/>
                  </a:lnTo>
                  <a:lnTo>
                    <a:pt x="635" y="618"/>
                  </a:lnTo>
                  <a:lnTo>
                    <a:pt x="635" y="621"/>
                  </a:lnTo>
                  <a:lnTo>
                    <a:pt x="636" y="623"/>
                  </a:lnTo>
                  <a:lnTo>
                    <a:pt x="636" y="624"/>
                  </a:lnTo>
                  <a:lnTo>
                    <a:pt x="635" y="629"/>
                  </a:lnTo>
                  <a:lnTo>
                    <a:pt x="634" y="632"/>
                  </a:lnTo>
                  <a:lnTo>
                    <a:pt x="633" y="634"/>
                  </a:lnTo>
                  <a:lnTo>
                    <a:pt x="633" y="640"/>
                  </a:lnTo>
                  <a:lnTo>
                    <a:pt x="632" y="645"/>
                  </a:lnTo>
                  <a:lnTo>
                    <a:pt x="631" y="650"/>
                  </a:lnTo>
                  <a:lnTo>
                    <a:pt x="628" y="654"/>
                  </a:lnTo>
                  <a:lnTo>
                    <a:pt x="627" y="656"/>
                  </a:lnTo>
                  <a:lnTo>
                    <a:pt x="625" y="658"/>
                  </a:lnTo>
                  <a:lnTo>
                    <a:pt x="624" y="659"/>
                  </a:lnTo>
                  <a:lnTo>
                    <a:pt x="623" y="663"/>
                  </a:lnTo>
                  <a:lnTo>
                    <a:pt x="622" y="666"/>
                  </a:lnTo>
                  <a:lnTo>
                    <a:pt x="622" y="667"/>
                  </a:lnTo>
                  <a:lnTo>
                    <a:pt x="619" y="673"/>
                  </a:lnTo>
                  <a:lnTo>
                    <a:pt x="616" y="676"/>
                  </a:lnTo>
                  <a:lnTo>
                    <a:pt x="613" y="679"/>
                  </a:lnTo>
                  <a:lnTo>
                    <a:pt x="611" y="685"/>
                  </a:lnTo>
                  <a:lnTo>
                    <a:pt x="610" y="686"/>
                  </a:lnTo>
                  <a:lnTo>
                    <a:pt x="609" y="690"/>
                  </a:lnTo>
                  <a:lnTo>
                    <a:pt x="608" y="693"/>
                  </a:lnTo>
                  <a:lnTo>
                    <a:pt x="607" y="696"/>
                  </a:lnTo>
                  <a:lnTo>
                    <a:pt x="606" y="698"/>
                  </a:lnTo>
                  <a:lnTo>
                    <a:pt x="602" y="702"/>
                  </a:lnTo>
                  <a:lnTo>
                    <a:pt x="599" y="705"/>
                  </a:lnTo>
                  <a:lnTo>
                    <a:pt x="598" y="705"/>
                  </a:lnTo>
                  <a:lnTo>
                    <a:pt x="596" y="709"/>
                  </a:lnTo>
                  <a:lnTo>
                    <a:pt x="595" y="711"/>
                  </a:lnTo>
                  <a:lnTo>
                    <a:pt x="593" y="713"/>
                  </a:lnTo>
                  <a:lnTo>
                    <a:pt x="586" y="719"/>
                  </a:lnTo>
                  <a:lnTo>
                    <a:pt x="583" y="722"/>
                  </a:lnTo>
                  <a:lnTo>
                    <a:pt x="581" y="723"/>
                  </a:lnTo>
                  <a:lnTo>
                    <a:pt x="578" y="724"/>
                  </a:lnTo>
                  <a:lnTo>
                    <a:pt x="575" y="726"/>
                  </a:lnTo>
                  <a:lnTo>
                    <a:pt x="573" y="729"/>
                  </a:lnTo>
                  <a:lnTo>
                    <a:pt x="572" y="733"/>
                  </a:lnTo>
                  <a:lnTo>
                    <a:pt x="572" y="737"/>
                  </a:lnTo>
                  <a:lnTo>
                    <a:pt x="571" y="740"/>
                  </a:lnTo>
                  <a:lnTo>
                    <a:pt x="569" y="745"/>
                  </a:lnTo>
                  <a:lnTo>
                    <a:pt x="569" y="748"/>
                  </a:lnTo>
                  <a:lnTo>
                    <a:pt x="567" y="752"/>
                  </a:lnTo>
                  <a:lnTo>
                    <a:pt x="562" y="759"/>
                  </a:lnTo>
                  <a:lnTo>
                    <a:pt x="557" y="763"/>
                  </a:lnTo>
                  <a:close/>
                </a:path>
              </a:pathLst>
            </a:custGeom>
            <a:solidFill>
              <a:srgbClr val="2C5882"/>
            </a:solidFill>
            <a:ln w="9525">
              <a:noFill/>
              <a:round/>
            </a:ln>
          </p:spPr>
          <p:txBody>
            <a:bodyPr/>
            <a:lstStyle/>
            <a:p>
              <a:endParaRPr lang="zh-CN" altLang="en-US"/>
            </a:p>
          </p:txBody>
        </p:sp>
        <p:sp>
          <p:nvSpPr>
            <p:cNvPr id="82961" name="Freeform 81"/>
            <p:cNvSpPr>
              <a:spLocks noEditPoints="1"/>
            </p:cNvSpPr>
            <p:nvPr/>
          </p:nvSpPr>
          <p:spPr bwMode="auto">
            <a:xfrm>
              <a:off x="406" y="617"/>
              <a:ext cx="245" cy="341"/>
            </a:xfrm>
            <a:custGeom>
              <a:avLst/>
              <a:gdLst>
                <a:gd name="T0" fmla="*/ 0 w 735"/>
                <a:gd name="T1" fmla="*/ 0 h 1023"/>
                <a:gd name="T2" fmla="*/ 0 w 735"/>
                <a:gd name="T3" fmla="*/ 0 h 1023"/>
                <a:gd name="T4" fmla="*/ 0 w 735"/>
                <a:gd name="T5" fmla="*/ 0 h 1023"/>
                <a:gd name="T6" fmla="*/ 0 w 735"/>
                <a:gd name="T7" fmla="*/ 0 h 1023"/>
                <a:gd name="T8" fmla="*/ 0 w 735"/>
                <a:gd name="T9" fmla="*/ 0 h 1023"/>
                <a:gd name="T10" fmla="*/ 0 w 735"/>
                <a:gd name="T11" fmla="*/ 0 h 1023"/>
                <a:gd name="T12" fmla="*/ 0 w 735"/>
                <a:gd name="T13" fmla="*/ 0 h 1023"/>
                <a:gd name="T14" fmla="*/ 0 w 735"/>
                <a:gd name="T15" fmla="*/ 0 h 1023"/>
                <a:gd name="T16" fmla="*/ 0 w 735"/>
                <a:gd name="T17" fmla="*/ 0 h 1023"/>
                <a:gd name="T18" fmla="*/ 0 w 735"/>
                <a:gd name="T19" fmla="*/ 0 h 1023"/>
                <a:gd name="T20" fmla="*/ 0 w 735"/>
                <a:gd name="T21" fmla="*/ 0 h 1023"/>
                <a:gd name="T22" fmla="*/ 0 w 735"/>
                <a:gd name="T23" fmla="*/ 0 h 1023"/>
                <a:gd name="T24" fmla="*/ 0 w 735"/>
                <a:gd name="T25" fmla="*/ 0 h 1023"/>
                <a:gd name="T26" fmla="*/ 0 w 735"/>
                <a:gd name="T27" fmla="*/ 0 h 1023"/>
                <a:gd name="T28" fmla="*/ 0 w 735"/>
                <a:gd name="T29" fmla="*/ 0 h 1023"/>
                <a:gd name="T30" fmla="*/ 0 w 735"/>
                <a:gd name="T31" fmla="*/ 0 h 1023"/>
                <a:gd name="T32" fmla="*/ 0 w 735"/>
                <a:gd name="T33" fmla="*/ 0 h 1023"/>
                <a:gd name="T34" fmla="*/ 0 w 735"/>
                <a:gd name="T35" fmla="*/ 0 h 1023"/>
                <a:gd name="T36" fmla="*/ 0 w 735"/>
                <a:gd name="T37" fmla="*/ 0 h 1023"/>
                <a:gd name="T38" fmla="*/ 0 w 735"/>
                <a:gd name="T39" fmla="*/ 0 h 1023"/>
                <a:gd name="T40" fmla="*/ 0 w 735"/>
                <a:gd name="T41" fmla="*/ 0 h 1023"/>
                <a:gd name="T42" fmla="*/ 0 w 735"/>
                <a:gd name="T43" fmla="*/ 0 h 1023"/>
                <a:gd name="T44" fmla="*/ 0 w 735"/>
                <a:gd name="T45" fmla="*/ 0 h 1023"/>
                <a:gd name="T46" fmla="*/ 0 w 735"/>
                <a:gd name="T47" fmla="*/ 0 h 1023"/>
                <a:gd name="T48" fmla="*/ 0 w 735"/>
                <a:gd name="T49" fmla="*/ 0 h 1023"/>
                <a:gd name="T50" fmla="*/ 0 w 735"/>
                <a:gd name="T51" fmla="*/ 0 h 1023"/>
                <a:gd name="T52" fmla="*/ 0 w 735"/>
                <a:gd name="T53" fmla="*/ 0 h 1023"/>
                <a:gd name="T54" fmla="*/ 0 w 735"/>
                <a:gd name="T55" fmla="*/ 0 h 1023"/>
                <a:gd name="T56" fmla="*/ 0 w 735"/>
                <a:gd name="T57" fmla="*/ 0 h 1023"/>
                <a:gd name="T58" fmla="*/ 0 w 735"/>
                <a:gd name="T59" fmla="*/ 0 h 1023"/>
                <a:gd name="T60" fmla="*/ 0 w 735"/>
                <a:gd name="T61" fmla="*/ 0 h 1023"/>
                <a:gd name="T62" fmla="*/ 0 w 735"/>
                <a:gd name="T63" fmla="*/ 0 h 1023"/>
                <a:gd name="T64" fmla="*/ 0 w 735"/>
                <a:gd name="T65" fmla="*/ 0 h 1023"/>
                <a:gd name="T66" fmla="*/ 0 w 735"/>
                <a:gd name="T67" fmla="*/ 0 h 1023"/>
                <a:gd name="T68" fmla="*/ 0 w 735"/>
                <a:gd name="T69" fmla="*/ 0 h 1023"/>
                <a:gd name="T70" fmla="*/ 0 w 735"/>
                <a:gd name="T71" fmla="*/ 0 h 1023"/>
                <a:gd name="T72" fmla="*/ 0 w 735"/>
                <a:gd name="T73" fmla="*/ 0 h 1023"/>
                <a:gd name="T74" fmla="*/ 0 w 735"/>
                <a:gd name="T75" fmla="*/ 0 h 1023"/>
                <a:gd name="T76" fmla="*/ 0 w 735"/>
                <a:gd name="T77" fmla="*/ 0 h 1023"/>
                <a:gd name="T78" fmla="*/ 0 w 735"/>
                <a:gd name="T79" fmla="*/ 0 h 1023"/>
                <a:gd name="T80" fmla="*/ 0 w 735"/>
                <a:gd name="T81" fmla="*/ 0 h 1023"/>
                <a:gd name="T82" fmla="*/ 0 w 735"/>
                <a:gd name="T83" fmla="*/ 0 h 1023"/>
                <a:gd name="T84" fmla="*/ 0 w 735"/>
                <a:gd name="T85" fmla="*/ 0 h 1023"/>
                <a:gd name="T86" fmla="*/ 0 w 735"/>
                <a:gd name="T87" fmla="*/ 0 h 1023"/>
                <a:gd name="T88" fmla="*/ 0 w 735"/>
                <a:gd name="T89" fmla="*/ 0 h 1023"/>
                <a:gd name="T90" fmla="*/ 0 w 735"/>
                <a:gd name="T91" fmla="*/ 0 h 1023"/>
                <a:gd name="T92" fmla="*/ 0 w 735"/>
                <a:gd name="T93" fmla="*/ 0 h 1023"/>
                <a:gd name="T94" fmla="*/ 0 w 735"/>
                <a:gd name="T95" fmla="*/ 0 h 1023"/>
                <a:gd name="T96" fmla="*/ 0 w 735"/>
                <a:gd name="T97" fmla="*/ 0 h 1023"/>
                <a:gd name="T98" fmla="*/ 0 w 735"/>
                <a:gd name="T99" fmla="*/ 0 h 1023"/>
                <a:gd name="T100" fmla="*/ 0 w 735"/>
                <a:gd name="T101" fmla="*/ 0 h 1023"/>
                <a:gd name="T102" fmla="*/ 0 w 735"/>
                <a:gd name="T103" fmla="*/ 0 h 1023"/>
                <a:gd name="T104" fmla="*/ 0 w 735"/>
                <a:gd name="T105" fmla="*/ 0 h 1023"/>
                <a:gd name="T106" fmla="*/ 0 w 735"/>
                <a:gd name="T107" fmla="*/ 0 h 1023"/>
                <a:gd name="T108" fmla="*/ 0 w 735"/>
                <a:gd name="T109" fmla="*/ 0 h 1023"/>
                <a:gd name="T110" fmla="*/ 0 w 735"/>
                <a:gd name="T111" fmla="*/ 0 h 1023"/>
                <a:gd name="T112" fmla="*/ 0 w 735"/>
                <a:gd name="T113" fmla="*/ 0 h 1023"/>
                <a:gd name="T114" fmla="*/ 0 w 735"/>
                <a:gd name="T115" fmla="*/ 0 h 1023"/>
                <a:gd name="T116" fmla="*/ 0 w 735"/>
                <a:gd name="T117" fmla="*/ 0 h 1023"/>
                <a:gd name="T118" fmla="*/ 0 w 735"/>
                <a:gd name="T119" fmla="*/ 0 h 1023"/>
                <a:gd name="T120" fmla="*/ 0 w 735"/>
                <a:gd name="T121" fmla="*/ 0 h 1023"/>
                <a:gd name="T122" fmla="*/ 0 w 735"/>
                <a:gd name="T123" fmla="*/ 0 h 1023"/>
                <a:gd name="T124" fmla="*/ 0 w 735"/>
                <a:gd name="T125" fmla="*/ 0 h 102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5"/>
                <a:gd name="T190" fmla="*/ 0 h 1023"/>
                <a:gd name="T191" fmla="*/ 735 w 735"/>
                <a:gd name="T192" fmla="*/ 1023 h 102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5" h="1023">
                  <a:moveTo>
                    <a:pt x="73" y="0"/>
                  </a:moveTo>
                  <a:lnTo>
                    <a:pt x="95" y="14"/>
                  </a:lnTo>
                  <a:lnTo>
                    <a:pt x="146" y="14"/>
                  </a:lnTo>
                  <a:lnTo>
                    <a:pt x="199" y="15"/>
                  </a:lnTo>
                  <a:lnTo>
                    <a:pt x="242" y="13"/>
                  </a:lnTo>
                  <a:lnTo>
                    <a:pt x="297" y="12"/>
                  </a:lnTo>
                  <a:lnTo>
                    <a:pt x="309" y="12"/>
                  </a:lnTo>
                  <a:lnTo>
                    <a:pt x="320" y="13"/>
                  </a:lnTo>
                  <a:lnTo>
                    <a:pt x="328" y="14"/>
                  </a:lnTo>
                  <a:lnTo>
                    <a:pt x="334" y="15"/>
                  </a:lnTo>
                  <a:lnTo>
                    <a:pt x="340" y="17"/>
                  </a:lnTo>
                  <a:lnTo>
                    <a:pt x="343" y="21"/>
                  </a:lnTo>
                  <a:lnTo>
                    <a:pt x="344" y="24"/>
                  </a:lnTo>
                  <a:lnTo>
                    <a:pt x="344" y="27"/>
                  </a:lnTo>
                  <a:lnTo>
                    <a:pt x="335" y="63"/>
                  </a:lnTo>
                  <a:lnTo>
                    <a:pt x="328" y="98"/>
                  </a:lnTo>
                  <a:lnTo>
                    <a:pt x="322" y="133"/>
                  </a:lnTo>
                  <a:lnTo>
                    <a:pt x="317" y="167"/>
                  </a:lnTo>
                  <a:lnTo>
                    <a:pt x="314" y="200"/>
                  </a:lnTo>
                  <a:lnTo>
                    <a:pt x="310" y="232"/>
                  </a:lnTo>
                  <a:lnTo>
                    <a:pt x="309" y="263"/>
                  </a:lnTo>
                  <a:lnTo>
                    <a:pt x="309" y="294"/>
                  </a:lnTo>
                  <a:lnTo>
                    <a:pt x="310" y="324"/>
                  </a:lnTo>
                  <a:lnTo>
                    <a:pt x="314" y="352"/>
                  </a:lnTo>
                  <a:lnTo>
                    <a:pt x="317" y="381"/>
                  </a:lnTo>
                  <a:lnTo>
                    <a:pt x="322" y="407"/>
                  </a:lnTo>
                  <a:lnTo>
                    <a:pt x="329" y="433"/>
                  </a:lnTo>
                  <a:lnTo>
                    <a:pt x="337" y="458"/>
                  </a:lnTo>
                  <a:lnTo>
                    <a:pt x="346" y="482"/>
                  </a:lnTo>
                  <a:lnTo>
                    <a:pt x="357" y="506"/>
                  </a:lnTo>
                  <a:lnTo>
                    <a:pt x="369" y="528"/>
                  </a:lnTo>
                  <a:lnTo>
                    <a:pt x="383" y="550"/>
                  </a:lnTo>
                  <a:lnTo>
                    <a:pt x="398" y="571"/>
                  </a:lnTo>
                  <a:lnTo>
                    <a:pt x="414" y="591"/>
                  </a:lnTo>
                  <a:lnTo>
                    <a:pt x="432" y="609"/>
                  </a:lnTo>
                  <a:lnTo>
                    <a:pt x="450" y="628"/>
                  </a:lnTo>
                  <a:lnTo>
                    <a:pt x="471" y="644"/>
                  </a:lnTo>
                  <a:lnTo>
                    <a:pt x="494" y="661"/>
                  </a:lnTo>
                  <a:lnTo>
                    <a:pt x="517" y="675"/>
                  </a:lnTo>
                  <a:lnTo>
                    <a:pt x="542" y="689"/>
                  </a:lnTo>
                  <a:lnTo>
                    <a:pt x="570" y="702"/>
                  </a:lnTo>
                  <a:lnTo>
                    <a:pt x="598" y="714"/>
                  </a:lnTo>
                  <a:lnTo>
                    <a:pt x="628" y="725"/>
                  </a:lnTo>
                  <a:lnTo>
                    <a:pt x="659" y="735"/>
                  </a:lnTo>
                  <a:lnTo>
                    <a:pt x="692" y="745"/>
                  </a:lnTo>
                  <a:lnTo>
                    <a:pt x="727" y="752"/>
                  </a:lnTo>
                  <a:lnTo>
                    <a:pt x="735" y="1022"/>
                  </a:lnTo>
                  <a:lnTo>
                    <a:pt x="687" y="1023"/>
                  </a:lnTo>
                  <a:lnTo>
                    <a:pt x="641" y="1020"/>
                  </a:lnTo>
                  <a:lnTo>
                    <a:pt x="595" y="1014"/>
                  </a:lnTo>
                  <a:lnTo>
                    <a:pt x="550" y="1005"/>
                  </a:lnTo>
                  <a:lnTo>
                    <a:pt x="505" y="994"/>
                  </a:lnTo>
                  <a:lnTo>
                    <a:pt x="462" y="980"/>
                  </a:lnTo>
                  <a:lnTo>
                    <a:pt x="422" y="962"/>
                  </a:lnTo>
                  <a:lnTo>
                    <a:pt x="381" y="943"/>
                  </a:lnTo>
                  <a:lnTo>
                    <a:pt x="343" y="921"/>
                  </a:lnTo>
                  <a:lnTo>
                    <a:pt x="306" y="896"/>
                  </a:lnTo>
                  <a:lnTo>
                    <a:pt x="270" y="869"/>
                  </a:lnTo>
                  <a:lnTo>
                    <a:pt x="237" y="841"/>
                  </a:lnTo>
                  <a:lnTo>
                    <a:pt x="204" y="809"/>
                  </a:lnTo>
                  <a:lnTo>
                    <a:pt x="175" y="778"/>
                  </a:lnTo>
                  <a:lnTo>
                    <a:pt x="147" y="743"/>
                  </a:lnTo>
                  <a:lnTo>
                    <a:pt x="121" y="706"/>
                  </a:lnTo>
                  <a:lnTo>
                    <a:pt x="97" y="669"/>
                  </a:lnTo>
                  <a:lnTo>
                    <a:pt x="76" y="630"/>
                  </a:lnTo>
                  <a:lnTo>
                    <a:pt x="58" y="589"/>
                  </a:lnTo>
                  <a:lnTo>
                    <a:pt x="41" y="548"/>
                  </a:lnTo>
                  <a:lnTo>
                    <a:pt x="27" y="506"/>
                  </a:lnTo>
                  <a:lnTo>
                    <a:pt x="16" y="463"/>
                  </a:lnTo>
                  <a:lnTo>
                    <a:pt x="7" y="418"/>
                  </a:lnTo>
                  <a:lnTo>
                    <a:pt x="2" y="373"/>
                  </a:lnTo>
                  <a:lnTo>
                    <a:pt x="0" y="327"/>
                  </a:lnTo>
                  <a:lnTo>
                    <a:pt x="0" y="281"/>
                  </a:lnTo>
                  <a:lnTo>
                    <a:pt x="4" y="235"/>
                  </a:lnTo>
                  <a:lnTo>
                    <a:pt x="11" y="188"/>
                  </a:lnTo>
                  <a:lnTo>
                    <a:pt x="20" y="141"/>
                  </a:lnTo>
                  <a:lnTo>
                    <a:pt x="35" y="94"/>
                  </a:lnTo>
                  <a:lnTo>
                    <a:pt x="52" y="47"/>
                  </a:lnTo>
                  <a:lnTo>
                    <a:pt x="73" y="0"/>
                  </a:lnTo>
                  <a:close/>
                  <a:moveTo>
                    <a:pt x="280" y="818"/>
                  </a:moveTo>
                  <a:lnTo>
                    <a:pt x="285" y="819"/>
                  </a:lnTo>
                  <a:lnTo>
                    <a:pt x="290" y="822"/>
                  </a:lnTo>
                  <a:lnTo>
                    <a:pt x="293" y="824"/>
                  </a:lnTo>
                  <a:lnTo>
                    <a:pt x="294" y="825"/>
                  </a:lnTo>
                  <a:lnTo>
                    <a:pt x="292" y="827"/>
                  </a:lnTo>
                  <a:lnTo>
                    <a:pt x="290" y="828"/>
                  </a:lnTo>
                  <a:lnTo>
                    <a:pt x="287" y="830"/>
                  </a:lnTo>
                  <a:lnTo>
                    <a:pt x="284" y="831"/>
                  </a:lnTo>
                  <a:lnTo>
                    <a:pt x="283" y="833"/>
                  </a:lnTo>
                  <a:lnTo>
                    <a:pt x="281" y="836"/>
                  </a:lnTo>
                  <a:lnTo>
                    <a:pt x="279" y="837"/>
                  </a:lnTo>
                  <a:lnTo>
                    <a:pt x="276" y="839"/>
                  </a:lnTo>
                  <a:lnTo>
                    <a:pt x="273" y="840"/>
                  </a:lnTo>
                  <a:lnTo>
                    <a:pt x="270" y="840"/>
                  </a:lnTo>
                  <a:lnTo>
                    <a:pt x="267" y="839"/>
                  </a:lnTo>
                  <a:lnTo>
                    <a:pt x="263" y="838"/>
                  </a:lnTo>
                  <a:lnTo>
                    <a:pt x="261" y="836"/>
                  </a:lnTo>
                  <a:lnTo>
                    <a:pt x="258" y="834"/>
                  </a:lnTo>
                  <a:lnTo>
                    <a:pt x="256" y="832"/>
                  </a:lnTo>
                  <a:lnTo>
                    <a:pt x="253" y="831"/>
                  </a:lnTo>
                  <a:lnTo>
                    <a:pt x="249" y="828"/>
                  </a:lnTo>
                  <a:lnTo>
                    <a:pt x="246" y="826"/>
                  </a:lnTo>
                  <a:lnTo>
                    <a:pt x="242" y="824"/>
                  </a:lnTo>
                  <a:lnTo>
                    <a:pt x="239" y="821"/>
                  </a:lnTo>
                  <a:lnTo>
                    <a:pt x="235" y="818"/>
                  </a:lnTo>
                  <a:lnTo>
                    <a:pt x="232" y="815"/>
                  </a:lnTo>
                  <a:lnTo>
                    <a:pt x="229" y="813"/>
                  </a:lnTo>
                  <a:lnTo>
                    <a:pt x="226" y="810"/>
                  </a:lnTo>
                  <a:lnTo>
                    <a:pt x="225" y="806"/>
                  </a:lnTo>
                  <a:lnTo>
                    <a:pt x="226" y="804"/>
                  </a:lnTo>
                  <a:lnTo>
                    <a:pt x="227" y="801"/>
                  </a:lnTo>
                  <a:lnTo>
                    <a:pt x="228" y="798"/>
                  </a:lnTo>
                  <a:lnTo>
                    <a:pt x="230" y="796"/>
                  </a:lnTo>
                  <a:lnTo>
                    <a:pt x="233" y="793"/>
                  </a:lnTo>
                  <a:lnTo>
                    <a:pt x="233" y="791"/>
                  </a:lnTo>
                  <a:lnTo>
                    <a:pt x="232" y="789"/>
                  </a:lnTo>
                  <a:lnTo>
                    <a:pt x="230" y="786"/>
                  </a:lnTo>
                  <a:lnTo>
                    <a:pt x="227" y="785"/>
                  </a:lnTo>
                  <a:lnTo>
                    <a:pt x="226" y="784"/>
                  </a:lnTo>
                  <a:lnTo>
                    <a:pt x="224" y="783"/>
                  </a:lnTo>
                  <a:lnTo>
                    <a:pt x="221" y="781"/>
                  </a:lnTo>
                  <a:lnTo>
                    <a:pt x="218" y="779"/>
                  </a:lnTo>
                  <a:lnTo>
                    <a:pt x="215" y="777"/>
                  </a:lnTo>
                  <a:lnTo>
                    <a:pt x="212" y="775"/>
                  </a:lnTo>
                  <a:lnTo>
                    <a:pt x="209" y="772"/>
                  </a:lnTo>
                  <a:lnTo>
                    <a:pt x="205" y="769"/>
                  </a:lnTo>
                  <a:lnTo>
                    <a:pt x="202" y="767"/>
                  </a:lnTo>
                  <a:lnTo>
                    <a:pt x="200" y="764"/>
                  </a:lnTo>
                  <a:lnTo>
                    <a:pt x="198" y="762"/>
                  </a:lnTo>
                  <a:lnTo>
                    <a:pt x="192" y="759"/>
                  </a:lnTo>
                  <a:lnTo>
                    <a:pt x="188" y="754"/>
                  </a:lnTo>
                  <a:lnTo>
                    <a:pt x="186" y="750"/>
                  </a:lnTo>
                  <a:lnTo>
                    <a:pt x="187" y="748"/>
                  </a:lnTo>
                  <a:lnTo>
                    <a:pt x="186" y="741"/>
                  </a:lnTo>
                  <a:lnTo>
                    <a:pt x="183" y="735"/>
                  </a:lnTo>
                  <a:lnTo>
                    <a:pt x="182" y="733"/>
                  </a:lnTo>
                  <a:lnTo>
                    <a:pt x="182" y="729"/>
                  </a:lnTo>
                  <a:lnTo>
                    <a:pt x="183" y="726"/>
                  </a:lnTo>
                  <a:lnTo>
                    <a:pt x="186" y="724"/>
                  </a:lnTo>
                  <a:lnTo>
                    <a:pt x="189" y="721"/>
                  </a:lnTo>
                  <a:lnTo>
                    <a:pt x="191" y="719"/>
                  </a:lnTo>
                  <a:lnTo>
                    <a:pt x="194" y="716"/>
                  </a:lnTo>
                  <a:lnTo>
                    <a:pt x="198" y="716"/>
                  </a:lnTo>
                  <a:lnTo>
                    <a:pt x="200" y="720"/>
                  </a:lnTo>
                  <a:lnTo>
                    <a:pt x="200" y="725"/>
                  </a:lnTo>
                  <a:lnTo>
                    <a:pt x="200" y="728"/>
                  </a:lnTo>
                  <a:lnTo>
                    <a:pt x="201" y="731"/>
                  </a:lnTo>
                  <a:lnTo>
                    <a:pt x="203" y="732"/>
                  </a:lnTo>
                  <a:lnTo>
                    <a:pt x="204" y="731"/>
                  </a:lnTo>
                  <a:lnTo>
                    <a:pt x="205" y="732"/>
                  </a:lnTo>
                  <a:lnTo>
                    <a:pt x="206" y="734"/>
                  </a:lnTo>
                  <a:lnTo>
                    <a:pt x="209" y="740"/>
                  </a:lnTo>
                  <a:lnTo>
                    <a:pt x="210" y="741"/>
                  </a:lnTo>
                  <a:lnTo>
                    <a:pt x="211" y="743"/>
                  </a:lnTo>
                  <a:lnTo>
                    <a:pt x="213" y="748"/>
                  </a:lnTo>
                  <a:lnTo>
                    <a:pt x="213" y="754"/>
                  </a:lnTo>
                  <a:lnTo>
                    <a:pt x="215" y="756"/>
                  </a:lnTo>
                  <a:lnTo>
                    <a:pt x="216" y="759"/>
                  </a:lnTo>
                  <a:lnTo>
                    <a:pt x="218" y="761"/>
                  </a:lnTo>
                  <a:lnTo>
                    <a:pt x="221" y="763"/>
                  </a:lnTo>
                  <a:lnTo>
                    <a:pt x="221" y="764"/>
                  </a:lnTo>
                  <a:lnTo>
                    <a:pt x="222" y="766"/>
                  </a:lnTo>
                  <a:lnTo>
                    <a:pt x="224" y="764"/>
                  </a:lnTo>
                  <a:lnTo>
                    <a:pt x="229" y="762"/>
                  </a:lnTo>
                  <a:lnTo>
                    <a:pt x="230" y="760"/>
                  </a:lnTo>
                  <a:lnTo>
                    <a:pt x="229" y="757"/>
                  </a:lnTo>
                  <a:lnTo>
                    <a:pt x="228" y="754"/>
                  </a:lnTo>
                  <a:lnTo>
                    <a:pt x="227" y="751"/>
                  </a:lnTo>
                  <a:lnTo>
                    <a:pt x="225" y="749"/>
                  </a:lnTo>
                  <a:lnTo>
                    <a:pt x="224" y="746"/>
                  </a:lnTo>
                  <a:lnTo>
                    <a:pt x="223" y="744"/>
                  </a:lnTo>
                  <a:lnTo>
                    <a:pt x="222" y="740"/>
                  </a:lnTo>
                  <a:lnTo>
                    <a:pt x="221" y="737"/>
                  </a:lnTo>
                  <a:lnTo>
                    <a:pt x="220" y="733"/>
                  </a:lnTo>
                  <a:lnTo>
                    <a:pt x="217" y="727"/>
                  </a:lnTo>
                  <a:lnTo>
                    <a:pt x="216" y="724"/>
                  </a:lnTo>
                  <a:lnTo>
                    <a:pt x="216" y="723"/>
                  </a:lnTo>
                  <a:lnTo>
                    <a:pt x="217" y="721"/>
                  </a:lnTo>
                  <a:lnTo>
                    <a:pt x="218" y="719"/>
                  </a:lnTo>
                  <a:lnTo>
                    <a:pt x="220" y="716"/>
                  </a:lnTo>
                  <a:lnTo>
                    <a:pt x="221" y="715"/>
                  </a:lnTo>
                  <a:lnTo>
                    <a:pt x="223" y="714"/>
                  </a:lnTo>
                  <a:lnTo>
                    <a:pt x="227" y="711"/>
                  </a:lnTo>
                  <a:lnTo>
                    <a:pt x="228" y="711"/>
                  </a:lnTo>
                  <a:lnTo>
                    <a:pt x="230" y="708"/>
                  </a:lnTo>
                  <a:lnTo>
                    <a:pt x="234" y="705"/>
                  </a:lnTo>
                  <a:lnTo>
                    <a:pt x="234" y="703"/>
                  </a:lnTo>
                  <a:lnTo>
                    <a:pt x="234" y="700"/>
                  </a:lnTo>
                  <a:lnTo>
                    <a:pt x="233" y="698"/>
                  </a:lnTo>
                  <a:lnTo>
                    <a:pt x="230" y="696"/>
                  </a:lnTo>
                  <a:lnTo>
                    <a:pt x="228" y="693"/>
                  </a:lnTo>
                  <a:lnTo>
                    <a:pt x="225" y="691"/>
                  </a:lnTo>
                  <a:lnTo>
                    <a:pt x="225" y="690"/>
                  </a:lnTo>
                  <a:lnTo>
                    <a:pt x="221" y="686"/>
                  </a:lnTo>
                  <a:lnTo>
                    <a:pt x="214" y="680"/>
                  </a:lnTo>
                  <a:lnTo>
                    <a:pt x="211" y="677"/>
                  </a:lnTo>
                  <a:lnTo>
                    <a:pt x="209" y="676"/>
                  </a:lnTo>
                  <a:lnTo>
                    <a:pt x="206" y="675"/>
                  </a:lnTo>
                  <a:lnTo>
                    <a:pt x="205" y="673"/>
                  </a:lnTo>
                  <a:lnTo>
                    <a:pt x="200" y="664"/>
                  </a:lnTo>
                  <a:lnTo>
                    <a:pt x="194" y="654"/>
                  </a:lnTo>
                  <a:lnTo>
                    <a:pt x="192" y="651"/>
                  </a:lnTo>
                  <a:lnTo>
                    <a:pt x="191" y="647"/>
                  </a:lnTo>
                  <a:lnTo>
                    <a:pt x="190" y="645"/>
                  </a:lnTo>
                  <a:lnTo>
                    <a:pt x="189" y="640"/>
                  </a:lnTo>
                  <a:lnTo>
                    <a:pt x="189" y="635"/>
                  </a:lnTo>
                  <a:lnTo>
                    <a:pt x="188" y="630"/>
                  </a:lnTo>
                  <a:lnTo>
                    <a:pt x="187" y="624"/>
                  </a:lnTo>
                  <a:lnTo>
                    <a:pt x="188" y="622"/>
                  </a:lnTo>
                  <a:lnTo>
                    <a:pt x="191" y="618"/>
                  </a:lnTo>
                  <a:lnTo>
                    <a:pt x="197" y="612"/>
                  </a:lnTo>
                  <a:lnTo>
                    <a:pt x="201" y="610"/>
                  </a:lnTo>
                  <a:lnTo>
                    <a:pt x="205" y="608"/>
                  </a:lnTo>
                  <a:lnTo>
                    <a:pt x="207" y="608"/>
                  </a:lnTo>
                  <a:lnTo>
                    <a:pt x="206" y="615"/>
                  </a:lnTo>
                  <a:lnTo>
                    <a:pt x="203" y="621"/>
                  </a:lnTo>
                  <a:lnTo>
                    <a:pt x="205" y="626"/>
                  </a:lnTo>
                  <a:lnTo>
                    <a:pt x="206" y="628"/>
                  </a:lnTo>
                  <a:lnTo>
                    <a:pt x="209" y="631"/>
                  </a:lnTo>
                  <a:lnTo>
                    <a:pt x="211" y="634"/>
                  </a:lnTo>
                  <a:lnTo>
                    <a:pt x="212" y="638"/>
                  </a:lnTo>
                  <a:lnTo>
                    <a:pt x="214" y="643"/>
                  </a:lnTo>
                  <a:lnTo>
                    <a:pt x="215" y="646"/>
                  </a:lnTo>
                  <a:lnTo>
                    <a:pt x="217" y="650"/>
                  </a:lnTo>
                  <a:lnTo>
                    <a:pt x="220" y="654"/>
                  </a:lnTo>
                  <a:lnTo>
                    <a:pt x="222" y="655"/>
                  </a:lnTo>
                  <a:lnTo>
                    <a:pt x="223" y="656"/>
                  </a:lnTo>
                  <a:lnTo>
                    <a:pt x="226" y="658"/>
                  </a:lnTo>
                  <a:lnTo>
                    <a:pt x="229" y="661"/>
                  </a:lnTo>
                  <a:lnTo>
                    <a:pt x="230" y="662"/>
                  </a:lnTo>
                  <a:lnTo>
                    <a:pt x="233" y="664"/>
                  </a:lnTo>
                  <a:lnTo>
                    <a:pt x="235" y="665"/>
                  </a:lnTo>
                  <a:lnTo>
                    <a:pt x="236" y="668"/>
                  </a:lnTo>
                  <a:lnTo>
                    <a:pt x="237" y="669"/>
                  </a:lnTo>
                  <a:lnTo>
                    <a:pt x="239" y="668"/>
                  </a:lnTo>
                  <a:lnTo>
                    <a:pt x="240" y="665"/>
                  </a:lnTo>
                  <a:lnTo>
                    <a:pt x="240" y="663"/>
                  </a:lnTo>
                  <a:lnTo>
                    <a:pt x="240" y="662"/>
                  </a:lnTo>
                  <a:lnTo>
                    <a:pt x="239" y="661"/>
                  </a:lnTo>
                  <a:lnTo>
                    <a:pt x="236" y="656"/>
                  </a:lnTo>
                  <a:lnTo>
                    <a:pt x="232" y="651"/>
                  </a:lnTo>
                  <a:lnTo>
                    <a:pt x="229" y="649"/>
                  </a:lnTo>
                  <a:lnTo>
                    <a:pt x="228" y="645"/>
                  </a:lnTo>
                  <a:lnTo>
                    <a:pt x="226" y="642"/>
                  </a:lnTo>
                  <a:lnTo>
                    <a:pt x="225" y="639"/>
                  </a:lnTo>
                  <a:lnTo>
                    <a:pt x="224" y="634"/>
                  </a:lnTo>
                  <a:lnTo>
                    <a:pt x="221" y="621"/>
                  </a:lnTo>
                  <a:lnTo>
                    <a:pt x="218" y="616"/>
                  </a:lnTo>
                  <a:lnTo>
                    <a:pt x="218" y="615"/>
                  </a:lnTo>
                  <a:lnTo>
                    <a:pt x="217" y="614"/>
                  </a:lnTo>
                  <a:lnTo>
                    <a:pt x="218" y="612"/>
                  </a:lnTo>
                  <a:lnTo>
                    <a:pt x="223" y="614"/>
                  </a:lnTo>
                  <a:lnTo>
                    <a:pt x="232" y="618"/>
                  </a:lnTo>
                  <a:lnTo>
                    <a:pt x="235" y="620"/>
                  </a:lnTo>
                  <a:lnTo>
                    <a:pt x="234" y="621"/>
                  </a:lnTo>
                  <a:lnTo>
                    <a:pt x="237" y="623"/>
                  </a:lnTo>
                  <a:lnTo>
                    <a:pt x="242" y="629"/>
                  </a:lnTo>
                  <a:lnTo>
                    <a:pt x="246" y="632"/>
                  </a:lnTo>
                  <a:lnTo>
                    <a:pt x="248" y="635"/>
                  </a:lnTo>
                  <a:lnTo>
                    <a:pt x="251" y="639"/>
                  </a:lnTo>
                  <a:lnTo>
                    <a:pt x="250" y="640"/>
                  </a:lnTo>
                  <a:lnTo>
                    <a:pt x="250" y="644"/>
                  </a:lnTo>
                  <a:lnTo>
                    <a:pt x="251" y="650"/>
                  </a:lnTo>
                  <a:lnTo>
                    <a:pt x="251" y="652"/>
                  </a:lnTo>
                  <a:lnTo>
                    <a:pt x="253" y="654"/>
                  </a:lnTo>
                  <a:lnTo>
                    <a:pt x="255" y="659"/>
                  </a:lnTo>
                  <a:lnTo>
                    <a:pt x="255" y="662"/>
                  </a:lnTo>
                  <a:lnTo>
                    <a:pt x="252" y="665"/>
                  </a:lnTo>
                  <a:lnTo>
                    <a:pt x="252" y="669"/>
                  </a:lnTo>
                  <a:lnTo>
                    <a:pt x="253" y="671"/>
                  </a:lnTo>
                  <a:lnTo>
                    <a:pt x="253" y="673"/>
                  </a:lnTo>
                  <a:lnTo>
                    <a:pt x="252" y="674"/>
                  </a:lnTo>
                  <a:lnTo>
                    <a:pt x="251" y="674"/>
                  </a:lnTo>
                  <a:lnTo>
                    <a:pt x="245" y="673"/>
                  </a:lnTo>
                  <a:lnTo>
                    <a:pt x="244" y="671"/>
                  </a:lnTo>
                  <a:lnTo>
                    <a:pt x="242" y="671"/>
                  </a:lnTo>
                  <a:lnTo>
                    <a:pt x="242" y="670"/>
                  </a:lnTo>
                  <a:lnTo>
                    <a:pt x="240" y="670"/>
                  </a:lnTo>
                  <a:lnTo>
                    <a:pt x="239" y="674"/>
                  </a:lnTo>
                  <a:lnTo>
                    <a:pt x="237" y="678"/>
                  </a:lnTo>
                  <a:lnTo>
                    <a:pt x="237" y="679"/>
                  </a:lnTo>
                  <a:lnTo>
                    <a:pt x="239" y="682"/>
                  </a:lnTo>
                  <a:lnTo>
                    <a:pt x="242" y="686"/>
                  </a:lnTo>
                  <a:lnTo>
                    <a:pt x="242" y="688"/>
                  </a:lnTo>
                  <a:lnTo>
                    <a:pt x="242" y="691"/>
                  </a:lnTo>
                  <a:lnTo>
                    <a:pt x="245" y="697"/>
                  </a:lnTo>
                  <a:lnTo>
                    <a:pt x="245" y="698"/>
                  </a:lnTo>
                  <a:lnTo>
                    <a:pt x="248" y="700"/>
                  </a:lnTo>
                  <a:lnTo>
                    <a:pt x="251" y="703"/>
                  </a:lnTo>
                  <a:lnTo>
                    <a:pt x="253" y="703"/>
                  </a:lnTo>
                  <a:lnTo>
                    <a:pt x="256" y="703"/>
                  </a:lnTo>
                  <a:lnTo>
                    <a:pt x="257" y="703"/>
                  </a:lnTo>
                  <a:lnTo>
                    <a:pt x="257" y="708"/>
                  </a:lnTo>
                  <a:lnTo>
                    <a:pt x="256" y="715"/>
                  </a:lnTo>
                  <a:lnTo>
                    <a:pt x="255" y="717"/>
                  </a:lnTo>
                  <a:lnTo>
                    <a:pt x="252" y="723"/>
                  </a:lnTo>
                  <a:lnTo>
                    <a:pt x="250" y="728"/>
                  </a:lnTo>
                  <a:lnTo>
                    <a:pt x="251" y="732"/>
                  </a:lnTo>
                  <a:lnTo>
                    <a:pt x="252" y="735"/>
                  </a:lnTo>
                  <a:lnTo>
                    <a:pt x="251" y="737"/>
                  </a:lnTo>
                  <a:lnTo>
                    <a:pt x="251" y="739"/>
                  </a:lnTo>
                  <a:lnTo>
                    <a:pt x="252" y="741"/>
                  </a:lnTo>
                  <a:lnTo>
                    <a:pt x="253" y="745"/>
                  </a:lnTo>
                  <a:lnTo>
                    <a:pt x="257" y="749"/>
                  </a:lnTo>
                  <a:lnTo>
                    <a:pt x="260" y="754"/>
                  </a:lnTo>
                  <a:lnTo>
                    <a:pt x="260" y="757"/>
                  </a:lnTo>
                  <a:lnTo>
                    <a:pt x="261" y="760"/>
                  </a:lnTo>
                  <a:lnTo>
                    <a:pt x="262" y="764"/>
                  </a:lnTo>
                  <a:lnTo>
                    <a:pt x="264" y="769"/>
                  </a:lnTo>
                  <a:lnTo>
                    <a:pt x="267" y="772"/>
                  </a:lnTo>
                  <a:lnTo>
                    <a:pt x="269" y="774"/>
                  </a:lnTo>
                  <a:lnTo>
                    <a:pt x="271" y="775"/>
                  </a:lnTo>
                  <a:lnTo>
                    <a:pt x="273" y="778"/>
                  </a:lnTo>
                  <a:lnTo>
                    <a:pt x="272" y="781"/>
                  </a:lnTo>
                  <a:lnTo>
                    <a:pt x="271" y="782"/>
                  </a:lnTo>
                  <a:lnTo>
                    <a:pt x="270" y="782"/>
                  </a:lnTo>
                  <a:lnTo>
                    <a:pt x="269" y="782"/>
                  </a:lnTo>
                  <a:lnTo>
                    <a:pt x="267" y="782"/>
                  </a:lnTo>
                  <a:lnTo>
                    <a:pt x="265" y="782"/>
                  </a:lnTo>
                  <a:lnTo>
                    <a:pt x="262" y="784"/>
                  </a:lnTo>
                  <a:lnTo>
                    <a:pt x="261" y="786"/>
                  </a:lnTo>
                  <a:lnTo>
                    <a:pt x="260" y="789"/>
                  </a:lnTo>
                  <a:lnTo>
                    <a:pt x="258" y="790"/>
                  </a:lnTo>
                  <a:lnTo>
                    <a:pt x="252" y="790"/>
                  </a:lnTo>
                  <a:lnTo>
                    <a:pt x="251" y="790"/>
                  </a:lnTo>
                  <a:lnTo>
                    <a:pt x="248" y="789"/>
                  </a:lnTo>
                  <a:lnTo>
                    <a:pt x="245" y="787"/>
                  </a:lnTo>
                  <a:lnTo>
                    <a:pt x="244" y="787"/>
                  </a:lnTo>
                  <a:lnTo>
                    <a:pt x="240" y="792"/>
                  </a:lnTo>
                  <a:lnTo>
                    <a:pt x="236" y="796"/>
                  </a:lnTo>
                  <a:lnTo>
                    <a:pt x="235" y="798"/>
                  </a:lnTo>
                  <a:lnTo>
                    <a:pt x="236" y="799"/>
                  </a:lnTo>
                  <a:lnTo>
                    <a:pt x="237" y="802"/>
                  </a:lnTo>
                  <a:lnTo>
                    <a:pt x="239" y="804"/>
                  </a:lnTo>
                  <a:lnTo>
                    <a:pt x="242" y="805"/>
                  </a:lnTo>
                  <a:lnTo>
                    <a:pt x="247" y="808"/>
                  </a:lnTo>
                  <a:lnTo>
                    <a:pt x="250" y="810"/>
                  </a:lnTo>
                  <a:lnTo>
                    <a:pt x="253" y="813"/>
                  </a:lnTo>
                  <a:lnTo>
                    <a:pt x="257" y="815"/>
                  </a:lnTo>
                  <a:lnTo>
                    <a:pt x="260" y="817"/>
                  </a:lnTo>
                  <a:lnTo>
                    <a:pt x="263" y="818"/>
                  </a:lnTo>
                  <a:lnTo>
                    <a:pt x="264" y="816"/>
                  </a:lnTo>
                  <a:lnTo>
                    <a:pt x="265" y="815"/>
                  </a:lnTo>
                  <a:lnTo>
                    <a:pt x="269" y="816"/>
                  </a:lnTo>
                  <a:lnTo>
                    <a:pt x="271" y="816"/>
                  </a:lnTo>
                  <a:lnTo>
                    <a:pt x="275" y="817"/>
                  </a:lnTo>
                  <a:lnTo>
                    <a:pt x="280" y="818"/>
                  </a:lnTo>
                  <a:close/>
                  <a:moveTo>
                    <a:pt x="404" y="680"/>
                  </a:moveTo>
                  <a:lnTo>
                    <a:pt x="400" y="679"/>
                  </a:lnTo>
                  <a:lnTo>
                    <a:pt x="396" y="678"/>
                  </a:lnTo>
                  <a:lnTo>
                    <a:pt x="393" y="677"/>
                  </a:lnTo>
                  <a:lnTo>
                    <a:pt x="391" y="676"/>
                  </a:lnTo>
                  <a:lnTo>
                    <a:pt x="387" y="673"/>
                  </a:lnTo>
                  <a:lnTo>
                    <a:pt x="383" y="670"/>
                  </a:lnTo>
                  <a:lnTo>
                    <a:pt x="380" y="669"/>
                  </a:lnTo>
                  <a:lnTo>
                    <a:pt x="378" y="668"/>
                  </a:lnTo>
                  <a:lnTo>
                    <a:pt x="375" y="666"/>
                  </a:lnTo>
                  <a:lnTo>
                    <a:pt x="372" y="662"/>
                  </a:lnTo>
                  <a:lnTo>
                    <a:pt x="369" y="657"/>
                  </a:lnTo>
                  <a:lnTo>
                    <a:pt x="368" y="656"/>
                  </a:lnTo>
                  <a:lnTo>
                    <a:pt x="366" y="654"/>
                  </a:lnTo>
                  <a:lnTo>
                    <a:pt x="364" y="653"/>
                  </a:lnTo>
                  <a:lnTo>
                    <a:pt x="362" y="650"/>
                  </a:lnTo>
                  <a:lnTo>
                    <a:pt x="361" y="647"/>
                  </a:lnTo>
                  <a:lnTo>
                    <a:pt x="361" y="644"/>
                  </a:lnTo>
                  <a:lnTo>
                    <a:pt x="363" y="642"/>
                  </a:lnTo>
                  <a:lnTo>
                    <a:pt x="367" y="640"/>
                  </a:lnTo>
                  <a:lnTo>
                    <a:pt x="370" y="640"/>
                  </a:lnTo>
                  <a:lnTo>
                    <a:pt x="372" y="641"/>
                  </a:lnTo>
                  <a:lnTo>
                    <a:pt x="374" y="642"/>
                  </a:lnTo>
                  <a:lnTo>
                    <a:pt x="376" y="644"/>
                  </a:lnTo>
                  <a:lnTo>
                    <a:pt x="378" y="645"/>
                  </a:lnTo>
                  <a:lnTo>
                    <a:pt x="380" y="647"/>
                  </a:lnTo>
                  <a:lnTo>
                    <a:pt x="383" y="650"/>
                  </a:lnTo>
                  <a:lnTo>
                    <a:pt x="388" y="653"/>
                  </a:lnTo>
                  <a:lnTo>
                    <a:pt x="390" y="654"/>
                  </a:lnTo>
                  <a:lnTo>
                    <a:pt x="392" y="654"/>
                  </a:lnTo>
                  <a:lnTo>
                    <a:pt x="395" y="654"/>
                  </a:lnTo>
                  <a:lnTo>
                    <a:pt x="399" y="655"/>
                  </a:lnTo>
                  <a:lnTo>
                    <a:pt x="402" y="656"/>
                  </a:lnTo>
                  <a:lnTo>
                    <a:pt x="405" y="658"/>
                  </a:lnTo>
                  <a:lnTo>
                    <a:pt x="409" y="659"/>
                  </a:lnTo>
                  <a:lnTo>
                    <a:pt x="409" y="662"/>
                  </a:lnTo>
                  <a:lnTo>
                    <a:pt x="408" y="664"/>
                  </a:lnTo>
                  <a:lnTo>
                    <a:pt x="407" y="666"/>
                  </a:lnTo>
                  <a:lnTo>
                    <a:pt x="405" y="668"/>
                  </a:lnTo>
                  <a:lnTo>
                    <a:pt x="408" y="670"/>
                  </a:lnTo>
                  <a:lnTo>
                    <a:pt x="411" y="671"/>
                  </a:lnTo>
                  <a:lnTo>
                    <a:pt x="412" y="675"/>
                  </a:lnTo>
                  <a:lnTo>
                    <a:pt x="412" y="677"/>
                  </a:lnTo>
                  <a:lnTo>
                    <a:pt x="410" y="680"/>
                  </a:lnTo>
                  <a:lnTo>
                    <a:pt x="408" y="682"/>
                  </a:lnTo>
                  <a:lnTo>
                    <a:pt x="405" y="685"/>
                  </a:lnTo>
                  <a:lnTo>
                    <a:pt x="403" y="685"/>
                  </a:lnTo>
                  <a:lnTo>
                    <a:pt x="404" y="682"/>
                  </a:lnTo>
                  <a:lnTo>
                    <a:pt x="404" y="680"/>
                  </a:lnTo>
                  <a:close/>
                  <a:moveTo>
                    <a:pt x="331" y="661"/>
                  </a:moveTo>
                  <a:lnTo>
                    <a:pt x="332" y="665"/>
                  </a:lnTo>
                  <a:lnTo>
                    <a:pt x="333" y="669"/>
                  </a:lnTo>
                  <a:lnTo>
                    <a:pt x="337" y="673"/>
                  </a:lnTo>
                  <a:lnTo>
                    <a:pt x="340" y="676"/>
                  </a:lnTo>
                  <a:lnTo>
                    <a:pt x="341" y="680"/>
                  </a:lnTo>
                  <a:lnTo>
                    <a:pt x="342" y="685"/>
                  </a:lnTo>
                  <a:lnTo>
                    <a:pt x="339" y="687"/>
                  </a:lnTo>
                  <a:lnTo>
                    <a:pt x="337" y="689"/>
                  </a:lnTo>
                  <a:lnTo>
                    <a:pt x="343" y="692"/>
                  </a:lnTo>
                  <a:lnTo>
                    <a:pt x="350" y="694"/>
                  </a:lnTo>
                  <a:lnTo>
                    <a:pt x="352" y="694"/>
                  </a:lnTo>
                  <a:lnTo>
                    <a:pt x="356" y="697"/>
                  </a:lnTo>
                  <a:lnTo>
                    <a:pt x="361" y="700"/>
                  </a:lnTo>
                  <a:lnTo>
                    <a:pt x="364" y="705"/>
                  </a:lnTo>
                  <a:lnTo>
                    <a:pt x="368" y="711"/>
                  </a:lnTo>
                  <a:lnTo>
                    <a:pt x="370" y="714"/>
                  </a:lnTo>
                  <a:lnTo>
                    <a:pt x="368" y="716"/>
                  </a:lnTo>
                  <a:lnTo>
                    <a:pt x="367" y="719"/>
                  </a:lnTo>
                  <a:lnTo>
                    <a:pt x="368" y="721"/>
                  </a:lnTo>
                  <a:lnTo>
                    <a:pt x="370" y="723"/>
                  </a:lnTo>
                  <a:lnTo>
                    <a:pt x="374" y="725"/>
                  </a:lnTo>
                  <a:lnTo>
                    <a:pt x="376" y="727"/>
                  </a:lnTo>
                  <a:lnTo>
                    <a:pt x="380" y="727"/>
                  </a:lnTo>
                  <a:lnTo>
                    <a:pt x="384" y="726"/>
                  </a:lnTo>
                  <a:lnTo>
                    <a:pt x="390" y="726"/>
                  </a:lnTo>
                  <a:lnTo>
                    <a:pt x="392" y="725"/>
                  </a:lnTo>
                  <a:lnTo>
                    <a:pt x="392" y="720"/>
                  </a:lnTo>
                  <a:lnTo>
                    <a:pt x="393" y="715"/>
                  </a:lnTo>
                  <a:lnTo>
                    <a:pt x="395" y="712"/>
                  </a:lnTo>
                  <a:lnTo>
                    <a:pt x="395" y="709"/>
                  </a:lnTo>
                  <a:lnTo>
                    <a:pt x="395" y="705"/>
                  </a:lnTo>
                  <a:lnTo>
                    <a:pt x="393" y="702"/>
                  </a:lnTo>
                  <a:lnTo>
                    <a:pt x="392" y="696"/>
                  </a:lnTo>
                  <a:lnTo>
                    <a:pt x="391" y="693"/>
                  </a:lnTo>
                  <a:lnTo>
                    <a:pt x="390" y="690"/>
                  </a:lnTo>
                  <a:lnTo>
                    <a:pt x="389" y="686"/>
                  </a:lnTo>
                  <a:lnTo>
                    <a:pt x="387" y="684"/>
                  </a:lnTo>
                  <a:lnTo>
                    <a:pt x="385" y="682"/>
                  </a:lnTo>
                  <a:lnTo>
                    <a:pt x="380" y="681"/>
                  </a:lnTo>
                  <a:lnTo>
                    <a:pt x="376" y="682"/>
                  </a:lnTo>
                  <a:lnTo>
                    <a:pt x="374" y="685"/>
                  </a:lnTo>
                  <a:lnTo>
                    <a:pt x="373" y="687"/>
                  </a:lnTo>
                  <a:lnTo>
                    <a:pt x="368" y="685"/>
                  </a:lnTo>
                  <a:lnTo>
                    <a:pt x="365" y="681"/>
                  </a:lnTo>
                  <a:lnTo>
                    <a:pt x="364" y="679"/>
                  </a:lnTo>
                  <a:lnTo>
                    <a:pt x="363" y="675"/>
                  </a:lnTo>
                  <a:lnTo>
                    <a:pt x="362" y="673"/>
                  </a:lnTo>
                  <a:lnTo>
                    <a:pt x="361" y="669"/>
                  </a:lnTo>
                  <a:lnTo>
                    <a:pt x="357" y="668"/>
                  </a:lnTo>
                  <a:lnTo>
                    <a:pt x="355" y="666"/>
                  </a:lnTo>
                  <a:lnTo>
                    <a:pt x="355" y="663"/>
                  </a:lnTo>
                  <a:lnTo>
                    <a:pt x="356" y="659"/>
                  </a:lnTo>
                  <a:lnTo>
                    <a:pt x="355" y="656"/>
                  </a:lnTo>
                  <a:lnTo>
                    <a:pt x="354" y="653"/>
                  </a:lnTo>
                  <a:lnTo>
                    <a:pt x="351" y="651"/>
                  </a:lnTo>
                  <a:lnTo>
                    <a:pt x="348" y="650"/>
                  </a:lnTo>
                  <a:lnTo>
                    <a:pt x="342" y="650"/>
                  </a:lnTo>
                  <a:lnTo>
                    <a:pt x="338" y="650"/>
                  </a:lnTo>
                  <a:lnTo>
                    <a:pt x="335" y="651"/>
                  </a:lnTo>
                  <a:lnTo>
                    <a:pt x="333" y="653"/>
                  </a:lnTo>
                  <a:lnTo>
                    <a:pt x="331" y="656"/>
                  </a:lnTo>
                  <a:lnTo>
                    <a:pt x="331" y="661"/>
                  </a:lnTo>
                  <a:close/>
                  <a:moveTo>
                    <a:pt x="722" y="898"/>
                  </a:moveTo>
                  <a:lnTo>
                    <a:pt x="719" y="906"/>
                  </a:lnTo>
                  <a:lnTo>
                    <a:pt x="718" y="914"/>
                  </a:lnTo>
                  <a:lnTo>
                    <a:pt x="717" y="923"/>
                  </a:lnTo>
                  <a:lnTo>
                    <a:pt x="713" y="931"/>
                  </a:lnTo>
                  <a:lnTo>
                    <a:pt x="711" y="932"/>
                  </a:lnTo>
                  <a:lnTo>
                    <a:pt x="707" y="931"/>
                  </a:lnTo>
                  <a:lnTo>
                    <a:pt x="704" y="930"/>
                  </a:lnTo>
                  <a:lnTo>
                    <a:pt x="700" y="929"/>
                  </a:lnTo>
                  <a:lnTo>
                    <a:pt x="693" y="927"/>
                  </a:lnTo>
                  <a:lnTo>
                    <a:pt x="686" y="927"/>
                  </a:lnTo>
                  <a:lnTo>
                    <a:pt x="681" y="927"/>
                  </a:lnTo>
                  <a:lnTo>
                    <a:pt x="676" y="926"/>
                  </a:lnTo>
                  <a:lnTo>
                    <a:pt x="669" y="926"/>
                  </a:lnTo>
                  <a:lnTo>
                    <a:pt x="662" y="926"/>
                  </a:lnTo>
                  <a:lnTo>
                    <a:pt x="656" y="926"/>
                  </a:lnTo>
                  <a:lnTo>
                    <a:pt x="651" y="925"/>
                  </a:lnTo>
                  <a:lnTo>
                    <a:pt x="644" y="924"/>
                  </a:lnTo>
                  <a:lnTo>
                    <a:pt x="639" y="920"/>
                  </a:lnTo>
                  <a:lnTo>
                    <a:pt x="634" y="918"/>
                  </a:lnTo>
                  <a:lnTo>
                    <a:pt x="632" y="917"/>
                  </a:lnTo>
                  <a:lnTo>
                    <a:pt x="631" y="914"/>
                  </a:lnTo>
                  <a:lnTo>
                    <a:pt x="634" y="909"/>
                  </a:lnTo>
                  <a:lnTo>
                    <a:pt x="635" y="903"/>
                  </a:lnTo>
                  <a:lnTo>
                    <a:pt x="635" y="900"/>
                  </a:lnTo>
                  <a:lnTo>
                    <a:pt x="635" y="899"/>
                  </a:lnTo>
                  <a:lnTo>
                    <a:pt x="635" y="898"/>
                  </a:lnTo>
                  <a:lnTo>
                    <a:pt x="636" y="898"/>
                  </a:lnTo>
                  <a:lnTo>
                    <a:pt x="640" y="898"/>
                  </a:lnTo>
                  <a:lnTo>
                    <a:pt x="651" y="897"/>
                  </a:lnTo>
                  <a:lnTo>
                    <a:pt x="656" y="897"/>
                  </a:lnTo>
                  <a:lnTo>
                    <a:pt x="660" y="898"/>
                  </a:lnTo>
                  <a:lnTo>
                    <a:pt x="665" y="900"/>
                  </a:lnTo>
                  <a:lnTo>
                    <a:pt x="671" y="902"/>
                  </a:lnTo>
                  <a:lnTo>
                    <a:pt x="677" y="904"/>
                  </a:lnTo>
                  <a:lnTo>
                    <a:pt x="681" y="906"/>
                  </a:lnTo>
                  <a:lnTo>
                    <a:pt x="683" y="907"/>
                  </a:lnTo>
                  <a:lnTo>
                    <a:pt x="686" y="907"/>
                  </a:lnTo>
                  <a:lnTo>
                    <a:pt x="692" y="907"/>
                  </a:lnTo>
                  <a:lnTo>
                    <a:pt x="698" y="906"/>
                  </a:lnTo>
                  <a:lnTo>
                    <a:pt x="700" y="904"/>
                  </a:lnTo>
                  <a:lnTo>
                    <a:pt x="702" y="904"/>
                  </a:lnTo>
                  <a:lnTo>
                    <a:pt x="707" y="904"/>
                  </a:lnTo>
                  <a:lnTo>
                    <a:pt x="721" y="908"/>
                  </a:lnTo>
                  <a:lnTo>
                    <a:pt x="725" y="909"/>
                  </a:lnTo>
                  <a:lnTo>
                    <a:pt x="726" y="903"/>
                  </a:lnTo>
                  <a:lnTo>
                    <a:pt x="725" y="899"/>
                  </a:lnTo>
                  <a:lnTo>
                    <a:pt x="719" y="898"/>
                  </a:lnTo>
                  <a:lnTo>
                    <a:pt x="713" y="900"/>
                  </a:lnTo>
                  <a:lnTo>
                    <a:pt x="709" y="900"/>
                  </a:lnTo>
                  <a:lnTo>
                    <a:pt x="704" y="900"/>
                  </a:lnTo>
                  <a:lnTo>
                    <a:pt x="698" y="898"/>
                  </a:lnTo>
                  <a:lnTo>
                    <a:pt x="692" y="895"/>
                  </a:lnTo>
                  <a:lnTo>
                    <a:pt x="687" y="892"/>
                  </a:lnTo>
                  <a:lnTo>
                    <a:pt x="682" y="889"/>
                  </a:lnTo>
                  <a:lnTo>
                    <a:pt x="679" y="886"/>
                  </a:lnTo>
                  <a:lnTo>
                    <a:pt x="677" y="883"/>
                  </a:lnTo>
                  <a:lnTo>
                    <a:pt x="675" y="879"/>
                  </a:lnTo>
                  <a:lnTo>
                    <a:pt x="675" y="876"/>
                  </a:lnTo>
                  <a:lnTo>
                    <a:pt x="676" y="873"/>
                  </a:lnTo>
                  <a:lnTo>
                    <a:pt x="679" y="871"/>
                  </a:lnTo>
                  <a:lnTo>
                    <a:pt x="682" y="868"/>
                  </a:lnTo>
                  <a:lnTo>
                    <a:pt x="687" y="868"/>
                  </a:lnTo>
                  <a:lnTo>
                    <a:pt x="699" y="869"/>
                  </a:lnTo>
                  <a:lnTo>
                    <a:pt x="702" y="872"/>
                  </a:lnTo>
                  <a:lnTo>
                    <a:pt x="709" y="871"/>
                  </a:lnTo>
                  <a:lnTo>
                    <a:pt x="716" y="871"/>
                  </a:lnTo>
                  <a:lnTo>
                    <a:pt x="722" y="875"/>
                  </a:lnTo>
                  <a:lnTo>
                    <a:pt x="724" y="877"/>
                  </a:lnTo>
                  <a:lnTo>
                    <a:pt x="725" y="879"/>
                  </a:lnTo>
                  <a:lnTo>
                    <a:pt x="725" y="885"/>
                  </a:lnTo>
                  <a:lnTo>
                    <a:pt x="725" y="890"/>
                  </a:lnTo>
                  <a:lnTo>
                    <a:pt x="724" y="894"/>
                  </a:lnTo>
                  <a:lnTo>
                    <a:pt x="723" y="897"/>
                  </a:lnTo>
                  <a:lnTo>
                    <a:pt x="722" y="898"/>
                  </a:lnTo>
                  <a:close/>
                  <a:moveTo>
                    <a:pt x="323" y="794"/>
                  </a:moveTo>
                  <a:lnTo>
                    <a:pt x="316" y="802"/>
                  </a:lnTo>
                  <a:lnTo>
                    <a:pt x="308" y="809"/>
                  </a:lnTo>
                  <a:lnTo>
                    <a:pt x="304" y="808"/>
                  </a:lnTo>
                  <a:lnTo>
                    <a:pt x="299" y="806"/>
                  </a:lnTo>
                  <a:lnTo>
                    <a:pt x="295" y="808"/>
                  </a:lnTo>
                  <a:lnTo>
                    <a:pt x="293" y="812"/>
                  </a:lnTo>
                  <a:lnTo>
                    <a:pt x="290" y="816"/>
                  </a:lnTo>
                  <a:lnTo>
                    <a:pt x="287" y="818"/>
                  </a:lnTo>
                  <a:lnTo>
                    <a:pt x="284" y="816"/>
                  </a:lnTo>
                  <a:lnTo>
                    <a:pt x="283" y="814"/>
                  </a:lnTo>
                  <a:lnTo>
                    <a:pt x="283" y="812"/>
                  </a:lnTo>
                  <a:lnTo>
                    <a:pt x="284" y="807"/>
                  </a:lnTo>
                  <a:lnTo>
                    <a:pt x="284" y="802"/>
                  </a:lnTo>
                  <a:lnTo>
                    <a:pt x="283" y="799"/>
                  </a:lnTo>
                  <a:lnTo>
                    <a:pt x="282" y="796"/>
                  </a:lnTo>
                  <a:lnTo>
                    <a:pt x="280" y="784"/>
                  </a:lnTo>
                  <a:lnTo>
                    <a:pt x="279" y="780"/>
                  </a:lnTo>
                  <a:lnTo>
                    <a:pt x="280" y="777"/>
                  </a:lnTo>
                  <a:lnTo>
                    <a:pt x="281" y="774"/>
                  </a:lnTo>
                  <a:lnTo>
                    <a:pt x="288" y="772"/>
                  </a:lnTo>
                  <a:lnTo>
                    <a:pt x="292" y="772"/>
                  </a:lnTo>
                  <a:lnTo>
                    <a:pt x="293" y="772"/>
                  </a:lnTo>
                  <a:lnTo>
                    <a:pt x="296" y="774"/>
                  </a:lnTo>
                  <a:lnTo>
                    <a:pt x="303" y="779"/>
                  </a:lnTo>
                  <a:lnTo>
                    <a:pt x="306" y="781"/>
                  </a:lnTo>
                  <a:lnTo>
                    <a:pt x="308" y="784"/>
                  </a:lnTo>
                  <a:lnTo>
                    <a:pt x="310" y="787"/>
                  </a:lnTo>
                  <a:lnTo>
                    <a:pt x="320" y="792"/>
                  </a:lnTo>
                  <a:lnTo>
                    <a:pt x="323" y="794"/>
                  </a:lnTo>
                  <a:close/>
                  <a:moveTo>
                    <a:pt x="422" y="762"/>
                  </a:moveTo>
                  <a:lnTo>
                    <a:pt x="424" y="764"/>
                  </a:lnTo>
                  <a:lnTo>
                    <a:pt x="426" y="767"/>
                  </a:lnTo>
                  <a:lnTo>
                    <a:pt x="428" y="770"/>
                  </a:lnTo>
                  <a:lnTo>
                    <a:pt x="428" y="772"/>
                  </a:lnTo>
                  <a:lnTo>
                    <a:pt x="425" y="775"/>
                  </a:lnTo>
                  <a:lnTo>
                    <a:pt x="423" y="775"/>
                  </a:lnTo>
                  <a:lnTo>
                    <a:pt x="421" y="775"/>
                  </a:lnTo>
                  <a:lnTo>
                    <a:pt x="420" y="775"/>
                  </a:lnTo>
                  <a:lnTo>
                    <a:pt x="414" y="777"/>
                  </a:lnTo>
                  <a:lnTo>
                    <a:pt x="409" y="777"/>
                  </a:lnTo>
                  <a:lnTo>
                    <a:pt x="407" y="775"/>
                  </a:lnTo>
                  <a:lnTo>
                    <a:pt x="404" y="774"/>
                  </a:lnTo>
                  <a:lnTo>
                    <a:pt x="403" y="773"/>
                  </a:lnTo>
                  <a:lnTo>
                    <a:pt x="399" y="774"/>
                  </a:lnTo>
                  <a:lnTo>
                    <a:pt x="395" y="778"/>
                  </a:lnTo>
                  <a:lnTo>
                    <a:pt x="393" y="779"/>
                  </a:lnTo>
                  <a:lnTo>
                    <a:pt x="395" y="780"/>
                  </a:lnTo>
                  <a:lnTo>
                    <a:pt x="398" y="784"/>
                  </a:lnTo>
                  <a:lnTo>
                    <a:pt x="400" y="789"/>
                  </a:lnTo>
                  <a:lnTo>
                    <a:pt x="402" y="792"/>
                  </a:lnTo>
                  <a:lnTo>
                    <a:pt x="404" y="796"/>
                  </a:lnTo>
                  <a:lnTo>
                    <a:pt x="405" y="798"/>
                  </a:lnTo>
                  <a:lnTo>
                    <a:pt x="409" y="802"/>
                  </a:lnTo>
                  <a:lnTo>
                    <a:pt x="413" y="805"/>
                  </a:lnTo>
                  <a:lnTo>
                    <a:pt x="415" y="806"/>
                  </a:lnTo>
                  <a:lnTo>
                    <a:pt x="418" y="807"/>
                  </a:lnTo>
                  <a:lnTo>
                    <a:pt x="419" y="807"/>
                  </a:lnTo>
                  <a:lnTo>
                    <a:pt x="422" y="810"/>
                  </a:lnTo>
                  <a:lnTo>
                    <a:pt x="425" y="814"/>
                  </a:lnTo>
                  <a:lnTo>
                    <a:pt x="427" y="817"/>
                  </a:lnTo>
                  <a:lnTo>
                    <a:pt x="427" y="818"/>
                  </a:lnTo>
                  <a:lnTo>
                    <a:pt x="431" y="821"/>
                  </a:lnTo>
                  <a:lnTo>
                    <a:pt x="437" y="827"/>
                  </a:lnTo>
                  <a:lnTo>
                    <a:pt x="439" y="830"/>
                  </a:lnTo>
                  <a:lnTo>
                    <a:pt x="439" y="832"/>
                  </a:lnTo>
                  <a:lnTo>
                    <a:pt x="439" y="837"/>
                  </a:lnTo>
                  <a:lnTo>
                    <a:pt x="441" y="840"/>
                  </a:lnTo>
                  <a:lnTo>
                    <a:pt x="441" y="842"/>
                  </a:lnTo>
                  <a:lnTo>
                    <a:pt x="439" y="842"/>
                  </a:lnTo>
                  <a:lnTo>
                    <a:pt x="441" y="845"/>
                  </a:lnTo>
                  <a:lnTo>
                    <a:pt x="441" y="849"/>
                  </a:lnTo>
                  <a:lnTo>
                    <a:pt x="443" y="851"/>
                  </a:lnTo>
                  <a:lnTo>
                    <a:pt x="445" y="852"/>
                  </a:lnTo>
                  <a:lnTo>
                    <a:pt x="447" y="852"/>
                  </a:lnTo>
                  <a:lnTo>
                    <a:pt x="448" y="851"/>
                  </a:lnTo>
                  <a:lnTo>
                    <a:pt x="449" y="849"/>
                  </a:lnTo>
                  <a:lnTo>
                    <a:pt x="451" y="844"/>
                  </a:lnTo>
                  <a:lnTo>
                    <a:pt x="454" y="842"/>
                  </a:lnTo>
                  <a:lnTo>
                    <a:pt x="457" y="840"/>
                  </a:lnTo>
                  <a:lnTo>
                    <a:pt x="459" y="839"/>
                  </a:lnTo>
                  <a:lnTo>
                    <a:pt x="460" y="838"/>
                  </a:lnTo>
                  <a:lnTo>
                    <a:pt x="466" y="837"/>
                  </a:lnTo>
                  <a:lnTo>
                    <a:pt x="471" y="836"/>
                  </a:lnTo>
                  <a:lnTo>
                    <a:pt x="477" y="834"/>
                  </a:lnTo>
                  <a:lnTo>
                    <a:pt x="481" y="837"/>
                  </a:lnTo>
                  <a:lnTo>
                    <a:pt x="486" y="842"/>
                  </a:lnTo>
                  <a:lnTo>
                    <a:pt x="488" y="844"/>
                  </a:lnTo>
                  <a:lnTo>
                    <a:pt x="488" y="848"/>
                  </a:lnTo>
                  <a:lnTo>
                    <a:pt x="488" y="855"/>
                  </a:lnTo>
                  <a:lnTo>
                    <a:pt x="488" y="861"/>
                  </a:lnTo>
                  <a:lnTo>
                    <a:pt x="486" y="865"/>
                  </a:lnTo>
                  <a:lnTo>
                    <a:pt x="486" y="867"/>
                  </a:lnTo>
                  <a:lnTo>
                    <a:pt x="486" y="868"/>
                  </a:lnTo>
                  <a:lnTo>
                    <a:pt x="486" y="871"/>
                  </a:lnTo>
                  <a:lnTo>
                    <a:pt x="483" y="872"/>
                  </a:lnTo>
                  <a:lnTo>
                    <a:pt x="478" y="874"/>
                  </a:lnTo>
                  <a:lnTo>
                    <a:pt x="473" y="874"/>
                  </a:lnTo>
                  <a:lnTo>
                    <a:pt x="465" y="874"/>
                  </a:lnTo>
                  <a:lnTo>
                    <a:pt x="461" y="874"/>
                  </a:lnTo>
                  <a:lnTo>
                    <a:pt x="458" y="874"/>
                  </a:lnTo>
                  <a:lnTo>
                    <a:pt x="456" y="874"/>
                  </a:lnTo>
                  <a:lnTo>
                    <a:pt x="456" y="875"/>
                  </a:lnTo>
                  <a:lnTo>
                    <a:pt x="454" y="875"/>
                  </a:lnTo>
                  <a:lnTo>
                    <a:pt x="450" y="873"/>
                  </a:lnTo>
                  <a:lnTo>
                    <a:pt x="445" y="868"/>
                  </a:lnTo>
                  <a:lnTo>
                    <a:pt x="444" y="867"/>
                  </a:lnTo>
                  <a:lnTo>
                    <a:pt x="442" y="866"/>
                  </a:lnTo>
                  <a:lnTo>
                    <a:pt x="438" y="866"/>
                  </a:lnTo>
                  <a:lnTo>
                    <a:pt x="438" y="867"/>
                  </a:lnTo>
                  <a:lnTo>
                    <a:pt x="438" y="869"/>
                  </a:lnTo>
                  <a:lnTo>
                    <a:pt x="435" y="871"/>
                  </a:lnTo>
                  <a:lnTo>
                    <a:pt x="432" y="871"/>
                  </a:lnTo>
                  <a:lnTo>
                    <a:pt x="430" y="872"/>
                  </a:lnTo>
                  <a:lnTo>
                    <a:pt x="428" y="871"/>
                  </a:lnTo>
                  <a:lnTo>
                    <a:pt x="427" y="872"/>
                  </a:lnTo>
                  <a:lnTo>
                    <a:pt x="425" y="874"/>
                  </a:lnTo>
                  <a:lnTo>
                    <a:pt x="421" y="879"/>
                  </a:lnTo>
                  <a:lnTo>
                    <a:pt x="420" y="880"/>
                  </a:lnTo>
                  <a:lnTo>
                    <a:pt x="420" y="886"/>
                  </a:lnTo>
                  <a:lnTo>
                    <a:pt x="420" y="891"/>
                  </a:lnTo>
                  <a:lnTo>
                    <a:pt x="420" y="894"/>
                  </a:lnTo>
                  <a:lnTo>
                    <a:pt x="420" y="896"/>
                  </a:lnTo>
                  <a:lnTo>
                    <a:pt x="419" y="897"/>
                  </a:lnTo>
                  <a:lnTo>
                    <a:pt x="416" y="899"/>
                  </a:lnTo>
                  <a:lnTo>
                    <a:pt x="412" y="901"/>
                  </a:lnTo>
                  <a:lnTo>
                    <a:pt x="411" y="901"/>
                  </a:lnTo>
                  <a:lnTo>
                    <a:pt x="409" y="900"/>
                  </a:lnTo>
                  <a:lnTo>
                    <a:pt x="404" y="896"/>
                  </a:lnTo>
                  <a:lnTo>
                    <a:pt x="403" y="892"/>
                  </a:lnTo>
                  <a:lnTo>
                    <a:pt x="400" y="888"/>
                  </a:lnTo>
                  <a:lnTo>
                    <a:pt x="397" y="882"/>
                  </a:lnTo>
                  <a:lnTo>
                    <a:pt x="396" y="878"/>
                  </a:lnTo>
                  <a:lnTo>
                    <a:pt x="393" y="876"/>
                  </a:lnTo>
                  <a:lnTo>
                    <a:pt x="390" y="875"/>
                  </a:lnTo>
                  <a:lnTo>
                    <a:pt x="381" y="873"/>
                  </a:lnTo>
                  <a:lnTo>
                    <a:pt x="378" y="873"/>
                  </a:lnTo>
                  <a:lnTo>
                    <a:pt x="374" y="872"/>
                  </a:lnTo>
                  <a:lnTo>
                    <a:pt x="370" y="871"/>
                  </a:lnTo>
                  <a:lnTo>
                    <a:pt x="366" y="867"/>
                  </a:lnTo>
                  <a:lnTo>
                    <a:pt x="362" y="863"/>
                  </a:lnTo>
                  <a:lnTo>
                    <a:pt x="360" y="861"/>
                  </a:lnTo>
                  <a:lnTo>
                    <a:pt x="357" y="860"/>
                  </a:lnTo>
                  <a:lnTo>
                    <a:pt x="354" y="857"/>
                  </a:lnTo>
                  <a:lnTo>
                    <a:pt x="348" y="854"/>
                  </a:lnTo>
                  <a:lnTo>
                    <a:pt x="341" y="850"/>
                  </a:lnTo>
                  <a:lnTo>
                    <a:pt x="337" y="848"/>
                  </a:lnTo>
                  <a:lnTo>
                    <a:pt x="332" y="845"/>
                  </a:lnTo>
                  <a:lnTo>
                    <a:pt x="328" y="842"/>
                  </a:lnTo>
                  <a:lnTo>
                    <a:pt x="321" y="838"/>
                  </a:lnTo>
                  <a:lnTo>
                    <a:pt x="314" y="833"/>
                  </a:lnTo>
                  <a:lnTo>
                    <a:pt x="309" y="830"/>
                  </a:lnTo>
                  <a:lnTo>
                    <a:pt x="309" y="833"/>
                  </a:lnTo>
                  <a:lnTo>
                    <a:pt x="310" y="840"/>
                  </a:lnTo>
                  <a:lnTo>
                    <a:pt x="312" y="844"/>
                  </a:lnTo>
                  <a:lnTo>
                    <a:pt x="315" y="847"/>
                  </a:lnTo>
                  <a:lnTo>
                    <a:pt x="315" y="848"/>
                  </a:lnTo>
                  <a:lnTo>
                    <a:pt x="322" y="852"/>
                  </a:lnTo>
                  <a:lnTo>
                    <a:pt x="332" y="860"/>
                  </a:lnTo>
                  <a:lnTo>
                    <a:pt x="335" y="863"/>
                  </a:lnTo>
                  <a:lnTo>
                    <a:pt x="339" y="864"/>
                  </a:lnTo>
                  <a:lnTo>
                    <a:pt x="342" y="866"/>
                  </a:lnTo>
                  <a:lnTo>
                    <a:pt x="349" y="868"/>
                  </a:lnTo>
                  <a:lnTo>
                    <a:pt x="355" y="872"/>
                  </a:lnTo>
                  <a:lnTo>
                    <a:pt x="362" y="873"/>
                  </a:lnTo>
                  <a:lnTo>
                    <a:pt x="370" y="874"/>
                  </a:lnTo>
                  <a:lnTo>
                    <a:pt x="372" y="874"/>
                  </a:lnTo>
                  <a:lnTo>
                    <a:pt x="375" y="878"/>
                  </a:lnTo>
                  <a:lnTo>
                    <a:pt x="377" y="884"/>
                  </a:lnTo>
                  <a:lnTo>
                    <a:pt x="377" y="885"/>
                  </a:lnTo>
                  <a:lnTo>
                    <a:pt x="380" y="891"/>
                  </a:lnTo>
                  <a:lnTo>
                    <a:pt x="386" y="896"/>
                  </a:lnTo>
                  <a:lnTo>
                    <a:pt x="387" y="897"/>
                  </a:lnTo>
                  <a:lnTo>
                    <a:pt x="389" y="899"/>
                  </a:lnTo>
                  <a:lnTo>
                    <a:pt x="391" y="903"/>
                  </a:lnTo>
                  <a:lnTo>
                    <a:pt x="393" y="907"/>
                  </a:lnTo>
                  <a:lnTo>
                    <a:pt x="398" y="911"/>
                  </a:lnTo>
                  <a:lnTo>
                    <a:pt x="402" y="917"/>
                  </a:lnTo>
                  <a:lnTo>
                    <a:pt x="403" y="920"/>
                  </a:lnTo>
                  <a:lnTo>
                    <a:pt x="403" y="922"/>
                  </a:lnTo>
                  <a:lnTo>
                    <a:pt x="403" y="924"/>
                  </a:lnTo>
                  <a:lnTo>
                    <a:pt x="403" y="926"/>
                  </a:lnTo>
                  <a:lnTo>
                    <a:pt x="401" y="929"/>
                  </a:lnTo>
                  <a:lnTo>
                    <a:pt x="397" y="931"/>
                  </a:lnTo>
                  <a:lnTo>
                    <a:pt x="391" y="931"/>
                  </a:lnTo>
                  <a:lnTo>
                    <a:pt x="386" y="931"/>
                  </a:lnTo>
                  <a:lnTo>
                    <a:pt x="384" y="931"/>
                  </a:lnTo>
                  <a:lnTo>
                    <a:pt x="381" y="927"/>
                  </a:lnTo>
                  <a:lnTo>
                    <a:pt x="375" y="922"/>
                  </a:lnTo>
                  <a:lnTo>
                    <a:pt x="365" y="917"/>
                  </a:lnTo>
                  <a:lnTo>
                    <a:pt x="361" y="912"/>
                  </a:lnTo>
                  <a:lnTo>
                    <a:pt x="356" y="911"/>
                  </a:lnTo>
                  <a:lnTo>
                    <a:pt x="353" y="910"/>
                  </a:lnTo>
                  <a:lnTo>
                    <a:pt x="349" y="909"/>
                  </a:lnTo>
                  <a:lnTo>
                    <a:pt x="345" y="907"/>
                  </a:lnTo>
                  <a:lnTo>
                    <a:pt x="344" y="902"/>
                  </a:lnTo>
                  <a:lnTo>
                    <a:pt x="345" y="898"/>
                  </a:lnTo>
                  <a:lnTo>
                    <a:pt x="345" y="895"/>
                  </a:lnTo>
                  <a:lnTo>
                    <a:pt x="345" y="891"/>
                  </a:lnTo>
                  <a:lnTo>
                    <a:pt x="343" y="889"/>
                  </a:lnTo>
                  <a:lnTo>
                    <a:pt x="341" y="886"/>
                  </a:lnTo>
                  <a:lnTo>
                    <a:pt x="340" y="885"/>
                  </a:lnTo>
                  <a:lnTo>
                    <a:pt x="332" y="884"/>
                  </a:lnTo>
                  <a:lnTo>
                    <a:pt x="326" y="884"/>
                  </a:lnTo>
                  <a:lnTo>
                    <a:pt x="322" y="884"/>
                  </a:lnTo>
                  <a:lnTo>
                    <a:pt x="317" y="884"/>
                  </a:lnTo>
                  <a:lnTo>
                    <a:pt x="315" y="884"/>
                  </a:lnTo>
                  <a:lnTo>
                    <a:pt x="311" y="882"/>
                  </a:lnTo>
                  <a:lnTo>
                    <a:pt x="304" y="875"/>
                  </a:lnTo>
                  <a:lnTo>
                    <a:pt x="297" y="869"/>
                  </a:lnTo>
                  <a:lnTo>
                    <a:pt x="295" y="868"/>
                  </a:lnTo>
                  <a:lnTo>
                    <a:pt x="291" y="866"/>
                  </a:lnTo>
                  <a:lnTo>
                    <a:pt x="285" y="865"/>
                  </a:lnTo>
                  <a:lnTo>
                    <a:pt x="282" y="862"/>
                  </a:lnTo>
                  <a:lnTo>
                    <a:pt x="279" y="857"/>
                  </a:lnTo>
                  <a:lnTo>
                    <a:pt x="273" y="852"/>
                  </a:lnTo>
                  <a:lnTo>
                    <a:pt x="267" y="847"/>
                  </a:lnTo>
                  <a:lnTo>
                    <a:pt x="264" y="844"/>
                  </a:lnTo>
                  <a:lnTo>
                    <a:pt x="262" y="839"/>
                  </a:lnTo>
                  <a:lnTo>
                    <a:pt x="262" y="833"/>
                  </a:lnTo>
                  <a:lnTo>
                    <a:pt x="262" y="830"/>
                  </a:lnTo>
                  <a:lnTo>
                    <a:pt x="262" y="829"/>
                  </a:lnTo>
                  <a:lnTo>
                    <a:pt x="262" y="827"/>
                  </a:lnTo>
                  <a:lnTo>
                    <a:pt x="262" y="824"/>
                  </a:lnTo>
                  <a:lnTo>
                    <a:pt x="262" y="821"/>
                  </a:lnTo>
                  <a:lnTo>
                    <a:pt x="262" y="817"/>
                  </a:lnTo>
                  <a:lnTo>
                    <a:pt x="262" y="813"/>
                  </a:lnTo>
                  <a:lnTo>
                    <a:pt x="261" y="812"/>
                  </a:lnTo>
                  <a:lnTo>
                    <a:pt x="262" y="809"/>
                  </a:lnTo>
                  <a:lnTo>
                    <a:pt x="263" y="808"/>
                  </a:lnTo>
                  <a:lnTo>
                    <a:pt x="268" y="805"/>
                  </a:lnTo>
                  <a:lnTo>
                    <a:pt x="271" y="803"/>
                  </a:lnTo>
                  <a:lnTo>
                    <a:pt x="275" y="802"/>
                  </a:lnTo>
                  <a:lnTo>
                    <a:pt x="279" y="802"/>
                  </a:lnTo>
                  <a:lnTo>
                    <a:pt x="286" y="802"/>
                  </a:lnTo>
                  <a:lnTo>
                    <a:pt x="297" y="803"/>
                  </a:lnTo>
                  <a:lnTo>
                    <a:pt x="300" y="804"/>
                  </a:lnTo>
                  <a:lnTo>
                    <a:pt x="303" y="804"/>
                  </a:lnTo>
                  <a:lnTo>
                    <a:pt x="307" y="802"/>
                  </a:lnTo>
                  <a:lnTo>
                    <a:pt x="310" y="801"/>
                  </a:lnTo>
                  <a:lnTo>
                    <a:pt x="316" y="802"/>
                  </a:lnTo>
                  <a:lnTo>
                    <a:pt x="320" y="804"/>
                  </a:lnTo>
                  <a:lnTo>
                    <a:pt x="321" y="804"/>
                  </a:lnTo>
                  <a:lnTo>
                    <a:pt x="325" y="808"/>
                  </a:lnTo>
                  <a:lnTo>
                    <a:pt x="327" y="810"/>
                  </a:lnTo>
                  <a:lnTo>
                    <a:pt x="332" y="815"/>
                  </a:lnTo>
                  <a:lnTo>
                    <a:pt x="340" y="819"/>
                  </a:lnTo>
                  <a:lnTo>
                    <a:pt x="343" y="822"/>
                  </a:lnTo>
                  <a:lnTo>
                    <a:pt x="345" y="826"/>
                  </a:lnTo>
                  <a:lnTo>
                    <a:pt x="348" y="829"/>
                  </a:lnTo>
                  <a:lnTo>
                    <a:pt x="349" y="830"/>
                  </a:lnTo>
                  <a:lnTo>
                    <a:pt x="353" y="832"/>
                  </a:lnTo>
                  <a:lnTo>
                    <a:pt x="358" y="837"/>
                  </a:lnTo>
                  <a:lnTo>
                    <a:pt x="360" y="838"/>
                  </a:lnTo>
                  <a:lnTo>
                    <a:pt x="358" y="840"/>
                  </a:lnTo>
                  <a:lnTo>
                    <a:pt x="362" y="842"/>
                  </a:lnTo>
                  <a:lnTo>
                    <a:pt x="364" y="845"/>
                  </a:lnTo>
                  <a:lnTo>
                    <a:pt x="368" y="849"/>
                  </a:lnTo>
                  <a:lnTo>
                    <a:pt x="376" y="852"/>
                  </a:lnTo>
                  <a:lnTo>
                    <a:pt x="381" y="854"/>
                  </a:lnTo>
                  <a:lnTo>
                    <a:pt x="387" y="857"/>
                  </a:lnTo>
                  <a:lnTo>
                    <a:pt x="389" y="857"/>
                  </a:lnTo>
                  <a:lnTo>
                    <a:pt x="392" y="859"/>
                  </a:lnTo>
                  <a:lnTo>
                    <a:pt x="396" y="860"/>
                  </a:lnTo>
                  <a:lnTo>
                    <a:pt x="399" y="860"/>
                  </a:lnTo>
                  <a:lnTo>
                    <a:pt x="402" y="860"/>
                  </a:lnTo>
                  <a:lnTo>
                    <a:pt x="404" y="859"/>
                  </a:lnTo>
                  <a:lnTo>
                    <a:pt x="410" y="860"/>
                  </a:lnTo>
                  <a:lnTo>
                    <a:pt x="416" y="862"/>
                  </a:lnTo>
                  <a:lnTo>
                    <a:pt x="421" y="863"/>
                  </a:lnTo>
                  <a:lnTo>
                    <a:pt x="423" y="863"/>
                  </a:lnTo>
                  <a:lnTo>
                    <a:pt x="426" y="863"/>
                  </a:lnTo>
                  <a:lnTo>
                    <a:pt x="428" y="860"/>
                  </a:lnTo>
                  <a:lnTo>
                    <a:pt x="431" y="856"/>
                  </a:lnTo>
                  <a:lnTo>
                    <a:pt x="431" y="855"/>
                  </a:lnTo>
                  <a:lnTo>
                    <a:pt x="433" y="853"/>
                  </a:lnTo>
                  <a:lnTo>
                    <a:pt x="434" y="850"/>
                  </a:lnTo>
                  <a:lnTo>
                    <a:pt x="432" y="848"/>
                  </a:lnTo>
                  <a:lnTo>
                    <a:pt x="427" y="847"/>
                  </a:lnTo>
                  <a:lnTo>
                    <a:pt x="427" y="845"/>
                  </a:lnTo>
                  <a:lnTo>
                    <a:pt x="426" y="844"/>
                  </a:lnTo>
                  <a:lnTo>
                    <a:pt x="422" y="844"/>
                  </a:lnTo>
                  <a:lnTo>
                    <a:pt x="415" y="844"/>
                  </a:lnTo>
                  <a:lnTo>
                    <a:pt x="414" y="844"/>
                  </a:lnTo>
                  <a:lnTo>
                    <a:pt x="413" y="845"/>
                  </a:lnTo>
                  <a:lnTo>
                    <a:pt x="412" y="845"/>
                  </a:lnTo>
                  <a:lnTo>
                    <a:pt x="409" y="844"/>
                  </a:lnTo>
                  <a:lnTo>
                    <a:pt x="404" y="840"/>
                  </a:lnTo>
                  <a:lnTo>
                    <a:pt x="402" y="839"/>
                  </a:lnTo>
                  <a:lnTo>
                    <a:pt x="401" y="838"/>
                  </a:lnTo>
                  <a:lnTo>
                    <a:pt x="401" y="837"/>
                  </a:lnTo>
                  <a:lnTo>
                    <a:pt x="402" y="836"/>
                  </a:lnTo>
                  <a:lnTo>
                    <a:pt x="407" y="830"/>
                  </a:lnTo>
                  <a:lnTo>
                    <a:pt x="408" y="827"/>
                  </a:lnTo>
                  <a:lnTo>
                    <a:pt x="407" y="821"/>
                  </a:lnTo>
                  <a:lnTo>
                    <a:pt x="404" y="815"/>
                  </a:lnTo>
                  <a:lnTo>
                    <a:pt x="403" y="813"/>
                  </a:lnTo>
                  <a:lnTo>
                    <a:pt x="400" y="809"/>
                  </a:lnTo>
                  <a:lnTo>
                    <a:pt x="396" y="806"/>
                  </a:lnTo>
                  <a:lnTo>
                    <a:pt x="392" y="803"/>
                  </a:lnTo>
                  <a:lnTo>
                    <a:pt x="389" y="801"/>
                  </a:lnTo>
                  <a:lnTo>
                    <a:pt x="386" y="798"/>
                  </a:lnTo>
                  <a:lnTo>
                    <a:pt x="384" y="797"/>
                  </a:lnTo>
                  <a:lnTo>
                    <a:pt x="381" y="796"/>
                  </a:lnTo>
                  <a:lnTo>
                    <a:pt x="380" y="797"/>
                  </a:lnTo>
                  <a:lnTo>
                    <a:pt x="377" y="802"/>
                  </a:lnTo>
                  <a:lnTo>
                    <a:pt x="377" y="806"/>
                  </a:lnTo>
                  <a:lnTo>
                    <a:pt x="379" y="807"/>
                  </a:lnTo>
                  <a:lnTo>
                    <a:pt x="381" y="807"/>
                  </a:lnTo>
                  <a:lnTo>
                    <a:pt x="384" y="807"/>
                  </a:lnTo>
                  <a:lnTo>
                    <a:pt x="387" y="809"/>
                  </a:lnTo>
                  <a:lnTo>
                    <a:pt x="390" y="814"/>
                  </a:lnTo>
                  <a:lnTo>
                    <a:pt x="391" y="816"/>
                  </a:lnTo>
                  <a:lnTo>
                    <a:pt x="392" y="819"/>
                  </a:lnTo>
                  <a:lnTo>
                    <a:pt x="393" y="822"/>
                  </a:lnTo>
                  <a:lnTo>
                    <a:pt x="396" y="826"/>
                  </a:lnTo>
                  <a:lnTo>
                    <a:pt x="397" y="830"/>
                  </a:lnTo>
                  <a:lnTo>
                    <a:pt x="398" y="831"/>
                  </a:lnTo>
                  <a:lnTo>
                    <a:pt x="398" y="833"/>
                  </a:lnTo>
                  <a:lnTo>
                    <a:pt x="396" y="839"/>
                  </a:lnTo>
                  <a:lnTo>
                    <a:pt x="393" y="844"/>
                  </a:lnTo>
                  <a:lnTo>
                    <a:pt x="391" y="843"/>
                  </a:lnTo>
                  <a:lnTo>
                    <a:pt x="386" y="840"/>
                  </a:lnTo>
                  <a:lnTo>
                    <a:pt x="377" y="837"/>
                  </a:lnTo>
                  <a:lnTo>
                    <a:pt x="374" y="834"/>
                  </a:lnTo>
                  <a:lnTo>
                    <a:pt x="370" y="832"/>
                  </a:lnTo>
                  <a:lnTo>
                    <a:pt x="367" y="830"/>
                  </a:lnTo>
                  <a:lnTo>
                    <a:pt x="366" y="827"/>
                  </a:lnTo>
                  <a:lnTo>
                    <a:pt x="362" y="820"/>
                  </a:lnTo>
                  <a:lnTo>
                    <a:pt x="357" y="816"/>
                  </a:lnTo>
                  <a:lnTo>
                    <a:pt x="356" y="815"/>
                  </a:lnTo>
                  <a:lnTo>
                    <a:pt x="352" y="809"/>
                  </a:lnTo>
                  <a:lnTo>
                    <a:pt x="349" y="804"/>
                  </a:lnTo>
                  <a:lnTo>
                    <a:pt x="349" y="801"/>
                  </a:lnTo>
                  <a:lnTo>
                    <a:pt x="351" y="794"/>
                  </a:lnTo>
                  <a:lnTo>
                    <a:pt x="352" y="787"/>
                  </a:lnTo>
                  <a:lnTo>
                    <a:pt x="353" y="786"/>
                  </a:lnTo>
                  <a:lnTo>
                    <a:pt x="349" y="784"/>
                  </a:lnTo>
                  <a:lnTo>
                    <a:pt x="344" y="782"/>
                  </a:lnTo>
                  <a:lnTo>
                    <a:pt x="342" y="784"/>
                  </a:lnTo>
                  <a:lnTo>
                    <a:pt x="339" y="790"/>
                  </a:lnTo>
                  <a:lnTo>
                    <a:pt x="338" y="795"/>
                  </a:lnTo>
                  <a:lnTo>
                    <a:pt x="337" y="796"/>
                  </a:lnTo>
                  <a:lnTo>
                    <a:pt x="333" y="797"/>
                  </a:lnTo>
                  <a:lnTo>
                    <a:pt x="329" y="798"/>
                  </a:lnTo>
                  <a:lnTo>
                    <a:pt x="326" y="797"/>
                  </a:lnTo>
                  <a:lnTo>
                    <a:pt x="322" y="796"/>
                  </a:lnTo>
                  <a:lnTo>
                    <a:pt x="320" y="795"/>
                  </a:lnTo>
                  <a:lnTo>
                    <a:pt x="318" y="794"/>
                  </a:lnTo>
                  <a:lnTo>
                    <a:pt x="316" y="794"/>
                  </a:lnTo>
                  <a:lnTo>
                    <a:pt x="314" y="794"/>
                  </a:lnTo>
                  <a:lnTo>
                    <a:pt x="308" y="792"/>
                  </a:lnTo>
                  <a:lnTo>
                    <a:pt x="303" y="789"/>
                  </a:lnTo>
                  <a:lnTo>
                    <a:pt x="302" y="787"/>
                  </a:lnTo>
                  <a:lnTo>
                    <a:pt x="300" y="785"/>
                  </a:lnTo>
                  <a:lnTo>
                    <a:pt x="300" y="784"/>
                  </a:lnTo>
                  <a:lnTo>
                    <a:pt x="302" y="783"/>
                  </a:lnTo>
                  <a:lnTo>
                    <a:pt x="305" y="780"/>
                  </a:lnTo>
                  <a:lnTo>
                    <a:pt x="308" y="779"/>
                  </a:lnTo>
                  <a:lnTo>
                    <a:pt x="312" y="778"/>
                  </a:lnTo>
                  <a:lnTo>
                    <a:pt x="316" y="778"/>
                  </a:lnTo>
                  <a:lnTo>
                    <a:pt x="321" y="777"/>
                  </a:lnTo>
                  <a:lnTo>
                    <a:pt x="326" y="774"/>
                  </a:lnTo>
                  <a:lnTo>
                    <a:pt x="329" y="770"/>
                  </a:lnTo>
                  <a:lnTo>
                    <a:pt x="330" y="768"/>
                  </a:lnTo>
                  <a:lnTo>
                    <a:pt x="330" y="764"/>
                  </a:lnTo>
                  <a:lnTo>
                    <a:pt x="330" y="760"/>
                  </a:lnTo>
                  <a:lnTo>
                    <a:pt x="331" y="755"/>
                  </a:lnTo>
                  <a:lnTo>
                    <a:pt x="331" y="752"/>
                  </a:lnTo>
                  <a:lnTo>
                    <a:pt x="331" y="750"/>
                  </a:lnTo>
                  <a:lnTo>
                    <a:pt x="331" y="748"/>
                  </a:lnTo>
                  <a:lnTo>
                    <a:pt x="335" y="747"/>
                  </a:lnTo>
                  <a:lnTo>
                    <a:pt x="340" y="747"/>
                  </a:lnTo>
                  <a:lnTo>
                    <a:pt x="343" y="747"/>
                  </a:lnTo>
                  <a:lnTo>
                    <a:pt x="348" y="748"/>
                  </a:lnTo>
                  <a:lnTo>
                    <a:pt x="351" y="749"/>
                  </a:lnTo>
                  <a:lnTo>
                    <a:pt x="354" y="751"/>
                  </a:lnTo>
                  <a:lnTo>
                    <a:pt x="356" y="754"/>
                  </a:lnTo>
                  <a:lnTo>
                    <a:pt x="358" y="757"/>
                  </a:lnTo>
                  <a:lnTo>
                    <a:pt x="360" y="759"/>
                  </a:lnTo>
                  <a:lnTo>
                    <a:pt x="362" y="763"/>
                  </a:lnTo>
                  <a:lnTo>
                    <a:pt x="363" y="768"/>
                  </a:lnTo>
                  <a:lnTo>
                    <a:pt x="364" y="770"/>
                  </a:lnTo>
                  <a:lnTo>
                    <a:pt x="369" y="772"/>
                  </a:lnTo>
                  <a:lnTo>
                    <a:pt x="377" y="774"/>
                  </a:lnTo>
                  <a:lnTo>
                    <a:pt x="381" y="774"/>
                  </a:lnTo>
                  <a:lnTo>
                    <a:pt x="385" y="774"/>
                  </a:lnTo>
                  <a:lnTo>
                    <a:pt x="388" y="773"/>
                  </a:lnTo>
                  <a:lnTo>
                    <a:pt x="391" y="772"/>
                  </a:lnTo>
                  <a:lnTo>
                    <a:pt x="392" y="769"/>
                  </a:lnTo>
                  <a:lnTo>
                    <a:pt x="393" y="766"/>
                  </a:lnTo>
                  <a:lnTo>
                    <a:pt x="396" y="763"/>
                  </a:lnTo>
                  <a:lnTo>
                    <a:pt x="397" y="762"/>
                  </a:lnTo>
                  <a:lnTo>
                    <a:pt x="399" y="760"/>
                  </a:lnTo>
                  <a:lnTo>
                    <a:pt x="401" y="760"/>
                  </a:lnTo>
                  <a:lnTo>
                    <a:pt x="405" y="759"/>
                  </a:lnTo>
                  <a:lnTo>
                    <a:pt x="410" y="760"/>
                  </a:lnTo>
                  <a:lnTo>
                    <a:pt x="415" y="760"/>
                  </a:lnTo>
                  <a:lnTo>
                    <a:pt x="422" y="762"/>
                  </a:lnTo>
                  <a:close/>
                  <a:moveTo>
                    <a:pt x="504" y="682"/>
                  </a:moveTo>
                  <a:lnTo>
                    <a:pt x="512" y="688"/>
                  </a:lnTo>
                  <a:lnTo>
                    <a:pt x="515" y="691"/>
                  </a:lnTo>
                  <a:lnTo>
                    <a:pt x="520" y="698"/>
                  </a:lnTo>
                  <a:lnTo>
                    <a:pt x="524" y="703"/>
                  </a:lnTo>
                  <a:lnTo>
                    <a:pt x="523" y="706"/>
                  </a:lnTo>
                  <a:lnTo>
                    <a:pt x="521" y="709"/>
                  </a:lnTo>
                  <a:lnTo>
                    <a:pt x="518" y="712"/>
                  </a:lnTo>
                  <a:lnTo>
                    <a:pt x="514" y="716"/>
                  </a:lnTo>
                  <a:lnTo>
                    <a:pt x="512" y="717"/>
                  </a:lnTo>
                  <a:lnTo>
                    <a:pt x="508" y="717"/>
                  </a:lnTo>
                  <a:lnTo>
                    <a:pt x="504" y="715"/>
                  </a:lnTo>
                  <a:lnTo>
                    <a:pt x="500" y="712"/>
                  </a:lnTo>
                  <a:lnTo>
                    <a:pt x="493" y="709"/>
                  </a:lnTo>
                  <a:lnTo>
                    <a:pt x="486" y="706"/>
                  </a:lnTo>
                  <a:lnTo>
                    <a:pt x="480" y="701"/>
                  </a:lnTo>
                  <a:lnTo>
                    <a:pt x="472" y="696"/>
                  </a:lnTo>
                  <a:lnTo>
                    <a:pt x="470" y="693"/>
                  </a:lnTo>
                  <a:lnTo>
                    <a:pt x="468" y="691"/>
                  </a:lnTo>
                  <a:lnTo>
                    <a:pt x="466" y="689"/>
                  </a:lnTo>
                  <a:lnTo>
                    <a:pt x="461" y="685"/>
                  </a:lnTo>
                  <a:lnTo>
                    <a:pt x="457" y="679"/>
                  </a:lnTo>
                  <a:lnTo>
                    <a:pt x="454" y="676"/>
                  </a:lnTo>
                  <a:lnTo>
                    <a:pt x="451" y="674"/>
                  </a:lnTo>
                  <a:lnTo>
                    <a:pt x="446" y="671"/>
                  </a:lnTo>
                  <a:lnTo>
                    <a:pt x="439" y="670"/>
                  </a:lnTo>
                  <a:lnTo>
                    <a:pt x="436" y="670"/>
                  </a:lnTo>
                  <a:lnTo>
                    <a:pt x="428" y="671"/>
                  </a:lnTo>
                  <a:lnTo>
                    <a:pt x="422" y="674"/>
                  </a:lnTo>
                  <a:lnTo>
                    <a:pt x="421" y="678"/>
                  </a:lnTo>
                  <a:lnTo>
                    <a:pt x="421" y="684"/>
                  </a:lnTo>
                  <a:lnTo>
                    <a:pt x="419" y="686"/>
                  </a:lnTo>
                  <a:lnTo>
                    <a:pt x="416" y="690"/>
                  </a:lnTo>
                  <a:lnTo>
                    <a:pt x="416" y="696"/>
                  </a:lnTo>
                  <a:lnTo>
                    <a:pt x="418" y="699"/>
                  </a:lnTo>
                  <a:lnTo>
                    <a:pt x="419" y="703"/>
                  </a:lnTo>
                  <a:lnTo>
                    <a:pt x="421" y="706"/>
                  </a:lnTo>
                  <a:lnTo>
                    <a:pt x="424" y="711"/>
                  </a:lnTo>
                  <a:lnTo>
                    <a:pt x="427" y="714"/>
                  </a:lnTo>
                  <a:lnTo>
                    <a:pt x="430" y="719"/>
                  </a:lnTo>
                  <a:lnTo>
                    <a:pt x="433" y="723"/>
                  </a:lnTo>
                  <a:lnTo>
                    <a:pt x="435" y="726"/>
                  </a:lnTo>
                  <a:lnTo>
                    <a:pt x="441" y="729"/>
                  </a:lnTo>
                  <a:lnTo>
                    <a:pt x="448" y="734"/>
                  </a:lnTo>
                  <a:lnTo>
                    <a:pt x="454" y="737"/>
                  </a:lnTo>
                  <a:lnTo>
                    <a:pt x="456" y="739"/>
                  </a:lnTo>
                  <a:lnTo>
                    <a:pt x="457" y="740"/>
                  </a:lnTo>
                  <a:lnTo>
                    <a:pt x="458" y="741"/>
                  </a:lnTo>
                  <a:lnTo>
                    <a:pt x="461" y="741"/>
                  </a:lnTo>
                  <a:lnTo>
                    <a:pt x="469" y="741"/>
                  </a:lnTo>
                  <a:lnTo>
                    <a:pt x="474" y="741"/>
                  </a:lnTo>
                  <a:lnTo>
                    <a:pt x="479" y="741"/>
                  </a:lnTo>
                  <a:lnTo>
                    <a:pt x="481" y="741"/>
                  </a:lnTo>
                  <a:lnTo>
                    <a:pt x="482" y="740"/>
                  </a:lnTo>
                  <a:lnTo>
                    <a:pt x="483" y="739"/>
                  </a:lnTo>
                  <a:lnTo>
                    <a:pt x="484" y="738"/>
                  </a:lnTo>
                  <a:lnTo>
                    <a:pt x="484" y="737"/>
                  </a:lnTo>
                  <a:lnTo>
                    <a:pt x="483" y="736"/>
                  </a:lnTo>
                  <a:lnTo>
                    <a:pt x="482" y="735"/>
                  </a:lnTo>
                  <a:lnTo>
                    <a:pt x="474" y="731"/>
                  </a:lnTo>
                  <a:lnTo>
                    <a:pt x="470" y="728"/>
                  </a:lnTo>
                  <a:lnTo>
                    <a:pt x="466" y="726"/>
                  </a:lnTo>
                  <a:lnTo>
                    <a:pt x="457" y="719"/>
                  </a:lnTo>
                  <a:lnTo>
                    <a:pt x="450" y="713"/>
                  </a:lnTo>
                  <a:lnTo>
                    <a:pt x="448" y="711"/>
                  </a:lnTo>
                  <a:lnTo>
                    <a:pt x="446" y="709"/>
                  </a:lnTo>
                  <a:lnTo>
                    <a:pt x="444" y="706"/>
                  </a:lnTo>
                  <a:lnTo>
                    <a:pt x="443" y="704"/>
                  </a:lnTo>
                  <a:lnTo>
                    <a:pt x="443" y="701"/>
                  </a:lnTo>
                  <a:lnTo>
                    <a:pt x="442" y="697"/>
                  </a:lnTo>
                  <a:lnTo>
                    <a:pt x="442" y="693"/>
                  </a:lnTo>
                  <a:lnTo>
                    <a:pt x="447" y="694"/>
                  </a:lnTo>
                  <a:lnTo>
                    <a:pt x="451" y="698"/>
                  </a:lnTo>
                  <a:lnTo>
                    <a:pt x="451" y="699"/>
                  </a:lnTo>
                  <a:lnTo>
                    <a:pt x="455" y="702"/>
                  </a:lnTo>
                  <a:lnTo>
                    <a:pt x="458" y="706"/>
                  </a:lnTo>
                  <a:lnTo>
                    <a:pt x="461" y="711"/>
                  </a:lnTo>
                  <a:lnTo>
                    <a:pt x="466" y="714"/>
                  </a:lnTo>
                  <a:lnTo>
                    <a:pt x="471" y="716"/>
                  </a:lnTo>
                  <a:lnTo>
                    <a:pt x="473" y="717"/>
                  </a:lnTo>
                  <a:lnTo>
                    <a:pt x="479" y="719"/>
                  </a:lnTo>
                  <a:lnTo>
                    <a:pt x="484" y="721"/>
                  </a:lnTo>
                  <a:lnTo>
                    <a:pt x="489" y="722"/>
                  </a:lnTo>
                  <a:lnTo>
                    <a:pt x="496" y="724"/>
                  </a:lnTo>
                  <a:lnTo>
                    <a:pt x="500" y="724"/>
                  </a:lnTo>
                  <a:lnTo>
                    <a:pt x="502" y="724"/>
                  </a:lnTo>
                  <a:lnTo>
                    <a:pt x="505" y="724"/>
                  </a:lnTo>
                  <a:lnTo>
                    <a:pt x="506" y="725"/>
                  </a:lnTo>
                  <a:lnTo>
                    <a:pt x="513" y="726"/>
                  </a:lnTo>
                  <a:lnTo>
                    <a:pt x="517" y="725"/>
                  </a:lnTo>
                  <a:lnTo>
                    <a:pt x="520" y="725"/>
                  </a:lnTo>
                  <a:lnTo>
                    <a:pt x="528" y="725"/>
                  </a:lnTo>
                  <a:lnTo>
                    <a:pt x="532" y="725"/>
                  </a:lnTo>
                  <a:lnTo>
                    <a:pt x="534" y="724"/>
                  </a:lnTo>
                  <a:lnTo>
                    <a:pt x="538" y="723"/>
                  </a:lnTo>
                  <a:lnTo>
                    <a:pt x="539" y="725"/>
                  </a:lnTo>
                  <a:lnTo>
                    <a:pt x="539" y="727"/>
                  </a:lnTo>
                  <a:lnTo>
                    <a:pt x="539" y="729"/>
                  </a:lnTo>
                  <a:lnTo>
                    <a:pt x="540" y="731"/>
                  </a:lnTo>
                  <a:lnTo>
                    <a:pt x="541" y="731"/>
                  </a:lnTo>
                  <a:lnTo>
                    <a:pt x="543" y="729"/>
                  </a:lnTo>
                  <a:lnTo>
                    <a:pt x="551" y="726"/>
                  </a:lnTo>
                  <a:lnTo>
                    <a:pt x="553" y="725"/>
                  </a:lnTo>
                  <a:lnTo>
                    <a:pt x="552" y="723"/>
                  </a:lnTo>
                  <a:lnTo>
                    <a:pt x="548" y="717"/>
                  </a:lnTo>
                  <a:lnTo>
                    <a:pt x="538" y="704"/>
                  </a:lnTo>
                  <a:lnTo>
                    <a:pt x="534" y="694"/>
                  </a:lnTo>
                  <a:lnTo>
                    <a:pt x="526" y="692"/>
                  </a:lnTo>
                  <a:lnTo>
                    <a:pt x="514" y="686"/>
                  </a:lnTo>
                  <a:lnTo>
                    <a:pt x="506" y="678"/>
                  </a:lnTo>
                  <a:lnTo>
                    <a:pt x="497" y="670"/>
                  </a:lnTo>
                  <a:lnTo>
                    <a:pt x="493" y="667"/>
                  </a:lnTo>
                  <a:lnTo>
                    <a:pt x="489" y="664"/>
                  </a:lnTo>
                  <a:lnTo>
                    <a:pt x="484" y="663"/>
                  </a:lnTo>
                  <a:lnTo>
                    <a:pt x="479" y="661"/>
                  </a:lnTo>
                  <a:lnTo>
                    <a:pt x="477" y="661"/>
                  </a:lnTo>
                  <a:lnTo>
                    <a:pt x="477" y="662"/>
                  </a:lnTo>
                  <a:lnTo>
                    <a:pt x="476" y="662"/>
                  </a:lnTo>
                  <a:lnTo>
                    <a:pt x="477" y="663"/>
                  </a:lnTo>
                  <a:lnTo>
                    <a:pt x="480" y="666"/>
                  </a:lnTo>
                  <a:lnTo>
                    <a:pt x="484" y="669"/>
                  </a:lnTo>
                  <a:lnTo>
                    <a:pt x="495" y="677"/>
                  </a:lnTo>
                  <a:lnTo>
                    <a:pt x="504" y="682"/>
                  </a:lnTo>
                  <a:close/>
                  <a:moveTo>
                    <a:pt x="713" y="757"/>
                  </a:moveTo>
                  <a:lnTo>
                    <a:pt x="709" y="758"/>
                  </a:lnTo>
                  <a:lnTo>
                    <a:pt x="704" y="758"/>
                  </a:lnTo>
                  <a:lnTo>
                    <a:pt x="701" y="761"/>
                  </a:lnTo>
                  <a:lnTo>
                    <a:pt x="699" y="764"/>
                  </a:lnTo>
                  <a:lnTo>
                    <a:pt x="698" y="766"/>
                  </a:lnTo>
                  <a:lnTo>
                    <a:pt x="698" y="767"/>
                  </a:lnTo>
                  <a:lnTo>
                    <a:pt x="699" y="768"/>
                  </a:lnTo>
                  <a:lnTo>
                    <a:pt x="700" y="769"/>
                  </a:lnTo>
                  <a:lnTo>
                    <a:pt x="706" y="772"/>
                  </a:lnTo>
                  <a:lnTo>
                    <a:pt x="709" y="773"/>
                  </a:lnTo>
                  <a:lnTo>
                    <a:pt x="711" y="772"/>
                  </a:lnTo>
                  <a:lnTo>
                    <a:pt x="713" y="773"/>
                  </a:lnTo>
                  <a:lnTo>
                    <a:pt x="714" y="775"/>
                  </a:lnTo>
                  <a:lnTo>
                    <a:pt x="714" y="779"/>
                  </a:lnTo>
                  <a:lnTo>
                    <a:pt x="713" y="781"/>
                  </a:lnTo>
                  <a:lnTo>
                    <a:pt x="712" y="783"/>
                  </a:lnTo>
                  <a:lnTo>
                    <a:pt x="710" y="784"/>
                  </a:lnTo>
                  <a:lnTo>
                    <a:pt x="706" y="785"/>
                  </a:lnTo>
                  <a:lnTo>
                    <a:pt x="702" y="783"/>
                  </a:lnTo>
                  <a:lnTo>
                    <a:pt x="699" y="781"/>
                  </a:lnTo>
                  <a:lnTo>
                    <a:pt x="698" y="779"/>
                  </a:lnTo>
                  <a:lnTo>
                    <a:pt x="695" y="777"/>
                  </a:lnTo>
                  <a:lnTo>
                    <a:pt x="695" y="775"/>
                  </a:lnTo>
                  <a:lnTo>
                    <a:pt x="691" y="774"/>
                  </a:lnTo>
                  <a:lnTo>
                    <a:pt x="686" y="775"/>
                  </a:lnTo>
                  <a:lnTo>
                    <a:pt x="682" y="777"/>
                  </a:lnTo>
                  <a:lnTo>
                    <a:pt x="677" y="777"/>
                  </a:lnTo>
                  <a:lnTo>
                    <a:pt x="671" y="775"/>
                  </a:lnTo>
                  <a:lnTo>
                    <a:pt x="669" y="775"/>
                  </a:lnTo>
                  <a:lnTo>
                    <a:pt x="666" y="775"/>
                  </a:lnTo>
                  <a:lnTo>
                    <a:pt x="662" y="775"/>
                  </a:lnTo>
                  <a:lnTo>
                    <a:pt x="654" y="775"/>
                  </a:lnTo>
                  <a:lnTo>
                    <a:pt x="649" y="775"/>
                  </a:lnTo>
                  <a:lnTo>
                    <a:pt x="645" y="775"/>
                  </a:lnTo>
                  <a:lnTo>
                    <a:pt x="639" y="775"/>
                  </a:lnTo>
                  <a:lnTo>
                    <a:pt x="636" y="775"/>
                  </a:lnTo>
                  <a:lnTo>
                    <a:pt x="636" y="778"/>
                  </a:lnTo>
                  <a:lnTo>
                    <a:pt x="636" y="780"/>
                  </a:lnTo>
                  <a:lnTo>
                    <a:pt x="636" y="782"/>
                  </a:lnTo>
                  <a:lnTo>
                    <a:pt x="636" y="784"/>
                  </a:lnTo>
                  <a:lnTo>
                    <a:pt x="632" y="789"/>
                  </a:lnTo>
                  <a:lnTo>
                    <a:pt x="628" y="792"/>
                  </a:lnTo>
                  <a:lnTo>
                    <a:pt x="623" y="792"/>
                  </a:lnTo>
                  <a:lnTo>
                    <a:pt x="620" y="792"/>
                  </a:lnTo>
                  <a:lnTo>
                    <a:pt x="614" y="792"/>
                  </a:lnTo>
                  <a:lnTo>
                    <a:pt x="610" y="791"/>
                  </a:lnTo>
                  <a:lnTo>
                    <a:pt x="607" y="789"/>
                  </a:lnTo>
                  <a:lnTo>
                    <a:pt x="605" y="786"/>
                  </a:lnTo>
                  <a:lnTo>
                    <a:pt x="602" y="783"/>
                  </a:lnTo>
                  <a:lnTo>
                    <a:pt x="600" y="781"/>
                  </a:lnTo>
                  <a:lnTo>
                    <a:pt x="597" y="778"/>
                  </a:lnTo>
                  <a:lnTo>
                    <a:pt x="593" y="775"/>
                  </a:lnTo>
                  <a:lnTo>
                    <a:pt x="589" y="773"/>
                  </a:lnTo>
                  <a:lnTo>
                    <a:pt x="587" y="772"/>
                  </a:lnTo>
                  <a:lnTo>
                    <a:pt x="584" y="770"/>
                  </a:lnTo>
                  <a:lnTo>
                    <a:pt x="581" y="768"/>
                  </a:lnTo>
                  <a:lnTo>
                    <a:pt x="577" y="767"/>
                  </a:lnTo>
                  <a:lnTo>
                    <a:pt x="575" y="764"/>
                  </a:lnTo>
                  <a:lnTo>
                    <a:pt x="572" y="764"/>
                  </a:lnTo>
                  <a:lnTo>
                    <a:pt x="570" y="764"/>
                  </a:lnTo>
                  <a:lnTo>
                    <a:pt x="569" y="764"/>
                  </a:lnTo>
                  <a:lnTo>
                    <a:pt x="566" y="763"/>
                  </a:lnTo>
                  <a:lnTo>
                    <a:pt x="566" y="762"/>
                  </a:lnTo>
                  <a:lnTo>
                    <a:pt x="565" y="762"/>
                  </a:lnTo>
                  <a:lnTo>
                    <a:pt x="565" y="763"/>
                  </a:lnTo>
                  <a:lnTo>
                    <a:pt x="565" y="764"/>
                  </a:lnTo>
                  <a:lnTo>
                    <a:pt x="565" y="768"/>
                  </a:lnTo>
                  <a:lnTo>
                    <a:pt x="565" y="770"/>
                  </a:lnTo>
                  <a:lnTo>
                    <a:pt x="566" y="772"/>
                  </a:lnTo>
                  <a:lnTo>
                    <a:pt x="567" y="773"/>
                  </a:lnTo>
                  <a:lnTo>
                    <a:pt x="572" y="774"/>
                  </a:lnTo>
                  <a:lnTo>
                    <a:pt x="576" y="778"/>
                  </a:lnTo>
                  <a:lnTo>
                    <a:pt x="581" y="780"/>
                  </a:lnTo>
                  <a:lnTo>
                    <a:pt x="581" y="781"/>
                  </a:lnTo>
                  <a:lnTo>
                    <a:pt x="581" y="784"/>
                  </a:lnTo>
                  <a:lnTo>
                    <a:pt x="581" y="787"/>
                  </a:lnTo>
                  <a:lnTo>
                    <a:pt x="581" y="790"/>
                  </a:lnTo>
                  <a:lnTo>
                    <a:pt x="582" y="792"/>
                  </a:lnTo>
                  <a:lnTo>
                    <a:pt x="578" y="793"/>
                  </a:lnTo>
                  <a:lnTo>
                    <a:pt x="573" y="793"/>
                  </a:lnTo>
                  <a:lnTo>
                    <a:pt x="567" y="790"/>
                  </a:lnTo>
                  <a:lnTo>
                    <a:pt x="566" y="789"/>
                  </a:lnTo>
                  <a:lnTo>
                    <a:pt x="560" y="786"/>
                  </a:lnTo>
                  <a:lnTo>
                    <a:pt x="554" y="783"/>
                  </a:lnTo>
                  <a:lnTo>
                    <a:pt x="552" y="782"/>
                  </a:lnTo>
                  <a:lnTo>
                    <a:pt x="550" y="780"/>
                  </a:lnTo>
                  <a:lnTo>
                    <a:pt x="550" y="779"/>
                  </a:lnTo>
                  <a:lnTo>
                    <a:pt x="547" y="775"/>
                  </a:lnTo>
                  <a:lnTo>
                    <a:pt x="541" y="767"/>
                  </a:lnTo>
                  <a:lnTo>
                    <a:pt x="538" y="761"/>
                  </a:lnTo>
                  <a:lnTo>
                    <a:pt x="535" y="759"/>
                  </a:lnTo>
                  <a:lnTo>
                    <a:pt x="531" y="758"/>
                  </a:lnTo>
                  <a:lnTo>
                    <a:pt x="528" y="757"/>
                  </a:lnTo>
                  <a:lnTo>
                    <a:pt x="523" y="755"/>
                  </a:lnTo>
                  <a:lnTo>
                    <a:pt x="518" y="756"/>
                  </a:lnTo>
                  <a:lnTo>
                    <a:pt x="513" y="755"/>
                  </a:lnTo>
                  <a:lnTo>
                    <a:pt x="508" y="750"/>
                  </a:lnTo>
                  <a:lnTo>
                    <a:pt x="506" y="748"/>
                  </a:lnTo>
                  <a:lnTo>
                    <a:pt x="505" y="748"/>
                  </a:lnTo>
                  <a:lnTo>
                    <a:pt x="504" y="747"/>
                  </a:lnTo>
                  <a:lnTo>
                    <a:pt x="506" y="744"/>
                  </a:lnTo>
                  <a:lnTo>
                    <a:pt x="511" y="738"/>
                  </a:lnTo>
                  <a:lnTo>
                    <a:pt x="514" y="735"/>
                  </a:lnTo>
                  <a:lnTo>
                    <a:pt x="517" y="735"/>
                  </a:lnTo>
                  <a:lnTo>
                    <a:pt x="519" y="735"/>
                  </a:lnTo>
                  <a:lnTo>
                    <a:pt x="521" y="737"/>
                  </a:lnTo>
                  <a:lnTo>
                    <a:pt x="524" y="739"/>
                  </a:lnTo>
                  <a:lnTo>
                    <a:pt x="526" y="743"/>
                  </a:lnTo>
                  <a:lnTo>
                    <a:pt x="528" y="745"/>
                  </a:lnTo>
                  <a:lnTo>
                    <a:pt x="527" y="745"/>
                  </a:lnTo>
                  <a:lnTo>
                    <a:pt x="532" y="745"/>
                  </a:lnTo>
                  <a:lnTo>
                    <a:pt x="538" y="746"/>
                  </a:lnTo>
                  <a:lnTo>
                    <a:pt x="542" y="748"/>
                  </a:lnTo>
                  <a:lnTo>
                    <a:pt x="544" y="750"/>
                  </a:lnTo>
                  <a:lnTo>
                    <a:pt x="546" y="751"/>
                  </a:lnTo>
                  <a:lnTo>
                    <a:pt x="547" y="750"/>
                  </a:lnTo>
                  <a:lnTo>
                    <a:pt x="548" y="748"/>
                  </a:lnTo>
                  <a:lnTo>
                    <a:pt x="549" y="746"/>
                  </a:lnTo>
                  <a:lnTo>
                    <a:pt x="551" y="744"/>
                  </a:lnTo>
                  <a:lnTo>
                    <a:pt x="559" y="740"/>
                  </a:lnTo>
                  <a:lnTo>
                    <a:pt x="562" y="739"/>
                  </a:lnTo>
                  <a:lnTo>
                    <a:pt x="566" y="741"/>
                  </a:lnTo>
                  <a:lnTo>
                    <a:pt x="570" y="744"/>
                  </a:lnTo>
                  <a:lnTo>
                    <a:pt x="570" y="745"/>
                  </a:lnTo>
                  <a:lnTo>
                    <a:pt x="572" y="746"/>
                  </a:lnTo>
                  <a:lnTo>
                    <a:pt x="574" y="748"/>
                  </a:lnTo>
                  <a:lnTo>
                    <a:pt x="581" y="749"/>
                  </a:lnTo>
                  <a:lnTo>
                    <a:pt x="590" y="751"/>
                  </a:lnTo>
                  <a:lnTo>
                    <a:pt x="593" y="751"/>
                  </a:lnTo>
                  <a:lnTo>
                    <a:pt x="594" y="756"/>
                  </a:lnTo>
                  <a:lnTo>
                    <a:pt x="596" y="759"/>
                  </a:lnTo>
                  <a:lnTo>
                    <a:pt x="596" y="760"/>
                  </a:lnTo>
                  <a:lnTo>
                    <a:pt x="599" y="763"/>
                  </a:lnTo>
                  <a:lnTo>
                    <a:pt x="605" y="767"/>
                  </a:lnTo>
                  <a:lnTo>
                    <a:pt x="610" y="768"/>
                  </a:lnTo>
                  <a:lnTo>
                    <a:pt x="614" y="769"/>
                  </a:lnTo>
                  <a:lnTo>
                    <a:pt x="619" y="770"/>
                  </a:lnTo>
                  <a:lnTo>
                    <a:pt x="624" y="770"/>
                  </a:lnTo>
                  <a:lnTo>
                    <a:pt x="628" y="770"/>
                  </a:lnTo>
                  <a:lnTo>
                    <a:pt x="629" y="771"/>
                  </a:lnTo>
                  <a:lnTo>
                    <a:pt x="631" y="771"/>
                  </a:lnTo>
                  <a:lnTo>
                    <a:pt x="631" y="770"/>
                  </a:lnTo>
                  <a:lnTo>
                    <a:pt x="631" y="766"/>
                  </a:lnTo>
                  <a:lnTo>
                    <a:pt x="630" y="761"/>
                  </a:lnTo>
                  <a:lnTo>
                    <a:pt x="629" y="759"/>
                  </a:lnTo>
                  <a:lnTo>
                    <a:pt x="623" y="755"/>
                  </a:lnTo>
                  <a:lnTo>
                    <a:pt x="618" y="750"/>
                  </a:lnTo>
                  <a:lnTo>
                    <a:pt x="614" y="748"/>
                  </a:lnTo>
                  <a:lnTo>
                    <a:pt x="611" y="745"/>
                  </a:lnTo>
                  <a:lnTo>
                    <a:pt x="609" y="741"/>
                  </a:lnTo>
                  <a:lnTo>
                    <a:pt x="607" y="739"/>
                  </a:lnTo>
                  <a:lnTo>
                    <a:pt x="602" y="734"/>
                  </a:lnTo>
                  <a:lnTo>
                    <a:pt x="598" y="729"/>
                  </a:lnTo>
                  <a:lnTo>
                    <a:pt x="595" y="728"/>
                  </a:lnTo>
                  <a:lnTo>
                    <a:pt x="590" y="727"/>
                  </a:lnTo>
                  <a:lnTo>
                    <a:pt x="585" y="727"/>
                  </a:lnTo>
                  <a:lnTo>
                    <a:pt x="577" y="727"/>
                  </a:lnTo>
                  <a:lnTo>
                    <a:pt x="573" y="727"/>
                  </a:lnTo>
                  <a:lnTo>
                    <a:pt x="569" y="727"/>
                  </a:lnTo>
                  <a:lnTo>
                    <a:pt x="564" y="728"/>
                  </a:lnTo>
                  <a:lnTo>
                    <a:pt x="560" y="727"/>
                  </a:lnTo>
                  <a:lnTo>
                    <a:pt x="555" y="728"/>
                  </a:lnTo>
                  <a:lnTo>
                    <a:pt x="554" y="731"/>
                  </a:lnTo>
                  <a:lnTo>
                    <a:pt x="552" y="733"/>
                  </a:lnTo>
                  <a:lnTo>
                    <a:pt x="546" y="729"/>
                  </a:lnTo>
                  <a:lnTo>
                    <a:pt x="540" y="724"/>
                  </a:lnTo>
                  <a:lnTo>
                    <a:pt x="537" y="723"/>
                  </a:lnTo>
                  <a:lnTo>
                    <a:pt x="534" y="722"/>
                  </a:lnTo>
                  <a:lnTo>
                    <a:pt x="527" y="721"/>
                  </a:lnTo>
                  <a:lnTo>
                    <a:pt x="520" y="719"/>
                  </a:lnTo>
                  <a:lnTo>
                    <a:pt x="517" y="715"/>
                  </a:lnTo>
                  <a:lnTo>
                    <a:pt x="514" y="711"/>
                  </a:lnTo>
                  <a:lnTo>
                    <a:pt x="511" y="706"/>
                  </a:lnTo>
                  <a:lnTo>
                    <a:pt x="509" y="701"/>
                  </a:lnTo>
                  <a:lnTo>
                    <a:pt x="509" y="698"/>
                  </a:lnTo>
                  <a:lnTo>
                    <a:pt x="512" y="696"/>
                  </a:lnTo>
                  <a:lnTo>
                    <a:pt x="517" y="698"/>
                  </a:lnTo>
                  <a:lnTo>
                    <a:pt x="529" y="702"/>
                  </a:lnTo>
                  <a:lnTo>
                    <a:pt x="538" y="709"/>
                  </a:lnTo>
                  <a:lnTo>
                    <a:pt x="546" y="714"/>
                  </a:lnTo>
                  <a:lnTo>
                    <a:pt x="551" y="714"/>
                  </a:lnTo>
                  <a:lnTo>
                    <a:pt x="560" y="714"/>
                  </a:lnTo>
                  <a:lnTo>
                    <a:pt x="566" y="715"/>
                  </a:lnTo>
                  <a:lnTo>
                    <a:pt x="573" y="716"/>
                  </a:lnTo>
                  <a:lnTo>
                    <a:pt x="578" y="717"/>
                  </a:lnTo>
                  <a:lnTo>
                    <a:pt x="584" y="719"/>
                  </a:lnTo>
                  <a:lnTo>
                    <a:pt x="587" y="721"/>
                  </a:lnTo>
                  <a:lnTo>
                    <a:pt x="593" y="722"/>
                  </a:lnTo>
                  <a:lnTo>
                    <a:pt x="598" y="722"/>
                  </a:lnTo>
                  <a:lnTo>
                    <a:pt x="604" y="724"/>
                  </a:lnTo>
                  <a:lnTo>
                    <a:pt x="616" y="728"/>
                  </a:lnTo>
                  <a:lnTo>
                    <a:pt x="623" y="732"/>
                  </a:lnTo>
                  <a:lnTo>
                    <a:pt x="629" y="735"/>
                  </a:lnTo>
                  <a:lnTo>
                    <a:pt x="632" y="736"/>
                  </a:lnTo>
                  <a:lnTo>
                    <a:pt x="634" y="737"/>
                  </a:lnTo>
                  <a:lnTo>
                    <a:pt x="641" y="739"/>
                  </a:lnTo>
                  <a:lnTo>
                    <a:pt x="644" y="740"/>
                  </a:lnTo>
                  <a:lnTo>
                    <a:pt x="649" y="741"/>
                  </a:lnTo>
                  <a:lnTo>
                    <a:pt x="656" y="744"/>
                  </a:lnTo>
                  <a:lnTo>
                    <a:pt x="662" y="746"/>
                  </a:lnTo>
                  <a:lnTo>
                    <a:pt x="665" y="747"/>
                  </a:lnTo>
                  <a:lnTo>
                    <a:pt x="668" y="748"/>
                  </a:lnTo>
                  <a:lnTo>
                    <a:pt x="677" y="750"/>
                  </a:lnTo>
                  <a:lnTo>
                    <a:pt x="681" y="751"/>
                  </a:lnTo>
                  <a:lnTo>
                    <a:pt x="683" y="751"/>
                  </a:lnTo>
                  <a:lnTo>
                    <a:pt x="689" y="752"/>
                  </a:lnTo>
                  <a:lnTo>
                    <a:pt x="698" y="754"/>
                  </a:lnTo>
                  <a:lnTo>
                    <a:pt x="704" y="755"/>
                  </a:lnTo>
                  <a:lnTo>
                    <a:pt x="707" y="755"/>
                  </a:lnTo>
                  <a:lnTo>
                    <a:pt x="710" y="755"/>
                  </a:lnTo>
                  <a:lnTo>
                    <a:pt x="712" y="755"/>
                  </a:lnTo>
                  <a:lnTo>
                    <a:pt x="713" y="757"/>
                  </a:lnTo>
                  <a:close/>
                  <a:moveTo>
                    <a:pt x="465" y="781"/>
                  </a:moveTo>
                  <a:lnTo>
                    <a:pt x="465" y="786"/>
                  </a:lnTo>
                  <a:lnTo>
                    <a:pt x="466" y="791"/>
                  </a:lnTo>
                  <a:lnTo>
                    <a:pt x="468" y="796"/>
                  </a:lnTo>
                  <a:lnTo>
                    <a:pt x="472" y="799"/>
                  </a:lnTo>
                  <a:lnTo>
                    <a:pt x="476" y="801"/>
                  </a:lnTo>
                  <a:lnTo>
                    <a:pt x="479" y="802"/>
                  </a:lnTo>
                  <a:lnTo>
                    <a:pt x="482" y="804"/>
                  </a:lnTo>
                  <a:lnTo>
                    <a:pt x="485" y="807"/>
                  </a:lnTo>
                  <a:lnTo>
                    <a:pt x="488" y="808"/>
                  </a:lnTo>
                  <a:lnTo>
                    <a:pt x="492" y="810"/>
                  </a:lnTo>
                  <a:lnTo>
                    <a:pt x="494" y="810"/>
                  </a:lnTo>
                  <a:lnTo>
                    <a:pt x="498" y="812"/>
                  </a:lnTo>
                  <a:lnTo>
                    <a:pt x="506" y="812"/>
                  </a:lnTo>
                  <a:lnTo>
                    <a:pt x="509" y="812"/>
                  </a:lnTo>
                  <a:lnTo>
                    <a:pt x="512" y="813"/>
                  </a:lnTo>
                  <a:lnTo>
                    <a:pt x="514" y="813"/>
                  </a:lnTo>
                  <a:lnTo>
                    <a:pt x="515" y="810"/>
                  </a:lnTo>
                  <a:lnTo>
                    <a:pt x="515" y="809"/>
                  </a:lnTo>
                  <a:lnTo>
                    <a:pt x="514" y="808"/>
                  </a:lnTo>
                  <a:lnTo>
                    <a:pt x="512" y="806"/>
                  </a:lnTo>
                  <a:lnTo>
                    <a:pt x="505" y="802"/>
                  </a:lnTo>
                  <a:lnTo>
                    <a:pt x="502" y="799"/>
                  </a:lnTo>
                  <a:lnTo>
                    <a:pt x="498" y="796"/>
                  </a:lnTo>
                  <a:lnTo>
                    <a:pt x="495" y="793"/>
                  </a:lnTo>
                  <a:lnTo>
                    <a:pt x="491" y="792"/>
                  </a:lnTo>
                  <a:lnTo>
                    <a:pt x="488" y="790"/>
                  </a:lnTo>
                  <a:lnTo>
                    <a:pt x="485" y="787"/>
                  </a:lnTo>
                  <a:lnTo>
                    <a:pt x="482" y="785"/>
                  </a:lnTo>
                  <a:lnTo>
                    <a:pt x="480" y="784"/>
                  </a:lnTo>
                  <a:lnTo>
                    <a:pt x="477" y="783"/>
                  </a:lnTo>
                  <a:lnTo>
                    <a:pt x="474" y="782"/>
                  </a:lnTo>
                  <a:lnTo>
                    <a:pt x="471" y="781"/>
                  </a:lnTo>
                  <a:lnTo>
                    <a:pt x="468" y="781"/>
                  </a:lnTo>
                  <a:lnTo>
                    <a:pt x="465" y="781"/>
                  </a:lnTo>
                  <a:close/>
                  <a:moveTo>
                    <a:pt x="654" y="855"/>
                  </a:moveTo>
                  <a:lnTo>
                    <a:pt x="655" y="860"/>
                  </a:lnTo>
                  <a:lnTo>
                    <a:pt x="654" y="865"/>
                  </a:lnTo>
                  <a:lnTo>
                    <a:pt x="655" y="868"/>
                  </a:lnTo>
                  <a:lnTo>
                    <a:pt x="654" y="872"/>
                  </a:lnTo>
                  <a:lnTo>
                    <a:pt x="649" y="873"/>
                  </a:lnTo>
                  <a:lnTo>
                    <a:pt x="645" y="872"/>
                  </a:lnTo>
                  <a:lnTo>
                    <a:pt x="642" y="872"/>
                  </a:lnTo>
                  <a:lnTo>
                    <a:pt x="640" y="872"/>
                  </a:lnTo>
                  <a:lnTo>
                    <a:pt x="637" y="869"/>
                  </a:lnTo>
                  <a:lnTo>
                    <a:pt x="636" y="867"/>
                  </a:lnTo>
                  <a:lnTo>
                    <a:pt x="636" y="866"/>
                  </a:lnTo>
                  <a:lnTo>
                    <a:pt x="637" y="865"/>
                  </a:lnTo>
                  <a:lnTo>
                    <a:pt x="637" y="863"/>
                  </a:lnTo>
                  <a:lnTo>
                    <a:pt x="634" y="862"/>
                  </a:lnTo>
                  <a:lnTo>
                    <a:pt x="626" y="861"/>
                  </a:lnTo>
                  <a:lnTo>
                    <a:pt x="622" y="861"/>
                  </a:lnTo>
                  <a:lnTo>
                    <a:pt x="620" y="862"/>
                  </a:lnTo>
                  <a:lnTo>
                    <a:pt x="620" y="864"/>
                  </a:lnTo>
                  <a:lnTo>
                    <a:pt x="623" y="867"/>
                  </a:lnTo>
                  <a:lnTo>
                    <a:pt x="626" y="869"/>
                  </a:lnTo>
                  <a:lnTo>
                    <a:pt x="629" y="869"/>
                  </a:lnTo>
                  <a:lnTo>
                    <a:pt x="631" y="871"/>
                  </a:lnTo>
                  <a:lnTo>
                    <a:pt x="632" y="875"/>
                  </a:lnTo>
                  <a:lnTo>
                    <a:pt x="634" y="882"/>
                  </a:lnTo>
                  <a:lnTo>
                    <a:pt x="634" y="883"/>
                  </a:lnTo>
                  <a:lnTo>
                    <a:pt x="634" y="885"/>
                  </a:lnTo>
                  <a:lnTo>
                    <a:pt x="634" y="887"/>
                  </a:lnTo>
                  <a:lnTo>
                    <a:pt x="632" y="887"/>
                  </a:lnTo>
                  <a:lnTo>
                    <a:pt x="626" y="888"/>
                  </a:lnTo>
                  <a:lnTo>
                    <a:pt x="620" y="887"/>
                  </a:lnTo>
                  <a:lnTo>
                    <a:pt x="617" y="887"/>
                  </a:lnTo>
                  <a:lnTo>
                    <a:pt x="612" y="887"/>
                  </a:lnTo>
                  <a:lnTo>
                    <a:pt x="609" y="886"/>
                  </a:lnTo>
                  <a:lnTo>
                    <a:pt x="607" y="883"/>
                  </a:lnTo>
                  <a:lnTo>
                    <a:pt x="600" y="875"/>
                  </a:lnTo>
                  <a:lnTo>
                    <a:pt x="593" y="868"/>
                  </a:lnTo>
                  <a:lnTo>
                    <a:pt x="590" y="865"/>
                  </a:lnTo>
                  <a:lnTo>
                    <a:pt x="587" y="863"/>
                  </a:lnTo>
                  <a:lnTo>
                    <a:pt x="584" y="861"/>
                  </a:lnTo>
                  <a:lnTo>
                    <a:pt x="581" y="859"/>
                  </a:lnTo>
                  <a:lnTo>
                    <a:pt x="577" y="855"/>
                  </a:lnTo>
                  <a:lnTo>
                    <a:pt x="573" y="853"/>
                  </a:lnTo>
                  <a:lnTo>
                    <a:pt x="569" y="850"/>
                  </a:lnTo>
                  <a:lnTo>
                    <a:pt x="566" y="848"/>
                  </a:lnTo>
                  <a:lnTo>
                    <a:pt x="565" y="845"/>
                  </a:lnTo>
                  <a:lnTo>
                    <a:pt x="564" y="844"/>
                  </a:lnTo>
                  <a:lnTo>
                    <a:pt x="561" y="841"/>
                  </a:lnTo>
                  <a:lnTo>
                    <a:pt x="553" y="838"/>
                  </a:lnTo>
                  <a:lnTo>
                    <a:pt x="550" y="837"/>
                  </a:lnTo>
                  <a:lnTo>
                    <a:pt x="547" y="837"/>
                  </a:lnTo>
                  <a:lnTo>
                    <a:pt x="543" y="837"/>
                  </a:lnTo>
                  <a:lnTo>
                    <a:pt x="538" y="837"/>
                  </a:lnTo>
                  <a:lnTo>
                    <a:pt x="535" y="837"/>
                  </a:lnTo>
                  <a:lnTo>
                    <a:pt x="535" y="836"/>
                  </a:lnTo>
                  <a:lnTo>
                    <a:pt x="527" y="834"/>
                  </a:lnTo>
                  <a:lnTo>
                    <a:pt x="512" y="832"/>
                  </a:lnTo>
                  <a:lnTo>
                    <a:pt x="503" y="830"/>
                  </a:lnTo>
                  <a:lnTo>
                    <a:pt x="501" y="831"/>
                  </a:lnTo>
                  <a:lnTo>
                    <a:pt x="498" y="830"/>
                  </a:lnTo>
                  <a:lnTo>
                    <a:pt x="496" y="829"/>
                  </a:lnTo>
                  <a:lnTo>
                    <a:pt x="494" y="828"/>
                  </a:lnTo>
                  <a:lnTo>
                    <a:pt x="491" y="826"/>
                  </a:lnTo>
                  <a:lnTo>
                    <a:pt x="488" y="824"/>
                  </a:lnTo>
                  <a:lnTo>
                    <a:pt x="485" y="822"/>
                  </a:lnTo>
                  <a:lnTo>
                    <a:pt x="483" y="821"/>
                  </a:lnTo>
                  <a:lnTo>
                    <a:pt x="481" y="821"/>
                  </a:lnTo>
                  <a:lnTo>
                    <a:pt x="478" y="820"/>
                  </a:lnTo>
                  <a:lnTo>
                    <a:pt x="476" y="819"/>
                  </a:lnTo>
                  <a:lnTo>
                    <a:pt x="472" y="818"/>
                  </a:lnTo>
                  <a:lnTo>
                    <a:pt x="471" y="818"/>
                  </a:lnTo>
                  <a:lnTo>
                    <a:pt x="468" y="815"/>
                  </a:lnTo>
                  <a:lnTo>
                    <a:pt x="462" y="809"/>
                  </a:lnTo>
                  <a:lnTo>
                    <a:pt x="459" y="808"/>
                  </a:lnTo>
                  <a:lnTo>
                    <a:pt x="457" y="807"/>
                  </a:lnTo>
                  <a:lnTo>
                    <a:pt x="454" y="805"/>
                  </a:lnTo>
                  <a:lnTo>
                    <a:pt x="449" y="798"/>
                  </a:lnTo>
                  <a:lnTo>
                    <a:pt x="448" y="794"/>
                  </a:lnTo>
                  <a:lnTo>
                    <a:pt x="445" y="793"/>
                  </a:lnTo>
                  <a:lnTo>
                    <a:pt x="443" y="791"/>
                  </a:lnTo>
                  <a:lnTo>
                    <a:pt x="438" y="789"/>
                  </a:lnTo>
                  <a:lnTo>
                    <a:pt x="434" y="786"/>
                  </a:lnTo>
                  <a:lnTo>
                    <a:pt x="427" y="783"/>
                  </a:lnTo>
                  <a:lnTo>
                    <a:pt x="426" y="782"/>
                  </a:lnTo>
                  <a:lnTo>
                    <a:pt x="423" y="781"/>
                  </a:lnTo>
                  <a:lnTo>
                    <a:pt x="419" y="779"/>
                  </a:lnTo>
                  <a:lnTo>
                    <a:pt x="415" y="778"/>
                  </a:lnTo>
                  <a:lnTo>
                    <a:pt x="410" y="775"/>
                  </a:lnTo>
                  <a:lnTo>
                    <a:pt x="407" y="773"/>
                  </a:lnTo>
                  <a:lnTo>
                    <a:pt x="404" y="772"/>
                  </a:lnTo>
                  <a:lnTo>
                    <a:pt x="403" y="770"/>
                  </a:lnTo>
                  <a:lnTo>
                    <a:pt x="403" y="769"/>
                  </a:lnTo>
                  <a:lnTo>
                    <a:pt x="404" y="767"/>
                  </a:lnTo>
                  <a:lnTo>
                    <a:pt x="404" y="766"/>
                  </a:lnTo>
                  <a:lnTo>
                    <a:pt x="405" y="766"/>
                  </a:lnTo>
                  <a:lnTo>
                    <a:pt x="408" y="766"/>
                  </a:lnTo>
                  <a:lnTo>
                    <a:pt x="414" y="766"/>
                  </a:lnTo>
                  <a:lnTo>
                    <a:pt x="416" y="768"/>
                  </a:lnTo>
                  <a:lnTo>
                    <a:pt x="419" y="770"/>
                  </a:lnTo>
                  <a:lnTo>
                    <a:pt x="420" y="772"/>
                  </a:lnTo>
                  <a:lnTo>
                    <a:pt x="428" y="777"/>
                  </a:lnTo>
                  <a:lnTo>
                    <a:pt x="432" y="778"/>
                  </a:lnTo>
                  <a:lnTo>
                    <a:pt x="433" y="779"/>
                  </a:lnTo>
                  <a:lnTo>
                    <a:pt x="434" y="778"/>
                  </a:lnTo>
                  <a:lnTo>
                    <a:pt x="435" y="773"/>
                  </a:lnTo>
                  <a:lnTo>
                    <a:pt x="434" y="766"/>
                  </a:lnTo>
                  <a:lnTo>
                    <a:pt x="434" y="763"/>
                  </a:lnTo>
                  <a:lnTo>
                    <a:pt x="431" y="759"/>
                  </a:lnTo>
                  <a:lnTo>
                    <a:pt x="427" y="756"/>
                  </a:lnTo>
                  <a:lnTo>
                    <a:pt x="426" y="756"/>
                  </a:lnTo>
                  <a:lnTo>
                    <a:pt x="425" y="750"/>
                  </a:lnTo>
                  <a:lnTo>
                    <a:pt x="425" y="744"/>
                  </a:lnTo>
                  <a:lnTo>
                    <a:pt x="425" y="743"/>
                  </a:lnTo>
                  <a:lnTo>
                    <a:pt x="428" y="741"/>
                  </a:lnTo>
                  <a:lnTo>
                    <a:pt x="432" y="739"/>
                  </a:lnTo>
                  <a:lnTo>
                    <a:pt x="436" y="738"/>
                  </a:lnTo>
                  <a:lnTo>
                    <a:pt x="439" y="739"/>
                  </a:lnTo>
                  <a:lnTo>
                    <a:pt x="446" y="743"/>
                  </a:lnTo>
                  <a:lnTo>
                    <a:pt x="451" y="747"/>
                  </a:lnTo>
                  <a:lnTo>
                    <a:pt x="454" y="749"/>
                  </a:lnTo>
                  <a:lnTo>
                    <a:pt x="456" y="751"/>
                  </a:lnTo>
                  <a:lnTo>
                    <a:pt x="456" y="754"/>
                  </a:lnTo>
                  <a:lnTo>
                    <a:pt x="456" y="755"/>
                  </a:lnTo>
                  <a:lnTo>
                    <a:pt x="457" y="756"/>
                  </a:lnTo>
                  <a:lnTo>
                    <a:pt x="461" y="756"/>
                  </a:lnTo>
                  <a:lnTo>
                    <a:pt x="462" y="755"/>
                  </a:lnTo>
                  <a:lnTo>
                    <a:pt x="462" y="754"/>
                  </a:lnTo>
                  <a:lnTo>
                    <a:pt x="465" y="754"/>
                  </a:lnTo>
                  <a:lnTo>
                    <a:pt x="470" y="754"/>
                  </a:lnTo>
                  <a:lnTo>
                    <a:pt x="483" y="755"/>
                  </a:lnTo>
                  <a:lnTo>
                    <a:pt x="488" y="756"/>
                  </a:lnTo>
                  <a:lnTo>
                    <a:pt x="490" y="755"/>
                  </a:lnTo>
                  <a:lnTo>
                    <a:pt x="495" y="757"/>
                  </a:lnTo>
                  <a:lnTo>
                    <a:pt x="496" y="758"/>
                  </a:lnTo>
                  <a:lnTo>
                    <a:pt x="501" y="762"/>
                  </a:lnTo>
                  <a:lnTo>
                    <a:pt x="508" y="769"/>
                  </a:lnTo>
                  <a:lnTo>
                    <a:pt x="509" y="770"/>
                  </a:lnTo>
                  <a:lnTo>
                    <a:pt x="511" y="773"/>
                  </a:lnTo>
                  <a:lnTo>
                    <a:pt x="513" y="775"/>
                  </a:lnTo>
                  <a:lnTo>
                    <a:pt x="515" y="778"/>
                  </a:lnTo>
                  <a:lnTo>
                    <a:pt x="517" y="779"/>
                  </a:lnTo>
                  <a:lnTo>
                    <a:pt x="517" y="780"/>
                  </a:lnTo>
                  <a:lnTo>
                    <a:pt x="519" y="785"/>
                  </a:lnTo>
                  <a:lnTo>
                    <a:pt x="521" y="790"/>
                  </a:lnTo>
                  <a:lnTo>
                    <a:pt x="525" y="793"/>
                  </a:lnTo>
                  <a:lnTo>
                    <a:pt x="528" y="797"/>
                  </a:lnTo>
                  <a:lnTo>
                    <a:pt x="534" y="801"/>
                  </a:lnTo>
                  <a:lnTo>
                    <a:pt x="543" y="806"/>
                  </a:lnTo>
                  <a:lnTo>
                    <a:pt x="547" y="807"/>
                  </a:lnTo>
                  <a:lnTo>
                    <a:pt x="547" y="809"/>
                  </a:lnTo>
                  <a:lnTo>
                    <a:pt x="547" y="813"/>
                  </a:lnTo>
                  <a:lnTo>
                    <a:pt x="548" y="814"/>
                  </a:lnTo>
                  <a:lnTo>
                    <a:pt x="552" y="816"/>
                  </a:lnTo>
                  <a:lnTo>
                    <a:pt x="558" y="816"/>
                  </a:lnTo>
                  <a:lnTo>
                    <a:pt x="559" y="816"/>
                  </a:lnTo>
                  <a:lnTo>
                    <a:pt x="560" y="814"/>
                  </a:lnTo>
                  <a:lnTo>
                    <a:pt x="561" y="812"/>
                  </a:lnTo>
                  <a:lnTo>
                    <a:pt x="561" y="809"/>
                  </a:lnTo>
                  <a:lnTo>
                    <a:pt x="562" y="807"/>
                  </a:lnTo>
                  <a:lnTo>
                    <a:pt x="561" y="806"/>
                  </a:lnTo>
                  <a:lnTo>
                    <a:pt x="561" y="805"/>
                  </a:lnTo>
                  <a:lnTo>
                    <a:pt x="561" y="803"/>
                  </a:lnTo>
                  <a:lnTo>
                    <a:pt x="565" y="802"/>
                  </a:lnTo>
                  <a:lnTo>
                    <a:pt x="572" y="799"/>
                  </a:lnTo>
                  <a:lnTo>
                    <a:pt x="577" y="799"/>
                  </a:lnTo>
                  <a:lnTo>
                    <a:pt x="587" y="799"/>
                  </a:lnTo>
                  <a:lnTo>
                    <a:pt x="591" y="801"/>
                  </a:lnTo>
                  <a:lnTo>
                    <a:pt x="594" y="801"/>
                  </a:lnTo>
                  <a:lnTo>
                    <a:pt x="596" y="802"/>
                  </a:lnTo>
                  <a:lnTo>
                    <a:pt x="595" y="804"/>
                  </a:lnTo>
                  <a:lnTo>
                    <a:pt x="594" y="808"/>
                  </a:lnTo>
                  <a:lnTo>
                    <a:pt x="595" y="814"/>
                  </a:lnTo>
                  <a:lnTo>
                    <a:pt x="596" y="817"/>
                  </a:lnTo>
                  <a:lnTo>
                    <a:pt x="596" y="819"/>
                  </a:lnTo>
                  <a:lnTo>
                    <a:pt x="597" y="821"/>
                  </a:lnTo>
                  <a:lnTo>
                    <a:pt x="597" y="825"/>
                  </a:lnTo>
                  <a:lnTo>
                    <a:pt x="597" y="826"/>
                  </a:lnTo>
                  <a:lnTo>
                    <a:pt x="600" y="828"/>
                  </a:lnTo>
                  <a:lnTo>
                    <a:pt x="610" y="832"/>
                  </a:lnTo>
                  <a:lnTo>
                    <a:pt x="614" y="834"/>
                  </a:lnTo>
                  <a:lnTo>
                    <a:pt x="619" y="838"/>
                  </a:lnTo>
                  <a:lnTo>
                    <a:pt x="622" y="842"/>
                  </a:lnTo>
                  <a:lnTo>
                    <a:pt x="624" y="844"/>
                  </a:lnTo>
                  <a:lnTo>
                    <a:pt x="624" y="847"/>
                  </a:lnTo>
                  <a:lnTo>
                    <a:pt x="624" y="848"/>
                  </a:lnTo>
                  <a:lnTo>
                    <a:pt x="629" y="850"/>
                  </a:lnTo>
                  <a:lnTo>
                    <a:pt x="641" y="853"/>
                  </a:lnTo>
                  <a:lnTo>
                    <a:pt x="644" y="854"/>
                  </a:lnTo>
                  <a:lnTo>
                    <a:pt x="649" y="854"/>
                  </a:lnTo>
                  <a:lnTo>
                    <a:pt x="654" y="855"/>
                  </a:lnTo>
                  <a:close/>
                  <a:moveTo>
                    <a:pt x="575" y="987"/>
                  </a:moveTo>
                  <a:lnTo>
                    <a:pt x="570" y="982"/>
                  </a:lnTo>
                  <a:lnTo>
                    <a:pt x="567" y="979"/>
                  </a:lnTo>
                  <a:lnTo>
                    <a:pt x="565" y="974"/>
                  </a:lnTo>
                  <a:lnTo>
                    <a:pt x="562" y="970"/>
                  </a:lnTo>
                  <a:lnTo>
                    <a:pt x="560" y="967"/>
                  </a:lnTo>
                  <a:lnTo>
                    <a:pt x="556" y="964"/>
                  </a:lnTo>
                  <a:lnTo>
                    <a:pt x="554" y="961"/>
                  </a:lnTo>
                  <a:lnTo>
                    <a:pt x="553" y="958"/>
                  </a:lnTo>
                  <a:lnTo>
                    <a:pt x="550" y="956"/>
                  </a:lnTo>
                  <a:lnTo>
                    <a:pt x="548" y="954"/>
                  </a:lnTo>
                  <a:lnTo>
                    <a:pt x="544" y="953"/>
                  </a:lnTo>
                  <a:lnTo>
                    <a:pt x="541" y="953"/>
                  </a:lnTo>
                  <a:lnTo>
                    <a:pt x="535" y="953"/>
                  </a:lnTo>
                  <a:lnTo>
                    <a:pt x="528" y="953"/>
                  </a:lnTo>
                  <a:lnTo>
                    <a:pt x="523" y="953"/>
                  </a:lnTo>
                  <a:lnTo>
                    <a:pt x="517" y="952"/>
                  </a:lnTo>
                  <a:lnTo>
                    <a:pt x="514" y="949"/>
                  </a:lnTo>
                  <a:lnTo>
                    <a:pt x="511" y="948"/>
                  </a:lnTo>
                  <a:lnTo>
                    <a:pt x="506" y="944"/>
                  </a:lnTo>
                  <a:lnTo>
                    <a:pt x="500" y="941"/>
                  </a:lnTo>
                  <a:lnTo>
                    <a:pt x="496" y="941"/>
                  </a:lnTo>
                  <a:lnTo>
                    <a:pt x="491" y="938"/>
                  </a:lnTo>
                  <a:lnTo>
                    <a:pt x="483" y="936"/>
                  </a:lnTo>
                  <a:lnTo>
                    <a:pt x="481" y="935"/>
                  </a:lnTo>
                  <a:lnTo>
                    <a:pt x="479" y="935"/>
                  </a:lnTo>
                  <a:lnTo>
                    <a:pt x="474" y="932"/>
                  </a:lnTo>
                  <a:lnTo>
                    <a:pt x="468" y="927"/>
                  </a:lnTo>
                  <a:lnTo>
                    <a:pt x="465" y="926"/>
                  </a:lnTo>
                  <a:lnTo>
                    <a:pt x="461" y="923"/>
                  </a:lnTo>
                  <a:lnTo>
                    <a:pt x="457" y="920"/>
                  </a:lnTo>
                  <a:lnTo>
                    <a:pt x="455" y="919"/>
                  </a:lnTo>
                  <a:lnTo>
                    <a:pt x="451" y="917"/>
                  </a:lnTo>
                  <a:lnTo>
                    <a:pt x="449" y="914"/>
                  </a:lnTo>
                  <a:lnTo>
                    <a:pt x="447" y="912"/>
                  </a:lnTo>
                  <a:lnTo>
                    <a:pt x="444" y="909"/>
                  </a:lnTo>
                  <a:lnTo>
                    <a:pt x="443" y="904"/>
                  </a:lnTo>
                  <a:lnTo>
                    <a:pt x="445" y="903"/>
                  </a:lnTo>
                  <a:lnTo>
                    <a:pt x="448" y="902"/>
                  </a:lnTo>
                  <a:lnTo>
                    <a:pt x="451" y="903"/>
                  </a:lnTo>
                  <a:lnTo>
                    <a:pt x="455" y="904"/>
                  </a:lnTo>
                  <a:lnTo>
                    <a:pt x="459" y="907"/>
                  </a:lnTo>
                  <a:lnTo>
                    <a:pt x="463" y="909"/>
                  </a:lnTo>
                  <a:lnTo>
                    <a:pt x="468" y="912"/>
                  </a:lnTo>
                  <a:lnTo>
                    <a:pt x="472" y="915"/>
                  </a:lnTo>
                  <a:lnTo>
                    <a:pt x="476" y="917"/>
                  </a:lnTo>
                  <a:lnTo>
                    <a:pt x="479" y="918"/>
                  </a:lnTo>
                  <a:lnTo>
                    <a:pt x="485" y="922"/>
                  </a:lnTo>
                  <a:lnTo>
                    <a:pt x="489" y="924"/>
                  </a:lnTo>
                  <a:lnTo>
                    <a:pt x="490" y="925"/>
                  </a:lnTo>
                  <a:lnTo>
                    <a:pt x="492" y="926"/>
                  </a:lnTo>
                  <a:lnTo>
                    <a:pt x="493" y="925"/>
                  </a:lnTo>
                  <a:lnTo>
                    <a:pt x="497" y="926"/>
                  </a:lnTo>
                  <a:lnTo>
                    <a:pt x="503" y="927"/>
                  </a:lnTo>
                  <a:lnTo>
                    <a:pt x="505" y="929"/>
                  </a:lnTo>
                  <a:lnTo>
                    <a:pt x="508" y="930"/>
                  </a:lnTo>
                  <a:lnTo>
                    <a:pt x="511" y="930"/>
                  </a:lnTo>
                  <a:lnTo>
                    <a:pt x="513" y="932"/>
                  </a:lnTo>
                  <a:lnTo>
                    <a:pt x="516" y="933"/>
                  </a:lnTo>
                  <a:lnTo>
                    <a:pt x="523" y="934"/>
                  </a:lnTo>
                  <a:lnTo>
                    <a:pt x="529" y="934"/>
                  </a:lnTo>
                  <a:lnTo>
                    <a:pt x="534" y="934"/>
                  </a:lnTo>
                  <a:lnTo>
                    <a:pt x="537" y="934"/>
                  </a:lnTo>
                  <a:lnTo>
                    <a:pt x="538" y="934"/>
                  </a:lnTo>
                  <a:lnTo>
                    <a:pt x="542" y="934"/>
                  </a:lnTo>
                  <a:lnTo>
                    <a:pt x="544" y="934"/>
                  </a:lnTo>
                  <a:lnTo>
                    <a:pt x="546" y="935"/>
                  </a:lnTo>
                  <a:lnTo>
                    <a:pt x="548" y="933"/>
                  </a:lnTo>
                  <a:lnTo>
                    <a:pt x="550" y="929"/>
                  </a:lnTo>
                  <a:lnTo>
                    <a:pt x="550" y="927"/>
                  </a:lnTo>
                  <a:lnTo>
                    <a:pt x="548" y="925"/>
                  </a:lnTo>
                  <a:lnTo>
                    <a:pt x="543" y="922"/>
                  </a:lnTo>
                  <a:lnTo>
                    <a:pt x="538" y="921"/>
                  </a:lnTo>
                  <a:lnTo>
                    <a:pt x="535" y="920"/>
                  </a:lnTo>
                  <a:lnTo>
                    <a:pt x="535" y="921"/>
                  </a:lnTo>
                  <a:lnTo>
                    <a:pt x="531" y="920"/>
                  </a:lnTo>
                  <a:lnTo>
                    <a:pt x="524" y="917"/>
                  </a:lnTo>
                  <a:lnTo>
                    <a:pt x="516" y="914"/>
                  </a:lnTo>
                  <a:lnTo>
                    <a:pt x="509" y="913"/>
                  </a:lnTo>
                  <a:lnTo>
                    <a:pt x="507" y="912"/>
                  </a:lnTo>
                  <a:lnTo>
                    <a:pt x="504" y="910"/>
                  </a:lnTo>
                  <a:lnTo>
                    <a:pt x="501" y="907"/>
                  </a:lnTo>
                  <a:lnTo>
                    <a:pt x="500" y="904"/>
                  </a:lnTo>
                  <a:lnTo>
                    <a:pt x="497" y="902"/>
                  </a:lnTo>
                  <a:lnTo>
                    <a:pt x="494" y="900"/>
                  </a:lnTo>
                  <a:lnTo>
                    <a:pt x="490" y="897"/>
                  </a:lnTo>
                  <a:lnTo>
                    <a:pt x="486" y="896"/>
                  </a:lnTo>
                  <a:lnTo>
                    <a:pt x="484" y="894"/>
                  </a:lnTo>
                  <a:lnTo>
                    <a:pt x="480" y="892"/>
                  </a:lnTo>
                  <a:lnTo>
                    <a:pt x="476" y="891"/>
                  </a:lnTo>
                  <a:lnTo>
                    <a:pt x="468" y="889"/>
                  </a:lnTo>
                  <a:lnTo>
                    <a:pt x="460" y="888"/>
                  </a:lnTo>
                  <a:lnTo>
                    <a:pt x="459" y="887"/>
                  </a:lnTo>
                  <a:lnTo>
                    <a:pt x="455" y="886"/>
                  </a:lnTo>
                  <a:lnTo>
                    <a:pt x="448" y="886"/>
                  </a:lnTo>
                  <a:lnTo>
                    <a:pt x="444" y="886"/>
                  </a:lnTo>
                  <a:lnTo>
                    <a:pt x="441" y="886"/>
                  </a:lnTo>
                  <a:lnTo>
                    <a:pt x="436" y="886"/>
                  </a:lnTo>
                  <a:lnTo>
                    <a:pt x="434" y="886"/>
                  </a:lnTo>
                  <a:lnTo>
                    <a:pt x="432" y="886"/>
                  </a:lnTo>
                  <a:lnTo>
                    <a:pt x="430" y="887"/>
                  </a:lnTo>
                  <a:lnTo>
                    <a:pt x="426" y="888"/>
                  </a:lnTo>
                  <a:lnTo>
                    <a:pt x="423" y="889"/>
                  </a:lnTo>
                  <a:lnTo>
                    <a:pt x="421" y="889"/>
                  </a:lnTo>
                  <a:lnTo>
                    <a:pt x="418" y="891"/>
                  </a:lnTo>
                  <a:lnTo>
                    <a:pt x="415" y="894"/>
                  </a:lnTo>
                  <a:lnTo>
                    <a:pt x="414" y="894"/>
                  </a:lnTo>
                  <a:lnTo>
                    <a:pt x="412" y="894"/>
                  </a:lnTo>
                  <a:lnTo>
                    <a:pt x="411" y="894"/>
                  </a:lnTo>
                  <a:lnTo>
                    <a:pt x="410" y="894"/>
                  </a:lnTo>
                  <a:lnTo>
                    <a:pt x="410" y="896"/>
                  </a:lnTo>
                  <a:lnTo>
                    <a:pt x="410" y="897"/>
                  </a:lnTo>
                  <a:lnTo>
                    <a:pt x="411" y="904"/>
                  </a:lnTo>
                  <a:lnTo>
                    <a:pt x="412" y="907"/>
                  </a:lnTo>
                  <a:lnTo>
                    <a:pt x="418" y="911"/>
                  </a:lnTo>
                  <a:lnTo>
                    <a:pt x="424" y="918"/>
                  </a:lnTo>
                  <a:lnTo>
                    <a:pt x="428" y="923"/>
                  </a:lnTo>
                  <a:lnTo>
                    <a:pt x="431" y="925"/>
                  </a:lnTo>
                  <a:lnTo>
                    <a:pt x="432" y="927"/>
                  </a:lnTo>
                  <a:lnTo>
                    <a:pt x="433" y="929"/>
                  </a:lnTo>
                  <a:lnTo>
                    <a:pt x="436" y="931"/>
                  </a:lnTo>
                  <a:lnTo>
                    <a:pt x="441" y="933"/>
                  </a:lnTo>
                  <a:lnTo>
                    <a:pt x="442" y="935"/>
                  </a:lnTo>
                  <a:lnTo>
                    <a:pt x="447" y="939"/>
                  </a:lnTo>
                  <a:lnTo>
                    <a:pt x="450" y="943"/>
                  </a:lnTo>
                  <a:lnTo>
                    <a:pt x="455" y="945"/>
                  </a:lnTo>
                  <a:lnTo>
                    <a:pt x="460" y="947"/>
                  </a:lnTo>
                  <a:lnTo>
                    <a:pt x="463" y="948"/>
                  </a:lnTo>
                  <a:lnTo>
                    <a:pt x="465" y="949"/>
                  </a:lnTo>
                  <a:lnTo>
                    <a:pt x="467" y="950"/>
                  </a:lnTo>
                  <a:lnTo>
                    <a:pt x="470" y="953"/>
                  </a:lnTo>
                  <a:lnTo>
                    <a:pt x="473" y="955"/>
                  </a:lnTo>
                  <a:lnTo>
                    <a:pt x="474" y="955"/>
                  </a:lnTo>
                  <a:lnTo>
                    <a:pt x="480" y="957"/>
                  </a:lnTo>
                  <a:lnTo>
                    <a:pt x="484" y="958"/>
                  </a:lnTo>
                  <a:lnTo>
                    <a:pt x="490" y="960"/>
                  </a:lnTo>
                  <a:lnTo>
                    <a:pt x="495" y="962"/>
                  </a:lnTo>
                  <a:lnTo>
                    <a:pt x="496" y="964"/>
                  </a:lnTo>
                  <a:lnTo>
                    <a:pt x="503" y="968"/>
                  </a:lnTo>
                  <a:lnTo>
                    <a:pt x="509" y="970"/>
                  </a:lnTo>
                  <a:lnTo>
                    <a:pt x="514" y="971"/>
                  </a:lnTo>
                  <a:lnTo>
                    <a:pt x="518" y="972"/>
                  </a:lnTo>
                  <a:lnTo>
                    <a:pt x="519" y="972"/>
                  </a:lnTo>
                  <a:lnTo>
                    <a:pt x="524" y="973"/>
                  </a:lnTo>
                  <a:lnTo>
                    <a:pt x="527" y="974"/>
                  </a:lnTo>
                  <a:lnTo>
                    <a:pt x="530" y="976"/>
                  </a:lnTo>
                  <a:lnTo>
                    <a:pt x="538" y="976"/>
                  </a:lnTo>
                  <a:lnTo>
                    <a:pt x="542" y="977"/>
                  </a:lnTo>
                  <a:lnTo>
                    <a:pt x="546" y="977"/>
                  </a:lnTo>
                  <a:lnTo>
                    <a:pt x="548" y="977"/>
                  </a:lnTo>
                  <a:lnTo>
                    <a:pt x="552" y="977"/>
                  </a:lnTo>
                  <a:lnTo>
                    <a:pt x="556" y="978"/>
                  </a:lnTo>
                  <a:lnTo>
                    <a:pt x="563" y="982"/>
                  </a:lnTo>
                  <a:lnTo>
                    <a:pt x="570" y="988"/>
                  </a:lnTo>
                  <a:lnTo>
                    <a:pt x="577" y="992"/>
                  </a:lnTo>
                  <a:lnTo>
                    <a:pt x="586" y="994"/>
                  </a:lnTo>
                  <a:lnTo>
                    <a:pt x="594" y="996"/>
                  </a:lnTo>
                  <a:lnTo>
                    <a:pt x="598" y="997"/>
                  </a:lnTo>
                  <a:lnTo>
                    <a:pt x="593" y="994"/>
                  </a:lnTo>
                  <a:lnTo>
                    <a:pt x="575" y="987"/>
                  </a:lnTo>
                  <a:close/>
                  <a:moveTo>
                    <a:pt x="709" y="983"/>
                  </a:moveTo>
                  <a:lnTo>
                    <a:pt x="714" y="982"/>
                  </a:lnTo>
                  <a:lnTo>
                    <a:pt x="719" y="981"/>
                  </a:lnTo>
                  <a:lnTo>
                    <a:pt x="722" y="981"/>
                  </a:lnTo>
                  <a:lnTo>
                    <a:pt x="724" y="981"/>
                  </a:lnTo>
                  <a:lnTo>
                    <a:pt x="725" y="983"/>
                  </a:lnTo>
                  <a:lnTo>
                    <a:pt x="724" y="987"/>
                  </a:lnTo>
                  <a:lnTo>
                    <a:pt x="723" y="989"/>
                  </a:lnTo>
                  <a:lnTo>
                    <a:pt x="723" y="992"/>
                  </a:lnTo>
                  <a:lnTo>
                    <a:pt x="723" y="994"/>
                  </a:lnTo>
                  <a:lnTo>
                    <a:pt x="723" y="996"/>
                  </a:lnTo>
                  <a:lnTo>
                    <a:pt x="722" y="1000"/>
                  </a:lnTo>
                  <a:lnTo>
                    <a:pt x="721" y="1002"/>
                  </a:lnTo>
                  <a:lnTo>
                    <a:pt x="719" y="1005"/>
                  </a:lnTo>
                  <a:lnTo>
                    <a:pt x="717" y="1006"/>
                  </a:lnTo>
                  <a:lnTo>
                    <a:pt x="714" y="1007"/>
                  </a:lnTo>
                  <a:lnTo>
                    <a:pt x="711" y="1008"/>
                  </a:lnTo>
                  <a:lnTo>
                    <a:pt x="707" y="1008"/>
                  </a:lnTo>
                  <a:lnTo>
                    <a:pt x="704" y="1008"/>
                  </a:lnTo>
                  <a:lnTo>
                    <a:pt x="701" y="1008"/>
                  </a:lnTo>
                  <a:lnTo>
                    <a:pt x="699" y="1008"/>
                  </a:lnTo>
                  <a:lnTo>
                    <a:pt x="693" y="1008"/>
                  </a:lnTo>
                  <a:lnTo>
                    <a:pt x="688" y="1008"/>
                  </a:lnTo>
                  <a:lnTo>
                    <a:pt x="684" y="1008"/>
                  </a:lnTo>
                  <a:lnTo>
                    <a:pt x="680" y="1008"/>
                  </a:lnTo>
                  <a:lnTo>
                    <a:pt x="675" y="1007"/>
                  </a:lnTo>
                  <a:lnTo>
                    <a:pt x="669" y="1007"/>
                  </a:lnTo>
                  <a:lnTo>
                    <a:pt x="667" y="1007"/>
                  </a:lnTo>
                  <a:lnTo>
                    <a:pt x="664" y="1007"/>
                  </a:lnTo>
                  <a:lnTo>
                    <a:pt x="659" y="1004"/>
                  </a:lnTo>
                  <a:lnTo>
                    <a:pt x="657" y="1002"/>
                  </a:lnTo>
                  <a:lnTo>
                    <a:pt x="657" y="1000"/>
                  </a:lnTo>
                  <a:lnTo>
                    <a:pt x="656" y="996"/>
                  </a:lnTo>
                  <a:lnTo>
                    <a:pt x="656" y="993"/>
                  </a:lnTo>
                  <a:lnTo>
                    <a:pt x="656" y="990"/>
                  </a:lnTo>
                  <a:lnTo>
                    <a:pt x="654" y="988"/>
                  </a:lnTo>
                  <a:lnTo>
                    <a:pt x="652" y="987"/>
                  </a:lnTo>
                  <a:lnTo>
                    <a:pt x="648" y="987"/>
                  </a:lnTo>
                  <a:lnTo>
                    <a:pt x="646" y="987"/>
                  </a:lnTo>
                  <a:lnTo>
                    <a:pt x="644" y="987"/>
                  </a:lnTo>
                  <a:lnTo>
                    <a:pt x="641" y="987"/>
                  </a:lnTo>
                  <a:lnTo>
                    <a:pt x="637" y="987"/>
                  </a:lnTo>
                  <a:lnTo>
                    <a:pt x="634" y="987"/>
                  </a:lnTo>
                  <a:lnTo>
                    <a:pt x="631" y="987"/>
                  </a:lnTo>
                  <a:lnTo>
                    <a:pt x="626" y="987"/>
                  </a:lnTo>
                  <a:lnTo>
                    <a:pt x="622" y="985"/>
                  </a:lnTo>
                  <a:lnTo>
                    <a:pt x="618" y="984"/>
                  </a:lnTo>
                  <a:lnTo>
                    <a:pt x="613" y="984"/>
                  </a:lnTo>
                  <a:lnTo>
                    <a:pt x="609" y="984"/>
                  </a:lnTo>
                  <a:lnTo>
                    <a:pt x="607" y="984"/>
                  </a:lnTo>
                  <a:lnTo>
                    <a:pt x="600" y="984"/>
                  </a:lnTo>
                  <a:lnTo>
                    <a:pt x="593" y="982"/>
                  </a:lnTo>
                  <a:lnTo>
                    <a:pt x="588" y="981"/>
                  </a:lnTo>
                  <a:lnTo>
                    <a:pt x="588" y="979"/>
                  </a:lnTo>
                  <a:lnTo>
                    <a:pt x="583" y="974"/>
                  </a:lnTo>
                  <a:lnTo>
                    <a:pt x="576" y="970"/>
                  </a:lnTo>
                  <a:lnTo>
                    <a:pt x="574" y="969"/>
                  </a:lnTo>
                  <a:lnTo>
                    <a:pt x="572" y="966"/>
                  </a:lnTo>
                  <a:lnTo>
                    <a:pt x="571" y="964"/>
                  </a:lnTo>
                  <a:lnTo>
                    <a:pt x="571" y="960"/>
                  </a:lnTo>
                  <a:lnTo>
                    <a:pt x="571" y="956"/>
                  </a:lnTo>
                  <a:lnTo>
                    <a:pt x="570" y="953"/>
                  </a:lnTo>
                  <a:lnTo>
                    <a:pt x="571" y="949"/>
                  </a:lnTo>
                  <a:lnTo>
                    <a:pt x="574" y="948"/>
                  </a:lnTo>
                  <a:lnTo>
                    <a:pt x="577" y="948"/>
                  </a:lnTo>
                  <a:lnTo>
                    <a:pt x="583" y="953"/>
                  </a:lnTo>
                  <a:lnTo>
                    <a:pt x="589" y="957"/>
                  </a:lnTo>
                  <a:lnTo>
                    <a:pt x="596" y="960"/>
                  </a:lnTo>
                  <a:lnTo>
                    <a:pt x="601" y="961"/>
                  </a:lnTo>
                  <a:lnTo>
                    <a:pt x="602" y="961"/>
                  </a:lnTo>
                  <a:lnTo>
                    <a:pt x="608" y="965"/>
                  </a:lnTo>
                  <a:lnTo>
                    <a:pt x="612" y="968"/>
                  </a:lnTo>
                  <a:lnTo>
                    <a:pt x="616" y="970"/>
                  </a:lnTo>
                  <a:lnTo>
                    <a:pt x="618" y="971"/>
                  </a:lnTo>
                  <a:lnTo>
                    <a:pt x="622" y="971"/>
                  </a:lnTo>
                  <a:lnTo>
                    <a:pt x="624" y="972"/>
                  </a:lnTo>
                  <a:lnTo>
                    <a:pt x="626" y="973"/>
                  </a:lnTo>
                  <a:lnTo>
                    <a:pt x="628" y="973"/>
                  </a:lnTo>
                  <a:lnTo>
                    <a:pt x="629" y="971"/>
                  </a:lnTo>
                  <a:lnTo>
                    <a:pt x="631" y="967"/>
                  </a:lnTo>
                  <a:lnTo>
                    <a:pt x="630" y="964"/>
                  </a:lnTo>
                  <a:lnTo>
                    <a:pt x="626" y="961"/>
                  </a:lnTo>
                  <a:lnTo>
                    <a:pt x="623" y="960"/>
                  </a:lnTo>
                  <a:lnTo>
                    <a:pt x="621" y="959"/>
                  </a:lnTo>
                  <a:lnTo>
                    <a:pt x="618" y="958"/>
                  </a:lnTo>
                  <a:lnTo>
                    <a:pt x="616" y="957"/>
                  </a:lnTo>
                  <a:lnTo>
                    <a:pt x="612" y="956"/>
                  </a:lnTo>
                  <a:lnTo>
                    <a:pt x="609" y="954"/>
                  </a:lnTo>
                  <a:lnTo>
                    <a:pt x="607" y="952"/>
                  </a:lnTo>
                  <a:lnTo>
                    <a:pt x="606" y="952"/>
                  </a:lnTo>
                  <a:lnTo>
                    <a:pt x="601" y="948"/>
                  </a:lnTo>
                  <a:lnTo>
                    <a:pt x="596" y="945"/>
                  </a:lnTo>
                  <a:lnTo>
                    <a:pt x="594" y="944"/>
                  </a:lnTo>
                  <a:lnTo>
                    <a:pt x="593" y="942"/>
                  </a:lnTo>
                  <a:lnTo>
                    <a:pt x="591" y="941"/>
                  </a:lnTo>
                  <a:lnTo>
                    <a:pt x="591" y="938"/>
                  </a:lnTo>
                  <a:lnTo>
                    <a:pt x="591" y="935"/>
                  </a:lnTo>
                  <a:lnTo>
                    <a:pt x="590" y="934"/>
                  </a:lnTo>
                  <a:lnTo>
                    <a:pt x="590" y="932"/>
                  </a:lnTo>
                  <a:lnTo>
                    <a:pt x="593" y="927"/>
                  </a:lnTo>
                  <a:lnTo>
                    <a:pt x="593" y="926"/>
                  </a:lnTo>
                  <a:lnTo>
                    <a:pt x="593" y="922"/>
                  </a:lnTo>
                  <a:lnTo>
                    <a:pt x="593" y="919"/>
                  </a:lnTo>
                  <a:lnTo>
                    <a:pt x="591" y="917"/>
                  </a:lnTo>
                  <a:lnTo>
                    <a:pt x="590" y="914"/>
                  </a:lnTo>
                  <a:lnTo>
                    <a:pt x="587" y="913"/>
                  </a:lnTo>
                  <a:lnTo>
                    <a:pt x="584" y="912"/>
                  </a:lnTo>
                  <a:lnTo>
                    <a:pt x="581" y="912"/>
                  </a:lnTo>
                  <a:lnTo>
                    <a:pt x="576" y="912"/>
                  </a:lnTo>
                  <a:lnTo>
                    <a:pt x="575" y="911"/>
                  </a:lnTo>
                  <a:lnTo>
                    <a:pt x="570" y="911"/>
                  </a:lnTo>
                  <a:lnTo>
                    <a:pt x="561" y="910"/>
                  </a:lnTo>
                  <a:lnTo>
                    <a:pt x="556" y="909"/>
                  </a:lnTo>
                  <a:lnTo>
                    <a:pt x="553" y="909"/>
                  </a:lnTo>
                  <a:lnTo>
                    <a:pt x="550" y="909"/>
                  </a:lnTo>
                  <a:lnTo>
                    <a:pt x="548" y="908"/>
                  </a:lnTo>
                  <a:lnTo>
                    <a:pt x="538" y="904"/>
                  </a:lnTo>
                  <a:lnTo>
                    <a:pt x="527" y="900"/>
                  </a:lnTo>
                  <a:lnTo>
                    <a:pt x="523" y="898"/>
                  </a:lnTo>
                  <a:lnTo>
                    <a:pt x="519" y="897"/>
                  </a:lnTo>
                  <a:lnTo>
                    <a:pt x="517" y="895"/>
                  </a:lnTo>
                  <a:lnTo>
                    <a:pt x="513" y="890"/>
                  </a:lnTo>
                  <a:lnTo>
                    <a:pt x="509" y="887"/>
                  </a:lnTo>
                  <a:lnTo>
                    <a:pt x="505" y="884"/>
                  </a:lnTo>
                  <a:lnTo>
                    <a:pt x="501" y="880"/>
                  </a:lnTo>
                  <a:lnTo>
                    <a:pt x="500" y="878"/>
                  </a:lnTo>
                  <a:lnTo>
                    <a:pt x="498" y="873"/>
                  </a:lnTo>
                  <a:lnTo>
                    <a:pt x="497" y="866"/>
                  </a:lnTo>
                  <a:lnTo>
                    <a:pt x="495" y="863"/>
                  </a:lnTo>
                  <a:lnTo>
                    <a:pt x="497" y="859"/>
                  </a:lnTo>
                  <a:lnTo>
                    <a:pt x="500" y="855"/>
                  </a:lnTo>
                  <a:lnTo>
                    <a:pt x="504" y="856"/>
                  </a:lnTo>
                  <a:lnTo>
                    <a:pt x="507" y="860"/>
                  </a:lnTo>
                  <a:lnTo>
                    <a:pt x="507" y="861"/>
                  </a:lnTo>
                  <a:lnTo>
                    <a:pt x="507" y="863"/>
                  </a:lnTo>
                  <a:lnTo>
                    <a:pt x="508" y="866"/>
                  </a:lnTo>
                  <a:lnTo>
                    <a:pt x="511" y="868"/>
                  </a:lnTo>
                  <a:lnTo>
                    <a:pt x="515" y="871"/>
                  </a:lnTo>
                  <a:lnTo>
                    <a:pt x="517" y="872"/>
                  </a:lnTo>
                  <a:lnTo>
                    <a:pt x="521" y="873"/>
                  </a:lnTo>
                  <a:lnTo>
                    <a:pt x="525" y="875"/>
                  </a:lnTo>
                  <a:lnTo>
                    <a:pt x="528" y="876"/>
                  </a:lnTo>
                  <a:lnTo>
                    <a:pt x="535" y="880"/>
                  </a:lnTo>
                  <a:lnTo>
                    <a:pt x="538" y="882"/>
                  </a:lnTo>
                  <a:lnTo>
                    <a:pt x="541" y="884"/>
                  </a:lnTo>
                  <a:lnTo>
                    <a:pt x="546" y="885"/>
                  </a:lnTo>
                  <a:lnTo>
                    <a:pt x="548" y="886"/>
                  </a:lnTo>
                  <a:lnTo>
                    <a:pt x="549" y="886"/>
                  </a:lnTo>
                  <a:lnTo>
                    <a:pt x="553" y="886"/>
                  </a:lnTo>
                  <a:lnTo>
                    <a:pt x="559" y="886"/>
                  </a:lnTo>
                  <a:lnTo>
                    <a:pt x="560" y="886"/>
                  </a:lnTo>
                  <a:lnTo>
                    <a:pt x="563" y="886"/>
                  </a:lnTo>
                  <a:lnTo>
                    <a:pt x="565" y="886"/>
                  </a:lnTo>
                  <a:lnTo>
                    <a:pt x="569" y="888"/>
                  </a:lnTo>
                  <a:lnTo>
                    <a:pt x="571" y="888"/>
                  </a:lnTo>
                  <a:lnTo>
                    <a:pt x="571" y="886"/>
                  </a:lnTo>
                  <a:lnTo>
                    <a:pt x="570" y="884"/>
                  </a:lnTo>
                  <a:lnTo>
                    <a:pt x="567" y="882"/>
                  </a:lnTo>
                  <a:lnTo>
                    <a:pt x="566" y="880"/>
                  </a:lnTo>
                  <a:lnTo>
                    <a:pt x="565" y="880"/>
                  </a:lnTo>
                  <a:lnTo>
                    <a:pt x="560" y="878"/>
                  </a:lnTo>
                  <a:lnTo>
                    <a:pt x="553" y="877"/>
                  </a:lnTo>
                  <a:lnTo>
                    <a:pt x="550" y="876"/>
                  </a:lnTo>
                  <a:lnTo>
                    <a:pt x="547" y="874"/>
                  </a:lnTo>
                  <a:lnTo>
                    <a:pt x="542" y="873"/>
                  </a:lnTo>
                  <a:lnTo>
                    <a:pt x="539" y="871"/>
                  </a:lnTo>
                  <a:lnTo>
                    <a:pt x="535" y="867"/>
                  </a:lnTo>
                  <a:lnTo>
                    <a:pt x="523" y="859"/>
                  </a:lnTo>
                  <a:lnTo>
                    <a:pt x="517" y="855"/>
                  </a:lnTo>
                  <a:lnTo>
                    <a:pt x="515" y="854"/>
                  </a:lnTo>
                  <a:lnTo>
                    <a:pt x="515" y="853"/>
                  </a:lnTo>
                  <a:lnTo>
                    <a:pt x="519" y="852"/>
                  </a:lnTo>
                  <a:lnTo>
                    <a:pt x="529" y="851"/>
                  </a:lnTo>
                  <a:lnTo>
                    <a:pt x="534" y="851"/>
                  </a:lnTo>
                  <a:lnTo>
                    <a:pt x="534" y="852"/>
                  </a:lnTo>
                  <a:lnTo>
                    <a:pt x="537" y="852"/>
                  </a:lnTo>
                  <a:lnTo>
                    <a:pt x="546" y="853"/>
                  </a:lnTo>
                  <a:lnTo>
                    <a:pt x="550" y="853"/>
                  </a:lnTo>
                  <a:lnTo>
                    <a:pt x="554" y="855"/>
                  </a:lnTo>
                  <a:lnTo>
                    <a:pt x="559" y="856"/>
                  </a:lnTo>
                  <a:lnTo>
                    <a:pt x="560" y="857"/>
                  </a:lnTo>
                  <a:lnTo>
                    <a:pt x="562" y="861"/>
                  </a:lnTo>
                  <a:lnTo>
                    <a:pt x="566" y="865"/>
                  </a:lnTo>
                  <a:lnTo>
                    <a:pt x="569" y="866"/>
                  </a:lnTo>
                  <a:lnTo>
                    <a:pt x="572" y="867"/>
                  </a:lnTo>
                  <a:lnTo>
                    <a:pt x="577" y="871"/>
                  </a:lnTo>
                  <a:lnTo>
                    <a:pt x="578" y="873"/>
                  </a:lnTo>
                  <a:lnTo>
                    <a:pt x="579" y="876"/>
                  </a:lnTo>
                  <a:lnTo>
                    <a:pt x="582" y="879"/>
                  </a:lnTo>
                  <a:lnTo>
                    <a:pt x="584" y="882"/>
                  </a:lnTo>
                  <a:lnTo>
                    <a:pt x="585" y="882"/>
                  </a:lnTo>
                  <a:lnTo>
                    <a:pt x="585" y="883"/>
                  </a:lnTo>
                  <a:lnTo>
                    <a:pt x="585" y="884"/>
                  </a:lnTo>
                  <a:lnTo>
                    <a:pt x="584" y="884"/>
                  </a:lnTo>
                  <a:lnTo>
                    <a:pt x="578" y="887"/>
                  </a:lnTo>
                  <a:lnTo>
                    <a:pt x="576" y="887"/>
                  </a:lnTo>
                  <a:lnTo>
                    <a:pt x="575" y="887"/>
                  </a:lnTo>
                  <a:lnTo>
                    <a:pt x="574" y="887"/>
                  </a:lnTo>
                  <a:lnTo>
                    <a:pt x="574" y="890"/>
                  </a:lnTo>
                  <a:lnTo>
                    <a:pt x="576" y="896"/>
                  </a:lnTo>
                  <a:lnTo>
                    <a:pt x="577" y="897"/>
                  </a:lnTo>
                  <a:lnTo>
                    <a:pt x="582" y="898"/>
                  </a:lnTo>
                  <a:lnTo>
                    <a:pt x="586" y="899"/>
                  </a:lnTo>
                  <a:lnTo>
                    <a:pt x="588" y="900"/>
                  </a:lnTo>
                  <a:lnTo>
                    <a:pt x="589" y="902"/>
                  </a:lnTo>
                  <a:lnTo>
                    <a:pt x="595" y="906"/>
                  </a:lnTo>
                  <a:lnTo>
                    <a:pt x="596" y="907"/>
                  </a:lnTo>
                  <a:lnTo>
                    <a:pt x="600" y="907"/>
                  </a:lnTo>
                  <a:lnTo>
                    <a:pt x="605" y="907"/>
                  </a:lnTo>
                  <a:lnTo>
                    <a:pt x="608" y="907"/>
                  </a:lnTo>
                  <a:lnTo>
                    <a:pt x="608" y="906"/>
                  </a:lnTo>
                  <a:lnTo>
                    <a:pt x="609" y="906"/>
                  </a:lnTo>
                  <a:lnTo>
                    <a:pt x="612" y="908"/>
                  </a:lnTo>
                  <a:lnTo>
                    <a:pt x="618" y="914"/>
                  </a:lnTo>
                  <a:lnTo>
                    <a:pt x="618" y="917"/>
                  </a:lnTo>
                  <a:lnTo>
                    <a:pt x="620" y="922"/>
                  </a:lnTo>
                  <a:lnTo>
                    <a:pt x="622" y="927"/>
                  </a:lnTo>
                  <a:lnTo>
                    <a:pt x="625" y="930"/>
                  </a:lnTo>
                  <a:lnTo>
                    <a:pt x="629" y="932"/>
                  </a:lnTo>
                  <a:lnTo>
                    <a:pt x="630" y="934"/>
                  </a:lnTo>
                  <a:lnTo>
                    <a:pt x="631" y="936"/>
                  </a:lnTo>
                  <a:lnTo>
                    <a:pt x="633" y="938"/>
                  </a:lnTo>
                  <a:lnTo>
                    <a:pt x="636" y="939"/>
                  </a:lnTo>
                  <a:lnTo>
                    <a:pt x="642" y="942"/>
                  </a:lnTo>
                  <a:lnTo>
                    <a:pt x="647" y="943"/>
                  </a:lnTo>
                  <a:lnTo>
                    <a:pt x="651" y="946"/>
                  </a:lnTo>
                  <a:lnTo>
                    <a:pt x="654" y="948"/>
                  </a:lnTo>
                  <a:lnTo>
                    <a:pt x="657" y="950"/>
                  </a:lnTo>
                  <a:lnTo>
                    <a:pt x="663" y="953"/>
                  </a:lnTo>
                  <a:lnTo>
                    <a:pt x="666" y="954"/>
                  </a:lnTo>
                  <a:lnTo>
                    <a:pt x="669" y="955"/>
                  </a:lnTo>
                  <a:lnTo>
                    <a:pt x="672" y="955"/>
                  </a:lnTo>
                  <a:lnTo>
                    <a:pt x="675" y="955"/>
                  </a:lnTo>
                  <a:lnTo>
                    <a:pt x="677" y="958"/>
                  </a:lnTo>
                  <a:lnTo>
                    <a:pt x="676" y="959"/>
                  </a:lnTo>
                  <a:lnTo>
                    <a:pt x="676" y="961"/>
                  </a:lnTo>
                  <a:lnTo>
                    <a:pt x="675" y="961"/>
                  </a:lnTo>
                  <a:lnTo>
                    <a:pt x="674" y="961"/>
                  </a:lnTo>
                  <a:lnTo>
                    <a:pt x="672" y="964"/>
                  </a:lnTo>
                  <a:lnTo>
                    <a:pt x="671" y="966"/>
                  </a:lnTo>
                  <a:lnTo>
                    <a:pt x="672" y="969"/>
                  </a:lnTo>
                  <a:lnTo>
                    <a:pt x="672" y="970"/>
                  </a:lnTo>
                  <a:lnTo>
                    <a:pt x="672" y="971"/>
                  </a:lnTo>
                  <a:lnTo>
                    <a:pt x="671" y="973"/>
                  </a:lnTo>
                  <a:lnTo>
                    <a:pt x="668" y="976"/>
                  </a:lnTo>
                  <a:lnTo>
                    <a:pt x="667" y="977"/>
                  </a:lnTo>
                  <a:lnTo>
                    <a:pt x="664" y="978"/>
                  </a:lnTo>
                  <a:lnTo>
                    <a:pt x="660" y="979"/>
                  </a:lnTo>
                  <a:lnTo>
                    <a:pt x="660" y="984"/>
                  </a:lnTo>
                  <a:lnTo>
                    <a:pt x="660" y="991"/>
                  </a:lnTo>
                  <a:lnTo>
                    <a:pt x="660" y="992"/>
                  </a:lnTo>
                  <a:lnTo>
                    <a:pt x="663" y="993"/>
                  </a:lnTo>
                  <a:lnTo>
                    <a:pt x="665" y="994"/>
                  </a:lnTo>
                  <a:lnTo>
                    <a:pt x="668" y="994"/>
                  </a:lnTo>
                  <a:lnTo>
                    <a:pt x="671" y="994"/>
                  </a:lnTo>
                  <a:lnTo>
                    <a:pt x="677" y="994"/>
                  </a:lnTo>
                  <a:lnTo>
                    <a:pt x="681" y="994"/>
                  </a:lnTo>
                  <a:lnTo>
                    <a:pt x="686" y="994"/>
                  </a:lnTo>
                  <a:lnTo>
                    <a:pt x="690" y="994"/>
                  </a:lnTo>
                  <a:lnTo>
                    <a:pt x="693" y="994"/>
                  </a:lnTo>
                  <a:lnTo>
                    <a:pt x="697" y="992"/>
                  </a:lnTo>
                  <a:lnTo>
                    <a:pt x="697" y="991"/>
                  </a:lnTo>
                  <a:lnTo>
                    <a:pt x="697" y="989"/>
                  </a:lnTo>
                  <a:lnTo>
                    <a:pt x="699" y="988"/>
                  </a:lnTo>
                  <a:lnTo>
                    <a:pt x="702" y="987"/>
                  </a:lnTo>
                  <a:lnTo>
                    <a:pt x="705" y="985"/>
                  </a:lnTo>
                  <a:lnTo>
                    <a:pt x="709" y="983"/>
                  </a:lnTo>
                  <a:close/>
                  <a:moveTo>
                    <a:pt x="705" y="806"/>
                  </a:moveTo>
                  <a:lnTo>
                    <a:pt x="701" y="807"/>
                  </a:lnTo>
                  <a:lnTo>
                    <a:pt x="697" y="808"/>
                  </a:lnTo>
                  <a:lnTo>
                    <a:pt x="694" y="808"/>
                  </a:lnTo>
                  <a:lnTo>
                    <a:pt x="692" y="808"/>
                  </a:lnTo>
                  <a:lnTo>
                    <a:pt x="687" y="808"/>
                  </a:lnTo>
                  <a:lnTo>
                    <a:pt x="681" y="809"/>
                  </a:lnTo>
                  <a:lnTo>
                    <a:pt x="679" y="810"/>
                  </a:lnTo>
                  <a:lnTo>
                    <a:pt x="677" y="810"/>
                  </a:lnTo>
                  <a:lnTo>
                    <a:pt x="672" y="810"/>
                  </a:lnTo>
                  <a:lnTo>
                    <a:pt x="667" y="808"/>
                  </a:lnTo>
                  <a:lnTo>
                    <a:pt x="663" y="806"/>
                  </a:lnTo>
                  <a:lnTo>
                    <a:pt x="660" y="806"/>
                  </a:lnTo>
                  <a:lnTo>
                    <a:pt x="657" y="806"/>
                  </a:lnTo>
                  <a:lnTo>
                    <a:pt x="655" y="806"/>
                  </a:lnTo>
                  <a:lnTo>
                    <a:pt x="652" y="805"/>
                  </a:lnTo>
                  <a:lnTo>
                    <a:pt x="648" y="803"/>
                  </a:lnTo>
                  <a:lnTo>
                    <a:pt x="646" y="801"/>
                  </a:lnTo>
                  <a:lnTo>
                    <a:pt x="645" y="797"/>
                  </a:lnTo>
                  <a:lnTo>
                    <a:pt x="648" y="793"/>
                  </a:lnTo>
                  <a:lnTo>
                    <a:pt x="651" y="792"/>
                  </a:lnTo>
                  <a:lnTo>
                    <a:pt x="652" y="792"/>
                  </a:lnTo>
                  <a:lnTo>
                    <a:pt x="654" y="792"/>
                  </a:lnTo>
                  <a:lnTo>
                    <a:pt x="657" y="792"/>
                  </a:lnTo>
                  <a:lnTo>
                    <a:pt x="660" y="792"/>
                  </a:lnTo>
                  <a:lnTo>
                    <a:pt x="664" y="792"/>
                  </a:lnTo>
                  <a:lnTo>
                    <a:pt x="667" y="793"/>
                  </a:lnTo>
                  <a:lnTo>
                    <a:pt x="672" y="793"/>
                  </a:lnTo>
                  <a:lnTo>
                    <a:pt x="676" y="793"/>
                  </a:lnTo>
                  <a:lnTo>
                    <a:pt x="678" y="791"/>
                  </a:lnTo>
                  <a:lnTo>
                    <a:pt x="679" y="790"/>
                  </a:lnTo>
                  <a:lnTo>
                    <a:pt x="683" y="789"/>
                  </a:lnTo>
                  <a:lnTo>
                    <a:pt x="687" y="787"/>
                  </a:lnTo>
                  <a:lnTo>
                    <a:pt x="690" y="786"/>
                  </a:lnTo>
                  <a:lnTo>
                    <a:pt x="693" y="786"/>
                  </a:lnTo>
                  <a:lnTo>
                    <a:pt x="695" y="789"/>
                  </a:lnTo>
                  <a:lnTo>
                    <a:pt x="697" y="791"/>
                  </a:lnTo>
                  <a:lnTo>
                    <a:pt x="697" y="793"/>
                  </a:lnTo>
                  <a:lnTo>
                    <a:pt x="698" y="795"/>
                  </a:lnTo>
                  <a:lnTo>
                    <a:pt x="701" y="795"/>
                  </a:lnTo>
                  <a:lnTo>
                    <a:pt x="704" y="795"/>
                  </a:lnTo>
                  <a:lnTo>
                    <a:pt x="706" y="796"/>
                  </a:lnTo>
                  <a:lnTo>
                    <a:pt x="709" y="798"/>
                  </a:lnTo>
                  <a:lnTo>
                    <a:pt x="710" y="802"/>
                  </a:lnTo>
                  <a:lnTo>
                    <a:pt x="710" y="805"/>
                  </a:lnTo>
                  <a:lnTo>
                    <a:pt x="710" y="807"/>
                  </a:lnTo>
                  <a:lnTo>
                    <a:pt x="707" y="809"/>
                  </a:lnTo>
                  <a:lnTo>
                    <a:pt x="706" y="807"/>
                  </a:lnTo>
                  <a:lnTo>
                    <a:pt x="705" y="806"/>
                  </a:lnTo>
                  <a:close/>
                  <a:moveTo>
                    <a:pt x="635" y="830"/>
                  </a:moveTo>
                  <a:lnTo>
                    <a:pt x="640" y="833"/>
                  </a:lnTo>
                  <a:lnTo>
                    <a:pt x="644" y="836"/>
                  </a:lnTo>
                  <a:lnTo>
                    <a:pt x="648" y="837"/>
                  </a:lnTo>
                  <a:lnTo>
                    <a:pt x="653" y="837"/>
                  </a:lnTo>
                  <a:lnTo>
                    <a:pt x="657" y="840"/>
                  </a:lnTo>
                  <a:lnTo>
                    <a:pt x="660" y="843"/>
                  </a:lnTo>
                  <a:lnTo>
                    <a:pt x="660" y="847"/>
                  </a:lnTo>
                  <a:lnTo>
                    <a:pt x="660" y="850"/>
                  </a:lnTo>
                  <a:lnTo>
                    <a:pt x="667" y="849"/>
                  </a:lnTo>
                  <a:lnTo>
                    <a:pt x="674" y="847"/>
                  </a:lnTo>
                  <a:lnTo>
                    <a:pt x="675" y="845"/>
                  </a:lnTo>
                  <a:lnTo>
                    <a:pt x="680" y="844"/>
                  </a:lnTo>
                  <a:lnTo>
                    <a:pt x="686" y="845"/>
                  </a:lnTo>
                  <a:lnTo>
                    <a:pt x="692" y="848"/>
                  </a:lnTo>
                  <a:lnTo>
                    <a:pt x="700" y="850"/>
                  </a:lnTo>
                  <a:lnTo>
                    <a:pt x="704" y="851"/>
                  </a:lnTo>
                  <a:lnTo>
                    <a:pt x="704" y="854"/>
                  </a:lnTo>
                  <a:lnTo>
                    <a:pt x="705" y="856"/>
                  </a:lnTo>
                  <a:lnTo>
                    <a:pt x="707" y="857"/>
                  </a:lnTo>
                  <a:lnTo>
                    <a:pt x="711" y="857"/>
                  </a:lnTo>
                  <a:lnTo>
                    <a:pt x="714" y="859"/>
                  </a:lnTo>
                  <a:lnTo>
                    <a:pt x="717" y="859"/>
                  </a:lnTo>
                  <a:lnTo>
                    <a:pt x="721" y="856"/>
                  </a:lnTo>
                  <a:lnTo>
                    <a:pt x="723" y="853"/>
                  </a:lnTo>
                  <a:lnTo>
                    <a:pt x="727" y="850"/>
                  </a:lnTo>
                  <a:lnTo>
                    <a:pt x="728" y="848"/>
                  </a:lnTo>
                  <a:lnTo>
                    <a:pt x="725" y="843"/>
                  </a:lnTo>
                  <a:lnTo>
                    <a:pt x="722" y="839"/>
                  </a:lnTo>
                  <a:lnTo>
                    <a:pt x="721" y="837"/>
                  </a:lnTo>
                  <a:lnTo>
                    <a:pt x="718" y="833"/>
                  </a:lnTo>
                  <a:lnTo>
                    <a:pt x="715" y="831"/>
                  </a:lnTo>
                  <a:lnTo>
                    <a:pt x="713" y="829"/>
                  </a:lnTo>
                  <a:lnTo>
                    <a:pt x="707" y="825"/>
                  </a:lnTo>
                  <a:lnTo>
                    <a:pt x="705" y="824"/>
                  </a:lnTo>
                  <a:lnTo>
                    <a:pt x="701" y="820"/>
                  </a:lnTo>
                  <a:lnTo>
                    <a:pt x="698" y="818"/>
                  </a:lnTo>
                  <a:lnTo>
                    <a:pt x="694" y="817"/>
                  </a:lnTo>
                  <a:lnTo>
                    <a:pt x="691" y="817"/>
                  </a:lnTo>
                  <a:lnTo>
                    <a:pt x="688" y="820"/>
                  </a:lnTo>
                  <a:lnTo>
                    <a:pt x="686" y="824"/>
                  </a:lnTo>
                  <a:lnTo>
                    <a:pt x="686" y="826"/>
                  </a:lnTo>
                  <a:lnTo>
                    <a:pt x="686" y="828"/>
                  </a:lnTo>
                  <a:lnTo>
                    <a:pt x="681" y="829"/>
                  </a:lnTo>
                  <a:lnTo>
                    <a:pt x="677" y="828"/>
                  </a:lnTo>
                  <a:lnTo>
                    <a:pt x="674" y="826"/>
                  </a:lnTo>
                  <a:lnTo>
                    <a:pt x="670" y="824"/>
                  </a:lnTo>
                  <a:lnTo>
                    <a:pt x="667" y="822"/>
                  </a:lnTo>
                  <a:lnTo>
                    <a:pt x="664" y="821"/>
                  </a:lnTo>
                  <a:lnTo>
                    <a:pt x="660" y="821"/>
                  </a:lnTo>
                  <a:lnTo>
                    <a:pt x="657" y="821"/>
                  </a:lnTo>
                  <a:lnTo>
                    <a:pt x="655" y="818"/>
                  </a:lnTo>
                  <a:lnTo>
                    <a:pt x="654" y="816"/>
                  </a:lnTo>
                  <a:lnTo>
                    <a:pt x="651" y="813"/>
                  </a:lnTo>
                  <a:lnTo>
                    <a:pt x="647" y="812"/>
                  </a:lnTo>
                  <a:lnTo>
                    <a:pt x="644" y="810"/>
                  </a:lnTo>
                  <a:lnTo>
                    <a:pt x="640" y="812"/>
                  </a:lnTo>
                  <a:lnTo>
                    <a:pt x="636" y="815"/>
                  </a:lnTo>
                  <a:lnTo>
                    <a:pt x="633" y="817"/>
                  </a:lnTo>
                  <a:lnTo>
                    <a:pt x="632" y="820"/>
                  </a:lnTo>
                  <a:lnTo>
                    <a:pt x="632" y="822"/>
                  </a:lnTo>
                  <a:lnTo>
                    <a:pt x="633" y="827"/>
                  </a:lnTo>
                  <a:lnTo>
                    <a:pt x="635" y="830"/>
                  </a:lnTo>
                  <a:close/>
                  <a:moveTo>
                    <a:pt x="725" y="942"/>
                  </a:moveTo>
                  <a:lnTo>
                    <a:pt x="725" y="952"/>
                  </a:lnTo>
                  <a:lnTo>
                    <a:pt x="724" y="961"/>
                  </a:lnTo>
                  <a:lnTo>
                    <a:pt x="721" y="964"/>
                  </a:lnTo>
                  <a:lnTo>
                    <a:pt x="715" y="964"/>
                  </a:lnTo>
                  <a:lnTo>
                    <a:pt x="714" y="968"/>
                  </a:lnTo>
                  <a:lnTo>
                    <a:pt x="714" y="972"/>
                  </a:lnTo>
                  <a:lnTo>
                    <a:pt x="715" y="977"/>
                  </a:lnTo>
                  <a:lnTo>
                    <a:pt x="714" y="980"/>
                  </a:lnTo>
                  <a:lnTo>
                    <a:pt x="711" y="980"/>
                  </a:lnTo>
                  <a:lnTo>
                    <a:pt x="709" y="979"/>
                  </a:lnTo>
                  <a:lnTo>
                    <a:pt x="707" y="977"/>
                  </a:lnTo>
                  <a:lnTo>
                    <a:pt x="706" y="977"/>
                  </a:lnTo>
                  <a:lnTo>
                    <a:pt x="704" y="972"/>
                  </a:lnTo>
                  <a:lnTo>
                    <a:pt x="701" y="969"/>
                  </a:lnTo>
                  <a:lnTo>
                    <a:pt x="698" y="967"/>
                  </a:lnTo>
                  <a:lnTo>
                    <a:pt x="694" y="965"/>
                  </a:lnTo>
                  <a:lnTo>
                    <a:pt x="684" y="957"/>
                  </a:lnTo>
                  <a:lnTo>
                    <a:pt x="681" y="954"/>
                  </a:lnTo>
                  <a:lnTo>
                    <a:pt x="679" y="950"/>
                  </a:lnTo>
                  <a:lnTo>
                    <a:pt x="678" y="948"/>
                  </a:lnTo>
                  <a:lnTo>
                    <a:pt x="683" y="943"/>
                  </a:lnTo>
                  <a:lnTo>
                    <a:pt x="684" y="941"/>
                  </a:lnTo>
                  <a:lnTo>
                    <a:pt x="687" y="939"/>
                  </a:lnTo>
                  <a:lnTo>
                    <a:pt x="690" y="939"/>
                  </a:lnTo>
                  <a:lnTo>
                    <a:pt x="699" y="939"/>
                  </a:lnTo>
                  <a:lnTo>
                    <a:pt x="703" y="939"/>
                  </a:lnTo>
                  <a:lnTo>
                    <a:pt x="706" y="942"/>
                  </a:lnTo>
                  <a:lnTo>
                    <a:pt x="711" y="943"/>
                  </a:lnTo>
                  <a:lnTo>
                    <a:pt x="721" y="941"/>
                  </a:lnTo>
                  <a:lnTo>
                    <a:pt x="725" y="942"/>
                  </a:lnTo>
                  <a:close/>
                  <a:moveTo>
                    <a:pt x="450" y="643"/>
                  </a:moveTo>
                  <a:lnTo>
                    <a:pt x="446" y="642"/>
                  </a:lnTo>
                  <a:lnTo>
                    <a:pt x="442" y="640"/>
                  </a:lnTo>
                  <a:lnTo>
                    <a:pt x="437" y="640"/>
                  </a:lnTo>
                  <a:lnTo>
                    <a:pt x="433" y="641"/>
                  </a:lnTo>
                  <a:lnTo>
                    <a:pt x="432" y="642"/>
                  </a:lnTo>
                  <a:lnTo>
                    <a:pt x="431" y="642"/>
                  </a:lnTo>
                  <a:lnTo>
                    <a:pt x="431" y="644"/>
                  </a:lnTo>
                  <a:lnTo>
                    <a:pt x="432" y="645"/>
                  </a:lnTo>
                  <a:lnTo>
                    <a:pt x="434" y="651"/>
                  </a:lnTo>
                  <a:lnTo>
                    <a:pt x="435" y="653"/>
                  </a:lnTo>
                  <a:lnTo>
                    <a:pt x="437" y="654"/>
                  </a:lnTo>
                  <a:lnTo>
                    <a:pt x="438" y="655"/>
                  </a:lnTo>
                  <a:lnTo>
                    <a:pt x="437" y="658"/>
                  </a:lnTo>
                  <a:lnTo>
                    <a:pt x="435" y="661"/>
                  </a:lnTo>
                  <a:lnTo>
                    <a:pt x="433" y="662"/>
                  </a:lnTo>
                  <a:lnTo>
                    <a:pt x="431" y="663"/>
                  </a:lnTo>
                  <a:lnTo>
                    <a:pt x="427" y="663"/>
                  </a:lnTo>
                  <a:lnTo>
                    <a:pt x="425" y="661"/>
                  </a:lnTo>
                  <a:lnTo>
                    <a:pt x="423" y="657"/>
                  </a:lnTo>
                  <a:lnTo>
                    <a:pt x="422" y="654"/>
                  </a:lnTo>
                  <a:lnTo>
                    <a:pt x="422" y="652"/>
                  </a:lnTo>
                  <a:lnTo>
                    <a:pt x="422" y="649"/>
                  </a:lnTo>
                  <a:lnTo>
                    <a:pt x="423" y="647"/>
                  </a:lnTo>
                  <a:lnTo>
                    <a:pt x="421" y="645"/>
                  </a:lnTo>
                  <a:lnTo>
                    <a:pt x="414" y="642"/>
                  </a:lnTo>
                  <a:lnTo>
                    <a:pt x="411" y="641"/>
                  </a:lnTo>
                  <a:lnTo>
                    <a:pt x="408" y="638"/>
                  </a:lnTo>
                  <a:lnTo>
                    <a:pt x="403" y="635"/>
                  </a:lnTo>
                  <a:lnTo>
                    <a:pt x="401" y="633"/>
                  </a:lnTo>
                  <a:lnTo>
                    <a:pt x="399" y="631"/>
                  </a:lnTo>
                  <a:lnTo>
                    <a:pt x="396" y="629"/>
                  </a:lnTo>
                  <a:lnTo>
                    <a:pt x="389" y="624"/>
                  </a:lnTo>
                  <a:lnTo>
                    <a:pt x="387" y="622"/>
                  </a:lnTo>
                  <a:lnTo>
                    <a:pt x="383" y="620"/>
                  </a:lnTo>
                  <a:lnTo>
                    <a:pt x="377" y="616"/>
                  </a:lnTo>
                  <a:lnTo>
                    <a:pt x="376" y="615"/>
                  </a:lnTo>
                  <a:lnTo>
                    <a:pt x="374" y="617"/>
                  </a:lnTo>
                  <a:lnTo>
                    <a:pt x="373" y="618"/>
                  </a:lnTo>
                  <a:lnTo>
                    <a:pt x="372" y="620"/>
                  </a:lnTo>
                  <a:lnTo>
                    <a:pt x="369" y="622"/>
                  </a:lnTo>
                  <a:lnTo>
                    <a:pt x="363" y="623"/>
                  </a:lnTo>
                  <a:lnTo>
                    <a:pt x="356" y="622"/>
                  </a:lnTo>
                  <a:lnTo>
                    <a:pt x="354" y="621"/>
                  </a:lnTo>
                  <a:lnTo>
                    <a:pt x="351" y="619"/>
                  </a:lnTo>
                  <a:lnTo>
                    <a:pt x="346" y="616"/>
                  </a:lnTo>
                  <a:lnTo>
                    <a:pt x="343" y="612"/>
                  </a:lnTo>
                  <a:lnTo>
                    <a:pt x="342" y="609"/>
                  </a:lnTo>
                  <a:lnTo>
                    <a:pt x="343" y="606"/>
                  </a:lnTo>
                  <a:lnTo>
                    <a:pt x="343" y="603"/>
                  </a:lnTo>
                  <a:lnTo>
                    <a:pt x="343" y="599"/>
                  </a:lnTo>
                  <a:lnTo>
                    <a:pt x="342" y="595"/>
                  </a:lnTo>
                  <a:lnTo>
                    <a:pt x="341" y="591"/>
                  </a:lnTo>
                  <a:lnTo>
                    <a:pt x="340" y="588"/>
                  </a:lnTo>
                  <a:lnTo>
                    <a:pt x="339" y="586"/>
                  </a:lnTo>
                  <a:lnTo>
                    <a:pt x="337" y="583"/>
                  </a:lnTo>
                  <a:lnTo>
                    <a:pt x="337" y="579"/>
                  </a:lnTo>
                  <a:lnTo>
                    <a:pt x="335" y="576"/>
                  </a:lnTo>
                  <a:lnTo>
                    <a:pt x="334" y="573"/>
                  </a:lnTo>
                  <a:lnTo>
                    <a:pt x="332" y="572"/>
                  </a:lnTo>
                  <a:lnTo>
                    <a:pt x="330" y="571"/>
                  </a:lnTo>
                  <a:lnTo>
                    <a:pt x="330" y="570"/>
                  </a:lnTo>
                  <a:lnTo>
                    <a:pt x="329" y="568"/>
                  </a:lnTo>
                  <a:lnTo>
                    <a:pt x="329" y="566"/>
                  </a:lnTo>
                  <a:lnTo>
                    <a:pt x="328" y="566"/>
                  </a:lnTo>
                  <a:lnTo>
                    <a:pt x="327" y="566"/>
                  </a:lnTo>
                  <a:lnTo>
                    <a:pt x="327" y="568"/>
                  </a:lnTo>
                  <a:lnTo>
                    <a:pt x="325" y="571"/>
                  </a:lnTo>
                  <a:lnTo>
                    <a:pt x="322" y="573"/>
                  </a:lnTo>
                  <a:lnTo>
                    <a:pt x="322" y="574"/>
                  </a:lnTo>
                  <a:lnTo>
                    <a:pt x="322" y="576"/>
                  </a:lnTo>
                  <a:lnTo>
                    <a:pt x="325" y="580"/>
                  </a:lnTo>
                  <a:lnTo>
                    <a:pt x="326" y="584"/>
                  </a:lnTo>
                  <a:lnTo>
                    <a:pt x="327" y="588"/>
                  </a:lnTo>
                  <a:lnTo>
                    <a:pt x="327" y="589"/>
                  </a:lnTo>
                  <a:lnTo>
                    <a:pt x="325" y="592"/>
                  </a:lnTo>
                  <a:lnTo>
                    <a:pt x="322" y="594"/>
                  </a:lnTo>
                  <a:lnTo>
                    <a:pt x="321" y="596"/>
                  </a:lnTo>
                  <a:lnTo>
                    <a:pt x="320" y="597"/>
                  </a:lnTo>
                  <a:lnTo>
                    <a:pt x="317" y="597"/>
                  </a:lnTo>
                  <a:lnTo>
                    <a:pt x="312" y="593"/>
                  </a:lnTo>
                  <a:lnTo>
                    <a:pt x="310" y="588"/>
                  </a:lnTo>
                  <a:lnTo>
                    <a:pt x="310" y="587"/>
                  </a:lnTo>
                  <a:lnTo>
                    <a:pt x="307" y="582"/>
                  </a:lnTo>
                  <a:lnTo>
                    <a:pt x="304" y="576"/>
                  </a:lnTo>
                  <a:lnTo>
                    <a:pt x="304" y="573"/>
                  </a:lnTo>
                  <a:lnTo>
                    <a:pt x="304" y="571"/>
                  </a:lnTo>
                  <a:lnTo>
                    <a:pt x="305" y="570"/>
                  </a:lnTo>
                  <a:lnTo>
                    <a:pt x="304" y="565"/>
                  </a:lnTo>
                  <a:lnTo>
                    <a:pt x="303" y="559"/>
                  </a:lnTo>
                  <a:lnTo>
                    <a:pt x="303" y="556"/>
                  </a:lnTo>
                  <a:lnTo>
                    <a:pt x="300" y="552"/>
                  </a:lnTo>
                  <a:lnTo>
                    <a:pt x="299" y="548"/>
                  </a:lnTo>
                  <a:lnTo>
                    <a:pt x="298" y="546"/>
                  </a:lnTo>
                  <a:lnTo>
                    <a:pt x="295" y="542"/>
                  </a:lnTo>
                  <a:lnTo>
                    <a:pt x="291" y="539"/>
                  </a:lnTo>
                  <a:lnTo>
                    <a:pt x="287" y="536"/>
                  </a:lnTo>
                  <a:lnTo>
                    <a:pt x="286" y="530"/>
                  </a:lnTo>
                  <a:lnTo>
                    <a:pt x="286" y="527"/>
                  </a:lnTo>
                  <a:lnTo>
                    <a:pt x="285" y="527"/>
                  </a:lnTo>
                  <a:lnTo>
                    <a:pt x="285" y="526"/>
                  </a:lnTo>
                  <a:lnTo>
                    <a:pt x="286" y="526"/>
                  </a:lnTo>
                  <a:lnTo>
                    <a:pt x="288" y="524"/>
                  </a:lnTo>
                  <a:lnTo>
                    <a:pt x="297" y="523"/>
                  </a:lnTo>
                  <a:lnTo>
                    <a:pt x="300" y="522"/>
                  </a:lnTo>
                  <a:lnTo>
                    <a:pt x="304" y="524"/>
                  </a:lnTo>
                  <a:lnTo>
                    <a:pt x="306" y="525"/>
                  </a:lnTo>
                  <a:lnTo>
                    <a:pt x="307" y="528"/>
                  </a:lnTo>
                  <a:lnTo>
                    <a:pt x="306" y="530"/>
                  </a:lnTo>
                  <a:lnTo>
                    <a:pt x="306" y="534"/>
                  </a:lnTo>
                  <a:lnTo>
                    <a:pt x="306" y="537"/>
                  </a:lnTo>
                  <a:lnTo>
                    <a:pt x="305" y="537"/>
                  </a:lnTo>
                  <a:lnTo>
                    <a:pt x="309" y="539"/>
                  </a:lnTo>
                  <a:lnTo>
                    <a:pt x="317" y="546"/>
                  </a:lnTo>
                  <a:lnTo>
                    <a:pt x="320" y="548"/>
                  </a:lnTo>
                  <a:lnTo>
                    <a:pt x="322" y="547"/>
                  </a:lnTo>
                  <a:lnTo>
                    <a:pt x="325" y="546"/>
                  </a:lnTo>
                  <a:lnTo>
                    <a:pt x="327" y="545"/>
                  </a:lnTo>
                  <a:lnTo>
                    <a:pt x="330" y="545"/>
                  </a:lnTo>
                  <a:lnTo>
                    <a:pt x="339" y="546"/>
                  </a:lnTo>
                  <a:lnTo>
                    <a:pt x="342" y="547"/>
                  </a:lnTo>
                  <a:lnTo>
                    <a:pt x="343" y="551"/>
                  </a:lnTo>
                  <a:lnTo>
                    <a:pt x="345" y="554"/>
                  </a:lnTo>
                  <a:lnTo>
                    <a:pt x="345" y="556"/>
                  </a:lnTo>
                  <a:lnTo>
                    <a:pt x="344" y="558"/>
                  </a:lnTo>
                  <a:lnTo>
                    <a:pt x="345" y="561"/>
                  </a:lnTo>
                  <a:lnTo>
                    <a:pt x="350" y="565"/>
                  </a:lnTo>
                  <a:lnTo>
                    <a:pt x="356" y="572"/>
                  </a:lnTo>
                  <a:lnTo>
                    <a:pt x="357" y="573"/>
                  </a:lnTo>
                  <a:lnTo>
                    <a:pt x="356" y="576"/>
                  </a:lnTo>
                  <a:lnTo>
                    <a:pt x="355" y="581"/>
                  </a:lnTo>
                  <a:lnTo>
                    <a:pt x="354" y="581"/>
                  </a:lnTo>
                  <a:lnTo>
                    <a:pt x="354" y="586"/>
                  </a:lnTo>
                  <a:lnTo>
                    <a:pt x="356" y="591"/>
                  </a:lnTo>
                  <a:lnTo>
                    <a:pt x="360" y="595"/>
                  </a:lnTo>
                  <a:lnTo>
                    <a:pt x="363" y="598"/>
                  </a:lnTo>
                  <a:lnTo>
                    <a:pt x="365" y="601"/>
                  </a:lnTo>
                  <a:lnTo>
                    <a:pt x="370" y="605"/>
                  </a:lnTo>
                  <a:lnTo>
                    <a:pt x="372" y="606"/>
                  </a:lnTo>
                  <a:lnTo>
                    <a:pt x="374" y="608"/>
                  </a:lnTo>
                  <a:lnTo>
                    <a:pt x="375" y="609"/>
                  </a:lnTo>
                  <a:lnTo>
                    <a:pt x="376" y="608"/>
                  </a:lnTo>
                  <a:lnTo>
                    <a:pt x="378" y="605"/>
                  </a:lnTo>
                  <a:lnTo>
                    <a:pt x="380" y="601"/>
                  </a:lnTo>
                  <a:lnTo>
                    <a:pt x="381" y="599"/>
                  </a:lnTo>
                  <a:lnTo>
                    <a:pt x="380" y="593"/>
                  </a:lnTo>
                  <a:lnTo>
                    <a:pt x="378" y="586"/>
                  </a:lnTo>
                  <a:lnTo>
                    <a:pt x="376" y="584"/>
                  </a:lnTo>
                  <a:lnTo>
                    <a:pt x="373" y="582"/>
                  </a:lnTo>
                  <a:lnTo>
                    <a:pt x="374" y="579"/>
                  </a:lnTo>
                  <a:lnTo>
                    <a:pt x="374" y="575"/>
                  </a:lnTo>
                  <a:lnTo>
                    <a:pt x="374" y="570"/>
                  </a:lnTo>
                  <a:lnTo>
                    <a:pt x="373" y="563"/>
                  </a:lnTo>
                  <a:lnTo>
                    <a:pt x="372" y="561"/>
                  </a:lnTo>
                  <a:lnTo>
                    <a:pt x="369" y="558"/>
                  </a:lnTo>
                  <a:lnTo>
                    <a:pt x="368" y="557"/>
                  </a:lnTo>
                  <a:lnTo>
                    <a:pt x="365" y="554"/>
                  </a:lnTo>
                  <a:lnTo>
                    <a:pt x="362" y="552"/>
                  </a:lnTo>
                  <a:lnTo>
                    <a:pt x="360" y="548"/>
                  </a:lnTo>
                  <a:lnTo>
                    <a:pt x="360" y="545"/>
                  </a:lnTo>
                  <a:lnTo>
                    <a:pt x="360" y="544"/>
                  </a:lnTo>
                  <a:lnTo>
                    <a:pt x="355" y="541"/>
                  </a:lnTo>
                  <a:lnTo>
                    <a:pt x="352" y="540"/>
                  </a:lnTo>
                  <a:lnTo>
                    <a:pt x="349" y="537"/>
                  </a:lnTo>
                  <a:lnTo>
                    <a:pt x="345" y="535"/>
                  </a:lnTo>
                  <a:lnTo>
                    <a:pt x="342" y="536"/>
                  </a:lnTo>
                  <a:lnTo>
                    <a:pt x="339" y="537"/>
                  </a:lnTo>
                  <a:lnTo>
                    <a:pt x="337" y="535"/>
                  </a:lnTo>
                  <a:lnTo>
                    <a:pt x="333" y="533"/>
                  </a:lnTo>
                  <a:lnTo>
                    <a:pt x="332" y="531"/>
                  </a:lnTo>
                  <a:lnTo>
                    <a:pt x="331" y="530"/>
                  </a:lnTo>
                  <a:lnTo>
                    <a:pt x="332" y="529"/>
                  </a:lnTo>
                  <a:lnTo>
                    <a:pt x="333" y="529"/>
                  </a:lnTo>
                  <a:lnTo>
                    <a:pt x="343" y="531"/>
                  </a:lnTo>
                  <a:lnTo>
                    <a:pt x="345" y="531"/>
                  </a:lnTo>
                  <a:lnTo>
                    <a:pt x="346" y="529"/>
                  </a:lnTo>
                  <a:lnTo>
                    <a:pt x="346" y="523"/>
                  </a:lnTo>
                  <a:lnTo>
                    <a:pt x="346" y="521"/>
                  </a:lnTo>
                  <a:lnTo>
                    <a:pt x="348" y="519"/>
                  </a:lnTo>
                  <a:lnTo>
                    <a:pt x="349" y="519"/>
                  </a:lnTo>
                  <a:lnTo>
                    <a:pt x="351" y="521"/>
                  </a:lnTo>
                  <a:lnTo>
                    <a:pt x="355" y="524"/>
                  </a:lnTo>
                  <a:lnTo>
                    <a:pt x="358" y="527"/>
                  </a:lnTo>
                  <a:lnTo>
                    <a:pt x="361" y="534"/>
                  </a:lnTo>
                  <a:lnTo>
                    <a:pt x="363" y="540"/>
                  </a:lnTo>
                  <a:lnTo>
                    <a:pt x="366" y="544"/>
                  </a:lnTo>
                  <a:lnTo>
                    <a:pt x="369" y="547"/>
                  </a:lnTo>
                  <a:lnTo>
                    <a:pt x="370" y="550"/>
                  </a:lnTo>
                  <a:lnTo>
                    <a:pt x="374" y="554"/>
                  </a:lnTo>
                  <a:lnTo>
                    <a:pt x="378" y="558"/>
                  </a:lnTo>
                  <a:lnTo>
                    <a:pt x="381" y="562"/>
                  </a:lnTo>
                  <a:lnTo>
                    <a:pt x="388" y="572"/>
                  </a:lnTo>
                  <a:lnTo>
                    <a:pt x="391" y="580"/>
                  </a:lnTo>
                  <a:lnTo>
                    <a:pt x="395" y="584"/>
                  </a:lnTo>
                  <a:lnTo>
                    <a:pt x="396" y="586"/>
                  </a:lnTo>
                  <a:lnTo>
                    <a:pt x="399" y="586"/>
                  </a:lnTo>
                  <a:lnTo>
                    <a:pt x="404" y="589"/>
                  </a:lnTo>
                  <a:lnTo>
                    <a:pt x="408" y="593"/>
                  </a:lnTo>
                  <a:lnTo>
                    <a:pt x="410" y="597"/>
                  </a:lnTo>
                  <a:lnTo>
                    <a:pt x="413" y="601"/>
                  </a:lnTo>
                  <a:lnTo>
                    <a:pt x="416" y="607"/>
                  </a:lnTo>
                  <a:lnTo>
                    <a:pt x="419" y="609"/>
                  </a:lnTo>
                  <a:lnTo>
                    <a:pt x="421" y="612"/>
                  </a:lnTo>
                  <a:lnTo>
                    <a:pt x="425" y="618"/>
                  </a:lnTo>
                  <a:lnTo>
                    <a:pt x="428" y="621"/>
                  </a:lnTo>
                  <a:lnTo>
                    <a:pt x="430" y="623"/>
                  </a:lnTo>
                  <a:lnTo>
                    <a:pt x="434" y="627"/>
                  </a:lnTo>
                  <a:lnTo>
                    <a:pt x="441" y="632"/>
                  </a:lnTo>
                  <a:lnTo>
                    <a:pt x="445" y="636"/>
                  </a:lnTo>
                  <a:lnTo>
                    <a:pt x="449" y="640"/>
                  </a:lnTo>
                  <a:lnTo>
                    <a:pt x="450" y="643"/>
                  </a:lnTo>
                  <a:close/>
                  <a:moveTo>
                    <a:pt x="346" y="502"/>
                  </a:moveTo>
                  <a:lnTo>
                    <a:pt x="340" y="493"/>
                  </a:lnTo>
                  <a:lnTo>
                    <a:pt x="337" y="491"/>
                  </a:lnTo>
                  <a:lnTo>
                    <a:pt x="335" y="492"/>
                  </a:lnTo>
                  <a:lnTo>
                    <a:pt x="334" y="495"/>
                  </a:lnTo>
                  <a:lnTo>
                    <a:pt x="334" y="500"/>
                  </a:lnTo>
                  <a:lnTo>
                    <a:pt x="338" y="505"/>
                  </a:lnTo>
                  <a:lnTo>
                    <a:pt x="343" y="514"/>
                  </a:lnTo>
                  <a:lnTo>
                    <a:pt x="345" y="516"/>
                  </a:lnTo>
                  <a:lnTo>
                    <a:pt x="345" y="513"/>
                  </a:lnTo>
                  <a:lnTo>
                    <a:pt x="346" y="502"/>
                  </a:lnTo>
                  <a:close/>
                  <a:moveTo>
                    <a:pt x="319" y="447"/>
                  </a:moveTo>
                  <a:lnTo>
                    <a:pt x="317" y="447"/>
                  </a:lnTo>
                  <a:lnTo>
                    <a:pt x="316" y="447"/>
                  </a:lnTo>
                  <a:lnTo>
                    <a:pt x="316" y="448"/>
                  </a:lnTo>
                  <a:lnTo>
                    <a:pt x="317" y="453"/>
                  </a:lnTo>
                  <a:lnTo>
                    <a:pt x="319" y="457"/>
                  </a:lnTo>
                  <a:lnTo>
                    <a:pt x="325" y="468"/>
                  </a:lnTo>
                  <a:lnTo>
                    <a:pt x="329" y="478"/>
                  </a:lnTo>
                  <a:lnTo>
                    <a:pt x="332" y="484"/>
                  </a:lnTo>
                  <a:lnTo>
                    <a:pt x="333" y="486"/>
                  </a:lnTo>
                  <a:lnTo>
                    <a:pt x="333" y="482"/>
                  </a:lnTo>
                  <a:lnTo>
                    <a:pt x="332" y="476"/>
                  </a:lnTo>
                  <a:lnTo>
                    <a:pt x="330" y="468"/>
                  </a:lnTo>
                  <a:lnTo>
                    <a:pt x="327" y="459"/>
                  </a:lnTo>
                  <a:lnTo>
                    <a:pt x="323" y="453"/>
                  </a:lnTo>
                  <a:lnTo>
                    <a:pt x="319" y="447"/>
                  </a:lnTo>
                  <a:close/>
                  <a:moveTo>
                    <a:pt x="332" y="504"/>
                  </a:moveTo>
                  <a:lnTo>
                    <a:pt x="329" y="505"/>
                  </a:lnTo>
                  <a:lnTo>
                    <a:pt x="327" y="505"/>
                  </a:lnTo>
                  <a:lnTo>
                    <a:pt x="323" y="505"/>
                  </a:lnTo>
                  <a:lnTo>
                    <a:pt x="321" y="505"/>
                  </a:lnTo>
                  <a:lnTo>
                    <a:pt x="319" y="503"/>
                  </a:lnTo>
                  <a:lnTo>
                    <a:pt x="318" y="502"/>
                  </a:lnTo>
                  <a:lnTo>
                    <a:pt x="317" y="500"/>
                  </a:lnTo>
                  <a:lnTo>
                    <a:pt x="316" y="496"/>
                  </a:lnTo>
                  <a:lnTo>
                    <a:pt x="316" y="495"/>
                  </a:lnTo>
                  <a:lnTo>
                    <a:pt x="317" y="493"/>
                  </a:lnTo>
                  <a:lnTo>
                    <a:pt x="319" y="491"/>
                  </a:lnTo>
                  <a:lnTo>
                    <a:pt x="321" y="491"/>
                  </a:lnTo>
                  <a:lnTo>
                    <a:pt x="323" y="492"/>
                  </a:lnTo>
                  <a:lnTo>
                    <a:pt x="326" y="493"/>
                  </a:lnTo>
                  <a:lnTo>
                    <a:pt x="330" y="499"/>
                  </a:lnTo>
                  <a:lnTo>
                    <a:pt x="332" y="504"/>
                  </a:lnTo>
                  <a:close/>
                  <a:moveTo>
                    <a:pt x="309" y="505"/>
                  </a:moveTo>
                  <a:lnTo>
                    <a:pt x="308" y="501"/>
                  </a:lnTo>
                  <a:lnTo>
                    <a:pt x="307" y="496"/>
                  </a:lnTo>
                  <a:lnTo>
                    <a:pt x="304" y="491"/>
                  </a:lnTo>
                  <a:lnTo>
                    <a:pt x="300" y="486"/>
                  </a:lnTo>
                  <a:lnTo>
                    <a:pt x="298" y="478"/>
                  </a:lnTo>
                  <a:lnTo>
                    <a:pt x="296" y="469"/>
                  </a:lnTo>
                  <a:lnTo>
                    <a:pt x="296" y="466"/>
                  </a:lnTo>
                  <a:lnTo>
                    <a:pt x="296" y="463"/>
                  </a:lnTo>
                  <a:lnTo>
                    <a:pt x="296" y="460"/>
                  </a:lnTo>
                  <a:lnTo>
                    <a:pt x="296" y="455"/>
                  </a:lnTo>
                  <a:lnTo>
                    <a:pt x="296" y="448"/>
                  </a:lnTo>
                  <a:lnTo>
                    <a:pt x="296" y="444"/>
                  </a:lnTo>
                  <a:lnTo>
                    <a:pt x="296" y="442"/>
                  </a:lnTo>
                  <a:lnTo>
                    <a:pt x="293" y="436"/>
                  </a:lnTo>
                  <a:lnTo>
                    <a:pt x="287" y="432"/>
                  </a:lnTo>
                  <a:lnTo>
                    <a:pt x="285" y="430"/>
                  </a:lnTo>
                  <a:lnTo>
                    <a:pt x="279" y="426"/>
                  </a:lnTo>
                  <a:lnTo>
                    <a:pt x="272" y="425"/>
                  </a:lnTo>
                  <a:lnTo>
                    <a:pt x="268" y="428"/>
                  </a:lnTo>
                  <a:lnTo>
                    <a:pt x="263" y="432"/>
                  </a:lnTo>
                  <a:lnTo>
                    <a:pt x="261" y="432"/>
                  </a:lnTo>
                  <a:lnTo>
                    <a:pt x="256" y="434"/>
                  </a:lnTo>
                  <a:lnTo>
                    <a:pt x="252" y="438"/>
                  </a:lnTo>
                  <a:lnTo>
                    <a:pt x="250" y="442"/>
                  </a:lnTo>
                  <a:lnTo>
                    <a:pt x="249" y="445"/>
                  </a:lnTo>
                  <a:lnTo>
                    <a:pt x="248" y="449"/>
                  </a:lnTo>
                  <a:lnTo>
                    <a:pt x="248" y="454"/>
                  </a:lnTo>
                  <a:lnTo>
                    <a:pt x="247" y="458"/>
                  </a:lnTo>
                  <a:lnTo>
                    <a:pt x="246" y="463"/>
                  </a:lnTo>
                  <a:lnTo>
                    <a:pt x="246" y="468"/>
                  </a:lnTo>
                  <a:lnTo>
                    <a:pt x="246" y="472"/>
                  </a:lnTo>
                  <a:lnTo>
                    <a:pt x="248" y="478"/>
                  </a:lnTo>
                  <a:lnTo>
                    <a:pt x="250" y="486"/>
                  </a:lnTo>
                  <a:lnTo>
                    <a:pt x="252" y="491"/>
                  </a:lnTo>
                  <a:lnTo>
                    <a:pt x="252" y="493"/>
                  </a:lnTo>
                  <a:lnTo>
                    <a:pt x="251" y="494"/>
                  </a:lnTo>
                  <a:lnTo>
                    <a:pt x="252" y="495"/>
                  </a:lnTo>
                  <a:lnTo>
                    <a:pt x="256" y="498"/>
                  </a:lnTo>
                  <a:lnTo>
                    <a:pt x="261" y="502"/>
                  </a:lnTo>
                  <a:lnTo>
                    <a:pt x="267" y="505"/>
                  </a:lnTo>
                  <a:lnTo>
                    <a:pt x="270" y="507"/>
                  </a:lnTo>
                  <a:lnTo>
                    <a:pt x="271" y="509"/>
                  </a:lnTo>
                  <a:lnTo>
                    <a:pt x="272" y="509"/>
                  </a:lnTo>
                  <a:lnTo>
                    <a:pt x="274" y="509"/>
                  </a:lnTo>
                  <a:lnTo>
                    <a:pt x="275" y="509"/>
                  </a:lnTo>
                  <a:lnTo>
                    <a:pt x="276" y="507"/>
                  </a:lnTo>
                  <a:lnTo>
                    <a:pt x="276" y="506"/>
                  </a:lnTo>
                  <a:lnTo>
                    <a:pt x="276" y="505"/>
                  </a:lnTo>
                  <a:lnTo>
                    <a:pt x="273" y="498"/>
                  </a:lnTo>
                  <a:lnTo>
                    <a:pt x="271" y="493"/>
                  </a:lnTo>
                  <a:lnTo>
                    <a:pt x="270" y="489"/>
                  </a:lnTo>
                  <a:lnTo>
                    <a:pt x="268" y="479"/>
                  </a:lnTo>
                  <a:lnTo>
                    <a:pt x="268" y="470"/>
                  </a:lnTo>
                  <a:lnTo>
                    <a:pt x="267" y="467"/>
                  </a:lnTo>
                  <a:lnTo>
                    <a:pt x="265" y="465"/>
                  </a:lnTo>
                  <a:lnTo>
                    <a:pt x="265" y="461"/>
                  </a:lnTo>
                  <a:lnTo>
                    <a:pt x="267" y="459"/>
                  </a:lnTo>
                  <a:lnTo>
                    <a:pt x="269" y="457"/>
                  </a:lnTo>
                  <a:lnTo>
                    <a:pt x="271" y="453"/>
                  </a:lnTo>
                  <a:lnTo>
                    <a:pt x="274" y="452"/>
                  </a:lnTo>
                  <a:lnTo>
                    <a:pt x="276" y="455"/>
                  </a:lnTo>
                  <a:lnTo>
                    <a:pt x="279" y="459"/>
                  </a:lnTo>
                  <a:lnTo>
                    <a:pt x="277" y="460"/>
                  </a:lnTo>
                  <a:lnTo>
                    <a:pt x="277" y="464"/>
                  </a:lnTo>
                  <a:lnTo>
                    <a:pt x="276" y="470"/>
                  </a:lnTo>
                  <a:lnTo>
                    <a:pt x="277" y="476"/>
                  </a:lnTo>
                  <a:lnTo>
                    <a:pt x="279" y="480"/>
                  </a:lnTo>
                  <a:lnTo>
                    <a:pt x="280" y="484"/>
                  </a:lnTo>
                  <a:lnTo>
                    <a:pt x="282" y="487"/>
                  </a:lnTo>
                  <a:lnTo>
                    <a:pt x="285" y="490"/>
                  </a:lnTo>
                  <a:lnTo>
                    <a:pt x="287" y="494"/>
                  </a:lnTo>
                  <a:lnTo>
                    <a:pt x="291" y="499"/>
                  </a:lnTo>
                  <a:lnTo>
                    <a:pt x="295" y="504"/>
                  </a:lnTo>
                  <a:lnTo>
                    <a:pt x="298" y="506"/>
                  </a:lnTo>
                  <a:lnTo>
                    <a:pt x="300" y="507"/>
                  </a:lnTo>
                  <a:lnTo>
                    <a:pt x="303" y="509"/>
                  </a:lnTo>
                  <a:lnTo>
                    <a:pt x="303" y="510"/>
                  </a:lnTo>
                  <a:lnTo>
                    <a:pt x="307" y="514"/>
                  </a:lnTo>
                  <a:lnTo>
                    <a:pt x="311" y="516"/>
                  </a:lnTo>
                  <a:lnTo>
                    <a:pt x="315" y="518"/>
                  </a:lnTo>
                  <a:lnTo>
                    <a:pt x="320" y="523"/>
                  </a:lnTo>
                  <a:lnTo>
                    <a:pt x="323" y="524"/>
                  </a:lnTo>
                  <a:lnTo>
                    <a:pt x="325" y="524"/>
                  </a:lnTo>
                  <a:lnTo>
                    <a:pt x="326" y="523"/>
                  </a:lnTo>
                  <a:lnTo>
                    <a:pt x="326" y="522"/>
                  </a:lnTo>
                  <a:lnTo>
                    <a:pt x="326" y="521"/>
                  </a:lnTo>
                  <a:lnTo>
                    <a:pt x="323" y="518"/>
                  </a:lnTo>
                  <a:lnTo>
                    <a:pt x="321" y="515"/>
                  </a:lnTo>
                  <a:lnTo>
                    <a:pt x="314" y="510"/>
                  </a:lnTo>
                  <a:lnTo>
                    <a:pt x="309" y="505"/>
                  </a:lnTo>
                  <a:close/>
                  <a:moveTo>
                    <a:pt x="321" y="714"/>
                  </a:moveTo>
                  <a:lnTo>
                    <a:pt x="325" y="714"/>
                  </a:lnTo>
                  <a:lnTo>
                    <a:pt x="328" y="713"/>
                  </a:lnTo>
                  <a:lnTo>
                    <a:pt x="330" y="713"/>
                  </a:lnTo>
                  <a:lnTo>
                    <a:pt x="332" y="714"/>
                  </a:lnTo>
                  <a:lnTo>
                    <a:pt x="335" y="714"/>
                  </a:lnTo>
                  <a:lnTo>
                    <a:pt x="340" y="714"/>
                  </a:lnTo>
                  <a:lnTo>
                    <a:pt x="341" y="714"/>
                  </a:lnTo>
                  <a:lnTo>
                    <a:pt x="343" y="714"/>
                  </a:lnTo>
                  <a:lnTo>
                    <a:pt x="346" y="715"/>
                  </a:lnTo>
                  <a:lnTo>
                    <a:pt x="350" y="717"/>
                  </a:lnTo>
                  <a:lnTo>
                    <a:pt x="353" y="720"/>
                  </a:lnTo>
                  <a:lnTo>
                    <a:pt x="354" y="721"/>
                  </a:lnTo>
                  <a:lnTo>
                    <a:pt x="356" y="721"/>
                  </a:lnTo>
                  <a:lnTo>
                    <a:pt x="358" y="722"/>
                  </a:lnTo>
                  <a:lnTo>
                    <a:pt x="361" y="723"/>
                  </a:lnTo>
                  <a:lnTo>
                    <a:pt x="363" y="725"/>
                  </a:lnTo>
                  <a:lnTo>
                    <a:pt x="364" y="727"/>
                  </a:lnTo>
                  <a:lnTo>
                    <a:pt x="364" y="729"/>
                  </a:lnTo>
                  <a:lnTo>
                    <a:pt x="361" y="733"/>
                  </a:lnTo>
                  <a:lnTo>
                    <a:pt x="358" y="734"/>
                  </a:lnTo>
                  <a:lnTo>
                    <a:pt x="357" y="734"/>
                  </a:lnTo>
                  <a:lnTo>
                    <a:pt x="356" y="734"/>
                  </a:lnTo>
                  <a:lnTo>
                    <a:pt x="354" y="733"/>
                  </a:lnTo>
                  <a:lnTo>
                    <a:pt x="352" y="733"/>
                  </a:lnTo>
                  <a:lnTo>
                    <a:pt x="350" y="732"/>
                  </a:lnTo>
                  <a:lnTo>
                    <a:pt x="346" y="731"/>
                  </a:lnTo>
                  <a:lnTo>
                    <a:pt x="342" y="731"/>
                  </a:lnTo>
                  <a:lnTo>
                    <a:pt x="341" y="729"/>
                  </a:lnTo>
                  <a:lnTo>
                    <a:pt x="339" y="731"/>
                  </a:lnTo>
                  <a:lnTo>
                    <a:pt x="338" y="732"/>
                  </a:lnTo>
                  <a:lnTo>
                    <a:pt x="334" y="733"/>
                  </a:lnTo>
                  <a:lnTo>
                    <a:pt x="331" y="733"/>
                  </a:lnTo>
                  <a:lnTo>
                    <a:pt x="329" y="733"/>
                  </a:lnTo>
                  <a:lnTo>
                    <a:pt x="327" y="732"/>
                  </a:lnTo>
                  <a:lnTo>
                    <a:pt x="326" y="731"/>
                  </a:lnTo>
                  <a:lnTo>
                    <a:pt x="326" y="728"/>
                  </a:lnTo>
                  <a:lnTo>
                    <a:pt x="326" y="726"/>
                  </a:lnTo>
                  <a:lnTo>
                    <a:pt x="325" y="724"/>
                  </a:lnTo>
                  <a:lnTo>
                    <a:pt x="322" y="724"/>
                  </a:lnTo>
                  <a:lnTo>
                    <a:pt x="320" y="723"/>
                  </a:lnTo>
                  <a:lnTo>
                    <a:pt x="319" y="722"/>
                  </a:lnTo>
                  <a:lnTo>
                    <a:pt x="318" y="720"/>
                  </a:lnTo>
                  <a:lnTo>
                    <a:pt x="318" y="717"/>
                  </a:lnTo>
                  <a:lnTo>
                    <a:pt x="318" y="714"/>
                  </a:lnTo>
                  <a:lnTo>
                    <a:pt x="319" y="712"/>
                  </a:lnTo>
                  <a:lnTo>
                    <a:pt x="320" y="711"/>
                  </a:lnTo>
                  <a:lnTo>
                    <a:pt x="321" y="712"/>
                  </a:lnTo>
                  <a:lnTo>
                    <a:pt x="321" y="714"/>
                  </a:lnTo>
                  <a:close/>
                  <a:moveTo>
                    <a:pt x="322" y="754"/>
                  </a:moveTo>
                  <a:lnTo>
                    <a:pt x="321" y="751"/>
                  </a:lnTo>
                  <a:lnTo>
                    <a:pt x="319" y="748"/>
                  </a:lnTo>
                  <a:lnTo>
                    <a:pt x="316" y="747"/>
                  </a:lnTo>
                  <a:lnTo>
                    <a:pt x="314" y="746"/>
                  </a:lnTo>
                  <a:lnTo>
                    <a:pt x="311" y="743"/>
                  </a:lnTo>
                  <a:lnTo>
                    <a:pt x="310" y="739"/>
                  </a:lnTo>
                  <a:lnTo>
                    <a:pt x="312" y="737"/>
                  </a:lnTo>
                  <a:lnTo>
                    <a:pt x="312" y="735"/>
                  </a:lnTo>
                  <a:lnTo>
                    <a:pt x="308" y="734"/>
                  </a:lnTo>
                  <a:lnTo>
                    <a:pt x="304" y="735"/>
                  </a:lnTo>
                  <a:lnTo>
                    <a:pt x="302" y="735"/>
                  </a:lnTo>
                  <a:lnTo>
                    <a:pt x="298" y="735"/>
                  </a:lnTo>
                  <a:lnTo>
                    <a:pt x="295" y="734"/>
                  </a:lnTo>
                  <a:lnTo>
                    <a:pt x="291" y="732"/>
                  </a:lnTo>
                  <a:lnTo>
                    <a:pt x="287" y="728"/>
                  </a:lnTo>
                  <a:lnTo>
                    <a:pt x="285" y="726"/>
                  </a:lnTo>
                  <a:lnTo>
                    <a:pt x="286" y="724"/>
                  </a:lnTo>
                  <a:lnTo>
                    <a:pt x="286" y="722"/>
                  </a:lnTo>
                  <a:lnTo>
                    <a:pt x="285" y="721"/>
                  </a:lnTo>
                  <a:lnTo>
                    <a:pt x="283" y="720"/>
                  </a:lnTo>
                  <a:lnTo>
                    <a:pt x="281" y="719"/>
                  </a:lnTo>
                  <a:lnTo>
                    <a:pt x="279" y="719"/>
                  </a:lnTo>
                  <a:lnTo>
                    <a:pt x="276" y="720"/>
                  </a:lnTo>
                  <a:lnTo>
                    <a:pt x="273" y="722"/>
                  </a:lnTo>
                  <a:lnTo>
                    <a:pt x="270" y="724"/>
                  </a:lnTo>
                  <a:lnTo>
                    <a:pt x="269" y="725"/>
                  </a:lnTo>
                  <a:lnTo>
                    <a:pt x="269" y="729"/>
                  </a:lnTo>
                  <a:lnTo>
                    <a:pt x="270" y="733"/>
                  </a:lnTo>
                  <a:lnTo>
                    <a:pt x="270" y="736"/>
                  </a:lnTo>
                  <a:lnTo>
                    <a:pt x="270" y="738"/>
                  </a:lnTo>
                  <a:lnTo>
                    <a:pt x="271" y="740"/>
                  </a:lnTo>
                  <a:lnTo>
                    <a:pt x="272" y="743"/>
                  </a:lnTo>
                  <a:lnTo>
                    <a:pt x="274" y="747"/>
                  </a:lnTo>
                  <a:lnTo>
                    <a:pt x="274" y="748"/>
                  </a:lnTo>
                  <a:lnTo>
                    <a:pt x="276" y="751"/>
                  </a:lnTo>
                  <a:lnTo>
                    <a:pt x="279" y="754"/>
                  </a:lnTo>
                  <a:lnTo>
                    <a:pt x="280" y="755"/>
                  </a:lnTo>
                  <a:lnTo>
                    <a:pt x="282" y="756"/>
                  </a:lnTo>
                  <a:lnTo>
                    <a:pt x="285" y="754"/>
                  </a:lnTo>
                  <a:lnTo>
                    <a:pt x="287" y="751"/>
                  </a:lnTo>
                  <a:lnTo>
                    <a:pt x="288" y="749"/>
                  </a:lnTo>
                  <a:lnTo>
                    <a:pt x="290" y="748"/>
                  </a:lnTo>
                  <a:lnTo>
                    <a:pt x="292" y="748"/>
                  </a:lnTo>
                  <a:lnTo>
                    <a:pt x="295" y="749"/>
                  </a:lnTo>
                  <a:lnTo>
                    <a:pt x="296" y="751"/>
                  </a:lnTo>
                  <a:lnTo>
                    <a:pt x="297" y="754"/>
                  </a:lnTo>
                  <a:lnTo>
                    <a:pt x="299" y="756"/>
                  </a:lnTo>
                  <a:lnTo>
                    <a:pt x="300" y="757"/>
                  </a:lnTo>
                  <a:lnTo>
                    <a:pt x="303" y="757"/>
                  </a:lnTo>
                  <a:lnTo>
                    <a:pt x="305" y="758"/>
                  </a:lnTo>
                  <a:lnTo>
                    <a:pt x="305" y="760"/>
                  </a:lnTo>
                  <a:lnTo>
                    <a:pt x="306" y="763"/>
                  </a:lnTo>
                  <a:lnTo>
                    <a:pt x="306" y="766"/>
                  </a:lnTo>
                  <a:lnTo>
                    <a:pt x="308" y="767"/>
                  </a:lnTo>
                  <a:lnTo>
                    <a:pt x="310" y="768"/>
                  </a:lnTo>
                  <a:lnTo>
                    <a:pt x="314" y="768"/>
                  </a:lnTo>
                  <a:lnTo>
                    <a:pt x="317" y="767"/>
                  </a:lnTo>
                  <a:lnTo>
                    <a:pt x="319" y="764"/>
                  </a:lnTo>
                  <a:lnTo>
                    <a:pt x="321" y="763"/>
                  </a:lnTo>
                  <a:lnTo>
                    <a:pt x="322" y="761"/>
                  </a:lnTo>
                  <a:lnTo>
                    <a:pt x="322" y="758"/>
                  </a:lnTo>
                  <a:lnTo>
                    <a:pt x="322" y="754"/>
                  </a:lnTo>
                  <a:close/>
                  <a:moveTo>
                    <a:pt x="327" y="53"/>
                  </a:moveTo>
                  <a:lnTo>
                    <a:pt x="322" y="53"/>
                  </a:lnTo>
                  <a:lnTo>
                    <a:pt x="318" y="53"/>
                  </a:lnTo>
                  <a:lnTo>
                    <a:pt x="316" y="53"/>
                  </a:lnTo>
                  <a:lnTo>
                    <a:pt x="314" y="52"/>
                  </a:lnTo>
                  <a:lnTo>
                    <a:pt x="309" y="51"/>
                  </a:lnTo>
                  <a:lnTo>
                    <a:pt x="305" y="50"/>
                  </a:lnTo>
                  <a:lnTo>
                    <a:pt x="302" y="50"/>
                  </a:lnTo>
                  <a:lnTo>
                    <a:pt x="299" y="50"/>
                  </a:lnTo>
                  <a:lnTo>
                    <a:pt x="295" y="48"/>
                  </a:lnTo>
                  <a:lnTo>
                    <a:pt x="292" y="46"/>
                  </a:lnTo>
                  <a:lnTo>
                    <a:pt x="288" y="43"/>
                  </a:lnTo>
                  <a:lnTo>
                    <a:pt x="287" y="41"/>
                  </a:lnTo>
                  <a:lnTo>
                    <a:pt x="284" y="40"/>
                  </a:lnTo>
                  <a:lnTo>
                    <a:pt x="282" y="39"/>
                  </a:lnTo>
                  <a:lnTo>
                    <a:pt x="280" y="38"/>
                  </a:lnTo>
                  <a:lnTo>
                    <a:pt x="277" y="35"/>
                  </a:lnTo>
                  <a:lnTo>
                    <a:pt x="276" y="32"/>
                  </a:lnTo>
                  <a:lnTo>
                    <a:pt x="277" y="29"/>
                  </a:lnTo>
                  <a:lnTo>
                    <a:pt x="282" y="25"/>
                  </a:lnTo>
                  <a:lnTo>
                    <a:pt x="284" y="25"/>
                  </a:lnTo>
                  <a:lnTo>
                    <a:pt x="286" y="25"/>
                  </a:lnTo>
                  <a:lnTo>
                    <a:pt x="288" y="26"/>
                  </a:lnTo>
                  <a:lnTo>
                    <a:pt x="291" y="26"/>
                  </a:lnTo>
                  <a:lnTo>
                    <a:pt x="294" y="27"/>
                  </a:lnTo>
                  <a:lnTo>
                    <a:pt x="296" y="28"/>
                  </a:lnTo>
                  <a:lnTo>
                    <a:pt x="299" y="29"/>
                  </a:lnTo>
                  <a:lnTo>
                    <a:pt x="305" y="32"/>
                  </a:lnTo>
                  <a:lnTo>
                    <a:pt x="307" y="33"/>
                  </a:lnTo>
                  <a:lnTo>
                    <a:pt x="309" y="32"/>
                  </a:lnTo>
                  <a:lnTo>
                    <a:pt x="311" y="30"/>
                  </a:lnTo>
                  <a:lnTo>
                    <a:pt x="315" y="30"/>
                  </a:lnTo>
                  <a:lnTo>
                    <a:pt x="319" y="30"/>
                  </a:lnTo>
                  <a:lnTo>
                    <a:pt x="322" y="30"/>
                  </a:lnTo>
                  <a:lnTo>
                    <a:pt x="326" y="32"/>
                  </a:lnTo>
                  <a:lnTo>
                    <a:pt x="326" y="34"/>
                  </a:lnTo>
                  <a:lnTo>
                    <a:pt x="326" y="36"/>
                  </a:lnTo>
                  <a:lnTo>
                    <a:pt x="326" y="38"/>
                  </a:lnTo>
                  <a:lnTo>
                    <a:pt x="326" y="41"/>
                  </a:lnTo>
                  <a:lnTo>
                    <a:pt x="328" y="41"/>
                  </a:lnTo>
                  <a:lnTo>
                    <a:pt x="331" y="43"/>
                  </a:lnTo>
                  <a:lnTo>
                    <a:pt x="332" y="45"/>
                  </a:lnTo>
                  <a:lnTo>
                    <a:pt x="333" y="47"/>
                  </a:lnTo>
                  <a:lnTo>
                    <a:pt x="332" y="50"/>
                  </a:lnTo>
                  <a:lnTo>
                    <a:pt x="331" y="53"/>
                  </a:lnTo>
                  <a:lnTo>
                    <a:pt x="330" y="56"/>
                  </a:lnTo>
                  <a:lnTo>
                    <a:pt x="328" y="57"/>
                  </a:lnTo>
                  <a:lnTo>
                    <a:pt x="328" y="56"/>
                  </a:lnTo>
                  <a:lnTo>
                    <a:pt x="327" y="53"/>
                  </a:lnTo>
                  <a:close/>
                  <a:moveTo>
                    <a:pt x="262" y="30"/>
                  </a:moveTo>
                  <a:lnTo>
                    <a:pt x="258" y="28"/>
                  </a:lnTo>
                  <a:lnTo>
                    <a:pt x="255" y="28"/>
                  </a:lnTo>
                  <a:lnTo>
                    <a:pt x="251" y="28"/>
                  </a:lnTo>
                  <a:lnTo>
                    <a:pt x="248" y="29"/>
                  </a:lnTo>
                  <a:lnTo>
                    <a:pt x="244" y="28"/>
                  </a:lnTo>
                  <a:lnTo>
                    <a:pt x="240" y="26"/>
                  </a:lnTo>
                  <a:lnTo>
                    <a:pt x="240" y="23"/>
                  </a:lnTo>
                  <a:lnTo>
                    <a:pt x="239" y="21"/>
                  </a:lnTo>
                  <a:lnTo>
                    <a:pt x="235" y="24"/>
                  </a:lnTo>
                  <a:lnTo>
                    <a:pt x="230" y="27"/>
                  </a:lnTo>
                  <a:lnTo>
                    <a:pt x="229" y="28"/>
                  </a:lnTo>
                  <a:lnTo>
                    <a:pt x="227" y="30"/>
                  </a:lnTo>
                  <a:lnTo>
                    <a:pt x="223" y="32"/>
                  </a:lnTo>
                  <a:lnTo>
                    <a:pt x="217" y="32"/>
                  </a:lnTo>
                  <a:lnTo>
                    <a:pt x="212" y="32"/>
                  </a:lnTo>
                  <a:lnTo>
                    <a:pt x="209" y="33"/>
                  </a:lnTo>
                  <a:lnTo>
                    <a:pt x="207" y="30"/>
                  </a:lnTo>
                  <a:lnTo>
                    <a:pt x="206" y="28"/>
                  </a:lnTo>
                  <a:lnTo>
                    <a:pt x="204" y="28"/>
                  </a:lnTo>
                  <a:lnTo>
                    <a:pt x="202" y="28"/>
                  </a:lnTo>
                  <a:lnTo>
                    <a:pt x="200" y="29"/>
                  </a:lnTo>
                  <a:lnTo>
                    <a:pt x="197" y="30"/>
                  </a:lnTo>
                  <a:lnTo>
                    <a:pt x="195" y="33"/>
                  </a:lnTo>
                  <a:lnTo>
                    <a:pt x="194" y="36"/>
                  </a:lnTo>
                  <a:lnTo>
                    <a:pt x="192" y="40"/>
                  </a:lnTo>
                  <a:lnTo>
                    <a:pt x="192" y="41"/>
                  </a:lnTo>
                  <a:lnTo>
                    <a:pt x="195" y="45"/>
                  </a:lnTo>
                  <a:lnTo>
                    <a:pt x="199" y="47"/>
                  </a:lnTo>
                  <a:lnTo>
                    <a:pt x="201" y="49"/>
                  </a:lnTo>
                  <a:lnTo>
                    <a:pt x="203" y="51"/>
                  </a:lnTo>
                  <a:lnTo>
                    <a:pt x="205" y="51"/>
                  </a:lnTo>
                  <a:lnTo>
                    <a:pt x="207" y="52"/>
                  </a:lnTo>
                  <a:lnTo>
                    <a:pt x="213" y="55"/>
                  </a:lnTo>
                  <a:lnTo>
                    <a:pt x="215" y="56"/>
                  </a:lnTo>
                  <a:lnTo>
                    <a:pt x="218" y="57"/>
                  </a:lnTo>
                  <a:lnTo>
                    <a:pt x="222" y="57"/>
                  </a:lnTo>
                  <a:lnTo>
                    <a:pt x="224" y="57"/>
                  </a:lnTo>
                  <a:lnTo>
                    <a:pt x="226" y="57"/>
                  </a:lnTo>
                  <a:lnTo>
                    <a:pt x="227" y="53"/>
                  </a:lnTo>
                  <a:lnTo>
                    <a:pt x="228" y="50"/>
                  </a:lnTo>
                  <a:lnTo>
                    <a:pt x="227" y="48"/>
                  </a:lnTo>
                  <a:lnTo>
                    <a:pt x="227" y="46"/>
                  </a:lnTo>
                  <a:lnTo>
                    <a:pt x="230" y="44"/>
                  </a:lnTo>
                  <a:lnTo>
                    <a:pt x="234" y="44"/>
                  </a:lnTo>
                  <a:lnTo>
                    <a:pt x="236" y="44"/>
                  </a:lnTo>
                  <a:lnTo>
                    <a:pt x="239" y="45"/>
                  </a:lnTo>
                  <a:lnTo>
                    <a:pt x="241" y="46"/>
                  </a:lnTo>
                  <a:lnTo>
                    <a:pt x="245" y="46"/>
                  </a:lnTo>
                  <a:lnTo>
                    <a:pt x="247" y="45"/>
                  </a:lnTo>
                  <a:lnTo>
                    <a:pt x="249" y="44"/>
                  </a:lnTo>
                  <a:lnTo>
                    <a:pt x="251" y="45"/>
                  </a:lnTo>
                  <a:lnTo>
                    <a:pt x="253" y="47"/>
                  </a:lnTo>
                  <a:lnTo>
                    <a:pt x="256" y="48"/>
                  </a:lnTo>
                  <a:lnTo>
                    <a:pt x="258" y="49"/>
                  </a:lnTo>
                  <a:lnTo>
                    <a:pt x="261" y="48"/>
                  </a:lnTo>
                  <a:lnTo>
                    <a:pt x="263" y="46"/>
                  </a:lnTo>
                  <a:lnTo>
                    <a:pt x="265" y="43"/>
                  </a:lnTo>
                  <a:lnTo>
                    <a:pt x="267" y="39"/>
                  </a:lnTo>
                  <a:lnTo>
                    <a:pt x="268" y="37"/>
                  </a:lnTo>
                  <a:lnTo>
                    <a:pt x="267" y="35"/>
                  </a:lnTo>
                  <a:lnTo>
                    <a:pt x="264" y="33"/>
                  </a:lnTo>
                  <a:lnTo>
                    <a:pt x="262" y="30"/>
                  </a:lnTo>
                  <a:close/>
                  <a:moveTo>
                    <a:pt x="235" y="422"/>
                  </a:moveTo>
                  <a:lnTo>
                    <a:pt x="236" y="420"/>
                  </a:lnTo>
                  <a:lnTo>
                    <a:pt x="238" y="418"/>
                  </a:lnTo>
                  <a:lnTo>
                    <a:pt x="239" y="417"/>
                  </a:lnTo>
                  <a:lnTo>
                    <a:pt x="240" y="417"/>
                  </a:lnTo>
                  <a:lnTo>
                    <a:pt x="244" y="416"/>
                  </a:lnTo>
                  <a:lnTo>
                    <a:pt x="246" y="413"/>
                  </a:lnTo>
                  <a:lnTo>
                    <a:pt x="247" y="412"/>
                  </a:lnTo>
                  <a:lnTo>
                    <a:pt x="248" y="411"/>
                  </a:lnTo>
                  <a:lnTo>
                    <a:pt x="250" y="410"/>
                  </a:lnTo>
                  <a:lnTo>
                    <a:pt x="253" y="410"/>
                  </a:lnTo>
                  <a:lnTo>
                    <a:pt x="257" y="410"/>
                  </a:lnTo>
                  <a:lnTo>
                    <a:pt x="258" y="410"/>
                  </a:lnTo>
                  <a:lnTo>
                    <a:pt x="260" y="409"/>
                  </a:lnTo>
                  <a:lnTo>
                    <a:pt x="261" y="409"/>
                  </a:lnTo>
                  <a:lnTo>
                    <a:pt x="263" y="408"/>
                  </a:lnTo>
                  <a:lnTo>
                    <a:pt x="265" y="409"/>
                  </a:lnTo>
                  <a:lnTo>
                    <a:pt x="268" y="410"/>
                  </a:lnTo>
                  <a:lnTo>
                    <a:pt x="269" y="411"/>
                  </a:lnTo>
                  <a:lnTo>
                    <a:pt x="269" y="414"/>
                  </a:lnTo>
                  <a:lnTo>
                    <a:pt x="268" y="416"/>
                  </a:lnTo>
                  <a:lnTo>
                    <a:pt x="267" y="417"/>
                  </a:lnTo>
                  <a:lnTo>
                    <a:pt x="265" y="417"/>
                  </a:lnTo>
                  <a:lnTo>
                    <a:pt x="264" y="418"/>
                  </a:lnTo>
                  <a:lnTo>
                    <a:pt x="262" y="419"/>
                  </a:lnTo>
                  <a:lnTo>
                    <a:pt x="261" y="419"/>
                  </a:lnTo>
                  <a:lnTo>
                    <a:pt x="259" y="420"/>
                  </a:lnTo>
                  <a:lnTo>
                    <a:pt x="256" y="421"/>
                  </a:lnTo>
                  <a:lnTo>
                    <a:pt x="255" y="422"/>
                  </a:lnTo>
                  <a:lnTo>
                    <a:pt x="253" y="423"/>
                  </a:lnTo>
                  <a:lnTo>
                    <a:pt x="253" y="424"/>
                  </a:lnTo>
                  <a:lnTo>
                    <a:pt x="252" y="426"/>
                  </a:lnTo>
                  <a:lnTo>
                    <a:pt x="250" y="428"/>
                  </a:lnTo>
                  <a:lnTo>
                    <a:pt x="249" y="430"/>
                  </a:lnTo>
                  <a:lnTo>
                    <a:pt x="247" y="430"/>
                  </a:lnTo>
                  <a:lnTo>
                    <a:pt x="246" y="430"/>
                  </a:lnTo>
                  <a:lnTo>
                    <a:pt x="245" y="429"/>
                  </a:lnTo>
                  <a:lnTo>
                    <a:pt x="244" y="428"/>
                  </a:lnTo>
                  <a:lnTo>
                    <a:pt x="241" y="426"/>
                  </a:lnTo>
                  <a:lnTo>
                    <a:pt x="240" y="426"/>
                  </a:lnTo>
                  <a:lnTo>
                    <a:pt x="238" y="428"/>
                  </a:lnTo>
                  <a:lnTo>
                    <a:pt x="237" y="428"/>
                  </a:lnTo>
                  <a:lnTo>
                    <a:pt x="235" y="426"/>
                  </a:lnTo>
                  <a:lnTo>
                    <a:pt x="234" y="425"/>
                  </a:lnTo>
                  <a:lnTo>
                    <a:pt x="233" y="423"/>
                  </a:lnTo>
                  <a:lnTo>
                    <a:pt x="232" y="422"/>
                  </a:lnTo>
                  <a:lnTo>
                    <a:pt x="232" y="420"/>
                  </a:lnTo>
                  <a:lnTo>
                    <a:pt x="233" y="421"/>
                  </a:lnTo>
                  <a:lnTo>
                    <a:pt x="235" y="422"/>
                  </a:lnTo>
                  <a:close/>
                  <a:moveTo>
                    <a:pt x="230" y="438"/>
                  </a:moveTo>
                  <a:lnTo>
                    <a:pt x="227" y="437"/>
                  </a:lnTo>
                  <a:lnTo>
                    <a:pt x="224" y="436"/>
                  </a:lnTo>
                  <a:lnTo>
                    <a:pt x="221" y="437"/>
                  </a:lnTo>
                  <a:lnTo>
                    <a:pt x="218" y="438"/>
                  </a:lnTo>
                  <a:lnTo>
                    <a:pt x="214" y="437"/>
                  </a:lnTo>
                  <a:lnTo>
                    <a:pt x="211" y="436"/>
                  </a:lnTo>
                  <a:lnTo>
                    <a:pt x="211" y="433"/>
                  </a:lnTo>
                  <a:lnTo>
                    <a:pt x="210" y="431"/>
                  </a:lnTo>
                  <a:lnTo>
                    <a:pt x="205" y="434"/>
                  </a:lnTo>
                  <a:lnTo>
                    <a:pt x="202" y="437"/>
                  </a:lnTo>
                  <a:lnTo>
                    <a:pt x="202" y="438"/>
                  </a:lnTo>
                  <a:lnTo>
                    <a:pt x="200" y="442"/>
                  </a:lnTo>
                  <a:lnTo>
                    <a:pt x="195" y="443"/>
                  </a:lnTo>
                  <a:lnTo>
                    <a:pt x="191" y="443"/>
                  </a:lnTo>
                  <a:lnTo>
                    <a:pt x="186" y="444"/>
                  </a:lnTo>
                  <a:lnTo>
                    <a:pt x="183" y="444"/>
                  </a:lnTo>
                  <a:lnTo>
                    <a:pt x="182" y="442"/>
                  </a:lnTo>
                  <a:lnTo>
                    <a:pt x="181" y="441"/>
                  </a:lnTo>
                  <a:lnTo>
                    <a:pt x="178" y="440"/>
                  </a:lnTo>
                  <a:lnTo>
                    <a:pt x="177" y="442"/>
                  </a:lnTo>
                  <a:lnTo>
                    <a:pt x="177" y="443"/>
                  </a:lnTo>
                  <a:lnTo>
                    <a:pt x="177" y="445"/>
                  </a:lnTo>
                  <a:lnTo>
                    <a:pt x="177" y="446"/>
                  </a:lnTo>
                  <a:lnTo>
                    <a:pt x="178" y="452"/>
                  </a:lnTo>
                  <a:lnTo>
                    <a:pt x="177" y="456"/>
                  </a:lnTo>
                  <a:lnTo>
                    <a:pt x="177" y="458"/>
                  </a:lnTo>
                  <a:lnTo>
                    <a:pt x="178" y="459"/>
                  </a:lnTo>
                  <a:lnTo>
                    <a:pt x="179" y="461"/>
                  </a:lnTo>
                  <a:lnTo>
                    <a:pt x="181" y="463"/>
                  </a:lnTo>
                  <a:lnTo>
                    <a:pt x="183" y="464"/>
                  </a:lnTo>
                  <a:lnTo>
                    <a:pt x="186" y="464"/>
                  </a:lnTo>
                  <a:lnTo>
                    <a:pt x="191" y="466"/>
                  </a:lnTo>
                  <a:lnTo>
                    <a:pt x="192" y="467"/>
                  </a:lnTo>
                  <a:lnTo>
                    <a:pt x="195" y="467"/>
                  </a:lnTo>
                  <a:lnTo>
                    <a:pt x="199" y="468"/>
                  </a:lnTo>
                  <a:lnTo>
                    <a:pt x="201" y="467"/>
                  </a:lnTo>
                  <a:lnTo>
                    <a:pt x="202" y="466"/>
                  </a:lnTo>
                  <a:lnTo>
                    <a:pt x="204" y="464"/>
                  </a:lnTo>
                  <a:lnTo>
                    <a:pt x="204" y="460"/>
                  </a:lnTo>
                  <a:lnTo>
                    <a:pt x="203" y="458"/>
                  </a:lnTo>
                  <a:lnTo>
                    <a:pt x="202" y="456"/>
                  </a:lnTo>
                  <a:lnTo>
                    <a:pt x="204" y="454"/>
                  </a:lnTo>
                  <a:lnTo>
                    <a:pt x="207" y="454"/>
                  </a:lnTo>
                  <a:lnTo>
                    <a:pt x="210" y="454"/>
                  </a:lnTo>
                  <a:lnTo>
                    <a:pt x="213" y="455"/>
                  </a:lnTo>
                  <a:lnTo>
                    <a:pt x="215" y="455"/>
                  </a:lnTo>
                  <a:lnTo>
                    <a:pt x="217" y="455"/>
                  </a:lnTo>
                  <a:lnTo>
                    <a:pt x="220" y="454"/>
                  </a:lnTo>
                  <a:lnTo>
                    <a:pt x="221" y="453"/>
                  </a:lnTo>
                  <a:lnTo>
                    <a:pt x="223" y="454"/>
                  </a:lnTo>
                  <a:lnTo>
                    <a:pt x="225" y="455"/>
                  </a:lnTo>
                  <a:lnTo>
                    <a:pt x="227" y="456"/>
                  </a:lnTo>
                  <a:lnTo>
                    <a:pt x="230" y="457"/>
                  </a:lnTo>
                  <a:lnTo>
                    <a:pt x="233" y="456"/>
                  </a:lnTo>
                  <a:lnTo>
                    <a:pt x="235" y="454"/>
                  </a:lnTo>
                  <a:lnTo>
                    <a:pt x="236" y="451"/>
                  </a:lnTo>
                  <a:lnTo>
                    <a:pt x="237" y="447"/>
                  </a:lnTo>
                  <a:lnTo>
                    <a:pt x="236" y="445"/>
                  </a:lnTo>
                  <a:lnTo>
                    <a:pt x="236" y="443"/>
                  </a:lnTo>
                  <a:lnTo>
                    <a:pt x="234" y="441"/>
                  </a:lnTo>
                  <a:lnTo>
                    <a:pt x="230" y="438"/>
                  </a:lnTo>
                  <a:close/>
                  <a:moveTo>
                    <a:pt x="171" y="448"/>
                  </a:moveTo>
                  <a:lnTo>
                    <a:pt x="170" y="451"/>
                  </a:lnTo>
                  <a:lnTo>
                    <a:pt x="170" y="453"/>
                  </a:lnTo>
                  <a:lnTo>
                    <a:pt x="170" y="454"/>
                  </a:lnTo>
                  <a:lnTo>
                    <a:pt x="171" y="456"/>
                  </a:lnTo>
                  <a:lnTo>
                    <a:pt x="172" y="459"/>
                  </a:lnTo>
                  <a:lnTo>
                    <a:pt x="174" y="461"/>
                  </a:lnTo>
                  <a:lnTo>
                    <a:pt x="174" y="464"/>
                  </a:lnTo>
                  <a:lnTo>
                    <a:pt x="171" y="467"/>
                  </a:lnTo>
                  <a:lnTo>
                    <a:pt x="174" y="469"/>
                  </a:lnTo>
                  <a:lnTo>
                    <a:pt x="175" y="472"/>
                  </a:lnTo>
                  <a:lnTo>
                    <a:pt x="175" y="473"/>
                  </a:lnTo>
                  <a:lnTo>
                    <a:pt x="177" y="476"/>
                  </a:lnTo>
                  <a:lnTo>
                    <a:pt x="182" y="479"/>
                  </a:lnTo>
                  <a:lnTo>
                    <a:pt x="183" y="480"/>
                  </a:lnTo>
                  <a:lnTo>
                    <a:pt x="186" y="480"/>
                  </a:lnTo>
                  <a:lnTo>
                    <a:pt x="188" y="481"/>
                  </a:lnTo>
                  <a:lnTo>
                    <a:pt x="190" y="482"/>
                  </a:lnTo>
                  <a:lnTo>
                    <a:pt x="192" y="482"/>
                  </a:lnTo>
                  <a:lnTo>
                    <a:pt x="195" y="481"/>
                  </a:lnTo>
                  <a:lnTo>
                    <a:pt x="199" y="479"/>
                  </a:lnTo>
                  <a:lnTo>
                    <a:pt x="202" y="479"/>
                  </a:lnTo>
                  <a:lnTo>
                    <a:pt x="204" y="478"/>
                  </a:lnTo>
                  <a:lnTo>
                    <a:pt x="206" y="478"/>
                  </a:lnTo>
                  <a:lnTo>
                    <a:pt x="210" y="479"/>
                  </a:lnTo>
                  <a:lnTo>
                    <a:pt x="213" y="481"/>
                  </a:lnTo>
                  <a:lnTo>
                    <a:pt x="216" y="483"/>
                  </a:lnTo>
                  <a:lnTo>
                    <a:pt x="217" y="486"/>
                  </a:lnTo>
                  <a:lnTo>
                    <a:pt x="217" y="489"/>
                  </a:lnTo>
                  <a:lnTo>
                    <a:pt x="217" y="491"/>
                  </a:lnTo>
                  <a:lnTo>
                    <a:pt x="218" y="494"/>
                  </a:lnTo>
                  <a:lnTo>
                    <a:pt x="217" y="496"/>
                  </a:lnTo>
                  <a:lnTo>
                    <a:pt x="217" y="499"/>
                  </a:lnTo>
                  <a:lnTo>
                    <a:pt x="217" y="500"/>
                  </a:lnTo>
                  <a:lnTo>
                    <a:pt x="216" y="501"/>
                  </a:lnTo>
                  <a:lnTo>
                    <a:pt x="214" y="502"/>
                  </a:lnTo>
                  <a:lnTo>
                    <a:pt x="213" y="501"/>
                  </a:lnTo>
                  <a:lnTo>
                    <a:pt x="210" y="500"/>
                  </a:lnTo>
                  <a:lnTo>
                    <a:pt x="207" y="496"/>
                  </a:lnTo>
                  <a:lnTo>
                    <a:pt x="205" y="494"/>
                  </a:lnTo>
                  <a:lnTo>
                    <a:pt x="203" y="491"/>
                  </a:lnTo>
                  <a:lnTo>
                    <a:pt x="201" y="489"/>
                  </a:lnTo>
                  <a:lnTo>
                    <a:pt x="199" y="487"/>
                  </a:lnTo>
                  <a:lnTo>
                    <a:pt x="195" y="486"/>
                  </a:lnTo>
                  <a:lnTo>
                    <a:pt x="191" y="486"/>
                  </a:lnTo>
                  <a:lnTo>
                    <a:pt x="188" y="487"/>
                  </a:lnTo>
                  <a:lnTo>
                    <a:pt x="186" y="489"/>
                  </a:lnTo>
                  <a:lnTo>
                    <a:pt x="186" y="492"/>
                  </a:lnTo>
                  <a:lnTo>
                    <a:pt x="186" y="496"/>
                  </a:lnTo>
                  <a:lnTo>
                    <a:pt x="186" y="498"/>
                  </a:lnTo>
                  <a:lnTo>
                    <a:pt x="187" y="498"/>
                  </a:lnTo>
                  <a:lnTo>
                    <a:pt x="187" y="499"/>
                  </a:lnTo>
                  <a:lnTo>
                    <a:pt x="187" y="504"/>
                  </a:lnTo>
                  <a:lnTo>
                    <a:pt x="186" y="509"/>
                  </a:lnTo>
                  <a:lnTo>
                    <a:pt x="186" y="511"/>
                  </a:lnTo>
                  <a:lnTo>
                    <a:pt x="186" y="515"/>
                  </a:lnTo>
                  <a:lnTo>
                    <a:pt x="186" y="519"/>
                  </a:lnTo>
                  <a:lnTo>
                    <a:pt x="187" y="522"/>
                  </a:lnTo>
                  <a:lnTo>
                    <a:pt x="189" y="524"/>
                  </a:lnTo>
                  <a:lnTo>
                    <a:pt x="190" y="529"/>
                  </a:lnTo>
                  <a:lnTo>
                    <a:pt x="190" y="534"/>
                  </a:lnTo>
                  <a:lnTo>
                    <a:pt x="189" y="537"/>
                  </a:lnTo>
                  <a:lnTo>
                    <a:pt x="189" y="538"/>
                  </a:lnTo>
                  <a:lnTo>
                    <a:pt x="189" y="541"/>
                  </a:lnTo>
                  <a:lnTo>
                    <a:pt x="190" y="550"/>
                  </a:lnTo>
                  <a:lnTo>
                    <a:pt x="189" y="553"/>
                  </a:lnTo>
                  <a:lnTo>
                    <a:pt x="188" y="554"/>
                  </a:lnTo>
                  <a:lnTo>
                    <a:pt x="186" y="559"/>
                  </a:lnTo>
                  <a:lnTo>
                    <a:pt x="182" y="561"/>
                  </a:lnTo>
                  <a:lnTo>
                    <a:pt x="180" y="564"/>
                  </a:lnTo>
                  <a:lnTo>
                    <a:pt x="178" y="568"/>
                  </a:lnTo>
                  <a:lnTo>
                    <a:pt x="177" y="571"/>
                  </a:lnTo>
                  <a:lnTo>
                    <a:pt x="178" y="573"/>
                  </a:lnTo>
                  <a:lnTo>
                    <a:pt x="179" y="574"/>
                  </a:lnTo>
                  <a:lnTo>
                    <a:pt x="181" y="574"/>
                  </a:lnTo>
                  <a:lnTo>
                    <a:pt x="183" y="573"/>
                  </a:lnTo>
                  <a:lnTo>
                    <a:pt x="188" y="572"/>
                  </a:lnTo>
                  <a:lnTo>
                    <a:pt x="190" y="571"/>
                  </a:lnTo>
                  <a:lnTo>
                    <a:pt x="192" y="571"/>
                  </a:lnTo>
                  <a:lnTo>
                    <a:pt x="195" y="571"/>
                  </a:lnTo>
                  <a:lnTo>
                    <a:pt x="199" y="571"/>
                  </a:lnTo>
                  <a:lnTo>
                    <a:pt x="201" y="571"/>
                  </a:lnTo>
                  <a:lnTo>
                    <a:pt x="206" y="573"/>
                  </a:lnTo>
                  <a:lnTo>
                    <a:pt x="212" y="575"/>
                  </a:lnTo>
                  <a:lnTo>
                    <a:pt x="216" y="577"/>
                  </a:lnTo>
                  <a:lnTo>
                    <a:pt x="218" y="581"/>
                  </a:lnTo>
                  <a:lnTo>
                    <a:pt x="218" y="588"/>
                  </a:lnTo>
                  <a:lnTo>
                    <a:pt x="217" y="591"/>
                  </a:lnTo>
                  <a:lnTo>
                    <a:pt x="215" y="593"/>
                  </a:lnTo>
                  <a:lnTo>
                    <a:pt x="210" y="598"/>
                  </a:lnTo>
                  <a:lnTo>
                    <a:pt x="206" y="601"/>
                  </a:lnTo>
                  <a:lnTo>
                    <a:pt x="204" y="604"/>
                  </a:lnTo>
                  <a:lnTo>
                    <a:pt x="201" y="606"/>
                  </a:lnTo>
                  <a:lnTo>
                    <a:pt x="197" y="607"/>
                  </a:lnTo>
                  <a:lnTo>
                    <a:pt x="190" y="607"/>
                  </a:lnTo>
                  <a:lnTo>
                    <a:pt x="184" y="605"/>
                  </a:lnTo>
                  <a:lnTo>
                    <a:pt x="180" y="601"/>
                  </a:lnTo>
                  <a:lnTo>
                    <a:pt x="176" y="598"/>
                  </a:lnTo>
                  <a:lnTo>
                    <a:pt x="172" y="597"/>
                  </a:lnTo>
                  <a:lnTo>
                    <a:pt x="170" y="596"/>
                  </a:lnTo>
                  <a:lnTo>
                    <a:pt x="168" y="595"/>
                  </a:lnTo>
                  <a:lnTo>
                    <a:pt x="168" y="593"/>
                  </a:lnTo>
                  <a:lnTo>
                    <a:pt x="167" y="586"/>
                  </a:lnTo>
                  <a:lnTo>
                    <a:pt x="167" y="584"/>
                  </a:lnTo>
                  <a:lnTo>
                    <a:pt x="165" y="582"/>
                  </a:lnTo>
                  <a:lnTo>
                    <a:pt x="163" y="581"/>
                  </a:lnTo>
                  <a:lnTo>
                    <a:pt x="160" y="581"/>
                  </a:lnTo>
                  <a:lnTo>
                    <a:pt x="154" y="581"/>
                  </a:lnTo>
                  <a:lnTo>
                    <a:pt x="152" y="579"/>
                  </a:lnTo>
                  <a:lnTo>
                    <a:pt x="151" y="579"/>
                  </a:lnTo>
                  <a:lnTo>
                    <a:pt x="147" y="579"/>
                  </a:lnTo>
                  <a:lnTo>
                    <a:pt x="139" y="581"/>
                  </a:lnTo>
                  <a:lnTo>
                    <a:pt x="137" y="581"/>
                  </a:lnTo>
                  <a:lnTo>
                    <a:pt x="134" y="585"/>
                  </a:lnTo>
                  <a:lnTo>
                    <a:pt x="131" y="588"/>
                  </a:lnTo>
                  <a:lnTo>
                    <a:pt x="130" y="589"/>
                  </a:lnTo>
                  <a:lnTo>
                    <a:pt x="128" y="591"/>
                  </a:lnTo>
                  <a:lnTo>
                    <a:pt x="125" y="591"/>
                  </a:lnTo>
                  <a:lnTo>
                    <a:pt x="122" y="589"/>
                  </a:lnTo>
                  <a:lnTo>
                    <a:pt x="117" y="587"/>
                  </a:lnTo>
                  <a:lnTo>
                    <a:pt x="114" y="585"/>
                  </a:lnTo>
                  <a:lnTo>
                    <a:pt x="116" y="582"/>
                  </a:lnTo>
                  <a:lnTo>
                    <a:pt x="117" y="576"/>
                  </a:lnTo>
                  <a:lnTo>
                    <a:pt x="119" y="569"/>
                  </a:lnTo>
                  <a:lnTo>
                    <a:pt x="120" y="566"/>
                  </a:lnTo>
                  <a:lnTo>
                    <a:pt x="120" y="563"/>
                  </a:lnTo>
                  <a:lnTo>
                    <a:pt x="119" y="560"/>
                  </a:lnTo>
                  <a:lnTo>
                    <a:pt x="112" y="554"/>
                  </a:lnTo>
                  <a:lnTo>
                    <a:pt x="109" y="552"/>
                  </a:lnTo>
                  <a:lnTo>
                    <a:pt x="107" y="550"/>
                  </a:lnTo>
                  <a:lnTo>
                    <a:pt x="106" y="548"/>
                  </a:lnTo>
                  <a:lnTo>
                    <a:pt x="105" y="546"/>
                  </a:lnTo>
                  <a:lnTo>
                    <a:pt x="105" y="541"/>
                  </a:lnTo>
                  <a:lnTo>
                    <a:pt x="104" y="536"/>
                  </a:lnTo>
                  <a:lnTo>
                    <a:pt x="104" y="534"/>
                  </a:lnTo>
                  <a:lnTo>
                    <a:pt x="102" y="530"/>
                  </a:lnTo>
                  <a:lnTo>
                    <a:pt x="101" y="528"/>
                  </a:lnTo>
                  <a:lnTo>
                    <a:pt x="99" y="522"/>
                  </a:lnTo>
                  <a:lnTo>
                    <a:pt x="97" y="515"/>
                  </a:lnTo>
                  <a:lnTo>
                    <a:pt x="95" y="511"/>
                  </a:lnTo>
                  <a:lnTo>
                    <a:pt x="93" y="506"/>
                  </a:lnTo>
                  <a:lnTo>
                    <a:pt x="91" y="501"/>
                  </a:lnTo>
                  <a:lnTo>
                    <a:pt x="90" y="494"/>
                  </a:lnTo>
                  <a:lnTo>
                    <a:pt x="86" y="487"/>
                  </a:lnTo>
                  <a:lnTo>
                    <a:pt x="85" y="482"/>
                  </a:lnTo>
                  <a:lnTo>
                    <a:pt x="83" y="484"/>
                  </a:lnTo>
                  <a:lnTo>
                    <a:pt x="79" y="490"/>
                  </a:lnTo>
                  <a:lnTo>
                    <a:pt x="77" y="495"/>
                  </a:lnTo>
                  <a:lnTo>
                    <a:pt x="77" y="498"/>
                  </a:lnTo>
                  <a:lnTo>
                    <a:pt x="78" y="499"/>
                  </a:lnTo>
                  <a:lnTo>
                    <a:pt x="79" y="506"/>
                  </a:lnTo>
                  <a:lnTo>
                    <a:pt x="83" y="517"/>
                  </a:lnTo>
                  <a:lnTo>
                    <a:pt x="83" y="522"/>
                  </a:lnTo>
                  <a:lnTo>
                    <a:pt x="84" y="524"/>
                  </a:lnTo>
                  <a:lnTo>
                    <a:pt x="86" y="527"/>
                  </a:lnTo>
                  <a:lnTo>
                    <a:pt x="86" y="528"/>
                  </a:lnTo>
                  <a:lnTo>
                    <a:pt x="89" y="534"/>
                  </a:lnTo>
                  <a:lnTo>
                    <a:pt x="93" y="538"/>
                  </a:lnTo>
                  <a:lnTo>
                    <a:pt x="97" y="544"/>
                  </a:lnTo>
                  <a:lnTo>
                    <a:pt x="101" y="547"/>
                  </a:lnTo>
                  <a:lnTo>
                    <a:pt x="102" y="550"/>
                  </a:lnTo>
                  <a:lnTo>
                    <a:pt x="104" y="552"/>
                  </a:lnTo>
                  <a:lnTo>
                    <a:pt x="102" y="554"/>
                  </a:lnTo>
                  <a:lnTo>
                    <a:pt x="100" y="559"/>
                  </a:lnTo>
                  <a:lnTo>
                    <a:pt x="99" y="568"/>
                  </a:lnTo>
                  <a:lnTo>
                    <a:pt x="100" y="575"/>
                  </a:lnTo>
                  <a:lnTo>
                    <a:pt x="99" y="583"/>
                  </a:lnTo>
                  <a:lnTo>
                    <a:pt x="97" y="591"/>
                  </a:lnTo>
                  <a:lnTo>
                    <a:pt x="94" y="599"/>
                  </a:lnTo>
                  <a:lnTo>
                    <a:pt x="94" y="603"/>
                  </a:lnTo>
                  <a:lnTo>
                    <a:pt x="93" y="605"/>
                  </a:lnTo>
                  <a:lnTo>
                    <a:pt x="91" y="607"/>
                  </a:lnTo>
                  <a:lnTo>
                    <a:pt x="88" y="607"/>
                  </a:lnTo>
                  <a:lnTo>
                    <a:pt x="84" y="606"/>
                  </a:lnTo>
                  <a:lnTo>
                    <a:pt x="79" y="604"/>
                  </a:lnTo>
                  <a:lnTo>
                    <a:pt x="74" y="600"/>
                  </a:lnTo>
                  <a:lnTo>
                    <a:pt x="73" y="598"/>
                  </a:lnTo>
                  <a:lnTo>
                    <a:pt x="73" y="595"/>
                  </a:lnTo>
                  <a:lnTo>
                    <a:pt x="72" y="588"/>
                  </a:lnTo>
                  <a:lnTo>
                    <a:pt x="69" y="579"/>
                  </a:lnTo>
                  <a:lnTo>
                    <a:pt x="67" y="573"/>
                  </a:lnTo>
                  <a:lnTo>
                    <a:pt x="65" y="570"/>
                  </a:lnTo>
                  <a:lnTo>
                    <a:pt x="63" y="566"/>
                  </a:lnTo>
                  <a:lnTo>
                    <a:pt x="61" y="563"/>
                  </a:lnTo>
                  <a:lnTo>
                    <a:pt x="60" y="560"/>
                  </a:lnTo>
                  <a:lnTo>
                    <a:pt x="62" y="557"/>
                  </a:lnTo>
                  <a:lnTo>
                    <a:pt x="65" y="553"/>
                  </a:lnTo>
                  <a:lnTo>
                    <a:pt x="69" y="551"/>
                  </a:lnTo>
                  <a:lnTo>
                    <a:pt x="70" y="549"/>
                  </a:lnTo>
                  <a:lnTo>
                    <a:pt x="71" y="546"/>
                  </a:lnTo>
                  <a:lnTo>
                    <a:pt x="71" y="542"/>
                  </a:lnTo>
                  <a:lnTo>
                    <a:pt x="71" y="540"/>
                  </a:lnTo>
                  <a:lnTo>
                    <a:pt x="65" y="535"/>
                  </a:lnTo>
                  <a:lnTo>
                    <a:pt x="60" y="531"/>
                  </a:lnTo>
                  <a:lnTo>
                    <a:pt x="58" y="529"/>
                  </a:lnTo>
                  <a:lnTo>
                    <a:pt x="53" y="526"/>
                  </a:lnTo>
                  <a:lnTo>
                    <a:pt x="51" y="524"/>
                  </a:lnTo>
                  <a:lnTo>
                    <a:pt x="50" y="519"/>
                  </a:lnTo>
                  <a:lnTo>
                    <a:pt x="49" y="514"/>
                  </a:lnTo>
                  <a:lnTo>
                    <a:pt x="48" y="505"/>
                  </a:lnTo>
                  <a:lnTo>
                    <a:pt x="47" y="503"/>
                  </a:lnTo>
                  <a:lnTo>
                    <a:pt x="44" y="500"/>
                  </a:lnTo>
                  <a:lnTo>
                    <a:pt x="41" y="495"/>
                  </a:lnTo>
                  <a:lnTo>
                    <a:pt x="41" y="491"/>
                  </a:lnTo>
                  <a:lnTo>
                    <a:pt x="41" y="487"/>
                  </a:lnTo>
                  <a:lnTo>
                    <a:pt x="40" y="479"/>
                  </a:lnTo>
                  <a:lnTo>
                    <a:pt x="39" y="471"/>
                  </a:lnTo>
                  <a:lnTo>
                    <a:pt x="39" y="468"/>
                  </a:lnTo>
                  <a:lnTo>
                    <a:pt x="41" y="464"/>
                  </a:lnTo>
                  <a:lnTo>
                    <a:pt x="46" y="458"/>
                  </a:lnTo>
                  <a:lnTo>
                    <a:pt x="48" y="457"/>
                  </a:lnTo>
                  <a:lnTo>
                    <a:pt x="49" y="455"/>
                  </a:lnTo>
                  <a:lnTo>
                    <a:pt x="50" y="454"/>
                  </a:lnTo>
                  <a:lnTo>
                    <a:pt x="52" y="452"/>
                  </a:lnTo>
                  <a:lnTo>
                    <a:pt x="54" y="451"/>
                  </a:lnTo>
                  <a:lnTo>
                    <a:pt x="58" y="446"/>
                  </a:lnTo>
                  <a:lnTo>
                    <a:pt x="60" y="443"/>
                  </a:lnTo>
                  <a:lnTo>
                    <a:pt x="61" y="442"/>
                  </a:lnTo>
                  <a:lnTo>
                    <a:pt x="65" y="440"/>
                  </a:lnTo>
                  <a:lnTo>
                    <a:pt x="70" y="441"/>
                  </a:lnTo>
                  <a:lnTo>
                    <a:pt x="74" y="441"/>
                  </a:lnTo>
                  <a:lnTo>
                    <a:pt x="78" y="442"/>
                  </a:lnTo>
                  <a:lnTo>
                    <a:pt x="82" y="444"/>
                  </a:lnTo>
                  <a:lnTo>
                    <a:pt x="88" y="448"/>
                  </a:lnTo>
                  <a:lnTo>
                    <a:pt x="96" y="455"/>
                  </a:lnTo>
                  <a:lnTo>
                    <a:pt x="97" y="457"/>
                  </a:lnTo>
                  <a:lnTo>
                    <a:pt x="99" y="458"/>
                  </a:lnTo>
                  <a:lnTo>
                    <a:pt x="104" y="459"/>
                  </a:lnTo>
                  <a:lnTo>
                    <a:pt x="107" y="460"/>
                  </a:lnTo>
                  <a:lnTo>
                    <a:pt x="110" y="464"/>
                  </a:lnTo>
                  <a:lnTo>
                    <a:pt x="113" y="468"/>
                  </a:lnTo>
                  <a:lnTo>
                    <a:pt x="113" y="469"/>
                  </a:lnTo>
                  <a:lnTo>
                    <a:pt x="113" y="473"/>
                  </a:lnTo>
                  <a:lnTo>
                    <a:pt x="113" y="477"/>
                  </a:lnTo>
                  <a:lnTo>
                    <a:pt x="114" y="483"/>
                  </a:lnTo>
                  <a:lnTo>
                    <a:pt x="118" y="490"/>
                  </a:lnTo>
                  <a:lnTo>
                    <a:pt x="118" y="494"/>
                  </a:lnTo>
                  <a:lnTo>
                    <a:pt x="118" y="499"/>
                  </a:lnTo>
                  <a:lnTo>
                    <a:pt x="117" y="502"/>
                  </a:lnTo>
                  <a:lnTo>
                    <a:pt x="118" y="516"/>
                  </a:lnTo>
                  <a:lnTo>
                    <a:pt x="119" y="528"/>
                  </a:lnTo>
                  <a:lnTo>
                    <a:pt x="123" y="535"/>
                  </a:lnTo>
                  <a:lnTo>
                    <a:pt x="127" y="540"/>
                  </a:lnTo>
                  <a:lnTo>
                    <a:pt x="129" y="546"/>
                  </a:lnTo>
                  <a:lnTo>
                    <a:pt x="130" y="547"/>
                  </a:lnTo>
                  <a:lnTo>
                    <a:pt x="132" y="549"/>
                  </a:lnTo>
                  <a:lnTo>
                    <a:pt x="133" y="551"/>
                  </a:lnTo>
                  <a:lnTo>
                    <a:pt x="136" y="553"/>
                  </a:lnTo>
                  <a:lnTo>
                    <a:pt x="139" y="556"/>
                  </a:lnTo>
                  <a:lnTo>
                    <a:pt x="141" y="557"/>
                  </a:lnTo>
                  <a:lnTo>
                    <a:pt x="144" y="560"/>
                  </a:lnTo>
                  <a:lnTo>
                    <a:pt x="148" y="565"/>
                  </a:lnTo>
                  <a:lnTo>
                    <a:pt x="151" y="569"/>
                  </a:lnTo>
                  <a:lnTo>
                    <a:pt x="153" y="570"/>
                  </a:lnTo>
                  <a:lnTo>
                    <a:pt x="155" y="571"/>
                  </a:lnTo>
                  <a:lnTo>
                    <a:pt x="156" y="571"/>
                  </a:lnTo>
                  <a:lnTo>
                    <a:pt x="160" y="570"/>
                  </a:lnTo>
                  <a:lnTo>
                    <a:pt x="164" y="568"/>
                  </a:lnTo>
                  <a:lnTo>
                    <a:pt x="168" y="568"/>
                  </a:lnTo>
                  <a:lnTo>
                    <a:pt x="171" y="565"/>
                  </a:lnTo>
                  <a:lnTo>
                    <a:pt x="169" y="560"/>
                  </a:lnTo>
                  <a:lnTo>
                    <a:pt x="166" y="554"/>
                  </a:lnTo>
                  <a:lnTo>
                    <a:pt x="160" y="551"/>
                  </a:lnTo>
                  <a:lnTo>
                    <a:pt x="159" y="550"/>
                  </a:lnTo>
                  <a:lnTo>
                    <a:pt x="158" y="551"/>
                  </a:lnTo>
                  <a:lnTo>
                    <a:pt x="157" y="550"/>
                  </a:lnTo>
                  <a:lnTo>
                    <a:pt x="155" y="548"/>
                  </a:lnTo>
                  <a:lnTo>
                    <a:pt x="154" y="541"/>
                  </a:lnTo>
                  <a:lnTo>
                    <a:pt x="154" y="540"/>
                  </a:lnTo>
                  <a:lnTo>
                    <a:pt x="154" y="539"/>
                  </a:lnTo>
                  <a:lnTo>
                    <a:pt x="153" y="538"/>
                  </a:lnTo>
                  <a:lnTo>
                    <a:pt x="154" y="537"/>
                  </a:lnTo>
                  <a:lnTo>
                    <a:pt x="156" y="537"/>
                  </a:lnTo>
                  <a:lnTo>
                    <a:pt x="164" y="536"/>
                  </a:lnTo>
                  <a:lnTo>
                    <a:pt x="166" y="534"/>
                  </a:lnTo>
                  <a:lnTo>
                    <a:pt x="166" y="533"/>
                  </a:lnTo>
                  <a:lnTo>
                    <a:pt x="169" y="528"/>
                  </a:lnTo>
                  <a:lnTo>
                    <a:pt x="172" y="523"/>
                  </a:lnTo>
                  <a:lnTo>
                    <a:pt x="174" y="521"/>
                  </a:lnTo>
                  <a:lnTo>
                    <a:pt x="172" y="516"/>
                  </a:lnTo>
                  <a:lnTo>
                    <a:pt x="172" y="511"/>
                  </a:lnTo>
                  <a:lnTo>
                    <a:pt x="171" y="507"/>
                  </a:lnTo>
                  <a:lnTo>
                    <a:pt x="170" y="503"/>
                  </a:lnTo>
                  <a:lnTo>
                    <a:pt x="169" y="501"/>
                  </a:lnTo>
                  <a:lnTo>
                    <a:pt x="168" y="498"/>
                  </a:lnTo>
                  <a:lnTo>
                    <a:pt x="167" y="496"/>
                  </a:lnTo>
                  <a:lnTo>
                    <a:pt x="165" y="495"/>
                  </a:lnTo>
                  <a:lnTo>
                    <a:pt x="160" y="498"/>
                  </a:lnTo>
                  <a:lnTo>
                    <a:pt x="157" y="501"/>
                  </a:lnTo>
                  <a:lnTo>
                    <a:pt x="158" y="502"/>
                  </a:lnTo>
                  <a:lnTo>
                    <a:pt x="159" y="504"/>
                  </a:lnTo>
                  <a:lnTo>
                    <a:pt x="162" y="505"/>
                  </a:lnTo>
                  <a:lnTo>
                    <a:pt x="162" y="509"/>
                  </a:lnTo>
                  <a:lnTo>
                    <a:pt x="162" y="514"/>
                  </a:lnTo>
                  <a:lnTo>
                    <a:pt x="162" y="516"/>
                  </a:lnTo>
                  <a:lnTo>
                    <a:pt x="160" y="519"/>
                  </a:lnTo>
                  <a:lnTo>
                    <a:pt x="158" y="523"/>
                  </a:lnTo>
                  <a:lnTo>
                    <a:pt x="157" y="526"/>
                  </a:lnTo>
                  <a:lnTo>
                    <a:pt x="156" y="530"/>
                  </a:lnTo>
                  <a:lnTo>
                    <a:pt x="155" y="531"/>
                  </a:lnTo>
                  <a:lnTo>
                    <a:pt x="154" y="534"/>
                  </a:lnTo>
                  <a:lnTo>
                    <a:pt x="147" y="537"/>
                  </a:lnTo>
                  <a:lnTo>
                    <a:pt x="144" y="538"/>
                  </a:lnTo>
                  <a:lnTo>
                    <a:pt x="142" y="537"/>
                  </a:lnTo>
                  <a:lnTo>
                    <a:pt x="139" y="531"/>
                  </a:lnTo>
                  <a:lnTo>
                    <a:pt x="135" y="525"/>
                  </a:lnTo>
                  <a:lnTo>
                    <a:pt x="134" y="522"/>
                  </a:lnTo>
                  <a:lnTo>
                    <a:pt x="133" y="517"/>
                  </a:lnTo>
                  <a:lnTo>
                    <a:pt x="132" y="514"/>
                  </a:lnTo>
                  <a:lnTo>
                    <a:pt x="133" y="511"/>
                  </a:lnTo>
                  <a:lnTo>
                    <a:pt x="134" y="503"/>
                  </a:lnTo>
                  <a:lnTo>
                    <a:pt x="134" y="498"/>
                  </a:lnTo>
                  <a:lnTo>
                    <a:pt x="134" y="495"/>
                  </a:lnTo>
                  <a:lnTo>
                    <a:pt x="134" y="490"/>
                  </a:lnTo>
                  <a:lnTo>
                    <a:pt x="136" y="483"/>
                  </a:lnTo>
                  <a:lnTo>
                    <a:pt x="139" y="481"/>
                  </a:lnTo>
                  <a:lnTo>
                    <a:pt x="144" y="478"/>
                  </a:lnTo>
                  <a:lnTo>
                    <a:pt x="149" y="473"/>
                  </a:lnTo>
                  <a:lnTo>
                    <a:pt x="151" y="472"/>
                  </a:lnTo>
                  <a:lnTo>
                    <a:pt x="149" y="469"/>
                  </a:lnTo>
                  <a:lnTo>
                    <a:pt x="148" y="465"/>
                  </a:lnTo>
                  <a:lnTo>
                    <a:pt x="145" y="465"/>
                  </a:lnTo>
                  <a:lnTo>
                    <a:pt x="139" y="468"/>
                  </a:lnTo>
                  <a:lnTo>
                    <a:pt x="133" y="470"/>
                  </a:lnTo>
                  <a:lnTo>
                    <a:pt x="132" y="471"/>
                  </a:lnTo>
                  <a:lnTo>
                    <a:pt x="128" y="470"/>
                  </a:lnTo>
                  <a:lnTo>
                    <a:pt x="124" y="468"/>
                  </a:lnTo>
                  <a:lnTo>
                    <a:pt x="122" y="466"/>
                  </a:lnTo>
                  <a:lnTo>
                    <a:pt x="120" y="463"/>
                  </a:lnTo>
                  <a:lnTo>
                    <a:pt x="119" y="461"/>
                  </a:lnTo>
                  <a:lnTo>
                    <a:pt x="118" y="459"/>
                  </a:lnTo>
                  <a:lnTo>
                    <a:pt x="116" y="458"/>
                  </a:lnTo>
                  <a:lnTo>
                    <a:pt x="114" y="457"/>
                  </a:lnTo>
                  <a:lnTo>
                    <a:pt x="112" y="453"/>
                  </a:lnTo>
                  <a:lnTo>
                    <a:pt x="110" y="447"/>
                  </a:lnTo>
                  <a:lnTo>
                    <a:pt x="110" y="445"/>
                  </a:lnTo>
                  <a:lnTo>
                    <a:pt x="110" y="443"/>
                  </a:lnTo>
                  <a:lnTo>
                    <a:pt x="111" y="442"/>
                  </a:lnTo>
                  <a:lnTo>
                    <a:pt x="113" y="442"/>
                  </a:lnTo>
                  <a:lnTo>
                    <a:pt x="118" y="441"/>
                  </a:lnTo>
                  <a:lnTo>
                    <a:pt x="122" y="443"/>
                  </a:lnTo>
                  <a:lnTo>
                    <a:pt x="125" y="444"/>
                  </a:lnTo>
                  <a:lnTo>
                    <a:pt x="129" y="445"/>
                  </a:lnTo>
                  <a:lnTo>
                    <a:pt x="133" y="447"/>
                  </a:lnTo>
                  <a:lnTo>
                    <a:pt x="137" y="448"/>
                  </a:lnTo>
                  <a:lnTo>
                    <a:pt x="144" y="447"/>
                  </a:lnTo>
                  <a:lnTo>
                    <a:pt x="146" y="445"/>
                  </a:lnTo>
                  <a:lnTo>
                    <a:pt x="148" y="444"/>
                  </a:lnTo>
                  <a:lnTo>
                    <a:pt x="153" y="440"/>
                  </a:lnTo>
                  <a:lnTo>
                    <a:pt x="156" y="436"/>
                  </a:lnTo>
                  <a:lnTo>
                    <a:pt x="158" y="434"/>
                  </a:lnTo>
                  <a:lnTo>
                    <a:pt x="159" y="433"/>
                  </a:lnTo>
                  <a:lnTo>
                    <a:pt x="162" y="432"/>
                  </a:lnTo>
                  <a:lnTo>
                    <a:pt x="166" y="433"/>
                  </a:lnTo>
                  <a:lnTo>
                    <a:pt x="169" y="436"/>
                  </a:lnTo>
                  <a:lnTo>
                    <a:pt x="172" y="438"/>
                  </a:lnTo>
                  <a:lnTo>
                    <a:pt x="172" y="442"/>
                  </a:lnTo>
                  <a:lnTo>
                    <a:pt x="172" y="445"/>
                  </a:lnTo>
                  <a:lnTo>
                    <a:pt x="171" y="448"/>
                  </a:lnTo>
                  <a:close/>
                  <a:moveTo>
                    <a:pt x="224" y="492"/>
                  </a:moveTo>
                  <a:lnTo>
                    <a:pt x="225" y="495"/>
                  </a:lnTo>
                  <a:lnTo>
                    <a:pt x="225" y="499"/>
                  </a:lnTo>
                  <a:lnTo>
                    <a:pt x="224" y="501"/>
                  </a:lnTo>
                  <a:lnTo>
                    <a:pt x="222" y="503"/>
                  </a:lnTo>
                  <a:lnTo>
                    <a:pt x="220" y="504"/>
                  </a:lnTo>
                  <a:lnTo>
                    <a:pt x="217" y="504"/>
                  </a:lnTo>
                  <a:lnTo>
                    <a:pt x="216" y="504"/>
                  </a:lnTo>
                  <a:lnTo>
                    <a:pt x="215" y="504"/>
                  </a:lnTo>
                  <a:lnTo>
                    <a:pt x="213" y="505"/>
                  </a:lnTo>
                  <a:lnTo>
                    <a:pt x="211" y="507"/>
                  </a:lnTo>
                  <a:lnTo>
                    <a:pt x="209" y="510"/>
                  </a:lnTo>
                  <a:lnTo>
                    <a:pt x="206" y="510"/>
                  </a:lnTo>
                  <a:lnTo>
                    <a:pt x="205" y="510"/>
                  </a:lnTo>
                  <a:lnTo>
                    <a:pt x="204" y="509"/>
                  </a:lnTo>
                  <a:lnTo>
                    <a:pt x="202" y="504"/>
                  </a:lnTo>
                  <a:lnTo>
                    <a:pt x="200" y="499"/>
                  </a:lnTo>
                  <a:lnTo>
                    <a:pt x="201" y="496"/>
                  </a:lnTo>
                  <a:lnTo>
                    <a:pt x="201" y="494"/>
                  </a:lnTo>
                  <a:lnTo>
                    <a:pt x="201" y="493"/>
                  </a:lnTo>
                  <a:lnTo>
                    <a:pt x="201" y="491"/>
                  </a:lnTo>
                  <a:lnTo>
                    <a:pt x="200" y="490"/>
                  </a:lnTo>
                  <a:lnTo>
                    <a:pt x="198" y="490"/>
                  </a:lnTo>
                  <a:lnTo>
                    <a:pt x="194" y="489"/>
                  </a:lnTo>
                  <a:lnTo>
                    <a:pt x="192" y="489"/>
                  </a:lnTo>
                  <a:lnTo>
                    <a:pt x="191" y="490"/>
                  </a:lnTo>
                  <a:lnTo>
                    <a:pt x="190" y="492"/>
                  </a:lnTo>
                  <a:lnTo>
                    <a:pt x="190" y="494"/>
                  </a:lnTo>
                  <a:lnTo>
                    <a:pt x="191" y="496"/>
                  </a:lnTo>
                  <a:lnTo>
                    <a:pt x="192" y="501"/>
                  </a:lnTo>
                  <a:lnTo>
                    <a:pt x="194" y="503"/>
                  </a:lnTo>
                  <a:lnTo>
                    <a:pt x="195" y="506"/>
                  </a:lnTo>
                  <a:lnTo>
                    <a:pt x="198" y="510"/>
                  </a:lnTo>
                  <a:lnTo>
                    <a:pt x="199" y="511"/>
                  </a:lnTo>
                  <a:lnTo>
                    <a:pt x="201" y="517"/>
                  </a:lnTo>
                  <a:lnTo>
                    <a:pt x="202" y="522"/>
                  </a:lnTo>
                  <a:lnTo>
                    <a:pt x="204" y="525"/>
                  </a:lnTo>
                  <a:lnTo>
                    <a:pt x="205" y="528"/>
                  </a:lnTo>
                  <a:lnTo>
                    <a:pt x="206" y="531"/>
                  </a:lnTo>
                  <a:lnTo>
                    <a:pt x="205" y="535"/>
                  </a:lnTo>
                  <a:lnTo>
                    <a:pt x="204" y="542"/>
                  </a:lnTo>
                  <a:lnTo>
                    <a:pt x="204" y="545"/>
                  </a:lnTo>
                  <a:lnTo>
                    <a:pt x="206" y="548"/>
                  </a:lnTo>
                  <a:lnTo>
                    <a:pt x="206" y="550"/>
                  </a:lnTo>
                  <a:lnTo>
                    <a:pt x="207" y="558"/>
                  </a:lnTo>
                  <a:lnTo>
                    <a:pt x="209" y="562"/>
                  </a:lnTo>
                  <a:lnTo>
                    <a:pt x="211" y="564"/>
                  </a:lnTo>
                  <a:lnTo>
                    <a:pt x="212" y="568"/>
                  </a:lnTo>
                  <a:lnTo>
                    <a:pt x="214" y="569"/>
                  </a:lnTo>
                  <a:lnTo>
                    <a:pt x="215" y="571"/>
                  </a:lnTo>
                  <a:lnTo>
                    <a:pt x="216" y="572"/>
                  </a:lnTo>
                  <a:lnTo>
                    <a:pt x="217" y="574"/>
                  </a:lnTo>
                  <a:lnTo>
                    <a:pt x="218" y="577"/>
                  </a:lnTo>
                  <a:lnTo>
                    <a:pt x="220" y="582"/>
                  </a:lnTo>
                  <a:lnTo>
                    <a:pt x="221" y="584"/>
                  </a:lnTo>
                  <a:lnTo>
                    <a:pt x="221" y="586"/>
                  </a:lnTo>
                  <a:lnTo>
                    <a:pt x="222" y="587"/>
                  </a:lnTo>
                  <a:lnTo>
                    <a:pt x="224" y="588"/>
                  </a:lnTo>
                  <a:lnTo>
                    <a:pt x="230" y="595"/>
                  </a:lnTo>
                  <a:lnTo>
                    <a:pt x="241" y="605"/>
                  </a:lnTo>
                  <a:lnTo>
                    <a:pt x="246" y="610"/>
                  </a:lnTo>
                  <a:lnTo>
                    <a:pt x="248" y="611"/>
                  </a:lnTo>
                  <a:lnTo>
                    <a:pt x="253" y="616"/>
                  </a:lnTo>
                  <a:lnTo>
                    <a:pt x="256" y="617"/>
                  </a:lnTo>
                  <a:lnTo>
                    <a:pt x="258" y="619"/>
                  </a:lnTo>
                  <a:lnTo>
                    <a:pt x="260" y="622"/>
                  </a:lnTo>
                  <a:lnTo>
                    <a:pt x="263" y="628"/>
                  </a:lnTo>
                  <a:lnTo>
                    <a:pt x="264" y="632"/>
                  </a:lnTo>
                  <a:lnTo>
                    <a:pt x="263" y="633"/>
                  </a:lnTo>
                  <a:lnTo>
                    <a:pt x="263" y="636"/>
                  </a:lnTo>
                  <a:lnTo>
                    <a:pt x="263" y="640"/>
                  </a:lnTo>
                  <a:lnTo>
                    <a:pt x="264" y="644"/>
                  </a:lnTo>
                  <a:lnTo>
                    <a:pt x="265" y="649"/>
                  </a:lnTo>
                  <a:lnTo>
                    <a:pt x="267" y="652"/>
                  </a:lnTo>
                  <a:lnTo>
                    <a:pt x="268" y="656"/>
                  </a:lnTo>
                  <a:lnTo>
                    <a:pt x="268" y="659"/>
                  </a:lnTo>
                  <a:lnTo>
                    <a:pt x="270" y="663"/>
                  </a:lnTo>
                  <a:lnTo>
                    <a:pt x="270" y="666"/>
                  </a:lnTo>
                  <a:lnTo>
                    <a:pt x="271" y="675"/>
                  </a:lnTo>
                  <a:lnTo>
                    <a:pt x="271" y="685"/>
                  </a:lnTo>
                  <a:lnTo>
                    <a:pt x="270" y="689"/>
                  </a:lnTo>
                  <a:lnTo>
                    <a:pt x="272" y="691"/>
                  </a:lnTo>
                  <a:lnTo>
                    <a:pt x="275" y="693"/>
                  </a:lnTo>
                  <a:lnTo>
                    <a:pt x="277" y="696"/>
                  </a:lnTo>
                  <a:lnTo>
                    <a:pt x="283" y="700"/>
                  </a:lnTo>
                  <a:lnTo>
                    <a:pt x="287" y="702"/>
                  </a:lnTo>
                  <a:lnTo>
                    <a:pt x="290" y="703"/>
                  </a:lnTo>
                  <a:lnTo>
                    <a:pt x="291" y="702"/>
                  </a:lnTo>
                  <a:lnTo>
                    <a:pt x="293" y="700"/>
                  </a:lnTo>
                  <a:lnTo>
                    <a:pt x="293" y="699"/>
                  </a:lnTo>
                  <a:lnTo>
                    <a:pt x="297" y="693"/>
                  </a:lnTo>
                  <a:lnTo>
                    <a:pt x="298" y="689"/>
                  </a:lnTo>
                  <a:lnTo>
                    <a:pt x="297" y="688"/>
                  </a:lnTo>
                  <a:lnTo>
                    <a:pt x="296" y="686"/>
                  </a:lnTo>
                  <a:lnTo>
                    <a:pt x="294" y="681"/>
                  </a:lnTo>
                  <a:lnTo>
                    <a:pt x="295" y="678"/>
                  </a:lnTo>
                  <a:lnTo>
                    <a:pt x="296" y="677"/>
                  </a:lnTo>
                  <a:lnTo>
                    <a:pt x="298" y="677"/>
                  </a:lnTo>
                  <a:lnTo>
                    <a:pt x="302" y="679"/>
                  </a:lnTo>
                  <a:lnTo>
                    <a:pt x="307" y="685"/>
                  </a:lnTo>
                  <a:lnTo>
                    <a:pt x="308" y="687"/>
                  </a:lnTo>
                  <a:lnTo>
                    <a:pt x="308" y="689"/>
                  </a:lnTo>
                  <a:lnTo>
                    <a:pt x="306" y="689"/>
                  </a:lnTo>
                  <a:lnTo>
                    <a:pt x="305" y="689"/>
                  </a:lnTo>
                  <a:lnTo>
                    <a:pt x="305" y="692"/>
                  </a:lnTo>
                  <a:lnTo>
                    <a:pt x="305" y="694"/>
                  </a:lnTo>
                  <a:lnTo>
                    <a:pt x="306" y="697"/>
                  </a:lnTo>
                  <a:lnTo>
                    <a:pt x="309" y="698"/>
                  </a:lnTo>
                  <a:lnTo>
                    <a:pt x="312" y="701"/>
                  </a:lnTo>
                  <a:lnTo>
                    <a:pt x="316" y="702"/>
                  </a:lnTo>
                  <a:lnTo>
                    <a:pt x="319" y="701"/>
                  </a:lnTo>
                  <a:lnTo>
                    <a:pt x="321" y="698"/>
                  </a:lnTo>
                  <a:lnTo>
                    <a:pt x="326" y="694"/>
                  </a:lnTo>
                  <a:lnTo>
                    <a:pt x="328" y="690"/>
                  </a:lnTo>
                  <a:lnTo>
                    <a:pt x="325" y="687"/>
                  </a:lnTo>
                  <a:lnTo>
                    <a:pt x="321" y="685"/>
                  </a:lnTo>
                  <a:lnTo>
                    <a:pt x="319" y="681"/>
                  </a:lnTo>
                  <a:lnTo>
                    <a:pt x="312" y="673"/>
                  </a:lnTo>
                  <a:lnTo>
                    <a:pt x="309" y="668"/>
                  </a:lnTo>
                  <a:lnTo>
                    <a:pt x="309" y="667"/>
                  </a:lnTo>
                  <a:lnTo>
                    <a:pt x="310" y="667"/>
                  </a:lnTo>
                  <a:lnTo>
                    <a:pt x="311" y="666"/>
                  </a:lnTo>
                  <a:lnTo>
                    <a:pt x="312" y="663"/>
                  </a:lnTo>
                  <a:lnTo>
                    <a:pt x="311" y="657"/>
                  </a:lnTo>
                  <a:lnTo>
                    <a:pt x="311" y="653"/>
                  </a:lnTo>
                  <a:lnTo>
                    <a:pt x="310" y="653"/>
                  </a:lnTo>
                  <a:lnTo>
                    <a:pt x="309" y="649"/>
                  </a:lnTo>
                  <a:lnTo>
                    <a:pt x="305" y="640"/>
                  </a:lnTo>
                  <a:lnTo>
                    <a:pt x="304" y="636"/>
                  </a:lnTo>
                  <a:lnTo>
                    <a:pt x="305" y="635"/>
                  </a:lnTo>
                  <a:lnTo>
                    <a:pt x="306" y="633"/>
                  </a:lnTo>
                  <a:lnTo>
                    <a:pt x="307" y="631"/>
                  </a:lnTo>
                  <a:lnTo>
                    <a:pt x="308" y="629"/>
                  </a:lnTo>
                  <a:lnTo>
                    <a:pt x="310" y="626"/>
                  </a:lnTo>
                  <a:lnTo>
                    <a:pt x="312" y="621"/>
                  </a:lnTo>
                  <a:lnTo>
                    <a:pt x="316" y="619"/>
                  </a:lnTo>
                  <a:lnTo>
                    <a:pt x="318" y="618"/>
                  </a:lnTo>
                  <a:lnTo>
                    <a:pt x="319" y="617"/>
                  </a:lnTo>
                  <a:lnTo>
                    <a:pt x="317" y="614"/>
                  </a:lnTo>
                  <a:lnTo>
                    <a:pt x="315" y="611"/>
                  </a:lnTo>
                  <a:lnTo>
                    <a:pt x="306" y="606"/>
                  </a:lnTo>
                  <a:lnTo>
                    <a:pt x="302" y="603"/>
                  </a:lnTo>
                  <a:lnTo>
                    <a:pt x="295" y="600"/>
                  </a:lnTo>
                  <a:lnTo>
                    <a:pt x="291" y="599"/>
                  </a:lnTo>
                  <a:lnTo>
                    <a:pt x="290" y="600"/>
                  </a:lnTo>
                  <a:lnTo>
                    <a:pt x="288" y="603"/>
                  </a:lnTo>
                  <a:lnTo>
                    <a:pt x="286" y="605"/>
                  </a:lnTo>
                  <a:lnTo>
                    <a:pt x="284" y="606"/>
                  </a:lnTo>
                  <a:lnTo>
                    <a:pt x="282" y="607"/>
                  </a:lnTo>
                  <a:lnTo>
                    <a:pt x="281" y="608"/>
                  </a:lnTo>
                  <a:lnTo>
                    <a:pt x="280" y="607"/>
                  </a:lnTo>
                  <a:lnTo>
                    <a:pt x="275" y="605"/>
                  </a:lnTo>
                  <a:lnTo>
                    <a:pt x="272" y="600"/>
                  </a:lnTo>
                  <a:lnTo>
                    <a:pt x="273" y="599"/>
                  </a:lnTo>
                  <a:lnTo>
                    <a:pt x="274" y="597"/>
                  </a:lnTo>
                  <a:lnTo>
                    <a:pt x="276" y="595"/>
                  </a:lnTo>
                  <a:lnTo>
                    <a:pt x="274" y="592"/>
                  </a:lnTo>
                  <a:lnTo>
                    <a:pt x="270" y="583"/>
                  </a:lnTo>
                  <a:lnTo>
                    <a:pt x="269" y="579"/>
                  </a:lnTo>
                  <a:lnTo>
                    <a:pt x="269" y="576"/>
                  </a:lnTo>
                  <a:lnTo>
                    <a:pt x="269" y="575"/>
                  </a:lnTo>
                  <a:lnTo>
                    <a:pt x="269" y="572"/>
                  </a:lnTo>
                  <a:lnTo>
                    <a:pt x="269" y="568"/>
                  </a:lnTo>
                  <a:lnTo>
                    <a:pt x="270" y="563"/>
                  </a:lnTo>
                  <a:lnTo>
                    <a:pt x="271" y="556"/>
                  </a:lnTo>
                  <a:lnTo>
                    <a:pt x="273" y="547"/>
                  </a:lnTo>
                  <a:lnTo>
                    <a:pt x="273" y="545"/>
                  </a:lnTo>
                  <a:lnTo>
                    <a:pt x="272" y="535"/>
                  </a:lnTo>
                  <a:lnTo>
                    <a:pt x="271" y="529"/>
                  </a:lnTo>
                  <a:lnTo>
                    <a:pt x="271" y="528"/>
                  </a:lnTo>
                  <a:lnTo>
                    <a:pt x="269" y="524"/>
                  </a:lnTo>
                  <a:lnTo>
                    <a:pt x="267" y="524"/>
                  </a:lnTo>
                  <a:lnTo>
                    <a:pt x="263" y="521"/>
                  </a:lnTo>
                  <a:lnTo>
                    <a:pt x="253" y="512"/>
                  </a:lnTo>
                  <a:lnTo>
                    <a:pt x="249" y="509"/>
                  </a:lnTo>
                  <a:lnTo>
                    <a:pt x="247" y="509"/>
                  </a:lnTo>
                  <a:lnTo>
                    <a:pt x="245" y="509"/>
                  </a:lnTo>
                  <a:lnTo>
                    <a:pt x="241" y="506"/>
                  </a:lnTo>
                  <a:lnTo>
                    <a:pt x="241" y="505"/>
                  </a:lnTo>
                  <a:lnTo>
                    <a:pt x="242" y="504"/>
                  </a:lnTo>
                  <a:lnTo>
                    <a:pt x="244" y="503"/>
                  </a:lnTo>
                  <a:lnTo>
                    <a:pt x="244" y="500"/>
                  </a:lnTo>
                  <a:lnTo>
                    <a:pt x="244" y="496"/>
                  </a:lnTo>
                  <a:lnTo>
                    <a:pt x="241" y="490"/>
                  </a:lnTo>
                  <a:lnTo>
                    <a:pt x="239" y="484"/>
                  </a:lnTo>
                  <a:lnTo>
                    <a:pt x="237" y="482"/>
                  </a:lnTo>
                  <a:lnTo>
                    <a:pt x="233" y="480"/>
                  </a:lnTo>
                  <a:lnTo>
                    <a:pt x="229" y="480"/>
                  </a:lnTo>
                  <a:lnTo>
                    <a:pt x="225" y="480"/>
                  </a:lnTo>
                  <a:lnTo>
                    <a:pt x="223" y="479"/>
                  </a:lnTo>
                  <a:lnTo>
                    <a:pt x="222" y="480"/>
                  </a:lnTo>
                  <a:lnTo>
                    <a:pt x="222" y="481"/>
                  </a:lnTo>
                  <a:lnTo>
                    <a:pt x="222" y="483"/>
                  </a:lnTo>
                  <a:lnTo>
                    <a:pt x="223" y="489"/>
                  </a:lnTo>
                  <a:lnTo>
                    <a:pt x="224" y="492"/>
                  </a:lnTo>
                  <a:close/>
                  <a:moveTo>
                    <a:pt x="279" y="116"/>
                  </a:moveTo>
                  <a:lnTo>
                    <a:pt x="280" y="113"/>
                  </a:lnTo>
                  <a:lnTo>
                    <a:pt x="280" y="108"/>
                  </a:lnTo>
                  <a:lnTo>
                    <a:pt x="280" y="106"/>
                  </a:lnTo>
                  <a:lnTo>
                    <a:pt x="282" y="104"/>
                  </a:lnTo>
                  <a:lnTo>
                    <a:pt x="283" y="100"/>
                  </a:lnTo>
                  <a:lnTo>
                    <a:pt x="285" y="96"/>
                  </a:lnTo>
                  <a:lnTo>
                    <a:pt x="285" y="94"/>
                  </a:lnTo>
                  <a:lnTo>
                    <a:pt x="285" y="92"/>
                  </a:lnTo>
                  <a:lnTo>
                    <a:pt x="288" y="88"/>
                  </a:lnTo>
                  <a:lnTo>
                    <a:pt x="292" y="85"/>
                  </a:lnTo>
                  <a:lnTo>
                    <a:pt x="296" y="82"/>
                  </a:lnTo>
                  <a:lnTo>
                    <a:pt x="298" y="81"/>
                  </a:lnTo>
                  <a:lnTo>
                    <a:pt x="298" y="79"/>
                  </a:lnTo>
                  <a:lnTo>
                    <a:pt x="300" y="76"/>
                  </a:lnTo>
                  <a:lnTo>
                    <a:pt x="303" y="74"/>
                  </a:lnTo>
                  <a:lnTo>
                    <a:pt x="306" y="73"/>
                  </a:lnTo>
                  <a:lnTo>
                    <a:pt x="309" y="72"/>
                  </a:lnTo>
                  <a:lnTo>
                    <a:pt x="312" y="73"/>
                  </a:lnTo>
                  <a:lnTo>
                    <a:pt x="316" y="78"/>
                  </a:lnTo>
                  <a:lnTo>
                    <a:pt x="316" y="80"/>
                  </a:lnTo>
                  <a:lnTo>
                    <a:pt x="316" y="81"/>
                  </a:lnTo>
                  <a:lnTo>
                    <a:pt x="315" y="83"/>
                  </a:lnTo>
                  <a:lnTo>
                    <a:pt x="314" y="85"/>
                  </a:lnTo>
                  <a:lnTo>
                    <a:pt x="311" y="87"/>
                  </a:lnTo>
                  <a:lnTo>
                    <a:pt x="310" y="90"/>
                  </a:lnTo>
                  <a:lnTo>
                    <a:pt x="308" y="93"/>
                  </a:lnTo>
                  <a:lnTo>
                    <a:pt x="306" y="97"/>
                  </a:lnTo>
                  <a:lnTo>
                    <a:pt x="305" y="99"/>
                  </a:lnTo>
                  <a:lnTo>
                    <a:pt x="305" y="102"/>
                  </a:lnTo>
                  <a:lnTo>
                    <a:pt x="306" y="104"/>
                  </a:lnTo>
                  <a:lnTo>
                    <a:pt x="306" y="107"/>
                  </a:lnTo>
                  <a:lnTo>
                    <a:pt x="305" y="110"/>
                  </a:lnTo>
                  <a:lnTo>
                    <a:pt x="304" y="114"/>
                  </a:lnTo>
                  <a:lnTo>
                    <a:pt x="303" y="116"/>
                  </a:lnTo>
                  <a:lnTo>
                    <a:pt x="300" y="117"/>
                  </a:lnTo>
                  <a:lnTo>
                    <a:pt x="298" y="116"/>
                  </a:lnTo>
                  <a:lnTo>
                    <a:pt x="295" y="116"/>
                  </a:lnTo>
                  <a:lnTo>
                    <a:pt x="292" y="115"/>
                  </a:lnTo>
                  <a:lnTo>
                    <a:pt x="291" y="118"/>
                  </a:lnTo>
                  <a:lnTo>
                    <a:pt x="290" y="120"/>
                  </a:lnTo>
                  <a:lnTo>
                    <a:pt x="287" y="121"/>
                  </a:lnTo>
                  <a:lnTo>
                    <a:pt x="284" y="121"/>
                  </a:lnTo>
                  <a:lnTo>
                    <a:pt x="281" y="121"/>
                  </a:lnTo>
                  <a:lnTo>
                    <a:pt x="277" y="119"/>
                  </a:lnTo>
                  <a:lnTo>
                    <a:pt x="275" y="118"/>
                  </a:lnTo>
                  <a:lnTo>
                    <a:pt x="274" y="116"/>
                  </a:lnTo>
                  <a:lnTo>
                    <a:pt x="276" y="116"/>
                  </a:lnTo>
                  <a:lnTo>
                    <a:pt x="279" y="116"/>
                  </a:lnTo>
                  <a:close/>
                  <a:moveTo>
                    <a:pt x="275" y="53"/>
                  </a:moveTo>
                  <a:lnTo>
                    <a:pt x="271" y="55"/>
                  </a:lnTo>
                  <a:lnTo>
                    <a:pt x="267" y="58"/>
                  </a:lnTo>
                  <a:lnTo>
                    <a:pt x="263" y="60"/>
                  </a:lnTo>
                  <a:lnTo>
                    <a:pt x="261" y="63"/>
                  </a:lnTo>
                  <a:lnTo>
                    <a:pt x="257" y="65"/>
                  </a:lnTo>
                  <a:lnTo>
                    <a:pt x="251" y="67"/>
                  </a:lnTo>
                  <a:lnTo>
                    <a:pt x="248" y="64"/>
                  </a:lnTo>
                  <a:lnTo>
                    <a:pt x="245" y="63"/>
                  </a:lnTo>
                  <a:lnTo>
                    <a:pt x="242" y="69"/>
                  </a:lnTo>
                  <a:lnTo>
                    <a:pt x="242" y="75"/>
                  </a:lnTo>
                  <a:lnTo>
                    <a:pt x="242" y="76"/>
                  </a:lnTo>
                  <a:lnTo>
                    <a:pt x="241" y="81"/>
                  </a:lnTo>
                  <a:lnTo>
                    <a:pt x="238" y="85"/>
                  </a:lnTo>
                  <a:lnTo>
                    <a:pt x="234" y="90"/>
                  </a:lnTo>
                  <a:lnTo>
                    <a:pt x="228" y="94"/>
                  </a:lnTo>
                  <a:lnTo>
                    <a:pt x="225" y="97"/>
                  </a:lnTo>
                  <a:lnTo>
                    <a:pt x="222" y="95"/>
                  </a:lnTo>
                  <a:lnTo>
                    <a:pt x="220" y="95"/>
                  </a:lnTo>
                  <a:lnTo>
                    <a:pt x="217" y="96"/>
                  </a:lnTo>
                  <a:lnTo>
                    <a:pt x="215" y="98"/>
                  </a:lnTo>
                  <a:lnTo>
                    <a:pt x="213" y="100"/>
                  </a:lnTo>
                  <a:lnTo>
                    <a:pt x="212" y="104"/>
                  </a:lnTo>
                  <a:lnTo>
                    <a:pt x="213" y="107"/>
                  </a:lnTo>
                  <a:lnTo>
                    <a:pt x="214" y="110"/>
                  </a:lnTo>
                  <a:lnTo>
                    <a:pt x="216" y="115"/>
                  </a:lnTo>
                  <a:lnTo>
                    <a:pt x="220" y="117"/>
                  </a:lnTo>
                  <a:lnTo>
                    <a:pt x="223" y="118"/>
                  </a:lnTo>
                  <a:lnTo>
                    <a:pt x="226" y="118"/>
                  </a:lnTo>
                  <a:lnTo>
                    <a:pt x="235" y="117"/>
                  </a:lnTo>
                  <a:lnTo>
                    <a:pt x="244" y="114"/>
                  </a:lnTo>
                  <a:lnTo>
                    <a:pt x="250" y="111"/>
                  </a:lnTo>
                  <a:lnTo>
                    <a:pt x="252" y="111"/>
                  </a:lnTo>
                  <a:lnTo>
                    <a:pt x="257" y="109"/>
                  </a:lnTo>
                  <a:lnTo>
                    <a:pt x="261" y="107"/>
                  </a:lnTo>
                  <a:lnTo>
                    <a:pt x="263" y="106"/>
                  </a:lnTo>
                  <a:lnTo>
                    <a:pt x="264" y="104"/>
                  </a:lnTo>
                  <a:lnTo>
                    <a:pt x="263" y="99"/>
                  </a:lnTo>
                  <a:lnTo>
                    <a:pt x="261" y="96"/>
                  </a:lnTo>
                  <a:lnTo>
                    <a:pt x="259" y="95"/>
                  </a:lnTo>
                  <a:lnTo>
                    <a:pt x="257" y="94"/>
                  </a:lnTo>
                  <a:lnTo>
                    <a:pt x="258" y="90"/>
                  </a:lnTo>
                  <a:lnTo>
                    <a:pt x="260" y="86"/>
                  </a:lnTo>
                  <a:lnTo>
                    <a:pt x="263" y="85"/>
                  </a:lnTo>
                  <a:lnTo>
                    <a:pt x="267" y="84"/>
                  </a:lnTo>
                  <a:lnTo>
                    <a:pt x="270" y="82"/>
                  </a:lnTo>
                  <a:lnTo>
                    <a:pt x="273" y="80"/>
                  </a:lnTo>
                  <a:lnTo>
                    <a:pt x="274" y="78"/>
                  </a:lnTo>
                  <a:lnTo>
                    <a:pt x="275" y="75"/>
                  </a:lnTo>
                  <a:lnTo>
                    <a:pt x="279" y="74"/>
                  </a:lnTo>
                  <a:lnTo>
                    <a:pt x="283" y="74"/>
                  </a:lnTo>
                  <a:lnTo>
                    <a:pt x="286" y="74"/>
                  </a:lnTo>
                  <a:lnTo>
                    <a:pt x="290" y="72"/>
                  </a:lnTo>
                  <a:lnTo>
                    <a:pt x="292" y="69"/>
                  </a:lnTo>
                  <a:lnTo>
                    <a:pt x="292" y="65"/>
                  </a:lnTo>
                  <a:lnTo>
                    <a:pt x="292" y="61"/>
                  </a:lnTo>
                  <a:lnTo>
                    <a:pt x="290" y="58"/>
                  </a:lnTo>
                  <a:lnTo>
                    <a:pt x="287" y="56"/>
                  </a:lnTo>
                  <a:lnTo>
                    <a:pt x="285" y="55"/>
                  </a:lnTo>
                  <a:lnTo>
                    <a:pt x="281" y="53"/>
                  </a:lnTo>
                  <a:lnTo>
                    <a:pt x="275" y="53"/>
                  </a:lnTo>
                  <a:close/>
                  <a:moveTo>
                    <a:pt x="146" y="425"/>
                  </a:moveTo>
                  <a:lnTo>
                    <a:pt x="141" y="425"/>
                  </a:lnTo>
                  <a:lnTo>
                    <a:pt x="139" y="426"/>
                  </a:lnTo>
                  <a:lnTo>
                    <a:pt x="137" y="428"/>
                  </a:lnTo>
                  <a:lnTo>
                    <a:pt x="140" y="430"/>
                  </a:lnTo>
                  <a:lnTo>
                    <a:pt x="142" y="431"/>
                  </a:lnTo>
                  <a:lnTo>
                    <a:pt x="144" y="431"/>
                  </a:lnTo>
                  <a:lnTo>
                    <a:pt x="147" y="431"/>
                  </a:lnTo>
                  <a:lnTo>
                    <a:pt x="149" y="429"/>
                  </a:lnTo>
                  <a:lnTo>
                    <a:pt x="148" y="426"/>
                  </a:lnTo>
                  <a:lnTo>
                    <a:pt x="146" y="425"/>
                  </a:lnTo>
                  <a:close/>
                  <a:moveTo>
                    <a:pt x="112" y="421"/>
                  </a:moveTo>
                  <a:lnTo>
                    <a:pt x="111" y="420"/>
                  </a:lnTo>
                  <a:lnTo>
                    <a:pt x="111" y="417"/>
                  </a:lnTo>
                  <a:lnTo>
                    <a:pt x="111" y="413"/>
                  </a:lnTo>
                  <a:lnTo>
                    <a:pt x="111" y="410"/>
                  </a:lnTo>
                  <a:lnTo>
                    <a:pt x="110" y="403"/>
                  </a:lnTo>
                  <a:lnTo>
                    <a:pt x="109" y="397"/>
                  </a:lnTo>
                  <a:lnTo>
                    <a:pt x="108" y="393"/>
                  </a:lnTo>
                  <a:lnTo>
                    <a:pt x="108" y="389"/>
                  </a:lnTo>
                  <a:lnTo>
                    <a:pt x="106" y="383"/>
                  </a:lnTo>
                  <a:lnTo>
                    <a:pt x="105" y="376"/>
                  </a:lnTo>
                  <a:lnTo>
                    <a:pt x="104" y="372"/>
                  </a:lnTo>
                  <a:lnTo>
                    <a:pt x="102" y="366"/>
                  </a:lnTo>
                  <a:lnTo>
                    <a:pt x="104" y="361"/>
                  </a:lnTo>
                  <a:lnTo>
                    <a:pt x="106" y="355"/>
                  </a:lnTo>
                  <a:lnTo>
                    <a:pt x="109" y="351"/>
                  </a:lnTo>
                  <a:lnTo>
                    <a:pt x="109" y="349"/>
                  </a:lnTo>
                  <a:lnTo>
                    <a:pt x="111" y="348"/>
                  </a:lnTo>
                  <a:lnTo>
                    <a:pt x="117" y="350"/>
                  </a:lnTo>
                  <a:lnTo>
                    <a:pt x="123" y="351"/>
                  </a:lnTo>
                  <a:lnTo>
                    <a:pt x="128" y="353"/>
                  </a:lnTo>
                  <a:lnTo>
                    <a:pt x="132" y="354"/>
                  </a:lnTo>
                  <a:lnTo>
                    <a:pt x="134" y="356"/>
                  </a:lnTo>
                  <a:lnTo>
                    <a:pt x="135" y="360"/>
                  </a:lnTo>
                  <a:lnTo>
                    <a:pt x="136" y="364"/>
                  </a:lnTo>
                  <a:lnTo>
                    <a:pt x="135" y="368"/>
                  </a:lnTo>
                  <a:lnTo>
                    <a:pt x="134" y="375"/>
                  </a:lnTo>
                  <a:lnTo>
                    <a:pt x="133" y="381"/>
                  </a:lnTo>
                  <a:lnTo>
                    <a:pt x="133" y="386"/>
                  </a:lnTo>
                  <a:lnTo>
                    <a:pt x="132" y="389"/>
                  </a:lnTo>
                  <a:lnTo>
                    <a:pt x="132" y="391"/>
                  </a:lnTo>
                  <a:lnTo>
                    <a:pt x="132" y="394"/>
                  </a:lnTo>
                  <a:lnTo>
                    <a:pt x="134" y="399"/>
                  </a:lnTo>
                  <a:lnTo>
                    <a:pt x="136" y="403"/>
                  </a:lnTo>
                  <a:lnTo>
                    <a:pt x="139" y="406"/>
                  </a:lnTo>
                  <a:lnTo>
                    <a:pt x="139" y="408"/>
                  </a:lnTo>
                  <a:lnTo>
                    <a:pt x="140" y="412"/>
                  </a:lnTo>
                  <a:lnTo>
                    <a:pt x="140" y="414"/>
                  </a:lnTo>
                  <a:lnTo>
                    <a:pt x="140" y="417"/>
                  </a:lnTo>
                  <a:lnTo>
                    <a:pt x="140" y="419"/>
                  </a:lnTo>
                  <a:lnTo>
                    <a:pt x="137" y="421"/>
                  </a:lnTo>
                  <a:lnTo>
                    <a:pt x="132" y="423"/>
                  </a:lnTo>
                  <a:lnTo>
                    <a:pt x="125" y="423"/>
                  </a:lnTo>
                  <a:lnTo>
                    <a:pt x="119" y="423"/>
                  </a:lnTo>
                  <a:lnTo>
                    <a:pt x="112" y="421"/>
                  </a:lnTo>
                  <a:close/>
                  <a:moveTo>
                    <a:pt x="149" y="420"/>
                  </a:moveTo>
                  <a:lnTo>
                    <a:pt x="147" y="418"/>
                  </a:lnTo>
                  <a:lnTo>
                    <a:pt x="146" y="416"/>
                  </a:lnTo>
                  <a:lnTo>
                    <a:pt x="144" y="412"/>
                  </a:lnTo>
                  <a:lnTo>
                    <a:pt x="143" y="408"/>
                  </a:lnTo>
                  <a:lnTo>
                    <a:pt x="145" y="402"/>
                  </a:lnTo>
                  <a:lnTo>
                    <a:pt x="146" y="397"/>
                  </a:lnTo>
                  <a:lnTo>
                    <a:pt x="148" y="391"/>
                  </a:lnTo>
                  <a:lnTo>
                    <a:pt x="151" y="387"/>
                  </a:lnTo>
                  <a:lnTo>
                    <a:pt x="154" y="385"/>
                  </a:lnTo>
                  <a:lnTo>
                    <a:pt x="157" y="382"/>
                  </a:lnTo>
                  <a:lnTo>
                    <a:pt x="160" y="379"/>
                  </a:lnTo>
                  <a:lnTo>
                    <a:pt x="165" y="378"/>
                  </a:lnTo>
                  <a:lnTo>
                    <a:pt x="168" y="379"/>
                  </a:lnTo>
                  <a:lnTo>
                    <a:pt x="171" y="382"/>
                  </a:lnTo>
                  <a:lnTo>
                    <a:pt x="174" y="384"/>
                  </a:lnTo>
                  <a:lnTo>
                    <a:pt x="176" y="387"/>
                  </a:lnTo>
                  <a:lnTo>
                    <a:pt x="177" y="394"/>
                  </a:lnTo>
                  <a:lnTo>
                    <a:pt x="176" y="398"/>
                  </a:lnTo>
                  <a:lnTo>
                    <a:pt x="176" y="400"/>
                  </a:lnTo>
                  <a:lnTo>
                    <a:pt x="175" y="401"/>
                  </a:lnTo>
                  <a:lnTo>
                    <a:pt x="176" y="405"/>
                  </a:lnTo>
                  <a:lnTo>
                    <a:pt x="177" y="408"/>
                  </a:lnTo>
                  <a:lnTo>
                    <a:pt x="178" y="411"/>
                  </a:lnTo>
                  <a:lnTo>
                    <a:pt x="178" y="414"/>
                  </a:lnTo>
                  <a:lnTo>
                    <a:pt x="178" y="417"/>
                  </a:lnTo>
                  <a:lnTo>
                    <a:pt x="177" y="419"/>
                  </a:lnTo>
                  <a:lnTo>
                    <a:pt x="172" y="421"/>
                  </a:lnTo>
                  <a:lnTo>
                    <a:pt x="166" y="423"/>
                  </a:lnTo>
                  <a:lnTo>
                    <a:pt x="164" y="424"/>
                  </a:lnTo>
                  <a:lnTo>
                    <a:pt x="158" y="424"/>
                  </a:lnTo>
                  <a:lnTo>
                    <a:pt x="154" y="424"/>
                  </a:lnTo>
                  <a:lnTo>
                    <a:pt x="151" y="422"/>
                  </a:lnTo>
                  <a:lnTo>
                    <a:pt x="151" y="421"/>
                  </a:lnTo>
                  <a:lnTo>
                    <a:pt x="149" y="420"/>
                  </a:lnTo>
                  <a:close/>
                  <a:moveTo>
                    <a:pt x="174" y="63"/>
                  </a:moveTo>
                  <a:lnTo>
                    <a:pt x="169" y="59"/>
                  </a:lnTo>
                  <a:lnTo>
                    <a:pt x="167" y="59"/>
                  </a:lnTo>
                  <a:lnTo>
                    <a:pt x="165" y="60"/>
                  </a:lnTo>
                  <a:lnTo>
                    <a:pt x="165" y="64"/>
                  </a:lnTo>
                  <a:lnTo>
                    <a:pt x="165" y="67"/>
                  </a:lnTo>
                  <a:lnTo>
                    <a:pt x="164" y="69"/>
                  </a:lnTo>
                  <a:lnTo>
                    <a:pt x="164" y="72"/>
                  </a:lnTo>
                  <a:lnTo>
                    <a:pt x="164" y="74"/>
                  </a:lnTo>
                  <a:lnTo>
                    <a:pt x="165" y="79"/>
                  </a:lnTo>
                  <a:lnTo>
                    <a:pt x="167" y="81"/>
                  </a:lnTo>
                  <a:lnTo>
                    <a:pt x="169" y="82"/>
                  </a:lnTo>
                  <a:lnTo>
                    <a:pt x="175" y="82"/>
                  </a:lnTo>
                  <a:lnTo>
                    <a:pt x="182" y="84"/>
                  </a:lnTo>
                  <a:lnTo>
                    <a:pt x="184" y="85"/>
                  </a:lnTo>
                  <a:lnTo>
                    <a:pt x="182" y="91"/>
                  </a:lnTo>
                  <a:lnTo>
                    <a:pt x="181" y="93"/>
                  </a:lnTo>
                  <a:lnTo>
                    <a:pt x="178" y="93"/>
                  </a:lnTo>
                  <a:lnTo>
                    <a:pt x="172" y="93"/>
                  </a:lnTo>
                  <a:lnTo>
                    <a:pt x="166" y="92"/>
                  </a:lnTo>
                  <a:lnTo>
                    <a:pt x="162" y="93"/>
                  </a:lnTo>
                  <a:lnTo>
                    <a:pt x="156" y="96"/>
                  </a:lnTo>
                  <a:lnTo>
                    <a:pt x="151" y="100"/>
                  </a:lnTo>
                  <a:lnTo>
                    <a:pt x="149" y="102"/>
                  </a:lnTo>
                  <a:lnTo>
                    <a:pt x="146" y="107"/>
                  </a:lnTo>
                  <a:lnTo>
                    <a:pt x="140" y="111"/>
                  </a:lnTo>
                  <a:lnTo>
                    <a:pt x="136" y="114"/>
                  </a:lnTo>
                  <a:lnTo>
                    <a:pt x="134" y="117"/>
                  </a:lnTo>
                  <a:lnTo>
                    <a:pt x="133" y="120"/>
                  </a:lnTo>
                  <a:lnTo>
                    <a:pt x="131" y="123"/>
                  </a:lnTo>
                  <a:lnTo>
                    <a:pt x="129" y="130"/>
                  </a:lnTo>
                  <a:lnTo>
                    <a:pt x="128" y="135"/>
                  </a:lnTo>
                  <a:lnTo>
                    <a:pt x="127" y="138"/>
                  </a:lnTo>
                  <a:lnTo>
                    <a:pt x="133" y="139"/>
                  </a:lnTo>
                  <a:lnTo>
                    <a:pt x="140" y="140"/>
                  </a:lnTo>
                  <a:lnTo>
                    <a:pt x="142" y="140"/>
                  </a:lnTo>
                  <a:lnTo>
                    <a:pt x="143" y="139"/>
                  </a:lnTo>
                  <a:lnTo>
                    <a:pt x="147" y="137"/>
                  </a:lnTo>
                  <a:lnTo>
                    <a:pt x="151" y="134"/>
                  </a:lnTo>
                  <a:lnTo>
                    <a:pt x="155" y="132"/>
                  </a:lnTo>
                  <a:lnTo>
                    <a:pt x="158" y="131"/>
                  </a:lnTo>
                  <a:lnTo>
                    <a:pt x="159" y="130"/>
                  </a:lnTo>
                  <a:lnTo>
                    <a:pt x="164" y="126"/>
                  </a:lnTo>
                  <a:lnTo>
                    <a:pt x="166" y="122"/>
                  </a:lnTo>
                  <a:lnTo>
                    <a:pt x="166" y="121"/>
                  </a:lnTo>
                  <a:lnTo>
                    <a:pt x="165" y="119"/>
                  </a:lnTo>
                  <a:lnTo>
                    <a:pt x="166" y="117"/>
                  </a:lnTo>
                  <a:lnTo>
                    <a:pt x="171" y="117"/>
                  </a:lnTo>
                  <a:lnTo>
                    <a:pt x="176" y="118"/>
                  </a:lnTo>
                  <a:lnTo>
                    <a:pt x="177" y="119"/>
                  </a:lnTo>
                  <a:lnTo>
                    <a:pt x="177" y="121"/>
                  </a:lnTo>
                  <a:lnTo>
                    <a:pt x="176" y="125"/>
                  </a:lnTo>
                  <a:lnTo>
                    <a:pt x="174" y="127"/>
                  </a:lnTo>
                  <a:lnTo>
                    <a:pt x="172" y="130"/>
                  </a:lnTo>
                  <a:lnTo>
                    <a:pt x="170" y="133"/>
                  </a:lnTo>
                  <a:lnTo>
                    <a:pt x="167" y="138"/>
                  </a:lnTo>
                  <a:lnTo>
                    <a:pt x="165" y="141"/>
                  </a:lnTo>
                  <a:lnTo>
                    <a:pt x="162" y="142"/>
                  </a:lnTo>
                  <a:lnTo>
                    <a:pt x="155" y="145"/>
                  </a:lnTo>
                  <a:lnTo>
                    <a:pt x="149" y="146"/>
                  </a:lnTo>
                  <a:lnTo>
                    <a:pt x="149" y="148"/>
                  </a:lnTo>
                  <a:lnTo>
                    <a:pt x="145" y="148"/>
                  </a:lnTo>
                  <a:lnTo>
                    <a:pt x="139" y="144"/>
                  </a:lnTo>
                  <a:lnTo>
                    <a:pt x="136" y="143"/>
                  </a:lnTo>
                  <a:lnTo>
                    <a:pt x="135" y="143"/>
                  </a:lnTo>
                  <a:lnTo>
                    <a:pt x="135" y="144"/>
                  </a:lnTo>
                  <a:lnTo>
                    <a:pt x="134" y="145"/>
                  </a:lnTo>
                  <a:lnTo>
                    <a:pt x="134" y="146"/>
                  </a:lnTo>
                  <a:lnTo>
                    <a:pt x="131" y="152"/>
                  </a:lnTo>
                  <a:lnTo>
                    <a:pt x="130" y="154"/>
                  </a:lnTo>
                  <a:lnTo>
                    <a:pt x="130" y="155"/>
                  </a:lnTo>
                  <a:lnTo>
                    <a:pt x="131" y="155"/>
                  </a:lnTo>
                  <a:lnTo>
                    <a:pt x="132" y="155"/>
                  </a:lnTo>
                  <a:lnTo>
                    <a:pt x="132" y="156"/>
                  </a:lnTo>
                  <a:lnTo>
                    <a:pt x="134" y="163"/>
                  </a:lnTo>
                  <a:lnTo>
                    <a:pt x="132" y="168"/>
                  </a:lnTo>
                  <a:lnTo>
                    <a:pt x="130" y="174"/>
                  </a:lnTo>
                  <a:lnTo>
                    <a:pt x="127" y="174"/>
                  </a:lnTo>
                  <a:lnTo>
                    <a:pt x="122" y="172"/>
                  </a:lnTo>
                  <a:lnTo>
                    <a:pt x="118" y="170"/>
                  </a:lnTo>
                  <a:lnTo>
                    <a:pt x="113" y="169"/>
                  </a:lnTo>
                  <a:lnTo>
                    <a:pt x="112" y="169"/>
                  </a:lnTo>
                  <a:lnTo>
                    <a:pt x="112" y="166"/>
                  </a:lnTo>
                  <a:lnTo>
                    <a:pt x="111" y="164"/>
                  </a:lnTo>
                  <a:lnTo>
                    <a:pt x="112" y="161"/>
                  </a:lnTo>
                  <a:lnTo>
                    <a:pt x="113" y="155"/>
                  </a:lnTo>
                  <a:lnTo>
                    <a:pt x="112" y="150"/>
                  </a:lnTo>
                  <a:lnTo>
                    <a:pt x="111" y="149"/>
                  </a:lnTo>
                  <a:lnTo>
                    <a:pt x="111" y="145"/>
                  </a:lnTo>
                  <a:lnTo>
                    <a:pt x="110" y="142"/>
                  </a:lnTo>
                  <a:lnTo>
                    <a:pt x="110" y="140"/>
                  </a:lnTo>
                  <a:lnTo>
                    <a:pt x="110" y="137"/>
                  </a:lnTo>
                  <a:lnTo>
                    <a:pt x="110" y="135"/>
                  </a:lnTo>
                  <a:lnTo>
                    <a:pt x="112" y="130"/>
                  </a:lnTo>
                  <a:lnTo>
                    <a:pt x="114" y="123"/>
                  </a:lnTo>
                  <a:lnTo>
                    <a:pt x="116" y="117"/>
                  </a:lnTo>
                  <a:lnTo>
                    <a:pt x="123" y="107"/>
                  </a:lnTo>
                  <a:lnTo>
                    <a:pt x="133" y="96"/>
                  </a:lnTo>
                  <a:lnTo>
                    <a:pt x="136" y="94"/>
                  </a:lnTo>
                  <a:lnTo>
                    <a:pt x="140" y="91"/>
                  </a:lnTo>
                  <a:lnTo>
                    <a:pt x="142" y="87"/>
                  </a:lnTo>
                  <a:lnTo>
                    <a:pt x="145" y="80"/>
                  </a:lnTo>
                  <a:lnTo>
                    <a:pt x="148" y="75"/>
                  </a:lnTo>
                  <a:lnTo>
                    <a:pt x="152" y="73"/>
                  </a:lnTo>
                  <a:lnTo>
                    <a:pt x="154" y="70"/>
                  </a:lnTo>
                  <a:lnTo>
                    <a:pt x="156" y="67"/>
                  </a:lnTo>
                  <a:lnTo>
                    <a:pt x="156" y="63"/>
                  </a:lnTo>
                  <a:lnTo>
                    <a:pt x="156" y="59"/>
                  </a:lnTo>
                  <a:lnTo>
                    <a:pt x="154" y="57"/>
                  </a:lnTo>
                  <a:lnTo>
                    <a:pt x="151" y="53"/>
                  </a:lnTo>
                  <a:lnTo>
                    <a:pt x="151" y="51"/>
                  </a:lnTo>
                  <a:lnTo>
                    <a:pt x="151" y="49"/>
                  </a:lnTo>
                  <a:lnTo>
                    <a:pt x="149" y="45"/>
                  </a:lnTo>
                  <a:lnTo>
                    <a:pt x="149" y="43"/>
                  </a:lnTo>
                  <a:lnTo>
                    <a:pt x="148" y="41"/>
                  </a:lnTo>
                  <a:lnTo>
                    <a:pt x="147" y="41"/>
                  </a:lnTo>
                  <a:lnTo>
                    <a:pt x="143" y="40"/>
                  </a:lnTo>
                  <a:lnTo>
                    <a:pt x="139" y="36"/>
                  </a:lnTo>
                  <a:lnTo>
                    <a:pt x="140" y="34"/>
                  </a:lnTo>
                  <a:lnTo>
                    <a:pt x="141" y="33"/>
                  </a:lnTo>
                  <a:lnTo>
                    <a:pt x="143" y="32"/>
                  </a:lnTo>
                  <a:lnTo>
                    <a:pt x="144" y="32"/>
                  </a:lnTo>
                  <a:lnTo>
                    <a:pt x="146" y="29"/>
                  </a:lnTo>
                  <a:lnTo>
                    <a:pt x="146" y="28"/>
                  </a:lnTo>
                  <a:lnTo>
                    <a:pt x="146" y="27"/>
                  </a:lnTo>
                  <a:lnTo>
                    <a:pt x="145" y="25"/>
                  </a:lnTo>
                  <a:lnTo>
                    <a:pt x="142" y="23"/>
                  </a:lnTo>
                  <a:lnTo>
                    <a:pt x="137" y="21"/>
                  </a:lnTo>
                  <a:lnTo>
                    <a:pt x="133" y="20"/>
                  </a:lnTo>
                  <a:lnTo>
                    <a:pt x="131" y="20"/>
                  </a:lnTo>
                  <a:lnTo>
                    <a:pt x="127" y="21"/>
                  </a:lnTo>
                  <a:lnTo>
                    <a:pt x="121" y="22"/>
                  </a:lnTo>
                  <a:lnTo>
                    <a:pt x="119" y="22"/>
                  </a:lnTo>
                  <a:lnTo>
                    <a:pt x="116" y="22"/>
                  </a:lnTo>
                  <a:lnTo>
                    <a:pt x="113" y="23"/>
                  </a:lnTo>
                  <a:lnTo>
                    <a:pt x="111" y="23"/>
                  </a:lnTo>
                  <a:lnTo>
                    <a:pt x="108" y="24"/>
                  </a:lnTo>
                  <a:lnTo>
                    <a:pt x="101" y="25"/>
                  </a:lnTo>
                  <a:lnTo>
                    <a:pt x="96" y="27"/>
                  </a:lnTo>
                  <a:lnTo>
                    <a:pt x="95" y="29"/>
                  </a:lnTo>
                  <a:lnTo>
                    <a:pt x="89" y="36"/>
                  </a:lnTo>
                  <a:lnTo>
                    <a:pt x="85" y="43"/>
                  </a:lnTo>
                  <a:lnTo>
                    <a:pt x="82" y="46"/>
                  </a:lnTo>
                  <a:lnTo>
                    <a:pt x="78" y="49"/>
                  </a:lnTo>
                  <a:lnTo>
                    <a:pt x="77" y="53"/>
                  </a:lnTo>
                  <a:lnTo>
                    <a:pt x="77" y="58"/>
                  </a:lnTo>
                  <a:lnTo>
                    <a:pt x="75" y="60"/>
                  </a:lnTo>
                  <a:lnTo>
                    <a:pt x="71" y="67"/>
                  </a:lnTo>
                  <a:lnTo>
                    <a:pt x="67" y="72"/>
                  </a:lnTo>
                  <a:lnTo>
                    <a:pt x="65" y="75"/>
                  </a:lnTo>
                  <a:lnTo>
                    <a:pt x="65" y="78"/>
                  </a:lnTo>
                  <a:lnTo>
                    <a:pt x="66" y="83"/>
                  </a:lnTo>
                  <a:lnTo>
                    <a:pt x="66" y="86"/>
                  </a:lnTo>
                  <a:lnTo>
                    <a:pt x="69" y="92"/>
                  </a:lnTo>
                  <a:lnTo>
                    <a:pt x="69" y="98"/>
                  </a:lnTo>
                  <a:lnTo>
                    <a:pt x="67" y="100"/>
                  </a:lnTo>
                  <a:lnTo>
                    <a:pt x="64" y="103"/>
                  </a:lnTo>
                  <a:lnTo>
                    <a:pt x="62" y="105"/>
                  </a:lnTo>
                  <a:lnTo>
                    <a:pt x="60" y="105"/>
                  </a:lnTo>
                  <a:lnTo>
                    <a:pt x="55" y="106"/>
                  </a:lnTo>
                  <a:lnTo>
                    <a:pt x="49" y="106"/>
                  </a:lnTo>
                  <a:lnTo>
                    <a:pt x="47" y="107"/>
                  </a:lnTo>
                  <a:lnTo>
                    <a:pt x="46" y="109"/>
                  </a:lnTo>
                  <a:lnTo>
                    <a:pt x="43" y="115"/>
                  </a:lnTo>
                  <a:lnTo>
                    <a:pt x="40" y="126"/>
                  </a:lnTo>
                  <a:lnTo>
                    <a:pt x="35" y="135"/>
                  </a:lnTo>
                  <a:lnTo>
                    <a:pt x="31" y="141"/>
                  </a:lnTo>
                  <a:lnTo>
                    <a:pt x="29" y="143"/>
                  </a:lnTo>
                  <a:lnTo>
                    <a:pt x="28" y="145"/>
                  </a:lnTo>
                  <a:lnTo>
                    <a:pt x="29" y="152"/>
                  </a:lnTo>
                  <a:lnTo>
                    <a:pt x="30" y="155"/>
                  </a:lnTo>
                  <a:lnTo>
                    <a:pt x="31" y="157"/>
                  </a:lnTo>
                  <a:lnTo>
                    <a:pt x="34" y="158"/>
                  </a:lnTo>
                  <a:lnTo>
                    <a:pt x="35" y="160"/>
                  </a:lnTo>
                  <a:lnTo>
                    <a:pt x="39" y="161"/>
                  </a:lnTo>
                  <a:lnTo>
                    <a:pt x="44" y="160"/>
                  </a:lnTo>
                  <a:lnTo>
                    <a:pt x="48" y="157"/>
                  </a:lnTo>
                  <a:lnTo>
                    <a:pt x="52" y="153"/>
                  </a:lnTo>
                  <a:lnTo>
                    <a:pt x="58" y="149"/>
                  </a:lnTo>
                  <a:lnTo>
                    <a:pt x="61" y="146"/>
                  </a:lnTo>
                  <a:lnTo>
                    <a:pt x="65" y="143"/>
                  </a:lnTo>
                  <a:lnTo>
                    <a:pt x="66" y="142"/>
                  </a:lnTo>
                  <a:lnTo>
                    <a:pt x="67" y="141"/>
                  </a:lnTo>
                  <a:lnTo>
                    <a:pt x="71" y="135"/>
                  </a:lnTo>
                  <a:lnTo>
                    <a:pt x="77" y="131"/>
                  </a:lnTo>
                  <a:lnTo>
                    <a:pt x="83" y="129"/>
                  </a:lnTo>
                  <a:lnTo>
                    <a:pt x="85" y="127"/>
                  </a:lnTo>
                  <a:lnTo>
                    <a:pt x="87" y="125"/>
                  </a:lnTo>
                  <a:lnTo>
                    <a:pt x="87" y="121"/>
                  </a:lnTo>
                  <a:lnTo>
                    <a:pt x="88" y="116"/>
                  </a:lnTo>
                  <a:lnTo>
                    <a:pt x="87" y="110"/>
                  </a:lnTo>
                  <a:lnTo>
                    <a:pt x="88" y="104"/>
                  </a:lnTo>
                  <a:lnTo>
                    <a:pt x="89" y="98"/>
                  </a:lnTo>
                  <a:lnTo>
                    <a:pt x="90" y="97"/>
                  </a:lnTo>
                  <a:lnTo>
                    <a:pt x="91" y="94"/>
                  </a:lnTo>
                  <a:lnTo>
                    <a:pt x="93" y="92"/>
                  </a:lnTo>
                  <a:lnTo>
                    <a:pt x="95" y="87"/>
                  </a:lnTo>
                  <a:lnTo>
                    <a:pt x="101" y="79"/>
                  </a:lnTo>
                  <a:lnTo>
                    <a:pt x="105" y="71"/>
                  </a:lnTo>
                  <a:lnTo>
                    <a:pt x="106" y="70"/>
                  </a:lnTo>
                  <a:lnTo>
                    <a:pt x="107" y="69"/>
                  </a:lnTo>
                  <a:lnTo>
                    <a:pt x="112" y="65"/>
                  </a:lnTo>
                  <a:lnTo>
                    <a:pt x="117" y="64"/>
                  </a:lnTo>
                  <a:lnTo>
                    <a:pt x="120" y="63"/>
                  </a:lnTo>
                  <a:lnTo>
                    <a:pt x="121" y="63"/>
                  </a:lnTo>
                  <a:lnTo>
                    <a:pt x="121" y="64"/>
                  </a:lnTo>
                  <a:lnTo>
                    <a:pt x="120" y="69"/>
                  </a:lnTo>
                  <a:lnTo>
                    <a:pt x="118" y="75"/>
                  </a:lnTo>
                  <a:lnTo>
                    <a:pt x="114" y="81"/>
                  </a:lnTo>
                  <a:lnTo>
                    <a:pt x="110" y="86"/>
                  </a:lnTo>
                  <a:lnTo>
                    <a:pt x="109" y="90"/>
                  </a:lnTo>
                  <a:lnTo>
                    <a:pt x="108" y="94"/>
                  </a:lnTo>
                  <a:lnTo>
                    <a:pt x="105" y="100"/>
                  </a:lnTo>
                  <a:lnTo>
                    <a:pt x="102" y="107"/>
                  </a:lnTo>
                  <a:lnTo>
                    <a:pt x="101" y="109"/>
                  </a:lnTo>
                  <a:lnTo>
                    <a:pt x="100" y="113"/>
                  </a:lnTo>
                  <a:lnTo>
                    <a:pt x="99" y="114"/>
                  </a:lnTo>
                  <a:lnTo>
                    <a:pt x="95" y="119"/>
                  </a:lnTo>
                  <a:lnTo>
                    <a:pt x="91" y="121"/>
                  </a:lnTo>
                  <a:lnTo>
                    <a:pt x="91" y="123"/>
                  </a:lnTo>
                  <a:lnTo>
                    <a:pt x="90" y="126"/>
                  </a:lnTo>
                  <a:lnTo>
                    <a:pt x="90" y="130"/>
                  </a:lnTo>
                  <a:lnTo>
                    <a:pt x="91" y="132"/>
                  </a:lnTo>
                  <a:lnTo>
                    <a:pt x="93" y="141"/>
                  </a:lnTo>
                  <a:lnTo>
                    <a:pt x="90" y="143"/>
                  </a:lnTo>
                  <a:lnTo>
                    <a:pt x="88" y="145"/>
                  </a:lnTo>
                  <a:lnTo>
                    <a:pt x="84" y="145"/>
                  </a:lnTo>
                  <a:lnTo>
                    <a:pt x="75" y="148"/>
                  </a:lnTo>
                  <a:lnTo>
                    <a:pt x="73" y="150"/>
                  </a:lnTo>
                  <a:lnTo>
                    <a:pt x="72" y="151"/>
                  </a:lnTo>
                  <a:lnTo>
                    <a:pt x="71" y="153"/>
                  </a:lnTo>
                  <a:lnTo>
                    <a:pt x="72" y="154"/>
                  </a:lnTo>
                  <a:lnTo>
                    <a:pt x="74" y="155"/>
                  </a:lnTo>
                  <a:lnTo>
                    <a:pt x="78" y="155"/>
                  </a:lnTo>
                  <a:lnTo>
                    <a:pt x="81" y="155"/>
                  </a:lnTo>
                  <a:lnTo>
                    <a:pt x="83" y="157"/>
                  </a:lnTo>
                  <a:lnTo>
                    <a:pt x="85" y="160"/>
                  </a:lnTo>
                  <a:lnTo>
                    <a:pt x="88" y="162"/>
                  </a:lnTo>
                  <a:lnTo>
                    <a:pt x="89" y="163"/>
                  </a:lnTo>
                  <a:lnTo>
                    <a:pt x="90" y="163"/>
                  </a:lnTo>
                  <a:lnTo>
                    <a:pt x="98" y="168"/>
                  </a:lnTo>
                  <a:lnTo>
                    <a:pt x="106" y="175"/>
                  </a:lnTo>
                  <a:lnTo>
                    <a:pt x="107" y="178"/>
                  </a:lnTo>
                  <a:lnTo>
                    <a:pt x="109" y="181"/>
                  </a:lnTo>
                  <a:lnTo>
                    <a:pt x="111" y="180"/>
                  </a:lnTo>
                  <a:lnTo>
                    <a:pt x="112" y="180"/>
                  </a:lnTo>
                  <a:lnTo>
                    <a:pt x="113" y="183"/>
                  </a:lnTo>
                  <a:lnTo>
                    <a:pt x="112" y="186"/>
                  </a:lnTo>
                  <a:lnTo>
                    <a:pt x="112" y="187"/>
                  </a:lnTo>
                  <a:lnTo>
                    <a:pt x="108" y="192"/>
                  </a:lnTo>
                  <a:lnTo>
                    <a:pt x="107" y="195"/>
                  </a:lnTo>
                  <a:lnTo>
                    <a:pt x="107" y="197"/>
                  </a:lnTo>
                  <a:lnTo>
                    <a:pt x="108" y="198"/>
                  </a:lnTo>
                  <a:lnTo>
                    <a:pt x="109" y="201"/>
                  </a:lnTo>
                  <a:lnTo>
                    <a:pt x="110" y="204"/>
                  </a:lnTo>
                  <a:lnTo>
                    <a:pt x="112" y="211"/>
                  </a:lnTo>
                  <a:lnTo>
                    <a:pt x="113" y="215"/>
                  </a:lnTo>
                  <a:lnTo>
                    <a:pt x="117" y="220"/>
                  </a:lnTo>
                  <a:lnTo>
                    <a:pt x="119" y="222"/>
                  </a:lnTo>
                  <a:lnTo>
                    <a:pt x="121" y="222"/>
                  </a:lnTo>
                  <a:lnTo>
                    <a:pt x="123" y="222"/>
                  </a:lnTo>
                  <a:lnTo>
                    <a:pt x="125" y="222"/>
                  </a:lnTo>
                  <a:lnTo>
                    <a:pt x="130" y="221"/>
                  </a:lnTo>
                  <a:lnTo>
                    <a:pt x="136" y="221"/>
                  </a:lnTo>
                  <a:lnTo>
                    <a:pt x="145" y="219"/>
                  </a:lnTo>
                  <a:lnTo>
                    <a:pt x="148" y="219"/>
                  </a:lnTo>
                  <a:lnTo>
                    <a:pt x="151" y="218"/>
                  </a:lnTo>
                  <a:lnTo>
                    <a:pt x="156" y="212"/>
                  </a:lnTo>
                  <a:lnTo>
                    <a:pt x="156" y="208"/>
                  </a:lnTo>
                  <a:lnTo>
                    <a:pt x="155" y="203"/>
                  </a:lnTo>
                  <a:lnTo>
                    <a:pt x="152" y="199"/>
                  </a:lnTo>
                  <a:lnTo>
                    <a:pt x="148" y="195"/>
                  </a:lnTo>
                  <a:lnTo>
                    <a:pt x="147" y="193"/>
                  </a:lnTo>
                  <a:lnTo>
                    <a:pt x="146" y="191"/>
                  </a:lnTo>
                  <a:lnTo>
                    <a:pt x="143" y="189"/>
                  </a:lnTo>
                  <a:lnTo>
                    <a:pt x="141" y="188"/>
                  </a:lnTo>
                  <a:lnTo>
                    <a:pt x="140" y="187"/>
                  </a:lnTo>
                  <a:lnTo>
                    <a:pt x="134" y="187"/>
                  </a:lnTo>
                  <a:lnTo>
                    <a:pt x="132" y="186"/>
                  </a:lnTo>
                  <a:lnTo>
                    <a:pt x="130" y="185"/>
                  </a:lnTo>
                  <a:lnTo>
                    <a:pt x="130" y="184"/>
                  </a:lnTo>
                  <a:lnTo>
                    <a:pt x="131" y="181"/>
                  </a:lnTo>
                  <a:lnTo>
                    <a:pt x="133" y="179"/>
                  </a:lnTo>
                  <a:lnTo>
                    <a:pt x="136" y="178"/>
                  </a:lnTo>
                  <a:lnTo>
                    <a:pt x="141" y="177"/>
                  </a:lnTo>
                  <a:lnTo>
                    <a:pt x="146" y="176"/>
                  </a:lnTo>
                  <a:lnTo>
                    <a:pt x="152" y="175"/>
                  </a:lnTo>
                  <a:lnTo>
                    <a:pt x="153" y="175"/>
                  </a:lnTo>
                  <a:lnTo>
                    <a:pt x="159" y="168"/>
                  </a:lnTo>
                  <a:lnTo>
                    <a:pt x="165" y="162"/>
                  </a:lnTo>
                  <a:lnTo>
                    <a:pt x="168" y="161"/>
                  </a:lnTo>
                  <a:lnTo>
                    <a:pt x="171" y="157"/>
                  </a:lnTo>
                  <a:lnTo>
                    <a:pt x="175" y="153"/>
                  </a:lnTo>
                  <a:lnTo>
                    <a:pt x="174" y="152"/>
                  </a:lnTo>
                  <a:lnTo>
                    <a:pt x="175" y="150"/>
                  </a:lnTo>
                  <a:lnTo>
                    <a:pt x="175" y="148"/>
                  </a:lnTo>
                  <a:lnTo>
                    <a:pt x="178" y="144"/>
                  </a:lnTo>
                  <a:lnTo>
                    <a:pt x="181" y="140"/>
                  </a:lnTo>
                  <a:lnTo>
                    <a:pt x="183" y="139"/>
                  </a:lnTo>
                  <a:lnTo>
                    <a:pt x="188" y="137"/>
                  </a:lnTo>
                  <a:lnTo>
                    <a:pt x="191" y="134"/>
                  </a:lnTo>
                  <a:lnTo>
                    <a:pt x="194" y="131"/>
                  </a:lnTo>
                  <a:lnTo>
                    <a:pt x="198" y="128"/>
                  </a:lnTo>
                  <a:lnTo>
                    <a:pt x="202" y="127"/>
                  </a:lnTo>
                  <a:lnTo>
                    <a:pt x="205" y="127"/>
                  </a:lnTo>
                  <a:lnTo>
                    <a:pt x="210" y="129"/>
                  </a:lnTo>
                  <a:lnTo>
                    <a:pt x="212" y="129"/>
                  </a:lnTo>
                  <a:lnTo>
                    <a:pt x="214" y="132"/>
                  </a:lnTo>
                  <a:lnTo>
                    <a:pt x="215" y="135"/>
                  </a:lnTo>
                  <a:lnTo>
                    <a:pt x="215" y="140"/>
                  </a:lnTo>
                  <a:lnTo>
                    <a:pt x="213" y="144"/>
                  </a:lnTo>
                  <a:lnTo>
                    <a:pt x="211" y="148"/>
                  </a:lnTo>
                  <a:lnTo>
                    <a:pt x="210" y="150"/>
                  </a:lnTo>
                  <a:lnTo>
                    <a:pt x="210" y="152"/>
                  </a:lnTo>
                  <a:lnTo>
                    <a:pt x="211" y="153"/>
                  </a:lnTo>
                  <a:lnTo>
                    <a:pt x="214" y="154"/>
                  </a:lnTo>
                  <a:lnTo>
                    <a:pt x="217" y="154"/>
                  </a:lnTo>
                  <a:lnTo>
                    <a:pt x="220" y="152"/>
                  </a:lnTo>
                  <a:lnTo>
                    <a:pt x="223" y="150"/>
                  </a:lnTo>
                  <a:lnTo>
                    <a:pt x="224" y="146"/>
                  </a:lnTo>
                  <a:lnTo>
                    <a:pt x="225" y="142"/>
                  </a:lnTo>
                  <a:lnTo>
                    <a:pt x="225" y="137"/>
                  </a:lnTo>
                  <a:lnTo>
                    <a:pt x="224" y="133"/>
                  </a:lnTo>
                  <a:lnTo>
                    <a:pt x="223" y="130"/>
                  </a:lnTo>
                  <a:lnTo>
                    <a:pt x="222" y="128"/>
                  </a:lnTo>
                  <a:lnTo>
                    <a:pt x="220" y="127"/>
                  </a:lnTo>
                  <a:lnTo>
                    <a:pt x="217" y="126"/>
                  </a:lnTo>
                  <a:lnTo>
                    <a:pt x="215" y="125"/>
                  </a:lnTo>
                  <a:lnTo>
                    <a:pt x="211" y="125"/>
                  </a:lnTo>
                  <a:lnTo>
                    <a:pt x="207" y="123"/>
                  </a:lnTo>
                  <a:lnTo>
                    <a:pt x="203" y="117"/>
                  </a:lnTo>
                  <a:lnTo>
                    <a:pt x="200" y="109"/>
                  </a:lnTo>
                  <a:lnTo>
                    <a:pt x="200" y="107"/>
                  </a:lnTo>
                  <a:lnTo>
                    <a:pt x="200" y="105"/>
                  </a:lnTo>
                  <a:lnTo>
                    <a:pt x="201" y="103"/>
                  </a:lnTo>
                  <a:lnTo>
                    <a:pt x="202" y="102"/>
                  </a:lnTo>
                  <a:lnTo>
                    <a:pt x="205" y="98"/>
                  </a:lnTo>
                  <a:lnTo>
                    <a:pt x="210" y="96"/>
                  </a:lnTo>
                  <a:lnTo>
                    <a:pt x="214" y="94"/>
                  </a:lnTo>
                  <a:lnTo>
                    <a:pt x="217" y="93"/>
                  </a:lnTo>
                  <a:lnTo>
                    <a:pt x="220" y="91"/>
                  </a:lnTo>
                  <a:lnTo>
                    <a:pt x="221" y="87"/>
                  </a:lnTo>
                  <a:lnTo>
                    <a:pt x="223" y="85"/>
                  </a:lnTo>
                  <a:lnTo>
                    <a:pt x="224" y="82"/>
                  </a:lnTo>
                  <a:lnTo>
                    <a:pt x="223" y="79"/>
                  </a:lnTo>
                  <a:lnTo>
                    <a:pt x="223" y="75"/>
                  </a:lnTo>
                  <a:lnTo>
                    <a:pt x="222" y="71"/>
                  </a:lnTo>
                  <a:lnTo>
                    <a:pt x="220" y="68"/>
                  </a:lnTo>
                  <a:lnTo>
                    <a:pt x="217" y="68"/>
                  </a:lnTo>
                  <a:lnTo>
                    <a:pt x="215" y="68"/>
                  </a:lnTo>
                  <a:lnTo>
                    <a:pt x="212" y="69"/>
                  </a:lnTo>
                  <a:lnTo>
                    <a:pt x="206" y="69"/>
                  </a:lnTo>
                  <a:lnTo>
                    <a:pt x="201" y="70"/>
                  </a:lnTo>
                  <a:lnTo>
                    <a:pt x="198" y="70"/>
                  </a:lnTo>
                  <a:lnTo>
                    <a:pt x="195" y="70"/>
                  </a:lnTo>
                  <a:lnTo>
                    <a:pt x="189" y="68"/>
                  </a:lnTo>
                  <a:lnTo>
                    <a:pt x="186" y="64"/>
                  </a:lnTo>
                  <a:lnTo>
                    <a:pt x="183" y="60"/>
                  </a:lnTo>
                  <a:lnTo>
                    <a:pt x="182" y="57"/>
                  </a:lnTo>
                  <a:lnTo>
                    <a:pt x="181" y="55"/>
                  </a:lnTo>
                  <a:lnTo>
                    <a:pt x="179" y="52"/>
                  </a:lnTo>
                  <a:lnTo>
                    <a:pt x="177" y="53"/>
                  </a:lnTo>
                  <a:lnTo>
                    <a:pt x="175" y="61"/>
                  </a:lnTo>
                  <a:lnTo>
                    <a:pt x="174" y="63"/>
                  </a:lnTo>
                  <a:close/>
                  <a:moveTo>
                    <a:pt x="70" y="166"/>
                  </a:moveTo>
                  <a:lnTo>
                    <a:pt x="70" y="166"/>
                  </a:lnTo>
                  <a:lnTo>
                    <a:pt x="71" y="167"/>
                  </a:lnTo>
                  <a:lnTo>
                    <a:pt x="73" y="168"/>
                  </a:lnTo>
                  <a:lnTo>
                    <a:pt x="75" y="169"/>
                  </a:lnTo>
                  <a:lnTo>
                    <a:pt x="78" y="169"/>
                  </a:lnTo>
                  <a:lnTo>
                    <a:pt x="81" y="168"/>
                  </a:lnTo>
                  <a:lnTo>
                    <a:pt x="84" y="168"/>
                  </a:lnTo>
                  <a:lnTo>
                    <a:pt x="86" y="167"/>
                  </a:lnTo>
                  <a:lnTo>
                    <a:pt x="89" y="168"/>
                  </a:lnTo>
                  <a:lnTo>
                    <a:pt x="93" y="169"/>
                  </a:lnTo>
                  <a:lnTo>
                    <a:pt x="96" y="172"/>
                  </a:lnTo>
                  <a:lnTo>
                    <a:pt x="98" y="176"/>
                  </a:lnTo>
                  <a:lnTo>
                    <a:pt x="99" y="179"/>
                  </a:lnTo>
                  <a:lnTo>
                    <a:pt x="99" y="183"/>
                  </a:lnTo>
                  <a:lnTo>
                    <a:pt x="100" y="186"/>
                  </a:lnTo>
                  <a:lnTo>
                    <a:pt x="101" y="192"/>
                  </a:lnTo>
                  <a:lnTo>
                    <a:pt x="101" y="196"/>
                  </a:lnTo>
                  <a:lnTo>
                    <a:pt x="101" y="197"/>
                  </a:lnTo>
                  <a:lnTo>
                    <a:pt x="100" y="203"/>
                  </a:lnTo>
                  <a:lnTo>
                    <a:pt x="100" y="210"/>
                  </a:lnTo>
                  <a:lnTo>
                    <a:pt x="100" y="214"/>
                  </a:lnTo>
                  <a:lnTo>
                    <a:pt x="99" y="219"/>
                  </a:lnTo>
                  <a:lnTo>
                    <a:pt x="98" y="221"/>
                  </a:lnTo>
                  <a:lnTo>
                    <a:pt x="97" y="224"/>
                  </a:lnTo>
                  <a:lnTo>
                    <a:pt x="96" y="227"/>
                  </a:lnTo>
                  <a:lnTo>
                    <a:pt x="94" y="232"/>
                  </a:lnTo>
                  <a:lnTo>
                    <a:pt x="91" y="234"/>
                  </a:lnTo>
                  <a:lnTo>
                    <a:pt x="88" y="235"/>
                  </a:lnTo>
                  <a:lnTo>
                    <a:pt x="87" y="238"/>
                  </a:lnTo>
                  <a:lnTo>
                    <a:pt x="85" y="242"/>
                  </a:lnTo>
                  <a:lnTo>
                    <a:pt x="84" y="244"/>
                  </a:lnTo>
                  <a:lnTo>
                    <a:pt x="85" y="249"/>
                  </a:lnTo>
                  <a:lnTo>
                    <a:pt x="84" y="257"/>
                  </a:lnTo>
                  <a:lnTo>
                    <a:pt x="81" y="263"/>
                  </a:lnTo>
                  <a:lnTo>
                    <a:pt x="81" y="268"/>
                  </a:lnTo>
                  <a:lnTo>
                    <a:pt x="82" y="273"/>
                  </a:lnTo>
                  <a:lnTo>
                    <a:pt x="79" y="279"/>
                  </a:lnTo>
                  <a:lnTo>
                    <a:pt x="77" y="281"/>
                  </a:lnTo>
                  <a:lnTo>
                    <a:pt x="73" y="281"/>
                  </a:lnTo>
                  <a:lnTo>
                    <a:pt x="71" y="281"/>
                  </a:lnTo>
                  <a:lnTo>
                    <a:pt x="70" y="279"/>
                  </a:lnTo>
                  <a:lnTo>
                    <a:pt x="69" y="276"/>
                  </a:lnTo>
                  <a:lnTo>
                    <a:pt x="67" y="272"/>
                  </a:lnTo>
                  <a:lnTo>
                    <a:pt x="66" y="271"/>
                  </a:lnTo>
                  <a:lnTo>
                    <a:pt x="66" y="268"/>
                  </a:lnTo>
                  <a:lnTo>
                    <a:pt x="65" y="263"/>
                  </a:lnTo>
                  <a:lnTo>
                    <a:pt x="63" y="258"/>
                  </a:lnTo>
                  <a:lnTo>
                    <a:pt x="63" y="253"/>
                  </a:lnTo>
                  <a:lnTo>
                    <a:pt x="64" y="250"/>
                  </a:lnTo>
                  <a:lnTo>
                    <a:pt x="65" y="247"/>
                  </a:lnTo>
                  <a:lnTo>
                    <a:pt x="65" y="245"/>
                  </a:lnTo>
                  <a:lnTo>
                    <a:pt x="65" y="243"/>
                  </a:lnTo>
                  <a:lnTo>
                    <a:pt x="65" y="241"/>
                  </a:lnTo>
                  <a:lnTo>
                    <a:pt x="67" y="236"/>
                  </a:lnTo>
                  <a:lnTo>
                    <a:pt x="66" y="232"/>
                  </a:lnTo>
                  <a:lnTo>
                    <a:pt x="66" y="227"/>
                  </a:lnTo>
                  <a:lnTo>
                    <a:pt x="67" y="224"/>
                  </a:lnTo>
                  <a:lnTo>
                    <a:pt x="72" y="218"/>
                  </a:lnTo>
                  <a:lnTo>
                    <a:pt x="72" y="215"/>
                  </a:lnTo>
                  <a:lnTo>
                    <a:pt x="73" y="212"/>
                  </a:lnTo>
                  <a:lnTo>
                    <a:pt x="75" y="208"/>
                  </a:lnTo>
                  <a:lnTo>
                    <a:pt x="77" y="203"/>
                  </a:lnTo>
                  <a:lnTo>
                    <a:pt x="79" y="199"/>
                  </a:lnTo>
                  <a:lnTo>
                    <a:pt x="81" y="196"/>
                  </a:lnTo>
                  <a:lnTo>
                    <a:pt x="82" y="192"/>
                  </a:lnTo>
                  <a:lnTo>
                    <a:pt x="82" y="189"/>
                  </a:lnTo>
                  <a:lnTo>
                    <a:pt x="81" y="187"/>
                  </a:lnTo>
                  <a:lnTo>
                    <a:pt x="77" y="186"/>
                  </a:lnTo>
                  <a:lnTo>
                    <a:pt x="74" y="187"/>
                  </a:lnTo>
                  <a:lnTo>
                    <a:pt x="71" y="189"/>
                  </a:lnTo>
                  <a:lnTo>
                    <a:pt x="69" y="191"/>
                  </a:lnTo>
                  <a:lnTo>
                    <a:pt x="66" y="195"/>
                  </a:lnTo>
                  <a:lnTo>
                    <a:pt x="65" y="197"/>
                  </a:lnTo>
                  <a:lnTo>
                    <a:pt x="64" y="200"/>
                  </a:lnTo>
                  <a:lnTo>
                    <a:pt x="62" y="203"/>
                  </a:lnTo>
                  <a:lnTo>
                    <a:pt x="59" y="208"/>
                  </a:lnTo>
                  <a:lnTo>
                    <a:pt x="59" y="210"/>
                  </a:lnTo>
                  <a:lnTo>
                    <a:pt x="55" y="216"/>
                  </a:lnTo>
                  <a:lnTo>
                    <a:pt x="52" y="222"/>
                  </a:lnTo>
                  <a:lnTo>
                    <a:pt x="52" y="223"/>
                  </a:lnTo>
                  <a:lnTo>
                    <a:pt x="52" y="225"/>
                  </a:lnTo>
                  <a:lnTo>
                    <a:pt x="51" y="232"/>
                  </a:lnTo>
                  <a:lnTo>
                    <a:pt x="50" y="237"/>
                  </a:lnTo>
                  <a:lnTo>
                    <a:pt x="50" y="239"/>
                  </a:lnTo>
                  <a:lnTo>
                    <a:pt x="48" y="244"/>
                  </a:lnTo>
                  <a:lnTo>
                    <a:pt x="44" y="248"/>
                  </a:lnTo>
                  <a:lnTo>
                    <a:pt x="42" y="254"/>
                  </a:lnTo>
                  <a:lnTo>
                    <a:pt x="41" y="257"/>
                  </a:lnTo>
                  <a:lnTo>
                    <a:pt x="42" y="261"/>
                  </a:lnTo>
                  <a:lnTo>
                    <a:pt x="43" y="267"/>
                  </a:lnTo>
                  <a:lnTo>
                    <a:pt x="46" y="272"/>
                  </a:lnTo>
                  <a:lnTo>
                    <a:pt x="47" y="278"/>
                  </a:lnTo>
                  <a:lnTo>
                    <a:pt x="48" y="280"/>
                  </a:lnTo>
                  <a:lnTo>
                    <a:pt x="48" y="283"/>
                  </a:lnTo>
                  <a:lnTo>
                    <a:pt x="46" y="286"/>
                  </a:lnTo>
                  <a:lnTo>
                    <a:pt x="43" y="289"/>
                  </a:lnTo>
                  <a:lnTo>
                    <a:pt x="41" y="291"/>
                  </a:lnTo>
                  <a:lnTo>
                    <a:pt x="39" y="292"/>
                  </a:lnTo>
                  <a:lnTo>
                    <a:pt x="36" y="295"/>
                  </a:lnTo>
                  <a:lnTo>
                    <a:pt x="34" y="298"/>
                  </a:lnTo>
                  <a:lnTo>
                    <a:pt x="30" y="300"/>
                  </a:lnTo>
                  <a:lnTo>
                    <a:pt x="27" y="302"/>
                  </a:lnTo>
                  <a:lnTo>
                    <a:pt x="23" y="306"/>
                  </a:lnTo>
                  <a:lnTo>
                    <a:pt x="18" y="311"/>
                  </a:lnTo>
                  <a:lnTo>
                    <a:pt x="16" y="315"/>
                  </a:lnTo>
                  <a:lnTo>
                    <a:pt x="14" y="321"/>
                  </a:lnTo>
                  <a:lnTo>
                    <a:pt x="13" y="330"/>
                  </a:lnTo>
                  <a:lnTo>
                    <a:pt x="12" y="335"/>
                  </a:lnTo>
                  <a:lnTo>
                    <a:pt x="11" y="330"/>
                  </a:lnTo>
                  <a:lnTo>
                    <a:pt x="11" y="326"/>
                  </a:lnTo>
                  <a:lnTo>
                    <a:pt x="11" y="321"/>
                  </a:lnTo>
                  <a:lnTo>
                    <a:pt x="12" y="317"/>
                  </a:lnTo>
                  <a:lnTo>
                    <a:pt x="15" y="308"/>
                  </a:lnTo>
                  <a:lnTo>
                    <a:pt x="18" y="301"/>
                  </a:lnTo>
                  <a:lnTo>
                    <a:pt x="20" y="297"/>
                  </a:lnTo>
                  <a:lnTo>
                    <a:pt x="23" y="294"/>
                  </a:lnTo>
                  <a:lnTo>
                    <a:pt x="23" y="291"/>
                  </a:lnTo>
                  <a:lnTo>
                    <a:pt x="21" y="288"/>
                  </a:lnTo>
                  <a:lnTo>
                    <a:pt x="21" y="285"/>
                  </a:lnTo>
                  <a:lnTo>
                    <a:pt x="20" y="283"/>
                  </a:lnTo>
                  <a:lnTo>
                    <a:pt x="20" y="279"/>
                  </a:lnTo>
                  <a:lnTo>
                    <a:pt x="19" y="271"/>
                  </a:lnTo>
                  <a:lnTo>
                    <a:pt x="19" y="269"/>
                  </a:lnTo>
                  <a:lnTo>
                    <a:pt x="19" y="267"/>
                  </a:lnTo>
                  <a:lnTo>
                    <a:pt x="19" y="262"/>
                  </a:lnTo>
                  <a:lnTo>
                    <a:pt x="19" y="261"/>
                  </a:lnTo>
                  <a:lnTo>
                    <a:pt x="19" y="257"/>
                  </a:lnTo>
                  <a:lnTo>
                    <a:pt x="19" y="253"/>
                  </a:lnTo>
                  <a:lnTo>
                    <a:pt x="20" y="250"/>
                  </a:lnTo>
                  <a:lnTo>
                    <a:pt x="20" y="248"/>
                  </a:lnTo>
                  <a:lnTo>
                    <a:pt x="23" y="245"/>
                  </a:lnTo>
                  <a:lnTo>
                    <a:pt x="25" y="242"/>
                  </a:lnTo>
                  <a:lnTo>
                    <a:pt x="25" y="241"/>
                  </a:lnTo>
                  <a:lnTo>
                    <a:pt x="27" y="235"/>
                  </a:lnTo>
                  <a:lnTo>
                    <a:pt x="28" y="231"/>
                  </a:lnTo>
                  <a:lnTo>
                    <a:pt x="28" y="226"/>
                  </a:lnTo>
                  <a:lnTo>
                    <a:pt x="29" y="221"/>
                  </a:lnTo>
                  <a:lnTo>
                    <a:pt x="29" y="220"/>
                  </a:lnTo>
                  <a:lnTo>
                    <a:pt x="31" y="216"/>
                  </a:lnTo>
                  <a:lnTo>
                    <a:pt x="32" y="213"/>
                  </a:lnTo>
                  <a:lnTo>
                    <a:pt x="34" y="212"/>
                  </a:lnTo>
                  <a:lnTo>
                    <a:pt x="34" y="210"/>
                  </a:lnTo>
                  <a:lnTo>
                    <a:pt x="35" y="208"/>
                  </a:lnTo>
                  <a:lnTo>
                    <a:pt x="36" y="202"/>
                  </a:lnTo>
                  <a:lnTo>
                    <a:pt x="37" y="198"/>
                  </a:lnTo>
                  <a:lnTo>
                    <a:pt x="40" y="195"/>
                  </a:lnTo>
                  <a:lnTo>
                    <a:pt x="43" y="189"/>
                  </a:lnTo>
                  <a:lnTo>
                    <a:pt x="44" y="188"/>
                  </a:lnTo>
                  <a:lnTo>
                    <a:pt x="47" y="184"/>
                  </a:lnTo>
                  <a:lnTo>
                    <a:pt x="49" y="180"/>
                  </a:lnTo>
                  <a:lnTo>
                    <a:pt x="50" y="179"/>
                  </a:lnTo>
                  <a:lnTo>
                    <a:pt x="52" y="178"/>
                  </a:lnTo>
                  <a:lnTo>
                    <a:pt x="54" y="176"/>
                  </a:lnTo>
                  <a:lnTo>
                    <a:pt x="59" y="172"/>
                  </a:lnTo>
                  <a:lnTo>
                    <a:pt x="62" y="168"/>
                  </a:lnTo>
                  <a:lnTo>
                    <a:pt x="64" y="166"/>
                  </a:lnTo>
                  <a:lnTo>
                    <a:pt x="65" y="165"/>
                  </a:lnTo>
                  <a:lnTo>
                    <a:pt x="70" y="166"/>
                  </a:lnTo>
                  <a:close/>
                  <a:moveTo>
                    <a:pt x="207" y="133"/>
                  </a:moveTo>
                  <a:lnTo>
                    <a:pt x="207" y="134"/>
                  </a:lnTo>
                  <a:lnTo>
                    <a:pt x="207" y="135"/>
                  </a:lnTo>
                  <a:lnTo>
                    <a:pt x="206" y="138"/>
                  </a:lnTo>
                  <a:lnTo>
                    <a:pt x="206" y="139"/>
                  </a:lnTo>
                  <a:lnTo>
                    <a:pt x="206" y="141"/>
                  </a:lnTo>
                  <a:lnTo>
                    <a:pt x="207" y="143"/>
                  </a:lnTo>
                  <a:lnTo>
                    <a:pt x="205" y="150"/>
                  </a:lnTo>
                  <a:lnTo>
                    <a:pt x="204" y="154"/>
                  </a:lnTo>
                  <a:lnTo>
                    <a:pt x="203" y="156"/>
                  </a:lnTo>
                  <a:lnTo>
                    <a:pt x="204" y="157"/>
                  </a:lnTo>
                  <a:lnTo>
                    <a:pt x="206" y="158"/>
                  </a:lnTo>
                  <a:lnTo>
                    <a:pt x="209" y="158"/>
                  </a:lnTo>
                  <a:lnTo>
                    <a:pt x="218" y="156"/>
                  </a:lnTo>
                  <a:lnTo>
                    <a:pt x="221" y="156"/>
                  </a:lnTo>
                  <a:lnTo>
                    <a:pt x="224" y="153"/>
                  </a:lnTo>
                  <a:lnTo>
                    <a:pt x="226" y="150"/>
                  </a:lnTo>
                  <a:lnTo>
                    <a:pt x="229" y="148"/>
                  </a:lnTo>
                  <a:lnTo>
                    <a:pt x="234" y="145"/>
                  </a:lnTo>
                  <a:lnTo>
                    <a:pt x="237" y="145"/>
                  </a:lnTo>
                  <a:lnTo>
                    <a:pt x="240" y="145"/>
                  </a:lnTo>
                  <a:lnTo>
                    <a:pt x="244" y="146"/>
                  </a:lnTo>
                  <a:lnTo>
                    <a:pt x="247" y="150"/>
                  </a:lnTo>
                  <a:lnTo>
                    <a:pt x="248" y="153"/>
                  </a:lnTo>
                  <a:lnTo>
                    <a:pt x="249" y="156"/>
                  </a:lnTo>
                  <a:lnTo>
                    <a:pt x="247" y="162"/>
                  </a:lnTo>
                  <a:lnTo>
                    <a:pt x="244" y="167"/>
                  </a:lnTo>
                  <a:lnTo>
                    <a:pt x="241" y="170"/>
                  </a:lnTo>
                  <a:lnTo>
                    <a:pt x="239" y="173"/>
                  </a:lnTo>
                  <a:lnTo>
                    <a:pt x="237" y="173"/>
                  </a:lnTo>
                  <a:lnTo>
                    <a:pt x="235" y="174"/>
                  </a:lnTo>
                  <a:lnTo>
                    <a:pt x="236" y="177"/>
                  </a:lnTo>
                  <a:lnTo>
                    <a:pt x="237" y="178"/>
                  </a:lnTo>
                  <a:lnTo>
                    <a:pt x="238" y="179"/>
                  </a:lnTo>
                  <a:lnTo>
                    <a:pt x="238" y="180"/>
                  </a:lnTo>
                  <a:lnTo>
                    <a:pt x="240" y="186"/>
                  </a:lnTo>
                  <a:lnTo>
                    <a:pt x="242" y="195"/>
                  </a:lnTo>
                  <a:lnTo>
                    <a:pt x="242" y="199"/>
                  </a:lnTo>
                  <a:lnTo>
                    <a:pt x="239" y="201"/>
                  </a:lnTo>
                  <a:lnTo>
                    <a:pt x="235" y="207"/>
                  </a:lnTo>
                  <a:lnTo>
                    <a:pt x="235" y="208"/>
                  </a:lnTo>
                  <a:lnTo>
                    <a:pt x="232" y="212"/>
                  </a:lnTo>
                  <a:lnTo>
                    <a:pt x="225" y="220"/>
                  </a:lnTo>
                  <a:lnTo>
                    <a:pt x="224" y="222"/>
                  </a:lnTo>
                  <a:lnTo>
                    <a:pt x="225" y="223"/>
                  </a:lnTo>
                  <a:lnTo>
                    <a:pt x="226" y="225"/>
                  </a:lnTo>
                  <a:lnTo>
                    <a:pt x="224" y="228"/>
                  </a:lnTo>
                  <a:lnTo>
                    <a:pt x="222" y="230"/>
                  </a:lnTo>
                  <a:lnTo>
                    <a:pt x="218" y="231"/>
                  </a:lnTo>
                  <a:lnTo>
                    <a:pt x="215" y="233"/>
                  </a:lnTo>
                  <a:lnTo>
                    <a:pt x="212" y="235"/>
                  </a:lnTo>
                  <a:lnTo>
                    <a:pt x="209" y="239"/>
                  </a:lnTo>
                  <a:lnTo>
                    <a:pt x="204" y="242"/>
                  </a:lnTo>
                  <a:lnTo>
                    <a:pt x="202" y="247"/>
                  </a:lnTo>
                  <a:lnTo>
                    <a:pt x="199" y="257"/>
                  </a:lnTo>
                  <a:lnTo>
                    <a:pt x="198" y="260"/>
                  </a:lnTo>
                  <a:lnTo>
                    <a:pt x="194" y="260"/>
                  </a:lnTo>
                  <a:lnTo>
                    <a:pt x="192" y="261"/>
                  </a:lnTo>
                  <a:lnTo>
                    <a:pt x="190" y="262"/>
                  </a:lnTo>
                  <a:lnTo>
                    <a:pt x="190" y="267"/>
                  </a:lnTo>
                  <a:lnTo>
                    <a:pt x="191" y="271"/>
                  </a:lnTo>
                  <a:lnTo>
                    <a:pt x="191" y="272"/>
                  </a:lnTo>
                  <a:lnTo>
                    <a:pt x="193" y="272"/>
                  </a:lnTo>
                  <a:lnTo>
                    <a:pt x="195" y="272"/>
                  </a:lnTo>
                  <a:lnTo>
                    <a:pt x="199" y="273"/>
                  </a:lnTo>
                  <a:lnTo>
                    <a:pt x="202" y="273"/>
                  </a:lnTo>
                  <a:lnTo>
                    <a:pt x="202" y="272"/>
                  </a:lnTo>
                  <a:lnTo>
                    <a:pt x="204" y="271"/>
                  </a:lnTo>
                  <a:lnTo>
                    <a:pt x="206" y="272"/>
                  </a:lnTo>
                  <a:lnTo>
                    <a:pt x="209" y="276"/>
                  </a:lnTo>
                  <a:lnTo>
                    <a:pt x="212" y="280"/>
                  </a:lnTo>
                  <a:lnTo>
                    <a:pt x="214" y="285"/>
                  </a:lnTo>
                  <a:lnTo>
                    <a:pt x="216" y="294"/>
                  </a:lnTo>
                  <a:lnTo>
                    <a:pt x="216" y="297"/>
                  </a:lnTo>
                  <a:lnTo>
                    <a:pt x="213" y="298"/>
                  </a:lnTo>
                  <a:lnTo>
                    <a:pt x="207" y="301"/>
                  </a:lnTo>
                  <a:lnTo>
                    <a:pt x="202" y="302"/>
                  </a:lnTo>
                  <a:lnTo>
                    <a:pt x="198" y="304"/>
                  </a:lnTo>
                  <a:lnTo>
                    <a:pt x="195" y="304"/>
                  </a:lnTo>
                  <a:lnTo>
                    <a:pt x="193" y="305"/>
                  </a:lnTo>
                  <a:lnTo>
                    <a:pt x="191" y="306"/>
                  </a:lnTo>
                  <a:lnTo>
                    <a:pt x="189" y="306"/>
                  </a:lnTo>
                  <a:lnTo>
                    <a:pt x="189" y="307"/>
                  </a:lnTo>
                  <a:lnTo>
                    <a:pt x="188" y="309"/>
                  </a:lnTo>
                  <a:lnTo>
                    <a:pt x="184" y="319"/>
                  </a:lnTo>
                  <a:lnTo>
                    <a:pt x="182" y="323"/>
                  </a:lnTo>
                  <a:lnTo>
                    <a:pt x="180" y="327"/>
                  </a:lnTo>
                  <a:lnTo>
                    <a:pt x="177" y="331"/>
                  </a:lnTo>
                  <a:lnTo>
                    <a:pt x="174" y="333"/>
                  </a:lnTo>
                  <a:lnTo>
                    <a:pt x="171" y="333"/>
                  </a:lnTo>
                  <a:lnTo>
                    <a:pt x="170" y="333"/>
                  </a:lnTo>
                  <a:lnTo>
                    <a:pt x="170" y="338"/>
                  </a:lnTo>
                  <a:lnTo>
                    <a:pt x="168" y="349"/>
                  </a:lnTo>
                  <a:lnTo>
                    <a:pt x="168" y="352"/>
                  </a:lnTo>
                  <a:lnTo>
                    <a:pt x="169" y="356"/>
                  </a:lnTo>
                  <a:lnTo>
                    <a:pt x="168" y="361"/>
                  </a:lnTo>
                  <a:lnTo>
                    <a:pt x="164" y="362"/>
                  </a:lnTo>
                  <a:lnTo>
                    <a:pt x="158" y="362"/>
                  </a:lnTo>
                  <a:lnTo>
                    <a:pt x="155" y="363"/>
                  </a:lnTo>
                  <a:lnTo>
                    <a:pt x="151" y="363"/>
                  </a:lnTo>
                  <a:lnTo>
                    <a:pt x="149" y="360"/>
                  </a:lnTo>
                  <a:lnTo>
                    <a:pt x="148" y="355"/>
                  </a:lnTo>
                  <a:lnTo>
                    <a:pt x="147" y="353"/>
                  </a:lnTo>
                  <a:lnTo>
                    <a:pt x="147" y="351"/>
                  </a:lnTo>
                  <a:lnTo>
                    <a:pt x="149" y="349"/>
                  </a:lnTo>
                  <a:lnTo>
                    <a:pt x="152" y="347"/>
                  </a:lnTo>
                  <a:lnTo>
                    <a:pt x="153" y="348"/>
                  </a:lnTo>
                  <a:lnTo>
                    <a:pt x="155" y="348"/>
                  </a:lnTo>
                  <a:lnTo>
                    <a:pt x="156" y="348"/>
                  </a:lnTo>
                  <a:lnTo>
                    <a:pt x="157" y="344"/>
                  </a:lnTo>
                  <a:lnTo>
                    <a:pt x="156" y="338"/>
                  </a:lnTo>
                  <a:lnTo>
                    <a:pt x="156" y="335"/>
                  </a:lnTo>
                  <a:lnTo>
                    <a:pt x="155" y="333"/>
                  </a:lnTo>
                  <a:lnTo>
                    <a:pt x="154" y="332"/>
                  </a:lnTo>
                  <a:lnTo>
                    <a:pt x="152" y="332"/>
                  </a:lnTo>
                  <a:lnTo>
                    <a:pt x="148" y="336"/>
                  </a:lnTo>
                  <a:lnTo>
                    <a:pt x="147" y="339"/>
                  </a:lnTo>
                  <a:lnTo>
                    <a:pt x="147" y="341"/>
                  </a:lnTo>
                  <a:lnTo>
                    <a:pt x="146" y="343"/>
                  </a:lnTo>
                  <a:lnTo>
                    <a:pt x="143" y="346"/>
                  </a:lnTo>
                  <a:lnTo>
                    <a:pt x="139" y="347"/>
                  </a:lnTo>
                  <a:lnTo>
                    <a:pt x="133" y="348"/>
                  </a:lnTo>
                  <a:lnTo>
                    <a:pt x="131" y="348"/>
                  </a:lnTo>
                  <a:lnTo>
                    <a:pt x="129" y="347"/>
                  </a:lnTo>
                  <a:lnTo>
                    <a:pt x="128" y="346"/>
                  </a:lnTo>
                  <a:lnTo>
                    <a:pt x="127" y="342"/>
                  </a:lnTo>
                  <a:lnTo>
                    <a:pt x="125" y="337"/>
                  </a:lnTo>
                  <a:lnTo>
                    <a:pt x="124" y="333"/>
                  </a:lnTo>
                  <a:lnTo>
                    <a:pt x="124" y="330"/>
                  </a:lnTo>
                  <a:lnTo>
                    <a:pt x="124" y="328"/>
                  </a:lnTo>
                  <a:lnTo>
                    <a:pt x="125" y="326"/>
                  </a:lnTo>
                  <a:lnTo>
                    <a:pt x="127" y="325"/>
                  </a:lnTo>
                  <a:lnTo>
                    <a:pt x="131" y="323"/>
                  </a:lnTo>
                  <a:lnTo>
                    <a:pt x="135" y="317"/>
                  </a:lnTo>
                  <a:lnTo>
                    <a:pt x="141" y="311"/>
                  </a:lnTo>
                  <a:lnTo>
                    <a:pt x="143" y="307"/>
                  </a:lnTo>
                  <a:lnTo>
                    <a:pt x="144" y="304"/>
                  </a:lnTo>
                  <a:lnTo>
                    <a:pt x="146" y="301"/>
                  </a:lnTo>
                  <a:lnTo>
                    <a:pt x="148" y="297"/>
                  </a:lnTo>
                  <a:lnTo>
                    <a:pt x="151" y="294"/>
                  </a:lnTo>
                  <a:lnTo>
                    <a:pt x="153" y="291"/>
                  </a:lnTo>
                  <a:lnTo>
                    <a:pt x="155" y="286"/>
                  </a:lnTo>
                  <a:lnTo>
                    <a:pt x="157" y="284"/>
                  </a:lnTo>
                  <a:lnTo>
                    <a:pt x="159" y="282"/>
                  </a:lnTo>
                  <a:lnTo>
                    <a:pt x="160" y="282"/>
                  </a:lnTo>
                  <a:lnTo>
                    <a:pt x="163" y="278"/>
                  </a:lnTo>
                  <a:lnTo>
                    <a:pt x="165" y="271"/>
                  </a:lnTo>
                  <a:lnTo>
                    <a:pt x="166" y="268"/>
                  </a:lnTo>
                  <a:lnTo>
                    <a:pt x="166" y="266"/>
                  </a:lnTo>
                  <a:lnTo>
                    <a:pt x="165" y="262"/>
                  </a:lnTo>
                  <a:lnTo>
                    <a:pt x="163" y="257"/>
                  </a:lnTo>
                  <a:lnTo>
                    <a:pt x="163" y="255"/>
                  </a:lnTo>
                  <a:lnTo>
                    <a:pt x="163" y="248"/>
                  </a:lnTo>
                  <a:lnTo>
                    <a:pt x="162" y="234"/>
                  </a:lnTo>
                  <a:lnTo>
                    <a:pt x="162" y="226"/>
                  </a:lnTo>
                  <a:lnTo>
                    <a:pt x="160" y="224"/>
                  </a:lnTo>
                  <a:lnTo>
                    <a:pt x="160" y="223"/>
                  </a:lnTo>
                  <a:lnTo>
                    <a:pt x="162" y="221"/>
                  </a:lnTo>
                  <a:lnTo>
                    <a:pt x="163" y="219"/>
                  </a:lnTo>
                  <a:lnTo>
                    <a:pt x="165" y="215"/>
                  </a:lnTo>
                  <a:lnTo>
                    <a:pt x="166" y="212"/>
                  </a:lnTo>
                  <a:lnTo>
                    <a:pt x="167" y="204"/>
                  </a:lnTo>
                  <a:lnTo>
                    <a:pt x="168" y="198"/>
                  </a:lnTo>
                  <a:lnTo>
                    <a:pt x="171" y="193"/>
                  </a:lnTo>
                  <a:lnTo>
                    <a:pt x="176" y="188"/>
                  </a:lnTo>
                  <a:lnTo>
                    <a:pt x="177" y="186"/>
                  </a:lnTo>
                  <a:lnTo>
                    <a:pt x="178" y="183"/>
                  </a:lnTo>
                  <a:lnTo>
                    <a:pt x="179" y="180"/>
                  </a:lnTo>
                  <a:lnTo>
                    <a:pt x="186" y="175"/>
                  </a:lnTo>
                  <a:lnTo>
                    <a:pt x="189" y="173"/>
                  </a:lnTo>
                  <a:lnTo>
                    <a:pt x="190" y="170"/>
                  </a:lnTo>
                  <a:lnTo>
                    <a:pt x="191" y="167"/>
                  </a:lnTo>
                  <a:lnTo>
                    <a:pt x="193" y="164"/>
                  </a:lnTo>
                  <a:lnTo>
                    <a:pt x="194" y="160"/>
                  </a:lnTo>
                  <a:lnTo>
                    <a:pt x="198" y="154"/>
                  </a:lnTo>
                  <a:lnTo>
                    <a:pt x="198" y="152"/>
                  </a:lnTo>
                  <a:lnTo>
                    <a:pt x="199" y="149"/>
                  </a:lnTo>
                  <a:lnTo>
                    <a:pt x="199" y="145"/>
                  </a:lnTo>
                  <a:lnTo>
                    <a:pt x="200" y="141"/>
                  </a:lnTo>
                  <a:lnTo>
                    <a:pt x="202" y="138"/>
                  </a:lnTo>
                  <a:lnTo>
                    <a:pt x="203" y="135"/>
                  </a:lnTo>
                  <a:lnTo>
                    <a:pt x="203" y="133"/>
                  </a:lnTo>
                  <a:lnTo>
                    <a:pt x="205" y="132"/>
                  </a:lnTo>
                  <a:lnTo>
                    <a:pt x="207" y="133"/>
                  </a:lnTo>
                  <a:close/>
                  <a:moveTo>
                    <a:pt x="155" y="55"/>
                  </a:moveTo>
                  <a:lnTo>
                    <a:pt x="155" y="49"/>
                  </a:lnTo>
                  <a:lnTo>
                    <a:pt x="155" y="44"/>
                  </a:lnTo>
                  <a:lnTo>
                    <a:pt x="153" y="41"/>
                  </a:lnTo>
                  <a:lnTo>
                    <a:pt x="152" y="40"/>
                  </a:lnTo>
                  <a:lnTo>
                    <a:pt x="149" y="38"/>
                  </a:lnTo>
                  <a:lnTo>
                    <a:pt x="148" y="36"/>
                  </a:lnTo>
                  <a:lnTo>
                    <a:pt x="148" y="34"/>
                  </a:lnTo>
                  <a:lnTo>
                    <a:pt x="149" y="33"/>
                  </a:lnTo>
                  <a:lnTo>
                    <a:pt x="152" y="32"/>
                  </a:lnTo>
                  <a:lnTo>
                    <a:pt x="156" y="32"/>
                  </a:lnTo>
                  <a:lnTo>
                    <a:pt x="158" y="29"/>
                  </a:lnTo>
                  <a:lnTo>
                    <a:pt x="162" y="28"/>
                  </a:lnTo>
                  <a:lnTo>
                    <a:pt x="175" y="24"/>
                  </a:lnTo>
                  <a:lnTo>
                    <a:pt x="179" y="23"/>
                  </a:lnTo>
                  <a:lnTo>
                    <a:pt x="183" y="23"/>
                  </a:lnTo>
                  <a:lnTo>
                    <a:pt x="187" y="24"/>
                  </a:lnTo>
                  <a:lnTo>
                    <a:pt x="190" y="29"/>
                  </a:lnTo>
                  <a:lnTo>
                    <a:pt x="191" y="32"/>
                  </a:lnTo>
                  <a:lnTo>
                    <a:pt x="191" y="34"/>
                  </a:lnTo>
                  <a:lnTo>
                    <a:pt x="190" y="36"/>
                  </a:lnTo>
                  <a:lnTo>
                    <a:pt x="186" y="44"/>
                  </a:lnTo>
                  <a:lnTo>
                    <a:pt x="183" y="46"/>
                  </a:lnTo>
                  <a:lnTo>
                    <a:pt x="182" y="47"/>
                  </a:lnTo>
                  <a:lnTo>
                    <a:pt x="181" y="48"/>
                  </a:lnTo>
                  <a:lnTo>
                    <a:pt x="179" y="49"/>
                  </a:lnTo>
                  <a:lnTo>
                    <a:pt x="178" y="50"/>
                  </a:lnTo>
                  <a:lnTo>
                    <a:pt x="176" y="50"/>
                  </a:lnTo>
                  <a:lnTo>
                    <a:pt x="174" y="49"/>
                  </a:lnTo>
                  <a:lnTo>
                    <a:pt x="171" y="47"/>
                  </a:lnTo>
                  <a:lnTo>
                    <a:pt x="170" y="48"/>
                  </a:lnTo>
                  <a:lnTo>
                    <a:pt x="169" y="50"/>
                  </a:lnTo>
                  <a:lnTo>
                    <a:pt x="168" y="52"/>
                  </a:lnTo>
                  <a:lnTo>
                    <a:pt x="166" y="55"/>
                  </a:lnTo>
                  <a:lnTo>
                    <a:pt x="164" y="57"/>
                  </a:lnTo>
                  <a:lnTo>
                    <a:pt x="160" y="57"/>
                  </a:lnTo>
                  <a:lnTo>
                    <a:pt x="155" y="55"/>
                  </a:lnTo>
                  <a:close/>
                  <a:moveTo>
                    <a:pt x="302" y="222"/>
                  </a:moveTo>
                  <a:lnTo>
                    <a:pt x="300" y="221"/>
                  </a:lnTo>
                  <a:lnTo>
                    <a:pt x="296" y="221"/>
                  </a:lnTo>
                  <a:lnTo>
                    <a:pt x="293" y="220"/>
                  </a:lnTo>
                  <a:lnTo>
                    <a:pt x="291" y="219"/>
                  </a:lnTo>
                  <a:lnTo>
                    <a:pt x="290" y="218"/>
                  </a:lnTo>
                  <a:lnTo>
                    <a:pt x="290" y="216"/>
                  </a:lnTo>
                  <a:lnTo>
                    <a:pt x="291" y="215"/>
                  </a:lnTo>
                  <a:lnTo>
                    <a:pt x="296" y="212"/>
                  </a:lnTo>
                  <a:lnTo>
                    <a:pt x="302" y="209"/>
                  </a:lnTo>
                  <a:lnTo>
                    <a:pt x="305" y="209"/>
                  </a:lnTo>
                  <a:lnTo>
                    <a:pt x="306" y="210"/>
                  </a:lnTo>
                  <a:lnTo>
                    <a:pt x="307" y="212"/>
                  </a:lnTo>
                  <a:lnTo>
                    <a:pt x="307" y="214"/>
                  </a:lnTo>
                  <a:lnTo>
                    <a:pt x="306" y="221"/>
                  </a:lnTo>
                  <a:lnTo>
                    <a:pt x="305" y="226"/>
                  </a:lnTo>
                  <a:lnTo>
                    <a:pt x="303" y="235"/>
                  </a:lnTo>
                  <a:lnTo>
                    <a:pt x="303" y="242"/>
                  </a:lnTo>
                  <a:lnTo>
                    <a:pt x="304" y="247"/>
                  </a:lnTo>
                  <a:lnTo>
                    <a:pt x="306" y="255"/>
                  </a:lnTo>
                  <a:lnTo>
                    <a:pt x="306" y="260"/>
                  </a:lnTo>
                  <a:lnTo>
                    <a:pt x="306" y="266"/>
                  </a:lnTo>
                  <a:lnTo>
                    <a:pt x="307" y="271"/>
                  </a:lnTo>
                  <a:lnTo>
                    <a:pt x="306" y="276"/>
                  </a:lnTo>
                  <a:lnTo>
                    <a:pt x="305" y="279"/>
                  </a:lnTo>
                  <a:lnTo>
                    <a:pt x="305" y="283"/>
                  </a:lnTo>
                  <a:lnTo>
                    <a:pt x="305" y="288"/>
                  </a:lnTo>
                  <a:lnTo>
                    <a:pt x="306" y="289"/>
                  </a:lnTo>
                  <a:lnTo>
                    <a:pt x="305" y="289"/>
                  </a:lnTo>
                  <a:lnTo>
                    <a:pt x="304" y="293"/>
                  </a:lnTo>
                  <a:lnTo>
                    <a:pt x="302" y="305"/>
                  </a:lnTo>
                  <a:lnTo>
                    <a:pt x="300" y="312"/>
                  </a:lnTo>
                  <a:lnTo>
                    <a:pt x="298" y="317"/>
                  </a:lnTo>
                  <a:lnTo>
                    <a:pt x="298" y="319"/>
                  </a:lnTo>
                  <a:lnTo>
                    <a:pt x="297" y="321"/>
                  </a:lnTo>
                  <a:lnTo>
                    <a:pt x="296" y="328"/>
                  </a:lnTo>
                  <a:lnTo>
                    <a:pt x="296" y="331"/>
                  </a:lnTo>
                  <a:lnTo>
                    <a:pt x="295" y="336"/>
                  </a:lnTo>
                  <a:lnTo>
                    <a:pt x="298" y="341"/>
                  </a:lnTo>
                  <a:lnTo>
                    <a:pt x="300" y="347"/>
                  </a:lnTo>
                  <a:lnTo>
                    <a:pt x="300" y="351"/>
                  </a:lnTo>
                  <a:lnTo>
                    <a:pt x="299" y="353"/>
                  </a:lnTo>
                  <a:lnTo>
                    <a:pt x="298" y="361"/>
                  </a:lnTo>
                  <a:lnTo>
                    <a:pt x="298" y="365"/>
                  </a:lnTo>
                  <a:lnTo>
                    <a:pt x="298" y="367"/>
                  </a:lnTo>
                  <a:lnTo>
                    <a:pt x="299" y="372"/>
                  </a:lnTo>
                  <a:lnTo>
                    <a:pt x="300" y="379"/>
                  </a:lnTo>
                  <a:lnTo>
                    <a:pt x="300" y="386"/>
                  </a:lnTo>
                  <a:lnTo>
                    <a:pt x="302" y="390"/>
                  </a:lnTo>
                  <a:lnTo>
                    <a:pt x="300" y="394"/>
                  </a:lnTo>
                  <a:lnTo>
                    <a:pt x="298" y="390"/>
                  </a:lnTo>
                  <a:lnTo>
                    <a:pt x="296" y="386"/>
                  </a:lnTo>
                  <a:lnTo>
                    <a:pt x="292" y="384"/>
                  </a:lnTo>
                  <a:lnTo>
                    <a:pt x="288" y="382"/>
                  </a:lnTo>
                  <a:lnTo>
                    <a:pt x="286" y="382"/>
                  </a:lnTo>
                  <a:lnTo>
                    <a:pt x="285" y="382"/>
                  </a:lnTo>
                  <a:lnTo>
                    <a:pt x="284" y="383"/>
                  </a:lnTo>
                  <a:lnTo>
                    <a:pt x="284" y="385"/>
                  </a:lnTo>
                  <a:lnTo>
                    <a:pt x="282" y="390"/>
                  </a:lnTo>
                  <a:lnTo>
                    <a:pt x="281" y="393"/>
                  </a:lnTo>
                  <a:lnTo>
                    <a:pt x="282" y="394"/>
                  </a:lnTo>
                  <a:lnTo>
                    <a:pt x="282" y="396"/>
                  </a:lnTo>
                  <a:lnTo>
                    <a:pt x="280" y="398"/>
                  </a:lnTo>
                  <a:lnTo>
                    <a:pt x="276" y="398"/>
                  </a:lnTo>
                  <a:lnTo>
                    <a:pt x="273" y="398"/>
                  </a:lnTo>
                  <a:lnTo>
                    <a:pt x="270" y="397"/>
                  </a:lnTo>
                  <a:lnTo>
                    <a:pt x="268" y="395"/>
                  </a:lnTo>
                  <a:lnTo>
                    <a:pt x="268" y="393"/>
                  </a:lnTo>
                  <a:lnTo>
                    <a:pt x="268" y="389"/>
                  </a:lnTo>
                  <a:lnTo>
                    <a:pt x="270" y="386"/>
                  </a:lnTo>
                  <a:lnTo>
                    <a:pt x="272" y="384"/>
                  </a:lnTo>
                  <a:lnTo>
                    <a:pt x="274" y="382"/>
                  </a:lnTo>
                  <a:lnTo>
                    <a:pt x="275" y="382"/>
                  </a:lnTo>
                  <a:lnTo>
                    <a:pt x="275" y="378"/>
                  </a:lnTo>
                  <a:lnTo>
                    <a:pt x="272" y="373"/>
                  </a:lnTo>
                  <a:lnTo>
                    <a:pt x="271" y="371"/>
                  </a:lnTo>
                  <a:lnTo>
                    <a:pt x="270" y="366"/>
                  </a:lnTo>
                  <a:lnTo>
                    <a:pt x="270" y="361"/>
                  </a:lnTo>
                  <a:lnTo>
                    <a:pt x="269" y="359"/>
                  </a:lnTo>
                  <a:lnTo>
                    <a:pt x="268" y="355"/>
                  </a:lnTo>
                  <a:lnTo>
                    <a:pt x="268" y="352"/>
                  </a:lnTo>
                  <a:lnTo>
                    <a:pt x="265" y="346"/>
                  </a:lnTo>
                  <a:lnTo>
                    <a:pt x="265" y="342"/>
                  </a:lnTo>
                  <a:lnTo>
                    <a:pt x="263" y="338"/>
                  </a:lnTo>
                  <a:lnTo>
                    <a:pt x="259" y="332"/>
                  </a:lnTo>
                  <a:lnTo>
                    <a:pt x="255" y="330"/>
                  </a:lnTo>
                  <a:lnTo>
                    <a:pt x="252" y="330"/>
                  </a:lnTo>
                  <a:lnTo>
                    <a:pt x="250" y="331"/>
                  </a:lnTo>
                  <a:lnTo>
                    <a:pt x="248" y="332"/>
                  </a:lnTo>
                  <a:lnTo>
                    <a:pt x="245" y="332"/>
                  </a:lnTo>
                  <a:lnTo>
                    <a:pt x="239" y="329"/>
                  </a:lnTo>
                  <a:lnTo>
                    <a:pt x="235" y="326"/>
                  </a:lnTo>
                  <a:lnTo>
                    <a:pt x="233" y="323"/>
                  </a:lnTo>
                  <a:lnTo>
                    <a:pt x="233" y="319"/>
                  </a:lnTo>
                  <a:lnTo>
                    <a:pt x="232" y="315"/>
                  </a:lnTo>
                  <a:lnTo>
                    <a:pt x="230" y="311"/>
                  </a:lnTo>
                  <a:lnTo>
                    <a:pt x="233" y="307"/>
                  </a:lnTo>
                  <a:lnTo>
                    <a:pt x="235" y="305"/>
                  </a:lnTo>
                  <a:lnTo>
                    <a:pt x="238" y="303"/>
                  </a:lnTo>
                  <a:lnTo>
                    <a:pt x="240" y="301"/>
                  </a:lnTo>
                  <a:lnTo>
                    <a:pt x="242" y="297"/>
                  </a:lnTo>
                  <a:lnTo>
                    <a:pt x="245" y="293"/>
                  </a:lnTo>
                  <a:lnTo>
                    <a:pt x="246" y="290"/>
                  </a:lnTo>
                  <a:lnTo>
                    <a:pt x="247" y="288"/>
                  </a:lnTo>
                  <a:lnTo>
                    <a:pt x="248" y="284"/>
                  </a:lnTo>
                  <a:lnTo>
                    <a:pt x="250" y="281"/>
                  </a:lnTo>
                  <a:lnTo>
                    <a:pt x="251" y="279"/>
                  </a:lnTo>
                  <a:lnTo>
                    <a:pt x="252" y="276"/>
                  </a:lnTo>
                  <a:lnTo>
                    <a:pt x="252" y="273"/>
                  </a:lnTo>
                  <a:lnTo>
                    <a:pt x="251" y="271"/>
                  </a:lnTo>
                  <a:lnTo>
                    <a:pt x="252" y="269"/>
                  </a:lnTo>
                  <a:lnTo>
                    <a:pt x="252" y="268"/>
                  </a:lnTo>
                  <a:lnTo>
                    <a:pt x="252" y="267"/>
                  </a:lnTo>
                  <a:lnTo>
                    <a:pt x="251" y="267"/>
                  </a:lnTo>
                  <a:lnTo>
                    <a:pt x="250" y="268"/>
                  </a:lnTo>
                  <a:lnTo>
                    <a:pt x="247" y="269"/>
                  </a:lnTo>
                  <a:lnTo>
                    <a:pt x="244" y="269"/>
                  </a:lnTo>
                  <a:lnTo>
                    <a:pt x="242" y="269"/>
                  </a:lnTo>
                  <a:lnTo>
                    <a:pt x="241" y="271"/>
                  </a:lnTo>
                  <a:lnTo>
                    <a:pt x="240" y="274"/>
                  </a:lnTo>
                  <a:lnTo>
                    <a:pt x="238" y="279"/>
                  </a:lnTo>
                  <a:lnTo>
                    <a:pt x="236" y="283"/>
                  </a:lnTo>
                  <a:lnTo>
                    <a:pt x="235" y="284"/>
                  </a:lnTo>
                  <a:lnTo>
                    <a:pt x="232" y="284"/>
                  </a:lnTo>
                  <a:lnTo>
                    <a:pt x="228" y="285"/>
                  </a:lnTo>
                  <a:lnTo>
                    <a:pt x="226" y="285"/>
                  </a:lnTo>
                  <a:lnTo>
                    <a:pt x="224" y="286"/>
                  </a:lnTo>
                  <a:lnTo>
                    <a:pt x="222" y="284"/>
                  </a:lnTo>
                  <a:lnTo>
                    <a:pt x="221" y="279"/>
                  </a:lnTo>
                  <a:lnTo>
                    <a:pt x="223" y="274"/>
                  </a:lnTo>
                  <a:lnTo>
                    <a:pt x="223" y="273"/>
                  </a:lnTo>
                  <a:lnTo>
                    <a:pt x="225" y="267"/>
                  </a:lnTo>
                  <a:lnTo>
                    <a:pt x="226" y="261"/>
                  </a:lnTo>
                  <a:lnTo>
                    <a:pt x="228" y="259"/>
                  </a:lnTo>
                  <a:lnTo>
                    <a:pt x="230" y="257"/>
                  </a:lnTo>
                  <a:lnTo>
                    <a:pt x="232" y="257"/>
                  </a:lnTo>
                  <a:lnTo>
                    <a:pt x="234" y="254"/>
                  </a:lnTo>
                  <a:lnTo>
                    <a:pt x="238" y="247"/>
                  </a:lnTo>
                  <a:lnTo>
                    <a:pt x="240" y="244"/>
                  </a:lnTo>
                  <a:lnTo>
                    <a:pt x="241" y="241"/>
                  </a:lnTo>
                  <a:lnTo>
                    <a:pt x="242" y="237"/>
                  </a:lnTo>
                  <a:lnTo>
                    <a:pt x="244" y="235"/>
                  </a:lnTo>
                  <a:lnTo>
                    <a:pt x="244" y="230"/>
                  </a:lnTo>
                  <a:lnTo>
                    <a:pt x="242" y="226"/>
                  </a:lnTo>
                  <a:lnTo>
                    <a:pt x="242" y="222"/>
                  </a:lnTo>
                  <a:lnTo>
                    <a:pt x="246" y="216"/>
                  </a:lnTo>
                  <a:lnTo>
                    <a:pt x="248" y="214"/>
                  </a:lnTo>
                  <a:lnTo>
                    <a:pt x="248" y="213"/>
                  </a:lnTo>
                  <a:lnTo>
                    <a:pt x="252" y="213"/>
                  </a:lnTo>
                  <a:lnTo>
                    <a:pt x="260" y="216"/>
                  </a:lnTo>
                  <a:lnTo>
                    <a:pt x="263" y="219"/>
                  </a:lnTo>
                  <a:lnTo>
                    <a:pt x="264" y="222"/>
                  </a:lnTo>
                  <a:lnTo>
                    <a:pt x="265" y="224"/>
                  </a:lnTo>
                  <a:lnTo>
                    <a:pt x="263" y="226"/>
                  </a:lnTo>
                  <a:lnTo>
                    <a:pt x="261" y="228"/>
                  </a:lnTo>
                  <a:lnTo>
                    <a:pt x="258" y="231"/>
                  </a:lnTo>
                  <a:lnTo>
                    <a:pt x="257" y="232"/>
                  </a:lnTo>
                  <a:lnTo>
                    <a:pt x="256" y="233"/>
                  </a:lnTo>
                  <a:lnTo>
                    <a:pt x="257" y="236"/>
                  </a:lnTo>
                  <a:lnTo>
                    <a:pt x="259" y="245"/>
                  </a:lnTo>
                  <a:lnTo>
                    <a:pt x="260" y="248"/>
                  </a:lnTo>
                  <a:lnTo>
                    <a:pt x="262" y="249"/>
                  </a:lnTo>
                  <a:lnTo>
                    <a:pt x="264" y="250"/>
                  </a:lnTo>
                  <a:lnTo>
                    <a:pt x="268" y="250"/>
                  </a:lnTo>
                  <a:lnTo>
                    <a:pt x="270" y="251"/>
                  </a:lnTo>
                  <a:lnTo>
                    <a:pt x="275" y="256"/>
                  </a:lnTo>
                  <a:lnTo>
                    <a:pt x="276" y="259"/>
                  </a:lnTo>
                  <a:lnTo>
                    <a:pt x="276" y="263"/>
                  </a:lnTo>
                  <a:lnTo>
                    <a:pt x="274" y="268"/>
                  </a:lnTo>
                  <a:lnTo>
                    <a:pt x="272" y="270"/>
                  </a:lnTo>
                  <a:lnTo>
                    <a:pt x="271" y="272"/>
                  </a:lnTo>
                  <a:lnTo>
                    <a:pt x="271" y="278"/>
                  </a:lnTo>
                  <a:lnTo>
                    <a:pt x="271" y="284"/>
                  </a:lnTo>
                  <a:lnTo>
                    <a:pt x="271" y="288"/>
                  </a:lnTo>
                  <a:lnTo>
                    <a:pt x="269" y="290"/>
                  </a:lnTo>
                  <a:lnTo>
                    <a:pt x="263" y="293"/>
                  </a:lnTo>
                  <a:lnTo>
                    <a:pt x="262" y="293"/>
                  </a:lnTo>
                  <a:lnTo>
                    <a:pt x="260" y="296"/>
                  </a:lnTo>
                  <a:lnTo>
                    <a:pt x="257" y="302"/>
                  </a:lnTo>
                  <a:lnTo>
                    <a:pt x="257" y="306"/>
                  </a:lnTo>
                  <a:lnTo>
                    <a:pt x="257" y="311"/>
                  </a:lnTo>
                  <a:lnTo>
                    <a:pt x="257" y="314"/>
                  </a:lnTo>
                  <a:lnTo>
                    <a:pt x="258" y="319"/>
                  </a:lnTo>
                  <a:lnTo>
                    <a:pt x="259" y="321"/>
                  </a:lnTo>
                  <a:lnTo>
                    <a:pt x="259" y="324"/>
                  </a:lnTo>
                  <a:lnTo>
                    <a:pt x="259" y="325"/>
                  </a:lnTo>
                  <a:lnTo>
                    <a:pt x="260" y="325"/>
                  </a:lnTo>
                  <a:lnTo>
                    <a:pt x="264" y="325"/>
                  </a:lnTo>
                  <a:lnTo>
                    <a:pt x="269" y="323"/>
                  </a:lnTo>
                  <a:lnTo>
                    <a:pt x="271" y="321"/>
                  </a:lnTo>
                  <a:lnTo>
                    <a:pt x="274" y="316"/>
                  </a:lnTo>
                  <a:lnTo>
                    <a:pt x="277" y="311"/>
                  </a:lnTo>
                  <a:lnTo>
                    <a:pt x="281" y="307"/>
                  </a:lnTo>
                  <a:lnTo>
                    <a:pt x="283" y="304"/>
                  </a:lnTo>
                  <a:lnTo>
                    <a:pt x="286" y="302"/>
                  </a:lnTo>
                  <a:lnTo>
                    <a:pt x="288" y="300"/>
                  </a:lnTo>
                  <a:lnTo>
                    <a:pt x="293" y="294"/>
                  </a:lnTo>
                  <a:lnTo>
                    <a:pt x="297" y="290"/>
                  </a:lnTo>
                  <a:lnTo>
                    <a:pt x="297" y="286"/>
                  </a:lnTo>
                  <a:lnTo>
                    <a:pt x="298" y="283"/>
                  </a:lnTo>
                  <a:lnTo>
                    <a:pt x="298" y="282"/>
                  </a:lnTo>
                  <a:lnTo>
                    <a:pt x="297" y="279"/>
                  </a:lnTo>
                  <a:lnTo>
                    <a:pt x="295" y="271"/>
                  </a:lnTo>
                  <a:lnTo>
                    <a:pt x="294" y="268"/>
                  </a:lnTo>
                  <a:lnTo>
                    <a:pt x="293" y="265"/>
                  </a:lnTo>
                  <a:lnTo>
                    <a:pt x="292" y="260"/>
                  </a:lnTo>
                  <a:lnTo>
                    <a:pt x="291" y="257"/>
                  </a:lnTo>
                  <a:lnTo>
                    <a:pt x="290" y="254"/>
                  </a:lnTo>
                  <a:lnTo>
                    <a:pt x="286" y="253"/>
                  </a:lnTo>
                  <a:lnTo>
                    <a:pt x="283" y="250"/>
                  </a:lnTo>
                  <a:lnTo>
                    <a:pt x="282" y="245"/>
                  </a:lnTo>
                  <a:lnTo>
                    <a:pt x="282" y="239"/>
                  </a:lnTo>
                  <a:lnTo>
                    <a:pt x="282" y="237"/>
                  </a:lnTo>
                  <a:lnTo>
                    <a:pt x="282" y="236"/>
                  </a:lnTo>
                  <a:lnTo>
                    <a:pt x="283" y="235"/>
                  </a:lnTo>
                  <a:lnTo>
                    <a:pt x="284" y="234"/>
                  </a:lnTo>
                  <a:lnTo>
                    <a:pt x="286" y="234"/>
                  </a:lnTo>
                  <a:lnTo>
                    <a:pt x="286" y="236"/>
                  </a:lnTo>
                  <a:lnTo>
                    <a:pt x="286" y="237"/>
                  </a:lnTo>
                  <a:lnTo>
                    <a:pt x="285" y="238"/>
                  </a:lnTo>
                  <a:lnTo>
                    <a:pt x="285" y="239"/>
                  </a:lnTo>
                  <a:lnTo>
                    <a:pt x="287" y="243"/>
                  </a:lnTo>
                  <a:lnTo>
                    <a:pt x="292" y="249"/>
                  </a:lnTo>
                  <a:lnTo>
                    <a:pt x="292" y="250"/>
                  </a:lnTo>
                  <a:lnTo>
                    <a:pt x="293" y="250"/>
                  </a:lnTo>
                  <a:lnTo>
                    <a:pt x="296" y="250"/>
                  </a:lnTo>
                  <a:lnTo>
                    <a:pt x="298" y="249"/>
                  </a:lnTo>
                  <a:lnTo>
                    <a:pt x="299" y="248"/>
                  </a:lnTo>
                  <a:lnTo>
                    <a:pt x="299" y="247"/>
                  </a:lnTo>
                  <a:lnTo>
                    <a:pt x="299" y="244"/>
                  </a:lnTo>
                  <a:lnTo>
                    <a:pt x="296" y="238"/>
                  </a:lnTo>
                  <a:lnTo>
                    <a:pt x="295" y="235"/>
                  </a:lnTo>
                  <a:lnTo>
                    <a:pt x="297" y="230"/>
                  </a:lnTo>
                  <a:lnTo>
                    <a:pt x="302" y="222"/>
                  </a:lnTo>
                  <a:close/>
                  <a:moveTo>
                    <a:pt x="283" y="211"/>
                  </a:moveTo>
                  <a:lnTo>
                    <a:pt x="288" y="207"/>
                  </a:lnTo>
                  <a:lnTo>
                    <a:pt x="294" y="203"/>
                  </a:lnTo>
                  <a:lnTo>
                    <a:pt x="296" y="198"/>
                  </a:lnTo>
                  <a:lnTo>
                    <a:pt x="297" y="191"/>
                  </a:lnTo>
                  <a:lnTo>
                    <a:pt x="296" y="185"/>
                  </a:lnTo>
                  <a:lnTo>
                    <a:pt x="296" y="179"/>
                  </a:lnTo>
                  <a:lnTo>
                    <a:pt x="297" y="176"/>
                  </a:lnTo>
                  <a:lnTo>
                    <a:pt x="300" y="174"/>
                  </a:lnTo>
                  <a:lnTo>
                    <a:pt x="302" y="172"/>
                  </a:lnTo>
                  <a:lnTo>
                    <a:pt x="306" y="167"/>
                  </a:lnTo>
                  <a:lnTo>
                    <a:pt x="311" y="163"/>
                  </a:lnTo>
                  <a:lnTo>
                    <a:pt x="316" y="156"/>
                  </a:lnTo>
                  <a:lnTo>
                    <a:pt x="317" y="153"/>
                  </a:lnTo>
                  <a:lnTo>
                    <a:pt x="318" y="150"/>
                  </a:lnTo>
                  <a:lnTo>
                    <a:pt x="318" y="146"/>
                  </a:lnTo>
                  <a:lnTo>
                    <a:pt x="316" y="143"/>
                  </a:lnTo>
                  <a:lnTo>
                    <a:pt x="314" y="137"/>
                  </a:lnTo>
                  <a:lnTo>
                    <a:pt x="309" y="132"/>
                  </a:lnTo>
                  <a:lnTo>
                    <a:pt x="303" y="130"/>
                  </a:lnTo>
                  <a:lnTo>
                    <a:pt x="297" y="129"/>
                  </a:lnTo>
                  <a:lnTo>
                    <a:pt x="294" y="129"/>
                  </a:lnTo>
                  <a:lnTo>
                    <a:pt x="288" y="131"/>
                  </a:lnTo>
                  <a:lnTo>
                    <a:pt x="284" y="132"/>
                  </a:lnTo>
                  <a:lnTo>
                    <a:pt x="281" y="135"/>
                  </a:lnTo>
                  <a:lnTo>
                    <a:pt x="277" y="139"/>
                  </a:lnTo>
                  <a:lnTo>
                    <a:pt x="274" y="141"/>
                  </a:lnTo>
                  <a:lnTo>
                    <a:pt x="270" y="144"/>
                  </a:lnTo>
                  <a:lnTo>
                    <a:pt x="265" y="148"/>
                  </a:lnTo>
                  <a:lnTo>
                    <a:pt x="262" y="151"/>
                  </a:lnTo>
                  <a:lnTo>
                    <a:pt x="260" y="156"/>
                  </a:lnTo>
                  <a:lnTo>
                    <a:pt x="257" y="163"/>
                  </a:lnTo>
                  <a:lnTo>
                    <a:pt x="255" y="168"/>
                  </a:lnTo>
                  <a:lnTo>
                    <a:pt x="252" y="170"/>
                  </a:lnTo>
                  <a:lnTo>
                    <a:pt x="251" y="172"/>
                  </a:lnTo>
                  <a:lnTo>
                    <a:pt x="251" y="173"/>
                  </a:lnTo>
                  <a:lnTo>
                    <a:pt x="252" y="175"/>
                  </a:lnTo>
                  <a:lnTo>
                    <a:pt x="253" y="183"/>
                  </a:lnTo>
                  <a:lnTo>
                    <a:pt x="255" y="187"/>
                  </a:lnTo>
                  <a:lnTo>
                    <a:pt x="256" y="191"/>
                  </a:lnTo>
                  <a:lnTo>
                    <a:pt x="257" y="192"/>
                  </a:lnTo>
                  <a:lnTo>
                    <a:pt x="257" y="193"/>
                  </a:lnTo>
                  <a:lnTo>
                    <a:pt x="259" y="195"/>
                  </a:lnTo>
                  <a:lnTo>
                    <a:pt x="260" y="195"/>
                  </a:lnTo>
                  <a:lnTo>
                    <a:pt x="261" y="195"/>
                  </a:lnTo>
                  <a:lnTo>
                    <a:pt x="262" y="193"/>
                  </a:lnTo>
                  <a:lnTo>
                    <a:pt x="263" y="192"/>
                  </a:lnTo>
                  <a:lnTo>
                    <a:pt x="267" y="185"/>
                  </a:lnTo>
                  <a:lnTo>
                    <a:pt x="268" y="181"/>
                  </a:lnTo>
                  <a:lnTo>
                    <a:pt x="270" y="177"/>
                  </a:lnTo>
                  <a:lnTo>
                    <a:pt x="275" y="168"/>
                  </a:lnTo>
                  <a:lnTo>
                    <a:pt x="281" y="162"/>
                  </a:lnTo>
                  <a:lnTo>
                    <a:pt x="283" y="158"/>
                  </a:lnTo>
                  <a:lnTo>
                    <a:pt x="284" y="156"/>
                  </a:lnTo>
                  <a:lnTo>
                    <a:pt x="286" y="154"/>
                  </a:lnTo>
                  <a:lnTo>
                    <a:pt x="288" y="153"/>
                  </a:lnTo>
                  <a:lnTo>
                    <a:pt x="293" y="152"/>
                  </a:lnTo>
                  <a:lnTo>
                    <a:pt x="297" y="151"/>
                  </a:lnTo>
                  <a:lnTo>
                    <a:pt x="300" y="151"/>
                  </a:lnTo>
                  <a:lnTo>
                    <a:pt x="300" y="155"/>
                  </a:lnTo>
                  <a:lnTo>
                    <a:pt x="298" y="160"/>
                  </a:lnTo>
                  <a:lnTo>
                    <a:pt x="297" y="160"/>
                  </a:lnTo>
                  <a:lnTo>
                    <a:pt x="294" y="163"/>
                  </a:lnTo>
                  <a:lnTo>
                    <a:pt x="290" y="166"/>
                  </a:lnTo>
                  <a:lnTo>
                    <a:pt x="285" y="170"/>
                  </a:lnTo>
                  <a:lnTo>
                    <a:pt x="283" y="175"/>
                  </a:lnTo>
                  <a:lnTo>
                    <a:pt x="281" y="179"/>
                  </a:lnTo>
                  <a:lnTo>
                    <a:pt x="281" y="181"/>
                  </a:lnTo>
                  <a:lnTo>
                    <a:pt x="281" y="187"/>
                  </a:lnTo>
                  <a:lnTo>
                    <a:pt x="280" y="191"/>
                  </a:lnTo>
                  <a:lnTo>
                    <a:pt x="280" y="196"/>
                  </a:lnTo>
                  <a:lnTo>
                    <a:pt x="279" y="202"/>
                  </a:lnTo>
                  <a:lnTo>
                    <a:pt x="280" y="205"/>
                  </a:lnTo>
                  <a:lnTo>
                    <a:pt x="277" y="208"/>
                  </a:lnTo>
                  <a:lnTo>
                    <a:pt x="275" y="210"/>
                  </a:lnTo>
                  <a:lnTo>
                    <a:pt x="274" y="211"/>
                  </a:lnTo>
                  <a:lnTo>
                    <a:pt x="274" y="216"/>
                  </a:lnTo>
                  <a:lnTo>
                    <a:pt x="276" y="220"/>
                  </a:lnTo>
                  <a:lnTo>
                    <a:pt x="277" y="223"/>
                  </a:lnTo>
                  <a:lnTo>
                    <a:pt x="276" y="226"/>
                  </a:lnTo>
                  <a:lnTo>
                    <a:pt x="277" y="230"/>
                  </a:lnTo>
                  <a:lnTo>
                    <a:pt x="279" y="231"/>
                  </a:lnTo>
                  <a:lnTo>
                    <a:pt x="279" y="232"/>
                  </a:lnTo>
                  <a:lnTo>
                    <a:pt x="280" y="232"/>
                  </a:lnTo>
                  <a:lnTo>
                    <a:pt x="282" y="230"/>
                  </a:lnTo>
                  <a:lnTo>
                    <a:pt x="283" y="230"/>
                  </a:lnTo>
                  <a:lnTo>
                    <a:pt x="283" y="225"/>
                  </a:lnTo>
                  <a:lnTo>
                    <a:pt x="284" y="221"/>
                  </a:lnTo>
                  <a:lnTo>
                    <a:pt x="286" y="218"/>
                  </a:lnTo>
                  <a:lnTo>
                    <a:pt x="286" y="216"/>
                  </a:lnTo>
                  <a:lnTo>
                    <a:pt x="285" y="215"/>
                  </a:lnTo>
                  <a:lnTo>
                    <a:pt x="284" y="214"/>
                  </a:lnTo>
                  <a:lnTo>
                    <a:pt x="283" y="214"/>
                  </a:lnTo>
                  <a:lnTo>
                    <a:pt x="282" y="213"/>
                  </a:lnTo>
                  <a:lnTo>
                    <a:pt x="283" y="211"/>
                  </a:lnTo>
                  <a:close/>
                  <a:moveTo>
                    <a:pt x="207" y="186"/>
                  </a:moveTo>
                  <a:lnTo>
                    <a:pt x="202" y="186"/>
                  </a:lnTo>
                  <a:lnTo>
                    <a:pt x="197" y="188"/>
                  </a:lnTo>
                  <a:lnTo>
                    <a:pt x="192" y="190"/>
                  </a:lnTo>
                  <a:lnTo>
                    <a:pt x="189" y="195"/>
                  </a:lnTo>
                  <a:lnTo>
                    <a:pt x="189" y="198"/>
                  </a:lnTo>
                  <a:lnTo>
                    <a:pt x="189" y="201"/>
                  </a:lnTo>
                  <a:lnTo>
                    <a:pt x="187" y="204"/>
                  </a:lnTo>
                  <a:lnTo>
                    <a:pt x="183" y="208"/>
                  </a:lnTo>
                  <a:lnTo>
                    <a:pt x="182" y="210"/>
                  </a:lnTo>
                  <a:lnTo>
                    <a:pt x="181" y="214"/>
                  </a:lnTo>
                  <a:lnTo>
                    <a:pt x="181" y="215"/>
                  </a:lnTo>
                  <a:lnTo>
                    <a:pt x="182" y="220"/>
                  </a:lnTo>
                  <a:lnTo>
                    <a:pt x="183" y="226"/>
                  </a:lnTo>
                  <a:lnTo>
                    <a:pt x="183" y="228"/>
                  </a:lnTo>
                  <a:lnTo>
                    <a:pt x="183" y="231"/>
                  </a:lnTo>
                  <a:lnTo>
                    <a:pt x="184" y="233"/>
                  </a:lnTo>
                  <a:lnTo>
                    <a:pt x="187" y="233"/>
                  </a:lnTo>
                  <a:lnTo>
                    <a:pt x="188" y="233"/>
                  </a:lnTo>
                  <a:lnTo>
                    <a:pt x="189" y="232"/>
                  </a:lnTo>
                  <a:lnTo>
                    <a:pt x="190" y="230"/>
                  </a:lnTo>
                  <a:lnTo>
                    <a:pt x="193" y="223"/>
                  </a:lnTo>
                  <a:lnTo>
                    <a:pt x="197" y="221"/>
                  </a:lnTo>
                  <a:lnTo>
                    <a:pt x="199" y="216"/>
                  </a:lnTo>
                  <a:lnTo>
                    <a:pt x="201" y="213"/>
                  </a:lnTo>
                  <a:lnTo>
                    <a:pt x="202" y="210"/>
                  </a:lnTo>
                  <a:lnTo>
                    <a:pt x="203" y="207"/>
                  </a:lnTo>
                  <a:lnTo>
                    <a:pt x="205" y="203"/>
                  </a:lnTo>
                  <a:lnTo>
                    <a:pt x="207" y="201"/>
                  </a:lnTo>
                  <a:lnTo>
                    <a:pt x="209" y="199"/>
                  </a:lnTo>
                  <a:lnTo>
                    <a:pt x="209" y="196"/>
                  </a:lnTo>
                  <a:lnTo>
                    <a:pt x="210" y="193"/>
                  </a:lnTo>
                  <a:lnTo>
                    <a:pt x="209" y="191"/>
                  </a:lnTo>
                  <a:lnTo>
                    <a:pt x="209" y="188"/>
                  </a:lnTo>
                  <a:lnTo>
                    <a:pt x="207" y="186"/>
                  </a:lnTo>
                  <a:close/>
                  <a:moveTo>
                    <a:pt x="52" y="426"/>
                  </a:moveTo>
                  <a:lnTo>
                    <a:pt x="54" y="431"/>
                  </a:lnTo>
                  <a:lnTo>
                    <a:pt x="56" y="435"/>
                  </a:lnTo>
                  <a:lnTo>
                    <a:pt x="58" y="437"/>
                  </a:lnTo>
                  <a:lnTo>
                    <a:pt x="58" y="440"/>
                  </a:lnTo>
                  <a:lnTo>
                    <a:pt x="55" y="441"/>
                  </a:lnTo>
                  <a:lnTo>
                    <a:pt x="52" y="440"/>
                  </a:lnTo>
                  <a:lnTo>
                    <a:pt x="49" y="440"/>
                  </a:lnTo>
                  <a:lnTo>
                    <a:pt x="46" y="440"/>
                  </a:lnTo>
                  <a:lnTo>
                    <a:pt x="42" y="441"/>
                  </a:lnTo>
                  <a:lnTo>
                    <a:pt x="40" y="441"/>
                  </a:lnTo>
                  <a:lnTo>
                    <a:pt x="37" y="441"/>
                  </a:lnTo>
                  <a:lnTo>
                    <a:pt x="34" y="441"/>
                  </a:lnTo>
                  <a:lnTo>
                    <a:pt x="30" y="440"/>
                  </a:lnTo>
                  <a:lnTo>
                    <a:pt x="28" y="437"/>
                  </a:lnTo>
                  <a:lnTo>
                    <a:pt x="26" y="435"/>
                  </a:lnTo>
                  <a:lnTo>
                    <a:pt x="25" y="433"/>
                  </a:lnTo>
                  <a:lnTo>
                    <a:pt x="24" y="430"/>
                  </a:lnTo>
                  <a:lnTo>
                    <a:pt x="23" y="426"/>
                  </a:lnTo>
                  <a:lnTo>
                    <a:pt x="21" y="424"/>
                  </a:lnTo>
                  <a:lnTo>
                    <a:pt x="21" y="422"/>
                  </a:lnTo>
                  <a:lnTo>
                    <a:pt x="20" y="418"/>
                  </a:lnTo>
                  <a:lnTo>
                    <a:pt x="19" y="413"/>
                  </a:lnTo>
                  <a:lnTo>
                    <a:pt x="18" y="410"/>
                  </a:lnTo>
                  <a:lnTo>
                    <a:pt x="17" y="407"/>
                  </a:lnTo>
                  <a:lnTo>
                    <a:pt x="17" y="401"/>
                  </a:lnTo>
                  <a:lnTo>
                    <a:pt x="16" y="397"/>
                  </a:lnTo>
                  <a:lnTo>
                    <a:pt x="15" y="395"/>
                  </a:lnTo>
                  <a:lnTo>
                    <a:pt x="15" y="391"/>
                  </a:lnTo>
                  <a:lnTo>
                    <a:pt x="17" y="387"/>
                  </a:lnTo>
                  <a:lnTo>
                    <a:pt x="19" y="386"/>
                  </a:lnTo>
                  <a:lnTo>
                    <a:pt x="21" y="385"/>
                  </a:lnTo>
                  <a:lnTo>
                    <a:pt x="25" y="384"/>
                  </a:lnTo>
                  <a:lnTo>
                    <a:pt x="28" y="383"/>
                  </a:lnTo>
                  <a:lnTo>
                    <a:pt x="32" y="382"/>
                  </a:lnTo>
                  <a:lnTo>
                    <a:pt x="35" y="381"/>
                  </a:lnTo>
                  <a:lnTo>
                    <a:pt x="36" y="378"/>
                  </a:lnTo>
                  <a:lnTo>
                    <a:pt x="35" y="376"/>
                  </a:lnTo>
                  <a:lnTo>
                    <a:pt x="34" y="373"/>
                  </a:lnTo>
                  <a:lnTo>
                    <a:pt x="34" y="371"/>
                  </a:lnTo>
                  <a:lnTo>
                    <a:pt x="32" y="370"/>
                  </a:lnTo>
                  <a:lnTo>
                    <a:pt x="32" y="366"/>
                  </a:lnTo>
                  <a:lnTo>
                    <a:pt x="31" y="363"/>
                  </a:lnTo>
                  <a:lnTo>
                    <a:pt x="30" y="360"/>
                  </a:lnTo>
                  <a:lnTo>
                    <a:pt x="29" y="356"/>
                  </a:lnTo>
                  <a:lnTo>
                    <a:pt x="29" y="353"/>
                  </a:lnTo>
                  <a:lnTo>
                    <a:pt x="29" y="349"/>
                  </a:lnTo>
                  <a:lnTo>
                    <a:pt x="28" y="346"/>
                  </a:lnTo>
                  <a:lnTo>
                    <a:pt x="27" y="341"/>
                  </a:lnTo>
                  <a:lnTo>
                    <a:pt x="27" y="339"/>
                  </a:lnTo>
                  <a:lnTo>
                    <a:pt x="26" y="333"/>
                  </a:lnTo>
                  <a:lnTo>
                    <a:pt x="25" y="330"/>
                  </a:lnTo>
                  <a:lnTo>
                    <a:pt x="25" y="327"/>
                  </a:lnTo>
                  <a:lnTo>
                    <a:pt x="26" y="326"/>
                  </a:lnTo>
                  <a:lnTo>
                    <a:pt x="27" y="324"/>
                  </a:lnTo>
                  <a:lnTo>
                    <a:pt x="30" y="321"/>
                  </a:lnTo>
                  <a:lnTo>
                    <a:pt x="32" y="317"/>
                  </a:lnTo>
                  <a:lnTo>
                    <a:pt x="35" y="311"/>
                  </a:lnTo>
                  <a:lnTo>
                    <a:pt x="37" y="308"/>
                  </a:lnTo>
                  <a:lnTo>
                    <a:pt x="39" y="306"/>
                  </a:lnTo>
                  <a:lnTo>
                    <a:pt x="42" y="305"/>
                  </a:lnTo>
                  <a:lnTo>
                    <a:pt x="46" y="304"/>
                  </a:lnTo>
                  <a:lnTo>
                    <a:pt x="50" y="303"/>
                  </a:lnTo>
                  <a:lnTo>
                    <a:pt x="53" y="303"/>
                  </a:lnTo>
                  <a:lnTo>
                    <a:pt x="58" y="303"/>
                  </a:lnTo>
                  <a:lnTo>
                    <a:pt x="60" y="305"/>
                  </a:lnTo>
                  <a:lnTo>
                    <a:pt x="60" y="308"/>
                  </a:lnTo>
                  <a:lnTo>
                    <a:pt x="55" y="313"/>
                  </a:lnTo>
                  <a:lnTo>
                    <a:pt x="53" y="315"/>
                  </a:lnTo>
                  <a:lnTo>
                    <a:pt x="53" y="320"/>
                  </a:lnTo>
                  <a:lnTo>
                    <a:pt x="52" y="326"/>
                  </a:lnTo>
                  <a:lnTo>
                    <a:pt x="51" y="332"/>
                  </a:lnTo>
                  <a:lnTo>
                    <a:pt x="49" y="337"/>
                  </a:lnTo>
                  <a:lnTo>
                    <a:pt x="47" y="341"/>
                  </a:lnTo>
                  <a:lnTo>
                    <a:pt x="46" y="344"/>
                  </a:lnTo>
                  <a:lnTo>
                    <a:pt x="44" y="347"/>
                  </a:lnTo>
                  <a:lnTo>
                    <a:pt x="44" y="350"/>
                  </a:lnTo>
                  <a:lnTo>
                    <a:pt x="44" y="352"/>
                  </a:lnTo>
                  <a:lnTo>
                    <a:pt x="43" y="354"/>
                  </a:lnTo>
                  <a:lnTo>
                    <a:pt x="43" y="355"/>
                  </a:lnTo>
                  <a:lnTo>
                    <a:pt x="47" y="356"/>
                  </a:lnTo>
                  <a:lnTo>
                    <a:pt x="53" y="356"/>
                  </a:lnTo>
                  <a:lnTo>
                    <a:pt x="55" y="355"/>
                  </a:lnTo>
                  <a:lnTo>
                    <a:pt x="56" y="353"/>
                  </a:lnTo>
                  <a:lnTo>
                    <a:pt x="59" y="350"/>
                  </a:lnTo>
                  <a:lnTo>
                    <a:pt x="59" y="347"/>
                  </a:lnTo>
                  <a:lnTo>
                    <a:pt x="59" y="344"/>
                  </a:lnTo>
                  <a:lnTo>
                    <a:pt x="59" y="342"/>
                  </a:lnTo>
                  <a:lnTo>
                    <a:pt x="60" y="339"/>
                  </a:lnTo>
                  <a:lnTo>
                    <a:pt x="62" y="337"/>
                  </a:lnTo>
                  <a:lnTo>
                    <a:pt x="64" y="333"/>
                  </a:lnTo>
                  <a:lnTo>
                    <a:pt x="65" y="329"/>
                  </a:lnTo>
                  <a:lnTo>
                    <a:pt x="69" y="324"/>
                  </a:lnTo>
                  <a:lnTo>
                    <a:pt x="72" y="319"/>
                  </a:lnTo>
                  <a:lnTo>
                    <a:pt x="73" y="318"/>
                  </a:lnTo>
                  <a:lnTo>
                    <a:pt x="76" y="317"/>
                  </a:lnTo>
                  <a:lnTo>
                    <a:pt x="78" y="317"/>
                  </a:lnTo>
                  <a:lnTo>
                    <a:pt x="82" y="317"/>
                  </a:lnTo>
                  <a:lnTo>
                    <a:pt x="87" y="317"/>
                  </a:lnTo>
                  <a:lnTo>
                    <a:pt x="89" y="317"/>
                  </a:lnTo>
                  <a:lnTo>
                    <a:pt x="93" y="317"/>
                  </a:lnTo>
                  <a:lnTo>
                    <a:pt x="97" y="316"/>
                  </a:lnTo>
                  <a:lnTo>
                    <a:pt x="99" y="315"/>
                  </a:lnTo>
                  <a:lnTo>
                    <a:pt x="101" y="313"/>
                  </a:lnTo>
                  <a:lnTo>
                    <a:pt x="101" y="311"/>
                  </a:lnTo>
                  <a:lnTo>
                    <a:pt x="101" y="307"/>
                  </a:lnTo>
                  <a:lnTo>
                    <a:pt x="101" y="304"/>
                  </a:lnTo>
                  <a:lnTo>
                    <a:pt x="101" y="301"/>
                  </a:lnTo>
                  <a:lnTo>
                    <a:pt x="101" y="300"/>
                  </a:lnTo>
                  <a:lnTo>
                    <a:pt x="101" y="294"/>
                  </a:lnTo>
                  <a:lnTo>
                    <a:pt x="100" y="286"/>
                  </a:lnTo>
                  <a:lnTo>
                    <a:pt x="99" y="283"/>
                  </a:lnTo>
                  <a:lnTo>
                    <a:pt x="98" y="279"/>
                  </a:lnTo>
                  <a:lnTo>
                    <a:pt x="98" y="276"/>
                  </a:lnTo>
                  <a:lnTo>
                    <a:pt x="99" y="271"/>
                  </a:lnTo>
                  <a:lnTo>
                    <a:pt x="100" y="267"/>
                  </a:lnTo>
                  <a:lnTo>
                    <a:pt x="104" y="257"/>
                  </a:lnTo>
                  <a:lnTo>
                    <a:pt x="104" y="253"/>
                  </a:lnTo>
                  <a:lnTo>
                    <a:pt x="105" y="249"/>
                  </a:lnTo>
                  <a:lnTo>
                    <a:pt x="107" y="246"/>
                  </a:lnTo>
                  <a:lnTo>
                    <a:pt x="110" y="243"/>
                  </a:lnTo>
                  <a:lnTo>
                    <a:pt x="113" y="238"/>
                  </a:lnTo>
                  <a:lnTo>
                    <a:pt x="116" y="234"/>
                  </a:lnTo>
                  <a:lnTo>
                    <a:pt x="119" y="230"/>
                  </a:lnTo>
                  <a:lnTo>
                    <a:pt x="121" y="228"/>
                  </a:lnTo>
                  <a:lnTo>
                    <a:pt x="127" y="227"/>
                  </a:lnTo>
                  <a:lnTo>
                    <a:pt x="133" y="225"/>
                  </a:lnTo>
                  <a:lnTo>
                    <a:pt x="137" y="223"/>
                  </a:lnTo>
                  <a:lnTo>
                    <a:pt x="142" y="224"/>
                  </a:lnTo>
                  <a:lnTo>
                    <a:pt x="146" y="225"/>
                  </a:lnTo>
                  <a:lnTo>
                    <a:pt x="147" y="227"/>
                  </a:lnTo>
                  <a:lnTo>
                    <a:pt x="146" y="230"/>
                  </a:lnTo>
                  <a:lnTo>
                    <a:pt x="145" y="231"/>
                  </a:lnTo>
                  <a:lnTo>
                    <a:pt x="142" y="232"/>
                  </a:lnTo>
                  <a:lnTo>
                    <a:pt x="137" y="234"/>
                  </a:lnTo>
                  <a:lnTo>
                    <a:pt x="134" y="236"/>
                  </a:lnTo>
                  <a:lnTo>
                    <a:pt x="133" y="242"/>
                  </a:lnTo>
                  <a:lnTo>
                    <a:pt x="132" y="243"/>
                  </a:lnTo>
                  <a:lnTo>
                    <a:pt x="132" y="246"/>
                  </a:lnTo>
                  <a:lnTo>
                    <a:pt x="131" y="250"/>
                  </a:lnTo>
                  <a:lnTo>
                    <a:pt x="130" y="253"/>
                  </a:lnTo>
                  <a:lnTo>
                    <a:pt x="127" y="259"/>
                  </a:lnTo>
                  <a:lnTo>
                    <a:pt x="125" y="262"/>
                  </a:lnTo>
                  <a:lnTo>
                    <a:pt x="124" y="266"/>
                  </a:lnTo>
                  <a:lnTo>
                    <a:pt x="124" y="270"/>
                  </a:lnTo>
                  <a:lnTo>
                    <a:pt x="124" y="272"/>
                  </a:lnTo>
                  <a:lnTo>
                    <a:pt x="124" y="273"/>
                  </a:lnTo>
                  <a:lnTo>
                    <a:pt x="125" y="277"/>
                  </a:lnTo>
                  <a:lnTo>
                    <a:pt x="127" y="281"/>
                  </a:lnTo>
                  <a:lnTo>
                    <a:pt x="127" y="282"/>
                  </a:lnTo>
                  <a:lnTo>
                    <a:pt x="127" y="284"/>
                  </a:lnTo>
                  <a:lnTo>
                    <a:pt x="128" y="286"/>
                  </a:lnTo>
                  <a:lnTo>
                    <a:pt x="125" y="290"/>
                  </a:lnTo>
                  <a:lnTo>
                    <a:pt x="125" y="292"/>
                  </a:lnTo>
                  <a:lnTo>
                    <a:pt x="129" y="292"/>
                  </a:lnTo>
                  <a:lnTo>
                    <a:pt x="131" y="290"/>
                  </a:lnTo>
                  <a:lnTo>
                    <a:pt x="133" y="289"/>
                  </a:lnTo>
                  <a:lnTo>
                    <a:pt x="134" y="288"/>
                  </a:lnTo>
                  <a:lnTo>
                    <a:pt x="134" y="285"/>
                  </a:lnTo>
                  <a:lnTo>
                    <a:pt x="134" y="281"/>
                  </a:lnTo>
                  <a:lnTo>
                    <a:pt x="134" y="274"/>
                  </a:lnTo>
                  <a:lnTo>
                    <a:pt x="135" y="272"/>
                  </a:lnTo>
                  <a:lnTo>
                    <a:pt x="136" y="269"/>
                  </a:lnTo>
                  <a:lnTo>
                    <a:pt x="137" y="265"/>
                  </a:lnTo>
                  <a:lnTo>
                    <a:pt x="139" y="261"/>
                  </a:lnTo>
                  <a:lnTo>
                    <a:pt x="141" y="257"/>
                  </a:lnTo>
                  <a:lnTo>
                    <a:pt x="147" y="246"/>
                  </a:lnTo>
                  <a:lnTo>
                    <a:pt x="151" y="241"/>
                  </a:lnTo>
                  <a:lnTo>
                    <a:pt x="151" y="239"/>
                  </a:lnTo>
                  <a:lnTo>
                    <a:pt x="152" y="238"/>
                  </a:lnTo>
                  <a:lnTo>
                    <a:pt x="153" y="238"/>
                  </a:lnTo>
                  <a:lnTo>
                    <a:pt x="155" y="242"/>
                  </a:lnTo>
                  <a:lnTo>
                    <a:pt x="158" y="250"/>
                  </a:lnTo>
                  <a:lnTo>
                    <a:pt x="158" y="257"/>
                  </a:lnTo>
                  <a:lnTo>
                    <a:pt x="159" y="265"/>
                  </a:lnTo>
                  <a:lnTo>
                    <a:pt x="160" y="268"/>
                  </a:lnTo>
                  <a:lnTo>
                    <a:pt x="159" y="272"/>
                  </a:lnTo>
                  <a:lnTo>
                    <a:pt x="159" y="277"/>
                  </a:lnTo>
                  <a:lnTo>
                    <a:pt x="158" y="277"/>
                  </a:lnTo>
                  <a:lnTo>
                    <a:pt x="155" y="280"/>
                  </a:lnTo>
                  <a:lnTo>
                    <a:pt x="152" y="284"/>
                  </a:lnTo>
                  <a:lnTo>
                    <a:pt x="151" y="286"/>
                  </a:lnTo>
                  <a:lnTo>
                    <a:pt x="149" y="289"/>
                  </a:lnTo>
                  <a:lnTo>
                    <a:pt x="147" y="294"/>
                  </a:lnTo>
                  <a:lnTo>
                    <a:pt x="145" y="295"/>
                  </a:lnTo>
                  <a:lnTo>
                    <a:pt x="141" y="297"/>
                  </a:lnTo>
                  <a:lnTo>
                    <a:pt x="139" y="300"/>
                  </a:lnTo>
                  <a:lnTo>
                    <a:pt x="136" y="302"/>
                  </a:lnTo>
                  <a:lnTo>
                    <a:pt x="135" y="303"/>
                  </a:lnTo>
                  <a:lnTo>
                    <a:pt x="134" y="302"/>
                  </a:lnTo>
                  <a:lnTo>
                    <a:pt x="130" y="298"/>
                  </a:lnTo>
                  <a:lnTo>
                    <a:pt x="129" y="296"/>
                  </a:lnTo>
                  <a:lnTo>
                    <a:pt x="129" y="295"/>
                  </a:lnTo>
                  <a:lnTo>
                    <a:pt x="128" y="294"/>
                  </a:lnTo>
                  <a:lnTo>
                    <a:pt x="124" y="295"/>
                  </a:lnTo>
                  <a:lnTo>
                    <a:pt x="119" y="297"/>
                  </a:lnTo>
                  <a:lnTo>
                    <a:pt x="118" y="298"/>
                  </a:lnTo>
                  <a:lnTo>
                    <a:pt x="118" y="303"/>
                  </a:lnTo>
                  <a:lnTo>
                    <a:pt x="118" y="306"/>
                  </a:lnTo>
                  <a:lnTo>
                    <a:pt x="117" y="308"/>
                  </a:lnTo>
                  <a:lnTo>
                    <a:pt x="114" y="311"/>
                  </a:lnTo>
                  <a:lnTo>
                    <a:pt x="112" y="316"/>
                  </a:lnTo>
                  <a:lnTo>
                    <a:pt x="112" y="317"/>
                  </a:lnTo>
                  <a:lnTo>
                    <a:pt x="112" y="320"/>
                  </a:lnTo>
                  <a:lnTo>
                    <a:pt x="113" y="325"/>
                  </a:lnTo>
                  <a:lnTo>
                    <a:pt x="114" y="327"/>
                  </a:lnTo>
                  <a:lnTo>
                    <a:pt x="116" y="328"/>
                  </a:lnTo>
                  <a:lnTo>
                    <a:pt x="116" y="330"/>
                  </a:lnTo>
                  <a:lnTo>
                    <a:pt x="113" y="333"/>
                  </a:lnTo>
                  <a:lnTo>
                    <a:pt x="110" y="337"/>
                  </a:lnTo>
                  <a:lnTo>
                    <a:pt x="108" y="338"/>
                  </a:lnTo>
                  <a:lnTo>
                    <a:pt x="106" y="338"/>
                  </a:lnTo>
                  <a:lnTo>
                    <a:pt x="105" y="338"/>
                  </a:lnTo>
                  <a:lnTo>
                    <a:pt x="99" y="340"/>
                  </a:lnTo>
                  <a:lnTo>
                    <a:pt x="94" y="343"/>
                  </a:lnTo>
                  <a:lnTo>
                    <a:pt x="91" y="346"/>
                  </a:lnTo>
                  <a:lnTo>
                    <a:pt x="90" y="349"/>
                  </a:lnTo>
                  <a:lnTo>
                    <a:pt x="88" y="350"/>
                  </a:lnTo>
                  <a:lnTo>
                    <a:pt x="86" y="351"/>
                  </a:lnTo>
                  <a:lnTo>
                    <a:pt x="85" y="354"/>
                  </a:lnTo>
                  <a:lnTo>
                    <a:pt x="84" y="356"/>
                  </a:lnTo>
                  <a:lnTo>
                    <a:pt x="82" y="365"/>
                  </a:lnTo>
                  <a:lnTo>
                    <a:pt x="78" y="373"/>
                  </a:lnTo>
                  <a:lnTo>
                    <a:pt x="76" y="377"/>
                  </a:lnTo>
                  <a:lnTo>
                    <a:pt x="75" y="382"/>
                  </a:lnTo>
                  <a:lnTo>
                    <a:pt x="74" y="385"/>
                  </a:lnTo>
                  <a:lnTo>
                    <a:pt x="74" y="388"/>
                  </a:lnTo>
                  <a:lnTo>
                    <a:pt x="75" y="390"/>
                  </a:lnTo>
                  <a:lnTo>
                    <a:pt x="76" y="393"/>
                  </a:lnTo>
                  <a:lnTo>
                    <a:pt x="71" y="395"/>
                  </a:lnTo>
                  <a:lnTo>
                    <a:pt x="69" y="394"/>
                  </a:lnTo>
                  <a:lnTo>
                    <a:pt x="67" y="393"/>
                  </a:lnTo>
                  <a:lnTo>
                    <a:pt x="66" y="391"/>
                  </a:lnTo>
                  <a:lnTo>
                    <a:pt x="62" y="391"/>
                  </a:lnTo>
                  <a:lnTo>
                    <a:pt x="58" y="394"/>
                  </a:lnTo>
                  <a:lnTo>
                    <a:pt x="54" y="393"/>
                  </a:lnTo>
                  <a:lnTo>
                    <a:pt x="51" y="390"/>
                  </a:lnTo>
                  <a:lnTo>
                    <a:pt x="50" y="389"/>
                  </a:lnTo>
                  <a:lnTo>
                    <a:pt x="48" y="387"/>
                  </a:lnTo>
                  <a:lnTo>
                    <a:pt x="46" y="384"/>
                  </a:lnTo>
                  <a:lnTo>
                    <a:pt x="44" y="384"/>
                  </a:lnTo>
                  <a:lnTo>
                    <a:pt x="40" y="385"/>
                  </a:lnTo>
                  <a:lnTo>
                    <a:pt x="32" y="386"/>
                  </a:lnTo>
                  <a:lnTo>
                    <a:pt x="30" y="387"/>
                  </a:lnTo>
                  <a:lnTo>
                    <a:pt x="30" y="388"/>
                  </a:lnTo>
                  <a:lnTo>
                    <a:pt x="30" y="390"/>
                  </a:lnTo>
                  <a:lnTo>
                    <a:pt x="30" y="394"/>
                  </a:lnTo>
                  <a:lnTo>
                    <a:pt x="31" y="397"/>
                  </a:lnTo>
                  <a:lnTo>
                    <a:pt x="32" y="400"/>
                  </a:lnTo>
                  <a:lnTo>
                    <a:pt x="34" y="405"/>
                  </a:lnTo>
                  <a:lnTo>
                    <a:pt x="35" y="409"/>
                  </a:lnTo>
                  <a:lnTo>
                    <a:pt x="36" y="412"/>
                  </a:lnTo>
                  <a:lnTo>
                    <a:pt x="37" y="416"/>
                  </a:lnTo>
                  <a:lnTo>
                    <a:pt x="39" y="418"/>
                  </a:lnTo>
                  <a:lnTo>
                    <a:pt x="40" y="417"/>
                  </a:lnTo>
                  <a:lnTo>
                    <a:pt x="42" y="417"/>
                  </a:lnTo>
                  <a:lnTo>
                    <a:pt x="44" y="419"/>
                  </a:lnTo>
                  <a:lnTo>
                    <a:pt x="47" y="421"/>
                  </a:lnTo>
                  <a:lnTo>
                    <a:pt x="49" y="423"/>
                  </a:lnTo>
                  <a:lnTo>
                    <a:pt x="52" y="426"/>
                  </a:lnTo>
                  <a:close/>
                  <a:moveTo>
                    <a:pt x="237" y="396"/>
                  </a:moveTo>
                  <a:lnTo>
                    <a:pt x="235" y="393"/>
                  </a:lnTo>
                  <a:lnTo>
                    <a:pt x="232" y="389"/>
                  </a:lnTo>
                  <a:lnTo>
                    <a:pt x="230" y="387"/>
                  </a:lnTo>
                  <a:lnTo>
                    <a:pt x="230" y="385"/>
                  </a:lnTo>
                  <a:lnTo>
                    <a:pt x="229" y="381"/>
                  </a:lnTo>
                  <a:lnTo>
                    <a:pt x="227" y="376"/>
                  </a:lnTo>
                  <a:lnTo>
                    <a:pt x="226" y="374"/>
                  </a:lnTo>
                  <a:lnTo>
                    <a:pt x="225" y="373"/>
                  </a:lnTo>
                  <a:lnTo>
                    <a:pt x="224" y="368"/>
                  </a:lnTo>
                  <a:lnTo>
                    <a:pt x="225" y="364"/>
                  </a:lnTo>
                  <a:lnTo>
                    <a:pt x="226" y="359"/>
                  </a:lnTo>
                  <a:lnTo>
                    <a:pt x="226" y="358"/>
                  </a:lnTo>
                  <a:lnTo>
                    <a:pt x="225" y="354"/>
                  </a:lnTo>
                  <a:lnTo>
                    <a:pt x="225" y="352"/>
                  </a:lnTo>
                  <a:lnTo>
                    <a:pt x="225" y="349"/>
                  </a:lnTo>
                  <a:lnTo>
                    <a:pt x="226" y="347"/>
                  </a:lnTo>
                  <a:lnTo>
                    <a:pt x="229" y="344"/>
                  </a:lnTo>
                  <a:lnTo>
                    <a:pt x="232" y="343"/>
                  </a:lnTo>
                  <a:lnTo>
                    <a:pt x="237" y="344"/>
                  </a:lnTo>
                  <a:lnTo>
                    <a:pt x="239" y="347"/>
                  </a:lnTo>
                  <a:lnTo>
                    <a:pt x="239" y="348"/>
                  </a:lnTo>
                  <a:lnTo>
                    <a:pt x="240" y="350"/>
                  </a:lnTo>
                  <a:lnTo>
                    <a:pt x="241" y="352"/>
                  </a:lnTo>
                  <a:lnTo>
                    <a:pt x="241" y="355"/>
                  </a:lnTo>
                  <a:lnTo>
                    <a:pt x="242" y="358"/>
                  </a:lnTo>
                  <a:lnTo>
                    <a:pt x="242" y="361"/>
                  </a:lnTo>
                  <a:lnTo>
                    <a:pt x="244" y="366"/>
                  </a:lnTo>
                  <a:lnTo>
                    <a:pt x="245" y="368"/>
                  </a:lnTo>
                  <a:lnTo>
                    <a:pt x="247" y="370"/>
                  </a:lnTo>
                  <a:lnTo>
                    <a:pt x="248" y="371"/>
                  </a:lnTo>
                  <a:lnTo>
                    <a:pt x="250" y="374"/>
                  </a:lnTo>
                  <a:lnTo>
                    <a:pt x="252" y="376"/>
                  </a:lnTo>
                  <a:lnTo>
                    <a:pt x="255" y="379"/>
                  </a:lnTo>
                  <a:lnTo>
                    <a:pt x="255" y="383"/>
                  </a:lnTo>
                  <a:lnTo>
                    <a:pt x="253" y="384"/>
                  </a:lnTo>
                  <a:lnTo>
                    <a:pt x="251" y="385"/>
                  </a:lnTo>
                  <a:lnTo>
                    <a:pt x="249" y="386"/>
                  </a:lnTo>
                  <a:lnTo>
                    <a:pt x="247" y="387"/>
                  </a:lnTo>
                  <a:lnTo>
                    <a:pt x="247" y="390"/>
                  </a:lnTo>
                  <a:lnTo>
                    <a:pt x="248" y="393"/>
                  </a:lnTo>
                  <a:lnTo>
                    <a:pt x="247" y="396"/>
                  </a:lnTo>
                  <a:lnTo>
                    <a:pt x="245" y="397"/>
                  </a:lnTo>
                  <a:lnTo>
                    <a:pt x="241" y="398"/>
                  </a:lnTo>
                  <a:lnTo>
                    <a:pt x="238" y="399"/>
                  </a:lnTo>
                  <a:lnTo>
                    <a:pt x="236" y="399"/>
                  </a:lnTo>
                  <a:lnTo>
                    <a:pt x="234" y="399"/>
                  </a:lnTo>
                  <a:lnTo>
                    <a:pt x="235" y="397"/>
                  </a:lnTo>
                  <a:lnTo>
                    <a:pt x="237" y="396"/>
                  </a:lnTo>
                  <a:close/>
                  <a:moveTo>
                    <a:pt x="193" y="340"/>
                  </a:moveTo>
                  <a:lnTo>
                    <a:pt x="190" y="344"/>
                  </a:lnTo>
                  <a:lnTo>
                    <a:pt x="189" y="348"/>
                  </a:lnTo>
                  <a:lnTo>
                    <a:pt x="189" y="352"/>
                  </a:lnTo>
                  <a:lnTo>
                    <a:pt x="189" y="356"/>
                  </a:lnTo>
                  <a:lnTo>
                    <a:pt x="188" y="361"/>
                  </a:lnTo>
                  <a:lnTo>
                    <a:pt x="184" y="364"/>
                  </a:lnTo>
                  <a:lnTo>
                    <a:pt x="180" y="364"/>
                  </a:lnTo>
                  <a:lnTo>
                    <a:pt x="177" y="364"/>
                  </a:lnTo>
                  <a:lnTo>
                    <a:pt x="179" y="371"/>
                  </a:lnTo>
                  <a:lnTo>
                    <a:pt x="183" y="376"/>
                  </a:lnTo>
                  <a:lnTo>
                    <a:pt x="184" y="377"/>
                  </a:lnTo>
                  <a:lnTo>
                    <a:pt x="187" y="381"/>
                  </a:lnTo>
                  <a:lnTo>
                    <a:pt x="188" y="386"/>
                  </a:lnTo>
                  <a:lnTo>
                    <a:pt x="187" y="393"/>
                  </a:lnTo>
                  <a:lnTo>
                    <a:pt x="186" y="399"/>
                  </a:lnTo>
                  <a:lnTo>
                    <a:pt x="186" y="402"/>
                  </a:lnTo>
                  <a:lnTo>
                    <a:pt x="182" y="403"/>
                  </a:lnTo>
                  <a:lnTo>
                    <a:pt x="181" y="403"/>
                  </a:lnTo>
                  <a:lnTo>
                    <a:pt x="180" y="405"/>
                  </a:lnTo>
                  <a:lnTo>
                    <a:pt x="181" y="408"/>
                  </a:lnTo>
                  <a:lnTo>
                    <a:pt x="181" y="410"/>
                  </a:lnTo>
                  <a:lnTo>
                    <a:pt x="181" y="413"/>
                  </a:lnTo>
                  <a:lnTo>
                    <a:pt x="181" y="416"/>
                  </a:lnTo>
                  <a:lnTo>
                    <a:pt x="182" y="418"/>
                  </a:lnTo>
                  <a:lnTo>
                    <a:pt x="184" y="418"/>
                  </a:lnTo>
                  <a:lnTo>
                    <a:pt x="187" y="419"/>
                  </a:lnTo>
                  <a:lnTo>
                    <a:pt x="192" y="422"/>
                  </a:lnTo>
                  <a:lnTo>
                    <a:pt x="195" y="422"/>
                  </a:lnTo>
                  <a:lnTo>
                    <a:pt x="199" y="420"/>
                  </a:lnTo>
                  <a:lnTo>
                    <a:pt x="203" y="416"/>
                  </a:lnTo>
                  <a:lnTo>
                    <a:pt x="206" y="413"/>
                  </a:lnTo>
                  <a:lnTo>
                    <a:pt x="209" y="412"/>
                  </a:lnTo>
                  <a:lnTo>
                    <a:pt x="211" y="409"/>
                  </a:lnTo>
                  <a:lnTo>
                    <a:pt x="212" y="406"/>
                  </a:lnTo>
                  <a:lnTo>
                    <a:pt x="215" y="400"/>
                  </a:lnTo>
                  <a:lnTo>
                    <a:pt x="217" y="399"/>
                  </a:lnTo>
                  <a:lnTo>
                    <a:pt x="220" y="395"/>
                  </a:lnTo>
                  <a:lnTo>
                    <a:pt x="221" y="391"/>
                  </a:lnTo>
                  <a:lnTo>
                    <a:pt x="221" y="388"/>
                  </a:lnTo>
                  <a:lnTo>
                    <a:pt x="221" y="386"/>
                  </a:lnTo>
                  <a:lnTo>
                    <a:pt x="216" y="384"/>
                  </a:lnTo>
                  <a:lnTo>
                    <a:pt x="213" y="382"/>
                  </a:lnTo>
                  <a:lnTo>
                    <a:pt x="210" y="383"/>
                  </a:lnTo>
                  <a:lnTo>
                    <a:pt x="207" y="383"/>
                  </a:lnTo>
                  <a:lnTo>
                    <a:pt x="205" y="379"/>
                  </a:lnTo>
                  <a:lnTo>
                    <a:pt x="205" y="375"/>
                  </a:lnTo>
                  <a:lnTo>
                    <a:pt x="206" y="372"/>
                  </a:lnTo>
                  <a:lnTo>
                    <a:pt x="209" y="368"/>
                  </a:lnTo>
                  <a:lnTo>
                    <a:pt x="210" y="366"/>
                  </a:lnTo>
                  <a:lnTo>
                    <a:pt x="210" y="363"/>
                  </a:lnTo>
                  <a:lnTo>
                    <a:pt x="209" y="360"/>
                  </a:lnTo>
                  <a:lnTo>
                    <a:pt x="209" y="358"/>
                  </a:lnTo>
                  <a:lnTo>
                    <a:pt x="211" y="355"/>
                  </a:lnTo>
                  <a:lnTo>
                    <a:pt x="214" y="353"/>
                  </a:lnTo>
                  <a:lnTo>
                    <a:pt x="215" y="350"/>
                  </a:lnTo>
                  <a:lnTo>
                    <a:pt x="217" y="348"/>
                  </a:lnTo>
                  <a:lnTo>
                    <a:pt x="216" y="343"/>
                  </a:lnTo>
                  <a:lnTo>
                    <a:pt x="214" y="341"/>
                  </a:lnTo>
                  <a:lnTo>
                    <a:pt x="211" y="338"/>
                  </a:lnTo>
                  <a:lnTo>
                    <a:pt x="206" y="336"/>
                  </a:lnTo>
                  <a:lnTo>
                    <a:pt x="203" y="335"/>
                  </a:lnTo>
                  <a:lnTo>
                    <a:pt x="201" y="336"/>
                  </a:lnTo>
                  <a:lnTo>
                    <a:pt x="197" y="338"/>
                  </a:lnTo>
                  <a:lnTo>
                    <a:pt x="193" y="340"/>
                  </a:lnTo>
                  <a:close/>
                  <a:moveTo>
                    <a:pt x="79" y="436"/>
                  </a:moveTo>
                  <a:lnTo>
                    <a:pt x="77" y="433"/>
                  </a:lnTo>
                  <a:lnTo>
                    <a:pt x="75" y="429"/>
                  </a:lnTo>
                  <a:lnTo>
                    <a:pt x="71" y="429"/>
                  </a:lnTo>
                  <a:lnTo>
                    <a:pt x="66" y="430"/>
                  </a:lnTo>
                  <a:lnTo>
                    <a:pt x="61" y="431"/>
                  </a:lnTo>
                  <a:lnTo>
                    <a:pt x="58" y="431"/>
                  </a:lnTo>
                  <a:lnTo>
                    <a:pt x="56" y="428"/>
                  </a:lnTo>
                  <a:lnTo>
                    <a:pt x="56" y="425"/>
                  </a:lnTo>
                  <a:lnTo>
                    <a:pt x="59" y="424"/>
                  </a:lnTo>
                  <a:lnTo>
                    <a:pt x="59" y="423"/>
                  </a:lnTo>
                  <a:lnTo>
                    <a:pt x="63" y="421"/>
                  </a:lnTo>
                  <a:lnTo>
                    <a:pt x="66" y="418"/>
                  </a:lnTo>
                  <a:lnTo>
                    <a:pt x="67" y="414"/>
                  </a:lnTo>
                  <a:lnTo>
                    <a:pt x="69" y="411"/>
                  </a:lnTo>
                  <a:lnTo>
                    <a:pt x="76" y="401"/>
                  </a:lnTo>
                  <a:lnTo>
                    <a:pt x="78" y="398"/>
                  </a:lnTo>
                  <a:lnTo>
                    <a:pt x="82" y="396"/>
                  </a:lnTo>
                  <a:lnTo>
                    <a:pt x="84" y="395"/>
                  </a:lnTo>
                  <a:lnTo>
                    <a:pt x="91" y="397"/>
                  </a:lnTo>
                  <a:lnTo>
                    <a:pt x="94" y="399"/>
                  </a:lnTo>
                  <a:lnTo>
                    <a:pt x="95" y="400"/>
                  </a:lnTo>
                  <a:lnTo>
                    <a:pt x="96" y="402"/>
                  </a:lnTo>
                  <a:lnTo>
                    <a:pt x="98" y="410"/>
                  </a:lnTo>
                  <a:lnTo>
                    <a:pt x="99" y="414"/>
                  </a:lnTo>
                  <a:lnTo>
                    <a:pt x="98" y="418"/>
                  </a:lnTo>
                  <a:lnTo>
                    <a:pt x="98" y="421"/>
                  </a:lnTo>
                  <a:lnTo>
                    <a:pt x="99" y="429"/>
                  </a:lnTo>
                  <a:lnTo>
                    <a:pt x="100" y="434"/>
                  </a:lnTo>
                  <a:lnTo>
                    <a:pt x="98" y="436"/>
                  </a:lnTo>
                  <a:lnTo>
                    <a:pt x="95" y="437"/>
                  </a:lnTo>
                  <a:lnTo>
                    <a:pt x="89" y="437"/>
                  </a:lnTo>
                  <a:lnTo>
                    <a:pt x="79" y="436"/>
                  </a:lnTo>
                  <a:close/>
                  <a:moveTo>
                    <a:pt x="229" y="530"/>
                  </a:moveTo>
                  <a:lnTo>
                    <a:pt x="225" y="534"/>
                  </a:lnTo>
                  <a:lnTo>
                    <a:pt x="223" y="538"/>
                  </a:lnTo>
                  <a:lnTo>
                    <a:pt x="222" y="542"/>
                  </a:lnTo>
                  <a:lnTo>
                    <a:pt x="222" y="548"/>
                  </a:lnTo>
                  <a:lnTo>
                    <a:pt x="224" y="551"/>
                  </a:lnTo>
                  <a:lnTo>
                    <a:pt x="226" y="553"/>
                  </a:lnTo>
                  <a:lnTo>
                    <a:pt x="227" y="558"/>
                  </a:lnTo>
                  <a:lnTo>
                    <a:pt x="227" y="561"/>
                  </a:lnTo>
                  <a:lnTo>
                    <a:pt x="228" y="563"/>
                  </a:lnTo>
                  <a:lnTo>
                    <a:pt x="230" y="568"/>
                  </a:lnTo>
                  <a:lnTo>
                    <a:pt x="232" y="569"/>
                  </a:lnTo>
                  <a:lnTo>
                    <a:pt x="235" y="572"/>
                  </a:lnTo>
                  <a:lnTo>
                    <a:pt x="240" y="576"/>
                  </a:lnTo>
                  <a:lnTo>
                    <a:pt x="242" y="577"/>
                  </a:lnTo>
                  <a:lnTo>
                    <a:pt x="245" y="580"/>
                  </a:lnTo>
                  <a:lnTo>
                    <a:pt x="246" y="581"/>
                  </a:lnTo>
                  <a:lnTo>
                    <a:pt x="248" y="580"/>
                  </a:lnTo>
                  <a:lnTo>
                    <a:pt x="249" y="579"/>
                  </a:lnTo>
                  <a:lnTo>
                    <a:pt x="249" y="577"/>
                  </a:lnTo>
                  <a:lnTo>
                    <a:pt x="248" y="574"/>
                  </a:lnTo>
                  <a:lnTo>
                    <a:pt x="247" y="568"/>
                  </a:lnTo>
                  <a:lnTo>
                    <a:pt x="246" y="564"/>
                  </a:lnTo>
                  <a:lnTo>
                    <a:pt x="246" y="560"/>
                  </a:lnTo>
                  <a:lnTo>
                    <a:pt x="245" y="556"/>
                  </a:lnTo>
                  <a:lnTo>
                    <a:pt x="244" y="552"/>
                  </a:lnTo>
                  <a:lnTo>
                    <a:pt x="241" y="549"/>
                  </a:lnTo>
                  <a:lnTo>
                    <a:pt x="241" y="546"/>
                  </a:lnTo>
                  <a:lnTo>
                    <a:pt x="240" y="544"/>
                  </a:lnTo>
                  <a:lnTo>
                    <a:pt x="239" y="540"/>
                  </a:lnTo>
                  <a:lnTo>
                    <a:pt x="238" y="538"/>
                  </a:lnTo>
                  <a:lnTo>
                    <a:pt x="236" y="536"/>
                  </a:lnTo>
                  <a:lnTo>
                    <a:pt x="235" y="534"/>
                  </a:lnTo>
                  <a:lnTo>
                    <a:pt x="233" y="531"/>
                  </a:lnTo>
                  <a:lnTo>
                    <a:pt x="229" y="530"/>
                  </a:lnTo>
                  <a:close/>
                  <a:moveTo>
                    <a:pt x="178" y="763"/>
                  </a:moveTo>
                  <a:lnTo>
                    <a:pt x="178" y="761"/>
                  </a:lnTo>
                  <a:lnTo>
                    <a:pt x="175" y="756"/>
                  </a:lnTo>
                  <a:lnTo>
                    <a:pt x="172" y="751"/>
                  </a:lnTo>
                  <a:lnTo>
                    <a:pt x="170" y="746"/>
                  </a:lnTo>
                  <a:lnTo>
                    <a:pt x="169" y="743"/>
                  </a:lnTo>
                  <a:lnTo>
                    <a:pt x="169" y="739"/>
                  </a:lnTo>
                  <a:lnTo>
                    <a:pt x="169" y="736"/>
                  </a:lnTo>
                  <a:lnTo>
                    <a:pt x="170" y="733"/>
                  </a:lnTo>
                  <a:lnTo>
                    <a:pt x="171" y="729"/>
                  </a:lnTo>
                  <a:lnTo>
                    <a:pt x="172" y="726"/>
                  </a:lnTo>
                  <a:lnTo>
                    <a:pt x="172" y="723"/>
                  </a:lnTo>
                  <a:lnTo>
                    <a:pt x="172" y="719"/>
                  </a:lnTo>
                  <a:lnTo>
                    <a:pt x="172" y="716"/>
                  </a:lnTo>
                  <a:lnTo>
                    <a:pt x="174" y="713"/>
                  </a:lnTo>
                  <a:lnTo>
                    <a:pt x="172" y="710"/>
                  </a:lnTo>
                  <a:lnTo>
                    <a:pt x="172" y="706"/>
                  </a:lnTo>
                  <a:lnTo>
                    <a:pt x="170" y="704"/>
                  </a:lnTo>
                  <a:lnTo>
                    <a:pt x="167" y="702"/>
                  </a:lnTo>
                  <a:lnTo>
                    <a:pt x="163" y="699"/>
                  </a:lnTo>
                  <a:lnTo>
                    <a:pt x="157" y="696"/>
                  </a:lnTo>
                  <a:lnTo>
                    <a:pt x="151" y="691"/>
                  </a:lnTo>
                  <a:lnTo>
                    <a:pt x="148" y="689"/>
                  </a:lnTo>
                  <a:lnTo>
                    <a:pt x="147" y="687"/>
                  </a:lnTo>
                  <a:lnTo>
                    <a:pt x="145" y="681"/>
                  </a:lnTo>
                  <a:lnTo>
                    <a:pt x="144" y="675"/>
                  </a:lnTo>
                  <a:lnTo>
                    <a:pt x="143" y="670"/>
                  </a:lnTo>
                  <a:lnTo>
                    <a:pt x="141" y="668"/>
                  </a:lnTo>
                  <a:lnTo>
                    <a:pt x="139" y="664"/>
                  </a:lnTo>
                  <a:lnTo>
                    <a:pt x="133" y="658"/>
                  </a:lnTo>
                  <a:lnTo>
                    <a:pt x="132" y="656"/>
                  </a:lnTo>
                  <a:lnTo>
                    <a:pt x="131" y="655"/>
                  </a:lnTo>
                  <a:lnTo>
                    <a:pt x="130" y="650"/>
                  </a:lnTo>
                  <a:lnTo>
                    <a:pt x="128" y="643"/>
                  </a:lnTo>
                  <a:lnTo>
                    <a:pt x="125" y="640"/>
                  </a:lnTo>
                  <a:lnTo>
                    <a:pt x="124" y="635"/>
                  </a:lnTo>
                  <a:lnTo>
                    <a:pt x="124" y="632"/>
                  </a:lnTo>
                  <a:lnTo>
                    <a:pt x="123" y="629"/>
                  </a:lnTo>
                  <a:lnTo>
                    <a:pt x="122" y="626"/>
                  </a:lnTo>
                  <a:lnTo>
                    <a:pt x="121" y="622"/>
                  </a:lnTo>
                  <a:lnTo>
                    <a:pt x="121" y="620"/>
                  </a:lnTo>
                  <a:lnTo>
                    <a:pt x="122" y="616"/>
                  </a:lnTo>
                  <a:lnTo>
                    <a:pt x="123" y="612"/>
                  </a:lnTo>
                  <a:lnTo>
                    <a:pt x="127" y="611"/>
                  </a:lnTo>
                  <a:lnTo>
                    <a:pt x="130" y="612"/>
                  </a:lnTo>
                  <a:lnTo>
                    <a:pt x="132" y="616"/>
                  </a:lnTo>
                  <a:lnTo>
                    <a:pt x="133" y="619"/>
                  </a:lnTo>
                  <a:lnTo>
                    <a:pt x="135" y="622"/>
                  </a:lnTo>
                  <a:lnTo>
                    <a:pt x="136" y="627"/>
                  </a:lnTo>
                  <a:lnTo>
                    <a:pt x="137" y="631"/>
                  </a:lnTo>
                  <a:lnTo>
                    <a:pt x="140" y="636"/>
                  </a:lnTo>
                  <a:lnTo>
                    <a:pt x="141" y="639"/>
                  </a:lnTo>
                  <a:lnTo>
                    <a:pt x="143" y="641"/>
                  </a:lnTo>
                  <a:lnTo>
                    <a:pt x="145" y="649"/>
                  </a:lnTo>
                  <a:lnTo>
                    <a:pt x="146" y="652"/>
                  </a:lnTo>
                  <a:lnTo>
                    <a:pt x="147" y="654"/>
                  </a:lnTo>
                  <a:lnTo>
                    <a:pt x="148" y="655"/>
                  </a:lnTo>
                  <a:lnTo>
                    <a:pt x="149" y="655"/>
                  </a:lnTo>
                  <a:lnTo>
                    <a:pt x="153" y="658"/>
                  </a:lnTo>
                  <a:lnTo>
                    <a:pt x="155" y="663"/>
                  </a:lnTo>
                  <a:lnTo>
                    <a:pt x="156" y="664"/>
                  </a:lnTo>
                  <a:lnTo>
                    <a:pt x="158" y="666"/>
                  </a:lnTo>
                  <a:lnTo>
                    <a:pt x="159" y="668"/>
                  </a:lnTo>
                  <a:lnTo>
                    <a:pt x="160" y="671"/>
                  </a:lnTo>
                  <a:lnTo>
                    <a:pt x="162" y="674"/>
                  </a:lnTo>
                  <a:lnTo>
                    <a:pt x="166" y="678"/>
                  </a:lnTo>
                  <a:lnTo>
                    <a:pt x="171" y="681"/>
                  </a:lnTo>
                  <a:lnTo>
                    <a:pt x="175" y="684"/>
                  </a:lnTo>
                  <a:lnTo>
                    <a:pt x="178" y="686"/>
                  </a:lnTo>
                  <a:lnTo>
                    <a:pt x="179" y="687"/>
                  </a:lnTo>
                  <a:lnTo>
                    <a:pt x="182" y="689"/>
                  </a:lnTo>
                  <a:lnTo>
                    <a:pt x="183" y="690"/>
                  </a:lnTo>
                  <a:lnTo>
                    <a:pt x="183" y="691"/>
                  </a:lnTo>
                  <a:lnTo>
                    <a:pt x="184" y="691"/>
                  </a:lnTo>
                  <a:lnTo>
                    <a:pt x="187" y="691"/>
                  </a:lnTo>
                  <a:lnTo>
                    <a:pt x="192" y="689"/>
                  </a:lnTo>
                  <a:lnTo>
                    <a:pt x="193" y="688"/>
                  </a:lnTo>
                  <a:lnTo>
                    <a:pt x="193" y="686"/>
                  </a:lnTo>
                  <a:lnTo>
                    <a:pt x="191" y="680"/>
                  </a:lnTo>
                  <a:lnTo>
                    <a:pt x="188" y="676"/>
                  </a:lnTo>
                  <a:lnTo>
                    <a:pt x="186" y="675"/>
                  </a:lnTo>
                  <a:lnTo>
                    <a:pt x="182" y="673"/>
                  </a:lnTo>
                  <a:lnTo>
                    <a:pt x="180" y="665"/>
                  </a:lnTo>
                  <a:lnTo>
                    <a:pt x="176" y="659"/>
                  </a:lnTo>
                  <a:lnTo>
                    <a:pt x="171" y="655"/>
                  </a:lnTo>
                  <a:lnTo>
                    <a:pt x="169" y="653"/>
                  </a:lnTo>
                  <a:lnTo>
                    <a:pt x="169" y="650"/>
                  </a:lnTo>
                  <a:lnTo>
                    <a:pt x="168" y="645"/>
                  </a:lnTo>
                  <a:lnTo>
                    <a:pt x="169" y="643"/>
                  </a:lnTo>
                  <a:lnTo>
                    <a:pt x="169" y="640"/>
                  </a:lnTo>
                  <a:lnTo>
                    <a:pt x="168" y="636"/>
                  </a:lnTo>
                  <a:lnTo>
                    <a:pt x="166" y="632"/>
                  </a:lnTo>
                  <a:lnTo>
                    <a:pt x="165" y="629"/>
                  </a:lnTo>
                  <a:lnTo>
                    <a:pt x="164" y="627"/>
                  </a:lnTo>
                  <a:lnTo>
                    <a:pt x="162" y="622"/>
                  </a:lnTo>
                  <a:lnTo>
                    <a:pt x="159" y="619"/>
                  </a:lnTo>
                  <a:lnTo>
                    <a:pt x="154" y="614"/>
                  </a:lnTo>
                  <a:lnTo>
                    <a:pt x="149" y="608"/>
                  </a:lnTo>
                  <a:lnTo>
                    <a:pt x="149" y="607"/>
                  </a:lnTo>
                  <a:lnTo>
                    <a:pt x="146" y="605"/>
                  </a:lnTo>
                  <a:lnTo>
                    <a:pt x="140" y="599"/>
                  </a:lnTo>
                  <a:lnTo>
                    <a:pt x="136" y="597"/>
                  </a:lnTo>
                  <a:lnTo>
                    <a:pt x="133" y="596"/>
                  </a:lnTo>
                  <a:lnTo>
                    <a:pt x="124" y="595"/>
                  </a:lnTo>
                  <a:lnTo>
                    <a:pt x="120" y="594"/>
                  </a:lnTo>
                  <a:lnTo>
                    <a:pt x="117" y="594"/>
                  </a:lnTo>
                  <a:lnTo>
                    <a:pt x="112" y="591"/>
                  </a:lnTo>
                  <a:lnTo>
                    <a:pt x="108" y="586"/>
                  </a:lnTo>
                  <a:lnTo>
                    <a:pt x="106" y="586"/>
                  </a:lnTo>
                  <a:lnTo>
                    <a:pt x="105" y="586"/>
                  </a:lnTo>
                  <a:lnTo>
                    <a:pt x="104" y="587"/>
                  </a:lnTo>
                  <a:lnTo>
                    <a:pt x="102" y="588"/>
                  </a:lnTo>
                  <a:lnTo>
                    <a:pt x="101" y="592"/>
                  </a:lnTo>
                  <a:lnTo>
                    <a:pt x="101" y="595"/>
                  </a:lnTo>
                  <a:lnTo>
                    <a:pt x="100" y="604"/>
                  </a:lnTo>
                  <a:lnTo>
                    <a:pt x="100" y="611"/>
                  </a:lnTo>
                  <a:lnTo>
                    <a:pt x="99" y="618"/>
                  </a:lnTo>
                  <a:lnTo>
                    <a:pt x="99" y="621"/>
                  </a:lnTo>
                  <a:lnTo>
                    <a:pt x="99" y="623"/>
                  </a:lnTo>
                  <a:lnTo>
                    <a:pt x="98" y="624"/>
                  </a:lnTo>
                  <a:lnTo>
                    <a:pt x="99" y="629"/>
                  </a:lnTo>
                  <a:lnTo>
                    <a:pt x="101" y="632"/>
                  </a:lnTo>
                  <a:lnTo>
                    <a:pt x="101" y="634"/>
                  </a:lnTo>
                  <a:lnTo>
                    <a:pt x="102" y="640"/>
                  </a:lnTo>
                  <a:lnTo>
                    <a:pt x="102" y="645"/>
                  </a:lnTo>
                  <a:lnTo>
                    <a:pt x="105" y="650"/>
                  </a:lnTo>
                  <a:lnTo>
                    <a:pt x="107" y="654"/>
                  </a:lnTo>
                  <a:lnTo>
                    <a:pt x="109" y="656"/>
                  </a:lnTo>
                  <a:lnTo>
                    <a:pt x="109" y="658"/>
                  </a:lnTo>
                  <a:lnTo>
                    <a:pt x="110" y="659"/>
                  </a:lnTo>
                  <a:lnTo>
                    <a:pt x="111" y="663"/>
                  </a:lnTo>
                  <a:lnTo>
                    <a:pt x="112" y="666"/>
                  </a:lnTo>
                  <a:lnTo>
                    <a:pt x="113" y="667"/>
                  </a:lnTo>
                  <a:lnTo>
                    <a:pt x="116" y="673"/>
                  </a:lnTo>
                  <a:lnTo>
                    <a:pt x="119" y="676"/>
                  </a:lnTo>
                  <a:lnTo>
                    <a:pt x="121" y="679"/>
                  </a:lnTo>
                  <a:lnTo>
                    <a:pt x="124" y="685"/>
                  </a:lnTo>
                  <a:lnTo>
                    <a:pt x="124" y="686"/>
                  </a:lnTo>
                  <a:lnTo>
                    <a:pt x="125" y="690"/>
                  </a:lnTo>
                  <a:lnTo>
                    <a:pt x="127" y="693"/>
                  </a:lnTo>
                  <a:lnTo>
                    <a:pt x="128" y="696"/>
                  </a:lnTo>
                  <a:lnTo>
                    <a:pt x="130" y="698"/>
                  </a:lnTo>
                  <a:lnTo>
                    <a:pt x="132" y="702"/>
                  </a:lnTo>
                  <a:lnTo>
                    <a:pt x="135" y="705"/>
                  </a:lnTo>
                  <a:lnTo>
                    <a:pt x="136" y="705"/>
                  </a:lnTo>
                  <a:lnTo>
                    <a:pt x="140" y="709"/>
                  </a:lnTo>
                  <a:lnTo>
                    <a:pt x="141" y="711"/>
                  </a:lnTo>
                  <a:lnTo>
                    <a:pt x="143" y="713"/>
                  </a:lnTo>
                  <a:lnTo>
                    <a:pt x="148" y="719"/>
                  </a:lnTo>
                  <a:lnTo>
                    <a:pt x="152" y="722"/>
                  </a:lnTo>
                  <a:lnTo>
                    <a:pt x="154" y="723"/>
                  </a:lnTo>
                  <a:lnTo>
                    <a:pt x="156" y="724"/>
                  </a:lnTo>
                  <a:lnTo>
                    <a:pt x="159" y="726"/>
                  </a:lnTo>
                  <a:lnTo>
                    <a:pt x="163" y="729"/>
                  </a:lnTo>
                  <a:lnTo>
                    <a:pt x="163" y="733"/>
                  </a:lnTo>
                  <a:lnTo>
                    <a:pt x="163" y="737"/>
                  </a:lnTo>
                  <a:lnTo>
                    <a:pt x="164" y="740"/>
                  </a:lnTo>
                  <a:lnTo>
                    <a:pt x="166" y="745"/>
                  </a:lnTo>
                  <a:lnTo>
                    <a:pt x="166" y="748"/>
                  </a:lnTo>
                  <a:lnTo>
                    <a:pt x="167" y="752"/>
                  </a:lnTo>
                  <a:lnTo>
                    <a:pt x="172" y="759"/>
                  </a:lnTo>
                  <a:lnTo>
                    <a:pt x="178" y="763"/>
                  </a:lnTo>
                  <a:close/>
                </a:path>
              </a:pathLst>
            </a:custGeom>
            <a:solidFill>
              <a:srgbClr val="2C5882"/>
            </a:solidFill>
            <a:ln w="9525">
              <a:noFill/>
              <a:round/>
            </a:ln>
          </p:spPr>
          <p:txBody>
            <a:bodyPr/>
            <a:lstStyle/>
            <a:p>
              <a:endParaRPr lang="zh-CN" altLang="en-US"/>
            </a:p>
          </p:txBody>
        </p:sp>
        <p:sp>
          <p:nvSpPr>
            <p:cNvPr id="82962" name="Freeform 80"/>
            <p:cNvSpPr>
              <a:spLocks noEditPoints="1"/>
            </p:cNvSpPr>
            <p:nvPr/>
          </p:nvSpPr>
          <p:spPr bwMode="auto">
            <a:xfrm>
              <a:off x="0" y="0"/>
              <a:ext cx="1305" cy="1305"/>
            </a:xfrm>
            <a:custGeom>
              <a:avLst/>
              <a:gdLst>
                <a:gd name="T0" fmla="*/ 0 w 3916"/>
                <a:gd name="T1" fmla="*/ 0 h 3915"/>
                <a:gd name="T2" fmla="*/ 0 w 3916"/>
                <a:gd name="T3" fmla="*/ 0 h 3915"/>
                <a:gd name="T4" fmla="*/ 0 w 3916"/>
                <a:gd name="T5" fmla="*/ 0 h 3915"/>
                <a:gd name="T6" fmla="*/ 0 w 3916"/>
                <a:gd name="T7" fmla="*/ 0 h 3915"/>
                <a:gd name="T8" fmla="*/ 0 w 3916"/>
                <a:gd name="T9" fmla="*/ 0 h 3915"/>
                <a:gd name="T10" fmla="*/ 0 w 3916"/>
                <a:gd name="T11" fmla="*/ 0 h 3915"/>
                <a:gd name="T12" fmla="*/ 0 w 3916"/>
                <a:gd name="T13" fmla="*/ 0 h 3915"/>
                <a:gd name="T14" fmla="*/ 0 w 3916"/>
                <a:gd name="T15" fmla="*/ 0 h 3915"/>
                <a:gd name="T16" fmla="*/ 0 w 3916"/>
                <a:gd name="T17" fmla="*/ 0 h 3915"/>
                <a:gd name="T18" fmla="*/ 0 w 3916"/>
                <a:gd name="T19" fmla="*/ 0 h 3915"/>
                <a:gd name="T20" fmla="*/ 0 w 3916"/>
                <a:gd name="T21" fmla="*/ 0 h 3915"/>
                <a:gd name="T22" fmla="*/ 0 w 3916"/>
                <a:gd name="T23" fmla="*/ 0 h 3915"/>
                <a:gd name="T24" fmla="*/ 0 w 3916"/>
                <a:gd name="T25" fmla="*/ 0 h 3915"/>
                <a:gd name="T26" fmla="*/ 0 w 3916"/>
                <a:gd name="T27" fmla="*/ 0 h 3915"/>
                <a:gd name="T28" fmla="*/ 0 w 3916"/>
                <a:gd name="T29" fmla="*/ 0 h 3915"/>
                <a:gd name="T30" fmla="*/ 0 w 3916"/>
                <a:gd name="T31" fmla="*/ 0 h 3915"/>
                <a:gd name="T32" fmla="*/ 0 w 3916"/>
                <a:gd name="T33" fmla="*/ 0 h 3915"/>
                <a:gd name="T34" fmla="*/ 0 w 3916"/>
                <a:gd name="T35" fmla="*/ 0 h 3915"/>
                <a:gd name="T36" fmla="*/ 0 w 3916"/>
                <a:gd name="T37" fmla="*/ 0 h 3915"/>
                <a:gd name="T38" fmla="*/ 0 w 3916"/>
                <a:gd name="T39" fmla="*/ 0 h 3915"/>
                <a:gd name="T40" fmla="*/ 0 w 3916"/>
                <a:gd name="T41" fmla="*/ 0 h 3915"/>
                <a:gd name="T42" fmla="*/ 0 w 3916"/>
                <a:gd name="T43" fmla="*/ 0 h 3915"/>
                <a:gd name="T44" fmla="*/ 0 w 3916"/>
                <a:gd name="T45" fmla="*/ 0 h 3915"/>
                <a:gd name="T46" fmla="*/ 0 w 3916"/>
                <a:gd name="T47" fmla="*/ 0 h 3915"/>
                <a:gd name="T48" fmla="*/ 0 w 3916"/>
                <a:gd name="T49" fmla="*/ 0 h 3915"/>
                <a:gd name="T50" fmla="*/ 0 w 3916"/>
                <a:gd name="T51" fmla="*/ 0 h 3915"/>
                <a:gd name="T52" fmla="*/ 0 w 3916"/>
                <a:gd name="T53" fmla="*/ 0 h 3915"/>
                <a:gd name="T54" fmla="*/ 0 w 3916"/>
                <a:gd name="T55" fmla="*/ 0 h 3915"/>
                <a:gd name="T56" fmla="*/ 0 w 3916"/>
                <a:gd name="T57" fmla="*/ 0 h 3915"/>
                <a:gd name="T58" fmla="*/ 0 w 3916"/>
                <a:gd name="T59" fmla="*/ 0 h 3915"/>
                <a:gd name="T60" fmla="*/ 0 w 3916"/>
                <a:gd name="T61" fmla="*/ 0 h 3915"/>
                <a:gd name="T62" fmla="*/ 0 w 3916"/>
                <a:gd name="T63" fmla="*/ 0 h 3915"/>
                <a:gd name="T64" fmla="*/ 0 w 3916"/>
                <a:gd name="T65" fmla="*/ 0 h 3915"/>
                <a:gd name="T66" fmla="*/ 0 w 3916"/>
                <a:gd name="T67" fmla="*/ 0 h 3915"/>
                <a:gd name="T68" fmla="*/ 0 w 3916"/>
                <a:gd name="T69" fmla="*/ 0 h 3915"/>
                <a:gd name="T70" fmla="*/ 0 w 3916"/>
                <a:gd name="T71" fmla="*/ 0 h 3915"/>
                <a:gd name="T72" fmla="*/ 0 w 3916"/>
                <a:gd name="T73" fmla="*/ 0 h 3915"/>
                <a:gd name="T74" fmla="*/ 0 w 3916"/>
                <a:gd name="T75" fmla="*/ 0 h 3915"/>
                <a:gd name="T76" fmla="*/ 0 w 3916"/>
                <a:gd name="T77" fmla="*/ 0 h 3915"/>
                <a:gd name="T78" fmla="*/ 0 w 3916"/>
                <a:gd name="T79" fmla="*/ 0 h 3915"/>
                <a:gd name="T80" fmla="*/ 0 w 3916"/>
                <a:gd name="T81" fmla="*/ 0 h 3915"/>
                <a:gd name="T82" fmla="*/ 0 w 3916"/>
                <a:gd name="T83" fmla="*/ 0 h 3915"/>
                <a:gd name="T84" fmla="*/ 0 w 3916"/>
                <a:gd name="T85" fmla="*/ 0 h 3915"/>
                <a:gd name="T86" fmla="*/ 0 w 3916"/>
                <a:gd name="T87" fmla="*/ 0 h 3915"/>
                <a:gd name="T88" fmla="*/ 0 w 3916"/>
                <a:gd name="T89" fmla="*/ 0 h 3915"/>
                <a:gd name="T90" fmla="*/ 0 w 3916"/>
                <a:gd name="T91" fmla="*/ 0 h 3915"/>
                <a:gd name="T92" fmla="*/ 0 w 3916"/>
                <a:gd name="T93" fmla="*/ 0 h 3915"/>
                <a:gd name="T94" fmla="*/ 0 w 3916"/>
                <a:gd name="T95" fmla="*/ 0 h 3915"/>
                <a:gd name="T96" fmla="*/ 0 w 3916"/>
                <a:gd name="T97" fmla="*/ 0 h 3915"/>
                <a:gd name="T98" fmla="*/ 0 w 3916"/>
                <a:gd name="T99" fmla="*/ 0 h 3915"/>
                <a:gd name="T100" fmla="*/ 0 w 3916"/>
                <a:gd name="T101" fmla="*/ 0 h 3915"/>
                <a:gd name="T102" fmla="*/ 0 w 3916"/>
                <a:gd name="T103" fmla="*/ 0 h 3915"/>
                <a:gd name="T104" fmla="*/ 0 w 3916"/>
                <a:gd name="T105" fmla="*/ 0 h 3915"/>
                <a:gd name="T106" fmla="*/ 0 w 3916"/>
                <a:gd name="T107" fmla="*/ 0 h 3915"/>
                <a:gd name="T108" fmla="*/ 0 w 3916"/>
                <a:gd name="T109" fmla="*/ 0 h 3915"/>
                <a:gd name="T110" fmla="*/ 0 w 3916"/>
                <a:gd name="T111" fmla="*/ 0 h 39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916"/>
                <a:gd name="T169" fmla="*/ 0 h 3915"/>
                <a:gd name="T170" fmla="*/ 3916 w 3916"/>
                <a:gd name="T171" fmla="*/ 3915 h 39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916" h="3915">
                  <a:moveTo>
                    <a:pt x="1957" y="0"/>
                  </a:moveTo>
                  <a:lnTo>
                    <a:pt x="2008" y="1"/>
                  </a:lnTo>
                  <a:lnTo>
                    <a:pt x="2058" y="2"/>
                  </a:lnTo>
                  <a:lnTo>
                    <a:pt x="2108" y="5"/>
                  </a:lnTo>
                  <a:lnTo>
                    <a:pt x="2157" y="10"/>
                  </a:lnTo>
                  <a:lnTo>
                    <a:pt x="2207" y="15"/>
                  </a:lnTo>
                  <a:lnTo>
                    <a:pt x="2255" y="23"/>
                  </a:lnTo>
                  <a:lnTo>
                    <a:pt x="2303" y="31"/>
                  </a:lnTo>
                  <a:lnTo>
                    <a:pt x="2351" y="39"/>
                  </a:lnTo>
                  <a:lnTo>
                    <a:pt x="2399" y="50"/>
                  </a:lnTo>
                  <a:lnTo>
                    <a:pt x="2446" y="62"/>
                  </a:lnTo>
                  <a:lnTo>
                    <a:pt x="2492" y="74"/>
                  </a:lnTo>
                  <a:lnTo>
                    <a:pt x="2538" y="89"/>
                  </a:lnTo>
                  <a:lnTo>
                    <a:pt x="2584" y="103"/>
                  </a:lnTo>
                  <a:lnTo>
                    <a:pt x="2630" y="119"/>
                  </a:lnTo>
                  <a:lnTo>
                    <a:pt x="2674" y="136"/>
                  </a:lnTo>
                  <a:lnTo>
                    <a:pt x="2719" y="154"/>
                  </a:lnTo>
                  <a:lnTo>
                    <a:pt x="2763" y="174"/>
                  </a:lnTo>
                  <a:lnTo>
                    <a:pt x="2805" y="194"/>
                  </a:lnTo>
                  <a:lnTo>
                    <a:pt x="2848" y="214"/>
                  </a:lnTo>
                  <a:lnTo>
                    <a:pt x="2889" y="237"/>
                  </a:lnTo>
                  <a:lnTo>
                    <a:pt x="2931" y="260"/>
                  </a:lnTo>
                  <a:lnTo>
                    <a:pt x="2971" y="284"/>
                  </a:lnTo>
                  <a:lnTo>
                    <a:pt x="3012" y="310"/>
                  </a:lnTo>
                  <a:lnTo>
                    <a:pt x="3051" y="335"/>
                  </a:lnTo>
                  <a:lnTo>
                    <a:pt x="3090" y="362"/>
                  </a:lnTo>
                  <a:lnTo>
                    <a:pt x="3128" y="389"/>
                  </a:lnTo>
                  <a:lnTo>
                    <a:pt x="3165" y="419"/>
                  </a:lnTo>
                  <a:lnTo>
                    <a:pt x="3202" y="448"/>
                  </a:lnTo>
                  <a:lnTo>
                    <a:pt x="3237" y="478"/>
                  </a:lnTo>
                  <a:lnTo>
                    <a:pt x="3272" y="510"/>
                  </a:lnTo>
                  <a:lnTo>
                    <a:pt x="3307" y="541"/>
                  </a:lnTo>
                  <a:lnTo>
                    <a:pt x="3341" y="574"/>
                  </a:lnTo>
                  <a:lnTo>
                    <a:pt x="3374" y="608"/>
                  </a:lnTo>
                  <a:lnTo>
                    <a:pt x="3406" y="642"/>
                  </a:lnTo>
                  <a:lnTo>
                    <a:pt x="3438" y="678"/>
                  </a:lnTo>
                  <a:lnTo>
                    <a:pt x="3467" y="713"/>
                  </a:lnTo>
                  <a:lnTo>
                    <a:pt x="3497" y="750"/>
                  </a:lnTo>
                  <a:lnTo>
                    <a:pt x="3525" y="788"/>
                  </a:lnTo>
                  <a:lnTo>
                    <a:pt x="3554" y="826"/>
                  </a:lnTo>
                  <a:lnTo>
                    <a:pt x="3580" y="864"/>
                  </a:lnTo>
                  <a:lnTo>
                    <a:pt x="3606" y="904"/>
                  </a:lnTo>
                  <a:lnTo>
                    <a:pt x="3631" y="944"/>
                  </a:lnTo>
                  <a:lnTo>
                    <a:pt x="3655" y="984"/>
                  </a:lnTo>
                  <a:lnTo>
                    <a:pt x="3678" y="1026"/>
                  </a:lnTo>
                  <a:lnTo>
                    <a:pt x="3701" y="1068"/>
                  </a:lnTo>
                  <a:lnTo>
                    <a:pt x="3722" y="1110"/>
                  </a:lnTo>
                  <a:lnTo>
                    <a:pt x="3742" y="1153"/>
                  </a:lnTo>
                  <a:lnTo>
                    <a:pt x="3761" y="1197"/>
                  </a:lnTo>
                  <a:lnTo>
                    <a:pt x="3779" y="1240"/>
                  </a:lnTo>
                  <a:lnTo>
                    <a:pt x="3796" y="1285"/>
                  </a:lnTo>
                  <a:lnTo>
                    <a:pt x="3812" y="1331"/>
                  </a:lnTo>
                  <a:lnTo>
                    <a:pt x="3827" y="1376"/>
                  </a:lnTo>
                  <a:lnTo>
                    <a:pt x="3841" y="1423"/>
                  </a:lnTo>
                  <a:lnTo>
                    <a:pt x="3853" y="1469"/>
                  </a:lnTo>
                  <a:lnTo>
                    <a:pt x="3865" y="1516"/>
                  </a:lnTo>
                  <a:lnTo>
                    <a:pt x="3875" y="1564"/>
                  </a:lnTo>
                  <a:lnTo>
                    <a:pt x="3885" y="1611"/>
                  </a:lnTo>
                  <a:lnTo>
                    <a:pt x="3893" y="1661"/>
                  </a:lnTo>
                  <a:lnTo>
                    <a:pt x="3899" y="1709"/>
                  </a:lnTo>
                  <a:lnTo>
                    <a:pt x="3906" y="1758"/>
                  </a:lnTo>
                  <a:lnTo>
                    <a:pt x="3910" y="1807"/>
                  </a:lnTo>
                  <a:lnTo>
                    <a:pt x="3912" y="1857"/>
                  </a:lnTo>
                  <a:lnTo>
                    <a:pt x="3915" y="1907"/>
                  </a:lnTo>
                  <a:lnTo>
                    <a:pt x="3916" y="1958"/>
                  </a:lnTo>
                  <a:lnTo>
                    <a:pt x="3912" y="2058"/>
                  </a:lnTo>
                  <a:lnTo>
                    <a:pt x="3906" y="2157"/>
                  </a:lnTo>
                  <a:lnTo>
                    <a:pt x="3893" y="2254"/>
                  </a:lnTo>
                  <a:lnTo>
                    <a:pt x="3875" y="2351"/>
                  </a:lnTo>
                  <a:lnTo>
                    <a:pt x="3853" y="2446"/>
                  </a:lnTo>
                  <a:lnTo>
                    <a:pt x="3827" y="2539"/>
                  </a:lnTo>
                  <a:lnTo>
                    <a:pt x="3796" y="2630"/>
                  </a:lnTo>
                  <a:lnTo>
                    <a:pt x="3761" y="2718"/>
                  </a:lnTo>
                  <a:lnTo>
                    <a:pt x="3722" y="2805"/>
                  </a:lnTo>
                  <a:lnTo>
                    <a:pt x="3678" y="2889"/>
                  </a:lnTo>
                  <a:lnTo>
                    <a:pt x="3631" y="2971"/>
                  </a:lnTo>
                  <a:lnTo>
                    <a:pt x="3580" y="3051"/>
                  </a:lnTo>
                  <a:lnTo>
                    <a:pt x="3525" y="3127"/>
                  </a:lnTo>
                  <a:lnTo>
                    <a:pt x="3467" y="3202"/>
                  </a:lnTo>
                  <a:lnTo>
                    <a:pt x="3406" y="3273"/>
                  </a:lnTo>
                  <a:lnTo>
                    <a:pt x="3341" y="3341"/>
                  </a:lnTo>
                  <a:lnTo>
                    <a:pt x="3272" y="3405"/>
                  </a:lnTo>
                  <a:lnTo>
                    <a:pt x="3201" y="3468"/>
                  </a:lnTo>
                  <a:lnTo>
                    <a:pt x="3128" y="3526"/>
                  </a:lnTo>
                  <a:lnTo>
                    <a:pt x="3051" y="3580"/>
                  </a:lnTo>
                  <a:lnTo>
                    <a:pt x="2971" y="3631"/>
                  </a:lnTo>
                  <a:lnTo>
                    <a:pt x="2889" y="3679"/>
                  </a:lnTo>
                  <a:lnTo>
                    <a:pt x="2805" y="3721"/>
                  </a:lnTo>
                  <a:lnTo>
                    <a:pt x="2719" y="3761"/>
                  </a:lnTo>
                  <a:lnTo>
                    <a:pt x="2630" y="3796"/>
                  </a:lnTo>
                  <a:lnTo>
                    <a:pt x="2538" y="3826"/>
                  </a:lnTo>
                  <a:lnTo>
                    <a:pt x="2446" y="3854"/>
                  </a:lnTo>
                  <a:lnTo>
                    <a:pt x="2351" y="3876"/>
                  </a:lnTo>
                  <a:lnTo>
                    <a:pt x="2255" y="3892"/>
                  </a:lnTo>
                  <a:lnTo>
                    <a:pt x="2157" y="3905"/>
                  </a:lnTo>
                  <a:lnTo>
                    <a:pt x="2058" y="3913"/>
                  </a:lnTo>
                  <a:lnTo>
                    <a:pt x="1957" y="3915"/>
                  </a:lnTo>
                  <a:lnTo>
                    <a:pt x="1907" y="3914"/>
                  </a:lnTo>
                  <a:lnTo>
                    <a:pt x="1858" y="3913"/>
                  </a:lnTo>
                  <a:lnTo>
                    <a:pt x="1807" y="3910"/>
                  </a:lnTo>
                  <a:lnTo>
                    <a:pt x="1758" y="3905"/>
                  </a:lnTo>
                  <a:lnTo>
                    <a:pt x="1709" y="3900"/>
                  </a:lnTo>
                  <a:lnTo>
                    <a:pt x="1660" y="3892"/>
                  </a:lnTo>
                  <a:lnTo>
                    <a:pt x="1612" y="3884"/>
                  </a:lnTo>
                  <a:lnTo>
                    <a:pt x="1565" y="3876"/>
                  </a:lnTo>
                  <a:lnTo>
                    <a:pt x="1516" y="3865"/>
                  </a:lnTo>
                  <a:lnTo>
                    <a:pt x="1469" y="3854"/>
                  </a:lnTo>
                  <a:lnTo>
                    <a:pt x="1422" y="3841"/>
                  </a:lnTo>
                  <a:lnTo>
                    <a:pt x="1376" y="3826"/>
                  </a:lnTo>
                  <a:lnTo>
                    <a:pt x="1330" y="3812"/>
                  </a:lnTo>
                  <a:lnTo>
                    <a:pt x="1286" y="3796"/>
                  </a:lnTo>
                  <a:lnTo>
                    <a:pt x="1241" y="3779"/>
                  </a:lnTo>
                  <a:lnTo>
                    <a:pt x="1197" y="3761"/>
                  </a:lnTo>
                  <a:lnTo>
                    <a:pt x="1153" y="3742"/>
                  </a:lnTo>
                  <a:lnTo>
                    <a:pt x="1110" y="3721"/>
                  </a:lnTo>
                  <a:lnTo>
                    <a:pt x="1068" y="3701"/>
                  </a:lnTo>
                  <a:lnTo>
                    <a:pt x="1026" y="3679"/>
                  </a:lnTo>
                  <a:lnTo>
                    <a:pt x="985" y="3655"/>
                  </a:lnTo>
                  <a:lnTo>
                    <a:pt x="944" y="3631"/>
                  </a:lnTo>
                  <a:lnTo>
                    <a:pt x="904" y="3605"/>
                  </a:lnTo>
                  <a:lnTo>
                    <a:pt x="864" y="3580"/>
                  </a:lnTo>
                  <a:lnTo>
                    <a:pt x="826" y="3553"/>
                  </a:lnTo>
                  <a:lnTo>
                    <a:pt x="788" y="3526"/>
                  </a:lnTo>
                  <a:lnTo>
                    <a:pt x="751" y="3497"/>
                  </a:lnTo>
                  <a:lnTo>
                    <a:pt x="713" y="3468"/>
                  </a:lnTo>
                  <a:lnTo>
                    <a:pt x="677" y="3437"/>
                  </a:lnTo>
                  <a:lnTo>
                    <a:pt x="642" y="3405"/>
                  </a:lnTo>
                  <a:lnTo>
                    <a:pt x="608" y="3374"/>
                  </a:lnTo>
                  <a:lnTo>
                    <a:pt x="574" y="3341"/>
                  </a:lnTo>
                  <a:lnTo>
                    <a:pt x="542" y="3307"/>
                  </a:lnTo>
                  <a:lnTo>
                    <a:pt x="510" y="3273"/>
                  </a:lnTo>
                  <a:lnTo>
                    <a:pt x="478" y="3238"/>
                  </a:lnTo>
                  <a:lnTo>
                    <a:pt x="447" y="3202"/>
                  </a:lnTo>
                  <a:lnTo>
                    <a:pt x="418" y="3165"/>
                  </a:lnTo>
                  <a:lnTo>
                    <a:pt x="389" y="3127"/>
                  </a:lnTo>
                  <a:lnTo>
                    <a:pt x="362" y="3089"/>
                  </a:lnTo>
                  <a:lnTo>
                    <a:pt x="335" y="3051"/>
                  </a:lnTo>
                  <a:lnTo>
                    <a:pt x="310" y="3011"/>
                  </a:lnTo>
                  <a:lnTo>
                    <a:pt x="284" y="2971"/>
                  </a:lnTo>
                  <a:lnTo>
                    <a:pt x="260" y="2931"/>
                  </a:lnTo>
                  <a:lnTo>
                    <a:pt x="236" y="2889"/>
                  </a:lnTo>
                  <a:lnTo>
                    <a:pt x="214" y="2847"/>
                  </a:lnTo>
                  <a:lnTo>
                    <a:pt x="194" y="2805"/>
                  </a:lnTo>
                  <a:lnTo>
                    <a:pt x="173" y="2762"/>
                  </a:lnTo>
                  <a:lnTo>
                    <a:pt x="154" y="2718"/>
                  </a:lnTo>
                  <a:lnTo>
                    <a:pt x="136" y="2675"/>
                  </a:lnTo>
                  <a:lnTo>
                    <a:pt x="119" y="2630"/>
                  </a:lnTo>
                  <a:lnTo>
                    <a:pt x="103" y="2584"/>
                  </a:lnTo>
                  <a:lnTo>
                    <a:pt x="89" y="2539"/>
                  </a:lnTo>
                  <a:lnTo>
                    <a:pt x="74" y="2493"/>
                  </a:lnTo>
                  <a:lnTo>
                    <a:pt x="61" y="2446"/>
                  </a:lnTo>
                  <a:lnTo>
                    <a:pt x="50" y="2399"/>
                  </a:lnTo>
                  <a:lnTo>
                    <a:pt x="39" y="2351"/>
                  </a:lnTo>
                  <a:lnTo>
                    <a:pt x="31" y="2304"/>
                  </a:lnTo>
                  <a:lnTo>
                    <a:pt x="23" y="2254"/>
                  </a:lnTo>
                  <a:lnTo>
                    <a:pt x="15" y="2206"/>
                  </a:lnTo>
                  <a:lnTo>
                    <a:pt x="10" y="2157"/>
                  </a:lnTo>
                  <a:lnTo>
                    <a:pt x="5" y="2108"/>
                  </a:lnTo>
                  <a:lnTo>
                    <a:pt x="2" y="2058"/>
                  </a:lnTo>
                  <a:lnTo>
                    <a:pt x="1" y="2008"/>
                  </a:lnTo>
                  <a:lnTo>
                    <a:pt x="0" y="1958"/>
                  </a:lnTo>
                  <a:lnTo>
                    <a:pt x="1" y="1907"/>
                  </a:lnTo>
                  <a:lnTo>
                    <a:pt x="2" y="1857"/>
                  </a:lnTo>
                  <a:lnTo>
                    <a:pt x="5" y="1807"/>
                  </a:lnTo>
                  <a:lnTo>
                    <a:pt x="10" y="1758"/>
                  </a:lnTo>
                  <a:lnTo>
                    <a:pt x="15" y="1709"/>
                  </a:lnTo>
                  <a:lnTo>
                    <a:pt x="23" y="1661"/>
                  </a:lnTo>
                  <a:lnTo>
                    <a:pt x="31" y="1611"/>
                  </a:lnTo>
                  <a:lnTo>
                    <a:pt x="39" y="1564"/>
                  </a:lnTo>
                  <a:lnTo>
                    <a:pt x="50" y="1516"/>
                  </a:lnTo>
                  <a:lnTo>
                    <a:pt x="61" y="1469"/>
                  </a:lnTo>
                  <a:lnTo>
                    <a:pt x="74" y="1423"/>
                  </a:lnTo>
                  <a:lnTo>
                    <a:pt x="89" y="1376"/>
                  </a:lnTo>
                  <a:lnTo>
                    <a:pt x="103" y="1331"/>
                  </a:lnTo>
                  <a:lnTo>
                    <a:pt x="119" y="1285"/>
                  </a:lnTo>
                  <a:lnTo>
                    <a:pt x="136" y="1240"/>
                  </a:lnTo>
                  <a:lnTo>
                    <a:pt x="154" y="1197"/>
                  </a:lnTo>
                  <a:lnTo>
                    <a:pt x="173" y="1153"/>
                  </a:lnTo>
                  <a:lnTo>
                    <a:pt x="194" y="1110"/>
                  </a:lnTo>
                  <a:lnTo>
                    <a:pt x="214" y="1068"/>
                  </a:lnTo>
                  <a:lnTo>
                    <a:pt x="236" y="1026"/>
                  </a:lnTo>
                  <a:lnTo>
                    <a:pt x="260" y="984"/>
                  </a:lnTo>
                  <a:lnTo>
                    <a:pt x="284" y="944"/>
                  </a:lnTo>
                  <a:lnTo>
                    <a:pt x="310" y="904"/>
                  </a:lnTo>
                  <a:lnTo>
                    <a:pt x="335" y="864"/>
                  </a:lnTo>
                  <a:lnTo>
                    <a:pt x="362" y="826"/>
                  </a:lnTo>
                  <a:lnTo>
                    <a:pt x="389" y="788"/>
                  </a:lnTo>
                  <a:lnTo>
                    <a:pt x="418" y="750"/>
                  </a:lnTo>
                  <a:lnTo>
                    <a:pt x="447" y="713"/>
                  </a:lnTo>
                  <a:lnTo>
                    <a:pt x="478" y="678"/>
                  </a:lnTo>
                  <a:lnTo>
                    <a:pt x="510" y="642"/>
                  </a:lnTo>
                  <a:lnTo>
                    <a:pt x="542" y="608"/>
                  </a:lnTo>
                  <a:lnTo>
                    <a:pt x="574" y="574"/>
                  </a:lnTo>
                  <a:lnTo>
                    <a:pt x="608" y="541"/>
                  </a:lnTo>
                  <a:lnTo>
                    <a:pt x="642" y="510"/>
                  </a:lnTo>
                  <a:lnTo>
                    <a:pt x="677" y="478"/>
                  </a:lnTo>
                  <a:lnTo>
                    <a:pt x="713" y="448"/>
                  </a:lnTo>
                  <a:lnTo>
                    <a:pt x="751" y="419"/>
                  </a:lnTo>
                  <a:lnTo>
                    <a:pt x="788" y="389"/>
                  </a:lnTo>
                  <a:lnTo>
                    <a:pt x="826" y="362"/>
                  </a:lnTo>
                  <a:lnTo>
                    <a:pt x="864" y="335"/>
                  </a:lnTo>
                  <a:lnTo>
                    <a:pt x="904" y="310"/>
                  </a:lnTo>
                  <a:lnTo>
                    <a:pt x="944" y="284"/>
                  </a:lnTo>
                  <a:lnTo>
                    <a:pt x="985" y="260"/>
                  </a:lnTo>
                  <a:lnTo>
                    <a:pt x="1026" y="237"/>
                  </a:lnTo>
                  <a:lnTo>
                    <a:pt x="1068" y="214"/>
                  </a:lnTo>
                  <a:lnTo>
                    <a:pt x="1110" y="194"/>
                  </a:lnTo>
                  <a:lnTo>
                    <a:pt x="1153" y="174"/>
                  </a:lnTo>
                  <a:lnTo>
                    <a:pt x="1197" y="154"/>
                  </a:lnTo>
                  <a:lnTo>
                    <a:pt x="1241" y="136"/>
                  </a:lnTo>
                  <a:lnTo>
                    <a:pt x="1286" y="119"/>
                  </a:lnTo>
                  <a:lnTo>
                    <a:pt x="1330" y="103"/>
                  </a:lnTo>
                  <a:lnTo>
                    <a:pt x="1376" y="89"/>
                  </a:lnTo>
                  <a:lnTo>
                    <a:pt x="1422" y="74"/>
                  </a:lnTo>
                  <a:lnTo>
                    <a:pt x="1469" y="62"/>
                  </a:lnTo>
                  <a:lnTo>
                    <a:pt x="1516" y="50"/>
                  </a:lnTo>
                  <a:lnTo>
                    <a:pt x="1565" y="39"/>
                  </a:lnTo>
                  <a:lnTo>
                    <a:pt x="1612" y="31"/>
                  </a:lnTo>
                  <a:lnTo>
                    <a:pt x="1660" y="23"/>
                  </a:lnTo>
                  <a:lnTo>
                    <a:pt x="1709" y="15"/>
                  </a:lnTo>
                  <a:lnTo>
                    <a:pt x="1758" y="10"/>
                  </a:lnTo>
                  <a:lnTo>
                    <a:pt x="1807" y="5"/>
                  </a:lnTo>
                  <a:lnTo>
                    <a:pt x="1858" y="2"/>
                  </a:lnTo>
                  <a:lnTo>
                    <a:pt x="1907" y="1"/>
                  </a:lnTo>
                  <a:lnTo>
                    <a:pt x="1957" y="0"/>
                  </a:lnTo>
                  <a:close/>
                  <a:moveTo>
                    <a:pt x="1957" y="43"/>
                  </a:moveTo>
                  <a:lnTo>
                    <a:pt x="1908" y="43"/>
                  </a:lnTo>
                  <a:lnTo>
                    <a:pt x="1860" y="45"/>
                  </a:lnTo>
                  <a:lnTo>
                    <a:pt x="1811" y="48"/>
                  </a:lnTo>
                  <a:lnTo>
                    <a:pt x="1763" y="53"/>
                  </a:lnTo>
                  <a:lnTo>
                    <a:pt x="1714" y="58"/>
                  </a:lnTo>
                  <a:lnTo>
                    <a:pt x="1666" y="65"/>
                  </a:lnTo>
                  <a:lnTo>
                    <a:pt x="1619" y="72"/>
                  </a:lnTo>
                  <a:lnTo>
                    <a:pt x="1572" y="81"/>
                  </a:lnTo>
                  <a:lnTo>
                    <a:pt x="1526" y="92"/>
                  </a:lnTo>
                  <a:lnTo>
                    <a:pt x="1480" y="103"/>
                  </a:lnTo>
                  <a:lnTo>
                    <a:pt x="1434" y="115"/>
                  </a:lnTo>
                  <a:lnTo>
                    <a:pt x="1389" y="129"/>
                  </a:lnTo>
                  <a:lnTo>
                    <a:pt x="1345" y="143"/>
                  </a:lnTo>
                  <a:lnTo>
                    <a:pt x="1300" y="159"/>
                  </a:lnTo>
                  <a:lnTo>
                    <a:pt x="1256" y="175"/>
                  </a:lnTo>
                  <a:lnTo>
                    <a:pt x="1213" y="194"/>
                  </a:lnTo>
                  <a:lnTo>
                    <a:pt x="1171" y="212"/>
                  </a:lnTo>
                  <a:lnTo>
                    <a:pt x="1128" y="232"/>
                  </a:lnTo>
                  <a:lnTo>
                    <a:pt x="1086" y="253"/>
                  </a:lnTo>
                  <a:lnTo>
                    <a:pt x="1046" y="275"/>
                  </a:lnTo>
                  <a:lnTo>
                    <a:pt x="1005" y="296"/>
                  </a:lnTo>
                  <a:lnTo>
                    <a:pt x="966" y="321"/>
                  </a:lnTo>
                  <a:lnTo>
                    <a:pt x="927" y="345"/>
                  </a:lnTo>
                  <a:lnTo>
                    <a:pt x="888" y="370"/>
                  </a:lnTo>
                  <a:lnTo>
                    <a:pt x="850" y="396"/>
                  </a:lnTo>
                  <a:lnTo>
                    <a:pt x="813" y="423"/>
                  </a:lnTo>
                  <a:lnTo>
                    <a:pt x="777" y="452"/>
                  </a:lnTo>
                  <a:lnTo>
                    <a:pt x="741" y="480"/>
                  </a:lnTo>
                  <a:lnTo>
                    <a:pt x="706" y="511"/>
                  </a:lnTo>
                  <a:lnTo>
                    <a:pt x="671" y="540"/>
                  </a:lnTo>
                  <a:lnTo>
                    <a:pt x="637" y="572"/>
                  </a:lnTo>
                  <a:lnTo>
                    <a:pt x="604" y="604"/>
                  </a:lnTo>
                  <a:lnTo>
                    <a:pt x="572" y="638"/>
                  </a:lnTo>
                  <a:lnTo>
                    <a:pt x="540" y="671"/>
                  </a:lnTo>
                  <a:lnTo>
                    <a:pt x="510" y="706"/>
                  </a:lnTo>
                  <a:lnTo>
                    <a:pt x="480" y="741"/>
                  </a:lnTo>
                  <a:lnTo>
                    <a:pt x="452" y="777"/>
                  </a:lnTo>
                  <a:lnTo>
                    <a:pt x="423" y="813"/>
                  </a:lnTo>
                  <a:lnTo>
                    <a:pt x="396" y="850"/>
                  </a:lnTo>
                  <a:lnTo>
                    <a:pt x="370" y="888"/>
                  </a:lnTo>
                  <a:lnTo>
                    <a:pt x="345" y="927"/>
                  </a:lnTo>
                  <a:lnTo>
                    <a:pt x="321" y="966"/>
                  </a:lnTo>
                  <a:lnTo>
                    <a:pt x="296" y="1005"/>
                  </a:lnTo>
                  <a:lnTo>
                    <a:pt x="274" y="1046"/>
                  </a:lnTo>
                  <a:lnTo>
                    <a:pt x="253" y="1087"/>
                  </a:lnTo>
                  <a:lnTo>
                    <a:pt x="232" y="1129"/>
                  </a:lnTo>
                  <a:lnTo>
                    <a:pt x="212" y="1170"/>
                  </a:lnTo>
                  <a:lnTo>
                    <a:pt x="194" y="1213"/>
                  </a:lnTo>
                  <a:lnTo>
                    <a:pt x="175" y="1257"/>
                  </a:lnTo>
                  <a:lnTo>
                    <a:pt x="159" y="1301"/>
                  </a:lnTo>
                  <a:lnTo>
                    <a:pt x="143" y="1344"/>
                  </a:lnTo>
                  <a:lnTo>
                    <a:pt x="129" y="1389"/>
                  </a:lnTo>
                  <a:lnTo>
                    <a:pt x="115" y="1434"/>
                  </a:lnTo>
                  <a:lnTo>
                    <a:pt x="103" y="1480"/>
                  </a:lnTo>
                  <a:lnTo>
                    <a:pt x="92" y="1526"/>
                  </a:lnTo>
                  <a:lnTo>
                    <a:pt x="81" y="1572"/>
                  </a:lnTo>
                  <a:lnTo>
                    <a:pt x="72" y="1619"/>
                  </a:lnTo>
                  <a:lnTo>
                    <a:pt x="65" y="1667"/>
                  </a:lnTo>
                  <a:lnTo>
                    <a:pt x="58" y="1714"/>
                  </a:lnTo>
                  <a:lnTo>
                    <a:pt x="53" y="1762"/>
                  </a:lnTo>
                  <a:lnTo>
                    <a:pt x="48" y="1810"/>
                  </a:lnTo>
                  <a:lnTo>
                    <a:pt x="45" y="1860"/>
                  </a:lnTo>
                  <a:lnTo>
                    <a:pt x="43" y="1908"/>
                  </a:lnTo>
                  <a:lnTo>
                    <a:pt x="43" y="1958"/>
                  </a:lnTo>
                  <a:lnTo>
                    <a:pt x="43" y="2007"/>
                  </a:lnTo>
                  <a:lnTo>
                    <a:pt x="45" y="2055"/>
                  </a:lnTo>
                  <a:lnTo>
                    <a:pt x="48" y="2105"/>
                  </a:lnTo>
                  <a:lnTo>
                    <a:pt x="53" y="2153"/>
                  </a:lnTo>
                  <a:lnTo>
                    <a:pt x="58" y="2201"/>
                  </a:lnTo>
                  <a:lnTo>
                    <a:pt x="65" y="2249"/>
                  </a:lnTo>
                  <a:lnTo>
                    <a:pt x="72" y="2296"/>
                  </a:lnTo>
                  <a:lnTo>
                    <a:pt x="81" y="2343"/>
                  </a:lnTo>
                  <a:lnTo>
                    <a:pt x="92" y="2389"/>
                  </a:lnTo>
                  <a:lnTo>
                    <a:pt x="103" y="2435"/>
                  </a:lnTo>
                  <a:lnTo>
                    <a:pt x="115" y="2481"/>
                  </a:lnTo>
                  <a:lnTo>
                    <a:pt x="129" y="2526"/>
                  </a:lnTo>
                  <a:lnTo>
                    <a:pt x="143" y="2571"/>
                  </a:lnTo>
                  <a:lnTo>
                    <a:pt x="159" y="2614"/>
                  </a:lnTo>
                  <a:lnTo>
                    <a:pt x="175" y="2658"/>
                  </a:lnTo>
                  <a:lnTo>
                    <a:pt x="194" y="2702"/>
                  </a:lnTo>
                  <a:lnTo>
                    <a:pt x="212" y="2745"/>
                  </a:lnTo>
                  <a:lnTo>
                    <a:pt x="232" y="2786"/>
                  </a:lnTo>
                  <a:lnTo>
                    <a:pt x="253" y="2828"/>
                  </a:lnTo>
                  <a:lnTo>
                    <a:pt x="274" y="2869"/>
                  </a:lnTo>
                  <a:lnTo>
                    <a:pt x="296" y="2910"/>
                  </a:lnTo>
                  <a:lnTo>
                    <a:pt x="321" y="2949"/>
                  </a:lnTo>
                  <a:lnTo>
                    <a:pt x="345" y="2988"/>
                  </a:lnTo>
                  <a:lnTo>
                    <a:pt x="370" y="3027"/>
                  </a:lnTo>
                  <a:lnTo>
                    <a:pt x="396" y="3065"/>
                  </a:lnTo>
                  <a:lnTo>
                    <a:pt x="423" y="3102"/>
                  </a:lnTo>
                  <a:lnTo>
                    <a:pt x="452" y="3138"/>
                  </a:lnTo>
                  <a:lnTo>
                    <a:pt x="480" y="3174"/>
                  </a:lnTo>
                  <a:lnTo>
                    <a:pt x="510" y="3209"/>
                  </a:lnTo>
                  <a:lnTo>
                    <a:pt x="540" y="3244"/>
                  </a:lnTo>
                  <a:lnTo>
                    <a:pt x="572" y="3278"/>
                  </a:lnTo>
                  <a:lnTo>
                    <a:pt x="604" y="3311"/>
                  </a:lnTo>
                  <a:lnTo>
                    <a:pt x="637" y="3343"/>
                  </a:lnTo>
                  <a:lnTo>
                    <a:pt x="671" y="3375"/>
                  </a:lnTo>
                  <a:lnTo>
                    <a:pt x="706" y="3405"/>
                  </a:lnTo>
                  <a:lnTo>
                    <a:pt x="741" y="3435"/>
                  </a:lnTo>
                  <a:lnTo>
                    <a:pt x="777" y="3463"/>
                  </a:lnTo>
                  <a:lnTo>
                    <a:pt x="813" y="3492"/>
                  </a:lnTo>
                  <a:lnTo>
                    <a:pt x="850" y="3519"/>
                  </a:lnTo>
                  <a:lnTo>
                    <a:pt x="888" y="3545"/>
                  </a:lnTo>
                  <a:lnTo>
                    <a:pt x="927" y="3570"/>
                  </a:lnTo>
                  <a:lnTo>
                    <a:pt x="966" y="3594"/>
                  </a:lnTo>
                  <a:lnTo>
                    <a:pt x="1005" y="3619"/>
                  </a:lnTo>
                  <a:lnTo>
                    <a:pt x="1046" y="3642"/>
                  </a:lnTo>
                  <a:lnTo>
                    <a:pt x="1086" y="3662"/>
                  </a:lnTo>
                  <a:lnTo>
                    <a:pt x="1128" y="3683"/>
                  </a:lnTo>
                  <a:lnTo>
                    <a:pt x="1171" y="3703"/>
                  </a:lnTo>
                  <a:lnTo>
                    <a:pt x="1213" y="3721"/>
                  </a:lnTo>
                  <a:lnTo>
                    <a:pt x="1256" y="3740"/>
                  </a:lnTo>
                  <a:lnTo>
                    <a:pt x="1300" y="3756"/>
                  </a:lnTo>
                  <a:lnTo>
                    <a:pt x="1345" y="3772"/>
                  </a:lnTo>
                  <a:lnTo>
                    <a:pt x="1389" y="3786"/>
                  </a:lnTo>
                  <a:lnTo>
                    <a:pt x="1434" y="3800"/>
                  </a:lnTo>
                  <a:lnTo>
                    <a:pt x="1480" y="3812"/>
                  </a:lnTo>
                  <a:lnTo>
                    <a:pt x="1526" y="3823"/>
                  </a:lnTo>
                  <a:lnTo>
                    <a:pt x="1572" y="3834"/>
                  </a:lnTo>
                  <a:lnTo>
                    <a:pt x="1619" y="3843"/>
                  </a:lnTo>
                  <a:lnTo>
                    <a:pt x="1666" y="3850"/>
                  </a:lnTo>
                  <a:lnTo>
                    <a:pt x="1714" y="3857"/>
                  </a:lnTo>
                  <a:lnTo>
                    <a:pt x="1763" y="3862"/>
                  </a:lnTo>
                  <a:lnTo>
                    <a:pt x="1811" y="3867"/>
                  </a:lnTo>
                  <a:lnTo>
                    <a:pt x="1860" y="3870"/>
                  </a:lnTo>
                  <a:lnTo>
                    <a:pt x="1908" y="3872"/>
                  </a:lnTo>
                  <a:lnTo>
                    <a:pt x="1957" y="3872"/>
                  </a:lnTo>
                  <a:lnTo>
                    <a:pt x="2056" y="3870"/>
                  </a:lnTo>
                  <a:lnTo>
                    <a:pt x="2153" y="3862"/>
                  </a:lnTo>
                  <a:lnTo>
                    <a:pt x="2248" y="3850"/>
                  </a:lnTo>
                  <a:lnTo>
                    <a:pt x="2342" y="3834"/>
                  </a:lnTo>
                  <a:lnTo>
                    <a:pt x="2435" y="3812"/>
                  </a:lnTo>
                  <a:lnTo>
                    <a:pt x="2526" y="3786"/>
                  </a:lnTo>
                  <a:lnTo>
                    <a:pt x="2615" y="3756"/>
                  </a:lnTo>
                  <a:lnTo>
                    <a:pt x="2702" y="3721"/>
                  </a:lnTo>
                  <a:lnTo>
                    <a:pt x="2787" y="3683"/>
                  </a:lnTo>
                  <a:lnTo>
                    <a:pt x="2870" y="3642"/>
                  </a:lnTo>
                  <a:lnTo>
                    <a:pt x="2950" y="3594"/>
                  </a:lnTo>
                  <a:lnTo>
                    <a:pt x="3027" y="3545"/>
                  </a:lnTo>
                  <a:lnTo>
                    <a:pt x="3103" y="3492"/>
                  </a:lnTo>
                  <a:lnTo>
                    <a:pt x="3175" y="3435"/>
                  </a:lnTo>
                  <a:lnTo>
                    <a:pt x="3244" y="3375"/>
                  </a:lnTo>
                  <a:lnTo>
                    <a:pt x="3311" y="3311"/>
                  </a:lnTo>
                  <a:lnTo>
                    <a:pt x="3374" y="3244"/>
                  </a:lnTo>
                  <a:lnTo>
                    <a:pt x="3434" y="3174"/>
                  </a:lnTo>
                  <a:lnTo>
                    <a:pt x="3492" y="3102"/>
                  </a:lnTo>
                  <a:lnTo>
                    <a:pt x="3545" y="3027"/>
                  </a:lnTo>
                  <a:lnTo>
                    <a:pt x="3595" y="2949"/>
                  </a:lnTo>
                  <a:lnTo>
                    <a:pt x="3641" y="2869"/>
                  </a:lnTo>
                  <a:lnTo>
                    <a:pt x="3684" y="2786"/>
                  </a:lnTo>
                  <a:lnTo>
                    <a:pt x="3722" y="2702"/>
                  </a:lnTo>
                  <a:lnTo>
                    <a:pt x="3757" y="2614"/>
                  </a:lnTo>
                  <a:lnTo>
                    <a:pt x="3787" y="2526"/>
                  </a:lnTo>
                  <a:lnTo>
                    <a:pt x="3813" y="2435"/>
                  </a:lnTo>
                  <a:lnTo>
                    <a:pt x="3834" y="2343"/>
                  </a:lnTo>
                  <a:lnTo>
                    <a:pt x="3851" y="2249"/>
                  </a:lnTo>
                  <a:lnTo>
                    <a:pt x="3863" y="2153"/>
                  </a:lnTo>
                  <a:lnTo>
                    <a:pt x="3871" y="2055"/>
                  </a:lnTo>
                  <a:lnTo>
                    <a:pt x="3873" y="1958"/>
                  </a:lnTo>
                  <a:lnTo>
                    <a:pt x="3873" y="1908"/>
                  </a:lnTo>
                  <a:lnTo>
                    <a:pt x="3871" y="1860"/>
                  </a:lnTo>
                  <a:lnTo>
                    <a:pt x="3868" y="1810"/>
                  </a:lnTo>
                  <a:lnTo>
                    <a:pt x="3863" y="1762"/>
                  </a:lnTo>
                  <a:lnTo>
                    <a:pt x="3858" y="1714"/>
                  </a:lnTo>
                  <a:lnTo>
                    <a:pt x="3851" y="1667"/>
                  </a:lnTo>
                  <a:lnTo>
                    <a:pt x="3843" y="1619"/>
                  </a:lnTo>
                  <a:lnTo>
                    <a:pt x="3834" y="1572"/>
                  </a:lnTo>
                  <a:lnTo>
                    <a:pt x="3824" y="1526"/>
                  </a:lnTo>
                  <a:lnTo>
                    <a:pt x="3813" y="1480"/>
                  </a:lnTo>
                  <a:lnTo>
                    <a:pt x="3801" y="1434"/>
                  </a:lnTo>
                  <a:lnTo>
                    <a:pt x="3787" y="1389"/>
                  </a:lnTo>
                  <a:lnTo>
                    <a:pt x="3772" y="1344"/>
                  </a:lnTo>
                  <a:lnTo>
                    <a:pt x="3757" y="1301"/>
                  </a:lnTo>
                  <a:lnTo>
                    <a:pt x="3740" y="1257"/>
                  </a:lnTo>
                  <a:lnTo>
                    <a:pt x="3722" y="1213"/>
                  </a:lnTo>
                  <a:lnTo>
                    <a:pt x="3703" y="1170"/>
                  </a:lnTo>
                  <a:lnTo>
                    <a:pt x="3684" y="1129"/>
                  </a:lnTo>
                  <a:lnTo>
                    <a:pt x="3663" y="1087"/>
                  </a:lnTo>
                  <a:lnTo>
                    <a:pt x="3641" y="1046"/>
                  </a:lnTo>
                  <a:lnTo>
                    <a:pt x="3619" y="1005"/>
                  </a:lnTo>
                  <a:lnTo>
                    <a:pt x="3595" y="966"/>
                  </a:lnTo>
                  <a:lnTo>
                    <a:pt x="3571" y="927"/>
                  </a:lnTo>
                  <a:lnTo>
                    <a:pt x="3545" y="888"/>
                  </a:lnTo>
                  <a:lnTo>
                    <a:pt x="3519" y="850"/>
                  </a:lnTo>
                  <a:lnTo>
                    <a:pt x="3492" y="813"/>
                  </a:lnTo>
                  <a:lnTo>
                    <a:pt x="3464" y="777"/>
                  </a:lnTo>
                  <a:lnTo>
                    <a:pt x="3434" y="741"/>
                  </a:lnTo>
                  <a:lnTo>
                    <a:pt x="3405" y="706"/>
                  </a:lnTo>
                  <a:lnTo>
                    <a:pt x="3374" y="671"/>
                  </a:lnTo>
                  <a:lnTo>
                    <a:pt x="3343" y="638"/>
                  </a:lnTo>
                  <a:lnTo>
                    <a:pt x="3311" y="604"/>
                  </a:lnTo>
                  <a:lnTo>
                    <a:pt x="3278" y="572"/>
                  </a:lnTo>
                  <a:lnTo>
                    <a:pt x="3244" y="540"/>
                  </a:lnTo>
                  <a:lnTo>
                    <a:pt x="3210" y="511"/>
                  </a:lnTo>
                  <a:lnTo>
                    <a:pt x="3175" y="480"/>
                  </a:lnTo>
                  <a:lnTo>
                    <a:pt x="3139" y="452"/>
                  </a:lnTo>
                  <a:lnTo>
                    <a:pt x="3103" y="423"/>
                  </a:lnTo>
                  <a:lnTo>
                    <a:pt x="3066" y="396"/>
                  </a:lnTo>
                  <a:lnTo>
                    <a:pt x="3027" y="370"/>
                  </a:lnTo>
                  <a:lnTo>
                    <a:pt x="2989" y="345"/>
                  </a:lnTo>
                  <a:lnTo>
                    <a:pt x="2950" y="321"/>
                  </a:lnTo>
                  <a:lnTo>
                    <a:pt x="2910" y="296"/>
                  </a:lnTo>
                  <a:lnTo>
                    <a:pt x="2870" y="275"/>
                  </a:lnTo>
                  <a:lnTo>
                    <a:pt x="2828" y="253"/>
                  </a:lnTo>
                  <a:lnTo>
                    <a:pt x="2787" y="232"/>
                  </a:lnTo>
                  <a:lnTo>
                    <a:pt x="2745" y="212"/>
                  </a:lnTo>
                  <a:lnTo>
                    <a:pt x="2702" y="194"/>
                  </a:lnTo>
                  <a:lnTo>
                    <a:pt x="2659" y="175"/>
                  </a:lnTo>
                  <a:lnTo>
                    <a:pt x="2615" y="159"/>
                  </a:lnTo>
                  <a:lnTo>
                    <a:pt x="2571" y="143"/>
                  </a:lnTo>
                  <a:lnTo>
                    <a:pt x="2526" y="129"/>
                  </a:lnTo>
                  <a:lnTo>
                    <a:pt x="2481" y="115"/>
                  </a:lnTo>
                  <a:lnTo>
                    <a:pt x="2435" y="103"/>
                  </a:lnTo>
                  <a:lnTo>
                    <a:pt x="2389" y="92"/>
                  </a:lnTo>
                  <a:lnTo>
                    <a:pt x="2342" y="81"/>
                  </a:lnTo>
                  <a:lnTo>
                    <a:pt x="2296" y="72"/>
                  </a:lnTo>
                  <a:lnTo>
                    <a:pt x="2248" y="65"/>
                  </a:lnTo>
                  <a:lnTo>
                    <a:pt x="2201" y="58"/>
                  </a:lnTo>
                  <a:lnTo>
                    <a:pt x="2153" y="53"/>
                  </a:lnTo>
                  <a:lnTo>
                    <a:pt x="2105" y="48"/>
                  </a:lnTo>
                  <a:lnTo>
                    <a:pt x="2056" y="45"/>
                  </a:lnTo>
                  <a:lnTo>
                    <a:pt x="2007" y="43"/>
                  </a:lnTo>
                  <a:lnTo>
                    <a:pt x="1957" y="43"/>
                  </a:lnTo>
                  <a:close/>
                </a:path>
              </a:pathLst>
            </a:custGeom>
            <a:solidFill>
              <a:srgbClr val="2C5882"/>
            </a:solidFill>
            <a:ln w="9525">
              <a:noFill/>
              <a:round/>
            </a:ln>
          </p:spPr>
          <p:txBody>
            <a:bodyPr/>
            <a:lstStyle/>
            <a:p>
              <a:endParaRPr lang="zh-CN" altLang="en-US"/>
            </a:p>
          </p:txBody>
        </p:sp>
        <p:sp>
          <p:nvSpPr>
            <p:cNvPr id="82963" name="Freeform 79"/>
            <p:cNvSpPr>
              <a:spLocks noEditPoints="1"/>
            </p:cNvSpPr>
            <p:nvPr/>
          </p:nvSpPr>
          <p:spPr bwMode="auto">
            <a:xfrm>
              <a:off x="195" y="195"/>
              <a:ext cx="915" cy="915"/>
            </a:xfrm>
            <a:custGeom>
              <a:avLst/>
              <a:gdLst>
                <a:gd name="T0" fmla="*/ 0 w 2745"/>
                <a:gd name="T1" fmla="*/ 0 h 2745"/>
                <a:gd name="T2" fmla="*/ 0 w 2745"/>
                <a:gd name="T3" fmla="*/ 0 h 2745"/>
                <a:gd name="T4" fmla="*/ 0 w 2745"/>
                <a:gd name="T5" fmla="*/ 0 h 2745"/>
                <a:gd name="T6" fmla="*/ 0 w 2745"/>
                <a:gd name="T7" fmla="*/ 0 h 2745"/>
                <a:gd name="T8" fmla="*/ 0 w 2745"/>
                <a:gd name="T9" fmla="*/ 0 h 2745"/>
                <a:gd name="T10" fmla="*/ 0 w 2745"/>
                <a:gd name="T11" fmla="*/ 0 h 2745"/>
                <a:gd name="T12" fmla="*/ 0 w 2745"/>
                <a:gd name="T13" fmla="*/ 0 h 2745"/>
                <a:gd name="T14" fmla="*/ 0 w 2745"/>
                <a:gd name="T15" fmla="*/ 0 h 2745"/>
                <a:gd name="T16" fmla="*/ 0 w 2745"/>
                <a:gd name="T17" fmla="*/ 0 h 2745"/>
                <a:gd name="T18" fmla="*/ 0 w 2745"/>
                <a:gd name="T19" fmla="*/ 0 h 2745"/>
                <a:gd name="T20" fmla="*/ 0 w 2745"/>
                <a:gd name="T21" fmla="*/ 0 h 2745"/>
                <a:gd name="T22" fmla="*/ 0 w 2745"/>
                <a:gd name="T23" fmla="*/ 0 h 2745"/>
                <a:gd name="T24" fmla="*/ 0 w 2745"/>
                <a:gd name="T25" fmla="*/ 0 h 2745"/>
                <a:gd name="T26" fmla="*/ 0 w 2745"/>
                <a:gd name="T27" fmla="*/ 0 h 2745"/>
                <a:gd name="T28" fmla="*/ 0 w 2745"/>
                <a:gd name="T29" fmla="*/ 0 h 2745"/>
                <a:gd name="T30" fmla="*/ 0 w 2745"/>
                <a:gd name="T31" fmla="*/ 0 h 2745"/>
                <a:gd name="T32" fmla="*/ 0 w 2745"/>
                <a:gd name="T33" fmla="*/ 0 h 2745"/>
                <a:gd name="T34" fmla="*/ 0 w 2745"/>
                <a:gd name="T35" fmla="*/ 0 h 2745"/>
                <a:gd name="T36" fmla="*/ 0 w 2745"/>
                <a:gd name="T37" fmla="*/ 0 h 2745"/>
                <a:gd name="T38" fmla="*/ 0 w 2745"/>
                <a:gd name="T39" fmla="*/ 0 h 2745"/>
                <a:gd name="T40" fmla="*/ 0 w 2745"/>
                <a:gd name="T41" fmla="*/ 0 h 2745"/>
                <a:gd name="T42" fmla="*/ 0 w 2745"/>
                <a:gd name="T43" fmla="*/ 0 h 2745"/>
                <a:gd name="T44" fmla="*/ 0 w 2745"/>
                <a:gd name="T45" fmla="*/ 0 h 2745"/>
                <a:gd name="T46" fmla="*/ 0 w 2745"/>
                <a:gd name="T47" fmla="*/ 0 h 2745"/>
                <a:gd name="T48" fmla="*/ 0 w 2745"/>
                <a:gd name="T49" fmla="*/ 0 h 2745"/>
                <a:gd name="T50" fmla="*/ 0 w 2745"/>
                <a:gd name="T51" fmla="*/ 0 h 2745"/>
                <a:gd name="T52" fmla="*/ 0 w 2745"/>
                <a:gd name="T53" fmla="*/ 0 h 2745"/>
                <a:gd name="T54" fmla="*/ 0 w 2745"/>
                <a:gd name="T55" fmla="*/ 0 h 2745"/>
                <a:gd name="T56" fmla="*/ 0 w 2745"/>
                <a:gd name="T57" fmla="*/ 0 h 2745"/>
                <a:gd name="T58" fmla="*/ 0 w 2745"/>
                <a:gd name="T59" fmla="*/ 0 h 2745"/>
                <a:gd name="T60" fmla="*/ 0 w 2745"/>
                <a:gd name="T61" fmla="*/ 0 h 2745"/>
                <a:gd name="T62" fmla="*/ 0 w 2745"/>
                <a:gd name="T63" fmla="*/ 0 h 2745"/>
                <a:gd name="T64" fmla="*/ 0 w 2745"/>
                <a:gd name="T65" fmla="*/ 0 h 2745"/>
                <a:gd name="T66" fmla="*/ 0 w 2745"/>
                <a:gd name="T67" fmla="*/ 0 h 2745"/>
                <a:gd name="T68" fmla="*/ 0 w 2745"/>
                <a:gd name="T69" fmla="*/ 0 h 2745"/>
                <a:gd name="T70" fmla="*/ 0 w 2745"/>
                <a:gd name="T71" fmla="*/ 0 h 2745"/>
                <a:gd name="T72" fmla="*/ 0 w 2745"/>
                <a:gd name="T73" fmla="*/ 0 h 2745"/>
                <a:gd name="T74" fmla="*/ 0 w 2745"/>
                <a:gd name="T75" fmla="*/ 0 h 2745"/>
                <a:gd name="T76" fmla="*/ 0 w 2745"/>
                <a:gd name="T77" fmla="*/ 0 h 2745"/>
                <a:gd name="T78" fmla="*/ 0 w 2745"/>
                <a:gd name="T79" fmla="*/ 0 h 2745"/>
                <a:gd name="T80" fmla="*/ 0 w 2745"/>
                <a:gd name="T81" fmla="*/ 0 h 2745"/>
                <a:gd name="T82" fmla="*/ 0 w 2745"/>
                <a:gd name="T83" fmla="*/ 0 h 2745"/>
                <a:gd name="T84" fmla="*/ 0 w 2745"/>
                <a:gd name="T85" fmla="*/ 0 h 2745"/>
                <a:gd name="T86" fmla="*/ 0 w 2745"/>
                <a:gd name="T87" fmla="*/ 0 h 2745"/>
                <a:gd name="T88" fmla="*/ 0 w 2745"/>
                <a:gd name="T89" fmla="*/ 0 h 2745"/>
                <a:gd name="T90" fmla="*/ 0 w 2745"/>
                <a:gd name="T91" fmla="*/ 0 h 2745"/>
                <a:gd name="T92" fmla="*/ 0 w 2745"/>
                <a:gd name="T93" fmla="*/ 0 h 2745"/>
                <a:gd name="T94" fmla="*/ 0 w 2745"/>
                <a:gd name="T95" fmla="*/ 0 h 2745"/>
                <a:gd name="T96" fmla="*/ 0 w 2745"/>
                <a:gd name="T97" fmla="*/ 0 h 2745"/>
                <a:gd name="T98" fmla="*/ 0 w 2745"/>
                <a:gd name="T99" fmla="*/ 0 h 2745"/>
                <a:gd name="T100" fmla="*/ 0 w 2745"/>
                <a:gd name="T101" fmla="*/ 0 h 2745"/>
                <a:gd name="T102" fmla="*/ 0 w 2745"/>
                <a:gd name="T103" fmla="*/ 0 h 2745"/>
                <a:gd name="T104" fmla="*/ 0 w 2745"/>
                <a:gd name="T105" fmla="*/ 0 h 2745"/>
                <a:gd name="T106" fmla="*/ 0 w 2745"/>
                <a:gd name="T107" fmla="*/ 0 h 2745"/>
                <a:gd name="T108" fmla="*/ 0 w 2745"/>
                <a:gd name="T109" fmla="*/ 0 h 274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45"/>
                <a:gd name="T166" fmla="*/ 0 h 2745"/>
                <a:gd name="T167" fmla="*/ 2745 w 2745"/>
                <a:gd name="T168" fmla="*/ 2745 h 274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45" h="2745">
                  <a:moveTo>
                    <a:pt x="401" y="401"/>
                  </a:moveTo>
                  <a:lnTo>
                    <a:pt x="427" y="377"/>
                  </a:lnTo>
                  <a:lnTo>
                    <a:pt x="452" y="352"/>
                  </a:lnTo>
                  <a:lnTo>
                    <a:pt x="478" y="329"/>
                  </a:lnTo>
                  <a:lnTo>
                    <a:pt x="506" y="307"/>
                  </a:lnTo>
                  <a:lnTo>
                    <a:pt x="532" y="286"/>
                  </a:lnTo>
                  <a:lnTo>
                    <a:pt x="560" y="265"/>
                  </a:lnTo>
                  <a:lnTo>
                    <a:pt x="588" y="245"/>
                  </a:lnTo>
                  <a:lnTo>
                    <a:pt x="616" y="226"/>
                  </a:lnTo>
                  <a:lnTo>
                    <a:pt x="645" y="207"/>
                  </a:lnTo>
                  <a:lnTo>
                    <a:pt x="674" y="189"/>
                  </a:lnTo>
                  <a:lnTo>
                    <a:pt x="704" y="173"/>
                  </a:lnTo>
                  <a:lnTo>
                    <a:pt x="733" y="157"/>
                  </a:lnTo>
                  <a:lnTo>
                    <a:pt x="763" y="141"/>
                  </a:lnTo>
                  <a:lnTo>
                    <a:pt x="794" y="127"/>
                  </a:lnTo>
                  <a:lnTo>
                    <a:pt x="824" y="113"/>
                  </a:lnTo>
                  <a:lnTo>
                    <a:pt x="855" y="100"/>
                  </a:lnTo>
                  <a:lnTo>
                    <a:pt x="887" y="88"/>
                  </a:lnTo>
                  <a:lnTo>
                    <a:pt x="918" y="77"/>
                  </a:lnTo>
                  <a:lnTo>
                    <a:pt x="949" y="66"/>
                  </a:lnTo>
                  <a:lnTo>
                    <a:pt x="982" y="56"/>
                  </a:lnTo>
                  <a:lnTo>
                    <a:pt x="1013" y="47"/>
                  </a:lnTo>
                  <a:lnTo>
                    <a:pt x="1045" y="39"/>
                  </a:lnTo>
                  <a:lnTo>
                    <a:pt x="1078" y="32"/>
                  </a:lnTo>
                  <a:lnTo>
                    <a:pt x="1110" y="25"/>
                  </a:lnTo>
                  <a:lnTo>
                    <a:pt x="1143" y="19"/>
                  </a:lnTo>
                  <a:lnTo>
                    <a:pt x="1175" y="14"/>
                  </a:lnTo>
                  <a:lnTo>
                    <a:pt x="1208" y="10"/>
                  </a:lnTo>
                  <a:lnTo>
                    <a:pt x="1241" y="6"/>
                  </a:lnTo>
                  <a:lnTo>
                    <a:pt x="1274" y="4"/>
                  </a:lnTo>
                  <a:lnTo>
                    <a:pt x="1307" y="1"/>
                  </a:lnTo>
                  <a:lnTo>
                    <a:pt x="1339" y="0"/>
                  </a:lnTo>
                  <a:lnTo>
                    <a:pt x="1372" y="0"/>
                  </a:lnTo>
                  <a:lnTo>
                    <a:pt x="1406" y="0"/>
                  </a:lnTo>
                  <a:lnTo>
                    <a:pt x="1439" y="1"/>
                  </a:lnTo>
                  <a:lnTo>
                    <a:pt x="1472" y="4"/>
                  </a:lnTo>
                  <a:lnTo>
                    <a:pt x="1505" y="6"/>
                  </a:lnTo>
                  <a:lnTo>
                    <a:pt x="1537" y="10"/>
                  </a:lnTo>
                  <a:lnTo>
                    <a:pt x="1570" y="14"/>
                  </a:lnTo>
                  <a:lnTo>
                    <a:pt x="1603" y="19"/>
                  </a:lnTo>
                  <a:lnTo>
                    <a:pt x="1635" y="25"/>
                  </a:lnTo>
                  <a:lnTo>
                    <a:pt x="1668" y="32"/>
                  </a:lnTo>
                  <a:lnTo>
                    <a:pt x="1700" y="39"/>
                  </a:lnTo>
                  <a:lnTo>
                    <a:pt x="1732" y="47"/>
                  </a:lnTo>
                  <a:lnTo>
                    <a:pt x="1764" y="56"/>
                  </a:lnTo>
                  <a:lnTo>
                    <a:pt x="1796" y="66"/>
                  </a:lnTo>
                  <a:lnTo>
                    <a:pt x="1827" y="77"/>
                  </a:lnTo>
                  <a:lnTo>
                    <a:pt x="1859" y="88"/>
                  </a:lnTo>
                  <a:lnTo>
                    <a:pt x="1890" y="100"/>
                  </a:lnTo>
                  <a:lnTo>
                    <a:pt x="1921" y="113"/>
                  </a:lnTo>
                  <a:lnTo>
                    <a:pt x="1952" y="127"/>
                  </a:lnTo>
                  <a:lnTo>
                    <a:pt x="1982" y="141"/>
                  </a:lnTo>
                  <a:lnTo>
                    <a:pt x="2012" y="157"/>
                  </a:lnTo>
                  <a:lnTo>
                    <a:pt x="2042" y="173"/>
                  </a:lnTo>
                  <a:lnTo>
                    <a:pt x="2071" y="189"/>
                  </a:lnTo>
                  <a:lnTo>
                    <a:pt x="2100" y="207"/>
                  </a:lnTo>
                  <a:lnTo>
                    <a:pt x="2129" y="226"/>
                  </a:lnTo>
                  <a:lnTo>
                    <a:pt x="2158" y="245"/>
                  </a:lnTo>
                  <a:lnTo>
                    <a:pt x="2185" y="265"/>
                  </a:lnTo>
                  <a:lnTo>
                    <a:pt x="2213" y="286"/>
                  </a:lnTo>
                  <a:lnTo>
                    <a:pt x="2240" y="307"/>
                  </a:lnTo>
                  <a:lnTo>
                    <a:pt x="2267" y="329"/>
                  </a:lnTo>
                  <a:lnTo>
                    <a:pt x="2293" y="352"/>
                  </a:lnTo>
                  <a:lnTo>
                    <a:pt x="2319" y="377"/>
                  </a:lnTo>
                  <a:lnTo>
                    <a:pt x="2344" y="401"/>
                  </a:lnTo>
                  <a:lnTo>
                    <a:pt x="2393" y="452"/>
                  </a:lnTo>
                  <a:lnTo>
                    <a:pt x="2438" y="506"/>
                  </a:lnTo>
                  <a:lnTo>
                    <a:pt x="2481" y="560"/>
                  </a:lnTo>
                  <a:lnTo>
                    <a:pt x="2520" y="616"/>
                  </a:lnTo>
                  <a:lnTo>
                    <a:pt x="2556" y="674"/>
                  </a:lnTo>
                  <a:lnTo>
                    <a:pt x="2589" y="733"/>
                  </a:lnTo>
                  <a:lnTo>
                    <a:pt x="2618" y="793"/>
                  </a:lnTo>
                  <a:lnTo>
                    <a:pt x="2646" y="856"/>
                  </a:lnTo>
                  <a:lnTo>
                    <a:pt x="2669" y="918"/>
                  </a:lnTo>
                  <a:lnTo>
                    <a:pt x="2690" y="981"/>
                  </a:lnTo>
                  <a:lnTo>
                    <a:pt x="2706" y="1045"/>
                  </a:lnTo>
                  <a:lnTo>
                    <a:pt x="2720" y="1109"/>
                  </a:lnTo>
                  <a:lnTo>
                    <a:pt x="2731" y="1175"/>
                  </a:lnTo>
                  <a:lnTo>
                    <a:pt x="2739" y="1241"/>
                  </a:lnTo>
                  <a:lnTo>
                    <a:pt x="2744" y="1306"/>
                  </a:lnTo>
                  <a:lnTo>
                    <a:pt x="2745" y="1373"/>
                  </a:lnTo>
                  <a:lnTo>
                    <a:pt x="2744" y="1439"/>
                  </a:lnTo>
                  <a:lnTo>
                    <a:pt x="2739" y="1504"/>
                  </a:lnTo>
                  <a:lnTo>
                    <a:pt x="2731" y="1570"/>
                  </a:lnTo>
                  <a:lnTo>
                    <a:pt x="2720" y="1636"/>
                  </a:lnTo>
                  <a:lnTo>
                    <a:pt x="2706" y="1700"/>
                  </a:lnTo>
                  <a:lnTo>
                    <a:pt x="2690" y="1764"/>
                  </a:lnTo>
                  <a:lnTo>
                    <a:pt x="2669" y="1827"/>
                  </a:lnTo>
                  <a:lnTo>
                    <a:pt x="2646" y="1889"/>
                  </a:lnTo>
                  <a:lnTo>
                    <a:pt x="2618" y="1952"/>
                  </a:lnTo>
                  <a:lnTo>
                    <a:pt x="2589" y="2012"/>
                  </a:lnTo>
                  <a:lnTo>
                    <a:pt x="2556" y="2071"/>
                  </a:lnTo>
                  <a:lnTo>
                    <a:pt x="2520" y="2129"/>
                  </a:lnTo>
                  <a:lnTo>
                    <a:pt x="2481" y="2185"/>
                  </a:lnTo>
                  <a:lnTo>
                    <a:pt x="2438" y="2239"/>
                  </a:lnTo>
                  <a:lnTo>
                    <a:pt x="2393" y="2293"/>
                  </a:lnTo>
                  <a:lnTo>
                    <a:pt x="2344" y="2344"/>
                  </a:lnTo>
                  <a:lnTo>
                    <a:pt x="2319" y="2368"/>
                  </a:lnTo>
                  <a:lnTo>
                    <a:pt x="2293" y="2393"/>
                  </a:lnTo>
                  <a:lnTo>
                    <a:pt x="2267" y="2416"/>
                  </a:lnTo>
                  <a:lnTo>
                    <a:pt x="2240" y="2438"/>
                  </a:lnTo>
                  <a:lnTo>
                    <a:pt x="2213" y="2459"/>
                  </a:lnTo>
                  <a:lnTo>
                    <a:pt x="2185" y="2480"/>
                  </a:lnTo>
                  <a:lnTo>
                    <a:pt x="2158" y="2501"/>
                  </a:lnTo>
                  <a:lnTo>
                    <a:pt x="2129" y="2519"/>
                  </a:lnTo>
                  <a:lnTo>
                    <a:pt x="2100" y="2538"/>
                  </a:lnTo>
                  <a:lnTo>
                    <a:pt x="2071" y="2556"/>
                  </a:lnTo>
                  <a:lnTo>
                    <a:pt x="2042" y="2572"/>
                  </a:lnTo>
                  <a:lnTo>
                    <a:pt x="2012" y="2588"/>
                  </a:lnTo>
                  <a:lnTo>
                    <a:pt x="1982" y="2604"/>
                  </a:lnTo>
                  <a:lnTo>
                    <a:pt x="1952" y="2618"/>
                  </a:lnTo>
                  <a:lnTo>
                    <a:pt x="1921" y="2632"/>
                  </a:lnTo>
                  <a:lnTo>
                    <a:pt x="1890" y="2645"/>
                  </a:lnTo>
                  <a:lnTo>
                    <a:pt x="1859" y="2657"/>
                  </a:lnTo>
                  <a:lnTo>
                    <a:pt x="1827" y="2668"/>
                  </a:lnTo>
                  <a:lnTo>
                    <a:pt x="1796" y="2679"/>
                  </a:lnTo>
                  <a:lnTo>
                    <a:pt x="1764" y="2689"/>
                  </a:lnTo>
                  <a:lnTo>
                    <a:pt x="1732" y="2698"/>
                  </a:lnTo>
                  <a:lnTo>
                    <a:pt x="1700" y="2706"/>
                  </a:lnTo>
                  <a:lnTo>
                    <a:pt x="1668" y="2713"/>
                  </a:lnTo>
                  <a:lnTo>
                    <a:pt x="1635" y="2720"/>
                  </a:lnTo>
                  <a:lnTo>
                    <a:pt x="1603" y="2726"/>
                  </a:lnTo>
                  <a:lnTo>
                    <a:pt x="1570" y="2732"/>
                  </a:lnTo>
                  <a:lnTo>
                    <a:pt x="1537" y="2735"/>
                  </a:lnTo>
                  <a:lnTo>
                    <a:pt x="1505" y="2739"/>
                  </a:lnTo>
                  <a:lnTo>
                    <a:pt x="1472" y="2741"/>
                  </a:lnTo>
                  <a:lnTo>
                    <a:pt x="1439" y="2744"/>
                  </a:lnTo>
                  <a:lnTo>
                    <a:pt x="1406" y="2745"/>
                  </a:lnTo>
                  <a:lnTo>
                    <a:pt x="1372" y="2745"/>
                  </a:lnTo>
                  <a:lnTo>
                    <a:pt x="1339" y="2745"/>
                  </a:lnTo>
                  <a:lnTo>
                    <a:pt x="1307" y="2744"/>
                  </a:lnTo>
                  <a:lnTo>
                    <a:pt x="1274" y="2741"/>
                  </a:lnTo>
                  <a:lnTo>
                    <a:pt x="1241" y="2739"/>
                  </a:lnTo>
                  <a:lnTo>
                    <a:pt x="1208" y="2735"/>
                  </a:lnTo>
                  <a:lnTo>
                    <a:pt x="1175" y="2732"/>
                  </a:lnTo>
                  <a:lnTo>
                    <a:pt x="1143" y="2726"/>
                  </a:lnTo>
                  <a:lnTo>
                    <a:pt x="1110" y="2720"/>
                  </a:lnTo>
                  <a:lnTo>
                    <a:pt x="1078" y="2713"/>
                  </a:lnTo>
                  <a:lnTo>
                    <a:pt x="1045" y="2706"/>
                  </a:lnTo>
                  <a:lnTo>
                    <a:pt x="1013" y="2698"/>
                  </a:lnTo>
                  <a:lnTo>
                    <a:pt x="982" y="2689"/>
                  </a:lnTo>
                  <a:lnTo>
                    <a:pt x="949" y="2679"/>
                  </a:lnTo>
                  <a:lnTo>
                    <a:pt x="918" y="2668"/>
                  </a:lnTo>
                  <a:lnTo>
                    <a:pt x="887" y="2657"/>
                  </a:lnTo>
                  <a:lnTo>
                    <a:pt x="855" y="2645"/>
                  </a:lnTo>
                  <a:lnTo>
                    <a:pt x="824" y="2632"/>
                  </a:lnTo>
                  <a:lnTo>
                    <a:pt x="794" y="2618"/>
                  </a:lnTo>
                  <a:lnTo>
                    <a:pt x="763" y="2604"/>
                  </a:lnTo>
                  <a:lnTo>
                    <a:pt x="733" y="2588"/>
                  </a:lnTo>
                  <a:lnTo>
                    <a:pt x="704" y="2572"/>
                  </a:lnTo>
                  <a:lnTo>
                    <a:pt x="674" y="2556"/>
                  </a:lnTo>
                  <a:lnTo>
                    <a:pt x="645" y="2538"/>
                  </a:lnTo>
                  <a:lnTo>
                    <a:pt x="616" y="2519"/>
                  </a:lnTo>
                  <a:lnTo>
                    <a:pt x="588" y="2501"/>
                  </a:lnTo>
                  <a:lnTo>
                    <a:pt x="560" y="2480"/>
                  </a:lnTo>
                  <a:lnTo>
                    <a:pt x="532" y="2459"/>
                  </a:lnTo>
                  <a:lnTo>
                    <a:pt x="506" y="2438"/>
                  </a:lnTo>
                  <a:lnTo>
                    <a:pt x="478" y="2416"/>
                  </a:lnTo>
                  <a:lnTo>
                    <a:pt x="452" y="2393"/>
                  </a:lnTo>
                  <a:lnTo>
                    <a:pt x="427" y="2368"/>
                  </a:lnTo>
                  <a:lnTo>
                    <a:pt x="401" y="2344"/>
                  </a:lnTo>
                  <a:lnTo>
                    <a:pt x="353" y="2293"/>
                  </a:lnTo>
                  <a:lnTo>
                    <a:pt x="307" y="2239"/>
                  </a:lnTo>
                  <a:lnTo>
                    <a:pt x="265" y="2185"/>
                  </a:lnTo>
                  <a:lnTo>
                    <a:pt x="226" y="2129"/>
                  </a:lnTo>
                  <a:lnTo>
                    <a:pt x="190" y="2071"/>
                  </a:lnTo>
                  <a:lnTo>
                    <a:pt x="157" y="2012"/>
                  </a:lnTo>
                  <a:lnTo>
                    <a:pt x="127" y="1952"/>
                  </a:lnTo>
                  <a:lnTo>
                    <a:pt x="100" y="1889"/>
                  </a:lnTo>
                  <a:lnTo>
                    <a:pt x="77" y="1827"/>
                  </a:lnTo>
                  <a:lnTo>
                    <a:pt x="56" y="1764"/>
                  </a:lnTo>
                  <a:lnTo>
                    <a:pt x="39" y="1700"/>
                  </a:lnTo>
                  <a:lnTo>
                    <a:pt x="24" y="1636"/>
                  </a:lnTo>
                  <a:lnTo>
                    <a:pt x="13" y="1570"/>
                  </a:lnTo>
                  <a:lnTo>
                    <a:pt x="6" y="1504"/>
                  </a:lnTo>
                  <a:lnTo>
                    <a:pt x="1" y="1439"/>
                  </a:lnTo>
                  <a:lnTo>
                    <a:pt x="0" y="1373"/>
                  </a:lnTo>
                  <a:lnTo>
                    <a:pt x="1" y="1306"/>
                  </a:lnTo>
                  <a:lnTo>
                    <a:pt x="6" y="1241"/>
                  </a:lnTo>
                  <a:lnTo>
                    <a:pt x="13" y="1175"/>
                  </a:lnTo>
                  <a:lnTo>
                    <a:pt x="24" y="1109"/>
                  </a:lnTo>
                  <a:lnTo>
                    <a:pt x="39" y="1045"/>
                  </a:lnTo>
                  <a:lnTo>
                    <a:pt x="56" y="981"/>
                  </a:lnTo>
                  <a:lnTo>
                    <a:pt x="77" y="918"/>
                  </a:lnTo>
                  <a:lnTo>
                    <a:pt x="100" y="856"/>
                  </a:lnTo>
                  <a:lnTo>
                    <a:pt x="127" y="793"/>
                  </a:lnTo>
                  <a:lnTo>
                    <a:pt x="157" y="733"/>
                  </a:lnTo>
                  <a:lnTo>
                    <a:pt x="190" y="674"/>
                  </a:lnTo>
                  <a:lnTo>
                    <a:pt x="226" y="616"/>
                  </a:lnTo>
                  <a:lnTo>
                    <a:pt x="265" y="560"/>
                  </a:lnTo>
                  <a:lnTo>
                    <a:pt x="307" y="506"/>
                  </a:lnTo>
                  <a:lnTo>
                    <a:pt x="353" y="452"/>
                  </a:lnTo>
                  <a:lnTo>
                    <a:pt x="401" y="401"/>
                  </a:lnTo>
                  <a:close/>
                  <a:moveTo>
                    <a:pt x="414" y="414"/>
                  </a:moveTo>
                  <a:lnTo>
                    <a:pt x="366" y="464"/>
                  </a:lnTo>
                  <a:lnTo>
                    <a:pt x="321" y="517"/>
                  </a:lnTo>
                  <a:lnTo>
                    <a:pt x="279" y="571"/>
                  </a:lnTo>
                  <a:lnTo>
                    <a:pt x="241" y="626"/>
                  </a:lnTo>
                  <a:lnTo>
                    <a:pt x="205" y="684"/>
                  </a:lnTo>
                  <a:lnTo>
                    <a:pt x="173" y="742"/>
                  </a:lnTo>
                  <a:lnTo>
                    <a:pt x="144" y="801"/>
                  </a:lnTo>
                  <a:lnTo>
                    <a:pt x="117" y="862"/>
                  </a:lnTo>
                  <a:lnTo>
                    <a:pt x="94" y="923"/>
                  </a:lnTo>
                  <a:lnTo>
                    <a:pt x="74" y="986"/>
                  </a:lnTo>
                  <a:lnTo>
                    <a:pt x="57" y="1049"/>
                  </a:lnTo>
                  <a:lnTo>
                    <a:pt x="43" y="1114"/>
                  </a:lnTo>
                  <a:lnTo>
                    <a:pt x="32" y="1177"/>
                  </a:lnTo>
                  <a:lnTo>
                    <a:pt x="24" y="1243"/>
                  </a:lnTo>
                  <a:lnTo>
                    <a:pt x="20" y="1307"/>
                  </a:lnTo>
                  <a:lnTo>
                    <a:pt x="18" y="1373"/>
                  </a:lnTo>
                  <a:lnTo>
                    <a:pt x="20" y="1438"/>
                  </a:lnTo>
                  <a:lnTo>
                    <a:pt x="24" y="1502"/>
                  </a:lnTo>
                  <a:lnTo>
                    <a:pt x="32" y="1568"/>
                  </a:lnTo>
                  <a:lnTo>
                    <a:pt x="43" y="1631"/>
                  </a:lnTo>
                  <a:lnTo>
                    <a:pt x="57" y="1696"/>
                  </a:lnTo>
                  <a:lnTo>
                    <a:pt x="74" y="1759"/>
                  </a:lnTo>
                  <a:lnTo>
                    <a:pt x="94" y="1822"/>
                  </a:lnTo>
                  <a:lnTo>
                    <a:pt x="117" y="1883"/>
                  </a:lnTo>
                  <a:lnTo>
                    <a:pt x="144" y="1944"/>
                  </a:lnTo>
                  <a:lnTo>
                    <a:pt x="173" y="2003"/>
                  </a:lnTo>
                  <a:lnTo>
                    <a:pt x="205" y="2062"/>
                  </a:lnTo>
                  <a:lnTo>
                    <a:pt x="241" y="2119"/>
                  </a:lnTo>
                  <a:lnTo>
                    <a:pt x="279" y="2174"/>
                  </a:lnTo>
                  <a:lnTo>
                    <a:pt x="321" y="2228"/>
                  </a:lnTo>
                  <a:lnTo>
                    <a:pt x="366" y="2281"/>
                  </a:lnTo>
                  <a:lnTo>
                    <a:pt x="414" y="2331"/>
                  </a:lnTo>
                  <a:lnTo>
                    <a:pt x="439" y="2355"/>
                  </a:lnTo>
                  <a:lnTo>
                    <a:pt x="464" y="2379"/>
                  </a:lnTo>
                  <a:lnTo>
                    <a:pt x="490" y="2401"/>
                  </a:lnTo>
                  <a:lnTo>
                    <a:pt x="517" y="2424"/>
                  </a:lnTo>
                  <a:lnTo>
                    <a:pt x="544" y="2445"/>
                  </a:lnTo>
                  <a:lnTo>
                    <a:pt x="570" y="2466"/>
                  </a:lnTo>
                  <a:lnTo>
                    <a:pt x="599" y="2486"/>
                  </a:lnTo>
                  <a:lnTo>
                    <a:pt x="626" y="2504"/>
                  </a:lnTo>
                  <a:lnTo>
                    <a:pt x="655" y="2523"/>
                  </a:lnTo>
                  <a:lnTo>
                    <a:pt x="683" y="2540"/>
                  </a:lnTo>
                  <a:lnTo>
                    <a:pt x="713" y="2557"/>
                  </a:lnTo>
                  <a:lnTo>
                    <a:pt x="742" y="2572"/>
                  </a:lnTo>
                  <a:lnTo>
                    <a:pt x="772" y="2587"/>
                  </a:lnTo>
                  <a:lnTo>
                    <a:pt x="801" y="2601"/>
                  </a:lnTo>
                  <a:lnTo>
                    <a:pt x="832" y="2616"/>
                  </a:lnTo>
                  <a:lnTo>
                    <a:pt x="862" y="2628"/>
                  </a:lnTo>
                  <a:lnTo>
                    <a:pt x="893" y="2640"/>
                  </a:lnTo>
                  <a:lnTo>
                    <a:pt x="924" y="2651"/>
                  </a:lnTo>
                  <a:lnTo>
                    <a:pt x="955" y="2662"/>
                  </a:lnTo>
                  <a:lnTo>
                    <a:pt x="986" y="2671"/>
                  </a:lnTo>
                  <a:lnTo>
                    <a:pt x="1018" y="2680"/>
                  </a:lnTo>
                  <a:lnTo>
                    <a:pt x="1050" y="2688"/>
                  </a:lnTo>
                  <a:lnTo>
                    <a:pt x="1081" y="2696"/>
                  </a:lnTo>
                  <a:lnTo>
                    <a:pt x="1113" y="2702"/>
                  </a:lnTo>
                  <a:lnTo>
                    <a:pt x="1146" y="2708"/>
                  </a:lnTo>
                  <a:lnTo>
                    <a:pt x="1178" y="2713"/>
                  </a:lnTo>
                  <a:lnTo>
                    <a:pt x="1210" y="2717"/>
                  </a:lnTo>
                  <a:lnTo>
                    <a:pt x="1242" y="2721"/>
                  </a:lnTo>
                  <a:lnTo>
                    <a:pt x="1275" y="2723"/>
                  </a:lnTo>
                  <a:lnTo>
                    <a:pt x="1308" y="2725"/>
                  </a:lnTo>
                  <a:lnTo>
                    <a:pt x="1341" y="2726"/>
                  </a:lnTo>
                  <a:lnTo>
                    <a:pt x="1372" y="2727"/>
                  </a:lnTo>
                  <a:lnTo>
                    <a:pt x="1405" y="2726"/>
                  </a:lnTo>
                  <a:lnTo>
                    <a:pt x="1438" y="2725"/>
                  </a:lnTo>
                  <a:lnTo>
                    <a:pt x="1471" y="2723"/>
                  </a:lnTo>
                  <a:lnTo>
                    <a:pt x="1502" y="2721"/>
                  </a:lnTo>
                  <a:lnTo>
                    <a:pt x="1535" y="2717"/>
                  </a:lnTo>
                  <a:lnTo>
                    <a:pt x="1567" y="2713"/>
                  </a:lnTo>
                  <a:lnTo>
                    <a:pt x="1600" y="2708"/>
                  </a:lnTo>
                  <a:lnTo>
                    <a:pt x="1632" y="2702"/>
                  </a:lnTo>
                  <a:lnTo>
                    <a:pt x="1664" y="2696"/>
                  </a:lnTo>
                  <a:lnTo>
                    <a:pt x="1696" y="2688"/>
                  </a:lnTo>
                  <a:lnTo>
                    <a:pt x="1728" y="2680"/>
                  </a:lnTo>
                  <a:lnTo>
                    <a:pt x="1758" y="2671"/>
                  </a:lnTo>
                  <a:lnTo>
                    <a:pt x="1790" y="2662"/>
                  </a:lnTo>
                  <a:lnTo>
                    <a:pt x="1822" y="2651"/>
                  </a:lnTo>
                  <a:lnTo>
                    <a:pt x="1853" y="2640"/>
                  </a:lnTo>
                  <a:lnTo>
                    <a:pt x="1883" y="2628"/>
                  </a:lnTo>
                  <a:lnTo>
                    <a:pt x="1914" y="2616"/>
                  </a:lnTo>
                  <a:lnTo>
                    <a:pt x="1943" y="2601"/>
                  </a:lnTo>
                  <a:lnTo>
                    <a:pt x="1974" y="2587"/>
                  </a:lnTo>
                  <a:lnTo>
                    <a:pt x="2004" y="2572"/>
                  </a:lnTo>
                  <a:lnTo>
                    <a:pt x="2033" y="2557"/>
                  </a:lnTo>
                  <a:lnTo>
                    <a:pt x="2062" y="2540"/>
                  </a:lnTo>
                  <a:lnTo>
                    <a:pt x="2091" y="2523"/>
                  </a:lnTo>
                  <a:lnTo>
                    <a:pt x="2118" y="2504"/>
                  </a:lnTo>
                  <a:lnTo>
                    <a:pt x="2147" y="2486"/>
                  </a:lnTo>
                  <a:lnTo>
                    <a:pt x="2174" y="2466"/>
                  </a:lnTo>
                  <a:lnTo>
                    <a:pt x="2202" y="2445"/>
                  </a:lnTo>
                  <a:lnTo>
                    <a:pt x="2229" y="2424"/>
                  </a:lnTo>
                  <a:lnTo>
                    <a:pt x="2255" y="2401"/>
                  </a:lnTo>
                  <a:lnTo>
                    <a:pt x="2280" y="2379"/>
                  </a:lnTo>
                  <a:lnTo>
                    <a:pt x="2307" y="2355"/>
                  </a:lnTo>
                  <a:lnTo>
                    <a:pt x="2332" y="2331"/>
                  </a:lnTo>
                  <a:lnTo>
                    <a:pt x="2379" y="2281"/>
                  </a:lnTo>
                  <a:lnTo>
                    <a:pt x="2424" y="2228"/>
                  </a:lnTo>
                  <a:lnTo>
                    <a:pt x="2466" y="2174"/>
                  </a:lnTo>
                  <a:lnTo>
                    <a:pt x="2505" y="2119"/>
                  </a:lnTo>
                  <a:lnTo>
                    <a:pt x="2540" y="2062"/>
                  </a:lnTo>
                  <a:lnTo>
                    <a:pt x="2572" y="2003"/>
                  </a:lnTo>
                  <a:lnTo>
                    <a:pt x="2602" y="1944"/>
                  </a:lnTo>
                  <a:lnTo>
                    <a:pt x="2628" y="1883"/>
                  </a:lnTo>
                  <a:lnTo>
                    <a:pt x="2651" y="1822"/>
                  </a:lnTo>
                  <a:lnTo>
                    <a:pt x="2672" y="1759"/>
                  </a:lnTo>
                  <a:lnTo>
                    <a:pt x="2688" y="1696"/>
                  </a:lnTo>
                  <a:lnTo>
                    <a:pt x="2703" y="1631"/>
                  </a:lnTo>
                  <a:lnTo>
                    <a:pt x="2714" y="1568"/>
                  </a:lnTo>
                  <a:lnTo>
                    <a:pt x="2721" y="1502"/>
                  </a:lnTo>
                  <a:lnTo>
                    <a:pt x="2726" y="1438"/>
                  </a:lnTo>
                  <a:lnTo>
                    <a:pt x="2727" y="1373"/>
                  </a:lnTo>
                  <a:lnTo>
                    <a:pt x="2726" y="1307"/>
                  </a:lnTo>
                  <a:lnTo>
                    <a:pt x="2721" y="1243"/>
                  </a:lnTo>
                  <a:lnTo>
                    <a:pt x="2714" y="1177"/>
                  </a:lnTo>
                  <a:lnTo>
                    <a:pt x="2703" y="1114"/>
                  </a:lnTo>
                  <a:lnTo>
                    <a:pt x="2688" y="1049"/>
                  </a:lnTo>
                  <a:lnTo>
                    <a:pt x="2672" y="986"/>
                  </a:lnTo>
                  <a:lnTo>
                    <a:pt x="2651" y="923"/>
                  </a:lnTo>
                  <a:lnTo>
                    <a:pt x="2628" y="862"/>
                  </a:lnTo>
                  <a:lnTo>
                    <a:pt x="2602" y="801"/>
                  </a:lnTo>
                  <a:lnTo>
                    <a:pt x="2572" y="742"/>
                  </a:lnTo>
                  <a:lnTo>
                    <a:pt x="2540" y="684"/>
                  </a:lnTo>
                  <a:lnTo>
                    <a:pt x="2505" y="626"/>
                  </a:lnTo>
                  <a:lnTo>
                    <a:pt x="2466" y="571"/>
                  </a:lnTo>
                  <a:lnTo>
                    <a:pt x="2424" y="517"/>
                  </a:lnTo>
                  <a:lnTo>
                    <a:pt x="2379" y="464"/>
                  </a:lnTo>
                  <a:lnTo>
                    <a:pt x="2332" y="414"/>
                  </a:lnTo>
                  <a:lnTo>
                    <a:pt x="2307" y="390"/>
                  </a:lnTo>
                  <a:lnTo>
                    <a:pt x="2280" y="366"/>
                  </a:lnTo>
                  <a:lnTo>
                    <a:pt x="2255" y="344"/>
                  </a:lnTo>
                  <a:lnTo>
                    <a:pt x="2229" y="321"/>
                  </a:lnTo>
                  <a:lnTo>
                    <a:pt x="2202" y="300"/>
                  </a:lnTo>
                  <a:lnTo>
                    <a:pt x="2174" y="279"/>
                  </a:lnTo>
                  <a:lnTo>
                    <a:pt x="2147" y="259"/>
                  </a:lnTo>
                  <a:lnTo>
                    <a:pt x="2118" y="241"/>
                  </a:lnTo>
                  <a:lnTo>
                    <a:pt x="2091" y="222"/>
                  </a:lnTo>
                  <a:lnTo>
                    <a:pt x="2062" y="205"/>
                  </a:lnTo>
                  <a:lnTo>
                    <a:pt x="2033" y="188"/>
                  </a:lnTo>
                  <a:lnTo>
                    <a:pt x="2004" y="173"/>
                  </a:lnTo>
                  <a:lnTo>
                    <a:pt x="1974" y="158"/>
                  </a:lnTo>
                  <a:lnTo>
                    <a:pt x="1943" y="144"/>
                  </a:lnTo>
                  <a:lnTo>
                    <a:pt x="1914" y="130"/>
                  </a:lnTo>
                  <a:lnTo>
                    <a:pt x="1883" y="117"/>
                  </a:lnTo>
                  <a:lnTo>
                    <a:pt x="1853" y="105"/>
                  </a:lnTo>
                  <a:lnTo>
                    <a:pt x="1822" y="94"/>
                  </a:lnTo>
                  <a:lnTo>
                    <a:pt x="1790" y="83"/>
                  </a:lnTo>
                  <a:lnTo>
                    <a:pt x="1758" y="74"/>
                  </a:lnTo>
                  <a:lnTo>
                    <a:pt x="1728" y="65"/>
                  </a:lnTo>
                  <a:lnTo>
                    <a:pt x="1696" y="57"/>
                  </a:lnTo>
                  <a:lnTo>
                    <a:pt x="1664" y="49"/>
                  </a:lnTo>
                  <a:lnTo>
                    <a:pt x="1632" y="43"/>
                  </a:lnTo>
                  <a:lnTo>
                    <a:pt x="1600" y="37"/>
                  </a:lnTo>
                  <a:lnTo>
                    <a:pt x="1567" y="32"/>
                  </a:lnTo>
                  <a:lnTo>
                    <a:pt x="1535" y="28"/>
                  </a:lnTo>
                  <a:lnTo>
                    <a:pt x="1502" y="24"/>
                  </a:lnTo>
                  <a:lnTo>
                    <a:pt x="1471" y="22"/>
                  </a:lnTo>
                  <a:lnTo>
                    <a:pt x="1438" y="20"/>
                  </a:lnTo>
                  <a:lnTo>
                    <a:pt x="1405" y="19"/>
                  </a:lnTo>
                  <a:lnTo>
                    <a:pt x="1372" y="18"/>
                  </a:lnTo>
                  <a:lnTo>
                    <a:pt x="1341" y="19"/>
                  </a:lnTo>
                  <a:lnTo>
                    <a:pt x="1308" y="20"/>
                  </a:lnTo>
                  <a:lnTo>
                    <a:pt x="1275" y="22"/>
                  </a:lnTo>
                  <a:lnTo>
                    <a:pt x="1242" y="24"/>
                  </a:lnTo>
                  <a:lnTo>
                    <a:pt x="1210" y="28"/>
                  </a:lnTo>
                  <a:lnTo>
                    <a:pt x="1178" y="32"/>
                  </a:lnTo>
                  <a:lnTo>
                    <a:pt x="1146" y="37"/>
                  </a:lnTo>
                  <a:lnTo>
                    <a:pt x="1113" y="43"/>
                  </a:lnTo>
                  <a:lnTo>
                    <a:pt x="1081" y="49"/>
                  </a:lnTo>
                  <a:lnTo>
                    <a:pt x="1050" y="57"/>
                  </a:lnTo>
                  <a:lnTo>
                    <a:pt x="1018" y="65"/>
                  </a:lnTo>
                  <a:lnTo>
                    <a:pt x="986" y="74"/>
                  </a:lnTo>
                  <a:lnTo>
                    <a:pt x="955" y="83"/>
                  </a:lnTo>
                  <a:lnTo>
                    <a:pt x="924" y="94"/>
                  </a:lnTo>
                  <a:lnTo>
                    <a:pt x="893" y="105"/>
                  </a:lnTo>
                  <a:lnTo>
                    <a:pt x="862" y="117"/>
                  </a:lnTo>
                  <a:lnTo>
                    <a:pt x="832" y="130"/>
                  </a:lnTo>
                  <a:lnTo>
                    <a:pt x="801" y="144"/>
                  </a:lnTo>
                  <a:lnTo>
                    <a:pt x="772" y="158"/>
                  </a:lnTo>
                  <a:lnTo>
                    <a:pt x="742" y="173"/>
                  </a:lnTo>
                  <a:lnTo>
                    <a:pt x="713" y="188"/>
                  </a:lnTo>
                  <a:lnTo>
                    <a:pt x="683" y="205"/>
                  </a:lnTo>
                  <a:lnTo>
                    <a:pt x="655" y="222"/>
                  </a:lnTo>
                  <a:lnTo>
                    <a:pt x="626" y="241"/>
                  </a:lnTo>
                  <a:lnTo>
                    <a:pt x="599" y="259"/>
                  </a:lnTo>
                  <a:lnTo>
                    <a:pt x="570" y="279"/>
                  </a:lnTo>
                  <a:lnTo>
                    <a:pt x="544" y="300"/>
                  </a:lnTo>
                  <a:lnTo>
                    <a:pt x="517" y="321"/>
                  </a:lnTo>
                  <a:lnTo>
                    <a:pt x="490" y="344"/>
                  </a:lnTo>
                  <a:lnTo>
                    <a:pt x="464" y="366"/>
                  </a:lnTo>
                  <a:lnTo>
                    <a:pt x="439" y="390"/>
                  </a:lnTo>
                  <a:lnTo>
                    <a:pt x="414" y="414"/>
                  </a:lnTo>
                  <a:close/>
                </a:path>
              </a:pathLst>
            </a:custGeom>
            <a:solidFill>
              <a:srgbClr val="2C5882"/>
            </a:solidFill>
            <a:ln w="9525">
              <a:noFill/>
              <a:round/>
            </a:ln>
          </p:spPr>
          <p:txBody>
            <a:bodyPr/>
            <a:lstStyle/>
            <a:p>
              <a:endParaRPr lang="zh-CN" altLang="en-US"/>
            </a:p>
          </p:txBody>
        </p:sp>
        <p:sp>
          <p:nvSpPr>
            <p:cNvPr id="82964" name="Freeform 78"/>
            <p:cNvSpPr>
              <a:spLocks noEditPoints="1"/>
            </p:cNvSpPr>
            <p:nvPr/>
          </p:nvSpPr>
          <p:spPr bwMode="auto">
            <a:xfrm>
              <a:off x="559" y="1013"/>
              <a:ext cx="194" cy="54"/>
            </a:xfrm>
            <a:custGeom>
              <a:avLst/>
              <a:gdLst>
                <a:gd name="T0" fmla="*/ 0 w 584"/>
                <a:gd name="T1" fmla="*/ 0 h 162"/>
                <a:gd name="T2" fmla="*/ 0 w 584"/>
                <a:gd name="T3" fmla="*/ 0 h 162"/>
                <a:gd name="T4" fmla="*/ 0 w 584"/>
                <a:gd name="T5" fmla="*/ 0 h 162"/>
                <a:gd name="T6" fmla="*/ 0 w 584"/>
                <a:gd name="T7" fmla="*/ 0 h 162"/>
                <a:gd name="T8" fmla="*/ 0 w 584"/>
                <a:gd name="T9" fmla="*/ 0 h 162"/>
                <a:gd name="T10" fmla="*/ 0 w 584"/>
                <a:gd name="T11" fmla="*/ 0 h 162"/>
                <a:gd name="T12" fmla="*/ 0 w 584"/>
                <a:gd name="T13" fmla="*/ 0 h 162"/>
                <a:gd name="T14" fmla="*/ 0 w 584"/>
                <a:gd name="T15" fmla="*/ 0 h 162"/>
                <a:gd name="T16" fmla="*/ 0 w 584"/>
                <a:gd name="T17" fmla="*/ 0 h 162"/>
                <a:gd name="T18" fmla="*/ 0 w 584"/>
                <a:gd name="T19" fmla="*/ 0 h 162"/>
                <a:gd name="T20" fmla="*/ 0 w 584"/>
                <a:gd name="T21" fmla="*/ 0 h 162"/>
                <a:gd name="T22" fmla="*/ 0 w 584"/>
                <a:gd name="T23" fmla="*/ 0 h 162"/>
                <a:gd name="T24" fmla="*/ 0 w 584"/>
                <a:gd name="T25" fmla="*/ 0 h 162"/>
                <a:gd name="T26" fmla="*/ 0 w 584"/>
                <a:gd name="T27" fmla="*/ 0 h 162"/>
                <a:gd name="T28" fmla="*/ 0 w 584"/>
                <a:gd name="T29" fmla="*/ 0 h 162"/>
                <a:gd name="T30" fmla="*/ 0 w 584"/>
                <a:gd name="T31" fmla="*/ 0 h 162"/>
                <a:gd name="T32" fmla="*/ 0 w 584"/>
                <a:gd name="T33" fmla="*/ 0 h 162"/>
                <a:gd name="T34" fmla="*/ 0 w 584"/>
                <a:gd name="T35" fmla="*/ 0 h 162"/>
                <a:gd name="T36" fmla="*/ 0 w 584"/>
                <a:gd name="T37" fmla="*/ 0 h 162"/>
                <a:gd name="T38" fmla="*/ 0 w 584"/>
                <a:gd name="T39" fmla="*/ 0 h 162"/>
                <a:gd name="T40" fmla="*/ 0 w 584"/>
                <a:gd name="T41" fmla="*/ 0 h 162"/>
                <a:gd name="T42" fmla="*/ 0 w 584"/>
                <a:gd name="T43" fmla="*/ 0 h 162"/>
                <a:gd name="T44" fmla="*/ 0 w 584"/>
                <a:gd name="T45" fmla="*/ 0 h 162"/>
                <a:gd name="T46" fmla="*/ 0 w 584"/>
                <a:gd name="T47" fmla="*/ 0 h 162"/>
                <a:gd name="T48" fmla="*/ 0 w 584"/>
                <a:gd name="T49" fmla="*/ 0 h 162"/>
                <a:gd name="T50" fmla="*/ 0 w 584"/>
                <a:gd name="T51" fmla="*/ 0 h 162"/>
                <a:gd name="T52" fmla="*/ 0 w 584"/>
                <a:gd name="T53" fmla="*/ 0 h 162"/>
                <a:gd name="T54" fmla="*/ 0 w 584"/>
                <a:gd name="T55" fmla="*/ 0 h 162"/>
                <a:gd name="T56" fmla="*/ 0 w 584"/>
                <a:gd name="T57" fmla="*/ 0 h 162"/>
                <a:gd name="T58" fmla="*/ 0 w 584"/>
                <a:gd name="T59" fmla="*/ 0 h 162"/>
                <a:gd name="T60" fmla="*/ 0 w 584"/>
                <a:gd name="T61" fmla="*/ 0 h 162"/>
                <a:gd name="T62" fmla="*/ 0 w 584"/>
                <a:gd name="T63" fmla="*/ 0 h 162"/>
                <a:gd name="T64" fmla="*/ 0 w 584"/>
                <a:gd name="T65" fmla="*/ 0 h 162"/>
                <a:gd name="T66" fmla="*/ 0 w 584"/>
                <a:gd name="T67" fmla="*/ 0 h 162"/>
                <a:gd name="T68" fmla="*/ 0 w 584"/>
                <a:gd name="T69" fmla="*/ 0 h 162"/>
                <a:gd name="T70" fmla="*/ 0 w 584"/>
                <a:gd name="T71" fmla="*/ 0 h 162"/>
                <a:gd name="T72" fmla="*/ 0 w 584"/>
                <a:gd name="T73" fmla="*/ 0 h 162"/>
                <a:gd name="T74" fmla="*/ 0 w 584"/>
                <a:gd name="T75" fmla="*/ 0 h 162"/>
                <a:gd name="T76" fmla="*/ 0 w 584"/>
                <a:gd name="T77" fmla="*/ 0 h 162"/>
                <a:gd name="T78" fmla="*/ 0 w 584"/>
                <a:gd name="T79" fmla="*/ 0 h 162"/>
                <a:gd name="T80" fmla="*/ 0 w 584"/>
                <a:gd name="T81" fmla="*/ 0 h 162"/>
                <a:gd name="T82" fmla="*/ 0 w 584"/>
                <a:gd name="T83" fmla="*/ 0 h 162"/>
                <a:gd name="T84" fmla="*/ 0 w 584"/>
                <a:gd name="T85" fmla="*/ 0 h 162"/>
                <a:gd name="T86" fmla="*/ 0 w 584"/>
                <a:gd name="T87" fmla="*/ 0 h 162"/>
                <a:gd name="T88" fmla="*/ 0 w 584"/>
                <a:gd name="T89" fmla="*/ 0 h 162"/>
                <a:gd name="T90" fmla="*/ 0 w 584"/>
                <a:gd name="T91" fmla="*/ 0 h 162"/>
                <a:gd name="T92" fmla="*/ 0 w 584"/>
                <a:gd name="T93" fmla="*/ 0 h 162"/>
                <a:gd name="T94" fmla="*/ 0 w 584"/>
                <a:gd name="T95" fmla="*/ 0 h 162"/>
                <a:gd name="T96" fmla="*/ 0 w 584"/>
                <a:gd name="T97" fmla="*/ 0 h 162"/>
                <a:gd name="T98" fmla="*/ 0 w 584"/>
                <a:gd name="T99" fmla="*/ 0 h 162"/>
                <a:gd name="T100" fmla="*/ 0 w 584"/>
                <a:gd name="T101" fmla="*/ 0 h 162"/>
                <a:gd name="T102" fmla="*/ 0 w 584"/>
                <a:gd name="T103" fmla="*/ 0 h 162"/>
                <a:gd name="T104" fmla="*/ 0 w 584"/>
                <a:gd name="T105" fmla="*/ 0 h 162"/>
                <a:gd name="T106" fmla="*/ 0 w 584"/>
                <a:gd name="T107" fmla="*/ 0 h 162"/>
                <a:gd name="T108" fmla="*/ 0 w 584"/>
                <a:gd name="T109" fmla="*/ 0 h 162"/>
                <a:gd name="T110" fmla="*/ 0 w 584"/>
                <a:gd name="T111" fmla="*/ 0 h 162"/>
                <a:gd name="T112" fmla="*/ 0 w 584"/>
                <a:gd name="T113" fmla="*/ 0 h 162"/>
                <a:gd name="T114" fmla="*/ 0 w 584"/>
                <a:gd name="T115" fmla="*/ 0 h 162"/>
                <a:gd name="T116" fmla="*/ 0 w 584"/>
                <a:gd name="T117" fmla="*/ 0 h 1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84"/>
                <a:gd name="T178" fmla="*/ 0 h 162"/>
                <a:gd name="T179" fmla="*/ 584 w 584"/>
                <a:gd name="T180" fmla="*/ 162 h 1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84" h="162">
                  <a:moveTo>
                    <a:pt x="0" y="58"/>
                  </a:moveTo>
                  <a:lnTo>
                    <a:pt x="0" y="42"/>
                  </a:lnTo>
                  <a:lnTo>
                    <a:pt x="0" y="27"/>
                  </a:lnTo>
                  <a:lnTo>
                    <a:pt x="12" y="22"/>
                  </a:lnTo>
                  <a:lnTo>
                    <a:pt x="24" y="16"/>
                  </a:lnTo>
                  <a:lnTo>
                    <a:pt x="35" y="11"/>
                  </a:lnTo>
                  <a:lnTo>
                    <a:pt x="46" y="4"/>
                  </a:lnTo>
                  <a:lnTo>
                    <a:pt x="55" y="4"/>
                  </a:lnTo>
                  <a:lnTo>
                    <a:pt x="65" y="4"/>
                  </a:lnTo>
                  <a:lnTo>
                    <a:pt x="73" y="4"/>
                  </a:lnTo>
                  <a:lnTo>
                    <a:pt x="82" y="4"/>
                  </a:lnTo>
                  <a:lnTo>
                    <a:pt x="82" y="23"/>
                  </a:lnTo>
                  <a:lnTo>
                    <a:pt x="82" y="42"/>
                  </a:lnTo>
                  <a:lnTo>
                    <a:pt x="82" y="62"/>
                  </a:lnTo>
                  <a:lnTo>
                    <a:pt x="82" y="82"/>
                  </a:lnTo>
                  <a:lnTo>
                    <a:pt x="82" y="102"/>
                  </a:lnTo>
                  <a:lnTo>
                    <a:pt x="82" y="121"/>
                  </a:lnTo>
                  <a:lnTo>
                    <a:pt x="82" y="141"/>
                  </a:lnTo>
                  <a:lnTo>
                    <a:pt x="82" y="161"/>
                  </a:lnTo>
                  <a:lnTo>
                    <a:pt x="72" y="161"/>
                  </a:lnTo>
                  <a:lnTo>
                    <a:pt x="62" y="161"/>
                  </a:lnTo>
                  <a:lnTo>
                    <a:pt x="53" y="161"/>
                  </a:lnTo>
                  <a:lnTo>
                    <a:pt x="43" y="161"/>
                  </a:lnTo>
                  <a:lnTo>
                    <a:pt x="43" y="145"/>
                  </a:lnTo>
                  <a:lnTo>
                    <a:pt x="43" y="130"/>
                  </a:lnTo>
                  <a:lnTo>
                    <a:pt x="43" y="115"/>
                  </a:lnTo>
                  <a:lnTo>
                    <a:pt x="43" y="98"/>
                  </a:lnTo>
                  <a:lnTo>
                    <a:pt x="43" y="83"/>
                  </a:lnTo>
                  <a:lnTo>
                    <a:pt x="43" y="68"/>
                  </a:lnTo>
                  <a:lnTo>
                    <a:pt x="43" y="52"/>
                  </a:lnTo>
                  <a:lnTo>
                    <a:pt x="43" y="37"/>
                  </a:lnTo>
                  <a:lnTo>
                    <a:pt x="33" y="44"/>
                  </a:lnTo>
                  <a:lnTo>
                    <a:pt x="22" y="49"/>
                  </a:lnTo>
                  <a:lnTo>
                    <a:pt x="11" y="53"/>
                  </a:lnTo>
                  <a:lnTo>
                    <a:pt x="0" y="58"/>
                  </a:lnTo>
                  <a:close/>
                  <a:moveTo>
                    <a:pt x="143" y="121"/>
                  </a:moveTo>
                  <a:lnTo>
                    <a:pt x="153" y="121"/>
                  </a:lnTo>
                  <a:lnTo>
                    <a:pt x="163" y="121"/>
                  </a:lnTo>
                  <a:lnTo>
                    <a:pt x="173" y="121"/>
                  </a:lnTo>
                  <a:lnTo>
                    <a:pt x="183" y="121"/>
                  </a:lnTo>
                  <a:lnTo>
                    <a:pt x="184" y="126"/>
                  </a:lnTo>
                  <a:lnTo>
                    <a:pt x="185" y="130"/>
                  </a:lnTo>
                  <a:lnTo>
                    <a:pt x="187" y="133"/>
                  </a:lnTo>
                  <a:lnTo>
                    <a:pt x="189" y="135"/>
                  </a:lnTo>
                  <a:lnTo>
                    <a:pt x="193" y="138"/>
                  </a:lnTo>
                  <a:lnTo>
                    <a:pt x="195" y="140"/>
                  </a:lnTo>
                  <a:lnTo>
                    <a:pt x="198" y="141"/>
                  </a:lnTo>
                  <a:lnTo>
                    <a:pt x="203" y="141"/>
                  </a:lnTo>
                  <a:lnTo>
                    <a:pt x="209" y="140"/>
                  </a:lnTo>
                  <a:lnTo>
                    <a:pt x="216" y="138"/>
                  </a:lnTo>
                  <a:lnTo>
                    <a:pt x="220" y="133"/>
                  </a:lnTo>
                  <a:lnTo>
                    <a:pt x="224" y="129"/>
                  </a:lnTo>
                  <a:lnTo>
                    <a:pt x="227" y="121"/>
                  </a:lnTo>
                  <a:lnTo>
                    <a:pt x="229" y="112"/>
                  </a:lnTo>
                  <a:lnTo>
                    <a:pt x="230" y="103"/>
                  </a:lnTo>
                  <a:lnTo>
                    <a:pt x="230" y="92"/>
                  </a:lnTo>
                  <a:lnTo>
                    <a:pt x="221" y="96"/>
                  </a:lnTo>
                  <a:lnTo>
                    <a:pt x="213" y="99"/>
                  </a:lnTo>
                  <a:lnTo>
                    <a:pt x="204" y="100"/>
                  </a:lnTo>
                  <a:lnTo>
                    <a:pt x="194" y="100"/>
                  </a:lnTo>
                  <a:lnTo>
                    <a:pt x="183" y="99"/>
                  </a:lnTo>
                  <a:lnTo>
                    <a:pt x="172" y="97"/>
                  </a:lnTo>
                  <a:lnTo>
                    <a:pt x="163" y="93"/>
                  </a:lnTo>
                  <a:lnTo>
                    <a:pt x="155" y="87"/>
                  </a:lnTo>
                  <a:lnTo>
                    <a:pt x="150" y="81"/>
                  </a:lnTo>
                  <a:lnTo>
                    <a:pt x="145" y="73"/>
                  </a:lnTo>
                  <a:lnTo>
                    <a:pt x="142" y="69"/>
                  </a:lnTo>
                  <a:lnTo>
                    <a:pt x="141" y="63"/>
                  </a:lnTo>
                  <a:lnTo>
                    <a:pt x="140" y="59"/>
                  </a:lnTo>
                  <a:lnTo>
                    <a:pt x="140" y="53"/>
                  </a:lnTo>
                  <a:lnTo>
                    <a:pt x="140" y="47"/>
                  </a:lnTo>
                  <a:lnTo>
                    <a:pt x="141" y="41"/>
                  </a:lnTo>
                  <a:lnTo>
                    <a:pt x="142" y="37"/>
                  </a:lnTo>
                  <a:lnTo>
                    <a:pt x="145" y="32"/>
                  </a:lnTo>
                  <a:lnTo>
                    <a:pt x="150" y="23"/>
                  </a:lnTo>
                  <a:lnTo>
                    <a:pt x="158" y="16"/>
                  </a:lnTo>
                  <a:lnTo>
                    <a:pt x="166" y="10"/>
                  </a:lnTo>
                  <a:lnTo>
                    <a:pt x="177" y="5"/>
                  </a:lnTo>
                  <a:lnTo>
                    <a:pt x="189" y="2"/>
                  </a:lnTo>
                  <a:lnTo>
                    <a:pt x="204" y="0"/>
                  </a:lnTo>
                  <a:lnTo>
                    <a:pt x="212" y="0"/>
                  </a:lnTo>
                  <a:lnTo>
                    <a:pt x="219" y="1"/>
                  </a:lnTo>
                  <a:lnTo>
                    <a:pt x="227" y="2"/>
                  </a:lnTo>
                  <a:lnTo>
                    <a:pt x="233" y="4"/>
                  </a:lnTo>
                  <a:lnTo>
                    <a:pt x="239" y="6"/>
                  </a:lnTo>
                  <a:lnTo>
                    <a:pt x="244" y="10"/>
                  </a:lnTo>
                  <a:lnTo>
                    <a:pt x="248" y="14"/>
                  </a:lnTo>
                  <a:lnTo>
                    <a:pt x="253" y="17"/>
                  </a:lnTo>
                  <a:lnTo>
                    <a:pt x="257" y="23"/>
                  </a:lnTo>
                  <a:lnTo>
                    <a:pt x="260" y="27"/>
                  </a:lnTo>
                  <a:lnTo>
                    <a:pt x="263" y="34"/>
                  </a:lnTo>
                  <a:lnTo>
                    <a:pt x="265" y="39"/>
                  </a:lnTo>
                  <a:lnTo>
                    <a:pt x="268" y="53"/>
                  </a:lnTo>
                  <a:lnTo>
                    <a:pt x="269" y="70"/>
                  </a:lnTo>
                  <a:lnTo>
                    <a:pt x="269" y="81"/>
                  </a:lnTo>
                  <a:lnTo>
                    <a:pt x="269" y="92"/>
                  </a:lnTo>
                  <a:lnTo>
                    <a:pt x="268" y="102"/>
                  </a:lnTo>
                  <a:lnTo>
                    <a:pt x="266" y="110"/>
                  </a:lnTo>
                  <a:lnTo>
                    <a:pt x="265" y="119"/>
                  </a:lnTo>
                  <a:lnTo>
                    <a:pt x="262" y="127"/>
                  </a:lnTo>
                  <a:lnTo>
                    <a:pt x="258" y="133"/>
                  </a:lnTo>
                  <a:lnTo>
                    <a:pt x="255" y="140"/>
                  </a:lnTo>
                  <a:lnTo>
                    <a:pt x="251" y="145"/>
                  </a:lnTo>
                  <a:lnTo>
                    <a:pt x="245" y="150"/>
                  </a:lnTo>
                  <a:lnTo>
                    <a:pt x="240" y="153"/>
                  </a:lnTo>
                  <a:lnTo>
                    <a:pt x="233" y="156"/>
                  </a:lnTo>
                  <a:lnTo>
                    <a:pt x="227" y="158"/>
                  </a:lnTo>
                  <a:lnTo>
                    <a:pt x="220" y="161"/>
                  </a:lnTo>
                  <a:lnTo>
                    <a:pt x="211" y="162"/>
                  </a:lnTo>
                  <a:lnTo>
                    <a:pt x="204" y="162"/>
                  </a:lnTo>
                  <a:lnTo>
                    <a:pt x="189" y="162"/>
                  </a:lnTo>
                  <a:lnTo>
                    <a:pt x="176" y="160"/>
                  </a:lnTo>
                  <a:lnTo>
                    <a:pt x="166" y="156"/>
                  </a:lnTo>
                  <a:lnTo>
                    <a:pt x="158" y="152"/>
                  </a:lnTo>
                  <a:lnTo>
                    <a:pt x="154" y="149"/>
                  </a:lnTo>
                  <a:lnTo>
                    <a:pt x="151" y="146"/>
                  </a:lnTo>
                  <a:lnTo>
                    <a:pt x="149" y="143"/>
                  </a:lnTo>
                  <a:lnTo>
                    <a:pt x="147" y="139"/>
                  </a:lnTo>
                  <a:lnTo>
                    <a:pt x="143" y="131"/>
                  </a:lnTo>
                  <a:lnTo>
                    <a:pt x="143" y="121"/>
                  </a:lnTo>
                  <a:close/>
                  <a:moveTo>
                    <a:pt x="181" y="51"/>
                  </a:moveTo>
                  <a:lnTo>
                    <a:pt x="181" y="58"/>
                  </a:lnTo>
                  <a:lnTo>
                    <a:pt x="183" y="63"/>
                  </a:lnTo>
                  <a:lnTo>
                    <a:pt x="184" y="68"/>
                  </a:lnTo>
                  <a:lnTo>
                    <a:pt x="187" y="71"/>
                  </a:lnTo>
                  <a:lnTo>
                    <a:pt x="190" y="74"/>
                  </a:lnTo>
                  <a:lnTo>
                    <a:pt x="195" y="76"/>
                  </a:lnTo>
                  <a:lnTo>
                    <a:pt x="200" y="77"/>
                  </a:lnTo>
                  <a:lnTo>
                    <a:pt x="206" y="77"/>
                  </a:lnTo>
                  <a:lnTo>
                    <a:pt x="211" y="77"/>
                  </a:lnTo>
                  <a:lnTo>
                    <a:pt x="216" y="76"/>
                  </a:lnTo>
                  <a:lnTo>
                    <a:pt x="220" y="74"/>
                  </a:lnTo>
                  <a:lnTo>
                    <a:pt x="223" y="71"/>
                  </a:lnTo>
                  <a:lnTo>
                    <a:pt x="225" y="68"/>
                  </a:lnTo>
                  <a:lnTo>
                    <a:pt x="228" y="63"/>
                  </a:lnTo>
                  <a:lnTo>
                    <a:pt x="229" y="58"/>
                  </a:lnTo>
                  <a:lnTo>
                    <a:pt x="230" y="51"/>
                  </a:lnTo>
                  <a:lnTo>
                    <a:pt x="229" y="45"/>
                  </a:lnTo>
                  <a:lnTo>
                    <a:pt x="228" y="39"/>
                  </a:lnTo>
                  <a:lnTo>
                    <a:pt x="225" y="35"/>
                  </a:lnTo>
                  <a:lnTo>
                    <a:pt x="223" y="30"/>
                  </a:lnTo>
                  <a:lnTo>
                    <a:pt x="220" y="27"/>
                  </a:lnTo>
                  <a:lnTo>
                    <a:pt x="216" y="25"/>
                  </a:lnTo>
                  <a:lnTo>
                    <a:pt x="211" y="24"/>
                  </a:lnTo>
                  <a:lnTo>
                    <a:pt x="206" y="23"/>
                  </a:lnTo>
                  <a:lnTo>
                    <a:pt x="200" y="24"/>
                  </a:lnTo>
                  <a:lnTo>
                    <a:pt x="195" y="25"/>
                  </a:lnTo>
                  <a:lnTo>
                    <a:pt x="190" y="27"/>
                  </a:lnTo>
                  <a:lnTo>
                    <a:pt x="187" y="30"/>
                  </a:lnTo>
                  <a:lnTo>
                    <a:pt x="184" y="35"/>
                  </a:lnTo>
                  <a:lnTo>
                    <a:pt x="183" y="39"/>
                  </a:lnTo>
                  <a:lnTo>
                    <a:pt x="181" y="45"/>
                  </a:lnTo>
                  <a:lnTo>
                    <a:pt x="181" y="51"/>
                  </a:lnTo>
                  <a:close/>
                  <a:moveTo>
                    <a:pt x="318" y="58"/>
                  </a:moveTo>
                  <a:lnTo>
                    <a:pt x="318" y="42"/>
                  </a:lnTo>
                  <a:lnTo>
                    <a:pt x="318" y="27"/>
                  </a:lnTo>
                  <a:lnTo>
                    <a:pt x="331" y="22"/>
                  </a:lnTo>
                  <a:lnTo>
                    <a:pt x="343" y="16"/>
                  </a:lnTo>
                  <a:lnTo>
                    <a:pt x="353" y="11"/>
                  </a:lnTo>
                  <a:lnTo>
                    <a:pt x="364" y="4"/>
                  </a:lnTo>
                  <a:lnTo>
                    <a:pt x="373" y="4"/>
                  </a:lnTo>
                  <a:lnTo>
                    <a:pt x="383" y="4"/>
                  </a:lnTo>
                  <a:lnTo>
                    <a:pt x="392" y="4"/>
                  </a:lnTo>
                  <a:lnTo>
                    <a:pt x="401" y="4"/>
                  </a:lnTo>
                  <a:lnTo>
                    <a:pt x="401" y="23"/>
                  </a:lnTo>
                  <a:lnTo>
                    <a:pt x="401" y="42"/>
                  </a:lnTo>
                  <a:lnTo>
                    <a:pt x="401" y="62"/>
                  </a:lnTo>
                  <a:lnTo>
                    <a:pt x="401" y="82"/>
                  </a:lnTo>
                  <a:lnTo>
                    <a:pt x="401" y="102"/>
                  </a:lnTo>
                  <a:lnTo>
                    <a:pt x="401" y="121"/>
                  </a:lnTo>
                  <a:lnTo>
                    <a:pt x="401" y="141"/>
                  </a:lnTo>
                  <a:lnTo>
                    <a:pt x="401" y="161"/>
                  </a:lnTo>
                  <a:lnTo>
                    <a:pt x="391" y="161"/>
                  </a:lnTo>
                  <a:lnTo>
                    <a:pt x="381" y="161"/>
                  </a:lnTo>
                  <a:lnTo>
                    <a:pt x="371" y="161"/>
                  </a:lnTo>
                  <a:lnTo>
                    <a:pt x="361" y="161"/>
                  </a:lnTo>
                  <a:lnTo>
                    <a:pt x="361" y="145"/>
                  </a:lnTo>
                  <a:lnTo>
                    <a:pt x="361" y="130"/>
                  </a:lnTo>
                  <a:lnTo>
                    <a:pt x="361" y="115"/>
                  </a:lnTo>
                  <a:lnTo>
                    <a:pt x="361" y="98"/>
                  </a:lnTo>
                  <a:lnTo>
                    <a:pt x="361" y="83"/>
                  </a:lnTo>
                  <a:lnTo>
                    <a:pt x="361" y="68"/>
                  </a:lnTo>
                  <a:lnTo>
                    <a:pt x="361" y="52"/>
                  </a:lnTo>
                  <a:lnTo>
                    <a:pt x="361" y="37"/>
                  </a:lnTo>
                  <a:lnTo>
                    <a:pt x="351" y="44"/>
                  </a:lnTo>
                  <a:lnTo>
                    <a:pt x="340" y="49"/>
                  </a:lnTo>
                  <a:lnTo>
                    <a:pt x="329" y="53"/>
                  </a:lnTo>
                  <a:lnTo>
                    <a:pt x="318" y="58"/>
                  </a:lnTo>
                  <a:close/>
                  <a:moveTo>
                    <a:pt x="460" y="117"/>
                  </a:moveTo>
                  <a:lnTo>
                    <a:pt x="469" y="117"/>
                  </a:lnTo>
                  <a:lnTo>
                    <a:pt x="479" y="117"/>
                  </a:lnTo>
                  <a:lnTo>
                    <a:pt x="489" y="117"/>
                  </a:lnTo>
                  <a:lnTo>
                    <a:pt x="499" y="117"/>
                  </a:lnTo>
                  <a:lnTo>
                    <a:pt x="499" y="122"/>
                  </a:lnTo>
                  <a:lnTo>
                    <a:pt x="501" y="127"/>
                  </a:lnTo>
                  <a:lnTo>
                    <a:pt x="502" y="131"/>
                  </a:lnTo>
                  <a:lnTo>
                    <a:pt x="506" y="134"/>
                  </a:lnTo>
                  <a:lnTo>
                    <a:pt x="508" y="137"/>
                  </a:lnTo>
                  <a:lnTo>
                    <a:pt x="512" y="139"/>
                  </a:lnTo>
                  <a:lnTo>
                    <a:pt x="517" y="140"/>
                  </a:lnTo>
                  <a:lnTo>
                    <a:pt x="521" y="141"/>
                  </a:lnTo>
                  <a:lnTo>
                    <a:pt x="526" y="141"/>
                  </a:lnTo>
                  <a:lnTo>
                    <a:pt x="531" y="140"/>
                  </a:lnTo>
                  <a:lnTo>
                    <a:pt x="535" y="138"/>
                  </a:lnTo>
                  <a:lnTo>
                    <a:pt x="538" y="134"/>
                  </a:lnTo>
                  <a:lnTo>
                    <a:pt x="541" y="131"/>
                  </a:lnTo>
                  <a:lnTo>
                    <a:pt x="543" y="127"/>
                  </a:lnTo>
                  <a:lnTo>
                    <a:pt x="544" y="122"/>
                  </a:lnTo>
                  <a:lnTo>
                    <a:pt x="545" y="117"/>
                  </a:lnTo>
                  <a:lnTo>
                    <a:pt x="544" y="110"/>
                  </a:lnTo>
                  <a:lnTo>
                    <a:pt x="542" y="105"/>
                  </a:lnTo>
                  <a:lnTo>
                    <a:pt x="538" y="100"/>
                  </a:lnTo>
                  <a:lnTo>
                    <a:pt x="534" y="97"/>
                  </a:lnTo>
                  <a:lnTo>
                    <a:pt x="527" y="95"/>
                  </a:lnTo>
                  <a:lnTo>
                    <a:pt x="520" y="93"/>
                  </a:lnTo>
                  <a:lnTo>
                    <a:pt x="511" y="92"/>
                  </a:lnTo>
                  <a:lnTo>
                    <a:pt x="501" y="92"/>
                  </a:lnTo>
                  <a:lnTo>
                    <a:pt x="501" y="81"/>
                  </a:lnTo>
                  <a:lnTo>
                    <a:pt x="501" y="69"/>
                  </a:lnTo>
                  <a:lnTo>
                    <a:pt x="511" y="69"/>
                  </a:lnTo>
                  <a:lnTo>
                    <a:pt x="520" y="68"/>
                  </a:lnTo>
                  <a:lnTo>
                    <a:pt x="527" y="65"/>
                  </a:lnTo>
                  <a:lnTo>
                    <a:pt x="534" y="63"/>
                  </a:lnTo>
                  <a:lnTo>
                    <a:pt x="538" y="60"/>
                  </a:lnTo>
                  <a:lnTo>
                    <a:pt x="542" y="56"/>
                  </a:lnTo>
                  <a:lnTo>
                    <a:pt x="544" y="50"/>
                  </a:lnTo>
                  <a:lnTo>
                    <a:pt x="545" y="45"/>
                  </a:lnTo>
                  <a:lnTo>
                    <a:pt x="544" y="39"/>
                  </a:lnTo>
                  <a:lnTo>
                    <a:pt x="543" y="35"/>
                  </a:lnTo>
                  <a:lnTo>
                    <a:pt x="542" y="32"/>
                  </a:lnTo>
                  <a:lnTo>
                    <a:pt x="538" y="28"/>
                  </a:lnTo>
                  <a:lnTo>
                    <a:pt x="536" y="26"/>
                  </a:lnTo>
                  <a:lnTo>
                    <a:pt x="532" y="24"/>
                  </a:lnTo>
                  <a:lnTo>
                    <a:pt x="527" y="24"/>
                  </a:lnTo>
                  <a:lnTo>
                    <a:pt x="522" y="23"/>
                  </a:lnTo>
                  <a:lnTo>
                    <a:pt x="518" y="24"/>
                  </a:lnTo>
                  <a:lnTo>
                    <a:pt x="513" y="25"/>
                  </a:lnTo>
                  <a:lnTo>
                    <a:pt x="510" y="27"/>
                  </a:lnTo>
                  <a:lnTo>
                    <a:pt x="508" y="29"/>
                  </a:lnTo>
                  <a:lnTo>
                    <a:pt x="504" y="33"/>
                  </a:lnTo>
                  <a:lnTo>
                    <a:pt x="503" y="36"/>
                  </a:lnTo>
                  <a:lnTo>
                    <a:pt x="502" y="40"/>
                  </a:lnTo>
                  <a:lnTo>
                    <a:pt x="501" y="45"/>
                  </a:lnTo>
                  <a:lnTo>
                    <a:pt x="491" y="45"/>
                  </a:lnTo>
                  <a:lnTo>
                    <a:pt x="481" y="45"/>
                  </a:lnTo>
                  <a:lnTo>
                    <a:pt x="472" y="45"/>
                  </a:lnTo>
                  <a:lnTo>
                    <a:pt x="462" y="45"/>
                  </a:lnTo>
                  <a:lnTo>
                    <a:pt x="463" y="35"/>
                  </a:lnTo>
                  <a:lnTo>
                    <a:pt x="466" y="26"/>
                  </a:lnTo>
                  <a:lnTo>
                    <a:pt x="471" y="18"/>
                  </a:lnTo>
                  <a:lnTo>
                    <a:pt x="477" y="12"/>
                  </a:lnTo>
                  <a:lnTo>
                    <a:pt x="486" y="7"/>
                  </a:lnTo>
                  <a:lnTo>
                    <a:pt x="497" y="3"/>
                  </a:lnTo>
                  <a:lnTo>
                    <a:pt x="509" y="1"/>
                  </a:lnTo>
                  <a:lnTo>
                    <a:pt x="522" y="0"/>
                  </a:lnTo>
                  <a:lnTo>
                    <a:pt x="536" y="2"/>
                  </a:lnTo>
                  <a:lnTo>
                    <a:pt x="548" y="4"/>
                  </a:lnTo>
                  <a:lnTo>
                    <a:pt x="558" y="7"/>
                  </a:lnTo>
                  <a:lnTo>
                    <a:pt x="567" y="12"/>
                  </a:lnTo>
                  <a:lnTo>
                    <a:pt x="573" y="17"/>
                  </a:lnTo>
                  <a:lnTo>
                    <a:pt x="579" y="24"/>
                  </a:lnTo>
                  <a:lnTo>
                    <a:pt x="582" y="32"/>
                  </a:lnTo>
                  <a:lnTo>
                    <a:pt x="583" y="40"/>
                  </a:lnTo>
                  <a:lnTo>
                    <a:pt x="583" y="48"/>
                  </a:lnTo>
                  <a:lnTo>
                    <a:pt x="581" y="54"/>
                  </a:lnTo>
                  <a:lnTo>
                    <a:pt x="579" y="60"/>
                  </a:lnTo>
                  <a:lnTo>
                    <a:pt x="574" y="65"/>
                  </a:lnTo>
                  <a:lnTo>
                    <a:pt x="570" y="70"/>
                  </a:lnTo>
                  <a:lnTo>
                    <a:pt x="564" y="74"/>
                  </a:lnTo>
                  <a:lnTo>
                    <a:pt x="557" y="76"/>
                  </a:lnTo>
                  <a:lnTo>
                    <a:pt x="549" y="79"/>
                  </a:lnTo>
                  <a:lnTo>
                    <a:pt x="557" y="82"/>
                  </a:lnTo>
                  <a:lnTo>
                    <a:pt x="564" y="85"/>
                  </a:lnTo>
                  <a:lnTo>
                    <a:pt x="570" y="89"/>
                  </a:lnTo>
                  <a:lnTo>
                    <a:pt x="576" y="94"/>
                  </a:lnTo>
                  <a:lnTo>
                    <a:pt x="579" y="100"/>
                  </a:lnTo>
                  <a:lnTo>
                    <a:pt x="582" y="106"/>
                  </a:lnTo>
                  <a:lnTo>
                    <a:pt x="584" y="114"/>
                  </a:lnTo>
                  <a:lnTo>
                    <a:pt x="584" y="121"/>
                  </a:lnTo>
                  <a:lnTo>
                    <a:pt x="582" y="130"/>
                  </a:lnTo>
                  <a:lnTo>
                    <a:pt x="579" y="138"/>
                  </a:lnTo>
                  <a:lnTo>
                    <a:pt x="573" y="145"/>
                  </a:lnTo>
                  <a:lnTo>
                    <a:pt x="566" y="151"/>
                  </a:lnTo>
                  <a:lnTo>
                    <a:pt x="557" y="155"/>
                  </a:lnTo>
                  <a:lnTo>
                    <a:pt x="546" y="158"/>
                  </a:lnTo>
                  <a:lnTo>
                    <a:pt x="534" y="161"/>
                  </a:lnTo>
                  <a:lnTo>
                    <a:pt x="521" y="162"/>
                  </a:lnTo>
                  <a:lnTo>
                    <a:pt x="506" y="162"/>
                  </a:lnTo>
                  <a:lnTo>
                    <a:pt x="494" y="160"/>
                  </a:lnTo>
                  <a:lnTo>
                    <a:pt x="483" y="156"/>
                  </a:lnTo>
                  <a:lnTo>
                    <a:pt x="474" y="151"/>
                  </a:lnTo>
                  <a:lnTo>
                    <a:pt x="471" y="147"/>
                  </a:lnTo>
                  <a:lnTo>
                    <a:pt x="467" y="144"/>
                  </a:lnTo>
                  <a:lnTo>
                    <a:pt x="465" y="141"/>
                  </a:lnTo>
                  <a:lnTo>
                    <a:pt x="463" y="137"/>
                  </a:lnTo>
                  <a:lnTo>
                    <a:pt x="461" y="132"/>
                  </a:lnTo>
                  <a:lnTo>
                    <a:pt x="460" y="128"/>
                  </a:lnTo>
                  <a:lnTo>
                    <a:pt x="460" y="122"/>
                  </a:lnTo>
                  <a:lnTo>
                    <a:pt x="460" y="117"/>
                  </a:lnTo>
                  <a:close/>
                </a:path>
              </a:pathLst>
            </a:custGeom>
            <a:solidFill>
              <a:srgbClr val="2C5882"/>
            </a:solidFill>
            <a:ln w="9525">
              <a:noFill/>
              <a:round/>
            </a:ln>
          </p:spPr>
          <p:txBody>
            <a:bodyPr/>
            <a:lstStyle/>
            <a:p>
              <a:endParaRPr lang="zh-CN" altLang="en-US"/>
            </a:p>
          </p:txBody>
        </p:sp>
        <p:sp>
          <p:nvSpPr>
            <p:cNvPr id="82965" name="Freeform 77"/>
            <p:cNvSpPr/>
            <p:nvPr/>
          </p:nvSpPr>
          <p:spPr bwMode="auto">
            <a:xfrm>
              <a:off x="543" y="703"/>
              <a:ext cx="224" cy="289"/>
            </a:xfrm>
            <a:custGeom>
              <a:avLst/>
              <a:gdLst>
                <a:gd name="T0" fmla="*/ 0 w 670"/>
                <a:gd name="T1" fmla="*/ 0 h 866"/>
                <a:gd name="T2" fmla="*/ 0 w 670"/>
                <a:gd name="T3" fmla="*/ 0 h 866"/>
                <a:gd name="T4" fmla="*/ 0 w 670"/>
                <a:gd name="T5" fmla="*/ 0 h 866"/>
                <a:gd name="T6" fmla="*/ 0 w 670"/>
                <a:gd name="T7" fmla="*/ 0 h 866"/>
                <a:gd name="T8" fmla="*/ 0 w 670"/>
                <a:gd name="T9" fmla="*/ 0 h 866"/>
                <a:gd name="T10" fmla="*/ 0 w 670"/>
                <a:gd name="T11" fmla="*/ 0 h 866"/>
                <a:gd name="T12" fmla="*/ 0 w 670"/>
                <a:gd name="T13" fmla="*/ 0 h 866"/>
                <a:gd name="T14" fmla="*/ 0 w 670"/>
                <a:gd name="T15" fmla="*/ 0 h 866"/>
                <a:gd name="T16" fmla="*/ 0 w 670"/>
                <a:gd name="T17" fmla="*/ 0 h 866"/>
                <a:gd name="T18" fmla="*/ 0 w 670"/>
                <a:gd name="T19" fmla="*/ 0 h 866"/>
                <a:gd name="T20" fmla="*/ 0 w 670"/>
                <a:gd name="T21" fmla="*/ 0 h 866"/>
                <a:gd name="T22" fmla="*/ 0 w 670"/>
                <a:gd name="T23" fmla="*/ 0 h 866"/>
                <a:gd name="T24" fmla="*/ 0 w 670"/>
                <a:gd name="T25" fmla="*/ 0 h 866"/>
                <a:gd name="T26" fmla="*/ 0 w 670"/>
                <a:gd name="T27" fmla="*/ 0 h 866"/>
                <a:gd name="T28" fmla="*/ 0 w 670"/>
                <a:gd name="T29" fmla="*/ 0 h 866"/>
                <a:gd name="T30" fmla="*/ 0 w 670"/>
                <a:gd name="T31" fmla="*/ 0 h 866"/>
                <a:gd name="T32" fmla="*/ 0 w 670"/>
                <a:gd name="T33" fmla="*/ 0 h 866"/>
                <a:gd name="T34" fmla="*/ 0 w 670"/>
                <a:gd name="T35" fmla="*/ 0 h 866"/>
                <a:gd name="T36" fmla="*/ 0 w 670"/>
                <a:gd name="T37" fmla="*/ 0 h 866"/>
                <a:gd name="T38" fmla="*/ 0 w 670"/>
                <a:gd name="T39" fmla="*/ 0 h 866"/>
                <a:gd name="T40" fmla="*/ 0 w 670"/>
                <a:gd name="T41" fmla="*/ 0 h 866"/>
                <a:gd name="T42" fmla="*/ 0 w 670"/>
                <a:gd name="T43" fmla="*/ 0 h 866"/>
                <a:gd name="T44" fmla="*/ 0 w 670"/>
                <a:gd name="T45" fmla="*/ 0 h 866"/>
                <a:gd name="T46" fmla="*/ 0 w 670"/>
                <a:gd name="T47" fmla="*/ 0 h 866"/>
                <a:gd name="T48" fmla="*/ 0 w 670"/>
                <a:gd name="T49" fmla="*/ 0 h 866"/>
                <a:gd name="T50" fmla="*/ 0 w 670"/>
                <a:gd name="T51" fmla="*/ 0 h 866"/>
                <a:gd name="T52" fmla="*/ 0 w 670"/>
                <a:gd name="T53" fmla="*/ 0 h 866"/>
                <a:gd name="T54" fmla="*/ 0 w 670"/>
                <a:gd name="T55" fmla="*/ 0 h 866"/>
                <a:gd name="T56" fmla="*/ 0 w 670"/>
                <a:gd name="T57" fmla="*/ 0 h 866"/>
                <a:gd name="T58" fmla="*/ 0 w 670"/>
                <a:gd name="T59" fmla="*/ 0 h 866"/>
                <a:gd name="T60" fmla="*/ 0 w 670"/>
                <a:gd name="T61" fmla="*/ 0 h 866"/>
                <a:gd name="T62" fmla="*/ 0 w 670"/>
                <a:gd name="T63" fmla="*/ 0 h 866"/>
                <a:gd name="T64" fmla="*/ 0 w 670"/>
                <a:gd name="T65" fmla="*/ 0 h 866"/>
                <a:gd name="T66" fmla="*/ 0 w 670"/>
                <a:gd name="T67" fmla="*/ 0 h 866"/>
                <a:gd name="T68" fmla="*/ 0 w 670"/>
                <a:gd name="T69" fmla="*/ 0 h 866"/>
                <a:gd name="T70" fmla="*/ 0 w 670"/>
                <a:gd name="T71" fmla="*/ 0 h 866"/>
                <a:gd name="T72" fmla="*/ 0 w 670"/>
                <a:gd name="T73" fmla="*/ 0 h 866"/>
                <a:gd name="T74" fmla="*/ 0 w 670"/>
                <a:gd name="T75" fmla="*/ 0 h 866"/>
                <a:gd name="T76" fmla="*/ 0 w 670"/>
                <a:gd name="T77" fmla="*/ 0 h 866"/>
                <a:gd name="T78" fmla="*/ 0 w 670"/>
                <a:gd name="T79" fmla="*/ 0 h 86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70"/>
                <a:gd name="T121" fmla="*/ 0 h 866"/>
                <a:gd name="T122" fmla="*/ 670 w 670"/>
                <a:gd name="T123" fmla="*/ 866 h 86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70" h="866">
                  <a:moveTo>
                    <a:pt x="9" y="1"/>
                  </a:moveTo>
                  <a:lnTo>
                    <a:pt x="7" y="14"/>
                  </a:lnTo>
                  <a:lnTo>
                    <a:pt x="6" y="28"/>
                  </a:lnTo>
                  <a:lnTo>
                    <a:pt x="5" y="42"/>
                  </a:lnTo>
                  <a:lnTo>
                    <a:pt x="5" y="55"/>
                  </a:lnTo>
                  <a:lnTo>
                    <a:pt x="5" y="68"/>
                  </a:lnTo>
                  <a:lnTo>
                    <a:pt x="6" y="82"/>
                  </a:lnTo>
                  <a:lnTo>
                    <a:pt x="7" y="95"/>
                  </a:lnTo>
                  <a:lnTo>
                    <a:pt x="9" y="108"/>
                  </a:lnTo>
                  <a:lnTo>
                    <a:pt x="274" y="110"/>
                  </a:lnTo>
                  <a:lnTo>
                    <a:pt x="277" y="125"/>
                  </a:lnTo>
                  <a:lnTo>
                    <a:pt x="278" y="138"/>
                  </a:lnTo>
                  <a:lnTo>
                    <a:pt x="278" y="151"/>
                  </a:lnTo>
                  <a:lnTo>
                    <a:pt x="277" y="164"/>
                  </a:lnTo>
                  <a:lnTo>
                    <a:pt x="275" y="190"/>
                  </a:lnTo>
                  <a:lnTo>
                    <a:pt x="274" y="217"/>
                  </a:lnTo>
                  <a:lnTo>
                    <a:pt x="11" y="223"/>
                  </a:lnTo>
                  <a:lnTo>
                    <a:pt x="7" y="242"/>
                  </a:lnTo>
                  <a:lnTo>
                    <a:pt x="5" y="259"/>
                  </a:lnTo>
                  <a:lnTo>
                    <a:pt x="2" y="275"/>
                  </a:lnTo>
                  <a:lnTo>
                    <a:pt x="0" y="289"/>
                  </a:lnTo>
                  <a:lnTo>
                    <a:pt x="0" y="301"/>
                  </a:lnTo>
                  <a:lnTo>
                    <a:pt x="0" y="313"/>
                  </a:lnTo>
                  <a:lnTo>
                    <a:pt x="2" y="323"/>
                  </a:lnTo>
                  <a:lnTo>
                    <a:pt x="5" y="331"/>
                  </a:lnTo>
                  <a:lnTo>
                    <a:pt x="286" y="334"/>
                  </a:lnTo>
                  <a:lnTo>
                    <a:pt x="289" y="335"/>
                  </a:lnTo>
                  <a:lnTo>
                    <a:pt x="292" y="338"/>
                  </a:lnTo>
                  <a:lnTo>
                    <a:pt x="294" y="342"/>
                  </a:lnTo>
                  <a:lnTo>
                    <a:pt x="299" y="347"/>
                  </a:lnTo>
                  <a:lnTo>
                    <a:pt x="310" y="857"/>
                  </a:lnTo>
                  <a:lnTo>
                    <a:pt x="332" y="863"/>
                  </a:lnTo>
                  <a:lnTo>
                    <a:pt x="339" y="865"/>
                  </a:lnTo>
                  <a:lnTo>
                    <a:pt x="345" y="866"/>
                  </a:lnTo>
                  <a:lnTo>
                    <a:pt x="350" y="866"/>
                  </a:lnTo>
                  <a:lnTo>
                    <a:pt x="356" y="865"/>
                  </a:lnTo>
                  <a:lnTo>
                    <a:pt x="364" y="863"/>
                  </a:lnTo>
                  <a:lnTo>
                    <a:pt x="374" y="859"/>
                  </a:lnTo>
                  <a:lnTo>
                    <a:pt x="375" y="804"/>
                  </a:lnTo>
                  <a:lnTo>
                    <a:pt x="373" y="799"/>
                  </a:lnTo>
                  <a:lnTo>
                    <a:pt x="373" y="793"/>
                  </a:lnTo>
                  <a:lnTo>
                    <a:pt x="373" y="788"/>
                  </a:lnTo>
                  <a:lnTo>
                    <a:pt x="373" y="782"/>
                  </a:lnTo>
                  <a:lnTo>
                    <a:pt x="374" y="771"/>
                  </a:lnTo>
                  <a:lnTo>
                    <a:pt x="375" y="760"/>
                  </a:lnTo>
                  <a:lnTo>
                    <a:pt x="377" y="340"/>
                  </a:lnTo>
                  <a:lnTo>
                    <a:pt x="379" y="337"/>
                  </a:lnTo>
                  <a:lnTo>
                    <a:pt x="381" y="334"/>
                  </a:lnTo>
                  <a:lnTo>
                    <a:pt x="384" y="331"/>
                  </a:lnTo>
                  <a:lnTo>
                    <a:pt x="387" y="331"/>
                  </a:lnTo>
                  <a:lnTo>
                    <a:pt x="664" y="331"/>
                  </a:lnTo>
                  <a:lnTo>
                    <a:pt x="666" y="318"/>
                  </a:lnTo>
                  <a:lnTo>
                    <a:pt x="669" y="305"/>
                  </a:lnTo>
                  <a:lnTo>
                    <a:pt x="670" y="292"/>
                  </a:lnTo>
                  <a:lnTo>
                    <a:pt x="670" y="280"/>
                  </a:lnTo>
                  <a:lnTo>
                    <a:pt x="670" y="267"/>
                  </a:lnTo>
                  <a:lnTo>
                    <a:pt x="670" y="254"/>
                  </a:lnTo>
                  <a:lnTo>
                    <a:pt x="669" y="241"/>
                  </a:lnTo>
                  <a:lnTo>
                    <a:pt x="666" y="228"/>
                  </a:lnTo>
                  <a:lnTo>
                    <a:pt x="404" y="219"/>
                  </a:lnTo>
                  <a:lnTo>
                    <a:pt x="403" y="191"/>
                  </a:lnTo>
                  <a:lnTo>
                    <a:pt x="399" y="165"/>
                  </a:lnTo>
                  <a:lnTo>
                    <a:pt x="398" y="151"/>
                  </a:lnTo>
                  <a:lnTo>
                    <a:pt x="399" y="138"/>
                  </a:lnTo>
                  <a:lnTo>
                    <a:pt x="402" y="125"/>
                  </a:lnTo>
                  <a:lnTo>
                    <a:pt x="406" y="110"/>
                  </a:lnTo>
                  <a:lnTo>
                    <a:pt x="651" y="107"/>
                  </a:lnTo>
                  <a:lnTo>
                    <a:pt x="653" y="108"/>
                  </a:lnTo>
                  <a:lnTo>
                    <a:pt x="657" y="107"/>
                  </a:lnTo>
                  <a:lnTo>
                    <a:pt x="658" y="107"/>
                  </a:lnTo>
                  <a:lnTo>
                    <a:pt x="660" y="105"/>
                  </a:lnTo>
                  <a:lnTo>
                    <a:pt x="662" y="101"/>
                  </a:lnTo>
                  <a:lnTo>
                    <a:pt x="664" y="93"/>
                  </a:lnTo>
                  <a:lnTo>
                    <a:pt x="665" y="82"/>
                  </a:lnTo>
                  <a:lnTo>
                    <a:pt x="665" y="71"/>
                  </a:lnTo>
                  <a:lnTo>
                    <a:pt x="664" y="60"/>
                  </a:lnTo>
                  <a:lnTo>
                    <a:pt x="662" y="48"/>
                  </a:lnTo>
                  <a:lnTo>
                    <a:pt x="655" y="25"/>
                  </a:lnTo>
                  <a:lnTo>
                    <a:pt x="647" y="0"/>
                  </a:lnTo>
                  <a:lnTo>
                    <a:pt x="9" y="1"/>
                  </a:lnTo>
                  <a:close/>
                </a:path>
              </a:pathLst>
            </a:custGeom>
            <a:solidFill>
              <a:srgbClr val="2C5882"/>
            </a:solidFill>
            <a:ln w="9525">
              <a:noFill/>
              <a:round/>
            </a:ln>
          </p:spPr>
          <p:txBody>
            <a:bodyPr/>
            <a:lstStyle/>
            <a:p>
              <a:endParaRPr lang="zh-CN" altLang="en-US"/>
            </a:p>
          </p:txBody>
        </p:sp>
        <p:sp>
          <p:nvSpPr>
            <p:cNvPr id="82966" name="Freeform 76"/>
            <p:cNvSpPr>
              <a:spLocks noEditPoints="1"/>
            </p:cNvSpPr>
            <p:nvPr/>
          </p:nvSpPr>
          <p:spPr bwMode="auto">
            <a:xfrm>
              <a:off x="595" y="367"/>
              <a:ext cx="142" cy="237"/>
            </a:xfrm>
            <a:custGeom>
              <a:avLst/>
              <a:gdLst>
                <a:gd name="T0" fmla="*/ 0 w 426"/>
                <a:gd name="T1" fmla="*/ 0 h 709"/>
                <a:gd name="T2" fmla="*/ 0 w 426"/>
                <a:gd name="T3" fmla="*/ 0 h 709"/>
                <a:gd name="T4" fmla="*/ 0 w 426"/>
                <a:gd name="T5" fmla="*/ 0 h 709"/>
                <a:gd name="T6" fmla="*/ 0 w 426"/>
                <a:gd name="T7" fmla="*/ 0 h 709"/>
                <a:gd name="T8" fmla="*/ 0 w 426"/>
                <a:gd name="T9" fmla="*/ 0 h 709"/>
                <a:gd name="T10" fmla="*/ 0 w 426"/>
                <a:gd name="T11" fmla="*/ 0 h 709"/>
                <a:gd name="T12" fmla="*/ 0 w 426"/>
                <a:gd name="T13" fmla="*/ 0 h 709"/>
                <a:gd name="T14" fmla="*/ 0 w 426"/>
                <a:gd name="T15" fmla="*/ 0 h 709"/>
                <a:gd name="T16" fmla="*/ 0 w 426"/>
                <a:gd name="T17" fmla="*/ 0 h 709"/>
                <a:gd name="T18" fmla="*/ 0 w 426"/>
                <a:gd name="T19" fmla="*/ 0 h 709"/>
                <a:gd name="T20" fmla="*/ 0 w 426"/>
                <a:gd name="T21" fmla="*/ 0 h 709"/>
                <a:gd name="T22" fmla="*/ 0 w 426"/>
                <a:gd name="T23" fmla="*/ 0 h 709"/>
                <a:gd name="T24" fmla="*/ 0 w 426"/>
                <a:gd name="T25" fmla="*/ 0 h 709"/>
                <a:gd name="T26" fmla="*/ 0 w 426"/>
                <a:gd name="T27" fmla="*/ 0 h 709"/>
                <a:gd name="T28" fmla="*/ 0 w 426"/>
                <a:gd name="T29" fmla="*/ 0 h 709"/>
                <a:gd name="T30" fmla="*/ 0 w 426"/>
                <a:gd name="T31" fmla="*/ 0 h 709"/>
                <a:gd name="T32" fmla="*/ 0 w 426"/>
                <a:gd name="T33" fmla="*/ 0 h 709"/>
                <a:gd name="T34" fmla="*/ 0 w 426"/>
                <a:gd name="T35" fmla="*/ 0 h 709"/>
                <a:gd name="T36" fmla="*/ 0 w 426"/>
                <a:gd name="T37" fmla="*/ 0 h 709"/>
                <a:gd name="T38" fmla="*/ 0 w 426"/>
                <a:gd name="T39" fmla="*/ 0 h 709"/>
                <a:gd name="T40" fmla="*/ 0 w 426"/>
                <a:gd name="T41" fmla="*/ 0 h 709"/>
                <a:gd name="T42" fmla="*/ 0 w 426"/>
                <a:gd name="T43" fmla="*/ 0 h 709"/>
                <a:gd name="T44" fmla="*/ 0 w 426"/>
                <a:gd name="T45" fmla="*/ 0 h 709"/>
                <a:gd name="T46" fmla="*/ 0 w 426"/>
                <a:gd name="T47" fmla="*/ 0 h 709"/>
                <a:gd name="T48" fmla="*/ 0 w 426"/>
                <a:gd name="T49" fmla="*/ 0 h 709"/>
                <a:gd name="T50" fmla="*/ 0 w 426"/>
                <a:gd name="T51" fmla="*/ 0 h 709"/>
                <a:gd name="T52" fmla="*/ 0 w 426"/>
                <a:gd name="T53" fmla="*/ 0 h 709"/>
                <a:gd name="T54" fmla="*/ 0 w 426"/>
                <a:gd name="T55" fmla="*/ 0 h 709"/>
                <a:gd name="T56" fmla="*/ 0 w 426"/>
                <a:gd name="T57" fmla="*/ 0 h 709"/>
                <a:gd name="T58" fmla="*/ 0 w 426"/>
                <a:gd name="T59" fmla="*/ 0 h 709"/>
                <a:gd name="T60" fmla="*/ 0 w 426"/>
                <a:gd name="T61" fmla="*/ 0 h 709"/>
                <a:gd name="T62" fmla="*/ 0 w 426"/>
                <a:gd name="T63" fmla="*/ 0 h 709"/>
                <a:gd name="T64" fmla="*/ 0 w 426"/>
                <a:gd name="T65" fmla="*/ 0 h 709"/>
                <a:gd name="T66" fmla="*/ 0 w 426"/>
                <a:gd name="T67" fmla="*/ 0 h 709"/>
                <a:gd name="T68" fmla="*/ 0 w 426"/>
                <a:gd name="T69" fmla="*/ 0 h 709"/>
                <a:gd name="T70" fmla="*/ 0 w 426"/>
                <a:gd name="T71" fmla="*/ 0 h 709"/>
                <a:gd name="T72" fmla="*/ 0 w 426"/>
                <a:gd name="T73" fmla="*/ 0 h 709"/>
                <a:gd name="T74" fmla="*/ 0 w 426"/>
                <a:gd name="T75" fmla="*/ 0 h 709"/>
                <a:gd name="T76" fmla="*/ 0 w 426"/>
                <a:gd name="T77" fmla="*/ 0 h 709"/>
                <a:gd name="T78" fmla="*/ 0 w 426"/>
                <a:gd name="T79" fmla="*/ 0 h 709"/>
                <a:gd name="T80" fmla="*/ 0 w 426"/>
                <a:gd name="T81" fmla="*/ 0 h 709"/>
                <a:gd name="T82" fmla="*/ 0 w 426"/>
                <a:gd name="T83" fmla="*/ 0 h 709"/>
                <a:gd name="T84" fmla="*/ 0 w 426"/>
                <a:gd name="T85" fmla="*/ 0 h 709"/>
                <a:gd name="T86" fmla="*/ 0 w 426"/>
                <a:gd name="T87" fmla="*/ 0 h 709"/>
                <a:gd name="T88" fmla="*/ 0 w 426"/>
                <a:gd name="T89" fmla="*/ 0 h 709"/>
                <a:gd name="T90" fmla="*/ 0 w 426"/>
                <a:gd name="T91" fmla="*/ 0 h 709"/>
                <a:gd name="T92" fmla="*/ 0 w 426"/>
                <a:gd name="T93" fmla="*/ 0 h 709"/>
                <a:gd name="T94" fmla="*/ 0 w 426"/>
                <a:gd name="T95" fmla="*/ 0 h 709"/>
                <a:gd name="T96" fmla="*/ 0 w 426"/>
                <a:gd name="T97" fmla="*/ 0 h 709"/>
                <a:gd name="T98" fmla="*/ 0 w 426"/>
                <a:gd name="T99" fmla="*/ 0 h 709"/>
                <a:gd name="T100" fmla="*/ 0 w 426"/>
                <a:gd name="T101" fmla="*/ 0 h 709"/>
                <a:gd name="T102" fmla="*/ 0 w 426"/>
                <a:gd name="T103" fmla="*/ 0 h 709"/>
                <a:gd name="T104" fmla="*/ 0 w 426"/>
                <a:gd name="T105" fmla="*/ 0 h 709"/>
                <a:gd name="T106" fmla="*/ 0 w 426"/>
                <a:gd name="T107" fmla="*/ 0 h 709"/>
                <a:gd name="T108" fmla="*/ 0 w 426"/>
                <a:gd name="T109" fmla="*/ 0 h 709"/>
                <a:gd name="T110" fmla="*/ 0 w 426"/>
                <a:gd name="T111" fmla="*/ 0 h 709"/>
                <a:gd name="T112" fmla="*/ 0 w 426"/>
                <a:gd name="T113" fmla="*/ 0 h 709"/>
                <a:gd name="T114" fmla="*/ 0 w 426"/>
                <a:gd name="T115" fmla="*/ 0 h 709"/>
                <a:gd name="T116" fmla="*/ 0 w 426"/>
                <a:gd name="T117" fmla="*/ 0 h 7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6"/>
                <a:gd name="T178" fmla="*/ 0 h 709"/>
                <a:gd name="T179" fmla="*/ 426 w 426"/>
                <a:gd name="T180" fmla="*/ 709 h 7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6" h="709">
                  <a:moveTo>
                    <a:pt x="26" y="662"/>
                  </a:moveTo>
                  <a:lnTo>
                    <a:pt x="42" y="648"/>
                  </a:lnTo>
                  <a:lnTo>
                    <a:pt x="44" y="647"/>
                  </a:lnTo>
                  <a:lnTo>
                    <a:pt x="59" y="638"/>
                  </a:lnTo>
                  <a:lnTo>
                    <a:pt x="60" y="638"/>
                  </a:lnTo>
                  <a:lnTo>
                    <a:pt x="74" y="633"/>
                  </a:lnTo>
                  <a:lnTo>
                    <a:pt x="77" y="630"/>
                  </a:lnTo>
                  <a:lnTo>
                    <a:pt x="73" y="624"/>
                  </a:lnTo>
                  <a:lnTo>
                    <a:pt x="56" y="615"/>
                  </a:lnTo>
                  <a:lnTo>
                    <a:pt x="54" y="613"/>
                  </a:lnTo>
                  <a:lnTo>
                    <a:pt x="43" y="600"/>
                  </a:lnTo>
                  <a:lnTo>
                    <a:pt x="41" y="594"/>
                  </a:lnTo>
                  <a:lnTo>
                    <a:pt x="41" y="584"/>
                  </a:lnTo>
                  <a:lnTo>
                    <a:pt x="36" y="576"/>
                  </a:lnTo>
                  <a:lnTo>
                    <a:pt x="33" y="574"/>
                  </a:lnTo>
                  <a:lnTo>
                    <a:pt x="29" y="561"/>
                  </a:lnTo>
                  <a:lnTo>
                    <a:pt x="20" y="544"/>
                  </a:lnTo>
                  <a:lnTo>
                    <a:pt x="19" y="543"/>
                  </a:lnTo>
                  <a:lnTo>
                    <a:pt x="12" y="519"/>
                  </a:lnTo>
                  <a:lnTo>
                    <a:pt x="10" y="516"/>
                  </a:lnTo>
                  <a:lnTo>
                    <a:pt x="10" y="491"/>
                  </a:lnTo>
                  <a:lnTo>
                    <a:pt x="7" y="466"/>
                  </a:lnTo>
                  <a:lnTo>
                    <a:pt x="7" y="463"/>
                  </a:lnTo>
                  <a:lnTo>
                    <a:pt x="7" y="444"/>
                  </a:lnTo>
                  <a:lnTo>
                    <a:pt x="8" y="417"/>
                  </a:lnTo>
                  <a:lnTo>
                    <a:pt x="10" y="390"/>
                  </a:lnTo>
                  <a:lnTo>
                    <a:pt x="10" y="366"/>
                  </a:lnTo>
                  <a:lnTo>
                    <a:pt x="12" y="365"/>
                  </a:lnTo>
                  <a:lnTo>
                    <a:pt x="14" y="341"/>
                  </a:lnTo>
                  <a:lnTo>
                    <a:pt x="15" y="339"/>
                  </a:lnTo>
                  <a:lnTo>
                    <a:pt x="19" y="326"/>
                  </a:lnTo>
                  <a:lnTo>
                    <a:pt x="20" y="323"/>
                  </a:lnTo>
                  <a:lnTo>
                    <a:pt x="29" y="311"/>
                  </a:lnTo>
                  <a:lnTo>
                    <a:pt x="28" y="296"/>
                  </a:lnTo>
                  <a:lnTo>
                    <a:pt x="27" y="266"/>
                  </a:lnTo>
                  <a:lnTo>
                    <a:pt x="28" y="235"/>
                  </a:lnTo>
                  <a:lnTo>
                    <a:pt x="27" y="212"/>
                  </a:lnTo>
                  <a:lnTo>
                    <a:pt x="25" y="200"/>
                  </a:lnTo>
                  <a:lnTo>
                    <a:pt x="22" y="185"/>
                  </a:lnTo>
                  <a:lnTo>
                    <a:pt x="22" y="169"/>
                  </a:lnTo>
                  <a:lnTo>
                    <a:pt x="21" y="158"/>
                  </a:lnTo>
                  <a:lnTo>
                    <a:pt x="21" y="157"/>
                  </a:lnTo>
                  <a:lnTo>
                    <a:pt x="21" y="131"/>
                  </a:lnTo>
                  <a:lnTo>
                    <a:pt x="21" y="128"/>
                  </a:lnTo>
                  <a:lnTo>
                    <a:pt x="26" y="110"/>
                  </a:lnTo>
                  <a:lnTo>
                    <a:pt x="29" y="105"/>
                  </a:lnTo>
                  <a:lnTo>
                    <a:pt x="43" y="93"/>
                  </a:lnTo>
                  <a:lnTo>
                    <a:pt x="44" y="91"/>
                  </a:lnTo>
                  <a:lnTo>
                    <a:pt x="55" y="85"/>
                  </a:lnTo>
                  <a:lnTo>
                    <a:pt x="62" y="84"/>
                  </a:lnTo>
                  <a:lnTo>
                    <a:pt x="74" y="85"/>
                  </a:lnTo>
                  <a:lnTo>
                    <a:pt x="77" y="86"/>
                  </a:lnTo>
                  <a:lnTo>
                    <a:pt x="80" y="88"/>
                  </a:lnTo>
                  <a:lnTo>
                    <a:pt x="82" y="83"/>
                  </a:lnTo>
                  <a:lnTo>
                    <a:pt x="85" y="68"/>
                  </a:lnTo>
                  <a:lnTo>
                    <a:pt x="85" y="67"/>
                  </a:lnTo>
                  <a:lnTo>
                    <a:pt x="88" y="54"/>
                  </a:lnTo>
                  <a:lnTo>
                    <a:pt x="89" y="52"/>
                  </a:lnTo>
                  <a:lnTo>
                    <a:pt x="96" y="41"/>
                  </a:lnTo>
                  <a:lnTo>
                    <a:pt x="99" y="38"/>
                  </a:lnTo>
                  <a:lnTo>
                    <a:pt x="103" y="37"/>
                  </a:lnTo>
                  <a:lnTo>
                    <a:pt x="119" y="33"/>
                  </a:lnTo>
                  <a:lnTo>
                    <a:pt x="121" y="33"/>
                  </a:lnTo>
                  <a:lnTo>
                    <a:pt x="138" y="33"/>
                  </a:lnTo>
                  <a:lnTo>
                    <a:pt x="140" y="30"/>
                  </a:lnTo>
                  <a:lnTo>
                    <a:pt x="143" y="24"/>
                  </a:lnTo>
                  <a:lnTo>
                    <a:pt x="156" y="12"/>
                  </a:lnTo>
                  <a:lnTo>
                    <a:pt x="158" y="10"/>
                  </a:lnTo>
                  <a:lnTo>
                    <a:pt x="177" y="1"/>
                  </a:lnTo>
                  <a:lnTo>
                    <a:pt x="181" y="0"/>
                  </a:lnTo>
                  <a:lnTo>
                    <a:pt x="200" y="0"/>
                  </a:lnTo>
                  <a:lnTo>
                    <a:pt x="205" y="2"/>
                  </a:lnTo>
                  <a:lnTo>
                    <a:pt x="214" y="8"/>
                  </a:lnTo>
                  <a:lnTo>
                    <a:pt x="216" y="10"/>
                  </a:lnTo>
                  <a:lnTo>
                    <a:pt x="224" y="19"/>
                  </a:lnTo>
                  <a:lnTo>
                    <a:pt x="226" y="24"/>
                  </a:lnTo>
                  <a:lnTo>
                    <a:pt x="230" y="39"/>
                  </a:lnTo>
                  <a:lnTo>
                    <a:pt x="230" y="42"/>
                  </a:lnTo>
                  <a:lnTo>
                    <a:pt x="230" y="60"/>
                  </a:lnTo>
                  <a:lnTo>
                    <a:pt x="236" y="58"/>
                  </a:lnTo>
                  <a:lnTo>
                    <a:pt x="241" y="56"/>
                  </a:lnTo>
                  <a:lnTo>
                    <a:pt x="254" y="56"/>
                  </a:lnTo>
                  <a:lnTo>
                    <a:pt x="256" y="56"/>
                  </a:lnTo>
                  <a:lnTo>
                    <a:pt x="268" y="58"/>
                  </a:lnTo>
                  <a:lnTo>
                    <a:pt x="272" y="58"/>
                  </a:lnTo>
                  <a:lnTo>
                    <a:pt x="275" y="63"/>
                  </a:lnTo>
                  <a:lnTo>
                    <a:pt x="282" y="74"/>
                  </a:lnTo>
                  <a:lnTo>
                    <a:pt x="283" y="77"/>
                  </a:lnTo>
                  <a:lnTo>
                    <a:pt x="286" y="90"/>
                  </a:lnTo>
                  <a:lnTo>
                    <a:pt x="294" y="103"/>
                  </a:lnTo>
                  <a:lnTo>
                    <a:pt x="300" y="117"/>
                  </a:lnTo>
                  <a:lnTo>
                    <a:pt x="301" y="121"/>
                  </a:lnTo>
                  <a:lnTo>
                    <a:pt x="301" y="187"/>
                  </a:lnTo>
                  <a:lnTo>
                    <a:pt x="301" y="188"/>
                  </a:lnTo>
                  <a:lnTo>
                    <a:pt x="298" y="208"/>
                  </a:lnTo>
                  <a:lnTo>
                    <a:pt x="298" y="227"/>
                  </a:lnTo>
                  <a:lnTo>
                    <a:pt x="299" y="240"/>
                  </a:lnTo>
                  <a:lnTo>
                    <a:pt x="300" y="248"/>
                  </a:lnTo>
                  <a:lnTo>
                    <a:pt x="300" y="249"/>
                  </a:lnTo>
                  <a:lnTo>
                    <a:pt x="300" y="288"/>
                  </a:lnTo>
                  <a:lnTo>
                    <a:pt x="315" y="288"/>
                  </a:lnTo>
                  <a:lnTo>
                    <a:pt x="316" y="287"/>
                  </a:lnTo>
                  <a:lnTo>
                    <a:pt x="320" y="283"/>
                  </a:lnTo>
                  <a:lnTo>
                    <a:pt x="331" y="277"/>
                  </a:lnTo>
                  <a:lnTo>
                    <a:pt x="334" y="273"/>
                  </a:lnTo>
                  <a:lnTo>
                    <a:pt x="340" y="270"/>
                  </a:lnTo>
                  <a:lnTo>
                    <a:pt x="358" y="264"/>
                  </a:lnTo>
                  <a:lnTo>
                    <a:pt x="362" y="263"/>
                  </a:lnTo>
                  <a:lnTo>
                    <a:pt x="376" y="263"/>
                  </a:lnTo>
                  <a:lnTo>
                    <a:pt x="382" y="264"/>
                  </a:lnTo>
                  <a:lnTo>
                    <a:pt x="388" y="264"/>
                  </a:lnTo>
                  <a:lnTo>
                    <a:pt x="390" y="264"/>
                  </a:lnTo>
                  <a:lnTo>
                    <a:pt x="393" y="264"/>
                  </a:lnTo>
                  <a:lnTo>
                    <a:pt x="398" y="264"/>
                  </a:lnTo>
                  <a:lnTo>
                    <a:pt x="402" y="265"/>
                  </a:lnTo>
                  <a:lnTo>
                    <a:pt x="408" y="270"/>
                  </a:lnTo>
                  <a:lnTo>
                    <a:pt x="412" y="274"/>
                  </a:lnTo>
                  <a:lnTo>
                    <a:pt x="414" y="278"/>
                  </a:lnTo>
                  <a:lnTo>
                    <a:pt x="415" y="282"/>
                  </a:lnTo>
                  <a:lnTo>
                    <a:pt x="425" y="299"/>
                  </a:lnTo>
                  <a:lnTo>
                    <a:pt x="426" y="306"/>
                  </a:lnTo>
                  <a:lnTo>
                    <a:pt x="424" y="323"/>
                  </a:lnTo>
                  <a:lnTo>
                    <a:pt x="421" y="329"/>
                  </a:lnTo>
                  <a:lnTo>
                    <a:pt x="409" y="340"/>
                  </a:lnTo>
                  <a:lnTo>
                    <a:pt x="399" y="350"/>
                  </a:lnTo>
                  <a:lnTo>
                    <a:pt x="388" y="359"/>
                  </a:lnTo>
                  <a:lnTo>
                    <a:pt x="378" y="376"/>
                  </a:lnTo>
                  <a:lnTo>
                    <a:pt x="376" y="379"/>
                  </a:lnTo>
                  <a:lnTo>
                    <a:pt x="366" y="387"/>
                  </a:lnTo>
                  <a:lnTo>
                    <a:pt x="361" y="401"/>
                  </a:lnTo>
                  <a:lnTo>
                    <a:pt x="350" y="425"/>
                  </a:lnTo>
                  <a:lnTo>
                    <a:pt x="342" y="443"/>
                  </a:lnTo>
                  <a:lnTo>
                    <a:pt x="335" y="461"/>
                  </a:lnTo>
                  <a:lnTo>
                    <a:pt x="333" y="470"/>
                  </a:lnTo>
                  <a:lnTo>
                    <a:pt x="332" y="480"/>
                  </a:lnTo>
                  <a:lnTo>
                    <a:pt x="331" y="495"/>
                  </a:lnTo>
                  <a:lnTo>
                    <a:pt x="330" y="503"/>
                  </a:lnTo>
                  <a:lnTo>
                    <a:pt x="330" y="505"/>
                  </a:lnTo>
                  <a:lnTo>
                    <a:pt x="322" y="526"/>
                  </a:lnTo>
                  <a:lnTo>
                    <a:pt x="321" y="542"/>
                  </a:lnTo>
                  <a:lnTo>
                    <a:pt x="319" y="546"/>
                  </a:lnTo>
                  <a:lnTo>
                    <a:pt x="308" y="562"/>
                  </a:lnTo>
                  <a:lnTo>
                    <a:pt x="309" y="572"/>
                  </a:lnTo>
                  <a:lnTo>
                    <a:pt x="308" y="577"/>
                  </a:lnTo>
                  <a:lnTo>
                    <a:pt x="303" y="587"/>
                  </a:lnTo>
                  <a:lnTo>
                    <a:pt x="295" y="606"/>
                  </a:lnTo>
                  <a:lnTo>
                    <a:pt x="293" y="608"/>
                  </a:lnTo>
                  <a:lnTo>
                    <a:pt x="281" y="622"/>
                  </a:lnTo>
                  <a:lnTo>
                    <a:pt x="291" y="625"/>
                  </a:lnTo>
                  <a:lnTo>
                    <a:pt x="295" y="629"/>
                  </a:lnTo>
                  <a:lnTo>
                    <a:pt x="300" y="634"/>
                  </a:lnTo>
                  <a:lnTo>
                    <a:pt x="315" y="641"/>
                  </a:lnTo>
                  <a:lnTo>
                    <a:pt x="316" y="642"/>
                  </a:lnTo>
                  <a:lnTo>
                    <a:pt x="328" y="649"/>
                  </a:lnTo>
                  <a:lnTo>
                    <a:pt x="336" y="653"/>
                  </a:lnTo>
                  <a:lnTo>
                    <a:pt x="341" y="656"/>
                  </a:lnTo>
                  <a:lnTo>
                    <a:pt x="351" y="667"/>
                  </a:lnTo>
                  <a:lnTo>
                    <a:pt x="357" y="674"/>
                  </a:lnTo>
                  <a:lnTo>
                    <a:pt x="351" y="681"/>
                  </a:lnTo>
                  <a:lnTo>
                    <a:pt x="344" y="689"/>
                  </a:lnTo>
                  <a:lnTo>
                    <a:pt x="339" y="692"/>
                  </a:lnTo>
                  <a:lnTo>
                    <a:pt x="320" y="696"/>
                  </a:lnTo>
                  <a:lnTo>
                    <a:pt x="314" y="695"/>
                  </a:lnTo>
                  <a:lnTo>
                    <a:pt x="307" y="692"/>
                  </a:lnTo>
                  <a:lnTo>
                    <a:pt x="301" y="693"/>
                  </a:lnTo>
                  <a:lnTo>
                    <a:pt x="285" y="700"/>
                  </a:lnTo>
                  <a:lnTo>
                    <a:pt x="284" y="700"/>
                  </a:lnTo>
                  <a:lnTo>
                    <a:pt x="260" y="706"/>
                  </a:lnTo>
                  <a:lnTo>
                    <a:pt x="257" y="707"/>
                  </a:lnTo>
                  <a:lnTo>
                    <a:pt x="221" y="707"/>
                  </a:lnTo>
                  <a:lnTo>
                    <a:pt x="205" y="708"/>
                  </a:lnTo>
                  <a:lnTo>
                    <a:pt x="189" y="708"/>
                  </a:lnTo>
                  <a:lnTo>
                    <a:pt x="171" y="709"/>
                  </a:lnTo>
                  <a:lnTo>
                    <a:pt x="147" y="709"/>
                  </a:lnTo>
                  <a:lnTo>
                    <a:pt x="146" y="709"/>
                  </a:lnTo>
                  <a:lnTo>
                    <a:pt x="122" y="707"/>
                  </a:lnTo>
                  <a:lnTo>
                    <a:pt x="109" y="705"/>
                  </a:lnTo>
                  <a:lnTo>
                    <a:pt x="91" y="703"/>
                  </a:lnTo>
                  <a:lnTo>
                    <a:pt x="90" y="703"/>
                  </a:lnTo>
                  <a:lnTo>
                    <a:pt x="77" y="699"/>
                  </a:lnTo>
                  <a:lnTo>
                    <a:pt x="75" y="697"/>
                  </a:lnTo>
                  <a:lnTo>
                    <a:pt x="63" y="691"/>
                  </a:lnTo>
                  <a:lnTo>
                    <a:pt x="54" y="686"/>
                  </a:lnTo>
                  <a:lnTo>
                    <a:pt x="51" y="691"/>
                  </a:lnTo>
                  <a:lnTo>
                    <a:pt x="49" y="696"/>
                  </a:lnTo>
                  <a:lnTo>
                    <a:pt x="28" y="696"/>
                  </a:lnTo>
                  <a:lnTo>
                    <a:pt x="25" y="693"/>
                  </a:lnTo>
                  <a:lnTo>
                    <a:pt x="13" y="681"/>
                  </a:lnTo>
                  <a:lnTo>
                    <a:pt x="0" y="668"/>
                  </a:lnTo>
                  <a:lnTo>
                    <a:pt x="18" y="664"/>
                  </a:lnTo>
                  <a:lnTo>
                    <a:pt x="26" y="662"/>
                  </a:lnTo>
                  <a:close/>
                  <a:moveTo>
                    <a:pt x="106" y="373"/>
                  </a:moveTo>
                  <a:lnTo>
                    <a:pt x="122" y="362"/>
                  </a:lnTo>
                  <a:lnTo>
                    <a:pt x="134" y="354"/>
                  </a:lnTo>
                  <a:lnTo>
                    <a:pt x="137" y="351"/>
                  </a:lnTo>
                  <a:lnTo>
                    <a:pt x="143" y="347"/>
                  </a:lnTo>
                  <a:lnTo>
                    <a:pt x="148" y="344"/>
                  </a:lnTo>
                  <a:lnTo>
                    <a:pt x="153" y="342"/>
                  </a:lnTo>
                  <a:lnTo>
                    <a:pt x="156" y="340"/>
                  </a:lnTo>
                  <a:lnTo>
                    <a:pt x="161" y="336"/>
                  </a:lnTo>
                  <a:lnTo>
                    <a:pt x="166" y="335"/>
                  </a:lnTo>
                  <a:lnTo>
                    <a:pt x="175" y="335"/>
                  </a:lnTo>
                  <a:lnTo>
                    <a:pt x="186" y="335"/>
                  </a:lnTo>
                  <a:lnTo>
                    <a:pt x="192" y="335"/>
                  </a:lnTo>
                  <a:lnTo>
                    <a:pt x="202" y="336"/>
                  </a:lnTo>
                  <a:lnTo>
                    <a:pt x="212" y="338"/>
                  </a:lnTo>
                  <a:lnTo>
                    <a:pt x="219" y="338"/>
                  </a:lnTo>
                  <a:lnTo>
                    <a:pt x="224" y="339"/>
                  </a:lnTo>
                  <a:lnTo>
                    <a:pt x="224" y="341"/>
                  </a:lnTo>
                  <a:lnTo>
                    <a:pt x="226" y="344"/>
                  </a:lnTo>
                  <a:lnTo>
                    <a:pt x="229" y="347"/>
                  </a:lnTo>
                  <a:lnTo>
                    <a:pt x="234" y="350"/>
                  </a:lnTo>
                  <a:lnTo>
                    <a:pt x="241" y="353"/>
                  </a:lnTo>
                  <a:lnTo>
                    <a:pt x="247" y="356"/>
                  </a:lnTo>
                  <a:lnTo>
                    <a:pt x="253" y="363"/>
                  </a:lnTo>
                  <a:lnTo>
                    <a:pt x="258" y="368"/>
                  </a:lnTo>
                  <a:lnTo>
                    <a:pt x="261" y="369"/>
                  </a:lnTo>
                  <a:lnTo>
                    <a:pt x="265" y="371"/>
                  </a:lnTo>
                  <a:lnTo>
                    <a:pt x="270" y="375"/>
                  </a:lnTo>
                  <a:lnTo>
                    <a:pt x="271" y="376"/>
                  </a:lnTo>
                  <a:lnTo>
                    <a:pt x="271" y="378"/>
                  </a:lnTo>
                  <a:lnTo>
                    <a:pt x="272" y="382"/>
                  </a:lnTo>
                  <a:lnTo>
                    <a:pt x="273" y="386"/>
                  </a:lnTo>
                  <a:lnTo>
                    <a:pt x="273" y="388"/>
                  </a:lnTo>
                  <a:lnTo>
                    <a:pt x="269" y="390"/>
                  </a:lnTo>
                  <a:lnTo>
                    <a:pt x="266" y="389"/>
                  </a:lnTo>
                  <a:lnTo>
                    <a:pt x="262" y="386"/>
                  </a:lnTo>
                  <a:lnTo>
                    <a:pt x="259" y="381"/>
                  </a:lnTo>
                  <a:lnTo>
                    <a:pt x="257" y="379"/>
                  </a:lnTo>
                  <a:lnTo>
                    <a:pt x="252" y="376"/>
                  </a:lnTo>
                  <a:lnTo>
                    <a:pt x="247" y="371"/>
                  </a:lnTo>
                  <a:lnTo>
                    <a:pt x="242" y="368"/>
                  </a:lnTo>
                  <a:lnTo>
                    <a:pt x="240" y="366"/>
                  </a:lnTo>
                  <a:lnTo>
                    <a:pt x="234" y="363"/>
                  </a:lnTo>
                  <a:lnTo>
                    <a:pt x="233" y="363"/>
                  </a:lnTo>
                  <a:lnTo>
                    <a:pt x="228" y="361"/>
                  </a:lnTo>
                  <a:lnTo>
                    <a:pt x="219" y="357"/>
                  </a:lnTo>
                  <a:lnTo>
                    <a:pt x="215" y="354"/>
                  </a:lnTo>
                  <a:lnTo>
                    <a:pt x="213" y="353"/>
                  </a:lnTo>
                  <a:lnTo>
                    <a:pt x="208" y="352"/>
                  </a:lnTo>
                  <a:lnTo>
                    <a:pt x="202" y="350"/>
                  </a:lnTo>
                  <a:lnTo>
                    <a:pt x="198" y="348"/>
                  </a:lnTo>
                  <a:lnTo>
                    <a:pt x="192" y="348"/>
                  </a:lnTo>
                  <a:lnTo>
                    <a:pt x="189" y="348"/>
                  </a:lnTo>
                  <a:lnTo>
                    <a:pt x="182" y="347"/>
                  </a:lnTo>
                  <a:lnTo>
                    <a:pt x="179" y="347"/>
                  </a:lnTo>
                  <a:lnTo>
                    <a:pt x="177" y="347"/>
                  </a:lnTo>
                  <a:lnTo>
                    <a:pt x="172" y="348"/>
                  </a:lnTo>
                  <a:lnTo>
                    <a:pt x="170" y="350"/>
                  </a:lnTo>
                  <a:lnTo>
                    <a:pt x="164" y="353"/>
                  </a:lnTo>
                  <a:lnTo>
                    <a:pt x="161" y="354"/>
                  </a:lnTo>
                  <a:lnTo>
                    <a:pt x="158" y="356"/>
                  </a:lnTo>
                  <a:lnTo>
                    <a:pt x="156" y="358"/>
                  </a:lnTo>
                  <a:lnTo>
                    <a:pt x="153" y="358"/>
                  </a:lnTo>
                  <a:lnTo>
                    <a:pt x="149" y="359"/>
                  </a:lnTo>
                  <a:lnTo>
                    <a:pt x="146" y="361"/>
                  </a:lnTo>
                  <a:lnTo>
                    <a:pt x="142" y="362"/>
                  </a:lnTo>
                  <a:lnTo>
                    <a:pt x="138" y="363"/>
                  </a:lnTo>
                  <a:lnTo>
                    <a:pt x="134" y="366"/>
                  </a:lnTo>
                  <a:lnTo>
                    <a:pt x="131" y="367"/>
                  </a:lnTo>
                  <a:lnTo>
                    <a:pt x="125" y="370"/>
                  </a:lnTo>
                  <a:lnTo>
                    <a:pt x="119" y="374"/>
                  </a:lnTo>
                  <a:lnTo>
                    <a:pt x="112" y="374"/>
                  </a:lnTo>
                  <a:lnTo>
                    <a:pt x="108" y="378"/>
                  </a:lnTo>
                  <a:lnTo>
                    <a:pt x="103" y="378"/>
                  </a:lnTo>
                  <a:lnTo>
                    <a:pt x="106" y="373"/>
                  </a:lnTo>
                  <a:close/>
                  <a:moveTo>
                    <a:pt x="61" y="448"/>
                  </a:moveTo>
                  <a:lnTo>
                    <a:pt x="72" y="448"/>
                  </a:lnTo>
                  <a:lnTo>
                    <a:pt x="77" y="441"/>
                  </a:lnTo>
                  <a:lnTo>
                    <a:pt x="84" y="434"/>
                  </a:lnTo>
                  <a:lnTo>
                    <a:pt x="88" y="429"/>
                  </a:lnTo>
                  <a:lnTo>
                    <a:pt x="96" y="418"/>
                  </a:lnTo>
                  <a:lnTo>
                    <a:pt x="100" y="413"/>
                  </a:lnTo>
                  <a:lnTo>
                    <a:pt x="106" y="409"/>
                  </a:lnTo>
                  <a:lnTo>
                    <a:pt x="110" y="405"/>
                  </a:lnTo>
                  <a:lnTo>
                    <a:pt x="113" y="403"/>
                  </a:lnTo>
                  <a:lnTo>
                    <a:pt x="120" y="399"/>
                  </a:lnTo>
                  <a:lnTo>
                    <a:pt x="131" y="391"/>
                  </a:lnTo>
                  <a:lnTo>
                    <a:pt x="138" y="387"/>
                  </a:lnTo>
                  <a:lnTo>
                    <a:pt x="148" y="382"/>
                  </a:lnTo>
                  <a:lnTo>
                    <a:pt x="154" y="381"/>
                  </a:lnTo>
                  <a:lnTo>
                    <a:pt x="159" y="380"/>
                  </a:lnTo>
                  <a:lnTo>
                    <a:pt x="166" y="380"/>
                  </a:lnTo>
                  <a:lnTo>
                    <a:pt x="172" y="380"/>
                  </a:lnTo>
                  <a:lnTo>
                    <a:pt x="188" y="382"/>
                  </a:lnTo>
                  <a:lnTo>
                    <a:pt x="201" y="386"/>
                  </a:lnTo>
                  <a:lnTo>
                    <a:pt x="214" y="390"/>
                  </a:lnTo>
                  <a:lnTo>
                    <a:pt x="225" y="394"/>
                  </a:lnTo>
                  <a:lnTo>
                    <a:pt x="243" y="402"/>
                  </a:lnTo>
                  <a:lnTo>
                    <a:pt x="252" y="406"/>
                  </a:lnTo>
                  <a:lnTo>
                    <a:pt x="263" y="410"/>
                  </a:lnTo>
                  <a:lnTo>
                    <a:pt x="272" y="411"/>
                  </a:lnTo>
                  <a:lnTo>
                    <a:pt x="274" y="414"/>
                  </a:lnTo>
                  <a:lnTo>
                    <a:pt x="280" y="418"/>
                  </a:lnTo>
                  <a:lnTo>
                    <a:pt x="280" y="425"/>
                  </a:lnTo>
                  <a:lnTo>
                    <a:pt x="277" y="424"/>
                  </a:lnTo>
                  <a:lnTo>
                    <a:pt x="275" y="426"/>
                  </a:lnTo>
                  <a:lnTo>
                    <a:pt x="272" y="432"/>
                  </a:lnTo>
                  <a:lnTo>
                    <a:pt x="270" y="435"/>
                  </a:lnTo>
                  <a:lnTo>
                    <a:pt x="265" y="438"/>
                  </a:lnTo>
                  <a:lnTo>
                    <a:pt x="263" y="438"/>
                  </a:lnTo>
                  <a:lnTo>
                    <a:pt x="260" y="438"/>
                  </a:lnTo>
                  <a:lnTo>
                    <a:pt x="253" y="438"/>
                  </a:lnTo>
                  <a:lnTo>
                    <a:pt x="250" y="438"/>
                  </a:lnTo>
                  <a:lnTo>
                    <a:pt x="241" y="447"/>
                  </a:lnTo>
                  <a:lnTo>
                    <a:pt x="230" y="458"/>
                  </a:lnTo>
                  <a:lnTo>
                    <a:pt x="226" y="462"/>
                  </a:lnTo>
                  <a:lnTo>
                    <a:pt x="221" y="466"/>
                  </a:lnTo>
                  <a:lnTo>
                    <a:pt x="216" y="468"/>
                  </a:lnTo>
                  <a:lnTo>
                    <a:pt x="214" y="468"/>
                  </a:lnTo>
                  <a:lnTo>
                    <a:pt x="205" y="471"/>
                  </a:lnTo>
                  <a:lnTo>
                    <a:pt x="203" y="475"/>
                  </a:lnTo>
                  <a:lnTo>
                    <a:pt x="204" y="478"/>
                  </a:lnTo>
                  <a:lnTo>
                    <a:pt x="207" y="480"/>
                  </a:lnTo>
                  <a:lnTo>
                    <a:pt x="215" y="480"/>
                  </a:lnTo>
                  <a:lnTo>
                    <a:pt x="221" y="480"/>
                  </a:lnTo>
                  <a:lnTo>
                    <a:pt x="225" y="478"/>
                  </a:lnTo>
                  <a:lnTo>
                    <a:pt x="225" y="476"/>
                  </a:lnTo>
                  <a:lnTo>
                    <a:pt x="227" y="473"/>
                  </a:lnTo>
                  <a:lnTo>
                    <a:pt x="230" y="470"/>
                  </a:lnTo>
                  <a:lnTo>
                    <a:pt x="234" y="468"/>
                  </a:lnTo>
                  <a:lnTo>
                    <a:pt x="239" y="466"/>
                  </a:lnTo>
                  <a:lnTo>
                    <a:pt x="245" y="466"/>
                  </a:lnTo>
                  <a:lnTo>
                    <a:pt x="248" y="467"/>
                  </a:lnTo>
                  <a:lnTo>
                    <a:pt x="248" y="472"/>
                  </a:lnTo>
                  <a:lnTo>
                    <a:pt x="243" y="480"/>
                  </a:lnTo>
                  <a:lnTo>
                    <a:pt x="236" y="485"/>
                  </a:lnTo>
                  <a:lnTo>
                    <a:pt x="231" y="489"/>
                  </a:lnTo>
                  <a:lnTo>
                    <a:pt x="226" y="490"/>
                  </a:lnTo>
                  <a:lnTo>
                    <a:pt x="222" y="490"/>
                  </a:lnTo>
                  <a:lnTo>
                    <a:pt x="217" y="495"/>
                  </a:lnTo>
                  <a:lnTo>
                    <a:pt x="214" y="498"/>
                  </a:lnTo>
                  <a:lnTo>
                    <a:pt x="213" y="502"/>
                  </a:lnTo>
                  <a:lnTo>
                    <a:pt x="210" y="505"/>
                  </a:lnTo>
                  <a:lnTo>
                    <a:pt x="208" y="504"/>
                  </a:lnTo>
                  <a:lnTo>
                    <a:pt x="206" y="505"/>
                  </a:lnTo>
                  <a:lnTo>
                    <a:pt x="205" y="505"/>
                  </a:lnTo>
                  <a:lnTo>
                    <a:pt x="202" y="506"/>
                  </a:lnTo>
                  <a:lnTo>
                    <a:pt x="196" y="506"/>
                  </a:lnTo>
                  <a:lnTo>
                    <a:pt x="193" y="506"/>
                  </a:lnTo>
                  <a:lnTo>
                    <a:pt x="186" y="506"/>
                  </a:lnTo>
                  <a:lnTo>
                    <a:pt x="178" y="504"/>
                  </a:lnTo>
                  <a:lnTo>
                    <a:pt x="173" y="502"/>
                  </a:lnTo>
                  <a:lnTo>
                    <a:pt x="164" y="501"/>
                  </a:lnTo>
                  <a:lnTo>
                    <a:pt x="159" y="499"/>
                  </a:lnTo>
                  <a:lnTo>
                    <a:pt x="155" y="497"/>
                  </a:lnTo>
                  <a:lnTo>
                    <a:pt x="152" y="495"/>
                  </a:lnTo>
                  <a:lnTo>
                    <a:pt x="146" y="493"/>
                  </a:lnTo>
                  <a:lnTo>
                    <a:pt x="141" y="492"/>
                  </a:lnTo>
                  <a:lnTo>
                    <a:pt x="138" y="491"/>
                  </a:lnTo>
                  <a:lnTo>
                    <a:pt x="134" y="490"/>
                  </a:lnTo>
                  <a:lnTo>
                    <a:pt x="132" y="489"/>
                  </a:lnTo>
                  <a:lnTo>
                    <a:pt x="123" y="480"/>
                  </a:lnTo>
                  <a:lnTo>
                    <a:pt x="119" y="478"/>
                  </a:lnTo>
                  <a:lnTo>
                    <a:pt x="117" y="476"/>
                  </a:lnTo>
                  <a:lnTo>
                    <a:pt x="112" y="472"/>
                  </a:lnTo>
                  <a:lnTo>
                    <a:pt x="110" y="469"/>
                  </a:lnTo>
                  <a:lnTo>
                    <a:pt x="109" y="468"/>
                  </a:lnTo>
                  <a:lnTo>
                    <a:pt x="105" y="466"/>
                  </a:lnTo>
                  <a:lnTo>
                    <a:pt x="100" y="463"/>
                  </a:lnTo>
                  <a:lnTo>
                    <a:pt x="96" y="463"/>
                  </a:lnTo>
                  <a:lnTo>
                    <a:pt x="93" y="463"/>
                  </a:lnTo>
                  <a:lnTo>
                    <a:pt x="91" y="463"/>
                  </a:lnTo>
                  <a:lnTo>
                    <a:pt x="89" y="461"/>
                  </a:lnTo>
                  <a:lnTo>
                    <a:pt x="86" y="459"/>
                  </a:lnTo>
                  <a:lnTo>
                    <a:pt x="84" y="458"/>
                  </a:lnTo>
                  <a:lnTo>
                    <a:pt x="82" y="458"/>
                  </a:lnTo>
                  <a:lnTo>
                    <a:pt x="78" y="458"/>
                  </a:lnTo>
                  <a:lnTo>
                    <a:pt x="74" y="458"/>
                  </a:lnTo>
                  <a:lnTo>
                    <a:pt x="71" y="458"/>
                  </a:lnTo>
                  <a:lnTo>
                    <a:pt x="65" y="458"/>
                  </a:lnTo>
                  <a:lnTo>
                    <a:pt x="63" y="456"/>
                  </a:lnTo>
                  <a:lnTo>
                    <a:pt x="61" y="453"/>
                  </a:lnTo>
                  <a:lnTo>
                    <a:pt x="59" y="450"/>
                  </a:lnTo>
                  <a:lnTo>
                    <a:pt x="61" y="448"/>
                  </a:lnTo>
                  <a:close/>
                  <a:moveTo>
                    <a:pt x="143" y="415"/>
                  </a:moveTo>
                  <a:lnTo>
                    <a:pt x="143" y="427"/>
                  </a:lnTo>
                  <a:lnTo>
                    <a:pt x="144" y="433"/>
                  </a:lnTo>
                  <a:lnTo>
                    <a:pt x="144" y="439"/>
                  </a:lnTo>
                  <a:lnTo>
                    <a:pt x="144" y="446"/>
                  </a:lnTo>
                  <a:lnTo>
                    <a:pt x="136" y="446"/>
                  </a:lnTo>
                  <a:lnTo>
                    <a:pt x="132" y="441"/>
                  </a:lnTo>
                  <a:lnTo>
                    <a:pt x="126" y="437"/>
                  </a:lnTo>
                  <a:lnTo>
                    <a:pt x="125" y="436"/>
                  </a:lnTo>
                  <a:lnTo>
                    <a:pt x="124" y="432"/>
                  </a:lnTo>
                  <a:lnTo>
                    <a:pt x="124" y="427"/>
                  </a:lnTo>
                  <a:lnTo>
                    <a:pt x="128" y="422"/>
                  </a:lnTo>
                  <a:lnTo>
                    <a:pt x="132" y="421"/>
                  </a:lnTo>
                  <a:lnTo>
                    <a:pt x="140" y="416"/>
                  </a:lnTo>
                  <a:lnTo>
                    <a:pt x="143" y="415"/>
                  </a:lnTo>
                  <a:close/>
                  <a:moveTo>
                    <a:pt x="168" y="479"/>
                  </a:moveTo>
                  <a:lnTo>
                    <a:pt x="177" y="480"/>
                  </a:lnTo>
                  <a:lnTo>
                    <a:pt x="182" y="479"/>
                  </a:lnTo>
                  <a:lnTo>
                    <a:pt x="187" y="481"/>
                  </a:lnTo>
                  <a:lnTo>
                    <a:pt x="193" y="483"/>
                  </a:lnTo>
                  <a:lnTo>
                    <a:pt x="194" y="483"/>
                  </a:lnTo>
                  <a:lnTo>
                    <a:pt x="196" y="484"/>
                  </a:lnTo>
                  <a:lnTo>
                    <a:pt x="200" y="486"/>
                  </a:lnTo>
                  <a:lnTo>
                    <a:pt x="201" y="487"/>
                  </a:lnTo>
                  <a:lnTo>
                    <a:pt x="202" y="490"/>
                  </a:lnTo>
                  <a:lnTo>
                    <a:pt x="203" y="492"/>
                  </a:lnTo>
                  <a:lnTo>
                    <a:pt x="204" y="494"/>
                  </a:lnTo>
                  <a:lnTo>
                    <a:pt x="204" y="495"/>
                  </a:lnTo>
                  <a:lnTo>
                    <a:pt x="198" y="497"/>
                  </a:lnTo>
                  <a:lnTo>
                    <a:pt x="196" y="497"/>
                  </a:lnTo>
                  <a:lnTo>
                    <a:pt x="194" y="497"/>
                  </a:lnTo>
                  <a:lnTo>
                    <a:pt x="191" y="496"/>
                  </a:lnTo>
                  <a:lnTo>
                    <a:pt x="189" y="495"/>
                  </a:lnTo>
                  <a:lnTo>
                    <a:pt x="186" y="494"/>
                  </a:lnTo>
                  <a:lnTo>
                    <a:pt x="184" y="493"/>
                  </a:lnTo>
                  <a:lnTo>
                    <a:pt x="182" y="493"/>
                  </a:lnTo>
                  <a:lnTo>
                    <a:pt x="180" y="493"/>
                  </a:lnTo>
                  <a:lnTo>
                    <a:pt x="179" y="493"/>
                  </a:lnTo>
                  <a:lnTo>
                    <a:pt x="177" y="492"/>
                  </a:lnTo>
                  <a:lnTo>
                    <a:pt x="176" y="492"/>
                  </a:lnTo>
                  <a:lnTo>
                    <a:pt x="172" y="491"/>
                  </a:lnTo>
                  <a:lnTo>
                    <a:pt x="169" y="490"/>
                  </a:lnTo>
                  <a:lnTo>
                    <a:pt x="165" y="485"/>
                  </a:lnTo>
                  <a:lnTo>
                    <a:pt x="164" y="483"/>
                  </a:lnTo>
                  <a:lnTo>
                    <a:pt x="163" y="481"/>
                  </a:lnTo>
                  <a:lnTo>
                    <a:pt x="164" y="479"/>
                  </a:lnTo>
                  <a:lnTo>
                    <a:pt x="166" y="479"/>
                  </a:lnTo>
                  <a:lnTo>
                    <a:pt x="168" y="479"/>
                  </a:lnTo>
                  <a:close/>
                  <a:moveTo>
                    <a:pt x="222" y="412"/>
                  </a:moveTo>
                  <a:lnTo>
                    <a:pt x="224" y="413"/>
                  </a:lnTo>
                  <a:lnTo>
                    <a:pt x="228" y="413"/>
                  </a:lnTo>
                  <a:lnTo>
                    <a:pt x="230" y="414"/>
                  </a:lnTo>
                  <a:lnTo>
                    <a:pt x="233" y="414"/>
                  </a:lnTo>
                  <a:lnTo>
                    <a:pt x="234" y="416"/>
                  </a:lnTo>
                  <a:lnTo>
                    <a:pt x="236" y="418"/>
                  </a:lnTo>
                  <a:lnTo>
                    <a:pt x="237" y="421"/>
                  </a:lnTo>
                  <a:lnTo>
                    <a:pt x="238" y="422"/>
                  </a:lnTo>
                  <a:lnTo>
                    <a:pt x="240" y="423"/>
                  </a:lnTo>
                  <a:lnTo>
                    <a:pt x="242" y="425"/>
                  </a:lnTo>
                  <a:lnTo>
                    <a:pt x="245" y="425"/>
                  </a:lnTo>
                  <a:lnTo>
                    <a:pt x="246" y="426"/>
                  </a:lnTo>
                  <a:lnTo>
                    <a:pt x="248" y="426"/>
                  </a:lnTo>
                  <a:lnTo>
                    <a:pt x="249" y="427"/>
                  </a:lnTo>
                  <a:lnTo>
                    <a:pt x="251" y="429"/>
                  </a:lnTo>
                  <a:lnTo>
                    <a:pt x="253" y="433"/>
                  </a:lnTo>
                  <a:lnTo>
                    <a:pt x="253" y="435"/>
                  </a:lnTo>
                  <a:lnTo>
                    <a:pt x="252" y="436"/>
                  </a:lnTo>
                  <a:lnTo>
                    <a:pt x="250" y="437"/>
                  </a:lnTo>
                  <a:lnTo>
                    <a:pt x="248" y="437"/>
                  </a:lnTo>
                  <a:lnTo>
                    <a:pt x="247" y="437"/>
                  </a:lnTo>
                  <a:lnTo>
                    <a:pt x="245" y="438"/>
                  </a:lnTo>
                  <a:lnTo>
                    <a:pt x="243" y="439"/>
                  </a:lnTo>
                  <a:lnTo>
                    <a:pt x="243" y="440"/>
                  </a:lnTo>
                  <a:lnTo>
                    <a:pt x="241" y="443"/>
                  </a:lnTo>
                  <a:lnTo>
                    <a:pt x="237" y="446"/>
                  </a:lnTo>
                  <a:lnTo>
                    <a:pt x="238" y="447"/>
                  </a:lnTo>
                  <a:lnTo>
                    <a:pt x="237" y="448"/>
                  </a:lnTo>
                  <a:lnTo>
                    <a:pt x="234" y="448"/>
                  </a:lnTo>
                  <a:lnTo>
                    <a:pt x="233" y="448"/>
                  </a:lnTo>
                  <a:lnTo>
                    <a:pt x="231" y="448"/>
                  </a:lnTo>
                  <a:lnTo>
                    <a:pt x="229" y="448"/>
                  </a:lnTo>
                  <a:lnTo>
                    <a:pt x="227" y="446"/>
                  </a:lnTo>
                  <a:lnTo>
                    <a:pt x="226" y="446"/>
                  </a:lnTo>
                  <a:lnTo>
                    <a:pt x="223" y="443"/>
                  </a:lnTo>
                  <a:lnTo>
                    <a:pt x="223" y="441"/>
                  </a:lnTo>
                  <a:lnTo>
                    <a:pt x="223" y="440"/>
                  </a:lnTo>
                  <a:lnTo>
                    <a:pt x="223" y="438"/>
                  </a:lnTo>
                  <a:lnTo>
                    <a:pt x="224" y="438"/>
                  </a:lnTo>
                  <a:lnTo>
                    <a:pt x="224" y="437"/>
                  </a:lnTo>
                  <a:lnTo>
                    <a:pt x="224" y="436"/>
                  </a:lnTo>
                  <a:lnTo>
                    <a:pt x="224" y="434"/>
                  </a:lnTo>
                  <a:lnTo>
                    <a:pt x="224" y="433"/>
                  </a:lnTo>
                  <a:lnTo>
                    <a:pt x="224" y="432"/>
                  </a:lnTo>
                  <a:lnTo>
                    <a:pt x="224" y="431"/>
                  </a:lnTo>
                  <a:lnTo>
                    <a:pt x="223" y="428"/>
                  </a:lnTo>
                  <a:lnTo>
                    <a:pt x="223" y="427"/>
                  </a:lnTo>
                  <a:lnTo>
                    <a:pt x="222" y="425"/>
                  </a:lnTo>
                  <a:lnTo>
                    <a:pt x="221" y="424"/>
                  </a:lnTo>
                  <a:lnTo>
                    <a:pt x="219" y="423"/>
                  </a:lnTo>
                  <a:lnTo>
                    <a:pt x="218" y="421"/>
                  </a:lnTo>
                  <a:lnTo>
                    <a:pt x="218" y="418"/>
                  </a:lnTo>
                  <a:lnTo>
                    <a:pt x="218" y="417"/>
                  </a:lnTo>
                  <a:lnTo>
                    <a:pt x="218" y="416"/>
                  </a:lnTo>
                  <a:lnTo>
                    <a:pt x="218" y="415"/>
                  </a:lnTo>
                  <a:lnTo>
                    <a:pt x="218" y="414"/>
                  </a:lnTo>
                  <a:lnTo>
                    <a:pt x="218" y="413"/>
                  </a:lnTo>
                  <a:lnTo>
                    <a:pt x="221" y="413"/>
                  </a:lnTo>
                  <a:lnTo>
                    <a:pt x="222" y="412"/>
                  </a:lnTo>
                  <a:close/>
                  <a:moveTo>
                    <a:pt x="175" y="421"/>
                  </a:moveTo>
                  <a:lnTo>
                    <a:pt x="179" y="418"/>
                  </a:lnTo>
                  <a:lnTo>
                    <a:pt x="180" y="417"/>
                  </a:lnTo>
                  <a:lnTo>
                    <a:pt x="181" y="416"/>
                  </a:lnTo>
                  <a:lnTo>
                    <a:pt x="182" y="415"/>
                  </a:lnTo>
                  <a:lnTo>
                    <a:pt x="184" y="415"/>
                  </a:lnTo>
                  <a:lnTo>
                    <a:pt x="190" y="416"/>
                  </a:lnTo>
                  <a:lnTo>
                    <a:pt x="192" y="416"/>
                  </a:lnTo>
                  <a:lnTo>
                    <a:pt x="194" y="418"/>
                  </a:lnTo>
                  <a:lnTo>
                    <a:pt x="196" y="421"/>
                  </a:lnTo>
                  <a:lnTo>
                    <a:pt x="198" y="422"/>
                  </a:lnTo>
                  <a:lnTo>
                    <a:pt x="199" y="424"/>
                  </a:lnTo>
                  <a:lnTo>
                    <a:pt x="200" y="425"/>
                  </a:lnTo>
                  <a:lnTo>
                    <a:pt x="201" y="427"/>
                  </a:lnTo>
                  <a:lnTo>
                    <a:pt x="201" y="429"/>
                  </a:lnTo>
                  <a:lnTo>
                    <a:pt x="201" y="432"/>
                  </a:lnTo>
                  <a:lnTo>
                    <a:pt x="201" y="435"/>
                  </a:lnTo>
                  <a:lnTo>
                    <a:pt x="201" y="436"/>
                  </a:lnTo>
                  <a:lnTo>
                    <a:pt x="199" y="440"/>
                  </a:lnTo>
                  <a:lnTo>
                    <a:pt x="198" y="441"/>
                  </a:lnTo>
                  <a:lnTo>
                    <a:pt x="196" y="444"/>
                  </a:lnTo>
                  <a:lnTo>
                    <a:pt x="194" y="445"/>
                  </a:lnTo>
                  <a:lnTo>
                    <a:pt x="193" y="445"/>
                  </a:lnTo>
                  <a:lnTo>
                    <a:pt x="191" y="446"/>
                  </a:lnTo>
                  <a:lnTo>
                    <a:pt x="190" y="446"/>
                  </a:lnTo>
                  <a:lnTo>
                    <a:pt x="188" y="446"/>
                  </a:lnTo>
                  <a:lnTo>
                    <a:pt x="186" y="447"/>
                  </a:lnTo>
                  <a:lnTo>
                    <a:pt x="183" y="447"/>
                  </a:lnTo>
                  <a:lnTo>
                    <a:pt x="180" y="447"/>
                  </a:lnTo>
                  <a:lnTo>
                    <a:pt x="178" y="446"/>
                  </a:lnTo>
                  <a:lnTo>
                    <a:pt x="177" y="445"/>
                  </a:lnTo>
                  <a:lnTo>
                    <a:pt x="175" y="443"/>
                  </a:lnTo>
                  <a:lnTo>
                    <a:pt x="172" y="440"/>
                  </a:lnTo>
                  <a:lnTo>
                    <a:pt x="169" y="437"/>
                  </a:lnTo>
                  <a:lnTo>
                    <a:pt x="167" y="435"/>
                  </a:lnTo>
                  <a:lnTo>
                    <a:pt x="166" y="434"/>
                  </a:lnTo>
                  <a:lnTo>
                    <a:pt x="166" y="433"/>
                  </a:lnTo>
                  <a:lnTo>
                    <a:pt x="167" y="431"/>
                  </a:lnTo>
                  <a:lnTo>
                    <a:pt x="167" y="429"/>
                  </a:lnTo>
                  <a:lnTo>
                    <a:pt x="168" y="425"/>
                  </a:lnTo>
                  <a:lnTo>
                    <a:pt x="169" y="424"/>
                  </a:lnTo>
                  <a:lnTo>
                    <a:pt x="171" y="422"/>
                  </a:lnTo>
                  <a:lnTo>
                    <a:pt x="175" y="421"/>
                  </a:lnTo>
                  <a:close/>
                  <a:moveTo>
                    <a:pt x="95" y="642"/>
                  </a:moveTo>
                  <a:lnTo>
                    <a:pt x="101" y="645"/>
                  </a:lnTo>
                  <a:lnTo>
                    <a:pt x="107" y="647"/>
                  </a:lnTo>
                  <a:lnTo>
                    <a:pt x="115" y="650"/>
                  </a:lnTo>
                  <a:lnTo>
                    <a:pt x="123" y="653"/>
                  </a:lnTo>
                  <a:lnTo>
                    <a:pt x="137" y="658"/>
                  </a:lnTo>
                  <a:lnTo>
                    <a:pt x="150" y="664"/>
                  </a:lnTo>
                  <a:lnTo>
                    <a:pt x="156" y="666"/>
                  </a:lnTo>
                  <a:lnTo>
                    <a:pt x="164" y="666"/>
                  </a:lnTo>
                  <a:lnTo>
                    <a:pt x="166" y="668"/>
                  </a:lnTo>
                  <a:lnTo>
                    <a:pt x="170" y="670"/>
                  </a:lnTo>
                  <a:lnTo>
                    <a:pt x="179" y="670"/>
                  </a:lnTo>
                  <a:lnTo>
                    <a:pt x="187" y="671"/>
                  </a:lnTo>
                  <a:lnTo>
                    <a:pt x="192" y="671"/>
                  </a:lnTo>
                  <a:lnTo>
                    <a:pt x="195" y="671"/>
                  </a:lnTo>
                  <a:lnTo>
                    <a:pt x="196" y="670"/>
                  </a:lnTo>
                  <a:lnTo>
                    <a:pt x="200" y="667"/>
                  </a:lnTo>
                  <a:lnTo>
                    <a:pt x="204" y="665"/>
                  </a:lnTo>
                  <a:lnTo>
                    <a:pt x="210" y="664"/>
                  </a:lnTo>
                  <a:lnTo>
                    <a:pt x="215" y="664"/>
                  </a:lnTo>
                  <a:lnTo>
                    <a:pt x="218" y="662"/>
                  </a:lnTo>
                  <a:lnTo>
                    <a:pt x="219" y="661"/>
                  </a:lnTo>
                  <a:lnTo>
                    <a:pt x="223" y="660"/>
                  </a:lnTo>
                  <a:lnTo>
                    <a:pt x="226" y="660"/>
                  </a:lnTo>
                  <a:lnTo>
                    <a:pt x="231" y="660"/>
                  </a:lnTo>
                  <a:lnTo>
                    <a:pt x="236" y="660"/>
                  </a:lnTo>
                  <a:lnTo>
                    <a:pt x="239" y="659"/>
                  </a:lnTo>
                  <a:lnTo>
                    <a:pt x="241" y="659"/>
                  </a:lnTo>
                  <a:lnTo>
                    <a:pt x="243" y="656"/>
                  </a:lnTo>
                  <a:lnTo>
                    <a:pt x="248" y="653"/>
                  </a:lnTo>
                  <a:lnTo>
                    <a:pt x="251" y="649"/>
                  </a:lnTo>
                  <a:lnTo>
                    <a:pt x="253" y="648"/>
                  </a:lnTo>
                  <a:lnTo>
                    <a:pt x="256" y="646"/>
                  </a:lnTo>
                  <a:lnTo>
                    <a:pt x="256" y="645"/>
                  </a:lnTo>
                  <a:lnTo>
                    <a:pt x="257" y="643"/>
                  </a:lnTo>
                  <a:lnTo>
                    <a:pt x="258" y="638"/>
                  </a:lnTo>
                  <a:lnTo>
                    <a:pt x="259" y="636"/>
                  </a:lnTo>
                  <a:lnTo>
                    <a:pt x="281" y="644"/>
                  </a:lnTo>
                  <a:lnTo>
                    <a:pt x="285" y="649"/>
                  </a:lnTo>
                  <a:lnTo>
                    <a:pt x="289" y="653"/>
                  </a:lnTo>
                  <a:lnTo>
                    <a:pt x="306" y="660"/>
                  </a:lnTo>
                  <a:lnTo>
                    <a:pt x="318" y="668"/>
                  </a:lnTo>
                  <a:lnTo>
                    <a:pt x="319" y="668"/>
                  </a:lnTo>
                  <a:lnTo>
                    <a:pt x="327" y="671"/>
                  </a:lnTo>
                  <a:lnTo>
                    <a:pt x="328" y="673"/>
                  </a:lnTo>
                  <a:lnTo>
                    <a:pt x="320" y="674"/>
                  </a:lnTo>
                  <a:lnTo>
                    <a:pt x="312" y="671"/>
                  </a:lnTo>
                  <a:lnTo>
                    <a:pt x="305" y="670"/>
                  </a:lnTo>
                  <a:lnTo>
                    <a:pt x="296" y="673"/>
                  </a:lnTo>
                  <a:lnTo>
                    <a:pt x="295" y="673"/>
                  </a:lnTo>
                  <a:lnTo>
                    <a:pt x="278" y="680"/>
                  </a:lnTo>
                  <a:lnTo>
                    <a:pt x="256" y="685"/>
                  </a:lnTo>
                  <a:lnTo>
                    <a:pt x="219" y="685"/>
                  </a:lnTo>
                  <a:lnTo>
                    <a:pt x="204" y="688"/>
                  </a:lnTo>
                  <a:lnTo>
                    <a:pt x="187" y="688"/>
                  </a:lnTo>
                  <a:lnTo>
                    <a:pt x="170" y="689"/>
                  </a:lnTo>
                  <a:lnTo>
                    <a:pt x="147" y="689"/>
                  </a:lnTo>
                  <a:lnTo>
                    <a:pt x="124" y="685"/>
                  </a:lnTo>
                  <a:lnTo>
                    <a:pt x="111" y="684"/>
                  </a:lnTo>
                  <a:lnTo>
                    <a:pt x="112" y="684"/>
                  </a:lnTo>
                  <a:lnTo>
                    <a:pt x="96" y="682"/>
                  </a:lnTo>
                  <a:lnTo>
                    <a:pt x="85" y="679"/>
                  </a:lnTo>
                  <a:lnTo>
                    <a:pt x="74" y="672"/>
                  </a:lnTo>
                  <a:lnTo>
                    <a:pt x="74" y="673"/>
                  </a:lnTo>
                  <a:lnTo>
                    <a:pt x="65" y="668"/>
                  </a:lnTo>
                  <a:lnTo>
                    <a:pt x="63" y="667"/>
                  </a:lnTo>
                  <a:lnTo>
                    <a:pt x="56" y="665"/>
                  </a:lnTo>
                  <a:lnTo>
                    <a:pt x="56" y="664"/>
                  </a:lnTo>
                  <a:lnTo>
                    <a:pt x="67" y="658"/>
                  </a:lnTo>
                  <a:lnTo>
                    <a:pt x="84" y="651"/>
                  </a:lnTo>
                  <a:lnTo>
                    <a:pt x="88" y="649"/>
                  </a:lnTo>
                  <a:lnTo>
                    <a:pt x="95" y="642"/>
                  </a:lnTo>
                  <a:close/>
                  <a:moveTo>
                    <a:pt x="253" y="634"/>
                  </a:moveTo>
                  <a:lnTo>
                    <a:pt x="252" y="635"/>
                  </a:lnTo>
                  <a:lnTo>
                    <a:pt x="250" y="636"/>
                  </a:lnTo>
                  <a:lnTo>
                    <a:pt x="248" y="636"/>
                  </a:lnTo>
                  <a:lnTo>
                    <a:pt x="246" y="635"/>
                  </a:lnTo>
                  <a:lnTo>
                    <a:pt x="243" y="634"/>
                  </a:lnTo>
                  <a:lnTo>
                    <a:pt x="242" y="635"/>
                  </a:lnTo>
                  <a:lnTo>
                    <a:pt x="241" y="635"/>
                  </a:lnTo>
                  <a:lnTo>
                    <a:pt x="240" y="637"/>
                  </a:lnTo>
                  <a:lnTo>
                    <a:pt x="240" y="639"/>
                  </a:lnTo>
                  <a:lnTo>
                    <a:pt x="241" y="642"/>
                  </a:lnTo>
                  <a:lnTo>
                    <a:pt x="233" y="643"/>
                  </a:lnTo>
                  <a:lnTo>
                    <a:pt x="226" y="644"/>
                  </a:lnTo>
                  <a:lnTo>
                    <a:pt x="222" y="647"/>
                  </a:lnTo>
                  <a:lnTo>
                    <a:pt x="218" y="649"/>
                  </a:lnTo>
                  <a:lnTo>
                    <a:pt x="216" y="651"/>
                  </a:lnTo>
                  <a:lnTo>
                    <a:pt x="215" y="654"/>
                  </a:lnTo>
                  <a:lnTo>
                    <a:pt x="212" y="656"/>
                  </a:lnTo>
                  <a:lnTo>
                    <a:pt x="208" y="657"/>
                  </a:lnTo>
                  <a:lnTo>
                    <a:pt x="205" y="657"/>
                  </a:lnTo>
                  <a:lnTo>
                    <a:pt x="200" y="657"/>
                  </a:lnTo>
                  <a:lnTo>
                    <a:pt x="196" y="657"/>
                  </a:lnTo>
                  <a:lnTo>
                    <a:pt x="192" y="654"/>
                  </a:lnTo>
                  <a:lnTo>
                    <a:pt x="188" y="651"/>
                  </a:lnTo>
                  <a:lnTo>
                    <a:pt x="182" y="651"/>
                  </a:lnTo>
                  <a:lnTo>
                    <a:pt x="181" y="651"/>
                  </a:lnTo>
                  <a:lnTo>
                    <a:pt x="177" y="653"/>
                  </a:lnTo>
                  <a:lnTo>
                    <a:pt x="170" y="655"/>
                  </a:lnTo>
                  <a:lnTo>
                    <a:pt x="167" y="655"/>
                  </a:lnTo>
                  <a:lnTo>
                    <a:pt x="164" y="657"/>
                  </a:lnTo>
                  <a:lnTo>
                    <a:pt x="157" y="657"/>
                  </a:lnTo>
                  <a:lnTo>
                    <a:pt x="156" y="658"/>
                  </a:lnTo>
                  <a:lnTo>
                    <a:pt x="152" y="657"/>
                  </a:lnTo>
                  <a:lnTo>
                    <a:pt x="148" y="655"/>
                  </a:lnTo>
                  <a:lnTo>
                    <a:pt x="146" y="654"/>
                  </a:lnTo>
                  <a:lnTo>
                    <a:pt x="129" y="644"/>
                  </a:lnTo>
                  <a:lnTo>
                    <a:pt x="126" y="644"/>
                  </a:lnTo>
                  <a:lnTo>
                    <a:pt x="122" y="643"/>
                  </a:lnTo>
                  <a:lnTo>
                    <a:pt x="118" y="643"/>
                  </a:lnTo>
                  <a:lnTo>
                    <a:pt x="115" y="642"/>
                  </a:lnTo>
                  <a:lnTo>
                    <a:pt x="112" y="642"/>
                  </a:lnTo>
                  <a:lnTo>
                    <a:pt x="110" y="642"/>
                  </a:lnTo>
                  <a:lnTo>
                    <a:pt x="106" y="641"/>
                  </a:lnTo>
                  <a:lnTo>
                    <a:pt x="102" y="639"/>
                  </a:lnTo>
                  <a:lnTo>
                    <a:pt x="98" y="638"/>
                  </a:lnTo>
                  <a:lnTo>
                    <a:pt x="105" y="632"/>
                  </a:lnTo>
                  <a:lnTo>
                    <a:pt x="99" y="625"/>
                  </a:lnTo>
                  <a:lnTo>
                    <a:pt x="89" y="610"/>
                  </a:lnTo>
                  <a:lnTo>
                    <a:pt x="86" y="608"/>
                  </a:lnTo>
                  <a:lnTo>
                    <a:pt x="70" y="598"/>
                  </a:lnTo>
                  <a:lnTo>
                    <a:pt x="62" y="589"/>
                  </a:lnTo>
                  <a:lnTo>
                    <a:pt x="62" y="580"/>
                  </a:lnTo>
                  <a:lnTo>
                    <a:pt x="60" y="574"/>
                  </a:lnTo>
                  <a:lnTo>
                    <a:pt x="53" y="564"/>
                  </a:lnTo>
                  <a:lnTo>
                    <a:pt x="49" y="553"/>
                  </a:lnTo>
                  <a:lnTo>
                    <a:pt x="48" y="552"/>
                  </a:lnTo>
                  <a:lnTo>
                    <a:pt x="39" y="536"/>
                  </a:lnTo>
                  <a:lnTo>
                    <a:pt x="32" y="515"/>
                  </a:lnTo>
                  <a:lnTo>
                    <a:pt x="32" y="490"/>
                  </a:lnTo>
                  <a:lnTo>
                    <a:pt x="32" y="489"/>
                  </a:lnTo>
                  <a:lnTo>
                    <a:pt x="28" y="463"/>
                  </a:lnTo>
                  <a:lnTo>
                    <a:pt x="28" y="445"/>
                  </a:lnTo>
                  <a:lnTo>
                    <a:pt x="29" y="418"/>
                  </a:lnTo>
                  <a:lnTo>
                    <a:pt x="32" y="391"/>
                  </a:lnTo>
                  <a:lnTo>
                    <a:pt x="32" y="390"/>
                  </a:lnTo>
                  <a:lnTo>
                    <a:pt x="32" y="366"/>
                  </a:lnTo>
                  <a:lnTo>
                    <a:pt x="35" y="345"/>
                  </a:lnTo>
                  <a:lnTo>
                    <a:pt x="37" y="339"/>
                  </a:lnTo>
                  <a:lnTo>
                    <a:pt x="45" y="331"/>
                  </a:lnTo>
                  <a:lnTo>
                    <a:pt x="60" y="317"/>
                  </a:lnTo>
                  <a:lnTo>
                    <a:pt x="74" y="304"/>
                  </a:lnTo>
                  <a:lnTo>
                    <a:pt x="88" y="294"/>
                  </a:lnTo>
                  <a:lnTo>
                    <a:pt x="106" y="287"/>
                  </a:lnTo>
                  <a:lnTo>
                    <a:pt x="123" y="276"/>
                  </a:lnTo>
                  <a:lnTo>
                    <a:pt x="138" y="270"/>
                  </a:lnTo>
                  <a:lnTo>
                    <a:pt x="146" y="262"/>
                  </a:lnTo>
                  <a:lnTo>
                    <a:pt x="164" y="263"/>
                  </a:lnTo>
                  <a:lnTo>
                    <a:pt x="167" y="271"/>
                  </a:lnTo>
                  <a:lnTo>
                    <a:pt x="173" y="271"/>
                  </a:lnTo>
                  <a:lnTo>
                    <a:pt x="184" y="272"/>
                  </a:lnTo>
                  <a:lnTo>
                    <a:pt x="192" y="272"/>
                  </a:lnTo>
                  <a:lnTo>
                    <a:pt x="196" y="272"/>
                  </a:lnTo>
                  <a:lnTo>
                    <a:pt x="201" y="275"/>
                  </a:lnTo>
                  <a:lnTo>
                    <a:pt x="202" y="275"/>
                  </a:lnTo>
                  <a:lnTo>
                    <a:pt x="208" y="276"/>
                  </a:lnTo>
                  <a:lnTo>
                    <a:pt x="219" y="278"/>
                  </a:lnTo>
                  <a:lnTo>
                    <a:pt x="225" y="280"/>
                  </a:lnTo>
                  <a:lnTo>
                    <a:pt x="237" y="284"/>
                  </a:lnTo>
                  <a:lnTo>
                    <a:pt x="241" y="286"/>
                  </a:lnTo>
                  <a:lnTo>
                    <a:pt x="249" y="289"/>
                  </a:lnTo>
                  <a:lnTo>
                    <a:pt x="257" y="293"/>
                  </a:lnTo>
                  <a:lnTo>
                    <a:pt x="261" y="296"/>
                  </a:lnTo>
                  <a:lnTo>
                    <a:pt x="270" y="309"/>
                  </a:lnTo>
                  <a:lnTo>
                    <a:pt x="278" y="322"/>
                  </a:lnTo>
                  <a:lnTo>
                    <a:pt x="285" y="331"/>
                  </a:lnTo>
                  <a:lnTo>
                    <a:pt x="295" y="331"/>
                  </a:lnTo>
                  <a:lnTo>
                    <a:pt x="304" y="315"/>
                  </a:lnTo>
                  <a:lnTo>
                    <a:pt x="303" y="310"/>
                  </a:lnTo>
                  <a:lnTo>
                    <a:pt x="327" y="310"/>
                  </a:lnTo>
                  <a:lnTo>
                    <a:pt x="330" y="305"/>
                  </a:lnTo>
                  <a:lnTo>
                    <a:pt x="332" y="300"/>
                  </a:lnTo>
                  <a:lnTo>
                    <a:pt x="342" y="296"/>
                  </a:lnTo>
                  <a:lnTo>
                    <a:pt x="346" y="293"/>
                  </a:lnTo>
                  <a:lnTo>
                    <a:pt x="350" y="288"/>
                  </a:lnTo>
                  <a:lnTo>
                    <a:pt x="363" y="285"/>
                  </a:lnTo>
                  <a:lnTo>
                    <a:pt x="376" y="285"/>
                  </a:lnTo>
                  <a:lnTo>
                    <a:pt x="382" y="285"/>
                  </a:lnTo>
                  <a:lnTo>
                    <a:pt x="386" y="286"/>
                  </a:lnTo>
                  <a:lnTo>
                    <a:pt x="391" y="287"/>
                  </a:lnTo>
                  <a:lnTo>
                    <a:pt x="397" y="283"/>
                  </a:lnTo>
                  <a:lnTo>
                    <a:pt x="396" y="284"/>
                  </a:lnTo>
                  <a:lnTo>
                    <a:pt x="394" y="285"/>
                  </a:lnTo>
                  <a:lnTo>
                    <a:pt x="396" y="287"/>
                  </a:lnTo>
                  <a:lnTo>
                    <a:pt x="396" y="288"/>
                  </a:lnTo>
                  <a:lnTo>
                    <a:pt x="397" y="292"/>
                  </a:lnTo>
                  <a:lnTo>
                    <a:pt x="405" y="306"/>
                  </a:lnTo>
                  <a:lnTo>
                    <a:pt x="403" y="316"/>
                  </a:lnTo>
                  <a:lnTo>
                    <a:pt x="394" y="324"/>
                  </a:lnTo>
                  <a:lnTo>
                    <a:pt x="384" y="334"/>
                  </a:lnTo>
                  <a:lnTo>
                    <a:pt x="373" y="345"/>
                  </a:lnTo>
                  <a:lnTo>
                    <a:pt x="370" y="347"/>
                  </a:lnTo>
                  <a:lnTo>
                    <a:pt x="361" y="364"/>
                  </a:lnTo>
                  <a:lnTo>
                    <a:pt x="351" y="371"/>
                  </a:lnTo>
                  <a:lnTo>
                    <a:pt x="347" y="376"/>
                  </a:lnTo>
                  <a:lnTo>
                    <a:pt x="341" y="393"/>
                  </a:lnTo>
                  <a:lnTo>
                    <a:pt x="331" y="416"/>
                  </a:lnTo>
                  <a:lnTo>
                    <a:pt x="323" y="435"/>
                  </a:lnTo>
                  <a:lnTo>
                    <a:pt x="322" y="435"/>
                  </a:lnTo>
                  <a:lnTo>
                    <a:pt x="315" y="455"/>
                  </a:lnTo>
                  <a:lnTo>
                    <a:pt x="315" y="457"/>
                  </a:lnTo>
                  <a:lnTo>
                    <a:pt x="312" y="464"/>
                  </a:lnTo>
                  <a:lnTo>
                    <a:pt x="311" y="480"/>
                  </a:lnTo>
                  <a:lnTo>
                    <a:pt x="310" y="490"/>
                  </a:lnTo>
                  <a:lnTo>
                    <a:pt x="309" y="498"/>
                  </a:lnTo>
                  <a:lnTo>
                    <a:pt x="301" y="520"/>
                  </a:lnTo>
                  <a:lnTo>
                    <a:pt x="301" y="524"/>
                  </a:lnTo>
                  <a:lnTo>
                    <a:pt x="300" y="538"/>
                  </a:lnTo>
                  <a:lnTo>
                    <a:pt x="288" y="553"/>
                  </a:lnTo>
                  <a:lnTo>
                    <a:pt x="287" y="561"/>
                  </a:lnTo>
                  <a:lnTo>
                    <a:pt x="287" y="571"/>
                  </a:lnTo>
                  <a:lnTo>
                    <a:pt x="284" y="578"/>
                  </a:lnTo>
                  <a:lnTo>
                    <a:pt x="276" y="595"/>
                  </a:lnTo>
                  <a:lnTo>
                    <a:pt x="262" y="611"/>
                  </a:lnTo>
                  <a:lnTo>
                    <a:pt x="254" y="619"/>
                  </a:lnTo>
                  <a:lnTo>
                    <a:pt x="242" y="630"/>
                  </a:lnTo>
                  <a:lnTo>
                    <a:pt x="253" y="634"/>
                  </a:lnTo>
                  <a:close/>
                  <a:moveTo>
                    <a:pt x="278" y="289"/>
                  </a:moveTo>
                  <a:lnTo>
                    <a:pt x="273" y="284"/>
                  </a:lnTo>
                  <a:lnTo>
                    <a:pt x="261" y="280"/>
                  </a:lnTo>
                  <a:lnTo>
                    <a:pt x="252" y="275"/>
                  </a:lnTo>
                  <a:lnTo>
                    <a:pt x="241" y="269"/>
                  </a:lnTo>
                  <a:lnTo>
                    <a:pt x="231" y="263"/>
                  </a:lnTo>
                  <a:lnTo>
                    <a:pt x="223" y="260"/>
                  </a:lnTo>
                  <a:lnTo>
                    <a:pt x="219" y="249"/>
                  </a:lnTo>
                  <a:lnTo>
                    <a:pt x="219" y="181"/>
                  </a:lnTo>
                  <a:lnTo>
                    <a:pt x="217" y="168"/>
                  </a:lnTo>
                  <a:lnTo>
                    <a:pt x="216" y="154"/>
                  </a:lnTo>
                  <a:lnTo>
                    <a:pt x="217" y="141"/>
                  </a:lnTo>
                  <a:lnTo>
                    <a:pt x="219" y="126"/>
                  </a:lnTo>
                  <a:lnTo>
                    <a:pt x="227" y="89"/>
                  </a:lnTo>
                  <a:lnTo>
                    <a:pt x="228" y="89"/>
                  </a:lnTo>
                  <a:lnTo>
                    <a:pt x="235" y="82"/>
                  </a:lnTo>
                  <a:lnTo>
                    <a:pt x="243" y="77"/>
                  </a:lnTo>
                  <a:lnTo>
                    <a:pt x="253" y="77"/>
                  </a:lnTo>
                  <a:lnTo>
                    <a:pt x="259" y="77"/>
                  </a:lnTo>
                  <a:lnTo>
                    <a:pt x="262" y="84"/>
                  </a:lnTo>
                  <a:lnTo>
                    <a:pt x="266" y="97"/>
                  </a:lnTo>
                  <a:lnTo>
                    <a:pt x="268" y="99"/>
                  </a:lnTo>
                  <a:lnTo>
                    <a:pt x="275" y="113"/>
                  </a:lnTo>
                  <a:lnTo>
                    <a:pt x="280" y="124"/>
                  </a:lnTo>
                  <a:lnTo>
                    <a:pt x="280" y="187"/>
                  </a:lnTo>
                  <a:lnTo>
                    <a:pt x="277" y="206"/>
                  </a:lnTo>
                  <a:lnTo>
                    <a:pt x="277" y="207"/>
                  </a:lnTo>
                  <a:lnTo>
                    <a:pt x="277" y="227"/>
                  </a:lnTo>
                  <a:lnTo>
                    <a:pt x="278" y="239"/>
                  </a:lnTo>
                  <a:lnTo>
                    <a:pt x="278" y="250"/>
                  </a:lnTo>
                  <a:lnTo>
                    <a:pt x="278" y="289"/>
                  </a:lnTo>
                  <a:close/>
                  <a:moveTo>
                    <a:pt x="211" y="83"/>
                  </a:moveTo>
                  <a:lnTo>
                    <a:pt x="210" y="258"/>
                  </a:lnTo>
                  <a:lnTo>
                    <a:pt x="201" y="259"/>
                  </a:lnTo>
                  <a:lnTo>
                    <a:pt x="194" y="259"/>
                  </a:lnTo>
                  <a:lnTo>
                    <a:pt x="184" y="258"/>
                  </a:lnTo>
                  <a:lnTo>
                    <a:pt x="172" y="254"/>
                  </a:lnTo>
                  <a:lnTo>
                    <a:pt x="165" y="248"/>
                  </a:lnTo>
                  <a:lnTo>
                    <a:pt x="157" y="240"/>
                  </a:lnTo>
                  <a:lnTo>
                    <a:pt x="158" y="227"/>
                  </a:lnTo>
                  <a:lnTo>
                    <a:pt x="158" y="216"/>
                  </a:lnTo>
                  <a:lnTo>
                    <a:pt x="155" y="74"/>
                  </a:lnTo>
                  <a:lnTo>
                    <a:pt x="157" y="53"/>
                  </a:lnTo>
                  <a:lnTo>
                    <a:pt x="159" y="37"/>
                  </a:lnTo>
                  <a:lnTo>
                    <a:pt x="169" y="28"/>
                  </a:lnTo>
                  <a:lnTo>
                    <a:pt x="183" y="21"/>
                  </a:lnTo>
                  <a:lnTo>
                    <a:pt x="195" y="21"/>
                  </a:lnTo>
                  <a:lnTo>
                    <a:pt x="201" y="25"/>
                  </a:lnTo>
                  <a:lnTo>
                    <a:pt x="206" y="31"/>
                  </a:lnTo>
                  <a:lnTo>
                    <a:pt x="210" y="43"/>
                  </a:lnTo>
                  <a:lnTo>
                    <a:pt x="210" y="83"/>
                  </a:lnTo>
                  <a:lnTo>
                    <a:pt x="211" y="83"/>
                  </a:lnTo>
                  <a:close/>
                  <a:moveTo>
                    <a:pt x="141" y="60"/>
                  </a:moveTo>
                  <a:lnTo>
                    <a:pt x="143" y="72"/>
                  </a:lnTo>
                  <a:lnTo>
                    <a:pt x="142" y="198"/>
                  </a:lnTo>
                  <a:lnTo>
                    <a:pt x="142" y="213"/>
                  </a:lnTo>
                  <a:lnTo>
                    <a:pt x="142" y="231"/>
                  </a:lnTo>
                  <a:lnTo>
                    <a:pt x="145" y="242"/>
                  </a:lnTo>
                  <a:lnTo>
                    <a:pt x="144" y="257"/>
                  </a:lnTo>
                  <a:lnTo>
                    <a:pt x="142" y="258"/>
                  </a:lnTo>
                  <a:lnTo>
                    <a:pt x="136" y="259"/>
                  </a:lnTo>
                  <a:lnTo>
                    <a:pt x="131" y="260"/>
                  </a:lnTo>
                  <a:lnTo>
                    <a:pt x="129" y="260"/>
                  </a:lnTo>
                  <a:lnTo>
                    <a:pt x="120" y="260"/>
                  </a:lnTo>
                  <a:lnTo>
                    <a:pt x="113" y="261"/>
                  </a:lnTo>
                  <a:lnTo>
                    <a:pt x="108" y="262"/>
                  </a:lnTo>
                  <a:lnTo>
                    <a:pt x="107" y="262"/>
                  </a:lnTo>
                  <a:lnTo>
                    <a:pt x="106" y="263"/>
                  </a:lnTo>
                  <a:lnTo>
                    <a:pt x="105" y="264"/>
                  </a:lnTo>
                  <a:lnTo>
                    <a:pt x="103" y="263"/>
                  </a:lnTo>
                  <a:lnTo>
                    <a:pt x="102" y="262"/>
                  </a:lnTo>
                  <a:lnTo>
                    <a:pt x="102" y="259"/>
                  </a:lnTo>
                  <a:lnTo>
                    <a:pt x="101" y="248"/>
                  </a:lnTo>
                  <a:lnTo>
                    <a:pt x="101" y="243"/>
                  </a:lnTo>
                  <a:lnTo>
                    <a:pt x="100" y="240"/>
                  </a:lnTo>
                  <a:lnTo>
                    <a:pt x="97" y="235"/>
                  </a:lnTo>
                  <a:lnTo>
                    <a:pt x="93" y="228"/>
                  </a:lnTo>
                  <a:lnTo>
                    <a:pt x="91" y="224"/>
                  </a:lnTo>
                  <a:lnTo>
                    <a:pt x="95" y="206"/>
                  </a:lnTo>
                  <a:lnTo>
                    <a:pt x="95" y="189"/>
                  </a:lnTo>
                  <a:lnTo>
                    <a:pt x="98" y="111"/>
                  </a:lnTo>
                  <a:lnTo>
                    <a:pt x="100" y="102"/>
                  </a:lnTo>
                  <a:lnTo>
                    <a:pt x="102" y="87"/>
                  </a:lnTo>
                  <a:lnTo>
                    <a:pt x="105" y="73"/>
                  </a:lnTo>
                  <a:lnTo>
                    <a:pt x="108" y="62"/>
                  </a:lnTo>
                  <a:lnTo>
                    <a:pt x="111" y="56"/>
                  </a:lnTo>
                  <a:lnTo>
                    <a:pt x="122" y="55"/>
                  </a:lnTo>
                  <a:lnTo>
                    <a:pt x="135" y="55"/>
                  </a:lnTo>
                  <a:lnTo>
                    <a:pt x="140" y="60"/>
                  </a:lnTo>
                  <a:lnTo>
                    <a:pt x="141" y="60"/>
                  </a:lnTo>
                  <a:close/>
                  <a:moveTo>
                    <a:pt x="83" y="111"/>
                  </a:moveTo>
                  <a:lnTo>
                    <a:pt x="83" y="137"/>
                  </a:lnTo>
                  <a:lnTo>
                    <a:pt x="85" y="190"/>
                  </a:lnTo>
                  <a:lnTo>
                    <a:pt x="86" y="258"/>
                  </a:lnTo>
                  <a:lnTo>
                    <a:pt x="87" y="272"/>
                  </a:lnTo>
                  <a:lnTo>
                    <a:pt x="74" y="284"/>
                  </a:lnTo>
                  <a:lnTo>
                    <a:pt x="67" y="288"/>
                  </a:lnTo>
                  <a:lnTo>
                    <a:pt x="60" y="297"/>
                  </a:lnTo>
                  <a:lnTo>
                    <a:pt x="50" y="298"/>
                  </a:lnTo>
                  <a:lnTo>
                    <a:pt x="50" y="299"/>
                  </a:lnTo>
                  <a:lnTo>
                    <a:pt x="49" y="295"/>
                  </a:lnTo>
                  <a:lnTo>
                    <a:pt x="48" y="266"/>
                  </a:lnTo>
                  <a:lnTo>
                    <a:pt x="49" y="236"/>
                  </a:lnTo>
                  <a:lnTo>
                    <a:pt x="49" y="235"/>
                  </a:lnTo>
                  <a:lnTo>
                    <a:pt x="48" y="210"/>
                  </a:lnTo>
                  <a:lnTo>
                    <a:pt x="48" y="207"/>
                  </a:lnTo>
                  <a:lnTo>
                    <a:pt x="45" y="199"/>
                  </a:lnTo>
                  <a:lnTo>
                    <a:pt x="43" y="185"/>
                  </a:lnTo>
                  <a:lnTo>
                    <a:pt x="43" y="170"/>
                  </a:lnTo>
                  <a:lnTo>
                    <a:pt x="42" y="156"/>
                  </a:lnTo>
                  <a:lnTo>
                    <a:pt x="42" y="157"/>
                  </a:lnTo>
                  <a:lnTo>
                    <a:pt x="42" y="132"/>
                  </a:lnTo>
                  <a:lnTo>
                    <a:pt x="45" y="119"/>
                  </a:lnTo>
                  <a:lnTo>
                    <a:pt x="56" y="109"/>
                  </a:lnTo>
                  <a:lnTo>
                    <a:pt x="63" y="105"/>
                  </a:lnTo>
                  <a:lnTo>
                    <a:pt x="70" y="106"/>
                  </a:lnTo>
                  <a:lnTo>
                    <a:pt x="78" y="110"/>
                  </a:lnTo>
                  <a:lnTo>
                    <a:pt x="83" y="111"/>
                  </a:lnTo>
                  <a:close/>
                  <a:moveTo>
                    <a:pt x="381" y="269"/>
                  </a:moveTo>
                  <a:lnTo>
                    <a:pt x="381" y="269"/>
                  </a:lnTo>
                  <a:close/>
                  <a:moveTo>
                    <a:pt x="309" y="501"/>
                  </a:moveTo>
                  <a:lnTo>
                    <a:pt x="309" y="501"/>
                  </a:lnTo>
                  <a:close/>
                  <a:moveTo>
                    <a:pt x="278" y="250"/>
                  </a:moveTo>
                  <a:lnTo>
                    <a:pt x="278" y="251"/>
                  </a:lnTo>
                  <a:lnTo>
                    <a:pt x="278" y="250"/>
                  </a:lnTo>
                  <a:close/>
                </a:path>
              </a:pathLst>
            </a:custGeom>
            <a:solidFill>
              <a:srgbClr val="2C5882"/>
            </a:solidFill>
            <a:ln w="9525">
              <a:noFill/>
              <a:round/>
            </a:ln>
          </p:spPr>
          <p:txBody>
            <a:bodyPr/>
            <a:lstStyle/>
            <a:p>
              <a:endParaRPr lang="zh-CN" altLang="en-US"/>
            </a:p>
          </p:txBody>
        </p:sp>
        <p:sp>
          <p:nvSpPr>
            <p:cNvPr id="82967" name="Freeform 75"/>
            <p:cNvSpPr>
              <a:spLocks noEditPoints="1"/>
            </p:cNvSpPr>
            <p:nvPr/>
          </p:nvSpPr>
          <p:spPr bwMode="auto">
            <a:xfrm>
              <a:off x="654" y="480"/>
              <a:ext cx="411" cy="225"/>
            </a:xfrm>
            <a:custGeom>
              <a:avLst/>
              <a:gdLst>
                <a:gd name="T0" fmla="*/ 0 w 1234"/>
                <a:gd name="T1" fmla="*/ 0 h 674"/>
                <a:gd name="T2" fmla="*/ 0 w 1234"/>
                <a:gd name="T3" fmla="*/ 0 h 674"/>
                <a:gd name="T4" fmla="*/ 0 w 1234"/>
                <a:gd name="T5" fmla="*/ 0 h 674"/>
                <a:gd name="T6" fmla="*/ 0 w 1234"/>
                <a:gd name="T7" fmla="*/ 0 h 674"/>
                <a:gd name="T8" fmla="*/ 0 w 1234"/>
                <a:gd name="T9" fmla="*/ 0 h 674"/>
                <a:gd name="T10" fmla="*/ 0 w 1234"/>
                <a:gd name="T11" fmla="*/ 0 h 674"/>
                <a:gd name="T12" fmla="*/ 0 w 1234"/>
                <a:gd name="T13" fmla="*/ 0 h 674"/>
                <a:gd name="T14" fmla="*/ 0 w 1234"/>
                <a:gd name="T15" fmla="*/ 0 h 674"/>
                <a:gd name="T16" fmla="*/ 0 w 1234"/>
                <a:gd name="T17" fmla="*/ 0 h 674"/>
                <a:gd name="T18" fmla="*/ 0 w 1234"/>
                <a:gd name="T19" fmla="*/ 0 h 674"/>
                <a:gd name="T20" fmla="*/ 0 w 1234"/>
                <a:gd name="T21" fmla="*/ 0 h 674"/>
                <a:gd name="T22" fmla="*/ 0 w 1234"/>
                <a:gd name="T23" fmla="*/ 0 h 674"/>
                <a:gd name="T24" fmla="*/ 0 w 1234"/>
                <a:gd name="T25" fmla="*/ 0 h 674"/>
                <a:gd name="T26" fmla="*/ 0 w 1234"/>
                <a:gd name="T27" fmla="*/ 0 h 674"/>
                <a:gd name="T28" fmla="*/ 0 w 1234"/>
                <a:gd name="T29" fmla="*/ 0 h 674"/>
                <a:gd name="T30" fmla="*/ 0 w 1234"/>
                <a:gd name="T31" fmla="*/ 0 h 674"/>
                <a:gd name="T32" fmla="*/ 0 w 1234"/>
                <a:gd name="T33" fmla="*/ 0 h 674"/>
                <a:gd name="T34" fmla="*/ 0 w 1234"/>
                <a:gd name="T35" fmla="*/ 0 h 674"/>
                <a:gd name="T36" fmla="*/ 0 w 1234"/>
                <a:gd name="T37" fmla="*/ 0 h 674"/>
                <a:gd name="T38" fmla="*/ 0 w 1234"/>
                <a:gd name="T39" fmla="*/ 0 h 674"/>
                <a:gd name="T40" fmla="*/ 0 w 1234"/>
                <a:gd name="T41" fmla="*/ 0 h 674"/>
                <a:gd name="T42" fmla="*/ 0 w 1234"/>
                <a:gd name="T43" fmla="*/ 0 h 674"/>
                <a:gd name="T44" fmla="*/ 0 w 1234"/>
                <a:gd name="T45" fmla="*/ 0 h 674"/>
                <a:gd name="T46" fmla="*/ 0 w 1234"/>
                <a:gd name="T47" fmla="*/ 0 h 674"/>
                <a:gd name="T48" fmla="*/ 0 w 1234"/>
                <a:gd name="T49" fmla="*/ 0 h 674"/>
                <a:gd name="T50" fmla="*/ 0 w 1234"/>
                <a:gd name="T51" fmla="*/ 0 h 674"/>
                <a:gd name="T52" fmla="*/ 0 w 1234"/>
                <a:gd name="T53" fmla="*/ 0 h 674"/>
                <a:gd name="T54" fmla="*/ 0 w 1234"/>
                <a:gd name="T55" fmla="*/ 0 h 674"/>
                <a:gd name="T56" fmla="*/ 0 w 1234"/>
                <a:gd name="T57" fmla="*/ 0 h 674"/>
                <a:gd name="T58" fmla="*/ 0 w 1234"/>
                <a:gd name="T59" fmla="*/ 0 h 674"/>
                <a:gd name="T60" fmla="*/ 0 w 1234"/>
                <a:gd name="T61" fmla="*/ 0 h 674"/>
                <a:gd name="T62" fmla="*/ 0 w 1234"/>
                <a:gd name="T63" fmla="*/ 0 h 674"/>
                <a:gd name="T64" fmla="*/ 0 w 1234"/>
                <a:gd name="T65" fmla="*/ 0 h 674"/>
                <a:gd name="T66" fmla="*/ 0 w 1234"/>
                <a:gd name="T67" fmla="*/ 0 h 674"/>
                <a:gd name="T68" fmla="*/ 0 w 1234"/>
                <a:gd name="T69" fmla="*/ 0 h 674"/>
                <a:gd name="T70" fmla="*/ 0 w 1234"/>
                <a:gd name="T71" fmla="*/ 0 h 674"/>
                <a:gd name="T72" fmla="*/ 0 w 1234"/>
                <a:gd name="T73" fmla="*/ 0 h 674"/>
                <a:gd name="T74" fmla="*/ 0 w 1234"/>
                <a:gd name="T75" fmla="*/ 0 h 674"/>
                <a:gd name="T76" fmla="*/ 0 w 1234"/>
                <a:gd name="T77" fmla="*/ 0 h 674"/>
                <a:gd name="T78" fmla="*/ 0 w 1234"/>
                <a:gd name="T79" fmla="*/ 0 h 674"/>
                <a:gd name="T80" fmla="*/ 0 w 1234"/>
                <a:gd name="T81" fmla="*/ 0 h 674"/>
                <a:gd name="T82" fmla="*/ 0 w 1234"/>
                <a:gd name="T83" fmla="*/ 0 h 674"/>
                <a:gd name="T84" fmla="*/ 0 w 1234"/>
                <a:gd name="T85" fmla="*/ 0 h 674"/>
                <a:gd name="T86" fmla="*/ 0 w 1234"/>
                <a:gd name="T87" fmla="*/ 0 h 674"/>
                <a:gd name="T88" fmla="*/ 0 w 1234"/>
                <a:gd name="T89" fmla="*/ 0 h 674"/>
                <a:gd name="T90" fmla="*/ 0 w 1234"/>
                <a:gd name="T91" fmla="*/ 0 h 674"/>
                <a:gd name="T92" fmla="*/ 0 w 1234"/>
                <a:gd name="T93" fmla="*/ 0 h 674"/>
                <a:gd name="T94" fmla="*/ 0 w 1234"/>
                <a:gd name="T95" fmla="*/ 0 h 674"/>
                <a:gd name="T96" fmla="*/ 0 w 1234"/>
                <a:gd name="T97" fmla="*/ 0 h 674"/>
                <a:gd name="T98" fmla="*/ 0 w 1234"/>
                <a:gd name="T99" fmla="*/ 0 h 674"/>
                <a:gd name="T100" fmla="*/ 0 w 1234"/>
                <a:gd name="T101" fmla="*/ 0 h 674"/>
                <a:gd name="T102" fmla="*/ 0 w 1234"/>
                <a:gd name="T103" fmla="*/ 0 h 674"/>
                <a:gd name="T104" fmla="*/ 0 w 1234"/>
                <a:gd name="T105" fmla="*/ 0 h 674"/>
                <a:gd name="T106" fmla="*/ 0 w 1234"/>
                <a:gd name="T107" fmla="*/ 0 h 674"/>
                <a:gd name="T108" fmla="*/ 0 w 1234"/>
                <a:gd name="T109" fmla="*/ 0 h 674"/>
                <a:gd name="T110" fmla="*/ 0 w 1234"/>
                <a:gd name="T111" fmla="*/ 0 h 674"/>
                <a:gd name="T112" fmla="*/ 0 w 1234"/>
                <a:gd name="T113" fmla="*/ 0 h 674"/>
                <a:gd name="T114" fmla="*/ 0 w 1234"/>
                <a:gd name="T115" fmla="*/ 0 h 674"/>
                <a:gd name="T116" fmla="*/ 0 w 1234"/>
                <a:gd name="T117" fmla="*/ 0 h 674"/>
                <a:gd name="T118" fmla="*/ 0 w 1234"/>
                <a:gd name="T119" fmla="*/ 0 h 674"/>
                <a:gd name="T120" fmla="*/ 0 w 1234"/>
                <a:gd name="T121" fmla="*/ 0 h 674"/>
                <a:gd name="T122" fmla="*/ 0 w 1234"/>
                <a:gd name="T123" fmla="*/ 0 h 674"/>
                <a:gd name="T124" fmla="*/ 0 w 1234"/>
                <a:gd name="T125" fmla="*/ 0 h 6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674"/>
                <a:gd name="T191" fmla="*/ 1234 w 1234"/>
                <a:gd name="T192" fmla="*/ 674 h 6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674">
                  <a:moveTo>
                    <a:pt x="0" y="388"/>
                  </a:moveTo>
                  <a:lnTo>
                    <a:pt x="0" y="671"/>
                  </a:lnTo>
                  <a:lnTo>
                    <a:pt x="315" y="674"/>
                  </a:lnTo>
                  <a:lnTo>
                    <a:pt x="322" y="653"/>
                  </a:lnTo>
                  <a:lnTo>
                    <a:pt x="337" y="638"/>
                  </a:lnTo>
                  <a:lnTo>
                    <a:pt x="351" y="619"/>
                  </a:lnTo>
                  <a:lnTo>
                    <a:pt x="360" y="606"/>
                  </a:lnTo>
                  <a:lnTo>
                    <a:pt x="368" y="583"/>
                  </a:lnTo>
                  <a:lnTo>
                    <a:pt x="369" y="569"/>
                  </a:lnTo>
                  <a:lnTo>
                    <a:pt x="374" y="556"/>
                  </a:lnTo>
                  <a:lnTo>
                    <a:pt x="377" y="541"/>
                  </a:lnTo>
                  <a:lnTo>
                    <a:pt x="379" y="521"/>
                  </a:lnTo>
                  <a:lnTo>
                    <a:pt x="379" y="508"/>
                  </a:lnTo>
                  <a:lnTo>
                    <a:pt x="384" y="489"/>
                  </a:lnTo>
                  <a:lnTo>
                    <a:pt x="385" y="472"/>
                  </a:lnTo>
                  <a:lnTo>
                    <a:pt x="392" y="460"/>
                  </a:lnTo>
                  <a:lnTo>
                    <a:pt x="401" y="447"/>
                  </a:lnTo>
                  <a:lnTo>
                    <a:pt x="412" y="436"/>
                  </a:lnTo>
                  <a:lnTo>
                    <a:pt x="425" y="429"/>
                  </a:lnTo>
                  <a:lnTo>
                    <a:pt x="443" y="426"/>
                  </a:lnTo>
                  <a:lnTo>
                    <a:pt x="465" y="426"/>
                  </a:lnTo>
                  <a:lnTo>
                    <a:pt x="495" y="426"/>
                  </a:lnTo>
                  <a:lnTo>
                    <a:pt x="518" y="426"/>
                  </a:lnTo>
                  <a:lnTo>
                    <a:pt x="533" y="426"/>
                  </a:lnTo>
                  <a:lnTo>
                    <a:pt x="579" y="428"/>
                  </a:lnTo>
                  <a:lnTo>
                    <a:pt x="619" y="428"/>
                  </a:lnTo>
                  <a:lnTo>
                    <a:pt x="659" y="428"/>
                  </a:lnTo>
                  <a:lnTo>
                    <a:pt x="723" y="429"/>
                  </a:lnTo>
                  <a:lnTo>
                    <a:pt x="742" y="419"/>
                  </a:lnTo>
                  <a:lnTo>
                    <a:pt x="742" y="401"/>
                  </a:lnTo>
                  <a:lnTo>
                    <a:pt x="751" y="378"/>
                  </a:lnTo>
                  <a:lnTo>
                    <a:pt x="781" y="364"/>
                  </a:lnTo>
                  <a:lnTo>
                    <a:pt x="817" y="370"/>
                  </a:lnTo>
                  <a:lnTo>
                    <a:pt x="854" y="370"/>
                  </a:lnTo>
                  <a:lnTo>
                    <a:pt x="865" y="365"/>
                  </a:lnTo>
                  <a:lnTo>
                    <a:pt x="865" y="350"/>
                  </a:lnTo>
                  <a:lnTo>
                    <a:pt x="865" y="336"/>
                  </a:lnTo>
                  <a:lnTo>
                    <a:pt x="874" y="309"/>
                  </a:lnTo>
                  <a:lnTo>
                    <a:pt x="889" y="301"/>
                  </a:lnTo>
                  <a:lnTo>
                    <a:pt x="911" y="300"/>
                  </a:lnTo>
                  <a:lnTo>
                    <a:pt x="930" y="300"/>
                  </a:lnTo>
                  <a:lnTo>
                    <a:pt x="945" y="300"/>
                  </a:lnTo>
                  <a:lnTo>
                    <a:pt x="960" y="300"/>
                  </a:lnTo>
                  <a:lnTo>
                    <a:pt x="970" y="296"/>
                  </a:lnTo>
                  <a:lnTo>
                    <a:pt x="970" y="283"/>
                  </a:lnTo>
                  <a:lnTo>
                    <a:pt x="970" y="263"/>
                  </a:lnTo>
                  <a:lnTo>
                    <a:pt x="970" y="248"/>
                  </a:lnTo>
                  <a:lnTo>
                    <a:pt x="973" y="225"/>
                  </a:lnTo>
                  <a:lnTo>
                    <a:pt x="1016" y="222"/>
                  </a:lnTo>
                  <a:lnTo>
                    <a:pt x="1067" y="219"/>
                  </a:lnTo>
                  <a:lnTo>
                    <a:pt x="1109" y="217"/>
                  </a:lnTo>
                  <a:lnTo>
                    <a:pt x="1118" y="212"/>
                  </a:lnTo>
                  <a:lnTo>
                    <a:pt x="1122" y="191"/>
                  </a:lnTo>
                  <a:lnTo>
                    <a:pt x="1120" y="164"/>
                  </a:lnTo>
                  <a:lnTo>
                    <a:pt x="1133" y="143"/>
                  </a:lnTo>
                  <a:lnTo>
                    <a:pt x="1145" y="129"/>
                  </a:lnTo>
                  <a:lnTo>
                    <a:pt x="1178" y="129"/>
                  </a:lnTo>
                  <a:lnTo>
                    <a:pt x="1214" y="129"/>
                  </a:lnTo>
                  <a:lnTo>
                    <a:pt x="1224" y="128"/>
                  </a:lnTo>
                  <a:lnTo>
                    <a:pt x="1228" y="110"/>
                  </a:lnTo>
                  <a:lnTo>
                    <a:pt x="1229" y="87"/>
                  </a:lnTo>
                  <a:lnTo>
                    <a:pt x="1229" y="53"/>
                  </a:lnTo>
                  <a:lnTo>
                    <a:pt x="1229" y="41"/>
                  </a:lnTo>
                  <a:lnTo>
                    <a:pt x="1234" y="24"/>
                  </a:lnTo>
                  <a:lnTo>
                    <a:pt x="1226" y="9"/>
                  </a:lnTo>
                  <a:lnTo>
                    <a:pt x="1213" y="9"/>
                  </a:lnTo>
                  <a:lnTo>
                    <a:pt x="748" y="3"/>
                  </a:lnTo>
                  <a:lnTo>
                    <a:pt x="649" y="2"/>
                  </a:lnTo>
                  <a:lnTo>
                    <a:pt x="582" y="0"/>
                  </a:lnTo>
                  <a:lnTo>
                    <a:pt x="530" y="3"/>
                  </a:lnTo>
                  <a:lnTo>
                    <a:pt x="495" y="3"/>
                  </a:lnTo>
                  <a:lnTo>
                    <a:pt x="460" y="0"/>
                  </a:lnTo>
                  <a:lnTo>
                    <a:pt x="427" y="0"/>
                  </a:lnTo>
                  <a:lnTo>
                    <a:pt x="377" y="2"/>
                  </a:lnTo>
                  <a:lnTo>
                    <a:pt x="352" y="13"/>
                  </a:lnTo>
                  <a:lnTo>
                    <a:pt x="329" y="26"/>
                  </a:lnTo>
                  <a:lnTo>
                    <a:pt x="314" y="43"/>
                  </a:lnTo>
                  <a:lnTo>
                    <a:pt x="298" y="76"/>
                  </a:lnTo>
                  <a:lnTo>
                    <a:pt x="288" y="100"/>
                  </a:lnTo>
                  <a:lnTo>
                    <a:pt x="271" y="138"/>
                  </a:lnTo>
                  <a:lnTo>
                    <a:pt x="265" y="166"/>
                  </a:lnTo>
                  <a:lnTo>
                    <a:pt x="254" y="191"/>
                  </a:lnTo>
                  <a:lnTo>
                    <a:pt x="242" y="229"/>
                  </a:lnTo>
                  <a:lnTo>
                    <a:pt x="227" y="261"/>
                  </a:lnTo>
                  <a:lnTo>
                    <a:pt x="205" y="296"/>
                  </a:lnTo>
                  <a:lnTo>
                    <a:pt x="187" y="322"/>
                  </a:lnTo>
                  <a:lnTo>
                    <a:pt x="157" y="347"/>
                  </a:lnTo>
                  <a:lnTo>
                    <a:pt x="133" y="365"/>
                  </a:lnTo>
                  <a:lnTo>
                    <a:pt x="109" y="375"/>
                  </a:lnTo>
                  <a:lnTo>
                    <a:pt x="71" y="382"/>
                  </a:lnTo>
                  <a:lnTo>
                    <a:pt x="36" y="383"/>
                  </a:lnTo>
                  <a:lnTo>
                    <a:pt x="0" y="388"/>
                  </a:lnTo>
                  <a:close/>
                  <a:moveTo>
                    <a:pt x="39" y="648"/>
                  </a:moveTo>
                  <a:lnTo>
                    <a:pt x="51" y="648"/>
                  </a:lnTo>
                  <a:lnTo>
                    <a:pt x="63" y="648"/>
                  </a:lnTo>
                  <a:lnTo>
                    <a:pt x="74" y="648"/>
                  </a:lnTo>
                  <a:lnTo>
                    <a:pt x="87" y="648"/>
                  </a:lnTo>
                  <a:lnTo>
                    <a:pt x="87" y="653"/>
                  </a:lnTo>
                  <a:lnTo>
                    <a:pt x="87" y="657"/>
                  </a:lnTo>
                  <a:lnTo>
                    <a:pt x="88" y="664"/>
                  </a:lnTo>
                  <a:lnTo>
                    <a:pt x="87" y="667"/>
                  </a:lnTo>
                  <a:lnTo>
                    <a:pt x="83" y="667"/>
                  </a:lnTo>
                  <a:lnTo>
                    <a:pt x="75" y="667"/>
                  </a:lnTo>
                  <a:lnTo>
                    <a:pt x="65" y="667"/>
                  </a:lnTo>
                  <a:lnTo>
                    <a:pt x="56" y="667"/>
                  </a:lnTo>
                  <a:lnTo>
                    <a:pt x="47" y="667"/>
                  </a:lnTo>
                  <a:lnTo>
                    <a:pt x="37" y="667"/>
                  </a:lnTo>
                  <a:lnTo>
                    <a:pt x="30" y="667"/>
                  </a:lnTo>
                  <a:lnTo>
                    <a:pt x="28" y="667"/>
                  </a:lnTo>
                  <a:lnTo>
                    <a:pt x="27" y="665"/>
                  </a:lnTo>
                  <a:lnTo>
                    <a:pt x="27" y="659"/>
                  </a:lnTo>
                  <a:lnTo>
                    <a:pt x="28" y="652"/>
                  </a:lnTo>
                  <a:lnTo>
                    <a:pt x="29" y="649"/>
                  </a:lnTo>
                  <a:lnTo>
                    <a:pt x="32" y="648"/>
                  </a:lnTo>
                  <a:lnTo>
                    <a:pt x="39" y="648"/>
                  </a:lnTo>
                  <a:close/>
                  <a:moveTo>
                    <a:pt x="109" y="647"/>
                  </a:moveTo>
                  <a:lnTo>
                    <a:pt x="120" y="647"/>
                  </a:lnTo>
                  <a:lnTo>
                    <a:pt x="131" y="647"/>
                  </a:lnTo>
                  <a:lnTo>
                    <a:pt x="135" y="647"/>
                  </a:lnTo>
                  <a:lnTo>
                    <a:pt x="137" y="647"/>
                  </a:lnTo>
                  <a:lnTo>
                    <a:pt x="139" y="649"/>
                  </a:lnTo>
                  <a:lnTo>
                    <a:pt x="137" y="654"/>
                  </a:lnTo>
                  <a:lnTo>
                    <a:pt x="135" y="659"/>
                  </a:lnTo>
                  <a:lnTo>
                    <a:pt x="135" y="666"/>
                  </a:lnTo>
                  <a:lnTo>
                    <a:pt x="125" y="666"/>
                  </a:lnTo>
                  <a:lnTo>
                    <a:pt x="117" y="666"/>
                  </a:lnTo>
                  <a:lnTo>
                    <a:pt x="109" y="666"/>
                  </a:lnTo>
                  <a:lnTo>
                    <a:pt x="99" y="666"/>
                  </a:lnTo>
                  <a:lnTo>
                    <a:pt x="99" y="661"/>
                  </a:lnTo>
                  <a:lnTo>
                    <a:pt x="98" y="657"/>
                  </a:lnTo>
                  <a:lnTo>
                    <a:pt x="98" y="650"/>
                  </a:lnTo>
                  <a:lnTo>
                    <a:pt x="98" y="647"/>
                  </a:lnTo>
                  <a:lnTo>
                    <a:pt x="101" y="647"/>
                  </a:lnTo>
                  <a:lnTo>
                    <a:pt x="109" y="647"/>
                  </a:lnTo>
                  <a:close/>
                  <a:moveTo>
                    <a:pt x="155" y="646"/>
                  </a:moveTo>
                  <a:lnTo>
                    <a:pt x="167" y="646"/>
                  </a:lnTo>
                  <a:lnTo>
                    <a:pt x="178" y="646"/>
                  </a:lnTo>
                  <a:lnTo>
                    <a:pt x="183" y="645"/>
                  </a:lnTo>
                  <a:lnTo>
                    <a:pt x="187" y="646"/>
                  </a:lnTo>
                  <a:lnTo>
                    <a:pt x="187" y="648"/>
                  </a:lnTo>
                  <a:lnTo>
                    <a:pt x="186" y="654"/>
                  </a:lnTo>
                  <a:lnTo>
                    <a:pt x="186" y="658"/>
                  </a:lnTo>
                  <a:lnTo>
                    <a:pt x="184" y="665"/>
                  </a:lnTo>
                  <a:lnTo>
                    <a:pt x="168" y="665"/>
                  </a:lnTo>
                  <a:lnTo>
                    <a:pt x="154" y="665"/>
                  </a:lnTo>
                  <a:lnTo>
                    <a:pt x="146" y="665"/>
                  </a:lnTo>
                  <a:lnTo>
                    <a:pt x="143" y="664"/>
                  </a:lnTo>
                  <a:lnTo>
                    <a:pt x="143" y="660"/>
                  </a:lnTo>
                  <a:lnTo>
                    <a:pt x="144" y="653"/>
                  </a:lnTo>
                  <a:lnTo>
                    <a:pt x="145" y="647"/>
                  </a:lnTo>
                  <a:lnTo>
                    <a:pt x="147" y="645"/>
                  </a:lnTo>
                  <a:lnTo>
                    <a:pt x="149" y="645"/>
                  </a:lnTo>
                  <a:lnTo>
                    <a:pt x="155" y="646"/>
                  </a:lnTo>
                  <a:close/>
                  <a:moveTo>
                    <a:pt x="196" y="646"/>
                  </a:moveTo>
                  <a:lnTo>
                    <a:pt x="207" y="646"/>
                  </a:lnTo>
                  <a:lnTo>
                    <a:pt x="218" y="646"/>
                  </a:lnTo>
                  <a:lnTo>
                    <a:pt x="229" y="646"/>
                  </a:lnTo>
                  <a:lnTo>
                    <a:pt x="240" y="646"/>
                  </a:lnTo>
                  <a:lnTo>
                    <a:pt x="247" y="645"/>
                  </a:lnTo>
                  <a:lnTo>
                    <a:pt x="249" y="645"/>
                  </a:lnTo>
                  <a:lnTo>
                    <a:pt x="251" y="647"/>
                  </a:lnTo>
                  <a:lnTo>
                    <a:pt x="251" y="653"/>
                  </a:lnTo>
                  <a:lnTo>
                    <a:pt x="252" y="659"/>
                  </a:lnTo>
                  <a:lnTo>
                    <a:pt x="251" y="662"/>
                  </a:lnTo>
                  <a:lnTo>
                    <a:pt x="247" y="664"/>
                  </a:lnTo>
                  <a:lnTo>
                    <a:pt x="237" y="665"/>
                  </a:lnTo>
                  <a:lnTo>
                    <a:pt x="222" y="665"/>
                  </a:lnTo>
                  <a:lnTo>
                    <a:pt x="205" y="665"/>
                  </a:lnTo>
                  <a:lnTo>
                    <a:pt x="198" y="665"/>
                  </a:lnTo>
                  <a:lnTo>
                    <a:pt x="195" y="664"/>
                  </a:lnTo>
                  <a:lnTo>
                    <a:pt x="195" y="659"/>
                  </a:lnTo>
                  <a:lnTo>
                    <a:pt x="195" y="652"/>
                  </a:lnTo>
                  <a:lnTo>
                    <a:pt x="196" y="649"/>
                  </a:lnTo>
                  <a:lnTo>
                    <a:pt x="196" y="646"/>
                  </a:lnTo>
                  <a:close/>
                  <a:moveTo>
                    <a:pt x="7" y="625"/>
                  </a:moveTo>
                  <a:lnTo>
                    <a:pt x="12" y="625"/>
                  </a:lnTo>
                  <a:lnTo>
                    <a:pt x="15" y="625"/>
                  </a:lnTo>
                  <a:lnTo>
                    <a:pt x="17" y="626"/>
                  </a:lnTo>
                  <a:lnTo>
                    <a:pt x="17" y="630"/>
                  </a:lnTo>
                  <a:lnTo>
                    <a:pt x="18" y="634"/>
                  </a:lnTo>
                  <a:lnTo>
                    <a:pt x="17" y="635"/>
                  </a:lnTo>
                  <a:lnTo>
                    <a:pt x="16" y="636"/>
                  </a:lnTo>
                  <a:lnTo>
                    <a:pt x="13" y="636"/>
                  </a:lnTo>
                  <a:lnTo>
                    <a:pt x="7" y="636"/>
                  </a:lnTo>
                  <a:lnTo>
                    <a:pt x="2" y="636"/>
                  </a:lnTo>
                  <a:lnTo>
                    <a:pt x="2" y="634"/>
                  </a:lnTo>
                  <a:lnTo>
                    <a:pt x="2" y="632"/>
                  </a:lnTo>
                  <a:lnTo>
                    <a:pt x="2" y="627"/>
                  </a:lnTo>
                  <a:lnTo>
                    <a:pt x="2" y="626"/>
                  </a:lnTo>
                  <a:lnTo>
                    <a:pt x="4" y="625"/>
                  </a:lnTo>
                  <a:lnTo>
                    <a:pt x="7" y="625"/>
                  </a:lnTo>
                  <a:close/>
                  <a:moveTo>
                    <a:pt x="42" y="620"/>
                  </a:moveTo>
                  <a:lnTo>
                    <a:pt x="51" y="620"/>
                  </a:lnTo>
                  <a:lnTo>
                    <a:pt x="60" y="620"/>
                  </a:lnTo>
                  <a:lnTo>
                    <a:pt x="68" y="620"/>
                  </a:lnTo>
                  <a:lnTo>
                    <a:pt x="77" y="620"/>
                  </a:lnTo>
                  <a:lnTo>
                    <a:pt x="85" y="619"/>
                  </a:lnTo>
                  <a:lnTo>
                    <a:pt x="89" y="619"/>
                  </a:lnTo>
                  <a:lnTo>
                    <a:pt x="90" y="620"/>
                  </a:lnTo>
                  <a:lnTo>
                    <a:pt x="90" y="622"/>
                  </a:lnTo>
                  <a:lnTo>
                    <a:pt x="90" y="624"/>
                  </a:lnTo>
                  <a:lnTo>
                    <a:pt x="90" y="629"/>
                  </a:lnTo>
                  <a:lnTo>
                    <a:pt x="90" y="635"/>
                  </a:lnTo>
                  <a:lnTo>
                    <a:pt x="89" y="638"/>
                  </a:lnTo>
                  <a:lnTo>
                    <a:pt x="86" y="638"/>
                  </a:lnTo>
                  <a:lnTo>
                    <a:pt x="78" y="638"/>
                  </a:lnTo>
                  <a:lnTo>
                    <a:pt x="68" y="638"/>
                  </a:lnTo>
                  <a:lnTo>
                    <a:pt x="59" y="638"/>
                  </a:lnTo>
                  <a:lnTo>
                    <a:pt x="49" y="638"/>
                  </a:lnTo>
                  <a:lnTo>
                    <a:pt x="39" y="638"/>
                  </a:lnTo>
                  <a:lnTo>
                    <a:pt x="33" y="638"/>
                  </a:lnTo>
                  <a:lnTo>
                    <a:pt x="31" y="637"/>
                  </a:lnTo>
                  <a:lnTo>
                    <a:pt x="31" y="634"/>
                  </a:lnTo>
                  <a:lnTo>
                    <a:pt x="32" y="627"/>
                  </a:lnTo>
                  <a:lnTo>
                    <a:pt x="33" y="622"/>
                  </a:lnTo>
                  <a:lnTo>
                    <a:pt x="33" y="620"/>
                  </a:lnTo>
                  <a:lnTo>
                    <a:pt x="37" y="620"/>
                  </a:lnTo>
                  <a:lnTo>
                    <a:pt x="42" y="620"/>
                  </a:lnTo>
                  <a:close/>
                  <a:moveTo>
                    <a:pt x="106" y="618"/>
                  </a:moveTo>
                  <a:lnTo>
                    <a:pt x="121" y="618"/>
                  </a:lnTo>
                  <a:lnTo>
                    <a:pt x="135" y="619"/>
                  </a:lnTo>
                  <a:lnTo>
                    <a:pt x="141" y="618"/>
                  </a:lnTo>
                  <a:lnTo>
                    <a:pt x="144" y="618"/>
                  </a:lnTo>
                  <a:lnTo>
                    <a:pt x="145" y="619"/>
                  </a:lnTo>
                  <a:lnTo>
                    <a:pt x="145" y="620"/>
                  </a:lnTo>
                  <a:lnTo>
                    <a:pt x="145" y="622"/>
                  </a:lnTo>
                  <a:lnTo>
                    <a:pt x="145" y="625"/>
                  </a:lnTo>
                  <a:lnTo>
                    <a:pt x="143" y="634"/>
                  </a:lnTo>
                  <a:lnTo>
                    <a:pt x="142" y="637"/>
                  </a:lnTo>
                  <a:lnTo>
                    <a:pt x="139" y="637"/>
                  </a:lnTo>
                  <a:lnTo>
                    <a:pt x="130" y="637"/>
                  </a:lnTo>
                  <a:lnTo>
                    <a:pt x="118" y="637"/>
                  </a:lnTo>
                  <a:lnTo>
                    <a:pt x="106" y="637"/>
                  </a:lnTo>
                  <a:lnTo>
                    <a:pt x="101" y="637"/>
                  </a:lnTo>
                  <a:lnTo>
                    <a:pt x="99" y="637"/>
                  </a:lnTo>
                  <a:lnTo>
                    <a:pt x="99" y="635"/>
                  </a:lnTo>
                  <a:lnTo>
                    <a:pt x="99" y="630"/>
                  </a:lnTo>
                  <a:lnTo>
                    <a:pt x="99" y="624"/>
                  </a:lnTo>
                  <a:lnTo>
                    <a:pt x="99" y="621"/>
                  </a:lnTo>
                  <a:lnTo>
                    <a:pt x="100" y="620"/>
                  </a:lnTo>
                  <a:lnTo>
                    <a:pt x="101" y="619"/>
                  </a:lnTo>
                  <a:lnTo>
                    <a:pt x="102" y="619"/>
                  </a:lnTo>
                  <a:lnTo>
                    <a:pt x="106" y="618"/>
                  </a:lnTo>
                  <a:close/>
                  <a:moveTo>
                    <a:pt x="165" y="616"/>
                  </a:moveTo>
                  <a:lnTo>
                    <a:pt x="179" y="616"/>
                  </a:lnTo>
                  <a:lnTo>
                    <a:pt x="192" y="616"/>
                  </a:lnTo>
                  <a:lnTo>
                    <a:pt x="199" y="616"/>
                  </a:lnTo>
                  <a:lnTo>
                    <a:pt x="203" y="616"/>
                  </a:lnTo>
                  <a:lnTo>
                    <a:pt x="204" y="618"/>
                  </a:lnTo>
                  <a:lnTo>
                    <a:pt x="204" y="620"/>
                  </a:lnTo>
                  <a:lnTo>
                    <a:pt x="204" y="622"/>
                  </a:lnTo>
                  <a:lnTo>
                    <a:pt x="204" y="626"/>
                  </a:lnTo>
                  <a:lnTo>
                    <a:pt x="203" y="631"/>
                  </a:lnTo>
                  <a:lnTo>
                    <a:pt x="203" y="636"/>
                  </a:lnTo>
                  <a:lnTo>
                    <a:pt x="187" y="636"/>
                  </a:lnTo>
                  <a:lnTo>
                    <a:pt x="170" y="636"/>
                  </a:lnTo>
                  <a:lnTo>
                    <a:pt x="161" y="636"/>
                  </a:lnTo>
                  <a:lnTo>
                    <a:pt x="156" y="636"/>
                  </a:lnTo>
                  <a:lnTo>
                    <a:pt x="155" y="636"/>
                  </a:lnTo>
                  <a:lnTo>
                    <a:pt x="154" y="634"/>
                  </a:lnTo>
                  <a:lnTo>
                    <a:pt x="154" y="631"/>
                  </a:lnTo>
                  <a:lnTo>
                    <a:pt x="154" y="626"/>
                  </a:lnTo>
                  <a:lnTo>
                    <a:pt x="154" y="620"/>
                  </a:lnTo>
                  <a:lnTo>
                    <a:pt x="155" y="618"/>
                  </a:lnTo>
                  <a:lnTo>
                    <a:pt x="158" y="616"/>
                  </a:lnTo>
                  <a:lnTo>
                    <a:pt x="165" y="616"/>
                  </a:lnTo>
                  <a:close/>
                  <a:moveTo>
                    <a:pt x="227" y="616"/>
                  </a:moveTo>
                  <a:lnTo>
                    <a:pt x="242" y="616"/>
                  </a:lnTo>
                  <a:lnTo>
                    <a:pt x="259" y="616"/>
                  </a:lnTo>
                  <a:lnTo>
                    <a:pt x="264" y="616"/>
                  </a:lnTo>
                  <a:lnTo>
                    <a:pt x="267" y="618"/>
                  </a:lnTo>
                  <a:lnTo>
                    <a:pt x="267" y="621"/>
                  </a:lnTo>
                  <a:lnTo>
                    <a:pt x="268" y="626"/>
                  </a:lnTo>
                  <a:lnTo>
                    <a:pt x="268" y="631"/>
                  </a:lnTo>
                  <a:lnTo>
                    <a:pt x="268" y="636"/>
                  </a:lnTo>
                  <a:lnTo>
                    <a:pt x="258" y="636"/>
                  </a:lnTo>
                  <a:lnTo>
                    <a:pt x="248" y="636"/>
                  </a:lnTo>
                  <a:lnTo>
                    <a:pt x="239" y="636"/>
                  </a:lnTo>
                  <a:lnTo>
                    <a:pt x="230" y="636"/>
                  </a:lnTo>
                  <a:lnTo>
                    <a:pt x="223" y="636"/>
                  </a:lnTo>
                  <a:lnTo>
                    <a:pt x="217" y="636"/>
                  </a:lnTo>
                  <a:lnTo>
                    <a:pt x="216" y="635"/>
                  </a:lnTo>
                  <a:lnTo>
                    <a:pt x="216" y="634"/>
                  </a:lnTo>
                  <a:lnTo>
                    <a:pt x="216" y="631"/>
                  </a:lnTo>
                  <a:lnTo>
                    <a:pt x="216" y="626"/>
                  </a:lnTo>
                  <a:lnTo>
                    <a:pt x="217" y="620"/>
                  </a:lnTo>
                  <a:lnTo>
                    <a:pt x="217" y="618"/>
                  </a:lnTo>
                  <a:lnTo>
                    <a:pt x="221" y="616"/>
                  </a:lnTo>
                  <a:lnTo>
                    <a:pt x="227" y="616"/>
                  </a:lnTo>
                  <a:close/>
                  <a:moveTo>
                    <a:pt x="11" y="598"/>
                  </a:moveTo>
                  <a:lnTo>
                    <a:pt x="18" y="598"/>
                  </a:lnTo>
                  <a:lnTo>
                    <a:pt x="25" y="598"/>
                  </a:lnTo>
                  <a:lnTo>
                    <a:pt x="25" y="600"/>
                  </a:lnTo>
                  <a:lnTo>
                    <a:pt x="25" y="601"/>
                  </a:lnTo>
                  <a:lnTo>
                    <a:pt x="26" y="606"/>
                  </a:lnTo>
                  <a:lnTo>
                    <a:pt x="25" y="608"/>
                  </a:lnTo>
                  <a:lnTo>
                    <a:pt x="24" y="608"/>
                  </a:lnTo>
                  <a:lnTo>
                    <a:pt x="19" y="608"/>
                  </a:lnTo>
                  <a:lnTo>
                    <a:pt x="14" y="608"/>
                  </a:lnTo>
                  <a:lnTo>
                    <a:pt x="8" y="608"/>
                  </a:lnTo>
                  <a:lnTo>
                    <a:pt x="5" y="608"/>
                  </a:lnTo>
                  <a:lnTo>
                    <a:pt x="3" y="608"/>
                  </a:lnTo>
                  <a:lnTo>
                    <a:pt x="2" y="607"/>
                  </a:lnTo>
                  <a:lnTo>
                    <a:pt x="2" y="604"/>
                  </a:lnTo>
                  <a:lnTo>
                    <a:pt x="2" y="599"/>
                  </a:lnTo>
                  <a:lnTo>
                    <a:pt x="3" y="598"/>
                  </a:lnTo>
                  <a:lnTo>
                    <a:pt x="5" y="598"/>
                  </a:lnTo>
                  <a:lnTo>
                    <a:pt x="11" y="598"/>
                  </a:lnTo>
                  <a:close/>
                  <a:moveTo>
                    <a:pt x="55" y="592"/>
                  </a:moveTo>
                  <a:lnTo>
                    <a:pt x="65" y="592"/>
                  </a:lnTo>
                  <a:lnTo>
                    <a:pt x="75" y="592"/>
                  </a:lnTo>
                  <a:lnTo>
                    <a:pt x="85" y="592"/>
                  </a:lnTo>
                  <a:lnTo>
                    <a:pt x="97" y="592"/>
                  </a:lnTo>
                  <a:lnTo>
                    <a:pt x="97" y="597"/>
                  </a:lnTo>
                  <a:lnTo>
                    <a:pt x="97" y="600"/>
                  </a:lnTo>
                  <a:lnTo>
                    <a:pt x="97" y="607"/>
                  </a:lnTo>
                  <a:lnTo>
                    <a:pt x="97" y="609"/>
                  </a:lnTo>
                  <a:lnTo>
                    <a:pt x="94" y="610"/>
                  </a:lnTo>
                  <a:lnTo>
                    <a:pt x="88" y="610"/>
                  </a:lnTo>
                  <a:lnTo>
                    <a:pt x="78" y="609"/>
                  </a:lnTo>
                  <a:lnTo>
                    <a:pt x="68" y="609"/>
                  </a:lnTo>
                  <a:lnTo>
                    <a:pt x="60" y="609"/>
                  </a:lnTo>
                  <a:lnTo>
                    <a:pt x="50" y="609"/>
                  </a:lnTo>
                  <a:lnTo>
                    <a:pt x="43" y="610"/>
                  </a:lnTo>
                  <a:lnTo>
                    <a:pt x="40" y="609"/>
                  </a:lnTo>
                  <a:lnTo>
                    <a:pt x="40" y="606"/>
                  </a:lnTo>
                  <a:lnTo>
                    <a:pt x="41" y="599"/>
                  </a:lnTo>
                  <a:lnTo>
                    <a:pt x="41" y="596"/>
                  </a:lnTo>
                  <a:lnTo>
                    <a:pt x="42" y="594"/>
                  </a:lnTo>
                  <a:lnTo>
                    <a:pt x="43" y="592"/>
                  </a:lnTo>
                  <a:lnTo>
                    <a:pt x="44" y="592"/>
                  </a:lnTo>
                  <a:lnTo>
                    <a:pt x="49" y="592"/>
                  </a:lnTo>
                  <a:lnTo>
                    <a:pt x="55" y="592"/>
                  </a:lnTo>
                  <a:close/>
                  <a:moveTo>
                    <a:pt x="118" y="591"/>
                  </a:moveTo>
                  <a:lnTo>
                    <a:pt x="125" y="591"/>
                  </a:lnTo>
                  <a:lnTo>
                    <a:pt x="134" y="591"/>
                  </a:lnTo>
                  <a:lnTo>
                    <a:pt x="142" y="591"/>
                  </a:lnTo>
                  <a:lnTo>
                    <a:pt x="151" y="591"/>
                  </a:lnTo>
                  <a:lnTo>
                    <a:pt x="151" y="595"/>
                  </a:lnTo>
                  <a:lnTo>
                    <a:pt x="151" y="598"/>
                  </a:lnTo>
                  <a:lnTo>
                    <a:pt x="151" y="603"/>
                  </a:lnTo>
                  <a:lnTo>
                    <a:pt x="151" y="607"/>
                  </a:lnTo>
                  <a:lnTo>
                    <a:pt x="148" y="609"/>
                  </a:lnTo>
                  <a:lnTo>
                    <a:pt x="143" y="609"/>
                  </a:lnTo>
                  <a:lnTo>
                    <a:pt x="130" y="609"/>
                  </a:lnTo>
                  <a:lnTo>
                    <a:pt x="117" y="609"/>
                  </a:lnTo>
                  <a:lnTo>
                    <a:pt x="109" y="609"/>
                  </a:lnTo>
                  <a:lnTo>
                    <a:pt x="106" y="608"/>
                  </a:lnTo>
                  <a:lnTo>
                    <a:pt x="105" y="604"/>
                  </a:lnTo>
                  <a:lnTo>
                    <a:pt x="106" y="597"/>
                  </a:lnTo>
                  <a:lnTo>
                    <a:pt x="106" y="595"/>
                  </a:lnTo>
                  <a:lnTo>
                    <a:pt x="107" y="592"/>
                  </a:lnTo>
                  <a:lnTo>
                    <a:pt x="108" y="591"/>
                  </a:lnTo>
                  <a:lnTo>
                    <a:pt x="109" y="591"/>
                  </a:lnTo>
                  <a:lnTo>
                    <a:pt x="112" y="591"/>
                  </a:lnTo>
                  <a:lnTo>
                    <a:pt x="118" y="591"/>
                  </a:lnTo>
                  <a:close/>
                  <a:moveTo>
                    <a:pt x="176" y="590"/>
                  </a:moveTo>
                  <a:lnTo>
                    <a:pt x="187" y="590"/>
                  </a:lnTo>
                  <a:lnTo>
                    <a:pt x="199" y="590"/>
                  </a:lnTo>
                  <a:lnTo>
                    <a:pt x="207" y="590"/>
                  </a:lnTo>
                  <a:lnTo>
                    <a:pt x="212" y="590"/>
                  </a:lnTo>
                  <a:lnTo>
                    <a:pt x="213" y="591"/>
                  </a:lnTo>
                  <a:lnTo>
                    <a:pt x="213" y="594"/>
                  </a:lnTo>
                  <a:lnTo>
                    <a:pt x="213" y="597"/>
                  </a:lnTo>
                  <a:lnTo>
                    <a:pt x="212" y="601"/>
                  </a:lnTo>
                  <a:lnTo>
                    <a:pt x="212" y="604"/>
                  </a:lnTo>
                  <a:lnTo>
                    <a:pt x="212" y="608"/>
                  </a:lnTo>
                  <a:lnTo>
                    <a:pt x="202" y="608"/>
                  </a:lnTo>
                  <a:lnTo>
                    <a:pt x="192" y="608"/>
                  </a:lnTo>
                  <a:lnTo>
                    <a:pt x="183" y="608"/>
                  </a:lnTo>
                  <a:lnTo>
                    <a:pt x="174" y="608"/>
                  </a:lnTo>
                  <a:lnTo>
                    <a:pt x="168" y="608"/>
                  </a:lnTo>
                  <a:lnTo>
                    <a:pt x="165" y="608"/>
                  </a:lnTo>
                  <a:lnTo>
                    <a:pt x="164" y="606"/>
                  </a:lnTo>
                  <a:lnTo>
                    <a:pt x="164" y="601"/>
                  </a:lnTo>
                  <a:lnTo>
                    <a:pt x="165" y="595"/>
                  </a:lnTo>
                  <a:lnTo>
                    <a:pt x="165" y="591"/>
                  </a:lnTo>
                  <a:lnTo>
                    <a:pt x="168" y="590"/>
                  </a:lnTo>
                  <a:lnTo>
                    <a:pt x="176" y="590"/>
                  </a:lnTo>
                  <a:close/>
                  <a:moveTo>
                    <a:pt x="230" y="590"/>
                  </a:moveTo>
                  <a:lnTo>
                    <a:pt x="246" y="590"/>
                  </a:lnTo>
                  <a:lnTo>
                    <a:pt x="260" y="590"/>
                  </a:lnTo>
                  <a:lnTo>
                    <a:pt x="268" y="591"/>
                  </a:lnTo>
                  <a:lnTo>
                    <a:pt x="273" y="594"/>
                  </a:lnTo>
                  <a:lnTo>
                    <a:pt x="276" y="596"/>
                  </a:lnTo>
                  <a:lnTo>
                    <a:pt x="279" y="599"/>
                  </a:lnTo>
                  <a:lnTo>
                    <a:pt x="279" y="602"/>
                  </a:lnTo>
                  <a:lnTo>
                    <a:pt x="276" y="604"/>
                  </a:lnTo>
                  <a:lnTo>
                    <a:pt x="273" y="607"/>
                  </a:lnTo>
                  <a:lnTo>
                    <a:pt x="267" y="608"/>
                  </a:lnTo>
                  <a:lnTo>
                    <a:pt x="259" y="608"/>
                  </a:lnTo>
                  <a:lnTo>
                    <a:pt x="250" y="608"/>
                  </a:lnTo>
                  <a:lnTo>
                    <a:pt x="241" y="608"/>
                  </a:lnTo>
                  <a:lnTo>
                    <a:pt x="234" y="608"/>
                  </a:lnTo>
                  <a:lnTo>
                    <a:pt x="225" y="608"/>
                  </a:lnTo>
                  <a:lnTo>
                    <a:pt x="222" y="607"/>
                  </a:lnTo>
                  <a:lnTo>
                    <a:pt x="221" y="603"/>
                  </a:lnTo>
                  <a:lnTo>
                    <a:pt x="222" y="596"/>
                  </a:lnTo>
                  <a:lnTo>
                    <a:pt x="223" y="591"/>
                  </a:lnTo>
                  <a:lnTo>
                    <a:pt x="224" y="590"/>
                  </a:lnTo>
                  <a:lnTo>
                    <a:pt x="226" y="590"/>
                  </a:lnTo>
                  <a:lnTo>
                    <a:pt x="230" y="590"/>
                  </a:lnTo>
                  <a:close/>
                  <a:moveTo>
                    <a:pt x="11" y="574"/>
                  </a:moveTo>
                  <a:lnTo>
                    <a:pt x="16" y="574"/>
                  </a:lnTo>
                  <a:lnTo>
                    <a:pt x="23" y="574"/>
                  </a:lnTo>
                  <a:lnTo>
                    <a:pt x="23" y="575"/>
                  </a:lnTo>
                  <a:lnTo>
                    <a:pt x="23" y="577"/>
                  </a:lnTo>
                  <a:lnTo>
                    <a:pt x="23" y="581"/>
                  </a:lnTo>
                  <a:lnTo>
                    <a:pt x="23" y="583"/>
                  </a:lnTo>
                  <a:lnTo>
                    <a:pt x="20" y="583"/>
                  </a:lnTo>
                  <a:lnTo>
                    <a:pt x="16" y="583"/>
                  </a:lnTo>
                  <a:lnTo>
                    <a:pt x="8" y="583"/>
                  </a:lnTo>
                  <a:lnTo>
                    <a:pt x="2" y="583"/>
                  </a:lnTo>
                  <a:lnTo>
                    <a:pt x="2" y="577"/>
                  </a:lnTo>
                  <a:lnTo>
                    <a:pt x="3" y="574"/>
                  </a:lnTo>
                  <a:lnTo>
                    <a:pt x="5" y="574"/>
                  </a:lnTo>
                  <a:lnTo>
                    <a:pt x="11" y="574"/>
                  </a:lnTo>
                  <a:close/>
                  <a:moveTo>
                    <a:pt x="42" y="567"/>
                  </a:moveTo>
                  <a:lnTo>
                    <a:pt x="54" y="567"/>
                  </a:lnTo>
                  <a:lnTo>
                    <a:pt x="66" y="567"/>
                  </a:lnTo>
                  <a:lnTo>
                    <a:pt x="78" y="567"/>
                  </a:lnTo>
                  <a:lnTo>
                    <a:pt x="90" y="567"/>
                  </a:lnTo>
                  <a:lnTo>
                    <a:pt x="96" y="567"/>
                  </a:lnTo>
                  <a:lnTo>
                    <a:pt x="98" y="568"/>
                  </a:lnTo>
                  <a:lnTo>
                    <a:pt x="99" y="571"/>
                  </a:lnTo>
                  <a:lnTo>
                    <a:pt x="100" y="575"/>
                  </a:lnTo>
                  <a:lnTo>
                    <a:pt x="100" y="580"/>
                  </a:lnTo>
                  <a:lnTo>
                    <a:pt x="99" y="583"/>
                  </a:lnTo>
                  <a:lnTo>
                    <a:pt x="97" y="583"/>
                  </a:lnTo>
                  <a:lnTo>
                    <a:pt x="91" y="583"/>
                  </a:lnTo>
                  <a:lnTo>
                    <a:pt x="82" y="583"/>
                  </a:lnTo>
                  <a:lnTo>
                    <a:pt x="72" y="583"/>
                  </a:lnTo>
                  <a:lnTo>
                    <a:pt x="62" y="583"/>
                  </a:lnTo>
                  <a:lnTo>
                    <a:pt x="53" y="583"/>
                  </a:lnTo>
                  <a:lnTo>
                    <a:pt x="44" y="583"/>
                  </a:lnTo>
                  <a:lnTo>
                    <a:pt x="41" y="583"/>
                  </a:lnTo>
                  <a:lnTo>
                    <a:pt x="41" y="579"/>
                  </a:lnTo>
                  <a:lnTo>
                    <a:pt x="42" y="572"/>
                  </a:lnTo>
                  <a:lnTo>
                    <a:pt x="42" y="569"/>
                  </a:lnTo>
                  <a:lnTo>
                    <a:pt x="42" y="567"/>
                  </a:lnTo>
                  <a:close/>
                  <a:moveTo>
                    <a:pt x="111" y="567"/>
                  </a:moveTo>
                  <a:lnTo>
                    <a:pt x="120" y="567"/>
                  </a:lnTo>
                  <a:lnTo>
                    <a:pt x="129" y="567"/>
                  </a:lnTo>
                  <a:lnTo>
                    <a:pt x="137" y="567"/>
                  </a:lnTo>
                  <a:lnTo>
                    <a:pt x="146" y="567"/>
                  </a:lnTo>
                  <a:lnTo>
                    <a:pt x="153" y="566"/>
                  </a:lnTo>
                  <a:lnTo>
                    <a:pt x="157" y="566"/>
                  </a:lnTo>
                  <a:lnTo>
                    <a:pt x="158" y="569"/>
                  </a:lnTo>
                  <a:lnTo>
                    <a:pt x="159" y="575"/>
                  </a:lnTo>
                  <a:lnTo>
                    <a:pt x="159" y="580"/>
                  </a:lnTo>
                  <a:lnTo>
                    <a:pt x="158" y="581"/>
                  </a:lnTo>
                  <a:lnTo>
                    <a:pt x="155" y="581"/>
                  </a:lnTo>
                  <a:lnTo>
                    <a:pt x="149" y="581"/>
                  </a:lnTo>
                  <a:lnTo>
                    <a:pt x="136" y="581"/>
                  </a:lnTo>
                  <a:lnTo>
                    <a:pt x="122" y="581"/>
                  </a:lnTo>
                  <a:lnTo>
                    <a:pt x="114" y="583"/>
                  </a:lnTo>
                  <a:lnTo>
                    <a:pt x="111" y="581"/>
                  </a:lnTo>
                  <a:lnTo>
                    <a:pt x="110" y="579"/>
                  </a:lnTo>
                  <a:lnTo>
                    <a:pt x="110" y="573"/>
                  </a:lnTo>
                  <a:lnTo>
                    <a:pt x="110" y="569"/>
                  </a:lnTo>
                  <a:lnTo>
                    <a:pt x="111" y="567"/>
                  </a:lnTo>
                  <a:close/>
                  <a:moveTo>
                    <a:pt x="172" y="566"/>
                  </a:moveTo>
                  <a:lnTo>
                    <a:pt x="187" y="566"/>
                  </a:lnTo>
                  <a:lnTo>
                    <a:pt x="202" y="566"/>
                  </a:lnTo>
                  <a:lnTo>
                    <a:pt x="207" y="565"/>
                  </a:lnTo>
                  <a:lnTo>
                    <a:pt x="213" y="565"/>
                  </a:lnTo>
                  <a:lnTo>
                    <a:pt x="215" y="565"/>
                  </a:lnTo>
                  <a:lnTo>
                    <a:pt x="216" y="566"/>
                  </a:lnTo>
                  <a:lnTo>
                    <a:pt x="217" y="568"/>
                  </a:lnTo>
                  <a:lnTo>
                    <a:pt x="217" y="572"/>
                  </a:lnTo>
                  <a:lnTo>
                    <a:pt x="217" y="578"/>
                  </a:lnTo>
                  <a:lnTo>
                    <a:pt x="216" y="580"/>
                  </a:lnTo>
                  <a:lnTo>
                    <a:pt x="213" y="581"/>
                  </a:lnTo>
                  <a:lnTo>
                    <a:pt x="206" y="580"/>
                  </a:lnTo>
                  <a:lnTo>
                    <a:pt x="192" y="580"/>
                  </a:lnTo>
                  <a:lnTo>
                    <a:pt x="179" y="580"/>
                  </a:lnTo>
                  <a:lnTo>
                    <a:pt x="175" y="580"/>
                  </a:lnTo>
                  <a:lnTo>
                    <a:pt x="171" y="580"/>
                  </a:lnTo>
                  <a:lnTo>
                    <a:pt x="171" y="574"/>
                  </a:lnTo>
                  <a:lnTo>
                    <a:pt x="172" y="566"/>
                  </a:lnTo>
                  <a:close/>
                  <a:moveTo>
                    <a:pt x="229" y="566"/>
                  </a:moveTo>
                  <a:lnTo>
                    <a:pt x="244" y="566"/>
                  </a:lnTo>
                  <a:lnTo>
                    <a:pt x="258" y="566"/>
                  </a:lnTo>
                  <a:lnTo>
                    <a:pt x="272" y="566"/>
                  </a:lnTo>
                  <a:lnTo>
                    <a:pt x="286" y="566"/>
                  </a:lnTo>
                  <a:lnTo>
                    <a:pt x="286" y="568"/>
                  </a:lnTo>
                  <a:lnTo>
                    <a:pt x="286" y="571"/>
                  </a:lnTo>
                  <a:lnTo>
                    <a:pt x="287" y="577"/>
                  </a:lnTo>
                  <a:lnTo>
                    <a:pt x="286" y="580"/>
                  </a:lnTo>
                  <a:lnTo>
                    <a:pt x="283" y="580"/>
                  </a:lnTo>
                  <a:lnTo>
                    <a:pt x="276" y="580"/>
                  </a:lnTo>
                  <a:lnTo>
                    <a:pt x="267" y="580"/>
                  </a:lnTo>
                  <a:lnTo>
                    <a:pt x="258" y="580"/>
                  </a:lnTo>
                  <a:lnTo>
                    <a:pt x="249" y="580"/>
                  </a:lnTo>
                  <a:lnTo>
                    <a:pt x="240" y="580"/>
                  </a:lnTo>
                  <a:lnTo>
                    <a:pt x="232" y="580"/>
                  </a:lnTo>
                  <a:lnTo>
                    <a:pt x="228" y="580"/>
                  </a:lnTo>
                  <a:lnTo>
                    <a:pt x="228" y="577"/>
                  </a:lnTo>
                  <a:lnTo>
                    <a:pt x="229" y="569"/>
                  </a:lnTo>
                  <a:lnTo>
                    <a:pt x="229" y="567"/>
                  </a:lnTo>
                  <a:lnTo>
                    <a:pt x="229" y="566"/>
                  </a:lnTo>
                  <a:close/>
                  <a:moveTo>
                    <a:pt x="2" y="546"/>
                  </a:moveTo>
                  <a:lnTo>
                    <a:pt x="9" y="546"/>
                  </a:lnTo>
                  <a:lnTo>
                    <a:pt x="16" y="546"/>
                  </a:lnTo>
                  <a:lnTo>
                    <a:pt x="19" y="545"/>
                  </a:lnTo>
                  <a:lnTo>
                    <a:pt x="21" y="546"/>
                  </a:lnTo>
                  <a:lnTo>
                    <a:pt x="23" y="548"/>
                  </a:lnTo>
                  <a:lnTo>
                    <a:pt x="23" y="551"/>
                  </a:lnTo>
                  <a:lnTo>
                    <a:pt x="23" y="553"/>
                  </a:lnTo>
                  <a:lnTo>
                    <a:pt x="23" y="556"/>
                  </a:lnTo>
                  <a:lnTo>
                    <a:pt x="15" y="556"/>
                  </a:lnTo>
                  <a:lnTo>
                    <a:pt x="8" y="556"/>
                  </a:lnTo>
                  <a:lnTo>
                    <a:pt x="3" y="555"/>
                  </a:lnTo>
                  <a:lnTo>
                    <a:pt x="2" y="554"/>
                  </a:lnTo>
                  <a:lnTo>
                    <a:pt x="2" y="552"/>
                  </a:lnTo>
                  <a:lnTo>
                    <a:pt x="2" y="546"/>
                  </a:lnTo>
                  <a:close/>
                  <a:moveTo>
                    <a:pt x="60" y="544"/>
                  </a:moveTo>
                  <a:lnTo>
                    <a:pt x="71" y="544"/>
                  </a:lnTo>
                  <a:lnTo>
                    <a:pt x="83" y="544"/>
                  </a:lnTo>
                  <a:lnTo>
                    <a:pt x="95" y="544"/>
                  </a:lnTo>
                  <a:lnTo>
                    <a:pt x="107" y="544"/>
                  </a:lnTo>
                  <a:lnTo>
                    <a:pt x="107" y="548"/>
                  </a:lnTo>
                  <a:lnTo>
                    <a:pt x="107" y="552"/>
                  </a:lnTo>
                  <a:lnTo>
                    <a:pt x="107" y="555"/>
                  </a:lnTo>
                  <a:lnTo>
                    <a:pt x="107" y="557"/>
                  </a:lnTo>
                  <a:lnTo>
                    <a:pt x="106" y="559"/>
                  </a:lnTo>
                  <a:lnTo>
                    <a:pt x="105" y="560"/>
                  </a:lnTo>
                  <a:lnTo>
                    <a:pt x="101" y="560"/>
                  </a:lnTo>
                  <a:lnTo>
                    <a:pt x="95" y="559"/>
                  </a:lnTo>
                  <a:lnTo>
                    <a:pt x="85" y="559"/>
                  </a:lnTo>
                  <a:lnTo>
                    <a:pt x="75" y="559"/>
                  </a:lnTo>
                  <a:lnTo>
                    <a:pt x="66" y="559"/>
                  </a:lnTo>
                  <a:lnTo>
                    <a:pt x="56" y="559"/>
                  </a:lnTo>
                  <a:lnTo>
                    <a:pt x="49" y="560"/>
                  </a:lnTo>
                  <a:lnTo>
                    <a:pt x="46" y="559"/>
                  </a:lnTo>
                  <a:lnTo>
                    <a:pt x="46" y="555"/>
                  </a:lnTo>
                  <a:lnTo>
                    <a:pt x="46" y="549"/>
                  </a:lnTo>
                  <a:lnTo>
                    <a:pt x="47" y="546"/>
                  </a:lnTo>
                  <a:lnTo>
                    <a:pt x="48" y="544"/>
                  </a:lnTo>
                  <a:lnTo>
                    <a:pt x="49" y="544"/>
                  </a:lnTo>
                  <a:lnTo>
                    <a:pt x="50" y="543"/>
                  </a:lnTo>
                  <a:lnTo>
                    <a:pt x="54" y="543"/>
                  </a:lnTo>
                  <a:lnTo>
                    <a:pt x="60" y="544"/>
                  </a:lnTo>
                  <a:close/>
                  <a:moveTo>
                    <a:pt x="129" y="543"/>
                  </a:moveTo>
                  <a:lnTo>
                    <a:pt x="137" y="543"/>
                  </a:lnTo>
                  <a:lnTo>
                    <a:pt x="147" y="543"/>
                  </a:lnTo>
                  <a:lnTo>
                    <a:pt x="157" y="543"/>
                  </a:lnTo>
                  <a:lnTo>
                    <a:pt x="166" y="543"/>
                  </a:lnTo>
                  <a:lnTo>
                    <a:pt x="167" y="551"/>
                  </a:lnTo>
                  <a:lnTo>
                    <a:pt x="167" y="559"/>
                  </a:lnTo>
                  <a:lnTo>
                    <a:pt x="157" y="559"/>
                  </a:lnTo>
                  <a:lnTo>
                    <a:pt x="146" y="559"/>
                  </a:lnTo>
                  <a:lnTo>
                    <a:pt x="135" y="559"/>
                  </a:lnTo>
                  <a:lnTo>
                    <a:pt x="125" y="559"/>
                  </a:lnTo>
                  <a:lnTo>
                    <a:pt x="120" y="559"/>
                  </a:lnTo>
                  <a:lnTo>
                    <a:pt x="116" y="559"/>
                  </a:lnTo>
                  <a:lnTo>
                    <a:pt x="116" y="554"/>
                  </a:lnTo>
                  <a:lnTo>
                    <a:pt x="116" y="550"/>
                  </a:lnTo>
                  <a:lnTo>
                    <a:pt x="117" y="545"/>
                  </a:lnTo>
                  <a:lnTo>
                    <a:pt x="119" y="543"/>
                  </a:lnTo>
                  <a:lnTo>
                    <a:pt x="122" y="543"/>
                  </a:lnTo>
                  <a:lnTo>
                    <a:pt x="129" y="543"/>
                  </a:lnTo>
                  <a:close/>
                  <a:moveTo>
                    <a:pt x="182" y="542"/>
                  </a:moveTo>
                  <a:lnTo>
                    <a:pt x="193" y="542"/>
                  </a:lnTo>
                  <a:lnTo>
                    <a:pt x="205" y="542"/>
                  </a:lnTo>
                  <a:lnTo>
                    <a:pt x="216" y="542"/>
                  </a:lnTo>
                  <a:lnTo>
                    <a:pt x="228" y="542"/>
                  </a:lnTo>
                  <a:lnTo>
                    <a:pt x="228" y="545"/>
                  </a:lnTo>
                  <a:lnTo>
                    <a:pt x="228" y="548"/>
                  </a:lnTo>
                  <a:lnTo>
                    <a:pt x="228" y="554"/>
                  </a:lnTo>
                  <a:lnTo>
                    <a:pt x="227" y="556"/>
                  </a:lnTo>
                  <a:lnTo>
                    <a:pt x="224" y="557"/>
                  </a:lnTo>
                  <a:lnTo>
                    <a:pt x="217" y="557"/>
                  </a:lnTo>
                  <a:lnTo>
                    <a:pt x="203" y="557"/>
                  </a:lnTo>
                  <a:lnTo>
                    <a:pt x="190" y="557"/>
                  </a:lnTo>
                  <a:lnTo>
                    <a:pt x="183" y="557"/>
                  </a:lnTo>
                  <a:lnTo>
                    <a:pt x="181" y="556"/>
                  </a:lnTo>
                  <a:lnTo>
                    <a:pt x="181" y="553"/>
                  </a:lnTo>
                  <a:lnTo>
                    <a:pt x="181" y="546"/>
                  </a:lnTo>
                  <a:lnTo>
                    <a:pt x="181" y="544"/>
                  </a:lnTo>
                  <a:lnTo>
                    <a:pt x="182" y="542"/>
                  </a:lnTo>
                  <a:close/>
                  <a:moveTo>
                    <a:pt x="237" y="542"/>
                  </a:moveTo>
                  <a:lnTo>
                    <a:pt x="248" y="542"/>
                  </a:lnTo>
                  <a:lnTo>
                    <a:pt x="260" y="542"/>
                  </a:lnTo>
                  <a:lnTo>
                    <a:pt x="271" y="542"/>
                  </a:lnTo>
                  <a:lnTo>
                    <a:pt x="283" y="542"/>
                  </a:lnTo>
                  <a:lnTo>
                    <a:pt x="289" y="542"/>
                  </a:lnTo>
                  <a:lnTo>
                    <a:pt x="294" y="541"/>
                  </a:lnTo>
                  <a:lnTo>
                    <a:pt x="296" y="542"/>
                  </a:lnTo>
                  <a:lnTo>
                    <a:pt x="297" y="543"/>
                  </a:lnTo>
                  <a:lnTo>
                    <a:pt x="298" y="545"/>
                  </a:lnTo>
                  <a:lnTo>
                    <a:pt x="299" y="548"/>
                  </a:lnTo>
                  <a:lnTo>
                    <a:pt x="299" y="552"/>
                  </a:lnTo>
                  <a:lnTo>
                    <a:pt x="299" y="555"/>
                  </a:lnTo>
                  <a:lnTo>
                    <a:pt x="298" y="556"/>
                  </a:lnTo>
                  <a:lnTo>
                    <a:pt x="297" y="557"/>
                  </a:lnTo>
                  <a:lnTo>
                    <a:pt x="293" y="557"/>
                  </a:lnTo>
                  <a:lnTo>
                    <a:pt x="285" y="557"/>
                  </a:lnTo>
                  <a:lnTo>
                    <a:pt x="275" y="557"/>
                  </a:lnTo>
                  <a:lnTo>
                    <a:pt x="264" y="557"/>
                  </a:lnTo>
                  <a:lnTo>
                    <a:pt x="254" y="557"/>
                  </a:lnTo>
                  <a:lnTo>
                    <a:pt x="244" y="557"/>
                  </a:lnTo>
                  <a:lnTo>
                    <a:pt x="238" y="557"/>
                  </a:lnTo>
                  <a:lnTo>
                    <a:pt x="235" y="556"/>
                  </a:lnTo>
                  <a:lnTo>
                    <a:pt x="235" y="554"/>
                  </a:lnTo>
                  <a:lnTo>
                    <a:pt x="236" y="548"/>
                  </a:lnTo>
                  <a:lnTo>
                    <a:pt x="236" y="545"/>
                  </a:lnTo>
                  <a:lnTo>
                    <a:pt x="237" y="542"/>
                  </a:lnTo>
                  <a:close/>
                  <a:moveTo>
                    <a:pt x="2" y="520"/>
                  </a:moveTo>
                  <a:lnTo>
                    <a:pt x="14" y="520"/>
                  </a:lnTo>
                  <a:lnTo>
                    <a:pt x="25" y="520"/>
                  </a:lnTo>
                  <a:lnTo>
                    <a:pt x="25" y="521"/>
                  </a:lnTo>
                  <a:lnTo>
                    <a:pt x="25" y="522"/>
                  </a:lnTo>
                  <a:lnTo>
                    <a:pt x="26" y="527"/>
                  </a:lnTo>
                  <a:lnTo>
                    <a:pt x="25" y="529"/>
                  </a:lnTo>
                  <a:lnTo>
                    <a:pt x="24" y="529"/>
                  </a:lnTo>
                  <a:lnTo>
                    <a:pt x="19" y="529"/>
                  </a:lnTo>
                  <a:lnTo>
                    <a:pt x="13" y="529"/>
                  </a:lnTo>
                  <a:lnTo>
                    <a:pt x="5" y="529"/>
                  </a:lnTo>
                  <a:lnTo>
                    <a:pt x="2" y="529"/>
                  </a:lnTo>
                  <a:lnTo>
                    <a:pt x="1" y="527"/>
                  </a:lnTo>
                  <a:lnTo>
                    <a:pt x="2" y="525"/>
                  </a:lnTo>
                  <a:lnTo>
                    <a:pt x="2" y="520"/>
                  </a:lnTo>
                  <a:close/>
                  <a:moveTo>
                    <a:pt x="56" y="516"/>
                  </a:moveTo>
                  <a:lnTo>
                    <a:pt x="66" y="516"/>
                  </a:lnTo>
                  <a:lnTo>
                    <a:pt x="76" y="516"/>
                  </a:lnTo>
                  <a:lnTo>
                    <a:pt x="87" y="516"/>
                  </a:lnTo>
                  <a:lnTo>
                    <a:pt x="97" y="516"/>
                  </a:lnTo>
                  <a:lnTo>
                    <a:pt x="101" y="516"/>
                  </a:lnTo>
                  <a:lnTo>
                    <a:pt x="103" y="516"/>
                  </a:lnTo>
                  <a:lnTo>
                    <a:pt x="105" y="519"/>
                  </a:lnTo>
                  <a:lnTo>
                    <a:pt x="105" y="524"/>
                  </a:lnTo>
                  <a:lnTo>
                    <a:pt x="105" y="528"/>
                  </a:lnTo>
                  <a:lnTo>
                    <a:pt x="105" y="530"/>
                  </a:lnTo>
                  <a:lnTo>
                    <a:pt x="102" y="530"/>
                  </a:lnTo>
                  <a:lnTo>
                    <a:pt x="98" y="530"/>
                  </a:lnTo>
                  <a:lnTo>
                    <a:pt x="85" y="530"/>
                  </a:lnTo>
                  <a:lnTo>
                    <a:pt x="71" y="530"/>
                  </a:lnTo>
                  <a:lnTo>
                    <a:pt x="56" y="530"/>
                  </a:lnTo>
                  <a:lnTo>
                    <a:pt x="43" y="530"/>
                  </a:lnTo>
                  <a:lnTo>
                    <a:pt x="43" y="528"/>
                  </a:lnTo>
                  <a:lnTo>
                    <a:pt x="43" y="525"/>
                  </a:lnTo>
                  <a:lnTo>
                    <a:pt x="44" y="518"/>
                  </a:lnTo>
                  <a:lnTo>
                    <a:pt x="47" y="516"/>
                  </a:lnTo>
                  <a:lnTo>
                    <a:pt x="50" y="516"/>
                  </a:lnTo>
                  <a:lnTo>
                    <a:pt x="56" y="516"/>
                  </a:lnTo>
                  <a:close/>
                  <a:moveTo>
                    <a:pt x="117" y="515"/>
                  </a:moveTo>
                  <a:lnTo>
                    <a:pt x="126" y="515"/>
                  </a:lnTo>
                  <a:lnTo>
                    <a:pt x="135" y="515"/>
                  </a:lnTo>
                  <a:lnTo>
                    <a:pt x="145" y="515"/>
                  </a:lnTo>
                  <a:lnTo>
                    <a:pt x="155" y="515"/>
                  </a:lnTo>
                  <a:lnTo>
                    <a:pt x="161" y="515"/>
                  </a:lnTo>
                  <a:lnTo>
                    <a:pt x="165" y="515"/>
                  </a:lnTo>
                  <a:lnTo>
                    <a:pt x="166" y="517"/>
                  </a:lnTo>
                  <a:lnTo>
                    <a:pt x="167" y="522"/>
                  </a:lnTo>
                  <a:lnTo>
                    <a:pt x="167" y="528"/>
                  </a:lnTo>
                  <a:lnTo>
                    <a:pt x="166" y="530"/>
                  </a:lnTo>
                  <a:lnTo>
                    <a:pt x="161" y="530"/>
                  </a:lnTo>
                  <a:lnTo>
                    <a:pt x="156" y="530"/>
                  </a:lnTo>
                  <a:lnTo>
                    <a:pt x="142" y="530"/>
                  </a:lnTo>
                  <a:lnTo>
                    <a:pt x="129" y="530"/>
                  </a:lnTo>
                  <a:lnTo>
                    <a:pt x="121" y="530"/>
                  </a:lnTo>
                  <a:lnTo>
                    <a:pt x="118" y="530"/>
                  </a:lnTo>
                  <a:lnTo>
                    <a:pt x="117" y="529"/>
                  </a:lnTo>
                  <a:lnTo>
                    <a:pt x="116" y="528"/>
                  </a:lnTo>
                  <a:lnTo>
                    <a:pt x="116" y="525"/>
                  </a:lnTo>
                  <a:lnTo>
                    <a:pt x="117" y="520"/>
                  </a:lnTo>
                  <a:lnTo>
                    <a:pt x="117" y="518"/>
                  </a:lnTo>
                  <a:lnTo>
                    <a:pt x="117" y="515"/>
                  </a:lnTo>
                  <a:close/>
                  <a:moveTo>
                    <a:pt x="190" y="514"/>
                  </a:moveTo>
                  <a:lnTo>
                    <a:pt x="199" y="514"/>
                  </a:lnTo>
                  <a:lnTo>
                    <a:pt x="209" y="514"/>
                  </a:lnTo>
                  <a:lnTo>
                    <a:pt x="218" y="514"/>
                  </a:lnTo>
                  <a:lnTo>
                    <a:pt x="228" y="514"/>
                  </a:lnTo>
                  <a:lnTo>
                    <a:pt x="228" y="516"/>
                  </a:lnTo>
                  <a:lnTo>
                    <a:pt x="228" y="518"/>
                  </a:lnTo>
                  <a:lnTo>
                    <a:pt x="228" y="526"/>
                  </a:lnTo>
                  <a:lnTo>
                    <a:pt x="227" y="529"/>
                  </a:lnTo>
                  <a:lnTo>
                    <a:pt x="224" y="529"/>
                  </a:lnTo>
                  <a:lnTo>
                    <a:pt x="216" y="529"/>
                  </a:lnTo>
                  <a:lnTo>
                    <a:pt x="203" y="529"/>
                  </a:lnTo>
                  <a:lnTo>
                    <a:pt x="191" y="529"/>
                  </a:lnTo>
                  <a:lnTo>
                    <a:pt x="183" y="529"/>
                  </a:lnTo>
                  <a:lnTo>
                    <a:pt x="180" y="528"/>
                  </a:lnTo>
                  <a:lnTo>
                    <a:pt x="180" y="526"/>
                  </a:lnTo>
                  <a:lnTo>
                    <a:pt x="180" y="518"/>
                  </a:lnTo>
                  <a:lnTo>
                    <a:pt x="181" y="515"/>
                  </a:lnTo>
                  <a:lnTo>
                    <a:pt x="182" y="514"/>
                  </a:lnTo>
                  <a:lnTo>
                    <a:pt x="186" y="514"/>
                  </a:lnTo>
                  <a:lnTo>
                    <a:pt x="190" y="514"/>
                  </a:lnTo>
                  <a:close/>
                  <a:moveTo>
                    <a:pt x="246" y="514"/>
                  </a:moveTo>
                  <a:lnTo>
                    <a:pt x="256" y="514"/>
                  </a:lnTo>
                  <a:lnTo>
                    <a:pt x="267" y="514"/>
                  </a:lnTo>
                  <a:lnTo>
                    <a:pt x="276" y="514"/>
                  </a:lnTo>
                  <a:lnTo>
                    <a:pt x="287" y="514"/>
                  </a:lnTo>
                  <a:lnTo>
                    <a:pt x="293" y="514"/>
                  </a:lnTo>
                  <a:lnTo>
                    <a:pt x="296" y="514"/>
                  </a:lnTo>
                  <a:lnTo>
                    <a:pt x="298" y="515"/>
                  </a:lnTo>
                  <a:lnTo>
                    <a:pt x="299" y="520"/>
                  </a:lnTo>
                  <a:lnTo>
                    <a:pt x="299" y="525"/>
                  </a:lnTo>
                  <a:lnTo>
                    <a:pt x="299" y="529"/>
                  </a:lnTo>
                  <a:lnTo>
                    <a:pt x="288" y="529"/>
                  </a:lnTo>
                  <a:lnTo>
                    <a:pt x="276" y="529"/>
                  </a:lnTo>
                  <a:lnTo>
                    <a:pt x="265" y="529"/>
                  </a:lnTo>
                  <a:lnTo>
                    <a:pt x="254" y="529"/>
                  </a:lnTo>
                  <a:lnTo>
                    <a:pt x="247" y="529"/>
                  </a:lnTo>
                  <a:lnTo>
                    <a:pt x="245" y="528"/>
                  </a:lnTo>
                  <a:lnTo>
                    <a:pt x="244" y="526"/>
                  </a:lnTo>
                  <a:lnTo>
                    <a:pt x="245" y="519"/>
                  </a:lnTo>
                  <a:lnTo>
                    <a:pt x="245" y="517"/>
                  </a:lnTo>
                  <a:lnTo>
                    <a:pt x="246" y="514"/>
                  </a:lnTo>
                  <a:close/>
                  <a:moveTo>
                    <a:pt x="8" y="493"/>
                  </a:moveTo>
                  <a:lnTo>
                    <a:pt x="14" y="493"/>
                  </a:lnTo>
                  <a:lnTo>
                    <a:pt x="16" y="493"/>
                  </a:lnTo>
                  <a:lnTo>
                    <a:pt x="16" y="496"/>
                  </a:lnTo>
                  <a:lnTo>
                    <a:pt x="16" y="501"/>
                  </a:lnTo>
                  <a:lnTo>
                    <a:pt x="11" y="502"/>
                  </a:lnTo>
                  <a:lnTo>
                    <a:pt x="6" y="502"/>
                  </a:lnTo>
                  <a:lnTo>
                    <a:pt x="4" y="502"/>
                  </a:lnTo>
                  <a:lnTo>
                    <a:pt x="3" y="501"/>
                  </a:lnTo>
                  <a:lnTo>
                    <a:pt x="2" y="499"/>
                  </a:lnTo>
                  <a:lnTo>
                    <a:pt x="2" y="496"/>
                  </a:lnTo>
                  <a:lnTo>
                    <a:pt x="2" y="494"/>
                  </a:lnTo>
                  <a:lnTo>
                    <a:pt x="3" y="493"/>
                  </a:lnTo>
                  <a:lnTo>
                    <a:pt x="5" y="492"/>
                  </a:lnTo>
                  <a:lnTo>
                    <a:pt x="8" y="493"/>
                  </a:lnTo>
                  <a:close/>
                  <a:moveTo>
                    <a:pt x="37" y="486"/>
                  </a:moveTo>
                  <a:lnTo>
                    <a:pt x="50" y="486"/>
                  </a:lnTo>
                  <a:lnTo>
                    <a:pt x="62" y="486"/>
                  </a:lnTo>
                  <a:lnTo>
                    <a:pt x="75" y="486"/>
                  </a:lnTo>
                  <a:lnTo>
                    <a:pt x="88" y="486"/>
                  </a:lnTo>
                  <a:lnTo>
                    <a:pt x="93" y="486"/>
                  </a:lnTo>
                  <a:lnTo>
                    <a:pt x="96" y="486"/>
                  </a:lnTo>
                  <a:lnTo>
                    <a:pt x="96" y="489"/>
                  </a:lnTo>
                  <a:lnTo>
                    <a:pt x="97" y="494"/>
                  </a:lnTo>
                  <a:lnTo>
                    <a:pt x="97" y="497"/>
                  </a:lnTo>
                  <a:lnTo>
                    <a:pt x="97" y="502"/>
                  </a:lnTo>
                  <a:lnTo>
                    <a:pt x="85" y="502"/>
                  </a:lnTo>
                  <a:lnTo>
                    <a:pt x="73" y="502"/>
                  </a:lnTo>
                  <a:lnTo>
                    <a:pt x="61" y="502"/>
                  </a:lnTo>
                  <a:lnTo>
                    <a:pt x="49" y="502"/>
                  </a:lnTo>
                  <a:lnTo>
                    <a:pt x="41" y="502"/>
                  </a:lnTo>
                  <a:lnTo>
                    <a:pt x="37" y="502"/>
                  </a:lnTo>
                  <a:lnTo>
                    <a:pt x="36" y="501"/>
                  </a:lnTo>
                  <a:lnTo>
                    <a:pt x="36" y="499"/>
                  </a:lnTo>
                  <a:lnTo>
                    <a:pt x="36" y="496"/>
                  </a:lnTo>
                  <a:lnTo>
                    <a:pt x="36" y="493"/>
                  </a:lnTo>
                  <a:lnTo>
                    <a:pt x="37" y="490"/>
                  </a:lnTo>
                  <a:lnTo>
                    <a:pt x="37" y="486"/>
                  </a:lnTo>
                  <a:close/>
                  <a:moveTo>
                    <a:pt x="121" y="485"/>
                  </a:moveTo>
                  <a:lnTo>
                    <a:pt x="130" y="485"/>
                  </a:lnTo>
                  <a:lnTo>
                    <a:pt x="140" y="485"/>
                  </a:lnTo>
                  <a:lnTo>
                    <a:pt x="149" y="485"/>
                  </a:lnTo>
                  <a:lnTo>
                    <a:pt x="158" y="485"/>
                  </a:lnTo>
                  <a:lnTo>
                    <a:pt x="164" y="485"/>
                  </a:lnTo>
                  <a:lnTo>
                    <a:pt x="165" y="486"/>
                  </a:lnTo>
                  <a:lnTo>
                    <a:pt x="166" y="489"/>
                  </a:lnTo>
                  <a:lnTo>
                    <a:pt x="166" y="494"/>
                  </a:lnTo>
                  <a:lnTo>
                    <a:pt x="166" y="498"/>
                  </a:lnTo>
                  <a:lnTo>
                    <a:pt x="165" y="501"/>
                  </a:lnTo>
                  <a:lnTo>
                    <a:pt x="163" y="501"/>
                  </a:lnTo>
                  <a:lnTo>
                    <a:pt x="158" y="501"/>
                  </a:lnTo>
                  <a:lnTo>
                    <a:pt x="146" y="501"/>
                  </a:lnTo>
                  <a:lnTo>
                    <a:pt x="133" y="501"/>
                  </a:lnTo>
                  <a:lnTo>
                    <a:pt x="121" y="501"/>
                  </a:lnTo>
                  <a:lnTo>
                    <a:pt x="109" y="501"/>
                  </a:lnTo>
                  <a:lnTo>
                    <a:pt x="109" y="497"/>
                  </a:lnTo>
                  <a:lnTo>
                    <a:pt x="109" y="494"/>
                  </a:lnTo>
                  <a:lnTo>
                    <a:pt x="110" y="489"/>
                  </a:lnTo>
                  <a:lnTo>
                    <a:pt x="111" y="485"/>
                  </a:lnTo>
                  <a:lnTo>
                    <a:pt x="114" y="485"/>
                  </a:lnTo>
                  <a:lnTo>
                    <a:pt x="121" y="485"/>
                  </a:lnTo>
                  <a:close/>
                  <a:moveTo>
                    <a:pt x="180" y="484"/>
                  </a:moveTo>
                  <a:lnTo>
                    <a:pt x="189" y="484"/>
                  </a:lnTo>
                  <a:lnTo>
                    <a:pt x="199" y="484"/>
                  </a:lnTo>
                  <a:lnTo>
                    <a:pt x="207" y="484"/>
                  </a:lnTo>
                  <a:lnTo>
                    <a:pt x="216" y="484"/>
                  </a:lnTo>
                  <a:lnTo>
                    <a:pt x="223" y="484"/>
                  </a:lnTo>
                  <a:lnTo>
                    <a:pt x="225" y="484"/>
                  </a:lnTo>
                  <a:lnTo>
                    <a:pt x="227" y="486"/>
                  </a:lnTo>
                  <a:lnTo>
                    <a:pt x="227" y="492"/>
                  </a:lnTo>
                  <a:lnTo>
                    <a:pt x="227" y="493"/>
                  </a:lnTo>
                  <a:lnTo>
                    <a:pt x="227" y="494"/>
                  </a:lnTo>
                  <a:lnTo>
                    <a:pt x="227" y="498"/>
                  </a:lnTo>
                  <a:lnTo>
                    <a:pt x="226" y="499"/>
                  </a:lnTo>
                  <a:lnTo>
                    <a:pt x="224" y="499"/>
                  </a:lnTo>
                  <a:lnTo>
                    <a:pt x="218" y="499"/>
                  </a:lnTo>
                  <a:lnTo>
                    <a:pt x="203" y="499"/>
                  </a:lnTo>
                  <a:lnTo>
                    <a:pt x="188" y="499"/>
                  </a:lnTo>
                  <a:lnTo>
                    <a:pt x="181" y="499"/>
                  </a:lnTo>
                  <a:lnTo>
                    <a:pt x="179" y="498"/>
                  </a:lnTo>
                  <a:lnTo>
                    <a:pt x="179" y="496"/>
                  </a:lnTo>
                  <a:lnTo>
                    <a:pt x="179" y="490"/>
                  </a:lnTo>
                  <a:lnTo>
                    <a:pt x="180" y="487"/>
                  </a:lnTo>
                  <a:lnTo>
                    <a:pt x="180" y="484"/>
                  </a:lnTo>
                  <a:close/>
                  <a:moveTo>
                    <a:pt x="251" y="484"/>
                  </a:moveTo>
                  <a:lnTo>
                    <a:pt x="263" y="484"/>
                  </a:lnTo>
                  <a:lnTo>
                    <a:pt x="274" y="484"/>
                  </a:lnTo>
                  <a:lnTo>
                    <a:pt x="286" y="484"/>
                  </a:lnTo>
                  <a:lnTo>
                    <a:pt x="298" y="484"/>
                  </a:lnTo>
                  <a:lnTo>
                    <a:pt x="298" y="486"/>
                  </a:lnTo>
                  <a:lnTo>
                    <a:pt x="298" y="490"/>
                  </a:lnTo>
                  <a:lnTo>
                    <a:pt x="298" y="496"/>
                  </a:lnTo>
                  <a:lnTo>
                    <a:pt x="297" y="499"/>
                  </a:lnTo>
                  <a:lnTo>
                    <a:pt x="294" y="499"/>
                  </a:lnTo>
                  <a:lnTo>
                    <a:pt x="286" y="499"/>
                  </a:lnTo>
                  <a:lnTo>
                    <a:pt x="270" y="499"/>
                  </a:lnTo>
                  <a:lnTo>
                    <a:pt x="254" y="499"/>
                  </a:lnTo>
                  <a:lnTo>
                    <a:pt x="247" y="499"/>
                  </a:lnTo>
                  <a:lnTo>
                    <a:pt x="244" y="499"/>
                  </a:lnTo>
                  <a:lnTo>
                    <a:pt x="242" y="497"/>
                  </a:lnTo>
                  <a:lnTo>
                    <a:pt x="244" y="490"/>
                  </a:lnTo>
                  <a:lnTo>
                    <a:pt x="244" y="486"/>
                  </a:lnTo>
                  <a:lnTo>
                    <a:pt x="245" y="484"/>
                  </a:lnTo>
                  <a:lnTo>
                    <a:pt x="247" y="484"/>
                  </a:lnTo>
                  <a:lnTo>
                    <a:pt x="251" y="484"/>
                  </a:lnTo>
                  <a:close/>
                  <a:moveTo>
                    <a:pt x="2" y="463"/>
                  </a:moveTo>
                  <a:lnTo>
                    <a:pt x="4" y="463"/>
                  </a:lnTo>
                  <a:lnTo>
                    <a:pt x="6" y="463"/>
                  </a:lnTo>
                  <a:lnTo>
                    <a:pt x="9" y="462"/>
                  </a:lnTo>
                  <a:lnTo>
                    <a:pt x="12" y="463"/>
                  </a:lnTo>
                  <a:lnTo>
                    <a:pt x="12" y="464"/>
                  </a:lnTo>
                  <a:lnTo>
                    <a:pt x="12" y="468"/>
                  </a:lnTo>
                  <a:lnTo>
                    <a:pt x="12" y="470"/>
                  </a:lnTo>
                  <a:lnTo>
                    <a:pt x="11" y="471"/>
                  </a:lnTo>
                  <a:lnTo>
                    <a:pt x="9" y="471"/>
                  </a:lnTo>
                  <a:lnTo>
                    <a:pt x="8" y="472"/>
                  </a:lnTo>
                  <a:lnTo>
                    <a:pt x="5" y="471"/>
                  </a:lnTo>
                  <a:lnTo>
                    <a:pt x="2" y="471"/>
                  </a:lnTo>
                  <a:lnTo>
                    <a:pt x="2" y="467"/>
                  </a:lnTo>
                  <a:lnTo>
                    <a:pt x="2" y="463"/>
                  </a:lnTo>
                  <a:close/>
                  <a:moveTo>
                    <a:pt x="28" y="460"/>
                  </a:moveTo>
                  <a:lnTo>
                    <a:pt x="44" y="459"/>
                  </a:lnTo>
                  <a:lnTo>
                    <a:pt x="64" y="458"/>
                  </a:lnTo>
                  <a:lnTo>
                    <a:pt x="74" y="458"/>
                  </a:lnTo>
                  <a:lnTo>
                    <a:pt x="83" y="460"/>
                  </a:lnTo>
                  <a:lnTo>
                    <a:pt x="85" y="461"/>
                  </a:lnTo>
                  <a:lnTo>
                    <a:pt x="88" y="463"/>
                  </a:lnTo>
                  <a:lnTo>
                    <a:pt x="89" y="466"/>
                  </a:lnTo>
                  <a:lnTo>
                    <a:pt x="90" y="468"/>
                  </a:lnTo>
                  <a:lnTo>
                    <a:pt x="90" y="473"/>
                  </a:lnTo>
                  <a:lnTo>
                    <a:pt x="89" y="475"/>
                  </a:lnTo>
                  <a:lnTo>
                    <a:pt x="86" y="475"/>
                  </a:lnTo>
                  <a:lnTo>
                    <a:pt x="81" y="474"/>
                  </a:lnTo>
                  <a:lnTo>
                    <a:pt x="70" y="474"/>
                  </a:lnTo>
                  <a:lnTo>
                    <a:pt x="58" y="474"/>
                  </a:lnTo>
                  <a:lnTo>
                    <a:pt x="47" y="474"/>
                  </a:lnTo>
                  <a:lnTo>
                    <a:pt x="35" y="474"/>
                  </a:lnTo>
                  <a:lnTo>
                    <a:pt x="30" y="474"/>
                  </a:lnTo>
                  <a:lnTo>
                    <a:pt x="27" y="473"/>
                  </a:lnTo>
                  <a:lnTo>
                    <a:pt x="27" y="471"/>
                  </a:lnTo>
                  <a:lnTo>
                    <a:pt x="27" y="466"/>
                  </a:lnTo>
                  <a:lnTo>
                    <a:pt x="27" y="463"/>
                  </a:lnTo>
                  <a:lnTo>
                    <a:pt x="28" y="460"/>
                  </a:lnTo>
                  <a:close/>
                  <a:moveTo>
                    <a:pt x="116" y="459"/>
                  </a:moveTo>
                  <a:lnTo>
                    <a:pt x="124" y="459"/>
                  </a:lnTo>
                  <a:lnTo>
                    <a:pt x="134" y="459"/>
                  </a:lnTo>
                  <a:lnTo>
                    <a:pt x="143" y="459"/>
                  </a:lnTo>
                  <a:lnTo>
                    <a:pt x="153" y="459"/>
                  </a:lnTo>
                  <a:lnTo>
                    <a:pt x="158" y="459"/>
                  </a:lnTo>
                  <a:lnTo>
                    <a:pt x="161" y="459"/>
                  </a:lnTo>
                  <a:lnTo>
                    <a:pt x="163" y="461"/>
                  </a:lnTo>
                  <a:lnTo>
                    <a:pt x="163" y="467"/>
                  </a:lnTo>
                  <a:lnTo>
                    <a:pt x="163" y="470"/>
                  </a:lnTo>
                  <a:lnTo>
                    <a:pt x="164" y="474"/>
                  </a:lnTo>
                  <a:lnTo>
                    <a:pt x="154" y="474"/>
                  </a:lnTo>
                  <a:lnTo>
                    <a:pt x="144" y="474"/>
                  </a:lnTo>
                  <a:lnTo>
                    <a:pt x="134" y="474"/>
                  </a:lnTo>
                  <a:lnTo>
                    <a:pt x="124" y="474"/>
                  </a:lnTo>
                  <a:lnTo>
                    <a:pt x="119" y="474"/>
                  </a:lnTo>
                  <a:lnTo>
                    <a:pt x="116" y="474"/>
                  </a:lnTo>
                  <a:lnTo>
                    <a:pt x="114" y="472"/>
                  </a:lnTo>
                  <a:lnTo>
                    <a:pt x="114" y="467"/>
                  </a:lnTo>
                  <a:lnTo>
                    <a:pt x="116" y="462"/>
                  </a:lnTo>
                  <a:lnTo>
                    <a:pt x="116" y="459"/>
                  </a:lnTo>
                  <a:close/>
                  <a:moveTo>
                    <a:pt x="193" y="458"/>
                  </a:moveTo>
                  <a:lnTo>
                    <a:pt x="202" y="458"/>
                  </a:lnTo>
                  <a:lnTo>
                    <a:pt x="210" y="458"/>
                  </a:lnTo>
                  <a:lnTo>
                    <a:pt x="218" y="458"/>
                  </a:lnTo>
                  <a:lnTo>
                    <a:pt x="227" y="458"/>
                  </a:lnTo>
                  <a:lnTo>
                    <a:pt x="227" y="461"/>
                  </a:lnTo>
                  <a:lnTo>
                    <a:pt x="227" y="463"/>
                  </a:lnTo>
                  <a:lnTo>
                    <a:pt x="227" y="468"/>
                  </a:lnTo>
                  <a:lnTo>
                    <a:pt x="225" y="471"/>
                  </a:lnTo>
                  <a:lnTo>
                    <a:pt x="222" y="472"/>
                  </a:lnTo>
                  <a:lnTo>
                    <a:pt x="214" y="473"/>
                  </a:lnTo>
                  <a:lnTo>
                    <a:pt x="205" y="473"/>
                  </a:lnTo>
                  <a:lnTo>
                    <a:pt x="196" y="473"/>
                  </a:lnTo>
                  <a:lnTo>
                    <a:pt x="188" y="473"/>
                  </a:lnTo>
                  <a:lnTo>
                    <a:pt x="178" y="473"/>
                  </a:lnTo>
                  <a:lnTo>
                    <a:pt x="179" y="469"/>
                  </a:lnTo>
                  <a:lnTo>
                    <a:pt x="179" y="466"/>
                  </a:lnTo>
                  <a:lnTo>
                    <a:pt x="179" y="462"/>
                  </a:lnTo>
                  <a:lnTo>
                    <a:pt x="180" y="460"/>
                  </a:lnTo>
                  <a:lnTo>
                    <a:pt x="181" y="459"/>
                  </a:lnTo>
                  <a:lnTo>
                    <a:pt x="182" y="458"/>
                  </a:lnTo>
                  <a:lnTo>
                    <a:pt x="187" y="458"/>
                  </a:lnTo>
                  <a:lnTo>
                    <a:pt x="193" y="458"/>
                  </a:lnTo>
                  <a:close/>
                  <a:moveTo>
                    <a:pt x="298" y="463"/>
                  </a:moveTo>
                  <a:lnTo>
                    <a:pt x="298" y="470"/>
                  </a:lnTo>
                  <a:lnTo>
                    <a:pt x="297" y="473"/>
                  </a:lnTo>
                  <a:lnTo>
                    <a:pt x="294" y="473"/>
                  </a:lnTo>
                  <a:lnTo>
                    <a:pt x="286" y="473"/>
                  </a:lnTo>
                  <a:lnTo>
                    <a:pt x="276" y="473"/>
                  </a:lnTo>
                  <a:lnTo>
                    <a:pt x="267" y="473"/>
                  </a:lnTo>
                  <a:lnTo>
                    <a:pt x="256" y="473"/>
                  </a:lnTo>
                  <a:lnTo>
                    <a:pt x="246" y="473"/>
                  </a:lnTo>
                  <a:lnTo>
                    <a:pt x="241" y="473"/>
                  </a:lnTo>
                  <a:lnTo>
                    <a:pt x="238" y="473"/>
                  </a:lnTo>
                  <a:lnTo>
                    <a:pt x="237" y="472"/>
                  </a:lnTo>
                  <a:lnTo>
                    <a:pt x="237" y="471"/>
                  </a:lnTo>
                  <a:lnTo>
                    <a:pt x="237" y="469"/>
                  </a:lnTo>
                  <a:lnTo>
                    <a:pt x="238" y="466"/>
                  </a:lnTo>
                  <a:lnTo>
                    <a:pt x="239" y="463"/>
                  </a:lnTo>
                  <a:lnTo>
                    <a:pt x="241" y="461"/>
                  </a:lnTo>
                  <a:lnTo>
                    <a:pt x="242" y="460"/>
                  </a:lnTo>
                  <a:lnTo>
                    <a:pt x="246" y="459"/>
                  </a:lnTo>
                  <a:lnTo>
                    <a:pt x="251" y="457"/>
                  </a:lnTo>
                  <a:lnTo>
                    <a:pt x="258" y="457"/>
                  </a:lnTo>
                  <a:lnTo>
                    <a:pt x="273" y="458"/>
                  </a:lnTo>
                  <a:lnTo>
                    <a:pt x="291" y="458"/>
                  </a:lnTo>
                  <a:lnTo>
                    <a:pt x="295" y="458"/>
                  </a:lnTo>
                  <a:lnTo>
                    <a:pt x="297" y="458"/>
                  </a:lnTo>
                  <a:lnTo>
                    <a:pt x="298" y="460"/>
                  </a:lnTo>
                  <a:lnTo>
                    <a:pt x="298" y="463"/>
                  </a:lnTo>
                  <a:close/>
                  <a:moveTo>
                    <a:pt x="265" y="647"/>
                  </a:moveTo>
                  <a:lnTo>
                    <a:pt x="282" y="647"/>
                  </a:lnTo>
                  <a:lnTo>
                    <a:pt x="296" y="647"/>
                  </a:lnTo>
                  <a:lnTo>
                    <a:pt x="303" y="646"/>
                  </a:lnTo>
                  <a:lnTo>
                    <a:pt x="307" y="646"/>
                  </a:lnTo>
                  <a:lnTo>
                    <a:pt x="308" y="647"/>
                  </a:lnTo>
                  <a:lnTo>
                    <a:pt x="309" y="648"/>
                  </a:lnTo>
                  <a:lnTo>
                    <a:pt x="310" y="649"/>
                  </a:lnTo>
                  <a:lnTo>
                    <a:pt x="311" y="653"/>
                  </a:lnTo>
                  <a:lnTo>
                    <a:pt x="311" y="660"/>
                  </a:lnTo>
                  <a:lnTo>
                    <a:pt x="311" y="664"/>
                  </a:lnTo>
                  <a:lnTo>
                    <a:pt x="307" y="665"/>
                  </a:lnTo>
                  <a:lnTo>
                    <a:pt x="299" y="665"/>
                  </a:lnTo>
                  <a:lnTo>
                    <a:pt x="287" y="665"/>
                  </a:lnTo>
                  <a:lnTo>
                    <a:pt x="275" y="665"/>
                  </a:lnTo>
                  <a:lnTo>
                    <a:pt x="268" y="665"/>
                  </a:lnTo>
                  <a:lnTo>
                    <a:pt x="264" y="665"/>
                  </a:lnTo>
                  <a:lnTo>
                    <a:pt x="263" y="661"/>
                  </a:lnTo>
                  <a:lnTo>
                    <a:pt x="264" y="654"/>
                  </a:lnTo>
                  <a:lnTo>
                    <a:pt x="264" y="650"/>
                  </a:lnTo>
                  <a:lnTo>
                    <a:pt x="265" y="647"/>
                  </a:lnTo>
                  <a:close/>
                  <a:moveTo>
                    <a:pt x="293" y="620"/>
                  </a:moveTo>
                  <a:lnTo>
                    <a:pt x="306" y="620"/>
                  </a:lnTo>
                  <a:lnTo>
                    <a:pt x="319" y="620"/>
                  </a:lnTo>
                  <a:lnTo>
                    <a:pt x="326" y="620"/>
                  </a:lnTo>
                  <a:lnTo>
                    <a:pt x="328" y="620"/>
                  </a:lnTo>
                  <a:lnTo>
                    <a:pt x="329" y="623"/>
                  </a:lnTo>
                  <a:lnTo>
                    <a:pt x="329" y="630"/>
                  </a:lnTo>
                  <a:lnTo>
                    <a:pt x="329" y="633"/>
                  </a:lnTo>
                  <a:lnTo>
                    <a:pt x="328" y="634"/>
                  </a:lnTo>
                  <a:lnTo>
                    <a:pt x="327" y="636"/>
                  </a:lnTo>
                  <a:lnTo>
                    <a:pt x="326" y="637"/>
                  </a:lnTo>
                  <a:lnTo>
                    <a:pt x="321" y="637"/>
                  </a:lnTo>
                  <a:lnTo>
                    <a:pt x="316" y="637"/>
                  </a:lnTo>
                  <a:lnTo>
                    <a:pt x="304" y="637"/>
                  </a:lnTo>
                  <a:lnTo>
                    <a:pt x="294" y="637"/>
                  </a:lnTo>
                  <a:lnTo>
                    <a:pt x="286" y="637"/>
                  </a:lnTo>
                  <a:lnTo>
                    <a:pt x="283" y="637"/>
                  </a:lnTo>
                  <a:lnTo>
                    <a:pt x="283" y="634"/>
                  </a:lnTo>
                  <a:lnTo>
                    <a:pt x="283" y="626"/>
                  </a:lnTo>
                  <a:lnTo>
                    <a:pt x="284" y="621"/>
                  </a:lnTo>
                  <a:lnTo>
                    <a:pt x="285" y="620"/>
                  </a:lnTo>
                  <a:lnTo>
                    <a:pt x="287" y="619"/>
                  </a:lnTo>
                  <a:lnTo>
                    <a:pt x="293" y="620"/>
                  </a:lnTo>
                  <a:close/>
                  <a:moveTo>
                    <a:pt x="300" y="595"/>
                  </a:moveTo>
                  <a:lnTo>
                    <a:pt x="311" y="595"/>
                  </a:lnTo>
                  <a:lnTo>
                    <a:pt x="322" y="595"/>
                  </a:lnTo>
                  <a:lnTo>
                    <a:pt x="333" y="595"/>
                  </a:lnTo>
                  <a:lnTo>
                    <a:pt x="344" y="595"/>
                  </a:lnTo>
                  <a:lnTo>
                    <a:pt x="344" y="604"/>
                  </a:lnTo>
                  <a:lnTo>
                    <a:pt x="344" y="609"/>
                  </a:lnTo>
                  <a:lnTo>
                    <a:pt x="344" y="610"/>
                  </a:lnTo>
                  <a:lnTo>
                    <a:pt x="342" y="611"/>
                  </a:lnTo>
                  <a:lnTo>
                    <a:pt x="339" y="611"/>
                  </a:lnTo>
                  <a:lnTo>
                    <a:pt x="333" y="611"/>
                  </a:lnTo>
                  <a:lnTo>
                    <a:pt x="324" y="611"/>
                  </a:lnTo>
                  <a:lnTo>
                    <a:pt x="316" y="611"/>
                  </a:lnTo>
                  <a:lnTo>
                    <a:pt x="308" y="611"/>
                  </a:lnTo>
                  <a:lnTo>
                    <a:pt x="299" y="611"/>
                  </a:lnTo>
                  <a:lnTo>
                    <a:pt x="293" y="611"/>
                  </a:lnTo>
                  <a:lnTo>
                    <a:pt x="288" y="612"/>
                  </a:lnTo>
                  <a:lnTo>
                    <a:pt x="287" y="611"/>
                  </a:lnTo>
                  <a:lnTo>
                    <a:pt x="287" y="610"/>
                  </a:lnTo>
                  <a:lnTo>
                    <a:pt x="286" y="608"/>
                  </a:lnTo>
                  <a:lnTo>
                    <a:pt x="287" y="604"/>
                  </a:lnTo>
                  <a:lnTo>
                    <a:pt x="287" y="598"/>
                  </a:lnTo>
                  <a:lnTo>
                    <a:pt x="289" y="595"/>
                  </a:lnTo>
                  <a:lnTo>
                    <a:pt x="293" y="595"/>
                  </a:lnTo>
                  <a:lnTo>
                    <a:pt x="300" y="595"/>
                  </a:lnTo>
                  <a:close/>
                  <a:moveTo>
                    <a:pt x="314" y="569"/>
                  </a:moveTo>
                  <a:lnTo>
                    <a:pt x="323" y="569"/>
                  </a:lnTo>
                  <a:lnTo>
                    <a:pt x="333" y="569"/>
                  </a:lnTo>
                  <a:lnTo>
                    <a:pt x="344" y="569"/>
                  </a:lnTo>
                  <a:lnTo>
                    <a:pt x="354" y="569"/>
                  </a:lnTo>
                  <a:lnTo>
                    <a:pt x="354" y="572"/>
                  </a:lnTo>
                  <a:lnTo>
                    <a:pt x="354" y="574"/>
                  </a:lnTo>
                  <a:lnTo>
                    <a:pt x="354" y="578"/>
                  </a:lnTo>
                  <a:lnTo>
                    <a:pt x="354" y="581"/>
                  </a:lnTo>
                  <a:lnTo>
                    <a:pt x="353" y="584"/>
                  </a:lnTo>
                  <a:lnTo>
                    <a:pt x="352" y="584"/>
                  </a:lnTo>
                  <a:lnTo>
                    <a:pt x="347" y="585"/>
                  </a:lnTo>
                  <a:lnTo>
                    <a:pt x="340" y="584"/>
                  </a:lnTo>
                  <a:lnTo>
                    <a:pt x="326" y="584"/>
                  </a:lnTo>
                  <a:lnTo>
                    <a:pt x="310" y="584"/>
                  </a:lnTo>
                  <a:lnTo>
                    <a:pt x="306" y="584"/>
                  </a:lnTo>
                  <a:lnTo>
                    <a:pt x="303" y="584"/>
                  </a:lnTo>
                  <a:lnTo>
                    <a:pt x="302" y="583"/>
                  </a:lnTo>
                  <a:lnTo>
                    <a:pt x="302" y="578"/>
                  </a:lnTo>
                  <a:lnTo>
                    <a:pt x="303" y="573"/>
                  </a:lnTo>
                  <a:lnTo>
                    <a:pt x="304" y="569"/>
                  </a:lnTo>
                  <a:lnTo>
                    <a:pt x="307" y="569"/>
                  </a:lnTo>
                  <a:lnTo>
                    <a:pt x="314" y="569"/>
                  </a:lnTo>
                  <a:close/>
                  <a:moveTo>
                    <a:pt x="312" y="543"/>
                  </a:moveTo>
                  <a:lnTo>
                    <a:pt x="324" y="543"/>
                  </a:lnTo>
                  <a:lnTo>
                    <a:pt x="337" y="543"/>
                  </a:lnTo>
                  <a:lnTo>
                    <a:pt x="349" y="543"/>
                  </a:lnTo>
                  <a:lnTo>
                    <a:pt x="361" y="543"/>
                  </a:lnTo>
                  <a:lnTo>
                    <a:pt x="361" y="546"/>
                  </a:lnTo>
                  <a:lnTo>
                    <a:pt x="361" y="550"/>
                  </a:lnTo>
                  <a:lnTo>
                    <a:pt x="361" y="555"/>
                  </a:lnTo>
                  <a:lnTo>
                    <a:pt x="361" y="557"/>
                  </a:lnTo>
                  <a:lnTo>
                    <a:pt x="358" y="557"/>
                  </a:lnTo>
                  <a:lnTo>
                    <a:pt x="353" y="557"/>
                  </a:lnTo>
                  <a:lnTo>
                    <a:pt x="337" y="557"/>
                  </a:lnTo>
                  <a:lnTo>
                    <a:pt x="320" y="557"/>
                  </a:lnTo>
                  <a:lnTo>
                    <a:pt x="315" y="557"/>
                  </a:lnTo>
                  <a:lnTo>
                    <a:pt x="311" y="557"/>
                  </a:lnTo>
                  <a:lnTo>
                    <a:pt x="311" y="555"/>
                  </a:lnTo>
                  <a:lnTo>
                    <a:pt x="311" y="550"/>
                  </a:lnTo>
                  <a:lnTo>
                    <a:pt x="312" y="546"/>
                  </a:lnTo>
                  <a:lnTo>
                    <a:pt x="312" y="543"/>
                  </a:lnTo>
                  <a:close/>
                  <a:moveTo>
                    <a:pt x="322" y="517"/>
                  </a:moveTo>
                  <a:lnTo>
                    <a:pt x="333" y="517"/>
                  </a:lnTo>
                  <a:lnTo>
                    <a:pt x="343" y="517"/>
                  </a:lnTo>
                  <a:lnTo>
                    <a:pt x="353" y="517"/>
                  </a:lnTo>
                  <a:lnTo>
                    <a:pt x="363" y="517"/>
                  </a:lnTo>
                  <a:lnTo>
                    <a:pt x="363" y="519"/>
                  </a:lnTo>
                  <a:lnTo>
                    <a:pt x="364" y="522"/>
                  </a:lnTo>
                  <a:lnTo>
                    <a:pt x="364" y="528"/>
                  </a:lnTo>
                  <a:lnTo>
                    <a:pt x="363" y="531"/>
                  </a:lnTo>
                  <a:lnTo>
                    <a:pt x="360" y="531"/>
                  </a:lnTo>
                  <a:lnTo>
                    <a:pt x="353" y="531"/>
                  </a:lnTo>
                  <a:lnTo>
                    <a:pt x="340" y="531"/>
                  </a:lnTo>
                  <a:lnTo>
                    <a:pt x="327" y="531"/>
                  </a:lnTo>
                  <a:lnTo>
                    <a:pt x="319" y="531"/>
                  </a:lnTo>
                  <a:lnTo>
                    <a:pt x="316" y="531"/>
                  </a:lnTo>
                  <a:lnTo>
                    <a:pt x="315" y="529"/>
                  </a:lnTo>
                  <a:lnTo>
                    <a:pt x="315" y="522"/>
                  </a:lnTo>
                  <a:lnTo>
                    <a:pt x="316" y="518"/>
                  </a:lnTo>
                  <a:lnTo>
                    <a:pt x="316" y="517"/>
                  </a:lnTo>
                  <a:lnTo>
                    <a:pt x="319" y="517"/>
                  </a:lnTo>
                  <a:lnTo>
                    <a:pt x="322" y="517"/>
                  </a:lnTo>
                  <a:close/>
                  <a:moveTo>
                    <a:pt x="318" y="484"/>
                  </a:moveTo>
                  <a:lnTo>
                    <a:pt x="326" y="484"/>
                  </a:lnTo>
                  <a:lnTo>
                    <a:pt x="334" y="484"/>
                  </a:lnTo>
                  <a:lnTo>
                    <a:pt x="343" y="484"/>
                  </a:lnTo>
                  <a:lnTo>
                    <a:pt x="351" y="484"/>
                  </a:lnTo>
                  <a:lnTo>
                    <a:pt x="357" y="484"/>
                  </a:lnTo>
                  <a:lnTo>
                    <a:pt x="361" y="484"/>
                  </a:lnTo>
                  <a:lnTo>
                    <a:pt x="363" y="487"/>
                  </a:lnTo>
                  <a:lnTo>
                    <a:pt x="363" y="493"/>
                  </a:lnTo>
                  <a:lnTo>
                    <a:pt x="363" y="497"/>
                  </a:lnTo>
                  <a:lnTo>
                    <a:pt x="361" y="499"/>
                  </a:lnTo>
                  <a:lnTo>
                    <a:pt x="357" y="499"/>
                  </a:lnTo>
                  <a:lnTo>
                    <a:pt x="353" y="498"/>
                  </a:lnTo>
                  <a:lnTo>
                    <a:pt x="340" y="498"/>
                  </a:lnTo>
                  <a:lnTo>
                    <a:pt x="327" y="498"/>
                  </a:lnTo>
                  <a:lnTo>
                    <a:pt x="320" y="499"/>
                  </a:lnTo>
                  <a:lnTo>
                    <a:pt x="317" y="498"/>
                  </a:lnTo>
                  <a:lnTo>
                    <a:pt x="317" y="496"/>
                  </a:lnTo>
                  <a:lnTo>
                    <a:pt x="317" y="491"/>
                  </a:lnTo>
                  <a:lnTo>
                    <a:pt x="317" y="487"/>
                  </a:lnTo>
                  <a:lnTo>
                    <a:pt x="318" y="484"/>
                  </a:lnTo>
                  <a:close/>
                  <a:moveTo>
                    <a:pt x="324" y="457"/>
                  </a:moveTo>
                  <a:lnTo>
                    <a:pt x="334" y="457"/>
                  </a:lnTo>
                  <a:lnTo>
                    <a:pt x="343" y="457"/>
                  </a:lnTo>
                  <a:lnTo>
                    <a:pt x="352" y="457"/>
                  </a:lnTo>
                  <a:lnTo>
                    <a:pt x="361" y="457"/>
                  </a:lnTo>
                  <a:lnTo>
                    <a:pt x="365" y="457"/>
                  </a:lnTo>
                  <a:lnTo>
                    <a:pt x="367" y="458"/>
                  </a:lnTo>
                  <a:lnTo>
                    <a:pt x="367" y="459"/>
                  </a:lnTo>
                  <a:lnTo>
                    <a:pt x="367" y="463"/>
                  </a:lnTo>
                  <a:lnTo>
                    <a:pt x="367" y="467"/>
                  </a:lnTo>
                  <a:lnTo>
                    <a:pt x="367" y="470"/>
                  </a:lnTo>
                  <a:lnTo>
                    <a:pt x="367" y="471"/>
                  </a:lnTo>
                  <a:lnTo>
                    <a:pt x="366" y="471"/>
                  </a:lnTo>
                  <a:lnTo>
                    <a:pt x="362" y="472"/>
                  </a:lnTo>
                  <a:lnTo>
                    <a:pt x="355" y="471"/>
                  </a:lnTo>
                  <a:lnTo>
                    <a:pt x="342" y="471"/>
                  </a:lnTo>
                  <a:lnTo>
                    <a:pt x="329" y="471"/>
                  </a:lnTo>
                  <a:lnTo>
                    <a:pt x="322" y="472"/>
                  </a:lnTo>
                  <a:lnTo>
                    <a:pt x="319" y="471"/>
                  </a:lnTo>
                  <a:lnTo>
                    <a:pt x="318" y="469"/>
                  </a:lnTo>
                  <a:lnTo>
                    <a:pt x="318" y="462"/>
                  </a:lnTo>
                  <a:lnTo>
                    <a:pt x="319" y="459"/>
                  </a:lnTo>
                  <a:lnTo>
                    <a:pt x="319" y="457"/>
                  </a:lnTo>
                  <a:lnTo>
                    <a:pt x="321" y="457"/>
                  </a:lnTo>
                  <a:lnTo>
                    <a:pt x="324" y="457"/>
                  </a:lnTo>
                  <a:close/>
                  <a:moveTo>
                    <a:pt x="319" y="427"/>
                  </a:moveTo>
                  <a:lnTo>
                    <a:pt x="335" y="425"/>
                  </a:lnTo>
                  <a:lnTo>
                    <a:pt x="351" y="424"/>
                  </a:lnTo>
                  <a:lnTo>
                    <a:pt x="366" y="425"/>
                  </a:lnTo>
                  <a:lnTo>
                    <a:pt x="381" y="427"/>
                  </a:lnTo>
                  <a:lnTo>
                    <a:pt x="384" y="428"/>
                  </a:lnTo>
                  <a:lnTo>
                    <a:pt x="385" y="431"/>
                  </a:lnTo>
                  <a:lnTo>
                    <a:pt x="386" y="433"/>
                  </a:lnTo>
                  <a:lnTo>
                    <a:pt x="386" y="435"/>
                  </a:lnTo>
                  <a:lnTo>
                    <a:pt x="386" y="437"/>
                  </a:lnTo>
                  <a:lnTo>
                    <a:pt x="386" y="439"/>
                  </a:lnTo>
                  <a:lnTo>
                    <a:pt x="385" y="441"/>
                  </a:lnTo>
                  <a:lnTo>
                    <a:pt x="382" y="441"/>
                  </a:lnTo>
                  <a:lnTo>
                    <a:pt x="374" y="443"/>
                  </a:lnTo>
                  <a:lnTo>
                    <a:pt x="365" y="444"/>
                  </a:lnTo>
                  <a:lnTo>
                    <a:pt x="356" y="443"/>
                  </a:lnTo>
                  <a:lnTo>
                    <a:pt x="347" y="443"/>
                  </a:lnTo>
                  <a:lnTo>
                    <a:pt x="332" y="443"/>
                  </a:lnTo>
                  <a:lnTo>
                    <a:pt x="318" y="441"/>
                  </a:lnTo>
                  <a:lnTo>
                    <a:pt x="316" y="441"/>
                  </a:lnTo>
                  <a:lnTo>
                    <a:pt x="316" y="439"/>
                  </a:lnTo>
                  <a:lnTo>
                    <a:pt x="315" y="437"/>
                  </a:lnTo>
                  <a:lnTo>
                    <a:pt x="315" y="435"/>
                  </a:lnTo>
                  <a:lnTo>
                    <a:pt x="316" y="433"/>
                  </a:lnTo>
                  <a:lnTo>
                    <a:pt x="317" y="431"/>
                  </a:lnTo>
                  <a:lnTo>
                    <a:pt x="318" y="428"/>
                  </a:lnTo>
                  <a:lnTo>
                    <a:pt x="319" y="427"/>
                  </a:lnTo>
                  <a:close/>
                  <a:moveTo>
                    <a:pt x="172" y="423"/>
                  </a:moveTo>
                  <a:lnTo>
                    <a:pt x="168" y="423"/>
                  </a:lnTo>
                  <a:lnTo>
                    <a:pt x="164" y="424"/>
                  </a:lnTo>
                  <a:lnTo>
                    <a:pt x="165" y="429"/>
                  </a:lnTo>
                  <a:lnTo>
                    <a:pt x="166" y="434"/>
                  </a:lnTo>
                  <a:lnTo>
                    <a:pt x="168" y="435"/>
                  </a:lnTo>
                  <a:lnTo>
                    <a:pt x="171" y="436"/>
                  </a:lnTo>
                  <a:lnTo>
                    <a:pt x="174" y="437"/>
                  </a:lnTo>
                  <a:lnTo>
                    <a:pt x="176" y="438"/>
                  </a:lnTo>
                  <a:lnTo>
                    <a:pt x="181" y="439"/>
                  </a:lnTo>
                  <a:lnTo>
                    <a:pt x="184" y="440"/>
                  </a:lnTo>
                  <a:lnTo>
                    <a:pt x="189" y="440"/>
                  </a:lnTo>
                  <a:lnTo>
                    <a:pt x="192" y="440"/>
                  </a:lnTo>
                  <a:lnTo>
                    <a:pt x="195" y="440"/>
                  </a:lnTo>
                  <a:lnTo>
                    <a:pt x="198" y="440"/>
                  </a:lnTo>
                  <a:lnTo>
                    <a:pt x="201" y="439"/>
                  </a:lnTo>
                  <a:lnTo>
                    <a:pt x="204" y="438"/>
                  </a:lnTo>
                  <a:lnTo>
                    <a:pt x="206" y="437"/>
                  </a:lnTo>
                  <a:lnTo>
                    <a:pt x="210" y="436"/>
                  </a:lnTo>
                  <a:lnTo>
                    <a:pt x="211" y="429"/>
                  </a:lnTo>
                  <a:lnTo>
                    <a:pt x="211" y="427"/>
                  </a:lnTo>
                  <a:lnTo>
                    <a:pt x="207" y="426"/>
                  </a:lnTo>
                  <a:lnTo>
                    <a:pt x="205" y="424"/>
                  </a:lnTo>
                  <a:lnTo>
                    <a:pt x="202" y="423"/>
                  </a:lnTo>
                  <a:lnTo>
                    <a:pt x="199" y="423"/>
                  </a:lnTo>
                  <a:lnTo>
                    <a:pt x="195" y="423"/>
                  </a:lnTo>
                  <a:lnTo>
                    <a:pt x="192" y="423"/>
                  </a:lnTo>
                  <a:lnTo>
                    <a:pt x="188" y="423"/>
                  </a:lnTo>
                  <a:lnTo>
                    <a:pt x="183" y="423"/>
                  </a:lnTo>
                  <a:lnTo>
                    <a:pt x="181" y="423"/>
                  </a:lnTo>
                  <a:lnTo>
                    <a:pt x="178" y="423"/>
                  </a:lnTo>
                  <a:lnTo>
                    <a:pt x="176" y="423"/>
                  </a:lnTo>
                  <a:lnTo>
                    <a:pt x="172" y="423"/>
                  </a:lnTo>
                  <a:close/>
                  <a:moveTo>
                    <a:pt x="110" y="425"/>
                  </a:moveTo>
                  <a:lnTo>
                    <a:pt x="107" y="425"/>
                  </a:lnTo>
                  <a:lnTo>
                    <a:pt x="102" y="426"/>
                  </a:lnTo>
                  <a:lnTo>
                    <a:pt x="99" y="428"/>
                  </a:lnTo>
                  <a:lnTo>
                    <a:pt x="97" y="432"/>
                  </a:lnTo>
                  <a:lnTo>
                    <a:pt x="98" y="435"/>
                  </a:lnTo>
                  <a:lnTo>
                    <a:pt x="101" y="438"/>
                  </a:lnTo>
                  <a:lnTo>
                    <a:pt x="106" y="440"/>
                  </a:lnTo>
                  <a:lnTo>
                    <a:pt x="109" y="440"/>
                  </a:lnTo>
                  <a:lnTo>
                    <a:pt x="122" y="443"/>
                  </a:lnTo>
                  <a:lnTo>
                    <a:pt x="134" y="441"/>
                  </a:lnTo>
                  <a:lnTo>
                    <a:pt x="137" y="439"/>
                  </a:lnTo>
                  <a:lnTo>
                    <a:pt x="141" y="435"/>
                  </a:lnTo>
                  <a:lnTo>
                    <a:pt x="142" y="433"/>
                  </a:lnTo>
                  <a:lnTo>
                    <a:pt x="141" y="429"/>
                  </a:lnTo>
                  <a:lnTo>
                    <a:pt x="140" y="428"/>
                  </a:lnTo>
                  <a:lnTo>
                    <a:pt x="140" y="427"/>
                  </a:lnTo>
                  <a:lnTo>
                    <a:pt x="137" y="425"/>
                  </a:lnTo>
                  <a:lnTo>
                    <a:pt x="135" y="424"/>
                  </a:lnTo>
                  <a:lnTo>
                    <a:pt x="131" y="423"/>
                  </a:lnTo>
                  <a:lnTo>
                    <a:pt x="126" y="423"/>
                  </a:lnTo>
                  <a:lnTo>
                    <a:pt x="118" y="423"/>
                  </a:lnTo>
                  <a:lnTo>
                    <a:pt x="110" y="425"/>
                  </a:lnTo>
                  <a:close/>
                  <a:moveTo>
                    <a:pt x="65" y="426"/>
                  </a:moveTo>
                  <a:lnTo>
                    <a:pt x="61" y="428"/>
                  </a:lnTo>
                  <a:lnTo>
                    <a:pt x="56" y="429"/>
                  </a:lnTo>
                  <a:lnTo>
                    <a:pt x="51" y="433"/>
                  </a:lnTo>
                  <a:lnTo>
                    <a:pt x="48" y="435"/>
                  </a:lnTo>
                  <a:lnTo>
                    <a:pt x="46" y="438"/>
                  </a:lnTo>
                  <a:lnTo>
                    <a:pt x="46" y="440"/>
                  </a:lnTo>
                  <a:lnTo>
                    <a:pt x="48" y="443"/>
                  </a:lnTo>
                  <a:lnTo>
                    <a:pt x="51" y="444"/>
                  </a:lnTo>
                  <a:lnTo>
                    <a:pt x="55" y="445"/>
                  </a:lnTo>
                  <a:lnTo>
                    <a:pt x="61" y="446"/>
                  </a:lnTo>
                  <a:lnTo>
                    <a:pt x="66" y="446"/>
                  </a:lnTo>
                  <a:lnTo>
                    <a:pt x="73" y="446"/>
                  </a:lnTo>
                  <a:lnTo>
                    <a:pt x="76" y="446"/>
                  </a:lnTo>
                  <a:lnTo>
                    <a:pt x="77" y="445"/>
                  </a:lnTo>
                  <a:lnTo>
                    <a:pt x="78" y="444"/>
                  </a:lnTo>
                  <a:lnTo>
                    <a:pt x="79" y="440"/>
                  </a:lnTo>
                  <a:lnTo>
                    <a:pt x="81" y="437"/>
                  </a:lnTo>
                  <a:lnTo>
                    <a:pt x="82" y="435"/>
                  </a:lnTo>
                  <a:lnTo>
                    <a:pt x="84" y="433"/>
                  </a:lnTo>
                  <a:lnTo>
                    <a:pt x="85" y="432"/>
                  </a:lnTo>
                  <a:lnTo>
                    <a:pt x="86" y="431"/>
                  </a:lnTo>
                  <a:lnTo>
                    <a:pt x="84" y="428"/>
                  </a:lnTo>
                  <a:lnTo>
                    <a:pt x="82" y="426"/>
                  </a:lnTo>
                  <a:lnTo>
                    <a:pt x="79" y="424"/>
                  </a:lnTo>
                  <a:lnTo>
                    <a:pt x="78" y="424"/>
                  </a:lnTo>
                  <a:lnTo>
                    <a:pt x="76" y="424"/>
                  </a:lnTo>
                  <a:lnTo>
                    <a:pt x="68" y="425"/>
                  </a:lnTo>
                  <a:lnTo>
                    <a:pt x="65" y="426"/>
                  </a:lnTo>
                  <a:close/>
                  <a:moveTo>
                    <a:pt x="9" y="443"/>
                  </a:moveTo>
                  <a:lnTo>
                    <a:pt x="9" y="447"/>
                  </a:lnTo>
                  <a:lnTo>
                    <a:pt x="9" y="449"/>
                  </a:lnTo>
                  <a:lnTo>
                    <a:pt x="11" y="450"/>
                  </a:lnTo>
                  <a:lnTo>
                    <a:pt x="15" y="450"/>
                  </a:lnTo>
                  <a:lnTo>
                    <a:pt x="17" y="450"/>
                  </a:lnTo>
                  <a:lnTo>
                    <a:pt x="19" y="449"/>
                  </a:lnTo>
                  <a:lnTo>
                    <a:pt x="19" y="444"/>
                  </a:lnTo>
                  <a:lnTo>
                    <a:pt x="19" y="437"/>
                  </a:lnTo>
                  <a:lnTo>
                    <a:pt x="21" y="435"/>
                  </a:lnTo>
                  <a:lnTo>
                    <a:pt x="23" y="433"/>
                  </a:lnTo>
                  <a:lnTo>
                    <a:pt x="23" y="431"/>
                  </a:lnTo>
                  <a:lnTo>
                    <a:pt x="23" y="429"/>
                  </a:lnTo>
                  <a:lnTo>
                    <a:pt x="19" y="427"/>
                  </a:lnTo>
                  <a:lnTo>
                    <a:pt x="14" y="425"/>
                  </a:lnTo>
                  <a:lnTo>
                    <a:pt x="12" y="424"/>
                  </a:lnTo>
                  <a:lnTo>
                    <a:pt x="9" y="425"/>
                  </a:lnTo>
                  <a:lnTo>
                    <a:pt x="9" y="426"/>
                  </a:lnTo>
                  <a:lnTo>
                    <a:pt x="8" y="428"/>
                  </a:lnTo>
                  <a:lnTo>
                    <a:pt x="9" y="435"/>
                  </a:lnTo>
                  <a:lnTo>
                    <a:pt x="9" y="443"/>
                  </a:lnTo>
                  <a:close/>
                  <a:moveTo>
                    <a:pt x="89" y="409"/>
                  </a:moveTo>
                  <a:lnTo>
                    <a:pt x="93" y="410"/>
                  </a:lnTo>
                  <a:lnTo>
                    <a:pt x="100" y="411"/>
                  </a:lnTo>
                  <a:lnTo>
                    <a:pt x="108" y="411"/>
                  </a:lnTo>
                  <a:lnTo>
                    <a:pt x="118" y="410"/>
                  </a:lnTo>
                  <a:lnTo>
                    <a:pt x="120" y="410"/>
                  </a:lnTo>
                  <a:lnTo>
                    <a:pt x="123" y="408"/>
                  </a:lnTo>
                  <a:lnTo>
                    <a:pt x="124" y="406"/>
                  </a:lnTo>
                  <a:lnTo>
                    <a:pt x="125" y="405"/>
                  </a:lnTo>
                  <a:lnTo>
                    <a:pt x="123" y="403"/>
                  </a:lnTo>
                  <a:lnTo>
                    <a:pt x="116" y="401"/>
                  </a:lnTo>
                  <a:lnTo>
                    <a:pt x="107" y="401"/>
                  </a:lnTo>
                  <a:lnTo>
                    <a:pt x="99" y="401"/>
                  </a:lnTo>
                  <a:lnTo>
                    <a:pt x="96" y="401"/>
                  </a:lnTo>
                  <a:lnTo>
                    <a:pt x="89" y="402"/>
                  </a:lnTo>
                  <a:lnTo>
                    <a:pt x="85" y="403"/>
                  </a:lnTo>
                  <a:lnTo>
                    <a:pt x="84" y="405"/>
                  </a:lnTo>
                  <a:lnTo>
                    <a:pt x="84" y="406"/>
                  </a:lnTo>
                  <a:lnTo>
                    <a:pt x="85" y="408"/>
                  </a:lnTo>
                  <a:lnTo>
                    <a:pt x="89" y="409"/>
                  </a:lnTo>
                  <a:close/>
                  <a:moveTo>
                    <a:pt x="495" y="107"/>
                  </a:moveTo>
                  <a:lnTo>
                    <a:pt x="490" y="107"/>
                  </a:lnTo>
                  <a:lnTo>
                    <a:pt x="490" y="113"/>
                  </a:lnTo>
                  <a:lnTo>
                    <a:pt x="492" y="115"/>
                  </a:lnTo>
                  <a:lnTo>
                    <a:pt x="495" y="117"/>
                  </a:lnTo>
                  <a:lnTo>
                    <a:pt x="498" y="119"/>
                  </a:lnTo>
                  <a:lnTo>
                    <a:pt x="501" y="119"/>
                  </a:lnTo>
                  <a:lnTo>
                    <a:pt x="505" y="120"/>
                  </a:lnTo>
                  <a:lnTo>
                    <a:pt x="508" y="121"/>
                  </a:lnTo>
                  <a:lnTo>
                    <a:pt x="513" y="121"/>
                  </a:lnTo>
                  <a:lnTo>
                    <a:pt x="517" y="120"/>
                  </a:lnTo>
                  <a:lnTo>
                    <a:pt x="518" y="117"/>
                  </a:lnTo>
                  <a:lnTo>
                    <a:pt x="518" y="114"/>
                  </a:lnTo>
                  <a:lnTo>
                    <a:pt x="515" y="112"/>
                  </a:lnTo>
                  <a:lnTo>
                    <a:pt x="512" y="110"/>
                  </a:lnTo>
                  <a:lnTo>
                    <a:pt x="507" y="109"/>
                  </a:lnTo>
                  <a:lnTo>
                    <a:pt x="502" y="109"/>
                  </a:lnTo>
                  <a:lnTo>
                    <a:pt x="498" y="108"/>
                  </a:lnTo>
                  <a:lnTo>
                    <a:pt x="497" y="108"/>
                  </a:lnTo>
                  <a:lnTo>
                    <a:pt x="495" y="107"/>
                  </a:lnTo>
                  <a:close/>
                  <a:moveTo>
                    <a:pt x="529" y="374"/>
                  </a:moveTo>
                  <a:lnTo>
                    <a:pt x="523" y="378"/>
                  </a:lnTo>
                  <a:lnTo>
                    <a:pt x="519" y="378"/>
                  </a:lnTo>
                  <a:lnTo>
                    <a:pt x="515" y="383"/>
                  </a:lnTo>
                  <a:lnTo>
                    <a:pt x="515" y="391"/>
                  </a:lnTo>
                  <a:lnTo>
                    <a:pt x="516" y="398"/>
                  </a:lnTo>
                  <a:lnTo>
                    <a:pt x="521" y="402"/>
                  </a:lnTo>
                  <a:lnTo>
                    <a:pt x="529" y="404"/>
                  </a:lnTo>
                  <a:lnTo>
                    <a:pt x="530" y="408"/>
                  </a:lnTo>
                  <a:lnTo>
                    <a:pt x="532" y="413"/>
                  </a:lnTo>
                  <a:lnTo>
                    <a:pt x="532" y="416"/>
                  </a:lnTo>
                  <a:lnTo>
                    <a:pt x="536" y="422"/>
                  </a:lnTo>
                  <a:lnTo>
                    <a:pt x="540" y="424"/>
                  </a:lnTo>
                  <a:lnTo>
                    <a:pt x="542" y="424"/>
                  </a:lnTo>
                  <a:lnTo>
                    <a:pt x="544" y="424"/>
                  </a:lnTo>
                  <a:lnTo>
                    <a:pt x="548" y="424"/>
                  </a:lnTo>
                  <a:lnTo>
                    <a:pt x="549" y="425"/>
                  </a:lnTo>
                  <a:lnTo>
                    <a:pt x="551" y="423"/>
                  </a:lnTo>
                  <a:lnTo>
                    <a:pt x="554" y="420"/>
                  </a:lnTo>
                  <a:lnTo>
                    <a:pt x="554" y="419"/>
                  </a:lnTo>
                  <a:lnTo>
                    <a:pt x="554" y="412"/>
                  </a:lnTo>
                  <a:lnTo>
                    <a:pt x="552" y="408"/>
                  </a:lnTo>
                  <a:lnTo>
                    <a:pt x="548" y="404"/>
                  </a:lnTo>
                  <a:lnTo>
                    <a:pt x="544" y="401"/>
                  </a:lnTo>
                  <a:lnTo>
                    <a:pt x="543" y="397"/>
                  </a:lnTo>
                  <a:lnTo>
                    <a:pt x="544" y="393"/>
                  </a:lnTo>
                  <a:lnTo>
                    <a:pt x="547" y="390"/>
                  </a:lnTo>
                  <a:lnTo>
                    <a:pt x="549" y="388"/>
                  </a:lnTo>
                  <a:lnTo>
                    <a:pt x="551" y="387"/>
                  </a:lnTo>
                  <a:lnTo>
                    <a:pt x="553" y="385"/>
                  </a:lnTo>
                  <a:lnTo>
                    <a:pt x="555" y="383"/>
                  </a:lnTo>
                  <a:lnTo>
                    <a:pt x="556" y="383"/>
                  </a:lnTo>
                  <a:lnTo>
                    <a:pt x="558" y="381"/>
                  </a:lnTo>
                  <a:lnTo>
                    <a:pt x="558" y="377"/>
                  </a:lnTo>
                  <a:lnTo>
                    <a:pt x="559" y="376"/>
                  </a:lnTo>
                  <a:lnTo>
                    <a:pt x="558" y="371"/>
                  </a:lnTo>
                  <a:lnTo>
                    <a:pt x="551" y="366"/>
                  </a:lnTo>
                  <a:lnTo>
                    <a:pt x="547" y="365"/>
                  </a:lnTo>
                  <a:lnTo>
                    <a:pt x="542" y="365"/>
                  </a:lnTo>
                  <a:lnTo>
                    <a:pt x="540" y="365"/>
                  </a:lnTo>
                  <a:lnTo>
                    <a:pt x="535" y="366"/>
                  </a:lnTo>
                  <a:lnTo>
                    <a:pt x="532" y="370"/>
                  </a:lnTo>
                  <a:lnTo>
                    <a:pt x="531" y="374"/>
                  </a:lnTo>
                  <a:lnTo>
                    <a:pt x="529" y="374"/>
                  </a:lnTo>
                  <a:close/>
                  <a:moveTo>
                    <a:pt x="390" y="364"/>
                  </a:moveTo>
                  <a:lnTo>
                    <a:pt x="386" y="369"/>
                  </a:lnTo>
                  <a:lnTo>
                    <a:pt x="385" y="370"/>
                  </a:lnTo>
                  <a:lnTo>
                    <a:pt x="381" y="371"/>
                  </a:lnTo>
                  <a:lnTo>
                    <a:pt x="378" y="371"/>
                  </a:lnTo>
                  <a:lnTo>
                    <a:pt x="376" y="371"/>
                  </a:lnTo>
                  <a:lnTo>
                    <a:pt x="370" y="377"/>
                  </a:lnTo>
                  <a:lnTo>
                    <a:pt x="369" y="382"/>
                  </a:lnTo>
                  <a:lnTo>
                    <a:pt x="369" y="391"/>
                  </a:lnTo>
                  <a:lnTo>
                    <a:pt x="365" y="396"/>
                  </a:lnTo>
                  <a:lnTo>
                    <a:pt x="362" y="399"/>
                  </a:lnTo>
                  <a:lnTo>
                    <a:pt x="360" y="402"/>
                  </a:lnTo>
                  <a:lnTo>
                    <a:pt x="357" y="405"/>
                  </a:lnTo>
                  <a:lnTo>
                    <a:pt x="357" y="406"/>
                  </a:lnTo>
                  <a:lnTo>
                    <a:pt x="357" y="408"/>
                  </a:lnTo>
                  <a:lnTo>
                    <a:pt x="360" y="408"/>
                  </a:lnTo>
                  <a:lnTo>
                    <a:pt x="364" y="408"/>
                  </a:lnTo>
                  <a:lnTo>
                    <a:pt x="365" y="408"/>
                  </a:lnTo>
                  <a:lnTo>
                    <a:pt x="370" y="411"/>
                  </a:lnTo>
                  <a:lnTo>
                    <a:pt x="377" y="415"/>
                  </a:lnTo>
                  <a:lnTo>
                    <a:pt x="380" y="419"/>
                  </a:lnTo>
                  <a:lnTo>
                    <a:pt x="388" y="423"/>
                  </a:lnTo>
                  <a:lnTo>
                    <a:pt x="392" y="425"/>
                  </a:lnTo>
                  <a:lnTo>
                    <a:pt x="393" y="426"/>
                  </a:lnTo>
                  <a:lnTo>
                    <a:pt x="399" y="426"/>
                  </a:lnTo>
                  <a:lnTo>
                    <a:pt x="404" y="426"/>
                  </a:lnTo>
                  <a:lnTo>
                    <a:pt x="408" y="422"/>
                  </a:lnTo>
                  <a:lnTo>
                    <a:pt x="409" y="421"/>
                  </a:lnTo>
                  <a:lnTo>
                    <a:pt x="410" y="417"/>
                  </a:lnTo>
                  <a:lnTo>
                    <a:pt x="409" y="414"/>
                  </a:lnTo>
                  <a:lnTo>
                    <a:pt x="403" y="406"/>
                  </a:lnTo>
                  <a:lnTo>
                    <a:pt x="399" y="402"/>
                  </a:lnTo>
                  <a:lnTo>
                    <a:pt x="400" y="400"/>
                  </a:lnTo>
                  <a:lnTo>
                    <a:pt x="402" y="398"/>
                  </a:lnTo>
                  <a:lnTo>
                    <a:pt x="403" y="397"/>
                  </a:lnTo>
                  <a:lnTo>
                    <a:pt x="405" y="398"/>
                  </a:lnTo>
                  <a:lnTo>
                    <a:pt x="408" y="401"/>
                  </a:lnTo>
                  <a:lnTo>
                    <a:pt x="410" y="402"/>
                  </a:lnTo>
                  <a:lnTo>
                    <a:pt x="414" y="402"/>
                  </a:lnTo>
                  <a:lnTo>
                    <a:pt x="422" y="406"/>
                  </a:lnTo>
                  <a:lnTo>
                    <a:pt x="425" y="409"/>
                  </a:lnTo>
                  <a:lnTo>
                    <a:pt x="428" y="413"/>
                  </a:lnTo>
                  <a:lnTo>
                    <a:pt x="431" y="417"/>
                  </a:lnTo>
                  <a:lnTo>
                    <a:pt x="433" y="419"/>
                  </a:lnTo>
                  <a:lnTo>
                    <a:pt x="435" y="419"/>
                  </a:lnTo>
                  <a:lnTo>
                    <a:pt x="442" y="419"/>
                  </a:lnTo>
                  <a:lnTo>
                    <a:pt x="445" y="419"/>
                  </a:lnTo>
                  <a:lnTo>
                    <a:pt x="451" y="419"/>
                  </a:lnTo>
                  <a:lnTo>
                    <a:pt x="456" y="420"/>
                  </a:lnTo>
                  <a:lnTo>
                    <a:pt x="459" y="415"/>
                  </a:lnTo>
                  <a:lnTo>
                    <a:pt x="465" y="413"/>
                  </a:lnTo>
                  <a:lnTo>
                    <a:pt x="468" y="413"/>
                  </a:lnTo>
                  <a:lnTo>
                    <a:pt x="472" y="413"/>
                  </a:lnTo>
                  <a:lnTo>
                    <a:pt x="477" y="413"/>
                  </a:lnTo>
                  <a:lnTo>
                    <a:pt x="480" y="413"/>
                  </a:lnTo>
                  <a:lnTo>
                    <a:pt x="485" y="415"/>
                  </a:lnTo>
                  <a:lnTo>
                    <a:pt x="490" y="419"/>
                  </a:lnTo>
                  <a:lnTo>
                    <a:pt x="492" y="421"/>
                  </a:lnTo>
                  <a:lnTo>
                    <a:pt x="496" y="422"/>
                  </a:lnTo>
                  <a:lnTo>
                    <a:pt x="500" y="423"/>
                  </a:lnTo>
                  <a:lnTo>
                    <a:pt x="504" y="423"/>
                  </a:lnTo>
                  <a:lnTo>
                    <a:pt x="507" y="423"/>
                  </a:lnTo>
                  <a:lnTo>
                    <a:pt x="509" y="423"/>
                  </a:lnTo>
                  <a:lnTo>
                    <a:pt x="509" y="419"/>
                  </a:lnTo>
                  <a:lnTo>
                    <a:pt x="509" y="415"/>
                  </a:lnTo>
                  <a:lnTo>
                    <a:pt x="506" y="410"/>
                  </a:lnTo>
                  <a:lnTo>
                    <a:pt x="501" y="404"/>
                  </a:lnTo>
                  <a:lnTo>
                    <a:pt x="498" y="400"/>
                  </a:lnTo>
                  <a:lnTo>
                    <a:pt x="498" y="396"/>
                  </a:lnTo>
                  <a:lnTo>
                    <a:pt x="502" y="393"/>
                  </a:lnTo>
                  <a:lnTo>
                    <a:pt x="503" y="393"/>
                  </a:lnTo>
                  <a:lnTo>
                    <a:pt x="505" y="388"/>
                  </a:lnTo>
                  <a:lnTo>
                    <a:pt x="507" y="385"/>
                  </a:lnTo>
                  <a:lnTo>
                    <a:pt x="512" y="383"/>
                  </a:lnTo>
                  <a:lnTo>
                    <a:pt x="512" y="382"/>
                  </a:lnTo>
                  <a:lnTo>
                    <a:pt x="512" y="377"/>
                  </a:lnTo>
                  <a:lnTo>
                    <a:pt x="512" y="371"/>
                  </a:lnTo>
                  <a:lnTo>
                    <a:pt x="512" y="370"/>
                  </a:lnTo>
                  <a:lnTo>
                    <a:pt x="507" y="367"/>
                  </a:lnTo>
                  <a:lnTo>
                    <a:pt x="504" y="366"/>
                  </a:lnTo>
                  <a:lnTo>
                    <a:pt x="498" y="366"/>
                  </a:lnTo>
                  <a:lnTo>
                    <a:pt x="490" y="365"/>
                  </a:lnTo>
                  <a:lnTo>
                    <a:pt x="486" y="365"/>
                  </a:lnTo>
                  <a:lnTo>
                    <a:pt x="481" y="366"/>
                  </a:lnTo>
                  <a:lnTo>
                    <a:pt x="481" y="365"/>
                  </a:lnTo>
                  <a:lnTo>
                    <a:pt x="480" y="364"/>
                  </a:lnTo>
                  <a:lnTo>
                    <a:pt x="479" y="364"/>
                  </a:lnTo>
                  <a:lnTo>
                    <a:pt x="478" y="366"/>
                  </a:lnTo>
                  <a:lnTo>
                    <a:pt x="475" y="370"/>
                  </a:lnTo>
                  <a:lnTo>
                    <a:pt x="474" y="373"/>
                  </a:lnTo>
                  <a:lnTo>
                    <a:pt x="473" y="374"/>
                  </a:lnTo>
                  <a:lnTo>
                    <a:pt x="471" y="378"/>
                  </a:lnTo>
                  <a:lnTo>
                    <a:pt x="470" y="382"/>
                  </a:lnTo>
                  <a:lnTo>
                    <a:pt x="470" y="385"/>
                  </a:lnTo>
                  <a:lnTo>
                    <a:pt x="467" y="387"/>
                  </a:lnTo>
                  <a:lnTo>
                    <a:pt x="461" y="391"/>
                  </a:lnTo>
                  <a:lnTo>
                    <a:pt x="459" y="392"/>
                  </a:lnTo>
                  <a:lnTo>
                    <a:pt x="457" y="393"/>
                  </a:lnTo>
                  <a:lnTo>
                    <a:pt x="454" y="393"/>
                  </a:lnTo>
                  <a:lnTo>
                    <a:pt x="449" y="389"/>
                  </a:lnTo>
                  <a:lnTo>
                    <a:pt x="448" y="388"/>
                  </a:lnTo>
                  <a:lnTo>
                    <a:pt x="447" y="387"/>
                  </a:lnTo>
                  <a:lnTo>
                    <a:pt x="448" y="382"/>
                  </a:lnTo>
                  <a:lnTo>
                    <a:pt x="448" y="379"/>
                  </a:lnTo>
                  <a:lnTo>
                    <a:pt x="449" y="377"/>
                  </a:lnTo>
                  <a:lnTo>
                    <a:pt x="449" y="373"/>
                  </a:lnTo>
                  <a:lnTo>
                    <a:pt x="446" y="368"/>
                  </a:lnTo>
                  <a:lnTo>
                    <a:pt x="444" y="367"/>
                  </a:lnTo>
                  <a:lnTo>
                    <a:pt x="440" y="367"/>
                  </a:lnTo>
                  <a:lnTo>
                    <a:pt x="436" y="367"/>
                  </a:lnTo>
                  <a:lnTo>
                    <a:pt x="431" y="367"/>
                  </a:lnTo>
                  <a:lnTo>
                    <a:pt x="430" y="367"/>
                  </a:lnTo>
                  <a:lnTo>
                    <a:pt x="426" y="369"/>
                  </a:lnTo>
                  <a:lnTo>
                    <a:pt x="425" y="373"/>
                  </a:lnTo>
                  <a:lnTo>
                    <a:pt x="423" y="376"/>
                  </a:lnTo>
                  <a:lnTo>
                    <a:pt x="421" y="382"/>
                  </a:lnTo>
                  <a:lnTo>
                    <a:pt x="420" y="385"/>
                  </a:lnTo>
                  <a:lnTo>
                    <a:pt x="417" y="390"/>
                  </a:lnTo>
                  <a:lnTo>
                    <a:pt x="415" y="396"/>
                  </a:lnTo>
                  <a:lnTo>
                    <a:pt x="410" y="394"/>
                  </a:lnTo>
                  <a:lnTo>
                    <a:pt x="408" y="393"/>
                  </a:lnTo>
                  <a:lnTo>
                    <a:pt x="404" y="390"/>
                  </a:lnTo>
                  <a:lnTo>
                    <a:pt x="400" y="390"/>
                  </a:lnTo>
                  <a:lnTo>
                    <a:pt x="399" y="390"/>
                  </a:lnTo>
                  <a:lnTo>
                    <a:pt x="398" y="389"/>
                  </a:lnTo>
                  <a:lnTo>
                    <a:pt x="397" y="386"/>
                  </a:lnTo>
                  <a:lnTo>
                    <a:pt x="398" y="381"/>
                  </a:lnTo>
                  <a:lnTo>
                    <a:pt x="399" y="380"/>
                  </a:lnTo>
                  <a:lnTo>
                    <a:pt x="403" y="379"/>
                  </a:lnTo>
                  <a:lnTo>
                    <a:pt x="403" y="374"/>
                  </a:lnTo>
                  <a:lnTo>
                    <a:pt x="404" y="371"/>
                  </a:lnTo>
                  <a:lnTo>
                    <a:pt x="400" y="367"/>
                  </a:lnTo>
                  <a:lnTo>
                    <a:pt x="398" y="366"/>
                  </a:lnTo>
                  <a:lnTo>
                    <a:pt x="393" y="365"/>
                  </a:lnTo>
                  <a:lnTo>
                    <a:pt x="391" y="364"/>
                  </a:lnTo>
                  <a:lnTo>
                    <a:pt x="390" y="364"/>
                  </a:lnTo>
                  <a:close/>
                  <a:moveTo>
                    <a:pt x="233" y="408"/>
                  </a:moveTo>
                  <a:lnTo>
                    <a:pt x="228" y="408"/>
                  </a:lnTo>
                  <a:lnTo>
                    <a:pt x="225" y="409"/>
                  </a:lnTo>
                  <a:lnTo>
                    <a:pt x="223" y="412"/>
                  </a:lnTo>
                  <a:lnTo>
                    <a:pt x="224" y="415"/>
                  </a:lnTo>
                  <a:lnTo>
                    <a:pt x="227" y="417"/>
                  </a:lnTo>
                  <a:lnTo>
                    <a:pt x="230" y="420"/>
                  </a:lnTo>
                  <a:lnTo>
                    <a:pt x="236" y="421"/>
                  </a:lnTo>
                  <a:lnTo>
                    <a:pt x="238" y="421"/>
                  </a:lnTo>
                  <a:lnTo>
                    <a:pt x="238" y="424"/>
                  </a:lnTo>
                  <a:lnTo>
                    <a:pt x="238" y="426"/>
                  </a:lnTo>
                  <a:lnTo>
                    <a:pt x="236" y="427"/>
                  </a:lnTo>
                  <a:lnTo>
                    <a:pt x="234" y="428"/>
                  </a:lnTo>
                  <a:lnTo>
                    <a:pt x="230" y="432"/>
                  </a:lnTo>
                  <a:lnTo>
                    <a:pt x="230" y="434"/>
                  </a:lnTo>
                  <a:lnTo>
                    <a:pt x="236" y="436"/>
                  </a:lnTo>
                  <a:lnTo>
                    <a:pt x="241" y="437"/>
                  </a:lnTo>
                  <a:lnTo>
                    <a:pt x="248" y="438"/>
                  </a:lnTo>
                  <a:lnTo>
                    <a:pt x="254" y="438"/>
                  </a:lnTo>
                  <a:lnTo>
                    <a:pt x="260" y="439"/>
                  </a:lnTo>
                  <a:lnTo>
                    <a:pt x="267" y="440"/>
                  </a:lnTo>
                  <a:lnTo>
                    <a:pt x="270" y="440"/>
                  </a:lnTo>
                  <a:lnTo>
                    <a:pt x="274" y="440"/>
                  </a:lnTo>
                  <a:lnTo>
                    <a:pt x="277" y="440"/>
                  </a:lnTo>
                  <a:lnTo>
                    <a:pt x="282" y="440"/>
                  </a:lnTo>
                  <a:lnTo>
                    <a:pt x="284" y="440"/>
                  </a:lnTo>
                  <a:lnTo>
                    <a:pt x="286" y="440"/>
                  </a:lnTo>
                  <a:lnTo>
                    <a:pt x="289" y="439"/>
                  </a:lnTo>
                  <a:lnTo>
                    <a:pt x="291" y="437"/>
                  </a:lnTo>
                  <a:lnTo>
                    <a:pt x="291" y="435"/>
                  </a:lnTo>
                  <a:lnTo>
                    <a:pt x="291" y="434"/>
                  </a:lnTo>
                  <a:lnTo>
                    <a:pt x="291" y="431"/>
                  </a:lnTo>
                  <a:lnTo>
                    <a:pt x="291" y="428"/>
                  </a:lnTo>
                  <a:lnTo>
                    <a:pt x="288" y="426"/>
                  </a:lnTo>
                  <a:lnTo>
                    <a:pt x="286" y="424"/>
                  </a:lnTo>
                  <a:lnTo>
                    <a:pt x="284" y="423"/>
                  </a:lnTo>
                  <a:lnTo>
                    <a:pt x="282" y="423"/>
                  </a:lnTo>
                  <a:lnTo>
                    <a:pt x="277" y="423"/>
                  </a:lnTo>
                  <a:lnTo>
                    <a:pt x="274" y="423"/>
                  </a:lnTo>
                  <a:lnTo>
                    <a:pt x="271" y="423"/>
                  </a:lnTo>
                  <a:lnTo>
                    <a:pt x="268" y="423"/>
                  </a:lnTo>
                  <a:lnTo>
                    <a:pt x="262" y="423"/>
                  </a:lnTo>
                  <a:lnTo>
                    <a:pt x="258" y="423"/>
                  </a:lnTo>
                  <a:lnTo>
                    <a:pt x="254" y="423"/>
                  </a:lnTo>
                  <a:lnTo>
                    <a:pt x="250" y="423"/>
                  </a:lnTo>
                  <a:lnTo>
                    <a:pt x="248" y="422"/>
                  </a:lnTo>
                  <a:lnTo>
                    <a:pt x="246" y="421"/>
                  </a:lnTo>
                  <a:lnTo>
                    <a:pt x="247" y="417"/>
                  </a:lnTo>
                  <a:lnTo>
                    <a:pt x="248" y="413"/>
                  </a:lnTo>
                  <a:lnTo>
                    <a:pt x="247" y="410"/>
                  </a:lnTo>
                  <a:lnTo>
                    <a:pt x="246" y="408"/>
                  </a:lnTo>
                  <a:lnTo>
                    <a:pt x="245" y="408"/>
                  </a:lnTo>
                  <a:lnTo>
                    <a:pt x="241" y="406"/>
                  </a:lnTo>
                  <a:lnTo>
                    <a:pt x="235" y="408"/>
                  </a:lnTo>
                  <a:lnTo>
                    <a:pt x="233" y="408"/>
                  </a:lnTo>
                  <a:close/>
                  <a:moveTo>
                    <a:pt x="456" y="293"/>
                  </a:moveTo>
                  <a:lnTo>
                    <a:pt x="460" y="295"/>
                  </a:lnTo>
                  <a:lnTo>
                    <a:pt x="463" y="298"/>
                  </a:lnTo>
                  <a:lnTo>
                    <a:pt x="466" y="301"/>
                  </a:lnTo>
                  <a:lnTo>
                    <a:pt x="467" y="306"/>
                  </a:lnTo>
                  <a:lnTo>
                    <a:pt x="465" y="312"/>
                  </a:lnTo>
                  <a:lnTo>
                    <a:pt x="461" y="319"/>
                  </a:lnTo>
                  <a:lnTo>
                    <a:pt x="465" y="326"/>
                  </a:lnTo>
                  <a:lnTo>
                    <a:pt x="468" y="332"/>
                  </a:lnTo>
                  <a:lnTo>
                    <a:pt x="473" y="341"/>
                  </a:lnTo>
                  <a:lnTo>
                    <a:pt x="479" y="350"/>
                  </a:lnTo>
                  <a:lnTo>
                    <a:pt x="478" y="354"/>
                  </a:lnTo>
                  <a:lnTo>
                    <a:pt x="477" y="357"/>
                  </a:lnTo>
                  <a:lnTo>
                    <a:pt x="475" y="359"/>
                  </a:lnTo>
                  <a:lnTo>
                    <a:pt x="473" y="359"/>
                  </a:lnTo>
                  <a:lnTo>
                    <a:pt x="467" y="358"/>
                  </a:lnTo>
                  <a:lnTo>
                    <a:pt x="458" y="357"/>
                  </a:lnTo>
                  <a:lnTo>
                    <a:pt x="450" y="354"/>
                  </a:lnTo>
                  <a:lnTo>
                    <a:pt x="443" y="352"/>
                  </a:lnTo>
                  <a:lnTo>
                    <a:pt x="437" y="343"/>
                  </a:lnTo>
                  <a:lnTo>
                    <a:pt x="432" y="335"/>
                  </a:lnTo>
                  <a:lnTo>
                    <a:pt x="432" y="323"/>
                  </a:lnTo>
                  <a:lnTo>
                    <a:pt x="432" y="312"/>
                  </a:lnTo>
                  <a:lnTo>
                    <a:pt x="436" y="307"/>
                  </a:lnTo>
                  <a:lnTo>
                    <a:pt x="439" y="303"/>
                  </a:lnTo>
                  <a:lnTo>
                    <a:pt x="448" y="297"/>
                  </a:lnTo>
                  <a:lnTo>
                    <a:pt x="456" y="293"/>
                  </a:lnTo>
                  <a:close/>
                  <a:moveTo>
                    <a:pt x="411" y="306"/>
                  </a:moveTo>
                  <a:lnTo>
                    <a:pt x="403" y="309"/>
                  </a:lnTo>
                  <a:lnTo>
                    <a:pt x="399" y="312"/>
                  </a:lnTo>
                  <a:lnTo>
                    <a:pt x="396" y="317"/>
                  </a:lnTo>
                  <a:lnTo>
                    <a:pt x="392" y="322"/>
                  </a:lnTo>
                  <a:lnTo>
                    <a:pt x="393" y="331"/>
                  </a:lnTo>
                  <a:lnTo>
                    <a:pt x="395" y="340"/>
                  </a:lnTo>
                  <a:lnTo>
                    <a:pt x="396" y="347"/>
                  </a:lnTo>
                  <a:lnTo>
                    <a:pt x="399" y="354"/>
                  </a:lnTo>
                  <a:lnTo>
                    <a:pt x="400" y="357"/>
                  </a:lnTo>
                  <a:lnTo>
                    <a:pt x="403" y="359"/>
                  </a:lnTo>
                  <a:lnTo>
                    <a:pt x="405" y="361"/>
                  </a:lnTo>
                  <a:lnTo>
                    <a:pt x="409" y="362"/>
                  </a:lnTo>
                  <a:lnTo>
                    <a:pt x="413" y="363"/>
                  </a:lnTo>
                  <a:lnTo>
                    <a:pt x="417" y="363"/>
                  </a:lnTo>
                  <a:lnTo>
                    <a:pt x="423" y="362"/>
                  </a:lnTo>
                  <a:lnTo>
                    <a:pt x="430" y="361"/>
                  </a:lnTo>
                  <a:lnTo>
                    <a:pt x="428" y="350"/>
                  </a:lnTo>
                  <a:lnTo>
                    <a:pt x="428" y="338"/>
                  </a:lnTo>
                  <a:lnTo>
                    <a:pt x="426" y="332"/>
                  </a:lnTo>
                  <a:lnTo>
                    <a:pt x="424" y="328"/>
                  </a:lnTo>
                  <a:lnTo>
                    <a:pt x="423" y="326"/>
                  </a:lnTo>
                  <a:lnTo>
                    <a:pt x="421" y="324"/>
                  </a:lnTo>
                  <a:lnTo>
                    <a:pt x="419" y="324"/>
                  </a:lnTo>
                  <a:lnTo>
                    <a:pt x="416" y="323"/>
                  </a:lnTo>
                  <a:lnTo>
                    <a:pt x="416" y="318"/>
                  </a:lnTo>
                  <a:lnTo>
                    <a:pt x="416" y="312"/>
                  </a:lnTo>
                  <a:lnTo>
                    <a:pt x="415" y="310"/>
                  </a:lnTo>
                  <a:lnTo>
                    <a:pt x="414" y="309"/>
                  </a:lnTo>
                  <a:lnTo>
                    <a:pt x="413" y="307"/>
                  </a:lnTo>
                  <a:lnTo>
                    <a:pt x="411" y="306"/>
                  </a:lnTo>
                  <a:close/>
                  <a:moveTo>
                    <a:pt x="459" y="222"/>
                  </a:moveTo>
                  <a:lnTo>
                    <a:pt x="467" y="223"/>
                  </a:lnTo>
                  <a:lnTo>
                    <a:pt x="475" y="223"/>
                  </a:lnTo>
                  <a:lnTo>
                    <a:pt x="483" y="222"/>
                  </a:lnTo>
                  <a:lnTo>
                    <a:pt x="491" y="219"/>
                  </a:lnTo>
                  <a:lnTo>
                    <a:pt x="491" y="236"/>
                  </a:lnTo>
                  <a:lnTo>
                    <a:pt x="470" y="251"/>
                  </a:lnTo>
                  <a:lnTo>
                    <a:pt x="471" y="258"/>
                  </a:lnTo>
                  <a:lnTo>
                    <a:pt x="472" y="263"/>
                  </a:lnTo>
                  <a:lnTo>
                    <a:pt x="475" y="269"/>
                  </a:lnTo>
                  <a:lnTo>
                    <a:pt x="480" y="272"/>
                  </a:lnTo>
                  <a:lnTo>
                    <a:pt x="488" y="280"/>
                  </a:lnTo>
                  <a:lnTo>
                    <a:pt x="494" y="287"/>
                  </a:lnTo>
                  <a:lnTo>
                    <a:pt x="413" y="289"/>
                  </a:lnTo>
                  <a:lnTo>
                    <a:pt x="424" y="281"/>
                  </a:lnTo>
                  <a:lnTo>
                    <a:pt x="434" y="272"/>
                  </a:lnTo>
                  <a:lnTo>
                    <a:pt x="442" y="264"/>
                  </a:lnTo>
                  <a:lnTo>
                    <a:pt x="448" y="256"/>
                  </a:lnTo>
                  <a:lnTo>
                    <a:pt x="454" y="247"/>
                  </a:lnTo>
                  <a:lnTo>
                    <a:pt x="457" y="238"/>
                  </a:lnTo>
                  <a:lnTo>
                    <a:pt x="459" y="229"/>
                  </a:lnTo>
                  <a:lnTo>
                    <a:pt x="459" y="222"/>
                  </a:lnTo>
                  <a:close/>
                  <a:moveTo>
                    <a:pt x="515" y="222"/>
                  </a:moveTo>
                  <a:lnTo>
                    <a:pt x="550" y="222"/>
                  </a:lnTo>
                  <a:lnTo>
                    <a:pt x="513" y="253"/>
                  </a:lnTo>
                  <a:lnTo>
                    <a:pt x="550" y="289"/>
                  </a:lnTo>
                  <a:lnTo>
                    <a:pt x="515" y="289"/>
                  </a:lnTo>
                  <a:lnTo>
                    <a:pt x="478" y="253"/>
                  </a:lnTo>
                  <a:lnTo>
                    <a:pt x="515" y="222"/>
                  </a:lnTo>
                  <a:close/>
                  <a:moveTo>
                    <a:pt x="549" y="131"/>
                  </a:moveTo>
                  <a:lnTo>
                    <a:pt x="582" y="131"/>
                  </a:lnTo>
                  <a:lnTo>
                    <a:pt x="547" y="168"/>
                  </a:lnTo>
                  <a:lnTo>
                    <a:pt x="582" y="210"/>
                  </a:lnTo>
                  <a:lnTo>
                    <a:pt x="549" y="210"/>
                  </a:lnTo>
                  <a:lnTo>
                    <a:pt x="514" y="168"/>
                  </a:lnTo>
                  <a:lnTo>
                    <a:pt x="549" y="131"/>
                  </a:lnTo>
                  <a:close/>
                  <a:moveTo>
                    <a:pt x="500" y="131"/>
                  </a:moveTo>
                  <a:lnTo>
                    <a:pt x="532" y="131"/>
                  </a:lnTo>
                  <a:lnTo>
                    <a:pt x="497" y="168"/>
                  </a:lnTo>
                  <a:lnTo>
                    <a:pt x="532" y="210"/>
                  </a:lnTo>
                  <a:lnTo>
                    <a:pt x="500" y="210"/>
                  </a:lnTo>
                  <a:lnTo>
                    <a:pt x="494" y="208"/>
                  </a:lnTo>
                  <a:lnTo>
                    <a:pt x="490" y="207"/>
                  </a:lnTo>
                  <a:lnTo>
                    <a:pt x="486" y="206"/>
                  </a:lnTo>
                  <a:lnTo>
                    <a:pt x="483" y="204"/>
                  </a:lnTo>
                  <a:lnTo>
                    <a:pt x="479" y="200"/>
                  </a:lnTo>
                  <a:lnTo>
                    <a:pt x="475" y="193"/>
                  </a:lnTo>
                  <a:lnTo>
                    <a:pt x="471" y="180"/>
                  </a:lnTo>
                  <a:lnTo>
                    <a:pt x="465" y="168"/>
                  </a:lnTo>
                  <a:lnTo>
                    <a:pt x="500" y="131"/>
                  </a:lnTo>
                  <a:close/>
                  <a:moveTo>
                    <a:pt x="145" y="394"/>
                  </a:moveTo>
                  <a:lnTo>
                    <a:pt x="158" y="390"/>
                  </a:lnTo>
                  <a:lnTo>
                    <a:pt x="180" y="383"/>
                  </a:lnTo>
                  <a:lnTo>
                    <a:pt x="186" y="382"/>
                  </a:lnTo>
                  <a:lnTo>
                    <a:pt x="190" y="382"/>
                  </a:lnTo>
                  <a:lnTo>
                    <a:pt x="194" y="383"/>
                  </a:lnTo>
                  <a:lnTo>
                    <a:pt x="198" y="385"/>
                  </a:lnTo>
                  <a:lnTo>
                    <a:pt x="200" y="388"/>
                  </a:lnTo>
                  <a:lnTo>
                    <a:pt x="201" y="391"/>
                  </a:lnTo>
                  <a:lnTo>
                    <a:pt x="200" y="397"/>
                  </a:lnTo>
                  <a:lnTo>
                    <a:pt x="196" y="403"/>
                  </a:lnTo>
                  <a:lnTo>
                    <a:pt x="194" y="408"/>
                  </a:lnTo>
                  <a:lnTo>
                    <a:pt x="190" y="411"/>
                  </a:lnTo>
                  <a:lnTo>
                    <a:pt x="186" y="412"/>
                  </a:lnTo>
                  <a:lnTo>
                    <a:pt x="181" y="413"/>
                  </a:lnTo>
                  <a:lnTo>
                    <a:pt x="176" y="413"/>
                  </a:lnTo>
                  <a:lnTo>
                    <a:pt x="170" y="412"/>
                  </a:lnTo>
                  <a:lnTo>
                    <a:pt x="165" y="410"/>
                  </a:lnTo>
                  <a:lnTo>
                    <a:pt x="159" y="409"/>
                  </a:lnTo>
                  <a:lnTo>
                    <a:pt x="151" y="403"/>
                  </a:lnTo>
                  <a:lnTo>
                    <a:pt x="144" y="399"/>
                  </a:lnTo>
                  <a:lnTo>
                    <a:pt x="142" y="397"/>
                  </a:lnTo>
                  <a:lnTo>
                    <a:pt x="142" y="396"/>
                  </a:lnTo>
                  <a:lnTo>
                    <a:pt x="143" y="394"/>
                  </a:lnTo>
                  <a:lnTo>
                    <a:pt x="145" y="394"/>
                  </a:lnTo>
                  <a:close/>
                  <a:moveTo>
                    <a:pt x="241" y="368"/>
                  </a:moveTo>
                  <a:lnTo>
                    <a:pt x="246" y="368"/>
                  </a:lnTo>
                  <a:lnTo>
                    <a:pt x="254" y="370"/>
                  </a:lnTo>
                  <a:lnTo>
                    <a:pt x="263" y="375"/>
                  </a:lnTo>
                  <a:lnTo>
                    <a:pt x="272" y="380"/>
                  </a:lnTo>
                  <a:lnTo>
                    <a:pt x="275" y="383"/>
                  </a:lnTo>
                  <a:lnTo>
                    <a:pt x="277" y="386"/>
                  </a:lnTo>
                  <a:lnTo>
                    <a:pt x="279" y="389"/>
                  </a:lnTo>
                  <a:lnTo>
                    <a:pt x="277" y="391"/>
                  </a:lnTo>
                  <a:lnTo>
                    <a:pt x="274" y="393"/>
                  </a:lnTo>
                  <a:lnTo>
                    <a:pt x="269" y="396"/>
                  </a:lnTo>
                  <a:lnTo>
                    <a:pt x="260" y="398"/>
                  </a:lnTo>
                  <a:lnTo>
                    <a:pt x="249" y="399"/>
                  </a:lnTo>
                  <a:lnTo>
                    <a:pt x="244" y="399"/>
                  </a:lnTo>
                  <a:lnTo>
                    <a:pt x="239" y="398"/>
                  </a:lnTo>
                  <a:lnTo>
                    <a:pt x="235" y="397"/>
                  </a:lnTo>
                  <a:lnTo>
                    <a:pt x="232" y="394"/>
                  </a:lnTo>
                  <a:lnTo>
                    <a:pt x="228" y="392"/>
                  </a:lnTo>
                  <a:lnTo>
                    <a:pt x="225" y="390"/>
                  </a:lnTo>
                  <a:lnTo>
                    <a:pt x="224" y="387"/>
                  </a:lnTo>
                  <a:lnTo>
                    <a:pt x="223" y="385"/>
                  </a:lnTo>
                  <a:lnTo>
                    <a:pt x="222" y="381"/>
                  </a:lnTo>
                  <a:lnTo>
                    <a:pt x="222" y="378"/>
                  </a:lnTo>
                  <a:lnTo>
                    <a:pt x="223" y="376"/>
                  </a:lnTo>
                  <a:lnTo>
                    <a:pt x="225" y="373"/>
                  </a:lnTo>
                  <a:lnTo>
                    <a:pt x="227" y="370"/>
                  </a:lnTo>
                  <a:lnTo>
                    <a:pt x="232" y="369"/>
                  </a:lnTo>
                  <a:lnTo>
                    <a:pt x="236" y="368"/>
                  </a:lnTo>
                  <a:lnTo>
                    <a:pt x="241" y="368"/>
                  </a:lnTo>
                  <a:close/>
                  <a:moveTo>
                    <a:pt x="315" y="364"/>
                  </a:moveTo>
                  <a:lnTo>
                    <a:pt x="285" y="399"/>
                  </a:lnTo>
                  <a:lnTo>
                    <a:pt x="284" y="401"/>
                  </a:lnTo>
                  <a:lnTo>
                    <a:pt x="284" y="403"/>
                  </a:lnTo>
                  <a:lnTo>
                    <a:pt x="286" y="404"/>
                  </a:lnTo>
                  <a:lnTo>
                    <a:pt x="289" y="405"/>
                  </a:lnTo>
                  <a:lnTo>
                    <a:pt x="298" y="405"/>
                  </a:lnTo>
                  <a:lnTo>
                    <a:pt x="309" y="404"/>
                  </a:lnTo>
                  <a:lnTo>
                    <a:pt x="320" y="402"/>
                  </a:lnTo>
                  <a:lnTo>
                    <a:pt x="331" y="400"/>
                  </a:lnTo>
                  <a:lnTo>
                    <a:pt x="340" y="397"/>
                  </a:lnTo>
                  <a:lnTo>
                    <a:pt x="345" y="394"/>
                  </a:lnTo>
                  <a:lnTo>
                    <a:pt x="349" y="389"/>
                  </a:lnTo>
                  <a:lnTo>
                    <a:pt x="352" y="386"/>
                  </a:lnTo>
                  <a:lnTo>
                    <a:pt x="353" y="381"/>
                  </a:lnTo>
                  <a:lnTo>
                    <a:pt x="353" y="378"/>
                  </a:lnTo>
                  <a:lnTo>
                    <a:pt x="353" y="376"/>
                  </a:lnTo>
                  <a:lnTo>
                    <a:pt x="351" y="374"/>
                  </a:lnTo>
                  <a:lnTo>
                    <a:pt x="349" y="371"/>
                  </a:lnTo>
                  <a:lnTo>
                    <a:pt x="345" y="369"/>
                  </a:lnTo>
                  <a:lnTo>
                    <a:pt x="338" y="367"/>
                  </a:lnTo>
                  <a:lnTo>
                    <a:pt x="329" y="366"/>
                  </a:lnTo>
                  <a:lnTo>
                    <a:pt x="321" y="365"/>
                  </a:lnTo>
                  <a:lnTo>
                    <a:pt x="315" y="364"/>
                  </a:lnTo>
                  <a:close/>
                  <a:moveTo>
                    <a:pt x="345" y="323"/>
                  </a:moveTo>
                  <a:lnTo>
                    <a:pt x="338" y="328"/>
                  </a:lnTo>
                  <a:lnTo>
                    <a:pt x="331" y="332"/>
                  </a:lnTo>
                  <a:lnTo>
                    <a:pt x="327" y="336"/>
                  </a:lnTo>
                  <a:lnTo>
                    <a:pt x="324" y="341"/>
                  </a:lnTo>
                  <a:lnTo>
                    <a:pt x="323" y="345"/>
                  </a:lnTo>
                  <a:lnTo>
                    <a:pt x="323" y="348"/>
                  </a:lnTo>
                  <a:lnTo>
                    <a:pt x="324" y="352"/>
                  </a:lnTo>
                  <a:lnTo>
                    <a:pt x="327" y="355"/>
                  </a:lnTo>
                  <a:lnTo>
                    <a:pt x="329" y="358"/>
                  </a:lnTo>
                  <a:lnTo>
                    <a:pt x="333" y="361"/>
                  </a:lnTo>
                  <a:lnTo>
                    <a:pt x="338" y="362"/>
                  </a:lnTo>
                  <a:lnTo>
                    <a:pt x="342" y="363"/>
                  </a:lnTo>
                  <a:lnTo>
                    <a:pt x="347" y="363"/>
                  </a:lnTo>
                  <a:lnTo>
                    <a:pt x="353" y="362"/>
                  </a:lnTo>
                  <a:lnTo>
                    <a:pt x="360" y="359"/>
                  </a:lnTo>
                  <a:lnTo>
                    <a:pt x="365" y="357"/>
                  </a:lnTo>
                  <a:lnTo>
                    <a:pt x="372" y="353"/>
                  </a:lnTo>
                  <a:lnTo>
                    <a:pt x="376" y="348"/>
                  </a:lnTo>
                  <a:lnTo>
                    <a:pt x="379" y="345"/>
                  </a:lnTo>
                  <a:lnTo>
                    <a:pt x="381" y="341"/>
                  </a:lnTo>
                  <a:lnTo>
                    <a:pt x="382" y="338"/>
                  </a:lnTo>
                  <a:lnTo>
                    <a:pt x="382" y="334"/>
                  </a:lnTo>
                  <a:lnTo>
                    <a:pt x="380" y="331"/>
                  </a:lnTo>
                  <a:lnTo>
                    <a:pt x="378" y="328"/>
                  </a:lnTo>
                  <a:lnTo>
                    <a:pt x="376" y="326"/>
                  </a:lnTo>
                  <a:lnTo>
                    <a:pt x="373" y="323"/>
                  </a:lnTo>
                  <a:lnTo>
                    <a:pt x="368" y="322"/>
                  </a:lnTo>
                  <a:lnTo>
                    <a:pt x="364" y="321"/>
                  </a:lnTo>
                  <a:lnTo>
                    <a:pt x="360" y="320"/>
                  </a:lnTo>
                  <a:lnTo>
                    <a:pt x="354" y="321"/>
                  </a:lnTo>
                  <a:lnTo>
                    <a:pt x="350" y="322"/>
                  </a:lnTo>
                  <a:lnTo>
                    <a:pt x="345" y="323"/>
                  </a:lnTo>
                  <a:close/>
                  <a:moveTo>
                    <a:pt x="281" y="315"/>
                  </a:moveTo>
                  <a:lnTo>
                    <a:pt x="277" y="319"/>
                  </a:lnTo>
                  <a:lnTo>
                    <a:pt x="273" y="323"/>
                  </a:lnTo>
                  <a:lnTo>
                    <a:pt x="271" y="329"/>
                  </a:lnTo>
                  <a:lnTo>
                    <a:pt x="269" y="333"/>
                  </a:lnTo>
                  <a:lnTo>
                    <a:pt x="268" y="339"/>
                  </a:lnTo>
                  <a:lnTo>
                    <a:pt x="267" y="344"/>
                  </a:lnTo>
                  <a:lnTo>
                    <a:pt x="267" y="350"/>
                  </a:lnTo>
                  <a:lnTo>
                    <a:pt x="268" y="354"/>
                  </a:lnTo>
                  <a:lnTo>
                    <a:pt x="269" y="359"/>
                  </a:lnTo>
                  <a:lnTo>
                    <a:pt x="271" y="364"/>
                  </a:lnTo>
                  <a:lnTo>
                    <a:pt x="273" y="368"/>
                  </a:lnTo>
                  <a:lnTo>
                    <a:pt x="276" y="371"/>
                  </a:lnTo>
                  <a:lnTo>
                    <a:pt x="281" y="375"/>
                  </a:lnTo>
                  <a:lnTo>
                    <a:pt x="284" y="377"/>
                  </a:lnTo>
                  <a:lnTo>
                    <a:pt x="289" y="378"/>
                  </a:lnTo>
                  <a:lnTo>
                    <a:pt x="295" y="378"/>
                  </a:lnTo>
                  <a:lnTo>
                    <a:pt x="296" y="377"/>
                  </a:lnTo>
                  <a:lnTo>
                    <a:pt x="298" y="373"/>
                  </a:lnTo>
                  <a:lnTo>
                    <a:pt x="299" y="367"/>
                  </a:lnTo>
                  <a:lnTo>
                    <a:pt x="300" y="359"/>
                  </a:lnTo>
                  <a:lnTo>
                    <a:pt x="302" y="353"/>
                  </a:lnTo>
                  <a:lnTo>
                    <a:pt x="302" y="346"/>
                  </a:lnTo>
                  <a:lnTo>
                    <a:pt x="302" y="342"/>
                  </a:lnTo>
                  <a:lnTo>
                    <a:pt x="299" y="339"/>
                  </a:lnTo>
                  <a:lnTo>
                    <a:pt x="297" y="334"/>
                  </a:lnTo>
                  <a:lnTo>
                    <a:pt x="291" y="324"/>
                  </a:lnTo>
                  <a:lnTo>
                    <a:pt x="287" y="319"/>
                  </a:lnTo>
                  <a:lnTo>
                    <a:pt x="284" y="316"/>
                  </a:lnTo>
                  <a:lnTo>
                    <a:pt x="283" y="315"/>
                  </a:lnTo>
                  <a:lnTo>
                    <a:pt x="282" y="313"/>
                  </a:lnTo>
                  <a:lnTo>
                    <a:pt x="281" y="315"/>
                  </a:lnTo>
                  <a:close/>
                  <a:moveTo>
                    <a:pt x="196" y="328"/>
                  </a:moveTo>
                  <a:lnTo>
                    <a:pt x="190" y="328"/>
                  </a:lnTo>
                  <a:lnTo>
                    <a:pt x="184" y="330"/>
                  </a:lnTo>
                  <a:lnTo>
                    <a:pt x="181" y="332"/>
                  </a:lnTo>
                  <a:lnTo>
                    <a:pt x="179" y="334"/>
                  </a:lnTo>
                  <a:lnTo>
                    <a:pt x="178" y="338"/>
                  </a:lnTo>
                  <a:lnTo>
                    <a:pt x="178" y="342"/>
                  </a:lnTo>
                  <a:lnTo>
                    <a:pt x="179" y="345"/>
                  </a:lnTo>
                  <a:lnTo>
                    <a:pt x="181" y="350"/>
                  </a:lnTo>
                  <a:lnTo>
                    <a:pt x="184" y="354"/>
                  </a:lnTo>
                  <a:lnTo>
                    <a:pt x="188" y="357"/>
                  </a:lnTo>
                  <a:lnTo>
                    <a:pt x="192" y="362"/>
                  </a:lnTo>
                  <a:lnTo>
                    <a:pt x="196" y="365"/>
                  </a:lnTo>
                  <a:lnTo>
                    <a:pt x="202" y="367"/>
                  </a:lnTo>
                  <a:lnTo>
                    <a:pt x="206" y="369"/>
                  </a:lnTo>
                  <a:lnTo>
                    <a:pt x="212" y="370"/>
                  </a:lnTo>
                  <a:lnTo>
                    <a:pt x="217" y="371"/>
                  </a:lnTo>
                  <a:lnTo>
                    <a:pt x="222" y="370"/>
                  </a:lnTo>
                  <a:lnTo>
                    <a:pt x="225" y="369"/>
                  </a:lnTo>
                  <a:lnTo>
                    <a:pt x="227" y="367"/>
                  </a:lnTo>
                  <a:lnTo>
                    <a:pt x="229" y="364"/>
                  </a:lnTo>
                  <a:lnTo>
                    <a:pt x="230" y="361"/>
                  </a:lnTo>
                  <a:lnTo>
                    <a:pt x="230" y="357"/>
                  </a:lnTo>
                  <a:lnTo>
                    <a:pt x="230" y="353"/>
                  </a:lnTo>
                  <a:lnTo>
                    <a:pt x="229" y="348"/>
                  </a:lnTo>
                  <a:lnTo>
                    <a:pt x="227" y="344"/>
                  </a:lnTo>
                  <a:lnTo>
                    <a:pt x="225" y="341"/>
                  </a:lnTo>
                  <a:lnTo>
                    <a:pt x="222" y="336"/>
                  </a:lnTo>
                  <a:lnTo>
                    <a:pt x="217" y="333"/>
                  </a:lnTo>
                  <a:lnTo>
                    <a:pt x="213" y="331"/>
                  </a:lnTo>
                  <a:lnTo>
                    <a:pt x="209" y="329"/>
                  </a:lnTo>
                  <a:lnTo>
                    <a:pt x="202" y="328"/>
                  </a:lnTo>
                  <a:lnTo>
                    <a:pt x="196" y="328"/>
                  </a:lnTo>
                  <a:close/>
                  <a:moveTo>
                    <a:pt x="365" y="275"/>
                  </a:moveTo>
                  <a:lnTo>
                    <a:pt x="361" y="283"/>
                  </a:lnTo>
                  <a:lnTo>
                    <a:pt x="356" y="289"/>
                  </a:lnTo>
                  <a:lnTo>
                    <a:pt x="354" y="296"/>
                  </a:lnTo>
                  <a:lnTo>
                    <a:pt x="353" y="300"/>
                  </a:lnTo>
                  <a:lnTo>
                    <a:pt x="352" y="305"/>
                  </a:lnTo>
                  <a:lnTo>
                    <a:pt x="353" y="308"/>
                  </a:lnTo>
                  <a:lnTo>
                    <a:pt x="354" y="310"/>
                  </a:lnTo>
                  <a:lnTo>
                    <a:pt x="356" y="312"/>
                  </a:lnTo>
                  <a:lnTo>
                    <a:pt x="360" y="312"/>
                  </a:lnTo>
                  <a:lnTo>
                    <a:pt x="363" y="312"/>
                  </a:lnTo>
                  <a:lnTo>
                    <a:pt x="367" y="312"/>
                  </a:lnTo>
                  <a:lnTo>
                    <a:pt x="372" y="311"/>
                  </a:lnTo>
                  <a:lnTo>
                    <a:pt x="381" y="307"/>
                  </a:lnTo>
                  <a:lnTo>
                    <a:pt x="392" y="301"/>
                  </a:lnTo>
                  <a:lnTo>
                    <a:pt x="395" y="298"/>
                  </a:lnTo>
                  <a:lnTo>
                    <a:pt x="397" y="295"/>
                  </a:lnTo>
                  <a:lnTo>
                    <a:pt x="398" y="289"/>
                  </a:lnTo>
                  <a:lnTo>
                    <a:pt x="399" y="284"/>
                  </a:lnTo>
                  <a:lnTo>
                    <a:pt x="399" y="278"/>
                  </a:lnTo>
                  <a:lnTo>
                    <a:pt x="398" y="274"/>
                  </a:lnTo>
                  <a:lnTo>
                    <a:pt x="397" y="270"/>
                  </a:lnTo>
                  <a:lnTo>
                    <a:pt x="393" y="268"/>
                  </a:lnTo>
                  <a:lnTo>
                    <a:pt x="390" y="266"/>
                  </a:lnTo>
                  <a:lnTo>
                    <a:pt x="386" y="265"/>
                  </a:lnTo>
                  <a:lnTo>
                    <a:pt x="382" y="265"/>
                  </a:lnTo>
                  <a:lnTo>
                    <a:pt x="380" y="265"/>
                  </a:lnTo>
                  <a:lnTo>
                    <a:pt x="378" y="266"/>
                  </a:lnTo>
                  <a:lnTo>
                    <a:pt x="376" y="268"/>
                  </a:lnTo>
                  <a:lnTo>
                    <a:pt x="368" y="272"/>
                  </a:lnTo>
                  <a:lnTo>
                    <a:pt x="365" y="275"/>
                  </a:lnTo>
                  <a:close/>
                  <a:moveTo>
                    <a:pt x="295" y="292"/>
                  </a:moveTo>
                  <a:lnTo>
                    <a:pt x="298" y="287"/>
                  </a:lnTo>
                  <a:lnTo>
                    <a:pt x="303" y="284"/>
                  </a:lnTo>
                  <a:lnTo>
                    <a:pt x="308" y="282"/>
                  </a:lnTo>
                  <a:lnTo>
                    <a:pt x="314" y="278"/>
                  </a:lnTo>
                  <a:lnTo>
                    <a:pt x="320" y="276"/>
                  </a:lnTo>
                  <a:lnTo>
                    <a:pt x="326" y="275"/>
                  </a:lnTo>
                  <a:lnTo>
                    <a:pt x="331" y="274"/>
                  </a:lnTo>
                  <a:lnTo>
                    <a:pt x="337" y="274"/>
                  </a:lnTo>
                  <a:lnTo>
                    <a:pt x="341" y="274"/>
                  </a:lnTo>
                  <a:lnTo>
                    <a:pt x="345" y="275"/>
                  </a:lnTo>
                  <a:lnTo>
                    <a:pt x="347" y="278"/>
                  </a:lnTo>
                  <a:lnTo>
                    <a:pt x="350" y="281"/>
                  </a:lnTo>
                  <a:lnTo>
                    <a:pt x="350" y="285"/>
                  </a:lnTo>
                  <a:lnTo>
                    <a:pt x="349" y="291"/>
                  </a:lnTo>
                  <a:lnTo>
                    <a:pt x="345" y="297"/>
                  </a:lnTo>
                  <a:lnTo>
                    <a:pt x="340" y="305"/>
                  </a:lnTo>
                  <a:lnTo>
                    <a:pt x="337" y="309"/>
                  </a:lnTo>
                  <a:lnTo>
                    <a:pt x="333" y="312"/>
                  </a:lnTo>
                  <a:lnTo>
                    <a:pt x="330" y="315"/>
                  </a:lnTo>
                  <a:lnTo>
                    <a:pt x="327" y="317"/>
                  </a:lnTo>
                  <a:lnTo>
                    <a:pt x="318" y="318"/>
                  </a:lnTo>
                  <a:lnTo>
                    <a:pt x="305" y="319"/>
                  </a:lnTo>
                  <a:lnTo>
                    <a:pt x="302" y="319"/>
                  </a:lnTo>
                  <a:lnTo>
                    <a:pt x="299" y="318"/>
                  </a:lnTo>
                  <a:lnTo>
                    <a:pt x="297" y="317"/>
                  </a:lnTo>
                  <a:lnTo>
                    <a:pt x="295" y="315"/>
                  </a:lnTo>
                  <a:lnTo>
                    <a:pt x="292" y="310"/>
                  </a:lnTo>
                  <a:lnTo>
                    <a:pt x="289" y="305"/>
                  </a:lnTo>
                  <a:lnTo>
                    <a:pt x="288" y="299"/>
                  </a:lnTo>
                  <a:lnTo>
                    <a:pt x="289" y="295"/>
                  </a:lnTo>
                  <a:lnTo>
                    <a:pt x="291" y="294"/>
                  </a:lnTo>
                  <a:lnTo>
                    <a:pt x="292" y="293"/>
                  </a:lnTo>
                  <a:lnTo>
                    <a:pt x="293" y="292"/>
                  </a:lnTo>
                  <a:lnTo>
                    <a:pt x="295" y="292"/>
                  </a:lnTo>
                  <a:close/>
                  <a:moveTo>
                    <a:pt x="236" y="277"/>
                  </a:moveTo>
                  <a:lnTo>
                    <a:pt x="229" y="278"/>
                  </a:lnTo>
                  <a:lnTo>
                    <a:pt x="224" y="281"/>
                  </a:lnTo>
                  <a:lnTo>
                    <a:pt x="221" y="284"/>
                  </a:lnTo>
                  <a:lnTo>
                    <a:pt x="218" y="288"/>
                  </a:lnTo>
                  <a:lnTo>
                    <a:pt x="217" y="293"/>
                  </a:lnTo>
                  <a:lnTo>
                    <a:pt x="218" y="298"/>
                  </a:lnTo>
                  <a:lnTo>
                    <a:pt x="221" y="304"/>
                  </a:lnTo>
                  <a:lnTo>
                    <a:pt x="223" y="309"/>
                  </a:lnTo>
                  <a:lnTo>
                    <a:pt x="227" y="315"/>
                  </a:lnTo>
                  <a:lnTo>
                    <a:pt x="232" y="320"/>
                  </a:lnTo>
                  <a:lnTo>
                    <a:pt x="236" y="323"/>
                  </a:lnTo>
                  <a:lnTo>
                    <a:pt x="241" y="327"/>
                  </a:lnTo>
                  <a:lnTo>
                    <a:pt x="247" y="329"/>
                  </a:lnTo>
                  <a:lnTo>
                    <a:pt x="251" y="329"/>
                  </a:lnTo>
                  <a:lnTo>
                    <a:pt x="257" y="327"/>
                  </a:lnTo>
                  <a:lnTo>
                    <a:pt x="261" y="323"/>
                  </a:lnTo>
                  <a:lnTo>
                    <a:pt x="267" y="317"/>
                  </a:lnTo>
                  <a:lnTo>
                    <a:pt x="271" y="311"/>
                  </a:lnTo>
                  <a:lnTo>
                    <a:pt x="272" y="306"/>
                  </a:lnTo>
                  <a:lnTo>
                    <a:pt x="272" y="300"/>
                  </a:lnTo>
                  <a:lnTo>
                    <a:pt x="271" y="297"/>
                  </a:lnTo>
                  <a:lnTo>
                    <a:pt x="268" y="293"/>
                  </a:lnTo>
                  <a:lnTo>
                    <a:pt x="264" y="289"/>
                  </a:lnTo>
                  <a:lnTo>
                    <a:pt x="260" y="287"/>
                  </a:lnTo>
                  <a:lnTo>
                    <a:pt x="242" y="280"/>
                  </a:lnTo>
                  <a:lnTo>
                    <a:pt x="236" y="277"/>
                  </a:lnTo>
                  <a:close/>
                  <a:moveTo>
                    <a:pt x="421" y="268"/>
                  </a:moveTo>
                  <a:lnTo>
                    <a:pt x="427" y="266"/>
                  </a:lnTo>
                  <a:lnTo>
                    <a:pt x="432" y="264"/>
                  </a:lnTo>
                  <a:lnTo>
                    <a:pt x="435" y="260"/>
                  </a:lnTo>
                  <a:lnTo>
                    <a:pt x="437" y="256"/>
                  </a:lnTo>
                  <a:lnTo>
                    <a:pt x="442" y="242"/>
                  </a:lnTo>
                  <a:lnTo>
                    <a:pt x="443" y="229"/>
                  </a:lnTo>
                  <a:lnTo>
                    <a:pt x="443" y="224"/>
                  </a:lnTo>
                  <a:lnTo>
                    <a:pt x="443" y="219"/>
                  </a:lnTo>
                  <a:lnTo>
                    <a:pt x="442" y="215"/>
                  </a:lnTo>
                  <a:lnTo>
                    <a:pt x="439" y="213"/>
                  </a:lnTo>
                  <a:lnTo>
                    <a:pt x="438" y="211"/>
                  </a:lnTo>
                  <a:lnTo>
                    <a:pt x="436" y="208"/>
                  </a:lnTo>
                  <a:lnTo>
                    <a:pt x="433" y="207"/>
                  </a:lnTo>
                  <a:lnTo>
                    <a:pt x="430" y="207"/>
                  </a:lnTo>
                  <a:lnTo>
                    <a:pt x="423" y="208"/>
                  </a:lnTo>
                  <a:lnTo>
                    <a:pt x="416" y="212"/>
                  </a:lnTo>
                  <a:lnTo>
                    <a:pt x="410" y="216"/>
                  </a:lnTo>
                  <a:lnTo>
                    <a:pt x="403" y="223"/>
                  </a:lnTo>
                  <a:lnTo>
                    <a:pt x="398" y="229"/>
                  </a:lnTo>
                  <a:lnTo>
                    <a:pt x="393" y="236"/>
                  </a:lnTo>
                  <a:lnTo>
                    <a:pt x="391" y="243"/>
                  </a:lnTo>
                  <a:lnTo>
                    <a:pt x="390" y="250"/>
                  </a:lnTo>
                  <a:lnTo>
                    <a:pt x="391" y="253"/>
                  </a:lnTo>
                  <a:lnTo>
                    <a:pt x="393" y="257"/>
                  </a:lnTo>
                  <a:lnTo>
                    <a:pt x="396" y="259"/>
                  </a:lnTo>
                  <a:lnTo>
                    <a:pt x="399" y="262"/>
                  </a:lnTo>
                  <a:lnTo>
                    <a:pt x="403" y="264"/>
                  </a:lnTo>
                  <a:lnTo>
                    <a:pt x="408" y="265"/>
                  </a:lnTo>
                  <a:lnTo>
                    <a:pt x="414" y="266"/>
                  </a:lnTo>
                  <a:lnTo>
                    <a:pt x="421" y="268"/>
                  </a:lnTo>
                  <a:close/>
                  <a:moveTo>
                    <a:pt x="350" y="218"/>
                  </a:moveTo>
                  <a:lnTo>
                    <a:pt x="346" y="221"/>
                  </a:lnTo>
                  <a:lnTo>
                    <a:pt x="343" y="224"/>
                  </a:lnTo>
                  <a:lnTo>
                    <a:pt x="341" y="228"/>
                  </a:lnTo>
                  <a:lnTo>
                    <a:pt x="339" y="234"/>
                  </a:lnTo>
                  <a:lnTo>
                    <a:pt x="338" y="240"/>
                  </a:lnTo>
                  <a:lnTo>
                    <a:pt x="337" y="247"/>
                  </a:lnTo>
                  <a:lnTo>
                    <a:pt x="338" y="253"/>
                  </a:lnTo>
                  <a:lnTo>
                    <a:pt x="339" y="258"/>
                  </a:lnTo>
                  <a:lnTo>
                    <a:pt x="341" y="261"/>
                  </a:lnTo>
                  <a:lnTo>
                    <a:pt x="343" y="264"/>
                  </a:lnTo>
                  <a:lnTo>
                    <a:pt x="346" y="265"/>
                  </a:lnTo>
                  <a:lnTo>
                    <a:pt x="350" y="265"/>
                  </a:lnTo>
                  <a:lnTo>
                    <a:pt x="356" y="264"/>
                  </a:lnTo>
                  <a:lnTo>
                    <a:pt x="362" y="261"/>
                  </a:lnTo>
                  <a:lnTo>
                    <a:pt x="368" y="257"/>
                  </a:lnTo>
                  <a:lnTo>
                    <a:pt x="374" y="251"/>
                  </a:lnTo>
                  <a:lnTo>
                    <a:pt x="377" y="247"/>
                  </a:lnTo>
                  <a:lnTo>
                    <a:pt x="379" y="243"/>
                  </a:lnTo>
                  <a:lnTo>
                    <a:pt x="381" y="238"/>
                  </a:lnTo>
                  <a:lnTo>
                    <a:pt x="382" y="234"/>
                  </a:lnTo>
                  <a:lnTo>
                    <a:pt x="382" y="229"/>
                  </a:lnTo>
                  <a:lnTo>
                    <a:pt x="381" y="226"/>
                  </a:lnTo>
                  <a:lnTo>
                    <a:pt x="380" y="224"/>
                  </a:lnTo>
                  <a:lnTo>
                    <a:pt x="378" y="222"/>
                  </a:lnTo>
                  <a:lnTo>
                    <a:pt x="375" y="219"/>
                  </a:lnTo>
                  <a:lnTo>
                    <a:pt x="372" y="218"/>
                  </a:lnTo>
                  <a:lnTo>
                    <a:pt x="365" y="217"/>
                  </a:lnTo>
                  <a:lnTo>
                    <a:pt x="358" y="217"/>
                  </a:lnTo>
                  <a:lnTo>
                    <a:pt x="353" y="218"/>
                  </a:lnTo>
                  <a:lnTo>
                    <a:pt x="350" y="218"/>
                  </a:lnTo>
                  <a:close/>
                  <a:moveTo>
                    <a:pt x="261" y="224"/>
                  </a:moveTo>
                  <a:lnTo>
                    <a:pt x="253" y="231"/>
                  </a:lnTo>
                  <a:lnTo>
                    <a:pt x="248" y="239"/>
                  </a:lnTo>
                  <a:lnTo>
                    <a:pt x="245" y="247"/>
                  </a:lnTo>
                  <a:lnTo>
                    <a:pt x="244" y="253"/>
                  </a:lnTo>
                  <a:lnTo>
                    <a:pt x="245" y="259"/>
                  </a:lnTo>
                  <a:lnTo>
                    <a:pt x="247" y="265"/>
                  </a:lnTo>
                  <a:lnTo>
                    <a:pt x="251" y="270"/>
                  </a:lnTo>
                  <a:lnTo>
                    <a:pt x="257" y="274"/>
                  </a:lnTo>
                  <a:lnTo>
                    <a:pt x="263" y="276"/>
                  </a:lnTo>
                  <a:lnTo>
                    <a:pt x="270" y="280"/>
                  </a:lnTo>
                  <a:lnTo>
                    <a:pt x="277" y="281"/>
                  </a:lnTo>
                  <a:lnTo>
                    <a:pt x="286" y="281"/>
                  </a:lnTo>
                  <a:lnTo>
                    <a:pt x="294" y="280"/>
                  </a:lnTo>
                  <a:lnTo>
                    <a:pt x="302" y="276"/>
                  </a:lnTo>
                  <a:lnTo>
                    <a:pt x="308" y="273"/>
                  </a:lnTo>
                  <a:lnTo>
                    <a:pt x="315" y="268"/>
                  </a:lnTo>
                  <a:lnTo>
                    <a:pt x="321" y="260"/>
                  </a:lnTo>
                  <a:lnTo>
                    <a:pt x="331" y="247"/>
                  </a:lnTo>
                  <a:lnTo>
                    <a:pt x="332" y="243"/>
                  </a:lnTo>
                  <a:lnTo>
                    <a:pt x="333" y="240"/>
                  </a:lnTo>
                  <a:lnTo>
                    <a:pt x="333" y="237"/>
                  </a:lnTo>
                  <a:lnTo>
                    <a:pt x="332" y="234"/>
                  </a:lnTo>
                  <a:lnTo>
                    <a:pt x="330" y="231"/>
                  </a:lnTo>
                  <a:lnTo>
                    <a:pt x="328" y="229"/>
                  </a:lnTo>
                  <a:lnTo>
                    <a:pt x="323" y="228"/>
                  </a:lnTo>
                  <a:lnTo>
                    <a:pt x="318" y="228"/>
                  </a:lnTo>
                  <a:lnTo>
                    <a:pt x="311" y="227"/>
                  </a:lnTo>
                  <a:lnTo>
                    <a:pt x="303" y="225"/>
                  </a:lnTo>
                  <a:lnTo>
                    <a:pt x="297" y="224"/>
                  </a:lnTo>
                  <a:lnTo>
                    <a:pt x="293" y="224"/>
                  </a:lnTo>
                  <a:lnTo>
                    <a:pt x="289" y="225"/>
                  </a:lnTo>
                  <a:lnTo>
                    <a:pt x="287" y="227"/>
                  </a:lnTo>
                  <a:lnTo>
                    <a:pt x="286" y="229"/>
                  </a:lnTo>
                  <a:lnTo>
                    <a:pt x="284" y="229"/>
                  </a:lnTo>
                  <a:lnTo>
                    <a:pt x="283" y="229"/>
                  </a:lnTo>
                  <a:lnTo>
                    <a:pt x="281" y="229"/>
                  </a:lnTo>
                  <a:lnTo>
                    <a:pt x="277" y="226"/>
                  </a:lnTo>
                  <a:lnTo>
                    <a:pt x="274" y="224"/>
                  </a:lnTo>
                  <a:lnTo>
                    <a:pt x="272" y="222"/>
                  </a:lnTo>
                  <a:lnTo>
                    <a:pt x="270" y="222"/>
                  </a:lnTo>
                  <a:lnTo>
                    <a:pt x="268" y="222"/>
                  </a:lnTo>
                  <a:lnTo>
                    <a:pt x="265" y="222"/>
                  </a:lnTo>
                  <a:lnTo>
                    <a:pt x="262" y="224"/>
                  </a:lnTo>
                  <a:lnTo>
                    <a:pt x="261" y="224"/>
                  </a:lnTo>
                  <a:close/>
                  <a:moveTo>
                    <a:pt x="416" y="165"/>
                  </a:moveTo>
                  <a:lnTo>
                    <a:pt x="421" y="164"/>
                  </a:lnTo>
                  <a:lnTo>
                    <a:pt x="423" y="164"/>
                  </a:lnTo>
                  <a:lnTo>
                    <a:pt x="424" y="165"/>
                  </a:lnTo>
                  <a:lnTo>
                    <a:pt x="423" y="167"/>
                  </a:lnTo>
                  <a:lnTo>
                    <a:pt x="420" y="172"/>
                  </a:lnTo>
                  <a:lnTo>
                    <a:pt x="415" y="180"/>
                  </a:lnTo>
                  <a:lnTo>
                    <a:pt x="413" y="184"/>
                  </a:lnTo>
                  <a:lnTo>
                    <a:pt x="413" y="189"/>
                  </a:lnTo>
                  <a:lnTo>
                    <a:pt x="414" y="192"/>
                  </a:lnTo>
                  <a:lnTo>
                    <a:pt x="416" y="195"/>
                  </a:lnTo>
                  <a:lnTo>
                    <a:pt x="422" y="199"/>
                  </a:lnTo>
                  <a:lnTo>
                    <a:pt x="428" y="201"/>
                  </a:lnTo>
                  <a:lnTo>
                    <a:pt x="439" y="203"/>
                  </a:lnTo>
                  <a:lnTo>
                    <a:pt x="453" y="203"/>
                  </a:lnTo>
                  <a:lnTo>
                    <a:pt x="454" y="202"/>
                  </a:lnTo>
                  <a:lnTo>
                    <a:pt x="456" y="199"/>
                  </a:lnTo>
                  <a:lnTo>
                    <a:pt x="458" y="193"/>
                  </a:lnTo>
                  <a:lnTo>
                    <a:pt x="460" y="187"/>
                  </a:lnTo>
                  <a:lnTo>
                    <a:pt x="461" y="180"/>
                  </a:lnTo>
                  <a:lnTo>
                    <a:pt x="462" y="173"/>
                  </a:lnTo>
                  <a:lnTo>
                    <a:pt x="461" y="169"/>
                  </a:lnTo>
                  <a:lnTo>
                    <a:pt x="459" y="165"/>
                  </a:lnTo>
                  <a:lnTo>
                    <a:pt x="451" y="161"/>
                  </a:lnTo>
                  <a:lnTo>
                    <a:pt x="436" y="158"/>
                  </a:lnTo>
                  <a:lnTo>
                    <a:pt x="428" y="157"/>
                  </a:lnTo>
                  <a:lnTo>
                    <a:pt x="422" y="158"/>
                  </a:lnTo>
                  <a:lnTo>
                    <a:pt x="420" y="159"/>
                  </a:lnTo>
                  <a:lnTo>
                    <a:pt x="417" y="160"/>
                  </a:lnTo>
                  <a:lnTo>
                    <a:pt x="416" y="163"/>
                  </a:lnTo>
                  <a:lnTo>
                    <a:pt x="416" y="165"/>
                  </a:lnTo>
                  <a:close/>
                  <a:moveTo>
                    <a:pt x="349" y="171"/>
                  </a:moveTo>
                  <a:lnTo>
                    <a:pt x="351" y="172"/>
                  </a:lnTo>
                  <a:lnTo>
                    <a:pt x="353" y="175"/>
                  </a:lnTo>
                  <a:lnTo>
                    <a:pt x="354" y="178"/>
                  </a:lnTo>
                  <a:lnTo>
                    <a:pt x="355" y="181"/>
                  </a:lnTo>
                  <a:lnTo>
                    <a:pt x="357" y="191"/>
                  </a:lnTo>
                  <a:lnTo>
                    <a:pt x="361" y="202"/>
                  </a:lnTo>
                  <a:lnTo>
                    <a:pt x="362" y="206"/>
                  </a:lnTo>
                  <a:lnTo>
                    <a:pt x="365" y="210"/>
                  </a:lnTo>
                  <a:lnTo>
                    <a:pt x="367" y="212"/>
                  </a:lnTo>
                  <a:lnTo>
                    <a:pt x="372" y="213"/>
                  </a:lnTo>
                  <a:lnTo>
                    <a:pt x="376" y="213"/>
                  </a:lnTo>
                  <a:lnTo>
                    <a:pt x="382" y="210"/>
                  </a:lnTo>
                  <a:lnTo>
                    <a:pt x="389" y="205"/>
                  </a:lnTo>
                  <a:lnTo>
                    <a:pt x="398" y="198"/>
                  </a:lnTo>
                  <a:lnTo>
                    <a:pt x="403" y="191"/>
                  </a:lnTo>
                  <a:lnTo>
                    <a:pt x="409" y="183"/>
                  </a:lnTo>
                  <a:lnTo>
                    <a:pt x="409" y="179"/>
                  </a:lnTo>
                  <a:lnTo>
                    <a:pt x="409" y="175"/>
                  </a:lnTo>
                  <a:lnTo>
                    <a:pt x="407" y="170"/>
                  </a:lnTo>
                  <a:lnTo>
                    <a:pt x="402" y="165"/>
                  </a:lnTo>
                  <a:lnTo>
                    <a:pt x="399" y="164"/>
                  </a:lnTo>
                  <a:lnTo>
                    <a:pt x="391" y="164"/>
                  </a:lnTo>
                  <a:lnTo>
                    <a:pt x="382" y="164"/>
                  </a:lnTo>
                  <a:lnTo>
                    <a:pt x="374" y="165"/>
                  </a:lnTo>
                  <a:lnTo>
                    <a:pt x="364" y="167"/>
                  </a:lnTo>
                  <a:lnTo>
                    <a:pt x="356" y="168"/>
                  </a:lnTo>
                  <a:lnTo>
                    <a:pt x="351" y="170"/>
                  </a:lnTo>
                  <a:lnTo>
                    <a:pt x="349" y="171"/>
                  </a:lnTo>
                  <a:close/>
                  <a:moveTo>
                    <a:pt x="283" y="165"/>
                  </a:moveTo>
                  <a:lnTo>
                    <a:pt x="279" y="166"/>
                  </a:lnTo>
                  <a:lnTo>
                    <a:pt x="274" y="167"/>
                  </a:lnTo>
                  <a:lnTo>
                    <a:pt x="271" y="169"/>
                  </a:lnTo>
                  <a:lnTo>
                    <a:pt x="268" y="172"/>
                  </a:lnTo>
                  <a:lnTo>
                    <a:pt x="265" y="176"/>
                  </a:lnTo>
                  <a:lnTo>
                    <a:pt x="263" y="180"/>
                  </a:lnTo>
                  <a:lnTo>
                    <a:pt x="262" y="184"/>
                  </a:lnTo>
                  <a:lnTo>
                    <a:pt x="261" y="189"/>
                  </a:lnTo>
                  <a:lnTo>
                    <a:pt x="261" y="194"/>
                  </a:lnTo>
                  <a:lnTo>
                    <a:pt x="261" y="199"/>
                  </a:lnTo>
                  <a:lnTo>
                    <a:pt x="262" y="202"/>
                  </a:lnTo>
                  <a:lnTo>
                    <a:pt x="263" y="206"/>
                  </a:lnTo>
                  <a:lnTo>
                    <a:pt x="264" y="210"/>
                  </a:lnTo>
                  <a:lnTo>
                    <a:pt x="267" y="212"/>
                  </a:lnTo>
                  <a:lnTo>
                    <a:pt x="270" y="213"/>
                  </a:lnTo>
                  <a:lnTo>
                    <a:pt x="273" y="214"/>
                  </a:lnTo>
                  <a:lnTo>
                    <a:pt x="294" y="215"/>
                  </a:lnTo>
                  <a:lnTo>
                    <a:pt x="319" y="216"/>
                  </a:lnTo>
                  <a:lnTo>
                    <a:pt x="324" y="216"/>
                  </a:lnTo>
                  <a:lnTo>
                    <a:pt x="330" y="216"/>
                  </a:lnTo>
                  <a:lnTo>
                    <a:pt x="334" y="214"/>
                  </a:lnTo>
                  <a:lnTo>
                    <a:pt x="339" y="213"/>
                  </a:lnTo>
                  <a:lnTo>
                    <a:pt x="342" y="211"/>
                  </a:lnTo>
                  <a:lnTo>
                    <a:pt x="345" y="207"/>
                  </a:lnTo>
                  <a:lnTo>
                    <a:pt x="346" y="204"/>
                  </a:lnTo>
                  <a:lnTo>
                    <a:pt x="347" y="200"/>
                  </a:lnTo>
                  <a:lnTo>
                    <a:pt x="346" y="196"/>
                  </a:lnTo>
                  <a:lnTo>
                    <a:pt x="345" y="193"/>
                  </a:lnTo>
                  <a:lnTo>
                    <a:pt x="342" y="191"/>
                  </a:lnTo>
                  <a:lnTo>
                    <a:pt x="339" y="188"/>
                  </a:lnTo>
                  <a:lnTo>
                    <a:pt x="329" y="182"/>
                  </a:lnTo>
                  <a:lnTo>
                    <a:pt x="318" y="177"/>
                  </a:lnTo>
                  <a:lnTo>
                    <a:pt x="307" y="171"/>
                  </a:lnTo>
                  <a:lnTo>
                    <a:pt x="296" y="168"/>
                  </a:lnTo>
                  <a:lnTo>
                    <a:pt x="287" y="166"/>
                  </a:lnTo>
                  <a:lnTo>
                    <a:pt x="283" y="165"/>
                  </a:lnTo>
                  <a:close/>
                  <a:moveTo>
                    <a:pt x="462" y="94"/>
                  </a:moveTo>
                  <a:lnTo>
                    <a:pt x="454" y="99"/>
                  </a:lnTo>
                  <a:lnTo>
                    <a:pt x="446" y="106"/>
                  </a:lnTo>
                  <a:lnTo>
                    <a:pt x="444" y="110"/>
                  </a:lnTo>
                  <a:lnTo>
                    <a:pt x="443" y="113"/>
                  </a:lnTo>
                  <a:lnTo>
                    <a:pt x="445" y="118"/>
                  </a:lnTo>
                  <a:lnTo>
                    <a:pt x="449" y="123"/>
                  </a:lnTo>
                  <a:lnTo>
                    <a:pt x="456" y="133"/>
                  </a:lnTo>
                  <a:lnTo>
                    <a:pt x="463" y="142"/>
                  </a:lnTo>
                  <a:lnTo>
                    <a:pt x="468" y="142"/>
                  </a:lnTo>
                  <a:lnTo>
                    <a:pt x="472" y="140"/>
                  </a:lnTo>
                  <a:lnTo>
                    <a:pt x="477" y="137"/>
                  </a:lnTo>
                  <a:lnTo>
                    <a:pt x="480" y="134"/>
                  </a:lnTo>
                  <a:lnTo>
                    <a:pt x="482" y="131"/>
                  </a:lnTo>
                  <a:lnTo>
                    <a:pt x="484" y="126"/>
                  </a:lnTo>
                  <a:lnTo>
                    <a:pt x="486" y="122"/>
                  </a:lnTo>
                  <a:lnTo>
                    <a:pt x="486" y="118"/>
                  </a:lnTo>
                  <a:lnTo>
                    <a:pt x="486" y="112"/>
                  </a:lnTo>
                  <a:lnTo>
                    <a:pt x="485" y="108"/>
                  </a:lnTo>
                  <a:lnTo>
                    <a:pt x="484" y="105"/>
                  </a:lnTo>
                  <a:lnTo>
                    <a:pt x="481" y="100"/>
                  </a:lnTo>
                  <a:lnTo>
                    <a:pt x="478" y="97"/>
                  </a:lnTo>
                  <a:lnTo>
                    <a:pt x="473" y="95"/>
                  </a:lnTo>
                  <a:lnTo>
                    <a:pt x="468" y="94"/>
                  </a:lnTo>
                  <a:lnTo>
                    <a:pt x="462" y="94"/>
                  </a:lnTo>
                  <a:close/>
                  <a:moveTo>
                    <a:pt x="389" y="109"/>
                  </a:moveTo>
                  <a:lnTo>
                    <a:pt x="387" y="109"/>
                  </a:lnTo>
                  <a:lnTo>
                    <a:pt x="386" y="110"/>
                  </a:lnTo>
                  <a:lnTo>
                    <a:pt x="385" y="112"/>
                  </a:lnTo>
                  <a:lnTo>
                    <a:pt x="385" y="114"/>
                  </a:lnTo>
                  <a:lnTo>
                    <a:pt x="385" y="120"/>
                  </a:lnTo>
                  <a:lnTo>
                    <a:pt x="386" y="128"/>
                  </a:lnTo>
                  <a:lnTo>
                    <a:pt x="388" y="135"/>
                  </a:lnTo>
                  <a:lnTo>
                    <a:pt x="390" y="142"/>
                  </a:lnTo>
                  <a:lnTo>
                    <a:pt x="392" y="147"/>
                  </a:lnTo>
                  <a:lnTo>
                    <a:pt x="395" y="151"/>
                  </a:lnTo>
                  <a:lnTo>
                    <a:pt x="398" y="153"/>
                  </a:lnTo>
                  <a:lnTo>
                    <a:pt x="401" y="155"/>
                  </a:lnTo>
                  <a:lnTo>
                    <a:pt x="404" y="155"/>
                  </a:lnTo>
                  <a:lnTo>
                    <a:pt x="409" y="155"/>
                  </a:lnTo>
                  <a:lnTo>
                    <a:pt x="416" y="154"/>
                  </a:lnTo>
                  <a:lnTo>
                    <a:pt x="424" y="151"/>
                  </a:lnTo>
                  <a:lnTo>
                    <a:pt x="432" y="146"/>
                  </a:lnTo>
                  <a:lnTo>
                    <a:pt x="437" y="140"/>
                  </a:lnTo>
                  <a:lnTo>
                    <a:pt x="439" y="136"/>
                  </a:lnTo>
                  <a:lnTo>
                    <a:pt x="442" y="133"/>
                  </a:lnTo>
                  <a:lnTo>
                    <a:pt x="443" y="130"/>
                  </a:lnTo>
                  <a:lnTo>
                    <a:pt x="443" y="126"/>
                  </a:lnTo>
                  <a:lnTo>
                    <a:pt x="442" y="124"/>
                  </a:lnTo>
                  <a:lnTo>
                    <a:pt x="440" y="121"/>
                  </a:lnTo>
                  <a:lnTo>
                    <a:pt x="437" y="118"/>
                  </a:lnTo>
                  <a:lnTo>
                    <a:pt x="434" y="115"/>
                  </a:lnTo>
                  <a:lnTo>
                    <a:pt x="424" y="110"/>
                  </a:lnTo>
                  <a:lnTo>
                    <a:pt x="413" y="106"/>
                  </a:lnTo>
                  <a:lnTo>
                    <a:pt x="403" y="103"/>
                  </a:lnTo>
                  <a:lnTo>
                    <a:pt x="395" y="102"/>
                  </a:lnTo>
                  <a:lnTo>
                    <a:pt x="391" y="102"/>
                  </a:lnTo>
                  <a:lnTo>
                    <a:pt x="389" y="105"/>
                  </a:lnTo>
                  <a:lnTo>
                    <a:pt x="388" y="106"/>
                  </a:lnTo>
                  <a:lnTo>
                    <a:pt x="389" y="109"/>
                  </a:lnTo>
                  <a:close/>
                  <a:moveTo>
                    <a:pt x="494" y="79"/>
                  </a:moveTo>
                  <a:lnTo>
                    <a:pt x="500" y="74"/>
                  </a:lnTo>
                  <a:lnTo>
                    <a:pt x="507" y="66"/>
                  </a:lnTo>
                  <a:lnTo>
                    <a:pt x="510" y="62"/>
                  </a:lnTo>
                  <a:lnTo>
                    <a:pt x="512" y="56"/>
                  </a:lnTo>
                  <a:lnTo>
                    <a:pt x="512" y="54"/>
                  </a:lnTo>
                  <a:lnTo>
                    <a:pt x="510" y="51"/>
                  </a:lnTo>
                  <a:lnTo>
                    <a:pt x="509" y="49"/>
                  </a:lnTo>
                  <a:lnTo>
                    <a:pt x="507" y="47"/>
                  </a:lnTo>
                  <a:lnTo>
                    <a:pt x="502" y="43"/>
                  </a:lnTo>
                  <a:lnTo>
                    <a:pt x="497" y="40"/>
                  </a:lnTo>
                  <a:lnTo>
                    <a:pt x="493" y="38"/>
                  </a:lnTo>
                  <a:lnTo>
                    <a:pt x="489" y="37"/>
                  </a:lnTo>
                  <a:lnTo>
                    <a:pt x="485" y="37"/>
                  </a:lnTo>
                  <a:lnTo>
                    <a:pt x="482" y="37"/>
                  </a:lnTo>
                  <a:lnTo>
                    <a:pt x="479" y="38"/>
                  </a:lnTo>
                  <a:lnTo>
                    <a:pt x="475" y="39"/>
                  </a:lnTo>
                  <a:lnTo>
                    <a:pt x="471" y="43"/>
                  </a:lnTo>
                  <a:lnTo>
                    <a:pt x="468" y="50"/>
                  </a:lnTo>
                  <a:lnTo>
                    <a:pt x="465" y="56"/>
                  </a:lnTo>
                  <a:lnTo>
                    <a:pt x="463" y="64"/>
                  </a:lnTo>
                  <a:lnTo>
                    <a:pt x="463" y="72"/>
                  </a:lnTo>
                  <a:lnTo>
                    <a:pt x="465" y="78"/>
                  </a:lnTo>
                  <a:lnTo>
                    <a:pt x="467" y="84"/>
                  </a:lnTo>
                  <a:lnTo>
                    <a:pt x="470" y="88"/>
                  </a:lnTo>
                  <a:lnTo>
                    <a:pt x="472" y="89"/>
                  </a:lnTo>
                  <a:lnTo>
                    <a:pt x="474" y="90"/>
                  </a:lnTo>
                  <a:lnTo>
                    <a:pt x="477" y="90"/>
                  </a:lnTo>
                  <a:lnTo>
                    <a:pt x="480" y="89"/>
                  </a:lnTo>
                  <a:lnTo>
                    <a:pt x="483" y="88"/>
                  </a:lnTo>
                  <a:lnTo>
                    <a:pt x="486" y="86"/>
                  </a:lnTo>
                  <a:lnTo>
                    <a:pt x="490" y="83"/>
                  </a:lnTo>
                  <a:lnTo>
                    <a:pt x="494" y="79"/>
                  </a:lnTo>
                  <a:close/>
                  <a:moveTo>
                    <a:pt x="427" y="58"/>
                  </a:moveTo>
                  <a:lnTo>
                    <a:pt x="422" y="59"/>
                  </a:lnTo>
                  <a:lnTo>
                    <a:pt x="416" y="61"/>
                  </a:lnTo>
                  <a:lnTo>
                    <a:pt x="413" y="63"/>
                  </a:lnTo>
                  <a:lnTo>
                    <a:pt x="411" y="66"/>
                  </a:lnTo>
                  <a:lnTo>
                    <a:pt x="409" y="70"/>
                  </a:lnTo>
                  <a:lnTo>
                    <a:pt x="409" y="73"/>
                  </a:lnTo>
                  <a:lnTo>
                    <a:pt x="409" y="76"/>
                  </a:lnTo>
                  <a:lnTo>
                    <a:pt x="410" y="79"/>
                  </a:lnTo>
                  <a:lnTo>
                    <a:pt x="411" y="83"/>
                  </a:lnTo>
                  <a:lnTo>
                    <a:pt x="413" y="87"/>
                  </a:lnTo>
                  <a:lnTo>
                    <a:pt x="416" y="89"/>
                  </a:lnTo>
                  <a:lnTo>
                    <a:pt x="421" y="93"/>
                  </a:lnTo>
                  <a:lnTo>
                    <a:pt x="424" y="95"/>
                  </a:lnTo>
                  <a:lnTo>
                    <a:pt x="430" y="97"/>
                  </a:lnTo>
                  <a:lnTo>
                    <a:pt x="434" y="98"/>
                  </a:lnTo>
                  <a:lnTo>
                    <a:pt x="439" y="98"/>
                  </a:lnTo>
                  <a:lnTo>
                    <a:pt x="446" y="97"/>
                  </a:lnTo>
                  <a:lnTo>
                    <a:pt x="450" y="96"/>
                  </a:lnTo>
                  <a:lnTo>
                    <a:pt x="454" y="93"/>
                  </a:lnTo>
                  <a:lnTo>
                    <a:pt x="455" y="88"/>
                  </a:lnTo>
                  <a:lnTo>
                    <a:pt x="454" y="84"/>
                  </a:lnTo>
                  <a:lnTo>
                    <a:pt x="453" y="79"/>
                  </a:lnTo>
                  <a:lnTo>
                    <a:pt x="450" y="74"/>
                  </a:lnTo>
                  <a:lnTo>
                    <a:pt x="447" y="68"/>
                  </a:lnTo>
                  <a:lnTo>
                    <a:pt x="440" y="60"/>
                  </a:lnTo>
                  <a:lnTo>
                    <a:pt x="433" y="54"/>
                  </a:lnTo>
                  <a:lnTo>
                    <a:pt x="431" y="52"/>
                  </a:lnTo>
                  <a:lnTo>
                    <a:pt x="428" y="52"/>
                  </a:lnTo>
                  <a:lnTo>
                    <a:pt x="427" y="54"/>
                  </a:lnTo>
                  <a:lnTo>
                    <a:pt x="427" y="58"/>
                  </a:lnTo>
                  <a:close/>
                  <a:moveTo>
                    <a:pt x="517" y="15"/>
                  </a:moveTo>
                  <a:lnTo>
                    <a:pt x="494" y="13"/>
                  </a:lnTo>
                  <a:lnTo>
                    <a:pt x="481" y="14"/>
                  </a:lnTo>
                  <a:lnTo>
                    <a:pt x="479" y="15"/>
                  </a:lnTo>
                  <a:lnTo>
                    <a:pt x="478" y="16"/>
                  </a:lnTo>
                  <a:lnTo>
                    <a:pt x="478" y="18"/>
                  </a:lnTo>
                  <a:lnTo>
                    <a:pt x="480" y="20"/>
                  </a:lnTo>
                  <a:lnTo>
                    <a:pt x="497" y="32"/>
                  </a:lnTo>
                  <a:lnTo>
                    <a:pt x="518" y="44"/>
                  </a:lnTo>
                  <a:lnTo>
                    <a:pt x="520" y="45"/>
                  </a:lnTo>
                  <a:lnTo>
                    <a:pt x="521" y="44"/>
                  </a:lnTo>
                  <a:lnTo>
                    <a:pt x="524" y="44"/>
                  </a:lnTo>
                  <a:lnTo>
                    <a:pt x="526" y="42"/>
                  </a:lnTo>
                  <a:lnTo>
                    <a:pt x="530" y="38"/>
                  </a:lnTo>
                  <a:lnTo>
                    <a:pt x="532" y="32"/>
                  </a:lnTo>
                  <a:lnTo>
                    <a:pt x="532" y="29"/>
                  </a:lnTo>
                  <a:lnTo>
                    <a:pt x="532" y="26"/>
                  </a:lnTo>
                  <a:lnTo>
                    <a:pt x="532" y="24"/>
                  </a:lnTo>
                  <a:lnTo>
                    <a:pt x="531" y="20"/>
                  </a:lnTo>
                  <a:lnTo>
                    <a:pt x="529" y="18"/>
                  </a:lnTo>
                  <a:lnTo>
                    <a:pt x="526" y="16"/>
                  </a:lnTo>
                  <a:lnTo>
                    <a:pt x="521" y="15"/>
                  </a:lnTo>
                  <a:lnTo>
                    <a:pt x="517" y="15"/>
                  </a:lnTo>
                  <a:close/>
                  <a:moveTo>
                    <a:pt x="445" y="10"/>
                  </a:moveTo>
                  <a:lnTo>
                    <a:pt x="438" y="13"/>
                  </a:lnTo>
                  <a:lnTo>
                    <a:pt x="434" y="15"/>
                  </a:lnTo>
                  <a:lnTo>
                    <a:pt x="431" y="18"/>
                  </a:lnTo>
                  <a:lnTo>
                    <a:pt x="428" y="23"/>
                  </a:lnTo>
                  <a:lnTo>
                    <a:pt x="428" y="27"/>
                  </a:lnTo>
                  <a:lnTo>
                    <a:pt x="428" y="32"/>
                  </a:lnTo>
                  <a:lnTo>
                    <a:pt x="430" y="37"/>
                  </a:lnTo>
                  <a:lnTo>
                    <a:pt x="432" y="41"/>
                  </a:lnTo>
                  <a:lnTo>
                    <a:pt x="435" y="45"/>
                  </a:lnTo>
                  <a:lnTo>
                    <a:pt x="438" y="49"/>
                  </a:lnTo>
                  <a:lnTo>
                    <a:pt x="442" y="51"/>
                  </a:lnTo>
                  <a:lnTo>
                    <a:pt x="446" y="52"/>
                  </a:lnTo>
                  <a:lnTo>
                    <a:pt x="449" y="52"/>
                  </a:lnTo>
                  <a:lnTo>
                    <a:pt x="454" y="51"/>
                  </a:lnTo>
                  <a:lnTo>
                    <a:pt x="458" y="47"/>
                  </a:lnTo>
                  <a:lnTo>
                    <a:pt x="461" y="41"/>
                  </a:lnTo>
                  <a:lnTo>
                    <a:pt x="466" y="33"/>
                  </a:lnTo>
                  <a:lnTo>
                    <a:pt x="468" y="27"/>
                  </a:lnTo>
                  <a:lnTo>
                    <a:pt x="469" y="21"/>
                  </a:lnTo>
                  <a:lnTo>
                    <a:pt x="468" y="17"/>
                  </a:lnTo>
                  <a:lnTo>
                    <a:pt x="465" y="14"/>
                  </a:lnTo>
                  <a:lnTo>
                    <a:pt x="460" y="12"/>
                  </a:lnTo>
                  <a:lnTo>
                    <a:pt x="454" y="10"/>
                  </a:lnTo>
                  <a:lnTo>
                    <a:pt x="445" y="10"/>
                  </a:lnTo>
                  <a:close/>
                  <a:moveTo>
                    <a:pt x="392" y="16"/>
                  </a:moveTo>
                  <a:lnTo>
                    <a:pt x="386" y="16"/>
                  </a:lnTo>
                  <a:lnTo>
                    <a:pt x="378" y="17"/>
                  </a:lnTo>
                  <a:lnTo>
                    <a:pt x="372" y="18"/>
                  </a:lnTo>
                  <a:lnTo>
                    <a:pt x="365" y="20"/>
                  </a:lnTo>
                  <a:lnTo>
                    <a:pt x="358" y="23"/>
                  </a:lnTo>
                  <a:lnTo>
                    <a:pt x="353" y="26"/>
                  </a:lnTo>
                  <a:lnTo>
                    <a:pt x="347" y="29"/>
                  </a:lnTo>
                  <a:lnTo>
                    <a:pt x="343" y="33"/>
                  </a:lnTo>
                  <a:lnTo>
                    <a:pt x="341" y="37"/>
                  </a:lnTo>
                  <a:lnTo>
                    <a:pt x="341" y="40"/>
                  </a:lnTo>
                  <a:lnTo>
                    <a:pt x="342" y="43"/>
                  </a:lnTo>
                  <a:lnTo>
                    <a:pt x="344" y="47"/>
                  </a:lnTo>
                  <a:lnTo>
                    <a:pt x="346" y="50"/>
                  </a:lnTo>
                  <a:lnTo>
                    <a:pt x="351" y="52"/>
                  </a:lnTo>
                  <a:lnTo>
                    <a:pt x="356" y="54"/>
                  </a:lnTo>
                  <a:lnTo>
                    <a:pt x="362" y="56"/>
                  </a:lnTo>
                  <a:lnTo>
                    <a:pt x="373" y="60"/>
                  </a:lnTo>
                  <a:lnTo>
                    <a:pt x="385" y="61"/>
                  </a:lnTo>
                  <a:lnTo>
                    <a:pt x="390" y="60"/>
                  </a:lnTo>
                  <a:lnTo>
                    <a:pt x="395" y="60"/>
                  </a:lnTo>
                  <a:lnTo>
                    <a:pt x="399" y="59"/>
                  </a:lnTo>
                  <a:lnTo>
                    <a:pt x="402" y="56"/>
                  </a:lnTo>
                  <a:lnTo>
                    <a:pt x="407" y="52"/>
                  </a:lnTo>
                  <a:lnTo>
                    <a:pt x="410" y="49"/>
                  </a:lnTo>
                  <a:lnTo>
                    <a:pt x="413" y="44"/>
                  </a:lnTo>
                  <a:lnTo>
                    <a:pt x="414" y="41"/>
                  </a:lnTo>
                  <a:lnTo>
                    <a:pt x="415" y="38"/>
                  </a:lnTo>
                  <a:lnTo>
                    <a:pt x="416" y="35"/>
                  </a:lnTo>
                  <a:lnTo>
                    <a:pt x="415" y="31"/>
                  </a:lnTo>
                  <a:lnTo>
                    <a:pt x="414" y="28"/>
                  </a:lnTo>
                  <a:lnTo>
                    <a:pt x="411" y="24"/>
                  </a:lnTo>
                  <a:lnTo>
                    <a:pt x="405" y="19"/>
                  </a:lnTo>
                  <a:lnTo>
                    <a:pt x="400" y="17"/>
                  </a:lnTo>
                  <a:lnTo>
                    <a:pt x="392" y="16"/>
                  </a:lnTo>
                  <a:close/>
                  <a:moveTo>
                    <a:pt x="324" y="53"/>
                  </a:moveTo>
                  <a:lnTo>
                    <a:pt x="322" y="53"/>
                  </a:lnTo>
                  <a:lnTo>
                    <a:pt x="320" y="55"/>
                  </a:lnTo>
                  <a:lnTo>
                    <a:pt x="318" y="58"/>
                  </a:lnTo>
                  <a:lnTo>
                    <a:pt x="317" y="60"/>
                  </a:lnTo>
                  <a:lnTo>
                    <a:pt x="314" y="66"/>
                  </a:lnTo>
                  <a:lnTo>
                    <a:pt x="312" y="74"/>
                  </a:lnTo>
                  <a:lnTo>
                    <a:pt x="312" y="83"/>
                  </a:lnTo>
                  <a:lnTo>
                    <a:pt x="314" y="89"/>
                  </a:lnTo>
                  <a:lnTo>
                    <a:pt x="315" y="91"/>
                  </a:lnTo>
                  <a:lnTo>
                    <a:pt x="317" y="94"/>
                  </a:lnTo>
                  <a:lnTo>
                    <a:pt x="319" y="95"/>
                  </a:lnTo>
                  <a:lnTo>
                    <a:pt x="322" y="96"/>
                  </a:lnTo>
                  <a:lnTo>
                    <a:pt x="339" y="98"/>
                  </a:lnTo>
                  <a:lnTo>
                    <a:pt x="361" y="101"/>
                  </a:lnTo>
                  <a:lnTo>
                    <a:pt x="372" y="102"/>
                  </a:lnTo>
                  <a:lnTo>
                    <a:pt x="380" y="102"/>
                  </a:lnTo>
                  <a:lnTo>
                    <a:pt x="384" y="101"/>
                  </a:lnTo>
                  <a:lnTo>
                    <a:pt x="387" y="100"/>
                  </a:lnTo>
                  <a:lnTo>
                    <a:pt x="388" y="97"/>
                  </a:lnTo>
                  <a:lnTo>
                    <a:pt x="389" y="95"/>
                  </a:lnTo>
                  <a:lnTo>
                    <a:pt x="388" y="90"/>
                  </a:lnTo>
                  <a:lnTo>
                    <a:pt x="387" y="87"/>
                  </a:lnTo>
                  <a:lnTo>
                    <a:pt x="385" y="83"/>
                  </a:lnTo>
                  <a:lnTo>
                    <a:pt x="381" y="79"/>
                  </a:lnTo>
                  <a:lnTo>
                    <a:pt x="373" y="72"/>
                  </a:lnTo>
                  <a:lnTo>
                    <a:pt x="363" y="65"/>
                  </a:lnTo>
                  <a:lnTo>
                    <a:pt x="353" y="61"/>
                  </a:lnTo>
                  <a:lnTo>
                    <a:pt x="342" y="56"/>
                  </a:lnTo>
                  <a:lnTo>
                    <a:pt x="332" y="54"/>
                  </a:lnTo>
                  <a:lnTo>
                    <a:pt x="324" y="53"/>
                  </a:lnTo>
                  <a:close/>
                  <a:moveTo>
                    <a:pt x="310" y="163"/>
                  </a:moveTo>
                  <a:lnTo>
                    <a:pt x="324" y="164"/>
                  </a:lnTo>
                  <a:lnTo>
                    <a:pt x="334" y="165"/>
                  </a:lnTo>
                  <a:lnTo>
                    <a:pt x="340" y="164"/>
                  </a:lnTo>
                  <a:lnTo>
                    <a:pt x="344" y="163"/>
                  </a:lnTo>
                  <a:lnTo>
                    <a:pt x="349" y="159"/>
                  </a:lnTo>
                  <a:lnTo>
                    <a:pt x="354" y="155"/>
                  </a:lnTo>
                  <a:lnTo>
                    <a:pt x="356" y="153"/>
                  </a:lnTo>
                  <a:lnTo>
                    <a:pt x="361" y="153"/>
                  </a:lnTo>
                  <a:lnTo>
                    <a:pt x="365" y="152"/>
                  </a:lnTo>
                  <a:lnTo>
                    <a:pt x="369" y="152"/>
                  </a:lnTo>
                  <a:lnTo>
                    <a:pt x="373" y="152"/>
                  </a:lnTo>
                  <a:lnTo>
                    <a:pt x="377" y="149"/>
                  </a:lnTo>
                  <a:lnTo>
                    <a:pt x="379" y="146"/>
                  </a:lnTo>
                  <a:lnTo>
                    <a:pt x="380" y="140"/>
                  </a:lnTo>
                  <a:lnTo>
                    <a:pt x="378" y="134"/>
                  </a:lnTo>
                  <a:lnTo>
                    <a:pt x="375" y="129"/>
                  </a:lnTo>
                  <a:lnTo>
                    <a:pt x="370" y="124"/>
                  </a:lnTo>
                  <a:lnTo>
                    <a:pt x="365" y="120"/>
                  </a:lnTo>
                  <a:lnTo>
                    <a:pt x="357" y="117"/>
                  </a:lnTo>
                  <a:lnTo>
                    <a:pt x="351" y="113"/>
                  </a:lnTo>
                  <a:lnTo>
                    <a:pt x="344" y="111"/>
                  </a:lnTo>
                  <a:lnTo>
                    <a:pt x="339" y="110"/>
                  </a:lnTo>
                  <a:lnTo>
                    <a:pt x="303" y="108"/>
                  </a:lnTo>
                  <a:lnTo>
                    <a:pt x="299" y="108"/>
                  </a:lnTo>
                  <a:lnTo>
                    <a:pt x="296" y="109"/>
                  </a:lnTo>
                  <a:lnTo>
                    <a:pt x="294" y="112"/>
                  </a:lnTo>
                  <a:lnTo>
                    <a:pt x="291" y="115"/>
                  </a:lnTo>
                  <a:lnTo>
                    <a:pt x="289" y="120"/>
                  </a:lnTo>
                  <a:lnTo>
                    <a:pt x="288" y="124"/>
                  </a:lnTo>
                  <a:lnTo>
                    <a:pt x="287" y="130"/>
                  </a:lnTo>
                  <a:lnTo>
                    <a:pt x="287" y="134"/>
                  </a:lnTo>
                  <a:lnTo>
                    <a:pt x="287" y="140"/>
                  </a:lnTo>
                  <a:lnTo>
                    <a:pt x="288" y="145"/>
                  </a:lnTo>
                  <a:lnTo>
                    <a:pt x="291" y="149"/>
                  </a:lnTo>
                  <a:lnTo>
                    <a:pt x="293" y="154"/>
                  </a:lnTo>
                  <a:lnTo>
                    <a:pt x="296" y="158"/>
                  </a:lnTo>
                  <a:lnTo>
                    <a:pt x="300" y="160"/>
                  </a:lnTo>
                  <a:lnTo>
                    <a:pt x="305" y="163"/>
                  </a:lnTo>
                  <a:lnTo>
                    <a:pt x="310" y="163"/>
                  </a:lnTo>
                  <a:close/>
                  <a:moveTo>
                    <a:pt x="710" y="373"/>
                  </a:moveTo>
                  <a:lnTo>
                    <a:pt x="709" y="380"/>
                  </a:lnTo>
                  <a:lnTo>
                    <a:pt x="705" y="380"/>
                  </a:lnTo>
                  <a:lnTo>
                    <a:pt x="702" y="382"/>
                  </a:lnTo>
                  <a:lnTo>
                    <a:pt x="699" y="383"/>
                  </a:lnTo>
                  <a:lnTo>
                    <a:pt x="694" y="388"/>
                  </a:lnTo>
                  <a:lnTo>
                    <a:pt x="693" y="394"/>
                  </a:lnTo>
                  <a:lnTo>
                    <a:pt x="693" y="397"/>
                  </a:lnTo>
                  <a:lnTo>
                    <a:pt x="699" y="401"/>
                  </a:lnTo>
                  <a:lnTo>
                    <a:pt x="704" y="408"/>
                  </a:lnTo>
                  <a:lnTo>
                    <a:pt x="706" y="414"/>
                  </a:lnTo>
                  <a:lnTo>
                    <a:pt x="707" y="416"/>
                  </a:lnTo>
                  <a:lnTo>
                    <a:pt x="707" y="417"/>
                  </a:lnTo>
                  <a:lnTo>
                    <a:pt x="711" y="419"/>
                  </a:lnTo>
                  <a:lnTo>
                    <a:pt x="714" y="420"/>
                  </a:lnTo>
                  <a:lnTo>
                    <a:pt x="716" y="420"/>
                  </a:lnTo>
                  <a:lnTo>
                    <a:pt x="716" y="421"/>
                  </a:lnTo>
                  <a:lnTo>
                    <a:pt x="721" y="419"/>
                  </a:lnTo>
                  <a:lnTo>
                    <a:pt x="725" y="415"/>
                  </a:lnTo>
                  <a:lnTo>
                    <a:pt x="726" y="413"/>
                  </a:lnTo>
                  <a:lnTo>
                    <a:pt x="729" y="409"/>
                  </a:lnTo>
                  <a:lnTo>
                    <a:pt x="729" y="404"/>
                  </a:lnTo>
                  <a:lnTo>
                    <a:pt x="729" y="403"/>
                  </a:lnTo>
                  <a:lnTo>
                    <a:pt x="729" y="397"/>
                  </a:lnTo>
                  <a:lnTo>
                    <a:pt x="730" y="391"/>
                  </a:lnTo>
                  <a:lnTo>
                    <a:pt x="730" y="389"/>
                  </a:lnTo>
                  <a:lnTo>
                    <a:pt x="731" y="388"/>
                  </a:lnTo>
                  <a:lnTo>
                    <a:pt x="731" y="385"/>
                  </a:lnTo>
                  <a:lnTo>
                    <a:pt x="730" y="379"/>
                  </a:lnTo>
                  <a:lnTo>
                    <a:pt x="729" y="377"/>
                  </a:lnTo>
                  <a:lnTo>
                    <a:pt x="726" y="375"/>
                  </a:lnTo>
                  <a:lnTo>
                    <a:pt x="722" y="369"/>
                  </a:lnTo>
                  <a:lnTo>
                    <a:pt x="718" y="366"/>
                  </a:lnTo>
                  <a:lnTo>
                    <a:pt x="715" y="366"/>
                  </a:lnTo>
                  <a:lnTo>
                    <a:pt x="712" y="367"/>
                  </a:lnTo>
                  <a:lnTo>
                    <a:pt x="710" y="373"/>
                  </a:lnTo>
                  <a:close/>
                  <a:moveTo>
                    <a:pt x="659" y="375"/>
                  </a:moveTo>
                  <a:lnTo>
                    <a:pt x="659" y="381"/>
                  </a:lnTo>
                  <a:lnTo>
                    <a:pt x="656" y="381"/>
                  </a:lnTo>
                  <a:lnTo>
                    <a:pt x="653" y="387"/>
                  </a:lnTo>
                  <a:lnTo>
                    <a:pt x="654" y="393"/>
                  </a:lnTo>
                  <a:lnTo>
                    <a:pt x="652" y="397"/>
                  </a:lnTo>
                  <a:lnTo>
                    <a:pt x="658" y="401"/>
                  </a:lnTo>
                  <a:lnTo>
                    <a:pt x="665" y="402"/>
                  </a:lnTo>
                  <a:lnTo>
                    <a:pt x="664" y="402"/>
                  </a:lnTo>
                  <a:lnTo>
                    <a:pt x="666" y="405"/>
                  </a:lnTo>
                  <a:lnTo>
                    <a:pt x="669" y="411"/>
                  </a:lnTo>
                  <a:lnTo>
                    <a:pt x="670" y="413"/>
                  </a:lnTo>
                  <a:lnTo>
                    <a:pt x="674" y="419"/>
                  </a:lnTo>
                  <a:lnTo>
                    <a:pt x="678" y="421"/>
                  </a:lnTo>
                  <a:lnTo>
                    <a:pt x="680" y="421"/>
                  </a:lnTo>
                  <a:lnTo>
                    <a:pt x="682" y="421"/>
                  </a:lnTo>
                  <a:lnTo>
                    <a:pt x="684" y="421"/>
                  </a:lnTo>
                  <a:lnTo>
                    <a:pt x="687" y="421"/>
                  </a:lnTo>
                  <a:lnTo>
                    <a:pt x="688" y="420"/>
                  </a:lnTo>
                  <a:lnTo>
                    <a:pt x="690" y="416"/>
                  </a:lnTo>
                  <a:lnTo>
                    <a:pt x="690" y="415"/>
                  </a:lnTo>
                  <a:lnTo>
                    <a:pt x="689" y="410"/>
                  </a:lnTo>
                  <a:lnTo>
                    <a:pt x="686" y="406"/>
                  </a:lnTo>
                  <a:lnTo>
                    <a:pt x="681" y="403"/>
                  </a:lnTo>
                  <a:lnTo>
                    <a:pt x="678" y="400"/>
                  </a:lnTo>
                  <a:lnTo>
                    <a:pt x="677" y="396"/>
                  </a:lnTo>
                  <a:lnTo>
                    <a:pt x="677" y="392"/>
                  </a:lnTo>
                  <a:lnTo>
                    <a:pt x="678" y="389"/>
                  </a:lnTo>
                  <a:lnTo>
                    <a:pt x="680" y="388"/>
                  </a:lnTo>
                  <a:lnTo>
                    <a:pt x="682" y="386"/>
                  </a:lnTo>
                  <a:lnTo>
                    <a:pt x="683" y="385"/>
                  </a:lnTo>
                  <a:lnTo>
                    <a:pt x="686" y="383"/>
                  </a:lnTo>
                  <a:lnTo>
                    <a:pt x="687" y="383"/>
                  </a:lnTo>
                  <a:lnTo>
                    <a:pt x="687" y="382"/>
                  </a:lnTo>
                  <a:lnTo>
                    <a:pt x="687" y="381"/>
                  </a:lnTo>
                  <a:lnTo>
                    <a:pt x="687" y="378"/>
                  </a:lnTo>
                  <a:lnTo>
                    <a:pt x="687" y="376"/>
                  </a:lnTo>
                  <a:lnTo>
                    <a:pt x="684" y="371"/>
                  </a:lnTo>
                  <a:lnTo>
                    <a:pt x="678" y="367"/>
                  </a:lnTo>
                  <a:lnTo>
                    <a:pt x="675" y="366"/>
                  </a:lnTo>
                  <a:lnTo>
                    <a:pt x="670" y="366"/>
                  </a:lnTo>
                  <a:lnTo>
                    <a:pt x="668" y="366"/>
                  </a:lnTo>
                  <a:lnTo>
                    <a:pt x="664" y="367"/>
                  </a:lnTo>
                  <a:lnTo>
                    <a:pt x="663" y="371"/>
                  </a:lnTo>
                  <a:lnTo>
                    <a:pt x="663" y="375"/>
                  </a:lnTo>
                  <a:lnTo>
                    <a:pt x="659" y="375"/>
                  </a:lnTo>
                  <a:close/>
                  <a:moveTo>
                    <a:pt x="621" y="375"/>
                  </a:moveTo>
                  <a:lnTo>
                    <a:pt x="617" y="379"/>
                  </a:lnTo>
                  <a:lnTo>
                    <a:pt x="613" y="379"/>
                  </a:lnTo>
                  <a:lnTo>
                    <a:pt x="610" y="383"/>
                  </a:lnTo>
                  <a:lnTo>
                    <a:pt x="611" y="391"/>
                  </a:lnTo>
                  <a:lnTo>
                    <a:pt x="613" y="398"/>
                  </a:lnTo>
                  <a:lnTo>
                    <a:pt x="620" y="402"/>
                  </a:lnTo>
                  <a:lnTo>
                    <a:pt x="626" y="403"/>
                  </a:lnTo>
                  <a:lnTo>
                    <a:pt x="628" y="406"/>
                  </a:lnTo>
                  <a:lnTo>
                    <a:pt x="631" y="412"/>
                  </a:lnTo>
                  <a:lnTo>
                    <a:pt x="632" y="414"/>
                  </a:lnTo>
                  <a:lnTo>
                    <a:pt x="636" y="420"/>
                  </a:lnTo>
                  <a:lnTo>
                    <a:pt x="640" y="421"/>
                  </a:lnTo>
                  <a:lnTo>
                    <a:pt x="643" y="421"/>
                  </a:lnTo>
                  <a:lnTo>
                    <a:pt x="645" y="421"/>
                  </a:lnTo>
                  <a:lnTo>
                    <a:pt x="647" y="421"/>
                  </a:lnTo>
                  <a:lnTo>
                    <a:pt x="648" y="422"/>
                  </a:lnTo>
                  <a:lnTo>
                    <a:pt x="651" y="421"/>
                  </a:lnTo>
                  <a:lnTo>
                    <a:pt x="652" y="417"/>
                  </a:lnTo>
                  <a:lnTo>
                    <a:pt x="652" y="416"/>
                  </a:lnTo>
                  <a:lnTo>
                    <a:pt x="651" y="411"/>
                  </a:lnTo>
                  <a:lnTo>
                    <a:pt x="648" y="406"/>
                  </a:lnTo>
                  <a:lnTo>
                    <a:pt x="644" y="403"/>
                  </a:lnTo>
                  <a:lnTo>
                    <a:pt x="641" y="400"/>
                  </a:lnTo>
                  <a:lnTo>
                    <a:pt x="638" y="397"/>
                  </a:lnTo>
                  <a:lnTo>
                    <a:pt x="638" y="393"/>
                  </a:lnTo>
                  <a:lnTo>
                    <a:pt x="640" y="390"/>
                  </a:lnTo>
                  <a:lnTo>
                    <a:pt x="642" y="388"/>
                  </a:lnTo>
                  <a:lnTo>
                    <a:pt x="644" y="387"/>
                  </a:lnTo>
                  <a:lnTo>
                    <a:pt x="646" y="386"/>
                  </a:lnTo>
                  <a:lnTo>
                    <a:pt x="647" y="385"/>
                  </a:lnTo>
                  <a:lnTo>
                    <a:pt x="648" y="385"/>
                  </a:lnTo>
                  <a:lnTo>
                    <a:pt x="648" y="383"/>
                  </a:lnTo>
                  <a:lnTo>
                    <a:pt x="648" y="382"/>
                  </a:lnTo>
                  <a:lnTo>
                    <a:pt x="648" y="378"/>
                  </a:lnTo>
                  <a:lnTo>
                    <a:pt x="648" y="377"/>
                  </a:lnTo>
                  <a:lnTo>
                    <a:pt x="646" y="373"/>
                  </a:lnTo>
                  <a:lnTo>
                    <a:pt x="640" y="367"/>
                  </a:lnTo>
                  <a:lnTo>
                    <a:pt x="636" y="367"/>
                  </a:lnTo>
                  <a:lnTo>
                    <a:pt x="632" y="367"/>
                  </a:lnTo>
                  <a:lnTo>
                    <a:pt x="630" y="367"/>
                  </a:lnTo>
                  <a:lnTo>
                    <a:pt x="625" y="367"/>
                  </a:lnTo>
                  <a:lnTo>
                    <a:pt x="623" y="371"/>
                  </a:lnTo>
                  <a:lnTo>
                    <a:pt x="624" y="375"/>
                  </a:lnTo>
                  <a:lnTo>
                    <a:pt x="621" y="375"/>
                  </a:lnTo>
                  <a:close/>
                  <a:moveTo>
                    <a:pt x="576" y="375"/>
                  </a:moveTo>
                  <a:lnTo>
                    <a:pt x="572" y="379"/>
                  </a:lnTo>
                  <a:lnTo>
                    <a:pt x="567" y="379"/>
                  </a:lnTo>
                  <a:lnTo>
                    <a:pt x="564" y="385"/>
                  </a:lnTo>
                  <a:lnTo>
                    <a:pt x="563" y="396"/>
                  </a:lnTo>
                  <a:lnTo>
                    <a:pt x="565" y="402"/>
                  </a:lnTo>
                  <a:lnTo>
                    <a:pt x="572" y="408"/>
                  </a:lnTo>
                  <a:lnTo>
                    <a:pt x="579" y="409"/>
                  </a:lnTo>
                  <a:lnTo>
                    <a:pt x="582" y="412"/>
                  </a:lnTo>
                  <a:lnTo>
                    <a:pt x="586" y="416"/>
                  </a:lnTo>
                  <a:lnTo>
                    <a:pt x="589" y="417"/>
                  </a:lnTo>
                  <a:lnTo>
                    <a:pt x="590" y="419"/>
                  </a:lnTo>
                  <a:lnTo>
                    <a:pt x="593" y="422"/>
                  </a:lnTo>
                  <a:lnTo>
                    <a:pt x="595" y="422"/>
                  </a:lnTo>
                  <a:lnTo>
                    <a:pt x="596" y="422"/>
                  </a:lnTo>
                  <a:lnTo>
                    <a:pt x="598" y="421"/>
                  </a:lnTo>
                  <a:lnTo>
                    <a:pt x="600" y="421"/>
                  </a:lnTo>
                  <a:lnTo>
                    <a:pt x="602" y="421"/>
                  </a:lnTo>
                  <a:lnTo>
                    <a:pt x="605" y="422"/>
                  </a:lnTo>
                  <a:lnTo>
                    <a:pt x="607" y="421"/>
                  </a:lnTo>
                  <a:lnTo>
                    <a:pt x="609" y="419"/>
                  </a:lnTo>
                  <a:lnTo>
                    <a:pt x="611" y="419"/>
                  </a:lnTo>
                  <a:lnTo>
                    <a:pt x="610" y="413"/>
                  </a:lnTo>
                  <a:lnTo>
                    <a:pt x="607" y="409"/>
                  </a:lnTo>
                  <a:lnTo>
                    <a:pt x="601" y="405"/>
                  </a:lnTo>
                  <a:lnTo>
                    <a:pt x="598" y="402"/>
                  </a:lnTo>
                  <a:lnTo>
                    <a:pt x="596" y="398"/>
                  </a:lnTo>
                  <a:lnTo>
                    <a:pt x="596" y="394"/>
                  </a:lnTo>
                  <a:lnTo>
                    <a:pt x="597" y="390"/>
                  </a:lnTo>
                  <a:lnTo>
                    <a:pt x="599" y="389"/>
                  </a:lnTo>
                  <a:lnTo>
                    <a:pt x="601" y="387"/>
                  </a:lnTo>
                  <a:lnTo>
                    <a:pt x="603" y="386"/>
                  </a:lnTo>
                  <a:lnTo>
                    <a:pt x="606" y="385"/>
                  </a:lnTo>
                  <a:lnTo>
                    <a:pt x="607" y="383"/>
                  </a:lnTo>
                  <a:lnTo>
                    <a:pt x="607" y="382"/>
                  </a:lnTo>
                  <a:lnTo>
                    <a:pt x="607" y="378"/>
                  </a:lnTo>
                  <a:lnTo>
                    <a:pt x="607" y="377"/>
                  </a:lnTo>
                  <a:lnTo>
                    <a:pt x="605" y="371"/>
                  </a:lnTo>
                  <a:lnTo>
                    <a:pt x="597" y="366"/>
                  </a:lnTo>
                  <a:lnTo>
                    <a:pt x="593" y="366"/>
                  </a:lnTo>
                  <a:lnTo>
                    <a:pt x="588" y="366"/>
                  </a:lnTo>
                  <a:lnTo>
                    <a:pt x="586" y="366"/>
                  </a:lnTo>
                  <a:lnTo>
                    <a:pt x="581" y="366"/>
                  </a:lnTo>
                  <a:lnTo>
                    <a:pt x="579" y="371"/>
                  </a:lnTo>
                  <a:lnTo>
                    <a:pt x="579" y="375"/>
                  </a:lnTo>
                  <a:lnTo>
                    <a:pt x="576" y="375"/>
                  </a:lnTo>
                  <a:close/>
                  <a:moveTo>
                    <a:pt x="793" y="301"/>
                  </a:moveTo>
                  <a:lnTo>
                    <a:pt x="786" y="307"/>
                  </a:lnTo>
                  <a:lnTo>
                    <a:pt x="780" y="313"/>
                  </a:lnTo>
                  <a:lnTo>
                    <a:pt x="776" y="320"/>
                  </a:lnTo>
                  <a:lnTo>
                    <a:pt x="777" y="328"/>
                  </a:lnTo>
                  <a:lnTo>
                    <a:pt x="783" y="332"/>
                  </a:lnTo>
                  <a:lnTo>
                    <a:pt x="788" y="333"/>
                  </a:lnTo>
                  <a:lnTo>
                    <a:pt x="792" y="340"/>
                  </a:lnTo>
                  <a:lnTo>
                    <a:pt x="794" y="344"/>
                  </a:lnTo>
                  <a:lnTo>
                    <a:pt x="796" y="353"/>
                  </a:lnTo>
                  <a:lnTo>
                    <a:pt x="795" y="354"/>
                  </a:lnTo>
                  <a:lnTo>
                    <a:pt x="797" y="356"/>
                  </a:lnTo>
                  <a:lnTo>
                    <a:pt x="800" y="356"/>
                  </a:lnTo>
                  <a:lnTo>
                    <a:pt x="802" y="357"/>
                  </a:lnTo>
                  <a:lnTo>
                    <a:pt x="807" y="357"/>
                  </a:lnTo>
                  <a:lnTo>
                    <a:pt x="809" y="358"/>
                  </a:lnTo>
                  <a:lnTo>
                    <a:pt x="815" y="361"/>
                  </a:lnTo>
                  <a:lnTo>
                    <a:pt x="819" y="361"/>
                  </a:lnTo>
                  <a:lnTo>
                    <a:pt x="821" y="362"/>
                  </a:lnTo>
                  <a:lnTo>
                    <a:pt x="824" y="362"/>
                  </a:lnTo>
                  <a:lnTo>
                    <a:pt x="826" y="354"/>
                  </a:lnTo>
                  <a:lnTo>
                    <a:pt x="826" y="351"/>
                  </a:lnTo>
                  <a:lnTo>
                    <a:pt x="826" y="348"/>
                  </a:lnTo>
                  <a:lnTo>
                    <a:pt x="826" y="345"/>
                  </a:lnTo>
                  <a:lnTo>
                    <a:pt x="827" y="341"/>
                  </a:lnTo>
                  <a:lnTo>
                    <a:pt x="823" y="339"/>
                  </a:lnTo>
                  <a:lnTo>
                    <a:pt x="818" y="338"/>
                  </a:lnTo>
                  <a:lnTo>
                    <a:pt x="814" y="333"/>
                  </a:lnTo>
                  <a:lnTo>
                    <a:pt x="812" y="330"/>
                  </a:lnTo>
                  <a:lnTo>
                    <a:pt x="815" y="327"/>
                  </a:lnTo>
                  <a:lnTo>
                    <a:pt x="815" y="324"/>
                  </a:lnTo>
                  <a:lnTo>
                    <a:pt x="817" y="321"/>
                  </a:lnTo>
                  <a:lnTo>
                    <a:pt x="818" y="318"/>
                  </a:lnTo>
                  <a:lnTo>
                    <a:pt x="818" y="311"/>
                  </a:lnTo>
                  <a:lnTo>
                    <a:pt x="818" y="307"/>
                  </a:lnTo>
                  <a:lnTo>
                    <a:pt x="818" y="304"/>
                  </a:lnTo>
                  <a:lnTo>
                    <a:pt x="814" y="301"/>
                  </a:lnTo>
                  <a:lnTo>
                    <a:pt x="811" y="299"/>
                  </a:lnTo>
                  <a:lnTo>
                    <a:pt x="807" y="299"/>
                  </a:lnTo>
                  <a:lnTo>
                    <a:pt x="803" y="299"/>
                  </a:lnTo>
                  <a:lnTo>
                    <a:pt x="800" y="299"/>
                  </a:lnTo>
                  <a:lnTo>
                    <a:pt x="797" y="299"/>
                  </a:lnTo>
                  <a:lnTo>
                    <a:pt x="793" y="301"/>
                  </a:lnTo>
                  <a:close/>
                  <a:moveTo>
                    <a:pt x="746" y="303"/>
                  </a:moveTo>
                  <a:lnTo>
                    <a:pt x="739" y="308"/>
                  </a:lnTo>
                  <a:lnTo>
                    <a:pt x="733" y="311"/>
                  </a:lnTo>
                  <a:lnTo>
                    <a:pt x="727" y="320"/>
                  </a:lnTo>
                  <a:lnTo>
                    <a:pt x="731" y="331"/>
                  </a:lnTo>
                  <a:lnTo>
                    <a:pt x="739" y="338"/>
                  </a:lnTo>
                  <a:lnTo>
                    <a:pt x="745" y="342"/>
                  </a:lnTo>
                  <a:lnTo>
                    <a:pt x="751" y="351"/>
                  </a:lnTo>
                  <a:lnTo>
                    <a:pt x="756" y="358"/>
                  </a:lnTo>
                  <a:lnTo>
                    <a:pt x="758" y="359"/>
                  </a:lnTo>
                  <a:lnTo>
                    <a:pt x="763" y="362"/>
                  </a:lnTo>
                  <a:lnTo>
                    <a:pt x="769" y="362"/>
                  </a:lnTo>
                  <a:lnTo>
                    <a:pt x="771" y="362"/>
                  </a:lnTo>
                  <a:lnTo>
                    <a:pt x="780" y="362"/>
                  </a:lnTo>
                  <a:lnTo>
                    <a:pt x="787" y="362"/>
                  </a:lnTo>
                  <a:lnTo>
                    <a:pt x="788" y="361"/>
                  </a:lnTo>
                  <a:lnTo>
                    <a:pt x="789" y="359"/>
                  </a:lnTo>
                  <a:lnTo>
                    <a:pt x="789" y="357"/>
                  </a:lnTo>
                  <a:lnTo>
                    <a:pt x="789" y="351"/>
                  </a:lnTo>
                  <a:lnTo>
                    <a:pt x="789" y="348"/>
                  </a:lnTo>
                  <a:lnTo>
                    <a:pt x="786" y="342"/>
                  </a:lnTo>
                  <a:lnTo>
                    <a:pt x="777" y="338"/>
                  </a:lnTo>
                  <a:lnTo>
                    <a:pt x="771" y="332"/>
                  </a:lnTo>
                  <a:lnTo>
                    <a:pt x="764" y="330"/>
                  </a:lnTo>
                  <a:lnTo>
                    <a:pt x="754" y="324"/>
                  </a:lnTo>
                  <a:lnTo>
                    <a:pt x="758" y="318"/>
                  </a:lnTo>
                  <a:lnTo>
                    <a:pt x="761" y="315"/>
                  </a:lnTo>
                  <a:lnTo>
                    <a:pt x="765" y="311"/>
                  </a:lnTo>
                  <a:lnTo>
                    <a:pt x="766" y="311"/>
                  </a:lnTo>
                  <a:lnTo>
                    <a:pt x="766" y="307"/>
                  </a:lnTo>
                  <a:lnTo>
                    <a:pt x="765" y="303"/>
                  </a:lnTo>
                  <a:lnTo>
                    <a:pt x="765" y="301"/>
                  </a:lnTo>
                  <a:lnTo>
                    <a:pt x="759" y="299"/>
                  </a:lnTo>
                  <a:lnTo>
                    <a:pt x="752" y="298"/>
                  </a:lnTo>
                  <a:lnTo>
                    <a:pt x="745" y="299"/>
                  </a:lnTo>
                  <a:lnTo>
                    <a:pt x="746" y="303"/>
                  </a:lnTo>
                  <a:close/>
                  <a:moveTo>
                    <a:pt x="699" y="301"/>
                  </a:moveTo>
                  <a:lnTo>
                    <a:pt x="692" y="307"/>
                  </a:lnTo>
                  <a:lnTo>
                    <a:pt x="687" y="310"/>
                  </a:lnTo>
                  <a:lnTo>
                    <a:pt x="681" y="319"/>
                  </a:lnTo>
                  <a:lnTo>
                    <a:pt x="686" y="330"/>
                  </a:lnTo>
                  <a:lnTo>
                    <a:pt x="693" y="336"/>
                  </a:lnTo>
                  <a:lnTo>
                    <a:pt x="699" y="341"/>
                  </a:lnTo>
                  <a:lnTo>
                    <a:pt x="705" y="350"/>
                  </a:lnTo>
                  <a:lnTo>
                    <a:pt x="709" y="357"/>
                  </a:lnTo>
                  <a:lnTo>
                    <a:pt x="712" y="358"/>
                  </a:lnTo>
                  <a:lnTo>
                    <a:pt x="717" y="359"/>
                  </a:lnTo>
                  <a:lnTo>
                    <a:pt x="722" y="359"/>
                  </a:lnTo>
                  <a:lnTo>
                    <a:pt x="725" y="359"/>
                  </a:lnTo>
                  <a:lnTo>
                    <a:pt x="733" y="359"/>
                  </a:lnTo>
                  <a:lnTo>
                    <a:pt x="740" y="359"/>
                  </a:lnTo>
                  <a:lnTo>
                    <a:pt x="741" y="359"/>
                  </a:lnTo>
                  <a:lnTo>
                    <a:pt x="742" y="358"/>
                  </a:lnTo>
                  <a:lnTo>
                    <a:pt x="744" y="355"/>
                  </a:lnTo>
                  <a:lnTo>
                    <a:pt x="744" y="350"/>
                  </a:lnTo>
                  <a:lnTo>
                    <a:pt x="744" y="346"/>
                  </a:lnTo>
                  <a:lnTo>
                    <a:pt x="739" y="341"/>
                  </a:lnTo>
                  <a:lnTo>
                    <a:pt x="731" y="336"/>
                  </a:lnTo>
                  <a:lnTo>
                    <a:pt x="725" y="330"/>
                  </a:lnTo>
                  <a:lnTo>
                    <a:pt x="718" y="329"/>
                  </a:lnTo>
                  <a:lnTo>
                    <a:pt x="709" y="323"/>
                  </a:lnTo>
                  <a:lnTo>
                    <a:pt x="711" y="317"/>
                  </a:lnTo>
                  <a:lnTo>
                    <a:pt x="715" y="312"/>
                  </a:lnTo>
                  <a:lnTo>
                    <a:pt x="718" y="310"/>
                  </a:lnTo>
                  <a:lnTo>
                    <a:pt x="719" y="310"/>
                  </a:lnTo>
                  <a:lnTo>
                    <a:pt x="719" y="306"/>
                  </a:lnTo>
                  <a:lnTo>
                    <a:pt x="719" y="301"/>
                  </a:lnTo>
                  <a:lnTo>
                    <a:pt x="718" y="300"/>
                  </a:lnTo>
                  <a:lnTo>
                    <a:pt x="712" y="298"/>
                  </a:lnTo>
                  <a:lnTo>
                    <a:pt x="706" y="297"/>
                  </a:lnTo>
                  <a:lnTo>
                    <a:pt x="698" y="298"/>
                  </a:lnTo>
                  <a:lnTo>
                    <a:pt x="699" y="301"/>
                  </a:lnTo>
                  <a:close/>
                  <a:moveTo>
                    <a:pt x="653" y="301"/>
                  </a:moveTo>
                  <a:lnTo>
                    <a:pt x="646" y="307"/>
                  </a:lnTo>
                  <a:lnTo>
                    <a:pt x="640" y="310"/>
                  </a:lnTo>
                  <a:lnTo>
                    <a:pt x="634" y="319"/>
                  </a:lnTo>
                  <a:lnTo>
                    <a:pt x="638" y="330"/>
                  </a:lnTo>
                  <a:lnTo>
                    <a:pt x="646" y="336"/>
                  </a:lnTo>
                  <a:lnTo>
                    <a:pt x="652" y="341"/>
                  </a:lnTo>
                  <a:lnTo>
                    <a:pt x="658" y="350"/>
                  </a:lnTo>
                  <a:lnTo>
                    <a:pt x="663" y="357"/>
                  </a:lnTo>
                  <a:lnTo>
                    <a:pt x="665" y="358"/>
                  </a:lnTo>
                  <a:lnTo>
                    <a:pt x="670" y="359"/>
                  </a:lnTo>
                  <a:lnTo>
                    <a:pt x="676" y="359"/>
                  </a:lnTo>
                  <a:lnTo>
                    <a:pt x="678" y="359"/>
                  </a:lnTo>
                  <a:lnTo>
                    <a:pt x="687" y="359"/>
                  </a:lnTo>
                  <a:lnTo>
                    <a:pt x="694" y="359"/>
                  </a:lnTo>
                  <a:lnTo>
                    <a:pt x="695" y="359"/>
                  </a:lnTo>
                  <a:lnTo>
                    <a:pt x="696" y="358"/>
                  </a:lnTo>
                  <a:lnTo>
                    <a:pt x="696" y="355"/>
                  </a:lnTo>
                  <a:lnTo>
                    <a:pt x="696" y="350"/>
                  </a:lnTo>
                  <a:lnTo>
                    <a:pt x="696" y="346"/>
                  </a:lnTo>
                  <a:lnTo>
                    <a:pt x="693" y="341"/>
                  </a:lnTo>
                  <a:lnTo>
                    <a:pt x="684" y="336"/>
                  </a:lnTo>
                  <a:lnTo>
                    <a:pt x="678" y="330"/>
                  </a:lnTo>
                  <a:lnTo>
                    <a:pt x="671" y="329"/>
                  </a:lnTo>
                  <a:lnTo>
                    <a:pt x="661" y="323"/>
                  </a:lnTo>
                  <a:lnTo>
                    <a:pt x="665" y="317"/>
                  </a:lnTo>
                  <a:lnTo>
                    <a:pt x="668" y="312"/>
                  </a:lnTo>
                  <a:lnTo>
                    <a:pt x="672" y="310"/>
                  </a:lnTo>
                  <a:lnTo>
                    <a:pt x="674" y="310"/>
                  </a:lnTo>
                  <a:lnTo>
                    <a:pt x="674" y="306"/>
                  </a:lnTo>
                  <a:lnTo>
                    <a:pt x="672" y="301"/>
                  </a:lnTo>
                  <a:lnTo>
                    <a:pt x="672" y="300"/>
                  </a:lnTo>
                  <a:lnTo>
                    <a:pt x="666" y="298"/>
                  </a:lnTo>
                  <a:lnTo>
                    <a:pt x="659" y="297"/>
                  </a:lnTo>
                  <a:lnTo>
                    <a:pt x="652" y="298"/>
                  </a:lnTo>
                  <a:lnTo>
                    <a:pt x="653" y="301"/>
                  </a:lnTo>
                  <a:close/>
                  <a:moveTo>
                    <a:pt x="497" y="301"/>
                  </a:moveTo>
                  <a:lnTo>
                    <a:pt x="493" y="311"/>
                  </a:lnTo>
                  <a:lnTo>
                    <a:pt x="485" y="312"/>
                  </a:lnTo>
                  <a:lnTo>
                    <a:pt x="478" y="319"/>
                  </a:lnTo>
                  <a:lnTo>
                    <a:pt x="477" y="329"/>
                  </a:lnTo>
                  <a:lnTo>
                    <a:pt x="484" y="334"/>
                  </a:lnTo>
                  <a:lnTo>
                    <a:pt x="489" y="343"/>
                  </a:lnTo>
                  <a:lnTo>
                    <a:pt x="491" y="351"/>
                  </a:lnTo>
                  <a:lnTo>
                    <a:pt x="494" y="355"/>
                  </a:lnTo>
                  <a:lnTo>
                    <a:pt x="500" y="361"/>
                  </a:lnTo>
                  <a:lnTo>
                    <a:pt x="504" y="363"/>
                  </a:lnTo>
                  <a:lnTo>
                    <a:pt x="508" y="364"/>
                  </a:lnTo>
                  <a:lnTo>
                    <a:pt x="510" y="365"/>
                  </a:lnTo>
                  <a:lnTo>
                    <a:pt x="514" y="365"/>
                  </a:lnTo>
                  <a:lnTo>
                    <a:pt x="516" y="364"/>
                  </a:lnTo>
                  <a:lnTo>
                    <a:pt x="517" y="363"/>
                  </a:lnTo>
                  <a:lnTo>
                    <a:pt x="520" y="358"/>
                  </a:lnTo>
                  <a:lnTo>
                    <a:pt x="523" y="354"/>
                  </a:lnTo>
                  <a:lnTo>
                    <a:pt x="526" y="350"/>
                  </a:lnTo>
                  <a:lnTo>
                    <a:pt x="529" y="346"/>
                  </a:lnTo>
                  <a:lnTo>
                    <a:pt x="537" y="346"/>
                  </a:lnTo>
                  <a:lnTo>
                    <a:pt x="541" y="348"/>
                  </a:lnTo>
                  <a:lnTo>
                    <a:pt x="542" y="350"/>
                  </a:lnTo>
                  <a:lnTo>
                    <a:pt x="544" y="353"/>
                  </a:lnTo>
                  <a:lnTo>
                    <a:pt x="548" y="356"/>
                  </a:lnTo>
                  <a:lnTo>
                    <a:pt x="549" y="358"/>
                  </a:lnTo>
                  <a:lnTo>
                    <a:pt x="553" y="361"/>
                  </a:lnTo>
                  <a:lnTo>
                    <a:pt x="554" y="361"/>
                  </a:lnTo>
                  <a:lnTo>
                    <a:pt x="556" y="357"/>
                  </a:lnTo>
                  <a:lnTo>
                    <a:pt x="560" y="354"/>
                  </a:lnTo>
                  <a:lnTo>
                    <a:pt x="561" y="353"/>
                  </a:lnTo>
                  <a:lnTo>
                    <a:pt x="566" y="356"/>
                  </a:lnTo>
                  <a:lnTo>
                    <a:pt x="573" y="359"/>
                  </a:lnTo>
                  <a:lnTo>
                    <a:pt x="579" y="359"/>
                  </a:lnTo>
                  <a:lnTo>
                    <a:pt x="585" y="358"/>
                  </a:lnTo>
                  <a:lnTo>
                    <a:pt x="585" y="354"/>
                  </a:lnTo>
                  <a:lnTo>
                    <a:pt x="585" y="348"/>
                  </a:lnTo>
                  <a:lnTo>
                    <a:pt x="585" y="343"/>
                  </a:lnTo>
                  <a:lnTo>
                    <a:pt x="588" y="340"/>
                  </a:lnTo>
                  <a:lnTo>
                    <a:pt x="591" y="343"/>
                  </a:lnTo>
                  <a:lnTo>
                    <a:pt x="594" y="345"/>
                  </a:lnTo>
                  <a:lnTo>
                    <a:pt x="597" y="348"/>
                  </a:lnTo>
                  <a:lnTo>
                    <a:pt x="601" y="352"/>
                  </a:lnTo>
                  <a:lnTo>
                    <a:pt x="606" y="355"/>
                  </a:lnTo>
                  <a:lnTo>
                    <a:pt x="607" y="359"/>
                  </a:lnTo>
                  <a:lnTo>
                    <a:pt x="608" y="363"/>
                  </a:lnTo>
                  <a:lnTo>
                    <a:pt x="613" y="364"/>
                  </a:lnTo>
                  <a:lnTo>
                    <a:pt x="619" y="364"/>
                  </a:lnTo>
                  <a:lnTo>
                    <a:pt x="622" y="364"/>
                  </a:lnTo>
                  <a:lnTo>
                    <a:pt x="626" y="365"/>
                  </a:lnTo>
                  <a:lnTo>
                    <a:pt x="628" y="364"/>
                  </a:lnTo>
                  <a:lnTo>
                    <a:pt x="629" y="363"/>
                  </a:lnTo>
                  <a:lnTo>
                    <a:pt x="632" y="362"/>
                  </a:lnTo>
                  <a:lnTo>
                    <a:pt x="635" y="362"/>
                  </a:lnTo>
                  <a:lnTo>
                    <a:pt x="640" y="362"/>
                  </a:lnTo>
                  <a:lnTo>
                    <a:pt x="643" y="362"/>
                  </a:lnTo>
                  <a:lnTo>
                    <a:pt x="644" y="362"/>
                  </a:lnTo>
                  <a:lnTo>
                    <a:pt x="647" y="359"/>
                  </a:lnTo>
                  <a:lnTo>
                    <a:pt x="646" y="354"/>
                  </a:lnTo>
                  <a:lnTo>
                    <a:pt x="647" y="353"/>
                  </a:lnTo>
                  <a:lnTo>
                    <a:pt x="646" y="350"/>
                  </a:lnTo>
                  <a:lnTo>
                    <a:pt x="643" y="343"/>
                  </a:lnTo>
                  <a:lnTo>
                    <a:pt x="641" y="339"/>
                  </a:lnTo>
                  <a:lnTo>
                    <a:pt x="636" y="334"/>
                  </a:lnTo>
                  <a:lnTo>
                    <a:pt x="631" y="332"/>
                  </a:lnTo>
                  <a:lnTo>
                    <a:pt x="626" y="329"/>
                  </a:lnTo>
                  <a:lnTo>
                    <a:pt x="622" y="329"/>
                  </a:lnTo>
                  <a:lnTo>
                    <a:pt x="619" y="326"/>
                  </a:lnTo>
                  <a:lnTo>
                    <a:pt x="619" y="321"/>
                  </a:lnTo>
                  <a:lnTo>
                    <a:pt x="620" y="317"/>
                  </a:lnTo>
                  <a:lnTo>
                    <a:pt x="621" y="312"/>
                  </a:lnTo>
                  <a:lnTo>
                    <a:pt x="622" y="307"/>
                  </a:lnTo>
                  <a:lnTo>
                    <a:pt x="621" y="299"/>
                  </a:lnTo>
                  <a:lnTo>
                    <a:pt x="616" y="298"/>
                  </a:lnTo>
                  <a:lnTo>
                    <a:pt x="613" y="298"/>
                  </a:lnTo>
                  <a:lnTo>
                    <a:pt x="605" y="298"/>
                  </a:lnTo>
                  <a:lnTo>
                    <a:pt x="601" y="299"/>
                  </a:lnTo>
                  <a:lnTo>
                    <a:pt x="597" y="303"/>
                  </a:lnTo>
                  <a:lnTo>
                    <a:pt x="595" y="307"/>
                  </a:lnTo>
                  <a:lnTo>
                    <a:pt x="594" y="312"/>
                  </a:lnTo>
                  <a:lnTo>
                    <a:pt x="590" y="316"/>
                  </a:lnTo>
                  <a:lnTo>
                    <a:pt x="585" y="317"/>
                  </a:lnTo>
                  <a:lnTo>
                    <a:pt x="578" y="317"/>
                  </a:lnTo>
                  <a:lnTo>
                    <a:pt x="578" y="316"/>
                  </a:lnTo>
                  <a:lnTo>
                    <a:pt x="576" y="312"/>
                  </a:lnTo>
                  <a:lnTo>
                    <a:pt x="575" y="308"/>
                  </a:lnTo>
                  <a:lnTo>
                    <a:pt x="575" y="306"/>
                  </a:lnTo>
                  <a:lnTo>
                    <a:pt x="572" y="301"/>
                  </a:lnTo>
                  <a:lnTo>
                    <a:pt x="567" y="298"/>
                  </a:lnTo>
                  <a:lnTo>
                    <a:pt x="561" y="297"/>
                  </a:lnTo>
                  <a:lnTo>
                    <a:pt x="558" y="297"/>
                  </a:lnTo>
                  <a:lnTo>
                    <a:pt x="550" y="297"/>
                  </a:lnTo>
                  <a:lnTo>
                    <a:pt x="545" y="301"/>
                  </a:lnTo>
                  <a:lnTo>
                    <a:pt x="543" y="304"/>
                  </a:lnTo>
                  <a:lnTo>
                    <a:pt x="539" y="309"/>
                  </a:lnTo>
                  <a:lnTo>
                    <a:pt x="535" y="313"/>
                  </a:lnTo>
                  <a:lnTo>
                    <a:pt x="532" y="315"/>
                  </a:lnTo>
                  <a:lnTo>
                    <a:pt x="528" y="319"/>
                  </a:lnTo>
                  <a:lnTo>
                    <a:pt x="523" y="311"/>
                  </a:lnTo>
                  <a:lnTo>
                    <a:pt x="520" y="308"/>
                  </a:lnTo>
                  <a:lnTo>
                    <a:pt x="517" y="304"/>
                  </a:lnTo>
                  <a:lnTo>
                    <a:pt x="513" y="298"/>
                  </a:lnTo>
                  <a:lnTo>
                    <a:pt x="509" y="295"/>
                  </a:lnTo>
                  <a:lnTo>
                    <a:pt x="506" y="295"/>
                  </a:lnTo>
                  <a:lnTo>
                    <a:pt x="503" y="295"/>
                  </a:lnTo>
                  <a:lnTo>
                    <a:pt x="497" y="296"/>
                  </a:lnTo>
                  <a:lnTo>
                    <a:pt x="497" y="301"/>
                  </a:lnTo>
                  <a:close/>
                  <a:moveTo>
                    <a:pt x="949" y="242"/>
                  </a:moveTo>
                  <a:lnTo>
                    <a:pt x="955" y="243"/>
                  </a:lnTo>
                  <a:lnTo>
                    <a:pt x="958" y="246"/>
                  </a:lnTo>
                  <a:lnTo>
                    <a:pt x="961" y="249"/>
                  </a:lnTo>
                  <a:lnTo>
                    <a:pt x="962" y="253"/>
                  </a:lnTo>
                  <a:lnTo>
                    <a:pt x="961" y="258"/>
                  </a:lnTo>
                  <a:lnTo>
                    <a:pt x="958" y="261"/>
                  </a:lnTo>
                  <a:lnTo>
                    <a:pt x="955" y="263"/>
                  </a:lnTo>
                  <a:lnTo>
                    <a:pt x="949" y="264"/>
                  </a:lnTo>
                  <a:lnTo>
                    <a:pt x="944" y="263"/>
                  </a:lnTo>
                  <a:lnTo>
                    <a:pt x="939" y="261"/>
                  </a:lnTo>
                  <a:lnTo>
                    <a:pt x="937" y="258"/>
                  </a:lnTo>
                  <a:lnTo>
                    <a:pt x="936" y="253"/>
                  </a:lnTo>
                  <a:lnTo>
                    <a:pt x="937" y="249"/>
                  </a:lnTo>
                  <a:lnTo>
                    <a:pt x="939" y="246"/>
                  </a:lnTo>
                  <a:lnTo>
                    <a:pt x="944" y="243"/>
                  </a:lnTo>
                  <a:lnTo>
                    <a:pt x="949" y="242"/>
                  </a:lnTo>
                  <a:close/>
                  <a:moveTo>
                    <a:pt x="731" y="222"/>
                  </a:moveTo>
                  <a:lnTo>
                    <a:pt x="750" y="223"/>
                  </a:lnTo>
                  <a:lnTo>
                    <a:pt x="711" y="253"/>
                  </a:lnTo>
                  <a:lnTo>
                    <a:pt x="750" y="289"/>
                  </a:lnTo>
                  <a:lnTo>
                    <a:pt x="721" y="289"/>
                  </a:lnTo>
                  <a:lnTo>
                    <a:pt x="689" y="253"/>
                  </a:lnTo>
                  <a:lnTo>
                    <a:pt x="731" y="222"/>
                  </a:lnTo>
                  <a:close/>
                  <a:moveTo>
                    <a:pt x="854" y="305"/>
                  </a:moveTo>
                  <a:lnTo>
                    <a:pt x="855" y="354"/>
                  </a:lnTo>
                  <a:lnTo>
                    <a:pt x="847" y="348"/>
                  </a:lnTo>
                  <a:lnTo>
                    <a:pt x="839" y="343"/>
                  </a:lnTo>
                  <a:lnTo>
                    <a:pt x="834" y="341"/>
                  </a:lnTo>
                  <a:lnTo>
                    <a:pt x="831" y="338"/>
                  </a:lnTo>
                  <a:lnTo>
                    <a:pt x="828" y="333"/>
                  </a:lnTo>
                  <a:lnTo>
                    <a:pt x="824" y="329"/>
                  </a:lnTo>
                  <a:lnTo>
                    <a:pt x="830" y="321"/>
                  </a:lnTo>
                  <a:lnTo>
                    <a:pt x="835" y="312"/>
                  </a:lnTo>
                  <a:lnTo>
                    <a:pt x="839" y="309"/>
                  </a:lnTo>
                  <a:lnTo>
                    <a:pt x="842" y="306"/>
                  </a:lnTo>
                  <a:lnTo>
                    <a:pt x="847" y="305"/>
                  </a:lnTo>
                  <a:lnTo>
                    <a:pt x="854" y="305"/>
                  </a:lnTo>
                  <a:close/>
                  <a:moveTo>
                    <a:pt x="919" y="222"/>
                  </a:moveTo>
                  <a:lnTo>
                    <a:pt x="954" y="222"/>
                  </a:lnTo>
                  <a:lnTo>
                    <a:pt x="916" y="253"/>
                  </a:lnTo>
                  <a:lnTo>
                    <a:pt x="954" y="289"/>
                  </a:lnTo>
                  <a:lnTo>
                    <a:pt x="919" y="289"/>
                  </a:lnTo>
                  <a:lnTo>
                    <a:pt x="881" y="253"/>
                  </a:lnTo>
                  <a:lnTo>
                    <a:pt x="919" y="222"/>
                  </a:lnTo>
                  <a:close/>
                  <a:moveTo>
                    <a:pt x="866" y="222"/>
                  </a:moveTo>
                  <a:lnTo>
                    <a:pt x="911" y="222"/>
                  </a:lnTo>
                  <a:lnTo>
                    <a:pt x="864" y="253"/>
                  </a:lnTo>
                  <a:lnTo>
                    <a:pt x="901" y="289"/>
                  </a:lnTo>
                  <a:lnTo>
                    <a:pt x="866" y="289"/>
                  </a:lnTo>
                  <a:lnTo>
                    <a:pt x="829" y="253"/>
                  </a:lnTo>
                  <a:lnTo>
                    <a:pt x="866" y="222"/>
                  </a:lnTo>
                  <a:close/>
                  <a:moveTo>
                    <a:pt x="817" y="222"/>
                  </a:moveTo>
                  <a:lnTo>
                    <a:pt x="852" y="222"/>
                  </a:lnTo>
                  <a:lnTo>
                    <a:pt x="815" y="253"/>
                  </a:lnTo>
                  <a:lnTo>
                    <a:pt x="852" y="289"/>
                  </a:lnTo>
                  <a:lnTo>
                    <a:pt x="817" y="289"/>
                  </a:lnTo>
                  <a:lnTo>
                    <a:pt x="780" y="253"/>
                  </a:lnTo>
                  <a:lnTo>
                    <a:pt x="817" y="222"/>
                  </a:lnTo>
                  <a:close/>
                  <a:moveTo>
                    <a:pt x="762" y="222"/>
                  </a:moveTo>
                  <a:lnTo>
                    <a:pt x="797" y="222"/>
                  </a:lnTo>
                  <a:lnTo>
                    <a:pt x="759" y="253"/>
                  </a:lnTo>
                  <a:lnTo>
                    <a:pt x="797" y="289"/>
                  </a:lnTo>
                  <a:lnTo>
                    <a:pt x="762" y="289"/>
                  </a:lnTo>
                  <a:lnTo>
                    <a:pt x="725" y="253"/>
                  </a:lnTo>
                  <a:lnTo>
                    <a:pt x="762" y="222"/>
                  </a:lnTo>
                  <a:close/>
                  <a:moveTo>
                    <a:pt x="676" y="222"/>
                  </a:moveTo>
                  <a:lnTo>
                    <a:pt x="722" y="222"/>
                  </a:lnTo>
                  <a:lnTo>
                    <a:pt x="674" y="253"/>
                  </a:lnTo>
                  <a:lnTo>
                    <a:pt x="711" y="289"/>
                  </a:lnTo>
                  <a:lnTo>
                    <a:pt x="676" y="289"/>
                  </a:lnTo>
                  <a:lnTo>
                    <a:pt x="638" y="253"/>
                  </a:lnTo>
                  <a:lnTo>
                    <a:pt x="676" y="222"/>
                  </a:lnTo>
                  <a:close/>
                  <a:moveTo>
                    <a:pt x="628" y="222"/>
                  </a:moveTo>
                  <a:lnTo>
                    <a:pt x="663" y="222"/>
                  </a:lnTo>
                  <a:lnTo>
                    <a:pt x="625" y="253"/>
                  </a:lnTo>
                  <a:lnTo>
                    <a:pt x="663" y="289"/>
                  </a:lnTo>
                  <a:lnTo>
                    <a:pt x="628" y="289"/>
                  </a:lnTo>
                  <a:lnTo>
                    <a:pt x="590" y="253"/>
                  </a:lnTo>
                  <a:lnTo>
                    <a:pt x="628" y="222"/>
                  </a:lnTo>
                  <a:close/>
                  <a:moveTo>
                    <a:pt x="570" y="222"/>
                  </a:moveTo>
                  <a:lnTo>
                    <a:pt x="611" y="222"/>
                  </a:lnTo>
                  <a:lnTo>
                    <a:pt x="567" y="253"/>
                  </a:lnTo>
                  <a:lnTo>
                    <a:pt x="605" y="289"/>
                  </a:lnTo>
                  <a:lnTo>
                    <a:pt x="570" y="289"/>
                  </a:lnTo>
                  <a:lnTo>
                    <a:pt x="532" y="253"/>
                  </a:lnTo>
                  <a:lnTo>
                    <a:pt x="570" y="222"/>
                  </a:lnTo>
                  <a:close/>
                  <a:moveTo>
                    <a:pt x="1111" y="146"/>
                  </a:moveTo>
                  <a:lnTo>
                    <a:pt x="1112" y="193"/>
                  </a:lnTo>
                  <a:lnTo>
                    <a:pt x="1083" y="169"/>
                  </a:lnTo>
                  <a:lnTo>
                    <a:pt x="1111" y="146"/>
                  </a:lnTo>
                  <a:close/>
                  <a:moveTo>
                    <a:pt x="1063" y="131"/>
                  </a:moveTo>
                  <a:lnTo>
                    <a:pt x="1102" y="131"/>
                  </a:lnTo>
                  <a:lnTo>
                    <a:pt x="1061" y="168"/>
                  </a:lnTo>
                  <a:lnTo>
                    <a:pt x="1105" y="210"/>
                  </a:lnTo>
                  <a:lnTo>
                    <a:pt x="1063" y="210"/>
                  </a:lnTo>
                  <a:lnTo>
                    <a:pt x="1028" y="168"/>
                  </a:lnTo>
                  <a:lnTo>
                    <a:pt x="1063" y="131"/>
                  </a:lnTo>
                  <a:close/>
                  <a:moveTo>
                    <a:pt x="1006" y="131"/>
                  </a:moveTo>
                  <a:lnTo>
                    <a:pt x="1047" y="131"/>
                  </a:lnTo>
                  <a:lnTo>
                    <a:pt x="1003" y="168"/>
                  </a:lnTo>
                  <a:lnTo>
                    <a:pt x="1039" y="210"/>
                  </a:lnTo>
                  <a:lnTo>
                    <a:pt x="1006" y="210"/>
                  </a:lnTo>
                  <a:lnTo>
                    <a:pt x="970" y="168"/>
                  </a:lnTo>
                  <a:lnTo>
                    <a:pt x="1006" y="131"/>
                  </a:lnTo>
                  <a:close/>
                  <a:moveTo>
                    <a:pt x="959" y="131"/>
                  </a:moveTo>
                  <a:lnTo>
                    <a:pt x="992" y="131"/>
                  </a:lnTo>
                  <a:lnTo>
                    <a:pt x="957" y="168"/>
                  </a:lnTo>
                  <a:lnTo>
                    <a:pt x="992" y="210"/>
                  </a:lnTo>
                  <a:lnTo>
                    <a:pt x="959" y="210"/>
                  </a:lnTo>
                  <a:lnTo>
                    <a:pt x="923" y="168"/>
                  </a:lnTo>
                  <a:lnTo>
                    <a:pt x="959" y="131"/>
                  </a:lnTo>
                  <a:close/>
                  <a:moveTo>
                    <a:pt x="911" y="131"/>
                  </a:moveTo>
                  <a:lnTo>
                    <a:pt x="944" y="131"/>
                  </a:lnTo>
                  <a:lnTo>
                    <a:pt x="909" y="168"/>
                  </a:lnTo>
                  <a:lnTo>
                    <a:pt x="944" y="210"/>
                  </a:lnTo>
                  <a:lnTo>
                    <a:pt x="911" y="210"/>
                  </a:lnTo>
                  <a:lnTo>
                    <a:pt x="875" y="168"/>
                  </a:lnTo>
                  <a:lnTo>
                    <a:pt x="911" y="131"/>
                  </a:lnTo>
                  <a:close/>
                  <a:moveTo>
                    <a:pt x="854" y="131"/>
                  </a:moveTo>
                  <a:lnTo>
                    <a:pt x="897" y="131"/>
                  </a:lnTo>
                  <a:lnTo>
                    <a:pt x="852" y="168"/>
                  </a:lnTo>
                  <a:lnTo>
                    <a:pt x="862" y="176"/>
                  </a:lnTo>
                  <a:lnTo>
                    <a:pt x="870" y="186"/>
                  </a:lnTo>
                  <a:lnTo>
                    <a:pt x="879" y="196"/>
                  </a:lnTo>
                  <a:lnTo>
                    <a:pt x="887" y="210"/>
                  </a:lnTo>
                  <a:lnTo>
                    <a:pt x="854" y="210"/>
                  </a:lnTo>
                  <a:lnTo>
                    <a:pt x="819" y="168"/>
                  </a:lnTo>
                  <a:lnTo>
                    <a:pt x="854" y="131"/>
                  </a:lnTo>
                  <a:close/>
                  <a:moveTo>
                    <a:pt x="811" y="131"/>
                  </a:moveTo>
                  <a:lnTo>
                    <a:pt x="844" y="131"/>
                  </a:lnTo>
                  <a:lnTo>
                    <a:pt x="809" y="168"/>
                  </a:lnTo>
                  <a:lnTo>
                    <a:pt x="844" y="210"/>
                  </a:lnTo>
                  <a:lnTo>
                    <a:pt x="811" y="210"/>
                  </a:lnTo>
                  <a:lnTo>
                    <a:pt x="776" y="168"/>
                  </a:lnTo>
                  <a:lnTo>
                    <a:pt x="811" y="131"/>
                  </a:lnTo>
                  <a:close/>
                  <a:moveTo>
                    <a:pt x="762" y="131"/>
                  </a:moveTo>
                  <a:lnTo>
                    <a:pt x="795" y="131"/>
                  </a:lnTo>
                  <a:lnTo>
                    <a:pt x="760" y="168"/>
                  </a:lnTo>
                  <a:lnTo>
                    <a:pt x="795" y="210"/>
                  </a:lnTo>
                  <a:lnTo>
                    <a:pt x="762" y="210"/>
                  </a:lnTo>
                  <a:lnTo>
                    <a:pt x="727" y="168"/>
                  </a:lnTo>
                  <a:lnTo>
                    <a:pt x="762" y="131"/>
                  </a:lnTo>
                  <a:close/>
                  <a:moveTo>
                    <a:pt x="702" y="131"/>
                  </a:moveTo>
                  <a:lnTo>
                    <a:pt x="746" y="131"/>
                  </a:lnTo>
                  <a:lnTo>
                    <a:pt x="744" y="137"/>
                  </a:lnTo>
                  <a:lnTo>
                    <a:pt x="740" y="143"/>
                  </a:lnTo>
                  <a:lnTo>
                    <a:pt x="736" y="148"/>
                  </a:lnTo>
                  <a:lnTo>
                    <a:pt x="730" y="153"/>
                  </a:lnTo>
                  <a:lnTo>
                    <a:pt x="724" y="157"/>
                  </a:lnTo>
                  <a:lnTo>
                    <a:pt x="717" y="161"/>
                  </a:lnTo>
                  <a:lnTo>
                    <a:pt x="709" y="165"/>
                  </a:lnTo>
                  <a:lnTo>
                    <a:pt x="700" y="168"/>
                  </a:lnTo>
                  <a:lnTo>
                    <a:pt x="735" y="210"/>
                  </a:lnTo>
                  <a:lnTo>
                    <a:pt x="702" y="210"/>
                  </a:lnTo>
                  <a:lnTo>
                    <a:pt x="667" y="168"/>
                  </a:lnTo>
                  <a:lnTo>
                    <a:pt x="702" y="131"/>
                  </a:lnTo>
                  <a:close/>
                  <a:moveTo>
                    <a:pt x="656" y="131"/>
                  </a:moveTo>
                  <a:lnTo>
                    <a:pt x="689" y="131"/>
                  </a:lnTo>
                  <a:lnTo>
                    <a:pt x="654" y="168"/>
                  </a:lnTo>
                  <a:lnTo>
                    <a:pt x="689" y="210"/>
                  </a:lnTo>
                  <a:lnTo>
                    <a:pt x="656" y="210"/>
                  </a:lnTo>
                  <a:lnTo>
                    <a:pt x="621" y="168"/>
                  </a:lnTo>
                  <a:lnTo>
                    <a:pt x="656" y="131"/>
                  </a:lnTo>
                  <a:close/>
                  <a:moveTo>
                    <a:pt x="601" y="131"/>
                  </a:moveTo>
                  <a:lnTo>
                    <a:pt x="641" y="131"/>
                  </a:lnTo>
                  <a:lnTo>
                    <a:pt x="638" y="136"/>
                  </a:lnTo>
                  <a:lnTo>
                    <a:pt x="635" y="141"/>
                  </a:lnTo>
                  <a:lnTo>
                    <a:pt x="632" y="146"/>
                  </a:lnTo>
                  <a:lnTo>
                    <a:pt x="626" y="151"/>
                  </a:lnTo>
                  <a:lnTo>
                    <a:pt x="621" y="155"/>
                  </a:lnTo>
                  <a:lnTo>
                    <a:pt x="614" y="159"/>
                  </a:lnTo>
                  <a:lnTo>
                    <a:pt x="607" y="164"/>
                  </a:lnTo>
                  <a:lnTo>
                    <a:pt x="599" y="168"/>
                  </a:lnTo>
                  <a:lnTo>
                    <a:pt x="634" y="210"/>
                  </a:lnTo>
                  <a:lnTo>
                    <a:pt x="601" y="210"/>
                  </a:lnTo>
                  <a:lnTo>
                    <a:pt x="566" y="168"/>
                  </a:lnTo>
                  <a:lnTo>
                    <a:pt x="601" y="131"/>
                  </a:lnTo>
                  <a:close/>
                  <a:moveTo>
                    <a:pt x="1219" y="43"/>
                  </a:moveTo>
                  <a:lnTo>
                    <a:pt x="1221" y="90"/>
                  </a:lnTo>
                  <a:lnTo>
                    <a:pt x="1191" y="66"/>
                  </a:lnTo>
                  <a:lnTo>
                    <a:pt x="1219" y="43"/>
                  </a:lnTo>
                  <a:close/>
                  <a:moveTo>
                    <a:pt x="1170" y="19"/>
                  </a:moveTo>
                  <a:lnTo>
                    <a:pt x="1203" y="19"/>
                  </a:lnTo>
                  <a:lnTo>
                    <a:pt x="1168" y="65"/>
                  </a:lnTo>
                  <a:lnTo>
                    <a:pt x="1216" y="117"/>
                  </a:lnTo>
                  <a:lnTo>
                    <a:pt x="1170" y="117"/>
                  </a:lnTo>
                  <a:lnTo>
                    <a:pt x="1135" y="65"/>
                  </a:lnTo>
                  <a:lnTo>
                    <a:pt x="1170" y="19"/>
                  </a:lnTo>
                  <a:close/>
                  <a:moveTo>
                    <a:pt x="1108" y="19"/>
                  </a:moveTo>
                  <a:lnTo>
                    <a:pt x="1147" y="19"/>
                  </a:lnTo>
                  <a:lnTo>
                    <a:pt x="1138" y="33"/>
                  </a:lnTo>
                  <a:lnTo>
                    <a:pt x="1129" y="45"/>
                  </a:lnTo>
                  <a:lnTo>
                    <a:pt x="1118" y="55"/>
                  </a:lnTo>
                  <a:lnTo>
                    <a:pt x="1105" y="65"/>
                  </a:lnTo>
                  <a:lnTo>
                    <a:pt x="1148" y="117"/>
                  </a:lnTo>
                  <a:lnTo>
                    <a:pt x="1108" y="117"/>
                  </a:lnTo>
                  <a:lnTo>
                    <a:pt x="1072" y="65"/>
                  </a:lnTo>
                  <a:lnTo>
                    <a:pt x="1108" y="19"/>
                  </a:lnTo>
                  <a:close/>
                  <a:moveTo>
                    <a:pt x="1060" y="19"/>
                  </a:moveTo>
                  <a:lnTo>
                    <a:pt x="1093" y="19"/>
                  </a:lnTo>
                  <a:lnTo>
                    <a:pt x="1056" y="65"/>
                  </a:lnTo>
                  <a:lnTo>
                    <a:pt x="1093" y="117"/>
                  </a:lnTo>
                  <a:lnTo>
                    <a:pt x="1060" y="117"/>
                  </a:lnTo>
                  <a:lnTo>
                    <a:pt x="1024" y="65"/>
                  </a:lnTo>
                  <a:lnTo>
                    <a:pt x="1060" y="19"/>
                  </a:lnTo>
                  <a:close/>
                  <a:moveTo>
                    <a:pt x="1013" y="19"/>
                  </a:moveTo>
                  <a:lnTo>
                    <a:pt x="1045" y="19"/>
                  </a:lnTo>
                  <a:lnTo>
                    <a:pt x="1009" y="65"/>
                  </a:lnTo>
                  <a:lnTo>
                    <a:pt x="1045" y="117"/>
                  </a:lnTo>
                  <a:lnTo>
                    <a:pt x="1013" y="117"/>
                  </a:lnTo>
                  <a:lnTo>
                    <a:pt x="977" y="65"/>
                  </a:lnTo>
                  <a:lnTo>
                    <a:pt x="1013" y="19"/>
                  </a:lnTo>
                  <a:close/>
                  <a:moveTo>
                    <a:pt x="965" y="19"/>
                  </a:moveTo>
                  <a:lnTo>
                    <a:pt x="997" y="19"/>
                  </a:lnTo>
                  <a:lnTo>
                    <a:pt x="961" y="65"/>
                  </a:lnTo>
                  <a:lnTo>
                    <a:pt x="997" y="117"/>
                  </a:lnTo>
                  <a:lnTo>
                    <a:pt x="965" y="117"/>
                  </a:lnTo>
                  <a:lnTo>
                    <a:pt x="928" y="65"/>
                  </a:lnTo>
                  <a:lnTo>
                    <a:pt x="965" y="19"/>
                  </a:lnTo>
                  <a:close/>
                  <a:moveTo>
                    <a:pt x="908" y="19"/>
                  </a:moveTo>
                  <a:lnTo>
                    <a:pt x="950" y="19"/>
                  </a:lnTo>
                  <a:lnTo>
                    <a:pt x="905" y="65"/>
                  </a:lnTo>
                  <a:lnTo>
                    <a:pt x="940" y="117"/>
                  </a:lnTo>
                  <a:lnTo>
                    <a:pt x="908" y="117"/>
                  </a:lnTo>
                  <a:lnTo>
                    <a:pt x="873" y="65"/>
                  </a:lnTo>
                  <a:lnTo>
                    <a:pt x="908" y="19"/>
                  </a:lnTo>
                  <a:close/>
                  <a:moveTo>
                    <a:pt x="865" y="19"/>
                  </a:moveTo>
                  <a:lnTo>
                    <a:pt x="898" y="19"/>
                  </a:lnTo>
                  <a:lnTo>
                    <a:pt x="863" y="65"/>
                  </a:lnTo>
                  <a:lnTo>
                    <a:pt x="898" y="117"/>
                  </a:lnTo>
                  <a:lnTo>
                    <a:pt x="865" y="117"/>
                  </a:lnTo>
                  <a:lnTo>
                    <a:pt x="830" y="65"/>
                  </a:lnTo>
                  <a:lnTo>
                    <a:pt x="865" y="19"/>
                  </a:lnTo>
                  <a:close/>
                  <a:moveTo>
                    <a:pt x="816" y="19"/>
                  </a:moveTo>
                  <a:lnTo>
                    <a:pt x="849" y="19"/>
                  </a:lnTo>
                  <a:lnTo>
                    <a:pt x="814" y="65"/>
                  </a:lnTo>
                  <a:lnTo>
                    <a:pt x="849" y="117"/>
                  </a:lnTo>
                  <a:lnTo>
                    <a:pt x="816" y="117"/>
                  </a:lnTo>
                  <a:lnTo>
                    <a:pt x="781" y="65"/>
                  </a:lnTo>
                  <a:lnTo>
                    <a:pt x="816" y="19"/>
                  </a:lnTo>
                  <a:close/>
                  <a:moveTo>
                    <a:pt x="756" y="19"/>
                  </a:moveTo>
                  <a:lnTo>
                    <a:pt x="799" y="19"/>
                  </a:lnTo>
                  <a:lnTo>
                    <a:pt x="796" y="26"/>
                  </a:lnTo>
                  <a:lnTo>
                    <a:pt x="792" y="32"/>
                  </a:lnTo>
                  <a:lnTo>
                    <a:pt x="786" y="38"/>
                  </a:lnTo>
                  <a:lnTo>
                    <a:pt x="782" y="43"/>
                  </a:lnTo>
                  <a:lnTo>
                    <a:pt x="769" y="55"/>
                  </a:lnTo>
                  <a:lnTo>
                    <a:pt x="753" y="65"/>
                  </a:lnTo>
                  <a:lnTo>
                    <a:pt x="788" y="117"/>
                  </a:lnTo>
                  <a:lnTo>
                    <a:pt x="756" y="117"/>
                  </a:lnTo>
                  <a:lnTo>
                    <a:pt x="719" y="65"/>
                  </a:lnTo>
                  <a:lnTo>
                    <a:pt x="756" y="19"/>
                  </a:lnTo>
                  <a:close/>
                  <a:moveTo>
                    <a:pt x="710" y="19"/>
                  </a:moveTo>
                  <a:lnTo>
                    <a:pt x="742" y="19"/>
                  </a:lnTo>
                  <a:lnTo>
                    <a:pt x="707" y="65"/>
                  </a:lnTo>
                  <a:lnTo>
                    <a:pt x="742" y="117"/>
                  </a:lnTo>
                  <a:lnTo>
                    <a:pt x="710" y="117"/>
                  </a:lnTo>
                  <a:lnTo>
                    <a:pt x="675" y="65"/>
                  </a:lnTo>
                  <a:lnTo>
                    <a:pt x="710" y="19"/>
                  </a:lnTo>
                  <a:close/>
                  <a:moveTo>
                    <a:pt x="655" y="19"/>
                  </a:moveTo>
                  <a:lnTo>
                    <a:pt x="694" y="19"/>
                  </a:lnTo>
                  <a:lnTo>
                    <a:pt x="653" y="65"/>
                  </a:lnTo>
                  <a:lnTo>
                    <a:pt x="688" y="117"/>
                  </a:lnTo>
                  <a:lnTo>
                    <a:pt x="655" y="117"/>
                  </a:lnTo>
                  <a:lnTo>
                    <a:pt x="620" y="65"/>
                  </a:lnTo>
                  <a:lnTo>
                    <a:pt x="655" y="19"/>
                  </a:lnTo>
                  <a:close/>
                  <a:moveTo>
                    <a:pt x="602" y="19"/>
                  </a:moveTo>
                  <a:lnTo>
                    <a:pt x="635" y="19"/>
                  </a:lnTo>
                  <a:lnTo>
                    <a:pt x="600" y="65"/>
                  </a:lnTo>
                  <a:lnTo>
                    <a:pt x="635" y="117"/>
                  </a:lnTo>
                  <a:lnTo>
                    <a:pt x="602" y="117"/>
                  </a:lnTo>
                  <a:lnTo>
                    <a:pt x="567" y="65"/>
                  </a:lnTo>
                  <a:lnTo>
                    <a:pt x="602" y="19"/>
                  </a:lnTo>
                  <a:close/>
                  <a:moveTo>
                    <a:pt x="553" y="19"/>
                  </a:moveTo>
                  <a:lnTo>
                    <a:pt x="586" y="19"/>
                  </a:lnTo>
                  <a:lnTo>
                    <a:pt x="551" y="65"/>
                  </a:lnTo>
                  <a:lnTo>
                    <a:pt x="586" y="117"/>
                  </a:lnTo>
                  <a:lnTo>
                    <a:pt x="553" y="117"/>
                  </a:lnTo>
                  <a:lnTo>
                    <a:pt x="504" y="100"/>
                  </a:lnTo>
                  <a:lnTo>
                    <a:pt x="518" y="65"/>
                  </a:lnTo>
                  <a:lnTo>
                    <a:pt x="553" y="19"/>
                  </a:lnTo>
                  <a:close/>
                </a:path>
              </a:pathLst>
            </a:custGeom>
            <a:solidFill>
              <a:srgbClr val="2C5882"/>
            </a:solidFill>
            <a:ln w="9525">
              <a:noFill/>
              <a:round/>
            </a:ln>
          </p:spPr>
          <p:txBody>
            <a:bodyPr/>
            <a:lstStyle/>
            <a:p>
              <a:endParaRPr lang="zh-CN" altLang="en-US"/>
            </a:p>
          </p:txBody>
        </p:sp>
        <p:sp>
          <p:nvSpPr>
            <p:cNvPr id="82968" name="Freeform 74"/>
            <p:cNvSpPr>
              <a:spLocks noEditPoints="1"/>
            </p:cNvSpPr>
            <p:nvPr/>
          </p:nvSpPr>
          <p:spPr bwMode="auto">
            <a:xfrm>
              <a:off x="242" y="480"/>
              <a:ext cx="412" cy="225"/>
            </a:xfrm>
            <a:custGeom>
              <a:avLst/>
              <a:gdLst>
                <a:gd name="T0" fmla="*/ 0 w 1235"/>
                <a:gd name="T1" fmla="*/ 0 h 674"/>
                <a:gd name="T2" fmla="*/ 0 w 1235"/>
                <a:gd name="T3" fmla="*/ 0 h 674"/>
                <a:gd name="T4" fmla="*/ 0 w 1235"/>
                <a:gd name="T5" fmla="*/ 0 h 674"/>
                <a:gd name="T6" fmla="*/ 0 w 1235"/>
                <a:gd name="T7" fmla="*/ 0 h 674"/>
                <a:gd name="T8" fmla="*/ 0 w 1235"/>
                <a:gd name="T9" fmla="*/ 0 h 674"/>
                <a:gd name="T10" fmla="*/ 0 w 1235"/>
                <a:gd name="T11" fmla="*/ 0 h 674"/>
                <a:gd name="T12" fmla="*/ 0 w 1235"/>
                <a:gd name="T13" fmla="*/ 0 h 674"/>
                <a:gd name="T14" fmla="*/ 0 w 1235"/>
                <a:gd name="T15" fmla="*/ 0 h 674"/>
                <a:gd name="T16" fmla="*/ 0 w 1235"/>
                <a:gd name="T17" fmla="*/ 0 h 674"/>
                <a:gd name="T18" fmla="*/ 0 w 1235"/>
                <a:gd name="T19" fmla="*/ 0 h 674"/>
                <a:gd name="T20" fmla="*/ 0 w 1235"/>
                <a:gd name="T21" fmla="*/ 0 h 674"/>
                <a:gd name="T22" fmla="*/ 0 w 1235"/>
                <a:gd name="T23" fmla="*/ 0 h 674"/>
                <a:gd name="T24" fmla="*/ 0 w 1235"/>
                <a:gd name="T25" fmla="*/ 0 h 674"/>
                <a:gd name="T26" fmla="*/ 0 w 1235"/>
                <a:gd name="T27" fmla="*/ 0 h 674"/>
                <a:gd name="T28" fmla="*/ 0 w 1235"/>
                <a:gd name="T29" fmla="*/ 0 h 674"/>
                <a:gd name="T30" fmla="*/ 0 w 1235"/>
                <a:gd name="T31" fmla="*/ 0 h 674"/>
                <a:gd name="T32" fmla="*/ 0 w 1235"/>
                <a:gd name="T33" fmla="*/ 0 h 674"/>
                <a:gd name="T34" fmla="*/ 0 w 1235"/>
                <a:gd name="T35" fmla="*/ 0 h 674"/>
                <a:gd name="T36" fmla="*/ 0 w 1235"/>
                <a:gd name="T37" fmla="*/ 0 h 674"/>
                <a:gd name="T38" fmla="*/ 0 w 1235"/>
                <a:gd name="T39" fmla="*/ 0 h 674"/>
                <a:gd name="T40" fmla="*/ 0 w 1235"/>
                <a:gd name="T41" fmla="*/ 0 h 674"/>
                <a:gd name="T42" fmla="*/ 0 w 1235"/>
                <a:gd name="T43" fmla="*/ 0 h 674"/>
                <a:gd name="T44" fmla="*/ 0 w 1235"/>
                <a:gd name="T45" fmla="*/ 0 h 674"/>
                <a:gd name="T46" fmla="*/ 0 w 1235"/>
                <a:gd name="T47" fmla="*/ 0 h 674"/>
                <a:gd name="T48" fmla="*/ 0 w 1235"/>
                <a:gd name="T49" fmla="*/ 0 h 674"/>
                <a:gd name="T50" fmla="*/ 0 w 1235"/>
                <a:gd name="T51" fmla="*/ 0 h 674"/>
                <a:gd name="T52" fmla="*/ 0 w 1235"/>
                <a:gd name="T53" fmla="*/ 0 h 674"/>
                <a:gd name="T54" fmla="*/ 0 w 1235"/>
                <a:gd name="T55" fmla="*/ 0 h 674"/>
                <a:gd name="T56" fmla="*/ 0 w 1235"/>
                <a:gd name="T57" fmla="*/ 0 h 674"/>
                <a:gd name="T58" fmla="*/ 0 w 1235"/>
                <a:gd name="T59" fmla="*/ 0 h 674"/>
                <a:gd name="T60" fmla="*/ 0 w 1235"/>
                <a:gd name="T61" fmla="*/ 0 h 674"/>
                <a:gd name="T62" fmla="*/ 0 w 1235"/>
                <a:gd name="T63" fmla="*/ 0 h 674"/>
                <a:gd name="T64" fmla="*/ 0 w 1235"/>
                <a:gd name="T65" fmla="*/ 0 h 674"/>
                <a:gd name="T66" fmla="*/ 0 w 1235"/>
                <a:gd name="T67" fmla="*/ 0 h 674"/>
                <a:gd name="T68" fmla="*/ 0 w 1235"/>
                <a:gd name="T69" fmla="*/ 0 h 674"/>
                <a:gd name="T70" fmla="*/ 0 w 1235"/>
                <a:gd name="T71" fmla="*/ 0 h 674"/>
                <a:gd name="T72" fmla="*/ 0 w 1235"/>
                <a:gd name="T73" fmla="*/ 0 h 674"/>
                <a:gd name="T74" fmla="*/ 0 w 1235"/>
                <a:gd name="T75" fmla="*/ 0 h 674"/>
                <a:gd name="T76" fmla="*/ 0 w 1235"/>
                <a:gd name="T77" fmla="*/ 0 h 674"/>
                <a:gd name="T78" fmla="*/ 0 w 1235"/>
                <a:gd name="T79" fmla="*/ 0 h 674"/>
                <a:gd name="T80" fmla="*/ 0 w 1235"/>
                <a:gd name="T81" fmla="*/ 0 h 674"/>
                <a:gd name="T82" fmla="*/ 0 w 1235"/>
                <a:gd name="T83" fmla="*/ 0 h 674"/>
                <a:gd name="T84" fmla="*/ 0 w 1235"/>
                <a:gd name="T85" fmla="*/ 0 h 674"/>
                <a:gd name="T86" fmla="*/ 0 w 1235"/>
                <a:gd name="T87" fmla="*/ 0 h 674"/>
                <a:gd name="T88" fmla="*/ 0 w 1235"/>
                <a:gd name="T89" fmla="*/ 0 h 674"/>
                <a:gd name="T90" fmla="*/ 0 w 1235"/>
                <a:gd name="T91" fmla="*/ 0 h 674"/>
                <a:gd name="T92" fmla="*/ 0 w 1235"/>
                <a:gd name="T93" fmla="*/ 0 h 674"/>
                <a:gd name="T94" fmla="*/ 0 w 1235"/>
                <a:gd name="T95" fmla="*/ 0 h 674"/>
                <a:gd name="T96" fmla="*/ 0 w 1235"/>
                <a:gd name="T97" fmla="*/ 0 h 674"/>
                <a:gd name="T98" fmla="*/ 0 w 1235"/>
                <a:gd name="T99" fmla="*/ 0 h 674"/>
                <a:gd name="T100" fmla="*/ 0 w 1235"/>
                <a:gd name="T101" fmla="*/ 0 h 674"/>
                <a:gd name="T102" fmla="*/ 0 w 1235"/>
                <a:gd name="T103" fmla="*/ 0 h 674"/>
                <a:gd name="T104" fmla="*/ 0 w 1235"/>
                <a:gd name="T105" fmla="*/ 0 h 674"/>
                <a:gd name="T106" fmla="*/ 0 w 1235"/>
                <a:gd name="T107" fmla="*/ 0 h 674"/>
                <a:gd name="T108" fmla="*/ 0 w 1235"/>
                <a:gd name="T109" fmla="*/ 0 h 674"/>
                <a:gd name="T110" fmla="*/ 0 w 1235"/>
                <a:gd name="T111" fmla="*/ 0 h 674"/>
                <a:gd name="T112" fmla="*/ 0 w 1235"/>
                <a:gd name="T113" fmla="*/ 0 h 674"/>
                <a:gd name="T114" fmla="*/ 0 w 1235"/>
                <a:gd name="T115" fmla="*/ 0 h 674"/>
                <a:gd name="T116" fmla="*/ 0 w 1235"/>
                <a:gd name="T117" fmla="*/ 0 h 674"/>
                <a:gd name="T118" fmla="*/ 0 w 1235"/>
                <a:gd name="T119" fmla="*/ 0 h 674"/>
                <a:gd name="T120" fmla="*/ 0 w 1235"/>
                <a:gd name="T121" fmla="*/ 0 h 674"/>
                <a:gd name="T122" fmla="*/ 0 w 1235"/>
                <a:gd name="T123" fmla="*/ 0 h 674"/>
                <a:gd name="T124" fmla="*/ 0 w 1235"/>
                <a:gd name="T125" fmla="*/ 0 h 6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5"/>
                <a:gd name="T190" fmla="*/ 0 h 674"/>
                <a:gd name="T191" fmla="*/ 1235 w 1235"/>
                <a:gd name="T192" fmla="*/ 674 h 6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5" h="674">
                  <a:moveTo>
                    <a:pt x="1235" y="388"/>
                  </a:moveTo>
                  <a:lnTo>
                    <a:pt x="1235" y="671"/>
                  </a:lnTo>
                  <a:lnTo>
                    <a:pt x="919" y="674"/>
                  </a:lnTo>
                  <a:lnTo>
                    <a:pt x="911" y="653"/>
                  </a:lnTo>
                  <a:lnTo>
                    <a:pt x="896" y="638"/>
                  </a:lnTo>
                  <a:lnTo>
                    <a:pt x="883" y="619"/>
                  </a:lnTo>
                  <a:lnTo>
                    <a:pt x="874" y="606"/>
                  </a:lnTo>
                  <a:lnTo>
                    <a:pt x="866" y="583"/>
                  </a:lnTo>
                  <a:lnTo>
                    <a:pt x="864" y="569"/>
                  </a:lnTo>
                  <a:lnTo>
                    <a:pt x="860" y="556"/>
                  </a:lnTo>
                  <a:lnTo>
                    <a:pt x="856" y="541"/>
                  </a:lnTo>
                  <a:lnTo>
                    <a:pt x="855" y="521"/>
                  </a:lnTo>
                  <a:lnTo>
                    <a:pt x="855" y="508"/>
                  </a:lnTo>
                  <a:lnTo>
                    <a:pt x="851" y="489"/>
                  </a:lnTo>
                  <a:lnTo>
                    <a:pt x="848" y="472"/>
                  </a:lnTo>
                  <a:lnTo>
                    <a:pt x="841" y="460"/>
                  </a:lnTo>
                  <a:lnTo>
                    <a:pt x="833" y="447"/>
                  </a:lnTo>
                  <a:lnTo>
                    <a:pt x="822" y="436"/>
                  </a:lnTo>
                  <a:lnTo>
                    <a:pt x="808" y="429"/>
                  </a:lnTo>
                  <a:lnTo>
                    <a:pt x="790" y="426"/>
                  </a:lnTo>
                  <a:lnTo>
                    <a:pt x="770" y="426"/>
                  </a:lnTo>
                  <a:lnTo>
                    <a:pt x="739" y="426"/>
                  </a:lnTo>
                  <a:lnTo>
                    <a:pt x="716" y="426"/>
                  </a:lnTo>
                  <a:lnTo>
                    <a:pt x="701" y="426"/>
                  </a:lnTo>
                  <a:lnTo>
                    <a:pt x="654" y="428"/>
                  </a:lnTo>
                  <a:lnTo>
                    <a:pt x="615" y="428"/>
                  </a:lnTo>
                  <a:lnTo>
                    <a:pt x="575" y="428"/>
                  </a:lnTo>
                  <a:lnTo>
                    <a:pt x="511" y="429"/>
                  </a:lnTo>
                  <a:lnTo>
                    <a:pt x="492" y="419"/>
                  </a:lnTo>
                  <a:lnTo>
                    <a:pt x="492" y="401"/>
                  </a:lnTo>
                  <a:lnTo>
                    <a:pt x="482" y="378"/>
                  </a:lnTo>
                  <a:lnTo>
                    <a:pt x="453" y="364"/>
                  </a:lnTo>
                  <a:lnTo>
                    <a:pt x="416" y="370"/>
                  </a:lnTo>
                  <a:lnTo>
                    <a:pt x="380" y="370"/>
                  </a:lnTo>
                  <a:lnTo>
                    <a:pt x="368" y="365"/>
                  </a:lnTo>
                  <a:lnTo>
                    <a:pt x="368" y="350"/>
                  </a:lnTo>
                  <a:lnTo>
                    <a:pt x="368" y="336"/>
                  </a:lnTo>
                  <a:lnTo>
                    <a:pt x="360" y="309"/>
                  </a:lnTo>
                  <a:lnTo>
                    <a:pt x="345" y="301"/>
                  </a:lnTo>
                  <a:lnTo>
                    <a:pt x="323" y="300"/>
                  </a:lnTo>
                  <a:lnTo>
                    <a:pt x="305" y="300"/>
                  </a:lnTo>
                  <a:lnTo>
                    <a:pt x="288" y="300"/>
                  </a:lnTo>
                  <a:lnTo>
                    <a:pt x="273" y="300"/>
                  </a:lnTo>
                  <a:lnTo>
                    <a:pt x="263" y="296"/>
                  </a:lnTo>
                  <a:lnTo>
                    <a:pt x="264" y="283"/>
                  </a:lnTo>
                  <a:lnTo>
                    <a:pt x="264" y="263"/>
                  </a:lnTo>
                  <a:lnTo>
                    <a:pt x="264" y="248"/>
                  </a:lnTo>
                  <a:lnTo>
                    <a:pt x="261" y="225"/>
                  </a:lnTo>
                  <a:lnTo>
                    <a:pt x="218" y="222"/>
                  </a:lnTo>
                  <a:lnTo>
                    <a:pt x="166" y="219"/>
                  </a:lnTo>
                  <a:lnTo>
                    <a:pt x="125" y="217"/>
                  </a:lnTo>
                  <a:lnTo>
                    <a:pt x="116" y="212"/>
                  </a:lnTo>
                  <a:lnTo>
                    <a:pt x="112" y="191"/>
                  </a:lnTo>
                  <a:lnTo>
                    <a:pt x="114" y="164"/>
                  </a:lnTo>
                  <a:lnTo>
                    <a:pt x="101" y="143"/>
                  </a:lnTo>
                  <a:lnTo>
                    <a:pt x="89" y="129"/>
                  </a:lnTo>
                  <a:lnTo>
                    <a:pt x="56" y="129"/>
                  </a:lnTo>
                  <a:lnTo>
                    <a:pt x="20" y="129"/>
                  </a:lnTo>
                  <a:lnTo>
                    <a:pt x="10" y="128"/>
                  </a:lnTo>
                  <a:lnTo>
                    <a:pt x="6" y="110"/>
                  </a:lnTo>
                  <a:lnTo>
                    <a:pt x="4" y="87"/>
                  </a:lnTo>
                  <a:lnTo>
                    <a:pt x="4" y="53"/>
                  </a:lnTo>
                  <a:lnTo>
                    <a:pt x="4" y="41"/>
                  </a:lnTo>
                  <a:lnTo>
                    <a:pt x="0" y="24"/>
                  </a:lnTo>
                  <a:lnTo>
                    <a:pt x="8" y="9"/>
                  </a:lnTo>
                  <a:lnTo>
                    <a:pt x="21" y="9"/>
                  </a:lnTo>
                  <a:lnTo>
                    <a:pt x="486" y="3"/>
                  </a:lnTo>
                  <a:lnTo>
                    <a:pt x="585" y="2"/>
                  </a:lnTo>
                  <a:lnTo>
                    <a:pt x="653" y="0"/>
                  </a:lnTo>
                  <a:lnTo>
                    <a:pt x="704" y="3"/>
                  </a:lnTo>
                  <a:lnTo>
                    <a:pt x="739" y="3"/>
                  </a:lnTo>
                  <a:lnTo>
                    <a:pt x="774" y="0"/>
                  </a:lnTo>
                  <a:lnTo>
                    <a:pt x="807" y="0"/>
                  </a:lnTo>
                  <a:lnTo>
                    <a:pt x="856" y="2"/>
                  </a:lnTo>
                  <a:lnTo>
                    <a:pt x="881" y="13"/>
                  </a:lnTo>
                  <a:lnTo>
                    <a:pt x="904" y="26"/>
                  </a:lnTo>
                  <a:lnTo>
                    <a:pt x="921" y="43"/>
                  </a:lnTo>
                  <a:lnTo>
                    <a:pt x="936" y="76"/>
                  </a:lnTo>
                  <a:lnTo>
                    <a:pt x="945" y="100"/>
                  </a:lnTo>
                  <a:lnTo>
                    <a:pt x="962" y="138"/>
                  </a:lnTo>
                  <a:lnTo>
                    <a:pt x="969" y="166"/>
                  </a:lnTo>
                  <a:lnTo>
                    <a:pt x="980" y="191"/>
                  </a:lnTo>
                  <a:lnTo>
                    <a:pt x="992" y="229"/>
                  </a:lnTo>
                  <a:lnTo>
                    <a:pt x="1007" y="261"/>
                  </a:lnTo>
                  <a:lnTo>
                    <a:pt x="1028" y="296"/>
                  </a:lnTo>
                  <a:lnTo>
                    <a:pt x="1047" y="322"/>
                  </a:lnTo>
                  <a:lnTo>
                    <a:pt x="1076" y="347"/>
                  </a:lnTo>
                  <a:lnTo>
                    <a:pt x="1101" y="365"/>
                  </a:lnTo>
                  <a:lnTo>
                    <a:pt x="1124" y="375"/>
                  </a:lnTo>
                  <a:lnTo>
                    <a:pt x="1163" y="382"/>
                  </a:lnTo>
                  <a:lnTo>
                    <a:pt x="1197" y="383"/>
                  </a:lnTo>
                  <a:lnTo>
                    <a:pt x="1235" y="388"/>
                  </a:lnTo>
                  <a:close/>
                  <a:moveTo>
                    <a:pt x="1195" y="648"/>
                  </a:moveTo>
                  <a:lnTo>
                    <a:pt x="1183" y="648"/>
                  </a:lnTo>
                  <a:lnTo>
                    <a:pt x="1171" y="648"/>
                  </a:lnTo>
                  <a:lnTo>
                    <a:pt x="1159" y="648"/>
                  </a:lnTo>
                  <a:lnTo>
                    <a:pt x="1147" y="648"/>
                  </a:lnTo>
                  <a:lnTo>
                    <a:pt x="1147" y="653"/>
                  </a:lnTo>
                  <a:lnTo>
                    <a:pt x="1146" y="657"/>
                  </a:lnTo>
                  <a:lnTo>
                    <a:pt x="1146" y="664"/>
                  </a:lnTo>
                  <a:lnTo>
                    <a:pt x="1147" y="667"/>
                  </a:lnTo>
                  <a:lnTo>
                    <a:pt x="1151" y="667"/>
                  </a:lnTo>
                  <a:lnTo>
                    <a:pt x="1159" y="667"/>
                  </a:lnTo>
                  <a:lnTo>
                    <a:pt x="1168" y="667"/>
                  </a:lnTo>
                  <a:lnTo>
                    <a:pt x="1178" y="667"/>
                  </a:lnTo>
                  <a:lnTo>
                    <a:pt x="1188" y="667"/>
                  </a:lnTo>
                  <a:lnTo>
                    <a:pt x="1197" y="667"/>
                  </a:lnTo>
                  <a:lnTo>
                    <a:pt x="1203" y="667"/>
                  </a:lnTo>
                  <a:lnTo>
                    <a:pt x="1206" y="667"/>
                  </a:lnTo>
                  <a:lnTo>
                    <a:pt x="1207" y="665"/>
                  </a:lnTo>
                  <a:lnTo>
                    <a:pt x="1206" y="659"/>
                  </a:lnTo>
                  <a:lnTo>
                    <a:pt x="1206" y="652"/>
                  </a:lnTo>
                  <a:lnTo>
                    <a:pt x="1205" y="649"/>
                  </a:lnTo>
                  <a:lnTo>
                    <a:pt x="1202" y="648"/>
                  </a:lnTo>
                  <a:lnTo>
                    <a:pt x="1195" y="648"/>
                  </a:lnTo>
                  <a:close/>
                  <a:moveTo>
                    <a:pt x="1125" y="647"/>
                  </a:moveTo>
                  <a:lnTo>
                    <a:pt x="1114" y="647"/>
                  </a:lnTo>
                  <a:lnTo>
                    <a:pt x="1103" y="647"/>
                  </a:lnTo>
                  <a:lnTo>
                    <a:pt x="1099" y="647"/>
                  </a:lnTo>
                  <a:lnTo>
                    <a:pt x="1096" y="647"/>
                  </a:lnTo>
                  <a:lnTo>
                    <a:pt x="1096" y="649"/>
                  </a:lnTo>
                  <a:lnTo>
                    <a:pt x="1097" y="654"/>
                  </a:lnTo>
                  <a:lnTo>
                    <a:pt x="1098" y="659"/>
                  </a:lnTo>
                  <a:lnTo>
                    <a:pt x="1099" y="666"/>
                  </a:lnTo>
                  <a:lnTo>
                    <a:pt x="1109" y="666"/>
                  </a:lnTo>
                  <a:lnTo>
                    <a:pt x="1116" y="666"/>
                  </a:lnTo>
                  <a:lnTo>
                    <a:pt x="1125" y="666"/>
                  </a:lnTo>
                  <a:lnTo>
                    <a:pt x="1135" y="666"/>
                  </a:lnTo>
                  <a:lnTo>
                    <a:pt x="1135" y="661"/>
                  </a:lnTo>
                  <a:lnTo>
                    <a:pt x="1135" y="657"/>
                  </a:lnTo>
                  <a:lnTo>
                    <a:pt x="1136" y="650"/>
                  </a:lnTo>
                  <a:lnTo>
                    <a:pt x="1135" y="647"/>
                  </a:lnTo>
                  <a:lnTo>
                    <a:pt x="1132" y="647"/>
                  </a:lnTo>
                  <a:lnTo>
                    <a:pt x="1125" y="647"/>
                  </a:lnTo>
                  <a:close/>
                  <a:moveTo>
                    <a:pt x="1078" y="646"/>
                  </a:moveTo>
                  <a:lnTo>
                    <a:pt x="1067" y="646"/>
                  </a:lnTo>
                  <a:lnTo>
                    <a:pt x="1056" y="646"/>
                  </a:lnTo>
                  <a:lnTo>
                    <a:pt x="1051" y="645"/>
                  </a:lnTo>
                  <a:lnTo>
                    <a:pt x="1047" y="646"/>
                  </a:lnTo>
                  <a:lnTo>
                    <a:pt x="1046" y="648"/>
                  </a:lnTo>
                  <a:lnTo>
                    <a:pt x="1047" y="654"/>
                  </a:lnTo>
                  <a:lnTo>
                    <a:pt x="1049" y="658"/>
                  </a:lnTo>
                  <a:lnTo>
                    <a:pt x="1050" y="665"/>
                  </a:lnTo>
                  <a:lnTo>
                    <a:pt x="1066" y="665"/>
                  </a:lnTo>
                  <a:lnTo>
                    <a:pt x="1079" y="665"/>
                  </a:lnTo>
                  <a:lnTo>
                    <a:pt x="1087" y="665"/>
                  </a:lnTo>
                  <a:lnTo>
                    <a:pt x="1091" y="664"/>
                  </a:lnTo>
                  <a:lnTo>
                    <a:pt x="1091" y="660"/>
                  </a:lnTo>
                  <a:lnTo>
                    <a:pt x="1089" y="653"/>
                  </a:lnTo>
                  <a:lnTo>
                    <a:pt x="1088" y="647"/>
                  </a:lnTo>
                  <a:lnTo>
                    <a:pt x="1087" y="645"/>
                  </a:lnTo>
                  <a:lnTo>
                    <a:pt x="1085" y="645"/>
                  </a:lnTo>
                  <a:lnTo>
                    <a:pt x="1078" y="646"/>
                  </a:lnTo>
                  <a:close/>
                  <a:moveTo>
                    <a:pt x="1038" y="646"/>
                  </a:moveTo>
                  <a:lnTo>
                    <a:pt x="1026" y="646"/>
                  </a:lnTo>
                  <a:lnTo>
                    <a:pt x="1015" y="646"/>
                  </a:lnTo>
                  <a:lnTo>
                    <a:pt x="1005" y="646"/>
                  </a:lnTo>
                  <a:lnTo>
                    <a:pt x="994" y="646"/>
                  </a:lnTo>
                  <a:lnTo>
                    <a:pt x="987" y="645"/>
                  </a:lnTo>
                  <a:lnTo>
                    <a:pt x="984" y="645"/>
                  </a:lnTo>
                  <a:lnTo>
                    <a:pt x="983" y="647"/>
                  </a:lnTo>
                  <a:lnTo>
                    <a:pt x="982" y="653"/>
                  </a:lnTo>
                  <a:lnTo>
                    <a:pt x="982" y="659"/>
                  </a:lnTo>
                  <a:lnTo>
                    <a:pt x="983" y="662"/>
                  </a:lnTo>
                  <a:lnTo>
                    <a:pt x="987" y="664"/>
                  </a:lnTo>
                  <a:lnTo>
                    <a:pt x="996" y="665"/>
                  </a:lnTo>
                  <a:lnTo>
                    <a:pt x="1012" y="665"/>
                  </a:lnTo>
                  <a:lnTo>
                    <a:pt x="1028" y="665"/>
                  </a:lnTo>
                  <a:lnTo>
                    <a:pt x="1035" y="665"/>
                  </a:lnTo>
                  <a:lnTo>
                    <a:pt x="1039" y="664"/>
                  </a:lnTo>
                  <a:lnTo>
                    <a:pt x="1039" y="659"/>
                  </a:lnTo>
                  <a:lnTo>
                    <a:pt x="1038" y="652"/>
                  </a:lnTo>
                  <a:lnTo>
                    <a:pt x="1038" y="649"/>
                  </a:lnTo>
                  <a:lnTo>
                    <a:pt x="1038" y="646"/>
                  </a:lnTo>
                  <a:close/>
                  <a:moveTo>
                    <a:pt x="1226" y="625"/>
                  </a:moveTo>
                  <a:lnTo>
                    <a:pt x="1221" y="625"/>
                  </a:lnTo>
                  <a:lnTo>
                    <a:pt x="1218" y="625"/>
                  </a:lnTo>
                  <a:lnTo>
                    <a:pt x="1217" y="626"/>
                  </a:lnTo>
                  <a:lnTo>
                    <a:pt x="1216" y="630"/>
                  </a:lnTo>
                  <a:lnTo>
                    <a:pt x="1216" y="634"/>
                  </a:lnTo>
                  <a:lnTo>
                    <a:pt x="1216" y="635"/>
                  </a:lnTo>
                  <a:lnTo>
                    <a:pt x="1218" y="636"/>
                  </a:lnTo>
                  <a:lnTo>
                    <a:pt x="1221" y="636"/>
                  </a:lnTo>
                  <a:lnTo>
                    <a:pt x="1227" y="636"/>
                  </a:lnTo>
                  <a:lnTo>
                    <a:pt x="1232" y="636"/>
                  </a:lnTo>
                  <a:lnTo>
                    <a:pt x="1231" y="634"/>
                  </a:lnTo>
                  <a:lnTo>
                    <a:pt x="1231" y="632"/>
                  </a:lnTo>
                  <a:lnTo>
                    <a:pt x="1231" y="627"/>
                  </a:lnTo>
                  <a:lnTo>
                    <a:pt x="1231" y="626"/>
                  </a:lnTo>
                  <a:lnTo>
                    <a:pt x="1230" y="625"/>
                  </a:lnTo>
                  <a:lnTo>
                    <a:pt x="1226" y="625"/>
                  </a:lnTo>
                  <a:close/>
                  <a:moveTo>
                    <a:pt x="1192" y="620"/>
                  </a:moveTo>
                  <a:lnTo>
                    <a:pt x="1183" y="620"/>
                  </a:lnTo>
                  <a:lnTo>
                    <a:pt x="1174" y="620"/>
                  </a:lnTo>
                  <a:lnTo>
                    <a:pt x="1166" y="620"/>
                  </a:lnTo>
                  <a:lnTo>
                    <a:pt x="1157" y="620"/>
                  </a:lnTo>
                  <a:lnTo>
                    <a:pt x="1149" y="619"/>
                  </a:lnTo>
                  <a:lnTo>
                    <a:pt x="1145" y="619"/>
                  </a:lnTo>
                  <a:lnTo>
                    <a:pt x="1144" y="620"/>
                  </a:lnTo>
                  <a:lnTo>
                    <a:pt x="1144" y="622"/>
                  </a:lnTo>
                  <a:lnTo>
                    <a:pt x="1143" y="624"/>
                  </a:lnTo>
                  <a:lnTo>
                    <a:pt x="1144" y="629"/>
                  </a:lnTo>
                  <a:lnTo>
                    <a:pt x="1144" y="635"/>
                  </a:lnTo>
                  <a:lnTo>
                    <a:pt x="1145" y="638"/>
                  </a:lnTo>
                  <a:lnTo>
                    <a:pt x="1148" y="638"/>
                  </a:lnTo>
                  <a:lnTo>
                    <a:pt x="1156" y="638"/>
                  </a:lnTo>
                  <a:lnTo>
                    <a:pt x="1166" y="638"/>
                  </a:lnTo>
                  <a:lnTo>
                    <a:pt x="1175" y="638"/>
                  </a:lnTo>
                  <a:lnTo>
                    <a:pt x="1185" y="638"/>
                  </a:lnTo>
                  <a:lnTo>
                    <a:pt x="1195" y="638"/>
                  </a:lnTo>
                  <a:lnTo>
                    <a:pt x="1201" y="638"/>
                  </a:lnTo>
                  <a:lnTo>
                    <a:pt x="1202" y="637"/>
                  </a:lnTo>
                  <a:lnTo>
                    <a:pt x="1202" y="634"/>
                  </a:lnTo>
                  <a:lnTo>
                    <a:pt x="1201" y="627"/>
                  </a:lnTo>
                  <a:lnTo>
                    <a:pt x="1201" y="622"/>
                  </a:lnTo>
                  <a:lnTo>
                    <a:pt x="1200" y="620"/>
                  </a:lnTo>
                  <a:lnTo>
                    <a:pt x="1197" y="620"/>
                  </a:lnTo>
                  <a:lnTo>
                    <a:pt x="1192" y="620"/>
                  </a:lnTo>
                  <a:close/>
                  <a:moveTo>
                    <a:pt x="1128" y="618"/>
                  </a:moveTo>
                  <a:lnTo>
                    <a:pt x="1113" y="618"/>
                  </a:lnTo>
                  <a:lnTo>
                    <a:pt x="1098" y="619"/>
                  </a:lnTo>
                  <a:lnTo>
                    <a:pt x="1093" y="618"/>
                  </a:lnTo>
                  <a:lnTo>
                    <a:pt x="1090" y="618"/>
                  </a:lnTo>
                  <a:lnTo>
                    <a:pt x="1089" y="619"/>
                  </a:lnTo>
                  <a:lnTo>
                    <a:pt x="1088" y="620"/>
                  </a:lnTo>
                  <a:lnTo>
                    <a:pt x="1089" y="622"/>
                  </a:lnTo>
                  <a:lnTo>
                    <a:pt x="1089" y="625"/>
                  </a:lnTo>
                  <a:lnTo>
                    <a:pt x="1091" y="634"/>
                  </a:lnTo>
                  <a:lnTo>
                    <a:pt x="1092" y="637"/>
                  </a:lnTo>
                  <a:lnTo>
                    <a:pt x="1096" y="637"/>
                  </a:lnTo>
                  <a:lnTo>
                    <a:pt x="1104" y="637"/>
                  </a:lnTo>
                  <a:lnTo>
                    <a:pt x="1116" y="637"/>
                  </a:lnTo>
                  <a:lnTo>
                    <a:pt x="1128" y="637"/>
                  </a:lnTo>
                  <a:lnTo>
                    <a:pt x="1133" y="637"/>
                  </a:lnTo>
                  <a:lnTo>
                    <a:pt x="1135" y="637"/>
                  </a:lnTo>
                  <a:lnTo>
                    <a:pt x="1135" y="635"/>
                  </a:lnTo>
                  <a:lnTo>
                    <a:pt x="1135" y="630"/>
                  </a:lnTo>
                  <a:lnTo>
                    <a:pt x="1135" y="624"/>
                  </a:lnTo>
                  <a:lnTo>
                    <a:pt x="1135" y="621"/>
                  </a:lnTo>
                  <a:lnTo>
                    <a:pt x="1134" y="620"/>
                  </a:lnTo>
                  <a:lnTo>
                    <a:pt x="1133" y="619"/>
                  </a:lnTo>
                  <a:lnTo>
                    <a:pt x="1131" y="619"/>
                  </a:lnTo>
                  <a:lnTo>
                    <a:pt x="1128" y="618"/>
                  </a:lnTo>
                  <a:close/>
                  <a:moveTo>
                    <a:pt x="1069" y="616"/>
                  </a:moveTo>
                  <a:lnTo>
                    <a:pt x="1055" y="616"/>
                  </a:lnTo>
                  <a:lnTo>
                    <a:pt x="1042" y="616"/>
                  </a:lnTo>
                  <a:lnTo>
                    <a:pt x="1034" y="616"/>
                  </a:lnTo>
                  <a:lnTo>
                    <a:pt x="1031" y="616"/>
                  </a:lnTo>
                  <a:lnTo>
                    <a:pt x="1030" y="618"/>
                  </a:lnTo>
                  <a:lnTo>
                    <a:pt x="1030" y="620"/>
                  </a:lnTo>
                  <a:lnTo>
                    <a:pt x="1030" y="622"/>
                  </a:lnTo>
                  <a:lnTo>
                    <a:pt x="1030" y="626"/>
                  </a:lnTo>
                  <a:lnTo>
                    <a:pt x="1031" y="631"/>
                  </a:lnTo>
                  <a:lnTo>
                    <a:pt x="1031" y="636"/>
                  </a:lnTo>
                  <a:lnTo>
                    <a:pt x="1047" y="636"/>
                  </a:lnTo>
                  <a:lnTo>
                    <a:pt x="1064" y="636"/>
                  </a:lnTo>
                  <a:lnTo>
                    <a:pt x="1073" y="636"/>
                  </a:lnTo>
                  <a:lnTo>
                    <a:pt x="1078" y="636"/>
                  </a:lnTo>
                  <a:lnTo>
                    <a:pt x="1079" y="636"/>
                  </a:lnTo>
                  <a:lnTo>
                    <a:pt x="1080" y="634"/>
                  </a:lnTo>
                  <a:lnTo>
                    <a:pt x="1080" y="631"/>
                  </a:lnTo>
                  <a:lnTo>
                    <a:pt x="1080" y="626"/>
                  </a:lnTo>
                  <a:lnTo>
                    <a:pt x="1079" y="620"/>
                  </a:lnTo>
                  <a:lnTo>
                    <a:pt x="1078" y="618"/>
                  </a:lnTo>
                  <a:lnTo>
                    <a:pt x="1076" y="616"/>
                  </a:lnTo>
                  <a:lnTo>
                    <a:pt x="1069" y="616"/>
                  </a:lnTo>
                  <a:close/>
                  <a:moveTo>
                    <a:pt x="1007" y="616"/>
                  </a:moveTo>
                  <a:lnTo>
                    <a:pt x="992" y="616"/>
                  </a:lnTo>
                  <a:lnTo>
                    <a:pt x="975" y="616"/>
                  </a:lnTo>
                  <a:lnTo>
                    <a:pt x="970" y="616"/>
                  </a:lnTo>
                  <a:lnTo>
                    <a:pt x="969" y="618"/>
                  </a:lnTo>
                  <a:lnTo>
                    <a:pt x="968" y="621"/>
                  </a:lnTo>
                  <a:lnTo>
                    <a:pt x="967" y="626"/>
                  </a:lnTo>
                  <a:lnTo>
                    <a:pt x="967" y="630"/>
                  </a:lnTo>
                  <a:lnTo>
                    <a:pt x="967" y="632"/>
                  </a:lnTo>
                  <a:lnTo>
                    <a:pt x="967" y="633"/>
                  </a:lnTo>
                  <a:lnTo>
                    <a:pt x="968" y="634"/>
                  </a:lnTo>
                  <a:lnTo>
                    <a:pt x="971" y="636"/>
                  </a:lnTo>
                  <a:lnTo>
                    <a:pt x="976" y="636"/>
                  </a:lnTo>
                  <a:lnTo>
                    <a:pt x="988" y="636"/>
                  </a:lnTo>
                  <a:lnTo>
                    <a:pt x="1004" y="636"/>
                  </a:lnTo>
                  <a:lnTo>
                    <a:pt x="1011" y="637"/>
                  </a:lnTo>
                  <a:lnTo>
                    <a:pt x="1016" y="637"/>
                  </a:lnTo>
                  <a:lnTo>
                    <a:pt x="1017" y="636"/>
                  </a:lnTo>
                  <a:lnTo>
                    <a:pt x="1018" y="634"/>
                  </a:lnTo>
                  <a:lnTo>
                    <a:pt x="1018" y="631"/>
                  </a:lnTo>
                  <a:lnTo>
                    <a:pt x="1018" y="626"/>
                  </a:lnTo>
                  <a:lnTo>
                    <a:pt x="1017" y="620"/>
                  </a:lnTo>
                  <a:lnTo>
                    <a:pt x="1016" y="618"/>
                  </a:lnTo>
                  <a:lnTo>
                    <a:pt x="1014" y="616"/>
                  </a:lnTo>
                  <a:lnTo>
                    <a:pt x="1007" y="616"/>
                  </a:lnTo>
                  <a:close/>
                  <a:moveTo>
                    <a:pt x="1224" y="598"/>
                  </a:moveTo>
                  <a:lnTo>
                    <a:pt x="1216" y="598"/>
                  </a:lnTo>
                  <a:lnTo>
                    <a:pt x="1208" y="598"/>
                  </a:lnTo>
                  <a:lnTo>
                    <a:pt x="1208" y="600"/>
                  </a:lnTo>
                  <a:lnTo>
                    <a:pt x="1208" y="601"/>
                  </a:lnTo>
                  <a:lnTo>
                    <a:pt x="1208" y="606"/>
                  </a:lnTo>
                  <a:lnTo>
                    <a:pt x="1208" y="608"/>
                  </a:lnTo>
                  <a:lnTo>
                    <a:pt x="1210" y="608"/>
                  </a:lnTo>
                  <a:lnTo>
                    <a:pt x="1215" y="608"/>
                  </a:lnTo>
                  <a:lnTo>
                    <a:pt x="1220" y="608"/>
                  </a:lnTo>
                  <a:lnTo>
                    <a:pt x="1226" y="608"/>
                  </a:lnTo>
                  <a:lnTo>
                    <a:pt x="1229" y="608"/>
                  </a:lnTo>
                  <a:lnTo>
                    <a:pt x="1231" y="608"/>
                  </a:lnTo>
                  <a:lnTo>
                    <a:pt x="1232" y="607"/>
                  </a:lnTo>
                  <a:lnTo>
                    <a:pt x="1232" y="604"/>
                  </a:lnTo>
                  <a:lnTo>
                    <a:pt x="1232" y="599"/>
                  </a:lnTo>
                  <a:lnTo>
                    <a:pt x="1231" y="598"/>
                  </a:lnTo>
                  <a:lnTo>
                    <a:pt x="1228" y="598"/>
                  </a:lnTo>
                  <a:lnTo>
                    <a:pt x="1224" y="598"/>
                  </a:lnTo>
                  <a:close/>
                  <a:moveTo>
                    <a:pt x="1179" y="592"/>
                  </a:moveTo>
                  <a:lnTo>
                    <a:pt x="1169" y="592"/>
                  </a:lnTo>
                  <a:lnTo>
                    <a:pt x="1159" y="592"/>
                  </a:lnTo>
                  <a:lnTo>
                    <a:pt x="1148" y="592"/>
                  </a:lnTo>
                  <a:lnTo>
                    <a:pt x="1137" y="592"/>
                  </a:lnTo>
                  <a:lnTo>
                    <a:pt x="1137" y="597"/>
                  </a:lnTo>
                  <a:lnTo>
                    <a:pt x="1137" y="600"/>
                  </a:lnTo>
                  <a:lnTo>
                    <a:pt x="1136" y="607"/>
                  </a:lnTo>
                  <a:lnTo>
                    <a:pt x="1137" y="609"/>
                  </a:lnTo>
                  <a:lnTo>
                    <a:pt x="1139" y="610"/>
                  </a:lnTo>
                  <a:lnTo>
                    <a:pt x="1146" y="610"/>
                  </a:lnTo>
                  <a:lnTo>
                    <a:pt x="1156" y="609"/>
                  </a:lnTo>
                  <a:lnTo>
                    <a:pt x="1165" y="609"/>
                  </a:lnTo>
                  <a:lnTo>
                    <a:pt x="1174" y="609"/>
                  </a:lnTo>
                  <a:lnTo>
                    <a:pt x="1183" y="609"/>
                  </a:lnTo>
                  <a:lnTo>
                    <a:pt x="1191" y="610"/>
                  </a:lnTo>
                  <a:lnTo>
                    <a:pt x="1194" y="609"/>
                  </a:lnTo>
                  <a:lnTo>
                    <a:pt x="1194" y="606"/>
                  </a:lnTo>
                  <a:lnTo>
                    <a:pt x="1193" y="599"/>
                  </a:lnTo>
                  <a:lnTo>
                    <a:pt x="1193" y="596"/>
                  </a:lnTo>
                  <a:lnTo>
                    <a:pt x="1192" y="594"/>
                  </a:lnTo>
                  <a:lnTo>
                    <a:pt x="1191" y="592"/>
                  </a:lnTo>
                  <a:lnTo>
                    <a:pt x="1189" y="592"/>
                  </a:lnTo>
                  <a:lnTo>
                    <a:pt x="1185" y="592"/>
                  </a:lnTo>
                  <a:lnTo>
                    <a:pt x="1179" y="592"/>
                  </a:lnTo>
                  <a:close/>
                  <a:moveTo>
                    <a:pt x="1116" y="591"/>
                  </a:moveTo>
                  <a:lnTo>
                    <a:pt x="1109" y="591"/>
                  </a:lnTo>
                  <a:lnTo>
                    <a:pt x="1100" y="591"/>
                  </a:lnTo>
                  <a:lnTo>
                    <a:pt x="1092" y="591"/>
                  </a:lnTo>
                  <a:lnTo>
                    <a:pt x="1084" y="591"/>
                  </a:lnTo>
                  <a:lnTo>
                    <a:pt x="1084" y="595"/>
                  </a:lnTo>
                  <a:lnTo>
                    <a:pt x="1084" y="598"/>
                  </a:lnTo>
                  <a:lnTo>
                    <a:pt x="1082" y="603"/>
                  </a:lnTo>
                  <a:lnTo>
                    <a:pt x="1082" y="607"/>
                  </a:lnTo>
                  <a:lnTo>
                    <a:pt x="1085" y="609"/>
                  </a:lnTo>
                  <a:lnTo>
                    <a:pt x="1090" y="609"/>
                  </a:lnTo>
                  <a:lnTo>
                    <a:pt x="1104" y="609"/>
                  </a:lnTo>
                  <a:lnTo>
                    <a:pt x="1117" y="609"/>
                  </a:lnTo>
                  <a:lnTo>
                    <a:pt x="1125" y="609"/>
                  </a:lnTo>
                  <a:lnTo>
                    <a:pt x="1128" y="608"/>
                  </a:lnTo>
                  <a:lnTo>
                    <a:pt x="1128" y="604"/>
                  </a:lnTo>
                  <a:lnTo>
                    <a:pt x="1128" y="597"/>
                  </a:lnTo>
                  <a:lnTo>
                    <a:pt x="1127" y="595"/>
                  </a:lnTo>
                  <a:lnTo>
                    <a:pt x="1127" y="592"/>
                  </a:lnTo>
                  <a:lnTo>
                    <a:pt x="1126" y="591"/>
                  </a:lnTo>
                  <a:lnTo>
                    <a:pt x="1125" y="591"/>
                  </a:lnTo>
                  <a:lnTo>
                    <a:pt x="1122" y="591"/>
                  </a:lnTo>
                  <a:lnTo>
                    <a:pt x="1116" y="591"/>
                  </a:lnTo>
                  <a:close/>
                  <a:moveTo>
                    <a:pt x="1058" y="590"/>
                  </a:moveTo>
                  <a:lnTo>
                    <a:pt x="1046" y="590"/>
                  </a:lnTo>
                  <a:lnTo>
                    <a:pt x="1034" y="590"/>
                  </a:lnTo>
                  <a:lnTo>
                    <a:pt x="1027" y="590"/>
                  </a:lnTo>
                  <a:lnTo>
                    <a:pt x="1022" y="590"/>
                  </a:lnTo>
                  <a:lnTo>
                    <a:pt x="1021" y="591"/>
                  </a:lnTo>
                  <a:lnTo>
                    <a:pt x="1021" y="594"/>
                  </a:lnTo>
                  <a:lnTo>
                    <a:pt x="1021" y="597"/>
                  </a:lnTo>
                  <a:lnTo>
                    <a:pt x="1022" y="601"/>
                  </a:lnTo>
                  <a:lnTo>
                    <a:pt x="1022" y="604"/>
                  </a:lnTo>
                  <a:lnTo>
                    <a:pt x="1022" y="608"/>
                  </a:lnTo>
                  <a:lnTo>
                    <a:pt x="1032" y="608"/>
                  </a:lnTo>
                  <a:lnTo>
                    <a:pt x="1041" y="608"/>
                  </a:lnTo>
                  <a:lnTo>
                    <a:pt x="1051" y="608"/>
                  </a:lnTo>
                  <a:lnTo>
                    <a:pt x="1060" y="608"/>
                  </a:lnTo>
                  <a:lnTo>
                    <a:pt x="1066" y="608"/>
                  </a:lnTo>
                  <a:lnTo>
                    <a:pt x="1069" y="608"/>
                  </a:lnTo>
                  <a:lnTo>
                    <a:pt x="1070" y="606"/>
                  </a:lnTo>
                  <a:lnTo>
                    <a:pt x="1070" y="601"/>
                  </a:lnTo>
                  <a:lnTo>
                    <a:pt x="1069" y="595"/>
                  </a:lnTo>
                  <a:lnTo>
                    <a:pt x="1068" y="591"/>
                  </a:lnTo>
                  <a:lnTo>
                    <a:pt x="1065" y="590"/>
                  </a:lnTo>
                  <a:lnTo>
                    <a:pt x="1058" y="590"/>
                  </a:lnTo>
                  <a:close/>
                  <a:moveTo>
                    <a:pt x="1004" y="590"/>
                  </a:moveTo>
                  <a:lnTo>
                    <a:pt x="988" y="590"/>
                  </a:lnTo>
                  <a:lnTo>
                    <a:pt x="973" y="590"/>
                  </a:lnTo>
                  <a:lnTo>
                    <a:pt x="967" y="591"/>
                  </a:lnTo>
                  <a:lnTo>
                    <a:pt x="961" y="594"/>
                  </a:lnTo>
                  <a:lnTo>
                    <a:pt x="958" y="596"/>
                  </a:lnTo>
                  <a:lnTo>
                    <a:pt x="956" y="599"/>
                  </a:lnTo>
                  <a:lnTo>
                    <a:pt x="956" y="602"/>
                  </a:lnTo>
                  <a:lnTo>
                    <a:pt x="957" y="604"/>
                  </a:lnTo>
                  <a:lnTo>
                    <a:pt x="961" y="607"/>
                  </a:lnTo>
                  <a:lnTo>
                    <a:pt x="968" y="608"/>
                  </a:lnTo>
                  <a:lnTo>
                    <a:pt x="975" y="608"/>
                  </a:lnTo>
                  <a:lnTo>
                    <a:pt x="984" y="608"/>
                  </a:lnTo>
                  <a:lnTo>
                    <a:pt x="992" y="608"/>
                  </a:lnTo>
                  <a:lnTo>
                    <a:pt x="1000" y="608"/>
                  </a:lnTo>
                  <a:lnTo>
                    <a:pt x="1008" y="608"/>
                  </a:lnTo>
                  <a:lnTo>
                    <a:pt x="1012" y="607"/>
                  </a:lnTo>
                  <a:lnTo>
                    <a:pt x="1012" y="603"/>
                  </a:lnTo>
                  <a:lnTo>
                    <a:pt x="1012" y="596"/>
                  </a:lnTo>
                  <a:lnTo>
                    <a:pt x="1011" y="591"/>
                  </a:lnTo>
                  <a:lnTo>
                    <a:pt x="1010" y="590"/>
                  </a:lnTo>
                  <a:lnTo>
                    <a:pt x="1008" y="590"/>
                  </a:lnTo>
                  <a:lnTo>
                    <a:pt x="1004" y="590"/>
                  </a:lnTo>
                  <a:close/>
                  <a:moveTo>
                    <a:pt x="1224" y="574"/>
                  </a:moveTo>
                  <a:lnTo>
                    <a:pt x="1217" y="574"/>
                  </a:lnTo>
                  <a:lnTo>
                    <a:pt x="1212" y="574"/>
                  </a:lnTo>
                  <a:lnTo>
                    <a:pt x="1212" y="575"/>
                  </a:lnTo>
                  <a:lnTo>
                    <a:pt x="1212" y="577"/>
                  </a:lnTo>
                  <a:lnTo>
                    <a:pt x="1212" y="581"/>
                  </a:lnTo>
                  <a:lnTo>
                    <a:pt x="1212" y="583"/>
                  </a:lnTo>
                  <a:lnTo>
                    <a:pt x="1214" y="583"/>
                  </a:lnTo>
                  <a:lnTo>
                    <a:pt x="1218" y="583"/>
                  </a:lnTo>
                  <a:lnTo>
                    <a:pt x="1225" y="583"/>
                  </a:lnTo>
                  <a:lnTo>
                    <a:pt x="1232" y="583"/>
                  </a:lnTo>
                  <a:lnTo>
                    <a:pt x="1232" y="577"/>
                  </a:lnTo>
                  <a:lnTo>
                    <a:pt x="1231" y="574"/>
                  </a:lnTo>
                  <a:lnTo>
                    <a:pt x="1229" y="574"/>
                  </a:lnTo>
                  <a:lnTo>
                    <a:pt x="1224" y="574"/>
                  </a:lnTo>
                  <a:close/>
                  <a:moveTo>
                    <a:pt x="1192" y="567"/>
                  </a:moveTo>
                  <a:lnTo>
                    <a:pt x="1180" y="567"/>
                  </a:lnTo>
                  <a:lnTo>
                    <a:pt x="1168" y="567"/>
                  </a:lnTo>
                  <a:lnTo>
                    <a:pt x="1156" y="567"/>
                  </a:lnTo>
                  <a:lnTo>
                    <a:pt x="1144" y="567"/>
                  </a:lnTo>
                  <a:lnTo>
                    <a:pt x="1138" y="567"/>
                  </a:lnTo>
                  <a:lnTo>
                    <a:pt x="1135" y="568"/>
                  </a:lnTo>
                  <a:lnTo>
                    <a:pt x="1134" y="571"/>
                  </a:lnTo>
                  <a:lnTo>
                    <a:pt x="1134" y="575"/>
                  </a:lnTo>
                  <a:lnTo>
                    <a:pt x="1134" y="580"/>
                  </a:lnTo>
                  <a:lnTo>
                    <a:pt x="1135" y="583"/>
                  </a:lnTo>
                  <a:lnTo>
                    <a:pt x="1137" y="583"/>
                  </a:lnTo>
                  <a:lnTo>
                    <a:pt x="1143" y="583"/>
                  </a:lnTo>
                  <a:lnTo>
                    <a:pt x="1153" y="583"/>
                  </a:lnTo>
                  <a:lnTo>
                    <a:pt x="1162" y="583"/>
                  </a:lnTo>
                  <a:lnTo>
                    <a:pt x="1171" y="583"/>
                  </a:lnTo>
                  <a:lnTo>
                    <a:pt x="1181" y="583"/>
                  </a:lnTo>
                  <a:lnTo>
                    <a:pt x="1189" y="583"/>
                  </a:lnTo>
                  <a:lnTo>
                    <a:pt x="1192" y="583"/>
                  </a:lnTo>
                  <a:lnTo>
                    <a:pt x="1193" y="579"/>
                  </a:lnTo>
                  <a:lnTo>
                    <a:pt x="1192" y="572"/>
                  </a:lnTo>
                  <a:lnTo>
                    <a:pt x="1192" y="569"/>
                  </a:lnTo>
                  <a:lnTo>
                    <a:pt x="1192" y="567"/>
                  </a:lnTo>
                  <a:close/>
                  <a:moveTo>
                    <a:pt x="1123" y="567"/>
                  </a:moveTo>
                  <a:lnTo>
                    <a:pt x="1114" y="567"/>
                  </a:lnTo>
                  <a:lnTo>
                    <a:pt x="1105" y="567"/>
                  </a:lnTo>
                  <a:lnTo>
                    <a:pt x="1097" y="567"/>
                  </a:lnTo>
                  <a:lnTo>
                    <a:pt x="1088" y="567"/>
                  </a:lnTo>
                  <a:lnTo>
                    <a:pt x="1081" y="566"/>
                  </a:lnTo>
                  <a:lnTo>
                    <a:pt x="1077" y="566"/>
                  </a:lnTo>
                  <a:lnTo>
                    <a:pt x="1076" y="569"/>
                  </a:lnTo>
                  <a:lnTo>
                    <a:pt x="1075" y="575"/>
                  </a:lnTo>
                  <a:lnTo>
                    <a:pt x="1075" y="580"/>
                  </a:lnTo>
                  <a:lnTo>
                    <a:pt x="1076" y="581"/>
                  </a:lnTo>
                  <a:lnTo>
                    <a:pt x="1078" y="581"/>
                  </a:lnTo>
                  <a:lnTo>
                    <a:pt x="1084" y="581"/>
                  </a:lnTo>
                  <a:lnTo>
                    <a:pt x="1098" y="581"/>
                  </a:lnTo>
                  <a:lnTo>
                    <a:pt x="1112" y="581"/>
                  </a:lnTo>
                  <a:lnTo>
                    <a:pt x="1120" y="583"/>
                  </a:lnTo>
                  <a:lnTo>
                    <a:pt x="1123" y="581"/>
                  </a:lnTo>
                  <a:lnTo>
                    <a:pt x="1124" y="579"/>
                  </a:lnTo>
                  <a:lnTo>
                    <a:pt x="1124" y="573"/>
                  </a:lnTo>
                  <a:lnTo>
                    <a:pt x="1123" y="569"/>
                  </a:lnTo>
                  <a:lnTo>
                    <a:pt x="1123" y="567"/>
                  </a:lnTo>
                  <a:close/>
                  <a:moveTo>
                    <a:pt x="1062" y="566"/>
                  </a:moveTo>
                  <a:lnTo>
                    <a:pt x="1046" y="566"/>
                  </a:lnTo>
                  <a:lnTo>
                    <a:pt x="1032" y="566"/>
                  </a:lnTo>
                  <a:lnTo>
                    <a:pt x="1026" y="565"/>
                  </a:lnTo>
                  <a:lnTo>
                    <a:pt x="1021" y="565"/>
                  </a:lnTo>
                  <a:lnTo>
                    <a:pt x="1019" y="565"/>
                  </a:lnTo>
                  <a:lnTo>
                    <a:pt x="1018" y="566"/>
                  </a:lnTo>
                  <a:lnTo>
                    <a:pt x="1017" y="568"/>
                  </a:lnTo>
                  <a:lnTo>
                    <a:pt x="1017" y="572"/>
                  </a:lnTo>
                  <a:lnTo>
                    <a:pt x="1016" y="578"/>
                  </a:lnTo>
                  <a:lnTo>
                    <a:pt x="1017" y="580"/>
                  </a:lnTo>
                  <a:lnTo>
                    <a:pt x="1021" y="581"/>
                  </a:lnTo>
                  <a:lnTo>
                    <a:pt x="1028" y="580"/>
                  </a:lnTo>
                  <a:lnTo>
                    <a:pt x="1041" y="580"/>
                  </a:lnTo>
                  <a:lnTo>
                    <a:pt x="1055" y="580"/>
                  </a:lnTo>
                  <a:lnTo>
                    <a:pt x="1058" y="580"/>
                  </a:lnTo>
                  <a:lnTo>
                    <a:pt x="1063" y="580"/>
                  </a:lnTo>
                  <a:lnTo>
                    <a:pt x="1062" y="574"/>
                  </a:lnTo>
                  <a:lnTo>
                    <a:pt x="1062" y="566"/>
                  </a:lnTo>
                  <a:close/>
                  <a:moveTo>
                    <a:pt x="1005" y="566"/>
                  </a:moveTo>
                  <a:lnTo>
                    <a:pt x="991" y="566"/>
                  </a:lnTo>
                  <a:lnTo>
                    <a:pt x="976" y="566"/>
                  </a:lnTo>
                  <a:lnTo>
                    <a:pt x="962" y="566"/>
                  </a:lnTo>
                  <a:lnTo>
                    <a:pt x="948" y="566"/>
                  </a:lnTo>
                  <a:lnTo>
                    <a:pt x="947" y="568"/>
                  </a:lnTo>
                  <a:lnTo>
                    <a:pt x="947" y="571"/>
                  </a:lnTo>
                  <a:lnTo>
                    <a:pt x="947" y="577"/>
                  </a:lnTo>
                  <a:lnTo>
                    <a:pt x="947" y="580"/>
                  </a:lnTo>
                  <a:lnTo>
                    <a:pt x="950" y="580"/>
                  </a:lnTo>
                  <a:lnTo>
                    <a:pt x="958" y="580"/>
                  </a:lnTo>
                  <a:lnTo>
                    <a:pt x="967" y="580"/>
                  </a:lnTo>
                  <a:lnTo>
                    <a:pt x="976" y="580"/>
                  </a:lnTo>
                  <a:lnTo>
                    <a:pt x="985" y="580"/>
                  </a:lnTo>
                  <a:lnTo>
                    <a:pt x="994" y="580"/>
                  </a:lnTo>
                  <a:lnTo>
                    <a:pt x="1002" y="580"/>
                  </a:lnTo>
                  <a:lnTo>
                    <a:pt x="1005" y="580"/>
                  </a:lnTo>
                  <a:lnTo>
                    <a:pt x="1006" y="577"/>
                  </a:lnTo>
                  <a:lnTo>
                    <a:pt x="1005" y="569"/>
                  </a:lnTo>
                  <a:lnTo>
                    <a:pt x="1005" y="567"/>
                  </a:lnTo>
                  <a:lnTo>
                    <a:pt x="1005" y="566"/>
                  </a:lnTo>
                  <a:close/>
                  <a:moveTo>
                    <a:pt x="1232" y="546"/>
                  </a:moveTo>
                  <a:lnTo>
                    <a:pt x="1225" y="546"/>
                  </a:lnTo>
                  <a:lnTo>
                    <a:pt x="1218" y="546"/>
                  </a:lnTo>
                  <a:lnTo>
                    <a:pt x="1214" y="545"/>
                  </a:lnTo>
                  <a:lnTo>
                    <a:pt x="1213" y="546"/>
                  </a:lnTo>
                  <a:lnTo>
                    <a:pt x="1212" y="548"/>
                  </a:lnTo>
                  <a:lnTo>
                    <a:pt x="1212" y="551"/>
                  </a:lnTo>
                  <a:lnTo>
                    <a:pt x="1212" y="553"/>
                  </a:lnTo>
                  <a:lnTo>
                    <a:pt x="1212" y="556"/>
                  </a:lnTo>
                  <a:lnTo>
                    <a:pt x="1218" y="556"/>
                  </a:lnTo>
                  <a:lnTo>
                    <a:pt x="1226" y="556"/>
                  </a:lnTo>
                  <a:lnTo>
                    <a:pt x="1230" y="555"/>
                  </a:lnTo>
                  <a:lnTo>
                    <a:pt x="1232" y="554"/>
                  </a:lnTo>
                  <a:lnTo>
                    <a:pt x="1232" y="552"/>
                  </a:lnTo>
                  <a:lnTo>
                    <a:pt x="1232" y="546"/>
                  </a:lnTo>
                  <a:close/>
                  <a:moveTo>
                    <a:pt x="1174" y="544"/>
                  </a:moveTo>
                  <a:lnTo>
                    <a:pt x="1163" y="544"/>
                  </a:lnTo>
                  <a:lnTo>
                    <a:pt x="1151" y="544"/>
                  </a:lnTo>
                  <a:lnTo>
                    <a:pt x="1139" y="544"/>
                  </a:lnTo>
                  <a:lnTo>
                    <a:pt x="1127" y="544"/>
                  </a:lnTo>
                  <a:lnTo>
                    <a:pt x="1127" y="548"/>
                  </a:lnTo>
                  <a:lnTo>
                    <a:pt x="1127" y="552"/>
                  </a:lnTo>
                  <a:lnTo>
                    <a:pt x="1127" y="555"/>
                  </a:lnTo>
                  <a:lnTo>
                    <a:pt x="1127" y="557"/>
                  </a:lnTo>
                  <a:lnTo>
                    <a:pt x="1127" y="559"/>
                  </a:lnTo>
                  <a:lnTo>
                    <a:pt x="1128" y="560"/>
                  </a:lnTo>
                  <a:lnTo>
                    <a:pt x="1133" y="560"/>
                  </a:lnTo>
                  <a:lnTo>
                    <a:pt x="1139" y="559"/>
                  </a:lnTo>
                  <a:lnTo>
                    <a:pt x="1149" y="559"/>
                  </a:lnTo>
                  <a:lnTo>
                    <a:pt x="1158" y="559"/>
                  </a:lnTo>
                  <a:lnTo>
                    <a:pt x="1168" y="559"/>
                  </a:lnTo>
                  <a:lnTo>
                    <a:pt x="1178" y="559"/>
                  </a:lnTo>
                  <a:lnTo>
                    <a:pt x="1185" y="560"/>
                  </a:lnTo>
                  <a:lnTo>
                    <a:pt x="1189" y="559"/>
                  </a:lnTo>
                  <a:lnTo>
                    <a:pt x="1189" y="555"/>
                  </a:lnTo>
                  <a:lnTo>
                    <a:pt x="1188" y="549"/>
                  </a:lnTo>
                  <a:lnTo>
                    <a:pt x="1188" y="546"/>
                  </a:lnTo>
                  <a:lnTo>
                    <a:pt x="1186" y="544"/>
                  </a:lnTo>
                  <a:lnTo>
                    <a:pt x="1185" y="544"/>
                  </a:lnTo>
                  <a:lnTo>
                    <a:pt x="1184" y="543"/>
                  </a:lnTo>
                  <a:lnTo>
                    <a:pt x="1180" y="543"/>
                  </a:lnTo>
                  <a:lnTo>
                    <a:pt x="1174" y="544"/>
                  </a:lnTo>
                  <a:close/>
                  <a:moveTo>
                    <a:pt x="1105" y="543"/>
                  </a:moveTo>
                  <a:lnTo>
                    <a:pt x="1096" y="543"/>
                  </a:lnTo>
                  <a:lnTo>
                    <a:pt x="1087" y="543"/>
                  </a:lnTo>
                  <a:lnTo>
                    <a:pt x="1077" y="543"/>
                  </a:lnTo>
                  <a:lnTo>
                    <a:pt x="1067" y="543"/>
                  </a:lnTo>
                  <a:lnTo>
                    <a:pt x="1067" y="551"/>
                  </a:lnTo>
                  <a:lnTo>
                    <a:pt x="1067" y="559"/>
                  </a:lnTo>
                  <a:lnTo>
                    <a:pt x="1077" y="559"/>
                  </a:lnTo>
                  <a:lnTo>
                    <a:pt x="1088" y="559"/>
                  </a:lnTo>
                  <a:lnTo>
                    <a:pt x="1098" y="559"/>
                  </a:lnTo>
                  <a:lnTo>
                    <a:pt x="1109" y="559"/>
                  </a:lnTo>
                  <a:lnTo>
                    <a:pt x="1114" y="559"/>
                  </a:lnTo>
                  <a:lnTo>
                    <a:pt x="1119" y="559"/>
                  </a:lnTo>
                  <a:lnTo>
                    <a:pt x="1119" y="554"/>
                  </a:lnTo>
                  <a:lnTo>
                    <a:pt x="1117" y="550"/>
                  </a:lnTo>
                  <a:lnTo>
                    <a:pt x="1116" y="545"/>
                  </a:lnTo>
                  <a:lnTo>
                    <a:pt x="1115" y="543"/>
                  </a:lnTo>
                  <a:lnTo>
                    <a:pt x="1112" y="543"/>
                  </a:lnTo>
                  <a:lnTo>
                    <a:pt x="1105" y="543"/>
                  </a:lnTo>
                  <a:close/>
                  <a:moveTo>
                    <a:pt x="1052" y="542"/>
                  </a:moveTo>
                  <a:lnTo>
                    <a:pt x="1041" y="542"/>
                  </a:lnTo>
                  <a:lnTo>
                    <a:pt x="1029" y="542"/>
                  </a:lnTo>
                  <a:lnTo>
                    <a:pt x="1018" y="542"/>
                  </a:lnTo>
                  <a:lnTo>
                    <a:pt x="1006" y="542"/>
                  </a:lnTo>
                  <a:lnTo>
                    <a:pt x="1006" y="545"/>
                  </a:lnTo>
                  <a:lnTo>
                    <a:pt x="1006" y="548"/>
                  </a:lnTo>
                  <a:lnTo>
                    <a:pt x="1006" y="554"/>
                  </a:lnTo>
                  <a:lnTo>
                    <a:pt x="1006" y="556"/>
                  </a:lnTo>
                  <a:lnTo>
                    <a:pt x="1009" y="557"/>
                  </a:lnTo>
                  <a:lnTo>
                    <a:pt x="1016" y="557"/>
                  </a:lnTo>
                  <a:lnTo>
                    <a:pt x="1030" y="557"/>
                  </a:lnTo>
                  <a:lnTo>
                    <a:pt x="1044" y="557"/>
                  </a:lnTo>
                  <a:lnTo>
                    <a:pt x="1051" y="557"/>
                  </a:lnTo>
                  <a:lnTo>
                    <a:pt x="1053" y="556"/>
                  </a:lnTo>
                  <a:lnTo>
                    <a:pt x="1053" y="553"/>
                  </a:lnTo>
                  <a:lnTo>
                    <a:pt x="1052" y="546"/>
                  </a:lnTo>
                  <a:lnTo>
                    <a:pt x="1052" y="544"/>
                  </a:lnTo>
                  <a:lnTo>
                    <a:pt x="1052" y="542"/>
                  </a:lnTo>
                  <a:close/>
                  <a:moveTo>
                    <a:pt x="997" y="542"/>
                  </a:moveTo>
                  <a:lnTo>
                    <a:pt x="986" y="542"/>
                  </a:lnTo>
                  <a:lnTo>
                    <a:pt x="974" y="542"/>
                  </a:lnTo>
                  <a:lnTo>
                    <a:pt x="962" y="542"/>
                  </a:lnTo>
                  <a:lnTo>
                    <a:pt x="951" y="542"/>
                  </a:lnTo>
                  <a:lnTo>
                    <a:pt x="945" y="542"/>
                  </a:lnTo>
                  <a:lnTo>
                    <a:pt x="939" y="541"/>
                  </a:lnTo>
                  <a:lnTo>
                    <a:pt x="938" y="542"/>
                  </a:lnTo>
                  <a:lnTo>
                    <a:pt x="936" y="543"/>
                  </a:lnTo>
                  <a:lnTo>
                    <a:pt x="935" y="545"/>
                  </a:lnTo>
                  <a:lnTo>
                    <a:pt x="935" y="548"/>
                  </a:lnTo>
                  <a:lnTo>
                    <a:pt x="935" y="552"/>
                  </a:lnTo>
                  <a:lnTo>
                    <a:pt x="935" y="555"/>
                  </a:lnTo>
                  <a:lnTo>
                    <a:pt x="935" y="556"/>
                  </a:lnTo>
                  <a:lnTo>
                    <a:pt x="936" y="557"/>
                  </a:lnTo>
                  <a:lnTo>
                    <a:pt x="940" y="557"/>
                  </a:lnTo>
                  <a:lnTo>
                    <a:pt x="948" y="557"/>
                  </a:lnTo>
                  <a:lnTo>
                    <a:pt x="959" y="557"/>
                  </a:lnTo>
                  <a:lnTo>
                    <a:pt x="969" y="557"/>
                  </a:lnTo>
                  <a:lnTo>
                    <a:pt x="980" y="557"/>
                  </a:lnTo>
                  <a:lnTo>
                    <a:pt x="991" y="557"/>
                  </a:lnTo>
                  <a:lnTo>
                    <a:pt x="996" y="557"/>
                  </a:lnTo>
                  <a:lnTo>
                    <a:pt x="998" y="556"/>
                  </a:lnTo>
                  <a:lnTo>
                    <a:pt x="999" y="554"/>
                  </a:lnTo>
                  <a:lnTo>
                    <a:pt x="998" y="548"/>
                  </a:lnTo>
                  <a:lnTo>
                    <a:pt x="998" y="545"/>
                  </a:lnTo>
                  <a:lnTo>
                    <a:pt x="997" y="542"/>
                  </a:lnTo>
                  <a:close/>
                  <a:moveTo>
                    <a:pt x="1232" y="520"/>
                  </a:moveTo>
                  <a:lnTo>
                    <a:pt x="1220" y="520"/>
                  </a:lnTo>
                  <a:lnTo>
                    <a:pt x="1208" y="520"/>
                  </a:lnTo>
                  <a:lnTo>
                    <a:pt x="1208" y="521"/>
                  </a:lnTo>
                  <a:lnTo>
                    <a:pt x="1208" y="522"/>
                  </a:lnTo>
                  <a:lnTo>
                    <a:pt x="1208" y="527"/>
                  </a:lnTo>
                  <a:lnTo>
                    <a:pt x="1208" y="529"/>
                  </a:lnTo>
                  <a:lnTo>
                    <a:pt x="1210" y="529"/>
                  </a:lnTo>
                  <a:lnTo>
                    <a:pt x="1215" y="529"/>
                  </a:lnTo>
                  <a:lnTo>
                    <a:pt x="1221" y="529"/>
                  </a:lnTo>
                  <a:lnTo>
                    <a:pt x="1228" y="529"/>
                  </a:lnTo>
                  <a:lnTo>
                    <a:pt x="1231" y="529"/>
                  </a:lnTo>
                  <a:lnTo>
                    <a:pt x="1232" y="527"/>
                  </a:lnTo>
                  <a:lnTo>
                    <a:pt x="1232" y="525"/>
                  </a:lnTo>
                  <a:lnTo>
                    <a:pt x="1232" y="520"/>
                  </a:lnTo>
                  <a:close/>
                  <a:moveTo>
                    <a:pt x="1178" y="516"/>
                  </a:moveTo>
                  <a:lnTo>
                    <a:pt x="1167" y="516"/>
                  </a:lnTo>
                  <a:lnTo>
                    <a:pt x="1157" y="516"/>
                  </a:lnTo>
                  <a:lnTo>
                    <a:pt x="1147" y="516"/>
                  </a:lnTo>
                  <a:lnTo>
                    <a:pt x="1137" y="516"/>
                  </a:lnTo>
                  <a:lnTo>
                    <a:pt x="1133" y="516"/>
                  </a:lnTo>
                  <a:lnTo>
                    <a:pt x="1131" y="516"/>
                  </a:lnTo>
                  <a:lnTo>
                    <a:pt x="1130" y="519"/>
                  </a:lnTo>
                  <a:lnTo>
                    <a:pt x="1130" y="524"/>
                  </a:lnTo>
                  <a:lnTo>
                    <a:pt x="1130" y="528"/>
                  </a:lnTo>
                  <a:lnTo>
                    <a:pt x="1130" y="530"/>
                  </a:lnTo>
                  <a:lnTo>
                    <a:pt x="1132" y="530"/>
                  </a:lnTo>
                  <a:lnTo>
                    <a:pt x="1135" y="530"/>
                  </a:lnTo>
                  <a:lnTo>
                    <a:pt x="1149" y="530"/>
                  </a:lnTo>
                  <a:lnTo>
                    <a:pt x="1163" y="530"/>
                  </a:lnTo>
                  <a:lnTo>
                    <a:pt x="1177" y="530"/>
                  </a:lnTo>
                  <a:lnTo>
                    <a:pt x="1191" y="530"/>
                  </a:lnTo>
                  <a:lnTo>
                    <a:pt x="1191" y="528"/>
                  </a:lnTo>
                  <a:lnTo>
                    <a:pt x="1191" y="525"/>
                  </a:lnTo>
                  <a:lnTo>
                    <a:pt x="1190" y="518"/>
                  </a:lnTo>
                  <a:lnTo>
                    <a:pt x="1188" y="516"/>
                  </a:lnTo>
                  <a:lnTo>
                    <a:pt x="1184" y="516"/>
                  </a:lnTo>
                  <a:lnTo>
                    <a:pt x="1178" y="516"/>
                  </a:lnTo>
                  <a:close/>
                  <a:moveTo>
                    <a:pt x="1117" y="515"/>
                  </a:moveTo>
                  <a:lnTo>
                    <a:pt x="1108" y="515"/>
                  </a:lnTo>
                  <a:lnTo>
                    <a:pt x="1098" y="515"/>
                  </a:lnTo>
                  <a:lnTo>
                    <a:pt x="1089" y="515"/>
                  </a:lnTo>
                  <a:lnTo>
                    <a:pt x="1079" y="515"/>
                  </a:lnTo>
                  <a:lnTo>
                    <a:pt x="1073" y="515"/>
                  </a:lnTo>
                  <a:lnTo>
                    <a:pt x="1069" y="515"/>
                  </a:lnTo>
                  <a:lnTo>
                    <a:pt x="1067" y="517"/>
                  </a:lnTo>
                  <a:lnTo>
                    <a:pt x="1067" y="522"/>
                  </a:lnTo>
                  <a:lnTo>
                    <a:pt x="1067" y="528"/>
                  </a:lnTo>
                  <a:lnTo>
                    <a:pt x="1068" y="530"/>
                  </a:lnTo>
                  <a:lnTo>
                    <a:pt x="1072" y="530"/>
                  </a:lnTo>
                  <a:lnTo>
                    <a:pt x="1078" y="530"/>
                  </a:lnTo>
                  <a:lnTo>
                    <a:pt x="1091" y="530"/>
                  </a:lnTo>
                  <a:lnTo>
                    <a:pt x="1105" y="530"/>
                  </a:lnTo>
                  <a:lnTo>
                    <a:pt x="1113" y="530"/>
                  </a:lnTo>
                  <a:lnTo>
                    <a:pt x="1116" y="530"/>
                  </a:lnTo>
                  <a:lnTo>
                    <a:pt x="1117" y="528"/>
                  </a:lnTo>
                  <a:lnTo>
                    <a:pt x="1117" y="520"/>
                  </a:lnTo>
                  <a:lnTo>
                    <a:pt x="1117" y="518"/>
                  </a:lnTo>
                  <a:lnTo>
                    <a:pt x="1117" y="515"/>
                  </a:lnTo>
                  <a:close/>
                  <a:moveTo>
                    <a:pt x="1044" y="514"/>
                  </a:moveTo>
                  <a:lnTo>
                    <a:pt x="1034" y="514"/>
                  </a:lnTo>
                  <a:lnTo>
                    <a:pt x="1026" y="514"/>
                  </a:lnTo>
                  <a:lnTo>
                    <a:pt x="1016" y="514"/>
                  </a:lnTo>
                  <a:lnTo>
                    <a:pt x="1006" y="514"/>
                  </a:lnTo>
                  <a:lnTo>
                    <a:pt x="1006" y="516"/>
                  </a:lnTo>
                  <a:lnTo>
                    <a:pt x="1006" y="518"/>
                  </a:lnTo>
                  <a:lnTo>
                    <a:pt x="1006" y="526"/>
                  </a:lnTo>
                  <a:lnTo>
                    <a:pt x="1007" y="529"/>
                  </a:lnTo>
                  <a:lnTo>
                    <a:pt x="1010" y="529"/>
                  </a:lnTo>
                  <a:lnTo>
                    <a:pt x="1018" y="529"/>
                  </a:lnTo>
                  <a:lnTo>
                    <a:pt x="1030" y="529"/>
                  </a:lnTo>
                  <a:lnTo>
                    <a:pt x="1043" y="529"/>
                  </a:lnTo>
                  <a:lnTo>
                    <a:pt x="1051" y="529"/>
                  </a:lnTo>
                  <a:lnTo>
                    <a:pt x="1054" y="528"/>
                  </a:lnTo>
                  <a:lnTo>
                    <a:pt x="1054" y="526"/>
                  </a:lnTo>
                  <a:lnTo>
                    <a:pt x="1054" y="518"/>
                  </a:lnTo>
                  <a:lnTo>
                    <a:pt x="1053" y="515"/>
                  </a:lnTo>
                  <a:lnTo>
                    <a:pt x="1051" y="514"/>
                  </a:lnTo>
                  <a:lnTo>
                    <a:pt x="1049" y="514"/>
                  </a:lnTo>
                  <a:lnTo>
                    <a:pt x="1044" y="514"/>
                  </a:lnTo>
                  <a:close/>
                  <a:moveTo>
                    <a:pt x="988" y="514"/>
                  </a:moveTo>
                  <a:lnTo>
                    <a:pt x="979" y="514"/>
                  </a:lnTo>
                  <a:lnTo>
                    <a:pt x="968" y="514"/>
                  </a:lnTo>
                  <a:lnTo>
                    <a:pt x="958" y="514"/>
                  </a:lnTo>
                  <a:lnTo>
                    <a:pt x="947" y="514"/>
                  </a:lnTo>
                  <a:lnTo>
                    <a:pt x="941" y="514"/>
                  </a:lnTo>
                  <a:lnTo>
                    <a:pt x="937" y="514"/>
                  </a:lnTo>
                  <a:lnTo>
                    <a:pt x="936" y="514"/>
                  </a:lnTo>
                  <a:lnTo>
                    <a:pt x="936" y="515"/>
                  </a:lnTo>
                  <a:lnTo>
                    <a:pt x="935" y="517"/>
                  </a:lnTo>
                  <a:lnTo>
                    <a:pt x="935" y="520"/>
                  </a:lnTo>
                  <a:lnTo>
                    <a:pt x="935" y="525"/>
                  </a:lnTo>
                  <a:lnTo>
                    <a:pt x="935" y="529"/>
                  </a:lnTo>
                  <a:lnTo>
                    <a:pt x="946" y="529"/>
                  </a:lnTo>
                  <a:lnTo>
                    <a:pt x="957" y="529"/>
                  </a:lnTo>
                  <a:lnTo>
                    <a:pt x="969" y="529"/>
                  </a:lnTo>
                  <a:lnTo>
                    <a:pt x="980" y="529"/>
                  </a:lnTo>
                  <a:lnTo>
                    <a:pt x="986" y="529"/>
                  </a:lnTo>
                  <a:lnTo>
                    <a:pt x="989" y="528"/>
                  </a:lnTo>
                  <a:lnTo>
                    <a:pt x="989" y="526"/>
                  </a:lnTo>
                  <a:lnTo>
                    <a:pt x="989" y="519"/>
                  </a:lnTo>
                  <a:lnTo>
                    <a:pt x="989" y="517"/>
                  </a:lnTo>
                  <a:lnTo>
                    <a:pt x="988" y="514"/>
                  </a:lnTo>
                  <a:close/>
                  <a:moveTo>
                    <a:pt x="1226" y="493"/>
                  </a:moveTo>
                  <a:lnTo>
                    <a:pt x="1220" y="493"/>
                  </a:lnTo>
                  <a:lnTo>
                    <a:pt x="1218" y="493"/>
                  </a:lnTo>
                  <a:lnTo>
                    <a:pt x="1218" y="496"/>
                  </a:lnTo>
                  <a:lnTo>
                    <a:pt x="1218" y="501"/>
                  </a:lnTo>
                  <a:lnTo>
                    <a:pt x="1224" y="502"/>
                  </a:lnTo>
                  <a:lnTo>
                    <a:pt x="1228" y="502"/>
                  </a:lnTo>
                  <a:lnTo>
                    <a:pt x="1229" y="502"/>
                  </a:lnTo>
                  <a:lnTo>
                    <a:pt x="1231" y="501"/>
                  </a:lnTo>
                  <a:lnTo>
                    <a:pt x="1231" y="499"/>
                  </a:lnTo>
                  <a:lnTo>
                    <a:pt x="1232" y="496"/>
                  </a:lnTo>
                  <a:lnTo>
                    <a:pt x="1232" y="494"/>
                  </a:lnTo>
                  <a:lnTo>
                    <a:pt x="1231" y="493"/>
                  </a:lnTo>
                  <a:lnTo>
                    <a:pt x="1229" y="492"/>
                  </a:lnTo>
                  <a:lnTo>
                    <a:pt x="1226" y="493"/>
                  </a:lnTo>
                  <a:close/>
                  <a:moveTo>
                    <a:pt x="1197" y="486"/>
                  </a:moveTo>
                  <a:lnTo>
                    <a:pt x="1184" y="486"/>
                  </a:lnTo>
                  <a:lnTo>
                    <a:pt x="1171" y="486"/>
                  </a:lnTo>
                  <a:lnTo>
                    <a:pt x="1159" y="486"/>
                  </a:lnTo>
                  <a:lnTo>
                    <a:pt x="1146" y="486"/>
                  </a:lnTo>
                  <a:lnTo>
                    <a:pt x="1140" y="486"/>
                  </a:lnTo>
                  <a:lnTo>
                    <a:pt x="1138" y="486"/>
                  </a:lnTo>
                  <a:lnTo>
                    <a:pt x="1137" y="489"/>
                  </a:lnTo>
                  <a:lnTo>
                    <a:pt x="1137" y="494"/>
                  </a:lnTo>
                  <a:lnTo>
                    <a:pt x="1137" y="497"/>
                  </a:lnTo>
                  <a:lnTo>
                    <a:pt x="1137" y="502"/>
                  </a:lnTo>
                  <a:lnTo>
                    <a:pt x="1149" y="502"/>
                  </a:lnTo>
                  <a:lnTo>
                    <a:pt x="1161" y="502"/>
                  </a:lnTo>
                  <a:lnTo>
                    <a:pt x="1173" y="502"/>
                  </a:lnTo>
                  <a:lnTo>
                    <a:pt x="1185" y="502"/>
                  </a:lnTo>
                  <a:lnTo>
                    <a:pt x="1193" y="502"/>
                  </a:lnTo>
                  <a:lnTo>
                    <a:pt x="1196" y="502"/>
                  </a:lnTo>
                  <a:lnTo>
                    <a:pt x="1197" y="501"/>
                  </a:lnTo>
                  <a:lnTo>
                    <a:pt x="1198" y="499"/>
                  </a:lnTo>
                  <a:lnTo>
                    <a:pt x="1198" y="496"/>
                  </a:lnTo>
                  <a:lnTo>
                    <a:pt x="1197" y="493"/>
                  </a:lnTo>
                  <a:lnTo>
                    <a:pt x="1197" y="490"/>
                  </a:lnTo>
                  <a:lnTo>
                    <a:pt x="1197" y="486"/>
                  </a:lnTo>
                  <a:close/>
                  <a:moveTo>
                    <a:pt x="1113" y="485"/>
                  </a:moveTo>
                  <a:lnTo>
                    <a:pt x="1103" y="485"/>
                  </a:lnTo>
                  <a:lnTo>
                    <a:pt x="1095" y="485"/>
                  </a:lnTo>
                  <a:lnTo>
                    <a:pt x="1085" y="485"/>
                  </a:lnTo>
                  <a:lnTo>
                    <a:pt x="1076" y="485"/>
                  </a:lnTo>
                  <a:lnTo>
                    <a:pt x="1070" y="485"/>
                  </a:lnTo>
                  <a:lnTo>
                    <a:pt x="1068" y="486"/>
                  </a:lnTo>
                  <a:lnTo>
                    <a:pt x="1068" y="489"/>
                  </a:lnTo>
                  <a:lnTo>
                    <a:pt x="1068" y="494"/>
                  </a:lnTo>
                  <a:lnTo>
                    <a:pt x="1068" y="498"/>
                  </a:lnTo>
                  <a:lnTo>
                    <a:pt x="1068" y="501"/>
                  </a:lnTo>
                  <a:lnTo>
                    <a:pt x="1070" y="501"/>
                  </a:lnTo>
                  <a:lnTo>
                    <a:pt x="1076" y="501"/>
                  </a:lnTo>
                  <a:lnTo>
                    <a:pt x="1088" y="501"/>
                  </a:lnTo>
                  <a:lnTo>
                    <a:pt x="1100" y="501"/>
                  </a:lnTo>
                  <a:lnTo>
                    <a:pt x="1113" y="501"/>
                  </a:lnTo>
                  <a:lnTo>
                    <a:pt x="1125" y="501"/>
                  </a:lnTo>
                  <a:lnTo>
                    <a:pt x="1125" y="497"/>
                  </a:lnTo>
                  <a:lnTo>
                    <a:pt x="1124" y="494"/>
                  </a:lnTo>
                  <a:lnTo>
                    <a:pt x="1124" y="489"/>
                  </a:lnTo>
                  <a:lnTo>
                    <a:pt x="1123" y="485"/>
                  </a:lnTo>
                  <a:lnTo>
                    <a:pt x="1120" y="485"/>
                  </a:lnTo>
                  <a:lnTo>
                    <a:pt x="1113" y="485"/>
                  </a:lnTo>
                  <a:close/>
                  <a:moveTo>
                    <a:pt x="1054" y="484"/>
                  </a:moveTo>
                  <a:lnTo>
                    <a:pt x="1045" y="484"/>
                  </a:lnTo>
                  <a:lnTo>
                    <a:pt x="1035" y="484"/>
                  </a:lnTo>
                  <a:lnTo>
                    <a:pt x="1027" y="484"/>
                  </a:lnTo>
                  <a:lnTo>
                    <a:pt x="1017" y="484"/>
                  </a:lnTo>
                  <a:lnTo>
                    <a:pt x="1011" y="484"/>
                  </a:lnTo>
                  <a:lnTo>
                    <a:pt x="1008" y="484"/>
                  </a:lnTo>
                  <a:lnTo>
                    <a:pt x="1007" y="486"/>
                  </a:lnTo>
                  <a:lnTo>
                    <a:pt x="1007" y="492"/>
                  </a:lnTo>
                  <a:lnTo>
                    <a:pt x="1007" y="493"/>
                  </a:lnTo>
                  <a:lnTo>
                    <a:pt x="1007" y="494"/>
                  </a:lnTo>
                  <a:lnTo>
                    <a:pt x="1007" y="498"/>
                  </a:lnTo>
                  <a:lnTo>
                    <a:pt x="1008" y="499"/>
                  </a:lnTo>
                  <a:lnTo>
                    <a:pt x="1010" y="499"/>
                  </a:lnTo>
                  <a:lnTo>
                    <a:pt x="1015" y="499"/>
                  </a:lnTo>
                  <a:lnTo>
                    <a:pt x="1031" y="499"/>
                  </a:lnTo>
                  <a:lnTo>
                    <a:pt x="1046" y="499"/>
                  </a:lnTo>
                  <a:lnTo>
                    <a:pt x="1052" y="499"/>
                  </a:lnTo>
                  <a:lnTo>
                    <a:pt x="1055" y="498"/>
                  </a:lnTo>
                  <a:lnTo>
                    <a:pt x="1055" y="496"/>
                  </a:lnTo>
                  <a:lnTo>
                    <a:pt x="1054" y="490"/>
                  </a:lnTo>
                  <a:lnTo>
                    <a:pt x="1054" y="487"/>
                  </a:lnTo>
                  <a:lnTo>
                    <a:pt x="1054" y="484"/>
                  </a:lnTo>
                  <a:close/>
                  <a:moveTo>
                    <a:pt x="983" y="484"/>
                  </a:moveTo>
                  <a:lnTo>
                    <a:pt x="971" y="484"/>
                  </a:lnTo>
                  <a:lnTo>
                    <a:pt x="959" y="484"/>
                  </a:lnTo>
                  <a:lnTo>
                    <a:pt x="948" y="484"/>
                  </a:lnTo>
                  <a:lnTo>
                    <a:pt x="936" y="484"/>
                  </a:lnTo>
                  <a:lnTo>
                    <a:pt x="936" y="486"/>
                  </a:lnTo>
                  <a:lnTo>
                    <a:pt x="936" y="490"/>
                  </a:lnTo>
                  <a:lnTo>
                    <a:pt x="936" y="496"/>
                  </a:lnTo>
                  <a:lnTo>
                    <a:pt x="937" y="499"/>
                  </a:lnTo>
                  <a:lnTo>
                    <a:pt x="940" y="499"/>
                  </a:lnTo>
                  <a:lnTo>
                    <a:pt x="948" y="499"/>
                  </a:lnTo>
                  <a:lnTo>
                    <a:pt x="963" y="499"/>
                  </a:lnTo>
                  <a:lnTo>
                    <a:pt x="980" y="499"/>
                  </a:lnTo>
                  <a:lnTo>
                    <a:pt x="986" y="499"/>
                  </a:lnTo>
                  <a:lnTo>
                    <a:pt x="991" y="499"/>
                  </a:lnTo>
                  <a:lnTo>
                    <a:pt x="992" y="497"/>
                  </a:lnTo>
                  <a:lnTo>
                    <a:pt x="991" y="490"/>
                  </a:lnTo>
                  <a:lnTo>
                    <a:pt x="991" y="486"/>
                  </a:lnTo>
                  <a:lnTo>
                    <a:pt x="989" y="484"/>
                  </a:lnTo>
                  <a:lnTo>
                    <a:pt x="987" y="484"/>
                  </a:lnTo>
                  <a:lnTo>
                    <a:pt x="983" y="484"/>
                  </a:lnTo>
                  <a:close/>
                  <a:moveTo>
                    <a:pt x="1232" y="463"/>
                  </a:moveTo>
                  <a:lnTo>
                    <a:pt x="1230" y="463"/>
                  </a:lnTo>
                  <a:lnTo>
                    <a:pt x="1228" y="463"/>
                  </a:lnTo>
                  <a:lnTo>
                    <a:pt x="1225" y="462"/>
                  </a:lnTo>
                  <a:lnTo>
                    <a:pt x="1223" y="463"/>
                  </a:lnTo>
                  <a:lnTo>
                    <a:pt x="1223" y="464"/>
                  </a:lnTo>
                  <a:lnTo>
                    <a:pt x="1223" y="468"/>
                  </a:lnTo>
                  <a:lnTo>
                    <a:pt x="1223" y="470"/>
                  </a:lnTo>
                  <a:lnTo>
                    <a:pt x="1224" y="471"/>
                  </a:lnTo>
                  <a:lnTo>
                    <a:pt x="1226" y="472"/>
                  </a:lnTo>
                  <a:lnTo>
                    <a:pt x="1229" y="471"/>
                  </a:lnTo>
                  <a:lnTo>
                    <a:pt x="1232" y="471"/>
                  </a:lnTo>
                  <a:lnTo>
                    <a:pt x="1232" y="467"/>
                  </a:lnTo>
                  <a:lnTo>
                    <a:pt x="1232" y="463"/>
                  </a:lnTo>
                  <a:close/>
                  <a:moveTo>
                    <a:pt x="1206" y="460"/>
                  </a:moveTo>
                  <a:lnTo>
                    <a:pt x="1190" y="459"/>
                  </a:lnTo>
                  <a:lnTo>
                    <a:pt x="1169" y="458"/>
                  </a:lnTo>
                  <a:lnTo>
                    <a:pt x="1160" y="458"/>
                  </a:lnTo>
                  <a:lnTo>
                    <a:pt x="1151" y="460"/>
                  </a:lnTo>
                  <a:lnTo>
                    <a:pt x="1148" y="461"/>
                  </a:lnTo>
                  <a:lnTo>
                    <a:pt x="1146" y="463"/>
                  </a:lnTo>
                  <a:lnTo>
                    <a:pt x="1145" y="466"/>
                  </a:lnTo>
                  <a:lnTo>
                    <a:pt x="1144" y="468"/>
                  </a:lnTo>
                  <a:lnTo>
                    <a:pt x="1144" y="473"/>
                  </a:lnTo>
                  <a:lnTo>
                    <a:pt x="1145" y="475"/>
                  </a:lnTo>
                  <a:lnTo>
                    <a:pt x="1148" y="475"/>
                  </a:lnTo>
                  <a:lnTo>
                    <a:pt x="1154" y="474"/>
                  </a:lnTo>
                  <a:lnTo>
                    <a:pt x="1165" y="474"/>
                  </a:lnTo>
                  <a:lnTo>
                    <a:pt x="1177" y="474"/>
                  </a:lnTo>
                  <a:lnTo>
                    <a:pt x="1188" y="474"/>
                  </a:lnTo>
                  <a:lnTo>
                    <a:pt x="1200" y="474"/>
                  </a:lnTo>
                  <a:lnTo>
                    <a:pt x="1204" y="474"/>
                  </a:lnTo>
                  <a:lnTo>
                    <a:pt x="1206" y="473"/>
                  </a:lnTo>
                  <a:lnTo>
                    <a:pt x="1207" y="471"/>
                  </a:lnTo>
                  <a:lnTo>
                    <a:pt x="1207" y="466"/>
                  </a:lnTo>
                  <a:lnTo>
                    <a:pt x="1206" y="463"/>
                  </a:lnTo>
                  <a:lnTo>
                    <a:pt x="1206" y="460"/>
                  </a:lnTo>
                  <a:close/>
                  <a:moveTo>
                    <a:pt x="1119" y="459"/>
                  </a:moveTo>
                  <a:lnTo>
                    <a:pt x="1109" y="459"/>
                  </a:lnTo>
                  <a:lnTo>
                    <a:pt x="1100" y="459"/>
                  </a:lnTo>
                  <a:lnTo>
                    <a:pt x="1091" y="459"/>
                  </a:lnTo>
                  <a:lnTo>
                    <a:pt x="1081" y="459"/>
                  </a:lnTo>
                  <a:lnTo>
                    <a:pt x="1076" y="459"/>
                  </a:lnTo>
                  <a:lnTo>
                    <a:pt x="1073" y="459"/>
                  </a:lnTo>
                  <a:lnTo>
                    <a:pt x="1072" y="461"/>
                  </a:lnTo>
                  <a:lnTo>
                    <a:pt x="1070" y="467"/>
                  </a:lnTo>
                  <a:lnTo>
                    <a:pt x="1070" y="470"/>
                  </a:lnTo>
                  <a:lnTo>
                    <a:pt x="1070" y="474"/>
                  </a:lnTo>
                  <a:lnTo>
                    <a:pt x="1080" y="474"/>
                  </a:lnTo>
                  <a:lnTo>
                    <a:pt x="1090" y="474"/>
                  </a:lnTo>
                  <a:lnTo>
                    <a:pt x="1100" y="474"/>
                  </a:lnTo>
                  <a:lnTo>
                    <a:pt x="1110" y="474"/>
                  </a:lnTo>
                  <a:lnTo>
                    <a:pt x="1115" y="474"/>
                  </a:lnTo>
                  <a:lnTo>
                    <a:pt x="1119" y="474"/>
                  </a:lnTo>
                  <a:lnTo>
                    <a:pt x="1120" y="472"/>
                  </a:lnTo>
                  <a:lnTo>
                    <a:pt x="1119" y="467"/>
                  </a:lnTo>
                  <a:lnTo>
                    <a:pt x="1119" y="462"/>
                  </a:lnTo>
                  <a:lnTo>
                    <a:pt x="1119" y="459"/>
                  </a:lnTo>
                  <a:close/>
                  <a:moveTo>
                    <a:pt x="1041" y="458"/>
                  </a:moveTo>
                  <a:lnTo>
                    <a:pt x="1032" y="458"/>
                  </a:lnTo>
                  <a:lnTo>
                    <a:pt x="1023" y="458"/>
                  </a:lnTo>
                  <a:lnTo>
                    <a:pt x="1016" y="458"/>
                  </a:lnTo>
                  <a:lnTo>
                    <a:pt x="1007" y="458"/>
                  </a:lnTo>
                  <a:lnTo>
                    <a:pt x="1007" y="461"/>
                  </a:lnTo>
                  <a:lnTo>
                    <a:pt x="1007" y="463"/>
                  </a:lnTo>
                  <a:lnTo>
                    <a:pt x="1007" y="468"/>
                  </a:lnTo>
                  <a:lnTo>
                    <a:pt x="1008" y="471"/>
                  </a:lnTo>
                  <a:lnTo>
                    <a:pt x="1012" y="472"/>
                  </a:lnTo>
                  <a:lnTo>
                    <a:pt x="1020" y="473"/>
                  </a:lnTo>
                  <a:lnTo>
                    <a:pt x="1029" y="473"/>
                  </a:lnTo>
                  <a:lnTo>
                    <a:pt x="1038" y="473"/>
                  </a:lnTo>
                  <a:lnTo>
                    <a:pt x="1046" y="473"/>
                  </a:lnTo>
                  <a:lnTo>
                    <a:pt x="1055" y="473"/>
                  </a:lnTo>
                  <a:lnTo>
                    <a:pt x="1055" y="469"/>
                  </a:lnTo>
                  <a:lnTo>
                    <a:pt x="1055" y="466"/>
                  </a:lnTo>
                  <a:lnTo>
                    <a:pt x="1054" y="462"/>
                  </a:lnTo>
                  <a:lnTo>
                    <a:pt x="1054" y="460"/>
                  </a:lnTo>
                  <a:lnTo>
                    <a:pt x="1053" y="459"/>
                  </a:lnTo>
                  <a:lnTo>
                    <a:pt x="1052" y="458"/>
                  </a:lnTo>
                  <a:lnTo>
                    <a:pt x="1047" y="458"/>
                  </a:lnTo>
                  <a:lnTo>
                    <a:pt x="1041" y="458"/>
                  </a:lnTo>
                  <a:close/>
                  <a:moveTo>
                    <a:pt x="936" y="463"/>
                  </a:moveTo>
                  <a:lnTo>
                    <a:pt x="936" y="470"/>
                  </a:lnTo>
                  <a:lnTo>
                    <a:pt x="937" y="473"/>
                  </a:lnTo>
                  <a:lnTo>
                    <a:pt x="940" y="473"/>
                  </a:lnTo>
                  <a:lnTo>
                    <a:pt x="947" y="473"/>
                  </a:lnTo>
                  <a:lnTo>
                    <a:pt x="958" y="473"/>
                  </a:lnTo>
                  <a:lnTo>
                    <a:pt x="968" y="473"/>
                  </a:lnTo>
                  <a:lnTo>
                    <a:pt x="977" y="473"/>
                  </a:lnTo>
                  <a:lnTo>
                    <a:pt x="988" y="473"/>
                  </a:lnTo>
                  <a:lnTo>
                    <a:pt x="993" y="473"/>
                  </a:lnTo>
                  <a:lnTo>
                    <a:pt x="996" y="473"/>
                  </a:lnTo>
                  <a:lnTo>
                    <a:pt x="997" y="472"/>
                  </a:lnTo>
                  <a:lnTo>
                    <a:pt x="997" y="471"/>
                  </a:lnTo>
                  <a:lnTo>
                    <a:pt x="996" y="469"/>
                  </a:lnTo>
                  <a:lnTo>
                    <a:pt x="996" y="466"/>
                  </a:lnTo>
                  <a:lnTo>
                    <a:pt x="995" y="463"/>
                  </a:lnTo>
                  <a:lnTo>
                    <a:pt x="993" y="461"/>
                  </a:lnTo>
                  <a:lnTo>
                    <a:pt x="991" y="460"/>
                  </a:lnTo>
                  <a:lnTo>
                    <a:pt x="988" y="459"/>
                  </a:lnTo>
                  <a:lnTo>
                    <a:pt x="983" y="457"/>
                  </a:lnTo>
                  <a:lnTo>
                    <a:pt x="976" y="457"/>
                  </a:lnTo>
                  <a:lnTo>
                    <a:pt x="961" y="458"/>
                  </a:lnTo>
                  <a:lnTo>
                    <a:pt x="942" y="458"/>
                  </a:lnTo>
                  <a:lnTo>
                    <a:pt x="939" y="458"/>
                  </a:lnTo>
                  <a:lnTo>
                    <a:pt x="937" y="458"/>
                  </a:lnTo>
                  <a:lnTo>
                    <a:pt x="936" y="460"/>
                  </a:lnTo>
                  <a:lnTo>
                    <a:pt x="936" y="463"/>
                  </a:lnTo>
                  <a:close/>
                  <a:moveTo>
                    <a:pt x="969" y="647"/>
                  </a:moveTo>
                  <a:lnTo>
                    <a:pt x="952" y="647"/>
                  </a:lnTo>
                  <a:lnTo>
                    <a:pt x="938" y="647"/>
                  </a:lnTo>
                  <a:lnTo>
                    <a:pt x="932" y="646"/>
                  </a:lnTo>
                  <a:lnTo>
                    <a:pt x="927" y="646"/>
                  </a:lnTo>
                  <a:lnTo>
                    <a:pt x="925" y="647"/>
                  </a:lnTo>
                  <a:lnTo>
                    <a:pt x="924" y="648"/>
                  </a:lnTo>
                  <a:lnTo>
                    <a:pt x="923" y="649"/>
                  </a:lnTo>
                  <a:lnTo>
                    <a:pt x="923" y="653"/>
                  </a:lnTo>
                  <a:lnTo>
                    <a:pt x="923" y="657"/>
                  </a:lnTo>
                  <a:lnTo>
                    <a:pt x="923" y="660"/>
                  </a:lnTo>
                  <a:lnTo>
                    <a:pt x="924" y="662"/>
                  </a:lnTo>
                  <a:lnTo>
                    <a:pt x="925" y="664"/>
                  </a:lnTo>
                  <a:lnTo>
                    <a:pt x="929" y="665"/>
                  </a:lnTo>
                  <a:lnTo>
                    <a:pt x="937" y="665"/>
                  </a:lnTo>
                  <a:lnTo>
                    <a:pt x="948" y="665"/>
                  </a:lnTo>
                  <a:lnTo>
                    <a:pt x="958" y="665"/>
                  </a:lnTo>
                  <a:lnTo>
                    <a:pt x="965" y="665"/>
                  </a:lnTo>
                  <a:lnTo>
                    <a:pt x="970" y="665"/>
                  </a:lnTo>
                  <a:lnTo>
                    <a:pt x="970" y="661"/>
                  </a:lnTo>
                  <a:lnTo>
                    <a:pt x="970" y="654"/>
                  </a:lnTo>
                  <a:lnTo>
                    <a:pt x="969" y="650"/>
                  </a:lnTo>
                  <a:lnTo>
                    <a:pt x="969" y="647"/>
                  </a:lnTo>
                  <a:close/>
                  <a:moveTo>
                    <a:pt x="941" y="620"/>
                  </a:moveTo>
                  <a:lnTo>
                    <a:pt x="928" y="620"/>
                  </a:lnTo>
                  <a:lnTo>
                    <a:pt x="915" y="620"/>
                  </a:lnTo>
                  <a:lnTo>
                    <a:pt x="909" y="620"/>
                  </a:lnTo>
                  <a:lnTo>
                    <a:pt x="906" y="620"/>
                  </a:lnTo>
                  <a:lnTo>
                    <a:pt x="905" y="623"/>
                  </a:lnTo>
                  <a:lnTo>
                    <a:pt x="905" y="630"/>
                  </a:lnTo>
                  <a:lnTo>
                    <a:pt x="904" y="634"/>
                  </a:lnTo>
                  <a:lnTo>
                    <a:pt x="905" y="637"/>
                  </a:lnTo>
                  <a:lnTo>
                    <a:pt x="906" y="637"/>
                  </a:lnTo>
                  <a:lnTo>
                    <a:pt x="912" y="637"/>
                  </a:lnTo>
                  <a:lnTo>
                    <a:pt x="926" y="637"/>
                  </a:lnTo>
                  <a:lnTo>
                    <a:pt x="940" y="637"/>
                  </a:lnTo>
                  <a:lnTo>
                    <a:pt x="948" y="637"/>
                  </a:lnTo>
                  <a:lnTo>
                    <a:pt x="951" y="637"/>
                  </a:lnTo>
                  <a:lnTo>
                    <a:pt x="951" y="634"/>
                  </a:lnTo>
                  <a:lnTo>
                    <a:pt x="950" y="626"/>
                  </a:lnTo>
                  <a:lnTo>
                    <a:pt x="950" y="621"/>
                  </a:lnTo>
                  <a:lnTo>
                    <a:pt x="949" y="620"/>
                  </a:lnTo>
                  <a:lnTo>
                    <a:pt x="946" y="619"/>
                  </a:lnTo>
                  <a:lnTo>
                    <a:pt x="941" y="620"/>
                  </a:lnTo>
                  <a:close/>
                  <a:moveTo>
                    <a:pt x="934" y="595"/>
                  </a:moveTo>
                  <a:lnTo>
                    <a:pt x="923" y="595"/>
                  </a:lnTo>
                  <a:lnTo>
                    <a:pt x="912" y="595"/>
                  </a:lnTo>
                  <a:lnTo>
                    <a:pt x="901" y="595"/>
                  </a:lnTo>
                  <a:lnTo>
                    <a:pt x="890" y="595"/>
                  </a:lnTo>
                  <a:lnTo>
                    <a:pt x="889" y="604"/>
                  </a:lnTo>
                  <a:lnTo>
                    <a:pt x="889" y="609"/>
                  </a:lnTo>
                  <a:lnTo>
                    <a:pt x="890" y="610"/>
                  </a:lnTo>
                  <a:lnTo>
                    <a:pt x="892" y="611"/>
                  </a:lnTo>
                  <a:lnTo>
                    <a:pt x="895" y="611"/>
                  </a:lnTo>
                  <a:lnTo>
                    <a:pt x="901" y="611"/>
                  </a:lnTo>
                  <a:lnTo>
                    <a:pt x="910" y="611"/>
                  </a:lnTo>
                  <a:lnTo>
                    <a:pt x="917" y="611"/>
                  </a:lnTo>
                  <a:lnTo>
                    <a:pt x="926" y="611"/>
                  </a:lnTo>
                  <a:lnTo>
                    <a:pt x="935" y="611"/>
                  </a:lnTo>
                  <a:lnTo>
                    <a:pt x="941" y="611"/>
                  </a:lnTo>
                  <a:lnTo>
                    <a:pt x="945" y="612"/>
                  </a:lnTo>
                  <a:lnTo>
                    <a:pt x="946" y="611"/>
                  </a:lnTo>
                  <a:lnTo>
                    <a:pt x="947" y="610"/>
                  </a:lnTo>
                  <a:lnTo>
                    <a:pt x="947" y="608"/>
                  </a:lnTo>
                  <a:lnTo>
                    <a:pt x="947" y="604"/>
                  </a:lnTo>
                  <a:lnTo>
                    <a:pt x="946" y="598"/>
                  </a:lnTo>
                  <a:lnTo>
                    <a:pt x="945" y="595"/>
                  </a:lnTo>
                  <a:lnTo>
                    <a:pt x="941" y="595"/>
                  </a:lnTo>
                  <a:lnTo>
                    <a:pt x="934" y="595"/>
                  </a:lnTo>
                  <a:close/>
                  <a:moveTo>
                    <a:pt x="921" y="569"/>
                  </a:moveTo>
                  <a:lnTo>
                    <a:pt x="910" y="569"/>
                  </a:lnTo>
                  <a:lnTo>
                    <a:pt x="900" y="569"/>
                  </a:lnTo>
                  <a:lnTo>
                    <a:pt x="890" y="569"/>
                  </a:lnTo>
                  <a:lnTo>
                    <a:pt x="880" y="569"/>
                  </a:lnTo>
                  <a:lnTo>
                    <a:pt x="880" y="572"/>
                  </a:lnTo>
                  <a:lnTo>
                    <a:pt x="880" y="574"/>
                  </a:lnTo>
                  <a:lnTo>
                    <a:pt x="880" y="578"/>
                  </a:lnTo>
                  <a:lnTo>
                    <a:pt x="880" y="581"/>
                  </a:lnTo>
                  <a:lnTo>
                    <a:pt x="880" y="584"/>
                  </a:lnTo>
                  <a:lnTo>
                    <a:pt x="881" y="584"/>
                  </a:lnTo>
                  <a:lnTo>
                    <a:pt x="887" y="585"/>
                  </a:lnTo>
                  <a:lnTo>
                    <a:pt x="894" y="584"/>
                  </a:lnTo>
                  <a:lnTo>
                    <a:pt x="909" y="584"/>
                  </a:lnTo>
                  <a:lnTo>
                    <a:pt x="923" y="584"/>
                  </a:lnTo>
                  <a:lnTo>
                    <a:pt x="928" y="584"/>
                  </a:lnTo>
                  <a:lnTo>
                    <a:pt x="932" y="584"/>
                  </a:lnTo>
                  <a:lnTo>
                    <a:pt x="933" y="583"/>
                  </a:lnTo>
                  <a:lnTo>
                    <a:pt x="933" y="578"/>
                  </a:lnTo>
                  <a:lnTo>
                    <a:pt x="932" y="573"/>
                  </a:lnTo>
                  <a:lnTo>
                    <a:pt x="930" y="569"/>
                  </a:lnTo>
                  <a:lnTo>
                    <a:pt x="927" y="569"/>
                  </a:lnTo>
                  <a:lnTo>
                    <a:pt x="921" y="569"/>
                  </a:lnTo>
                  <a:close/>
                  <a:moveTo>
                    <a:pt x="922" y="543"/>
                  </a:moveTo>
                  <a:lnTo>
                    <a:pt x="910" y="543"/>
                  </a:lnTo>
                  <a:lnTo>
                    <a:pt x="898" y="543"/>
                  </a:lnTo>
                  <a:lnTo>
                    <a:pt x="886" y="543"/>
                  </a:lnTo>
                  <a:lnTo>
                    <a:pt x="874" y="543"/>
                  </a:lnTo>
                  <a:lnTo>
                    <a:pt x="874" y="546"/>
                  </a:lnTo>
                  <a:lnTo>
                    <a:pt x="874" y="550"/>
                  </a:lnTo>
                  <a:lnTo>
                    <a:pt x="872" y="555"/>
                  </a:lnTo>
                  <a:lnTo>
                    <a:pt x="874" y="557"/>
                  </a:lnTo>
                  <a:lnTo>
                    <a:pt x="876" y="557"/>
                  </a:lnTo>
                  <a:lnTo>
                    <a:pt x="881" y="557"/>
                  </a:lnTo>
                  <a:lnTo>
                    <a:pt x="898" y="557"/>
                  </a:lnTo>
                  <a:lnTo>
                    <a:pt x="914" y="557"/>
                  </a:lnTo>
                  <a:lnTo>
                    <a:pt x="919" y="557"/>
                  </a:lnTo>
                  <a:lnTo>
                    <a:pt x="922" y="557"/>
                  </a:lnTo>
                  <a:lnTo>
                    <a:pt x="923" y="555"/>
                  </a:lnTo>
                  <a:lnTo>
                    <a:pt x="922" y="550"/>
                  </a:lnTo>
                  <a:lnTo>
                    <a:pt x="922" y="546"/>
                  </a:lnTo>
                  <a:lnTo>
                    <a:pt x="922" y="543"/>
                  </a:lnTo>
                  <a:close/>
                  <a:moveTo>
                    <a:pt x="911" y="517"/>
                  </a:moveTo>
                  <a:lnTo>
                    <a:pt x="901" y="517"/>
                  </a:lnTo>
                  <a:lnTo>
                    <a:pt x="891" y="517"/>
                  </a:lnTo>
                  <a:lnTo>
                    <a:pt x="881" y="517"/>
                  </a:lnTo>
                  <a:lnTo>
                    <a:pt x="870" y="517"/>
                  </a:lnTo>
                  <a:lnTo>
                    <a:pt x="870" y="519"/>
                  </a:lnTo>
                  <a:lnTo>
                    <a:pt x="870" y="522"/>
                  </a:lnTo>
                  <a:lnTo>
                    <a:pt x="870" y="528"/>
                  </a:lnTo>
                  <a:lnTo>
                    <a:pt x="871" y="531"/>
                  </a:lnTo>
                  <a:lnTo>
                    <a:pt x="874" y="531"/>
                  </a:lnTo>
                  <a:lnTo>
                    <a:pt x="880" y="531"/>
                  </a:lnTo>
                  <a:lnTo>
                    <a:pt x="894" y="531"/>
                  </a:lnTo>
                  <a:lnTo>
                    <a:pt x="907" y="531"/>
                  </a:lnTo>
                  <a:lnTo>
                    <a:pt x="915" y="531"/>
                  </a:lnTo>
                  <a:lnTo>
                    <a:pt x="918" y="531"/>
                  </a:lnTo>
                  <a:lnTo>
                    <a:pt x="919" y="529"/>
                  </a:lnTo>
                  <a:lnTo>
                    <a:pt x="919" y="522"/>
                  </a:lnTo>
                  <a:lnTo>
                    <a:pt x="918" y="518"/>
                  </a:lnTo>
                  <a:lnTo>
                    <a:pt x="917" y="517"/>
                  </a:lnTo>
                  <a:lnTo>
                    <a:pt x="915" y="517"/>
                  </a:lnTo>
                  <a:lnTo>
                    <a:pt x="911" y="517"/>
                  </a:lnTo>
                  <a:close/>
                  <a:moveTo>
                    <a:pt x="916" y="484"/>
                  </a:moveTo>
                  <a:lnTo>
                    <a:pt x="909" y="484"/>
                  </a:lnTo>
                  <a:lnTo>
                    <a:pt x="900" y="484"/>
                  </a:lnTo>
                  <a:lnTo>
                    <a:pt x="891" y="484"/>
                  </a:lnTo>
                  <a:lnTo>
                    <a:pt x="882" y="484"/>
                  </a:lnTo>
                  <a:lnTo>
                    <a:pt x="876" y="484"/>
                  </a:lnTo>
                  <a:lnTo>
                    <a:pt x="872" y="484"/>
                  </a:lnTo>
                  <a:lnTo>
                    <a:pt x="871" y="487"/>
                  </a:lnTo>
                  <a:lnTo>
                    <a:pt x="871" y="493"/>
                  </a:lnTo>
                  <a:lnTo>
                    <a:pt x="871" y="497"/>
                  </a:lnTo>
                  <a:lnTo>
                    <a:pt x="874" y="499"/>
                  </a:lnTo>
                  <a:lnTo>
                    <a:pt x="876" y="499"/>
                  </a:lnTo>
                  <a:lnTo>
                    <a:pt x="881" y="498"/>
                  </a:lnTo>
                  <a:lnTo>
                    <a:pt x="894" y="498"/>
                  </a:lnTo>
                  <a:lnTo>
                    <a:pt x="907" y="498"/>
                  </a:lnTo>
                  <a:lnTo>
                    <a:pt x="914" y="499"/>
                  </a:lnTo>
                  <a:lnTo>
                    <a:pt x="916" y="498"/>
                  </a:lnTo>
                  <a:lnTo>
                    <a:pt x="917" y="496"/>
                  </a:lnTo>
                  <a:lnTo>
                    <a:pt x="917" y="491"/>
                  </a:lnTo>
                  <a:lnTo>
                    <a:pt x="917" y="487"/>
                  </a:lnTo>
                  <a:lnTo>
                    <a:pt x="916" y="484"/>
                  </a:lnTo>
                  <a:close/>
                  <a:moveTo>
                    <a:pt x="909" y="457"/>
                  </a:moveTo>
                  <a:lnTo>
                    <a:pt x="900" y="457"/>
                  </a:lnTo>
                  <a:lnTo>
                    <a:pt x="891" y="457"/>
                  </a:lnTo>
                  <a:lnTo>
                    <a:pt x="882" y="457"/>
                  </a:lnTo>
                  <a:lnTo>
                    <a:pt x="872" y="457"/>
                  </a:lnTo>
                  <a:lnTo>
                    <a:pt x="869" y="457"/>
                  </a:lnTo>
                  <a:lnTo>
                    <a:pt x="867" y="458"/>
                  </a:lnTo>
                  <a:lnTo>
                    <a:pt x="867" y="459"/>
                  </a:lnTo>
                  <a:lnTo>
                    <a:pt x="867" y="463"/>
                  </a:lnTo>
                  <a:lnTo>
                    <a:pt x="866" y="467"/>
                  </a:lnTo>
                  <a:lnTo>
                    <a:pt x="867" y="470"/>
                  </a:lnTo>
                  <a:lnTo>
                    <a:pt x="867" y="471"/>
                  </a:lnTo>
                  <a:lnTo>
                    <a:pt x="868" y="471"/>
                  </a:lnTo>
                  <a:lnTo>
                    <a:pt x="872" y="472"/>
                  </a:lnTo>
                  <a:lnTo>
                    <a:pt x="879" y="471"/>
                  </a:lnTo>
                  <a:lnTo>
                    <a:pt x="892" y="471"/>
                  </a:lnTo>
                  <a:lnTo>
                    <a:pt x="904" y="471"/>
                  </a:lnTo>
                  <a:lnTo>
                    <a:pt x="912" y="472"/>
                  </a:lnTo>
                  <a:lnTo>
                    <a:pt x="915" y="471"/>
                  </a:lnTo>
                  <a:lnTo>
                    <a:pt x="916" y="469"/>
                  </a:lnTo>
                  <a:lnTo>
                    <a:pt x="915" y="462"/>
                  </a:lnTo>
                  <a:lnTo>
                    <a:pt x="915" y="459"/>
                  </a:lnTo>
                  <a:lnTo>
                    <a:pt x="914" y="457"/>
                  </a:lnTo>
                  <a:lnTo>
                    <a:pt x="913" y="457"/>
                  </a:lnTo>
                  <a:lnTo>
                    <a:pt x="909" y="457"/>
                  </a:lnTo>
                  <a:close/>
                  <a:moveTo>
                    <a:pt x="914" y="427"/>
                  </a:moveTo>
                  <a:lnTo>
                    <a:pt x="899" y="425"/>
                  </a:lnTo>
                  <a:lnTo>
                    <a:pt x="883" y="424"/>
                  </a:lnTo>
                  <a:lnTo>
                    <a:pt x="867" y="425"/>
                  </a:lnTo>
                  <a:lnTo>
                    <a:pt x="852" y="427"/>
                  </a:lnTo>
                  <a:lnTo>
                    <a:pt x="851" y="428"/>
                  </a:lnTo>
                  <a:lnTo>
                    <a:pt x="849" y="431"/>
                  </a:lnTo>
                  <a:lnTo>
                    <a:pt x="848" y="433"/>
                  </a:lnTo>
                  <a:lnTo>
                    <a:pt x="848" y="435"/>
                  </a:lnTo>
                  <a:lnTo>
                    <a:pt x="848" y="437"/>
                  </a:lnTo>
                  <a:lnTo>
                    <a:pt x="848" y="439"/>
                  </a:lnTo>
                  <a:lnTo>
                    <a:pt x="849" y="441"/>
                  </a:lnTo>
                  <a:lnTo>
                    <a:pt x="851" y="441"/>
                  </a:lnTo>
                  <a:lnTo>
                    <a:pt x="859" y="443"/>
                  </a:lnTo>
                  <a:lnTo>
                    <a:pt x="868" y="444"/>
                  </a:lnTo>
                  <a:lnTo>
                    <a:pt x="878" y="443"/>
                  </a:lnTo>
                  <a:lnTo>
                    <a:pt x="887" y="443"/>
                  </a:lnTo>
                  <a:lnTo>
                    <a:pt x="901" y="443"/>
                  </a:lnTo>
                  <a:lnTo>
                    <a:pt x="916" y="441"/>
                  </a:lnTo>
                  <a:lnTo>
                    <a:pt x="917" y="441"/>
                  </a:lnTo>
                  <a:lnTo>
                    <a:pt x="918" y="439"/>
                  </a:lnTo>
                  <a:lnTo>
                    <a:pt x="919" y="437"/>
                  </a:lnTo>
                  <a:lnTo>
                    <a:pt x="918" y="435"/>
                  </a:lnTo>
                  <a:lnTo>
                    <a:pt x="918" y="433"/>
                  </a:lnTo>
                  <a:lnTo>
                    <a:pt x="917" y="431"/>
                  </a:lnTo>
                  <a:lnTo>
                    <a:pt x="916" y="428"/>
                  </a:lnTo>
                  <a:lnTo>
                    <a:pt x="914" y="427"/>
                  </a:lnTo>
                  <a:close/>
                  <a:moveTo>
                    <a:pt x="1061" y="423"/>
                  </a:moveTo>
                  <a:lnTo>
                    <a:pt x="1065" y="423"/>
                  </a:lnTo>
                  <a:lnTo>
                    <a:pt x="1069" y="424"/>
                  </a:lnTo>
                  <a:lnTo>
                    <a:pt x="1068" y="429"/>
                  </a:lnTo>
                  <a:lnTo>
                    <a:pt x="1068" y="434"/>
                  </a:lnTo>
                  <a:lnTo>
                    <a:pt x="1065" y="435"/>
                  </a:lnTo>
                  <a:lnTo>
                    <a:pt x="1063" y="436"/>
                  </a:lnTo>
                  <a:lnTo>
                    <a:pt x="1061" y="437"/>
                  </a:lnTo>
                  <a:lnTo>
                    <a:pt x="1058" y="438"/>
                  </a:lnTo>
                  <a:lnTo>
                    <a:pt x="1052" y="439"/>
                  </a:lnTo>
                  <a:lnTo>
                    <a:pt x="1050" y="440"/>
                  </a:lnTo>
                  <a:lnTo>
                    <a:pt x="1045" y="440"/>
                  </a:lnTo>
                  <a:lnTo>
                    <a:pt x="1041" y="440"/>
                  </a:lnTo>
                  <a:lnTo>
                    <a:pt x="1039" y="440"/>
                  </a:lnTo>
                  <a:lnTo>
                    <a:pt x="1037" y="440"/>
                  </a:lnTo>
                  <a:lnTo>
                    <a:pt x="1033" y="439"/>
                  </a:lnTo>
                  <a:lnTo>
                    <a:pt x="1030" y="438"/>
                  </a:lnTo>
                  <a:lnTo>
                    <a:pt x="1027" y="437"/>
                  </a:lnTo>
                  <a:lnTo>
                    <a:pt x="1025" y="436"/>
                  </a:lnTo>
                  <a:lnTo>
                    <a:pt x="1023" y="429"/>
                  </a:lnTo>
                  <a:lnTo>
                    <a:pt x="1023" y="427"/>
                  </a:lnTo>
                  <a:lnTo>
                    <a:pt x="1026" y="426"/>
                  </a:lnTo>
                  <a:lnTo>
                    <a:pt x="1029" y="424"/>
                  </a:lnTo>
                  <a:lnTo>
                    <a:pt x="1032" y="423"/>
                  </a:lnTo>
                  <a:lnTo>
                    <a:pt x="1034" y="423"/>
                  </a:lnTo>
                  <a:lnTo>
                    <a:pt x="1039" y="423"/>
                  </a:lnTo>
                  <a:lnTo>
                    <a:pt x="1042" y="423"/>
                  </a:lnTo>
                  <a:lnTo>
                    <a:pt x="1046" y="423"/>
                  </a:lnTo>
                  <a:lnTo>
                    <a:pt x="1051" y="423"/>
                  </a:lnTo>
                  <a:lnTo>
                    <a:pt x="1053" y="423"/>
                  </a:lnTo>
                  <a:lnTo>
                    <a:pt x="1055" y="423"/>
                  </a:lnTo>
                  <a:lnTo>
                    <a:pt x="1058" y="423"/>
                  </a:lnTo>
                  <a:lnTo>
                    <a:pt x="1061" y="423"/>
                  </a:lnTo>
                  <a:close/>
                  <a:moveTo>
                    <a:pt x="1124" y="425"/>
                  </a:moveTo>
                  <a:lnTo>
                    <a:pt x="1127" y="425"/>
                  </a:lnTo>
                  <a:lnTo>
                    <a:pt x="1131" y="426"/>
                  </a:lnTo>
                  <a:lnTo>
                    <a:pt x="1135" y="428"/>
                  </a:lnTo>
                  <a:lnTo>
                    <a:pt x="1137" y="432"/>
                  </a:lnTo>
                  <a:lnTo>
                    <a:pt x="1135" y="435"/>
                  </a:lnTo>
                  <a:lnTo>
                    <a:pt x="1132" y="438"/>
                  </a:lnTo>
                  <a:lnTo>
                    <a:pt x="1128" y="440"/>
                  </a:lnTo>
                  <a:lnTo>
                    <a:pt x="1124" y="440"/>
                  </a:lnTo>
                  <a:lnTo>
                    <a:pt x="1112" y="443"/>
                  </a:lnTo>
                  <a:lnTo>
                    <a:pt x="1100" y="441"/>
                  </a:lnTo>
                  <a:lnTo>
                    <a:pt x="1096" y="439"/>
                  </a:lnTo>
                  <a:lnTo>
                    <a:pt x="1093" y="435"/>
                  </a:lnTo>
                  <a:lnTo>
                    <a:pt x="1092" y="433"/>
                  </a:lnTo>
                  <a:lnTo>
                    <a:pt x="1092" y="429"/>
                  </a:lnTo>
                  <a:lnTo>
                    <a:pt x="1093" y="428"/>
                  </a:lnTo>
                  <a:lnTo>
                    <a:pt x="1095" y="427"/>
                  </a:lnTo>
                  <a:lnTo>
                    <a:pt x="1097" y="425"/>
                  </a:lnTo>
                  <a:lnTo>
                    <a:pt x="1099" y="424"/>
                  </a:lnTo>
                  <a:lnTo>
                    <a:pt x="1103" y="423"/>
                  </a:lnTo>
                  <a:lnTo>
                    <a:pt x="1108" y="423"/>
                  </a:lnTo>
                  <a:lnTo>
                    <a:pt x="1115" y="423"/>
                  </a:lnTo>
                  <a:lnTo>
                    <a:pt x="1124" y="425"/>
                  </a:lnTo>
                  <a:close/>
                  <a:moveTo>
                    <a:pt x="1169" y="426"/>
                  </a:moveTo>
                  <a:lnTo>
                    <a:pt x="1173" y="428"/>
                  </a:lnTo>
                  <a:lnTo>
                    <a:pt x="1178" y="429"/>
                  </a:lnTo>
                  <a:lnTo>
                    <a:pt x="1183" y="433"/>
                  </a:lnTo>
                  <a:lnTo>
                    <a:pt x="1186" y="435"/>
                  </a:lnTo>
                  <a:lnTo>
                    <a:pt x="1188" y="438"/>
                  </a:lnTo>
                  <a:lnTo>
                    <a:pt x="1188" y="440"/>
                  </a:lnTo>
                  <a:lnTo>
                    <a:pt x="1186" y="443"/>
                  </a:lnTo>
                  <a:lnTo>
                    <a:pt x="1183" y="444"/>
                  </a:lnTo>
                  <a:lnTo>
                    <a:pt x="1179" y="445"/>
                  </a:lnTo>
                  <a:lnTo>
                    <a:pt x="1173" y="446"/>
                  </a:lnTo>
                  <a:lnTo>
                    <a:pt x="1167" y="446"/>
                  </a:lnTo>
                  <a:lnTo>
                    <a:pt x="1161" y="446"/>
                  </a:lnTo>
                  <a:lnTo>
                    <a:pt x="1158" y="446"/>
                  </a:lnTo>
                  <a:lnTo>
                    <a:pt x="1157" y="445"/>
                  </a:lnTo>
                  <a:lnTo>
                    <a:pt x="1156" y="444"/>
                  </a:lnTo>
                  <a:lnTo>
                    <a:pt x="1155" y="440"/>
                  </a:lnTo>
                  <a:lnTo>
                    <a:pt x="1154" y="437"/>
                  </a:lnTo>
                  <a:lnTo>
                    <a:pt x="1153" y="435"/>
                  </a:lnTo>
                  <a:lnTo>
                    <a:pt x="1150" y="433"/>
                  </a:lnTo>
                  <a:lnTo>
                    <a:pt x="1148" y="432"/>
                  </a:lnTo>
                  <a:lnTo>
                    <a:pt x="1148" y="431"/>
                  </a:lnTo>
                  <a:lnTo>
                    <a:pt x="1150" y="428"/>
                  </a:lnTo>
                  <a:lnTo>
                    <a:pt x="1153" y="426"/>
                  </a:lnTo>
                  <a:lnTo>
                    <a:pt x="1154" y="424"/>
                  </a:lnTo>
                  <a:lnTo>
                    <a:pt x="1155" y="424"/>
                  </a:lnTo>
                  <a:lnTo>
                    <a:pt x="1158" y="424"/>
                  </a:lnTo>
                  <a:lnTo>
                    <a:pt x="1166" y="425"/>
                  </a:lnTo>
                  <a:lnTo>
                    <a:pt x="1169" y="426"/>
                  </a:lnTo>
                  <a:close/>
                  <a:moveTo>
                    <a:pt x="1225" y="443"/>
                  </a:moveTo>
                  <a:lnTo>
                    <a:pt x="1225" y="447"/>
                  </a:lnTo>
                  <a:lnTo>
                    <a:pt x="1224" y="449"/>
                  </a:lnTo>
                  <a:lnTo>
                    <a:pt x="1223" y="450"/>
                  </a:lnTo>
                  <a:lnTo>
                    <a:pt x="1219" y="450"/>
                  </a:lnTo>
                  <a:lnTo>
                    <a:pt x="1217" y="450"/>
                  </a:lnTo>
                  <a:lnTo>
                    <a:pt x="1215" y="449"/>
                  </a:lnTo>
                  <a:lnTo>
                    <a:pt x="1215" y="444"/>
                  </a:lnTo>
                  <a:lnTo>
                    <a:pt x="1215" y="437"/>
                  </a:lnTo>
                  <a:lnTo>
                    <a:pt x="1213" y="435"/>
                  </a:lnTo>
                  <a:lnTo>
                    <a:pt x="1212" y="433"/>
                  </a:lnTo>
                  <a:lnTo>
                    <a:pt x="1212" y="431"/>
                  </a:lnTo>
                  <a:lnTo>
                    <a:pt x="1212" y="429"/>
                  </a:lnTo>
                  <a:lnTo>
                    <a:pt x="1215" y="427"/>
                  </a:lnTo>
                  <a:lnTo>
                    <a:pt x="1219" y="425"/>
                  </a:lnTo>
                  <a:lnTo>
                    <a:pt x="1223" y="424"/>
                  </a:lnTo>
                  <a:lnTo>
                    <a:pt x="1224" y="425"/>
                  </a:lnTo>
                  <a:lnTo>
                    <a:pt x="1225" y="426"/>
                  </a:lnTo>
                  <a:lnTo>
                    <a:pt x="1225" y="428"/>
                  </a:lnTo>
                  <a:lnTo>
                    <a:pt x="1225" y="435"/>
                  </a:lnTo>
                  <a:lnTo>
                    <a:pt x="1225" y="443"/>
                  </a:lnTo>
                  <a:close/>
                  <a:moveTo>
                    <a:pt x="1145" y="409"/>
                  </a:moveTo>
                  <a:lnTo>
                    <a:pt x="1140" y="410"/>
                  </a:lnTo>
                  <a:lnTo>
                    <a:pt x="1134" y="411"/>
                  </a:lnTo>
                  <a:lnTo>
                    <a:pt x="1126" y="411"/>
                  </a:lnTo>
                  <a:lnTo>
                    <a:pt x="1116" y="410"/>
                  </a:lnTo>
                  <a:lnTo>
                    <a:pt x="1114" y="410"/>
                  </a:lnTo>
                  <a:lnTo>
                    <a:pt x="1111" y="408"/>
                  </a:lnTo>
                  <a:lnTo>
                    <a:pt x="1109" y="406"/>
                  </a:lnTo>
                  <a:lnTo>
                    <a:pt x="1109" y="405"/>
                  </a:lnTo>
                  <a:lnTo>
                    <a:pt x="1111" y="403"/>
                  </a:lnTo>
                  <a:lnTo>
                    <a:pt x="1119" y="401"/>
                  </a:lnTo>
                  <a:lnTo>
                    <a:pt x="1127" y="401"/>
                  </a:lnTo>
                  <a:lnTo>
                    <a:pt x="1134" y="401"/>
                  </a:lnTo>
                  <a:lnTo>
                    <a:pt x="1138" y="401"/>
                  </a:lnTo>
                  <a:lnTo>
                    <a:pt x="1144" y="402"/>
                  </a:lnTo>
                  <a:lnTo>
                    <a:pt x="1149" y="403"/>
                  </a:lnTo>
                  <a:lnTo>
                    <a:pt x="1150" y="405"/>
                  </a:lnTo>
                  <a:lnTo>
                    <a:pt x="1150" y="406"/>
                  </a:lnTo>
                  <a:lnTo>
                    <a:pt x="1148" y="408"/>
                  </a:lnTo>
                  <a:lnTo>
                    <a:pt x="1145" y="409"/>
                  </a:lnTo>
                  <a:close/>
                  <a:moveTo>
                    <a:pt x="739" y="107"/>
                  </a:moveTo>
                  <a:lnTo>
                    <a:pt x="744" y="107"/>
                  </a:lnTo>
                  <a:lnTo>
                    <a:pt x="744" y="113"/>
                  </a:lnTo>
                  <a:lnTo>
                    <a:pt x="741" y="115"/>
                  </a:lnTo>
                  <a:lnTo>
                    <a:pt x="739" y="117"/>
                  </a:lnTo>
                  <a:lnTo>
                    <a:pt x="736" y="119"/>
                  </a:lnTo>
                  <a:lnTo>
                    <a:pt x="733" y="119"/>
                  </a:lnTo>
                  <a:lnTo>
                    <a:pt x="728" y="120"/>
                  </a:lnTo>
                  <a:lnTo>
                    <a:pt x="726" y="121"/>
                  </a:lnTo>
                  <a:lnTo>
                    <a:pt x="721" y="121"/>
                  </a:lnTo>
                  <a:lnTo>
                    <a:pt x="717" y="120"/>
                  </a:lnTo>
                  <a:lnTo>
                    <a:pt x="716" y="117"/>
                  </a:lnTo>
                  <a:lnTo>
                    <a:pt x="716" y="114"/>
                  </a:lnTo>
                  <a:lnTo>
                    <a:pt x="718" y="112"/>
                  </a:lnTo>
                  <a:lnTo>
                    <a:pt x="723" y="110"/>
                  </a:lnTo>
                  <a:lnTo>
                    <a:pt x="727" y="109"/>
                  </a:lnTo>
                  <a:lnTo>
                    <a:pt x="732" y="109"/>
                  </a:lnTo>
                  <a:lnTo>
                    <a:pt x="736" y="108"/>
                  </a:lnTo>
                  <a:lnTo>
                    <a:pt x="737" y="108"/>
                  </a:lnTo>
                  <a:lnTo>
                    <a:pt x="739" y="107"/>
                  </a:lnTo>
                  <a:close/>
                  <a:moveTo>
                    <a:pt x="705" y="374"/>
                  </a:moveTo>
                  <a:lnTo>
                    <a:pt x="711" y="378"/>
                  </a:lnTo>
                  <a:lnTo>
                    <a:pt x="715" y="378"/>
                  </a:lnTo>
                  <a:lnTo>
                    <a:pt x="719" y="383"/>
                  </a:lnTo>
                  <a:lnTo>
                    <a:pt x="719" y="391"/>
                  </a:lnTo>
                  <a:lnTo>
                    <a:pt x="718" y="398"/>
                  </a:lnTo>
                  <a:lnTo>
                    <a:pt x="713" y="402"/>
                  </a:lnTo>
                  <a:lnTo>
                    <a:pt x="705" y="404"/>
                  </a:lnTo>
                  <a:lnTo>
                    <a:pt x="704" y="408"/>
                  </a:lnTo>
                  <a:lnTo>
                    <a:pt x="702" y="413"/>
                  </a:lnTo>
                  <a:lnTo>
                    <a:pt x="701" y="416"/>
                  </a:lnTo>
                  <a:lnTo>
                    <a:pt x="698" y="422"/>
                  </a:lnTo>
                  <a:lnTo>
                    <a:pt x="694" y="424"/>
                  </a:lnTo>
                  <a:lnTo>
                    <a:pt x="691" y="424"/>
                  </a:lnTo>
                  <a:lnTo>
                    <a:pt x="689" y="424"/>
                  </a:lnTo>
                  <a:lnTo>
                    <a:pt x="686" y="424"/>
                  </a:lnTo>
                  <a:lnTo>
                    <a:pt x="684" y="425"/>
                  </a:lnTo>
                  <a:lnTo>
                    <a:pt x="682" y="423"/>
                  </a:lnTo>
                  <a:lnTo>
                    <a:pt x="680" y="420"/>
                  </a:lnTo>
                  <a:lnTo>
                    <a:pt x="680" y="419"/>
                  </a:lnTo>
                  <a:lnTo>
                    <a:pt x="680" y="412"/>
                  </a:lnTo>
                  <a:lnTo>
                    <a:pt x="682" y="408"/>
                  </a:lnTo>
                  <a:lnTo>
                    <a:pt x="686" y="404"/>
                  </a:lnTo>
                  <a:lnTo>
                    <a:pt x="690" y="401"/>
                  </a:lnTo>
                  <a:lnTo>
                    <a:pt x="690" y="397"/>
                  </a:lnTo>
                  <a:lnTo>
                    <a:pt x="690" y="393"/>
                  </a:lnTo>
                  <a:lnTo>
                    <a:pt x="688" y="390"/>
                  </a:lnTo>
                  <a:lnTo>
                    <a:pt x="685" y="388"/>
                  </a:lnTo>
                  <a:lnTo>
                    <a:pt x="682" y="387"/>
                  </a:lnTo>
                  <a:lnTo>
                    <a:pt x="680" y="385"/>
                  </a:lnTo>
                  <a:lnTo>
                    <a:pt x="678" y="383"/>
                  </a:lnTo>
                  <a:lnTo>
                    <a:pt x="677" y="383"/>
                  </a:lnTo>
                  <a:lnTo>
                    <a:pt x="677" y="381"/>
                  </a:lnTo>
                  <a:lnTo>
                    <a:pt x="675" y="377"/>
                  </a:lnTo>
                  <a:lnTo>
                    <a:pt x="675" y="376"/>
                  </a:lnTo>
                  <a:lnTo>
                    <a:pt x="677" y="371"/>
                  </a:lnTo>
                  <a:lnTo>
                    <a:pt x="683" y="366"/>
                  </a:lnTo>
                  <a:lnTo>
                    <a:pt x="688" y="365"/>
                  </a:lnTo>
                  <a:lnTo>
                    <a:pt x="692" y="365"/>
                  </a:lnTo>
                  <a:lnTo>
                    <a:pt x="694" y="365"/>
                  </a:lnTo>
                  <a:lnTo>
                    <a:pt x="700" y="366"/>
                  </a:lnTo>
                  <a:lnTo>
                    <a:pt x="702" y="370"/>
                  </a:lnTo>
                  <a:lnTo>
                    <a:pt x="702" y="374"/>
                  </a:lnTo>
                  <a:lnTo>
                    <a:pt x="705" y="374"/>
                  </a:lnTo>
                  <a:close/>
                  <a:moveTo>
                    <a:pt x="844" y="364"/>
                  </a:moveTo>
                  <a:lnTo>
                    <a:pt x="848" y="369"/>
                  </a:lnTo>
                  <a:lnTo>
                    <a:pt x="849" y="370"/>
                  </a:lnTo>
                  <a:lnTo>
                    <a:pt x="852" y="371"/>
                  </a:lnTo>
                  <a:lnTo>
                    <a:pt x="856" y="371"/>
                  </a:lnTo>
                  <a:lnTo>
                    <a:pt x="858" y="371"/>
                  </a:lnTo>
                  <a:lnTo>
                    <a:pt x="864" y="377"/>
                  </a:lnTo>
                  <a:lnTo>
                    <a:pt x="865" y="382"/>
                  </a:lnTo>
                  <a:lnTo>
                    <a:pt x="865" y="391"/>
                  </a:lnTo>
                  <a:lnTo>
                    <a:pt x="869" y="396"/>
                  </a:lnTo>
                  <a:lnTo>
                    <a:pt x="872" y="399"/>
                  </a:lnTo>
                  <a:lnTo>
                    <a:pt x="875" y="402"/>
                  </a:lnTo>
                  <a:lnTo>
                    <a:pt x="877" y="405"/>
                  </a:lnTo>
                  <a:lnTo>
                    <a:pt x="877" y="406"/>
                  </a:lnTo>
                  <a:lnTo>
                    <a:pt x="876" y="408"/>
                  </a:lnTo>
                  <a:lnTo>
                    <a:pt x="875" y="408"/>
                  </a:lnTo>
                  <a:lnTo>
                    <a:pt x="870" y="408"/>
                  </a:lnTo>
                  <a:lnTo>
                    <a:pt x="869" y="408"/>
                  </a:lnTo>
                  <a:lnTo>
                    <a:pt x="864" y="411"/>
                  </a:lnTo>
                  <a:lnTo>
                    <a:pt x="857" y="415"/>
                  </a:lnTo>
                  <a:lnTo>
                    <a:pt x="853" y="419"/>
                  </a:lnTo>
                  <a:lnTo>
                    <a:pt x="846" y="423"/>
                  </a:lnTo>
                  <a:lnTo>
                    <a:pt x="842" y="425"/>
                  </a:lnTo>
                  <a:lnTo>
                    <a:pt x="841" y="426"/>
                  </a:lnTo>
                  <a:lnTo>
                    <a:pt x="835" y="426"/>
                  </a:lnTo>
                  <a:lnTo>
                    <a:pt x="830" y="426"/>
                  </a:lnTo>
                  <a:lnTo>
                    <a:pt x="826" y="422"/>
                  </a:lnTo>
                  <a:lnTo>
                    <a:pt x="824" y="421"/>
                  </a:lnTo>
                  <a:lnTo>
                    <a:pt x="823" y="417"/>
                  </a:lnTo>
                  <a:lnTo>
                    <a:pt x="824" y="414"/>
                  </a:lnTo>
                  <a:lnTo>
                    <a:pt x="831" y="406"/>
                  </a:lnTo>
                  <a:lnTo>
                    <a:pt x="834" y="402"/>
                  </a:lnTo>
                  <a:lnTo>
                    <a:pt x="834" y="400"/>
                  </a:lnTo>
                  <a:lnTo>
                    <a:pt x="832" y="398"/>
                  </a:lnTo>
                  <a:lnTo>
                    <a:pt x="830" y="397"/>
                  </a:lnTo>
                  <a:lnTo>
                    <a:pt x="829" y="398"/>
                  </a:lnTo>
                  <a:lnTo>
                    <a:pt x="825" y="401"/>
                  </a:lnTo>
                  <a:lnTo>
                    <a:pt x="823" y="402"/>
                  </a:lnTo>
                  <a:lnTo>
                    <a:pt x="820" y="402"/>
                  </a:lnTo>
                  <a:lnTo>
                    <a:pt x="812" y="406"/>
                  </a:lnTo>
                  <a:lnTo>
                    <a:pt x="809" y="409"/>
                  </a:lnTo>
                  <a:lnTo>
                    <a:pt x="806" y="413"/>
                  </a:lnTo>
                  <a:lnTo>
                    <a:pt x="803" y="417"/>
                  </a:lnTo>
                  <a:lnTo>
                    <a:pt x="800" y="419"/>
                  </a:lnTo>
                  <a:lnTo>
                    <a:pt x="798" y="419"/>
                  </a:lnTo>
                  <a:lnTo>
                    <a:pt x="793" y="419"/>
                  </a:lnTo>
                  <a:lnTo>
                    <a:pt x="789" y="419"/>
                  </a:lnTo>
                  <a:lnTo>
                    <a:pt x="783" y="419"/>
                  </a:lnTo>
                  <a:lnTo>
                    <a:pt x="778" y="420"/>
                  </a:lnTo>
                  <a:lnTo>
                    <a:pt x="775" y="415"/>
                  </a:lnTo>
                  <a:lnTo>
                    <a:pt x="768" y="413"/>
                  </a:lnTo>
                  <a:lnTo>
                    <a:pt x="766" y="413"/>
                  </a:lnTo>
                  <a:lnTo>
                    <a:pt x="762" y="413"/>
                  </a:lnTo>
                  <a:lnTo>
                    <a:pt x="758" y="413"/>
                  </a:lnTo>
                  <a:lnTo>
                    <a:pt x="753" y="413"/>
                  </a:lnTo>
                  <a:lnTo>
                    <a:pt x="749" y="415"/>
                  </a:lnTo>
                  <a:lnTo>
                    <a:pt x="743" y="419"/>
                  </a:lnTo>
                  <a:lnTo>
                    <a:pt x="741" y="421"/>
                  </a:lnTo>
                  <a:lnTo>
                    <a:pt x="737" y="422"/>
                  </a:lnTo>
                  <a:lnTo>
                    <a:pt x="733" y="423"/>
                  </a:lnTo>
                  <a:lnTo>
                    <a:pt x="730" y="423"/>
                  </a:lnTo>
                  <a:lnTo>
                    <a:pt x="726" y="423"/>
                  </a:lnTo>
                  <a:lnTo>
                    <a:pt x="725" y="423"/>
                  </a:lnTo>
                  <a:lnTo>
                    <a:pt x="725" y="419"/>
                  </a:lnTo>
                  <a:lnTo>
                    <a:pt x="725" y="415"/>
                  </a:lnTo>
                  <a:lnTo>
                    <a:pt x="728" y="410"/>
                  </a:lnTo>
                  <a:lnTo>
                    <a:pt x="733" y="404"/>
                  </a:lnTo>
                  <a:lnTo>
                    <a:pt x="736" y="400"/>
                  </a:lnTo>
                  <a:lnTo>
                    <a:pt x="736" y="396"/>
                  </a:lnTo>
                  <a:lnTo>
                    <a:pt x="732" y="393"/>
                  </a:lnTo>
                  <a:lnTo>
                    <a:pt x="731" y="393"/>
                  </a:lnTo>
                  <a:lnTo>
                    <a:pt x="728" y="388"/>
                  </a:lnTo>
                  <a:lnTo>
                    <a:pt x="727" y="385"/>
                  </a:lnTo>
                  <a:lnTo>
                    <a:pt x="723" y="383"/>
                  </a:lnTo>
                  <a:lnTo>
                    <a:pt x="723" y="382"/>
                  </a:lnTo>
                  <a:lnTo>
                    <a:pt x="723" y="377"/>
                  </a:lnTo>
                  <a:lnTo>
                    <a:pt x="723" y="371"/>
                  </a:lnTo>
                  <a:lnTo>
                    <a:pt x="723" y="370"/>
                  </a:lnTo>
                  <a:lnTo>
                    <a:pt x="726" y="367"/>
                  </a:lnTo>
                  <a:lnTo>
                    <a:pt x="730" y="366"/>
                  </a:lnTo>
                  <a:lnTo>
                    <a:pt x="735" y="366"/>
                  </a:lnTo>
                  <a:lnTo>
                    <a:pt x="743" y="365"/>
                  </a:lnTo>
                  <a:lnTo>
                    <a:pt x="748" y="365"/>
                  </a:lnTo>
                  <a:lnTo>
                    <a:pt x="752" y="366"/>
                  </a:lnTo>
                  <a:lnTo>
                    <a:pt x="753" y="365"/>
                  </a:lnTo>
                  <a:lnTo>
                    <a:pt x="754" y="364"/>
                  </a:lnTo>
                  <a:lnTo>
                    <a:pt x="755" y="364"/>
                  </a:lnTo>
                  <a:lnTo>
                    <a:pt x="756" y="366"/>
                  </a:lnTo>
                  <a:lnTo>
                    <a:pt x="759" y="370"/>
                  </a:lnTo>
                  <a:lnTo>
                    <a:pt x="760" y="373"/>
                  </a:lnTo>
                  <a:lnTo>
                    <a:pt x="761" y="374"/>
                  </a:lnTo>
                  <a:lnTo>
                    <a:pt x="762" y="378"/>
                  </a:lnTo>
                  <a:lnTo>
                    <a:pt x="763" y="382"/>
                  </a:lnTo>
                  <a:lnTo>
                    <a:pt x="764" y="385"/>
                  </a:lnTo>
                  <a:lnTo>
                    <a:pt x="767" y="387"/>
                  </a:lnTo>
                  <a:lnTo>
                    <a:pt x="772" y="391"/>
                  </a:lnTo>
                  <a:lnTo>
                    <a:pt x="775" y="392"/>
                  </a:lnTo>
                  <a:lnTo>
                    <a:pt x="776" y="393"/>
                  </a:lnTo>
                  <a:lnTo>
                    <a:pt x="781" y="393"/>
                  </a:lnTo>
                  <a:lnTo>
                    <a:pt x="785" y="389"/>
                  </a:lnTo>
                  <a:lnTo>
                    <a:pt x="786" y="388"/>
                  </a:lnTo>
                  <a:lnTo>
                    <a:pt x="786" y="387"/>
                  </a:lnTo>
                  <a:lnTo>
                    <a:pt x="786" y="382"/>
                  </a:lnTo>
                  <a:lnTo>
                    <a:pt x="785" y="379"/>
                  </a:lnTo>
                  <a:lnTo>
                    <a:pt x="785" y="377"/>
                  </a:lnTo>
                  <a:lnTo>
                    <a:pt x="785" y="373"/>
                  </a:lnTo>
                  <a:lnTo>
                    <a:pt x="788" y="368"/>
                  </a:lnTo>
                  <a:lnTo>
                    <a:pt x="789" y="367"/>
                  </a:lnTo>
                  <a:lnTo>
                    <a:pt x="794" y="367"/>
                  </a:lnTo>
                  <a:lnTo>
                    <a:pt x="798" y="367"/>
                  </a:lnTo>
                  <a:lnTo>
                    <a:pt x="803" y="367"/>
                  </a:lnTo>
                  <a:lnTo>
                    <a:pt x="805" y="367"/>
                  </a:lnTo>
                  <a:lnTo>
                    <a:pt x="807" y="369"/>
                  </a:lnTo>
                  <a:lnTo>
                    <a:pt x="809" y="373"/>
                  </a:lnTo>
                  <a:lnTo>
                    <a:pt x="811" y="376"/>
                  </a:lnTo>
                  <a:lnTo>
                    <a:pt x="813" y="382"/>
                  </a:lnTo>
                  <a:lnTo>
                    <a:pt x="814" y="385"/>
                  </a:lnTo>
                  <a:lnTo>
                    <a:pt x="816" y="390"/>
                  </a:lnTo>
                  <a:lnTo>
                    <a:pt x="819" y="396"/>
                  </a:lnTo>
                  <a:lnTo>
                    <a:pt x="824" y="394"/>
                  </a:lnTo>
                  <a:lnTo>
                    <a:pt x="826" y="393"/>
                  </a:lnTo>
                  <a:lnTo>
                    <a:pt x="830" y="390"/>
                  </a:lnTo>
                  <a:lnTo>
                    <a:pt x="834" y="390"/>
                  </a:lnTo>
                  <a:lnTo>
                    <a:pt x="836" y="389"/>
                  </a:lnTo>
                  <a:lnTo>
                    <a:pt x="837" y="386"/>
                  </a:lnTo>
                  <a:lnTo>
                    <a:pt x="835" y="381"/>
                  </a:lnTo>
                  <a:lnTo>
                    <a:pt x="835" y="380"/>
                  </a:lnTo>
                  <a:lnTo>
                    <a:pt x="831" y="379"/>
                  </a:lnTo>
                  <a:lnTo>
                    <a:pt x="830" y="374"/>
                  </a:lnTo>
                  <a:lnTo>
                    <a:pt x="830" y="371"/>
                  </a:lnTo>
                  <a:lnTo>
                    <a:pt x="833" y="367"/>
                  </a:lnTo>
                  <a:lnTo>
                    <a:pt x="836" y="366"/>
                  </a:lnTo>
                  <a:lnTo>
                    <a:pt x="841" y="365"/>
                  </a:lnTo>
                  <a:lnTo>
                    <a:pt x="843" y="364"/>
                  </a:lnTo>
                  <a:lnTo>
                    <a:pt x="844" y="364"/>
                  </a:lnTo>
                  <a:close/>
                  <a:moveTo>
                    <a:pt x="1002" y="408"/>
                  </a:moveTo>
                  <a:lnTo>
                    <a:pt x="1006" y="408"/>
                  </a:lnTo>
                  <a:lnTo>
                    <a:pt x="1009" y="409"/>
                  </a:lnTo>
                  <a:lnTo>
                    <a:pt x="1010" y="412"/>
                  </a:lnTo>
                  <a:lnTo>
                    <a:pt x="1010" y="415"/>
                  </a:lnTo>
                  <a:lnTo>
                    <a:pt x="1007" y="417"/>
                  </a:lnTo>
                  <a:lnTo>
                    <a:pt x="1004" y="420"/>
                  </a:lnTo>
                  <a:lnTo>
                    <a:pt x="998" y="421"/>
                  </a:lnTo>
                  <a:lnTo>
                    <a:pt x="996" y="421"/>
                  </a:lnTo>
                  <a:lnTo>
                    <a:pt x="995" y="424"/>
                  </a:lnTo>
                  <a:lnTo>
                    <a:pt x="996" y="426"/>
                  </a:lnTo>
                  <a:lnTo>
                    <a:pt x="998" y="427"/>
                  </a:lnTo>
                  <a:lnTo>
                    <a:pt x="1000" y="428"/>
                  </a:lnTo>
                  <a:lnTo>
                    <a:pt x="1003" y="432"/>
                  </a:lnTo>
                  <a:lnTo>
                    <a:pt x="1004" y="434"/>
                  </a:lnTo>
                  <a:lnTo>
                    <a:pt x="998" y="436"/>
                  </a:lnTo>
                  <a:lnTo>
                    <a:pt x="992" y="437"/>
                  </a:lnTo>
                  <a:lnTo>
                    <a:pt x="986" y="438"/>
                  </a:lnTo>
                  <a:lnTo>
                    <a:pt x="980" y="438"/>
                  </a:lnTo>
                  <a:lnTo>
                    <a:pt x="973" y="439"/>
                  </a:lnTo>
                  <a:lnTo>
                    <a:pt x="968" y="440"/>
                  </a:lnTo>
                  <a:lnTo>
                    <a:pt x="963" y="440"/>
                  </a:lnTo>
                  <a:lnTo>
                    <a:pt x="960" y="440"/>
                  </a:lnTo>
                  <a:lnTo>
                    <a:pt x="956" y="440"/>
                  </a:lnTo>
                  <a:lnTo>
                    <a:pt x="952" y="440"/>
                  </a:lnTo>
                  <a:lnTo>
                    <a:pt x="950" y="440"/>
                  </a:lnTo>
                  <a:lnTo>
                    <a:pt x="948" y="440"/>
                  </a:lnTo>
                  <a:lnTo>
                    <a:pt x="945" y="439"/>
                  </a:lnTo>
                  <a:lnTo>
                    <a:pt x="944" y="437"/>
                  </a:lnTo>
                  <a:lnTo>
                    <a:pt x="942" y="435"/>
                  </a:lnTo>
                  <a:lnTo>
                    <a:pt x="942" y="434"/>
                  </a:lnTo>
                  <a:lnTo>
                    <a:pt x="944" y="431"/>
                  </a:lnTo>
                  <a:lnTo>
                    <a:pt x="944" y="428"/>
                  </a:lnTo>
                  <a:lnTo>
                    <a:pt x="946" y="426"/>
                  </a:lnTo>
                  <a:lnTo>
                    <a:pt x="948" y="424"/>
                  </a:lnTo>
                  <a:lnTo>
                    <a:pt x="950" y="423"/>
                  </a:lnTo>
                  <a:lnTo>
                    <a:pt x="952" y="423"/>
                  </a:lnTo>
                  <a:lnTo>
                    <a:pt x="956" y="423"/>
                  </a:lnTo>
                  <a:lnTo>
                    <a:pt x="960" y="423"/>
                  </a:lnTo>
                  <a:lnTo>
                    <a:pt x="963" y="423"/>
                  </a:lnTo>
                  <a:lnTo>
                    <a:pt x="967" y="423"/>
                  </a:lnTo>
                  <a:lnTo>
                    <a:pt x="971" y="423"/>
                  </a:lnTo>
                  <a:lnTo>
                    <a:pt x="976" y="423"/>
                  </a:lnTo>
                  <a:lnTo>
                    <a:pt x="980" y="423"/>
                  </a:lnTo>
                  <a:lnTo>
                    <a:pt x="984" y="423"/>
                  </a:lnTo>
                  <a:lnTo>
                    <a:pt x="986" y="422"/>
                  </a:lnTo>
                  <a:lnTo>
                    <a:pt x="988" y="421"/>
                  </a:lnTo>
                  <a:lnTo>
                    <a:pt x="987" y="417"/>
                  </a:lnTo>
                  <a:lnTo>
                    <a:pt x="985" y="413"/>
                  </a:lnTo>
                  <a:lnTo>
                    <a:pt x="987" y="410"/>
                  </a:lnTo>
                  <a:lnTo>
                    <a:pt x="988" y="408"/>
                  </a:lnTo>
                  <a:lnTo>
                    <a:pt x="989" y="408"/>
                  </a:lnTo>
                  <a:lnTo>
                    <a:pt x="992" y="406"/>
                  </a:lnTo>
                  <a:lnTo>
                    <a:pt x="999" y="408"/>
                  </a:lnTo>
                  <a:lnTo>
                    <a:pt x="1002" y="408"/>
                  </a:lnTo>
                  <a:close/>
                  <a:moveTo>
                    <a:pt x="777" y="293"/>
                  </a:moveTo>
                  <a:lnTo>
                    <a:pt x="774" y="295"/>
                  </a:lnTo>
                  <a:lnTo>
                    <a:pt x="771" y="298"/>
                  </a:lnTo>
                  <a:lnTo>
                    <a:pt x="768" y="301"/>
                  </a:lnTo>
                  <a:lnTo>
                    <a:pt x="766" y="306"/>
                  </a:lnTo>
                  <a:lnTo>
                    <a:pt x="770" y="312"/>
                  </a:lnTo>
                  <a:lnTo>
                    <a:pt x="772" y="319"/>
                  </a:lnTo>
                  <a:lnTo>
                    <a:pt x="768" y="326"/>
                  </a:lnTo>
                  <a:lnTo>
                    <a:pt x="765" y="332"/>
                  </a:lnTo>
                  <a:lnTo>
                    <a:pt x="760" y="341"/>
                  </a:lnTo>
                  <a:lnTo>
                    <a:pt x="754" y="350"/>
                  </a:lnTo>
                  <a:lnTo>
                    <a:pt x="755" y="354"/>
                  </a:lnTo>
                  <a:lnTo>
                    <a:pt x="756" y="359"/>
                  </a:lnTo>
                  <a:lnTo>
                    <a:pt x="766" y="358"/>
                  </a:lnTo>
                  <a:lnTo>
                    <a:pt x="776" y="357"/>
                  </a:lnTo>
                  <a:lnTo>
                    <a:pt x="784" y="354"/>
                  </a:lnTo>
                  <a:lnTo>
                    <a:pt x="791" y="352"/>
                  </a:lnTo>
                  <a:lnTo>
                    <a:pt x="797" y="343"/>
                  </a:lnTo>
                  <a:lnTo>
                    <a:pt x="801" y="335"/>
                  </a:lnTo>
                  <a:lnTo>
                    <a:pt x="801" y="323"/>
                  </a:lnTo>
                  <a:lnTo>
                    <a:pt x="801" y="312"/>
                  </a:lnTo>
                  <a:lnTo>
                    <a:pt x="798" y="307"/>
                  </a:lnTo>
                  <a:lnTo>
                    <a:pt x="795" y="303"/>
                  </a:lnTo>
                  <a:lnTo>
                    <a:pt x="786" y="297"/>
                  </a:lnTo>
                  <a:lnTo>
                    <a:pt x="777" y="293"/>
                  </a:lnTo>
                  <a:close/>
                  <a:moveTo>
                    <a:pt x="823" y="306"/>
                  </a:moveTo>
                  <a:lnTo>
                    <a:pt x="830" y="309"/>
                  </a:lnTo>
                  <a:lnTo>
                    <a:pt x="835" y="312"/>
                  </a:lnTo>
                  <a:lnTo>
                    <a:pt x="839" y="317"/>
                  </a:lnTo>
                  <a:lnTo>
                    <a:pt x="842" y="322"/>
                  </a:lnTo>
                  <a:lnTo>
                    <a:pt x="841" y="331"/>
                  </a:lnTo>
                  <a:lnTo>
                    <a:pt x="840" y="339"/>
                  </a:lnTo>
                  <a:lnTo>
                    <a:pt x="839" y="347"/>
                  </a:lnTo>
                  <a:lnTo>
                    <a:pt x="837" y="356"/>
                  </a:lnTo>
                  <a:lnTo>
                    <a:pt x="830" y="357"/>
                  </a:lnTo>
                  <a:lnTo>
                    <a:pt x="822" y="361"/>
                  </a:lnTo>
                  <a:lnTo>
                    <a:pt x="818" y="362"/>
                  </a:lnTo>
                  <a:lnTo>
                    <a:pt x="814" y="362"/>
                  </a:lnTo>
                  <a:lnTo>
                    <a:pt x="809" y="362"/>
                  </a:lnTo>
                  <a:lnTo>
                    <a:pt x="805" y="361"/>
                  </a:lnTo>
                  <a:lnTo>
                    <a:pt x="805" y="350"/>
                  </a:lnTo>
                  <a:lnTo>
                    <a:pt x="806" y="338"/>
                  </a:lnTo>
                  <a:lnTo>
                    <a:pt x="807" y="332"/>
                  </a:lnTo>
                  <a:lnTo>
                    <a:pt x="810" y="328"/>
                  </a:lnTo>
                  <a:lnTo>
                    <a:pt x="811" y="326"/>
                  </a:lnTo>
                  <a:lnTo>
                    <a:pt x="813" y="324"/>
                  </a:lnTo>
                  <a:lnTo>
                    <a:pt x="816" y="324"/>
                  </a:lnTo>
                  <a:lnTo>
                    <a:pt x="818" y="323"/>
                  </a:lnTo>
                  <a:lnTo>
                    <a:pt x="818" y="318"/>
                  </a:lnTo>
                  <a:lnTo>
                    <a:pt x="818" y="312"/>
                  </a:lnTo>
                  <a:lnTo>
                    <a:pt x="819" y="310"/>
                  </a:lnTo>
                  <a:lnTo>
                    <a:pt x="820" y="309"/>
                  </a:lnTo>
                  <a:lnTo>
                    <a:pt x="821" y="307"/>
                  </a:lnTo>
                  <a:lnTo>
                    <a:pt x="823" y="306"/>
                  </a:lnTo>
                  <a:close/>
                  <a:moveTo>
                    <a:pt x="775" y="222"/>
                  </a:moveTo>
                  <a:lnTo>
                    <a:pt x="766" y="223"/>
                  </a:lnTo>
                  <a:lnTo>
                    <a:pt x="759" y="223"/>
                  </a:lnTo>
                  <a:lnTo>
                    <a:pt x="751" y="222"/>
                  </a:lnTo>
                  <a:lnTo>
                    <a:pt x="742" y="219"/>
                  </a:lnTo>
                  <a:lnTo>
                    <a:pt x="742" y="236"/>
                  </a:lnTo>
                  <a:lnTo>
                    <a:pt x="764" y="251"/>
                  </a:lnTo>
                  <a:lnTo>
                    <a:pt x="763" y="258"/>
                  </a:lnTo>
                  <a:lnTo>
                    <a:pt x="761" y="263"/>
                  </a:lnTo>
                  <a:lnTo>
                    <a:pt x="758" y="269"/>
                  </a:lnTo>
                  <a:lnTo>
                    <a:pt x="754" y="272"/>
                  </a:lnTo>
                  <a:lnTo>
                    <a:pt x="747" y="280"/>
                  </a:lnTo>
                  <a:lnTo>
                    <a:pt x="740" y="287"/>
                  </a:lnTo>
                  <a:lnTo>
                    <a:pt x="820" y="289"/>
                  </a:lnTo>
                  <a:lnTo>
                    <a:pt x="809" y="281"/>
                  </a:lnTo>
                  <a:lnTo>
                    <a:pt x="800" y="272"/>
                  </a:lnTo>
                  <a:lnTo>
                    <a:pt x="791" y="264"/>
                  </a:lnTo>
                  <a:lnTo>
                    <a:pt x="785" y="256"/>
                  </a:lnTo>
                  <a:lnTo>
                    <a:pt x="781" y="247"/>
                  </a:lnTo>
                  <a:lnTo>
                    <a:pt x="777" y="238"/>
                  </a:lnTo>
                  <a:lnTo>
                    <a:pt x="775" y="229"/>
                  </a:lnTo>
                  <a:lnTo>
                    <a:pt x="775" y="222"/>
                  </a:lnTo>
                  <a:close/>
                  <a:moveTo>
                    <a:pt x="719" y="222"/>
                  </a:moveTo>
                  <a:lnTo>
                    <a:pt x="684" y="222"/>
                  </a:lnTo>
                  <a:lnTo>
                    <a:pt x="721" y="253"/>
                  </a:lnTo>
                  <a:lnTo>
                    <a:pt x="684" y="289"/>
                  </a:lnTo>
                  <a:lnTo>
                    <a:pt x="719" y="289"/>
                  </a:lnTo>
                  <a:lnTo>
                    <a:pt x="756" y="253"/>
                  </a:lnTo>
                  <a:lnTo>
                    <a:pt x="719" y="222"/>
                  </a:lnTo>
                  <a:close/>
                  <a:moveTo>
                    <a:pt x="684" y="131"/>
                  </a:moveTo>
                  <a:lnTo>
                    <a:pt x="651" y="131"/>
                  </a:lnTo>
                  <a:lnTo>
                    <a:pt x="688" y="168"/>
                  </a:lnTo>
                  <a:lnTo>
                    <a:pt x="651" y="210"/>
                  </a:lnTo>
                  <a:lnTo>
                    <a:pt x="684" y="210"/>
                  </a:lnTo>
                  <a:lnTo>
                    <a:pt x="720" y="168"/>
                  </a:lnTo>
                  <a:lnTo>
                    <a:pt x="684" y="131"/>
                  </a:lnTo>
                  <a:close/>
                  <a:moveTo>
                    <a:pt x="735" y="131"/>
                  </a:moveTo>
                  <a:lnTo>
                    <a:pt x="702" y="131"/>
                  </a:lnTo>
                  <a:lnTo>
                    <a:pt x="737" y="168"/>
                  </a:lnTo>
                  <a:lnTo>
                    <a:pt x="702" y="210"/>
                  </a:lnTo>
                  <a:lnTo>
                    <a:pt x="735" y="210"/>
                  </a:lnTo>
                  <a:lnTo>
                    <a:pt x="739" y="208"/>
                  </a:lnTo>
                  <a:lnTo>
                    <a:pt x="743" y="207"/>
                  </a:lnTo>
                  <a:lnTo>
                    <a:pt x="748" y="206"/>
                  </a:lnTo>
                  <a:lnTo>
                    <a:pt x="750" y="204"/>
                  </a:lnTo>
                  <a:lnTo>
                    <a:pt x="755" y="200"/>
                  </a:lnTo>
                  <a:lnTo>
                    <a:pt x="759" y="193"/>
                  </a:lnTo>
                  <a:lnTo>
                    <a:pt x="763" y="180"/>
                  </a:lnTo>
                  <a:lnTo>
                    <a:pt x="770" y="168"/>
                  </a:lnTo>
                  <a:lnTo>
                    <a:pt x="735" y="131"/>
                  </a:lnTo>
                  <a:close/>
                  <a:moveTo>
                    <a:pt x="1088" y="394"/>
                  </a:moveTo>
                  <a:lnTo>
                    <a:pt x="1076" y="390"/>
                  </a:lnTo>
                  <a:lnTo>
                    <a:pt x="1054" y="383"/>
                  </a:lnTo>
                  <a:lnTo>
                    <a:pt x="1049" y="382"/>
                  </a:lnTo>
                  <a:lnTo>
                    <a:pt x="1043" y="382"/>
                  </a:lnTo>
                  <a:lnTo>
                    <a:pt x="1039" y="383"/>
                  </a:lnTo>
                  <a:lnTo>
                    <a:pt x="1035" y="385"/>
                  </a:lnTo>
                  <a:lnTo>
                    <a:pt x="1034" y="388"/>
                  </a:lnTo>
                  <a:lnTo>
                    <a:pt x="1033" y="391"/>
                  </a:lnTo>
                  <a:lnTo>
                    <a:pt x="1034" y="397"/>
                  </a:lnTo>
                  <a:lnTo>
                    <a:pt x="1037" y="403"/>
                  </a:lnTo>
                  <a:lnTo>
                    <a:pt x="1040" y="408"/>
                  </a:lnTo>
                  <a:lnTo>
                    <a:pt x="1043" y="411"/>
                  </a:lnTo>
                  <a:lnTo>
                    <a:pt x="1047" y="412"/>
                  </a:lnTo>
                  <a:lnTo>
                    <a:pt x="1053" y="413"/>
                  </a:lnTo>
                  <a:lnTo>
                    <a:pt x="1058" y="413"/>
                  </a:lnTo>
                  <a:lnTo>
                    <a:pt x="1064" y="412"/>
                  </a:lnTo>
                  <a:lnTo>
                    <a:pt x="1069" y="410"/>
                  </a:lnTo>
                  <a:lnTo>
                    <a:pt x="1075" y="409"/>
                  </a:lnTo>
                  <a:lnTo>
                    <a:pt x="1084" y="403"/>
                  </a:lnTo>
                  <a:lnTo>
                    <a:pt x="1090" y="399"/>
                  </a:lnTo>
                  <a:lnTo>
                    <a:pt x="1091" y="397"/>
                  </a:lnTo>
                  <a:lnTo>
                    <a:pt x="1092" y="396"/>
                  </a:lnTo>
                  <a:lnTo>
                    <a:pt x="1091" y="394"/>
                  </a:lnTo>
                  <a:lnTo>
                    <a:pt x="1088" y="394"/>
                  </a:lnTo>
                  <a:close/>
                  <a:moveTo>
                    <a:pt x="993" y="368"/>
                  </a:moveTo>
                  <a:lnTo>
                    <a:pt x="988" y="368"/>
                  </a:lnTo>
                  <a:lnTo>
                    <a:pt x="980" y="370"/>
                  </a:lnTo>
                  <a:lnTo>
                    <a:pt x="970" y="375"/>
                  </a:lnTo>
                  <a:lnTo>
                    <a:pt x="961" y="380"/>
                  </a:lnTo>
                  <a:lnTo>
                    <a:pt x="958" y="383"/>
                  </a:lnTo>
                  <a:lnTo>
                    <a:pt x="957" y="386"/>
                  </a:lnTo>
                  <a:lnTo>
                    <a:pt x="956" y="389"/>
                  </a:lnTo>
                  <a:lnTo>
                    <a:pt x="957" y="391"/>
                  </a:lnTo>
                  <a:lnTo>
                    <a:pt x="960" y="393"/>
                  </a:lnTo>
                  <a:lnTo>
                    <a:pt x="965" y="396"/>
                  </a:lnTo>
                  <a:lnTo>
                    <a:pt x="973" y="398"/>
                  </a:lnTo>
                  <a:lnTo>
                    <a:pt x="984" y="399"/>
                  </a:lnTo>
                  <a:lnTo>
                    <a:pt x="989" y="399"/>
                  </a:lnTo>
                  <a:lnTo>
                    <a:pt x="995" y="398"/>
                  </a:lnTo>
                  <a:lnTo>
                    <a:pt x="999" y="397"/>
                  </a:lnTo>
                  <a:lnTo>
                    <a:pt x="1003" y="394"/>
                  </a:lnTo>
                  <a:lnTo>
                    <a:pt x="1006" y="392"/>
                  </a:lnTo>
                  <a:lnTo>
                    <a:pt x="1008" y="390"/>
                  </a:lnTo>
                  <a:lnTo>
                    <a:pt x="1010" y="387"/>
                  </a:lnTo>
                  <a:lnTo>
                    <a:pt x="1011" y="385"/>
                  </a:lnTo>
                  <a:lnTo>
                    <a:pt x="1012" y="381"/>
                  </a:lnTo>
                  <a:lnTo>
                    <a:pt x="1011" y="378"/>
                  </a:lnTo>
                  <a:lnTo>
                    <a:pt x="1010" y="376"/>
                  </a:lnTo>
                  <a:lnTo>
                    <a:pt x="1009" y="373"/>
                  </a:lnTo>
                  <a:lnTo>
                    <a:pt x="1006" y="370"/>
                  </a:lnTo>
                  <a:lnTo>
                    <a:pt x="1003" y="369"/>
                  </a:lnTo>
                  <a:lnTo>
                    <a:pt x="998" y="368"/>
                  </a:lnTo>
                  <a:lnTo>
                    <a:pt x="993" y="368"/>
                  </a:lnTo>
                  <a:close/>
                  <a:moveTo>
                    <a:pt x="918" y="364"/>
                  </a:moveTo>
                  <a:lnTo>
                    <a:pt x="949" y="399"/>
                  </a:lnTo>
                  <a:lnTo>
                    <a:pt x="950" y="401"/>
                  </a:lnTo>
                  <a:lnTo>
                    <a:pt x="949" y="403"/>
                  </a:lnTo>
                  <a:lnTo>
                    <a:pt x="948" y="404"/>
                  </a:lnTo>
                  <a:lnTo>
                    <a:pt x="945" y="405"/>
                  </a:lnTo>
                  <a:lnTo>
                    <a:pt x="936" y="405"/>
                  </a:lnTo>
                  <a:lnTo>
                    <a:pt x="925" y="404"/>
                  </a:lnTo>
                  <a:lnTo>
                    <a:pt x="913" y="402"/>
                  </a:lnTo>
                  <a:lnTo>
                    <a:pt x="902" y="400"/>
                  </a:lnTo>
                  <a:lnTo>
                    <a:pt x="893" y="397"/>
                  </a:lnTo>
                  <a:lnTo>
                    <a:pt x="889" y="394"/>
                  </a:lnTo>
                  <a:lnTo>
                    <a:pt x="884" y="389"/>
                  </a:lnTo>
                  <a:lnTo>
                    <a:pt x="882" y="386"/>
                  </a:lnTo>
                  <a:lnTo>
                    <a:pt x="881" y="381"/>
                  </a:lnTo>
                  <a:lnTo>
                    <a:pt x="880" y="378"/>
                  </a:lnTo>
                  <a:lnTo>
                    <a:pt x="881" y="376"/>
                  </a:lnTo>
                  <a:lnTo>
                    <a:pt x="883" y="374"/>
                  </a:lnTo>
                  <a:lnTo>
                    <a:pt x="886" y="371"/>
                  </a:lnTo>
                  <a:lnTo>
                    <a:pt x="889" y="369"/>
                  </a:lnTo>
                  <a:lnTo>
                    <a:pt x="896" y="367"/>
                  </a:lnTo>
                  <a:lnTo>
                    <a:pt x="904" y="366"/>
                  </a:lnTo>
                  <a:lnTo>
                    <a:pt x="912" y="365"/>
                  </a:lnTo>
                  <a:lnTo>
                    <a:pt x="918" y="364"/>
                  </a:lnTo>
                  <a:close/>
                  <a:moveTo>
                    <a:pt x="889" y="323"/>
                  </a:moveTo>
                  <a:lnTo>
                    <a:pt x="898" y="326"/>
                  </a:lnTo>
                  <a:lnTo>
                    <a:pt x="904" y="329"/>
                  </a:lnTo>
                  <a:lnTo>
                    <a:pt x="909" y="332"/>
                  </a:lnTo>
                  <a:lnTo>
                    <a:pt x="912" y="335"/>
                  </a:lnTo>
                  <a:lnTo>
                    <a:pt x="914" y="340"/>
                  </a:lnTo>
                  <a:lnTo>
                    <a:pt x="914" y="344"/>
                  </a:lnTo>
                  <a:lnTo>
                    <a:pt x="913" y="348"/>
                  </a:lnTo>
                  <a:lnTo>
                    <a:pt x="911" y="352"/>
                  </a:lnTo>
                  <a:lnTo>
                    <a:pt x="909" y="355"/>
                  </a:lnTo>
                  <a:lnTo>
                    <a:pt x="904" y="358"/>
                  </a:lnTo>
                  <a:lnTo>
                    <a:pt x="900" y="361"/>
                  </a:lnTo>
                  <a:lnTo>
                    <a:pt x="894" y="363"/>
                  </a:lnTo>
                  <a:lnTo>
                    <a:pt x="889" y="363"/>
                  </a:lnTo>
                  <a:lnTo>
                    <a:pt x="882" y="363"/>
                  </a:lnTo>
                  <a:lnTo>
                    <a:pt x="876" y="361"/>
                  </a:lnTo>
                  <a:lnTo>
                    <a:pt x="869" y="357"/>
                  </a:lnTo>
                  <a:lnTo>
                    <a:pt x="857" y="350"/>
                  </a:lnTo>
                  <a:lnTo>
                    <a:pt x="851" y="343"/>
                  </a:lnTo>
                  <a:lnTo>
                    <a:pt x="847" y="340"/>
                  </a:lnTo>
                  <a:lnTo>
                    <a:pt x="846" y="338"/>
                  </a:lnTo>
                  <a:lnTo>
                    <a:pt x="845" y="335"/>
                  </a:lnTo>
                  <a:lnTo>
                    <a:pt x="845" y="333"/>
                  </a:lnTo>
                  <a:lnTo>
                    <a:pt x="847" y="329"/>
                  </a:lnTo>
                  <a:lnTo>
                    <a:pt x="851" y="327"/>
                  </a:lnTo>
                  <a:lnTo>
                    <a:pt x="856" y="324"/>
                  </a:lnTo>
                  <a:lnTo>
                    <a:pt x="861" y="322"/>
                  </a:lnTo>
                  <a:lnTo>
                    <a:pt x="876" y="321"/>
                  </a:lnTo>
                  <a:lnTo>
                    <a:pt x="887" y="321"/>
                  </a:lnTo>
                  <a:lnTo>
                    <a:pt x="891" y="322"/>
                  </a:lnTo>
                  <a:lnTo>
                    <a:pt x="893" y="322"/>
                  </a:lnTo>
                  <a:lnTo>
                    <a:pt x="892" y="323"/>
                  </a:lnTo>
                  <a:lnTo>
                    <a:pt x="889" y="323"/>
                  </a:lnTo>
                  <a:close/>
                  <a:moveTo>
                    <a:pt x="952" y="315"/>
                  </a:moveTo>
                  <a:lnTo>
                    <a:pt x="957" y="319"/>
                  </a:lnTo>
                  <a:lnTo>
                    <a:pt x="960" y="323"/>
                  </a:lnTo>
                  <a:lnTo>
                    <a:pt x="963" y="329"/>
                  </a:lnTo>
                  <a:lnTo>
                    <a:pt x="964" y="333"/>
                  </a:lnTo>
                  <a:lnTo>
                    <a:pt x="967" y="339"/>
                  </a:lnTo>
                  <a:lnTo>
                    <a:pt x="967" y="344"/>
                  </a:lnTo>
                  <a:lnTo>
                    <a:pt x="967" y="350"/>
                  </a:lnTo>
                  <a:lnTo>
                    <a:pt x="967" y="354"/>
                  </a:lnTo>
                  <a:lnTo>
                    <a:pt x="964" y="359"/>
                  </a:lnTo>
                  <a:lnTo>
                    <a:pt x="963" y="364"/>
                  </a:lnTo>
                  <a:lnTo>
                    <a:pt x="960" y="368"/>
                  </a:lnTo>
                  <a:lnTo>
                    <a:pt x="957" y="371"/>
                  </a:lnTo>
                  <a:lnTo>
                    <a:pt x="953" y="375"/>
                  </a:lnTo>
                  <a:lnTo>
                    <a:pt x="949" y="377"/>
                  </a:lnTo>
                  <a:lnTo>
                    <a:pt x="945" y="378"/>
                  </a:lnTo>
                  <a:lnTo>
                    <a:pt x="939" y="378"/>
                  </a:lnTo>
                  <a:lnTo>
                    <a:pt x="938" y="377"/>
                  </a:lnTo>
                  <a:lnTo>
                    <a:pt x="936" y="373"/>
                  </a:lnTo>
                  <a:lnTo>
                    <a:pt x="935" y="367"/>
                  </a:lnTo>
                  <a:lnTo>
                    <a:pt x="934" y="359"/>
                  </a:lnTo>
                  <a:lnTo>
                    <a:pt x="933" y="353"/>
                  </a:lnTo>
                  <a:lnTo>
                    <a:pt x="932" y="346"/>
                  </a:lnTo>
                  <a:lnTo>
                    <a:pt x="933" y="342"/>
                  </a:lnTo>
                  <a:lnTo>
                    <a:pt x="935" y="339"/>
                  </a:lnTo>
                  <a:lnTo>
                    <a:pt x="937" y="334"/>
                  </a:lnTo>
                  <a:lnTo>
                    <a:pt x="944" y="324"/>
                  </a:lnTo>
                  <a:lnTo>
                    <a:pt x="947" y="319"/>
                  </a:lnTo>
                  <a:lnTo>
                    <a:pt x="950" y="316"/>
                  </a:lnTo>
                  <a:lnTo>
                    <a:pt x="951" y="315"/>
                  </a:lnTo>
                  <a:lnTo>
                    <a:pt x="952" y="313"/>
                  </a:lnTo>
                  <a:lnTo>
                    <a:pt x="952" y="315"/>
                  </a:lnTo>
                  <a:close/>
                  <a:moveTo>
                    <a:pt x="1038" y="328"/>
                  </a:moveTo>
                  <a:lnTo>
                    <a:pt x="1044" y="328"/>
                  </a:lnTo>
                  <a:lnTo>
                    <a:pt x="1050" y="330"/>
                  </a:lnTo>
                  <a:lnTo>
                    <a:pt x="1053" y="332"/>
                  </a:lnTo>
                  <a:lnTo>
                    <a:pt x="1055" y="334"/>
                  </a:lnTo>
                  <a:lnTo>
                    <a:pt x="1056" y="338"/>
                  </a:lnTo>
                  <a:lnTo>
                    <a:pt x="1056" y="342"/>
                  </a:lnTo>
                  <a:lnTo>
                    <a:pt x="1055" y="345"/>
                  </a:lnTo>
                  <a:lnTo>
                    <a:pt x="1053" y="350"/>
                  </a:lnTo>
                  <a:lnTo>
                    <a:pt x="1050" y="354"/>
                  </a:lnTo>
                  <a:lnTo>
                    <a:pt x="1046" y="357"/>
                  </a:lnTo>
                  <a:lnTo>
                    <a:pt x="1042" y="362"/>
                  </a:lnTo>
                  <a:lnTo>
                    <a:pt x="1038" y="365"/>
                  </a:lnTo>
                  <a:lnTo>
                    <a:pt x="1032" y="367"/>
                  </a:lnTo>
                  <a:lnTo>
                    <a:pt x="1027" y="369"/>
                  </a:lnTo>
                  <a:lnTo>
                    <a:pt x="1022" y="370"/>
                  </a:lnTo>
                  <a:lnTo>
                    <a:pt x="1017" y="371"/>
                  </a:lnTo>
                  <a:lnTo>
                    <a:pt x="1012" y="370"/>
                  </a:lnTo>
                  <a:lnTo>
                    <a:pt x="1009" y="369"/>
                  </a:lnTo>
                  <a:lnTo>
                    <a:pt x="1006" y="367"/>
                  </a:lnTo>
                  <a:lnTo>
                    <a:pt x="1005" y="364"/>
                  </a:lnTo>
                  <a:lnTo>
                    <a:pt x="1004" y="361"/>
                  </a:lnTo>
                  <a:lnTo>
                    <a:pt x="1004" y="357"/>
                  </a:lnTo>
                  <a:lnTo>
                    <a:pt x="1004" y="353"/>
                  </a:lnTo>
                  <a:lnTo>
                    <a:pt x="1005" y="348"/>
                  </a:lnTo>
                  <a:lnTo>
                    <a:pt x="1007" y="344"/>
                  </a:lnTo>
                  <a:lnTo>
                    <a:pt x="1009" y="341"/>
                  </a:lnTo>
                  <a:lnTo>
                    <a:pt x="1012" y="336"/>
                  </a:lnTo>
                  <a:lnTo>
                    <a:pt x="1016" y="333"/>
                  </a:lnTo>
                  <a:lnTo>
                    <a:pt x="1021" y="331"/>
                  </a:lnTo>
                  <a:lnTo>
                    <a:pt x="1026" y="329"/>
                  </a:lnTo>
                  <a:lnTo>
                    <a:pt x="1031" y="328"/>
                  </a:lnTo>
                  <a:lnTo>
                    <a:pt x="1038" y="328"/>
                  </a:lnTo>
                  <a:close/>
                  <a:moveTo>
                    <a:pt x="869" y="275"/>
                  </a:moveTo>
                  <a:lnTo>
                    <a:pt x="874" y="283"/>
                  </a:lnTo>
                  <a:lnTo>
                    <a:pt x="877" y="289"/>
                  </a:lnTo>
                  <a:lnTo>
                    <a:pt x="880" y="296"/>
                  </a:lnTo>
                  <a:lnTo>
                    <a:pt x="881" y="300"/>
                  </a:lnTo>
                  <a:lnTo>
                    <a:pt x="881" y="305"/>
                  </a:lnTo>
                  <a:lnTo>
                    <a:pt x="881" y="308"/>
                  </a:lnTo>
                  <a:lnTo>
                    <a:pt x="879" y="310"/>
                  </a:lnTo>
                  <a:lnTo>
                    <a:pt x="877" y="312"/>
                  </a:lnTo>
                  <a:lnTo>
                    <a:pt x="875" y="312"/>
                  </a:lnTo>
                  <a:lnTo>
                    <a:pt x="871" y="312"/>
                  </a:lnTo>
                  <a:lnTo>
                    <a:pt x="867" y="312"/>
                  </a:lnTo>
                  <a:lnTo>
                    <a:pt x="863" y="311"/>
                  </a:lnTo>
                  <a:lnTo>
                    <a:pt x="853" y="307"/>
                  </a:lnTo>
                  <a:lnTo>
                    <a:pt x="841" y="301"/>
                  </a:lnTo>
                  <a:lnTo>
                    <a:pt x="839" y="298"/>
                  </a:lnTo>
                  <a:lnTo>
                    <a:pt x="837" y="295"/>
                  </a:lnTo>
                  <a:lnTo>
                    <a:pt x="835" y="289"/>
                  </a:lnTo>
                  <a:lnTo>
                    <a:pt x="835" y="284"/>
                  </a:lnTo>
                  <a:lnTo>
                    <a:pt x="835" y="278"/>
                  </a:lnTo>
                  <a:lnTo>
                    <a:pt x="835" y="274"/>
                  </a:lnTo>
                  <a:lnTo>
                    <a:pt x="837" y="270"/>
                  </a:lnTo>
                  <a:lnTo>
                    <a:pt x="840" y="268"/>
                  </a:lnTo>
                  <a:lnTo>
                    <a:pt x="844" y="266"/>
                  </a:lnTo>
                  <a:lnTo>
                    <a:pt x="848" y="265"/>
                  </a:lnTo>
                  <a:lnTo>
                    <a:pt x="852" y="265"/>
                  </a:lnTo>
                  <a:lnTo>
                    <a:pt x="854" y="265"/>
                  </a:lnTo>
                  <a:lnTo>
                    <a:pt x="856" y="266"/>
                  </a:lnTo>
                  <a:lnTo>
                    <a:pt x="858" y="268"/>
                  </a:lnTo>
                  <a:lnTo>
                    <a:pt x="865" y="272"/>
                  </a:lnTo>
                  <a:lnTo>
                    <a:pt x="869" y="275"/>
                  </a:lnTo>
                  <a:close/>
                  <a:moveTo>
                    <a:pt x="939" y="292"/>
                  </a:moveTo>
                  <a:lnTo>
                    <a:pt x="935" y="287"/>
                  </a:lnTo>
                  <a:lnTo>
                    <a:pt x="930" y="284"/>
                  </a:lnTo>
                  <a:lnTo>
                    <a:pt x="925" y="282"/>
                  </a:lnTo>
                  <a:lnTo>
                    <a:pt x="919" y="278"/>
                  </a:lnTo>
                  <a:lnTo>
                    <a:pt x="914" y="276"/>
                  </a:lnTo>
                  <a:lnTo>
                    <a:pt x="909" y="275"/>
                  </a:lnTo>
                  <a:lnTo>
                    <a:pt x="902" y="274"/>
                  </a:lnTo>
                  <a:lnTo>
                    <a:pt x="898" y="274"/>
                  </a:lnTo>
                  <a:lnTo>
                    <a:pt x="892" y="274"/>
                  </a:lnTo>
                  <a:lnTo>
                    <a:pt x="889" y="275"/>
                  </a:lnTo>
                  <a:lnTo>
                    <a:pt x="886" y="278"/>
                  </a:lnTo>
                  <a:lnTo>
                    <a:pt x="884" y="281"/>
                  </a:lnTo>
                  <a:lnTo>
                    <a:pt x="884" y="285"/>
                  </a:lnTo>
                  <a:lnTo>
                    <a:pt x="886" y="291"/>
                  </a:lnTo>
                  <a:lnTo>
                    <a:pt x="889" y="297"/>
                  </a:lnTo>
                  <a:lnTo>
                    <a:pt x="893" y="305"/>
                  </a:lnTo>
                  <a:lnTo>
                    <a:pt x="898" y="309"/>
                  </a:lnTo>
                  <a:lnTo>
                    <a:pt x="900" y="312"/>
                  </a:lnTo>
                  <a:lnTo>
                    <a:pt x="903" y="315"/>
                  </a:lnTo>
                  <a:lnTo>
                    <a:pt x="907" y="317"/>
                  </a:lnTo>
                  <a:lnTo>
                    <a:pt x="916" y="318"/>
                  </a:lnTo>
                  <a:lnTo>
                    <a:pt x="929" y="319"/>
                  </a:lnTo>
                  <a:lnTo>
                    <a:pt x="933" y="319"/>
                  </a:lnTo>
                  <a:lnTo>
                    <a:pt x="935" y="318"/>
                  </a:lnTo>
                  <a:lnTo>
                    <a:pt x="937" y="317"/>
                  </a:lnTo>
                  <a:lnTo>
                    <a:pt x="939" y="315"/>
                  </a:lnTo>
                  <a:lnTo>
                    <a:pt x="942" y="310"/>
                  </a:lnTo>
                  <a:lnTo>
                    <a:pt x="945" y="305"/>
                  </a:lnTo>
                  <a:lnTo>
                    <a:pt x="945" y="299"/>
                  </a:lnTo>
                  <a:lnTo>
                    <a:pt x="945" y="295"/>
                  </a:lnTo>
                  <a:lnTo>
                    <a:pt x="944" y="294"/>
                  </a:lnTo>
                  <a:lnTo>
                    <a:pt x="942" y="293"/>
                  </a:lnTo>
                  <a:lnTo>
                    <a:pt x="941" y="292"/>
                  </a:lnTo>
                  <a:lnTo>
                    <a:pt x="939" y="292"/>
                  </a:lnTo>
                  <a:close/>
                  <a:moveTo>
                    <a:pt x="997" y="277"/>
                  </a:moveTo>
                  <a:lnTo>
                    <a:pt x="1005" y="278"/>
                  </a:lnTo>
                  <a:lnTo>
                    <a:pt x="1010" y="281"/>
                  </a:lnTo>
                  <a:lnTo>
                    <a:pt x="1014" y="284"/>
                  </a:lnTo>
                  <a:lnTo>
                    <a:pt x="1016" y="288"/>
                  </a:lnTo>
                  <a:lnTo>
                    <a:pt x="1016" y="293"/>
                  </a:lnTo>
                  <a:lnTo>
                    <a:pt x="1016" y="298"/>
                  </a:lnTo>
                  <a:lnTo>
                    <a:pt x="1014" y="304"/>
                  </a:lnTo>
                  <a:lnTo>
                    <a:pt x="1010" y="309"/>
                  </a:lnTo>
                  <a:lnTo>
                    <a:pt x="1007" y="315"/>
                  </a:lnTo>
                  <a:lnTo>
                    <a:pt x="1003" y="320"/>
                  </a:lnTo>
                  <a:lnTo>
                    <a:pt x="998" y="323"/>
                  </a:lnTo>
                  <a:lnTo>
                    <a:pt x="993" y="327"/>
                  </a:lnTo>
                  <a:lnTo>
                    <a:pt x="987" y="329"/>
                  </a:lnTo>
                  <a:lnTo>
                    <a:pt x="982" y="329"/>
                  </a:lnTo>
                  <a:lnTo>
                    <a:pt x="977" y="327"/>
                  </a:lnTo>
                  <a:lnTo>
                    <a:pt x="973" y="323"/>
                  </a:lnTo>
                  <a:lnTo>
                    <a:pt x="967" y="317"/>
                  </a:lnTo>
                  <a:lnTo>
                    <a:pt x="963" y="311"/>
                  </a:lnTo>
                  <a:lnTo>
                    <a:pt x="962" y="306"/>
                  </a:lnTo>
                  <a:lnTo>
                    <a:pt x="962" y="300"/>
                  </a:lnTo>
                  <a:lnTo>
                    <a:pt x="963" y="297"/>
                  </a:lnTo>
                  <a:lnTo>
                    <a:pt x="965" y="293"/>
                  </a:lnTo>
                  <a:lnTo>
                    <a:pt x="970" y="289"/>
                  </a:lnTo>
                  <a:lnTo>
                    <a:pt x="973" y="287"/>
                  </a:lnTo>
                  <a:lnTo>
                    <a:pt x="991" y="280"/>
                  </a:lnTo>
                  <a:lnTo>
                    <a:pt x="997" y="277"/>
                  </a:lnTo>
                  <a:close/>
                  <a:moveTo>
                    <a:pt x="812" y="268"/>
                  </a:moveTo>
                  <a:lnTo>
                    <a:pt x="807" y="266"/>
                  </a:lnTo>
                  <a:lnTo>
                    <a:pt x="802" y="264"/>
                  </a:lnTo>
                  <a:lnTo>
                    <a:pt x="799" y="260"/>
                  </a:lnTo>
                  <a:lnTo>
                    <a:pt x="796" y="256"/>
                  </a:lnTo>
                  <a:lnTo>
                    <a:pt x="793" y="242"/>
                  </a:lnTo>
                  <a:lnTo>
                    <a:pt x="791" y="229"/>
                  </a:lnTo>
                  <a:lnTo>
                    <a:pt x="790" y="224"/>
                  </a:lnTo>
                  <a:lnTo>
                    <a:pt x="791" y="219"/>
                  </a:lnTo>
                  <a:lnTo>
                    <a:pt x="793" y="215"/>
                  </a:lnTo>
                  <a:lnTo>
                    <a:pt x="794" y="213"/>
                  </a:lnTo>
                  <a:lnTo>
                    <a:pt x="796" y="211"/>
                  </a:lnTo>
                  <a:lnTo>
                    <a:pt x="798" y="208"/>
                  </a:lnTo>
                  <a:lnTo>
                    <a:pt x="801" y="207"/>
                  </a:lnTo>
                  <a:lnTo>
                    <a:pt x="803" y="207"/>
                  </a:lnTo>
                  <a:lnTo>
                    <a:pt x="810" y="208"/>
                  </a:lnTo>
                  <a:lnTo>
                    <a:pt x="818" y="212"/>
                  </a:lnTo>
                  <a:lnTo>
                    <a:pt x="824" y="216"/>
                  </a:lnTo>
                  <a:lnTo>
                    <a:pt x="831" y="223"/>
                  </a:lnTo>
                  <a:lnTo>
                    <a:pt x="836" y="229"/>
                  </a:lnTo>
                  <a:lnTo>
                    <a:pt x="841" y="236"/>
                  </a:lnTo>
                  <a:lnTo>
                    <a:pt x="843" y="243"/>
                  </a:lnTo>
                  <a:lnTo>
                    <a:pt x="843" y="250"/>
                  </a:lnTo>
                  <a:lnTo>
                    <a:pt x="842" y="253"/>
                  </a:lnTo>
                  <a:lnTo>
                    <a:pt x="841" y="257"/>
                  </a:lnTo>
                  <a:lnTo>
                    <a:pt x="839" y="259"/>
                  </a:lnTo>
                  <a:lnTo>
                    <a:pt x="835" y="262"/>
                  </a:lnTo>
                  <a:lnTo>
                    <a:pt x="831" y="264"/>
                  </a:lnTo>
                  <a:lnTo>
                    <a:pt x="825" y="265"/>
                  </a:lnTo>
                  <a:lnTo>
                    <a:pt x="820" y="266"/>
                  </a:lnTo>
                  <a:lnTo>
                    <a:pt x="812" y="268"/>
                  </a:lnTo>
                  <a:close/>
                  <a:moveTo>
                    <a:pt x="884" y="218"/>
                  </a:moveTo>
                  <a:lnTo>
                    <a:pt x="888" y="221"/>
                  </a:lnTo>
                  <a:lnTo>
                    <a:pt x="890" y="224"/>
                  </a:lnTo>
                  <a:lnTo>
                    <a:pt x="893" y="228"/>
                  </a:lnTo>
                  <a:lnTo>
                    <a:pt x="895" y="234"/>
                  </a:lnTo>
                  <a:lnTo>
                    <a:pt x="896" y="240"/>
                  </a:lnTo>
                  <a:lnTo>
                    <a:pt x="896" y="247"/>
                  </a:lnTo>
                  <a:lnTo>
                    <a:pt x="896" y="253"/>
                  </a:lnTo>
                  <a:lnTo>
                    <a:pt x="895" y="258"/>
                  </a:lnTo>
                  <a:lnTo>
                    <a:pt x="893" y="261"/>
                  </a:lnTo>
                  <a:lnTo>
                    <a:pt x="890" y="264"/>
                  </a:lnTo>
                  <a:lnTo>
                    <a:pt x="888" y="265"/>
                  </a:lnTo>
                  <a:lnTo>
                    <a:pt x="884" y="265"/>
                  </a:lnTo>
                  <a:lnTo>
                    <a:pt x="878" y="264"/>
                  </a:lnTo>
                  <a:lnTo>
                    <a:pt x="871" y="261"/>
                  </a:lnTo>
                  <a:lnTo>
                    <a:pt x="866" y="257"/>
                  </a:lnTo>
                  <a:lnTo>
                    <a:pt x="860" y="251"/>
                  </a:lnTo>
                  <a:lnTo>
                    <a:pt x="856" y="247"/>
                  </a:lnTo>
                  <a:lnTo>
                    <a:pt x="854" y="243"/>
                  </a:lnTo>
                  <a:lnTo>
                    <a:pt x="852" y="238"/>
                  </a:lnTo>
                  <a:lnTo>
                    <a:pt x="851" y="234"/>
                  </a:lnTo>
                  <a:lnTo>
                    <a:pt x="851" y="229"/>
                  </a:lnTo>
                  <a:lnTo>
                    <a:pt x="852" y="226"/>
                  </a:lnTo>
                  <a:lnTo>
                    <a:pt x="854" y="224"/>
                  </a:lnTo>
                  <a:lnTo>
                    <a:pt x="856" y="222"/>
                  </a:lnTo>
                  <a:lnTo>
                    <a:pt x="858" y="219"/>
                  </a:lnTo>
                  <a:lnTo>
                    <a:pt x="861" y="218"/>
                  </a:lnTo>
                  <a:lnTo>
                    <a:pt x="869" y="217"/>
                  </a:lnTo>
                  <a:lnTo>
                    <a:pt x="876" y="217"/>
                  </a:lnTo>
                  <a:lnTo>
                    <a:pt x="881" y="218"/>
                  </a:lnTo>
                  <a:lnTo>
                    <a:pt x="884" y="218"/>
                  </a:lnTo>
                  <a:close/>
                  <a:moveTo>
                    <a:pt x="973" y="224"/>
                  </a:moveTo>
                  <a:lnTo>
                    <a:pt x="981" y="231"/>
                  </a:lnTo>
                  <a:lnTo>
                    <a:pt x="986" y="239"/>
                  </a:lnTo>
                  <a:lnTo>
                    <a:pt x="989" y="247"/>
                  </a:lnTo>
                  <a:lnTo>
                    <a:pt x="991" y="253"/>
                  </a:lnTo>
                  <a:lnTo>
                    <a:pt x="989" y="259"/>
                  </a:lnTo>
                  <a:lnTo>
                    <a:pt x="986" y="265"/>
                  </a:lnTo>
                  <a:lnTo>
                    <a:pt x="983" y="270"/>
                  </a:lnTo>
                  <a:lnTo>
                    <a:pt x="977" y="274"/>
                  </a:lnTo>
                  <a:lnTo>
                    <a:pt x="971" y="276"/>
                  </a:lnTo>
                  <a:lnTo>
                    <a:pt x="963" y="280"/>
                  </a:lnTo>
                  <a:lnTo>
                    <a:pt x="956" y="281"/>
                  </a:lnTo>
                  <a:lnTo>
                    <a:pt x="948" y="281"/>
                  </a:lnTo>
                  <a:lnTo>
                    <a:pt x="940" y="280"/>
                  </a:lnTo>
                  <a:lnTo>
                    <a:pt x="933" y="276"/>
                  </a:lnTo>
                  <a:lnTo>
                    <a:pt x="925" y="273"/>
                  </a:lnTo>
                  <a:lnTo>
                    <a:pt x="918" y="268"/>
                  </a:lnTo>
                  <a:lnTo>
                    <a:pt x="912" y="260"/>
                  </a:lnTo>
                  <a:lnTo>
                    <a:pt x="903" y="247"/>
                  </a:lnTo>
                  <a:lnTo>
                    <a:pt x="902" y="243"/>
                  </a:lnTo>
                  <a:lnTo>
                    <a:pt x="901" y="240"/>
                  </a:lnTo>
                  <a:lnTo>
                    <a:pt x="901" y="237"/>
                  </a:lnTo>
                  <a:lnTo>
                    <a:pt x="902" y="234"/>
                  </a:lnTo>
                  <a:lnTo>
                    <a:pt x="903" y="231"/>
                  </a:lnTo>
                  <a:lnTo>
                    <a:pt x="906" y="229"/>
                  </a:lnTo>
                  <a:lnTo>
                    <a:pt x="911" y="228"/>
                  </a:lnTo>
                  <a:lnTo>
                    <a:pt x="916" y="228"/>
                  </a:lnTo>
                  <a:lnTo>
                    <a:pt x="922" y="227"/>
                  </a:lnTo>
                  <a:lnTo>
                    <a:pt x="932" y="225"/>
                  </a:lnTo>
                  <a:lnTo>
                    <a:pt x="936" y="224"/>
                  </a:lnTo>
                  <a:lnTo>
                    <a:pt x="940" y="224"/>
                  </a:lnTo>
                  <a:lnTo>
                    <a:pt x="945" y="225"/>
                  </a:lnTo>
                  <a:lnTo>
                    <a:pt x="947" y="227"/>
                  </a:lnTo>
                  <a:lnTo>
                    <a:pt x="948" y="229"/>
                  </a:lnTo>
                  <a:lnTo>
                    <a:pt x="949" y="229"/>
                  </a:lnTo>
                  <a:lnTo>
                    <a:pt x="951" y="229"/>
                  </a:lnTo>
                  <a:lnTo>
                    <a:pt x="953" y="229"/>
                  </a:lnTo>
                  <a:lnTo>
                    <a:pt x="957" y="226"/>
                  </a:lnTo>
                  <a:lnTo>
                    <a:pt x="960" y="224"/>
                  </a:lnTo>
                  <a:lnTo>
                    <a:pt x="961" y="222"/>
                  </a:lnTo>
                  <a:lnTo>
                    <a:pt x="963" y="222"/>
                  </a:lnTo>
                  <a:lnTo>
                    <a:pt x="965" y="222"/>
                  </a:lnTo>
                  <a:lnTo>
                    <a:pt x="969" y="222"/>
                  </a:lnTo>
                  <a:lnTo>
                    <a:pt x="972" y="224"/>
                  </a:lnTo>
                  <a:lnTo>
                    <a:pt x="973" y="224"/>
                  </a:lnTo>
                  <a:close/>
                  <a:moveTo>
                    <a:pt x="818" y="165"/>
                  </a:moveTo>
                  <a:lnTo>
                    <a:pt x="813" y="164"/>
                  </a:lnTo>
                  <a:lnTo>
                    <a:pt x="811" y="164"/>
                  </a:lnTo>
                  <a:lnTo>
                    <a:pt x="810" y="165"/>
                  </a:lnTo>
                  <a:lnTo>
                    <a:pt x="811" y="167"/>
                  </a:lnTo>
                  <a:lnTo>
                    <a:pt x="814" y="172"/>
                  </a:lnTo>
                  <a:lnTo>
                    <a:pt x="819" y="180"/>
                  </a:lnTo>
                  <a:lnTo>
                    <a:pt x="820" y="184"/>
                  </a:lnTo>
                  <a:lnTo>
                    <a:pt x="821" y="189"/>
                  </a:lnTo>
                  <a:lnTo>
                    <a:pt x="820" y="192"/>
                  </a:lnTo>
                  <a:lnTo>
                    <a:pt x="817" y="195"/>
                  </a:lnTo>
                  <a:lnTo>
                    <a:pt x="812" y="199"/>
                  </a:lnTo>
                  <a:lnTo>
                    <a:pt x="805" y="201"/>
                  </a:lnTo>
                  <a:lnTo>
                    <a:pt x="795" y="203"/>
                  </a:lnTo>
                  <a:lnTo>
                    <a:pt x="782" y="203"/>
                  </a:lnTo>
                  <a:lnTo>
                    <a:pt x="779" y="202"/>
                  </a:lnTo>
                  <a:lnTo>
                    <a:pt x="778" y="199"/>
                  </a:lnTo>
                  <a:lnTo>
                    <a:pt x="776" y="193"/>
                  </a:lnTo>
                  <a:lnTo>
                    <a:pt x="774" y="187"/>
                  </a:lnTo>
                  <a:lnTo>
                    <a:pt x="773" y="180"/>
                  </a:lnTo>
                  <a:lnTo>
                    <a:pt x="772" y="173"/>
                  </a:lnTo>
                  <a:lnTo>
                    <a:pt x="773" y="169"/>
                  </a:lnTo>
                  <a:lnTo>
                    <a:pt x="774" y="165"/>
                  </a:lnTo>
                  <a:lnTo>
                    <a:pt x="783" y="161"/>
                  </a:lnTo>
                  <a:lnTo>
                    <a:pt x="797" y="158"/>
                  </a:lnTo>
                  <a:lnTo>
                    <a:pt x="805" y="157"/>
                  </a:lnTo>
                  <a:lnTo>
                    <a:pt x="811" y="158"/>
                  </a:lnTo>
                  <a:lnTo>
                    <a:pt x="814" y="159"/>
                  </a:lnTo>
                  <a:lnTo>
                    <a:pt x="816" y="160"/>
                  </a:lnTo>
                  <a:lnTo>
                    <a:pt x="818" y="163"/>
                  </a:lnTo>
                  <a:lnTo>
                    <a:pt x="818" y="165"/>
                  </a:lnTo>
                  <a:close/>
                  <a:moveTo>
                    <a:pt x="886" y="171"/>
                  </a:moveTo>
                  <a:lnTo>
                    <a:pt x="883" y="172"/>
                  </a:lnTo>
                  <a:lnTo>
                    <a:pt x="881" y="175"/>
                  </a:lnTo>
                  <a:lnTo>
                    <a:pt x="880" y="178"/>
                  </a:lnTo>
                  <a:lnTo>
                    <a:pt x="879" y="181"/>
                  </a:lnTo>
                  <a:lnTo>
                    <a:pt x="877" y="191"/>
                  </a:lnTo>
                  <a:lnTo>
                    <a:pt x="874" y="202"/>
                  </a:lnTo>
                  <a:lnTo>
                    <a:pt x="871" y="206"/>
                  </a:lnTo>
                  <a:lnTo>
                    <a:pt x="869" y="210"/>
                  </a:lnTo>
                  <a:lnTo>
                    <a:pt x="866" y="212"/>
                  </a:lnTo>
                  <a:lnTo>
                    <a:pt x="863" y="213"/>
                  </a:lnTo>
                  <a:lnTo>
                    <a:pt x="857" y="213"/>
                  </a:lnTo>
                  <a:lnTo>
                    <a:pt x="852" y="210"/>
                  </a:lnTo>
                  <a:lnTo>
                    <a:pt x="845" y="205"/>
                  </a:lnTo>
                  <a:lnTo>
                    <a:pt x="836" y="198"/>
                  </a:lnTo>
                  <a:lnTo>
                    <a:pt x="830" y="191"/>
                  </a:lnTo>
                  <a:lnTo>
                    <a:pt x="825" y="183"/>
                  </a:lnTo>
                  <a:lnTo>
                    <a:pt x="824" y="179"/>
                  </a:lnTo>
                  <a:lnTo>
                    <a:pt x="825" y="175"/>
                  </a:lnTo>
                  <a:lnTo>
                    <a:pt x="828" y="170"/>
                  </a:lnTo>
                  <a:lnTo>
                    <a:pt x="832" y="165"/>
                  </a:lnTo>
                  <a:lnTo>
                    <a:pt x="835" y="164"/>
                  </a:lnTo>
                  <a:lnTo>
                    <a:pt x="842" y="164"/>
                  </a:lnTo>
                  <a:lnTo>
                    <a:pt x="851" y="164"/>
                  </a:lnTo>
                  <a:lnTo>
                    <a:pt x="860" y="165"/>
                  </a:lnTo>
                  <a:lnTo>
                    <a:pt x="870" y="167"/>
                  </a:lnTo>
                  <a:lnTo>
                    <a:pt x="878" y="168"/>
                  </a:lnTo>
                  <a:lnTo>
                    <a:pt x="883" y="170"/>
                  </a:lnTo>
                  <a:lnTo>
                    <a:pt x="886" y="171"/>
                  </a:lnTo>
                  <a:close/>
                  <a:moveTo>
                    <a:pt x="951" y="165"/>
                  </a:moveTo>
                  <a:lnTo>
                    <a:pt x="956" y="166"/>
                  </a:lnTo>
                  <a:lnTo>
                    <a:pt x="960" y="167"/>
                  </a:lnTo>
                  <a:lnTo>
                    <a:pt x="963" y="169"/>
                  </a:lnTo>
                  <a:lnTo>
                    <a:pt x="965" y="172"/>
                  </a:lnTo>
                  <a:lnTo>
                    <a:pt x="969" y="176"/>
                  </a:lnTo>
                  <a:lnTo>
                    <a:pt x="970" y="180"/>
                  </a:lnTo>
                  <a:lnTo>
                    <a:pt x="972" y="184"/>
                  </a:lnTo>
                  <a:lnTo>
                    <a:pt x="972" y="189"/>
                  </a:lnTo>
                  <a:lnTo>
                    <a:pt x="973" y="194"/>
                  </a:lnTo>
                  <a:lnTo>
                    <a:pt x="973" y="199"/>
                  </a:lnTo>
                  <a:lnTo>
                    <a:pt x="972" y="202"/>
                  </a:lnTo>
                  <a:lnTo>
                    <a:pt x="971" y="206"/>
                  </a:lnTo>
                  <a:lnTo>
                    <a:pt x="969" y="210"/>
                  </a:lnTo>
                  <a:lnTo>
                    <a:pt x="967" y="212"/>
                  </a:lnTo>
                  <a:lnTo>
                    <a:pt x="964" y="213"/>
                  </a:lnTo>
                  <a:lnTo>
                    <a:pt x="961" y="214"/>
                  </a:lnTo>
                  <a:lnTo>
                    <a:pt x="939" y="215"/>
                  </a:lnTo>
                  <a:lnTo>
                    <a:pt x="915" y="216"/>
                  </a:lnTo>
                  <a:lnTo>
                    <a:pt x="910" y="216"/>
                  </a:lnTo>
                  <a:lnTo>
                    <a:pt x="904" y="216"/>
                  </a:lnTo>
                  <a:lnTo>
                    <a:pt x="899" y="214"/>
                  </a:lnTo>
                  <a:lnTo>
                    <a:pt x="895" y="213"/>
                  </a:lnTo>
                  <a:lnTo>
                    <a:pt x="891" y="211"/>
                  </a:lnTo>
                  <a:lnTo>
                    <a:pt x="889" y="207"/>
                  </a:lnTo>
                  <a:lnTo>
                    <a:pt x="887" y="204"/>
                  </a:lnTo>
                  <a:lnTo>
                    <a:pt x="887" y="200"/>
                  </a:lnTo>
                  <a:lnTo>
                    <a:pt x="888" y="196"/>
                  </a:lnTo>
                  <a:lnTo>
                    <a:pt x="889" y="193"/>
                  </a:lnTo>
                  <a:lnTo>
                    <a:pt x="892" y="191"/>
                  </a:lnTo>
                  <a:lnTo>
                    <a:pt x="895" y="188"/>
                  </a:lnTo>
                  <a:lnTo>
                    <a:pt x="905" y="182"/>
                  </a:lnTo>
                  <a:lnTo>
                    <a:pt x="916" y="177"/>
                  </a:lnTo>
                  <a:lnTo>
                    <a:pt x="927" y="171"/>
                  </a:lnTo>
                  <a:lnTo>
                    <a:pt x="938" y="168"/>
                  </a:lnTo>
                  <a:lnTo>
                    <a:pt x="946" y="166"/>
                  </a:lnTo>
                  <a:lnTo>
                    <a:pt x="951" y="165"/>
                  </a:lnTo>
                  <a:close/>
                  <a:moveTo>
                    <a:pt x="772" y="94"/>
                  </a:moveTo>
                  <a:lnTo>
                    <a:pt x="781" y="99"/>
                  </a:lnTo>
                  <a:lnTo>
                    <a:pt x="788" y="106"/>
                  </a:lnTo>
                  <a:lnTo>
                    <a:pt x="790" y="110"/>
                  </a:lnTo>
                  <a:lnTo>
                    <a:pt x="790" y="113"/>
                  </a:lnTo>
                  <a:lnTo>
                    <a:pt x="789" y="118"/>
                  </a:lnTo>
                  <a:lnTo>
                    <a:pt x="785" y="123"/>
                  </a:lnTo>
                  <a:lnTo>
                    <a:pt x="778" y="133"/>
                  </a:lnTo>
                  <a:lnTo>
                    <a:pt x="771" y="142"/>
                  </a:lnTo>
                  <a:lnTo>
                    <a:pt x="766" y="142"/>
                  </a:lnTo>
                  <a:lnTo>
                    <a:pt x="762" y="140"/>
                  </a:lnTo>
                  <a:lnTo>
                    <a:pt x="758" y="137"/>
                  </a:lnTo>
                  <a:lnTo>
                    <a:pt x="754" y="134"/>
                  </a:lnTo>
                  <a:lnTo>
                    <a:pt x="751" y="131"/>
                  </a:lnTo>
                  <a:lnTo>
                    <a:pt x="749" y="126"/>
                  </a:lnTo>
                  <a:lnTo>
                    <a:pt x="748" y="122"/>
                  </a:lnTo>
                  <a:lnTo>
                    <a:pt x="748" y="118"/>
                  </a:lnTo>
                  <a:lnTo>
                    <a:pt x="748" y="112"/>
                  </a:lnTo>
                  <a:lnTo>
                    <a:pt x="748" y="108"/>
                  </a:lnTo>
                  <a:lnTo>
                    <a:pt x="750" y="105"/>
                  </a:lnTo>
                  <a:lnTo>
                    <a:pt x="752" y="100"/>
                  </a:lnTo>
                  <a:lnTo>
                    <a:pt x="755" y="97"/>
                  </a:lnTo>
                  <a:lnTo>
                    <a:pt x="760" y="95"/>
                  </a:lnTo>
                  <a:lnTo>
                    <a:pt x="765" y="94"/>
                  </a:lnTo>
                  <a:lnTo>
                    <a:pt x="772" y="94"/>
                  </a:lnTo>
                  <a:close/>
                  <a:moveTo>
                    <a:pt x="845" y="109"/>
                  </a:moveTo>
                  <a:lnTo>
                    <a:pt x="846" y="109"/>
                  </a:lnTo>
                  <a:lnTo>
                    <a:pt x="848" y="110"/>
                  </a:lnTo>
                  <a:lnTo>
                    <a:pt x="848" y="112"/>
                  </a:lnTo>
                  <a:lnTo>
                    <a:pt x="849" y="114"/>
                  </a:lnTo>
                  <a:lnTo>
                    <a:pt x="849" y="120"/>
                  </a:lnTo>
                  <a:lnTo>
                    <a:pt x="848" y="128"/>
                  </a:lnTo>
                  <a:lnTo>
                    <a:pt x="846" y="135"/>
                  </a:lnTo>
                  <a:lnTo>
                    <a:pt x="844" y="142"/>
                  </a:lnTo>
                  <a:lnTo>
                    <a:pt x="841" y="147"/>
                  </a:lnTo>
                  <a:lnTo>
                    <a:pt x="839" y="151"/>
                  </a:lnTo>
                  <a:lnTo>
                    <a:pt x="836" y="153"/>
                  </a:lnTo>
                  <a:lnTo>
                    <a:pt x="833" y="155"/>
                  </a:lnTo>
                  <a:lnTo>
                    <a:pt x="829" y="155"/>
                  </a:lnTo>
                  <a:lnTo>
                    <a:pt x="825" y="155"/>
                  </a:lnTo>
                  <a:lnTo>
                    <a:pt x="818" y="154"/>
                  </a:lnTo>
                  <a:lnTo>
                    <a:pt x="810" y="151"/>
                  </a:lnTo>
                  <a:lnTo>
                    <a:pt x="802" y="146"/>
                  </a:lnTo>
                  <a:lnTo>
                    <a:pt x="797" y="140"/>
                  </a:lnTo>
                  <a:lnTo>
                    <a:pt x="795" y="136"/>
                  </a:lnTo>
                  <a:lnTo>
                    <a:pt x="793" y="133"/>
                  </a:lnTo>
                  <a:lnTo>
                    <a:pt x="791" y="130"/>
                  </a:lnTo>
                  <a:lnTo>
                    <a:pt x="791" y="126"/>
                  </a:lnTo>
                  <a:lnTo>
                    <a:pt x="791" y="124"/>
                  </a:lnTo>
                  <a:lnTo>
                    <a:pt x="794" y="121"/>
                  </a:lnTo>
                  <a:lnTo>
                    <a:pt x="797" y="118"/>
                  </a:lnTo>
                  <a:lnTo>
                    <a:pt x="800" y="115"/>
                  </a:lnTo>
                  <a:lnTo>
                    <a:pt x="810" y="110"/>
                  </a:lnTo>
                  <a:lnTo>
                    <a:pt x="820" y="106"/>
                  </a:lnTo>
                  <a:lnTo>
                    <a:pt x="831" y="103"/>
                  </a:lnTo>
                  <a:lnTo>
                    <a:pt x="839" y="102"/>
                  </a:lnTo>
                  <a:lnTo>
                    <a:pt x="842" y="102"/>
                  </a:lnTo>
                  <a:lnTo>
                    <a:pt x="844" y="105"/>
                  </a:lnTo>
                  <a:lnTo>
                    <a:pt x="845" y="106"/>
                  </a:lnTo>
                  <a:lnTo>
                    <a:pt x="845" y="109"/>
                  </a:lnTo>
                  <a:close/>
                  <a:moveTo>
                    <a:pt x="740" y="79"/>
                  </a:moveTo>
                  <a:lnTo>
                    <a:pt x="735" y="74"/>
                  </a:lnTo>
                  <a:lnTo>
                    <a:pt x="727" y="66"/>
                  </a:lnTo>
                  <a:lnTo>
                    <a:pt x="724" y="62"/>
                  </a:lnTo>
                  <a:lnTo>
                    <a:pt x="723" y="56"/>
                  </a:lnTo>
                  <a:lnTo>
                    <a:pt x="723" y="54"/>
                  </a:lnTo>
                  <a:lnTo>
                    <a:pt x="723" y="51"/>
                  </a:lnTo>
                  <a:lnTo>
                    <a:pt x="725" y="49"/>
                  </a:lnTo>
                  <a:lnTo>
                    <a:pt x="727" y="47"/>
                  </a:lnTo>
                  <a:lnTo>
                    <a:pt x="731" y="43"/>
                  </a:lnTo>
                  <a:lnTo>
                    <a:pt x="737" y="40"/>
                  </a:lnTo>
                  <a:lnTo>
                    <a:pt x="741" y="38"/>
                  </a:lnTo>
                  <a:lnTo>
                    <a:pt x="744" y="37"/>
                  </a:lnTo>
                  <a:lnTo>
                    <a:pt x="749" y="37"/>
                  </a:lnTo>
                  <a:lnTo>
                    <a:pt x="752" y="37"/>
                  </a:lnTo>
                  <a:lnTo>
                    <a:pt x="755" y="38"/>
                  </a:lnTo>
                  <a:lnTo>
                    <a:pt x="759" y="39"/>
                  </a:lnTo>
                  <a:lnTo>
                    <a:pt x="763" y="43"/>
                  </a:lnTo>
                  <a:lnTo>
                    <a:pt x="766" y="50"/>
                  </a:lnTo>
                  <a:lnTo>
                    <a:pt x="768" y="56"/>
                  </a:lnTo>
                  <a:lnTo>
                    <a:pt x="771" y="64"/>
                  </a:lnTo>
                  <a:lnTo>
                    <a:pt x="771" y="72"/>
                  </a:lnTo>
                  <a:lnTo>
                    <a:pt x="770" y="78"/>
                  </a:lnTo>
                  <a:lnTo>
                    <a:pt x="767" y="84"/>
                  </a:lnTo>
                  <a:lnTo>
                    <a:pt x="764" y="88"/>
                  </a:lnTo>
                  <a:lnTo>
                    <a:pt x="762" y="89"/>
                  </a:lnTo>
                  <a:lnTo>
                    <a:pt x="760" y="90"/>
                  </a:lnTo>
                  <a:lnTo>
                    <a:pt x="756" y="90"/>
                  </a:lnTo>
                  <a:lnTo>
                    <a:pt x="754" y="89"/>
                  </a:lnTo>
                  <a:lnTo>
                    <a:pt x="751" y="88"/>
                  </a:lnTo>
                  <a:lnTo>
                    <a:pt x="748" y="86"/>
                  </a:lnTo>
                  <a:lnTo>
                    <a:pt x="743" y="83"/>
                  </a:lnTo>
                  <a:lnTo>
                    <a:pt x="740" y="79"/>
                  </a:lnTo>
                  <a:close/>
                  <a:moveTo>
                    <a:pt x="807" y="58"/>
                  </a:moveTo>
                  <a:lnTo>
                    <a:pt x="812" y="59"/>
                  </a:lnTo>
                  <a:lnTo>
                    <a:pt x="817" y="61"/>
                  </a:lnTo>
                  <a:lnTo>
                    <a:pt x="820" y="63"/>
                  </a:lnTo>
                  <a:lnTo>
                    <a:pt x="823" y="66"/>
                  </a:lnTo>
                  <a:lnTo>
                    <a:pt x="824" y="70"/>
                  </a:lnTo>
                  <a:lnTo>
                    <a:pt x="825" y="73"/>
                  </a:lnTo>
                  <a:lnTo>
                    <a:pt x="825" y="76"/>
                  </a:lnTo>
                  <a:lnTo>
                    <a:pt x="824" y="79"/>
                  </a:lnTo>
                  <a:lnTo>
                    <a:pt x="822" y="83"/>
                  </a:lnTo>
                  <a:lnTo>
                    <a:pt x="820" y="87"/>
                  </a:lnTo>
                  <a:lnTo>
                    <a:pt x="817" y="89"/>
                  </a:lnTo>
                  <a:lnTo>
                    <a:pt x="813" y="93"/>
                  </a:lnTo>
                  <a:lnTo>
                    <a:pt x="809" y="95"/>
                  </a:lnTo>
                  <a:lnTo>
                    <a:pt x="805" y="97"/>
                  </a:lnTo>
                  <a:lnTo>
                    <a:pt x="800" y="98"/>
                  </a:lnTo>
                  <a:lnTo>
                    <a:pt x="795" y="98"/>
                  </a:lnTo>
                  <a:lnTo>
                    <a:pt x="788" y="97"/>
                  </a:lnTo>
                  <a:lnTo>
                    <a:pt x="784" y="96"/>
                  </a:lnTo>
                  <a:lnTo>
                    <a:pt x="781" y="93"/>
                  </a:lnTo>
                  <a:lnTo>
                    <a:pt x="779" y="88"/>
                  </a:lnTo>
                  <a:lnTo>
                    <a:pt x="779" y="84"/>
                  </a:lnTo>
                  <a:lnTo>
                    <a:pt x="782" y="79"/>
                  </a:lnTo>
                  <a:lnTo>
                    <a:pt x="784" y="74"/>
                  </a:lnTo>
                  <a:lnTo>
                    <a:pt x="787" y="68"/>
                  </a:lnTo>
                  <a:lnTo>
                    <a:pt x="794" y="60"/>
                  </a:lnTo>
                  <a:lnTo>
                    <a:pt x="800" y="54"/>
                  </a:lnTo>
                  <a:lnTo>
                    <a:pt x="803" y="52"/>
                  </a:lnTo>
                  <a:lnTo>
                    <a:pt x="806" y="52"/>
                  </a:lnTo>
                  <a:lnTo>
                    <a:pt x="807" y="54"/>
                  </a:lnTo>
                  <a:lnTo>
                    <a:pt x="807" y="58"/>
                  </a:lnTo>
                  <a:close/>
                  <a:moveTo>
                    <a:pt x="717" y="15"/>
                  </a:moveTo>
                  <a:lnTo>
                    <a:pt x="740" y="13"/>
                  </a:lnTo>
                  <a:lnTo>
                    <a:pt x="752" y="14"/>
                  </a:lnTo>
                  <a:lnTo>
                    <a:pt x="755" y="15"/>
                  </a:lnTo>
                  <a:lnTo>
                    <a:pt x="756" y="16"/>
                  </a:lnTo>
                  <a:lnTo>
                    <a:pt x="756" y="18"/>
                  </a:lnTo>
                  <a:lnTo>
                    <a:pt x="754" y="20"/>
                  </a:lnTo>
                  <a:lnTo>
                    <a:pt x="737" y="32"/>
                  </a:lnTo>
                  <a:lnTo>
                    <a:pt x="716" y="44"/>
                  </a:lnTo>
                  <a:lnTo>
                    <a:pt x="714" y="45"/>
                  </a:lnTo>
                  <a:lnTo>
                    <a:pt x="712" y="44"/>
                  </a:lnTo>
                  <a:lnTo>
                    <a:pt x="709" y="44"/>
                  </a:lnTo>
                  <a:lnTo>
                    <a:pt x="707" y="42"/>
                  </a:lnTo>
                  <a:lnTo>
                    <a:pt x="704" y="38"/>
                  </a:lnTo>
                  <a:lnTo>
                    <a:pt x="702" y="32"/>
                  </a:lnTo>
                  <a:lnTo>
                    <a:pt x="701" y="29"/>
                  </a:lnTo>
                  <a:lnTo>
                    <a:pt x="701" y="26"/>
                  </a:lnTo>
                  <a:lnTo>
                    <a:pt x="702" y="24"/>
                  </a:lnTo>
                  <a:lnTo>
                    <a:pt x="703" y="20"/>
                  </a:lnTo>
                  <a:lnTo>
                    <a:pt x="705" y="18"/>
                  </a:lnTo>
                  <a:lnTo>
                    <a:pt x="708" y="16"/>
                  </a:lnTo>
                  <a:lnTo>
                    <a:pt x="712" y="15"/>
                  </a:lnTo>
                  <a:lnTo>
                    <a:pt x="717" y="15"/>
                  </a:lnTo>
                  <a:close/>
                  <a:moveTo>
                    <a:pt x="789" y="10"/>
                  </a:moveTo>
                  <a:lnTo>
                    <a:pt x="795" y="13"/>
                  </a:lnTo>
                  <a:lnTo>
                    <a:pt x="800" y="15"/>
                  </a:lnTo>
                  <a:lnTo>
                    <a:pt x="802" y="18"/>
                  </a:lnTo>
                  <a:lnTo>
                    <a:pt x="805" y="23"/>
                  </a:lnTo>
                  <a:lnTo>
                    <a:pt x="806" y="27"/>
                  </a:lnTo>
                  <a:lnTo>
                    <a:pt x="806" y="32"/>
                  </a:lnTo>
                  <a:lnTo>
                    <a:pt x="803" y="37"/>
                  </a:lnTo>
                  <a:lnTo>
                    <a:pt x="802" y="41"/>
                  </a:lnTo>
                  <a:lnTo>
                    <a:pt x="799" y="45"/>
                  </a:lnTo>
                  <a:lnTo>
                    <a:pt x="796" y="49"/>
                  </a:lnTo>
                  <a:lnTo>
                    <a:pt x="793" y="51"/>
                  </a:lnTo>
                  <a:lnTo>
                    <a:pt x="788" y="52"/>
                  </a:lnTo>
                  <a:lnTo>
                    <a:pt x="784" y="52"/>
                  </a:lnTo>
                  <a:lnTo>
                    <a:pt x="781" y="51"/>
                  </a:lnTo>
                  <a:lnTo>
                    <a:pt x="776" y="47"/>
                  </a:lnTo>
                  <a:lnTo>
                    <a:pt x="772" y="41"/>
                  </a:lnTo>
                  <a:lnTo>
                    <a:pt x="768" y="33"/>
                  </a:lnTo>
                  <a:lnTo>
                    <a:pt x="766" y="27"/>
                  </a:lnTo>
                  <a:lnTo>
                    <a:pt x="765" y="21"/>
                  </a:lnTo>
                  <a:lnTo>
                    <a:pt x="766" y="17"/>
                  </a:lnTo>
                  <a:lnTo>
                    <a:pt x="770" y="14"/>
                  </a:lnTo>
                  <a:lnTo>
                    <a:pt x="774" y="12"/>
                  </a:lnTo>
                  <a:lnTo>
                    <a:pt x="781" y="10"/>
                  </a:lnTo>
                  <a:lnTo>
                    <a:pt x="789" y="10"/>
                  </a:lnTo>
                  <a:close/>
                  <a:moveTo>
                    <a:pt x="841" y="16"/>
                  </a:moveTo>
                  <a:lnTo>
                    <a:pt x="848" y="16"/>
                  </a:lnTo>
                  <a:lnTo>
                    <a:pt x="856" y="17"/>
                  </a:lnTo>
                  <a:lnTo>
                    <a:pt x="863" y="18"/>
                  </a:lnTo>
                  <a:lnTo>
                    <a:pt x="869" y="20"/>
                  </a:lnTo>
                  <a:lnTo>
                    <a:pt x="876" y="23"/>
                  </a:lnTo>
                  <a:lnTo>
                    <a:pt x="881" y="26"/>
                  </a:lnTo>
                  <a:lnTo>
                    <a:pt x="886" y="29"/>
                  </a:lnTo>
                  <a:lnTo>
                    <a:pt x="890" y="33"/>
                  </a:lnTo>
                  <a:lnTo>
                    <a:pt x="892" y="37"/>
                  </a:lnTo>
                  <a:lnTo>
                    <a:pt x="893" y="40"/>
                  </a:lnTo>
                  <a:lnTo>
                    <a:pt x="892" y="43"/>
                  </a:lnTo>
                  <a:lnTo>
                    <a:pt x="890" y="47"/>
                  </a:lnTo>
                  <a:lnTo>
                    <a:pt x="887" y="50"/>
                  </a:lnTo>
                  <a:lnTo>
                    <a:pt x="883" y="52"/>
                  </a:lnTo>
                  <a:lnTo>
                    <a:pt x="878" y="54"/>
                  </a:lnTo>
                  <a:lnTo>
                    <a:pt x="872" y="56"/>
                  </a:lnTo>
                  <a:lnTo>
                    <a:pt x="860" y="60"/>
                  </a:lnTo>
                  <a:lnTo>
                    <a:pt x="849" y="61"/>
                  </a:lnTo>
                  <a:lnTo>
                    <a:pt x="844" y="60"/>
                  </a:lnTo>
                  <a:lnTo>
                    <a:pt x="839" y="60"/>
                  </a:lnTo>
                  <a:lnTo>
                    <a:pt x="835" y="59"/>
                  </a:lnTo>
                  <a:lnTo>
                    <a:pt x="832" y="56"/>
                  </a:lnTo>
                  <a:lnTo>
                    <a:pt x="828" y="52"/>
                  </a:lnTo>
                  <a:lnTo>
                    <a:pt x="823" y="49"/>
                  </a:lnTo>
                  <a:lnTo>
                    <a:pt x="821" y="44"/>
                  </a:lnTo>
                  <a:lnTo>
                    <a:pt x="819" y="41"/>
                  </a:lnTo>
                  <a:lnTo>
                    <a:pt x="818" y="38"/>
                  </a:lnTo>
                  <a:lnTo>
                    <a:pt x="818" y="35"/>
                  </a:lnTo>
                  <a:lnTo>
                    <a:pt x="818" y="31"/>
                  </a:lnTo>
                  <a:lnTo>
                    <a:pt x="819" y="28"/>
                  </a:lnTo>
                  <a:lnTo>
                    <a:pt x="823" y="24"/>
                  </a:lnTo>
                  <a:lnTo>
                    <a:pt x="828" y="19"/>
                  </a:lnTo>
                  <a:lnTo>
                    <a:pt x="834" y="17"/>
                  </a:lnTo>
                  <a:lnTo>
                    <a:pt x="841" y="16"/>
                  </a:lnTo>
                  <a:close/>
                  <a:moveTo>
                    <a:pt x="910" y="53"/>
                  </a:moveTo>
                  <a:lnTo>
                    <a:pt x="912" y="53"/>
                  </a:lnTo>
                  <a:lnTo>
                    <a:pt x="914" y="55"/>
                  </a:lnTo>
                  <a:lnTo>
                    <a:pt x="916" y="58"/>
                  </a:lnTo>
                  <a:lnTo>
                    <a:pt x="917" y="60"/>
                  </a:lnTo>
                  <a:lnTo>
                    <a:pt x="919" y="66"/>
                  </a:lnTo>
                  <a:lnTo>
                    <a:pt x="922" y="74"/>
                  </a:lnTo>
                  <a:lnTo>
                    <a:pt x="922" y="83"/>
                  </a:lnTo>
                  <a:lnTo>
                    <a:pt x="921" y="89"/>
                  </a:lnTo>
                  <a:lnTo>
                    <a:pt x="918" y="91"/>
                  </a:lnTo>
                  <a:lnTo>
                    <a:pt x="917" y="94"/>
                  </a:lnTo>
                  <a:lnTo>
                    <a:pt x="914" y="95"/>
                  </a:lnTo>
                  <a:lnTo>
                    <a:pt x="912" y="96"/>
                  </a:lnTo>
                  <a:lnTo>
                    <a:pt x="895" y="98"/>
                  </a:lnTo>
                  <a:lnTo>
                    <a:pt x="872" y="101"/>
                  </a:lnTo>
                  <a:lnTo>
                    <a:pt x="863" y="102"/>
                  </a:lnTo>
                  <a:lnTo>
                    <a:pt x="853" y="102"/>
                  </a:lnTo>
                  <a:lnTo>
                    <a:pt x="849" y="101"/>
                  </a:lnTo>
                  <a:lnTo>
                    <a:pt x="847" y="100"/>
                  </a:lnTo>
                  <a:lnTo>
                    <a:pt x="845" y="97"/>
                  </a:lnTo>
                  <a:lnTo>
                    <a:pt x="845" y="95"/>
                  </a:lnTo>
                  <a:lnTo>
                    <a:pt x="845" y="90"/>
                  </a:lnTo>
                  <a:lnTo>
                    <a:pt x="847" y="87"/>
                  </a:lnTo>
                  <a:lnTo>
                    <a:pt x="849" y="83"/>
                  </a:lnTo>
                  <a:lnTo>
                    <a:pt x="853" y="79"/>
                  </a:lnTo>
                  <a:lnTo>
                    <a:pt x="860" y="72"/>
                  </a:lnTo>
                  <a:lnTo>
                    <a:pt x="870" y="65"/>
                  </a:lnTo>
                  <a:lnTo>
                    <a:pt x="881" y="61"/>
                  </a:lnTo>
                  <a:lnTo>
                    <a:pt x="892" y="56"/>
                  </a:lnTo>
                  <a:lnTo>
                    <a:pt x="902" y="54"/>
                  </a:lnTo>
                  <a:lnTo>
                    <a:pt x="910" y="53"/>
                  </a:lnTo>
                  <a:close/>
                  <a:moveTo>
                    <a:pt x="923" y="163"/>
                  </a:moveTo>
                  <a:lnTo>
                    <a:pt x="910" y="164"/>
                  </a:lnTo>
                  <a:lnTo>
                    <a:pt x="899" y="165"/>
                  </a:lnTo>
                  <a:lnTo>
                    <a:pt x="894" y="164"/>
                  </a:lnTo>
                  <a:lnTo>
                    <a:pt x="890" y="163"/>
                  </a:lnTo>
                  <a:lnTo>
                    <a:pt x="886" y="159"/>
                  </a:lnTo>
                  <a:lnTo>
                    <a:pt x="880" y="155"/>
                  </a:lnTo>
                  <a:lnTo>
                    <a:pt x="877" y="153"/>
                  </a:lnTo>
                  <a:lnTo>
                    <a:pt x="874" y="153"/>
                  </a:lnTo>
                  <a:lnTo>
                    <a:pt x="869" y="152"/>
                  </a:lnTo>
                  <a:lnTo>
                    <a:pt x="865" y="152"/>
                  </a:lnTo>
                  <a:lnTo>
                    <a:pt x="860" y="152"/>
                  </a:lnTo>
                  <a:lnTo>
                    <a:pt x="857" y="149"/>
                  </a:lnTo>
                  <a:lnTo>
                    <a:pt x="855" y="146"/>
                  </a:lnTo>
                  <a:lnTo>
                    <a:pt x="854" y="140"/>
                  </a:lnTo>
                  <a:lnTo>
                    <a:pt x="855" y="134"/>
                  </a:lnTo>
                  <a:lnTo>
                    <a:pt x="858" y="129"/>
                  </a:lnTo>
                  <a:lnTo>
                    <a:pt x="864" y="124"/>
                  </a:lnTo>
                  <a:lnTo>
                    <a:pt x="869" y="120"/>
                  </a:lnTo>
                  <a:lnTo>
                    <a:pt x="876" y="117"/>
                  </a:lnTo>
                  <a:lnTo>
                    <a:pt x="882" y="113"/>
                  </a:lnTo>
                  <a:lnTo>
                    <a:pt x="889" y="111"/>
                  </a:lnTo>
                  <a:lnTo>
                    <a:pt x="895" y="110"/>
                  </a:lnTo>
                  <a:lnTo>
                    <a:pt x="930" y="108"/>
                  </a:lnTo>
                  <a:lnTo>
                    <a:pt x="935" y="108"/>
                  </a:lnTo>
                  <a:lnTo>
                    <a:pt x="938" y="109"/>
                  </a:lnTo>
                  <a:lnTo>
                    <a:pt x="940" y="112"/>
                  </a:lnTo>
                  <a:lnTo>
                    <a:pt x="942" y="115"/>
                  </a:lnTo>
                  <a:lnTo>
                    <a:pt x="945" y="120"/>
                  </a:lnTo>
                  <a:lnTo>
                    <a:pt x="946" y="124"/>
                  </a:lnTo>
                  <a:lnTo>
                    <a:pt x="947" y="130"/>
                  </a:lnTo>
                  <a:lnTo>
                    <a:pt x="947" y="134"/>
                  </a:lnTo>
                  <a:lnTo>
                    <a:pt x="947" y="140"/>
                  </a:lnTo>
                  <a:lnTo>
                    <a:pt x="946" y="145"/>
                  </a:lnTo>
                  <a:lnTo>
                    <a:pt x="944" y="149"/>
                  </a:lnTo>
                  <a:lnTo>
                    <a:pt x="941" y="154"/>
                  </a:lnTo>
                  <a:lnTo>
                    <a:pt x="938" y="158"/>
                  </a:lnTo>
                  <a:lnTo>
                    <a:pt x="934" y="160"/>
                  </a:lnTo>
                  <a:lnTo>
                    <a:pt x="929" y="163"/>
                  </a:lnTo>
                  <a:lnTo>
                    <a:pt x="923" y="163"/>
                  </a:lnTo>
                  <a:close/>
                  <a:moveTo>
                    <a:pt x="525" y="373"/>
                  </a:moveTo>
                  <a:lnTo>
                    <a:pt x="526" y="380"/>
                  </a:lnTo>
                  <a:lnTo>
                    <a:pt x="529" y="380"/>
                  </a:lnTo>
                  <a:lnTo>
                    <a:pt x="532" y="382"/>
                  </a:lnTo>
                  <a:lnTo>
                    <a:pt x="535" y="383"/>
                  </a:lnTo>
                  <a:lnTo>
                    <a:pt x="539" y="388"/>
                  </a:lnTo>
                  <a:lnTo>
                    <a:pt x="540" y="394"/>
                  </a:lnTo>
                  <a:lnTo>
                    <a:pt x="540" y="397"/>
                  </a:lnTo>
                  <a:lnTo>
                    <a:pt x="535" y="401"/>
                  </a:lnTo>
                  <a:lnTo>
                    <a:pt x="530" y="408"/>
                  </a:lnTo>
                  <a:lnTo>
                    <a:pt x="528" y="414"/>
                  </a:lnTo>
                  <a:lnTo>
                    <a:pt x="527" y="416"/>
                  </a:lnTo>
                  <a:lnTo>
                    <a:pt x="526" y="417"/>
                  </a:lnTo>
                  <a:lnTo>
                    <a:pt x="523" y="419"/>
                  </a:lnTo>
                  <a:lnTo>
                    <a:pt x="520" y="420"/>
                  </a:lnTo>
                  <a:lnTo>
                    <a:pt x="518" y="420"/>
                  </a:lnTo>
                  <a:lnTo>
                    <a:pt x="517" y="421"/>
                  </a:lnTo>
                  <a:lnTo>
                    <a:pt x="514" y="419"/>
                  </a:lnTo>
                  <a:lnTo>
                    <a:pt x="509" y="415"/>
                  </a:lnTo>
                  <a:lnTo>
                    <a:pt x="508" y="413"/>
                  </a:lnTo>
                  <a:lnTo>
                    <a:pt x="505" y="409"/>
                  </a:lnTo>
                  <a:lnTo>
                    <a:pt x="505" y="404"/>
                  </a:lnTo>
                  <a:lnTo>
                    <a:pt x="505" y="403"/>
                  </a:lnTo>
                  <a:lnTo>
                    <a:pt x="505" y="397"/>
                  </a:lnTo>
                  <a:lnTo>
                    <a:pt x="504" y="391"/>
                  </a:lnTo>
                  <a:lnTo>
                    <a:pt x="504" y="389"/>
                  </a:lnTo>
                  <a:lnTo>
                    <a:pt x="503" y="388"/>
                  </a:lnTo>
                  <a:lnTo>
                    <a:pt x="503" y="385"/>
                  </a:lnTo>
                  <a:lnTo>
                    <a:pt x="504" y="379"/>
                  </a:lnTo>
                  <a:lnTo>
                    <a:pt x="505" y="377"/>
                  </a:lnTo>
                  <a:lnTo>
                    <a:pt x="508" y="375"/>
                  </a:lnTo>
                  <a:lnTo>
                    <a:pt x="511" y="369"/>
                  </a:lnTo>
                  <a:lnTo>
                    <a:pt x="516" y="366"/>
                  </a:lnTo>
                  <a:lnTo>
                    <a:pt x="519" y="366"/>
                  </a:lnTo>
                  <a:lnTo>
                    <a:pt x="521" y="367"/>
                  </a:lnTo>
                  <a:lnTo>
                    <a:pt x="522" y="367"/>
                  </a:lnTo>
                  <a:lnTo>
                    <a:pt x="525" y="373"/>
                  </a:lnTo>
                  <a:close/>
                  <a:moveTo>
                    <a:pt x="575" y="375"/>
                  </a:moveTo>
                  <a:lnTo>
                    <a:pt x="575" y="381"/>
                  </a:lnTo>
                  <a:lnTo>
                    <a:pt x="578" y="381"/>
                  </a:lnTo>
                  <a:lnTo>
                    <a:pt x="581" y="387"/>
                  </a:lnTo>
                  <a:lnTo>
                    <a:pt x="580" y="393"/>
                  </a:lnTo>
                  <a:lnTo>
                    <a:pt x="582" y="397"/>
                  </a:lnTo>
                  <a:lnTo>
                    <a:pt x="576" y="401"/>
                  </a:lnTo>
                  <a:lnTo>
                    <a:pt x="569" y="402"/>
                  </a:lnTo>
                  <a:lnTo>
                    <a:pt x="568" y="405"/>
                  </a:lnTo>
                  <a:lnTo>
                    <a:pt x="565" y="411"/>
                  </a:lnTo>
                  <a:lnTo>
                    <a:pt x="564" y="413"/>
                  </a:lnTo>
                  <a:lnTo>
                    <a:pt x="561" y="419"/>
                  </a:lnTo>
                  <a:lnTo>
                    <a:pt x="556" y="421"/>
                  </a:lnTo>
                  <a:lnTo>
                    <a:pt x="554" y="421"/>
                  </a:lnTo>
                  <a:lnTo>
                    <a:pt x="552" y="421"/>
                  </a:lnTo>
                  <a:lnTo>
                    <a:pt x="550" y="421"/>
                  </a:lnTo>
                  <a:lnTo>
                    <a:pt x="547" y="421"/>
                  </a:lnTo>
                  <a:lnTo>
                    <a:pt x="546" y="420"/>
                  </a:lnTo>
                  <a:lnTo>
                    <a:pt x="544" y="416"/>
                  </a:lnTo>
                  <a:lnTo>
                    <a:pt x="544" y="415"/>
                  </a:lnTo>
                  <a:lnTo>
                    <a:pt x="545" y="410"/>
                  </a:lnTo>
                  <a:lnTo>
                    <a:pt x="547" y="406"/>
                  </a:lnTo>
                  <a:lnTo>
                    <a:pt x="552" y="403"/>
                  </a:lnTo>
                  <a:lnTo>
                    <a:pt x="556" y="400"/>
                  </a:lnTo>
                  <a:lnTo>
                    <a:pt x="557" y="396"/>
                  </a:lnTo>
                  <a:lnTo>
                    <a:pt x="557" y="392"/>
                  </a:lnTo>
                  <a:lnTo>
                    <a:pt x="556" y="389"/>
                  </a:lnTo>
                  <a:lnTo>
                    <a:pt x="554" y="388"/>
                  </a:lnTo>
                  <a:lnTo>
                    <a:pt x="552" y="386"/>
                  </a:lnTo>
                  <a:lnTo>
                    <a:pt x="550" y="385"/>
                  </a:lnTo>
                  <a:lnTo>
                    <a:pt x="549" y="383"/>
                  </a:lnTo>
                  <a:lnTo>
                    <a:pt x="547" y="383"/>
                  </a:lnTo>
                  <a:lnTo>
                    <a:pt x="547" y="382"/>
                  </a:lnTo>
                  <a:lnTo>
                    <a:pt x="547" y="381"/>
                  </a:lnTo>
                  <a:lnTo>
                    <a:pt x="547" y="378"/>
                  </a:lnTo>
                  <a:lnTo>
                    <a:pt x="547" y="376"/>
                  </a:lnTo>
                  <a:lnTo>
                    <a:pt x="549" y="371"/>
                  </a:lnTo>
                  <a:lnTo>
                    <a:pt x="556" y="367"/>
                  </a:lnTo>
                  <a:lnTo>
                    <a:pt x="560" y="366"/>
                  </a:lnTo>
                  <a:lnTo>
                    <a:pt x="564" y="366"/>
                  </a:lnTo>
                  <a:lnTo>
                    <a:pt x="566" y="366"/>
                  </a:lnTo>
                  <a:lnTo>
                    <a:pt x="570" y="367"/>
                  </a:lnTo>
                  <a:lnTo>
                    <a:pt x="572" y="371"/>
                  </a:lnTo>
                  <a:lnTo>
                    <a:pt x="572" y="375"/>
                  </a:lnTo>
                  <a:lnTo>
                    <a:pt x="575" y="375"/>
                  </a:lnTo>
                  <a:close/>
                  <a:moveTo>
                    <a:pt x="613" y="375"/>
                  </a:moveTo>
                  <a:lnTo>
                    <a:pt x="618" y="379"/>
                  </a:lnTo>
                  <a:lnTo>
                    <a:pt x="621" y="379"/>
                  </a:lnTo>
                  <a:lnTo>
                    <a:pt x="624" y="383"/>
                  </a:lnTo>
                  <a:lnTo>
                    <a:pt x="622" y="391"/>
                  </a:lnTo>
                  <a:lnTo>
                    <a:pt x="620" y="398"/>
                  </a:lnTo>
                  <a:lnTo>
                    <a:pt x="614" y="402"/>
                  </a:lnTo>
                  <a:lnTo>
                    <a:pt x="608" y="403"/>
                  </a:lnTo>
                  <a:lnTo>
                    <a:pt x="605" y="406"/>
                  </a:lnTo>
                  <a:lnTo>
                    <a:pt x="603" y="412"/>
                  </a:lnTo>
                  <a:lnTo>
                    <a:pt x="601" y="414"/>
                  </a:lnTo>
                  <a:lnTo>
                    <a:pt x="598" y="420"/>
                  </a:lnTo>
                  <a:lnTo>
                    <a:pt x="593" y="421"/>
                  </a:lnTo>
                  <a:lnTo>
                    <a:pt x="591" y="421"/>
                  </a:lnTo>
                  <a:lnTo>
                    <a:pt x="589" y="421"/>
                  </a:lnTo>
                  <a:lnTo>
                    <a:pt x="587" y="421"/>
                  </a:lnTo>
                  <a:lnTo>
                    <a:pt x="585" y="422"/>
                  </a:lnTo>
                  <a:lnTo>
                    <a:pt x="584" y="421"/>
                  </a:lnTo>
                  <a:lnTo>
                    <a:pt x="581" y="417"/>
                  </a:lnTo>
                  <a:lnTo>
                    <a:pt x="581" y="416"/>
                  </a:lnTo>
                  <a:lnTo>
                    <a:pt x="582" y="411"/>
                  </a:lnTo>
                  <a:lnTo>
                    <a:pt x="586" y="406"/>
                  </a:lnTo>
                  <a:lnTo>
                    <a:pt x="590" y="403"/>
                  </a:lnTo>
                  <a:lnTo>
                    <a:pt x="593" y="400"/>
                  </a:lnTo>
                  <a:lnTo>
                    <a:pt x="595" y="397"/>
                  </a:lnTo>
                  <a:lnTo>
                    <a:pt x="595" y="393"/>
                  </a:lnTo>
                  <a:lnTo>
                    <a:pt x="593" y="390"/>
                  </a:lnTo>
                  <a:lnTo>
                    <a:pt x="591" y="388"/>
                  </a:lnTo>
                  <a:lnTo>
                    <a:pt x="590" y="387"/>
                  </a:lnTo>
                  <a:lnTo>
                    <a:pt x="588" y="386"/>
                  </a:lnTo>
                  <a:lnTo>
                    <a:pt x="587" y="385"/>
                  </a:lnTo>
                  <a:lnTo>
                    <a:pt x="586" y="385"/>
                  </a:lnTo>
                  <a:lnTo>
                    <a:pt x="586" y="383"/>
                  </a:lnTo>
                  <a:lnTo>
                    <a:pt x="586" y="382"/>
                  </a:lnTo>
                  <a:lnTo>
                    <a:pt x="586" y="378"/>
                  </a:lnTo>
                  <a:lnTo>
                    <a:pt x="586" y="377"/>
                  </a:lnTo>
                  <a:lnTo>
                    <a:pt x="587" y="373"/>
                  </a:lnTo>
                  <a:lnTo>
                    <a:pt x="595" y="367"/>
                  </a:lnTo>
                  <a:lnTo>
                    <a:pt x="598" y="367"/>
                  </a:lnTo>
                  <a:lnTo>
                    <a:pt x="602" y="367"/>
                  </a:lnTo>
                  <a:lnTo>
                    <a:pt x="604" y="367"/>
                  </a:lnTo>
                  <a:lnTo>
                    <a:pt x="609" y="367"/>
                  </a:lnTo>
                  <a:lnTo>
                    <a:pt x="610" y="371"/>
                  </a:lnTo>
                  <a:lnTo>
                    <a:pt x="610" y="375"/>
                  </a:lnTo>
                  <a:lnTo>
                    <a:pt x="613" y="375"/>
                  </a:lnTo>
                  <a:close/>
                  <a:moveTo>
                    <a:pt x="657" y="375"/>
                  </a:moveTo>
                  <a:lnTo>
                    <a:pt x="662" y="379"/>
                  </a:lnTo>
                  <a:lnTo>
                    <a:pt x="666" y="379"/>
                  </a:lnTo>
                  <a:lnTo>
                    <a:pt x="670" y="385"/>
                  </a:lnTo>
                  <a:lnTo>
                    <a:pt x="671" y="396"/>
                  </a:lnTo>
                  <a:lnTo>
                    <a:pt x="669" y="402"/>
                  </a:lnTo>
                  <a:lnTo>
                    <a:pt x="661" y="408"/>
                  </a:lnTo>
                  <a:lnTo>
                    <a:pt x="655" y="409"/>
                  </a:lnTo>
                  <a:lnTo>
                    <a:pt x="653" y="412"/>
                  </a:lnTo>
                  <a:lnTo>
                    <a:pt x="648" y="416"/>
                  </a:lnTo>
                  <a:lnTo>
                    <a:pt x="645" y="417"/>
                  </a:lnTo>
                  <a:lnTo>
                    <a:pt x="644" y="419"/>
                  </a:lnTo>
                  <a:lnTo>
                    <a:pt x="640" y="422"/>
                  </a:lnTo>
                  <a:lnTo>
                    <a:pt x="639" y="422"/>
                  </a:lnTo>
                  <a:lnTo>
                    <a:pt x="638" y="422"/>
                  </a:lnTo>
                  <a:lnTo>
                    <a:pt x="636" y="421"/>
                  </a:lnTo>
                  <a:lnTo>
                    <a:pt x="634" y="421"/>
                  </a:lnTo>
                  <a:lnTo>
                    <a:pt x="632" y="421"/>
                  </a:lnTo>
                  <a:lnTo>
                    <a:pt x="630" y="422"/>
                  </a:lnTo>
                  <a:lnTo>
                    <a:pt x="627" y="421"/>
                  </a:lnTo>
                  <a:lnTo>
                    <a:pt x="624" y="419"/>
                  </a:lnTo>
                  <a:lnTo>
                    <a:pt x="623" y="419"/>
                  </a:lnTo>
                  <a:lnTo>
                    <a:pt x="624" y="413"/>
                  </a:lnTo>
                  <a:lnTo>
                    <a:pt x="627" y="409"/>
                  </a:lnTo>
                  <a:lnTo>
                    <a:pt x="632" y="405"/>
                  </a:lnTo>
                  <a:lnTo>
                    <a:pt x="636" y="402"/>
                  </a:lnTo>
                  <a:lnTo>
                    <a:pt x="638" y="398"/>
                  </a:lnTo>
                  <a:lnTo>
                    <a:pt x="638" y="394"/>
                  </a:lnTo>
                  <a:lnTo>
                    <a:pt x="636" y="390"/>
                  </a:lnTo>
                  <a:lnTo>
                    <a:pt x="634" y="389"/>
                  </a:lnTo>
                  <a:lnTo>
                    <a:pt x="632" y="387"/>
                  </a:lnTo>
                  <a:lnTo>
                    <a:pt x="631" y="386"/>
                  </a:lnTo>
                  <a:lnTo>
                    <a:pt x="628" y="385"/>
                  </a:lnTo>
                  <a:lnTo>
                    <a:pt x="627" y="385"/>
                  </a:lnTo>
                  <a:lnTo>
                    <a:pt x="627" y="383"/>
                  </a:lnTo>
                  <a:lnTo>
                    <a:pt x="627" y="382"/>
                  </a:lnTo>
                  <a:lnTo>
                    <a:pt x="627" y="378"/>
                  </a:lnTo>
                  <a:lnTo>
                    <a:pt x="627" y="377"/>
                  </a:lnTo>
                  <a:lnTo>
                    <a:pt x="630" y="371"/>
                  </a:lnTo>
                  <a:lnTo>
                    <a:pt x="637" y="366"/>
                  </a:lnTo>
                  <a:lnTo>
                    <a:pt x="642" y="366"/>
                  </a:lnTo>
                  <a:lnTo>
                    <a:pt x="646" y="366"/>
                  </a:lnTo>
                  <a:lnTo>
                    <a:pt x="648" y="366"/>
                  </a:lnTo>
                  <a:lnTo>
                    <a:pt x="654" y="366"/>
                  </a:lnTo>
                  <a:lnTo>
                    <a:pt x="655" y="371"/>
                  </a:lnTo>
                  <a:lnTo>
                    <a:pt x="655" y="375"/>
                  </a:lnTo>
                  <a:lnTo>
                    <a:pt x="657" y="375"/>
                  </a:lnTo>
                  <a:close/>
                  <a:moveTo>
                    <a:pt x="440" y="301"/>
                  </a:moveTo>
                  <a:lnTo>
                    <a:pt x="448" y="307"/>
                  </a:lnTo>
                  <a:lnTo>
                    <a:pt x="453" y="313"/>
                  </a:lnTo>
                  <a:lnTo>
                    <a:pt x="458" y="320"/>
                  </a:lnTo>
                  <a:lnTo>
                    <a:pt x="457" y="328"/>
                  </a:lnTo>
                  <a:lnTo>
                    <a:pt x="451" y="332"/>
                  </a:lnTo>
                  <a:lnTo>
                    <a:pt x="446" y="333"/>
                  </a:lnTo>
                  <a:lnTo>
                    <a:pt x="442" y="340"/>
                  </a:lnTo>
                  <a:lnTo>
                    <a:pt x="439" y="344"/>
                  </a:lnTo>
                  <a:lnTo>
                    <a:pt x="438" y="353"/>
                  </a:lnTo>
                  <a:lnTo>
                    <a:pt x="438" y="354"/>
                  </a:lnTo>
                  <a:lnTo>
                    <a:pt x="437" y="356"/>
                  </a:lnTo>
                  <a:lnTo>
                    <a:pt x="434" y="356"/>
                  </a:lnTo>
                  <a:lnTo>
                    <a:pt x="433" y="357"/>
                  </a:lnTo>
                  <a:lnTo>
                    <a:pt x="427" y="357"/>
                  </a:lnTo>
                  <a:lnTo>
                    <a:pt x="425" y="358"/>
                  </a:lnTo>
                  <a:lnTo>
                    <a:pt x="419" y="361"/>
                  </a:lnTo>
                  <a:lnTo>
                    <a:pt x="415" y="361"/>
                  </a:lnTo>
                  <a:lnTo>
                    <a:pt x="413" y="362"/>
                  </a:lnTo>
                  <a:lnTo>
                    <a:pt x="410" y="362"/>
                  </a:lnTo>
                  <a:lnTo>
                    <a:pt x="409" y="354"/>
                  </a:lnTo>
                  <a:lnTo>
                    <a:pt x="407" y="351"/>
                  </a:lnTo>
                  <a:lnTo>
                    <a:pt x="409" y="348"/>
                  </a:lnTo>
                  <a:lnTo>
                    <a:pt x="407" y="345"/>
                  </a:lnTo>
                  <a:lnTo>
                    <a:pt x="407" y="341"/>
                  </a:lnTo>
                  <a:lnTo>
                    <a:pt x="411" y="339"/>
                  </a:lnTo>
                  <a:lnTo>
                    <a:pt x="416" y="338"/>
                  </a:lnTo>
                  <a:lnTo>
                    <a:pt x="419" y="333"/>
                  </a:lnTo>
                  <a:lnTo>
                    <a:pt x="421" y="330"/>
                  </a:lnTo>
                  <a:lnTo>
                    <a:pt x="419" y="327"/>
                  </a:lnTo>
                  <a:lnTo>
                    <a:pt x="418" y="324"/>
                  </a:lnTo>
                  <a:lnTo>
                    <a:pt x="416" y="321"/>
                  </a:lnTo>
                  <a:lnTo>
                    <a:pt x="416" y="318"/>
                  </a:lnTo>
                  <a:lnTo>
                    <a:pt x="416" y="311"/>
                  </a:lnTo>
                  <a:lnTo>
                    <a:pt x="416" y="307"/>
                  </a:lnTo>
                  <a:lnTo>
                    <a:pt x="416" y="304"/>
                  </a:lnTo>
                  <a:lnTo>
                    <a:pt x="419" y="301"/>
                  </a:lnTo>
                  <a:lnTo>
                    <a:pt x="423" y="299"/>
                  </a:lnTo>
                  <a:lnTo>
                    <a:pt x="427" y="299"/>
                  </a:lnTo>
                  <a:lnTo>
                    <a:pt x="430" y="299"/>
                  </a:lnTo>
                  <a:lnTo>
                    <a:pt x="434" y="299"/>
                  </a:lnTo>
                  <a:lnTo>
                    <a:pt x="437" y="299"/>
                  </a:lnTo>
                  <a:lnTo>
                    <a:pt x="440" y="301"/>
                  </a:lnTo>
                  <a:close/>
                  <a:moveTo>
                    <a:pt x="488" y="303"/>
                  </a:moveTo>
                  <a:lnTo>
                    <a:pt x="495" y="308"/>
                  </a:lnTo>
                  <a:lnTo>
                    <a:pt x="500" y="311"/>
                  </a:lnTo>
                  <a:lnTo>
                    <a:pt x="507" y="320"/>
                  </a:lnTo>
                  <a:lnTo>
                    <a:pt x="502" y="331"/>
                  </a:lnTo>
                  <a:lnTo>
                    <a:pt x="495" y="338"/>
                  </a:lnTo>
                  <a:lnTo>
                    <a:pt x="488" y="342"/>
                  </a:lnTo>
                  <a:lnTo>
                    <a:pt x="483" y="351"/>
                  </a:lnTo>
                  <a:lnTo>
                    <a:pt x="479" y="358"/>
                  </a:lnTo>
                  <a:lnTo>
                    <a:pt x="475" y="359"/>
                  </a:lnTo>
                  <a:lnTo>
                    <a:pt x="471" y="362"/>
                  </a:lnTo>
                  <a:lnTo>
                    <a:pt x="465" y="362"/>
                  </a:lnTo>
                  <a:lnTo>
                    <a:pt x="463" y="362"/>
                  </a:lnTo>
                  <a:lnTo>
                    <a:pt x="454" y="362"/>
                  </a:lnTo>
                  <a:lnTo>
                    <a:pt x="447" y="362"/>
                  </a:lnTo>
                  <a:lnTo>
                    <a:pt x="446" y="361"/>
                  </a:lnTo>
                  <a:lnTo>
                    <a:pt x="445" y="359"/>
                  </a:lnTo>
                  <a:lnTo>
                    <a:pt x="444" y="357"/>
                  </a:lnTo>
                  <a:lnTo>
                    <a:pt x="444" y="351"/>
                  </a:lnTo>
                  <a:lnTo>
                    <a:pt x="444" y="348"/>
                  </a:lnTo>
                  <a:lnTo>
                    <a:pt x="448" y="342"/>
                  </a:lnTo>
                  <a:lnTo>
                    <a:pt x="456" y="338"/>
                  </a:lnTo>
                  <a:lnTo>
                    <a:pt x="463" y="332"/>
                  </a:lnTo>
                  <a:lnTo>
                    <a:pt x="470" y="330"/>
                  </a:lnTo>
                  <a:lnTo>
                    <a:pt x="479" y="324"/>
                  </a:lnTo>
                  <a:lnTo>
                    <a:pt x="476" y="318"/>
                  </a:lnTo>
                  <a:lnTo>
                    <a:pt x="473" y="315"/>
                  </a:lnTo>
                  <a:lnTo>
                    <a:pt x="469" y="311"/>
                  </a:lnTo>
                  <a:lnTo>
                    <a:pt x="468" y="311"/>
                  </a:lnTo>
                  <a:lnTo>
                    <a:pt x="468" y="307"/>
                  </a:lnTo>
                  <a:lnTo>
                    <a:pt x="468" y="303"/>
                  </a:lnTo>
                  <a:lnTo>
                    <a:pt x="469" y="301"/>
                  </a:lnTo>
                  <a:lnTo>
                    <a:pt x="475" y="299"/>
                  </a:lnTo>
                  <a:lnTo>
                    <a:pt x="482" y="298"/>
                  </a:lnTo>
                  <a:lnTo>
                    <a:pt x="490" y="299"/>
                  </a:lnTo>
                  <a:lnTo>
                    <a:pt x="488" y="303"/>
                  </a:lnTo>
                  <a:close/>
                  <a:moveTo>
                    <a:pt x="534" y="301"/>
                  </a:moveTo>
                  <a:lnTo>
                    <a:pt x="542" y="307"/>
                  </a:lnTo>
                  <a:lnTo>
                    <a:pt x="547" y="310"/>
                  </a:lnTo>
                  <a:lnTo>
                    <a:pt x="553" y="319"/>
                  </a:lnTo>
                  <a:lnTo>
                    <a:pt x="549" y="330"/>
                  </a:lnTo>
                  <a:lnTo>
                    <a:pt x="541" y="336"/>
                  </a:lnTo>
                  <a:lnTo>
                    <a:pt x="535" y="341"/>
                  </a:lnTo>
                  <a:lnTo>
                    <a:pt x="529" y="350"/>
                  </a:lnTo>
                  <a:lnTo>
                    <a:pt x="525" y="357"/>
                  </a:lnTo>
                  <a:lnTo>
                    <a:pt x="522" y="358"/>
                  </a:lnTo>
                  <a:lnTo>
                    <a:pt x="517" y="359"/>
                  </a:lnTo>
                  <a:lnTo>
                    <a:pt x="512" y="359"/>
                  </a:lnTo>
                  <a:lnTo>
                    <a:pt x="509" y="359"/>
                  </a:lnTo>
                  <a:lnTo>
                    <a:pt x="500" y="359"/>
                  </a:lnTo>
                  <a:lnTo>
                    <a:pt x="494" y="359"/>
                  </a:lnTo>
                  <a:lnTo>
                    <a:pt x="493" y="359"/>
                  </a:lnTo>
                  <a:lnTo>
                    <a:pt x="492" y="359"/>
                  </a:lnTo>
                  <a:lnTo>
                    <a:pt x="491" y="358"/>
                  </a:lnTo>
                  <a:lnTo>
                    <a:pt x="491" y="355"/>
                  </a:lnTo>
                  <a:lnTo>
                    <a:pt x="491" y="350"/>
                  </a:lnTo>
                  <a:lnTo>
                    <a:pt x="491" y="346"/>
                  </a:lnTo>
                  <a:lnTo>
                    <a:pt x="495" y="341"/>
                  </a:lnTo>
                  <a:lnTo>
                    <a:pt x="503" y="336"/>
                  </a:lnTo>
                  <a:lnTo>
                    <a:pt x="509" y="330"/>
                  </a:lnTo>
                  <a:lnTo>
                    <a:pt x="516" y="329"/>
                  </a:lnTo>
                  <a:lnTo>
                    <a:pt x="526" y="323"/>
                  </a:lnTo>
                  <a:lnTo>
                    <a:pt x="522" y="317"/>
                  </a:lnTo>
                  <a:lnTo>
                    <a:pt x="519" y="312"/>
                  </a:lnTo>
                  <a:lnTo>
                    <a:pt x="515" y="310"/>
                  </a:lnTo>
                  <a:lnTo>
                    <a:pt x="514" y="306"/>
                  </a:lnTo>
                  <a:lnTo>
                    <a:pt x="515" y="301"/>
                  </a:lnTo>
                  <a:lnTo>
                    <a:pt x="515" y="300"/>
                  </a:lnTo>
                  <a:lnTo>
                    <a:pt x="521" y="298"/>
                  </a:lnTo>
                  <a:lnTo>
                    <a:pt x="528" y="297"/>
                  </a:lnTo>
                  <a:lnTo>
                    <a:pt x="535" y="298"/>
                  </a:lnTo>
                  <a:lnTo>
                    <a:pt x="534" y="301"/>
                  </a:lnTo>
                  <a:close/>
                  <a:moveTo>
                    <a:pt x="581" y="301"/>
                  </a:moveTo>
                  <a:lnTo>
                    <a:pt x="588" y="307"/>
                  </a:lnTo>
                  <a:lnTo>
                    <a:pt x="593" y="310"/>
                  </a:lnTo>
                  <a:lnTo>
                    <a:pt x="600" y="319"/>
                  </a:lnTo>
                  <a:lnTo>
                    <a:pt x="595" y="330"/>
                  </a:lnTo>
                  <a:lnTo>
                    <a:pt x="588" y="336"/>
                  </a:lnTo>
                  <a:lnTo>
                    <a:pt x="581" y="341"/>
                  </a:lnTo>
                  <a:lnTo>
                    <a:pt x="576" y="350"/>
                  </a:lnTo>
                  <a:lnTo>
                    <a:pt x="572" y="357"/>
                  </a:lnTo>
                  <a:lnTo>
                    <a:pt x="568" y="358"/>
                  </a:lnTo>
                  <a:lnTo>
                    <a:pt x="564" y="359"/>
                  </a:lnTo>
                  <a:lnTo>
                    <a:pt x="558" y="359"/>
                  </a:lnTo>
                  <a:lnTo>
                    <a:pt x="556" y="359"/>
                  </a:lnTo>
                  <a:lnTo>
                    <a:pt x="547" y="359"/>
                  </a:lnTo>
                  <a:lnTo>
                    <a:pt x="540" y="359"/>
                  </a:lnTo>
                  <a:lnTo>
                    <a:pt x="539" y="359"/>
                  </a:lnTo>
                  <a:lnTo>
                    <a:pt x="538" y="358"/>
                  </a:lnTo>
                  <a:lnTo>
                    <a:pt x="537" y="355"/>
                  </a:lnTo>
                  <a:lnTo>
                    <a:pt x="537" y="350"/>
                  </a:lnTo>
                  <a:lnTo>
                    <a:pt x="537" y="346"/>
                  </a:lnTo>
                  <a:lnTo>
                    <a:pt x="541" y="341"/>
                  </a:lnTo>
                  <a:lnTo>
                    <a:pt x="549" y="336"/>
                  </a:lnTo>
                  <a:lnTo>
                    <a:pt x="556" y="330"/>
                  </a:lnTo>
                  <a:lnTo>
                    <a:pt x="563" y="329"/>
                  </a:lnTo>
                  <a:lnTo>
                    <a:pt x="572" y="323"/>
                  </a:lnTo>
                  <a:lnTo>
                    <a:pt x="569" y="317"/>
                  </a:lnTo>
                  <a:lnTo>
                    <a:pt x="566" y="312"/>
                  </a:lnTo>
                  <a:lnTo>
                    <a:pt x="562" y="310"/>
                  </a:lnTo>
                  <a:lnTo>
                    <a:pt x="561" y="310"/>
                  </a:lnTo>
                  <a:lnTo>
                    <a:pt x="561" y="306"/>
                  </a:lnTo>
                  <a:lnTo>
                    <a:pt x="562" y="301"/>
                  </a:lnTo>
                  <a:lnTo>
                    <a:pt x="562" y="300"/>
                  </a:lnTo>
                  <a:lnTo>
                    <a:pt x="568" y="298"/>
                  </a:lnTo>
                  <a:lnTo>
                    <a:pt x="575" y="297"/>
                  </a:lnTo>
                  <a:lnTo>
                    <a:pt x="582" y="298"/>
                  </a:lnTo>
                  <a:lnTo>
                    <a:pt x="581" y="301"/>
                  </a:lnTo>
                  <a:close/>
                  <a:moveTo>
                    <a:pt x="737" y="301"/>
                  </a:moveTo>
                  <a:lnTo>
                    <a:pt x="741" y="311"/>
                  </a:lnTo>
                  <a:lnTo>
                    <a:pt x="749" y="312"/>
                  </a:lnTo>
                  <a:lnTo>
                    <a:pt x="756" y="319"/>
                  </a:lnTo>
                  <a:lnTo>
                    <a:pt x="758" y="329"/>
                  </a:lnTo>
                  <a:lnTo>
                    <a:pt x="749" y="334"/>
                  </a:lnTo>
                  <a:lnTo>
                    <a:pt x="746" y="343"/>
                  </a:lnTo>
                  <a:lnTo>
                    <a:pt x="743" y="351"/>
                  </a:lnTo>
                  <a:lnTo>
                    <a:pt x="740" y="355"/>
                  </a:lnTo>
                  <a:lnTo>
                    <a:pt x="735" y="361"/>
                  </a:lnTo>
                  <a:lnTo>
                    <a:pt x="729" y="364"/>
                  </a:lnTo>
                  <a:lnTo>
                    <a:pt x="725" y="364"/>
                  </a:lnTo>
                  <a:lnTo>
                    <a:pt x="719" y="364"/>
                  </a:lnTo>
                  <a:lnTo>
                    <a:pt x="717" y="363"/>
                  </a:lnTo>
                  <a:lnTo>
                    <a:pt x="713" y="358"/>
                  </a:lnTo>
                  <a:lnTo>
                    <a:pt x="711" y="354"/>
                  </a:lnTo>
                  <a:lnTo>
                    <a:pt x="708" y="350"/>
                  </a:lnTo>
                  <a:lnTo>
                    <a:pt x="705" y="346"/>
                  </a:lnTo>
                  <a:lnTo>
                    <a:pt x="697" y="346"/>
                  </a:lnTo>
                  <a:lnTo>
                    <a:pt x="693" y="348"/>
                  </a:lnTo>
                  <a:lnTo>
                    <a:pt x="692" y="350"/>
                  </a:lnTo>
                  <a:lnTo>
                    <a:pt x="690" y="353"/>
                  </a:lnTo>
                  <a:lnTo>
                    <a:pt x="686" y="356"/>
                  </a:lnTo>
                  <a:lnTo>
                    <a:pt x="685" y="358"/>
                  </a:lnTo>
                  <a:lnTo>
                    <a:pt x="680" y="361"/>
                  </a:lnTo>
                  <a:lnTo>
                    <a:pt x="679" y="361"/>
                  </a:lnTo>
                  <a:lnTo>
                    <a:pt x="677" y="357"/>
                  </a:lnTo>
                  <a:lnTo>
                    <a:pt x="674" y="354"/>
                  </a:lnTo>
                  <a:lnTo>
                    <a:pt x="673" y="353"/>
                  </a:lnTo>
                  <a:lnTo>
                    <a:pt x="667" y="356"/>
                  </a:lnTo>
                  <a:lnTo>
                    <a:pt x="661" y="359"/>
                  </a:lnTo>
                  <a:lnTo>
                    <a:pt x="654" y="359"/>
                  </a:lnTo>
                  <a:lnTo>
                    <a:pt x="649" y="358"/>
                  </a:lnTo>
                  <a:lnTo>
                    <a:pt x="649" y="354"/>
                  </a:lnTo>
                  <a:lnTo>
                    <a:pt x="649" y="348"/>
                  </a:lnTo>
                  <a:lnTo>
                    <a:pt x="649" y="343"/>
                  </a:lnTo>
                  <a:lnTo>
                    <a:pt x="645" y="340"/>
                  </a:lnTo>
                  <a:lnTo>
                    <a:pt x="642" y="343"/>
                  </a:lnTo>
                  <a:lnTo>
                    <a:pt x="640" y="345"/>
                  </a:lnTo>
                  <a:lnTo>
                    <a:pt x="637" y="348"/>
                  </a:lnTo>
                  <a:lnTo>
                    <a:pt x="632" y="352"/>
                  </a:lnTo>
                  <a:lnTo>
                    <a:pt x="628" y="355"/>
                  </a:lnTo>
                  <a:lnTo>
                    <a:pt x="626" y="359"/>
                  </a:lnTo>
                  <a:lnTo>
                    <a:pt x="626" y="363"/>
                  </a:lnTo>
                  <a:lnTo>
                    <a:pt x="620" y="364"/>
                  </a:lnTo>
                  <a:lnTo>
                    <a:pt x="615" y="364"/>
                  </a:lnTo>
                  <a:lnTo>
                    <a:pt x="612" y="364"/>
                  </a:lnTo>
                  <a:lnTo>
                    <a:pt x="608" y="365"/>
                  </a:lnTo>
                  <a:lnTo>
                    <a:pt x="605" y="364"/>
                  </a:lnTo>
                  <a:lnTo>
                    <a:pt x="605" y="363"/>
                  </a:lnTo>
                  <a:lnTo>
                    <a:pt x="602" y="362"/>
                  </a:lnTo>
                  <a:lnTo>
                    <a:pt x="598" y="362"/>
                  </a:lnTo>
                  <a:lnTo>
                    <a:pt x="595" y="362"/>
                  </a:lnTo>
                  <a:lnTo>
                    <a:pt x="591" y="362"/>
                  </a:lnTo>
                  <a:lnTo>
                    <a:pt x="590" y="362"/>
                  </a:lnTo>
                  <a:lnTo>
                    <a:pt x="587" y="359"/>
                  </a:lnTo>
                  <a:lnTo>
                    <a:pt x="588" y="354"/>
                  </a:lnTo>
                  <a:lnTo>
                    <a:pt x="587" y="353"/>
                  </a:lnTo>
                  <a:lnTo>
                    <a:pt x="588" y="350"/>
                  </a:lnTo>
                  <a:lnTo>
                    <a:pt x="591" y="343"/>
                  </a:lnTo>
                  <a:lnTo>
                    <a:pt x="592" y="339"/>
                  </a:lnTo>
                  <a:lnTo>
                    <a:pt x="598" y="334"/>
                  </a:lnTo>
                  <a:lnTo>
                    <a:pt x="603" y="332"/>
                  </a:lnTo>
                  <a:lnTo>
                    <a:pt x="608" y="329"/>
                  </a:lnTo>
                  <a:lnTo>
                    <a:pt x="612" y="329"/>
                  </a:lnTo>
                  <a:lnTo>
                    <a:pt x="615" y="326"/>
                  </a:lnTo>
                  <a:lnTo>
                    <a:pt x="615" y="321"/>
                  </a:lnTo>
                  <a:lnTo>
                    <a:pt x="614" y="317"/>
                  </a:lnTo>
                  <a:lnTo>
                    <a:pt x="613" y="312"/>
                  </a:lnTo>
                  <a:lnTo>
                    <a:pt x="612" y="307"/>
                  </a:lnTo>
                  <a:lnTo>
                    <a:pt x="613" y="299"/>
                  </a:lnTo>
                  <a:lnTo>
                    <a:pt x="618" y="298"/>
                  </a:lnTo>
                  <a:lnTo>
                    <a:pt x="620" y="298"/>
                  </a:lnTo>
                  <a:lnTo>
                    <a:pt x="628" y="298"/>
                  </a:lnTo>
                  <a:lnTo>
                    <a:pt x="633" y="299"/>
                  </a:lnTo>
                  <a:lnTo>
                    <a:pt x="637" y="303"/>
                  </a:lnTo>
                  <a:lnTo>
                    <a:pt x="639" y="307"/>
                  </a:lnTo>
                  <a:lnTo>
                    <a:pt x="639" y="312"/>
                  </a:lnTo>
                  <a:lnTo>
                    <a:pt x="644" y="316"/>
                  </a:lnTo>
                  <a:lnTo>
                    <a:pt x="649" y="317"/>
                  </a:lnTo>
                  <a:lnTo>
                    <a:pt x="655" y="317"/>
                  </a:lnTo>
                  <a:lnTo>
                    <a:pt x="656" y="316"/>
                  </a:lnTo>
                  <a:lnTo>
                    <a:pt x="657" y="312"/>
                  </a:lnTo>
                  <a:lnTo>
                    <a:pt x="659" y="308"/>
                  </a:lnTo>
                  <a:lnTo>
                    <a:pt x="659" y="306"/>
                  </a:lnTo>
                  <a:lnTo>
                    <a:pt x="662" y="301"/>
                  </a:lnTo>
                  <a:lnTo>
                    <a:pt x="666" y="298"/>
                  </a:lnTo>
                  <a:lnTo>
                    <a:pt x="673" y="297"/>
                  </a:lnTo>
                  <a:lnTo>
                    <a:pt x="675" y="297"/>
                  </a:lnTo>
                  <a:lnTo>
                    <a:pt x="684" y="297"/>
                  </a:lnTo>
                  <a:lnTo>
                    <a:pt x="689" y="301"/>
                  </a:lnTo>
                  <a:lnTo>
                    <a:pt x="691" y="304"/>
                  </a:lnTo>
                  <a:lnTo>
                    <a:pt x="695" y="309"/>
                  </a:lnTo>
                  <a:lnTo>
                    <a:pt x="698" y="313"/>
                  </a:lnTo>
                  <a:lnTo>
                    <a:pt x="701" y="315"/>
                  </a:lnTo>
                  <a:lnTo>
                    <a:pt x="706" y="319"/>
                  </a:lnTo>
                  <a:lnTo>
                    <a:pt x="711" y="311"/>
                  </a:lnTo>
                  <a:lnTo>
                    <a:pt x="714" y="308"/>
                  </a:lnTo>
                  <a:lnTo>
                    <a:pt x="717" y="304"/>
                  </a:lnTo>
                  <a:lnTo>
                    <a:pt x="721" y="298"/>
                  </a:lnTo>
                  <a:lnTo>
                    <a:pt x="725" y="295"/>
                  </a:lnTo>
                  <a:lnTo>
                    <a:pt x="728" y="295"/>
                  </a:lnTo>
                  <a:lnTo>
                    <a:pt x="731" y="295"/>
                  </a:lnTo>
                  <a:lnTo>
                    <a:pt x="736" y="296"/>
                  </a:lnTo>
                  <a:lnTo>
                    <a:pt x="737" y="301"/>
                  </a:lnTo>
                  <a:close/>
                  <a:moveTo>
                    <a:pt x="285" y="242"/>
                  </a:moveTo>
                  <a:lnTo>
                    <a:pt x="279" y="243"/>
                  </a:lnTo>
                  <a:lnTo>
                    <a:pt x="275" y="246"/>
                  </a:lnTo>
                  <a:lnTo>
                    <a:pt x="273" y="249"/>
                  </a:lnTo>
                  <a:lnTo>
                    <a:pt x="272" y="253"/>
                  </a:lnTo>
                  <a:lnTo>
                    <a:pt x="273" y="258"/>
                  </a:lnTo>
                  <a:lnTo>
                    <a:pt x="275" y="261"/>
                  </a:lnTo>
                  <a:lnTo>
                    <a:pt x="279" y="263"/>
                  </a:lnTo>
                  <a:lnTo>
                    <a:pt x="285" y="264"/>
                  </a:lnTo>
                  <a:lnTo>
                    <a:pt x="289" y="263"/>
                  </a:lnTo>
                  <a:lnTo>
                    <a:pt x="294" y="261"/>
                  </a:lnTo>
                  <a:lnTo>
                    <a:pt x="297" y="258"/>
                  </a:lnTo>
                  <a:lnTo>
                    <a:pt x="298" y="253"/>
                  </a:lnTo>
                  <a:lnTo>
                    <a:pt x="297" y="249"/>
                  </a:lnTo>
                  <a:lnTo>
                    <a:pt x="294" y="246"/>
                  </a:lnTo>
                  <a:lnTo>
                    <a:pt x="289" y="243"/>
                  </a:lnTo>
                  <a:lnTo>
                    <a:pt x="285" y="242"/>
                  </a:lnTo>
                  <a:close/>
                  <a:moveTo>
                    <a:pt x="503" y="222"/>
                  </a:moveTo>
                  <a:lnTo>
                    <a:pt x="484" y="223"/>
                  </a:lnTo>
                  <a:lnTo>
                    <a:pt x="522" y="253"/>
                  </a:lnTo>
                  <a:lnTo>
                    <a:pt x="484" y="289"/>
                  </a:lnTo>
                  <a:lnTo>
                    <a:pt x="514" y="289"/>
                  </a:lnTo>
                  <a:lnTo>
                    <a:pt x="545" y="253"/>
                  </a:lnTo>
                  <a:lnTo>
                    <a:pt x="503" y="222"/>
                  </a:lnTo>
                  <a:close/>
                  <a:moveTo>
                    <a:pt x="380" y="305"/>
                  </a:moveTo>
                  <a:lnTo>
                    <a:pt x="379" y="354"/>
                  </a:lnTo>
                  <a:lnTo>
                    <a:pt x="387" y="348"/>
                  </a:lnTo>
                  <a:lnTo>
                    <a:pt x="395" y="343"/>
                  </a:lnTo>
                  <a:lnTo>
                    <a:pt x="399" y="341"/>
                  </a:lnTo>
                  <a:lnTo>
                    <a:pt x="403" y="338"/>
                  </a:lnTo>
                  <a:lnTo>
                    <a:pt x="406" y="333"/>
                  </a:lnTo>
                  <a:lnTo>
                    <a:pt x="410" y="329"/>
                  </a:lnTo>
                  <a:lnTo>
                    <a:pt x="403" y="321"/>
                  </a:lnTo>
                  <a:lnTo>
                    <a:pt x="399" y="312"/>
                  </a:lnTo>
                  <a:lnTo>
                    <a:pt x="395" y="309"/>
                  </a:lnTo>
                  <a:lnTo>
                    <a:pt x="391" y="306"/>
                  </a:lnTo>
                  <a:lnTo>
                    <a:pt x="387" y="305"/>
                  </a:lnTo>
                  <a:lnTo>
                    <a:pt x="380" y="305"/>
                  </a:lnTo>
                  <a:close/>
                  <a:moveTo>
                    <a:pt x="316" y="222"/>
                  </a:moveTo>
                  <a:lnTo>
                    <a:pt x="281" y="222"/>
                  </a:lnTo>
                  <a:lnTo>
                    <a:pt x="318" y="253"/>
                  </a:lnTo>
                  <a:lnTo>
                    <a:pt x="281" y="289"/>
                  </a:lnTo>
                  <a:lnTo>
                    <a:pt x="316" y="289"/>
                  </a:lnTo>
                  <a:lnTo>
                    <a:pt x="353" y="253"/>
                  </a:lnTo>
                  <a:lnTo>
                    <a:pt x="316" y="222"/>
                  </a:lnTo>
                  <a:close/>
                  <a:moveTo>
                    <a:pt x="368" y="222"/>
                  </a:moveTo>
                  <a:lnTo>
                    <a:pt x="323" y="222"/>
                  </a:lnTo>
                  <a:lnTo>
                    <a:pt x="370" y="253"/>
                  </a:lnTo>
                  <a:lnTo>
                    <a:pt x="333" y="289"/>
                  </a:lnTo>
                  <a:lnTo>
                    <a:pt x="368" y="289"/>
                  </a:lnTo>
                  <a:lnTo>
                    <a:pt x="405" y="253"/>
                  </a:lnTo>
                  <a:lnTo>
                    <a:pt x="368" y="222"/>
                  </a:lnTo>
                  <a:close/>
                  <a:moveTo>
                    <a:pt x="417" y="222"/>
                  </a:moveTo>
                  <a:lnTo>
                    <a:pt x="382" y="222"/>
                  </a:lnTo>
                  <a:lnTo>
                    <a:pt x="419" y="253"/>
                  </a:lnTo>
                  <a:lnTo>
                    <a:pt x="382" y="289"/>
                  </a:lnTo>
                  <a:lnTo>
                    <a:pt x="417" y="289"/>
                  </a:lnTo>
                  <a:lnTo>
                    <a:pt x="454" y="253"/>
                  </a:lnTo>
                  <a:lnTo>
                    <a:pt x="417" y="222"/>
                  </a:lnTo>
                  <a:close/>
                  <a:moveTo>
                    <a:pt x="472" y="222"/>
                  </a:moveTo>
                  <a:lnTo>
                    <a:pt x="437" y="222"/>
                  </a:lnTo>
                  <a:lnTo>
                    <a:pt x="474" y="253"/>
                  </a:lnTo>
                  <a:lnTo>
                    <a:pt x="437" y="289"/>
                  </a:lnTo>
                  <a:lnTo>
                    <a:pt x="472" y="289"/>
                  </a:lnTo>
                  <a:lnTo>
                    <a:pt x="509" y="253"/>
                  </a:lnTo>
                  <a:lnTo>
                    <a:pt x="472" y="222"/>
                  </a:lnTo>
                  <a:close/>
                  <a:moveTo>
                    <a:pt x="558" y="222"/>
                  </a:moveTo>
                  <a:lnTo>
                    <a:pt x="512" y="222"/>
                  </a:lnTo>
                  <a:lnTo>
                    <a:pt x="561" y="253"/>
                  </a:lnTo>
                  <a:lnTo>
                    <a:pt x="523" y="289"/>
                  </a:lnTo>
                  <a:lnTo>
                    <a:pt x="558" y="289"/>
                  </a:lnTo>
                  <a:lnTo>
                    <a:pt x="596" y="253"/>
                  </a:lnTo>
                  <a:lnTo>
                    <a:pt x="558" y="222"/>
                  </a:lnTo>
                  <a:close/>
                  <a:moveTo>
                    <a:pt x="607" y="222"/>
                  </a:moveTo>
                  <a:lnTo>
                    <a:pt x="572" y="222"/>
                  </a:lnTo>
                  <a:lnTo>
                    <a:pt x="609" y="253"/>
                  </a:lnTo>
                  <a:lnTo>
                    <a:pt x="572" y="289"/>
                  </a:lnTo>
                  <a:lnTo>
                    <a:pt x="607" y="289"/>
                  </a:lnTo>
                  <a:lnTo>
                    <a:pt x="644" y="253"/>
                  </a:lnTo>
                  <a:lnTo>
                    <a:pt x="607" y="222"/>
                  </a:lnTo>
                  <a:close/>
                  <a:moveTo>
                    <a:pt x="663" y="222"/>
                  </a:moveTo>
                  <a:lnTo>
                    <a:pt x="622" y="222"/>
                  </a:lnTo>
                  <a:lnTo>
                    <a:pt x="667" y="253"/>
                  </a:lnTo>
                  <a:lnTo>
                    <a:pt x="630" y="289"/>
                  </a:lnTo>
                  <a:lnTo>
                    <a:pt x="663" y="289"/>
                  </a:lnTo>
                  <a:lnTo>
                    <a:pt x="701" y="253"/>
                  </a:lnTo>
                  <a:lnTo>
                    <a:pt x="663" y="222"/>
                  </a:lnTo>
                  <a:close/>
                  <a:moveTo>
                    <a:pt x="123" y="146"/>
                  </a:moveTo>
                  <a:lnTo>
                    <a:pt x="122" y="193"/>
                  </a:lnTo>
                  <a:lnTo>
                    <a:pt x="151" y="169"/>
                  </a:lnTo>
                  <a:lnTo>
                    <a:pt x="123" y="146"/>
                  </a:lnTo>
                  <a:close/>
                  <a:moveTo>
                    <a:pt x="170" y="131"/>
                  </a:moveTo>
                  <a:lnTo>
                    <a:pt x="131" y="131"/>
                  </a:lnTo>
                  <a:lnTo>
                    <a:pt x="173" y="168"/>
                  </a:lnTo>
                  <a:lnTo>
                    <a:pt x="130" y="210"/>
                  </a:lnTo>
                  <a:lnTo>
                    <a:pt x="170" y="210"/>
                  </a:lnTo>
                  <a:lnTo>
                    <a:pt x="206" y="168"/>
                  </a:lnTo>
                  <a:lnTo>
                    <a:pt x="170" y="131"/>
                  </a:lnTo>
                  <a:close/>
                  <a:moveTo>
                    <a:pt x="228" y="131"/>
                  </a:moveTo>
                  <a:lnTo>
                    <a:pt x="188" y="131"/>
                  </a:lnTo>
                  <a:lnTo>
                    <a:pt x="230" y="168"/>
                  </a:lnTo>
                  <a:lnTo>
                    <a:pt x="195" y="210"/>
                  </a:lnTo>
                  <a:lnTo>
                    <a:pt x="228" y="210"/>
                  </a:lnTo>
                  <a:lnTo>
                    <a:pt x="263" y="168"/>
                  </a:lnTo>
                  <a:lnTo>
                    <a:pt x="228" y="131"/>
                  </a:lnTo>
                  <a:close/>
                  <a:moveTo>
                    <a:pt x="275" y="131"/>
                  </a:moveTo>
                  <a:lnTo>
                    <a:pt x="242" y="131"/>
                  </a:lnTo>
                  <a:lnTo>
                    <a:pt x="277" y="168"/>
                  </a:lnTo>
                  <a:lnTo>
                    <a:pt x="242" y="210"/>
                  </a:lnTo>
                  <a:lnTo>
                    <a:pt x="275" y="210"/>
                  </a:lnTo>
                  <a:lnTo>
                    <a:pt x="310" y="168"/>
                  </a:lnTo>
                  <a:lnTo>
                    <a:pt x="275" y="131"/>
                  </a:lnTo>
                  <a:close/>
                  <a:moveTo>
                    <a:pt x="323" y="131"/>
                  </a:moveTo>
                  <a:lnTo>
                    <a:pt x="290" y="131"/>
                  </a:lnTo>
                  <a:lnTo>
                    <a:pt x="325" y="168"/>
                  </a:lnTo>
                  <a:lnTo>
                    <a:pt x="290" y="210"/>
                  </a:lnTo>
                  <a:lnTo>
                    <a:pt x="323" y="210"/>
                  </a:lnTo>
                  <a:lnTo>
                    <a:pt x="358" y="168"/>
                  </a:lnTo>
                  <a:lnTo>
                    <a:pt x="323" y="131"/>
                  </a:lnTo>
                  <a:close/>
                  <a:moveTo>
                    <a:pt x="379" y="131"/>
                  </a:moveTo>
                  <a:lnTo>
                    <a:pt x="337" y="131"/>
                  </a:lnTo>
                  <a:lnTo>
                    <a:pt x="382" y="168"/>
                  </a:lnTo>
                  <a:lnTo>
                    <a:pt x="372" y="176"/>
                  </a:lnTo>
                  <a:lnTo>
                    <a:pt x="363" y="186"/>
                  </a:lnTo>
                  <a:lnTo>
                    <a:pt x="354" y="196"/>
                  </a:lnTo>
                  <a:lnTo>
                    <a:pt x="346" y="210"/>
                  </a:lnTo>
                  <a:lnTo>
                    <a:pt x="379" y="210"/>
                  </a:lnTo>
                  <a:lnTo>
                    <a:pt x="415" y="168"/>
                  </a:lnTo>
                  <a:lnTo>
                    <a:pt x="379" y="131"/>
                  </a:lnTo>
                  <a:close/>
                  <a:moveTo>
                    <a:pt x="423" y="131"/>
                  </a:moveTo>
                  <a:lnTo>
                    <a:pt x="389" y="131"/>
                  </a:lnTo>
                  <a:lnTo>
                    <a:pt x="425" y="168"/>
                  </a:lnTo>
                  <a:lnTo>
                    <a:pt x="389" y="210"/>
                  </a:lnTo>
                  <a:lnTo>
                    <a:pt x="423" y="210"/>
                  </a:lnTo>
                  <a:lnTo>
                    <a:pt x="458" y="168"/>
                  </a:lnTo>
                  <a:lnTo>
                    <a:pt x="423" y="131"/>
                  </a:lnTo>
                  <a:close/>
                  <a:moveTo>
                    <a:pt x="472" y="131"/>
                  </a:moveTo>
                  <a:lnTo>
                    <a:pt x="439" y="131"/>
                  </a:lnTo>
                  <a:lnTo>
                    <a:pt x="474" y="168"/>
                  </a:lnTo>
                  <a:lnTo>
                    <a:pt x="439" y="210"/>
                  </a:lnTo>
                  <a:lnTo>
                    <a:pt x="472" y="210"/>
                  </a:lnTo>
                  <a:lnTo>
                    <a:pt x="507" y="168"/>
                  </a:lnTo>
                  <a:lnTo>
                    <a:pt x="472" y="131"/>
                  </a:lnTo>
                  <a:close/>
                  <a:moveTo>
                    <a:pt x="532" y="131"/>
                  </a:moveTo>
                  <a:lnTo>
                    <a:pt x="488" y="131"/>
                  </a:lnTo>
                  <a:lnTo>
                    <a:pt x="491" y="137"/>
                  </a:lnTo>
                  <a:lnTo>
                    <a:pt x="494" y="143"/>
                  </a:lnTo>
                  <a:lnTo>
                    <a:pt x="498" y="148"/>
                  </a:lnTo>
                  <a:lnTo>
                    <a:pt x="504" y="153"/>
                  </a:lnTo>
                  <a:lnTo>
                    <a:pt x="509" y="157"/>
                  </a:lnTo>
                  <a:lnTo>
                    <a:pt x="517" y="161"/>
                  </a:lnTo>
                  <a:lnTo>
                    <a:pt x="526" y="165"/>
                  </a:lnTo>
                  <a:lnTo>
                    <a:pt x="534" y="168"/>
                  </a:lnTo>
                  <a:lnTo>
                    <a:pt x="499" y="210"/>
                  </a:lnTo>
                  <a:lnTo>
                    <a:pt x="532" y="210"/>
                  </a:lnTo>
                  <a:lnTo>
                    <a:pt x="567" y="168"/>
                  </a:lnTo>
                  <a:lnTo>
                    <a:pt x="532" y="131"/>
                  </a:lnTo>
                  <a:close/>
                  <a:moveTo>
                    <a:pt x="577" y="131"/>
                  </a:moveTo>
                  <a:lnTo>
                    <a:pt x="544" y="131"/>
                  </a:lnTo>
                  <a:lnTo>
                    <a:pt x="580" y="168"/>
                  </a:lnTo>
                  <a:lnTo>
                    <a:pt x="544" y="210"/>
                  </a:lnTo>
                  <a:lnTo>
                    <a:pt x="577" y="210"/>
                  </a:lnTo>
                  <a:lnTo>
                    <a:pt x="613" y="168"/>
                  </a:lnTo>
                  <a:lnTo>
                    <a:pt x="577" y="131"/>
                  </a:lnTo>
                  <a:close/>
                  <a:moveTo>
                    <a:pt x="633" y="131"/>
                  </a:moveTo>
                  <a:lnTo>
                    <a:pt x="592" y="131"/>
                  </a:lnTo>
                  <a:lnTo>
                    <a:pt x="596" y="136"/>
                  </a:lnTo>
                  <a:lnTo>
                    <a:pt x="598" y="141"/>
                  </a:lnTo>
                  <a:lnTo>
                    <a:pt x="602" y="146"/>
                  </a:lnTo>
                  <a:lnTo>
                    <a:pt x="608" y="151"/>
                  </a:lnTo>
                  <a:lnTo>
                    <a:pt x="613" y="155"/>
                  </a:lnTo>
                  <a:lnTo>
                    <a:pt x="620" y="159"/>
                  </a:lnTo>
                  <a:lnTo>
                    <a:pt x="626" y="164"/>
                  </a:lnTo>
                  <a:lnTo>
                    <a:pt x="635" y="168"/>
                  </a:lnTo>
                  <a:lnTo>
                    <a:pt x="600" y="210"/>
                  </a:lnTo>
                  <a:lnTo>
                    <a:pt x="633" y="210"/>
                  </a:lnTo>
                  <a:lnTo>
                    <a:pt x="668" y="168"/>
                  </a:lnTo>
                  <a:lnTo>
                    <a:pt x="633" y="131"/>
                  </a:lnTo>
                  <a:close/>
                  <a:moveTo>
                    <a:pt x="15" y="43"/>
                  </a:moveTo>
                  <a:lnTo>
                    <a:pt x="14" y="90"/>
                  </a:lnTo>
                  <a:lnTo>
                    <a:pt x="43" y="66"/>
                  </a:lnTo>
                  <a:lnTo>
                    <a:pt x="15" y="43"/>
                  </a:lnTo>
                  <a:close/>
                  <a:moveTo>
                    <a:pt x="64" y="19"/>
                  </a:moveTo>
                  <a:lnTo>
                    <a:pt x="31" y="19"/>
                  </a:lnTo>
                  <a:lnTo>
                    <a:pt x="66" y="65"/>
                  </a:lnTo>
                  <a:lnTo>
                    <a:pt x="17" y="117"/>
                  </a:lnTo>
                  <a:lnTo>
                    <a:pt x="64" y="117"/>
                  </a:lnTo>
                  <a:lnTo>
                    <a:pt x="99" y="65"/>
                  </a:lnTo>
                  <a:lnTo>
                    <a:pt x="64" y="19"/>
                  </a:lnTo>
                  <a:close/>
                  <a:moveTo>
                    <a:pt x="126" y="19"/>
                  </a:moveTo>
                  <a:lnTo>
                    <a:pt x="87" y="19"/>
                  </a:lnTo>
                  <a:lnTo>
                    <a:pt x="96" y="33"/>
                  </a:lnTo>
                  <a:lnTo>
                    <a:pt x="105" y="45"/>
                  </a:lnTo>
                  <a:lnTo>
                    <a:pt x="116" y="55"/>
                  </a:lnTo>
                  <a:lnTo>
                    <a:pt x="128" y="65"/>
                  </a:lnTo>
                  <a:lnTo>
                    <a:pt x="86" y="117"/>
                  </a:lnTo>
                  <a:lnTo>
                    <a:pt x="126" y="117"/>
                  </a:lnTo>
                  <a:lnTo>
                    <a:pt x="161" y="65"/>
                  </a:lnTo>
                  <a:lnTo>
                    <a:pt x="126" y="19"/>
                  </a:lnTo>
                  <a:close/>
                  <a:moveTo>
                    <a:pt x="174" y="19"/>
                  </a:moveTo>
                  <a:lnTo>
                    <a:pt x="142" y="19"/>
                  </a:lnTo>
                  <a:lnTo>
                    <a:pt x="177" y="65"/>
                  </a:lnTo>
                  <a:lnTo>
                    <a:pt x="142" y="117"/>
                  </a:lnTo>
                  <a:lnTo>
                    <a:pt x="174" y="117"/>
                  </a:lnTo>
                  <a:lnTo>
                    <a:pt x="211" y="65"/>
                  </a:lnTo>
                  <a:lnTo>
                    <a:pt x="174" y="19"/>
                  </a:lnTo>
                  <a:close/>
                  <a:moveTo>
                    <a:pt x="221" y="19"/>
                  </a:moveTo>
                  <a:lnTo>
                    <a:pt x="189" y="19"/>
                  </a:lnTo>
                  <a:lnTo>
                    <a:pt x="224" y="65"/>
                  </a:lnTo>
                  <a:lnTo>
                    <a:pt x="189" y="117"/>
                  </a:lnTo>
                  <a:lnTo>
                    <a:pt x="221" y="117"/>
                  </a:lnTo>
                  <a:lnTo>
                    <a:pt x="256" y="65"/>
                  </a:lnTo>
                  <a:lnTo>
                    <a:pt x="221" y="19"/>
                  </a:lnTo>
                  <a:close/>
                  <a:moveTo>
                    <a:pt x="270" y="19"/>
                  </a:moveTo>
                  <a:lnTo>
                    <a:pt x="237" y="19"/>
                  </a:lnTo>
                  <a:lnTo>
                    <a:pt x="272" y="65"/>
                  </a:lnTo>
                  <a:lnTo>
                    <a:pt x="237" y="117"/>
                  </a:lnTo>
                  <a:lnTo>
                    <a:pt x="270" y="117"/>
                  </a:lnTo>
                  <a:lnTo>
                    <a:pt x="305" y="65"/>
                  </a:lnTo>
                  <a:lnTo>
                    <a:pt x="270" y="19"/>
                  </a:lnTo>
                  <a:close/>
                  <a:moveTo>
                    <a:pt x="325" y="19"/>
                  </a:moveTo>
                  <a:lnTo>
                    <a:pt x="284" y="19"/>
                  </a:lnTo>
                  <a:lnTo>
                    <a:pt x="329" y="65"/>
                  </a:lnTo>
                  <a:lnTo>
                    <a:pt x="293" y="117"/>
                  </a:lnTo>
                  <a:lnTo>
                    <a:pt x="325" y="117"/>
                  </a:lnTo>
                  <a:lnTo>
                    <a:pt x="361" y="65"/>
                  </a:lnTo>
                  <a:lnTo>
                    <a:pt x="325" y="19"/>
                  </a:lnTo>
                  <a:close/>
                  <a:moveTo>
                    <a:pt x="369" y="19"/>
                  </a:moveTo>
                  <a:lnTo>
                    <a:pt x="336" y="19"/>
                  </a:lnTo>
                  <a:lnTo>
                    <a:pt x="371" y="65"/>
                  </a:lnTo>
                  <a:lnTo>
                    <a:pt x="336" y="117"/>
                  </a:lnTo>
                  <a:lnTo>
                    <a:pt x="369" y="117"/>
                  </a:lnTo>
                  <a:lnTo>
                    <a:pt x="404" y="65"/>
                  </a:lnTo>
                  <a:lnTo>
                    <a:pt x="369" y="19"/>
                  </a:lnTo>
                  <a:close/>
                  <a:moveTo>
                    <a:pt x="418" y="19"/>
                  </a:moveTo>
                  <a:lnTo>
                    <a:pt x="386" y="19"/>
                  </a:lnTo>
                  <a:lnTo>
                    <a:pt x="421" y="65"/>
                  </a:lnTo>
                  <a:lnTo>
                    <a:pt x="386" y="117"/>
                  </a:lnTo>
                  <a:lnTo>
                    <a:pt x="418" y="117"/>
                  </a:lnTo>
                  <a:lnTo>
                    <a:pt x="453" y="65"/>
                  </a:lnTo>
                  <a:lnTo>
                    <a:pt x="418" y="19"/>
                  </a:lnTo>
                  <a:close/>
                  <a:moveTo>
                    <a:pt x="479" y="19"/>
                  </a:moveTo>
                  <a:lnTo>
                    <a:pt x="435" y="19"/>
                  </a:lnTo>
                  <a:lnTo>
                    <a:pt x="438" y="26"/>
                  </a:lnTo>
                  <a:lnTo>
                    <a:pt x="442" y="32"/>
                  </a:lnTo>
                  <a:lnTo>
                    <a:pt x="447" y="38"/>
                  </a:lnTo>
                  <a:lnTo>
                    <a:pt x="452" y="43"/>
                  </a:lnTo>
                  <a:lnTo>
                    <a:pt x="459" y="50"/>
                  </a:lnTo>
                  <a:lnTo>
                    <a:pt x="465" y="55"/>
                  </a:lnTo>
                  <a:lnTo>
                    <a:pt x="473" y="60"/>
                  </a:lnTo>
                  <a:lnTo>
                    <a:pt x="481" y="65"/>
                  </a:lnTo>
                  <a:lnTo>
                    <a:pt x="446" y="117"/>
                  </a:lnTo>
                  <a:lnTo>
                    <a:pt x="479" y="117"/>
                  </a:lnTo>
                  <a:lnTo>
                    <a:pt x="514" y="65"/>
                  </a:lnTo>
                  <a:lnTo>
                    <a:pt x="479" y="19"/>
                  </a:lnTo>
                  <a:close/>
                  <a:moveTo>
                    <a:pt x="525" y="19"/>
                  </a:moveTo>
                  <a:lnTo>
                    <a:pt x="491" y="19"/>
                  </a:lnTo>
                  <a:lnTo>
                    <a:pt x="527" y="65"/>
                  </a:lnTo>
                  <a:lnTo>
                    <a:pt x="491" y="117"/>
                  </a:lnTo>
                  <a:lnTo>
                    <a:pt x="525" y="117"/>
                  </a:lnTo>
                  <a:lnTo>
                    <a:pt x="560" y="65"/>
                  </a:lnTo>
                  <a:lnTo>
                    <a:pt x="525" y="19"/>
                  </a:lnTo>
                  <a:close/>
                  <a:moveTo>
                    <a:pt x="579" y="19"/>
                  </a:moveTo>
                  <a:lnTo>
                    <a:pt x="539" y="19"/>
                  </a:lnTo>
                  <a:lnTo>
                    <a:pt x="581" y="65"/>
                  </a:lnTo>
                  <a:lnTo>
                    <a:pt x="546" y="117"/>
                  </a:lnTo>
                  <a:lnTo>
                    <a:pt x="579" y="117"/>
                  </a:lnTo>
                  <a:lnTo>
                    <a:pt x="614" y="65"/>
                  </a:lnTo>
                  <a:lnTo>
                    <a:pt x="579" y="19"/>
                  </a:lnTo>
                  <a:close/>
                  <a:moveTo>
                    <a:pt x="631" y="19"/>
                  </a:moveTo>
                  <a:lnTo>
                    <a:pt x="598" y="19"/>
                  </a:lnTo>
                  <a:lnTo>
                    <a:pt x="634" y="65"/>
                  </a:lnTo>
                  <a:lnTo>
                    <a:pt x="598" y="117"/>
                  </a:lnTo>
                  <a:lnTo>
                    <a:pt x="631" y="117"/>
                  </a:lnTo>
                  <a:lnTo>
                    <a:pt x="667" y="65"/>
                  </a:lnTo>
                  <a:lnTo>
                    <a:pt x="631" y="19"/>
                  </a:lnTo>
                  <a:close/>
                  <a:moveTo>
                    <a:pt x="681" y="19"/>
                  </a:moveTo>
                  <a:lnTo>
                    <a:pt x="648" y="19"/>
                  </a:lnTo>
                  <a:lnTo>
                    <a:pt x="683" y="65"/>
                  </a:lnTo>
                  <a:lnTo>
                    <a:pt x="648" y="117"/>
                  </a:lnTo>
                  <a:lnTo>
                    <a:pt x="681" y="117"/>
                  </a:lnTo>
                  <a:lnTo>
                    <a:pt x="730" y="100"/>
                  </a:lnTo>
                  <a:lnTo>
                    <a:pt x="716" y="65"/>
                  </a:lnTo>
                  <a:lnTo>
                    <a:pt x="681" y="19"/>
                  </a:lnTo>
                  <a:close/>
                </a:path>
              </a:pathLst>
            </a:custGeom>
            <a:solidFill>
              <a:srgbClr val="2C5882"/>
            </a:solidFill>
            <a:ln w="9525">
              <a:noFill/>
              <a:round/>
            </a:ln>
          </p:spPr>
          <p:txBody>
            <a:bodyPr/>
            <a:lstStyle/>
            <a:p>
              <a:endParaRPr lang="zh-CN" altLang="en-US"/>
            </a:p>
          </p:txBody>
        </p:sp>
        <p:sp>
          <p:nvSpPr>
            <p:cNvPr id="82969" name="Freeform 73"/>
            <p:cNvSpPr>
              <a:spLocks noEditPoints="1"/>
            </p:cNvSpPr>
            <p:nvPr/>
          </p:nvSpPr>
          <p:spPr bwMode="auto">
            <a:xfrm>
              <a:off x="749" y="50"/>
              <a:ext cx="107" cy="144"/>
            </a:xfrm>
            <a:custGeom>
              <a:avLst/>
              <a:gdLst>
                <a:gd name="T0" fmla="*/ 0 w 321"/>
                <a:gd name="T1" fmla="*/ 0 h 434"/>
                <a:gd name="T2" fmla="*/ 0 w 321"/>
                <a:gd name="T3" fmla="*/ 0 h 434"/>
                <a:gd name="T4" fmla="*/ 0 w 321"/>
                <a:gd name="T5" fmla="*/ 0 h 434"/>
                <a:gd name="T6" fmla="*/ 0 w 321"/>
                <a:gd name="T7" fmla="*/ 0 h 434"/>
                <a:gd name="T8" fmla="*/ 0 w 321"/>
                <a:gd name="T9" fmla="*/ 0 h 434"/>
                <a:gd name="T10" fmla="*/ 0 w 321"/>
                <a:gd name="T11" fmla="*/ 0 h 434"/>
                <a:gd name="T12" fmla="*/ 0 w 321"/>
                <a:gd name="T13" fmla="*/ 0 h 434"/>
                <a:gd name="T14" fmla="*/ 0 w 321"/>
                <a:gd name="T15" fmla="*/ 0 h 434"/>
                <a:gd name="T16" fmla="*/ 0 w 321"/>
                <a:gd name="T17" fmla="*/ 0 h 434"/>
                <a:gd name="T18" fmla="*/ 0 w 321"/>
                <a:gd name="T19" fmla="*/ 0 h 434"/>
                <a:gd name="T20" fmla="*/ 0 w 321"/>
                <a:gd name="T21" fmla="*/ 0 h 434"/>
                <a:gd name="T22" fmla="*/ 0 w 321"/>
                <a:gd name="T23" fmla="*/ 0 h 434"/>
                <a:gd name="T24" fmla="*/ 0 w 321"/>
                <a:gd name="T25" fmla="*/ 0 h 434"/>
                <a:gd name="T26" fmla="*/ 0 w 321"/>
                <a:gd name="T27" fmla="*/ 0 h 434"/>
                <a:gd name="T28" fmla="*/ 0 w 321"/>
                <a:gd name="T29" fmla="*/ 0 h 434"/>
                <a:gd name="T30" fmla="*/ 0 w 321"/>
                <a:gd name="T31" fmla="*/ 0 h 434"/>
                <a:gd name="T32" fmla="*/ 0 w 321"/>
                <a:gd name="T33" fmla="*/ 0 h 434"/>
                <a:gd name="T34" fmla="*/ 0 w 321"/>
                <a:gd name="T35" fmla="*/ 0 h 434"/>
                <a:gd name="T36" fmla="*/ 0 w 321"/>
                <a:gd name="T37" fmla="*/ 0 h 434"/>
                <a:gd name="T38" fmla="*/ 0 w 321"/>
                <a:gd name="T39" fmla="*/ 0 h 434"/>
                <a:gd name="T40" fmla="*/ 0 w 321"/>
                <a:gd name="T41" fmla="*/ 0 h 434"/>
                <a:gd name="T42" fmla="*/ 0 w 321"/>
                <a:gd name="T43" fmla="*/ 0 h 434"/>
                <a:gd name="T44" fmla="*/ 0 w 321"/>
                <a:gd name="T45" fmla="*/ 0 h 434"/>
                <a:gd name="T46" fmla="*/ 0 w 321"/>
                <a:gd name="T47" fmla="*/ 0 h 434"/>
                <a:gd name="T48" fmla="*/ 0 w 321"/>
                <a:gd name="T49" fmla="*/ 0 h 434"/>
                <a:gd name="T50" fmla="*/ 0 w 321"/>
                <a:gd name="T51" fmla="*/ 0 h 434"/>
                <a:gd name="T52" fmla="*/ 0 w 321"/>
                <a:gd name="T53" fmla="*/ 0 h 434"/>
                <a:gd name="T54" fmla="*/ 0 w 321"/>
                <a:gd name="T55" fmla="*/ 0 h 434"/>
                <a:gd name="T56" fmla="*/ 0 w 321"/>
                <a:gd name="T57" fmla="*/ 0 h 434"/>
                <a:gd name="T58" fmla="*/ 0 w 321"/>
                <a:gd name="T59" fmla="*/ 0 h 434"/>
                <a:gd name="T60" fmla="*/ 0 w 321"/>
                <a:gd name="T61" fmla="*/ 0 h 434"/>
                <a:gd name="T62" fmla="*/ 0 w 321"/>
                <a:gd name="T63" fmla="*/ 0 h 434"/>
                <a:gd name="T64" fmla="*/ 0 w 321"/>
                <a:gd name="T65" fmla="*/ 0 h 434"/>
                <a:gd name="T66" fmla="*/ 0 w 321"/>
                <a:gd name="T67" fmla="*/ 0 h 434"/>
                <a:gd name="T68" fmla="*/ 0 w 321"/>
                <a:gd name="T69" fmla="*/ 0 h 434"/>
                <a:gd name="T70" fmla="*/ 0 w 321"/>
                <a:gd name="T71" fmla="*/ 0 h 434"/>
                <a:gd name="T72" fmla="*/ 0 w 321"/>
                <a:gd name="T73" fmla="*/ 0 h 434"/>
                <a:gd name="T74" fmla="*/ 0 w 321"/>
                <a:gd name="T75" fmla="*/ 0 h 434"/>
                <a:gd name="T76" fmla="*/ 0 w 321"/>
                <a:gd name="T77" fmla="*/ 0 h 434"/>
                <a:gd name="T78" fmla="*/ 0 w 321"/>
                <a:gd name="T79" fmla="*/ 0 h 434"/>
                <a:gd name="T80" fmla="*/ 0 w 321"/>
                <a:gd name="T81" fmla="*/ 0 h 434"/>
                <a:gd name="T82" fmla="*/ 0 w 321"/>
                <a:gd name="T83" fmla="*/ 0 h 434"/>
                <a:gd name="T84" fmla="*/ 0 w 321"/>
                <a:gd name="T85" fmla="*/ 0 h 434"/>
                <a:gd name="T86" fmla="*/ 0 w 321"/>
                <a:gd name="T87" fmla="*/ 0 h 434"/>
                <a:gd name="T88" fmla="*/ 0 w 321"/>
                <a:gd name="T89" fmla="*/ 0 h 434"/>
                <a:gd name="T90" fmla="*/ 0 w 321"/>
                <a:gd name="T91" fmla="*/ 0 h 434"/>
                <a:gd name="T92" fmla="*/ 0 w 321"/>
                <a:gd name="T93" fmla="*/ 0 h 434"/>
                <a:gd name="T94" fmla="*/ 0 w 321"/>
                <a:gd name="T95" fmla="*/ 0 h 434"/>
                <a:gd name="T96" fmla="*/ 0 w 321"/>
                <a:gd name="T97" fmla="*/ 0 h 434"/>
                <a:gd name="T98" fmla="*/ 0 w 321"/>
                <a:gd name="T99" fmla="*/ 0 h 434"/>
                <a:gd name="T100" fmla="*/ 0 w 321"/>
                <a:gd name="T101" fmla="*/ 0 h 434"/>
                <a:gd name="T102" fmla="*/ 0 w 321"/>
                <a:gd name="T103" fmla="*/ 0 h 434"/>
                <a:gd name="T104" fmla="*/ 0 w 321"/>
                <a:gd name="T105" fmla="*/ 0 h 434"/>
                <a:gd name="T106" fmla="*/ 0 w 321"/>
                <a:gd name="T107" fmla="*/ 0 h 434"/>
                <a:gd name="T108" fmla="*/ 0 w 321"/>
                <a:gd name="T109" fmla="*/ 0 h 434"/>
                <a:gd name="T110" fmla="*/ 0 w 321"/>
                <a:gd name="T111" fmla="*/ 0 h 434"/>
                <a:gd name="T112" fmla="*/ 0 w 321"/>
                <a:gd name="T113" fmla="*/ 0 h 434"/>
                <a:gd name="T114" fmla="*/ 0 w 321"/>
                <a:gd name="T115" fmla="*/ 0 h 434"/>
                <a:gd name="T116" fmla="*/ 0 w 321"/>
                <a:gd name="T117" fmla="*/ 0 h 434"/>
                <a:gd name="T118" fmla="*/ 0 w 321"/>
                <a:gd name="T119" fmla="*/ 0 h 434"/>
                <a:gd name="T120" fmla="*/ 0 w 321"/>
                <a:gd name="T121" fmla="*/ 0 h 434"/>
                <a:gd name="T122" fmla="*/ 0 w 321"/>
                <a:gd name="T123" fmla="*/ 0 h 434"/>
                <a:gd name="T124" fmla="*/ 0 w 321"/>
                <a:gd name="T125" fmla="*/ 0 h 4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1"/>
                <a:gd name="T190" fmla="*/ 0 h 434"/>
                <a:gd name="T191" fmla="*/ 321 w 321"/>
                <a:gd name="T192" fmla="*/ 434 h 4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1" h="434">
                  <a:moveTo>
                    <a:pt x="190" y="0"/>
                  </a:moveTo>
                  <a:lnTo>
                    <a:pt x="192" y="2"/>
                  </a:lnTo>
                  <a:lnTo>
                    <a:pt x="193" y="4"/>
                  </a:lnTo>
                  <a:lnTo>
                    <a:pt x="194" y="5"/>
                  </a:lnTo>
                  <a:lnTo>
                    <a:pt x="196" y="6"/>
                  </a:lnTo>
                  <a:lnTo>
                    <a:pt x="197" y="6"/>
                  </a:lnTo>
                  <a:lnTo>
                    <a:pt x="201" y="11"/>
                  </a:lnTo>
                  <a:lnTo>
                    <a:pt x="202" y="15"/>
                  </a:lnTo>
                  <a:lnTo>
                    <a:pt x="202" y="16"/>
                  </a:lnTo>
                  <a:lnTo>
                    <a:pt x="202" y="17"/>
                  </a:lnTo>
                  <a:lnTo>
                    <a:pt x="203" y="18"/>
                  </a:lnTo>
                  <a:lnTo>
                    <a:pt x="205" y="21"/>
                  </a:lnTo>
                  <a:lnTo>
                    <a:pt x="204" y="22"/>
                  </a:lnTo>
                  <a:lnTo>
                    <a:pt x="204" y="24"/>
                  </a:lnTo>
                  <a:lnTo>
                    <a:pt x="205" y="26"/>
                  </a:lnTo>
                  <a:lnTo>
                    <a:pt x="205" y="28"/>
                  </a:lnTo>
                  <a:lnTo>
                    <a:pt x="205" y="36"/>
                  </a:lnTo>
                  <a:lnTo>
                    <a:pt x="203" y="45"/>
                  </a:lnTo>
                  <a:lnTo>
                    <a:pt x="199" y="49"/>
                  </a:lnTo>
                  <a:lnTo>
                    <a:pt x="196" y="53"/>
                  </a:lnTo>
                  <a:lnTo>
                    <a:pt x="194" y="57"/>
                  </a:lnTo>
                  <a:lnTo>
                    <a:pt x="193" y="59"/>
                  </a:lnTo>
                  <a:lnTo>
                    <a:pt x="191" y="61"/>
                  </a:lnTo>
                  <a:lnTo>
                    <a:pt x="188" y="63"/>
                  </a:lnTo>
                  <a:lnTo>
                    <a:pt x="186" y="68"/>
                  </a:lnTo>
                  <a:lnTo>
                    <a:pt x="185" y="71"/>
                  </a:lnTo>
                  <a:lnTo>
                    <a:pt x="184" y="73"/>
                  </a:lnTo>
                  <a:lnTo>
                    <a:pt x="182" y="74"/>
                  </a:lnTo>
                  <a:lnTo>
                    <a:pt x="181" y="76"/>
                  </a:lnTo>
                  <a:lnTo>
                    <a:pt x="180" y="80"/>
                  </a:lnTo>
                  <a:lnTo>
                    <a:pt x="179" y="81"/>
                  </a:lnTo>
                  <a:lnTo>
                    <a:pt x="179" y="82"/>
                  </a:lnTo>
                  <a:lnTo>
                    <a:pt x="176" y="85"/>
                  </a:lnTo>
                  <a:lnTo>
                    <a:pt x="175" y="88"/>
                  </a:lnTo>
                  <a:lnTo>
                    <a:pt x="173" y="91"/>
                  </a:lnTo>
                  <a:lnTo>
                    <a:pt x="171" y="94"/>
                  </a:lnTo>
                  <a:lnTo>
                    <a:pt x="170" y="97"/>
                  </a:lnTo>
                  <a:lnTo>
                    <a:pt x="168" y="99"/>
                  </a:lnTo>
                  <a:lnTo>
                    <a:pt x="168" y="100"/>
                  </a:lnTo>
                  <a:lnTo>
                    <a:pt x="167" y="100"/>
                  </a:lnTo>
                  <a:lnTo>
                    <a:pt x="166" y="101"/>
                  </a:lnTo>
                  <a:lnTo>
                    <a:pt x="166" y="103"/>
                  </a:lnTo>
                  <a:lnTo>
                    <a:pt x="163" y="105"/>
                  </a:lnTo>
                  <a:lnTo>
                    <a:pt x="160" y="107"/>
                  </a:lnTo>
                  <a:lnTo>
                    <a:pt x="160" y="109"/>
                  </a:lnTo>
                  <a:lnTo>
                    <a:pt x="159" y="111"/>
                  </a:lnTo>
                  <a:lnTo>
                    <a:pt x="158" y="111"/>
                  </a:lnTo>
                  <a:lnTo>
                    <a:pt x="157" y="112"/>
                  </a:lnTo>
                  <a:lnTo>
                    <a:pt x="153" y="116"/>
                  </a:lnTo>
                  <a:lnTo>
                    <a:pt x="151" y="120"/>
                  </a:lnTo>
                  <a:lnTo>
                    <a:pt x="151" y="121"/>
                  </a:lnTo>
                  <a:lnTo>
                    <a:pt x="151" y="122"/>
                  </a:lnTo>
                  <a:lnTo>
                    <a:pt x="150" y="123"/>
                  </a:lnTo>
                  <a:lnTo>
                    <a:pt x="149" y="123"/>
                  </a:lnTo>
                  <a:lnTo>
                    <a:pt x="149" y="124"/>
                  </a:lnTo>
                  <a:lnTo>
                    <a:pt x="148" y="127"/>
                  </a:lnTo>
                  <a:lnTo>
                    <a:pt x="147" y="129"/>
                  </a:lnTo>
                  <a:lnTo>
                    <a:pt x="145" y="132"/>
                  </a:lnTo>
                  <a:lnTo>
                    <a:pt x="143" y="132"/>
                  </a:lnTo>
                  <a:lnTo>
                    <a:pt x="140" y="133"/>
                  </a:lnTo>
                  <a:lnTo>
                    <a:pt x="140" y="134"/>
                  </a:lnTo>
                  <a:lnTo>
                    <a:pt x="139" y="135"/>
                  </a:lnTo>
                  <a:lnTo>
                    <a:pt x="137" y="138"/>
                  </a:lnTo>
                  <a:lnTo>
                    <a:pt x="134" y="138"/>
                  </a:lnTo>
                  <a:lnTo>
                    <a:pt x="134" y="137"/>
                  </a:lnTo>
                  <a:lnTo>
                    <a:pt x="134" y="135"/>
                  </a:lnTo>
                  <a:lnTo>
                    <a:pt x="134" y="134"/>
                  </a:lnTo>
                  <a:lnTo>
                    <a:pt x="132" y="135"/>
                  </a:lnTo>
                  <a:lnTo>
                    <a:pt x="130" y="135"/>
                  </a:lnTo>
                  <a:lnTo>
                    <a:pt x="130" y="137"/>
                  </a:lnTo>
                  <a:lnTo>
                    <a:pt x="129" y="138"/>
                  </a:lnTo>
                  <a:lnTo>
                    <a:pt x="126" y="138"/>
                  </a:lnTo>
                  <a:lnTo>
                    <a:pt x="123" y="138"/>
                  </a:lnTo>
                  <a:lnTo>
                    <a:pt x="122" y="139"/>
                  </a:lnTo>
                  <a:lnTo>
                    <a:pt x="121" y="139"/>
                  </a:lnTo>
                  <a:lnTo>
                    <a:pt x="117" y="139"/>
                  </a:lnTo>
                  <a:lnTo>
                    <a:pt x="115" y="140"/>
                  </a:lnTo>
                  <a:lnTo>
                    <a:pt x="113" y="141"/>
                  </a:lnTo>
                  <a:lnTo>
                    <a:pt x="111" y="143"/>
                  </a:lnTo>
                  <a:lnTo>
                    <a:pt x="110" y="143"/>
                  </a:lnTo>
                  <a:lnTo>
                    <a:pt x="111" y="144"/>
                  </a:lnTo>
                  <a:lnTo>
                    <a:pt x="116" y="144"/>
                  </a:lnTo>
                  <a:lnTo>
                    <a:pt x="123" y="144"/>
                  </a:lnTo>
                  <a:lnTo>
                    <a:pt x="127" y="145"/>
                  </a:lnTo>
                  <a:lnTo>
                    <a:pt x="132" y="146"/>
                  </a:lnTo>
                  <a:lnTo>
                    <a:pt x="134" y="145"/>
                  </a:lnTo>
                  <a:lnTo>
                    <a:pt x="136" y="145"/>
                  </a:lnTo>
                  <a:lnTo>
                    <a:pt x="140" y="146"/>
                  </a:lnTo>
                  <a:lnTo>
                    <a:pt x="144" y="146"/>
                  </a:lnTo>
                  <a:lnTo>
                    <a:pt x="149" y="147"/>
                  </a:lnTo>
                  <a:lnTo>
                    <a:pt x="153" y="147"/>
                  </a:lnTo>
                  <a:lnTo>
                    <a:pt x="155" y="147"/>
                  </a:lnTo>
                  <a:lnTo>
                    <a:pt x="156" y="146"/>
                  </a:lnTo>
                  <a:lnTo>
                    <a:pt x="157" y="146"/>
                  </a:lnTo>
                  <a:lnTo>
                    <a:pt x="158" y="147"/>
                  </a:lnTo>
                  <a:lnTo>
                    <a:pt x="162" y="146"/>
                  </a:lnTo>
                  <a:lnTo>
                    <a:pt x="166" y="146"/>
                  </a:lnTo>
                  <a:lnTo>
                    <a:pt x="167" y="145"/>
                  </a:lnTo>
                  <a:lnTo>
                    <a:pt x="168" y="145"/>
                  </a:lnTo>
                  <a:lnTo>
                    <a:pt x="173" y="145"/>
                  </a:lnTo>
                  <a:lnTo>
                    <a:pt x="179" y="145"/>
                  </a:lnTo>
                  <a:lnTo>
                    <a:pt x="181" y="145"/>
                  </a:lnTo>
                  <a:lnTo>
                    <a:pt x="182" y="145"/>
                  </a:lnTo>
                  <a:lnTo>
                    <a:pt x="183" y="145"/>
                  </a:lnTo>
                  <a:lnTo>
                    <a:pt x="184" y="145"/>
                  </a:lnTo>
                  <a:lnTo>
                    <a:pt x="185" y="145"/>
                  </a:lnTo>
                  <a:lnTo>
                    <a:pt x="187" y="144"/>
                  </a:lnTo>
                  <a:lnTo>
                    <a:pt x="191" y="145"/>
                  </a:lnTo>
                  <a:lnTo>
                    <a:pt x="194" y="146"/>
                  </a:lnTo>
                  <a:lnTo>
                    <a:pt x="195" y="146"/>
                  </a:lnTo>
                  <a:lnTo>
                    <a:pt x="197" y="146"/>
                  </a:lnTo>
                  <a:lnTo>
                    <a:pt x="197" y="149"/>
                  </a:lnTo>
                  <a:lnTo>
                    <a:pt x="197" y="150"/>
                  </a:lnTo>
                  <a:lnTo>
                    <a:pt x="197" y="151"/>
                  </a:lnTo>
                  <a:lnTo>
                    <a:pt x="196" y="151"/>
                  </a:lnTo>
                  <a:lnTo>
                    <a:pt x="196" y="153"/>
                  </a:lnTo>
                  <a:lnTo>
                    <a:pt x="195" y="155"/>
                  </a:lnTo>
                  <a:lnTo>
                    <a:pt x="196" y="155"/>
                  </a:lnTo>
                  <a:lnTo>
                    <a:pt x="199" y="151"/>
                  </a:lnTo>
                  <a:lnTo>
                    <a:pt x="203" y="146"/>
                  </a:lnTo>
                  <a:lnTo>
                    <a:pt x="207" y="147"/>
                  </a:lnTo>
                  <a:lnTo>
                    <a:pt x="213" y="149"/>
                  </a:lnTo>
                  <a:lnTo>
                    <a:pt x="214" y="147"/>
                  </a:lnTo>
                  <a:lnTo>
                    <a:pt x="220" y="149"/>
                  </a:lnTo>
                  <a:lnTo>
                    <a:pt x="226" y="150"/>
                  </a:lnTo>
                  <a:lnTo>
                    <a:pt x="238" y="151"/>
                  </a:lnTo>
                  <a:lnTo>
                    <a:pt x="249" y="154"/>
                  </a:lnTo>
                  <a:lnTo>
                    <a:pt x="252" y="154"/>
                  </a:lnTo>
                  <a:lnTo>
                    <a:pt x="256" y="154"/>
                  </a:lnTo>
                  <a:lnTo>
                    <a:pt x="257" y="156"/>
                  </a:lnTo>
                  <a:lnTo>
                    <a:pt x="258" y="158"/>
                  </a:lnTo>
                  <a:lnTo>
                    <a:pt x="263" y="158"/>
                  </a:lnTo>
                  <a:lnTo>
                    <a:pt x="267" y="157"/>
                  </a:lnTo>
                  <a:lnTo>
                    <a:pt x="271" y="159"/>
                  </a:lnTo>
                  <a:lnTo>
                    <a:pt x="276" y="161"/>
                  </a:lnTo>
                  <a:lnTo>
                    <a:pt x="277" y="165"/>
                  </a:lnTo>
                  <a:lnTo>
                    <a:pt x="278" y="170"/>
                  </a:lnTo>
                  <a:lnTo>
                    <a:pt x="279" y="172"/>
                  </a:lnTo>
                  <a:lnTo>
                    <a:pt x="280" y="172"/>
                  </a:lnTo>
                  <a:lnTo>
                    <a:pt x="281" y="172"/>
                  </a:lnTo>
                  <a:lnTo>
                    <a:pt x="283" y="170"/>
                  </a:lnTo>
                  <a:lnTo>
                    <a:pt x="281" y="169"/>
                  </a:lnTo>
                  <a:lnTo>
                    <a:pt x="285" y="168"/>
                  </a:lnTo>
                  <a:lnTo>
                    <a:pt x="288" y="168"/>
                  </a:lnTo>
                  <a:lnTo>
                    <a:pt x="290" y="166"/>
                  </a:lnTo>
                  <a:lnTo>
                    <a:pt x="292" y="163"/>
                  </a:lnTo>
                  <a:lnTo>
                    <a:pt x="295" y="163"/>
                  </a:lnTo>
                  <a:lnTo>
                    <a:pt x="298" y="163"/>
                  </a:lnTo>
                  <a:lnTo>
                    <a:pt x="299" y="166"/>
                  </a:lnTo>
                  <a:lnTo>
                    <a:pt x="299" y="168"/>
                  </a:lnTo>
                  <a:lnTo>
                    <a:pt x="300" y="169"/>
                  </a:lnTo>
                  <a:lnTo>
                    <a:pt x="301" y="170"/>
                  </a:lnTo>
                  <a:lnTo>
                    <a:pt x="301" y="172"/>
                  </a:lnTo>
                  <a:lnTo>
                    <a:pt x="302" y="173"/>
                  </a:lnTo>
                  <a:lnTo>
                    <a:pt x="303" y="173"/>
                  </a:lnTo>
                  <a:lnTo>
                    <a:pt x="304" y="173"/>
                  </a:lnTo>
                  <a:lnTo>
                    <a:pt x="306" y="174"/>
                  </a:lnTo>
                  <a:lnTo>
                    <a:pt x="308" y="174"/>
                  </a:lnTo>
                  <a:lnTo>
                    <a:pt x="310" y="173"/>
                  </a:lnTo>
                  <a:lnTo>
                    <a:pt x="313" y="172"/>
                  </a:lnTo>
                  <a:lnTo>
                    <a:pt x="318" y="174"/>
                  </a:lnTo>
                  <a:lnTo>
                    <a:pt x="321" y="175"/>
                  </a:lnTo>
                  <a:lnTo>
                    <a:pt x="320" y="178"/>
                  </a:lnTo>
                  <a:lnTo>
                    <a:pt x="316" y="179"/>
                  </a:lnTo>
                  <a:lnTo>
                    <a:pt x="316" y="180"/>
                  </a:lnTo>
                  <a:lnTo>
                    <a:pt x="315" y="181"/>
                  </a:lnTo>
                  <a:lnTo>
                    <a:pt x="314" y="182"/>
                  </a:lnTo>
                  <a:lnTo>
                    <a:pt x="313" y="182"/>
                  </a:lnTo>
                  <a:lnTo>
                    <a:pt x="311" y="184"/>
                  </a:lnTo>
                  <a:lnTo>
                    <a:pt x="309" y="186"/>
                  </a:lnTo>
                  <a:lnTo>
                    <a:pt x="307" y="186"/>
                  </a:lnTo>
                  <a:lnTo>
                    <a:pt x="304" y="186"/>
                  </a:lnTo>
                  <a:lnTo>
                    <a:pt x="303" y="187"/>
                  </a:lnTo>
                  <a:lnTo>
                    <a:pt x="302" y="187"/>
                  </a:lnTo>
                  <a:lnTo>
                    <a:pt x="301" y="187"/>
                  </a:lnTo>
                  <a:lnTo>
                    <a:pt x="300" y="186"/>
                  </a:lnTo>
                  <a:lnTo>
                    <a:pt x="299" y="185"/>
                  </a:lnTo>
                  <a:lnTo>
                    <a:pt x="297" y="187"/>
                  </a:lnTo>
                  <a:lnTo>
                    <a:pt x="296" y="190"/>
                  </a:lnTo>
                  <a:lnTo>
                    <a:pt x="292" y="191"/>
                  </a:lnTo>
                  <a:lnTo>
                    <a:pt x="290" y="191"/>
                  </a:lnTo>
                  <a:lnTo>
                    <a:pt x="287" y="190"/>
                  </a:lnTo>
                  <a:lnTo>
                    <a:pt x="286" y="188"/>
                  </a:lnTo>
                  <a:lnTo>
                    <a:pt x="286" y="187"/>
                  </a:lnTo>
                  <a:lnTo>
                    <a:pt x="279" y="185"/>
                  </a:lnTo>
                  <a:lnTo>
                    <a:pt x="274" y="185"/>
                  </a:lnTo>
                  <a:lnTo>
                    <a:pt x="273" y="184"/>
                  </a:lnTo>
                  <a:lnTo>
                    <a:pt x="272" y="181"/>
                  </a:lnTo>
                  <a:lnTo>
                    <a:pt x="268" y="180"/>
                  </a:lnTo>
                  <a:lnTo>
                    <a:pt x="265" y="180"/>
                  </a:lnTo>
                  <a:lnTo>
                    <a:pt x="264" y="181"/>
                  </a:lnTo>
                  <a:lnTo>
                    <a:pt x="263" y="181"/>
                  </a:lnTo>
                  <a:lnTo>
                    <a:pt x="262" y="181"/>
                  </a:lnTo>
                  <a:lnTo>
                    <a:pt x="261" y="179"/>
                  </a:lnTo>
                  <a:lnTo>
                    <a:pt x="258" y="180"/>
                  </a:lnTo>
                  <a:lnTo>
                    <a:pt x="257" y="179"/>
                  </a:lnTo>
                  <a:lnTo>
                    <a:pt x="256" y="179"/>
                  </a:lnTo>
                  <a:lnTo>
                    <a:pt x="255" y="179"/>
                  </a:lnTo>
                  <a:lnTo>
                    <a:pt x="254" y="177"/>
                  </a:lnTo>
                  <a:lnTo>
                    <a:pt x="252" y="176"/>
                  </a:lnTo>
                  <a:lnTo>
                    <a:pt x="251" y="176"/>
                  </a:lnTo>
                  <a:lnTo>
                    <a:pt x="249" y="177"/>
                  </a:lnTo>
                  <a:lnTo>
                    <a:pt x="242" y="175"/>
                  </a:lnTo>
                  <a:lnTo>
                    <a:pt x="236" y="173"/>
                  </a:lnTo>
                  <a:lnTo>
                    <a:pt x="234" y="173"/>
                  </a:lnTo>
                  <a:lnTo>
                    <a:pt x="232" y="173"/>
                  </a:lnTo>
                  <a:lnTo>
                    <a:pt x="231" y="172"/>
                  </a:lnTo>
                  <a:lnTo>
                    <a:pt x="230" y="172"/>
                  </a:lnTo>
                  <a:lnTo>
                    <a:pt x="226" y="172"/>
                  </a:lnTo>
                  <a:lnTo>
                    <a:pt x="220" y="169"/>
                  </a:lnTo>
                  <a:lnTo>
                    <a:pt x="219" y="169"/>
                  </a:lnTo>
                  <a:lnTo>
                    <a:pt x="218" y="170"/>
                  </a:lnTo>
                  <a:lnTo>
                    <a:pt x="213" y="169"/>
                  </a:lnTo>
                  <a:lnTo>
                    <a:pt x="208" y="168"/>
                  </a:lnTo>
                  <a:lnTo>
                    <a:pt x="207" y="168"/>
                  </a:lnTo>
                  <a:lnTo>
                    <a:pt x="206" y="168"/>
                  </a:lnTo>
                  <a:lnTo>
                    <a:pt x="204" y="167"/>
                  </a:lnTo>
                  <a:lnTo>
                    <a:pt x="201" y="166"/>
                  </a:lnTo>
                  <a:lnTo>
                    <a:pt x="195" y="166"/>
                  </a:lnTo>
                  <a:lnTo>
                    <a:pt x="187" y="164"/>
                  </a:lnTo>
                  <a:lnTo>
                    <a:pt x="187" y="163"/>
                  </a:lnTo>
                  <a:lnTo>
                    <a:pt x="186" y="163"/>
                  </a:lnTo>
                  <a:lnTo>
                    <a:pt x="183" y="164"/>
                  </a:lnTo>
                  <a:lnTo>
                    <a:pt x="181" y="165"/>
                  </a:lnTo>
                  <a:lnTo>
                    <a:pt x="178" y="164"/>
                  </a:lnTo>
                  <a:lnTo>
                    <a:pt x="175" y="164"/>
                  </a:lnTo>
                  <a:lnTo>
                    <a:pt x="173" y="164"/>
                  </a:lnTo>
                  <a:lnTo>
                    <a:pt x="170" y="164"/>
                  </a:lnTo>
                  <a:lnTo>
                    <a:pt x="164" y="164"/>
                  </a:lnTo>
                  <a:lnTo>
                    <a:pt x="159" y="165"/>
                  </a:lnTo>
                  <a:lnTo>
                    <a:pt x="156" y="165"/>
                  </a:lnTo>
                  <a:lnTo>
                    <a:pt x="153" y="166"/>
                  </a:lnTo>
                  <a:lnTo>
                    <a:pt x="151" y="165"/>
                  </a:lnTo>
                  <a:lnTo>
                    <a:pt x="150" y="165"/>
                  </a:lnTo>
                  <a:lnTo>
                    <a:pt x="148" y="166"/>
                  </a:lnTo>
                  <a:lnTo>
                    <a:pt x="147" y="166"/>
                  </a:lnTo>
                  <a:lnTo>
                    <a:pt x="141" y="168"/>
                  </a:lnTo>
                  <a:lnTo>
                    <a:pt x="136" y="169"/>
                  </a:lnTo>
                  <a:lnTo>
                    <a:pt x="134" y="169"/>
                  </a:lnTo>
                  <a:lnTo>
                    <a:pt x="133" y="169"/>
                  </a:lnTo>
                  <a:lnTo>
                    <a:pt x="132" y="169"/>
                  </a:lnTo>
                  <a:lnTo>
                    <a:pt x="129" y="169"/>
                  </a:lnTo>
                  <a:lnTo>
                    <a:pt x="128" y="170"/>
                  </a:lnTo>
                  <a:lnTo>
                    <a:pt x="127" y="170"/>
                  </a:lnTo>
                  <a:lnTo>
                    <a:pt x="126" y="170"/>
                  </a:lnTo>
                  <a:lnTo>
                    <a:pt x="125" y="170"/>
                  </a:lnTo>
                  <a:lnTo>
                    <a:pt x="124" y="170"/>
                  </a:lnTo>
                  <a:lnTo>
                    <a:pt x="123" y="170"/>
                  </a:lnTo>
                  <a:lnTo>
                    <a:pt x="121" y="170"/>
                  </a:lnTo>
                  <a:lnTo>
                    <a:pt x="120" y="170"/>
                  </a:lnTo>
                  <a:lnTo>
                    <a:pt x="117" y="170"/>
                  </a:lnTo>
                  <a:lnTo>
                    <a:pt x="115" y="169"/>
                  </a:lnTo>
                  <a:lnTo>
                    <a:pt x="114" y="169"/>
                  </a:lnTo>
                  <a:lnTo>
                    <a:pt x="113" y="169"/>
                  </a:lnTo>
                  <a:lnTo>
                    <a:pt x="113" y="170"/>
                  </a:lnTo>
                  <a:lnTo>
                    <a:pt x="114" y="176"/>
                  </a:lnTo>
                  <a:lnTo>
                    <a:pt x="116" y="181"/>
                  </a:lnTo>
                  <a:lnTo>
                    <a:pt x="118" y="187"/>
                  </a:lnTo>
                  <a:lnTo>
                    <a:pt x="122" y="191"/>
                  </a:lnTo>
                  <a:lnTo>
                    <a:pt x="123" y="193"/>
                  </a:lnTo>
                  <a:lnTo>
                    <a:pt x="125" y="196"/>
                  </a:lnTo>
                  <a:lnTo>
                    <a:pt x="129" y="196"/>
                  </a:lnTo>
                  <a:lnTo>
                    <a:pt x="133" y="194"/>
                  </a:lnTo>
                  <a:lnTo>
                    <a:pt x="129" y="197"/>
                  </a:lnTo>
                  <a:lnTo>
                    <a:pt x="126" y="199"/>
                  </a:lnTo>
                  <a:lnTo>
                    <a:pt x="125" y="199"/>
                  </a:lnTo>
                  <a:lnTo>
                    <a:pt x="125" y="200"/>
                  </a:lnTo>
                  <a:lnTo>
                    <a:pt x="124" y="200"/>
                  </a:lnTo>
                  <a:lnTo>
                    <a:pt x="122" y="201"/>
                  </a:lnTo>
                  <a:lnTo>
                    <a:pt x="122" y="202"/>
                  </a:lnTo>
                  <a:lnTo>
                    <a:pt x="121" y="203"/>
                  </a:lnTo>
                  <a:lnTo>
                    <a:pt x="118" y="204"/>
                  </a:lnTo>
                  <a:lnTo>
                    <a:pt x="117" y="204"/>
                  </a:lnTo>
                  <a:lnTo>
                    <a:pt x="116" y="207"/>
                  </a:lnTo>
                  <a:lnTo>
                    <a:pt x="115" y="208"/>
                  </a:lnTo>
                  <a:lnTo>
                    <a:pt x="111" y="207"/>
                  </a:lnTo>
                  <a:lnTo>
                    <a:pt x="106" y="207"/>
                  </a:lnTo>
                  <a:lnTo>
                    <a:pt x="103" y="208"/>
                  </a:lnTo>
                  <a:lnTo>
                    <a:pt x="100" y="209"/>
                  </a:lnTo>
                  <a:lnTo>
                    <a:pt x="99" y="208"/>
                  </a:lnTo>
                  <a:lnTo>
                    <a:pt x="98" y="207"/>
                  </a:lnTo>
                  <a:lnTo>
                    <a:pt x="95" y="203"/>
                  </a:lnTo>
                  <a:lnTo>
                    <a:pt x="92" y="201"/>
                  </a:lnTo>
                  <a:lnTo>
                    <a:pt x="91" y="200"/>
                  </a:lnTo>
                  <a:lnTo>
                    <a:pt x="91" y="198"/>
                  </a:lnTo>
                  <a:lnTo>
                    <a:pt x="90" y="197"/>
                  </a:lnTo>
                  <a:lnTo>
                    <a:pt x="89" y="196"/>
                  </a:lnTo>
                  <a:lnTo>
                    <a:pt x="89" y="193"/>
                  </a:lnTo>
                  <a:lnTo>
                    <a:pt x="88" y="190"/>
                  </a:lnTo>
                  <a:lnTo>
                    <a:pt x="87" y="189"/>
                  </a:lnTo>
                  <a:lnTo>
                    <a:pt x="87" y="188"/>
                  </a:lnTo>
                  <a:lnTo>
                    <a:pt x="86" y="188"/>
                  </a:lnTo>
                  <a:lnTo>
                    <a:pt x="85" y="186"/>
                  </a:lnTo>
                  <a:lnTo>
                    <a:pt x="83" y="184"/>
                  </a:lnTo>
                  <a:lnTo>
                    <a:pt x="80" y="175"/>
                  </a:lnTo>
                  <a:lnTo>
                    <a:pt x="76" y="166"/>
                  </a:lnTo>
                  <a:lnTo>
                    <a:pt x="67" y="164"/>
                  </a:lnTo>
                  <a:lnTo>
                    <a:pt x="58" y="164"/>
                  </a:lnTo>
                  <a:lnTo>
                    <a:pt x="56" y="163"/>
                  </a:lnTo>
                  <a:lnTo>
                    <a:pt x="55" y="163"/>
                  </a:lnTo>
                  <a:lnTo>
                    <a:pt x="52" y="163"/>
                  </a:lnTo>
                  <a:lnTo>
                    <a:pt x="48" y="162"/>
                  </a:lnTo>
                  <a:lnTo>
                    <a:pt x="45" y="162"/>
                  </a:lnTo>
                  <a:lnTo>
                    <a:pt x="42" y="161"/>
                  </a:lnTo>
                  <a:lnTo>
                    <a:pt x="30" y="159"/>
                  </a:lnTo>
                  <a:lnTo>
                    <a:pt x="18" y="158"/>
                  </a:lnTo>
                  <a:lnTo>
                    <a:pt x="9" y="155"/>
                  </a:lnTo>
                  <a:lnTo>
                    <a:pt x="1" y="152"/>
                  </a:lnTo>
                  <a:lnTo>
                    <a:pt x="1" y="151"/>
                  </a:lnTo>
                  <a:lnTo>
                    <a:pt x="1" y="150"/>
                  </a:lnTo>
                  <a:lnTo>
                    <a:pt x="1" y="149"/>
                  </a:lnTo>
                  <a:lnTo>
                    <a:pt x="0" y="147"/>
                  </a:lnTo>
                  <a:lnTo>
                    <a:pt x="2" y="144"/>
                  </a:lnTo>
                  <a:lnTo>
                    <a:pt x="8" y="141"/>
                  </a:lnTo>
                  <a:lnTo>
                    <a:pt x="13" y="139"/>
                  </a:lnTo>
                  <a:lnTo>
                    <a:pt x="18" y="137"/>
                  </a:lnTo>
                  <a:lnTo>
                    <a:pt x="20" y="135"/>
                  </a:lnTo>
                  <a:lnTo>
                    <a:pt x="23" y="135"/>
                  </a:lnTo>
                  <a:lnTo>
                    <a:pt x="24" y="137"/>
                  </a:lnTo>
                  <a:lnTo>
                    <a:pt x="25" y="139"/>
                  </a:lnTo>
                  <a:lnTo>
                    <a:pt x="32" y="139"/>
                  </a:lnTo>
                  <a:lnTo>
                    <a:pt x="40" y="139"/>
                  </a:lnTo>
                  <a:lnTo>
                    <a:pt x="47" y="141"/>
                  </a:lnTo>
                  <a:lnTo>
                    <a:pt x="54" y="142"/>
                  </a:lnTo>
                  <a:lnTo>
                    <a:pt x="58" y="142"/>
                  </a:lnTo>
                  <a:lnTo>
                    <a:pt x="62" y="142"/>
                  </a:lnTo>
                  <a:lnTo>
                    <a:pt x="64" y="143"/>
                  </a:lnTo>
                  <a:lnTo>
                    <a:pt x="66" y="143"/>
                  </a:lnTo>
                  <a:lnTo>
                    <a:pt x="67" y="143"/>
                  </a:lnTo>
                  <a:lnTo>
                    <a:pt x="69" y="143"/>
                  </a:lnTo>
                  <a:lnTo>
                    <a:pt x="70" y="143"/>
                  </a:lnTo>
                  <a:lnTo>
                    <a:pt x="71" y="143"/>
                  </a:lnTo>
                  <a:lnTo>
                    <a:pt x="73" y="143"/>
                  </a:lnTo>
                  <a:lnTo>
                    <a:pt x="75" y="143"/>
                  </a:lnTo>
                  <a:lnTo>
                    <a:pt x="77" y="144"/>
                  </a:lnTo>
                  <a:lnTo>
                    <a:pt x="81" y="143"/>
                  </a:lnTo>
                  <a:lnTo>
                    <a:pt x="86" y="142"/>
                  </a:lnTo>
                  <a:lnTo>
                    <a:pt x="87" y="140"/>
                  </a:lnTo>
                  <a:lnTo>
                    <a:pt x="89" y="138"/>
                  </a:lnTo>
                  <a:lnTo>
                    <a:pt x="90" y="138"/>
                  </a:lnTo>
                  <a:lnTo>
                    <a:pt x="92" y="137"/>
                  </a:lnTo>
                  <a:lnTo>
                    <a:pt x="93" y="135"/>
                  </a:lnTo>
                  <a:lnTo>
                    <a:pt x="95" y="134"/>
                  </a:lnTo>
                  <a:lnTo>
                    <a:pt x="98" y="137"/>
                  </a:lnTo>
                  <a:lnTo>
                    <a:pt x="102" y="138"/>
                  </a:lnTo>
                  <a:lnTo>
                    <a:pt x="103" y="138"/>
                  </a:lnTo>
                  <a:lnTo>
                    <a:pt x="103" y="137"/>
                  </a:lnTo>
                  <a:lnTo>
                    <a:pt x="104" y="138"/>
                  </a:lnTo>
                  <a:lnTo>
                    <a:pt x="104" y="140"/>
                  </a:lnTo>
                  <a:lnTo>
                    <a:pt x="105" y="142"/>
                  </a:lnTo>
                  <a:lnTo>
                    <a:pt x="105" y="143"/>
                  </a:lnTo>
                  <a:lnTo>
                    <a:pt x="106" y="143"/>
                  </a:lnTo>
                  <a:lnTo>
                    <a:pt x="113" y="140"/>
                  </a:lnTo>
                  <a:lnTo>
                    <a:pt x="118" y="135"/>
                  </a:lnTo>
                  <a:lnTo>
                    <a:pt x="120" y="133"/>
                  </a:lnTo>
                  <a:lnTo>
                    <a:pt x="120" y="131"/>
                  </a:lnTo>
                  <a:lnTo>
                    <a:pt x="121" y="130"/>
                  </a:lnTo>
                  <a:lnTo>
                    <a:pt x="122" y="129"/>
                  </a:lnTo>
                  <a:lnTo>
                    <a:pt x="123" y="127"/>
                  </a:lnTo>
                  <a:lnTo>
                    <a:pt x="124" y="126"/>
                  </a:lnTo>
                  <a:lnTo>
                    <a:pt x="125" y="124"/>
                  </a:lnTo>
                  <a:lnTo>
                    <a:pt x="126" y="121"/>
                  </a:lnTo>
                  <a:lnTo>
                    <a:pt x="127" y="118"/>
                  </a:lnTo>
                  <a:lnTo>
                    <a:pt x="128" y="117"/>
                  </a:lnTo>
                  <a:lnTo>
                    <a:pt x="129" y="115"/>
                  </a:lnTo>
                  <a:lnTo>
                    <a:pt x="129" y="114"/>
                  </a:lnTo>
                  <a:lnTo>
                    <a:pt x="129" y="112"/>
                  </a:lnTo>
                  <a:lnTo>
                    <a:pt x="132" y="108"/>
                  </a:lnTo>
                  <a:lnTo>
                    <a:pt x="134" y="104"/>
                  </a:lnTo>
                  <a:lnTo>
                    <a:pt x="135" y="104"/>
                  </a:lnTo>
                  <a:lnTo>
                    <a:pt x="136" y="101"/>
                  </a:lnTo>
                  <a:lnTo>
                    <a:pt x="137" y="98"/>
                  </a:lnTo>
                  <a:lnTo>
                    <a:pt x="136" y="98"/>
                  </a:lnTo>
                  <a:lnTo>
                    <a:pt x="134" y="98"/>
                  </a:lnTo>
                  <a:lnTo>
                    <a:pt x="133" y="98"/>
                  </a:lnTo>
                  <a:lnTo>
                    <a:pt x="128" y="98"/>
                  </a:lnTo>
                  <a:lnTo>
                    <a:pt x="126" y="98"/>
                  </a:lnTo>
                  <a:lnTo>
                    <a:pt x="124" y="99"/>
                  </a:lnTo>
                  <a:lnTo>
                    <a:pt x="122" y="101"/>
                  </a:lnTo>
                  <a:lnTo>
                    <a:pt x="123" y="103"/>
                  </a:lnTo>
                  <a:lnTo>
                    <a:pt x="122" y="104"/>
                  </a:lnTo>
                  <a:lnTo>
                    <a:pt x="122" y="105"/>
                  </a:lnTo>
                  <a:lnTo>
                    <a:pt x="115" y="104"/>
                  </a:lnTo>
                  <a:lnTo>
                    <a:pt x="109" y="101"/>
                  </a:lnTo>
                  <a:lnTo>
                    <a:pt x="104" y="98"/>
                  </a:lnTo>
                  <a:lnTo>
                    <a:pt x="100" y="95"/>
                  </a:lnTo>
                  <a:lnTo>
                    <a:pt x="98" y="92"/>
                  </a:lnTo>
                  <a:lnTo>
                    <a:pt x="97" y="88"/>
                  </a:lnTo>
                  <a:lnTo>
                    <a:pt x="95" y="87"/>
                  </a:lnTo>
                  <a:lnTo>
                    <a:pt x="95" y="86"/>
                  </a:lnTo>
                  <a:lnTo>
                    <a:pt x="91" y="80"/>
                  </a:lnTo>
                  <a:lnTo>
                    <a:pt x="88" y="72"/>
                  </a:lnTo>
                  <a:lnTo>
                    <a:pt x="90" y="71"/>
                  </a:lnTo>
                  <a:lnTo>
                    <a:pt x="91" y="69"/>
                  </a:lnTo>
                  <a:lnTo>
                    <a:pt x="92" y="69"/>
                  </a:lnTo>
                  <a:lnTo>
                    <a:pt x="93" y="63"/>
                  </a:lnTo>
                  <a:lnTo>
                    <a:pt x="94" y="58"/>
                  </a:lnTo>
                  <a:lnTo>
                    <a:pt x="97" y="54"/>
                  </a:lnTo>
                  <a:lnTo>
                    <a:pt x="99" y="52"/>
                  </a:lnTo>
                  <a:lnTo>
                    <a:pt x="99" y="51"/>
                  </a:lnTo>
                  <a:lnTo>
                    <a:pt x="100" y="51"/>
                  </a:lnTo>
                  <a:lnTo>
                    <a:pt x="101" y="49"/>
                  </a:lnTo>
                  <a:lnTo>
                    <a:pt x="101" y="48"/>
                  </a:lnTo>
                  <a:lnTo>
                    <a:pt x="102" y="47"/>
                  </a:lnTo>
                  <a:lnTo>
                    <a:pt x="103" y="46"/>
                  </a:lnTo>
                  <a:lnTo>
                    <a:pt x="103" y="45"/>
                  </a:lnTo>
                  <a:lnTo>
                    <a:pt x="104" y="42"/>
                  </a:lnTo>
                  <a:lnTo>
                    <a:pt x="105" y="42"/>
                  </a:lnTo>
                  <a:lnTo>
                    <a:pt x="106" y="41"/>
                  </a:lnTo>
                  <a:lnTo>
                    <a:pt x="106" y="39"/>
                  </a:lnTo>
                  <a:lnTo>
                    <a:pt x="108" y="38"/>
                  </a:lnTo>
                  <a:lnTo>
                    <a:pt x="110" y="37"/>
                  </a:lnTo>
                  <a:lnTo>
                    <a:pt x="111" y="37"/>
                  </a:lnTo>
                  <a:lnTo>
                    <a:pt x="112" y="36"/>
                  </a:lnTo>
                  <a:lnTo>
                    <a:pt x="112" y="35"/>
                  </a:lnTo>
                  <a:lnTo>
                    <a:pt x="114" y="34"/>
                  </a:lnTo>
                  <a:lnTo>
                    <a:pt x="117" y="31"/>
                  </a:lnTo>
                  <a:lnTo>
                    <a:pt x="121" y="30"/>
                  </a:lnTo>
                  <a:lnTo>
                    <a:pt x="124" y="30"/>
                  </a:lnTo>
                  <a:lnTo>
                    <a:pt x="125" y="29"/>
                  </a:lnTo>
                  <a:lnTo>
                    <a:pt x="128" y="30"/>
                  </a:lnTo>
                  <a:lnTo>
                    <a:pt x="128" y="31"/>
                  </a:lnTo>
                  <a:lnTo>
                    <a:pt x="132" y="31"/>
                  </a:lnTo>
                  <a:lnTo>
                    <a:pt x="135" y="31"/>
                  </a:lnTo>
                  <a:lnTo>
                    <a:pt x="137" y="31"/>
                  </a:lnTo>
                  <a:lnTo>
                    <a:pt x="139" y="33"/>
                  </a:lnTo>
                  <a:lnTo>
                    <a:pt x="141" y="34"/>
                  </a:lnTo>
                  <a:lnTo>
                    <a:pt x="143" y="36"/>
                  </a:lnTo>
                  <a:lnTo>
                    <a:pt x="146" y="40"/>
                  </a:lnTo>
                  <a:lnTo>
                    <a:pt x="147" y="45"/>
                  </a:lnTo>
                  <a:lnTo>
                    <a:pt x="147" y="48"/>
                  </a:lnTo>
                  <a:lnTo>
                    <a:pt x="148" y="51"/>
                  </a:lnTo>
                  <a:lnTo>
                    <a:pt x="148" y="52"/>
                  </a:lnTo>
                  <a:lnTo>
                    <a:pt x="149" y="53"/>
                  </a:lnTo>
                  <a:lnTo>
                    <a:pt x="151" y="60"/>
                  </a:lnTo>
                  <a:lnTo>
                    <a:pt x="153" y="64"/>
                  </a:lnTo>
                  <a:lnTo>
                    <a:pt x="155" y="64"/>
                  </a:lnTo>
                  <a:lnTo>
                    <a:pt x="155" y="61"/>
                  </a:lnTo>
                  <a:lnTo>
                    <a:pt x="156" y="59"/>
                  </a:lnTo>
                  <a:lnTo>
                    <a:pt x="159" y="52"/>
                  </a:lnTo>
                  <a:lnTo>
                    <a:pt x="162" y="46"/>
                  </a:lnTo>
                  <a:lnTo>
                    <a:pt x="163" y="42"/>
                  </a:lnTo>
                  <a:lnTo>
                    <a:pt x="166" y="39"/>
                  </a:lnTo>
                  <a:lnTo>
                    <a:pt x="166" y="38"/>
                  </a:lnTo>
                  <a:lnTo>
                    <a:pt x="167" y="37"/>
                  </a:lnTo>
                  <a:lnTo>
                    <a:pt x="167" y="36"/>
                  </a:lnTo>
                  <a:lnTo>
                    <a:pt x="168" y="35"/>
                  </a:lnTo>
                  <a:lnTo>
                    <a:pt x="169" y="34"/>
                  </a:lnTo>
                  <a:lnTo>
                    <a:pt x="170" y="33"/>
                  </a:lnTo>
                  <a:lnTo>
                    <a:pt x="170" y="30"/>
                  </a:lnTo>
                  <a:lnTo>
                    <a:pt x="172" y="28"/>
                  </a:lnTo>
                  <a:lnTo>
                    <a:pt x="173" y="24"/>
                  </a:lnTo>
                  <a:lnTo>
                    <a:pt x="181" y="13"/>
                  </a:lnTo>
                  <a:lnTo>
                    <a:pt x="188" y="1"/>
                  </a:lnTo>
                  <a:lnTo>
                    <a:pt x="190" y="0"/>
                  </a:lnTo>
                  <a:close/>
                  <a:moveTo>
                    <a:pt x="213" y="64"/>
                  </a:moveTo>
                  <a:lnTo>
                    <a:pt x="214" y="64"/>
                  </a:lnTo>
                  <a:lnTo>
                    <a:pt x="215" y="66"/>
                  </a:lnTo>
                  <a:lnTo>
                    <a:pt x="216" y="68"/>
                  </a:lnTo>
                  <a:lnTo>
                    <a:pt x="216" y="72"/>
                  </a:lnTo>
                  <a:lnTo>
                    <a:pt x="217" y="75"/>
                  </a:lnTo>
                  <a:lnTo>
                    <a:pt x="218" y="76"/>
                  </a:lnTo>
                  <a:lnTo>
                    <a:pt x="218" y="79"/>
                  </a:lnTo>
                  <a:lnTo>
                    <a:pt x="218" y="80"/>
                  </a:lnTo>
                  <a:lnTo>
                    <a:pt x="219" y="83"/>
                  </a:lnTo>
                  <a:lnTo>
                    <a:pt x="220" y="86"/>
                  </a:lnTo>
                  <a:lnTo>
                    <a:pt x="220" y="88"/>
                  </a:lnTo>
                  <a:lnTo>
                    <a:pt x="220" y="91"/>
                  </a:lnTo>
                  <a:lnTo>
                    <a:pt x="223" y="94"/>
                  </a:lnTo>
                  <a:lnTo>
                    <a:pt x="227" y="95"/>
                  </a:lnTo>
                  <a:lnTo>
                    <a:pt x="233" y="93"/>
                  </a:lnTo>
                  <a:lnTo>
                    <a:pt x="239" y="89"/>
                  </a:lnTo>
                  <a:lnTo>
                    <a:pt x="239" y="88"/>
                  </a:lnTo>
                  <a:lnTo>
                    <a:pt x="239" y="87"/>
                  </a:lnTo>
                  <a:lnTo>
                    <a:pt x="243" y="86"/>
                  </a:lnTo>
                  <a:lnTo>
                    <a:pt x="248" y="84"/>
                  </a:lnTo>
                  <a:lnTo>
                    <a:pt x="249" y="85"/>
                  </a:lnTo>
                  <a:lnTo>
                    <a:pt x="250" y="85"/>
                  </a:lnTo>
                  <a:lnTo>
                    <a:pt x="253" y="84"/>
                  </a:lnTo>
                  <a:lnTo>
                    <a:pt x="256" y="83"/>
                  </a:lnTo>
                  <a:lnTo>
                    <a:pt x="258" y="84"/>
                  </a:lnTo>
                  <a:lnTo>
                    <a:pt x="262" y="85"/>
                  </a:lnTo>
                  <a:lnTo>
                    <a:pt x="267" y="85"/>
                  </a:lnTo>
                  <a:lnTo>
                    <a:pt x="273" y="87"/>
                  </a:lnTo>
                  <a:lnTo>
                    <a:pt x="277" y="89"/>
                  </a:lnTo>
                  <a:lnTo>
                    <a:pt x="280" y="93"/>
                  </a:lnTo>
                  <a:lnTo>
                    <a:pt x="284" y="96"/>
                  </a:lnTo>
                  <a:lnTo>
                    <a:pt x="287" y="100"/>
                  </a:lnTo>
                  <a:lnTo>
                    <a:pt x="288" y="104"/>
                  </a:lnTo>
                  <a:lnTo>
                    <a:pt x="290" y="108"/>
                  </a:lnTo>
                  <a:lnTo>
                    <a:pt x="289" y="110"/>
                  </a:lnTo>
                  <a:lnTo>
                    <a:pt x="289" y="112"/>
                  </a:lnTo>
                  <a:lnTo>
                    <a:pt x="290" y="117"/>
                  </a:lnTo>
                  <a:lnTo>
                    <a:pt x="292" y="122"/>
                  </a:lnTo>
                  <a:lnTo>
                    <a:pt x="291" y="123"/>
                  </a:lnTo>
                  <a:lnTo>
                    <a:pt x="291" y="124"/>
                  </a:lnTo>
                  <a:lnTo>
                    <a:pt x="289" y="124"/>
                  </a:lnTo>
                  <a:lnTo>
                    <a:pt x="288" y="124"/>
                  </a:lnTo>
                  <a:lnTo>
                    <a:pt x="285" y="128"/>
                  </a:lnTo>
                  <a:lnTo>
                    <a:pt x="281" y="131"/>
                  </a:lnTo>
                  <a:lnTo>
                    <a:pt x="280" y="131"/>
                  </a:lnTo>
                  <a:lnTo>
                    <a:pt x="279" y="130"/>
                  </a:lnTo>
                  <a:lnTo>
                    <a:pt x="276" y="132"/>
                  </a:lnTo>
                  <a:lnTo>
                    <a:pt x="273" y="133"/>
                  </a:lnTo>
                  <a:lnTo>
                    <a:pt x="269" y="132"/>
                  </a:lnTo>
                  <a:lnTo>
                    <a:pt x="266" y="131"/>
                  </a:lnTo>
                  <a:lnTo>
                    <a:pt x="264" y="130"/>
                  </a:lnTo>
                  <a:lnTo>
                    <a:pt x="261" y="128"/>
                  </a:lnTo>
                  <a:lnTo>
                    <a:pt x="258" y="130"/>
                  </a:lnTo>
                  <a:lnTo>
                    <a:pt x="257" y="131"/>
                  </a:lnTo>
                  <a:lnTo>
                    <a:pt x="255" y="130"/>
                  </a:lnTo>
                  <a:lnTo>
                    <a:pt x="254" y="129"/>
                  </a:lnTo>
                  <a:lnTo>
                    <a:pt x="253" y="129"/>
                  </a:lnTo>
                  <a:lnTo>
                    <a:pt x="252" y="129"/>
                  </a:lnTo>
                  <a:lnTo>
                    <a:pt x="251" y="129"/>
                  </a:lnTo>
                  <a:lnTo>
                    <a:pt x="250" y="129"/>
                  </a:lnTo>
                  <a:lnTo>
                    <a:pt x="248" y="130"/>
                  </a:lnTo>
                  <a:lnTo>
                    <a:pt x="246" y="130"/>
                  </a:lnTo>
                  <a:lnTo>
                    <a:pt x="241" y="129"/>
                  </a:lnTo>
                  <a:lnTo>
                    <a:pt x="236" y="126"/>
                  </a:lnTo>
                  <a:lnTo>
                    <a:pt x="232" y="122"/>
                  </a:lnTo>
                  <a:lnTo>
                    <a:pt x="229" y="119"/>
                  </a:lnTo>
                  <a:lnTo>
                    <a:pt x="228" y="117"/>
                  </a:lnTo>
                  <a:lnTo>
                    <a:pt x="227" y="115"/>
                  </a:lnTo>
                  <a:lnTo>
                    <a:pt x="226" y="115"/>
                  </a:lnTo>
                  <a:lnTo>
                    <a:pt x="225" y="115"/>
                  </a:lnTo>
                  <a:lnTo>
                    <a:pt x="223" y="117"/>
                  </a:lnTo>
                  <a:lnTo>
                    <a:pt x="223" y="118"/>
                  </a:lnTo>
                  <a:lnTo>
                    <a:pt x="220" y="123"/>
                  </a:lnTo>
                  <a:lnTo>
                    <a:pt x="217" y="129"/>
                  </a:lnTo>
                  <a:lnTo>
                    <a:pt x="214" y="132"/>
                  </a:lnTo>
                  <a:lnTo>
                    <a:pt x="210" y="134"/>
                  </a:lnTo>
                  <a:lnTo>
                    <a:pt x="208" y="133"/>
                  </a:lnTo>
                  <a:lnTo>
                    <a:pt x="206" y="133"/>
                  </a:lnTo>
                  <a:lnTo>
                    <a:pt x="204" y="134"/>
                  </a:lnTo>
                  <a:lnTo>
                    <a:pt x="203" y="135"/>
                  </a:lnTo>
                  <a:lnTo>
                    <a:pt x="198" y="137"/>
                  </a:lnTo>
                  <a:lnTo>
                    <a:pt x="195" y="137"/>
                  </a:lnTo>
                  <a:lnTo>
                    <a:pt x="193" y="138"/>
                  </a:lnTo>
                  <a:lnTo>
                    <a:pt x="192" y="139"/>
                  </a:lnTo>
                  <a:lnTo>
                    <a:pt x="187" y="139"/>
                  </a:lnTo>
                  <a:lnTo>
                    <a:pt x="182" y="138"/>
                  </a:lnTo>
                  <a:lnTo>
                    <a:pt x="178" y="135"/>
                  </a:lnTo>
                  <a:lnTo>
                    <a:pt x="173" y="133"/>
                  </a:lnTo>
                  <a:lnTo>
                    <a:pt x="173" y="132"/>
                  </a:lnTo>
                  <a:lnTo>
                    <a:pt x="173" y="131"/>
                  </a:lnTo>
                  <a:lnTo>
                    <a:pt x="172" y="130"/>
                  </a:lnTo>
                  <a:lnTo>
                    <a:pt x="170" y="129"/>
                  </a:lnTo>
                  <a:lnTo>
                    <a:pt x="170" y="126"/>
                  </a:lnTo>
                  <a:lnTo>
                    <a:pt x="171" y="121"/>
                  </a:lnTo>
                  <a:lnTo>
                    <a:pt x="170" y="121"/>
                  </a:lnTo>
                  <a:lnTo>
                    <a:pt x="170" y="120"/>
                  </a:lnTo>
                  <a:lnTo>
                    <a:pt x="170" y="118"/>
                  </a:lnTo>
                  <a:lnTo>
                    <a:pt x="171" y="117"/>
                  </a:lnTo>
                  <a:lnTo>
                    <a:pt x="170" y="114"/>
                  </a:lnTo>
                  <a:lnTo>
                    <a:pt x="171" y="109"/>
                  </a:lnTo>
                  <a:lnTo>
                    <a:pt x="172" y="109"/>
                  </a:lnTo>
                  <a:lnTo>
                    <a:pt x="173" y="108"/>
                  </a:lnTo>
                  <a:lnTo>
                    <a:pt x="173" y="106"/>
                  </a:lnTo>
                  <a:lnTo>
                    <a:pt x="174" y="104"/>
                  </a:lnTo>
                  <a:lnTo>
                    <a:pt x="175" y="103"/>
                  </a:lnTo>
                  <a:lnTo>
                    <a:pt x="175" y="100"/>
                  </a:lnTo>
                  <a:lnTo>
                    <a:pt x="176" y="99"/>
                  </a:lnTo>
                  <a:lnTo>
                    <a:pt x="178" y="96"/>
                  </a:lnTo>
                  <a:lnTo>
                    <a:pt x="179" y="93"/>
                  </a:lnTo>
                  <a:lnTo>
                    <a:pt x="179" y="91"/>
                  </a:lnTo>
                  <a:lnTo>
                    <a:pt x="181" y="88"/>
                  </a:lnTo>
                  <a:lnTo>
                    <a:pt x="183" y="85"/>
                  </a:lnTo>
                  <a:lnTo>
                    <a:pt x="185" y="82"/>
                  </a:lnTo>
                  <a:lnTo>
                    <a:pt x="187" y="80"/>
                  </a:lnTo>
                  <a:lnTo>
                    <a:pt x="191" y="73"/>
                  </a:lnTo>
                  <a:lnTo>
                    <a:pt x="195" y="68"/>
                  </a:lnTo>
                  <a:lnTo>
                    <a:pt x="193" y="65"/>
                  </a:lnTo>
                  <a:lnTo>
                    <a:pt x="193" y="63"/>
                  </a:lnTo>
                  <a:lnTo>
                    <a:pt x="203" y="63"/>
                  </a:lnTo>
                  <a:lnTo>
                    <a:pt x="213" y="64"/>
                  </a:lnTo>
                  <a:close/>
                  <a:moveTo>
                    <a:pt x="223" y="103"/>
                  </a:moveTo>
                  <a:lnTo>
                    <a:pt x="222" y="104"/>
                  </a:lnTo>
                  <a:lnTo>
                    <a:pt x="222" y="105"/>
                  </a:lnTo>
                  <a:lnTo>
                    <a:pt x="223" y="105"/>
                  </a:lnTo>
                  <a:lnTo>
                    <a:pt x="223" y="104"/>
                  </a:lnTo>
                  <a:lnTo>
                    <a:pt x="223" y="103"/>
                  </a:lnTo>
                  <a:close/>
                  <a:moveTo>
                    <a:pt x="208" y="174"/>
                  </a:moveTo>
                  <a:lnTo>
                    <a:pt x="208" y="174"/>
                  </a:lnTo>
                  <a:lnTo>
                    <a:pt x="209" y="175"/>
                  </a:lnTo>
                  <a:lnTo>
                    <a:pt x="208" y="177"/>
                  </a:lnTo>
                  <a:lnTo>
                    <a:pt x="208" y="179"/>
                  </a:lnTo>
                  <a:lnTo>
                    <a:pt x="194" y="189"/>
                  </a:lnTo>
                  <a:lnTo>
                    <a:pt x="180" y="199"/>
                  </a:lnTo>
                  <a:lnTo>
                    <a:pt x="178" y="200"/>
                  </a:lnTo>
                  <a:lnTo>
                    <a:pt x="175" y="201"/>
                  </a:lnTo>
                  <a:lnTo>
                    <a:pt x="172" y="203"/>
                  </a:lnTo>
                  <a:lnTo>
                    <a:pt x="169" y="205"/>
                  </a:lnTo>
                  <a:lnTo>
                    <a:pt x="168" y="205"/>
                  </a:lnTo>
                  <a:lnTo>
                    <a:pt x="168" y="207"/>
                  </a:lnTo>
                  <a:lnTo>
                    <a:pt x="166" y="208"/>
                  </a:lnTo>
                  <a:lnTo>
                    <a:pt x="163" y="209"/>
                  </a:lnTo>
                  <a:lnTo>
                    <a:pt x="162" y="209"/>
                  </a:lnTo>
                  <a:lnTo>
                    <a:pt x="162" y="210"/>
                  </a:lnTo>
                  <a:lnTo>
                    <a:pt x="158" y="211"/>
                  </a:lnTo>
                  <a:lnTo>
                    <a:pt x="156" y="211"/>
                  </a:lnTo>
                  <a:lnTo>
                    <a:pt x="155" y="213"/>
                  </a:lnTo>
                  <a:lnTo>
                    <a:pt x="153" y="214"/>
                  </a:lnTo>
                  <a:lnTo>
                    <a:pt x="151" y="214"/>
                  </a:lnTo>
                  <a:lnTo>
                    <a:pt x="150" y="214"/>
                  </a:lnTo>
                  <a:lnTo>
                    <a:pt x="148" y="215"/>
                  </a:lnTo>
                  <a:lnTo>
                    <a:pt x="146" y="216"/>
                  </a:lnTo>
                  <a:lnTo>
                    <a:pt x="144" y="216"/>
                  </a:lnTo>
                  <a:lnTo>
                    <a:pt x="141" y="216"/>
                  </a:lnTo>
                  <a:lnTo>
                    <a:pt x="141" y="217"/>
                  </a:lnTo>
                  <a:lnTo>
                    <a:pt x="143" y="220"/>
                  </a:lnTo>
                  <a:lnTo>
                    <a:pt x="145" y="220"/>
                  </a:lnTo>
                  <a:lnTo>
                    <a:pt x="147" y="220"/>
                  </a:lnTo>
                  <a:lnTo>
                    <a:pt x="148" y="220"/>
                  </a:lnTo>
                  <a:lnTo>
                    <a:pt x="148" y="221"/>
                  </a:lnTo>
                  <a:lnTo>
                    <a:pt x="151" y="221"/>
                  </a:lnTo>
                  <a:lnTo>
                    <a:pt x="155" y="221"/>
                  </a:lnTo>
                  <a:lnTo>
                    <a:pt x="157" y="222"/>
                  </a:lnTo>
                  <a:lnTo>
                    <a:pt x="158" y="221"/>
                  </a:lnTo>
                  <a:lnTo>
                    <a:pt x="160" y="222"/>
                  </a:lnTo>
                  <a:lnTo>
                    <a:pt x="161" y="223"/>
                  </a:lnTo>
                  <a:lnTo>
                    <a:pt x="164" y="224"/>
                  </a:lnTo>
                  <a:lnTo>
                    <a:pt x="169" y="224"/>
                  </a:lnTo>
                  <a:lnTo>
                    <a:pt x="173" y="225"/>
                  </a:lnTo>
                  <a:lnTo>
                    <a:pt x="179" y="227"/>
                  </a:lnTo>
                  <a:lnTo>
                    <a:pt x="180" y="228"/>
                  </a:lnTo>
                  <a:lnTo>
                    <a:pt x="181" y="228"/>
                  </a:lnTo>
                  <a:lnTo>
                    <a:pt x="182" y="228"/>
                  </a:lnTo>
                  <a:lnTo>
                    <a:pt x="182" y="229"/>
                  </a:lnTo>
                  <a:lnTo>
                    <a:pt x="183" y="231"/>
                  </a:lnTo>
                  <a:lnTo>
                    <a:pt x="185" y="232"/>
                  </a:lnTo>
                  <a:lnTo>
                    <a:pt x="186" y="232"/>
                  </a:lnTo>
                  <a:lnTo>
                    <a:pt x="188" y="232"/>
                  </a:lnTo>
                  <a:lnTo>
                    <a:pt x="191" y="231"/>
                  </a:lnTo>
                  <a:lnTo>
                    <a:pt x="193" y="234"/>
                  </a:lnTo>
                  <a:lnTo>
                    <a:pt x="196" y="235"/>
                  </a:lnTo>
                  <a:lnTo>
                    <a:pt x="197" y="234"/>
                  </a:lnTo>
                  <a:lnTo>
                    <a:pt x="203" y="235"/>
                  </a:lnTo>
                  <a:lnTo>
                    <a:pt x="206" y="237"/>
                  </a:lnTo>
                  <a:lnTo>
                    <a:pt x="208" y="237"/>
                  </a:lnTo>
                  <a:lnTo>
                    <a:pt x="209" y="237"/>
                  </a:lnTo>
                  <a:lnTo>
                    <a:pt x="211" y="239"/>
                  </a:lnTo>
                  <a:lnTo>
                    <a:pt x="214" y="240"/>
                  </a:lnTo>
                  <a:lnTo>
                    <a:pt x="216" y="240"/>
                  </a:lnTo>
                  <a:lnTo>
                    <a:pt x="218" y="242"/>
                  </a:lnTo>
                  <a:lnTo>
                    <a:pt x="219" y="243"/>
                  </a:lnTo>
                  <a:lnTo>
                    <a:pt x="221" y="243"/>
                  </a:lnTo>
                  <a:lnTo>
                    <a:pt x="225" y="243"/>
                  </a:lnTo>
                  <a:lnTo>
                    <a:pt x="228" y="244"/>
                  </a:lnTo>
                  <a:lnTo>
                    <a:pt x="229" y="245"/>
                  </a:lnTo>
                  <a:lnTo>
                    <a:pt x="233" y="246"/>
                  </a:lnTo>
                  <a:lnTo>
                    <a:pt x="238" y="247"/>
                  </a:lnTo>
                  <a:lnTo>
                    <a:pt x="238" y="248"/>
                  </a:lnTo>
                  <a:lnTo>
                    <a:pt x="238" y="249"/>
                  </a:lnTo>
                  <a:lnTo>
                    <a:pt x="236" y="249"/>
                  </a:lnTo>
                  <a:lnTo>
                    <a:pt x="233" y="250"/>
                  </a:lnTo>
                  <a:lnTo>
                    <a:pt x="231" y="251"/>
                  </a:lnTo>
                  <a:lnTo>
                    <a:pt x="230" y="252"/>
                  </a:lnTo>
                  <a:lnTo>
                    <a:pt x="228" y="252"/>
                  </a:lnTo>
                  <a:lnTo>
                    <a:pt x="226" y="252"/>
                  </a:lnTo>
                  <a:lnTo>
                    <a:pt x="225" y="255"/>
                  </a:lnTo>
                  <a:lnTo>
                    <a:pt x="223" y="256"/>
                  </a:lnTo>
                  <a:lnTo>
                    <a:pt x="217" y="255"/>
                  </a:lnTo>
                  <a:lnTo>
                    <a:pt x="209" y="254"/>
                  </a:lnTo>
                  <a:lnTo>
                    <a:pt x="207" y="252"/>
                  </a:lnTo>
                  <a:lnTo>
                    <a:pt x="204" y="251"/>
                  </a:lnTo>
                  <a:lnTo>
                    <a:pt x="199" y="251"/>
                  </a:lnTo>
                  <a:lnTo>
                    <a:pt x="195" y="250"/>
                  </a:lnTo>
                  <a:lnTo>
                    <a:pt x="194" y="249"/>
                  </a:lnTo>
                  <a:lnTo>
                    <a:pt x="192" y="249"/>
                  </a:lnTo>
                  <a:lnTo>
                    <a:pt x="188" y="248"/>
                  </a:lnTo>
                  <a:lnTo>
                    <a:pt x="186" y="247"/>
                  </a:lnTo>
                  <a:lnTo>
                    <a:pt x="182" y="246"/>
                  </a:lnTo>
                  <a:lnTo>
                    <a:pt x="179" y="245"/>
                  </a:lnTo>
                  <a:lnTo>
                    <a:pt x="172" y="244"/>
                  </a:lnTo>
                  <a:lnTo>
                    <a:pt x="166" y="242"/>
                  </a:lnTo>
                  <a:lnTo>
                    <a:pt x="157" y="237"/>
                  </a:lnTo>
                  <a:lnTo>
                    <a:pt x="147" y="236"/>
                  </a:lnTo>
                  <a:lnTo>
                    <a:pt x="143" y="235"/>
                  </a:lnTo>
                  <a:lnTo>
                    <a:pt x="138" y="234"/>
                  </a:lnTo>
                  <a:lnTo>
                    <a:pt x="134" y="233"/>
                  </a:lnTo>
                  <a:lnTo>
                    <a:pt x="127" y="233"/>
                  </a:lnTo>
                  <a:lnTo>
                    <a:pt x="122" y="232"/>
                  </a:lnTo>
                  <a:lnTo>
                    <a:pt x="118" y="233"/>
                  </a:lnTo>
                  <a:lnTo>
                    <a:pt x="118" y="236"/>
                  </a:lnTo>
                  <a:lnTo>
                    <a:pt x="118" y="238"/>
                  </a:lnTo>
                  <a:lnTo>
                    <a:pt x="118" y="239"/>
                  </a:lnTo>
                  <a:lnTo>
                    <a:pt x="120" y="240"/>
                  </a:lnTo>
                  <a:lnTo>
                    <a:pt x="118" y="244"/>
                  </a:lnTo>
                  <a:lnTo>
                    <a:pt x="117" y="248"/>
                  </a:lnTo>
                  <a:lnTo>
                    <a:pt x="117" y="255"/>
                  </a:lnTo>
                  <a:lnTo>
                    <a:pt x="117" y="260"/>
                  </a:lnTo>
                  <a:lnTo>
                    <a:pt x="122" y="261"/>
                  </a:lnTo>
                  <a:lnTo>
                    <a:pt x="126" y="262"/>
                  </a:lnTo>
                  <a:lnTo>
                    <a:pt x="130" y="263"/>
                  </a:lnTo>
                  <a:lnTo>
                    <a:pt x="134" y="264"/>
                  </a:lnTo>
                  <a:lnTo>
                    <a:pt x="139" y="264"/>
                  </a:lnTo>
                  <a:lnTo>
                    <a:pt x="144" y="264"/>
                  </a:lnTo>
                  <a:lnTo>
                    <a:pt x="147" y="264"/>
                  </a:lnTo>
                  <a:lnTo>
                    <a:pt x="151" y="266"/>
                  </a:lnTo>
                  <a:lnTo>
                    <a:pt x="152" y="264"/>
                  </a:lnTo>
                  <a:lnTo>
                    <a:pt x="156" y="266"/>
                  </a:lnTo>
                  <a:lnTo>
                    <a:pt x="158" y="266"/>
                  </a:lnTo>
                  <a:lnTo>
                    <a:pt x="159" y="266"/>
                  </a:lnTo>
                  <a:lnTo>
                    <a:pt x="160" y="266"/>
                  </a:lnTo>
                  <a:lnTo>
                    <a:pt x="167" y="268"/>
                  </a:lnTo>
                  <a:lnTo>
                    <a:pt x="173" y="269"/>
                  </a:lnTo>
                  <a:lnTo>
                    <a:pt x="180" y="270"/>
                  </a:lnTo>
                  <a:lnTo>
                    <a:pt x="188" y="272"/>
                  </a:lnTo>
                  <a:lnTo>
                    <a:pt x="197" y="274"/>
                  </a:lnTo>
                  <a:lnTo>
                    <a:pt x="204" y="277"/>
                  </a:lnTo>
                  <a:lnTo>
                    <a:pt x="207" y="278"/>
                  </a:lnTo>
                  <a:lnTo>
                    <a:pt x="210" y="279"/>
                  </a:lnTo>
                  <a:lnTo>
                    <a:pt x="215" y="280"/>
                  </a:lnTo>
                  <a:lnTo>
                    <a:pt x="218" y="281"/>
                  </a:lnTo>
                  <a:lnTo>
                    <a:pt x="220" y="283"/>
                  </a:lnTo>
                  <a:lnTo>
                    <a:pt x="223" y="285"/>
                  </a:lnTo>
                  <a:lnTo>
                    <a:pt x="221" y="287"/>
                  </a:lnTo>
                  <a:lnTo>
                    <a:pt x="220" y="289"/>
                  </a:lnTo>
                  <a:lnTo>
                    <a:pt x="219" y="291"/>
                  </a:lnTo>
                  <a:lnTo>
                    <a:pt x="219" y="292"/>
                  </a:lnTo>
                  <a:lnTo>
                    <a:pt x="217" y="293"/>
                  </a:lnTo>
                  <a:lnTo>
                    <a:pt x="215" y="294"/>
                  </a:lnTo>
                  <a:lnTo>
                    <a:pt x="214" y="294"/>
                  </a:lnTo>
                  <a:lnTo>
                    <a:pt x="213" y="294"/>
                  </a:lnTo>
                  <a:lnTo>
                    <a:pt x="211" y="295"/>
                  </a:lnTo>
                  <a:lnTo>
                    <a:pt x="210" y="295"/>
                  </a:lnTo>
                  <a:lnTo>
                    <a:pt x="209" y="296"/>
                  </a:lnTo>
                  <a:lnTo>
                    <a:pt x="208" y="296"/>
                  </a:lnTo>
                  <a:lnTo>
                    <a:pt x="205" y="295"/>
                  </a:lnTo>
                  <a:lnTo>
                    <a:pt x="202" y="294"/>
                  </a:lnTo>
                  <a:lnTo>
                    <a:pt x="196" y="293"/>
                  </a:lnTo>
                  <a:lnTo>
                    <a:pt x="191" y="291"/>
                  </a:lnTo>
                  <a:lnTo>
                    <a:pt x="191" y="290"/>
                  </a:lnTo>
                  <a:lnTo>
                    <a:pt x="187" y="290"/>
                  </a:lnTo>
                  <a:lnTo>
                    <a:pt x="185" y="289"/>
                  </a:lnTo>
                  <a:lnTo>
                    <a:pt x="184" y="289"/>
                  </a:lnTo>
                  <a:lnTo>
                    <a:pt x="183" y="289"/>
                  </a:lnTo>
                  <a:lnTo>
                    <a:pt x="171" y="286"/>
                  </a:lnTo>
                  <a:lnTo>
                    <a:pt x="159" y="286"/>
                  </a:lnTo>
                  <a:lnTo>
                    <a:pt x="157" y="286"/>
                  </a:lnTo>
                  <a:lnTo>
                    <a:pt x="155" y="285"/>
                  </a:lnTo>
                  <a:lnTo>
                    <a:pt x="153" y="286"/>
                  </a:lnTo>
                  <a:lnTo>
                    <a:pt x="151" y="286"/>
                  </a:lnTo>
                  <a:lnTo>
                    <a:pt x="150" y="286"/>
                  </a:lnTo>
                  <a:lnTo>
                    <a:pt x="148" y="286"/>
                  </a:lnTo>
                  <a:lnTo>
                    <a:pt x="147" y="286"/>
                  </a:lnTo>
                  <a:lnTo>
                    <a:pt x="145" y="286"/>
                  </a:lnTo>
                  <a:lnTo>
                    <a:pt x="143" y="285"/>
                  </a:lnTo>
                  <a:lnTo>
                    <a:pt x="140" y="285"/>
                  </a:lnTo>
                  <a:lnTo>
                    <a:pt x="137" y="286"/>
                  </a:lnTo>
                  <a:lnTo>
                    <a:pt x="136" y="286"/>
                  </a:lnTo>
                  <a:lnTo>
                    <a:pt x="134" y="286"/>
                  </a:lnTo>
                  <a:lnTo>
                    <a:pt x="133" y="285"/>
                  </a:lnTo>
                  <a:lnTo>
                    <a:pt x="125" y="285"/>
                  </a:lnTo>
                  <a:lnTo>
                    <a:pt x="118" y="284"/>
                  </a:lnTo>
                  <a:lnTo>
                    <a:pt x="117" y="284"/>
                  </a:lnTo>
                  <a:lnTo>
                    <a:pt x="117" y="285"/>
                  </a:lnTo>
                  <a:lnTo>
                    <a:pt x="116" y="291"/>
                  </a:lnTo>
                  <a:lnTo>
                    <a:pt x="116" y="296"/>
                  </a:lnTo>
                  <a:lnTo>
                    <a:pt x="121" y="298"/>
                  </a:lnTo>
                  <a:lnTo>
                    <a:pt x="127" y="301"/>
                  </a:lnTo>
                  <a:lnTo>
                    <a:pt x="135" y="302"/>
                  </a:lnTo>
                  <a:lnTo>
                    <a:pt x="139" y="301"/>
                  </a:lnTo>
                  <a:lnTo>
                    <a:pt x="139" y="302"/>
                  </a:lnTo>
                  <a:lnTo>
                    <a:pt x="140" y="303"/>
                  </a:lnTo>
                  <a:lnTo>
                    <a:pt x="140" y="302"/>
                  </a:lnTo>
                  <a:lnTo>
                    <a:pt x="144" y="302"/>
                  </a:lnTo>
                  <a:lnTo>
                    <a:pt x="146" y="303"/>
                  </a:lnTo>
                  <a:lnTo>
                    <a:pt x="147" y="302"/>
                  </a:lnTo>
                  <a:lnTo>
                    <a:pt x="148" y="302"/>
                  </a:lnTo>
                  <a:lnTo>
                    <a:pt x="150" y="302"/>
                  </a:lnTo>
                  <a:lnTo>
                    <a:pt x="152" y="302"/>
                  </a:lnTo>
                  <a:lnTo>
                    <a:pt x="153" y="302"/>
                  </a:lnTo>
                  <a:lnTo>
                    <a:pt x="155" y="303"/>
                  </a:lnTo>
                  <a:lnTo>
                    <a:pt x="157" y="304"/>
                  </a:lnTo>
                  <a:lnTo>
                    <a:pt x="158" y="303"/>
                  </a:lnTo>
                  <a:lnTo>
                    <a:pt x="160" y="304"/>
                  </a:lnTo>
                  <a:lnTo>
                    <a:pt x="162" y="305"/>
                  </a:lnTo>
                  <a:lnTo>
                    <a:pt x="164" y="305"/>
                  </a:lnTo>
                  <a:lnTo>
                    <a:pt x="167" y="304"/>
                  </a:lnTo>
                  <a:lnTo>
                    <a:pt x="170" y="305"/>
                  </a:lnTo>
                  <a:lnTo>
                    <a:pt x="173" y="307"/>
                  </a:lnTo>
                  <a:lnTo>
                    <a:pt x="174" y="307"/>
                  </a:lnTo>
                  <a:lnTo>
                    <a:pt x="176" y="307"/>
                  </a:lnTo>
                  <a:lnTo>
                    <a:pt x="178" y="307"/>
                  </a:lnTo>
                  <a:lnTo>
                    <a:pt x="179" y="308"/>
                  </a:lnTo>
                  <a:lnTo>
                    <a:pt x="180" y="308"/>
                  </a:lnTo>
                  <a:lnTo>
                    <a:pt x="181" y="308"/>
                  </a:lnTo>
                  <a:lnTo>
                    <a:pt x="181" y="309"/>
                  </a:lnTo>
                  <a:lnTo>
                    <a:pt x="182" y="309"/>
                  </a:lnTo>
                  <a:lnTo>
                    <a:pt x="182" y="310"/>
                  </a:lnTo>
                  <a:lnTo>
                    <a:pt x="183" y="312"/>
                  </a:lnTo>
                  <a:lnTo>
                    <a:pt x="186" y="312"/>
                  </a:lnTo>
                  <a:lnTo>
                    <a:pt x="190" y="310"/>
                  </a:lnTo>
                  <a:lnTo>
                    <a:pt x="192" y="312"/>
                  </a:lnTo>
                  <a:lnTo>
                    <a:pt x="194" y="313"/>
                  </a:lnTo>
                  <a:lnTo>
                    <a:pt x="194" y="314"/>
                  </a:lnTo>
                  <a:lnTo>
                    <a:pt x="194" y="316"/>
                  </a:lnTo>
                  <a:lnTo>
                    <a:pt x="199" y="316"/>
                  </a:lnTo>
                  <a:lnTo>
                    <a:pt x="205" y="317"/>
                  </a:lnTo>
                  <a:lnTo>
                    <a:pt x="208" y="321"/>
                  </a:lnTo>
                  <a:lnTo>
                    <a:pt x="210" y="326"/>
                  </a:lnTo>
                  <a:lnTo>
                    <a:pt x="211" y="327"/>
                  </a:lnTo>
                  <a:lnTo>
                    <a:pt x="213" y="328"/>
                  </a:lnTo>
                  <a:lnTo>
                    <a:pt x="211" y="331"/>
                  </a:lnTo>
                  <a:lnTo>
                    <a:pt x="210" y="333"/>
                  </a:lnTo>
                  <a:lnTo>
                    <a:pt x="210" y="336"/>
                  </a:lnTo>
                  <a:lnTo>
                    <a:pt x="209" y="338"/>
                  </a:lnTo>
                  <a:lnTo>
                    <a:pt x="205" y="340"/>
                  </a:lnTo>
                  <a:lnTo>
                    <a:pt x="201" y="341"/>
                  </a:lnTo>
                  <a:lnTo>
                    <a:pt x="195" y="340"/>
                  </a:lnTo>
                  <a:lnTo>
                    <a:pt x="188" y="339"/>
                  </a:lnTo>
                  <a:lnTo>
                    <a:pt x="185" y="338"/>
                  </a:lnTo>
                  <a:lnTo>
                    <a:pt x="182" y="337"/>
                  </a:lnTo>
                  <a:lnTo>
                    <a:pt x="176" y="334"/>
                  </a:lnTo>
                  <a:lnTo>
                    <a:pt x="172" y="333"/>
                  </a:lnTo>
                  <a:lnTo>
                    <a:pt x="167" y="332"/>
                  </a:lnTo>
                  <a:lnTo>
                    <a:pt x="161" y="331"/>
                  </a:lnTo>
                  <a:lnTo>
                    <a:pt x="158" y="330"/>
                  </a:lnTo>
                  <a:lnTo>
                    <a:pt x="153" y="329"/>
                  </a:lnTo>
                  <a:lnTo>
                    <a:pt x="153" y="330"/>
                  </a:lnTo>
                  <a:lnTo>
                    <a:pt x="152" y="330"/>
                  </a:lnTo>
                  <a:lnTo>
                    <a:pt x="148" y="329"/>
                  </a:lnTo>
                  <a:lnTo>
                    <a:pt x="144" y="328"/>
                  </a:lnTo>
                  <a:lnTo>
                    <a:pt x="137" y="328"/>
                  </a:lnTo>
                  <a:lnTo>
                    <a:pt x="129" y="328"/>
                  </a:lnTo>
                  <a:lnTo>
                    <a:pt x="123" y="327"/>
                  </a:lnTo>
                  <a:lnTo>
                    <a:pt x="117" y="328"/>
                  </a:lnTo>
                  <a:lnTo>
                    <a:pt x="122" y="329"/>
                  </a:lnTo>
                  <a:lnTo>
                    <a:pt x="126" y="329"/>
                  </a:lnTo>
                  <a:lnTo>
                    <a:pt x="129" y="330"/>
                  </a:lnTo>
                  <a:lnTo>
                    <a:pt x="133" y="332"/>
                  </a:lnTo>
                  <a:lnTo>
                    <a:pt x="138" y="333"/>
                  </a:lnTo>
                  <a:lnTo>
                    <a:pt x="143" y="334"/>
                  </a:lnTo>
                  <a:lnTo>
                    <a:pt x="144" y="337"/>
                  </a:lnTo>
                  <a:lnTo>
                    <a:pt x="146" y="339"/>
                  </a:lnTo>
                  <a:lnTo>
                    <a:pt x="148" y="340"/>
                  </a:lnTo>
                  <a:lnTo>
                    <a:pt x="151" y="341"/>
                  </a:lnTo>
                  <a:lnTo>
                    <a:pt x="153" y="345"/>
                  </a:lnTo>
                  <a:lnTo>
                    <a:pt x="156" y="349"/>
                  </a:lnTo>
                  <a:lnTo>
                    <a:pt x="158" y="350"/>
                  </a:lnTo>
                  <a:lnTo>
                    <a:pt x="159" y="351"/>
                  </a:lnTo>
                  <a:lnTo>
                    <a:pt x="160" y="354"/>
                  </a:lnTo>
                  <a:lnTo>
                    <a:pt x="161" y="356"/>
                  </a:lnTo>
                  <a:lnTo>
                    <a:pt x="162" y="356"/>
                  </a:lnTo>
                  <a:lnTo>
                    <a:pt x="162" y="357"/>
                  </a:lnTo>
                  <a:lnTo>
                    <a:pt x="163" y="359"/>
                  </a:lnTo>
                  <a:lnTo>
                    <a:pt x="164" y="361"/>
                  </a:lnTo>
                  <a:lnTo>
                    <a:pt x="164" y="362"/>
                  </a:lnTo>
                  <a:lnTo>
                    <a:pt x="166" y="362"/>
                  </a:lnTo>
                  <a:lnTo>
                    <a:pt x="167" y="365"/>
                  </a:lnTo>
                  <a:lnTo>
                    <a:pt x="168" y="367"/>
                  </a:lnTo>
                  <a:lnTo>
                    <a:pt x="169" y="367"/>
                  </a:lnTo>
                  <a:lnTo>
                    <a:pt x="170" y="368"/>
                  </a:lnTo>
                  <a:lnTo>
                    <a:pt x="171" y="369"/>
                  </a:lnTo>
                  <a:lnTo>
                    <a:pt x="172" y="372"/>
                  </a:lnTo>
                  <a:lnTo>
                    <a:pt x="173" y="373"/>
                  </a:lnTo>
                  <a:lnTo>
                    <a:pt x="174" y="373"/>
                  </a:lnTo>
                  <a:lnTo>
                    <a:pt x="176" y="377"/>
                  </a:lnTo>
                  <a:lnTo>
                    <a:pt x="178" y="380"/>
                  </a:lnTo>
                  <a:lnTo>
                    <a:pt x="179" y="380"/>
                  </a:lnTo>
                  <a:lnTo>
                    <a:pt x="180" y="382"/>
                  </a:lnTo>
                  <a:lnTo>
                    <a:pt x="184" y="385"/>
                  </a:lnTo>
                  <a:lnTo>
                    <a:pt x="188" y="389"/>
                  </a:lnTo>
                  <a:lnTo>
                    <a:pt x="190" y="391"/>
                  </a:lnTo>
                  <a:lnTo>
                    <a:pt x="191" y="394"/>
                  </a:lnTo>
                  <a:lnTo>
                    <a:pt x="190" y="396"/>
                  </a:lnTo>
                  <a:lnTo>
                    <a:pt x="190" y="397"/>
                  </a:lnTo>
                  <a:lnTo>
                    <a:pt x="191" y="397"/>
                  </a:lnTo>
                  <a:lnTo>
                    <a:pt x="192" y="397"/>
                  </a:lnTo>
                  <a:lnTo>
                    <a:pt x="192" y="398"/>
                  </a:lnTo>
                  <a:lnTo>
                    <a:pt x="193" y="398"/>
                  </a:lnTo>
                  <a:lnTo>
                    <a:pt x="192" y="399"/>
                  </a:lnTo>
                  <a:lnTo>
                    <a:pt x="191" y="400"/>
                  </a:lnTo>
                  <a:lnTo>
                    <a:pt x="193" y="402"/>
                  </a:lnTo>
                  <a:lnTo>
                    <a:pt x="194" y="405"/>
                  </a:lnTo>
                  <a:lnTo>
                    <a:pt x="194" y="406"/>
                  </a:lnTo>
                  <a:lnTo>
                    <a:pt x="192" y="407"/>
                  </a:lnTo>
                  <a:lnTo>
                    <a:pt x="190" y="407"/>
                  </a:lnTo>
                  <a:lnTo>
                    <a:pt x="188" y="407"/>
                  </a:lnTo>
                  <a:lnTo>
                    <a:pt x="187" y="407"/>
                  </a:lnTo>
                  <a:lnTo>
                    <a:pt x="186" y="408"/>
                  </a:lnTo>
                  <a:lnTo>
                    <a:pt x="186" y="409"/>
                  </a:lnTo>
                  <a:lnTo>
                    <a:pt x="182" y="410"/>
                  </a:lnTo>
                  <a:lnTo>
                    <a:pt x="179" y="411"/>
                  </a:lnTo>
                  <a:lnTo>
                    <a:pt x="178" y="413"/>
                  </a:lnTo>
                  <a:lnTo>
                    <a:pt x="176" y="415"/>
                  </a:lnTo>
                  <a:lnTo>
                    <a:pt x="173" y="418"/>
                  </a:lnTo>
                  <a:lnTo>
                    <a:pt x="170" y="420"/>
                  </a:lnTo>
                  <a:lnTo>
                    <a:pt x="164" y="421"/>
                  </a:lnTo>
                  <a:lnTo>
                    <a:pt x="158" y="419"/>
                  </a:lnTo>
                  <a:lnTo>
                    <a:pt x="151" y="417"/>
                  </a:lnTo>
                  <a:lnTo>
                    <a:pt x="146" y="414"/>
                  </a:lnTo>
                  <a:lnTo>
                    <a:pt x="146" y="413"/>
                  </a:lnTo>
                  <a:lnTo>
                    <a:pt x="147" y="413"/>
                  </a:lnTo>
                  <a:lnTo>
                    <a:pt x="148" y="412"/>
                  </a:lnTo>
                  <a:lnTo>
                    <a:pt x="148" y="411"/>
                  </a:lnTo>
                  <a:lnTo>
                    <a:pt x="147" y="411"/>
                  </a:lnTo>
                  <a:lnTo>
                    <a:pt x="146" y="409"/>
                  </a:lnTo>
                  <a:lnTo>
                    <a:pt x="145" y="407"/>
                  </a:lnTo>
                  <a:lnTo>
                    <a:pt x="141" y="403"/>
                  </a:lnTo>
                  <a:lnTo>
                    <a:pt x="137" y="401"/>
                  </a:lnTo>
                  <a:lnTo>
                    <a:pt x="136" y="397"/>
                  </a:lnTo>
                  <a:lnTo>
                    <a:pt x="135" y="392"/>
                  </a:lnTo>
                  <a:lnTo>
                    <a:pt x="132" y="390"/>
                  </a:lnTo>
                  <a:lnTo>
                    <a:pt x="129" y="388"/>
                  </a:lnTo>
                  <a:lnTo>
                    <a:pt x="130" y="387"/>
                  </a:lnTo>
                  <a:lnTo>
                    <a:pt x="130" y="385"/>
                  </a:lnTo>
                  <a:lnTo>
                    <a:pt x="126" y="377"/>
                  </a:lnTo>
                  <a:lnTo>
                    <a:pt x="121" y="368"/>
                  </a:lnTo>
                  <a:lnTo>
                    <a:pt x="118" y="367"/>
                  </a:lnTo>
                  <a:lnTo>
                    <a:pt x="117" y="366"/>
                  </a:lnTo>
                  <a:lnTo>
                    <a:pt x="116" y="364"/>
                  </a:lnTo>
                  <a:lnTo>
                    <a:pt x="116" y="363"/>
                  </a:lnTo>
                  <a:lnTo>
                    <a:pt x="114" y="362"/>
                  </a:lnTo>
                  <a:lnTo>
                    <a:pt x="112" y="361"/>
                  </a:lnTo>
                  <a:lnTo>
                    <a:pt x="111" y="363"/>
                  </a:lnTo>
                  <a:lnTo>
                    <a:pt x="110" y="366"/>
                  </a:lnTo>
                  <a:lnTo>
                    <a:pt x="109" y="367"/>
                  </a:lnTo>
                  <a:lnTo>
                    <a:pt x="106" y="372"/>
                  </a:lnTo>
                  <a:lnTo>
                    <a:pt x="105" y="376"/>
                  </a:lnTo>
                  <a:lnTo>
                    <a:pt x="103" y="383"/>
                  </a:lnTo>
                  <a:lnTo>
                    <a:pt x="101" y="388"/>
                  </a:lnTo>
                  <a:lnTo>
                    <a:pt x="100" y="394"/>
                  </a:lnTo>
                  <a:lnTo>
                    <a:pt x="98" y="398"/>
                  </a:lnTo>
                  <a:lnTo>
                    <a:pt x="97" y="402"/>
                  </a:lnTo>
                  <a:lnTo>
                    <a:pt x="97" y="407"/>
                  </a:lnTo>
                  <a:lnTo>
                    <a:pt x="95" y="408"/>
                  </a:lnTo>
                  <a:lnTo>
                    <a:pt x="95" y="409"/>
                  </a:lnTo>
                  <a:lnTo>
                    <a:pt x="94" y="412"/>
                  </a:lnTo>
                  <a:lnTo>
                    <a:pt x="94" y="415"/>
                  </a:lnTo>
                  <a:lnTo>
                    <a:pt x="93" y="417"/>
                  </a:lnTo>
                  <a:lnTo>
                    <a:pt x="92" y="418"/>
                  </a:lnTo>
                  <a:lnTo>
                    <a:pt x="90" y="426"/>
                  </a:lnTo>
                  <a:lnTo>
                    <a:pt x="88" y="434"/>
                  </a:lnTo>
                  <a:lnTo>
                    <a:pt x="85" y="432"/>
                  </a:lnTo>
                  <a:lnTo>
                    <a:pt x="82" y="430"/>
                  </a:lnTo>
                  <a:lnTo>
                    <a:pt x="79" y="430"/>
                  </a:lnTo>
                  <a:lnTo>
                    <a:pt x="76" y="429"/>
                  </a:lnTo>
                  <a:lnTo>
                    <a:pt x="74" y="425"/>
                  </a:lnTo>
                  <a:lnTo>
                    <a:pt x="73" y="421"/>
                  </a:lnTo>
                  <a:lnTo>
                    <a:pt x="73" y="419"/>
                  </a:lnTo>
                  <a:lnTo>
                    <a:pt x="74" y="417"/>
                  </a:lnTo>
                  <a:lnTo>
                    <a:pt x="74" y="413"/>
                  </a:lnTo>
                  <a:lnTo>
                    <a:pt x="75" y="409"/>
                  </a:lnTo>
                  <a:lnTo>
                    <a:pt x="76" y="405"/>
                  </a:lnTo>
                  <a:lnTo>
                    <a:pt x="78" y="400"/>
                  </a:lnTo>
                  <a:lnTo>
                    <a:pt x="79" y="396"/>
                  </a:lnTo>
                  <a:lnTo>
                    <a:pt x="80" y="391"/>
                  </a:lnTo>
                  <a:lnTo>
                    <a:pt x="82" y="385"/>
                  </a:lnTo>
                  <a:lnTo>
                    <a:pt x="86" y="379"/>
                  </a:lnTo>
                  <a:lnTo>
                    <a:pt x="86" y="377"/>
                  </a:lnTo>
                  <a:lnTo>
                    <a:pt x="87" y="374"/>
                  </a:lnTo>
                  <a:lnTo>
                    <a:pt x="88" y="374"/>
                  </a:lnTo>
                  <a:lnTo>
                    <a:pt x="89" y="372"/>
                  </a:lnTo>
                  <a:lnTo>
                    <a:pt x="90" y="369"/>
                  </a:lnTo>
                  <a:lnTo>
                    <a:pt x="91" y="364"/>
                  </a:lnTo>
                  <a:lnTo>
                    <a:pt x="93" y="360"/>
                  </a:lnTo>
                  <a:lnTo>
                    <a:pt x="94" y="356"/>
                  </a:lnTo>
                  <a:lnTo>
                    <a:pt x="95" y="353"/>
                  </a:lnTo>
                  <a:lnTo>
                    <a:pt x="98" y="347"/>
                  </a:lnTo>
                  <a:lnTo>
                    <a:pt x="99" y="339"/>
                  </a:lnTo>
                  <a:lnTo>
                    <a:pt x="99" y="331"/>
                  </a:lnTo>
                  <a:lnTo>
                    <a:pt x="97" y="327"/>
                  </a:lnTo>
                  <a:lnTo>
                    <a:pt x="95" y="327"/>
                  </a:lnTo>
                  <a:lnTo>
                    <a:pt x="95" y="329"/>
                  </a:lnTo>
                  <a:lnTo>
                    <a:pt x="93" y="330"/>
                  </a:lnTo>
                  <a:lnTo>
                    <a:pt x="93" y="331"/>
                  </a:lnTo>
                  <a:lnTo>
                    <a:pt x="92" y="332"/>
                  </a:lnTo>
                  <a:lnTo>
                    <a:pt x="91" y="334"/>
                  </a:lnTo>
                  <a:lnTo>
                    <a:pt x="90" y="337"/>
                  </a:lnTo>
                  <a:lnTo>
                    <a:pt x="89" y="338"/>
                  </a:lnTo>
                  <a:lnTo>
                    <a:pt x="89" y="339"/>
                  </a:lnTo>
                  <a:lnTo>
                    <a:pt x="86" y="342"/>
                  </a:lnTo>
                  <a:lnTo>
                    <a:pt x="82" y="344"/>
                  </a:lnTo>
                  <a:lnTo>
                    <a:pt x="79" y="348"/>
                  </a:lnTo>
                  <a:lnTo>
                    <a:pt x="76" y="352"/>
                  </a:lnTo>
                  <a:lnTo>
                    <a:pt x="75" y="353"/>
                  </a:lnTo>
                  <a:lnTo>
                    <a:pt x="74" y="354"/>
                  </a:lnTo>
                  <a:lnTo>
                    <a:pt x="73" y="354"/>
                  </a:lnTo>
                  <a:lnTo>
                    <a:pt x="71" y="354"/>
                  </a:lnTo>
                  <a:lnTo>
                    <a:pt x="69" y="356"/>
                  </a:lnTo>
                  <a:lnTo>
                    <a:pt x="68" y="359"/>
                  </a:lnTo>
                  <a:lnTo>
                    <a:pt x="66" y="360"/>
                  </a:lnTo>
                  <a:lnTo>
                    <a:pt x="64" y="361"/>
                  </a:lnTo>
                  <a:lnTo>
                    <a:pt x="63" y="362"/>
                  </a:lnTo>
                  <a:lnTo>
                    <a:pt x="62" y="363"/>
                  </a:lnTo>
                  <a:lnTo>
                    <a:pt x="60" y="363"/>
                  </a:lnTo>
                  <a:lnTo>
                    <a:pt x="59" y="363"/>
                  </a:lnTo>
                  <a:lnTo>
                    <a:pt x="57" y="364"/>
                  </a:lnTo>
                  <a:lnTo>
                    <a:pt x="56" y="365"/>
                  </a:lnTo>
                  <a:lnTo>
                    <a:pt x="54" y="366"/>
                  </a:lnTo>
                  <a:lnTo>
                    <a:pt x="53" y="366"/>
                  </a:lnTo>
                  <a:lnTo>
                    <a:pt x="48" y="369"/>
                  </a:lnTo>
                  <a:lnTo>
                    <a:pt x="44" y="374"/>
                  </a:lnTo>
                  <a:lnTo>
                    <a:pt x="41" y="375"/>
                  </a:lnTo>
                  <a:lnTo>
                    <a:pt x="36" y="376"/>
                  </a:lnTo>
                  <a:lnTo>
                    <a:pt x="34" y="377"/>
                  </a:lnTo>
                  <a:lnTo>
                    <a:pt x="32" y="379"/>
                  </a:lnTo>
                  <a:lnTo>
                    <a:pt x="30" y="379"/>
                  </a:lnTo>
                  <a:lnTo>
                    <a:pt x="29" y="380"/>
                  </a:lnTo>
                  <a:lnTo>
                    <a:pt x="29" y="379"/>
                  </a:lnTo>
                  <a:lnTo>
                    <a:pt x="27" y="376"/>
                  </a:lnTo>
                  <a:lnTo>
                    <a:pt x="25" y="371"/>
                  </a:lnTo>
                  <a:lnTo>
                    <a:pt x="25" y="368"/>
                  </a:lnTo>
                  <a:lnTo>
                    <a:pt x="27" y="365"/>
                  </a:lnTo>
                  <a:lnTo>
                    <a:pt x="23" y="364"/>
                  </a:lnTo>
                  <a:lnTo>
                    <a:pt x="22" y="363"/>
                  </a:lnTo>
                  <a:lnTo>
                    <a:pt x="22" y="362"/>
                  </a:lnTo>
                  <a:lnTo>
                    <a:pt x="22" y="361"/>
                  </a:lnTo>
                  <a:lnTo>
                    <a:pt x="21" y="359"/>
                  </a:lnTo>
                  <a:lnTo>
                    <a:pt x="20" y="356"/>
                  </a:lnTo>
                  <a:lnTo>
                    <a:pt x="21" y="353"/>
                  </a:lnTo>
                  <a:lnTo>
                    <a:pt x="23" y="352"/>
                  </a:lnTo>
                  <a:lnTo>
                    <a:pt x="24" y="349"/>
                  </a:lnTo>
                  <a:lnTo>
                    <a:pt x="25" y="347"/>
                  </a:lnTo>
                  <a:lnTo>
                    <a:pt x="29" y="344"/>
                  </a:lnTo>
                  <a:lnTo>
                    <a:pt x="31" y="342"/>
                  </a:lnTo>
                  <a:lnTo>
                    <a:pt x="32" y="339"/>
                  </a:lnTo>
                  <a:lnTo>
                    <a:pt x="33" y="336"/>
                  </a:lnTo>
                  <a:lnTo>
                    <a:pt x="36" y="336"/>
                  </a:lnTo>
                  <a:lnTo>
                    <a:pt x="39" y="334"/>
                  </a:lnTo>
                  <a:lnTo>
                    <a:pt x="40" y="334"/>
                  </a:lnTo>
                  <a:lnTo>
                    <a:pt x="41" y="333"/>
                  </a:lnTo>
                  <a:lnTo>
                    <a:pt x="44" y="333"/>
                  </a:lnTo>
                  <a:lnTo>
                    <a:pt x="47" y="332"/>
                  </a:lnTo>
                  <a:lnTo>
                    <a:pt x="48" y="332"/>
                  </a:lnTo>
                  <a:lnTo>
                    <a:pt x="48" y="331"/>
                  </a:lnTo>
                  <a:lnTo>
                    <a:pt x="52" y="330"/>
                  </a:lnTo>
                  <a:lnTo>
                    <a:pt x="54" y="329"/>
                  </a:lnTo>
                  <a:lnTo>
                    <a:pt x="59" y="328"/>
                  </a:lnTo>
                  <a:lnTo>
                    <a:pt x="63" y="324"/>
                  </a:lnTo>
                  <a:lnTo>
                    <a:pt x="53" y="321"/>
                  </a:lnTo>
                  <a:lnTo>
                    <a:pt x="42" y="320"/>
                  </a:lnTo>
                  <a:lnTo>
                    <a:pt x="40" y="319"/>
                  </a:lnTo>
                  <a:lnTo>
                    <a:pt x="37" y="318"/>
                  </a:lnTo>
                  <a:lnTo>
                    <a:pt x="36" y="319"/>
                  </a:lnTo>
                  <a:lnTo>
                    <a:pt x="35" y="319"/>
                  </a:lnTo>
                  <a:lnTo>
                    <a:pt x="31" y="318"/>
                  </a:lnTo>
                  <a:lnTo>
                    <a:pt x="27" y="317"/>
                  </a:lnTo>
                  <a:lnTo>
                    <a:pt x="20" y="316"/>
                  </a:lnTo>
                  <a:lnTo>
                    <a:pt x="13" y="315"/>
                  </a:lnTo>
                  <a:lnTo>
                    <a:pt x="12" y="313"/>
                  </a:lnTo>
                  <a:lnTo>
                    <a:pt x="11" y="310"/>
                  </a:lnTo>
                  <a:lnTo>
                    <a:pt x="9" y="310"/>
                  </a:lnTo>
                  <a:lnTo>
                    <a:pt x="8" y="310"/>
                  </a:lnTo>
                  <a:lnTo>
                    <a:pt x="6" y="308"/>
                  </a:lnTo>
                  <a:lnTo>
                    <a:pt x="2" y="306"/>
                  </a:lnTo>
                  <a:lnTo>
                    <a:pt x="1" y="305"/>
                  </a:lnTo>
                  <a:lnTo>
                    <a:pt x="0" y="305"/>
                  </a:lnTo>
                  <a:lnTo>
                    <a:pt x="2" y="303"/>
                  </a:lnTo>
                  <a:lnTo>
                    <a:pt x="6" y="302"/>
                  </a:lnTo>
                  <a:lnTo>
                    <a:pt x="7" y="299"/>
                  </a:lnTo>
                  <a:lnTo>
                    <a:pt x="8" y="297"/>
                  </a:lnTo>
                  <a:lnTo>
                    <a:pt x="12" y="295"/>
                  </a:lnTo>
                  <a:lnTo>
                    <a:pt x="17" y="294"/>
                  </a:lnTo>
                  <a:lnTo>
                    <a:pt x="25" y="291"/>
                  </a:lnTo>
                  <a:lnTo>
                    <a:pt x="35" y="290"/>
                  </a:lnTo>
                  <a:lnTo>
                    <a:pt x="37" y="290"/>
                  </a:lnTo>
                  <a:lnTo>
                    <a:pt x="39" y="291"/>
                  </a:lnTo>
                  <a:lnTo>
                    <a:pt x="40" y="290"/>
                  </a:lnTo>
                  <a:lnTo>
                    <a:pt x="41" y="290"/>
                  </a:lnTo>
                  <a:lnTo>
                    <a:pt x="44" y="290"/>
                  </a:lnTo>
                  <a:lnTo>
                    <a:pt x="47" y="291"/>
                  </a:lnTo>
                  <a:lnTo>
                    <a:pt x="50" y="291"/>
                  </a:lnTo>
                  <a:lnTo>
                    <a:pt x="52" y="291"/>
                  </a:lnTo>
                  <a:lnTo>
                    <a:pt x="55" y="291"/>
                  </a:lnTo>
                  <a:lnTo>
                    <a:pt x="58" y="292"/>
                  </a:lnTo>
                  <a:lnTo>
                    <a:pt x="63" y="293"/>
                  </a:lnTo>
                  <a:lnTo>
                    <a:pt x="67" y="293"/>
                  </a:lnTo>
                  <a:lnTo>
                    <a:pt x="68" y="294"/>
                  </a:lnTo>
                  <a:lnTo>
                    <a:pt x="70" y="295"/>
                  </a:lnTo>
                  <a:lnTo>
                    <a:pt x="71" y="294"/>
                  </a:lnTo>
                  <a:lnTo>
                    <a:pt x="73" y="294"/>
                  </a:lnTo>
                  <a:lnTo>
                    <a:pt x="74" y="294"/>
                  </a:lnTo>
                  <a:lnTo>
                    <a:pt x="76" y="295"/>
                  </a:lnTo>
                  <a:lnTo>
                    <a:pt x="76" y="294"/>
                  </a:lnTo>
                  <a:lnTo>
                    <a:pt x="77" y="294"/>
                  </a:lnTo>
                  <a:lnTo>
                    <a:pt x="78" y="294"/>
                  </a:lnTo>
                  <a:lnTo>
                    <a:pt x="80" y="294"/>
                  </a:lnTo>
                  <a:lnTo>
                    <a:pt x="83" y="295"/>
                  </a:lnTo>
                  <a:lnTo>
                    <a:pt x="87" y="295"/>
                  </a:lnTo>
                  <a:lnTo>
                    <a:pt x="89" y="295"/>
                  </a:lnTo>
                  <a:lnTo>
                    <a:pt x="90" y="296"/>
                  </a:lnTo>
                  <a:lnTo>
                    <a:pt x="91" y="295"/>
                  </a:lnTo>
                  <a:lnTo>
                    <a:pt x="92" y="295"/>
                  </a:lnTo>
                  <a:lnTo>
                    <a:pt x="95" y="296"/>
                  </a:lnTo>
                  <a:lnTo>
                    <a:pt x="99" y="297"/>
                  </a:lnTo>
                  <a:lnTo>
                    <a:pt x="100" y="298"/>
                  </a:lnTo>
                  <a:lnTo>
                    <a:pt x="101" y="298"/>
                  </a:lnTo>
                  <a:lnTo>
                    <a:pt x="103" y="290"/>
                  </a:lnTo>
                  <a:lnTo>
                    <a:pt x="103" y="281"/>
                  </a:lnTo>
                  <a:lnTo>
                    <a:pt x="94" y="278"/>
                  </a:lnTo>
                  <a:lnTo>
                    <a:pt x="85" y="274"/>
                  </a:lnTo>
                  <a:lnTo>
                    <a:pt x="82" y="274"/>
                  </a:lnTo>
                  <a:lnTo>
                    <a:pt x="81" y="274"/>
                  </a:lnTo>
                  <a:lnTo>
                    <a:pt x="77" y="274"/>
                  </a:lnTo>
                  <a:lnTo>
                    <a:pt x="74" y="273"/>
                  </a:lnTo>
                  <a:lnTo>
                    <a:pt x="73" y="274"/>
                  </a:lnTo>
                  <a:lnTo>
                    <a:pt x="70" y="274"/>
                  </a:lnTo>
                  <a:lnTo>
                    <a:pt x="63" y="272"/>
                  </a:lnTo>
                  <a:lnTo>
                    <a:pt x="55" y="270"/>
                  </a:lnTo>
                  <a:lnTo>
                    <a:pt x="54" y="269"/>
                  </a:lnTo>
                  <a:lnTo>
                    <a:pt x="53" y="267"/>
                  </a:lnTo>
                  <a:lnTo>
                    <a:pt x="46" y="264"/>
                  </a:lnTo>
                  <a:lnTo>
                    <a:pt x="41" y="261"/>
                  </a:lnTo>
                  <a:lnTo>
                    <a:pt x="41" y="260"/>
                  </a:lnTo>
                  <a:lnTo>
                    <a:pt x="40" y="260"/>
                  </a:lnTo>
                  <a:lnTo>
                    <a:pt x="39" y="259"/>
                  </a:lnTo>
                  <a:lnTo>
                    <a:pt x="34" y="256"/>
                  </a:lnTo>
                  <a:lnTo>
                    <a:pt x="30" y="251"/>
                  </a:lnTo>
                  <a:lnTo>
                    <a:pt x="32" y="251"/>
                  </a:lnTo>
                  <a:lnTo>
                    <a:pt x="35" y="252"/>
                  </a:lnTo>
                  <a:lnTo>
                    <a:pt x="37" y="251"/>
                  </a:lnTo>
                  <a:lnTo>
                    <a:pt x="40" y="250"/>
                  </a:lnTo>
                  <a:lnTo>
                    <a:pt x="41" y="251"/>
                  </a:lnTo>
                  <a:lnTo>
                    <a:pt x="42" y="251"/>
                  </a:lnTo>
                  <a:lnTo>
                    <a:pt x="43" y="250"/>
                  </a:lnTo>
                  <a:lnTo>
                    <a:pt x="44" y="250"/>
                  </a:lnTo>
                  <a:lnTo>
                    <a:pt x="46" y="250"/>
                  </a:lnTo>
                  <a:lnTo>
                    <a:pt x="48" y="250"/>
                  </a:lnTo>
                  <a:lnTo>
                    <a:pt x="51" y="251"/>
                  </a:lnTo>
                  <a:lnTo>
                    <a:pt x="53" y="251"/>
                  </a:lnTo>
                  <a:lnTo>
                    <a:pt x="62" y="254"/>
                  </a:lnTo>
                  <a:lnTo>
                    <a:pt x="71" y="255"/>
                  </a:lnTo>
                  <a:lnTo>
                    <a:pt x="76" y="256"/>
                  </a:lnTo>
                  <a:lnTo>
                    <a:pt x="79" y="257"/>
                  </a:lnTo>
                  <a:lnTo>
                    <a:pt x="80" y="256"/>
                  </a:lnTo>
                  <a:lnTo>
                    <a:pt x="81" y="256"/>
                  </a:lnTo>
                  <a:lnTo>
                    <a:pt x="85" y="257"/>
                  </a:lnTo>
                  <a:lnTo>
                    <a:pt x="89" y="258"/>
                  </a:lnTo>
                  <a:lnTo>
                    <a:pt x="99" y="260"/>
                  </a:lnTo>
                  <a:lnTo>
                    <a:pt x="109" y="260"/>
                  </a:lnTo>
                  <a:lnTo>
                    <a:pt x="111" y="252"/>
                  </a:lnTo>
                  <a:lnTo>
                    <a:pt x="113" y="245"/>
                  </a:lnTo>
                  <a:lnTo>
                    <a:pt x="114" y="239"/>
                  </a:lnTo>
                  <a:lnTo>
                    <a:pt x="116" y="233"/>
                  </a:lnTo>
                  <a:lnTo>
                    <a:pt x="106" y="231"/>
                  </a:lnTo>
                  <a:lnTo>
                    <a:pt x="95" y="229"/>
                  </a:lnTo>
                  <a:lnTo>
                    <a:pt x="95" y="231"/>
                  </a:lnTo>
                  <a:lnTo>
                    <a:pt x="94" y="231"/>
                  </a:lnTo>
                  <a:lnTo>
                    <a:pt x="90" y="229"/>
                  </a:lnTo>
                  <a:lnTo>
                    <a:pt x="87" y="229"/>
                  </a:lnTo>
                  <a:lnTo>
                    <a:pt x="82" y="229"/>
                  </a:lnTo>
                  <a:lnTo>
                    <a:pt x="78" y="229"/>
                  </a:lnTo>
                  <a:lnTo>
                    <a:pt x="76" y="228"/>
                  </a:lnTo>
                  <a:lnTo>
                    <a:pt x="74" y="228"/>
                  </a:lnTo>
                  <a:lnTo>
                    <a:pt x="71" y="228"/>
                  </a:lnTo>
                  <a:lnTo>
                    <a:pt x="69" y="228"/>
                  </a:lnTo>
                  <a:lnTo>
                    <a:pt x="66" y="228"/>
                  </a:lnTo>
                  <a:lnTo>
                    <a:pt x="63" y="227"/>
                  </a:lnTo>
                  <a:lnTo>
                    <a:pt x="55" y="227"/>
                  </a:lnTo>
                  <a:lnTo>
                    <a:pt x="46" y="225"/>
                  </a:lnTo>
                  <a:lnTo>
                    <a:pt x="37" y="223"/>
                  </a:lnTo>
                  <a:lnTo>
                    <a:pt x="30" y="220"/>
                  </a:lnTo>
                  <a:lnTo>
                    <a:pt x="32" y="217"/>
                  </a:lnTo>
                  <a:lnTo>
                    <a:pt x="32" y="214"/>
                  </a:lnTo>
                  <a:lnTo>
                    <a:pt x="33" y="213"/>
                  </a:lnTo>
                  <a:lnTo>
                    <a:pt x="41" y="212"/>
                  </a:lnTo>
                  <a:lnTo>
                    <a:pt x="48" y="212"/>
                  </a:lnTo>
                  <a:lnTo>
                    <a:pt x="53" y="213"/>
                  </a:lnTo>
                  <a:lnTo>
                    <a:pt x="58" y="214"/>
                  </a:lnTo>
                  <a:lnTo>
                    <a:pt x="60" y="214"/>
                  </a:lnTo>
                  <a:lnTo>
                    <a:pt x="64" y="214"/>
                  </a:lnTo>
                  <a:lnTo>
                    <a:pt x="68" y="215"/>
                  </a:lnTo>
                  <a:lnTo>
                    <a:pt x="71" y="215"/>
                  </a:lnTo>
                  <a:lnTo>
                    <a:pt x="73" y="214"/>
                  </a:lnTo>
                  <a:lnTo>
                    <a:pt x="74" y="214"/>
                  </a:lnTo>
                  <a:lnTo>
                    <a:pt x="75" y="214"/>
                  </a:lnTo>
                  <a:lnTo>
                    <a:pt x="76" y="215"/>
                  </a:lnTo>
                  <a:lnTo>
                    <a:pt x="83" y="215"/>
                  </a:lnTo>
                  <a:lnTo>
                    <a:pt x="91" y="217"/>
                  </a:lnTo>
                  <a:lnTo>
                    <a:pt x="93" y="216"/>
                  </a:lnTo>
                  <a:lnTo>
                    <a:pt x="98" y="216"/>
                  </a:lnTo>
                  <a:lnTo>
                    <a:pt x="99" y="216"/>
                  </a:lnTo>
                  <a:lnTo>
                    <a:pt x="100" y="217"/>
                  </a:lnTo>
                  <a:lnTo>
                    <a:pt x="101" y="216"/>
                  </a:lnTo>
                  <a:lnTo>
                    <a:pt x="102" y="216"/>
                  </a:lnTo>
                  <a:lnTo>
                    <a:pt x="103" y="217"/>
                  </a:lnTo>
                  <a:lnTo>
                    <a:pt x="105" y="219"/>
                  </a:lnTo>
                  <a:lnTo>
                    <a:pt x="108" y="219"/>
                  </a:lnTo>
                  <a:lnTo>
                    <a:pt x="109" y="217"/>
                  </a:lnTo>
                  <a:lnTo>
                    <a:pt x="111" y="219"/>
                  </a:lnTo>
                  <a:lnTo>
                    <a:pt x="113" y="219"/>
                  </a:lnTo>
                  <a:lnTo>
                    <a:pt x="116" y="219"/>
                  </a:lnTo>
                  <a:lnTo>
                    <a:pt x="120" y="217"/>
                  </a:lnTo>
                  <a:lnTo>
                    <a:pt x="121" y="215"/>
                  </a:lnTo>
                  <a:lnTo>
                    <a:pt x="121" y="212"/>
                  </a:lnTo>
                  <a:lnTo>
                    <a:pt x="120" y="211"/>
                  </a:lnTo>
                  <a:lnTo>
                    <a:pt x="120" y="210"/>
                  </a:lnTo>
                  <a:lnTo>
                    <a:pt x="121" y="208"/>
                  </a:lnTo>
                  <a:lnTo>
                    <a:pt x="125" y="203"/>
                  </a:lnTo>
                  <a:lnTo>
                    <a:pt x="130" y="200"/>
                  </a:lnTo>
                  <a:lnTo>
                    <a:pt x="134" y="199"/>
                  </a:lnTo>
                  <a:lnTo>
                    <a:pt x="137" y="199"/>
                  </a:lnTo>
                  <a:lnTo>
                    <a:pt x="140" y="199"/>
                  </a:lnTo>
                  <a:lnTo>
                    <a:pt x="144" y="194"/>
                  </a:lnTo>
                  <a:lnTo>
                    <a:pt x="148" y="191"/>
                  </a:lnTo>
                  <a:lnTo>
                    <a:pt x="152" y="190"/>
                  </a:lnTo>
                  <a:lnTo>
                    <a:pt x="157" y="188"/>
                  </a:lnTo>
                  <a:lnTo>
                    <a:pt x="159" y="187"/>
                  </a:lnTo>
                  <a:lnTo>
                    <a:pt x="160" y="186"/>
                  </a:lnTo>
                  <a:lnTo>
                    <a:pt x="162" y="186"/>
                  </a:lnTo>
                  <a:lnTo>
                    <a:pt x="164" y="186"/>
                  </a:lnTo>
                  <a:lnTo>
                    <a:pt x="166" y="185"/>
                  </a:lnTo>
                  <a:lnTo>
                    <a:pt x="168" y="184"/>
                  </a:lnTo>
                  <a:lnTo>
                    <a:pt x="169" y="184"/>
                  </a:lnTo>
                  <a:lnTo>
                    <a:pt x="170" y="185"/>
                  </a:lnTo>
                  <a:lnTo>
                    <a:pt x="172" y="184"/>
                  </a:lnTo>
                  <a:lnTo>
                    <a:pt x="173" y="181"/>
                  </a:lnTo>
                  <a:lnTo>
                    <a:pt x="178" y="181"/>
                  </a:lnTo>
                  <a:lnTo>
                    <a:pt x="181" y="180"/>
                  </a:lnTo>
                  <a:lnTo>
                    <a:pt x="182" y="179"/>
                  </a:lnTo>
                  <a:lnTo>
                    <a:pt x="183" y="179"/>
                  </a:lnTo>
                  <a:lnTo>
                    <a:pt x="196" y="177"/>
                  </a:lnTo>
                  <a:lnTo>
                    <a:pt x="208" y="174"/>
                  </a:lnTo>
                  <a:close/>
                  <a:moveTo>
                    <a:pt x="137" y="203"/>
                  </a:moveTo>
                  <a:lnTo>
                    <a:pt x="136" y="204"/>
                  </a:lnTo>
                  <a:lnTo>
                    <a:pt x="135" y="204"/>
                  </a:lnTo>
                  <a:lnTo>
                    <a:pt x="135" y="205"/>
                  </a:lnTo>
                  <a:lnTo>
                    <a:pt x="136" y="205"/>
                  </a:lnTo>
                  <a:lnTo>
                    <a:pt x="137" y="205"/>
                  </a:lnTo>
                  <a:lnTo>
                    <a:pt x="137" y="207"/>
                  </a:lnTo>
                  <a:lnTo>
                    <a:pt x="138" y="205"/>
                  </a:lnTo>
                  <a:lnTo>
                    <a:pt x="138" y="204"/>
                  </a:lnTo>
                  <a:lnTo>
                    <a:pt x="137" y="203"/>
                  </a:lnTo>
                  <a:close/>
                  <a:moveTo>
                    <a:pt x="128" y="211"/>
                  </a:moveTo>
                  <a:lnTo>
                    <a:pt x="128" y="211"/>
                  </a:lnTo>
                  <a:lnTo>
                    <a:pt x="128" y="212"/>
                  </a:lnTo>
                  <a:lnTo>
                    <a:pt x="129" y="212"/>
                  </a:lnTo>
                  <a:lnTo>
                    <a:pt x="129" y="211"/>
                  </a:lnTo>
                  <a:lnTo>
                    <a:pt x="128" y="211"/>
                  </a:lnTo>
                  <a:close/>
                  <a:moveTo>
                    <a:pt x="66" y="305"/>
                  </a:moveTo>
                  <a:lnTo>
                    <a:pt x="66" y="305"/>
                  </a:lnTo>
                  <a:lnTo>
                    <a:pt x="66" y="306"/>
                  </a:lnTo>
                  <a:lnTo>
                    <a:pt x="66" y="305"/>
                  </a:lnTo>
                  <a:lnTo>
                    <a:pt x="67" y="305"/>
                  </a:lnTo>
                  <a:lnTo>
                    <a:pt x="66" y="305"/>
                  </a:lnTo>
                  <a:close/>
                </a:path>
              </a:pathLst>
            </a:custGeom>
            <a:solidFill>
              <a:srgbClr val="2C5882"/>
            </a:solidFill>
            <a:ln w="9525">
              <a:noFill/>
              <a:round/>
            </a:ln>
          </p:spPr>
          <p:txBody>
            <a:bodyPr/>
            <a:lstStyle/>
            <a:p>
              <a:endParaRPr lang="zh-CN" altLang="en-US"/>
            </a:p>
          </p:txBody>
        </p:sp>
        <p:sp>
          <p:nvSpPr>
            <p:cNvPr id="82970" name="Freeform 72"/>
            <p:cNvSpPr>
              <a:spLocks noEditPoints="1"/>
            </p:cNvSpPr>
            <p:nvPr/>
          </p:nvSpPr>
          <p:spPr bwMode="auto">
            <a:xfrm>
              <a:off x="194" y="213"/>
              <a:ext cx="137" cy="109"/>
            </a:xfrm>
            <a:custGeom>
              <a:avLst/>
              <a:gdLst>
                <a:gd name="T0" fmla="*/ 0 w 411"/>
                <a:gd name="T1" fmla="*/ 0 h 325"/>
                <a:gd name="T2" fmla="*/ 0 w 411"/>
                <a:gd name="T3" fmla="*/ 0 h 325"/>
                <a:gd name="T4" fmla="*/ 0 w 411"/>
                <a:gd name="T5" fmla="*/ 0 h 325"/>
                <a:gd name="T6" fmla="*/ 0 w 411"/>
                <a:gd name="T7" fmla="*/ 0 h 325"/>
                <a:gd name="T8" fmla="*/ 0 w 411"/>
                <a:gd name="T9" fmla="*/ 0 h 325"/>
                <a:gd name="T10" fmla="*/ 0 w 411"/>
                <a:gd name="T11" fmla="*/ 0 h 325"/>
                <a:gd name="T12" fmla="*/ 0 w 411"/>
                <a:gd name="T13" fmla="*/ 0 h 325"/>
                <a:gd name="T14" fmla="*/ 0 w 411"/>
                <a:gd name="T15" fmla="*/ 0 h 325"/>
                <a:gd name="T16" fmla="*/ 0 w 411"/>
                <a:gd name="T17" fmla="*/ 0 h 325"/>
                <a:gd name="T18" fmla="*/ 0 w 411"/>
                <a:gd name="T19" fmla="*/ 0 h 325"/>
                <a:gd name="T20" fmla="*/ 0 w 411"/>
                <a:gd name="T21" fmla="*/ 0 h 325"/>
                <a:gd name="T22" fmla="*/ 0 w 411"/>
                <a:gd name="T23" fmla="*/ 0 h 325"/>
                <a:gd name="T24" fmla="*/ 0 w 411"/>
                <a:gd name="T25" fmla="*/ 0 h 325"/>
                <a:gd name="T26" fmla="*/ 0 w 411"/>
                <a:gd name="T27" fmla="*/ 0 h 325"/>
                <a:gd name="T28" fmla="*/ 0 w 411"/>
                <a:gd name="T29" fmla="*/ 0 h 325"/>
                <a:gd name="T30" fmla="*/ 0 w 411"/>
                <a:gd name="T31" fmla="*/ 0 h 325"/>
                <a:gd name="T32" fmla="*/ 0 w 411"/>
                <a:gd name="T33" fmla="*/ 0 h 325"/>
                <a:gd name="T34" fmla="*/ 0 w 411"/>
                <a:gd name="T35" fmla="*/ 0 h 325"/>
                <a:gd name="T36" fmla="*/ 0 w 411"/>
                <a:gd name="T37" fmla="*/ 0 h 325"/>
                <a:gd name="T38" fmla="*/ 0 w 411"/>
                <a:gd name="T39" fmla="*/ 0 h 325"/>
                <a:gd name="T40" fmla="*/ 0 w 411"/>
                <a:gd name="T41" fmla="*/ 0 h 325"/>
                <a:gd name="T42" fmla="*/ 0 w 411"/>
                <a:gd name="T43" fmla="*/ 0 h 325"/>
                <a:gd name="T44" fmla="*/ 0 w 411"/>
                <a:gd name="T45" fmla="*/ 0 h 325"/>
                <a:gd name="T46" fmla="*/ 0 w 411"/>
                <a:gd name="T47" fmla="*/ 0 h 325"/>
                <a:gd name="T48" fmla="*/ 0 w 411"/>
                <a:gd name="T49" fmla="*/ 0 h 325"/>
                <a:gd name="T50" fmla="*/ 0 w 411"/>
                <a:gd name="T51" fmla="*/ 0 h 325"/>
                <a:gd name="T52" fmla="*/ 0 w 411"/>
                <a:gd name="T53" fmla="*/ 0 h 325"/>
                <a:gd name="T54" fmla="*/ 0 w 411"/>
                <a:gd name="T55" fmla="*/ 0 h 325"/>
                <a:gd name="T56" fmla="*/ 0 w 411"/>
                <a:gd name="T57" fmla="*/ 0 h 325"/>
                <a:gd name="T58" fmla="*/ 0 w 411"/>
                <a:gd name="T59" fmla="*/ 0 h 325"/>
                <a:gd name="T60" fmla="*/ 0 w 411"/>
                <a:gd name="T61" fmla="*/ 0 h 325"/>
                <a:gd name="T62" fmla="*/ 0 w 411"/>
                <a:gd name="T63" fmla="*/ 0 h 325"/>
                <a:gd name="T64" fmla="*/ 0 w 411"/>
                <a:gd name="T65" fmla="*/ 0 h 325"/>
                <a:gd name="T66" fmla="*/ 0 w 411"/>
                <a:gd name="T67" fmla="*/ 0 h 325"/>
                <a:gd name="T68" fmla="*/ 0 w 411"/>
                <a:gd name="T69" fmla="*/ 0 h 325"/>
                <a:gd name="T70" fmla="*/ 0 w 411"/>
                <a:gd name="T71" fmla="*/ 0 h 325"/>
                <a:gd name="T72" fmla="*/ 0 w 411"/>
                <a:gd name="T73" fmla="*/ 0 h 325"/>
                <a:gd name="T74" fmla="*/ 0 w 411"/>
                <a:gd name="T75" fmla="*/ 0 h 325"/>
                <a:gd name="T76" fmla="*/ 0 w 411"/>
                <a:gd name="T77" fmla="*/ 0 h 325"/>
                <a:gd name="T78" fmla="*/ 0 w 411"/>
                <a:gd name="T79" fmla="*/ 0 h 325"/>
                <a:gd name="T80" fmla="*/ 0 w 411"/>
                <a:gd name="T81" fmla="*/ 0 h 325"/>
                <a:gd name="T82" fmla="*/ 0 w 411"/>
                <a:gd name="T83" fmla="*/ 0 h 325"/>
                <a:gd name="T84" fmla="*/ 0 w 411"/>
                <a:gd name="T85" fmla="*/ 0 h 325"/>
                <a:gd name="T86" fmla="*/ 0 w 411"/>
                <a:gd name="T87" fmla="*/ 0 h 325"/>
                <a:gd name="T88" fmla="*/ 0 w 411"/>
                <a:gd name="T89" fmla="*/ 0 h 325"/>
                <a:gd name="T90" fmla="*/ 0 w 411"/>
                <a:gd name="T91" fmla="*/ 0 h 325"/>
                <a:gd name="T92" fmla="*/ 0 w 411"/>
                <a:gd name="T93" fmla="*/ 0 h 325"/>
                <a:gd name="T94" fmla="*/ 0 w 411"/>
                <a:gd name="T95" fmla="*/ 0 h 325"/>
                <a:gd name="T96" fmla="*/ 0 w 411"/>
                <a:gd name="T97" fmla="*/ 0 h 325"/>
                <a:gd name="T98" fmla="*/ 0 w 411"/>
                <a:gd name="T99" fmla="*/ 0 h 325"/>
                <a:gd name="T100" fmla="*/ 0 w 411"/>
                <a:gd name="T101" fmla="*/ 0 h 325"/>
                <a:gd name="T102" fmla="*/ 0 w 411"/>
                <a:gd name="T103" fmla="*/ 0 h 325"/>
                <a:gd name="T104" fmla="*/ 0 w 411"/>
                <a:gd name="T105" fmla="*/ 0 h 325"/>
                <a:gd name="T106" fmla="*/ 0 w 411"/>
                <a:gd name="T107" fmla="*/ 0 h 325"/>
                <a:gd name="T108" fmla="*/ 0 w 411"/>
                <a:gd name="T109" fmla="*/ 0 h 325"/>
                <a:gd name="T110" fmla="*/ 0 w 411"/>
                <a:gd name="T111" fmla="*/ 0 h 325"/>
                <a:gd name="T112" fmla="*/ 0 w 411"/>
                <a:gd name="T113" fmla="*/ 0 h 325"/>
                <a:gd name="T114" fmla="*/ 0 w 411"/>
                <a:gd name="T115" fmla="*/ 0 h 325"/>
                <a:gd name="T116" fmla="*/ 0 w 411"/>
                <a:gd name="T117" fmla="*/ 0 h 325"/>
                <a:gd name="T118" fmla="*/ 0 w 411"/>
                <a:gd name="T119" fmla="*/ 0 h 325"/>
                <a:gd name="T120" fmla="*/ 0 w 411"/>
                <a:gd name="T121" fmla="*/ 0 h 325"/>
                <a:gd name="T122" fmla="*/ 0 w 411"/>
                <a:gd name="T123" fmla="*/ 0 h 325"/>
                <a:gd name="T124" fmla="*/ 0 w 411"/>
                <a:gd name="T125" fmla="*/ 0 h 32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11"/>
                <a:gd name="T190" fmla="*/ 0 h 325"/>
                <a:gd name="T191" fmla="*/ 411 w 411"/>
                <a:gd name="T192" fmla="*/ 325 h 32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11" h="325">
                  <a:moveTo>
                    <a:pt x="0" y="87"/>
                  </a:moveTo>
                  <a:lnTo>
                    <a:pt x="1" y="86"/>
                  </a:lnTo>
                  <a:lnTo>
                    <a:pt x="3" y="84"/>
                  </a:lnTo>
                  <a:lnTo>
                    <a:pt x="9" y="86"/>
                  </a:lnTo>
                  <a:lnTo>
                    <a:pt x="13" y="90"/>
                  </a:lnTo>
                  <a:lnTo>
                    <a:pt x="16" y="90"/>
                  </a:lnTo>
                  <a:lnTo>
                    <a:pt x="20" y="90"/>
                  </a:lnTo>
                  <a:lnTo>
                    <a:pt x="23" y="92"/>
                  </a:lnTo>
                  <a:lnTo>
                    <a:pt x="26" y="94"/>
                  </a:lnTo>
                  <a:lnTo>
                    <a:pt x="26" y="95"/>
                  </a:lnTo>
                  <a:lnTo>
                    <a:pt x="26" y="96"/>
                  </a:lnTo>
                  <a:lnTo>
                    <a:pt x="25" y="97"/>
                  </a:lnTo>
                  <a:lnTo>
                    <a:pt x="24" y="98"/>
                  </a:lnTo>
                  <a:lnTo>
                    <a:pt x="24" y="99"/>
                  </a:lnTo>
                  <a:lnTo>
                    <a:pt x="27" y="99"/>
                  </a:lnTo>
                  <a:lnTo>
                    <a:pt x="30" y="99"/>
                  </a:lnTo>
                  <a:lnTo>
                    <a:pt x="33" y="102"/>
                  </a:lnTo>
                  <a:lnTo>
                    <a:pt x="35" y="104"/>
                  </a:lnTo>
                  <a:lnTo>
                    <a:pt x="37" y="105"/>
                  </a:lnTo>
                  <a:lnTo>
                    <a:pt x="41" y="106"/>
                  </a:lnTo>
                  <a:lnTo>
                    <a:pt x="42" y="107"/>
                  </a:lnTo>
                  <a:lnTo>
                    <a:pt x="43" y="108"/>
                  </a:lnTo>
                  <a:lnTo>
                    <a:pt x="44" y="108"/>
                  </a:lnTo>
                  <a:lnTo>
                    <a:pt x="46" y="108"/>
                  </a:lnTo>
                  <a:lnTo>
                    <a:pt x="48" y="109"/>
                  </a:lnTo>
                  <a:lnTo>
                    <a:pt x="50" y="111"/>
                  </a:lnTo>
                  <a:lnTo>
                    <a:pt x="56" y="115"/>
                  </a:lnTo>
                  <a:lnTo>
                    <a:pt x="62" y="119"/>
                  </a:lnTo>
                  <a:lnTo>
                    <a:pt x="63" y="121"/>
                  </a:lnTo>
                  <a:lnTo>
                    <a:pt x="65" y="124"/>
                  </a:lnTo>
                  <a:lnTo>
                    <a:pt x="68" y="125"/>
                  </a:lnTo>
                  <a:lnTo>
                    <a:pt x="71" y="126"/>
                  </a:lnTo>
                  <a:lnTo>
                    <a:pt x="72" y="127"/>
                  </a:lnTo>
                  <a:lnTo>
                    <a:pt x="73" y="128"/>
                  </a:lnTo>
                  <a:lnTo>
                    <a:pt x="79" y="131"/>
                  </a:lnTo>
                  <a:lnTo>
                    <a:pt x="83" y="134"/>
                  </a:lnTo>
                  <a:lnTo>
                    <a:pt x="84" y="136"/>
                  </a:lnTo>
                  <a:lnTo>
                    <a:pt x="86" y="137"/>
                  </a:lnTo>
                  <a:lnTo>
                    <a:pt x="88" y="136"/>
                  </a:lnTo>
                  <a:lnTo>
                    <a:pt x="88" y="133"/>
                  </a:lnTo>
                  <a:lnTo>
                    <a:pt x="89" y="132"/>
                  </a:lnTo>
                  <a:lnTo>
                    <a:pt x="90" y="131"/>
                  </a:lnTo>
                  <a:lnTo>
                    <a:pt x="91" y="129"/>
                  </a:lnTo>
                  <a:lnTo>
                    <a:pt x="92" y="127"/>
                  </a:lnTo>
                  <a:lnTo>
                    <a:pt x="93" y="122"/>
                  </a:lnTo>
                  <a:lnTo>
                    <a:pt x="93" y="117"/>
                  </a:lnTo>
                  <a:lnTo>
                    <a:pt x="90" y="111"/>
                  </a:lnTo>
                  <a:lnTo>
                    <a:pt x="84" y="107"/>
                  </a:lnTo>
                  <a:lnTo>
                    <a:pt x="78" y="104"/>
                  </a:lnTo>
                  <a:lnTo>
                    <a:pt x="72" y="102"/>
                  </a:lnTo>
                  <a:lnTo>
                    <a:pt x="68" y="101"/>
                  </a:lnTo>
                  <a:lnTo>
                    <a:pt x="65" y="98"/>
                  </a:lnTo>
                  <a:lnTo>
                    <a:pt x="65" y="97"/>
                  </a:lnTo>
                  <a:lnTo>
                    <a:pt x="66" y="97"/>
                  </a:lnTo>
                  <a:lnTo>
                    <a:pt x="67" y="97"/>
                  </a:lnTo>
                  <a:lnTo>
                    <a:pt x="68" y="97"/>
                  </a:lnTo>
                  <a:lnTo>
                    <a:pt x="69" y="98"/>
                  </a:lnTo>
                  <a:lnTo>
                    <a:pt x="70" y="98"/>
                  </a:lnTo>
                  <a:lnTo>
                    <a:pt x="71" y="98"/>
                  </a:lnTo>
                  <a:lnTo>
                    <a:pt x="72" y="97"/>
                  </a:lnTo>
                  <a:lnTo>
                    <a:pt x="74" y="97"/>
                  </a:lnTo>
                  <a:lnTo>
                    <a:pt x="76" y="97"/>
                  </a:lnTo>
                  <a:lnTo>
                    <a:pt x="78" y="97"/>
                  </a:lnTo>
                  <a:lnTo>
                    <a:pt x="79" y="97"/>
                  </a:lnTo>
                  <a:lnTo>
                    <a:pt x="82" y="97"/>
                  </a:lnTo>
                  <a:lnTo>
                    <a:pt x="85" y="98"/>
                  </a:lnTo>
                  <a:lnTo>
                    <a:pt x="85" y="99"/>
                  </a:lnTo>
                  <a:lnTo>
                    <a:pt x="85" y="101"/>
                  </a:lnTo>
                  <a:lnTo>
                    <a:pt x="86" y="101"/>
                  </a:lnTo>
                  <a:lnTo>
                    <a:pt x="88" y="99"/>
                  </a:lnTo>
                  <a:lnTo>
                    <a:pt x="90" y="99"/>
                  </a:lnTo>
                  <a:lnTo>
                    <a:pt x="93" y="102"/>
                  </a:lnTo>
                  <a:lnTo>
                    <a:pt x="97" y="103"/>
                  </a:lnTo>
                  <a:lnTo>
                    <a:pt x="100" y="101"/>
                  </a:lnTo>
                  <a:lnTo>
                    <a:pt x="102" y="99"/>
                  </a:lnTo>
                  <a:lnTo>
                    <a:pt x="104" y="98"/>
                  </a:lnTo>
                  <a:lnTo>
                    <a:pt x="106" y="98"/>
                  </a:lnTo>
                  <a:lnTo>
                    <a:pt x="106" y="99"/>
                  </a:lnTo>
                  <a:lnTo>
                    <a:pt x="106" y="101"/>
                  </a:lnTo>
                  <a:lnTo>
                    <a:pt x="108" y="103"/>
                  </a:lnTo>
                  <a:lnTo>
                    <a:pt x="111" y="104"/>
                  </a:lnTo>
                  <a:lnTo>
                    <a:pt x="113" y="105"/>
                  </a:lnTo>
                  <a:lnTo>
                    <a:pt x="114" y="106"/>
                  </a:lnTo>
                  <a:lnTo>
                    <a:pt x="116" y="107"/>
                  </a:lnTo>
                  <a:lnTo>
                    <a:pt x="116" y="109"/>
                  </a:lnTo>
                  <a:lnTo>
                    <a:pt x="114" y="113"/>
                  </a:lnTo>
                  <a:lnTo>
                    <a:pt x="113" y="116"/>
                  </a:lnTo>
                  <a:lnTo>
                    <a:pt x="112" y="120"/>
                  </a:lnTo>
                  <a:lnTo>
                    <a:pt x="111" y="125"/>
                  </a:lnTo>
                  <a:lnTo>
                    <a:pt x="109" y="127"/>
                  </a:lnTo>
                  <a:lnTo>
                    <a:pt x="109" y="128"/>
                  </a:lnTo>
                  <a:lnTo>
                    <a:pt x="109" y="129"/>
                  </a:lnTo>
                  <a:lnTo>
                    <a:pt x="109" y="130"/>
                  </a:lnTo>
                  <a:lnTo>
                    <a:pt x="108" y="131"/>
                  </a:lnTo>
                  <a:lnTo>
                    <a:pt x="108" y="132"/>
                  </a:lnTo>
                  <a:lnTo>
                    <a:pt x="108" y="133"/>
                  </a:lnTo>
                  <a:lnTo>
                    <a:pt x="108" y="134"/>
                  </a:lnTo>
                  <a:lnTo>
                    <a:pt x="106" y="141"/>
                  </a:lnTo>
                  <a:lnTo>
                    <a:pt x="105" y="147"/>
                  </a:lnTo>
                  <a:lnTo>
                    <a:pt x="106" y="147"/>
                  </a:lnTo>
                  <a:lnTo>
                    <a:pt x="107" y="147"/>
                  </a:lnTo>
                  <a:lnTo>
                    <a:pt x="111" y="150"/>
                  </a:lnTo>
                  <a:lnTo>
                    <a:pt x="113" y="152"/>
                  </a:lnTo>
                  <a:lnTo>
                    <a:pt x="112" y="153"/>
                  </a:lnTo>
                  <a:lnTo>
                    <a:pt x="111" y="154"/>
                  </a:lnTo>
                  <a:lnTo>
                    <a:pt x="111" y="155"/>
                  </a:lnTo>
                  <a:lnTo>
                    <a:pt x="113" y="159"/>
                  </a:lnTo>
                  <a:lnTo>
                    <a:pt x="115" y="163"/>
                  </a:lnTo>
                  <a:lnTo>
                    <a:pt x="115" y="164"/>
                  </a:lnTo>
                  <a:lnTo>
                    <a:pt x="112" y="163"/>
                  </a:lnTo>
                  <a:lnTo>
                    <a:pt x="109" y="161"/>
                  </a:lnTo>
                  <a:lnTo>
                    <a:pt x="107" y="162"/>
                  </a:lnTo>
                  <a:lnTo>
                    <a:pt x="105" y="162"/>
                  </a:lnTo>
                  <a:lnTo>
                    <a:pt x="105" y="163"/>
                  </a:lnTo>
                  <a:lnTo>
                    <a:pt x="105" y="164"/>
                  </a:lnTo>
                  <a:lnTo>
                    <a:pt x="105" y="165"/>
                  </a:lnTo>
                  <a:lnTo>
                    <a:pt x="103" y="164"/>
                  </a:lnTo>
                  <a:lnTo>
                    <a:pt x="101" y="163"/>
                  </a:lnTo>
                  <a:lnTo>
                    <a:pt x="100" y="163"/>
                  </a:lnTo>
                  <a:lnTo>
                    <a:pt x="95" y="168"/>
                  </a:lnTo>
                  <a:lnTo>
                    <a:pt x="95" y="171"/>
                  </a:lnTo>
                  <a:lnTo>
                    <a:pt x="96" y="172"/>
                  </a:lnTo>
                  <a:lnTo>
                    <a:pt x="95" y="174"/>
                  </a:lnTo>
                  <a:lnTo>
                    <a:pt x="94" y="176"/>
                  </a:lnTo>
                  <a:lnTo>
                    <a:pt x="94" y="178"/>
                  </a:lnTo>
                  <a:lnTo>
                    <a:pt x="94" y="179"/>
                  </a:lnTo>
                  <a:lnTo>
                    <a:pt x="93" y="180"/>
                  </a:lnTo>
                  <a:lnTo>
                    <a:pt x="92" y="182"/>
                  </a:lnTo>
                  <a:lnTo>
                    <a:pt x="92" y="183"/>
                  </a:lnTo>
                  <a:lnTo>
                    <a:pt x="93" y="183"/>
                  </a:lnTo>
                  <a:lnTo>
                    <a:pt x="92" y="184"/>
                  </a:lnTo>
                  <a:lnTo>
                    <a:pt x="91" y="185"/>
                  </a:lnTo>
                  <a:lnTo>
                    <a:pt x="89" y="190"/>
                  </a:lnTo>
                  <a:lnTo>
                    <a:pt x="86" y="195"/>
                  </a:lnTo>
                  <a:lnTo>
                    <a:pt x="84" y="197"/>
                  </a:lnTo>
                  <a:lnTo>
                    <a:pt x="83" y="198"/>
                  </a:lnTo>
                  <a:lnTo>
                    <a:pt x="83" y="199"/>
                  </a:lnTo>
                  <a:lnTo>
                    <a:pt x="83" y="200"/>
                  </a:lnTo>
                  <a:lnTo>
                    <a:pt x="81" y="201"/>
                  </a:lnTo>
                  <a:lnTo>
                    <a:pt x="80" y="203"/>
                  </a:lnTo>
                  <a:lnTo>
                    <a:pt x="80" y="204"/>
                  </a:lnTo>
                  <a:lnTo>
                    <a:pt x="80" y="206"/>
                  </a:lnTo>
                  <a:lnTo>
                    <a:pt x="77" y="210"/>
                  </a:lnTo>
                  <a:lnTo>
                    <a:pt x="72" y="214"/>
                  </a:lnTo>
                  <a:lnTo>
                    <a:pt x="70" y="217"/>
                  </a:lnTo>
                  <a:lnTo>
                    <a:pt x="69" y="219"/>
                  </a:lnTo>
                  <a:lnTo>
                    <a:pt x="68" y="219"/>
                  </a:lnTo>
                  <a:lnTo>
                    <a:pt x="67" y="219"/>
                  </a:lnTo>
                  <a:lnTo>
                    <a:pt x="67" y="220"/>
                  </a:lnTo>
                  <a:lnTo>
                    <a:pt x="66" y="221"/>
                  </a:lnTo>
                  <a:lnTo>
                    <a:pt x="63" y="222"/>
                  </a:lnTo>
                  <a:lnTo>
                    <a:pt x="61" y="223"/>
                  </a:lnTo>
                  <a:lnTo>
                    <a:pt x="60" y="225"/>
                  </a:lnTo>
                  <a:lnTo>
                    <a:pt x="58" y="226"/>
                  </a:lnTo>
                  <a:lnTo>
                    <a:pt x="53" y="231"/>
                  </a:lnTo>
                  <a:lnTo>
                    <a:pt x="46" y="234"/>
                  </a:lnTo>
                  <a:lnTo>
                    <a:pt x="47" y="230"/>
                  </a:lnTo>
                  <a:lnTo>
                    <a:pt x="47" y="226"/>
                  </a:lnTo>
                  <a:lnTo>
                    <a:pt x="47" y="224"/>
                  </a:lnTo>
                  <a:lnTo>
                    <a:pt x="48" y="222"/>
                  </a:lnTo>
                  <a:lnTo>
                    <a:pt x="48" y="220"/>
                  </a:lnTo>
                  <a:lnTo>
                    <a:pt x="48" y="219"/>
                  </a:lnTo>
                  <a:lnTo>
                    <a:pt x="50" y="213"/>
                  </a:lnTo>
                  <a:lnTo>
                    <a:pt x="53" y="208"/>
                  </a:lnTo>
                  <a:lnTo>
                    <a:pt x="53" y="207"/>
                  </a:lnTo>
                  <a:lnTo>
                    <a:pt x="53" y="206"/>
                  </a:lnTo>
                  <a:lnTo>
                    <a:pt x="53" y="204"/>
                  </a:lnTo>
                  <a:lnTo>
                    <a:pt x="54" y="203"/>
                  </a:lnTo>
                  <a:lnTo>
                    <a:pt x="55" y="201"/>
                  </a:lnTo>
                  <a:lnTo>
                    <a:pt x="57" y="199"/>
                  </a:lnTo>
                  <a:lnTo>
                    <a:pt x="59" y="195"/>
                  </a:lnTo>
                  <a:lnTo>
                    <a:pt x="61" y="190"/>
                  </a:lnTo>
                  <a:lnTo>
                    <a:pt x="63" y="187"/>
                  </a:lnTo>
                  <a:lnTo>
                    <a:pt x="67" y="184"/>
                  </a:lnTo>
                  <a:lnTo>
                    <a:pt x="66" y="183"/>
                  </a:lnTo>
                  <a:lnTo>
                    <a:pt x="66" y="182"/>
                  </a:lnTo>
                  <a:lnTo>
                    <a:pt x="68" y="178"/>
                  </a:lnTo>
                  <a:lnTo>
                    <a:pt x="69" y="176"/>
                  </a:lnTo>
                  <a:lnTo>
                    <a:pt x="72" y="171"/>
                  </a:lnTo>
                  <a:lnTo>
                    <a:pt x="74" y="166"/>
                  </a:lnTo>
                  <a:lnTo>
                    <a:pt x="74" y="165"/>
                  </a:lnTo>
                  <a:lnTo>
                    <a:pt x="74" y="164"/>
                  </a:lnTo>
                  <a:lnTo>
                    <a:pt x="76" y="162"/>
                  </a:lnTo>
                  <a:lnTo>
                    <a:pt x="77" y="160"/>
                  </a:lnTo>
                  <a:lnTo>
                    <a:pt x="79" y="155"/>
                  </a:lnTo>
                  <a:lnTo>
                    <a:pt x="81" y="152"/>
                  </a:lnTo>
                  <a:lnTo>
                    <a:pt x="79" y="149"/>
                  </a:lnTo>
                  <a:lnTo>
                    <a:pt x="78" y="147"/>
                  </a:lnTo>
                  <a:lnTo>
                    <a:pt x="77" y="148"/>
                  </a:lnTo>
                  <a:lnTo>
                    <a:pt x="76" y="148"/>
                  </a:lnTo>
                  <a:lnTo>
                    <a:pt x="73" y="147"/>
                  </a:lnTo>
                  <a:lnTo>
                    <a:pt x="70" y="145"/>
                  </a:lnTo>
                  <a:lnTo>
                    <a:pt x="67" y="142"/>
                  </a:lnTo>
                  <a:lnTo>
                    <a:pt x="65" y="139"/>
                  </a:lnTo>
                  <a:lnTo>
                    <a:pt x="62" y="139"/>
                  </a:lnTo>
                  <a:lnTo>
                    <a:pt x="61" y="139"/>
                  </a:lnTo>
                  <a:lnTo>
                    <a:pt x="59" y="136"/>
                  </a:lnTo>
                  <a:lnTo>
                    <a:pt x="58" y="132"/>
                  </a:lnTo>
                  <a:lnTo>
                    <a:pt x="57" y="132"/>
                  </a:lnTo>
                  <a:lnTo>
                    <a:pt x="56" y="132"/>
                  </a:lnTo>
                  <a:lnTo>
                    <a:pt x="55" y="132"/>
                  </a:lnTo>
                  <a:lnTo>
                    <a:pt x="54" y="133"/>
                  </a:lnTo>
                  <a:lnTo>
                    <a:pt x="53" y="133"/>
                  </a:lnTo>
                  <a:lnTo>
                    <a:pt x="50" y="132"/>
                  </a:lnTo>
                  <a:lnTo>
                    <a:pt x="50" y="131"/>
                  </a:lnTo>
                  <a:lnTo>
                    <a:pt x="50" y="130"/>
                  </a:lnTo>
                  <a:lnTo>
                    <a:pt x="50" y="129"/>
                  </a:lnTo>
                  <a:lnTo>
                    <a:pt x="47" y="128"/>
                  </a:lnTo>
                  <a:lnTo>
                    <a:pt x="45" y="128"/>
                  </a:lnTo>
                  <a:lnTo>
                    <a:pt x="43" y="126"/>
                  </a:lnTo>
                  <a:lnTo>
                    <a:pt x="42" y="124"/>
                  </a:lnTo>
                  <a:lnTo>
                    <a:pt x="38" y="122"/>
                  </a:lnTo>
                  <a:lnTo>
                    <a:pt x="35" y="120"/>
                  </a:lnTo>
                  <a:lnTo>
                    <a:pt x="32" y="119"/>
                  </a:lnTo>
                  <a:lnTo>
                    <a:pt x="30" y="117"/>
                  </a:lnTo>
                  <a:lnTo>
                    <a:pt x="28" y="116"/>
                  </a:lnTo>
                  <a:lnTo>
                    <a:pt x="27" y="114"/>
                  </a:lnTo>
                  <a:lnTo>
                    <a:pt x="26" y="114"/>
                  </a:lnTo>
                  <a:lnTo>
                    <a:pt x="24" y="114"/>
                  </a:lnTo>
                  <a:lnTo>
                    <a:pt x="21" y="111"/>
                  </a:lnTo>
                  <a:lnTo>
                    <a:pt x="18" y="109"/>
                  </a:lnTo>
                  <a:lnTo>
                    <a:pt x="16" y="109"/>
                  </a:lnTo>
                  <a:lnTo>
                    <a:pt x="15" y="110"/>
                  </a:lnTo>
                  <a:lnTo>
                    <a:pt x="15" y="109"/>
                  </a:lnTo>
                  <a:lnTo>
                    <a:pt x="15" y="108"/>
                  </a:lnTo>
                  <a:lnTo>
                    <a:pt x="15" y="107"/>
                  </a:lnTo>
                  <a:lnTo>
                    <a:pt x="14" y="106"/>
                  </a:lnTo>
                  <a:lnTo>
                    <a:pt x="13" y="105"/>
                  </a:lnTo>
                  <a:lnTo>
                    <a:pt x="12" y="106"/>
                  </a:lnTo>
                  <a:lnTo>
                    <a:pt x="11" y="105"/>
                  </a:lnTo>
                  <a:lnTo>
                    <a:pt x="10" y="103"/>
                  </a:lnTo>
                  <a:lnTo>
                    <a:pt x="9" y="102"/>
                  </a:lnTo>
                  <a:lnTo>
                    <a:pt x="7" y="98"/>
                  </a:lnTo>
                  <a:lnTo>
                    <a:pt x="6" y="96"/>
                  </a:lnTo>
                  <a:lnTo>
                    <a:pt x="4" y="94"/>
                  </a:lnTo>
                  <a:lnTo>
                    <a:pt x="2" y="93"/>
                  </a:lnTo>
                  <a:lnTo>
                    <a:pt x="1" y="91"/>
                  </a:lnTo>
                  <a:lnTo>
                    <a:pt x="0" y="87"/>
                  </a:lnTo>
                  <a:close/>
                  <a:moveTo>
                    <a:pt x="12" y="99"/>
                  </a:moveTo>
                  <a:lnTo>
                    <a:pt x="13" y="102"/>
                  </a:lnTo>
                  <a:lnTo>
                    <a:pt x="13" y="103"/>
                  </a:lnTo>
                  <a:lnTo>
                    <a:pt x="14" y="104"/>
                  </a:lnTo>
                  <a:lnTo>
                    <a:pt x="15" y="105"/>
                  </a:lnTo>
                  <a:lnTo>
                    <a:pt x="16" y="104"/>
                  </a:lnTo>
                  <a:lnTo>
                    <a:pt x="18" y="102"/>
                  </a:lnTo>
                  <a:lnTo>
                    <a:pt x="18" y="99"/>
                  </a:lnTo>
                  <a:lnTo>
                    <a:pt x="16" y="98"/>
                  </a:lnTo>
                  <a:lnTo>
                    <a:pt x="14" y="97"/>
                  </a:lnTo>
                  <a:lnTo>
                    <a:pt x="13" y="98"/>
                  </a:lnTo>
                  <a:lnTo>
                    <a:pt x="12" y="99"/>
                  </a:lnTo>
                  <a:close/>
                  <a:moveTo>
                    <a:pt x="21" y="99"/>
                  </a:moveTo>
                  <a:lnTo>
                    <a:pt x="21" y="101"/>
                  </a:lnTo>
                  <a:lnTo>
                    <a:pt x="22" y="101"/>
                  </a:lnTo>
                  <a:lnTo>
                    <a:pt x="22" y="99"/>
                  </a:lnTo>
                  <a:lnTo>
                    <a:pt x="21" y="99"/>
                  </a:lnTo>
                  <a:close/>
                  <a:moveTo>
                    <a:pt x="123" y="52"/>
                  </a:moveTo>
                  <a:lnTo>
                    <a:pt x="124" y="51"/>
                  </a:lnTo>
                  <a:lnTo>
                    <a:pt x="125" y="52"/>
                  </a:lnTo>
                  <a:lnTo>
                    <a:pt x="126" y="52"/>
                  </a:lnTo>
                  <a:lnTo>
                    <a:pt x="126" y="54"/>
                  </a:lnTo>
                  <a:lnTo>
                    <a:pt x="125" y="54"/>
                  </a:lnTo>
                  <a:lnTo>
                    <a:pt x="124" y="54"/>
                  </a:lnTo>
                  <a:lnTo>
                    <a:pt x="123" y="52"/>
                  </a:lnTo>
                  <a:close/>
                  <a:moveTo>
                    <a:pt x="117" y="62"/>
                  </a:moveTo>
                  <a:lnTo>
                    <a:pt x="117" y="62"/>
                  </a:lnTo>
                  <a:lnTo>
                    <a:pt x="117" y="61"/>
                  </a:lnTo>
                  <a:lnTo>
                    <a:pt x="118" y="61"/>
                  </a:lnTo>
                  <a:lnTo>
                    <a:pt x="118" y="62"/>
                  </a:lnTo>
                  <a:lnTo>
                    <a:pt x="118" y="63"/>
                  </a:lnTo>
                  <a:lnTo>
                    <a:pt x="118" y="64"/>
                  </a:lnTo>
                  <a:lnTo>
                    <a:pt x="117" y="64"/>
                  </a:lnTo>
                  <a:lnTo>
                    <a:pt x="117" y="63"/>
                  </a:lnTo>
                  <a:lnTo>
                    <a:pt x="117" y="62"/>
                  </a:lnTo>
                  <a:close/>
                  <a:moveTo>
                    <a:pt x="129" y="51"/>
                  </a:moveTo>
                  <a:lnTo>
                    <a:pt x="129" y="51"/>
                  </a:lnTo>
                  <a:lnTo>
                    <a:pt x="129" y="50"/>
                  </a:lnTo>
                  <a:lnTo>
                    <a:pt x="132" y="50"/>
                  </a:lnTo>
                  <a:lnTo>
                    <a:pt x="136" y="50"/>
                  </a:lnTo>
                  <a:lnTo>
                    <a:pt x="138" y="51"/>
                  </a:lnTo>
                  <a:lnTo>
                    <a:pt x="141" y="52"/>
                  </a:lnTo>
                  <a:lnTo>
                    <a:pt x="142" y="51"/>
                  </a:lnTo>
                  <a:lnTo>
                    <a:pt x="143" y="50"/>
                  </a:lnTo>
                  <a:lnTo>
                    <a:pt x="147" y="54"/>
                  </a:lnTo>
                  <a:lnTo>
                    <a:pt x="149" y="57"/>
                  </a:lnTo>
                  <a:lnTo>
                    <a:pt x="151" y="57"/>
                  </a:lnTo>
                  <a:lnTo>
                    <a:pt x="152" y="58"/>
                  </a:lnTo>
                  <a:lnTo>
                    <a:pt x="152" y="60"/>
                  </a:lnTo>
                  <a:lnTo>
                    <a:pt x="152" y="61"/>
                  </a:lnTo>
                  <a:lnTo>
                    <a:pt x="155" y="62"/>
                  </a:lnTo>
                  <a:lnTo>
                    <a:pt x="158" y="64"/>
                  </a:lnTo>
                  <a:lnTo>
                    <a:pt x="158" y="66"/>
                  </a:lnTo>
                  <a:lnTo>
                    <a:pt x="159" y="68"/>
                  </a:lnTo>
                  <a:lnTo>
                    <a:pt x="160" y="71"/>
                  </a:lnTo>
                  <a:lnTo>
                    <a:pt x="162" y="74"/>
                  </a:lnTo>
                  <a:lnTo>
                    <a:pt x="161" y="76"/>
                  </a:lnTo>
                  <a:lnTo>
                    <a:pt x="160" y="78"/>
                  </a:lnTo>
                  <a:lnTo>
                    <a:pt x="161" y="79"/>
                  </a:lnTo>
                  <a:lnTo>
                    <a:pt x="162" y="80"/>
                  </a:lnTo>
                  <a:lnTo>
                    <a:pt x="163" y="86"/>
                  </a:lnTo>
                  <a:lnTo>
                    <a:pt x="162" y="89"/>
                  </a:lnTo>
                  <a:lnTo>
                    <a:pt x="161" y="91"/>
                  </a:lnTo>
                  <a:lnTo>
                    <a:pt x="162" y="92"/>
                  </a:lnTo>
                  <a:lnTo>
                    <a:pt x="163" y="93"/>
                  </a:lnTo>
                  <a:lnTo>
                    <a:pt x="161" y="94"/>
                  </a:lnTo>
                  <a:lnTo>
                    <a:pt x="159" y="96"/>
                  </a:lnTo>
                  <a:lnTo>
                    <a:pt x="160" y="96"/>
                  </a:lnTo>
                  <a:lnTo>
                    <a:pt x="162" y="97"/>
                  </a:lnTo>
                  <a:lnTo>
                    <a:pt x="164" y="99"/>
                  </a:lnTo>
                  <a:lnTo>
                    <a:pt x="165" y="102"/>
                  </a:lnTo>
                  <a:lnTo>
                    <a:pt x="166" y="104"/>
                  </a:lnTo>
                  <a:lnTo>
                    <a:pt x="164" y="107"/>
                  </a:lnTo>
                  <a:lnTo>
                    <a:pt x="164" y="109"/>
                  </a:lnTo>
                  <a:lnTo>
                    <a:pt x="164" y="111"/>
                  </a:lnTo>
                  <a:lnTo>
                    <a:pt x="165" y="114"/>
                  </a:lnTo>
                  <a:lnTo>
                    <a:pt x="164" y="115"/>
                  </a:lnTo>
                  <a:lnTo>
                    <a:pt x="164" y="116"/>
                  </a:lnTo>
                  <a:lnTo>
                    <a:pt x="164" y="118"/>
                  </a:lnTo>
                  <a:lnTo>
                    <a:pt x="165" y="119"/>
                  </a:lnTo>
                  <a:lnTo>
                    <a:pt x="164" y="119"/>
                  </a:lnTo>
                  <a:lnTo>
                    <a:pt x="162" y="119"/>
                  </a:lnTo>
                  <a:lnTo>
                    <a:pt x="162" y="120"/>
                  </a:lnTo>
                  <a:lnTo>
                    <a:pt x="162" y="121"/>
                  </a:lnTo>
                  <a:lnTo>
                    <a:pt x="163" y="124"/>
                  </a:lnTo>
                  <a:lnTo>
                    <a:pt x="165" y="126"/>
                  </a:lnTo>
                  <a:lnTo>
                    <a:pt x="163" y="130"/>
                  </a:lnTo>
                  <a:lnTo>
                    <a:pt x="163" y="133"/>
                  </a:lnTo>
                  <a:lnTo>
                    <a:pt x="164" y="136"/>
                  </a:lnTo>
                  <a:lnTo>
                    <a:pt x="165" y="137"/>
                  </a:lnTo>
                  <a:lnTo>
                    <a:pt x="164" y="139"/>
                  </a:lnTo>
                  <a:lnTo>
                    <a:pt x="162" y="141"/>
                  </a:lnTo>
                  <a:lnTo>
                    <a:pt x="162" y="143"/>
                  </a:lnTo>
                  <a:lnTo>
                    <a:pt x="162" y="144"/>
                  </a:lnTo>
                  <a:lnTo>
                    <a:pt x="163" y="144"/>
                  </a:lnTo>
                  <a:lnTo>
                    <a:pt x="163" y="145"/>
                  </a:lnTo>
                  <a:lnTo>
                    <a:pt x="162" y="147"/>
                  </a:lnTo>
                  <a:lnTo>
                    <a:pt x="161" y="148"/>
                  </a:lnTo>
                  <a:lnTo>
                    <a:pt x="161" y="150"/>
                  </a:lnTo>
                  <a:lnTo>
                    <a:pt x="162" y="152"/>
                  </a:lnTo>
                  <a:lnTo>
                    <a:pt x="161" y="156"/>
                  </a:lnTo>
                  <a:lnTo>
                    <a:pt x="161" y="161"/>
                  </a:lnTo>
                  <a:lnTo>
                    <a:pt x="160" y="162"/>
                  </a:lnTo>
                  <a:lnTo>
                    <a:pt x="159" y="162"/>
                  </a:lnTo>
                  <a:lnTo>
                    <a:pt x="159" y="163"/>
                  </a:lnTo>
                  <a:lnTo>
                    <a:pt x="159" y="165"/>
                  </a:lnTo>
                  <a:lnTo>
                    <a:pt x="159" y="166"/>
                  </a:lnTo>
                  <a:lnTo>
                    <a:pt x="158" y="166"/>
                  </a:lnTo>
                  <a:lnTo>
                    <a:pt x="156" y="166"/>
                  </a:lnTo>
                  <a:lnTo>
                    <a:pt x="156" y="167"/>
                  </a:lnTo>
                  <a:lnTo>
                    <a:pt x="158" y="169"/>
                  </a:lnTo>
                  <a:lnTo>
                    <a:pt x="159" y="172"/>
                  </a:lnTo>
                  <a:lnTo>
                    <a:pt x="158" y="173"/>
                  </a:lnTo>
                  <a:lnTo>
                    <a:pt x="156" y="173"/>
                  </a:lnTo>
                  <a:lnTo>
                    <a:pt x="155" y="173"/>
                  </a:lnTo>
                  <a:lnTo>
                    <a:pt x="154" y="174"/>
                  </a:lnTo>
                  <a:lnTo>
                    <a:pt x="155" y="177"/>
                  </a:lnTo>
                  <a:lnTo>
                    <a:pt x="155" y="180"/>
                  </a:lnTo>
                  <a:lnTo>
                    <a:pt x="156" y="184"/>
                  </a:lnTo>
                  <a:lnTo>
                    <a:pt x="156" y="185"/>
                  </a:lnTo>
                  <a:lnTo>
                    <a:pt x="158" y="186"/>
                  </a:lnTo>
                  <a:lnTo>
                    <a:pt x="158" y="187"/>
                  </a:lnTo>
                  <a:lnTo>
                    <a:pt x="158" y="189"/>
                  </a:lnTo>
                  <a:lnTo>
                    <a:pt x="158" y="190"/>
                  </a:lnTo>
                  <a:lnTo>
                    <a:pt x="159" y="192"/>
                  </a:lnTo>
                  <a:lnTo>
                    <a:pt x="160" y="194"/>
                  </a:lnTo>
                  <a:lnTo>
                    <a:pt x="159" y="197"/>
                  </a:lnTo>
                  <a:lnTo>
                    <a:pt x="159" y="199"/>
                  </a:lnTo>
                  <a:lnTo>
                    <a:pt x="160" y="200"/>
                  </a:lnTo>
                  <a:lnTo>
                    <a:pt x="160" y="202"/>
                  </a:lnTo>
                  <a:lnTo>
                    <a:pt x="161" y="203"/>
                  </a:lnTo>
                  <a:lnTo>
                    <a:pt x="162" y="204"/>
                  </a:lnTo>
                  <a:lnTo>
                    <a:pt x="162" y="207"/>
                  </a:lnTo>
                  <a:lnTo>
                    <a:pt x="162" y="209"/>
                  </a:lnTo>
                  <a:lnTo>
                    <a:pt x="162" y="210"/>
                  </a:lnTo>
                  <a:lnTo>
                    <a:pt x="164" y="214"/>
                  </a:lnTo>
                  <a:lnTo>
                    <a:pt x="164" y="219"/>
                  </a:lnTo>
                  <a:lnTo>
                    <a:pt x="165" y="220"/>
                  </a:lnTo>
                  <a:lnTo>
                    <a:pt x="166" y="221"/>
                  </a:lnTo>
                  <a:lnTo>
                    <a:pt x="166" y="223"/>
                  </a:lnTo>
                  <a:lnTo>
                    <a:pt x="166" y="225"/>
                  </a:lnTo>
                  <a:lnTo>
                    <a:pt x="169" y="229"/>
                  </a:lnTo>
                  <a:lnTo>
                    <a:pt x="170" y="231"/>
                  </a:lnTo>
                  <a:lnTo>
                    <a:pt x="172" y="237"/>
                  </a:lnTo>
                  <a:lnTo>
                    <a:pt x="173" y="243"/>
                  </a:lnTo>
                  <a:lnTo>
                    <a:pt x="173" y="245"/>
                  </a:lnTo>
                  <a:lnTo>
                    <a:pt x="173" y="248"/>
                  </a:lnTo>
                  <a:lnTo>
                    <a:pt x="174" y="250"/>
                  </a:lnTo>
                  <a:lnTo>
                    <a:pt x="174" y="253"/>
                  </a:lnTo>
                  <a:lnTo>
                    <a:pt x="173" y="256"/>
                  </a:lnTo>
                  <a:lnTo>
                    <a:pt x="171" y="258"/>
                  </a:lnTo>
                  <a:lnTo>
                    <a:pt x="172" y="261"/>
                  </a:lnTo>
                  <a:lnTo>
                    <a:pt x="174" y="266"/>
                  </a:lnTo>
                  <a:lnTo>
                    <a:pt x="174" y="267"/>
                  </a:lnTo>
                  <a:lnTo>
                    <a:pt x="174" y="268"/>
                  </a:lnTo>
                  <a:lnTo>
                    <a:pt x="175" y="270"/>
                  </a:lnTo>
                  <a:lnTo>
                    <a:pt x="176" y="271"/>
                  </a:lnTo>
                  <a:lnTo>
                    <a:pt x="176" y="273"/>
                  </a:lnTo>
                  <a:lnTo>
                    <a:pt x="176" y="276"/>
                  </a:lnTo>
                  <a:lnTo>
                    <a:pt x="177" y="278"/>
                  </a:lnTo>
                  <a:lnTo>
                    <a:pt x="179" y="281"/>
                  </a:lnTo>
                  <a:lnTo>
                    <a:pt x="179" y="283"/>
                  </a:lnTo>
                  <a:lnTo>
                    <a:pt x="179" y="285"/>
                  </a:lnTo>
                  <a:lnTo>
                    <a:pt x="181" y="288"/>
                  </a:lnTo>
                  <a:lnTo>
                    <a:pt x="182" y="290"/>
                  </a:lnTo>
                  <a:lnTo>
                    <a:pt x="182" y="293"/>
                  </a:lnTo>
                  <a:lnTo>
                    <a:pt x="182" y="295"/>
                  </a:lnTo>
                  <a:lnTo>
                    <a:pt x="184" y="300"/>
                  </a:lnTo>
                  <a:lnTo>
                    <a:pt x="186" y="305"/>
                  </a:lnTo>
                  <a:lnTo>
                    <a:pt x="186" y="306"/>
                  </a:lnTo>
                  <a:lnTo>
                    <a:pt x="186" y="308"/>
                  </a:lnTo>
                  <a:lnTo>
                    <a:pt x="187" y="312"/>
                  </a:lnTo>
                  <a:lnTo>
                    <a:pt x="188" y="315"/>
                  </a:lnTo>
                  <a:lnTo>
                    <a:pt x="187" y="316"/>
                  </a:lnTo>
                  <a:lnTo>
                    <a:pt x="188" y="319"/>
                  </a:lnTo>
                  <a:lnTo>
                    <a:pt x="189" y="322"/>
                  </a:lnTo>
                  <a:lnTo>
                    <a:pt x="188" y="323"/>
                  </a:lnTo>
                  <a:lnTo>
                    <a:pt x="185" y="323"/>
                  </a:lnTo>
                  <a:lnTo>
                    <a:pt x="183" y="323"/>
                  </a:lnTo>
                  <a:lnTo>
                    <a:pt x="182" y="324"/>
                  </a:lnTo>
                  <a:lnTo>
                    <a:pt x="181" y="325"/>
                  </a:lnTo>
                  <a:lnTo>
                    <a:pt x="175" y="325"/>
                  </a:lnTo>
                  <a:lnTo>
                    <a:pt x="174" y="324"/>
                  </a:lnTo>
                  <a:lnTo>
                    <a:pt x="173" y="324"/>
                  </a:lnTo>
                  <a:lnTo>
                    <a:pt x="172" y="323"/>
                  </a:lnTo>
                  <a:lnTo>
                    <a:pt x="171" y="323"/>
                  </a:lnTo>
                  <a:lnTo>
                    <a:pt x="170" y="322"/>
                  </a:lnTo>
                  <a:lnTo>
                    <a:pt x="169" y="320"/>
                  </a:lnTo>
                  <a:lnTo>
                    <a:pt x="165" y="319"/>
                  </a:lnTo>
                  <a:lnTo>
                    <a:pt x="162" y="319"/>
                  </a:lnTo>
                  <a:lnTo>
                    <a:pt x="159" y="315"/>
                  </a:lnTo>
                  <a:lnTo>
                    <a:pt x="156" y="311"/>
                  </a:lnTo>
                  <a:lnTo>
                    <a:pt x="156" y="307"/>
                  </a:lnTo>
                  <a:lnTo>
                    <a:pt x="155" y="305"/>
                  </a:lnTo>
                  <a:lnTo>
                    <a:pt x="154" y="303"/>
                  </a:lnTo>
                  <a:lnTo>
                    <a:pt x="152" y="302"/>
                  </a:lnTo>
                  <a:lnTo>
                    <a:pt x="153" y="301"/>
                  </a:lnTo>
                  <a:lnTo>
                    <a:pt x="154" y="299"/>
                  </a:lnTo>
                  <a:lnTo>
                    <a:pt x="154" y="297"/>
                  </a:lnTo>
                  <a:lnTo>
                    <a:pt x="154" y="296"/>
                  </a:lnTo>
                  <a:lnTo>
                    <a:pt x="156" y="295"/>
                  </a:lnTo>
                  <a:lnTo>
                    <a:pt x="158" y="294"/>
                  </a:lnTo>
                  <a:lnTo>
                    <a:pt x="156" y="289"/>
                  </a:lnTo>
                  <a:lnTo>
                    <a:pt x="154" y="284"/>
                  </a:lnTo>
                  <a:lnTo>
                    <a:pt x="152" y="283"/>
                  </a:lnTo>
                  <a:lnTo>
                    <a:pt x="151" y="282"/>
                  </a:lnTo>
                  <a:lnTo>
                    <a:pt x="150" y="278"/>
                  </a:lnTo>
                  <a:lnTo>
                    <a:pt x="149" y="274"/>
                  </a:lnTo>
                  <a:lnTo>
                    <a:pt x="150" y="273"/>
                  </a:lnTo>
                  <a:lnTo>
                    <a:pt x="151" y="277"/>
                  </a:lnTo>
                  <a:lnTo>
                    <a:pt x="152" y="279"/>
                  </a:lnTo>
                  <a:lnTo>
                    <a:pt x="153" y="279"/>
                  </a:lnTo>
                  <a:lnTo>
                    <a:pt x="153" y="278"/>
                  </a:lnTo>
                  <a:lnTo>
                    <a:pt x="152" y="276"/>
                  </a:lnTo>
                  <a:lnTo>
                    <a:pt x="152" y="273"/>
                  </a:lnTo>
                  <a:lnTo>
                    <a:pt x="152" y="272"/>
                  </a:lnTo>
                  <a:lnTo>
                    <a:pt x="153" y="271"/>
                  </a:lnTo>
                  <a:lnTo>
                    <a:pt x="153" y="272"/>
                  </a:lnTo>
                  <a:lnTo>
                    <a:pt x="154" y="272"/>
                  </a:lnTo>
                  <a:lnTo>
                    <a:pt x="155" y="273"/>
                  </a:lnTo>
                  <a:lnTo>
                    <a:pt x="155" y="272"/>
                  </a:lnTo>
                  <a:lnTo>
                    <a:pt x="153" y="269"/>
                  </a:lnTo>
                  <a:lnTo>
                    <a:pt x="151" y="266"/>
                  </a:lnTo>
                  <a:lnTo>
                    <a:pt x="150" y="262"/>
                  </a:lnTo>
                  <a:lnTo>
                    <a:pt x="150" y="259"/>
                  </a:lnTo>
                  <a:lnTo>
                    <a:pt x="150" y="257"/>
                  </a:lnTo>
                  <a:lnTo>
                    <a:pt x="150" y="256"/>
                  </a:lnTo>
                  <a:lnTo>
                    <a:pt x="150" y="254"/>
                  </a:lnTo>
                  <a:lnTo>
                    <a:pt x="149" y="253"/>
                  </a:lnTo>
                  <a:lnTo>
                    <a:pt x="149" y="252"/>
                  </a:lnTo>
                  <a:lnTo>
                    <a:pt x="149" y="249"/>
                  </a:lnTo>
                  <a:lnTo>
                    <a:pt x="149" y="248"/>
                  </a:lnTo>
                  <a:lnTo>
                    <a:pt x="149" y="247"/>
                  </a:lnTo>
                  <a:lnTo>
                    <a:pt x="149" y="245"/>
                  </a:lnTo>
                  <a:lnTo>
                    <a:pt x="149" y="243"/>
                  </a:lnTo>
                  <a:lnTo>
                    <a:pt x="149" y="242"/>
                  </a:lnTo>
                  <a:lnTo>
                    <a:pt x="148" y="241"/>
                  </a:lnTo>
                  <a:lnTo>
                    <a:pt x="148" y="239"/>
                  </a:lnTo>
                  <a:lnTo>
                    <a:pt x="148" y="237"/>
                  </a:lnTo>
                  <a:lnTo>
                    <a:pt x="147" y="236"/>
                  </a:lnTo>
                  <a:lnTo>
                    <a:pt x="147" y="235"/>
                  </a:lnTo>
                  <a:lnTo>
                    <a:pt x="147" y="233"/>
                  </a:lnTo>
                  <a:lnTo>
                    <a:pt x="147" y="231"/>
                  </a:lnTo>
                  <a:lnTo>
                    <a:pt x="146" y="226"/>
                  </a:lnTo>
                  <a:lnTo>
                    <a:pt x="146" y="223"/>
                  </a:lnTo>
                  <a:lnTo>
                    <a:pt x="144" y="222"/>
                  </a:lnTo>
                  <a:lnTo>
                    <a:pt x="143" y="222"/>
                  </a:lnTo>
                  <a:lnTo>
                    <a:pt x="142" y="229"/>
                  </a:lnTo>
                  <a:lnTo>
                    <a:pt x="142" y="236"/>
                  </a:lnTo>
                  <a:lnTo>
                    <a:pt x="141" y="236"/>
                  </a:lnTo>
                  <a:lnTo>
                    <a:pt x="140" y="231"/>
                  </a:lnTo>
                  <a:lnTo>
                    <a:pt x="140" y="224"/>
                  </a:lnTo>
                  <a:lnTo>
                    <a:pt x="139" y="224"/>
                  </a:lnTo>
                  <a:lnTo>
                    <a:pt x="138" y="224"/>
                  </a:lnTo>
                  <a:lnTo>
                    <a:pt x="137" y="225"/>
                  </a:lnTo>
                  <a:lnTo>
                    <a:pt x="137" y="229"/>
                  </a:lnTo>
                  <a:lnTo>
                    <a:pt x="137" y="232"/>
                  </a:lnTo>
                  <a:lnTo>
                    <a:pt x="136" y="233"/>
                  </a:lnTo>
                  <a:lnTo>
                    <a:pt x="134" y="234"/>
                  </a:lnTo>
                  <a:lnTo>
                    <a:pt x="132" y="236"/>
                  </a:lnTo>
                  <a:lnTo>
                    <a:pt x="131" y="238"/>
                  </a:lnTo>
                  <a:lnTo>
                    <a:pt x="130" y="239"/>
                  </a:lnTo>
                  <a:lnTo>
                    <a:pt x="129" y="239"/>
                  </a:lnTo>
                  <a:lnTo>
                    <a:pt x="127" y="243"/>
                  </a:lnTo>
                  <a:lnTo>
                    <a:pt x="125" y="245"/>
                  </a:lnTo>
                  <a:lnTo>
                    <a:pt x="125" y="246"/>
                  </a:lnTo>
                  <a:lnTo>
                    <a:pt x="125" y="247"/>
                  </a:lnTo>
                  <a:lnTo>
                    <a:pt x="126" y="248"/>
                  </a:lnTo>
                  <a:lnTo>
                    <a:pt x="125" y="250"/>
                  </a:lnTo>
                  <a:lnTo>
                    <a:pt x="124" y="252"/>
                  </a:lnTo>
                  <a:lnTo>
                    <a:pt x="125" y="254"/>
                  </a:lnTo>
                  <a:lnTo>
                    <a:pt x="125" y="256"/>
                  </a:lnTo>
                  <a:lnTo>
                    <a:pt x="125" y="257"/>
                  </a:lnTo>
                  <a:lnTo>
                    <a:pt x="124" y="259"/>
                  </a:lnTo>
                  <a:lnTo>
                    <a:pt x="120" y="262"/>
                  </a:lnTo>
                  <a:lnTo>
                    <a:pt x="118" y="266"/>
                  </a:lnTo>
                  <a:lnTo>
                    <a:pt x="117" y="268"/>
                  </a:lnTo>
                  <a:lnTo>
                    <a:pt x="116" y="271"/>
                  </a:lnTo>
                  <a:lnTo>
                    <a:pt x="115" y="272"/>
                  </a:lnTo>
                  <a:lnTo>
                    <a:pt x="114" y="273"/>
                  </a:lnTo>
                  <a:lnTo>
                    <a:pt x="114" y="274"/>
                  </a:lnTo>
                  <a:lnTo>
                    <a:pt x="115" y="276"/>
                  </a:lnTo>
                  <a:lnTo>
                    <a:pt x="113" y="279"/>
                  </a:lnTo>
                  <a:lnTo>
                    <a:pt x="111" y="282"/>
                  </a:lnTo>
                  <a:lnTo>
                    <a:pt x="109" y="284"/>
                  </a:lnTo>
                  <a:lnTo>
                    <a:pt x="109" y="287"/>
                  </a:lnTo>
                  <a:lnTo>
                    <a:pt x="108" y="288"/>
                  </a:lnTo>
                  <a:lnTo>
                    <a:pt x="107" y="289"/>
                  </a:lnTo>
                  <a:lnTo>
                    <a:pt x="107" y="292"/>
                  </a:lnTo>
                  <a:lnTo>
                    <a:pt x="106" y="295"/>
                  </a:lnTo>
                  <a:lnTo>
                    <a:pt x="104" y="300"/>
                  </a:lnTo>
                  <a:lnTo>
                    <a:pt x="100" y="304"/>
                  </a:lnTo>
                  <a:lnTo>
                    <a:pt x="95" y="308"/>
                  </a:lnTo>
                  <a:lnTo>
                    <a:pt x="92" y="312"/>
                  </a:lnTo>
                  <a:lnTo>
                    <a:pt x="90" y="312"/>
                  </a:lnTo>
                  <a:lnTo>
                    <a:pt x="89" y="313"/>
                  </a:lnTo>
                  <a:lnTo>
                    <a:pt x="86" y="314"/>
                  </a:lnTo>
                  <a:lnTo>
                    <a:pt x="85" y="314"/>
                  </a:lnTo>
                  <a:lnTo>
                    <a:pt x="84" y="314"/>
                  </a:lnTo>
                  <a:lnTo>
                    <a:pt x="86" y="311"/>
                  </a:lnTo>
                  <a:lnTo>
                    <a:pt x="86" y="307"/>
                  </a:lnTo>
                  <a:lnTo>
                    <a:pt x="88" y="304"/>
                  </a:lnTo>
                  <a:lnTo>
                    <a:pt x="89" y="301"/>
                  </a:lnTo>
                  <a:lnTo>
                    <a:pt x="91" y="297"/>
                  </a:lnTo>
                  <a:lnTo>
                    <a:pt x="92" y="294"/>
                  </a:lnTo>
                  <a:lnTo>
                    <a:pt x="93" y="293"/>
                  </a:lnTo>
                  <a:lnTo>
                    <a:pt x="94" y="292"/>
                  </a:lnTo>
                  <a:lnTo>
                    <a:pt x="94" y="291"/>
                  </a:lnTo>
                  <a:lnTo>
                    <a:pt x="94" y="290"/>
                  </a:lnTo>
                  <a:lnTo>
                    <a:pt x="95" y="289"/>
                  </a:lnTo>
                  <a:lnTo>
                    <a:pt x="96" y="288"/>
                  </a:lnTo>
                  <a:lnTo>
                    <a:pt x="99" y="283"/>
                  </a:lnTo>
                  <a:lnTo>
                    <a:pt x="101" y="278"/>
                  </a:lnTo>
                  <a:lnTo>
                    <a:pt x="102" y="274"/>
                  </a:lnTo>
                  <a:lnTo>
                    <a:pt x="102" y="271"/>
                  </a:lnTo>
                  <a:lnTo>
                    <a:pt x="105" y="262"/>
                  </a:lnTo>
                  <a:lnTo>
                    <a:pt x="108" y="254"/>
                  </a:lnTo>
                  <a:lnTo>
                    <a:pt x="109" y="250"/>
                  </a:lnTo>
                  <a:lnTo>
                    <a:pt x="109" y="247"/>
                  </a:lnTo>
                  <a:lnTo>
                    <a:pt x="111" y="246"/>
                  </a:lnTo>
                  <a:lnTo>
                    <a:pt x="112" y="245"/>
                  </a:lnTo>
                  <a:lnTo>
                    <a:pt x="112" y="243"/>
                  </a:lnTo>
                  <a:lnTo>
                    <a:pt x="113" y="239"/>
                  </a:lnTo>
                  <a:lnTo>
                    <a:pt x="114" y="239"/>
                  </a:lnTo>
                  <a:lnTo>
                    <a:pt x="114" y="238"/>
                  </a:lnTo>
                  <a:lnTo>
                    <a:pt x="114" y="237"/>
                  </a:lnTo>
                  <a:lnTo>
                    <a:pt x="114" y="235"/>
                  </a:lnTo>
                  <a:lnTo>
                    <a:pt x="115" y="235"/>
                  </a:lnTo>
                  <a:lnTo>
                    <a:pt x="116" y="234"/>
                  </a:lnTo>
                  <a:lnTo>
                    <a:pt x="117" y="231"/>
                  </a:lnTo>
                  <a:lnTo>
                    <a:pt x="117" y="229"/>
                  </a:lnTo>
                  <a:lnTo>
                    <a:pt x="118" y="227"/>
                  </a:lnTo>
                  <a:lnTo>
                    <a:pt x="119" y="226"/>
                  </a:lnTo>
                  <a:lnTo>
                    <a:pt x="119" y="224"/>
                  </a:lnTo>
                  <a:lnTo>
                    <a:pt x="119" y="222"/>
                  </a:lnTo>
                  <a:lnTo>
                    <a:pt x="120" y="219"/>
                  </a:lnTo>
                  <a:lnTo>
                    <a:pt x="121" y="217"/>
                  </a:lnTo>
                  <a:lnTo>
                    <a:pt x="123" y="215"/>
                  </a:lnTo>
                  <a:lnTo>
                    <a:pt x="124" y="214"/>
                  </a:lnTo>
                  <a:lnTo>
                    <a:pt x="124" y="211"/>
                  </a:lnTo>
                  <a:lnTo>
                    <a:pt x="125" y="208"/>
                  </a:lnTo>
                  <a:lnTo>
                    <a:pt x="127" y="203"/>
                  </a:lnTo>
                  <a:lnTo>
                    <a:pt x="129" y="200"/>
                  </a:lnTo>
                  <a:lnTo>
                    <a:pt x="130" y="196"/>
                  </a:lnTo>
                  <a:lnTo>
                    <a:pt x="130" y="194"/>
                  </a:lnTo>
                  <a:lnTo>
                    <a:pt x="131" y="191"/>
                  </a:lnTo>
                  <a:lnTo>
                    <a:pt x="132" y="190"/>
                  </a:lnTo>
                  <a:lnTo>
                    <a:pt x="132" y="188"/>
                  </a:lnTo>
                  <a:lnTo>
                    <a:pt x="132" y="186"/>
                  </a:lnTo>
                  <a:lnTo>
                    <a:pt x="135" y="180"/>
                  </a:lnTo>
                  <a:lnTo>
                    <a:pt x="136" y="176"/>
                  </a:lnTo>
                  <a:lnTo>
                    <a:pt x="136" y="175"/>
                  </a:lnTo>
                  <a:lnTo>
                    <a:pt x="134" y="173"/>
                  </a:lnTo>
                  <a:lnTo>
                    <a:pt x="132" y="168"/>
                  </a:lnTo>
                  <a:lnTo>
                    <a:pt x="132" y="165"/>
                  </a:lnTo>
                  <a:lnTo>
                    <a:pt x="131" y="164"/>
                  </a:lnTo>
                  <a:lnTo>
                    <a:pt x="131" y="163"/>
                  </a:lnTo>
                  <a:lnTo>
                    <a:pt x="132" y="162"/>
                  </a:lnTo>
                  <a:lnTo>
                    <a:pt x="131" y="160"/>
                  </a:lnTo>
                  <a:lnTo>
                    <a:pt x="130" y="157"/>
                  </a:lnTo>
                  <a:lnTo>
                    <a:pt x="131" y="155"/>
                  </a:lnTo>
                  <a:lnTo>
                    <a:pt x="131" y="153"/>
                  </a:lnTo>
                  <a:lnTo>
                    <a:pt x="130" y="151"/>
                  </a:lnTo>
                  <a:lnTo>
                    <a:pt x="129" y="150"/>
                  </a:lnTo>
                  <a:lnTo>
                    <a:pt x="129" y="149"/>
                  </a:lnTo>
                  <a:lnTo>
                    <a:pt x="130" y="147"/>
                  </a:lnTo>
                  <a:lnTo>
                    <a:pt x="129" y="145"/>
                  </a:lnTo>
                  <a:lnTo>
                    <a:pt x="128" y="144"/>
                  </a:lnTo>
                  <a:lnTo>
                    <a:pt x="128" y="143"/>
                  </a:lnTo>
                  <a:lnTo>
                    <a:pt x="128" y="142"/>
                  </a:lnTo>
                  <a:lnTo>
                    <a:pt x="127" y="141"/>
                  </a:lnTo>
                  <a:lnTo>
                    <a:pt x="126" y="139"/>
                  </a:lnTo>
                  <a:lnTo>
                    <a:pt x="126" y="137"/>
                  </a:lnTo>
                  <a:lnTo>
                    <a:pt x="127" y="134"/>
                  </a:lnTo>
                  <a:lnTo>
                    <a:pt x="128" y="134"/>
                  </a:lnTo>
                  <a:lnTo>
                    <a:pt x="129" y="136"/>
                  </a:lnTo>
                  <a:lnTo>
                    <a:pt x="130" y="137"/>
                  </a:lnTo>
                  <a:lnTo>
                    <a:pt x="131" y="139"/>
                  </a:lnTo>
                  <a:lnTo>
                    <a:pt x="132" y="138"/>
                  </a:lnTo>
                  <a:lnTo>
                    <a:pt x="132" y="133"/>
                  </a:lnTo>
                  <a:lnTo>
                    <a:pt x="131" y="130"/>
                  </a:lnTo>
                  <a:lnTo>
                    <a:pt x="131" y="129"/>
                  </a:lnTo>
                  <a:lnTo>
                    <a:pt x="130" y="130"/>
                  </a:lnTo>
                  <a:lnTo>
                    <a:pt x="129" y="130"/>
                  </a:lnTo>
                  <a:lnTo>
                    <a:pt x="128" y="129"/>
                  </a:lnTo>
                  <a:lnTo>
                    <a:pt x="130" y="126"/>
                  </a:lnTo>
                  <a:lnTo>
                    <a:pt x="131" y="124"/>
                  </a:lnTo>
                  <a:lnTo>
                    <a:pt x="132" y="125"/>
                  </a:lnTo>
                  <a:lnTo>
                    <a:pt x="135" y="126"/>
                  </a:lnTo>
                  <a:lnTo>
                    <a:pt x="135" y="131"/>
                  </a:lnTo>
                  <a:lnTo>
                    <a:pt x="135" y="136"/>
                  </a:lnTo>
                  <a:lnTo>
                    <a:pt x="136" y="136"/>
                  </a:lnTo>
                  <a:lnTo>
                    <a:pt x="139" y="134"/>
                  </a:lnTo>
                  <a:lnTo>
                    <a:pt x="138" y="132"/>
                  </a:lnTo>
                  <a:lnTo>
                    <a:pt x="139" y="129"/>
                  </a:lnTo>
                  <a:lnTo>
                    <a:pt x="141" y="130"/>
                  </a:lnTo>
                  <a:lnTo>
                    <a:pt x="142" y="132"/>
                  </a:lnTo>
                  <a:lnTo>
                    <a:pt x="144" y="133"/>
                  </a:lnTo>
                  <a:lnTo>
                    <a:pt x="146" y="136"/>
                  </a:lnTo>
                  <a:lnTo>
                    <a:pt x="147" y="137"/>
                  </a:lnTo>
                  <a:lnTo>
                    <a:pt x="146" y="140"/>
                  </a:lnTo>
                  <a:lnTo>
                    <a:pt x="147" y="140"/>
                  </a:lnTo>
                  <a:lnTo>
                    <a:pt x="148" y="141"/>
                  </a:lnTo>
                  <a:lnTo>
                    <a:pt x="148" y="140"/>
                  </a:lnTo>
                  <a:lnTo>
                    <a:pt x="149" y="139"/>
                  </a:lnTo>
                  <a:lnTo>
                    <a:pt x="149" y="138"/>
                  </a:lnTo>
                  <a:lnTo>
                    <a:pt x="148" y="138"/>
                  </a:lnTo>
                  <a:lnTo>
                    <a:pt x="148" y="137"/>
                  </a:lnTo>
                  <a:lnTo>
                    <a:pt x="148" y="133"/>
                  </a:lnTo>
                  <a:lnTo>
                    <a:pt x="149" y="131"/>
                  </a:lnTo>
                  <a:lnTo>
                    <a:pt x="149" y="130"/>
                  </a:lnTo>
                  <a:lnTo>
                    <a:pt x="149" y="129"/>
                  </a:lnTo>
                  <a:lnTo>
                    <a:pt x="149" y="126"/>
                  </a:lnTo>
                  <a:lnTo>
                    <a:pt x="150" y="124"/>
                  </a:lnTo>
                  <a:lnTo>
                    <a:pt x="149" y="122"/>
                  </a:lnTo>
                  <a:lnTo>
                    <a:pt x="149" y="121"/>
                  </a:lnTo>
                  <a:lnTo>
                    <a:pt x="150" y="120"/>
                  </a:lnTo>
                  <a:lnTo>
                    <a:pt x="150" y="119"/>
                  </a:lnTo>
                  <a:lnTo>
                    <a:pt x="150" y="114"/>
                  </a:lnTo>
                  <a:lnTo>
                    <a:pt x="152" y="108"/>
                  </a:lnTo>
                  <a:lnTo>
                    <a:pt x="151" y="107"/>
                  </a:lnTo>
                  <a:lnTo>
                    <a:pt x="151" y="106"/>
                  </a:lnTo>
                  <a:lnTo>
                    <a:pt x="152" y="105"/>
                  </a:lnTo>
                  <a:lnTo>
                    <a:pt x="153" y="104"/>
                  </a:lnTo>
                  <a:lnTo>
                    <a:pt x="152" y="101"/>
                  </a:lnTo>
                  <a:lnTo>
                    <a:pt x="152" y="97"/>
                  </a:lnTo>
                  <a:lnTo>
                    <a:pt x="152" y="94"/>
                  </a:lnTo>
                  <a:lnTo>
                    <a:pt x="153" y="92"/>
                  </a:lnTo>
                  <a:lnTo>
                    <a:pt x="155" y="90"/>
                  </a:lnTo>
                  <a:lnTo>
                    <a:pt x="156" y="87"/>
                  </a:lnTo>
                  <a:lnTo>
                    <a:pt x="154" y="84"/>
                  </a:lnTo>
                  <a:lnTo>
                    <a:pt x="152" y="83"/>
                  </a:lnTo>
                  <a:lnTo>
                    <a:pt x="151" y="78"/>
                  </a:lnTo>
                  <a:lnTo>
                    <a:pt x="150" y="72"/>
                  </a:lnTo>
                  <a:lnTo>
                    <a:pt x="151" y="71"/>
                  </a:lnTo>
                  <a:lnTo>
                    <a:pt x="151" y="70"/>
                  </a:lnTo>
                  <a:lnTo>
                    <a:pt x="150" y="69"/>
                  </a:lnTo>
                  <a:lnTo>
                    <a:pt x="149" y="68"/>
                  </a:lnTo>
                  <a:lnTo>
                    <a:pt x="149" y="66"/>
                  </a:lnTo>
                  <a:lnTo>
                    <a:pt x="148" y="62"/>
                  </a:lnTo>
                  <a:lnTo>
                    <a:pt x="146" y="59"/>
                  </a:lnTo>
                  <a:lnTo>
                    <a:pt x="143" y="57"/>
                  </a:lnTo>
                  <a:lnTo>
                    <a:pt x="142" y="57"/>
                  </a:lnTo>
                  <a:lnTo>
                    <a:pt x="139" y="62"/>
                  </a:lnTo>
                  <a:lnTo>
                    <a:pt x="138" y="67"/>
                  </a:lnTo>
                  <a:lnTo>
                    <a:pt x="137" y="67"/>
                  </a:lnTo>
                  <a:lnTo>
                    <a:pt x="137" y="63"/>
                  </a:lnTo>
                  <a:lnTo>
                    <a:pt x="137" y="61"/>
                  </a:lnTo>
                  <a:lnTo>
                    <a:pt x="138" y="59"/>
                  </a:lnTo>
                  <a:lnTo>
                    <a:pt x="138" y="57"/>
                  </a:lnTo>
                  <a:lnTo>
                    <a:pt x="137" y="56"/>
                  </a:lnTo>
                  <a:lnTo>
                    <a:pt x="136" y="56"/>
                  </a:lnTo>
                  <a:lnTo>
                    <a:pt x="135" y="60"/>
                  </a:lnTo>
                  <a:lnTo>
                    <a:pt x="132" y="63"/>
                  </a:lnTo>
                  <a:lnTo>
                    <a:pt x="129" y="62"/>
                  </a:lnTo>
                  <a:lnTo>
                    <a:pt x="127" y="62"/>
                  </a:lnTo>
                  <a:lnTo>
                    <a:pt x="127" y="60"/>
                  </a:lnTo>
                  <a:lnTo>
                    <a:pt x="128" y="58"/>
                  </a:lnTo>
                  <a:lnTo>
                    <a:pt x="127" y="57"/>
                  </a:lnTo>
                  <a:lnTo>
                    <a:pt x="127" y="56"/>
                  </a:lnTo>
                  <a:lnTo>
                    <a:pt x="128" y="54"/>
                  </a:lnTo>
                  <a:lnTo>
                    <a:pt x="129" y="51"/>
                  </a:lnTo>
                  <a:close/>
                  <a:moveTo>
                    <a:pt x="123" y="61"/>
                  </a:moveTo>
                  <a:lnTo>
                    <a:pt x="124" y="61"/>
                  </a:lnTo>
                  <a:lnTo>
                    <a:pt x="124" y="60"/>
                  </a:lnTo>
                  <a:lnTo>
                    <a:pt x="125" y="60"/>
                  </a:lnTo>
                  <a:lnTo>
                    <a:pt x="125" y="61"/>
                  </a:lnTo>
                  <a:lnTo>
                    <a:pt x="126" y="62"/>
                  </a:lnTo>
                  <a:lnTo>
                    <a:pt x="125" y="63"/>
                  </a:lnTo>
                  <a:lnTo>
                    <a:pt x="124" y="64"/>
                  </a:lnTo>
                  <a:lnTo>
                    <a:pt x="123" y="64"/>
                  </a:lnTo>
                  <a:lnTo>
                    <a:pt x="123" y="63"/>
                  </a:lnTo>
                  <a:lnTo>
                    <a:pt x="123" y="62"/>
                  </a:lnTo>
                  <a:lnTo>
                    <a:pt x="123" y="61"/>
                  </a:lnTo>
                  <a:close/>
                  <a:moveTo>
                    <a:pt x="130" y="56"/>
                  </a:moveTo>
                  <a:lnTo>
                    <a:pt x="130" y="56"/>
                  </a:lnTo>
                  <a:lnTo>
                    <a:pt x="130" y="57"/>
                  </a:lnTo>
                  <a:lnTo>
                    <a:pt x="131" y="57"/>
                  </a:lnTo>
                  <a:lnTo>
                    <a:pt x="132" y="56"/>
                  </a:lnTo>
                  <a:lnTo>
                    <a:pt x="135" y="55"/>
                  </a:lnTo>
                  <a:lnTo>
                    <a:pt x="135" y="54"/>
                  </a:lnTo>
                  <a:lnTo>
                    <a:pt x="134" y="54"/>
                  </a:lnTo>
                  <a:lnTo>
                    <a:pt x="132" y="54"/>
                  </a:lnTo>
                  <a:lnTo>
                    <a:pt x="130" y="56"/>
                  </a:lnTo>
                  <a:close/>
                  <a:moveTo>
                    <a:pt x="116" y="74"/>
                  </a:moveTo>
                  <a:lnTo>
                    <a:pt x="116" y="73"/>
                  </a:lnTo>
                  <a:lnTo>
                    <a:pt x="117" y="74"/>
                  </a:lnTo>
                  <a:lnTo>
                    <a:pt x="117" y="75"/>
                  </a:lnTo>
                  <a:lnTo>
                    <a:pt x="116" y="75"/>
                  </a:lnTo>
                  <a:lnTo>
                    <a:pt x="116" y="74"/>
                  </a:lnTo>
                  <a:close/>
                  <a:moveTo>
                    <a:pt x="131" y="60"/>
                  </a:moveTo>
                  <a:lnTo>
                    <a:pt x="131" y="61"/>
                  </a:lnTo>
                  <a:lnTo>
                    <a:pt x="131" y="62"/>
                  </a:lnTo>
                  <a:lnTo>
                    <a:pt x="132" y="62"/>
                  </a:lnTo>
                  <a:lnTo>
                    <a:pt x="132" y="61"/>
                  </a:lnTo>
                  <a:lnTo>
                    <a:pt x="132" y="60"/>
                  </a:lnTo>
                  <a:lnTo>
                    <a:pt x="131" y="60"/>
                  </a:lnTo>
                  <a:close/>
                  <a:moveTo>
                    <a:pt x="126" y="69"/>
                  </a:moveTo>
                  <a:lnTo>
                    <a:pt x="127" y="69"/>
                  </a:lnTo>
                  <a:lnTo>
                    <a:pt x="127" y="70"/>
                  </a:lnTo>
                  <a:lnTo>
                    <a:pt x="127" y="71"/>
                  </a:lnTo>
                  <a:lnTo>
                    <a:pt x="127" y="72"/>
                  </a:lnTo>
                  <a:lnTo>
                    <a:pt x="126" y="72"/>
                  </a:lnTo>
                  <a:lnTo>
                    <a:pt x="126" y="70"/>
                  </a:lnTo>
                  <a:lnTo>
                    <a:pt x="126" y="69"/>
                  </a:lnTo>
                  <a:close/>
                  <a:moveTo>
                    <a:pt x="200" y="4"/>
                  </a:moveTo>
                  <a:lnTo>
                    <a:pt x="201" y="2"/>
                  </a:lnTo>
                  <a:lnTo>
                    <a:pt x="202" y="1"/>
                  </a:lnTo>
                  <a:lnTo>
                    <a:pt x="206" y="0"/>
                  </a:lnTo>
                  <a:lnTo>
                    <a:pt x="211" y="0"/>
                  </a:lnTo>
                  <a:lnTo>
                    <a:pt x="213" y="0"/>
                  </a:lnTo>
                  <a:lnTo>
                    <a:pt x="217" y="1"/>
                  </a:lnTo>
                  <a:lnTo>
                    <a:pt x="219" y="2"/>
                  </a:lnTo>
                  <a:lnTo>
                    <a:pt x="220" y="4"/>
                  </a:lnTo>
                  <a:lnTo>
                    <a:pt x="220" y="5"/>
                  </a:lnTo>
                  <a:lnTo>
                    <a:pt x="220" y="6"/>
                  </a:lnTo>
                  <a:lnTo>
                    <a:pt x="221" y="6"/>
                  </a:lnTo>
                  <a:lnTo>
                    <a:pt x="222" y="8"/>
                  </a:lnTo>
                  <a:lnTo>
                    <a:pt x="223" y="10"/>
                  </a:lnTo>
                  <a:lnTo>
                    <a:pt x="224" y="12"/>
                  </a:lnTo>
                  <a:lnTo>
                    <a:pt x="225" y="16"/>
                  </a:lnTo>
                  <a:lnTo>
                    <a:pt x="225" y="20"/>
                  </a:lnTo>
                  <a:lnTo>
                    <a:pt x="227" y="22"/>
                  </a:lnTo>
                  <a:lnTo>
                    <a:pt x="227" y="23"/>
                  </a:lnTo>
                  <a:lnTo>
                    <a:pt x="227" y="24"/>
                  </a:lnTo>
                  <a:lnTo>
                    <a:pt x="227" y="25"/>
                  </a:lnTo>
                  <a:lnTo>
                    <a:pt x="228" y="27"/>
                  </a:lnTo>
                  <a:lnTo>
                    <a:pt x="228" y="29"/>
                  </a:lnTo>
                  <a:lnTo>
                    <a:pt x="228" y="34"/>
                  </a:lnTo>
                  <a:lnTo>
                    <a:pt x="227" y="38"/>
                  </a:lnTo>
                  <a:lnTo>
                    <a:pt x="225" y="38"/>
                  </a:lnTo>
                  <a:lnTo>
                    <a:pt x="224" y="38"/>
                  </a:lnTo>
                  <a:lnTo>
                    <a:pt x="224" y="40"/>
                  </a:lnTo>
                  <a:lnTo>
                    <a:pt x="223" y="41"/>
                  </a:lnTo>
                  <a:lnTo>
                    <a:pt x="222" y="41"/>
                  </a:lnTo>
                  <a:lnTo>
                    <a:pt x="220" y="44"/>
                  </a:lnTo>
                  <a:lnTo>
                    <a:pt x="220" y="45"/>
                  </a:lnTo>
                  <a:lnTo>
                    <a:pt x="221" y="47"/>
                  </a:lnTo>
                  <a:lnTo>
                    <a:pt x="221" y="48"/>
                  </a:lnTo>
                  <a:lnTo>
                    <a:pt x="220" y="50"/>
                  </a:lnTo>
                  <a:lnTo>
                    <a:pt x="221" y="50"/>
                  </a:lnTo>
                  <a:lnTo>
                    <a:pt x="222" y="50"/>
                  </a:lnTo>
                  <a:lnTo>
                    <a:pt x="224" y="51"/>
                  </a:lnTo>
                  <a:lnTo>
                    <a:pt x="225" y="51"/>
                  </a:lnTo>
                  <a:lnTo>
                    <a:pt x="225" y="52"/>
                  </a:lnTo>
                  <a:lnTo>
                    <a:pt x="227" y="54"/>
                  </a:lnTo>
                  <a:lnTo>
                    <a:pt x="228" y="54"/>
                  </a:lnTo>
                  <a:lnTo>
                    <a:pt x="228" y="56"/>
                  </a:lnTo>
                  <a:lnTo>
                    <a:pt x="228" y="57"/>
                  </a:lnTo>
                  <a:lnTo>
                    <a:pt x="228" y="58"/>
                  </a:lnTo>
                  <a:lnTo>
                    <a:pt x="229" y="59"/>
                  </a:lnTo>
                  <a:lnTo>
                    <a:pt x="229" y="62"/>
                  </a:lnTo>
                  <a:lnTo>
                    <a:pt x="231" y="67"/>
                  </a:lnTo>
                  <a:lnTo>
                    <a:pt x="236" y="64"/>
                  </a:lnTo>
                  <a:lnTo>
                    <a:pt x="242" y="61"/>
                  </a:lnTo>
                  <a:lnTo>
                    <a:pt x="243" y="61"/>
                  </a:lnTo>
                  <a:lnTo>
                    <a:pt x="244" y="61"/>
                  </a:lnTo>
                  <a:lnTo>
                    <a:pt x="246" y="60"/>
                  </a:lnTo>
                  <a:lnTo>
                    <a:pt x="249" y="59"/>
                  </a:lnTo>
                  <a:lnTo>
                    <a:pt x="251" y="58"/>
                  </a:lnTo>
                  <a:lnTo>
                    <a:pt x="253" y="58"/>
                  </a:lnTo>
                  <a:lnTo>
                    <a:pt x="259" y="56"/>
                  </a:lnTo>
                  <a:lnTo>
                    <a:pt x="266" y="54"/>
                  </a:lnTo>
                  <a:lnTo>
                    <a:pt x="267" y="54"/>
                  </a:lnTo>
                  <a:lnTo>
                    <a:pt x="269" y="54"/>
                  </a:lnTo>
                  <a:lnTo>
                    <a:pt x="270" y="54"/>
                  </a:lnTo>
                  <a:lnTo>
                    <a:pt x="270" y="52"/>
                  </a:lnTo>
                  <a:lnTo>
                    <a:pt x="272" y="52"/>
                  </a:lnTo>
                  <a:lnTo>
                    <a:pt x="275" y="52"/>
                  </a:lnTo>
                  <a:lnTo>
                    <a:pt x="276" y="51"/>
                  </a:lnTo>
                  <a:lnTo>
                    <a:pt x="278" y="51"/>
                  </a:lnTo>
                  <a:lnTo>
                    <a:pt x="280" y="51"/>
                  </a:lnTo>
                  <a:lnTo>
                    <a:pt x="281" y="51"/>
                  </a:lnTo>
                  <a:lnTo>
                    <a:pt x="282" y="51"/>
                  </a:lnTo>
                  <a:lnTo>
                    <a:pt x="287" y="52"/>
                  </a:lnTo>
                  <a:lnTo>
                    <a:pt x="291" y="54"/>
                  </a:lnTo>
                  <a:lnTo>
                    <a:pt x="292" y="54"/>
                  </a:lnTo>
                  <a:lnTo>
                    <a:pt x="294" y="52"/>
                  </a:lnTo>
                  <a:lnTo>
                    <a:pt x="299" y="56"/>
                  </a:lnTo>
                  <a:lnTo>
                    <a:pt x="303" y="57"/>
                  </a:lnTo>
                  <a:lnTo>
                    <a:pt x="305" y="57"/>
                  </a:lnTo>
                  <a:lnTo>
                    <a:pt x="307" y="58"/>
                  </a:lnTo>
                  <a:lnTo>
                    <a:pt x="316" y="62"/>
                  </a:lnTo>
                  <a:lnTo>
                    <a:pt x="324" y="70"/>
                  </a:lnTo>
                  <a:lnTo>
                    <a:pt x="327" y="72"/>
                  </a:lnTo>
                  <a:lnTo>
                    <a:pt x="330" y="73"/>
                  </a:lnTo>
                  <a:lnTo>
                    <a:pt x="330" y="74"/>
                  </a:lnTo>
                  <a:lnTo>
                    <a:pt x="330" y="75"/>
                  </a:lnTo>
                  <a:lnTo>
                    <a:pt x="332" y="78"/>
                  </a:lnTo>
                  <a:lnTo>
                    <a:pt x="333" y="79"/>
                  </a:lnTo>
                  <a:lnTo>
                    <a:pt x="333" y="80"/>
                  </a:lnTo>
                  <a:lnTo>
                    <a:pt x="333" y="82"/>
                  </a:lnTo>
                  <a:lnTo>
                    <a:pt x="334" y="82"/>
                  </a:lnTo>
                  <a:lnTo>
                    <a:pt x="334" y="85"/>
                  </a:lnTo>
                  <a:lnTo>
                    <a:pt x="335" y="87"/>
                  </a:lnTo>
                  <a:lnTo>
                    <a:pt x="333" y="91"/>
                  </a:lnTo>
                  <a:lnTo>
                    <a:pt x="330" y="93"/>
                  </a:lnTo>
                  <a:lnTo>
                    <a:pt x="329" y="97"/>
                  </a:lnTo>
                  <a:lnTo>
                    <a:pt x="329" y="102"/>
                  </a:lnTo>
                  <a:lnTo>
                    <a:pt x="327" y="103"/>
                  </a:lnTo>
                  <a:lnTo>
                    <a:pt x="326" y="104"/>
                  </a:lnTo>
                  <a:lnTo>
                    <a:pt x="325" y="108"/>
                  </a:lnTo>
                  <a:lnTo>
                    <a:pt x="323" y="111"/>
                  </a:lnTo>
                  <a:lnTo>
                    <a:pt x="322" y="111"/>
                  </a:lnTo>
                  <a:lnTo>
                    <a:pt x="320" y="111"/>
                  </a:lnTo>
                  <a:lnTo>
                    <a:pt x="318" y="113"/>
                  </a:lnTo>
                  <a:lnTo>
                    <a:pt x="318" y="114"/>
                  </a:lnTo>
                  <a:lnTo>
                    <a:pt x="318" y="115"/>
                  </a:lnTo>
                  <a:lnTo>
                    <a:pt x="320" y="117"/>
                  </a:lnTo>
                  <a:lnTo>
                    <a:pt x="316" y="118"/>
                  </a:lnTo>
                  <a:lnTo>
                    <a:pt x="313" y="118"/>
                  </a:lnTo>
                  <a:lnTo>
                    <a:pt x="311" y="121"/>
                  </a:lnTo>
                  <a:lnTo>
                    <a:pt x="311" y="124"/>
                  </a:lnTo>
                  <a:lnTo>
                    <a:pt x="312" y="124"/>
                  </a:lnTo>
                  <a:lnTo>
                    <a:pt x="312" y="121"/>
                  </a:lnTo>
                  <a:lnTo>
                    <a:pt x="313" y="119"/>
                  </a:lnTo>
                  <a:lnTo>
                    <a:pt x="314" y="120"/>
                  </a:lnTo>
                  <a:lnTo>
                    <a:pt x="315" y="120"/>
                  </a:lnTo>
                  <a:lnTo>
                    <a:pt x="314" y="122"/>
                  </a:lnTo>
                  <a:lnTo>
                    <a:pt x="314" y="125"/>
                  </a:lnTo>
                  <a:lnTo>
                    <a:pt x="312" y="126"/>
                  </a:lnTo>
                  <a:lnTo>
                    <a:pt x="311" y="128"/>
                  </a:lnTo>
                  <a:lnTo>
                    <a:pt x="311" y="129"/>
                  </a:lnTo>
                  <a:lnTo>
                    <a:pt x="311" y="131"/>
                  </a:lnTo>
                  <a:lnTo>
                    <a:pt x="311" y="132"/>
                  </a:lnTo>
                  <a:lnTo>
                    <a:pt x="310" y="133"/>
                  </a:lnTo>
                  <a:lnTo>
                    <a:pt x="309" y="134"/>
                  </a:lnTo>
                  <a:lnTo>
                    <a:pt x="307" y="136"/>
                  </a:lnTo>
                  <a:lnTo>
                    <a:pt x="307" y="138"/>
                  </a:lnTo>
                  <a:lnTo>
                    <a:pt x="306" y="140"/>
                  </a:lnTo>
                  <a:lnTo>
                    <a:pt x="305" y="142"/>
                  </a:lnTo>
                  <a:lnTo>
                    <a:pt x="303" y="145"/>
                  </a:lnTo>
                  <a:lnTo>
                    <a:pt x="301" y="147"/>
                  </a:lnTo>
                  <a:lnTo>
                    <a:pt x="299" y="148"/>
                  </a:lnTo>
                  <a:lnTo>
                    <a:pt x="299" y="150"/>
                  </a:lnTo>
                  <a:lnTo>
                    <a:pt x="299" y="151"/>
                  </a:lnTo>
                  <a:lnTo>
                    <a:pt x="295" y="153"/>
                  </a:lnTo>
                  <a:lnTo>
                    <a:pt x="292" y="155"/>
                  </a:lnTo>
                  <a:lnTo>
                    <a:pt x="290" y="156"/>
                  </a:lnTo>
                  <a:lnTo>
                    <a:pt x="288" y="156"/>
                  </a:lnTo>
                  <a:lnTo>
                    <a:pt x="287" y="157"/>
                  </a:lnTo>
                  <a:lnTo>
                    <a:pt x="288" y="159"/>
                  </a:lnTo>
                  <a:lnTo>
                    <a:pt x="288" y="161"/>
                  </a:lnTo>
                  <a:lnTo>
                    <a:pt x="284" y="163"/>
                  </a:lnTo>
                  <a:lnTo>
                    <a:pt x="280" y="163"/>
                  </a:lnTo>
                  <a:lnTo>
                    <a:pt x="276" y="160"/>
                  </a:lnTo>
                  <a:lnTo>
                    <a:pt x="271" y="155"/>
                  </a:lnTo>
                  <a:lnTo>
                    <a:pt x="271" y="154"/>
                  </a:lnTo>
                  <a:lnTo>
                    <a:pt x="271" y="153"/>
                  </a:lnTo>
                  <a:lnTo>
                    <a:pt x="270" y="153"/>
                  </a:lnTo>
                  <a:lnTo>
                    <a:pt x="269" y="153"/>
                  </a:lnTo>
                  <a:lnTo>
                    <a:pt x="268" y="153"/>
                  </a:lnTo>
                  <a:lnTo>
                    <a:pt x="267" y="152"/>
                  </a:lnTo>
                  <a:lnTo>
                    <a:pt x="266" y="152"/>
                  </a:lnTo>
                  <a:lnTo>
                    <a:pt x="266" y="153"/>
                  </a:lnTo>
                  <a:lnTo>
                    <a:pt x="267" y="154"/>
                  </a:lnTo>
                  <a:lnTo>
                    <a:pt x="272" y="159"/>
                  </a:lnTo>
                  <a:lnTo>
                    <a:pt x="276" y="163"/>
                  </a:lnTo>
                  <a:lnTo>
                    <a:pt x="278" y="164"/>
                  </a:lnTo>
                  <a:lnTo>
                    <a:pt x="280" y="166"/>
                  </a:lnTo>
                  <a:lnTo>
                    <a:pt x="282" y="171"/>
                  </a:lnTo>
                  <a:lnTo>
                    <a:pt x="286" y="174"/>
                  </a:lnTo>
                  <a:lnTo>
                    <a:pt x="287" y="174"/>
                  </a:lnTo>
                  <a:lnTo>
                    <a:pt x="288" y="175"/>
                  </a:lnTo>
                  <a:lnTo>
                    <a:pt x="289" y="176"/>
                  </a:lnTo>
                  <a:lnTo>
                    <a:pt x="290" y="177"/>
                  </a:lnTo>
                  <a:lnTo>
                    <a:pt x="292" y="178"/>
                  </a:lnTo>
                  <a:lnTo>
                    <a:pt x="294" y="178"/>
                  </a:lnTo>
                  <a:lnTo>
                    <a:pt x="297" y="180"/>
                  </a:lnTo>
                  <a:lnTo>
                    <a:pt x="297" y="183"/>
                  </a:lnTo>
                  <a:lnTo>
                    <a:pt x="298" y="184"/>
                  </a:lnTo>
                  <a:lnTo>
                    <a:pt x="299" y="184"/>
                  </a:lnTo>
                  <a:lnTo>
                    <a:pt x="303" y="188"/>
                  </a:lnTo>
                  <a:lnTo>
                    <a:pt x="307" y="192"/>
                  </a:lnTo>
                  <a:lnTo>
                    <a:pt x="309" y="194"/>
                  </a:lnTo>
                  <a:lnTo>
                    <a:pt x="309" y="196"/>
                  </a:lnTo>
                  <a:lnTo>
                    <a:pt x="311" y="197"/>
                  </a:lnTo>
                  <a:lnTo>
                    <a:pt x="313" y="198"/>
                  </a:lnTo>
                  <a:lnTo>
                    <a:pt x="313" y="199"/>
                  </a:lnTo>
                  <a:lnTo>
                    <a:pt x="316" y="202"/>
                  </a:lnTo>
                  <a:lnTo>
                    <a:pt x="320" y="204"/>
                  </a:lnTo>
                  <a:lnTo>
                    <a:pt x="321" y="206"/>
                  </a:lnTo>
                  <a:lnTo>
                    <a:pt x="321" y="207"/>
                  </a:lnTo>
                  <a:lnTo>
                    <a:pt x="325" y="210"/>
                  </a:lnTo>
                  <a:lnTo>
                    <a:pt x="328" y="212"/>
                  </a:lnTo>
                  <a:lnTo>
                    <a:pt x="330" y="214"/>
                  </a:lnTo>
                  <a:lnTo>
                    <a:pt x="333" y="217"/>
                  </a:lnTo>
                  <a:lnTo>
                    <a:pt x="336" y="221"/>
                  </a:lnTo>
                  <a:lnTo>
                    <a:pt x="341" y="224"/>
                  </a:lnTo>
                  <a:lnTo>
                    <a:pt x="345" y="226"/>
                  </a:lnTo>
                  <a:lnTo>
                    <a:pt x="348" y="229"/>
                  </a:lnTo>
                  <a:lnTo>
                    <a:pt x="348" y="230"/>
                  </a:lnTo>
                  <a:lnTo>
                    <a:pt x="348" y="231"/>
                  </a:lnTo>
                  <a:lnTo>
                    <a:pt x="351" y="232"/>
                  </a:lnTo>
                  <a:lnTo>
                    <a:pt x="356" y="233"/>
                  </a:lnTo>
                  <a:lnTo>
                    <a:pt x="357" y="234"/>
                  </a:lnTo>
                  <a:lnTo>
                    <a:pt x="358" y="235"/>
                  </a:lnTo>
                  <a:lnTo>
                    <a:pt x="359" y="236"/>
                  </a:lnTo>
                  <a:lnTo>
                    <a:pt x="360" y="237"/>
                  </a:lnTo>
                  <a:lnTo>
                    <a:pt x="362" y="239"/>
                  </a:lnTo>
                  <a:lnTo>
                    <a:pt x="364" y="243"/>
                  </a:lnTo>
                  <a:lnTo>
                    <a:pt x="365" y="243"/>
                  </a:lnTo>
                  <a:lnTo>
                    <a:pt x="367" y="243"/>
                  </a:lnTo>
                  <a:lnTo>
                    <a:pt x="369" y="247"/>
                  </a:lnTo>
                  <a:lnTo>
                    <a:pt x="372" y="250"/>
                  </a:lnTo>
                  <a:lnTo>
                    <a:pt x="373" y="250"/>
                  </a:lnTo>
                  <a:lnTo>
                    <a:pt x="374" y="249"/>
                  </a:lnTo>
                  <a:lnTo>
                    <a:pt x="375" y="248"/>
                  </a:lnTo>
                  <a:lnTo>
                    <a:pt x="377" y="249"/>
                  </a:lnTo>
                  <a:lnTo>
                    <a:pt x="379" y="252"/>
                  </a:lnTo>
                  <a:lnTo>
                    <a:pt x="381" y="252"/>
                  </a:lnTo>
                  <a:lnTo>
                    <a:pt x="383" y="253"/>
                  </a:lnTo>
                  <a:lnTo>
                    <a:pt x="386" y="255"/>
                  </a:lnTo>
                  <a:lnTo>
                    <a:pt x="388" y="257"/>
                  </a:lnTo>
                  <a:lnTo>
                    <a:pt x="390" y="259"/>
                  </a:lnTo>
                  <a:lnTo>
                    <a:pt x="390" y="261"/>
                  </a:lnTo>
                  <a:lnTo>
                    <a:pt x="392" y="262"/>
                  </a:lnTo>
                  <a:lnTo>
                    <a:pt x="393" y="265"/>
                  </a:lnTo>
                  <a:lnTo>
                    <a:pt x="394" y="265"/>
                  </a:lnTo>
                  <a:lnTo>
                    <a:pt x="395" y="262"/>
                  </a:lnTo>
                  <a:lnTo>
                    <a:pt x="396" y="262"/>
                  </a:lnTo>
                  <a:lnTo>
                    <a:pt x="400" y="265"/>
                  </a:lnTo>
                  <a:lnTo>
                    <a:pt x="403" y="269"/>
                  </a:lnTo>
                  <a:lnTo>
                    <a:pt x="403" y="270"/>
                  </a:lnTo>
                  <a:lnTo>
                    <a:pt x="403" y="272"/>
                  </a:lnTo>
                  <a:lnTo>
                    <a:pt x="404" y="273"/>
                  </a:lnTo>
                  <a:lnTo>
                    <a:pt x="405" y="273"/>
                  </a:lnTo>
                  <a:lnTo>
                    <a:pt x="406" y="272"/>
                  </a:lnTo>
                  <a:lnTo>
                    <a:pt x="407" y="272"/>
                  </a:lnTo>
                  <a:lnTo>
                    <a:pt x="409" y="272"/>
                  </a:lnTo>
                  <a:lnTo>
                    <a:pt x="411" y="273"/>
                  </a:lnTo>
                  <a:lnTo>
                    <a:pt x="410" y="274"/>
                  </a:lnTo>
                  <a:lnTo>
                    <a:pt x="409" y="277"/>
                  </a:lnTo>
                  <a:lnTo>
                    <a:pt x="410" y="277"/>
                  </a:lnTo>
                  <a:lnTo>
                    <a:pt x="411" y="278"/>
                  </a:lnTo>
                  <a:lnTo>
                    <a:pt x="408" y="280"/>
                  </a:lnTo>
                  <a:lnTo>
                    <a:pt x="407" y="282"/>
                  </a:lnTo>
                  <a:lnTo>
                    <a:pt x="408" y="283"/>
                  </a:lnTo>
                  <a:lnTo>
                    <a:pt x="409" y="284"/>
                  </a:lnTo>
                  <a:lnTo>
                    <a:pt x="409" y="285"/>
                  </a:lnTo>
                  <a:lnTo>
                    <a:pt x="409" y="287"/>
                  </a:lnTo>
                  <a:lnTo>
                    <a:pt x="408" y="288"/>
                  </a:lnTo>
                  <a:lnTo>
                    <a:pt x="407" y="289"/>
                  </a:lnTo>
                  <a:lnTo>
                    <a:pt x="405" y="288"/>
                  </a:lnTo>
                  <a:lnTo>
                    <a:pt x="403" y="288"/>
                  </a:lnTo>
                  <a:lnTo>
                    <a:pt x="400" y="289"/>
                  </a:lnTo>
                  <a:lnTo>
                    <a:pt x="398" y="291"/>
                  </a:lnTo>
                  <a:lnTo>
                    <a:pt x="396" y="289"/>
                  </a:lnTo>
                  <a:lnTo>
                    <a:pt x="395" y="285"/>
                  </a:lnTo>
                  <a:lnTo>
                    <a:pt x="390" y="287"/>
                  </a:lnTo>
                  <a:lnTo>
                    <a:pt x="385" y="288"/>
                  </a:lnTo>
                  <a:lnTo>
                    <a:pt x="382" y="288"/>
                  </a:lnTo>
                  <a:lnTo>
                    <a:pt x="380" y="285"/>
                  </a:lnTo>
                  <a:lnTo>
                    <a:pt x="375" y="285"/>
                  </a:lnTo>
                  <a:lnTo>
                    <a:pt x="372" y="284"/>
                  </a:lnTo>
                  <a:lnTo>
                    <a:pt x="372" y="283"/>
                  </a:lnTo>
                  <a:lnTo>
                    <a:pt x="376" y="282"/>
                  </a:lnTo>
                  <a:lnTo>
                    <a:pt x="381" y="282"/>
                  </a:lnTo>
                  <a:lnTo>
                    <a:pt x="381" y="281"/>
                  </a:lnTo>
                  <a:lnTo>
                    <a:pt x="382" y="280"/>
                  </a:lnTo>
                  <a:lnTo>
                    <a:pt x="379" y="278"/>
                  </a:lnTo>
                  <a:lnTo>
                    <a:pt x="376" y="276"/>
                  </a:lnTo>
                  <a:lnTo>
                    <a:pt x="374" y="276"/>
                  </a:lnTo>
                  <a:lnTo>
                    <a:pt x="373" y="273"/>
                  </a:lnTo>
                  <a:lnTo>
                    <a:pt x="371" y="272"/>
                  </a:lnTo>
                  <a:lnTo>
                    <a:pt x="369" y="270"/>
                  </a:lnTo>
                  <a:lnTo>
                    <a:pt x="368" y="269"/>
                  </a:lnTo>
                  <a:lnTo>
                    <a:pt x="367" y="269"/>
                  </a:lnTo>
                  <a:lnTo>
                    <a:pt x="367" y="268"/>
                  </a:lnTo>
                  <a:lnTo>
                    <a:pt x="364" y="267"/>
                  </a:lnTo>
                  <a:lnTo>
                    <a:pt x="363" y="266"/>
                  </a:lnTo>
                  <a:lnTo>
                    <a:pt x="357" y="259"/>
                  </a:lnTo>
                  <a:lnTo>
                    <a:pt x="348" y="254"/>
                  </a:lnTo>
                  <a:lnTo>
                    <a:pt x="342" y="249"/>
                  </a:lnTo>
                  <a:lnTo>
                    <a:pt x="337" y="245"/>
                  </a:lnTo>
                  <a:lnTo>
                    <a:pt x="334" y="244"/>
                  </a:lnTo>
                  <a:lnTo>
                    <a:pt x="330" y="243"/>
                  </a:lnTo>
                  <a:lnTo>
                    <a:pt x="330" y="242"/>
                  </a:lnTo>
                  <a:lnTo>
                    <a:pt x="330" y="241"/>
                  </a:lnTo>
                  <a:lnTo>
                    <a:pt x="325" y="238"/>
                  </a:lnTo>
                  <a:lnTo>
                    <a:pt x="320" y="235"/>
                  </a:lnTo>
                  <a:lnTo>
                    <a:pt x="313" y="231"/>
                  </a:lnTo>
                  <a:lnTo>
                    <a:pt x="309" y="225"/>
                  </a:lnTo>
                  <a:lnTo>
                    <a:pt x="305" y="222"/>
                  </a:lnTo>
                  <a:lnTo>
                    <a:pt x="301" y="219"/>
                  </a:lnTo>
                  <a:lnTo>
                    <a:pt x="300" y="219"/>
                  </a:lnTo>
                  <a:lnTo>
                    <a:pt x="299" y="219"/>
                  </a:lnTo>
                  <a:lnTo>
                    <a:pt x="297" y="215"/>
                  </a:lnTo>
                  <a:lnTo>
                    <a:pt x="294" y="212"/>
                  </a:lnTo>
                  <a:lnTo>
                    <a:pt x="291" y="210"/>
                  </a:lnTo>
                  <a:lnTo>
                    <a:pt x="289" y="208"/>
                  </a:lnTo>
                  <a:lnTo>
                    <a:pt x="288" y="207"/>
                  </a:lnTo>
                  <a:lnTo>
                    <a:pt x="287" y="204"/>
                  </a:lnTo>
                  <a:lnTo>
                    <a:pt x="284" y="202"/>
                  </a:lnTo>
                  <a:lnTo>
                    <a:pt x="282" y="199"/>
                  </a:lnTo>
                  <a:lnTo>
                    <a:pt x="278" y="194"/>
                  </a:lnTo>
                  <a:lnTo>
                    <a:pt x="274" y="188"/>
                  </a:lnTo>
                  <a:lnTo>
                    <a:pt x="274" y="187"/>
                  </a:lnTo>
                  <a:lnTo>
                    <a:pt x="274" y="186"/>
                  </a:lnTo>
                  <a:lnTo>
                    <a:pt x="270" y="184"/>
                  </a:lnTo>
                  <a:lnTo>
                    <a:pt x="268" y="180"/>
                  </a:lnTo>
                  <a:lnTo>
                    <a:pt x="266" y="178"/>
                  </a:lnTo>
                  <a:lnTo>
                    <a:pt x="265" y="176"/>
                  </a:lnTo>
                  <a:lnTo>
                    <a:pt x="264" y="174"/>
                  </a:lnTo>
                  <a:lnTo>
                    <a:pt x="262" y="173"/>
                  </a:lnTo>
                  <a:lnTo>
                    <a:pt x="262" y="171"/>
                  </a:lnTo>
                  <a:lnTo>
                    <a:pt x="260" y="169"/>
                  </a:lnTo>
                  <a:lnTo>
                    <a:pt x="259" y="167"/>
                  </a:lnTo>
                  <a:lnTo>
                    <a:pt x="257" y="166"/>
                  </a:lnTo>
                  <a:lnTo>
                    <a:pt x="254" y="162"/>
                  </a:lnTo>
                  <a:lnTo>
                    <a:pt x="247" y="157"/>
                  </a:lnTo>
                  <a:lnTo>
                    <a:pt x="240" y="151"/>
                  </a:lnTo>
                  <a:lnTo>
                    <a:pt x="233" y="144"/>
                  </a:lnTo>
                  <a:lnTo>
                    <a:pt x="232" y="143"/>
                  </a:lnTo>
                  <a:lnTo>
                    <a:pt x="230" y="143"/>
                  </a:lnTo>
                  <a:lnTo>
                    <a:pt x="230" y="141"/>
                  </a:lnTo>
                  <a:lnTo>
                    <a:pt x="230" y="140"/>
                  </a:lnTo>
                  <a:lnTo>
                    <a:pt x="230" y="139"/>
                  </a:lnTo>
                  <a:lnTo>
                    <a:pt x="229" y="139"/>
                  </a:lnTo>
                  <a:lnTo>
                    <a:pt x="227" y="139"/>
                  </a:lnTo>
                  <a:lnTo>
                    <a:pt x="224" y="138"/>
                  </a:lnTo>
                  <a:lnTo>
                    <a:pt x="221" y="136"/>
                  </a:lnTo>
                  <a:lnTo>
                    <a:pt x="219" y="133"/>
                  </a:lnTo>
                  <a:lnTo>
                    <a:pt x="214" y="129"/>
                  </a:lnTo>
                  <a:lnTo>
                    <a:pt x="210" y="126"/>
                  </a:lnTo>
                  <a:lnTo>
                    <a:pt x="206" y="120"/>
                  </a:lnTo>
                  <a:lnTo>
                    <a:pt x="200" y="115"/>
                  </a:lnTo>
                  <a:lnTo>
                    <a:pt x="198" y="113"/>
                  </a:lnTo>
                  <a:lnTo>
                    <a:pt x="195" y="110"/>
                  </a:lnTo>
                  <a:lnTo>
                    <a:pt x="195" y="109"/>
                  </a:lnTo>
                  <a:lnTo>
                    <a:pt x="195" y="108"/>
                  </a:lnTo>
                  <a:lnTo>
                    <a:pt x="192" y="106"/>
                  </a:lnTo>
                  <a:lnTo>
                    <a:pt x="188" y="103"/>
                  </a:lnTo>
                  <a:lnTo>
                    <a:pt x="186" y="99"/>
                  </a:lnTo>
                  <a:lnTo>
                    <a:pt x="183" y="96"/>
                  </a:lnTo>
                  <a:lnTo>
                    <a:pt x="181" y="94"/>
                  </a:lnTo>
                  <a:lnTo>
                    <a:pt x="177" y="92"/>
                  </a:lnTo>
                  <a:lnTo>
                    <a:pt x="177" y="89"/>
                  </a:lnTo>
                  <a:lnTo>
                    <a:pt x="176" y="86"/>
                  </a:lnTo>
                  <a:lnTo>
                    <a:pt x="174" y="85"/>
                  </a:lnTo>
                  <a:lnTo>
                    <a:pt x="172" y="83"/>
                  </a:lnTo>
                  <a:lnTo>
                    <a:pt x="171" y="83"/>
                  </a:lnTo>
                  <a:lnTo>
                    <a:pt x="170" y="84"/>
                  </a:lnTo>
                  <a:lnTo>
                    <a:pt x="169" y="85"/>
                  </a:lnTo>
                  <a:lnTo>
                    <a:pt x="169" y="84"/>
                  </a:lnTo>
                  <a:lnTo>
                    <a:pt x="167" y="84"/>
                  </a:lnTo>
                  <a:lnTo>
                    <a:pt x="169" y="82"/>
                  </a:lnTo>
                  <a:lnTo>
                    <a:pt x="169" y="80"/>
                  </a:lnTo>
                  <a:lnTo>
                    <a:pt x="165" y="73"/>
                  </a:lnTo>
                  <a:lnTo>
                    <a:pt x="160" y="66"/>
                  </a:lnTo>
                  <a:lnTo>
                    <a:pt x="160" y="64"/>
                  </a:lnTo>
                  <a:lnTo>
                    <a:pt x="161" y="66"/>
                  </a:lnTo>
                  <a:lnTo>
                    <a:pt x="163" y="67"/>
                  </a:lnTo>
                  <a:lnTo>
                    <a:pt x="165" y="68"/>
                  </a:lnTo>
                  <a:lnTo>
                    <a:pt x="166" y="68"/>
                  </a:lnTo>
                  <a:lnTo>
                    <a:pt x="167" y="67"/>
                  </a:lnTo>
                  <a:lnTo>
                    <a:pt x="170" y="68"/>
                  </a:lnTo>
                  <a:lnTo>
                    <a:pt x="171" y="68"/>
                  </a:lnTo>
                  <a:lnTo>
                    <a:pt x="172" y="68"/>
                  </a:lnTo>
                  <a:lnTo>
                    <a:pt x="173" y="64"/>
                  </a:lnTo>
                  <a:lnTo>
                    <a:pt x="173" y="61"/>
                  </a:lnTo>
                  <a:lnTo>
                    <a:pt x="175" y="57"/>
                  </a:lnTo>
                  <a:lnTo>
                    <a:pt x="177" y="52"/>
                  </a:lnTo>
                  <a:lnTo>
                    <a:pt x="181" y="46"/>
                  </a:lnTo>
                  <a:lnTo>
                    <a:pt x="183" y="39"/>
                  </a:lnTo>
                  <a:lnTo>
                    <a:pt x="185" y="36"/>
                  </a:lnTo>
                  <a:lnTo>
                    <a:pt x="187" y="33"/>
                  </a:lnTo>
                  <a:lnTo>
                    <a:pt x="187" y="31"/>
                  </a:lnTo>
                  <a:lnTo>
                    <a:pt x="187" y="28"/>
                  </a:lnTo>
                  <a:lnTo>
                    <a:pt x="189" y="25"/>
                  </a:lnTo>
                  <a:lnTo>
                    <a:pt x="192" y="21"/>
                  </a:lnTo>
                  <a:lnTo>
                    <a:pt x="192" y="19"/>
                  </a:lnTo>
                  <a:lnTo>
                    <a:pt x="193" y="17"/>
                  </a:lnTo>
                  <a:lnTo>
                    <a:pt x="194" y="15"/>
                  </a:lnTo>
                  <a:lnTo>
                    <a:pt x="196" y="13"/>
                  </a:lnTo>
                  <a:lnTo>
                    <a:pt x="198" y="9"/>
                  </a:lnTo>
                  <a:lnTo>
                    <a:pt x="200" y="4"/>
                  </a:lnTo>
                  <a:close/>
                  <a:moveTo>
                    <a:pt x="120" y="107"/>
                  </a:moveTo>
                  <a:lnTo>
                    <a:pt x="120" y="107"/>
                  </a:lnTo>
                  <a:lnTo>
                    <a:pt x="121" y="107"/>
                  </a:lnTo>
                  <a:lnTo>
                    <a:pt x="121" y="109"/>
                  </a:lnTo>
                  <a:lnTo>
                    <a:pt x="121" y="110"/>
                  </a:lnTo>
                  <a:lnTo>
                    <a:pt x="120" y="110"/>
                  </a:lnTo>
                  <a:lnTo>
                    <a:pt x="120" y="109"/>
                  </a:lnTo>
                  <a:lnTo>
                    <a:pt x="120" y="108"/>
                  </a:lnTo>
                  <a:lnTo>
                    <a:pt x="120" y="107"/>
                  </a:lnTo>
                  <a:close/>
                  <a:moveTo>
                    <a:pt x="124" y="108"/>
                  </a:moveTo>
                  <a:lnTo>
                    <a:pt x="125" y="108"/>
                  </a:lnTo>
                  <a:lnTo>
                    <a:pt x="125" y="109"/>
                  </a:lnTo>
                  <a:lnTo>
                    <a:pt x="124" y="108"/>
                  </a:lnTo>
                  <a:close/>
                  <a:moveTo>
                    <a:pt x="125" y="114"/>
                  </a:moveTo>
                  <a:lnTo>
                    <a:pt x="126" y="113"/>
                  </a:lnTo>
                  <a:lnTo>
                    <a:pt x="127" y="111"/>
                  </a:lnTo>
                  <a:lnTo>
                    <a:pt x="127" y="114"/>
                  </a:lnTo>
                  <a:lnTo>
                    <a:pt x="127" y="116"/>
                  </a:lnTo>
                  <a:lnTo>
                    <a:pt x="127" y="118"/>
                  </a:lnTo>
                  <a:lnTo>
                    <a:pt x="128" y="120"/>
                  </a:lnTo>
                  <a:lnTo>
                    <a:pt x="129" y="122"/>
                  </a:lnTo>
                  <a:lnTo>
                    <a:pt x="127" y="124"/>
                  </a:lnTo>
                  <a:lnTo>
                    <a:pt x="126" y="119"/>
                  </a:lnTo>
                  <a:lnTo>
                    <a:pt x="125" y="114"/>
                  </a:lnTo>
                  <a:close/>
                  <a:moveTo>
                    <a:pt x="152" y="87"/>
                  </a:moveTo>
                  <a:lnTo>
                    <a:pt x="152" y="87"/>
                  </a:lnTo>
                  <a:close/>
                  <a:moveTo>
                    <a:pt x="138" y="111"/>
                  </a:moveTo>
                  <a:lnTo>
                    <a:pt x="138" y="110"/>
                  </a:lnTo>
                  <a:lnTo>
                    <a:pt x="139" y="110"/>
                  </a:lnTo>
                  <a:lnTo>
                    <a:pt x="139" y="111"/>
                  </a:lnTo>
                  <a:lnTo>
                    <a:pt x="139" y="113"/>
                  </a:lnTo>
                  <a:lnTo>
                    <a:pt x="138" y="113"/>
                  </a:lnTo>
                  <a:lnTo>
                    <a:pt x="138" y="111"/>
                  </a:lnTo>
                  <a:close/>
                  <a:moveTo>
                    <a:pt x="153" y="93"/>
                  </a:moveTo>
                  <a:lnTo>
                    <a:pt x="154" y="96"/>
                  </a:lnTo>
                  <a:lnTo>
                    <a:pt x="156" y="98"/>
                  </a:lnTo>
                  <a:lnTo>
                    <a:pt x="158" y="98"/>
                  </a:lnTo>
                  <a:lnTo>
                    <a:pt x="158" y="97"/>
                  </a:lnTo>
                  <a:lnTo>
                    <a:pt x="156" y="96"/>
                  </a:lnTo>
                  <a:lnTo>
                    <a:pt x="158" y="96"/>
                  </a:lnTo>
                  <a:lnTo>
                    <a:pt x="158" y="95"/>
                  </a:lnTo>
                  <a:lnTo>
                    <a:pt x="158" y="94"/>
                  </a:lnTo>
                  <a:lnTo>
                    <a:pt x="158" y="92"/>
                  </a:lnTo>
                  <a:lnTo>
                    <a:pt x="155" y="92"/>
                  </a:lnTo>
                  <a:lnTo>
                    <a:pt x="153" y="93"/>
                  </a:lnTo>
                  <a:close/>
                  <a:moveTo>
                    <a:pt x="220" y="21"/>
                  </a:moveTo>
                  <a:lnTo>
                    <a:pt x="220" y="23"/>
                  </a:lnTo>
                  <a:lnTo>
                    <a:pt x="220" y="24"/>
                  </a:lnTo>
                  <a:lnTo>
                    <a:pt x="220" y="23"/>
                  </a:lnTo>
                  <a:lnTo>
                    <a:pt x="221" y="22"/>
                  </a:lnTo>
                  <a:lnTo>
                    <a:pt x="221" y="21"/>
                  </a:lnTo>
                  <a:lnTo>
                    <a:pt x="220" y="21"/>
                  </a:lnTo>
                  <a:close/>
                  <a:moveTo>
                    <a:pt x="140" y="124"/>
                  </a:moveTo>
                  <a:lnTo>
                    <a:pt x="141" y="124"/>
                  </a:lnTo>
                  <a:lnTo>
                    <a:pt x="142" y="125"/>
                  </a:lnTo>
                  <a:lnTo>
                    <a:pt x="141" y="125"/>
                  </a:lnTo>
                  <a:lnTo>
                    <a:pt x="140" y="125"/>
                  </a:lnTo>
                  <a:lnTo>
                    <a:pt x="140" y="124"/>
                  </a:lnTo>
                  <a:close/>
                  <a:moveTo>
                    <a:pt x="114" y="155"/>
                  </a:moveTo>
                  <a:lnTo>
                    <a:pt x="114" y="155"/>
                  </a:lnTo>
                  <a:lnTo>
                    <a:pt x="115" y="155"/>
                  </a:lnTo>
                  <a:lnTo>
                    <a:pt x="116" y="155"/>
                  </a:lnTo>
                  <a:lnTo>
                    <a:pt x="116" y="156"/>
                  </a:lnTo>
                  <a:lnTo>
                    <a:pt x="116" y="157"/>
                  </a:lnTo>
                  <a:lnTo>
                    <a:pt x="115" y="156"/>
                  </a:lnTo>
                  <a:lnTo>
                    <a:pt x="114" y="155"/>
                  </a:lnTo>
                  <a:close/>
                  <a:moveTo>
                    <a:pt x="106" y="166"/>
                  </a:moveTo>
                  <a:lnTo>
                    <a:pt x="107" y="166"/>
                  </a:lnTo>
                  <a:lnTo>
                    <a:pt x="108" y="166"/>
                  </a:lnTo>
                  <a:lnTo>
                    <a:pt x="107" y="167"/>
                  </a:lnTo>
                  <a:lnTo>
                    <a:pt x="106" y="166"/>
                  </a:lnTo>
                  <a:close/>
                  <a:moveTo>
                    <a:pt x="131" y="142"/>
                  </a:moveTo>
                  <a:lnTo>
                    <a:pt x="131" y="142"/>
                  </a:lnTo>
                  <a:lnTo>
                    <a:pt x="132" y="143"/>
                  </a:lnTo>
                  <a:lnTo>
                    <a:pt x="132" y="142"/>
                  </a:lnTo>
                  <a:lnTo>
                    <a:pt x="132" y="141"/>
                  </a:lnTo>
                  <a:lnTo>
                    <a:pt x="131" y="142"/>
                  </a:lnTo>
                  <a:close/>
                  <a:moveTo>
                    <a:pt x="135" y="141"/>
                  </a:moveTo>
                  <a:lnTo>
                    <a:pt x="136" y="144"/>
                  </a:lnTo>
                  <a:lnTo>
                    <a:pt x="138" y="148"/>
                  </a:lnTo>
                  <a:lnTo>
                    <a:pt x="139" y="148"/>
                  </a:lnTo>
                  <a:lnTo>
                    <a:pt x="139" y="147"/>
                  </a:lnTo>
                  <a:lnTo>
                    <a:pt x="138" y="143"/>
                  </a:lnTo>
                  <a:lnTo>
                    <a:pt x="136" y="140"/>
                  </a:lnTo>
                  <a:lnTo>
                    <a:pt x="136" y="141"/>
                  </a:lnTo>
                  <a:lnTo>
                    <a:pt x="135" y="141"/>
                  </a:lnTo>
                  <a:close/>
                  <a:moveTo>
                    <a:pt x="134" y="147"/>
                  </a:moveTo>
                  <a:lnTo>
                    <a:pt x="134" y="147"/>
                  </a:lnTo>
                  <a:lnTo>
                    <a:pt x="134" y="148"/>
                  </a:lnTo>
                  <a:lnTo>
                    <a:pt x="134" y="147"/>
                  </a:lnTo>
                  <a:close/>
                  <a:moveTo>
                    <a:pt x="143" y="137"/>
                  </a:moveTo>
                  <a:lnTo>
                    <a:pt x="144" y="137"/>
                  </a:lnTo>
                  <a:lnTo>
                    <a:pt x="143" y="136"/>
                  </a:lnTo>
                  <a:lnTo>
                    <a:pt x="142" y="136"/>
                  </a:lnTo>
                  <a:lnTo>
                    <a:pt x="142" y="137"/>
                  </a:lnTo>
                  <a:lnTo>
                    <a:pt x="143" y="137"/>
                  </a:lnTo>
                  <a:close/>
                  <a:moveTo>
                    <a:pt x="134" y="148"/>
                  </a:moveTo>
                  <a:lnTo>
                    <a:pt x="135" y="149"/>
                  </a:lnTo>
                  <a:lnTo>
                    <a:pt x="135" y="150"/>
                  </a:lnTo>
                  <a:lnTo>
                    <a:pt x="136" y="150"/>
                  </a:lnTo>
                  <a:lnTo>
                    <a:pt x="137" y="150"/>
                  </a:lnTo>
                  <a:lnTo>
                    <a:pt x="136" y="150"/>
                  </a:lnTo>
                  <a:lnTo>
                    <a:pt x="136" y="149"/>
                  </a:lnTo>
                  <a:lnTo>
                    <a:pt x="135" y="149"/>
                  </a:lnTo>
                  <a:lnTo>
                    <a:pt x="134" y="148"/>
                  </a:lnTo>
                  <a:close/>
                  <a:moveTo>
                    <a:pt x="141" y="141"/>
                  </a:moveTo>
                  <a:lnTo>
                    <a:pt x="141" y="141"/>
                  </a:lnTo>
                  <a:lnTo>
                    <a:pt x="141" y="142"/>
                  </a:lnTo>
                  <a:lnTo>
                    <a:pt x="141" y="141"/>
                  </a:lnTo>
                  <a:close/>
                  <a:moveTo>
                    <a:pt x="135" y="152"/>
                  </a:moveTo>
                  <a:lnTo>
                    <a:pt x="135" y="154"/>
                  </a:lnTo>
                  <a:lnTo>
                    <a:pt x="135" y="157"/>
                  </a:lnTo>
                  <a:lnTo>
                    <a:pt x="136" y="157"/>
                  </a:lnTo>
                  <a:lnTo>
                    <a:pt x="137" y="155"/>
                  </a:lnTo>
                  <a:lnTo>
                    <a:pt x="137" y="152"/>
                  </a:lnTo>
                  <a:lnTo>
                    <a:pt x="136" y="151"/>
                  </a:lnTo>
                  <a:lnTo>
                    <a:pt x="136" y="152"/>
                  </a:lnTo>
                  <a:lnTo>
                    <a:pt x="135" y="152"/>
                  </a:lnTo>
                  <a:close/>
                  <a:moveTo>
                    <a:pt x="218" y="57"/>
                  </a:moveTo>
                  <a:lnTo>
                    <a:pt x="218" y="58"/>
                  </a:lnTo>
                  <a:lnTo>
                    <a:pt x="219" y="58"/>
                  </a:lnTo>
                  <a:lnTo>
                    <a:pt x="219" y="57"/>
                  </a:lnTo>
                  <a:lnTo>
                    <a:pt x="218" y="57"/>
                  </a:lnTo>
                  <a:close/>
                  <a:moveTo>
                    <a:pt x="221" y="56"/>
                  </a:moveTo>
                  <a:lnTo>
                    <a:pt x="221" y="57"/>
                  </a:lnTo>
                  <a:lnTo>
                    <a:pt x="222" y="59"/>
                  </a:lnTo>
                  <a:lnTo>
                    <a:pt x="223" y="61"/>
                  </a:lnTo>
                  <a:lnTo>
                    <a:pt x="224" y="60"/>
                  </a:lnTo>
                  <a:lnTo>
                    <a:pt x="225" y="59"/>
                  </a:lnTo>
                  <a:lnTo>
                    <a:pt x="225" y="57"/>
                  </a:lnTo>
                  <a:lnTo>
                    <a:pt x="224" y="55"/>
                  </a:lnTo>
                  <a:lnTo>
                    <a:pt x="223" y="55"/>
                  </a:lnTo>
                  <a:lnTo>
                    <a:pt x="222" y="55"/>
                  </a:lnTo>
                  <a:lnTo>
                    <a:pt x="222" y="56"/>
                  </a:lnTo>
                  <a:lnTo>
                    <a:pt x="221" y="56"/>
                  </a:lnTo>
                  <a:close/>
                  <a:moveTo>
                    <a:pt x="278" y="265"/>
                  </a:moveTo>
                  <a:lnTo>
                    <a:pt x="277" y="264"/>
                  </a:lnTo>
                  <a:lnTo>
                    <a:pt x="276" y="264"/>
                  </a:lnTo>
                  <a:lnTo>
                    <a:pt x="275" y="266"/>
                  </a:lnTo>
                  <a:lnTo>
                    <a:pt x="274" y="268"/>
                  </a:lnTo>
                  <a:lnTo>
                    <a:pt x="271" y="268"/>
                  </a:lnTo>
                  <a:lnTo>
                    <a:pt x="269" y="268"/>
                  </a:lnTo>
                  <a:lnTo>
                    <a:pt x="268" y="268"/>
                  </a:lnTo>
                  <a:lnTo>
                    <a:pt x="267" y="268"/>
                  </a:lnTo>
                  <a:lnTo>
                    <a:pt x="266" y="267"/>
                  </a:lnTo>
                  <a:lnTo>
                    <a:pt x="264" y="266"/>
                  </a:lnTo>
                  <a:lnTo>
                    <a:pt x="262" y="267"/>
                  </a:lnTo>
                  <a:lnTo>
                    <a:pt x="259" y="268"/>
                  </a:lnTo>
                  <a:lnTo>
                    <a:pt x="258" y="268"/>
                  </a:lnTo>
                  <a:lnTo>
                    <a:pt x="257" y="267"/>
                  </a:lnTo>
                  <a:lnTo>
                    <a:pt x="256" y="268"/>
                  </a:lnTo>
                  <a:lnTo>
                    <a:pt x="254" y="268"/>
                  </a:lnTo>
                  <a:lnTo>
                    <a:pt x="253" y="267"/>
                  </a:lnTo>
                  <a:lnTo>
                    <a:pt x="252" y="266"/>
                  </a:lnTo>
                  <a:lnTo>
                    <a:pt x="249" y="266"/>
                  </a:lnTo>
                  <a:lnTo>
                    <a:pt x="247" y="267"/>
                  </a:lnTo>
                  <a:lnTo>
                    <a:pt x="244" y="266"/>
                  </a:lnTo>
                  <a:lnTo>
                    <a:pt x="243" y="266"/>
                  </a:lnTo>
                  <a:lnTo>
                    <a:pt x="239" y="262"/>
                  </a:lnTo>
                  <a:lnTo>
                    <a:pt x="235" y="258"/>
                  </a:lnTo>
                  <a:lnTo>
                    <a:pt x="231" y="256"/>
                  </a:lnTo>
                  <a:lnTo>
                    <a:pt x="228" y="254"/>
                  </a:lnTo>
                  <a:lnTo>
                    <a:pt x="228" y="257"/>
                  </a:lnTo>
                  <a:lnTo>
                    <a:pt x="229" y="260"/>
                  </a:lnTo>
                  <a:lnTo>
                    <a:pt x="229" y="262"/>
                  </a:lnTo>
                  <a:lnTo>
                    <a:pt x="228" y="265"/>
                  </a:lnTo>
                  <a:lnTo>
                    <a:pt x="229" y="267"/>
                  </a:lnTo>
                  <a:lnTo>
                    <a:pt x="230" y="268"/>
                  </a:lnTo>
                  <a:lnTo>
                    <a:pt x="229" y="269"/>
                  </a:lnTo>
                  <a:lnTo>
                    <a:pt x="229" y="270"/>
                  </a:lnTo>
                  <a:lnTo>
                    <a:pt x="230" y="273"/>
                  </a:lnTo>
                  <a:lnTo>
                    <a:pt x="233" y="276"/>
                  </a:lnTo>
                  <a:lnTo>
                    <a:pt x="233" y="274"/>
                  </a:lnTo>
                  <a:lnTo>
                    <a:pt x="233" y="273"/>
                  </a:lnTo>
                  <a:lnTo>
                    <a:pt x="234" y="273"/>
                  </a:lnTo>
                  <a:lnTo>
                    <a:pt x="235" y="277"/>
                  </a:lnTo>
                  <a:lnTo>
                    <a:pt x="234" y="280"/>
                  </a:lnTo>
                  <a:lnTo>
                    <a:pt x="236" y="282"/>
                  </a:lnTo>
                  <a:lnTo>
                    <a:pt x="239" y="285"/>
                  </a:lnTo>
                  <a:lnTo>
                    <a:pt x="241" y="284"/>
                  </a:lnTo>
                  <a:lnTo>
                    <a:pt x="243" y="285"/>
                  </a:lnTo>
                  <a:lnTo>
                    <a:pt x="245" y="287"/>
                  </a:lnTo>
                  <a:lnTo>
                    <a:pt x="247" y="289"/>
                  </a:lnTo>
                  <a:lnTo>
                    <a:pt x="247" y="290"/>
                  </a:lnTo>
                  <a:lnTo>
                    <a:pt x="247" y="291"/>
                  </a:lnTo>
                  <a:lnTo>
                    <a:pt x="248" y="292"/>
                  </a:lnTo>
                  <a:lnTo>
                    <a:pt x="249" y="293"/>
                  </a:lnTo>
                  <a:lnTo>
                    <a:pt x="252" y="295"/>
                  </a:lnTo>
                  <a:lnTo>
                    <a:pt x="253" y="297"/>
                  </a:lnTo>
                  <a:lnTo>
                    <a:pt x="253" y="299"/>
                  </a:lnTo>
                  <a:lnTo>
                    <a:pt x="252" y="299"/>
                  </a:lnTo>
                  <a:lnTo>
                    <a:pt x="251" y="299"/>
                  </a:lnTo>
                  <a:lnTo>
                    <a:pt x="249" y="299"/>
                  </a:lnTo>
                  <a:lnTo>
                    <a:pt x="247" y="300"/>
                  </a:lnTo>
                  <a:lnTo>
                    <a:pt x="244" y="301"/>
                  </a:lnTo>
                  <a:lnTo>
                    <a:pt x="243" y="301"/>
                  </a:lnTo>
                  <a:lnTo>
                    <a:pt x="241" y="300"/>
                  </a:lnTo>
                  <a:lnTo>
                    <a:pt x="239" y="301"/>
                  </a:lnTo>
                  <a:lnTo>
                    <a:pt x="236" y="302"/>
                  </a:lnTo>
                  <a:lnTo>
                    <a:pt x="233" y="300"/>
                  </a:lnTo>
                  <a:lnTo>
                    <a:pt x="230" y="297"/>
                  </a:lnTo>
                  <a:lnTo>
                    <a:pt x="227" y="297"/>
                  </a:lnTo>
                  <a:lnTo>
                    <a:pt x="224" y="297"/>
                  </a:lnTo>
                  <a:lnTo>
                    <a:pt x="221" y="296"/>
                  </a:lnTo>
                  <a:lnTo>
                    <a:pt x="220" y="295"/>
                  </a:lnTo>
                  <a:lnTo>
                    <a:pt x="218" y="296"/>
                  </a:lnTo>
                  <a:lnTo>
                    <a:pt x="216" y="297"/>
                  </a:lnTo>
                  <a:lnTo>
                    <a:pt x="214" y="299"/>
                  </a:lnTo>
                  <a:lnTo>
                    <a:pt x="213" y="300"/>
                  </a:lnTo>
                  <a:lnTo>
                    <a:pt x="212" y="300"/>
                  </a:lnTo>
                  <a:lnTo>
                    <a:pt x="212" y="299"/>
                  </a:lnTo>
                  <a:lnTo>
                    <a:pt x="211" y="297"/>
                  </a:lnTo>
                  <a:lnTo>
                    <a:pt x="213" y="296"/>
                  </a:lnTo>
                  <a:lnTo>
                    <a:pt x="216" y="294"/>
                  </a:lnTo>
                  <a:lnTo>
                    <a:pt x="213" y="292"/>
                  </a:lnTo>
                  <a:lnTo>
                    <a:pt x="212" y="290"/>
                  </a:lnTo>
                  <a:lnTo>
                    <a:pt x="211" y="287"/>
                  </a:lnTo>
                  <a:lnTo>
                    <a:pt x="211" y="284"/>
                  </a:lnTo>
                  <a:lnTo>
                    <a:pt x="210" y="284"/>
                  </a:lnTo>
                  <a:lnTo>
                    <a:pt x="209" y="284"/>
                  </a:lnTo>
                  <a:lnTo>
                    <a:pt x="206" y="278"/>
                  </a:lnTo>
                  <a:lnTo>
                    <a:pt x="201" y="271"/>
                  </a:lnTo>
                  <a:lnTo>
                    <a:pt x="199" y="269"/>
                  </a:lnTo>
                  <a:lnTo>
                    <a:pt x="198" y="268"/>
                  </a:lnTo>
                  <a:lnTo>
                    <a:pt x="198" y="267"/>
                  </a:lnTo>
                  <a:lnTo>
                    <a:pt x="197" y="266"/>
                  </a:lnTo>
                  <a:lnTo>
                    <a:pt x="196" y="265"/>
                  </a:lnTo>
                  <a:lnTo>
                    <a:pt x="195" y="264"/>
                  </a:lnTo>
                  <a:lnTo>
                    <a:pt x="194" y="261"/>
                  </a:lnTo>
                  <a:lnTo>
                    <a:pt x="193" y="260"/>
                  </a:lnTo>
                  <a:lnTo>
                    <a:pt x="190" y="258"/>
                  </a:lnTo>
                  <a:lnTo>
                    <a:pt x="188" y="256"/>
                  </a:lnTo>
                  <a:lnTo>
                    <a:pt x="186" y="254"/>
                  </a:lnTo>
                  <a:lnTo>
                    <a:pt x="185" y="252"/>
                  </a:lnTo>
                  <a:lnTo>
                    <a:pt x="185" y="250"/>
                  </a:lnTo>
                  <a:lnTo>
                    <a:pt x="184" y="248"/>
                  </a:lnTo>
                  <a:lnTo>
                    <a:pt x="182" y="246"/>
                  </a:lnTo>
                  <a:lnTo>
                    <a:pt x="179" y="243"/>
                  </a:lnTo>
                  <a:lnTo>
                    <a:pt x="177" y="239"/>
                  </a:lnTo>
                  <a:lnTo>
                    <a:pt x="177" y="238"/>
                  </a:lnTo>
                  <a:lnTo>
                    <a:pt x="175" y="233"/>
                  </a:lnTo>
                  <a:lnTo>
                    <a:pt x="174" y="229"/>
                  </a:lnTo>
                  <a:lnTo>
                    <a:pt x="175" y="227"/>
                  </a:lnTo>
                  <a:lnTo>
                    <a:pt x="176" y="229"/>
                  </a:lnTo>
                  <a:lnTo>
                    <a:pt x="178" y="230"/>
                  </a:lnTo>
                  <a:lnTo>
                    <a:pt x="178" y="229"/>
                  </a:lnTo>
                  <a:lnTo>
                    <a:pt x="178" y="227"/>
                  </a:lnTo>
                  <a:lnTo>
                    <a:pt x="179" y="227"/>
                  </a:lnTo>
                  <a:lnTo>
                    <a:pt x="181" y="226"/>
                  </a:lnTo>
                  <a:lnTo>
                    <a:pt x="181" y="225"/>
                  </a:lnTo>
                  <a:lnTo>
                    <a:pt x="181" y="224"/>
                  </a:lnTo>
                  <a:lnTo>
                    <a:pt x="182" y="224"/>
                  </a:lnTo>
                  <a:lnTo>
                    <a:pt x="184" y="226"/>
                  </a:lnTo>
                  <a:lnTo>
                    <a:pt x="187" y="227"/>
                  </a:lnTo>
                  <a:lnTo>
                    <a:pt x="188" y="227"/>
                  </a:lnTo>
                  <a:lnTo>
                    <a:pt x="189" y="227"/>
                  </a:lnTo>
                  <a:lnTo>
                    <a:pt x="189" y="226"/>
                  </a:lnTo>
                  <a:lnTo>
                    <a:pt x="189" y="225"/>
                  </a:lnTo>
                  <a:lnTo>
                    <a:pt x="188" y="224"/>
                  </a:lnTo>
                  <a:lnTo>
                    <a:pt x="188" y="223"/>
                  </a:lnTo>
                  <a:lnTo>
                    <a:pt x="190" y="223"/>
                  </a:lnTo>
                  <a:lnTo>
                    <a:pt x="192" y="223"/>
                  </a:lnTo>
                  <a:lnTo>
                    <a:pt x="192" y="224"/>
                  </a:lnTo>
                  <a:lnTo>
                    <a:pt x="192" y="225"/>
                  </a:lnTo>
                  <a:lnTo>
                    <a:pt x="195" y="229"/>
                  </a:lnTo>
                  <a:lnTo>
                    <a:pt x="197" y="231"/>
                  </a:lnTo>
                  <a:lnTo>
                    <a:pt x="197" y="223"/>
                  </a:lnTo>
                  <a:lnTo>
                    <a:pt x="194" y="217"/>
                  </a:lnTo>
                  <a:lnTo>
                    <a:pt x="194" y="214"/>
                  </a:lnTo>
                  <a:lnTo>
                    <a:pt x="194" y="211"/>
                  </a:lnTo>
                  <a:lnTo>
                    <a:pt x="193" y="210"/>
                  </a:lnTo>
                  <a:lnTo>
                    <a:pt x="193" y="209"/>
                  </a:lnTo>
                  <a:lnTo>
                    <a:pt x="193" y="207"/>
                  </a:lnTo>
                  <a:lnTo>
                    <a:pt x="193" y="206"/>
                  </a:lnTo>
                  <a:lnTo>
                    <a:pt x="192" y="203"/>
                  </a:lnTo>
                  <a:lnTo>
                    <a:pt x="190" y="200"/>
                  </a:lnTo>
                  <a:lnTo>
                    <a:pt x="189" y="192"/>
                  </a:lnTo>
                  <a:lnTo>
                    <a:pt x="189" y="184"/>
                  </a:lnTo>
                  <a:lnTo>
                    <a:pt x="188" y="180"/>
                  </a:lnTo>
                  <a:lnTo>
                    <a:pt x="188" y="178"/>
                  </a:lnTo>
                  <a:lnTo>
                    <a:pt x="188" y="175"/>
                  </a:lnTo>
                  <a:lnTo>
                    <a:pt x="189" y="172"/>
                  </a:lnTo>
                  <a:lnTo>
                    <a:pt x="189" y="171"/>
                  </a:lnTo>
                  <a:lnTo>
                    <a:pt x="188" y="169"/>
                  </a:lnTo>
                  <a:lnTo>
                    <a:pt x="189" y="166"/>
                  </a:lnTo>
                  <a:lnTo>
                    <a:pt x="189" y="162"/>
                  </a:lnTo>
                  <a:lnTo>
                    <a:pt x="192" y="159"/>
                  </a:lnTo>
                  <a:lnTo>
                    <a:pt x="195" y="155"/>
                  </a:lnTo>
                  <a:lnTo>
                    <a:pt x="197" y="154"/>
                  </a:lnTo>
                  <a:lnTo>
                    <a:pt x="199" y="154"/>
                  </a:lnTo>
                  <a:lnTo>
                    <a:pt x="200" y="153"/>
                  </a:lnTo>
                  <a:lnTo>
                    <a:pt x="202" y="152"/>
                  </a:lnTo>
                  <a:lnTo>
                    <a:pt x="205" y="151"/>
                  </a:lnTo>
                  <a:lnTo>
                    <a:pt x="207" y="151"/>
                  </a:lnTo>
                  <a:lnTo>
                    <a:pt x="208" y="150"/>
                  </a:lnTo>
                  <a:lnTo>
                    <a:pt x="209" y="149"/>
                  </a:lnTo>
                  <a:lnTo>
                    <a:pt x="214" y="148"/>
                  </a:lnTo>
                  <a:lnTo>
                    <a:pt x="221" y="145"/>
                  </a:lnTo>
                  <a:lnTo>
                    <a:pt x="224" y="149"/>
                  </a:lnTo>
                  <a:lnTo>
                    <a:pt x="228" y="151"/>
                  </a:lnTo>
                  <a:lnTo>
                    <a:pt x="228" y="152"/>
                  </a:lnTo>
                  <a:lnTo>
                    <a:pt x="229" y="153"/>
                  </a:lnTo>
                  <a:lnTo>
                    <a:pt x="230" y="153"/>
                  </a:lnTo>
                  <a:lnTo>
                    <a:pt x="232" y="153"/>
                  </a:lnTo>
                  <a:lnTo>
                    <a:pt x="234" y="155"/>
                  </a:lnTo>
                  <a:lnTo>
                    <a:pt x="236" y="156"/>
                  </a:lnTo>
                  <a:lnTo>
                    <a:pt x="237" y="156"/>
                  </a:lnTo>
                  <a:lnTo>
                    <a:pt x="239" y="156"/>
                  </a:lnTo>
                  <a:lnTo>
                    <a:pt x="241" y="159"/>
                  </a:lnTo>
                  <a:lnTo>
                    <a:pt x="242" y="161"/>
                  </a:lnTo>
                  <a:lnTo>
                    <a:pt x="244" y="163"/>
                  </a:lnTo>
                  <a:lnTo>
                    <a:pt x="246" y="165"/>
                  </a:lnTo>
                  <a:lnTo>
                    <a:pt x="246" y="166"/>
                  </a:lnTo>
                  <a:lnTo>
                    <a:pt x="247" y="167"/>
                  </a:lnTo>
                  <a:lnTo>
                    <a:pt x="249" y="168"/>
                  </a:lnTo>
                  <a:lnTo>
                    <a:pt x="249" y="169"/>
                  </a:lnTo>
                  <a:lnTo>
                    <a:pt x="251" y="171"/>
                  </a:lnTo>
                  <a:lnTo>
                    <a:pt x="252" y="172"/>
                  </a:lnTo>
                  <a:lnTo>
                    <a:pt x="254" y="173"/>
                  </a:lnTo>
                  <a:lnTo>
                    <a:pt x="254" y="175"/>
                  </a:lnTo>
                  <a:lnTo>
                    <a:pt x="255" y="176"/>
                  </a:lnTo>
                  <a:lnTo>
                    <a:pt x="256" y="176"/>
                  </a:lnTo>
                  <a:lnTo>
                    <a:pt x="257" y="176"/>
                  </a:lnTo>
                  <a:lnTo>
                    <a:pt x="258" y="180"/>
                  </a:lnTo>
                  <a:lnTo>
                    <a:pt x="259" y="183"/>
                  </a:lnTo>
                  <a:lnTo>
                    <a:pt x="262" y="184"/>
                  </a:lnTo>
                  <a:lnTo>
                    <a:pt x="263" y="186"/>
                  </a:lnTo>
                  <a:lnTo>
                    <a:pt x="264" y="187"/>
                  </a:lnTo>
                  <a:lnTo>
                    <a:pt x="265" y="187"/>
                  </a:lnTo>
                  <a:lnTo>
                    <a:pt x="266" y="186"/>
                  </a:lnTo>
                  <a:lnTo>
                    <a:pt x="267" y="186"/>
                  </a:lnTo>
                  <a:lnTo>
                    <a:pt x="268" y="187"/>
                  </a:lnTo>
                  <a:lnTo>
                    <a:pt x="269" y="188"/>
                  </a:lnTo>
                  <a:lnTo>
                    <a:pt x="267" y="188"/>
                  </a:lnTo>
                  <a:lnTo>
                    <a:pt x="266" y="190"/>
                  </a:lnTo>
                  <a:lnTo>
                    <a:pt x="267" y="192"/>
                  </a:lnTo>
                  <a:lnTo>
                    <a:pt x="268" y="194"/>
                  </a:lnTo>
                  <a:lnTo>
                    <a:pt x="269" y="192"/>
                  </a:lnTo>
                  <a:lnTo>
                    <a:pt x="270" y="192"/>
                  </a:lnTo>
                  <a:lnTo>
                    <a:pt x="272" y="195"/>
                  </a:lnTo>
                  <a:lnTo>
                    <a:pt x="274" y="198"/>
                  </a:lnTo>
                  <a:lnTo>
                    <a:pt x="274" y="200"/>
                  </a:lnTo>
                  <a:lnTo>
                    <a:pt x="274" y="203"/>
                  </a:lnTo>
                  <a:lnTo>
                    <a:pt x="275" y="203"/>
                  </a:lnTo>
                  <a:lnTo>
                    <a:pt x="276" y="202"/>
                  </a:lnTo>
                  <a:lnTo>
                    <a:pt x="277" y="202"/>
                  </a:lnTo>
                  <a:lnTo>
                    <a:pt x="278" y="203"/>
                  </a:lnTo>
                  <a:lnTo>
                    <a:pt x="279" y="203"/>
                  </a:lnTo>
                  <a:lnTo>
                    <a:pt x="278" y="208"/>
                  </a:lnTo>
                  <a:lnTo>
                    <a:pt x="278" y="211"/>
                  </a:lnTo>
                  <a:lnTo>
                    <a:pt x="278" y="212"/>
                  </a:lnTo>
                  <a:lnTo>
                    <a:pt x="279" y="213"/>
                  </a:lnTo>
                  <a:lnTo>
                    <a:pt x="279" y="214"/>
                  </a:lnTo>
                  <a:lnTo>
                    <a:pt x="280" y="215"/>
                  </a:lnTo>
                  <a:lnTo>
                    <a:pt x="280" y="217"/>
                  </a:lnTo>
                  <a:lnTo>
                    <a:pt x="278" y="220"/>
                  </a:lnTo>
                  <a:lnTo>
                    <a:pt x="276" y="223"/>
                  </a:lnTo>
                  <a:lnTo>
                    <a:pt x="278" y="227"/>
                  </a:lnTo>
                  <a:lnTo>
                    <a:pt x="279" y="232"/>
                  </a:lnTo>
                  <a:lnTo>
                    <a:pt x="280" y="232"/>
                  </a:lnTo>
                  <a:lnTo>
                    <a:pt x="282" y="231"/>
                  </a:lnTo>
                  <a:lnTo>
                    <a:pt x="283" y="234"/>
                  </a:lnTo>
                  <a:lnTo>
                    <a:pt x="284" y="238"/>
                  </a:lnTo>
                  <a:lnTo>
                    <a:pt x="282" y="239"/>
                  </a:lnTo>
                  <a:lnTo>
                    <a:pt x="281" y="241"/>
                  </a:lnTo>
                  <a:lnTo>
                    <a:pt x="284" y="243"/>
                  </a:lnTo>
                  <a:lnTo>
                    <a:pt x="286" y="244"/>
                  </a:lnTo>
                  <a:lnTo>
                    <a:pt x="286" y="245"/>
                  </a:lnTo>
                  <a:lnTo>
                    <a:pt x="286" y="247"/>
                  </a:lnTo>
                  <a:lnTo>
                    <a:pt x="287" y="247"/>
                  </a:lnTo>
                  <a:lnTo>
                    <a:pt x="287" y="248"/>
                  </a:lnTo>
                  <a:lnTo>
                    <a:pt x="287" y="249"/>
                  </a:lnTo>
                  <a:lnTo>
                    <a:pt x="287" y="250"/>
                  </a:lnTo>
                  <a:lnTo>
                    <a:pt x="289" y="253"/>
                  </a:lnTo>
                  <a:lnTo>
                    <a:pt x="290" y="254"/>
                  </a:lnTo>
                  <a:lnTo>
                    <a:pt x="290" y="258"/>
                  </a:lnTo>
                  <a:lnTo>
                    <a:pt x="291" y="261"/>
                  </a:lnTo>
                  <a:lnTo>
                    <a:pt x="292" y="261"/>
                  </a:lnTo>
                  <a:lnTo>
                    <a:pt x="294" y="262"/>
                  </a:lnTo>
                  <a:lnTo>
                    <a:pt x="292" y="264"/>
                  </a:lnTo>
                  <a:lnTo>
                    <a:pt x="290" y="265"/>
                  </a:lnTo>
                  <a:lnTo>
                    <a:pt x="289" y="265"/>
                  </a:lnTo>
                  <a:lnTo>
                    <a:pt x="289" y="264"/>
                  </a:lnTo>
                  <a:lnTo>
                    <a:pt x="286" y="265"/>
                  </a:lnTo>
                  <a:lnTo>
                    <a:pt x="282" y="264"/>
                  </a:lnTo>
                  <a:lnTo>
                    <a:pt x="281" y="264"/>
                  </a:lnTo>
                  <a:lnTo>
                    <a:pt x="280" y="265"/>
                  </a:lnTo>
                  <a:lnTo>
                    <a:pt x="279" y="264"/>
                  </a:lnTo>
                  <a:lnTo>
                    <a:pt x="278" y="264"/>
                  </a:lnTo>
                  <a:lnTo>
                    <a:pt x="278" y="265"/>
                  </a:lnTo>
                  <a:close/>
                  <a:moveTo>
                    <a:pt x="146" y="268"/>
                  </a:moveTo>
                  <a:lnTo>
                    <a:pt x="146" y="268"/>
                  </a:lnTo>
                  <a:lnTo>
                    <a:pt x="147" y="268"/>
                  </a:lnTo>
                  <a:lnTo>
                    <a:pt x="148" y="268"/>
                  </a:lnTo>
                  <a:lnTo>
                    <a:pt x="148" y="269"/>
                  </a:lnTo>
                  <a:lnTo>
                    <a:pt x="147" y="270"/>
                  </a:lnTo>
                  <a:lnTo>
                    <a:pt x="146" y="269"/>
                  </a:lnTo>
                  <a:lnTo>
                    <a:pt x="146" y="268"/>
                  </a:lnTo>
                  <a:close/>
                  <a:moveTo>
                    <a:pt x="304" y="95"/>
                  </a:moveTo>
                  <a:lnTo>
                    <a:pt x="304" y="95"/>
                  </a:lnTo>
                  <a:lnTo>
                    <a:pt x="304" y="96"/>
                  </a:lnTo>
                  <a:lnTo>
                    <a:pt x="305" y="96"/>
                  </a:lnTo>
                  <a:lnTo>
                    <a:pt x="305" y="95"/>
                  </a:lnTo>
                  <a:lnTo>
                    <a:pt x="305" y="94"/>
                  </a:lnTo>
                  <a:lnTo>
                    <a:pt x="304" y="95"/>
                  </a:lnTo>
                  <a:close/>
                  <a:moveTo>
                    <a:pt x="151" y="302"/>
                  </a:moveTo>
                  <a:lnTo>
                    <a:pt x="151" y="302"/>
                  </a:lnTo>
                  <a:close/>
                  <a:moveTo>
                    <a:pt x="159" y="293"/>
                  </a:moveTo>
                  <a:lnTo>
                    <a:pt x="159" y="294"/>
                  </a:lnTo>
                  <a:lnTo>
                    <a:pt x="159" y="295"/>
                  </a:lnTo>
                  <a:lnTo>
                    <a:pt x="160" y="295"/>
                  </a:lnTo>
                  <a:lnTo>
                    <a:pt x="161" y="295"/>
                  </a:lnTo>
                  <a:lnTo>
                    <a:pt x="161" y="294"/>
                  </a:lnTo>
                  <a:lnTo>
                    <a:pt x="161" y="293"/>
                  </a:lnTo>
                  <a:lnTo>
                    <a:pt x="161" y="292"/>
                  </a:lnTo>
                  <a:lnTo>
                    <a:pt x="160" y="292"/>
                  </a:lnTo>
                  <a:lnTo>
                    <a:pt x="159" y="293"/>
                  </a:lnTo>
                  <a:close/>
                  <a:moveTo>
                    <a:pt x="183" y="284"/>
                  </a:moveTo>
                  <a:lnTo>
                    <a:pt x="183" y="284"/>
                  </a:lnTo>
                  <a:lnTo>
                    <a:pt x="184" y="284"/>
                  </a:lnTo>
                  <a:lnTo>
                    <a:pt x="184" y="287"/>
                  </a:lnTo>
                  <a:lnTo>
                    <a:pt x="185" y="288"/>
                  </a:lnTo>
                  <a:lnTo>
                    <a:pt x="185" y="289"/>
                  </a:lnTo>
                  <a:lnTo>
                    <a:pt x="185" y="290"/>
                  </a:lnTo>
                  <a:lnTo>
                    <a:pt x="184" y="290"/>
                  </a:lnTo>
                  <a:lnTo>
                    <a:pt x="183" y="288"/>
                  </a:lnTo>
                  <a:lnTo>
                    <a:pt x="183" y="284"/>
                  </a:lnTo>
                  <a:close/>
                  <a:moveTo>
                    <a:pt x="262" y="194"/>
                  </a:moveTo>
                  <a:lnTo>
                    <a:pt x="263" y="195"/>
                  </a:lnTo>
                  <a:lnTo>
                    <a:pt x="264" y="195"/>
                  </a:lnTo>
                  <a:lnTo>
                    <a:pt x="264" y="194"/>
                  </a:lnTo>
                  <a:lnTo>
                    <a:pt x="263" y="194"/>
                  </a:lnTo>
                  <a:lnTo>
                    <a:pt x="262" y="194"/>
                  </a:lnTo>
                  <a:close/>
                  <a:moveTo>
                    <a:pt x="197" y="34"/>
                  </a:moveTo>
                  <a:lnTo>
                    <a:pt x="194" y="40"/>
                  </a:lnTo>
                  <a:lnTo>
                    <a:pt x="190" y="48"/>
                  </a:lnTo>
                  <a:lnTo>
                    <a:pt x="189" y="49"/>
                  </a:lnTo>
                  <a:lnTo>
                    <a:pt x="188" y="50"/>
                  </a:lnTo>
                  <a:lnTo>
                    <a:pt x="188" y="51"/>
                  </a:lnTo>
                  <a:lnTo>
                    <a:pt x="187" y="54"/>
                  </a:lnTo>
                  <a:lnTo>
                    <a:pt x="187" y="55"/>
                  </a:lnTo>
                  <a:lnTo>
                    <a:pt x="186" y="56"/>
                  </a:lnTo>
                  <a:lnTo>
                    <a:pt x="185" y="58"/>
                  </a:lnTo>
                  <a:lnTo>
                    <a:pt x="185" y="59"/>
                  </a:lnTo>
                  <a:lnTo>
                    <a:pt x="184" y="61"/>
                  </a:lnTo>
                  <a:lnTo>
                    <a:pt x="179" y="67"/>
                  </a:lnTo>
                  <a:lnTo>
                    <a:pt x="177" y="71"/>
                  </a:lnTo>
                  <a:lnTo>
                    <a:pt x="177" y="72"/>
                  </a:lnTo>
                  <a:lnTo>
                    <a:pt x="181" y="74"/>
                  </a:lnTo>
                  <a:lnTo>
                    <a:pt x="184" y="75"/>
                  </a:lnTo>
                  <a:lnTo>
                    <a:pt x="187" y="79"/>
                  </a:lnTo>
                  <a:lnTo>
                    <a:pt x="188" y="81"/>
                  </a:lnTo>
                  <a:lnTo>
                    <a:pt x="189" y="81"/>
                  </a:lnTo>
                  <a:lnTo>
                    <a:pt x="192" y="82"/>
                  </a:lnTo>
                  <a:lnTo>
                    <a:pt x="192" y="84"/>
                  </a:lnTo>
                  <a:lnTo>
                    <a:pt x="193" y="85"/>
                  </a:lnTo>
                  <a:lnTo>
                    <a:pt x="194" y="85"/>
                  </a:lnTo>
                  <a:lnTo>
                    <a:pt x="195" y="85"/>
                  </a:lnTo>
                  <a:lnTo>
                    <a:pt x="196" y="86"/>
                  </a:lnTo>
                  <a:lnTo>
                    <a:pt x="197" y="87"/>
                  </a:lnTo>
                  <a:lnTo>
                    <a:pt x="201" y="92"/>
                  </a:lnTo>
                  <a:lnTo>
                    <a:pt x="206" y="97"/>
                  </a:lnTo>
                  <a:lnTo>
                    <a:pt x="207" y="97"/>
                  </a:lnTo>
                  <a:lnTo>
                    <a:pt x="209" y="98"/>
                  </a:lnTo>
                  <a:lnTo>
                    <a:pt x="210" y="101"/>
                  </a:lnTo>
                  <a:lnTo>
                    <a:pt x="211" y="103"/>
                  </a:lnTo>
                  <a:lnTo>
                    <a:pt x="214" y="105"/>
                  </a:lnTo>
                  <a:lnTo>
                    <a:pt x="220" y="108"/>
                  </a:lnTo>
                  <a:lnTo>
                    <a:pt x="221" y="110"/>
                  </a:lnTo>
                  <a:lnTo>
                    <a:pt x="223" y="113"/>
                  </a:lnTo>
                  <a:lnTo>
                    <a:pt x="225" y="114"/>
                  </a:lnTo>
                  <a:lnTo>
                    <a:pt x="228" y="116"/>
                  </a:lnTo>
                  <a:lnTo>
                    <a:pt x="228" y="117"/>
                  </a:lnTo>
                  <a:lnTo>
                    <a:pt x="229" y="119"/>
                  </a:lnTo>
                  <a:lnTo>
                    <a:pt x="231" y="121"/>
                  </a:lnTo>
                  <a:lnTo>
                    <a:pt x="233" y="125"/>
                  </a:lnTo>
                  <a:lnTo>
                    <a:pt x="232" y="128"/>
                  </a:lnTo>
                  <a:lnTo>
                    <a:pt x="232" y="131"/>
                  </a:lnTo>
                  <a:lnTo>
                    <a:pt x="234" y="131"/>
                  </a:lnTo>
                  <a:lnTo>
                    <a:pt x="235" y="130"/>
                  </a:lnTo>
                  <a:lnTo>
                    <a:pt x="236" y="130"/>
                  </a:lnTo>
                  <a:lnTo>
                    <a:pt x="236" y="131"/>
                  </a:lnTo>
                  <a:lnTo>
                    <a:pt x="234" y="134"/>
                  </a:lnTo>
                  <a:lnTo>
                    <a:pt x="234" y="139"/>
                  </a:lnTo>
                  <a:lnTo>
                    <a:pt x="235" y="140"/>
                  </a:lnTo>
                  <a:lnTo>
                    <a:pt x="237" y="138"/>
                  </a:lnTo>
                  <a:lnTo>
                    <a:pt x="240" y="136"/>
                  </a:lnTo>
                  <a:lnTo>
                    <a:pt x="242" y="137"/>
                  </a:lnTo>
                  <a:lnTo>
                    <a:pt x="243" y="138"/>
                  </a:lnTo>
                  <a:lnTo>
                    <a:pt x="244" y="137"/>
                  </a:lnTo>
                  <a:lnTo>
                    <a:pt x="245" y="137"/>
                  </a:lnTo>
                  <a:lnTo>
                    <a:pt x="247" y="139"/>
                  </a:lnTo>
                  <a:lnTo>
                    <a:pt x="249" y="141"/>
                  </a:lnTo>
                  <a:lnTo>
                    <a:pt x="249" y="142"/>
                  </a:lnTo>
                  <a:lnTo>
                    <a:pt x="249" y="143"/>
                  </a:lnTo>
                  <a:lnTo>
                    <a:pt x="252" y="143"/>
                  </a:lnTo>
                  <a:lnTo>
                    <a:pt x="254" y="145"/>
                  </a:lnTo>
                  <a:lnTo>
                    <a:pt x="255" y="147"/>
                  </a:lnTo>
                  <a:lnTo>
                    <a:pt x="255" y="149"/>
                  </a:lnTo>
                  <a:lnTo>
                    <a:pt x="257" y="150"/>
                  </a:lnTo>
                  <a:lnTo>
                    <a:pt x="259" y="151"/>
                  </a:lnTo>
                  <a:lnTo>
                    <a:pt x="260" y="151"/>
                  </a:lnTo>
                  <a:lnTo>
                    <a:pt x="263" y="152"/>
                  </a:lnTo>
                  <a:lnTo>
                    <a:pt x="263" y="151"/>
                  </a:lnTo>
                  <a:lnTo>
                    <a:pt x="262" y="151"/>
                  </a:lnTo>
                  <a:lnTo>
                    <a:pt x="262" y="148"/>
                  </a:lnTo>
                  <a:lnTo>
                    <a:pt x="262" y="145"/>
                  </a:lnTo>
                  <a:lnTo>
                    <a:pt x="260" y="144"/>
                  </a:lnTo>
                  <a:lnTo>
                    <a:pt x="259" y="144"/>
                  </a:lnTo>
                  <a:lnTo>
                    <a:pt x="259" y="142"/>
                  </a:lnTo>
                  <a:lnTo>
                    <a:pt x="260" y="141"/>
                  </a:lnTo>
                  <a:lnTo>
                    <a:pt x="258" y="139"/>
                  </a:lnTo>
                  <a:lnTo>
                    <a:pt x="256" y="138"/>
                  </a:lnTo>
                  <a:lnTo>
                    <a:pt x="258" y="137"/>
                  </a:lnTo>
                  <a:lnTo>
                    <a:pt x="260" y="137"/>
                  </a:lnTo>
                  <a:lnTo>
                    <a:pt x="265" y="130"/>
                  </a:lnTo>
                  <a:lnTo>
                    <a:pt x="269" y="124"/>
                  </a:lnTo>
                  <a:lnTo>
                    <a:pt x="271" y="120"/>
                  </a:lnTo>
                  <a:lnTo>
                    <a:pt x="274" y="118"/>
                  </a:lnTo>
                  <a:lnTo>
                    <a:pt x="274" y="116"/>
                  </a:lnTo>
                  <a:lnTo>
                    <a:pt x="274" y="114"/>
                  </a:lnTo>
                  <a:lnTo>
                    <a:pt x="276" y="111"/>
                  </a:lnTo>
                  <a:lnTo>
                    <a:pt x="277" y="109"/>
                  </a:lnTo>
                  <a:lnTo>
                    <a:pt x="277" y="107"/>
                  </a:lnTo>
                  <a:lnTo>
                    <a:pt x="278" y="105"/>
                  </a:lnTo>
                  <a:lnTo>
                    <a:pt x="280" y="102"/>
                  </a:lnTo>
                  <a:lnTo>
                    <a:pt x="281" y="98"/>
                  </a:lnTo>
                  <a:lnTo>
                    <a:pt x="281" y="97"/>
                  </a:lnTo>
                  <a:lnTo>
                    <a:pt x="281" y="96"/>
                  </a:lnTo>
                  <a:lnTo>
                    <a:pt x="282" y="93"/>
                  </a:lnTo>
                  <a:lnTo>
                    <a:pt x="283" y="91"/>
                  </a:lnTo>
                  <a:lnTo>
                    <a:pt x="282" y="90"/>
                  </a:lnTo>
                  <a:lnTo>
                    <a:pt x="281" y="89"/>
                  </a:lnTo>
                  <a:lnTo>
                    <a:pt x="279" y="90"/>
                  </a:lnTo>
                  <a:lnTo>
                    <a:pt x="277" y="90"/>
                  </a:lnTo>
                  <a:lnTo>
                    <a:pt x="276" y="89"/>
                  </a:lnTo>
                  <a:lnTo>
                    <a:pt x="272" y="91"/>
                  </a:lnTo>
                  <a:lnTo>
                    <a:pt x="270" y="92"/>
                  </a:lnTo>
                  <a:lnTo>
                    <a:pt x="268" y="91"/>
                  </a:lnTo>
                  <a:lnTo>
                    <a:pt x="267" y="90"/>
                  </a:lnTo>
                  <a:lnTo>
                    <a:pt x="270" y="89"/>
                  </a:lnTo>
                  <a:lnTo>
                    <a:pt x="271" y="86"/>
                  </a:lnTo>
                  <a:lnTo>
                    <a:pt x="270" y="86"/>
                  </a:lnTo>
                  <a:lnTo>
                    <a:pt x="267" y="87"/>
                  </a:lnTo>
                  <a:lnTo>
                    <a:pt x="265" y="90"/>
                  </a:lnTo>
                  <a:lnTo>
                    <a:pt x="263" y="92"/>
                  </a:lnTo>
                  <a:lnTo>
                    <a:pt x="260" y="94"/>
                  </a:lnTo>
                  <a:lnTo>
                    <a:pt x="259" y="94"/>
                  </a:lnTo>
                  <a:lnTo>
                    <a:pt x="258" y="94"/>
                  </a:lnTo>
                  <a:lnTo>
                    <a:pt x="256" y="95"/>
                  </a:lnTo>
                  <a:lnTo>
                    <a:pt x="253" y="96"/>
                  </a:lnTo>
                  <a:lnTo>
                    <a:pt x="249" y="96"/>
                  </a:lnTo>
                  <a:lnTo>
                    <a:pt x="247" y="96"/>
                  </a:lnTo>
                  <a:lnTo>
                    <a:pt x="245" y="97"/>
                  </a:lnTo>
                  <a:lnTo>
                    <a:pt x="244" y="98"/>
                  </a:lnTo>
                  <a:lnTo>
                    <a:pt x="243" y="98"/>
                  </a:lnTo>
                  <a:lnTo>
                    <a:pt x="242" y="98"/>
                  </a:lnTo>
                  <a:lnTo>
                    <a:pt x="237" y="101"/>
                  </a:lnTo>
                  <a:lnTo>
                    <a:pt x="233" y="101"/>
                  </a:lnTo>
                  <a:lnTo>
                    <a:pt x="231" y="101"/>
                  </a:lnTo>
                  <a:lnTo>
                    <a:pt x="230" y="99"/>
                  </a:lnTo>
                  <a:lnTo>
                    <a:pt x="225" y="101"/>
                  </a:lnTo>
                  <a:lnTo>
                    <a:pt x="222" y="101"/>
                  </a:lnTo>
                  <a:lnTo>
                    <a:pt x="220" y="99"/>
                  </a:lnTo>
                  <a:lnTo>
                    <a:pt x="218" y="99"/>
                  </a:lnTo>
                  <a:lnTo>
                    <a:pt x="213" y="98"/>
                  </a:lnTo>
                  <a:lnTo>
                    <a:pt x="208" y="95"/>
                  </a:lnTo>
                  <a:lnTo>
                    <a:pt x="206" y="91"/>
                  </a:lnTo>
                  <a:lnTo>
                    <a:pt x="205" y="87"/>
                  </a:lnTo>
                  <a:lnTo>
                    <a:pt x="206" y="86"/>
                  </a:lnTo>
                  <a:lnTo>
                    <a:pt x="206" y="85"/>
                  </a:lnTo>
                  <a:lnTo>
                    <a:pt x="204" y="83"/>
                  </a:lnTo>
                  <a:lnTo>
                    <a:pt x="202" y="81"/>
                  </a:lnTo>
                  <a:lnTo>
                    <a:pt x="201" y="76"/>
                  </a:lnTo>
                  <a:lnTo>
                    <a:pt x="201" y="73"/>
                  </a:lnTo>
                  <a:lnTo>
                    <a:pt x="201" y="70"/>
                  </a:lnTo>
                  <a:lnTo>
                    <a:pt x="202" y="66"/>
                  </a:lnTo>
                  <a:lnTo>
                    <a:pt x="202" y="64"/>
                  </a:lnTo>
                  <a:lnTo>
                    <a:pt x="201" y="63"/>
                  </a:lnTo>
                  <a:lnTo>
                    <a:pt x="200" y="61"/>
                  </a:lnTo>
                  <a:lnTo>
                    <a:pt x="200" y="58"/>
                  </a:lnTo>
                  <a:lnTo>
                    <a:pt x="200" y="55"/>
                  </a:lnTo>
                  <a:lnTo>
                    <a:pt x="199" y="51"/>
                  </a:lnTo>
                  <a:lnTo>
                    <a:pt x="200" y="43"/>
                  </a:lnTo>
                  <a:lnTo>
                    <a:pt x="199" y="34"/>
                  </a:lnTo>
                  <a:lnTo>
                    <a:pt x="199" y="33"/>
                  </a:lnTo>
                  <a:lnTo>
                    <a:pt x="198" y="33"/>
                  </a:lnTo>
                  <a:lnTo>
                    <a:pt x="197" y="33"/>
                  </a:lnTo>
                  <a:lnTo>
                    <a:pt x="197" y="34"/>
                  </a:lnTo>
                  <a:close/>
                  <a:moveTo>
                    <a:pt x="209" y="218"/>
                  </a:moveTo>
                  <a:lnTo>
                    <a:pt x="209" y="221"/>
                  </a:lnTo>
                  <a:lnTo>
                    <a:pt x="210" y="223"/>
                  </a:lnTo>
                  <a:lnTo>
                    <a:pt x="210" y="225"/>
                  </a:lnTo>
                  <a:lnTo>
                    <a:pt x="212" y="229"/>
                  </a:lnTo>
                  <a:lnTo>
                    <a:pt x="211" y="232"/>
                  </a:lnTo>
                  <a:lnTo>
                    <a:pt x="211" y="235"/>
                  </a:lnTo>
                  <a:lnTo>
                    <a:pt x="212" y="237"/>
                  </a:lnTo>
                  <a:lnTo>
                    <a:pt x="214" y="241"/>
                  </a:lnTo>
                  <a:lnTo>
                    <a:pt x="216" y="241"/>
                  </a:lnTo>
                  <a:lnTo>
                    <a:pt x="217" y="241"/>
                  </a:lnTo>
                  <a:lnTo>
                    <a:pt x="218" y="239"/>
                  </a:lnTo>
                  <a:lnTo>
                    <a:pt x="218" y="237"/>
                  </a:lnTo>
                  <a:lnTo>
                    <a:pt x="217" y="234"/>
                  </a:lnTo>
                  <a:lnTo>
                    <a:pt x="217" y="232"/>
                  </a:lnTo>
                  <a:lnTo>
                    <a:pt x="217" y="230"/>
                  </a:lnTo>
                  <a:lnTo>
                    <a:pt x="216" y="223"/>
                  </a:lnTo>
                  <a:lnTo>
                    <a:pt x="214" y="218"/>
                  </a:lnTo>
                  <a:lnTo>
                    <a:pt x="213" y="217"/>
                  </a:lnTo>
                  <a:lnTo>
                    <a:pt x="211" y="217"/>
                  </a:lnTo>
                  <a:lnTo>
                    <a:pt x="209" y="218"/>
                  </a:lnTo>
                  <a:close/>
                  <a:moveTo>
                    <a:pt x="222" y="204"/>
                  </a:moveTo>
                  <a:lnTo>
                    <a:pt x="221" y="208"/>
                  </a:lnTo>
                  <a:lnTo>
                    <a:pt x="221" y="211"/>
                  </a:lnTo>
                  <a:lnTo>
                    <a:pt x="221" y="212"/>
                  </a:lnTo>
                  <a:lnTo>
                    <a:pt x="221" y="213"/>
                  </a:lnTo>
                  <a:lnTo>
                    <a:pt x="222" y="215"/>
                  </a:lnTo>
                  <a:lnTo>
                    <a:pt x="223" y="219"/>
                  </a:lnTo>
                  <a:lnTo>
                    <a:pt x="222" y="218"/>
                  </a:lnTo>
                  <a:lnTo>
                    <a:pt x="220" y="222"/>
                  </a:lnTo>
                  <a:lnTo>
                    <a:pt x="220" y="225"/>
                  </a:lnTo>
                  <a:lnTo>
                    <a:pt x="222" y="226"/>
                  </a:lnTo>
                  <a:lnTo>
                    <a:pt x="223" y="227"/>
                  </a:lnTo>
                  <a:lnTo>
                    <a:pt x="230" y="225"/>
                  </a:lnTo>
                  <a:lnTo>
                    <a:pt x="237" y="225"/>
                  </a:lnTo>
                  <a:lnTo>
                    <a:pt x="237" y="224"/>
                  </a:lnTo>
                  <a:lnTo>
                    <a:pt x="235" y="221"/>
                  </a:lnTo>
                  <a:lnTo>
                    <a:pt x="232" y="217"/>
                  </a:lnTo>
                  <a:lnTo>
                    <a:pt x="228" y="210"/>
                  </a:lnTo>
                  <a:lnTo>
                    <a:pt x="222" y="204"/>
                  </a:lnTo>
                  <a:close/>
                  <a:moveTo>
                    <a:pt x="217" y="246"/>
                  </a:moveTo>
                  <a:lnTo>
                    <a:pt x="218" y="249"/>
                  </a:lnTo>
                  <a:lnTo>
                    <a:pt x="219" y="252"/>
                  </a:lnTo>
                  <a:lnTo>
                    <a:pt x="219" y="254"/>
                  </a:lnTo>
                  <a:lnTo>
                    <a:pt x="219" y="255"/>
                  </a:lnTo>
                  <a:lnTo>
                    <a:pt x="220" y="255"/>
                  </a:lnTo>
                  <a:lnTo>
                    <a:pt x="220" y="256"/>
                  </a:lnTo>
                  <a:lnTo>
                    <a:pt x="221" y="255"/>
                  </a:lnTo>
                  <a:lnTo>
                    <a:pt x="221" y="250"/>
                  </a:lnTo>
                  <a:lnTo>
                    <a:pt x="220" y="246"/>
                  </a:lnTo>
                  <a:lnTo>
                    <a:pt x="219" y="246"/>
                  </a:lnTo>
                  <a:lnTo>
                    <a:pt x="217" y="246"/>
                  </a:lnTo>
                  <a:close/>
                  <a:moveTo>
                    <a:pt x="223" y="258"/>
                  </a:moveTo>
                  <a:lnTo>
                    <a:pt x="223" y="259"/>
                  </a:lnTo>
                  <a:lnTo>
                    <a:pt x="223" y="260"/>
                  </a:lnTo>
                  <a:lnTo>
                    <a:pt x="224" y="261"/>
                  </a:lnTo>
                  <a:lnTo>
                    <a:pt x="225" y="260"/>
                  </a:lnTo>
                  <a:lnTo>
                    <a:pt x="225" y="259"/>
                  </a:lnTo>
                  <a:lnTo>
                    <a:pt x="224" y="258"/>
                  </a:lnTo>
                  <a:lnTo>
                    <a:pt x="223" y="258"/>
                  </a:lnTo>
                  <a:close/>
                </a:path>
              </a:pathLst>
            </a:custGeom>
            <a:solidFill>
              <a:srgbClr val="2C5882"/>
            </a:solidFill>
            <a:ln w="9525">
              <a:noFill/>
              <a:round/>
            </a:ln>
          </p:spPr>
          <p:txBody>
            <a:bodyPr/>
            <a:lstStyle/>
            <a:p>
              <a:endParaRPr lang="zh-CN" altLang="en-US"/>
            </a:p>
          </p:txBody>
        </p:sp>
        <p:sp>
          <p:nvSpPr>
            <p:cNvPr id="82971" name="Freeform 71"/>
            <p:cNvSpPr>
              <a:spLocks noEditPoints="1"/>
            </p:cNvSpPr>
            <p:nvPr/>
          </p:nvSpPr>
          <p:spPr bwMode="auto">
            <a:xfrm>
              <a:off x="986" y="199"/>
              <a:ext cx="116" cy="108"/>
            </a:xfrm>
            <a:custGeom>
              <a:avLst/>
              <a:gdLst>
                <a:gd name="T0" fmla="*/ 0 w 346"/>
                <a:gd name="T1" fmla="*/ 0 h 325"/>
                <a:gd name="T2" fmla="*/ 0 w 346"/>
                <a:gd name="T3" fmla="*/ 0 h 325"/>
                <a:gd name="T4" fmla="*/ 0 w 346"/>
                <a:gd name="T5" fmla="*/ 0 h 325"/>
                <a:gd name="T6" fmla="*/ 0 w 346"/>
                <a:gd name="T7" fmla="*/ 0 h 325"/>
                <a:gd name="T8" fmla="*/ 0 w 346"/>
                <a:gd name="T9" fmla="*/ 0 h 325"/>
                <a:gd name="T10" fmla="*/ 0 w 346"/>
                <a:gd name="T11" fmla="*/ 0 h 325"/>
                <a:gd name="T12" fmla="*/ 0 w 346"/>
                <a:gd name="T13" fmla="*/ 0 h 325"/>
                <a:gd name="T14" fmla="*/ 0 w 346"/>
                <a:gd name="T15" fmla="*/ 0 h 325"/>
                <a:gd name="T16" fmla="*/ 0 w 346"/>
                <a:gd name="T17" fmla="*/ 0 h 325"/>
                <a:gd name="T18" fmla="*/ 0 w 346"/>
                <a:gd name="T19" fmla="*/ 0 h 325"/>
                <a:gd name="T20" fmla="*/ 0 w 346"/>
                <a:gd name="T21" fmla="*/ 0 h 325"/>
                <a:gd name="T22" fmla="*/ 0 w 346"/>
                <a:gd name="T23" fmla="*/ 0 h 325"/>
                <a:gd name="T24" fmla="*/ 0 w 346"/>
                <a:gd name="T25" fmla="*/ 0 h 325"/>
                <a:gd name="T26" fmla="*/ 0 w 346"/>
                <a:gd name="T27" fmla="*/ 0 h 325"/>
                <a:gd name="T28" fmla="*/ 0 w 346"/>
                <a:gd name="T29" fmla="*/ 0 h 325"/>
                <a:gd name="T30" fmla="*/ 0 w 346"/>
                <a:gd name="T31" fmla="*/ 0 h 325"/>
                <a:gd name="T32" fmla="*/ 0 w 346"/>
                <a:gd name="T33" fmla="*/ 0 h 325"/>
                <a:gd name="T34" fmla="*/ 0 w 346"/>
                <a:gd name="T35" fmla="*/ 0 h 325"/>
                <a:gd name="T36" fmla="*/ 0 w 346"/>
                <a:gd name="T37" fmla="*/ 0 h 325"/>
                <a:gd name="T38" fmla="*/ 0 w 346"/>
                <a:gd name="T39" fmla="*/ 0 h 325"/>
                <a:gd name="T40" fmla="*/ 0 w 346"/>
                <a:gd name="T41" fmla="*/ 0 h 325"/>
                <a:gd name="T42" fmla="*/ 0 w 346"/>
                <a:gd name="T43" fmla="*/ 0 h 325"/>
                <a:gd name="T44" fmla="*/ 0 w 346"/>
                <a:gd name="T45" fmla="*/ 0 h 325"/>
                <a:gd name="T46" fmla="*/ 0 w 346"/>
                <a:gd name="T47" fmla="*/ 0 h 325"/>
                <a:gd name="T48" fmla="*/ 0 w 346"/>
                <a:gd name="T49" fmla="*/ 0 h 325"/>
                <a:gd name="T50" fmla="*/ 0 w 346"/>
                <a:gd name="T51" fmla="*/ 0 h 325"/>
                <a:gd name="T52" fmla="*/ 0 w 346"/>
                <a:gd name="T53" fmla="*/ 0 h 325"/>
                <a:gd name="T54" fmla="*/ 0 w 346"/>
                <a:gd name="T55" fmla="*/ 0 h 325"/>
                <a:gd name="T56" fmla="*/ 0 w 346"/>
                <a:gd name="T57" fmla="*/ 0 h 325"/>
                <a:gd name="T58" fmla="*/ 0 w 346"/>
                <a:gd name="T59" fmla="*/ 0 h 325"/>
                <a:gd name="T60" fmla="*/ 0 w 346"/>
                <a:gd name="T61" fmla="*/ 0 h 325"/>
                <a:gd name="T62" fmla="*/ 0 w 346"/>
                <a:gd name="T63" fmla="*/ 0 h 325"/>
                <a:gd name="T64" fmla="*/ 0 w 346"/>
                <a:gd name="T65" fmla="*/ 0 h 325"/>
                <a:gd name="T66" fmla="*/ 0 w 346"/>
                <a:gd name="T67" fmla="*/ 0 h 325"/>
                <a:gd name="T68" fmla="*/ 0 w 346"/>
                <a:gd name="T69" fmla="*/ 0 h 325"/>
                <a:gd name="T70" fmla="*/ 0 w 346"/>
                <a:gd name="T71" fmla="*/ 0 h 325"/>
                <a:gd name="T72" fmla="*/ 0 w 346"/>
                <a:gd name="T73" fmla="*/ 0 h 325"/>
                <a:gd name="T74" fmla="*/ 0 w 346"/>
                <a:gd name="T75" fmla="*/ 0 h 325"/>
                <a:gd name="T76" fmla="*/ 0 w 346"/>
                <a:gd name="T77" fmla="*/ 0 h 325"/>
                <a:gd name="T78" fmla="*/ 0 w 346"/>
                <a:gd name="T79" fmla="*/ 0 h 325"/>
                <a:gd name="T80" fmla="*/ 0 w 346"/>
                <a:gd name="T81" fmla="*/ 0 h 325"/>
                <a:gd name="T82" fmla="*/ 0 w 346"/>
                <a:gd name="T83" fmla="*/ 0 h 325"/>
                <a:gd name="T84" fmla="*/ 0 w 346"/>
                <a:gd name="T85" fmla="*/ 0 h 325"/>
                <a:gd name="T86" fmla="*/ 0 w 346"/>
                <a:gd name="T87" fmla="*/ 0 h 325"/>
                <a:gd name="T88" fmla="*/ 0 w 346"/>
                <a:gd name="T89" fmla="*/ 0 h 325"/>
                <a:gd name="T90" fmla="*/ 0 w 346"/>
                <a:gd name="T91" fmla="*/ 0 h 325"/>
                <a:gd name="T92" fmla="*/ 0 w 346"/>
                <a:gd name="T93" fmla="*/ 0 h 325"/>
                <a:gd name="T94" fmla="*/ 0 w 346"/>
                <a:gd name="T95" fmla="*/ 0 h 325"/>
                <a:gd name="T96" fmla="*/ 0 w 346"/>
                <a:gd name="T97" fmla="*/ 0 h 325"/>
                <a:gd name="T98" fmla="*/ 0 w 346"/>
                <a:gd name="T99" fmla="*/ 0 h 325"/>
                <a:gd name="T100" fmla="*/ 0 w 346"/>
                <a:gd name="T101" fmla="*/ 0 h 325"/>
                <a:gd name="T102" fmla="*/ 0 w 346"/>
                <a:gd name="T103" fmla="*/ 0 h 325"/>
                <a:gd name="T104" fmla="*/ 0 w 346"/>
                <a:gd name="T105" fmla="*/ 0 h 325"/>
                <a:gd name="T106" fmla="*/ 0 w 346"/>
                <a:gd name="T107" fmla="*/ 0 h 325"/>
                <a:gd name="T108" fmla="*/ 0 w 346"/>
                <a:gd name="T109" fmla="*/ 0 h 325"/>
                <a:gd name="T110" fmla="*/ 0 w 346"/>
                <a:gd name="T111" fmla="*/ 0 h 325"/>
                <a:gd name="T112" fmla="*/ 0 w 346"/>
                <a:gd name="T113" fmla="*/ 0 h 325"/>
                <a:gd name="T114" fmla="*/ 0 w 346"/>
                <a:gd name="T115" fmla="*/ 0 h 325"/>
                <a:gd name="T116" fmla="*/ 0 w 346"/>
                <a:gd name="T117" fmla="*/ 0 h 325"/>
                <a:gd name="T118" fmla="*/ 0 w 346"/>
                <a:gd name="T119" fmla="*/ 0 h 325"/>
                <a:gd name="T120" fmla="*/ 0 w 346"/>
                <a:gd name="T121" fmla="*/ 0 h 325"/>
                <a:gd name="T122" fmla="*/ 0 w 346"/>
                <a:gd name="T123" fmla="*/ 0 h 3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6"/>
                <a:gd name="T187" fmla="*/ 0 h 325"/>
                <a:gd name="T188" fmla="*/ 346 w 346"/>
                <a:gd name="T189" fmla="*/ 325 h 3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6" h="325">
                  <a:moveTo>
                    <a:pt x="273" y="1"/>
                  </a:moveTo>
                  <a:lnTo>
                    <a:pt x="274" y="6"/>
                  </a:lnTo>
                  <a:lnTo>
                    <a:pt x="273" y="11"/>
                  </a:lnTo>
                  <a:lnTo>
                    <a:pt x="274" y="12"/>
                  </a:lnTo>
                  <a:lnTo>
                    <a:pt x="275" y="13"/>
                  </a:lnTo>
                  <a:lnTo>
                    <a:pt x="272" y="20"/>
                  </a:lnTo>
                  <a:lnTo>
                    <a:pt x="268" y="27"/>
                  </a:lnTo>
                  <a:lnTo>
                    <a:pt x="268" y="28"/>
                  </a:lnTo>
                  <a:lnTo>
                    <a:pt x="268" y="29"/>
                  </a:lnTo>
                  <a:lnTo>
                    <a:pt x="265" y="34"/>
                  </a:lnTo>
                  <a:lnTo>
                    <a:pt x="261" y="39"/>
                  </a:lnTo>
                  <a:lnTo>
                    <a:pt x="255" y="42"/>
                  </a:lnTo>
                  <a:lnTo>
                    <a:pt x="249" y="47"/>
                  </a:lnTo>
                  <a:lnTo>
                    <a:pt x="248" y="49"/>
                  </a:lnTo>
                  <a:lnTo>
                    <a:pt x="248" y="51"/>
                  </a:lnTo>
                  <a:lnTo>
                    <a:pt x="246" y="52"/>
                  </a:lnTo>
                  <a:lnTo>
                    <a:pt x="244" y="53"/>
                  </a:lnTo>
                  <a:lnTo>
                    <a:pt x="244" y="54"/>
                  </a:lnTo>
                  <a:lnTo>
                    <a:pt x="244" y="55"/>
                  </a:lnTo>
                  <a:lnTo>
                    <a:pt x="242" y="56"/>
                  </a:lnTo>
                  <a:lnTo>
                    <a:pt x="240" y="58"/>
                  </a:lnTo>
                  <a:lnTo>
                    <a:pt x="236" y="63"/>
                  </a:lnTo>
                  <a:lnTo>
                    <a:pt x="231" y="66"/>
                  </a:lnTo>
                  <a:lnTo>
                    <a:pt x="231" y="67"/>
                  </a:lnTo>
                  <a:lnTo>
                    <a:pt x="231" y="68"/>
                  </a:lnTo>
                  <a:lnTo>
                    <a:pt x="232" y="70"/>
                  </a:lnTo>
                  <a:lnTo>
                    <a:pt x="235" y="72"/>
                  </a:lnTo>
                  <a:lnTo>
                    <a:pt x="235" y="75"/>
                  </a:lnTo>
                  <a:lnTo>
                    <a:pt x="237" y="77"/>
                  </a:lnTo>
                  <a:lnTo>
                    <a:pt x="240" y="78"/>
                  </a:lnTo>
                  <a:lnTo>
                    <a:pt x="242" y="79"/>
                  </a:lnTo>
                  <a:lnTo>
                    <a:pt x="244" y="82"/>
                  </a:lnTo>
                  <a:lnTo>
                    <a:pt x="247" y="84"/>
                  </a:lnTo>
                  <a:lnTo>
                    <a:pt x="248" y="83"/>
                  </a:lnTo>
                  <a:lnTo>
                    <a:pt x="249" y="81"/>
                  </a:lnTo>
                  <a:lnTo>
                    <a:pt x="250" y="82"/>
                  </a:lnTo>
                  <a:lnTo>
                    <a:pt x="251" y="83"/>
                  </a:lnTo>
                  <a:lnTo>
                    <a:pt x="254" y="82"/>
                  </a:lnTo>
                  <a:lnTo>
                    <a:pt x="256" y="83"/>
                  </a:lnTo>
                  <a:lnTo>
                    <a:pt x="258" y="84"/>
                  </a:lnTo>
                  <a:lnTo>
                    <a:pt x="259" y="86"/>
                  </a:lnTo>
                  <a:lnTo>
                    <a:pt x="261" y="86"/>
                  </a:lnTo>
                  <a:lnTo>
                    <a:pt x="262" y="86"/>
                  </a:lnTo>
                  <a:lnTo>
                    <a:pt x="263" y="87"/>
                  </a:lnTo>
                  <a:lnTo>
                    <a:pt x="263" y="88"/>
                  </a:lnTo>
                  <a:lnTo>
                    <a:pt x="264" y="88"/>
                  </a:lnTo>
                  <a:lnTo>
                    <a:pt x="265" y="88"/>
                  </a:lnTo>
                  <a:lnTo>
                    <a:pt x="267" y="89"/>
                  </a:lnTo>
                  <a:lnTo>
                    <a:pt x="268" y="89"/>
                  </a:lnTo>
                  <a:lnTo>
                    <a:pt x="270" y="88"/>
                  </a:lnTo>
                  <a:lnTo>
                    <a:pt x="273" y="89"/>
                  </a:lnTo>
                  <a:lnTo>
                    <a:pt x="276" y="89"/>
                  </a:lnTo>
                  <a:lnTo>
                    <a:pt x="278" y="90"/>
                  </a:lnTo>
                  <a:lnTo>
                    <a:pt x="279" y="91"/>
                  </a:lnTo>
                  <a:lnTo>
                    <a:pt x="282" y="91"/>
                  </a:lnTo>
                  <a:lnTo>
                    <a:pt x="283" y="90"/>
                  </a:lnTo>
                  <a:lnTo>
                    <a:pt x="285" y="90"/>
                  </a:lnTo>
                  <a:lnTo>
                    <a:pt x="286" y="90"/>
                  </a:lnTo>
                  <a:lnTo>
                    <a:pt x="288" y="91"/>
                  </a:lnTo>
                  <a:lnTo>
                    <a:pt x="290" y="91"/>
                  </a:lnTo>
                  <a:lnTo>
                    <a:pt x="294" y="91"/>
                  </a:lnTo>
                  <a:lnTo>
                    <a:pt x="296" y="91"/>
                  </a:lnTo>
                  <a:lnTo>
                    <a:pt x="297" y="93"/>
                  </a:lnTo>
                  <a:lnTo>
                    <a:pt x="296" y="95"/>
                  </a:lnTo>
                  <a:lnTo>
                    <a:pt x="294" y="98"/>
                  </a:lnTo>
                  <a:lnTo>
                    <a:pt x="293" y="99"/>
                  </a:lnTo>
                  <a:lnTo>
                    <a:pt x="293" y="101"/>
                  </a:lnTo>
                  <a:lnTo>
                    <a:pt x="293" y="103"/>
                  </a:lnTo>
                  <a:lnTo>
                    <a:pt x="289" y="104"/>
                  </a:lnTo>
                  <a:lnTo>
                    <a:pt x="287" y="104"/>
                  </a:lnTo>
                  <a:lnTo>
                    <a:pt x="284" y="104"/>
                  </a:lnTo>
                  <a:lnTo>
                    <a:pt x="281" y="104"/>
                  </a:lnTo>
                  <a:lnTo>
                    <a:pt x="278" y="104"/>
                  </a:lnTo>
                  <a:lnTo>
                    <a:pt x="276" y="104"/>
                  </a:lnTo>
                  <a:lnTo>
                    <a:pt x="274" y="104"/>
                  </a:lnTo>
                  <a:lnTo>
                    <a:pt x="273" y="103"/>
                  </a:lnTo>
                  <a:lnTo>
                    <a:pt x="272" y="103"/>
                  </a:lnTo>
                  <a:lnTo>
                    <a:pt x="270" y="104"/>
                  </a:lnTo>
                  <a:lnTo>
                    <a:pt x="268" y="103"/>
                  </a:lnTo>
                  <a:lnTo>
                    <a:pt x="266" y="103"/>
                  </a:lnTo>
                  <a:lnTo>
                    <a:pt x="265" y="103"/>
                  </a:lnTo>
                  <a:lnTo>
                    <a:pt x="264" y="103"/>
                  </a:lnTo>
                  <a:lnTo>
                    <a:pt x="263" y="102"/>
                  </a:lnTo>
                  <a:lnTo>
                    <a:pt x="261" y="101"/>
                  </a:lnTo>
                  <a:lnTo>
                    <a:pt x="259" y="101"/>
                  </a:lnTo>
                  <a:lnTo>
                    <a:pt x="255" y="101"/>
                  </a:lnTo>
                  <a:lnTo>
                    <a:pt x="254" y="99"/>
                  </a:lnTo>
                  <a:lnTo>
                    <a:pt x="252" y="99"/>
                  </a:lnTo>
                  <a:lnTo>
                    <a:pt x="258" y="111"/>
                  </a:lnTo>
                  <a:lnTo>
                    <a:pt x="264" y="123"/>
                  </a:lnTo>
                  <a:lnTo>
                    <a:pt x="263" y="124"/>
                  </a:lnTo>
                  <a:lnTo>
                    <a:pt x="262" y="125"/>
                  </a:lnTo>
                  <a:lnTo>
                    <a:pt x="262" y="126"/>
                  </a:lnTo>
                  <a:lnTo>
                    <a:pt x="262" y="127"/>
                  </a:lnTo>
                  <a:lnTo>
                    <a:pt x="261" y="127"/>
                  </a:lnTo>
                  <a:lnTo>
                    <a:pt x="261" y="128"/>
                  </a:lnTo>
                  <a:lnTo>
                    <a:pt x="261" y="127"/>
                  </a:lnTo>
                  <a:lnTo>
                    <a:pt x="260" y="126"/>
                  </a:lnTo>
                  <a:lnTo>
                    <a:pt x="259" y="125"/>
                  </a:lnTo>
                  <a:lnTo>
                    <a:pt x="258" y="125"/>
                  </a:lnTo>
                  <a:lnTo>
                    <a:pt x="255" y="126"/>
                  </a:lnTo>
                  <a:lnTo>
                    <a:pt x="254" y="123"/>
                  </a:lnTo>
                  <a:lnTo>
                    <a:pt x="253" y="119"/>
                  </a:lnTo>
                  <a:lnTo>
                    <a:pt x="254" y="118"/>
                  </a:lnTo>
                  <a:lnTo>
                    <a:pt x="254" y="116"/>
                  </a:lnTo>
                  <a:lnTo>
                    <a:pt x="252" y="114"/>
                  </a:lnTo>
                  <a:lnTo>
                    <a:pt x="249" y="112"/>
                  </a:lnTo>
                  <a:lnTo>
                    <a:pt x="249" y="111"/>
                  </a:lnTo>
                  <a:lnTo>
                    <a:pt x="248" y="110"/>
                  </a:lnTo>
                  <a:lnTo>
                    <a:pt x="247" y="107"/>
                  </a:lnTo>
                  <a:lnTo>
                    <a:pt x="246" y="106"/>
                  </a:lnTo>
                  <a:lnTo>
                    <a:pt x="241" y="100"/>
                  </a:lnTo>
                  <a:lnTo>
                    <a:pt x="237" y="94"/>
                  </a:lnTo>
                  <a:lnTo>
                    <a:pt x="233" y="93"/>
                  </a:lnTo>
                  <a:lnTo>
                    <a:pt x="230" y="93"/>
                  </a:lnTo>
                  <a:lnTo>
                    <a:pt x="228" y="93"/>
                  </a:lnTo>
                  <a:lnTo>
                    <a:pt x="227" y="93"/>
                  </a:lnTo>
                  <a:lnTo>
                    <a:pt x="227" y="92"/>
                  </a:lnTo>
                  <a:lnTo>
                    <a:pt x="227" y="90"/>
                  </a:lnTo>
                  <a:lnTo>
                    <a:pt x="226" y="89"/>
                  </a:lnTo>
                  <a:lnTo>
                    <a:pt x="225" y="88"/>
                  </a:lnTo>
                  <a:lnTo>
                    <a:pt x="226" y="87"/>
                  </a:lnTo>
                  <a:lnTo>
                    <a:pt x="227" y="86"/>
                  </a:lnTo>
                  <a:lnTo>
                    <a:pt x="228" y="84"/>
                  </a:lnTo>
                  <a:lnTo>
                    <a:pt x="229" y="84"/>
                  </a:lnTo>
                  <a:lnTo>
                    <a:pt x="229" y="83"/>
                  </a:lnTo>
                  <a:lnTo>
                    <a:pt x="228" y="82"/>
                  </a:lnTo>
                  <a:lnTo>
                    <a:pt x="227" y="81"/>
                  </a:lnTo>
                  <a:lnTo>
                    <a:pt x="228" y="80"/>
                  </a:lnTo>
                  <a:lnTo>
                    <a:pt x="229" y="80"/>
                  </a:lnTo>
                  <a:lnTo>
                    <a:pt x="228" y="78"/>
                  </a:lnTo>
                  <a:lnTo>
                    <a:pt x="228" y="77"/>
                  </a:lnTo>
                  <a:lnTo>
                    <a:pt x="230" y="76"/>
                  </a:lnTo>
                  <a:lnTo>
                    <a:pt x="231" y="75"/>
                  </a:lnTo>
                  <a:lnTo>
                    <a:pt x="230" y="71"/>
                  </a:lnTo>
                  <a:lnTo>
                    <a:pt x="228" y="69"/>
                  </a:lnTo>
                  <a:lnTo>
                    <a:pt x="227" y="69"/>
                  </a:lnTo>
                  <a:lnTo>
                    <a:pt x="226" y="68"/>
                  </a:lnTo>
                  <a:lnTo>
                    <a:pt x="225" y="70"/>
                  </a:lnTo>
                  <a:lnTo>
                    <a:pt x="224" y="72"/>
                  </a:lnTo>
                  <a:lnTo>
                    <a:pt x="223" y="72"/>
                  </a:lnTo>
                  <a:lnTo>
                    <a:pt x="221" y="72"/>
                  </a:lnTo>
                  <a:lnTo>
                    <a:pt x="218" y="75"/>
                  </a:lnTo>
                  <a:lnTo>
                    <a:pt x="215" y="77"/>
                  </a:lnTo>
                  <a:lnTo>
                    <a:pt x="215" y="78"/>
                  </a:lnTo>
                  <a:lnTo>
                    <a:pt x="215" y="79"/>
                  </a:lnTo>
                  <a:lnTo>
                    <a:pt x="213" y="80"/>
                  </a:lnTo>
                  <a:lnTo>
                    <a:pt x="212" y="81"/>
                  </a:lnTo>
                  <a:lnTo>
                    <a:pt x="207" y="83"/>
                  </a:lnTo>
                  <a:lnTo>
                    <a:pt x="204" y="87"/>
                  </a:lnTo>
                  <a:lnTo>
                    <a:pt x="207" y="91"/>
                  </a:lnTo>
                  <a:lnTo>
                    <a:pt x="210" y="95"/>
                  </a:lnTo>
                  <a:lnTo>
                    <a:pt x="213" y="103"/>
                  </a:lnTo>
                  <a:lnTo>
                    <a:pt x="214" y="111"/>
                  </a:lnTo>
                  <a:lnTo>
                    <a:pt x="213" y="115"/>
                  </a:lnTo>
                  <a:lnTo>
                    <a:pt x="214" y="118"/>
                  </a:lnTo>
                  <a:lnTo>
                    <a:pt x="215" y="121"/>
                  </a:lnTo>
                  <a:lnTo>
                    <a:pt x="217" y="121"/>
                  </a:lnTo>
                  <a:lnTo>
                    <a:pt x="217" y="122"/>
                  </a:lnTo>
                  <a:lnTo>
                    <a:pt x="218" y="123"/>
                  </a:lnTo>
                  <a:lnTo>
                    <a:pt x="219" y="123"/>
                  </a:lnTo>
                  <a:lnTo>
                    <a:pt x="219" y="122"/>
                  </a:lnTo>
                  <a:lnTo>
                    <a:pt x="219" y="121"/>
                  </a:lnTo>
                  <a:lnTo>
                    <a:pt x="223" y="123"/>
                  </a:lnTo>
                  <a:lnTo>
                    <a:pt x="226" y="124"/>
                  </a:lnTo>
                  <a:lnTo>
                    <a:pt x="227" y="124"/>
                  </a:lnTo>
                  <a:lnTo>
                    <a:pt x="229" y="123"/>
                  </a:lnTo>
                  <a:lnTo>
                    <a:pt x="231" y="125"/>
                  </a:lnTo>
                  <a:lnTo>
                    <a:pt x="235" y="126"/>
                  </a:lnTo>
                  <a:lnTo>
                    <a:pt x="236" y="126"/>
                  </a:lnTo>
                  <a:lnTo>
                    <a:pt x="238" y="127"/>
                  </a:lnTo>
                  <a:lnTo>
                    <a:pt x="239" y="128"/>
                  </a:lnTo>
                  <a:lnTo>
                    <a:pt x="240" y="129"/>
                  </a:lnTo>
                  <a:lnTo>
                    <a:pt x="242" y="129"/>
                  </a:lnTo>
                  <a:lnTo>
                    <a:pt x="244" y="128"/>
                  </a:lnTo>
                  <a:lnTo>
                    <a:pt x="249" y="133"/>
                  </a:lnTo>
                  <a:lnTo>
                    <a:pt x="253" y="136"/>
                  </a:lnTo>
                  <a:lnTo>
                    <a:pt x="254" y="135"/>
                  </a:lnTo>
                  <a:lnTo>
                    <a:pt x="256" y="135"/>
                  </a:lnTo>
                  <a:lnTo>
                    <a:pt x="259" y="136"/>
                  </a:lnTo>
                  <a:lnTo>
                    <a:pt x="261" y="135"/>
                  </a:lnTo>
                  <a:lnTo>
                    <a:pt x="267" y="139"/>
                  </a:lnTo>
                  <a:lnTo>
                    <a:pt x="274" y="145"/>
                  </a:lnTo>
                  <a:lnTo>
                    <a:pt x="278" y="149"/>
                  </a:lnTo>
                  <a:lnTo>
                    <a:pt x="282" y="152"/>
                  </a:lnTo>
                  <a:lnTo>
                    <a:pt x="283" y="151"/>
                  </a:lnTo>
                  <a:lnTo>
                    <a:pt x="284" y="150"/>
                  </a:lnTo>
                  <a:lnTo>
                    <a:pt x="287" y="151"/>
                  </a:lnTo>
                  <a:lnTo>
                    <a:pt x="289" y="151"/>
                  </a:lnTo>
                  <a:lnTo>
                    <a:pt x="289" y="149"/>
                  </a:lnTo>
                  <a:lnTo>
                    <a:pt x="290" y="148"/>
                  </a:lnTo>
                  <a:lnTo>
                    <a:pt x="294" y="146"/>
                  </a:lnTo>
                  <a:lnTo>
                    <a:pt x="297" y="145"/>
                  </a:lnTo>
                  <a:lnTo>
                    <a:pt x="299" y="144"/>
                  </a:lnTo>
                  <a:lnTo>
                    <a:pt x="300" y="141"/>
                  </a:lnTo>
                  <a:lnTo>
                    <a:pt x="306" y="139"/>
                  </a:lnTo>
                  <a:lnTo>
                    <a:pt x="310" y="138"/>
                  </a:lnTo>
                  <a:lnTo>
                    <a:pt x="313" y="135"/>
                  </a:lnTo>
                  <a:lnTo>
                    <a:pt x="314" y="132"/>
                  </a:lnTo>
                  <a:lnTo>
                    <a:pt x="313" y="130"/>
                  </a:lnTo>
                  <a:lnTo>
                    <a:pt x="312" y="129"/>
                  </a:lnTo>
                  <a:lnTo>
                    <a:pt x="312" y="128"/>
                  </a:lnTo>
                  <a:lnTo>
                    <a:pt x="311" y="127"/>
                  </a:lnTo>
                  <a:lnTo>
                    <a:pt x="310" y="127"/>
                  </a:lnTo>
                  <a:lnTo>
                    <a:pt x="310" y="126"/>
                  </a:lnTo>
                  <a:lnTo>
                    <a:pt x="309" y="125"/>
                  </a:lnTo>
                  <a:lnTo>
                    <a:pt x="308" y="125"/>
                  </a:lnTo>
                  <a:lnTo>
                    <a:pt x="303" y="119"/>
                  </a:lnTo>
                  <a:lnTo>
                    <a:pt x="298" y="113"/>
                  </a:lnTo>
                  <a:lnTo>
                    <a:pt x="298" y="112"/>
                  </a:lnTo>
                  <a:lnTo>
                    <a:pt x="298" y="110"/>
                  </a:lnTo>
                  <a:lnTo>
                    <a:pt x="297" y="109"/>
                  </a:lnTo>
                  <a:lnTo>
                    <a:pt x="298" y="106"/>
                  </a:lnTo>
                  <a:lnTo>
                    <a:pt x="299" y="105"/>
                  </a:lnTo>
                  <a:lnTo>
                    <a:pt x="303" y="106"/>
                  </a:lnTo>
                  <a:lnTo>
                    <a:pt x="309" y="107"/>
                  </a:lnTo>
                  <a:lnTo>
                    <a:pt x="311" y="106"/>
                  </a:lnTo>
                  <a:lnTo>
                    <a:pt x="314" y="106"/>
                  </a:lnTo>
                  <a:lnTo>
                    <a:pt x="318" y="109"/>
                  </a:lnTo>
                  <a:lnTo>
                    <a:pt x="321" y="111"/>
                  </a:lnTo>
                  <a:lnTo>
                    <a:pt x="324" y="111"/>
                  </a:lnTo>
                  <a:lnTo>
                    <a:pt x="328" y="112"/>
                  </a:lnTo>
                  <a:lnTo>
                    <a:pt x="329" y="112"/>
                  </a:lnTo>
                  <a:lnTo>
                    <a:pt x="330" y="114"/>
                  </a:lnTo>
                  <a:lnTo>
                    <a:pt x="331" y="114"/>
                  </a:lnTo>
                  <a:lnTo>
                    <a:pt x="332" y="114"/>
                  </a:lnTo>
                  <a:lnTo>
                    <a:pt x="333" y="115"/>
                  </a:lnTo>
                  <a:lnTo>
                    <a:pt x="335" y="116"/>
                  </a:lnTo>
                  <a:lnTo>
                    <a:pt x="341" y="119"/>
                  </a:lnTo>
                  <a:lnTo>
                    <a:pt x="346" y="125"/>
                  </a:lnTo>
                  <a:lnTo>
                    <a:pt x="345" y="128"/>
                  </a:lnTo>
                  <a:lnTo>
                    <a:pt x="344" y="132"/>
                  </a:lnTo>
                  <a:lnTo>
                    <a:pt x="343" y="133"/>
                  </a:lnTo>
                  <a:lnTo>
                    <a:pt x="342" y="133"/>
                  </a:lnTo>
                  <a:lnTo>
                    <a:pt x="342" y="134"/>
                  </a:lnTo>
                  <a:lnTo>
                    <a:pt x="342" y="135"/>
                  </a:lnTo>
                  <a:lnTo>
                    <a:pt x="341" y="138"/>
                  </a:lnTo>
                  <a:lnTo>
                    <a:pt x="337" y="141"/>
                  </a:lnTo>
                  <a:lnTo>
                    <a:pt x="336" y="144"/>
                  </a:lnTo>
                  <a:lnTo>
                    <a:pt x="336" y="146"/>
                  </a:lnTo>
                  <a:lnTo>
                    <a:pt x="334" y="146"/>
                  </a:lnTo>
                  <a:lnTo>
                    <a:pt x="333" y="146"/>
                  </a:lnTo>
                  <a:lnTo>
                    <a:pt x="331" y="146"/>
                  </a:lnTo>
                  <a:lnTo>
                    <a:pt x="330" y="148"/>
                  </a:lnTo>
                  <a:lnTo>
                    <a:pt x="329" y="149"/>
                  </a:lnTo>
                  <a:lnTo>
                    <a:pt x="329" y="150"/>
                  </a:lnTo>
                  <a:lnTo>
                    <a:pt x="328" y="150"/>
                  </a:lnTo>
                  <a:lnTo>
                    <a:pt x="326" y="150"/>
                  </a:lnTo>
                  <a:lnTo>
                    <a:pt x="321" y="153"/>
                  </a:lnTo>
                  <a:lnTo>
                    <a:pt x="318" y="156"/>
                  </a:lnTo>
                  <a:lnTo>
                    <a:pt x="317" y="158"/>
                  </a:lnTo>
                  <a:lnTo>
                    <a:pt x="316" y="159"/>
                  </a:lnTo>
                  <a:lnTo>
                    <a:pt x="312" y="161"/>
                  </a:lnTo>
                  <a:lnTo>
                    <a:pt x="308" y="161"/>
                  </a:lnTo>
                  <a:lnTo>
                    <a:pt x="306" y="163"/>
                  </a:lnTo>
                  <a:lnTo>
                    <a:pt x="305" y="163"/>
                  </a:lnTo>
                  <a:lnTo>
                    <a:pt x="302" y="165"/>
                  </a:lnTo>
                  <a:lnTo>
                    <a:pt x="302" y="167"/>
                  </a:lnTo>
                  <a:lnTo>
                    <a:pt x="301" y="167"/>
                  </a:lnTo>
                  <a:lnTo>
                    <a:pt x="300" y="168"/>
                  </a:lnTo>
                  <a:lnTo>
                    <a:pt x="300" y="169"/>
                  </a:lnTo>
                  <a:lnTo>
                    <a:pt x="295" y="171"/>
                  </a:lnTo>
                  <a:lnTo>
                    <a:pt x="290" y="174"/>
                  </a:lnTo>
                  <a:lnTo>
                    <a:pt x="290" y="175"/>
                  </a:lnTo>
                  <a:lnTo>
                    <a:pt x="289" y="176"/>
                  </a:lnTo>
                  <a:lnTo>
                    <a:pt x="288" y="176"/>
                  </a:lnTo>
                  <a:lnTo>
                    <a:pt x="287" y="176"/>
                  </a:lnTo>
                  <a:lnTo>
                    <a:pt x="285" y="176"/>
                  </a:lnTo>
                  <a:lnTo>
                    <a:pt x="284" y="177"/>
                  </a:lnTo>
                  <a:lnTo>
                    <a:pt x="283" y="176"/>
                  </a:lnTo>
                  <a:lnTo>
                    <a:pt x="281" y="176"/>
                  </a:lnTo>
                  <a:lnTo>
                    <a:pt x="279" y="177"/>
                  </a:lnTo>
                  <a:lnTo>
                    <a:pt x="281" y="179"/>
                  </a:lnTo>
                  <a:lnTo>
                    <a:pt x="281" y="180"/>
                  </a:lnTo>
                  <a:lnTo>
                    <a:pt x="279" y="181"/>
                  </a:lnTo>
                  <a:lnTo>
                    <a:pt x="278" y="181"/>
                  </a:lnTo>
                  <a:lnTo>
                    <a:pt x="277" y="180"/>
                  </a:lnTo>
                  <a:lnTo>
                    <a:pt x="276" y="182"/>
                  </a:lnTo>
                  <a:lnTo>
                    <a:pt x="275" y="184"/>
                  </a:lnTo>
                  <a:lnTo>
                    <a:pt x="274" y="183"/>
                  </a:lnTo>
                  <a:lnTo>
                    <a:pt x="273" y="183"/>
                  </a:lnTo>
                  <a:lnTo>
                    <a:pt x="272" y="183"/>
                  </a:lnTo>
                  <a:lnTo>
                    <a:pt x="271" y="184"/>
                  </a:lnTo>
                  <a:lnTo>
                    <a:pt x="270" y="186"/>
                  </a:lnTo>
                  <a:lnTo>
                    <a:pt x="268" y="186"/>
                  </a:lnTo>
                  <a:lnTo>
                    <a:pt x="267" y="187"/>
                  </a:lnTo>
                  <a:lnTo>
                    <a:pt x="266" y="187"/>
                  </a:lnTo>
                  <a:lnTo>
                    <a:pt x="265" y="190"/>
                  </a:lnTo>
                  <a:lnTo>
                    <a:pt x="263" y="192"/>
                  </a:lnTo>
                  <a:lnTo>
                    <a:pt x="263" y="191"/>
                  </a:lnTo>
                  <a:lnTo>
                    <a:pt x="263" y="190"/>
                  </a:lnTo>
                  <a:lnTo>
                    <a:pt x="263" y="188"/>
                  </a:lnTo>
                  <a:lnTo>
                    <a:pt x="262" y="187"/>
                  </a:lnTo>
                  <a:lnTo>
                    <a:pt x="261" y="188"/>
                  </a:lnTo>
                  <a:lnTo>
                    <a:pt x="259" y="188"/>
                  </a:lnTo>
                  <a:lnTo>
                    <a:pt x="256" y="187"/>
                  </a:lnTo>
                  <a:lnTo>
                    <a:pt x="254" y="188"/>
                  </a:lnTo>
                  <a:lnTo>
                    <a:pt x="254" y="190"/>
                  </a:lnTo>
                  <a:lnTo>
                    <a:pt x="251" y="190"/>
                  </a:lnTo>
                  <a:lnTo>
                    <a:pt x="249" y="191"/>
                  </a:lnTo>
                  <a:lnTo>
                    <a:pt x="247" y="191"/>
                  </a:lnTo>
                  <a:lnTo>
                    <a:pt x="244" y="191"/>
                  </a:lnTo>
                  <a:lnTo>
                    <a:pt x="243" y="188"/>
                  </a:lnTo>
                  <a:lnTo>
                    <a:pt x="242" y="186"/>
                  </a:lnTo>
                  <a:lnTo>
                    <a:pt x="241" y="186"/>
                  </a:lnTo>
                  <a:lnTo>
                    <a:pt x="241" y="187"/>
                  </a:lnTo>
                  <a:lnTo>
                    <a:pt x="240" y="187"/>
                  </a:lnTo>
                  <a:lnTo>
                    <a:pt x="240" y="188"/>
                  </a:lnTo>
                  <a:lnTo>
                    <a:pt x="240" y="191"/>
                  </a:lnTo>
                  <a:lnTo>
                    <a:pt x="242" y="192"/>
                  </a:lnTo>
                  <a:lnTo>
                    <a:pt x="244" y="193"/>
                  </a:lnTo>
                  <a:lnTo>
                    <a:pt x="248" y="198"/>
                  </a:lnTo>
                  <a:lnTo>
                    <a:pt x="252" y="203"/>
                  </a:lnTo>
                  <a:lnTo>
                    <a:pt x="251" y="205"/>
                  </a:lnTo>
                  <a:lnTo>
                    <a:pt x="250" y="207"/>
                  </a:lnTo>
                  <a:lnTo>
                    <a:pt x="252" y="209"/>
                  </a:lnTo>
                  <a:lnTo>
                    <a:pt x="254" y="211"/>
                  </a:lnTo>
                  <a:lnTo>
                    <a:pt x="256" y="214"/>
                  </a:lnTo>
                  <a:lnTo>
                    <a:pt x="258" y="215"/>
                  </a:lnTo>
                  <a:lnTo>
                    <a:pt x="259" y="214"/>
                  </a:lnTo>
                  <a:lnTo>
                    <a:pt x="260" y="212"/>
                  </a:lnTo>
                  <a:lnTo>
                    <a:pt x="263" y="217"/>
                  </a:lnTo>
                  <a:lnTo>
                    <a:pt x="265" y="221"/>
                  </a:lnTo>
                  <a:lnTo>
                    <a:pt x="267" y="225"/>
                  </a:lnTo>
                  <a:lnTo>
                    <a:pt x="271" y="227"/>
                  </a:lnTo>
                  <a:lnTo>
                    <a:pt x="270" y="228"/>
                  </a:lnTo>
                  <a:lnTo>
                    <a:pt x="270" y="229"/>
                  </a:lnTo>
                  <a:lnTo>
                    <a:pt x="272" y="231"/>
                  </a:lnTo>
                  <a:lnTo>
                    <a:pt x="274" y="232"/>
                  </a:lnTo>
                  <a:lnTo>
                    <a:pt x="276" y="234"/>
                  </a:lnTo>
                  <a:lnTo>
                    <a:pt x="276" y="237"/>
                  </a:lnTo>
                  <a:lnTo>
                    <a:pt x="281" y="241"/>
                  </a:lnTo>
                  <a:lnTo>
                    <a:pt x="285" y="244"/>
                  </a:lnTo>
                  <a:lnTo>
                    <a:pt x="285" y="245"/>
                  </a:lnTo>
                  <a:lnTo>
                    <a:pt x="285" y="247"/>
                  </a:lnTo>
                  <a:lnTo>
                    <a:pt x="286" y="253"/>
                  </a:lnTo>
                  <a:lnTo>
                    <a:pt x="286" y="258"/>
                  </a:lnTo>
                  <a:lnTo>
                    <a:pt x="285" y="261"/>
                  </a:lnTo>
                  <a:lnTo>
                    <a:pt x="285" y="262"/>
                  </a:lnTo>
                  <a:lnTo>
                    <a:pt x="284" y="266"/>
                  </a:lnTo>
                  <a:lnTo>
                    <a:pt x="285" y="269"/>
                  </a:lnTo>
                  <a:lnTo>
                    <a:pt x="284" y="272"/>
                  </a:lnTo>
                  <a:lnTo>
                    <a:pt x="284" y="274"/>
                  </a:lnTo>
                  <a:lnTo>
                    <a:pt x="281" y="275"/>
                  </a:lnTo>
                  <a:lnTo>
                    <a:pt x="277" y="276"/>
                  </a:lnTo>
                  <a:lnTo>
                    <a:pt x="273" y="274"/>
                  </a:lnTo>
                  <a:lnTo>
                    <a:pt x="270" y="272"/>
                  </a:lnTo>
                  <a:lnTo>
                    <a:pt x="270" y="270"/>
                  </a:lnTo>
                  <a:lnTo>
                    <a:pt x="268" y="269"/>
                  </a:lnTo>
                  <a:lnTo>
                    <a:pt x="266" y="267"/>
                  </a:lnTo>
                  <a:lnTo>
                    <a:pt x="264" y="265"/>
                  </a:lnTo>
                  <a:lnTo>
                    <a:pt x="263" y="266"/>
                  </a:lnTo>
                  <a:lnTo>
                    <a:pt x="262" y="266"/>
                  </a:lnTo>
                  <a:lnTo>
                    <a:pt x="260" y="267"/>
                  </a:lnTo>
                  <a:lnTo>
                    <a:pt x="259" y="268"/>
                  </a:lnTo>
                  <a:lnTo>
                    <a:pt x="258" y="268"/>
                  </a:lnTo>
                  <a:lnTo>
                    <a:pt x="255" y="266"/>
                  </a:lnTo>
                  <a:lnTo>
                    <a:pt x="254" y="265"/>
                  </a:lnTo>
                  <a:lnTo>
                    <a:pt x="253" y="266"/>
                  </a:lnTo>
                  <a:lnTo>
                    <a:pt x="252" y="267"/>
                  </a:lnTo>
                  <a:lnTo>
                    <a:pt x="251" y="267"/>
                  </a:lnTo>
                  <a:lnTo>
                    <a:pt x="250" y="265"/>
                  </a:lnTo>
                  <a:lnTo>
                    <a:pt x="249" y="264"/>
                  </a:lnTo>
                  <a:lnTo>
                    <a:pt x="243" y="262"/>
                  </a:lnTo>
                  <a:lnTo>
                    <a:pt x="239" y="261"/>
                  </a:lnTo>
                  <a:lnTo>
                    <a:pt x="238" y="260"/>
                  </a:lnTo>
                  <a:lnTo>
                    <a:pt x="237" y="258"/>
                  </a:lnTo>
                  <a:lnTo>
                    <a:pt x="236" y="257"/>
                  </a:lnTo>
                  <a:lnTo>
                    <a:pt x="233" y="256"/>
                  </a:lnTo>
                  <a:lnTo>
                    <a:pt x="232" y="255"/>
                  </a:lnTo>
                  <a:lnTo>
                    <a:pt x="229" y="255"/>
                  </a:lnTo>
                  <a:lnTo>
                    <a:pt x="227" y="254"/>
                  </a:lnTo>
                  <a:lnTo>
                    <a:pt x="226" y="255"/>
                  </a:lnTo>
                  <a:lnTo>
                    <a:pt x="225" y="255"/>
                  </a:lnTo>
                  <a:lnTo>
                    <a:pt x="224" y="252"/>
                  </a:lnTo>
                  <a:lnTo>
                    <a:pt x="223" y="251"/>
                  </a:lnTo>
                  <a:lnTo>
                    <a:pt x="220" y="252"/>
                  </a:lnTo>
                  <a:lnTo>
                    <a:pt x="218" y="252"/>
                  </a:lnTo>
                  <a:lnTo>
                    <a:pt x="214" y="250"/>
                  </a:lnTo>
                  <a:lnTo>
                    <a:pt x="209" y="246"/>
                  </a:lnTo>
                  <a:lnTo>
                    <a:pt x="210" y="245"/>
                  </a:lnTo>
                  <a:lnTo>
                    <a:pt x="210" y="244"/>
                  </a:lnTo>
                  <a:lnTo>
                    <a:pt x="206" y="241"/>
                  </a:lnTo>
                  <a:lnTo>
                    <a:pt x="202" y="239"/>
                  </a:lnTo>
                  <a:lnTo>
                    <a:pt x="202" y="237"/>
                  </a:lnTo>
                  <a:lnTo>
                    <a:pt x="202" y="233"/>
                  </a:lnTo>
                  <a:lnTo>
                    <a:pt x="201" y="232"/>
                  </a:lnTo>
                  <a:lnTo>
                    <a:pt x="200" y="231"/>
                  </a:lnTo>
                  <a:lnTo>
                    <a:pt x="198" y="232"/>
                  </a:lnTo>
                  <a:lnTo>
                    <a:pt x="197" y="233"/>
                  </a:lnTo>
                  <a:lnTo>
                    <a:pt x="197" y="232"/>
                  </a:lnTo>
                  <a:lnTo>
                    <a:pt x="196" y="232"/>
                  </a:lnTo>
                  <a:lnTo>
                    <a:pt x="195" y="230"/>
                  </a:lnTo>
                  <a:lnTo>
                    <a:pt x="194" y="228"/>
                  </a:lnTo>
                  <a:lnTo>
                    <a:pt x="194" y="227"/>
                  </a:lnTo>
                  <a:lnTo>
                    <a:pt x="195" y="226"/>
                  </a:lnTo>
                  <a:lnTo>
                    <a:pt x="193" y="223"/>
                  </a:lnTo>
                  <a:lnTo>
                    <a:pt x="191" y="220"/>
                  </a:lnTo>
                  <a:lnTo>
                    <a:pt x="190" y="220"/>
                  </a:lnTo>
                  <a:lnTo>
                    <a:pt x="188" y="220"/>
                  </a:lnTo>
                  <a:lnTo>
                    <a:pt x="186" y="219"/>
                  </a:lnTo>
                  <a:lnTo>
                    <a:pt x="188" y="218"/>
                  </a:lnTo>
                  <a:lnTo>
                    <a:pt x="188" y="216"/>
                  </a:lnTo>
                  <a:lnTo>
                    <a:pt x="186" y="215"/>
                  </a:lnTo>
                  <a:lnTo>
                    <a:pt x="185" y="214"/>
                  </a:lnTo>
                  <a:lnTo>
                    <a:pt x="184" y="215"/>
                  </a:lnTo>
                  <a:lnTo>
                    <a:pt x="183" y="215"/>
                  </a:lnTo>
                  <a:lnTo>
                    <a:pt x="183" y="214"/>
                  </a:lnTo>
                  <a:lnTo>
                    <a:pt x="184" y="212"/>
                  </a:lnTo>
                  <a:lnTo>
                    <a:pt x="184" y="211"/>
                  </a:lnTo>
                  <a:lnTo>
                    <a:pt x="184" y="209"/>
                  </a:lnTo>
                  <a:lnTo>
                    <a:pt x="185" y="210"/>
                  </a:lnTo>
                  <a:lnTo>
                    <a:pt x="186" y="210"/>
                  </a:lnTo>
                  <a:lnTo>
                    <a:pt x="186" y="209"/>
                  </a:lnTo>
                  <a:lnTo>
                    <a:pt x="188" y="209"/>
                  </a:lnTo>
                  <a:lnTo>
                    <a:pt x="188" y="208"/>
                  </a:lnTo>
                  <a:lnTo>
                    <a:pt x="188" y="207"/>
                  </a:lnTo>
                  <a:lnTo>
                    <a:pt x="190" y="209"/>
                  </a:lnTo>
                  <a:lnTo>
                    <a:pt x="193" y="210"/>
                  </a:lnTo>
                  <a:lnTo>
                    <a:pt x="194" y="209"/>
                  </a:lnTo>
                  <a:lnTo>
                    <a:pt x="195" y="209"/>
                  </a:lnTo>
                  <a:lnTo>
                    <a:pt x="197" y="210"/>
                  </a:lnTo>
                  <a:lnTo>
                    <a:pt x="197" y="212"/>
                  </a:lnTo>
                  <a:lnTo>
                    <a:pt x="200" y="214"/>
                  </a:lnTo>
                  <a:lnTo>
                    <a:pt x="201" y="216"/>
                  </a:lnTo>
                  <a:lnTo>
                    <a:pt x="198" y="215"/>
                  </a:lnTo>
                  <a:lnTo>
                    <a:pt x="196" y="215"/>
                  </a:lnTo>
                  <a:lnTo>
                    <a:pt x="196" y="216"/>
                  </a:lnTo>
                  <a:lnTo>
                    <a:pt x="197" y="218"/>
                  </a:lnTo>
                  <a:lnTo>
                    <a:pt x="200" y="218"/>
                  </a:lnTo>
                  <a:lnTo>
                    <a:pt x="202" y="217"/>
                  </a:lnTo>
                  <a:lnTo>
                    <a:pt x="203" y="214"/>
                  </a:lnTo>
                  <a:lnTo>
                    <a:pt x="204" y="215"/>
                  </a:lnTo>
                  <a:lnTo>
                    <a:pt x="205" y="216"/>
                  </a:lnTo>
                  <a:lnTo>
                    <a:pt x="206" y="217"/>
                  </a:lnTo>
                  <a:lnTo>
                    <a:pt x="205" y="218"/>
                  </a:lnTo>
                  <a:lnTo>
                    <a:pt x="204" y="218"/>
                  </a:lnTo>
                  <a:lnTo>
                    <a:pt x="203" y="218"/>
                  </a:lnTo>
                  <a:lnTo>
                    <a:pt x="206" y="220"/>
                  </a:lnTo>
                  <a:lnTo>
                    <a:pt x="208" y="220"/>
                  </a:lnTo>
                  <a:lnTo>
                    <a:pt x="209" y="221"/>
                  </a:lnTo>
                  <a:lnTo>
                    <a:pt x="210" y="222"/>
                  </a:lnTo>
                  <a:lnTo>
                    <a:pt x="213" y="222"/>
                  </a:lnTo>
                  <a:lnTo>
                    <a:pt x="215" y="223"/>
                  </a:lnTo>
                  <a:lnTo>
                    <a:pt x="216" y="222"/>
                  </a:lnTo>
                  <a:lnTo>
                    <a:pt x="217" y="221"/>
                  </a:lnTo>
                  <a:lnTo>
                    <a:pt x="215" y="219"/>
                  </a:lnTo>
                  <a:lnTo>
                    <a:pt x="215" y="217"/>
                  </a:lnTo>
                  <a:lnTo>
                    <a:pt x="219" y="218"/>
                  </a:lnTo>
                  <a:lnTo>
                    <a:pt x="224" y="219"/>
                  </a:lnTo>
                  <a:lnTo>
                    <a:pt x="227" y="220"/>
                  </a:lnTo>
                  <a:lnTo>
                    <a:pt x="231" y="221"/>
                  </a:lnTo>
                  <a:lnTo>
                    <a:pt x="232" y="222"/>
                  </a:lnTo>
                  <a:lnTo>
                    <a:pt x="233" y="223"/>
                  </a:lnTo>
                  <a:lnTo>
                    <a:pt x="237" y="225"/>
                  </a:lnTo>
                  <a:lnTo>
                    <a:pt x="240" y="225"/>
                  </a:lnTo>
                  <a:lnTo>
                    <a:pt x="241" y="225"/>
                  </a:lnTo>
                  <a:lnTo>
                    <a:pt x="242" y="226"/>
                  </a:lnTo>
                  <a:lnTo>
                    <a:pt x="244" y="226"/>
                  </a:lnTo>
                  <a:lnTo>
                    <a:pt x="247" y="225"/>
                  </a:lnTo>
                  <a:lnTo>
                    <a:pt x="248" y="226"/>
                  </a:lnTo>
                  <a:lnTo>
                    <a:pt x="249" y="226"/>
                  </a:lnTo>
                  <a:lnTo>
                    <a:pt x="250" y="226"/>
                  </a:lnTo>
                  <a:lnTo>
                    <a:pt x="250" y="225"/>
                  </a:lnTo>
                  <a:lnTo>
                    <a:pt x="250" y="223"/>
                  </a:lnTo>
                  <a:lnTo>
                    <a:pt x="250" y="222"/>
                  </a:lnTo>
                  <a:lnTo>
                    <a:pt x="251" y="221"/>
                  </a:lnTo>
                  <a:lnTo>
                    <a:pt x="251" y="220"/>
                  </a:lnTo>
                  <a:lnTo>
                    <a:pt x="250" y="220"/>
                  </a:lnTo>
                  <a:lnTo>
                    <a:pt x="249" y="221"/>
                  </a:lnTo>
                  <a:lnTo>
                    <a:pt x="247" y="219"/>
                  </a:lnTo>
                  <a:lnTo>
                    <a:pt x="246" y="219"/>
                  </a:lnTo>
                  <a:lnTo>
                    <a:pt x="246" y="217"/>
                  </a:lnTo>
                  <a:lnTo>
                    <a:pt x="246" y="216"/>
                  </a:lnTo>
                  <a:lnTo>
                    <a:pt x="240" y="211"/>
                  </a:lnTo>
                  <a:lnTo>
                    <a:pt x="237" y="206"/>
                  </a:lnTo>
                  <a:lnTo>
                    <a:pt x="233" y="202"/>
                  </a:lnTo>
                  <a:lnTo>
                    <a:pt x="229" y="198"/>
                  </a:lnTo>
                  <a:lnTo>
                    <a:pt x="227" y="195"/>
                  </a:lnTo>
                  <a:lnTo>
                    <a:pt x="225" y="193"/>
                  </a:lnTo>
                  <a:lnTo>
                    <a:pt x="223" y="193"/>
                  </a:lnTo>
                  <a:lnTo>
                    <a:pt x="221" y="193"/>
                  </a:lnTo>
                  <a:lnTo>
                    <a:pt x="219" y="192"/>
                  </a:lnTo>
                  <a:lnTo>
                    <a:pt x="218" y="192"/>
                  </a:lnTo>
                  <a:lnTo>
                    <a:pt x="215" y="193"/>
                  </a:lnTo>
                  <a:lnTo>
                    <a:pt x="213" y="195"/>
                  </a:lnTo>
                  <a:lnTo>
                    <a:pt x="213" y="194"/>
                  </a:lnTo>
                  <a:lnTo>
                    <a:pt x="214" y="192"/>
                  </a:lnTo>
                  <a:lnTo>
                    <a:pt x="214" y="190"/>
                  </a:lnTo>
                  <a:lnTo>
                    <a:pt x="213" y="188"/>
                  </a:lnTo>
                  <a:lnTo>
                    <a:pt x="210" y="186"/>
                  </a:lnTo>
                  <a:lnTo>
                    <a:pt x="210" y="185"/>
                  </a:lnTo>
                  <a:lnTo>
                    <a:pt x="210" y="184"/>
                  </a:lnTo>
                  <a:lnTo>
                    <a:pt x="209" y="182"/>
                  </a:lnTo>
                  <a:lnTo>
                    <a:pt x="208" y="181"/>
                  </a:lnTo>
                  <a:lnTo>
                    <a:pt x="208" y="179"/>
                  </a:lnTo>
                  <a:lnTo>
                    <a:pt x="209" y="176"/>
                  </a:lnTo>
                  <a:lnTo>
                    <a:pt x="208" y="175"/>
                  </a:lnTo>
                  <a:lnTo>
                    <a:pt x="205" y="176"/>
                  </a:lnTo>
                  <a:lnTo>
                    <a:pt x="203" y="176"/>
                  </a:lnTo>
                  <a:lnTo>
                    <a:pt x="202" y="175"/>
                  </a:lnTo>
                  <a:lnTo>
                    <a:pt x="202" y="174"/>
                  </a:lnTo>
                  <a:lnTo>
                    <a:pt x="198" y="174"/>
                  </a:lnTo>
                  <a:lnTo>
                    <a:pt x="196" y="172"/>
                  </a:lnTo>
                  <a:lnTo>
                    <a:pt x="197" y="171"/>
                  </a:lnTo>
                  <a:lnTo>
                    <a:pt x="197" y="169"/>
                  </a:lnTo>
                  <a:lnTo>
                    <a:pt x="196" y="169"/>
                  </a:lnTo>
                  <a:lnTo>
                    <a:pt x="194" y="169"/>
                  </a:lnTo>
                  <a:lnTo>
                    <a:pt x="193" y="170"/>
                  </a:lnTo>
                  <a:lnTo>
                    <a:pt x="191" y="169"/>
                  </a:lnTo>
                  <a:lnTo>
                    <a:pt x="190" y="168"/>
                  </a:lnTo>
                  <a:lnTo>
                    <a:pt x="188" y="169"/>
                  </a:lnTo>
                  <a:lnTo>
                    <a:pt x="186" y="169"/>
                  </a:lnTo>
                  <a:lnTo>
                    <a:pt x="185" y="169"/>
                  </a:lnTo>
                  <a:lnTo>
                    <a:pt x="184" y="167"/>
                  </a:lnTo>
                  <a:lnTo>
                    <a:pt x="183" y="164"/>
                  </a:lnTo>
                  <a:lnTo>
                    <a:pt x="180" y="164"/>
                  </a:lnTo>
                  <a:lnTo>
                    <a:pt x="178" y="163"/>
                  </a:lnTo>
                  <a:lnTo>
                    <a:pt x="175" y="162"/>
                  </a:lnTo>
                  <a:lnTo>
                    <a:pt x="174" y="160"/>
                  </a:lnTo>
                  <a:lnTo>
                    <a:pt x="172" y="160"/>
                  </a:lnTo>
                  <a:lnTo>
                    <a:pt x="171" y="159"/>
                  </a:lnTo>
                  <a:lnTo>
                    <a:pt x="169" y="157"/>
                  </a:lnTo>
                  <a:lnTo>
                    <a:pt x="168" y="154"/>
                  </a:lnTo>
                  <a:lnTo>
                    <a:pt x="163" y="151"/>
                  </a:lnTo>
                  <a:lnTo>
                    <a:pt x="158" y="149"/>
                  </a:lnTo>
                  <a:lnTo>
                    <a:pt x="157" y="147"/>
                  </a:lnTo>
                  <a:lnTo>
                    <a:pt x="155" y="144"/>
                  </a:lnTo>
                  <a:lnTo>
                    <a:pt x="154" y="144"/>
                  </a:lnTo>
                  <a:lnTo>
                    <a:pt x="151" y="142"/>
                  </a:lnTo>
                  <a:lnTo>
                    <a:pt x="150" y="140"/>
                  </a:lnTo>
                  <a:lnTo>
                    <a:pt x="148" y="138"/>
                  </a:lnTo>
                  <a:lnTo>
                    <a:pt x="147" y="138"/>
                  </a:lnTo>
                  <a:lnTo>
                    <a:pt x="145" y="137"/>
                  </a:lnTo>
                  <a:lnTo>
                    <a:pt x="144" y="135"/>
                  </a:lnTo>
                  <a:lnTo>
                    <a:pt x="142" y="133"/>
                  </a:lnTo>
                  <a:lnTo>
                    <a:pt x="140" y="133"/>
                  </a:lnTo>
                  <a:lnTo>
                    <a:pt x="139" y="133"/>
                  </a:lnTo>
                  <a:lnTo>
                    <a:pt x="139" y="132"/>
                  </a:lnTo>
                  <a:lnTo>
                    <a:pt x="139" y="130"/>
                  </a:lnTo>
                  <a:lnTo>
                    <a:pt x="138" y="130"/>
                  </a:lnTo>
                  <a:lnTo>
                    <a:pt x="137" y="130"/>
                  </a:lnTo>
                  <a:lnTo>
                    <a:pt x="135" y="129"/>
                  </a:lnTo>
                  <a:lnTo>
                    <a:pt x="132" y="127"/>
                  </a:lnTo>
                  <a:lnTo>
                    <a:pt x="130" y="125"/>
                  </a:lnTo>
                  <a:lnTo>
                    <a:pt x="127" y="124"/>
                  </a:lnTo>
                  <a:lnTo>
                    <a:pt x="126" y="122"/>
                  </a:lnTo>
                  <a:lnTo>
                    <a:pt x="126" y="121"/>
                  </a:lnTo>
                  <a:lnTo>
                    <a:pt x="124" y="121"/>
                  </a:lnTo>
                  <a:lnTo>
                    <a:pt x="122" y="121"/>
                  </a:lnTo>
                  <a:lnTo>
                    <a:pt x="118" y="115"/>
                  </a:lnTo>
                  <a:lnTo>
                    <a:pt x="112" y="111"/>
                  </a:lnTo>
                  <a:lnTo>
                    <a:pt x="112" y="110"/>
                  </a:lnTo>
                  <a:lnTo>
                    <a:pt x="112" y="109"/>
                  </a:lnTo>
                  <a:lnTo>
                    <a:pt x="110" y="107"/>
                  </a:lnTo>
                  <a:lnTo>
                    <a:pt x="109" y="106"/>
                  </a:lnTo>
                  <a:lnTo>
                    <a:pt x="105" y="103"/>
                  </a:lnTo>
                  <a:lnTo>
                    <a:pt x="103" y="100"/>
                  </a:lnTo>
                  <a:lnTo>
                    <a:pt x="102" y="99"/>
                  </a:lnTo>
                  <a:lnTo>
                    <a:pt x="102" y="98"/>
                  </a:lnTo>
                  <a:lnTo>
                    <a:pt x="97" y="92"/>
                  </a:lnTo>
                  <a:lnTo>
                    <a:pt x="92" y="87"/>
                  </a:lnTo>
                  <a:lnTo>
                    <a:pt x="92" y="86"/>
                  </a:lnTo>
                  <a:lnTo>
                    <a:pt x="96" y="87"/>
                  </a:lnTo>
                  <a:lnTo>
                    <a:pt x="99" y="88"/>
                  </a:lnTo>
                  <a:lnTo>
                    <a:pt x="99" y="87"/>
                  </a:lnTo>
                  <a:lnTo>
                    <a:pt x="99" y="86"/>
                  </a:lnTo>
                  <a:lnTo>
                    <a:pt x="98" y="84"/>
                  </a:lnTo>
                  <a:lnTo>
                    <a:pt x="99" y="84"/>
                  </a:lnTo>
                  <a:lnTo>
                    <a:pt x="100" y="86"/>
                  </a:lnTo>
                  <a:lnTo>
                    <a:pt x="102" y="86"/>
                  </a:lnTo>
                  <a:lnTo>
                    <a:pt x="102" y="87"/>
                  </a:lnTo>
                  <a:lnTo>
                    <a:pt x="103" y="87"/>
                  </a:lnTo>
                  <a:lnTo>
                    <a:pt x="108" y="90"/>
                  </a:lnTo>
                  <a:lnTo>
                    <a:pt x="112" y="93"/>
                  </a:lnTo>
                  <a:lnTo>
                    <a:pt x="116" y="98"/>
                  </a:lnTo>
                  <a:lnTo>
                    <a:pt x="120" y="101"/>
                  </a:lnTo>
                  <a:lnTo>
                    <a:pt x="121" y="102"/>
                  </a:lnTo>
                  <a:lnTo>
                    <a:pt x="122" y="104"/>
                  </a:lnTo>
                  <a:lnTo>
                    <a:pt x="123" y="104"/>
                  </a:lnTo>
                  <a:lnTo>
                    <a:pt x="124" y="104"/>
                  </a:lnTo>
                  <a:lnTo>
                    <a:pt x="125" y="105"/>
                  </a:lnTo>
                  <a:lnTo>
                    <a:pt x="126" y="106"/>
                  </a:lnTo>
                  <a:lnTo>
                    <a:pt x="128" y="107"/>
                  </a:lnTo>
                  <a:lnTo>
                    <a:pt x="130" y="109"/>
                  </a:lnTo>
                  <a:lnTo>
                    <a:pt x="131" y="107"/>
                  </a:lnTo>
                  <a:lnTo>
                    <a:pt x="132" y="106"/>
                  </a:lnTo>
                  <a:lnTo>
                    <a:pt x="135" y="104"/>
                  </a:lnTo>
                  <a:lnTo>
                    <a:pt x="138" y="103"/>
                  </a:lnTo>
                  <a:lnTo>
                    <a:pt x="138" y="101"/>
                  </a:lnTo>
                  <a:lnTo>
                    <a:pt x="139" y="99"/>
                  </a:lnTo>
                  <a:lnTo>
                    <a:pt x="142" y="99"/>
                  </a:lnTo>
                  <a:lnTo>
                    <a:pt x="144" y="98"/>
                  </a:lnTo>
                  <a:lnTo>
                    <a:pt x="143" y="97"/>
                  </a:lnTo>
                  <a:lnTo>
                    <a:pt x="140" y="97"/>
                  </a:lnTo>
                  <a:lnTo>
                    <a:pt x="139" y="97"/>
                  </a:lnTo>
                  <a:lnTo>
                    <a:pt x="138" y="97"/>
                  </a:lnTo>
                  <a:lnTo>
                    <a:pt x="139" y="97"/>
                  </a:lnTo>
                  <a:lnTo>
                    <a:pt x="143" y="94"/>
                  </a:lnTo>
                  <a:lnTo>
                    <a:pt x="148" y="94"/>
                  </a:lnTo>
                  <a:lnTo>
                    <a:pt x="150" y="93"/>
                  </a:lnTo>
                  <a:lnTo>
                    <a:pt x="153" y="92"/>
                  </a:lnTo>
                  <a:lnTo>
                    <a:pt x="154" y="92"/>
                  </a:lnTo>
                  <a:lnTo>
                    <a:pt x="155" y="92"/>
                  </a:lnTo>
                  <a:lnTo>
                    <a:pt x="158" y="91"/>
                  </a:lnTo>
                  <a:lnTo>
                    <a:pt x="160" y="89"/>
                  </a:lnTo>
                  <a:lnTo>
                    <a:pt x="162" y="89"/>
                  </a:lnTo>
                  <a:lnTo>
                    <a:pt x="165" y="88"/>
                  </a:lnTo>
                  <a:lnTo>
                    <a:pt x="167" y="87"/>
                  </a:lnTo>
                  <a:lnTo>
                    <a:pt x="168" y="86"/>
                  </a:lnTo>
                  <a:lnTo>
                    <a:pt x="170" y="86"/>
                  </a:lnTo>
                  <a:lnTo>
                    <a:pt x="172" y="86"/>
                  </a:lnTo>
                  <a:lnTo>
                    <a:pt x="173" y="84"/>
                  </a:lnTo>
                  <a:lnTo>
                    <a:pt x="174" y="83"/>
                  </a:lnTo>
                  <a:lnTo>
                    <a:pt x="177" y="82"/>
                  </a:lnTo>
                  <a:lnTo>
                    <a:pt x="179" y="81"/>
                  </a:lnTo>
                  <a:lnTo>
                    <a:pt x="180" y="79"/>
                  </a:lnTo>
                  <a:lnTo>
                    <a:pt x="181" y="78"/>
                  </a:lnTo>
                  <a:lnTo>
                    <a:pt x="184" y="76"/>
                  </a:lnTo>
                  <a:lnTo>
                    <a:pt x="188" y="74"/>
                  </a:lnTo>
                  <a:lnTo>
                    <a:pt x="191" y="71"/>
                  </a:lnTo>
                  <a:lnTo>
                    <a:pt x="194" y="70"/>
                  </a:lnTo>
                  <a:lnTo>
                    <a:pt x="194" y="69"/>
                  </a:lnTo>
                  <a:lnTo>
                    <a:pt x="194" y="68"/>
                  </a:lnTo>
                  <a:lnTo>
                    <a:pt x="196" y="67"/>
                  </a:lnTo>
                  <a:lnTo>
                    <a:pt x="197" y="66"/>
                  </a:lnTo>
                  <a:lnTo>
                    <a:pt x="200" y="64"/>
                  </a:lnTo>
                  <a:lnTo>
                    <a:pt x="201" y="62"/>
                  </a:lnTo>
                  <a:lnTo>
                    <a:pt x="203" y="60"/>
                  </a:lnTo>
                  <a:lnTo>
                    <a:pt x="205" y="58"/>
                  </a:lnTo>
                  <a:lnTo>
                    <a:pt x="207" y="56"/>
                  </a:lnTo>
                  <a:lnTo>
                    <a:pt x="209" y="53"/>
                  </a:lnTo>
                  <a:lnTo>
                    <a:pt x="212" y="53"/>
                  </a:lnTo>
                  <a:lnTo>
                    <a:pt x="214" y="52"/>
                  </a:lnTo>
                  <a:lnTo>
                    <a:pt x="216" y="48"/>
                  </a:lnTo>
                  <a:lnTo>
                    <a:pt x="220" y="45"/>
                  </a:lnTo>
                  <a:lnTo>
                    <a:pt x="221" y="44"/>
                  </a:lnTo>
                  <a:lnTo>
                    <a:pt x="221" y="43"/>
                  </a:lnTo>
                  <a:lnTo>
                    <a:pt x="226" y="42"/>
                  </a:lnTo>
                  <a:lnTo>
                    <a:pt x="229" y="40"/>
                  </a:lnTo>
                  <a:lnTo>
                    <a:pt x="233" y="34"/>
                  </a:lnTo>
                  <a:lnTo>
                    <a:pt x="239" y="31"/>
                  </a:lnTo>
                  <a:lnTo>
                    <a:pt x="242" y="29"/>
                  </a:lnTo>
                  <a:lnTo>
                    <a:pt x="244" y="27"/>
                  </a:lnTo>
                  <a:lnTo>
                    <a:pt x="246" y="25"/>
                  </a:lnTo>
                  <a:lnTo>
                    <a:pt x="247" y="24"/>
                  </a:lnTo>
                  <a:lnTo>
                    <a:pt x="253" y="20"/>
                  </a:lnTo>
                  <a:lnTo>
                    <a:pt x="261" y="13"/>
                  </a:lnTo>
                  <a:lnTo>
                    <a:pt x="267" y="6"/>
                  </a:lnTo>
                  <a:lnTo>
                    <a:pt x="271" y="0"/>
                  </a:lnTo>
                  <a:lnTo>
                    <a:pt x="272" y="0"/>
                  </a:lnTo>
                  <a:lnTo>
                    <a:pt x="273" y="1"/>
                  </a:lnTo>
                  <a:close/>
                  <a:moveTo>
                    <a:pt x="218" y="9"/>
                  </a:moveTo>
                  <a:lnTo>
                    <a:pt x="218" y="11"/>
                  </a:lnTo>
                  <a:lnTo>
                    <a:pt x="218" y="13"/>
                  </a:lnTo>
                  <a:lnTo>
                    <a:pt x="220" y="13"/>
                  </a:lnTo>
                  <a:lnTo>
                    <a:pt x="221" y="13"/>
                  </a:lnTo>
                  <a:lnTo>
                    <a:pt x="215" y="20"/>
                  </a:lnTo>
                  <a:lnTo>
                    <a:pt x="208" y="23"/>
                  </a:lnTo>
                  <a:lnTo>
                    <a:pt x="203" y="28"/>
                  </a:lnTo>
                  <a:lnTo>
                    <a:pt x="198" y="32"/>
                  </a:lnTo>
                  <a:lnTo>
                    <a:pt x="195" y="32"/>
                  </a:lnTo>
                  <a:lnTo>
                    <a:pt x="192" y="33"/>
                  </a:lnTo>
                  <a:lnTo>
                    <a:pt x="189" y="36"/>
                  </a:lnTo>
                  <a:lnTo>
                    <a:pt x="185" y="40"/>
                  </a:lnTo>
                  <a:lnTo>
                    <a:pt x="186" y="42"/>
                  </a:lnTo>
                  <a:lnTo>
                    <a:pt x="186" y="44"/>
                  </a:lnTo>
                  <a:lnTo>
                    <a:pt x="184" y="44"/>
                  </a:lnTo>
                  <a:lnTo>
                    <a:pt x="182" y="44"/>
                  </a:lnTo>
                  <a:lnTo>
                    <a:pt x="181" y="45"/>
                  </a:lnTo>
                  <a:lnTo>
                    <a:pt x="180" y="46"/>
                  </a:lnTo>
                  <a:lnTo>
                    <a:pt x="179" y="46"/>
                  </a:lnTo>
                  <a:lnTo>
                    <a:pt x="177" y="47"/>
                  </a:lnTo>
                  <a:lnTo>
                    <a:pt x="175" y="48"/>
                  </a:lnTo>
                  <a:lnTo>
                    <a:pt x="169" y="49"/>
                  </a:lnTo>
                  <a:lnTo>
                    <a:pt x="169" y="48"/>
                  </a:lnTo>
                  <a:lnTo>
                    <a:pt x="172" y="44"/>
                  </a:lnTo>
                  <a:lnTo>
                    <a:pt x="177" y="41"/>
                  </a:lnTo>
                  <a:lnTo>
                    <a:pt x="177" y="39"/>
                  </a:lnTo>
                  <a:lnTo>
                    <a:pt x="177" y="37"/>
                  </a:lnTo>
                  <a:lnTo>
                    <a:pt x="178" y="36"/>
                  </a:lnTo>
                  <a:lnTo>
                    <a:pt x="178" y="35"/>
                  </a:lnTo>
                  <a:lnTo>
                    <a:pt x="177" y="34"/>
                  </a:lnTo>
                  <a:lnTo>
                    <a:pt x="177" y="33"/>
                  </a:lnTo>
                  <a:lnTo>
                    <a:pt x="180" y="30"/>
                  </a:lnTo>
                  <a:lnTo>
                    <a:pt x="185" y="28"/>
                  </a:lnTo>
                  <a:lnTo>
                    <a:pt x="188" y="25"/>
                  </a:lnTo>
                  <a:lnTo>
                    <a:pt x="191" y="23"/>
                  </a:lnTo>
                  <a:lnTo>
                    <a:pt x="192" y="23"/>
                  </a:lnTo>
                  <a:lnTo>
                    <a:pt x="194" y="22"/>
                  </a:lnTo>
                  <a:lnTo>
                    <a:pt x="193" y="21"/>
                  </a:lnTo>
                  <a:lnTo>
                    <a:pt x="193" y="20"/>
                  </a:lnTo>
                  <a:lnTo>
                    <a:pt x="193" y="19"/>
                  </a:lnTo>
                  <a:lnTo>
                    <a:pt x="192" y="19"/>
                  </a:lnTo>
                  <a:lnTo>
                    <a:pt x="190" y="20"/>
                  </a:lnTo>
                  <a:lnTo>
                    <a:pt x="189" y="21"/>
                  </a:lnTo>
                  <a:lnTo>
                    <a:pt x="189" y="20"/>
                  </a:lnTo>
                  <a:lnTo>
                    <a:pt x="190" y="19"/>
                  </a:lnTo>
                  <a:lnTo>
                    <a:pt x="190" y="17"/>
                  </a:lnTo>
                  <a:lnTo>
                    <a:pt x="191" y="17"/>
                  </a:lnTo>
                  <a:lnTo>
                    <a:pt x="193" y="17"/>
                  </a:lnTo>
                  <a:lnTo>
                    <a:pt x="198" y="14"/>
                  </a:lnTo>
                  <a:lnTo>
                    <a:pt x="203" y="12"/>
                  </a:lnTo>
                  <a:lnTo>
                    <a:pt x="204" y="12"/>
                  </a:lnTo>
                  <a:lnTo>
                    <a:pt x="206" y="12"/>
                  </a:lnTo>
                  <a:lnTo>
                    <a:pt x="210" y="10"/>
                  </a:lnTo>
                  <a:lnTo>
                    <a:pt x="215" y="8"/>
                  </a:lnTo>
                  <a:lnTo>
                    <a:pt x="217" y="8"/>
                  </a:lnTo>
                  <a:lnTo>
                    <a:pt x="218" y="9"/>
                  </a:lnTo>
                  <a:close/>
                  <a:moveTo>
                    <a:pt x="316" y="136"/>
                  </a:moveTo>
                  <a:lnTo>
                    <a:pt x="314" y="136"/>
                  </a:lnTo>
                  <a:lnTo>
                    <a:pt x="314" y="137"/>
                  </a:lnTo>
                  <a:lnTo>
                    <a:pt x="316" y="138"/>
                  </a:lnTo>
                  <a:lnTo>
                    <a:pt x="317" y="139"/>
                  </a:lnTo>
                  <a:lnTo>
                    <a:pt x="317" y="138"/>
                  </a:lnTo>
                  <a:lnTo>
                    <a:pt x="316" y="137"/>
                  </a:lnTo>
                  <a:lnTo>
                    <a:pt x="316" y="136"/>
                  </a:lnTo>
                  <a:close/>
                  <a:moveTo>
                    <a:pt x="312" y="151"/>
                  </a:moveTo>
                  <a:lnTo>
                    <a:pt x="310" y="151"/>
                  </a:lnTo>
                  <a:lnTo>
                    <a:pt x="309" y="151"/>
                  </a:lnTo>
                  <a:lnTo>
                    <a:pt x="308" y="151"/>
                  </a:lnTo>
                  <a:lnTo>
                    <a:pt x="311" y="154"/>
                  </a:lnTo>
                  <a:lnTo>
                    <a:pt x="314" y="156"/>
                  </a:lnTo>
                  <a:lnTo>
                    <a:pt x="316" y="156"/>
                  </a:lnTo>
                  <a:lnTo>
                    <a:pt x="316" y="154"/>
                  </a:lnTo>
                  <a:lnTo>
                    <a:pt x="314" y="153"/>
                  </a:lnTo>
                  <a:lnTo>
                    <a:pt x="312" y="151"/>
                  </a:lnTo>
                  <a:close/>
                  <a:moveTo>
                    <a:pt x="265" y="126"/>
                  </a:moveTo>
                  <a:lnTo>
                    <a:pt x="265" y="126"/>
                  </a:lnTo>
                  <a:lnTo>
                    <a:pt x="264" y="127"/>
                  </a:lnTo>
                  <a:lnTo>
                    <a:pt x="264" y="126"/>
                  </a:lnTo>
                  <a:lnTo>
                    <a:pt x="265" y="126"/>
                  </a:lnTo>
                  <a:close/>
                  <a:moveTo>
                    <a:pt x="253" y="127"/>
                  </a:moveTo>
                  <a:lnTo>
                    <a:pt x="253" y="128"/>
                  </a:lnTo>
                  <a:lnTo>
                    <a:pt x="252" y="129"/>
                  </a:lnTo>
                  <a:lnTo>
                    <a:pt x="251" y="129"/>
                  </a:lnTo>
                  <a:lnTo>
                    <a:pt x="251" y="128"/>
                  </a:lnTo>
                  <a:lnTo>
                    <a:pt x="252" y="128"/>
                  </a:lnTo>
                  <a:lnTo>
                    <a:pt x="253" y="127"/>
                  </a:lnTo>
                  <a:close/>
                  <a:moveTo>
                    <a:pt x="243" y="138"/>
                  </a:moveTo>
                  <a:lnTo>
                    <a:pt x="240" y="136"/>
                  </a:lnTo>
                  <a:lnTo>
                    <a:pt x="237" y="133"/>
                  </a:lnTo>
                  <a:lnTo>
                    <a:pt x="235" y="133"/>
                  </a:lnTo>
                  <a:lnTo>
                    <a:pt x="232" y="133"/>
                  </a:lnTo>
                  <a:lnTo>
                    <a:pt x="231" y="132"/>
                  </a:lnTo>
                  <a:lnTo>
                    <a:pt x="229" y="132"/>
                  </a:lnTo>
                  <a:lnTo>
                    <a:pt x="221" y="130"/>
                  </a:lnTo>
                  <a:lnTo>
                    <a:pt x="214" y="129"/>
                  </a:lnTo>
                  <a:lnTo>
                    <a:pt x="213" y="130"/>
                  </a:lnTo>
                  <a:lnTo>
                    <a:pt x="213" y="132"/>
                  </a:lnTo>
                  <a:lnTo>
                    <a:pt x="212" y="133"/>
                  </a:lnTo>
                  <a:lnTo>
                    <a:pt x="210" y="134"/>
                  </a:lnTo>
                  <a:lnTo>
                    <a:pt x="210" y="137"/>
                  </a:lnTo>
                  <a:lnTo>
                    <a:pt x="212" y="140"/>
                  </a:lnTo>
                  <a:lnTo>
                    <a:pt x="210" y="142"/>
                  </a:lnTo>
                  <a:lnTo>
                    <a:pt x="210" y="144"/>
                  </a:lnTo>
                  <a:lnTo>
                    <a:pt x="210" y="146"/>
                  </a:lnTo>
                  <a:lnTo>
                    <a:pt x="212" y="147"/>
                  </a:lnTo>
                  <a:lnTo>
                    <a:pt x="210" y="148"/>
                  </a:lnTo>
                  <a:lnTo>
                    <a:pt x="210" y="150"/>
                  </a:lnTo>
                  <a:lnTo>
                    <a:pt x="213" y="152"/>
                  </a:lnTo>
                  <a:lnTo>
                    <a:pt x="215" y="153"/>
                  </a:lnTo>
                  <a:lnTo>
                    <a:pt x="216" y="153"/>
                  </a:lnTo>
                  <a:lnTo>
                    <a:pt x="217" y="154"/>
                  </a:lnTo>
                  <a:lnTo>
                    <a:pt x="220" y="158"/>
                  </a:lnTo>
                  <a:lnTo>
                    <a:pt x="225" y="160"/>
                  </a:lnTo>
                  <a:lnTo>
                    <a:pt x="226" y="161"/>
                  </a:lnTo>
                  <a:lnTo>
                    <a:pt x="227" y="161"/>
                  </a:lnTo>
                  <a:lnTo>
                    <a:pt x="229" y="163"/>
                  </a:lnTo>
                  <a:lnTo>
                    <a:pt x="232" y="167"/>
                  </a:lnTo>
                  <a:lnTo>
                    <a:pt x="235" y="168"/>
                  </a:lnTo>
                  <a:lnTo>
                    <a:pt x="237" y="168"/>
                  </a:lnTo>
                  <a:lnTo>
                    <a:pt x="242" y="167"/>
                  </a:lnTo>
                  <a:lnTo>
                    <a:pt x="247" y="168"/>
                  </a:lnTo>
                  <a:lnTo>
                    <a:pt x="248" y="167"/>
                  </a:lnTo>
                  <a:lnTo>
                    <a:pt x="249" y="165"/>
                  </a:lnTo>
                  <a:lnTo>
                    <a:pt x="253" y="165"/>
                  </a:lnTo>
                  <a:lnTo>
                    <a:pt x="256" y="163"/>
                  </a:lnTo>
                  <a:lnTo>
                    <a:pt x="255" y="161"/>
                  </a:lnTo>
                  <a:lnTo>
                    <a:pt x="253" y="160"/>
                  </a:lnTo>
                  <a:lnTo>
                    <a:pt x="251" y="157"/>
                  </a:lnTo>
                  <a:lnTo>
                    <a:pt x="250" y="153"/>
                  </a:lnTo>
                  <a:lnTo>
                    <a:pt x="250" y="152"/>
                  </a:lnTo>
                  <a:lnTo>
                    <a:pt x="250" y="150"/>
                  </a:lnTo>
                  <a:lnTo>
                    <a:pt x="248" y="145"/>
                  </a:lnTo>
                  <a:lnTo>
                    <a:pt x="243" y="138"/>
                  </a:lnTo>
                  <a:close/>
                  <a:moveTo>
                    <a:pt x="263" y="163"/>
                  </a:moveTo>
                  <a:lnTo>
                    <a:pt x="262" y="163"/>
                  </a:lnTo>
                  <a:lnTo>
                    <a:pt x="262" y="164"/>
                  </a:lnTo>
                  <a:lnTo>
                    <a:pt x="262" y="165"/>
                  </a:lnTo>
                  <a:lnTo>
                    <a:pt x="263" y="164"/>
                  </a:lnTo>
                  <a:lnTo>
                    <a:pt x="263" y="163"/>
                  </a:lnTo>
                  <a:close/>
                  <a:moveTo>
                    <a:pt x="200" y="89"/>
                  </a:moveTo>
                  <a:lnTo>
                    <a:pt x="197" y="90"/>
                  </a:lnTo>
                  <a:lnTo>
                    <a:pt x="195" y="91"/>
                  </a:lnTo>
                  <a:lnTo>
                    <a:pt x="193" y="92"/>
                  </a:lnTo>
                  <a:lnTo>
                    <a:pt x="190" y="92"/>
                  </a:lnTo>
                  <a:lnTo>
                    <a:pt x="189" y="94"/>
                  </a:lnTo>
                  <a:lnTo>
                    <a:pt x="188" y="95"/>
                  </a:lnTo>
                  <a:lnTo>
                    <a:pt x="186" y="95"/>
                  </a:lnTo>
                  <a:lnTo>
                    <a:pt x="184" y="95"/>
                  </a:lnTo>
                  <a:lnTo>
                    <a:pt x="183" y="97"/>
                  </a:lnTo>
                  <a:lnTo>
                    <a:pt x="183" y="98"/>
                  </a:lnTo>
                  <a:lnTo>
                    <a:pt x="181" y="100"/>
                  </a:lnTo>
                  <a:lnTo>
                    <a:pt x="178" y="100"/>
                  </a:lnTo>
                  <a:lnTo>
                    <a:pt x="177" y="102"/>
                  </a:lnTo>
                  <a:lnTo>
                    <a:pt x="175" y="104"/>
                  </a:lnTo>
                  <a:lnTo>
                    <a:pt x="173" y="104"/>
                  </a:lnTo>
                  <a:lnTo>
                    <a:pt x="171" y="104"/>
                  </a:lnTo>
                  <a:lnTo>
                    <a:pt x="171" y="105"/>
                  </a:lnTo>
                  <a:lnTo>
                    <a:pt x="173" y="107"/>
                  </a:lnTo>
                  <a:lnTo>
                    <a:pt x="177" y="107"/>
                  </a:lnTo>
                  <a:lnTo>
                    <a:pt x="180" y="110"/>
                  </a:lnTo>
                  <a:lnTo>
                    <a:pt x="183" y="113"/>
                  </a:lnTo>
                  <a:lnTo>
                    <a:pt x="185" y="112"/>
                  </a:lnTo>
                  <a:lnTo>
                    <a:pt x="189" y="112"/>
                  </a:lnTo>
                  <a:lnTo>
                    <a:pt x="190" y="113"/>
                  </a:lnTo>
                  <a:lnTo>
                    <a:pt x="191" y="113"/>
                  </a:lnTo>
                  <a:lnTo>
                    <a:pt x="194" y="112"/>
                  </a:lnTo>
                  <a:lnTo>
                    <a:pt x="196" y="109"/>
                  </a:lnTo>
                  <a:lnTo>
                    <a:pt x="196" y="106"/>
                  </a:lnTo>
                  <a:lnTo>
                    <a:pt x="196" y="104"/>
                  </a:lnTo>
                  <a:lnTo>
                    <a:pt x="197" y="103"/>
                  </a:lnTo>
                  <a:lnTo>
                    <a:pt x="197" y="102"/>
                  </a:lnTo>
                  <a:lnTo>
                    <a:pt x="197" y="100"/>
                  </a:lnTo>
                  <a:lnTo>
                    <a:pt x="197" y="98"/>
                  </a:lnTo>
                  <a:lnTo>
                    <a:pt x="198" y="93"/>
                  </a:lnTo>
                  <a:lnTo>
                    <a:pt x="200" y="90"/>
                  </a:lnTo>
                  <a:lnTo>
                    <a:pt x="200" y="89"/>
                  </a:lnTo>
                  <a:close/>
                  <a:moveTo>
                    <a:pt x="168" y="52"/>
                  </a:moveTo>
                  <a:lnTo>
                    <a:pt x="168" y="53"/>
                  </a:lnTo>
                  <a:lnTo>
                    <a:pt x="167" y="54"/>
                  </a:lnTo>
                  <a:lnTo>
                    <a:pt x="165" y="55"/>
                  </a:lnTo>
                  <a:lnTo>
                    <a:pt x="163" y="58"/>
                  </a:lnTo>
                  <a:lnTo>
                    <a:pt x="160" y="60"/>
                  </a:lnTo>
                  <a:lnTo>
                    <a:pt x="159" y="60"/>
                  </a:lnTo>
                  <a:lnTo>
                    <a:pt x="158" y="60"/>
                  </a:lnTo>
                  <a:lnTo>
                    <a:pt x="154" y="63"/>
                  </a:lnTo>
                  <a:lnTo>
                    <a:pt x="150" y="65"/>
                  </a:lnTo>
                  <a:lnTo>
                    <a:pt x="147" y="68"/>
                  </a:lnTo>
                  <a:lnTo>
                    <a:pt x="145" y="70"/>
                  </a:lnTo>
                  <a:lnTo>
                    <a:pt x="142" y="71"/>
                  </a:lnTo>
                  <a:lnTo>
                    <a:pt x="139" y="72"/>
                  </a:lnTo>
                  <a:lnTo>
                    <a:pt x="138" y="74"/>
                  </a:lnTo>
                  <a:lnTo>
                    <a:pt x="138" y="75"/>
                  </a:lnTo>
                  <a:lnTo>
                    <a:pt x="138" y="74"/>
                  </a:lnTo>
                  <a:lnTo>
                    <a:pt x="137" y="74"/>
                  </a:lnTo>
                  <a:lnTo>
                    <a:pt x="137" y="71"/>
                  </a:lnTo>
                  <a:lnTo>
                    <a:pt x="137" y="69"/>
                  </a:lnTo>
                  <a:lnTo>
                    <a:pt x="136" y="69"/>
                  </a:lnTo>
                  <a:lnTo>
                    <a:pt x="136" y="68"/>
                  </a:lnTo>
                  <a:lnTo>
                    <a:pt x="136" y="66"/>
                  </a:lnTo>
                  <a:lnTo>
                    <a:pt x="137" y="64"/>
                  </a:lnTo>
                  <a:lnTo>
                    <a:pt x="136" y="64"/>
                  </a:lnTo>
                  <a:lnTo>
                    <a:pt x="135" y="63"/>
                  </a:lnTo>
                  <a:lnTo>
                    <a:pt x="134" y="64"/>
                  </a:lnTo>
                  <a:lnTo>
                    <a:pt x="133" y="66"/>
                  </a:lnTo>
                  <a:lnTo>
                    <a:pt x="132" y="64"/>
                  </a:lnTo>
                  <a:lnTo>
                    <a:pt x="131" y="63"/>
                  </a:lnTo>
                  <a:lnTo>
                    <a:pt x="127" y="64"/>
                  </a:lnTo>
                  <a:lnTo>
                    <a:pt x="123" y="63"/>
                  </a:lnTo>
                  <a:lnTo>
                    <a:pt x="122" y="63"/>
                  </a:lnTo>
                  <a:lnTo>
                    <a:pt x="123" y="62"/>
                  </a:lnTo>
                  <a:lnTo>
                    <a:pt x="125" y="60"/>
                  </a:lnTo>
                  <a:lnTo>
                    <a:pt x="127" y="60"/>
                  </a:lnTo>
                  <a:lnTo>
                    <a:pt x="128" y="60"/>
                  </a:lnTo>
                  <a:lnTo>
                    <a:pt x="130" y="60"/>
                  </a:lnTo>
                  <a:lnTo>
                    <a:pt x="131" y="59"/>
                  </a:lnTo>
                  <a:lnTo>
                    <a:pt x="132" y="59"/>
                  </a:lnTo>
                  <a:lnTo>
                    <a:pt x="133" y="60"/>
                  </a:lnTo>
                  <a:lnTo>
                    <a:pt x="134" y="62"/>
                  </a:lnTo>
                  <a:lnTo>
                    <a:pt x="138" y="64"/>
                  </a:lnTo>
                  <a:lnTo>
                    <a:pt x="142" y="67"/>
                  </a:lnTo>
                  <a:lnTo>
                    <a:pt x="143" y="67"/>
                  </a:lnTo>
                  <a:lnTo>
                    <a:pt x="145" y="66"/>
                  </a:lnTo>
                  <a:lnTo>
                    <a:pt x="146" y="66"/>
                  </a:lnTo>
                  <a:lnTo>
                    <a:pt x="147" y="65"/>
                  </a:lnTo>
                  <a:lnTo>
                    <a:pt x="148" y="65"/>
                  </a:lnTo>
                  <a:lnTo>
                    <a:pt x="150" y="65"/>
                  </a:lnTo>
                  <a:lnTo>
                    <a:pt x="153" y="62"/>
                  </a:lnTo>
                  <a:lnTo>
                    <a:pt x="154" y="58"/>
                  </a:lnTo>
                  <a:lnTo>
                    <a:pt x="154" y="57"/>
                  </a:lnTo>
                  <a:lnTo>
                    <a:pt x="154" y="56"/>
                  </a:lnTo>
                  <a:lnTo>
                    <a:pt x="155" y="56"/>
                  </a:lnTo>
                  <a:lnTo>
                    <a:pt x="158" y="55"/>
                  </a:lnTo>
                  <a:lnTo>
                    <a:pt x="161" y="54"/>
                  </a:lnTo>
                  <a:lnTo>
                    <a:pt x="162" y="53"/>
                  </a:lnTo>
                  <a:lnTo>
                    <a:pt x="163" y="51"/>
                  </a:lnTo>
                  <a:lnTo>
                    <a:pt x="166" y="52"/>
                  </a:lnTo>
                  <a:lnTo>
                    <a:pt x="168" y="52"/>
                  </a:lnTo>
                  <a:close/>
                  <a:moveTo>
                    <a:pt x="150" y="54"/>
                  </a:moveTo>
                  <a:lnTo>
                    <a:pt x="150" y="54"/>
                  </a:lnTo>
                  <a:lnTo>
                    <a:pt x="151" y="54"/>
                  </a:lnTo>
                  <a:lnTo>
                    <a:pt x="150" y="55"/>
                  </a:lnTo>
                  <a:lnTo>
                    <a:pt x="150" y="54"/>
                  </a:lnTo>
                  <a:close/>
                  <a:moveTo>
                    <a:pt x="180" y="99"/>
                  </a:moveTo>
                  <a:lnTo>
                    <a:pt x="180" y="99"/>
                  </a:lnTo>
                  <a:lnTo>
                    <a:pt x="180" y="98"/>
                  </a:lnTo>
                  <a:lnTo>
                    <a:pt x="179" y="98"/>
                  </a:lnTo>
                  <a:lnTo>
                    <a:pt x="180" y="99"/>
                  </a:lnTo>
                  <a:close/>
                  <a:moveTo>
                    <a:pt x="136" y="56"/>
                  </a:moveTo>
                  <a:lnTo>
                    <a:pt x="136" y="57"/>
                  </a:lnTo>
                  <a:lnTo>
                    <a:pt x="137" y="57"/>
                  </a:lnTo>
                  <a:lnTo>
                    <a:pt x="136" y="57"/>
                  </a:lnTo>
                  <a:lnTo>
                    <a:pt x="136" y="58"/>
                  </a:lnTo>
                  <a:lnTo>
                    <a:pt x="136" y="57"/>
                  </a:lnTo>
                  <a:lnTo>
                    <a:pt x="135" y="57"/>
                  </a:lnTo>
                  <a:lnTo>
                    <a:pt x="136" y="57"/>
                  </a:lnTo>
                  <a:lnTo>
                    <a:pt x="136" y="56"/>
                  </a:lnTo>
                  <a:close/>
                  <a:moveTo>
                    <a:pt x="189" y="124"/>
                  </a:moveTo>
                  <a:lnTo>
                    <a:pt x="184" y="122"/>
                  </a:lnTo>
                  <a:lnTo>
                    <a:pt x="180" y="118"/>
                  </a:lnTo>
                  <a:lnTo>
                    <a:pt x="179" y="118"/>
                  </a:lnTo>
                  <a:lnTo>
                    <a:pt x="178" y="118"/>
                  </a:lnTo>
                  <a:lnTo>
                    <a:pt x="177" y="118"/>
                  </a:lnTo>
                  <a:lnTo>
                    <a:pt x="175" y="117"/>
                  </a:lnTo>
                  <a:lnTo>
                    <a:pt x="172" y="116"/>
                  </a:lnTo>
                  <a:lnTo>
                    <a:pt x="170" y="116"/>
                  </a:lnTo>
                  <a:lnTo>
                    <a:pt x="169" y="114"/>
                  </a:lnTo>
                  <a:lnTo>
                    <a:pt x="169" y="112"/>
                  </a:lnTo>
                  <a:lnTo>
                    <a:pt x="170" y="112"/>
                  </a:lnTo>
                  <a:lnTo>
                    <a:pt x="171" y="111"/>
                  </a:lnTo>
                  <a:lnTo>
                    <a:pt x="171" y="110"/>
                  </a:lnTo>
                  <a:lnTo>
                    <a:pt x="171" y="109"/>
                  </a:lnTo>
                  <a:lnTo>
                    <a:pt x="170" y="106"/>
                  </a:lnTo>
                  <a:lnTo>
                    <a:pt x="168" y="107"/>
                  </a:lnTo>
                  <a:lnTo>
                    <a:pt x="167" y="109"/>
                  </a:lnTo>
                  <a:lnTo>
                    <a:pt x="166" y="110"/>
                  </a:lnTo>
                  <a:lnTo>
                    <a:pt x="163" y="110"/>
                  </a:lnTo>
                  <a:lnTo>
                    <a:pt x="161" y="109"/>
                  </a:lnTo>
                  <a:lnTo>
                    <a:pt x="158" y="111"/>
                  </a:lnTo>
                  <a:lnTo>
                    <a:pt x="155" y="114"/>
                  </a:lnTo>
                  <a:lnTo>
                    <a:pt x="153" y="113"/>
                  </a:lnTo>
                  <a:lnTo>
                    <a:pt x="151" y="113"/>
                  </a:lnTo>
                  <a:lnTo>
                    <a:pt x="149" y="114"/>
                  </a:lnTo>
                  <a:lnTo>
                    <a:pt x="147" y="115"/>
                  </a:lnTo>
                  <a:lnTo>
                    <a:pt x="146" y="114"/>
                  </a:lnTo>
                  <a:lnTo>
                    <a:pt x="144" y="112"/>
                  </a:lnTo>
                  <a:lnTo>
                    <a:pt x="143" y="112"/>
                  </a:lnTo>
                  <a:lnTo>
                    <a:pt x="142" y="112"/>
                  </a:lnTo>
                  <a:lnTo>
                    <a:pt x="142" y="113"/>
                  </a:lnTo>
                  <a:lnTo>
                    <a:pt x="142" y="114"/>
                  </a:lnTo>
                  <a:lnTo>
                    <a:pt x="142" y="115"/>
                  </a:lnTo>
                  <a:lnTo>
                    <a:pt x="143" y="116"/>
                  </a:lnTo>
                  <a:lnTo>
                    <a:pt x="142" y="116"/>
                  </a:lnTo>
                  <a:lnTo>
                    <a:pt x="140" y="115"/>
                  </a:lnTo>
                  <a:lnTo>
                    <a:pt x="139" y="113"/>
                  </a:lnTo>
                  <a:lnTo>
                    <a:pt x="138" y="112"/>
                  </a:lnTo>
                  <a:lnTo>
                    <a:pt x="136" y="110"/>
                  </a:lnTo>
                  <a:lnTo>
                    <a:pt x="134" y="111"/>
                  </a:lnTo>
                  <a:lnTo>
                    <a:pt x="133" y="111"/>
                  </a:lnTo>
                  <a:lnTo>
                    <a:pt x="133" y="112"/>
                  </a:lnTo>
                  <a:lnTo>
                    <a:pt x="136" y="115"/>
                  </a:lnTo>
                  <a:lnTo>
                    <a:pt x="139" y="117"/>
                  </a:lnTo>
                  <a:lnTo>
                    <a:pt x="140" y="117"/>
                  </a:lnTo>
                  <a:lnTo>
                    <a:pt x="143" y="118"/>
                  </a:lnTo>
                  <a:lnTo>
                    <a:pt x="144" y="121"/>
                  </a:lnTo>
                  <a:lnTo>
                    <a:pt x="146" y="122"/>
                  </a:lnTo>
                  <a:lnTo>
                    <a:pt x="148" y="123"/>
                  </a:lnTo>
                  <a:lnTo>
                    <a:pt x="149" y="125"/>
                  </a:lnTo>
                  <a:lnTo>
                    <a:pt x="150" y="127"/>
                  </a:lnTo>
                  <a:lnTo>
                    <a:pt x="154" y="129"/>
                  </a:lnTo>
                  <a:lnTo>
                    <a:pt x="158" y="132"/>
                  </a:lnTo>
                  <a:lnTo>
                    <a:pt x="159" y="133"/>
                  </a:lnTo>
                  <a:lnTo>
                    <a:pt x="161" y="135"/>
                  </a:lnTo>
                  <a:lnTo>
                    <a:pt x="163" y="136"/>
                  </a:lnTo>
                  <a:lnTo>
                    <a:pt x="166" y="138"/>
                  </a:lnTo>
                  <a:lnTo>
                    <a:pt x="168" y="140"/>
                  </a:lnTo>
                  <a:lnTo>
                    <a:pt x="170" y="140"/>
                  </a:lnTo>
                  <a:lnTo>
                    <a:pt x="171" y="141"/>
                  </a:lnTo>
                  <a:lnTo>
                    <a:pt x="173" y="144"/>
                  </a:lnTo>
                  <a:lnTo>
                    <a:pt x="175" y="146"/>
                  </a:lnTo>
                  <a:lnTo>
                    <a:pt x="177" y="146"/>
                  </a:lnTo>
                  <a:lnTo>
                    <a:pt x="178" y="146"/>
                  </a:lnTo>
                  <a:lnTo>
                    <a:pt x="181" y="149"/>
                  </a:lnTo>
                  <a:lnTo>
                    <a:pt x="184" y="151"/>
                  </a:lnTo>
                  <a:lnTo>
                    <a:pt x="185" y="151"/>
                  </a:lnTo>
                  <a:lnTo>
                    <a:pt x="185" y="150"/>
                  </a:lnTo>
                  <a:lnTo>
                    <a:pt x="185" y="149"/>
                  </a:lnTo>
                  <a:lnTo>
                    <a:pt x="186" y="147"/>
                  </a:lnTo>
                  <a:lnTo>
                    <a:pt x="186" y="146"/>
                  </a:lnTo>
                  <a:lnTo>
                    <a:pt x="186" y="144"/>
                  </a:lnTo>
                  <a:lnTo>
                    <a:pt x="186" y="141"/>
                  </a:lnTo>
                  <a:lnTo>
                    <a:pt x="188" y="140"/>
                  </a:lnTo>
                  <a:lnTo>
                    <a:pt x="188" y="139"/>
                  </a:lnTo>
                  <a:lnTo>
                    <a:pt x="188" y="138"/>
                  </a:lnTo>
                  <a:lnTo>
                    <a:pt x="188" y="137"/>
                  </a:lnTo>
                  <a:lnTo>
                    <a:pt x="189" y="136"/>
                  </a:lnTo>
                  <a:lnTo>
                    <a:pt x="189" y="135"/>
                  </a:lnTo>
                  <a:lnTo>
                    <a:pt x="189" y="133"/>
                  </a:lnTo>
                  <a:lnTo>
                    <a:pt x="190" y="128"/>
                  </a:lnTo>
                  <a:lnTo>
                    <a:pt x="189" y="124"/>
                  </a:lnTo>
                  <a:close/>
                  <a:moveTo>
                    <a:pt x="206" y="158"/>
                  </a:moveTo>
                  <a:lnTo>
                    <a:pt x="204" y="158"/>
                  </a:lnTo>
                  <a:lnTo>
                    <a:pt x="202" y="158"/>
                  </a:lnTo>
                  <a:lnTo>
                    <a:pt x="201" y="157"/>
                  </a:lnTo>
                  <a:lnTo>
                    <a:pt x="201" y="156"/>
                  </a:lnTo>
                  <a:lnTo>
                    <a:pt x="196" y="156"/>
                  </a:lnTo>
                  <a:lnTo>
                    <a:pt x="192" y="154"/>
                  </a:lnTo>
                  <a:lnTo>
                    <a:pt x="191" y="156"/>
                  </a:lnTo>
                  <a:lnTo>
                    <a:pt x="191" y="157"/>
                  </a:lnTo>
                  <a:lnTo>
                    <a:pt x="195" y="159"/>
                  </a:lnTo>
                  <a:lnTo>
                    <a:pt x="201" y="162"/>
                  </a:lnTo>
                  <a:lnTo>
                    <a:pt x="202" y="163"/>
                  </a:lnTo>
                  <a:lnTo>
                    <a:pt x="203" y="165"/>
                  </a:lnTo>
                  <a:lnTo>
                    <a:pt x="205" y="164"/>
                  </a:lnTo>
                  <a:lnTo>
                    <a:pt x="207" y="163"/>
                  </a:lnTo>
                  <a:lnTo>
                    <a:pt x="207" y="162"/>
                  </a:lnTo>
                  <a:lnTo>
                    <a:pt x="207" y="160"/>
                  </a:lnTo>
                  <a:lnTo>
                    <a:pt x="207" y="159"/>
                  </a:lnTo>
                  <a:lnTo>
                    <a:pt x="206" y="158"/>
                  </a:lnTo>
                  <a:close/>
                  <a:moveTo>
                    <a:pt x="214" y="185"/>
                  </a:moveTo>
                  <a:lnTo>
                    <a:pt x="213" y="185"/>
                  </a:lnTo>
                  <a:lnTo>
                    <a:pt x="212" y="185"/>
                  </a:lnTo>
                  <a:lnTo>
                    <a:pt x="212" y="186"/>
                  </a:lnTo>
                  <a:lnTo>
                    <a:pt x="213" y="186"/>
                  </a:lnTo>
                  <a:lnTo>
                    <a:pt x="213" y="187"/>
                  </a:lnTo>
                  <a:lnTo>
                    <a:pt x="214" y="187"/>
                  </a:lnTo>
                  <a:lnTo>
                    <a:pt x="215" y="186"/>
                  </a:lnTo>
                  <a:lnTo>
                    <a:pt x="215" y="185"/>
                  </a:lnTo>
                  <a:lnTo>
                    <a:pt x="214" y="185"/>
                  </a:lnTo>
                  <a:close/>
                  <a:moveTo>
                    <a:pt x="99" y="65"/>
                  </a:moveTo>
                  <a:lnTo>
                    <a:pt x="99" y="67"/>
                  </a:lnTo>
                  <a:lnTo>
                    <a:pt x="98" y="69"/>
                  </a:lnTo>
                  <a:lnTo>
                    <a:pt x="97" y="70"/>
                  </a:lnTo>
                  <a:lnTo>
                    <a:pt x="97" y="71"/>
                  </a:lnTo>
                  <a:lnTo>
                    <a:pt x="92" y="77"/>
                  </a:lnTo>
                  <a:lnTo>
                    <a:pt x="88" y="82"/>
                  </a:lnTo>
                  <a:lnTo>
                    <a:pt x="86" y="83"/>
                  </a:lnTo>
                  <a:lnTo>
                    <a:pt x="85" y="86"/>
                  </a:lnTo>
                  <a:lnTo>
                    <a:pt x="82" y="87"/>
                  </a:lnTo>
                  <a:lnTo>
                    <a:pt x="81" y="89"/>
                  </a:lnTo>
                  <a:lnTo>
                    <a:pt x="79" y="91"/>
                  </a:lnTo>
                  <a:lnTo>
                    <a:pt x="76" y="93"/>
                  </a:lnTo>
                  <a:lnTo>
                    <a:pt x="76" y="95"/>
                  </a:lnTo>
                  <a:lnTo>
                    <a:pt x="74" y="98"/>
                  </a:lnTo>
                  <a:lnTo>
                    <a:pt x="73" y="98"/>
                  </a:lnTo>
                  <a:lnTo>
                    <a:pt x="72" y="98"/>
                  </a:lnTo>
                  <a:lnTo>
                    <a:pt x="69" y="99"/>
                  </a:lnTo>
                  <a:lnTo>
                    <a:pt x="67" y="100"/>
                  </a:lnTo>
                  <a:lnTo>
                    <a:pt x="66" y="100"/>
                  </a:lnTo>
                  <a:lnTo>
                    <a:pt x="65" y="100"/>
                  </a:lnTo>
                  <a:lnTo>
                    <a:pt x="65" y="101"/>
                  </a:lnTo>
                  <a:lnTo>
                    <a:pt x="64" y="103"/>
                  </a:lnTo>
                  <a:lnTo>
                    <a:pt x="62" y="105"/>
                  </a:lnTo>
                  <a:lnTo>
                    <a:pt x="60" y="107"/>
                  </a:lnTo>
                  <a:lnTo>
                    <a:pt x="57" y="110"/>
                  </a:lnTo>
                  <a:lnTo>
                    <a:pt x="57" y="111"/>
                  </a:lnTo>
                  <a:lnTo>
                    <a:pt x="54" y="113"/>
                  </a:lnTo>
                  <a:lnTo>
                    <a:pt x="52" y="115"/>
                  </a:lnTo>
                  <a:lnTo>
                    <a:pt x="51" y="116"/>
                  </a:lnTo>
                  <a:lnTo>
                    <a:pt x="51" y="117"/>
                  </a:lnTo>
                  <a:lnTo>
                    <a:pt x="50" y="118"/>
                  </a:lnTo>
                  <a:lnTo>
                    <a:pt x="47" y="119"/>
                  </a:lnTo>
                  <a:lnTo>
                    <a:pt x="46" y="121"/>
                  </a:lnTo>
                  <a:lnTo>
                    <a:pt x="44" y="123"/>
                  </a:lnTo>
                  <a:lnTo>
                    <a:pt x="43" y="124"/>
                  </a:lnTo>
                  <a:lnTo>
                    <a:pt x="41" y="125"/>
                  </a:lnTo>
                  <a:lnTo>
                    <a:pt x="41" y="126"/>
                  </a:lnTo>
                  <a:lnTo>
                    <a:pt x="41" y="127"/>
                  </a:lnTo>
                  <a:lnTo>
                    <a:pt x="39" y="128"/>
                  </a:lnTo>
                  <a:lnTo>
                    <a:pt x="38" y="128"/>
                  </a:lnTo>
                  <a:lnTo>
                    <a:pt x="37" y="129"/>
                  </a:lnTo>
                  <a:lnTo>
                    <a:pt x="34" y="132"/>
                  </a:lnTo>
                  <a:lnTo>
                    <a:pt x="30" y="133"/>
                  </a:lnTo>
                  <a:lnTo>
                    <a:pt x="26" y="135"/>
                  </a:lnTo>
                  <a:lnTo>
                    <a:pt x="26" y="137"/>
                  </a:lnTo>
                  <a:lnTo>
                    <a:pt x="26" y="139"/>
                  </a:lnTo>
                  <a:lnTo>
                    <a:pt x="23" y="141"/>
                  </a:lnTo>
                  <a:lnTo>
                    <a:pt x="20" y="142"/>
                  </a:lnTo>
                  <a:lnTo>
                    <a:pt x="18" y="140"/>
                  </a:lnTo>
                  <a:lnTo>
                    <a:pt x="16" y="137"/>
                  </a:lnTo>
                  <a:lnTo>
                    <a:pt x="15" y="138"/>
                  </a:lnTo>
                  <a:lnTo>
                    <a:pt x="14" y="138"/>
                  </a:lnTo>
                  <a:lnTo>
                    <a:pt x="12" y="138"/>
                  </a:lnTo>
                  <a:lnTo>
                    <a:pt x="12" y="137"/>
                  </a:lnTo>
                  <a:lnTo>
                    <a:pt x="14" y="135"/>
                  </a:lnTo>
                  <a:lnTo>
                    <a:pt x="14" y="133"/>
                  </a:lnTo>
                  <a:lnTo>
                    <a:pt x="16" y="132"/>
                  </a:lnTo>
                  <a:lnTo>
                    <a:pt x="17" y="130"/>
                  </a:lnTo>
                  <a:lnTo>
                    <a:pt x="18" y="132"/>
                  </a:lnTo>
                  <a:lnTo>
                    <a:pt x="19" y="132"/>
                  </a:lnTo>
                  <a:lnTo>
                    <a:pt x="20" y="130"/>
                  </a:lnTo>
                  <a:lnTo>
                    <a:pt x="22" y="129"/>
                  </a:lnTo>
                  <a:lnTo>
                    <a:pt x="22" y="128"/>
                  </a:lnTo>
                  <a:lnTo>
                    <a:pt x="21" y="127"/>
                  </a:lnTo>
                  <a:lnTo>
                    <a:pt x="20" y="127"/>
                  </a:lnTo>
                  <a:lnTo>
                    <a:pt x="19" y="127"/>
                  </a:lnTo>
                  <a:lnTo>
                    <a:pt x="17" y="127"/>
                  </a:lnTo>
                  <a:lnTo>
                    <a:pt x="14" y="124"/>
                  </a:lnTo>
                  <a:lnTo>
                    <a:pt x="9" y="122"/>
                  </a:lnTo>
                  <a:lnTo>
                    <a:pt x="8" y="119"/>
                  </a:lnTo>
                  <a:lnTo>
                    <a:pt x="7" y="118"/>
                  </a:lnTo>
                  <a:lnTo>
                    <a:pt x="6" y="119"/>
                  </a:lnTo>
                  <a:lnTo>
                    <a:pt x="5" y="121"/>
                  </a:lnTo>
                  <a:lnTo>
                    <a:pt x="4" y="119"/>
                  </a:lnTo>
                  <a:lnTo>
                    <a:pt x="3" y="118"/>
                  </a:lnTo>
                  <a:lnTo>
                    <a:pt x="2" y="118"/>
                  </a:lnTo>
                  <a:lnTo>
                    <a:pt x="0" y="118"/>
                  </a:lnTo>
                  <a:lnTo>
                    <a:pt x="0" y="115"/>
                  </a:lnTo>
                  <a:lnTo>
                    <a:pt x="0" y="113"/>
                  </a:lnTo>
                  <a:lnTo>
                    <a:pt x="2" y="112"/>
                  </a:lnTo>
                  <a:lnTo>
                    <a:pt x="3" y="110"/>
                  </a:lnTo>
                  <a:lnTo>
                    <a:pt x="3" y="109"/>
                  </a:lnTo>
                  <a:lnTo>
                    <a:pt x="3" y="107"/>
                  </a:lnTo>
                  <a:lnTo>
                    <a:pt x="6" y="105"/>
                  </a:lnTo>
                  <a:lnTo>
                    <a:pt x="9" y="103"/>
                  </a:lnTo>
                  <a:lnTo>
                    <a:pt x="10" y="104"/>
                  </a:lnTo>
                  <a:lnTo>
                    <a:pt x="14" y="101"/>
                  </a:lnTo>
                  <a:lnTo>
                    <a:pt x="16" y="98"/>
                  </a:lnTo>
                  <a:lnTo>
                    <a:pt x="16" y="97"/>
                  </a:lnTo>
                  <a:lnTo>
                    <a:pt x="16" y="94"/>
                  </a:lnTo>
                  <a:lnTo>
                    <a:pt x="18" y="94"/>
                  </a:lnTo>
                  <a:lnTo>
                    <a:pt x="21" y="93"/>
                  </a:lnTo>
                  <a:lnTo>
                    <a:pt x="23" y="92"/>
                  </a:lnTo>
                  <a:lnTo>
                    <a:pt x="27" y="90"/>
                  </a:lnTo>
                  <a:lnTo>
                    <a:pt x="29" y="87"/>
                  </a:lnTo>
                  <a:lnTo>
                    <a:pt x="33" y="84"/>
                  </a:lnTo>
                  <a:lnTo>
                    <a:pt x="39" y="80"/>
                  </a:lnTo>
                  <a:lnTo>
                    <a:pt x="44" y="76"/>
                  </a:lnTo>
                  <a:lnTo>
                    <a:pt x="46" y="74"/>
                  </a:lnTo>
                  <a:lnTo>
                    <a:pt x="49" y="71"/>
                  </a:lnTo>
                  <a:lnTo>
                    <a:pt x="51" y="70"/>
                  </a:lnTo>
                  <a:lnTo>
                    <a:pt x="53" y="69"/>
                  </a:lnTo>
                  <a:lnTo>
                    <a:pt x="54" y="70"/>
                  </a:lnTo>
                  <a:lnTo>
                    <a:pt x="55" y="70"/>
                  </a:lnTo>
                  <a:lnTo>
                    <a:pt x="57" y="68"/>
                  </a:lnTo>
                  <a:lnTo>
                    <a:pt x="58" y="67"/>
                  </a:lnTo>
                  <a:lnTo>
                    <a:pt x="61" y="66"/>
                  </a:lnTo>
                  <a:lnTo>
                    <a:pt x="62" y="66"/>
                  </a:lnTo>
                  <a:lnTo>
                    <a:pt x="66" y="65"/>
                  </a:lnTo>
                  <a:lnTo>
                    <a:pt x="70" y="62"/>
                  </a:lnTo>
                  <a:lnTo>
                    <a:pt x="73" y="63"/>
                  </a:lnTo>
                  <a:lnTo>
                    <a:pt x="75" y="63"/>
                  </a:lnTo>
                  <a:lnTo>
                    <a:pt x="76" y="63"/>
                  </a:lnTo>
                  <a:lnTo>
                    <a:pt x="77" y="63"/>
                  </a:lnTo>
                  <a:lnTo>
                    <a:pt x="78" y="63"/>
                  </a:lnTo>
                  <a:lnTo>
                    <a:pt x="80" y="63"/>
                  </a:lnTo>
                  <a:lnTo>
                    <a:pt x="81" y="62"/>
                  </a:lnTo>
                  <a:lnTo>
                    <a:pt x="86" y="62"/>
                  </a:lnTo>
                  <a:lnTo>
                    <a:pt x="90" y="62"/>
                  </a:lnTo>
                  <a:lnTo>
                    <a:pt x="91" y="63"/>
                  </a:lnTo>
                  <a:lnTo>
                    <a:pt x="93" y="64"/>
                  </a:lnTo>
                  <a:lnTo>
                    <a:pt x="96" y="64"/>
                  </a:lnTo>
                  <a:lnTo>
                    <a:pt x="97" y="64"/>
                  </a:lnTo>
                  <a:lnTo>
                    <a:pt x="98" y="65"/>
                  </a:lnTo>
                  <a:lnTo>
                    <a:pt x="99" y="65"/>
                  </a:lnTo>
                  <a:close/>
                  <a:moveTo>
                    <a:pt x="251" y="261"/>
                  </a:moveTo>
                  <a:lnTo>
                    <a:pt x="250" y="262"/>
                  </a:lnTo>
                  <a:lnTo>
                    <a:pt x="250" y="263"/>
                  </a:lnTo>
                  <a:lnTo>
                    <a:pt x="251" y="264"/>
                  </a:lnTo>
                  <a:lnTo>
                    <a:pt x="251" y="263"/>
                  </a:lnTo>
                  <a:lnTo>
                    <a:pt x="252" y="263"/>
                  </a:lnTo>
                  <a:lnTo>
                    <a:pt x="252" y="262"/>
                  </a:lnTo>
                  <a:lnTo>
                    <a:pt x="251" y="261"/>
                  </a:lnTo>
                  <a:close/>
                  <a:moveTo>
                    <a:pt x="243" y="265"/>
                  </a:moveTo>
                  <a:lnTo>
                    <a:pt x="244" y="265"/>
                  </a:lnTo>
                  <a:lnTo>
                    <a:pt x="244" y="266"/>
                  </a:lnTo>
                  <a:lnTo>
                    <a:pt x="243" y="266"/>
                  </a:lnTo>
                  <a:lnTo>
                    <a:pt x="243" y="265"/>
                  </a:lnTo>
                  <a:close/>
                  <a:moveTo>
                    <a:pt x="236" y="264"/>
                  </a:moveTo>
                  <a:lnTo>
                    <a:pt x="236" y="264"/>
                  </a:lnTo>
                  <a:close/>
                  <a:moveTo>
                    <a:pt x="178" y="202"/>
                  </a:moveTo>
                  <a:lnTo>
                    <a:pt x="179" y="203"/>
                  </a:lnTo>
                  <a:lnTo>
                    <a:pt x="178" y="203"/>
                  </a:lnTo>
                  <a:lnTo>
                    <a:pt x="178" y="202"/>
                  </a:lnTo>
                  <a:close/>
                  <a:moveTo>
                    <a:pt x="161" y="187"/>
                  </a:moveTo>
                  <a:lnTo>
                    <a:pt x="162" y="188"/>
                  </a:lnTo>
                  <a:lnTo>
                    <a:pt x="165" y="191"/>
                  </a:lnTo>
                  <a:lnTo>
                    <a:pt x="163" y="192"/>
                  </a:lnTo>
                  <a:lnTo>
                    <a:pt x="163" y="194"/>
                  </a:lnTo>
                  <a:lnTo>
                    <a:pt x="166" y="195"/>
                  </a:lnTo>
                  <a:lnTo>
                    <a:pt x="167" y="197"/>
                  </a:lnTo>
                  <a:lnTo>
                    <a:pt x="166" y="198"/>
                  </a:lnTo>
                  <a:lnTo>
                    <a:pt x="165" y="200"/>
                  </a:lnTo>
                  <a:lnTo>
                    <a:pt x="166" y="204"/>
                  </a:lnTo>
                  <a:lnTo>
                    <a:pt x="167" y="206"/>
                  </a:lnTo>
                  <a:lnTo>
                    <a:pt x="167" y="208"/>
                  </a:lnTo>
                  <a:lnTo>
                    <a:pt x="167" y="210"/>
                  </a:lnTo>
                  <a:lnTo>
                    <a:pt x="167" y="211"/>
                  </a:lnTo>
                  <a:lnTo>
                    <a:pt x="168" y="214"/>
                  </a:lnTo>
                  <a:lnTo>
                    <a:pt x="168" y="215"/>
                  </a:lnTo>
                  <a:lnTo>
                    <a:pt x="169" y="217"/>
                  </a:lnTo>
                  <a:lnTo>
                    <a:pt x="169" y="221"/>
                  </a:lnTo>
                  <a:lnTo>
                    <a:pt x="169" y="225"/>
                  </a:lnTo>
                  <a:lnTo>
                    <a:pt x="168" y="225"/>
                  </a:lnTo>
                  <a:lnTo>
                    <a:pt x="168" y="226"/>
                  </a:lnTo>
                  <a:lnTo>
                    <a:pt x="165" y="223"/>
                  </a:lnTo>
                  <a:lnTo>
                    <a:pt x="162" y="222"/>
                  </a:lnTo>
                  <a:lnTo>
                    <a:pt x="162" y="223"/>
                  </a:lnTo>
                  <a:lnTo>
                    <a:pt x="163" y="225"/>
                  </a:lnTo>
                  <a:lnTo>
                    <a:pt x="165" y="225"/>
                  </a:lnTo>
                  <a:lnTo>
                    <a:pt x="165" y="226"/>
                  </a:lnTo>
                  <a:lnTo>
                    <a:pt x="166" y="227"/>
                  </a:lnTo>
                  <a:lnTo>
                    <a:pt x="167" y="227"/>
                  </a:lnTo>
                  <a:lnTo>
                    <a:pt x="168" y="227"/>
                  </a:lnTo>
                  <a:lnTo>
                    <a:pt x="168" y="229"/>
                  </a:lnTo>
                  <a:lnTo>
                    <a:pt x="167" y="229"/>
                  </a:lnTo>
                  <a:lnTo>
                    <a:pt x="166" y="230"/>
                  </a:lnTo>
                  <a:lnTo>
                    <a:pt x="165" y="230"/>
                  </a:lnTo>
                  <a:lnTo>
                    <a:pt x="161" y="230"/>
                  </a:lnTo>
                  <a:lnTo>
                    <a:pt x="159" y="229"/>
                  </a:lnTo>
                  <a:lnTo>
                    <a:pt x="159" y="228"/>
                  </a:lnTo>
                  <a:lnTo>
                    <a:pt x="158" y="226"/>
                  </a:lnTo>
                  <a:lnTo>
                    <a:pt x="156" y="226"/>
                  </a:lnTo>
                  <a:lnTo>
                    <a:pt x="155" y="226"/>
                  </a:lnTo>
                  <a:lnTo>
                    <a:pt x="154" y="226"/>
                  </a:lnTo>
                  <a:lnTo>
                    <a:pt x="151" y="226"/>
                  </a:lnTo>
                  <a:lnTo>
                    <a:pt x="153" y="228"/>
                  </a:lnTo>
                  <a:lnTo>
                    <a:pt x="155" y="229"/>
                  </a:lnTo>
                  <a:lnTo>
                    <a:pt x="153" y="231"/>
                  </a:lnTo>
                  <a:lnTo>
                    <a:pt x="151" y="232"/>
                  </a:lnTo>
                  <a:lnTo>
                    <a:pt x="150" y="229"/>
                  </a:lnTo>
                  <a:lnTo>
                    <a:pt x="148" y="226"/>
                  </a:lnTo>
                  <a:lnTo>
                    <a:pt x="147" y="226"/>
                  </a:lnTo>
                  <a:lnTo>
                    <a:pt x="146" y="226"/>
                  </a:lnTo>
                  <a:lnTo>
                    <a:pt x="146" y="227"/>
                  </a:lnTo>
                  <a:lnTo>
                    <a:pt x="146" y="228"/>
                  </a:lnTo>
                  <a:lnTo>
                    <a:pt x="140" y="229"/>
                  </a:lnTo>
                  <a:lnTo>
                    <a:pt x="135" y="233"/>
                  </a:lnTo>
                  <a:lnTo>
                    <a:pt x="133" y="231"/>
                  </a:lnTo>
                  <a:lnTo>
                    <a:pt x="130" y="229"/>
                  </a:lnTo>
                  <a:lnTo>
                    <a:pt x="130" y="230"/>
                  </a:lnTo>
                  <a:lnTo>
                    <a:pt x="130" y="231"/>
                  </a:lnTo>
                  <a:lnTo>
                    <a:pt x="130" y="232"/>
                  </a:lnTo>
                  <a:lnTo>
                    <a:pt x="130" y="231"/>
                  </a:lnTo>
                  <a:lnTo>
                    <a:pt x="128" y="231"/>
                  </a:lnTo>
                  <a:lnTo>
                    <a:pt x="127" y="230"/>
                  </a:lnTo>
                  <a:lnTo>
                    <a:pt x="125" y="228"/>
                  </a:lnTo>
                  <a:lnTo>
                    <a:pt x="119" y="228"/>
                  </a:lnTo>
                  <a:lnTo>
                    <a:pt x="113" y="228"/>
                  </a:lnTo>
                  <a:lnTo>
                    <a:pt x="112" y="227"/>
                  </a:lnTo>
                  <a:lnTo>
                    <a:pt x="111" y="226"/>
                  </a:lnTo>
                  <a:lnTo>
                    <a:pt x="107" y="225"/>
                  </a:lnTo>
                  <a:lnTo>
                    <a:pt x="103" y="226"/>
                  </a:lnTo>
                  <a:lnTo>
                    <a:pt x="103" y="228"/>
                  </a:lnTo>
                  <a:lnTo>
                    <a:pt x="103" y="229"/>
                  </a:lnTo>
                  <a:lnTo>
                    <a:pt x="103" y="230"/>
                  </a:lnTo>
                  <a:lnTo>
                    <a:pt x="102" y="231"/>
                  </a:lnTo>
                  <a:lnTo>
                    <a:pt x="104" y="235"/>
                  </a:lnTo>
                  <a:lnTo>
                    <a:pt x="108" y="238"/>
                  </a:lnTo>
                  <a:lnTo>
                    <a:pt x="108" y="239"/>
                  </a:lnTo>
                  <a:lnTo>
                    <a:pt x="109" y="240"/>
                  </a:lnTo>
                  <a:lnTo>
                    <a:pt x="110" y="240"/>
                  </a:lnTo>
                  <a:lnTo>
                    <a:pt x="111" y="241"/>
                  </a:lnTo>
                  <a:lnTo>
                    <a:pt x="111" y="242"/>
                  </a:lnTo>
                  <a:lnTo>
                    <a:pt x="111" y="244"/>
                  </a:lnTo>
                  <a:lnTo>
                    <a:pt x="114" y="245"/>
                  </a:lnTo>
                  <a:lnTo>
                    <a:pt x="118" y="247"/>
                  </a:lnTo>
                  <a:lnTo>
                    <a:pt x="119" y="247"/>
                  </a:lnTo>
                  <a:lnTo>
                    <a:pt x="121" y="247"/>
                  </a:lnTo>
                  <a:lnTo>
                    <a:pt x="123" y="251"/>
                  </a:lnTo>
                  <a:lnTo>
                    <a:pt x="125" y="254"/>
                  </a:lnTo>
                  <a:lnTo>
                    <a:pt x="125" y="256"/>
                  </a:lnTo>
                  <a:lnTo>
                    <a:pt x="126" y="258"/>
                  </a:lnTo>
                  <a:lnTo>
                    <a:pt x="127" y="258"/>
                  </a:lnTo>
                  <a:lnTo>
                    <a:pt x="128" y="260"/>
                  </a:lnTo>
                  <a:lnTo>
                    <a:pt x="127" y="261"/>
                  </a:lnTo>
                  <a:lnTo>
                    <a:pt x="128" y="263"/>
                  </a:lnTo>
                  <a:lnTo>
                    <a:pt x="131" y="264"/>
                  </a:lnTo>
                  <a:lnTo>
                    <a:pt x="133" y="263"/>
                  </a:lnTo>
                  <a:lnTo>
                    <a:pt x="134" y="263"/>
                  </a:lnTo>
                  <a:lnTo>
                    <a:pt x="133" y="265"/>
                  </a:lnTo>
                  <a:lnTo>
                    <a:pt x="133" y="267"/>
                  </a:lnTo>
                  <a:lnTo>
                    <a:pt x="133" y="268"/>
                  </a:lnTo>
                  <a:lnTo>
                    <a:pt x="134" y="268"/>
                  </a:lnTo>
                  <a:lnTo>
                    <a:pt x="135" y="268"/>
                  </a:lnTo>
                  <a:lnTo>
                    <a:pt x="137" y="270"/>
                  </a:lnTo>
                  <a:lnTo>
                    <a:pt x="139" y="272"/>
                  </a:lnTo>
                  <a:lnTo>
                    <a:pt x="140" y="273"/>
                  </a:lnTo>
                  <a:lnTo>
                    <a:pt x="139" y="275"/>
                  </a:lnTo>
                  <a:lnTo>
                    <a:pt x="138" y="278"/>
                  </a:lnTo>
                  <a:lnTo>
                    <a:pt x="142" y="279"/>
                  </a:lnTo>
                  <a:lnTo>
                    <a:pt x="145" y="278"/>
                  </a:lnTo>
                  <a:lnTo>
                    <a:pt x="146" y="280"/>
                  </a:lnTo>
                  <a:lnTo>
                    <a:pt x="146" y="281"/>
                  </a:lnTo>
                  <a:lnTo>
                    <a:pt x="147" y="282"/>
                  </a:lnTo>
                  <a:lnTo>
                    <a:pt x="148" y="284"/>
                  </a:lnTo>
                  <a:lnTo>
                    <a:pt x="148" y="286"/>
                  </a:lnTo>
                  <a:lnTo>
                    <a:pt x="149" y="286"/>
                  </a:lnTo>
                  <a:lnTo>
                    <a:pt x="150" y="288"/>
                  </a:lnTo>
                  <a:lnTo>
                    <a:pt x="153" y="291"/>
                  </a:lnTo>
                  <a:lnTo>
                    <a:pt x="154" y="295"/>
                  </a:lnTo>
                  <a:lnTo>
                    <a:pt x="155" y="298"/>
                  </a:lnTo>
                  <a:lnTo>
                    <a:pt x="157" y="297"/>
                  </a:lnTo>
                  <a:lnTo>
                    <a:pt x="158" y="297"/>
                  </a:lnTo>
                  <a:lnTo>
                    <a:pt x="160" y="301"/>
                  </a:lnTo>
                  <a:lnTo>
                    <a:pt x="160" y="304"/>
                  </a:lnTo>
                  <a:lnTo>
                    <a:pt x="162" y="307"/>
                  </a:lnTo>
                  <a:lnTo>
                    <a:pt x="165" y="308"/>
                  </a:lnTo>
                  <a:lnTo>
                    <a:pt x="165" y="310"/>
                  </a:lnTo>
                  <a:lnTo>
                    <a:pt x="165" y="311"/>
                  </a:lnTo>
                  <a:lnTo>
                    <a:pt x="165" y="312"/>
                  </a:lnTo>
                  <a:lnTo>
                    <a:pt x="160" y="311"/>
                  </a:lnTo>
                  <a:lnTo>
                    <a:pt x="156" y="311"/>
                  </a:lnTo>
                  <a:lnTo>
                    <a:pt x="154" y="309"/>
                  </a:lnTo>
                  <a:lnTo>
                    <a:pt x="153" y="308"/>
                  </a:lnTo>
                  <a:lnTo>
                    <a:pt x="151" y="309"/>
                  </a:lnTo>
                  <a:lnTo>
                    <a:pt x="150" y="310"/>
                  </a:lnTo>
                  <a:lnTo>
                    <a:pt x="151" y="312"/>
                  </a:lnTo>
                  <a:lnTo>
                    <a:pt x="153" y="315"/>
                  </a:lnTo>
                  <a:lnTo>
                    <a:pt x="150" y="316"/>
                  </a:lnTo>
                  <a:lnTo>
                    <a:pt x="147" y="317"/>
                  </a:lnTo>
                  <a:lnTo>
                    <a:pt x="144" y="313"/>
                  </a:lnTo>
                  <a:lnTo>
                    <a:pt x="140" y="309"/>
                  </a:lnTo>
                  <a:lnTo>
                    <a:pt x="139" y="308"/>
                  </a:lnTo>
                  <a:lnTo>
                    <a:pt x="138" y="307"/>
                  </a:lnTo>
                  <a:lnTo>
                    <a:pt x="136" y="303"/>
                  </a:lnTo>
                  <a:lnTo>
                    <a:pt x="134" y="300"/>
                  </a:lnTo>
                  <a:lnTo>
                    <a:pt x="132" y="299"/>
                  </a:lnTo>
                  <a:lnTo>
                    <a:pt x="130" y="296"/>
                  </a:lnTo>
                  <a:lnTo>
                    <a:pt x="128" y="293"/>
                  </a:lnTo>
                  <a:lnTo>
                    <a:pt x="127" y="292"/>
                  </a:lnTo>
                  <a:lnTo>
                    <a:pt x="126" y="291"/>
                  </a:lnTo>
                  <a:lnTo>
                    <a:pt x="125" y="290"/>
                  </a:lnTo>
                  <a:lnTo>
                    <a:pt x="125" y="288"/>
                  </a:lnTo>
                  <a:lnTo>
                    <a:pt x="125" y="287"/>
                  </a:lnTo>
                  <a:lnTo>
                    <a:pt x="124" y="285"/>
                  </a:lnTo>
                  <a:lnTo>
                    <a:pt x="124" y="284"/>
                  </a:lnTo>
                  <a:lnTo>
                    <a:pt x="122" y="285"/>
                  </a:lnTo>
                  <a:lnTo>
                    <a:pt x="121" y="285"/>
                  </a:lnTo>
                  <a:lnTo>
                    <a:pt x="120" y="285"/>
                  </a:lnTo>
                  <a:lnTo>
                    <a:pt x="121" y="284"/>
                  </a:lnTo>
                  <a:lnTo>
                    <a:pt x="121" y="282"/>
                  </a:lnTo>
                  <a:lnTo>
                    <a:pt x="120" y="281"/>
                  </a:lnTo>
                  <a:lnTo>
                    <a:pt x="119" y="280"/>
                  </a:lnTo>
                  <a:lnTo>
                    <a:pt x="119" y="278"/>
                  </a:lnTo>
                  <a:lnTo>
                    <a:pt x="118" y="277"/>
                  </a:lnTo>
                  <a:lnTo>
                    <a:pt x="115" y="276"/>
                  </a:lnTo>
                  <a:lnTo>
                    <a:pt x="113" y="276"/>
                  </a:lnTo>
                  <a:lnTo>
                    <a:pt x="112" y="275"/>
                  </a:lnTo>
                  <a:lnTo>
                    <a:pt x="112" y="273"/>
                  </a:lnTo>
                  <a:lnTo>
                    <a:pt x="113" y="270"/>
                  </a:lnTo>
                  <a:lnTo>
                    <a:pt x="112" y="270"/>
                  </a:lnTo>
                  <a:lnTo>
                    <a:pt x="112" y="269"/>
                  </a:lnTo>
                  <a:lnTo>
                    <a:pt x="111" y="270"/>
                  </a:lnTo>
                  <a:lnTo>
                    <a:pt x="110" y="270"/>
                  </a:lnTo>
                  <a:lnTo>
                    <a:pt x="107" y="268"/>
                  </a:lnTo>
                  <a:lnTo>
                    <a:pt x="107" y="265"/>
                  </a:lnTo>
                  <a:lnTo>
                    <a:pt x="103" y="262"/>
                  </a:lnTo>
                  <a:lnTo>
                    <a:pt x="99" y="258"/>
                  </a:lnTo>
                  <a:lnTo>
                    <a:pt x="98" y="258"/>
                  </a:lnTo>
                  <a:lnTo>
                    <a:pt x="95" y="264"/>
                  </a:lnTo>
                  <a:lnTo>
                    <a:pt x="92" y="270"/>
                  </a:lnTo>
                  <a:lnTo>
                    <a:pt x="92" y="272"/>
                  </a:lnTo>
                  <a:lnTo>
                    <a:pt x="91" y="273"/>
                  </a:lnTo>
                  <a:lnTo>
                    <a:pt x="90" y="274"/>
                  </a:lnTo>
                  <a:lnTo>
                    <a:pt x="89" y="274"/>
                  </a:lnTo>
                  <a:lnTo>
                    <a:pt x="89" y="276"/>
                  </a:lnTo>
                  <a:lnTo>
                    <a:pt x="88" y="278"/>
                  </a:lnTo>
                  <a:lnTo>
                    <a:pt x="86" y="280"/>
                  </a:lnTo>
                  <a:lnTo>
                    <a:pt x="82" y="282"/>
                  </a:lnTo>
                  <a:lnTo>
                    <a:pt x="80" y="286"/>
                  </a:lnTo>
                  <a:lnTo>
                    <a:pt x="78" y="289"/>
                  </a:lnTo>
                  <a:lnTo>
                    <a:pt x="77" y="289"/>
                  </a:lnTo>
                  <a:lnTo>
                    <a:pt x="75" y="289"/>
                  </a:lnTo>
                  <a:lnTo>
                    <a:pt x="73" y="289"/>
                  </a:lnTo>
                  <a:lnTo>
                    <a:pt x="73" y="290"/>
                  </a:lnTo>
                  <a:lnTo>
                    <a:pt x="73" y="291"/>
                  </a:lnTo>
                  <a:lnTo>
                    <a:pt x="73" y="292"/>
                  </a:lnTo>
                  <a:lnTo>
                    <a:pt x="70" y="295"/>
                  </a:lnTo>
                  <a:lnTo>
                    <a:pt x="68" y="297"/>
                  </a:lnTo>
                  <a:lnTo>
                    <a:pt x="68" y="298"/>
                  </a:lnTo>
                  <a:lnTo>
                    <a:pt x="67" y="300"/>
                  </a:lnTo>
                  <a:lnTo>
                    <a:pt x="65" y="301"/>
                  </a:lnTo>
                  <a:lnTo>
                    <a:pt x="63" y="302"/>
                  </a:lnTo>
                  <a:lnTo>
                    <a:pt x="63" y="304"/>
                  </a:lnTo>
                  <a:lnTo>
                    <a:pt x="63" y="305"/>
                  </a:lnTo>
                  <a:lnTo>
                    <a:pt x="62" y="307"/>
                  </a:lnTo>
                  <a:lnTo>
                    <a:pt x="61" y="308"/>
                  </a:lnTo>
                  <a:lnTo>
                    <a:pt x="60" y="310"/>
                  </a:lnTo>
                  <a:lnTo>
                    <a:pt x="57" y="313"/>
                  </a:lnTo>
                  <a:lnTo>
                    <a:pt x="56" y="314"/>
                  </a:lnTo>
                  <a:lnTo>
                    <a:pt x="55" y="314"/>
                  </a:lnTo>
                  <a:lnTo>
                    <a:pt x="54" y="316"/>
                  </a:lnTo>
                  <a:lnTo>
                    <a:pt x="53" y="317"/>
                  </a:lnTo>
                  <a:lnTo>
                    <a:pt x="49" y="320"/>
                  </a:lnTo>
                  <a:lnTo>
                    <a:pt x="43" y="323"/>
                  </a:lnTo>
                  <a:lnTo>
                    <a:pt x="42" y="324"/>
                  </a:lnTo>
                  <a:lnTo>
                    <a:pt x="40" y="325"/>
                  </a:lnTo>
                  <a:lnTo>
                    <a:pt x="39" y="325"/>
                  </a:lnTo>
                  <a:lnTo>
                    <a:pt x="38" y="325"/>
                  </a:lnTo>
                  <a:lnTo>
                    <a:pt x="37" y="325"/>
                  </a:lnTo>
                  <a:lnTo>
                    <a:pt x="35" y="325"/>
                  </a:lnTo>
                  <a:lnTo>
                    <a:pt x="33" y="323"/>
                  </a:lnTo>
                  <a:lnTo>
                    <a:pt x="31" y="321"/>
                  </a:lnTo>
                  <a:lnTo>
                    <a:pt x="31" y="319"/>
                  </a:lnTo>
                  <a:lnTo>
                    <a:pt x="30" y="316"/>
                  </a:lnTo>
                  <a:lnTo>
                    <a:pt x="28" y="314"/>
                  </a:lnTo>
                  <a:lnTo>
                    <a:pt x="26" y="312"/>
                  </a:lnTo>
                  <a:lnTo>
                    <a:pt x="25" y="309"/>
                  </a:lnTo>
                  <a:lnTo>
                    <a:pt x="22" y="305"/>
                  </a:lnTo>
                  <a:lnTo>
                    <a:pt x="23" y="304"/>
                  </a:lnTo>
                  <a:lnTo>
                    <a:pt x="23" y="303"/>
                  </a:lnTo>
                  <a:lnTo>
                    <a:pt x="21" y="301"/>
                  </a:lnTo>
                  <a:lnTo>
                    <a:pt x="20" y="299"/>
                  </a:lnTo>
                  <a:lnTo>
                    <a:pt x="19" y="297"/>
                  </a:lnTo>
                  <a:lnTo>
                    <a:pt x="18" y="295"/>
                  </a:lnTo>
                  <a:lnTo>
                    <a:pt x="18" y="293"/>
                  </a:lnTo>
                  <a:lnTo>
                    <a:pt x="18" y="291"/>
                  </a:lnTo>
                  <a:lnTo>
                    <a:pt x="16" y="287"/>
                  </a:lnTo>
                  <a:lnTo>
                    <a:pt x="15" y="282"/>
                  </a:lnTo>
                  <a:lnTo>
                    <a:pt x="15" y="281"/>
                  </a:lnTo>
                  <a:lnTo>
                    <a:pt x="15" y="280"/>
                  </a:lnTo>
                  <a:lnTo>
                    <a:pt x="14" y="278"/>
                  </a:lnTo>
                  <a:lnTo>
                    <a:pt x="14" y="277"/>
                  </a:lnTo>
                  <a:lnTo>
                    <a:pt x="12" y="274"/>
                  </a:lnTo>
                  <a:lnTo>
                    <a:pt x="12" y="269"/>
                  </a:lnTo>
                  <a:lnTo>
                    <a:pt x="11" y="268"/>
                  </a:lnTo>
                  <a:lnTo>
                    <a:pt x="10" y="267"/>
                  </a:lnTo>
                  <a:lnTo>
                    <a:pt x="10" y="266"/>
                  </a:lnTo>
                  <a:lnTo>
                    <a:pt x="10" y="265"/>
                  </a:lnTo>
                  <a:lnTo>
                    <a:pt x="9" y="264"/>
                  </a:lnTo>
                  <a:lnTo>
                    <a:pt x="9" y="263"/>
                  </a:lnTo>
                  <a:lnTo>
                    <a:pt x="8" y="261"/>
                  </a:lnTo>
                  <a:lnTo>
                    <a:pt x="8" y="258"/>
                  </a:lnTo>
                  <a:lnTo>
                    <a:pt x="8" y="257"/>
                  </a:lnTo>
                  <a:lnTo>
                    <a:pt x="7" y="254"/>
                  </a:lnTo>
                  <a:lnTo>
                    <a:pt x="5" y="252"/>
                  </a:lnTo>
                  <a:lnTo>
                    <a:pt x="5" y="251"/>
                  </a:lnTo>
                  <a:lnTo>
                    <a:pt x="5" y="250"/>
                  </a:lnTo>
                  <a:lnTo>
                    <a:pt x="5" y="249"/>
                  </a:lnTo>
                  <a:lnTo>
                    <a:pt x="4" y="247"/>
                  </a:lnTo>
                  <a:lnTo>
                    <a:pt x="4" y="246"/>
                  </a:lnTo>
                  <a:lnTo>
                    <a:pt x="4" y="245"/>
                  </a:lnTo>
                  <a:lnTo>
                    <a:pt x="3" y="243"/>
                  </a:lnTo>
                  <a:lnTo>
                    <a:pt x="2" y="241"/>
                  </a:lnTo>
                  <a:lnTo>
                    <a:pt x="2" y="240"/>
                  </a:lnTo>
                  <a:lnTo>
                    <a:pt x="0" y="238"/>
                  </a:lnTo>
                  <a:lnTo>
                    <a:pt x="2" y="235"/>
                  </a:lnTo>
                  <a:lnTo>
                    <a:pt x="3" y="233"/>
                  </a:lnTo>
                  <a:lnTo>
                    <a:pt x="4" y="235"/>
                  </a:lnTo>
                  <a:lnTo>
                    <a:pt x="6" y="237"/>
                  </a:lnTo>
                  <a:lnTo>
                    <a:pt x="6" y="235"/>
                  </a:lnTo>
                  <a:lnTo>
                    <a:pt x="7" y="235"/>
                  </a:lnTo>
                  <a:lnTo>
                    <a:pt x="7" y="234"/>
                  </a:lnTo>
                  <a:lnTo>
                    <a:pt x="7" y="230"/>
                  </a:lnTo>
                  <a:lnTo>
                    <a:pt x="8" y="228"/>
                  </a:lnTo>
                  <a:lnTo>
                    <a:pt x="8" y="226"/>
                  </a:lnTo>
                  <a:lnTo>
                    <a:pt x="8" y="222"/>
                  </a:lnTo>
                  <a:lnTo>
                    <a:pt x="9" y="221"/>
                  </a:lnTo>
                  <a:lnTo>
                    <a:pt x="10" y="220"/>
                  </a:lnTo>
                  <a:lnTo>
                    <a:pt x="10" y="218"/>
                  </a:lnTo>
                  <a:lnTo>
                    <a:pt x="10" y="216"/>
                  </a:lnTo>
                  <a:lnTo>
                    <a:pt x="11" y="212"/>
                  </a:lnTo>
                  <a:lnTo>
                    <a:pt x="12" y="208"/>
                  </a:lnTo>
                  <a:lnTo>
                    <a:pt x="14" y="203"/>
                  </a:lnTo>
                  <a:lnTo>
                    <a:pt x="16" y="197"/>
                  </a:lnTo>
                  <a:lnTo>
                    <a:pt x="16" y="199"/>
                  </a:lnTo>
                  <a:lnTo>
                    <a:pt x="15" y="199"/>
                  </a:lnTo>
                  <a:lnTo>
                    <a:pt x="17" y="204"/>
                  </a:lnTo>
                  <a:lnTo>
                    <a:pt x="18" y="208"/>
                  </a:lnTo>
                  <a:lnTo>
                    <a:pt x="16" y="211"/>
                  </a:lnTo>
                  <a:lnTo>
                    <a:pt x="15" y="214"/>
                  </a:lnTo>
                  <a:lnTo>
                    <a:pt x="15" y="217"/>
                  </a:lnTo>
                  <a:lnTo>
                    <a:pt x="15" y="219"/>
                  </a:lnTo>
                  <a:lnTo>
                    <a:pt x="14" y="220"/>
                  </a:lnTo>
                  <a:lnTo>
                    <a:pt x="12" y="221"/>
                  </a:lnTo>
                  <a:lnTo>
                    <a:pt x="14" y="223"/>
                  </a:lnTo>
                  <a:lnTo>
                    <a:pt x="14" y="225"/>
                  </a:lnTo>
                  <a:lnTo>
                    <a:pt x="14" y="228"/>
                  </a:lnTo>
                  <a:lnTo>
                    <a:pt x="14" y="231"/>
                  </a:lnTo>
                  <a:lnTo>
                    <a:pt x="15" y="235"/>
                  </a:lnTo>
                  <a:lnTo>
                    <a:pt x="17" y="241"/>
                  </a:lnTo>
                  <a:lnTo>
                    <a:pt x="17" y="244"/>
                  </a:lnTo>
                  <a:lnTo>
                    <a:pt x="17" y="247"/>
                  </a:lnTo>
                  <a:lnTo>
                    <a:pt x="18" y="249"/>
                  </a:lnTo>
                  <a:lnTo>
                    <a:pt x="18" y="250"/>
                  </a:lnTo>
                  <a:lnTo>
                    <a:pt x="20" y="254"/>
                  </a:lnTo>
                  <a:lnTo>
                    <a:pt x="22" y="258"/>
                  </a:lnTo>
                  <a:lnTo>
                    <a:pt x="22" y="261"/>
                  </a:lnTo>
                  <a:lnTo>
                    <a:pt x="23" y="263"/>
                  </a:lnTo>
                  <a:lnTo>
                    <a:pt x="26" y="269"/>
                  </a:lnTo>
                  <a:lnTo>
                    <a:pt x="29" y="275"/>
                  </a:lnTo>
                  <a:lnTo>
                    <a:pt x="29" y="278"/>
                  </a:lnTo>
                  <a:lnTo>
                    <a:pt x="29" y="281"/>
                  </a:lnTo>
                  <a:lnTo>
                    <a:pt x="31" y="285"/>
                  </a:lnTo>
                  <a:lnTo>
                    <a:pt x="32" y="288"/>
                  </a:lnTo>
                  <a:lnTo>
                    <a:pt x="34" y="288"/>
                  </a:lnTo>
                  <a:lnTo>
                    <a:pt x="35" y="288"/>
                  </a:lnTo>
                  <a:lnTo>
                    <a:pt x="37" y="290"/>
                  </a:lnTo>
                  <a:lnTo>
                    <a:pt x="38" y="291"/>
                  </a:lnTo>
                  <a:lnTo>
                    <a:pt x="39" y="291"/>
                  </a:lnTo>
                  <a:lnTo>
                    <a:pt x="40" y="291"/>
                  </a:lnTo>
                  <a:lnTo>
                    <a:pt x="44" y="286"/>
                  </a:lnTo>
                  <a:lnTo>
                    <a:pt x="49" y="281"/>
                  </a:lnTo>
                  <a:lnTo>
                    <a:pt x="51" y="279"/>
                  </a:lnTo>
                  <a:lnTo>
                    <a:pt x="53" y="277"/>
                  </a:lnTo>
                  <a:lnTo>
                    <a:pt x="53" y="276"/>
                  </a:lnTo>
                  <a:lnTo>
                    <a:pt x="53" y="275"/>
                  </a:lnTo>
                  <a:lnTo>
                    <a:pt x="54" y="274"/>
                  </a:lnTo>
                  <a:lnTo>
                    <a:pt x="55" y="273"/>
                  </a:lnTo>
                  <a:lnTo>
                    <a:pt x="64" y="264"/>
                  </a:lnTo>
                  <a:lnTo>
                    <a:pt x="70" y="254"/>
                  </a:lnTo>
                  <a:lnTo>
                    <a:pt x="74" y="250"/>
                  </a:lnTo>
                  <a:lnTo>
                    <a:pt x="76" y="244"/>
                  </a:lnTo>
                  <a:lnTo>
                    <a:pt x="73" y="240"/>
                  </a:lnTo>
                  <a:lnTo>
                    <a:pt x="68" y="237"/>
                  </a:lnTo>
                  <a:lnTo>
                    <a:pt x="67" y="234"/>
                  </a:lnTo>
                  <a:lnTo>
                    <a:pt x="64" y="232"/>
                  </a:lnTo>
                  <a:lnTo>
                    <a:pt x="62" y="229"/>
                  </a:lnTo>
                  <a:lnTo>
                    <a:pt x="58" y="226"/>
                  </a:lnTo>
                  <a:lnTo>
                    <a:pt x="53" y="219"/>
                  </a:lnTo>
                  <a:lnTo>
                    <a:pt x="46" y="211"/>
                  </a:lnTo>
                  <a:lnTo>
                    <a:pt x="45" y="209"/>
                  </a:lnTo>
                  <a:lnTo>
                    <a:pt x="43" y="206"/>
                  </a:lnTo>
                  <a:lnTo>
                    <a:pt x="42" y="205"/>
                  </a:lnTo>
                  <a:lnTo>
                    <a:pt x="41" y="204"/>
                  </a:lnTo>
                  <a:lnTo>
                    <a:pt x="41" y="202"/>
                  </a:lnTo>
                  <a:lnTo>
                    <a:pt x="41" y="199"/>
                  </a:lnTo>
                  <a:lnTo>
                    <a:pt x="40" y="198"/>
                  </a:lnTo>
                  <a:lnTo>
                    <a:pt x="40" y="197"/>
                  </a:lnTo>
                  <a:lnTo>
                    <a:pt x="41" y="193"/>
                  </a:lnTo>
                  <a:lnTo>
                    <a:pt x="41" y="188"/>
                  </a:lnTo>
                  <a:lnTo>
                    <a:pt x="40" y="187"/>
                  </a:lnTo>
                  <a:lnTo>
                    <a:pt x="39" y="186"/>
                  </a:lnTo>
                  <a:lnTo>
                    <a:pt x="39" y="185"/>
                  </a:lnTo>
                  <a:lnTo>
                    <a:pt x="40" y="184"/>
                  </a:lnTo>
                  <a:lnTo>
                    <a:pt x="40" y="182"/>
                  </a:lnTo>
                  <a:lnTo>
                    <a:pt x="39" y="181"/>
                  </a:lnTo>
                  <a:lnTo>
                    <a:pt x="39" y="172"/>
                  </a:lnTo>
                  <a:lnTo>
                    <a:pt x="40" y="171"/>
                  </a:lnTo>
                  <a:lnTo>
                    <a:pt x="42" y="170"/>
                  </a:lnTo>
                  <a:lnTo>
                    <a:pt x="47" y="175"/>
                  </a:lnTo>
                  <a:lnTo>
                    <a:pt x="52" y="182"/>
                  </a:lnTo>
                  <a:lnTo>
                    <a:pt x="53" y="184"/>
                  </a:lnTo>
                  <a:lnTo>
                    <a:pt x="53" y="185"/>
                  </a:lnTo>
                  <a:lnTo>
                    <a:pt x="58" y="192"/>
                  </a:lnTo>
                  <a:lnTo>
                    <a:pt x="63" y="197"/>
                  </a:lnTo>
                  <a:lnTo>
                    <a:pt x="64" y="197"/>
                  </a:lnTo>
                  <a:lnTo>
                    <a:pt x="65" y="197"/>
                  </a:lnTo>
                  <a:lnTo>
                    <a:pt x="65" y="199"/>
                  </a:lnTo>
                  <a:lnTo>
                    <a:pt x="65" y="202"/>
                  </a:lnTo>
                  <a:lnTo>
                    <a:pt x="67" y="203"/>
                  </a:lnTo>
                  <a:lnTo>
                    <a:pt x="68" y="205"/>
                  </a:lnTo>
                  <a:lnTo>
                    <a:pt x="69" y="205"/>
                  </a:lnTo>
                  <a:lnTo>
                    <a:pt x="70" y="205"/>
                  </a:lnTo>
                  <a:lnTo>
                    <a:pt x="74" y="207"/>
                  </a:lnTo>
                  <a:lnTo>
                    <a:pt x="76" y="210"/>
                  </a:lnTo>
                  <a:lnTo>
                    <a:pt x="77" y="210"/>
                  </a:lnTo>
                  <a:lnTo>
                    <a:pt x="78" y="211"/>
                  </a:lnTo>
                  <a:lnTo>
                    <a:pt x="80" y="212"/>
                  </a:lnTo>
                  <a:lnTo>
                    <a:pt x="81" y="214"/>
                  </a:lnTo>
                  <a:lnTo>
                    <a:pt x="82" y="214"/>
                  </a:lnTo>
                  <a:lnTo>
                    <a:pt x="85" y="212"/>
                  </a:lnTo>
                  <a:lnTo>
                    <a:pt x="85" y="209"/>
                  </a:lnTo>
                  <a:lnTo>
                    <a:pt x="87" y="205"/>
                  </a:lnTo>
                  <a:lnTo>
                    <a:pt x="87" y="204"/>
                  </a:lnTo>
                  <a:lnTo>
                    <a:pt x="87" y="203"/>
                  </a:lnTo>
                  <a:lnTo>
                    <a:pt x="88" y="202"/>
                  </a:lnTo>
                  <a:lnTo>
                    <a:pt x="89" y="199"/>
                  </a:lnTo>
                  <a:lnTo>
                    <a:pt x="91" y="194"/>
                  </a:lnTo>
                  <a:lnTo>
                    <a:pt x="93" y="188"/>
                  </a:lnTo>
                  <a:lnTo>
                    <a:pt x="97" y="186"/>
                  </a:lnTo>
                  <a:lnTo>
                    <a:pt x="100" y="185"/>
                  </a:lnTo>
                  <a:lnTo>
                    <a:pt x="103" y="184"/>
                  </a:lnTo>
                  <a:lnTo>
                    <a:pt x="105" y="185"/>
                  </a:lnTo>
                  <a:lnTo>
                    <a:pt x="108" y="186"/>
                  </a:lnTo>
                  <a:lnTo>
                    <a:pt x="110" y="187"/>
                  </a:lnTo>
                  <a:lnTo>
                    <a:pt x="111" y="187"/>
                  </a:lnTo>
                  <a:lnTo>
                    <a:pt x="112" y="187"/>
                  </a:lnTo>
                  <a:lnTo>
                    <a:pt x="114" y="187"/>
                  </a:lnTo>
                  <a:lnTo>
                    <a:pt x="118" y="187"/>
                  </a:lnTo>
                  <a:lnTo>
                    <a:pt x="119" y="187"/>
                  </a:lnTo>
                  <a:lnTo>
                    <a:pt x="120" y="187"/>
                  </a:lnTo>
                  <a:lnTo>
                    <a:pt x="124" y="188"/>
                  </a:lnTo>
                  <a:lnTo>
                    <a:pt x="128" y="188"/>
                  </a:lnTo>
                  <a:lnTo>
                    <a:pt x="127" y="187"/>
                  </a:lnTo>
                  <a:lnTo>
                    <a:pt x="126" y="187"/>
                  </a:lnTo>
                  <a:lnTo>
                    <a:pt x="125" y="186"/>
                  </a:lnTo>
                  <a:lnTo>
                    <a:pt x="123" y="184"/>
                  </a:lnTo>
                  <a:lnTo>
                    <a:pt x="121" y="181"/>
                  </a:lnTo>
                  <a:lnTo>
                    <a:pt x="119" y="181"/>
                  </a:lnTo>
                  <a:lnTo>
                    <a:pt x="116" y="180"/>
                  </a:lnTo>
                  <a:lnTo>
                    <a:pt x="114" y="177"/>
                  </a:lnTo>
                  <a:lnTo>
                    <a:pt x="112" y="175"/>
                  </a:lnTo>
                  <a:lnTo>
                    <a:pt x="103" y="168"/>
                  </a:lnTo>
                  <a:lnTo>
                    <a:pt x="96" y="159"/>
                  </a:lnTo>
                  <a:lnTo>
                    <a:pt x="91" y="154"/>
                  </a:lnTo>
                  <a:lnTo>
                    <a:pt x="88" y="150"/>
                  </a:lnTo>
                  <a:lnTo>
                    <a:pt x="87" y="148"/>
                  </a:lnTo>
                  <a:lnTo>
                    <a:pt x="87" y="146"/>
                  </a:lnTo>
                  <a:lnTo>
                    <a:pt x="87" y="144"/>
                  </a:lnTo>
                  <a:lnTo>
                    <a:pt x="88" y="141"/>
                  </a:lnTo>
                  <a:lnTo>
                    <a:pt x="93" y="146"/>
                  </a:lnTo>
                  <a:lnTo>
                    <a:pt x="99" y="151"/>
                  </a:lnTo>
                  <a:lnTo>
                    <a:pt x="100" y="151"/>
                  </a:lnTo>
                  <a:lnTo>
                    <a:pt x="101" y="151"/>
                  </a:lnTo>
                  <a:lnTo>
                    <a:pt x="102" y="151"/>
                  </a:lnTo>
                  <a:lnTo>
                    <a:pt x="104" y="152"/>
                  </a:lnTo>
                  <a:lnTo>
                    <a:pt x="107" y="152"/>
                  </a:lnTo>
                  <a:lnTo>
                    <a:pt x="109" y="153"/>
                  </a:lnTo>
                  <a:lnTo>
                    <a:pt x="110" y="154"/>
                  </a:lnTo>
                  <a:lnTo>
                    <a:pt x="111" y="154"/>
                  </a:lnTo>
                  <a:lnTo>
                    <a:pt x="112" y="156"/>
                  </a:lnTo>
                  <a:lnTo>
                    <a:pt x="113" y="156"/>
                  </a:lnTo>
                  <a:lnTo>
                    <a:pt x="115" y="158"/>
                  </a:lnTo>
                  <a:lnTo>
                    <a:pt x="118" y="160"/>
                  </a:lnTo>
                  <a:lnTo>
                    <a:pt x="120" y="161"/>
                  </a:lnTo>
                  <a:lnTo>
                    <a:pt x="122" y="162"/>
                  </a:lnTo>
                  <a:lnTo>
                    <a:pt x="128" y="167"/>
                  </a:lnTo>
                  <a:lnTo>
                    <a:pt x="134" y="171"/>
                  </a:lnTo>
                  <a:lnTo>
                    <a:pt x="136" y="171"/>
                  </a:lnTo>
                  <a:lnTo>
                    <a:pt x="137" y="172"/>
                  </a:lnTo>
                  <a:lnTo>
                    <a:pt x="140" y="174"/>
                  </a:lnTo>
                  <a:lnTo>
                    <a:pt x="144" y="177"/>
                  </a:lnTo>
                  <a:lnTo>
                    <a:pt x="145" y="177"/>
                  </a:lnTo>
                  <a:lnTo>
                    <a:pt x="146" y="177"/>
                  </a:lnTo>
                  <a:lnTo>
                    <a:pt x="147" y="180"/>
                  </a:lnTo>
                  <a:lnTo>
                    <a:pt x="148" y="181"/>
                  </a:lnTo>
                  <a:lnTo>
                    <a:pt x="149" y="181"/>
                  </a:lnTo>
                  <a:lnTo>
                    <a:pt x="150" y="181"/>
                  </a:lnTo>
                  <a:lnTo>
                    <a:pt x="153" y="183"/>
                  </a:lnTo>
                  <a:lnTo>
                    <a:pt x="155" y="185"/>
                  </a:lnTo>
                  <a:lnTo>
                    <a:pt x="158" y="186"/>
                  </a:lnTo>
                  <a:lnTo>
                    <a:pt x="161" y="187"/>
                  </a:lnTo>
                  <a:close/>
                  <a:moveTo>
                    <a:pt x="89" y="144"/>
                  </a:moveTo>
                  <a:lnTo>
                    <a:pt x="89" y="144"/>
                  </a:lnTo>
                  <a:lnTo>
                    <a:pt x="88" y="144"/>
                  </a:lnTo>
                  <a:lnTo>
                    <a:pt x="88" y="145"/>
                  </a:lnTo>
                  <a:lnTo>
                    <a:pt x="89" y="146"/>
                  </a:lnTo>
                  <a:lnTo>
                    <a:pt x="89" y="147"/>
                  </a:lnTo>
                  <a:lnTo>
                    <a:pt x="89" y="146"/>
                  </a:lnTo>
                  <a:lnTo>
                    <a:pt x="90" y="146"/>
                  </a:lnTo>
                  <a:lnTo>
                    <a:pt x="89" y="145"/>
                  </a:lnTo>
                  <a:lnTo>
                    <a:pt x="89" y="144"/>
                  </a:lnTo>
                  <a:close/>
                  <a:moveTo>
                    <a:pt x="125" y="220"/>
                  </a:moveTo>
                  <a:lnTo>
                    <a:pt x="125" y="220"/>
                  </a:lnTo>
                  <a:lnTo>
                    <a:pt x="125" y="219"/>
                  </a:lnTo>
                  <a:lnTo>
                    <a:pt x="124" y="219"/>
                  </a:lnTo>
                  <a:lnTo>
                    <a:pt x="124" y="220"/>
                  </a:lnTo>
                  <a:lnTo>
                    <a:pt x="125" y="220"/>
                  </a:lnTo>
                  <a:close/>
                  <a:moveTo>
                    <a:pt x="11" y="116"/>
                  </a:moveTo>
                  <a:lnTo>
                    <a:pt x="11" y="116"/>
                  </a:lnTo>
                  <a:lnTo>
                    <a:pt x="10" y="117"/>
                  </a:lnTo>
                  <a:lnTo>
                    <a:pt x="11" y="117"/>
                  </a:lnTo>
                  <a:lnTo>
                    <a:pt x="11" y="118"/>
                  </a:lnTo>
                  <a:lnTo>
                    <a:pt x="11" y="117"/>
                  </a:lnTo>
                  <a:lnTo>
                    <a:pt x="11" y="116"/>
                  </a:lnTo>
                  <a:close/>
                  <a:moveTo>
                    <a:pt x="160" y="308"/>
                  </a:moveTo>
                  <a:lnTo>
                    <a:pt x="159" y="308"/>
                  </a:lnTo>
                  <a:lnTo>
                    <a:pt x="159" y="309"/>
                  </a:lnTo>
                  <a:lnTo>
                    <a:pt x="160" y="310"/>
                  </a:lnTo>
                  <a:lnTo>
                    <a:pt x="160" y="309"/>
                  </a:lnTo>
                  <a:lnTo>
                    <a:pt x="160" y="308"/>
                  </a:lnTo>
                  <a:close/>
                  <a:moveTo>
                    <a:pt x="16" y="194"/>
                  </a:moveTo>
                  <a:lnTo>
                    <a:pt x="16" y="195"/>
                  </a:lnTo>
                  <a:lnTo>
                    <a:pt x="16" y="196"/>
                  </a:lnTo>
                  <a:lnTo>
                    <a:pt x="16" y="195"/>
                  </a:lnTo>
                  <a:lnTo>
                    <a:pt x="16" y="194"/>
                  </a:lnTo>
                  <a:close/>
                  <a:moveTo>
                    <a:pt x="14" y="208"/>
                  </a:moveTo>
                  <a:lnTo>
                    <a:pt x="14" y="208"/>
                  </a:lnTo>
                  <a:lnTo>
                    <a:pt x="12" y="209"/>
                  </a:lnTo>
                  <a:lnTo>
                    <a:pt x="14" y="209"/>
                  </a:lnTo>
                  <a:lnTo>
                    <a:pt x="14" y="208"/>
                  </a:lnTo>
                  <a:close/>
                </a:path>
              </a:pathLst>
            </a:custGeom>
            <a:solidFill>
              <a:srgbClr val="2C5882"/>
            </a:solidFill>
            <a:ln w="9525">
              <a:noFill/>
              <a:round/>
            </a:ln>
          </p:spPr>
          <p:txBody>
            <a:bodyPr/>
            <a:lstStyle/>
            <a:p>
              <a:endParaRPr lang="zh-CN" altLang="en-US"/>
            </a:p>
          </p:txBody>
        </p:sp>
        <p:sp>
          <p:nvSpPr>
            <p:cNvPr id="82972" name="Freeform 70"/>
            <p:cNvSpPr>
              <a:spLocks noEditPoints="1"/>
            </p:cNvSpPr>
            <p:nvPr/>
          </p:nvSpPr>
          <p:spPr bwMode="auto">
            <a:xfrm>
              <a:off x="83" y="424"/>
              <a:ext cx="133" cy="113"/>
            </a:xfrm>
            <a:custGeom>
              <a:avLst/>
              <a:gdLst>
                <a:gd name="T0" fmla="*/ 0 w 398"/>
                <a:gd name="T1" fmla="*/ 0 h 340"/>
                <a:gd name="T2" fmla="*/ 0 w 398"/>
                <a:gd name="T3" fmla="*/ 0 h 340"/>
                <a:gd name="T4" fmla="*/ 0 w 398"/>
                <a:gd name="T5" fmla="*/ 0 h 340"/>
                <a:gd name="T6" fmla="*/ 0 w 398"/>
                <a:gd name="T7" fmla="*/ 0 h 340"/>
                <a:gd name="T8" fmla="*/ 0 w 398"/>
                <a:gd name="T9" fmla="*/ 0 h 340"/>
                <a:gd name="T10" fmla="*/ 0 w 398"/>
                <a:gd name="T11" fmla="*/ 0 h 340"/>
                <a:gd name="T12" fmla="*/ 0 w 398"/>
                <a:gd name="T13" fmla="*/ 0 h 340"/>
                <a:gd name="T14" fmla="*/ 0 w 398"/>
                <a:gd name="T15" fmla="*/ 0 h 340"/>
                <a:gd name="T16" fmla="*/ 0 w 398"/>
                <a:gd name="T17" fmla="*/ 0 h 340"/>
                <a:gd name="T18" fmla="*/ 0 w 398"/>
                <a:gd name="T19" fmla="*/ 0 h 340"/>
                <a:gd name="T20" fmla="*/ 0 w 398"/>
                <a:gd name="T21" fmla="*/ 0 h 340"/>
                <a:gd name="T22" fmla="*/ 0 w 398"/>
                <a:gd name="T23" fmla="*/ 0 h 340"/>
                <a:gd name="T24" fmla="*/ 0 w 398"/>
                <a:gd name="T25" fmla="*/ 0 h 340"/>
                <a:gd name="T26" fmla="*/ 0 w 398"/>
                <a:gd name="T27" fmla="*/ 0 h 340"/>
                <a:gd name="T28" fmla="*/ 0 w 398"/>
                <a:gd name="T29" fmla="*/ 0 h 340"/>
                <a:gd name="T30" fmla="*/ 0 w 398"/>
                <a:gd name="T31" fmla="*/ 0 h 340"/>
                <a:gd name="T32" fmla="*/ 0 w 398"/>
                <a:gd name="T33" fmla="*/ 0 h 340"/>
                <a:gd name="T34" fmla="*/ 0 w 398"/>
                <a:gd name="T35" fmla="*/ 0 h 340"/>
                <a:gd name="T36" fmla="*/ 0 w 398"/>
                <a:gd name="T37" fmla="*/ 0 h 340"/>
                <a:gd name="T38" fmla="*/ 0 w 398"/>
                <a:gd name="T39" fmla="*/ 0 h 340"/>
                <a:gd name="T40" fmla="*/ 0 w 398"/>
                <a:gd name="T41" fmla="*/ 0 h 340"/>
                <a:gd name="T42" fmla="*/ 0 w 398"/>
                <a:gd name="T43" fmla="*/ 0 h 340"/>
                <a:gd name="T44" fmla="*/ 0 w 398"/>
                <a:gd name="T45" fmla="*/ 0 h 340"/>
                <a:gd name="T46" fmla="*/ 0 w 398"/>
                <a:gd name="T47" fmla="*/ 0 h 340"/>
                <a:gd name="T48" fmla="*/ 0 w 398"/>
                <a:gd name="T49" fmla="*/ 0 h 340"/>
                <a:gd name="T50" fmla="*/ 0 w 398"/>
                <a:gd name="T51" fmla="*/ 0 h 340"/>
                <a:gd name="T52" fmla="*/ 0 w 398"/>
                <a:gd name="T53" fmla="*/ 0 h 340"/>
                <a:gd name="T54" fmla="*/ 0 w 398"/>
                <a:gd name="T55" fmla="*/ 0 h 340"/>
                <a:gd name="T56" fmla="*/ 0 w 398"/>
                <a:gd name="T57" fmla="*/ 0 h 340"/>
                <a:gd name="T58" fmla="*/ 0 w 398"/>
                <a:gd name="T59" fmla="*/ 0 h 340"/>
                <a:gd name="T60" fmla="*/ 0 w 398"/>
                <a:gd name="T61" fmla="*/ 0 h 340"/>
                <a:gd name="T62" fmla="*/ 0 w 398"/>
                <a:gd name="T63" fmla="*/ 0 h 340"/>
                <a:gd name="T64" fmla="*/ 0 w 398"/>
                <a:gd name="T65" fmla="*/ 0 h 340"/>
                <a:gd name="T66" fmla="*/ 0 w 398"/>
                <a:gd name="T67" fmla="*/ 0 h 340"/>
                <a:gd name="T68" fmla="*/ 0 w 398"/>
                <a:gd name="T69" fmla="*/ 0 h 340"/>
                <a:gd name="T70" fmla="*/ 0 w 398"/>
                <a:gd name="T71" fmla="*/ 0 h 340"/>
                <a:gd name="T72" fmla="*/ 0 w 398"/>
                <a:gd name="T73" fmla="*/ 0 h 340"/>
                <a:gd name="T74" fmla="*/ 0 w 398"/>
                <a:gd name="T75" fmla="*/ 0 h 340"/>
                <a:gd name="T76" fmla="*/ 0 w 398"/>
                <a:gd name="T77" fmla="*/ 0 h 340"/>
                <a:gd name="T78" fmla="*/ 0 w 398"/>
                <a:gd name="T79" fmla="*/ 0 h 340"/>
                <a:gd name="T80" fmla="*/ 0 w 398"/>
                <a:gd name="T81" fmla="*/ 0 h 340"/>
                <a:gd name="T82" fmla="*/ 0 w 398"/>
                <a:gd name="T83" fmla="*/ 0 h 340"/>
                <a:gd name="T84" fmla="*/ 0 w 398"/>
                <a:gd name="T85" fmla="*/ 0 h 340"/>
                <a:gd name="T86" fmla="*/ 0 w 398"/>
                <a:gd name="T87" fmla="*/ 0 h 340"/>
                <a:gd name="T88" fmla="*/ 0 w 398"/>
                <a:gd name="T89" fmla="*/ 0 h 340"/>
                <a:gd name="T90" fmla="*/ 0 w 398"/>
                <a:gd name="T91" fmla="*/ 0 h 340"/>
                <a:gd name="T92" fmla="*/ 0 w 398"/>
                <a:gd name="T93" fmla="*/ 0 h 340"/>
                <a:gd name="T94" fmla="*/ 0 w 398"/>
                <a:gd name="T95" fmla="*/ 0 h 340"/>
                <a:gd name="T96" fmla="*/ 0 w 398"/>
                <a:gd name="T97" fmla="*/ 0 h 340"/>
                <a:gd name="T98" fmla="*/ 0 w 398"/>
                <a:gd name="T99" fmla="*/ 0 h 340"/>
                <a:gd name="T100" fmla="*/ 0 w 398"/>
                <a:gd name="T101" fmla="*/ 0 h 340"/>
                <a:gd name="T102" fmla="*/ 0 w 398"/>
                <a:gd name="T103" fmla="*/ 0 h 340"/>
                <a:gd name="T104" fmla="*/ 0 w 398"/>
                <a:gd name="T105" fmla="*/ 0 h 340"/>
                <a:gd name="T106" fmla="*/ 0 w 398"/>
                <a:gd name="T107" fmla="*/ 0 h 340"/>
                <a:gd name="T108" fmla="*/ 0 w 398"/>
                <a:gd name="T109" fmla="*/ 0 h 340"/>
                <a:gd name="T110" fmla="*/ 0 w 398"/>
                <a:gd name="T111" fmla="*/ 0 h 340"/>
                <a:gd name="T112" fmla="*/ 0 w 398"/>
                <a:gd name="T113" fmla="*/ 0 h 340"/>
                <a:gd name="T114" fmla="*/ 0 w 398"/>
                <a:gd name="T115" fmla="*/ 0 h 340"/>
                <a:gd name="T116" fmla="*/ 0 w 398"/>
                <a:gd name="T117" fmla="*/ 0 h 340"/>
                <a:gd name="T118" fmla="*/ 0 w 398"/>
                <a:gd name="T119" fmla="*/ 0 h 340"/>
                <a:gd name="T120" fmla="*/ 0 w 398"/>
                <a:gd name="T121" fmla="*/ 0 h 340"/>
                <a:gd name="T122" fmla="*/ 0 w 398"/>
                <a:gd name="T123" fmla="*/ 0 h 340"/>
                <a:gd name="T124" fmla="*/ 0 w 398"/>
                <a:gd name="T125" fmla="*/ 0 h 3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8"/>
                <a:gd name="T190" fmla="*/ 0 h 340"/>
                <a:gd name="T191" fmla="*/ 398 w 398"/>
                <a:gd name="T192" fmla="*/ 340 h 34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8" h="340">
                  <a:moveTo>
                    <a:pt x="52" y="42"/>
                  </a:moveTo>
                  <a:lnTo>
                    <a:pt x="53" y="38"/>
                  </a:lnTo>
                  <a:lnTo>
                    <a:pt x="54" y="35"/>
                  </a:lnTo>
                  <a:lnTo>
                    <a:pt x="54" y="33"/>
                  </a:lnTo>
                  <a:lnTo>
                    <a:pt x="54" y="31"/>
                  </a:lnTo>
                  <a:lnTo>
                    <a:pt x="56" y="25"/>
                  </a:lnTo>
                  <a:lnTo>
                    <a:pt x="58" y="21"/>
                  </a:lnTo>
                  <a:lnTo>
                    <a:pt x="60" y="20"/>
                  </a:lnTo>
                  <a:lnTo>
                    <a:pt x="60" y="19"/>
                  </a:lnTo>
                  <a:lnTo>
                    <a:pt x="62" y="18"/>
                  </a:lnTo>
                  <a:lnTo>
                    <a:pt x="63" y="17"/>
                  </a:lnTo>
                  <a:lnTo>
                    <a:pt x="64" y="15"/>
                  </a:lnTo>
                  <a:lnTo>
                    <a:pt x="65" y="13"/>
                  </a:lnTo>
                  <a:lnTo>
                    <a:pt x="67" y="12"/>
                  </a:lnTo>
                  <a:lnTo>
                    <a:pt x="69" y="12"/>
                  </a:lnTo>
                  <a:lnTo>
                    <a:pt x="72" y="9"/>
                  </a:lnTo>
                  <a:lnTo>
                    <a:pt x="73" y="7"/>
                  </a:lnTo>
                  <a:lnTo>
                    <a:pt x="77" y="6"/>
                  </a:lnTo>
                  <a:lnTo>
                    <a:pt x="81" y="3"/>
                  </a:lnTo>
                  <a:lnTo>
                    <a:pt x="84" y="3"/>
                  </a:lnTo>
                  <a:lnTo>
                    <a:pt x="86" y="3"/>
                  </a:lnTo>
                  <a:lnTo>
                    <a:pt x="88" y="1"/>
                  </a:lnTo>
                  <a:lnTo>
                    <a:pt x="91" y="0"/>
                  </a:lnTo>
                  <a:lnTo>
                    <a:pt x="97" y="1"/>
                  </a:lnTo>
                  <a:lnTo>
                    <a:pt x="104" y="3"/>
                  </a:lnTo>
                  <a:lnTo>
                    <a:pt x="105" y="3"/>
                  </a:lnTo>
                  <a:lnTo>
                    <a:pt x="108" y="3"/>
                  </a:lnTo>
                  <a:lnTo>
                    <a:pt x="109" y="2"/>
                  </a:lnTo>
                  <a:lnTo>
                    <a:pt x="111" y="2"/>
                  </a:lnTo>
                  <a:lnTo>
                    <a:pt x="112" y="3"/>
                  </a:lnTo>
                  <a:lnTo>
                    <a:pt x="113" y="6"/>
                  </a:lnTo>
                  <a:lnTo>
                    <a:pt x="115" y="5"/>
                  </a:lnTo>
                  <a:lnTo>
                    <a:pt x="119" y="5"/>
                  </a:lnTo>
                  <a:lnTo>
                    <a:pt x="122" y="5"/>
                  </a:lnTo>
                  <a:lnTo>
                    <a:pt x="124" y="7"/>
                  </a:lnTo>
                  <a:lnTo>
                    <a:pt x="125" y="9"/>
                  </a:lnTo>
                  <a:lnTo>
                    <a:pt x="125" y="11"/>
                  </a:lnTo>
                  <a:lnTo>
                    <a:pt x="127" y="13"/>
                  </a:lnTo>
                  <a:lnTo>
                    <a:pt x="128" y="15"/>
                  </a:lnTo>
                  <a:lnTo>
                    <a:pt x="128" y="19"/>
                  </a:lnTo>
                  <a:lnTo>
                    <a:pt x="128" y="22"/>
                  </a:lnTo>
                  <a:lnTo>
                    <a:pt x="131" y="24"/>
                  </a:lnTo>
                  <a:lnTo>
                    <a:pt x="132" y="26"/>
                  </a:lnTo>
                  <a:lnTo>
                    <a:pt x="132" y="30"/>
                  </a:lnTo>
                  <a:lnTo>
                    <a:pt x="131" y="32"/>
                  </a:lnTo>
                  <a:lnTo>
                    <a:pt x="132" y="34"/>
                  </a:lnTo>
                  <a:lnTo>
                    <a:pt x="132" y="36"/>
                  </a:lnTo>
                  <a:lnTo>
                    <a:pt x="132" y="37"/>
                  </a:lnTo>
                  <a:lnTo>
                    <a:pt x="131" y="40"/>
                  </a:lnTo>
                  <a:lnTo>
                    <a:pt x="132" y="43"/>
                  </a:lnTo>
                  <a:lnTo>
                    <a:pt x="131" y="46"/>
                  </a:lnTo>
                  <a:lnTo>
                    <a:pt x="128" y="48"/>
                  </a:lnTo>
                  <a:lnTo>
                    <a:pt x="127" y="49"/>
                  </a:lnTo>
                  <a:lnTo>
                    <a:pt x="125" y="52"/>
                  </a:lnTo>
                  <a:lnTo>
                    <a:pt x="124" y="53"/>
                  </a:lnTo>
                  <a:lnTo>
                    <a:pt x="122" y="54"/>
                  </a:lnTo>
                  <a:lnTo>
                    <a:pt x="120" y="56"/>
                  </a:lnTo>
                  <a:lnTo>
                    <a:pt x="116" y="58"/>
                  </a:lnTo>
                  <a:lnTo>
                    <a:pt x="112" y="60"/>
                  </a:lnTo>
                  <a:lnTo>
                    <a:pt x="112" y="59"/>
                  </a:lnTo>
                  <a:lnTo>
                    <a:pt x="112" y="58"/>
                  </a:lnTo>
                  <a:lnTo>
                    <a:pt x="112" y="57"/>
                  </a:lnTo>
                  <a:lnTo>
                    <a:pt x="108" y="57"/>
                  </a:lnTo>
                  <a:lnTo>
                    <a:pt x="103" y="58"/>
                  </a:lnTo>
                  <a:lnTo>
                    <a:pt x="101" y="58"/>
                  </a:lnTo>
                  <a:lnTo>
                    <a:pt x="100" y="58"/>
                  </a:lnTo>
                  <a:lnTo>
                    <a:pt x="99" y="58"/>
                  </a:lnTo>
                  <a:lnTo>
                    <a:pt x="98" y="59"/>
                  </a:lnTo>
                  <a:lnTo>
                    <a:pt x="96" y="58"/>
                  </a:lnTo>
                  <a:lnTo>
                    <a:pt x="95" y="58"/>
                  </a:lnTo>
                  <a:lnTo>
                    <a:pt x="93" y="58"/>
                  </a:lnTo>
                  <a:lnTo>
                    <a:pt x="92" y="59"/>
                  </a:lnTo>
                  <a:lnTo>
                    <a:pt x="90" y="59"/>
                  </a:lnTo>
                  <a:lnTo>
                    <a:pt x="89" y="58"/>
                  </a:lnTo>
                  <a:lnTo>
                    <a:pt x="87" y="59"/>
                  </a:lnTo>
                  <a:lnTo>
                    <a:pt x="86" y="60"/>
                  </a:lnTo>
                  <a:lnTo>
                    <a:pt x="81" y="60"/>
                  </a:lnTo>
                  <a:lnTo>
                    <a:pt x="77" y="60"/>
                  </a:lnTo>
                  <a:lnTo>
                    <a:pt x="72" y="59"/>
                  </a:lnTo>
                  <a:lnTo>
                    <a:pt x="68" y="56"/>
                  </a:lnTo>
                  <a:lnTo>
                    <a:pt x="64" y="55"/>
                  </a:lnTo>
                  <a:lnTo>
                    <a:pt x="58" y="54"/>
                  </a:lnTo>
                  <a:lnTo>
                    <a:pt x="57" y="55"/>
                  </a:lnTo>
                  <a:lnTo>
                    <a:pt x="56" y="55"/>
                  </a:lnTo>
                  <a:lnTo>
                    <a:pt x="55" y="54"/>
                  </a:lnTo>
                  <a:lnTo>
                    <a:pt x="54" y="52"/>
                  </a:lnTo>
                  <a:lnTo>
                    <a:pt x="54" y="49"/>
                  </a:lnTo>
                  <a:lnTo>
                    <a:pt x="54" y="47"/>
                  </a:lnTo>
                  <a:lnTo>
                    <a:pt x="52" y="45"/>
                  </a:lnTo>
                  <a:lnTo>
                    <a:pt x="52" y="42"/>
                  </a:lnTo>
                  <a:close/>
                  <a:moveTo>
                    <a:pt x="217" y="143"/>
                  </a:moveTo>
                  <a:lnTo>
                    <a:pt x="217" y="143"/>
                  </a:lnTo>
                  <a:lnTo>
                    <a:pt x="218" y="143"/>
                  </a:lnTo>
                  <a:lnTo>
                    <a:pt x="218" y="145"/>
                  </a:lnTo>
                  <a:lnTo>
                    <a:pt x="217" y="145"/>
                  </a:lnTo>
                  <a:lnTo>
                    <a:pt x="217" y="143"/>
                  </a:lnTo>
                  <a:close/>
                  <a:moveTo>
                    <a:pt x="224" y="147"/>
                  </a:moveTo>
                  <a:lnTo>
                    <a:pt x="224" y="147"/>
                  </a:lnTo>
                  <a:lnTo>
                    <a:pt x="225" y="147"/>
                  </a:lnTo>
                  <a:lnTo>
                    <a:pt x="225" y="148"/>
                  </a:lnTo>
                  <a:lnTo>
                    <a:pt x="224" y="147"/>
                  </a:lnTo>
                  <a:close/>
                  <a:moveTo>
                    <a:pt x="229" y="148"/>
                  </a:moveTo>
                  <a:lnTo>
                    <a:pt x="229" y="147"/>
                  </a:lnTo>
                  <a:lnTo>
                    <a:pt x="230" y="147"/>
                  </a:lnTo>
                  <a:lnTo>
                    <a:pt x="230" y="148"/>
                  </a:lnTo>
                  <a:lnTo>
                    <a:pt x="229" y="148"/>
                  </a:lnTo>
                  <a:close/>
                  <a:moveTo>
                    <a:pt x="232" y="154"/>
                  </a:moveTo>
                  <a:lnTo>
                    <a:pt x="236" y="154"/>
                  </a:lnTo>
                  <a:lnTo>
                    <a:pt x="240" y="156"/>
                  </a:lnTo>
                  <a:lnTo>
                    <a:pt x="241" y="158"/>
                  </a:lnTo>
                  <a:lnTo>
                    <a:pt x="242" y="160"/>
                  </a:lnTo>
                  <a:lnTo>
                    <a:pt x="241" y="160"/>
                  </a:lnTo>
                  <a:lnTo>
                    <a:pt x="237" y="158"/>
                  </a:lnTo>
                  <a:lnTo>
                    <a:pt x="232" y="154"/>
                  </a:lnTo>
                  <a:close/>
                  <a:moveTo>
                    <a:pt x="237" y="151"/>
                  </a:moveTo>
                  <a:lnTo>
                    <a:pt x="237" y="150"/>
                  </a:lnTo>
                  <a:lnTo>
                    <a:pt x="237" y="151"/>
                  </a:lnTo>
                  <a:close/>
                  <a:moveTo>
                    <a:pt x="0" y="134"/>
                  </a:moveTo>
                  <a:lnTo>
                    <a:pt x="3" y="129"/>
                  </a:lnTo>
                  <a:lnTo>
                    <a:pt x="6" y="125"/>
                  </a:lnTo>
                  <a:lnTo>
                    <a:pt x="9" y="122"/>
                  </a:lnTo>
                  <a:lnTo>
                    <a:pt x="12" y="119"/>
                  </a:lnTo>
                  <a:lnTo>
                    <a:pt x="15" y="119"/>
                  </a:lnTo>
                  <a:lnTo>
                    <a:pt x="17" y="118"/>
                  </a:lnTo>
                  <a:lnTo>
                    <a:pt x="18" y="117"/>
                  </a:lnTo>
                  <a:lnTo>
                    <a:pt x="19" y="116"/>
                  </a:lnTo>
                  <a:lnTo>
                    <a:pt x="20" y="116"/>
                  </a:lnTo>
                  <a:lnTo>
                    <a:pt x="21" y="116"/>
                  </a:lnTo>
                  <a:lnTo>
                    <a:pt x="25" y="115"/>
                  </a:lnTo>
                  <a:lnTo>
                    <a:pt x="29" y="114"/>
                  </a:lnTo>
                  <a:lnTo>
                    <a:pt x="32" y="113"/>
                  </a:lnTo>
                  <a:lnTo>
                    <a:pt x="34" y="113"/>
                  </a:lnTo>
                  <a:lnTo>
                    <a:pt x="39" y="112"/>
                  </a:lnTo>
                  <a:lnTo>
                    <a:pt x="44" y="111"/>
                  </a:lnTo>
                  <a:lnTo>
                    <a:pt x="45" y="110"/>
                  </a:lnTo>
                  <a:lnTo>
                    <a:pt x="46" y="110"/>
                  </a:lnTo>
                  <a:lnTo>
                    <a:pt x="51" y="110"/>
                  </a:lnTo>
                  <a:lnTo>
                    <a:pt x="55" y="108"/>
                  </a:lnTo>
                  <a:lnTo>
                    <a:pt x="58" y="107"/>
                  </a:lnTo>
                  <a:lnTo>
                    <a:pt x="62" y="106"/>
                  </a:lnTo>
                  <a:lnTo>
                    <a:pt x="65" y="107"/>
                  </a:lnTo>
                  <a:lnTo>
                    <a:pt x="68" y="107"/>
                  </a:lnTo>
                  <a:lnTo>
                    <a:pt x="69" y="107"/>
                  </a:lnTo>
                  <a:lnTo>
                    <a:pt x="70" y="106"/>
                  </a:lnTo>
                  <a:lnTo>
                    <a:pt x="73" y="106"/>
                  </a:lnTo>
                  <a:lnTo>
                    <a:pt x="76" y="106"/>
                  </a:lnTo>
                  <a:lnTo>
                    <a:pt x="79" y="106"/>
                  </a:lnTo>
                  <a:lnTo>
                    <a:pt x="83" y="106"/>
                  </a:lnTo>
                  <a:lnTo>
                    <a:pt x="86" y="108"/>
                  </a:lnTo>
                  <a:lnTo>
                    <a:pt x="88" y="110"/>
                  </a:lnTo>
                  <a:lnTo>
                    <a:pt x="91" y="111"/>
                  </a:lnTo>
                  <a:lnTo>
                    <a:pt x="95" y="111"/>
                  </a:lnTo>
                  <a:lnTo>
                    <a:pt x="98" y="105"/>
                  </a:lnTo>
                  <a:lnTo>
                    <a:pt x="102" y="101"/>
                  </a:lnTo>
                  <a:lnTo>
                    <a:pt x="103" y="99"/>
                  </a:lnTo>
                  <a:lnTo>
                    <a:pt x="104" y="98"/>
                  </a:lnTo>
                  <a:lnTo>
                    <a:pt x="107" y="95"/>
                  </a:lnTo>
                  <a:lnTo>
                    <a:pt x="109" y="94"/>
                  </a:lnTo>
                  <a:lnTo>
                    <a:pt x="110" y="93"/>
                  </a:lnTo>
                  <a:lnTo>
                    <a:pt x="110" y="92"/>
                  </a:lnTo>
                  <a:lnTo>
                    <a:pt x="113" y="93"/>
                  </a:lnTo>
                  <a:lnTo>
                    <a:pt x="115" y="95"/>
                  </a:lnTo>
                  <a:lnTo>
                    <a:pt x="116" y="95"/>
                  </a:lnTo>
                  <a:lnTo>
                    <a:pt x="118" y="95"/>
                  </a:lnTo>
                  <a:lnTo>
                    <a:pt x="118" y="96"/>
                  </a:lnTo>
                  <a:lnTo>
                    <a:pt x="118" y="98"/>
                  </a:lnTo>
                  <a:lnTo>
                    <a:pt x="119" y="98"/>
                  </a:lnTo>
                  <a:lnTo>
                    <a:pt x="120" y="99"/>
                  </a:lnTo>
                  <a:lnTo>
                    <a:pt x="120" y="98"/>
                  </a:lnTo>
                  <a:lnTo>
                    <a:pt x="120" y="96"/>
                  </a:lnTo>
                  <a:lnTo>
                    <a:pt x="121" y="95"/>
                  </a:lnTo>
                  <a:lnTo>
                    <a:pt x="122" y="95"/>
                  </a:lnTo>
                  <a:lnTo>
                    <a:pt x="122" y="96"/>
                  </a:lnTo>
                  <a:lnTo>
                    <a:pt x="123" y="98"/>
                  </a:lnTo>
                  <a:lnTo>
                    <a:pt x="123" y="99"/>
                  </a:lnTo>
                  <a:lnTo>
                    <a:pt x="125" y="100"/>
                  </a:lnTo>
                  <a:lnTo>
                    <a:pt x="126" y="101"/>
                  </a:lnTo>
                  <a:lnTo>
                    <a:pt x="126" y="100"/>
                  </a:lnTo>
                  <a:lnTo>
                    <a:pt x="127" y="99"/>
                  </a:lnTo>
                  <a:lnTo>
                    <a:pt x="128" y="98"/>
                  </a:lnTo>
                  <a:lnTo>
                    <a:pt x="133" y="98"/>
                  </a:lnTo>
                  <a:lnTo>
                    <a:pt x="136" y="99"/>
                  </a:lnTo>
                  <a:lnTo>
                    <a:pt x="137" y="100"/>
                  </a:lnTo>
                  <a:lnTo>
                    <a:pt x="138" y="100"/>
                  </a:lnTo>
                  <a:lnTo>
                    <a:pt x="139" y="99"/>
                  </a:lnTo>
                  <a:lnTo>
                    <a:pt x="142" y="99"/>
                  </a:lnTo>
                  <a:lnTo>
                    <a:pt x="145" y="99"/>
                  </a:lnTo>
                  <a:lnTo>
                    <a:pt x="149" y="100"/>
                  </a:lnTo>
                  <a:lnTo>
                    <a:pt x="150" y="102"/>
                  </a:lnTo>
                  <a:lnTo>
                    <a:pt x="150" y="104"/>
                  </a:lnTo>
                  <a:lnTo>
                    <a:pt x="154" y="104"/>
                  </a:lnTo>
                  <a:lnTo>
                    <a:pt x="157" y="103"/>
                  </a:lnTo>
                  <a:lnTo>
                    <a:pt x="158" y="104"/>
                  </a:lnTo>
                  <a:lnTo>
                    <a:pt x="157" y="105"/>
                  </a:lnTo>
                  <a:lnTo>
                    <a:pt x="157" y="107"/>
                  </a:lnTo>
                  <a:lnTo>
                    <a:pt x="158" y="107"/>
                  </a:lnTo>
                  <a:lnTo>
                    <a:pt x="159" y="108"/>
                  </a:lnTo>
                  <a:lnTo>
                    <a:pt x="159" y="112"/>
                  </a:lnTo>
                  <a:lnTo>
                    <a:pt x="160" y="114"/>
                  </a:lnTo>
                  <a:lnTo>
                    <a:pt x="162" y="115"/>
                  </a:lnTo>
                  <a:lnTo>
                    <a:pt x="166" y="116"/>
                  </a:lnTo>
                  <a:lnTo>
                    <a:pt x="169" y="117"/>
                  </a:lnTo>
                  <a:lnTo>
                    <a:pt x="172" y="116"/>
                  </a:lnTo>
                  <a:lnTo>
                    <a:pt x="178" y="116"/>
                  </a:lnTo>
                  <a:lnTo>
                    <a:pt x="183" y="115"/>
                  </a:lnTo>
                  <a:lnTo>
                    <a:pt x="188" y="115"/>
                  </a:lnTo>
                  <a:lnTo>
                    <a:pt x="192" y="115"/>
                  </a:lnTo>
                  <a:lnTo>
                    <a:pt x="193" y="114"/>
                  </a:lnTo>
                  <a:lnTo>
                    <a:pt x="193" y="113"/>
                  </a:lnTo>
                  <a:lnTo>
                    <a:pt x="201" y="112"/>
                  </a:lnTo>
                  <a:lnTo>
                    <a:pt x="207" y="111"/>
                  </a:lnTo>
                  <a:lnTo>
                    <a:pt x="208" y="110"/>
                  </a:lnTo>
                  <a:lnTo>
                    <a:pt x="208" y="108"/>
                  </a:lnTo>
                  <a:lnTo>
                    <a:pt x="207" y="107"/>
                  </a:lnTo>
                  <a:lnTo>
                    <a:pt x="206" y="107"/>
                  </a:lnTo>
                  <a:lnTo>
                    <a:pt x="205" y="105"/>
                  </a:lnTo>
                  <a:lnTo>
                    <a:pt x="204" y="102"/>
                  </a:lnTo>
                  <a:lnTo>
                    <a:pt x="203" y="102"/>
                  </a:lnTo>
                  <a:lnTo>
                    <a:pt x="201" y="101"/>
                  </a:lnTo>
                  <a:lnTo>
                    <a:pt x="201" y="99"/>
                  </a:lnTo>
                  <a:lnTo>
                    <a:pt x="200" y="98"/>
                  </a:lnTo>
                  <a:lnTo>
                    <a:pt x="196" y="95"/>
                  </a:lnTo>
                  <a:lnTo>
                    <a:pt x="194" y="93"/>
                  </a:lnTo>
                  <a:lnTo>
                    <a:pt x="188" y="86"/>
                  </a:lnTo>
                  <a:lnTo>
                    <a:pt x="181" y="77"/>
                  </a:lnTo>
                  <a:lnTo>
                    <a:pt x="180" y="77"/>
                  </a:lnTo>
                  <a:lnTo>
                    <a:pt x="179" y="76"/>
                  </a:lnTo>
                  <a:lnTo>
                    <a:pt x="178" y="75"/>
                  </a:lnTo>
                  <a:lnTo>
                    <a:pt x="177" y="72"/>
                  </a:lnTo>
                  <a:lnTo>
                    <a:pt x="175" y="72"/>
                  </a:lnTo>
                  <a:lnTo>
                    <a:pt x="175" y="71"/>
                  </a:lnTo>
                  <a:lnTo>
                    <a:pt x="174" y="71"/>
                  </a:lnTo>
                  <a:lnTo>
                    <a:pt x="174" y="70"/>
                  </a:lnTo>
                  <a:lnTo>
                    <a:pt x="172" y="68"/>
                  </a:lnTo>
                  <a:lnTo>
                    <a:pt x="170" y="65"/>
                  </a:lnTo>
                  <a:lnTo>
                    <a:pt x="169" y="64"/>
                  </a:lnTo>
                  <a:lnTo>
                    <a:pt x="169" y="63"/>
                  </a:lnTo>
                  <a:lnTo>
                    <a:pt x="167" y="61"/>
                  </a:lnTo>
                  <a:lnTo>
                    <a:pt x="163" y="59"/>
                  </a:lnTo>
                  <a:lnTo>
                    <a:pt x="162" y="57"/>
                  </a:lnTo>
                  <a:lnTo>
                    <a:pt x="161" y="55"/>
                  </a:lnTo>
                  <a:lnTo>
                    <a:pt x="158" y="53"/>
                  </a:lnTo>
                  <a:lnTo>
                    <a:pt x="156" y="51"/>
                  </a:lnTo>
                  <a:lnTo>
                    <a:pt x="155" y="47"/>
                  </a:lnTo>
                  <a:lnTo>
                    <a:pt x="156" y="43"/>
                  </a:lnTo>
                  <a:lnTo>
                    <a:pt x="158" y="44"/>
                  </a:lnTo>
                  <a:lnTo>
                    <a:pt x="160" y="45"/>
                  </a:lnTo>
                  <a:lnTo>
                    <a:pt x="161" y="44"/>
                  </a:lnTo>
                  <a:lnTo>
                    <a:pt x="161" y="43"/>
                  </a:lnTo>
                  <a:lnTo>
                    <a:pt x="167" y="46"/>
                  </a:lnTo>
                  <a:lnTo>
                    <a:pt x="171" y="49"/>
                  </a:lnTo>
                  <a:lnTo>
                    <a:pt x="172" y="49"/>
                  </a:lnTo>
                  <a:lnTo>
                    <a:pt x="174" y="52"/>
                  </a:lnTo>
                  <a:lnTo>
                    <a:pt x="175" y="53"/>
                  </a:lnTo>
                  <a:lnTo>
                    <a:pt x="180" y="55"/>
                  </a:lnTo>
                  <a:lnTo>
                    <a:pt x="183" y="58"/>
                  </a:lnTo>
                  <a:lnTo>
                    <a:pt x="184" y="58"/>
                  </a:lnTo>
                  <a:lnTo>
                    <a:pt x="185" y="58"/>
                  </a:lnTo>
                  <a:lnTo>
                    <a:pt x="185" y="59"/>
                  </a:lnTo>
                  <a:lnTo>
                    <a:pt x="186" y="60"/>
                  </a:lnTo>
                  <a:lnTo>
                    <a:pt x="190" y="63"/>
                  </a:lnTo>
                  <a:lnTo>
                    <a:pt x="193" y="64"/>
                  </a:lnTo>
                  <a:lnTo>
                    <a:pt x="194" y="65"/>
                  </a:lnTo>
                  <a:lnTo>
                    <a:pt x="195" y="66"/>
                  </a:lnTo>
                  <a:lnTo>
                    <a:pt x="196" y="66"/>
                  </a:lnTo>
                  <a:lnTo>
                    <a:pt x="197" y="66"/>
                  </a:lnTo>
                  <a:lnTo>
                    <a:pt x="198" y="68"/>
                  </a:lnTo>
                  <a:lnTo>
                    <a:pt x="201" y="69"/>
                  </a:lnTo>
                  <a:lnTo>
                    <a:pt x="203" y="70"/>
                  </a:lnTo>
                  <a:lnTo>
                    <a:pt x="206" y="71"/>
                  </a:lnTo>
                  <a:lnTo>
                    <a:pt x="208" y="73"/>
                  </a:lnTo>
                  <a:lnTo>
                    <a:pt x="212" y="76"/>
                  </a:lnTo>
                  <a:lnTo>
                    <a:pt x="213" y="78"/>
                  </a:lnTo>
                  <a:lnTo>
                    <a:pt x="215" y="79"/>
                  </a:lnTo>
                  <a:lnTo>
                    <a:pt x="216" y="80"/>
                  </a:lnTo>
                  <a:lnTo>
                    <a:pt x="217" y="82"/>
                  </a:lnTo>
                  <a:lnTo>
                    <a:pt x="219" y="84"/>
                  </a:lnTo>
                  <a:lnTo>
                    <a:pt x="223" y="86"/>
                  </a:lnTo>
                  <a:lnTo>
                    <a:pt x="223" y="88"/>
                  </a:lnTo>
                  <a:lnTo>
                    <a:pt x="223" y="89"/>
                  </a:lnTo>
                  <a:lnTo>
                    <a:pt x="226" y="91"/>
                  </a:lnTo>
                  <a:lnTo>
                    <a:pt x="229" y="92"/>
                  </a:lnTo>
                  <a:lnTo>
                    <a:pt x="230" y="94"/>
                  </a:lnTo>
                  <a:lnTo>
                    <a:pt x="232" y="96"/>
                  </a:lnTo>
                  <a:lnTo>
                    <a:pt x="233" y="98"/>
                  </a:lnTo>
                  <a:lnTo>
                    <a:pt x="235" y="99"/>
                  </a:lnTo>
                  <a:lnTo>
                    <a:pt x="236" y="100"/>
                  </a:lnTo>
                  <a:lnTo>
                    <a:pt x="238" y="102"/>
                  </a:lnTo>
                  <a:lnTo>
                    <a:pt x="238" y="103"/>
                  </a:lnTo>
                  <a:lnTo>
                    <a:pt x="241" y="106"/>
                  </a:lnTo>
                  <a:lnTo>
                    <a:pt x="243" y="110"/>
                  </a:lnTo>
                  <a:lnTo>
                    <a:pt x="247" y="112"/>
                  </a:lnTo>
                  <a:lnTo>
                    <a:pt x="250" y="112"/>
                  </a:lnTo>
                  <a:lnTo>
                    <a:pt x="251" y="112"/>
                  </a:lnTo>
                  <a:lnTo>
                    <a:pt x="253" y="111"/>
                  </a:lnTo>
                  <a:lnTo>
                    <a:pt x="254" y="112"/>
                  </a:lnTo>
                  <a:lnTo>
                    <a:pt x="255" y="112"/>
                  </a:lnTo>
                  <a:lnTo>
                    <a:pt x="259" y="111"/>
                  </a:lnTo>
                  <a:lnTo>
                    <a:pt x="262" y="111"/>
                  </a:lnTo>
                  <a:lnTo>
                    <a:pt x="264" y="111"/>
                  </a:lnTo>
                  <a:lnTo>
                    <a:pt x="265" y="110"/>
                  </a:lnTo>
                  <a:lnTo>
                    <a:pt x="267" y="110"/>
                  </a:lnTo>
                  <a:lnTo>
                    <a:pt x="270" y="108"/>
                  </a:lnTo>
                  <a:lnTo>
                    <a:pt x="273" y="108"/>
                  </a:lnTo>
                  <a:lnTo>
                    <a:pt x="276" y="108"/>
                  </a:lnTo>
                  <a:lnTo>
                    <a:pt x="278" y="107"/>
                  </a:lnTo>
                  <a:lnTo>
                    <a:pt x="279" y="107"/>
                  </a:lnTo>
                  <a:lnTo>
                    <a:pt x="282" y="106"/>
                  </a:lnTo>
                  <a:lnTo>
                    <a:pt x="285" y="106"/>
                  </a:lnTo>
                  <a:lnTo>
                    <a:pt x="286" y="106"/>
                  </a:lnTo>
                  <a:lnTo>
                    <a:pt x="288" y="106"/>
                  </a:lnTo>
                  <a:lnTo>
                    <a:pt x="289" y="105"/>
                  </a:lnTo>
                  <a:lnTo>
                    <a:pt x="291" y="104"/>
                  </a:lnTo>
                  <a:lnTo>
                    <a:pt x="293" y="104"/>
                  </a:lnTo>
                  <a:lnTo>
                    <a:pt x="295" y="103"/>
                  </a:lnTo>
                  <a:lnTo>
                    <a:pt x="296" y="102"/>
                  </a:lnTo>
                  <a:lnTo>
                    <a:pt x="297" y="102"/>
                  </a:lnTo>
                  <a:lnTo>
                    <a:pt x="299" y="102"/>
                  </a:lnTo>
                  <a:lnTo>
                    <a:pt x="300" y="102"/>
                  </a:lnTo>
                  <a:lnTo>
                    <a:pt x="301" y="102"/>
                  </a:lnTo>
                  <a:lnTo>
                    <a:pt x="302" y="102"/>
                  </a:lnTo>
                  <a:lnTo>
                    <a:pt x="304" y="102"/>
                  </a:lnTo>
                  <a:lnTo>
                    <a:pt x="306" y="101"/>
                  </a:lnTo>
                  <a:lnTo>
                    <a:pt x="307" y="100"/>
                  </a:lnTo>
                  <a:lnTo>
                    <a:pt x="308" y="100"/>
                  </a:lnTo>
                  <a:lnTo>
                    <a:pt x="309" y="100"/>
                  </a:lnTo>
                  <a:lnTo>
                    <a:pt x="316" y="99"/>
                  </a:lnTo>
                  <a:lnTo>
                    <a:pt x="322" y="98"/>
                  </a:lnTo>
                  <a:lnTo>
                    <a:pt x="324" y="98"/>
                  </a:lnTo>
                  <a:lnTo>
                    <a:pt x="325" y="98"/>
                  </a:lnTo>
                  <a:lnTo>
                    <a:pt x="326" y="98"/>
                  </a:lnTo>
                  <a:lnTo>
                    <a:pt x="328" y="96"/>
                  </a:lnTo>
                  <a:lnTo>
                    <a:pt x="333" y="95"/>
                  </a:lnTo>
                  <a:lnTo>
                    <a:pt x="337" y="94"/>
                  </a:lnTo>
                  <a:lnTo>
                    <a:pt x="339" y="94"/>
                  </a:lnTo>
                  <a:lnTo>
                    <a:pt x="340" y="95"/>
                  </a:lnTo>
                  <a:lnTo>
                    <a:pt x="341" y="94"/>
                  </a:lnTo>
                  <a:lnTo>
                    <a:pt x="343" y="94"/>
                  </a:lnTo>
                  <a:lnTo>
                    <a:pt x="343" y="92"/>
                  </a:lnTo>
                  <a:lnTo>
                    <a:pt x="343" y="91"/>
                  </a:lnTo>
                  <a:lnTo>
                    <a:pt x="343" y="90"/>
                  </a:lnTo>
                  <a:lnTo>
                    <a:pt x="344" y="90"/>
                  </a:lnTo>
                  <a:lnTo>
                    <a:pt x="345" y="91"/>
                  </a:lnTo>
                  <a:lnTo>
                    <a:pt x="345" y="93"/>
                  </a:lnTo>
                  <a:lnTo>
                    <a:pt x="346" y="93"/>
                  </a:lnTo>
                  <a:lnTo>
                    <a:pt x="346" y="92"/>
                  </a:lnTo>
                  <a:lnTo>
                    <a:pt x="347" y="91"/>
                  </a:lnTo>
                  <a:lnTo>
                    <a:pt x="351" y="90"/>
                  </a:lnTo>
                  <a:lnTo>
                    <a:pt x="354" y="90"/>
                  </a:lnTo>
                  <a:lnTo>
                    <a:pt x="356" y="89"/>
                  </a:lnTo>
                  <a:lnTo>
                    <a:pt x="358" y="88"/>
                  </a:lnTo>
                  <a:lnTo>
                    <a:pt x="360" y="88"/>
                  </a:lnTo>
                  <a:lnTo>
                    <a:pt x="363" y="87"/>
                  </a:lnTo>
                  <a:lnTo>
                    <a:pt x="364" y="84"/>
                  </a:lnTo>
                  <a:lnTo>
                    <a:pt x="366" y="83"/>
                  </a:lnTo>
                  <a:lnTo>
                    <a:pt x="367" y="84"/>
                  </a:lnTo>
                  <a:lnTo>
                    <a:pt x="368" y="84"/>
                  </a:lnTo>
                  <a:lnTo>
                    <a:pt x="369" y="83"/>
                  </a:lnTo>
                  <a:lnTo>
                    <a:pt x="370" y="82"/>
                  </a:lnTo>
                  <a:lnTo>
                    <a:pt x="375" y="83"/>
                  </a:lnTo>
                  <a:lnTo>
                    <a:pt x="379" y="84"/>
                  </a:lnTo>
                  <a:lnTo>
                    <a:pt x="382" y="87"/>
                  </a:lnTo>
                  <a:lnTo>
                    <a:pt x="384" y="89"/>
                  </a:lnTo>
                  <a:lnTo>
                    <a:pt x="384" y="90"/>
                  </a:lnTo>
                  <a:lnTo>
                    <a:pt x="384" y="91"/>
                  </a:lnTo>
                  <a:lnTo>
                    <a:pt x="387" y="91"/>
                  </a:lnTo>
                  <a:lnTo>
                    <a:pt x="389" y="90"/>
                  </a:lnTo>
                  <a:lnTo>
                    <a:pt x="390" y="91"/>
                  </a:lnTo>
                  <a:lnTo>
                    <a:pt x="391" y="91"/>
                  </a:lnTo>
                  <a:lnTo>
                    <a:pt x="389" y="98"/>
                  </a:lnTo>
                  <a:lnTo>
                    <a:pt x="388" y="104"/>
                  </a:lnTo>
                  <a:lnTo>
                    <a:pt x="389" y="104"/>
                  </a:lnTo>
                  <a:lnTo>
                    <a:pt x="390" y="100"/>
                  </a:lnTo>
                  <a:lnTo>
                    <a:pt x="392" y="96"/>
                  </a:lnTo>
                  <a:lnTo>
                    <a:pt x="394" y="96"/>
                  </a:lnTo>
                  <a:lnTo>
                    <a:pt x="398" y="96"/>
                  </a:lnTo>
                  <a:lnTo>
                    <a:pt x="398" y="98"/>
                  </a:lnTo>
                  <a:lnTo>
                    <a:pt x="398" y="99"/>
                  </a:lnTo>
                  <a:lnTo>
                    <a:pt x="396" y="100"/>
                  </a:lnTo>
                  <a:lnTo>
                    <a:pt x="395" y="99"/>
                  </a:lnTo>
                  <a:lnTo>
                    <a:pt x="395" y="98"/>
                  </a:lnTo>
                  <a:lnTo>
                    <a:pt x="394" y="98"/>
                  </a:lnTo>
                  <a:lnTo>
                    <a:pt x="393" y="100"/>
                  </a:lnTo>
                  <a:lnTo>
                    <a:pt x="393" y="102"/>
                  </a:lnTo>
                  <a:lnTo>
                    <a:pt x="394" y="103"/>
                  </a:lnTo>
                  <a:lnTo>
                    <a:pt x="394" y="104"/>
                  </a:lnTo>
                  <a:lnTo>
                    <a:pt x="394" y="105"/>
                  </a:lnTo>
                  <a:lnTo>
                    <a:pt x="392" y="106"/>
                  </a:lnTo>
                  <a:lnTo>
                    <a:pt x="391" y="106"/>
                  </a:lnTo>
                  <a:lnTo>
                    <a:pt x="390" y="106"/>
                  </a:lnTo>
                  <a:lnTo>
                    <a:pt x="388" y="105"/>
                  </a:lnTo>
                  <a:lnTo>
                    <a:pt x="384" y="106"/>
                  </a:lnTo>
                  <a:lnTo>
                    <a:pt x="382" y="108"/>
                  </a:lnTo>
                  <a:lnTo>
                    <a:pt x="379" y="108"/>
                  </a:lnTo>
                  <a:lnTo>
                    <a:pt x="376" y="110"/>
                  </a:lnTo>
                  <a:lnTo>
                    <a:pt x="375" y="111"/>
                  </a:lnTo>
                  <a:lnTo>
                    <a:pt x="371" y="112"/>
                  </a:lnTo>
                  <a:lnTo>
                    <a:pt x="368" y="112"/>
                  </a:lnTo>
                  <a:lnTo>
                    <a:pt x="367" y="113"/>
                  </a:lnTo>
                  <a:lnTo>
                    <a:pt x="366" y="114"/>
                  </a:lnTo>
                  <a:lnTo>
                    <a:pt x="364" y="115"/>
                  </a:lnTo>
                  <a:lnTo>
                    <a:pt x="361" y="115"/>
                  </a:lnTo>
                  <a:lnTo>
                    <a:pt x="359" y="116"/>
                  </a:lnTo>
                  <a:lnTo>
                    <a:pt x="357" y="117"/>
                  </a:lnTo>
                  <a:lnTo>
                    <a:pt x="354" y="117"/>
                  </a:lnTo>
                  <a:lnTo>
                    <a:pt x="352" y="117"/>
                  </a:lnTo>
                  <a:lnTo>
                    <a:pt x="351" y="118"/>
                  </a:lnTo>
                  <a:lnTo>
                    <a:pt x="349" y="118"/>
                  </a:lnTo>
                  <a:lnTo>
                    <a:pt x="344" y="118"/>
                  </a:lnTo>
                  <a:lnTo>
                    <a:pt x="340" y="118"/>
                  </a:lnTo>
                  <a:lnTo>
                    <a:pt x="337" y="119"/>
                  </a:lnTo>
                  <a:lnTo>
                    <a:pt x="336" y="121"/>
                  </a:lnTo>
                  <a:lnTo>
                    <a:pt x="333" y="121"/>
                  </a:lnTo>
                  <a:lnTo>
                    <a:pt x="331" y="119"/>
                  </a:lnTo>
                  <a:lnTo>
                    <a:pt x="329" y="121"/>
                  </a:lnTo>
                  <a:lnTo>
                    <a:pt x="325" y="122"/>
                  </a:lnTo>
                  <a:lnTo>
                    <a:pt x="323" y="123"/>
                  </a:lnTo>
                  <a:lnTo>
                    <a:pt x="321" y="122"/>
                  </a:lnTo>
                  <a:lnTo>
                    <a:pt x="321" y="121"/>
                  </a:lnTo>
                  <a:lnTo>
                    <a:pt x="321" y="119"/>
                  </a:lnTo>
                  <a:lnTo>
                    <a:pt x="318" y="122"/>
                  </a:lnTo>
                  <a:lnTo>
                    <a:pt x="314" y="124"/>
                  </a:lnTo>
                  <a:lnTo>
                    <a:pt x="313" y="124"/>
                  </a:lnTo>
                  <a:lnTo>
                    <a:pt x="314" y="122"/>
                  </a:lnTo>
                  <a:lnTo>
                    <a:pt x="316" y="119"/>
                  </a:lnTo>
                  <a:lnTo>
                    <a:pt x="314" y="119"/>
                  </a:lnTo>
                  <a:lnTo>
                    <a:pt x="312" y="119"/>
                  </a:lnTo>
                  <a:lnTo>
                    <a:pt x="310" y="121"/>
                  </a:lnTo>
                  <a:lnTo>
                    <a:pt x="309" y="124"/>
                  </a:lnTo>
                  <a:lnTo>
                    <a:pt x="308" y="127"/>
                  </a:lnTo>
                  <a:lnTo>
                    <a:pt x="306" y="127"/>
                  </a:lnTo>
                  <a:lnTo>
                    <a:pt x="304" y="127"/>
                  </a:lnTo>
                  <a:lnTo>
                    <a:pt x="304" y="128"/>
                  </a:lnTo>
                  <a:lnTo>
                    <a:pt x="302" y="129"/>
                  </a:lnTo>
                  <a:lnTo>
                    <a:pt x="301" y="129"/>
                  </a:lnTo>
                  <a:lnTo>
                    <a:pt x="300" y="130"/>
                  </a:lnTo>
                  <a:lnTo>
                    <a:pt x="298" y="130"/>
                  </a:lnTo>
                  <a:lnTo>
                    <a:pt x="296" y="130"/>
                  </a:lnTo>
                  <a:lnTo>
                    <a:pt x="294" y="131"/>
                  </a:lnTo>
                  <a:lnTo>
                    <a:pt x="291" y="134"/>
                  </a:lnTo>
                  <a:lnTo>
                    <a:pt x="290" y="133"/>
                  </a:lnTo>
                  <a:lnTo>
                    <a:pt x="288" y="133"/>
                  </a:lnTo>
                  <a:lnTo>
                    <a:pt x="287" y="133"/>
                  </a:lnTo>
                  <a:lnTo>
                    <a:pt x="284" y="133"/>
                  </a:lnTo>
                  <a:lnTo>
                    <a:pt x="282" y="134"/>
                  </a:lnTo>
                  <a:lnTo>
                    <a:pt x="279" y="135"/>
                  </a:lnTo>
                  <a:lnTo>
                    <a:pt x="276" y="135"/>
                  </a:lnTo>
                  <a:lnTo>
                    <a:pt x="273" y="135"/>
                  </a:lnTo>
                  <a:lnTo>
                    <a:pt x="268" y="136"/>
                  </a:lnTo>
                  <a:lnTo>
                    <a:pt x="271" y="140"/>
                  </a:lnTo>
                  <a:lnTo>
                    <a:pt x="275" y="146"/>
                  </a:lnTo>
                  <a:lnTo>
                    <a:pt x="276" y="147"/>
                  </a:lnTo>
                  <a:lnTo>
                    <a:pt x="276" y="148"/>
                  </a:lnTo>
                  <a:lnTo>
                    <a:pt x="277" y="150"/>
                  </a:lnTo>
                  <a:lnTo>
                    <a:pt x="279" y="151"/>
                  </a:lnTo>
                  <a:lnTo>
                    <a:pt x="281" y="154"/>
                  </a:lnTo>
                  <a:lnTo>
                    <a:pt x="282" y="157"/>
                  </a:lnTo>
                  <a:lnTo>
                    <a:pt x="286" y="161"/>
                  </a:lnTo>
                  <a:lnTo>
                    <a:pt x="289" y="164"/>
                  </a:lnTo>
                  <a:lnTo>
                    <a:pt x="290" y="165"/>
                  </a:lnTo>
                  <a:lnTo>
                    <a:pt x="293" y="165"/>
                  </a:lnTo>
                  <a:lnTo>
                    <a:pt x="293" y="168"/>
                  </a:lnTo>
                  <a:lnTo>
                    <a:pt x="293" y="169"/>
                  </a:lnTo>
                  <a:lnTo>
                    <a:pt x="295" y="171"/>
                  </a:lnTo>
                  <a:lnTo>
                    <a:pt x="296" y="175"/>
                  </a:lnTo>
                  <a:lnTo>
                    <a:pt x="294" y="175"/>
                  </a:lnTo>
                  <a:lnTo>
                    <a:pt x="291" y="176"/>
                  </a:lnTo>
                  <a:lnTo>
                    <a:pt x="289" y="177"/>
                  </a:lnTo>
                  <a:lnTo>
                    <a:pt x="288" y="178"/>
                  </a:lnTo>
                  <a:lnTo>
                    <a:pt x="286" y="178"/>
                  </a:lnTo>
                  <a:lnTo>
                    <a:pt x="285" y="178"/>
                  </a:lnTo>
                  <a:lnTo>
                    <a:pt x="281" y="182"/>
                  </a:lnTo>
                  <a:lnTo>
                    <a:pt x="275" y="184"/>
                  </a:lnTo>
                  <a:lnTo>
                    <a:pt x="271" y="183"/>
                  </a:lnTo>
                  <a:lnTo>
                    <a:pt x="267" y="181"/>
                  </a:lnTo>
                  <a:lnTo>
                    <a:pt x="267" y="180"/>
                  </a:lnTo>
                  <a:lnTo>
                    <a:pt x="266" y="178"/>
                  </a:lnTo>
                  <a:lnTo>
                    <a:pt x="264" y="176"/>
                  </a:lnTo>
                  <a:lnTo>
                    <a:pt x="261" y="174"/>
                  </a:lnTo>
                  <a:lnTo>
                    <a:pt x="259" y="172"/>
                  </a:lnTo>
                  <a:lnTo>
                    <a:pt x="255" y="169"/>
                  </a:lnTo>
                  <a:lnTo>
                    <a:pt x="249" y="165"/>
                  </a:lnTo>
                  <a:lnTo>
                    <a:pt x="243" y="161"/>
                  </a:lnTo>
                  <a:lnTo>
                    <a:pt x="244" y="161"/>
                  </a:lnTo>
                  <a:lnTo>
                    <a:pt x="246" y="160"/>
                  </a:lnTo>
                  <a:lnTo>
                    <a:pt x="246" y="159"/>
                  </a:lnTo>
                  <a:lnTo>
                    <a:pt x="248" y="159"/>
                  </a:lnTo>
                  <a:lnTo>
                    <a:pt x="249" y="158"/>
                  </a:lnTo>
                  <a:lnTo>
                    <a:pt x="243" y="156"/>
                  </a:lnTo>
                  <a:lnTo>
                    <a:pt x="239" y="152"/>
                  </a:lnTo>
                  <a:lnTo>
                    <a:pt x="239" y="151"/>
                  </a:lnTo>
                  <a:lnTo>
                    <a:pt x="241" y="151"/>
                  </a:lnTo>
                  <a:lnTo>
                    <a:pt x="243" y="152"/>
                  </a:lnTo>
                  <a:lnTo>
                    <a:pt x="243" y="151"/>
                  </a:lnTo>
                  <a:lnTo>
                    <a:pt x="242" y="150"/>
                  </a:lnTo>
                  <a:lnTo>
                    <a:pt x="241" y="148"/>
                  </a:lnTo>
                  <a:lnTo>
                    <a:pt x="240" y="148"/>
                  </a:lnTo>
                  <a:lnTo>
                    <a:pt x="240" y="147"/>
                  </a:lnTo>
                  <a:lnTo>
                    <a:pt x="239" y="146"/>
                  </a:lnTo>
                  <a:lnTo>
                    <a:pt x="240" y="146"/>
                  </a:lnTo>
                  <a:lnTo>
                    <a:pt x="240" y="145"/>
                  </a:lnTo>
                  <a:lnTo>
                    <a:pt x="242" y="146"/>
                  </a:lnTo>
                  <a:lnTo>
                    <a:pt x="244" y="146"/>
                  </a:lnTo>
                  <a:lnTo>
                    <a:pt x="244" y="145"/>
                  </a:lnTo>
                  <a:lnTo>
                    <a:pt x="243" y="142"/>
                  </a:lnTo>
                  <a:lnTo>
                    <a:pt x="240" y="141"/>
                  </a:lnTo>
                  <a:lnTo>
                    <a:pt x="239" y="142"/>
                  </a:lnTo>
                  <a:lnTo>
                    <a:pt x="238" y="143"/>
                  </a:lnTo>
                  <a:lnTo>
                    <a:pt x="238" y="142"/>
                  </a:lnTo>
                  <a:lnTo>
                    <a:pt x="237" y="140"/>
                  </a:lnTo>
                  <a:lnTo>
                    <a:pt x="233" y="138"/>
                  </a:lnTo>
                  <a:lnTo>
                    <a:pt x="229" y="137"/>
                  </a:lnTo>
                  <a:lnTo>
                    <a:pt x="224" y="137"/>
                  </a:lnTo>
                  <a:lnTo>
                    <a:pt x="219" y="137"/>
                  </a:lnTo>
                  <a:lnTo>
                    <a:pt x="217" y="138"/>
                  </a:lnTo>
                  <a:lnTo>
                    <a:pt x="215" y="138"/>
                  </a:lnTo>
                  <a:lnTo>
                    <a:pt x="214" y="138"/>
                  </a:lnTo>
                  <a:lnTo>
                    <a:pt x="211" y="139"/>
                  </a:lnTo>
                  <a:lnTo>
                    <a:pt x="208" y="141"/>
                  </a:lnTo>
                  <a:lnTo>
                    <a:pt x="206" y="141"/>
                  </a:lnTo>
                  <a:lnTo>
                    <a:pt x="204" y="141"/>
                  </a:lnTo>
                  <a:lnTo>
                    <a:pt x="208" y="145"/>
                  </a:lnTo>
                  <a:lnTo>
                    <a:pt x="213" y="148"/>
                  </a:lnTo>
                  <a:lnTo>
                    <a:pt x="213" y="150"/>
                  </a:lnTo>
                  <a:lnTo>
                    <a:pt x="214" y="152"/>
                  </a:lnTo>
                  <a:lnTo>
                    <a:pt x="214" y="153"/>
                  </a:lnTo>
                  <a:lnTo>
                    <a:pt x="215" y="154"/>
                  </a:lnTo>
                  <a:lnTo>
                    <a:pt x="214" y="159"/>
                  </a:lnTo>
                  <a:lnTo>
                    <a:pt x="212" y="164"/>
                  </a:lnTo>
                  <a:lnTo>
                    <a:pt x="211" y="168"/>
                  </a:lnTo>
                  <a:lnTo>
                    <a:pt x="209" y="172"/>
                  </a:lnTo>
                  <a:lnTo>
                    <a:pt x="209" y="177"/>
                  </a:lnTo>
                  <a:lnTo>
                    <a:pt x="208" y="182"/>
                  </a:lnTo>
                  <a:lnTo>
                    <a:pt x="208" y="183"/>
                  </a:lnTo>
                  <a:lnTo>
                    <a:pt x="207" y="184"/>
                  </a:lnTo>
                  <a:lnTo>
                    <a:pt x="208" y="189"/>
                  </a:lnTo>
                  <a:lnTo>
                    <a:pt x="209" y="193"/>
                  </a:lnTo>
                  <a:lnTo>
                    <a:pt x="216" y="194"/>
                  </a:lnTo>
                  <a:lnTo>
                    <a:pt x="223" y="196"/>
                  </a:lnTo>
                  <a:lnTo>
                    <a:pt x="224" y="197"/>
                  </a:lnTo>
                  <a:lnTo>
                    <a:pt x="226" y="197"/>
                  </a:lnTo>
                  <a:lnTo>
                    <a:pt x="229" y="198"/>
                  </a:lnTo>
                  <a:lnTo>
                    <a:pt x="229" y="199"/>
                  </a:lnTo>
                  <a:lnTo>
                    <a:pt x="230" y="201"/>
                  </a:lnTo>
                  <a:lnTo>
                    <a:pt x="233" y="203"/>
                  </a:lnTo>
                  <a:lnTo>
                    <a:pt x="236" y="204"/>
                  </a:lnTo>
                  <a:lnTo>
                    <a:pt x="236" y="206"/>
                  </a:lnTo>
                  <a:lnTo>
                    <a:pt x="237" y="207"/>
                  </a:lnTo>
                  <a:lnTo>
                    <a:pt x="238" y="207"/>
                  </a:lnTo>
                  <a:lnTo>
                    <a:pt x="238" y="206"/>
                  </a:lnTo>
                  <a:lnTo>
                    <a:pt x="239" y="205"/>
                  </a:lnTo>
                  <a:lnTo>
                    <a:pt x="240" y="205"/>
                  </a:lnTo>
                  <a:lnTo>
                    <a:pt x="241" y="205"/>
                  </a:lnTo>
                  <a:lnTo>
                    <a:pt x="246" y="208"/>
                  </a:lnTo>
                  <a:lnTo>
                    <a:pt x="250" y="210"/>
                  </a:lnTo>
                  <a:lnTo>
                    <a:pt x="251" y="209"/>
                  </a:lnTo>
                  <a:lnTo>
                    <a:pt x="252" y="209"/>
                  </a:lnTo>
                  <a:lnTo>
                    <a:pt x="256" y="210"/>
                  </a:lnTo>
                  <a:lnTo>
                    <a:pt x="261" y="211"/>
                  </a:lnTo>
                  <a:lnTo>
                    <a:pt x="262" y="213"/>
                  </a:lnTo>
                  <a:lnTo>
                    <a:pt x="264" y="215"/>
                  </a:lnTo>
                  <a:lnTo>
                    <a:pt x="265" y="213"/>
                  </a:lnTo>
                  <a:lnTo>
                    <a:pt x="266" y="213"/>
                  </a:lnTo>
                  <a:lnTo>
                    <a:pt x="274" y="215"/>
                  </a:lnTo>
                  <a:lnTo>
                    <a:pt x="282" y="218"/>
                  </a:lnTo>
                  <a:lnTo>
                    <a:pt x="281" y="219"/>
                  </a:lnTo>
                  <a:lnTo>
                    <a:pt x="279" y="220"/>
                  </a:lnTo>
                  <a:lnTo>
                    <a:pt x="278" y="223"/>
                  </a:lnTo>
                  <a:lnTo>
                    <a:pt x="279" y="227"/>
                  </a:lnTo>
                  <a:lnTo>
                    <a:pt x="278" y="229"/>
                  </a:lnTo>
                  <a:lnTo>
                    <a:pt x="276" y="231"/>
                  </a:lnTo>
                  <a:lnTo>
                    <a:pt x="275" y="232"/>
                  </a:lnTo>
                  <a:lnTo>
                    <a:pt x="275" y="234"/>
                  </a:lnTo>
                  <a:lnTo>
                    <a:pt x="274" y="234"/>
                  </a:lnTo>
                  <a:lnTo>
                    <a:pt x="273" y="235"/>
                  </a:lnTo>
                  <a:lnTo>
                    <a:pt x="272" y="235"/>
                  </a:lnTo>
                  <a:lnTo>
                    <a:pt x="270" y="234"/>
                  </a:lnTo>
                  <a:lnTo>
                    <a:pt x="267" y="235"/>
                  </a:lnTo>
                  <a:lnTo>
                    <a:pt x="264" y="234"/>
                  </a:lnTo>
                  <a:lnTo>
                    <a:pt x="264" y="233"/>
                  </a:lnTo>
                  <a:lnTo>
                    <a:pt x="263" y="232"/>
                  </a:lnTo>
                  <a:lnTo>
                    <a:pt x="261" y="232"/>
                  </a:lnTo>
                  <a:lnTo>
                    <a:pt x="259" y="231"/>
                  </a:lnTo>
                  <a:lnTo>
                    <a:pt x="259" y="230"/>
                  </a:lnTo>
                  <a:lnTo>
                    <a:pt x="260" y="230"/>
                  </a:lnTo>
                  <a:lnTo>
                    <a:pt x="261" y="230"/>
                  </a:lnTo>
                  <a:lnTo>
                    <a:pt x="263" y="230"/>
                  </a:lnTo>
                  <a:lnTo>
                    <a:pt x="263" y="229"/>
                  </a:lnTo>
                  <a:lnTo>
                    <a:pt x="259" y="228"/>
                  </a:lnTo>
                  <a:lnTo>
                    <a:pt x="255" y="227"/>
                  </a:lnTo>
                  <a:lnTo>
                    <a:pt x="254" y="228"/>
                  </a:lnTo>
                  <a:lnTo>
                    <a:pt x="253" y="229"/>
                  </a:lnTo>
                  <a:lnTo>
                    <a:pt x="252" y="227"/>
                  </a:lnTo>
                  <a:lnTo>
                    <a:pt x="252" y="224"/>
                  </a:lnTo>
                  <a:lnTo>
                    <a:pt x="251" y="224"/>
                  </a:lnTo>
                  <a:lnTo>
                    <a:pt x="250" y="224"/>
                  </a:lnTo>
                  <a:lnTo>
                    <a:pt x="249" y="226"/>
                  </a:lnTo>
                  <a:lnTo>
                    <a:pt x="247" y="224"/>
                  </a:lnTo>
                  <a:lnTo>
                    <a:pt x="246" y="224"/>
                  </a:lnTo>
                  <a:lnTo>
                    <a:pt x="246" y="223"/>
                  </a:lnTo>
                  <a:lnTo>
                    <a:pt x="246" y="222"/>
                  </a:lnTo>
                  <a:lnTo>
                    <a:pt x="246" y="221"/>
                  </a:lnTo>
                  <a:lnTo>
                    <a:pt x="244" y="222"/>
                  </a:lnTo>
                  <a:lnTo>
                    <a:pt x="243" y="222"/>
                  </a:lnTo>
                  <a:lnTo>
                    <a:pt x="243" y="223"/>
                  </a:lnTo>
                  <a:lnTo>
                    <a:pt x="242" y="223"/>
                  </a:lnTo>
                  <a:lnTo>
                    <a:pt x="241" y="222"/>
                  </a:lnTo>
                  <a:lnTo>
                    <a:pt x="241" y="221"/>
                  </a:lnTo>
                  <a:lnTo>
                    <a:pt x="240" y="221"/>
                  </a:lnTo>
                  <a:lnTo>
                    <a:pt x="239" y="220"/>
                  </a:lnTo>
                  <a:lnTo>
                    <a:pt x="238" y="221"/>
                  </a:lnTo>
                  <a:lnTo>
                    <a:pt x="237" y="222"/>
                  </a:lnTo>
                  <a:lnTo>
                    <a:pt x="232" y="220"/>
                  </a:lnTo>
                  <a:lnTo>
                    <a:pt x="229" y="218"/>
                  </a:lnTo>
                  <a:lnTo>
                    <a:pt x="229" y="219"/>
                  </a:lnTo>
                  <a:lnTo>
                    <a:pt x="228" y="219"/>
                  </a:lnTo>
                  <a:lnTo>
                    <a:pt x="227" y="218"/>
                  </a:lnTo>
                  <a:lnTo>
                    <a:pt x="227" y="217"/>
                  </a:lnTo>
                  <a:lnTo>
                    <a:pt x="224" y="216"/>
                  </a:lnTo>
                  <a:lnTo>
                    <a:pt x="220" y="216"/>
                  </a:lnTo>
                  <a:lnTo>
                    <a:pt x="219" y="216"/>
                  </a:lnTo>
                  <a:lnTo>
                    <a:pt x="218" y="215"/>
                  </a:lnTo>
                  <a:lnTo>
                    <a:pt x="214" y="213"/>
                  </a:lnTo>
                  <a:lnTo>
                    <a:pt x="209" y="212"/>
                  </a:lnTo>
                  <a:lnTo>
                    <a:pt x="208" y="213"/>
                  </a:lnTo>
                  <a:lnTo>
                    <a:pt x="207" y="215"/>
                  </a:lnTo>
                  <a:lnTo>
                    <a:pt x="206" y="220"/>
                  </a:lnTo>
                  <a:lnTo>
                    <a:pt x="205" y="228"/>
                  </a:lnTo>
                  <a:lnTo>
                    <a:pt x="203" y="236"/>
                  </a:lnTo>
                  <a:lnTo>
                    <a:pt x="201" y="241"/>
                  </a:lnTo>
                  <a:lnTo>
                    <a:pt x="200" y="236"/>
                  </a:lnTo>
                  <a:lnTo>
                    <a:pt x="196" y="232"/>
                  </a:lnTo>
                  <a:lnTo>
                    <a:pt x="196" y="233"/>
                  </a:lnTo>
                  <a:lnTo>
                    <a:pt x="195" y="233"/>
                  </a:lnTo>
                  <a:lnTo>
                    <a:pt x="193" y="226"/>
                  </a:lnTo>
                  <a:lnTo>
                    <a:pt x="193" y="218"/>
                  </a:lnTo>
                  <a:lnTo>
                    <a:pt x="192" y="216"/>
                  </a:lnTo>
                  <a:lnTo>
                    <a:pt x="191" y="213"/>
                  </a:lnTo>
                  <a:lnTo>
                    <a:pt x="190" y="204"/>
                  </a:lnTo>
                  <a:lnTo>
                    <a:pt x="189" y="193"/>
                  </a:lnTo>
                  <a:lnTo>
                    <a:pt x="189" y="192"/>
                  </a:lnTo>
                  <a:lnTo>
                    <a:pt x="188" y="192"/>
                  </a:lnTo>
                  <a:lnTo>
                    <a:pt x="188" y="186"/>
                  </a:lnTo>
                  <a:lnTo>
                    <a:pt x="188" y="180"/>
                  </a:lnTo>
                  <a:lnTo>
                    <a:pt x="186" y="178"/>
                  </a:lnTo>
                  <a:lnTo>
                    <a:pt x="186" y="173"/>
                  </a:lnTo>
                  <a:lnTo>
                    <a:pt x="185" y="168"/>
                  </a:lnTo>
                  <a:lnTo>
                    <a:pt x="186" y="164"/>
                  </a:lnTo>
                  <a:lnTo>
                    <a:pt x="186" y="161"/>
                  </a:lnTo>
                  <a:lnTo>
                    <a:pt x="186" y="160"/>
                  </a:lnTo>
                  <a:lnTo>
                    <a:pt x="186" y="156"/>
                  </a:lnTo>
                  <a:lnTo>
                    <a:pt x="188" y="151"/>
                  </a:lnTo>
                  <a:lnTo>
                    <a:pt x="188" y="148"/>
                  </a:lnTo>
                  <a:lnTo>
                    <a:pt x="189" y="143"/>
                  </a:lnTo>
                  <a:lnTo>
                    <a:pt x="188" y="143"/>
                  </a:lnTo>
                  <a:lnTo>
                    <a:pt x="186" y="142"/>
                  </a:lnTo>
                  <a:lnTo>
                    <a:pt x="183" y="143"/>
                  </a:lnTo>
                  <a:lnTo>
                    <a:pt x="179" y="142"/>
                  </a:lnTo>
                  <a:lnTo>
                    <a:pt x="177" y="143"/>
                  </a:lnTo>
                  <a:lnTo>
                    <a:pt x="172" y="143"/>
                  </a:lnTo>
                  <a:lnTo>
                    <a:pt x="170" y="145"/>
                  </a:lnTo>
                  <a:lnTo>
                    <a:pt x="169" y="146"/>
                  </a:lnTo>
                  <a:lnTo>
                    <a:pt x="167" y="146"/>
                  </a:lnTo>
                  <a:lnTo>
                    <a:pt x="166" y="145"/>
                  </a:lnTo>
                  <a:lnTo>
                    <a:pt x="162" y="146"/>
                  </a:lnTo>
                  <a:lnTo>
                    <a:pt x="159" y="147"/>
                  </a:lnTo>
                  <a:lnTo>
                    <a:pt x="158" y="154"/>
                  </a:lnTo>
                  <a:lnTo>
                    <a:pt x="156" y="163"/>
                  </a:lnTo>
                  <a:lnTo>
                    <a:pt x="153" y="172"/>
                  </a:lnTo>
                  <a:lnTo>
                    <a:pt x="149" y="178"/>
                  </a:lnTo>
                  <a:lnTo>
                    <a:pt x="148" y="180"/>
                  </a:lnTo>
                  <a:lnTo>
                    <a:pt x="146" y="181"/>
                  </a:lnTo>
                  <a:lnTo>
                    <a:pt x="144" y="184"/>
                  </a:lnTo>
                  <a:lnTo>
                    <a:pt x="140" y="187"/>
                  </a:lnTo>
                  <a:lnTo>
                    <a:pt x="139" y="188"/>
                  </a:lnTo>
                  <a:lnTo>
                    <a:pt x="138" y="188"/>
                  </a:lnTo>
                  <a:lnTo>
                    <a:pt x="136" y="193"/>
                  </a:lnTo>
                  <a:lnTo>
                    <a:pt x="134" y="196"/>
                  </a:lnTo>
                  <a:lnTo>
                    <a:pt x="133" y="197"/>
                  </a:lnTo>
                  <a:lnTo>
                    <a:pt x="131" y="198"/>
                  </a:lnTo>
                  <a:lnTo>
                    <a:pt x="128" y="201"/>
                  </a:lnTo>
                  <a:lnTo>
                    <a:pt x="126" y="205"/>
                  </a:lnTo>
                  <a:lnTo>
                    <a:pt x="125" y="206"/>
                  </a:lnTo>
                  <a:lnTo>
                    <a:pt x="124" y="206"/>
                  </a:lnTo>
                  <a:lnTo>
                    <a:pt x="122" y="208"/>
                  </a:lnTo>
                  <a:lnTo>
                    <a:pt x="121" y="210"/>
                  </a:lnTo>
                  <a:lnTo>
                    <a:pt x="122" y="211"/>
                  </a:lnTo>
                  <a:lnTo>
                    <a:pt x="122" y="212"/>
                  </a:lnTo>
                  <a:lnTo>
                    <a:pt x="127" y="213"/>
                  </a:lnTo>
                  <a:lnTo>
                    <a:pt x="133" y="215"/>
                  </a:lnTo>
                  <a:lnTo>
                    <a:pt x="136" y="217"/>
                  </a:lnTo>
                  <a:lnTo>
                    <a:pt x="140" y="219"/>
                  </a:lnTo>
                  <a:lnTo>
                    <a:pt x="145" y="220"/>
                  </a:lnTo>
                  <a:lnTo>
                    <a:pt x="148" y="221"/>
                  </a:lnTo>
                  <a:lnTo>
                    <a:pt x="150" y="221"/>
                  </a:lnTo>
                  <a:lnTo>
                    <a:pt x="154" y="222"/>
                  </a:lnTo>
                  <a:lnTo>
                    <a:pt x="154" y="223"/>
                  </a:lnTo>
                  <a:lnTo>
                    <a:pt x="155" y="224"/>
                  </a:lnTo>
                  <a:lnTo>
                    <a:pt x="156" y="224"/>
                  </a:lnTo>
                  <a:lnTo>
                    <a:pt x="158" y="226"/>
                  </a:lnTo>
                  <a:lnTo>
                    <a:pt x="161" y="227"/>
                  </a:lnTo>
                  <a:lnTo>
                    <a:pt x="165" y="229"/>
                  </a:lnTo>
                  <a:lnTo>
                    <a:pt x="168" y="230"/>
                  </a:lnTo>
                  <a:lnTo>
                    <a:pt x="170" y="232"/>
                  </a:lnTo>
                  <a:lnTo>
                    <a:pt x="170" y="233"/>
                  </a:lnTo>
                  <a:lnTo>
                    <a:pt x="171" y="233"/>
                  </a:lnTo>
                  <a:lnTo>
                    <a:pt x="174" y="235"/>
                  </a:lnTo>
                  <a:lnTo>
                    <a:pt x="178" y="238"/>
                  </a:lnTo>
                  <a:lnTo>
                    <a:pt x="178" y="239"/>
                  </a:lnTo>
                  <a:lnTo>
                    <a:pt x="179" y="240"/>
                  </a:lnTo>
                  <a:lnTo>
                    <a:pt x="180" y="241"/>
                  </a:lnTo>
                  <a:lnTo>
                    <a:pt x="181" y="241"/>
                  </a:lnTo>
                  <a:lnTo>
                    <a:pt x="183" y="243"/>
                  </a:lnTo>
                  <a:lnTo>
                    <a:pt x="185" y="245"/>
                  </a:lnTo>
                  <a:lnTo>
                    <a:pt x="186" y="246"/>
                  </a:lnTo>
                  <a:lnTo>
                    <a:pt x="188" y="247"/>
                  </a:lnTo>
                  <a:lnTo>
                    <a:pt x="190" y="250"/>
                  </a:lnTo>
                  <a:lnTo>
                    <a:pt x="192" y="252"/>
                  </a:lnTo>
                  <a:lnTo>
                    <a:pt x="194" y="254"/>
                  </a:lnTo>
                  <a:lnTo>
                    <a:pt x="195" y="255"/>
                  </a:lnTo>
                  <a:lnTo>
                    <a:pt x="197" y="257"/>
                  </a:lnTo>
                  <a:lnTo>
                    <a:pt x="201" y="258"/>
                  </a:lnTo>
                  <a:lnTo>
                    <a:pt x="204" y="263"/>
                  </a:lnTo>
                  <a:lnTo>
                    <a:pt x="207" y="266"/>
                  </a:lnTo>
                  <a:lnTo>
                    <a:pt x="208" y="267"/>
                  </a:lnTo>
                  <a:lnTo>
                    <a:pt x="209" y="267"/>
                  </a:lnTo>
                  <a:lnTo>
                    <a:pt x="209" y="268"/>
                  </a:lnTo>
                  <a:lnTo>
                    <a:pt x="209" y="269"/>
                  </a:lnTo>
                  <a:lnTo>
                    <a:pt x="213" y="271"/>
                  </a:lnTo>
                  <a:lnTo>
                    <a:pt x="216" y="273"/>
                  </a:lnTo>
                  <a:lnTo>
                    <a:pt x="218" y="275"/>
                  </a:lnTo>
                  <a:lnTo>
                    <a:pt x="219" y="276"/>
                  </a:lnTo>
                  <a:lnTo>
                    <a:pt x="221" y="278"/>
                  </a:lnTo>
                  <a:lnTo>
                    <a:pt x="224" y="280"/>
                  </a:lnTo>
                  <a:lnTo>
                    <a:pt x="226" y="281"/>
                  </a:lnTo>
                  <a:lnTo>
                    <a:pt x="227" y="283"/>
                  </a:lnTo>
                  <a:lnTo>
                    <a:pt x="230" y="286"/>
                  </a:lnTo>
                  <a:lnTo>
                    <a:pt x="233" y="288"/>
                  </a:lnTo>
                  <a:lnTo>
                    <a:pt x="233" y="289"/>
                  </a:lnTo>
                  <a:lnTo>
                    <a:pt x="235" y="290"/>
                  </a:lnTo>
                  <a:lnTo>
                    <a:pt x="236" y="291"/>
                  </a:lnTo>
                  <a:lnTo>
                    <a:pt x="237" y="291"/>
                  </a:lnTo>
                  <a:lnTo>
                    <a:pt x="238" y="293"/>
                  </a:lnTo>
                  <a:lnTo>
                    <a:pt x="240" y="294"/>
                  </a:lnTo>
                  <a:lnTo>
                    <a:pt x="241" y="296"/>
                  </a:lnTo>
                  <a:lnTo>
                    <a:pt x="243" y="297"/>
                  </a:lnTo>
                  <a:lnTo>
                    <a:pt x="246" y="299"/>
                  </a:lnTo>
                  <a:lnTo>
                    <a:pt x="247" y="301"/>
                  </a:lnTo>
                  <a:lnTo>
                    <a:pt x="250" y="302"/>
                  </a:lnTo>
                  <a:lnTo>
                    <a:pt x="252" y="305"/>
                  </a:lnTo>
                  <a:lnTo>
                    <a:pt x="253" y="308"/>
                  </a:lnTo>
                  <a:lnTo>
                    <a:pt x="254" y="311"/>
                  </a:lnTo>
                  <a:lnTo>
                    <a:pt x="252" y="313"/>
                  </a:lnTo>
                  <a:lnTo>
                    <a:pt x="253" y="316"/>
                  </a:lnTo>
                  <a:lnTo>
                    <a:pt x="256" y="320"/>
                  </a:lnTo>
                  <a:lnTo>
                    <a:pt x="259" y="322"/>
                  </a:lnTo>
                  <a:lnTo>
                    <a:pt x="259" y="323"/>
                  </a:lnTo>
                  <a:lnTo>
                    <a:pt x="254" y="321"/>
                  </a:lnTo>
                  <a:lnTo>
                    <a:pt x="252" y="319"/>
                  </a:lnTo>
                  <a:lnTo>
                    <a:pt x="249" y="320"/>
                  </a:lnTo>
                  <a:lnTo>
                    <a:pt x="246" y="321"/>
                  </a:lnTo>
                  <a:lnTo>
                    <a:pt x="246" y="322"/>
                  </a:lnTo>
                  <a:lnTo>
                    <a:pt x="246" y="323"/>
                  </a:lnTo>
                  <a:lnTo>
                    <a:pt x="247" y="324"/>
                  </a:lnTo>
                  <a:lnTo>
                    <a:pt x="248" y="324"/>
                  </a:lnTo>
                  <a:lnTo>
                    <a:pt x="248" y="325"/>
                  </a:lnTo>
                  <a:lnTo>
                    <a:pt x="247" y="325"/>
                  </a:lnTo>
                  <a:lnTo>
                    <a:pt x="246" y="325"/>
                  </a:lnTo>
                  <a:lnTo>
                    <a:pt x="244" y="325"/>
                  </a:lnTo>
                  <a:lnTo>
                    <a:pt x="243" y="329"/>
                  </a:lnTo>
                  <a:lnTo>
                    <a:pt x="243" y="332"/>
                  </a:lnTo>
                  <a:lnTo>
                    <a:pt x="240" y="335"/>
                  </a:lnTo>
                  <a:lnTo>
                    <a:pt x="236" y="337"/>
                  </a:lnTo>
                  <a:lnTo>
                    <a:pt x="233" y="337"/>
                  </a:lnTo>
                  <a:lnTo>
                    <a:pt x="231" y="338"/>
                  </a:lnTo>
                  <a:lnTo>
                    <a:pt x="230" y="339"/>
                  </a:lnTo>
                  <a:lnTo>
                    <a:pt x="229" y="340"/>
                  </a:lnTo>
                  <a:lnTo>
                    <a:pt x="224" y="339"/>
                  </a:lnTo>
                  <a:lnTo>
                    <a:pt x="219" y="337"/>
                  </a:lnTo>
                  <a:lnTo>
                    <a:pt x="213" y="336"/>
                  </a:lnTo>
                  <a:lnTo>
                    <a:pt x="206" y="334"/>
                  </a:lnTo>
                  <a:lnTo>
                    <a:pt x="205" y="331"/>
                  </a:lnTo>
                  <a:lnTo>
                    <a:pt x="203" y="328"/>
                  </a:lnTo>
                  <a:lnTo>
                    <a:pt x="200" y="327"/>
                  </a:lnTo>
                  <a:lnTo>
                    <a:pt x="195" y="326"/>
                  </a:lnTo>
                  <a:lnTo>
                    <a:pt x="194" y="324"/>
                  </a:lnTo>
                  <a:lnTo>
                    <a:pt x="193" y="323"/>
                  </a:lnTo>
                  <a:lnTo>
                    <a:pt x="190" y="321"/>
                  </a:lnTo>
                  <a:lnTo>
                    <a:pt x="185" y="319"/>
                  </a:lnTo>
                  <a:lnTo>
                    <a:pt x="183" y="316"/>
                  </a:lnTo>
                  <a:lnTo>
                    <a:pt x="181" y="314"/>
                  </a:lnTo>
                  <a:lnTo>
                    <a:pt x="178" y="312"/>
                  </a:lnTo>
                  <a:lnTo>
                    <a:pt x="173" y="310"/>
                  </a:lnTo>
                  <a:lnTo>
                    <a:pt x="173" y="309"/>
                  </a:lnTo>
                  <a:lnTo>
                    <a:pt x="172" y="308"/>
                  </a:lnTo>
                  <a:lnTo>
                    <a:pt x="170" y="306"/>
                  </a:lnTo>
                  <a:lnTo>
                    <a:pt x="168" y="305"/>
                  </a:lnTo>
                  <a:lnTo>
                    <a:pt x="166" y="304"/>
                  </a:lnTo>
                  <a:lnTo>
                    <a:pt x="165" y="302"/>
                  </a:lnTo>
                  <a:lnTo>
                    <a:pt x="161" y="301"/>
                  </a:lnTo>
                  <a:lnTo>
                    <a:pt x="158" y="300"/>
                  </a:lnTo>
                  <a:lnTo>
                    <a:pt x="158" y="299"/>
                  </a:lnTo>
                  <a:lnTo>
                    <a:pt x="157" y="298"/>
                  </a:lnTo>
                  <a:lnTo>
                    <a:pt x="156" y="297"/>
                  </a:lnTo>
                  <a:lnTo>
                    <a:pt x="155" y="297"/>
                  </a:lnTo>
                  <a:lnTo>
                    <a:pt x="153" y="294"/>
                  </a:lnTo>
                  <a:lnTo>
                    <a:pt x="149" y="293"/>
                  </a:lnTo>
                  <a:lnTo>
                    <a:pt x="149" y="291"/>
                  </a:lnTo>
                  <a:lnTo>
                    <a:pt x="148" y="290"/>
                  </a:lnTo>
                  <a:lnTo>
                    <a:pt x="146" y="288"/>
                  </a:lnTo>
                  <a:lnTo>
                    <a:pt x="143" y="286"/>
                  </a:lnTo>
                  <a:lnTo>
                    <a:pt x="142" y="285"/>
                  </a:lnTo>
                  <a:lnTo>
                    <a:pt x="140" y="282"/>
                  </a:lnTo>
                  <a:lnTo>
                    <a:pt x="130" y="276"/>
                  </a:lnTo>
                  <a:lnTo>
                    <a:pt x="121" y="268"/>
                  </a:lnTo>
                  <a:lnTo>
                    <a:pt x="119" y="265"/>
                  </a:lnTo>
                  <a:lnTo>
                    <a:pt x="118" y="262"/>
                  </a:lnTo>
                  <a:lnTo>
                    <a:pt x="115" y="259"/>
                  </a:lnTo>
                  <a:lnTo>
                    <a:pt x="113" y="258"/>
                  </a:lnTo>
                  <a:lnTo>
                    <a:pt x="113" y="257"/>
                  </a:lnTo>
                  <a:lnTo>
                    <a:pt x="113" y="256"/>
                  </a:lnTo>
                  <a:lnTo>
                    <a:pt x="107" y="250"/>
                  </a:lnTo>
                  <a:lnTo>
                    <a:pt x="99" y="244"/>
                  </a:lnTo>
                  <a:lnTo>
                    <a:pt x="95" y="240"/>
                  </a:lnTo>
                  <a:lnTo>
                    <a:pt x="88" y="234"/>
                  </a:lnTo>
                  <a:lnTo>
                    <a:pt x="86" y="234"/>
                  </a:lnTo>
                  <a:lnTo>
                    <a:pt x="83" y="234"/>
                  </a:lnTo>
                  <a:lnTo>
                    <a:pt x="81" y="234"/>
                  </a:lnTo>
                  <a:lnTo>
                    <a:pt x="80" y="235"/>
                  </a:lnTo>
                  <a:lnTo>
                    <a:pt x="78" y="234"/>
                  </a:lnTo>
                  <a:lnTo>
                    <a:pt x="76" y="234"/>
                  </a:lnTo>
                  <a:lnTo>
                    <a:pt x="75" y="234"/>
                  </a:lnTo>
                  <a:lnTo>
                    <a:pt x="74" y="235"/>
                  </a:lnTo>
                  <a:lnTo>
                    <a:pt x="73" y="234"/>
                  </a:lnTo>
                  <a:lnTo>
                    <a:pt x="70" y="234"/>
                  </a:lnTo>
                  <a:lnTo>
                    <a:pt x="68" y="230"/>
                  </a:lnTo>
                  <a:lnTo>
                    <a:pt x="67" y="227"/>
                  </a:lnTo>
                  <a:lnTo>
                    <a:pt x="67" y="224"/>
                  </a:lnTo>
                  <a:lnTo>
                    <a:pt x="66" y="222"/>
                  </a:lnTo>
                  <a:lnTo>
                    <a:pt x="65" y="221"/>
                  </a:lnTo>
                  <a:lnTo>
                    <a:pt x="64" y="220"/>
                  </a:lnTo>
                  <a:lnTo>
                    <a:pt x="64" y="219"/>
                  </a:lnTo>
                  <a:lnTo>
                    <a:pt x="63" y="218"/>
                  </a:lnTo>
                  <a:lnTo>
                    <a:pt x="63" y="217"/>
                  </a:lnTo>
                  <a:lnTo>
                    <a:pt x="62" y="216"/>
                  </a:lnTo>
                  <a:lnTo>
                    <a:pt x="61" y="215"/>
                  </a:lnTo>
                  <a:lnTo>
                    <a:pt x="61" y="212"/>
                  </a:lnTo>
                  <a:lnTo>
                    <a:pt x="60" y="211"/>
                  </a:lnTo>
                  <a:lnTo>
                    <a:pt x="58" y="210"/>
                  </a:lnTo>
                  <a:lnTo>
                    <a:pt x="56" y="208"/>
                  </a:lnTo>
                  <a:lnTo>
                    <a:pt x="55" y="205"/>
                  </a:lnTo>
                  <a:lnTo>
                    <a:pt x="55" y="201"/>
                  </a:lnTo>
                  <a:lnTo>
                    <a:pt x="56" y="199"/>
                  </a:lnTo>
                  <a:lnTo>
                    <a:pt x="56" y="198"/>
                  </a:lnTo>
                  <a:lnTo>
                    <a:pt x="56" y="196"/>
                  </a:lnTo>
                  <a:lnTo>
                    <a:pt x="57" y="192"/>
                  </a:lnTo>
                  <a:lnTo>
                    <a:pt x="58" y="187"/>
                  </a:lnTo>
                  <a:lnTo>
                    <a:pt x="57" y="184"/>
                  </a:lnTo>
                  <a:lnTo>
                    <a:pt x="56" y="181"/>
                  </a:lnTo>
                  <a:lnTo>
                    <a:pt x="55" y="180"/>
                  </a:lnTo>
                  <a:lnTo>
                    <a:pt x="54" y="178"/>
                  </a:lnTo>
                  <a:lnTo>
                    <a:pt x="55" y="176"/>
                  </a:lnTo>
                  <a:lnTo>
                    <a:pt x="57" y="175"/>
                  </a:lnTo>
                  <a:lnTo>
                    <a:pt x="58" y="170"/>
                  </a:lnTo>
                  <a:lnTo>
                    <a:pt x="58" y="164"/>
                  </a:lnTo>
                  <a:lnTo>
                    <a:pt x="60" y="160"/>
                  </a:lnTo>
                  <a:lnTo>
                    <a:pt x="62" y="157"/>
                  </a:lnTo>
                  <a:lnTo>
                    <a:pt x="63" y="156"/>
                  </a:lnTo>
                  <a:lnTo>
                    <a:pt x="63" y="153"/>
                  </a:lnTo>
                  <a:lnTo>
                    <a:pt x="64" y="152"/>
                  </a:lnTo>
                  <a:lnTo>
                    <a:pt x="66" y="151"/>
                  </a:lnTo>
                  <a:lnTo>
                    <a:pt x="68" y="148"/>
                  </a:lnTo>
                  <a:lnTo>
                    <a:pt x="70" y="145"/>
                  </a:lnTo>
                  <a:lnTo>
                    <a:pt x="72" y="145"/>
                  </a:lnTo>
                  <a:lnTo>
                    <a:pt x="73" y="145"/>
                  </a:lnTo>
                  <a:lnTo>
                    <a:pt x="76" y="141"/>
                  </a:lnTo>
                  <a:lnTo>
                    <a:pt x="79" y="139"/>
                  </a:lnTo>
                  <a:lnTo>
                    <a:pt x="79" y="138"/>
                  </a:lnTo>
                  <a:lnTo>
                    <a:pt x="73" y="136"/>
                  </a:lnTo>
                  <a:lnTo>
                    <a:pt x="67" y="135"/>
                  </a:lnTo>
                  <a:lnTo>
                    <a:pt x="66" y="136"/>
                  </a:lnTo>
                  <a:lnTo>
                    <a:pt x="65" y="136"/>
                  </a:lnTo>
                  <a:lnTo>
                    <a:pt x="61" y="136"/>
                  </a:lnTo>
                  <a:lnTo>
                    <a:pt x="57" y="136"/>
                  </a:lnTo>
                  <a:lnTo>
                    <a:pt x="54" y="136"/>
                  </a:lnTo>
                  <a:lnTo>
                    <a:pt x="52" y="136"/>
                  </a:lnTo>
                  <a:lnTo>
                    <a:pt x="52" y="137"/>
                  </a:lnTo>
                  <a:lnTo>
                    <a:pt x="51" y="137"/>
                  </a:lnTo>
                  <a:lnTo>
                    <a:pt x="50" y="137"/>
                  </a:lnTo>
                  <a:lnTo>
                    <a:pt x="49" y="137"/>
                  </a:lnTo>
                  <a:lnTo>
                    <a:pt x="45" y="137"/>
                  </a:lnTo>
                  <a:lnTo>
                    <a:pt x="42" y="138"/>
                  </a:lnTo>
                  <a:lnTo>
                    <a:pt x="41" y="139"/>
                  </a:lnTo>
                  <a:lnTo>
                    <a:pt x="40" y="139"/>
                  </a:lnTo>
                  <a:lnTo>
                    <a:pt x="37" y="139"/>
                  </a:lnTo>
                  <a:lnTo>
                    <a:pt x="33" y="139"/>
                  </a:lnTo>
                  <a:lnTo>
                    <a:pt x="31" y="140"/>
                  </a:lnTo>
                  <a:lnTo>
                    <a:pt x="29" y="141"/>
                  </a:lnTo>
                  <a:lnTo>
                    <a:pt x="21" y="141"/>
                  </a:lnTo>
                  <a:lnTo>
                    <a:pt x="15" y="143"/>
                  </a:lnTo>
                  <a:lnTo>
                    <a:pt x="15" y="145"/>
                  </a:lnTo>
                  <a:lnTo>
                    <a:pt x="16" y="147"/>
                  </a:lnTo>
                  <a:lnTo>
                    <a:pt x="17" y="149"/>
                  </a:lnTo>
                  <a:lnTo>
                    <a:pt x="16" y="150"/>
                  </a:lnTo>
                  <a:lnTo>
                    <a:pt x="14" y="150"/>
                  </a:lnTo>
                  <a:lnTo>
                    <a:pt x="12" y="151"/>
                  </a:lnTo>
                  <a:lnTo>
                    <a:pt x="10" y="152"/>
                  </a:lnTo>
                  <a:lnTo>
                    <a:pt x="6" y="151"/>
                  </a:lnTo>
                  <a:lnTo>
                    <a:pt x="3" y="149"/>
                  </a:lnTo>
                  <a:lnTo>
                    <a:pt x="2" y="148"/>
                  </a:lnTo>
                  <a:lnTo>
                    <a:pt x="0" y="146"/>
                  </a:lnTo>
                  <a:lnTo>
                    <a:pt x="2" y="140"/>
                  </a:lnTo>
                  <a:lnTo>
                    <a:pt x="0" y="134"/>
                  </a:lnTo>
                  <a:close/>
                </a:path>
              </a:pathLst>
            </a:custGeom>
            <a:solidFill>
              <a:srgbClr val="2C5882"/>
            </a:solidFill>
            <a:ln w="9525">
              <a:noFill/>
              <a:round/>
            </a:ln>
          </p:spPr>
          <p:txBody>
            <a:bodyPr/>
            <a:lstStyle/>
            <a:p>
              <a:endParaRPr lang="zh-CN" altLang="en-US"/>
            </a:p>
          </p:txBody>
        </p:sp>
        <p:sp>
          <p:nvSpPr>
            <p:cNvPr id="82973" name="Freeform 69"/>
            <p:cNvSpPr>
              <a:spLocks noEditPoints="1"/>
            </p:cNvSpPr>
            <p:nvPr/>
          </p:nvSpPr>
          <p:spPr bwMode="auto">
            <a:xfrm>
              <a:off x="1114" y="409"/>
              <a:ext cx="130" cy="136"/>
            </a:xfrm>
            <a:custGeom>
              <a:avLst/>
              <a:gdLst>
                <a:gd name="T0" fmla="*/ 0 w 388"/>
                <a:gd name="T1" fmla="*/ 0 h 407"/>
                <a:gd name="T2" fmla="*/ 0 w 388"/>
                <a:gd name="T3" fmla="*/ 0 h 407"/>
                <a:gd name="T4" fmla="*/ 0 w 388"/>
                <a:gd name="T5" fmla="*/ 0 h 407"/>
                <a:gd name="T6" fmla="*/ 0 w 388"/>
                <a:gd name="T7" fmla="*/ 0 h 407"/>
                <a:gd name="T8" fmla="*/ 0 w 388"/>
                <a:gd name="T9" fmla="*/ 0 h 407"/>
                <a:gd name="T10" fmla="*/ 0 w 388"/>
                <a:gd name="T11" fmla="*/ 0 h 407"/>
                <a:gd name="T12" fmla="*/ 0 w 388"/>
                <a:gd name="T13" fmla="*/ 0 h 407"/>
                <a:gd name="T14" fmla="*/ 0 w 388"/>
                <a:gd name="T15" fmla="*/ 0 h 407"/>
                <a:gd name="T16" fmla="*/ 0 w 388"/>
                <a:gd name="T17" fmla="*/ 0 h 407"/>
                <a:gd name="T18" fmla="*/ 0 w 388"/>
                <a:gd name="T19" fmla="*/ 0 h 407"/>
                <a:gd name="T20" fmla="*/ 0 w 388"/>
                <a:gd name="T21" fmla="*/ 0 h 407"/>
                <a:gd name="T22" fmla="*/ 0 w 388"/>
                <a:gd name="T23" fmla="*/ 0 h 407"/>
                <a:gd name="T24" fmla="*/ 0 w 388"/>
                <a:gd name="T25" fmla="*/ 0 h 407"/>
                <a:gd name="T26" fmla="*/ 0 w 388"/>
                <a:gd name="T27" fmla="*/ 0 h 407"/>
                <a:gd name="T28" fmla="*/ 0 w 388"/>
                <a:gd name="T29" fmla="*/ 0 h 407"/>
                <a:gd name="T30" fmla="*/ 0 w 388"/>
                <a:gd name="T31" fmla="*/ 0 h 407"/>
                <a:gd name="T32" fmla="*/ 0 w 388"/>
                <a:gd name="T33" fmla="*/ 0 h 407"/>
                <a:gd name="T34" fmla="*/ 0 w 388"/>
                <a:gd name="T35" fmla="*/ 0 h 407"/>
                <a:gd name="T36" fmla="*/ 0 w 388"/>
                <a:gd name="T37" fmla="*/ 0 h 407"/>
                <a:gd name="T38" fmla="*/ 0 w 388"/>
                <a:gd name="T39" fmla="*/ 0 h 407"/>
                <a:gd name="T40" fmla="*/ 0 w 388"/>
                <a:gd name="T41" fmla="*/ 0 h 407"/>
                <a:gd name="T42" fmla="*/ 0 w 388"/>
                <a:gd name="T43" fmla="*/ 0 h 407"/>
                <a:gd name="T44" fmla="*/ 0 w 388"/>
                <a:gd name="T45" fmla="*/ 0 h 407"/>
                <a:gd name="T46" fmla="*/ 0 w 388"/>
                <a:gd name="T47" fmla="*/ 0 h 407"/>
                <a:gd name="T48" fmla="*/ 0 w 388"/>
                <a:gd name="T49" fmla="*/ 0 h 407"/>
                <a:gd name="T50" fmla="*/ 0 w 388"/>
                <a:gd name="T51" fmla="*/ 0 h 407"/>
                <a:gd name="T52" fmla="*/ 0 w 388"/>
                <a:gd name="T53" fmla="*/ 0 h 407"/>
                <a:gd name="T54" fmla="*/ 0 w 388"/>
                <a:gd name="T55" fmla="*/ 0 h 407"/>
                <a:gd name="T56" fmla="*/ 0 w 388"/>
                <a:gd name="T57" fmla="*/ 0 h 407"/>
                <a:gd name="T58" fmla="*/ 0 w 388"/>
                <a:gd name="T59" fmla="*/ 0 h 407"/>
                <a:gd name="T60" fmla="*/ 0 w 388"/>
                <a:gd name="T61" fmla="*/ 0 h 407"/>
                <a:gd name="T62" fmla="*/ 0 w 388"/>
                <a:gd name="T63" fmla="*/ 0 h 407"/>
                <a:gd name="T64" fmla="*/ 0 w 388"/>
                <a:gd name="T65" fmla="*/ 0 h 407"/>
                <a:gd name="T66" fmla="*/ 0 w 388"/>
                <a:gd name="T67" fmla="*/ 0 h 407"/>
                <a:gd name="T68" fmla="*/ 0 w 388"/>
                <a:gd name="T69" fmla="*/ 0 h 407"/>
                <a:gd name="T70" fmla="*/ 0 w 388"/>
                <a:gd name="T71" fmla="*/ 0 h 407"/>
                <a:gd name="T72" fmla="*/ 0 w 388"/>
                <a:gd name="T73" fmla="*/ 0 h 407"/>
                <a:gd name="T74" fmla="*/ 0 w 388"/>
                <a:gd name="T75" fmla="*/ 0 h 407"/>
                <a:gd name="T76" fmla="*/ 0 w 388"/>
                <a:gd name="T77" fmla="*/ 0 h 407"/>
                <a:gd name="T78" fmla="*/ 0 w 388"/>
                <a:gd name="T79" fmla="*/ 0 h 407"/>
                <a:gd name="T80" fmla="*/ 0 w 388"/>
                <a:gd name="T81" fmla="*/ 0 h 407"/>
                <a:gd name="T82" fmla="*/ 0 w 388"/>
                <a:gd name="T83" fmla="*/ 0 h 407"/>
                <a:gd name="T84" fmla="*/ 0 w 388"/>
                <a:gd name="T85" fmla="*/ 0 h 407"/>
                <a:gd name="T86" fmla="*/ 0 w 388"/>
                <a:gd name="T87" fmla="*/ 0 h 407"/>
                <a:gd name="T88" fmla="*/ 0 w 388"/>
                <a:gd name="T89" fmla="*/ 0 h 407"/>
                <a:gd name="T90" fmla="*/ 0 w 388"/>
                <a:gd name="T91" fmla="*/ 0 h 407"/>
                <a:gd name="T92" fmla="*/ 0 w 388"/>
                <a:gd name="T93" fmla="*/ 0 h 407"/>
                <a:gd name="T94" fmla="*/ 0 w 388"/>
                <a:gd name="T95" fmla="*/ 0 h 407"/>
                <a:gd name="T96" fmla="*/ 0 w 388"/>
                <a:gd name="T97" fmla="*/ 0 h 407"/>
                <a:gd name="T98" fmla="*/ 0 w 388"/>
                <a:gd name="T99" fmla="*/ 0 h 407"/>
                <a:gd name="T100" fmla="*/ 0 w 388"/>
                <a:gd name="T101" fmla="*/ 0 h 407"/>
                <a:gd name="T102" fmla="*/ 0 w 388"/>
                <a:gd name="T103" fmla="*/ 0 h 407"/>
                <a:gd name="T104" fmla="*/ 0 w 388"/>
                <a:gd name="T105" fmla="*/ 0 h 407"/>
                <a:gd name="T106" fmla="*/ 0 w 388"/>
                <a:gd name="T107" fmla="*/ 0 h 407"/>
                <a:gd name="T108" fmla="*/ 0 w 388"/>
                <a:gd name="T109" fmla="*/ 0 h 407"/>
                <a:gd name="T110" fmla="*/ 0 w 388"/>
                <a:gd name="T111" fmla="*/ 0 h 407"/>
                <a:gd name="T112" fmla="*/ 0 w 388"/>
                <a:gd name="T113" fmla="*/ 0 h 407"/>
                <a:gd name="T114" fmla="*/ 0 w 388"/>
                <a:gd name="T115" fmla="*/ 0 h 407"/>
                <a:gd name="T116" fmla="*/ 0 w 388"/>
                <a:gd name="T117" fmla="*/ 0 h 407"/>
                <a:gd name="T118" fmla="*/ 0 w 388"/>
                <a:gd name="T119" fmla="*/ 0 h 407"/>
                <a:gd name="T120" fmla="*/ 0 w 388"/>
                <a:gd name="T121" fmla="*/ 0 h 407"/>
                <a:gd name="T122" fmla="*/ 0 w 388"/>
                <a:gd name="T123" fmla="*/ 0 h 407"/>
                <a:gd name="T124" fmla="*/ 0 w 388"/>
                <a:gd name="T125" fmla="*/ 0 h 4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88"/>
                <a:gd name="T190" fmla="*/ 0 h 407"/>
                <a:gd name="T191" fmla="*/ 388 w 388"/>
                <a:gd name="T192" fmla="*/ 407 h 40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88" h="407">
                  <a:moveTo>
                    <a:pt x="382" y="158"/>
                  </a:moveTo>
                  <a:lnTo>
                    <a:pt x="383" y="161"/>
                  </a:lnTo>
                  <a:lnTo>
                    <a:pt x="384" y="164"/>
                  </a:lnTo>
                  <a:lnTo>
                    <a:pt x="382" y="166"/>
                  </a:lnTo>
                  <a:lnTo>
                    <a:pt x="381" y="166"/>
                  </a:lnTo>
                  <a:lnTo>
                    <a:pt x="381" y="167"/>
                  </a:lnTo>
                  <a:lnTo>
                    <a:pt x="380" y="168"/>
                  </a:lnTo>
                  <a:lnTo>
                    <a:pt x="383" y="170"/>
                  </a:lnTo>
                  <a:lnTo>
                    <a:pt x="386" y="174"/>
                  </a:lnTo>
                  <a:lnTo>
                    <a:pt x="384" y="174"/>
                  </a:lnTo>
                  <a:lnTo>
                    <a:pt x="383" y="173"/>
                  </a:lnTo>
                  <a:lnTo>
                    <a:pt x="383" y="174"/>
                  </a:lnTo>
                  <a:lnTo>
                    <a:pt x="383" y="175"/>
                  </a:lnTo>
                  <a:lnTo>
                    <a:pt x="384" y="175"/>
                  </a:lnTo>
                  <a:lnTo>
                    <a:pt x="384" y="176"/>
                  </a:lnTo>
                  <a:lnTo>
                    <a:pt x="384" y="178"/>
                  </a:lnTo>
                  <a:lnTo>
                    <a:pt x="387" y="180"/>
                  </a:lnTo>
                  <a:lnTo>
                    <a:pt x="388" y="183"/>
                  </a:lnTo>
                  <a:lnTo>
                    <a:pt x="386" y="188"/>
                  </a:lnTo>
                  <a:lnTo>
                    <a:pt x="387" y="194"/>
                  </a:lnTo>
                  <a:lnTo>
                    <a:pt x="386" y="195"/>
                  </a:lnTo>
                  <a:lnTo>
                    <a:pt x="384" y="196"/>
                  </a:lnTo>
                  <a:lnTo>
                    <a:pt x="384" y="198"/>
                  </a:lnTo>
                  <a:lnTo>
                    <a:pt x="384" y="202"/>
                  </a:lnTo>
                  <a:lnTo>
                    <a:pt x="382" y="204"/>
                  </a:lnTo>
                  <a:lnTo>
                    <a:pt x="380" y="205"/>
                  </a:lnTo>
                  <a:lnTo>
                    <a:pt x="380" y="206"/>
                  </a:lnTo>
                  <a:lnTo>
                    <a:pt x="380" y="207"/>
                  </a:lnTo>
                  <a:lnTo>
                    <a:pt x="378" y="209"/>
                  </a:lnTo>
                  <a:lnTo>
                    <a:pt x="374" y="211"/>
                  </a:lnTo>
                  <a:lnTo>
                    <a:pt x="369" y="214"/>
                  </a:lnTo>
                  <a:lnTo>
                    <a:pt x="365" y="215"/>
                  </a:lnTo>
                  <a:lnTo>
                    <a:pt x="363" y="215"/>
                  </a:lnTo>
                  <a:lnTo>
                    <a:pt x="361" y="214"/>
                  </a:lnTo>
                  <a:lnTo>
                    <a:pt x="358" y="215"/>
                  </a:lnTo>
                  <a:lnTo>
                    <a:pt x="355" y="216"/>
                  </a:lnTo>
                  <a:lnTo>
                    <a:pt x="354" y="215"/>
                  </a:lnTo>
                  <a:lnTo>
                    <a:pt x="353" y="215"/>
                  </a:lnTo>
                  <a:lnTo>
                    <a:pt x="352" y="215"/>
                  </a:lnTo>
                  <a:lnTo>
                    <a:pt x="351" y="215"/>
                  </a:lnTo>
                  <a:lnTo>
                    <a:pt x="346" y="217"/>
                  </a:lnTo>
                  <a:lnTo>
                    <a:pt x="341" y="218"/>
                  </a:lnTo>
                  <a:lnTo>
                    <a:pt x="340" y="218"/>
                  </a:lnTo>
                  <a:lnTo>
                    <a:pt x="339" y="217"/>
                  </a:lnTo>
                  <a:lnTo>
                    <a:pt x="336" y="217"/>
                  </a:lnTo>
                  <a:lnTo>
                    <a:pt x="335" y="215"/>
                  </a:lnTo>
                  <a:lnTo>
                    <a:pt x="335" y="214"/>
                  </a:lnTo>
                  <a:lnTo>
                    <a:pt x="336" y="213"/>
                  </a:lnTo>
                  <a:lnTo>
                    <a:pt x="334" y="208"/>
                  </a:lnTo>
                  <a:lnTo>
                    <a:pt x="330" y="205"/>
                  </a:lnTo>
                  <a:lnTo>
                    <a:pt x="329" y="205"/>
                  </a:lnTo>
                  <a:lnTo>
                    <a:pt x="328" y="205"/>
                  </a:lnTo>
                  <a:lnTo>
                    <a:pt x="326" y="204"/>
                  </a:lnTo>
                  <a:lnTo>
                    <a:pt x="324" y="203"/>
                  </a:lnTo>
                  <a:lnTo>
                    <a:pt x="325" y="201"/>
                  </a:lnTo>
                  <a:lnTo>
                    <a:pt x="326" y="199"/>
                  </a:lnTo>
                  <a:lnTo>
                    <a:pt x="326" y="193"/>
                  </a:lnTo>
                  <a:lnTo>
                    <a:pt x="326" y="187"/>
                  </a:lnTo>
                  <a:lnTo>
                    <a:pt x="328" y="187"/>
                  </a:lnTo>
                  <a:lnTo>
                    <a:pt x="328" y="186"/>
                  </a:lnTo>
                  <a:lnTo>
                    <a:pt x="328" y="184"/>
                  </a:lnTo>
                  <a:lnTo>
                    <a:pt x="328" y="183"/>
                  </a:lnTo>
                  <a:lnTo>
                    <a:pt x="328" y="182"/>
                  </a:lnTo>
                  <a:lnTo>
                    <a:pt x="330" y="181"/>
                  </a:lnTo>
                  <a:lnTo>
                    <a:pt x="330" y="173"/>
                  </a:lnTo>
                  <a:lnTo>
                    <a:pt x="331" y="167"/>
                  </a:lnTo>
                  <a:lnTo>
                    <a:pt x="335" y="163"/>
                  </a:lnTo>
                  <a:lnTo>
                    <a:pt x="340" y="161"/>
                  </a:lnTo>
                  <a:lnTo>
                    <a:pt x="342" y="160"/>
                  </a:lnTo>
                  <a:lnTo>
                    <a:pt x="344" y="160"/>
                  </a:lnTo>
                  <a:lnTo>
                    <a:pt x="351" y="155"/>
                  </a:lnTo>
                  <a:lnTo>
                    <a:pt x="357" y="150"/>
                  </a:lnTo>
                  <a:lnTo>
                    <a:pt x="359" y="149"/>
                  </a:lnTo>
                  <a:lnTo>
                    <a:pt x="360" y="149"/>
                  </a:lnTo>
                  <a:lnTo>
                    <a:pt x="365" y="147"/>
                  </a:lnTo>
                  <a:lnTo>
                    <a:pt x="369" y="146"/>
                  </a:lnTo>
                  <a:lnTo>
                    <a:pt x="369" y="144"/>
                  </a:lnTo>
                  <a:lnTo>
                    <a:pt x="369" y="141"/>
                  </a:lnTo>
                  <a:lnTo>
                    <a:pt x="371" y="146"/>
                  </a:lnTo>
                  <a:lnTo>
                    <a:pt x="375" y="149"/>
                  </a:lnTo>
                  <a:lnTo>
                    <a:pt x="376" y="150"/>
                  </a:lnTo>
                  <a:lnTo>
                    <a:pt x="378" y="151"/>
                  </a:lnTo>
                  <a:lnTo>
                    <a:pt x="380" y="155"/>
                  </a:lnTo>
                  <a:lnTo>
                    <a:pt x="382" y="158"/>
                  </a:lnTo>
                  <a:close/>
                  <a:moveTo>
                    <a:pt x="322" y="48"/>
                  </a:moveTo>
                  <a:lnTo>
                    <a:pt x="324" y="56"/>
                  </a:lnTo>
                  <a:lnTo>
                    <a:pt x="325" y="63"/>
                  </a:lnTo>
                  <a:lnTo>
                    <a:pt x="326" y="65"/>
                  </a:lnTo>
                  <a:lnTo>
                    <a:pt x="328" y="67"/>
                  </a:lnTo>
                  <a:lnTo>
                    <a:pt x="326" y="69"/>
                  </a:lnTo>
                  <a:lnTo>
                    <a:pt x="326" y="71"/>
                  </a:lnTo>
                  <a:lnTo>
                    <a:pt x="326" y="75"/>
                  </a:lnTo>
                  <a:lnTo>
                    <a:pt x="326" y="79"/>
                  </a:lnTo>
                  <a:lnTo>
                    <a:pt x="326" y="80"/>
                  </a:lnTo>
                  <a:lnTo>
                    <a:pt x="325" y="82"/>
                  </a:lnTo>
                  <a:lnTo>
                    <a:pt x="325" y="85"/>
                  </a:lnTo>
                  <a:lnTo>
                    <a:pt x="324" y="87"/>
                  </a:lnTo>
                  <a:lnTo>
                    <a:pt x="324" y="88"/>
                  </a:lnTo>
                  <a:lnTo>
                    <a:pt x="324" y="90"/>
                  </a:lnTo>
                  <a:lnTo>
                    <a:pt x="324" y="91"/>
                  </a:lnTo>
                  <a:lnTo>
                    <a:pt x="323" y="92"/>
                  </a:lnTo>
                  <a:lnTo>
                    <a:pt x="322" y="98"/>
                  </a:lnTo>
                  <a:lnTo>
                    <a:pt x="320" y="102"/>
                  </a:lnTo>
                  <a:lnTo>
                    <a:pt x="319" y="104"/>
                  </a:lnTo>
                  <a:lnTo>
                    <a:pt x="318" y="106"/>
                  </a:lnTo>
                  <a:lnTo>
                    <a:pt x="316" y="109"/>
                  </a:lnTo>
                  <a:lnTo>
                    <a:pt x="313" y="110"/>
                  </a:lnTo>
                  <a:lnTo>
                    <a:pt x="312" y="111"/>
                  </a:lnTo>
                  <a:lnTo>
                    <a:pt x="311" y="113"/>
                  </a:lnTo>
                  <a:lnTo>
                    <a:pt x="308" y="114"/>
                  </a:lnTo>
                  <a:lnTo>
                    <a:pt x="305" y="115"/>
                  </a:lnTo>
                  <a:lnTo>
                    <a:pt x="304" y="114"/>
                  </a:lnTo>
                  <a:lnTo>
                    <a:pt x="301" y="113"/>
                  </a:lnTo>
                  <a:lnTo>
                    <a:pt x="297" y="113"/>
                  </a:lnTo>
                  <a:lnTo>
                    <a:pt x="293" y="112"/>
                  </a:lnTo>
                  <a:lnTo>
                    <a:pt x="291" y="110"/>
                  </a:lnTo>
                  <a:lnTo>
                    <a:pt x="289" y="106"/>
                  </a:lnTo>
                  <a:lnTo>
                    <a:pt x="285" y="105"/>
                  </a:lnTo>
                  <a:lnTo>
                    <a:pt x="281" y="104"/>
                  </a:lnTo>
                  <a:lnTo>
                    <a:pt x="279" y="104"/>
                  </a:lnTo>
                  <a:lnTo>
                    <a:pt x="278" y="103"/>
                  </a:lnTo>
                  <a:lnTo>
                    <a:pt x="274" y="102"/>
                  </a:lnTo>
                  <a:lnTo>
                    <a:pt x="270" y="103"/>
                  </a:lnTo>
                  <a:lnTo>
                    <a:pt x="264" y="111"/>
                  </a:lnTo>
                  <a:lnTo>
                    <a:pt x="259" y="120"/>
                  </a:lnTo>
                  <a:lnTo>
                    <a:pt x="254" y="126"/>
                  </a:lnTo>
                  <a:lnTo>
                    <a:pt x="248" y="132"/>
                  </a:lnTo>
                  <a:lnTo>
                    <a:pt x="244" y="133"/>
                  </a:lnTo>
                  <a:lnTo>
                    <a:pt x="241" y="134"/>
                  </a:lnTo>
                  <a:lnTo>
                    <a:pt x="241" y="135"/>
                  </a:lnTo>
                  <a:lnTo>
                    <a:pt x="241" y="136"/>
                  </a:lnTo>
                  <a:lnTo>
                    <a:pt x="248" y="137"/>
                  </a:lnTo>
                  <a:lnTo>
                    <a:pt x="254" y="137"/>
                  </a:lnTo>
                  <a:lnTo>
                    <a:pt x="255" y="137"/>
                  </a:lnTo>
                  <a:lnTo>
                    <a:pt x="255" y="138"/>
                  </a:lnTo>
                  <a:lnTo>
                    <a:pt x="263" y="137"/>
                  </a:lnTo>
                  <a:lnTo>
                    <a:pt x="270" y="138"/>
                  </a:lnTo>
                  <a:lnTo>
                    <a:pt x="271" y="138"/>
                  </a:lnTo>
                  <a:lnTo>
                    <a:pt x="271" y="136"/>
                  </a:lnTo>
                  <a:lnTo>
                    <a:pt x="272" y="134"/>
                  </a:lnTo>
                  <a:lnTo>
                    <a:pt x="275" y="134"/>
                  </a:lnTo>
                  <a:lnTo>
                    <a:pt x="278" y="135"/>
                  </a:lnTo>
                  <a:lnTo>
                    <a:pt x="281" y="136"/>
                  </a:lnTo>
                  <a:lnTo>
                    <a:pt x="284" y="138"/>
                  </a:lnTo>
                  <a:lnTo>
                    <a:pt x="285" y="139"/>
                  </a:lnTo>
                  <a:lnTo>
                    <a:pt x="287" y="139"/>
                  </a:lnTo>
                  <a:lnTo>
                    <a:pt x="287" y="140"/>
                  </a:lnTo>
                  <a:lnTo>
                    <a:pt x="288" y="141"/>
                  </a:lnTo>
                  <a:lnTo>
                    <a:pt x="289" y="144"/>
                  </a:lnTo>
                  <a:lnTo>
                    <a:pt x="291" y="145"/>
                  </a:lnTo>
                  <a:lnTo>
                    <a:pt x="291" y="146"/>
                  </a:lnTo>
                  <a:lnTo>
                    <a:pt x="293" y="148"/>
                  </a:lnTo>
                  <a:lnTo>
                    <a:pt x="294" y="148"/>
                  </a:lnTo>
                  <a:lnTo>
                    <a:pt x="295" y="149"/>
                  </a:lnTo>
                  <a:lnTo>
                    <a:pt x="296" y="151"/>
                  </a:lnTo>
                  <a:lnTo>
                    <a:pt x="297" y="152"/>
                  </a:lnTo>
                  <a:lnTo>
                    <a:pt x="299" y="159"/>
                  </a:lnTo>
                  <a:lnTo>
                    <a:pt x="301" y="163"/>
                  </a:lnTo>
                  <a:lnTo>
                    <a:pt x="305" y="166"/>
                  </a:lnTo>
                  <a:lnTo>
                    <a:pt x="307" y="168"/>
                  </a:lnTo>
                  <a:lnTo>
                    <a:pt x="308" y="169"/>
                  </a:lnTo>
                  <a:lnTo>
                    <a:pt x="308" y="170"/>
                  </a:lnTo>
                  <a:lnTo>
                    <a:pt x="309" y="171"/>
                  </a:lnTo>
                  <a:lnTo>
                    <a:pt x="310" y="172"/>
                  </a:lnTo>
                  <a:lnTo>
                    <a:pt x="311" y="174"/>
                  </a:lnTo>
                  <a:lnTo>
                    <a:pt x="310" y="175"/>
                  </a:lnTo>
                  <a:lnTo>
                    <a:pt x="312" y="179"/>
                  </a:lnTo>
                  <a:lnTo>
                    <a:pt x="314" y="180"/>
                  </a:lnTo>
                  <a:lnTo>
                    <a:pt x="314" y="182"/>
                  </a:lnTo>
                  <a:lnTo>
                    <a:pt x="314" y="184"/>
                  </a:lnTo>
                  <a:lnTo>
                    <a:pt x="316" y="187"/>
                  </a:lnTo>
                  <a:lnTo>
                    <a:pt x="316" y="190"/>
                  </a:lnTo>
                  <a:lnTo>
                    <a:pt x="317" y="194"/>
                  </a:lnTo>
                  <a:lnTo>
                    <a:pt x="317" y="197"/>
                  </a:lnTo>
                  <a:lnTo>
                    <a:pt x="319" y="203"/>
                  </a:lnTo>
                  <a:lnTo>
                    <a:pt x="320" y="207"/>
                  </a:lnTo>
                  <a:lnTo>
                    <a:pt x="322" y="208"/>
                  </a:lnTo>
                  <a:lnTo>
                    <a:pt x="323" y="210"/>
                  </a:lnTo>
                  <a:lnTo>
                    <a:pt x="323" y="214"/>
                  </a:lnTo>
                  <a:lnTo>
                    <a:pt x="322" y="217"/>
                  </a:lnTo>
                  <a:lnTo>
                    <a:pt x="324" y="217"/>
                  </a:lnTo>
                  <a:lnTo>
                    <a:pt x="325" y="218"/>
                  </a:lnTo>
                  <a:lnTo>
                    <a:pt x="326" y="222"/>
                  </a:lnTo>
                  <a:lnTo>
                    <a:pt x="325" y="226"/>
                  </a:lnTo>
                  <a:lnTo>
                    <a:pt x="326" y="228"/>
                  </a:lnTo>
                  <a:lnTo>
                    <a:pt x="328" y="229"/>
                  </a:lnTo>
                  <a:lnTo>
                    <a:pt x="326" y="232"/>
                  </a:lnTo>
                  <a:lnTo>
                    <a:pt x="325" y="234"/>
                  </a:lnTo>
                  <a:lnTo>
                    <a:pt x="325" y="237"/>
                  </a:lnTo>
                  <a:lnTo>
                    <a:pt x="326" y="238"/>
                  </a:lnTo>
                  <a:lnTo>
                    <a:pt x="329" y="238"/>
                  </a:lnTo>
                  <a:lnTo>
                    <a:pt x="330" y="238"/>
                  </a:lnTo>
                  <a:lnTo>
                    <a:pt x="330" y="239"/>
                  </a:lnTo>
                  <a:lnTo>
                    <a:pt x="330" y="244"/>
                  </a:lnTo>
                  <a:lnTo>
                    <a:pt x="333" y="251"/>
                  </a:lnTo>
                  <a:lnTo>
                    <a:pt x="334" y="251"/>
                  </a:lnTo>
                  <a:lnTo>
                    <a:pt x="336" y="251"/>
                  </a:lnTo>
                  <a:lnTo>
                    <a:pt x="337" y="261"/>
                  </a:lnTo>
                  <a:lnTo>
                    <a:pt x="337" y="269"/>
                  </a:lnTo>
                  <a:lnTo>
                    <a:pt x="339" y="272"/>
                  </a:lnTo>
                  <a:lnTo>
                    <a:pt x="340" y="273"/>
                  </a:lnTo>
                  <a:lnTo>
                    <a:pt x="340" y="274"/>
                  </a:lnTo>
                  <a:lnTo>
                    <a:pt x="339" y="275"/>
                  </a:lnTo>
                  <a:lnTo>
                    <a:pt x="340" y="278"/>
                  </a:lnTo>
                  <a:lnTo>
                    <a:pt x="340" y="280"/>
                  </a:lnTo>
                  <a:lnTo>
                    <a:pt x="339" y="281"/>
                  </a:lnTo>
                  <a:lnTo>
                    <a:pt x="339" y="283"/>
                  </a:lnTo>
                  <a:lnTo>
                    <a:pt x="339" y="284"/>
                  </a:lnTo>
                  <a:lnTo>
                    <a:pt x="340" y="286"/>
                  </a:lnTo>
                  <a:lnTo>
                    <a:pt x="339" y="288"/>
                  </a:lnTo>
                  <a:lnTo>
                    <a:pt x="339" y="289"/>
                  </a:lnTo>
                  <a:lnTo>
                    <a:pt x="339" y="291"/>
                  </a:lnTo>
                  <a:lnTo>
                    <a:pt x="339" y="292"/>
                  </a:lnTo>
                  <a:lnTo>
                    <a:pt x="337" y="295"/>
                  </a:lnTo>
                  <a:lnTo>
                    <a:pt x="336" y="297"/>
                  </a:lnTo>
                  <a:lnTo>
                    <a:pt x="336" y="298"/>
                  </a:lnTo>
                  <a:lnTo>
                    <a:pt x="336" y="299"/>
                  </a:lnTo>
                  <a:lnTo>
                    <a:pt x="334" y="302"/>
                  </a:lnTo>
                  <a:lnTo>
                    <a:pt x="331" y="304"/>
                  </a:lnTo>
                  <a:lnTo>
                    <a:pt x="331" y="306"/>
                  </a:lnTo>
                  <a:lnTo>
                    <a:pt x="331" y="307"/>
                  </a:lnTo>
                  <a:lnTo>
                    <a:pt x="329" y="308"/>
                  </a:lnTo>
                  <a:lnTo>
                    <a:pt x="328" y="309"/>
                  </a:lnTo>
                  <a:lnTo>
                    <a:pt x="326" y="310"/>
                  </a:lnTo>
                  <a:lnTo>
                    <a:pt x="325" y="311"/>
                  </a:lnTo>
                  <a:lnTo>
                    <a:pt x="324" y="313"/>
                  </a:lnTo>
                  <a:lnTo>
                    <a:pt x="321" y="314"/>
                  </a:lnTo>
                  <a:lnTo>
                    <a:pt x="318" y="315"/>
                  </a:lnTo>
                  <a:lnTo>
                    <a:pt x="316" y="315"/>
                  </a:lnTo>
                  <a:lnTo>
                    <a:pt x="311" y="311"/>
                  </a:lnTo>
                  <a:lnTo>
                    <a:pt x="307" y="308"/>
                  </a:lnTo>
                  <a:lnTo>
                    <a:pt x="306" y="306"/>
                  </a:lnTo>
                  <a:lnTo>
                    <a:pt x="305" y="303"/>
                  </a:lnTo>
                  <a:lnTo>
                    <a:pt x="304" y="303"/>
                  </a:lnTo>
                  <a:lnTo>
                    <a:pt x="302" y="303"/>
                  </a:lnTo>
                  <a:lnTo>
                    <a:pt x="300" y="300"/>
                  </a:lnTo>
                  <a:lnTo>
                    <a:pt x="297" y="297"/>
                  </a:lnTo>
                  <a:lnTo>
                    <a:pt x="297" y="296"/>
                  </a:lnTo>
                  <a:lnTo>
                    <a:pt x="297" y="295"/>
                  </a:lnTo>
                  <a:lnTo>
                    <a:pt x="295" y="292"/>
                  </a:lnTo>
                  <a:lnTo>
                    <a:pt x="293" y="290"/>
                  </a:lnTo>
                  <a:lnTo>
                    <a:pt x="290" y="290"/>
                  </a:lnTo>
                  <a:lnTo>
                    <a:pt x="289" y="291"/>
                  </a:lnTo>
                  <a:lnTo>
                    <a:pt x="288" y="291"/>
                  </a:lnTo>
                  <a:lnTo>
                    <a:pt x="288" y="288"/>
                  </a:lnTo>
                  <a:lnTo>
                    <a:pt x="288" y="286"/>
                  </a:lnTo>
                  <a:lnTo>
                    <a:pt x="287" y="286"/>
                  </a:lnTo>
                  <a:lnTo>
                    <a:pt x="286" y="285"/>
                  </a:lnTo>
                  <a:lnTo>
                    <a:pt x="283" y="280"/>
                  </a:lnTo>
                  <a:lnTo>
                    <a:pt x="279" y="277"/>
                  </a:lnTo>
                  <a:lnTo>
                    <a:pt x="279" y="276"/>
                  </a:lnTo>
                  <a:lnTo>
                    <a:pt x="279" y="274"/>
                  </a:lnTo>
                  <a:lnTo>
                    <a:pt x="277" y="274"/>
                  </a:lnTo>
                  <a:lnTo>
                    <a:pt x="275" y="275"/>
                  </a:lnTo>
                  <a:lnTo>
                    <a:pt x="273" y="273"/>
                  </a:lnTo>
                  <a:lnTo>
                    <a:pt x="272" y="272"/>
                  </a:lnTo>
                  <a:lnTo>
                    <a:pt x="271" y="268"/>
                  </a:lnTo>
                  <a:lnTo>
                    <a:pt x="270" y="266"/>
                  </a:lnTo>
                  <a:lnTo>
                    <a:pt x="266" y="265"/>
                  </a:lnTo>
                  <a:lnTo>
                    <a:pt x="263" y="264"/>
                  </a:lnTo>
                  <a:lnTo>
                    <a:pt x="262" y="262"/>
                  </a:lnTo>
                  <a:lnTo>
                    <a:pt x="262" y="261"/>
                  </a:lnTo>
                  <a:lnTo>
                    <a:pt x="261" y="260"/>
                  </a:lnTo>
                  <a:lnTo>
                    <a:pt x="260" y="260"/>
                  </a:lnTo>
                  <a:lnTo>
                    <a:pt x="259" y="257"/>
                  </a:lnTo>
                  <a:lnTo>
                    <a:pt x="259" y="256"/>
                  </a:lnTo>
                  <a:lnTo>
                    <a:pt x="260" y="256"/>
                  </a:lnTo>
                  <a:lnTo>
                    <a:pt x="261" y="256"/>
                  </a:lnTo>
                  <a:lnTo>
                    <a:pt x="262" y="255"/>
                  </a:lnTo>
                  <a:lnTo>
                    <a:pt x="262" y="253"/>
                  </a:lnTo>
                  <a:lnTo>
                    <a:pt x="263" y="253"/>
                  </a:lnTo>
                  <a:lnTo>
                    <a:pt x="264" y="252"/>
                  </a:lnTo>
                  <a:lnTo>
                    <a:pt x="265" y="251"/>
                  </a:lnTo>
                  <a:lnTo>
                    <a:pt x="264" y="250"/>
                  </a:lnTo>
                  <a:lnTo>
                    <a:pt x="262" y="251"/>
                  </a:lnTo>
                  <a:lnTo>
                    <a:pt x="260" y="251"/>
                  </a:lnTo>
                  <a:lnTo>
                    <a:pt x="259" y="248"/>
                  </a:lnTo>
                  <a:lnTo>
                    <a:pt x="255" y="246"/>
                  </a:lnTo>
                  <a:lnTo>
                    <a:pt x="253" y="248"/>
                  </a:lnTo>
                  <a:lnTo>
                    <a:pt x="250" y="250"/>
                  </a:lnTo>
                  <a:lnTo>
                    <a:pt x="250" y="253"/>
                  </a:lnTo>
                  <a:lnTo>
                    <a:pt x="249" y="256"/>
                  </a:lnTo>
                  <a:lnTo>
                    <a:pt x="249" y="260"/>
                  </a:lnTo>
                  <a:lnTo>
                    <a:pt x="249" y="263"/>
                  </a:lnTo>
                  <a:lnTo>
                    <a:pt x="246" y="262"/>
                  </a:lnTo>
                  <a:lnTo>
                    <a:pt x="242" y="261"/>
                  </a:lnTo>
                  <a:lnTo>
                    <a:pt x="242" y="260"/>
                  </a:lnTo>
                  <a:lnTo>
                    <a:pt x="244" y="258"/>
                  </a:lnTo>
                  <a:lnTo>
                    <a:pt x="247" y="257"/>
                  </a:lnTo>
                  <a:lnTo>
                    <a:pt x="246" y="256"/>
                  </a:lnTo>
                  <a:lnTo>
                    <a:pt x="243" y="257"/>
                  </a:lnTo>
                  <a:lnTo>
                    <a:pt x="241" y="257"/>
                  </a:lnTo>
                  <a:lnTo>
                    <a:pt x="239" y="256"/>
                  </a:lnTo>
                  <a:lnTo>
                    <a:pt x="237" y="256"/>
                  </a:lnTo>
                  <a:lnTo>
                    <a:pt x="235" y="252"/>
                  </a:lnTo>
                  <a:lnTo>
                    <a:pt x="232" y="248"/>
                  </a:lnTo>
                  <a:lnTo>
                    <a:pt x="232" y="246"/>
                  </a:lnTo>
                  <a:lnTo>
                    <a:pt x="233" y="245"/>
                  </a:lnTo>
                  <a:lnTo>
                    <a:pt x="231" y="240"/>
                  </a:lnTo>
                  <a:lnTo>
                    <a:pt x="229" y="234"/>
                  </a:lnTo>
                  <a:lnTo>
                    <a:pt x="226" y="230"/>
                  </a:lnTo>
                  <a:lnTo>
                    <a:pt x="221" y="225"/>
                  </a:lnTo>
                  <a:lnTo>
                    <a:pt x="221" y="223"/>
                  </a:lnTo>
                  <a:lnTo>
                    <a:pt x="221" y="222"/>
                  </a:lnTo>
                  <a:lnTo>
                    <a:pt x="218" y="217"/>
                  </a:lnTo>
                  <a:lnTo>
                    <a:pt x="215" y="213"/>
                  </a:lnTo>
                  <a:lnTo>
                    <a:pt x="214" y="209"/>
                  </a:lnTo>
                  <a:lnTo>
                    <a:pt x="212" y="206"/>
                  </a:lnTo>
                  <a:lnTo>
                    <a:pt x="211" y="205"/>
                  </a:lnTo>
                  <a:lnTo>
                    <a:pt x="208" y="202"/>
                  </a:lnTo>
                  <a:lnTo>
                    <a:pt x="207" y="197"/>
                  </a:lnTo>
                  <a:lnTo>
                    <a:pt x="206" y="195"/>
                  </a:lnTo>
                  <a:lnTo>
                    <a:pt x="206" y="193"/>
                  </a:lnTo>
                  <a:lnTo>
                    <a:pt x="205" y="191"/>
                  </a:lnTo>
                  <a:lnTo>
                    <a:pt x="205" y="188"/>
                  </a:lnTo>
                  <a:lnTo>
                    <a:pt x="205" y="187"/>
                  </a:lnTo>
                  <a:lnTo>
                    <a:pt x="205" y="186"/>
                  </a:lnTo>
                  <a:lnTo>
                    <a:pt x="205" y="185"/>
                  </a:lnTo>
                  <a:lnTo>
                    <a:pt x="205" y="184"/>
                  </a:lnTo>
                  <a:lnTo>
                    <a:pt x="204" y="181"/>
                  </a:lnTo>
                  <a:lnTo>
                    <a:pt x="204" y="178"/>
                  </a:lnTo>
                  <a:lnTo>
                    <a:pt x="203" y="178"/>
                  </a:lnTo>
                  <a:lnTo>
                    <a:pt x="197" y="179"/>
                  </a:lnTo>
                  <a:lnTo>
                    <a:pt x="193" y="180"/>
                  </a:lnTo>
                  <a:lnTo>
                    <a:pt x="192" y="181"/>
                  </a:lnTo>
                  <a:lnTo>
                    <a:pt x="191" y="182"/>
                  </a:lnTo>
                  <a:lnTo>
                    <a:pt x="189" y="182"/>
                  </a:lnTo>
                  <a:lnTo>
                    <a:pt x="186" y="182"/>
                  </a:lnTo>
                  <a:lnTo>
                    <a:pt x="185" y="183"/>
                  </a:lnTo>
                  <a:lnTo>
                    <a:pt x="184" y="183"/>
                  </a:lnTo>
                  <a:lnTo>
                    <a:pt x="182" y="183"/>
                  </a:lnTo>
                  <a:lnTo>
                    <a:pt x="181" y="182"/>
                  </a:lnTo>
                  <a:lnTo>
                    <a:pt x="180" y="181"/>
                  </a:lnTo>
                  <a:lnTo>
                    <a:pt x="178" y="179"/>
                  </a:lnTo>
                  <a:lnTo>
                    <a:pt x="177" y="179"/>
                  </a:lnTo>
                  <a:lnTo>
                    <a:pt x="177" y="180"/>
                  </a:lnTo>
                  <a:lnTo>
                    <a:pt x="177" y="182"/>
                  </a:lnTo>
                  <a:lnTo>
                    <a:pt x="178" y="184"/>
                  </a:lnTo>
                  <a:lnTo>
                    <a:pt x="174" y="185"/>
                  </a:lnTo>
                  <a:lnTo>
                    <a:pt x="171" y="186"/>
                  </a:lnTo>
                  <a:lnTo>
                    <a:pt x="170" y="187"/>
                  </a:lnTo>
                  <a:lnTo>
                    <a:pt x="168" y="188"/>
                  </a:lnTo>
                  <a:lnTo>
                    <a:pt x="167" y="187"/>
                  </a:lnTo>
                  <a:lnTo>
                    <a:pt x="165" y="188"/>
                  </a:lnTo>
                  <a:lnTo>
                    <a:pt x="165" y="190"/>
                  </a:lnTo>
                  <a:lnTo>
                    <a:pt x="163" y="190"/>
                  </a:lnTo>
                  <a:lnTo>
                    <a:pt x="162" y="190"/>
                  </a:lnTo>
                  <a:lnTo>
                    <a:pt x="161" y="188"/>
                  </a:lnTo>
                  <a:lnTo>
                    <a:pt x="161" y="183"/>
                  </a:lnTo>
                  <a:lnTo>
                    <a:pt x="160" y="179"/>
                  </a:lnTo>
                  <a:lnTo>
                    <a:pt x="157" y="175"/>
                  </a:lnTo>
                  <a:lnTo>
                    <a:pt x="153" y="173"/>
                  </a:lnTo>
                  <a:lnTo>
                    <a:pt x="153" y="172"/>
                  </a:lnTo>
                  <a:lnTo>
                    <a:pt x="154" y="171"/>
                  </a:lnTo>
                  <a:lnTo>
                    <a:pt x="155" y="170"/>
                  </a:lnTo>
                  <a:lnTo>
                    <a:pt x="155" y="168"/>
                  </a:lnTo>
                  <a:lnTo>
                    <a:pt x="156" y="166"/>
                  </a:lnTo>
                  <a:lnTo>
                    <a:pt x="157" y="166"/>
                  </a:lnTo>
                  <a:lnTo>
                    <a:pt x="158" y="164"/>
                  </a:lnTo>
                  <a:lnTo>
                    <a:pt x="158" y="162"/>
                  </a:lnTo>
                  <a:lnTo>
                    <a:pt x="157" y="160"/>
                  </a:lnTo>
                  <a:lnTo>
                    <a:pt x="159" y="159"/>
                  </a:lnTo>
                  <a:lnTo>
                    <a:pt x="161" y="159"/>
                  </a:lnTo>
                  <a:lnTo>
                    <a:pt x="161" y="158"/>
                  </a:lnTo>
                  <a:lnTo>
                    <a:pt x="160" y="158"/>
                  </a:lnTo>
                  <a:lnTo>
                    <a:pt x="159" y="157"/>
                  </a:lnTo>
                  <a:lnTo>
                    <a:pt x="158" y="156"/>
                  </a:lnTo>
                  <a:lnTo>
                    <a:pt x="158" y="155"/>
                  </a:lnTo>
                  <a:lnTo>
                    <a:pt x="158" y="153"/>
                  </a:lnTo>
                  <a:lnTo>
                    <a:pt x="159" y="153"/>
                  </a:lnTo>
                  <a:lnTo>
                    <a:pt x="161" y="152"/>
                  </a:lnTo>
                  <a:lnTo>
                    <a:pt x="163" y="151"/>
                  </a:lnTo>
                  <a:lnTo>
                    <a:pt x="168" y="149"/>
                  </a:lnTo>
                  <a:lnTo>
                    <a:pt x="174" y="150"/>
                  </a:lnTo>
                  <a:lnTo>
                    <a:pt x="181" y="152"/>
                  </a:lnTo>
                  <a:lnTo>
                    <a:pt x="182" y="151"/>
                  </a:lnTo>
                  <a:lnTo>
                    <a:pt x="183" y="151"/>
                  </a:lnTo>
                  <a:lnTo>
                    <a:pt x="184" y="148"/>
                  </a:lnTo>
                  <a:lnTo>
                    <a:pt x="185" y="145"/>
                  </a:lnTo>
                  <a:lnTo>
                    <a:pt x="190" y="144"/>
                  </a:lnTo>
                  <a:lnTo>
                    <a:pt x="194" y="143"/>
                  </a:lnTo>
                  <a:lnTo>
                    <a:pt x="198" y="140"/>
                  </a:lnTo>
                  <a:lnTo>
                    <a:pt x="205" y="138"/>
                  </a:lnTo>
                  <a:lnTo>
                    <a:pt x="205" y="137"/>
                  </a:lnTo>
                  <a:lnTo>
                    <a:pt x="203" y="137"/>
                  </a:lnTo>
                  <a:lnTo>
                    <a:pt x="202" y="137"/>
                  </a:lnTo>
                  <a:lnTo>
                    <a:pt x="198" y="135"/>
                  </a:lnTo>
                  <a:lnTo>
                    <a:pt x="195" y="133"/>
                  </a:lnTo>
                  <a:lnTo>
                    <a:pt x="192" y="133"/>
                  </a:lnTo>
                  <a:lnTo>
                    <a:pt x="190" y="132"/>
                  </a:lnTo>
                  <a:lnTo>
                    <a:pt x="189" y="129"/>
                  </a:lnTo>
                  <a:lnTo>
                    <a:pt x="190" y="127"/>
                  </a:lnTo>
                  <a:lnTo>
                    <a:pt x="191" y="126"/>
                  </a:lnTo>
                  <a:lnTo>
                    <a:pt x="192" y="125"/>
                  </a:lnTo>
                  <a:lnTo>
                    <a:pt x="192" y="123"/>
                  </a:lnTo>
                  <a:lnTo>
                    <a:pt x="192" y="122"/>
                  </a:lnTo>
                  <a:lnTo>
                    <a:pt x="192" y="121"/>
                  </a:lnTo>
                  <a:lnTo>
                    <a:pt x="191" y="121"/>
                  </a:lnTo>
                  <a:lnTo>
                    <a:pt x="190" y="121"/>
                  </a:lnTo>
                  <a:lnTo>
                    <a:pt x="189" y="118"/>
                  </a:lnTo>
                  <a:lnTo>
                    <a:pt x="189" y="116"/>
                  </a:lnTo>
                  <a:lnTo>
                    <a:pt x="189" y="115"/>
                  </a:lnTo>
                  <a:lnTo>
                    <a:pt x="190" y="114"/>
                  </a:lnTo>
                  <a:lnTo>
                    <a:pt x="189" y="112"/>
                  </a:lnTo>
                  <a:lnTo>
                    <a:pt x="190" y="110"/>
                  </a:lnTo>
                  <a:lnTo>
                    <a:pt x="189" y="110"/>
                  </a:lnTo>
                  <a:lnTo>
                    <a:pt x="189" y="109"/>
                  </a:lnTo>
                  <a:lnTo>
                    <a:pt x="190" y="106"/>
                  </a:lnTo>
                  <a:lnTo>
                    <a:pt x="191" y="104"/>
                  </a:lnTo>
                  <a:lnTo>
                    <a:pt x="191" y="103"/>
                  </a:lnTo>
                  <a:lnTo>
                    <a:pt x="190" y="101"/>
                  </a:lnTo>
                  <a:lnTo>
                    <a:pt x="193" y="99"/>
                  </a:lnTo>
                  <a:lnTo>
                    <a:pt x="197" y="98"/>
                  </a:lnTo>
                  <a:lnTo>
                    <a:pt x="198" y="99"/>
                  </a:lnTo>
                  <a:lnTo>
                    <a:pt x="200" y="99"/>
                  </a:lnTo>
                  <a:lnTo>
                    <a:pt x="203" y="98"/>
                  </a:lnTo>
                  <a:lnTo>
                    <a:pt x="205" y="97"/>
                  </a:lnTo>
                  <a:lnTo>
                    <a:pt x="207" y="97"/>
                  </a:lnTo>
                  <a:lnTo>
                    <a:pt x="208" y="97"/>
                  </a:lnTo>
                  <a:lnTo>
                    <a:pt x="209" y="96"/>
                  </a:lnTo>
                  <a:lnTo>
                    <a:pt x="211" y="94"/>
                  </a:lnTo>
                  <a:lnTo>
                    <a:pt x="211" y="97"/>
                  </a:lnTo>
                  <a:lnTo>
                    <a:pt x="213" y="98"/>
                  </a:lnTo>
                  <a:lnTo>
                    <a:pt x="213" y="97"/>
                  </a:lnTo>
                  <a:lnTo>
                    <a:pt x="216" y="94"/>
                  </a:lnTo>
                  <a:lnTo>
                    <a:pt x="220" y="92"/>
                  </a:lnTo>
                  <a:lnTo>
                    <a:pt x="220" y="93"/>
                  </a:lnTo>
                  <a:lnTo>
                    <a:pt x="218" y="94"/>
                  </a:lnTo>
                  <a:lnTo>
                    <a:pt x="217" y="94"/>
                  </a:lnTo>
                  <a:lnTo>
                    <a:pt x="216" y="98"/>
                  </a:lnTo>
                  <a:lnTo>
                    <a:pt x="214" y="101"/>
                  </a:lnTo>
                  <a:lnTo>
                    <a:pt x="215" y="101"/>
                  </a:lnTo>
                  <a:lnTo>
                    <a:pt x="215" y="102"/>
                  </a:lnTo>
                  <a:lnTo>
                    <a:pt x="221" y="101"/>
                  </a:lnTo>
                  <a:lnTo>
                    <a:pt x="226" y="98"/>
                  </a:lnTo>
                  <a:lnTo>
                    <a:pt x="227" y="97"/>
                  </a:lnTo>
                  <a:lnTo>
                    <a:pt x="227" y="96"/>
                  </a:lnTo>
                  <a:lnTo>
                    <a:pt x="228" y="93"/>
                  </a:lnTo>
                  <a:lnTo>
                    <a:pt x="229" y="90"/>
                  </a:lnTo>
                  <a:lnTo>
                    <a:pt x="228" y="89"/>
                  </a:lnTo>
                  <a:lnTo>
                    <a:pt x="228" y="87"/>
                  </a:lnTo>
                  <a:lnTo>
                    <a:pt x="228" y="86"/>
                  </a:lnTo>
                  <a:lnTo>
                    <a:pt x="229" y="83"/>
                  </a:lnTo>
                  <a:lnTo>
                    <a:pt x="228" y="81"/>
                  </a:lnTo>
                  <a:lnTo>
                    <a:pt x="227" y="79"/>
                  </a:lnTo>
                  <a:lnTo>
                    <a:pt x="228" y="78"/>
                  </a:lnTo>
                  <a:lnTo>
                    <a:pt x="229" y="77"/>
                  </a:lnTo>
                  <a:lnTo>
                    <a:pt x="228" y="74"/>
                  </a:lnTo>
                  <a:lnTo>
                    <a:pt x="228" y="70"/>
                  </a:lnTo>
                  <a:lnTo>
                    <a:pt x="233" y="64"/>
                  </a:lnTo>
                  <a:lnTo>
                    <a:pt x="237" y="62"/>
                  </a:lnTo>
                  <a:lnTo>
                    <a:pt x="239" y="60"/>
                  </a:lnTo>
                  <a:lnTo>
                    <a:pt x="238" y="58"/>
                  </a:lnTo>
                  <a:lnTo>
                    <a:pt x="236" y="59"/>
                  </a:lnTo>
                  <a:lnTo>
                    <a:pt x="232" y="60"/>
                  </a:lnTo>
                  <a:lnTo>
                    <a:pt x="230" y="62"/>
                  </a:lnTo>
                  <a:lnTo>
                    <a:pt x="229" y="60"/>
                  </a:lnTo>
                  <a:lnTo>
                    <a:pt x="228" y="60"/>
                  </a:lnTo>
                  <a:lnTo>
                    <a:pt x="226" y="62"/>
                  </a:lnTo>
                  <a:lnTo>
                    <a:pt x="223" y="63"/>
                  </a:lnTo>
                  <a:lnTo>
                    <a:pt x="220" y="62"/>
                  </a:lnTo>
                  <a:lnTo>
                    <a:pt x="218" y="62"/>
                  </a:lnTo>
                  <a:lnTo>
                    <a:pt x="214" y="63"/>
                  </a:lnTo>
                  <a:lnTo>
                    <a:pt x="211" y="63"/>
                  </a:lnTo>
                  <a:lnTo>
                    <a:pt x="209" y="63"/>
                  </a:lnTo>
                  <a:lnTo>
                    <a:pt x="208" y="64"/>
                  </a:lnTo>
                  <a:lnTo>
                    <a:pt x="207" y="65"/>
                  </a:lnTo>
                  <a:lnTo>
                    <a:pt x="205" y="63"/>
                  </a:lnTo>
                  <a:lnTo>
                    <a:pt x="204" y="62"/>
                  </a:lnTo>
                  <a:lnTo>
                    <a:pt x="203" y="62"/>
                  </a:lnTo>
                  <a:lnTo>
                    <a:pt x="202" y="63"/>
                  </a:lnTo>
                  <a:lnTo>
                    <a:pt x="202" y="64"/>
                  </a:lnTo>
                  <a:lnTo>
                    <a:pt x="202" y="66"/>
                  </a:lnTo>
                  <a:lnTo>
                    <a:pt x="194" y="70"/>
                  </a:lnTo>
                  <a:lnTo>
                    <a:pt x="185" y="75"/>
                  </a:lnTo>
                  <a:lnTo>
                    <a:pt x="184" y="77"/>
                  </a:lnTo>
                  <a:lnTo>
                    <a:pt x="183" y="78"/>
                  </a:lnTo>
                  <a:lnTo>
                    <a:pt x="178" y="81"/>
                  </a:lnTo>
                  <a:lnTo>
                    <a:pt x="172" y="85"/>
                  </a:lnTo>
                  <a:lnTo>
                    <a:pt x="170" y="86"/>
                  </a:lnTo>
                  <a:lnTo>
                    <a:pt x="168" y="86"/>
                  </a:lnTo>
                  <a:lnTo>
                    <a:pt x="168" y="87"/>
                  </a:lnTo>
                  <a:lnTo>
                    <a:pt x="168" y="88"/>
                  </a:lnTo>
                  <a:lnTo>
                    <a:pt x="166" y="88"/>
                  </a:lnTo>
                  <a:lnTo>
                    <a:pt x="163" y="89"/>
                  </a:lnTo>
                  <a:lnTo>
                    <a:pt x="158" y="92"/>
                  </a:lnTo>
                  <a:lnTo>
                    <a:pt x="151" y="94"/>
                  </a:lnTo>
                  <a:lnTo>
                    <a:pt x="144" y="97"/>
                  </a:lnTo>
                  <a:lnTo>
                    <a:pt x="136" y="99"/>
                  </a:lnTo>
                  <a:lnTo>
                    <a:pt x="133" y="100"/>
                  </a:lnTo>
                  <a:lnTo>
                    <a:pt x="130" y="101"/>
                  </a:lnTo>
                  <a:lnTo>
                    <a:pt x="126" y="101"/>
                  </a:lnTo>
                  <a:lnTo>
                    <a:pt x="124" y="101"/>
                  </a:lnTo>
                  <a:lnTo>
                    <a:pt x="123" y="102"/>
                  </a:lnTo>
                  <a:lnTo>
                    <a:pt x="123" y="103"/>
                  </a:lnTo>
                  <a:lnTo>
                    <a:pt x="118" y="104"/>
                  </a:lnTo>
                  <a:lnTo>
                    <a:pt x="113" y="106"/>
                  </a:lnTo>
                  <a:lnTo>
                    <a:pt x="112" y="108"/>
                  </a:lnTo>
                  <a:lnTo>
                    <a:pt x="111" y="108"/>
                  </a:lnTo>
                  <a:lnTo>
                    <a:pt x="109" y="108"/>
                  </a:lnTo>
                  <a:lnTo>
                    <a:pt x="105" y="109"/>
                  </a:lnTo>
                  <a:lnTo>
                    <a:pt x="102" y="111"/>
                  </a:lnTo>
                  <a:lnTo>
                    <a:pt x="99" y="112"/>
                  </a:lnTo>
                  <a:lnTo>
                    <a:pt x="97" y="112"/>
                  </a:lnTo>
                  <a:lnTo>
                    <a:pt x="95" y="111"/>
                  </a:lnTo>
                  <a:lnTo>
                    <a:pt x="91" y="112"/>
                  </a:lnTo>
                  <a:lnTo>
                    <a:pt x="90" y="113"/>
                  </a:lnTo>
                  <a:lnTo>
                    <a:pt x="84" y="115"/>
                  </a:lnTo>
                  <a:lnTo>
                    <a:pt x="76" y="116"/>
                  </a:lnTo>
                  <a:lnTo>
                    <a:pt x="75" y="116"/>
                  </a:lnTo>
                  <a:lnTo>
                    <a:pt x="74" y="117"/>
                  </a:lnTo>
                  <a:lnTo>
                    <a:pt x="70" y="117"/>
                  </a:lnTo>
                  <a:lnTo>
                    <a:pt x="66" y="117"/>
                  </a:lnTo>
                  <a:lnTo>
                    <a:pt x="65" y="117"/>
                  </a:lnTo>
                  <a:lnTo>
                    <a:pt x="63" y="117"/>
                  </a:lnTo>
                  <a:lnTo>
                    <a:pt x="61" y="117"/>
                  </a:lnTo>
                  <a:lnTo>
                    <a:pt x="58" y="117"/>
                  </a:lnTo>
                  <a:lnTo>
                    <a:pt x="56" y="118"/>
                  </a:lnTo>
                  <a:lnTo>
                    <a:pt x="52" y="118"/>
                  </a:lnTo>
                  <a:lnTo>
                    <a:pt x="49" y="120"/>
                  </a:lnTo>
                  <a:lnTo>
                    <a:pt x="46" y="120"/>
                  </a:lnTo>
                  <a:lnTo>
                    <a:pt x="44" y="121"/>
                  </a:lnTo>
                  <a:lnTo>
                    <a:pt x="42" y="120"/>
                  </a:lnTo>
                  <a:lnTo>
                    <a:pt x="40" y="117"/>
                  </a:lnTo>
                  <a:lnTo>
                    <a:pt x="38" y="120"/>
                  </a:lnTo>
                  <a:lnTo>
                    <a:pt x="34" y="122"/>
                  </a:lnTo>
                  <a:lnTo>
                    <a:pt x="23" y="124"/>
                  </a:lnTo>
                  <a:lnTo>
                    <a:pt x="15" y="124"/>
                  </a:lnTo>
                  <a:lnTo>
                    <a:pt x="14" y="124"/>
                  </a:lnTo>
                  <a:lnTo>
                    <a:pt x="14" y="123"/>
                  </a:lnTo>
                  <a:lnTo>
                    <a:pt x="15" y="121"/>
                  </a:lnTo>
                  <a:lnTo>
                    <a:pt x="16" y="117"/>
                  </a:lnTo>
                  <a:lnTo>
                    <a:pt x="14" y="116"/>
                  </a:lnTo>
                  <a:lnTo>
                    <a:pt x="11" y="115"/>
                  </a:lnTo>
                  <a:lnTo>
                    <a:pt x="9" y="113"/>
                  </a:lnTo>
                  <a:lnTo>
                    <a:pt x="7" y="110"/>
                  </a:lnTo>
                  <a:lnTo>
                    <a:pt x="5" y="108"/>
                  </a:lnTo>
                  <a:lnTo>
                    <a:pt x="3" y="106"/>
                  </a:lnTo>
                  <a:lnTo>
                    <a:pt x="2" y="104"/>
                  </a:lnTo>
                  <a:lnTo>
                    <a:pt x="0" y="101"/>
                  </a:lnTo>
                  <a:lnTo>
                    <a:pt x="2" y="99"/>
                  </a:lnTo>
                  <a:lnTo>
                    <a:pt x="4" y="98"/>
                  </a:lnTo>
                  <a:lnTo>
                    <a:pt x="6" y="97"/>
                  </a:lnTo>
                  <a:lnTo>
                    <a:pt x="9" y="97"/>
                  </a:lnTo>
                  <a:lnTo>
                    <a:pt x="14" y="97"/>
                  </a:lnTo>
                  <a:lnTo>
                    <a:pt x="19" y="96"/>
                  </a:lnTo>
                  <a:lnTo>
                    <a:pt x="20" y="96"/>
                  </a:lnTo>
                  <a:lnTo>
                    <a:pt x="22" y="94"/>
                  </a:lnTo>
                  <a:lnTo>
                    <a:pt x="27" y="96"/>
                  </a:lnTo>
                  <a:lnTo>
                    <a:pt x="31" y="96"/>
                  </a:lnTo>
                  <a:lnTo>
                    <a:pt x="38" y="93"/>
                  </a:lnTo>
                  <a:lnTo>
                    <a:pt x="44" y="92"/>
                  </a:lnTo>
                  <a:lnTo>
                    <a:pt x="44" y="94"/>
                  </a:lnTo>
                  <a:lnTo>
                    <a:pt x="44" y="96"/>
                  </a:lnTo>
                  <a:lnTo>
                    <a:pt x="46" y="97"/>
                  </a:lnTo>
                  <a:lnTo>
                    <a:pt x="47" y="98"/>
                  </a:lnTo>
                  <a:lnTo>
                    <a:pt x="50" y="99"/>
                  </a:lnTo>
                  <a:lnTo>
                    <a:pt x="53" y="100"/>
                  </a:lnTo>
                  <a:lnTo>
                    <a:pt x="54" y="99"/>
                  </a:lnTo>
                  <a:lnTo>
                    <a:pt x="53" y="97"/>
                  </a:lnTo>
                  <a:lnTo>
                    <a:pt x="52" y="96"/>
                  </a:lnTo>
                  <a:lnTo>
                    <a:pt x="52" y="94"/>
                  </a:lnTo>
                  <a:lnTo>
                    <a:pt x="51" y="94"/>
                  </a:lnTo>
                  <a:lnTo>
                    <a:pt x="52" y="94"/>
                  </a:lnTo>
                  <a:lnTo>
                    <a:pt x="52" y="92"/>
                  </a:lnTo>
                  <a:lnTo>
                    <a:pt x="52" y="90"/>
                  </a:lnTo>
                  <a:lnTo>
                    <a:pt x="54" y="91"/>
                  </a:lnTo>
                  <a:lnTo>
                    <a:pt x="55" y="91"/>
                  </a:lnTo>
                  <a:lnTo>
                    <a:pt x="57" y="90"/>
                  </a:lnTo>
                  <a:lnTo>
                    <a:pt x="58" y="90"/>
                  </a:lnTo>
                  <a:lnTo>
                    <a:pt x="64" y="89"/>
                  </a:lnTo>
                  <a:lnTo>
                    <a:pt x="69" y="89"/>
                  </a:lnTo>
                  <a:lnTo>
                    <a:pt x="76" y="87"/>
                  </a:lnTo>
                  <a:lnTo>
                    <a:pt x="83" y="85"/>
                  </a:lnTo>
                  <a:lnTo>
                    <a:pt x="85" y="86"/>
                  </a:lnTo>
                  <a:lnTo>
                    <a:pt x="86" y="86"/>
                  </a:lnTo>
                  <a:lnTo>
                    <a:pt x="88" y="86"/>
                  </a:lnTo>
                  <a:lnTo>
                    <a:pt x="90" y="85"/>
                  </a:lnTo>
                  <a:lnTo>
                    <a:pt x="93" y="85"/>
                  </a:lnTo>
                  <a:lnTo>
                    <a:pt x="97" y="85"/>
                  </a:lnTo>
                  <a:lnTo>
                    <a:pt x="99" y="83"/>
                  </a:lnTo>
                  <a:lnTo>
                    <a:pt x="99" y="82"/>
                  </a:lnTo>
                  <a:lnTo>
                    <a:pt x="101" y="81"/>
                  </a:lnTo>
                  <a:lnTo>
                    <a:pt x="102" y="80"/>
                  </a:lnTo>
                  <a:lnTo>
                    <a:pt x="104" y="79"/>
                  </a:lnTo>
                  <a:lnTo>
                    <a:pt x="108" y="80"/>
                  </a:lnTo>
                  <a:lnTo>
                    <a:pt x="110" y="78"/>
                  </a:lnTo>
                  <a:lnTo>
                    <a:pt x="113" y="76"/>
                  </a:lnTo>
                  <a:lnTo>
                    <a:pt x="114" y="77"/>
                  </a:lnTo>
                  <a:lnTo>
                    <a:pt x="115" y="78"/>
                  </a:lnTo>
                  <a:lnTo>
                    <a:pt x="118" y="77"/>
                  </a:lnTo>
                  <a:lnTo>
                    <a:pt x="119" y="76"/>
                  </a:lnTo>
                  <a:lnTo>
                    <a:pt x="121" y="76"/>
                  </a:lnTo>
                  <a:lnTo>
                    <a:pt x="124" y="75"/>
                  </a:lnTo>
                  <a:lnTo>
                    <a:pt x="127" y="73"/>
                  </a:lnTo>
                  <a:lnTo>
                    <a:pt x="132" y="71"/>
                  </a:lnTo>
                  <a:lnTo>
                    <a:pt x="136" y="70"/>
                  </a:lnTo>
                  <a:lnTo>
                    <a:pt x="139" y="69"/>
                  </a:lnTo>
                  <a:lnTo>
                    <a:pt x="142" y="68"/>
                  </a:lnTo>
                  <a:lnTo>
                    <a:pt x="144" y="67"/>
                  </a:lnTo>
                  <a:lnTo>
                    <a:pt x="147" y="66"/>
                  </a:lnTo>
                  <a:lnTo>
                    <a:pt x="150" y="64"/>
                  </a:lnTo>
                  <a:lnTo>
                    <a:pt x="151" y="64"/>
                  </a:lnTo>
                  <a:lnTo>
                    <a:pt x="154" y="64"/>
                  </a:lnTo>
                  <a:lnTo>
                    <a:pt x="156" y="62"/>
                  </a:lnTo>
                  <a:lnTo>
                    <a:pt x="159" y="60"/>
                  </a:lnTo>
                  <a:lnTo>
                    <a:pt x="160" y="59"/>
                  </a:lnTo>
                  <a:lnTo>
                    <a:pt x="162" y="59"/>
                  </a:lnTo>
                  <a:lnTo>
                    <a:pt x="163" y="57"/>
                  </a:lnTo>
                  <a:lnTo>
                    <a:pt x="165" y="56"/>
                  </a:lnTo>
                  <a:lnTo>
                    <a:pt x="168" y="55"/>
                  </a:lnTo>
                  <a:lnTo>
                    <a:pt x="170" y="55"/>
                  </a:lnTo>
                  <a:lnTo>
                    <a:pt x="173" y="53"/>
                  </a:lnTo>
                  <a:lnTo>
                    <a:pt x="177" y="51"/>
                  </a:lnTo>
                  <a:lnTo>
                    <a:pt x="181" y="48"/>
                  </a:lnTo>
                  <a:lnTo>
                    <a:pt x="184" y="48"/>
                  </a:lnTo>
                  <a:lnTo>
                    <a:pt x="188" y="46"/>
                  </a:lnTo>
                  <a:lnTo>
                    <a:pt x="190" y="45"/>
                  </a:lnTo>
                  <a:lnTo>
                    <a:pt x="193" y="44"/>
                  </a:lnTo>
                  <a:lnTo>
                    <a:pt x="195" y="44"/>
                  </a:lnTo>
                  <a:lnTo>
                    <a:pt x="198" y="44"/>
                  </a:lnTo>
                  <a:lnTo>
                    <a:pt x="202" y="43"/>
                  </a:lnTo>
                  <a:lnTo>
                    <a:pt x="204" y="42"/>
                  </a:lnTo>
                  <a:lnTo>
                    <a:pt x="207" y="40"/>
                  </a:lnTo>
                  <a:lnTo>
                    <a:pt x="212" y="40"/>
                  </a:lnTo>
                  <a:lnTo>
                    <a:pt x="214" y="40"/>
                  </a:lnTo>
                  <a:lnTo>
                    <a:pt x="216" y="39"/>
                  </a:lnTo>
                  <a:lnTo>
                    <a:pt x="217" y="39"/>
                  </a:lnTo>
                  <a:lnTo>
                    <a:pt x="218" y="40"/>
                  </a:lnTo>
                  <a:lnTo>
                    <a:pt x="224" y="39"/>
                  </a:lnTo>
                  <a:lnTo>
                    <a:pt x="228" y="39"/>
                  </a:lnTo>
                  <a:lnTo>
                    <a:pt x="231" y="39"/>
                  </a:lnTo>
                  <a:lnTo>
                    <a:pt x="233" y="39"/>
                  </a:lnTo>
                  <a:lnTo>
                    <a:pt x="235" y="39"/>
                  </a:lnTo>
                  <a:lnTo>
                    <a:pt x="236" y="39"/>
                  </a:lnTo>
                  <a:lnTo>
                    <a:pt x="240" y="39"/>
                  </a:lnTo>
                  <a:lnTo>
                    <a:pt x="246" y="39"/>
                  </a:lnTo>
                  <a:lnTo>
                    <a:pt x="248" y="39"/>
                  </a:lnTo>
                  <a:lnTo>
                    <a:pt x="250" y="40"/>
                  </a:lnTo>
                  <a:lnTo>
                    <a:pt x="253" y="39"/>
                  </a:lnTo>
                  <a:lnTo>
                    <a:pt x="256" y="38"/>
                  </a:lnTo>
                  <a:lnTo>
                    <a:pt x="262" y="39"/>
                  </a:lnTo>
                  <a:lnTo>
                    <a:pt x="266" y="39"/>
                  </a:lnTo>
                  <a:lnTo>
                    <a:pt x="267" y="33"/>
                  </a:lnTo>
                  <a:lnTo>
                    <a:pt x="266" y="27"/>
                  </a:lnTo>
                  <a:lnTo>
                    <a:pt x="267" y="23"/>
                  </a:lnTo>
                  <a:lnTo>
                    <a:pt x="269" y="20"/>
                  </a:lnTo>
                  <a:lnTo>
                    <a:pt x="270" y="20"/>
                  </a:lnTo>
                  <a:lnTo>
                    <a:pt x="271" y="19"/>
                  </a:lnTo>
                  <a:lnTo>
                    <a:pt x="272" y="16"/>
                  </a:lnTo>
                  <a:lnTo>
                    <a:pt x="274" y="11"/>
                  </a:lnTo>
                  <a:lnTo>
                    <a:pt x="275" y="10"/>
                  </a:lnTo>
                  <a:lnTo>
                    <a:pt x="276" y="9"/>
                  </a:lnTo>
                  <a:lnTo>
                    <a:pt x="276" y="8"/>
                  </a:lnTo>
                  <a:lnTo>
                    <a:pt x="277" y="7"/>
                  </a:lnTo>
                  <a:lnTo>
                    <a:pt x="283" y="5"/>
                  </a:lnTo>
                  <a:lnTo>
                    <a:pt x="288" y="3"/>
                  </a:lnTo>
                  <a:lnTo>
                    <a:pt x="289" y="1"/>
                  </a:lnTo>
                  <a:lnTo>
                    <a:pt x="291" y="0"/>
                  </a:lnTo>
                  <a:lnTo>
                    <a:pt x="294" y="4"/>
                  </a:lnTo>
                  <a:lnTo>
                    <a:pt x="295" y="7"/>
                  </a:lnTo>
                  <a:lnTo>
                    <a:pt x="296" y="7"/>
                  </a:lnTo>
                  <a:lnTo>
                    <a:pt x="298" y="10"/>
                  </a:lnTo>
                  <a:lnTo>
                    <a:pt x="300" y="15"/>
                  </a:lnTo>
                  <a:lnTo>
                    <a:pt x="301" y="15"/>
                  </a:lnTo>
                  <a:lnTo>
                    <a:pt x="302" y="16"/>
                  </a:lnTo>
                  <a:lnTo>
                    <a:pt x="304" y="20"/>
                  </a:lnTo>
                  <a:lnTo>
                    <a:pt x="305" y="24"/>
                  </a:lnTo>
                  <a:lnTo>
                    <a:pt x="307" y="24"/>
                  </a:lnTo>
                  <a:lnTo>
                    <a:pt x="308" y="25"/>
                  </a:lnTo>
                  <a:lnTo>
                    <a:pt x="310" y="30"/>
                  </a:lnTo>
                  <a:lnTo>
                    <a:pt x="312" y="35"/>
                  </a:lnTo>
                  <a:lnTo>
                    <a:pt x="314" y="39"/>
                  </a:lnTo>
                  <a:lnTo>
                    <a:pt x="317" y="42"/>
                  </a:lnTo>
                  <a:lnTo>
                    <a:pt x="318" y="43"/>
                  </a:lnTo>
                  <a:lnTo>
                    <a:pt x="320" y="45"/>
                  </a:lnTo>
                  <a:lnTo>
                    <a:pt x="321" y="47"/>
                  </a:lnTo>
                  <a:lnTo>
                    <a:pt x="322" y="48"/>
                  </a:lnTo>
                  <a:close/>
                  <a:moveTo>
                    <a:pt x="348" y="163"/>
                  </a:moveTo>
                  <a:lnTo>
                    <a:pt x="347" y="163"/>
                  </a:lnTo>
                  <a:lnTo>
                    <a:pt x="347" y="164"/>
                  </a:lnTo>
                  <a:lnTo>
                    <a:pt x="347" y="166"/>
                  </a:lnTo>
                  <a:lnTo>
                    <a:pt x="348" y="166"/>
                  </a:lnTo>
                  <a:lnTo>
                    <a:pt x="348" y="164"/>
                  </a:lnTo>
                  <a:lnTo>
                    <a:pt x="348" y="163"/>
                  </a:lnTo>
                  <a:close/>
                  <a:moveTo>
                    <a:pt x="270" y="50"/>
                  </a:moveTo>
                  <a:lnTo>
                    <a:pt x="269" y="48"/>
                  </a:lnTo>
                  <a:lnTo>
                    <a:pt x="267" y="47"/>
                  </a:lnTo>
                  <a:lnTo>
                    <a:pt x="264" y="48"/>
                  </a:lnTo>
                  <a:lnTo>
                    <a:pt x="261" y="50"/>
                  </a:lnTo>
                  <a:lnTo>
                    <a:pt x="261" y="51"/>
                  </a:lnTo>
                  <a:lnTo>
                    <a:pt x="260" y="51"/>
                  </a:lnTo>
                  <a:lnTo>
                    <a:pt x="259" y="52"/>
                  </a:lnTo>
                  <a:lnTo>
                    <a:pt x="253" y="55"/>
                  </a:lnTo>
                  <a:lnTo>
                    <a:pt x="247" y="57"/>
                  </a:lnTo>
                  <a:lnTo>
                    <a:pt x="243" y="58"/>
                  </a:lnTo>
                  <a:lnTo>
                    <a:pt x="240" y="59"/>
                  </a:lnTo>
                  <a:lnTo>
                    <a:pt x="241" y="60"/>
                  </a:lnTo>
                  <a:lnTo>
                    <a:pt x="242" y="62"/>
                  </a:lnTo>
                  <a:lnTo>
                    <a:pt x="244" y="62"/>
                  </a:lnTo>
                  <a:lnTo>
                    <a:pt x="247" y="62"/>
                  </a:lnTo>
                  <a:lnTo>
                    <a:pt x="250" y="60"/>
                  </a:lnTo>
                  <a:lnTo>
                    <a:pt x="253" y="60"/>
                  </a:lnTo>
                  <a:lnTo>
                    <a:pt x="255" y="60"/>
                  </a:lnTo>
                  <a:lnTo>
                    <a:pt x="258" y="62"/>
                  </a:lnTo>
                  <a:lnTo>
                    <a:pt x="263" y="64"/>
                  </a:lnTo>
                  <a:lnTo>
                    <a:pt x="269" y="66"/>
                  </a:lnTo>
                  <a:lnTo>
                    <a:pt x="271" y="65"/>
                  </a:lnTo>
                  <a:lnTo>
                    <a:pt x="271" y="60"/>
                  </a:lnTo>
                  <a:lnTo>
                    <a:pt x="271" y="58"/>
                  </a:lnTo>
                  <a:lnTo>
                    <a:pt x="270" y="57"/>
                  </a:lnTo>
                  <a:lnTo>
                    <a:pt x="270" y="56"/>
                  </a:lnTo>
                  <a:lnTo>
                    <a:pt x="270" y="55"/>
                  </a:lnTo>
                  <a:lnTo>
                    <a:pt x="270" y="54"/>
                  </a:lnTo>
                  <a:lnTo>
                    <a:pt x="270" y="52"/>
                  </a:lnTo>
                  <a:lnTo>
                    <a:pt x="270" y="50"/>
                  </a:lnTo>
                  <a:close/>
                  <a:moveTo>
                    <a:pt x="323" y="229"/>
                  </a:moveTo>
                  <a:lnTo>
                    <a:pt x="323" y="229"/>
                  </a:lnTo>
                  <a:lnTo>
                    <a:pt x="322" y="229"/>
                  </a:lnTo>
                  <a:lnTo>
                    <a:pt x="322" y="230"/>
                  </a:lnTo>
                  <a:lnTo>
                    <a:pt x="323" y="230"/>
                  </a:lnTo>
                  <a:lnTo>
                    <a:pt x="323" y="229"/>
                  </a:lnTo>
                  <a:close/>
                  <a:moveTo>
                    <a:pt x="320" y="221"/>
                  </a:moveTo>
                  <a:lnTo>
                    <a:pt x="319" y="221"/>
                  </a:lnTo>
                  <a:lnTo>
                    <a:pt x="317" y="221"/>
                  </a:lnTo>
                  <a:lnTo>
                    <a:pt x="316" y="223"/>
                  </a:lnTo>
                  <a:lnTo>
                    <a:pt x="316" y="226"/>
                  </a:lnTo>
                  <a:lnTo>
                    <a:pt x="312" y="228"/>
                  </a:lnTo>
                  <a:lnTo>
                    <a:pt x="309" y="229"/>
                  </a:lnTo>
                  <a:lnTo>
                    <a:pt x="306" y="229"/>
                  </a:lnTo>
                  <a:lnTo>
                    <a:pt x="304" y="229"/>
                  </a:lnTo>
                  <a:lnTo>
                    <a:pt x="304" y="227"/>
                  </a:lnTo>
                  <a:lnTo>
                    <a:pt x="302" y="225"/>
                  </a:lnTo>
                  <a:lnTo>
                    <a:pt x="300" y="227"/>
                  </a:lnTo>
                  <a:lnTo>
                    <a:pt x="298" y="230"/>
                  </a:lnTo>
                  <a:lnTo>
                    <a:pt x="297" y="230"/>
                  </a:lnTo>
                  <a:lnTo>
                    <a:pt x="296" y="228"/>
                  </a:lnTo>
                  <a:lnTo>
                    <a:pt x="295" y="228"/>
                  </a:lnTo>
                  <a:lnTo>
                    <a:pt x="294" y="223"/>
                  </a:lnTo>
                  <a:lnTo>
                    <a:pt x="294" y="220"/>
                  </a:lnTo>
                  <a:lnTo>
                    <a:pt x="293" y="215"/>
                  </a:lnTo>
                  <a:lnTo>
                    <a:pt x="289" y="210"/>
                  </a:lnTo>
                  <a:lnTo>
                    <a:pt x="289" y="204"/>
                  </a:lnTo>
                  <a:lnTo>
                    <a:pt x="290" y="199"/>
                  </a:lnTo>
                  <a:lnTo>
                    <a:pt x="286" y="196"/>
                  </a:lnTo>
                  <a:lnTo>
                    <a:pt x="283" y="193"/>
                  </a:lnTo>
                  <a:lnTo>
                    <a:pt x="283" y="191"/>
                  </a:lnTo>
                  <a:lnTo>
                    <a:pt x="283" y="190"/>
                  </a:lnTo>
                  <a:lnTo>
                    <a:pt x="283" y="187"/>
                  </a:lnTo>
                  <a:lnTo>
                    <a:pt x="282" y="186"/>
                  </a:lnTo>
                  <a:lnTo>
                    <a:pt x="282" y="185"/>
                  </a:lnTo>
                  <a:lnTo>
                    <a:pt x="281" y="182"/>
                  </a:lnTo>
                  <a:lnTo>
                    <a:pt x="279" y="180"/>
                  </a:lnTo>
                  <a:lnTo>
                    <a:pt x="279" y="173"/>
                  </a:lnTo>
                  <a:lnTo>
                    <a:pt x="278" y="167"/>
                  </a:lnTo>
                  <a:lnTo>
                    <a:pt x="276" y="160"/>
                  </a:lnTo>
                  <a:lnTo>
                    <a:pt x="274" y="153"/>
                  </a:lnTo>
                  <a:lnTo>
                    <a:pt x="269" y="153"/>
                  </a:lnTo>
                  <a:lnTo>
                    <a:pt x="264" y="155"/>
                  </a:lnTo>
                  <a:lnTo>
                    <a:pt x="263" y="156"/>
                  </a:lnTo>
                  <a:lnTo>
                    <a:pt x="262" y="156"/>
                  </a:lnTo>
                  <a:lnTo>
                    <a:pt x="260" y="156"/>
                  </a:lnTo>
                  <a:lnTo>
                    <a:pt x="259" y="156"/>
                  </a:lnTo>
                  <a:lnTo>
                    <a:pt x="258" y="158"/>
                  </a:lnTo>
                  <a:lnTo>
                    <a:pt x="254" y="158"/>
                  </a:lnTo>
                  <a:lnTo>
                    <a:pt x="253" y="158"/>
                  </a:lnTo>
                  <a:lnTo>
                    <a:pt x="251" y="159"/>
                  </a:lnTo>
                  <a:lnTo>
                    <a:pt x="250" y="160"/>
                  </a:lnTo>
                  <a:lnTo>
                    <a:pt x="248" y="159"/>
                  </a:lnTo>
                  <a:lnTo>
                    <a:pt x="247" y="159"/>
                  </a:lnTo>
                  <a:lnTo>
                    <a:pt x="246" y="161"/>
                  </a:lnTo>
                  <a:lnTo>
                    <a:pt x="244" y="162"/>
                  </a:lnTo>
                  <a:lnTo>
                    <a:pt x="229" y="168"/>
                  </a:lnTo>
                  <a:lnTo>
                    <a:pt x="214" y="171"/>
                  </a:lnTo>
                  <a:lnTo>
                    <a:pt x="214" y="172"/>
                  </a:lnTo>
                  <a:lnTo>
                    <a:pt x="214" y="173"/>
                  </a:lnTo>
                  <a:lnTo>
                    <a:pt x="209" y="174"/>
                  </a:lnTo>
                  <a:lnTo>
                    <a:pt x="206" y="176"/>
                  </a:lnTo>
                  <a:lnTo>
                    <a:pt x="205" y="176"/>
                  </a:lnTo>
                  <a:lnTo>
                    <a:pt x="205" y="178"/>
                  </a:lnTo>
                  <a:lnTo>
                    <a:pt x="207" y="180"/>
                  </a:lnTo>
                  <a:lnTo>
                    <a:pt x="209" y="182"/>
                  </a:lnTo>
                  <a:lnTo>
                    <a:pt x="214" y="187"/>
                  </a:lnTo>
                  <a:lnTo>
                    <a:pt x="215" y="188"/>
                  </a:lnTo>
                  <a:lnTo>
                    <a:pt x="215" y="190"/>
                  </a:lnTo>
                  <a:lnTo>
                    <a:pt x="216" y="192"/>
                  </a:lnTo>
                  <a:lnTo>
                    <a:pt x="218" y="193"/>
                  </a:lnTo>
                  <a:lnTo>
                    <a:pt x="219" y="195"/>
                  </a:lnTo>
                  <a:lnTo>
                    <a:pt x="220" y="197"/>
                  </a:lnTo>
                  <a:lnTo>
                    <a:pt x="223" y="199"/>
                  </a:lnTo>
                  <a:lnTo>
                    <a:pt x="225" y="203"/>
                  </a:lnTo>
                  <a:lnTo>
                    <a:pt x="226" y="204"/>
                  </a:lnTo>
                  <a:lnTo>
                    <a:pt x="228" y="205"/>
                  </a:lnTo>
                  <a:lnTo>
                    <a:pt x="229" y="208"/>
                  </a:lnTo>
                  <a:lnTo>
                    <a:pt x="230" y="210"/>
                  </a:lnTo>
                  <a:lnTo>
                    <a:pt x="231" y="213"/>
                  </a:lnTo>
                  <a:lnTo>
                    <a:pt x="233" y="215"/>
                  </a:lnTo>
                  <a:lnTo>
                    <a:pt x="233" y="216"/>
                  </a:lnTo>
                  <a:lnTo>
                    <a:pt x="235" y="218"/>
                  </a:lnTo>
                  <a:lnTo>
                    <a:pt x="236" y="219"/>
                  </a:lnTo>
                  <a:lnTo>
                    <a:pt x="238" y="221"/>
                  </a:lnTo>
                  <a:lnTo>
                    <a:pt x="238" y="222"/>
                  </a:lnTo>
                  <a:lnTo>
                    <a:pt x="238" y="223"/>
                  </a:lnTo>
                  <a:lnTo>
                    <a:pt x="239" y="225"/>
                  </a:lnTo>
                  <a:lnTo>
                    <a:pt x="240" y="225"/>
                  </a:lnTo>
                  <a:lnTo>
                    <a:pt x="241" y="227"/>
                  </a:lnTo>
                  <a:lnTo>
                    <a:pt x="241" y="230"/>
                  </a:lnTo>
                  <a:lnTo>
                    <a:pt x="242" y="232"/>
                  </a:lnTo>
                  <a:lnTo>
                    <a:pt x="244" y="236"/>
                  </a:lnTo>
                  <a:lnTo>
                    <a:pt x="244" y="237"/>
                  </a:lnTo>
                  <a:lnTo>
                    <a:pt x="246" y="241"/>
                  </a:lnTo>
                  <a:lnTo>
                    <a:pt x="248" y="244"/>
                  </a:lnTo>
                  <a:lnTo>
                    <a:pt x="250" y="241"/>
                  </a:lnTo>
                  <a:lnTo>
                    <a:pt x="251" y="238"/>
                  </a:lnTo>
                  <a:lnTo>
                    <a:pt x="249" y="233"/>
                  </a:lnTo>
                  <a:lnTo>
                    <a:pt x="248" y="229"/>
                  </a:lnTo>
                  <a:lnTo>
                    <a:pt x="248" y="228"/>
                  </a:lnTo>
                  <a:lnTo>
                    <a:pt x="249" y="228"/>
                  </a:lnTo>
                  <a:lnTo>
                    <a:pt x="251" y="228"/>
                  </a:lnTo>
                  <a:lnTo>
                    <a:pt x="255" y="230"/>
                  </a:lnTo>
                  <a:lnTo>
                    <a:pt x="259" y="233"/>
                  </a:lnTo>
                  <a:lnTo>
                    <a:pt x="259" y="234"/>
                  </a:lnTo>
                  <a:lnTo>
                    <a:pt x="259" y="236"/>
                  </a:lnTo>
                  <a:lnTo>
                    <a:pt x="260" y="238"/>
                  </a:lnTo>
                  <a:lnTo>
                    <a:pt x="262" y="240"/>
                  </a:lnTo>
                  <a:lnTo>
                    <a:pt x="263" y="240"/>
                  </a:lnTo>
                  <a:lnTo>
                    <a:pt x="263" y="241"/>
                  </a:lnTo>
                  <a:lnTo>
                    <a:pt x="263" y="242"/>
                  </a:lnTo>
                  <a:lnTo>
                    <a:pt x="262" y="243"/>
                  </a:lnTo>
                  <a:lnTo>
                    <a:pt x="263" y="245"/>
                  </a:lnTo>
                  <a:lnTo>
                    <a:pt x="263" y="248"/>
                  </a:lnTo>
                  <a:lnTo>
                    <a:pt x="264" y="248"/>
                  </a:lnTo>
                  <a:lnTo>
                    <a:pt x="265" y="248"/>
                  </a:lnTo>
                  <a:lnTo>
                    <a:pt x="266" y="244"/>
                  </a:lnTo>
                  <a:lnTo>
                    <a:pt x="269" y="241"/>
                  </a:lnTo>
                  <a:lnTo>
                    <a:pt x="270" y="241"/>
                  </a:lnTo>
                  <a:lnTo>
                    <a:pt x="270" y="242"/>
                  </a:lnTo>
                  <a:lnTo>
                    <a:pt x="271" y="242"/>
                  </a:lnTo>
                  <a:lnTo>
                    <a:pt x="269" y="246"/>
                  </a:lnTo>
                  <a:lnTo>
                    <a:pt x="270" y="251"/>
                  </a:lnTo>
                  <a:lnTo>
                    <a:pt x="272" y="250"/>
                  </a:lnTo>
                  <a:lnTo>
                    <a:pt x="273" y="249"/>
                  </a:lnTo>
                  <a:lnTo>
                    <a:pt x="274" y="249"/>
                  </a:lnTo>
                  <a:lnTo>
                    <a:pt x="273" y="251"/>
                  </a:lnTo>
                  <a:lnTo>
                    <a:pt x="271" y="252"/>
                  </a:lnTo>
                  <a:lnTo>
                    <a:pt x="272" y="253"/>
                  </a:lnTo>
                  <a:lnTo>
                    <a:pt x="273" y="254"/>
                  </a:lnTo>
                  <a:lnTo>
                    <a:pt x="275" y="254"/>
                  </a:lnTo>
                  <a:lnTo>
                    <a:pt x="277" y="253"/>
                  </a:lnTo>
                  <a:lnTo>
                    <a:pt x="278" y="252"/>
                  </a:lnTo>
                  <a:lnTo>
                    <a:pt x="279" y="253"/>
                  </a:lnTo>
                  <a:lnTo>
                    <a:pt x="281" y="253"/>
                  </a:lnTo>
                  <a:lnTo>
                    <a:pt x="282" y="252"/>
                  </a:lnTo>
                  <a:lnTo>
                    <a:pt x="284" y="251"/>
                  </a:lnTo>
                  <a:lnTo>
                    <a:pt x="288" y="254"/>
                  </a:lnTo>
                  <a:lnTo>
                    <a:pt x="291" y="258"/>
                  </a:lnTo>
                  <a:lnTo>
                    <a:pt x="293" y="261"/>
                  </a:lnTo>
                  <a:lnTo>
                    <a:pt x="294" y="262"/>
                  </a:lnTo>
                  <a:lnTo>
                    <a:pt x="296" y="262"/>
                  </a:lnTo>
                  <a:lnTo>
                    <a:pt x="298" y="263"/>
                  </a:lnTo>
                  <a:lnTo>
                    <a:pt x="300" y="264"/>
                  </a:lnTo>
                  <a:lnTo>
                    <a:pt x="301" y="265"/>
                  </a:lnTo>
                  <a:lnTo>
                    <a:pt x="301" y="267"/>
                  </a:lnTo>
                  <a:lnTo>
                    <a:pt x="302" y="269"/>
                  </a:lnTo>
                  <a:lnTo>
                    <a:pt x="304" y="271"/>
                  </a:lnTo>
                  <a:lnTo>
                    <a:pt x="305" y="271"/>
                  </a:lnTo>
                  <a:lnTo>
                    <a:pt x="307" y="271"/>
                  </a:lnTo>
                  <a:lnTo>
                    <a:pt x="308" y="268"/>
                  </a:lnTo>
                  <a:lnTo>
                    <a:pt x="307" y="265"/>
                  </a:lnTo>
                  <a:lnTo>
                    <a:pt x="305" y="261"/>
                  </a:lnTo>
                  <a:lnTo>
                    <a:pt x="305" y="260"/>
                  </a:lnTo>
                  <a:lnTo>
                    <a:pt x="305" y="258"/>
                  </a:lnTo>
                  <a:lnTo>
                    <a:pt x="305" y="256"/>
                  </a:lnTo>
                  <a:lnTo>
                    <a:pt x="304" y="255"/>
                  </a:lnTo>
                  <a:lnTo>
                    <a:pt x="304" y="253"/>
                  </a:lnTo>
                  <a:lnTo>
                    <a:pt x="305" y="251"/>
                  </a:lnTo>
                  <a:lnTo>
                    <a:pt x="304" y="250"/>
                  </a:lnTo>
                  <a:lnTo>
                    <a:pt x="301" y="244"/>
                  </a:lnTo>
                  <a:lnTo>
                    <a:pt x="302" y="239"/>
                  </a:lnTo>
                  <a:lnTo>
                    <a:pt x="304" y="239"/>
                  </a:lnTo>
                  <a:lnTo>
                    <a:pt x="305" y="238"/>
                  </a:lnTo>
                  <a:lnTo>
                    <a:pt x="306" y="237"/>
                  </a:lnTo>
                  <a:lnTo>
                    <a:pt x="307" y="236"/>
                  </a:lnTo>
                  <a:lnTo>
                    <a:pt x="308" y="236"/>
                  </a:lnTo>
                  <a:lnTo>
                    <a:pt x="310" y="236"/>
                  </a:lnTo>
                  <a:lnTo>
                    <a:pt x="311" y="233"/>
                  </a:lnTo>
                  <a:lnTo>
                    <a:pt x="314" y="232"/>
                  </a:lnTo>
                  <a:lnTo>
                    <a:pt x="316" y="232"/>
                  </a:lnTo>
                  <a:lnTo>
                    <a:pt x="318" y="230"/>
                  </a:lnTo>
                  <a:lnTo>
                    <a:pt x="319" y="226"/>
                  </a:lnTo>
                  <a:lnTo>
                    <a:pt x="320" y="225"/>
                  </a:lnTo>
                  <a:lnTo>
                    <a:pt x="320" y="223"/>
                  </a:lnTo>
                  <a:lnTo>
                    <a:pt x="320" y="222"/>
                  </a:lnTo>
                  <a:lnTo>
                    <a:pt x="320" y="221"/>
                  </a:lnTo>
                  <a:close/>
                  <a:moveTo>
                    <a:pt x="316" y="267"/>
                  </a:moveTo>
                  <a:lnTo>
                    <a:pt x="311" y="267"/>
                  </a:lnTo>
                  <a:lnTo>
                    <a:pt x="308" y="269"/>
                  </a:lnTo>
                  <a:lnTo>
                    <a:pt x="309" y="272"/>
                  </a:lnTo>
                  <a:lnTo>
                    <a:pt x="311" y="273"/>
                  </a:lnTo>
                  <a:lnTo>
                    <a:pt x="313" y="273"/>
                  </a:lnTo>
                  <a:lnTo>
                    <a:pt x="314" y="272"/>
                  </a:lnTo>
                  <a:lnTo>
                    <a:pt x="313" y="272"/>
                  </a:lnTo>
                  <a:lnTo>
                    <a:pt x="313" y="271"/>
                  </a:lnTo>
                  <a:lnTo>
                    <a:pt x="314" y="269"/>
                  </a:lnTo>
                  <a:lnTo>
                    <a:pt x="316" y="269"/>
                  </a:lnTo>
                  <a:lnTo>
                    <a:pt x="316" y="268"/>
                  </a:lnTo>
                  <a:lnTo>
                    <a:pt x="316" y="267"/>
                  </a:lnTo>
                  <a:close/>
                  <a:moveTo>
                    <a:pt x="306" y="298"/>
                  </a:moveTo>
                  <a:lnTo>
                    <a:pt x="306" y="298"/>
                  </a:lnTo>
                  <a:lnTo>
                    <a:pt x="305" y="297"/>
                  </a:lnTo>
                  <a:lnTo>
                    <a:pt x="304" y="297"/>
                  </a:lnTo>
                  <a:lnTo>
                    <a:pt x="302" y="297"/>
                  </a:lnTo>
                  <a:lnTo>
                    <a:pt x="301" y="299"/>
                  </a:lnTo>
                  <a:lnTo>
                    <a:pt x="304" y="300"/>
                  </a:lnTo>
                  <a:lnTo>
                    <a:pt x="305" y="299"/>
                  </a:lnTo>
                  <a:lnTo>
                    <a:pt x="306" y="299"/>
                  </a:lnTo>
                  <a:lnTo>
                    <a:pt x="306" y="298"/>
                  </a:lnTo>
                  <a:close/>
                  <a:moveTo>
                    <a:pt x="286" y="287"/>
                  </a:moveTo>
                  <a:lnTo>
                    <a:pt x="286" y="288"/>
                  </a:lnTo>
                  <a:lnTo>
                    <a:pt x="285" y="288"/>
                  </a:lnTo>
                  <a:lnTo>
                    <a:pt x="285" y="287"/>
                  </a:lnTo>
                  <a:lnTo>
                    <a:pt x="286" y="287"/>
                  </a:lnTo>
                  <a:close/>
                  <a:moveTo>
                    <a:pt x="250" y="226"/>
                  </a:moveTo>
                  <a:lnTo>
                    <a:pt x="250" y="227"/>
                  </a:lnTo>
                  <a:lnTo>
                    <a:pt x="249" y="227"/>
                  </a:lnTo>
                  <a:lnTo>
                    <a:pt x="248" y="226"/>
                  </a:lnTo>
                  <a:lnTo>
                    <a:pt x="249" y="226"/>
                  </a:lnTo>
                  <a:lnTo>
                    <a:pt x="250" y="226"/>
                  </a:lnTo>
                  <a:close/>
                  <a:moveTo>
                    <a:pt x="216" y="263"/>
                  </a:moveTo>
                  <a:lnTo>
                    <a:pt x="217" y="266"/>
                  </a:lnTo>
                  <a:lnTo>
                    <a:pt x="217" y="269"/>
                  </a:lnTo>
                  <a:lnTo>
                    <a:pt x="214" y="269"/>
                  </a:lnTo>
                  <a:lnTo>
                    <a:pt x="212" y="271"/>
                  </a:lnTo>
                  <a:lnTo>
                    <a:pt x="212" y="274"/>
                  </a:lnTo>
                  <a:lnTo>
                    <a:pt x="212" y="276"/>
                  </a:lnTo>
                  <a:lnTo>
                    <a:pt x="211" y="277"/>
                  </a:lnTo>
                  <a:lnTo>
                    <a:pt x="207" y="277"/>
                  </a:lnTo>
                  <a:lnTo>
                    <a:pt x="206" y="277"/>
                  </a:lnTo>
                  <a:lnTo>
                    <a:pt x="205" y="277"/>
                  </a:lnTo>
                  <a:lnTo>
                    <a:pt x="203" y="275"/>
                  </a:lnTo>
                  <a:lnTo>
                    <a:pt x="201" y="274"/>
                  </a:lnTo>
                  <a:lnTo>
                    <a:pt x="200" y="275"/>
                  </a:lnTo>
                  <a:lnTo>
                    <a:pt x="198" y="275"/>
                  </a:lnTo>
                  <a:lnTo>
                    <a:pt x="197" y="275"/>
                  </a:lnTo>
                  <a:lnTo>
                    <a:pt x="197" y="274"/>
                  </a:lnTo>
                  <a:lnTo>
                    <a:pt x="197" y="273"/>
                  </a:lnTo>
                  <a:lnTo>
                    <a:pt x="197" y="272"/>
                  </a:lnTo>
                  <a:lnTo>
                    <a:pt x="194" y="268"/>
                  </a:lnTo>
                  <a:lnTo>
                    <a:pt x="192" y="266"/>
                  </a:lnTo>
                  <a:lnTo>
                    <a:pt x="189" y="264"/>
                  </a:lnTo>
                  <a:lnTo>
                    <a:pt x="186" y="262"/>
                  </a:lnTo>
                  <a:lnTo>
                    <a:pt x="185" y="261"/>
                  </a:lnTo>
                  <a:lnTo>
                    <a:pt x="183" y="260"/>
                  </a:lnTo>
                  <a:lnTo>
                    <a:pt x="183" y="258"/>
                  </a:lnTo>
                  <a:lnTo>
                    <a:pt x="182" y="257"/>
                  </a:lnTo>
                  <a:lnTo>
                    <a:pt x="179" y="256"/>
                  </a:lnTo>
                  <a:lnTo>
                    <a:pt x="177" y="254"/>
                  </a:lnTo>
                  <a:lnTo>
                    <a:pt x="174" y="253"/>
                  </a:lnTo>
                  <a:lnTo>
                    <a:pt x="172" y="253"/>
                  </a:lnTo>
                  <a:lnTo>
                    <a:pt x="172" y="252"/>
                  </a:lnTo>
                  <a:lnTo>
                    <a:pt x="170" y="250"/>
                  </a:lnTo>
                  <a:lnTo>
                    <a:pt x="168" y="248"/>
                  </a:lnTo>
                  <a:lnTo>
                    <a:pt x="167" y="246"/>
                  </a:lnTo>
                  <a:lnTo>
                    <a:pt x="167" y="245"/>
                  </a:lnTo>
                  <a:lnTo>
                    <a:pt x="165" y="244"/>
                  </a:lnTo>
                  <a:lnTo>
                    <a:pt x="162" y="243"/>
                  </a:lnTo>
                  <a:lnTo>
                    <a:pt x="161" y="242"/>
                  </a:lnTo>
                  <a:lnTo>
                    <a:pt x="160" y="241"/>
                  </a:lnTo>
                  <a:lnTo>
                    <a:pt x="159" y="240"/>
                  </a:lnTo>
                  <a:lnTo>
                    <a:pt x="156" y="239"/>
                  </a:lnTo>
                  <a:lnTo>
                    <a:pt x="155" y="240"/>
                  </a:lnTo>
                  <a:lnTo>
                    <a:pt x="155" y="241"/>
                  </a:lnTo>
                  <a:lnTo>
                    <a:pt x="149" y="240"/>
                  </a:lnTo>
                  <a:lnTo>
                    <a:pt x="144" y="239"/>
                  </a:lnTo>
                  <a:lnTo>
                    <a:pt x="143" y="236"/>
                  </a:lnTo>
                  <a:lnTo>
                    <a:pt x="140" y="233"/>
                  </a:lnTo>
                  <a:lnTo>
                    <a:pt x="140" y="234"/>
                  </a:lnTo>
                  <a:lnTo>
                    <a:pt x="142" y="234"/>
                  </a:lnTo>
                  <a:lnTo>
                    <a:pt x="140" y="236"/>
                  </a:lnTo>
                  <a:lnTo>
                    <a:pt x="139" y="237"/>
                  </a:lnTo>
                  <a:lnTo>
                    <a:pt x="136" y="234"/>
                  </a:lnTo>
                  <a:lnTo>
                    <a:pt x="133" y="233"/>
                  </a:lnTo>
                  <a:lnTo>
                    <a:pt x="133" y="231"/>
                  </a:lnTo>
                  <a:lnTo>
                    <a:pt x="132" y="228"/>
                  </a:lnTo>
                  <a:lnTo>
                    <a:pt x="131" y="228"/>
                  </a:lnTo>
                  <a:lnTo>
                    <a:pt x="130" y="229"/>
                  </a:lnTo>
                  <a:lnTo>
                    <a:pt x="130" y="231"/>
                  </a:lnTo>
                  <a:lnTo>
                    <a:pt x="128" y="231"/>
                  </a:lnTo>
                  <a:lnTo>
                    <a:pt x="127" y="231"/>
                  </a:lnTo>
                  <a:lnTo>
                    <a:pt x="127" y="229"/>
                  </a:lnTo>
                  <a:lnTo>
                    <a:pt x="126" y="227"/>
                  </a:lnTo>
                  <a:lnTo>
                    <a:pt x="125" y="226"/>
                  </a:lnTo>
                  <a:lnTo>
                    <a:pt x="124" y="226"/>
                  </a:lnTo>
                  <a:lnTo>
                    <a:pt x="124" y="227"/>
                  </a:lnTo>
                  <a:lnTo>
                    <a:pt x="124" y="229"/>
                  </a:lnTo>
                  <a:lnTo>
                    <a:pt x="122" y="226"/>
                  </a:lnTo>
                  <a:lnTo>
                    <a:pt x="120" y="223"/>
                  </a:lnTo>
                  <a:lnTo>
                    <a:pt x="118" y="223"/>
                  </a:lnTo>
                  <a:lnTo>
                    <a:pt x="115" y="223"/>
                  </a:lnTo>
                  <a:lnTo>
                    <a:pt x="114" y="222"/>
                  </a:lnTo>
                  <a:lnTo>
                    <a:pt x="114" y="221"/>
                  </a:lnTo>
                  <a:lnTo>
                    <a:pt x="111" y="220"/>
                  </a:lnTo>
                  <a:lnTo>
                    <a:pt x="109" y="219"/>
                  </a:lnTo>
                  <a:lnTo>
                    <a:pt x="109" y="218"/>
                  </a:lnTo>
                  <a:lnTo>
                    <a:pt x="110" y="218"/>
                  </a:lnTo>
                  <a:lnTo>
                    <a:pt x="112" y="219"/>
                  </a:lnTo>
                  <a:lnTo>
                    <a:pt x="112" y="218"/>
                  </a:lnTo>
                  <a:lnTo>
                    <a:pt x="112" y="217"/>
                  </a:lnTo>
                  <a:lnTo>
                    <a:pt x="111" y="215"/>
                  </a:lnTo>
                  <a:lnTo>
                    <a:pt x="108" y="214"/>
                  </a:lnTo>
                  <a:lnTo>
                    <a:pt x="104" y="211"/>
                  </a:lnTo>
                  <a:lnTo>
                    <a:pt x="103" y="210"/>
                  </a:lnTo>
                  <a:lnTo>
                    <a:pt x="103" y="209"/>
                  </a:lnTo>
                  <a:lnTo>
                    <a:pt x="101" y="209"/>
                  </a:lnTo>
                  <a:lnTo>
                    <a:pt x="100" y="209"/>
                  </a:lnTo>
                  <a:lnTo>
                    <a:pt x="99" y="209"/>
                  </a:lnTo>
                  <a:lnTo>
                    <a:pt x="100" y="210"/>
                  </a:lnTo>
                  <a:lnTo>
                    <a:pt x="100" y="211"/>
                  </a:lnTo>
                  <a:lnTo>
                    <a:pt x="99" y="211"/>
                  </a:lnTo>
                  <a:lnTo>
                    <a:pt x="98" y="210"/>
                  </a:lnTo>
                  <a:lnTo>
                    <a:pt x="97" y="208"/>
                  </a:lnTo>
                  <a:lnTo>
                    <a:pt x="93" y="207"/>
                  </a:lnTo>
                  <a:lnTo>
                    <a:pt x="91" y="206"/>
                  </a:lnTo>
                  <a:lnTo>
                    <a:pt x="90" y="207"/>
                  </a:lnTo>
                  <a:lnTo>
                    <a:pt x="90" y="208"/>
                  </a:lnTo>
                  <a:lnTo>
                    <a:pt x="87" y="207"/>
                  </a:lnTo>
                  <a:lnTo>
                    <a:pt x="85" y="205"/>
                  </a:lnTo>
                  <a:lnTo>
                    <a:pt x="84" y="206"/>
                  </a:lnTo>
                  <a:lnTo>
                    <a:pt x="84" y="208"/>
                  </a:lnTo>
                  <a:lnTo>
                    <a:pt x="85" y="209"/>
                  </a:lnTo>
                  <a:lnTo>
                    <a:pt x="84" y="208"/>
                  </a:lnTo>
                  <a:lnTo>
                    <a:pt x="83" y="208"/>
                  </a:lnTo>
                  <a:lnTo>
                    <a:pt x="83" y="206"/>
                  </a:lnTo>
                  <a:lnTo>
                    <a:pt x="83" y="205"/>
                  </a:lnTo>
                  <a:lnTo>
                    <a:pt x="80" y="206"/>
                  </a:lnTo>
                  <a:lnTo>
                    <a:pt x="79" y="206"/>
                  </a:lnTo>
                  <a:lnTo>
                    <a:pt x="78" y="205"/>
                  </a:lnTo>
                  <a:lnTo>
                    <a:pt x="77" y="204"/>
                  </a:lnTo>
                  <a:lnTo>
                    <a:pt x="74" y="202"/>
                  </a:lnTo>
                  <a:lnTo>
                    <a:pt x="72" y="199"/>
                  </a:lnTo>
                  <a:lnTo>
                    <a:pt x="73" y="197"/>
                  </a:lnTo>
                  <a:lnTo>
                    <a:pt x="74" y="194"/>
                  </a:lnTo>
                  <a:lnTo>
                    <a:pt x="75" y="192"/>
                  </a:lnTo>
                  <a:lnTo>
                    <a:pt x="76" y="190"/>
                  </a:lnTo>
                  <a:lnTo>
                    <a:pt x="74" y="187"/>
                  </a:lnTo>
                  <a:lnTo>
                    <a:pt x="72" y="184"/>
                  </a:lnTo>
                  <a:lnTo>
                    <a:pt x="75" y="183"/>
                  </a:lnTo>
                  <a:lnTo>
                    <a:pt x="77" y="182"/>
                  </a:lnTo>
                  <a:lnTo>
                    <a:pt x="77" y="181"/>
                  </a:lnTo>
                  <a:lnTo>
                    <a:pt x="75" y="181"/>
                  </a:lnTo>
                  <a:lnTo>
                    <a:pt x="74" y="179"/>
                  </a:lnTo>
                  <a:lnTo>
                    <a:pt x="73" y="178"/>
                  </a:lnTo>
                  <a:lnTo>
                    <a:pt x="73" y="175"/>
                  </a:lnTo>
                  <a:lnTo>
                    <a:pt x="73" y="173"/>
                  </a:lnTo>
                  <a:lnTo>
                    <a:pt x="74" y="171"/>
                  </a:lnTo>
                  <a:lnTo>
                    <a:pt x="76" y="170"/>
                  </a:lnTo>
                  <a:lnTo>
                    <a:pt x="78" y="169"/>
                  </a:lnTo>
                  <a:lnTo>
                    <a:pt x="80" y="169"/>
                  </a:lnTo>
                  <a:lnTo>
                    <a:pt x="81" y="171"/>
                  </a:lnTo>
                  <a:lnTo>
                    <a:pt x="81" y="173"/>
                  </a:lnTo>
                  <a:lnTo>
                    <a:pt x="83" y="174"/>
                  </a:lnTo>
                  <a:lnTo>
                    <a:pt x="84" y="175"/>
                  </a:lnTo>
                  <a:lnTo>
                    <a:pt x="85" y="178"/>
                  </a:lnTo>
                  <a:lnTo>
                    <a:pt x="84" y="180"/>
                  </a:lnTo>
                  <a:lnTo>
                    <a:pt x="83" y="181"/>
                  </a:lnTo>
                  <a:lnTo>
                    <a:pt x="83" y="182"/>
                  </a:lnTo>
                  <a:lnTo>
                    <a:pt x="84" y="182"/>
                  </a:lnTo>
                  <a:lnTo>
                    <a:pt x="85" y="183"/>
                  </a:lnTo>
                  <a:lnTo>
                    <a:pt x="88" y="182"/>
                  </a:lnTo>
                  <a:lnTo>
                    <a:pt x="90" y="180"/>
                  </a:lnTo>
                  <a:lnTo>
                    <a:pt x="91" y="182"/>
                  </a:lnTo>
                  <a:lnTo>
                    <a:pt x="93" y="184"/>
                  </a:lnTo>
                  <a:lnTo>
                    <a:pt x="96" y="185"/>
                  </a:lnTo>
                  <a:lnTo>
                    <a:pt x="98" y="185"/>
                  </a:lnTo>
                  <a:lnTo>
                    <a:pt x="100" y="185"/>
                  </a:lnTo>
                  <a:lnTo>
                    <a:pt x="101" y="185"/>
                  </a:lnTo>
                  <a:lnTo>
                    <a:pt x="102" y="186"/>
                  </a:lnTo>
                  <a:lnTo>
                    <a:pt x="103" y="187"/>
                  </a:lnTo>
                  <a:lnTo>
                    <a:pt x="105" y="187"/>
                  </a:lnTo>
                  <a:lnTo>
                    <a:pt x="107" y="190"/>
                  </a:lnTo>
                  <a:lnTo>
                    <a:pt x="109" y="190"/>
                  </a:lnTo>
                  <a:lnTo>
                    <a:pt x="111" y="190"/>
                  </a:lnTo>
                  <a:lnTo>
                    <a:pt x="112" y="191"/>
                  </a:lnTo>
                  <a:lnTo>
                    <a:pt x="112" y="192"/>
                  </a:lnTo>
                  <a:lnTo>
                    <a:pt x="114" y="192"/>
                  </a:lnTo>
                  <a:lnTo>
                    <a:pt x="116" y="193"/>
                  </a:lnTo>
                  <a:lnTo>
                    <a:pt x="118" y="194"/>
                  </a:lnTo>
                  <a:lnTo>
                    <a:pt x="119" y="196"/>
                  </a:lnTo>
                  <a:lnTo>
                    <a:pt x="121" y="196"/>
                  </a:lnTo>
                  <a:lnTo>
                    <a:pt x="123" y="196"/>
                  </a:lnTo>
                  <a:lnTo>
                    <a:pt x="124" y="197"/>
                  </a:lnTo>
                  <a:lnTo>
                    <a:pt x="125" y="199"/>
                  </a:lnTo>
                  <a:lnTo>
                    <a:pt x="126" y="199"/>
                  </a:lnTo>
                  <a:lnTo>
                    <a:pt x="127" y="199"/>
                  </a:lnTo>
                  <a:lnTo>
                    <a:pt x="127" y="201"/>
                  </a:lnTo>
                  <a:lnTo>
                    <a:pt x="126" y="202"/>
                  </a:lnTo>
                  <a:lnTo>
                    <a:pt x="127" y="203"/>
                  </a:lnTo>
                  <a:lnTo>
                    <a:pt x="127" y="204"/>
                  </a:lnTo>
                  <a:lnTo>
                    <a:pt x="130" y="204"/>
                  </a:lnTo>
                  <a:lnTo>
                    <a:pt x="132" y="203"/>
                  </a:lnTo>
                  <a:lnTo>
                    <a:pt x="131" y="203"/>
                  </a:lnTo>
                  <a:lnTo>
                    <a:pt x="131" y="202"/>
                  </a:lnTo>
                  <a:lnTo>
                    <a:pt x="133" y="202"/>
                  </a:lnTo>
                  <a:lnTo>
                    <a:pt x="135" y="203"/>
                  </a:lnTo>
                  <a:lnTo>
                    <a:pt x="137" y="204"/>
                  </a:lnTo>
                  <a:lnTo>
                    <a:pt x="139" y="205"/>
                  </a:lnTo>
                  <a:lnTo>
                    <a:pt x="139" y="204"/>
                  </a:lnTo>
                  <a:lnTo>
                    <a:pt x="140" y="204"/>
                  </a:lnTo>
                  <a:lnTo>
                    <a:pt x="142" y="206"/>
                  </a:lnTo>
                  <a:lnTo>
                    <a:pt x="143" y="208"/>
                  </a:lnTo>
                  <a:lnTo>
                    <a:pt x="144" y="208"/>
                  </a:lnTo>
                  <a:lnTo>
                    <a:pt x="146" y="208"/>
                  </a:lnTo>
                  <a:lnTo>
                    <a:pt x="147" y="209"/>
                  </a:lnTo>
                  <a:lnTo>
                    <a:pt x="147" y="211"/>
                  </a:lnTo>
                  <a:lnTo>
                    <a:pt x="148" y="211"/>
                  </a:lnTo>
                  <a:lnTo>
                    <a:pt x="149" y="211"/>
                  </a:lnTo>
                  <a:lnTo>
                    <a:pt x="150" y="213"/>
                  </a:lnTo>
                  <a:lnTo>
                    <a:pt x="153" y="214"/>
                  </a:lnTo>
                  <a:lnTo>
                    <a:pt x="155" y="215"/>
                  </a:lnTo>
                  <a:lnTo>
                    <a:pt x="157" y="215"/>
                  </a:lnTo>
                  <a:lnTo>
                    <a:pt x="159" y="218"/>
                  </a:lnTo>
                  <a:lnTo>
                    <a:pt x="160" y="219"/>
                  </a:lnTo>
                  <a:lnTo>
                    <a:pt x="160" y="221"/>
                  </a:lnTo>
                  <a:lnTo>
                    <a:pt x="162" y="221"/>
                  </a:lnTo>
                  <a:lnTo>
                    <a:pt x="163" y="222"/>
                  </a:lnTo>
                  <a:lnTo>
                    <a:pt x="166" y="223"/>
                  </a:lnTo>
                  <a:lnTo>
                    <a:pt x="167" y="225"/>
                  </a:lnTo>
                  <a:lnTo>
                    <a:pt x="169" y="226"/>
                  </a:lnTo>
                  <a:lnTo>
                    <a:pt x="170" y="227"/>
                  </a:lnTo>
                  <a:lnTo>
                    <a:pt x="172" y="230"/>
                  </a:lnTo>
                  <a:lnTo>
                    <a:pt x="176" y="233"/>
                  </a:lnTo>
                  <a:lnTo>
                    <a:pt x="178" y="233"/>
                  </a:lnTo>
                  <a:lnTo>
                    <a:pt x="179" y="234"/>
                  </a:lnTo>
                  <a:lnTo>
                    <a:pt x="180" y="234"/>
                  </a:lnTo>
                  <a:lnTo>
                    <a:pt x="181" y="233"/>
                  </a:lnTo>
                  <a:lnTo>
                    <a:pt x="184" y="234"/>
                  </a:lnTo>
                  <a:lnTo>
                    <a:pt x="186" y="236"/>
                  </a:lnTo>
                  <a:lnTo>
                    <a:pt x="188" y="234"/>
                  </a:lnTo>
                  <a:lnTo>
                    <a:pt x="185" y="230"/>
                  </a:lnTo>
                  <a:lnTo>
                    <a:pt x="183" y="226"/>
                  </a:lnTo>
                  <a:lnTo>
                    <a:pt x="182" y="225"/>
                  </a:lnTo>
                  <a:lnTo>
                    <a:pt x="181" y="221"/>
                  </a:lnTo>
                  <a:lnTo>
                    <a:pt x="181" y="218"/>
                  </a:lnTo>
                  <a:lnTo>
                    <a:pt x="179" y="215"/>
                  </a:lnTo>
                  <a:lnTo>
                    <a:pt x="179" y="213"/>
                  </a:lnTo>
                  <a:lnTo>
                    <a:pt x="178" y="210"/>
                  </a:lnTo>
                  <a:lnTo>
                    <a:pt x="177" y="208"/>
                  </a:lnTo>
                  <a:lnTo>
                    <a:pt x="176" y="202"/>
                  </a:lnTo>
                  <a:lnTo>
                    <a:pt x="173" y="194"/>
                  </a:lnTo>
                  <a:lnTo>
                    <a:pt x="174" y="194"/>
                  </a:lnTo>
                  <a:lnTo>
                    <a:pt x="177" y="196"/>
                  </a:lnTo>
                  <a:lnTo>
                    <a:pt x="180" y="197"/>
                  </a:lnTo>
                  <a:lnTo>
                    <a:pt x="181" y="199"/>
                  </a:lnTo>
                  <a:lnTo>
                    <a:pt x="182" y="202"/>
                  </a:lnTo>
                  <a:lnTo>
                    <a:pt x="183" y="204"/>
                  </a:lnTo>
                  <a:lnTo>
                    <a:pt x="183" y="205"/>
                  </a:lnTo>
                  <a:lnTo>
                    <a:pt x="185" y="207"/>
                  </a:lnTo>
                  <a:lnTo>
                    <a:pt x="186" y="209"/>
                  </a:lnTo>
                  <a:lnTo>
                    <a:pt x="186" y="211"/>
                  </a:lnTo>
                  <a:lnTo>
                    <a:pt x="188" y="214"/>
                  </a:lnTo>
                  <a:lnTo>
                    <a:pt x="189" y="215"/>
                  </a:lnTo>
                  <a:lnTo>
                    <a:pt x="192" y="218"/>
                  </a:lnTo>
                  <a:lnTo>
                    <a:pt x="192" y="222"/>
                  </a:lnTo>
                  <a:lnTo>
                    <a:pt x="191" y="222"/>
                  </a:lnTo>
                  <a:lnTo>
                    <a:pt x="190" y="221"/>
                  </a:lnTo>
                  <a:lnTo>
                    <a:pt x="189" y="222"/>
                  </a:lnTo>
                  <a:lnTo>
                    <a:pt x="190" y="223"/>
                  </a:lnTo>
                  <a:lnTo>
                    <a:pt x="192" y="225"/>
                  </a:lnTo>
                  <a:lnTo>
                    <a:pt x="193" y="225"/>
                  </a:lnTo>
                  <a:lnTo>
                    <a:pt x="194" y="226"/>
                  </a:lnTo>
                  <a:lnTo>
                    <a:pt x="194" y="227"/>
                  </a:lnTo>
                  <a:lnTo>
                    <a:pt x="193" y="228"/>
                  </a:lnTo>
                  <a:lnTo>
                    <a:pt x="192" y="229"/>
                  </a:lnTo>
                  <a:lnTo>
                    <a:pt x="193" y="231"/>
                  </a:lnTo>
                  <a:lnTo>
                    <a:pt x="194" y="233"/>
                  </a:lnTo>
                  <a:lnTo>
                    <a:pt x="196" y="232"/>
                  </a:lnTo>
                  <a:lnTo>
                    <a:pt x="197" y="233"/>
                  </a:lnTo>
                  <a:lnTo>
                    <a:pt x="198" y="234"/>
                  </a:lnTo>
                  <a:lnTo>
                    <a:pt x="197" y="236"/>
                  </a:lnTo>
                  <a:lnTo>
                    <a:pt x="196" y="237"/>
                  </a:lnTo>
                  <a:lnTo>
                    <a:pt x="197" y="240"/>
                  </a:lnTo>
                  <a:lnTo>
                    <a:pt x="198" y="243"/>
                  </a:lnTo>
                  <a:lnTo>
                    <a:pt x="198" y="244"/>
                  </a:lnTo>
                  <a:lnTo>
                    <a:pt x="198" y="245"/>
                  </a:lnTo>
                  <a:lnTo>
                    <a:pt x="200" y="245"/>
                  </a:lnTo>
                  <a:lnTo>
                    <a:pt x="201" y="243"/>
                  </a:lnTo>
                  <a:lnTo>
                    <a:pt x="202" y="241"/>
                  </a:lnTo>
                  <a:lnTo>
                    <a:pt x="201" y="240"/>
                  </a:lnTo>
                  <a:lnTo>
                    <a:pt x="201" y="238"/>
                  </a:lnTo>
                  <a:lnTo>
                    <a:pt x="203" y="239"/>
                  </a:lnTo>
                  <a:lnTo>
                    <a:pt x="205" y="241"/>
                  </a:lnTo>
                  <a:lnTo>
                    <a:pt x="205" y="242"/>
                  </a:lnTo>
                  <a:lnTo>
                    <a:pt x="204" y="242"/>
                  </a:lnTo>
                  <a:lnTo>
                    <a:pt x="203" y="242"/>
                  </a:lnTo>
                  <a:lnTo>
                    <a:pt x="203" y="243"/>
                  </a:lnTo>
                  <a:lnTo>
                    <a:pt x="203" y="244"/>
                  </a:lnTo>
                  <a:lnTo>
                    <a:pt x="204" y="244"/>
                  </a:lnTo>
                  <a:lnTo>
                    <a:pt x="205" y="244"/>
                  </a:lnTo>
                  <a:lnTo>
                    <a:pt x="205" y="245"/>
                  </a:lnTo>
                  <a:lnTo>
                    <a:pt x="204" y="245"/>
                  </a:lnTo>
                  <a:lnTo>
                    <a:pt x="203" y="244"/>
                  </a:lnTo>
                  <a:lnTo>
                    <a:pt x="201" y="244"/>
                  </a:lnTo>
                  <a:lnTo>
                    <a:pt x="203" y="248"/>
                  </a:lnTo>
                  <a:lnTo>
                    <a:pt x="204" y="251"/>
                  </a:lnTo>
                  <a:lnTo>
                    <a:pt x="205" y="251"/>
                  </a:lnTo>
                  <a:lnTo>
                    <a:pt x="205" y="252"/>
                  </a:lnTo>
                  <a:lnTo>
                    <a:pt x="207" y="251"/>
                  </a:lnTo>
                  <a:lnTo>
                    <a:pt x="208" y="251"/>
                  </a:lnTo>
                  <a:lnTo>
                    <a:pt x="209" y="252"/>
                  </a:lnTo>
                  <a:lnTo>
                    <a:pt x="212" y="254"/>
                  </a:lnTo>
                  <a:lnTo>
                    <a:pt x="212" y="255"/>
                  </a:lnTo>
                  <a:lnTo>
                    <a:pt x="212" y="256"/>
                  </a:lnTo>
                  <a:lnTo>
                    <a:pt x="213" y="257"/>
                  </a:lnTo>
                  <a:lnTo>
                    <a:pt x="214" y="258"/>
                  </a:lnTo>
                  <a:lnTo>
                    <a:pt x="214" y="261"/>
                  </a:lnTo>
                  <a:lnTo>
                    <a:pt x="214" y="263"/>
                  </a:lnTo>
                  <a:lnTo>
                    <a:pt x="215" y="263"/>
                  </a:lnTo>
                  <a:lnTo>
                    <a:pt x="216" y="263"/>
                  </a:lnTo>
                  <a:close/>
                  <a:moveTo>
                    <a:pt x="197" y="230"/>
                  </a:moveTo>
                  <a:lnTo>
                    <a:pt x="196" y="231"/>
                  </a:lnTo>
                  <a:lnTo>
                    <a:pt x="194" y="231"/>
                  </a:lnTo>
                  <a:lnTo>
                    <a:pt x="194" y="230"/>
                  </a:lnTo>
                  <a:lnTo>
                    <a:pt x="196" y="230"/>
                  </a:lnTo>
                  <a:lnTo>
                    <a:pt x="197" y="230"/>
                  </a:lnTo>
                  <a:close/>
                  <a:moveTo>
                    <a:pt x="163" y="170"/>
                  </a:moveTo>
                  <a:lnTo>
                    <a:pt x="161" y="168"/>
                  </a:lnTo>
                  <a:lnTo>
                    <a:pt x="158" y="169"/>
                  </a:lnTo>
                  <a:lnTo>
                    <a:pt x="157" y="170"/>
                  </a:lnTo>
                  <a:lnTo>
                    <a:pt x="157" y="171"/>
                  </a:lnTo>
                  <a:lnTo>
                    <a:pt x="157" y="172"/>
                  </a:lnTo>
                  <a:lnTo>
                    <a:pt x="158" y="172"/>
                  </a:lnTo>
                  <a:lnTo>
                    <a:pt x="161" y="172"/>
                  </a:lnTo>
                  <a:lnTo>
                    <a:pt x="163" y="170"/>
                  </a:lnTo>
                  <a:close/>
                  <a:moveTo>
                    <a:pt x="166" y="180"/>
                  </a:moveTo>
                  <a:lnTo>
                    <a:pt x="166" y="180"/>
                  </a:lnTo>
                  <a:lnTo>
                    <a:pt x="166" y="179"/>
                  </a:lnTo>
                  <a:lnTo>
                    <a:pt x="165" y="180"/>
                  </a:lnTo>
                  <a:lnTo>
                    <a:pt x="165" y="181"/>
                  </a:lnTo>
                  <a:lnTo>
                    <a:pt x="165" y="182"/>
                  </a:lnTo>
                  <a:lnTo>
                    <a:pt x="166" y="182"/>
                  </a:lnTo>
                  <a:lnTo>
                    <a:pt x="167" y="181"/>
                  </a:lnTo>
                  <a:lnTo>
                    <a:pt x="166" y="180"/>
                  </a:lnTo>
                  <a:close/>
                  <a:moveTo>
                    <a:pt x="174" y="226"/>
                  </a:moveTo>
                  <a:lnTo>
                    <a:pt x="174" y="227"/>
                  </a:lnTo>
                  <a:lnTo>
                    <a:pt x="171" y="226"/>
                  </a:lnTo>
                  <a:lnTo>
                    <a:pt x="169" y="222"/>
                  </a:lnTo>
                  <a:lnTo>
                    <a:pt x="170" y="222"/>
                  </a:lnTo>
                  <a:lnTo>
                    <a:pt x="172" y="225"/>
                  </a:lnTo>
                  <a:lnTo>
                    <a:pt x="174" y="226"/>
                  </a:lnTo>
                  <a:close/>
                  <a:moveTo>
                    <a:pt x="150" y="169"/>
                  </a:moveTo>
                  <a:lnTo>
                    <a:pt x="150" y="169"/>
                  </a:lnTo>
                  <a:lnTo>
                    <a:pt x="150" y="170"/>
                  </a:lnTo>
                  <a:lnTo>
                    <a:pt x="150" y="169"/>
                  </a:lnTo>
                  <a:close/>
                  <a:moveTo>
                    <a:pt x="181" y="266"/>
                  </a:moveTo>
                  <a:lnTo>
                    <a:pt x="181" y="266"/>
                  </a:lnTo>
                  <a:lnTo>
                    <a:pt x="181" y="267"/>
                  </a:lnTo>
                  <a:lnTo>
                    <a:pt x="180" y="268"/>
                  </a:lnTo>
                  <a:lnTo>
                    <a:pt x="177" y="268"/>
                  </a:lnTo>
                  <a:lnTo>
                    <a:pt x="173" y="268"/>
                  </a:lnTo>
                  <a:lnTo>
                    <a:pt x="171" y="268"/>
                  </a:lnTo>
                  <a:lnTo>
                    <a:pt x="169" y="269"/>
                  </a:lnTo>
                  <a:lnTo>
                    <a:pt x="169" y="268"/>
                  </a:lnTo>
                  <a:lnTo>
                    <a:pt x="168" y="268"/>
                  </a:lnTo>
                  <a:lnTo>
                    <a:pt x="166" y="268"/>
                  </a:lnTo>
                  <a:lnTo>
                    <a:pt x="163" y="268"/>
                  </a:lnTo>
                  <a:lnTo>
                    <a:pt x="160" y="269"/>
                  </a:lnTo>
                  <a:lnTo>
                    <a:pt x="157" y="271"/>
                  </a:lnTo>
                  <a:lnTo>
                    <a:pt x="149" y="273"/>
                  </a:lnTo>
                  <a:lnTo>
                    <a:pt x="143" y="274"/>
                  </a:lnTo>
                  <a:lnTo>
                    <a:pt x="139" y="275"/>
                  </a:lnTo>
                  <a:lnTo>
                    <a:pt x="135" y="276"/>
                  </a:lnTo>
                  <a:lnTo>
                    <a:pt x="132" y="275"/>
                  </a:lnTo>
                  <a:lnTo>
                    <a:pt x="127" y="276"/>
                  </a:lnTo>
                  <a:lnTo>
                    <a:pt x="124" y="277"/>
                  </a:lnTo>
                  <a:lnTo>
                    <a:pt x="122" y="277"/>
                  </a:lnTo>
                  <a:lnTo>
                    <a:pt x="121" y="277"/>
                  </a:lnTo>
                  <a:lnTo>
                    <a:pt x="120" y="278"/>
                  </a:lnTo>
                  <a:lnTo>
                    <a:pt x="116" y="279"/>
                  </a:lnTo>
                  <a:lnTo>
                    <a:pt x="113" y="279"/>
                  </a:lnTo>
                  <a:lnTo>
                    <a:pt x="112" y="278"/>
                  </a:lnTo>
                  <a:lnTo>
                    <a:pt x="112" y="277"/>
                  </a:lnTo>
                  <a:lnTo>
                    <a:pt x="107" y="279"/>
                  </a:lnTo>
                  <a:lnTo>
                    <a:pt x="103" y="281"/>
                  </a:lnTo>
                  <a:lnTo>
                    <a:pt x="102" y="281"/>
                  </a:lnTo>
                  <a:lnTo>
                    <a:pt x="101" y="281"/>
                  </a:lnTo>
                  <a:lnTo>
                    <a:pt x="100" y="281"/>
                  </a:lnTo>
                  <a:lnTo>
                    <a:pt x="98" y="285"/>
                  </a:lnTo>
                  <a:lnTo>
                    <a:pt x="95" y="287"/>
                  </a:lnTo>
                  <a:lnTo>
                    <a:pt x="92" y="290"/>
                  </a:lnTo>
                  <a:lnTo>
                    <a:pt x="90" y="292"/>
                  </a:lnTo>
                  <a:lnTo>
                    <a:pt x="87" y="295"/>
                  </a:lnTo>
                  <a:lnTo>
                    <a:pt x="85" y="297"/>
                  </a:lnTo>
                  <a:lnTo>
                    <a:pt x="81" y="302"/>
                  </a:lnTo>
                  <a:lnTo>
                    <a:pt x="81" y="303"/>
                  </a:lnTo>
                  <a:lnTo>
                    <a:pt x="81" y="306"/>
                  </a:lnTo>
                  <a:lnTo>
                    <a:pt x="80" y="308"/>
                  </a:lnTo>
                  <a:lnTo>
                    <a:pt x="79" y="309"/>
                  </a:lnTo>
                  <a:lnTo>
                    <a:pt x="78" y="312"/>
                  </a:lnTo>
                  <a:lnTo>
                    <a:pt x="79" y="314"/>
                  </a:lnTo>
                  <a:lnTo>
                    <a:pt x="86" y="319"/>
                  </a:lnTo>
                  <a:lnTo>
                    <a:pt x="91" y="320"/>
                  </a:lnTo>
                  <a:lnTo>
                    <a:pt x="93" y="323"/>
                  </a:lnTo>
                  <a:lnTo>
                    <a:pt x="96" y="326"/>
                  </a:lnTo>
                  <a:lnTo>
                    <a:pt x="97" y="330"/>
                  </a:lnTo>
                  <a:lnTo>
                    <a:pt x="98" y="333"/>
                  </a:lnTo>
                  <a:lnTo>
                    <a:pt x="100" y="334"/>
                  </a:lnTo>
                  <a:lnTo>
                    <a:pt x="101" y="334"/>
                  </a:lnTo>
                  <a:lnTo>
                    <a:pt x="105" y="342"/>
                  </a:lnTo>
                  <a:lnTo>
                    <a:pt x="112" y="347"/>
                  </a:lnTo>
                  <a:lnTo>
                    <a:pt x="112" y="350"/>
                  </a:lnTo>
                  <a:lnTo>
                    <a:pt x="113" y="354"/>
                  </a:lnTo>
                  <a:lnTo>
                    <a:pt x="115" y="355"/>
                  </a:lnTo>
                  <a:lnTo>
                    <a:pt x="118" y="355"/>
                  </a:lnTo>
                  <a:lnTo>
                    <a:pt x="118" y="357"/>
                  </a:lnTo>
                  <a:lnTo>
                    <a:pt x="119" y="359"/>
                  </a:lnTo>
                  <a:lnTo>
                    <a:pt x="122" y="361"/>
                  </a:lnTo>
                  <a:lnTo>
                    <a:pt x="125" y="362"/>
                  </a:lnTo>
                  <a:lnTo>
                    <a:pt x="125" y="365"/>
                  </a:lnTo>
                  <a:lnTo>
                    <a:pt x="126" y="367"/>
                  </a:lnTo>
                  <a:lnTo>
                    <a:pt x="127" y="367"/>
                  </a:lnTo>
                  <a:lnTo>
                    <a:pt x="128" y="368"/>
                  </a:lnTo>
                  <a:lnTo>
                    <a:pt x="130" y="370"/>
                  </a:lnTo>
                  <a:lnTo>
                    <a:pt x="132" y="372"/>
                  </a:lnTo>
                  <a:lnTo>
                    <a:pt x="133" y="373"/>
                  </a:lnTo>
                  <a:lnTo>
                    <a:pt x="134" y="376"/>
                  </a:lnTo>
                  <a:lnTo>
                    <a:pt x="135" y="378"/>
                  </a:lnTo>
                  <a:lnTo>
                    <a:pt x="138" y="382"/>
                  </a:lnTo>
                  <a:lnTo>
                    <a:pt x="144" y="384"/>
                  </a:lnTo>
                  <a:lnTo>
                    <a:pt x="146" y="384"/>
                  </a:lnTo>
                  <a:lnTo>
                    <a:pt x="149" y="384"/>
                  </a:lnTo>
                  <a:lnTo>
                    <a:pt x="150" y="385"/>
                  </a:lnTo>
                  <a:lnTo>
                    <a:pt x="151" y="385"/>
                  </a:lnTo>
                  <a:lnTo>
                    <a:pt x="154" y="385"/>
                  </a:lnTo>
                  <a:lnTo>
                    <a:pt x="156" y="385"/>
                  </a:lnTo>
                  <a:lnTo>
                    <a:pt x="159" y="385"/>
                  </a:lnTo>
                  <a:lnTo>
                    <a:pt x="161" y="384"/>
                  </a:lnTo>
                  <a:lnTo>
                    <a:pt x="163" y="384"/>
                  </a:lnTo>
                  <a:lnTo>
                    <a:pt x="166" y="385"/>
                  </a:lnTo>
                  <a:lnTo>
                    <a:pt x="170" y="384"/>
                  </a:lnTo>
                  <a:lnTo>
                    <a:pt x="172" y="385"/>
                  </a:lnTo>
                  <a:lnTo>
                    <a:pt x="174" y="386"/>
                  </a:lnTo>
                  <a:lnTo>
                    <a:pt x="177" y="388"/>
                  </a:lnTo>
                  <a:lnTo>
                    <a:pt x="181" y="388"/>
                  </a:lnTo>
                  <a:lnTo>
                    <a:pt x="184" y="389"/>
                  </a:lnTo>
                  <a:lnTo>
                    <a:pt x="184" y="390"/>
                  </a:lnTo>
                  <a:lnTo>
                    <a:pt x="184" y="391"/>
                  </a:lnTo>
                  <a:lnTo>
                    <a:pt x="185" y="391"/>
                  </a:lnTo>
                  <a:lnTo>
                    <a:pt x="186" y="392"/>
                  </a:lnTo>
                  <a:lnTo>
                    <a:pt x="190" y="390"/>
                  </a:lnTo>
                  <a:lnTo>
                    <a:pt x="194" y="386"/>
                  </a:lnTo>
                  <a:lnTo>
                    <a:pt x="194" y="385"/>
                  </a:lnTo>
                  <a:lnTo>
                    <a:pt x="194" y="384"/>
                  </a:lnTo>
                  <a:lnTo>
                    <a:pt x="201" y="382"/>
                  </a:lnTo>
                  <a:lnTo>
                    <a:pt x="207" y="380"/>
                  </a:lnTo>
                  <a:lnTo>
                    <a:pt x="207" y="381"/>
                  </a:lnTo>
                  <a:lnTo>
                    <a:pt x="206" y="382"/>
                  </a:lnTo>
                  <a:lnTo>
                    <a:pt x="205" y="383"/>
                  </a:lnTo>
                  <a:lnTo>
                    <a:pt x="201" y="386"/>
                  </a:lnTo>
                  <a:lnTo>
                    <a:pt x="196" y="389"/>
                  </a:lnTo>
                  <a:lnTo>
                    <a:pt x="196" y="390"/>
                  </a:lnTo>
                  <a:lnTo>
                    <a:pt x="195" y="391"/>
                  </a:lnTo>
                  <a:lnTo>
                    <a:pt x="191" y="393"/>
                  </a:lnTo>
                  <a:lnTo>
                    <a:pt x="189" y="394"/>
                  </a:lnTo>
                  <a:lnTo>
                    <a:pt x="189" y="396"/>
                  </a:lnTo>
                  <a:lnTo>
                    <a:pt x="188" y="397"/>
                  </a:lnTo>
                  <a:lnTo>
                    <a:pt x="184" y="399"/>
                  </a:lnTo>
                  <a:lnTo>
                    <a:pt x="180" y="400"/>
                  </a:lnTo>
                  <a:lnTo>
                    <a:pt x="178" y="403"/>
                  </a:lnTo>
                  <a:lnTo>
                    <a:pt x="173" y="404"/>
                  </a:lnTo>
                  <a:lnTo>
                    <a:pt x="171" y="404"/>
                  </a:lnTo>
                  <a:lnTo>
                    <a:pt x="170" y="403"/>
                  </a:lnTo>
                  <a:lnTo>
                    <a:pt x="167" y="404"/>
                  </a:lnTo>
                  <a:lnTo>
                    <a:pt x="166" y="405"/>
                  </a:lnTo>
                  <a:lnTo>
                    <a:pt x="163" y="406"/>
                  </a:lnTo>
                  <a:lnTo>
                    <a:pt x="161" y="405"/>
                  </a:lnTo>
                  <a:lnTo>
                    <a:pt x="160" y="406"/>
                  </a:lnTo>
                  <a:lnTo>
                    <a:pt x="159" y="406"/>
                  </a:lnTo>
                  <a:lnTo>
                    <a:pt x="157" y="406"/>
                  </a:lnTo>
                  <a:lnTo>
                    <a:pt x="155" y="406"/>
                  </a:lnTo>
                  <a:lnTo>
                    <a:pt x="153" y="406"/>
                  </a:lnTo>
                  <a:lnTo>
                    <a:pt x="151" y="406"/>
                  </a:lnTo>
                  <a:lnTo>
                    <a:pt x="150" y="406"/>
                  </a:lnTo>
                  <a:lnTo>
                    <a:pt x="149" y="406"/>
                  </a:lnTo>
                  <a:lnTo>
                    <a:pt x="147" y="406"/>
                  </a:lnTo>
                  <a:lnTo>
                    <a:pt x="144" y="407"/>
                  </a:lnTo>
                  <a:lnTo>
                    <a:pt x="143" y="406"/>
                  </a:lnTo>
                  <a:lnTo>
                    <a:pt x="142" y="406"/>
                  </a:lnTo>
                  <a:lnTo>
                    <a:pt x="139" y="406"/>
                  </a:lnTo>
                  <a:lnTo>
                    <a:pt x="136" y="406"/>
                  </a:lnTo>
                  <a:lnTo>
                    <a:pt x="135" y="406"/>
                  </a:lnTo>
                  <a:lnTo>
                    <a:pt x="135" y="405"/>
                  </a:lnTo>
                  <a:lnTo>
                    <a:pt x="128" y="405"/>
                  </a:lnTo>
                  <a:lnTo>
                    <a:pt x="122" y="406"/>
                  </a:lnTo>
                  <a:lnTo>
                    <a:pt x="121" y="405"/>
                  </a:lnTo>
                  <a:lnTo>
                    <a:pt x="120" y="404"/>
                  </a:lnTo>
                  <a:lnTo>
                    <a:pt x="118" y="404"/>
                  </a:lnTo>
                  <a:lnTo>
                    <a:pt x="115" y="404"/>
                  </a:lnTo>
                  <a:lnTo>
                    <a:pt x="111" y="400"/>
                  </a:lnTo>
                  <a:lnTo>
                    <a:pt x="108" y="395"/>
                  </a:lnTo>
                  <a:lnTo>
                    <a:pt x="104" y="391"/>
                  </a:lnTo>
                  <a:lnTo>
                    <a:pt x="101" y="388"/>
                  </a:lnTo>
                  <a:lnTo>
                    <a:pt x="100" y="386"/>
                  </a:lnTo>
                  <a:lnTo>
                    <a:pt x="99" y="386"/>
                  </a:lnTo>
                  <a:lnTo>
                    <a:pt x="98" y="384"/>
                  </a:lnTo>
                  <a:lnTo>
                    <a:pt x="98" y="383"/>
                  </a:lnTo>
                  <a:lnTo>
                    <a:pt x="96" y="381"/>
                  </a:lnTo>
                  <a:lnTo>
                    <a:pt x="93" y="379"/>
                  </a:lnTo>
                  <a:lnTo>
                    <a:pt x="92" y="377"/>
                  </a:lnTo>
                  <a:lnTo>
                    <a:pt x="91" y="374"/>
                  </a:lnTo>
                  <a:lnTo>
                    <a:pt x="88" y="371"/>
                  </a:lnTo>
                  <a:lnTo>
                    <a:pt x="84" y="369"/>
                  </a:lnTo>
                  <a:lnTo>
                    <a:pt x="81" y="365"/>
                  </a:lnTo>
                  <a:lnTo>
                    <a:pt x="78" y="361"/>
                  </a:lnTo>
                  <a:lnTo>
                    <a:pt x="77" y="360"/>
                  </a:lnTo>
                  <a:lnTo>
                    <a:pt x="75" y="359"/>
                  </a:lnTo>
                  <a:lnTo>
                    <a:pt x="74" y="357"/>
                  </a:lnTo>
                  <a:lnTo>
                    <a:pt x="74" y="356"/>
                  </a:lnTo>
                  <a:lnTo>
                    <a:pt x="72" y="354"/>
                  </a:lnTo>
                  <a:lnTo>
                    <a:pt x="69" y="350"/>
                  </a:lnTo>
                  <a:lnTo>
                    <a:pt x="69" y="349"/>
                  </a:lnTo>
                  <a:lnTo>
                    <a:pt x="68" y="347"/>
                  </a:lnTo>
                  <a:lnTo>
                    <a:pt x="65" y="345"/>
                  </a:lnTo>
                  <a:lnTo>
                    <a:pt x="61" y="343"/>
                  </a:lnTo>
                  <a:lnTo>
                    <a:pt x="58" y="338"/>
                  </a:lnTo>
                  <a:lnTo>
                    <a:pt x="57" y="335"/>
                  </a:lnTo>
                  <a:lnTo>
                    <a:pt x="57" y="333"/>
                  </a:lnTo>
                  <a:lnTo>
                    <a:pt x="56" y="330"/>
                  </a:lnTo>
                  <a:lnTo>
                    <a:pt x="54" y="327"/>
                  </a:lnTo>
                  <a:lnTo>
                    <a:pt x="53" y="326"/>
                  </a:lnTo>
                  <a:lnTo>
                    <a:pt x="52" y="324"/>
                  </a:lnTo>
                  <a:lnTo>
                    <a:pt x="51" y="321"/>
                  </a:lnTo>
                  <a:lnTo>
                    <a:pt x="49" y="316"/>
                  </a:lnTo>
                  <a:lnTo>
                    <a:pt x="47" y="311"/>
                  </a:lnTo>
                  <a:lnTo>
                    <a:pt x="46" y="308"/>
                  </a:lnTo>
                  <a:lnTo>
                    <a:pt x="44" y="304"/>
                  </a:lnTo>
                  <a:lnTo>
                    <a:pt x="45" y="302"/>
                  </a:lnTo>
                  <a:lnTo>
                    <a:pt x="47" y="300"/>
                  </a:lnTo>
                  <a:lnTo>
                    <a:pt x="47" y="297"/>
                  </a:lnTo>
                  <a:lnTo>
                    <a:pt x="47" y="293"/>
                  </a:lnTo>
                  <a:lnTo>
                    <a:pt x="49" y="292"/>
                  </a:lnTo>
                  <a:lnTo>
                    <a:pt x="51" y="289"/>
                  </a:lnTo>
                  <a:lnTo>
                    <a:pt x="51" y="288"/>
                  </a:lnTo>
                  <a:lnTo>
                    <a:pt x="52" y="287"/>
                  </a:lnTo>
                  <a:lnTo>
                    <a:pt x="53" y="286"/>
                  </a:lnTo>
                  <a:lnTo>
                    <a:pt x="55" y="285"/>
                  </a:lnTo>
                  <a:lnTo>
                    <a:pt x="58" y="284"/>
                  </a:lnTo>
                  <a:lnTo>
                    <a:pt x="61" y="281"/>
                  </a:lnTo>
                  <a:lnTo>
                    <a:pt x="62" y="280"/>
                  </a:lnTo>
                  <a:lnTo>
                    <a:pt x="62" y="279"/>
                  </a:lnTo>
                  <a:lnTo>
                    <a:pt x="64" y="277"/>
                  </a:lnTo>
                  <a:lnTo>
                    <a:pt x="66" y="275"/>
                  </a:lnTo>
                  <a:lnTo>
                    <a:pt x="67" y="275"/>
                  </a:lnTo>
                  <a:lnTo>
                    <a:pt x="69" y="274"/>
                  </a:lnTo>
                  <a:lnTo>
                    <a:pt x="69" y="273"/>
                  </a:lnTo>
                  <a:lnTo>
                    <a:pt x="69" y="272"/>
                  </a:lnTo>
                  <a:lnTo>
                    <a:pt x="73" y="268"/>
                  </a:lnTo>
                  <a:lnTo>
                    <a:pt x="77" y="266"/>
                  </a:lnTo>
                  <a:lnTo>
                    <a:pt x="77" y="265"/>
                  </a:lnTo>
                  <a:lnTo>
                    <a:pt x="78" y="264"/>
                  </a:lnTo>
                  <a:lnTo>
                    <a:pt x="78" y="263"/>
                  </a:lnTo>
                  <a:lnTo>
                    <a:pt x="79" y="263"/>
                  </a:lnTo>
                  <a:lnTo>
                    <a:pt x="81" y="261"/>
                  </a:lnTo>
                  <a:lnTo>
                    <a:pt x="85" y="258"/>
                  </a:lnTo>
                  <a:lnTo>
                    <a:pt x="93" y="256"/>
                  </a:lnTo>
                  <a:lnTo>
                    <a:pt x="101" y="255"/>
                  </a:lnTo>
                  <a:lnTo>
                    <a:pt x="111" y="253"/>
                  </a:lnTo>
                  <a:lnTo>
                    <a:pt x="121" y="253"/>
                  </a:lnTo>
                  <a:lnTo>
                    <a:pt x="125" y="252"/>
                  </a:lnTo>
                  <a:lnTo>
                    <a:pt x="130" y="251"/>
                  </a:lnTo>
                  <a:lnTo>
                    <a:pt x="131" y="251"/>
                  </a:lnTo>
                  <a:lnTo>
                    <a:pt x="133" y="252"/>
                  </a:lnTo>
                  <a:lnTo>
                    <a:pt x="135" y="251"/>
                  </a:lnTo>
                  <a:lnTo>
                    <a:pt x="136" y="251"/>
                  </a:lnTo>
                  <a:lnTo>
                    <a:pt x="139" y="250"/>
                  </a:lnTo>
                  <a:lnTo>
                    <a:pt x="143" y="250"/>
                  </a:lnTo>
                  <a:lnTo>
                    <a:pt x="144" y="251"/>
                  </a:lnTo>
                  <a:lnTo>
                    <a:pt x="145" y="252"/>
                  </a:lnTo>
                  <a:lnTo>
                    <a:pt x="149" y="252"/>
                  </a:lnTo>
                  <a:lnTo>
                    <a:pt x="153" y="252"/>
                  </a:lnTo>
                  <a:lnTo>
                    <a:pt x="154" y="253"/>
                  </a:lnTo>
                  <a:lnTo>
                    <a:pt x="155" y="254"/>
                  </a:lnTo>
                  <a:lnTo>
                    <a:pt x="156" y="254"/>
                  </a:lnTo>
                  <a:lnTo>
                    <a:pt x="158" y="254"/>
                  </a:lnTo>
                  <a:lnTo>
                    <a:pt x="160" y="255"/>
                  </a:lnTo>
                  <a:lnTo>
                    <a:pt x="161" y="256"/>
                  </a:lnTo>
                  <a:lnTo>
                    <a:pt x="165" y="257"/>
                  </a:lnTo>
                  <a:lnTo>
                    <a:pt x="167" y="257"/>
                  </a:lnTo>
                  <a:lnTo>
                    <a:pt x="171" y="258"/>
                  </a:lnTo>
                  <a:lnTo>
                    <a:pt x="176" y="258"/>
                  </a:lnTo>
                  <a:lnTo>
                    <a:pt x="176" y="260"/>
                  </a:lnTo>
                  <a:lnTo>
                    <a:pt x="170" y="260"/>
                  </a:lnTo>
                  <a:lnTo>
                    <a:pt x="167" y="261"/>
                  </a:lnTo>
                  <a:lnTo>
                    <a:pt x="167" y="262"/>
                  </a:lnTo>
                  <a:lnTo>
                    <a:pt x="173" y="262"/>
                  </a:lnTo>
                  <a:lnTo>
                    <a:pt x="178" y="263"/>
                  </a:lnTo>
                  <a:lnTo>
                    <a:pt x="179" y="265"/>
                  </a:lnTo>
                  <a:lnTo>
                    <a:pt x="181" y="266"/>
                  </a:lnTo>
                  <a:close/>
                  <a:moveTo>
                    <a:pt x="148" y="214"/>
                  </a:moveTo>
                  <a:lnTo>
                    <a:pt x="148" y="214"/>
                  </a:lnTo>
                  <a:lnTo>
                    <a:pt x="148" y="215"/>
                  </a:lnTo>
                  <a:lnTo>
                    <a:pt x="149" y="215"/>
                  </a:lnTo>
                  <a:lnTo>
                    <a:pt x="149" y="214"/>
                  </a:lnTo>
                  <a:lnTo>
                    <a:pt x="148" y="214"/>
                  </a:lnTo>
                  <a:close/>
                  <a:moveTo>
                    <a:pt x="144" y="210"/>
                  </a:moveTo>
                  <a:lnTo>
                    <a:pt x="143" y="210"/>
                  </a:lnTo>
                  <a:lnTo>
                    <a:pt x="140" y="209"/>
                  </a:lnTo>
                  <a:lnTo>
                    <a:pt x="138" y="206"/>
                  </a:lnTo>
                  <a:lnTo>
                    <a:pt x="136" y="205"/>
                  </a:lnTo>
                  <a:lnTo>
                    <a:pt x="135" y="206"/>
                  </a:lnTo>
                  <a:lnTo>
                    <a:pt x="134" y="206"/>
                  </a:lnTo>
                  <a:lnTo>
                    <a:pt x="134" y="207"/>
                  </a:lnTo>
                  <a:lnTo>
                    <a:pt x="135" y="208"/>
                  </a:lnTo>
                  <a:lnTo>
                    <a:pt x="136" y="209"/>
                  </a:lnTo>
                  <a:lnTo>
                    <a:pt x="138" y="210"/>
                  </a:lnTo>
                  <a:lnTo>
                    <a:pt x="142" y="214"/>
                  </a:lnTo>
                  <a:lnTo>
                    <a:pt x="144" y="214"/>
                  </a:lnTo>
                  <a:lnTo>
                    <a:pt x="145" y="213"/>
                  </a:lnTo>
                  <a:lnTo>
                    <a:pt x="145" y="211"/>
                  </a:lnTo>
                  <a:lnTo>
                    <a:pt x="144" y="210"/>
                  </a:lnTo>
                  <a:close/>
                  <a:moveTo>
                    <a:pt x="189" y="386"/>
                  </a:moveTo>
                  <a:lnTo>
                    <a:pt x="189" y="388"/>
                  </a:lnTo>
                  <a:lnTo>
                    <a:pt x="189" y="389"/>
                  </a:lnTo>
                  <a:lnTo>
                    <a:pt x="188" y="389"/>
                  </a:lnTo>
                  <a:lnTo>
                    <a:pt x="185" y="389"/>
                  </a:lnTo>
                  <a:lnTo>
                    <a:pt x="185" y="388"/>
                  </a:lnTo>
                  <a:lnTo>
                    <a:pt x="185" y="386"/>
                  </a:lnTo>
                  <a:lnTo>
                    <a:pt x="188" y="386"/>
                  </a:lnTo>
                  <a:lnTo>
                    <a:pt x="189" y="386"/>
                  </a:lnTo>
                  <a:close/>
                </a:path>
              </a:pathLst>
            </a:custGeom>
            <a:solidFill>
              <a:srgbClr val="2C5882"/>
            </a:solidFill>
            <a:ln w="9525">
              <a:noFill/>
              <a:round/>
            </a:ln>
          </p:spPr>
          <p:txBody>
            <a:bodyPr/>
            <a:lstStyle/>
            <a:p>
              <a:endParaRPr lang="zh-CN" altLang="en-US"/>
            </a:p>
          </p:txBody>
        </p:sp>
        <p:sp>
          <p:nvSpPr>
            <p:cNvPr id="82974" name="Freeform 68"/>
            <p:cNvSpPr>
              <a:spLocks noEditPoints="1"/>
            </p:cNvSpPr>
            <p:nvPr/>
          </p:nvSpPr>
          <p:spPr bwMode="auto">
            <a:xfrm>
              <a:off x="454" y="90"/>
              <a:ext cx="102" cy="90"/>
            </a:xfrm>
            <a:custGeom>
              <a:avLst/>
              <a:gdLst>
                <a:gd name="T0" fmla="*/ 0 w 305"/>
                <a:gd name="T1" fmla="*/ 0 h 269"/>
                <a:gd name="T2" fmla="*/ 0 w 305"/>
                <a:gd name="T3" fmla="*/ 0 h 269"/>
                <a:gd name="T4" fmla="*/ 0 w 305"/>
                <a:gd name="T5" fmla="*/ 0 h 269"/>
                <a:gd name="T6" fmla="*/ 0 w 305"/>
                <a:gd name="T7" fmla="*/ 0 h 269"/>
                <a:gd name="T8" fmla="*/ 0 w 305"/>
                <a:gd name="T9" fmla="*/ 0 h 269"/>
                <a:gd name="T10" fmla="*/ 0 w 305"/>
                <a:gd name="T11" fmla="*/ 0 h 269"/>
                <a:gd name="T12" fmla="*/ 0 w 305"/>
                <a:gd name="T13" fmla="*/ 0 h 269"/>
                <a:gd name="T14" fmla="*/ 0 w 305"/>
                <a:gd name="T15" fmla="*/ 0 h 269"/>
                <a:gd name="T16" fmla="*/ 0 w 305"/>
                <a:gd name="T17" fmla="*/ 0 h 269"/>
                <a:gd name="T18" fmla="*/ 0 w 305"/>
                <a:gd name="T19" fmla="*/ 0 h 269"/>
                <a:gd name="T20" fmla="*/ 0 w 305"/>
                <a:gd name="T21" fmla="*/ 0 h 269"/>
                <a:gd name="T22" fmla="*/ 0 w 305"/>
                <a:gd name="T23" fmla="*/ 0 h 269"/>
                <a:gd name="T24" fmla="*/ 0 w 305"/>
                <a:gd name="T25" fmla="*/ 0 h 269"/>
                <a:gd name="T26" fmla="*/ 0 w 305"/>
                <a:gd name="T27" fmla="*/ 0 h 269"/>
                <a:gd name="T28" fmla="*/ 0 w 305"/>
                <a:gd name="T29" fmla="*/ 0 h 269"/>
                <a:gd name="T30" fmla="*/ 0 w 305"/>
                <a:gd name="T31" fmla="*/ 0 h 269"/>
                <a:gd name="T32" fmla="*/ 0 w 305"/>
                <a:gd name="T33" fmla="*/ 0 h 269"/>
                <a:gd name="T34" fmla="*/ 0 w 305"/>
                <a:gd name="T35" fmla="*/ 0 h 269"/>
                <a:gd name="T36" fmla="*/ 0 w 305"/>
                <a:gd name="T37" fmla="*/ 0 h 269"/>
                <a:gd name="T38" fmla="*/ 0 w 305"/>
                <a:gd name="T39" fmla="*/ 0 h 269"/>
                <a:gd name="T40" fmla="*/ 0 w 305"/>
                <a:gd name="T41" fmla="*/ 0 h 269"/>
                <a:gd name="T42" fmla="*/ 0 w 305"/>
                <a:gd name="T43" fmla="*/ 0 h 269"/>
                <a:gd name="T44" fmla="*/ 0 w 305"/>
                <a:gd name="T45" fmla="*/ 0 h 269"/>
                <a:gd name="T46" fmla="*/ 0 w 305"/>
                <a:gd name="T47" fmla="*/ 0 h 269"/>
                <a:gd name="T48" fmla="*/ 0 w 305"/>
                <a:gd name="T49" fmla="*/ 0 h 269"/>
                <a:gd name="T50" fmla="*/ 0 w 305"/>
                <a:gd name="T51" fmla="*/ 0 h 269"/>
                <a:gd name="T52" fmla="*/ 0 w 305"/>
                <a:gd name="T53" fmla="*/ 0 h 269"/>
                <a:gd name="T54" fmla="*/ 0 w 305"/>
                <a:gd name="T55" fmla="*/ 0 h 269"/>
                <a:gd name="T56" fmla="*/ 0 w 305"/>
                <a:gd name="T57" fmla="*/ 0 h 269"/>
                <a:gd name="T58" fmla="*/ 0 w 305"/>
                <a:gd name="T59" fmla="*/ 0 h 269"/>
                <a:gd name="T60" fmla="*/ 0 w 305"/>
                <a:gd name="T61" fmla="*/ 0 h 269"/>
                <a:gd name="T62" fmla="*/ 0 w 305"/>
                <a:gd name="T63" fmla="*/ 0 h 269"/>
                <a:gd name="T64" fmla="*/ 0 w 305"/>
                <a:gd name="T65" fmla="*/ 0 h 269"/>
                <a:gd name="T66" fmla="*/ 0 w 305"/>
                <a:gd name="T67" fmla="*/ 0 h 269"/>
                <a:gd name="T68" fmla="*/ 0 w 305"/>
                <a:gd name="T69" fmla="*/ 0 h 269"/>
                <a:gd name="T70" fmla="*/ 0 w 305"/>
                <a:gd name="T71" fmla="*/ 0 h 269"/>
                <a:gd name="T72" fmla="*/ 0 w 305"/>
                <a:gd name="T73" fmla="*/ 0 h 269"/>
                <a:gd name="T74" fmla="*/ 0 w 305"/>
                <a:gd name="T75" fmla="*/ 0 h 269"/>
                <a:gd name="T76" fmla="*/ 0 w 305"/>
                <a:gd name="T77" fmla="*/ 0 h 269"/>
                <a:gd name="T78" fmla="*/ 0 w 305"/>
                <a:gd name="T79" fmla="*/ 0 h 269"/>
                <a:gd name="T80" fmla="*/ 0 w 305"/>
                <a:gd name="T81" fmla="*/ 0 h 269"/>
                <a:gd name="T82" fmla="*/ 0 w 305"/>
                <a:gd name="T83" fmla="*/ 0 h 269"/>
                <a:gd name="T84" fmla="*/ 0 w 305"/>
                <a:gd name="T85" fmla="*/ 0 h 269"/>
                <a:gd name="T86" fmla="*/ 0 w 305"/>
                <a:gd name="T87" fmla="*/ 0 h 269"/>
                <a:gd name="T88" fmla="*/ 0 w 305"/>
                <a:gd name="T89" fmla="*/ 0 h 269"/>
                <a:gd name="T90" fmla="*/ 0 w 305"/>
                <a:gd name="T91" fmla="*/ 0 h 269"/>
                <a:gd name="T92" fmla="*/ 0 w 305"/>
                <a:gd name="T93" fmla="*/ 0 h 269"/>
                <a:gd name="T94" fmla="*/ 0 w 305"/>
                <a:gd name="T95" fmla="*/ 0 h 269"/>
                <a:gd name="T96" fmla="*/ 0 w 305"/>
                <a:gd name="T97" fmla="*/ 0 h 269"/>
                <a:gd name="T98" fmla="*/ 0 w 305"/>
                <a:gd name="T99" fmla="*/ 0 h 269"/>
                <a:gd name="T100" fmla="*/ 0 w 305"/>
                <a:gd name="T101" fmla="*/ 0 h 269"/>
                <a:gd name="T102" fmla="*/ 0 w 305"/>
                <a:gd name="T103" fmla="*/ 0 h 269"/>
                <a:gd name="T104" fmla="*/ 0 w 305"/>
                <a:gd name="T105" fmla="*/ 0 h 269"/>
                <a:gd name="T106" fmla="*/ 0 w 305"/>
                <a:gd name="T107" fmla="*/ 0 h 269"/>
                <a:gd name="T108" fmla="*/ 0 w 305"/>
                <a:gd name="T109" fmla="*/ 0 h 269"/>
                <a:gd name="T110" fmla="*/ 0 w 305"/>
                <a:gd name="T111" fmla="*/ 0 h 269"/>
                <a:gd name="T112" fmla="*/ 0 w 305"/>
                <a:gd name="T113" fmla="*/ 0 h 269"/>
                <a:gd name="T114" fmla="*/ 0 w 305"/>
                <a:gd name="T115" fmla="*/ 0 h 269"/>
                <a:gd name="T116" fmla="*/ 0 w 305"/>
                <a:gd name="T117" fmla="*/ 0 h 269"/>
                <a:gd name="T118" fmla="*/ 0 w 305"/>
                <a:gd name="T119" fmla="*/ 0 h 269"/>
                <a:gd name="T120" fmla="*/ 0 w 305"/>
                <a:gd name="T121" fmla="*/ 0 h 269"/>
                <a:gd name="T122" fmla="*/ 0 w 305"/>
                <a:gd name="T123" fmla="*/ 0 h 2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05"/>
                <a:gd name="T187" fmla="*/ 0 h 269"/>
                <a:gd name="T188" fmla="*/ 305 w 305"/>
                <a:gd name="T189" fmla="*/ 269 h 2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05" h="269">
                  <a:moveTo>
                    <a:pt x="151" y="10"/>
                  </a:moveTo>
                  <a:lnTo>
                    <a:pt x="153" y="9"/>
                  </a:lnTo>
                  <a:lnTo>
                    <a:pt x="155" y="9"/>
                  </a:lnTo>
                  <a:lnTo>
                    <a:pt x="158" y="11"/>
                  </a:lnTo>
                  <a:lnTo>
                    <a:pt x="160" y="13"/>
                  </a:lnTo>
                  <a:lnTo>
                    <a:pt x="165" y="13"/>
                  </a:lnTo>
                  <a:lnTo>
                    <a:pt x="170" y="13"/>
                  </a:lnTo>
                  <a:lnTo>
                    <a:pt x="172" y="17"/>
                  </a:lnTo>
                  <a:lnTo>
                    <a:pt x="174" y="18"/>
                  </a:lnTo>
                  <a:lnTo>
                    <a:pt x="175" y="16"/>
                  </a:lnTo>
                  <a:lnTo>
                    <a:pt x="175" y="13"/>
                  </a:lnTo>
                  <a:lnTo>
                    <a:pt x="177" y="12"/>
                  </a:lnTo>
                  <a:lnTo>
                    <a:pt x="178" y="11"/>
                  </a:lnTo>
                  <a:lnTo>
                    <a:pt x="177" y="10"/>
                  </a:lnTo>
                  <a:lnTo>
                    <a:pt x="176" y="10"/>
                  </a:lnTo>
                  <a:lnTo>
                    <a:pt x="175" y="9"/>
                  </a:lnTo>
                  <a:lnTo>
                    <a:pt x="174" y="9"/>
                  </a:lnTo>
                  <a:lnTo>
                    <a:pt x="172" y="9"/>
                  </a:lnTo>
                  <a:lnTo>
                    <a:pt x="171" y="9"/>
                  </a:lnTo>
                  <a:lnTo>
                    <a:pt x="169" y="8"/>
                  </a:lnTo>
                  <a:lnTo>
                    <a:pt x="170" y="8"/>
                  </a:lnTo>
                  <a:lnTo>
                    <a:pt x="172" y="8"/>
                  </a:lnTo>
                  <a:lnTo>
                    <a:pt x="173" y="6"/>
                  </a:lnTo>
                  <a:lnTo>
                    <a:pt x="176" y="4"/>
                  </a:lnTo>
                  <a:lnTo>
                    <a:pt x="177" y="5"/>
                  </a:lnTo>
                  <a:lnTo>
                    <a:pt x="180" y="6"/>
                  </a:lnTo>
                  <a:lnTo>
                    <a:pt x="184" y="5"/>
                  </a:lnTo>
                  <a:lnTo>
                    <a:pt x="189" y="2"/>
                  </a:lnTo>
                  <a:lnTo>
                    <a:pt x="189" y="1"/>
                  </a:lnTo>
                  <a:lnTo>
                    <a:pt x="190" y="0"/>
                  </a:lnTo>
                  <a:lnTo>
                    <a:pt x="193" y="1"/>
                  </a:lnTo>
                  <a:lnTo>
                    <a:pt x="194" y="1"/>
                  </a:lnTo>
                  <a:lnTo>
                    <a:pt x="195" y="1"/>
                  </a:lnTo>
                  <a:lnTo>
                    <a:pt x="196" y="0"/>
                  </a:lnTo>
                  <a:lnTo>
                    <a:pt x="197" y="1"/>
                  </a:lnTo>
                  <a:lnTo>
                    <a:pt x="197" y="2"/>
                  </a:lnTo>
                  <a:lnTo>
                    <a:pt x="196" y="4"/>
                  </a:lnTo>
                  <a:lnTo>
                    <a:pt x="195" y="6"/>
                  </a:lnTo>
                  <a:lnTo>
                    <a:pt x="196" y="6"/>
                  </a:lnTo>
                  <a:lnTo>
                    <a:pt x="197" y="7"/>
                  </a:lnTo>
                  <a:lnTo>
                    <a:pt x="198" y="8"/>
                  </a:lnTo>
                  <a:lnTo>
                    <a:pt x="198" y="10"/>
                  </a:lnTo>
                  <a:lnTo>
                    <a:pt x="197" y="10"/>
                  </a:lnTo>
                  <a:lnTo>
                    <a:pt x="197" y="11"/>
                  </a:lnTo>
                  <a:lnTo>
                    <a:pt x="197" y="13"/>
                  </a:lnTo>
                  <a:lnTo>
                    <a:pt x="198" y="15"/>
                  </a:lnTo>
                  <a:lnTo>
                    <a:pt x="196" y="13"/>
                  </a:lnTo>
                  <a:lnTo>
                    <a:pt x="194" y="12"/>
                  </a:lnTo>
                  <a:lnTo>
                    <a:pt x="195" y="16"/>
                  </a:lnTo>
                  <a:lnTo>
                    <a:pt x="196" y="19"/>
                  </a:lnTo>
                  <a:lnTo>
                    <a:pt x="196" y="21"/>
                  </a:lnTo>
                  <a:lnTo>
                    <a:pt x="195" y="23"/>
                  </a:lnTo>
                  <a:lnTo>
                    <a:pt x="195" y="24"/>
                  </a:lnTo>
                  <a:lnTo>
                    <a:pt x="196" y="27"/>
                  </a:lnTo>
                  <a:lnTo>
                    <a:pt x="195" y="27"/>
                  </a:lnTo>
                  <a:lnTo>
                    <a:pt x="194" y="27"/>
                  </a:lnTo>
                  <a:lnTo>
                    <a:pt x="194" y="28"/>
                  </a:lnTo>
                  <a:lnTo>
                    <a:pt x="193" y="29"/>
                  </a:lnTo>
                  <a:lnTo>
                    <a:pt x="188" y="30"/>
                  </a:lnTo>
                  <a:lnTo>
                    <a:pt x="184" y="29"/>
                  </a:lnTo>
                  <a:lnTo>
                    <a:pt x="183" y="30"/>
                  </a:lnTo>
                  <a:lnTo>
                    <a:pt x="184" y="31"/>
                  </a:lnTo>
                  <a:lnTo>
                    <a:pt x="184" y="32"/>
                  </a:lnTo>
                  <a:lnTo>
                    <a:pt x="184" y="33"/>
                  </a:lnTo>
                  <a:lnTo>
                    <a:pt x="184" y="34"/>
                  </a:lnTo>
                  <a:lnTo>
                    <a:pt x="185" y="34"/>
                  </a:lnTo>
                  <a:lnTo>
                    <a:pt x="186" y="35"/>
                  </a:lnTo>
                  <a:lnTo>
                    <a:pt x="186" y="37"/>
                  </a:lnTo>
                  <a:lnTo>
                    <a:pt x="186" y="40"/>
                  </a:lnTo>
                  <a:lnTo>
                    <a:pt x="185" y="41"/>
                  </a:lnTo>
                  <a:lnTo>
                    <a:pt x="186" y="42"/>
                  </a:lnTo>
                  <a:lnTo>
                    <a:pt x="186" y="43"/>
                  </a:lnTo>
                  <a:lnTo>
                    <a:pt x="183" y="44"/>
                  </a:lnTo>
                  <a:lnTo>
                    <a:pt x="181" y="44"/>
                  </a:lnTo>
                  <a:lnTo>
                    <a:pt x="181" y="45"/>
                  </a:lnTo>
                  <a:lnTo>
                    <a:pt x="180" y="46"/>
                  </a:lnTo>
                  <a:lnTo>
                    <a:pt x="178" y="46"/>
                  </a:lnTo>
                  <a:lnTo>
                    <a:pt x="177" y="47"/>
                  </a:lnTo>
                  <a:lnTo>
                    <a:pt x="175" y="46"/>
                  </a:lnTo>
                  <a:lnTo>
                    <a:pt x="174" y="45"/>
                  </a:lnTo>
                  <a:lnTo>
                    <a:pt x="171" y="46"/>
                  </a:lnTo>
                  <a:lnTo>
                    <a:pt x="167" y="47"/>
                  </a:lnTo>
                  <a:lnTo>
                    <a:pt x="167" y="48"/>
                  </a:lnTo>
                  <a:lnTo>
                    <a:pt x="169" y="50"/>
                  </a:lnTo>
                  <a:lnTo>
                    <a:pt x="166" y="52"/>
                  </a:lnTo>
                  <a:lnTo>
                    <a:pt x="164" y="53"/>
                  </a:lnTo>
                  <a:lnTo>
                    <a:pt x="163" y="53"/>
                  </a:lnTo>
                  <a:lnTo>
                    <a:pt x="163" y="52"/>
                  </a:lnTo>
                  <a:lnTo>
                    <a:pt x="164" y="51"/>
                  </a:lnTo>
                  <a:lnTo>
                    <a:pt x="165" y="51"/>
                  </a:lnTo>
                  <a:lnTo>
                    <a:pt x="165" y="50"/>
                  </a:lnTo>
                  <a:lnTo>
                    <a:pt x="165" y="48"/>
                  </a:lnTo>
                  <a:lnTo>
                    <a:pt x="164" y="48"/>
                  </a:lnTo>
                  <a:lnTo>
                    <a:pt x="161" y="50"/>
                  </a:lnTo>
                  <a:lnTo>
                    <a:pt x="158" y="51"/>
                  </a:lnTo>
                  <a:lnTo>
                    <a:pt x="157" y="53"/>
                  </a:lnTo>
                  <a:lnTo>
                    <a:pt x="155" y="54"/>
                  </a:lnTo>
                  <a:lnTo>
                    <a:pt x="155" y="55"/>
                  </a:lnTo>
                  <a:lnTo>
                    <a:pt x="154" y="56"/>
                  </a:lnTo>
                  <a:lnTo>
                    <a:pt x="152" y="56"/>
                  </a:lnTo>
                  <a:lnTo>
                    <a:pt x="151" y="57"/>
                  </a:lnTo>
                  <a:lnTo>
                    <a:pt x="150" y="56"/>
                  </a:lnTo>
                  <a:lnTo>
                    <a:pt x="150" y="55"/>
                  </a:lnTo>
                  <a:lnTo>
                    <a:pt x="151" y="55"/>
                  </a:lnTo>
                  <a:lnTo>
                    <a:pt x="152" y="54"/>
                  </a:lnTo>
                  <a:lnTo>
                    <a:pt x="153" y="53"/>
                  </a:lnTo>
                  <a:lnTo>
                    <a:pt x="154" y="51"/>
                  </a:lnTo>
                  <a:lnTo>
                    <a:pt x="158" y="50"/>
                  </a:lnTo>
                  <a:lnTo>
                    <a:pt x="162" y="48"/>
                  </a:lnTo>
                  <a:lnTo>
                    <a:pt x="163" y="46"/>
                  </a:lnTo>
                  <a:lnTo>
                    <a:pt x="164" y="45"/>
                  </a:lnTo>
                  <a:lnTo>
                    <a:pt x="172" y="43"/>
                  </a:lnTo>
                  <a:lnTo>
                    <a:pt x="177" y="40"/>
                  </a:lnTo>
                  <a:lnTo>
                    <a:pt x="176" y="39"/>
                  </a:lnTo>
                  <a:lnTo>
                    <a:pt x="175" y="39"/>
                  </a:lnTo>
                  <a:lnTo>
                    <a:pt x="175" y="37"/>
                  </a:lnTo>
                  <a:lnTo>
                    <a:pt x="174" y="37"/>
                  </a:lnTo>
                  <a:lnTo>
                    <a:pt x="175" y="36"/>
                  </a:lnTo>
                  <a:lnTo>
                    <a:pt x="175" y="35"/>
                  </a:lnTo>
                  <a:lnTo>
                    <a:pt x="174" y="34"/>
                  </a:lnTo>
                  <a:lnTo>
                    <a:pt x="172" y="35"/>
                  </a:lnTo>
                  <a:lnTo>
                    <a:pt x="172" y="36"/>
                  </a:lnTo>
                  <a:lnTo>
                    <a:pt x="172" y="39"/>
                  </a:lnTo>
                  <a:lnTo>
                    <a:pt x="171" y="39"/>
                  </a:lnTo>
                  <a:lnTo>
                    <a:pt x="169" y="40"/>
                  </a:lnTo>
                  <a:lnTo>
                    <a:pt x="167" y="41"/>
                  </a:lnTo>
                  <a:lnTo>
                    <a:pt x="166" y="42"/>
                  </a:lnTo>
                  <a:lnTo>
                    <a:pt x="165" y="41"/>
                  </a:lnTo>
                  <a:lnTo>
                    <a:pt x="166" y="40"/>
                  </a:lnTo>
                  <a:lnTo>
                    <a:pt x="165" y="37"/>
                  </a:lnTo>
                  <a:lnTo>
                    <a:pt x="162" y="37"/>
                  </a:lnTo>
                  <a:lnTo>
                    <a:pt x="157" y="40"/>
                  </a:lnTo>
                  <a:lnTo>
                    <a:pt x="152" y="42"/>
                  </a:lnTo>
                  <a:lnTo>
                    <a:pt x="149" y="44"/>
                  </a:lnTo>
                  <a:lnTo>
                    <a:pt x="145" y="45"/>
                  </a:lnTo>
                  <a:lnTo>
                    <a:pt x="140" y="47"/>
                  </a:lnTo>
                  <a:lnTo>
                    <a:pt x="138" y="48"/>
                  </a:lnTo>
                  <a:lnTo>
                    <a:pt x="137" y="51"/>
                  </a:lnTo>
                  <a:lnTo>
                    <a:pt x="134" y="51"/>
                  </a:lnTo>
                  <a:lnTo>
                    <a:pt x="130" y="51"/>
                  </a:lnTo>
                  <a:lnTo>
                    <a:pt x="129" y="53"/>
                  </a:lnTo>
                  <a:lnTo>
                    <a:pt x="128" y="54"/>
                  </a:lnTo>
                  <a:lnTo>
                    <a:pt x="123" y="58"/>
                  </a:lnTo>
                  <a:lnTo>
                    <a:pt x="119" y="64"/>
                  </a:lnTo>
                  <a:lnTo>
                    <a:pt x="120" y="65"/>
                  </a:lnTo>
                  <a:lnTo>
                    <a:pt x="122" y="66"/>
                  </a:lnTo>
                  <a:lnTo>
                    <a:pt x="123" y="66"/>
                  </a:lnTo>
                  <a:lnTo>
                    <a:pt x="125" y="65"/>
                  </a:lnTo>
                  <a:lnTo>
                    <a:pt x="127" y="64"/>
                  </a:lnTo>
                  <a:lnTo>
                    <a:pt x="131" y="62"/>
                  </a:lnTo>
                  <a:lnTo>
                    <a:pt x="136" y="60"/>
                  </a:lnTo>
                  <a:lnTo>
                    <a:pt x="136" y="59"/>
                  </a:lnTo>
                  <a:lnTo>
                    <a:pt x="136" y="58"/>
                  </a:lnTo>
                  <a:lnTo>
                    <a:pt x="140" y="57"/>
                  </a:lnTo>
                  <a:lnTo>
                    <a:pt x="143" y="56"/>
                  </a:lnTo>
                  <a:lnTo>
                    <a:pt x="145" y="57"/>
                  </a:lnTo>
                  <a:lnTo>
                    <a:pt x="146" y="58"/>
                  </a:lnTo>
                  <a:lnTo>
                    <a:pt x="148" y="57"/>
                  </a:lnTo>
                  <a:lnTo>
                    <a:pt x="149" y="57"/>
                  </a:lnTo>
                  <a:lnTo>
                    <a:pt x="150" y="58"/>
                  </a:lnTo>
                  <a:lnTo>
                    <a:pt x="148" y="59"/>
                  </a:lnTo>
                  <a:lnTo>
                    <a:pt x="146" y="60"/>
                  </a:lnTo>
                  <a:lnTo>
                    <a:pt x="145" y="62"/>
                  </a:lnTo>
                  <a:lnTo>
                    <a:pt x="145" y="63"/>
                  </a:lnTo>
                  <a:lnTo>
                    <a:pt x="141" y="64"/>
                  </a:lnTo>
                  <a:lnTo>
                    <a:pt x="139" y="65"/>
                  </a:lnTo>
                  <a:lnTo>
                    <a:pt x="138" y="66"/>
                  </a:lnTo>
                  <a:lnTo>
                    <a:pt x="136" y="66"/>
                  </a:lnTo>
                  <a:lnTo>
                    <a:pt x="135" y="67"/>
                  </a:lnTo>
                  <a:lnTo>
                    <a:pt x="129" y="69"/>
                  </a:lnTo>
                  <a:lnTo>
                    <a:pt x="125" y="71"/>
                  </a:lnTo>
                  <a:lnTo>
                    <a:pt x="124" y="70"/>
                  </a:lnTo>
                  <a:lnTo>
                    <a:pt x="117" y="74"/>
                  </a:lnTo>
                  <a:lnTo>
                    <a:pt x="112" y="77"/>
                  </a:lnTo>
                  <a:lnTo>
                    <a:pt x="112" y="79"/>
                  </a:lnTo>
                  <a:lnTo>
                    <a:pt x="111" y="81"/>
                  </a:lnTo>
                  <a:lnTo>
                    <a:pt x="110" y="82"/>
                  </a:lnTo>
                  <a:lnTo>
                    <a:pt x="108" y="83"/>
                  </a:lnTo>
                  <a:lnTo>
                    <a:pt x="108" y="85"/>
                  </a:lnTo>
                  <a:lnTo>
                    <a:pt x="108" y="87"/>
                  </a:lnTo>
                  <a:lnTo>
                    <a:pt x="106" y="89"/>
                  </a:lnTo>
                  <a:lnTo>
                    <a:pt x="102" y="90"/>
                  </a:lnTo>
                  <a:lnTo>
                    <a:pt x="102" y="89"/>
                  </a:lnTo>
                  <a:lnTo>
                    <a:pt x="104" y="88"/>
                  </a:lnTo>
                  <a:lnTo>
                    <a:pt x="105" y="86"/>
                  </a:lnTo>
                  <a:lnTo>
                    <a:pt x="104" y="85"/>
                  </a:lnTo>
                  <a:lnTo>
                    <a:pt x="103" y="83"/>
                  </a:lnTo>
                  <a:lnTo>
                    <a:pt x="105" y="81"/>
                  </a:lnTo>
                  <a:lnTo>
                    <a:pt x="105" y="80"/>
                  </a:lnTo>
                  <a:lnTo>
                    <a:pt x="101" y="81"/>
                  </a:lnTo>
                  <a:lnTo>
                    <a:pt x="96" y="83"/>
                  </a:lnTo>
                  <a:lnTo>
                    <a:pt x="94" y="83"/>
                  </a:lnTo>
                  <a:lnTo>
                    <a:pt x="92" y="83"/>
                  </a:lnTo>
                  <a:lnTo>
                    <a:pt x="91" y="85"/>
                  </a:lnTo>
                  <a:lnTo>
                    <a:pt x="90" y="86"/>
                  </a:lnTo>
                  <a:lnTo>
                    <a:pt x="88" y="88"/>
                  </a:lnTo>
                  <a:lnTo>
                    <a:pt x="84" y="90"/>
                  </a:lnTo>
                  <a:lnTo>
                    <a:pt x="83" y="89"/>
                  </a:lnTo>
                  <a:lnTo>
                    <a:pt x="82" y="89"/>
                  </a:lnTo>
                  <a:lnTo>
                    <a:pt x="80" y="89"/>
                  </a:lnTo>
                  <a:lnTo>
                    <a:pt x="79" y="90"/>
                  </a:lnTo>
                  <a:lnTo>
                    <a:pt x="76" y="90"/>
                  </a:lnTo>
                  <a:lnTo>
                    <a:pt x="73" y="90"/>
                  </a:lnTo>
                  <a:lnTo>
                    <a:pt x="73" y="89"/>
                  </a:lnTo>
                  <a:lnTo>
                    <a:pt x="73" y="88"/>
                  </a:lnTo>
                  <a:lnTo>
                    <a:pt x="75" y="86"/>
                  </a:lnTo>
                  <a:lnTo>
                    <a:pt x="78" y="87"/>
                  </a:lnTo>
                  <a:lnTo>
                    <a:pt x="82" y="87"/>
                  </a:lnTo>
                  <a:lnTo>
                    <a:pt x="82" y="86"/>
                  </a:lnTo>
                  <a:lnTo>
                    <a:pt x="80" y="86"/>
                  </a:lnTo>
                  <a:lnTo>
                    <a:pt x="78" y="86"/>
                  </a:lnTo>
                  <a:lnTo>
                    <a:pt x="77" y="85"/>
                  </a:lnTo>
                  <a:lnTo>
                    <a:pt x="77" y="83"/>
                  </a:lnTo>
                  <a:lnTo>
                    <a:pt x="78" y="83"/>
                  </a:lnTo>
                  <a:lnTo>
                    <a:pt x="79" y="83"/>
                  </a:lnTo>
                  <a:lnTo>
                    <a:pt x="81" y="82"/>
                  </a:lnTo>
                  <a:lnTo>
                    <a:pt x="82" y="81"/>
                  </a:lnTo>
                  <a:lnTo>
                    <a:pt x="82" y="80"/>
                  </a:lnTo>
                  <a:lnTo>
                    <a:pt x="84" y="80"/>
                  </a:lnTo>
                  <a:lnTo>
                    <a:pt x="87" y="80"/>
                  </a:lnTo>
                  <a:lnTo>
                    <a:pt x="88" y="78"/>
                  </a:lnTo>
                  <a:lnTo>
                    <a:pt x="89" y="77"/>
                  </a:lnTo>
                  <a:lnTo>
                    <a:pt x="87" y="76"/>
                  </a:lnTo>
                  <a:lnTo>
                    <a:pt x="84" y="76"/>
                  </a:lnTo>
                  <a:lnTo>
                    <a:pt x="83" y="77"/>
                  </a:lnTo>
                  <a:lnTo>
                    <a:pt x="83" y="78"/>
                  </a:lnTo>
                  <a:lnTo>
                    <a:pt x="81" y="79"/>
                  </a:lnTo>
                  <a:lnTo>
                    <a:pt x="80" y="79"/>
                  </a:lnTo>
                  <a:lnTo>
                    <a:pt x="80" y="80"/>
                  </a:lnTo>
                  <a:lnTo>
                    <a:pt x="78" y="81"/>
                  </a:lnTo>
                  <a:lnTo>
                    <a:pt x="76" y="82"/>
                  </a:lnTo>
                  <a:lnTo>
                    <a:pt x="73" y="83"/>
                  </a:lnTo>
                  <a:lnTo>
                    <a:pt x="71" y="85"/>
                  </a:lnTo>
                  <a:lnTo>
                    <a:pt x="69" y="85"/>
                  </a:lnTo>
                  <a:lnTo>
                    <a:pt x="67" y="85"/>
                  </a:lnTo>
                  <a:lnTo>
                    <a:pt x="66" y="85"/>
                  </a:lnTo>
                  <a:lnTo>
                    <a:pt x="66" y="86"/>
                  </a:lnTo>
                  <a:lnTo>
                    <a:pt x="65" y="87"/>
                  </a:lnTo>
                  <a:lnTo>
                    <a:pt x="66" y="88"/>
                  </a:lnTo>
                  <a:lnTo>
                    <a:pt x="67" y="88"/>
                  </a:lnTo>
                  <a:lnTo>
                    <a:pt x="68" y="91"/>
                  </a:lnTo>
                  <a:lnTo>
                    <a:pt x="67" y="93"/>
                  </a:lnTo>
                  <a:lnTo>
                    <a:pt x="67" y="94"/>
                  </a:lnTo>
                  <a:lnTo>
                    <a:pt x="64" y="95"/>
                  </a:lnTo>
                  <a:lnTo>
                    <a:pt x="62" y="99"/>
                  </a:lnTo>
                  <a:lnTo>
                    <a:pt x="56" y="100"/>
                  </a:lnTo>
                  <a:lnTo>
                    <a:pt x="52" y="100"/>
                  </a:lnTo>
                  <a:lnTo>
                    <a:pt x="50" y="101"/>
                  </a:lnTo>
                  <a:lnTo>
                    <a:pt x="49" y="103"/>
                  </a:lnTo>
                  <a:lnTo>
                    <a:pt x="45" y="104"/>
                  </a:lnTo>
                  <a:lnTo>
                    <a:pt x="41" y="105"/>
                  </a:lnTo>
                  <a:lnTo>
                    <a:pt x="41" y="106"/>
                  </a:lnTo>
                  <a:lnTo>
                    <a:pt x="41" y="109"/>
                  </a:lnTo>
                  <a:lnTo>
                    <a:pt x="42" y="111"/>
                  </a:lnTo>
                  <a:lnTo>
                    <a:pt x="41" y="111"/>
                  </a:lnTo>
                  <a:lnTo>
                    <a:pt x="38" y="111"/>
                  </a:lnTo>
                  <a:lnTo>
                    <a:pt x="37" y="110"/>
                  </a:lnTo>
                  <a:lnTo>
                    <a:pt x="38" y="107"/>
                  </a:lnTo>
                  <a:lnTo>
                    <a:pt x="39" y="105"/>
                  </a:lnTo>
                  <a:lnTo>
                    <a:pt x="38" y="104"/>
                  </a:lnTo>
                  <a:lnTo>
                    <a:pt x="36" y="104"/>
                  </a:lnTo>
                  <a:lnTo>
                    <a:pt x="35" y="105"/>
                  </a:lnTo>
                  <a:lnTo>
                    <a:pt x="33" y="106"/>
                  </a:lnTo>
                  <a:lnTo>
                    <a:pt x="31" y="106"/>
                  </a:lnTo>
                  <a:lnTo>
                    <a:pt x="27" y="106"/>
                  </a:lnTo>
                  <a:lnTo>
                    <a:pt x="26" y="107"/>
                  </a:lnTo>
                  <a:lnTo>
                    <a:pt x="26" y="110"/>
                  </a:lnTo>
                  <a:lnTo>
                    <a:pt x="30" y="111"/>
                  </a:lnTo>
                  <a:lnTo>
                    <a:pt x="33" y="113"/>
                  </a:lnTo>
                  <a:lnTo>
                    <a:pt x="30" y="115"/>
                  </a:lnTo>
                  <a:lnTo>
                    <a:pt x="25" y="116"/>
                  </a:lnTo>
                  <a:lnTo>
                    <a:pt x="23" y="118"/>
                  </a:lnTo>
                  <a:lnTo>
                    <a:pt x="21" y="121"/>
                  </a:lnTo>
                  <a:lnTo>
                    <a:pt x="19" y="122"/>
                  </a:lnTo>
                  <a:lnTo>
                    <a:pt x="18" y="122"/>
                  </a:lnTo>
                  <a:lnTo>
                    <a:pt x="17" y="124"/>
                  </a:lnTo>
                  <a:lnTo>
                    <a:pt x="15" y="125"/>
                  </a:lnTo>
                  <a:lnTo>
                    <a:pt x="13" y="126"/>
                  </a:lnTo>
                  <a:lnTo>
                    <a:pt x="10" y="127"/>
                  </a:lnTo>
                  <a:lnTo>
                    <a:pt x="6" y="130"/>
                  </a:lnTo>
                  <a:lnTo>
                    <a:pt x="0" y="133"/>
                  </a:lnTo>
                  <a:lnTo>
                    <a:pt x="0" y="132"/>
                  </a:lnTo>
                  <a:lnTo>
                    <a:pt x="0" y="129"/>
                  </a:lnTo>
                  <a:lnTo>
                    <a:pt x="1" y="126"/>
                  </a:lnTo>
                  <a:lnTo>
                    <a:pt x="2" y="123"/>
                  </a:lnTo>
                  <a:lnTo>
                    <a:pt x="3" y="118"/>
                  </a:lnTo>
                  <a:lnTo>
                    <a:pt x="3" y="116"/>
                  </a:lnTo>
                  <a:lnTo>
                    <a:pt x="2" y="115"/>
                  </a:lnTo>
                  <a:lnTo>
                    <a:pt x="3" y="113"/>
                  </a:lnTo>
                  <a:lnTo>
                    <a:pt x="4" y="111"/>
                  </a:lnTo>
                  <a:lnTo>
                    <a:pt x="6" y="109"/>
                  </a:lnTo>
                  <a:lnTo>
                    <a:pt x="7" y="105"/>
                  </a:lnTo>
                  <a:lnTo>
                    <a:pt x="7" y="103"/>
                  </a:lnTo>
                  <a:lnTo>
                    <a:pt x="7" y="101"/>
                  </a:lnTo>
                  <a:lnTo>
                    <a:pt x="8" y="99"/>
                  </a:lnTo>
                  <a:lnTo>
                    <a:pt x="9" y="98"/>
                  </a:lnTo>
                  <a:lnTo>
                    <a:pt x="10" y="97"/>
                  </a:lnTo>
                  <a:lnTo>
                    <a:pt x="10" y="95"/>
                  </a:lnTo>
                  <a:lnTo>
                    <a:pt x="11" y="92"/>
                  </a:lnTo>
                  <a:lnTo>
                    <a:pt x="13" y="90"/>
                  </a:lnTo>
                  <a:lnTo>
                    <a:pt x="14" y="89"/>
                  </a:lnTo>
                  <a:lnTo>
                    <a:pt x="14" y="87"/>
                  </a:lnTo>
                  <a:lnTo>
                    <a:pt x="17" y="85"/>
                  </a:lnTo>
                  <a:lnTo>
                    <a:pt x="20" y="82"/>
                  </a:lnTo>
                  <a:lnTo>
                    <a:pt x="20" y="81"/>
                  </a:lnTo>
                  <a:lnTo>
                    <a:pt x="20" y="80"/>
                  </a:lnTo>
                  <a:lnTo>
                    <a:pt x="23" y="78"/>
                  </a:lnTo>
                  <a:lnTo>
                    <a:pt x="25" y="75"/>
                  </a:lnTo>
                  <a:lnTo>
                    <a:pt x="26" y="75"/>
                  </a:lnTo>
                  <a:lnTo>
                    <a:pt x="26" y="74"/>
                  </a:lnTo>
                  <a:lnTo>
                    <a:pt x="30" y="70"/>
                  </a:lnTo>
                  <a:lnTo>
                    <a:pt x="33" y="68"/>
                  </a:lnTo>
                  <a:lnTo>
                    <a:pt x="34" y="68"/>
                  </a:lnTo>
                  <a:lnTo>
                    <a:pt x="35" y="67"/>
                  </a:lnTo>
                  <a:lnTo>
                    <a:pt x="36" y="66"/>
                  </a:lnTo>
                  <a:lnTo>
                    <a:pt x="36" y="65"/>
                  </a:lnTo>
                  <a:lnTo>
                    <a:pt x="37" y="64"/>
                  </a:lnTo>
                  <a:lnTo>
                    <a:pt x="39" y="63"/>
                  </a:lnTo>
                  <a:lnTo>
                    <a:pt x="42" y="62"/>
                  </a:lnTo>
                  <a:lnTo>
                    <a:pt x="44" y="60"/>
                  </a:lnTo>
                  <a:lnTo>
                    <a:pt x="45" y="59"/>
                  </a:lnTo>
                  <a:lnTo>
                    <a:pt x="45" y="58"/>
                  </a:lnTo>
                  <a:lnTo>
                    <a:pt x="48" y="58"/>
                  </a:lnTo>
                  <a:lnTo>
                    <a:pt x="52" y="57"/>
                  </a:lnTo>
                  <a:lnTo>
                    <a:pt x="52" y="56"/>
                  </a:lnTo>
                  <a:lnTo>
                    <a:pt x="53" y="55"/>
                  </a:lnTo>
                  <a:lnTo>
                    <a:pt x="56" y="54"/>
                  </a:lnTo>
                  <a:lnTo>
                    <a:pt x="59" y="53"/>
                  </a:lnTo>
                  <a:lnTo>
                    <a:pt x="61" y="52"/>
                  </a:lnTo>
                  <a:lnTo>
                    <a:pt x="64" y="52"/>
                  </a:lnTo>
                  <a:lnTo>
                    <a:pt x="65" y="51"/>
                  </a:lnTo>
                  <a:lnTo>
                    <a:pt x="65" y="48"/>
                  </a:lnTo>
                  <a:lnTo>
                    <a:pt x="69" y="47"/>
                  </a:lnTo>
                  <a:lnTo>
                    <a:pt x="73" y="46"/>
                  </a:lnTo>
                  <a:lnTo>
                    <a:pt x="75" y="46"/>
                  </a:lnTo>
                  <a:lnTo>
                    <a:pt x="77" y="46"/>
                  </a:lnTo>
                  <a:lnTo>
                    <a:pt x="78" y="46"/>
                  </a:lnTo>
                  <a:lnTo>
                    <a:pt x="80" y="45"/>
                  </a:lnTo>
                  <a:lnTo>
                    <a:pt x="81" y="45"/>
                  </a:lnTo>
                  <a:lnTo>
                    <a:pt x="83" y="45"/>
                  </a:lnTo>
                  <a:lnTo>
                    <a:pt x="84" y="43"/>
                  </a:lnTo>
                  <a:lnTo>
                    <a:pt x="84" y="42"/>
                  </a:lnTo>
                  <a:lnTo>
                    <a:pt x="85" y="42"/>
                  </a:lnTo>
                  <a:lnTo>
                    <a:pt x="87" y="42"/>
                  </a:lnTo>
                  <a:lnTo>
                    <a:pt x="88" y="43"/>
                  </a:lnTo>
                  <a:lnTo>
                    <a:pt x="90" y="44"/>
                  </a:lnTo>
                  <a:lnTo>
                    <a:pt x="93" y="42"/>
                  </a:lnTo>
                  <a:lnTo>
                    <a:pt x="96" y="40"/>
                  </a:lnTo>
                  <a:lnTo>
                    <a:pt x="97" y="40"/>
                  </a:lnTo>
                  <a:lnTo>
                    <a:pt x="99" y="39"/>
                  </a:lnTo>
                  <a:lnTo>
                    <a:pt x="100" y="37"/>
                  </a:lnTo>
                  <a:lnTo>
                    <a:pt x="100" y="36"/>
                  </a:lnTo>
                  <a:lnTo>
                    <a:pt x="101" y="36"/>
                  </a:lnTo>
                  <a:lnTo>
                    <a:pt x="102" y="36"/>
                  </a:lnTo>
                  <a:lnTo>
                    <a:pt x="105" y="34"/>
                  </a:lnTo>
                  <a:lnTo>
                    <a:pt x="108" y="32"/>
                  </a:lnTo>
                  <a:lnTo>
                    <a:pt x="112" y="31"/>
                  </a:lnTo>
                  <a:lnTo>
                    <a:pt x="115" y="30"/>
                  </a:lnTo>
                  <a:lnTo>
                    <a:pt x="119" y="28"/>
                  </a:lnTo>
                  <a:lnTo>
                    <a:pt x="123" y="25"/>
                  </a:lnTo>
                  <a:lnTo>
                    <a:pt x="127" y="24"/>
                  </a:lnTo>
                  <a:lnTo>
                    <a:pt x="129" y="21"/>
                  </a:lnTo>
                  <a:lnTo>
                    <a:pt x="130" y="22"/>
                  </a:lnTo>
                  <a:lnTo>
                    <a:pt x="131" y="23"/>
                  </a:lnTo>
                  <a:lnTo>
                    <a:pt x="132" y="22"/>
                  </a:lnTo>
                  <a:lnTo>
                    <a:pt x="132" y="21"/>
                  </a:lnTo>
                  <a:lnTo>
                    <a:pt x="132" y="19"/>
                  </a:lnTo>
                  <a:lnTo>
                    <a:pt x="138" y="17"/>
                  </a:lnTo>
                  <a:lnTo>
                    <a:pt x="145" y="13"/>
                  </a:lnTo>
                  <a:lnTo>
                    <a:pt x="146" y="15"/>
                  </a:lnTo>
                  <a:lnTo>
                    <a:pt x="147" y="15"/>
                  </a:lnTo>
                  <a:lnTo>
                    <a:pt x="148" y="13"/>
                  </a:lnTo>
                  <a:lnTo>
                    <a:pt x="148" y="12"/>
                  </a:lnTo>
                  <a:lnTo>
                    <a:pt x="150" y="11"/>
                  </a:lnTo>
                  <a:lnTo>
                    <a:pt x="151" y="10"/>
                  </a:lnTo>
                  <a:close/>
                  <a:moveTo>
                    <a:pt x="161" y="9"/>
                  </a:moveTo>
                  <a:lnTo>
                    <a:pt x="162" y="9"/>
                  </a:lnTo>
                  <a:lnTo>
                    <a:pt x="163" y="10"/>
                  </a:lnTo>
                  <a:lnTo>
                    <a:pt x="163" y="11"/>
                  </a:lnTo>
                  <a:lnTo>
                    <a:pt x="161" y="10"/>
                  </a:lnTo>
                  <a:lnTo>
                    <a:pt x="161" y="9"/>
                  </a:lnTo>
                  <a:close/>
                  <a:moveTo>
                    <a:pt x="148" y="17"/>
                  </a:moveTo>
                  <a:lnTo>
                    <a:pt x="147" y="18"/>
                  </a:lnTo>
                  <a:lnTo>
                    <a:pt x="147" y="19"/>
                  </a:lnTo>
                  <a:lnTo>
                    <a:pt x="148" y="19"/>
                  </a:lnTo>
                  <a:lnTo>
                    <a:pt x="149" y="19"/>
                  </a:lnTo>
                  <a:lnTo>
                    <a:pt x="150" y="19"/>
                  </a:lnTo>
                  <a:lnTo>
                    <a:pt x="151" y="19"/>
                  </a:lnTo>
                  <a:lnTo>
                    <a:pt x="151" y="18"/>
                  </a:lnTo>
                  <a:lnTo>
                    <a:pt x="151" y="17"/>
                  </a:lnTo>
                  <a:lnTo>
                    <a:pt x="150" y="17"/>
                  </a:lnTo>
                  <a:lnTo>
                    <a:pt x="148" y="17"/>
                  </a:lnTo>
                  <a:close/>
                  <a:moveTo>
                    <a:pt x="192" y="6"/>
                  </a:moveTo>
                  <a:lnTo>
                    <a:pt x="192" y="6"/>
                  </a:lnTo>
                  <a:lnTo>
                    <a:pt x="192" y="7"/>
                  </a:lnTo>
                  <a:lnTo>
                    <a:pt x="193" y="7"/>
                  </a:lnTo>
                  <a:lnTo>
                    <a:pt x="193" y="6"/>
                  </a:lnTo>
                  <a:lnTo>
                    <a:pt x="192" y="6"/>
                  </a:lnTo>
                  <a:close/>
                  <a:moveTo>
                    <a:pt x="157" y="20"/>
                  </a:moveTo>
                  <a:lnTo>
                    <a:pt x="157" y="20"/>
                  </a:lnTo>
                  <a:lnTo>
                    <a:pt x="158" y="21"/>
                  </a:lnTo>
                  <a:lnTo>
                    <a:pt x="159" y="20"/>
                  </a:lnTo>
                  <a:lnTo>
                    <a:pt x="158" y="19"/>
                  </a:lnTo>
                  <a:lnTo>
                    <a:pt x="158" y="20"/>
                  </a:lnTo>
                  <a:lnTo>
                    <a:pt x="157" y="20"/>
                  </a:lnTo>
                  <a:close/>
                  <a:moveTo>
                    <a:pt x="187" y="9"/>
                  </a:moveTo>
                  <a:lnTo>
                    <a:pt x="187" y="10"/>
                  </a:lnTo>
                  <a:lnTo>
                    <a:pt x="188" y="11"/>
                  </a:lnTo>
                  <a:lnTo>
                    <a:pt x="190" y="11"/>
                  </a:lnTo>
                  <a:lnTo>
                    <a:pt x="189" y="10"/>
                  </a:lnTo>
                  <a:lnTo>
                    <a:pt x="188" y="9"/>
                  </a:lnTo>
                  <a:lnTo>
                    <a:pt x="187" y="9"/>
                  </a:lnTo>
                  <a:close/>
                  <a:moveTo>
                    <a:pt x="79" y="48"/>
                  </a:moveTo>
                  <a:lnTo>
                    <a:pt x="79" y="50"/>
                  </a:lnTo>
                  <a:lnTo>
                    <a:pt x="78" y="51"/>
                  </a:lnTo>
                  <a:lnTo>
                    <a:pt x="78" y="53"/>
                  </a:lnTo>
                  <a:lnTo>
                    <a:pt x="79" y="55"/>
                  </a:lnTo>
                  <a:lnTo>
                    <a:pt x="80" y="56"/>
                  </a:lnTo>
                  <a:lnTo>
                    <a:pt x="82" y="56"/>
                  </a:lnTo>
                  <a:lnTo>
                    <a:pt x="82" y="54"/>
                  </a:lnTo>
                  <a:lnTo>
                    <a:pt x="83" y="53"/>
                  </a:lnTo>
                  <a:lnTo>
                    <a:pt x="82" y="51"/>
                  </a:lnTo>
                  <a:lnTo>
                    <a:pt x="81" y="48"/>
                  </a:lnTo>
                  <a:lnTo>
                    <a:pt x="80" y="48"/>
                  </a:lnTo>
                  <a:lnTo>
                    <a:pt x="79" y="48"/>
                  </a:lnTo>
                  <a:close/>
                  <a:moveTo>
                    <a:pt x="199" y="10"/>
                  </a:moveTo>
                  <a:lnTo>
                    <a:pt x="200" y="10"/>
                  </a:lnTo>
                  <a:lnTo>
                    <a:pt x="201" y="10"/>
                  </a:lnTo>
                  <a:lnTo>
                    <a:pt x="203" y="11"/>
                  </a:lnTo>
                  <a:lnTo>
                    <a:pt x="201" y="12"/>
                  </a:lnTo>
                  <a:lnTo>
                    <a:pt x="200" y="12"/>
                  </a:lnTo>
                  <a:lnTo>
                    <a:pt x="199" y="12"/>
                  </a:lnTo>
                  <a:lnTo>
                    <a:pt x="199" y="11"/>
                  </a:lnTo>
                  <a:lnTo>
                    <a:pt x="199" y="10"/>
                  </a:lnTo>
                  <a:close/>
                  <a:moveTo>
                    <a:pt x="192" y="22"/>
                  </a:moveTo>
                  <a:lnTo>
                    <a:pt x="192" y="23"/>
                  </a:lnTo>
                  <a:lnTo>
                    <a:pt x="192" y="24"/>
                  </a:lnTo>
                  <a:lnTo>
                    <a:pt x="192" y="25"/>
                  </a:lnTo>
                  <a:lnTo>
                    <a:pt x="193" y="25"/>
                  </a:lnTo>
                  <a:lnTo>
                    <a:pt x="193" y="24"/>
                  </a:lnTo>
                  <a:lnTo>
                    <a:pt x="194" y="24"/>
                  </a:lnTo>
                  <a:lnTo>
                    <a:pt x="193" y="23"/>
                  </a:lnTo>
                  <a:lnTo>
                    <a:pt x="192" y="22"/>
                  </a:lnTo>
                  <a:close/>
                  <a:moveTo>
                    <a:pt x="199" y="21"/>
                  </a:moveTo>
                  <a:lnTo>
                    <a:pt x="199" y="21"/>
                  </a:lnTo>
                  <a:lnTo>
                    <a:pt x="199" y="20"/>
                  </a:lnTo>
                  <a:lnTo>
                    <a:pt x="199" y="21"/>
                  </a:lnTo>
                  <a:lnTo>
                    <a:pt x="200" y="21"/>
                  </a:lnTo>
                  <a:lnTo>
                    <a:pt x="199" y="21"/>
                  </a:lnTo>
                  <a:lnTo>
                    <a:pt x="199" y="22"/>
                  </a:lnTo>
                  <a:lnTo>
                    <a:pt x="199" y="21"/>
                  </a:lnTo>
                  <a:close/>
                  <a:moveTo>
                    <a:pt x="185" y="25"/>
                  </a:moveTo>
                  <a:lnTo>
                    <a:pt x="185" y="27"/>
                  </a:lnTo>
                  <a:lnTo>
                    <a:pt x="185" y="28"/>
                  </a:lnTo>
                  <a:lnTo>
                    <a:pt x="186" y="29"/>
                  </a:lnTo>
                  <a:lnTo>
                    <a:pt x="187" y="29"/>
                  </a:lnTo>
                  <a:lnTo>
                    <a:pt x="188" y="29"/>
                  </a:lnTo>
                  <a:lnTo>
                    <a:pt x="188" y="28"/>
                  </a:lnTo>
                  <a:lnTo>
                    <a:pt x="188" y="27"/>
                  </a:lnTo>
                  <a:lnTo>
                    <a:pt x="186" y="27"/>
                  </a:lnTo>
                  <a:lnTo>
                    <a:pt x="185" y="25"/>
                  </a:lnTo>
                  <a:close/>
                  <a:moveTo>
                    <a:pt x="173" y="32"/>
                  </a:moveTo>
                  <a:lnTo>
                    <a:pt x="172" y="32"/>
                  </a:lnTo>
                  <a:lnTo>
                    <a:pt x="173" y="32"/>
                  </a:lnTo>
                  <a:close/>
                  <a:moveTo>
                    <a:pt x="143" y="47"/>
                  </a:moveTo>
                  <a:lnTo>
                    <a:pt x="143" y="47"/>
                  </a:lnTo>
                  <a:lnTo>
                    <a:pt x="145" y="47"/>
                  </a:lnTo>
                  <a:lnTo>
                    <a:pt x="145" y="48"/>
                  </a:lnTo>
                  <a:lnTo>
                    <a:pt x="143" y="48"/>
                  </a:lnTo>
                  <a:lnTo>
                    <a:pt x="142" y="50"/>
                  </a:lnTo>
                  <a:lnTo>
                    <a:pt x="142" y="48"/>
                  </a:lnTo>
                  <a:lnTo>
                    <a:pt x="143" y="48"/>
                  </a:lnTo>
                  <a:lnTo>
                    <a:pt x="143" y="47"/>
                  </a:lnTo>
                  <a:close/>
                  <a:moveTo>
                    <a:pt x="158" y="42"/>
                  </a:moveTo>
                  <a:lnTo>
                    <a:pt x="160" y="42"/>
                  </a:lnTo>
                  <a:lnTo>
                    <a:pt x="161" y="42"/>
                  </a:lnTo>
                  <a:lnTo>
                    <a:pt x="161" y="43"/>
                  </a:lnTo>
                  <a:lnTo>
                    <a:pt x="161" y="44"/>
                  </a:lnTo>
                  <a:lnTo>
                    <a:pt x="161" y="45"/>
                  </a:lnTo>
                  <a:lnTo>
                    <a:pt x="160" y="44"/>
                  </a:lnTo>
                  <a:lnTo>
                    <a:pt x="158" y="44"/>
                  </a:lnTo>
                  <a:lnTo>
                    <a:pt x="158" y="43"/>
                  </a:lnTo>
                  <a:lnTo>
                    <a:pt x="158" y="42"/>
                  </a:lnTo>
                  <a:close/>
                  <a:moveTo>
                    <a:pt x="134" y="53"/>
                  </a:moveTo>
                  <a:lnTo>
                    <a:pt x="136" y="52"/>
                  </a:lnTo>
                  <a:lnTo>
                    <a:pt x="136" y="53"/>
                  </a:lnTo>
                  <a:lnTo>
                    <a:pt x="135" y="53"/>
                  </a:lnTo>
                  <a:lnTo>
                    <a:pt x="134" y="53"/>
                  </a:lnTo>
                  <a:close/>
                  <a:moveTo>
                    <a:pt x="140" y="51"/>
                  </a:moveTo>
                  <a:lnTo>
                    <a:pt x="140" y="51"/>
                  </a:lnTo>
                  <a:lnTo>
                    <a:pt x="141" y="50"/>
                  </a:lnTo>
                  <a:lnTo>
                    <a:pt x="141" y="51"/>
                  </a:lnTo>
                  <a:lnTo>
                    <a:pt x="140" y="52"/>
                  </a:lnTo>
                  <a:lnTo>
                    <a:pt x="140" y="51"/>
                  </a:lnTo>
                  <a:close/>
                  <a:moveTo>
                    <a:pt x="189" y="33"/>
                  </a:moveTo>
                  <a:lnTo>
                    <a:pt x="190" y="33"/>
                  </a:lnTo>
                  <a:lnTo>
                    <a:pt x="192" y="32"/>
                  </a:lnTo>
                  <a:lnTo>
                    <a:pt x="193" y="34"/>
                  </a:lnTo>
                  <a:lnTo>
                    <a:pt x="195" y="34"/>
                  </a:lnTo>
                  <a:lnTo>
                    <a:pt x="196" y="36"/>
                  </a:lnTo>
                  <a:lnTo>
                    <a:pt x="196" y="39"/>
                  </a:lnTo>
                  <a:lnTo>
                    <a:pt x="194" y="40"/>
                  </a:lnTo>
                  <a:lnTo>
                    <a:pt x="193" y="41"/>
                  </a:lnTo>
                  <a:lnTo>
                    <a:pt x="192" y="42"/>
                  </a:lnTo>
                  <a:lnTo>
                    <a:pt x="194" y="44"/>
                  </a:lnTo>
                  <a:lnTo>
                    <a:pt x="194" y="45"/>
                  </a:lnTo>
                  <a:lnTo>
                    <a:pt x="193" y="45"/>
                  </a:lnTo>
                  <a:lnTo>
                    <a:pt x="192" y="45"/>
                  </a:lnTo>
                  <a:lnTo>
                    <a:pt x="190" y="42"/>
                  </a:lnTo>
                  <a:lnTo>
                    <a:pt x="190" y="40"/>
                  </a:lnTo>
                  <a:lnTo>
                    <a:pt x="190" y="37"/>
                  </a:lnTo>
                  <a:lnTo>
                    <a:pt x="192" y="35"/>
                  </a:lnTo>
                  <a:lnTo>
                    <a:pt x="192" y="34"/>
                  </a:lnTo>
                  <a:lnTo>
                    <a:pt x="190" y="34"/>
                  </a:lnTo>
                  <a:lnTo>
                    <a:pt x="189" y="34"/>
                  </a:lnTo>
                  <a:lnTo>
                    <a:pt x="189" y="33"/>
                  </a:lnTo>
                  <a:close/>
                  <a:moveTo>
                    <a:pt x="46" y="91"/>
                  </a:moveTo>
                  <a:lnTo>
                    <a:pt x="45" y="92"/>
                  </a:lnTo>
                  <a:lnTo>
                    <a:pt x="45" y="94"/>
                  </a:lnTo>
                  <a:lnTo>
                    <a:pt x="46" y="94"/>
                  </a:lnTo>
                  <a:lnTo>
                    <a:pt x="46" y="95"/>
                  </a:lnTo>
                  <a:lnTo>
                    <a:pt x="50" y="94"/>
                  </a:lnTo>
                  <a:lnTo>
                    <a:pt x="55" y="93"/>
                  </a:lnTo>
                  <a:lnTo>
                    <a:pt x="55" y="92"/>
                  </a:lnTo>
                  <a:lnTo>
                    <a:pt x="55" y="91"/>
                  </a:lnTo>
                  <a:lnTo>
                    <a:pt x="56" y="91"/>
                  </a:lnTo>
                  <a:lnTo>
                    <a:pt x="56" y="92"/>
                  </a:lnTo>
                  <a:lnTo>
                    <a:pt x="57" y="93"/>
                  </a:lnTo>
                  <a:lnTo>
                    <a:pt x="58" y="92"/>
                  </a:lnTo>
                  <a:lnTo>
                    <a:pt x="59" y="91"/>
                  </a:lnTo>
                  <a:lnTo>
                    <a:pt x="59" y="89"/>
                  </a:lnTo>
                  <a:lnTo>
                    <a:pt x="58" y="89"/>
                  </a:lnTo>
                  <a:lnTo>
                    <a:pt x="57" y="88"/>
                  </a:lnTo>
                  <a:lnTo>
                    <a:pt x="56" y="88"/>
                  </a:lnTo>
                  <a:lnTo>
                    <a:pt x="56" y="89"/>
                  </a:lnTo>
                  <a:lnTo>
                    <a:pt x="55" y="89"/>
                  </a:lnTo>
                  <a:lnTo>
                    <a:pt x="54" y="89"/>
                  </a:lnTo>
                  <a:lnTo>
                    <a:pt x="49" y="90"/>
                  </a:lnTo>
                  <a:lnTo>
                    <a:pt x="46" y="91"/>
                  </a:lnTo>
                  <a:close/>
                  <a:moveTo>
                    <a:pt x="37" y="101"/>
                  </a:moveTo>
                  <a:lnTo>
                    <a:pt x="36" y="101"/>
                  </a:lnTo>
                  <a:lnTo>
                    <a:pt x="37" y="103"/>
                  </a:lnTo>
                  <a:lnTo>
                    <a:pt x="39" y="103"/>
                  </a:lnTo>
                  <a:lnTo>
                    <a:pt x="41" y="101"/>
                  </a:lnTo>
                  <a:lnTo>
                    <a:pt x="38" y="100"/>
                  </a:lnTo>
                  <a:lnTo>
                    <a:pt x="37" y="101"/>
                  </a:lnTo>
                  <a:close/>
                  <a:moveTo>
                    <a:pt x="175" y="52"/>
                  </a:moveTo>
                  <a:lnTo>
                    <a:pt x="178" y="51"/>
                  </a:lnTo>
                  <a:lnTo>
                    <a:pt x="182" y="50"/>
                  </a:lnTo>
                  <a:lnTo>
                    <a:pt x="183" y="51"/>
                  </a:lnTo>
                  <a:lnTo>
                    <a:pt x="185" y="51"/>
                  </a:lnTo>
                  <a:lnTo>
                    <a:pt x="186" y="51"/>
                  </a:lnTo>
                  <a:lnTo>
                    <a:pt x="188" y="50"/>
                  </a:lnTo>
                  <a:lnTo>
                    <a:pt x="188" y="48"/>
                  </a:lnTo>
                  <a:lnTo>
                    <a:pt x="188" y="47"/>
                  </a:lnTo>
                  <a:lnTo>
                    <a:pt x="189" y="47"/>
                  </a:lnTo>
                  <a:lnTo>
                    <a:pt x="192" y="46"/>
                  </a:lnTo>
                  <a:lnTo>
                    <a:pt x="193" y="47"/>
                  </a:lnTo>
                  <a:lnTo>
                    <a:pt x="194" y="47"/>
                  </a:lnTo>
                  <a:lnTo>
                    <a:pt x="194" y="48"/>
                  </a:lnTo>
                  <a:lnTo>
                    <a:pt x="192" y="48"/>
                  </a:lnTo>
                  <a:lnTo>
                    <a:pt x="190" y="50"/>
                  </a:lnTo>
                  <a:lnTo>
                    <a:pt x="190" y="51"/>
                  </a:lnTo>
                  <a:lnTo>
                    <a:pt x="188" y="52"/>
                  </a:lnTo>
                  <a:lnTo>
                    <a:pt x="187" y="53"/>
                  </a:lnTo>
                  <a:lnTo>
                    <a:pt x="186" y="53"/>
                  </a:lnTo>
                  <a:lnTo>
                    <a:pt x="185" y="54"/>
                  </a:lnTo>
                  <a:lnTo>
                    <a:pt x="184" y="55"/>
                  </a:lnTo>
                  <a:lnTo>
                    <a:pt x="182" y="57"/>
                  </a:lnTo>
                  <a:lnTo>
                    <a:pt x="180" y="57"/>
                  </a:lnTo>
                  <a:lnTo>
                    <a:pt x="178" y="57"/>
                  </a:lnTo>
                  <a:lnTo>
                    <a:pt x="176" y="59"/>
                  </a:lnTo>
                  <a:lnTo>
                    <a:pt x="175" y="62"/>
                  </a:lnTo>
                  <a:lnTo>
                    <a:pt x="172" y="59"/>
                  </a:lnTo>
                  <a:lnTo>
                    <a:pt x="170" y="57"/>
                  </a:lnTo>
                  <a:lnTo>
                    <a:pt x="169" y="57"/>
                  </a:lnTo>
                  <a:lnTo>
                    <a:pt x="166" y="56"/>
                  </a:lnTo>
                  <a:lnTo>
                    <a:pt x="167" y="55"/>
                  </a:lnTo>
                  <a:lnTo>
                    <a:pt x="169" y="54"/>
                  </a:lnTo>
                  <a:lnTo>
                    <a:pt x="171" y="55"/>
                  </a:lnTo>
                  <a:lnTo>
                    <a:pt x="174" y="54"/>
                  </a:lnTo>
                  <a:lnTo>
                    <a:pt x="174" y="53"/>
                  </a:lnTo>
                  <a:lnTo>
                    <a:pt x="175" y="52"/>
                  </a:lnTo>
                  <a:close/>
                  <a:moveTo>
                    <a:pt x="107" y="79"/>
                  </a:moveTo>
                  <a:lnTo>
                    <a:pt x="106" y="79"/>
                  </a:lnTo>
                  <a:lnTo>
                    <a:pt x="106" y="80"/>
                  </a:lnTo>
                  <a:lnTo>
                    <a:pt x="107" y="80"/>
                  </a:lnTo>
                  <a:lnTo>
                    <a:pt x="108" y="80"/>
                  </a:lnTo>
                  <a:lnTo>
                    <a:pt x="108" y="79"/>
                  </a:lnTo>
                  <a:lnTo>
                    <a:pt x="108" y="78"/>
                  </a:lnTo>
                  <a:lnTo>
                    <a:pt x="107" y="79"/>
                  </a:lnTo>
                  <a:close/>
                  <a:moveTo>
                    <a:pt x="73" y="93"/>
                  </a:moveTo>
                  <a:lnTo>
                    <a:pt x="73" y="93"/>
                  </a:lnTo>
                  <a:lnTo>
                    <a:pt x="73" y="94"/>
                  </a:lnTo>
                  <a:lnTo>
                    <a:pt x="72" y="94"/>
                  </a:lnTo>
                  <a:lnTo>
                    <a:pt x="73" y="93"/>
                  </a:lnTo>
                  <a:close/>
                  <a:moveTo>
                    <a:pt x="87" y="95"/>
                  </a:moveTo>
                  <a:lnTo>
                    <a:pt x="89" y="95"/>
                  </a:lnTo>
                  <a:lnTo>
                    <a:pt x="91" y="95"/>
                  </a:lnTo>
                  <a:lnTo>
                    <a:pt x="93" y="94"/>
                  </a:lnTo>
                  <a:lnTo>
                    <a:pt x="95" y="92"/>
                  </a:lnTo>
                  <a:lnTo>
                    <a:pt x="97" y="92"/>
                  </a:lnTo>
                  <a:lnTo>
                    <a:pt x="101" y="92"/>
                  </a:lnTo>
                  <a:lnTo>
                    <a:pt x="104" y="99"/>
                  </a:lnTo>
                  <a:lnTo>
                    <a:pt x="107" y="104"/>
                  </a:lnTo>
                  <a:lnTo>
                    <a:pt x="108" y="103"/>
                  </a:lnTo>
                  <a:lnTo>
                    <a:pt x="110" y="103"/>
                  </a:lnTo>
                  <a:lnTo>
                    <a:pt x="114" y="112"/>
                  </a:lnTo>
                  <a:lnTo>
                    <a:pt x="117" y="120"/>
                  </a:lnTo>
                  <a:lnTo>
                    <a:pt x="128" y="125"/>
                  </a:lnTo>
                  <a:lnTo>
                    <a:pt x="138" y="130"/>
                  </a:lnTo>
                  <a:lnTo>
                    <a:pt x="143" y="133"/>
                  </a:lnTo>
                  <a:lnTo>
                    <a:pt x="148" y="135"/>
                  </a:lnTo>
                  <a:lnTo>
                    <a:pt x="149" y="137"/>
                  </a:lnTo>
                  <a:lnTo>
                    <a:pt x="149" y="138"/>
                  </a:lnTo>
                  <a:lnTo>
                    <a:pt x="153" y="139"/>
                  </a:lnTo>
                  <a:lnTo>
                    <a:pt x="157" y="142"/>
                  </a:lnTo>
                  <a:lnTo>
                    <a:pt x="154" y="142"/>
                  </a:lnTo>
                  <a:lnTo>
                    <a:pt x="153" y="144"/>
                  </a:lnTo>
                  <a:lnTo>
                    <a:pt x="154" y="147"/>
                  </a:lnTo>
                  <a:lnTo>
                    <a:pt x="157" y="148"/>
                  </a:lnTo>
                  <a:lnTo>
                    <a:pt x="158" y="149"/>
                  </a:lnTo>
                  <a:lnTo>
                    <a:pt x="158" y="151"/>
                  </a:lnTo>
                  <a:lnTo>
                    <a:pt x="159" y="151"/>
                  </a:lnTo>
                  <a:lnTo>
                    <a:pt x="159" y="150"/>
                  </a:lnTo>
                  <a:lnTo>
                    <a:pt x="159" y="149"/>
                  </a:lnTo>
                  <a:lnTo>
                    <a:pt x="158" y="147"/>
                  </a:lnTo>
                  <a:lnTo>
                    <a:pt x="159" y="147"/>
                  </a:lnTo>
                  <a:lnTo>
                    <a:pt x="160" y="147"/>
                  </a:lnTo>
                  <a:lnTo>
                    <a:pt x="161" y="151"/>
                  </a:lnTo>
                  <a:lnTo>
                    <a:pt x="162" y="156"/>
                  </a:lnTo>
                  <a:lnTo>
                    <a:pt x="161" y="158"/>
                  </a:lnTo>
                  <a:lnTo>
                    <a:pt x="161" y="160"/>
                  </a:lnTo>
                  <a:lnTo>
                    <a:pt x="160" y="161"/>
                  </a:lnTo>
                  <a:lnTo>
                    <a:pt x="159" y="162"/>
                  </a:lnTo>
                  <a:lnTo>
                    <a:pt x="158" y="165"/>
                  </a:lnTo>
                  <a:lnTo>
                    <a:pt x="158" y="169"/>
                  </a:lnTo>
                  <a:lnTo>
                    <a:pt x="157" y="170"/>
                  </a:lnTo>
                  <a:lnTo>
                    <a:pt x="155" y="171"/>
                  </a:lnTo>
                  <a:lnTo>
                    <a:pt x="154" y="174"/>
                  </a:lnTo>
                  <a:lnTo>
                    <a:pt x="154" y="177"/>
                  </a:lnTo>
                  <a:lnTo>
                    <a:pt x="155" y="179"/>
                  </a:lnTo>
                  <a:lnTo>
                    <a:pt x="157" y="180"/>
                  </a:lnTo>
                  <a:lnTo>
                    <a:pt x="155" y="182"/>
                  </a:lnTo>
                  <a:lnTo>
                    <a:pt x="155" y="183"/>
                  </a:lnTo>
                  <a:lnTo>
                    <a:pt x="155" y="184"/>
                  </a:lnTo>
                  <a:lnTo>
                    <a:pt x="160" y="183"/>
                  </a:lnTo>
                  <a:lnTo>
                    <a:pt x="164" y="183"/>
                  </a:lnTo>
                  <a:lnTo>
                    <a:pt x="166" y="182"/>
                  </a:lnTo>
                  <a:lnTo>
                    <a:pt x="169" y="181"/>
                  </a:lnTo>
                  <a:lnTo>
                    <a:pt x="169" y="180"/>
                  </a:lnTo>
                  <a:lnTo>
                    <a:pt x="171" y="179"/>
                  </a:lnTo>
                  <a:lnTo>
                    <a:pt x="173" y="177"/>
                  </a:lnTo>
                  <a:lnTo>
                    <a:pt x="174" y="176"/>
                  </a:lnTo>
                  <a:lnTo>
                    <a:pt x="175" y="175"/>
                  </a:lnTo>
                  <a:lnTo>
                    <a:pt x="177" y="175"/>
                  </a:lnTo>
                  <a:lnTo>
                    <a:pt x="180" y="174"/>
                  </a:lnTo>
                  <a:lnTo>
                    <a:pt x="181" y="173"/>
                  </a:lnTo>
                  <a:lnTo>
                    <a:pt x="183" y="172"/>
                  </a:lnTo>
                  <a:lnTo>
                    <a:pt x="185" y="171"/>
                  </a:lnTo>
                  <a:lnTo>
                    <a:pt x="188" y="171"/>
                  </a:lnTo>
                  <a:lnTo>
                    <a:pt x="188" y="170"/>
                  </a:lnTo>
                  <a:lnTo>
                    <a:pt x="189" y="169"/>
                  </a:lnTo>
                  <a:lnTo>
                    <a:pt x="193" y="168"/>
                  </a:lnTo>
                  <a:lnTo>
                    <a:pt x="197" y="167"/>
                  </a:lnTo>
                  <a:lnTo>
                    <a:pt x="199" y="164"/>
                  </a:lnTo>
                  <a:lnTo>
                    <a:pt x="203" y="162"/>
                  </a:lnTo>
                  <a:lnTo>
                    <a:pt x="205" y="163"/>
                  </a:lnTo>
                  <a:lnTo>
                    <a:pt x="207" y="162"/>
                  </a:lnTo>
                  <a:lnTo>
                    <a:pt x="209" y="161"/>
                  </a:lnTo>
                  <a:lnTo>
                    <a:pt x="211" y="159"/>
                  </a:lnTo>
                  <a:lnTo>
                    <a:pt x="213" y="161"/>
                  </a:lnTo>
                  <a:lnTo>
                    <a:pt x="216" y="160"/>
                  </a:lnTo>
                  <a:lnTo>
                    <a:pt x="217" y="159"/>
                  </a:lnTo>
                  <a:lnTo>
                    <a:pt x="217" y="157"/>
                  </a:lnTo>
                  <a:lnTo>
                    <a:pt x="218" y="158"/>
                  </a:lnTo>
                  <a:lnTo>
                    <a:pt x="219" y="158"/>
                  </a:lnTo>
                  <a:lnTo>
                    <a:pt x="220" y="157"/>
                  </a:lnTo>
                  <a:lnTo>
                    <a:pt x="221" y="157"/>
                  </a:lnTo>
                  <a:lnTo>
                    <a:pt x="222" y="157"/>
                  </a:lnTo>
                  <a:lnTo>
                    <a:pt x="223" y="157"/>
                  </a:lnTo>
                  <a:lnTo>
                    <a:pt x="227" y="157"/>
                  </a:lnTo>
                  <a:lnTo>
                    <a:pt x="228" y="155"/>
                  </a:lnTo>
                  <a:lnTo>
                    <a:pt x="228" y="153"/>
                  </a:lnTo>
                  <a:lnTo>
                    <a:pt x="228" y="152"/>
                  </a:lnTo>
                  <a:lnTo>
                    <a:pt x="231" y="151"/>
                  </a:lnTo>
                  <a:lnTo>
                    <a:pt x="233" y="152"/>
                  </a:lnTo>
                  <a:lnTo>
                    <a:pt x="234" y="151"/>
                  </a:lnTo>
                  <a:lnTo>
                    <a:pt x="235" y="150"/>
                  </a:lnTo>
                  <a:lnTo>
                    <a:pt x="236" y="149"/>
                  </a:lnTo>
                  <a:lnTo>
                    <a:pt x="240" y="148"/>
                  </a:lnTo>
                  <a:lnTo>
                    <a:pt x="243" y="147"/>
                  </a:lnTo>
                  <a:lnTo>
                    <a:pt x="246" y="145"/>
                  </a:lnTo>
                  <a:lnTo>
                    <a:pt x="250" y="144"/>
                  </a:lnTo>
                  <a:lnTo>
                    <a:pt x="252" y="144"/>
                  </a:lnTo>
                  <a:lnTo>
                    <a:pt x="254" y="144"/>
                  </a:lnTo>
                  <a:lnTo>
                    <a:pt x="255" y="142"/>
                  </a:lnTo>
                  <a:lnTo>
                    <a:pt x="255" y="141"/>
                  </a:lnTo>
                  <a:lnTo>
                    <a:pt x="258" y="141"/>
                  </a:lnTo>
                  <a:lnTo>
                    <a:pt x="260" y="140"/>
                  </a:lnTo>
                  <a:lnTo>
                    <a:pt x="263" y="140"/>
                  </a:lnTo>
                  <a:lnTo>
                    <a:pt x="264" y="139"/>
                  </a:lnTo>
                  <a:lnTo>
                    <a:pt x="265" y="139"/>
                  </a:lnTo>
                  <a:lnTo>
                    <a:pt x="266" y="139"/>
                  </a:lnTo>
                  <a:lnTo>
                    <a:pt x="267" y="138"/>
                  </a:lnTo>
                  <a:lnTo>
                    <a:pt x="269" y="138"/>
                  </a:lnTo>
                  <a:lnTo>
                    <a:pt x="271" y="138"/>
                  </a:lnTo>
                  <a:lnTo>
                    <a:pt x="274" y="137"/>
                  </a:lnTo>
                  <a:lnTo>
                    <a:pt x="274" y="136"/>
                  </a:lnTo>
                  <a:lnTo>
                    <a:pt x="275" y="135"/>
                  </a:lnTo>
                  <a:lnTo>
                    <a:pt x="276" y="135"/>
                  </a:lnTo>
                  <a:lnTo>
                    <a:pt x="277" y="136"/>
                  </a:lnTo>
                  <a:lnTo>
                    <a:pt x="278" y="137"/>
                  </a:lnTo>
                  <a:lnTo>
                    <a:pt x="282" y="135"/>
                  </a:lnTo>
                  <a:lnTo>
                    <a:pt x="287" y="133"/>
                  </a:lnTo>
                  <a:lnTo>
                    <a:pt x="289" y="132"/>
                  </a:lnTo>
                  <a:lnTo>
                    <a:pt x="291" y="130"/>
                  </a:lnTo>
                  <a:lnTo>
                    <a:pt x="292" y="130"/>
                  </a:lnTo>
                  <a:lnTo>
                    <a:pt x="293" y="132"/>
                  </a:lnTo>
                  <a:lnTo>
                    <a:pt x="297" y="130"/>
                  </a:lnTo>
                  <a:lnTo>
                    <a:pt x="299" y="128"/>
                  </a:lnTo>
                  <a:lnTo>
                    <a:pt x="299" y="129"/>
                  </a:lnTo>
                  <a:lnTo>
                    <a:pt x="300" y="129"/>
                  </a:lnTo>
                  <a:lnTo>
                    <a:pt x="299" y="130"/>
                  </a:lnTo>
                  <a:lnTo>
                    <a:pt x="296" y="133"/>
                  </a:lnTo>
                  <a:lnTo>
                    <a:pt x="293" y="134"/>
                  </a:lnTo>
                  <a:lnTo>
                    <a:pt x="291" y="135"/>
                  </a:lnTo>
                  <a:lnTo>
                    <a:pt x="289" y="135"/>
                  </a:lnTo>
                  <a:lnTo>
                    <a:pt x="283" y="136"/>
                  </a:lnTo>
                  <a:lnTo>
                    <a:pt x="279" y="139"/>
                  </a:lnTo>
                  <a:lnTo>
                    <a:pt x="271" y="141"/>
                  </a:lnTo>
                  <a:lnTo>
                    <a:pt x="264" y="145"/>
                  </a:lnTo>
                  <a:lnTo>
                    <a:pt x="264" y="146"/>
                  </a:lnTo>
                  <a:lnTo>
                    <a:pt x="265" y="146"/>
                  </a:lnTo>
                  <a:lnTo>
                    <a:pt x="271" y="145"/>
                  </a:lnTo>
                  <a:lnTo>
                    <a:pt x="278" y="141"/>
                  </a:lnTo>
                  <a:lnTo>
                    <a:pt x="280" y="141"/>
                  </a:lnTo>
                  <a:lnTo>
                    <a:pt x="282" y="141"/>
                  </a:lnTo>
                  <a:lnTo>
                    <a:pt x="287" y="140"/>
                  </a:lnTo>
                  <a:lnTo>
                    <a:pt x="290" y="138"/>
                  </a:lnTo>
                  <a:lnTo>
                    <a:pt x="294" y="137"/>
                  </a:lnTo>
                  <a:lnTo>
                    <a:pt x="299" y="136"/>
                  </a:lnTo>
                  <a:lnTo>
                    <a:pt x="300" y="137"/>
                  </a:lnTo>
                  <a:lnTo>
                    <a:pt x="299" y="139"/>
                  </a:lnTo>
                  <a:lnTo>
                    <a:pt x="299" y="141"/>
                  </a:lnTo>
                  <a:lnTo>
                    <a:pt x="299" y="142"/>
                  </a:lnTo>
                  <a:lnTo>
                    <a:pt x="300" y="142"/>
                  </a:lnTo>
                  <a:lnTo>
                    <a:pt x="301" y="142"/>
                  </a:lnTo>
                  <a:lnTo>
                    <a:pt x="302" y="145"/>
                  </a:lnTo>
                  <a:lnTo>
                    <a:pt x="303" y="147"/>
                  </a:lnTo>
                  <a:lnTo>
                    <a:pt x="302" y="147"/>
                  </a:lnTo>
                  <a:lnTo>
                    <a:pt x="301" y="147"/>
                  </a:lnTo>
                  <a:lnTo>
                    <a:pt x="300" y="148"/>
                  </a:lnTo>
                  <a:lnTo>
                    <a:pt x="300" y="150"/>
                  </a:lnTo>
                  <a:lnTo>
                    <a:pt x="301" y="152"/>
                  </a:lnTo>
                  <a:lnTo>
                    <a:pt x="302" y="156"/>
                  </a:lnTo>
                  <a:lnTo>
                    <a:pt x="302" y="157"/>
                  </a:lnTo>
                  <a:lnTo>
                    <a:pt x="301" y="158"/>
                  </a:lnTo>
                  <a:lnTo>
                    <a:pt x="302" y="160"/>
                  </a:lnTo>
                  <a:lnTo>
                    <a:pt x="304" y="163"/>
                  </a:lnTo>
                  <a:lnTo>
                    <a:pt x="305" y="162"/>
                  </a:lnTo>
                  <a:lnTo>
                    <a:pt x="305" y="163"/>
                  </a:lnTo>
                  <a:lnTo>
                    <a:pt x="300" y="168"/>
                  </a:lnTo>
                  <a:lnTo>
                    <a:pt x="297" y="173"/>
                  </a:lnTo>
                  <a:lnTo>
                    <a:pt x="294" y="172"/>
                  </a:lnTo>
                  <a:lnTo>
                    <a:pt x="291" y="173"/>
                  </a:lnTo>
                  <a:lnTo>
                    <a:pt x="289" y="175"/>
                  </a:lnTo>
                  <a:lnTo>
                    <a:pt x="285" y="176"/>
                  </a:lnTo>
                  <a:lnTo>
                    <a:pt x="282" y="176"/>
                  </a:lnTo>
                  <a:lnTo>
                    <a:pt x="280" y="176"/>
                  </a:lnTo>
                  <a:lnTo>
                    <a:pt x="273" y="180"/>
                  </a:lnTo>
                  <a:lnTo>
                    <a:pt x="264" y="183"/>
                  </a:lnTo>
                  <a:lnTo>
                    <a:pt x="262" y="184"/>
                  </a:lnTo>
                  <a:lnTo>
                    <a:pt x="259" y="185"/>
                  </a:lnTo>
                  <a:lnTo>
                    <a:pt x="256" y="185"/>
                  </a:lnTo>
                  <a:lnTo>
                    <a:pt x="253" y="186"/>
                  </a:lnTo>
                  <a:lnTo>
                    <a:pt x="248" y="190"/>
                  </a:lnTo>
                  <a:lnTo>
                    <a:pt x="243" y="191"/>
                  </a:lnTo>
                  <a:lnTo>
                    <a:pt x="238" y="192"/>
                  </a:lnTo>
                  <a:lnTo>
                    <a:pt x="232" y="195"/>
                  </a:lnTo>
                  <a:lnTo>
                    <a:pt x="229" y="196"/>
                  </a:lnTo>
                  <a:lnTo>
                    <a:pt x="224" y="197"/>
                  </a:lnTo>
                  <a:lnTo>
                    <a:pt x="222" y="198"/>
                  </a:lnTo>
                  <a:lnTo>
                    <a:pt x="220" y="199"/>
                  </a:lnTo>
                  <a:lnTo>
                    <a:pt x="217" y="200"/>
                  </a:lnTo>
                  <a:lnTo>
                    <a:pt x="215" y="202"/>
                  </a:lnTo>
                  <a:lnTo>
                    <a:pt x="211" y="203"/>
                  </a:lnTo>
                  <a:lnTo>
                    <a:pt x="209" y="204"/>
                  </a:lnTo>
                  <a:lnTo>
                    <a:pt x="206" y="206"/>
                  </a:lnTo>
                  <a:lnTo>
                    <a:pt x="204" y="207"/>
                  </a:lnTo>
                  <a:lnTo>
                    <a:pt x="199" y="209"/>
                  </a:lnTo>
                  <a:lnTo>
                    <a:pt x="196" y="210"/>
                  </a:lnTo>
                  <a:lnTo>
                    <a:pt x="188" y="216"/>
                  </a:lnTo>
                  <a:lnTo>
                    <a:pt x="181" y="220"/>
                  </a:lnTo>
                  <a:lnTo>
                    <a:pt x="175" y="222"/>
                  </a:lnTo>
                  <a:lnTo>
                    <a:pt x="171" y="225"/>
                  </a:lnTo>
                  <a:lnTo>
                    <a:pt x="169" y="226"/>
                  </a:lnTo>
                  <a:lnTo>
                    <a:pt x="167" y="227"/>
                  </a:lnTo>
                  <a:lnTo>
                    <a:pt x="164" y="230"/>
                  </a:lnTo>
                  <a:lnTo>
                    <a:pt x="161" y="232"/>
                  </a:lnTo>
                  <a:lnTo>
                    <a:pt x="154" y="234"/>
                  </a:lnTo>
                  <a:lnTo>
                    <a:pt x="149" y="237"/>
                  </a:lnTo>
                  <a:lnTo>
                    <a:pt x="147" y="239"/>
                  </a:lnTo>
                  <a:lnTo>
                    <a:pt x="143" y="241"/>
                  </a:lnTo>
                  <a:lnTo>
                    <a:pt x="142" y="240"/>
                  </a:lnTo>
                  <a:lnTo>
                    <a:pt x="141" y="239"/>
                  </a:lnTo>
                  <a:lnTo>
                    <a:pt x="140" y="239"/>
                  </a:lnTo>
                  <a:lnTo>
                    <a:pt x="139" y="239"/>
                  </a:lnTo>
                  <a:lnTo>
                    <a:pt x="139" y="240"/>
                  </a:lnTo>
                  <a:lnTo>
                    <a:pt x="139" y="242"/>
                  </a:lnTo>
                  <a:lnTo>
                    <a:pt x="139" y="243"/>
                  </a:lnTo>
                  <a:lnTo>
                    <a:pt x="136" y="245"/>
                  </a:lnTo>
                  <a:lnTo>
                    <a:pt x="132" y="245"/>
                  </a:lnTo>
                  <a:lnTo>
                    <a:pt x="132" y="244"/>
                  </a:lnTo>
                  <a:lnTo>
                    <a:pt x="131" y="243"/>
                  </a:lnTo>
                  <a:lnTo>
                    <a:pt x="129" y="242"/>
                  </a:lnTo>
                  <a:lnTo>
                    <a:pt x="126" y="242"/>
                  </a:lnTo>
                  <a:lnTo>
                    <a:pt x="124" y="245"/>
                  </a:lnTo>
                  <a:lnTo>
                    <a:pt x="123" y="249"/>
                  </a:lnTo>
                  <a:lnTo>
                    <a:pt x="119" y="249"/>
                  </a:lnTo>
                  <a:lnTo>
                    <a:pt x="117" y="249"/>
                  </a:lnTo>
                  <a:lnTo>
                    <a:pt x="116" y="247"/>
                  </a:lnTo>
                  <a:lnTo>
                    <a:pt x="115" y="246"/>
                  </a:lnTo>
                  <a:lnTo>
                    <a:pt x="114" y="247"/>
                  </a:lnTo>
                  <a:lnTo>
                    <a:pt x="112" y="247"/>
                  </a:lnTo>
                  <a:lnTo>
                    <a:pt x="111" y="246"/>
                  </a:lnTo>
                  <a:lnTo>
                    <a:pt x="110" y="246"/>
                  </a:lnTo>
                  <a:lnTo>
                    <a:pt x="105" y="247"/>
                  </a:lnTo>
                  <a:lnTo>
                    <a:pt x="103" y="247"/>
                  </a:lnTo>
                  <a:lnTo>
                    <a:pt x="102" y="245"/>
                  </a:lnTo>
                  <a:lnTo>
                    <a:pt x="101" y="244"/>
                  </a:lnTo>
                  <a:lnTo>
                    <a:pt x="103" y="241"/>
                  </a:lnTo>
                  <a:lnTo>
                    <a:pt x="103" y="239"/>
                  </a:lnTo>
                  <a:lnTo>
                    <a:pt x="105" y="238"/>
                  </a:lnTo>
                  <a:lnTo>
                    <a:pt x="107" y="238"/>
                  </a:lnTo>
                  <a:lnTo>
                    <a:pt x="107" y="237"/>
                  </a:lnTo>
                  <a:lnTo>
                    <a:pt x="107" y="235"/>
                  </a:lnTo>
                  <a:lnTo>
                    <a:pt x="105" y="234"/>
                  </a:lnTo>
                  <a:lnTo>
                    <a:pt x="103" y="234"/>
                  </a:lnTo>
                  <a:lnTo>
                    <a:pt x="102" y="234"/>
                  </a:lnTo>
                  <a:lnTo>
                    <a:pt x="103" y="235"/>
                  </a:lnTo>
                  <a:lnTo>
                    <a:pt x="103" y="237"/>
                  </a:lnTo>
                  <a:lnTo>
                    <a:pt x="102" y="237"/>
                  </a:lnTo>
                  <a:lnTo>
                    <a:pt x="101" y="237"/>
                  </a:lnTo>
                  <a:lnTo>
                    <a:pt x="100" y="233"/>
                  </a:lnTo>
                  <a:lnTo>
                    <a:pt x="99" y="229"/>
                  </a:lnTo>
                  <a:lnTo>
                    <a:pt x="96" y="230"/>
                  </a:lnTo>
                  <a:lnTo>
                    <a:pt x="95" y="230"/>
                  </a:lnTo>
                  <a:lnTo>
                    <a:pt x="95" y="233"/>
                  </a:lnTo>
                  <a:lnTo>
                    <a:pt x="95" y="237"/>
                  </a:lnTo>
                  <a:lnTo>
                    <a:pt x="96" y="238"/>
                  </a:lnTo>
                  <a:lnTo>
                    <a:pt x="97" y="240"/>
                  </a:lnTo>
                  <a:lnTo>
                    <a:pt x="96" y="241"/>
                  </a:lnTo>
                  <a:lnTo>
                    <a:pt x="97" y="245"/>
                  </a:lnTo>
                  <a:lnTo>
                    <a:pt x="97" y="249"/>
                  </a:lnTo>
                  <a:lnTo>
                    <a:pt x="92" y="251"/>
                  </a:lnTo>
                  <a:lnTo>
                    <a:pt x="87" y="252"/>
                  </a:lnTo>
                  <a:lnTo>
                    <a:pt x="85" y="253"/>
                  </a:lnTo>
                  <a:lnTo>
                    <a:pt x="85" y="254"/>
                  </a:lnTo>
                  <a:lnTo>
                    <a:pt x="85" y="256"/>
                  </a:lnTo>
                  <a:lnTo>
                    <a:pt x="87" y="258"/>
                  </a:lnTo>
                  <a:lnTo>
                    <a:pt x="85" y="258"/>
                  </a:lnTo>
                  <a:lnTo>
                    <a:pt x="85" y="260"/>
                  </a:lnTo>
                  <a:lnTo>
                    <a:pt x="83" y="258"/>
                  </a:lnTo>
                  <a:lnTo>
                    <a:pt x="82" y="258"/>
                  </a:lnTo>
                  <a:lnTo>
                    <a:pt x="80" y="256"/>
                  </a:lnTo>
                  <a:lnTo>
                    <a:pt x="79" y="255"/>
                  </a:lnTo>
                  <a:lnTo>
                    <a:pt x="78" y="255"/>
                  </a:lnTo>
                  <a:lnTo>
                    <a:pt x="77" y="257"/>
                  </a:lnTo>
                  <a:lnTo>
                    <a:pt x="76" y="260"/>
                  </a:lnTo>
                  <a:lnTo>
                    <a:pt x="75" y="261"/>
                  </a:lnTo>
                  <a:lnTo>
                    <a:pt x="69" y="264"/>
                  </a:lnTo>
                  <a:lnTo>
                    <a:pt x="62" y="266"/>
                  </a:lnTo>
                  <a:lnTo>
                    <a:pt x="61" y="267"/>
                  </a:lnTo>
                  <a:lnTo>
                    <a:pt x="59" y="268"/>
                  </a:lnTo>
                  <a:lnTo>
                    <a:pt x="55" y="267"/>
                  </a:lnTo>
                  <a:lnTo>
                    <a:pt x="52" y="267"/>
                  </a:lnTo>
                  <a:lnTo>
                    <a:pt x="48" y="268"/>
                  </a:lnTo>
                  <a:lnTo>
                    <a:pt x="45" y="269"/>
                  </a:lnTo>
                  <a:lnTo>
                    <a:pt x="43" y="268"/>
                  </a:lnTo>
                  <a:lnTo>
                    <a:pt x="42" y="267"/>
                  </a:lnTo>
                  <a:lnTo>
                    <a:pt x="39" y="267"/>
                  </a:lnTo>
                  <a:lnTo>
                    <a:pt x="38" y="267"/>
                  </a:lnTo>
                  <a:lnTo>
                    <a:pt x="34" y="265"/>
                  </a:lnTo>
                  <a:lnTo>
                    <a:pt x="31" y="264"/>
                  </a:lnTo>
                  <a:lnTo>
                    <a:pt x="24" y="265"/>
                  </a:lnTo>
                  <a:lnTo>
                    <a:pt x="20" y="266"/>
                  </a:lnTo>
                  <a:lnTo>
                    <a:pt x="18" y="266"/>
                  </a:lnTo>
                  <a:lnTo>
                    <a:pt x="15" y="265"/>
                  </a:lnTo>
                  <a:lnTo>
                    <a:pt x="12" y="266"/>
                  </a:lnTo>
                  <a:lnTo>
                    <a:pt x="9" y="266"/>
                  </a:lnTo>
                  <a:lnTo>
                    <a:pt x="9" y="264"/>
                  </a:lnTo>
                  <a:lnTo>
                    <a:pt x="10" y="263"/>
                  </a:lnTo>
                  <a:lnTo>
                    <a:pt x="9" y="261"/>
                  </a:lnTo>
                  <a:lnTo>
                    <a:pt x="8" y="258"/>
                  </a:lnTo>
                  <a:lnTo>
                    <a:pt x="10" y="256"/>
                  </a:lnTo>
                  <a:lnTo>
                    <a:pt x="12" y="253"/>
                  </a:lnTo>
                  <a:lnTo>
                    <a:pt x="11" y="252"/>
                  </a:lnTo>
                  <a:lnTo>
                    <a:pt x="11" y="251"/>
                  </a:lnTo>
                  <a:lnTo>
                    <a:pt x="10" y="249"/>
                  </a:lnTo>
                  <a:lnTo>
                    <a:pt x="9" y="246"/>
                  </a:lnTo>
                  <a:lnTo>
                    <a:pt x="11" y="244"/>
                  </a:lnTo>
                  <a:lnTo>
                    <a:pt x="13" y="243"/>
                  </a:lnTo>
                  <a:lnTo>
                    <a:pt x="13" y="242"/>
                  </a:lnTo>
                  <a:lnTo>
                    <a:pt x="10" y="242"/>
                  </a:lnTo>
                  <a:lnTo>
                    <a:pt x="7" y="242"/>
                  </a:lnTo>
                  <a:lnTo>
                    <a:pt x="7" y="241"/>
                  </a:lnTo>
                  <a:lnTo>
                    <a:pt x="8" y="240"/>
                  </a:lnTo>
                  <a:lnTo>
                    <a:pt x="9" y="239"/>
                  </a:lnTo>
                  <a:lnTo>
                    <a:pt x="10" y="237"/>
                  </a:lnTo>
                  <a:lnTo>
                    <a:pt x="12" y="237"/>
                  </a:lnTo>
                  <a:lnTo>
                    <a:pt x="13" y="235"/>
                  </a:lnTo>
                  <a:lnTo>
                    <a:pt x="13" y="234"/>
                  </a:lnTo>
                  <a:lnTo>
                    <a:pt x="13" y="233"/>
                  </a:lnTo>
                  <a:lnTo>
                    <a:pt x="18" y="232"/>
                  </a:lnTo>
                  <a:lnTo>
                    <a:pt x="22" y="231"/>
                  </a:lnTo>
                  <a:lnTo>
                    <a:pt x="34" y="227"/>
                  </a:lnTo>
                  <a:lnTo>
                    <a:pt x="46" y="225"/>
                  </a:lnTo>
                  <a:lnTo>
                    <a:pt x="49" y="222"/>
                  </a:lnTo>
                  <a:lnTo>
                    <a:pt x="52" y="220"/>
                  </a:lnTo>
                  <a:lnTo>
                    <a:pt x="54" y="220"/>
                  </a:lnTo>
                  <a:lnTo>
                    <a:pt x="56" y="219"/>
                  </a:lnTo>
                  <a:lnTo>
                    <a:pt x="58" y="218"/>
                  </a:lnTo>
                  <a:lnTo>
                    <a:pt x="60" y="216"/>
                  </a:lnTo>
                  <a:lnTo>
                    <a:pt x="64" y="215"/>
                  </a:lnTo>
                  <a:lnTo>
                    <a:pt x="68" y="214"/>
                  </a:lnTo>
                  <a:lnTo>
                    <a:pt x="69" y="212"/>
                  </a:lnTo>
                  <a:lnTo>
                    <a:pt x="71" y="211"/>
                  </a:lnTo>
                  <a:lnTo>
                    <a:pt x="75" y="217"/>
                  </a:lnTo>
                  <a:lnTo>
                    <a:pt x="76" y="221"/>
                  </a:lnTo>
                  <a:lnTo>
                    <a:pt x="77" y="221"/>
                  </a:lnTo>
                  <a:lnTo>
                    <a:pt x="78" y="220"/>
                  </a:lnTo>
                  <a:lnTo>
                    <a:pt x="78" y="219"/>
                  </a:lnTo>
                  <a:lnTo>
                    <a:pt x="80" y="219"/>
                  </a:lnTo>
                  <a:lnTo>
                    <a:pt x="82" y="218"/>
                  </a:lnTo>
                  <a:lnTo>
                    <a:pt x="82" y="217"/>
                  </a:lnTo>
                  <a:lnTo>
                    <a:pt x="79" y="217"/>
                  </a:lnTo>
                  <a:lnTo>
                    <a:pt x="77" y="216"/>
                  </a:lnTo>
                  <a:lnTo>
                    <a:pt x="77" y="212"/>
                  </a:lnTo>
                  <a:lnTo>
                    <a:pt x="77" y="209"/>
                  </a:lnTo>
                  <a:lnTo>
                    <a:pt x="79" y="209"/>
                  </a:lnTo>
                  <a:lnTo>
                    <a:pt x="80" y="208"/>
                  </a:lnTo>
                  <a:lnTo>
                    <a:pt x="81" y="207"/>
                  </a:lnTo>
                  <a:lnTo>
                    <a:pt x="81" y="205"/>
                  </a:lnTo>
                  <a:lnTo>
                    <a:pt x="84" y="204"/>
                  </a:lnTo>
                  <a:lnTo>
                    <a:pt x="88" y="205"/>
                  </a:lnTo>
                  <a:lnTo>
                    <a:pt x="89" y="204"/>
                  </a:lnTo>
                  <a:lnTo>
                    <a:pt x="90" y="204"/>
                  </a:lnTo>
                  <a:lnTo>
                    <a:pt x="91" y="204"/>
                  </a:lnTo>
                  <a:lnTo>
                    <a:pt x="91" y="205"/>
                  </a:lnTo>
                  <a:lnTo>
                    <a:pt x="92" y="207"/>
                  </a:lnTo>
                  <a:lnTo>
                    <a:pt x="92" y="209"/>
                  </a:lnTo>
                  <a:lnTo>
                    <a:pt x="90" y="210"/>
                  </a:lnTo>
                  <a:lnTo>
                    <a:pt x="87" y="211"/>
                  </a:lnTo>
                  <a:lnTo>
                    <a:pt x="88" y="214"/>
                  </a:lnTo>
                  <a:lnTo>
                    <a:pt x="89" y="216"/>
                  </a:lnTo>
                  <a:lnTo>
                    <a:pt x="91" y="216"/>
                  </a:lnTo>
                  <a:lnTo>
                    <a:pt x="93" y="216"/>
                  </a:lnTo>
                  <a:lnTo>
                    <a:pt x="94" y="220"/>
                  </a:lnTo>
                  <a:lnTo>
                    <a:pt x="95" y="223"/>
                  </a:lnTo>
                  <a:lnTo>
                    <a:pt x="96" y="223"/>
                  </a:lnTo>
                  <a:lnTo>
                    <a:pt x="96" y="220"/>
                  </a:lnTo>
                  <a:lnTo>
                    <a:pt x="95" y="215"/>
                  </a:lnTo>
                  <a:lnTo>
                    <a:pt x="96" y="212"/>
                  </a:lnTo>
                  <a:lnTo>
                    <a:pt x="97" y="209"/>
                  </a:lnTo>
                  <a:lnTo>
                    <a:pt x="96" y="209"/>
                  </a:lnTo>
                  <a:lnTo>
                    <a:pt x="95" y="208"/>
                  </a:lnTo>
                  <a:lnTo>
                    <a:pt x="94" y="205"/>
                  </a:lnTo>
                  <a:lnTo>
                    <a:pt x="95" y="202"/>
                  </a:lnTo>
                  <a:lnTo>
                    <a:pt x="99" y="199"/>
                  </a:lnTo>
                  <a:lnTo>
                    <a:pt x="102" y="198"/>
                  </a:lnTo>
                  <a:lnTo>
                    <a:pt x="105" y="197"/>
                  </a:lnTo>
                  <a:lnTo>
                    <a:pt x="107" y="197"/>
                  </a:lnTo>
                  <a:lnTo>
                    <a:pt x="107" y="199"/>
                  </a:lnTo>
                  <a:lnTo>
                    <a:pt x="107" y="200"/>
                  </a:lnTo>
                  <a:lnTo>
                    <a:pt x="110" y="203"/>
                  </a:lnTo>
                  <a:lnTo>
                    <a:pt x="111" y="205"/>
                  </a:lnTo>
                  <a:lnTo>
                    <a:pt x="113" y="205"/>
                  </a:lnTo>
                  <a:lnTo>
                    <a:pt x="114" y="205"/>
                  </a:lnTo>
                  <a:lnTo>
                    <a:pt x="115" y="203"/>
                  </a:lnTo>
                  <a:lnTo>
                    <a:pt x="115" y="200"/>
                  </a:lnTo>
                  <a:lnTo>
                    <a:pt x="114" y="197"/>
                  </a:lnTo>
                  <a:lnTo>
                    <a:pt x="113" y="194"/>
                  </a:lnTo>
                  <a:lnTo>
                    <a:pt x="114" y="192"/>
                  </a:lnTo>
                  <a:lnTo>
                    <a:pt x="116" y="191"/>
                  </a:lnTo>
                  <a:lnTo>
                    <a:pt x="115" y="188"/>
                  </a:lnTo>
                  <a:lnTo>
                    <a:pt x="114" y="187"/>
                  </a:lnTo>
                  <a:lnTo>
                    <a:pt x="114" y="185"/>
                  </a:lnTo>
                  <a:lnTo>
                    <a:pt x="114" y="183"/>
                  </a:lnTo>
                  <a:lnTo>
                    <a:pt x="113" y="181"/>
                  </a:lnTo>
                  <a:lnTo>
                    <a:pt x="112" y="179"/>
                  </a:lnTo>
                  <a:lnTo>
                    <a:pt x="112" y="175"/>
                  </a:lnTo>
                  <a:lnTo>
                    <a:pt x="112" y="173"/>
                  </a:lnTo>
                  <a:lnTo>
                    <a:pt x="113" y="172"/>
                  </a:lnTo>
                  <a:lnTo>
                    <a:pt x="113" y="170"/>
                  </a:lnTo>
                  <a:lnTo>
                    <a:pt x="112" y="169"/>
                  </a:lnTo>
                  <a:lnTo>
                    <a:pt x="113" y="168"/>
                  </a:lnTo>
                  <a:lnTo>
                    <a:pt x="113" y="165"/>
                  </a:lnTo>
                  <a:lnTo>
                    <a:pt x="112" y="161"/>
                  </a:lnTo>
                  <a:lnTo>
                    <a:pt x="112" y="158"/>
                  </a:lnTo>
                  <a:lnTo>
                    <a:pt x="108" y="153"/>
                  </a:lnTo>
                  <a:lnTo>
                    <a:pt x="105" y="147"/>
                  </a:lnTo>
                  <a:lnTo>
                    <a:pt x="103" y="146"/>
                  </a:lnTo>
                  <a:lnTo>
                    <a:pt x="101" y="145"/>
                  </a:lnTo>
                  <a:lnTo>
                    <a:pt x="101" y="144"/>
                  </a:lnTo>
                  <a:lnTo>
                    <a:pt x="100" y="142"/>
                  </a:lnTo>
                  <a:lnTo>
                    <a:pt x="99" y="141"/>
                  </a:lnTo>
                  <a:lnTo>
                    <a:pt x="97" y="140"/>
                  </a:lnTo>
                  <a:lnTo>
                    <a:pt x="96" y="139"/>
                  </a:lnTo>
                  <a:lnTo>
                    <a:pt x="95" y="137"/>
                  </a:lnTo>
                  <a:lnTo>
                    <a:pt x="94" y="135"/>
                  </a:lnTo>
                  <a:lnTo>
                    <a:pt x="94" y="134"/>
                  </a:lnTo>
                  <a:lnTo>
                    <a:pt x="93" y="133"/>
                  </a:lnTo>
                  <a:lnTo>
                    <a:pt x="92" y="133"/>
                  </a:lnTo>
                  <a:lnTo>
                    <a:pt x="90" y="128"/>
                  </a:lnTo>
                  <a:lnTo>
                    <a:pt x="88" y="123"/>
                  </a:lnTo>
                  <a:lnTo>
                    <a:pt x="88" y="120"/>
                  </a:lnTo>
                  <a:lnTo>
                    <a:pt x="89" y="116"/>
                  </a:lnTo>
                  <a:lnTo>
                    <a:pt x="88" y="115"/>
                  </a:lnTo>
                  <a:lnTo>
                    <a:pt x="87" y="113"/>
                  </a:lnTo>
                  <a:lnTo>
                    <a:pt x="88" y="107"/>
                  </a:lnTo>
                  <a:lnTo>
                    <a:pt x="89" y="102"/>
                  </a:lnTo>
                  <a:lnTo>
                    <a:pt x="87" y="100"/>
                  </a:lnTo>
                  <a:lnTo>
                    <a:pt x="85" y="97"/>
                  </a:lnTo>
                  <a:lnTo>
                    <a:pt x="87" y="95"/>
                  </a:lnTo>
                  <a:close/>
                  <a:moveTo>
                    <a:pt x="146" y="132"/>
                  </a:moveTo>
                  <a:lnTo>
                    <a:pt x="146" y="132"/>
                  </a:lnTo>
                  <a:lnTo>
                    <a:pt x="147" y="132"/>
                  </a:lnTo>
                  <a:lnTo>
                    <a:pt x="146" y="132"/>
                  </a:lnTo>
                  <a:close/>
                  <a:moveTo>
                    <a:pt x="230" y="156"/>
                  </a:moveTo>
                  <a:lnTo>
                    <a:pt x="223" y="159"/>
                  </a:lnTo>
                  <a:lnTo>
                    <a:pt x="215" y="162"/>
                  </a:lnTo>
                  <a:lnTo>
                    <a:pt x="213" y="163"/>
                  </a:lnTo>
                  <a:lnTo>
                    <a:pt x="212" y="163"/>
                  </a:lnTo>
                  <a:lnTo>
                    <a:pt x="209" y="164"/>
                  </a:lnTo>
                  <a:lnTo>
                    <a:pt x="206" y="167"/>
                  </a:lnTo>
                  <a:lnTo>
                    <a:pt x="205" y="167"/>
                  </a:lnTo>
                  <a:lnTo>
                    <a:pt x="205" y="168"/>
                  </a:lnTo>
                  <a:lnTo>
                    <a:pt x="200" y="170"/>
                  </a:lnTo>
                  <a:lnTo>
                    <a:pt x="196" y="172"/>
                  </a:lnTo>
                  <a:lnTo>
                    <a:pt x="188" y="174"/>
                  </a:lnTo>
                  <a:lnTo>
                    <a:pt x="184" y="177"/>
                  </a:lnTo>
                  <a:lnTo>
                    <a:pt x="184" y="179"/>
                  </a:lnTo>
                  <a:lnTo>
                    <a:pt x="186" y="180"/>
                  </a:lnTo>
                  <a:lnTo>
                    <a:pt x="187" y="180"/>
                  </a:lnTo>
                  <a:lnTo>
                    <a:pt x="190" y="179"/>
                  </a:lnTo>
                  <a:lnTo>
                    <a:pt x="192" y="176"/>
                  </a:lnTo>
                  <a:lnTo>
                    <a:pt x="194" y="175"/>
                  </a:lnTo>
                  <a:lnTo>
                    <a:pt x="196" y="175"/>
                  </a:lnTo>
                  <a:lnTo>
                    <a:pt x="199" y="173"/>
                  </a:lnTo>
                  <a:lnTo>
                    <a:pt x="203" y="171"/>
                  </a:lnTo>
                  <a:lnTo>
                    <a:pt x="207" y="170"/>
                  </a:lnTo>
                  <a:lnTo>
                    <a:pt x="212" y="168"/>
                  </a:lnTo>
                  <a:lnTo>
                    <a:pt x="217" y="165"/>
                  </a:lnTo>
                  <a:lnTo>
                    <a:pt x="222" y="163"/>
                  </a:lnTo>
                  <a:lnTo>
                    <a:pt x="224" y="162"/>
                  </a:lnTo>
                  <a:lnTo>
                    <a:pt x="228" y="162"/>
                  </a:lnTo>
                  <a:lnTo>
                    <a:pt x="229" y="161"/>
                  </a:lnTo>
                  <a:lnTo>
                    <a:pt x="230" y="160"/>
                  </a:lnTo>
                  <a:lnTo>
                    <a:pt x="231" y="160"/>
                  </a:lnTo>
                  <a:lnTo>
                    <a:pt x="232" y="160"/>
                  </a:lnTo>
                  <a:lnTo>
                    <a:pt x="239" y="157"/>
                  </a:lnTo>
                  <a:lnTo>
                    <a:pt x="244" y="152"/>
                  </a:lnTo>
                  <a:lnTo>
                    <a:pt x="238" y="153"/>
                  </a:lnTo>
                  <a:lnTo>
                    <a:pt x="230" y="156"/>
                  </a:lnTo>
                  <a:close/>
                  <a:moveTo>
                    <a:pt x="151" y="184"/>
                  </a:moveTo>
                  <a:lnTo>
                    <a:pt x="151" y="185"/>
                  </a:lnTo>
                  <a:lnTo>
                    <a:pt x="152" y="185"/>
                  </a:lnTo>
                  <a:lnTo>
                    <a:pt x="153" y="185"/>
                  </a:lnTo>
                  <a:lnTo>
                    <a:pt x="153" y="184"/>
                  </a:lnTo>
                  <a:lnTo>
                    <a:pt x="152" y="184"/>
                  </a:lnTo>
                  <a:lnTo>
                    <a:pt x="151" y="184"/>
                  </a:lnTo>
                  <a:close/>
                  <a:moveTo>
                    <a:pt x="256" y="148"/>
                  </a:moveTo>
                  <a:lnTo>
                    <a:pt x="256" y="148"/>
                  </a:lnTo>
                  <a:lnTo>
                    <a:pt x="256" y="149"/>
                  </a:lnTo>
                  <a:lnTo>
                    <a:pt x="257" y="148"/>
                  </a:lnTo>
                  <a:lnTo>
                    <a:pt x="256" y="148"/>
                  </a:lnTo>
                  <a:close/>
                  <a:moveTo>
                    <a:pt x="57" y="233"/>
                  </a:moveTo>
                  <a:lnTo>
                    <a:pt x="57" y="235"/>
                  </a:lnTo>
                  <a:lnTo>
                    <a:pt x="58" y="238"/>
                  </a:lnTo>
                  <a:lnTo>
                    <a:pt x="59" y="237"/>
                  </a:lnTo>
                  <a:lnTo>
                    <a:pt x="60" y="235"/>
                  </a:lnTo>
                  <a:lnTo>
                    <a:pt x="60" y="234"/>
                  </a:lnTo>
                  <a:lnTo>
                    <a:pt x="59" y="233"/>
                  </a:lnTo>
                  <a:lnTo>
                    <a:pt x="58" y="233"/>
                  </a:lnTo>
                  <a:lnTo>
                    <a:pt x="57" y="233"/>
                  </a:lnTo>
                  <a:close/>
                  <a:moveTo>
                    <a:pt x="302" y="149"/>
                  </a:moveTo>
                  <a:lnTo>
                    <a:pt x="302" y="149"/>
                  </a:lnTo>
                  <a:lnTo>
                    <a:pt x="303" y="149"/>
                  </a:lnTo>
                  <a:lnTo>
                    <a:pt x="303" y="150"/>
                  </a:lnTo>
                  <a:lnTo>
                    <a:pt x="302" y="151"/>
                  </a:lnTo>
                  <a:lnTo>
                    <a:pt x="301" y="150"/>
                  </a:lnTo>
                  <a:lnTo>
                    <a:pt x="302" y="150"/>
                  </a:lnTo>
                  <a:lnTo>
                    <a:pt x="302" y="149"/>
                  </a:lnTo>
                  <a:close/>
                  <a:moveTo>
                    <a:pt x="118" y="220"/>
                  </a:moveTo>
                  <a:lnTo>
                    <a:pt x="117" y="222"/>
                  </a:lnTo>
                  <a:lnTo>
                    <a:pt x="118" y="223"/>
                  </a:lnTo>
                  <a:lnTo>
                    <a:pt x="119" y="222"/>
                  </a:lnTo>
                  <a:lnTo>
                    <a:pt x="119" y="220"/>
                  </a:lnTo>
                  <a:lnTo>
                    <a:pt x="118" y="220"/>
                  </a:lnTo>
                  <a:close/>
                  <a:moveTo>
                    <a:pt x="77" y="235"/>
                  </a:moveTo>
                  <a:lnTo>
                    <a:pt x="76" y="238"/>
                  </a:lnTo>
                  <a:lnTo>
                    <a:pt x="76" y="239"/>
                  </a:lnTo>
                  <a:lnTo>
                    <a:pt x="77" y="241"/>
                  </a:lnTo>
                  <a:lnTo>
                    <a:pt x="78" y="241"/>
                  </a:lnTo>
                  <a:lnTo>
                    <a:pt x="79" y="240"/>
                  </a:lnTo>
                  <a:lnTo>
                    <a:pt x="79" y="239"/>
                  </a:lnTo>
                  <a:lnTo>
                    <a:pt x="79" y="238"/>
                  </a:lnTo>
                  <a:lnTo>
                    <a:pt x="79" y="237"/>
                  </a:lnTo>
                  <a:lnTo>
                    <a:pt x="78" y="237"/>
                  </a:lnTo>
                  <a:lnTo>
                    <a:pt x="78" y="235"/>
                  </a:lnTo>
                  <a:lnTo>
                    <a:pt x="77" y="235"/>
                  </a:lnTo>
                  <a:close/>
                  <a:moveTo>
                    <a:pt x="296" y="159"/>
                  </a:moveTo>
                  <a:lnTo>
                    <a:pt x="293" y="161"/>
                  </a:lnTo>
                  <a:lnTo>
                    <a:pt x="291" y="164"/>
                  </a:lnTo>
                  <a:lnTo>
                    <a:pt x="294" y="165"/>
                  </a:lnTo>
                  <a:lnTo>
                    <a:pt x="297" y="165"/>
                  </a:lnTo>
                  <a:lnTo>
                    <a:pt x="298" y="164"/>
                  </a:lnTo>
                  <a:lnTo>
                    <a:pt x="301" y="163"/>
                  </a:lnTo>
                  <a:lnTo>
                    <a:pt x="301" y="162"/>
                  </a:lnTo>
                  <a:lnTo>
                    <a:pt x="299" y="160"/>
                  </a:lnTo>
                  <a:lnTo>
                    <a:pt x="297" y="159"/>
                  </a:lnTo>
                  <a:lnTo>
                    <a:pt x="296" y="159"/>
                  </a:lnTo>
                  <a:close/>
                  <a:moveTo>
                    <a:pt x="125" y="229"/>
                  </a:moveTo>
                  <a:lnTo>
                    <a:pt x="125" y="232"/>
                  </a:lnTo>
                  <a:lnTo>
                    <a:pt x="125" y="235"/>
                  </a:lnTo>
                  <a:lnTo>
                    <a:pt x="126" y="235"/>
                  </a:lnTo>
                  <a:lnTo>
                    <a:pt x="128" y="237"/>
                  </a:lnTo>
                  <a:lnTo>
                    <a:pt x="129" y="234"/>
                  </a:lnTo>
                  <a:lnTo>
                    <a:pt x="129" y="232"/>
                  </a:lnTo>
                  <a:lnTo>
                    <a:pt x="129" y="231"/>
                  </a:lnTo>
                  <a:lnTo>
                    <a:pt x="128" y="230"/>
                  </a:lnTo>
                  <a:lnTo>
                    <a:pt x="127" y="229"/>
                  </a:lnTo>
                  <a:lnTo>
                    <a:pt x="125" y="229"/>
                  </a:lnTo>
                  <a:close/>
                </a:path>
              </a:pathLst>
            </a:custGeom>
            <a:solidFill>
              <a:srgbClr val="2C5882"/>
            </a:solidFill>
            <a:ln w="9525">
              <a:noFill/>
              <a:round/>
            </a:ln>
          </p:spPr>
          <p:txBody>
            <a:bodyPr/>
            <a:lstStyle/>
            <a:p>
              <a:endParaRPr lang="zh-CN" altLang="en-US"/>
            </a:p>
          </p:txBody>
        </p:sp>
        <p:sp>
          <p:nvSpPr>
            <p:cNvPr id="82975" name="Freeform 67"/>
            <p:cNvSpPr/>
            <p:nvPr/>
          </p:nvSpPr>
          <p:spPr bwMode="auto">
            <a:xfrm>
              <a:off x="51" y="673"/>
              <a:ext cx="85" cy="72"/>
            </a:xfrm>
            <a:custGeom>
              <a:avLst/>
              <a:gdLst>
                <a:gd name="T0" fmla="*/ 0 w 253"/>
                <a:gd name="T1" fmla="*/ 0 h 216"/>
                <a:gd name="T2" fmla="*/ 0 w 253"/>
                <a:gd name="T3" fmla="*/ 0 h 216"/>
                <a:gd name="T4" fmla="*/ 0 w 253"/>
                <a:gd name="T5" fmla="*/ 0 h 216"/>
                <a:gd name="T6" fmla="*/ 0 w 253"/>
                <a:gd name="T7" fmla="*/ 0 h 216"/>
                <a:gd name="T8" fmla="*/ 0 w 253"/>
                <a:gd name="T9" fmla="*/ 0 h 216"/>
                <a:gd name="T10" fmla="*/ 0 w 253"/>
                <a:gd name="T11" fmla="*/ 0 h 216"/>
                <a:gd name="T12" fmla="*/ 0 w 253"/>
                <a:gd name="T13" fmla="*/ 0 h 216"/>
                <a:gd name="T14" fmla="*/ 0 w 253"/>
                <a:gd name="T15" fmla="*/ 0 h 216"/>
                <a:gd name="T16" fmla="*/ 0 w 253"/>
                <a:gd name="T17" fmla="*/ 0 h 216"/>
                <a:gd name="T18" fmla="*/ 0 w 253"/>
                <a:gd name="T19" fmla="*/ 0 h 216"/>
                <a:gd name="T20" fmla="*/ 0 w 253"/>
                <a:gd name="T21" fmla="*/ 0 h 216"/>
                <a:gd name="T22" fmla="*/ 0 w 253"/>
                <a:gd name="T23" fmla="*/ 0 h 216"/>
                <a:gd name="T24" fmla="*/ 0 w 253"/>
                <a:gd name="T25" fmla="*/ 0 h 216"/>
                <a:gd name="T26" fmla="*/ 0 w 253"/>
                <a:gd name="T27" fmla="*/ 0 h 216"/>
                <a:gd name="T28" fmla="*/ 0 w 253"/>
                <a:gd name="T29" fmla="*/ 0 h 216"/>
                <a:gd name="T30" fmla="*/ 0 w 253"/>
                <a:gd name="T31" fmla="*/ 0 h 216"/>
                <a:gd name="T32" fmla="*/ 0 w 253"/>
                <a:gd name="T33" fmla="*/ 0 h 216"/>
                <a:gd name="T34" fmla="*/ 0 w 253"/>
                <a:gd name="T35" fmla="*/ 0 h 216"/>
                <a:gd name="T36" fmla="*/ 0 w 253"/>
                <a:gd name="T37" fmla="*/ 0 h 216"/>
                <a:gd name="T38" fmla="*/ 0 w 253"/>
                <a:gd name="T39" fmla="*/ 0 h 216"/>
                <a:gd name="T40" fmla="*/ 0 w 253"/>
                <a:gd name="T41" fmla="*/ 0 h 216"/>
                <a:gd name="T42" fmla="*/ 0 w 253"/>
                <a:gd name="T43" fmla="*/ 0 h 216"/>
                <a:gd name="T44" fmla="*/ 0 w 253"/>
                <a:gd name="T45" fmla="*/ 0 h 216"/>
                <a:gd name="T46" fmla="*/ 0 w 253"/>
                <a:gd name="T47" fmla="*/ 0 h 216"/>
                <a:gd name="T48" fmla="*/ 0 w 253"/>
                <a:gd name="T49" fmla="*/ 0 h 216"/>
                <a:gd name="T50" fmla="*/ 0 w 253"/>
                <a:gd name="T51" fmla="*/ 0 h 216"/>
                <a:gd name="T52" fmla="*/ 0 w 253"/>
                <a:gd name="T53" fmla="*/ 0 h 216"/>
                <a:gd name="T54" fmla="*/ 0 w 253"/>
                <a:gd name="T55" fmla="*/ 0 h 216"/>
                <a:gd name="T56" fmla="*/ 0 w 253"/>
                <a:gd name="T57" fmla="*/ 0 h 216"/>
                <a:gd name="T58" fmla="*/ 0 w 253"/>
                <a:gd name="T59" fmla="*/ 0 h 216"/>
                <a:gd name="T60" fmla="*/ 0 w 253"/>
                <a:gd name="T61" fmla="*/ 0 h 216"/>
                <a:gd name="T62" fmla="*/ 0 w 253"/>
                <a:gd name="T63" fmla="*/ 0 h 216"/>
                <a:gd name="T64" fmla="*/ 0 w 253"/>
                <a:gd name="T65" fmla="*/ 0 h 216"/>
                <a:gd name="T66" fmla="*/ 0 w 253"/>
                <a:gd name="T67" fmla="*/ 0 h 216"/>
                <a:gd name="T68" fmla="*/ 0 w 253"/>
                <a:gd name="T69" fmla="*/ 0 h 216"/>
                <a:gd name="T70" fmla="*/ 0 w 253"/>
                <a:gd name="T71" fmla="*/ 0 h 216"/>
                <a:gd name="T72" fmla="*/ 0 w 253"/>
                <a:gd name="T73" fmla="*/ 0 h 216"/>
                <a:gd name="T74" fmla="*/ 0 w 253"/>
                <a:gd name="T75" fmla="*/ 0 h 216"/>
                <a:gd name="T76" fmla="*/ 0 w 253"/>
                <a:gd name="T77" fmla="*/ 0 h 216"/>
                <a:gd name="T78" fmla="*/ 0 w 253"/>
                <a:gd name="T79" fmla="*/ 0 h 216"/>
                <a:gd name="T80" fmla="*/ 0 w 253"/>
                <a:gd name="T81" fmla="*/ 0 h 216"/>
                <a:gd name="T82" fmla="*/ 0 w 253"/>
                <a:gd name="T83" fmla="*/ 0 h 216"/>
                <a:gd name="T84" fmla="*/ 0 w 253"/>
                <a:gd name="T85" fmla="*/ 0 h 216"/>
                <a:gd name="T86" fmla="*/ 0 w 253"/>
                <a:gd name="T87" fmla="*/ 0 h 216"/>
                <a:gd name="T88" fmla="*/ 0 w 253"/>
                <a:gd name="T89" fmla="*/ 0 h 216"/>
                <a:gd name="T90" fmla="*/ 0 w 253"/>
                <a:gd name="T91" fmla="*/ 0 h 216"/>
                <a:gd name="T92" fmla="*/ 0 w 253"/>
                <a:gd name="T93" fmla="*/ 0 h 216"/>
                <a:gd name="T94" fmla="*/ 0 w 253"/>
                <a:gd name="T95" fmla="*/ 0 h 216"/>
                <a:gd name="T96" fmla="*/ 0 w 253"/>
                <a:gd name="T97" fmla="*/ 0 h 216"/>
                <a:gd name="T98" fmla="*/ 0 w 253"/>
                <a:gd name="T99" fmla="*/ 0 h 216"/>
                <a:gd name="T100" fmla="*/ 0 w 253"/>
                <a:gd name="T101" fmla="*/ 0 h 216"/>
                <a:gd name="T102" fmla="*/ 0 w 253"/>
                <a:gd name="T103" fmla="*/ 0 h 216"/>
                <a:gd name="T104" fmla="*/ 0 w 253"/>
                <a:gd name="T105" fmla="*/ 0 h 216"/>
                <a:gd name="T106" fmla="*/ 0 w 253"/>
                <a:gd name="T107" fmla="*/ 0 h 216"/>
                <a:gd name="T108" fmla="*/ 0 w 253"/>
                <a:gd name="T109" fmla="*/ 0 h 216"/>
                <a:gd name="T110" fmla="*/ 0 w 253"/>
                <a:gd name="T111" fmla="*/ 0 h 216"/>
                <a:gd name="T112" fmla="*/ 0 w 253"/>
                <a:gd name="T113" fmla="*/ 0 h 216"/>
                <a:gd name="T114" fmla="*/ 0 w 253"/>
                <a:gd name="T115" fmla="*/ 0 h 216"/>
                <a:gd name="T116" fmla="*/ 0 w 253"/>
                <a:gd name="T117" fmla="*/ 0 h 216"/>
                <a:gd name="T118" fmla="*/ 0 w 253"/>
                <a:gd name="T119" fmla="*/ 0 h 2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3"/>
                <a:gd name="T181" fmla="*/ 0 h 216"/>
                <a:gd name="T182" fmla="*/ 253 w 253"/>
                <a:gd name="T183" fmla="*/ 216 h 21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3" h="216">
                  <a:moveTo>
                    <a:pt x="103" y="216"/>
                  </a:moveTo>
                  <a:lnTo>
                    <a:pt x="92" y="215"/>
                  </a:lnTo>
                  <a:lnTo>
                    <a:pt x="81" y="213"/>
                  </a:lnTo>
                  <a:lnTo>
                    <a:pt x="71" y="210"/>
                  </a:lnTo>
                  <a:lnTo>
                    <a:pt x="63" y="207"/>
                  </a:lnTo>
                  <a:lnTo>
                    <a:pt x="54" y="203"/>
                  </a:lnTo>
                  <a:lnTo>
                    <a:pt x="46" y="198"/>
                  </a:lnTo>
                  <a:lnTo>
                    <a:pt x="39" y="193"/>
                  </a:lnTo>
                  <a:lnTo>
                    <a:pt x="31" y="186"/>
                  </a:lnTo>
                  <a:lnTo>
                    <a:pt x="24" y="180"/>
                  </a:lnTo>
                  <a:lnTo>
                    <a:pt x="19" y="173"/>
                  </a:lnTo>
                  <a:lnTo>
                    <a:pt x="14" y="164"/>
                  </a:lnTo>
                  <a:lnTo>
                    <a:pt x="10" y="157"/>
                  </a:lnTo>
                  <a:lnTo>
                    <a:pt x="7" y="148"/>
                  </a:lnTo>
                  <a:lnTo>
                    <a:pt x="4" y="138"/>
                  </a:lnTo>
                  <a:lnTo>
                    <a:pt x="2" y="128"/>
                  </a:lnTo>
                  <a:lnTo>
                    <a:pt x="1" y="118"/>
                  </a:lnTo>
                  <a:lnTo>
                    <a:pt x="0" y="106"/>
                  </a:lnTo>
                  <a:lnTo>
                    <a:pt x="1" y="94"/>
                  </a:lnTo>
                  <a:lnTo>
                    <a:pt x="4" y="83"/>
                  </a:lnTo>
                  <a:lnTo>
                    <a:pt x="6" y="74"/>
                  </a:lnTo>
                  <a:lnTo>
                    <a:pt x="10" y="64"/>
                  </a:lnTo>
                  <a:lnTo>
                    <a:pt x="16" y="54"/>
                  </a:lnTo>
                  <a:lnTo>
                    <a:pt x="22" y="45"/>
                  </a:lnTo>
                  <a:lnTo>
                    <a:pt x="30" y="37"/>
                  </a:lnTo>
                  <a:lnTo>
                    <a:pt x="37" y="30"/>
                  </a:lnTo>
                  <a:lnTo>
                    <a:pt x="47" y="23"/>
                  </a:lnTo>
                  <a:lnTo>
                    <a:pt x="57" y="17"/>
                  </a:lnTo>
                  <a:lnTo>
                    <a:pt x="68" y="12"/>
                  </a:lnTo>
                  <a:lnTo>
                    <a:pt x="79" y="8"/>
                  </a:lnTo>
                  <a:lnTo>
                    <a:pt x="92" y="5"/>
                  </a:lnTo>
                  <a:lnTo>
                    <a:pt x="105" y="2"/>
                  </a:lnTo>
                  <a:lnTo>
                    <a:pt x="120" y="1"/>
                  </a:lnTo>
                  <a:lnTo>
                    <a:pt x="133" y="0"/>
                  </a:lnTo>
                  <a:lnTo>
                    <a:pt x="147" y="1"/>
                  </a:lnTo>
                  <a:lnTo>
                    <a:pt x="159" y="2"/>
                  </a:lnTo>
                  <a:lnTo>
                    <a:pt x="171" y="5"/>
                  </a:lnTo>
                  <a:lnTo>
                    <a:pt x="183" y="9"/>
                  </a:lnTo>
                  <a:lnTo>
                    <a:pt x="194" y="13"/>
                  </a:lnTo>
                  <a:lnTo>
                    <a:pt x="204" y="19"/>
                  </a:lnTo>
                  <a:lnTo>
                    <a:pt x="213" y="25"/>
                  </a:lnTo>
                  <a:lnTo>
                    <a:pt x="221" y="32"/>
                  </a:lnTo>
                  <a:lnTo>
                    <a:pt x="229" y="41"/>
                  </a:lnTo>
                  <a:lnTo>
                    <a:pt x="235" y="50"/>
                  </a:lnTo>
                  <a:lnTo>
                    <a:pt x="241" y="59"/>
                  </a:lnTo>
                  <a:lnTo>
                    <a:pt x="245" y="69"/>
                  </a:lnTo>
                  <a:lnTo>
                    <a:pt x="250" y="80"/>
                  </a:lnTo>
                  <a:lnTo>
                    <a:pt x="252" y="92"/>
                  </a:lnTo>
                  <a:lnTo>
                    <a:pt x="253" y="104"/>
                  </a:lnTo>
                  <a:lnTo>
                    <a:pt x="253" y="114"/>
                  </a:lnTo>
                  <a:lnTo>
                    <a:pt x="253" y="124"/>
                  </a:lnTo>
                  <a:lnTo>
                    <a:pt x="252" y="133"/>
                  </a:lnTo>
                  <a:lnTo>
                    <a:pt x="251" y="141"/>
                  </a:lnTo>
                  <a:lnTo>
                    <a:pt x="249" y="150"/>
                  </a:lnTo>
                  <a:lnTo>
                    <a:pt x="245" y="158"/>
                  </a:lnTo>
                  <a:lnTo>
                    <a:pt x="241" y="165"/>
                  </a:lnTo>
                  <a:lnTo>
                    <a:pt x="237" y="172"/>
                  </a:lnTo>
                  <a:lnTo>
                    <a:pt x="232" y="179"/>
                  </a:lnTo>
                  <a:lnTo>
                    <a:pt x="227" y="185"/>
                  </a:lnTo>
                  <a:lnTo>
                    <a:pt x="220" y="191"/>
                  </a:lnTo>
                  <a:lnTo>
                    <a:pt x="214" y="195"/>
                  </a:lnTo>
                  <a:lnTo>
                    <a:pt x="207" y="199"/>
                  </a:lnTo>
                  <a:lnTo>
                    <a:pt x="199" y="203"/>
                  </a:lnTo>
                  <a:lnTo>
                    <a:pt x="191" y="206"/>
                  </a:lnTo>
                  <a:lnTo>
                    <a:pt x="182" y="208"/>
                  </a:lnTo>
                  <a:lnTo>
                    <a:pt x="180" y="176"/>
                  </a:lnTo>
                  <a:lnTo>
                    <a:pt x="191" y="173"/>
                  </a:lnTo>
                  <a:lnTo>
                    <a:pt x="200" y="168"/>
                  </a:lnTo>
                  <a:lnTo>
                    <a:pt x="208" y="160"/>
                  </a:lnTo>
                  <a:lnTo>
                    <a:pt x="215" y="152"/>
                  </a:lnTo>
                  <a:lnTo>
                    <a:pt x="220" y="143"/>
                  </a:lnTo>
                  <a:lnTo>
                    <a:pt x="223" y="132"/>
                  </a:lnTo>
                  <a:lnTo>
                    <a:pt x="225" y="120"/>
                  </a:lnTo>
                  <a:lnTo>
                    <a:pt x="225" y="106"/>
                  </a:lnTo>
                  <a:lnTo>
                    <a:pt x="223" y="98"/>
                  </a:lnTo>
                  <a:lnTo>
                    <a:pt x="221" y="89"/>
                  </a:lnTo>
                  <a:lnTo>
                    <a:pt x="219" y="81"/>
                  </a:lnTo>
                  <a:lnTo>
                    <a:pt x="216" y="75"/>
                  </a:lnTo>
                  <a:lnTo>
                    <a:pt x="211" y="67"/>
                  </a:lnTo>
                  <a:lnTo>
                    <a:pt x="206" y="62"/>
                  </a:lnTo>
                  <a:lnTo>
                    <a:pt x="200" y="56"/>
                  </a:lnTo>
                  <a:lnTo>
                    <a:pt x="194" y="51"/>
                  </a:lnTo>
                  <a:lnTo>
                    <a:pt x="186" y="46"/>
                  </a:lnTo>
                  <a:lnTo>
                    <a:pt x="179" y="42"/>
                  </a:lnTo>
                  <a:lnTo>
                    <a:pt x="171" y="40"/>
                  </a:lnTo>
                  <a:lnTo>
                    <a:pt x="162" y="37"/>
                  </a:lnTo>
                  <a:lnTo>
                    <a:pt x="152" y="35"/>
                  </a:lnTo>
                  <a:lnTo>
                    <a:pt x="142" y="34"/>
                  </a:lnTo>
                  <a:lnTo>
                    <a:pt x="133" y="34"/>
                  </a:lnTo>
                  <a:lnTo>
                    <a:pt x="122" y="34"/>
                  </a:lnTo>
                  <a:lnTo>
                    <a:pt x="110" y="35"/>
                  </a:lnTo>
                  <a:lnTo>
                    <a:pt x="99" y="37"/>
                  </a:lnTo>
                  <a:lnTo>
                    <a:pt x="89" y="40"/>
                  </a:lnTo>
                  <a:lnTo>
                    <a:pt x="80" y="43"/>
                  </a:lnTo>
                  <a:lnTo>
                    <a:pt x="71" y="46"/>
                  </a:lnTo>
                  <a:lnTo>
                    <a:pt x="64" y="50"/>
                  </a:lnTo>
                  <a:lnTo>
                    <a:pt x="57" y="54"/>
                  </a:lnTo>
                  <a:lnTo>
                    <a:pt x="51" y="59"/>
                  </a:lnTo>
                  <a:lnTo>
                    <a:pt x="45" y="65"/>
                  </a:lnTo>
                  <a:lnTo>
                    <a:pt x="41" y="71"/>
                  </a:lnTo>
                  <a:lnTo>
                    <a:pt x="36" y="78"/>
                  </a:lnTo>
                  <a:lnTo>
                    <a:pt x="33" y="85"/>
                  </a:lnTo>
                  <a:lnTo>
                    <a:pt x="31" y="92"/>
                  </a:lnTo>
                  <a:lnTo>
                    <a:pt x="30" y="101"/>
                  </a:lnTo>
                  <a:lnTo>
                    <a:pt x="30" y="110"/>
                  </a:lnTo>
                  <a:lnTo>
                    <a:pt x="30" y="118"/>
                  </a:lnTo>
                  <a:lnTo>
                    <a:pt x="31" y="125"/>
                  </a:lnTo>
                  <a:lnTo>
                    <a:pt x="32" y="132"/>
                  </a:lnTo>
                  <a:lnTo>
                    <a:pt x="33" y="138"/>
                  </a:lnTo>
                  <a:lnTo>
                    <a:pt x="35" y="144"/>
                  </a:lnTo>
                  <a:lnTo>
                    <a:pt x="39" y="149"/>
                  </a:lnTo>
                  <a:lnTo>
                    <a:pt x="42" y="155"/>
                  </a:lnTo>
                  <a:lnTo>
                    <a:pt x="46" y="159"/>
                  </a:lnTo>
                  <a:lnTo>
                    <a:pt x="51" y="163"/>
                  </a:lnTo>
                  <a:lnTo>
                    <a:pt x="55" y="168"/>
                  </a:lnTo>
                  <a:lnTo>
                    <a:pt x="60" y="171"/>
                  </a:lnTo>
                  <a:lnTo>
                    <a:pt x="66" y="174"/>
                  </a:lnTo>
                  <a:lnTo>
                    <a:pt x="72" y="178"/>
                  </a:lnTo>
                  <a:lnTo>
                    <a:pt x="86" y="182"/>
                  </a:lnTo>
                  <a:lnTo>
                    <a:pt x="101" y="184"/>
                  </a:lnTo>
                  <a:lnTo>
                    <a:pt x="103" y="216"/>
                  </a:lnTo>
                  <a:close/>
                </a:path>
              </a:pathLst>
            </a:custGeom>
            <a:solidFill>
              <a:srgbClr val="2C5882"/>
            </a:solidFill>
            <a:ln w="9525">
              <a:noFill/>
              <a:round/>
            </a:ln>
          </p:spPr>
          <p:txBody>
            <a:bodyPr/>
            <a:lstStyle/>
            <a:p>
              <a:endParaRPr lang="zh-CN" altLang="en-US"/>
            </a:p>
          </p:txBody>
        </p:sp>
        <p:sp>
          <p:nvSpPr>
            <p:cNvPr id="82976" name="Freeform 66"/>
            <p:cNvSpPr/>
            <p:nvPr/>
          </p:nvSpPr>
          <p:spPr bwMode="auto">
            <a:xfrm>
              <a:off x="60" y="746"/>
              <a:ext cx="80" cy="64"/>
            </a:xfrm>
            <a:custGeom>
              <a:avLst/>
              <a:gdLst>
                <a:gd name="T0" fmla="*/ 0 w 239"/>
                <a:gd name="T1" fmla="*/ 0 h 193"/>
                <a:gd name="T2" fmla="*/ 0 w 239"/>
                <a:gd name="T3" fmla="*/ 0 h 193"/>
                <a:gd name="T4" fmla="*/ 0 w 239"/>
                <a:gd name="T5" fmla="*/ 0 h 193"/>
                <a:gd name="T6" fmla="*/ 0 w 239"/>
                <a:gd name="T7" fmla="*/ 0 h 193"/>
                <a:gd name="T8" fmla="*/ 0 w 239"/>
                <a:gd name="T9" fmla="*/ 0 h 193"/>
                <a:gd name="T10" fmla="*/ 0 w 239"/>
                <a:gd name="T11" fmla="*/ 0 h 193"/>
                <a:gd name="T12" fmla="*/ 0 w 239"/>
                <a:gd name="T13" fmla="*/ 0 h 193"/>
                <a:gd name="T14" fmla="*/ 0 w 239"/>
                <a:gd name="T15" fmla="*/ 0 h 193"/>
                <a:gd name="T16" fmla="*/ 0 w 239"/>
                <a:gd name="T17" fmla="*/ 0 h 193"/>
                <a:gd name="T18" fmla="*/ 0 w 239"/>
                <a:gd name="T19" fmla="*/ 0 h 193"/>
                <a:gd name="T20" fmla="*/ 0 w 239"/>
                <a:gd name="T21" fmla="*/ 0 h 193"/>
                <a:gd name="T22" fmla="*/ 0 w 239"/>
                <a:gd name="T23" fmla="*/ 0 h 193"/>
                <a:gd name="T24" fmla="*/ 0 w 239"/>
                <a:gd name="T25" fmla="*/ 0 h 193"/>
                <a:gd name="T26" fmla="*/ 0 w 239"/>
                <a:gd name="T27" fmla="*/ 0 h 193"/>
                <a:gd name="T28" fmla="*/ 0 w 239"/>
                <a:gd name="T29" fmla="*/ 0 h 193"/>
                <a:gd name="T30" fmla="*/ 0 w 239"/>
                <a:gd name="T31" fmla="*/ 0 h 193"/>
                <a:gd name="T32" fmla="*/ 0 w 239"/>
                <a:gd name="T33" fmla="*/ 0 h 193"/>
                <a:gd name="T34" fmla="*/ 0 w 239"/>
                <a:gd name="T35" fmla="*/ 0 h 193"/>
                <a:gd name="T36" fmla="*/ 0 w 239"/>
                <a:gd name="T37" fmla="*/ 0 h 193"/>
                <a:gd name="T38" fmla="*/ 0 w 239"/>
                <a:gd name="T39" fmla="*/ 0 h 193"/>
                <a:gd name="T40" fmla="*/ 0 w 239"/>
                <a:gd name="T41" fmla="*/ 0 h 193"/>
                <a:gd name="T42" fmla="*/ 0 w 239"/>
                <a:gd name="T43" fmla="*/ 0 h 193"/>
                <a:gd name="T44" fmla="*/ 0 w 239"/>
                <a:gd name="T45" fmla="*/ 0 h 193"/>
                <a:gd name="T46" fmla="*/ 0 w 239"/>
                <a:gd name="T47" fmla="*/ 0 h 193"/>
                <a:gd name="T48" fmla="*/ 0 w 239"/>
                <a:gd name="T49" fmla="*/ 0 h 193"/>
                <a:gd name="T50" fmla="*/ 0 w 239"/>
                <a:gd name="T51" fmla="*/ 0 h 193"/>
                <a:gd name="T52" fmla="*/ 0 w 239"/>
                <a:gd name="T53" fmla="*/ 0 h 193"/>
                <a:gd name="T54" fmla="*/ 0 w 239"/>
                <a:gd name="T55" fmla="*/ 0 h 193"/>
                <a:gd name="T56" fmla="*/ 0 w 239"/>
                <a:gd name="T57" fmla="*/ 0 h 193"/>
                <a:gd name="T58" fmla="*/ 0 w 239"/>
                <a:gd name="T59" fmla="*/ 0 h 193"/>
                <a:gd name="T60" fmla="*/ 0 w 239"/>
                <a:gd name="T61" fmla="*/ 0 h 193"/>
                <a:gd name="T62" fmla="*/ 0 w 239"/>
                <a:gd name="T63" fmla="*/ 0 h 193"/>
                <a:gd name="T64" fmla="*/ 0 w 239"/>
                <a:gd name="T65" fmla="*/ 0 h 193"/>
                <a:gd name="T66" fmla="*/ 0 w 239"/>
                <a:gd name="T67" fmla="*/ 0 h 193"/>
                <a:gd name="T68" fmla="*/ 0 w 239"/>
                <a:gd name="T69" fmla="*/ 0 h 193"/>
                <a:gd name="T70" fmla="*/ 0 w 239"/>
                <a:gd name="T71" fmla="*/ 0 h 193"/>
                <a:gd name="T72" fmla="*/ 0 w 239"/>
                <a:gd name="T73" fmla="*/ 0 h 193"/>
                <a:gd name="T74" fmla="*/ 0 w 239"/>
                <a:gd name="T75" fmla="*/ 0 h 193"/>
                <a:gd name="T76" fmla="*/ 0 w 239"/>
                <a:gd name="T77" fmla="*/ 0 h 193"/>
                <a:gd name="T78" fmla="*/ 0 w 239"/>
                <a:gd name="T79" fmla="*/ 0 h 193"/>
                <a:gd name="T80" fmla="*/ 0 w 239"/>
                <a:gd name="T81" fmla="*/ 0 h 193"/>
                <a:gd name="T82" fmla="*/ 0 w 239"/>
                <a:gd name="T83" fmla="*/ 0 h 193"/>
                <a:gd name="T84" fmla="*/ 0 w 239"/>
                <a:gd name="T85" fmla="*/ 0 h 193"/>
                <a:gd name="T86" fmla="*/ 0 w 239"/>
                <a:gd name="T87" fmla="*/ 0 h 193"/>
                <a:gd name="T88" fmla="*/ 0 w 239"/>
                <a:gd name="T89" fmla="*/ 0 h 193"/>
                <a:gd name="T90" fmla="*/ 0 w 239"/>
                <a:gd name="T91" fmla="*/ 0 h 193"/>
                <a:gd name="T92" fmla="*/ 0 w 239"/>
                <a:gd name="T93" fmla="*/ 0 h 193"/>
                <a:gd name="T94" fmla="*/ 0 w 239"/>
                <a:gd name="T95" fmla="*/ 0 h 193"/>
                <a:gd name="T96" fmla="*/ 0 w 239"/>
                <a:gd name="T97" fmla="*/ 0 h 193"/>
                <a:gd name="T98" fmla="*/ 0 w 239"/>
                <a:gd name="T99" fmla="*/ 0 h 193"/>
                <a:gd name="T100" fmla="*/ 0 w 239"/>
                <a:gd name="T101" fmla="*/ 0 h 193"/>
                <a:gd name="T102" fmla="*/ 0 w 239"/>
                <a:gd name="T103" fmla="*/ 0 h 193"/>
                <a:gd name="T104" fmla="*/ 0 w 239"/>
                <a:gd name="T105" fmla="*/ 0 h 1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9"/>
                <a:gd name="T160" fmla="*/ 0 h 193"/>
                <a:gd name="T161" fmla="*/ 239 w 239"/>
                <a:gd name="T162" fmla="*/ 193 h 1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9" h="193">
                  <a:moveTo>
                    <a:pt x="0" y="54"/>
                  </a:moveTo>
                  <a:lnTo>
                    <a:pt x="233" y="0"/>
                  </a:lnTo>
                  <a:lnTo>
                    <a:pt x="236" y="14"/>
                  </a:lnTo>
                  <a:lnTo>
                    <a:pt x="239" y="29"/>
                  </a:lnTo>
                  <a:lnTo>
                    <a:pt x="153" y="48"/>
                  </a:lnTo>
                  <a:lnTo>
                    <a:pt x="160" y="51"/>
                  </a:lnTo>
                  <a:lnTo>
                    <a:pt x="166" y="56"/>
                  </a:lnTo>
                  <a:lnTo>
                    <a:pt x="171" y="59"/>
                  </a:lnTo>
                  <a:lnTo>
                    <a:pt x="177" y="65"/>
                  </a:lnTo>
                  <a:lnTo>
                    <a:pt x="181" y="69"/>
                  </a:lnTo>
                  <a:lnTo>
                    <a:pt x="186" y="74"/>
                  </a:lnTo>
                  <a:lnTo>
                    <a:pt x="188" y="80"/>
                  </a:lnTo>
                  <a:lnTo>
                    <a:pt x="191" y="86"/>
                  </a:lnTo>
                  <a:lnTo>
                    <a:pt x="193" y="93"/>
                  </a:lnTo>
                  <a:lnTo>
                    <a:pt x="194" y="107"/>
                  </a:lnTo>
                  <a:lnTo>
                    <a:pt x="194" y="119"/>
                  </a:lnTo>
                  <a:lnTo>
                    <a:pt x="193" y="125"/>
                  </a:lnTo>
                  <a:lnTo>
                    <a:pt x="192" y="130"/>
                  </a:lnTo>
                  <a:lnTo>
                    <a:pt x="190" y="136"/>
                  </a:lnTo>
                  <a:lnTo>
                    <a:pt x="188" y="140"/>
                  </a:lnTo>
                  <a:lnTo>
                    <a:pt x="184" y="144"/>
                  </a:lnTo>
                  <a:lnTo>
                    <a:pt x="180" y="149"/>
                  </a:lnTo>
                  <a:lnTo>
                    <a:pt x="177" y="152"/>
                  </a:lnTo>
                  <a:lnTo>
                    <a:pt x="171" y="157"/>
                  </a:lnTo>
                  <a:lnTo>
                    <a:pt x="167" y="159"/>
                  </a:lnTo>
                  <a:lnTo>
                    <a:pt x="160" y="162"/>
                  </a:lnTo>
                  <a:lnTo>
                    <a:pt x="155" y="164"/>
                  </a:lnTo>
                  <a:lnTo>
                    <a:pt x="147" y="165"/>
                  </a:lnTo>
                  <a:lnTo>
                    <a:pt x="31" y="193"/>
                  </a:lnTo>
                  <a:lnTo>
                    <a:pt x="28" y="178"/>
                  </a:lnTo>
                  <a:lnTo>
                    <a:pt x="25" y="164"/>
                  </a:lnTo>
                  <a:lnTo>
                    <a:pt x="134" y="139"/>
                  </a:lnTo>
                  <a:lnTo>
                    <a:pt x="144" y="136"/>
                  </a:lnTo>
                  <a:lnTo>
                    <a:pt x="152" y="132"/>
                  </a:lnTo>
                  <a:lnTo>
                    <a:pt x="158" y="128"/>
                  </a:lnTo>
                  <a:lnTo>
                    <a:pt x="163" y="124"/>
                  </a:lnTo>
                  <a:lnTo>
                    <a:pt x="166" y="118"/>
                  </a:lnTo>
                  <a:lnTo>
                    <a:pt x="167" y="112"/>
                  </a:lnTo>
                  <a:lnTo>
                    <a:pt x="167" y="104"/>
                  </a:lnTo>
                  <a:lnTo>
                    <a:pt x="166" y="95"/>
                  </a:lnTo>
                  <a:lnTo>
                    <a:pt x="163" y="85"/>
                  </a:lnTo>
                  <a:lnTo>
                    <a:pt x="157" y="77"/>
                  </a:lnTo>
                  <a:lnTo>
                    <a:pt x="154" y="73"/>
                  </a:lnTo>
                  <a:lnTo>
                    <a:pt x="151" y="70"/>
                  </a:lnTo>
                  <a:lnTo>
                    <a:pt x="146" y="67"/>
                  </a:lnTo>
                  <a:lnTo>
                    <a:pt x="142" y="65"/>
                  </a:lnTo>
                  <a:lnTo>
                    <a:pt x="132" y="61"/>
                  </a:lnTo>
                  <a:lnTo>
                    <a:pt x="121" y="59"/>
                  </a:lnTo>
                  <a:lnTo>
                    <a:pt x="110" y="59"/>
                  </a:lnTo>
                  <a:lnTo>
                    <a:pt x="97" y="61"/>
                  </a:lnTo>
                  <a:lnTo>
                    <a:pt x="6" y="83"/>
                  </a:lnTo>
                  <a:lnTo>
                    <a:pt x="3" y="68"/>
                  </a:lnTo>
                  <a:lnTo>
                    <a:pt x="0" y="54"/>
                  </a:lnTo>
                  <a:close/>
                </a:path>
              </a:pathLst>
            </a:custGeom>
            <a:solidFill>
              <a:srgbClr val="2C5882"/>
            </a:solidFill>
            <a:ln w="9525">
              <a:noFill/>
              <a:round/>
            </a:ln>
          </p:spPr>
          <p:txBody>
            <a:bodyPr/>
            <a:lstStyle/>
            <a:p>
              <a:endParaRPr lang="zh-CN" altLang="en-US"/>
            </a:p>
          </p:txBody>
        </p:sp>
        <p:sp>
          <p:nvSpPr>
            <p:cNvPr id="82977" name="Freeform 65"/>
            <p:cNvSpPr>
              <a:spLocks noEditPoints="1"/>
            </p:cNvSpPr>
            <p:nvPr/>
          </p:nvSpPr>
          <p:spPr bwMode="auto">
            <a:xfrm>
              <a:off x="82" y="817"/>
              <a:ext cx="61" cy="55"/>
            </a:xfrm>
            <a:custGeom>
              <a:avLst/>
              <a:gdLst>
                <a:gd name="T0" fmla="*/ 0 w 185"/>
                <a:gd name="T1" fmla="*/ 0 h 164"/>
                <a:gd name="T2" fmla="*/ 0 w 185"/>
                <a:gd name="T3" fmla="*/ 0 h 164"/>
                <a:gd name="T4" fmla="*/ 0 w 185"/>
                <a:gd name="T5" fmla="*/ 0 h 164"/>
                <a:gd name="T6" fmla="*/ 0 w 185"/>
                <a:gd name="T7" fmla="*/ 0 h 164"/>
                <a:gd name="T8" fmla="*/ 0 w 185"/>
                <a:gd name="T9" fmla="*/ 0 h 164"/>
                <a:gd name="T10" fmla="*/ 0 w 185"/>
                <a:gd name="T11" fmla="*/ 0 h 164"/>
                <a:gd name="T12" fmla="*/ 0 w 185"/>
                <a:gd name="T13" fmla="*/ 0 h 164"/>
                <a:gd name="T14" fmla="*/ 0 w 185"/>
                <a:gd name="T15" fmla="*/ 0 h 164"/>
                <a:gd name="T16" fmla="*/ 0 w 185"/>
                <a:gd name="T17" fmla="*/ 0 h 164"/>
                <a:gd name="T18" fmla="*/ 0 w 185"/>
                <a:gd name="T19" fmla="*/ 0 h 164"/>
                <a:gd name="T20" fmla="*/ 0 w 185"/>
                <a:gd name="T21" fmla="*/ 0 h 164"/>
                <a:gd name="T22" fmla="*/ 0 w 185"/>
                <a:gd name="T23" fmla="*/ 0 h 164"/>
                <a:gd name="T24" fmla="*/ 0 w 185"/>
                <a:gd name="T25" fmla="*/ 0 h 164"/>
                <a:gd name="T26" fmla="*/ 0 w 185"/>
                <a:gd name="T27" fmla="*/ 0 h 164"/>
                <a:gd name="T28" fmla="*/ 0 w 185"/>
                <a:gd name="T29" fmla="*/ 0 h 164"/>
                <a:gd name="T30" fmla="*/ 0 w 185"/>
                <a:gd name="T31" fmla="*/ 0 h 164"/>
                <a:gd name="T32" fmla="*/ 0 w 185"/>
                <a:gd name="T33" fmla="*/ 0 h 164"/>
                <a:gd name="T34" fmla="*/ 0 w 185"/>
                <a:gd name="T35" fmla="*/ 0 h 164"/>
                <a:gd name="T36" fmla="*/ 0 w 185"/>
                <a:gd name="T37" fmla="*/ 0 h 164"/>
                <a:gd name="T38" fmla="*/ 0 w 185"/>
                <a:gd name="T39" fmla="*/ 0 h 164"/>
                <a:gd name="T40" fmla="*/ 0 w 185"/>
                <a:gd name="T41" fmla="*/ 0 h 164"/>
                <a:gd name="T42" fmla="*/ 0 w 185"/>
                <a:gd name="T43" fmla="*/ 0 h 164"/>
                <a:gd name="T44" fmla="*/ 0 w 185"/>
                <a:gd name="T45" fmla="*/ 0 h 164"/>
                <a:gd name="T46" fmla="*/ 0 w 185"/>
                <a:gd name="T47" fmla="*/ 0 h 164"/>
                <a:gd name="T48" fmla="*/ 0 w 185"/>
                <a:gd name="T49" fmla="*/ 0 h 164"/>
                <a:gd name="T50" fmla="*/ 0 w 185"/>
                <a:gd name="T51" fmla="*/ 0 h 164"/>
                <a:gd name="T52" fmla="*/ 0 w 185"/>
                <a:gd name="T53" fmla="*/ 0 h 164"/>
                <a:gd name="T54" fmla="*/ 0 w 185"/>
                <a:gd name="T55" fmla="*/ 0 h 164"/>
                <a:gd name="T56" fmla="*/ 0 w 185"/>
                <a:gd name="T57" fmla="*/ 0 h 164"/>
                <a:gd name="T58" fmla="*/ 0 w 185"/>
                <a:gd name="T59" fmla="*/ 0 h 164"/>
                <a:gd name="T60" fmla="*/ 0 w 185"/>
                <a:gd name="T61" fmla="*/ 0 h 164"/>
                <a:gd name="T62" fmla="*/ 0 w 185"/>
                <a:gd name="T63" fmla="*/ 0 h 164"/>
                <a:gd name="T64" fmla="*/ 0 w 185"/>
                <a:gd name="T65" fmla="*/ 0 h 164"/>
                <a:gd name="T66" fmla="*/ 0 w 185"/>
                <a:gd name="T67" fmla="*/ 0 h 164"/>
                <a:gd name="T68" fmla="*/ 0 w 185"/>
                <a:gd name="T69" fmla="*/ 0 h 164"/>
                <a:gd name="T70" fmla="*/ 0 w 185"/>
                <a:gd name="T71" fmla="*/ 0 h 164"/>
                <a:gd name="T72" fmla="*/ 0 w 185"/>
                <a:gd name="T73" fmla="*/ 0 h 164"/>
                <a:gd name="T74" fmla="*/ 0 w 185"/>
                <a:gd name="T75" fmla="*/ 0 h 164"/>
                <a:gd name="T76" fmla="*/ 0 w 185"/>
                <a:gd name="T77" fmla="*/ 0 h 164"/>
                <a:gd name="T78" fmla="*/ 0 w 185"/>
                <a:gd name="T79" fmla="*/ 0 h 164"/>
                <a:gd name="T80" fmla="*/ 0 w 185"/>
                <a:gd name="T81" fmla="*/ 0 h 164"/>
                <a:gd name="T82" fmla="*/ 0 w 185"/>
                <a:gd name="T83" fmla="*/ 0 h 164"/>
                <a:gd name="T84" fmla="*/ 0 w 185"/>
                <a:gd name="T85" fmla="*/ 0 h 164"/>
                <a:gd name="T86" fmla="*/ 0 w 185"/>
                <a:gd name="T87" fmla="*/ 0 h 164"/>
                <a:gd name="T88" fmla="*/ 0 w 185"/>
                <a:gd name="T89" fmla="*/ 0 h 164"/>
                <a:gd name="T90" fmla="*/ 0 w 185"/>
                <a:gd name="T91" fmla="*/ 0 h 164"/>
                <a:gd name="T92" fmla="*/ 0 w 185"/>
                <a:gd name="T93" fmla="*/ 0 h 164"/>
                <a:gd name="T94" fmla="*/ 0 w 185"/>
                <a:gd name="T95" fmla="*/ 0 h 164"/>
                <a:gd name="T96" fmla="*/ 0 w 185"/>
                <a:gd name="T97" fmla="*/ 0 h 164"/>
                <a:gd name="T98" fmla="*/ 0 w 185"/>
                <a:gd name="T99" fmla="*/ 0 h 164"/>
                <a:gd name="T100" fmla="*/ 0 w 185"/>
                <a:gd name="T101" fmla="*/ 0 h 164"/>
                <a:gd name="T102" fmla="*/ 0 w 185"/>
                <a:gd name="T103" fmla="*/ 0 h 164"/>
                <a:gd name="T104" fmla="*/ 0 w 185"/>
                <a:gd name="T105" fmla="*/ 0 h 164"/>
                <a:gd name="T106" fmla="*/ 0 w 185"/>
                <a:gd name="T107" fmla="*/ 0 h 1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5"/>
                <a:gd name="T163" fmla="*/ 0 h 164"/>
                <a:gd name="T164" fmla="*/ 185 w 185"/>
                <a:gd name="T165" fmla="*/ 164 h 1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5" h="164">
                  <a:moveTo>
                    <a:pt x="6" y="110"/>
                  </a:moveTo>
                  <a:lnTo>
                    <a:pt x="2" y="101"/>
                  </a:lnTo>
                  <a:lnTo>
                    <a:pt x="1" y="92"/>
                  </a:lnTo>
                  <a:lnTo>
                    <a:pt x="0" y="85"/>
                  </a:lnTo>
                  <a:lnTo>
                    <a:pt x="0" y="77"/>
                  </a:lnTo>
                  <a:lnTo>
                    <a:pt x="1" y="69"/>
                  </a:lnTo>
                  <a:lnTo>
                    <a:pt x="3" y="62"/>
                  </a:lnTo>
                  <a:lnTo>
                    <a:pt x="6" y="54"/>
                  </a:lnTo>
                  <a:lnTo>
                    <a:pt x="10" y="47"/>
                  </a:lnTo>
                  <a:lnTo>
                    <a:pt x="13" y="41"/>
                  </a:lnTo>
                  <a:lnTo>
                    <a:pt x="19" y="34"/>
                  </a:lnTo>
                  <a:lnTo>
                    <a:pt x="24" y="29"/>
                  </a:lnTo>
                  <a:lnTo>
                    <a:pt x="31" y="23"/>
                  </a:lnTo>
                  <a:lnTo>
                    <a:pt x="38" y="19"/>
                  </a:lnTo>
                  <a:lnTo>
                    <a:pt x="46" y="15"/>
                  </a:lnTo>
                  <a:lnTo>
                    <a:pt x="55" y="10"/>
                  </a:lnTo>
                  <a:lnTo>
                    <a:pt x="65" y="7"/>
                  </a:lnTo>
                  <a:lnTo>
                    <a:pt x="74" y="4"/>
                  </a:lnTo>
                  <a:lnTo>
                    <a:pt x="84" y="1"/>
                  </a:lnTo>
                  <a:lnTo>
                    <a:pt x="94" y="0"/>
                  </a:lnTo>
                  <a:lnTo>
                    <a:pt x="104" y="0"/>
                  </a:lnTo>
                  <a:lnTo>
                    <a:pt x="113" y="0"/>
                  </a:lnTo>
                  <a:lnTo>
                    <a:pt x="122" y="1"/>
                  </a:lnTo>
                  <a:lnTo>
                    <a:pt x="130" y="4"/>
                  </a:lnTo>
                  <a:lnTo>
                    <a:pt x="138" y="7"/>
                  </a:lnTo>
                  <a:lnTo>
                    <a:pt x="146" y="10"/>
                  </a:lnTo>
                  <a:lnTo>
                    <a:pt x="152" y="15"/>
                  </a:lnTo>
                  <a:lnTo>
                    <a:pt x="159" y="20"/>
                  </a:lnTo>
                  <a:lnTo>
                    <a:pt x="164" y="26"/>
                  </a:lnTo>
                  <a:lnTo>
                    <a:pt x="170" y="32"/>
                  </a:lnTo>
                  <a:lnTo>
                    <a:pt x="174" y="39"/>
                  </a:lnTo>
                  <a:lnTo>
                    <a:pt x="178" y="47"/>
                  </a:lnTo>
                  <a:lnTo>
                    <a:pt x="182" y="56"/>
                  </a:lnTo>
                  <a:lnTo>
                    <a:pt x="184" y="64"/>
                  </a:lnTo>
                  <a:lnTo>
                    <a:pt x="185" y="71"/>
                  </a:lnTo>
                  <a:lnTo>
                    <a:pt x="185" y="79"/>
                  </a:lnTo>
                  <a:lnTo>
                    <a:pt x="185" y="87"/>
                  </a:lnTo>
                  <a:lnTo>
                    <a:pt x="184" y="94"/>
                  </a:lnTo>
                  <a:lnTo>
                    <a:pt x="182" y="102"/>
                  </a:lnTo>
                  <a:lnTo>
                    <a:pt x="178" y="109"/>
                  </a:lnTo>
                  <a:lnTo>
                    <a:pt x="174" y="116"/>
                  </a:lnTo>
                  <a:lnTo>
                    <a:pt x="170" y="123"/>
                  </a:lnTo>
                  <a:lnTo>
                    <a:pt x="164" y="129"/>
                  </a:lnTo>
                  <a:lnTo>
                    <a:pt x="158" y="135"/>
                  </a:lnTo>
                  <a:lnTo>
                    <a:pt x="151" y="140"/>
                  </a:lnTo>
                  <a:lnTo>
                    <a:pt x="143" y="145"/>
                  </a:lnTo>
                  <a:lnTo>
                    <a:pt x="136" y="149"/>
                  </a:lnTo>
                  <a:lnTo>
                    <a:pt x="127" y="154"/>
                  </a:lnTo>
                  <a:lnTo>
                    <a:pt x="117" y="157"/>
                  </a:lnTo>
                  <a:lnTo>
                    <a:pt x="107" y="160"/>
                  </a:lnTo>
                  <a:lnTo>
                    <a:pt x="68" y="39"/>
                  </a:lnTo>
                  <a:lnTo>
                    <a:pt x="57" y="44"/>
                  </a:lnTo>
                  <a:lnTo>
                    <a:pt x="47" y="50"/>
                  </a:lnTo>
                  <a:lnTo>
                    <a:pt x="39" y="56"/>
                  </a:lnTo>
                  <a:lnTo>
                    <a:pt x="34" y="63"/>
                  </a:lnTo>
                  <a:lnTo>
                    <a:pt x="31" y="67"/>
                  </a:lnTo>
                  <a:lnTo>
                    <a:pt x="29" y="71"/>
                  </a:lnTo>
                  <a:lnTo>
                    <a:pt x="27" y="76"/>
                  </a:lnTo>
                  <a:lnTo>
                    <a:pt x="26" y="81"/>
                  </a:lnTo>
                  <a:lnTo>
                    <a:pt x="26" y="87"/>
                  </a:lnTo>
                  <a:lnTo>
                    <a:pt x="27" y="92"/>
                  </a:lnTo>
                  <a:lnTo>
                    <a:pt x="29" y="99"/>
                  </a:lnTo>
                  <a:lnTo>
                    <a:pt x="30" y="104"/>
                  </a:lnTo>
                  <a:lnTo>
                    <a:pt x="33" y="112"/>
                  </a:lnTo>
                  <a:lnTo>
                    <a:pt x="37" y="119"/>
                  </a:lnTo>
                  <a:lnTo>
                    <a:pt x="42" y="125"/>
                  </a:lnTo>
                  <a:lnTo>
                    <a:pt x="48" y="129"/>
                  </a:lnTo>
                  <a:lnTo>
                    <a:pt x="55" y="134"/>
                  </a:lnTo>
                  <a:lnTo>
                    <a:pt x="61" y="136"/>
                  </a:lnTo>
                  <a:lnTo>
                    <a:pt x="69" y="137"/>
                  </a:lnTo>
                  <a:lnTo>
                    <a:pt x="76" y="137"/>
                  </a:lnTo>
                  <a:lnTo>
                    <a:pt x="84" y="164"/>
                  </a:lnTo>
                  <a:lnTo>
                    <a:pt x="71" y="164"/>
                  </a:lnTo>
                  <a:lnTo>
                    <a:pt x="58" y="162"/>
                  </a:lnTo>
                  <a:lnTo>
                    <a:pt x="51" y="161"/>
                  </a:lnTo>
                  <a:lnTo>
                    <a:pt x="46" y="159"/>
                  </a:lnTo>
                  <a:lnTo>
                    <a:pt x="41" y="157"/>
                  </a:lnTo>
                  <a:lnTo>
                    <a:pt x="35" y="154"/>
                  </a:lnTo>
                  <a:lnTo>
                    <a:pt x="31" y="149"/>
                  </a:lnTo>
                  <a:lnTo>
                    <a:pt x="25" y="145"/>
                  </a:lnTo>
                  <a:lnTo>
                    <a:pt x="21" y="140"/>
                  </a:lnTo>
                  <a:lnTo>
                    <a:pt x="18" y="135"/>
                  </a:lnTo>
                  <a:lnTo>
                    <a:pt x="11" y="124"/>
                  </a:lnTo>
                  <a:lnTo>
                    <a:pt x="6" y="110"/>
                  </a:lnTo>
                  <a:close/>
                  <a:moveTo>
                    <a:pt x="120" y="124"/>
                  </a:moveTo>
                  <a:lnTo>
                    <a:pt x="131" y="119"/>
                  </a:lnTo>
                  <a:lnTo>
                    <a:pt x="140" y="113"/>
                  </a:lnTo>
                  <a:lnTo>
                    <a:pt x="147" y="108"/>
                  </a:lnTo>
                  <a:lnTo>
                    <a:pt x="152" y="100"/>
                  </a:lnTo>
                  <a:lnTo>
                    <a:pt x="155" y="97"/>
                  </a:lnTo>
                  <a:lnTo>
                    <a:pt x="157" y="92"/>
                  </a:lnTo>
                  <a:lnTo>
                    <a:pt x="158" y="88"/>
                  </a:lnTo>
                  <a:lnTo>
                    <a:pt x="159" y="84"/>
                  </a:lnTo>
                  <a:lnTo>
                    <a:pt x="159" y="74"/>
                  </a:lnTo>
                  <a:lnTo>
                    <a:pt x="157" y="63"/>
                  </a:lnTo>
                  <a:lnTo>
                    <a:pt x="154" y="57"/>
                  </a:lnTo>
                  <a:lnTo>
                    <a:pt x="152" y="53"/>
                  </a:lnTo>
                  <a:lnTo>
                    <a:pt x="149" y="49"/>
                  </a:lnTo>
                  <a:lnTo>
                    <a:pt x="146" y="44"/>
                  </a:lnTo>
                  <a:lnTo>
                    <a:pt x="142" y="41"/>
                  </a:lnTo>
                  <a:lnTo>
                    <a:pt x="138" y="38"/>
                  </a:lnTo>
                  <a:lnTo>
                    <a:pt x="134" y="35"/>
                  </a:lnTo>
                  <a:lnTo>
                    <a:pt x="128" y="33"/>
                  </a:lnTo>
                  <a:lnTo>
                    <a:pt x="119" y="31"/>
                  </a:lnTo>
                  <a:lnTo>
                    <a:pt x="111" y="30"/>
                  </a:lnTo>
                  <a:lnTo>
                    <a:pt x="101" y="30"/>
                  </a:lnTo>
                  <a:lnTo>
                    <a:pt x="90" y="31"/>
                  </a:lnTo>
                  <a:lnTo>
                    <a:pt x="120" y="124"/>
                  </a:lnTo>
                  <a:close/>
                </a:path>
              </a:pathLst>
            </a:custGeom>
            <a:solidFill>
              <a:srgbClr val="2C5882"/>
            </a:solidFill>
            <a:ln w="9525">
              <a:noFill/>
              <a:round/>
            </a:ln>
          </p:spPr>
          <p:txBody>
            <a:bodyPr/>
            <a:lstStyle/>
            <a:p>
              <a:endParaRPr lang="zh-CN" altLang="en-US"/>
            </a:p>
          </p:txBody>
        </p:sp>
        <p:sp>
          <p:nvSpPr>
            <p:cNvPr id="82978" name="Freeform 64"/>
            <p:cNvSpPr/>
            <p:nvPr/>
          </p:nvSpPr>
          <p:spPr bwMode="auto">
            <a:xfrm>
              <a:off x="100" y="868"/>
              <a:ext cx="68" cy="69"/>
            </a:xfrm>
            <a:custGeom>
              <a:avLst/>
              <a:gdLst>
                <a:gd name="T0" fmla="*/ 0 w 205"/>
                <a:gd name="T1" fmla="*/ 0 h 206"/>
                <a:gd name="T2" fmla="*/ 0 w 205"/>
                <a:gd name="T3" fmla="*/ 0 h 206"/>
                <a:gd name="T4" fmla="*/ 0 w 205"/>
                <a:gd name="T5" fmla="*/ 0 h 206"/>
                <a:gd name="T6" fmla="*/ 0 w 205"/>
                <a:gd name="T7" fmla="*/ 0 h 206"/>
                <a:gd name="T8" fmla="*/ 0 w 205"/>
                <a:gd name="T9" fmla="*/ 0 h 206"/>
                <a:gd name="T10" fmla="*/ 0 w 205"/>
                <a:gd name="T11" fmla="*/ 0 h 206"/>
                <a:gd name="T12" fmla="*/ 0 w 205"/>
                <a:gd name="T13" fmla="*/ 0 h 206"/>
                <a:gd name="T14" fmla="*/ 0 w 205"/>
                <a:gd name="T15" fmla="*/ 0 h 206"/>
                <a:gd name="T16" fmla="*/ 0 w 205"/>
                <a:gd name="T17" fmla="*/ 0 h 206"/>
                <a:gd name="T18" fmla="*/ 0 w 205"/>
                <a:gd name="T19" fmla="*/ 0 h 206"/>
                <a:gd name="T20" fmla="*/ 0 w 205"/>
                <a:gd name="T21" fmla="*/ 0 h 206"/>
                <a:gd name="T22" fmla="*/ 0 w 205"/>
                <a:gd name="T23" fmla="*/ 0 h 206"/>
                <a:gd name="T24" fmla="*/ 0 w 205"/>
                <a:gd name="T25" fmla="*/ 0 h 206"/>
                <a:gd name="T26" fmla="*/ 0 w 205"/>
                <a:gd name="T27" fmla="*/ 0 h 206"/>
                <a:gd name="T28" fmla="*/ 0 w 205"/>
                <a:gd name="T29" fmla="*/ 0 h 206"/>
                <a:gd name="T30" fmla="*/ 0 w 205"/>
                <a:gd name="T31" fmla="*/ 0 h 206"/>
                <a:gd name="T32" fmla="*/ 0 w 205"/>
                <a:gd name="T33" fmla="*/ 0 h 206"/>
                <a:gd name="T34" fmla="*/ 0 w 205"/>
                <a:gd name="T35" fmla="*/ 0 h 206"/>
                <a:gd name="T36" fmla="*/ 0 w 205"/>
                <a:gd name="T37" fmla="*/ 0 h 206"/>
                <a:gd name="T38" fmla="*/ 0 w 205"/>
                <a:gd name="T39" fmla="*/ 0 h 206"/>
                <a:gd name="T40" fmla="*/ 0 w 205"/>
                <a:gd name="T41" fmla="*/ 0 h 206"/>
                <a:gd name="T42" fmla="*/ 0 w 205"/>
                <a:gd name="T43" fmla="*/ 0 h 206"/>
                <a:gd name="T44" fmla="*/ 0 w 205"/>
                <a:gd name="T45" fmla="*/ 0 h 206"/>
                <a:gd name="T46" fmla="*/ 0 w 205"/>
                <a:gd name="T47" fmla="*/ 0 h 206"/>
                <a:gd name="T48" fmla="*/ 0 w 205"/>
                <a:gd name="T49" fmla="*/ 0 h 206"/>
                <a:gd name="T50" fmla="*/ 0 w 205"/>
                <a:gd name="T51" fmla="*/ 0 h 206"/>
                <a:gd name="T52" fmla="*/ 0 w 205"/>
                <a:gd name="T53" fmla="*/ 0 h 206"/>
                <a:gd name="T54" fmla="*/ 0 w 205"/>
                <a:gd name="T55" fmla="*/ 0 h 206"/>
                <a:gd name="T56" fmla="*/ 0 w 205"/>
                <a:gd name="T57" fmla="*/ 0 h 206"/>
                <a:gd name="T58" fmla="*/ 0 w 205"/>
                <a:gd name="T59" fmla="*/ 0 h 206"/>
                <a:gd name="T60" fmla="*/ 0 w 205"/>
                <a:gd name="T61" fmla="*/ 0 h 206"/>
                <a:gd name="T62" fmla="*/ 0 w 205"/>
                <a:gd name="T63" fmla="*/ 0 h 206"/>
                <a:gd name="T64" fmla="*/ 0 w 205"/>
                <a:gd name="T65" fmla="*/ 0 h 206"/>
                <a:gd name="T66" fmla="*/ 0 w 205"/>
                <a:gd name="T67" fmla="*/ 0 h 206"/>
                <a:gd name="T68" fmla="*/ 0 w 205"/>
                <a:gd name="T69" fmla="*/ 0 h 206"/>
                <a:gd name="T70" fmla="*/ 0 w 205"/>
                <a:gd name="T71" fmla="*/ 0 h 206"/>
                <a:gd name="T72" fmla="*/ 0 w 205"/>
                <a:gd name="T73" fmla="*/ 0 h 206"/>
                <a:gd name="T74" fmla="*/ 0 w 205"/>
                <a:gd name="T75" fmla="*/ 0 h 206"/>
                <a:gd name="T76" fmla="*/ 0 w 205"/>
                <a:gd name="T77" fmla="*/ 0 h 206"/>
                <a:gd name="T78" fmla="*/ 0 w 205"/>
                <a:gd name="T79" fmla="*/ 0 h 206"/>
                <a:gd name="T80" fmla="*/ 0 w 205"/>
                <a:gd name="T81" fmla="*/ 0 h 206"/>
                <a:gd name="T82" fmla="*/ 0 w 205"/>
                <a:gd name="T83" fmla="*/ 0 h 206"/>
                <a:gd name="T84" fmla="*/ 0 w 205"/>
                <a:gd name="T85" fmla="*/ 0 h 206"/>
                <a:gd name="T86" fmla="*/ 0 w 205"/>
                <a:gd name="T87" fmla="*/ 0 h 206"/>
                <a:gd name="T88" fmla="*/ 0 w 205"/>
                <a:gd name="T89" fmla="*/ 0 h 206"/>
                <a:gd name="T90" fmla="*/ 0 w 205"/>
                <a:gd name="T91" fmla="*/ 0 h 206"/>
                <a:gd name="T92" fmla="*/ 0 w 205"/>
                <a:gd name="T93" fmla="*/ 0 h 206"/>
                <a:gd name="T94" fmla="*/ 0 w 205"/>
                <a:gd name="T95" fmla="*/ 0 h 206"/>
                <a:gd name="T96" fmla="*/ 0 w 205"/>
                <a:gd name="T97" fmla="*/ 0 h 206"/>
                <a:gd name="T98" fmla="*/ 0 w 205"/>
                <a:gd name="T99" fmla="*/ 0 h 206"/>
                <a:gd name="T100" fmla="*/ 0 w 205"/>
                <a:gd name="T101" fmla="*/ 0 h 206"/>
                <a:gd name="T102" fmla="*/ 0 w 205"/>
                <a:gd name="T103" fmla="*/ 0 h 206"/>
                <a:gd name="T104" fmla="*/ 0 w 205"/>
                <a:gd name="T105" fmla="*/ 0 h 2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05"/>
                <a:gd name="T160" fmla="*/ 0 h 206"/>
                <a:gd name="T161" fmla="*/ 205 w 205"/>
                <a:gd name="T162" fmla="*/ 206 h 2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05" h="206">
                  <a:moveTo>
                    <a:pt x="0" y="79"/>
                  </a:moveTo>
                  <a:lnTo>
                    <a:pt x="155" y="0"/>
                  </a:lnTo>
                  <a:lnTo>
                    <a:pt x="162" y="12"/>
                  </a:lnTo>
                  <a:lnTo>
                    <a:pt x="167" y="25"/>
                  </a:lnTo>
                  <a:lnTo>
                    <a:pt x="145" y="37"/>
                  </a:lnTo>
                  <a:lnTo>
                    <a:pt x="155" y="38"/>
                  </a:lnTo>
                  <a:lnTo>
                    <a:pt x="163" y="40"/>
                  </a:lnTo>
                  <a:lnTo>
                    <a:pt x="168" y="42"/>
                  </a:lnTo>
                  <a:lnTo>
                    <a:pt x="175" y="45"/>
                  </a:lnTo>
                  <a:lnTo>
                    <a:pt x="180" y="50"/>
                  </a:lnTo>
                  <a:lnTo>
                    <a:pt x="185" y="54"/>
                  </a:lnTo>
                  <a:lnTo>
                    <a:pt x="189" y="59"/>
                  </a:lnTo>
                  <a:lnTo>
                    <a:pt x="193" y="64"/>
                  </a:lnTo>
                  <a:lnTo>
                    <a:pt x="197" y="71"/>
                  </a:lnTo>
                  <a:lnTo>
                    <a:pt x="202" y="83"/>
                  </a:lnTo>
                  <a:lnTo>
                    <a:pt x="205" y="95"/>
                  </a:lnTo>
                  <a:lnTo>
                    <a:pt x="205" y="101"/>
                  </a:lnTo>
                  <a:lnTo>
                    <a:pt x="205" y="107"/>
                  </a:lnTo>
                  <a:lnTo>
                    <a:pt x="204" y="112"/>
                  </a:lnTo>
                  <a:lnTo>
                    <a:pt x="203" y="118"/>
                  </a:lnTo>
                  <a:lnTo>
                    <a:pt x="201" y="122"/>
                  </a:lnTo>
                  <a:lnTo>
                    <a:pt x="199" y="128"/>
                  </a:lnTo>
                  <a:lnTo>
                    <a:pt x="196" y="132"/>
                  </a:lnTo>
                  <a:lnTo>
                    <a:pt x="192" y="136"/>
                  </a:lnTo>
                  <a:lnTo>
                    <a:pt x="188" y="141"/>
                  </a:lnTo>
                  <a:lnTo>
                    <a:pt x="182" y="144"/>
                  </a:lnTo>
                  <a:lnTo>
                    <a:pt x="177" y="148"/>
                  </a:lnTo>
                  <a:lnTo>
                    <a:pt x="170" y="152"/>
                  </a:lnTo>
                  <a:lnTo>
                    <a:pt x="64" y="206"/>
                  </a:lnTo>
                  <a:lnTo>
                    <a:pt x="58" y="193"/>
                  </a:lnTo>
                  <a:lnTo>
                    <a:pt x="51" y="180"/>
                  </a:lnTo>
                  <a:lnTo>
                    <a:pt x="149" y="130"/>
                  </a:lnTo>
                  <a:lnTo>
                    <a:pt x="158" y="124"/>
                  </a:lnTo>
                  <a:lnTo>
                    <a:pt x="165" y="119"/>
                  </a:lnTo>
                  <a:lnTo>
                    <a:pt x="170" y="113"/>
                  </a:lnTo>
                  <a:lnTo>
                    <a:pt x="174" y="107"/>
                  </a:lnTo>
                  <a:lnTo>
                    <a:pt x="176" y="100"/>
                  </a:lnTo>
                  <a:lnTo>
                    <a:pt x="176" y="93"/>
                  </a:lnTo>
                  <a:lnTo>
                    <a:pt x="174" y="85"/>
                  </a:lnTo>
                  <a:lnTo>
                    <a:pt x="170" y="76"/>
                  </a:lnTo>
                  <a:lnTo>
                    <a:pt x="165" y="68"/>
                  </a:lnTo>
                  <a:lnTo>
                    <a:pt x="158" y="62"/>
                  </a:lnTo>
                  <a:lnTo>
                    <a:pt x="154" y="59"/>
                  </a:lnTo>
                  <a:lnTo>
                    <a:pt x="150" y="56"/>
                  </a:lnTo>
                  <a:lnTo>
                    <a:pt x="145" y="55"/>
                  </a:lnTo>
                  <a:lnTo>
                    <a:pt x="141" y="54"/>
                  </a:lnTo>
                  <a:lnTo>
                    <a:pt x="130" y="53"/>
                  </a:lnTo>
                  <a:lnTo>
                    <a:pt x="119" y="54"/>
                  </a:lnTo>
                  <a:lnTo>
                    <a:pt x="108" y="58"/>
                  </a:lnTo>
                  <a:lnTo>
                    <a:pt x="96" y="63"/>
                  </a:lnTo>
                  <a:lnTo>
                    <a:pt x="13" y="106"/>
                  </a:lnTo>
                  <a:lnTo>
                    <a:pt x="6" y="93"/>
                  </a:lnTo>
                  <a:lnTo>
                    <a:pt x="0" y="79"/>
                  </a:lnTo>
                  <a:close/>
                </a:path>
              </a:pathLst>
            </a:custGeom>
            <a:solidFill>
              <a:srgbClr val="2C5882"/>
            </a:solidFill>
            <a:ln w="9525">
              <a:noFill/>
              <a:round/>
            </a:ln>
          </p:spPr>
          <p:txBody>
            <a:bodyPr/>
            <a:lstStyle/>
            <a:p>
              <a:endParaRPr lang="zh-CN" altLang="en-US"/>
            </a:p>
          </p:txBody>
        </p:sp>
        <p:sp>
          <p:nvSpPr>
            <p:cNvPr id="82979" name="Freeform 63"/>
            <p:cNvSpPr>
              <a:spLocks noEditPoints="1"/>
            </p:cNvSpPr>
            <p:nvPr/>
          </p:nvSpPr>
          <p:spPr bwMode="auto">
            <a:xfrm>
              <a:off x="118" y="930"/>
              <a:ext cx="89" cy="69"/>
            </a:xfrm>
            <a:custGeom>
              <a:avLst/>
              <a:gdLst>
                <a:gd name="T0" fmla="*/ 0 w 267"/>
                <a:gd name="T1" fmla="*/ 0 h 208"/>
                <a:gd name="T2" fmla="*/ 0 w 267"/>
                <a:gd name="T3" fmla="*/ 0 h 208"/>
                <a:gd name="T4" fmla="*/ 0 w 267"/>
                <a:gd name="T5" fmla="*/ 0 h 208"/>
                <a:gd name="T6" fmla="*/ 0 w 267"/>
                <a:gd name="T7" fmla="*/ 0 h 208"/>
                <a:gd name="T8" fmla="*/ 0 w 267"/>
                <a:gd name="T9" fmla="*/ 0 h 208"/>
                <a:gd name="T10" fmla="*/ 0 w 267"/>
                <a:gd name="T11" fmla="*/ 0 h 208"/>
                <a:gd name="T12" fmla="*/ 0 w 267"/>
                <a:gd name="T13" fmla="*/ 0 h 208"/>
                <a:gd name="T14" fmla="*/ 0 w 267"/>
                <a:gd name="T15" fmla="*/ 0 h 208"/>
                <a:gd name="T16" fmla="*/ 0 w 267"/>
                <a:gd name="T17" fmla="*/ 0 h 208"/>
                <a:gd name="T18" fmla="*/ 0 w 267"/>
                <a:gd name="T19" fmla="*/ 0 h 208"/>
                <a:gd name="T20" fmla="*/ 0 w 267"/>
                <a:gd name="T21" fmla="*/ 0 h 208"/>
                <a:gd name="T22" fmla="*/ 0 w 267"/>
                <a:gd name="T23" fmla="*/ 0 h 208"/>
                <a:gd name="T24" fmla="*/ 0 w 267"/>
                <a:gd name="T25" fmla="*/ 0 h 208"/>
                <a:gd name="T26" fmla="*/ 0 w 267"/>
                <a:gd name="T27" fmla="*/ 0 h 208"/>
                <a:gd name="T28" fmla="*/ 0 w 267"/>
                <a:gd name="T29" fmla="*/ 0 h 208"/>
                <a:gd name="T30" fmla="*/ 0 w 267"/>
                <a:gd name="T31" fmla="*/ 0 h 208"/>
                <a:gd name="T32" fmla="*/ 0 w 267"/>
                <a:gd name="T33" fmla="*/ 0 h 208"/>
                <a:gd name="T34" fmla="*/ 0 w 267"/>
                <a:gd name="T35" fmla="*/ 0 h 208"/>
                <a:gd name="T36" fmla="*/ 0 w 267"/>
                <a:gd name="T37" fmla="*/ 0 h 208"/>
                <a:gd name="T38" fmla="*/ 0 w 267"/>
                <a:gd name="T39" fmla="*/ 0 h 208"/>
                <a:gd name="T40" fmla="*/ 0 w 267"/>
                <a:gd name="T41" fmla="*/ 0 h 208"/>
                <a:gd name="T42" fmla="*/ 0 w 267"/>
                <a:gd name="T43" fmla="*/ 0 h 208"/>
                <a:gd name="T44" fmla="*/ 0 w 267"/>
                <a:gd name="T45" fmla="*/ 0 h 208"/>
                <a:gd name="T46" fmla="*/ 0 w 267"/>
                <a:gd name="T47" fmla="*/ 0 h 208"/>
                <a:gd name="T48" fmla="*/ 0 w 267"/>
                <a:gd name="T49" fmla="*/ 0 h 208"/>
                <a:gd name="T50" fmla="*/ 0 w 267"/>
                <a:gd name="T51" fmla="*/ 0 h 208"/>
                <a:gd name="T52" fmla="*/ 0 w 267"/>
                <a:gd name="T53" fmla="*/ 0 h 208"/>
                <a:gd name="T54" fmla="*/ 0 w 267"/>
                <a:gd name="T55" fmla="*/ 0 h 208"/>
                <a:gd name="T56" fmla="*/ 0 w 267"/>
                <a:gd name="T57" fmla="*/ 0 h 208"/>
                <a:gd name="T58" fmla="*/ 0 w 267"/>
                <a:gd name="T59" fmla="*/ 0 h 208"/>
                <a:gd name="T60" fmla="*/ 0 w 267"/>
                <a:gd name="T61" fmla="*/ 0 h 208"/>
                <a:gd name="T62" fmla="*/ 0 w 267"/>
                <a:gd name="T63" fmla="*/ 0 h 208"/>
                <a:gd name="T64" fmla="*/ 0 w 267"/>
                <a:gd name="T65" fmla="*/ 0 h 208"/>
                <a:gd name="T66" fmla="*/ 0 w 267"/>
                <a:gd name="T67" fmla="*/ 0 h 208"/>
                <a:gd name="T68" fmla="*/ 0 w 267"/>
                <a:gd name="T69" fmla="*/ 0 h 208"/>
                <a:gd name="T70" fmla="*/ 0 w 267"/>
                <a:gd name="T71" fmla="*/ 0 h 208"/>
                <a:gd name="T72" fmla="*/ 0 w 267"/>
                <a:gd name="T73" fmla="*/ 0 h 208"/>
                <a:gd name="T74" fmla="*/ 0 w 267"/>
                <a:gd name="T75" fmla="*/ 0 h 208"/>
                <a:gd name="T76" fmla="*/ 0 w 267"/>
                <a:gd name="T77" fmla="*/ 0 h 208"/>
                <a:gd name="T78" fmla="*/ 0 w 267"/>
                <a:gd name="T79" fmla="*/ 0 h 208"/>
                <a:gd name="T80" fmla="*/ 0 w 267"/>
                <a:gd name="T81" fmla="*/ 0 h 208"/>
                <a:gd name="T82" fmla="*/ 0 w 267"/>
                <a:gd name="T83" fmla="*/ 0 h 208"/>
                <a:gd name="T84" fmla="*/ 0 w 267"/>
                <a:gd name="T85" fmla="*/ 0 h 208"/>
                <a:gd name="T86" fmla="*/ 0 w 267"/>
                <a:gd name="T87" fmla="*/ 0 h 208"/>
                <a:gd name="T88" fmla="*/ 0 w 267"/>
                <a:gd name="T89" fmla="*/ 0 h 208"/>
                <a:gd name="T90" fmla="*/ 0 w 267"/>
                <a:gd name="T91" fmla="*/ 0 h 208"/>
                <a:gd name="T92" fmla="*/ 0 w 267"/>
                <a:gd name="T93" fmla="*/ 0 h 208"/>
                <a:gd name="T94" fmla="*/ 0 w 267"/>
                <a:gd name="T95" fmla="*/ 0 h 208"/>
                <a:gd name="T96" fmla="*/ 0 w 267"/>
                <a:gd name="T97" fmla="*/ 0 h 208"/>
                <a:gd name="T98" fmla="*/ 0 w 267"/>
                <a:gd name="T99" fmla="*/ 0 h 208"/>
                <a:gd name="T100" fmla="*/ 0 w 267"/>
                <a:gd name="T101" fmla="*/ 0 h 20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67"/>
                <a:gd name="T154" fmla="*/ 0 h 208"/>
                <a:gd name="T155" fmla="*/ 267 w 267"/>
                <a:gd name="T156" fmla="*/ 208 h 20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67" h="208">
                  <a:moveTo>
                    <a:pt x="34" y="154"/>
                  </a:moveTo>
                  <a:lnTo>
                    <a:pt x="38" y="159"/>
                  </a:lnTo>
                  <a:lnTo>
                    <a:pt x="42" y="163"/>
                  </a:lnTo>
                  <a:lnTo>
                    <a:pt x="45" y="167"/>
                  </a:lnTo>
                  <a:lnTo>
                    <a:pt x="50" y="170"/>
                  </a:lnTo>
                  <a:lnTo>
                    <a:pt x="54" y="173"/>
                  </a:lnTo>
                  <a:lnTo>
                    <a:pt x="58" y="176"/>
                  </a:lnTo>
                  <a:lnTo>
                    <a:pt x="64" y="177"/>
                  </a:lnTo>
                  <a:lnTo>
                    <a:pt x="68" y="178"/>
                  </a:lnTo>
                  <a:lnTo>
                    <a:pt x="74" y="179"/>
                  </a:lnTo>
                  <a:lnTo>
                    <a:pt x="79" y="178"/>
                  </a:lnTo>
                  <a:lnTo>
                    <a:pt x="85" y="178"/>
                  </a:lnTo>
                  <a:lnTo>
                    <a:pt x="90" y="176"/>
                  </a:lnTo>
                  <a:lnTo>
                    <a:pt x="102" y="171"/>
                  </a:lnTo>
                  <a:lnTo>
                    <a:pt x="115" y="165"/>
                  </a:lnTo>
                  <a:lnTo>
                    <a:pt x="120" y="161"/>
                  </a:lnTo>
                  <a:lnTo>
                    <a:pt x="112" y="160"/>
                  </a:lnTo>
                  <a:lnTo>
                    <a:pt x="105" y="158"/>
                  </a:lnTo>
                  <a:lnTo>
                    <a:pt x="99" y="156"/>
                  </a:lnTo>
                  <a:lnTo>
                    <a:pt x="93" y="153"/>
                  </a:lnTo>
                  <a:lnTo>
                    <a:pt x="88" y="149"/>
                  </a:lnTo>
                  <a:lnTo>
                    <a:pt x="84" y="145"/>
                  </a:lnTo>
                  <a:lnTo>
                    <a:pt x="79" y="139"/>
                  </a:lnTo>
                  <a:lnTo>
                    <a:pt x="75" y="134"/>
                  </a:lnTo>
                  <a:lnTo>
                    <a:pt x="70" y="126"/>
                  </a:lnTo>
                  <a:lnTo>
                    <a:pt x="67" y="119"/>
                  </a:lnTo>
                  <a:lnTo>
                    <a:pt x="65" y="111"/>
                  </a:lnTo>
                  <a:lnTo>
                    <a:pt x="64" y="103"/>
                  </a:lnTo>
                  <a:lnTo>
                    <a:pt x="63" y="96"/>
                  </a:lnTo>
                  <a:lnTo>
                    <a:pt x="64" y="88"/>
                  </a:lnTo>
                  <a:lnTo>
                    <a:pt x="65" y="80"/>
                  </a:lnTo>
                  <a:lnTo>
                    <a:pt x="67" y="73"/>
                  </a:lnTo>
                  <a:lnTo>
                    <a:pt x="70" y="65"/>
                  </a:lnTo>
                  <a:lnTo>
                    <a:pt x="75" y="57"/>
                  </a:lnTo>
                  <a:lnTo>
                    <a:pt x="79" y="50"/>
                  </a:lnTo>
                  <a:lnTo>
                    <a:pt x="85" y="43"/>
                  </a:lnTo>
                  <a:lnTo>
                    <a:pt x="91" y="37"/>
                  </a:lnTo>
                  <a:lnTo>
                    <a:pt x="99" y="30"/>
                  </a:lnTo>
                  <a:lnTo>
                    <a:pt x="107" y="23"/>
                  </a:lnTo>
                  <a:lnTo>
                    <a:pt x="116" y="18"/>
                  </a:lnTo>
                  <a:lnTo>
                    <a:pt x="124" y="13"/>
                  </a:lnTo>
                  <a:lnTo>
                    <a:pt x="133" y="8"/>
                  </a:lnTo>
                  <a:lnTo>
                    <a:pt x="140" y="6"/>
                  </a:lnTo>
                  <a:lnTo>
                    <a:pt x="149" y="3"/>
                  </a:lnTo>
                  <a:lnTo>
                    <a:pt x="157" y="2"/>
                  </a:lnTo>
                  <a:lnTo>
                    <a:pt x="164" y="0"/>
                  </a:lnTo>
                  <a:lnTo>
                    <a:pt x="172" y="0"/>
                  </a:lnTo>
                  <a:lnTo>
                    <a:pt x="181" y="2"/>
                  </a:lnTo>
                  <a:lnTo>
                    <a:pt x="189" y="3"/>
                  </a:lnTo>
                  <a:lnTo>
                    <a:pt x="195" y="5"/>
                  </a:lnTo>
                  <a:lnTo>
                    <a:pt x="202" y="8"/>
                  </a:lnTo>
                  <a:lnTo>
                    <a:pt x="208" y="11"/>
                  </a:lnTo>
                  <a:lnTo>
                    <a:pt x="214" y="16"/>
                  </a:lnTo>
                  <a:lnTo>
                    <a:pt x="219" y="21"/>
                  </a:lnTo>
                  <a:lnTo>
                    <a:pt x="225" y="27"/>
                  </a:lnTo>
                  <a:lnTo>
                    <a:pt x="229" y="33"/>
                  </a:lnTo>
                  <a:lnTo>
                    <a:pt x="233" y="40"/>
                  </a:lnTo>
                  <a:lnTo>
                    <a:pt x="236" y="46"/>
                  </a:lnTo>
                  <a:lnTo>
                    <a:pt x="238" y="54"/>
                  </a:lnTo>
                  <a:lnTo>
                    <a:pt x="239" y="61"/>
                  </a:lnTo>
                  <a:lnTo>
                    <a:pt x="239" y="68"/>
                  </a:lnTo>
                  <a:lnTo>
                    <a:pt x="238" y="75"/>
                  </a:lnTo>
                  <a:lnTo>
                    <a:pt x="236" y="83"/>
                  </a:lnTo>
                  <a:lnTo>
                    <a:pt x="232" y="90"/>
                  </a:lnTo>
                  <a:lnTo>
                    <a:pt x="231" y="93"/>
                  </a:lnTo>
                  <a:lnTo>
                    <a:pt x="252" y="80"/>
                  </a:lnTo>
                  <a:lnTo>
                    <a:pt x="267" y="103"/>
                  </a:lnTo>
                  <a:lnTo>
                    <a:pt x="131" y="190"/>
                  </a:lnTo>
                  <a:lnTo>
                    <a:pt x="121" y="195"/>
                  </a:lnTo>
                  <a:lnTo>
                    <a:pt x="112" y="200"/>
                  </a:lnTo>
                  <a:lnTo>
                    <a:pt x="103" y="203"/>
                  </a:lnTo>
                  <a:lnTo>
                    <a:pt x="96" y="205"/>
                  </a:lnTo>
                  <a:lnTo>
                    <a:pt x="87" y="207"/>
                  </a:lnTo>
                  <a:lnTo>
                    <a:pt x="79" y="208"/>
                  </a:lnTo>
                  <a:lnTo>
                    <a:pt x="71" y="208"/>
                  </a:lnTo>
                  <a:lnTo>
                    <a:pt x="65" y="207"/>
                  </a:lnTo>
                  <a:lnTo>
                    <a:pt x="57" y="205"/>
                  </a:lnTo>
                  <a:lnTo>
                    <a:pt x="51" y="203"/>
                  </a:lnTo>
                  <a:lnTo>
                    <a:pt x="44" y="198"/>
                  </a:lnTo>
                  <a:lnTo>
                    <a:pt x="38" y="194"/>
                  </a:lnTo>
                  <a:lnTo>
                    <a:pt x="31" y="189"/>
                  </a:lnTo>
                  <a:lnTo>
                    <a:pt x="26" y="182"/>
                  </a:lnTo>
                  <a:lnTo>
                    <a:pt x="20" y="176"/>
                  </a:lnTo>
                  <a:lnTo>
                    <a:pt x="15" y="167"/>
                  </a:lnTo>
                  <a:lnTo>
                    <a:pt x="8" y="155"/>
                  </a:lnTo>
                  <a:lnTo>
                    <a:pt x="3" y="143"/>
                  </a:lnTo>
                  <a:lnTo>
                    <a:pt x="1" y="137"/>
                  </a:lnTo>
                  <a:lnTo>
                    <a:pt x="0" y="131"/>
                  </a:lnTo>
                  <a:lnTo>
                    <a:pt x="0" y="125"/>
                  </a:lnTo>
                  <a:lnTo>
                    <a:pt x="0" y="120"/>
                  </a:lnTo>
                  <a:lnTo>
                    <a:pt x="1" y="114"/>
                  </a:lnTo>
                  <a:lnTo>
                    <a:pt x="3" y="109"/>
                  </a:lnTo>
                  <a:lnTo>
                    <a:pt x="5" y="104"/>
                  </a:lnTo>
                  <a:lnTo>
                    <a:pt x="8" y="99"/>
                  </a:lnTo>
                  <a:lnTo>
                    <a:pt x="15" y="90"/>
                  </a:lnTo>
                  <a:lnTo>
                    <a:pt x="23" y="81"/>
                  </a:lnTo>
                  <a:lnTo>
                    <a:pt x="40" y="107"/>
                  </a:lnTo>
                  <a:lnTo>
                    <a:pt x="34" y="111"/>
                  </a:lnTo>
                  <a:lnTo>
                    <a:pt x="31" y="116"/>
                  </a:lnTo>
                  <a:lnTo>
                    <a:pt x="29" y="122"/>
                  </a:lnTo>
                  <a:lnTo>
                    <a:pt x="28" y="128"/>
                  </a:lnTo>
                  <a:lnTo>
                    <a:pt x="28" y="135"/>
                  </a:lnTo>
                  <a:lnTo>
                    <a:pt x="29" y="141"/>
                  </a:lnTo>
                  <a:lnTo>
                    <a:pt x="31" y="147"/>
                  </a:lnTo>
                  <a:lnTo>
                    <a:pt x="34" y="154"/>
                  </a:lnTo>
                  <a:close/>
                  <a:moveTo>
                    <a:pt x="209" y="51"/>
                  </a:moveTo>
                  <a:lnTo>
                    <a:pt x="205" y="46"/>
                  </a:lnTo>
                  <a:lnTo>
                    <a:pt x="202" y="42"/>
                  </a:lnTo>
                  <a:lnTo>
                    <a:pt x="198" y="39"/>
                  </a:lnTo>
                  <a:lnTo>
                    <a:pt x="194" y="35"/>
                  </a:lnTo>
                  <a:lnTo>
                    <a:pt x="190" y="32"/>
                  </a:lnTo>
                  <a:lnTo>
                    <a:pt x="185" y="31"/>
                  </a:lnTo>
                  <a:lnTo>
                    <a:pt x="181" y="30"/>
                  </a:lnTo>
                  <a:lnTo>
                    <a:pt x="177" y="29"/>
                  </a:lnTo>
                  <a:lnTo>
                    <a:pt x="167" y="30"/>
                  </a:lnTo>
                  <a:lnTo>
                    <a:pt x="155" y="32"/>
                  </a:lnTo>
                  <a:lnTo>
                    <a:pt x="143" y="38"/>
                  </a:lnTo>
                  <a:lnTo>
                    <a:pt x="128" y="45"/>
                  </a:lnTo>
                  <a:lnTo>
                    <a:pt x="116" y="54"/>
                  </a:lnTo>
                  <a:lnTo>
                    <a:pt x="105" y="64"/>
                  </a:lnTo>
                  <a:lnTo>
                    <a:pt x="98" y="73"/>
                  </a:lnTo>
                  <a:lnTo>
                    <a:pt x="93" y="83"/>
                  </a:lnTo>
                  <a:lnTo>
                    <a:pt x="91" y="87"/>
                  </a:lnTo>
                  <a:lnTo>
                    <a:pt x="90" y="92"/>
                  </a:lnTo>
                  <a:lnTo>
                    <a:pt x="90" y="97"/>
                  </a:lnTo>
                  <a:lnTo>
                    <a:pt x="90" y="102"/>
                  </a:lnTo>
                  <a:lnTo>
                    <a:pt x="91" y="107"/>
                  </a:lnTo>
                  <a:lnTo>
                    <a:pt x="92" y="112"/>
                  </a:lnTo>
                  <a:lnTo>
                    <a:pt x="94" y="116"/>
                  </a:lnTo>
                  <a:lnTo>
                    <a:pt x="97" y="121"/>
                  </a:lnTo>
                  <a:lnTo>
                    <a:pt x="103" y="130"/>
                  </a:lnTo>
                  <a:lnTo>
                    <a:pt x="111" y="135"/>
                  </a:lnTo>
                  <a:lnTo>
                    <a:pt x="114" y="138"/>
                  </a:lnTo>
                  <a:lnTo>
                    <a:pt x="119" y="139"/>
                  </a:lnTo>
                  <a:lnTo>
                    <a:pt x="124" y="142"/>
                  </a:lnTo>
                  <a:lnTo>
                    <a:pt x="128" y="142"/>
                  </a:lnTo>
                  <a:lnTo>
                    <a:pt x="139" y="143"/>
                  </a:lnTo>
                  <a:lnTo>
                    <a:pt x="149" y="141"/>
                  </a:lnTo>
                  <a:lnTo>
                    <a:pt x="160" y="136"/>
                  </a:lnTo>
                  <a:lnTo>
                    <a:pt x="171" y="131"/>
                  </a:lnTo>
                  <a:lnTo>
                    <a:pt x="185" y="121"/>
                  </a:lnTo>
                  <a:lnTo>
                    <a:pt x="197" y="111"/>
                  </a:lnTo>
                  <a:lnTo>
                    <a:pt x="202" y="106"/>
                  </a:lnTo>
                  <a:lnTo>
                    <a:pt x="206" y="101"/>
                  </a:lnTo>
                  <a:lnTo>
                    <a:pt x="209" y="96"/>
                  </a:lnTo>
                  <a:lnTo>
                    <a:pt x="212" y="91"/>
                  </a:lnTo>
                  <a:lnTo>
                    <a:pt x="214" y="86"/>
                  </a:lnTo>
                  <a:lnTo>
                    <a:pt x="216" y="81"/>
                  </a:lnTo>
                  <a:lnTo>
                    <a:pt x="216" y="76"/>
                  </a:lnTo>
                  <a:lnTo>
                    <a:pt x="216" y="72"/>
                  </a:lnTo>
                  <a:lnTo>
                    <a:pt x="215" y="66"/>
                  </a:lnTo>
                  <a:lnTo>
                    <a:pt x="214" y="62"/>
                  </a:lnTo>
                  <a:lnTo>
                    <a:pt x="212" y="56"/>
                  </a:lnTo>
                  <a:lnTo>
                    <a:pt x="209" y="51"/>
                  </a:lnTo>
                  <a:close/>
                </a:path>
              </a:pathLst>
            </a:custGeom>
            <a:solidFill>
              <a:srgbClr val="2C5882"/>
            </a:solidFill>
            <a:ln w="9525">
              <a:noFill/>
              <a:round/>
            </a:ln>
          </p:spPr>
          <p:txBody>
            <a:bodyPr/>
            <a:lstStyle/>
            <a:p>
              <a:endParaRPr lang="zh-CN" altLang="en-US"/>
            </a:p>
          </p:txBody>
        </p:sp>
        <p:sp>
          <p:nvSpPr>
            <p:cNvPr id="82980" name="Freeform 62"/>
            <p:cNvSpPr>
              <a:spLocks noEditPoints="1"/>
            </p:cNvSpPr>
            <p:nvPr/>
          </p:nvSpPr>
          <p:spPr bwMode="auto">
            <a:xfrm>
              <a:off x="177" y="983"/>
              <a:ext cx="85" cy="67"/>
            </a:xfrm>
            <a:custGeom>
              <a:avLst/>
              <a:gdLst>
                <a:gd name="T0" fmla="*/ 0 w 256"/>
                <a:gd name="T1" fmla="*/ 0 h 201"/>
                <a:gd name="T2" fmla="*/ 0 w 256"/>
                <a:gd name="T3" fmla="*/ 0 h 201"/>
                <a:gd name="T4" fmla="*/ 0 w 256"/>
                <a:gd name="T5" fmla="*/ 0 h 201"/>
                <a:gd name="T6" fmla="*/ 0 w 256"/>
                <a:gd name="T7" fmla="*/ 0 h 201"/>
                <a:gd name="T8" fmla="*/ 0 w 256"/>
                <a:gd name="T9" fmla="*/ 0 h 201"/>
                <a:gd name="T10" fmla="*/ 0 w 256"/>
                <a:gd name="T11" fmla="*/ 0 h 201"/>
                <a:gd name="T12" fmla="*/ 0 w 256"/>
                <a:gd name="T13" fmla="*/ 0 h 201"/>
                <a:gd name="T14" fmla="*/ 0 w 256"/>
                <a:gd name="T15" fmla="*/ 0 h 201"/>
                <a:gd name="T16" fmla="*/ 0 w 256"/>
                <a:gd name="T17" fmla="*/ 0 h 201"/>
                <a:gd name="T18" fmla="*/ 0 w 256"/>
                <a:gd name="T19" fmla="*/ 0 h 201"/>
                <a:gd name="T20" fmla="*/ 0 w 256"/>
                <a:gd name="T21" fmla="*/ 0 h 201"/>
                <a:gd name="T22" fmla="*/ 0 w 256"/>
                <a:gd name="T23" fmla="*/ 0 h 201"/>
                <a:gd name="T24" fmla="*/ 0 w 256"/>
                <a:gd name="T25" fmla="*/ 0 h 201"/>
                <a:gd name="T26" fmla="*/ 0 w 256"/>
                <a:gd name="T27" fmla="*/ 0 h 201"/>
                <a:gd name="T28" fmla="*/ 0 w 256"/>
                <a:gd name="T29" fmla="*/ 0 h 201"/>
                <a:gd name="T30" fmla="*/ 0 w 256"/>
                <a:gd name="T31" fmla="*/ 0 h 201"/>
                <a:gd name="T32" fmla="*/ 0 w 256"/>
                <a:gd name="T33" fmla="*/ 0 h 201"/>
                <a:gd name="T34" fmla="*/ 0 w 256"/>
                <a:gd name="T35" fmla="*/ 0 h 201"/>
                <a:gd name="T36" fmla="*/ 0 w 256"/>
                <a:gd name="T37" fmla="*/ 0 h 201"/>
                <a:gd name="T38" fmla="*/ 0 w 256"/>
                <a:gd name="T39" fmla="*/ 0 h 201"/>
                <a:gd name="T40" fmla="*/ 0 w 256"/>
                <a:gd name="T41" fmla="*/ 0 h 201"/>
                <a:gd name="T42" fmla="*/ 0 w 256"/>
                <a:gd name="T43" fmla="*/ 0 h 201"/>
                <a:gd name="T44" fmla="*/ 0 w 256"/>
                <a:gd name="T45" fmla="*/ 0 h 201"/>
                <a:gd name="T46" fmla="*/ 0 w 256"/>
                <a:gd name="T47" fmla="*/ 0 h 201"/>
                <a:gd name="T48" fmla="*/ 0 w 256"/>
                <a:gd name="T49" fmla="*/ 0 h 201"/>
                <a:gd name="T50" fmla="*/ 0 w 256"/>
                <a:gd name="T51" fmla="*/ 0 h 201"/>
                <a:gd name="T52" fmla="*/ 0 w 256"/>
                <a:gd name="T53" fmla="*/ 0 h 201"/>
                <a:gd name="T54" fmla="*/ 0 w 256"/>
                <a:gd name="T55" fmla="*/ 0 h 201"/>
                <a:gd name="T56" fmla="*/ 0 w 256"/>
                <a:gd name="T57" fmla="*/ 0 h 201"/>
                <a:gd name="T58" fmla="*/ 0 w 256"/>
                <a:gd name="T59" fmla="*/ 0 h 201"/>
                <a:gd name="T60" fmla="*/ 0 w 256"/>
                <a:gd name="T61" fmla="*/ 0 h 201"/>
                <a:gd name="T62" fmla="*/ 0 w 256"/>
                <a:gd name="T63" fmla="*/ 0 h 201"/>
                <a:gd name="T64" fmla="*/ 0 w 256"/>
                <a:gd name="T65" fmla="*/ 0 h 201"/>
                <a:gd name="T66" fmla="*/ 0 w 256"/>
                <a:gd name="T67" fmla="*/ 0 h 201"/>
                <a:gd name="T68" fmla="*/ 0 w 256"/>
                <a:gd name="T69" fmla="*/ 0 h 201"/>
                <a:gd name="T70" fmla="*/ 0 w 256"/>
                <a:gd name="T71" fmla="*/ 0 h 201"/>
                <a:gd name="T72" fmla="*/ 0 w 256"/>
                <a:gd name="T73" fmla="*/ 0 h 201"/>
                <a:gd name="T74" fmla="*/ 0 w 256"/>
                <a:gd name="T75" fmla="*/ 0 h 201"/>
                <a:gd name="T76" fmla="*/ 0 w 256"/>
                <a:gd name="T77" fmla="*/ 0 h 201"/>
                <a:gd name="T78" fmla="*/ 0 w 256"/>
                <a:gd name="T79" fmla="*/ 0 h 201"/>
                <a:gd name="T80" fmla="*/ 0 w 256"/>
                <a:gd name="T81" fmla="*/ 0 h 201"/>
                <a:gd name="T82" fmla="*/ 0 w 256"/>
                <a:gd name="T83" fmla="*/ 0 h 201"/>
                <a:gd name="T84" fmla="*/ 0 w 256"/>
                <a:gd name="T85" fmla="*/ 0 h 201"/>
                <a:gd name="T86" fmla="*/ 0 w 256"/>
                <a:gd name="T87" fmla="*/ 0 h 201"/>
                <a:gd name="T88" fmla="*/ 0 w 256"/>
                <a:gd name="T89" fmla="*/ 0 h 201"/>
                <a:gd name="T90" fmla="*/ 0 w 256"/>
                <a:gd name="T91" fmla="*/ 0 h 201"/>
                <a:gd name="T92" fmla="*/ 0 w 256"/>
                <a:gd name="T93" fmla="*/ 0 h 201"/>
                <a:gd name="T94" fmla="*/ 0 w 256"/>
                <a:gd name="T95" fmla="*/ 0 h 201"/>
                <a:gd name="T96" fmla="*/ 0 w 256"/>
                <a:gd name="T97" fmla="*/ 0 h 201"/>
                <a:gd name="T98" fmla="*/ 0 w 256"/>
                <a:gd name="T99" fmla="*/ 0 h 201"/>
                <a:gd name="T100" fmla="*/ 0 w 256"/>
                <a:gd name="T101" fmla="*/ 0 h 201"/>
                <a:gd name="T102" fmla="*/ 0 w 256"/>
                <a:gd name="T103" fmla="*/ 0 h 201"/>
                <a:gd name="T104" fmla="*/ 0 w 256"/>
                <a:gd name="T105" fmla="*/ 0 h 201"/>
                <a:gd name="T106" fmla="*/ 0 w 256"/>
                <a:gd name="T107" fmla="*/ 0 h 201"/>
                <a:gd name="T108" fmla="*/ 0 w 256"/>
                <a:gd name="T109" fmla="*/ 0 h 20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6"/>
                <a:gd name="T166" fmla="*/ 0 h 201"/>
                <a:gd name="T167" fmla="*/ 256 w 256"/>
                <a:gd name="T168" fmla="*/ 201 h 20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6" h="201">
                  <a:moveTo>
                    <a:pt x="15" y="143"/>
                  </a:moveTo>
                  <a:lnTo>
                    <a:pt x="10" y="136"/>
                  </a:lnTo>
                  <a:lnTo>
                    <a:pt x="6" y="129"/>
                  </a:lnTo>
                  <a:lnTo>
                    <a:pt x="3" y="121"/>
                  </a:lnTo>
                  <a:lnTo>
                    <a:pt x="1" y="114"/>
                  </a:lnTo>
                  <a:lnTo>
                    <a:pt x="0" y="106"/>
                  </a:lnTo>
                  <a:lnTo>
                    <a:pt x="0" y="98"/>
                  </a:lnTo>
                  <a:lnTo>
                    <a:pt x="0" y="91"/>
                  </a:lnTo>
                  <a:lnTo>
                    <a:pt x="2" y="83"/>
                  </a:lnTo>
                  <a:lnTo>
                    <a:pt x="4" y="75"/>
                  </a:lnTo>
                  <a:lnTo>
                    <a:pt x="7" y="67"/>
                  </a:lnTo>
                  <a:lnTo>
                    <a:pt x="12" y="59"/>
                  </a:lnTo>
                  <a:lnTo>
                    <a:pt x="16" y="51"/>
                  </a:lnTo>
                  <a:lnTo>
                    <a:pt x="21" y="45"/>
                  </a:lnTo>
                  <a:lnTo>
                    <a:pt x="29" y="37"/>
                  </a:lnTo>
                  <a:lnTo>
                    <a:pt x="36" y="30"/>
                  </a:lnTo>
                  <a:lnTo>
                    <a:pt x="44" y="23"/>
                  </a:lnTo>
                  <a:lnTo>
                    <a:pt x="52" y="18"/>
                  </a:lnTo>
                  <a:lnTo>
                    <a:pt x="60" y="13"/>
                  </a:lnTo>
                  <a:lnTo>
                    <a:pt x="67" y="9"/>
                  </a:lnTo>
                  <a:lnTo>
                    <a:pt x="75" y="5"/>
                  </a:lnTo>
                  <a:lnTo>
                    <a:pt x="83" y="2"/>
                  </a:lnTo>
                  <a:lnTo>
                    <a:pt x="91" y="1"/>
                  </a:lnTo>
                  <a:lnTo>
                    <a:pt x="99" y="0"/>
                  </a:lnTo>
                  <a:lnTo>
                    <a:pt x="107" y="0"/>
                  </a:lnTo>
                  <a:lnTo>
                    <a:pt x="114" y="0"/>
                  </a:lnTo>
                  <a:lnTo>
                    <a:pt x="122" y="2"/>
                  </a:lnTo>
                  <a:lnTo>
                    <a:pt x="129" y="4"/>
                  </a:lnTo>
                  <a:lnTo>
                    <a:pt x="135" y="7"/>
                  </a:lnTo>
                  <a:lnTo>
                    <a:pt x="142" y="11"/>
                  </a:lnTo>
                  <a:lnTo>
                    <a:pt x="147" y="15"/>
                  </a:lnTo>
                  <a:lnTo>
                    <a:pt x="153" y="20"/>
                  </a:lnTo>
                  <a:lnTo>
                    <a:pt x="158" y="26"/>
                  </a:lnTo>
                  <a:lnTo>
                    <a:pt x="163" y="33"/>
                  </a:lnTo>
                  <a:lnTo>
                    <a:pt x="166" y="39"/>
                  </a:lnTo>
                  <a:lnTo>
                    <a:pt x="168" y="46"/>
                  </a:lnTo>
                  <a:lnTo>
                    <a:pt x="170" y="53"/>
                  </a:lnTo>
                  <a:lnTo>
                    <a:pt x="171" y="60"/>
                  </a:lnTo>
                  <a:lnTo>
                    <a:pt x="171" y="68"/>
                  </a:lnTo>
                  <a:lnTo>
                    <a:pt x="170" y="75"/>
                  </a:lnTo>
                  <a:lnTo>
                    <a:pt x="168" y="83"/>
                  </a:lnTo>
                  <a:lnTo>
                    <a:pt x="167" y="86"/>
                  </a:lnTo>
                  <a:lnTo>
                    <a:pt x="238" y="31"/>
                  </a:lnTo>
                  <a:lnTo>
                    <a:pt x="247" y="43"/>
                  </a:lnTo>
                  <a:lnTo>
                    <a:pt x="256" y="54"/>
                  </a:lnTo>
                  <a:lnTo>
                    <a:pt x="67" y="201"/>
                  </a:lnTo>
                  <a:lnTo>
                    <a:pt x="59" y="191"/>
                  </a:lnTo>
                  <a:lnTo>
                    <a:pt x="51" y="180"/>
                  </a:lnTo>
                  <a:lnTo>
                    <a:pt x="70" y="165"/>
                  </a:lnTo>
                  <a:lnTo>
                    <a:pt x="63" y="166"/>
                  </a:lnTo>
                  <a:lnTo>
                    <a:pt x="55" y="165"/>
                  </a:lnTo>
                  <a:lnTo>
                    <a:pt x="49" y="164"/>
                  </a:lnTo>
                  <a:lnTo>
                    <a:pt x="42" y="163"/>
                  </a:lnTo>
                  <a:lnTo>
                    <a:pt x="37" y="160"/>
                  </a:lnTo>
                  <a:lnTo>
                    <a:pt x="30" y="158"/>
                  </a:lnTo>
                  <a:lnTo>
                    <a:pt x="25" y="153"/>
                  </a:lnTo>
                  <a:lnTo>
                    <a:pt x="20" y="149"/>
                  </a:lnTo>
                  <a:lnTo>
                    <a:pt x="15" y="143"/>
                  </a:lnTo>
                  <a:close/>
                  <a:moveTo>
                    <a:pt x="141" y="47"/>
                  </a:moveTo>
                  <a:lnTo>
                    <a:pt x="136" y="43"/>
                  </a:lnTo>
                  <a:lnTo>
                    <a:pt x="133" y="38"/>
                  </a:lnTo>
                  <a:lnTo>
                    <a:pt x="129" y="35"/>
                  </a:lnTo>
                  <a:lnTo>
                    <a:pt x="124" y="33"/>
                  </a:lnTo>
                  <a:lnTo>
                    <a:pt x="120" y="31"/>
                  </a:lnTo>
                  <a:lnTo>
                    <a:pt x="115" y="30"/>
                  </a:lnTo>
                  <a:lnTo>
                    <a:pt x="111" y="28"/>
                  </a:lnTo>
                  <a:lnTo>
                    <a:pt x="106" y="28"/>
                  </a:lnTo>
                  <a:lnTo>
                    <a:pt x="101" y="28"/>
                  </a:lnTo>
                  <a:lnTo>
                    <a:pt x="96" y="30"/>
                  </a:lnTo>
                  <a:lnTo>
                    <a:pt x="90" y="32"/>
                  </a:lnTo>
                  <a:lnTo>
                    <a:pt x="85" y="34"/>
                  </a:lnTo>
                  <a:lnTo>
                    <a:pt x="73" y="40"/>
                  </a:lnTo>
                  <a:lnTo>
                    <a:pt x="60" y="50"/>
                  </a:lnTo>
                  <a:lnTo>
                    <a:pt x="48" y="60"/>
                  </a:lnTo>
                  <a:lnTo>
                    <a:pt x="39" y="70"/>
                  </a:lnTo>
                  <a:lnTo>
                    <a:pt x="32" y="80"/>
                  </a:lnTo>
                  <a:lnTo>
                    <a:pt x="28" y="91"/>
                  </a:lnTo>
                  <a:lnTo>
                    <a:pt x="27" y="95"/>
                  </a:lnTo>
                  <a:lnTo>
                    <a:pt x="26" y="101"/>
                  </a:lnTo>
                  <a:lnTo>
                    <a:pt x="27" y="105"/>
                  </a:lnTo>
                  <a:lnTo>
                    <a:pt x="27" y="110"/>
                  </a:lnTo>
                  <a:lnTo>
                    <a:pt x="28" y="115"/>
                  </a:lnTo>
                  <a:lnTo>
                    <a:pt x="30" y="119"/>
                  </a:lnTo>
                  <a:lnTo>
                    <a:pt x="32" y="125"/>
                  </a:lnTo>
                  <a:lnTo>
                    <a:pt x="36" y="129"/>
                  </a:lnTo>
                  <a:lnTo>
                    <a:pt x="39" y="132"/>
                  </a:lnTo>
                  <a:lnTo>
                    <a:pt x="43" y="136"/>
                  </a:lnTo>
                  <a:lnTo>
                    <a:pt x="47" y="139"/>
                  </a:lnTo>
                  <a:lnTo>
                    <a:pt x="51" y="141"/>
                  </a:lnTo>
                  <a:lnTo>
                    <a:pt x="55" y="143"/>
                  </a:lnTo>
                  <a:lnTo>
                    <a:pt x="60" y="144"/>
                  </a:lnTo>
                  <a:lnTo>
                    <a:pt x="65" y="145"/>
                  </a:lnTo>
                  <a:lnTo>
                    <a:pt x="70" y="145"/>
                  </a:lnTo>
                  <a:lnTo>
                    <a:pt x="80" y="145"/>
                  </a:lnTo>
                  <a:lnTo>
                    <a:pt x="90" y="142"/>
                  </a:lnTo>
                  <a:lnTo>
                    <a:pt x="101" y="137"/>
                  </a:lnTo>
                  <a:lnTo>
                    <a:pt x="111" y="130"/>
                  </a:lnTo>
                  <a:lnTo>
                    <a:pt x="124" y="119"/>
                  </a:lnTo>
                  <a:lnTo>
                    <a:pt x="134" y="108"/>
                  </a:lnTo>
                  <a:lnTo>
                    <a:pt x="138" y="103"/>
                  </a:lnTo>
                  <a:lnTo>
                    <a:pt x="142" y="97"/>
                  </a:lnTo>
                  <a:lnTo>
                    <a:pt x="145" y="92"/>
                  </a:lnTo>
                  <a:lnTo>
                    <a:pt x="147" y="86"/>
                  </a:lnTo>
                  <a:lnTo>
                    <a:pt x="148" y="81"/>
                  </a:lnTo>
                  <a:lnTo>
                    <a:pt x="149" y="75"/>
                  </a:lnTo>
                  <a:lnTo>
                    <a:pt x="149" y="71"/>
                  </a:lnTo>
                  <a:lnTo>
                    <a:pt x="149" y="66"/>
                  </a:lnTo>
                  <a:lnTo>
                    <a:pt x="148" y="61"/>
                  </a:lnTo>
                  <a:lnTo>
                    <a:pt x="146" y="56"/>
                  </a:lnTo>
                  <a:lnTo>
                    <a:pt x="144" y="51"/>
                  </a:lnTo>
                  <a:lnTo>
                    <a:pt x="141" y="47"/>
                  </a:lnTo>
                  <a:close/>
                </a:path>
              </a:pathLst>
            </a:custGeom>
            <a:solidFill>
              <a:srgbClr val="2C5882"/>
            </a:solidFill>
            <a:ln w="9525">
              <a:noFill/>
              <a:round/>
            </a:ln>
          </p:spPr>
          <p:txBody>
            <a:bodyPr/>
            <a:lstStyle/>
            <a:p>
              <a:endParaRPr lang="zh-CN" altLang="en-US"/>
            </a:p>
          </p:txBody>
        </p:sp>
        <p:sp>
          <p:nvSpPr>
            <p:cNvPr id="82981" name="Freeform 61"/>
            <p:cNvSpPr/>
            <p:nvPr/>
          </p:nvSpPr>
          <p:spPr bwMode="auto">
            <a:xfrm>
              <a:off x="219" y="1023"/>
              <a:ext cx="68" cy="74"/>
            </a:xfrm>
            <a:custGeom>
              <a:avLst/>
              <a:gdLst>
                <a:gd name="T0" fmla="*/ 0 w 205"/>
                <a:gd name="T1" fmla="*/ 0 h 222"/>
                <a:gd name="T2" fmla="*/ 0 w 205"/>
                <a:gd name="T3" fmla="*/ 0 h 222"/>
                <a:gd name="T4" fmla="*/ 0 w 205"/>
                <a:gd name="T5" fmla="*/ 0 h 222"/>
                <a:gd name="T6" fmla="*/ 0 w 205"/>
                <a:gd name="T7" fmla="*/ 0 h 222"/>
                <a:gd name="T8" fmla="*/ 0 w 205"/>
                <a:gd name="T9" fmla="*/ 0 h 222"/>
                <a:gd name="T10" fmla="*/ 0 w 205"/>
                <a:gd name="T11" fmla="*/ 0 h 222"/>
                <a:gd name="T12" fmla="*/ 0 w 205"/>
                <a:gd name="T13" fmla="*/ 0 h 222"/>
                <a:gd name="T14" fmla="*/ 0 w 205"/>
                <a:gd name="T15" fmla="*/ 0 h 222"/>
                <a:gd name="T16" fmla="*/ 0 w 205"/>
                <a:gd name="T17" fmla="*/ 0 h 222"/>
                <a:gd name="T18" fmla="*/ 0 w 205"/>
                <a:gd name="T19" fmla="*/ 0 h 222"/>
                <a:gd name="T20" fmla="*/ 0 w 205"/>
                <a:gd name="T21" fmla="*/ 0 h 222"/>
                <a:gd name="T22" fmla="*/ 0 w 205"/>
                <a:gd name="T23" fmla="*/ 0 h 222"/>
                <a:gd name="T24" fmla="*/ 0 w 205"/>
                <a:gd name="T25" fmla="*/ 0 h 222"/>
                <a:gd name="T26" fmla="*/ 0 w 205"/>
                <a:gd name="T27" fmla="*/ 0 h 222"/>
                <a:gd name="T28" fmla="*/ 0 w 205"/>
                <a:gd name="T29" fmla="*/ 0 h 222"/>
                <a:gd name="T30" fmla="*/ 0 w 205"/>
                <a:gd name="T31" fmla="*/ 0 h 222"/>
                <a:gd name="T32" fmla="*/ 0 w 205"/>
                <a:gd name="T33" fmla="*/ 0 h 222"/>
                <a:gd name="T34" fmla="*/ 0 w 205"/>
                <a:gd name="T35" fmla="*/ 0 h 222"/>
                <a:gd name="T36" fmla="*/ 0 w 205"/>
                <a:gd name="T37" fmla="*/ 0 h 222"/>
                <a:gd name="T38" fmla="*/ 0 w 205"/>
                <a:gd name="T39" fmla="*/ 0 h 222"/>
                <a:gd name="T40" fmla="*/ 0 w 205"/>
                <a:gd name="T41" fmla="*/ 0 h 222"/>
                <a:gd name="T42" fmla="*/ 0 w 205"/>
                <a:gd name="T43" fmla="*/ 0 h 222"/>
                <a:gd name="T44" fmla="*/ 0 w 205"/>
                <a:gd name="T45" fmla="*/ 0 h 222"/>
                <a:gd name="T46" fmla="*/ 0 w 205"/>
                <a:gd name="T47" fmla="*/ 0 h 222"/>
                <a:gd name="T48" fmla="*/ 0 w 205"/>
                <a:gd name="T49" fmla="*/ 0 h 222"/>
                <a:gd name="T50" fmla="*/ 0 w 205"/>
                <a:gd name="T51" fmla="*/ 0 h 222"/>
                <a:gd name="T52" fmla="*/ 0 w 205"/>
                <a:gd name="T53" fmla="*/ 0 h 222"/>
                <a:gd name="T54" fmla="*/ 0 w 205"/>
                <a:gd name="T55" fmla="*/ 0 h 222"/>
                <a:gd name="T56" fmla="*/ 0 w 205"/>
                <a:gd name="T57" fmla="*/ 0 h 222"/>
                <a:gd name="T58" fmla="*/ 0 w 205"/>
                <a:gd name="T59" fmla="*/ 0 h 222"/>
                <a:gd name="T60" fmla="*/ 0 w 205"/>
                <a:gd name="T61" fmla="*/ 0 h 222"/>
                <a:gd name="T62" fmla="*/ 0 w 205"/>
                <a:gd name="T63" fmla="*/ 0 h 222"/>
                <a:gd name="T64" fmla="*/ 0 w 205"/>
                <a:gd name="T65" fmla="*/ 0 h 222"/>
                <a:gd name="T66" fmla="*/ 0 w 205"/>
                <a:gd name="T67" fmla="*/ 0 h 222"/>
                <a:gd name="T68" fmla="*/ 0 w 205"/>
                <a:gd name="T69" fmla="*/ 0 h 222"/>
                <a:gd name="T70" fmla="*/ 0 w 205"/>
                <a:gd name="T71" fmla="*/ 0 h 222"/>
                <a:gd name="T72" fmla="*/ 0 w 205"/>
                <a:gd name="T73" fmla="*/ 0 h 222"/>
                <a:gd name="T74" fmla="*/ 0 w 205"/>
                <a:gd name="T75" fmla="*/ 0 h 222"/>
                <a:gd name="T76" fmla="*/ 0 w 205"/>
                <a:gd name="T77" fmla="*/ 0 h 222"/>
                <a:gd name="T78" fmla="*/ 0 w 205"/>
                <a:gd name="T79" fmla="*/ 0 h 222"/>
                <a:gd name="T80" fmla="*/ 0 w 205"/>
                <a:gd name="T81" fmla="*/ 0 h 222"/>
                <a:gd name="T82" fmla="*/ 0 w 205"/>
                <a:gd name="T83" fmla="*/ 0 h 222"/>
                <a:gd name="T84" fmla="*/ 0 w 205"/>
                <a:gd name="T85" fmla="*/ 0 h 222"/>
                <a:gd name="T86" fmla="*/ 0 w 205"/>
                <a:gd name="T87" fmla="*/ 0 h 222"/>
                <a:gd name="T88" fmla="*/ 0 w 205"/>
                <a:gd name="T89" fmla="*/ 0 h 222"/>
                <a:gd name="T90" fmla="*/ 0 w 205"/>
                <a:gd name="T91" fmla="*/ 0 h 222"/>
                <a:gd name="T92" fmla="*/ 0 w 205"/>
                <a:gd name="T93" fmla="*/ 0 h 222"/>
                <a:gd name="T94" fmla="*/ 0 w 205"/>
                <a:gd name="T95" fmla="*/ 0 h 222"/>
                <a:gd name="T96" fmla="*/ 0 w 205"/>
                <a:gd name="T97" fmla="*/ 0 h 222"/>
                <a:gd name="T98" fmla="*/ 0 w 205"/>
                <a:gd name="T99" fmla="*/ 0 h 222"/>
                <a:gd name="T100" fmla="*/ 0 w 205"/>
                <a:gd name="T101" fmla="*/ 0 h 222"/>
                <a:gd name="T102" fmla="*/ 0 w 205"/>
                <a:gd name="T103" fmla="*/ 0 h 222"/>
                <a:gd name="T104" fmla="*/ 0 w 205"/>
                <a:gd name="T105" fmla="*/ 0 h 222"/>
                <a:gd name="T106" fmla="*/ 0 w 205"/>
                <a:gd name="T107" fmla="*/ 0 h 22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05"/>
                <a:gd name="T163" fmla="*/ 0 h 222"/>
                <a:gd name="T164" fmla="*/ 205 w 205"/>
                <a:gd name="T165" fmla="*/ 222 h 22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05" h="222">
                  <a:moveTo>
                    <a:pt x="124" y="20"/>
                  </a:moveTo>
                  <a:lnTo>
                    <a:pt x="46" y="101"/>
                  </a:lnTo>
                  <a:lnTo>
                    <a:pt x="40" y="109"/>
                  </a:lnTo>
                  <a:lnTo>
                    <a:pt x="34" y="116"/>
                  </a:lnTo>
                  <a:lnTo>
                    <a:pt x="32" y="123"/>
                  </a:lnTo>
                  <a:lnTo>
                    <a:pt x="31" y="130"/>
                  </a:lnTo>
                  <a:lnTo>
                    <a:pt x="31" y="136"/>
                  </a:lnTo>
                  <a:lnTo>
                    <a:pt x="33" y="143"/>
                  </a:lnTo>
                  <a:lnTo>
                    <a:pt x="38" y="149"/>
                  </a:lnTo>
                  <a:lnTo>
                    <a:pt x="44" y="156"/>
                  </a:lnTo>
                  <a:lnTo>
                    <a:pt x="47" y="159"/>
                  </a:lnTo>
                  <a:lnTo>
                    <a:pt x="52" y="162"/>
                  </a:lnTo>
                  <a:lnTo>
                    <a:pt x="56" y="165"/>
                  </a:lnTo>
                  <a:lnTo>
                    <a:pt x="61" y="167"/>
                  </a:lnTo>
                  <a:lnTo>
                    <a:pt x="65" y="168"/>
                  </a:lnTo>
                  <a:lnTo>
                    <a:pt x="69" y="168"/>
                  </a:lnTo>
                  <a:lnTo>
                    <a:pt x="74" y="168"/>
                  </a:lnTo>
                  <a:lnTo>
                    <a:pt x="79" y="168"/>
                  </a:lnTo>
                  <a:lnTo>
                    <a:pt x="89" y="165"/>
                  </a:lnTo>
                  <a:lnTo>
                    <a:pt x="99" y="160"/>
                  </a:lnTo>
                  <a:lnTo>
                    <a:pt x="109" y="154"/>
                  </a:lnTo>
                  <a:lnTo>
                    <a:pt x="119" y="144"/>
                  </a:lnTo>
                  <a:lnTo>
                    <a:pt x="183" y="77"/>
                  </a:lnTo>
                  <a:lnTo>
                    <a:pt x="194" y="87"/>
                  </a:lnTo>
                  <a:lnTo>
                    <a:pt x="205" y="98"/>
                  </a:lnTo>
                  <a:lnTo>
                    <a:pt x="84" y="222"/>
                  </a:lnTo>
                  <a:lnTo>
                    <a:pt x="74" y="214"/>
                  </a:lnTo>
                  <a:lnTo>
                    <a:pt x="64" y="204"/>
                  </a:lnTo>
                  <a:lnTo>
                    <a:pt x="82" y="184"/>
                  </a:lnTo>
                  <a:lnTo>
                    <a:pt x="77" y="185"/>
                  </a:lnTo>
                  <a:lnTo>
                    <a:pt x="72" y="186"/>
                  </a:lnTo>
                  <a:lnTo>
                    <a:pt x="64" y="187"/>
                  </a:lnTo>
                  <a:lnTo>
                    <a:pt x="57" y="186"/>
                  </a:lnTo>
                  <a:lnTo>
                    <a:pt x="51" y="185"/>
                  </a:lnTo>
                  <a:lnTo>
                    <a:pt x="44" y="184"/>
                  </a:lnTo>
                  <a:lnTo>
                    <a:pt x="39" y="182"/>
                  </a:lnTo>
                  <a:lnTo>
                    <a:pt x="32" y="179"/>
                  </a:lnTo>
                  <a:lnTo>
                    <a:pt x="27" y="174"/>
                  </a:lnTo>
                  <a:lnTo>
                    <a:pt x="22" y="170"/>
                  </a:lnTo>
                  <a:lnTo>
                    <a:pt x="12" y="160"/>
                  </a:lnTo>
                  <a:lnTo>
                    <a:pt x="6" y="149"/>
                  </a:lnTo>
                  <a:lnTo>
                    <a:pt x="4" y="144"/>
                  </a:lnTo>
                  <a:lnTo>
                    <a:pt x="2" y="139"/>
                  </a:lnTo>
                  <a:lnTo>
                    <a:pt x="0" y="134"/>
                  </a:lnTo>
                  <a:lnTo>
                    <a:pt x="0" y="128"/>
                  </a:lnTo>
                  <a:lnTo>
                    <a:pt x="0" y="123"/>
                  </a:lnTo>
                  <a:lnTo>
                    <a:pt x="2" y="119"/>
                  </a:lnTo>
                  <a:lnTo>
                    <a:pt x="3" y="113"/>
                  </a:lnTo>
                  <a:lnTo>
                    <a:pt x="5" y="108"/>
                  </a:lnTo>
                  <a:lnTo>
                    <a:pt x="11" y="97"/>
                  </a:lnTo>
                  <a:lnTo>
                    <a:pt x="20" y="86"/>
                  </a:lnTo>
                  <a:lnTo>
                    <a:pt x="103" y="0"/>
                  </a:lnTo>
                  <a:lnTo>
                    <a:pt x="114" y="10"/>
                  </a:lnTo>
                  <a:lnTo>
                    <a:pt x="124" y="20"/>
                  </a:lnTo>
                  <a:close/>
                </a:path>
              </a:pathLst>
            </a:custGeom>
            <a:solidFill>
              <a:srgbClr val="2C5882"/>
            </a:solidFill>
            <a:ln w="9525">
              <a:noFill/>
              <a:round/>
            </a:ln>
          </p:spPr>
          <p:txBody>
            <a:bodyPr/>
            <a:lstStyle/>
            <a:p>
              <a:endParaRPr lang="zh-CN" altLang="en-US"/>
            </a:p>
          </p:txBody>
        </p:sp>
        <p:sp>
          <p:nvSpPr>
            <p:cNvPr id="82982" name="Freeform 60"/>
            <p:cNvSpPr/>
            <p:nvPr/>
          </p:nvSpPr>
          <p:spPr bwMode="auto">
            <a:xfrm>
              <a:off x="299" y="1058"/>
              <a:ext cx="77" cy="87"/>
            </a:xfrm>
            <a:custGeom>
              <a:avLst/>
              <a:gdLst>
                <a:gd name="T0" fmla="*/ 0 w 233"/>
                <a:gd name="T1" fmla="*/ 0 h 261"/>
                <a:gd name="T2" fmla="*/ 0 w 233"/>
                <a:gd name="T3" fmla="*/ 0 h 261"/>
                <a:gd name="T4" fmla="*/ 0 w 233"/>
                <a:gd name="T5" fmla="*/ 0 h 261"/>
                <a:gd name="T6" fmla="*/ 0 w 233"/>
                <a:gd name="T7" fmla="*/ 0 h 261"/>
                <a:gd name="T8" fmla="*/ 0 w 233"/>
                <a:gd name="T9" fmla="*/ 0 h 261"/>
                <a:gd name="T10" fmla="*/ 0 w 233"/>
                <a:gd name="T11" fmla="*/ 0 h 261"/>
                <a:gd name="T12" fmla="*/ 0 w 233"/>
                <a:gd name="T13" fmla="*/ 0 h 261"/>
                <a:gd name="T14" fmla="*/ 0 w 233"/>
                <a:gd name="T15" fmla="*/ 0 h 261"/>
                <a:gd name="T16" fmla="*/ 0 w 233"/>
                <a:gd name="T17" fmla="*/ 0 h 261"/>
                <a:gd name="T18" fmla="*/ 0 w 233"/>
                <a:gd name="T19" fmla="*/ 0 h 261"/>
                <a:gd name="T20" fmla="*/ 0 w 233"/>
                <a:gd name="T21" fmla="*/ 0 h 261"/>
                <a:gd name="T22" fmla="*/ 0 w 233"/>
                <a:gd name="T23" fmla="*/ 0 h 26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3"/>
                <a:gd name="T37" fmla="*/ 0 h 261"/>
                <a:gd name="T38" fmla="*/ 233 w 233"/>
                <a:gd name="T39" fmla="*/ 261 h 26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3" h="261">
                  <a:moveTo>
                    <a:pt x="0" y="242"/>
                  </a:moveTo>
                  <a:lnTo>
                    <a:pt x="124" y="72"/>
                  </a:lnTo>
                  <a:lnTo>
                    <a:pt x="58" y="23"/>
                  </a:lnTo>
                  <a:lnTo>
                    <a:pt x="67" y="12"/>
                  </a:lnTo>
                  <a:lnTo>
                    <a:pt x="76" y="0"/>
                  </a:lnTo>
                  <a:lnTo>
                    <a:pt x="233" y="114"/>
                  </a:lnTo>
                  <a:lnTo>
                    <a:pt x="224" y="126"/>
                  </a:lnTo>
                  <a:lnTo>
                    <a:pt x="216" y="138"/>
                  </a:lnTo>
                  <a:lnTo>
                    <a:pt x="150" y="90"/>
                  </a:lnTo>
                  <a:lnTo>
                    <a:pt x="26" y="261"/>
                  </a:lnTo>
                  <a:lnTo>
                    <a:pt x="13" y="252"/>
                  </a:lnTo>
                  <a:lnTo>
                    <a:pt x="0" y="242"/>
                  </a:lnTo>
                  <a:close/>
                </a:path>
              </a:pathLst>
            </a:custGeom>
            <a:solidFill>
              <a:srgbClr val="2C5882"/>
            </a:solidFill>
            <a:ln w="9525">
              <a:noFill/>
              <a:round/>
            </a:ln>
          </p:spPr>
          <p:txBody>
            <a:bodyPr/>
            <a:lstStyle/>
            <a:p>
              <a:endParaRPr lang="zh-CN" altLang="en-US"/>
            </a:p>
          </p:txBody>
        </p:sp>
        <p:sp>
          <p:nvSpPr>
            <p:cNvPr id="82983" name="Freeform 59"/>
            <p:cNvSpPr>
              <a:spLocks noEditPoints="1"/>
            </p:cNvSpPr>
            <p:nvPr/>
          </p:nvSpPr>
          <p:spPr bwMode="auto">
            <a:xfrm>
              <a:off x="349" y="1126"/>
              <a:ext cx="57" cy="60"/>
            </a:xfrm>
            <a:custGeom>
              <a:avLst/>
              <a:gdLst>
                <a:gd name="T0" fmla="*/ 0 w 172"/>
                <a:gd name="T1" fmla="*/ 0 h 181"/>
                <a:gd name="T2" fmla="*/ 0 w 172"/>
                <a:gd name="T3" fmla="*/ 0 h 181"/>
                <a:gd name="T4" fmla="*/ 0 w 172"/>
                <a:gd name="T5" fmla="*/ 0 h 181"/>
                <a:gd name="T6" fmla="*/ 0 w 172"/>
                <a:gd name="T7" fmla="*/ 0 h 181"/>
                <a:gd name="T8" fmla="*/ 0 w 172"/>
                <a:gd name="T9" fmla="*/ 0 h 181"/>
                <a:gd name="T10" fmla="*/ 0 w 172"/>
                <a:gd name="T11" fmla="*/ 0 h 181"/>
                <a:gd name="T12" fmla="*/ 0 w 172"/>
                <a:gd name="T13" fmla="*/ 0 h 181"/>
                <a:gd name="T14" fmla="*/ 0 w 172"/>
                <a:gd name="T15" fmla="*/ 0 h 181"/>
                <a:gd name="T16" fmla="*/ 0 w 172"/>
                <a:gd name="T17" fmla="*/ 0 h 181"/>
                <a:gd name="T18" fmla="*/ 0 w 172"/>
                <a:gd name="T19" fmla="*/ 0 h 181"/>
                <a:gd name="T20" fmla="*/ 0 w 172"/>
                <a:gd name="T21" fmla="*/ 0 h 181"/>
                <a:gd name="T22" fmla="*/ 0 w 172"/>
                <a:gd name="T23" fmla="*/ 0 h 181"/>
                <a:gd name="T24" fmla="*/ 0 w 172"/>
                <a:gd name="T25" fmla="*/ 0 h 181"/>
                <a:gd name="T26" fmla="*/ 0 w 172"/>
                <a:gd name="T27" fmla="*/ 0 h 181"/>
                <a:gd name="T28" fmla="*/ 0 w 172"/>
                <a:gd name="T29" fmla="*/ 0 h 181"/>
                <a:gd name="T30" fmla="*/ 0 w 172"/>
                <a:gd name="T31" fmla="*/ 0 h 181"/>
                <a:gd name="T32" fmla="*/ 0 w 172"/>
                <a:gd name="T33" fmla="*/ 0 h 181"/>
                <a:gd name="T34" fmla="*/ 0 w 172"/>
                <a:gd name="T35" fmla="*/ 0 h 181"/>
                <a:gd name="T36" fmla="*/ 0 w 172"/>
                <a:gd name="T37" fmla="*/ 0 h 181"/>
                <a:gd name="T38" fmla="*/ 0 w 172"/>
                <a:gd name="T39" fmla="*/ 0 h 181"/>
                <a:gd name="T40" fmla="*/ 0 w 172"/>
                <a:gd name="T41" fmla="*/ 0 h 181"/>
                <a:gd name="T42" fmla="*/ 0 w 172"/>
                <a:gd name="T43" fmla="*/ 0 h 181"/>
                <a:gd name="T44" fmla="*/ 0 w 172"/>
                <a:gd name="T45" fmla="*/ 0 h 181"/>
                <a:gd name="T46" fmla="*/ 0 w 172"/>
                <a:gd name="T47" fmla="*/ 0 h 181"/>
                <a:gd name="T48" fmla="*/ 0 w 172"/>
                <a:gd name="T49" fmla="*/ 0 h 181"/>
                <a:gd name="T50" fmla="*/ 0 w 172"/>
                <a:gd name="T51" fmla="*/ 0 h 181"/>
                <a:gd name="T52" fmla="*/ 0 w 172"/>
                <a:gd name="T53" fmla="*/ 0 h 181"/>
                <a:gd name="T54" fmla="*/ 0 w 172"/>
                <a:gd name="T55" fmla="*/ 0 h 181"/>
                <a:gd name="T56" fmla="*/ 0 w 172"/>
                <a:gd name="T57" fmla="*/ 0 h 181"/>
                <a:gd name="T58" fmla="*/ 0 w 172"/>
                <a:gd name="T59" fmla="*/ 0 h 181"/>
                <a:gd name="T60" fmla="*/ 0 w 172"/>
                <a:gd name="T61" fmla="*/ 0 h 181"/>
                <a:gd name="T62" fmla="*/ 0 w 172"/>
                <a:gd name="T63" fmla="*/ 0 h 181"/>
                <a:gd name="T64" fmla="*/ 0 w 172"/>
                <a:gd name="T65" fmla="*/ 0 h 181"/>
                <a:gd name="T66" fmla="*/ 0 w 172"/>
                <a:gd name="T67" fmla="*/ 0 h 181"/>
                <a:gd name="T68" fmla="*/ 0 w 172"/>
                <a:gd name="T69" fmla="*/ 0 h 181"/>
                <a:gd name="T70" fmla="*/ 0 w 172"/>
                <a:gd name="T71" fmla="*/ 0 h 181"/>
                <a:gd name="T72" fmla="*/ 0 w 172"/>
                <a:gd name="T73" fmla="*/ 0 h 181"/>
                <a:gd name="T74" fmla="*/ 0 w 172"/>
                <a:gd name="T75" fmla="*/ 0 h 181"/>
                <a:gd name="T76" fmla="*/ 0 w 172"/>
                <a:gd name="T77" fmla="*/ 0 h 181"/>
                <a:gd name="T78" fmla="*/ 0 w 172"/>
                <a:gd name="T79" fmla="*/ 0 h 181"/>
                <a:gd name="T80" fmla="*/ 0 w 172"/>
                <a:gd name="T81" fmla="*/ 0 h 181"/>
                <a:gd name="T82" fmla="*/ 0 w 172"/>
                <a:gd name="T83" fmla="*/ 0 h 181"/>
                <a:gd name="T84" fmla="*/ 0 w 172"/>
                <a:gd name="T85" fmla="*/ 0 h 181"/>
                <a:gd name="T86" fmla="*/ 0 w 172"/>
                <a:gd name="T87" fmla="*/ 0 h 181"/>
                <a:gd name="T88" fmla="*/ 0 w 172"/>
                <a:gd name="T89" fmla="*/ 0 h 181"/>
                <a:gd name="T90" fmla="*/ 0 w 172"/>
                <a:gd name="T91" fmla="*/ 0 h 181"/>
                <a:gd name="T92" fmla="*/ 0 w 172"/>
                <a:gd name="T93" fmla="*/ 0 h 181"/>
                <a:gd name="T94" fmla="*/ 0 w 172"/>
                <a:gd name="T95" fmla="*/ 0 h 181"/>
                <a:gd name="T96" fmla="*/ 0 w 172"/>
                <a:gd name="T97" fmla="*/ 0 h 181"/>
                <a:gd name="T98" fmla="*/ 0 w 172"/>
                <a:gd name="T99" fmla="*/ 0 h 181"/>
                <a:gd name="T100" fmla="*/ 0 w 172"/>
                <a:gd name="T101" fmla="*/ 0 h 181"/>
                <a:gd name="T102" fmla="*/ 0 w 172"/>
                <a:gd name="T103" fmla="*/ 0 h 181"/>
                <a:gd name="T104" fmla="*/ 0 w 172"/>
                <a:gd name="T105" fmla="*/ 0 h 181"/>
                <a:gd name="T106" fmla="*/ 0 w 172"/>
                <a:gd name="T107" fmla="*/ 0 h 1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2"/>
                <a:gd name="T163" fmla="*/ 0 h 181"/>
                <a:gd name="T164" fmla="*/ 172 w 172"/>
                <a:gd name="T165" fmla="*/ 181 h 18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2" h="181">
                  <a:moveTo>
                    <a:pt x="40" y="169"/>
                  </a:moveTo>
                  <a:lnTo>
                    <a:pt x="33" y="165"/>
                  </a:lnTo>
                  <a:lnTo>
                    <a:pt x="26" y="160"/>
                  </a:lnTo>
                  <a:lnTo>
                    <a:pt x="20" y="154"/>
                  </a:lnTo>
                  <a:lnTo>
                    <a:pt x="14" y="147"/>
                  </a:lnTo>
                  <a:lnTo>
                    <a:pt x="10" y="141"/>
                  </a:lnTo>
                  <a:lnTo>
                    <a:pt x="7" y="134"/>
                  </a:lnTo>
                  <a:lnTo>
                    <a:pt x="3" y="128"/>
                  </a:lnTo>
                  <a:lnTo>
                    <a:pt x="2" y="120"/>
                  </a:lnTo>
                  <a:lnTo>
                    <a:pt x="0" y="112"/>
                  </a:lnTo>
                  <a:lnTo>
                    <a:pt x="0" y="104"/>
                  </a:lnTo>
                  <a:lnTo>
                    <a:pt x="0" y="96"/>
                  </a:lnTo>
                  <a:lnTo>
                    <a:pt x="2" y="87"/>
                  </a:lnTo>
                  <a:lnTo>
                    <a:pt x="4" y="80"/>
                  </a:lnTo>
                  <a:lnTo>
                    <a:pt x="7" y="71"/>
                  </a:lnTo>
                  <a:lnTo>
                    <a:pt x="11" y="62"/>
                  </a:lnTo>
                  <a:lnTo>
                    <a:pt x="15" y="53"/>
                  </a:lnTo>
                  <a:lnTo>
                    <a:pt x="21" y="44"/>
                  </a:lnTo>
                  <a:lnTo>
                    <a:pt x="27" y="36"/>
                  </a:lnTo>
                  <a:lnTo>
                    <a:pt x="34" y="28"/>
                  </a:lnTo>
                  <a:lnTo>
                    <a:pt x="40" y="22"/>
                  </a:lnTo>
                  <a:lnTo>
                    <a:pt x="47" y="16"/>
                  </a:lnTo>
                  <a:lnTo>
                    <a:pt x="55" y="11"/>
                  </a:lnTo>
                  <a:lnTo>
                    <a:pt x="62" y="6"/>
                  </a:lnTo>
                  <a:lnTo>
                    <a:pt x="70" y="3"/>
                  </a:lnTo>
                  <a:lnTo>
                    <a:pt x="78" y="1"/>
                  </a:lnTo>
                  <a:lnTo>
                    <a:pt x="86" y="0"/>
                  </a:lnTo>
                  <a:lnTo>
                    <a:pt x="94" y="0"/>
                  </a:lnTo>
                  <a:lnTo>
                    <a:pt x="103" y="0"/>
                  </a:lnTo>
                  <a:lnTo>
                    <a:pt x="111" y="1"/>
                  </a:lnTo>
                  <a:lnTo>
                    <a:pt x="119" y="3"/>
                  </a:lnTo>
                  <a:lnTo>
                    <a:pt x="127" y="6"/>
                  </a:lnTo>
                  <a:lnTo>
                    <a:pt x="135" y="11"/>
                  </a:lnTo>
                  <a:lnTo>
                    <a:pt x="142" y="15"/>
                  </a:lnTo>
                  <a:lnTo>
                    <a:pt x="149" y="21"/>
                  </a:lnTo>
                  <a:lnTo>
                    <a:pt x="154" y="26"/>
                  </a:lnTo>
                  <a:lnTo>
                    <a:pt x="159" y="32"/>
                  </a:lnTo>
                  <a:lnTo>
                    <a:pt x="163" y="38"/>
                  </a:lnTo>
                  <a:lnTo>
                    <a:pt x="166" y="46"/>
                  </a:lnTo>
                  <a:lnTo>
                    <a:pt x="169" y="52"/>
                  </a:lnTo>
                  <a:lnTo>
                    <a:pt x="171" y="61"/>
                  </a:lnTo>
                  <a:lnTo>
                    <a:pt x="172" y="69"/>
                  </a:lnTo>
                  <a:lnTo>
                    <a:pt x="172" y="77"/>
                  </a:lnTo>
                  <a:lnTo>
                    <a:pt x="171" y="85"/>
                  </a:lnTo>
                  <a:lnTo>
                    <a:pt x="170" y="94"/>
                  </a:lnTo>
                  <a:lnTo>
                    <a:pt x="167" y="103"/>
                  </a:lnTo>
                  <a:lnTo>
                    <a:pt x="164" y="111"/>
                  </a:lnTo>
                  <a:lnTo>
                    <a:pt x="160" y="120"/>
                  </a:lnTo>
                  <a:lnTo>
                    <a:pt x="155" y="129"/>
                  </a:lnTo>
                  <a:lnTo>
                    <a:pt x="150" y="138"/>
                  </a:lnTo>
                  <a:lnTo>
                    <a:pt x="39" y="74"/>
                  </a:lnTo>
                  <a:lnTo>
                    <a:pt x="34" y="86"/>
                  </a:lnTo>
                  <a:lnTo>
                    <a:pt x="32" y="96"/>
                  </a:lnTo>
                  <a:lnTo>
                    <a:pt x="30" y="106"/>
                  </a:lnTo>
                  <a:lnTo>
                    <a:pt x="30" y="115"/>
                  </a:lnTo>
                  <a:lnTo>
                    <a:pt x="31" y="120"/>
                  </a:lnTo>
                  <a:lnTo>
                    <a:pt x="33" y="125"/>
                  </a:lnTo>
                  <a:lnTo>
                    <a:pt x="35" y="129"/>
                  </a:lnTo>
                  <a:lnTo>
                    <a:pt x="37" y="133"/>
                  </a:lnTo>
                  <a:lnTo>
                    <a:pt x="40" y="138"/>
                  </a:lnTo>
                  <a:lnTo>
                    <a:pt x="45" y="142"/>
                  </a:lnTo>
                  <a:lnTo>
                    <a:pt x="50" y="145"/>
                  </a:lnTo>
                  <a:lnTo>
                    <a:pt x="56" y="149"/>
                  </a:lnTo>
                  <a:lnTo>
                    <a:pt x="62" y="152"/>
                  </a:lnTo>
                  <a:lnTo>
                    <a:pt x="70" y="154"/>
                  </a:lnTo>
                  <a:lnTo>
                    <a:pt x="78" y="155"/>
                  </a:lnTo>
                  <a:lnTo>
                    <a:pt x="85" y="155"/>
                  </a:lnTo>
                  <a:lnTo>
                    <a:pt x="93" y="154"/>
                  </a:lnTo>
                  <a:lnTo>
                    <a:pt x="100" y="151"/>
                  </a:lnTo>
                  <a:lnTo>
                    <a:pt x="106" y="147"/>
                  </a:lnTo>
                  <a:lnTo>
                    <a:pt x="111" y="142"/>
                  </a:lnTo>
                  <a:lnTo>
                    <a:pt x="136" y="156"/>
                  </a:lnTo>
                  <a:lnTo>
                    <a:pt x="126" y="166"/>
                  </a:lnTo>
                  <a:lnTo>
                    <a:pt x="115" y="174"/>
                  </a:lnTo>
                  <a:lnTo>
                    <a:pt x="109" y="176"/>
                  </a:lnTo>
                  <a:lnTo>
                    <a:pt x="104" y="178"/>
                  </a:lnTo>
                  <a:lnTo>
                    <a:pt x="97" y="180"/>
                  </a:lnTo>
                  <a:lnTo>
                    <a:pt x="92" y="181"/>
                  </a:lnTo>
                  <a:lnTo>
                    <a:pt x="85" y="181"/>
                  </a:lnTo>
                  <a:lnTo>
                    <a:pt x="79" y="181"/>
                  </a:lnTo>
                  <a:lnTo>
                    <a:pt x="73" y="181"/>
                  </a:lnTo>
                  <a:lnTo>
                    <a:pt x="67" y="180"/>
                  </a:lnTo>
                  <a:lnTo>
                    <a:pt x="54" y="176"/>
                  </a:lnTo>
                  <a:lnTo>
                    <a:pt x="40" y="169"/>
                  </a:lnTo>
                  <a:close/>
                  <a:moveTo>
                    <a:pt x="136" y="103"/>
                  </a:moveTo>
                  <a:lnTo>
                    <a:pt x="140" y="92"/>
                  </a:lnTo>
                  <a:lnTo>
                    <a:pt x="143" y="82"/>
                  </a:lnTo>
                  <a:lnTo>
                    <a:pt x="144" y="72"/>
                  </a:lnTo>
                  <a:lnTo>
                    <a:pt x="143" y="63"/>
                  </a:lnTo>
                  <a:lnTo>
                    <a:pt x="142" y="59"/>
                  </a:lnTo>
                  <a:lnTo>
                    <a:pt x="141" y="55"/>
                  </a:lnTo>
                  <a:lnTo>
                    <a:pt x="139" y="50"/>
                  </a:lnTo>
                  <a:lnTo>
                    <a:pt x="137" y="47"/>
                  </a:lnTo>
                  <a:lnTo>
                    <a:pt x="130" y="39"/>
                  </a:lnTo>
                  <a:lnTo>
                    <a:pt x="120" y="33"/>
                  </a:lnTo>
                  <a:lnTo>
                    <a:pt x="116" y="30"/>
                  </a:lnTo>
                  <a:lnTo>
                    <a:pt x="111" y="28"/>
                  </a:lnTo>
                  <a:lnTo>
                    <a:pt x="106" y="27"/>
                  </a:lnTo>
                  <a:lnTo>
                    <a:pt x="101" y="26"/>
                  </a:lnTo>
                  <a:lnTo>
                    <a:pt x="95" y="26"/>
                  </a:lnTo>
                  <a:lnTo>
                    <a:pt x="91" y="27"/>
                  </a:lnTo>
                  <a:lnTo>
                    <a:pt x="85" y="28"/>
                  </a:lnTo>
                  <a:lnTo>
                    <a:pt x="80" y="29"/>
                  </a:lnTo>
                  <a:lnTo>
                    <a:pt x="72" y="34"/>
                  </a:lnTo>
                  <a:lnTo>
                    <a:pt x="65" y="39"/>
                  </a:lnTo>
                  <a:lnTo>
                    <a:pt x="58" y="46"/>
                  </a:lnTo>
                  <a:lnTo>
                    <a:pt x="51" y="55"/>
                  </a:lnTo>
                  <a:lnTo>
                    <a:pt x="136" y="103"/>
                  </a:lnTo>
                  <a:close/>
                </a:path>
              </a:pathLst>
            </a:custGeom>
            <a:solidFill>
              <a:srgbClr val="2C5882"/>
            </a:solidFill>
            <a:ln w="9525">
              <a:noFill/>
              <a:round/>
            </a:ln>
          </p:spPr>
          <p:txBody>
            <a:bodyPr/>
            <a:lstStyle/>
            <a:p>
              <a:endParaRPr lang="zh-CN" altLang="en-US"/>
            </a:p>
          </p:txBody>
        </p:sp>
        <p:sp>
          <p:nvSpPr>
            <p:cNvPr id="82984" name="Freeform 58"/>
            <p:cNvSpPr/>
            <p:nvPr/>
          </p:nvSpPr>
          <p:spPr bwMode="auto">
            <a:xfrm>
              <a:off x="406" y="1151"/>
              <a:ext cx="55" cy="61"/>
            </a:xfrm>
            <a:custGeom>
              <a:avLst/>
              <a:gdLst>
                <a:gd name="T0" fmla="*/ 0 w 163"/>
                <a:gd name="T1" fmla="*/ 0 h 183"/>
                <a:gd name="T2" fmla="*/ 0 w 163"/>
                <a:gd name="T3" fmla="*/ 0 h 183"/>
                <a:gd name="T4" fmla="*/ 0 w 163"/>
                <a:gd name="T5" fmla="*/ 0 h 183"/>
                <a:gd name="T6" fmla="*/ 0 w 163"/>
                <a:gd name="T7" fmla="*/ 0 h 183"/>
                <a:gd name="T8" fmla="*/ 0 w 163"/>
                <a:gd name="T9" fmla="*/ 0 h 183"/>
                <a:gd name="T10" fmla="*/ 0 w 163"/>
                <a:gd name="T11" fmla="*/ 0 h 183"/>
                <a:gd name="T12" fmla="*/ 0 w 163"/>
                <a:gd name="T13" fmla="*/ 0 h 183"/>
                <a:gd name="T14" fmla="*/ 0 w 163"/>
                <a:gd name="T15" fmla="*/ 0 h 183"/>
                <a:gd name="T16" fmla="*/ 0 w 163"/>
                <a:gd name="T17" fmla="*/ 0 h 183"/>
                <a:gd name="T18" fmla="*/ 0 w 163"/>
                <a:gd name="T19" fmla="*/ 0 h 183"/>
                <a:gd name="T20" fmla="*/ 0 w 163"/>
                <a:gd name="T21" fmla="*/ 0 h 183"/>
                <a:gd name="T22" fmla="*/ 0 w 163"/>
                <a:gd name="T23" fmla="*/ 0 h 183"/>
                <a:gd name="T24" fmla="*/ 0 w 163"/>
                <a:gd name="T25" fmla="*/ 0 h 183"/>
                <a:gd name="T26" fmla="*/ 0 w 163"/>
                <a:gd name="T27" fmla="*/ 0 h 183"/>
                <a:gd name="T28" fmla="*/ 0 w 163"/>
                <a:gd name="T29" fmla="*/ 0 h 183"/>
                <a:gd name="T30" fmla="*/ 0 w 163"/>
                <a:gd name="T31" fmla="*/ 0 h 183"/>
                <a:gd name="T32" fmla="*/ 0 w 163"/>
                <a:gd name="T33" fmla="*/ 0 h 183"/>
                <a:gd name="T34" fmla="*/ 0 w 163"/>
                <a:gd name="T35" fmla="*/ 0 h 183"/>
                <a:gd name="T36" fmla="*/ 0 w 163"/>
                <a:gd name="T37" fmla="*/ 0 h 183"/>
                <a:gd name="T38" fmla="*/ 0 w 163"/>
                <a:gd name="T39" fmla="*/ 0 h 183"/>
                <a:gd name="T40" fmla="*/ 0 w 163"/>
                <a:gd name="T41" fmla="*/ 0 h 183"/>
                <a:gd name="T42" fmla="*/ 0 w 163"/>
                <a:gd name="T43" fmla="*/ 0 h 183"/>
                <a:gd name="T44" fmla="*/ 0 w 163"/>
                <a:gd name="T45" fmla="*/ 0 h 183"/>
                <a:gd name="T46" fmla="*/ 0 w 163"/>
                <a:gd name="T47" fmla="*/ 0 h 183"/>
                <a:gd name="T48" fmla="*/ 0 w 163"/>
                <a:gd name="T49" fmla="*/ 0 h 183"/>
                <a:gd name="T50" fmla="*/ 0 w 163"/>
                <a:gd name="T51" fmla="*/ 0 h 183"/>
                <a:gd name="T52" fmla="*/ 0 w 163"/>
                <a:gd name="T53" fmla="*/ 0 h 183"/>
                <a:gd name="T54" fmla="*/ 0 w 163"/>
                <a:gd name="T55" fmla="*/ 0 h 183"/>
                <a:gd name="T56" fmla="*/ 0 w 163"/>
                <a:gd name="T57" fmla="*/ 0 h 183"/>
                <a:gd name="T58" fmla="*/ 0 w 163"/>
                <a:gd name="T59" fmla="*/ 0 h 183"/>
                <a:gd name="T60" fmla="*/ 0 w 163"/>
                <a:gd name="T61" fmla="*/ 0 h 183"/>
                <a:gd name="T62" fmla="*/ 0 w 163"/>
                <a:gd name="T63" fmla="*/ 0 h 183"/>
                <a:gd name="T64" fmla="*/ 0 w 163"/>
                <a:gd name="T65" fmla="*/ 0 h 183"/>
                <a:gd name="T66" fmla="*/ 0 w 163"/>
                <a:gd name="T67" fmla="*/ 0 h 183"/>
                <a:gd name="T68" fmla="*/ 0 w 163"/>
                <a:gd name="T69" fmla="*/ 0 h 183"/>
                <a:gd name="T70" fmla="*/ 0 w 163"/>
                <a:gd name="T71" fmla="*/ 0 h 183"/>
                <a:gd name="T72" fmla="*/ 0 w 163"/>
                <a:gd name="T73" fmla="*/ 0 h 183"/>
                <a:gd name="T74" fmla="*/ 0 w 163"/>
                <a:gd name="T75" fmla="*/ 0 h 183"/>
                <a:gd name="T76" fmla="*/ 0 w 163"/>
                <a:gd name="T77" fmla="*/ 0 h 183"/>
                <a:gd name="T78" fmla="*/ 0 w 163"/>
                <a:gd name="T79" fmla="*/ 0 h 183"/>
                <a:gd name="T80" fmla="*/ 0 w 163"/>
                <a:gd name="T81" fmla="*/ 0 h 183"/>
                <a:gd name="T82" fmla="*/ 0 w 163"/>
                <a:gd name="T83" fmla="*/ 0 h 183"/>
                <a:gd name="T84" fmla="*/ 0 w 163"/>
                <a:gd name="T85" fmla="*/ 0 h 183"/>
                <a:gd name="T86" fmla="*/ 0 w 163"/>
                <a:gd name="T87" fmla="*/ 0 h 183"/>
                <a:gd name="T88" fmla="*/ 0 w 163"/>
                <a:gd name="T89" fmla="*/ 0 h 183"/>
                <a:gd name="T90" fmla="*/ 0 w 163"/>
                <a:gd name="T91" fmla="*/ 0 h 183"/>
                <a:gd name="T92" fmla="*/ 0 w 163"/>
                <a:gd name="T93" fmla="*/ 0 h 183"/>
                <a:gd name="T94" fmla="*/ 0 w 163"/>
                <a:gd name="T95" fmla="*/ 0 h 183"/>
                <a:gd name="T96" fmla="*/ 0 w 163"/>
                <a:gd name="T97" fmla="*/ 0 h 183"/>
                <a:gd name="T98" fmla="*/ 0 w 163"/>
                <a:gd name="T99" fmla="*/ 0 h 183"/>
                <a:gd name="T100" fmla="*/ 0 w 163"/>
                <a:gd name="T101" fmla="*/ 0 h 183"/>
                <a:gd name="T102" fmla="*/ 0 w 163"/>
                <a:gd name="T103" fmla="*/ 0 h 183"/>
                <a:gd name="T104" fmla="*/ 0 w 163"/>
                <a:gd name="T105" fmla="*/ 0 h 183"/>
                <a:gd name="T106" fmla="*/ 0 w 163"/>
                <a:gd name="T107" fmla="*/ 0 h 1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3"/>
                <a:gd name="T163" fmla="*/ 0 h 183"/>
                <a:gd name="T164" fmla="*/ 163 w 163"/>
                <a:gd name="T165" fmla="*/ 183 h 1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3" h="183">
                  <a:moveTo>
                    <a:pt x="139" y="140"/>
                  </a:moveTo>
                  <a:lnTo>
                    <a:pt x="134" y="148"/>
                  </a:lnTo>
                  <a:lnTo>
                    <a:pt x="130" y="154"/>
                  </a:lnTo>
                  <a:lnTo>
                    <a:pt x="126" y="160"/>
                  </a:lnTo>
                  <a:lnTo>
                    <a:pt x="120" y="164"/>
                  </a:lnTo>
                  <a:lnTo>
                    <a:pt x="116" y="169"/>
                  </a:lnTo>
                  <a:lnTo>
                    <a:pt x="110" y="173"/>
                  </a:lnTo>
                  <a:lnTo>
                    <a:pt x="105" y="176"/>
                  </a:lnTo>
                  <a:lnTo>
                    <a:pt x="98" y="179"/>
                  </a:lnTo>
                  <a:lnTo>
                    <a:pt x="93" y="181"/>
                  </a:lnTo>
                  <a:lnTo>
                    <a:pt x="86" y="182"/>
                  </a:lnTo>
                  <a:lnTo>
                    <a:pt x="80" y="183"/>
                  </a:lnTo>
                  <a:lnTo>
                    <a:pt x="73" y="183"/>
                  </a:lnTo>
                  <a:lnTo>
                    <a:pt x="67" y="182"/>
                  </a:lnTo>
                  <a:lnTo>
                    <a:pt x="60" y="181"/>
                  </a:lnTo>
                  <a:lnTo>
                    <a:pt x="53" y="179"/>
                  </a:lnTo>
                  <a:lnTo>
                    <a:pt x="46" y="176"/>
                  </a:lnTo>
                  <a:lnTo>
                    <a:pt x="38" y="173"/>
                  </a:lnTo>
                  <a:lnTo>
                    <a:pt x="32" y="169"/>
                  </a:lnTo>
                  <a:lnTo>
                    <a:pt x="25" y="164"/>
                  </a:lnTo>
                  <a:lnTo>
                    <a:pt x="19" y="159"/>
                  </a:lnTo>
                  <a:lnTo>
                    <a:pt x="14" y="154"/>
                  </a:lnTo>
                  <a:lnTo>
                    <a:pt x="11" y="147"/>
                  </a:lnTo>
                  <a:lnTo>
                    <a:pt x="6" y="139"/>
                  </a:lnTo>
                  <a:lnTo>
                    <a:pt x="4" y="133"/>
                  </a:lnTo>
                  <a:lnTo>
                    <a:pt x="2" y="125"/>
                  </a:lnTo>
                  <a:lnTo>
                    <a:pt x="1" y="116"/>
                  </a:lnTo>
                  <a:lnTo>
                    <a:pt x="0" y="108"/>
                  </a:lnTo>
                  <a:lnTo>
                    <a:pt x="1" y="100"/>
                  </a:lnTo>
                  <a:lnTo>
                    <a:pt x="2" y="90"/>
                  </a:lnTo>
                  <a:lnTo>
                    <a:pt x="3" y="81"/>
                  </a:lnTo>
                  <a:lnTo>
                    <a:pt x="6" y="73"/>
                  </a:lnTo>
                  <a:lnTo>
                    <a:pt x="10" y="63"/>
                  </a:lnTo>
                  <a:lnTo>
                    <a:pt x="14" y="53"/>
                  </a:lnTo>
                  <a:lnTo>
                    <a:pt x="18" y="44"/>
                  </a:lnTo>
                  <a:lnTo>
                    <a:pt x="24" y="36"/>
                  </a:lnTo>
                  <a:lnTo>
                    <a:pt x="29" y="29"/>
                  </a:lnTo>
                  <a:lnTo>
                    <a:pt x="35" y="23"/>
                  </a:lnTo>
                  <a:lnTo>
                    <a:pt x="41" y="17"/>
                  </a:lnTo>
                  <a:lnTo>
                    <a:pt x="48" y="12"/>
                  </a:lnTo>
                  <a:lnTo>
                    <a:pt x="54" y="8"/>
                  </a:lnTo>
                  <a:lnTo>
                    <a:pt x="62" y="5"/>
                  </a:lnTo>
                  <a:lnTo>
                    <a:pt x="70" y="3"/>
                  </a:lnTo>
                  <a:lnTo>
                    <a:pt x="77" y="0"/>
                  </a:lnTo>
                  <a:lnTo>
                    <a:pt x="85" y="0"/>
                  </a:lnTo>
                  <a:lnTo>
                    <a:pt x="93" y="0"/>
                  </a:lnTo>
                  <a:lnTo>
                    <a:pt x="100" y="1"/>
                  </a:lnTo>
                  <a:lnTo>
                    <a:pt x="109" y="4"/>
                  </a:lnTo>
                  <a:lnTo>
                    <a:pt x="118" y="6"/>
                  </a:lnTo>
                  <a:lnTo>
                    <a:pt x="125" y="9"/>
                  </a:lnTo>
                  <a:lnTo>
                    <a:pt x="131" y="12"/>
                  </a:lnTo>
                  <a:lnTo>
                    <a:pt x="137" y="17"/>
                  </a:lnTo>
                  <a:lnTo>
                    <a:pt x="142" y="21"/>
                  </a:lnTo>
                  <a:lnTo>
                    <a:pt x="146" y="26"/>
                  </a:lnTo>
                  <a:lnTo>
                    <a:pt x="151" y="30"/>
                  </a:lnTo>
                  <a:lnTo>
                    <a:pt x="154" y="35"/>
                  </a:lnTo>
                  <a:lnTo>
                    <a:pt x="157" y="41"/>
                  </a:lnTo>
                  <a:lnTo>
                    <a:pt x="160" y="46"/>
                  </a:lnTo>
                  <a:lnTo>
                    <a:pt x="162" y="53"/>
                  </a:lnTo>
                  <a:lnTo>
                    <a:pt x="163" y="59"/>
                  </a:lnTo>
                  <a:lnTo>
                    <a:pt x="163" y="65"/>
                  </a:lnTo>
                  <a:lnTo>
                    <a:pt x="163" y="71"/>
                  </a:lnTo>
                  <a:lnTo>
                    <a:pt x="162" y="78"/>
                  </a:lnTo>
                  <a:lnTo>
                    <a:pt x="161" y="86"/>
                  </a:lnTo>
                  <a:lnTo>
                    <a:pt x="158" y="92"/>
                  </a:lnTo>
                  <a:lnTo>
                    <a:pt x="132" y="81"/>
                  </a:lnTo>
                  <a:lnTo>
                    <a:pt x="134" y="73"/>
                  </a:lnTo>
                  <a:lnTo>
                    <a:pt x="134" y="65"/>
                  </a:lnTo>
                  <a:lnTo>
                    <a:pt x="133" y="57"/>
                  </a:lnTo>
                  <a:lnTo>
                    <a:pt x="131" y="50"/>
                  </a:lnTo>
                  <a:lnTo>
                    <a:pt x="127" y="44"/>
                  </a:lnTo>
                  <a:lnTo>
                    <a:pt x="122" y="38"/>
                  </a:lnTo>
                  <a:lnTo>
                    <a:pt x="115" y="33"/>
                  </a:lnTo>
                  <a:lnTo>
                    <a:pt x="107" y="29"/>
                  </a:lnTo>
                  <a:lnTo>
                    <a:pt x="102" y="28"/>
                  </a:lnTo>
                  <a:lnTo>
                    <a:pt x="97" y="27"/>
                  </a:lnTo>
                  <a:lnTo>
                    <a:pt x="92" y="26"/>
                  </a:lnTo>
                  <a:lnTo>
                    <a:pt x="87" y="27"/>
                  </a:lnTo>
                  <a:lnTo>
                    <a:pt x="82" y="27"/>
                  </a:lnTo>
                  <a:lnTo>
                    <a:pt x="77" y="28"/>
                  </a:lnTo>
                  <a:lnTo>
                    <a:pt x="73" y="30"/>
                  </a:lnTo>
                  <a:lnTo>
                    <a:pt x="69" y="33"/>
                  </a:lnTo>
                  <a:lnTo>
                    <a:pt x="59" y="40"/>
                  </a:lnTo>
                  <a:lnTo>
                    <a:pt x="51" y="50"/>
                  </a:lnTo>
                  <a:lnTo>
                    <a:pt x="45" y="61"/>
                  </a:lnTo>
                  <a:lnTo>
                    <a:pt x="38" y="74"/>
                  </a:lnTo>
                  <a:lnTo>
                    <a:pt x="33" y="89"/>
                  </a:lnTo>
                  <a:lnTo>
                    <a:pt x="30" y="102"/>
                  </a:lnTo>
                  <a:lnTo>
                    <a:pt x="29" y="109"/>
                  </a:lnTo>
                  <a:lnTo>
                    <a:pt x="29" y="114"/>
                  </a:lnTo>
                  <a:lnTo>
                    <a:pt x="29" y="120"/>
                  </a:lnTo>
                  <a:lnTo>
                    <a:pt x="30" y="125"/>
                  </a:lnTo>
                  <a:lnTo>
                    <a:pt x="32" y="129"/>
                  </a:lnTo>
                  <a:lnTo>
                    <a:pt x="34" y="134"/>
                  </a:lnTo>
                  <a:lnTo>
                    <a:pt x="36" y="138"/>
                  </a:lnTo>
                  <a:lnTo>
                    <a:pt x="39" y="141"/>
                  </a:lnTo>
                  <a:lnTo>
                    <a:pt x="42" y="145"/>
                  </a:lnTo>
                  <a:lnTo>
                    <a:pt x="47" y="148"/>
                  </a:lnTo>
                  <a:lnTo>
                    <a:pt x="51" y="151"/>
                  </a:lnTo>
                  <a:lnTo>
                    <a:pt x="57" y="154"/>
                  </a:lnTo>
                  <a:lnTo>
                    <a:pt x="64" y="156"/>
                  </a:lnTo>
                  <a:lnTo>
                    <a:pt x="72" y="157"/>
                  </a:lnTo>
                  <a:lnTo>
                    <a:pt x="80" y="156"/>
                  </a:lnTo>
                  <a:lnTo>
                    <a:pt x="87" y="154"/>
                  </a:lnTo>
                  <a:lnTo>
                    <a:pt x="94" y="150"/>
                  </a:lnTo>
                  <a:lnTo>
                    <a:pt x="100" y="145"/>
                  </a:lnTo>
                  <a:lnTo>
                    <a:pt x="107" y="138"/>
                  </a:lnTo>
                  <a:lnTo>
                    <a:pt x="112" y="131"/>
                  </a:lnTo>
                  <a:lnTo>
                    <a:pt x="139" y="140"/>
                  </a:lnTo>
                  <a:close/>
                </a:path>
              </a:pathLst>
            </a:custGeom>
            <a:solidFill>
              <a:srgbClr val="2C5882"/>
            </a:solidFill>
            <a:ln w="9525">
              <a:noFill/>
              <a:round/>
            </a:ln>
          </p:spPr>
          <p:txBody>
            <a:bodyPr/>
            <a:lstStyle/>
            <a:p>
              <a:endParaRPr lang="zh-CN" altLang="en-US"/>
            </a:p>
          </p:txBody>
        </p:sp>
        <p:sp>
          <p:nvSpPr>
            <p:cNvPr id="82985" name="Freeform 57"/>
            <p:cNvSpPr/>
            <p:nvPr/>
          </p:nvSpPr>
          <p:spPr bwMode="auto">
            <a:xfrm>
              <a:off x="460" y="1147"/>
              <a:ext cx="57" cy="90"/>
            </a:xfrm>
            <a:custGeom>
              <a:avLst/>
              <a:gdLst>
                <a:gd name="T0" fmla="*/ 0 w 172"/>
                <a:gd name="T1" fmla="*/ 0 h 271"/>
                <a:gd name="T2" fmla="*/ 0 w 172"/>
                <a:gd name="T3" fmla="*/ 0 h 271"/>
                <a:gd name="T4" fmla="*/ 0 w 172"/>
                <a:gd name="T5" fmla="*/ 0 h 271"/>
                <a:gd name="T6" fmla="*/ 0 w 172"/>
                <a:gd name="T7" fmla="*/ 0 h 271"/>
                <a:gd name="T8" fmla="*/ 0 w 172"/>
                <a:gd name="T9" fmla="*/ 0 h 271"/>
                <a:gd name="T10" fmla="*/ 0 w 172"/>
                <a:gd name="T11" fmla="*/ 0 h 271"/>
                <a:gd name="T12" fmla="*/ 0 w 172"/>
                <a:gd name="T13" fmla="*/ 0 h 271"/>
                <a:gd name="T14" fmla="*/ 0 w 172"/>
                <a:gd name="T15" fmla="*/ 0 h 271"/>
                <a:gd name="T16" fmla="*/ 0 w 172"/>
                <a:gd name="T17" fmla="*/ 0 h 271"/>
                <a:gd name="T18" fmla="*/ 0 w 172"/>
                <a:gd name="T19" fmla="*/ 0 h 271"/>
                <a:gd name="T20" fmla="*/ 0 w 172"/>
                <a:gd name="T21" fmla="*/ 0 h 271"/>
                <a:gd name="T22" fmla="*/ 0 w 172"/>
                <a:gd name="T23" fmla="*/ 0 h 271"/>
                <a:gd name="T24" fmla="*/ 0 w 172"/>
                <a:gd name="T25" fmla="*/ 0 h 271"/>
                <a:gd name="T26" fmla="*/ 0 w 172"/>
                <a:gd name="T27" fmla="*/ 0 h 271"/>
                <a:gd name="T28" fmla="*/ 0 w 172"/>
                <a:gd name="T29" fmla="*/ 0 h 271"/>
                <a:gd name="T30" fmla="*/ 0 w 172"/>
                <a:gd name="T31" fmla="*/ 0 h 271"/>
                <a:gd name="T32" fmla="*/ 0 w 172"/>
                <a:gd name="T33" fmla="*/ 0 h 271"/>
                <a:gd name="T34" fmla="*/ 0 w 172"/>
                <a:gd name="T35" fmla="*/ 0 h 271"/>
                <a:gd name="T36" fmla="*/ 0 w 172"/>
                <a:gd name="T37" fmla="*/ 0 h 271"/>
                <a:gd name="T38" fmla="*/ 0 w 172"/>
                <a:gd name="T39" fmla="*/ 0 h 271"/>
                <a:gd name="T40" fmla="*/ 0 w 172"/>
                <a:gd name="T41" fmla="*/ 0 h 271"/>
                <a:gd name="T42" fmla="*/ 0 w 172"/>
                <a:gd name="T43" fmla="*/ 0 h 271"/>
                <a:gd name="T44" fmla="*/ 0 w 172"/>
                <a:gd name="T45" fmla="*/ 0 h 271"/>
                <a:gd name="T46" fmla="*/ 0 w 172"/>
                <a:gd name="T47" fmla="*/ 0 h 271"/>
                <a:gd name="T48" fmla="*/ 0 w 172"/>
                <a:gd name="T49" fmla="*/ 0 h 271"/>
                <a:gd name="T50" fmla="*/ 0 w 172"/>
                <a:gd name="T51" fmla="*/ 0 h 271"/>
                <a:gd name="T52" fmla="*/ 0 w 172"/>
                <a:gd name="T53" fmla="*/ 0 h 271"/>
                <a:gd name="T54" fmla="*/ 0 w 172"/>
                <a:gd name="T55" fmla="*/ 0 h 271"/>
                <a:gd name="T56" fmla="*/ 0 w 172"/>
                <a:gd name="T57" fmla="*/ 0 h 271"/>
                <a:gd name="T58" fmla="*/ 0 w 172"/>
                <a:gd name="T59" fmla="*/ 0 h 271"/>
                <a:gd name="T60" fmla="*/ 0 w 172"/>
                <a:gd name="T61" fmla="*/ 0 h 271"/>
                <a:gd name="T62" fmla="*/ 0 w 172"/>
                <a:gd name="T63" fmla="*/ 0 h 271"/>
                <a:gd name="T64" fmla="*/ 0 w 172"/>
                <a:gd name="T65" fmla="*/ 0 h 271"/>
                <a:gd name="T66" fmla="*/ 0 w 172"/>
                <a:gd name="T67" fmla="*/ 0 h 271"/>
                <a:gd name="T68" fmla="*/ 0 w 172"/>
                <a:gd name="T69" fmla="*/ 0 h 271"/>
                <a:gd name="T70" fmla="*/ 0 w 172"/>
                <a:gd name="T71" fmla="*/ 0 h 271"/>
                <a:gd name="T72" fmla="*/ 0 w 172"/>
                <a:gd name="T73" fmla="*/ 0 h 271"/>
                <a:gd name="T74" fmla="*/ 0 w 172"/>
                <a:gd name="T75" fmla="*/ 0 h 271"/>
                <a:gd name="T76" fmla="*/ 0 w 172"/>
                <a:gd name="T77" fmla="*/ 0 h 271"/>
                <a:gd name="T78" fmla="*/ 0 w 172"/>
                <a:gd name="T79" fmla="*/ 0 h 271"/>
                <a:gd name="T80" fmla="*/ 0 w 172"/>
                <a:gd name="T81" fmla="*/ 0 h 271"/>
                <a:gd name="T82" fmla="*/ 0 w 172"/>
                <a:gd name="T83" fmla="*/ 0 h 271"/>
                <a:gd name="T84" fmla="*/ 0 w 172"/>
                <a:gd name="T85" fmla="*/ 0 h 271"/>
                <a:gd name="T86" fmla="*/ 0 w 172"/>
                <a:gd name="T87" fmla="*/ 0 h 271"/>
                <a:gd name="T88" fmla="*/ 0 w 172"/>
                <a:gd name="T89" fmla="*/ 0 h 271"/>
                <a:gd name="T90" fmla="*/ 0 w 172"/>
                <a:gd name="T91" fmla="*/ 0 h 271"/>
                <a:gd name="T92" fmla="*/ 0 w 172"/>
                <a:gd name="T93" fmla="*/ 0 h 271"/>
                <a:gd name="T94" fmla="*/ 0 w 172"/>
                <a:gd name="T95" fmla="*/ 0 h 271"/>
                <a:gd name="T96" fmla="*/ 0 w 172"/>
                <a:gd name="T97" fmla="*/ 0 h 271"/>
                <a:gd name="T98" fmla="*/ 0 w 172"/>
                <a:gd name="T99" fmla="*/ 0 h 271"/>
                <a:gd name="T100" fmla="*/ 0 w 172"/>
                <a:gd name="T101" fmla="*/ 0 h 27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2"/>
                <a:gd name="T154" fmla="*/ 0 h 271"/>
                <a:gd name="T155" fmla="*/ 172 w 172"/>
                <a:gd name="T156" fmla="*/ 271 h 27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2" h="271">
                  <a:moveTo>
                    <a:pt x="0" y="231"/>
                  </a:moveTo>
                  <a:lnTo>
                    <a:pt x="65" y="0"/>
                  </a:lnTo>
                  <a:lnTo>
                    <a:pt x="79" y="5"/>
                  </a:lnTo>
                  <a:lnTo>
                    <a:pt x="94" y="9"/>
                  </a:lnTo>
                  <a:lnTo>
                    <a:pt x="70" y="94"/>
                  </a:lnTo>
                  <a:lnTo>
                    <a:pt x="76" y="89"/>
                  </a:lnTo>
                  <a:lnTo>
                    <a:pt x="82" y="86"/>
                  </a:lnTo>
                  <a:lnTo>
                    <a:pt x="88" y="82"/>
                  </a:lnTo>
                  <a:lnTo>
                    <a:pt x="95" y="80"/>
                  </a:lnTo>
                  <a:lnTo>
                    <a:pt x="101" y="79"/>
                  </a:lnTo>
                  <a:lnTo>
                    <a:pt x="108" y="78"/>
                  </a:lnTo>
                  <a:lnTo>
                    <a:pt x="114" y="78"/>
                  </a:lnTo>
                  <a:lnTo>
                    <a:pt x="121" y="79"/>
                  </a:lnTo>
                  <a:lnTo>
                    <a:pt x="128" y="81"/>
                  </a:lnTo>
                  <a:lnTo>
                    <a:pt x="141" y="86"/>
                  </a:lnTo>
                  <a:lnTo>
                    <a:pt x="152" y="91"/>
                  </a:lnTo>
                  <a:lnTo>
                    <a:pt x="156" y="96"/>
                  </a:lnTo>
                  <a:lnTo>
                    <a:pt x="160" y="99"/>
                  </a:lnTo>
                  <a:lnTo>
                    <a:pt x="164" y="103"/>
                  </a:lnTo>
                  <a:lnTo>
                    <a:pt x="167" y="109"/>
                  </a:lnTo>
                  <a:lnTo>
                    <a:pt x="169" y="113"/>
                  </a:lnTo>
                  <a:lnTo>
                    <a:pt x="170" y="118"/>
                  </a:lnTo>
                  <a:lnTo>
                    <a:pt x="171" y="124"/>
                  </a:lnTo>
                  <a:lnTo>
                    <a:pt x="172" y="129"/>
                  </a:lnTo>
                  <a:lnTo>
                    <a:pt x="172" y="141"/>
                  </a:lnTo>
                  <a:lnTo>
                    <a:pt x="169" y="156"/>
                  </a:lnTo>
                  <a:lnTo>
                    <a:pt x="136" y="271"/>
                  </a:lnTo>
                  <a:lnTo>
                    <a:pt x="122" y="266"/>
                  </a:lnTo>
                  <a:lnTo>
                    <a:pt x="108" y="262"/>
                  </a:lnTo>
                  <a:lnTo>
                    <a:pt x="140" y="155"/>
                  </a:lnTo>
                  <a:lnTo>
                    <a:pt x="142" y="145"/>
                  </a:lnTo>
                  <a:lnTo>
                    <a:pt x="142" y="136"/>
                  </a:lnTo>
                  <a:lnTo>
                    <a:pt x="142" y="128"/>
                  </a:lnTo>
                  <a:lnTo>
                    <a:pt x="140" y="122"/>
                  </a:lnTo>
                  <a:lnTo>
                    <a:pt x="136" y="116"/>
                  </a:lnTo>
                  <a:lnTo>
                    <a:pt x="131" y="112"/>
                  </a:lnTo>
                  <a:lnTo>
                    <a:pt x="124" y="109"/>
                  </a:lnTo>
                  <a:lnTo>
                    <a:pt x="117" y="105"/>
                  </a:lnTo>
                  <a:lnTo>
                    <a:pt x="106" y="103"/>
                  </a:lnTo>
                  <a:lnTo>
                    <a:pt x="96" y="104"/>
                  </a:lnTo>
                  <a:lnTo>
                    <a:pt x="92" y="104"/>
                  </a:lnTo>
                  <a:lnTo>
                    <a:pt x="87" y="106"/>
                  </a:lnTo>
                  <a:lnTo>
                    <a:pt x="83" y="109"/>
                  </a:lnTo>
                  <a:lnTo>
                    <a:pt x="78" y="111"/>
                  </a:lnTo>
                  <a:lnTo>
                    <a:pt x="70" y="118"/>
                  </a:lnTo>
                  <a:lnTo>
                    <a:pt x="63" y="126"/>
                  </a:lnTo>
                  <a:lnTo>
                    <a:pt x="58" y="137"/>
                  </a:lnTo>
                  <a:lnTo>
                    <a:pt x="53" y="149"/>
                  </a:lnTo>
                  <a:lnTo>
                    <a:pt x="28" y="239"/>
                  </a:lnTo>
                  <a:lnTo>
                    <a:pt x="14" y="236"/>
                  </a:lnTo>
                  <a:lnTo>
                    <a:pt x="0" y="231"/>
                  </a:lnTo>
                  <a:close/>
                </a:path>
              </a:pathLst>
            </a:custGeom>
            <a:solidFill>
              <a:srgbClr val="2C5882"/>
            </a:solidFill>
            <a:ln w="9525">
              <a:noFill/>
              <a:round/>
            </a:ln>
          </p:spPr>
          <p:txBody>
            <a:bodyPr/>
            <a:lstStyle/>
            <a:p>
              <a:endParaRPr lang="zh-CN" altLang="en-US"/>
            </a:p>
          </p:txBody>
        </p:sp>
        <p:sp>
          <p:nvSpPr>
            <p:cNvPr id="82986" name="Freeform 56"/>
            <p:cNvSpPr/>
            <p:nvPr/>
          </p:nvSpPr>
          <p:spPr bwMode="auto">
            <a:xfrm>
              <a:off x="526" y="1184"/>
              <a:ext cx="55" cy="66"/>
            </a:xfrm>
            <a:custGeom>
              <a:avLst/>
              <a:gdLst>
                <a:gd name="T0" fmla="*/ 0 w 164"/>
                <a:gd name="T1" fmla="*/ 0 h 198"/>
                <a:gd name="T2" fmla="*/ 0 w 164"/>
                <a:gd name="T3" fmla="*/ 0 h 198"/>
                <a:gd name="T4" fmla="*/ 0 w 164"/>
                <a:gd name="T5" fmla="*/ 0 h 198"/>
                <a:gd name="T6" fmla="*/ 0 w 164"/>
                <a:gd name="T7" fmla="*/ 0 h 198"/>
                <a:gd name="T8" fmla="*/ 0 w 164"/>
                <a:gd name="T9" fmla="*/ 0 h 198"/>
                <a:gd name="T10" fmla="*/ 0 w 164"/>
                <a:gd name="T11" fmla="*/ 0 h 198"/>
                <a:gd name="T12" fmla="*/ 0 w 164"/>
                <a:gd name="T13" fmla="*/ 0 h 198"/>
                <a:gd name="T14" fmla="*/ 0 w 164"/>
                <a:gd name="T15" fmla="*/ 0 h 198"/>
                <a:gd name="T16" fmla="*/ 0 w 164"/>
                <a:gd name="T17" fmla="*/ 0 h 198"/>
                <a:gd name="T18" fmla="*/ 0 w 164"/>
                <a:gd name="T19" fmla="*/ 0 h 198"/>
                <a:gd name="T20" fmla="*/ 0 w 164"/>
                <a:gd name="T21" fmla="*/ 0 h 198"/>
                <a:gd name="T22" fmla="*/ 0 w 164"/>
                <a:gd name="T23" fmla="*/ 0 h 198"/>
                <a:gd name="T24" fmla="*/ 0 w 164"/>
                <a:gd name="T25" fmla="*/ 0 h 198"/>
                <a:gd name="T26" fmla="*/ 0 w 164"/>
                <a:gd name="T27" fmla="*/ 0 h 198"/>
                <a:gd name="T28" fmla="*/ 0 w 164"/>
                <a:gd name="T29" fmla="*/ 0 h 198"/>
                <a:gd name="T30" fmla="*/ 0 w 164"/>
                <a:gd name="T31" fmla="*/ 0 h 198"/>
                <a:gd name="T32" fmla="*/ 0 w 164"/>
                <a:gd name="T33" fmla="*/ 0 h 198"/>
                <a:gd name="T34" fmla="*/ 0 w 164"/>
                <a:gd name="T35" fmla="*/ 0 h 198"/>
                <a:gd name="T36" fmla="*/ 0 w 164"/>
                <a:gd name="T37" fmla="*/ 0 h 198"/>
                <a:gd name="T38" fmla="*/ 0 w 164"/>
                <a:gd name="T39" fmla="*/ 0 h 198"/>
                <a:gd name="T40" fmla="*/ 0 w 164"/>
                <a:gd name="T41" fmla="*/ 0 h 198"/>
                <a:gd name="T42" fmla="*/ 0 w 164"/>
                <a:gd name="T43" fmla="*/ 0 h 198"/>
                <a:gd name="T44" fmla="*/ 0 w 164"/>
                <a:gd name="T45" fmla="*/ 0 h 198"/>
                <a:gd name="T46" fmla="*/ 0 w 164"/>
                <a:gd name="T47" fmla="*/ 0 h 198"/>
                <a:gd name="T48" fmla="*/ 0 w 164"/>
                <a:gd name="T49" fmla="*/ 0 h 198"/>
                <a:gd name="T50" fmla="*/ 0 w 164"/>
                <a:gd name="T51" fmla="*/ 0 h 198"/>
                <a:gd name="T52" fmla="*/ 0 w 164"/>
                <a:gd name="T53" fmla="*/ 0 h 198"/>
                <a:gd name="T54" fmla="*/ 0 w 164"/>
                <a:gd name="T55" fmla="*/ 0 h 198"/>
                <a:gd name="T56" fmla="*/ 0 w 164"/>
                <a:gd name="T57" fmla="*/ 0 h 198"/>
                <a:gd name="T58" fmla="*/ 0 w 164"/>
                <a:gd name="T59" fmla="*/ 0 h 198"/>
                <a:gd name="T60" fmla="*/ 0 w 164"/>
                <a:gd name="T61" fmla="*/ 0 h 198"/>
                <a:gd name="T62" fmla="*/ 0 w 164"/>
                <a:gd name="T63" fmla="*/ 0 h 198"/>
                <a:gd name="T64" fmla="*/ 0 w 164"/>
                <a:gd name="T65" fmla="*/ 0 h 198"/>
                <a:gd name="T66" fmla="*/ 0 w 164"/>
                <a:gd name="T67" fmla="*/ 0 h 198"/>
                <a:gd name="T68" fmla="*/ 0 w 164"/>
                <a:gd name="T69" fmla="*/ 0 h 198"/>
                <a:gd name="T70" fmla="*/ 0 w 164"/>
                <a:gd name="T71" fmla="*/ 0 h 198"/>
                <a:gd name="T72" fmla="*/ 0 w 164"/>
                <a:gd name="T73" fmla="*/ 0 h 198"/>
                <a:gd name="T74" fmla="*/ 0 w 164"/>
                <a:gd name="T75" fmla="*/ 0 h 198"/>
                <a:gd name="T76" fmla="*/ 0 w 164"/>
                <a:gd name="T77" fmla="*/ 0 h 198"/>
                <a:gd name="T78" fmla="*/ 0 w 164"/>
                <a:gd name="T79" fmla="*/ 0 h 198"/>
                <a:gd name="T80" fmla="*/ 0 w 164"/>
                <a:gd name="T81" fmla="*/ 0 h 198"/>
                <a:gd name="T82" fmla="*/ 0 w 164"/>
                <a:gd name="T83" fmla="*/ 0 h 198"/>
                <a:gd name="T84" fmla="*/ 0 w 164"/>
                <a:gd name="T85" fmla="*/ 0 h 198"/>
                <a:gd name="T86" fmla="*/ 0 w 164"/>
                <a:gd name="T87" fmla="*/ 0 h 198"/>
                <a:gd name="T88" fmla="*/ 0 w 164"/>
                <a:gd name="T89" fmla="*/ 0 h 198"/>
                <a:gd name="T90" fmla="*/ 0 w 164"/>
                <a:gd name="T91" fmla="*/ 0 h 198"/>
                <a:gd name="T92" fmla="*/ 0 w 164"/>
                <a:gd name="T93" fmla="*/ 0 h 198"/>
                <a:gd name="T94" fmla="*/ 0 w 164"/>
                <a:gd name="T95" fmla="*/ 0 h 198"/>
                <a:gd name="T96" fmla="*/ 0 w 164"/>
                <a:gd name="T97" fmla="*/ 0 h 198"/>
                <a:gd name="T98" fmla="*/ 0 w 164"/>
                <a:gd name="T99" fmla="*/ 0 h 198"/>
                <a:gd name="T100" fmla="*/ 0 w 164"/>
                <a:gd name="T101" fmla="*/ 0 h 198"/>
                <a:gd name="T102" fmla="*/ 0 w 164"/>
                <a:gd name="T103" fmla="*/ 0 h 198"/>
                <a:gd name="T104" fmla="*/ 0 w 164"/>
                <a:gd name="T105" fmla="*/ 0 h 19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4"/>
                <a:gd name="T160" fmla="*/ 0 h 198"/>
                <a:gd name="T161" fmla="*/ 164 w 164"/>
                <a:gd name="T162" fmla="*/ 198 h 19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4" h="198">
                  <a:moveTo>
                    <a:pt x="0" y="171"/>
                  </a:moveTo>
                  <a:lnTo>
                    <a:pt x="32" y="0"/>
                  </a:lnTo>
                  <a:lnTo>
                    <a:pt x="47" y="2"/>
                  </a:lnTo>
                  <a:lnTo>
                    <a:pt x="60" y="4"/>
                  </a:lnTo>
                  <a:lnTo>
                    <a:pt x="55" y="29"/>
                  </a:lnTo>
                  <a:lnTo>
                    <a:pt x="63" y="23"/>
                  </a:lnTo>
                  <a:lnTo>
                    <a:pt x="70" y="19"/>
                  </a:lnTo>
                  <a:lnTo>
                    <a:pt x="75" y="15"/>
                  </a:lnTo>
                  <a:lnTo>
                    <a:pt x="82" y="12"/>
                  </a:lnTo>
                  <a:lnTo>
                    <a:pt x="87" y="11"/>
                  </a:lnTo>
                  <a:lnTo>
                    <a:pt x="94" y="9"/>
                  </a:lnTo>
                  <a:lnTo>
                    <a:pt x="100" y="9"/>
                  </a:lnTo>
                  <a:lnTo>
                    <a:pt x="108" y="9"/>
                  </a:lnTo>
                  <a:lnTo>
                    <a:pt x="115" y="10"/>
                  </a:lnTo>
                  <a:lnTo>
                    <a:pt x="121" y="11"/>
                  </a:lnTo>
                  <a:lnTo>
                    <a:pt x="128" y="13"/>
                  </a:lnTo>
                  <a:lnTo>
                    <a:pt x="133" y="15"/>
                  </a:lnTo>
                  <a:lnTo>
                    <a:pt x="139" y="19"/>
                  </a:lnTo>
                  <a:lnTo>
                    <a:pt x="144" y="22"/>
                  </a:lnTo>
                  <a:lnTo>
                    <a:pt x="148" y="25"/>
                  </a:lnTo>
                  <a:lnTo>
                    <a:pt x="152" y="29"/>
                  </a:lnTo>
                  <a:lnTo>
                    <a:pt x="155" y="34"/>
                  </a:lnTo>
                  <a:lnTo>
                    <a:pt x="158" y="38"/>
                  </a:lnTo>
                  <a:lnTo>
                    <a:pt x="160" y="44"/>
                  </a:lnTo>
                  <a:lnTo>
                    <a:pt x="162" y="49"/>
                  </a:lnTo>
                  <a:lnTo>
                    <a:pt x="163" y="55"/>
                  </a:lnTo>
                  <a:lnTo>
                    <a:pt x="164" y="67"/>
                  </a:lnTo>
                  <a:lnTo>
                    <a:pt x="162" y="80"/>
                  </a:lnTo>
                  <a:lnTo>
                    <a:pt x="140" y="198"/>
                  </a:lnTo>
                  <a:lnTo>
                    <a:pt x="125" y="195"/>
                  </a:lnTo>
                  <a:lnTo>
                    <a:pt x="110" y="192"/>
                  </a:lnTo>
                  <a:lnTo>
                    <a:pt x="131" y="84"/>
                  </a:lnTo>
                  <a:lnTo>
                    <a:pt x="133" y="74"/>
                  </a:lnTo>
                  <a:lnTo>
                    <a:pt x="133" y="64"/>
                  </a:lnTo>
                  <a:lnTo>
                    <a:pt x="132" y="57"/>
                  </a:lnTo>
                  <a:lnTo>
                    <a:pt x="129" y="50"/>
                  </a:lnTo>
                  <a:lnTo>
                    <a:pt x="124" y="45"/>
                  </a:lnTo>
                  <a:lnTo>
                    <a:pt x="119" y="40"/>
                  </a:lnTo>
                  <a:lnTo>
                    <a:pt x="111" y="37"/>
                  </a:lnTo>
                  <a:lnTo>
                    <a:pt x="102" y="35"/>
                  </a:lnTo>
                  <a:lnTo>
                    <a:pt x="93" y="34"/>
                  </a:lnTo>
                  <a:lnTo>
                    <a:pt x="83" y="35"/>
                  </a:lnTo>
                  <a:lnTo>
                    <a:pt x="78" y="37"/>
                  </a:lnTo>
                  <a:lnTo>
                    <a:pt x="74" y="38"/>
                  </a:lnTo>
                  <a:lnTo>
                    <a:pt x="71" y="41"/>
                  </a:lnTo>
                  <a:lnTo>
                    <a:pt x="66" y="44"/>
                  </a:lnTo>
                  <a:lnTo>
                    <a:pt x="60" y="51"/>
                  </a:lnTo>
                  <a:lnTo>
                    <a:pt x="54" y="61"/>
                  </a:lnTo>
                  <a:lnTo>
                    <a:pt x="50" y="72"/>
                  </a:lnTo>
                  <a:lnTo>
                    <a:pt x="47" y="84"/>
                  </a:lnTo>
                  <a:lnTo>
                    <a:pt x="28" y="176"/>
                  </a:lnTo>
                  <a:lnTo>
                    <a:pt x="14" y="174"/>
                  </a:lnTo>
                  <a:lnTo>
                    <a:pt x="0" y="171"/>
                  </a:lnTo>
                  <a:close/>
                </a:path>
              </a:pathLst>
            </a:custGeom>
            <a:solidFill>
              <a:srgbClr val="2C5882"/>
            </a:solidFill>
            <a:ln w="9525">
              <a:noFill/>
              <a:round/>
            </a:ln>
          </p:spPr>
          <p:txBody>
            <a:bodyPr/>
            <a:lstStyle/>
            <a:p>
              <a:endParaRPr lang="zh-CN" altLang="en-US"/>
            </a:p>
          </p:txBody>
        </p:sp>
        <p:sp>
          <p:nvSpPr>
            <p:cNvPr id="82987" name="Freeform 55"/>
            <p:cNvSpPr>
              <a:spLocks noEditPoints="1"/>
            </p:cNvSpPr>
            <p:nvPr/>
          </p:nvSpPr>
          <p:spPr bwMode="auto">
            <a:xfrm>
              <a:off x="592" y="1194"/>
              <a:ext cx="54" cy="61"/>
            </a:xfrm>
            <a:custGeom>
              <a:avLst/>
              <a:gdLst>
                <a:gd name="T0" fmla="*/ 0 w 163"/>
                <a:gd name="T1" fmla="*/ 0 h 185"/>
                <a:gd name="T2" fmla="*/ 0 w 163"/>
                <a:gd name="T3" fmla="*/ 0 h 185"/>
                <a:gd name="T4" fmla="*/ 0 w 163"/>
                <a:gd name="T5" fmla="*/ 0 h 185"/>
                <a:gd name="T6" fmla="*/ 0 w 163"/>
                <a:gd name="T7" fmla="*/ 0 h 185"/>
                <a:gd name="T8" fmla="*/ 0 w 163"/>
                <a:gd name="T9" fmla="*/ 0 h 185"/>
                <a:gd name="T10" fmla="*/ 0 w 163"/>
                <a:gd name="T11" fmla="*/ 0 h 185"/>
                <a:gd name="T12" fmla="*/ 0 w 163"/>
                <a:gd name="T13" fmla="*/ 0 h 185"/>
                <a:gd name="T14" fmla="*/ 0 w 163"/>
                <a:gd name="T15" fmla="*/ 0 h 185"/>
                <a:gd name="T16" fmla="*/ 0 w 163"/>
                <a:gd name="T17" fmla="*/ 0 h 185"/>
                <a:gd name="T18" fmla="*/ 0 w 163"/>
                <a:gd name="T19" fmla="*/ 0 h 185"/>
                <a:gd name="T20" fmla="*/ 0 w 163"/>
                <a:gd name="T21" fmla="*/ 0 h 185"/>
                <a:gd name="T22" fmla="*/ 0 w 163"/>
                <a:gd name="T23" fmla="*/ 0 h 185"/>
                <a:gd name="T24" fmla="*/ 0 w 163"/>
                <a:gd name="T25" fmla="*/ 0 h 185"/>
                <a:gd name="T26" fmla="*/ 0 w 163"/>
                <a:gd name="T27" fmla="*/ 0 h 185"/>
                <a:gd name="T28" fmla="*/ 0 w 163"/>
                <a:gd name="T29" fmla="*/ 0 h 185"/>
                <a:gd name="T30" fmla="*/ 0 w 163"/>
                <a:gd name="T31" fmla="*/ 0 h 185"/>
                <a:gd name="T32" fmla="*/ 0 w 163"/>
                <a:gd name="T33" fmla="*/ 0 h 185"/>
                <a:gd name="T34" fmla="*/ 0 w 163"/>
                <a:gd name="T35" fmla="*/ 0 h 185"/>
                <a:gd name="T36" fmla="*/ 0 w 163"/>
                <a:gd name="T37" fmla="*/ 0 h 185"/>
                <a:gd name="T38" fmla="*/ 0 w 163"/>
                <a:gd name="T39" fmla="*/ 0 h 185"/>
                <a:gd name="T40" fmla="*/ 0 w 163"/>
                <a:gd name="T41" fmla="*/ 0 h 185"/>
                <a:gd name="T42" fmla="*/ 0 w 163"/>
                <a:gd name="T43" fmla="*/ 0 h 185"/>
                <a:gd name="T44" fmla="*/ 0 w 163"/>
                <a:gd name="T45" fmla="*/ 0 h 185"/>
                <a:gd name="T46" fmla="*/ 0 w 163"/>
                <a:gd name="T47" fmla="*/ 0 h 185"/>
                <a:gd name="T48" fmla="*/ 0 w 163"/>
                <a:gd name="T49" fmla="*/ 0 h 185"/>
                <a:gd name="T50" fmla="*/ 0 w 163"/>
                <a:gd name="T51" fmla="*/ 0 h 185"/>
                <a:gd name="T52" fmla="*/ 0 w 163"/>
                <a:gd name="T53" fmla="*/ 0 h 185"/>
                <a:gd name="T54" fmla="*/ 0 w 163"/>
                <a:gd name="T55" fmla="*/ 0 h 185"/>
                <a:gd name="T56" fmla="*/ 0 w 163"/>
                <a:gd name="T57" fmla="*/ 0 h 185"/>
                <a:gd name="T58" fmla="*/ 0 w 163"/>
                <a:gd name="T59" fmla="*/ 0 h 185"/>
                <a:gd name="T60" fmla="*/ 0 w 163"/>
                <a:gd name="T61" fmla="*/ 0 h 185"/>
                <a:gd name="T62" fmla="*/ 0 w 163"/>
                <a:gd name="T63" fmla="*/ 0 h 185"/>
                <a:gd name="T64" fmla="*/ 0 w 163"/>
                <a:gd name="T65" fmla="*/ 0 h 185"/>
                <a:gd name="T66" fmla="*/ 0 w 163"/>
                <a:gd name="T67" fmla="*/ 0 h 185"/>
                <a:gd name="T68" fmla="*/ 0 w 163"/>
                <a:gd name="T69" fmla="*/ 0 h 185"/>
                <a:gd name="T70" fmla="*/ 0 w 163"/>
                <a:gd name="T71" fmla="*/ 0 h 185"/>
                <a:gd name="T72" fmla="*/ 0 w 163"/>
                <a:gd name="T73" fmla="*/ 0 h 185"/>
                <a:gd name="T74" fmla="*/ 0 w 163"/>
                <a:gd name="T75" fmla="*/ 0 h 185"/>
                <a:gd name="T76" fmla="*/ 0 w 163"/>
                <a:gd name="T77" fmla="*/ 0 h 185"/>
                <a:gd name="T78" fmla="*/ 0 w 163"/>
                <a:gd name="T79" fmla="*/ 0 h 185"/>
                <a:gd name="T80" fmla="*/ 0 w 163"/>
                <a:gd name="T81" fmla="*/ 0 h 185"/>
                <a:gd name="T82" fmla="*/ 0 w 163"/>
                <a:gd name="T83" fmla="*/ 0 h 185"/>
                <a:gd name="T84" fmla="*/ 0 w 163"/>
                <a:gd name="T85" fmla="*/ 0 h 185"/>
                <a:gd name="T86" fmla="*/ 0 w 163"/>
                <a:gd name="T87" fmla="*/ 0 h 185"/>
                <a:gd name="T88" fmla="*/ 0 w 163"/>
                <a:gd name="T89" fmla="*/ 0 h 185"/>
                <a:gd name="T90" fmla="*/ 0 w 163"/>
                <a:gd name="T91" fmla="*/ 0 h 185"/>
                <a:gd name="T92" fmla="*/ 0 w 163"/>
                <a:gd name="T93" fmla="*/ 0 h 185"/>
                <a:gd name="T94" fmla="*/ 0 w 163"/>
                <a:gd name="T95" fmla="*/ 0 h 185"/>
                <a:gd name="T96" fmla="*/ 0 w 163"/>
                <a:gd name="T97" fmla="*/ 0 h 185"/>
                <a:gd name="T98" fmla="*/ 0 w 163"/>
                <a:gd name="T99" fmla="*/ 0 h 185"/>
                <a:gd name="T100" fmla="*/ 0 w 163"/>
                <a:gd name="T101" fmla="*/ 0 h 185"/>
                <a:gd name="T102" fmla="*/ 0 w 163"/>
                <a:gd name="T103" fmla="*/ 0 h 185"/>
                <a:gd name="T104" fmla="*/ 0 w 163"/>
                <a:gd name="T105" fmla="*/ 0 h 185"/>
                <a:gd name="T106" fmla="*/ 0 w 163"/>
                <a:gd name="T107" fmla="*/ 0 h 185"/>
                <a:gd name="T108" fmla="*/ 0 w 163"/>
                <a:gd name="T109" fmla="*/ 0 h 185"/>
                <a:gd name="T110" fmla="*/ 0 w 163"/>
                <a:gd name="T111" fmla="*/ 0 h 185"/>
                <a:gd name="T112" fmla="*/ 0 w 163"/>
                <a:gd name="T113" fmla="*/ 0 h 185"/>
                <a:gd name="T114" fmla="*/ 0 w 163"/>
                <a:gd name="T115" fmla="*/ 0 h 185"/>
                <a:gd name="T116" fmla="*/ 0 w 163"/>
                <a:gd name="T117" fmla="*/ 0 h 185"/>
                <a:gd name="T118" fmla="*/ 0 w 163"/>
                <a:gd name="T119" fmla="*/ 0 h 185"/>
                <a:gd name="T120" fmla="*/ 0 w 163"/>
                <a:gd name="T121" fmla="*/ 0 h 18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3"/>
                <a:gd name="T184" fmla="*/ 0 h 185"/>
                <a:gd name="T185" fmla="*/ 163 w 163"/>
                <a:gd name="T186" fmla="*/ 185 h 18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3" h="185">
                  <a:moveTo>
                    <a:pt x="73" y="184"/>
                  </a:moveTo>
                  <a:lnTo>
                    <a:pt x="64" y="183"/>
                  </a:lnTo>
                  <a:lnTo>
                    <a:pt x="57" y="182"/>
                  </a:lnTo>
                  <a:lnTo>
                    <a:pt x="49" y="179"/>
                  </a:lnTo>
                  <a:lnTo>
                    <a:pt x="41" y="175"/>
                  </a:lnTo>
                  <a:lnTo>
                    <a:pt x="35" y="171"/>
                  </a:lnTo>
                  <a:lnTo>
                    <a:pt x="28" y="167"/>
                  </a:lnTo>
                  <a:lnTo>
                    <a:pt x="23" y="161"/>
                  </a:lnTo>
                  <a:lnTo>
                    <a:pt x="17" y="155"/>
                  </a:lnTo>
                  <a:lnTo>
                    <a:pt x="13" y="147"/>
                  </a:lnTo>
                  <a:lnTo>
                    <a:pt x="8" y="139"/>
                  </a:lnTo>
                  <a:lnTo>
                    <a:pt x="5" y="132"/>
                  </a:lnTo>
                  <a:lnTo>
                    <a:pt x="3" y="124"/>
                  </a:lnTo>
                  <a:lnTo>
                    <a:pt x="1" y="115"/>
                  </a:lnTo>
                  <a:lnTo>
                    <a:pt x="0" y="105"/>
                  </a:lnTo>
                  <a:lnTo>
                    <a:pt x="0" y="96"/>
                  </a:lnTo>
                  <a:lnTo>
                    <a:pt x="1" y="86"/>
                  </a:lnTo>
                  <a:lnTo>
                    <a:pt x="2" y="76"/>
                  </a:lnTo>
                  <a:lnTo>
                    <a:pt x="4" y="66"/>
                  </a:lnTo>
                  <a:lnTo>
                    <a:pt x="6" y="57"/>
                  </a:lnTo>
                  <a:lnTo>
                    <a:pt x="10" y="50"/>
                  </a:lnTo>
                  <a:lnTo>
                    <a:pt x="13" y="41"/>
                  </a:lnTo>
                  <a:lnTo>
                    <a:pt x="17" y="34"/>
                  </a:lnTo>
                  <a:lnTo>
                    <a:pt x="23" y="28"/>
                  </a:lnTo>
                  <a:lnTo>
                    <a:pt x="28" y="21"/>
                  </a:lnTo>
                  <a:lnTo>
                    <a:pt x="35" y="16"/>
                  </a:lnTo>
                  <a:lnTo>
                    <a:pt x="41" y="11"/>
                  </a:lnTo>
                  <a:lnTo>
                    <a:pt x="49" y="7"/>
                  </a:lnTo>
                  <a:lnTo>
                    <a:pt x="55" y="5"/>
                  </a:lnTo>
                  <a:lnTo>
                    <a:pt x="63" y="3"/>
                  </a:lnTo>
                  <a:lnTo>
                    <a:pt x="72" y="1"/>
                  </a:lnTo>
                  <a:lnTo>
                    <a:pt x="81" y="0"/>
                  </a:lnTo>
                  <a:lnTo>
                    <a:pt x="89" y="0"/>
                  </a:lnTo>
                  <a:lnTo>
                    <a:pt x="98" y="3"/>
                  </a:lnTo>
                  <a:lnTo>
                    <a:pt x="106" y="4"/>
                  </a:lnTo>
                  <a:lnTo>
                    <a:pt x="115" y="7"/>
                  </a:lnTo>
                  <a:lnTo>
                    <a:pt x="121" y="10"/>
                  </a:lnTo>
                  <a:lnTo>
                    <a:pt x="128" y="15"/>
                  </a:lnTo>
                  <a:lnTo>
                    <a:pt x="134" y="19"/>
                  </a:lnTo>
                  <a:lnTo>
                    <a:pt x="140" y="24"/>
                  </a:lnTo>
                  <a:lnTo>
                    <a:pt x="145" y="31"/>
                  </a:lnTo>
                  <a:lnTo>
                    <a:pt x="151" y="39"/>
                  </a:lnTo>
                  <a:lnTo>
                    <a:pt x="154" y="46"/>
                  </a:lnTo>
                  <a:lnTo>
                    <a:pt x="157" y="54"/>
                  </a:lnTo>
                  <a:lnTo>
                    <a:pt x="159" y="62"/>
                  </a:lnTo>
                  <a:lnTo>
                    <a:pt x="162" y="70"/>
                  </a:lnTo>
                  <a:lnTo>
                    <a:pt x="163" y="80"/>
                  </a:lnTo>
                  <a:lnTo>
                    <a:pt x="163" y="90"/>
                  </a:lnTo>
                  <a:lnTo>
                    <a:pt x="162" y="100"/>
                  </a:lnTo>
                  <a:lnTo>
                    <a:pt x="160" y="110"/>
                  </a:lnTo>
                  <a:lnTo>
                    <a:pt x="159" y="120"/>
                  </a:lnTo>
                  <a:lnTo>
                    <a:pt x="156" y="128"/>
                  </a:lnTo>
                  <a:lnTo>
                    <a:pt x="153" y="136"/>
                  </a:lnTo>
                  <a:lnTo>
                    <a:pt x="150" y="144"/>
                  </a:lnTo>
                  <a:lnTo>
                    <a:pt x="145" y="151"/>
                  </a:lnTo>
                  <a:lnTo>
                    <a:pt x="140" y="158"/>
                  </a:lnTo>
                  <a:lnTo>
                    <a:pt x="134" y="164"/>
                  </a:lnTo>
                  <a:lnTo>
                    <a:pt x="128" y="170"/>
                  </a:lnTo>
                  <a:lnTo>
                    <a:pt x="121" y="174"/>
                  </a:lnTo>
                  <a:lnTo>
                    <a:pt x="115" y="178"/>
                  </a:lnTo>
                  <a:lnTo>
                    <a:pt x="107" y="181"/>
                  </a:lnTo>
                  <a:lnTo>
                    <a:pt x="99" y="183"/>
                  </a:lnTo>
                  <a:lnTo>
                    <a:pt x="90" y="184"/>
                  </a:lnTo>
                  <a:lnTo>
                    <a:pt x="82" y="185"/>
                  </a:lnTo>
                  <a:lnTo>
                    <a:pt x="73" y="184"/>
                  </a:lnTo>
                  <a:close/>
                  <a:moveTo>
                    <a:pt x="75" y="159"/>
                  </a:moveTo>
                  <a:lnTo>
                    <a:pt x="81" y="160"/>
                  </a:lnTo>
                  <a:lnTo>
                    <a:pt x="86" y="159"/>
                  </a:lnTo>
                  <a:lnTo>
                    <a:pt x="92" y="158"/>
                  </a:lnTo>
                  <a:lnTo>
                    <a:pt x="97" y="157"/>
                  </a:lnTo>
                  <a:lnTo>
                    <a:pt x="101" y="155"/>
                  </a:lnTo>
                  <a:lnTo>
                    <a:pt x="106" y="151"/>
                  </a:lnTo>
                  <a:lnTo>
                    <a:pt x="110" y="148"/>
                  </a:lnTo>
                  <a:lnTo>
                    <a:pt x="113" y="145"/>
                  </a:lnTo>
                  <a:lnTo>
                    <a:pt x="117" y="140"/>
                  </a:lnTo>
                  <a:lnTo>
                    <a:pt x="120" y="135"/>
                  </a:lnTo>
                  <a:lnTo>
                    <a:pt x="123" y="129"/>
                  </a:lnTo>
                  <a:lnTo>
                    <a:pt x="125" y="124"/>
                  </a:lnTo>
                  <a:lnTo>
                    <a:pt x="130" y="112"/>
                  </a:lnTo>
                  <a:lnTo>
                    <a:pt x="131" y="97"/>
                  </a:lnTo>
                  <a:lnTo>
                    <a:pt x="132" y="82"/>
                  </a:lnTo>
                  <a:lnTo>
                    <a:pt x="130" y="69"/>
                  </a:lnTo>
                  <a:lnTo>
                    <a:pt x="129" y="64"/>
                  </a:lnTo>
                  <a:lnTo>
                    <a:pt x="128" y="57"/>
                  </a:lnTo>
                  <a:lnTo>
                    <a:pt x="124" y="52"/>
                  </a:lnTo>
                  <a:lnTo>
                    <a:pt x="122" y="47"/>
                  </a:lnTo>
                  <a:lnTo>
                    <a:pt x="119" y="43"/>
                  </a:lnTo>
                  <a:lnTo>
                    <a:pt x="116" y="39"/>
                  </a:lnTo>
                  <a:lnTo>
                    <a:pt x="111" y="35"/>
                  </a:lnTo>
                  <a:lnTo>
                    <a:pt x="107" y="32"/>
                  </a:lnTo>
                  <a:lnTo>
                    <a:pt x="103" y="30"/>
                  </a:lnTo>
                  <a:lnTo>
                    <a:pt x="98" y="28"/>
                  </a:lnTo>
                  <a:lnTo>
                    <a:pt x="93" y="27"/>
                  </a:lnTo>
                  <a:lnTo>
                    <a:pt x="87" y="26"/>
                  </a:lnTo>
                  <a:lnTo>
                    <a:pt x="82" y="26"/>
                  </a:lnTo>
                  <a:lnTo>
                    <a:pt x="76" y="27"/>
                  </a:lnTo>
                  <a:lnTo>
                    <a:pt x="71" y="28"/>
                  </a:lnTo>
                  <a:lnTo>
                    <a:pt x="65" y="29"/>
                  </a:lnTo>
                  <a:lnTo>
                    <a:pt x="61" y="31"/>
                  </a:lnTo>
                  <a:lnTo>
                    <a:pt x="57" y="34"/>
                  </a:lnTo>
                  <a:lnTo>
                    <a:pt x="52" y="38"/>
                  </a:lnTo>
                  <a:lnTo>
                    <a:pt x="49" y="41"/>
                  </a:lnTo>
                  <a:lnTo>
                    <a:pt x="46" y="45"/>
                  </a:lnTo>
                  <a:lnTo>
                    <a:pt x="42" y="51"/>
                  </a:lnTo>
                  <a:lnTo>
                    <a:pt x="39" y="56"/>
                  </a:lnTo>
                  <a:lnTo>
                    <a:pt x="37" y="62"/>
                  </a:lnTo>
                  <a:lnTo>
                    <a:pt x="34" y="74"/>
                  </a:lnTo>
                  <a:lnTo>
                    <a:pt x="31" y="89"/>
                  </a:lnTo>
                  <a:lnTo>
                    <a:pt x="30" y="103"/>
                  </a:lnTo>
                  <a:lnTo>
                    <a:pt x="32" y="116"/>
                  </a:lnTo>
                  <a:lnTo>
                    <a:pt x="34" y="122"/>
                  </a:lnTo>
                  <a:lnTo>
                    <a:pt x="36" y="128"/>
                  </a:lnTo>
                  <a:lnTo>
                    <a:pt x="38" y="134"/>
                  </a:lnTo>
                  <a:lnTo>
                    <a:pt x="40" y="138"/>
                  </a:lnTo>
                  <a:lnTo>
                    <a:pt x="43" y="143"/>
                  </a:lnTo>
                  <a:lnTo>
                    <a:pt x="47" y="147"/>
                  </a:lnTo>
                  <a:lnTo>
                    <a:pt x="51" y="150"/>
                  </a:lnTo>
                  <a:lnTo>
                    <a:pt x="55" y="154"/>
                  </a:lnTo>
                  <a:lnTo>
                    <a:pt x="60" y="156"/>
                  </a:lnTo>
                  <a:lnTo>
                    <a:pt x="64" y="158"/>
                  </a:lnTo>
                  <a:lnTo>
                    <a:pt x="70" y="159"/>
                  </a:lnTo>
                  <a:lnTo>
                    <a:pt x="75" y="159"/>
                  </a:lnTo>
                  <a:close/>
                </a:path>
              </a:pathLst>
            </a:custGeom>
            <a:solidFill>
              <a:srgbClr val="2C5882"/>
            </a:solidFill>
            <a:ln w="9525">
              <a:noFill/>
              <a:round/>
            </a:ln>
          </p:spPr>
          <p:txBody>
            <a:bodyPr/>
            <a:lstStyle/>
            <a:p>
              <a:endParaRPr lang="zh-CN" altLang="en-US"/>
            </a:p>
          </p:txBody>
        </p:sp>
        <p:sp>
          <p:nvSpPr>
            <p:cNvPr id="82988" name="Freeform 54"/>
            <p:cNvSpPr/>
            <p:nvPr/>
          </p:nvSpPr>
          <p:spPr bwMode="auto">
            <a:xfrm>
              <a:off x="659" y="1174"/>
              <a:ext cx="12" cy="80"/>
            </a:xfrm>
            <a:custGeom>
              <a:avLst/>
              <a:gdLst>
                <a:gd name="T0" fmla="*/ 0 w 37"/>
                <a:gd name="T1" fmla="*/ 0 h 240"/>
                <a:gd name="T2" fmla="*/ 0 w 37"/>
                <a:gd name="T3" fmla="*/ 0 h 240"/>
                <a:gd name="T4" fmla="*/ 0 w 37"/>
                <a:gd name="T5" fmla="*/ 0 h 240"/>
                <a:gd name="T6" fmla="*/ 0 w 37"/>
                <a:gd name="T7" fmla="*/ 0 h 240"/>
                <a:gd name="T8" fmla="*/ 0 w 37"/>
                <a:gd name="T9" fmla="*/ 0 h 240"/>
                <a:gd name="T10" fmla="*/ 0 w 37"/>
                <a:gd name="T11" fmla="*/ 0 h 240"/>
                <a:gd name="T12" fmla="*/ 0 w 37"/>
                <a:gd name="T13" fmla="*/ 0 h 240"/>
                <a:gd name="T14" fmla="*/ 0 60000 65536"/>
                <a:gd name="T15" fmla="*/ 0 60000 65536"/>
                <a:gd name="T16" fmla="*/ 0 60000 65536"/>
                <a:gd name="T17" fmla="*/ 0 60000 65536"/>
                <a:gd name="T18" fmla="*/ 0 60000 65536"/>
                <a:gd name="T19" fmla="*/ 0 60000 65536"/>
                <a:gd name="T20" fmla="*/ 0 60000 65536"/>
                <a:gd name="T21" fmla="*/ 0 w 37"/>
                <a:gd name="T22" fmla="*/ 0 h 240"/>
                <a:gd name="T23" fmla="*/ 37 w 37"/>
                <a:gd name="T24" fmla="*/ 240 h 2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 h="240">
                  <a:moveTo>
                    <a:pt x="8" y="240"/>
                  </a:moveTo>
                  <a:lnTo>
                    <a:pt x="0" y="0"/>
                  </a:lnTo>
                  <a:lnTo>
                    <a:pt x="14" y="0"/>
                  </a:lnTo>
                  <a:lnTo>
                    <a:pt x="29" y="0"/>
                  </a:lnTo>
                  <a:lnTo>
                    <a:pt x="37" y="239"/>
                  </a:lnTo>
                  <a:lnTo>
                    <a:pt x="23" y="240"/>
                  </a:lnTo>
                  <a:lnTo>
                    <a:pt x="8" y="240"/>
                  </a:lnTo>
                  <a:close/>
                </a:path>
              </a:pathLst>
            </a:custGeom>
            <a:solidFill>
              <a:srgbClr val="2C5882"/>
            </a:solidFill>
            <a:ln w="9525">
              <a:noFill/>
              <a:round/>
            </a:ln>
          </p:spPr>
          <p:txBody>
            <a:bodyPr/>
            <a:lstStyle/>
            <a:p>
              <a:endParaRPr lang="zh-CN" altLang="en-US"/>
            </a:p>
          </p:txBody>
        </p:sp>
        <p:sp>
          <p:nvSpPr>
            <p:cNvPr id="82989" name="Freeform 53"/>
            <p:cNvSpPr>
              <a:spLocks noEditPoints="1"/>
            </p:cNvSpPr>
            <p:nvPr/>
          </p:nvSpPr>
          <p:spPr bwMode="auto">
            <a:xfrm>
              <a:off x="684" y="1192"/>
              <a:ext cx="54" cy="61"/>
            </a:xfrm>
            <a:custGeom>
              <a:avLst/>
              <a:gdLst>
                <a:gd name="T0" fmla="*/ 0 w 163"/>
                <a:gd name="T1" fmla="*/ 0 h 184"/>
                <a:gd name="T2" fmla="*/ 0 w 163"/>
                <a:gd name="T3" fmla="*/ 0 h 184"/>
                <a:gd name="T4" fmla="*/ 0 w 163"/>
                <a:gd name="T5" fmla="*/ 0 h 184"/>
                <a:gd name="T6" fmla="*/ 0 w 163"/>
                <a:gd name="T7" fmla="*/ 0 h 184"/>
                <a:gd name="T8" fmla="*/ 0 w 163"/>
                <a:gd name="T9" fmla="*/ 0 h 184"/>
                <a:gd name="T10" fmla="*/ 0 w 163"/>
                <a:gd name="T11" fmla="*/ 0 h 184"/>
                <a:gd name="T12" fmla="*/ 0 w 163"/>
                <a:gd name="T13" fmla="*/ 0 h 184"/>
                <a:gd name="T14" fmla="*/ 0 w 163"/>
                <a:gd name="T15" fmla="*/ 0 h 184"/>
                <a:gd name="T16" fmla="*/ 0 w 163"/>
                <a:gd name="T17" fmla="*/ 0 h 184"/>
                <a:gd name="T18" fmla="*/ 0 w 163"/>
                <a:gd name="T19" fmla="*/ 0 h 184"/>
                <a:gd name="T20" fmla="*/ 0 w 163"/>
                <a:gd name="T21" fmla="*/ 0 h 184"/>
                <a:gd name="T22" fmla="*/ 0 w 163"/>
                <a:gd name="T23" fmla="*/ 0 h 184"/>
                <a:gd name="T24" fmla="*/ 0 w 163"/>
                <a:gd name="T25" fmla="*/ 0 h 184"/>
                <a:gd name="T26" fmla="*/ 0 w 163"/>
                <a:gd name="T27" fmla="*/ 0 h 184"/>
                <a:gd name="T28" fmla="*/ 0 w 163"/>
                <a:gd name="T29" fmla="*/ 0 h 184"/>
                <a:gd name="T30" fmla="*/ 0 w 163"/>
                <a:gd name="T31" fmla="*/ 0 h 184"/>
                <a:gd name="T32" fmla="*/ 0 w 163"/>
                <a:gd name="T33" fmla="*/ 0 h 184"/>
                <a:gd name="T34" fmla="*/ 0 w 163"/>
                <a:gd name="T35" fmla="*/ 0 h 184"/>
                <a:gd name="T36" fmla="*/ 0 w 163"/>
                <a:gd name="T37" fmla="*/ 0 h 184"/>
                <a:gd name="T38" fmla="*/ 0 w 163"/>
                <a:gd name="T39" fmla="*/ 0 h 184"/>
                <a:gd name="T40" fmla="*/ 0 w 163"/>
                <a:gd name="T41" fmla="*/ 0 h 184"/>
                <a:gd name="T42" fmla="*/ 0 w 163"/>
                <a:gd name="T43" fmla="*/ 0 h 184"/>
                <a:gd name="T44" fmla="*/ 0 w 163"/>
                <a:gd name="T45" fmla="*/ 0 h 184"/>
                <a:gd name="T46" fmla="*/ 0 w 163"/>
                <a:gd name="T47" fmla="*/ 0 h 184"/>
                <a:gd name="T48" fmla="*/ 0 w 163"/>
                <a:gd name="T49" fmla="*/ 0 h 184"/>
                <a:gd name="T50" fmla="*/ 0 w 163"/>
                <a:gd name="T51" fmla="*/ 0 h 184"/>
                <a:gd name="T52" fmla="*/ 0 w 163"/>
                <a:gd name="T53" fmla="*/ 0 h 184"/>
                <a:gd name="T54" fmla="*/ 0 w 163"/>
                <a:gd name="T55" fmla="*/ 0 h 184"/>
                <a:gd name="T56" fmla="*/ 0 w 163"/>
                <a:gd name="T57" fmla="*/ 0 h 184"/>
                <a:gd name="T58" fmla="*/ 0 w 163"/>
                <a:gd name="T59" fmla="*/ 0 h 184"/>
                <a:gd name="T60" fmla="*/ 0 w 163"/>
                <a:gd name="T61" fmla="*/ 0 h 184"/>
                <a:gd name="T62" fmla="*/ 0 w 163"/>
                <a:gd name="T63" fmla="*/ 0 h 184"/>
                <a:gd name="T64" fmla="*/ 0 w 163"/>
                <a:gd name="T65" fmla="*/ 0 h 184"/>
                <a:gd name="T66" fmla="*/ 0 w 163"/>
                <a:gd name="T67" fmla="*/ 0 h 184"/>
                <a:gd name="T68" fmla="*/ 0 w 163"/>
                <a:gd name="T69" fmla="*/ 0 h 184"/>
                <a:gd name="T70" fmla="*/ 0 w 163"/>
                <a:gd name="T71" fmla="*/ 0 h 184"/>
                <a:gd name="T72" fmla="*/ 0 w 163"/>
                <a:gd name="T73" fmla="*/ 0 h 184"/>
                <a:gd name="T74" fmla="*/ 0 w 163"/>
                <a:gd name="T75" fmla="*/ 0 h 184"/>
                <a:gd name="T76" fmla="*/ 0 w 163"/>
                <a:gd name="T77" fmla="*/ 0 h 184"/>
                <a:gd name="T78" fmla="*/ 0 w 163"/>
                <a:gd name="T79" fmla="*/ 0 h 184"/>
                <a:gd name="T80" fmla="*/ 0 w 163"/>
                <a:gd name="T81" fmla="*/ 0 h 184"/>
                <a:gd name="T82" fmla="*/ 0 w 163"/>
                <a:gd name="T83" fmla="*/ 0 h 184"/>
                <a:gd name="T84" fmla="*/ 0 w 163"/>
                <a:gd name="T85" fmla="*/ 0 h 184"/>
                <a:gd name="T86" fmla="*/ 0 w 163"/>
                <a:gd name="T87" fmla="*/ 0 h 184"/>
                <a:gd name="T88" fmla="*/ 0 w 163"/>
                <a:gd name="T89" fmla="*/ 0 h 184"/>
                <a:gd name="T90" fmla="*/ 0 w 163"/>
                <a:gd name="T91" fmla="*/ 0 h 184"/>
                <a:gd name="T92" fmla="*/ 0 w 163"/>
                <a:gd name="T93" fmla="*/ 0 h 184"/>
                <a:gd name="T94" fmla="*/ 0 w 163"/>
                <a:gd name="T95" fmla="*/ 0 h 184"/>
                <a:gd name="T96" fmla="*/ 0 w 163"/>
                <a:gd name="T97" fmla="*/ 0 h 184"/>
                <a:gd name="T98" fmla="*/ 0 w 163"/>
                <a:gd name="T99" fmla="*/ 0 h 184"/>
                <a:gd name="T100" fmla="*/ 0 w 163"/>
                <a:gd name="T101" fmla="*/ 0 h 184"/>
                <a:gd name="T102" fmla="*/ 0 w 163"/>
                <a:gd name="T103" fmla="*/ 0 h 184"/>
                <a:gd name="T104" fmla="*/ 0 w 163"/>
                <a:gd name="T105" fmla="*/ 0 h 184"/>
                <a:gd name="T106" fmla="*/ 0 w 163"/>
                <a:gd name="T107" fmla="*/ 0 h 184"/>
                <a:gd name="T108" fmla="*/ 0 w 163"/>
                <a:gd name="T109" fmla="*/ 0 h 184"/>
                <a:gd name="T110" fmla="*/ 0 w 163"/>
                <a:gd name="T111" fmla="*/ 0 h 184"/>
                <a:gd name="T112" fmla="*/ 0 w 163"/>
                <a:gd name="T113" fmla="*/ 0 h 184"/>
                <a:gd name="T114" fmla="*/ 0 w 163"/>
                <a:gd name="T115" fmla="*/ 0 h 184"/>
                <a:gd name="T116" fmla="*/ 0 w 163"/>
                <a:gd name="T117" fmla="*/ 0 h 184"/>
                <a:gd name="T118" fmla="*/ 0 w 163"/>
                <a:gd name="T119" fmla="*/ 0 h 184"/>
                <a:gd name="T120" fmla="*/ 0 w 163"/>
                <a:gd name="T121" fmla="*/ 0 h 1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3"/>
                <a:gd name="T184" fmla="*/ 0 h 184"/>
                <a:gd name="T185" fmla="*/ 163 w 163"/>
                <a:gd name="T186" fmla="*/ 184 h 1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3" h="184">
                  <a:moveTo>
                    <a:pt x="95" y="184"/>
                  </a:moveTo>
                  <a:lnTo>
                    <a:pt x="86" y="184"/>
                  </a:lnTo>
                  <a:lnTo>
                    <a:pt x="77" y="184"/>
                  </a:lnTo>
                  <a:lnTo>
                    <a:pt x="69" y="184"/>
                  </a:lnTo>
                  <a:lnTo>
                    <a:pt x="62" y="181"/>
                  </a:lnTo>
                  <a:lnTo>
                    <a:pt x="54" y="179"/>
                  </a:lnTo>
                  <a:lnTo>
                    <a:pt x="46" y="176"/>
                  </a:lnTo>
                  <a:lnTo>
                    <a:pt x="40" y="172"/>
                  </a:lnTo>
                  <a:lnTo>
                    <a:pt x="33" y="166"/>
                  </a:lnTo>
                  <a:lnTo>
                    <a:pt x="27" y="161"/>
                  </a:lnTo>
                  <a:lnTo>
                    <a:pt x="21" y="154"/>
                  </a:lnTo>
                  <a:lnTo>
                    <a:pt x="17" y="146"/>
                  </a:lnTo>
                  <a:lnTo>
                    <a:pt x="12" y="139"/>
                  </a:lnTo>
                  <a:lnTo>
                    <a:pt x="9" y="131"/>
                  </a:lnTo>
                  <a:lnTo>
                    <a:pt x="6" y="122"/>
                  </a:lnTo>
                  <a:lnTo>
                    <a:pt x="4" y="114"/>
                  </a:lnTo>
                  <a:lnTo>
                    <a:pt x="2" y="103"/>
                  </a:lnTo>
                  <a:lnTo>
                    <a:pt x="0" y="93"/>
                  </a:lnTo>
                  <a:lnTo>
                    <a:pt x="0" y="83"/>
                  </a:lnTo>
                  <a:lnTo>
                    <a:pt x="0" y="74"/>
                  </a:lnTo>
                  <a:lnTo>
                    <a:pt x="3" y="65"/>
                  </a:lnTo>
                  <a:lnTo>
                    <a:pt x="4" y="57"/>
                  </a:lnTo>
                  <a:lnTo>
                    <a:pt x="7" y="49"/>
                  </a:lnTo>
                  <a:lnTo>
                    <a:pt x="10" y="41"/>
                  </a:lnTo>
                  <a:lnTo>
                    <a:pt x="15" y="34"/>
                  </a:lnTo>
                  <a:lnTo>
                    <a:pt x="20" y="27"/>
                  </a:lnTo>
                  <a:lnTo>
                    <a:pt x="26" y="22"/>
                  </a:lnTo>
                  <a:lnTo>
                    <a:pt x="31" y="16"/>
                  </a:lnTo>
                  <a:lnTo>
                    <a:pt x="38" y="12"/>
                  </a:lnTo>
                  <a:lnTo>
                    <a:pt x="45" y="7"/>
                  </a:lnTo>
                  <a:lnTo>
                    <a:pt x="53" y="4"/>
                  </a:lnTo>
                  <a:lnTo>
                    <a:pt x="61" y="2"/>
                  </a:lnTo>
                  <a:lnTo>
                    <a:pt x="69" y="1"/>
                  </a:lnTo>
                  <a:lnTo>
                    <a:pt x="78" y="0"/>
                  </a:lnTo>
                  <a:lnTo>
                    <a:pt x="87" y="0"/>
                  </a:lnTo>
                  <a:lnTo>
                    <a:pt x="95" y="1"/>
                  </a:lnTo>
                  <a:lnTo>
                    <a:pt x="103" y="2"/>
                  </a:lnTo>
                  <a:lnTo>
                    <a:pt x="111" y="5"/>
                  </a:lnTo>
                  <a:lnTo>
                    <a:pt x="118" y="9"/>
                  </a:lnTo>
                  <a:lnTo>
                    <a:pt x="124" y="13"/>
                  </a:lnTo>
                  <a:lnTo>
                    <a:pt x="131" y="17"/>
                  </a:lnTo>
                  <a:lnTo>
                    <a:pt x="137" y="24"/>
                  </a:lnTo>
                  <a:lnTo>
                    <a:pt x="143" y="30"/>
                  </a:lnTo>
                  <a:lnTo>
                    <a:pt x="147" y="37"/>
                  </a:lnTo>
                  <a:lnTo>
                    <a:pt x="151" y="45"/>
                  </a:lnTo>
                  <a:lnTo>
                    <a:pt x="156" y="52"/>
                  </a:lnTo>
                  <a:lnTo>
                    <a:pt x="158" y="61"/>
                  </a:lnTo>
                  <a:lnTo>
                    <a:pt x="160" y="71"/>
                  </a:lnTo>
                  <a:lnTo>
                    <a:pt x="162" y="81"/>
                  </a:lnTo>
                  <a:lnTo>
                    <a:pt x="163" y="91"/>
                  </a:lnTo>
                  <a:lnTo>
                    <a:pt x="163" y="100"/>
                  </a:lnTo>
                  <a:lnTo>
                    <a:pt x="163" y="109"/>
                  </a:lnTo>
                  <a:lnTo>
                    <a:pt x="162" y="119"/>
                  </a:lnTo>
                  <a:lnTo>
                    <a:pt x="160" y="127"/>
                  </a:lnTo>
                  <a:lnTo>
                    <a:pt x="157" y="135"/>
                  </a:lnTo>
                  <a:lnTo>
                    <a:pt x="154" y="143"/>
                  </a:lnTo>
                  <a:lnTo>
                    <a:pt x="149" y="150"/>
                  </a:lnTo>
                  <a:lnTo>
                    <a:pt x="145" y="156"/>
                  </a:lnTo>
                  <a:lnTo>
                    <a:pt x="139" y="163"/>
                  </a:lnTo>
                  <a:lnTo>
                    <a:pt x="133" y="168"/>
                  </a:lnTo>
                  <a:lnTo>
                    <a:pt x="126" y="173"/>
                  </a:lnTo>
                  <a:lnTo>
                    <a:pt x="120" y="176"/>
                  </a:lnTo>
                  <a:lnTo>
                    <a:pt x="112" y="179"/>
                  </a:lnTo>
                  <a:lnTo>
                    <a:pt x="103" y="181"/>
                  </a:lnTo>
                  <a:lnTo>
                    <a:pt x="95" y="184"/>
                  </a:lnTo>
                  <a:close/>
                  <a:moveTo>
                    <a:pt x="91" y="158"/>
                  </a:moveTo>
                  <a:lnTo>
                    <a:pt x="97" y="157"/>
                  </a:lnTo>
                  <a:lnTo>
                    <a:pt x="102" y="155"/>
                  </a:lnTo>
                  <a:lnTo>
                    <a:pt x="107" y="153"/>
                  </a:lnTo>
                  <a:lnTo>
                    <a:pt x="111" y="151"/>
                  </a:lnTo>
                  <a:lnTo>
                    <a:pt x="115" y="147"/>
                  </a:lnTo>
                  <a:lnTo>
                    <a:pt x="119" y="144"/>
                  </a:lnTo>
                  <a:lnTo>
                    <a:pt x="122" y="140"/>
                  </a:lnTo>
                  <a:lnTo>
                    <a:pt x="125" y="135"/>
                  </a:lnTo>
                  <a:lnTo>
                    <a:pt x="127" y="130"/>
                  </a:lnTo>
                  <a:lnTo>
                    <a:pt x="130" y="125"/>
                  </a:lnTo>
                  <a:lnTo>
                    <a:pt x="132" y="119"/>
                  </a:lnTo>
                  <a:lnTo>
                    <a:pt x="133" y="112"/>
                  </a:lnTo>
                  <a:lnTo>
                    <a:pt x="133" y="99"/>
                  </a:lnTo>
                  <a:lnTo>
                    <a:pt x="132" y="85"/>
                  </a:lnTo>
                  <a:lnTo>
                    <a:pt x="130" y="71"/>
                  </a:lnTo>
                  <a:lnTo>
                    <a:pt x="125" y="58"/>
                  </a:lnTo>
                  <a:lnTo>
                    <a:pt x="122" y="52"/>
                  </a:lnTo>
                  <a:lnTo>
                    <a:pt x="119" y="48"/>
                  </a:lnTo>
                  <a:lnTo>
                    <a:pt x="115" y="42"/>
                  </a:lnTo>
                  <a:lnTo>
                    <a:pt x="112" y="38"/>
                  </a:lnTo>
                  <a:lnTo>
                    <a:pt x="108" y="35"/>
                  </a:lnTo>
                  <a:lnTo>
                    <a:pt x="103" y="32"/>
                  </a:lnTo>
                  <a:lnTo>
                    <a:pt x="99" y="29"/>
                  </a:lnTo>
                  <a:lnTo>
                    <a:pt x="95" y="27"/>
                  </a:lnTo>
                  <a:lnTo>
                    <a:pt x="89" y="26"/>
                  </a:lnTo>
                  <a:lnTo>
                    <a:pt x="84" y="25"/>
                  </a:lnTo>
                  <a:lnTo>
                    <a:pt x="78" y="25"/>
                  </a:lnTo>
                  <a:lnTo>
                    <a:pt x="73" y="26"/>
                  </a:lnTo>
                  <a:lnTo>
                    <a:pt x="67" y="27"/>
                  </a:lnTo>
                  <a:lnTo>
                    <a:pt x="62" y="28"/>
                  </a:lnTo>
                  <a:lnTo>
                    <a:pt x="57" y="30"/>
                  </a:lnTo>
                  <a:lnTo>
                    <a:pt x="53" y="33"/>
                  </a:lnTo>
                  <a:lnTo>
                    <a:pt x="49" y="36"/>
                  </a:lnTo>
                  <a:lnTo>
                    <a:pt x="45" y="40"/>
                  </a:lnTo>
                  <a:lnTo>
                    <a:pt x="42" y="44"/>
                  </a:lnTo>
                  <a:lnTo>
                    <a:pt x="39" y="49"/>
                  </a:lnTo>
                  <a:lnTo>
                    <a:pt x="37" y="53"/>
                  </a:lnTo>
                  <a:lnTo>
                    <a:pt x="34" y="59"/>
                  </a:lnTo>
                  <a:lnTo>
                    <a:pt x="33" y="65"/>
                  </a:lnTo>
                  <a:lnTo>
                    <a:pt x="32" y="71"/>
                  </a:lnTo>
                  <a:lnTo>
                    <a:pt x="31" y="84"/>
                  </a:lnTo>
                  <a:lnTo>
                    <a:pt x="32" y="99"/>
                  </a:lnTo>
                  <a:lnTo>
                    <a:pt x="35" y="114"/>
                  </a:lnTo>
                  <a:lnTo>
                    <a:pt x="40" y="126"/>
                  </a:lnTo>
                  <a:lnTo>
                    <a:pt x="42" y="131"/>
                  </a:lnTo>
                  <a:lnTo>
                    <a:pt x="45" y="137"/>
                  </a:lnTo>
                  <a:lnTo>
                    <a:pt x="49" y="141"/>
                  </a:lnTo>
                  <a:lnTo>
                    <a:pt x="52" y="145"/>
                  </a:lnTo>
                  <a:lnTo>
                    <a:pt x="56" y="149"/>
                  </a:lnTo>
                  <a:lnTo>
                    <a:pt x="61" y="152"/>
                  </a:lnTo>
                  <a:lnTo>
                    <a:pt x="65" y="155"/>
                  </a:lnTo>
                  <a:lnTo>
                    <a:pt x="70" y="156"/>
                  </a:lnTo>
                  <a:lnTo>
                    <a:pt x="75" y="157"/>
                  </a:lnTo>
                  <a:lnTo>
                    <a:pt x="80" y="158"/>
                  </a:lnTo>
                  <a:lnTo>
                    <a:pt x="86" y="158"/>
                  </a:lnTo>
                  <a:lnTo>
                    <a:pt x="91" y="158"/>
                  </a:lnTo>
                  <a:close/>
                </a:path>
              </a:pathLst>
            </a:custGeom>
            <a:solidFill>
              <a:srgbClr val="2C5882"/>
            </a:solidFill>
            <a:ln w="9525">
              <a:noFill/>
              <a:round/>
            </a:ln>
          </p:spPr>
          <p:txBody>
            <a:bodyPr/>
            <a:lstStyle/>
            <a:p>
              <a:endParaRPr lang="zh-CN" altLang="en-US"/>
            </a:p>
          </p:txBody>
        </p:sp>
        <p:sp>
          <p:nvSpPr>
            <p:cNvPr id="82990" name="Freeform 52"/>
            <p:cNvSpPr>
              <a:spLocks noEditPoints="1"/>
            </p:cNvSpPr>
            <p:nvPr/>
          </p:nvSpPr>
          <p:spPr bwMode="auto">
            <a:xfrm>
              <a:off x="748" y="1178"/>
              <a:ext cx="59" cy="88"/>
            </a:xfrm>
            <a:custGeom>
              <a:avLst/>
              <a:gdLst>
                <a:gd name="T0" fmla="*/ 0 w 176"/>
                <a:gd name="T1" fmla="*/ 0 h 264"/>
                <a:gd name="T2" fmla="*/ 0 w 176"/>
                <a:gd name="T3" fmla="*/ 0 h 264"/>
                <a:gd name="T4" fmla="*/ 0 w 176"/>
                <a:gd name="T5" fmla="*/ 0 h 264"/>
                <a:gd name="T6" fmla="*/ 0 w 176"/>
                <a:gd name="T7" fmla="*/ 0 h 264"/>
                <a:gd name="T8" fmla="*/ 0 w 176"/>
                <a:gd name="T9" fmla="*/ 0 h 264"/>
                <a:gd name="T10" fmla="*/ 0 w 176"/>
                <a:gd name="T11" fmla="*/ 0 h 264"/>
                <a:gd name="T12" fmla="*/ 0 w 176"/>
                <a:gd name="T13" fmla="*/ 0 h 264"/>
                <a:gd name="T14" fmla="*/ 0 w 176"/>
                <a:gd name="T15" fmla="*/ 0 h 264"/>
                <a:gd name="T16" fmla="*/ 0 w 176"/>
                <a:gd name="T17" fmla="*/ 0 h 264"/>
                <a:gd name="T18" fmla="*/ 0 w 176"/>
                <a:gd name="T19" fmla="*/ 0 h 264"/>
                <a:gd name="T20" fmla="*/ 0 w 176"/>
                <a:gd name="T21" fmla="*/ 0 h 264"/>
                <a:gd name="T22" fmla="*/ 0 w 176"/>
                <a:gd name="T23" fmla="*/ 0 h 264"/>
                <a:gd name="T24" fmla="*/ 0 w 176"/>
                <a:gd name="T25" fmla="*/ 0 h 264"/>
                <a:gd name="T26" fmla="*/ 0 w 176"/>
                <a:gd name="T27" fmla="*/ 0 h 264"/>
                <a:gd name="T28" fmla="*/ 0 w 176"/>
                <a:gd name="T29" fmla="*/ 0 h 264"/>
                <a:gd name="T30" fmla="*/ 0 w 176"/>
                <a:gd name="T31" fmla="*/ 0 h 264"/>
                <a:gd name="T32" fmla="*/ 0 w 176"/>
                <a:gd name="T33" fmla="*/ 0 h 264"/>
                <a:gd name="T34" fmla="*/ 0 w 176"/>
                <a:gd name="T35" fmla="*/ 0 h 264"/>
                <a:gd name="T36" fmla="*/ 0 w 176"/>
                <a:gd name="T37" fmla="*/ 0 h 264"/>
                <a:gd name="T38" fmla="*/ 0 w 176"/>
                <a:gd name="T39" fmla="*/ 0 h 264"/>
                <a:gd name="T40" fmla="*/ 0 w 176"/>
                <a:gd name="T41" fmla="*/ 0 h 264"/>
                <a:gd name="T42" fmla="*/ 0 w 176"/>
                <a:gd name="T43" fmla="*/ 0 h 264"/>
                <a:gd name="T44" fmla="*/ 0 w 176"/>
                <a:gd name="T45" fmla="*/ 0 h 264"/>
                <a:gd name="T46" fmla="*/ 0 w 176"/>
                <a:gd name="T47" fmla="*/ 0 h 264"/>
                <a:gd name="T48" fmla="*/ 0 w 176"/>
                <a:gd name="T49" fmla="*/ 0 h 264"/>
                <a:gd name="T50" fmla="*/ 0 w 176"/>
                <a:gd name="T51" fmla="*/ 0 h 264"/>
                <a:gd name="T52" fmla="*/ 0 w 176"/>
                <a:gd name="T53" fmla="*/ 0 h 264"/>
                <a:gd name="T54" fmla="*/ 0 w 176"/>
                <a:gd name="T55" fmla="*/ 0 h 264"/>
                <a:gd name="T56" fmla="*/ 0 w 176"/>
                <a:gd name="T57" fmla="*/ 0 h 264"/>
                <a:gd name="T58" fmla="*/ 0 w 176"/>
                <a:gd name="T59" fmla="*/ 0 h 264"/>
                <a:gd name="T60" fmla="*/ 0 w 176"/>
                <a:gd name="T61" fmla="*/ 0 h 264"/>
                <a:gd name="T62" fmla="*/ 0 w 176"/>
                <a:gd name="T63" fmla="*/ 0 h 264"/>
                <a:gd name="T64" fmla="*/ 0 w 176"/>
                <a:gd name="T65" fmla="*/ 0 h 264"/>
                <a:gd name="T66" fmla="*/ 0 w 176"/>
                <a:gd name="T67" fmla="*/ 0 h 264"/>
                <a:gd name="T68" fmla="*/ 0 w 176"/>
                <a:gd name="T69" fmla="*/ 0 h 264"/>
                <a:gd name="T70" fmla="*/ 0 w 176"/>
                <a:gd name="T71" fmla="*/ 0 h 264"/>
                <a:gd name="T72" fmla="*/ 0 w 176"/>
                <a:gd name="T73" fmla="*/ 0 h 264"/>
                <a:gd name="T74" fmla="*/ 0 w 176"/>
                <a:gd name="T75" fmla="*/ 0 h 264"/>
                <a:gd name="T76" fmla="*/ 0 w 176"/>
                <a:gd name="T77" fmla="*/ 0 h 264"/>
                <a:gd name="T78" fmla="*/ 0 w 176"/>
                <a:gd name="T79" fmla="*/ 0 h 264"/>
                <a:gd name="T80" fmla="*/ 0 w 176"/>
                <a:gd name="T81" fmla="*/ 0 h 264"/>
                <a:gd name="T82" fmla="*/ 0 w 176"/>
                <a:gd name="T83" fmla="*/ 0 h 264"/>
                <a:gd name="T84" fmla="*/ 0 w 176"/>
                <a:gd name="T85" fmla="*/ 0 h 264"/>
                <a:gd name="T86" fmla="*/ 0 w 176"/>
                <a:gd name="T87" fmla="*/ 0 h 264"/>
                <a:gd name="T88" fmla="*/ 0 w 176"/>
                <a:gd name="T89" fmla="*/ 0 h 264"/>
                <a:gd name="T90" fmla="*/ 0 w 176"/>
                <a:gd name="T91" fmla="*/ 0 h 264"/>
                <a:gd name="T92" fmla="*/ 0 w 176"/>
                <a:gd name="T93" fmla="*/ 0 h 264"/>
                <a:gd name="T94" fmla="*/ 0 w 176"/>
                <a:gd name="T95" fmla="*/ 0 h 264"/>
                <a:gd name="T96" fmla="*/ 0 w 176"/>
                <a:gd name="T97" fmla="*/ 0 h 264"/>
                <a:gd name="T98" fmla="*/ 0 w 176"/>
                <a:gd name="T99" fmla="*/ 0 h 264"/>
                <a:gd name="T100" fmla="*/ 0 w 176"/>
                <a:gd name="T101" fmla="*/ 0 h 264"/>
                <a:gd name="T102" fmla="*/ 0 w 176"/>
                <a:gd name="T103" fmla="*/ 0 h 264"/>
                <a:gd name="T104" fmla="*/ 0 w 176"/>
                <a:gd name="T105" fmla="*/ 0 h 2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6"/>
                <a:gd name="T160" fmla="*/ 0 h 264"/>
                <a:gd name="T161" fmla="*/ 176 w 176"/>
                <a:gd name="T162" fmla="*/ 264 h 2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6" h="264">
                  <a:moveTo>
                    <a:pt x="108" y="238"/>
                  </a:moveTo>
                  <a:lnTo>
                    <a:pt x="114" y="235"/>
                  </a:lnTo>
                  <a:lnTo>
                    <a:pt x="119" y="233"/>
                  </a:lnTo>
                  <a:lnTo>
                    <a:pt x="125" y="231"/>
                  </a:lnTo>
                  <a:lnTo>
                    <a:pt x="129" y="228"/>
                  </a:lnTo>
                  <a:lnTo>
                    <a:pt x="132" y="224"/>
                  </a:lnTo>
                  <a:lnTo>
                    <a:pt x="137" y="221"/>
                  </a:lnTo>
                  <a:lnTo>
                    <a:pt x="139" y="217"/>
                  </a:lnTo>
                  <a:lnTo>
                    <a:pt x="142" y="212"/>
                  </a:lnTo>
                  <a:lnTo>
                    <a:pt x="143" y="208"/>
                  </a:lnTo>
                  <a:lnTo>
                    <a:pt x="146" y="203"/>
                  </a:lnTo>
                  <a:lnTo>
                    <a:pt x="147" y="197"/>
                  </a:lnTo>
                  <a:lnTo>
                    <a:pt x="147" y="192"/>
                  </a:lnTo>
                  <a:lnTo>
                    <a:pt x="147" y="179"/>
                  </a:lnTo>
                  <a:lnTo>
                    <a:pt x="143" y="164"/>
                  </a:lnTo>
                  <a:lnTo>
                    <a:pt x="142" y="159"/>
                  </a:lnTo>
                  <a:lnTo>
                    <a:pt x="139" y="165"/>
                  </a:lnTo>
                  <a:lnTo>
                    <a:pt x="135" y="171"/>
                  </a:lnTo>
                  <a:lnTo>
                    <a:pt x="130" y="176"/>
                  </a:lnTo>
                  <a:lnTo>
                    <a:pt x="126" y="181"/>
                  </a:lnTo>
                  <a:lnTo>
                    <a:pt x="120" y="185"/>
                  </a:lnTo>
                  <a:lnTo>
                    <a:pt x="115" y="188"/>
                  </a:lnTo>
                  <a:lnTo>
                    <a:pt x="108" y="191"/>
                  </a:lnTo>
                  <a:lnTo>
                    <a:pt x="102" y="193"/>
                  </a:lnTo>
                  <a:lnTo>
                    <a:pt x="93" y="195"/>
                  </a:lnTo>
                  <a:lnTo>
                    <a:pt x="85" y="195"/>
                  </a:lnTo>
                  <a:lnTo>
                    <a:pt x="78" y="195"/>
                  </a:lnTo>
                  <a:lnTo>
                    <a:pt x="70" y="194"/>
                  </a:lnTo>
                  <a:lnTo>
                    <a:pt x="62" y="192"/>
                  </a:lnTo>
                  <a:lnTo>
                    <a:pt x="55" y="189"/>
                  </a:lnTo>
                  <a:lnTo>
                    <a:pt x="48" y="185"/>
                  </a:lnTo>
                  <a:lnTo>
                    <a:pt x="42" y="181"/>
                  </a:lnTo>
                  <a:lnTo>
                    <a:pt x="35" y="175"/>
                  </a:lnTo>
                  <a:lnTo>
                    <a:pt x="30" y="170"/>
                  </a:lnTo>
                  <a:lnTo>
                    <a:pt x="24" y="162"/>
                  </a:lnTo>
                  <a:lnTo>
                    <a:pt x="19" y="154"/>
                  </a:lnTo>
                  <a:lnTo>
                    <a:pt x="14" y="147"/>
                  </a:lnTo>
                  <a:lnTo>
                    <a:pt x="11" y="137"/>
                  </a:lnTo>
                  <a:lnTo>
                    <a:pt x="7" y="128"/>
                  </a:lnTo>
                  <a:lnTo>
                    <a:pt x="4" y="117"/>
                  </a:lnTo>
                  <a:lnTo>
                    <a:pt x="2" y="107"/>
                  </a:lnTo>
                  <a:lnTo>
                    <a:pt x="1" y="99"/>
                  </a:lnTo>
                  <a:lnTo>
                    <a:pt x="0" y="90"/>
                  </a:lnTo>
                  <a:lnTo>
                    <a:pt x="1" y="81"/>
                  </a:lnTo>
                  <a:lnTo>
                    <a:pt x="1" y="74"/>
                  </a:lnTo>
                  <a:lnTo>
                    <a:pt x="3" y="66"/>
                  </a:lnTo>
                  <a:lnTo>
                    <a:pt x="5" y="58"/>
                  </a:lnTo>
                  <a:lnTo>
                    <a:pt x="9" y="51"/>
                  </a:lnTo>
                  <a:lnTo>
                    <a:pt x="12" y="44"/>
                  </a:lnTo>
                  <a:lnTo>
                    <a:pt x="16" y="37"/>
                  </a:lnTo>
                  <a:lnTo>
                    <a:pt x="22" y="33"/>
                  </a:lnTo>
                  <a:lnTo>
                    <a:pt x="27" y="28"/>
                  </a:lnTo>
                  <a:lnTo>
                    <a:pt x="33" y="23"/>
                  </a:lnTo>
                  <a:lnTo>
                    <a:pt x="39" y="20"/>
                  </a:lnTo>
                  <a:lnTo>
                    <a:pt x="47" y="17"/>
                  </a:lnTo>
                  <a:lnTo>
                    <a:pt x="55" y="14"/>
                  </a:lnTo>
                  <a:lnTo>
                    <a:pt x="62" y="13"/>
                  </a:lnTo>
                  <a:lnTo>
                    <a:pt x="70" y="12"/>
                  </a:lnTo>
                  <a:lnTo>
                    <a:pt x="77" y="13"/>
                  </a:lnTo>
                  <a:lnTo>
                    <a:pt x="83" y="14"/>
                  </a:lnTo>
                  <a:lnTo>
                    <a:pt x="91" y="17"/>
                  </a:lnTo>
                  <a:lnTo>
                    <a:pt x="97" y="20"/>
                  </a:lnTo>
                  <a:lnTo>
                    <a:pt x="104" y="24"/>
                  </a:lnTo>
                  <a:lnTo>
                    <a:pt x="109" y="29"/>
                  </a:lnTo>
                  <a:lnTo>
                    <a:pt x="113" y="32"/>
                  </a:lnTo>
                  <a:lnTo>
                    <a:pt x="106" y="7"/>
                  </a:lnTo>
                  <a:lnTo>
                    <a:pt x="133" y="0"/>
                  </a:lnTo>
                  <a:lnTo>
                    <a:pt x="172" y="158"/>
                  </a:lnTo>
                  <a:lnTo>
                    <a:pt x="174" y="168"/>
                  </a:lnTo>
                  <a:lnTo>
                    <a:pt x="176" y="177"/>
                  </a:lnTo>
                  <a:lnTo>
                    <a:pt x="176" y="187"/>
                  </a:lnTo>
                  <a:lnTo>
                    <a:pt x="176" y="196"/>
                  </a:lnTo>
                  <a:lnTo>
                    <a:pt x="175" y="204"/>
                  </a:lnTo>
                  <a:lnTo>
                    <a:pt x="174" y="211"/>
                  </a:lnTo>
                  <a:lnTo>
                    <a:pt x="172" y="219"/>
                  </a:lnTo>
                  <a:lnTo>
                    <a:pt x="169" y="226"/>
                  </a:lnTo>
                  <a:lnTo>
                    <a:pt x="164" y="232"/>
                  </a:lnTo>
                  <a:lnTo>
                    <a:pt x="160" y="238"/>
                  </a:lnTo>
                  <a:lnTo>
                    <a:pt x="154" y="242"/>
                  </a:lnTo>
                  <a:lnTo>
                    <a:pt x="148" y="247"/>
                  </a:lnTo>
                  <a:lnTo>
                    <a:pt x="141" y="251"/>
                  </a:lnTo>
                  <a:lnTo>
                    <a:pt x="132" y="255"/>
                  </a:lnTo>
                  <a:lnTo>
                    <a:pt x="124" y="258"/>
                  </a:lnTo>
                  <a:lnTo>
                    <a:pt x="115" y="261"/>
                  </a:lnTo>
                  <a:lnTo>
                    <a:pt x="101" y="263"/>
                  </a:lnTo>
                  <a:lnTo>
                    <a:pt x="88" y="264"/>
                  </a:lnTo>
                  <a:lnTo>
                    <a:pt x="82" y="263"/>
                  </a:lnTo>
                  <a:lnTo>
                    <a:pt x="77" y="263"/>
                  </a:lnTo>
                  <a:lnTo>
                    <a:pt x="71" y="261"/>
                  </a:lnTo>
                  <a:lnTo>
                    <a:pt x="66" y="258"/>
                  </a:lnTo>
                  <a:lnTo>
                    <a:pt x="60" y="256"/>
                  </a:lnTo>
                  <a:lnTo>
                    <a:pt x="56" y="253"/>
                  </a:lnTo>
                  <a:lnTo>
                    <a:pt x="51" y="250"/>
                  </a:lnTo>
                  <a:lnTo>
                    <a:pt x="48" y="245"/>
                  </a:lnTo>
                  <a:lnTo>
                    <a:pt x="42" y="237"/>
                  </a:lnTo>
                  <a:lnTo>
                    <a:pt x="36" y="226"/>
                  </a:lnTo>
                  <a:lnTo>
                    <a:pt x="65" y="218"/>
                  </a:lnTo>
                  <a:lnTo>
                    <a:pt x="68" y="224"/>
                  </a:lnTo>
                  <a:lnTo>
                    <a:pt x="72" y="229"/>
                  </a:lnTo>
                  <a:lnTo>
                    <a:pt x="77" y="233"/>
                  </a:lnTo>
                  <a:lnTo>
                    <a:pt x="82" y="235"/>
                  </a:lnTo>
                  <a:lnTo>
                    <a:pt x="88" y="238"/>
                  </a:lnTo>
                  <a:lnTo>
                    <a:pt x="94" y="239"/>
                  </a:lnTo>
                  <a:lnTo>
                    <a:pt x="101" y="239"/>
                  </a:lnTo>
                  <a:lnTo>
                    <a:pt x="108" y="238"/>
                  </a:lnTo>
                  <a:close/>
                  <a:moveTo>
                    <a:pt x="66" y="40"/>
                  </a:moveTo>
                  <a:lnTo>
                    <a:pt x="59" y="41"/>
                  </a:lnTo>
                  <a:lnTo>
                    <a:pt x="55" y="43"/>
                  </a:lnTo>
                  <a:lnTo>
                    <a:pt x="49" y="46"/>
                  </a:lnTo>
                  <a:lnTo>
                    <a:pt x="46" y="48"/>
                  </a:lnTo>
                  <a:lnTo>
                    <a:pt x="42" y="52"/>
                  </a:lnTo>
                  <a:lnTo>
                    <a:pt x="38" y="55"/>
                  </a:lnTo>
                  <a:lnTo>
                    <a:pt x="36" y="59"/>
                  </a:lnTo>
                  <a:lnTo>
                    <a:pt x="34" y="64"/>
                  </a:lnTo>
                  <a:lnTo>
                    <a:pt x="33" y="68"/>
                  </a:lnTo>
                  <a:lnTo>
                    <a:pt x="32" y="74"/>
                  </a:lnTo>
                  <a:lnTo>
                    <a:pt x="31" y="79"/>
                  </a:lnTo>
                  <a:lnTo>
                    <a:pt x="31" y="86"/>
                  </a:lnTo>
                  <a:lnTo>
                    <a:pt x="32" y="99"/>
                  </a:lnTo>
                  <a:lnTo>
                    <a:pt x="35" y="114"/>
                  </a:lnTo>
                  <a:lnTo>
                    <a:pt x="39" y="129"/>
                  </a:lnTo>
                  <a:lnTo>
                    <a:pt x="45" y="141"/>
                  </a:lnTo>
                  <a:lnTo>
                    <a:pt x="48" y="147"/>
                  </a:lnTo>
                  <a:lnTo>
                    <a:pt x="51" y="151"/>
                  </a:lnTo>
                  <a:lnTo>
                    <a:pt x="55" y="156"/>
                  </a:lnTo>
                  <a:lnTo>
                    <a:pt x="59" y="159"/>
                  </a:lnTo>
                  <a:lnTo>
                    <a:pt x="63" y="162"/>
                  </a:lnTo>
                  <a:lnTo>
                    <a:pt x="68" y="165"/>
                  </a:lnTo>
                  <a:lnTo>
                    <a:pt x="72" y="168"/>
                  </a:lnTo>
                  <a:lnTo>
                    <a:pt x="77" y="169"/>
                  </a:lnTo>
                  <a:lnTo>
                    <a:pt x="81" y="169"/>
                  </a:lnTo>
                  <a:lnTo>
                    <a:pt x="86" y="170"/>
                  </a:lnTo>
                  <a:lnTo>
                    <a:pt x="92" y="169"/>
                  </a:lnTo>
                  <a:lnTo>
                    <a:pt x="97" y="168"/>
                  </a:lnTo>
                  <a:lnTo>
                    <a:pt x="106" y="164"/>
                  </a:lnTo>
                  <a:lnTo>
                    <a:pt x="115" y="159"/>
                  </a:lnTo>
                  <a:lnTo>
                    <a:pt x="118" y="157"/>
                  </a:lnTo>
                  <a:lnTo>
                    <a:pt x="121" y="152"/>
                  </a:lnTo>
                  <a:lnTo>
                    <a:pt x="124" y="149"/>
                  </a:lnTo>
                  <a:lnTo>
                    <a:pt x="127" y="144"/>
                  </a:lnTo>
                  <a:lnTo>
                    <a:pt x="130" y="135"/>
                  </a:lnTo>
                  <a:lnTo>
                    <a:pt x="131" y="124"/>
                  </a:lnTo>
                  <a:lnTo>
                    <a:pt x="131" y="112"/>
                  </a:lnTo>
                  <a:lnTo>
                    <a:pt x="129" y="100"/>
                  </a:lnTo>
                  <a:lnTo>
                    <a:pt x="124" y="83"/>
                  </a:lnTo>
                  <a:lnTo>
                    <a:pt x="118" y="69"/>
                  </a:lnTo>
                  <a:lnTo>
                    <a:pt x="115" y="64"/>
                  </a:lnTo>
                  <a:lnTo>
                    <a:pt x="112" y="58"/>
                  </a:lnTo>
                  <a:lnTo>
                    <a:pt x="108" y="53"/>
                  </a:lnTo>
                  <a:lnTo>
                    <a:pt x="104" y="49"/>
                  </a:lnTo>
                  <a:lnTo>
                    <a:pt x="100" y="45"/>
                  </a:lnTo>
                  <a:lnTo>
                    <a:pt x="96" y="43"/>
                  </a:lnTo>
                  <a:lnTo>
                    <a:pt x="91" y="41"/>
                  </a:lnTo>
                  <a:lnTo>
                    <a:pt x="86" y="39"/>
                  </a:lnTo>
                  <a:lnTo>
                    <a:pt x="81" y="39"/>
                  </a:lnTo>
                  <a:lnTo>
                    <a:pt x="77" y="39"/>
                  </a:lnTo>
                  <a:lnTo>
                    <a:pt x="71" y="39"/>
                  </a:lnTo>
                  <a:lnTo>
                    <a:pt x="66" y="40"/>
                  </a:lnTo>
                  <a:close/>
                </a:path>
              </a:pathLst>
            </a:custGeom>
            <a:solidFill>
              <a:srgbClr val="2C5882"/>
            </a:solidFill>
            <a:ln w="9525">
              <a:noFill/>
              <a:round/>
            </a:ln>
          </p:spPr>
          <p:txBody>
            <a:bodyPr/>
            <a:lstStyle/>
            <a:p>
              <a:endParaRPr lang="zh-CN" altLang="en-US"/>
            </a:p>
          </p:txBody>
        </p:sp>
        <p:sp>
          <p:nvSpPr>
            <p:cNvPr id="82991" name="Freeform 51"/>
            <p:cNvSpPr>
              <a:spLocks noEditPoints="1"/>
            </p:cNvSpPr>
            <p:nvPr/>
          </p:nvSpPr>
          <p:spPr bwMode="auto">
            <a:xfrm>
              <a:off x="804" y="1149"/>
              <a:ext cx="31" cy="80"/>
            </a:xfrm>
            <a:custGeom>
              <a:avLst/>
              <a:gdLst>
                <a:gd name="T0" fmla="*/ 0 w 94"/>
                <a:gd name="T1" fmla="*/ 0 h 238"/>
                <a:gd name="T2" fmla="*/ 0 w 94"/>
                <a:gd name="T3" fmla="*/ 0 h 238"/>
                <a:gd name="T4" fmla="*/ 0 w 94"/>
                <a:gd name="T5" fmla="*/ 0 h 238"/>
                <a:gd name="T6" fmla="*/ 0 w 94"/>
                <a:gd name="T7" fmla="*/ 0 h 238"/>
                <a:gd name="T8" fmla="*/ 0 w 94"/>
                <a:gd name="T9" fmla="*/ 0 h 238"/>
                <a:gd name="T10" fmla="*/ 0 w 94"/>
                <a:gd name="T11" fmla="*/ 0 h 238"/>
                <a:gd name="T12" fmla="*/ 0 w 94"/>
                <a:gd name="T13" fmla="*/ 0 h 238"/>
                <a:gd name="T14" fmla="*/ 0 w 94"/>
                <a:gd name="T15" fmla="*/ 0 h 238"/>
                <a:gd name="T16" fmla="*/ 0 w 94"/>
                <a:gd name="T17" fmla="*/ 0 h 238"/>
                <a:gd name="T18" fmla="*/ 0 w 94"/>
                <a:gd name="T19" fmla="*/ 0 h 238"/>
                <a:gd name="T20" fmla="*/ 0 w 94"/>
                <a:gd name="T21" fmla="*/ 0 h 238"/>
                <a:gd name="T22" fmla="*/ 0 w 94"/>
                <a:gd name="T23" fmla="*/ 0 h 2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4"/>
                <a:gd name="T37" fmla="*/ 0 h 238"/>
                <a:gd name="T38" fmla="*/ 94 w 94"/>
                <a:gd name="T39" fmla="*/ 238 h 2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4" h="238">
                  <a:moveTo>
                    <a:pt x="67" y="238"/>
                  </a:moveTo>
                  <a:lnTo>
                    <a:pt x="19" y="71"/>
                  </a:lnTo>
                  <a:lnTo>
                    <a:pt x="33" y="67"/>
                  </a:lnTo>
                  <a:lnTo>
                    <a:pt x="47" y="63"/>
                  </a:lnTo>
                  <a:lnTo>
                    <a:pt x="94" y="231"/>
                  </a:lnTo>
                  <a:lnTo>
                    <a:pt x="81" y="235"/>
                  </a:lnTo>
                  <a:lnTo>
                    <a:pt x="67" y="238"/>
                  </a:lnTo>
                  <a:close/>
                  <a:moveTo>
                    <a:pt x="0" y="9"/>
                  </a:moveTo>
                  <a:lnTo>
                    <a:pt x="30" y="0"/>
                  </a:lnTo>
                  <a:lnTo>
                    <a:pt x="39" y="32"/>
                  </a:lnTo>
                  <a:lnTo>
                    <a:pt x="10" y="40"/>
                  </a:lnTo>
                  <a:lnTo>
                    <a:pt x="0" y="9"/>
                  </a:lnTo>
                  <a:close/>
                </a:path>
              </a:pathLst>
            </a:custGeom>
            <a:solidFill>
              <a:srgbClr val="2C5882"/>
            </a:solidFill>
            <a:ln w="9525">
              <a:noFill/>
              <a:round/>
            </a:ln>
          </p:spPr>
          <p:txBody>
            <a:bodyPr/>
            <a:lstStyle/>
            <a:p>
              <a:endParaRPr lang="zh-CN" altLang="en-US"/>
            </a:p>
          </p:txBody>
        </p:sp>
        <p:sp>
          <p:nvSpPr>
            <p:cNvPr id="82992" name="Freeform 50"/>
            <p:cNvSpPr/>
            <p:nvPr/>
          </p:nvSpPr>
          <p:spPr bwMode="auto">
            <a:xfrm>
              <a:off x="838" y="1154"/>
              <a:ext cx="53" cy="62"/>
            </a:xfrm>
            <a:custGeom>
              <a:avLst/>
              <a:gdLst>
                <a:gd name="T0" fmla="*/ 0 w 160"/>
                <a:gd name="T1" fmla="*/ 0 h 185"/>
                <a:gd name="T2" fmla="*/ 0 w 160"/>
                <a:gd name="T3" fmla="*/ 0 h 185"/>
                <a:gd name="T4" fmla="*/ 0 w 160"/>
                <a:gd name="T5" fmla="*/ 0 h 185"/>
                <a:gd name="T6" fmla="*/ 0 w 160"/>
                <a:gd name="T7" fmla="*/ 0 h 185"/>
                <a:gd name="T8" fmla="*/ 0 w 160"/>
                <a:gd name="T9" fmla="*/ 0 h 185"/>
                <a:gd name="T10" fmla="*/ 0 w 160"/>
                <a:gd name="T11" fmla="*/ 0 h 185"/>
                <a:gd name="T12" fmla="*/ 0 w 160"/>
                <a:gd name="T13" fmla="*/ 0 h 185"/>
                <a:gd name="T14" fmla="*/ 0 w 160"/>
                <a:gd name="T15" fmla="*/ 0 h 185"/>
                <a:gd name="T16" fmla="*/ 0 w 160"/>
                <a:gd name="T17" fmla="*/ 0 h 185"/>
                <a:gd name="T18" fmla="*/ 0 w 160"/>
                <a:gd name="T19" fmla="*/ 0 h 185"/>
                <a:gd name="T20" fmla="*/ 0 w 160"/>
                <a:gd name="T21" fmla="*/ 0 h 185"/>
                <a:gd name="T22" fmla="*/ 0 w 160"/>
                <a:gd name="T23" fmla="*/ 0 h 185"/>
                <a:gd name="T24" fmla="*/ 0 w 160"/>
                <a:gd name="T25" fmla="*/ 0 h 185"/>
                <a:gd name="T26" fmla="*/ 0 w 160"/>
                <a:gd name="T27" fmla="*/ 0 h 185"/>
                <a:gd name="T28" fmla="*/ 0 w 160"/>
                <a:gd name="T29" fmla="*/ 0 h 185"/>
                <a:gd name="T30" fmla="*/ 0 w 160"/>
                <a:gd name="T31" fmla="*/ 0 h 185"/>
                <a:gd name="T32" fmla="*/ 0 w 160"/>
                <a:gd name="T33" fmla="*/ 0 h 185"/>
                <a:gd name="T34" fmla="*/ 0 w 160"/>
                <a:gd name="T35" fmla="*/ 0 h 185"/>
                <a:gd name="T36" fmla="*/ 0 w 160"/>
                <a:gd name="T37" fmla="*/ 0 h 185"/>
                <a:gd name="T38" fmla="*/ 0 w 160"/>
                <a:gd name="T39" fmla="*/ 0 h 185"/>
                <a:gd name="T40" fmla="*/ 0 w 160"/>
                <a:gd name="T41" fmla="*/ 0 h 185"/>
                <a:gd name="T42" fmla="*/ 0 w 160"/>
                <a:gd name="T43" fmla="*/ 0 h 185"/>
                <a:gd name="T44" fmla="*/ 0 w 160"/>
                <a:gd name="T45" fmla="*/ 0 h 185"/>
                <a:gd name="T46" fmla="*/ 0 w 160"/>
                <a:gd name="T47" fmla="*/ 0 h 185"/>
                <a:gd name="T48" fmla="*/ 0 w 160"/>
                <a:gd name="T49" fmla="*/ 0 h 185"/>
                <a:gd name="T50" fmla="*/ 0 w 160"/>
                <a:gd name="T51" fmla="*/ 0 h 185"/>
                <a:gd name="T52" fmla="*/ 0 w 160"/>
                <a:gd name="T53" fmla="*/ 0 h 185"/>
                <a:gd name="T54" fmla="*/ 0 w 160"/>
                <a:gd name="T55" fmla="*/ 0 h 185"/>
                <a:gd name="T56" fmla="*/ 0 w 160"/>
                <a:gd name="T57" fmla="*/ 0 h 185"/>
                <a:gd name="T58" fmla="*/ 0 w 160"/>
                <a:gd name="T59" fmla="*/ 0 h 185"/>
                <a:gd name="T60" fmla="*/ 0 w 160"/>
                <a:gd name="T61" fmla="*/ 0 h 185"/>
                <a:gd name="T62" fmla="*/ 0 w 160"/>
                <a:gd name="T63" fmla="*/ 0 h 185"/>
                <a:gd name="T64" fmla="*/ 0 w 160"/>
                <a:gd name="T65" fmla="*/ 0 h 185"/>
                <a:gd name="T66" fmla="*/ 0 w 160"/>
                <a:gd name="T67" fmla="*/ 0 h 185"/>
                <a:gd name="T68" fmla="*/ 0 w 160"/>
                <a:gd name="T69" fmla="*/ 0 h 185"/>
                <a:gd name="T70" fmla="*/ 0 w 160"/>
                <a:gd name="T71" fmla="*/ 0 h 185"/>
                <a:gd name="T72" fmla="*/ 0 w 160"/>
                <a:gd name="T73" fmla="*/ 0 h 185"/>
                <a:gd name="T74" fmla="*/ 0 w 160"/>
                <a:gd name="T75" fmla="*/ 0 h 185"/>
                <a:gd name="T76" fmla="*/ 0 w 160"/>
                <a:gd name="T77" fmla="*/ 0 h 185"/>
                <a:gd name="T78" fmla="*/ 0 w 160"/>
                <a:gd name="T79" fmla="*/ 0 h 185"/>
                <a:gd name="T80" fmla="*/ 0 w 160"/>
                <a:gd name="T81" fmla="*/ 0 h 185"/>
                <a:gd name="T82" fmla="*/ 0 w 160"/>
                <a:gd name="T83" fmla="*/ 0 h 185"/>
                <a:gd name="T84" fmla="*/ 0 w 160"/>
                <a:gd name="T85" fmla="*/ 0 h 185"/>
                <a:gd name="T86" fmla="*/ 0 w 160"/>
                <a:gd name="T87" fmla="*/ 0 h 185"/>
                <a:gd name="T88" fmla="*/ 0 w 160"/>
                <a:gd name="T89" fmla="*/ 0 h 185"/>
                <a:gd name="T90" fmla="*/ 0 w 160"/>
                <a:gd name="T91" fmla="*/ 0 h 185"/>
                <a:gd name="T92" fmla="*/ 0 w 160"/>
                <a:gd name="T93" fmla="*/ 0 h 185"/>
                <a:gd name="T94" fmla="*/ 0 w 160"/>
                <a:gd name="T95" fmla="*/ 0 h 185"/>
                <a:gd name="T96" fmla="*/ 0 w 160"/>
                <a:gd name="T97" fmla="*/ 0 h 185"/>
                <a:gd name="T98" fmla="*/ 0 w 160"/>
                <a:gd name="T99" fmla="*/ 0 h 185"/>
                <a:gd name="T100" fmla="*/ 0 w 160"/>
                <a:gd name="T101" fmla="*/ 0 h 185"/>
                <a:gd name="T102" fmla="*/ 0 w 160"/>
                <a:gd name="T103" fmla="*/ 0 h 185"/>
                <a:gd name="T104" fmla="*/ 0 w 160"/>
                <a:gd name="T105" fmla="*/ 0 h 185"/>
                <a:gd name="T106" fmla="*/ 0 w 160"/>
                <a:gd name="T107" fmla="*/ 0 h 185"/>
                <a:gd name="T108" fmla="*/ 0 w 160"/>
                <a:gd name="T109" fmla="*/ 0 h 18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60"/>
                <a:gd name="T166" fmla="*/ 0 h 185"/>
                <a:gd name="T167" fmla="*/ 160 w 160"/>
                <a:gd name="T168" fmla="*/ 185 h 18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60" h="185">
                  <a:moveTo>
                    <a:pt x="157" y="89"/>
                  </a:moveTo>
                  <a:lnTo>
                    <a:pt x="159" y="96"/>
                  </a:lnTo>
                  <a:lnTo>
                    <a:pt x="160" y="104"/>
                  </a:lnTo>
                  <a:lnTo>
                    <a:pt x="160" y="112"/>
                  </a:lnTo>
                  <a:lnTo>
                    <a:pt x="160" y="118"/>
                  </a:lnTo>
                  <a:lnTo>
                    <a:pt x="159" y="126"/>
                  </a:lnTo>
                  <a:lnTo>
                    <a:pt x="158" y="133"/>
                  </a:lnTo>
                  <a:lnTo>
                    <a:pt x="157" y="138"/>
                  </a:lnTo>
                  <a:lnTo>
                    <a:pt x="153" y="145"/>
                  </a:lnTo>
                  <a:lnTo>
                    <a:pt x="151" y="150"/>
                  </a:lnTo>
                  <a:lnTo>
                    <a:pt x="147" y="154"/>
                  </a:lnTo>
                  <a:lnTo>
                    <a:pt x="143" y="160"/>
                  </a:lnTo>
                  <a:lnTo>
                    <a:pt x="138" y="164"/>
                  </a:lnTo>
                  <a:lnTo>
                    <a:pt x="132" y="169"/>
                  </a:lnTo>
                  <a:lnTo>
                    <a:pt x="127" y="172"/>
                  </a:lnTo>
                  <a:lnTo>
                    <a:pt x="120" y="175"/>
                  </a:lnTo>
                  <a:lnTo>
                    <a:pt x="114" y="179"/>
                  </a:lnTo>
                  <a:lnTo>
                    <a:pt x="106" y="182"/>
                  </a:lnTo>
                  <a:lnTo>
                    <a:pt x="99" y="184"/>
                  </a:lnTo>
                  <a:lnTo>
                    <a:pt x="90" y="184"/>
                  </a:lnTo>
                  <a:lnTo>
                    <a:pt x="82" y="185"/>
                  </a:lnTo>
                  <a:lnTo>
                    <a:pt x="76" y="184"/>
                  </a:lnTo>
                  <a:lnTo>
                    <a:pt x="68" y="182"/>
                  </a:lnTo>
                  <a:lnTo>
                    <a:pt x="60" y="180"/>
                  </a:lnTo>
                  <a:lnTo>
                    <a:pt x="54" y="176"/>
                  </a:lnTo>
                  <a:lnTo>
                    <a:pt x="46" y="172"/>
                  </a:lnTo>
                  <a:lnTo>
                    <a:pt x="39" y="168"/>
                  </a:lnTo>
                  <a:lnTo>
                    <a:pt x="34" y="161"/>
                  </a:lnTo>
                  <a:lnTo>
                    <a:pt x="27" y="154"/>
                  </a:lnTo>
                  <a:lnTo>
                    <a:pt x="23" y="148"/>
                  </a:lnTo>
                  <a:lnTo>
                    <a:pt x="18" y="140"/>
                  </a:lnTo>
                  <a:lnTo>
                    <a:pt x="13" y="131"/>
                  </a:lnTo>
                  <a:lnTo>
                    <a:pt x="9" y="122"/>
                  </a:lnTo>
                  <a:lnTo>
                    <a:pt x="6" y="112"/>
                  </a:lnTo>
                  <a:lnTo>
                    <a:pt x="2" y="103"/>
                  </a:lnTo>
                  <a:lnTo>
                    <a:pt x="1" y="93"/>
                  </a:lnTo>
                  <a:lnTo>
                    <a:pt x="0" y="84"/>
                  </a:lnTo>
                  <a:lnTo>
                    <a:pt x="0" y="76"/>
                  </a:lnTo>
                  <a:lnTo>
                    <a:pt x="0" y="67"/>
                  </a:lnTo>
                  <a:lnTo>
                    <a:pt x="1" y="59"/>
                  </a:lnTo>
                  <a:lnTo>
                    <a:pt x="3" y="52"/>
                  </a:lnTo>
                  <a:lnTo>
                    <a:pt x="7" y="44"/>
                  </a:lnTo>
                  <a:lnTo>
                    <a:pt x="10" y="37"/>
                  </a:lnTo>
                  <a:lnTo>
                    <a:pt x="15" y="31"/>
                  </a:lnTo>
                  <a:lnTo>
                    <a:pt x="20" y="24"/>
                  </a:lnTo>
                  <a:lnTo>
                    <a:pt x="26" y="19"/>
                  </a:lnTo>
                  <a:lnTo>
                    <a:pt x="33" y="14"/>
                  </a:lnTo>
                  <a:lnTo>
                    <a:pt x="39" y="10"/>
                  </a:lnTo>
                  <a:lnTo>
                    <a:pt x="48" y="7"/>
                  </a:lnTo>
                  <a:lnTo>
                    <a:pt x="55" y="5"/>
                  </a:lnTo>
                  <a:lnTo>
                    <a:pt x="62" y="2"/>
                  </a:lnTo>
                  <a:lnTo>
                    <a:pt x="69" y="1"/>
                  </a:lnTo>
                  <a:lnTo>
                    <a:pt x="76" y="0"/>
                  </a:lnTo>
                  <a:lnTo>
                    <a:pt x="82" y="0"/>
                  </a:lnTo>
                  <a:lnTo>
                    <a:pt x="89" y="0"/>
                  </a:lnTo>
                  <a:lnTo>
                    <a:pt x="95" y="2"/>
                  </a:lnTo>
                  <a:lnTo>
                    <a:pt x="101" y="4"/>
                  </a:lnTo>
                  <a:lnTo>
                    <a:pt x="106" y="7"/>
                  </a:lnTo>
                  <a:lnTo>
                    <a:pt x="112" y="10"/>
                  </a:lnTo>
                  <a:lnTo>
                    <a:pt x="117" y="13"/>
                  </a:lnTo>
                  <a:lnTo>
                    <a:pt x="122" y="18"/>
                  </a:lnTo>
                  <a:lnTo>
                    <a:pt x="126" y="22"/>
                  </a:lnTo>
                  <a:lnTo>
                    <a:pt x="130" y="28"/>
                  </a:lnTo>
                  <a:lnTo>
                    <a:pt x="134" y="34"/>
                  </a:lnTo>
                  <a:lnTo>
                    <a:pt x="137" y="41"/>
                  </a:lnTo>
                  <a:lnTo>
                    <a:pt x="111" y="51"/>
                  </a:lnTo>
                  <a:lnTo>
                    <a:pt x="106" y="43"/>
                  </a:lnTo>
                  <a:lnTo>
                    <a:pt x="101" y="37"/>
                  </a:lnTo>
                  <a:lnTo>
                    <a:pt x="95" y="32"/>
                  </a:lnTo>
                  <a:lnTo>
                    <a:pt x="88" y="29"/>
                  </a:lnTo>
                  <a:lnTo>
                    <a:pt x="81" y="26"/>
                  </a:lnTo>
                  <a:lnTo>
                    <a:pt x="73" y="26"/>
                  </a:lnTo>
                  <a:lnTo>
                    <a:pt x="65" y="28"/>
                  </a:lnTo>
                  <a:lnTo>
                    <a:pt x="56" y="31"/>
                  </a:lnTo>
                  <a:lnTo>
                    <a:pt x="51" y="33"/>
                  </a:lnTo>
                  <a:lnTo>
                    <a:pt x="47" y="35"/>
                  </a:lnTo>
                  <a:lnTo>
                    <a:pt x="43" y="39"/>
                  </a:lnTo>
                  <a:lnTo>
                    <a:pt x="39" y="42"/>
                  </a:lnTo>
                  <a:lnTo>
                    <a:pt x="36" y="46"/>
                  </a:lnTo>
                  <a:lnTo>
                    <a:pt x="34" y="51"/>
                  </a:lnTo>
                  <a:lnTo>
                    <a:pt x="32" y="55"/>
                  </a:lnTo>
                  <a:lnTo>
                    <a:pt x="31" y="60"/>
                  </a:lnTo>
                  <a:lnTo>
                    <a:pt x="30" y="66"/>
                  </a:lnTo>
                  <a:lnTo>
                    <a:pt x="30" y="71"/>
                  </a:lnTo>
                  <a:lnTo>
                    <a:pt x="30" y="77"/>
                  </a:lnTo>
                  <a:lnTo>
                    <a:pt x="30" y="83"/>
                  </a:lnTo>
                  <a:lnTo>
                    <a:pt x="33" y="96"/>
                  </a:lnTo>
                  <a:lnTo>
                    <a:pt x="37" y="111"/>
                  </a:lnTo>
                  <a:lnTo>
                    <a:pt x="44" y="125"/>
                  </a:lnTo>
                  <a:lnTo>
                    <a:pt x="51" y="136"/>
                  </a:lnTo>
                  <a:lnTo>
                    <a:pt x="55" y="141"/>
                  </a:lnTo>
                  <a:lnTo>
                    <a:pt x="59" y="146"/>
                  </a:lnTo>
                  <a:lnTo>
                    <a:pt x="62" y="149"/>
                  </a:lnTo>
                  <a:lnTo>
                    <a:pt x="67" y="152"/>
                  </a:lnTo>
                  <a:lnTo>
                    <a:pt x="71" y="154"/>
                  </a:lnTo>
                  <a:lnTo>
                    <a:pt x="76" y="157"/>
                  </a:lnTo>
                  <a:lnTo>
                    <a:pt x="80" y="158"/>
                  </a:lnTo>
                  <a:lnTo>
                    <a:pt x="85" y="159"/>
                  </a:lnTo>
                  <a:lnTo>
                    <a:pt x="90" y="159"/>
                  </a:lnTo>
                  <a:lnTo>
                    <a:pt x="95" y="158"/>
                  </a:lnTo>
                  <a:lnTo>
                    <a:pt x="101" y="157"/>
                  </a:lnTo>
                  <a:lnTo>
                    <a:pt x="105" y="154"/>
                  </a:lnTo>
                  <a:lnTo>
                    <a:pt x="113" y="151"/>
                  </a:lnTo>
                  <a:lnTo>
                    <a:pt x="119" y="147"/>
                  </a:lnTo>
                  <a:lnTo>
                    <a:pt x="124" y="141"/>
                  </a:lnTo>
                  <a:lnTo>
                    <a:pt x="128" y="134"/>
                  </a:lnTo>
                  <a:lnTo>
                    <a:pt x="130" y="126"/>
                  </a:lnTo>
                  <a:lnTo>
                    <a:pt x="131" y="118"/>
                  </a:lnTo>
                  <a:lnTo>
                    <a:pt x="131" y="110"/>
                  </a:lnTo>
                  <a:lnTo>
                    <a:pt x="130" y="100"/>
                  </a:lnTo>
                  <a:lnTo>
                    <a:pt x="157" y="89"/>
                  </a:lnTo>
                  <a:close/>
                </a:path>
              </a:pathLst>
            </a:custGeom>
            <a:solidFill>
              <a:srgbClr val="2C5882"/>
            </a:solidFill>
            <a:ln w="9525">
              <a:noFill/>
              <a:round/>
            </a:ln>
          </p:spPr>
          <p:txBody>
            <a:bodyPr/>
            <a:lstStyle/>
            <a:p>
              <a:endParaRPr lang="zh-CN" altLang="en-US"/>
            </a:p>
          </p:txBody>
        </p:sp>
        <p:sp>
          <p:nvSpPr>
            <p:cNvPr id="82993" name="Freeform 49"/>
            <p:cNvSpPr>
              <a:spLocks noEditPoints="1"/>
            </p:cNvSpPr>
            <p:nvPr/>
          </p:nvSpPr>
          <p:spPr bwMode="auto">
            <a:xfrm>
              <a:off x="891" y="1129"/>
              <a:ext cx="67" cy="64"/>
            </a:xfrm>
            <a:custGeom>
              <a:avLst/>
              <a:gdLst>
                <a:gd name="T0" fmla="*/ 0 w 202"/>
                <a:gd name="T1" fmla="*/ 0 h 194"/>
                <a:gd name="T2" fmla="*/ 0 w 202"/>
                <a:gd name="T3" fmla="*/ 0 h 194"/>
                <a:gd name="T4" fmla="*/ 0 w 202"/>
                <a:gd name="T5" fmla="*/ 0 h 194"/>
                <a:gd name="T6" fmla="*/ 0 w 202"/>
                <a:gd name="T7" fmla="*/ 0 h 194"/>
                <a:gd name="T8" fmla="*/ 0 w 202"/>
                <a:gd name="T9" fmla="*/ 0 h 194"/>
                <a:gd name="T10" fmla="*/ 0 w 202"/>
                <a:gd name="T11" fmla="*/ 0 h 194"/>
                <a:gd name="T12" fmla="*/ 0 w 202"/>
                <a:gd name="T13" fmla="*/ 0 h 194"/>
                <a:gd name="T14" fmla="*/ 0 w 202"/>
                <a:gd name="T15" fmla="*/ 0 h 194"/>
                <a:gd name="T16" fmla="*/ 0 w 202"/>
                <a:gd name="T17" fmla="*/ 0 h 194"/>
                <a:gd name="T18" fmla="*/ 0 w 202"/>
                <a:gd name="T19" fmla="*/ 0 h 194"/>
                <a:gd name="T20" fmla="*/ 0 w 202"/>
                <a:gd name="T21" fmla="*/ 0 h 194"/>
                <a:gd name="T22" fmla="*/ 0 w 202"/>
                <a:gd name="T23" fmla="*/ 0 h 194"/>
                <a:gd name="T24" fmla="*/ 0 w 202"/>
                <a:gd name="T25" fmla="*/ 0 h 194"/>
                <a:gd name="T26" fmla="*/ 0 w 202"/>
                <a:gd name="T27" fmla="*/ 0 h 194"/>
                <a:gd name="T28" fmla="*/ 0 w 202"/>
                <a:gd name="T29" fmla="*/ 0 h 194"/>
                <a:gd name="T30" fmla="*/ 0 w 202"/>
                <a:gd name="T31" fmla="*/ 0 h 194"/>
                <a:gd name="T32" fmla="*/ 0 w 202"/>
                <a:gd name="T33" fmla="*/ 0 h 194"/>
                <a:gd name="T34" fmla="*/ 0 w 202"/>
                <a:gd name="T35" fmla="*/ 0 h 194"/>
                <a:gd name="T36" fmla="*/ 0 w 202"/>
                <a:gd name="T37" fmla="*/ 0 h 194"/>
                <a:gd name="T38" fmla="*/ 0 w 202"/>
                <a:gd name="T39" fmla="*/ 0 h 194"/>
                <a:gd name="T40" fmla="*/ 0 w 202"/>
                <a:gd name="T41" fmla="*/ 0 h 194"/>
                <a:gd name="T42" fmla="*/ 0 w 202"/>
                <a:gd name="T43" fmla="*/ 0 h 194"/>
                <a:gd name="T44" fmla="*/ 0 w 202"/>
                <a:gd name="T45" fmla="*/ 0 h 194"/>
                <a:gd name="T46" fmla="*/ 0 w 202"/>
                <a:gd name="T47" fmla="*/ 0 h 194"/>
                <a:gd name="T48" fmla="*/ 0 w 202"/>
                <a:gd name="T49" fmla="*/ 0 h 194"/>
                <a:gd name="T50" fmla="*/ 0 w 202"/>
                <a:gd name="T51" fmla="*/ 0 h 194"/>
                <a:gd name="T52" fmla="*/ 0 w 202"/>
                <a:gd name="T53" fmla="*/ 0 h 194"/>
                <a:gd name="T54" fmla="*/ 0 w 202"/>
                <a:gd name="T55" fmla="*/ 0 h 194"/>
                <a:gd name="T56" fmla="*/ 0 w 202"/>
                <a:gd name="T57" fmla="*/ 0 h 194"/>
                <a:gd name="T58" fmla="*/ 0 w 202"/>
                <a:gd name="T59" fmla="*/ 0 h 194"/>
                <a:gd name="T60" fmla="*/ 0 w 202"/>
                <a:gd name="T61" fmla="*/ 0 h 194"/>
                <a:gd name="T62" fmla="*/ 0 w 202"/>
                <a:gd name="T63" fmla="*/ 0 h 194"/>
                <a:gd name="T64" fmla="*/ 0 w 202"/>
                <a:gd name="T65" fmla="*/ 0 h 194"/>
                <a:gd name="T66" fmla="*/ 0 w 202"/>
                <a:gd name="T67" fmla="*/ 0 h 194"/>
                <a:gd name="T68" fmla="*/ 0 w 202"/>
                <a:gd name="T69" fmla="*/ 0 h 194"/>
                <a:gd name="T70" fmla="*/ 0 w 202"/>
                <a:gd name="T71" fmla="*/ 0 h 194"/>
                <a:gd name="T72" fmla="*/ 0 w 202"/>
                <a:gd name="T73" fmla="*/ 0 h 194"/>
                <a:gd name="T74" fmla="*/ 0 w 202"/>
                <a:gd name="T75" fmla="*/ 0 h 194"/>
                <a:gd name="T76" fmla="*/ 0 w 202"/>
                <a:gd name="T77" fmla="*/ 0 h 194"/>
                <a:gd name="T78" fmla="*/ 0 w 202"/>
                <a:gd name="T79" fmla="*/ 0 h 194"/>
                <a:gd name="T80" fmla="*/ 0 w 202"/>
                <a:gd name="T81" fmla="*/ 0 h 194"/>
                <a:gd name="T82" fmla="*/ 0 w 202"/>
                <a:gd name="T83" fmla="*/ 0 h 194"/>
                <a:gd name="T84" fmla="*/ 0 w 202"/>
                <a:gd name="T85" fmla="*/ 0 h 194"/>
                <a:gd name="T86" fmla="*/ 0 w 202"/>
                <a:gd name="T87" fmla="*/ 0 h 194"/>
                <a:gd name="T88" fmla="*/ 0 w 202"/>
                <a:gd name="T89" fmla="*/ 0 h 1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2"/>
                <a:gd name="T136" fmla="*/ 0 h 194"/>
                <a:gd name="T137" fmla="*/ 202 w 202"/>
                <a:gd name="T138" fmla="*/ 194 h 1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2" h="194">
                  <a:moveTo>
                    <a:pt x="107" y="186"/>
                  </a:moveTo>
                  <a:lnTo>
                    <a:pt x="96" y="191"/>
                  </a:lnTo>
                  <a:lnTo>
                    <a:pt x="85" y="193"/>
                  </a:lnTo>
                  <a:lnTo>
                    <a:pt x="75" y="194"/>
                  </a:lnTo>
                  <a:lnTo>
                    <a:pt x="65" y="193"/>
                  </a:lnTo>
                  <a:lnTo>
                    <a:pt x="60" y="191"/>
                  </a:lnTo>
                  <a:lnTo>
                    <a:pt x="55" y="189"/>
                  </a:lnTo>
                  <a:lnTo>
                    <a:pt x="51" y="187"/>
                  </a:lnTo>
                  <a:lnTo>
                    <a:pt x="48" y="183"/>
                  </a:lnTo>
                  <a:lnTo>
                    <a:pt x="40" y="177"/>
                  </a:lnTo>
                  <a:lnTo>
                    <a:pt x="35" y="167"/>
                  </a:lnTo>
                  <a:lnTo>
                    <a:pt x="30" y="157"/>
                  </a:lnTo>
                  <a:lnTo>
                    <a:pt x="28" y="147"/>
                  </a:lnTo>
                  <a:lnTo>
                    <a:pt x="27" y="137"/>
                  </a:lnTo>
                  <a:lnTo>
                    <a:pt x="29" y="128"/>
                  </a:lnTo>
                  <a:lnTo>
                    <a:pt x="34" y="119"/>
                  </a:lnTo>
                  <a:lnTo>
                    <a:pt x="39" y="109"/>
                  </a:lnTo>
                  <a:lnTo>
                    <a:pt x="48" y="101"/>
                  </a:lnTo>
                  <a:lnTo>
                    <a:pt x="58" y="93"/>
                  </a:lnTo>
                  <a:lnTo>
                    <a:pt x="91" y="70"/>
                  </a:lnTo>
                  <a:lnTo>
                    <a:pt x="95" y="67"/>
                  </a:lnTo>
                  <a:lnTo>
                    <a:pt x="98" y="64"/>
                  </a:lnTo>
                  <a:lnTo>
                    <a:pt x="101" y="60"/>
                  </a:lnTo>
                  <a:lnTo>
                    <a:pt x="104" y="54"/>
                  </a:lnTo>
                  <a:lnTo>
                    <a:pt x="103" y="49"/>
                  </a:lnTo>
                  <a:lnTo>
                    <a:pt x="100" y="43"/>
                  </a:lnTo>
                  <a:lnTo>
                    <a:pt x="100" y="42"/>
                  </a:lnTo>
                  <a:lnTo>
                    <a:pt x="96" y="37"/>
                  </a:lnTo>
                  <a:lnTo>
                    <a:pt x="92" y="32"/>
                  </a:lnTo>
                  <a:lnTo>
                    <a:pt x="86" y="29"/>
                  </a:lnTo>
                  <a:lnTo>
                    <a:pt x="81" y="28"/>
                  </a:lnTo>
                  <a:lnTo>
                    <a:pt x="74" y="28"/>
                  </a:lnTo>
                  <a:lnTo>
                    <a:pt x="66" y="28"/>
                  </a:lnTo>
                  <a:lnTo>
                    <a:pt x="59" y="31"/>
                  </a:lnTo>
                  <a:lnTo>
                    <a:pt x="51" y="35"/>
                  </a:lnTo>
                  <a:lnTo>
                    <a:pt x="43" y="39"/>
                  </a:lnTo>
                  <a:lnTo>
                    <a:pt x="37" y="44"/>
                  </a:lnTo>
                  <a:lnTo>
                    <a:pt x="33" y="50"/>
                  </a:lnTo>
                  <a:lnTo>
                    <a:pt x="29" y="55"/>
                  </a:lnTo>
                  <a:lnTo>
                    <a:pt x="28" y="62"/>
                  </a:lnTo>
                  <a:lnTo>
                    <a:pt x="27" y="68"/>
                  </a:lnTo>
                  <a:lnTo>
                    <a:pt x="28" y="75"/>
                  </a:lnTo>
                  <a:lnTo>
                    <a:pt x="30" y="83"/>
                  </a:lnTo>
                  <a:lnTo>
                    <a:pt x="6" y="96"/>
                  </a:lnTo>
                  <a:lnTo>
                    <a:pt x="4" y="89"/>
                  </a:lnTo>
                  <a:lnTo>
                    <a:pt x="2" y="83"/>
                  </a:lnTo>
                  <a:lnTo>
                    <a:pt x="1" y="77"/>
                  </a:lnTo>
                  <a:lnTo>
                    <a:pt x="0" y="71"/>
                  </a:lnTo>
                  <a:lnTo>
                    <a:pt x="0" y="65"/>
                  </a:lnTo>
                  <a:lnTo>
                    <a:pt x="1" y="60"/>
                  </a:lnTo>
                  <a:lnTo>
                    <a:pt x="2" y="53"/>
                  </a:lnTo>
                  <a:lnTo>
                    <a:pt x="4" y="49"/>
                  </a:lnTo>
                  <a:lnTo>
                    <a:pt x="7" y="43"/>
                  </a:lnTo>
                  <a:lnTo>
                    <a:pt x="11" y="38"/>
                  </a:lnTo>
                  <a:lnTo>
                    <a:pt x="14" y="33"/>
                  </a:lnTo>
                  <a:lnTo>
                    <a:pt x="18" y="28"/>
                  </a:lnTo>
                  <a:lnTo>
                    <a:pt x="29" y="19"/>
                  </a:lnTo>
                  <a:lnTo>
                    <a:pt x="43" y="12"/>
                  </a:lnTo>
                  <a:lnTo>
                    <a:pt x="57" y="5"/>
                  </a:lnTo>
                  <a:lnTo>
                    <a:pt x="70" y="2"/>
                  </a:lnTo>
                  <a:lnTo>
                    <a:pt x="75" y="1"/>
                  </a:lnTo>
                  <a:lnTo>
                    <a:pt x="82" y="0"/>
                  </a:lnTo>
                  <a:lnTo>
                    <a:pt x="87" y="0"/>
                  </a:lnTo>
                  <a:lnTo>
                    <a:pt x="93" y="1"/>
                  </a:lnTo>
                  <a:lnTo>
                    <a:pt x="97" y="2"/>
                  </a:lnTo>
                  <a:lnTo>
                    <a:pt x="103" y="4"/>
                  </a:lnTo>
                  <a:lnTo>
                    <a:pt x="107" y="7"/>
                  </a:lnTo>
                  <a:lnTo>
                    <a:pt x="111" y="9"/>
                  </a:lnTo>
                  <a:lnTo>
                    <a:pt x="116" y="14"/>
                  </a:lnTo>
                  <a:lnTo>
                    <a:pt x="119" y="18"/>
                  </a:lnTo>
                  <a:lnTo>
                    <a:pt x="122" y="23"/>
                  </a:lnTo>
                  <a:lnTo>
                    <a:pt x="126" y="28"/>
                  </a:lnTo>
                  <a:lnTo>
                    <a:pt x="170" y="113"/>
                  </a:lnTo>
                  <a:lnTo>
                    <a:pt x="174" y="117"/>
                  </a:lnTo>
                  <a:lnTo>
                    <a:pt x="177" y="118"/>
                  </a:lnTo>
                  <a:lnTo>
                    <a:pt x="180" y="119"/>
                  </a:lnTo>
                  <a:lnTo>
                    <a:pt x="185" y="118"/>
                  </a:lnTo>
                  <a:lnTo>
                    <a:pt x="186" y="117"/>
                  </a:lnTo>
                  <a:lnTo>
                    <a:pt x="188" y="116"/>
                  </a:lnTo>
                  <a:lnTo>
                    <a:pt x="189" y="113"/>
                  </a:lnTo>
                  <a:lnTo>
                    <a:pt x="192" y="112"/>
                  </a:lnTo>
                  <a:lnTo>
                    <a:pt x="202" y="131"/>
                  </a:lnTo>
                  <a:lnTo>
                    <a:pt x="199" y="134"/>
                  </a:lnTo>
                  <a:lnTo>
                    <a:pt x="194" y="137"/>
                  </a:lnTo>
                  <a:lnTo>
                    <a:pt x="191" y="140"/>
                  </a:lnTo>
                  <a:lnTo>
                    <a:pt x="188" y="142"/>
                  </a:lnTo>
                  <a:lnTo>
                    <a:pt x="181" y="145"/>
                  </a:lnTo>
                  <a:lnTo>
                    <a:pt x="175" y="146"/>
                  </a:lnTo>
                  <a:lnTo>
                    <a:pt x="168" y="146"/>
                  </a:lnTo>
                  <a:lnTo>
                    <a:pt x="163" y="145"/>
                  </a:lnTo>
                  <a:lnTo>
                    <a:pt x="159" y="143"/>
                  </a:lnTo>
                  <a:lnTo>
                    <a:pt x="156" y="141"/>
                  </a:lnTo>
                  <a:lnTo>
                    <a:pt x="152" y="137"/>
                  </a:lnTo>
                  <a:lnTo>
                    <a:pt x="148" y="133"/>
                  </a:lnTo>
                  <a:lnTo>
                    <a:pt x="147" y="138"/>
                  </a:lnTo>
                  <a:lnTo>
                    <a:pt x="145" y="143"/>
                  </a:lnTo>
                  <a:lnTo>
                    <a:pt x="143" y="151"/>
                  </a:lnTo>
                  <a:lnTo>
                    <a:pt x="140" y="156"/>
                  </a:lnTo>
                  <a:lnTo>
                    <a:pt x="135" y="163"/>
                  </a:lnTo>
                  <a:lnTo>
                    <a:pt x="131" y="168"/>
                  </a:lnTo>
                  <a:lnTo>
                    <a:pt x="126" y="173"/>
                  </a:lnTo>
                  <a:lnTo>
                    <a:pt x="120" y="178"/>
                  </a:lnTo>
                  <a:lnTo>
                    <a:pt x="115" y="182"/>
                  </a:lnTo>
                  <a:lnTo>
                    <a:pt x="107" y="186"/>
                  </a:lnTo>
                  <a:close/>
                  <a:moveTo>
                    <a:pt x="127" y="93"/>
                  </a:moveTo>
                  <a:lnTo>
                    <a:pt x="118" y="75"/>
                  </a:lnTo>
                  <a:lnTo>
                    <a:pt x="111" y="83"/>
                  </a:lnTo>
                  <a:lnTo>
                    <a:pt x="105" y="89"/>
                  </a:lnTo>
                  <a:lnTo>
                    <a:pt x="83" y="105"/>
                  </a:lnTo>
                  <a:lnTo>
                    <a:pt x="74" y="111"/>
                  </a:lnTo>
                  <a:lnTo>
                    <a:pt x="68" y="117"/>
                  </a:lnTo>
                  <a:lnTo>
                    <a:pt x="63" y="122"/>
                  </a:lnTo>
                  <a:lnTo>
                    <a:pt x="60" y="128"/>
                  </a:lnTo>
                  <a:lnTo>
                    <a:pt x="58" y="133"/>
                  </a:lnTo>
                  <a:lnTo>
                    <a:pt x="57" y="138"/>
                  </a:lnTo>
                  <a:lnTo>
                    <a:pt x="58" y="144"/>
                  </a:lnTo>
                  <a:lnTo>
                    <a:pt x="60" y="149"/>
                  </a:lnTo>
                  <a:lnTo>
                    <a:pt x="63" y="155"/>
                  </a:lnTo>
                  <a:lnTo>
                    <a:pt x="68" y="159"/>
                  </a:lnTo>
                  <a:lnTo>
                    <a:pt x="72" y="164"/>
                  </a:lnTo>
                  <a:lnTo>
                    <a:pt x="77" y="166"/>
                  </a:lnTo>
                  <a:lnTo>
                    <a:pt x="83" y="166"/>
                  </a:lnTo>
                  <a:lnTo>
                    <a:pt x="88" y="166"/>
                  </a:lnTo>
                  <a:lnTo>
                    <a:pt x="95" y="165"/>
                  </a:lnTo>
                  <a:lnTo>
                    <a:pt x="101" y="161"/>
                  </a:lnTo>
                  <a:lnTo>
                    <a:pt x="110" y="156"/>
                  </a:lnTo>
                  <a:lnTo>
                    <a:pt x="119" y="149"/>
                  </a:lnTo>
                  <a:lnTo>
                    <a:pt x="124" y="141"/>
                  </a:lnTo>
                  <a:lnTo>
                    <a:pt x="130" y="132"/>
                  </a:lnTo>
                  <a:lnTo>
                    <a:pt x="132" y="126"/>
                  </a:lnTo>
                  <a:lnTo>
                    <a:pt x="133" y="120"/>
                  </a:lnTo>
                  <a:lnTo>
                    <a:pt x="134" y="114"/>
                  </a:lnTo>
                  <a:lnTo>
                    <a:pt x="133" y="108"/>
                  </a:lnTo>
                  <a:lnTo>
                    <a:pt x="132" y="106"/>
                  </a:lnTo>
                  <a:lnTo>
                    <a:pt x="131" y="101"/>
                  </a:lnTo>
                  <a:lnTo>
                    <a:pt x="129" y="97"/>
                  </a:lnTo>
                  <a:lnTo>
                    <a:pt x="127" y="93"/>
                  </a:lnTo>
                  <a:close/>
                </a:path>
              </a:pathLst>
            </a:custGeom>
            <a:solidFill>
              <a:srgbClr val="2C5882"/>
            </a:solidFill>
            <a:ln w="9525">
              <a:noFill/>
              <a:round/>
            </a:ln>
          </p:spPr>
          <p:txBody>
            <a:bodyPr/>
            <a:lstStyle/>
            <a:p>
              <a:endParaRPr lang="zh-CN" altLang="en-US"/>
            </a:p>
          </p:txBody>
        </p:sp>
        <p:sp>
          <p:nvSpPr>
            <p:cNvPr id="82994" name="Freeform 48"/>
            <p:cNvSpPr/>
            <p:nvPr/>
          </p:nvSpPr>
          <p:spPr bwMode="auto">
            <a:xfrm>
              <a:off x="928" y="1090"/>
              <a:ext cx="52" cy="72"/>
            </a:xfrm>
            <a:custGeom>
              <a:avLst/>
              <a:gdLst>
                <a:gd name="T0" fmla="*/ 0 w 156"/>
                <a:gd name="T1" fmla="*/ 0 h 217"/>
                <a:gd name="T2" fmla="*/ 0 w 156"/>
                <a:gd name="T3" fmla="*/ 0 h 217"/>
                <a:gd name="T4" fmla="*/ 0 w 156"/>
                <a:gd name="T5" fmla="*/ 0 h 217"/>
                <a:gd name="T6" fmla="*/ 0 w 156"/>
                <a:gd name="T7" fmla="*/ 0 h 217"/>
                <a:gd name="T8" fmla="*/ 0 w 156"/>
                <a:gd name="T9" fmla="*/ 0 h 217"/>
                <a:gd name="T10" fmla="*/ 0 w 156"/>
                <a:gd name="T11" fmla="*/ 0 h 217"/>
                <a:gd name="T12" fmla="*/ 0 w 156"/>
                <a:gd name="T13" fmla="*/ 0 h 217"/>
                <a:gd name="T14" fmla="*/ 0 60000 65536"/>
                <a:gd name="T15" fmla="*/ 0 60000 65536"/>
                <a:gd name="T16" fmla="*/ 0 60000 65536"/>
                <a:gd name="T17" fmla="*/ 0 60000 65536"/>
                <a:gd name="T18" fmla="*/ 0 60000 65536"/>
                <a:gd name="T19" fmla="*/ 0 60000 65536"/>
                <a:gd name="T20" fmla="*/ 0 60000 65536"/>
                <a:gd name="T21" fmla="*/ 0 w 156"/>
                <a:gd name="T22" fmla="*/ 0 h 217"/>
                <a:gd name="T23" fmla="*/ 156 w 156"/>
                <a:gd name="T24" fmla="*/ 217 h 2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6" h="217">
                  <a:moveTo>
                    <a:pt x="130" y="217"/>
                  </a:moveTo>
                  <a:lnTo>
                    <a:pt x="0" y="16"/>
                  </a:lnTo>
                  <a:lnTo>
                    <a:pt x="12" y="8"/>
                  </a:lnTo>
                  <a:lnTo>
                    <a:pt x="25" y="0"/>
                  </a:lnTo>
                  <a:lnTo>
                    <a:pt x="156" y="201"/>
                  </a:lnTo>
                  <a:lnTo>
                    <a:pt x="143" y="210"/>
                  </a:lnTo>
                  <a:lnTo>
                    <a:pt x="130" y="217"/>
                  </a:lnTo>
                  <a:close/>
                </a:path>
              </a:pathLst>
            </a:custGeom>
            <a:solidFill>
              <a:srgbClr val="2C5882"/>
            </a:solidFill>
            <a:ln w="9525">
              <a:noFill/>
              <a:round/>
            </a:ln>
          </p:spPr>
          <p:txBody>
            <a:bodyPr/>
            <a:lstStyle/>
            <a:p>
              <a:endParaRPr lang="zh-CN" altLang="en-US"/>
            </a:p>
          </p:txBody>
        </p:sp>
        <p:sp>
          <p:nvSpPr>
            <p:cNvPr id="82995" name="Freeform 47"/>
            <p:cNvSpPr/>
            <p:nvPr/>
          </p:nvSpPr>
          <p:spPr bwMode="auto">
            <a:xfrm>
              <a:off x="967" y="1029"/>
              <a:ext cx="89" cy="92"/>
            </a:xfrm>
            <a:custGeom>
              <a:avLst/>
              <a:gdLst>
                <a:gd name="T0" fmla="*/ 0 w 268"/>
                <a:gd name="T1" fmla="*/ 0 h 276"/>
                <a:gd name="T2" fmla="*/ 0 w 268"/>
                <a:gd name="T3" fmla="*/ 0 h 276"/>
                <a:gd name="T4" fmla="*/ 0 w 268"/>
                <a:gd name="T5" fmla="*/ 0 h 276"/>
                <a:gd name="T6" fmla="*/ 0 w 268"/>
                <a:gd name="T7" fmla="*/ 0 h 276"/>
                <a:gd name="T8" fmla="*/ 0 w 268"/>
                <a:gd name="T9" fmla="*/ 0 h 276"/>
                <a:gd name="T10" fmla="*/ 0 w 268"/>
                <a:gd name="T11" fmla="*/ 0 h 276"/>
                <a:gd name="T12" fmla="*/ 0 w 268"/>
                <a:gd name="T13" fmla="*/ 0 h 276"/>
                <a:gd name="T14" fmla="*/ 0 w 268"/>
                <a:gd name="T15" fmla="*/ 0 h 276"/>
                <a:gd name="T16" fmla="*/ 0 w 268"/>
                <a:gd name="T17" fmla="*/ 0 h 276"/>
                <a:gd name="T18" fmla="*/ 0 w 268"/>
                <a:gd name="T19" fmla="*/ 0 h 276"/>
                <a:gd name="T20" fmla="*/ 0 w 268"/>
                <a:gd name="T21" fmla="*/ 0 h 276"/>
                <a:gd name="T22" fmla="*/ 0 w 268"/>
                <a:gd name="T23" fmla="*/ 0 h 276"/>
                <a:gd name="T24" fmla="*/ 0 w 268"/>
                <a:gd name="T25" fmla="*/ 0 h 276"/>
                <a:gd name="T26" fmla="*/ 0 w 268"/>
                <a:gd name="T27" fmla="*/ 0 h 276"/>
                <a:gd name="T28" fmla="*/ 0 w 268"/>
                <a:gd name="T29" fmla="*/ 0 h 276"/>
                <a:gd name="T30" fmla="*/ 0 w 268"/>
                <a:gd name="T31" fmla="*/ 0 h 276"/>
                <a:gd name="T32" fmla="*/ 0 w 268"/>
                <a:gd name="T33" fmla="*/ 0 h 276"/>
                <a:gd name="T34" fmla="*/ 0 w 268"/>
                <a:gd name="T35" fmla="*/ 0 h 276"/>
                <a:gd name="T36" fmla="*/ 0 w 268"/>
                <a:gd name="T37" fmla="*/ 0 h 276"/>
                <a:gd name="T38" fmla="*/ 0 w 268"/>
                <a:gd name="T39" fmla="*/ 0 h 276"/>
                <a:gd name="T40" fmla="*/ 0 w 268"/>
                <a:gd name="T41" fmla="*/ 0 h 276"/>
                <a:gd name="T42" fmla="*/ 0 w 268"/>
                <a:gd name="T43" fmla="*/ 0 h 276"/>
                <a:gd name="T44" fmla="*/ 0 w 268"/>
                <a:gd name="T45" fmla="*/ 0 h 276"/>
                <a:gd name="T46" fmla="*/ 0 w 268"/>
                <a:gd name="T47" fmla="*/ 0 h 276"/>
                <a:gd name="T48" fmla="*/ 0 w 268"/>
                <a:gd name="T49" fmla="*/ 0 h 276"/>
                <a:gd name="T50" fmla="*/ 0 w 268"/>
                <a:gd name="T51" fmla="*/ 0 h 276"/>
                <a:gd name="T52" fmla="*/ 0 w 268"/>
                <a:gd name="T53" fmla="*/ 0 h 276"/>
                <a:gd name="T54" fmla="*/ 0 w 268"/>
                <a:gd name="T55" fmla="*/ 0 h 276"/>
                <a:gd name="T56" fmla="*/ 0 w 268"/>
                <a:gd name="T57" fmla="*/ 0 h 276"/>
                <a:gd name="T58" fmla="*/ 0 w 268"/>
                <a:gd name="T59" fmla="*/ 0 h 276"/>
                <a:gd name="T60" fmla="*/ 0 w 268"/>
                <a:gd name="T61" fmla="*/ 0 h 276"/>
                <a:gd name="T62" fmla="*/ 0 w 268"/>
                <a:gd name="T63" fmla="*/ 0 h 276"/>
                <a:gd name="T64" fmla="*/ 0 w 268"/>
                <a:gd name="T65" fmla="*/ 0 h 276"/>
                <a:gd name="T66" fmla="*/ 0 w 268"/>
                <a:gd name="T67" fmla="*/ 0 h 276"/>
                <a:gd name="T68" fmla="*/ 0 w 268"/>
                <a:gd name="T69" fmla="*/ 0 h 276"/>
                <a:gd name="T70" fmla="*/ 0 w 268"/>
                <a:gd name="T71" fmla="*/ 0 h 27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8"/>
                <a:gd name="T109" fmla="*/ 0 h 276"/>
                <a:gd name="T110" fmla="*/ 268 w 268"/>
                <a:gd name="T111" fmla="*/ 276 h 27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8" h="276">
                  <a:moveTo>
                    <a:pt x="242" y="115"/>
                  </a:moveTo>
                  <a:lnTo>
                    <a:pt x="249" y="124"/>
                  </a:lnTo>
                  <a:lnTo>
                    <a:pt x="255" y="132"/>
                  </a:lnTo>
                  <a:lnTo>
                    <a:pt x="260" y="140"/>
                  </a:lnTo>
                  <a:lnTo>
                    <a:pt x="263" y="149"/>
                  </a:lnTo>
                  <a:lnTo>
                    <a:pt x="266" y="157"/>
                  </a:lnTo>
                  <a:lnTo>
                    <a:pt x="268" y="166"/>
                  </a:lnTo>
                  <a:lnTo>
                    <a:pt x="268" y="175"/>
                  </a:lnTo>
                  <a:lnTo>
                    <a:pt x="268" y="184"/>
                  </a:lnTo>
                  <a:lnTo>
                    <a:pt x="267" y="192"/>
                  </a:lnTo>
                  <a:lnTo>
                    <a:pt x="265" y="201"/>
                  </a:lnTo>
                  <a:lnTo>
                    <a:pt x="263" y="209"/>
                  </a:lnTo>
                  <a:lnTo>
                    <a:pt x="259" y="218"/>
                  </a:lnTo>
                  <a:lnTo>
                    <a:pt x="253" y="225"/>
                  </a:lnTo>
                  <a:lnTo>
                    <a:pt x="248" y="233"/>
                  </a:lnTo>
                  <a:lnTo>
                    <a:pt x="241" y="241"/>
                  </a:lnTo>
                  <a:lnTo>
                    <a:pt x="233" y="248"/>
                  </a:lnTo>
                  <a:lnTo>
                    <a:pt x="225" y="255"/>
                  </a:lnTo>
                  <a:lnTo>
                    <a:pt x="216" y="261"/>
                  </a:lnTo>
                  <a:lnTo>
                    <a:pt x="207" y="266"/>
                  </a:lnTo>
                  <a:lnTo>
                    <a:pt x="198" y="270"/>
                  </a:lnTo>
                  <a:lnTo>
                    <a:pt x="190" y="273"/>
                  </a:lnTo>
                  <a:lnTo>
                    <a:pt x="181" y="274"/>
                  </a:lnTo>
                  <a:lnTo>
                    <a:pt x="172" y="276"/>
                  </a:lnTo>
                  <a:lnTo>
                    <a:pt x="165" y="276"/>
                  </a:lnTo>
                  <a:lnTo>
                    <a:pt x="156" y="274"/>
                  </a:lnTo>
                  <a:lnTo>
                    <a:pt x="147" y="272"/>
                  </a:lnTo>
                  <a:lnTo>
                    <a:pt x="139" y="269"/>
                  </a:lnTo>
                  <a:lnTo>
                    <a:pt x="131" y="266"/>
                  </a:lnTo>
                  <a:lnTo>
                    <a:pt x="123" y="260"/>
                  </a:lnTo>
                  <a:lnTo>
                    <a:pt x="115" y="254"/>
                  </a:lnTo>
                  <a:lnTo>
                    <a:pt x="108" y="247"/>
                  </a:lnTo>
                  <a:lnTo>
                    <a:pt x="100" y="238"/>
                  </a:lnTo>
                  <a:lnTo>
                    <a:pt x="0" y="124"/>
                  </a:lnTo>
                  <a:lnTo>
                    <a:pt x="12" y="114"/>
                  </a:lnTo>
                  <a:lnTo>
                    <a:pt x="25" y="103"/>
                  </a:lnTo>
                  <a:lnTo>
                    <a:pt x="123" y="215"/>
                  </a:lnTo>
                  <a:lnTo>
                    <a:pt x="128" y="221"/>
                  </a:lnTo>
                  <a:lnTo>
                    <a:pt x="134" y="226"/>
                  </a:lnTo>
                  <a:lnTo>
                    <a:pt x="139" y="231"/>
                  </a:lnTo>
                  <a:lnTo>
                    <a:pt x="145" y="235"/>
                  </a:lnTo>
                  <a:lnTo>
                    <a:pt x="150" y="238"/>
                  </a:lnTo>
                  <a:lnTo>
                    <a:pt x="156" y="241"/>
                  </a:lnTo>
                  <a:lnTo>
                    <a:pt x="162" y="243"/>
                  </a:lnTo>
                  <a:lnTo>
                    <a:pt x="168" y="244"/>
                  </a:lnTo>
                  <a:lnTo>
                    <a:pt x="173" y="244"/>
                  </a:lnTo>
                  <a:lnTo>
                    <a:pt x="180" y="244"/>
                  </a:lnTo>
                  <a:lnTo>
                    <a:pt x="185" y="243"/>
                  </a:lnTo>
                  <a:lnTo>
                    <a:pt x="191" y="241"/>
                  </a:lnTo>
                  <a:lnTo>
                    <a:pt x="197" y="238"/>
                  </a:lnTo>
                  <a:lnTo>
                    <a:pt x="203" y="235"/>
                  </a:lnTo>
                  <a:lnTo>
                    <a:pt x="208" y="231"/>
                  </a:lnTo>
                  <a:lnTo>
                    <a:pt x="214" y="226"/>
                  </a:lnTo>
                  <a:lnTo>
                    <a:pt x="219" y="221"/>
                  </a:lnTo>
                  <a:lnTo>
                    <a:pt x="224" y="217"/>
                  </a:lnTo>
                  <a:lnTo>
                    <a:pt x="228" y="211"/>
                  </a:lnTo>
                  <a:lnTo>
                    <a:pt x="231" y="206"/>
                  </a:lnTo>
                  <a:lnTo>
                    <a:pt x="233" y="200"/>
                  </a:lnTo>
                  <a:lnTo>
                    <a:pt x="236" y="195"/>
                  </a:lnTo>
                  <a:lnTo>
                    <a:pt x="237" y="189"/>
                  </a:lnTo>
                  <a:lnTo>
                    <a:pt x="238" y="183"/>
                  </a:lnTo>
                  <a:lnTo>
                    <a:pt x="238" y="177"/>
                  </a:lnTo>
                  <a:lnTo>
                    <a:pt x="237" y="172"/>
                  </a:lnTo>
                  <a:lnTo>
                    <a:pt x="235" y="165"/>
                  </a:lnTo>
                  <a:lnTo>
                    <a:pt x="232" y="160"/>
                  </a:lnTo>
                  <a:lnTo>
                    <a:pt x="229" y="153"/>
                  </a:lnTo>
                  <a:lnTo>
                    <a:pt x="226" y="147"/>
                  </a:lnTo>
                  <a:lnTo>
                    <a:pt x="221" y="141"/>
                  </a:lnTo>
                  <a:lnTo>
                    <a:pt x="216" y="134"/>
                  </a:lnTo>
                  <a:lnTo>
                    <a:pt x="119" y="22"/>
                  </a:lnTo>
                  <a:lnTo>
                    <a:pt x="131" y="11"/>
                  </a:lnTo>
                  <a:lnTo>
                    <a:pt x="143" y="0"/>
                  </a:lnTo>
                  <a:lnTo>
                    <a:pt x="242" y="115"/>
                  </a:lnTo>
                  <a:close/>
                </a:path>
              </a:pathLst>
            </a:custGeom>
            <a:solidFill>
              <a:srgbClr val="2C5882"/>
            </a:solidFill>
            <a:ln w="9525">
              <a:noFill/>
              <a:round/>
            </a:ln>
          </p:spPr>
          <p:txBody>
            <a:bodyPr/>
            <a:lstStyle/>
            <a:p>
              <a:endParaRPr lang="zh-CN" altLang="en-US"/>
            </a:p>
          </p:txBody>
        </p:sp>
        <p:sp>
          <p:nvSpPr>
            <p:cNvPr id="82996" name="Freeform 46"/>
            <p:cNvSpPr/>
            <p:nvPr/>
          </p:nvSpPr>
          <p:spPr bwMode="auto">
            <a:xfrm>
              <a:off x="1038" y="1008"/>
              <a:ext cx="75" cy="67"/>
            </a:xfrm>
            <a:custGeom>
              <a:avLst/>
              <a:gdLst>
                <a:gd name="T0" fmla="*/ 0 w 225"/>
                <a:gd name="T1" fmla="*/ 0 h 203"/>
                <a:gd name="T2" fmla="*/ 0 w 225"/>
                <a:gd name="T3" fmla="*/ 0 h 203"/>
                <a:gd name="T4" fmla="*/ 0 w 225"/>
                <a:gd name="T5" fmla="*/ 0 h 203"/>
                <a:gd name="T6" fmla="*/ 0 w 225"/>
                <a:gd name="T7" fmla="*/ 0 h 203"/>
                <a:gd name="T8" fmla="*/ 0 w 225"/>
                <a:gd name="T9" fmla="*/ 0 h 203"/>
                <a:gd name="T10" fmla="*/ 0 w 225"/>
                <a:gd name="T11" fmla="*/ 0 h 203"/>
                <a:gd name="T12" fmla="*/ 0 w 225"/>
                <a:gd name="T13" fmla="*/ 0 h 203"/>
                <a:gd name="T14" fmla="*/ 0 w 225"/>
                <a:gd name="T15" fmla="*/ 0 h 203"/>
                <a:gd name="T16" fmla="*/ 0 w 225"/>
                <a:gd name="T17" fmla="*/ 0 h 203"/>
                <a:gd name="T18" fmla="*/ 0 w 225"/>
                <a:gd name="T19" fmla="*/ 0 h 203"/>
                <a:gd name="T20" fmla="*/ 0 w 225"/>
                <a:gd name="T21" fmla="*/ 0 h 203"/>
                <a:gd name="T22" fmla="*/ 0 w 225"/>
                <a:gd name="T23" fmla="*/ 0 h 203"/>
                <a:gd name="T24" fmla="*/ 0 w 225"/>
                <a:gd name="T25" fmla="*/ 0 h 203"/>
                <a:gd name="T26" fmla="*/ 0 w 225"/>
                <a:gd name="T27" fmla="*/ 0 h 203"/>
                <a:gd name="T28" fmla="*/ 0 w 225"/>
                <a:gd name="T29" fmla="*/ 0 h 203"/>
                <a:gd name="T30" fmla="*/ 0 w 225"/>
                <a:gd name="T31" fmla="*/ 0 h 203"/>
                <a:gd name="T32" fmla="*/ 0 w 225"/>
                <a:gd name="T33" fmla="*/ 0 h 203"/>
                <a:gd name="T34" fmla="*/ 0 w 225"/>
                <a:gd name="T35" fmla="*/ 0 h 203"/>
                <a:gd name="T36" fmla="*/ 0 w 225"/>
                <a:gd name="T37" fmla="*/ 0 h 203"/>
                <a:gd name="T38" fmla="*/ 0 w 225"/>
                <a:gd name="T39" fmla="*/ 0 h 203"/>
                <a:gd name="T40" fmla="*/ 0 w 225"/>
                <a:gd name="T41" fmla="*/ 0 h 203"/>
                <a:gd name="T42" fmla="*/ 0 w 225"/>
                <a:gd name="T43" fmla="*/ 0 h 203"/>
                <a:gd name="T44" fmla="*/ 0 w 225"/>
                <a:gd name="T45" fmla="*/ 0 h 203"/>
                <a:gd name="T46" fmla="*/ 0 w 225"/>
                <a:gd name="T47" fmla="*/ 0 h 203"/>
                <a:gd name="T48" fmla="*/ 0 w 225"/>
                <a:gd name="T49" fmla="*/ 0 h 203"/>
                <a:gd name="T50" fmla="*/ 0 w 225"/>
                <a:gd name="T51" fmla="*/ 0 h 203"/>
                <a:gd name="T52" fmla="*/ 0 w 225"/>
                <a:gd name="T53" fmla="*/ 0 h 203"/>
                <a:gd name="T54" fmla="*/ 0 w 225"/>
                <a:gd name="T55" fmla="*/ 0 h 203"/>
                <a:gd name="T56" fmla="*/ 0 w 225"/>
                <a:gd name="T57" fmla="*/ 0 h 203"/>
                <a:gd name="T58" fmla="*/ 0 w 225"/>
                <a:gd name="T59" fmla="*/ 0 h 203"/>
                <a:gd name="T60" fmla="*/ 0 w 225"/>
                <a:gd name="T61" fmla="*/ 0 h 203"/>
                <a:gd name="T62" fmla="*/ 0 w 225"/>
                <a:gd name="T63" fmla="*/ 0 h 203"/>
                <a:gd name="T64" fmla="*/ 0 w 225"/>
                <a:gd name="T65" fmla="*/ 0 h 203"/>
                <a:gd name="T66" fmla="*/ 0 w 225"/>
                <a:gd name="T67" fmla="*/ 0 h 203"/>
                <a:gd name="T68" fmla="*/ 0 w 225"/>
                <a:gd name="T69" fmla="*/ 0 h 203"/>
                <a:gd name="T70" fmla="*/ 0 w 225"/>
                <a:gd name="T71" fmla="*/ 0 h 203"/>
                <a:gd name="T72" fmla="*/ 0 w 225"/>
                <a:gd name="T73" fmla="*/ 0 h 203"/>
                <a:gd name="T74" fmla="*/ 0 w 225"/>
                <a:gd name="T75" fmla="*/ 0 h 203"/>
                <a:gd name="T76" fmla="*/ 0 w 225"/>
                <a:gd name="T77" fmla="*/ 0 h 203"/>
                <a:gd name="T78" fmla="*/ 0 w 225"/>
                <a:gd name="T79" fmla="*/ 0 h 203"/>
                <a:gd name="T80" fmla="*/ 0 w 225"/>
                <a:gd name="T81" fmla="*/ 0 h 203"/>
                <a:gd name="T82" fmla="*/ 0 w 225"/>
                <a:gd name="T83" fmla="*/ 0 h 203"/>
                <a:gd name="T84" fmla="*/ 0 w 225"/>
                <a:gd name="T85" fmla="*/ 0 h 203"/>
                <a:gd name="T86" fmla="*/ 0 w 225"/>
                <a:gd name="T87" fmla="*/ 0 h 203"/>
                <a:gd name="T88" fmla="*/ 0 w 225"/>
                <a:gd name="T89" fmla="*/ 0 h 203"/>
                <a:gd name="T90" fmla="*/ 0 w 225"/>
                <a:gd name="T91" fmla="*/ 0 h 203"/>
                <a:gd name="T92" fmla="*/ 0 w 225"/>
                <a:gd name="T93" fmla="*/ 0 h 203"/>
                <a:gd name="T94" fmla="*/ 0 w 225"/>
                <a:gd name="T95" fmla="*/ 0 h 203"/>
                <a:gd name="T96" fmla="*/ 0 w 225"/>
                <a:gd name="T97" fmla="*/ 0 h 203"/>
                <a:gd name="T98" fmla="*/ 0 w 225"/>
                <a:gd name="T99" fmla="*/ 0 h 203"/>
                <a:gd name="T100" fmla="*/ 0 w 225"/>
                <a:gd name="T101" fmla="*/ 0 h 203"/>
                <a:gd name="T102" fmla="*/ 0 w 225"/>
                <a:gd name="T103" fmla="*/ 0 h 203"/>
                <a:gd name="T104" fmla="*/ 0 w 225"/>
                <a:gd name="T105" fmla="*/ 0 h 203"/>
                <a:gd name="T106" fmla="*/ 0 w 225"/>
                <a:gd name="T107" fmla="*/ 0 h 203"/>
                <a:gd name="T108" fmla="*/ 0 w 225"/>
                <a:gd name="T109" fmla="*/ 0 h 2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25"/>
                <a:gd name="T166" fmla="*/ 0 h 203"/>
                <a:gd name="T167" fmla="*/ 225 w 225"/>
                <a:gd name="T168" fmla="*/ 203 h 20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25" h="203">
                  <a:moveTo>
                    <a:pt x="133" y="203"/>
                  </a:moveTo>
                  <a:lnTo>
                    <a:pt x="0" y="90"/>
                  </a:lnTo>
                  <a:lnTo>
                    <a:pt x="9" y="79"/>
                  </a:lnTo>
                  <a:lnTo>
                    <a:pt x="18" y="69"/>
                  </a:lnTo>
                  <a:lnTo>
                    <a:pt x="38" y="86"/>
                  </a:lnTo>
                  <a:lnTo>
                    <a:pt x="35" y="75"/>
                  </a:lnTo>
                  <a:lnTo>
                    <a:pt x="35" y="68"/>
                  </a:lnTo>
                  <a:lnTo>
                    <a:pt x="35" y="61"/>
                  </a:lnTo>
                  <a:lnTo>
                    <a:pt x="35" y="54"/>
                  </a:lnTo>
                  <a:lnTo>
                    <a:pt x="36" y="48"/>
                  </a:lnTo>
                  <a:lnTo>
                    <a:pt x="38" y="42"/>
                  </a:lnTo>
                  <a:lnTo>
                    <a:pt x="41" y="35"/>
                  </a:lnTo>
                  <a:lnTo>
                    <a:pt x="45" y="30"/>
                  </a:lnTo>
                  <a:lnTo>
                    <a:pt x="49" y="25"/>
                  </a:lnTo>
                  <a:lnTo>
                    <a:pt x="53" y="19"/>
                  </a:lnTo>
                  <a:lnTo>
                    <a:pt x="59" y="15"/>
                  </a:lnTo>
                  <a:lnTo>
                    <a:pt x="63" y="10"/>
                  </a:lnTo>
                  <a:lnTo>
                    <a:pt x="69" y="7"/>
                  </a:lnTo>
                  <a:lnTo>
                    <a:pt x="73" y="5"/>
                  </a:lnTo>
                  <a:lnTo>
                    <a:pt x="79" y="3"/>
                  </a:lnTo>
                  <a:lnTo>
                    <a:pt x="84" y="2"/>
                  </a:lnTo>
                  <a:lnTo>
                    <a:pt x="90" y="0"/>
                  </a:lnTo>
                  <a:lnTo>
                    <a:pt x="95" y="0"/>
                  </a:lnTo>
                  <a:lnTo>
                    <a:pt x="100" y="0"/>
                  </a:lnTo>
                  <a:lnTo>
                    <a:pt x="106" y="2"/>
                  </a:lnTo>
                  <a:lnTo>
                    <a:pt x="111" y="4"/>
                  </a:lnTo>
                  <a:lnTo>
                    <a:pt x="122" y="9"/>
                  </a:lnTo>
                  <a:lnTo>
                    <a:pt x="133" y="17"/>
                  </a:lnTo>
                  <a:lnTo>
                    <a:pt x="225" y="93"/>
                  </a:lnTo>
                  <a:lnTo>
                    <a:pt x="215" y="105"/>
                  </a:lnTo>
                  <a:lnTo>
                    <a:pt x="207" y="116"/>
                  </a:lnTo>
                  <a:lnTo>
                    <a:pt x="122" y="45"/>
                  </a:lnTo>
                  <a:lnTo>
                    <a:pt x="114" y="39"/>
                  </a:lnTo>
                  <a:lnTo>
                    <a:pt x="106" y="34"/>
                  </a:lnTo>
                  <a:lnTo>
                    <a:pt x="98" y="32"/>
                  </a:lnTo>
                  <a:lnTo>
                    <a:pt x="92" y="31"/>
                  </a:lnTo>
                  <a:lnTo>
                    <a:pt x="85" y="32"/>
                  </a:lnTo>
                  <a:lnTo>
                    <a:pt x="77" y="35"/>
                  </a:lnTo>
                  <a:lnTo>
                    <a:pt x="71" y="40"/>
                  </a:lnTo>
                  <a:lnTo>
                    <a:pt x="65" y="46"/>
                  </a:lnTo>
                  <a:lnTo>
                    <a:pt x="62" y="51"/>
                  </a:lnTo>
                  <a:lnTo>
                    <a:pt x="59" y="55"/>
                  </a:lnTo>
                  <a:lnTo>
                    <a:pt x="58" y="60"/>
                  </a:lnTo>
                  <a:lnTo>
                    <a:pt x="56" y="64"/>
                  </a:lnTo>
                  <a:lnTo>
                    <a:pt x="54" y="68"/>
                  </a:lnTo>
                  <a:lnTo>
                    <a:pt x="54" y="73"/>
                  </a:lnTo>
                  <a:lnTo>
                    <a:pt x="54" y="78"/>
                  </a:lnTo>
                  <a:lnTo>
                    <a:pt x="56" y="83"/>
                  </a:lnTo>
                  <a:lnTo>
                    <a:pt x="59" y="92"/>
                  </a:lnTo>
                  <a:lnTo>
                    <a:pt x="64" y="102"/>
                  </a:lnTo>
                  <a:lnTo>
                    <a:pt x="72" y="111"/>
                  </a:lnTo>
                  <a:lnTo>
                    <a:pt x="81" y="120"/>
                  </a:lnTo>
                  <a:lnTo>
                    <a:pt x="152" y="180"/>
                  </a:lnTo>
                  <a:lnTo>
                    <a:pt x="143" y="192"/>
                  </a:lnTo>
                  <a:lnTo>
                    <a:pt x="133" y="203"/>
                  </a:lnTo>
                  <a:close/>
                </a:path>
              </a:pathLst>
            </a:custGeom>
            <a:solidFill>
              <a:srgbClr val="2C5882"/>
            </a:solidFill>
            <a:ln w="9525">
              <a:noFill/>
              <a:round/>
            </a:ln>
          </p:spPr>
          <p:txBody>
            <a:bodyPr/>
            <a:lstStyle/>
            <a:p>
              <a:endParaRPr lang="zh-CN" altLang="en-US"/>
            </a:p>
          </p:txBody>
        </p:sp>
        <p:sp>
          <p:nvSpPr>
            <p:cNvPr id="82997" name="Freeform 45"/>
            <p:cNvSpPr>
              <a:spLocks noEditPoints="1"/>
            </p:cNvSpPr>
            <p:nvPr/>
          </p:nvSpPr>
          <p:spPr bwMode="auto">
            <a:xfrm>
              <a:off x="1063" y="966"/>
              <a:ext cx="69" cy="56"/>
            </a:xfrm>
            <a:custGeom>
              <a:avLst/>
              <a:gdLst>
                <a:gd name="T0" fmla="*/ 0 w 207"/>
                <a:gd name="T1" fmla="*/ 0 h 170"/>
                <a:gd name="T2" fmla="*/ 0 w 207"/>
                <a:gd name="T3" fmla="*/ 0 h 170"/>
                <a:gd name="T4" fmla="*/ 0 w 207"/>
                <a:gd name="T5" fmla="*/ 0 h 170"/>
                <a:gd name="T6" fmla="*/ 0 w 207"/>
                <a:gd name="T7" fmla="*/ 0 h 170"/>
                <a:gd name="T8" fmla="*/ 0 w 207"/>
                <a:gd name="T9" fmla="*/ 0 h 170"/>
                <a:gd name="T10" fmla="*/ 0 w 207"/>
                <a:gd name="T11" fmla="*/ 0 h 170"/>
                <a:gd name="T12" fmla="*/ 0 w 207"/>
                <a:gd name="T13" fmla="*/ 0 h 170"/>
                <a:gd name="T14" fmla="*/ 0 w 207"/>
                <a:gd name="T15" fmla="*/ 0 h 170"/>
                <a:gd name="T16" fmla="*/ 0 w 207"/>
                <a:gd name="T17" fmla="*/ 0 h 170"/>
                <a:gd name="T18" fmla="*/ 0 w 207"/>
                <a:gd name="T19" fmla="*/ 0 h 170"/>
                <a:gd name="T20" fmla="*/ 0 w 207"/>
                <a:gd name="T21" fmla="*/ 0 h 170"/>
                <a:gd name="T22" fmla="*/ 0 w 207"/>
                <a:gd name="T23" fmla="*/ 0 h 1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7"/>
                <a:gd name="T37" fmla="*/ 0 h 170"/>
                <a:gd name="T38" fmla="*/ 207 w 207"/>
                <a:gd name="T39" fmla="*/ 170 h 17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7" h="170">
                  <a:moveTo>
                    <a:pt x="190" y="170"/>
                  </a:moveTo>
                  <a:lnTo>
                    <a:pt x="52" y="63"/>
                  </a:lnTo>
                  <a:lnTo>
                    <a:pt x="62" y="51"/>
                  </a:lnTo>
                  <a:lnTo>
                    <a:pt x="70" y="40"/>
                  </a:lnTo>
                  <a:lnTo>
                    <a:pt x="207" y="147"/>
                  </a:lnTo>
                  <a:lnTo>
                    <a:pt x="198" y="159"/>
                  </a:lnTo>
                  <a:lnTo>
                    <a:pt x="190" y="170"/>
                  </a:lnTo>
                  <a:close/>
                  <a:moveTo>
                    <a:pt x="0" y="23"/>
                  </a:moveTo>
                  <a:lnTo>
                    <a:pt x="19" y="0"/>
                  </a:lnTo>
                  <a:lnTo>
                    <a:pt x="45" y="20"/>
                  </a:lnTo>
                  <a:lnTo>
                    <a:pt x="27" y="43"/>
                  </a:lnTo>
                  <a:lnTo>
                    <a:pt x="0" y="23"/>
                  </a:lnTo>
                  <a:close/>
                </a:path>
              </a:pathLst>
            </a:custGeom>
            <a:solidFill>
              <a:srgbClr val="2C5882"/>
            </a:solidFill>
            <a:ln w="9525">
              <a:noFill/>
              <a:round/>
            </a:ln>
          </p:spPr>
          <p:txBody>
            <a:bodyPr/>
            <a:lstStyle/>
            <a:p>
              <a:endParaRPr lang="zh-CN" altLang="en-US"/>
            </a:p>
          </p:txBody>
        </p:sp>
        <p:sp>
          <p:nvSpPr>
            <p:cNvPr id="82998" name="Freeform 44"/>
            <p:cNvSpPr/>
            <p:nvPr/>
          </p:nvSpPr>
          <p:spPr bwMode="auto">
            <a:xfrm>
              <a:off x="1093" y="928"/>
              <a:ext cx="66" cy="58"/>
            </a:xfrm>
            <a:custGeom>
              <a:avLst/>
              <a:gdLst>
                <a:gd name="T0" fmla="*/ 0 w 199"/>
                <a:gd name="T1" fmla="*/ 0 h 174"/>
                <a:gd name="T2" fmla="*/ 0 w 199"/>
                <a:gd name="T3" fmla="*/ 0 h 174"/>
                <a:gd name="T4" fmla="*/ 0 w 199"/>
                <a:gd name="T5" fmla="*/ 0 h 174"/>
                <a:gd name="T6" fmla="*/ 0 w 199"/>
                <a:gd name="T7" fmla="*/ 0 h 174"/>
                <a:gd name="T8" fmla="*/ 0 w 199"/>
                <a:gd name="T9" fmla="*/ 0 h 174"/>
                <a:gd name="T10" fmla="*/ 0 w 199"/>
                <a:gd name="T11" fmla="*/ 0 h 174"/>
                <a:gd name="T12" fmla="*/ 0 w 199"/>
                <a:gd name="T13" fmla="*/ 0 h 174"/>
                <a:gd name="T14" fmla="*/ 0 w 199"/>
                <a:gd name="T15" fmla="*/ 0 h 174"/>
                <a:gd name="T16" fmla="*/ 0 w 199"/>
                <a:gd name="T17" fmla="*/ 0 h 174"/>
                <a:gd name="T18" fmla="*/ 0 w 199"/>
                <a:gd name="T19" fmla="*/ 0 h 174"/>
                <a:gd name="T20" fmla="*/ 0 w 199"/>
                <a:gd name="T21" fmla="*/ 0 h 174"/>
                <a:gd name="T22" fmla="*/ 0 w 199"/>
                <a:gd name="T23" fmla="*/ 0 h 1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9"/>
                <a:gd name="T37" fmla="*/ 0 h 174"/>
                <a:gd name="T38" fmla="*/ 199 w 199"/>
                <a:gd name="T39" fmla="*/ 174 h 1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9" h="174">
                  <a:moveTo>
                    <a:pt x="0" y="137"/>
                  </a:moveTo>
                  <a:lnTo>
                    <a:pt x="10" y="122"/>
                  </a:lnTo>
                  <a:lnTo>
                    <a:pt x="18" y="107"/>
                  </a:lnTo>
                  <a:lnTo>
                    <a:pt x="164" y="143"/>
                  </a:lnTo>
                  <a:lnTo>
                    <a:pt x="69" y="27"/>
                  </a:lnTo>
                  <a:lnTo>
                    <a:pt x="77" y="13"/>
                  </a:lnTo>
                  <a:lnTo>
                    <a:pt x="86" y="0"/>
                  </a:lnTo>
                  <a:lnTo>
                    <a:pt x="199" y="148"/>
                  </a:lnTo>
                  <a:lnTo>
                    <a:pt x="191" y="161"/>
                  </a:lnTo>
                  <a:lnTo>
                    <a:pt x="183" y="174"/>
                  </a:lnTo>
                  <a:lnTo>
                    <a:pt x="0" y="137"/>
                  </a:lnTo>
                  <a:close/>
                </a:path>
              </a:pathLst>
            </a:custGeom>
            <a:solidFill>
              <a:srgbClr val="2C5882"/>
            </a:solidFill>
            <a:ln w="9525">
              <a:noFill/>
              <a:round/>
            </a:ln>
          </p:spPr>
          <p:txBody>
            <a:bodyPr/>
            <a:lstStyle/>
            <a:p>
              <a:endParaRPr lang="zh-CN" altLang="en-US"/>
            </a:p>
          </p:txBody>
        </p:sp>
        <p:sp>
          <p:nvSpPr>
            <p:cNvPr id="82999" name="Freeform 43"/>
            <p:cNvSpPr>
              <a:spLocks noEditPoints="1"/>
            </p:cNvSpPr>
            <p:nvPr/>
          </p:nvSpPr>
          <p:spPr bwMode="auto">
            <a:xfrm>
              <a:off x="1133" y="884"/>
              <a:ext cx="62" cy="56"/>
            </a:xfrm>
            <a:custGeom>
              <a:avLst/>
              <a:gdLst>
                <a:gd name="T0" fmla="*/ 0 w 184"/>
                <a:gd name="T1" fmla="*/ 0 h 169"/>
                <a:gd name="T2" fmla="*/ 0 w 184"/>
                <a:gd name="T3" fmla="*/ 0 h 169"/>
                <a:gd name="T4" fmla="*/ 0 w 184"/>
                <a:gd name="T5" fmla="*/ 0 h 169"/>
                <a:gd name="T6" fmla="*/ 0 w 184"/>
                <a:gd name="T7" fmla="*/ 0 h 169"/>
                <a:gd name="T8" fmla="*/ 0 w 184"/>
                <a:gd name="T9" fmla="*/ 0 h 169"/>
                <a:gd name="T10" fmla="*/ 0 w 184"/>
                <a:gd name="T11" fmla="*/ 0 h 169"/>
                <a:gd name="T12" fmla="*/ 0 w 184"/>
                <a:gd name="T13" fmla="*/ 0 h 169"/>
                <a:gd name="T14" fmla="*/ 0 w 184"/>
                <a:gd name="T15" fmla="*/ 0 h 169"/>
                <a:gd name="T16" fmla="*/ 0 w 184"/>
                <a:gd name="T17" fmla="*/ 0 h 169"/>
                <a:gd name="T18" fmla="*/ 0 w 184"/>
                <a:gd name="T19" fmla="*/ 0 h 169"/>
                <a:gd name="T20" fmla="*/ 0 w 184"/>
                <a:gd name="T21" fmla="*/ 0 h 169"/>
                <a:gd name="T22" fmla="*/ 0 w 184"/>
                <a:gd name="T23" fmla="*/ 0 h 169"/>
                <a:gd name="T24" fmla="*/ 0 w 184"/>
                <a:gd name="T25" fmla="*/ 0 h 169"/>
                <a:gd name="T26" fmla="*/ 0 w 184"/>
                <a:gd name="T27" fmla="*/ 0 h 169"/>
                <a:gd name="T28" fmla="*/ 0 w 184"/>
                <a:gd name="T29" fmla="*/ 0 h 169"/>
                <a:gd name="T30" fmla="*/ 0 w 184"/>
                <a:gd name="T31" fmla="*/ 0 h 169"/>
                <a:gd name="T32" fmla="*/ 0 w 184"/>
                <a:gd name="T33" fmla="*/ 0 h 169"/>
                <a:gd name="T34" fmla="*/ 0 w 184"/>
                <a:gd name="T35" fmla="*/ 0 h 169"/>
                <a:gd name="T36" fmla="*/ 0 w 184"/>
                <a:gd name="T37" fmla="*/ 0 h 169"/>
                <a:gd name="T38" fmla="*/ 0 w 184"/>
                <a:gd name="T39" fmla="*/ 0 h 169"/>
                <a:gd name="T40" fmla="*/ 0 w 184"/>
                <a:gd name="T41" fmla="*/ 0 h 169"/>
                <a:gd name="T42" fmla="*/ 0 w 184"/>
                <a:gd name="T43" fmla="*/ 0 h 169"/>
                <a:gd name="T44" fmla="*/ 0 w 184"/>
                <a:gd name="T45" fmla="*/ 0 h 169"/>
                <a:gd name="T46" fmla="*/ 0 w 184"/>
                <a:gd name="T47" fmla="*/ 0 h 169"/>
                <a:gd name="T48" fmla="*/ 0 w 184"/>
                <a:gd name="T49" fmla="*/ 0 h 169"/>
                <a:gd name="T50" fmla="*/ 0 w 184"/>
                <a:gd name="T51" fmla="*/ 0 h 169"/>
                <a:gd name="T52" fmla="*/ 0 w 184"/>
                <a:gd name="T53" fmla="*/ 0 h 169"/>
                <a:gd name="T54" fmla="*/ 0 w 184"/>
                <a:gd name="T55" fmla="*/ 0 h 169"/>
                <a:gd name="T56" fmla="*/ 0 w 184"/>
                <a:gd name="T57" fmla="*/ 0 h 169"/>
                <a:gd name="T58" fmla="*/ 0 w 184"/>
                <a:gd name="T59" fmla="*/ 0 h 169"/>
                <a:gd name="T60" fmla="*/ 0 w 184"/>
                <a:gd name="T61" fmla="*/ 0 h 169"/>
                <a:gd name="T62" fmla="*/ 0 w 184"/>
                <a:gd name="T63" fmla="*/ 0 h 169"/>
                <a:gd name="T64" fmla="*/ 0 w 184"/>
                <a:gd name="T65" fmla="*/ 0 h 169"/>
                <a:gd name="T66" fmla="*/ 0 w 184"/>
                <a:gd name="T67" fmla="*/ 0 h 169"/>
                <a:gd name="T68" fmla="*/ 0 w 184"/>
                <a:gd name="T69" fmla="*/ 0 h 169"/>
                <a:gd name="T70" fmla="*/ 0 w 184"/>
                <a:gd name="T71" fmla="*/ 0 h 169"/>
                <a:gd name="T72" fmla="*/ 0 w 184"/>
                <a:gd name="T73" fmla="*/ 0 h 169"/>
                <a:gd name="T74" fmla="*/ 0 w 184"/>
                <a:gd name="T75" fmla="*/ 0 h 169"/>
                <a:gd name="T76" fmla="*/ 0 w 184"/>
                <a:gd name="T77" fmla="*/ 0 h 169"/>
                <a:gd name="T78" fmla="*/ 0 w 184"/>
                <a:gd name="T79" fmla="*/ 0 h 169"/>
                <a:gd name="T80" fmla="*/ 0 w 184"/>
                <a:gd name="T81" fmla="*/ 0 h 169"/>
                <a:gd name="T82" fmla="*/ 0 w 184"/>
                <a:gd name="T83" fmla="*/ 0 h 169"/>
                <a:gd name="T84" fmla="*/ 0 w 184"/>
                <a:gd name="T85" fmla="*/ 0 h 169"/>
                <a:gd name="T86" fmla="*/ 0 w 184"/>
                <a:gd name="T87" fmla="*/ 0 h 169"/>
                <a:gd name="T88" fmla="*/ 0 w 184"/>
                <a:gd name="T89" fmla="*/ 0 h 169"/>
                <a:gd name="T90" fmla="*/ 0 w 184"/>
                <a:gd name="T91" fmla="*/ 0 h 169"/>
                <a:gd name="T92" fmla="*/ 0 w 184"/>
                <a:gd name="T93" fmla="*/ 0 h 169"/>
                <a:gd name="T94" fmla="*/ 0 w 184"/>
                <a:gd name="T95" fmla="*/ 0 h 169"/>
                <a:gd name="T96" fmla="*/ 0 w 184"/>
                <a:gd name="T97" fmla="*/ 0 h 169"/>
                <a:gd name="T98" fmla="*/ 0 w 184"/>
                <a:gd name="T99" fmla="*/ 0 h 169"/>
                <a:gd name="T100" fmla="*/ 0 w 184"/>
                <a:gd name="T101" fmla="*/ 0 h 169"/>
                <a:gd name="T102" fmla="*/ 0 w 184"/>
                <a:gd name="T103" fmla="*/ 0 h 169"/>
                <a:gd name="T104" fmla="*/ 0 w 184"/>
                <a:gd name="T105" fmla="*/ 0 h 169"/>
                <a:gd name="T106" fmla="*/ 0 w 184"/>
                <a:gd name="T107" fmla="*/ 0 h 1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84"/>
                <a:gd name="T163" fmla="*/ 0 h 169"/>
                <a:gd name="T164" fmla="*/ 184 w 184"/>
                <a:gd name="T165" fmla="*/ 169 h 16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84" h="169">
                  <a:moveTo>
                    <a:pt x="173" y="126"/>
                  </a:moveTo>
                  <a:lnTo>
                    <a:pt x="169" y="134"/>
                  </a:lnTo>
                  <a:lnTo>
                    <a:pt x="163" y="141"/>
                  </a:lnTo>
                  <a:lnTo>
                    <a:pt x="159" y="147"/>
                  </a:lnTo>
                  <a:lnTo>
                    <a:pt x="152" y="153"/>
                  </a:lnTo>
                  <a:lnTo>
                    <a:pt x="147" y="157"/>
                  </a:lnTo>
                  <a:lnTo>
                    <a:pt x="140" y="161"/>
                  </a:lnTo>
                  <a:lnTo>
                    <a:pt x="133" y="165"/>
                  </a:lnTo>
                  <a:lnTo>
                    <a:pt x="126" y="167"/>
                  </a:lnTo>
                  <a:lnTo>
                    <a:pt x="117" y="169"/>
                  </a:lnTo>
                  <a:lnTo>
                    <a:pt x="110" y="169"/>
                  </a:lnTo>
                  <a:lnTo>
                    <a:pt x="102" y="169"/>
                  </a:lnTo>
                  <a:lnTo>
                    <a:pt x="93" y="169"/>
                  </a:lnTo>
                  <a:lnTo>
                    <a:pt x="85" y="167"/>
                  </a:lnTo>
                  <a:lnTo>
                    <a:pt x="76" y="165"/>
                  </a:lnTo>
                  <a:lnTo>
                    <a:pt x="67" y="160"/>
                  </a:lnTo>
                  <a:lnTo>
                    <a:pt x="58" y="156"/>
                  </a:lnTo>
                  <a:lnTo>
                    <a:pt x="48" y="152"/>
                  </a:lnTo>
                  <a:lnTo>
                    <a:pt x="41" y="146"/>
                  </a:lnTo>
                  <a:lnTo>
                    <a:pt x="32" y="140"/>
                  </a:lnTo>
                  <a:lnTo>
                    <a:pt x="26" y="133"/>
                  </a:lnTo>
                  <a:lnTo>
                    <a:pt x="20" y="126"/>
                  </a:lnTo>
                  <a:lnTo>
                    <a:pt x="15" y="120"/>
                  </a:lnTo>
                  <a:lnTo>
                    <a:pt x="10" y="112"/>
                  </a:lnTo>
                  <a:lnTo>
                    <a:pt x="6" y="105"/>
                  </a:lnTo>
                  <a:lnTo>
                    <a:pt x="4" y="97"/>
                  </a:lnTo>
                  <a:lnTo>
                    <a:pt x="1" y="88"/>
                  </a:lnTo>
                  <a:lnTo>
                    <a:pt x="0" y="81"/>
                  </a:lnTo>
                  <a:lnTo>
                    <a:pt x="0" y="73"/>
                  </a:lnTo>
                  <a:lnTo>
                    <a:pt x="1" y="64"/>
                  </a:lnTo>
                  <a:lnTo>
                    <a:pt x="4" y="56"/>
                  </a:lnTo>
                  <a:lnTo>
                    <a:pt x="7" y="48"/>
                  </a:lnTo>
                  <a:lnTo>
                    <a:pt x="10" y="39"/>
                  </a:lnTo>
                  <a:lnTo>
                    <a:pt x="15" y="32"/>
                  </a:lnTo>
                  <a:lnTo>
                    <a:pt x="19" y="26"/>
                  </a:lnTo>
                  <a:lnTo>
                    <a:pt x="24" y="19"/>
                  </a:lnTo>
                  <a:lnTo>
                    <a:pt x="30" y="15"/>
                  </a:lnTo>
                  <a:lnTo>
                    <a:pt x="36" y="11"/>
                  </a:lnTo>
                  <a:lnTo>
                    <a:pt x="43" y="7"/>
                  </a:lnTo>
                  <a:lnTo>
                    <a:pt x="51" y="4"/>
                  </a:lnTo>
                  <a:lnTo>
                    <a:pt x="58" y="2"/>
                  </a:lnTo>
                  <a:lnTo>
                    <a:pt x="66" y="1"/>
                  </a:lnTo>
                  <a:lnTo>
                    <a:pt x="75" y="0"/>
                  </a:lnTo>
                  <a:lnTo>
                    <a:pt x="83" y="0"/>
                  </a:lnTo>
                  <a:lnTo>
                    <a:pt x="91" y="1"/>
                  </a:lnTo>
                  <a:lnTo>
                    <a:pt x="100" y="3"/>
                  </a:lnTo>
                  <a:lnTo>
                    <a:pt x="109" y="6"/>
                  </a:lnTo>
                  <a:lnTo>
                    <a:pt x="119" y="9"/>
                  </a:lnTo>
                  <a:lnTo>
                    <a:pt x="127" y="14"/>
                  </a:lnTo>
                  <a:lnTo>
                    <a:pt x="136" y="18"/>
                  </a:lnTo>
                  <a:lnTo>
                    <a:pt x="78" y="132"/>
                  </a:lnTo>
                  <a:lnTo>
                    <a:pt x="90" y="136"/>
                  </a:lnTo>
                  <a:lnTo>
                    <a:pt x="101" y="138"/>
                  </a:lnTo>
                  <a:lnTo>
                    <a:pt x="111" y="140"/>
                  </a:lnTo>
                  <a:lnTo>
                    <a:pt x="120" y="140"/>
                  </a:lnTo>
                  <a:lnTo>
                    <a:pt x="124" y="138"/>
                  </a:lnTo>
                  <a:lnTo>
                    <a:pt x="129" y="136"/>
                  </a:lnTo>
                  <a:lnTo>
                    <a:pt x="134" y="134"/>
                  </a:lnTo>
                  <a:lnTo>
                    <a:pt x="137" y="131"/>
                  </a:lnTo>
                  <a:lnTo>
                    <a:pt x="141" y="128"/>
                  </a:lnTo>
                  <a:lnTo>
                    <a:pt x="145" y="123"/>
                  </a:lnTo>
                  <a:lnTo>
                    <a:pt x="149" y="118"/>
                  </a:lnTo>
                  <a:lnTo>
                    <a:pt x="152" y="112"/>
                  </a:lnTo>
                  <a:lnTo>
                    <a:pt x="155" y="105"/>
                  </a:lnTo>
                  <a:lnTo>
                    <a:pt x="157" y="97"/>
                  </a:lnTo>
                  <a:lnTo>
                    <a:pt x="158" y="89"/>
                  </a:lnTo>
                  <a:lnTo>
                    <a:pt x="157" y="82"/>
                  </a:lnTo>
                  <a:lnTo>
                    <a:pt x="155" y="74"/>
                  </a:lnTo>
                  <a:lnTo>
                    <a:pt x="151" y="67"/>
                  </a:lnTo>
                  <a:lnTo>
                    <a:pt x="148" y="62"/>
                  </a:lnTo>
                  <a:lnTo>
                    <a:pt x="143" y="58"/>
                  </a:lnTo>
                  <a:lnTo>
                    <a:pt x="156" y="31"/>
                  </a:lnTo>
                  <a:lnTo>
                    <a:pt x="166" y="41"/>
                  </a:lnTo>
                  <a:lnTo>
                    <a:pt x="173" y="52"/>
                  </a:lnTo>
                  <a:lnTo>
                    <a:pt x="176" y="58"/>
                  </a:lnTo>
                  <a:lnTo>
                    <a:pt x="179" y="63"/>
                  </a:lnTo>
                  <a:lnTo>
                    <a:pt x="181" y="68"/>
                  </a:lnTo>
                  <a:lnTo>
                    <a:pt x="183" y="74"/>
                  </a:lnTo>
                  <a:lnTo>
                    <a:pt x="183" y="81"/>
                  </a:lnTo>
                  <a:lnTo>
                    <a:pt x="184" y="87"/>
                  </a:lnTo>
                  <a:lnTo>
                    <a:pt x="183" y="94"/>
                  </a:lnTo>
                  <a:lnTo>
                    <a:pt x="182" y="99"/>
                  </a:lnTo>
                  <a:lnTo>
                    <a:pt x="179" y="112"/>
                  </a:lnTo>
                  <a:lnTo>
                    <a:pt x="173" y="126"/>
                  </a:lnTo>
                  <a:close/>
                  <a:moveTo>
                    <a:pt x="102" y="35"/>
                  </a:moveTo>
                  <a:lnTo>
                    <a:pt x="91" y="30"/>
                  </a:lnTo>
                  <a:lnTo>
                    <a:pt x="80" y="28"/>
                  </a:lnTo>
                  <a:lnTo>
                    <a:pt x="71" y="27"/>
                  </a:lnTo>
                  <a:lnTo>
                    <a:pt x="63" y="28"/>
                  </a:lnTo>
                  <a:lnTo>
                    <a:pt x="58" y="29"/>
                  </a:lnTo>
                  <a:lnTo>
                    <a:pt x="54" y="31"/>
                  </a:lnTo>
                  <a:lnTo>
                    <a:pt x="50" y="33"/>
                  </a:lnTo>
                  <a:lnTo>
                    <a:pt x="46" y="36"/>
                  </a:lnTo>
                  <a:lnTo>
                    <a:pt x="39" y="43"/>
                  </a:lnTo>
                  <a:lnTo>
                    <a:pt x="33" y="52"/>
                  </a:lnTo>
                  <a:lnTo>
                    <a:pt x="31" y="58"/>
                  </a:lnTo>
                  <a:lnTo>
                    <a:pt x="29" y="63"/>
                  </a:lnTo>
                  <a:lnTo>
                    <a:pt x="28" y="67"/>
                  </a:lnTo>
                  <a:lnTo>
                    <a:pt x="28" y="73"/>
                  </a:lnTo>
                  <a:lnTo>
                    <a:pt x="28" y="78"/>
                  </a:lnTo>
                  <a:lnTo>
                    <a:pt x="29" y="83"/>
                  </a:lnTo>
                  <a:lnTo>
                    <a:pt x="30" y="88"/>
                  </a:lnTo>
                  <a:lnTo>
                    <a:pt x="32" y="94"/>
                  </a:lnTo>
                  <a:lnTo>
                    <a:pt x="36" y="101"/>
                  </a:lnTo>
                  <a:lnTo>
                    <a:pt x="42" y="108"/>
                  </a:lnTo>
                  <a:lnTo>
                    <a:pt x="48" y="114"/>
                  </a:lnTo>
                  <a:lnTo>
                    <a:pt x="57" y="121"/>
                  </a:lnTo>
                  <a:lnTo>
                    <a:pt x="102" y="35"/>
                  </a:lnTo>
                  <a:close/>
                </a:path>
              </a:pathLst>
            </a:custGeom>
            <a:solidFill>
              <a:srgbClr val="2C5882"/>
            </a:solidFill>
            <a:ln w="9525">
              <a:noFill/>
              <a:round/>
            </a:ln>
          </p:spPr>
          <p:txBody>
            <a:bodyPr/>
            <a:lstStyle/>
            <a:p>
              <a:endParaRPr lang="zh-CN" altLang="en-US"/>
            </a:p>
          </p:txBody>
        </p:sp>
        <p:sp>
          <p:nvSpPr>
            <p:cNvPr id="83000" name="Freeform 42"/>
            <p:cNvSpPr/>
            <p:nvPr/>
          </p:nvSpPr>
          <p:spPr bwMode="auto">
            <a:xfrm>
              <a:off x="1155" y="836"/>
              <a:ext cx="57" cy="47"/>
            </a:xfrm>
            <a:custGeom>
              <a:avLst/>
              <a:gdLst>
                <a:gd name="T0" fmla="*/ 0 w 173"/>
                <a:gd name="T1" fmla="*/ 0 h 143"/>
                <a:gd name="T2" fmla="*/ 0 w 173"/>
                <a:gd name="T3" fmla="*/ 0 h 143"/>
                <a:gd name="T4" fmla="*/ 0 w 173"/>
                <a:gd name="T5" fmla="*/ 0 h 143"/>
                <a:gd name="T6" fmla="*/ 0 w 173"/>
                <a:gd name="T7" fmla="*/ 0 h 143"/>
                <a:gd name="T8" fmla="*/ 0 w 173"/>
                <a:gd name="T9" fmla="*/ 0 h 143"/>
                <a:gd name="T10" fmla="*/ 0 w 173"/>
                <a:gd name="T11" fmla="*/ 0 h 143"/>
                <a:gd name="T12" fmla="*/ 0 w 173"/>
                <a:gd name="T13" fmla="*/ 0 h 143"/>
                <a:gd name="T14" fmla="*/ 0 w 173"/>
                <a:gd name="T15" fmla="*/ 0 h 143"/>
                <a:gd name="T16" fmla="*/ 0 w 173"/>
                <a:gd name="T17" fmla="*/ 0 h 143"/>
                <a:gd name="T18" fmla="*/ 0 w 173"/>
                <a:gd name="T19" fmla="*/ 0 h 143"/>
                <a:gd name="T20" fmla="*/ 0 w 173"/>
                <a:gd name="T21" fmla="*/ 0 h 143"/>
                <a:gd name="T22" fmla="*/ 0 w 173"/>
                <a:gd name="T23" fmla="*/ 0 h 143"/>
                <a:gd name="T24" fmla="*/ 0 w 173"/>
                <a:gd name="T25" fmla="*/ 0 h 143"/>
                <a:gd name="T26" fmla="*/ 0 w 173"/>
                <a:gd name="T27" fmla="*/ 0 h 143"/>
                <a:gd name="T28" fmla="*/ 0 w 173"/>
                <a:gd name="T29" fmla="*/ 0 h 143"/>
                <a:gd name="T30" fmla="*/ 0 w 173"/>
                <a:gd name="T31" fmla="*/ 0 h 143"/>
                <a:gd name="T32" fmla="*/ 0 w 173"/>
                <a:gd name="T33" fmla="*/ 0 h 143"/>
                <a:gd name="T34" fmla="*/ 0 w 173"/>
                <a:gd name="T35" fmla="*/ 0 h 143"/>
                <a:gd name="T36" fmla="*/ 0 w 173"/>
                <a:gd name="T37" fmla="*/ 0 h 143"/>
                <a:gd name="T38" fmla="*/ 0 w 173"/>
                <a:gd name="T39" fmla="*/ 0 h 143"/>
                <a:gd name="T40" fmla="*/ 0 w 173"/>
                <a:gd name="T41" fmla="*/ 0 h 143"/>
                <a:gd name="T42" fmla="*/ 0 w 173"/>
                <a:gd name="T43" fmla="*/ 0 h 143"/>
                <a:gd name="T44" fmla="*/ 0 w 173"/>
                <a:gd name="T45" fmla="*/ 0 h 143"/>
                <a:gd name="T46" fmla="*/ 0 w 173"/>
                <a:gd name="T47" fmla="*/ 0 h 143"/>
                <a:gd name="T48" fmla="*/ 0 w 173"/>
                <a:gd name="T49" fmla="*/ 0 h 143"/>
                <a:gd name="T50" fmla="*/ 0 w 173"/>
                <a:gd name="T51" fmla="*/ 0 h 143"/>
                <a:gd name="T52" fmla="*/ 0 w 173"/>
                <a:gd name="T53" fmla="*/ 0 h 143"/>
                <a:gd name="T54" fmla="*/ 0 w 173"/>
                <a:gd name="T55" fmla="*/ 0 h 143"/>
                <a:gd name="T56" fmla="*/ 0 w 173"/>
                <a:gd name="T57" fmla="*/ 0 h 143"/>
                <a:gd name="T58" fmla="*/ 0 w 173"/>
                <a:gd name="T59" fmla="*/ 0 h 143"/>
                <a:gd name="T60" fmla="*/ 0 w 173"/>
                <a:gd name="T61" fmla="*/ 0 h 143"/>
                <a:gd name="T62" fmla="*/ 0 w 173"/>
                <a:gd name="T63" fmla="*/ 0 h 143"/>
                <a:gd name="T64" fmla="*/ 0 w 173"/>
                <a:gd name="T65" fmla="*/ 0 h 143"/>
                <a:gd name="T66" fmla="*/ 0 w 173"/>
                <a:gd name="T67" fmla="*/ 0 h 14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3"/>
                <a:gd name="T103" fmla="*/ 0 h 143"/>
                <a:gd name="T104" fmla="*/ 173 w 173"/>
                <a:gd name="T105" fmla="*/ 143 h 14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3" h="143">
                  <a:moveTo>
                    <a:pt x="163" y="143"/>
                  </a:moveTo>
                  <a:lnTo>
                    <a:pt x="0" y="81"/>
                  </a:lnTo>
                  <a:lnTo>
                    <a:pt x="5" y="68"/>
                  </a:lnTo>
                  <a:lnTo>
                    <a:pt x="10" y="55"/>
                  </a:lnTo>
                  <a:lnTo>
                    <a:pt x="38" y="66"/>
                  </a:lnTo>
                  <a:lnTo>
                    <a:pt x="33" y="60"/>
                  </a:lnTo>
                  <a:lnTo>
                    <a:pt x="29" y="54"/>
                  </a:lnTo>
                  <a:lnTo>
                    <a:pt x="25" y="48"/>
                  </a:lnTo>
                  <a:lnTo>
                    <a:pt x="23" y="42"/>
                  </a:lnTo>
                  <a:lnTo>
                    <a:pt x="21" y="36"/>
                  </a:lnTo>
                  <a:lnTo>
                    <a:pt x="19" y="31"/>
                  </a:lnTo>
                  <a:lnTo>
                    <a:pt x="19" y="25"/>
                  </a:lnTo>
                  <a:lnTo>
                    <a:pt x="19" y="19"/>
                  </a:lnTo>
                  <a:lnTo>
                    <a:pt x="21" y="13"/>
                  </a:lnTo>
                  <a:lnTo>
                    <a:pt x="23" y="8"/>
                  </a:lnTo>
                  <a:lnTo>
                    <a:pt x="25" y="3"/>
                  </a:lnTo>
                  <a:lnTo>
                    <a:pt x="27" y="0"/>
                  </a:lnTo>
                  <a:lnTo>
                    <a:pt x="56" y="11"/>
                  </a:lnTo>
                  <a:lnTo>
                    <a:pt x="52" y="17"/>
                  </a:lnTo>
                  <a:lnTo>
                    <a:pt x="49" y="28"/>
                  </a:lnTo>
                  <a:lnTo>
                    <a:pt x="48" y="37"/>
                  </a:lnTo>
                  <a:lnTo>
                    <a:pt x="49" y="43"/>
                  </a:lnTo>
                  <a:lnTo>
                    <a:pt x="49" y="47"/>
                  </a:lnTo>
                  <a:lnTo>
                    <a:pt x="51" y="52"/>
                  </a:lnTo>
                  <a:lnTo>
                    <a:pt x="52" y="56"/>
                  </a:lnTo>
                  <a:lnTo>
                    <a:pt x="56" y="60"/>
                  </a:lnTo>
                  <a:lnTo>
                    <a:pt x="58" y="65"/>
                  </a:lnTo>
                  <a:lnTo>
                    <a:pt x="61" y="68"/>
                  </a:lnTo>
                  <a:lnTo>
                    <a:pt x="65" y="71"/>
                  </a:lnTo>
                  <a:lnTo>
                    <a:pt x="75" y="78"/>
                  </a:lnTo>
                  <a:lnTo>
                    <a:pt x="86" y="83"/>
                  </a:lnTo>
                  <a:lnTo>
                    <a:pt x="173" y="116"/>
                  </a:lnTo>
                  <a:lnTo>
                    <a:pt x="168" y="130"/>
                  </a:lnTo>
                  <a:lnTo>
                    <a:pt x="163" y="143"/>
                  </a:lnTo>
                  <a:close/>
                </a:path>
              </a:pathLst>
            </a:custGeom>
            <a:solidFill>
              <a:srgbClr val="2C5882"/>
            </a:solidFill>
            <a:ln w="9525">
              <a:noFill/>
              <a:round/>
            </a:ln>
          </p:spPr>
          <p:txBody>
            <a:bodyPr/>
            <a:lstStyle/>
            <a:p>
              <a:endParaRPr lang="zh-CN" altLang="en-US"/>
            </a:p>
          </p:txBody>
        </p:sp>
        <p:sp>
          <p:nvSpPr>
            <p:cNvPr id="83001" name="Freeform 41"/>
            <p:cNvSpPr/>
            <p:nvPr/>
          </p:nvSpPr>
          <p:spPr bwMode="auto">
            <a:xfrm>
              <a:off x="1170" y="792"/>
              <a:ext cx="63" cy="52"/>
            </a:xfrm>
            <a:custGeom>
              <a:avLst/>
              <a:gdLst>
                <a:gd name="T0" fmla="*/ 0 w 187"/>
                <a:gd name="T1" fmla="*/ 0 h 154"/>
                <a:gd name="T2" fmla="*/ 0 w 187"/>
                <a:gd name="T3" fmla="*/ 0 h 154"/>
                <a:gd name="T4" fmla="*/ 0 w 187"/>
                <a:gd name="T5" fmla="*/ 0 h 154"/>
                <a:gd name="T6" fmla="*/ 0 w 187"/>
                <a:gd name="T7" fmla="*/ 0 h 154"/>
                <a:gd name="T8" fmla="*/ 0 w 187"/>
                <a:gd name="T9" fmla="*/ 0 h 154"/>
                <a:gd name="T10" fmla="*/ 0 w 187"/>
                <a:gd name="T11" fmla="*/ 0 h 154"/>
                <a:gd name="T12" fmla="*/ 0 w 187"/>
                <a:gd name="T13" fmla="*/ 0 h 154"/>
                <a:gd name="T14" fmla="*/ 0 w 187"/>
                <a:gd name="T15" fmla="*/ 0 h 154"/>
                <a:gd name="T16" fmla="*/ 0 w 187"/>
                <a:gd name="T17" fmla="*/ 0 h 154"/>
                <a:gd name="T18" fmla="*/ 0 w 187"/>
                <a:gd name="T19" fmla="*/ 0 h 154"/>
                <a:gd name="T20" fmla="*/ 0 w 187"/>
                <a:gd name="T21" fmla="*/ 0 h 154"/>
                <a:gd name="T22" fmla="*/ 0 w 187"/>
                <a:gd name="T23" fmla="*/ 0 h 154"/>
                <a:gd name="T24" fmla="*/ 0 w 187"/>
                <a:gd name="T25" fmla="*/ 0 h 154"/>
                <a:gd name="T26" fmla="*/ 0 w 187"/>
                <a:gd name="T27" fmla="*/ 0 h 154"/>
                <a:gd name="T28" fmla="*/ 0 w 187"/>
                <a:gd name="T29" fmla="*/ 0 h 154"/>
                <a:gd name="T30" fmla="*/ 0 w 187"/>
                <a:gd name="T31" fmla="*/ 0 h 154"/>
                <a:gd name="T32" fmla="*/ 0 w 187"/>
                <a:gd name="T33" fmla="*/ 0 h 154"/>
                <a:gd name="T34" fmla="*/ 0 w 187"/>
                <a:gd name="T35" fmla="*/ 0 h 154"/>
                <a:gd name="T36" fmla="*/ 0 w 187"/>
                <a:gd name="T37" fmla="*/ 0 h 154"/>
                <a:gd name="T38" fmla="*/ 0 w 187"/>
                <a:gd name="T39" fmla="*/ 0 h 154"/>
                <a:gd name="T40" fmla="*/ 0 w 187"/>
                <a:gd name="T41" fmla="*/ 0 h 154"/>
                <a:gd name="T42" fmla="*/ 0 w 187"/>
                <a:gd name="T43" fmla="*/ 0 h 154"/>
                <a:gd name="T44" fmla="*/ 0 w 187"/>
                <a:gd name="T45" fmla="*/ 0 h 154"/>
                <a:gd name="T46" fmla="*/ 0 w 187"/>
                <a:gd name="T47" fmla="*/ 0 h 154"/>
                <a:gd name="T48" fmla="*/ 0 w 187"/>
                <a:gd name="T49" fmla="*/ 0 h 154"/>
                <a:gd name="T50" fmla="*/ 0 w 187"/>
                <a:gd name="T51" fmla="*/ 0 h 154"/>
                <a:gd name="T52" fmla="*/ 0 w 187"/>
                <a:gd name="T53" fmla="*/ 0 h 154"/>
                <a:gd name="T54" fmla="*/ 0 w 187"/>
                <a:gd name="T55" fmla="*/ 0 h 154"/>
                <a:gd name="T56" fmla="*/ 0 w 187"/>
                <a:gd name="T57" fmla="*/ 0 h 154"/>
                <a:gd name="T58" fmla="*/ 0 w 187"/>
                <a:gd name="T59" fmla="*/ 0 h 154"/>
                <a:gd name="T60" fmla="*/ 0 w 187"/>
                <a:gd name="T61" fmla="*/ 0 h 154"/>
                <a:gd name="T62" fmla="*/ 0 w 187"/>
                <a:gd name="T63" fmla="*/ 0 h 154"/>
                <a:gd name="T64" fmla="*/ 0 w 187"/>
                <a:gd name="T65" fmla="*/ 0 h 154"/>
                <a:gd name="T66" fmla="*/ 0 w 187"/>
                <a:gd name="T67" fmla="*/ 0 h 154"/>
                <a:gd name="T68" fmla="*/ 0 w 187"/>
                <a:gd name="T69" fmla="*/ 0 h 154"/>
                <a:gd name="T70" fmla="*/ 0 w 187"/>
                <a:gd name="T71" fmla="*/ 0 h 154"/>
                <a:gd name="T72" fmla="*/ 0 w 187"/>
                <a:gd name="T73" fmla="*/ 0 h 154"/>
                <a:gd name="T74" fmla="*/ 0 w 187"/>
                <a:gd name="T75" fmla="*/ 0 h 154"/>
                <a:gd name="T76" fmla="*/ 0 w 187"/>
                <a:gd name="T77" fmla="*/ 0 h 154"/>
                <a:gd name="T78" fmla="*/ 0 w 187"/>
                <a:gd name="T79" fmla="*/ 0 h 154"/>
                <a:gd name="T80" fmla="*/ 0 w 187"/>
                <a:gd name="T81" fmla="*/ 0 h 154"/>
                <a:gd name="T82" fmla="*/ 0 w 187"/>
                <a:gd name="T83" fmla="*/ 0 h 154"/>
                <a:gd name="T84" fmla="*/ 0 w 187"/>
                <a:gd name="T85" fmla="*/ 0 h 154"/>
                <a:gd name="T86" fmla="*/ 0 w 187"/>
                <a:gd name="T87" fmla="*/ 0 h 154"/>
                <a:gd name="T88" fmla="*/ 0 w 187"/>
                <a:gd name="T89" fmla="*/ 0 h 154"/>
                <a:gd name="T90" fmla="*/ 0 w 187"/>
                <a:gd name="T91" fmla="*/ 0 h 154"/>
                <a:gd name="T92" fmla="*/ 0 w 187"/>
                <a:gd name="T93" fmla="*/ 0 h 154"/>
                <a:gd name="T94" fmla="*/ 0 w 187"/>
                <a:gd name="T95" fmla="*/ 0 h 154"/>
                <a:gd name="T96" fmla="*/ 0 w 187"/>
                <a:gd name="T97" fmla="*/ 0 h 154"/>
                <a:gd name="T98" fmla="*/ 0 w 187"/>
                <a:gd name="T99" fmla="*/ 0 h 154"/>
                <a:gd name="T100" fmla="*/ 0 w 187"/>
                <a:gd name="T101" fmla="*/ 0 h 154"/>
                <a:gd name="T102" fmla="*/ 0 w 187"/>
                <a:gd name="T103" fmla="*/ 0 h 154"/>
                <a:gd name="T104" fmla="*/ 0 w 187"/>
                <a:gd name="T105" fmla="*/ 0 h 154"/>
                <a:gd name="T106" fmla="*/ 0 w 187"/>
                <a:gd name="T107" fmla="*/ 0 h 154"/>
                <a:gd name="T108" fmla="*/ 0 w 187"/>
                <a:gd name="T109" fmla="*/ 0 h 154"/>
                <a:gd name="T110" fmla="*/ 0 w 187"/>
                <a:gd name="T111" fmla="*/ 0 h 154"/>
                <a:gd name="T112" fmla="*/ 0 w 187"/>
                <a:gd name="T113" fmla="*/ 0 h 154"/>
                <a:gd name="T114" fmla="*/ 0 w 187"/>
                <a:gd name="T115" fmla="*/ 0 h 154"/>
                <a:gd name="T116" fmla="*/ 0 w 187"/>
                <a:gd name="T117" fmla="*/ 0 h 154"/>
                <a:gd name="T118" fmla="*/ 0 w 187"/>
                <a:gd name="T119" fmla="*/ 0 h 154"/>
                <a:gd name="T120" fmla="*/ 0 w 187"/>
                <a:gd name="T121" fmla="*/ 0 h 154"/>
                <a:gd name="T122" fmla="*/ 0 w 187"/>
                <a:gd name="T123" fmla="*/ 0 h 1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7"/>
                <a:gd name="T187" fmla="*/ 0 h 154"/>
                <a:gd name="T188" fmla="*/ 187 w 187"/>
                <a:gd name="T189" fmla="*/ 154 h 1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7" h="154">
                  <a:moveTo>
                    <a:pt x="68" y="28"/>
                  </a:moveTo>
                  <a:lnTo>
                    <a:pt x="61" y="27"/>
                  </a:lnTo>
                  <a:lnTo>
                    <a:pt x="55" y="28"/>
                  </a:lnTo>
                  <a:lnTo>
                    <a:pt x="49" y="31"/>
                  </a:lnTo>
                  <a:lnTo>
                    <a:pt x="44" y="34"/>
                  </a:lnTo>
                  <a:lnTo>
                    <a:pt x="38" y="38"/>
                  </a:lnTo>
                  <a:lnTo>
                    <a:pt x="34" y="44"/>
                  </a:lnTo>
                  <a:lnTo>
                    <a:pt x="30" y="51"/>
                  </a:lnTo>
                  <a:lnTo>
                    <a:pt x="28" y="59"/>
                  </a:lnTo>
                  <a:lnTo>
                    <a:pt x="26" y="68"/>
                  </a:lnTo>
                  <a:lnTo>
                    <a:pt x="25" y="74"/>
                  </a:lnTo>
                  <a:lnTo>
                    <a:pt x="26" y="82"/>
                  </a:lnTo>
                  <a:lnTo>
                    <a:pt x="27" y="88"/>
                  </a:lnTo>
                  <a:lnTo>
                    <a:pt x="29" y="92"/>
                  </a:lnTo>
                  <a:lnTo>
                    <a:pt x="33" y="96"/>
                  </a:lnTo>
                  <a:lnTo>
                    <a:pt x="37" y="100"/>
                  </a:lnTo>
                  <a:lnTo>
                    <a:pt x="43" y="102"/>
                  </a:lnTo>
                  <a:lnTo>
                    <a:pt x="47" y="102"/>
                  </a:lnTo>
                  <a:lnTo>
                    <a:pt x="51" y="102"/>
                  </a:lnTo>
                  <a:lnTo>
                    <a:pt x="55" y="101"/>
                  </a:lnTo>
                  <a:lnTo>
                    <a:pt x="58" y="98"/>
                  </a:lnTo>
                  <a:lnTo>
                    <a:pt x="61" y="95"/>
                  </a:lnTo>
                  <a:lnTo>
                    <a:pt x="64" y="90"/>
                  </a:lnTo>
                  <a:lnTo>
                    <a:pt x="69" y="83"/>
                  </a:lnTo>
                  <a:lnTo>
                    <a:pt x="74" y="75"/>
                  </a:lnTo>
                  <a:lnTo>
                    <a:pt x="88" y="48"/>
                  </a:lnTo>
                  <a:lnTo>
                    <a:pt x="95" y="37"/>
                  </a:lnTo>
                  <a:lnTo>
                    <a:pt x="102" y="28"/>
                  </a:lnTo>
                  <a:lnTo>
                    <a:pt x="108" y="22"/>
                  </a:lnTo>
                  <a:lnTo>
                    <a:pt x="115" y="18"/>
                  </a:lnTo>
                  <a:lnTo>
                    <a:pt x="121" y="14"/>
                  </a:lnTo>
                  <a:lnTo>
                    <a:pt x="129" y="13"/>
                  </a:lnTo>
                  <a:lnTo>
                    <a:pt x="138" y="13"/>
                  </a:lnTo>
                  <a:lnTo>
                    <a:pt x="146" y="15"/>
                  </a:lnTo>
                  <a:lnTo>
                    <a:pt x="153" y="16"/>
                  </a:lnTo>
                  <a:lnTo>
                    <a:pt x="158" y="20"/>
                  </a:lnTo>
                  <a:lnTo>
                    <a:pt x="163" y="22"/>
                  </a:lnTo>
                  <a:lnTo>
                    <a:pt x="167" y="25"/>
                  </a:lnTo>
                  <a:lnTo>
                    <a:pt x="172" y="30"/>
                  </a:lnTo>
                  <a:lnTo>
                    <a:pt x="176" y="34"/>
                  </a:lnTo>
                  <a:lnTo>
                    <a:pt x="178" y="38"/>
                  </a:lnTo>
                  <a:lnTo>
                    <a:pt x="181" y="44"/>
                  </a:lnTo>
                  <a:lnTo>
                    <a:pt x="184" y="49"/>
                  </a:lnTo>
                  <a:lnTo>
                    <a:pt x="185" y="55"/>
                  </a:lnTo>
                  <a:lnTo>
                    <a:pt x="186" y="61"/>
                  </a:lnTo>
                  <a:lnTo>
                    <a:pt x="187" y="68"/>
                  </a:lnTo>
                  <a:lnTo>
                    <a:pt x="186" y="81"/>
                  </a:lnTo>
                  <a:lnTo>
                    <a:pt x="183" y="96"/>
                  </a:lnTo>
                  <a:lnTo>
                    <a:pt x="177" y="113"/>
                  </a:lnTo>
                  <a:lnTo>
                    <a:pt x="171" y="126"/>
                  </a:lnTo>
                  <a:lnTo>
                    <a:pt x="167" y="132"/>
                  </a:lnTo>
                  <a:lnTo>
                    <a:pt x="163" y="137"/>
                  </a:lnTo>
                  <a:lnTo>
                    <a:pt x="158" y="142"/>
                  </a:lnTo>
                  <a:lnTo>
                    <a:pt x="154" y="145"/>
                  </a:lnTo>
                  <a:lnTo>
                    <a:pt x="150" y="149"/>
                  </a:lnTo>
                  <a:lnTo>
                    <a:pt x="144" y="151"/>
                  </a:lnTo>
                  <a:lnTo>
                    <a:pt x="139" y="153"/>
                  </a:lnTo>
                  <a:lnTo>
                    <a:pt x="132" y="154"/>
                  </a:lnTo>
                  <a:lnTo>
                    <a:pt x="127" y="154"/>
                  </a:lnTo>
                  <a:lnTo>
                    <a:pt x="119" y="154"/>
                  </a:lnTo>
                  <a:lnTo>
                    <a:pt x="113" y="154"/>
                  </a:lnTo>
                  <a:lnTo>
                    <a:pt x="105" y="153"/>
                  </a:lnTo>
                  <a:lnTo>
                    <a:pt x="113" y="126"/>
                  </a:lnTo>
                  <a:lnTo>
                    <a:pt x="121" y="126"/>
                  </a:lnTo>
                  <a:lnTo>
                    <a:pt x="129" y="126"/>
                  </a:lnTo>
                  <a:lnTo>
                    <a:pt x="136" y="124"/>
                  </a:lnTo>
                  <a:lnTo>
                    <a:pt x="142" y="120"/>
                  </a:lnTo>
                  <a:lnTo>
                    <a:pt x="146" y="115"/>
                  </a:lnTo>
                  <a:lnTo>
                    <a:pt x="151" y="108"/>
                  </a:lnTo>
                  <a:lnTo>
                    <a:pt x="155" y="100"/>
                  </a:lnTo>
                  <a:lnTo>
                    <a:pt x="158" y="90"/>
                  </a:lnTo>
                  <a:lnTo>
                    <a:pt x="161" y="81"/>
                  </a:lnTo>
                  <a:lnTo>
                    <a:pt x="161" y="72"/>
                  </a:lnTo>
                  <a:lnTo>
                    <a:pt x="161" y="66"/>
                  </a:lnTo>
                  <a:lnTo>
                    <a:pt x="158" y="59"/>
                  </a:lnTo>
                  <a:lnTo>
                    <a:pt x="156" y="54"/>
                  </a:lnTo>
                  <a:lnTo>
                    <a:pt x="152" y="49"/>
                  </a:lnTo>
                  <a:lnTo>
                    <a:pt x="146" y="46"/>
                  </a:lnTo>
                  <a:lnTo>
                    <a:pt x="141" y="44"/>
                  </a:lnTo>
                  <a:lnTo>
                    <a:pt x="137" y="43"/>
                  </a:lnTo>
                  <a:lnTo>
                    <a:pt x="132" y="43"/>
                  </a:lnTo>
                  <a:lnTo>
                    <a:pt x="129" y="44"/>
                  </a:lnTo>
                  <a:lnTo>
                    <a:pt x="126" y="46"/>
                  </a:lnTo>
                  <a:lnTo>
                    <a:pt x="122" y="49"/>
                  </a:lnTo>
                  <a:lnTo>
                    <a:pt x="118" y="55"/>
                  </a:lnTo>
                  <a:lnTo>
                    <a:pt x="114" y="61"/>
                  </a:lnTo>
                  <a:lnTo>
                    <a:pt x="109" y="70"/>
                  </a:lnTo>
                  <a:lnTo>
                    <a:pt x="95" y="97"/>
                  </a:lnTo>
                  <a:lnTo>
                    <a:pt x="88" y="107"/>
                  </a:lnTo>
                  <a:lnTo>
                    <a:pt x="82" y="116"/>
                  </a:lnTo>
                  <a:lnTo>
                    <a:pt x="76" y="123"/>
                  </a:lnTo>
                  <a:lnTo>
                    <a:pt x="70" y="127"/>
                  </a:lnTo>
                  <a:lnTo>
                    <a:pt x="62" y="129"/>
                  </a:lnTo>
                  <a:lnTo>
                    <a:pt x="56" y="131"/>
                  </a:lnTo>
                  <a:lnTo>
                    <a:pt x="47" y="130"/>
                  </a:lnTo>
                  <a:lnTo>
                    <a:pt x="38" y="129"/>
                  </a:lnTo>
                  <a:lnTo>
                    <a:pt x="33" y="127"/>
                  </a:lnTo>
                  <a:lnTo>
                    <a:pt x="27" y="125"/>
                  </a:lnTo>
                  <a:lnTo>
                    <a:pt x="23" y="123"/>
                  </a:lnTo>
                  <a:lnTo>
                    <a:pt x="18" y="119"/>
                  </a:lnTo>
                  <a:lnTo>
                    <a:pt x="14" y="116"/>
                  </a:lnTo>
                  <a:lnTo>
                    <a:pt x="11" y="112"/>
                  </a:lnTo>
                  <a:lnTo>
                    <a:pt x="8" y="107"/>
                  </a:lnTo>
                  <a:lnTo>
                    <a:pt x="5" y="102"/>
                  </a:lnTo>
                  <a:lnTo>
                    <a:pt x="3" y="96"/>
                  </a:lnTo>
                  <a:lnTo>
                    <a:pt x="2" y="91"/>
                  </a:lnTo>
                  <a:lnTo>
                    <a:pt x="1" y="85"/>
                  </a:lnTo>
                  <a:lnTo>
                    <a:pt x="0" y="79"/>
                  </a:lnTo>
                  <a:lnTo>
                    <a:pt x="1" y="67"/>
                  </a:lnTo>
                  <a:lnTo>
                    <a:pt x="4" y="53"/>
                  </a:lnTo>
                  <a:lnTo>
                    <a:pt x="9" y="38"/>
                  </a:lnTo>
                  <a:lnTo>
                    <a:pt x="14" y="27"/>
                  </a:lnTo>
                  <a:lnTo>
                    <a:pt x="18" y="22"/>
                  </a:lnTo>
                  <a:lnTo>
                    <a:pt x="22" y="18"/>
                  </a:lnTo>
                  <a:lnTo>
                    <a:pt x="26" y="13"/>
                  </a:lnTo>
                  <a:lnTo>
                    <a:pt x="30" y="10"/>
                  </a:lnTo>
                  <a:lnTo>
                    <a:pt x="36" y="7"/>
                  </a:lnTo>
                  <a:lnTo>
                    <a:pt x="40" y="4"/>
                  </a:lnTo>
                  <a:lnTo>
                    <a:pt x="46" y="2"/>
                  </a:lnTo>
                  <a:lnTo>
                    <a:pt x="51" y="1"/>
                  </a:lnTo>
                  <a:lnTo>
                    <a:pt x="57" y="0"/>
                  </a:lnTo>
                  <a:lnTo>
                    <a:pt x="63" y="0"/>
                  </a:lnTo>
                  <a:lnTo>
                    <a:pt x="69" y="0"/>
                  </a:lnTo>
                  <a:lnTo>
                    <a:pt x="75" y="1"/>
                  </a:lnTo>
                  <a:lnTo>
                    <a:pt x="68" y="28"/>
                  </a:lnTo>
                  <a:close/>
                </a:path>
              </a:pathLst>
            </a:custGeom>
            <a:solidFill>
              <a:srgbClr val="2C5882"/>
            </a:solidFill>
            <a:ln w="9525">
              <a:noFill/>
              <a:round/>
            </a:ln>
          </p:spPr>
          <p:txBody>
            <a:bodyPr/>
            <a:lstStyle/>
            <a:p>
              <a:endParaRPr lang="zh-CN" altLang="en-US"/>
            </a:p>
          </p:txBody>
        </p:sp>
        <p:sp>
          <p:nvSpPr>
            <p:cNvPr id="83002" name="Freeform 40"/>
            <p:cNvSpPr>
              <a:spLocks noEditPoints="1"/>
            </p:cNvSpPr>
            <p:nvPr/>
          </p:nvSpPr>
          <p:spPr bwMode="auto">
            <a:xfrm>
              <a:off x="1162" y="757"/>
              <a:ext cx="80" cy="27"/>
            </a:xfrm>
            <a:custGeom>
              <a:avLst/>
              <a:gdLst>
                <a:gd name="T0" fmla="*/ 0 w 240"/>
                <a:gd name="T1" fmla="*/ 0 h 83"/>
                <a:gd name="T2" fmla="*/ 0 w 240"/>
                <a:gd name="T3" fmla="*/ 0 h 83"/>
                <a:gd name="T4" fmla="*/ 0 w 240"/>
                <a:gd name="T5" fmla="*/ 0 h 83"/>
                <a:gd name="T6" fmla="*/ 0 w 240"/>
                <a:gd name="T7" fmla="*/ 0 h 83"/>
                <a:gd name="T8" fmla="*/ 0 w 240"/>
                <a:gd name="T9" fmla="*/ 0 h 83"/>
                <a:gd name="T10" fmla="*/ 0 w 240"/>
                <a:gd name="T11" fmla="*/ 0 h 83"/>
                <a:gd name="T12" fmla="*/ 0 w 240"/>
                <a:gd name="T13" fmla="*/ 0 h 83"/>
                <a:gd name="T14" fmla="*/ 0 w 240"/>
                <a:gd name="T15" fmla="*/ 0 h 83"/>
                <a:gd name="T16" fmla="*/ 0 w 240"/>
                <a:gd name="T17" fmla="*/ 0 h 83"/>
                <a:gd name="T18" fmla="*/ 0 w 240"/>
                <a:gd name="T19" fmla="*/ 0 h 83"/>
                <a:gd name="T20" fmla="*/ 0 w 240"/>
                <a:gd name="T21" fmla="*/ 0 h 83"/>
                <a:gd name="T22" fmla="*/ 0 w 240"/>
                <a:gd name="T23" fmla="*/ 0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40"/>
                <a:gd name="T37" fmla="*/ 0 h 83"/>
                <a:gd name="T38" fmla="*/ 240 w 240"/>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40" h="83">
                  <a:moveTo>
                    <a:pt x="234" y="83"/>
                  </a:moveTo>
                  <a:lnTo>
                    <a:pt x="64" y="42"/>
                  </a:lnTo>
                  <a:lnTo>
                    <a:pt x="68" y="28"/>
                  </a:lnTo>
                  <a:lnTo>
                    <a:pt x="71" y="14"/>
                  </a:lnTo>
                  <a:lnTo>
                    <a:pt x="240" y="53"/>
                  </a:lnTo>
                  <a:lnTo>
                    <a:pt x="237" y="68"/>
                  </a:lnTo>
                  <a:lnTo>
                    <a:pt x="234" y="83"/>
                  </a:lnTo>
                  <a:close/>
                  <a:moveTo>
                    <a:pt x="0" y="28"/>
                  </a:moveTo>
                  <a:lnTo>
                    <a:pt x="7" y="0"/>
                  </a:lnTo>
                  <a:lnTo>
                    <a:pt x="39" y="6"/>
                  </a:lnTo>
                  <a:lnTo>
                    <a:pt x="33" y="36"/>
                  </a:lnTo>
                  <a:lnTo>
                    <a:pt x="0" y="28"/>
                  </a:lnTo>
                  <a:close/>
                </a:path>
              </a:pathLst>
            </a:custGeom>
            <a:solidFill>
              <a:srgbClr val="2C5882"/>
            </a:solidFill>
            <a:ln w="9525">
              <a:noFill/>
              <a:round/>
            </a:ln>
          </p:spPr>
          <p:txBody>
            <a:bodyPr/>
            <a:lstStyle/>
            <a:p>
              <a:endParaRPr lang="zh-CN" altLang="en-US"/>
            </a:p>
          </p:txBody>
        </p:sp>
        <p:sp>
          <p:nvSpPr>
            <p:cNvPr id="83003" name="Freeform 39"/>
            <p:cNvSpPr/>
            <p:nvPr/>
          </p:nvSpPr>
          <p:spPr bwMode="auto">
            <a:xfrm>
              <a:off x="1173" y="723"/>
              <a:ext cx="77" cy="28"/>
            </a:xfrm>
            <a:custGeom>
              <a:avLst/>
              <a:gdLst>
                <a:gd name="T0" fmla="*/ 0 w 229"/>
                <a:gd name="T1" fmla="*/ 0 h 84"/>
                <a:gd name="T2" fmla="*/ 0 w 229"/>
                <a:gd name="T3" fmla="*/ 0 h 84"/>
                <a:gd name="T4" fmla="*/ 0 w 229"/>
                <a:gd name="T5" fmla="*/ 0 h 84"/>
                <a:gd name="T6" fmla="*/ 0 w 229"/>
                <a:gd name="T7" fmla="*/ 0 h 84"/>
                <a:gd name="T8" fmla="*/ 0 w 229"/>
                <a:gd name="T9" fmla="*/ 0 h 84"/>
                <a:gd name="T10" fmla="*/ 0 w 229"/>
                <a:gd name="T11" fmla="*/ 0 h 84"/>
                <a:gd name="T12" fmla="*/ 0 w 229"/>
                <a:gd name="T13" fmla="*/ 0 h 84"/>
                <a:gd name="T14" fmla="*/ 0 w 229"/>
                <a:gd name="T15" fmla="*/ 0 h 84"/>
                <a:gd name="T16" fmla="*/ 0 w 229"/>
                <a:gd name="T17" fmla="*/ 0 h 84"/>
                <a:gd name="T18" fmla="*/ 0 w 229"/>
                <a:gd name="T19" fmla="*/ 0 h 84"/>
                <a:gd name="T20" fmla="*/ 0 w 229"/>
                <a:gd name="T21" fmla="*/ 0 h 84"/>
                <a:gd name="T22" fmla="*/ 0 w 229"/>
                <a:gd name="T23" fmla="*/ 0 h 84"/>
                <a:gd name="T24" fmla="*/ 0 w 229"/>
                <a:gd name="T25" fmla="*/ 0 h 84"/>
                <a:gd name="T26" fmla="*/ 0 w 229"/>
                <a:gd name="T27" fmla="*/ 0 h 84"/>
                <a:gd name="T28" fmla="*/ 0 w 229"/>
                <a:gd name="T29" fmla="*/ 0 h 84"/>
                <a:gd name="T30" fmla="*/ 0 w 229"/>
                <a:gd name="T31" fmla="*/ 0 h 84"/>
                <a:gd name="T32" fmla="*/ 0 w 229"/>
                <a:gd name="T33" fmla="*/ 0 h 84"/>
                <a:gd name="T34" fmla="*/ 0 w 229"/>
                <a:gd name="T35" fmla="*/ 0 h 84"/>
                <a:gd name="T36" fmla="*/ 0 w 229"/>
                <a:gd name="T37" fmla="*/ 0 h 84"/>
                <a:gd name="T38" fmla="*/ 0 w 229"/>
                <a:gd name="T39" fmla="*/ 0 h 84"/>
                <a:gd name="T40" fmla="*/ 0 w 229"/>
                <a:gd name="T41" fmla="*/ 0 h 84"/>
                <a:gd name="T42" fmla="*/ 0 w 229"/>
                <a:gd name="T43" fmla="*/ 0 h 84"/>
                <a:gd name="T44" fmla="*/ 0 w 229"/>
                <a:gd name="T45" fmla="*/ 0 h 84"/>
                <a:gd name="T46" fmla="*/ 0 w 229"/>
                <a:gd name="T47" fmla="*/ 0 h 84"/>
                <a:gd name="T48" fmla="*/ 0 w 229"/>
                <a:gd name="T49" fmla="*/ 0 h 84"/>
                <a:gd name="T50" fmla="*/ 0 w 229"/>
                <a:gd name="T51" fmla="*/ 0 h 84"/>
                <a:gd name="T52" fmla="*/ 0 w 229"/>
                <a:gd name="T53" fmla="*/ 0 h 84"/>
                <a:gd name="T54" fmla="*/ 0 w 229"/>
                <a:gd name="T55" fmla="*/ 0 h 84"/>
                <a:gd name="T56" fmla="*/ 0 w 229"/>
                <a:gd name="T57" fmla="*/ 0 h 84"/>
                <a:gd name="T58" fmla="*/ 0 w 229"/>
                <a:gd name="T59" fmla="*/ 0 h 8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29"/>
                <a:gd name="T91" fmla="*/ 0 h 84"/>
                <a:gd name="T92" fmla="*/ 229 w 229"/>
                <a:gd name="T93" fmla="*/ 84 h 8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29" h="84">
                  <a:moveTo>
                    <a:pt x="229" y="31"/>
                  </a:moveTo>
                  <a:lnTo>
                    <a:pt x="229" y="44"/>
                  </a:lnTo>
                  <a:lnTo>
                    <a:pt x="228" y="53"/>
                  </a:lnTo>
                  <a:lnTo>
                    <a:pt x="226" y="61"/>
                  </a:lnTo>
                  <a:lnTo>
                    <a:pt x="223" y="69"/>
                  </a:lnTo>
                  <a:lnTo>
                    <a:pt x="220" y="75"/>
                  </a:lnTo>
                  <a:lnTo>
                    <a:pt x="215" y="78"/>
                  </a:lnTo>
                  <a:lnTo>
                    <a:pt x="210" y="81"/>
                  </a:lnTo>
                  <a:lnTo>
                    <a:pt x="202" y="82"/>
                  </a:lnTo>
                  <a:lnTo>
                    <a:pt x="194" y="82"/>
                  </a:lnTo>
                  <a:lnTo>
                    <a:pt x="184" y="81"/>
                  </a:lnTo>
                  <a:lnTo>
                    <a:pt x="72" y="60"/>
                  </a:lnTo>
                  <a:lnTo>
                    <a:pt x="67" y="84"/>
                  </a:lnTo>
                  <a:lnTo>
                    <a:pt x="44" y="80"/>
                  </a:lnTo>
                  <a:lnTo>
                    <a:pt x="48" y="56"/>
                  </a:lnTo>
                  <a:lnTo>
                    <a:pt x="0" y="48"/>
                  </a:lnTo>
                  <a:lnTo>
                    <a:pt x="5" y="19"/>
                  </a:lnTo>
                  <a:lnTo>
                    <a:pt x="53" y="28"/>
                  </a:lnTo>
                  <a:lnTo>
                    <a:pt x="59" y="0"/>
                  </a:lnTo>
                  <a:lnTo>
                    <a:pt x="82" y="5"/>
                  </a:lnTo>
                  <a:lnTo>
                    <a:pt x="77" y="32"/>
                  </a:lnTo>
                  <a:lnTo>
                    <a:pt x="190" y="52"/>
                  </a:lnTo>
                  <a:lnTo>
                    <a:pt x="193" y="53"/>
                  </a:lnTo>
                  <a:lnTo>
                    <a:pt x="195" y="52"/>
                  </a:lnTo>
                  <a:lnTo>
                    <a:pt x="198" y="50"/>
                  </a:lnTo>
                  <a:lnTo>
                    <a:pt x="200" y="49"/>
                  </a:lnTo>
                  <a:lnTo>
                    <a:pt x="203" y="44"/>
                  </a:lnTo>
                  <a:lnTo>
                    <a:pt x="205" y="37"/>
                  </a:lnTo>
                  <a:lnTo>
                    <a:pt x="207" y="28"/>
                  </a:lnTo>
                  <a:lnTo>
                    <a:pt x="229" y="31"/>
                  </a:lnTo>
                  <a:close/>
                </a:path>
              </a:pathLst>
            </a:custGeom>
            <a:solidFill>
              <a:srgbClr val="2C5882"/>
            </a:solidFill>
            <a:ln w="9525">
              <a:noFill/>
              <a:round/>
            </a:ln>
          </p:spPr>
          <p:txBody>
            <a:bodyPr/>
            <a:lstStyle/>
            <a:p>
              <a:endParaRPr lang="zh-CN" altLang="en-US"/>
            </a:p>
          </p:txBody>
        </p:sp>
        <p:sp>
          <p:nvSpPr>
            <p:cNvPr id="83004" name="Freeform 38"/>
            <p:cNvSpPr/>
            <p:nvPr/>
          </p:nvSpPr>
          <p:spPr bwMode="auto">
            <a:xfrm>
              <a:off x="1193" y="667"/>
              <a:ext cx="82" cy="53"/>
            </a:xfrm>
            <a:custGeom>
              <a:avLst/>
              <a:gdLst>
                <a:gd name="T0" fmla="*/ 0 w 247"/>
                <a:gd name="T1" fmla="*/ 0 h 160"/>
                <a:gd name="T2" fmla="*/ 0 w 247"/>
                <a:gd name="T3" fmla="*/ 0 h 160"/>
                <a:gd name="T4" fmla="*/ 0 w 247"/>
                <a:gd name="T5" fmla="*/ 0 h 160"/>
                <a:gd name="T6" fmla="*/ 0 w 247"/>
                <a:gd name="T7" fmla="*/ 0 h 160"/>
                <a:gd name="T8" fmla="*/ 0 w 247"/>
                <a:gd name="T9" fmla="*/ 0 h 160"/>
                <a:gd name="T10" fmla="*/ 0 w 247"/>
                <a:gd name="T11" fmla="*/ 0 h 160"/>
                <a:gd name="T12" fmla="*/ 0 w 247"/>
                <a:gd name="T13" fmla="*/ 0 h 160"/>
                <a:gd name="T14" fmla="*/ 0 w 247"/>
                <a:gd name="T15" fmla="*/ 0 h 160"/>
                <a:gd name="T16" fmla="*/ 0 w 247"/>
                <a:gd name="T17" fmla="*/ 0 h 160"/>
                <a:gd name="T18" fmla="*/ 0 w 247"/>
                <a:gd name="T19" fmla="*/ 0 h 160"/>
                <a:gd name="T20" fmla="*/ 0 w 247"/>
                <a:gd name="T21" fmla="*/ 0 h 160"/>
                <a:gd name="T22" fmla="*/ 0 w 247"/>
                <a:gd name="T23" fmla="*/ 0 h 160"/>
                <a:gd name="T24" fmla="*/ 0 w 247"/>
                <a:gd name="T25" fmla="*/ 0 h 160"/>
                <a:gd name="T26" fmla="*/ 0 w 247"/>
                <a:gd name="T27" fmla="*/ 0 h 160"/>
                <a:gd name="T28" fmla="*/ 0 w 247"/>
                <a:gd name="T29" fmla="*/ 0 h 160"/>
                <a:gd name="T30" fmla="*/ 0 w 247"/>
                <a:gd name="T31" fmla="*/ 0 h 160"/>
                <a:gd name="T32" fmla="*/ 0 w 247"/>
                <a:gd name="T33" fmla="*/ 0 h 160"/>
                <a:gd name="T34" fmla="*/ 0 w 247"/>
                <a:gd name="T35" fmla="*/ 0 h 160"/>
                <a:gd name="T36" fmla="*/ 0 w 247"/>
                <a:gd name="T37" fmla="*/ 0 h 160"/>
                <a:gd name="T38" fmla="*/ 0 w 247"/>
                <a:gd name="T39" fmla="*/ 0 h 160"/>
                <a:gd name="T40" fmla="*/ 0 w 247"/>
                <a:gd name="T41" fmla="*/ 0 h 160"/>
                <a:gd name="T42" fmla="*/ 0 w 247"/>
                <a:gd name="T43" fmla="*/ 0 h 160"/>
                <a:gd name="T44" fmla="*/ 0 w 247"/>
                <a:gd name="T45" fmla="*/ 0 h 160"/>
                <a:gd name="T46" fmla="*/ 0 w 247"/>
                <a:gd name="T47" fmla="*/ 0 h 160"/>
                <a:gd name="T48" fmla="*/ 0 w 247"/>
                <a:gd name="T49" fmla="*/ 0 h 160"/>
                <a:gd name="T50" fmla="*/ 0 w 247"/>
                <a:gd name="T51" fmla="*/ 0 h 160"/>
                <a:gd name="T52" fmla="*/ 0 w 247"/>
                <a:gd name="T53" fmla="*/ 0 h 160"/>
                <a:gd name="T54" fmla="*/ 0 w 247"/>
                <a:gd name="T55" fmla="*/ 0 h 160"/>
                <a:gd name="T56" fmla="*/ 0 w 247"/>
                <a:gd name="T57" fmla="*/ 0 h 160"/>
                <a:gd name="T58" fmla="*/ 0 w 247"/>
                <a:gd name="T59" fmla="*/ 0 h 160"/>
                <a:gd name="T60" fmla="*/ 0 w 247"/>
                <a:gd name="T61" fmla="*/ 0 h 16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7"/>
                <a:gd name="T94" fmla="*/ 0 h 160"/>
                <a:gd name="T95" fmla="*/ 247 w 247"/>
                <a:gd name="T96" fmla="*/ 160 h 16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7" h="160">
                  <a:moveTo>
                    <a:pt x="12" y="0"/>
                  </a:moveTo>
                  <a:lnTo>
                    <a:pt x="187" y="78"/>
                  </a:lnTo>
                  <a:lnTo>
                    <a:pt x="204" y="87"/>
                  </a:lnTo>
                  <a:lnTo>
                    <a:pt x="218" y="95"/>
                  </a:lnTo>
                  <a:lnTo>
                    <a:pt x="229" y="102"/>
                  </a:lnTo>
                  <a:lnTo>
                    <a:pt x="237" y="109"/>
                  </a:lnTo>
                  <a:lnTo>
                    <a:pt x="241" y="117"/>
                  </a:lnTo>
                  <a:lnTo>
                    <a:pt x="245" y="124"/>
                  </a:lnTo>
                  <a:lnTo>
                    <a:pt x="247" y="134"/>
                  </a:lnTo>
                  <a:lnTo>
                    <a:pt x="247" y="146"/>
                  </a:lnTo>
                  <a:lnTo>
                    <a:pt x="246" y="153"/>
                  </a:lnTo>
                  <a:lnTo>
                    <a:pt x="244" y="160"/>
                  </a:lnTo>
                  <a:lnTo>
                    <a:pt x="216" y="158"/>
                  </a:lnTo>
                  <a:lnTo>
                    <a:pt x="218" y="151"/>
                  </a:lnTo>
                  <a:lnTo>
                    <a:pt x="221" y="142"/>
                  </a:lnTo>
                  <a:lnTo>
                    <a:pt x="221" y="136"/>
                  </a:lnTo>
                  <a:lnTo>
                    <a:pt x="218" y="132"/>
                  </a:lnTo>
                  <a:lnTo>
                    <a:pt x="216" y="128"/>
                  </a:lnTo>
                  <a:lnTo>
                    <a:pt x="213" y="124"/>
                  </a:lnTo>
                  <a:lnTo>
                    <a:pt x="209" y="120"/>
                  </a:lnTo>
                  <a:lnTo>
                    <a:pt x="202" y="117"/>
                  </a:lnTo>
                  <a:lnTo>
                    <a:pt x="194" y="112"/>
                  </a:lnTo>
                  <a:lnTo>
                    <a:pt x="185" y="107"/>
                  </a:lnTo>
                  <a:lnTo>
                    <a:pt x="181" y="107"/>
                  </a:lnTo>
                  <a:lnTo>
                    <a:pt x="0" y="158"/>
                  </a:lnTo>
                  <a:lnTo>
                    <a:pt x="1" y="142"/>
                  </a:lnTo>
                  <a:lnTo>
                    <a:pt x="2" y="124"/>
                  </a:lnTo>
                  <a:lnTo>
                    <a:pt x="150" y="88"/>
                  </a:lnTo>
                  <a:lnTo>
                    <a:pt x="10" y="31"/>
                  </a:lnTo>
                  <a:lnTo>
                    <a:pt x="11" y="15"/>
                  </a:lnTo>
                  <a:lnTo>
                    <a:pt x="12" y="0"/>
                  </a:lnTo>
                  <a:close/>
                </a:path>
              </a:pathLst>
            </a:custGeom>
            <a:solidFill>
              <a:srgbClr val="2C5882"/>
            </a:solidFill>
            <a:ln w="9525">
              <a:noFill/>
              <a:round/>
            </a:ln>
          </p:spPr>
          <p:txBody>
            <a:bodyPr/>
            <a:lstStyle/>
            <a:p>
              <a:endParaRPr lang="zh-CN" altLang="en-US"/>
            </a:p>
          </p:txBody>
        </p:sp>
        <p:sp>
          <p:nvSpPr>
            <p:cNvPr id="83005" name="Freeform 37"/>
            <p:cNvSpPr>
              <a:spLocks noEditPoints="1"/>
            </p:cNvSpPr>
            <p:nvPr/>
          </p:nvSpPr>
          <p:spPr bwMode="auto">
            <a:xfrm>
              <a:off x="3791" y="115"/>
              <a:ext cx="496" cy="696"/>
            </a:xfrm>
            <a:custGeom>
              <a:avLst/>
              <a:gdLst>
                <a:gd name="T0" fmla="*/ 0 w 1486"/>
                <a:gd name="T1" fmla="*/ 0 h 2086"/>
                <a:gd name="T2" fmla="*/ 0 w 1486"/>
                <a:gd name="T3" fmla="*/ 0 h 2086"/>
                <a:gd name="T4" fmla="*/ 0 w 1486"/>
                <a:gd name="T5" fmla="*/ 0 h 2086"/>
                <a:gd name="T6" fmla="*/ 0 w 1486"/>
                <a:gd name="T7" fmla="*/ 0 h 2086"/>
                <a:gd name="T8" fmla="*/ 0 w 1486"/>
                <a:gd name="T9" fmla="*/ 0 h 2086"/>
                <a:gd name="T10" fmla="*/ 0 w 1486"/>
                <a:gd name="T11" fmla="*/ 0 h 2086"/>
                <a:gd name="T12" fmla="*/ 0 w 1486"/>
                <a:gd name="T13" fmla="*/ 0 h 2086"/>
                <a:gd name="T14" fmla="*/ 0 w 1486"/>
                <a:gd name="T15" fmla="*/ 0 h 2086"/>
                <a:gd name="T16" fmla="*/ 0 w 1486"/>
                <a:gd name="T17" fmla="*/ 0 h 2086"/>
                <a:gd name="T18" fmla="*/ 0 w 1486"/>
                <a:gd name="T19" fmla="*/ 0 h 2086"/>
                <a:gd name="T20" fmla="*/ 0 w 1486"/>
                <a:gd name="T21" fmla="*/ 0 h 2086"/>
                <a:gd name="T22" fmla="*/ 0 w 1486"/>
                <a:gd name="T23" fmla="*/ 0 h 2086"/>
                <a:gd name="T24" fmla="*/ 0 w 1486"/>
                <a:gd name="T25" fmla="*/ 0 h 2086"/>
                <a:gd name="T26" fmla="*/ 0 w 1486"/>
                <a:gd name="T27" fmla="*/ 0 h 2086"/>
                <a:gd name="T28" fmla="*/ 0 w 1486"/>
                <a:gd name="T29" fmla="*/ 0 h 2086"/>
                <a:gd name="T30" fmla="*/ 0 w 1486"/>
                <a:gd name="T31" fmla="*/ 0 h 2086"/>
                <a:gd name="T32" fmla="*/ 0 w 1486"/>
                <a:gd name="T33" fmla="*/ 0 h 2086"/>
                <a:gd name="T34" fmla="*/ 0 w 1486"/>
                <a:gd name="T35" fmla="*/ 0 h 2086"/>
                <a:gd name="T36" fmla="*/ 0 w 1486"/>
                <a:gd name="T37" fmla="*/ 0 h 2086"/>
                <a:gd name="T38" fmla="*/ 0 w 1486"/>
                <a:gd name="T39" fmla="*/ 0 h 2086"/>
                <a:gd name="T40" fmla="*/ 0 w 1486"/>
                <a:gd name="T41" fmla="*/ 0 h 2086"/>
                <a:gd name="T42" fmla="*/ 0 w 1486"/>
                <a:gd name="T43" fmla="*/ 0 h 2086"/>
                <a:gd name="T44" fmla="*/ 0 w 1486"/>
                <a:gd name="T45" fmla="*/ 0 h 2086"/>
                <a:gd name="T46" fmla="*/ 0 w 1486"/>
                <a:gd name="T47" fmla="*/ 0 h 2086"/>
                <a:gd name="T48" fmla="*/ 0 w 1486"/>
                <a:gd name="T49" fmla="*/ 0 h 2086"/>
                <a:gd name="T50" fmla="*/ 0 w 1486"/>
                <a:gd name="T51" fmla="*/ 0 h 2086"/>
                <a:gd name="T52" fmla="*/ 0 w 1486"/>
                <a:gd name="T53" fmla="*/ 0 h 2086"/>
                <a:gd name="T54" fmla="*/ 0 w 1486"/>
                <a:gd name="T55" fmla="*/ 0 h 2086"/>
                <a:gd name="T56" fmla="*/ 0 w 1486"/>
                <a:gd name="T57" fmla="*/ 0 h 2086"/>
                <a:gd name="T58" fmla="*/ 0 w 1486"/>
                <a:gd name="T59" fmla="*/ 0 h 2086"/>
                <a:gd name="T60" fmla="*/ 0 w 1486"/>
                <a:gd name="T61" fmla="*/ 0 h 2086"/>
                <a:gd name="T62" fmla="*/ 0 w 1486"/>
                <a:gd name="T63" fmla="*/ 0 h 2086"/>
                <a:gd name="T64" fmla="*/ 0 w 1486"/>
                <a:gd name="T65" fmla="*/ 0 h 2086"/>
                <a:gd name="T66" fmla="*/ 0 w 1486"/>
                <a:gd name="T67" fmla="*/ 0 h 2086"/>
                <a:gd name="T68" fmla="*/ 0 w 1486"/>
                <a:gd name="T69" fmla="*/ 0 h 2086"/>
                <a:gd name="T70" fmla="*/ 0 w 1486"/>
                <a:gd name="T71" fmla="*/ 0 h 2086"/>
                <a:gd name="T72" fmla="*/ 0 w 1486"/>
                <a:gd name="T73" fmla="*/ 0 h 2086"/>
                <a:gd name="T74" fmla="*/ 0 w 1486"/>
                <a:gd name="T75" fmla="*/ 0 h 2086"/>
                <a:gd name="T76" fmla="*/ 0 w 1486"/>
                <a:gd name="T77" fmla="*/ 0 h 2086"/>
                <a:gd name="T78" fmla="*/ 0 w 1486"/>
                <a:gd name="T79" fmla="*/ 0 h 2086"/>
                <a:gd name="T80" fmla="*/ 0 w 1486"/>
                <a:gd name="T81" fmla="*/ 0 h 2086"/>
                <a:gd name="T82" fmla="*/ 0 w 1486"/>
                <a:gd name="T83" fmla="*/ 0 h 2086"/>
                <a:gd name="T84" fmla="*/ 0 w 1486"/>
                <a:gd name="T85" fmla="*/ 0 h 2086"/>
                <a:gd name="T86" fmla="*/ 0 w 1486"/>
                <a:gd name="T87" fmla="*/ 0 h 2086"/>
                <a:gd name="T88" fmla="*/ 0 w 1486"/>
                <a:gd name="T89" fmla="*/ 0 h 2086"/>
                <a:gd name="T90" fmla="*/ 0 w 1486"/>
                <a:gd name="T91" fmla="*/ 0 h 2086"/>
                <a:gd name="T92" fmla="*/ 0 w 1486"/>
                <a:gd name="T93" fmla="*/ 0 h 2086"/>
                <a:gd name="T94" fmla="*/ 0 w 1486"/>
                <a:gd name="T95" fmla="*/ 0 h 2086"/>
                <a:gd name="T96" fmla="*/ 0 w 1486"/>
                <a:gd name="T97" fmla="*/ 0 h 2086"/>
                <a:gd name="T98" fmla="*/ 0 w 1486"/>
                <a:gd name="T99" fmla="*/ 0 h 2086"/>
                <a:gd name="T100" fmla="*/ 0 w 1486"/>
                <a:gd name="T101" fmla="*/ 0 h 2086"/>
                <a:gd name="T102" fmla="*/ 0 w 1486"/>
                <a:gd name="T103" fmla="*/ 0 h 2086"/>
                <a:gd name="T104" fmla="*/ 0 w 1486"/>
                <a:gd name="T105" fmla="*/ 0 h 2086"/>
                <a:gd name="T106" fmla="*/ 0 w 1486"/>
                <a:gd name="T107" fmla="*/ 0 h 2086"/>
                <a:gd name="T108" fmla="*/ 0 w 1486"/>
                <a:gd name="T109" fmla="*/ 0 h 2086"/>
                <a:gd name="T110" fmla="*/ 0 w 1486"/>
                <a:gd name="T111" fmla="*/ 0 h 2086"/>
                <a:gd name="T112" fmla="*/ 0 w 1486"/>
                <a:gd name="T113" fmla="*/ 0 h 2086"/>
                <a:gd name="T114" fmla="*/ 0 w 1486"/>
                <a:gd name="T115" fmla="*/ 0 h 2086"/>
                <a:gd name="T116" fmla="*/ 0 w 1486"/>
                <a:gd name="T117" fmla="*/ 0 h 2086"/>
                <a:gd name="T118" fmla="*/ 0 w 1486"/>
                <a:gd name="T119" fmla="*/ 0 h 2086"/>
                <a:gd name="T120" fmla="*/ 0 w 1486"/>
                <a:gd name="T121" fmla="*/ 0 h 2086"/>
                <a:gd name="T122" fmla="*/ 0 w 1486"/>
                <a:gd name="T123" fmla="*/ 0 h 208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86"/>
                <a:gd name="T187" fmla="*/ 0 h 2086"/>
                <a:gd name="T188" fmla="*/ 1486 w 1486"/>
                <a:gd name="T189" fmla="*/ 2086 h 208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86" h="2086">
                  <a:moveTo>
                    <a:pt x="677" y="0"/>
                  </a:moveTo>
                  <a:lnTo>
                    <a:pt x="684" y="3"/>
                  </a:lnTo>
                  <a:lnTo>
                    <a:pt x="689" y="6"/>
                  </a:lnTo>
                  <a:lnTo>
                    <a:pt x="694" y="11"/>
                  </a:lnTo>
                  <a:lnTo>
                    <a:pt x="698" y="14"/>
                  </a:lnTo>
                  <a:lnTo>
                    <a:pt x="707" y="17"/>
                  </a:lnTo>
                  <a:lnTo>
                    <a:pt x="714" y="20"/>
                  </a:lnTo>
                  <a:lnTo>
                    <a:pt x="716" y="19"/>
                  </a:lnTo>
                  <a:lnTo>
                    <a:pt x="720" y="18"/>
                  </a:lnTo>
                  <a:lnTo>
                    <a:pt x="727" y="23"/>
                  </a:lnTo>
                  <a:lnTo>
                    <a:pt x="737" y="32"/>
                  </a:lnTo>
                  <a:lnTo>
                    <a:pt x="746" y="42"/>
                  </a:lnTo>
                  <a:lnTo>
                    <a:pt x="751" y="50"/>
                  </a:lnTo>
                  <a:lnTo>
                    <a:pt x="753" y="55"/>
                  </a:lnTo>
                  <a:lnTo>
                    <a:pt x="754" y="61"/>
                  </a:lnTo>
                  <a:lnTo>
                    <a:pt x="761" y="66"/>
                  </a:lnTo>
                  <a:lnTo>
                    <a:pt x="770" y="73"/>
                  </a:lnTo>
                  <a:lnTo>
                    <a:pt x="771" y="81"/>
                  </a:lnTo>
                  <a:lnTo>
                    <a:pt x="772" y="88"/>
                  </a:lnTo>
                  <a:lnTo>
                    <a:pt x="778" y="98"/>
                  </a:lnTo>
                  <a:lnTo>
                    <a:pt x="783" y="107"/>
                  </a:lnTo>
                  <a:lnTo>
                    <a:pt x="787" y="121"/>
                  </a:lnTo>
                  <a:lnTo>
                    <a:pt x="790" y="144"/>
                  </a:lnTo>
                  <a:lnTo>
                    <a:pt x="792" y="168"/>
                  </a:lnTo>
                  <a:lnTo>
                    <a:pt x="793" y="181"/>
                  </a:lnTo>
                  <a:lnTo>
                    <a:pt x="789" y="197"/>
                  </a:lnTo>
                  <a:lnTo>
                    <a:pt x="783" y="210"/>
                  </a:lnTo>
                  <a:lnTo>
                    <a:pt x="778" y="222"/>
                  </a:lnTo>
                  <a:lnTo>
                    <a:pt x="772" y="234"/>
                  </a:lnTo>
                  <a:lnTo>
                    <a:pt x="768" y="247"/>
                  </a:lnTo>
                  <a:lnTo>
                    <a:pt x="765" y="261"/>
                  </a:lnTo>
                  <a:lnTo>
                    <a:pt x="757" y="274"/>
                  </a:lnTo>
                  <a:lnTo>
                    <a:pt x="749" y="288"/>
                  </a:lnTo>
                  <a:lnTo>
                    <a:pt x="747" y="298"/>
                  </a:lnTo>
                  <a:lnTo>
                    <a:pt x="746" y="307"/>
                  </a:lnTo>
                  <a:lnTo>
                    <a:pt x="745" y="316"/>
                  </a:lnTo>
                  <a:lnTo>
                    <a:pt x="744" y="326"/>
                  </a:lnTo>
                  <a:lnTo>
                    <a:pt x="738" y="334"/>
                  </a:lnTo>
                  <a:lnTo>
                    <a:pt x="734" y="341"/>
                  </a:lnTo>
                  <a:lnTo>
                    <a:pt x="732" y="355"/>
                  </a:lnTo>
                  <a:lnTo>
                    <a:pt x="731" y="369"/>
                  </a:lnTo>
                  <a:lnTo>
                    <a:pt x="729" y="376"/>
                  </a:lnTo>
                  <a:lnTo>
                    <a:pt x="725" y="384"/>
                  </a:lnTo>
                  <a:lnTo>
                    <a:pt x="723" y="399"/>
                  </a:lnTo>
                  <a:lnTo>
                    <a:pt x="722" y="415"/>
                  </a:lnTo>
                  <a:lnTo>
                    <a:pt x="714" y="431"/>
                  </a:lnTo>
                  <a:lnTo>
                    <a:pt x="707" y="445"/>
                  </a:lnTo>
                  <a:lnTo>
                    <a:pt x="703" y="460"/>
                  </a:lnTo>
                  <a:lnTo>
                    <a:pt x="700" y="473"/>
                  </a:lnTo>
                  <a:lnTo>
                    <a:pt x="697" y="478"/>
                  </a:lnTo>
                  <a:lnTo>
                    <a:pt x="695" y="482"/>
                  </a:lnTo>
                  <a:lnTo>
                    <a:pt x="694" y="486"/>
                  </a:lnTo>
                  <a:lnTo>
                    <a:pt x="694" y="491"/>
                  </a:lnTo>
                  <a:lnTo>
                    <a:pt x="684" y="504"/>
                  </a:lnTo>
                  <a:lnTo>
                    <a:pt x="676" y="518"/>
                  </a:lnTo>
                  <a:lnTo>
                    <a:pt x="675" y="529"/>
                  </a:lnTo>
                  <a:lnTo>
                    <a:pt x="673" y="538"/>
                  </a:lnTo>
                  <a:lnTo>
                    <a:pt x="668" y="542"/>
                  </a:lnTo>
                  <a:lnTo>
                    <a:pt x="664" y="547"/>
                  </a:lnTo>
                  <a:lnTo>
                    <a:pt x="660" y="556"/>
                  </a:lnTo>
                  <a:lnTo>
                    <a:pt x="656" y="566"/>
                  </a:lnTo>
                  <a:lnTo>
                    <a:pt x="654" y="577"/>
                  </a:lnTo>
                  <a:lnTo>
                    <a:pt x="651" y="586"/>
                  </a:lnTo>
                  <a:lnTo>
                    <a:pt x="651" y="593"/>
                  </a:lnTo>
                  <a:lnTo>
                    <a:pt x="651" y="599"/>
                  </a:lnTo>
                  <a:lnTo>
                    <a:pt x="649" y="602"/>
                  </a:lnTo>
                  <a:lnTo>
                    <a:pt x="645" y="606"/>
                  </a:lnTo>
                  <a:lnTo>
                    <a:pt x="645" y="613"/>
                  </a:lnTo>
                  <a:lnTo>
                    <a:pt x="645" y="621"/>
                  </a:lnTo>
                  <a:lnTo>
                    <a:pt x="640" y="635"/>
                  </a:lnTo>
                  <a:lnTo>
                    <a:pt x="636" y="651"/>
                  </a:lnTo>
                  <a:lnTo>
                    <a:pt x="625" y="656"/>
                  </a:lnTo>
                  <a:lnTo>
                    <a:pt x="615" y="659"/>
                  </a:lnTo>
                  <a:lnTo>
                    <a:pt x="615" y="665"/>
                  </a:lnTo>
                  <a:lnTo>
                    <a:pt x="615" y="670"/>
                  </a:lnTo>
                  <a:lnTo>
                    <a:pt x="611" y="676"/>
                  </a:lnTo>
                  <a:lnTo>
                    <a:pt x="607" y="682"/>
                  </a:lnTo>
                  <a:lnTo>
                    <a:pt x="604" y="686"/>
                  </a:lnTo>
                  <a:lnTo>
                    <a:pt x="601" y="688"/>
                  </a:lnTo>
                  <a:lnTo>
                    <a:pt x="597" y="690"/>
                  </a:lnTo>
                  <a:lnTo>
                    <a:pt x="594" y="691"/>
                  </a:lnTo>
                  <a:lnTo>
                    <a:pt x="594" y="690"/>
                  </a:lnTo>
                  <a:lnTo>
                    <a:pt x="593" y="689"/>
                  </a:lnTo>
                  <a:lnTo>
                    <a:pt x="592" y="683"/>
                  </a:lnTo>
                  <a:lnTo>
                    <a:pt x="592" y="678"/>
                  </a:lnTo>
                  <a:lnTo>
                    <a:pt x="588" y="677"/>
                  </a:lnTo>
                  <a:lnTo>
                    <a:pt x="586" y="676"/>
                  </a:lnTo>
                  <a:lnTo>
                    <a:pt x="581" y="679"/>
                  </a:lnTo>
                  <a:lnTo>
                    <a:pt x="576" y="681"/>
                  </a:lnTo>
                  <a:lnTo>
                    <a:pt x="573" y="688"/>
                  </a:lnTo>
                  <a:lnTo>
                    <a:pt x="570" y="693"/>
                  </a:lnTo>
                  <a:lnTo>
                    <a:pt x="557" y="698"/>
                  </a:lnTo>
                  <a:lnTo>
                    <a:pt x="544" y="701"/>
                  </a:lnTo>
                  <a:lnTo>
                    <a:pt x="538" y="706"/>
                  </a:lnTo>
                  <a:lnTo>
                    <a:pt x="533" y="712"/>
                  </a:lnTo>
                  <a:lnTo>
                    <a:pt x="521" y="716"/>
                  </a:lnTo>
                  <a:lnTo>
                    <a:pt x="510" y="721"/>
                  </a:lnTo>
                  <a:lnTo>
                    <a:pt x="500" y="730"/>
                  </a:lnTo>
                  <a:lnTo>
                    <a:pt x="491" y="740"/>
                  </a:lnTo>
                  <a:lnTo>
                    <a:pt x="492" y="742"/>
                  </a:lnTo>
                  <a:lnTo>
                    <a:pt x="492" y="745"/>
                  </a:lnTo>
                  <a:lnTo>
                    <a:pt x="493" y="745"/>
                  </a:lnTo>
                  <a:lnTo>
                    <a:pt x="508" y="742"/>
                  </a:lnTo>
                  <a:lnTo>
                    <a:pt x="522" y="740"/>
                  </a:lnTo>
                  <a:lnTo>
                    <a:pt x="536" y="737"/>
                  </a:lnTo>
                  <a:lnTo>
                    <a:pt x="549" y="734"/>
                  </a:lnTo>
                  <a:lnTo>
                    <a:pt x="560" y="733"/>
                  </a:lnTo>
                  <a:lnTo>
                    <a:pt x="571" y="733"/>
                  </a:lnTo>
                  <a:lnTo>
                    <a:pt x="582" y="733"/>
                  </a:lnTo>
                  <a:lnTo>
                    <a:pt x="592" y="730"/>
                  </a:lnTo>
                  <a:lnTo>
                    <a:pt x="601" y="726"/>
                  </a:lnTo>
                  <a:lnTo>
                    <a:pt x="610" y="722"/>
                  </a:lnTo>
                  <a:lnTo>
                    <a:pt x="620" y="719"/>
                  </a:lnTo>
                  <a:lnTo>
                    <a:pt x="629" y="719"/>
                  </a:lnTo>
                  <a:lnTo>
                    <a:pt x="639" y="719"/>
                  </a:lnTo>
                  <a:lnTo>
                    <a:pt x="649" y="718"/>
                  </a:lnTo>
                  <a:lnTo>
                    <a:pt x="658" y="716"/>
                  </a:lnTo>
                  <a:lnTo>
                    <a:pt x="671" y="714"/>
                  </a:lnTo>
                  <a:lnTo>
                    <a:pt x="683" y="712"/>
                  </a:lnTo>
                  <a:lnTo>
                    <a:pt x="694" y="709"/>
                  </a:lnTo>
                  <a:lnTo>
                    <a:pt x="697" y="706"/>
                  </a:lnTo>
                  <a:lnTo>
                    <a:pt x="700" y="703"/>
                  </a:lnTo>
                  <a:lnTo>
                    <a:pt x="707" y="703"/>
                  </a:lnTo>
                  <a:lnTo>
                    <a:pt x="713" y="703"/>
                  </a:lnTo>
                  <a:lnTo>
                    <a:pt x="720" y="701"/>
                  </a:lnTo>
                  <a:lnTo>
                    <a:pt x="730" y="696"/>
                  </a:lnTo>
                  <a:lnTo>
                    <a:pt x="739" y="691"/>
                  </a:lnTo>
                  <a:lnTo>
                    <a:pt x="746" y="688"/>
                  </a:lnTo>
                  <a:lnTo>
                    <a:pt x="749" y="684"/>
                  </a:lnTo>
                  <a:lnTo>
                    <a:pt x="751" y="681"/>
                  </a:lnTo>
                  <a:lnTo>
                    <a:pt x="765" y="677"/>
                  </a:lnTo>
                  <a:lnTo>
                    <a:pt x="778" y="675"/>
                  </a:lnTo>
                  <a:lnTo>
                    <a:pt x="791" y="672"/>
                  </a:lnTo>
                  <a:lnTo>
                    <a:pt x="805" y="669"/>
                  </a:lnTo>
                  <a:lnTo>
                    <a:pt x="812" y="666"/>
                  </a:lnTo>
                  <a:lnTo>
                    <a:pt x="819" y="663"/>
                  </a:lnTo>
                  <a:lnTo>
                    <a:pt x="824" y="663"/>
                  </a:lnTo>
                  <a:lnTo>
                    <a:pt x="828" y="663"/>
                  </a:lnTo>
                  <a:lnTo>
                    <a:pt x="836" y="658"/>
                  </a:lnTo>
                  <a:lnTo>
                    <a:pt x="844" y="654"/>
                  </a:lnTo>
                  <a:lnTo>
                    <a:pt x="858" y="654"/>
                  </a:lnTo>
                  <a:lnTo>
                    <a:pt x="872" y="654"/>
                  </a:lnTo>
                  <a:lnTo>
                    <a:pt x="880" y="652"/>
                  </a:lnTo>
                  <a:lnTo>
                    <a:pt x="889" y="652"/>
                  </a:lnTo>
                  <a:lnTo>
                    <a:pt x="894" y="660"/>
                  </a:lnTo>
                  <a:lnTo>
                    <a:pt x="896" y="668"/>
                  </a:lnTo>
                  <a:lnTo>
                    <a:pt x="894" y="670"/>
                  </a:lnTo>
                  <a:lnTo>
                    <a:pt x="892" y="671"/>
                  </a:lnTo>
                  <a:lnTo>
                    <a:pt x="892" y="682"/>
                  </a:lnTo>
                  <a:lnTo>
                    <a:pt x="892" y="692"/>
                  </a:lnTo>
                  <a:lnTo>
                    <a:pt x="894" y="693"/>
                  </a:lnTo>
                  <a:lnTo>
                    <a:pt x="897" y="693"/>
                  </a:lnTo>
                  <a:lnTo>
                    <a:pt x="900" y="689"/>
                  </a:lnTo>
                  <a:lnTo>
                    <a:pt x="902" y="683"/>
                  </a:lnTo>
                  <a:lnTo>
                    <a:pt x="904" y="676"/>
                  </a:lnTo>
                  <a:lnTo>
                    <a:pt x="905" y="668"/>
                  </a:lnTo>
                  <a:lnTo>
                    <a:pt x="907" y="661"/>
                  </a:lnTo>
                  <a:lnTo>
                    <a:pt x="908" y="655"/>
                  </a:lnTo>
                  <a:lnTo>
                    <a:pt x="911" y="649"/>
                  </a:lnTo>
                  <a:lnTo>
                    <a:pt x="915" y="645"/>
                  </a:lnTo>
                  <a:lnTo>
                    <a:pt x="925" y="643"/>
                  </a:lnTo>
                  <a:lnTo>
                    <a:pt x="937" y="643"/>
                  </a:lnTo>
                  <a:lnTo>
                    <a:pt x="950" y="644"/>
                  </a:lnTo>
                  <a:lnTo>
                    <a:pt x="960" y="642"/>
                  </a:lnTo>
                  <a:lnTo>
                    <a:pt x="964" y="638"/>
                  </a:lnTo>
                  <a:lnTo>
                    <a:pt x="967" y="635"/>
                  </a:lnTo>
                  <a:lnTo>
                    <a:pt x="972" y="634"/>
                  </a:lnTo>
                  <a:lnTo>
                    <a:pt x="979" y="633"/>
                  </a:lnTo>
                  <a:lnTo>
                    <a:pt x="987" y="633"/>
                  </a:lnTo>
                  <a:lnTo>
                    <a:pt x="994" y="633"/>
                  </a:lnTo>
                  <a:lnTo>
                    <a:pt x="1010" y="634"/>
                  </a:lnTo>
                  <a:lnTo>
                    <a:pt x="1023" y="632"/>
                  </a:lnTo>
                  <a:lnTo>
                    <a:pt x="1046" y="628"/>
                  </a:lnTo>
                  <a:lnTo>
                    <a:pt x="1076" y="623"/>
                  </a:lnTo>
                  <a:lnTo>
                    <a:pt x="1093" y="622"/>
                  </a:lnTo>
                  <a:lnTo>
                    <a:pt x="1107" y="622"/>
                  </a:lnTo>
                  <a:lnTo>
                    <a:pt x="1120" y="622"/>
                  </a:lnTo>
                  <a:lnTo>
                    <a:pt x="1130" y="623"/>
                  </a:lnTo>
                  <a:lnTo>
                    <a:pt x="1134" y="623"/>
                  </a:lnTo>
                  <a:lnTo>
                    <a:pt x="1139" y="622"/>
                  </a:lnTo>
                  <a:lnTo>
                    <a:pt x="1142" y="620"/>
                  </a:lnTo>
                  <a:lnTo>
                    <a:pt x="1146" y="618"/>
                  </a:lnTo>
                  <a:lnTo>
                    <a:pt x="1151" y="614"/>
                  </a:lnTo>
                  <a:lnTo>
                    <a:pt x="1155" y="613"/>
                  </a:lnTo>
                  <a:lnTo>
                    <a:pt x="1161" y="613"/>
                  </a:lnTo>
                  <a:lnTo>
                    <a:pt x="1167" y="614"/>
                  </a:lnTo>
                  <a:lnTo>
                    <a:pt x="1175" y="621"/>
                  </a:lnTo>
                  <a:lnTo>
                    <a:pt x="1181" y="630"/>
                  </a:lnTo>
                  <a:lnTo>
                    <a:pt x="1188" y="629"/>
                  </a:lnTo>
                  <a:lnTo>
                    <a:pt x="1193" y="629"/>
                  </a:lnTo>
                  <a:lnTo>
                    <a:pt x="1199" y="628"/>
                  </a:lnTo>
                  <a:lnTo>
                    <a:pt x="1203" y="625"/>
                  </a:lnTo>
                  <a:lnTo>
                    <a:pt x="1212" y="621"/>
                  </a:lnTo>
                  <a:lnTo>
                    <a:pt x="1220" y="617"/>
                  </a:lnTo>
                  <a:lnTo>
                    <a:pt x="1229" y="619"/>
                  </a:lnTo>
                  <a:lnTo>
                    <a:pt x="1239" y="619"/>
                  </a:lnTo>
                  <a:lnTo>
                    <a:pt x="1250" y="620"/>
                  </a:lnTo>
                  <a:lnTo>
                    <a:pt x="1260" y="621"/>
                  </a:lnTo>
                  <a:lnTo>
                    <a:pt x="1265" y="628"/>
                  </a:lnTo>
                  <a:lnTo>
                    <a:pt x="1268" y="632"/>
                  </a:lnTo>
                  <a:lnTo>
                    <a:pt x="1271" y="635"/>
                  </a:lnTo>
                  <a:lnTo>
                    <a:pt x="1276" y="638"/>
                  </a:lnTo>
                  <a:lnTo>
                    <a:pt x="1279" y="643"/>
                  </a:lnTo>
                  <a:lnTo>
                    <a:pt x="1282" y="647"/>
                  </a:lnTo>
                  <a:lnTo>
                    <a:pt x="1285" y="654"/>
                  </a:lnTo>
                  <a:lnTo>
                    <a:pt x="1288" y="663"/>
                  </a:lnTo>
                  <a:lnTo>
                    <a:pt x="1290" y="664"/>
                  </a:lnTo>
                  <a:lnTo>
                    <a:pt x="1292" y="666"/>
                  </a:lnTo>
                  <a:lnTo>
                    <a:pt x="1296" y="666"/>
                  </a:lnTo>
                  <a:lnTo>
                    <a:pt x="1299" y="666"/>
                  </a:lnTo>
                  <a:lnTo>
                    <a:pt x="1302" y="665"/>
                  </a:lnTo>
                  <a:lnTo>
                    <a:pt x="1303" y="663"/>
                  </a:lnTo>
                  <a:lnTo>
                    <a:pt x="1303" y="659"/>
                  </a:lnTo>
                  <a:lnTo>
                    <a:pt x="1303" y="657"/>
                  </a:lnTo>
                  <a:lnTo>
                    <a:pt x="1302" y="655"/>
                  </a:lnTo>
                  <a:lnTo>
                    <a:pt x="1300" y="653"/>
                  </a:lnTo>
                  <a:lnTo>
                    <a:pt x="1313" y="646"/>
                  </a:lnTo>
                  <a:lnTo>
                    <a:pt x="1328" y="641"/>
                  </a:lnTo>
                  <a:lnTo>
                    <a:pt x="1330" y="638"/>
                  </a:lnTo>
                  <a:lnTo>
                    <a:pt x="1332" y="635"/>
                  </a:lnTo>
                  <a:lnTo>
                    <a:pt x="1334" y="631"/>
                  </a:lnTo>
                  <a:lnTo>
                    <a:pt x="1336" y="626"/>
                  </a:lnTo>
                  <a:lnTo>
                    <a:pt x="1338" y="619"/>
                  </a:lnTo>
                  <a:lnTo>
                    <a:pt x="1340" y="611"/>
                  </a:lnTo>
                  <a:lnTo>
                    <a:pt x="1346" y="608"/>
                  </a:lnTo>
                  <a:lnTo>
                    <a:pt x="1351" y="606"/>
                  </a:lnTo>
                  <a:lnTo>
                    <a:pt x="1358" y="605"/>
                  </a:lnTo>
                  <a:lnTo>
                    <a:pt x="1365" y="606"/>
                  </a:lnTo>
                  <a:lnTo>
                    <a:pt x="1372" y="616"/>
                  </a:lnTo>
                  <a:lnTo>
                    <a:pt x="1378" y="628"/>
                  </a:lnTo>
                  <a:lnTo>
                    <a:pt x="1384" y="632"/>
                  </a:lnTo>
                  <a:lnTo>
                    <a:pt x="1390" y="636"/>
                  </a:lnTo>
                  <a:lnTo>
                    <a:pt x="1392" y="641"/>
                  </a:lnTo>
                  <a:lnTo>
                    <a:pt x="1395" y="644"/>
                  </a:lnTo>
                  <a:lnTo>
                    <a:pt x="1398" y="644"/>
                  </a:lnTo>
                  <a:lnTo>
                    <a:pt x="1400" y="644"/>
                  </a:lnTo>
                  <a:lnTo>
                    <a:pt x="1404" y="643"/>
                  </a:lnTo>
                  <a:lnTo>
                    <a:pt x="1406" y="642"/>
                  </a:lnTo>
                  <a:lnTo>
                    <a:pt x="1413" y="642"/>
                  </a:lnTo>
                  <a:lnTo>
                    <a:pt x="1421" y="642"/>
                  </a:lnTo>
                  <a:lnTo>
                    <a:pt x="1427" y="638"/>
                  </a:lnTo>
                  <a:lnTo>
                    <a:pt x="1433" y="635"/>
                  </a:lnTo>
                  <a:lnTo>
                    <a:pt x="1439" y="630"/>
                  </a:lnTo>
                  <a:lnTo>
                    <a:pt x="1443" y="626"/>
                  </a:lnTo>
                  <a:lnTo>
                    <a:pt x="1454" y="626"/>
                  </a:lnTo>
                  <a:lnTo>
                    <a:pt x="1467" y="628"/>
                  </a:lnTo>
                  <a:lnTo>
                    <a:pt x="1474" y="628"/>
                  </a:lnTo>
                  <a:lnTo>
                    <a:pt x="1479" y="629"/>
                  </a:lnTo>
                  <a:lnTo>
                    <a:pt x="1482" y="631"/>
                  </a:lnTo>
                  <a:lnTo>
                    <a:pt x="1485" y="632"/>
                  </a:lnTo>
                  <a:lnTo>
                    <a:pt x="1486" y="636"/>
                  </a:lnTo>
                  <a:lnTo>
                    <a:pt x="1485" y="640"/>
                  </a:lnTo>
                  <a:lnTo>
                    <a:pt x="1483" y="642"/>
                  </a:lnTo>
                  <a:lnTo>
                    <a:pt x="1480" y="645"/>
                  </a:lnTo>
                  <a:lnTo>
                    <a:pt x="1475" y="651"/>
                  </a:lnTo>
                  <a:lnTo>
                    <a:pt x="1471" y="654"/>
                  </a:lnTo>
                  <a:lnTo>
                    <a:pt x="1469" y="661"/>
                  </a:lnTo>
                  <a:lnTo>
                    <a:pt x="1467" y="669"/>
                  </a:lnTo>
                  <a:lnTo>
                    <a:pt x="1463" y="671"/>
                  </a:lnTo>
                  <a:lnTo>
                    <a:pt x="1458" y="675"/>
                  </a:lnTo>
                  <a:lnTo>
                    <a:pt x="1451" y="684"/>
                  </a:lnTo>
                  <a:lnTo>
                    <a:pt x="1443" y="693"/>
                  </a:lnTo>
                  <a:lnTo>
                    <a:pt x="1433" y="696"/>
                  </a:lnTo>
                  <a:lnTo>
                    <a:pt x="1424" y="699"/>
                  </a:lnTo>
                  <a:lnTo>
                    <a:pt x="1420" y="704"/>
                  </a:lnTo>
                  <a:lnTo>
                    <a:pt x="1416" y="709"/>
                  </a:lnTo>
                  <a:lnTo>
                    <a:pt x="1411" y="709"/>
                  </a:lnTo>
                  <a:lnTo>
                    <a:pt x="1408" y="709"/>
                  </a:lnTo>
                  <a:lnTo>
                    <a:pt x="1406" y="705"/>
                  </a:lnTo>
                  <a:lnTo>
                    <a:pt x="1404" y="703"/>
                  </a:lnTo>
                  <a:lnTo>
                    <a:pt x="1401" y="701"/>
                  </a:lnTo>
                  <a:lnTo>
                    <a:pt x="1397" y="699"/>
                  </a:lnTo>
                  <a:lnTo>
                    <a:pt x="1395" y="703"/>
                  </a:lnTo>
                  <a:lnTo>
                    <a:pt x="1393" y="706"/>
                  </a:lnTo>
                  <a:lnTo>
                    <a:pt x="1390" y="711"/>
                  </a:lnTo>
                  <a:lnTo>
                    <a:pt x="1390" y="714"/>
                  </a:lnTo>
                  <a:lnTo>
                    <a:pt x="1389" y="723"/>
                  </a:lnTo>
                  <a:lnTo>
                    <a:pt x="1387" y="733"/>
                  </a:lnTo>
                  <a:lnTo>
                    <a:pt x="1383" y="735"/>
                  </a:lnTo>
                  <a:lnTo>
                    <a:pt x="1376" y="738"/>
                  </a:lnTo>
                  <a:lnTo>
                    <a:pt x="1370" y="740"/>
                  </a:lnTo>
                  <a:lnTo>
                    <a:pt x="1362" y="741"/>
                  </a:lnTo>
                  <a:lnTo>
                    <a:pt x="1355" y="741"/>
                  </a:lnTo>
                  <a:lnTo>
                    <a:pt x="1349" y="741"/>
                  </a:lnTo>
                  <a:lnTo>
                    <a:pt x="1346" y="740"/>
                  </a:lnTo>
                  <a:lnTo>
                    <a:pt x="1343" y="738"/>
                  </a:lnTo>
                  <a:lnTo>
                    <a:pt x="1341" y="737"/>
                  </a:lnTo>
                  <a:lnTo>
                    <a:pt x="1339" y="735"/>
                  </a:lnTo>
                  <a:lnTo>
                    <a:pt x="1338" y="730"/>
                  </a:lnTo>
                  <a:lnTo>
                    <a:pt x="1338" y="727"/>
                  </a:lnTo>
                  <a:lnTo>
                    <a:pt x="1328" y="724"/>
                  </a:lnTo>
                  <a:lnTo>
                    <a:pt x="1320" y="723"/>
                  </a:lnTo>
                  <a:lnTo>
                    <a:pt x="1314" y="724"/>
                  </a:lnTo>
                  <a:lnTo>
                    <a:pt x="1308" y="726"/>
                  </a:lnTo>
                  <a:lnTo>
                    <a:pt x="1303" y="729"/>
                  </a:lnTo>
                  <a:lnTo>
                    <a:pt x="1297" y="731"/>
                  </a:lnTo>
                  <a:lnTo>
                    <a:pt x="1291" y="733"/>
                  </a:lnTo>
                  <a:lnTo>
                    <a:pt x="1284" y="731"/>
                  </a:lnTo>
                  <a:lnTo>
                    <a:pt x="1277" y="726"/>
                  </a:lnTo>
                  <a:lnTo>
                    <a:pt x="1269" y="721"/>
                  </a:lnTo>
                  <a:lnTo>
                    <a:pt x="1264" y="721"/>
                  </a:lnTo>
                  <a:lnTo>
                    <a:pt x="1254" y="721"/>
                  </a:lnTo>
                  <a:lnTo>
                    <a:pt x="1243" y="722"/>
                  </a:lnTo>
                  <a:lnTo>
                    <a:pt x="1237" y="724"/>
                  </a:lnTo>
                  <a:lnTo>
                    <a:pt x="1234" y="727"/>
                  </a:lnTo>
                  <a:lnTo>
                    <a:pt x="1232" y="730"/>
                  </a:lnTo>
                  <a:lnTo>
                    <a:pt x="1227" y="731"/>
                  </a:lnTo>
                  <a:lnTo>
                    <a:pt x="1224" y="730"/>
                  </a:lnTo>
                  <a:lnTo>
                    <a:pt x="1221" y="728"/>
                  </a:lnTo>
                  <a:lnTo>
                    <a:pt x="1219" y="725"/>
                  </a:lnTo>
                  <a:lnTo>
                    <a:pt x="1213" y="728"/>
                  </a:lnTo>
                  <a:lnTo>
                    <a:pt x="1209" y="729"/>
                  </a:lnTo>
                  <a:lnTo>
                    <a:pt x="1207" y="730"/>
                  </a:lnTo>
                  <a:lnTo>
                    <a:pt x="1206" y="729"/>
                  </a:lnTo>
                  <a:lnTo>
                    <a:pt x="1203" y="728"/>
                  </a:lnTo>
                  <a:lnTo>
                    <a:pt x="1200" y="725"/>
                  </a:lnTo>
                  <a:lnTo>
                    <a:pt x="1196" y="727"/>
                  </a:lnTo>
                  <a:lnTo>
                    <a:pt x="1191" y="729"/>
                  </a:lnTo>
                  <a:lnTo>
                    <a:pt x="1188" y="726"/>
                  </a:lnTo>
                  <a:lnTo>
                    <a:pt x="1184" y="724"/>
                  </a:lnTo>
                  <a:lnTo>
                    <a:pt x="1178" y="722"/>
                  </a:lnTo>
                  <a:lnTo>
                    <a:pt x="1174" y="721"/>
                  </a:lnTo>
                  <a:lnTo>
                    <a:pt x="1166" y="723"/>
                  </a:lnTo>
                  <a:lnTo>
                    <a:pt x="1161" y="725"/>
                  </a:lnTo>
                  <a:lnTo>
                    <a:pt x="1153" y="726"/>
                  </a:lnTo>
                  <a:lnTo>
                    <a:pt x="1144" y="727"/>
                  </a:lnTo>
                  <a:lnTo>
                    <a:pt x="1137" y="726"/>
                  </a:lnTo>
                  <a:lnTo>
                    <a:pt x="1128" y="725"/>
                  </a:lnTo>
                  <a:lnTo>
                    <a:pt x="1110" y="724"/>
                  </a:lnTo>
                  <a:lnTo>
                    <a:pt x="1096" y="724"/>
                  </a:lnTo>
                  <a:lnTo>
                    <a:pt x="1088" y="726"/>
                  </a:lnTo>
                  <a:lnTo>
                    <a:pt x="1081" y="729"/>
                  </a:lnTo>
                  <a:lnTo>
                    <a:pt x="1079" y="727"/>
                  </a:lnTo>
                  <a:lnTo>
                    <a:pt x="1076" y="725"/>
                  </a:lnTo>
                  <a:lnTo>
                    <a:pt x="1072" y="725"/>
                  </a:lnTo>
                  <a:lnTo>
                    <a:pt x="1069" y="726"/>
                  </a:lnTo>
                  <a:lnTo>
                    <a:pt x="1060" y="729"/>
                  </a:lnTo>
                  <a:lnTo>
                    <a:pt x="1047" y="731"/>
                  </a:lnTo>
                  <a:lnTo>
                    <a:pt x="1040" y="731"/>
                  </a:lnTo>
                  <a:lnTo>
                    <a:pt x="1035" y="731"/>
                  </a:lnTo>
                  <a:lnTo>
                    <a:pt x="1028" y="730"/>
                  </a:lnTo>
                  <a:lnTo>
                    <a:pt x="1024" y="728"/>
                  </a:lnTo>
                  <a:lnTo>
                    <a:pt x="1017" y="731"/>
                  </a:lnTo>
                  <a:lnTo>
                    <a:pt x="1011" y="735"/>
                  </a:lnTo>
                  <a:lnTo>
                    <a:pt x="1000" y="735"/>
                  </a:lnTo>
                  <a:lnTo>
                    <a:pt x="989" y="735"/>
                  </a:lnTo>
                  <a:lnTo>
                    <a:pt x="978" y="735"/>
                  </a:lnTo>
                  <a:lnTo>
                    <a:pt x="967" y="735"/>
                  </a:lnTo>
                  <a:lnTo>
                    <a:pt x="963" y="736"/>
                  </a:lnTo>
                  <a:lnTo>
                    <a:pt x="957" y="737"/>
                  </a:lnTo>
                  <a:lnTo>
                    <a:pt x="943" y="737"/>
                  </a:lnTo>
                  <a:lnTo>
                    <a:pt x="930" y="736"/>
                  </a:lnTo>
                  <a:lnTo>
                    <a:pt x="918" y="739"/>
                  </a:lnTo>
                  <a:lnTo>
                    <a:pt x="902" y="744"/>
                  </a:lnTo>
                  <a:lnTo>
                    <a:pt x="894" y="745"/>
                  </a:lnTo>
                  <a:lnTo>
                    <a:pt x="885" y="746"/>
                  </a:lnTo>
                  <a:lnTo>
                    <a:pt x="876" y="746"/>
                  </a:lnTo>
                  <a:lnTo>
                    <a:pt x="869" y="744"/>
                  </a:lnTo>
                  <a:lnTo>
                    <a:pt x="864" y="740"/>
                  </a:lnTo>
                  <a:lnTo>
                    <a:pt x="860" y="737"/>
                  </a:lnTo>
                  <a:lnTo>
                    <a:pt x="848" y="747"/>
                  </a:lnTo>
                  <a:lnTo>
                    <a:pt x="836" y="756"/>
                  </a:lnTo>
                  <a:lnTo>
                    <a:pt x="825" y="756"/>
                  </a:lnTo>
                  <a:lnTo>
                    <a:pt x="813" y="756"/>
                  </a:lnTo>
                  <a:lnTo>
                    <a:pt x="801" y="759"/>
                  </a:lnTo>
                  <a:lnTo>
                    <a:pt x="785" y="762"/>
                  </a:lnTo>
                  <a:lnTo>
                    <a:pt x="773" y="766"/>
                  </a:lnTo>
                  <a:lnTo>
                    <a:pt x="761" y="771"/>
                  </a:lnTo>
                  <a:lnTo>
                    <a:pt x="749" y="776"/>
                  </a:lnTo>
                  <a:lnTo>
                    <a:pt x="736" y="781"/>
                  </a:lnTo>
                  <a:lnTo>
                    <a:pt x="726" y="786"/>
                  </a:lnTo>
                  <a:lnTo>
                    <a:pt x="715" y="793"/>
                  </a:lnTo>
                  <a:lnTo>
                    <a:pt x="707" y="793"/>
                  </a:lnTo>
                  <a:lnTo>
                    <a:pt x="697" y="792"/>
                  </a:lnTo>
                  <a:lnTo>
                    <a:pt x="691" y="798"/>
                  </a:lnTo>
                  <a:lnTo>
                    <a:pt x="685" y="804"/>
                  </a:lnTo>
                  <a:lnTo>
                    <a:pt x="673" y="811"/>
                  </a:lnTo>
                  <a:lnTo>
                    <a:pt x="662" y="817"/>
                  </a:lnTo>
                  <a:lnTo>
                    <a:pt x="650" y="822"/>
                  </a:lnTo>
                  <a:lnTo>
                    <a:pt x="638" y="828"/>
                  </a:lnTo>
                  <a:lnTo>
                    <a:pt x="632" y="832"/>
                  </a:lnTo>
                  <a:lnTo>
                    <a:pt x="627" y="835"/>
                  </a:lnTo>
                  <a:lnTo>
                    <a:pt x="619" y="838"/>
                  </a:lnTo>
                  <a:lnTo>
                    <a:pt x="611" y="839"/>
                  </a:lnTo>
                  <a:lnTo>
                    <a:pt x="608" y="842"/>
                  </a:lnTo>
                  <a:lnTo>
                    <a:pt x="605" y="845"/>
                  </a:lnTo>
                  <a:lnTo>
                    <a:pt x="601" y="845"/>
                  </a:lnTo>
                  <a:lnTo>
                    <a:pt x="595" y="845"/>
                  </a:lnTo>
                  <a:lnTo>
                    <a:pt x="591" y="847"/>
                  </a:lnTo>
                  <a:lnTo>
                    <a:pt x="586" y="851"/>
                  </a:lnTo>
                  <a:lnTo>
                    <a:pt x="580" y="851"/>
                  </a:lnTo>
                  <a:lnTo>
                    <a:pt x="574" y="851"/>
                  </a:lnTo>
                  <a:lnTo>
                    <a:pt x="564" y="854"/>
                  </a:lnTo>
                  <a:lnTo>
                    <a:pt x="556" y="857"/>
                  </a:lnTo>
                  <a:lnTo>
                    <a:pt x="548" y="856"/>
                  </a:lnTo>
                  <a:lnTo>
                    <a:pt x="540" y="856"/>
                  </a:lnTo>
                  <a:lnTo>
                    <a:pt x="539" y="859"/>
                  </a:lnTo>
                  <a:lnTo>
                    <a:pt x="538" y="863"/>
                  </a:lnTo>
                  <a:lnTo>
                    <a:pt x="544" y="875"/>
                  </a:lnTo>
                  <a:lnTo>
                    <a:pt x="550" y="887"/>
                  </a:lnTo>
                  <a:lnTo>
                    <a:pt x="558" y="899"/>
                  </a:lnTo>
                  <a:lnTo>
                    <a:pt x="566" y="910"/>
                  </a:lnTo>
                  <a:lnTo>
                    <a:pt x="574" y="921"/>
                  </a:lnTo>
                  <a:lnTo>
                    <a:pt x="583" y="931"/>
                  </a:lnTo>
                  <a:lnTo>
                    <a:pt x="594" y="939"/>
                  </a:lnTo>
                  <a:lnTo>
                    <a:pt x="605" y="946"/>
                  </a:lnTo>
                  <a:lnTo>
                    <a:pt x="611" y="954"/>
                  </a:lnTo>
                  <a:lnTo>
                    <a:pt x="620" y="961"/>
                  </a:lnTo>
                  <a:lnTo>
                    <a:pt x="626" y="962"/>
                  </a:lnTo>
                  <a:lnTo>
                    <a:pt x="631" y="961"/>
                  </a:lnTo>
                  <a:lnTo>
                    <a:pt x="637" y="960"/>
                  </a:lnTo>
                  <a:lnTo>
                    <a:pt x="641" y="958"/>
                  </a:lnTo>
                  <a:lnTo>
                    <a:pt x="649" y="952"/>
                  </a:lnTo>
                  <a:lnTo>
                    <a:pt x="655" y="948"/>
                  </a:lnTo>
                  <a:lnTo>
                    <a:pt x="655" y="949"/>
                  </a:lnTo>
                  <a:lnTo>
                    <a:pt x="644" y="962"/>
                  </a:lnTo>
                  <a:lnTo>
                    <a:pt x="631" y="973"/>
                  </a:lnTo>
                  <a:lnTo>
                    <a:pt x="629" y="978"/>
                  </a:lnTo>
                  <a:lnTo>
                    <a:pt x="626" y="982"/>
                  </a:lnTo>
                  <a:lnTo>
                    <a:pt x="621" y="985"/>
                  </a:lnTo>
                  <a:lnTo>
                    <a:pt x="616" y="989"/>
                  </a:lnTo>
                  <a:lnTo>
                    <a:pt x="614" y="996"/>
                  </a:lnTo>
                  <a:lnTo>
                    <a:pt x="610" y="1003"/>
                  </a:lnTo>
                  <a:lnTo>
                    <a:pt x="605" y="1008"/>
                  </a:lnTo>
                  <a:lnTo>
                    <a:pt x="599" y="1013"/>
                  </a:lnTo>
                  <a:lnTo>
                    <a:pt x="595" y="1020"/>
                  </a:lnTo>
                  <a:lnTo>
                    <a:pt x="592" y="1028"/>
                  </a:lnTo>
                  <a:lnTo>
                    <a:pt x="582" y="1029"/>
                  </a:lnTo>
                  <a:lnTo>
                    <a:pt x="572" y="1030"/>
                  </a:lnTo>
                  <a:lnTo>
                    <a:pt x="562" y="1030"/>
                  </a:lnTo>
                  <a:lnTo>
                    <a:pt x="552" y="1032"/>
                  </a:lnTo>
                  <a:lnTo>
                    <a:pt x="539" y="1041"/>
                  </a:lnTo>
                  <a:lnTo>
                    <a:pt x="525" y="1051"/>
                  </a:lnTo>
                  <a:lnTo>
                    <a:pt x="521" y="1049"/>
                  </a:lnTo>
                  <a:lnTo>
                    <a:pt x="518" y="1048"/>
                  </a:lnTo>
                  <a:lnTo>
                    <a:pt x="516" y="1044"/>
                  </a:lnTo>
                  <a:lnTo>
                    <a:pt x="514" y="1042"/>
                  </a:lnTo>
                  <a:lnTo>
                    <a:pt x="498" y="1034"/>
                  </a:lnTo>
                  <a:lnTo>
                    <a:pt x="481" y="1028"/>
                  </a:lnTo>
                  <a:lnTo>
                    <a:pt x="476" y="1020"/>
                  </a:lnTo>
                  <a:lnTo>
                    <a:pt x="470" y="1013"/>
                  </a:lnTo>
                  <a:lnTo>
                    <a:pt x="466" y="1009"/>
                  </a:lnTo>
                  <a:lnTo>
                    <a:pt x="460" y="1007"/>
                  </a:lnTo>
                  <a:lnTo>
                    <a:pt x="455" y="994"/>
                  </a:lnTo>
                  <a:lnTo>
                    <a:pt x="450" y="982"/>
                  </a:lnTo>
                  <a:lnTo>
                    <a:pt x="445" y="981"/>
                  </a:lnTo>
                  <a:lnTo>
                    <a:pt x="440" y="979"/>
                  </a:lnTo>
                  <a:lnTo>
                    <a:pt x="439" y="975"/>
                  </a:lnTo>
                  <a:lnTo>
                    <a:pt x="436" y="972"/>
                  </a:lnTo>
                  <a:lnTo>
                    <a:pt x="428" y="967"/>
                  </a:lnTo>
                  <a:lnTo>
                    <a:pt x="418" y="961"/>
                  </a:lnTo>
                  <a:lnTo>
                    <a:pt x="407" y="943"/>
                  </a:lnTo>
                  <a:lnTo>
                    <a:pt x="395" y="920"/>
                  </a:lnTo>
                  <a:lnTo>
                    <a:pt x="387" y="909"/>
                  </a:lnTo>
                  <a:lnTo>
                    <a:pt x="381" y="900"/>
                  </a:lnTo>
                  <a:lnTo>
                    <a:pt x="377" y="896"/>
                  </a:lnTo>
                  <a:lnTo>
                    <a:pt x="373" y="892"/>
                  </a:lnTo>
                  <a:lnTo>
                    <a:pt x="370" y="890"/>
                  </a:lnTo>
                  <a:lnTo>
                    <a:pt x="365" y="888"/>
                  </a:lnTo>
                  <a:lnTo>
                    <a:pt x="358" y="887"/>
                  </a:lnTo>
                  <a:lnTo>
                    <a:pt x="348" y="887"/>
                  </a:lnTo>
                  <a:lnTo>
                    <a:pt x="336" y="888"/>
                  </a:lnTo>
                  <a:lnTo>
                    <a:pt x="323" y="889"/>
                  </a:lnTo>
                  <a:lnTo>
                    <a:pt x="299" y="893"/>
                  </a:lnTo>
                  <a:lnTo>
                    <a:pt x="283" y="897"/>
                  </a:lnTo>
                  <a:lnTo>
                    <a:pt x="273" y="897"/>
                  </a:lnTo>
                  <a:lnTo>
                    <a:pt x="264" y="897"/>
                  </a:lnTo>
                  <a:lnTo>
                    <a:pt x="248" y="900"/>
                  </a:lnTo>
                  <a:lnTo>
                    <a:pt x="234" y="903"/>
                  </a:lnTo>
                  <a:lnTo>
                    <a:pt x="220" y="903"/>
                  </a:lnTo>
                  <a:lnTo>
                    <a:pt x="206" y="903"/>
                  </a:lnTo>
                  <a:lnTo>
                    <a:pt x="191" y="906"/>
                  </a:lnTo>
                  <a:lnTo>
                    <a:pt x="177" y="909"/>
                  </a:lnTo>
                  <a:lnTo>
                    <a:pt x="163" y="911"/>
                  </a:lnTo>
                  <a:lnTo>
                    <a:pt x="148" y="913"/>
                  </a:lnTo>
                  <a:lnTo>
                    <a:pt x="118" y="916"/>
                  </a:lnTo>
                  <a:lnTo>
                    <a:pt x="90" y="922"/>
                  </a:lnTo>
                  <a:lnTo>
                    <a:pt x="74" y="922"/>
                  </a:lnTo>
                  <a:lnTo>
                    <a:pt x="48" y="921"/>
                  </a:lnTo>
                  <a:lnTo>
                    <a:pt x="22" y="919"/>
                  </a:lnTo>
                  <a:lnTo>
                    <a:pt x="9" y="915"/>
                  </a:lnTo>
                  <a:lnTo>
                    <a:pt x="8" y="910"/>
                  </a:lnTo>
                  <a:lnTo>
                    <a:pt x="8" y="903"/>
                  </a:lnTo>
                  <a:lnTo>
                    <a:pt x="4" y="899"/>
                  </a:lnTo>
                  <a:lnTo>
                    <a:pt x="0" y="894"/>
                  </a:lnTo>
                  <a:lnTo>
                    <a:pt x="0" y="890"/>
                  </a:lnTo>
                  <a:lnTo>
                    <a:pt x="1" y="886"/>
                  </a:lnTo>
                  <a:lnTo>
                    <a:pt x="3" y="881"/>
                  </a:lnTo>
                  <a:lnTo>
                    <a:pt x="6" y="876"/>
                  </a:lnTo>
                  <a:lnTo>
                    <a:pt x="15" y="866"/>
                  </a:lnTo>
                  <a:lnTo>
                    <a:pt x="25" y="855"/>
                  </a:lnTo>
                  <a:lnTo>
                    <a:pt x="48" y="838"/>
                  </a:lnTo>
                  <a:lnTo>
                    <a:pt x="64" y="826"/>
                  </a:lnTo>
                  <a:lnTo>
                    <a:pt x="70" y="822"/>
                  </a:lnTo>
                  <a:lnTo>
                    <a:pt x="75" y="817"/>
                  </a:lnTo>
                  <a:lnTo>
                    <a:pt x="78" y="816"/>
                  </a:lnTo>
                  <a:lnTo>
                    <a:pt x="82" y="814"/>
                  </a:lnTo>
                  <a:lnTo>
                    <a:pt x="85" y="814"/>
                  </a:lnTo>
                  <a:lnTo>
                    <a:pt x="90" y="814"/>
                  </a:lnTo>
                  <a:lnTo>
                    <a:pt x="97" y="818"/>
                  </a:lnTo>
                  <a:lnTo>
                    <a:pt x="105" y="822"/>
                  </a:lnTo>
                  <a:lnTo>
                    <a:pt x="115" y="821"/>
                  </a:lnTo>
                  <a:lnTo>
                    <a:pt x="134" y="816"/>
                  </a:lnTo>
                  <a:lnTo>
                    <a:pt x="156" y="810"/>
                  </a:lnTo>
                  <a:lnTo>
                    <a:pt x="168" y="807"/>
                  </a:lnTo>
                  <a:lnTo>
                    <a:pt x="186" y="807"/>
                  </a:lnTo>
                  <a:lnTo>
                    <a:pt x="202" y="807"/>
                  </a:lnTo>
                  <a:lnTo>
                    <a:pt x="220" y="807"/>
                  </a:lnTo>
                  <a:lnTo>
                    <a:pt x="237" y="807"/>
                  </a:lnTo>
                  <a:lnTo>
                    <a:pt x="245" y="805"/>
                  </a:lnTo>
                  <a:lnTo>
                    <a:pt x="255" y="803"/>
                  </a:lnTo>
                  <a:lnTo>
                    <a:pt x="265" y="800"/>
                  </a:lnTo>
                  <a:lnTo>
                    <a:pt x="272" y="798"/>
                  </a:lnTo>
                  <a:lnTo>
                    <a:pt x="282" y="798"/>
                  </a:lnTo>
                  <a:lnTo>
                    <a:pt x="291" y="798"/>
                  </a:lnTo>
                  <a:lnTo>
                    <a:pt x="294" y="795"/>
                  </a:lnTo>
                  <a:lnTo>
                    <a:pt x="297" y="792"/>
                  </a:lnTo>
                  <a:lnTo>
                    <a:pt x="305" y="792"/>
                  </a:lnTo>
                  <a:lnTo>
                    <a:pt x="314" y="792"/>
                  </a:lnTo>
                  <a:lnTo>
                    <a:pt x="318" y="788"/>
                  </a:lnTo>
                  <a:lnTo>
                    <a:pt x="322" y="786"/>
                  </a:lnTo>
                  <a:lnTo>
                    <a:pt x="331" y="786"/>
                  </a:lnTo>
                  <a:lnTo>
                    <a:pt x="341" y="786"/>
                  </a:lnTo>
                  <a:lnTo>
                    <a:pt x="349" y="783"/>
                  </a:lnTo>
                  <a:lnTo>
                    <a:pt x="360" y="777"/>
                  </a:lnTo>
                  <a:lnTo>
                    <a:pt x="371" y="772"/>
                  </a:lnTo>
                  <a:lnTo>
                    <a:pt x="378" y="768"/>
                  </a:lnTo>
                  <a:lnTo>
                    <a:pt x="383" y="756"/>
                  </a:lnTo>
                  <a:lnTo>
                    <a:pt x="387" y="744"/>
                  </a:lnTo>
                  <a:lnTo>
                    <a:pt x="395" y="739"/>
                  </a:lnTo>
                  <a:lnTo>
                    <a:pt x="402" y="735"/>
                  </a:lnTo>
                  <a:lnTo>
                    <a:pt x="408" y="727"/>
                  </a:lnTo>
                  <a:lnTo>
                    <a:pt x="411" y="719"/>
                  </a:lnTo>
                  <a:lnTo>
                    <a:pt x="421" y="722"/>
                  </a:lnTo>
                  <a:lnTo>
                    <a:pt x="430" y="727"/>
                  </a:lnTo>
                  <a:lnTo>
                    <a:pt x="434" y="729"/>
                  </a:lnTo>
                  <a:lnTo>
                    <a:pt x="439" y="730"/>
                  </a:lnTo>
                  <a:lnTo>
                    <a:pt x="443" y="730"/>
                  </a:lnTo>
                  <a:lnTo>
                    <a:pt x="447" y="729"/>
                  </a:lnTo>
                  <a:lnTo>
                    <a:pt x="452" y="726"/>
                  </a:lnTo>
                  <a:lnTo>
                    <a:pt x="455" y="723"/>
                  </a:lnTo>
                  <a:lnTo>
                    <a:pt x="458" y="724"/>
                  </a:lnTo>
                  <a:lnTo>
                    <a:pt x="460" y="725"/>
                  </a:lnTo>
                  <a:lnTo>
                    <a:pt x="460" y="730"/>
                  </a:lnTo>
                  <a:lnTo>
                    <a:pt x="462" y="737"/>
                  </a:lnTo>
                  <a:lnTo>
                    <a:pt x="464" y="741"/>
                  </a:lnTo>
                  <a:lnTo>
                    <a:pt x="467" y="745"/>
                  </a:lnTo>
                  <a:lnTo>
                    <a:pt x="469" y="746"/>
                  </a:lnTo>
                  <a:lnTo>
                    <a:pt x="473" y="746"/>
                  </a:lnTo>
                  <a:lnTo>
                    <a:pt x="485" y="737"/>
                  </a:lnTo>
                  <a:lnTo>
                    <a:pt x="500" y="724"/>
                  </a:lnTo>
                  <a:lnTo>
                    <a:pt x="508" y="717"/>
                  </a:lnTo>
                  <a:lnTo>
                    <a:pt x="514" y="710"/>
                  </a:lnTo>
                  <a:lnTo>
                    <a:pt x="518" y="703"/>
                  </a:lnTo>
                  <a:lnTo>
                    <a:pt x="522" y="698"/>
                  </a:lnTo>
                  <a:lnTo>
                    <a:pt x="521" y="686"/>
                  </a:lnTo>
                  <a:lnTo>
                    <a:pt x="520" y="676"/>
                  </a:lnTo>
                  <a:lnTo>
                    <a:pt x="524" y="670"/>
                  </a:lnTo>
                  <a:lnTo>
                    <a:pt x="527" y="664"/>
                  </a:lnTo>
                  <a:lnTo>
                    <a:pt x="529" y="654"/>
                  </a:lnTo>
                  <a:lnTo>
                    <a:pt x="532" y="646"/>
                  </a:lnTo>
                  <a:lnTo>
                    <a:pt x="534" y="644"/>
                  </a:lnTo>
                  <a:lnTo>
                    <a:pt x="537" y="642"/>
                  </a:lnTo>
                  <a:lnTo>
                    <a:pt x="537" y="633"/>
                  </a:lnTo>
                  <a:lnTo>
                    <a:pt x="537" y="624"/>
                  </a:lnTo>
                  <a:lnTo>
                    <a:pt x="537" y="617"/>
                  </a:lnTo>
                  <a:lnTo>
                    <a:pt x="537" y="608"/>
                  </a:lnTo>
                  <a:lnTo>
                    <a:pt x="540" y="600"/>
                  </a:lnTo>
                  <a:lnTo>
                    <a:pt x="543" y="594"/>
                  </a:lnTo>
                  <a:lnTo>
                    <a:pt x="543" y="587"/>
                  </a:lnTo>
                  <a:lnTo>
                    <a:pt x="543" y="581"/>
                  </a:lnTo>
                  <a:lnTo>
                    <a:pt x="545" y="570"/>
                  </a:lnTo>
                  <a:lnTo>
                    <a:pt x="547" y="559"/>
                  </a:lnTo>
                  <a:lnTo>
                    <a:pt x="549" y="548"/>
                  </a:lnTo>
                  <a:lnTo>
                    <a:pt x="552" y="537"/>
                  </a:lnTo>
                  <a:lnTo>
                    <a:pt x="555" y="535"/>
                  </a:lnTo>
                  <a:lnTo>
                    <a:pt x="558" y="532"/>
                  </a:lnTo>
                  <a:lnTo>
                    <a:pt x="558" y="520"/>
                  </a:lnTo>
                  <a:lnTo>
                    <a:pt x="558" y="508"/>
                  </a:lnTo>
                  <a:lnTo>
                    <a:pt x="557" y="508"/>
                  </a:lnTo>
                  <a:lnTo>
                    <a:pt x="556" y="508"/>
                  </a:lnTo>
                  <a:lnTo>
                    <a:pt x="552" y="507"/>
                  </a:lnTo>
                  <a:lnTo>
                    <a:pt x="550" y="507"/>
                  </a:lnTo>
                  <a:lnTo>
                    <a:pt x="548" y="508"/>
                  </a:lnTo>
                  <a:lnTo>
                    <a:pt x="546" y="509"/>
                  </a:lnTo>
                  <a:lnTo>
                    <a:pt x="541" y="512"/>
                  </a:lnTo>
                  <a:lnTo>
                    <a:pt x="538" y="514"/>
                  </a:lnTo>
                  <a:lnTo>
                    <a:pt x="521" y="516"/>
                  </a:lnTo>
                  <a:lnTo>
                    <a:pt x="509" y="518"/>
                  </a:lnTo>
                  <a:lnTo>
                    <a:pt x="504" y="521"/>
                  </a:lnTo>
                  <a:lnTo>
                    <a:pt x="500" y="525"/>
                  </a:lnTo>
                  <a:lnTo>
                    <a:pt x="498" y="532"/>
                  </a:lnTo>
                  <a:lnTo>
                    <a:pt x="495" y="542"/>
                  </a:lnTo>
                  <a:lnTo>
                    <a:pt x="498" y="544"/>
                  </a:lnTo>
                  <a:lnTo>
                    <a:pt x="499" y="547"/>
                  </a:lnTo>
                  <a:lnTo>
                    <a:pt x="500" y="549"/>
                  </a:lnTo>
                  <a:lnTo>
                    <a:pt x="499" y="552"/>
                  </a:lnTo>
                  <a:lnTo>
                    <a:pt x="499" y="553"/>
                  </a:lnTo>
                  <a:lnTo>
                    <a:pt x="498" y="554"/>
                  </a:lnTo>
                  <a:lnTo>
                    <a:pt x="482" y="558"/>
                  </a:lnTo>
                  <a:lnTo>
                    <a:pt x="467" y="559"/>
                  </a:lnTo>
                  <a:lnTo>
                    <a:pt x="452" y="559"/>
                  </a:lnTo>
                  <a:lnTo>
                    <a:pt x="436" y="556"/>
                  </a:lnTo>
                  <a:lnTo>
                    <a:pt x="422" y="553"/>
                  </a:lnTo>
                  <a:lnTo>
                    <a:pt x="409" y="549"/>
                  </a:lnTo>
                  <a:lnTo>
                    <a:pt x="397" y="543"/>
                  </a:lnTo>
                  <a:lnTo>
                    <a:pt x="386" y="537"/>
                  </a:lnTo>
                  <a:lnTo>
                    <a:pt x="374" y="526"/>
                  </a:lnTo>
                  <a:lnTo>
                    <a:pt x="363" y="514"/>
                  </a:lnTo>
                  <a:lnTo>
                    <a:pt x="360" y="507"/>
                  </a:lnTo>
                  <a:lnTo>
                    <a:pt x="357" y="501"/>
                  </a:lnTo>
                  <a:lnTo>
                    <a:pt x="343" y="491"/>
                  </a:lnTo>
                  <a:lnTo>
                    <a:pt x="328" y="478"/>
                  </a:lnTo>
                  <a:lnTo>
                    <a:pt x="320" y="470"/>
                  </a:lnTo>
                  <a:lnTo>
                    <a:pt x="314" y="462"/>
                  </a:lnTo>
                  <a:lnTo>
                    <a:pt x="308" y="455"/>
                  </a:lnTo>
                  <a:lnTo>
                    <a:pt x="306" y="448"/>
                  </a:lnTo>
                  <a:lnTo>
                    <a:pt x="309" y="445"/>
                  </a:lnTo>
                  <a:lnTo>
                    <a:pt x="312" y="442"/>
                  </a:lnTo>
                  <a:lnTo>
                    <a:pt x="313" y="437"/>
                  </a:lnTo>
                  <a:lnTo>
                    <a:pt x="314" y="431"/>
                  </a:lnTo>
                  <a:lnTo>
                    <a:pt x="318" y="430"/>
                  </a:lnTo>
                  <a:lnTo>
                    <a:pt x="322" y="426"/>
                  </a:lnTo>
                  <a:lnTo>
                    <a:pt x="322" y="416"/>
                  </a:lnTo>
                  <a:lnTo>
                    <a:pt x="319" y="402"/>
                  </a:lnTo>
                  <a:lnTo>
                    <a:pt x="318" y="395"/>
                  </a:lnTo>
                  <a:lnTo>
                    <a:pt x="318" y="387"/>
                  </a:lnTo>
                  <a:lnTo>
                    <a:pt x="318" y="380"/>
                  </a:lnTo>
                  <a:lnTo>
                    <a:pt x="319" y="374"/>
                  </a:lnTo>
                  <a:lnTo>
                    <a:pt x="323" y="358"/>
                  </a:lnTo>
                  <a:lnTo>
                    <a:pt x="328" y="343"/>
                  </a:lnTo>
                  <a:lnTo>
                    <a:pt x="331" y="341"/>
                  </a:lnTo>
                  <a:lnTo>
                    <a:pt x="335" y="338"/>
                  </a:lnTo>
                  <a:lnTo>
                    <a:pt x="335" y="330"/>
                  </a:lnTo>
                  <a:lnTo>
                    <a:pt x="335" y="321"/>
                  </a:lnTo>
                  <a:lnTo>
                    <a:pt x="337" y="317"/>
                  </a:lnTo>
                  <a:lnTo>
                    <a:pt x="340" y="313"/>
                  </a:lnTo>
                  <a:lnTo>
                    <a:pt x="340" y="304"/>
                  </a:lnTo>
                  <a:lnTo>
                    <a:pt x="341" y="295"/>
                  </a:lnTo>
                  <a:lnTo>
                    <a:pt x="346" y="291"/>
                  </a:lnTo>
                  <a:lnTo>
                    <a:pt x="350" y="286"/>
                  </a:lnTo>
                  <a:lnTo>
                    <a:pt x="351" y="276"/>
                  </a:lnTo>
                  <a:lnTo>
                    <a:pt x="353" y="269"/>
                  </a:lnTo>
                  <a:lnTo>
                    <a:pt x="360" y="264"/>
                  </a:lnTo>
                  <a:lnTo>
                    <a:pt x="367" y="260"/>
                  </a:lnTo>
                  <a:lnTo>
                    <a:pt x="367" y="256"/>
                  </a:lnTo>
                  <a:lnTo>
                    <a:pt x="369" y="252"/>
                  </a:lnTo>
                  <a:lnTo>
                    <a:pt x="373" y="246"/>
                  </a:lnTo>
                  <a:lnTo>
                    <a:pt x="377" y="240"/>
                  </a:lnTo>
                  <a:lnTo>
                    <a:pt x="383" y="235"/>
                  </a:lnTo>
                  <a:lnTo>
                    <a:pt x="389" y="229"/>
                  </a:lnTo>
                  <a:lnTo>
                    <a:pt x="396" y="225"/>
                  </a:lnTo>
                  <a:lnTo>
                    <a:pt x="402" y="222"/>
                  </a:lnTo>
                  <a:lnTo>
                    <a:pt x="409" y="217"/>
                  </a:lnTo>
                  <a:lnTo>
                    <a:pt x="417" y="215"/>
                  </a:lnTo>
                  <a:lnTo>
                    <a:pt x="421" y="213"/>
                  </a:lnTo>
                  <a:lnTo>
                    <a:pt x="423" y="211"/>
                  </a:lnTo>
                  <a:lnTo>
                    <a:pt x="428" y="210"/>
                  </a:lnTo>
                  <a:lnTo>
                    <a:pt x="434" y="209"/>
                  </a:lnTo>
                  <a:lnTo>
                    <a:pt x="436" y="212"/>
                  </a:lnTo>
                  <a:lnTo>
                    <a:pt x="440" y="215"/>
                  </a:lnTo>
                  <a:lnTo>
                    <a:pt x="453" y="211"/>
                  </a:lnTo>
                  <a:lnTo>
                    <a:pt x="466" y="205"/>
                  </a:lnTo>
                  <a:lnTo>
                    <a:pt x="471" y="204"/>
                  </a:lnTo>
                  <a:lnTo>
                    <a:pt x="478" y="204"/>
                  </a:lnTo>
                  <a:lnTo>
                    <a:pt x="483" y="205"/>
                  </a:lnTo>
                  <a:lnTo>
                    <a:pt x="489" y="206"/>
                  </a:lnTo>
                  <a:lnTo>
                    <a:pt x="500" y="212"/>
                  </a:lnTo>
                  <a:lnTo>
                    <a:pt x="510" y="218"/>
                  </a:lnTo>
                  <a:lnTo>
                    <a:pt x="518" y="227"/>
                  </a:lnTo>
                  <a:lnTo>
                    <a:pt x="526" y="236"/>
                  </a:lnTo>
                  <a:lnTo>
                    <a:pt x="533" y="244"/>
                  </a:lnTo>
                  <a:lnTo>
                    <a:pt x="538" y="251"/>
                  </a:lnTo>
                  <a:lnTo>
                    <a:pt x="545" y="265"/>
                  </a:lnTo>
                  <a:lnTo>
                    <a:pt x="550" y="282"/>
                  </a:lnTo>
                  <a:lnTo>
                    <a:pt x="555" y="284"/>
                  </a:lnTo>
                  <a:lnTo>
                    <a:pt x="559" y="287"/>
                  </a:lnTo>
                  <a:lnTo>
                    <a:pt x="566" y="299"/>
                  </a:lnTo>
                  <a:lnTo>
                    <a:pt x="574" y="315"/>
                  </a:lnTo>
                  <a:lnTo>
                    <a:pt x="579" y="322"/>
                  </a:lnTo>
                  <a:lnTo>
                    <a:pt x="584" y="329"/>
                  </a:lnTo>
                  <a:lnTo>
                    <a:pt x="586" y="331"/>
                  </a:lnTo>
                  <a:lnTo>
                    <a:pt x="588" y="332"/>
                  </a:lnTo>
                  <a:lnTo>
                    <a:pt x="591" y="333"/>
                  </a:lnTo>
                  <a:lnTo>
                    <a:pt x="594" y="333"/>
                  </a:lnTo>
                  <a:lnTo>
                    <a:pt x="594" y="332"/>
                  </a:lnTo>
                  <a:lnTo>
                    <a:pt x="594" y="331"/>
                  </a:lnTo>
                  <a:lnTo>
                    <a:pt x="595" y="319"/>
                  </a:lnTo>
                  <a:lnTo>
                    <a:pt x="595" y="307"/>
                  </a:lnTo>
                  <a:lnTo>
                    <a:pt x="599" y="291"/>
                  </a:lnTo>
                  <a:lnTo>
                    <a:pt x="603" y="273"/>
                  </a:lnTo>
                  <a:lnTo>
                    <a:pt x="606" y="257"/>
                  </a:lnTo>
                  <a:lnTo>
                    <a:pt x="610" y="240"/>
                  </a:lnTo>
                  <a:lnTo>
                    <a:pt x="613" y="230"/>
                  </a:lnTo>
                  <a:lnTo>
                    <a:pt x="613" y="222"/>
                  </a:lnTo>
                  <a:lnTo>
                    <a:pt x="613" y="214"/>
                  </a:lnTo>
                  <a:lnTo>
                    <a:pt x="614" y="204"/>
                  </a:lnTo>
                  <a:lnTo>
                    <a:pt x="617" y="200"/>
                  </a:lnTo>
                  <a:lnTo>
                    <a:pt x="620" y="194"/>
                  </a:lnTo>
                  <a:lnTo>
                    <a:pt x="620" y="189"/>
                  </a:lnTo>
                  <a:lnTo>
                    <a:pt x="620" y="185"/>
                  </a:lnTo>
                  <a:lnTo>
                    <a:pt x="622" y="181"/>
                  </a:lnTo>
                  <a:lnTo>
                    <a:pt x="626" y="178"/>
                  </a:lnTo>
                  <a:lnTo>
                    <a:pt x="626" y="170"/>
                  </a:lnTo>
                  <a:lnTo>
                    <a:pt x="626" y="162"/>
                  </a:lnTo>
                  <a:lnTo>
                    <a:pt x="628" y="154"/>
                  </a:lnTo>
                  <a:lnTo>
                    <a:pt x="630" y="145"/>
                  </a:lnTo>
                  <a:lnTo>
                    <a:pt x="632" y="137"/>
                  </a:lnTo>
                  <a:lnTo>
                    <a:pt x="636" y="128"/>
                  </a:lnTo>
                  <a:lnTo>
                    <a:pt x="645" y="98"/>
                  </a:lnTo>
                  <a:lnTo>
                    <a:pt x="655" y="69"/>
                  </a:lnTo>
                  <a:lnTo>
                    <a:pt x="661" y="53"/>
                  </a:lnTo>
                  <a:lnTo>
                    <a:pt x="665" y="37"/>
                  </a:lnTo>
                  <a:lnTo>
                    <a:pt x="669" y="20"/>
                  </a:lnTo>
                  <a:lnTo>
                    <a:pt x="673" y="4"/>
                  </a:lnTo>
                  <a:lnTo>
                    <a:pt x="675" y="2"/>
                  </a:lnTo>
                  <a:lnTo>
                    <a:pt x="677" y="0"/>
                  </a:lnTo>
                  <a:close/>
                  <a:moveTo>
                    <a:pt x="860" y="261"/>
                  </a:moveTo>
                  <a:lnTo>
                    <a:pt x="862" y="261"/>
                  </a:lnTo>
                  <a:lnTo>
                    <a:pt x="864" y="261"/>
                  </a:lnTo>
                  <a:lnTo>
                    <a:pt x="872" y="268"/>
                  </a:lnTo>
                  <a:lnTo>
                    <a:pt x="877" y="274"/>
                  </a:lnTo>
                  <a:lnTo>
                    <a:pt x="885" y="290"/>
                  </a:lnTo>
                  <a:lnTo>
                    <a:pt x="892" y="305"/>
                  </a:lnTo>
                  <a:lnTo>
                    <a:pt x="897" y="311"/>
                  </a:lnTo>
                  <a:lnTo>
                    <a:pt x="902" y="317"/>
                  </a:lnTo>
                  <a:lnTo>
                    <a:pt x="902" y="321"/>
                  </a:lnTo>
                  <a:lnTo>
                    <a:pt x="904" y="326"/>
                  </a:lnTo>
                  <a:lnTo>
                    <a:pt x="910" y="340"/>
                  </a:lnTo>
                  <a:lnTo>
                    <a:pt x="919" y="352"/>
                  </a:lnTo>
                  <a:lnTo>
                    <a:pt x="922" y="363"/>
                  </a:lnTo>
                  <a:lnTo>
                    <a:pt x="927" y="373"/>
                  </a:lnTo>
                  <a:lnTo>
                    <a:pt x="932" y="376"/>
                  </a:lnTo>
                  <a:lnTo>
                    <a:pt x="942" y="380"/>
                  </a:lnTo>
                  <a:lnTo>
                    <a:pt x="947" y="381"/>
                  </a:lnTo>
                  <a:lnTo>
                    <a:pt x="953" y="383"/>
                  </a:lnTo>
                  <a:lnTo>
                    <a:pt x="957" y="384"/>
                  </a:lnTo>
                  <a:lnTo>
                    <a:pt x="960" y="383"/>
                  </a:lnTo>
                  <a:lnTo>
                    <a:pt x="974" y="375"/>
                  </a:lnTo>
                  <a:lnTo>
                    <a:pt x="987" y="365"/>
                  </a:lnTo>
                  <a:lnTo>
                    <a:pt x="992" y="361"/>
                  </a:lnTo>
                  <a:lnTo>
                    <a:pt x="997" y="355"/>
                  </a:lnTo>
                  <a:lnTo>
                    <a:pt x="1002" y="349"/>
                  </a:lnTo>
                  <a:lnTo>
                    <a:pt x="1006" y="342"/>
                  </a:lnTo>
                  <a:lnTo>
                    <a:pt x="1006" y="338"/>
                  </a:lnTo>
                  <a:lnTo>
                    <a:pt x="1008" y="332"/>
                  </a:lnTo>
                  <a:lnTo>
                    <a:pt x="1013" y="329"/>
                  </a:lnTo>
                  <a:lnTo>
                    <a:pt x="1024" y="321"/>
                  </a:lnTo>
                  <a:lnTo>
                    <a:pt x="1035" y="315"/>
                  </a:lnTo>
                  <a:lnTo>
                    <a:pt x="1041" y="310"/>
                  </a:lnTo>
                  <a:lnTo>
                    <a:pt x="1048" y="310"/>
                  </a:lnTo>
                  <a:lnTo>
                    <a:pt x="1055" y="309"/>
                  </a:lnTo>
                  <a:lnTo>
                    <a:pt x="1067" y="302"/>
                  </a:lnTo>
                  <a:lnTo>
                    <a:pt x="1080" y="295"/>
                  </a:lnTo>
                  <a:lnTo>
                    <a:pt x="1092" y="295"/>
                  </a:lnTo>
                  <a:lnTo>
                    <a:pt x="1105" y="295"/>
                  </a:lnTo>
                  <a:lnTo>
                    <a:pt x="1118" y="292"/>
                  </a:lnTo>
                  <a:lnTo>
                    <a:pt x="1132" y="291"/>
                  </a:lnTo>
                  <a:lnTo>
                    <a:pt x="1144" y="291"/>
                  </a:lnTo>
                  <a:lnTo>
                    <a:pt x="1157" y="293"/>
                  </a:lnTo>
                  <a:lnTo>
                    <a:pt x="1169" y="295"/>
                  </a:lnTo>
                  <a:lnTo>
                    <a:pt x="1180" y="298"/>
                  </a:lnTo>
                  <a:lnTo>
                    <a:pt x="1191" y="303"/>
                  </a:lnTo>
                  <a:lnTo>
                    <a:pt x="1202" y="308"/>
                  </a:lnTo>
                  <a:lnTo>
                    <a:pt x="1212" y="314"/>
                  </a:lnTo>
                  <a:lnTo>
                    <a:pt x="1221" y="320"/>
                  </a:lnTo>
                  <a:lnTo>
                    <a:pt x="1230" y="327"/>
                  </a:lnTo>
                  <a:lnTo>
                    <a:pt x="1237" y="334"/>
                  </a:lnTo>
                  <a:lnTo>
                    <a:pt x="1245" y="342"/>
                  </a:lnTo>
                  <a:lnTo>
                    <a:pt x="1251" y="350"/>
                  </a:lnTo>
                  <a:lnTo>
                    <a:pt x="1257" y="357"/>
                  </a:lnTo>
                  <a:lnTo>
                    <a:pt x="1261" y="366"/>
                  </a:lnTo>
                  <a:lnTo>
                    <a:pt x="1264" y="375"/>
                  </a:lnTo>
                  <a:lnTo>
                    <a:pt x="1266" y="385"/>
                  </a:lnTo>
                  <a:lnTo>
                    <a:pt x="1270" y="395"/>
                  </a:lnTo>
                  <a:lnTo>
                    <a:pt x="1276" y="407"/>
                  </a:lnTo>
                  <a:lnTo>
                    <a:pt x="1283" y="418"/>
                  </a:lnTo>
                  <a:lnTo>
                    <a:pt x="1290" y="426"/>
                  </a:lnTo>
                  <a:lnTo>
                    <a:pt x="1290" y="431"/>
                  </a:lnTo>
                  <a:lnTo>
                    <a:pt x="1290" y="435"/>
                  </a:lnTo>
                  <a:lnTo>
                    <a:pt x="1289" y="438"/>
                  </a:lnTo>
                  <a:lnTo>
                    <a:pt x="1286" y="439"/>
                  </a:lnTo>
                  <a:lnTo>
                    <a:pt x="1281" y="443"/>
                  </a:lnTo>
                  <a:lnTo>
                    <a:pt x="1273" y="444"/>
                  </a:lnTo>
                  <a:lnTo>
                    <a:pt x="1269" y="451"/>
                  </a:lnTo>
                  <a:lnTo>
                    <a:pt x="1265" y="462"/>
                  </a:lnTo>
                  <a:lnTo>
                    <a:pt x="1258" y="472"/>
                  </a:lnTo>
                  <a:lnTo>
                    <a:pt x="1253" y="478"/>
                  </a:lnTo>
                  <a:lnTo>
                    <a:pt x="1246" y="479"/>
                  </a:lnTo>
                  <a:lnTo>
                    <a:pt x="1239" y="480"/>
                  </a:lnTo>
                  <a:lnTo>
                    <a:pt x="1234" y="485"/>
                  </a:lnTo>
                  <a:lnTo>
                    <a:pt x="1230" y="492"/>
                  </a:lnTo>
                  <a:lnTo>
                    <a:pt x="1226" y="494"/>
                  </a:lnTo>
                  <a:lnTo>
                    <a:pt x="1224" y="497"/>
                  </a:lnTo>
                  <a:lnTo>
                    <a:pt x="1221" y="500"/>
                  </a:lnTo>
                  <a:lnTo>
                    <a:pt x="1216" y="501"/>
                  </a:lnTo>
                  <a:lnTo>
                    <a:pt x="1208" y="501"/>
                  </a:lnTo>
                  <a:lnTo>
                    <a:pt x="1199" y="501"/>
                  </a:lnTo>
                  <a:lnTo>
                    <a:pt x="1190" y="501"/>
                  </a:lnTo>
                  <a:lnTo>
                    <a:pt x="1181" y="501"/>
                  </a:lnTo>
                  <a:lnTo>
                    <a:pt x="1176" y="498"/>
                  </a:lnTo>
                  <a:lnTo>
                    <a:pt x="1172" y="494"/>
                  </a:lnTo>
                  <a:lnTo>
                    <a:pt x="1168" y="493"/>
                  </a:lnTo>
                  <a:lnTo>
                    <a:pt x="1165" y="492"/>
                  </a:lnTo>
                  <a:lnTo>
                    <a:pt x="1162" y="491"/>
                  </a:lnTo>
                  <a:lnTo>
                    <a:pt x="1157" y="492"/>
                  </a:lnTo>
                  <a:lnTo>
                    <a:pt x="1154" y="493"/>
                  </a:lnTo>
                  <a:lnTo>
                    <a:pt x="1152" y="495"/>
                  </a:lnTo>
                  <a:lnTo>
                    <a:pt x="1150" y="497"/>
                  </a:lnTo>
                  <a:lnTo>
                    <a:pt x="1149" y="500"/>
                  </a:lnTo>
                  <a:lnTo>
                    <a:pt x="1146" y="505"/>
                  </a:lnTo>
                  <a:lnTo>
                    <a:pt x="1142" y="509"/>
                  </a:lnTo>
                  <a:lnTo>
                    <a:pt x="1140" y="511"/>
                  </a:lnTo>
                  <a:lnTo>
                    <a:pt x="1137" y="511"/>
                  </a:lnTo>
                  <a:lnTo>
                    <a:pt x="1134" y="509"/>
                  </a:lnTo>
                  <a:lnTo>
                    <a:pt x="1132" y="508"/>
                  </a:lnTo>
                  <a:lnTo>
                    <a:pt x="1129" y="505"/>
                  </a:lnTo>
                  <a:lnTo>
                    <a:pt x="1127" y="501"/>
                  </a:lnTo>
                  <a:lnTo>
                    <a:pt x="1121" y="504"/>
                  </a:lnTo>
                  <a:lnTo>
                    <a:pt x="1118" y="507"/>
                  </a:lnTo>
                  <a:lnTo>
                    <a:pt x="1110" y="508"/>
                  </a:lnTo>
                  <a:lnTo>
                    <a:pt x="1104" y="511"/>
                  </a:lnTo>
                  <a:lnTo>
                    <a:pt x="1098" y="515"/>
                  </a:lnTo>
                  <a:lnTo>
                    <a:pt x="1094" y="519"/>
                  </a:lnTo>
                  <a:lnTo>
                    <a:pt x="1087" y="520"/>
                  </a:lnTo>
                  <a:lnTo>
                    <a:pt x="1081" y="521"/>
                  </a:lnTo>
                  <a:lnTo>
                    <a:pt x="1074" y="521"/>
                  </a:lnTo>
                  <a:lnTo>
                    <a:pt x="1068" y="520"/>
                  </a:lnTo>
                  <a:lnTo>
                    <a:pt x="1053" y="517"/>
                  </a:lnTo>
                  <a:lnTo>
                    <a:pt x="1040" y="513"/>
                  </a:lnTo>
                  <a:lnTo>
                    <a:pt x="1028" y="507"/>
                  </a:lnTo>
                  <a:lnTo>
                    <a:pt x="1017" y="501"/>
                  </a:lnTo>
                  <a:lnTo>
                    <a:pt x="1008" y="495"/>
                  </a:lnTo>
                  <a:lnTo>
                    <a:pt x="1001" y="491"/>
                  </a:lnTo>
                  <a:lnTo>
                    <a:pt x="994" y="482"/>
                  </a:lnTo>
                  <a:lnTo>
                    <a:pt x="986" y="474"/>
                  </a:lnTo>
                  <a:lnTo>
                    <a:pt x="980" y="474"/>
                  </a:lnTo>
                  <a:lnTo>
                    <a:pt x="975" y="474"/>
                  </a:lnTo>
                  <a:lnTo>
                    <a:pt x="975" y="476"/>
                  </a:lnTo>
                  <a:lnTo>
                    <a:pt x="975" y="477"/>
                  </a:lnTo>
                  <a:lnTo>
                    <a:pt x="974" y="484"/>
                  </a:lnTo>
                  <a:lnTo>
                    <a:pt x="974" y="492"/>
                  </a:lnTo>
                  <a:lnTo>
                    <a:pt x="970" y="506"/>
                  </a:lnTo>
                  <a:lnTo>
                    <a:pt x="967" y="520"/>
                  </a:lnTo>
                  <a:lnTo>
                    <a:pt x="963" y="536"/>
                  </a:lnTo>
                  <a:lnTo>
                    <a:pt x="958" y="550"/>
                  </a:lnTo>
                  <a:lnTo>
                    <a:pt x="946" y="566"/>
                  </a:lnTo>
                  <a:lnTo>
                    <a:pt x="933" y="581"/>
                  </a:lnTo>
                  <a:lnTo>
                    <a:pt x="923" y="579"/>
                  </a:lnTo>
                  <a:lnTo>
                    <a:pt x="915" y="581"/>
                  </a:lnTo>
                  <a:lnTo>
                    <a:pt x="907" y="589"/>
                  </a:lnTo>
                  <a:lnTo>
                    <a:pt x="900" y="598"/>
                  </a:lnTo>
                  <a:lnTo>
                    <a:pt x="892" y="601"/>
                  </a:lnTo>
                  <a:lnTo>
                    <a:pt x="883" y="605"/>
                  </a:lnTo>
                  <a:lnTo>
                    <a:pt x="875" y="609"/>
                  </a:lnTo>
                  <a:lnTo>
                    <a:pt x="866" y="612"/>
                  </a:lnTo>
                  <a:lnTo>
                    <a:pt x="862" y="617"/>
                  </a:lnTo>
                  <a:lnTo>
                    <a:pt x="857" y="621"/>
                  </a:lnTo>
                  <a:lnTo>
                    <a:pt x="847" y="624"/>
                  </a:lnTo>
                  <a:lnTo>
                    <a:pt x="836" y="628"/>
                  </a:lnTo>
                  <a:lnTo>
                    <a:pt x="824" y="629"/>
                  </a:lnTo>
                  <a:lnTo>
                    <a:pt x="811" y="630"/>
                  </a:lnTo>
                  <a:lnTo>
                    <a:pt x="797" y="630"/>
                  </a:lnTo>
                  <a:lnTo>
                    <a:pt x="785" y="629"/>
                  </a:lnTo>
                  <a:lnTo>
                    <a:pt x="780" y="626"/>
                  </a:lnTo>
                  <a:lnTo>
                    <a:pt x="774" y="625"/>
                  </a:lnTo>
                  <a:lnTo>
                    <a:pt x="770" y="623"/>
                  </a:lnTo>
                  <a:lnTo>
                    <a:pt x="766" y="620"/>
                  </a:lnTo>
                  <a:lnTo>
                    <a:pt x="764" y="617"/>
                  </a:lnTo>
                  <a:lnTo>
                    <a:pt x="761" y="613"/>
                  </a:lnTo>
                  <a:lnTo>
                    <a:pt x="754" y="610"/>
                  </a:lnTo>
                  <a:lnTo>
                    <a:pt x="747" y="606"/>
                  </a:lnTo>
                  <a:lnTo>
                    <a:pt x="745" y="598"/>
                  </a:lnTo>
                  <a:lnTo>
                    <a:pt x="743" y="589"/>
                  </a:lnTo>
                  <a:lnTo>
                    <a:pt x="742" y="579"/>
                  </a:lnTo>
                  <a:lnTo>
                    <a:pt x="739" y="572"/>
                  </a:lnTo>
                  <a:lnTo>
                    <a:pt x="736" y="568"/>
                  </a:lnTo>
                  <a:lnTo>
                    <a:pt x="733" y="565"/>
                  </a:lnTo>
                  <a:lnTo>
                    <a:pt x="733" y="558"/>
                  </a:lnTo>
                  <a:lnTo>
                    <a:pt x="733" y="550"/>
                  </a:lnTo>
                  <a:lnTo>
                    <a:pt x="731" y="542"/>
                  </a:lnTo>
                  <a:lnTo>
                    <a:pt x="729" y="535"/>
                  </a:lnTo>
                  <a:lnTo>
                    <a:pt x="727" y="530"/>
                  </a:lnTo>
                  <a:lnTo>
                    <a:pt x="726" y="525"/>
                  </a:lnTo>
                  <a:lnTo>
                    <a:pt x="726" y="520"/>
                  </a:lnTo>
                  <a:lnTo>
                    <a:pt x="727" y="516"/>
                  </a:lnTo>
                  <a:lnTo>
                    <a:pt x="731" y="512"/>
                  </a:lnTo>
                  <a:lnTo>
                    <a:pt x="733" y="507"/>
                  </a:lnTo>
                  <a:lnTo>
                    <a:pt x="733" y="497"/>
                  </a:lnTo>
                  <a:lnTo>
                    <a:pt x="733" y="488"/>
                  </a:lnTo>
                  <a:lnTo>
                    <a:pt x="736" y="485"/>
                  </a:lnTo>
                  <a:lnTo>
                    <a:pt x="738" y="481"/>
                  </a:lnTo>
                  <a:lnTo>
                    <a:pt x="736" y="480"/>
                  </a:lnTo>
                  <a:lnTo>
                    <a:pt x="735" y="478"/>
                  </a:lnTo>
                  <a:lnTo>
                    <a:pt x="734" y="476"/>
                  </a:lnTo>
                  <a:lnTo>
                    <a:pt x="733" y="472"/>
                  </a:lnTo>
                  <a:lnTo>
                    <a:pt x="736" y="468"/>
                  </a:lnTo>
                  <a:lnTo>
                    <a:pt x="738" y="462"/>
                  </a:lnTo>
                  <a:lnTo>
                    <a:pt x="739" y="456"/>
                  </a:lnTo>
                  <a:lnTo>
                    <a:pt x="739" y="448"/>
                  </a:lnTo>
                  <a:lnTo>
                    <a:pt x="738" y="433"/>
                  </a:lnTo>
                  <a:lnTo>
                    <a:pt x="736" y="421"/>
                  </a:lnTo>
                  <a:lnTo>
                    <a:pt x="739" y="419"/>
                  </a:lnTo>
                  <a:lnTo>
                    <a:pt x="742" y="415"/>
                  </a:lnTo>
                  <a:lnTo>
                    <a:pt x="744" y="413"/>
                  </a:lnTo>
                  <a:lnTo>
                    <a:pt x="745" y="410"/>
                  </a:lnTo>
                  <a:lnTo>
                    <a:pt x="747" y="402"/>
                  </a:lnTo>
                  <a:lnTo>
                    <a:pt x="749" y="392"/>
                  </a:lnTo>
                  <a:lnTo>
                    <a:pt x="751" y="384"/>
                  </a:lnTo>
                  <a:lnTo>
                    <a:pt x="757" y="376"/>
                  </a:lnTo>
                  <a:lnTo>
                    <a:pt x="761" y="368"/>
                  </a:lnTo>
                  <a:lnTo>
                    <a:pt x="765" y="360"/>
                  </a:lnTo>
                  <a:lnTo>
                    <a:pt x="768" y="343"/>
                  </a:lnTo>
                  <a:lnTo>
                    <a:pt x="770" y="327"/>
                  </a:lnTo>
                  <a:lnTo>
                    <a:pt x="772" y="319"/>
                  </a:lnTo>
                  <a:lnTo>
                    <a:pt x="774" y="313"/>
                  </a:lnTo>
                  <a:lnTo>
                    <a:pt x="778" y="306"/>
                  </a:lnTo>
                  <a:lnTo>
                    <a:pt x="782" y="300"/>
                  </a:lnTo>
                  <a:lnTo>
                    <a:pt x="782" y="299"/>
                  </a:lnTo>
                  <a:lnTo>
                    <a:pt x="782" y="298"/>
                  </a:lnTo>
                  <a:lnTo>
                    <a:pt x="778" y="295"/>
                  </a:lnTo>
                  <a:lnTo>
                    <a:pt x="773" y="291"/>
                  </a:lnTo>
                  <a:lnTo>
                    <a:pt x="771" y="288"/>
                  </a:lnTo>
                  <a:lnTo>
                    <a:pt x="770" y="286"/>
                  </a:lnTo>
                  <a:lnTo>
                    <a:pt x="770" y="283"/>
                  </a:lnTo>
                  <a:lnTo>
                    <a:pt x="771" y="280"/>
                  </a:lnTo>
                  <a:lnTo>
                    <a:pt x="773" y="275"/>
                  </a:lnTo>
                  <a:lnTo>
                    <a:pt x="778" y="273"/>
                  </a:lnTo>
                  <a:lnTo>
                    <a:pt x="782" y="272"/>
                  </a:lnTo>
                  <a:lnTo>
                    <a:pt x="788" y="270"/>
                  </a:lnTo>
                  <a:lnTo>
                    <a:pt x="800" y="270"/>
                  </a:lnTo>
                  <a:lnTo>
                    <a:pt x="814" y="270"/>
                  </a:lnTo>
                  <a:lnTo>
                    <a:pt x="828" y="270"/>
                  </a:lnTo>
                  <a:lnTo>
                    <a:pt x="841" y="270"/>
                  </a:lnTo>
                  <a:lnTo>
                    <a:pt x="847" y="269"/>
                  </a:lnTo>
                  <a:lnTo>
                    <a:pt x="852" y="268"/>
                  </a:lnTo>
                  <a:lnTo>
                    <a:pt x="857" y="264"/>
                  </a:lnTo>
                  <a:lnTo>
                    <a:pt x="860" y="261"/>
                  </a:lnTo>
                  <a:close/>
                  <a:moveTo>
                    <a:pt x="954" y="423"/>
                  </a:moveTo>
                  <a:lnTo>
                    <a:pt x="953" y="426"/>
                  </a:lnTo>
                  <a:lnTo>
                    <a:pt x="953" y="428"/>
                  </a:lnTo>
                  <a:lnTo>
                    <a:pt x="955" y="431"/>
                  </a:lnTo>
                  <a:lnTo>
                    <a:pt x="957" y="434"/>
                  </a:lnTo>
                  <a:lnTo>
                    <a:pt x="958" y="433"/>
                  </a:lnTo>
                  <a:lnTo>
                    <a:pt x="960" y="432"/>
                  </a:lnTo>
                  <a:lnTo>
                    <a:pt x="958" y="427"/>
                  </a:lnTo>
                  <a:lnTo>
                    <a:pt x="954" y="423"/>
                  </a:lnTo>
                  <a:close/>
                  <a:moveTo>
                    <a:pt x="972" y="763"/>
                  </a:moveTo>
                  <a:lnTo>
                    <a:pt x="975" y="763"/>
                  </a:lnTo>
                  <a:lnTo>
                    <a:pt x="976" y="764"/>
                  </a:lnTo>
                  <a:lnTo>
                    <a:pt x="976" y="773"/>
                  </a:lnTo>
                  <a:lnTo>
                    <a:pt x="976" y="776"/>
                  </a:lnTo>
                  <a:lnTo>
                    <a:pt x="978" y="781"/>
                  </a:lnTo>
                  <a:lnTo>
                    <a:pt x="980" y="786"/>
                  </a:lnTo>
                  <a:lnTo>
                    <a:pt x="954" y="819"/>
                  </a:lnTo>
                  <a:lnTo>
                    <a:pt x="927" y="849"/>
                  </a:lnTo>
                  <a:lnTo>
                    <a:pt x="913" y="864"/>
                  </a:lnTo>
                  <a:lnTo>
                    <a:pt x="900" y="879"/>
                  </a:lnTo>
                  <a:lnTo>
                    <a:pt x="887" y="896"/>
                  </a:lnTo>
                  <a:lnTo>
                    <a:pt x="875" y="912"/>
                  </a:lnTo>
                  <a:lnTo>
                    <a:pt x="865" y="920"/>
                  </a:lnTo>
                  <a:lnTo>
                    <a:pt x="855" y="927"/>
                  </a:lnTo>
                  <a:lnTo>
                    <a:pt x="843" y="939"/>
                  </a:lnTo>
                  <a:lnTo>
                    <a:pt x="832" y="951"/>
                  </a:lnTo>
                  <a:lnTo>
                    <a:pt x="830" y="957"/>
                  </a:lnTo>
                  <a:lnTo>
                    <a:pt x="827" y="961"/>
                  </a:lnTo>
                  <a:lnTo>
                    <a:pt x="819" y="967"/>
                  </a:lnTo>
                  <a:lnTo>
                    <a:pt x="813" y="973"/>
                  </a:lnTo>
                  <a:lnTo>
                    <a:pt x="809" y="978"/>
                  </a:lnTo>
                  <a:lnTo>
                    <a:pt x="807" y="982"/>
                  </a:lnTo>
                  <a:lnTo>
                    <a:pt x="800" y="985"/>
                  </a:lnTo>
                  <a:lnTo>
                    <a:pt x="791" y="989"/>
                  </a:lnTo>
                  <a:lnTo>
                    <a:pt x="788" y="990"/>
                  </a:lnTo>
                  <a:lnTo>
                    <a:pt x="783" y="992"/>
                  </a:lnTo>
                  <a:lnTo>
                    <a:pt x="780" y="994"/>
                  </a:lnTo>
                  <a:lnTo>
                    <a:pt x="778" y="997"/>
                  </a:lnTo>
                  <a:lnTo>
                    <a:pt x="776" y="1006"/>
                  </a:lnTo>
                  <a:lnTo>
                    <a:pt x="772" y="1014"/>
                  </a:lnTo>
                  <a:lnTo>
                    <a:pt x="765" y="1016"/>
                  </a:lnTo>
                  <a:lnTo>
                    <a:pt x="757" y="1018"/>
                  </a:lnTo>
                  <a:lnTo>
                    <a:pt x="748" y="1025"/>
                  </a:lnTo>
                  <a:lnTo>
                    <a:pt x="739" y="1031"/>
                  </a:lnTo>
                  <a:lnTo>
                    <a:pt x="735" y="1032"/>
                  </a:lnTo>
                  <a:lnTo>
                    <a:pt x="731" y="1032"/>
                  </a:lnTo>
                  <a:lnTo>
                    <a:pt x="729" y="1033"/>
                  </a:lnTo>
                  <a:lnTo>
                    <a:pt x="726" y="1033"/>
                  </a:lnTo>
                  <a:lnTo>
                    <a:pt x="725" y="1034"/>
                  </a:lnTo>
                  <a:lnTo>
                    <a:pt x="723" y="1036"/>
                  </a:lnTo>
                  <a:lnTo>
                    <a:pt x="723" y="1038"/>
                  </a:lnTo>
                  <a:lnTo>
                    <a:pt x="723" y="1039"/>
                  </a:lnTo>
                  <a:lnTo>
                    <a:pt x="724" y="1042"/>
                  </a:lnTo>
                  <a:lnTo>
                    <a:pt x="726" y="1044"/>
                  </a:lnTo>
                  <a:lnTo>
                    <a:pt x="729" y="1047"/>
                  </a:lnTo>
                  <a:lnTo>
                    <a:pt x="731" y="1048"/>
                  </a:lnTo>
                  <a:lnTo>
                    <a:pt x="735" y="1048"/>
                  </a:lnTo>
                  <a:lnTo>
                    <a:pt x="739" y="1047"/>
                  </a:lnTo>
                  <a:lnTo>
                    <a:pt x="748" y="1043"/>
                  </a:lnTo>
                  <a:lnTo>
                    <a:pt x="754" y="1041"/>
                  </a:lnTo>
                  <a:lnTo>
                    <a:pt x="757" y="1044"/>
                  </a:lnTo>
                  <a:lnTo>
                    <a:pt x="759" y="1047"/>
                  </a:lnTo>
                  <a:lnTo>
                    <a:pt x="772" y="1043"/>
                  </a:lnTo>
                  <a:lnTo>
                    <a:pt x="790" y="1041"/>
                  </a:lnTo>
                  <a:lnTo>
                    <a:pt x="794" y="1041"/>
                  </a:lnTo>
                  <a:lnTo>
                    <a:pt x="796" y="1040"/>
                  </a:lnTo>
                  <a:lnTo>
                    <a:pt x="800" y="1039"/>
                  </a:lnTo>
                  <a:lnTo>
                    <a:pt x="804" y="1038"/>
                  </a:lnTo>
                  <a:lnTo>
                    <a:pt x="812" y="1038"/>
                  </a:lnTo>
                  <a:lnTo>
                    <a:pt x="816" y="1041"/>
                  </a:lnTo>
                  <a:lnTo>
                    <a:pt x="825" y="1041"/>
                  </a:lnTo>
                  <a:lnTo>
                    <a:pt x="836" y="1040"/>
                  </a:lnTo>
                  <a:lnTo>
                    <a:pt x="847" y="1039"/>
                  </a:lnTo>
                  <a:lnTo>
                    <a:pt x="853" y="1038"/>
                  </a:lnTo>
                  <a:lnTo>
                    <a:pt x="865" y="1038"/>
                  </a:lnTo>
                  <a:lnTo>
                    <a:pt x="877" y="1038"/>
                  </a:lnTo>
                  <a:lnTo>
                    <a:pt x="890" y="1038"/>
                  </a:lnTo>
                  <a:lnTo>
                    <a:pt x="902" y="1039"/>
                  </a:lnTo>
                  <a:lnTo>
                    <a:pt x="906" y="1042"/>
                  </a:lnTo>
                  <a:lnTo>
                    <a:pt x="908" y="1047"/>
                  </a:lnTo>
                  <a:lnTo>
                    <a:pt x="910" y="1044"/>
                  </a:lnTo>
                  <a:lnTo>
                    <a:pt x="912" y="1042"/>
                  </a:lnTo>
                  <a:lnTo>
                    <a:pt x="916" y="1041"/>
                  </a:lnTo>
                  <a:lnTo>
                    <a:pt x="919" y="1041"/>
                  </a:lnTo>
                  <a:lnTo>
                    <a:pt x="922" y="1045"/>
                  </a:lnTo>
                  <a:lnTo>
                    <a:pt x="925" y="1049"/>
                  </a:lnTo>
                  <a:lnTo>
                    <a:pt x="931" y="1052"/>
                  </a:lnTo>
                  <a:lnTo>
                    <a:pt x="936" y="1053"/>
                  </a:lnTo>
                  <a:lnTo>
                    <a:pt x="941" y="1053"/>
                  </a:lnTo>
                  <a:lnTo>
                    <a:pt x="945" y="1051"/>
                  </a:lnTo>
                  <a:lnTo>
                    <a:pt x="953" y="1047"/>
                  </a:lnTo>
                  <a:lnTo>
                    <a:pt x="960" y="1041"/>
                  </a:lnTo>
                  <a:lnTo>
                    <a:pt x="963" y="1041"/>
                  </a:lnTo>
                  <a:lnTo>
                    <a:pt x="965" y="1041"/>
                  </a:lnTo>
                  <a:lnTo>
                    <a:pt x="969" y="1045"/>
                  </a:lnTo>
                  <a:lnTo>
                    <a:pt x="977" y="1050"/>
                  </a:lnTo>
                  <a:lnTo>
                    <a:pt x="980" y="1053"/>
                  </a:lnTo>
                  <a:lnTo>
                    <a:pt x="983" y="1054"/>
                  </a:lnTo>
                  <a:lnTo>
                    <a:pt x="988" y="1055"/>
                  </a:lnTo>
                  <a:lnTo>
                    <a:pt x="991" y="1055"/>
                  </a:lnTo>
                  <a:lnTo>
                    <a:pt x="994" y="1052"/>
                  </a:lnTo>
                  <a:lnTo>
                    <a:pt x="998" y="1048"/>
                  </a:lnTo>
                  <a:lnTo>
                    <a:pt x="1003" y="1045"/>
                  </a:lnTo>
                  <a:lnTo>
                    <a:pt x="1010" y="1045"/>
                  </a:lnTo>
                  <a:lnTo>
                    <a:pt x="1015" y="1045"/>
                  </a:lnTo>
                  <a:lnTo>
                    <a:pt x="1022" y="1047"/>
                  </a:lnTo>
                  <a:lnTo>
                    <a:pt x="1033" y="1050"/>
                  </a:lnTo>
                  <a:lnTo>
                    <a:pt x="1043" y="1052"/>
                  </a:lnTo>
                  <a:lnTo>
                    <a:pt x="1048" y="1051"/>
                  </a:lnTo>
                  <a:lnTo>
                    <a:pt x="1053" y="1050"/>
                  </a:lnTo>
                  <a:lnTo>
                    <a:pt x="1065" y="1053"/>
                  </a:lnTo>
                  <a:lnTo>
                    <a:pt x="1078" y="1056"/>
                  </a:lnTo>
                  <a:lnTo>
                    <a:pt x="1087" y="1056"/>
                  </a:lnTo>
                  <a:lnTo>
                    <a:pt x="1096" y="1056"/>
                  </a:lnTo>
                  <a:lnTo>
                    <a:pt x="1099" y="1059"/>
                  </a:lnTo>
                  <a:lnTo>
                    <a:pt x="1104" y="1062"/>
                  </a:lnTo>
                  <a:lnTo>
                    <a:pt x="1117" y="1059"/>
                  </a:lnTo>
                  <a:lnTo>
                    <a:pt x="1132" y="1056"/>
                  </a:lnTo>
                  <a:lnTo>
                    <a:pt x="1139" y="1055"/>
                  </a:lnTo>
                  <a:lnTo>
                    <a:pt x="1144" y="1056"/>
                  </a:lnTo>
                  <a:lnTo>
                    <a:pt x="1150" y="1057"/>
                  </a:lnTo>
                  <a:lnTo>
                    <a:pt x="1154" y="1059"/>
                  </a:lnTo>
                  <a:lnTo>
                    <a:pt x="1164" y="1060"/>
                  </a:lnTo>
                  <a:lnTo>
                    <a:pt x="1174" y="1060"/>
                  </a:lnTo>
                  <a:lnTo>
                    <a:pt x="1184" y="1060"/>
                  </a:lnTo>
                  <a:lnTo>
                    <a:pt x="1193" y="1060"/>
                  </a:lnTo>
                  <a:lnTo>
                    <a:pt x="1193" y="1063"/>
                  </a:lnTo>
                  <a:lnTo>
                    <a:pt x="1195" y="1066"/>
                  </a:lnTo>
                  <a:lnTo>
                    <a:pt x="1188" y="1072"/>
                  </a:lnTo>
                  <a:lnTo>
                    <a:pt x="1178" y="1077"/>
                  </a:lnTo>
                  <a:lnTo>
                    <a:pt x="1172" y="1084"/>
                  </a:lnTo>
                  <a:lnTo>
                    <a:pt x="1166" y="1089"/>
                  </a:lnTo>
                  <a:lnTo>
                    <a:pt x="1155" y="1094"/>
                  </a:lnTo>
                  <a:lnTo>
                    <a:pt x="1148" y="1099"/>
                  </a:lnTo>
                  <a:lnTo>
                    <a:pt x="1144" y="1107"/>
                  </a:lnTo>
                  <a:lnTo>
                    <a:pt x="1141" y="1114"/>
                  </a:lnTo>
                  <a:lnTo>
                    <a:pt x="1126" y="1117"/>
                  </a:lnTo>
                  <a:lnTo>
                    <a:pt x="1108" y="1119"/>
                  </a:lnTo>
                  <a:lnTo>
                    <a:pt x="1091" y="1120"/>
                  </a:lnTo>
                  <a:lnTo>
                    <a:pt x="1075" y="1121"/>
                  </a:lnTo>
                  <a:lnTo>
                    <a:pt x="1061" y="1120"/>
                  </a:lnTo>
                  <a:lnTo>
                    <a:pt x="1047" y="1118"/>
                  </a:lnTo>
                  <a:lnTo>
                    <a:pt x="1038" y="1120"/>
                  </a:lnTo>
                  <a:lnTo>
                    <a:pt x="1025" y="1122"/>
                  </a:lnTo>
                  <a:lnTo>
                    <a:pt x="1012" y="1124"/>
                  </a:lnTo>
                  <a:lnTo>
                    <a:pt x="1003" y="1124"/>
                  </a:lnTo>
                  <a:lnTo>
                    <a:pt x="998" y="1122"/>
                  </a:lnTo>
                  <a:lnTo>
                    <a:pt x="989" y="1121"/>
                  </a:lnTo>
                  <a:lnTo>
                    <a:pt x="975" y="1122"/>
                  </a:lnTo>
                  <a:lnTo>
                    <a:pt x="962" y="1121"/>
                  </a:lnTo>
                  <a:lnTo>
                    <a:pt x="952" y="1121"/>
                  </a:lnTo>
                  <a:lnTo>
                    <a:pt x="943" y="1121"/>
                  </a:lnTo>
                  <a:lnTo>
                    <a:pt x="933" y="1121"/>
                  </a:lnTo>
                  <a:lnTo>
                    <a:pt x="923" y="1121"/>
                  </a:lnTo>
                  <a:lnTo>
                    <a:pt x="910" y="1120"/>
                  </a:lnTo>
                  <a:lnTo>
                    <a:pt x="895" y="1120"/>
                  </a:lnTo>
                  <a:lnTo>
                    <a:pt x="878" y="1120"/>
                  </a:lnTo>
                  <a:lnTo>
                    <a:pt x="862" y="1118"/>
                  </a:lnTo>
                  <a:lnTo>
                    <a:pt x="853" y="1117"/>
                  </a:lnTo>
                  <a:lnTo>
                    <a:pt x="841" y="1115"/>
                  </a:lnTo>
                  <a:lnTo>
                    <a:pt x="829" y="1114"/>
                  </a:lnTo>
                  <a:lnTo>
                    <a:pt x="817" y="1114"/>
                  </a:lnTo>
                  <a:lnTo>
                    <a:pt x="804" y="1114"/>
                  </a:lnTo>
                  <a:lnTo>
                    <a:pt x="792" y="1115"/>
                  </a:lnTo>
                  <a:lnTo>
                    <a:pt x="781" y="1117"/>
                  </a:lnTo>
                  <a:lnTo>
                    <a:pt x="771" y="1118"/>
                  </a:lnTo>
                  <a:lnTo>
                    <a:pt x="761" y="1118"/>
                  </a:lnTo>
                  <a:lnTo>
                    <a:pt x="750" y="1118"/>
                  </a:lnTo>
                  <a:lnTo>
                    <a:pt x="741" y="1118"/>
                  </a:lnTo>
                  <a:lnTo>
                    <a:pt x="731" y="1118"/>
                  </a:lnTo>
                  <a:lnTo>
                    <a:pt x="707" y="1122"/>
                  </a:lnTo>
                  <a:lnTo>
                    <a:pt x="678" y="1125"/>
                  </a:lnTo>
                  <a:lnTo>
                    <a:pt x="664" y="1127"/>
                  </a:lnTo>
                  <a:lnTo>
                    <a:pt x="652" y="1131"/>
                  </a:lnTo>
                  <a:lnTo>
                    <a:pt x="646" y="1133"/>
                  </a:lnTo>
                  <a:lnTo>
                    <a:pt x="642" y="1135"/>
                  </a:lnTo>
                  <a:lnTo>
                    <a:pt x="639" y="1137"/>
                  </a:lnTo>
                  <a:lnTo>
                    <a:pt x="636" y="1141"/>
                  </a:lnTo>
                  <a:lnTo>
                    <a:pt x="641" y="1153"/>
                  </a:lnTo>
                  <a:lnTo>
                    <a:pt x="645" y="1165"/>
                  </a:lnTo>
                  <a:lnTo>
                    <a:pt x="649" y="1167"/>
                  </a:lnTo>
                  <a:lnTo>
                    <a:pt x="651" y="1169"/>
                  </a:lnTo>
                  <a:lnTo>
                    <a:pt x="651" y="1179"/>
                  </a:lnTo>
                  <a:lnTo>
                    <a:pt x="651" y="1189"/>
                  </a:lnTo>
                  <a:lnTo>
                    <a:pt x="651" y="1197"/>
                  </a:lnTo>
                  <a:lnTo>
                    <a:pt x="651" y="1207"/>
                  </a:lnTo>
                  <a:lnTo>
                    <a:pt x="655" y="1223"/>
                  </a:lnTo>
                  <a:lnTo>
                    <a:pt x="658" y="1238"/>
                  </a:lnTo>
                  <a:lnTo>
                    <a:pt x="660" y="1245"/>
                  </a:lnTo>
                  <a:lnTo>
                    <a:pt x="662" y="1251"/>
                  </a:lnTo>
                  <a:lnTo>
                    <a:pt x="665" y="1258"/>
                  </a:lnTo>
                  <a:lnTo>
                    <a:pt x="668" y="1264"/>
                  </a:lnTo>
                  <a:lnTo>
                    <a:pt x="678" y="1265"/>
                  </a:lnTo>
                  <a:lnTo>
                    <a:pt x="690" y="1264"/>
                  </a:lnTo>
                  <a:lnTo>
                    <a:pt x="700" y="1263"/>
                  </a:lnTo>
                  <a:lnTo>
                    <a:pt x="709" y="1262"/>
                  </a:lnTo>
                  <a:lnTo>
                    <a:pt x="719" y="1262"/>
                  </a:lnTo>
                  <a:lnTo>
                    <a:pt x="727" y="1262"/>
                  </a:lnTo>
                  <a:lnTo>
                    <a:pt x="737" y="1262"/>
                  </a:lnTo>
                  <a:lnTo>
                    <a:pt x="746" y="1262"/>
                  </a:lnTo>
                  <a:lnTo>
                    <a:pt x="757" y="1259"/>
                  </a:lnTo>
                  <a:lnTo>
                    <a:pt x="768" y="1255"/>
                  </a:lnTo>
                  <a:lnTo>
                    <a:pt x="779" y="1252"/>
                  </a:lnTo>
                  <a:lnTo>
                    <a:pt x="789" y="1249"/>
                  </a:lnTo>
                  <a:lnTo>
                    <a:pt x="797" y="1248"/>
                  </a:lnTo>
                  <a:lnTo>
                    <a:pt x="807" y="1248"/>
                  </a:lnTo>
                  <a:lnTo>
                    <a:pt x="817" y="1248"/>
                  </a:lnTo>
                  <a:lnTo>
                    <a:pt x="826" y="1247"/>
                  </a:lnTo>
                  <a:lnTo>
                    <a:pt x="828" y="1243"/>
                  </a:lnTo>
                  <a:lnTo>
                    <a:pt x="831" y="1240"/>
                  </a:lnTo>
                  <a:lnTo>
                    <a:pt x="843" y="1240"/>
                  </a:lnTo>
                  <a:lnTo>
                    <a:pt x="855" y="1240"/>
                  </a:lnTo>
                  <a:lnTo>
                    <a:pt x="863" y="1239"/>
                  </a:lnTo>
                  <a:lnTo>
                    <a:pt x="869" y="1237"/>
                  </a:lnTo>
                  <a:lnTo>
                    <a:pt x="884" y="1237"/>
                  </a:lnTo>
                  <a:lnTo>
                    <a:pt x="899" y="1237"/>
                  </a:lnTo>
                  <a:lnTo>
                    <a:pt x="916" y="1237"/>
                  </a:lnTo>
                  <a:lnTo>
                    <a:pt x="931" y="1237"/>
                  </a:lnTo>
                  <a:lnTo>
                    <a:pt x="944" y="1235"/>
                  </a:lnTo>
                  <a:lnTo>
                    <a:pt x="960" y="1232"/>
                  </a:lnTo>
                  <a:lnTo>
                    <a:pt x="981" y="1230"/>
                  </a:lnTo>
                  <a:lnTo>
                    <a:pt x="1003" y="1229"/>
                  </a:lnTo>
                  <a:lnTo>
                    <a:pt x="1025" y="1229"/>
                  </a:lnTo>
                  <a:lnTo>
                    <a:pt x="1046" y="1230"/>
                  </a:lnTo>
                  <a:lnTo>
                    <a:pt x="1063" y="1231"/>
                  </a:lnTo>
                  <a:lnTo>
                    <a:pt x="1078" y="1234"/>
                  </a:lnTo>
                  <a:lnTo>
                    <a:pt x="1093" y="1234"/>
                  </a:lnTo>
                  <a:lnTo>
                    <a:pt x="1108" y="1234"/>
                  </a:lnTo>
                  <a:lnTo>
                    <a:pt x="1119" y="1235"/>
                  </a:lnTo>
                  <a:lnTo>
                    <a:pt x="1130" y="1235"/>
                  </a:lnTo>
                  <a:lnTo>
                    <a:pt x="1139" y="1236"/>
                  </a:lnTo>
                  <a:lnTo>
                    <a:pt x="1148" y="1238"/>
                  </a:lnTo>
                  <a:lnTo>
                    <a:pt x="1155" y="1240"/>
                  </a:lnTo>
                  <a:lnTo>
                    <a:pt x="1162" y="1242"/>
                  </a:lnTo>
                  <a:lnTo>
                    <a:pt x="1168" y="1246"/>
                  </a:lnTo>
                  <a:lnTo>
                    <a:pt x="1176" y="1250"/>
                  </a:lnTo>
                  <a:lnTo>
                    <a:pt x="1175" y="1254"/>
                  </a:lnTo>
                  <a:lnTo>
                    <a:pt x="1174" y="1257"/>
                  </a:lnTo>
                  <a:lnTo>
                    <a:pt x="1173" y="1259"/>
                  </a:lnTo>
                  <a:lnTo>
                    <a:pt x="1172" y="1260"/>
                  </a:lnTo>
                  <a:lnTo>
                    <a:pt x="1168" y="1262"/>
                  </a:lnTo>
                  <a:lnTo>
                    <a:pt x="1165" y="1265"/>
                  </a:lnTo>
                  <a:lnTo>
                    <a:pt x="1165" y="1276"/>
                  </a:lnTo>
                  <a:lnTo>
                    <a:pt x="1163" y="1286"/>
                  </a:lnTo>
                  <a:lnTo>
                    <a:pt x="1157" y="1288"/>
                  </a:lnTo>
                  <a:lnTo>
                    <a:pt x="1154" y="1290"/>
                  </a:lnTo>
                  <a:lnTo>
                    <a:pt x="1153" y="1293"/>
                  </a:lnTo>
                  <a:lnTo>
                    <a:pt x="1150" y="1296"/>
                  </a:lnTo>
                  <a:lnTo>
                    <a:pt x="1143" y="1298"/>
                  </a:lnTo>
                  <a:lnTo>
                    <a:pt x="1138" y="1300"/>
                  </a:lnTo>
                  <a:lnTo>
                    <a:pt x="1137" y="1304"/>
                  </a:lnTo>
                  <a:lnTo>
                    <a:pt x="1136" y="1307"/>
                  </a:lnTo>
                  <a:lnTo>
                    <a:pt x="1132" y="1308"/>
                  </a:lnTo>
                  <a:lnTo>
                    <a:pt x="1129" y="1309"/>
                  </a:lnTo>
                  <a:lnTo>
                    <a:pt x="1126" y="1313"/>
                  </a:lnTo>
                  <a:lnTo>
                    <a:pt x="1123" y="1317"/>
                  </a:lnTo>
                  <a:lnTo>
                    <a:pt x="1117" y="1319"/>
                  </a:lnTo>
                  <a:lnTo>
                    <a:pt x="1113" y="1320"/>
                  </a:lnTo>
                  <a:lnTo>
                    <a:pt x="1108" y="1319"/>
                  </a:lnTo>
                  <a:lnTo>
                    <a:pt x="1104" y="1318"/>
                  </a:lnTo>
                  <a:lnTo>
                    <a:pt x="1101" y="1317"/>
                  </a:lnTo>
                  <a:lnTo>
                    <a:pt x="1096" y="1315"/>
                  </a:lnTo>
                  <a:lnTo>
                    <a:pt x="1092" y="1315"/>
                  </a:lnTo>
                  <a:lnTo>
                    <a:pt x="1086" y="1315"/>
                  </a:lnTo>
                  <a:lnTo>
                    <a:pt x="1078" y="1316"/>
                  </a:lnTo>
                  <a:lnTo>
                    <a:pt x="1064" y="1317"/>
                  </a:lnTo>
                  <a:lnTo>
                    <a:pt x="1049" y="1317"/>
                  </a:lnTo>
                  <a:lnTo>
                    <a:pt x="1037" y="1315"/>
                  </a:lnTo>
                  <a:lnTo>
                    <a:pt x="1035" y="1311"/>
                  </a:lnTo>
                  <a:lnTo>
                    <a:pt x="1032" y="1308"/>
                  </a:lnTo>
                  <a:lnTo>
                    <a:pt x="1027" y="1308"/>
                  </a:lnTo>
                  <a:lnTo>
                    <a:pt x="1025" y="1309"/>
                  </a:lnTo>
                  <a:lnTo>
                    <a:pt x="1023" y="1311"/>
                  </a:lnTo>
                  <a:lnTo>
                    <a:pt x="1021" y="1313"/>
                  </a:lnTo>
                  <a:lnTo>
                    <a:pt x="1018" y="1315"/>
                  </a:lnTo>
                  <a:lnTo>
                    <a:pt x="1015" y="1315"/>
                  </a:lnTo>
                  <a:lnTo>
                    <a:pt x="1012" y="1313"/>
                  </a:lnTo>
                  <a:lnTo>
                    <a:pt x="1006" y="1308"/>
                  </a:lnTo>
                  <a:lnTo>
                    <a:pt x="1002" y="1309"/>
                  </a:lnTo>
                  <a:lnTo>
                    <a:pt x="1000" y="1310"/>
                  </a:lnTo>
                  <a:lnTo>
                    <a:pt x="998" y="1311"/>
                  </a:lnTo>
                  <a:lnTo>
                    <a:pt x="995" y="1313"/>
                  </a:lnTo>
                  <a:lnTo>
                    <a:pt x="985" y="1312"/>
                  </a:lnTo>
                  <a:lnTo>
                    <a:pt x="971" y="1313"/>
                  </a:lnTo>
                  <a:lnTo>
                    <a:pt x="957" y="1316"/>
                  </a:lnTo>
                  <a:lnTo>
                    <a:pt x="941" y="1319"/>
                  </a:lnTo>
                  <a:lnTo>
                    <a:pt x="910" y="1327"/>
                  </a:lnTo>
                  <a:lnTo>
                    <a:pt x="885" y="1333"/>
                  </a:lnTo>
                  <a:lnTo>
                    <a:pt x="875" y="1333"/>
                  </a:lnTo>
                  <a:lnTo>
                    <a:pt x="866" y="1333"/>
                  </a:lnTo>
                  <a:lnTo>
                    <a:pt x="861" y="1337"/>
                  </a:lnTo>
                  <a:lnTo>
                    <a:pt x="854" y="1342"/>
                  </a:lnTo>
                  <a:lnTo>
                    <a:pt x="849" y="1342"/>
                  </a:lnTo>
                  <a:lnTo>
                    <a:pt x="844" y="1342"/>
                  </a:lnTo>
                  <a:lnTo>
                    <a:pt x="838" y="1345"/>
                  </a:lnTo>
                  <a:lnTo>
                    <a:pt x="832" y="1348"/>
                  </a:lnTo>
                  <a:lnTo>
                    <a:pt x="822" y="1348"/>
                  </a:lnTo>
                  <a:lnTo>
                    <a:pt x="811" y="1348"/>
                  </a:lnTo>
                  <a:lnTo>
                    <a:pt x="800" y="1351"/>
                  </a:lnTo>
                  <a:lnTo>
                    <a:pt x="788" y="1355"/>
                  </a:lnTo>
                  <a:lnTo>
                    <a:pt x="785" y="1358"/>
                  </a:lnTo>
                  <a:lnTo>
                    <a:pt x="783" y="1360"/>
                  </a:lnTo>
                  <a:lnTo>
                    <a:pt x="773" y="1360"/>
                  </a:lnTo>
                  <a:lnTo>
                    <a:pt x="765" y="1360"/>
                  </a:lnTo>
                  <a:lnTo>
                    <a:pt x="748" y="1364"/>
                  </a:lnTo>
                  <a:lnTo>
                    <a:pt x="732" y="1366"/>
                  </a:lnTo>
                  <a:lnTo>
                    <a:pt x="716" y="1368"/>
                  </a:lnTo>
                  <a:lnTo>
                    <a:pt x="698" y="1370"/>
                  </a:lnTo>
                  <a:lnTo>
                    <a:pt x="696" y="1372"/>
                  </a:lnTo>
                  <a:lnTo>
                    <a:pt x="695" y="1376"/>
                  </a:lnTo>
                  <a:lnTo>
                    <a:pt x="696" y="1388"/>
                  </a:lnTo>
                  <a:lnTo>
                    <a:pt x="698" y="1405"/>
                  </a:lnTo>
                  <a:lnTo>
                    <a:pt x="700" y="1414"/>
                  </a:lnTo>
                  <a:lnTo>
                    <a:pt x="702" y="1422"/>
                  </a:lnTo>
                  <a:lnTo>
                    <a:pt x="704" y="1427"/>
                  </a:lnTo>
                  <a:lnTo>
                    <a:pt x="707" y="1429"/>
                  </a:lnTo>
                  <a:lnTo>
                    <a:pt x="715" y="1432"/>
                  </a:lnTo>
                  <a:lnTo>
                    <a:pt x="729" y="1433"/>
                  </a:lnTo>
                  <a:lnTo>
                    <a:pt x="745" y="1434"/>
                  </a:lnTo>
                  <a:lnTo>
                    <a:pt x="761" y="1433"/>
                  </a:lnTo>
                  <a:lnTo>
                    <a:pt x="778" y="1432"/>
                  </a:lnTo>
                  <a:lnTo>
                    <a:pt x="793" y="1428"/>
                  </a:lnTo>
                  <a:lnTo>
                    <a:pt x="805" y="1426"/>
                  </a:lnTo>
                  <a:lnTo>
                    <a:pt x="813" y="1422"/>
                  </a:lnTo>
                  <a:lnTo>
                    <a:pt x="816" y="1424"/>
                  </a:lnTo>
                  <a:lnTo>
                    <a:pt x="819" y="1427"/>
                  </a:lnTo>
                  <a:lnTo>
                    <a:pt x="820" y="1426"/>
                  </a:lnTo>
                  <a:lnTo>
                    <a:pt x="823" y="1425"/>
                  </a:lnTo>
                  <a:lnTo>
                    <a:pt x="827" y="1422"/>
                  </a:lnTo>
                  <a:lnTo>
                    <a:pt x="830" y="1420"/>
                  </a:lnTo>
                  <a:lnTo>
                    <a:pt x="834" y="1420"/>
                  </a:lnTo>
                  <a:lnTo>
                    <a:pt x="836" y="1421"/>
                  </a:lnTo>
                  <a:lnTo>
                    <a:pt x="838" y="1422"/>
                  </a:lnTo>
                  <a:lnTo>
                    <a:pt x="840" y="1422"/>
                  </a:lnTo>
                  <a:lnTo>
                    <a:pt x="843" y="1422"/>
                  </a:lnTo>
                  <a:lnTo>
                    <a:pt x="848" y="1422"/>
                  </a:lnTo>
                  <a:lnTo>
                    <a:pt x="852" y="1417"/>
                  </a:lnTo>
                  <a:lnTo>
                    <a:pt x="857" y="1414"/>
                  </a:lnTo>
                  <a:lnTo>
                    <a:pt x="865" y="1411"/>
                  </a:lnTo>
                  <a:lnTo>
                    <a:pt x="875" y="1409"/>
                  </a:lnTo>
                  <a:lnTo>
                    <a:pt x="880" y="1410"/>
                  </a:lnTo>
                  <a:lnTo>
                    <a:pt x="884" y="1412"/>
                  </a:lnTo>
                  <a:lnTo>
                    <a:pt x="889" y="1413"/>
                  </a:lnTo>
                  <a:lnTo>
                    <a:pt x="895" y="1412"/>
                  </a:lnTo>
                  <a:lnTo>
                    <a:pt x="899" y="1411"/>
                  </a:lnTo>
                  <a:lnTo>
                    <a:pt x="902" y="1409"/>
                  </a:lnTo>
                  <a:lnTo>
                    <a:pt x="913" y="1410"/>
                  </a:lnTo>
                  <a:lnTo>
                    <a:pt x="924" y="1411"/>
                  </a:lnTo>
                  <a:lnTo>
                    <a:pt x="933" y="1406"/>
                  </a:lnTo>
                  <a:lnTo>
                    <a:pt x="942" y="1403"/>
                  </a:lnTo>
                  <a:lnTo>
                    <a:pt x="951" y="1402"/>
                  </a:lnTo>
                  <a:lnTo>
                    <a:pt x="959" y="1404"/>
                  </a:lnTo>
                  <a:lnTo>
                    <a:pt x="967" y="1406"/>
                  </a:lnTo>
                  <a:lnTo>
                    <a:pt x="975" y="1409"/>
                  </a:lnTo>
                  <a:lnTo>
                    <a:pt x="982" y="1406"/>
                  </a:lnTo>
                  <a:lnTo>
                    <a:pt x="988" y="1403"/>
                  </a:lnTo>
                  <a:lnTo>
                    <a:pt x="989" y="1403"/>
                  </a:lnTo>
                  <a:lnTo>
                    <a:pt x="990" y="1403"/>
                  </a:lnTo>
                  <a:lnTo>
                    <a:pt x="995" y="1405"/>
                  </a:lnTo>
                  <a:lnTo>
                    <a:pt x="1001" y="1409"/>
                  </a:lnTo>
                  <a:lnTo>
                    <a:pt x="1008" y="1407"/>
                  </a:lnTo>
                  <a:lnTo>
                    <a:pt x="1014" y="1406"/>
                  </a:lnTo>
                  <a:lnTo>
                    <a:pt x="1015" y="1406"/>
                  </a:lnTo>
                  <a:lnTo>
                    <a:pt x="1016" y="1406"/>
                  </a:lnTo>
                  <a:lnTo>
                    <a:pt x="1017" y="1406"/>
                  </a:lnTo>
                  <a:lnTo>
                    <a:pt x="1018" y="1406"/>
                  </a:lnTo>
                  <a:lnTo>
                    <a:pt x="1021" y="1412"/>
                  </a:lnTo>
                  <a:lnTo>
                    <a:pt x="1024" y="1416"/>
                  </a:lnTo>
                  <a:lnTo>
                    <a:pt x="1028" y="1418"/>
                  </a:lnTo>
                  <a:lnTo>
                    <a:pt x="1033" y="1418"/>
                  </a:lnTo>
                  <a:lnTo>
                    <a:pt x="1037" y="1416"/>
                  </a:lnTo>
                  <a:lnTo>
                    <a:pt x="1040" y="1413"/>
                  </a:lnTo>
                  <a:lnTo>
                    <a:pt x="1044" y="1410"/>
                  </a:lnTo>
                  <a:lnTo>
                    <a:pt x="1047" y="1406"/>
                  </a:lnTo>
                  <a:lnTo>
                    <a:pt x="1051" y="1404"/>
                  </a:lnTo>
                  <a:lnTo>
                    <a:pt x="1056" y="1403"/>
                  </a:lnTo>
                  <a:lnTo>
                    <a:pt x="1065" y="1406"/>
                  </a:lnTo>
                  <a:lnTo>
                    <a:pt x="1074" y="1410"/>
                  </a:lnTo>
                  <a:lnTo>
                    <a:pt x="1079" y="1415"/>
                  </a:lnTo>
                  <a:lnTo>
                    <a:pt x="1082" y="1420"/>
                  </a:lnTo>
                  <a:lnTo>
                    <a:pt x="1087" y="1421"/>
                  </a:lnTo>
                  <a:lnTo>
                    <a:pt x="1094" y="1420"/>
                  </a:lnTo>
                  <a:lnTo>
                    <a:pt x="1099" y="1418"/>
                  </a:lnTo>
                  <a:lnTo>
                    <a:pt x="1106" y="1417"/>
                  </a:lnTo>
                  <a:lnTo>
                    <a:pt x="1114" y="1415"/>
                  </a:lnTo>
                  <a:lnTo>
                    <a:pt x="1120" y="1414"/>
                  </a:lnTo>
                  <a:lnTo>
                    <a:pt x="1127" y="1414"/>
                  </a:lnTo>
                  <a:lnTo>
                    <a:pt x="1133" y="1416"/>
                  </a:lnTo>
                  <a:lnTo>
                    <a:pt x="1134" y="1416"/>
                  </a:lnTo>
                  <a:lnTo>
                    <a:pt x="1150" y="1432"/>
                  </a:lnTo>
                  <a:lnTo>
                    <a:pt x="1166" y="1448"/>
                  </a:lnTo>
                  <a:lnTo>
                    <a:pt x="1169" y="1450"/>
                  </a:lnTo>
                  <a:lnTo>
                    <a:pt x="1173" y="1450"/>
                  </a:lnTo>
                  <a:lnTo>
                    <a:pt x="1176" y="1451"/>
                  </a:lnTo>
                  <a:lnTo>
                    <a:pt x="1178" y="1455"/>
                  </a:lnTo>
                  <a:lnTo>
                    <a:pt x="1179" y="1462"/>
                  </a:lnTo>
                  <a:lnTo>
                    <a:pt x="1179" y="1470"/>
                  </a:lnTo>
                  <a:lnTo>
                    <a:pt x="1178" y="1476"/>
                  </a:lnTo>
                  <a:lnTo>
                    <a:pt x="1176" y="1483"/>
                  </a:lnTo>
                  <a:lnTo>
                    <a:pt x="1176" y="1492"/>
                  </a:lnTo>
                  <a:lnTo>
                    <a:pt x="1176" y="1502"/>
                  </a:lnTo>
                  <a:lnTo>
                    <a:pt x="1173" y="1506"/>
                  </a:lnTo>
                  <a:lnTo>
                    <a:pt x="1169" y="1510"/>
                  </a:lnTo>
                  <a:lnTo>
                    <a:pt x="1165" y="1514"/>
                  </a:lnTo>
                  <a:lnTo>
                    <a:pt x="1162" y="1517"/>
                  </a:lnTo>
                  <a:lnTo>
                    <a:pt x="1152" y="1522"/>
                  </a:lnTo>
                  <a:lnTo>
                    <a:pt x="1141" y="1527"/>
                  </a:lnTo>
                  <a:lnTo>
                    <a:pt x="1128" y="1529"/>
                  </a:lnTo>
                  <a:lnTo>
                    <a:pt x="1115" y="1531"/>
                  </a:lnTo>
                  <a:lnTo>
                    <a:pt x="1101" y="1532"/>
                  </a:lnTo>
                  <a:lnTo>
                    <a:pt x="1086" y="1532"/>
                  </a:lnTo>
                  <a:lnTo>
                    <a:pt x="1076" y="1532"/>
                  </a:lnTo>
                  <a:lnTo>
                    <a:pt x="1068" y="1532"/>
                  </a:lnTo>
                  <a:lnTo>
                    <a:pt x="1059" y="1532"/>
                  </a:lnTo>
                  <a:lnTo>
                    <a:pt x="1050" y="1532"/>
                  </a:lnTo>
                  <a:lnTo>
                    <a:pt x="1038" y="1530"/>
                  </a:lnTo>
                  <a:lnTo>
                    <a:pt x="1026" y="1529"/>
                  </a:lnTo>
                  <a:lnTo>
                    <a:pt x="1013" y="1528"/>
                  </a:lnTo>
                  <a:lnTo>
                    <a:pt x="1001" y="1527"/>
                  </a:lnTo>
                  <a:lnTo>
                    <a:pt x="988" y="1528"/>
                  </a:lnTo>
                  <a:lnTo>
                    <a:pt x="976" y="1529"/>
                  </a:lnTo>
                  <a:lnTo>
                    <a:pt x="964" y="1530"/>
                  </a:lnTo>
                  <a:lnTo>
                    <a:pt x="952" y="1532"/>
                  </a:lnTo>
                  <a:lnTo>
                    <a:pt x="943" y="1532"/>
                  </a:lnTo>
                  <a:lnTo>
                    <a:pt x="934" y="1532"/>
                  </a:lnTo>
                  <a:lnTo>
                    <a:pt x="924" y="1532"/>
                  </a:lnTo>
                  <a:lnTo>
                    <a:pt x="916" y="1532"/>
                  </a:lnTo>
                  <a:lnTo>
                    <a:pt x="912" y="1535"/>
                  </a:lnTo>
                  <a:lnTo>
                    <a:pt x="909" y="1539"/>
                  </a:lnTo>
                  <a:lnTo>
                    <a:pt x="899" y="1539"/>
                  </a:lnTo>
                  <a:lnTo>
                    <a:pt x="889" y="1539"/>
                  </a:lnTo>
                  <a:lnTo>
                    <a:pt x="878" y="1539"/>
                  </a:lnTo>
                  <a:lnTo>
                    <a:pt x="869" y="1539"/>
                  </a:lnTo>
                  <a:lnTo>
                    <a:pt x="853" y="1543"/>
                  </a:lnTo>
                  <a:lnTo>
                    <a:pt x="837" y="1546"/>
                  </a:lnTo>
                  <a:lnTo>
                    <a:pt x="820" y="1551"/>
                  </a:lnTo>
                  <a:lnTo>
                    <a:pt x="805" y="1554"/>
                  </a:lnTo>
                  <a:lnTo>
                    <a:pt x="789" y="1557"/>
                  </a:lnTo>
                  <a:lnTo>
                    <a:pt x="772" y="1560"/>
                  </a:lnTo>
                  <a:lnTo>
                    <a:pt x="765" y="1561"/>
                  </a:lnTo>
                  <a:lnTo>
                    <a:pt x="758" y="1563"/>
                  </a:lnTo>
                  <a:lnTo>
                    <a:pt x="751" y="1565"/>
                  </a:lnTo>
                  <a:lnTo>
                    <a:pt x="746" y="1569"/>
                  </a:lnTo>
                  <a:lnTo>
                    <a:pt x="746" y="1570"/>
                  </a:lnTo>
                  <a:lnTo>
                    <a:pt x="747" y="1572"/>
                  </a:lnTo>
                  <a:lnTo>
                    <a:pt x="760" y="1570"/>
                  </a:lnTo>
                  <a:lnTo>
                    <a:pt x="770" y="1568"/>
                  </a:lnTo>
                  <a:lnTo>
                    <a:pt x="779" y="1565"/>
                  </a:lnTo>
                  <a:lnTo>
                    <a:pt x="789" y="1563"/>
                  </a:lnTo>
                  <a:lnTo>
                    <a:pt x="797" y="1563"/>
                  </a:lnTo>
                  <a:lnTo>
                    <a:pt x="807" y="1566"/>
                  </a:lnTo>
                  <a:lnTo>
                    <a:pt x="817" y="1569"/>
                  </a:lnTo>
                  <a:lnTo>
                    <a:pt x="826" y="1572"/>
                  </a:lnTo>
                  <a:lnTo>
                    <a:pt x="831" y="1573"/>
                  </a:lnTo>
                  <a:lnTo>
                    <a:pt x="837" y="1573"/>
                  </a:lnTo>
                  <a:lnTo>
                    <a:pt x="842" y="1572"/>
                  </a:lnTo>
                  <a:lnTo>
                    <a:pt x="848" y="1570"/>
                  </a:lnTo>
                  <a:lnTo>
                    <a:pt x="853" y="1568"/>
                  </a:lnTo>
                  <a:lnTo>
                    <a:pt x="859" y="1568"/>
                  </a:lnTo>
                  <a:lnTo>
                    <a:pt x="863" y="1567"/>
                  </a:lnTo>
                  <a:lnTo>
                    <a:pt x="870" y="1568"/>
                  </a:lnTo>
                  <a:lnTo>
                    <a:pt x="880" y="1578"/>
                  </a:lnTo>
                  <a:lnTo>
                    <a:pt x="890" y="1587"/>
                  </a:lnTo>
                  <a:lnTo>
                    <a:pt x="904" y="1589"/>
                  </a:lnTo>
                  <a:lnTo>
                    <a:pt x="918" y="1591"/>
                  </a:lnTo>
                  <a:lnTo>
                    <a:pt x="927" y="1596"/>
                  </a:lnTo>
                  <a:lnTo>
                    <a:pt x="934" y="1602"/>
                  </a:lnTo>
                  <a:lnTo>
                    <a:pt x="941" y="1610"/>
                  </a:lnTo>
                  <a:lnTo>
                    <a:pt x="948" y="1616"/>
                  </a:lnTo>
                  <a:lnTo>
                    <a:pt x="956" y="1621"/>
                  </a:lnTo>
                  <a:lnTo>
                    <a:pt x="964" y="1625"/>
                  </a:lnTo>
                  <a:lnTo>
                    <a:pt x="970" y="1635"/>
                  </a:lnTo>
                  <a:lnTo>
                    <a:pt x="979" y="1644"/>
                  </a:lnTo>
                  <a:lnTo>
                    <a:pt x="983" y="1645"/>
                  </a:lnTo>
                  <a:lnTo>
                    <a:pt x="988" y="1647"/>
                  </a:lnTo>
                  <a:lnTo>
                    <a:pt x="994" y="1655"/>
                  </a:lnTo>
                  <a:lnTo>
                    <a:pt x="1001" y="1662"/>
                  </a:lnTo>
                  <a:lnTo>
                    <a:pt x="1003" y="1663"/>
                  </a:lnTo>
                  <a:lnTo>
                    <a:pt x="1006" y="1666"/>
                  </a:lnTo>
                  <a:lnTo>
                    <a:pt x="1015" y="1678"/>
                  </a:lnTo>
                  <a:lnTo>
                    <a:pt x="1024" y="1688"/>
                  </a:lnTo>
                  <a:lnTo>
                    <a:pt x="1029" y="1688"/>
                  </a:lnTo>
                  <a:lnTo>
                    <a:pt x="1035" y="1689"/>
                  </a:lnTo>
                  <a:lnTo>
                    <a:pt x="1040" y="1695"/>
                  </a:lnTo>
                  <a:lnTo>
                    <a:pt x="1047" y="1702"/>
                  </a:lnTo>
                  <a:lnTo>
                    <a:pt x="1053" y="1704"/>
                  </a:lnTo>
                  <a:lnTo>
                    <a:pt x="1060" y="1705"/>
                  </a:lnTo>
                  <a:lnTo>
                    <a:pt x="1073" y="1719"/>
                  </a:lnTo>
                  <a:lnTo>
                    <a:pt x="1086" y="1733"/>
                  </a:lnTo>
                  <a:lnTo>
                    <a:pt x="1091" y="1735"/>
                  </a:lnTo>
                  <a:lnTo>
                    <a:pt x="1095" y="1736"/>
                  </a:lnTo>
                  <a:lnTo>
                    <a:pt x="1107" y="1742"/>
                  </a:lnTo>
                  <a:lnTo>
                    <a:pt x="1119" y="1749"/>
                  </a:lnTo>
                  <a:lnTo>
                    <a:pt x="1131" y="1756"/>
                  </a:lnTo>
                  <a:lnTo>
                    <a:pt x="1142" y="1764"/>
                  </a:lnTo>
                  <a:lnTo>
                    <a:pt x="1150" y="1772"/>
                  </a:lnTo>
                  <a:lnTo>
                    <a:pt x="1157" y="1781"/>
                  </a:lnTo>
                  <a:lnTo>
                    <a:pt x="1158" y="1787"/>
                  </a:lnTo>
                  <a:lnTo>
                    <a:pt x="1160" y="1793"/>
                  </a:lnTo>
                  <a:lnTo>
                    <a:pt x="1165" y="1793"/>
                  </a:lnTo>
                  <a:lnTo>
                    <a:pt x="1172" y="1794"/>
                  </a:lnTo>
                  <a:lnTo>
                    <a:pt x="1172" y="1795"/>
                  </a:lnTo>
                  <a:lnTo>
                    <a:pt x="1173" y="1796"/>
                  </a:lnTo>
                  <a:lnTo>
                    <a:pt x="1173" y="1802"/>
                  </a:lnTo>
                  <a:lnTo>
                    <a:pt x="1171" y="1808"/>
                  </a:lnTo>
                  <a:lnTo>
                    <a:pt x="1179" y="1817"/>
                  </a:lnTo>
                  <a:lnTo>
                    <a:pt x="1188" y="1825"/>
                  </a:lnTo>
                  <a:lnTo>
                    <a:pt x="1188" y="1828"/>
                  </a:lnTo>
                  <a:lnTo>
                    <a:pt x="1188" y="1829"/>
                  </a:lnTo>
                  <a:lnTo>
                    <a:pt x="1179" y="1834"/>
                  </a:lnTo>
                  <a:lnTo>
                    <a:pt x="1171" y="1840"/>
                  </a:lnTo>
                  <a:lnTo>
                    <a:pt x="1164" y="1840"/>
                  </a:lnTo>
                  <a:lnTo>
                    <a:pt x="1158" y="1841"/>
                  </a:lnTo>
                  <a:lnTo>
                    <a:pt x="1157" y="1847"/>
                  </a:lnTo>
                  <a:lnTo>
                    <a:pt x="1157" y="1854"/>
                  </a:lnTo>
                  <a:lnTo>
                    <a:pt x="1150" y="1858"/>
                  </a:lnTo>
                  <a:lnTo>
                    <a:pt x="1141" y="1861"/>
                  </a:lnTo>
                  <a:lnTo>
                    <a:pt x="1138" y="1864"/>
                  </a:lnTo>
                  <a:lnTo>
                    <a:pt x="1133" y="1866"/>
                  </a:lnTo>
                  <a:lnTo>
                    <a:pt x="1130" y="1868"/>
                  </a:lnTo>
                  <a:lnTo>
                    <a:pt x="1128" y="1871"/>
                  </a:lnTo>
                  <a:lnTo>
                    <a:pt x="1126" y="1882"/>
                  </a:lnTo>
                  <a:lnTo>
                    <a:pt x="1125" y="1895"/>
                  </a:lnTo>
                  <a:lnTo>
                    <a:pt x="1110" y="1910"/>
                  </a:lnTo>
                  <a:lnTo>
                    <a:pt x="1096" y="1925"/>
                  </a:lnTo>
                  <a:lnTo>
                    <a:pt x="1092" y="1927"/>
                  </a:lnTo>
                  <a:lnTo>
                    <a:pt x="1086" y="1929"/>
                  </a:lnTo>
                  <a:lnTo>
                    <a:pt x="1081" y="1930"/>
                  </a:lnTo>
                  <a:lnTo>
                    <a:pt x="1074" y="1931"/>
                  </a:lnTo>
                  <a:lnTo>
                    <a:pt x="1059" y="1934"/>
                  </a:lnTo>
                  <a:lnTo>
                    <a:pt x="1041" y="1934"/>
                  </a:lnTo>
                  <a:lnTo>
                    <a:pt x="1025" y="1934"/>
                  </a:lnTo>
                  <a:lnTo>
                    <a:pt x="1008" y="1933"/>
                  </a:lnTo>
                  <a:lnTo>
                    <a:pt x="993" y="1930"/>
                  </a:lnTo>
                  <a:lnTo>
                    <a:pt x="980" y="1928"/>
                  </a:lnTo>
                  <a:lnTo>
                    <a:pt x="980" y="1926"/>
                  </a:lnTo>
                  <a:lnTo>
                    <a:pt x="980" y="1924"/>
                  </a:lnTo>
                  <a:lnTo>
                    <a:pt x="983" y="1919"/>
                  </a:lnTo>
                  <a:lnTo>
                    <a:pt x="988" y="1915"/>
                  </a:lnTo>
                  <a:lnTo>
                    <a:pt x="987" y="1911"/>
                  </a:lnTo>
                  <a:lnTo>
                    <a:pt x="985" y="1907"/>
                  </a:lnTo>
                  <a:lnTo>
                    <a:pt x="980" y="1907"/>
                  </a:lnTo>
                  <a:lnTo>
                    <a:pt x="977" y="1905"/>
                  </a:lnTo>
                  <a:lnTo>
                    <a:pt x="975" y="1904"/>
                  </a:lnTo>
                  <a:lnTo>
                    <a:pt x="974" y="1902"/>
                  </a:lnTo>
                  <a:lnTo>
                    <a:pt x="969" y="1896"/>
                  </a:lnTo>
                  <a:lnTo>
                    <a:pt x="965" y="1892"/>
                  </a:lnTo>
                  <a:lnTo>
                    <a:pt x="957" y="1888"/>
                  </a:lnTo>
                  <a:lnTo>
                    <a:pt x="948" y="1883"/>
                  </a:lnTo>
                  <a:lnTo>
                    <a:pt x="940" y="1881"/>
                  </a:lnTo>
                  <a:lnTo>
                    <a:pt x="928" y="1879"/>
                  </a:lnTo>
                  <a:lnTo>
                    <a:pt x="922" y="1869"/>
                  </a:lnTo>
                  <a:lnTo>
                    <a:pt x="917" y="1859"/>
                  </a:lnTo>
                  <a:lnTo>
                    <a:pt x="915" y="1854"/>
                  </a:lnTo>
                  <a:lnTo>
                    <a:pt x="911" y="1849"/>
                  </a:lnTo>
                  <a:lnTo>
                    <a:pt x="908" y="1845"/>
                  </a:lnTo>
                  <a:lnTo>
                    <a:pt x="904" y="1842"/>
                  </a:lnTo>
                  <a:lnTo>
                    <a:pt x="897" y="1838"/>
                  </a:lnTo>
                  <a:lnTo>
                    <a:pt x="889" y="1836"/>
                  </a:lnTo>
                  <a:lnTo>
                    <a:pt x="886" y="1835"/>
                  </a:lnTo>
                  <a:lnTo>
                    <a:pt x="883" y="1833"/>
                  </a:lnTo>
                  <a:lnTo>
                    <a:pt x="881" y="1831"/>
                  </a:lnTo>
                  <a:lnTo>
                    <a:pt x="878" y="1828"/>
                  </a:lnTo>
                  <a:lnTo>
                    <a:pt x="878" y="1820"/>
                  </a:lnTo>
                  <a:lnTo>
                    <a:pt x="877" y="1811"/>
                  </a:lnTo>
                  <a:lnTo>
                    <a:pt x="874" y="1806"/>
                  </a:lnTo>
                  <a:lnTo>
                    <a:pt x="867" y="1798"/>
                  </a:lnTo>
                  <a:lnTo>
                    <a:pt x="859" y="1789"/>
                  </a:lnTo>
                  <a:lnTo>
                    <a:pt x="848" y="1781"/>
                  </a:lnTo>
                  <a:lnTo>
                    <a:pt x="827" y="1762"/>
                  </a:lnTo>
                  <a:lnTo>
                    <a:pt x="813" y="1751"/>
                  </a:lnTo>
                  <a:lnTo>
                    <a:pt x="803" y="1748"/>
                  </a:lnTo>
                  <a:lnTo>
                    <a:pt x="793" y="1743"/>
                  </a:lnTo>
                  <a:lnTo>
                    <a:pt x="789" y="1737"/>
                  </a:lnTo>
                  <a:lnTo>
                    <a:pt x="783" y="1730"/>
                  </a:lnTo>
                  <a:lnTo>
                    <a:pt x="778" y="1728"/>
                  </a:lnTo>
                  <a:lnTo>
                    <a:pt x="772" y="1726"/>
                  </a:lnTo>
                  <a:lnTo>
                    <a:pt x="767" y="1726"/>
                  </a:lnTo>
                  <a:lnTo>
                    <a:pt x="762" y="1727"/>
                  </a:lnTo>
                  <a:lnTo>
                    <a:pt x="762" y="1739"/>
                  </a:lnTo>
                  <a:lnTo>
                    <a:pt x="761" y="1751"/>
                  </a:lnTo>
                  <a:lnTo>
                    <a:pt x="759" y="1753"/>
                  </a:lnTo>
                  <a:lnTo>
                    <a:pt x="756" y="1756"/>
                  </a:lnTo>
                  <a:lnTo>
                    <a:pt x="754" y="1767"/>
                  </a:lnTo>
                  <a:lnTo>
                    <a:pt x="754" y="1779"/>
                  </a:lnTo>
                  <a:lnTo>
                    <a:pt x="754" y="1793"/>
                  </a:lnTo>
                  <a:lnTo>
                    <a:pt x="753" y="1802"/>
                  </a:lnTo>
                  <a:lnTo>
                    <a:pt x="751" y="1809"/>
                  </a:lnTo>
                  <a:lnTo>
                    <a:pt x="750" y="1817"/>
                  </a:lnTo>
                  <a:lnTo>
                    <a:pt x="750" y="1825"/>
                  </a:lnTo>
                  <a:lnTo>
                    <a:pt x="750" y="1833"/>
                  </a:lnTo>
                  <a:lnTo>
                    <a:pt x="751" y="1849"/>
                  </a:lnTo>
                  <a:lnTo>
                    <a:pt x="749" y="1864"/>
                  </a:lnTo>
                  <a:lnTo>
                    <a:pt x="748" y="1876"/>
                  </a:lnTo>
                  <a:lnTo>
                    <a:pt x="747" y="1889"/>
                  </a:lnTo>
                  <a:lnTo>
                    <a:pt x="748" y="1902"/>
                  </a:lnTo>
                  <a:lnTo>
                    <a:pt x="746" y="1913"/>
                  </a:lnTo>
                  <a:lnTo>
                    <a:pt x="745" y="1922"/>
                  </a:lnTo>
                  <a:lnTo>
                    <a:pt x="746" y="1933"/>
                  </a:lnTo>
                  <a:lnTo>
                    <a:pt x="747" y="1942"/>
                  </a:lnTo>
                  <a:lnTo>
                    <a:pt x="749" y="1950"/>
                  </a:lnTo>
                  <a:lnTo>
                    <a:pt x="747" y="1957"/>
                  </a:lnTo>
                  <a:lnTo>
                    <a:pt x="746" y="1964"/>
                  </a:lnTo>
                  <a:lnTo>
                    <a:pt x="748" y="1981"/>
                  </a:lnTo>
                  <a:lnTo>
                    <a:pt x="749" y="1996"/>
                  </a:lnTo>
                  <a:lnTo>
                    <a:pt x="749" y="1997"/>
                  </a:lnTo>
                  <a:lnTo>
                    <a:pt x="746" y="2003"/>
                  </a:lnTo>
                  <a:lnTo>
                    <a:pt x="744" y="2008"/>
                  </a:lnTo>
                  <a:lnTo>
                    <a:pt x="742" y="2018"/>
                  </a:lnTo>
                  <a:lnTo>
                    <a:pt x="742" y="2029"/>
                  </a:lnTo>
                  <a:lnTo>
                    <a:pt x="742" y="2039"/>
                  </a:lnTo>
                  <a:lnTo>
                    <a:pt x="744" y="2049"/>
                  </a:lnTo>
                  <a:lnTo>
                    <a:pt x="745" y="2058"/>
                  </a:lnTo>
                  <a:lnTo>
                    <a:pt x="745" y="2068"/>
                  </a:lnTo>
                  <a:lnTo>
                    <a:pt x="744" y="2077"/>
                  </a:lnTo>
                  <a:lnTo>
                    <a:pt x="741" y="2086"/>
                  </a:lnTo>
                  <a:lnTo>
                    <a:pt x="736" y="2085"/>
                  </a:lnTo>
                  <a:lnTo>
                    <a:pt x="732" y="2084"/>
                  </a:lnTo>
                  <a:lnTo>
                    <a:pt x="729" y="2082"/>
                  </a:lnTo>
                  <a:lnTo>
                    <a:pt x="725" y="2080"/>
                  </a:lnTo>
                  <a:lnTo>
                    <a:pt x="720" y="2077"/>
                  </a:lnTo>
                  <a:lnTo>
                    <a:pt x="713" y="2074"/>
                  </a:lnTo>
                  <a:lnTo>
                    <a:pt x="709" y="2075"/>
                  </a:lnTo>
                  <a:lnTo>
                    <a:pt x="701" y="2078"/>
                  </a:lnTo>
                  <a:lnTo>
                    <a:pt x="697" y="2079"/>
                  </a:lnTo>
                  <a:lnTo>
                    <a:pt x="691" y="2079"/>
                  </a:lnTo>
                  <a:lnTo>
                    <a:pt x="686" y="2079"/>
                  </a:lnTo>
                  <a:lnTo>
                    <a:pt x="681" y="2077"/>
                  </a:lnTo>
                  <a:lnTo>
                    <a:pt x="668" y="2063"/>
                  </a:lnTo>
                  <a:lnTo>
                    <a:pt x="656" y="2046"/>
                  </a:lnTo>
                  <a:lnTo>
                    <a:pt x="656" y="2036"/>
                  </a:lnTo>
                  <a:lnTo>
                    <a:pt x="656" y="2027"/>
                  </a:lnTo>
                  <a:lnTo>
                    <a:pt x="654" y="2017"/>
                  </a:lnTo>
                  <a:lnTo>
                    <a:pt x="653" y="2007"/>
                  </a:lnTo>
                  <a:lnTo>
                    <a:pt x="652" y="1997"/>
                  </a:lnTo>
                  <a:lnTo>
                    <a:pt x="652" y="1987"/>
                  </a:lnTo>
                  <a:lnTo>
                    <a:pt x="652" y="1976"/>
                  </a:lnTo>
                  <a:lnTo>
                    <a:pt x="653" y="1965"/>
                  </a:lnTo>
                  <a:lnTo>
                    <a:pt x="654" y="1954"/>
                  </a:lnTo>
                  <a:lnTo>
                    <a:pt x="656" y="1943"/>
                  </a:lnTo>
                  <a:lnTo>
                    <a:pt x="657" y="1934"/>
                  </a:lnTo>
                  <a:lnTo>
                    <a:pt x="656" y="1923"/>
                  </a:lnTo>
                  <a:lnTo>
                    <a:pt x="655" y="1913"/>
                  </a:lnTo>
                  <a:lnTo>
                    <a:pt x="655" y="1903"/>
                  </a:lnTo>
                  <a:lnTo>
                    <a:pt x="657" y="1888"/>
                  </a:lnTo>
                  <a:lnTo>
                    <a:pt x="660" y="1871"/>
                  </a:lnTo>
                  <a:lnTo>
                    <a:pt x="663" y="1855"/>
                  </a:lnTo>
                  <a:lnTo>
                    <a:pt x="666" y="1840"/>
                  </a:lnTo>
                  <a:lnTo>
                    <a:pt x="666" y="1829"/>
                  </a:lnTo>
                  <a:lnTo>
                    <a:pt x="666" y="1818"/>
                  </a:lnTo>
                  <a:lnTo>
                    <a:pt x="669" y="1814"/>
                  </a:lnTo>
                  <a:lnTo>
                    <a:pt x="672" y="1811"/>
                  </a:lnTo>
                  <a:lnTo>
                    <a:pt x="672" y="1800"/>
                  </a:lnTo>
                  <a:lnTo>
                    <a:pt x="672" y="1789"/>
                  </a:lnTo>
                  <a:lnTo>
                    <a:pt x="674" y="1779"/>
                  </a:lnTo>
                  <a:lnTo>
                    <a:pt x="675" y="1767"/>
                  </a:lnTo>
                  <a:lnTo>
                    <a:pt x="676" y="1754"/>
                  </a:lnTo>
                  <a:lnTo>
                    <a:pt x="678" y="1744"/>
                  </a:lnTo>
                  <a:lnTo>
                    <a:pt x="678" y="1729"/>
                  </a:lnTo>
                  <a:lnTo>
                    <a:pt x="678" y="1713"/>
                  </a:lnTo>
                  <a:lnTo>
                    <a:pt x="680" y="1696"/>
                  </a:lnTo>
                  <a:lnTo>
                    <a:pt x="681" y="1679"/>
                  </a:lnTo>
                  <a:lnTo>
                    <a:pt x="680" y="1660"/>
                  </a:lnTo>
                  <a:lnTo>
                    <a:pt x="678" y="1642"/>
                  </a:lnTo>
                  <a:lnTo>
                    <a:pt x="674" y="1624"/>
                  </a:lnTo>
                  <a:lnTo>
                    <a:pt x="668" y="1609"/>
                  </a:lnTo>
                  <a:lnTo>
                    <a:pt x="665" y="1602"/>
                  </a:lnTo>
                  <a:lnTo>
                    <a:pt x="662" y="1597"/>
                  </a:lnTo>
                  <a:lnTo>
                    <a:pt x="657" y="1591"/>
                  </a:lnTo>
                  <a:lnTo>
                    <a:pt x="654" y="1588"/>
                  </a:lnTo>
                  <a:lnTo>
                    <a:pt x="652" y="1588"/>
                  </a:lnTo>
                  <a:lnTo>
                    <a:pt x="650" y="1589"/>
                  </a:lnTo>
                  <a:lnTo>
                    <a:pt x="649" y="1589"/>
                  </a:lnTo>
                  <a:lnTo>
                    <a:pt x="650" y="1592"/>
                  </a:lnTo>
                  <a:lnTo>
                    <a:pt x="650" y="1596"/>
                  </a:lnTo>
                  <a:lnTo>
                    <a:pt x="650" y="1598"/>
                  </a:lnTo>
                  <a:lnTo>
                    <a:pt x="648" y="1601"/>
                  </a:lnTo>
                  <a:lnTo>
                    <a:pt x="645" y="1605"/>
                  </a:lnTo>
                  <a:lnTo>
                    <a:pt x="642" y="1612"/>
                  </a:lnTo>
                  <a:lnTo>
                    <a:pt x="642" y="1616"/>
                  </a:lnTo>
                  <a:lnTo>
                    <a:pt x="642" y="1622"/>
                  </a:lnTo>
                  <a:lnTo>
                    <a:pt x="638" y="1632"/>
                  </a:lnTo>
                  <a:lnTo>
                    <a:pt x="633" y="1643"/>
                  </a:lnTo>
                  <a:lnTo>
                    <a:pt x="632" y="1648"/>
                  </a:lnTo>
                  <a:lnTo>
                    <a:pt x="632" y="1655"/>
                  </a:lnTo>
                  <a:lnTo>
                    <a:pt x="628" y="1663"/>
                  </a:lnTo>
                  <a:lnTo>
                    <a:pt x="621" y="1672"/>
                  </a:lnTo>
                  <a:lnTo>
                    <a:pt x="615" y="1680"/>
                  </a:lnTo>
                  <a:lnTo>
                    <a:pt x="609" y="1688"/>
                  </a:lnTo>
                  <a:lnTo>
                    <a:pt x="603" y="1697"/>
                  </a:lnTo>
                  <a:lnTo>
                    <a:pt x="597" y="1707"/>
                  </a:lnTo>
                  <a:lnTo>
                    <a:pt x="592" y="1718"/>
                  </a:lnTo>
                  <a:lnTo>
                    <a:pt x="586" y="1728"/>
                  </a:lnTo>
                  <a:lnTo>
                    <a:pt x="585" y="1735"/>
                  </a:lnTo>
                  <a:lnTo>
                    <a:pt x="583" y="1740"/>
                  </a:lnTo>
                  <a:lnTo>
                    <a:pt x="579" y="1743"/>
                  </a:lnTo>
                  <a:lnTo>
                    <a:pt x="574" y="1746"/>
                  </a:lnTo>
                  <a:lnTo>
                    <a:pt x="568" y="1758"/>
                  </a:lnTo>
                  <a:lnTo>
                    <a:pt x="561" y="1768"/>
                  </a:lnTo>
                  <a:lnTo>
                    <a:pt x="552" y="1776"/>
                  </a:lnTo>
                  <a:lnTo>
                    <a:pt x="544" y="1784"/>
                  </a:lnTo>
                  <a:lnTo>
                    <a:pt x="540" y="1789"/>
                  </a:lnTo>
                  <a:lnTo>
                    <a:pt x="536" y="1796"/>
                  </a:lnTo>
                  <a:lnTo>
                    <a:pt x="532" y="1797"/>
                  </a:lnTo>
                  <a:lnTo>
                    <a:pt x="527" y="1799"/>
                  </a:lnTo>
                  <a:lnTo>
                    <a:pt x="521" y="1807"/>
                  </a:lnTo>
                  <a:lnTo>
                    <a:pt x="515" y="1814"/>
                  </a:lnTo>
                  <a:lnTo>
                    <a:pt x="509" y="1818"/>
                  </a:lnTo>
                  <a:lnTo>
                    <a:pt x="502" y="1820"/>
                  </a:lnTo>
                  <a:lnTo>
                    <a:pt x="494" y="1832"/>
                  </a:lnTo>
                  <a:lnTo>
                    <a:pt x="487" y="1843"/>
                  </a:lnTo>
                  <a:lnTo>
                    <a:pt x="478" y="1854"/>
                  </a:lnTo>
                  <a:lnTo>
                    <a:pt x="470" y="1865"/>
                  </a:lnTo>
                  <a:lnTo>
                    <a:pt x="464" y="1871"/>
                  </a:lnTo>
                  <a:lnTo>
                    <a:pt x="456" y="1876"/>
                  </a:lnTo>
                  <a:lnTo>
                    <a:pt x="448" y="1880"/>
                  </a:lnTo>
                  <a:lnTo>
                    <a:pt x="441" y="1884"/>
                  </a:lnTo>
                  <a:lnTo>
                    <a:pt x="433" y="1894"/>
                  </a:lnTo>
                  <a:lnTo>
                    <a:pt x="427" y="1903"/>
                  </a:lnTo>
                  <a:lnTo>
                    <a:pt x="417" y="1908"/>
                  </a:lnTo>
                  <a:lnTo>
                    <a:pt x="409" y="1913"/>
                  </a:lnTo>
                  <a:lnTo>
                    <a:pt x="408" y="1913"/>
                  </a:lnTo>
                  <a:lnTo>
                    <a:pt x="402" y="1906"/>
                  </a:lnTo>
                  <a:lnTo>
                    <a:pt x="395" y="1896"/>
                  </a:lnTo>
                  <a:lnTo>
                    <a:pt x="387" y="1884"/>
                  </a:lnTo>
                  <a:lnTo>
                    <a:pt x="384" y="1877"/>
                  </a:lnTo>
                  <a:lnTo>
                    <a:pt x="383" y="1861"/>
                  </a:lnTo>
                  <a:lnTo>
                    <a:pt x="382" y="1848"/>
                  </a:lnTo>
                  <a:lnTo>
                    <a:pt x="375" y="1848"/>
                  </a:lnTo>
                  <a:lnTo>
                    <a:pt x="369" y="1848"/>
                  </a:lnTo>
                  <a:lnTo>
                    <a:pt x="366" y="1847"/>
                  </a:lnTo>
                  <a:lnTo>
                    <a:pt x="363" y="1846"/>
                  </a:lnTo>
                  <a:lnTo>
                    <a:pt x="361" y="1845"/>
                  </a:lnTo>
                  <a:lnTo>
                    <a:pt x="360" y="1843"/>
                  </a:lnTo>
                  <a:lnTo>
                    <a:pt x="359" y="1837"/>
                  </a:lnTo>
                  <a:lnTo>
                    <a:pt x="358" y="1832"/>
                  </a:lnTo>
                  <a:lnTo>
                    <a:pt x="351" y="1824"/>
                  </a:lnTo>
                  <a:lnTo>
                    <a:pt x="345" y="1816"/>
                  </a:lnTo>
                  <a:lnTo>
                    <a:pt x="343" y="1812"/>
                  </a:lnTo>
                  <a:lnTo>
                    <a:pt x="343" y="1809"/>
                  </a:lnTo>
                  <a:lnTo>
                    <a:pt x="345" y="1806"/>
                  </a:lnTo>
                  <a:lnTo>
                    <a:pt x="345" y="1802"/>
                  </a:lnTo>
                  <a:lnTo>
                    <a:pt x="348" y="1798"/>
                  </a:lnTo>
                  <a:lnTo>
                    <a:pt x="350" y="1794"/>
                  </a:lnTo>
                  <a:lnTo>
                    <a:pt x="351" y="1777"/>
                  </a:lnTo>
                  <a:lnTo>
                    <a:pt x="353" y="1764"/>
                  </a:lnTo>
                  <a:lnTo>
                    <a:pt x="364" y="1752"/>
                  </a:lnTo>
                  <a:lnTo>
                    <a:pt x="374" y="1738"/>
                  </a:lnTo>
                  <a:lnTo>
                    <a:pt x="374" y="1724"/>
                  </a:lnTo>
                  <a:lnTo>
                    <a:pt x="375" y="1708"/>
                  </a:lnTo>
                  <a:lnTo>
                    <a:pt x="383" y="1706"/>
                  </a:lnTo>
                  <a:lnTo>
                    <a:pt x="390" y="1703"/>
                  </a:lnTo>
                  <a:lnTo>
                    <a:pt x="396" y="1701"/>
                  </a:lnTo>
                  <a:lnTo>
                    <a:pt x="402" y="1696"/>
                  </a:lnTo>
                  <a:lnTo>
                    <a:pt x="406" y="1691"/>
                  </a:lnTo>
                  <a:lnTo>
                    <a:pt x="409" y="1686"/>
                  </a:lnTo>
                  <a:lnTo>
                    <a:pt x="423" y="1682"/>
                  </a:lnTo>
                  <a:lnTo>
                    <a:pt x="436" y="1678"/>
                  </a:lnTo>
                  <a:lnTo>
                    <a:pt x="440" y="1673"/>
                  </a:lnTo>
                  <a:lnTo>
                    <a:pt x="443" y="1669"/>
                  </a:lnTo>
                  <a:lnTo>
                    <a:pt x="453" y="1660"/>
                  </a:lnTo>
                  <a:lnTo>
                    <a:pt x="463" y="1654"/>
                  </a:lnTo>
                  <a:lnTo>
                    <a:pt x="474" y="1647"/>
                  </a:lnTo>
                  <a:lnTo>
                    <a:pt x="483" y="1638"/>
                  </a:lnTo>
                  <a:lnTo>
                    <a:pt x="489" y="1634"/>
                  </a:lnTo>
                  <a:lnTo>
                    <a:pt x="493" y="1630"/>
                  </a:lnTo>
                  <a:lnTo>
                    <a:pt x="497" y="1624"/>
                  </a:lnTo>
                  <a:lnTo>
                    <a:pt x="499" y="1619"/>
                  </a:lnTo>
                  <a:lnTo>
                    <a:pt x="497" y="1618"/>
                  </a:lnTo>
                  <a:lnTo>
                    <a:pt x="495" y="1616"/>
                  </a:lnTo>
                  <a:lnTo>
                    <a:pt x="471" y="1619"/>
                  </a:lnTo>
                  <a:lnTo>
                    <a:pt x="446" y="1620"/>
                  </a:lnTo>
                  <a:lnTo>
                    <a:pt x="422" y="1621"/>
                  </a:lnTo>
                  <a:lnTo>
                    <a:pt x="399" y="1625"/>
                  </a:lnTo>
                  <a:lnTo>
                    <a:pt x="387" y="1625"/>
                  </a:lnTo>
                  <a:lnTo>
                    <a:pt x="375" y="1625"/>
                  </a:lnTo>
                  <a:lnTo>
                    <a:pt x="372" y="1627"/>
                  </a:lnTo>
                  <a:lnTo>
                    <a:pt x="369" y="1631"/>
                  </a:lnTo>
                  <a:lnTo>
                    <a:pt x="358" y="1631"/>
                  </a:lnTo>
                  <a:lnTo>
                    <a:pt x="347" y="1631"/>
                  </a:lnTo>
                  <a:lnTo>
                    <a:pt x="336" y="1631"/>
                  </a:lnTo>
                  <a:lnTo>
                    <a:pt x="325" y="1631"/>
                  </a:lnTo>
                  <a:lnTo>
                    <a:pt x="311" y="1632"/>
                  </a:lnTo>
                  <a:lnTo>
                    <a:pt x="295" y="1634"/>
                  </a:lnTo>
                  <a:lnTo>
                    <a:pt x="288" y="1635"/>
                  </a:lnTo>
                  <a:lnTo>
                    <a:pt x="280" y="1636"/>
                  </a:lnTo>
                  <a:lnTo>
                    <a:pt x="271" y="1635"/>
                  </a:lnTo>
                  <a:lnTo>
                    <a:pt x="264" y="1634"/>
                  </a:lnTo>
                  <a:lnTo>
                    <a:pt x="255" y="1627"/>
                  </a:lnTo>
                  <a:lnTo>
                    <a:pt x="246" y="1622"/>
                  </a:lnTo>
                  <a:lnTo>
                    <a:pt x="239" y="1622"/>
                  </a:lnTo>
                  <a:lnTo>
                    <a:pt x="233" y="1622"/>
                  </a:lnTo>
                  <a:lnTo>
                    <a:pt x="219" y="1615"/>
                  </a:lnTo>
                  <a:lnTo>
                    <a:pt x="203" y="1610"/>
                  </a:lnTo>
                  <a:lnTo>
                    <a:pt x="195" y="1609"/>
                  </a:lnTo>
                  <a:lnTo>
                    <a:pt x="188" y="1608"/>
                  </a:lnTo>
                  <a:lnTo>
                    <a:pt x="188" y="1607"/>
                  </a:lnTo>
                  <a:lnTo>
                    <a:pt x="190" y="1603"/>
                  </a:lnTo>
                  <a:lnTo>
                    <a:pt x="192" y="1600"/>
                  </a:lnTo>
                  <a:lnTo>
                    <a:pt x="196" y="1598"/>
                  </a:lnTo>
                  <a:lnTo>
                    <a:pt x="200" y="1596"/>
                  </a:lnTo>
                  <a:lnTo>
                    <a:pt x="207" y="1590"/>
                  </a:lnTo>
                  <a:lnTo>
                    <a:pt x="213" y="1585"/>
                  </a:lnTo>
                  <a:lnTo>
                    <a:pt x="214" y="1575"/>
                  </a:lnTo>
                  <a:lnTo>
                    <a:pt x="216" y="1566"/>
                  </a:lnTo>
                  <a:lnTo>
                    <a:pt x="220" y="1562"/>
                  </a:lnTo>
                  <a:lnTo>
                    <a:pt x="224" y="1557"/>
                  </a:lnTo>
                  <a:lnTo>
                    <a:pt x="229" y="1554"/>
                  </a:lnTo>
                  <a:lnTo>
                    <a:pt x="233" y="1552"/>
                  </a:lnTo>
                  <a:lnTo>
                    <a:pt x="243" y="1546"/>
                  </a:lnTo>
                  <a:lnTo>
                    <a:pt x="253" y="1540"/>
                  </a:lnTo>
                  <a:lnTo>
                    <a:pt x="269" y="1527"/>
                  </a:lnTo>
                  <a:lnTo>
                    <a:pt x="289" y="1514"/>
                  </a:lnTo>
                  <a:lnTo>
                    <a:pt x="299" y="1508"/>
                  </a:lnTo>
                  <a:lnTo>
                    <a:pt x="309" y="1503"/>
                  </a:lnTo>
                  <a:lnTo>
                    <a:pt x="320" y="1498"/>
                  </a:lnTo>
                  <a:lnTo>
                    <a:pt x="331" y="1495"/>
                  </a:lnTo>
                  <a:lnTo>
                    <a:pt x="339" y="1495"/>
                  </a:lnTo>
                  <a:lnTo>
                    <a:pt x="347" y="1495"/>
                  </a:lnTo>
                  <a:lnTo>
                    <a:pt x="350" y="1492"/>
                  </a:lnTo>
                  <a:lnTo>
                    <a:pt x="352" y="1488"/>
                  </a:lnTo>
                  <a:lnTo>
                    <a:pt x="361" y="1487"/>
                  </a:lnTo>
                  <a:lnTo>
                    <a:pt x="370" y="1487"/>
                  </a:lnTo>
                  <a:lnTo>
                    <a:pt x="377" y="1487"/>
                  </a:lnTo>
                  <a:lnTo>
                    <a:pt x="387" y="1486"/>
                  </a:lnTo>
                  <a:lnTo>
                    <a:pt x="397" y="1483"/>
                  </a:lnTo>
                  <a:lnTo>
                    <a:pt x="408" y="1480"/>
                  </a:lnTo>
                  <a:lnTo>
                    <a:pt x="422" y="1480"/>
                  </a:lnTo>
                  <a:lnTo>
                    <a:pt x="436" y="1480"/>
                  </a:lnTo>
                  <a:lnTo>
                    <a:pt x="445" y="1477"/>
                  </a:lnTo>
                  <a:lnTo>
                    <a:pt x="456" y="1476"/>
                  </a:lnTo>
                  <a:lnTo>
                    <a:pt x="468" y="1474"/>
                  </a:lnTo>
                  <a:lnTo>
                    <a:pt x="477" y="1473"/>
                  </a:lnTo>
                  <a:lnTo>
                    <a:pt x="485" y="1475"/>
                  </a:lnTo>
                  <a:lnTo>
                    <a:pt x="494" y="1476"/>
                  </a:lnTo>
                  <a:lnTo>
                    <a:pt x="499" y="1473"/>
                  </a:lnTo>
                  <a:lnTo>
                    <a:pt x="503" y="1471"/>
                  </a:lnTo>
                  <a:lnTo>
                    <a:pt x="511" y="1471"/>
                  </a:lnTo>
                  <a:lnTo>
                    <a:pt x="518" y="1471"/>
                  </a:lnTo>
                  <a:lnTo>
                    <a:pt x="522" y="1468"/>
                  </a:lnTo>
                  <a:lnTo>
                    <a:pt x="525" y="1464"/>
                  </a:lnTo>
                  <a:lnTo>
                    <a:pt x="532" y="1464"/>
                  </a:lnTo>
                  <a:lnTo>
                    <a:pt x="538" y="1464"/>
                  </a:lnTo>
                  <a:lnTo>
                    <a:pt x="546" y="1463"/>
                  </a:lnTo>
                  <a:lnTo>
                    <a:pt x="555" y="1461"/>
                  </a:lnTo>
                  <a:lnTo>
                    <a:pt x="563" y="1460"/>
                  </a:lnTo>
                  <a:lnTo>
                    <a:pt x="571" y="1458"/>
                  </a:lnTo>
                  <a:lnTo>
                    <a:pt x="579" y="1458"/>
                  </a:lnTo>
                  <a:lnTo>
                    <a:pt x="586" y="1458"/>
                  </a:lnTo>
                  <a:lnTo>
                    <a:pt x="591" y="1455"/>
                  </a:lnTo>
                  <a:lnTo>
                    <a:pt x="595" y="1452"/>
                  </a:lnTo>
                  <a:lnTo>
                    <a:pt x="611" y="1452"/>
                  </a:lnTo>
                  <a:lnTo>
                    <a:pt x="627" y="1452"/>
                  </a:lnTo>
                  <a:lnTo>
                    <a:pt x="632" y="1456"/>
                  </a:lnTo>
                  <a:lnTo>
                    <a:pt x="638" y="1459"/>
                  </a:lnTo>
                  <a:lnTo>
                    <a:pt x="638" y="1458"/>
                  </a:lnTo>
                  <a:lnTo>
                    <a:pt x="639" y="1450"/>
                  </a:lnTo>
                  <a:lnTo>
                    <a:pt x="640" y="1438"/>
                  </a:lnTo>
                  <a:lnTo>
                    <a:pt x="639" y="1425"/>
                  </a:lnTo>
                  <a:lnTo>
                    <a:pt x="638" y="1412"/>
                  </a:lnTo>
                  <a:lnTo>
                    <a:pt x="636" y="1398"/>
                  </a:lnTo>
                  <a:lnTo>
                    <a:pt x="633" y="1387"/>
                  </a:lnTo>
                  <a:lnTo>
                    <a:pt x="631" y="1378"/>
                  </a:lnTo>
                  <a:lnTo>
                    <a:pt x="629" y="1374"/>
                  </a:lnTo>
                  <a:lnTo>
                    <a:pt x="613" y="1370"/>
                  </a:lnTo>
                  <a:lnTo>
                    <a:pt x="583" y="1368"/>
                  </a:lnTo>
                  <a:lnTo>
                    <a:pt x="552" y="1366"/>
                  </a:lnTo>
                  <a:lnTo>
                    <a:pt x="534" y="1367"/>
                  </a:lnTo>
                  <a:lnTo>
                    <a:pt x="526" y="1370"/>
                  </a:lnTo>
                  <a:lnTo>
                    <a:pt x="520" y="1372"/>
                  </a:lnTo>
                  <a:lnTo>
                    <a:pt x="510" y="1375"/>
                  </a:lnTo>
                  <a:lnTo>
                    <a:pt x="502" y="1374"/>
                  </a:lnTo>
                  <a:lnTo>
                    <a:pt x="494" y="1375"/>
                  </a:lnTo>
                  <a:lnTo>
                    <a:pt x="486" y="1376"/>
                  </a:lnTo>
                  <a:lnTo>
                    <a:pt x="480" y="1380"/>
                  </a:lnTo>
                  <a:lnTo>
                    <a:pt x="474" y="1386"/>
                  </a:lnTo>
                  <a:lnTo>
                    <a:pt x="456" y="1387"/>
                  </a:lnTo>
                  <a:lnTo>
                    <a:pt x="433" y="1387"/>
                  </a:lnTo>
                  <a:lnTo>
                    <a:pt x="410" y="1385"/>
                  </a:lnTo>
                  <a:lnTo>
                    <a:pt x="396" y="1382"/>
                  </a:lnTo>
                  <a:lnTo>
                    <a:pt x="389" y="1378"/>
                  </a:lnTo>
                  <a:lnTo>
                    <a:pt x="381" y="1372"/>
                  </a:lnTo>
                  <a:lnTo>
                    <a:pt x="366" y="1369"/>
                  </a:lnTo>
                  <a:lnTo>
                    <a:pt x="351" y="1367"/>
                  </a:lnTo>
                  <a:lnTo>
                    <a:pt x="337" y="1365"/>
                  </a:lnTo>
                  <a:lnTo>
                    <a:pt x="322" y="1360"/>
                  </a:lnTo>
                  <a:lnTo>
                    <a:pt x="319" y="1357"/>
                  </a:lnTo>
                  <a:lnTo>
                    <a:pt x="316" y="1355"/>
                  </a:lnTo>
                  <a:lnTo>
                    <a:pt x="312" y="1355"/>
                  </a:lnTo>
                  <a:lnTo>
                    <a:pt x="306" y="1355"/>
                  </a:lnTo>
                  <a:lnTo>
                    <a:pt x="296" y="1351"/>
                  </a:lnTo>
                  <a:lnTo>
                    <a:pt x="282" y="1344"/>
                  </a:lnTo>
                  <a:lnTo>
                    <a:pt x="268" y="1336"/>
                  </a:lnTo>
                  <a:lnTo>
                    <a:pt x="260" y="1332"/>
                  </a:lnTo>
                  <a:lnTo>
                    <a:pt x="260" y="1330"/>
                  </a:lnTo>
                  <a:lnTo>
                    <a:pt x="260" y="1329"/>
                  </a:lnTo>
                  <a:lnTo>
                    <a:pt x="271" y="1328"/>
                  </a:lnTo>
                  <a:lnTo>
                    <a:pt x="283" y="1327"/>
                  </a:lnTo>
                  <a:lnTo>
                    <a:pt x="293" y="1320"/>
                  </a:lnTo>
                  <a:lnTo>
                    <a:pt x="304" y="1313"/>
                  </a:lnTo>
                  <a:lnTo>
                    <a:pt x="309" y="1313"/>
                  </a:lnTo>
                  <a:lnTo>
                    <a:pt x="316" y="1313"/>
                  </a:lnTo>
                  <a:lnTo>
                    <a:pt x="319" y="1311"/>
                  </a:lnTo>
                  <a:lnTo>
                    <a:pt x="322" y="1308"/>
                  </a:lnTo>
                  <a:lnTo>
                    <a:pt x="331" y="1306"/>
                  </a:lnTo>
                  <a:lnTo>
                    <a:pt x="340" y="1305"/>
                  </a:lnTo>
                  <a:lnTo>
                    <a:pt x="351" y="1305"/>
                  </a:lnTo>
                  <a:lnTo>
                    <a:pt x="363" y="1305"/>
                  </a:lnTo>
                  <a:lnTo>
                    <a:pt x="384" y="1300"/>
                  </a:lnTo>
                  <a:lnTo>
                    <a:pt x="407" y="1298"/>
                  </a:lnTo>
                  <a:lnTo>
                    <a:pt x="430" y="1296"/>
                  </a:lnTo>
                  <a:lnTo>
                    <a:pt x="451" y="1293"/>
                  </a:lnTo>
                  <a:lnTo>
                    <a:pt x="460" y="1293"/>
                  </a:lnTo>
                  <a:lnTo>
                    <a:pt x="470" y="1293"/>
                  </a:lnTo>
                  <a:lnTo>
                    <a:pt x="481" y="1293"/>
                  </a:lnTo>
                  <a:lnTo>
                    <a:pt x="491" y="1293"/>
                  </a:lnTo>
                  <a:lnTo>
                    <a:pt x="494" y="1289"/>
                  </a:lnTo>
                  <a:lnTo>
                    <a:pt x="497" y="1286"/>
                  </a:lnTo>
                  <a:lnTo>
                    <a:pt x="506" y="1286"/>
                  </a:lnTo>
                  <a:lnTo>
                    <a:pt x="515" y="1286"/>
                  </a:lnTo>
                  <a:lnTo>
                    <a:pt x="525" y="1286"/>
                  </a:lnTo>
                  <a:lnTo>
                    <a:pt x="534" y="1286"/>
                  </a:lnTo>
                  <a:lnTo>
                    <a:pt x="555" y="1285"/>
                  </a:lnTo>
                  <a:lnTo>
                    <a:pt x="582" y="1283"/>
                  </a:lnTo>
                  <a:lnTo>
                    <a:pt x="596" y="1282"/>
                  </a:lnTo>
                  <a:lnTo>
                    <a:pt x="609" y="1280"/>
                  </a:lnTo>
                  <a:lnTo>
                    <a:pt x="619" y="1277"/>
                  </a:lnTo>
                  <a:lnTo>
                    <a:pt x="626" y="1275"/>
                  </a:lnTo>
                  <a:lnTo>
                    <a:pt x="628" y="1267"/>
                  </a:lnTo>
                  <a:lnTo>
                    <a:pt x="629" y="1258"/>
                  </a:lnTo>
                  <a:lnTo>
                    <a:pt x="630" y="1248"/>
                  </a:lnTo>
                  <a:lnTo>
                    <a:pt x="630" y="1238"/>
                  </a:lnTo>
                  <a:lnTo>
                    <a:pt x="629" y="1217"/>
                  </a:lnTo>
                  <a:lnTo>
                    <a:pt x="626" y="1201"/>
                  </a:lnTo>
                  <a:lnTo>
                    <a:pt x="625" y="1193"/>
                  </a:lnTo>
                  <a:lnTo>
                    <a:pt x="625" y="1185"/>
                  </a:lnTo>
                  <a:lnTo>
                    <a:pt x="626" y="1178"/>
                  </a:lnTo>
                  <a:lnTo>
                    <a:pt x="627" y="1171"/>
                  </a:lnTo>
                  <a:lnTo>
                    <a:pt x="628" y="1164"/>
                  </a:lnTo>
                  <a:lnTo>
                    <a:pt x="629" y="1157"/>
                  </a:lnTo>
                  <a:lnTo>
                    <a:pt x="629" y="1149"/>
                  </a:lnTo>
                  <a:lnTo>
                    <a:pt x="628" y="1142"/>
                  </a:lnTo>
                  <a:lnTo>
                    <a:pt x="627" y="1141"/>
                  </a:lnTo>
                  <a:lnTo>
                    <a:pt x="626" y="1141"/>
                  </a:lnTo>
                  <a:lnTo>
                    <a:pt x="611" y="1142"/>
                  </a:lnTo>
                  <a:lnTo>
                    <a:pt x="581" y="1145"/>
                  </a:lnTo>
                  <a:lnTo>
                    <a:pt x="549" y="1149"/>
                  </a:lnTo>
                  <a:lnTo>
                    <a:pt x="532" y="1152"/>
                  </a:lnTo>
                  <a:lnTo>
                    <a:pt x="528" y="1155"/>
                  </a:lnTo>
                  <a:lnTo>
                    <a:pt x="525" y="1158"/>
                  </a:lnTo>
                  <a:lnTo>
                    <a:pt x="516" y="1160"/>
                  </a:lnTo>
                  <a:lnTo>
                    <a:pt x="508" y="1160"/>
                  </a:lnTo>
                  <a:lnTo>
                    <a:pt x="498" y="1159"/>
                  </a:lnTo>
                  <a:lnTo>
                    <a:pt x="488" y="1161"/>
                  </a:lnTo>
                  <a:lnTo>
                    <a:pt x="479" y="1164"/>
                  </a:lnTo>
                  <a:lnTo>
                    <a:pt x="470" y="1166"/>
                  </a:lnTo>
                  <a:lnTo>
                    <a:pt x="460" y="1168"/>
                  </a:lnTo>
                  <a:lnTo>
                    <a:pt x="452" y="1170"/>
                  </a:lnTo>
                  <a:lnTo>
                    <a:pt x="441" y="1170"/>
                  </a:lnTo>
                  <a:lnTo>
                    <a:pt x="430" y="1170"/>
                  </a:lnTo>
                  <a:lnTo>
                    <a:pt x="420" y="1176"/>
                  </a:lnTo>
                  <a:lnTo>
                    <a:pt x="411" y="1180"/>
                  </a:lnTo>
                  <a:lnTo>
                    <a:pt x="404" y="1181"/>
                  </a:lnTo>
                  <a:lnTo>
                    <a:pt x="395" y="1181"/>
                  </a:lnTo>
                  <a:lnTo>
                    <a:pt x="386" y="1181"/>
                  </a:lnTo>
                  <a:lnTo>
                    <a:pt x="377" y="1182"/>
                  </a:lnTo>
                  <a:lnTo>
                    <a:pt x="361" y="1187"/>
                  </a:lnTo>
                  <a:lnTo>
                    <a:pt x="342" y="1189"/>
                  </a:lnTo>
                  <a:lnTo>
                    <a:pt x="322" y="1191"/>
                  </a:lnTo>
                  <a:lnTo>
                    <a:pt x="301" y="1193"/>
                  </a:lnTo>
                  <a:lnTo>
                    <a:pt x="279" y="1193"/>
                  </a:lnTo>
                  <a:lnTo>
                    <a:pt x="258" y="1192"/>
                  </a:lnTo>
                  <a:lnTo>
                    <a:pt x="238" y="1191"/>
                  </a:lnTo>
                  <a:lnTo>
                    <a:pt x="221" y="1188"/>
                  </a:lnTo>
                  <a:lnTo>
                    <a:pt x="221" y="1187"/>
                  </a:lnTo>
                  <a:lnTo>
                    <a:pt x="221" y="1184"/>
                  </a:lnTo>
                  <a:lnTo>
                    <a:pt x="224" y="1183"/>
                  </a:lnTo>
                  <a:lnTo>
                    <a:pt x="226" y="1180"/>
                  </a:lnTo>
                  <a:lnTo>
                    <a:pt x="226" y="1178"/>
                  </a:lnTo>
                  <a:lnTo>
                    <a:pt x="226" y="1174"/>
                  </a:lnTo>
                  <a:lnTo>
                    <a:pt x="224" y="1168"/>
                  </a:lnTo>
                  <a:lnTo>
                    <a:pt x="224" y="1161"/>
                  </a:lnTo>
                  <a:lnTo>
                    <a:pt x="226" y="1157"/>
                  </a:lnTo>
                  <a:lnTo>
                    <a:pt x="227" y="1153"/>
                  </a:lnTo>
                  <a:lnTo>
                    <a:pt x="244" y="1145"/>
                  </a:lnTo>
                  <a:lnTo>
                    <a:pt x="261" y="1138"/>
                  </a:lnTo>
                  <a:lnTo>
                    <a:pt x="279" y="1131"/>
                  </a:lnTo>
                  <a:lnTo>
                    <a:pt x="297" y="1126"/>
                  </a:lnTo>
                  <a:lnTo>
                    <a:pt x="306" y="1126"/>
                  </a:lnTo>
                  <a:lnTo>
                    <a:pt x="317" y="1129"/>
                  </a:lnTo>
                  <a:lnTo>
                    <a:pt x="324" y="1130"/>
                  </a:lnTo>
                  <a:lnTo>
                    <a:pt x="329" y="1131"/>
                  </a:lnTo>
                  <a:lnTo>
                    <a:pt x="336" y="1131"/>
                  </a:lnTo>
                  <a:lnTo>
                    <a:pt x="341" y="1130"/>
                  </a:lnTo>
                  <a:lnTo>
                    <a:pt x="354" y="1125"/>
                  </a:lnTo>
                  <a:lnTo>
                    <a:pt x="369" y="1121"/>
                  </a:lnTo>
                  <a:lnTo>
                    <a:pt x="378" y="1119"/>
                  </a:lnTo>
                  <a:lnTo>
                    <a:pt x="387" y="1118"/>
                  </a:lnTo>
                  <a:lnTo>
                    <a:pt x="396" y="1117"/>
                  </a:lnTo>
                  <a:lnTo>
                    <a:pt x="405" y="1114"/>
                  </a:lnTo>
                  <a:lnTo>
                    <a:pt x="408" y="1111"/>
                  </a:lnTo>
                  <a:lnTo>
                    <a:pt x="411" y="1108"/>
                  </a:lnTo>
                  <a:lnTo>
                    <a:pt x="418" y="1108"/>
                  </a:lnTo>
                  <a:lnTo>
                    <a:pt x="424" y="1108"/>
                  </a:lnTo>
                  <a:lnTo>
                    <a:pt x="442" y="1103"/>
                  </a:lnTo>
                  <a:lnTo>
                    <a:pt x="458" y="1100"/>
                  </a:lnTo>
                  <a:lnTo>
                    <a:pt x="466" y="1099"/>
                  </a:lnTo>
                  <a:lnTo>
                    <a:pt x="475" y="1099"/>
                  </a:lnTo>
                  <a:lnTo>
                    <a:pt x="483" y="1099"/>
                  </a:lnTo>
                  <a:lnTo>
                    <a:pt x="494" y="1100"/>
                  </a:lnTo>
                  <a:lnTo>
                    <a:pt x="500" y="1097"/>
                  </a:lnTo>
                  <a:lnTo>
                    <a:pt x="506" y="1094"/>
                  </a:lnTo>
                  <a:lnTo>
                    <a:pt x="514" y="1091"/>
                  </a:lnTo>
                  <a:lnTo>
                    <a:pt x="522" y="1089"/>
                  </a:lnTo>
                  <a:lnTo>
                    <a:pt x="529" y="1089"/>
                  </a:lnTo>
                  <a:lnTo>
                    <a:pt x="537" y="1089"/>
                  </a:lnTo>
                  <a:lnTo>
                    <a:pt x="540" y="1087"/>
                  </a:lnTo>
                  <a:lnTo>
                    <a:pt x="543" y="1084"/>
                  </a:lnTo>
                  <a:lnTo>
                    <a:pt x="551" y="1087"/>
                  </a:lnTo>
                  <a:lnTo>
                    <a:pt x="561" y="1089"/>
                  </a:lnTo>
                  <a:lnTo>
                    <a:pt x="569" y="1085"/>
                  </a:lnTo>
                  <a:lnTo>
                    <a:pt x="576" y="1080"/>
                  </a:lnTo>
                  <a:lnTo>
                    <a:pt x="586" y="1080"/>
                  </a:lnTo>
                  <a:lnTo>
                    <a:pt x="596" y="1080"/>
                  </a:lnTo>
                  <a:lnTo>
                    <a:pt x="604" y="1078"/>
                  </a:lnTo>
                  <a:lnTo>
                    <a:pt x="611" y="1075"/>
                  </a:lnTo>
                  <a:lnTo>
                    <a:pt x="619" y="1071"/>
                  </a:lnTo>
                  <a:lnTo>
                    <a:pt x="626" y="1066"/>
                  </a:lnTo>
                  <a:lnTo>
                    <a:pt x="627" y="1060"/>
                  </a:lnTo>
                  <a:lnTo>
                    <a:pt x="627" y="1054"/>
                  </a:lnTo>
                  <a:lnTo>
                    <a:pt x="627" y="1048"/>
                  </a:lnTo>
                  <a:lnTo>
                    <a:pt x="623" y="1041"/>
                  </a:lnTo>
                  <a:lnTo>
                    <a:pt x="621" y="1040"/>
                  </a:lnTo>
                  <a:lnTo>
                    <a:pt x="618" y="1039"/>
                  </a:lnTo>
                  <a:lnTo>
                    <a:pt x="616" y="1038"/>
                  </a:lnTo>
                  <a:lnTo>
                    <a:pt x="615" y="1036"/>
                  </a:lnTo>
                  <a:lnTo>
                    <a:pt x="615" y="1032"/>
                  </a:lnTo>
                  <a:lnTo>
                    <a:pt x="615" y="1029"/>
                  </a:lnTo>
                  <a:lnTo>
                    <a:pt x="617" y="1025"/>
                  </a:lnTo>
                  <a:lnTo>
                    <a:pt x="619" y="1020"/>
                  </a:lnTo>
                  <a:lnTo>
                    <a:pt x="626" y="1009"/>
                  </a:lnTo>
                  <a:lnTo>
                    <a:pt x="634" y="997"/>
                  </a:lnTo>
                  <a:lnTo>
                    <a:pt x="643" y="986"/>
                  </a:lnTo>
                  <a:lnTo>
                    <a:pt x="652" y="977"/>
                  </a:lnTo>
                  <a:lnTo>
                    <a:pt x="658" y="969"/>
                  </a:lnTo>
                  <a:lnTo>
                    <a:pt x="664" y="964"/>
                  </a:lnTo>
                  <a:lnTo>
                    <a:pt x="678" y="961"/>
                  </a:lnTo>
                  <a:lnTo>
                    <a:pt x="694" y="959"/>
                  </a:lnTo>
                  <a:lnTo>
                    <a:pt x="699" y="946"/>
                  </a:lnTo>
                  <a:lnTo>
                    <a:pt x="704" y="935"/>
                  </a:lnTo>
                  <a:lnTo>
                    <a:pt x="712" y="925"/>
                  </a:lnTo>
                  <a:lnTo>
                    <a:pt x="721" y="917"/>
                  </a:lnTo>
                  <a:lnTo>
                    <a:pt x="738" y="902"/>
                  </a:lnTo>
                  <a:lnTo>
                    <a:pt x="759" y="887"/>
                  </a:lnTo>
                  <a:lnTo>
                    <a:pt x="764" y="881"/>
                  </a:lnTo>
                  <a:lnTo>
                    <a:pt x="768" y="876"/>
                  </a:lnTo>
                  <a:lnTo>
                    <a:pt x="779" y="871"/>
                  </a:lnTo>
                  <a:lnTo>
                    <a:pt x="790" y="867"/>
                  </a:lnTo>
                  <a:lnTo>
                    <a:pt x="794" y="861"/>
                  </a:lnTo>
                  <a:lnTo>
                    <a:pt x="799" y="855"/>
                  </a:lnTo>
                  <a:lnTo>
                    <a:pt x="806" y="856"/>
                  </a:lnTo>
                  <a:lnTo>
                    <a:pt x="813" y="858"/>
                  </a:lnTo>
                  <a:lnTo>
                    <a:pt x="819" y="849"/>
                  </a:lnTo>
                  <a:lnTo>
                    <a:pt x="824" y="839"/>
                  </a:lnTo>
                  <a:lnTo>
                    <a:pt x="834" y="836"/>
                  </a:lnTo>
                  <a:lnTo>
                    <a:pt x="842" y="832"/>
                  </a:lnTo>
                  <a:lnTo>
                    <a:pt x="850" y="828"/>
                  </a:lnTo>
                  <a:lnTo>
                    <a:pt x="857" y="822"/>
                  </a:lnTo>
                  <a:lnTo>
                    <a:pt x="860" y="820"/>
                  </a:lnTo>
                  <a:lnTo>
                    <a:pt x="862" y="817"/>
                  </a:lnTo>
                  <a:lnTo>
                    <a:pt x="893" y="805"/>
                  </a:lnTo>
                  <a:lnTo>
                    <a:pt x="921" y="793"/>
                  </a:lnTo>
                  <a:lnTo>
                    <a:pt x="934" y="785"/>
                  </a:lnTo>
                  <a:lnTo>
                    <a:pt x="947" y="779"/>
                  </a:lnTo>
                  <a:lnTo>
                    <a:pt x="960" y="771"/>
                  </a:lnTo>
                  <a:lnTo>
                    <a:pt x="972" y="763"/>
                  </a:lnTo>
                  <a:close/>
                  <a:moveTo>
                    <a:pt x="687" y="983"/>
                  </a:moveTo>
                  <a:lnTo>
                    <a:pt x="684" y="986"/>
                  </a:lnTo>
                  <a:lnTo>
                    <a:pt x="679" y="991"/>
                  </a:lnTo>
                  <a:lnTo>
                    <a:pt x="680" y="993"/>
                  </a:lnTo>
                  <a:lnTo>
                    <a:pt x="681" y="994"/>
                  </a:lnTo>
                  <a:lnTo>
                    <a:pt x="687" y="994"/>
                  </a:lnTo>
                  <a:lnTo>
                    <a:pt x="692" y="994"/>
                  </a:lnTo>
                  <a:lnTo>
                    <a:pt x="692" y="993"/>
                  </a:lnTo>
                  <a:lnTo>
                    <a:pt x="692" y="992"/>
                  </a:lnTo>
                  <a:lnTo>
                    <a:pt x="692" y="989"/>
                  </a:lnTo>
                  <a:lnTo>
                    <a:pt x="692" y="984"/>
                  </a:lnTo>
                  <a:lnTo>
                    <a:pt x="691" y="984"/>
                  </a:lnTo>
                  <a:lnTo>
                    <a:pt x="690" y="984"/>
                  </a:lnTo>
                  <a:lnTo>
                    <a:pt x="689" y="983"/>
                  </a:lnTo>
                  <a:lnTo>
                    <a:pt x="687" y="983"/>
                  </a:lnTo>
                  <a:close/>
                  <a:moveTo>
                    <a:pt x="657" y="1026"/>
                  </a:moveTo>
                  <a:lnTo>
                    <a:pt x="656" y="1028"/>
                  </a:lnTo>
                  <a:lnTo>
                    <a:pt x="655" y="1029"/>
                  </a:lnTo>
                  <a:lnTo>
                    <a:pt x="655" y="1031"/>
                  </a:lnTo>
                  <a:lnTo>
                    <a:pt x="655" y="1033"/>
                  </a:lnTo>
                  <a:lnTo>
                    <a:pt x="657" y="1033"/>
                  </a:lnTo>
                  <a:lnTo>
                    <a:pt x="658" y="1033"/>
                  </a:lnTo>
                  <a:lnTo>
                    <a:pt x="660" y="1032"/>
                  </a:lnTo>
                  <a:lnTo>
                    <a:pt x="662" y="1030"/>
                  </a:lnTo>
                  <a:lnTo>
                    <a:pt x="662" y="1029"/>
                  </a:lnTo>
                  <a:lnTo>
                    <a:pt x="662" y="1028"/>
                  </a:lnTo>
                  <a:lnTo>
                    <a:pt x="661" y="1027"/>
                  </a:lnTo>
                  <a:lnTo>
                    <a:pt x="660" y="1027"/>
                  </a:lnTo>
                  <a:lnTo>
                    <a:pt x="658" y="1027"/>
                  </a:lnTo>
                  <a:lnTo>
                    <a:pt x="657" y="1026"/>
                  </a:lnTo>
                  <a:close/>
                  <a:moveTo>
                    <a:pt x="488" y="1527"/>
                  </a:moveTo>
                  <a:lnTo>
                    <a:pt x="488" y="1529"/>
                  </a:lnTo>
                  <a:lnTo>
                    <a:pt x="487" y="1531"/>
                  </a:lnTo>
                  <a:lnTo>
                    <a:pt x="489" y="1531"/>
                  </a:lnTo>
                  <a:lnTo>
                    <a:pt x="490" y="1531"/>
                  </a:lnTo>
                  <a:lnTo>
                    <a:pt x="491" y="1530"/>
                  </a:lnTo>
                  <a:lnTo>
                    <a:pt x="490" y="1529"/>
                  </a:lnTo>
                  <a:lnTo>
                    <a:pt x="489" y="1528"/>
                  </a:lnTo>
                  <a:lnTo>
                    <a:pt x="488" y="1527"/>
                  </a:lnTo>
                  <a:close/>
                </a:path>
              </a:pathLst>
            </a:custGeom>
            <a:solidFill>
              <a:srgbClr val="2C5882"/>
            </a:solidFill>
            <a:ln w="9525">
              <a:noFill/>
              <a:round/>
            </a:ln>
          </p:spPr>
          <p:txBody>
            <a:bodyPr/>
            <a:lstStyle/>
            <a:p>
              <a:endParaRPr lang="zh-CN" altLang="en-US"/>
            </a:p>
          </p:txBody>
        </p:sp>
        <p:sp>
          <p:nvSpPr>
            <p:cNvPr id="83006" name="Freeform 36"/>
            <p:cNvSpPr>
              <a:spLocks noEditPoints="1"/>
            </p:cNvSpPr>
            <p:nvPr/>
          </p:nvSpPr>
          <p:spPr bwMode="auto">
            <a:xfrm>
              <a:off x="2269" y="160"/>
              <a:ext cx="534" cy="690"/>
            </a:xfrm>
            <a:custGeom>
              <a:avLst/>
              <a:gdLst>
                <a:gd name="T0" fmla="*/ 0 w 1602"/>
                <a:gd name="T1" fmla="*/ 0 h 2070"/>
                <a:gd name="T2" fmla="*/ 0 w 1602"/>
                <a:gd name="T3" fmla="*/ 0 h 2070"/>
                <a:gd name="T4" fmla="*/ 0 w 1602"/>
                <a:gd name="T5" fmla="*/ 0 h 2070"/>
                <a:gd name="T6" fmla="*/ 0 w 1602"/>
                <a:gd name="T7" fmla="*/ 0 h 2070"/>
                <a:gd name="T8" fmla="*/ 0 w 1602"/>
                <a:gd name="T9" fmla="*/ 0 h 2070"/>
                <a:gd name="T10" fmla="*/ 0 w 1602"/>
                <a:gd name="T11" fmla="*/ 0 h 2070"/>
                <a:gd name="T12" fmla="*/ 0 w 1602"/>
                <a:gd name="T13" fmla="*/ 0 h 2070"/>
                <a:gd name="T14" fmla="*/ 0 w 1602"/>
                <a:gd name="T15" fmla="*/ 0 h 2070"/>
                <a:gd name="T16" fmla="*/ 0 w 1602"/>
                <a:gd name="T17" fmla="*/ 0 h 2070"/>
                <a:gd name="T18" fmla="*/ 0 w 1602"/>
                <a:gd name="T19" fmla="*/ 0 h 2070"/>
                <a:gd name="T20" fmla="*/ 0 w 1602"/>
                <a:gd name="T21" fmla="*/ 0 h 2070"/>
                <a:gd name="T22" fmla="*/ 0 w 1602"/>
                <a:gd name="T23" fmla="*/ 0 h 2070"/>
                <a:gd name="T24" fmla="*/ 0 w 1602"/>
                <a:gd name="T25" fmla="*/ 0 h 2070"/>
                <a:gd name="T26" fmla="*/ 0 w 1602"/>
                <a:gd name="T27" fmla="*/ 0 h 2070"/>
                <a:gd name="T28" fmla="*/ 0 w 1602"/>
                <a:gd name="T29" fmla="*/ 0 h 2070"/>
                <a:gd name="T30" fmla="*/ 0 w 1602"/>
                <a:gd name="T31" fmla="*/ 0 h 2070"/>
                <a:gd name="T32" fmla="*/ 0 w 1602"/>
                <a:gd name="T33" fmla="*/ 0 h 2070"/>
                <a:gd name="T34" fmla="*/ 0 w 1602"/>
                <a:gd name="T35" fmla="*/ 0 h 2070"/>
                <a:gd name="T36" fmla="*/ 0 w 1602"/>
                <a:gd name="T37" fmla="*/ 0 h 2070"/>
                <a:gd name="T38" fmla="*/ 0 w 1602"/>
                <a:gd name="T39" fmla="*/ 0 h 2070"/>
                <a:gd name="T40" fmla="*/ 0 w 1602"/>
                <a:gd name="T41" fmla="*/ 0 h 2070"/>
                <a:gd name="T42" fmla="*/ 0 w 1602"/>
                <a:gd name="T43" fmla="*/ 0 h 2070"/>
                <a:gd name="T44" fmla="*/ 0 w 1602"/>
                <a:gd name="T45" fmla="*/ 0 h 2070"/>
                <a:gd name="T46" fmla="*/ 0 w 1602"/>
                <a:gd name="T47" fmla="*/ 0 h 2070"/>
                <a:gd name="T48" fmla="*/ 0 w 1602"/>
                <a:gd name="T49" fmla="*/ 0 h 2070"/>
                <a:gd name="T50" fmla="*/ 0 w 1602"/>
                <a:gd name="T51" fmla="*/ 0 h 2070"/>
                <a:gd name="T52" fmla="*/ 0 w 1602"/>
                <a:gd name="T53" fmla="*/ 0 h 2070"/>
                <a:gd name="T54" fmla="*/ 0 w 1602"/>
                <a:gd name="T55" fmla="*/ 0 h 2070"/>
                <a:gd name="T56" fmla="*/ 0 w 1602"/>
                <a:gd name="T57" fmla="*/ 0 h 2070"/>
                <a:gd name="T58" fmla="*/ 0 w 1602"/>
                <a:gd name="T59" fmla="*/ 0 h 2070"/>
                <a:gd name="T60" fmla="*/ 0 w 1602"/>
                <a:gd name="T61" fmla="*/ 0 h 2070"/>
                <a:gd name="T62" fmla="*/ 0 w 1602"/>
                <a:gd name="T63" fmla="*/ 0 h 2070"/>
                <a:gd name="T64" fmla="*/ 0 w 1602"/>
                <a:gd name="T65" fmla="*/ 0 h 2070"/>
                <a:gd name="T66" fmla="*/ 0 w 1602"/>
                <a:gd name="T67" fmla="*/ 0 h 2070"/>
                <a:gd name="T68" fmla="*/ 0 w 1602"/>
                <a:gd name="T69" fmla="*/ 0 h 2070"/>
                <a:gd name="T70" fmla="*/ 0 w 1602"/>
                <a:gd name="T71" fmla="*/ 0 h 2070"/>
                <a:gd name="T72" fmla="*/ 0 w 1602"/>
                <a:gd name="T73" fmla="*/ 0 h 2070"/>
                <a:gd name="T74" fmla="*/ 0 w 1602"/>
                <a:gd name="T75" fmla="*/ 0 h 2070"/>
                <a:gd name="T76" fmla="*/ 0 w 1602"/>
                <a:gd name="T77" fmla="*/ 0 h 2070"/>
                <a:gd name="T78" fmla="*/ 0 w 1602"/>
                <a:gd name="T79" fmla="*/ 0 h 2070"/>
                <a:gd name="T80" fmla="*/ 0 w 1602"/>
                <a:gd name="T81" fmla="*/ 0 h 2070"/>
                <a:gd name="T82" fmla="*/ 0 w 1602"/>
                <a:gd name="T83" fmla="*/ 0 h 2070"/>
                <a:gd name="T84" fmla="*/ 0 w 1602"/>
                <a:gd name="T85" fmla="*/ 0 h 2070"/>
                <a:gd name="T86" fmla="*/ 0 w 1602"/>
                <a:gd name="T87" fmla="*/ 0 h 2070"/>
                <a:gd name="T88" fmla="*/ 0 w 1602"/>
                <a:gd name="T89" fmla="*/ 0 h 2070"/>
                <a:gd name="T90" fmla="*/ 0 w 1602"/>
                <a:gd name="T91" fmla="*/ 0 h 2070"/>
                <a:gd name="T92" fmla="*/ 0 w 1602"/>
                <a:gd name="T93" fmla="*/ 0 h 2070"/>
                <a:gd name="T94" fmla="*/ 0 w 1602"/>
                <a:gd name="T95" fmla="*/ 0 h 2070"/>
                <a:gd name="T96" fmla="*/ 0 w 1602"/>
                <a:gd name="T97" fmla="*/ 0 h 2070"/>
                <a:gd name="T98" fmla="*/ 0 w 1602"/>
                <a:gd name="T99" fmla="*/ 0 h 2070"/>
                <a:gd name="T100" fmla="*/ 0 w 1602"/>
                <a:gd name="T101" fmla="*/ 0 h 2070"/>
                <a:gd name="T102" fmla="*/ 0 w 1602"/>
                <a:gd name="T103" fmla="*/ 0 h 2070"/>
                <a:gd name="T104" fmla="*/ 0 w 1602"/>
                <a:gd name="T105" fmla="*/ 0 h 2070"/>
                <a:gd name="T106" fmla="*/ 0 w 1602"/>
                <a:gd name="T107" fmla="*/ 0 h 2070"/>
                <a:gd name="T108" fmla="*/ 0 w 1602"/>
                <a:gd name="T109" fmla="*/ 0 h 2070"/>
                <a:gd name="T110" fmla="*/ 0 w 1602"/>
                <a:gd name="T111" fmla="*/ 0 h 2070"/>
                <a:gd name="T112" fmla="*/ 0 w 1602"/>
                <a:gd name="T113" fmla="*/ 0 h 2070"/>
                <a:gd name="T114" fmla="*/ 0 w 1602"/>
                <a:gd name="T115" fmla="*/ 0 h 2070"/>
                <a:gd name="T116" fmla="*/ 0 w 1602"/>
                <a:gd name="T117" fmla="*/ 0 h 2070"/>
                <a:gd name="T118" fmla="*/ 0 w 1602"/>
                <a:gd name="T119" fmla="*/ 0 h 2070"/>
                <a:gd name="T120" fmla="*/ 0 w 1602"/>
                <a:gd name="T121" fmla="*/ 0 h 2070"/>
                <a:gd name="T122" fmla="*/ 0 w 1602"/>
                <a:gd name="T123" fmla="*/ 0 h 207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02"/>
                <a:gd name="T187" fmla="*/ 0 h 2070"/>
                <a:gd name="T188" fmla="*/ 1602 w 1602"/>
                <a:gd name="T189" fmla="*/ 2070 h 207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02" h="2070">
                  <a:moveTo>
                    <a:pt x="559" y="0"/>
                  </a:moveTo>
                  <a:lnTo>
                    <a:pt x="569" y="1"/>
                  </a:lnTo>
                  <a:lnTo>
                    <a:pt x="579" y="4"/>
                  </a:lnTo>
                  <a:lnTo>
                    <a:pt x="581" y="9"/>
                  </a:lnTo>
                  <a:lnTo>
                    <a:pt x="583" y="16"/>
                  </a:lnTo>
                  <a:lnTo>
                    <a:pt x="585" y="21"/>
                  </a:lnTo>
                  <a:lnTo>
                    <a:pt x="587" y="29"/>
                  </a:lnTo>
                  <a:lnTo>
                    <a:pt x="589" y="42"/>
                  </a:lnTo>
                  <a:lnTo>
                    <a:pt x="592" y="56"/>
                  </a:lnTo>
                  <a:lnTo>
                    <a:pt x="594" y="63"/>
                  </a:lnTo>
                  <a:lnTo>
                    <a:pt x="599" y="68"/>
                  </a:lnTo>
                  <a:lnTo>
                    <a:pt x="604" y="73"/>
                  </a:lnTo>
                  <a:lnTo>
                    <a:pt x="607" y="78"/>
                  </a:lnTo>
                  <a:lnTo>
                    <a:pt x="611" y="86"/>
                  </a:lnTo>
                  <a:lnTo>
                    <a:pt x="612" y="95"/>
                  </a:lnTo>
                  <a:lnTo>
                    <a:pt x="612" y="105"/>
                  </a:lnTo>
                  <a:lnTo>
                    <a:pt x="613" y="115"/>
                  </a:lnTo>
                  <a:lnTo>
                    <a:pt x="610" y="117"/>
                  </a:lnTo>
                  <a:lnTo>
                    <a:pt x="607" y="120"/>
                  </a:lnTo>
                  <a:lnTo>
                    <a:pt x="596" y="120"/>
                  </a:lnTo>
                  <a:lnTo>
                    <a:pt x="589" y="120"/>
                  </a:lnTo>
                  <a:lnTo>
                    <a:pt x="589" y="123"/>
                  </a:lnTo>
                  <a:lnTo>
                    <a:pt x="589" y="126"/>
                  </a:lnTo>
                  <a:lnTo>
                    <a:pt x="596" y="134"/>
                  </a:lnTo>
                  <a:lnTo>
                    <a:pt x="603" y="141"/>
                  </a:lnTo>
                  <a:lnTo>
                    <a:pt x="605" y="150"/>
                  </a:lnTo>
                  <a:lnTo>
                    <a:pt x="606" y="160"/>
                  </a:lnTo>
                  <a:lnTo>
                    <a:pt x="605" y="169"/>
                  </a:lnTo>
                  <a:lnTo>
                    <a:pt x="604" y="175"/>
                  </a:lnTo>
                  <a:lnTo>
                    <a:pt x="608" y="190"/>
                  </a:lnTo>
                  <a:lnTo>
                    <a:pt x="613" y="203"/>
                  </a:lnTo>
                  <a:lnTo>
                    <a:pt x="613" y="209"/>
                  </a:lnTo>
                  <a:lnTo>
                    <a:pt x="613" y="216"/>
                  </a:lnTo>
                  <a:lnTo>
                    <a:pt x="617" y="221"/>
                  </a:lnTo>
                  <a:lnTo>
                    <a:pt x="623" y="227"/>
                  </a:lnTo>
                  <a:lnTo>
                    <a:pt x="623" y="240"/>
                  </a:lnTo>
                  <a:lnTo>
                    <a:pt x="623" y="252"/>
                  </a:lnTo>
                  <a:lnTo>
                    <a:pt x="625" y="265"/>
                  </a:lnTo>
                  <a:lnTo>
                    <a:pt x="628" y="286"/>
                  </a:lnTo>
                  <a:lnTo>
                    <a:pt x="631" y="308"/>
                  </a:lnTo>
                  <a:lnTo>
                    <a:pt x="631" y="320"/>
                  </a:lnTo>
                  <a:lnTo>
                    <a:pt x="629" y="324"/>
                  </a:lnTo>
                  <a:lnTo>
                    <a:pt x="627" y="328"/>
                  </a:lnTo>
                  <a:lnTo>
                    <a:pt x="626" y="332"/>
                  </a:lnTo>
                  <a:lnTo>
                    <a:pt x="625" y="334"/>
                  </a:lnTo>
                  <a:lnTo>
                    <a:pt x="625" y="337"/>
                  </a:lnTo>
                  <a:lnTo>
                    <a:pt x="625" y="342"/>
                  </a:lnTo>
                  <a:lnTo>
                    <a:pt x="631" y="356"/>
                  </a:lnTo>
                  <a:lnTo>
                    <a:pt x="636" y="371"/>
                  </a:lnTo>
                  <a:lnTo>
                    <a:pt x="636" y="378"/>
                  </a:lnTo>
                  <a:lnTo>
                    <a:pt x="635" y="384"/>
                  </a:lnTo>
                  <a:lnTo>
                    <a:pt x="636" y="397"/>
                  </a:lnTo>
                  <a:lnTo>
                    <a:pt x="637" y="414"/>
                  </a:lnTo>
                  <a:lnTo>
                    <a:pt x="638" y="429"/>
                  </a:lnTo>
                  <a:lnTo>
                    <a:pt x="640" y="442"/>
                  </a:lnTo>
                  <a:lnTo>
                    <a:pt x="639" y="451"/>
                  </a:lnTo>
                  <a:lnTo>
                    <a:pt x="639" y="460"/>
                  </a:lnTo>
                  <a:lnTo>
                    <a:pt x="646" y="460"/>
                  </a:lnTo>
                  <a:lnTo>
                    <a:pt x="651" y="459"/>
                  </a:lnTo>
                  <a:lnTo>
                    <a:pt x="654" y="456"/>
                  </a:lnTo>
                  <a:lnTo>
                    <a:pt x="659" y="454"/>
                  </a:lnTo>
                  <a:lnTo>
                    <a:pt x="664" y="454"/>
                  </a:lnTo>
                  <a:lnTo>
                    <a:pt x="671" y="454"/>
                  </a:lnTo>
                  <a:lnTo>
                    <a:pt x="681" y="452"/>
                  </a:lnTo>
                  <a:lnTo>
                    <a:pt x="692" y="448"/>
                  </a:lnTo>
                  <a:lnTo>
                    <a:pt x="703" y="444"/>
                  </a:lnTo>
                  <a:lnTo>
                    <a:pt x="713" y="438"/>
                  </a:lnTo>
                  <a:lnTo>
                    <a:pt x="726" y="430"/>
                  </a:lnTo>
                  <a:lnTo>
                    <a:pt x="735" y="425"/>
                  </a:lnTo>
                  <a:lnTo>
                    <a:pt x="739" y="409"/>
                  </a:lnTo>
                  <a:lnTo>
                    <a:pt x="741" y="394"/>
                  </a:lnTo>
                  <a:lnTo>
                    <a:pt x="741" y="378"/>
                  </a:lnTo>
                  <a:lnTo>
                    <a:pt x="740" y="360"/>
                  </a:lnTo>
                  <a:lnTo>
                    <a:pt x="738" y="345"/>
                  </a:lnTo>
                  <a:lnTo>
                    <a:pt x="734" y="330"/>
                  </a:lnTo>
                  <a:lnTo>
                    <a:pt x="729" y="315"/>
                  </a:lnTo>
                  <a:lnTo>
                    <a:pt x="723" y="303"/>
                  </a:lnTo>
                  <a:lnTo>
                    <a:pt x="721" y="296"/>
                  </a:lnTo>
                  <a:lnTo>
                    <a:pt x="718" y="284"/>
                  </a:lnTo>
                  <a:lnTo>
                    <a:pt x="716" y="272"/>
                  </a:lnTo>
                  <a:lnTo>
                    <a:pt x="716" y="265"/>
                  </a:lnTo>
                  <a:lnTo>
                    <a:pt x="718" y="265"/>
                  </a:lnTo>
                  <a:lnTo>
                    <a:pt x="719" y="265"/>
                  </a:lnTo>
                  <a:lnTo>
                    <a:pt x="722" y="269"/>
                  </a:lnTo>
                  <a:lnTo>
                    <a:pt x="726" y="274"/>
                  </a:lnTo>
                  <a:lnTo>
                    <a:pt x="727" y="280"/>
                  </a:lnTo>
                  <a:lnTo>
                    <a:pt x="728" y="286"/>
                  </a:lnTo>
                  <a:lnTo>
                    <a:pt x="734" y="288"/>
                  </a:lnTo>
                  <a:lnTo>
                    <a:pt x="741" y="289"/>
                  </a:lnTo>
                  <a:lnTo>
                    <a:pt x="745" y="297"/>
                  </a:lnTo>
                  <a:lnTo>
                    <a:pt x="750" y="304"/>
                  </a:lnTo>
                  <a:lnTo>
                    <a:pt x="756" y="309"/>
                  </a:lnTo>
                  <a:lnTo>
                    <a:pt x="763" y="314"/>
                  </a:lnTo>
                  <a:lnTo>
                    <a:pt x="769" y="326"/>
                  </a:lnTo>
                  <a:lnTo>
                    <a:pt x="777" y="339"/>
                  </a:lnTo>
                  <a:lnTo>
                    <a:pt x="773" y="343"/>
                  </a:lnTo>
                  <a:lnTo>
                    <a:pt x="769" y="346"/>
                  </a:lnTo>
                  <a:lnTo>
                    <a:pt x="770" y="349"/>
                  </a:lnTo>
                  <a:lnTo>
                    <a:pt x="771" y="353"/>
                  </a:lnTo>
                  <a:lnTo>
                    <a:pt x="778" y="354"/>
                  </a:lnTo>
                  <a:lnTo>
                    <a:pt x="785" y="357"/>
                  </a:lnTo>
                  <a:lnTo>
                    <a:pt x="786" y="367"/>
                  </a:lnTo>
                  <a:lnTo>
                    <a:pt x="789" y="377"/>
                  </a:lnTo>
                  <a:lnTo>
                    <a:pt x="792" y="388"/>
                  </a:lnTo>
                  <a:lnTo>
                    <a:pt x="796" y="395"/>
                  </a:lnTo>
                  <a:lnTo>
                    <a:pt x="809" y="397"/>
                  </a:lnTo>
                  <a:lnTo>
                    <a:pt x="822" y="400"/>
                  </a:lnTo>
                  <a:lnTo>
                    <a:pt x="827" y="402"/>
                  </a:lnTo>
                  <a:lnTo>
                    <a:pt x="832" y="405"/>
                  </a:lnTo>
                  <a:lnTo>
                    <a:pt x="835" y="409"/>
                  </a:lnTo>
                  <a:lnTo>
                    <a:pt x="837" y="415"/>
                  </a:lnTo>
                  <a:lnTo>
                    <a:pt x="834" y="419"/>
                  </a:lnTo>
                  <a:lnTo>
                    <a:pt x="831" y="424"/>
                  </a:lnTo>
                  <a:lnTo>
                    <a:pt x="833" y="427"/>
                  </a:lnTo>
                  <a:lnTo>
                    <a:pt x="833" y="430"/>
                  </a:lnTo>
                  <a:lnTo>
                    <a:pt x="833" y="433"/>
                  </a:lnTo>
                  <a:lnTo>
                    <a:pt x="833" y="436"/>
                  </a:lnTo>
                  <a:lnTo>
                    <a:pt x="831" y="440"/>
                  </a:lnTo>
                  <a:lnTo>
                    <a:pt x="831" y="446"/>
                  </a:lnTo>
                  <a:lnTo>
                    <a:pt x="834" y="455"/>
                  </a:lnTo>
                  <a:lnTo>
                    <a:pt x="837" y="466"/>
                  </a:lnTo>
                  <a:lnTo>
                    <a:pt x="837" y="472"/>
                  </a:lnTo>
                  <a:lnTo>
                    <a:pt x="836" y="476"/>
                  </a:lnTo>
                  <a:lnTo>
                    <a:pt x="833" y="481"/>
                  </a:lnTo>
                  <a:lnTo>
                    <a:pt x="828" y="485"/>
                  </a:lnTo>
                  <a:lnTo>
                    <a:pt x="821" y="487"/>
                  </a:lnTo>
                  <a:lnTo>
                    <a:pt x="812" y="487"/>
                  </a:lnTo>
                  <a:lnTo>
                    <a:pt x="803" y="488"/>
                  </a:lnTo>
                  <a:lnTo>
                    <a:pt x="794" y="489"/>
                  </a:lnTo>
                  <a:lnTo>
                    <a:pt x="785" y="494"/>
                  </a:lnTo>
                  <a:lnTo>
                    <a:pt x="776" y="500"/>
                  </a:lnTo>
                  <a:lnTo>
                    <a:pt x="766" y="506"/>
                  </a:lnTo>
                  <a:lnTo>
                    <a:pt x="757" y="510"/>
                  </a:lnTo>
                  <a:lnTo>
                    <a:pt x="750" y="512"/>
                  </a:lnTo>
                  <a:lnTo>
                    <a:pt x="742" y="514"/>
                  </a:lnTo>
                  <a:lnTo>
                    <a:pt x="738" y="519"/>
                  </a:lnTo>
                  <a:lnTo>
                    <a:pt x="733" y="522"/>
                  </a:lnTo>
                  <a:lnTo>
                    <a:pt x="729" y="523"/>
                  </a:lnTo>
                  <a:lnTo>
                    <a:pt x="726" y="523"/>
                  </a:lnTo>
                  <a:lnTo>
                    <a:pt x="721" y="528"/>
                  </a:lnTo>
                  <a:lnTo>
                    <a:pt x="718" y="532"/>
                  </a:lnTo>
                  <a:lnTo>
                    <a:pt x="701" y="537"/>
                  </a:lnTo>
                  <a:lnTo>
                    <a:pt x="686" y="541"/>
                  </a:lnTo>
                  <a:lnTo>
                    <a:pt x="680" y="543"/>
                  </a:lnTo>
                  <a:lnTo>
                    <a:pt x="673" y="546"/>
                  </a:lnTo>
                  <a:lnTo>
                    <a:pt x="668" y="551"/>
                  </a:lnTo>
                  <a:lnTo>
                    <a:pt x="662" y="556"/>
                  </a:lnTo>
                  <a:lnTo>
                    <a:pt x="665" y="561"/>
                  </a:lnTo>
                  <a:lnTo>
                    <a:pt x="669" y="565"/>
                  </a:lnTo>
                  <a:lnTo>
                    <a:pt x="669" y="574"/>
                  </a:lnTo>
                  <a:lnTo>
                    <a:pt x="668" y="583"/>
                  </a:lnTo>
                  <a:lnTo>
                    <a:pt x="668" y="592"/>
                  </a:lnTo>
                  <a:lnTo>
                    <a:pt x="668" y="601"/>
                  </a:lnTo>
                  <a:lnTo>
                    <a:pt x="666" y="601"/>
                  </a:lnTo>
                  <a:lnTo>
                    <a:pt x="665" y="602"/>
                  </a:lnTo>
                  <a:lnTo>
                    <a:pt x="663" y="602"/>
                  </a:lnTo>
                  <a:lnTo>
                    <a:pt x="661" y="602"/>
                  </a:lnTo>
                  <a:lnTo>
                    <a:pt x="659" y="602"/>
                  </a:lnTo>
                  <a:lnTo>
                    <a:pt x="658" y="601"/>
                  </a:lnTo>
                  <a:lnTo>
                    <a:pt x="654" y="599"/>
                  </a:lnTo>
                  <a:lnTo>
                    <a:pt x="651" y="598"/>
                  </a:lnTo>
                  <a:lnTo>
                    <a:pt x="649" y="599"/>
                  </a:lnTo>
                  <a:lnTo>
                    <a:pt x="648" y="600"/>
                  </a:lnTo>
                  <a:lnTo>
                    <a:pt x="646" y="609"/>
                  </a:lnTo>
                  <a:lnTo>
                    <a:pt x="642" y="623"/>
                  </a:lnTo>
                  <a:lnTo>
                    <a:pt x="640" y="629"/>
                  </a:lnTo>
                  <a:lnTo>
                    <a:pt x="638" y="635"/>
                  </a:lnTo>
                  <a:lnTo>
                    <a:pt x="637" y="639"/>
                  </a:lnTo>
                  <a:lnTo>
                    <a:pt x="635" y="641"/>
                  </a:lnTo>
                  <a:lnTo>
                    <a:pt x="631" y="641"/>
                  </a:lnTo>
                  <a:lnTo>
                    <a:pt x="629" y="641"/>
                  </a:lnTo>
                  <a:lnTo>
                    <a:pt x="626" y="629"/>
                  </a:lnTo>
                  <a:lnTo>
                    <a:pt x="624" y="616"/>
                  </a:lnTo>
                  <a:lnTo>
                    <a:pt x="619" y="614"/>
                  </a:lnTo>
                  <a:lnTo>
                    <a:pt x="616" y="610"/>
                  </a:lnTo>
                  <a:lnTo>
                    <a:pt x="613" y="606"/>
                  </a:lnTo>
                  <a:lnTo>
                    <a:pt x="610" y="602"/>
                  </a:lnTo>
                  <a:lnTo>
                    <a:pt x="605" y="603"/>
                  </a:lnTo>
                  <a:lnTo>
                    <a:pt x="603" y="605"/>
                  </a:lnTo>
                  <a:lnTo>
                    <a:pt x="601" y="607"/>
                  </a:lnTo>
                  <a:lnTo>
                    <a:pt x="599" y="611"/>
                  </a:lnTo>
                  <a:lnTo>
                    <a:pt x="596" y="611"/>
                  </a:lnTo>
                  <a:lnTo>
                    <a:pt x="594" y="610"/>
                  </a:lnTo>
                  <a:lnTo>
                    <a:pt x="592" y="600"/>
                  </a:lnTo>
                  <a:lnTo>
                    <a:pt x="590" y="589"/>
                  </a:lnTo>
                  <a:lnTo>
                    <a:pt x="589" y="588"/>
                  </a:lnTo>
                  <a:lnTo>
                    <a:pt x="588" y="588"/>
                  </a:lnTo>
                  <a:lnTo>
                    <a:pt x="553" y="589"/>
                  </a:lnTo>
                  <a:lnTo>
                    <a:pt x="549" y="594"/>
                  </a:lnTo>
                  <a:lnTo>
                    <a:pt x="545" y="600"/>
                  </a:lnTo>
                  <a:lnTo>
                    <a:pt x="533" y="603"/>
                  </a:lnTo>
                  <a:lnTo>
                    <a:pt x="521" y="606"/>
                  </a:lnTo>
                  <a:lnTo>
                    <a:pt x="515" y="611"/>
                  </a:lnTo>
                  <a:lnTo>
                    <a:pt x="509" y="615"/>
                  </a:lnTo>
                  <a:lnTo>
                    <a:pt x="505" y="615"/>
                  </a:lnTo>
                  <a:lnTo>
                    <a:pt x="499" y="615"/>
                  </a:lnTo>
                  <a:lnTo>
                    <a:pt x="497" y="617"/>
                  </a:lnTo>
                  <a:lnTo>
                    <a:pt x="494" y="621"/>
                  </a:lnTo>
                  <a:lnTo>
                    <a:pt x="487" y="621"/>
                  </a:lnTo>
                  <a:lnTo>
                    <a:pt x="480" y="621"/>
                  </a:lnTo>
                  <a:lnTo>
                    <a:pt x="470" y="624"/>
                  </a:lnTo>
                  <a:lnTo>
                    <a:pt x="457" y="627"/>
                  </a:lnTo>
                  <a:lnTo>
                    <a:pt x="447" y="630"/>
                  </a:lnTo>
                  <a:lnTo>
                    <a:pt x="435" y="634"/>
                  </a:lnTo>
                  <a:lnTo>
                    <a:pt x="422" y="634"/>
                  </a:lnTo>
                  <a:lnTo>
                    <a:pt x="409" y="634"/>
                  </a:lnTo>
                  <a:lnTo>
                    <a:pt x="407" y="635"/>
                  </a:lnTo>
                  <a:lnTo>
                    <a:pt x="404" y="636"/>
                  </a:lnTo>
                  <a:lnTo>
                    <a:pt x="394" y="636"/>
                  </a:lnTo>
                  <a:lnTo>
                    <a:pt x="383" y="636"/>
                  </a:lnTo>
                  <a:lnTo>
                    <a:pt x="380" y="639"/>
                  </a:lnTo>
                  <a:lnTo>
                    <a:pt x="377" y="642"/>
                  </a:lnTo>
                  <a:lnTo>
                    <a:pt x="362" y="642"/>
                  </a:lnTo>
                  <a:lnTo>
                    <a:pt x="348" y="642"/>
                  </a:lnTo>
                  <a:lnTo>
                    <a:pt x="334" y="642"/>
                  </a:lnTo>
                  <a:lnTo>
                    <a:pt x="320" y="642"/>
                  </a:lnTo>
                  <a:lnTo>
                    <a:pt x="308" y="642"/>
                  </a:lnTo>
                  <a:lnTo>
                    <a:pt x="296" y="642"/>
                  </a:lnTo>
                  <a:lnTo>
                    <a:pt x="293" y="639"/>
                  </a:lnTo>
                  <a:lnTo>
                    <a:pt x="290" y="636"/>
                  </a:lnTo>
                  <a:lnTo>
                    <a:pt x="284" y="636"/>
                  </a:lnTo>
                  <a:lnTo>
                    <a:pt x="278" y="636"/>
                  </a:lnTo>
                  <a:lnTo>
                    <a:pt x="266" y="634"/>
                  </a:lnTo>
                  <a:lnTo>
                    <a:pt x="254" y="630"/>
                  </a:lnTo>
                  <a:lnTo>
                    <a:pt x="244" y="630"/>
                  </a:lnTo>
                  <a:lnTo>
                    <a:pt x="234" y="630"/>
                  </a:lnTo>
                  <a:lnTo>
                    <a:pt x="220" y="627"/>
                  </a:lnTo>
                  <a:lnTo>
                    <a:pt x="199" y="621"/>
                  </a:lnTo>
                  <a:lnTo>
                    <a:pt x="188" y="618"/>
                  </a:lnTo>
                  <a:lnTo>
                    <a:pt x="180" y="615"/>
                  </a:lnTo>
                  <a:lnTo>
                    <a:pt x="173" y="612"/>
                  </a:lnTo>
                  <a:lnTo>
                    <a:pt x="170" y="609"/>
                  </a:lnTo>
                  <a:lnTo>
                    <a:pt x="171" y="609"/>
                  </a:lnTo>
                  <a:lnTo>
                    <a:pt x="187" y="599"/>
                  </a:lnTo>
                  <a:lnTo>
                    <a:pt x="201" y="587"/>
                  </a:lnTo>
                  <a:lnTo>
                    <a:pt x="211" y="583"/>
                  </a:lnTo>
                  <a:lnTo>
                    <a:pt x="221" y="579"/>
                  </a:lnTo>
                  <a:lnTo>
                    <a:pt x="228" y="575"/>
                  </a:lnTo>
                  <a:lnTo>
                    <a:pt x="233" y="569"/>
                  </a:lnTo>
                  <a:lnTo>
                    <a:pt x="239" y="566"/>
                  </a:lnTo>
                  <a:lnTo>
                    <a:pt x="245" y="563"/>
                  </a:lnTo>
                  <a:lnTo>
                    <a:pt x="251" y="561"/>
                  </a:lnTo>
                  <a:lnTo>
                    <a:pt x="257" y="559"/>
                  </a:lnTo>
                  <a:lnTo>
                    <a:pt x="270" y="557"/>
                  </a:lnTo>
                  <a:lnTo>
                    <a:pt x="284" y="553"/>
                  </a:lnTo>
                  <a:lnTo>
                    <a:pt x="287" y="548"/>
                  </a:lnTo>
                  <a:lnTo>
                    <a:pt x="291" y="544"/>
                  </a:lnTo>
                  <a:lnTo>
                    <a:pt x="298" y="542"/>
                  </a:lnTo>
                  <a:lnTo>
                    <a:pt x="304" y="541"/>
                  </a:lnTo>
                  <a:lnTo>
                    <a:pt x="317" y="541"/>
                  </a:lnTo>
                  <a:lnTo>
                    <a:pt x="329" y="541"/>
                  </a:lnTo>
                  <a:lnTo>
                    <a:pt x="339" y="538"/>
                  </a:lnTo>
                  <a:lnTo>
                    <a:pt x="350" y="536"/>
                  </a:lnTo>
                  <a:lnTo>
                    <a:pt x="362" y="533"/>
                  </a:lnTo>
                  <a:lnTo>
                    <a:pt x="372" y="531"/>
                  </a:lnTo>
                  <a:lnTo>
                    <a:pt x="383" y="530"/>
                  </a:lnTo>
                  <a:lnTo>
                    <a:pt x="393" y="530"/>
                  </a:lnTo>
                  <a:lnTo>
                    <a:pt x="403" y="530"/>
                  </a:lnTo>
                  <a:lnTo>
                    <a:pt x="413" y="528"/>
                  </a:lnTo>
                  <a:lnTo>
                    <a:pt x="416" y="525"/>
                  </a:lnTo>
                  <a:lnTo>
                    <a:pt x="419" y="522"/>
                  </a:lnTo>
                  <a:lnTo>
                    <a:pt x="433" y="518"/>
                  </a:lnTo>
                  <a:lnTo>
                    <a:pt x="449" y="512"/>
                  </a:lnTo>
                  <a:lnTo>
                    <a:pt x="462" y="510"/>
                  </a:lnTo>
                  <a:lnTo>
                    <a:pt x="476" y="510"/>
                  </a:lnTo>
                  <a:lnTo>
                    <a:pt x="489" y="509"/>
                  </a:lnTo>
                  <a:lnTo>
                    <a:pt x="501" y="507"/>
                  </a:lnTo>
                  <a:lnTo>
                    <a:pt x="505" y="503"/>
                  </a:lnTo>
                  <a:lnTo>
                    <a:pt x="507" y="501"/>
                  </a:lnTo>
                  <a:lnTo>
                    <a:pt x="518" y="497"/>
                  </a:lnTo>
                  <a:lnTo>
                    <a:pt x="529" y="495"/>
                  </a:lnTo>
                  <a:lnTo>
                    <a:pt x="542" y="491"/>
                  </a:lnTo>
                  <a:lnTo>
                    <a:pt x="552" y="490"/>
                  </a:lnTo>
                  <a:lnTo>
                    <a:pt x="557" y="489"/>
                  </a:lnTo>
                  <a:lnTo>
                    <a:pt x="561" y="488"/>
                  </a:lnTo>
                  <a:lnTo>
                    <a:pt x="567" y="486"/>
                  </a:lnTo>
                  <a:lnTo>
                    <a:pt x="571" y="484"/>
                  </a:lnTo>
                  <a:lnTo>
                    <a:pt x="573" y="477"/>
                  </a:lnTo>
                  <a:lnTo>
                    <a:pt x="577" y="470"/>
                  </a:lnTo>
                  <a:lnTo>
                    <a:pt x="578" y="463"/>
                  </a:lnTo>
                  <a:lnTo>
                    <a:pt x="578" y="459"/>
                  </a:lnTo>
                  <a:lnTo>
                    <a:pt x="573" y="454"/>
                  </a:lnTo>
                  <a:lnTo>
                    <a:pt x="570" y="451"/>
                  </a:lnTo>
                  <a:lnTo>
                    <a:pt x="566" y="440"/>
                  </a:lnTo>
                  <a:lnTo>
                    <a:pt x="564" y="428"/>
                  </a:lnTo>
                  <a:lnTo>
                    <a:pt x="563" y="421"/>
                  </a:lnTo>
                  <a:lnTo>
                    <a:pt x="563" y="416"/>
                  </a:lnTo>
                  <a:lnTo>
                    <a:pt x="564" y="411"/>
                  </a:lnTo>
                  <a:lnTo>
                    <a:pt x="566" y="405"/>
                  </a:lnTo>
                  <a:lnTo>
                    <a:pt x="568" y="401"/>
                  </a:lnTo>
                  <a:lnTo>
                    <a:pt x="569" y="396"/>
                  </a:lnTo>
                  <a:lnTo>
                    <a:pt x="569" y="392"/>
                  </a:lnTo>
                  <a:lnTo>
                    <a:pt x="569" y="388"/>
                  </a:lnTo>
                  <a:lnTo>
                    <a:pt x="564" y="381"/>
                  </a:lnTo>
                  <a:lnTo>
                    <a:pt x="557" y="376"/>
                  </a:lnTo>
                  <a:lnTo>
                    <a:pt x="557" y="369"/>
                  </a:lnTo>
                  <a:lnTo>
                    <a:pt x="558" y="363"/>
                  </a:lnTo>
                  <a:lnTo>
                    <a:pt x="560" y="360"/>
                  </a:lnTo>
                  <a:lnTo>
                    <a:pt x="563" y="357"/>
                  </a:lnTo>
                  <a:lnTo>
                    <a:pt x="565" y="355"/>
                  </a:lnTo>
                  <a:lnTo>
                    <a:pt x="566" y="351"/>
                  </a:lnTo>
                  <a:lnTo>
                    <a:pt x="568" y="348"/>
                  </a:lnTo>
                  <a:lnTo>
                    <a:pt x="569" y="344"/>
                  </a:lnTo>
                  <a:lnTo>
                    <a:pt x="567" y="339"/>
                  </a:lnTo>
                  <a:lnTo>
                    <a:pt x="565" y="336"/>
                  </a:lnTo>
                  <a:lnTo>
                    <a:pt x="560" y="335"/>
                  </a:lnTo>
                  <a:lnTo>
                    <a:pt x="557" y="333"/>
                  </a:lnTo>
                  <a:lnTo>
                    <a:pt x="553" y="325"/>
                  </a:lnTo>
                  <a:lnTo>
                    <a:pt x="548" y="318"/>
                  </a:lnTo>
                  <a:lnTo>
                    <a:pt x="549" y="315"/>
                  </a:lnTo>
                  <a:lnTo>
                    <a:pt x="550" y="313"/>
                  </a:lnTo>
                  <a:lnTo>
                    <a:pt x="553" y="312"/>
                  </a:lnTo>
                  <a:lnTo>
                    <a:pt x="556" y="310"/>
                  </a:lnTo>
                  <a:lnTo>
                    <a:pt x="558" y="308"/>
                  </a:lnTo>
                  <a:lnTo>
                    <a:pt x="559" y="304"/>
                  </a:lnTo>
                  <a:lnTo>
                    <a:pt x="560" y="300"/>
                  </a:lnTo>
                  <a:lnTo>
                    <a:pt x="559" y="297"/>
                  </a:lnTo>
                  <a:lnTo>
                    <a:pt x="558" y="295"/>
                  </a:lnTo>
                  <a:lnTo>
                    <a:pt x="556" y="292"/>
                  </a:lnTo>
                  <a:lnTo>
                    <a:pt x="552" y="288"/>
                  </a:lnTo>
                  <a:lnTo>
                    <a:pt x="548" y="284"/>
                  </a:lnTo>
                  <a:lnTo>
                    <a:pt x="547" y="279"/>
                  </a:lnTo>
                  <a:lnTo>
                    <a:pt x="547" y="275"/>
                  </a:lnTo>
                  <a:lnTo>
                    <a:pt x="547" y="272"/>
                  </a:lnTo>
                  <a:lnTo>
                    <a:pt x="548" y="268"/>
                  </a:lnTo>
                  <a:lnTo>
                    <a:pt x="550" y="262"/>
                  </a:lnTo>
                  <a:lnTo>
                    <a:pt x="553" y="257"/>
                  </a:lnTo>
                  <a:lnTo>
                    <a:pt x="549" y="253"/>
                  </a:lnTo>
                  <a:lnTo>
                    <a:pt x="547" y="249"/>
                  </a:lnTo>
                  <a:lnTo>
                    <a:pt x="546" y="245"/>
                  </a:lnTo>
                  <a:lnTo>
                    <a:pt x="546" y="243"/>
                  </a:lnTo>
                  <a:lnTo>
                    <a:pt x="546" y="235"/>
                  </a:lnTo>
                  <a:lnTo>
                    <a:pt x="545" y="225"/>
                  </a:lnTo>
                  <a:lnTo>
                    <a:pt x="543" y="219"/>
                  </a:lnTo>
                  <a:lnTo>
                    <a:pt x="542" y="211"/>
                  </a:lnTo>
                  <a:lnTo>
                    <a:pt x="541" y="204"/>
                  </a:lnTo>
                  <a:lnTo>
                    <a:pt x="542" y="196"/>
                  </a:lnTo>
                  <a:lnTo>
                    <a:pt x="543" y="193"/>
                  </a:lnTo>
                  <a:lnTo>
                    <a:pt x="544" y="188"/>
                  </a:lnTo>
                  <a:lnTo>
                    <a:pt x="545" y="183"/>
                  </a:lnTo>
                  <a:lnTo>
                    <a:pt x="545" y="178"/>
                  </a:lnTo>
                  <a:lnTo>
                    <a:pt x="542" y="173"/>
                  </a:lnTo>
                  <a:lnTo>
                    <a:pt x="538" y="168"/>
                  </a:lnTo>
                  <a:lnTo>
                    <a:pt x="536" y="158"/>
                  </a:lnTo>
                  <a:lnTo>
                    <a:pt x="536" y="148"/>
                  </a:lnTo>
                  <a:lnTo>
                    <a:pt x="535" y="138"/>
                  </a:lnTo>
                  <a:lnTo>
                    <a:pt x="534" y="129"/>
                  </a:lnTo>
                  <a:lnTo>
                    <a:pt x="530" y="127"/>
                  </a:lnTo>
                  <a:lnTo>
                    <a:pt x="525" y="126"/>
                  </a:lnTo>
                  <a:lnTo>
                    <a:pt x="524" y="124"/>
                  </a:lnTo>
                  <a:lnTo>
                    <a:pt x="524" y="122"/>
                  </a:lnTo>
                  <a:lnTo>
                    <a:pt x="525" y="121"/>
                  </a:lnTo>
                  <a:lnTo>
                    <a:pt x="525" y="120"/>
                  </a:lnTo>
                  <a:lnTo>
                    <a:pt x="529" y="120"/>
                  </a:lnTo>
                  <a:lnTo>
                    <a:pt x="532" y="120"/>
                  </a:lnTo>
                  <a:lnTo>
                    <a:pt x="533" y="118"/>
                  </a:lnTo>
                  <a:lnTo>
                    <a:pt x="535" y="116"/>
                  </a:lnTo>
                  <a:lnTo>
                    <a:pt x="535" y="109"/>
                  </a:lnTo>
                  <a:lnTo>
                    <a:pt x="535" y="101"/>
                  </a:lnTo>
                  <a:lnTo>
                    <a:pt x="532" y="100"/>
                  </a:lnTo>
                  <a:lnTo>
                    <a:pt x="530" y="99"/>
                  </a:lnTo>
                  <a:lnTo>
                    <a:pt x="529" y="98"/>
                  </a:lnTo>
                  <a:lnTo>
                    <a:pt x="528" y="94"/>
                  </a:lnTo>
                  <a:lnTo>
                    <a:pt x="532" y="88"/>
                  </a:lnTo>
                  <a:lnTo>
                    <a:pt x="532" y="83"/>
                  </a:lnTo>
                  <a:lnTo>
                    <a:pt x="532" y="80"/>
                  </a:lnTo>
                  <a:lnTo>
                    <a:pt x="533" y="73"/>
                  </a:lnTo>
                  <a:lnTo>
                    <a:pt x="538" y="59"/>
                  </a:lnTo>
                  <a:lnTo>
                    <a:pt x="545" y="46"/>
                  </a:lnTo>
                  <a:lnTo>
                    <a:pt x="545" y="36"/>
                  </a:lnTo>
                  <a:lnTo>
                    <a:pt x="545" y="27"/>
                  </a:lnTo>
                  <a:lnTo>
                    <a:pt x="547" y="19"/>
                  </a:lnTo>
                  <a:lnTo>
                    <a:pt x="550" y="12"/>
                  </a:lnTo>
                  <a:lnTo>
                    <a:pt x="555" y="6"/>
                  </a:lnTo>
                  <a:lnTo>
                    <a:pt x="559" y="0"/>
                  </a:lnTo>
                  <a:close/>
                  <a:moveTo>
                    <a:pt x="550" y="83"/>
                  </a:moveTo>
                  <a:lnTo>
                    <a:pt x="547" y="88"/>
                  </a:lnTo>
                  <a:lnTo>
                    <a:pt x="543" y="92"/>
                  </a:lnTo>
                  <a:lnTo>
                    <a:pt x="543" y="101"/>
                  </a:lnTo>
                  <a:lnTo>
                    <a:pt x="544" y="109"/>
                  </a:lnTo>
                  <a:lnTo>
                    <a:pt x="546" y="110"/>
                  </a:lnTo>
                  <a:lnTo>
                    <a:pt x="548" y="111"/>
                  </a:lnTo>
                  <a:lnTo>
                    <a:pt x="554" y="110"/>
                  </a:lnTo>
                  <a:lnTo>
                    <a:pt x="560" y="108"/>
                  </a:lnTo>
                  <a:lnTo>
                    <a:pt x="565" y="105"/>
                  </a:lnTo>
                  <a:lnTo>
                    <a:pt x="569" y="102"/>
                  </a:lnTo>
                  <a:lnTo>
                    <a:pt x="569" y="98"/>
                  </a:lnTo>
                  <a:lnTo>
                    <a:pt x="569" y="92"/>
                  </a:lnTo>
                  <a:lnTo>
                    <a:pt x="568" y="88"/>
                  </a:lnTo>
                  <a:lnTo>
                    <a:pt x="566" y="86"/>
                  </a:lnTo>
                  <a:lnTo>
                    <a:pt x="559" y="83"/>
                  </a:lnTo>
                  <a:lnTo>
                    <a:pt x="550" y="83"/>
                  </a:lnTo>
                  <a:close/>
                  <a:moveTo>
                    <a:pt x="576" y="111"/>
                  </a:moveTo>
                  <a:lnTo>
                    <a:pt x="575" y="113"/>
                  </a:lnTo>
                  <a:lnTo>
                    <a:pt x="573" y="115"/>
                  </a:lnTo>
                  <a:lnTo>
                    <a:pt x="575" y="115"/>
                  </a:lnTo>
                  <a:lnTo>
                    <a:pt x="575" y="116"/>
                  </a:lnTo>
                  <a:lnTo>
                    <a:pt x="578" y="115"/>
                  </a:lnTo>
                  <a:lnTo>
                    <a:pt x="580" y="115"/>
                  </a:lnTo>
                  <a:lnTo>
                    <a:pt x="580" y="113"/>
                  </a:lnTo>
                  <a:lnTo>
                    <a:pt x="580" y="112"/>
                  </a:lnTo>
                  <a:lnTo>
                    <a:pt x="579" y="112"/>
                  </a:lnTo>
                  <a:lnTo>
                    <a:pt x="577" y="112"/>
                  </a:lnTo>
                  <a:lnTo>
                    <a:pt x="576" y="111"/>
                  </a:lnTo>
                  <a:close/>
                  <a:moveTo>
                    <a:pt x="1055" y="335"/>
                  </a:moveTo>
                  <a:lnTo>
                    <a:pt x="1057" y="335"/>
                  </a:lnTo>
                  <a:lnTo>
                    <a:pt x="1059" y="336"/>
                  </a:lnTo>
                  <a:lnTo>
                    <a:pt x="1060" y="337"/>
                  </a:lnTo>
                  <a:lnTo>
                    <a:pt x="1060" y="343"/>
                  </a:lnTo>
                  <a:lnTo>
                    <a:pt x="1060" y="347"/>
                  </a:lnTo>
                  <a:lnTo>
                    <a:pt x="1059" y="349"/>
                  </a:lnTo>
                  <a:lnTo>
                    <a:pt x="1058" y="349"/>
                  </a:lnTo>
                  <a:lnTo>
                    <a:pt x="1056" y="349"/>
                  </a:lnTo>
                  <a:lnTo>
                    <a:pt x="1055" y="348"/>
                  </a:lnTo>
                  <a:lnTo>
                    <a:pt x="1053" y="345"/>
                  </a:lnTo>
                  <a:lnTo>
                    <a:pt x="1049" y="343"/>
                  </a:lnTo>
                  <a:lnTo>
                    <a:pt x="1050" y="342"/>
                  </a:lnTo>
                  <a:lnTo>
                    <a:pt x="1050" y="341"/>
                  </a:lnTo>
                  <a:lnTo>
                    <a:pt x="1053" y="338"/>
                  </a:lnTo>
                  <a:lnTo>
                    <a:pt x="1055" y="335"/>
                  </a:lnTo>
                  <a:close/>
                  <a:moveTo>
                    <a:pt x="999" y="344"/>
                  </a:moveTo>
                  <a:lnTo>
                    <a:pt x="1002" y="344"/>
                  </a:lnTo>
                  <a:lnTo>
                    <a:pt x="1005" y="345"/>
                  </a:lnTo>
                  <a:lnTo>
                    <a:pt x="1006" y="346"/>
                  </a:lnTo>
                  <a:lnTo>
                    <a:pt x="1005" y="349"/>
                  </a:lnTo>
                  <a:lnTo>
                    <a:pt x="1003" y="353"/>
                  </a:lnTo>
                  <a:lnTo>
                    <a:pt x="999" y="353"/>
                  </a:lnTo>
                  <a:lnTo>
                    <a:pt x="996" y="354"/>
                  </a:lnTo>
                  <a:lnTo>
                    <a:pt x="996" y="353"/>
                  </a:lnTo>
                  <a:lnTo>
                    <a:pt x="995" y="351"/>
                  </a:lnTo>
                  <a:lnTo>
                    <a:pt x="995" y="350"/>
                  </a:lnTo>
                  <a:lnTo>
                    <a:pt x="995" y="349"/>
                  </a:lnTo>
                  <a:lnTo>
                    <a:pt x="997" y="346"/>
                  </a:lnTo>
                  <a:lnTo>
                    <a:pt x="999" y="344"/>
                  </a:lnTo>
                  <a:close/>
                  <a:moveTo>
                    <a:pt x="1076" y="355"/>
                  </a:moveTo>
                  <a:lnTo>
                    <a:pt x="1078" y="355"/>
                  </a:lnTo>
                  <a:lnTo>
                    <a:pt x="1080" y="355"/>
                  </a:lnTo>
                  <a:lnTo>
                    <a:pt x="1089" y="366"/>
                  </a:lnTo>
                  <a:lnTo>
                    <a:pt x="1098" y="376"/>
                  </a:lnTo>
                  <a:lnTo>
                    <a:pt x="1103" y="388"/>
                  </a:lnTo>
                  <a:lnTo>
                    <a:pt x="1108" y="400"/>
                  </a:lnTo>
                  <a:lnTo>
                    <a:pt x="1115" y="403"/>
                  </a:lnTo>
                  <a:lnTo>
                    <a:pt x="1122" y="405"/>
                  </a:lnTo>
                  <a:lnTo>
                    <a:pt x="1124" y="411"/>
                  </a:lnTo>
                  <a:lnTo>
                    <a:pt x="1124" y="415"/>
                  </a:lnTo>
                  <a:lnTo>
                    <a:pt x="1123" y="420"/>
                  </a:lnTo>
                  <a:lnTo>
                    <a:pt x="1122" y="425"/>
                  </a:lnTo>
                  <a:lnTo>
                    <a:pt x="1119" y="435"/>
                  </a:lnTo>
                  <a:lnTo>
                    <a:pt x="1119" y="442"/>
                  </a:lnTo>
                  <a:lnTo>
                    <a:pt x="1122" y="449"/>
                  </a:lnTo>
                  <a:lnTo>
                    <a:pt x="1123" y="456"/>
                  </a:lnTo>
                  <a:lnTo>
                    <a:pt x="1123" y="458"/>
                  </a:lnTo>
                  <a:lnTo>
                    <a:pt x="1123" y="459"/>
                  </a:lnTo>
                  <a:lnTo>
                    <a:pt x="1117" y="465"/>
                  </a:lnTo>
                  <a:lnTo>
                    <a:pt x="1111" y="471"/>
                  </a:lnTo>
                  <a:lnTo>
                    <a:pt x="1113" y="475"/>
                  </a:lnTo>
                  <a:lnTo>
                    <a:pt x="1116" y="481"/>
                  </a:lnTo>
                  <a:lnTo>
                    <a:pt x="1117" y="484"/>
                  </a:lnTo>
                  <a:lnTo>
                    <a:pt x="1117" y="487"/>
                  </a:lnTo>
                  <a:lnTo>
                    <a:pt x="1117" y="490"/>
                  </a:lnTo>
                  <a:lnTo>
                    <a:pt x="1116" y="495"/>
                  </a:lnTo>
                  <a:lnTo>
                    <a:pt x="1112" y="502"/>
                  </a:lnTo>
                  <a:lnTo>
                    <a:pt x="1105" y="510"/>
                  </a:lnTo>
                  <a:lnTo>
                    <a:pt x="1099" y="526"/>
                  </a:lnTo>
                  <a:lnTo>
                    <a:pt x="1092" y="543"/>
                  </a:lnTo>
                  <a:lnTo>
                    <a:pt x="1082" y="544"/>
                  </a:lnTo>
                  <a:lnTo>
                    <a:pt x="1073" y="546"/>
                  </a:lnTo>
                  <a:lnTo>
                    <a:pt x="1073" y="553"/>
                  </a:lnTo>
                  <a:lnTo>
                    <a:pt x="1073" y="559"/>
                  </a:lnTo>
                  <a:lnTo>
                    <a:pt x="1053" y="583"/>
                  </a:lnTo>
                  <a:lnTo>
                    <a:pt x="1041" y="586"/>
                  </a:lnTo>
                  <a:lnTo>
                    <a:pt x="1031" y="590"/>
                  </a:lnTo>
                  <a:lnTo>
                    <a:pt x="1031" y="595"/>
                  </a:lnTo>
                  <a:lnTo>
                    <a:pt x="1032" y="602"/>
                  </a:lnTo>
                  <a:lnTo>
                    <a:pt x="1030" y="602"/>
                  </a:lnTo>
                  <a:lnTo>
                    <a:pt x="1029" y="602"/>
                  </a:lnTo>
                  <a:lnTo>
                    <a:pt x="1024" y="600"/>
                  </a:lnTo>
                  <a:lnTo>
                    <a:pt x="1019" y="598"/>
                  </a:lnTo>
                  <a:lnTo>
                    <a:pt x="1013" y="596"/>
                  </a:lnTo>
                  <a:lnTo>
                    <a:pt x="1007" y="598"/>
                  </a:lnTo>
                  <a:lnTo>
                    <a:pt x="1007" y="599"/>
                  </a:lnTo>
                  <a:lnTo>
                    <a:pt x="1007" y="600"/>
                  </a:lnTo>
                  <a:lnTo>
                    <a:pt x="1009" y="605"/>
                  </a:lnTo>
                  <a:lnTo>
                    <a:pt x="1010" y="611"/>
                  </a:lnTo>
                  <a:lnTo>
                    <a:pt x="1011" y="617"/>
                  </a:lnTo>
                  <a:lnTo>
                    <a:pt x="1010" y="624"/>
                  </a:lnTo>
                  <a:lnTo>
                    <a:pt x="1009" y="630"/>
                  </a:lnTo>
                  <a:lnTo>
                    <a:pt x="1007" y="636"/>
                  </a:lnTo>
                  <a:lnTo>
                    <a:pt x="1003" y="641"/>
                  </a:lnTo>
                  <a:lnTo>
                    <a:pt x="1000" y="645"/>
                  </a:lnTo>
                  <a:lnTo>
                    <a:pt x="985" y="650"/>
                  </a:lnTo>
                  <a:lnTo>
                    <a:pt x="972" y="657"/>
                  </a:lnTo>
                  <a:lnTo>
                    <a:pt x="965" y="664"/>
                  </a:lnTo>
                  <a:lnTo>
                    <a:pt x="959" y="672"/>
                  </a:lnTo>
                  <a:lnTo>
                    <a:pt x="953" y="674"/>
                  </a:lnTo>
                  <a:lnTo>
                    <a:pt x="948" y="675"/>
                  </a:lnTo>
                  <a:lnTo>
                    <a:pt x="945" y="683"/>
                  </a:lnTo>
                  <a:lnTo>
                    <a:pt x="942" y="689"/>
                  </a:lnTo>
                  <a:lnTo>
                    <a:pt x="937" y="685"/>
                  </a:lnTo>
                  <a:lnTo>
                    <a:pt x="932" y="680"/>
                  </a:lnTo>
                  <a:lnTo>
                    <a:pt x="928" y="681"/>
                  </a:lnTo>
                  <a:lnTo>
                    <a:pt x="924" y="682"/>
                  </a:lnTo>
                  <a:lnTo>
                    <a:pt x="921" y="696"/>
                  </a:lnTo>
                  <a:lnTo>
                    <a:pt x="918" y="709"/>
                  </a:lnTo>
                  <a:lnTo>
                    <a:pt x="909" y="711"/>
                  </a:lnTo>
                  <a:lnTo>
                    <a:pt x="899" y="714"/>
                  </a:lnTo>
                  <a:lnTo>
                    <a:pt x="894" y="716"/>
                  </a:lnTo>
                  <a:lnTo>
                    <a:pt x="890" y="718"/>
                  </a:lnTo>
                  <a:lnTo>
                    <a:pt x="886" y="720"/>
                  </a:lnTo>
                  <a:lnTo>
                    <a:pt x="884" y="723"/>
                  </a:lnTo>
                  <a:lnTo>
                    <a:pt x="883" y="729"/>
                  </a:lnTo>
                  <a:lnTo>
                    <a:pt x="882" y="734"/>
                  </a:lnTo>
                  <a:lnTo>
                    <a:pt x="880" y="740"/>
                  </a:lnTo>
                  <a:lnTo>
                    <a:pt x="878" y="743"/>
                  </a:lnTo>
                  <a:lnTo>
                    <a:pt x="866" y="743"/>
                  </a:lnTo>
                  <a:lnTo>
                    <a:pt x="855" y="744"/>
                  </a:lnTo>
                  <a:lnTo>
                    <a:pt x="848" y="749"/>
                  </a:lnTo>
                  <a:lnTo>
                    <a:pt x="841" y="755"/>
                  </a:lnTo>
                  <a:lnTo>
                    <a:pt x="843" y="757"/>
                  </a:lnTo>
                  <a:lnTo>
                    <a:pt x="844" y="759"/>
                  </a:lnTo>
                  <a:lnTo>
                    <a:pt x="844" y="761"/>
                  </a:lnTo>
                  <a:lnTo>
                    <a:pt x="841" y="762"/>
                  </a:lnTo>
                  <a:lnTo>
                    <a:pt x="838" y="763"/>
                  </a:lnTo>
                  <a:lnTo>
                    <a:pt x="835" y="762"/>
                  </a:lnTo>
                  <a:lnTo>
                    <a:pt x="832" y="761"/>
                  </a:lnTo>
                  <a:lnTo>
                    <a:pt x="827" y="759"/>
                  </a:lnTo>
                  <a:lnTo>
                    <a:pt x="820" y="768"/>
                  </a:lnTo>
                  <a:lnTo>
                    <a:pt x="813" y="777"/>
                  </a:lnTo>
                  <a:lnTo>
                    <a:pt x="802" y="781"/>
                  </a:lnTo>
                  <a:lnTo>
                    <a:pt x="793" y="786"/>
                  </a:lnTo>
                  <a:lnTo>
                    <a:pt x="785" y="791"/>
                  </a:lnTo>
                  <a:lnTo>
                    <a:pt x="777" y="798"/>
                  </a:lnTo>
                  <a:lnTo>
                    <a:pt x="773" y="796"/>
                  </a:lnTo>
                  <a:lnTo>
                    <a:pt x="770" y="793"/>
                  </a:lnTo>
                  <a:lnTo>
                    <a:pt x="767" y="792"/>
                  </a:lnTo>
                  <a:lnTo>
                    <a:pt x="765" y="793"/>
                  </a:lnTo>
                  <a:lnTo>
                    <a:pt x="764" y="796"/>
                  </a:lnTo>
                  <a:lnTo>
                    <a:pt x="763" y="798"/>
                  </a:lnTo>
                  <a:lnTo>
                    <a:pt x="759" y="803"/>
                  </a:lnTo>
                  <a:lnTo>
                    <a:pt x="757" y="808"/>
                  </a:lnTo>
                  <a:lnTo>
                    <a:pt x="755" y="808"/>
                  </a:lnTo>
                  <a:lnTo>
                    <a:pt x="752" y="808"/>
                  </a:lnTo>
                  <a:lnTo>
                    <a:pt x="751" y="803"/>
                  </a:lnTo>
                  <a:lnTo>
                    <a:pt x="747" y="800"/>
                  </a:lnTo>
                  <a:lnTo>
                    <a:pt x="745" y="800"/>
                  </a:lnTo>
                  <a:lnTo>
                    <a:pt x="742" y="801"/>
                  </a:lnTo>
                  <a:lnTo>
                    <a:pt x="741" y="806"/>
                  </a:lnTo>
                  <a:lnTo>
                    <a:pt x="739" y="813"/>
                  </a:lnTo>
                  <a:lnTo>
                    <a:pt x="735" y="819"/>
                  </a:lnTo>
                  <a:lnTo>
                    <a:pt x="733" y="823"/>
                  </a:lnTo>
                  <a:lnTo>
                    <a:pt x="729" y="823"/>
                  </a:lnTo>
                  <a:lnTo>
                    <a:pt x="724" y="823"/>
                  </a:lnTo>
                  <a:lnTo>
                    <a:pt x="721" y="819"/>
                  </a:lnTo>
                  <a:lnTo>
                    <a:pt x="717" y="815"/>
                  </a:lnTo>
                  <a:lnTo>
                    <a:pt x="716" y="816"/>
                  </a:lnTo>
                  <a:lnTo>
                    <a:pt x="715" y="816"/>
                  </a:lnTo>
                  <a:lnTo>
                    <a:pt x="713" y="821"/>
                  </a:lnTo>
                  <a:lnTo>
                    <a:pt x="711" y="824"/>
                  </a:lnTo>
                  <a:lnTo>
                    <a:pt x="708" y="827"/>
                  </a:lnTo>
                  <a:lnTo>
                    <a:pt x="705" y="829"/>
                  </a:lnTo>
                  <a:lnTo>
                    <a:pt x="698" y="835"/>
                  </a:lnTo>
                  <a:lnTo>
                    <a:pt x="693" y="842"/>
                  </a:lnTo>
                  <a:lnTo>
                    <a:pt x="685" y="850"/>
                  </a:lnTo>
                  <a:lnTo>
                    <a:pt x="678" y="857"/>
                  </a:lnTo>
                  <a:lnTo>
                    <a:pt x="677" y="862"/>
                  </a:lnTo>
                  <a:lnTo>
                    <a:pt x="676" y="867"/>
                  </a:lnTo>
                  <a:lnTo>
                    <a:pt x="669" y="872"/>
                  </a:lnTo>
                  <a:lnTo>
                    <a:pt x="662" y="878"/>
                  </a:lnTo>
                  <a:lnTo>
                    <a:pt x="660" y="885"/>
                  </a:lnTo>
                  <a:lnTo>
                    <a:pt x="657" y="892"/>
                  </a:lnTo>
                  <a:lnTo>
                    <a:pt x="646" y="899"/>
                  </a:lnTo>
                  <a:lnTo>
                    <a:pt x="636" y="906"/>
                  </a:lnTo>
                  <a:lnTo>
                    <a:pt x="635" y="912"/>
                  </a:lnTo>
                  <a:lnTo>
                    <a:pt x="635" y="916"/>
                  </a:lnTo>
                  <a:lnTo>
                    <a:pt x="630" y="920"/>
                  </a:lnTo>
                  <a:lnTo>
                    <a:pt x="626" y="925"/>
                  </a:lnTo>
                  <a:lnTo>
                    <a:pt x="624" y="930"/>
                  </a:lnTo>
                  <a:lnTo>
                    <a:pt x="624" y="934"/>
                  </a:lnTo>
                  <a:lnTo>
                    <a:pt x="624" y="937"/>
                  </a:lnTo>
                  <a:lnTo>
                    <a:pt x="623" y="939"/>
                  </a:lnTo>
                  <a:lnTo>
                    <a:pt x="622" y="941"/>
                  </a:lnTo>
                  <a:lnTo>
                    <a:pt x="619" y="942"/>
                  </a:lnTo>
                  <a:lnTo>
                    <a:pt x="612" y="945"/>
                  </a:lnTo>
                  <a:lnTo>
                    <a:pt x="605" y="950"/>
                  </a:lnTo>
                  <a:lnTo>
                    <a:pt x="603" y="956"/>
                  </a:lnTo>
                  <a:lnTo>
                    <a:pt x="601" y="962"/>
                  </a:lnTo>
                  <a:lnTo>
                    <a:pt x="599" y="966"/>
                  </a:lnTo>
                  <a:lnTo>
                    <a:pt x="595" y="971"/>
                  </a:lnTo>
                  <a:lnTo>
                    <a:pt x="590" y="977"/>
                  </a:lnTo>
                  <a:lnTo>
                    <a:pt x="582" y="986"/>
                  </a:lnTo>
                  <a:lnTo>
                    <a:pt x="580" y="992"/>
                  </a:lnTo>
                  <a:lnTo>
                    <a:pt x="579" y="1000"/>
                  </a:lnTo>
                  <a:lnTo>
                    <a:pt x="571" y="1007"/>
                  </a:lnTo>
                  <a:lnTo>
                    <a:pt x="565" y="1014"/>
                  </a:lnTo>
                  <a:lnTo>
                    <a:pt x="559" y="1029"/>
                  </a:lnTo>
                  <a:lnTo>
                    <a:pt x="554" y="1043"/>
                  </a:lnTo>
                  <a:lnTo>
                    <a:pt x="546" y="1055"/>
                  </a:lnTo>
                  <a:lnTo>
                    <a:pt x="538" y="1067"/>
                  </a:lnTo>
                  <a:lnTo>
                    <a:pt x="531" y="1079"/>
                  </a:lnTo>
                  <a:lnTo>
                    <a:pt x="522" y="1091"/>
                  </a:lnTo>
                  <a:lnTo>
                    <a:pt x="513" y="1099"/>
                  </a:lnTo>
                  <a:lnTo>
                    <a:pt x="503" y="1106"/>
                  </a:lnTo>
                  <a:lnTo>
                    <a:pt x="500" y="1111"/>
                  </a:lnTo>
                  <a:lnTo>
                    <a:pt x="498" y="1114"/>
                  </a:lnTo>
                  <a:lnTo>
                    <a:pt x="495" y="1118"/>
                  </a:lnTo>
                  <a:lnTo>
                    <a:pt x="491" y="1122"/>
                  </a:lnTo>
                  <a:lnTo>
                    <a:pt x="475" y="1126"/>
                  </a:lnTo>
                  <a:lnTo>
                    <a:pt x="461" y="1129"/>
                  </a:lnTo>
                  <a:lnTo>
                    <a:pt x="457" y="1131"/>
                  </a:lnTo>
                  <a:lnTo>
                    <a:pt x="454" y="1136"/>
                  </a:lnTo>
                  <a:lnTo>
                    <a:pt x="453" y="1140"/>
                  </a:lnTo>
                  <a:lnTo>
                    <a:pt x="451" y="1145"/>
                  </a:lnTo>
                  <a:lnTo>
                    <a:pt x="448" y="1154"/>
                  </a:lnTo>
                  <a:lnTo>
                    <a:pt x="443" y="1163"/>
                  </a:lnTo>
                  <a:lnTo>
                    <a:pt x="438" y="1166"/>
                  </a:lnTo>
                  <a:lnTo>
                    <a:pt x="432" y="1171"/>
                  </a:lnTo>
                  <a:lnTo>
                    <a:pt x="430" y="1178"/>
                  </a:lnTo>
                  <a:lnTo>
                    <a:pt x="427" y="1186"/>
                  </a:lnTo>
                  <a:lnTo>
                    <a:pt x="420" y="1192"/>
                  </a:lnTo>
                  <a:lnTo>
                    <a:pt x="414" y="1198"/>
                  </a:lnTo>
                  <a:lnTo>
                    <a:pt x="408" y="1213"/>
                  </a:lnTo>
                  <a:lnTo>
                    <a:pt x="403" y="1229"/>
                  </a:lnTo>
                  <a:lnTo>
                    <a:pt x="396" y="1235"/>
                  </a:lnTo>
                  <a:lnTo>
                    <a:pt x="390" y="1241"/>
                  </a:lnTo>
                  <a:lnTo>
                    <a:pt x="386" y="1247"/>
                  </a:lnTo>
                  <a:lnTo>
                    <a:pt x="384" y="1252"/>
                  </a:lnTo>
                  <a:lnTo>
                    <a:pt x="381" y="1256"/>
                  </a:lnTo>
                  <a:lnTo>
                    <a:pt x="377" y="1260"/>
                  </a:lnTo>
                  <a:lnTo>
                    <a:pt x="367" y="1269"/>
                  </a:lnTo>
                  <a:lnTo>
                    <a:pt x="359" y="1278"/>
                  </a:lnTo>
                  <a:lnTo>
                    <a:pt x="354" y="1289"/>
                  </a:lnTo>
                  <a:lnTo>
                    <a:pt x="349" y="1301"/>
                  </a:lnTo>
                  <a:lnTo>
                    <a:pt x="344" y="1313"/>
                  </a:lnTo>
                  <a:lnTo>
                    <a:pt x="338" y="1324"/>
                  </a:lnTo>
                  <a:lnTo>
                    <a:pt x="332" y="1328"/>
                  </a:lnTo>
                  <a:lnTo>
                    <a:pt x="324" y="1333"/>
                  </a:lnTo>
                  <a:lnTo>
                    <a:pt x="316" y="1346"/>
                  </a:lnTo>
                  <a:lnTo>
                    <a:pt x="309" y="1359"/>
                  </a:lnTo>
                  <a:lnTo>
                    <a:pt x="304" y="1361"/>
                  </a:lnTo>
                  <a:lnTo>
                    <a:pt x="301" y="1363"/>
                  </a:lnTo>
                  <a:lnTo>
                    <a:pt x="294" y="1373"/>
                  </a:lnTo>
                  <a:lnTo>
                    <a:pt x="288" y="1384"/>
                  </a:lnTo>
                  <a:lnTo>
                    <a:pt x="285" y="1385"/>
                  </a:lnTo>
                  <a:lnTo>
                    <a:pt x="280" y="1384"/>
                  </a:lnTo>
                  <a:lnTo>
                    <a:pt x="273" y="1374"/>
                  </a:lnTo>
                  <a:lnTo>
                    <a:pt x="265" y="1364"/>
                  </a:lnTo>
                  <a:lnTo>
                    <a:pt x="258" y="1364"/>
                  </a:lnTo>
                  <a:lnTo>
                    <a:pt x="252" y="1363"/>
                  </a:lnTo>
                  <a:lnTo>
                    <a:pt x="232" y="1344"/>
                  </a:lnTo>
                  <a:lnTo>
                    <a:pt x="232" y="1337"/>
                  </a:lnTo>
                  <a:lnTo>
                    <a:pt x="232" y="1330"/>
                  </a:lnTo>
                  <a:lnTo>
                    <a:pt x="229" y="1326"/>
                  </a:lnTo>
                  <a:lnTo>
                    <a:pt x="226" y="1322"/>
                  </a:lnTo>
                  <a:lnTo>
                    <a:pt x="227" y="1315"/>
                  </a:lnTo>
                  <a:lnTo>
                    <a:pt x="229" y="1309"/>
                  </a:lnTo>
                  <a:lnTo>
                    <a:pt x="227" y="1301"/>
                  </a:lnTo>
                  <a:lnTo>
                    <a:pt x="222" y="1294"/>
                  </a:lnTo>
                  <a:lnTo>
                    <a:pt x="218" y="1289"/>
                  </a:lnTo>
                  <a:lnTo>
                    <a:pt x="214" y="1285"/>
                  </a:lnTo>
                  <a:lnTo>
                    <a:pt x="214" y="1277"/>
                  </a:lnTo>
                  <a:lnTo>
                    <a:pt x="215" y="1269"/>
                  </a:lnTo>
                  <a:lnTo>
                    <a:pt x="216" y="1262"/>
                  </a:lnTo>
                  <a:lnTo>
                    <a:pt x="218" y="1255"/>
                  </a:lnTo>
                  <a:lnTo>
                    <a:pt x="223" y="1242"/>
                  </a:lnTo>
                  <a:lnTo>
                    <a:pt x="229" y="1232"/>
                  </a:lnTo>
                  <a:lnTo>
                    <a:pt x="238" y="1223"/>
                  </a:lnTo>
                  <a:lnTo>
                    <a:pt x="246" y="1215"/>
                  </a:lnTo>
                  <a:lnTo>
                    <a:pt x="247" y="1204"/>
                  </a:lnTo>
                  <a:lnTo>
                    <a:pt x="249" y="1192"/>
                  </a:lnTo>
                  <a:lnTo>
                    <a:pt x="256" y="1192"/>
                  </a:lnTo>
                  <a:lnTo>
                    <a:pt x="263" y="1192"/>
                  </a:lnTo>
                  <a:lnTo>
                    <a:pt x="269" y="1188"/>
                  </a:lnTo>
                  <a:lnTo>
                    <a:pt x="275" y="1185"/>
                  </a:lnTo>
                  <a:lnTo>
                    <a:pt x="282" y="1187"/>
                  </a:lnTo>
                  <a:lnTo>
                    <a:pt x="291" y="1187"/>
                  </a:lnTo>
                  <a:lnTo>
                    <a:pt x="297" y="1184"/>
                  </a:lnTo>
                  <a:lnTo>
                    <a:pt x="300" y="1181"/>
                  </a:lnTo>
                  <a:lnTo>
                    <a:pt x="303" y="1176"/>
                  </a:lnTo>
                  <a:lnTo>
                    <a:pt x="307" y="1172"/>
                  </a:lnTo>
                  <a:lnTo>
                    <a:pt x="311" y="1161"/>
                  </a:lnTo>
                  <a:lnTo>
                    <a:pt x="314" y="1148"/>
                  </a:lnTo>
                  <a:lnTo>
                    <a:pt x="314" y="1139"/>
                  </a:lnTo>
                  <a:lnTo>
                    <a:pt x="314" y="1129"/>
                  </a:lnTo>
                  <a:lnTo>
                    <a:pt x="319" y="1119"/>
                  </a:lnTo>
                  <a:lnTo>
                    <a:pt x="323" y="1112"/>
                  </a:lnTo>
                  <a:lnTo>
                    <a:pt x="329" y="1104"/>
                  </a:lnTo>
                  <a:lnTo>
                    <a:pt x="335" y="1096"/>
                  </a:lnTo>
                  <a:lnTo>
                    <a:pt x="337" y="1097"/>
                  </a:lnTo>
                  <a:lnTo>
                    <a:pt x="339" y="1099"/>
                  </a:lnTo>
                  <a:lnTo>
                    <a:pt x="337" y="1105"/>
                  </a:lnTo>
                  <a:lnTo>
                    <a:pt x="334" y="1112"/>
                  </a:lnTo>
                  <a:lnTo>
                    <a:pt x="333" y="1114"/>
                  </a:lnTo>
                  <a:lnTo>
                    <a:pt x="332" y="1117"/>
                  </a:lnTo>
                  <a:lnTo>
                    <a:pt x="331" y="1120"/>
                  </a:lnTo>
                  <a:lnTo>
                    <a:pt x="332" y="1125"/>
                  </a:lnTo>
                  <a:lnTo>
                    <a:pt x="334" y="1124"/>
                  </a:lnTo>
                  <a:lnTo>
                    <a:pt x="335" y="1124"/>
                  </a:lnTo>
                  <a:lnTo>
                    <a:pt x="339" y="1120"/>
                  </a:lnTo>
                  <a:lnTo>
                    <a:pt x="342" y="1116"/>
                  </a:lnTo>
                  <a:lnTo>
                    <a:pt x="345" y="1111"/>
                  </a:lnTo>
                  <a:lnTo>
                    <a:pt x="347" y="1106"/>
                  </a:lnTo>
                  <a:lnTo>
                    <a:pt x="352" y="1104"/>
                  </a:lnTo>
                  <a:lnTo>
                    <a:pt x="358" y="1104"/>
                  </a:lnTo>
                  <a:lnTo>
                    <a:pt x="358" y="1105"/>
                  </a:lnTo>
                  <a:lnTo>
                    <a:pt x="358" y="1106"/>
                  </a:lnTo>
                  <a:lnTo>
                    <a:pt x="358" y="1111"/>
                  </a:lnTo>
                  <a:lnTo>
                    <a:pt x="358" y="1116"/>
                  </a:lnTo>
                  <a:lnTo>
                    <a:pt x="359" y="1116"/>
                  </a:lnTo>
                  <a:lnTo>
                    <a:pt x="360" y="1116"/>
                  </a:lnTo>
                  <a:lnTo>
                    <a:pt x="361" y="1115"/>
                  </a:lnTo>
                  <a:lnTo>
                    <a:pt x="362" y="1114"/>
                  </a:lnTo>
                  <a:lnTo>
                    <a:pt x="364" y="1104"/>
                  </a:lnTo>
                  <a:lnTo>
                    <a:pt x="367" y="1095"/>
                  </a:lnTo>
                  <a:lnTo>
                    <a:pt x="369" y="1088"/>
                  </a:lnTo>
                  <a:lnTo>
                    <a:pt x="372" y="1080"/>
                  </a:lnTo>
                  <a:lnTo>
                    <a:pt x="377" y="1073"/>
                  </a:lnTo>
                  <a:lnTo>
                    <a:pt x="381" y="1067"/>
                  </a:lnTo>
                  <a:lnTo>
                    <a:pt x="386" y="1061"/>
                  </a:lnTo>
                  <a:lnTo>
                    <a:pt x="392" y="1057"/>
                  </a:lnTo>
                  <a:lnTo>
                    <a:pt x="401" y="1052"/>
                  </a:lnTo>
                  <a:lnTo>
                    <a:pt x="407" y="1045"/>
                  </a:lnTo>
                  <a:lnTo>
                    <a:pt x="410" y="1038"/>
                  </a:lnTo>
                  <a:lnTo>
                    <a:pt x="414" y="1032"/>
                  </a:lnTo>
                  <a:lnTo>
                    <a:pt x="419" y="1029"/>
                  </a:lnTo>
                  <a:lnTo>
                    <a:pt x="426" y="1024"/>
                  </a:lnTo>
                  <a:lnTo>
                    <a:pt x="429" y="1019"/>
                  </a:lnTo>
                  <a:lnTo>
                    <a:pt x="432" y="1014"/>
                  </a:lnTo>
                  <a:lnTo>
                    <a:pt x="442" y="1009"/>
                  </a:lnTo>
                  <a:lnTo>
                    <a:pt x="450" y="1002"/>
                  </a:lnTo>
                  <a:lnTo>
                    <a:pt x="452" y="997"/>
                  </a:lnTo>
                  <a:lnTo>
                    <a:pt x="453" y="992"/>
                  </a:lnTo>
                  <a:lnTo>
                    <a:pt x="460" y="988"/>
                  </a:lnTo>
                  <a:lnTo>
                    <a:pt x="465" y="983"/>
                  </a:lnTo>
                  <a:lnTo>
                    <a:pt x="467" y="977"/>
                  </a:lnTo>
                  <a:lnTo>
                    <a:pt x="468" y="971"/>
                  </a:lnTo>
                  <a:lnTo>
                    <a:pt x="476" y="963"/>
                  </a:lnTo>
                  <a:lnTo>
                    <a:pt x="486" y="957"/>
                  </a:lnTo>
                  <a:lnTo>
                    <a:pt x="498" y="944"/>
                  </a:lnTo>
                  <a:lnTo>
                    <a:pt x="511" y="930"/>
                  </a:lnTo>
                  <a:lnTo>
                    <a:pt x="511" y="927"/>
                  </a:lnTo>
                  <a:lnTo>
                    <a:pt x="510" y="924"/>
                  </a:lnTo>
                  <a:lnTo>
                    <a:pt x="509" y="922"/>
                  </a:lnTo>
                  <a:lnTo>
                    <a:pt x="508" y="922"/>
                  </a:lnTo>
                  <a:lnTo>
                    <a:pt x="506" y="922"/>
                  </a:lnTo>
                  <a:lnTo>
                    <a:pt x="502" y="922"/>
                  </a:lnTo>
                  <a:lnTo>
                    <a:pt x="498" y="924"/>
                  </a:lnTo>
                  <a:lnTo>
                    <a:pt x="495" y="926"/>
                  </a:lnTo>
                  <a:lnTo>
                    <a:pt x="487" y="931"/>
                  </a:lnTo>
                  <a:lnTo>
                    <a:pt x="478" y="938"/>
                  </a:lnTo>
                  <a:lnTo>
                    <a:pt x="463" y="951"/>
                  </a:lnTo>
                  <a:lnTo>
                    <a:pt x="452" y="960"/>
                  </a:lnTo>
                  <a:lnTo>
                    <a:pt x="451" y="960"/>
                  </a:lnTo>
                  <a:lnTo>
                    <a:pt x="450" y="960"/>
                  </a:lnTo>
                  <a:lnTo>
                    <a:pt x="450" y="957"/>
                  </a:lnTo>
                  <a:lnTo>
                    <a:pt x="450" y="955"/>
                  </a:lnTo>
                  <a:lnTo>
                    <a:pt x="459" y="944"/>
                  </a:lnTo>
                  <a:lnTo>
                    <a:pt x="467" y="934"/>
                  </a:lnTo>
                  <a:lnTo>
                    <a:pt x="477" y="925"/>
                  </a:lnTo>
                  <a:lnTo>
                    <a:pt x="486" y="915"/>
                  </a:lnTo>
                  <a:lnTo>
                    <a:pt x="486" y="912"/>
                  </a:lnTo>
                  <a:lnTo>
                    <a:pt x="486" y="908"/>
                  </a:lnTo>
                  <a:lnTo>
                    <a:pt x="485" y="907"/>
                  </a:lnTo>
                  <a:lnTo>
                    <a:pt x="484" y="907"/>
                  </a:lnTo>
                  <a:lnTo>
                    <a:pt x="480" y="907"/>
                  </a:lnTo>
                  <a:lnTo>
                    <a:pt x="478" y="907"/>
                  </a:lnTo>
                  <a:lnTo>
                    <a:pt x="465" y="916"/>
                  </a:lnTo>
                  <a:lnTo>
                    <a:pt x="452" y="924"/>
                  </a:lnTo>
                  <a:lnTo>
                    <a:pt x="444" y="922"/>
                  </a:lnTo>
                  <a:lnTo>
                    <a:pt x="438" y="921"/>
                  </a:lnTo>
                  <a:lnTo>
                    <a:pt x="431" y="924"/>
                  </a:lnTo>
                  <a:lnTo>
                    <a:pt x="424" y="925"/>
                  </a:lnTo>
                  <a:lnTo>
                    <a:pt x="416" y="927"/>
                  </a:lnTo>
                  <a:lnTo>
                    <a:pt x="409" y="927"/>
                  </a:lnTo>
                  <a:lnTo>
                    <a:pt x="405" y="924"/>
                  </a:lnTo>
                  <a:lnTo>
                    <a:pt x="402" y="921"/>
                  </a:lnTo>
                  <a:lnTo>
                    <a:pt x="395" y="921"/>
                  </a:lnTo>
                  <a:lnTo>
                    <a:pt x="384" y="922"/>
                  </a:lnTo>
                  <a:lnTo>
                    <a:pt x="373" y="924"/>
                  </a:lnTo>
                  <a:lnTo>
                    <a:pt x="367" y="925"/>
                  </a:lnTo>
                  <a:lnTo>
                    <a:pt x="367" y="926"/>
                  </a:lnTo>
                  <a:lnTo>
                    <a:pt x="366" y="926"/>
                  </a:lnTo>
                  <a:lnTo>
                    <a:pt x="361" y="930"/>
                  </a:lnTo>
                  <a:lnTo>
                    <a:pt x="358" y="936"/>
                  </a:lnTo>
                  <a:lnTo>
                    <a:pt x="349" y="938"/>
                  </a:lnTo>
                  <a:lnTo>
                    <a:pt x="340" y="940"/>
                  </a:lnTo>
                  <a:lnTo>
                    <a:pt x="339" y="945"/>
                  </a:lnTo>
                  <a:lnTo>
                    <a:pt x="337" y="949"/>
                  </a:lnTo>
                  <a:lnTo>
                    <a:pt x="334" y="952"/>
                  </a:lnTo>
                  <a:lnTo>
                    <a:pt x="332" y="955"/>
                  </a:lnTo>
                  <a:lnTo>
                    <a:pt x="324" y="957"/>
                  </a:lnTo>
                  <a:lnTo>
                    <a:pt x="315" y="960"/>
                  </a:lnTo>
                  <a:lnTo>
                    <a:pt x="296" y="960"/>
                  </a:lnTo>
                  <a:lnTo>
                    <a:pt x="275" y="962"/>
                  </a:lnTo>
                  <a:lnTo>
                    <a:pt x="262" y="966"/>
                  </a:lnTo>
                  <a:lnTo>
                    <a:pt x="247" y="971"/>
                  </a:lnTo>
                  <a:lnTo>
                    <a:pt x="241" y="971"/>
                  </a:lnTo>
                  <a:lnTo>
                    <a:pt x="234" y="971"/>
                  </a:lnTo>
                  <a:lnTo>
                    <a:pt x="230" y="975"/>
                  </a:lnTo>
                  <a:lnTo>
                    <a:pt x="227" y="979"/>
                  </a:lnTo>
                  <a:lnTo>
                    <a:pt x="217" y="980"/>
                  </a:lnTo>
                  <a:lnTo>
                    <a:pt x="208" y="982"/>
                  </a:lnTo>
                  <a:lnTo>
                    <a:pt x="198" y="983"/>
                  </a:lnTo>
                  <a:lnTo>
                    <a:pt x="189" y="984"/>
                  </a:lnTo>
                  <a:lnTo>
                    <a:pt x="180" y="988"/>
                  </a:lnTo>
                  <a:lnTo>
                    <a:pt x="171" y="992"/>
                  </a:lnTo>
                  <a:lnTo>
                    <a:pt x="164" y="992"/>
                  </a:lnTo>
                  <a:lnTo>
                    <a:pt x="159" y="994"/>
                  </a:lnTo>
                  <a:lnTo>
                    <a:pt x="147" y="1000"/>
                  </a:lnTo>
                  <a:lnTo>
                    <a:pt x="134" y="1008"/>
                  </a:lnTo>
                  <a:lnTo>
                    <a:pt x="122" y="1010"/>
                  </a:lnTo>
                  <a:lnTo>
                    <a:pt x="108" y="1012"/>
                  </a:lnTo>
                  <a:lnTo>
                    <a:pt x="95" y="1013"/>
                  </a:lnTo>
                  <a:lnTo>
                    <a:pt x="81" y="1013"/>
                  </a:lnTo>
                  <a:lnTo>
                    <a:pt x="67" y="1012"/>
                  </a:lnTo>
                  <a:lnTo>
                    <a:pt x="53" y="1011"/>
                  </a:lnTo>
                  <a:lnTo>
                    <a:pt x="40" y="1008"/>
                  </a:lnTo>
                  <a:lnTo>
                    <a:pt x="29" y="1004"/>
                  </a:lnTo>
                  <a:lnTo>
                    <a:pt x="23" y="1000"/>
                  </a:lnTo>
                  <a:lnTo>
                    <a:pt x="18" y="996"/>
                  </a:lnTo>
                  <a:lnTo>
                    <a:pt x="8" y="992"/>
                  </a:lnTo>
                  <a:lnTo>
                    <a:pt x="0" y="988"/>
                  </a:lnTo>
                  <a:lnTo>
                    <a:pt x="0" y="987"/>
                  </a:lnTo>
                  <a:lnTo>
                    <a:pt x="1" y="986"/>
                  </a:lnTo>
                  <a:lnTo>
                    <a:pt x="7" y="985"/>
                  </a:lnTo>
                  <a:lnTo>
                    <a:pt x="11" y="984"/>
                  </a:lnTo>
                  <a:lnTo>
                    <a:pt x="14" y="982"/>
                  </a:lnTo>
                  <a:lnTo>
                    <a:pt x="18" y="980"/>
                  </a:lnTo>
                  <a:lnTo>
                    <a:pt x="23" y="976"/>
                  </a:lnTo>
                  <a:lnTo>
                    <a:pt x="30" y="971"/>
                  </a:lnTo>
                  <a:lnTo>
                    <a:pt x="45" y="966"/>
                  </a:lnTo>
                  <a:lnTo>
                    <a:pt x="59" y="961"/>
                  </a:lnTo>
                  <a:lnTo>
                    <a:pt x="68" y="959"/>
                  </a:lnTo>
                  <a:lnTo>
                    <a:pt x="77" y="957"/>
                  </a:lnTo>
                  <a:lnTo>
                    <a:pt x="85" y="956"/>
                  </a:lnTo>
                  <a:lnTo>
                    <a:pt x="93" y="954"/>
                  </a:lnTo>
                  <a:lnTo>
                    <a:pt x="101" y="954"/>
                  </a:lnTo>
                  <a:lnTo>
                    <a:pt x="108" y="954"/>
                  </a:lnTo>
                  <a:lnTo>
                    <a:pt x="112" y="952"/>
                  </a:lnTo>
                  <a:lnTo>
                    <a:pt x="115" y="949"/>
                  </a:lnTo>
                  <a:lnTo>
                    <a:pt x="122" y="949"/>
                  </a:lnTo>
                  <a:lnTo>
                    <a:pt x="128" y="949"/>
                  </a:lnTo>
                  <a:lnTo>
                    <a:pt x="139" y="945"/>
                  </a:lnTo>
                  <a:lnTo>
                    <a:pt x="152" y="943"/>
                  </a:lnTo>
                  <a:lnTo>
                    <a:pt x="164" y="940"/>
                  </a:lnTo>
                  <a:lnTo>
                    <a:pt x="177" y="937"/>
                  </a:lnTo>
                  <a:lnTo>
                    <a:pt x="192" y="929"/>
                  </a:lnTo>
                  <a:lnTo>
                    <a:pt x="206" y="921"/>
                  </a:lnTo>
                  <a:lnTo>
                    <a:pt x="228" y="914"/>
                  </a:lnTo>
                  <a:lnTo>
                    <a:pt x="246" y="907"/>
                  </a:lnTo>
                  <a:lnTo>
                    <a:pt x="266" y="901"/>
                  </a:lnTo>
                  <a:lnTo>
                    <a:pt x="288" y="893"/>
                  </a:lnTo>
                  <a:lnTo>
                    <a:pt x="302" y="885"/>
                  </a:lnTo>
                  <a:lnTo>
                    <a:pt x="315" y="875"/>
                  </a:lnTo>
                  <a:lnTo>
                    <a:pt x="322" y="875"/>
                  </a:lnTo>
                  <a:lnTo>
                    <a:pt x="327" y="875"/>
                  </a:lnTo>
                  <a:lnTo>
                    <a:pt x="339" y="870"/>
                  </a:lnTo>
                  <a:lnTo>
                    <a:pt x="350" y="866"/>
                  </a:lnTo>
                  <a:lnTo>
                    <a:pt x="356" y="866"/>
                  </a:lnTo>
                  <a:lnTo>
                    <a:pt x="360" y="866"/>
                  </a:lnTo>
                  <a:lnTo>
                    <a:pt x="366" y="861"/>
                  </a:lnTo>
                  <a:lnTo>
                    <a:pt x="371" y="857"/>
                  </a:lnTo>
                  <a:lnTo>
                    <a:pt x="377" y="857"/>
                  </a:lnTo>
                  <a:lnTo>
                    <a:pt x="383" y="858"/>
                  </a:lnTo>
                  <a:lnTo>
                    <a:pt x="394" y="852"/>
                  </a:lnTo>
                  <a:lnTo>
                    <a:pt x="404" y="847"/>
                  </a:lnTo>
                  <a:lnTo>
                    <a:pt x="412" y="847"/>
                  </a:lnTo>
                  <a:lnTo>
                    <a:pt x="419" y="847"/>
                  </a:lnTo>
                  <a:lnTo>
                    <a:pt x="428" y="842"/>
                  </a:lnTo>
                  <a:lnTo>
                    <a:pt x="437" y="835"/>
                  </a:lnTo>
                  <a:lnTo>
                    <a:pt x="450" y="831"/>
                  </a:lnTo>
                  <a:lnTo>
                    <a:pt x="461" y="826"/>
                  </a:lnTo>
                  <a:lnTo>
                    <a:pt x="468" y="826"/>
                  </a:lnTo>
                  <a:lnTo>
                    <a:pt x="475" y="826"/>
                  </a:lnTo>
                  <a:lnTo>
                    <a:pt x="488" y="819"/>
                  </a:lnTo>
                  <a:lnTo>
                    <a:pt x="501" y="811"/>
                  </a:lnTo>
                  <a:lnTo>
                    <a:pt x="513" y="808"/>
                  </a:lnTo>
                  <a:lnTo>
                    <a:pt x="523" y="808"/>
                  </a:lnTo>
                  <a:lnTo>
                    <a:pt x="534" y="806"/>
                  </a:lnTo>
                  <a:lnTo>
                    <a:pt x="545" y="804"/>
                  </a:lnTo>
                  <a:lnTo>
                    <a:pt x="550" y="802"/>
                  </a:lnTo>
                  <a:lnTo>
                    <a:pt x="554" y="801"/>
                  </a:lnTo>
                  <a:lnTo>
                    <a:pt x="557" y="798"/>
                  </a:lnTo>
                  <a:lnTo>
                    <a:pt x="559" y="796"/>
                  </a:lnTo>
                  <a:lnTo>
                    <a:pt x="565" y="791"/>
                  </a:lnTo>
                  <a:lnTo>
                    <a:pt x="570" y="787"/>
                  </a:lnTo>
                  <a:lnTo>
                    <a:pt x="579" y="787"/>
                  </a:lnTo>
                  <a:lnTo>
                    <a:pt x="589" y="786"/>
                  </a:lnTo>
                  <a:lnTo>
                    <a:pt x="599" y="779"/>
                  </a:lnTo>
                  <a:lnTo>
                    <a:pt x="607" y="773"/>
                  </a:lnTo>
                  <a:lnTo>
                    <a:pt x="618" y="768"/>
                  </a:lnTo>
                  <a:lnTo>
                    <a:pt x="628" y="766"/>
                  </a:lnTo>
                  <a:lnTo>
                    <a:pt x="638" y="763"/>
                  </a:lnTo>
                  <a:lnTo>
                    <a:pt x="648" y="757"/>
                  </a:lnTo>
                  <a:lnTo>
                    <a:pt x="651" y="756"/>
                  </a:lnTo>
                  <a:lnTo>
                    <a:pt x="652" y="754"/>
                  </a:lnTo>
                  <a:lnTo>
                    <a:pt x="653" y="752"/>
                  </a:lnTo>
                  <a:lnTo>
                    <a:pt x="653" y="751"/>
                  </a:lnTo>
                  <a:lnTo>
                    <a:pt x="654" y="745"/>
                  </a:lnTo>
                  <a:lnTo>
                    <a:pt x="656" y="739"/>
                  </a:lnTo>
                  <a:lnTo>
                    <a:pt x="658" y="734"/>
                  </a:lnTo>
                  <a:lnTo>
                    <a:pt x="660" y="730"/>
                  </a:lnTo>
                  <a:lnTo>
                    <a:pt x="663" y="727"/>
                  </a:lnTo>
                  <a:lnTo>
                    <a:pt x="666" y="722"/>
                  </a:lnTo>
                  <a:lnTo>
                    <a:pt x="673" y="716"/>
                  </a:lnTo>
                  <a:lnTo>
                    <a:pt x="680" y="708"/>
                  </a:lnTo>
                  <a:lnTo>
                    <a:pt x="680" y="705"/>
                  </a:lnTo>
                  <a:lnTo>
                    <a:pt x="680" y="703"/>
                  </a:lnTo>
                  <a:lnTo>
                    <a:pt x="684" y="700"/>
                  </a:lnTo>
                  <a:lnTo>
                    <a:pt x="688" y="699"/>
                  </a:lnTo>
                  <a:lnTo>
                    <a:pt x="694" y="691"/>
                  </a:lnTo>
                  <a:lnTo>
                    <a:pt x="699" y="682"/>
                  </a:lnTo>
                  <a:lnTo>
                    <a:pt x="708" y="675"/>
                  </a:lnTo>
                  <a:lnTo>
                    <a:pt x="718" y="669"/>
                  </a:lnTo>
                  <a:lnTo>
                    <a:pt x="719" y="669"/>
                  </a:lnTo>
                  <a:lnTo>
                    <a:pt x="721" y="661"/>
                  </a:lnTo>
                  <a:lnTo>
                    <a:pt x="723" y="654"/>
                  </a:lnTo>
                  <a:lnTo>
                    <a:pt x="731" y="649"/>
                  </a:lnTo>
                  <a:lnTo>
                    <a:pt x="738" y="644"/>
                  </a:lnTo>
                  <a:lnTo>
                    <a:pt x="738" y="638"/>
                  </a:lnTo>
                  <a:lnTo>
                    <a:pt x="739" y="631"/>
                  </a:lnTo>
                  <a:lnTo>
                    <a:pt x="742" y="628"/>
                  </a:lnTo>
                  <a:lnTo>
                    <a:pt x="746" y="625"/>
                  </a:lnTo>
                  <a:lnTo>
                    <a:pt x="750" y="616"/>
                  </a:lnTo>
                  <a:lnTo>
                    <a:pt x="753" y="607"/>
                  </a:lnTo>
                  <a:lnTo>
                    <a:pt x="762" y="602"/>
                  </a:lnTo>
                  <a:lnTo>
                    <a:pt x="771" y="598"/>
                  </a:lnTo>
                  <a:lnTo>
                    <a:pt x="771" y="599"/>
                  </a:lnTo>
                  <a:lnTo>
                    <a:pt x="771" y="600"/>
                  </a:lnTo>
                  <a:lnTo>
                    <a:pt x="774" y="605"/>
                  </a:lnTo>
                  <a:lnTo>
                    <a:pt x="777" y="610"/>
                  </a:lnTo>
                  <a:lnTo>
                    <a:pt x="774" y="614"/>
                  </a:lnTo>
                  <a:lnTo>
                    <a:pt x="771" y="618"/>
                  </a:lnTo>
                  <a:lnTo>
                    <a:pt x="770" y="623"/>
                  </a:lnTo>
                  <a:lnTo>
                    <a:pt x="769" y="628"/>
                  </a:lnTo>
                  <a:lnTo>
                    <a:pt x="770" y="628"/>
                  </a:lnTo>
                  <a:lnTo>
                    <a:pt x="775" y="628"/>
                  </a:lnTo>
                  <a:lnTo>
                    <a:pt x="779" y="628"/>
                  </a:lnTo>
                  <a:lnTo>
                    <a:pt x="782" y="626"/>
                  </a:lnTo>
                  <a:lnTo>
                    <a:pt x="787" y="624"/>
                  </a:lnTo>
                  <a:lnTo>
                    <a:pt x="789" y="619"/>
                  </a:lnTo>
                  <a:lnTo>
                    <a:pt x="792" y="616"/>
                  </a:lnTo>
                  <a:lnTo>
                    <a:pt x="797" y="609"/>
                  </a:lnTo>
                  <a:lnTo>
                    <a:pt x="803" y="602"/>
                  </a:lnTo>
                  <a:lnTo>
                    <a:pt x="802" y="600"/>
                  </a:lnTo>
                  <a:lnTo>
                    <a:pt x="802" y="598"/>
                  </a:lnTo>
                  <a:lnTo>
                    <a:pt x="798" y="596"/>
                  </a:lnTo>
                  <a:lnTo>
                    <a:pt x="794" y="593"/>
                  </a:lnTo>
                  <a:lnTo>
                    <a:pt x="793" y="590"/>
                  </a:lnTo>
                  <a:lnTo>
                    <a:pt x="796" y="587"/>
                  </a:lnTo>
                  <a:lnTo>
                    <a:pt x="811" y="583"/>
                  </a:lnTo>
                  <a:lnTo>
                    <a:pt x="823" y="581"/>
                  </a:lnTo>
                  <a:lnTo>
                    <a:pt x="824" y="582"/>
                  </a:lnTo>
                  <a:lnTo>
                    <a:pt x="824" y="583"/>
                  </a:lnTo>
                  <a:lnTo>
                    <a:pt x="824" y="591"/>
                  </a:lnTo>
                  <a:lnTo>
                    <a:pt x="824" y="598"/>
                  </a:lnTo>
                  <a:lnTo>
                    <a:pt x="808" y="614"/>
                  </a:lnTo>
                  <a:lnTo>
                    <a:pt x="792" y="630"/>
                  </a:lnTo>
                  <a:lnTo>
                    <a:pt x="792" y="631"/>
                  </a:lnTo>
                  <a:lnTo>
                    <a:pt x="792" y="633"/>
                  </a:lnTo>
                  <a:lnTo>
                    <a:pt x="808" y="644"/>
                  </a:lnTo>
                  <a:lnTo>
                    <a:pt x="812" y="638"/>
                  </a:lnTo>
                  <a:lnTo>
                    <a:pt x="814" y="631"/>
                  </a:lnTo>
                  <a:lnTo>
                    <a:pt x="815" y="629"/>
                  </a:lnTo>
                  <a:lnTo>
                    <a:pt x="819" y="627"/>
                  </a:lnTo>
                  <a:lnTo>
                    <a:pt x="822" y="627"/>
                  </a:lnTo>
                  <a:lnTo>
                    <a:pt x="826" y="627"/>
                  </a:lnTo>
                  <a:lnTo>
                    <a:pt x="828" y="633"/>
                  </a:lnTo>
                  <a:lnTo>
                    <a:pt x="828" y="637"/>
                  </a:lnTo>
                  <a:lnTo>
                    <a:pt x="827" y="642"/>
                  </a:lnTo>
                  <a:lnTo>
                    <a:pt x="825" y="648"/>
                  </a:lnTo>
                  <a:lnTo>
                    <a:pt x="827" y="654"/>
                  </a:lnTo>
                  <a:lnTo>
                    <a:pt x="828" y="661"/>
                  </a:lnTo>
                  <a:lnTo>
                    <a:pt x="828" y="665"/>
                  </a:lnTo>
                  <a:lnTo>
                    <a:pt x="826" y="669"/>
                  </a:lnTo>
                  <a:lnTo>
                    <a:pt x="824" y="672"/>
                  </a:lnTo>
                  <a:lnTo>
                    <a:pt x="821" y="675"/>
                  </a:lnTo>
                  <a:lnTo>
                    <a:pt x="815" y="679"/>
                  </a:lnTo>
                  <a:lnTo>
                    <a:pt x="810" y="682"/>
                  </a:lnTo>
                  <a:lnTo>
                    <a:pt x="810" y="686"/>
                  </a:lnTo>
                  <a:lnTo>
                    <a:pt x="811" y="689"/>
                  </a:lnTo>
                  <a:lnTo>
                    <a:pt x="813" y="691"/>
                  </a:lnTo>
                  <a:lnTo>
                    <a:pt x="815" y="691"/>
                  </a:lnTo>
                  <a:lnTo>
                    <a:pt x="820" y="688"/>
                  </a:lnTo>
                  <a:lnTo>
                    <a:pt x="823" y="686"/>
                  </a:lnTo>
                  <a:lnTo>
                    <a:pt x="825" y="682"/>
                  </a:lnTo>
                  <a:lnTo>
                    <a:pt x="826" y="676"/>
                  </a:lnTo>
                  <a:lnTo>
                    <a:pt x="839" y="672"/>
                  </a:lnTo>
                  <a:lnTo>
                    <a:pt x="851" y="666"/>
                  </a:lnTo>
                  <a:lnTo>
                    <a:pt x="855" y="661"/>
                  </a:lnTo>
                  <a:lnTo>
                    <a:pt x="857" y="657"/>
                  </a:lnTo>
                  <a:lnTo>
                    <a:pt x="868" y="652"/>
                  </a:lnTo>
                  <a:lnTo>
                    <a:pt x="879" y="647"/>
                  </a:lnTo>
                  <a:lnTo>
                    <a:pt x="883" y="641"/>
                  </a:lnTo>
                  <a:lnTo>
                    <a:pt x="887" y="636"/>
                  </a:lnTo>
                  <a:lnTo>
                    <a:pt x="891" y="636"/>
                  </a:lnTo>
                  <a:lnTo>
                    <a:pt x="894" y="635"/>
                  </a:lnTo>
                  <a:lnTo>
                    <a:pt x="905" y="627"/>
                  </a:lnTo>
                  <a:lnTo>
                    <a:pt x="915" y="621"/>
                  </a:lnTo>
                  <a:lnTo>
                    <a:pt x="920" y="617"/>
                  </a:lnTo>
                  <a:lnTo>
                    <a:pt x="926" y="614"/>
                  </a:lnTo>
                  <a:lnTo>
                    <a:pt x="932" y="612"/>
                  </a:lnTo>
                  <a:lnTo>
                    <a:pt x="940" y="610"/>
                  </a:lnTo>
                  <a:lnTo>
                    <a:pt x="943" y="604"/>
                  </a:lnTo>
                  <a:lnTo>
                    <a:pt x="947" y="600"/>
                  </a:lnTo>
                  <a:lnTo>
                    <a:pt x="954" y="599"/>
                  </a:lnTo>
                  <a:lnTo>
                    <a:pt x="962" y="598"/>
                  </a:lnTo>
                  <a:lnTo>
                    <a:pt x="970" y="587"/>
                  </a:lnTo>
                  <a:lnTo>
                    <a:pt x="979" y="576"/>
                  </a:lnTo>
                  <a:lnTo>
                    <a:pt x="985" y="571"/>
                  </a:lnTo>
                  <a:lnTo>
                    <a:pt x="990" y="567"/>
                  </a:lnTo>
                  <a:lnTo>
                    <a:pt x="997" y="564"/>
                  </a:lnTo>
                  <a:lnTo>
                    <a:pt x="1005" y="561"/>
                  </a:lnTo>
                  <a:lnTo>
                    <a:pt x="1011" y="561"/>
                  </a:lnTo>
                  <a:lnTo>
                    <a:pt x="1018" y="563"/>
                  </a:lnTo>
                  <a:lnTo>
                    <a:pt x="1020" y="564"/>
                  </a:lnTo>
                  <a:lnTo>
                    <a:pt x="1023" y="564"/>
                  </a:lnTo>
                  <a:lnTo>
                    <a:pt x="1026" y="563"/>
                  </a:lnTo>
                  <a:lnTo>
                    <a:pt x="1030" y="560"/>
                  </a:lnTo>
                  <a:lnTo>
                    <a:pt x="1033" y="557"/>
                  </a:lnTo>
                  <a:lnTo>
                    <a:pt x="1034" y="555"/>
                  </a:lnTo>
                  <a:lnTo>
                    <a:pt x="1034" y="552"/>
                  </a:lnTo>
                  <a:lnTo>
                    <a:pt x="1034" y="548"/>
                  </a:lnTo>
                  <a:lnTo>
                    <a:pt x="1034" y="541"/>
                  </a:lnTo>
                  <a:lnTo>
                    <a:pt x="1034" y="533"/>
                  </a:lnTo>
                  <a:lnTo>
                    <a:pt x="1040" y="526"/>
                  </a:lnTo>
                  <a:lnTo>
                    <a:pt x="1049" y="513"/>
                  </a:lnTo>
                  <a:lnTo>
                    <a:pt x="1059" y="501"/>
                  </a:lnTo>
                  <a:lnTo>
                    <a:pt x="1065" y="495"/>
                  </a:lnTo>
                  <a:lnTo>
                    <a:pt x="1070" y="493"/>
                  </a:lnTo>
                  <a:lnTo>
                    <a:pt x="1076" y="490"/>
                  </a:lnTo>
                  <a:lnTo>
                    <a:pt x="1078" y="484"/>
                  </a:lnTo>
                  <a:lnTo>
                    <a:pt x="1080" y="476"/>
                  </a:lnTo>
                  <a:lnTo>
                    <a:pt x="1087" y="466"/>
                  </a:lnTo>
                  <a:lnTo>
                    <a:pt x="1095" y="454"/>
                  </a:lnTo>
                  <a:lnTo>
                    <a:pt x="1099" y="447"/>
                  </a:lnTo>
                  <a:lnTo>
                    <a:pt x="1101" y="439"/>
                  </a:lnTo>
                  <a:lnTo>
                    <a:pt x="1101" y="436"/>
                  </a:lnTo>
                  <a:lnTo>
                    <a:pt x="1102" y="431"/>
                  </a:lnTo>
                  <a:lnTo>
                    <a:pt x="1101" y="427"/>
                  </a:lnTo>
                  <a:lnTo>
                    <a:pt x="1100" y="424"/>
                  </a:lnTo>
                  <a:lnTo>
                    <a:pt x="1098" y="421"/>
                  </a:lnTo>
                  <a:lnTo>
                    <a:pt x="1095" y="418"/>
                  </a:lnTo>
                  <a:lnTo>
                    <a:pt x="1088" y="419"/>
                  </a:lnTo>
                  <a:lnTo>
                    <a:pt x="1080" y="420"/>
                  </a:lnTo>
                  <a:lnTo>
                    <a:pt x="1075" y="423"/>
                  </a:lnTo>
                  <a:lnTo>
                    <a:pt x="1068" y="426"/>
                  </a:lnTo>
                  <a:lnTo>
                    <a:pt x="1062" y="428"/>
                  </a:lnTo>
                  <a:lnTo>
                    <a:pt x="1056" y="431"/>
                  </a:lnTo>
                  <a:lnTo>
                    <a:pt x="1050" y="432"/>
                  </a:lnTo>
                  <a:lnTo>
                    <a:pt x="1045" y="432"/>
                  </a:lnTo>
                  <a:lnTo>
                    <a:pt x="1045" y="431"/>
                  </a:lnTo>
                  <a:lnTo>
                    <a:pt x="1046" y="429"/>
                  </a:lnTo>
                  <a:lnTo>
                    <a:pt x="1049" y="428"/>
                  </a:lnTo>
                  <a:lnTo>
                    <a:pt x="1053" y="426"/>
                  </a:lnTo>
                  <a:lnTo>
                    <a:pt x="1055" y="424"/>
                  </a:lnTo>
                  <a:lnTo>
                    <a:pt x="1057" y="421"/>
                  </a:lnTo>
                  <a:lnTo>
                    <a:pt x="1061" y="416"/>
                  </a:lnTo>
                  <a:lnTo>
                    <a:pt x="1066" y="412"/>
                  </a:lnTo>
                  <a:lnTo>
                    <a:pt x="1076" y="408"/>
                  </a:lnTo>
                  <a:lnTo>
                    <a:pt x="1084" y="405"/>
                  </a:lnTo>
                  <a:lnTo>
                    <a:pt x="1085" y="402"/>
                  </a:lnTo>
                  <a:lnTo>
                    <a:pt x="1084" y="398"/>
                  </a:lnTo>
                  <a:lnTo>
                    <a:pt x="1082" y="395"/>
                  </a:lnTo>
                  <a:lnTo>
                    <a:pt x="1081" y="394"/>
                  </a:lnTo>
                  <a:lnTo>
                    <a:pt x="1073" y="396"/>
                  </a:lnTo>
                  <a:lnTo>
                    <a:pt x="1064" y="400"/>
                  </a:lnTo>
                  <a:lnTo>
                    <a:pt x="1053" y="402"/>
                  </a:lnTo>
                  <a:lnTo>
                    <a:pt x="1045" y="402"/>
                  </a:lnTo>
                  <a:lnTo>
                    <a:pt x="1038" y="391"/>
                  </a:lnTo>
                  <a:lnTo>
                    <a:pt x="1030" y="381"/>
                  </a:lnTo>
                  <a:lnTo>
                    <a:pt x="1032" y="378"/>
                  </a:lnTo>
                  <a:lnTo>
                    <a:pt x="1035" y="376"/>
                  </a:lnTo>
                  <a:lnTo>
                    <a:pt x="1037" y="374"/>
                  </a:lnTo>
                  <a:lnTo>
                    <a:pt x="1040" y="374"/>
                  </a:lnTo>
                  <a:lnTo>
                    <a:pt x="1045" y="373"/>
                  </a:lnTo>
                  <a:lnTo>
                    <a:pt x="1049" y="371"/>
                  </a:lnTo>
                  <a:lnTo>
                    <a:pt x="1052" y="365"/>
                  </a:lnTo>
                  <a:lnTo>
                    <a:pt x="1054" y="359"/>
                  </a:lnTo>
                  <a:lnTo>
                    <a:pt x="1059" y="358"/>
                  </a:lnTo>
                  <a:lnTo>
                    <a:pt x="1065" y="358"/>
                  </a:lnTo>
                  <a:lnTo>
                    <a:pt x="1070" y="357"/>
                  </a:lnTo>
                  <a:lnTo>
                    <a:pt x="1076" y="355"/>
                  </a:lnTo>
                  <a:close/>
                  <a:moveTo>
                    <a:pt x="1020" y="362"/>
                  </a:moveTo>
                  <a:lnTo>
                    <a:pt x="1025" y="362"/>
                  </a:lnTo>
                  <a:lnTo>
                    <a:pt x="1032" y="363"/>
                  </a:lnTo>
                  <a:lnTo>
                    <a:pt x="1032" y="365"/>
                  </a:lnTo>
                  <a:lnTo>
                    <a:pt x="1030" y="369"/>
                  </a:lnTo>
                  <a:lnTo>
                    <a:pt x="1027" y="373"/>
                  </a:lnTo>
                  <a:lnTo>
                    <a:pt x="1024" y="374"/>
                  </a:lnTo>
                  <a:lnTo>
                    <a:pt x="1020" y="376"/>
                  </a:lnTo>
                  <a:lnTo>
                    <a:pt x="1017" y="374"/>
                  </a:lnTo>
                  <a:lnTo>
                    <a:pt x="1013" y="373"/>
                  </a:lnTo>
                  <a:lnTo>
                    <a:pt x="1013" y="372"/>
                  </a:lnTo>
                  <a:lnTo>
                    <a:pt x="1013" y="371"/>
                  </a:lnTo>
                  <a:lnTo>
                    <a:pt x="1017" y="367"/>
                  </a:lnTo>
                  <a:lnTo>
                    <a:pt x="1020" y="362"/>
                  </a:lnTo>
                  <a:close/>
                  <a:moveTo>
                    <a:pt x="1067" y="372"/>
                  </a:moveTo>
                  <a:lnTo>
                    <a:pt x="1064" y="374"/>
                  </a:lnTo>
                  <a:lnTo>
                    <a:pt x="1060" y="378"/>
                  </a:lnTo>
                  <a:lnTo>
                    <a:pt x="1061" y="379"/>
                  </a:lnTo>
                  <a:lnTo>
                    <a:pt x="1062" y="380"/>
                  </a:lnTo>
                  <a:lnTo>
                    <a:pt x="1072" y="381"/>
                  </a:lnTo>
                  <a:lnTo>
                    <a:pt x="1082" y="383"/>
                  </a:lnTo>
                  <a:lnTo>
                    <a:pt x="1083" y="382"/>
                  </a:lnTo>
                  <a:lnTo>
                    <a:pt x="1084" y="381"/>
                  </a:lnTo>
                  <a:lnTo>
                    <a:pt x="1084" y="380"/>
                  </a:lnTo>
                  <a:lnTo>
                    <a:pt x="1083" y="379"/>
                  </a:lnTo>
                  <a:lnTo>
                    <a:pt x="1081" y="376"/>
                  </a:lnTo>
                  <a:lnTo>
                    <a:pt x="1078" y="373"/>
                  </a:lnTo>
                  <a:lnTo>
                    <a:pt x="1073" y="372"/>
                  </a:lnTo>
                  <a:lnTo>
                    <a:pt x="1067" y="372"/>
                  </a:lnTo>
                  <a:close/>
                  <a:moveTo>
                    <a:pt x="954" y="376"/>
                  </a:moveTo>
                  <a:lnTo>
                    <a:pt x="956" y="376"/>
                  </a:lnTo>
                  <a:lnTo>
                    <a:pt x="960" y="376"/>
                  </a:lnTo>
                  <a:lnTo>
                    <a:pt x="959" y="379"/>
                  </a:lnTo>
                  <a:lnTo>
                    <a:pt x="957" y="381"/>
                  </a:lnTo>
                  <a:lnTo>
                    <a:pt x="954" y="382"/>
                  </a:lnTo>
                  <a:lnTo>
                    <a:pt x="952" y="383"/>
                  </a:lnTo>
                  <a:lnTo>
                    <a:pt x="951" y="382"/>
                  </a:lnTo>
                  <a:lnTo>
                    <a:pt x="952" y="378"/>
                  </a:lnTo>
                  <a:lnTo>
                    <a:pt x="954" y="376"/>
                  </a:lnTo>
                  <a:close/>
                  <a:moveTo>
                    <a:pt x="1052" y="391"/>
                  </a:moveTo>
                  <a:lnTo>
                    <a:pt x="1049" y="394"/>
                  </a:lnTo>
                  <a:lnTo>
                    <a:pt x="1047" y="396"/>
                  </a:lnTo>
                  <a:lnTo>
                    <a:pt x="1047" y="397"/>
                  </a:lnTo>
                  <a:lnTo>
                    <a:pt x="1047" y="398"/>
                  </a:lnTo>
                  <a:lnTo>
                    <a:pt x="1049" y="397"/>
                  </a:lnTo>
                  <a:lnTo>
                    <a:pt x="1053" y="396"/>
                  </a:lnTo>
                  <a:lnTo>
                    <a:pt x="1053" y="395"/>
                  </a:lnTo>
                  <a:lnTo>
                    <a:pt x="1054" y="394"/>
                  </a:lnTo>
                  <a:lnTo>
                    <a:pt x="1053" y="393"/>
                  </a:lnTo>
                  <a:lnTo>
                    <a:pt x="1052" y="391"/>
                  </a:lnTo>
                  <a:close/>
                  <a:moveTo>
                    <a:pt x="1007" y="396"/>
                  </a:moveTo>
                  <a:lnTo>
                    <a:pt x="1006" y="402"/>
                  </a:lnTo>
                  <a:lnTo>
                    <a:pt x="1003" y="404"/>
                  </a:lnTo>
                  <a:lnTo>
                    <a:pt x="999" y="406"/>
                  </a:lnTo>
                  <a:lnTo>
                    <a:pt x="995" y="408"/>
                  </a:lnTo>
                  <a:lnTo>
                    <a:pt x="992" y="407"/>
                  </a:lnTo>
                  <a:lnTo>
                    <a:pt x="991" y="405"/>
                  </a:lnTo>
                  <a:lnTo>
                    <a:pt x="995" y="403"/>
                  </a:lnTo>
                  <a:lnTo>
                    <a:pt x="998" y="400"/>
                  </a:lnTo>
                  <a:lnTo>
                    <a:pt x="1001" y="397"/>
                  </a:lnTo>
                  <a:lnTo>
                    <a:pt x="1007" y="396"/>
                  </a:lnTo>
                  <a:close/>
                  <a:moveTo>
                    <a:pt x="1459" y="466"/>
                  </a:moveTo>
                  <a:lnTo>
                    <a:pt x="1469" y="466"/>
                  </a:lnTo>
                  <a:lnTo>
                    <a:pt x="1479" y="466"/>
                  </a:lnTo>
                  <a:lnTo>
                    <a:pt x="1485" y="470"/>
                  </a:lnTo>
                  <a:lnTo>
                    <a:pt x="1492" y="476"/>
                  </a:lnTo>
                  <a:lnTo>
                    <a:pt x="1501" y="485"/>
                  </a:lnTo>
                  <a:lnTo>
                    <a:pt x="1509" y="495"/>
                  </a:lnTo>
                  <a:lnTo>
                    <a:pt x="1514" y="506"/>
                  </a:lnTo>
                  <a:lnTo>
                    <a:pt x="1519" y="518"/>
                  </a:lnTo>
                  <a:lnTo>
                    <a:pt x="1521" y="523"/>
                  </a:lnTo>
                  <a:lnTo>
                    <a:pt x="1521" y="530"/>
                  </a:lnTo>
                  <a:lnTo>
                    <a:pt x="1521" y="535"/>
                  </a:lnTo>
                  <a:lnTo>
                    <a:pt x="1519" y="541"/>
                  </a:lnTo>
                  <a:lnTo>
                    <a:pt x="1515" y="544"/>
                  </a:lnTo>
                  <a:lnTo>
                    <a:pt x="1513" y="546"/>
                  </a:lnTo>
                  <a:lnTo>
                    <a:pt x="1513" y="552"/>
                  </a:lnTo>
                  <a:lnTo>
                    <a:pt x="1513" y="556"/>
                  </a:lnTo>
                  <a:lnTo>
                    <a:pt x="1508" y="568"/>
                  </a:lnTo>
                  <a:lnTo>
                    <a:pt x="1503" y="579"/>
                  </a:lnTo>
                  <a:lnTo>
                    <a:pt x="1492" y="592"/>
                  </a:lnTo>
                  <a:lnTo>
                    <a:pt x="1479" y="605"/>
                  </a:lnTo>
                  <a:lnTo>
                    <a:pt x="1476" y="614"/>
                  </a:lnTo>
                  <a:lnTo>
                    <a:pt x="1472" y="623"/>
                  </a:lnTo>
                  <a:lnTo>
                    <a:pt x="1467" y="624"/>
                  </a:lnTo>
                  <a:lnTo>
                    <a:pt x="1464" y="626"/>
                  </a:lnTo>
                  <a:lnTo>
                    <a:pt x="1457" y="635"/>
                  </a:lnTo>
                  <a:lnTo>
                    <a:pt x="1451" y="644"/>
                  </a:lnTo>
                  <a:lnTo>
                    <a:pt x="1434" y="654"/>
                  </a:lnTo>
                  <a:lnTo>
                    <a:pt x="1419" y="666"/>
                  </a:lnTo>
                  <a:lnTo>
                    <a:pt x="1417" y="666"/>
                  </a:lnTo>
                  <a:lnTo>
                    <a:pt x="1415" y="666"/>
                  </a:lnTo>
                  <a:lnTo>
                    <a:pt x="1414" y="662"/>
                  </a:lnTo>
                  <a:lnTo>
                    <a:pt x="1412" y="659"/>
                  </a:lnTo>
                  <a:lnTo>
                    <a:pt x="1408" y="661"/>
                  </a:lnTo>
                  <a:lnTo>
                    <a:pt x="1405" y="663"/>
                  </a:lnTo>
                  <a:lnTo>
                    <a:pt x="1403" y="664"/>
                  </a:lnTo>
                  <a:lnTo>
                    <a:pt x="1401" y="664"/>
                  </a:lnTo>
                  <a:lnTo>
                    <a:pt x="1398" y="664"/>
                  </a:lnTo>
                  <a:lnTo>
                    <a:pt x="1395" y="663"/>
                  </a:lnTo>
                  <a:lnTo>
                    <a:pt x="1392" y="661"/>
                  </a:lnTo>
                  <a:lnTo>
                    <a:pt x="1390" y="659"/>
                  </a:lnTo>
                  <a:lnTo>
                    <a:pt x="1387" y="658"/>
                  </a:lnTo>
                  <a:lnTo>
                    <a:pt x="1385" y="658"/>
                  </a:lnTo>
                  <a:lnTo>
                    <a:pt x="1383" y="658"/>
                  </a:lnTo>
                  <a:lnTo>
                    <a:pt x="1381" y="659"/>
                  </a:lnTo>
                  <a:lnTo>
                    <a:pt x="1374" y="664"/>
                  </a:lnTo>
                  <a:lnTo>
                    <a:pt x="1369" y="671"/>
                  </a:lnTo>
                  <a:lnTo>
                    <a:pt x="1363" y="674"/>
                  </a:lnTo>
                  <a:lnTo>
                    <a:pt x="1357" y="677"/>
                  </a:lnTo>
                  <a:lnTo>
                    <a:pt x="1357" y="679"/>
                  </a:lnTo>
                  <a:lnTo>
                    <a:pt x="1358" y="680"/>
                  </a:lnTo>
                  <a:lnTo>
                    <a:pt x="1362" y="688"/>
                  </a:lnTo>
                  <a:lnTo>
                    <a:pt x="1366" y="697"/>
                  </a:lnTo>
                  <a:lnTo>
                    <a:pt x="1364" y="701"/>
                  </a:lnTo>
                  <a:lnTo>
                    <a:pt x="1362" y="705"/>
                  </a:lnTo>
                  <a:lnTo>
                    <a:pt x="1363" y="711"/>
                  </a:lnTo>
                  <a:lnTo>
                    <a:pt x="1363" y="718"/>
                  </a:lnTo>
                  <a:lnTo>
                    <a:pt x="1359" y="721"/>
                  </a:lnTo>
                  <a:lnTo>
                    <a:pt x="1352" y="723"/>
                  </a:lnTo>
                  <a:lnTo>
                    <a:pt x="1350" y="729"/>
                  </a:lnTo>
                  <a:lnTo>
                    <a:pt x="1349" y="733"/>
                  </a:lnTo>
                  <a:lnTo>
                    <a:pt x="1343" y="740"/>
                  </a:lnTo>
                  <a:lnTo>
                    <a:pt x="1336" y="746"/>
                  </a:lnTo>
                  <a:lnTo>
                    <a:pt x="1333" y="751"/>
                  </a:lnTo>
                  <a:lnTo>
                    <a:pt x="1331" y="754"/>
                  </a:lnTo>
                  <a:lnTo>
                    <a:pt x="1328" y="759"/>
                  </a:lnTo>
                  <a:lnTo>
                    <a:pt x="1327" y="764"/>
                  </a:lnTo>
                  <a:lnTo>
                    <a:pt x="1333" y="769"/>
                  </a:lnTo>
                  <a:lnTo>
                    <a:pt x="1339" y="774"/>
                  </a:lnTo>
                  <a:lnTo>
                    <a:pt x="1345" y="777"/>
                  </a:lnTo>
                  <a:lnTo>
                    <a:pt x="1350" y="779"/>
                  </a:lnTo>
                  <a:lnTo>
                    <a:pt x="1364" y="784"/>
                  </a:lnTo>
                  <a:lnTo>
                    <a:pt x="1381" y="789"/>
                  </a:lnTo>
                  <a:lnTo>
                    <a:pt x="1385" y="793"/>
                  </a:lnTo>
                  <a:lnTo>
                    <a:pt x="1389" y="798"/>
                  </a:lnTo>
                  <a:lnTo>
                    <a:pt x="1401" y="802"/>
                  </a:lnTo>
                  <a:lnTo>
                    <a:pt x="1413" y="808"/>
                  </a:lnTo>
                  <a:lnTo>
                    <a:pt x="1419" y="813"/>
                  </a:lnTo>
                  <a:lnTo>
                    <a:pt x="1426" y="820"/>
                  </a:lnTo>
                  <a:lnTo>
                    <a:pt x="1439" y="828"/>
                  </a:lnTo>
                  <a:lnTo>
                    <a:pt x="1452" y="836"/>
                  </a:lnTo>
                  <a:lnTo>
                    <a:pt x="1466" y="844"/>
                  </a:lnTo>
                  <a:lnTo>
                    <a:pt x="1479" y="851"/>
                  </a:lnTo>
                  <a:lnTo>
                    <a:pt x="1485" y="858"/>
                  </a:lnTo>
                  <a:lnTo>
                    <a:pt x="1489" y="864"/>
                  </a:lnTo>
                  <a:lnTo>
                    <a:pt x="1494" y="866"/>
                  </a:lnTo>
                  <a:lnTo>
                    <a:pt x="1497" y="868"/>
                  </a:lnTo>
                  <a:lnTo>
                    <a:pt x="1503" y="873"/>
                  </a:lnTo>
                  <a:lnTo>
                    <a:pt x="1509" y="880"/>
                  </a:lnTo>
                  <a:lnTo>
                    <a:pt x="1513" y="881"/>
                  </a:lnTo>
                  <a:lnTo>
                    <a:pt x="1518" y="882"/>
                  </a:lnTo>
                  <a:lnTo>
                    <a:pt x="1524" y="891"/>
                  </a:lnTo>
                  <a:lnTo>
                    <a:pt x="1532" y="899"/>
                  </a:lnTo>
                  <a:lnTo>
                    <a:pt x="1536" y="902"/>
                  </a:lnTo>
                  <a:lnTo>
                    <a:pt x="1540" y="904"/>
                  </a:lnTo>
                  <a:lnTo>
                    <a:pt x="1545" y="914"/>
                  </a:lnTo>
                  <a:lnTo>
                    <a:pt x="1548" y="924"/>
                  </a:lnTo>
                  <a:lnTo>
                    <a:pt x="1552" y="934"/>
                  </a:lnTo>
                  <a:lnTo>
                    <a:pt x="1556" y="944"/>
                  </a:lnTo>
                  <a:lnTo>
                    <a:pt x="1561" y="948"/>
                  </a:lnTo>
                  <a:lnTo>
                    <a:pt x="1567" y="952"/>
                  </a:lnTo>
                  <a:lnTo>
                    <a:pt x="1571" y="964"/>
                  </a:lnTo>
                  <a:lnTo>
                    <a:pt x="1573" y="975"/>
                  </a:lnTo>
                  <a:lnTo>
                    <a:pt x="1576" y="987"/>
                  </a:lnTo>
                  <a:lnTo>
                    <a:pt x="1580" y="998"/>
                  </a:lnTo>
                  <a:lnTo>
                    <a:pt x="1585" y="1006"/>
                  </a:lnTo>
                  <a:lnTo>
                    <a:pt x="1592" y="1014"/>
                  </a:lnTo>
                  <a:lnTo>
                    <a:pt x="1595" y="1023"/>
                  </a:lnTo>
                  <a:lnTo>
                    <a:pt x="1597" y="1035"/>
                  </a:lnTo>
                  <a:lnTo>
                    <a:pt x="1599" y="1048"/>
                  </a:lnTo>
                  <a:lnTo>
                    <a:pt x="1600" y="1061"/>
                  </a:lnTo>
                  <a:lnTo>
                    <a:pt x="1600" y="1089"/>
                  </a:lnTo>
                  <a:lnTo>
                    <a:pt x="1599" y="1111"/>
                  </a:lnTo>
                  <a:lnTo>
                    <a:pt x="1601" y="1129"/>
                  </a:lnTo>
                  <a:lnTo>
                    <a:pt x="1602" y="1142"/>
                  </a:lnTo>
                  <a:lnTo>
                    <a:pt x="1597" y="1147"/>
                  </a:lnTo>
                  <a:lnTo>
                    <a:pt x="1594" y="1151"/>
                  </a:lnTo>
                  <a:lnTo>
                    <a:pt x="1593" y="1159"/>
                  </a:lnTo>
                  <a:lnTo>
                    <a:pt x="1592" y="1165"/>
                  </a:lnTo>
                  <a:lnTo>
                    <a:pt x="1587" y="1171"/>
                  </a:lnTo>
                  <a:lnTo>
                    <a:pt x="1580" y="1176"/>
                  </a:lnTo>
                  <a:lnTo>
                    <a:pt x="1580" y="1180"/>
                  </a:lnTo>
                  <a:lnTo>
                    <a:pt x="1580" y="1183"/>
                  </a:lnTo>
                  <a:lnTo>
                    <a:pt x="1573" y="1193"/>
                  </a:lnTo>
                  <a:lnTo>
                    <a:pt x="1565" y="1202"/>
                  </a:lnTo>
                  <a:lnTo>
                    <a:pt x="1560" y="1206"/>
                  </a:lnTo>
                  <a:lnTo>
                    <a:pt x="1557" y="1207"/>
                  </a:lnTo>
                  <a:lnTo>
                    <a:pt x="1554" y="1207"/>
                  </a:lnTo>
                  <a:lnTo>
                    <a:pt x="1549" y="1206"/>
                  </a:lnTo>
                  <a:lnTo>
                    <a:pt x="1542" y="1204"/>
                  </a:lnTo>
                  <a:lnTo>
                    <a:pt x="1533" y="1205"/>
                  </a:lnTo>
                  <a:lnTo>
                    <a:pt x="1525" y="1208"/>
                  </a:lnTo>
                  <a:lnTo>
                    <a:pt x="1514" y="1213"/>
                  </a:lnTo>
                  <a:lnTo>
                    <a:pt x="1504" y="1220"/>
                  </a:lnTo>
                  <a:lnTo>
                    <a:pt x="1497" y="1225"/>
                  </a:lnTo>
                  <a:lnTo>
                    <a:pt x="1488" y="1221"/>
                  </a:lnTo>
                  <a:lnTo>
                    <a:pt x="1479" y="1220"/>
                  </a:lnTo>
                  <a:lnTo>
                    <a:pt x="1472" y="1223"/>
                  </a:lnTo>
                  <a:lnTo>
                    <a:pt x="1464" y="1230"/>
                  </a:lnTo>
                  <a:lnTo>
                    <a:pt x="1459" y="1233"/>
                  </a:lnTo>
                  <a:lnTo>
                    <a:pt x="1454" y="1234"/>
                  </a:lnTo>
                  <a:lnTo>
                    <a:pt x="1450" y="1235"/>
                  </a:lnTo>
                  <a:lnTo>
                    <a:pt x="1444" y="1234"/>
                  </a:lnTo>
                  <a:lnTo>
                    <a:pt x="1438" y="1227"/>
                  </a:lnTo>
                  <a:lnTo>
                    <a:pt x="1432" y="1220"/>
                  </a:lnTo>
                  <a:lnTo>
                    <a:pt x="1428" y="1220"/>
                  </a:lnTo>
                  <a:lnTo>
                    <a:pt x="1424" y="1220"/>
                  </a:lnTo>
                  <a:lnTo>
                    <a:pt x="1420" y="1223"/>
                  </a:lnTo>
                  <a:lnTo>
                    <a:pt x="1417" y="1228"/>
                  </a:lnTo>
                  <a:lnTo>
                    <a:pt x="1415" y="1232"/>
                  </a:lnTo>
                  <a:lnTo>
                    <a:pt x="1413" y="1236"/>
                  </a:lnTo>
                  <a:lnTo>
                    <a:pt x="1407" y="1235"/>
                  </a:lnTo>
                  <a:lnTo>
                    <a:pt x="1403" y="1233"/>
                  </a:lnTo>
                  <a:lnTo>
                    <a:pt x="1401" y="1231"/>
                  </a:lnTo>
                  <a:lnTo>
                    <a:pt x="1398" y="1228"/>
                  </a:lnTo>
                  <a:lnTo>
                    <a:pt x="1395" y="1221"/>
                  </a:lnTo>
                  <a:lnTo>
                    <a:pt x="1390" y="1213"/>
                  </a:lnTo>
                  <a:lnTo>
                    <a:pt x="1382" y="1215"/>
                  </a:lnTo>
                  <a:lnTo>
                    <a:pt x="1373" y="1216"/>
                  </a:lnTo>
                  <a:lnTo>
                    <a:pt x="1369" y="1218"/>
                  </a:lnTo>
                  <a:lnTo>
                    <a:pt x="1366" y="1219"/>
                  </a:lnTo>
                  <a:lnTo>
                    <a:pt x="1363" y="1222"/>
                  </a:lnTo>
                  <a:lnTo>
                    <a:pt x="1362" y="1225"/>
                  </a:lnTo>
                  <a:lnTo>
                    <a:pt x="1364" y="1227"/>
                  </a:lnTo>
                  <a:lnTo>
                    <a:pt x="1367" y="1228"/>
                  </a:lnTo>
                  <a:lnTo>
                    <a:pt x="1376" y="1224"/>
                  </a:lnTo>
                  <a:lnTo>
                    <a:pt x="1386" y="1221"/>
                  </a:lnTo>
                  <a:lnTo>
                    <a:pt x="1387" y="1225"/>
                  </a:lnTo>
                  <a:lnTo>
                    <a:pt x="1390" y="1230"/>
                  </a:lnTo>
                  <a:lnTo>
                    <a:pt x="1387" y="1230"/>
                  </a:lnTo>
                  <a:lnTo>
                    <a:pt x="1386" y="1231"/>
                  </a:lnTo>
                  <a:lnTo>
                    <a:pt x="1382" y="1233"/>
                  </a:lnTo>
                  <a:lnTo>
                    <a:pt x="1379" y="1235"/>
                  </a:lnTo>
                  <a:lnTo>
                    <a:pt x="1375" y="1236"/>
                  </a:lnTo>
                  <a:lnTo>
                    <a:pt x="1372" y="1241"/>
                  </a:lnTo>
                  <a:lnTo>
                    <a:pt x="1368" y="1239"/>
                  </a:lnTo>
                  <a:lnTo>
                    <a:pt x="1362" y="1236"/>
                  </a:lnTo>
                  <a:lnTo>
                    <a:pt x="1360" y="1235"/>
                  </a:lnTo>
                  <a:lnTo>
                    <a:pt x="1357" y="1234"/>
                  </a:lnTo>
                  <a:lnTo>
                    <a:pt x="1354" y="1234"/>
                  </a:lnTo>
                  <a:lnTo>
                    <a:pt x="1349" y="1235"/>
                  </a:lnTo>
                  <a:lnTo>
                    <a:pt x="1343" y="1241"/>
                  </a:lnTo>
                  <a:lnTo>
                    <a:pt x="1338" y="1247"/>
                  </a:lnTo>
                  <a:lnTo>
                    <a:pt x="1331" y="1251"/>
                  </a:lnTo>
                  <a:lnTo>
                    <a:pt x="1324" y="1252"/>
                  </a:lnTo>
                  <a:lnTo>
                    <a:pt x="1317" y="1251"/>
                  </a:lnTo>
                  <a:lnTo>
                    <a:pt x="1310" y="1251"/>
                  </a:lnTo>
                  <a:lnTo>
                    <a:pt x="1301" y="1255"/>
                  </a:lnTo>
                  <a:lnTo>
                    <a:pt x="1294" y="1259"/>
                  </a:lnTo>
                  <a:lnTo>
                    <a:pt x="1279" y="1262"/>
                  </a:lnTo>
                  <a:lnTo>
                    <a:pt x="1266" y="1263"/>
                  </a:lnTo>
                  <a:lnTo>
                    <a:pt x="1261" y="1260"/>
                  </a:lnTo>
                  <a:lnTo>
                    <a:pt x="1254" y="1257"/>
                  </a:lnTo>
                  <a:lnTo>
                    <a:pt x="1251" y="1256"/>
                  </a:lnTo>
                  <a:lnTo>
                    <a:pt x="1246" y="1255"/>
                  </a:lnTo>
                  <a:lnTo>
                    <a:pt x="1243" y="1254"/>
                  </a:lnTo>
                  <a:lnTo>
                    <a:pt x="1240" y="1255"/>
                  </a:lnTo>
                  <a:lnTo>
                    <a:pt x="1235" y="1258"/>
                  </a:lnTo>
                  <a:lnTo>
                    <a:pt x="1230" y="1260"/>
                  </a:lnTo>
                  <a:lnTo>
                    <a:pt x="1222" y="1260"/>
                  </a:lnTo>
                  <a:lnTo>
                    <a:pt x="1211" y="1259"/>
                  </a:lnTo>
                  <a:lnTo>
                    <a:pt x="1200" y="1257"/>
                  </a:lnTo>
                  <a:lnTo>
                    <a:pt x="1194" y="1256"/>
                  </a:lnTo>
                  <a:lnTo>
                    <a:pt x="1187" y="1248"/>
                  </a:lnTo>
                  <a:lnTo>
                    <a:pt x="1181" y="1241"/>
                  </a:lnTo>
                  <a:lnTo>
                    <a:pt x="1176" y="1242"/>
                  </a:lnTo>
                  <a:lnTo>
                    <a:pt x="1172" y="1242"/>
                  </a:lnTo>
                  <a:lnTo>
                    <a:pt x="1168" y="1247"/>
                  </a:lnTo>
                  <a:lnTo>
                    <a:pt x="1163" y="1253"/>
                  </a:lnTo>
                  <a:lnTo>
                    <a:pt x="1158" y="1254"/>
                  </a:lnTo>
                  <a:lnTo>
                    <a:pt x="1153" y="1253"/>
                  </a:lnTo>
                  <a:lnTo>
                    <a:pt x="1149" y="1251"/>
                  </a:lnTo>
                  <a:lnTo>
                    <a:pt x="1145" y="1247"/>
                  </a:lnTo>
                  <a:lnTo>
                    <a:pt x="1137" y="1241"/>
                  </a:lnTo>
                  <a:lnTo>
                    <a:pt x="1131" y="1235"/>
                  </a:lnTo>
                  <a:lnTo>
                    <a:pt x="1131" y="1222"/>
                  </a:lnTo>
                  <a:lnTo>
                    <a:pt x="1131" y="1208"/>
                  </a:lnTo>
                  <a:lnTo>
                    <a:pt x="1131" y="1195"/>
                  </a:lnTo>
                  <a:lnTo>
                    <a:pt x="1131" y="1182"/>
                  </a:lnTo>
                  <a:lnTo>
                    <a:pt x="1133" y="1180"/>
                  </a:lnTo>
                  <a:lnTo>
                    <a:pt x="1136" y="1177"/>
                  </a:lnTo>
                  <a:lnTo>
                    <a:pt x="1137" y="1175"/>
                  </a:lnTo>
                  <a:lnTo>
                    <a:pt x="1137" y="1171"/>
                  </a:lnTo>
                  <a:lnTo>
                    <a:pt x="1135" y="1167"/>
                  </a:lnTo>
                  <a:lnTo>
                    <a:pt x="1131" y="1164"/>
                  </a:lnTo>
                  <a:lnTo>
                    <a:pt x="1130" y="1158"/>
                  </a:lnTo>
                  <a:lnTo>
                    <a:pt x="1130" y="1152"/>
                  </a:lnTo>
                  <a:lnTo>
                    <a:pt x="1129" y="1151"/>
                  </a:lnTo>
                  <a:lnTo>
                    <a:pt x="1127" y="1152"/>
                  </a:lnTo>
                  <a:lnTo>
                    <a:pt x="1126" y="1153"/>
                  </a:lnTo>
                  <a:lnTo>
                    <a:pt x="1124" y="1158"/>
                  </a:lnTo>
                  <a:lnTo>
                    <a:pt x="1122" y="1162"/>
                  </a:lnTo>
                  <a:lnTo>
                    <a:pt x="1123" y="1176"/>
                  </a:lnTo>
                  <a:lnTo>
                    <a:pt x="1123" y="1193"/>
                  </a:lnTo>
                  <a:lnTo>
                    <a:pt x="1122" y="1207"/>
                  </a:lnTo>
                  <a:lnTo>
                    <a:pt x="1119" y="1219"/>
                  </a:lnTo>
                  <a:lnTo>
                    <a:pt x="1119" y="1231"/>
                  </a:lnTo>
                  <a:lnTo>
                    <a:pt x="1119" y="1244"/>
                  </a:lnTo>
                  <a:lnTo>
                    <a:pt x="1116" y="1253"/>
                  </a:lnTo>
                  <a:lnTo>
                    <a:pt x="1112" y="1265"/>
                  </a:lnTo>
                  <a:lnTo>
                    <a:pt x="1110" y="1270"/>
                  </a:lnTo>
                  <a:lnTo>
                    <a:pt x="1107" y="1276"/>
                  </a:lnTo>
                  <a:lnTo>
                    <a:pt x="1107" y="1280"/>
                  </a:lnTo>
                  <a:lnTo>
                    <a:pt x="1107" y="1285"/>
                  </a:lnTo>
                  <a:lnTo>
                    <a:pt x="1110" y="1290"/>
                  </a:lnTo>
                  <a:lnTo>
                    <a:pt x="1111" y="1297"/>
                  </a:lnTo>
                  <a:lnTo>
                    <a:pt x="1110" y="1300"/>
                  </a:lnTo>
                  <a:lnTo>
                    <a:pt x="1107" y="1303"/>
                  </a:lnTo>
                  <a:lnTo>
                    <a:pt x="1107" y="1307"/>
                  </a:lnTo>
                  <a:lnTo>
                    <a:pt x="1107" y="1312"/>
                  </a:lnTo>
                  <a:lnTo>
                    <a:pt x="1114" y="1321"/>
                  </a:lnTo>
                  <a:lnTo>
                    <a:pt x="1119" y="1329"/>
                  </a:lnTo>
                  <a:lnTo>
                    <a:pt x="1120" y="1334"/>
                  </a:lnTo>
                  <a:lnTo>
                    <a:pt x="1120" y="1337"/>
                  </a:lnTo>
                  <a:lnTo>
                    <a:pt x="1119" y="1340"/>
                  </a:lnTo>
                  <a:lnTo>
                    <a:pt x="1117" y="1342"/>
                  </a:lnTo>
                  <a:lnTo>
                    <a:pt x="1114" y="1347"/>
                  </a:lnTo>
                  <a:lnTo>
                    <a:pt x="1111" y="1351"/>
                  </a:lnTo>
                  <a:lnTo>
                    <a:pt x="1111" y="1358"/>
                  </a:lnTo>
                  <a:lnTo>
                    <a:pt x="1111" y="1363"/>
                  </a:lnTo>
                  <a:lnTo>
                    <a:pt x="1108" y="1376"/>
                  </a:lnTo>
                  <a:lnTo>
                    <a:pt x="1108" y="1392"/>
                  </a:lnTo>
                  <a:lnTo>
                    <a:pt x="1108" y="1407"/>
                  </a:lnTo>
                  <a:lnTo>
                    <a:pt x="1107" y="1419"/>
                  </a:lnTo>
                  <a:lnTo>
                    <a:pt x="1104" y="1427"/>
                  </a:lnTo>
                  <a:lnTo>
                    <a:pt x="1101" y="1433"/>
                  </a:lnTo>
                  <a:lnTo>
                    <a:pt x="1102" y="1446"/>
                  </a:lnTo>
                  <a:lnTo>
                    <a:pt x="1104" y="1456"/>
                  </a:lnTo>
                  <a:lnTo>
                    <a:pt x="1103" y="1458"/>
                  </a:lnTo>
                  <a:lnTo>
                    <a:pt x="1101" y="1462"/>
                  </a:lnTo>
                  <a:lnTo>
                    <a:pt x="1101" y="1472"/>
                  </a:lnTo>
                  <a:lnTo>
                    <a:pt x="1101" y="1481"/>
                  </a:lnTo>
                  <a:lnTo>
                    <a:pt x="1101" y="1491"/>
                  </a:lnTo>
                  <a:lnTo>
                    <a:pt x="1101" y="1502"/>
                  </a:lnTo>
                  <a:lnTo>
                    <a:pt x="1099" y="1507"/>
                  </a:lnTo>
                  <a:lnTo>
                    <a:pt x="1095" y="1510"/>
                  </a:lnTo>
                  <a:lnTo>
                    <a:pt x="1094" y="1516"/>
                  </a:lnTo>
                  <a:lnTo>
                    <a:pt x="1094" y="1523"/>
                  </a:lnTo>
                  <a:lnTo>
                    <a:pt x="1094" y="1528"/>
                  </a:lnTo>
                  <a:lnTo>
                    <a:pt x="1096" y="1535"/>
                  </a:lnTo>
                  <a:lnTo>
                    <a:pt x="1098" y="1540"/>
                  </a:lnTo>
                  <a:lnTo>
                    <a:pt x="1099" y="1546"/>
                  </a:lnTo>
                  <a:lnTo>
                    <a:pt x="1099" y="1551"/>
                  </a:lnTo>
                  <a:lnTo>
                    <a:pt x="1099" y="1557"/>
                  </a:lnTo>
                  <a:lnTo>
                    <a:pt x="1099" y="1568"/>
                  </a:lnTo>
                  <a:lnTo>
                    <a:pt x="1099" y="1582"/>
                  </a:lnTo>
                  <a:lnTo>
                    <a:pt x="1096" y="1593"/>
                  </a:lnTo>
                  <a:lnTo>
                    <a:pt x="1094" y="1608"/>
                  </a:lnTo>
                  <a:lnTo>
                    <a:pt x="1093" y="1625"/>
                  </a:lnTo>
                  <a:lnTo>
                    <a:pt x="1093" y="1637"/>
                  </a:lnTo>
                  <a:lnTo>
                    <a:pt x="1095" y="1646"/>
                  </a:lnTo>
                  <a:lnTo>
                    <a:pt x="1096" y="1656"/>
                  </a:lnTo>
                  <a:lnTo>
                    <a:pt x="1098" y="1666"/>
                  </a:lnTo>
                  <a:lnTo>
                    <a:pt x="1098" y="1674"/>
                  </a:lnTo>
                  <a:lnTo>
                    <a:pt x="1094" y="1677"/>
                  </a:lnTo>
                  <a:lnTo>
                    <a:pt x="1092" y="1681"/>
                  </a:lnTo>
                  <a:lnTo>
                    <a:pt x="1093" y="1685"/>
                  </a:lnTo>
                  <a:lnTo>
                    <a:pt x="1094" y="1690"/>
                  </a:lnTo>
                  <a:lnTo>
                    <a:pt x="1096" y="1694"/>
                  </a:lnTo>
                  <a:lnTo>
                    <a:pt x="1100" y="1698"/>
                  </a:lnTo>
                  <a:lnTo>
                    <a:pt x="1104" y="1706"/>
                  </a:lnTo>
                  <a:lnTo>
                    <a:pt x="1107" y="1713"/>
                  </a:lnTo>
                  <a:lnTo>
                    <a:pt x="1107" y="1721"/>
                  </a:lnTo>
                  <a:lnTo>
                    <a:pt x="1105" y="1726"/>
                  </a:lnTo>
                  <a:lnTo>
                    <a:pt x="1106" y="1735"/>
                  </a:lnTo>
                  <a:lnTo>
                    <a:pt x="1107" y="1745"/>
                  </a:lnTo>
                  <a:lnTo>
                    <a:pt x="1105" y="1753"/>
                  </a:lnTo>
                  <a:lnTo>
                    <a:pt x="1102" y="1759"/>
                  </a:lnTo>
                  <a:lnTo>
                    <a:pt x="1100" y="1768"/>
                  </a:lnTo>
                  <a:lnTo>
                    <a:pt x="1099" y="1778"/>
                  </a:lnTo>
                  <a:lnTo>
                    <a:pt x="1101" y="1782"/>
                  </a:lnTo>
                  <a:lnTo>
                    <a:pt x="1104" y="1786"/>
                  </a:lnTo>
                  <a:lnTo>
                    <a:pt x="1101" y="1794"/>
                  </a:lnTo>
                  <a:lnTo>
                    <a:pt x="1095" y="1804"/>
                  </a:lnTo>
                  <a:lnTo>
                    <a:pt x="1093" y="1810"/>
                  </a:lnTo>
                  <a:lnTo>
                    <a:pt x="1091" y="1816"/>
                  </a:lnTo>
                  <a:lnTo>
                    <a:pt x="1091" y="1822"/>
                  </a:lnTo>
                  <a:lnTo>
                    <a:pt x="1093" y="1828"/>
                  </a:lnTo>
                  <a:lnTo>
                    <a:pt x="1094" y="1830"/>
                  </a:lnTo>
                  <a:lnTo>
                    <a:pt x="1096" y="1833"/>
                  </a:lnTo>
                  <a:lnTo>
                    <a:pt x="1104" y="1831"/>
                  </a:lnTo>
                  <a:lnTo>
                    <a:pt x="1110" y="1831"/>
                  </a:lnTo>
                  <a:lnTo>
                    <a:pt x="1113" y="1840"/>
                  </a:lnTo>
                  <a:lnTo>
                    <a:pt x="1115" y="1845"/>
                  </a:lnTo>
                  <a:lnTo>
                    <a:pt x="1115" y="1847"/>
                  </a:lnTo>
                  <a:lnTo>
                    <a:pt x="1115" y="1849"/>
                  </a:lnTo>
                  <a:lnTo>
                    <a:pt x="1113" y="1851"/>
                  </a:lnTo>
                  <a:lnTo>
                    <a:pt x="1111" y="1856"/>
                  </a:lnTo>
                  <a:lnTo>
                    <a:pt x="1115" y="1864"/>
                  </a:lnTo>
                  <a:lnTo>
                    <a:pt x="1119" y="1873"/>
                  </a:lnTo>
                  <a:lnTo>
                    <a:pt x="1122" y="1881"/>
                  </a:lnTo>
                  <a:lnTo>
                    <a:pt x="1122" y="1889"/>
                  </a:lnTo>
                  <a:lnTo>
                    <a:pt x="1120" y="1897"/>
                  </a:lnTo>
                  <a:lnTo>
                    <a:pt x="1119" y="1904"/>
                  </a:lnTo>
                  <a:lnTo>
                    <a:pt x="1117" y="1910"/>
                  </a:lnTo>
                  <a:lnTo>
                    <a:pt x="1114" y="1916"/>
                  </a:lnTo>
                  <a:lnTo>
                    <a:pt x="1111" y="1921"/>
                  </a:lnTo>
                  <a:lnTo>
                    <a:pt x="1107" y="1924"/>
                  </a:lnTo>
                  <a:lnTo>
                    <a:pt x="1108" y="1934"/>
                  </a:lnTo>
                  <a:lnTo>
                    <a:pt x="1107" y="1944"/>
                  </a:lnTo>
                  <a:lnTo>
                    <a:pt x="1108" y="1945"/>
                  </a:lnTo>
                  <a:lnTo>
                    <a:pt x="1110" y="1946"/>
                  </a:lnTo>
                  <a:lnTo>
                    <a:pt x="1114" y="1946"/>
                  </a:lnTo>
                  <a:lnTo>
                    <a:pt x="1118" y="1946"/>
                  </a:lnTo>
                  <a:lnTo>
                    <a:pt x="1122" y="1947"/>
                  </a:lnTo>
                  <a:lnTo>
                    <a:pt x="1124" y="1951"/>
                  </a:lnTo>
                  <a:lnTo>
                    <a:pt x="1126" y="1961"/>
                  </a:lnTo>
                  <a:lnTo>
                    <a:pt x="1126" y="1973"/>
                  </a:lnTo>
                  <a:lnTo>
                    <a:pt x="1125" y="1978"/>
                  </a:lnTo>
                  <a:lnTo>
                    <a:pt x="1124" y="1984"/>
                  </a:lnTo>
                  <a:lnTo>
                    <a:pt x="1123" y="1989"/>
                  </a:lnTo>
                  <a:lnTo>
                    <a:pt x="1120" y="1993"/>
                  </a:lnTo>
                  <a:lnTo>
                    <a:pt x="1116" y="1994"/>
                  </a:lnTo>
                  <a:lnTo>
                    <a:pt x="1113" y="1997"/>
                  </a:lnTo>
                  <a:lnTo>
                    <a:pt x="1111" y="1999"/>
                  </a:lnTo>
                  <a:lnTo>
                    <a:pt x="1107" y="2002"/>
                  </a:lnTo>
                  <a:lnTo>
                    <a:pt x="1107" y="2009"/>
                  </a:lnTo>
                  <a:lnTo>
                    <a:pt x="1110" y="2014"/>
                  </a:lnTo>
                  <a:lnTo>
                    <a:pt x="1117" y="2014"/>
                  </a:lnTo>
                  <a:lnTo>
                    <a:pt x="1122" y="2016"/>
                  </a:lnTo>
                  <a:lnTo>
                    <a:pt x="1124" y="2023"/>
                  </a:lnTo>
                  <a:lnTo>
                    <a:pt x="1125" y="2027"/>
                  </a:lnTo>
                  <a:lnTo>
                    <a:pt x="1127" y="2031"/>
                  </a:lnTo>
                  <a:lnTo>
                    <a:pt x="1130" y="2035"/>
                  </a:lnTo>
                  <a:lnTo>
                    <a:pt x="1129" y="2037"/>
                  </a:lnTo>
                  <a:lnTo>
                    <a:pt x="1127" y="2038"/>
                  </a:lnTo>
                  <a:lnTo>
                    <a:pt x="1125" y="2039"/>
                  </a:lnTo>
                  <a:lnTo>
                    <a:pt x="1123" y="2039"/>
                  </a:lnTo>
                  <a:lnTo>
                    <a:pt x="1118" y="2038"/>
                  </a:lnTo>
                  <a:lnTo>
                    <a:pt x="1112" y="2037"/>
                  </a:lnTo>
                  <a:lnTo>
                    <a:pt x="1112" y="2038"/>
                  </a:lnTo>
                  <a:lnTo>
                    <a:pt x="1112" y="2039"/>
                  </a:lnTo>
                  <a:lnTo>
                    <a:pt x="1113" y="2041"/>
                  </a:lnTo>
                  <a:lnTo>
                    <a:pt x="1115" y="2044"/>
                  </a:lnTo>
                  <a:lnTo>
                    <a:pt x="1115" y="2046"/>
                  </a:lnTo>
                  <a:lnTo>
                    <a:pt x="1114" y="2048"/>
                  </a:lnTo>
                  <a:lnTo>
                    <a:pt x="1105" y="2047"/>
                  </a:lnTo>
                  <a:lnTo>
                    <a:pt x="1098" y="2045"/>
                  </a:lnTo>
                  <a:lnTo>
                    <a:pt x="1094" y="2044"/>
                  </a:lnTo>
                  <a:lnTo>
                    <a:pt x="1091" y="2044"/>
                  </a:lnTo>
                  <a:lnTo>
                    <a:pt x="1088" y="2044"/>
                  </a:lnTo>
                  <a:lnTo>
                    <a:pt x="1083" y="2046"/>
                  </a:lnTo>
                  <a:lnTo>
                    <a:pt x="1083" y="2047"/>
                  </a:lnTo>
                  <a:lnTo>
                    <a:pt x="1083" y="2048"/>
                  </a:lnTo>
                  <a:lnTo>
                    <a:pt x="1084" y="2056"/>
                  </a:lnTo>
                  <a:lnTo>
                    <a:pt x="1085" y="2062"/>
                  </a:lnTo>
                  <a:lnTo>
                    <a:pt x="1081" y="2067"/>
                  </a:lnTo>
                  <a:lnTo>
                    <a:pt x="1078" y="2070"/>
                  </a:lnTo>
                  <a:lnTo>
                    <a:pt x="1069" y="2070"/>
                  </a:lnTo>
                  <a:lnTo>
                    <a:pt x="1064" y="2068"/>
                  </a:lnTo>
                  <a:lnTo>
                    <a:pt x="1061" y="2061"/>
                  </a:lnTo>
                  <a:lnTo>
                    <a:pt x="1058" y="2056"/>
                  </a:lnTo>
                  <a:lnTo>
                    <a:pt x="1055" y="2051"/>
                  </a:lnTo>
                  <a:lnTo>
                    <a:pt x="1052" y="2048"/>
                  </a:lnTo>
                  <a:lnTo>
                    <a:pt x="1046" y="2047"/>
                  </a:lnTo>
                  <a:lnTo>
                    <a:pt x="1042" y="2046"/>
                  </a:lnTo>
                  <a:lnTo>
                    <a:pt x="1035" y="2045"/>
                  </a:lnTo>
                  <a:lnTo>
                    <a:pt x="1029" y="2045"/>
                  </a:lnTo>
                  <a:lnTo>
                    <a:pt x="1027" y="2044"/>
                  </a:lnTo>
                  <a:lnTo>
                    <a:pt x="1026" y="2043"/>
                  </a:lnTo>
                  <a:lnTo>
                    <a:pt x="1031" y="2028"/>
                  </a:lnTo>
                  <a:lnTo>
                    <a:pt x="1036" y="2015"/>
                  </a:lnTo>
                  <a:lnTo>
                    <a:pt x="1033" y="2011"/>
                  </a:lnTo>
                  <a:lnTo>
                    <a:pt x="1030" y="2006"/>
                  </a:lnTo>
                  <a:lnTo>
                    <a:pt x="1024" y="2003"/>
                  </a:lnTo>
                  <a:lnTo>
                    <a:pt x="1019" y="2000"/>
                  </a:lnTo>
                  <a:lnTo>
                    <a:pt x="1008" y="1993"/>
                  </a:lnTo>
                  <a:lnTo>
                    <a:pt x="998" y="1987"/>
                  </a:lnTo>
                  <a:lnTo>
                    <a:pt x="997" y="1986"/>
                  </a:lnTo>
                  <a:lnTo>
                    <a:pt x="992" y="1974"/>
                  </a:lnTo>
                  <a:lnTo>
                    <a:pt x="989" y="1961"/>
                  </a:lnTo>
                  <a:lnTo>
                    <a:pt x="985" y="1953"/>
                  </a:lnTo>
                  <a:lnTo>
                    <a:pt x="979" y="1946"/>
                  </a:lnTo>
                  <a:lnTo>
                    <a:pt x="977" y="1942"/>
                  </a:lnTo>
                  <a:lnTo>
                    <a:pt x="974" y="1939"/>
                  </a:lnTo>
                  <a:lnTo>
                    <a:pt x="973" y="1934"/>
                  </a:lnTo>
                  <a:lnTo>
                    <a:pt x="972" y="1929"/>
                  </a:lnTo>
                  <a:lnTo>
                    <a:pt x="973" y="1928"/>
                  </a:lnTo>
                  <a:lnTo>
                    <a:pt x="974" y="1927"/>
                  </a:lnTo>
                  <a:lnTo>
                    <a:pt x="984" y="1931"/>
                  </a:lnTo>
                  <a:lnTo>
                    <a:pt x="992" y="1938"/>
                  </a:lnTo>
                  <a:lnTo>
                    <a:pt x="1000" y="1945"/>
                  </a:lnTo>
                  <a:lnTo>
                    <a:pt x="1008" y="1953"/>
                  </a:lnTo>
                  <a:lnTo>
                    <a:pt x="1011" y="1952"/>
                  </a:lnTo>
                  <a:lnTo>
                    <a:pt x="1013" y="1951"/>
                  </a:lnTo>
                  <a:lnTo>
                    <a:pt x="1014" y="1942"/>
                  </a:lnTo>
                  <a:lnTo>
                    <a:pt x="1014" y="1933"/>
                  </a:lnTo>
                  <a:lnTo>
                    <a:pt x="1014" y="1926"/>
                  </a:lnTo>
                  <a:lnTo>
                    <a:pt x="1014" y="1917"/>
                  </a:lnTo>
                  <a:lnTo>
                    <a:pt x="1013" y="1914"/>
                  </a:lnTo>
                  <a:lnTo>
                    <a:pt x="1012" y="1909"/>
                  </a:lnTo>
                  <a:lnTo>
                    <a:pt x="1011" y="1905"/>
                  </a:lnTo>
                  <a:lnTo>
                    <a:pt x="1011" y="1899"/>
                  </a:lnTo>
                  <a:lnTo>
                    <a:pt x="1013" y="1895"/>
                  </a:lnTo>
                  <a:lnTo>
                    <a:pt x="1014" y="1888"/>
                  </a:lnTo>
                  <a:lnTo>
                    <a:pt x="1015" y="1881"/>
                  </a:lnTo>
                  <a:lnTo>
                    <a:pt x="1014" y="1873"/>
                  </a:lnTo>
                  <a:lnTo>
                    <a:pt x="1013" y="1870"/>
                  </a:lnTo>
                  <a:lnTo>
                    <a:pt x="1011" y="1866"/>
                  </a:lnTo>
                  <a:lnTo>
                    <a:pt x="1013" y="1864"/>
                  </a:lnTo>
                  <a:lnTo>
                    <a:pt x="1014" y="1861"/>
                  </a:lnTo>
                  <a:lnTo>
                    <a:pt x="1013" y="1849"/>
                  </a:lnTo>
                  <a:lnTo>
                    <a:pt x="1011" y="1839"/>
                  </a:lnTo>
                  <a:lnTo>
                    <a:pt x="1012" y="1819"/>
                  </a:lnTo>
                  <a:lnTo>
                    <a:pt x="1013" y="1798"/>
                  </a:lnTo>
                  <a:lnTo>
                    <a:pt x="1013" y="1786"/>
                  </a:lnTo>
                  <a:lnTo>
                    <a:pt x="1012" y="1773"/>
                  </a:lnTo>
                  <a:lnTo>
                    <a:pt x="1011" y="1763"/>
                  </a:lnTo>
                  <a:lnTo>
                    <a:pt x="1009" y="1752"/>
                  </a:lnTo>
                  <a:lnTo>
                    <a:pt x="1009" y="1735"/>
                  </a:lnTo>
                  <a:lnTo>
                    <a:pt x="1009" y="1719"/>
                  </a:lnTo>
                  <a:lnTo>
                    <a:pt x="1009" y="1702"/>
                  </a:lnTo>
                  <a:lnTo>
                    <a:pt x="1009" y="1686"/>
                  </a:lnTo>
                  <a:lnTo>
                    <a:pt x="1002" y="1670"/>
                  </a:lnTo>
                  <a:lnTo>
                    <a:pt x="997" y="1654"/>
                  </a:lnTo>
                  <a:lnTo>
                    <a:pt x="999" y="1651"/>
                  </a:lnTo>
                  <a:lnTo>
                    <a:pt x="1002" y="1649"/>
                  </a:lnTo>
                  <a:lnTo>
                    <a:pt x="999" y="1637"/>
                  </a:lnTo>
                  <a:lnTo>
                    <a:pt x="996" y="1623"/>
                  </a:lnTo>
                  <a:lnTo>
                    <a:pt x="992" y="1606"/>
                  </a:lnTo>
                  <a:lnTo>
                    <a:pt x="990" y="1590"/>
                  </a:lnTo>
                  <a:lnTo>
                    <a:pt x="989" y="1573"/>
                  </a:lnTo>
                  <a:lnTo>
                    <a:pt x="988" y="1556"/>
                  </a:lnTo>
                  <a:lnTo>
                    <a:pt x="990" y="1539"/>
                  </a:lnTo>
                  <a:lnTo>
                    <a:pt x="994" y="1523"/>
                  </a:lnTo>
                  <a:lnTo>
                    <a:pt x="994" y="1512"/>
                  </a:lnTo>
                  <a:lnTo>
                    <a:pt x="994" y="1500"/>
                  </a:lnTo>
                  <a:lnTo>
                    <a:pt x="994" y="1489"/>
                  </a:lnTo>
                  <a:lnTo>
                    <a:pt x="994" y="1477"/>
                  </a:lnTo>
                  <a:lnTo>
                    <a:pt x="990" y="1473"/>
                  </a:lnTo>
                  <a:lnTo>
                    <a:pt x="987" y="1469"/>
                  </a:lnTo>
                  <a:lnTo>
                    <a:pt x="987" y="1461"/>
                  </a:lnTo>
                  <a:lnTo>
                    <a:pt x="990" y="1450"/>
                  </a:lnTo>
                  <a:lnTo>
                    <a:pt x="994" y="1439"/>
                  </a:lnTo>
                  <a:lnTo>
                    <a:pt x="996" y="1431"/>
                  </a:lnTo>
                  <a:lnTo>
                    <a:pt x="995" y="1415"/>
                  </a:lnTo>
                  <a:lnTo>
                    <a:pt x="994" y="1399"/>
                  </a:lnTo>
                  <a:lnTo>
                    <a:pt x="998" y="1392"/>
                  </a:lnTo>
                  <a:lnTo>
                    <a:pt x="1002" y="1384"/>
                  </a:lnTo>
                  <a:lnTo>
                    <a:pt x="1003" y="1376"/>
                  </a:lnTo>
                  <a:lnTo>
                    <a:pt x="1005" y="1368"/>
                  </a:lnTo>
                  <a:lnTo>
                    <a:pt x="1005" y="1359"/>
                  </a:lnTo>
                  <a:lnTo>
                    <a:pt x="1006" y="1350"/>
                  </a:lnTo>
                  <a:lnTo>
                    <a:pt x="1009" y="1335"/>
                  </a:lnTo>
                  <a:lnTo>
                    <a:pt x="1012" y="1318"/>
                  </a:lnTo>
                  <a:lnTo>
                    <a:pt x="1015" y="1302"/>
                  </a:lnTo>
                  <a:lnTo>
                    <a:pt x="1021" y="1287"/>
                  </a:lnTo>
                  <a:lnTo>
                    <a:pt x="1024" y="1283"/>
                  </a:lnTo>
                  <a:lnTo>
                    <a:pt x="1026" y="1280"/>
                  </a:lnTo>
                  <a:lnTo>
                    <a:pt x="1029" y="1271"/>
                  </a:lnTo>
                  <a:lnTo>
                    <a:pt x="1029" y="1262"/>
                  </a:lnTo>
                  <a:lnTo>
                    <a:pt x="1029" y="1253"/>
                  </a:lnTo>
                  <a:lnTo>
                    <a:pt x="1030" y="1243"/>
                  </a:lnTo>
                  <a:lnTo>
                    <a:pt x="1034" y="1230"/>
                  </a:lnTo>
                  <a:lnTo>
                    <a:pt x="1040" y="1217"/>
                  </a:lnTo>
                  <a:lnTo>
                    <a:pt x="1041" y="1207"/>
                  </a:lnTo>
                  <a:lnTo>
                    <a:pt x="1042" y="1197"/>
                  </a:lnTo>
                  <a:lnTo>
                    <a:pt x="1047" y="1190"/>
                  </a:lnTo>
                  <a:lnTo>
                    <a:pt x="1052" y="1183"/>
                  </a:lnTo>
                  <a:lnTo>
                    <a:pt x="1050" y="1171"/>
                  </a:lnTo>
                  <a:lnTo>
                    <a:pt x="1049" y="1163"/>
                  </a:lnTo>
                  <a:lnTo>
                    <a:pt x="1052" y="1157"/>
                  </a:lnTo>
                  <a:lnTo>
                    <a:pt x="1053" y="1150"/>
                  </a:lnTo>
                  <a:lnTo>
                    <a:pt x="1053" y="1143"/>
                  </a:lnTo>
                  <a:lnTo>
                    <a:pt x="1053" y="1136"/>
                  </a:lnTo>
                  <a:lnTo>
                    <a:pt x="1052" y="1119"/>
                  </a:lnTo>
                  <a:lnTo>
                    <a:pt x="1052" y="1102"/>
                  </a:lnTo>
                  <a:lnTo>
                    <a:pt x="1052" y="1076"/>
                  </a:lnTo>
                  <a:lnTo>
                    <a:pt x="1053" y="1053"/>
                  </a:lnTo>
                  <a:lnTo>
                    <a:pt x="1054" y="1031"/>
                  </a:lnTo>
                  <a:lnTo>
                    <a:pt x="1057" y="1009"/>
                  </a:lnTo>
                  <a:lnTo>
                    <a:pt x="1054" y="1002"/>
                  </a:lnTo>
                  <a:lnTo>
                    <a:pt x="1053" y="995"/>
                  </a:lnTo>
                  <a:lnTo>
                    <a:pt x="1057" y="989"/>
                  </a:lnTo>
                  <a:lnTo>
                    <a:pt x="1064" y="983"/>
                  </a:lnTo>
                  <a:lnTo>
                    <a:pt x="1064" y="980"/>
                  </a:lnTo>
                  <a:lnTo>
                    <a:pt x="1062" y="977"/>
                  </a:lnTo>
                  <a:lnTo>
                    <a:pt x="1057" y="969"/>
                  </a:lnTo>
                  <a:lnTo>
                    <a:pt x="1052" y="960"/>
                  </a:lnTo>
                  <a:lnTo>
                    <a:pt x="1050" y="950"/>
                  </a:lnTo>
                  <a:lnTo>
                    <a:pt x="1052" y="940"/>
                  </a:lnTo>
                  <a:lnTo>
                    <a:pt x="1053" y="931"/>
                  </a:lnTo>
                  <a:lnTo>
                    <a:pt x="1055" y="924"/>
                  </a:lnTo>
                  <a:lnTo>
                    <a:pt x="1055" y="910"/>
                  </a:lnTo>
                  <a:lnTo>
                    <a:pt x="1055" y="897"/>
                  </a:lnTo>
                  <a:lnTo>
                    <a:pt x="1055" y="884"/>
                  </a:lnTo>
                  <a:lnTo>
                    <a:pt x="1055" y="871"/>
                  </a:lnTo>
                  <a:lnTo>
                    <a:pt x="1057" y="855"/>
                  </a:lnTo>
                  <a:lnTo>
                    <a:pt x="1059" y="837"/>
                  </a:lnTo>
                  <a:lnTo>
                    <a:pt x="1061" y="819"/>
                  </a:lnTo>
                  <a:lnTo>
                    <a:pt x="1064" y="801"/>
                  </a:lnTo>
                  <a:lnTo>
                    <a:pt x="1064" y="786"/>
                  </a:lnTo>
                  <a:lnTo>
                    <a:pt x="1064" y="770"/>
                  </a:lnTo>
                  <a:lnTo>
                    <a:pt x="1067" y="767"/>
                  </a:lnTo>
                  <a:lnTo>
                    <a:pt x="1070" y="764"/>
                  </a:lnTo>
                  <a:lnTo>
                    <a:pt x="1070" y="754"/>
                  </a:lnTo>
                  <a:lnTo>
                    <a:pt x="1070" y="743"/>
                  </a:lnTo>
                  <a:lnTo>
                    <a:pt x="1070" y="732"/>
                  </a:lnTo>
                  <a:lnTo>
                    <a:pt x="1070" y="721"/>
                  </a:lnTo>
                  <a:lnTo>
                    <a:pt x="1072" y="712"/>
                  </a:lnTo>
                  <a:lnTo>
                    <a:pt x="1075" y="703"/>
                  </a:lnTo>
                  <a:lnTo>
                    <a:pt x="1077" y="693"/>
                  </a:lnTo>
                  <a:lnTo>
                    <a:pt x="1079" y="685"/>
                  </a:lnTo>
                  <a:lnTo>
                    <a:pt x="1079" y="676"/>
                  </a:lnTo>
                  <a:lnTo>
                    <a:pt x="1079" y="668"/>
                  </a:lnTo>
                  <a:lnTo>
                    <a:pt x="1079" y="659"/>
                  </a:lnTo>
                  <a:lnTo>
                    <a:pt x="1079" y="650"/>
                  </a:lnTo>
                  <a:lnTo>
                    <a:pt x="1085" y="640"/>
                  </a:lnTo>
                  <a:lnTo>
                    <a:pt x="1093" y="630"/>
                  </a:lnTo>
                  <a:lnTo>
                    <a:pt x="1091" y="625"/>
                  </a:lnTo>
                  <a:lnTo>
                    <a:pt x="1091" y="617"/>
                  </a:lnTo>
                  <a:lnTo>
                    <a:pt x="1092" y="610"/>
                  </a:lnTo>
                  <a:lnTo>
                    <a:pt x="1093" y="604"/>
                  </a:lnTo>
                  <a:lnTo>
                    <a:pt x="1092" y="602"/>
                  </a:lnTo>
                  <a:lnTo>
                    <a:pt x="1091" y="600"/>
                  </a:lnTo>
                  <a:lnTo>
                    <a:pt x="1082" y="600"/>
                  </a:lnTo>
                  <a:lnTo>
                    <a:pt x="1075" y="598"/>
                  </a:lnTo>
                  <a:lnTo>
                    <a:pt x="1075" y="595"/>
                  </a:lnTo>
                  <a:lnTo>
                    <a:pt x="1075" y="594"/>
                  </a:lnTo>
                  <a:lnTo>
                    <a:pt x="1083" y="589"/>
                  </a:lnTo>
                  <a:lnTo>
                    <a:pt x="1091" y="584"/>
                  </a:lnTo>
                  <a:lnTo>
                    <a:pt x="1096" y="577"/>
                  </a:lnTo>
                  <a:lnTo>
                    <a:pt x="1101" y="569"/>
                  </a:lnTo>
                  <a:lnTo>
                    <a:pt x="1104" y="560"/>
                  </a:lnTo>
                  <a:lnTo>
                    <a:pt x="1107" y="551"/>
                  </a:lnTo>
                  <a:lnTo>
                    <a:pt x="1113" y="531"/>
                  </a:lnTo>
                  <a:lnTo>
                    <a:pt x="1116" y="510"/>
                  </a:lnTo>
                  <a:lnTo>
                    <a:pt x="1118" y="509"/>
                  </a:lnTo>
                  <a:lnTo>
                    <a:pt x="1119" y="508"/>
                  </a:lnTo>
                  <a:lnTo>
                    <a:pt x="1120" y="508"/>
                  </a:lnTo>
                  <a:lnTo>
                    <a:pt x="1122" y="508"/>
                  </a:lnTo>
                  <a:lnTo>
                    <a:pt x="1122" y="509"/>
                  </a:lnTo>
                  <a:lnTo>
                    <a:pt x="1122" y="510"/>
                  </a:lnTo>
                  <a:lnTo>
                    <a:pt x="1125" y="522"/>
                  </a:lnTo>
                  <a:lnTo>
                    <a:pt x="1127" y="535"/>
                  </a:lnTo>
                  <a:lnTo>
                    <a:pt x="1133" y="538"/>
                  </a:lnTo>
                  <a:lnTo>
                    <a:pt x="1137" y="542"/>
                  </a:lnTo>
                  <a:lnTo>
                    <a:pt x="1139" y="548"/>
                  </a:lnTo>
                  <a:lnTo>
                    <a:pt x="1142" y="554"/>
                  </a:lnTo>
                  <a:lnTo>
                    <a:pt x="1145" y="555"/>
                  </a:lnTo>
                  <a:lnTo>
                    <a:pt x="1148" y="556"/>
                  </a:lnTo>
                  <a:lnTo>
                    <a:pt x="1161" y="549"/>
                  </a:lnTo>
                  <a:lnTo>
                    <a:pt x="1173" y="543"/>
                  </a:lnTo>
                  <a:lnTo>
                    <a:pt x="1185" y="541"/>
                  </a:lnTo>
                  <a:lnTo>
                    <a:pt x="1196" y="538"/>
                  </a:lnTo>
                  <a:lnTo>
                    <a:pt x="1207" y="537"/>
                  </a:lnTo>
                  <a:lnTo>
                    <a:pt x="1218" y="534"/>
                  </a:lnTo>
                  <a:lnTo>
                    <a:pt x="1234" y="529"/>
                  </a:lnTo>
                  <a:lnTo>
                    <a:pt x="1251" y="523"/>
                  </a:lnTo>
                  <a:lnTo>
                    <a:pt x="1267" y="518"/>
                  </a:lnTo>
                  <a:lnTo>
                    <a:pt x="1283" y="512"/>
                  </a:lnTo>
                  <a:lnTo>
                    <a:pt x="1293" y="511"/>
                  </a:lnTo>
                  <a:lnTo>
                    <a:pt x="1302" y="510"/>
                  </a:lnTo>
                  <a:lnTo>
                    <a:pt x="1310" y="509"/>
                  </a:lnTo>
                  <a:lnTo>
                    <a:pt x="1319" y="507"/>
                  </a:lnTo>
                  <a:lnTo>
                    <a:pt x="1325" y="502"/>
                  </a:lnTo>
                  <a:lnTo>
                    <a:pt x="1333" y="497"/>
                  </a:lnTo>
                  <a:lnTo>
                    <a:pt x="1344" y="495"/>
                  </a:lnTo>
                  <a:lnTo>
                    <a:pt x="1355" y="493"/>
                  </a:lnTo>
                  <a:lnTo>
                    <a:pt x="1364" y="491"/>
                  </a:lnTo>
                  <a:lnTo>
                    <a:pt x="1374" y="488"/>
                  </a:lnTo>
                  <a:lnTo>
                    <a:pt x="1382" y="484"/>
                  </a:lnTo>
                  <a:lnTo>
                    <a:pt x="1390" y="478"/>
                  </a:lnTo>
                  <a:lnTo>
                    <a:pt x="1404" y="478"/>
                  </a:lnTo>
                  <a:lnTo>
                    <a:pt x="1418" y="478"/>
                  </a:lnTo>
                  <a:lnTo>
                    <a:pt x="1426" y="477"/>
                  </a:lnTo>
                  <a:lnTo>
                    <a:pt x="1439" y="473"/>
                  </a:lnTo>
                  <a:lnTo>
                    <a:pt x="1452" y="468"/>
                  </a:lnTo>
                  <a:lnTo>
                    <a:pt x="1459" y="466"/>
                  </a:lnTo>
                  <a:close/>
                  <a:moveTo>
                    <a:pt x="851" y="493"/>
                  </a:moveTo>
                  <a:lnTo>
                    <a:pt x="852" y="493"/>
                  </a:lnTo>
                  <a:lnTo>
                    <a:pt x="854" y="493"/>
                  </a:lnTo>
                  <a:lnTo>
                    <a:pt x="855" y="494"/>
                  </a:lnTo>
                  <a:lnTo>
                    <a:pt x="855" y="495"/>
                  </a:lnTo>
                  <a:lnTo>
                    <a:pt x="855" y="496"/>
                  </a:lnTo>
                  <a:lnTo>
                    <a:pt x="854" y="497"/>
                  </a:lnTo>
                  <a:lnTo>
                    <a:pt x="847" y="502"/>
                  </a:lnTo>
                  <a:lnTo>
                    <a:pt x="840" y="506"/>
                  </a:lnTo>
                  <a:lnTo>
                    <a:pt x="840" y="505"/>
                  </a:lnTo>
                  <a:lnTo>
                    <a:pt x="839" y="502"/>
                  </a:lnTo>
                  <a:lnTo>
                    <a:pt x="840" y="500"/>
                  </a:lnTo>
                  <a:lnTo>
                    <a:pt x="840" y="499"/>
                  </a:lnTo>
                  <a:lnTo>
                    <a:pt x="841" y="497"/>
                  </a:lnTo>
                  <a:lnTo>
                    <a:pt x="846" y="495"/>
                  </a:lnTo>
                  <a:lnTo>
                    <a:pt x="851" y="493"/>
                  </a:lnTo>
                  <a:close/>
                  <a:moveTo>
                    <a:pt x="858" y="509"/>
                  </a:moveTo>
                  <a:lnTo>
                    <a:pt x="859" y="510"/>
                  </a:lnTo>
                  <a:lnTo>
                    <a:pt x="859" y="512"/>
                  </a:lnTo>
                  <a:lnTo>
                    <a:pt x="858" y="514"/>
                  </a:lnTo>
                  <a:lnTo>
                    <a:pt x="857" y="516"/>
                  </a:lnTo>
                  <a:lnTo>
                    <a:pt x="855" y="517"/>
                  </a:lnTo>
                  <a:lnTo>
                    <a:pt x="856" y="512"/>
                  </a:lnTo>
                  <a:lnTo>
                    <a:pt x="858" y="509"/>
                  </a:lnTo>
                  <a:close/>
                  <a:moveTo>
                    <a:pt x="841" y="528"/>
                  </a:moveTo>
                  <a:lnTo>
                    <a:pt x="846" y="529"/>
                  </a:lnTo>
                  <a:lnTo>
                    <a:pt x="851" y="529"/>
                  </a:lnTo>
                  <a:lnTo>
                    <a:pt x="851" y="532"/>
                  </a:lnTo>
                  <a:lnTo>
                    <a:pt x="850" y="534"/>
                  </a:lnTo>
                  <a:lnTo>
                    <a:pt x="848" y="535"/>
                  </a:lnTo>
                  <a:lnTo>
                    <a:pt x="846" y="536"/>
                  </a:lnTo>
                  <a:lnTo>
                    <a:pt x="841" y="537"/>
                  </a:lnTo>
                  <a:lnTo>
                    <a:pt x="837" y="541"/>
                  </a:lnTo>
                  <a:lnTo>
                    <a:pt x="833" y="551"/>
                  </a:lnTo>
                  <a:lnTo>
                    <a:pt x="828" y="559"/>
                  </a:lnTo>
                  <a:lnTo>
                    <a:pt x="825" y="564"/>
                  </a:lnTo>
                  <a:lnTo>
                    <a:pt x="822" y="567"/>
                  </a:lnTo>
                  <a:lnTo>
                    <a:pt x="816" y="568"/>
                  </a:lnTo>
                  <a:lnTo>
                    <a:pt x="811" y="568"/>
                  </a:lnTo>
                  <a:lnTo>
                    <a:pt x="810" y="566"/>
                  </a:lnTo>
                  <a:lnTo>
                    <a:pt x="809" y="565"/>
                  </a:lnTo>
                  <a:lnTo>
                    <a:pt x="815" y="555"/>
                  </a:lnTo>
                  <a:lnTo>
                    <a:pt x="824" y="545"/>
                  </a:lnTo>
                  <a:lnTo>
                    <a:pt x="833" y="536"/>
                  </a:lnTo>
                  <a:lnTo>
                    <a:pt x="841" y="528"/>
                  </a:lnTo>
                  <a:close/>
                  <a:moveTo>
                    <a:pt x="1015" y="549"/>
                  </a:moveTo>
                  <a:lnTo>
                    <a:pt x="1017" y="549"/>
                  </a:lnTo>
                  <a:lnTo>
                    <a:pt x="1015" y="549"/>
                  </a:lnTo>
                  <a:close/>
                  <a:moveTo>
                    <a:pt x="887" y="566"/>
                  </a:moveTo>
                  <a:lnTo>
                    <a:pt x="891" y="566"/>
                  </a:lnTo>
                  <a:lnTo>
                    <a:pt x="892" y="568"/>
                  </a:lnTo>
                  <a:lnTo>
                    <a:pt x="892" y="570"/>
                  </a:lnTo>
                  <a:lnTo>
                    <a:pt x="892" y="571"/>
                  </a:lnTo>
                  <a:lnTo>
                    <a:pt x="891" y="572"/>
                  </a:lnTo>
                  <a:lnTo>
                    <a:pt x="891" y="574"/>
                  </a:lnTo>
                  <a:lnTo>
                    <a:pt x="889" y="574"/>
                  </a:lnTo>
                  <a:lnTo>
                    <a:pt x="886" y="574"/>
                  </a:lnTo>
                  <a:lnTo>
                    <a:pt x="886" y="572"/>
                  </a:lnTo>
                  <a:lnTo>
                    <a:pt x="886" y="571"/>
                  </a:lnTo>
                  <a:lnTo>
                    <a:pt x="886" y="570"/>
                  </a:lnTo>
                  <a:lnTo>
                    <a:pt x="885" y="568"/>
                  </a:lnTo>
                  <a:lnTo>
                    <a:pt x="886" y="567"/>
                  </a:lnTo>
                  <a:lnTo>
                    <a:pt x="887" y="566"/>
                  </a:lnTo>
                  <a:close/>
                  <a:moveTo>
                    <a:pt x="999" y="569"/>
                  </a:moveTo>
                  <a:lnTo>
                    <a:pt x="996" y="575"/>
                  </a:lnTo>
                  <a:lnTo>
                    <a:pt x="991" y="582"/>
                  </a:lnTo>
                  <a:lnTo>
                    <a:pt x="989" y="587"/>
                  </a:lnTo>
                  <a:lnTo>
                    <a:pt x="988" y="591"/>
                  </a:lnTo>
                  <a:lnTo>
                    <a:pt x="988" y="594"/>
                  </a:lnTo>
                  <a:lnTo>
                    <a:pt x="989" y="598"/>
                  </a:lnTo>
                  <a:lnTo>
                    <a:pt x="991" y="598"/>
                  </a:lnTo>
                  <a:lnTo>
                    <a:pt x="995" y="598"/>
                  </a:lnTo>
                  <a:lnTo>
                    <a:pt x="996" y="594"/>
                  </a:lnTo>
                  <a:lnTo>
                    <a:pt x="998" y="590"/>
                  </a:lnTo>
                  <a:lnTo>
                    <a:pt x="1002" y="591"/>
                  </a:lnTo>
                  <a:lnTo>
                    <a:pt x="1006" y="590"/>
                  </a:lnTo>
                  <a:lnTo>
                    <a:pt x="1010" y="586"/>
                  </a:lnTo>
                  <a:lnTo>
                    <a:pt x="1013" y="579"/>
                  </a:lnTo>
                  <a:lnTo>
                    <a:pt x="1011" y="576"/>
                  </a:lnTo>
                  <a:lnTo>
                    <a:pt x="1009" y="572"/>
                  </a:lnTo>
                  <a:lnTo>
                    <a:pt x="1005" y="569"/>
                  </a:lnTo>
                  <a:lnTo>
                    <a:pt x="999" y="569"/>
                  </a:lnTo>
                  <a:close/>
                  <a:moveTo>
                    <a:pt x="1456" y="589"/>
                  </a:moveTo>
                  <a:lnTo>
                    <a:pt x="1453" y="592"/>
                  </a:lnTo>
                  <a:lnTo>
                    <a:pt x="1449" y="596"/>
                  </a:lnTo>
                  <a:lnTo>
                    <a:pt x="1450" y="598"/>
                  </a:lnTo>
                  <a:lnTo>
                    <a:pt x="1451" y="598"/>
                  </a:lnTo>
                  <a:lnTo>
                    <a:pt x="1452" y="598"/>
                  </a:lnTo>
                  <a:lnTo>
                    <a:pt x="1454" y="598"/>
                  </a:lnTo>
                  <a:lnTo>
                    <a:pt x="1459" y="596"/>
                  </a:lnTo>
                  <a:lnTo>
                    <a:pt x="1462" y="593"/>
                  </a:lnTo>
                  <a:lnTo>
                    <a:pt x="1462" y="592"/>
                  </a:lnTo>
                  <a:lnTo>
                    <a:pt x="1462" y="591"/>
                  </a:lnTo>
                  <a:lnTo>
                    <a:pt x="1461" y="590"/>
                  </a:lnTo>
                  <a:lnTo>
                    <a:pt x="1459" y="589"/>
                  </a:lnTo>
                  <a:lnTo>
                    <a:pt x="1457" y="589"/>
                  </a:lnTo>
                  <a:lnTo>
                    <a:pt x="1456" y="589"/>
                  </a:lnTo>
                  <a:close/>
                  <a:moveTo>
                    <a:pt x="851" y="613"/>
                  </a:moveTo>
                  <a:lnTo>
                    <a:pt x="854" y="613"/>
                  </a:lnTo>
                  <a:lnTo>
                    <a:pt x="855" y="615"/>
                  </a:lnTo>
                  <a:lnTo>
                    <a:pt x="855" y="618"/>
                  </a:lnTo>
                  <a:lnTo>
                    <a:pt x="855" y="622"/>
                  </a:lnTo>
                  <a:lnTo>
                    <a:pt x="854" y="623"/>
                  </a:lnTo>
                  <a:lnTo>
                    <a:pt x="851" y="621"/>
                  </a:lnTo>
                  <a:lnTo>
                    <a:pt x="849" y="618"/>
                  </a:lnTo>
                  <a:lnTo>
                    <a:pt x="849" y="617"/>
                  </a:lnTo>
                  <a:lnTo>
                    <a:pt x="849" y="616"/>
                  </a:lnTo>
                  <a:lnTo>
                    <a:pt x="850" y="614"/>
                  </a:lnTo>
                  <a:lnTo>
                    <a:pt x="851" y="613"/>
                  </a:lnTo>
                  <a:close/>
                  <a:moveTo>
                    <a:pt x="657" y="615"/>
                  </a:moveTo>
                  <a:lnTo>
                    <a:pt x="659" y="615"/>
                  </a:lnTo>
                  <a:lnTo>
                    <a:pt x="661" y="615"/>
                  </a:lnTo>
                  <a:lnTo>
                    <a:pt x="664" y="618"/>
                  </a:lnTo>
                  <a:lnTo>
                    <a:pt x="666" y="622"/>
                  </a:lnTo>
                  <a:lnTo>
                    <a:pt x="662" y="625"/>
                  </a:lnTo>
                  <a:lnTo>
                    <a:pt x="658" y="628"/>
                  </a:lnTo>
                  <a:lnTo>
                    <a:pt x="657" y="628"/>
                  </a:lnTo>
                  <a:lnTo>
                    <a:pt x="656" y="627"/>
                  </a:lnTo>
                  <a:lnTo>
                    <a:pt x="656" y="621"/>
                  </a:lnTo>
                  <a:lnTo>
                    <a:pt x="657" y="615"/>
                  </a:lnTo>
                  <a:close/>
                  <a:moveTo>
                    <a:pt x="595" y="621"/>
                  </a:moveTo>
                  <a:lnTo>
                    <a:pt x="598" y="622"/>
                  </a:lnTo>
                  <a:lnTo>
                    <a:pt x="600" y="623"/>
                  </a:lnTo>
                  <a:lnTo>
                    <a:pt x="600" y="624"/>
                  </a:lnTo>
                  <a:lnTo>
                    <a:pt x="600" y="625"/>
                  </a:lnTo>
                  <a:lnTo>
                    <a:pt x="599" y="626"/>
                  </a:lnTo>
                  <a:lnTo>
                    <a:pt x="596" y="626"/>
                  </a:lnTo>
                  <a:lnTo>
                    <a:pt x="594" y="625"/>
                  </a:lnTo>
                  <a:lnTo>
                    <a:pt x="595" y="623"/>
                  </a:lnTo>
                  <a:lnTo>
                    <a:pt x="595" y="621"/>
                  </a:lnTo>
                  <a:close/>
                  <a:moveTo>
                    <a:pt x="759" y="637"/>
                  </a:moveTo>
                  <a:lnTo>
                    <a:pt x="757" y="639"/>
                  </a:lnTo>
                  <a:lnTo>
                    <a:pt x="755" y="642"/>
                  </a:lnTo>
                  <a:lnTo>
                    <a:pt x="755" y="644"/>
                  </a:lnTo>
                  <a:lnTo>
                    <a:pt x="756" y="644"/>
                  </a:lnTo>
                  <a:lnTo>
                    <a:pt x="757" y="645"/>
                  </a:lnTo>
                  <a:lnTo>
                    <a:pt x="758" y="645"/>
                  </a:lnTo>
                  <a:lnTo>
                    <a:pt x="761" y="644"/>
                  </a:lnTo>
                  <a:lnTo>
                    <a:pt x="762" y="641"/>
                  </a:lnTo>
                  <a:lnTo>
                    <a:pt x="762" y="639"/>
                  </a:lnTo>
                  <a:lnTo>
                    <a:pt x="762" y="638"/>
                  </a:lnTo>
                  <a:lnTo>
                    <a:pt x="761" y="637"/>
                  </a:lnTo>
                  <a:lnTo>
                    <a:pt x="759" y="637"/>
                  </a:lnTo>
                  <a:close/>
                  <a:moveTo>
                    <a:pt x="771" y="646"/>
                  </a:moveTo>
                  <a:lnTo>
                    <a:pt x="767" y="651"/>
                  </a:lnTo>
                  <a:lnTo>
                    <a:pt x="764" y="660"/>
                  </a:lnTo>
                  <a:lnTo>
                    <a:pt x="761" y="669"/>
                  </a:lnTo>
                  <a:lnTo>
                    <a:pt x="757" y="676"/>
                  </a:lnTo>
                  <a:lnTo>
                    <a:pt x="758" y="677"/>
                  </a:lnTo>
                  <a:lnTo>
                    <a:pt x="761" y="680"/>
                  </a:lnTo>
                  <a:lnTo>
                    <a:pt x="762" y="680"/>
                  </a:lnTo>
                  <a:lnTo>
                    <a:pt x="764" y="679"/>
                  </a:lnTo>
                  <a:lnTo>
                    <a:pt x="766" y="676"/>
                  </a:lnTo>
                  <a:lnTo>
                    <a:pt x="768" y="673"/>
                  </a:lnTo>
                  <a:lnTo>
                    <a:pt x="770" y="669"/>
                  </a:lnTo>
                  <a:lnTo>
                    <a:pt x="773" y="664"/>
                  </a:lnTo>
                  <a:lnTo>
                    <a:pt x="777" y="654"/>
                  </a:lnTo>
                  <a:lnTo>
                    <a:pt x="777" y="647"/>
                  </a:lnTo>
                  <a:lnTo>
                    <a:pt x="776" y="647"/>
                  </a:lnTo>
                  <a:lnTo>
                    <a:pt x="775" y="646"/>
                  </a:lnTo>
                  <a:lnTo>
                    <a:pt x="774" y="646"/>
                  </a:lnTo>
                  <a:lnTo>
                    <a:pt x="771" y="646"/>
                  </a:lnTo>
                  <a:close/>
                  <a:moveTo>
                    <a:pt x="746" y="658"/>
                  </a:moveTo>
                  <a:lnTo>
                    <a:pt x="746" y="659"/>
                  </a:lnTo>
                  <a:lnTo>
                    <a:pt x="746" y="658"/>
                  </a:lnTo>
                  <a:close/>
                  <a:moveTo>
                    <a:pt x="812" y="665"/>
                  </a:moveTo>
                  <a:lnTo>
                    <a:pt x="814" y="665"/>
                  </a:lnTo>
                  <a:lnTo>
                    <a:pt x="815" y="665"/>
                  </a:lnTo>
                  <a:lnTo>
                    <a:pt x="816" y="664"/>
                  </a:lnTo>
                  <a:lnTo>
                    <a:pt x="817" y="663"/>
                  </a:lnTo>
                  <a:lnTo>
                    <a:pt x="817" y="662"/>
                  </a:lnTo>
                  <a:lnTo>
                    <a:pt x="819" y="661"/>
                  </a:lnTo>
                  <a:lnTo>
                    <a:pt x="816" y="660"/>
                  </a:lnTo>
                  <a:lnTo>
                    <a:pt x="815" y="659"/>
                  </a:lnTo>
                  <a:lnTo>
                    <a:pt x="814" y="659"/>
                  </a:lnTo>
                  <a:lnTo>
                    <a:pt x="813" y="660"/>
                  </a:lnTo>
                  <a:lnTo>
                    <a:pt x="812" y="661"/>
                  </a:lnTo>
                  <a:lnTo>
                    <a:pt x="812" y="663"/>
                  </a:lnTo>
                  <a:lnTo>
                    <a:pt x="812" y="665"/>
                  </a:lnTo>
                  <a:close/>
                  <a:moveTo>
                    <a:pt x="745" y="661"/>
                  </a:moveTo>
                  <a:lnTo>
                    <a:pt x="742" y="668"/>
                  </a:lnTo>
                  <a:lnTo>
                    <a:pt x="739" y="673"/>
                  </a:lnTo>
                  <a:lnTo>
                    <a:pt x="740" y="675"/>
                  </a:lnTo>
                  <a:lnTo>
                    <a:pt x="741" y="676"/>
                  </a:lnTo>
                  <a:lnTo>
                    <a:pt x="743" y="677"/>
                  </a:lnTo>
                  <a:lnTo>
                    <a:pt x="745" y="677"/>
                  </a:lnTo>
                  <a:lnTo>
                    <a:pt x="746" y="676"/>
                  </a:lnTo>
                  <a:lnTo>
                    <a:pt x="746" y="675"/>
                  </a:lnTo>
                  <a:lnTo>
                    <a:pt x="746" y="669"/>
                  </a:lnTo>
                  <a:lnTo>
                    <a:pt x="745" y="661"/>
                  </a:lnTo>
                  <a:close/>
                  <a:moveTo>
                    <a:pt x="790" y="666"/>
                  </a:moveTo>
                  <a:lnTo>
                    <a:pt x="790" y="668"/>
                  </a:lnTo>
                  <a:lnTo>
                    <a:pt x="789" y="669"/>
                  </a:lnTo>
                  <a:lnTo>
                    <a:pt x="789" y="670"/>
                  </a:lnTo>
                  <a:lnTo>
                    <a:pt x="789" y="671"/>
                  </a:lnTo>
                  <a:lnTo>
                    <a:pt x="790" y="671"/>
                  </a:lnTo>
                  <a:lnTo>
                    <a:pt x="790" y="672"/>
                  </a:lnTo>
                  <a:lnTo>
                    <a:pt x="791" y="671"/>
                  </a:lnTo>
                  <a:lnTo>
                    <a:pt x="792" y="670"/>
                  </a:lnTo>
                  <a:lnTo>
                    <a:pt x="792" y="668"/>
                  </a:lnTo>
                  <a:lnTo>
                    <a:pt x="790" y="666"/>
                  </a:lnTo>
                  <a:close/>
                  <a:moveTo>
                    <a:pt x="732" y="680"/>
                  </a:moveTo>
                  <a:lnTo>
                    <a:pt x="728" y="684"/>
                  </a:lnTo>
                  <a:lnTo>
                    <a:pt x="723" y="688"/>
                  </a:lnTo>
                  <a:lnTo>
                    <a:pt x="719" y="693"/>
                  </a:lnTo>
                  <a:lnTo>
                    <a:pt x="713" y="695"/>
                  </a:lnTo>
                  <a:lnTo>
                    <a:pt x="713" y="697"/>
                  </a:lnTo>
                  <a:lnTo>
                    <a:pt x="713" y="698"/>
                  </a:lnTo>
                  <a:lnTo>
                    <a:pt x="716" y="699"/>
                  </a:lnTo>
                  <a:lnTo>
                    <a:pt x="719" y="699"/>
                  </a:lnTo>
                  <a:lnTo>
                    <a:pt x="723" y="699"/>
                  </a:lnTo>
                  <a:lnTo>
                    <a:pt x="727" y="698"/>
                  </a:lnTo>
                  <a:lnTo>
                    <a:pt x="730" y="696"/>
                  </a:lnTo>
                  <a:lnTo>
                    <a:pt x="733" y="694"/>
                  </a:lnTo>
                  <a:lnTo>
                    <a:pt x="735" y="692"/>
                  </a:lnTo>
                  <a:lnTo>
                    <a:pt x="738" y="688"/>
                  </a:lnTo>
                  <a:lnTo>
                    <a:pt x="738" y="685"/>
                  </a:lnTo>
                  <a:lnTo>
                    <a:pt x="738" y="681"/>
                  </a:lnTo>
                  <a:lnTo>
                    <a:pt x="736" y="681"/>
                  </a:lnTo>
                  <a:lnTo>
                    <a:pt x="735" y="680"/>
                  </a:lnTo>
                  <a:lnTo>
                    <a:pt x="733" y="680"/>
                  </a:lnTo>
                  <a:lnTo>
                    <a:pt x="732" y="680"/>
                  </a:lnTo>
                  <a:close/>
                  <a:moveTo>
                    <a:pt x="1323" y="692"/>
                  </a:moveTo>
                  <a:lnTo>
                    <a:pt x="1321" y="694"/>
                  </a:lnTo>
                  <a:lnTo>
                    <a:pt x="1321" y="696"/>
                  </a:lnTo>
                  <a:lnTo>
                    <a:pt x="1322" y="697"/>
                  </a:lnTo>
                  <a:lnTo>
                    <a:pt x="1325" y="698"/>
                  </a:lnTo>
                  <a:lnTo>
                    <a:pt x="1326" y="697"/>
                  </a:lnTo>
                  <a:lnTo>
                    <a:pt x="1327" y="695"/>
                  </a:lnTo>
                  <a:lnTo>
                    <a:pt x="1326" y="693"/>
                  </a:lnTo>
                  <a:lnTo>
                    <a:pt x="1325" y="693"/>
                  </a:lnTo>
                  <a:lnTo>
                    <a:pt x="1324" y="692"/>
                  </a:lnTo>
                  <a:lnTo>
                    <a:pt x="1323" y="692"/>
                  </a:lnTo>
                  <a:close/>
                  <a:moveTo>
                    <a:pt x="1337" y="700"/>
                  </a:moveTo>
                  <a:lnTo>
                    <a:pt x="1335" y="703"/>
                  </a:lnTo>
                  <a:lnTo>
                    <a:pt x="1333" y="704"/>
                  </a:lnTo>
                  <a:lnTo>
                    <a:pt x="1332" y="710"/>
                  </a:lnTo>
                  <a:lnTo>
                    <a:pt x="1329" y="715"/>
                  </a:lnTo>
                  <a:lnTo>
                    <a:pt x="1328" y="718"/>
                  </a:lnTo>
                  <a:lnTo>
                    <a:pt x="1325" y="722"/>
                  </a:lnTo>
                  <a:lnTo>
                    <a:pt x="1325" y="723"/>
                  </a:lnTo>
                  <a:lnTo>
                    <a:pt x="1326" y="724"/>
                  </a:lnTo>
                  <a:lnTo>
                    <a:pt x="1332" y="724"/>
                  </a:lnTo>
                  <a:lnTo>
                    <a:pt x="1338" y="723"/>
                  </a:lnTo>
                  <a:lnTo>
                    <a:pt x="1343" y="721"/>
                  </a:lnTo>
                  <a:lnTo>
                    <a:pt x="1346" y="718"/>
                  </a:lnTo>
                  <a:lnTo>
                    <a:pt x="1349" y="714"/>
                  </a:lnTo>
                  <a:lnTo>
                    <a:pt x="1352" y="709"/>
                  </a:lnTo>
                  <a:lnTo>
                    <a:pt x="1351" y="706"/>
                  </a:lnTo>
                  <a:lnTo>
                    <a:pt x="1350" y="704"/>
                  </a:lnTo>
                  <a:lnTo>
                    <a:pt x="1349" y="703"/>
                  </a:lnTo>
                  <a:lnTo>
                    <a:pt x="1347" y="700"/>
                  </a:lnTo>
                  <a:lnTo>
                    <a:pt x="1341" y="700"/>
                  </a:lnTo>
                  <a:lnTo>
                    <a:pt x="1337" y="700"/>
                  </a:lnTo>
                  <a:close/>
                  <a:moveTo>
                    <a:pt x="759" y="1531"/>
                  </a:moveTo>
                  <a:lnTo>
                    <a:pt x="759" y="1526"/>
                  </a:lnTo>
                  <a:lnTo>
                    <a:pt x="759" y="1522"/>
                  </a:lnTo>
                  <a:lnTo>
                    <a:pt x="757" y="1522"/>
                  </a:lnTo>
                  <a:lnTo>
                    <a:pt x="756" y="1521"/>
                  </a:lnTo>
                  <a:lnTo>
                    <a:pt x="743" y="1523"/>
                  </a:lnTo>
                  <a:lnTo>
                    <a:pt x="731" y="1526"/>
                  </a:lnTo>
                  <a:lnTo>
                    <a:pt x="729" y="1524"/>
                  </a:lnTo>
                  <a:lnTo>
                    <a:pt x="728" y="1523"/>
                  </a:lnTo>
                  <a:lnTo>
                    <a:pt x="727" y="1521"/>
                  </a:lnTo>
                  <a:lnTo>
                    <a:pt x="726" y="1519"/>
                  </a:lnTo>
                  <a:lnTo>
                    <a:pt x="724" y="1514"/>
                  </a:lnTo>
                  <a:lnTo>
                    <a:pt x="722" y="1510"/>
                  </a:lnTo>
                  <a:lnTo>
                    <a:pt x="718" y="1508"/>
                  </a:lnTo>
                  <a:lnTo>
                    <a:pt x="713" y="1505"/>
                  </a:lnTo>
                  <a:lnTo>
                    <a:pt x="716" y="1500"/>
                  </a:lnTo>
                  <a:lnTo>
                    <a:pt x="716" y="1493"/>
                  </a:lnTo>
                  <a:lnTo>
                    <a:pt x="716" y="1487"/>
                  </a:lnTo>
                  <a:lnTo>
                    <a:pt x="712" y="1483"/>
                  </a:lnTo>
                  <a:lnTo>
                    <a:pt x="701" y="1478"/>
                  </a:lnTo>
                  <a:lnTo>
                    <a:pt x="689" y="1474"/>
                  </a:lnTo>
                  <a:lnTo>
                    <a:pt x="689" y="1470"/>
                  </a:lnTo>
                  <a:lnTo>
                    <a:pt x="688" y="1467"/>
                  </a:lnTo>
                  <a:lnTo>
                    <a:pt x="682" y="1462"/>
                  </a:lnTo>
                  <a:lnTo>
                    <a:pt x="676" y="1456"/>
                  </a:lnTo>
                  <a:lnTo>
                    <a:pt x="676" y="1450"/>
                  </a:lnTo>
                  <a:lnTo>
                    <a:pt x="676" y="1442"/>
                  </a:lnTo>
                  <a:lnTo>
                    <a:pt x="676" y="1438"/>
                  </a:lnTo>
                  <a:lnTo>
                    <a:pt x="674" y="1435"/>
                  </a:lnTo>
                  <a:lnTo>
                    <a:pt x="673" y="1433"/>
                  </a:lnTo>
                  <a:lnTo>
                    <a:pt x="671" y="1431"/>
                  </a:lnTo>
                  <a:lnTo>
                    <a:pt x="665" y="1429"/>
                  </a:lnTo>
                  <a:lnTo>
                    <a:pt x="659" y="1426"/>
                  </a:lnTo>
                  <a:lnTo>
                    <a:pt x="654" y="1416"/>
                  </a:lnTo>
                  <a:lnTo>
                    <a:pt x="649" y="1407"/>
                  </a:lnTo>
                  <a:lnTo>
                    <a:pt x="648" y="1402"/>
                  </a:lnTo>
                  <a:lnTo>
                    <a:pt x="648" y="1395"/>
                  </a:lnTo>
                  <a:lnTo>
                    <a:pt x="648" y="1388"/>
                  </a:lnTo>
                  <a:lnTo>
                    <a:pt x="648" y="1381"/>
                  </a:lnTo>
                  <a:lnTo>
                    <a:pt x="650" y="1368"/>
                  </a:lnTo>
                  <a:lnTo>
                    <a:pt x="652" y="1358"/>
                  </a:lnTo>
                  <a:lnTo>
                    <a:pt x="651" y="1348"/>
                  </a:lnTo>
                  <a:lnTo>
                    <a:pt x="650" y="1338"/>
                  </a:lnTo>
                  <a:lnTo>
                    <a:pt x="649" y="1329"/>
                  </a:lnTo>
                  <a:lnTo>
                    <a:pt x="648" y="1320"/>
                  </a:lnTo>
                  <a:lnTo>
                    <a:pt x="647" y="1318"/>
                  </a:lnTo>
                  <a:lnTo>
                    <a:pt x="646" y="1318"/>
                  </a:lnTo>
                  <a:lnTo>
                    <a:pt x="642" y="1318"/>
                  </a:lnTo>
                  <a:lnTo>
                    <a:pt x="639" y="1320"/>
                  </a:lnTo>
                  <a:lnTo>
                    <a:pt x="636" y="1323"/>
                  </a:lnTo>
                  <a:lnTo>
                    <a:pt x="634" y="1327"/>
                  </a:lnTo>
                  <a:lnTo>
                    <a:pt x="629" y="1336"/>
                  </a:lnTo>
                  <a:lnTo>
                    <a:pt x="625" y="1344"/>
                  </a:lnTo>
                  <a:lnTo>
                    <a:pt x="616" y="1349"/>
                  </a:lnTo>
                  <a:lnTo>
                    <a:pt x="606" y="1353"/>
                  </a:lnTo>
                  <a:lnTo>
                    <a:pt x="603" y="1361"/>
                  </a:lnTo>
                  <a:lnTo>
                    <a:pt x="600" y="1369"/>
                  </a:lnTo>
                  <a:lnTo>
                    <a:pt x="595" y="1370"/>
                  </a:lnTo>
                  <a:lnTo>
                    <a:pt x="591" y="1372"/>
                  </a:lnTo>
                  <a:lnTo>
                    <a:pt x="588" y="1376"/>
                  </a:lnTo>
                  <a:lnTo>
                    <a:pt x="584" y="1385"/>
                  </a:lnTo>
                  <a:lnTo>
                    <a:pt x="583" y="1390"/>
                  </a:lnTo>
                  <a:lnTo>
                    <a:pt x="583" y="1395"/>
                  </a:lnTo>
                  <a:lnTo>
                    <a:pt x="583" y="1398"/>
                  </a:lnTo>
                  <a:lnTo>
                    <a:pt x="584" y="1403"/>
                  </a:lnTo>
                  <a:lnTo>
                    <a:pt x="587" y="1403"/>
                  </a:lnTo>
                  <a:lnTo>
                    <a:pt x="589" y="1402"/>
                  </a:lnTo>
                  <a:lnTo>
                    <a:pt x="590" y="1400"/>
                  </a:lnTo>
                  <a:lnTo>
                    <a:pt x="592" y="1399"/>
                  </a:lnTo>
                  <a:lnTo>
                    <a:pt x="593" y="1400"/>
                  </a:lnTo>
                  <a:lnTo>
                    <a:pt x="594" y="1402"/>
                  </a:lnTo>
                  <a:lnTo>
                    <a:pt x="594" y="1405"/>
                  </a:lnTo>
                  <a:lnTo>
                    <a:pt x="593" y="1408"/>
                  </a:lnTo>
                  <a:lnTo>
                    <a:pt x="591" y="1410"/>
                  </a:lnTo>
                  <a:lnTo>
                    <a:pt x="588" y="1413"/>
                  </a:lnTo>
                  <a:lnTo>
                    <a:pt x="580" y="1416"/>
                  </a:lnTo>
                  <a:lnTo>
                    <a:pt x="573" y="1418"/>
                  </a:lnTo>
                  <a:lnTo>
                    <a:pt x="572" y="1429"/>
                  </a:lnTo>
                  <a:lnTo>
                    <a:pt x="571" y="1437"/>
                  </a:lnTo>
                  <a:lnTo>
                    <a:pt x="570" y="1444"/>
                  </a:lnTo>
                  <a:lnTo>
                    <a:pt x="569" y="1453"/>
                  </a:lnTo>
                  <a:lnTo>
                    <a:pt x="572" y="1456"/>
                  </a:lnTo>
                  <a:lnTo>
                    <a:pt x="576" y="1461"/>
                  </a:lnTo>
                  <a:lnTo>
                    <a:pt x="578" y="1465"/>
                  </a:lnTo>
                  <a:lnTo>
                    <a:pt x="580" y="1469"/>
                  </a:lnTo>
                  <a:lnTo>
                    <a:pt x="581" y="1475"/>
                  </a:lnTo>
                  <a:lnTo>
                    <a:pt x="582" y="1480"/>
                  </a:lnTo>
                  <a:lnTo>
                    <a:pt x="581" y="1487"/>
                  </a:lnTo>
                  <a:lnTo>
                    <a:pt x="579" y="1492"/>
                  </a:lnTo>
                  <a:lnTo>
                    <a:pt x="577" y="1496"/>
                  </a:lnTo>
                  <a:lnTo>
                    <a:pt x="573" y="1498"/>
                  </a:lnTo>
                  <a:lnTo>
                    <a:pt x="573" y="1507"/>
                  </a:lnTo>
                  <a:lnTo>
                    <a:pt x="573" y="1514"/>
                  </a:lnTo>
                  <a:lnTo>
                    <a:pt x="569" y="1527"/>
                  </a:lnTo>
                  <a:lnTo>
                    <a:pt x="564" y="1540"/>
                  </a:lnTo>
                  <a:lnTo>
                    <a:pt x="560" y="1542"/>
                  </a:lnTo>
                  <a:lnTo>
                    <a:pt x="557" y="1542"/>
                  </a:lnTo>
                  <a:lnTo>
                    <a:pt x="555" y="1537"/>
                  </a:lnTo>
                  <a:lnTo>
                    <a:pt x="553" y="1534"/>
                  </a:lnTo>
                  <a:lnTo>
                    <a:pt x="538" y="1527"/>
                  </a:lnTo>
                  <a:lnTo>
                    <a:pt x="526" y="1521"/>
                  </a:lnTo>
                  <a:lnTo>
                    <a:pt x="523" y="1513"/>
                  </a:lnTo>
                  <a:lnTo>
                    <a:pt x="521" y="1505"/>
                  </a:lnTo>
                  <a:lnTo>
                    <a:pt x="515" y="1503"/>
                  </a:lnTo>
                  <a:lnTo>
                    <a:pt x="510" y="1501"/>
                  </a:lnTo>
                  <a:lnTo>
                    <a:pt x="506" y="1498"/>
                  </a:lnTo>
                  <a:lnTo>
                    <a:pt x="502" y="1493"/>
                  </a:lnTo>
                  <a:lnTo>
                    <a:pt x="500" y="1485"/>
                  </a:lnTo>
                  <a:lnTo>
                    <a:pt x="499" y="1477"/>
                  </a:lnTo>
                  <a:lnTo>
                    <a:pt x="498" y="1468"/>
                  </a:lnTo>
                  <a:lnTo>
                    <a:pt x="496" y="1458"/>
                  </a:lnTo>
                  <a:lnTo>
                    <a:pt x="488" y="1448"/>
                  </a:lnTo>
                  <a:lnTo>
                    <a:pt x="480" y="1435"/>
                  </a:lnTo>
                  <a:lnTo>
                    <a:pt x="477" y="1425"/>
                  </a:lnTo>
                  <a:lnTo>
                    <a:pt x="474" y="1414"/>
                  </a:lnTo>
                  <a:lnTo>
                    <a:pt x="464" y="1410"/>
                  </a:lnTo>
                  <a:lnTo>
                    <a:pt x="455" y="1407"/>
                  </a:lnTo>
                  <a:lnTo>
                    <a:pt x="445" y="1406"/>
                  </a:lnTo>
                  <a:lnTo>
                    <a:pt x="436" y="1405"/>
                  </a:lnTo>
                  <a:lnTo>
                    <a:pt x="437" y="1402"/>
                  </a:lnTo>
                  <a:lnTo>
                    <a:pt x="437" y="1398"/>
                  </a:lnTo>
                  <a:lnTo>
                    <a:pt x="439" y="1396"/>
                  </a:lnTo>
                  <a:lnTo>
                    <a:pt x="440" y="1395"/>
                  </a:lnTo>
                  <a:lnTo>
                    <a:pt x="453" y="1395"/>
                  </a:lnTo>
                  <a:lnTo>
                    <a:pt x="466" y="1395"/>
                  </a:lnTo>
                  <a:lnTo>
                    <a:pt x="465" y="1388"/>
                  </a:lnTo>
                  <a:lnTo>
                    <a:pt x="466" y="1382"/>
                  </a:lnTo>
                  <a:lnTo>
                    <a:pt x="468" y="1376"/>
                  </a:lnTo>
                  <a:lnTo>
                    <a:pt x="472" y="1370"/>
                  </a:lnTo>
                  <a:lnTo>
                    <a:pt x="479" y="1359"/>
                  </a:lnTo>
                  <a:lnTo>
                    <a:pt x="486" y="1351"/>
                  </a:lnTo>
                  <a:lnTo>
                    <a:pt x="484" y="1346"/>
                  </a:lnTo>
                  <a:lnTo>
                    <a:pt x="480" y="1341"/>
                  </a:lnTo>
                  <a:lnTo>
                    <a:pt x="485" y="1335"/>
                  </a:lnTo>
                  <a:lnTo>
                    <a:pt x="489" y="1328"/>
                  </a:lnTo>
                  <a:lnTo>
                    <a:pt x="492" y="1320"/>
                  </a:lnTo>
                  <a:lnTo>
                    <a:pt x="496" y="1311"/>
                  </a:lnTo>
                  <a:lnTo>
                    <a:pt x="500" y="1292"/>
                  </a:lnTo>
                  <a:lnTo>
                    <a:pt x="505" y="1274"/>
                  </a:lnTo>
                  <a:lnTo>
                    <a:pt x="505" y="1265"/>
                  </a:lnTo>
                  <a:lnTo>
                    <a:pt x="505" y="1255"/>
                  </a:lnTo>
                  <a:lnTo>
                    <a:pt x="509" y="1251"/>
                  </a:lnTo>
                  <a:lnTo>
                    <a:pt x="513" y="1245"/>
                  </a:lnTo>
                  <a:lnTo>
                    <a:pt x="513" y="1237"/>
                  </a:lnTo>
                  <a:lnTo>
                    <a:pt x="514" y="1230"/>
                  </a:lnTo>
                  <a:lnTo>
                    <a:pt x="518" y="1221"/>
                  </a:lnTo>
                  <a:lnTo>
                    <a:pt x="520" y="1212"/>
                  </a:lnTo>
                  <a:lnTo>
                    <a:pt x="520" y="1197"/>
                  </a:lnTo>
                  <a:lnTo>
                    <a:pt x="520" y="1181"/>
                  </a:lnTo>
                  <a:lnTo>
                    <a:pt x="523" y="1171"/>
                  </a:lnTo>
                  <a:lnTo>
                    <a:pt x="526" y="1160"/>
                  </a:lnTo>
                  <a:lnTo>
                    <a:pt x="530" y="1157"/>
                  </a:lnTo>
                  <a:lnTo>
                    <a:pt x="533" y="1154"/>
                  </a:lnTo>
                  <a:lnTo>
                    <a:pt x="534" y="1143"/>
                  </a:lnTo>
                  <a:lnTo>
                    <a:pt x="535" y="1132"/>
                  </a:lnTo>
                  <a:lnTo>
                    <a:pt x="538" y="1123"/>
                  </a:lnTo>
                  <a:lnTo>
                    <a:pt x="542" y="1114"/>
                  </a:lnTo>
                  <a:lnTo>
                    <a:pt x="545" y="1104"/>
                  </a:lnTo>
                  <a:lnTo>
                    <a:pt x="548" y="1095"/>
                  </a:lnTo>
                  <a:lnTo>
                    <a:pt x="550" y="1093"/>
                  </a:lnTo>
                  <a:lnTo>
                    <a:pt x="553" y="1091"/>
                  </a:lnTo>
                  <a:lnTo>
                    <a:pt x="558" y="1081"/>
                  </a:lnTo>
                  <a:lnTo>
                    <a:pt x="561" y="1069"/>
                  </a:lnTo>
                  <a:lnTo>
                    <a:pt x="564" y="1064"/>
                  </a:lnTo>
                  <a:lnTo>
                    <a:pt x="567" y="1058"/>
                  </a:lnTo>
                  <a:lnTo>
                    <a:pt x="570" y="1054"/>
                  </a:lnTo>
                  <a:lnTo>
                    <a:pt x="575" y="1050"/>
                  </a:lnTo>
                  <a:lnTo>
                    <a:pt x="579" y="1050"/>
                  </a:lnTo>
                  <a:lnTo>
                    <a:pt x="583" y="1049"/>
                  </a:lnTo>
                  <a:lnTo>
                    <a:pt x="582" y="1055"/>
                  </a:lnTo>
                  <a:lnTo>
                    <a:pt x="582" y="1060"/>
                  </a:lnTo>
                  <a:lnTo>
                    <a:pt x="582" y="1066"/>
                  </a:lnTo>
                  <a:lnTo>
                    <a:pt x="584" y="1070"/>
                  </a:lnTo>
                  <a:lnTo>
                    <a:pt x="585" y="1070"/>
                  </a:lnTo>
                  <a:lnTo>
                    <a:pt x="587" y="1070"/>
                  </a:lnTo>
                  <a:lnTo>
                    <a:pt x="590" y="1068"/>
                  </a:lnTo>
                  <a:lnTo>
                    <a:pt x="592" y="1065"/>
                  </a:lnTo>
                  <a:lnTo>
                    <a:pt x="594" y="1066"/>
                  </a:lnTo>
                  <a:lnTo>
                    <a:pt x="598" y="1068"/>
                  </a:lnTo>
                  <a:lnTo>
                    <a:pt x="600" y="1068"/>
                  </a:lnTo>
                  <a:lnTo>
                    <a:pt x="603" y="1068"/>
                  </a:lnTo>
                  <a:lnTo>
                    <a:pt x="606" y="1065"/>
                  </a:lnTo>
                  <a:lnTo>
                    <a:pt x="610" y="1060"/>
                  </a:lnTo>
                  <a:lnTo>
                    <a:pt x="611" y="1060"/>
                  </a:lnTo>
                  <a:lnTo>
                    <a:pt x="612" y="1060"/>
                  </a:lnTo>
                  <a:lnTo>
                    <a:pt x="612" y="1061"/>
                  </a:lnTo>
                  <a:lnTo>
                    <a:pt x="613" y="1062"/>
                  </a:lnTo>
                  <a:lnTo>
                    <a:pt x="614" y="1070"/>
                  </a:lnTo>
                  <a:lnTo>
                    <a:pt x="615" y="1080"/>
                  </a:lnTo>
                  <a:lnTo>
                    <a:pt x="616" y="1090"/>
                  </a:lnTo>
                  <a:lnTo>
                    <a:pt x="619" y="1096"/>
                  </a:lnTo>
                  <a:lnTo>
                    <a:pt x="623" y="1100"/>
                  </a:lnTo>
                  <a:lnTo>
                    <a:pt x="625" y="1102"/>
                  </a:lnTo>
                  <a:lnTo>
                    <a:pt x="628" y="1101"/>
                  </a:lnTo>
                  <a:lnTo>
                    <a:pt x="630" y="1100"/>
                  </a:lnTo>
                  <a:lnTo>
                    <a:pt x="633" y="1093"/>
                  </a:lnTo>
                  <a:lnTo>
                    <a:pt x="635" y="1085"/>
                  </a:lnTo>
                  <a:lnTo>
                    <a:pt x="636" y="1085"/>
                  </a:lnTo>
                  <a:lnTo>
                    <a:pt x="637" y="1087"/>
                  </a:lnTo>
                  <a:lnTo>
                    <a:pt x="638" y="1087"/>
                  </a:lnTo>
                  <a:lnTo>
                    <a:pt x="642" y="1093"/>
                  </a:lnTo>
                  <a:lnTo>
                    <a:pt x="646" y="1099"/>
                  </a:lnTo>
                  <a:lnTo>
                    <a:pt x="646" y="1101"/>
                  </a:lnTo>
                  <a:lnTo>
                    <a:pt x="645" y="1103"/>
                  </a:lnTo>
                  <a:lnTo>
                    <a:pt x="642" y="1104"/>
                  </a:lnTo>
                  <a:lnTo>
                    <a:pt x="640" y="1105"/>
                  </a:lnTo>
                  <a:lnTo>
                    <a:pt x="639" y="1112"/>
                  </a:lnTo>
                  <a:lnTo>
                    <a:pt x="638" y="1123"/>
                  </a:lnTo>
                  <a:lnTo>
                    <a:pt x="638" y="1132"/>
                  </a:lnTo>
                  <a:lnTo>
                    <a:pt x="638" y="1140"/>
                  </a:lnTo>
                  <a:lnTo>
                    <a:pt x="639" y="1140"/>
                  </a:lnTo>
                  <a:lnTo>
                    <a:pt x="645" y="1137"/>
                  </a:lnTo>
                  <a:lnTo>
                    <a:pt x="650" y="1131"/>
                  </a:lnTo>
                  <a:lnTo>
                    <a:pt x="656" y="1124"/>
                  </a:lnTo>
                  <a:lnTo>
                    <a:pt x="662" y="1116"/>
                  </a:lnTo>
                  <a:lnTo>
                    <a:pt x="673" y="1097"/>
                  </a:lnTo>
                  <a:lnTo>
                    <a:pt x="681" y="1084"/>
                  </a:lnTo>
                  <a:lnTo>
                    <a:pt x="688" y="1078"/>
                  </a:lnTo>
                  <a:lnTo>
                    <a:pt x="696" y="1070"/>
                  </a:lnTo>
                  <a:lnTo>
                    <a:pt x="699" y="1064"/>
                  </a:lnTo>
                  <a:lnTo>
                    <a:pt x="703" y="1057"/>
                  </a:lnTo>
                  <a:lnTo>
                    <a:pt x="708" y="1053"/>
                  </a:lnTo>
                  <a:lnTo>
                    <a:pt x="715" y="1048"/>
                  </a:lnTo>
                  <a:lnTo>
                    <a:pt x="721" y="1037"/>
                  </a:lnTo>
                  <a:lnTo>
                    <a:pt x="727" y="1026"/>
                  </a:lnTo>
                  <a:lnTo>
                    <a:pt x="740" y="1010"/>
                  </a:lnTo>
                  <a:lnTo>
                    <a:pt x="754" y="996"/>
                  </a:lnTo>
                  <a:lnTo>
                    <a:pt x="768" y="982"/>
                  </a:lnTo>
                  <a:lnTo>
                    <a:pt x="782" y="967"/>
                  </a:lnTo>
                  <a:lnTo>
                    <a:pt x="790" y="957"/>
                  </a:lnTo>
                  <a:lnTo>
                    <a:pt x="799" y="949"/>
                  </a:lnTo>
                  <a:lnTo>
                    <a:pt x="812" y="940"/>
                  </a:lnTo>
                  <a:lnTo>
                    <a:pt x="826" y="932"/>
                  </a:lnTo>
                  <a:lnTo>
                    <a:pt x="828" y="929"/>
                  </a:lnTo>
                  <a:lnTo>
                    <a:pt x="831" y="925"/>
                  </a:lnTo>
                  <a:lnTo>
                    <a:pt x="844" y="917"/>
                  </a:lnTo>
                  <a:lnTo>
                    <a:pt x="861" y="907"/>
                  </a:lnTo>
                  <a:lnTo>
                    <a:pt x="871" y="904"/>
                  </a:lnTo>
                  <a:lnTo>
                    <a:pt x="882" y="902"/>
                  </a:lnTo>
                  <a:lnTo>
                    <a:pt x="886" y="901"/>
                  </a:lnTo>
                  <a:lnTo>
                    <a:pt x="892" y="901"/>
                  </a:lnTo>
                  <a:lnTo>
                    <a:pt x="897" y="902"/>
                  </a:lnTo>
                  <a:lnTo>
                    <a:pt x="902" y="903"/>
                  </a:lnTo>
                  <a:lnTo>
                    <a:pt x="910" y="910"/>
                  </a:lnTo>
                  <a:lnTo>
                    <a:pt x="918" y="918"/>
                  </a:lnTo>
                  <a:lnTo>
                    <a:pt x="926" y="920"/>
                  </a:lnTo>
                  <a:lnTo>
                    <a:pt x="934" y="921"/>
                  </a:lnTo>
                  <a:lnTo>
                    <a:pt x="944" y="928"/>
                  </a:lnTo>
                  <a:lnTo>
                    <a:pt x="954" y="933"/>
                  </a:lnTo>
                  <a:lnTo>
                    <a:pt x="961" y="934"/>
                  </a:lnTo>
                  <a:lnTo>
                    <a:pt x="967" y="937"/>
                  </a:lnTo>
                  <a:lnTo>
                    <a:pt x="979" y="944"/>
                  </a:lnTo>
                  <a:lnTo>
                    <a:pt x="990" y="953"/>
                  </a:lnTo>
                  <a:lnTo>
                    <a:pt x="1002" y="962"/>
                  </a:lnTo>
                  <a:lnTo>
                    <a:pt x="1013" y="971"/>
                  </a:lnTo>
                  <a:lnTo>
                    <a:pt x="1015" y="980"/>
                  </a:lnTo>
                  <a:lnTo>
                    <a:pt x="1017" y="990"/>
                  </a:lnTo>
                  <a:lnTo>
                    <a:pt x="1017" y="1000"/>
                  </a:lnTo>
                  <a:lnTo>
                    <a:pt x="1018" y="1009"/>
                  </a:lnTo>
                  <a:lnTo>
                    <a:pt x="1014" y="1011"/>
                  </a:lnTo>
                  <a:lnTo>
                    <a:pt x="1012" y="1013"/>
                  </a:lnTo>
                  <a:lnTo>
                    <a:pt x="1011" y="1017"/>
                  </a:lnTo>
                  <a:lnTo>
                    <a:pt x="1009" y="1020"/>
                  </a:lnTo>
                  <a:lnTo>
                    <a:pt x="1015" y="1025"/>
                  </a:lnTo>
                  <a:lnTo>
                    <a:pt x="1021" y="1032"/>
                  </a:lnTo>
                  <a:lnTo>
                    <a:pt x="1021" y="1045"/>
                  </a:lnTo>
                  <a:lnTo>
                    <a:pt x="1020" y="1057"/>
                  </a:lnTo>
                  <a:lnTo>
                    <a:pt x="1024" y="1061"/>
                  </a:lnTo>
                  <a:lnTo>
                    <a:pt x="1027" y="1066"/>
                  </a:lnTo>
                  <a:lnTo>
                    <a:pt x="1029" y="1069"/>
                  </a:lnTo>
                  <a:lnTo>
                    <a:pt x="1029" y="1073"/>
                  </a:lnTo>
                  <a:lnTo>
                    <a:pt x="1027" y="1076"/>
                  </a:lnTo>
                  <a:lnTo>
                    <a:pt x="1026" y="1079"/>
                  </a:lnTo>
                  <a:lnTo>
                    <a:pt x="1023" y="1083"/>
                  </a:lnTo>
                  <a:lnTo>
                    <a:pt x="1021" y="1089"/>
                  </a:lnTo>
                  <a:lnTo>
                    <a:pt x="1021" y="1102"/>
                  </a:lnTo>
                  <a:lnTo>
                    <a:pt x="1021" y="1115"/>
                  </a:lnTo>
                  <a:lnTo>
                    <a:pt x="1019" y="1118"/>
                  </a:lnTo>
                  <a:lnTo>
                    <a:pt x="1017" y="1122"/>
                  </a:lnTo>
                  <a:lnTo>
                    <a:pt x="1018" y="1130"/>
                  </a:lnTo>
                  <a:lnTo>
                    <a:pt x="1019" y="1140"/>
                  </a:lnTo>
                  <a:lnTo>
                    <a:pt x="1015" y="1146"/>
                  </a:lnTo>
                  <a:lnTo>
                    <a:pt x="1012" y="1151"/>
                  </a:lnTo>
                  <a:lnTo>
                    <a:pt x="1013" y="1161"/>
                  </a:lnTo>
                  <a:lnTo>
                    <a:pt x="1014" y="1169"/>
                  </a:lnTo>
                  <a:lnTo>
                    <a:pt x="1011" y="1176"/>
                  </a:lnTo>
                  <a:lnTo>
                    <a:pt x="1008" y="1186"/>
                  </a:lnTo>
                  <a:lnTo>
                    <a:pt x="1011" y="1189"/>
                  </a:lnTo>
                  <a:lnTo>
                    <a:pt x="1013" y="1194"/>
                  </a:lnTo>
                  <a:lnTo>
                    <a:pt x="1009" y="1199"/>
                  </a:lnTo>
                  <a:lnTo>
                    <a:pt x="1002" y="1206"/>
                  </a:lnTo>
                  <a:lnTo>
                    <a:pt x="1000" y="1208"/>
                  </a:lnTo>
                  <a:lnTo>
                    <a:pt x="997" y="1211"/>
                  </a:lnTo>
                  <a:lnTo>
                    <a:pt x="996" y="1215"/>
                  </a:lnTo>
                  <a:lnTo>
                    <a:pt x="995" y="1218"/>
                  </a:lnTo>
                  <a:lnTo>
                    <a:pt x="998" y="1225"/>
                  </a:lnTo>
                  <a:lnTo>
                    <a:pt x="1001" y="1230"/>
                  </a:lnTo>
                  <a:lnTo>
                    <a:pt x="1001" y="1232"/>
                  </a:lnTo>
                  <a:lnTo>
                    <a:pt x="1001" y="1235"/>
                  </a:lnTo>
                  <a:lnTo>
                    <a:pt x="999" y="1237"/>
                  </a:lnTo>
                  <a:lnTo>
                    <a:pt x="997" y="1241"/>
                  </a:lnTo>
                  <a:lnTo>
                    <a:pt x="998" y="1246"/>
                  </a:lnTo>
                  <a:lnTo>
                    <a:pt x="1000" y="1251"/>
                  </a:lnTo>
                  <a:lnTo>
                    <a:pt x="1005" y="1251"/>
                  </a:lnTo>
                  <a:lnTo>
                    <a:pt x="1009" y="1253"/>
                  </a:lnTo>
                  <a:lnTo>
                    <a:pt x="1009" y="1260"/>
                  </a:lnTo>
                  <a:lnTo>
                    <a:pt x="1009" y="1267"/>
                  </a:lnTo>
                  <a:lnTo>
                    <a:pt x="1008" y="1267"/>
                  </a:lnTo>
                  <a:lnTo>
                    <a:pt x="1007" y="1268"/>
                  </a:lnTo>
                  <a:lnTo>
                    <a:pt x="1003" y="1266"/>
                  </a:lnTo>
                  <a:lnTo>
                    <a:pt x="1000" y="1264"/>
                  </a:lnTo>
                  <a:lnTo>
                    <a:pt x="998" y="1263"/>
                  </a:lnTo>
                  <a:lnTo>
                    <a:pt x="996" y="1263"/>
                  </a:lnTo>
                  <a:lnTo>
                    <a:pt x="994" y="1263"/>
                  </a:lnTo>
                  <a:lnTo>
                    <a:pt x="990" y="1264"/>
                  </a:lnTo>
                  <a:lnTo>
                    <a:pt x="989" y="1264"/>
                  </a:lnTo>
                  <a:lnTo>
                    <a:pt x="988" y="1265"/>
                  </a:lnTo>
                  <a:lnTo>
                    <a:pt x="986" y="1272"/>
                  </a:lnTo>
                  <a:lnTo>
                    <a:pt x="985" y="1281"/>
                  </a:lnTo>
                  <a:lnTo>
                    <a:pt x="986" y="1282"/>
                  </a:lnTo>
                  <a:lnTo>
                    <a:pt x="989" y="1282"/>
                  </a:lnTo>
                  <a:lnTo>
                    <a:pt x="992" y="1283"/>
                  </a:lnTo>
                  <a:lnTo>
                    <a:pt x="995" y="1285"/>
                  </a:lnTo>
                  <a:lnTo>
                    <a:pt x="996" y="1287"/>
                  </a:lnTo>
                  <a:lnTo>
                    <a:pt x="997" y="1290"/>
                  </a:lnTo>
                  <a:lnTo>
                    <a:pt x="997" y="1294"/>
                  </a:lnTo>
                  <a:lnTo>
                    <a:pt x="997" y="1298"/>
                  </a:lnTo>
                  <a:lnTo>
                    <a:pt x="996" y="1301"/>
                  </a:lnTo>
                  <a:lnTo>
                    <a:pt x="991" y="1306"/>
                  </a:lnTo>
                  <a:lnTo>
                    <a:pt x="986" y="1312"/>
                  </a:lnTo>
                  <a:lnTo>
                    <a:pt x="974" y="1322"/>
                  </a:lnTo>
                  <a:lnTo>
                    <a:pt x="967" y="1329"/>
                  </a:lnTo>
                  <a:lnTo>
                    <a:pt x="966" y="1334"/>
                  </a:lnTo>
                  <a:lnTo>
                    <a:pt x="967" y="1338"/>
                  </a:lnTo>
                  <a:lnTo>
                    <a:pt x="972" y="1338"/>
                  </a:lnTo>
                  <a:lnTo>
                    <a:pt x="975" y="1338"/>
                  </a:lnTo>
                  <a:lnTo>
                    <a:pt x="978" y="1339"/>
                  </a:lnTo>
                  <a:lnTo>
                    <a:pt x="980" y="1341"/>
                  </a:lnTo>
                  <a:lnTo>
                    <a:pt x="980" y="1346"/>
                  </a:lnTo>
                  <a:lnTo>
                    <a:pt x="980" y="1350"/>
                  </a:lnTo>
                  <a:lnTo>
                    <a:pt x="964" y="1359"/>
                  </a:lnTo>
                  <a:lnTo>
                    <a:pt x="950" y="1369"/>
                  </a:lnTo>
                  <a:lnTo>
                    <a:pt x="949" y="1374"/>
                  </a:lnTo>
                  <a:lnTo>
                    <a:pt x="948" y="1380"/>
                  </a:lnTo>
                  <a:lnTo>
                    <a:pt x="944" y="1382"/>
                  </a:lnTo>
                  <a:lnTo>
                    <a:pt x="942" y="1384"/>
                  </a:lnTo>
                  <a:lnTo>
                    <a:pt x="940" y="1391"/>
                  </a:lnTo>
                  <a:lnTo>
                    <a:pt x="939" y="1396"/>
                  </a:lnTo>
                  <a:lnTo>
                    <a:pt x="928" y="1397"/>
                  </a:lnTo>
                  <a:lnTo>
                    <a:pt x="919" y="1396"/>
                  </a:lnTo>
                  <a:lnTo>
                    <a:pt x="915" y="1396"/>
                  </a:lnTo>
                  <a:lnTo>
                    <a:pt x="910" y="1396"/>
                  </a:lnTo>
                  <a:lnTo>
                    <a:pt x="906" y="1397"/>
                  </a:lnTo>
                  <a:lnTo>
                    <a:pt x="902" y="1399"/>
                  </a:lnTo>
                  <a:lnTo>
                    <a:pt x="902" y="1407"/>
                  </a:lnTo>
                  <a:lnTo>
                    <a:pt x="899" y="1413"/>
                  </a:lnTo>
                  <a:lnTo>
                    <a:pt x="897" y="1418"/>
                  </a:lnTo>
                  <a:lnTo>
                    <a:pt x="894" y="1421"/>
                  </a:lnTo>
                  <a:lnTo>
                    <a:pt x="886" y="1429"/>
                  </a:lnTo>
                  <a:lnTo>
                    <a:pt x="880" y="1438"/>
                  </a:lnTo>
                  <a:lnTo>
                    <a:pt x="885" y="1441"/>
                  </a:lnTo>
                  <a:lnTo>
                    <a:pt x="891" y="1445"/>
                  </a:lnTo>
                  <a:lnTo>
                    <a:pt x="892" y="1445"/>
                  </a:lnTo>
                  <a:lnTo>
                    <a:pt x="892" y="1446"/>
                  </a:lnTo>
                  <a:lnTo>
                    <a:pt x="889" y="1453"/>
                  </a:lnTo>
                  <a:lnTo>
                    <a:pt x="884" y="1462"/>
                  </a:lnTo>
                  <a:lnTo>
                    <a:pt x="882" y="1466"/>
                  </a:lnTo>
                  <a:lnTo>
                    <a:pt x="879" y="1470"/>
                  </a:lnTo>
                  <a:lnTo>
                    <a:pt x="877" y="1473"/>
                  </a:lnTo>
                  <a:lnTo>
                    <a:pt x="874" y="1475"/>
                  </a:lnTo>
                  <a:lnTo>
                    <a:pt x="864" y="1474"/>
                  </a:lnTo>
                  <a:lnTo>
                    <a:pt x="856" y="1474"/>
                  </a:lnTo>
                  <a:lnTo>
                    <a:pt x="857" y="1480"/>
                  </a:lnTo>
                  <a:lnTo>
                    <a:pt x="858" y="1487"/>
                  </a:lnTo>
                  <a:lnTo>
                    <a:pt x="859" y="1490"/>
                  </a:lnTo>
                  <a:lnTo>
                    <a:pt x="859" y="1493"/>
                  </a:lnTo>
                  <a:lnTo>
                    <a:pt x="858" y="1497"/>
                  </a:lnTo>
                  <a:lnTo>
                    <a:pt x="857" y="1499"/>
                  </a:lnTo>
                  <a:lnTo>
                    <a:pt x="852" y="1503"/>
                  </a:lnTo>
                  <a:lnTo>
                    <a:pt x="848" y="1508"/>
                  </a:lnTo>
                  <a:lnTo>
                    <a:pt x="847" y="1512"/>
                  </a:lnTo>
                  <a:lnTo>
                    <a:pt x="846" y="1515"/>
                  </a:lnTo>
                  <a:lnTo>
                    <a:pt x="841" y="1519"/>
                  </a:lnTo>
                  <a:lnTo>
                    <a:pt x="837" y="1523"/>
                  </a:lnTo>
                  <a:lnTo>
                    <a:pt x="836" y="1535"/>
                  </a:lnTo>
                  <a:lnTo>
                    <a:pt x="835" y="1545"/>
                  </a:lnTo>
                  <a:lnTo>
                    <a:pt x="827" y="1548"/>
                  </a:lnTo>
                  <a:lnTo>
                    <a:pt x="821" y="1555"/>
                  </a:lnTo>
                  <a:lnTo>
                    <a:pt x="816" y="1561"/>
                  </a:lnTo>
                  <a:lnTo>
                    <a:pt x="813" y="1569"/>
                  </a:lnTo>
                  <a:lnTo>
                    <a:pt x="813" y="1575"/>
                  </a:lnTo>
                  <a:lnTo>
                    <a:pt x="815" y="1582"/>
                  </a:lnTo>
                  <a:lnTo>
                    <a:pt x="805" y="1580"/>
                  </a:lnTo>
                  <a:lnTo>
                    <a:pt x="796" y="1578"/>
                  </a:lnTo>
                  <a:lnTo>
                    <a:pt x="794" y="1577"/>
                  </a:lnTo>
                  <a:lnTo>
                    <a:pt x="793" y="1575"/>
                  </a:lnTo>
                  <a:lnTo>
                    <a:pt x="794" y="1572"/>
                  </a:lnTo>
                  <a:lnTo>
                    <a:pt x="796" y="1568"/>
                  </a:lnTo>
                  <a:lnTo>
                    <a:pt x="789" y="1562"/>
                  </a:lnTo>
                  <a:lnTo>
                    <a:pt x="784" y="1559"/>
                  </a:lnTo>
                  <a:lnTo>
                    <a:pt x="782" y="1556"/>
                  </a:lnTo>
                  <a:lnTo>
                    <a:pt x="780" y="1554"/>
                  </a:lnTo>
                  <a:lnTo>
                    <a:pt x="778" y="1549"/>
                  </a:lnTo>
                  <a:lnTo>
                    <a:pt x="777" y="1544"/>
                  </a:lnTo>
                  <a:lnTo>
                    <a:pt x="771" y="1542"/>
                  </a:lnTo>
                  <a:lnTo>
                    <a:pt x="766" y="1539"/>
                  </a:lnTo>
                  <a:lnTo>
                    <a:pt x="765" y="1534"/>
                  </a:lnTo>
                  <a:lnTo>
                    <a:pt x="764" y="1531"/>
                  </a:lnTo>
                  <a:lnTo>
                    <a:pt x="762" y="1531"/>
                  </a:lnTo>
                  <a:lnTo>
                    <a:pt x="759" y="1531"/>
                  </a:lnTo>
                  <a:close/>
                  <a:moveTo>
                    <a:pt x="348" y="1068"/>
                  </a:moveTo>
                  <a:lnTo>
                    <a:pt x="350" y="1069"/>
                  </a:lnTo>
                  <a:lnTo>
                    <a:pt x="352" y="1069"/>
                  </a:lnTo>
                  <a:lnTo>
                    <a:pt x="354" y="1070"/>
                  </a:lnTo>
                  <a:lnTo>
                    <a:pt x="355" y="1070"/>
                  </a:lnTo>
                  <a:lnTo>
                    <a:pt x="354" y="1072"/>
                  </a:lnTo>
                  <a:lnTo>
                    <a:pt x="354" y="1073"/>
                  </a:lnTo>
                  <a:lnTo>
                    <a:pt x="351" y="1076"/>
                  </a:lnTo>
                  <a:lnTo>
                    <a:pt x="347" y="1077"/>
                  </a:lnTo>
                  <a:lnTo>
                    <a:pt x="346" y="1076"/>
                  </a:lnTo>
                  <a:lnTo>
                    <a:pt x="345" y="1076"/>
                  </a:lnTo>
                  <a:lnTo>
                    <a:pt x="346" y="1071"/>
                  </a:lnTo>
                  <a:lnTo>
                    <a:pt x="347" y="1069"/>
                  </a:lnTo>
                  <a:lnTo>
                    <a:pt x="348" y="1068"/>
                  </a:lnTo>
                  <a:close/>
                  <a:moveTo>
                    <a:pt x="1445" y="1115"/>
                  </a:moveTo>
                  <a:lnTo>
                    <a:pt x="1445" y="1116"/>
                  </a:lnTo>
                  <a:lnTo>
                    <a:pt x="1444" y="1117"/>
                  </a:lnTo>
                  <a:lnTo>
                    <a:pt x="1445" y="1118"/>
                  </a:lnTo>
                  <a:lnTo>
                    <a:pt x="1445" y="1119"/>
                  </a:lnTo>
                  <a:lnTo>
                    <a:pt x="1447" y="1119"/>
                  </a:lnTo>
                  <a:lnTo>
                    <a:pt x="1449" y="1119"/>
                  </a:lnTo>
                  <a:lnTo>
                    <a:pt x="1451" y="1119"/>
                  </a:lnTo>
                  <a:lnTo>
                    <a:pt x="1452" y="1117"/>
                  </a:lnTo>
                  <a:lnTo>
                    <a:pt x="1452" y="1116"/>
                  </a:lnTo>
                  <a:lnTo>
                    <a:pt x="1449" y="1116"/>
                  </a:lnTo>
                  <a:lnTo>
                    <a:pt x="1445" y="1115"/>
                  </a:lnTo>
                  <a:close/>
                  <a:moveTo>
                    <a:pt x="242" y="1187"/>
                  </a:moveTo>
                  <a:lnTo>
                    <a:pt x="243" y="1188"/>
                  </a:lnTo>
                  <a:lnTo>
                    <a:pt x="243" y="1189"/>
                  </a:lnTo>
                  <a:lnTo>
                    <a:pt x="242" y="1189"/>
                  </a:lnTo>
                  <a:lnTo>
                    <a:pt x="242" y="1188"/>
                  </a:lnTo>
                  <a:lnTo>
                    <a:pt x="242" y="1187"/>
                  </a:lnTo>
                  <a:close/>
                  <a:moveTo>
                    <a:pt x="296" y="1189"/>
                  </a:moveTo>
                  <a:lnTo>
                    <a:pt x="293" y="1192"/>
                  </a:lnTo>
                  <a:lnTo>
                    <a:pt x="291" y="1194"/>
                  </a:lnTo>
                  <a:lnTo>
                    <a:pt x="291" y="1199"/>
                  </a:lnTo>
                  <a:lnTo>
                    <a:pt x="293" y="1204"/>
                  </a:lnTo>
                  <a:lnTo>
                    <a:pt x="297" y="1202"/>
                  </a:lnTo>
                  <a:lnTo>
                    <a:pt x="299" y="1202"/>
                  </a:lnTo>
                  <a:lnTo>
                    <a:pt x="303" y="1198"/>
                  </a:lnTo>
                  <a:lnTo>
                    <a:pt x="309" y="1194"/>
                  </a:lnTo>
                  <a:lnTo>
                    <a:pt x="308" y="1193"/>
                  </a:lnTo>
                  <a:lnTo>
                    <a:pt x="308" y="1190"/>
                  </a:lnTo>
                  <a:lnTo>
                    <a:pt x="307" y="1190"/>
                  </a:lnTo>
                  <a:lnTo>
                    <a:pt x="305" y="1189"/>
                  </a:lnTo>
                  <a:lnTo>
                    <a:pt x="300" y="1189"/>
                  </a:lnTo>
                  <a:lnTo>
                    <a:pt x="296" y="1189"/>
                  </a:lnTo>
                  <a:close/>
                  <a:moveTo>
                    <a:pt x="401" y="1252"/>
                  </a:moveTo>
                  <a:lnTo>
                    <a:pt x="402" y="1253"/>
                  </a:lnTo>
                  <a:lnTo>
                    <a:pt x="399" y="1260"/>
                  </a:lnTo>
                  <a:lnTo>
                    <a:pt x="396" y="1268"/>
                  </a:lnTo>
                  <a:lnTo>
                    <a:pt x="392" y="1270"/>
                  </a:lnTo>
                  <a:lnTo>
                    <a:pt x="387" y="1274"/>
                  </a:lnTo>
                  <a:lnTo>
                    <a:pt x="386" y="1272"/>
                  </a:lnTo>
                  <a:lnTo>
                    <a:pt x="385" y="1271"/>
                  </a:lnTo>
                  <a:lnTo>
                    <a:pt x="385" y="1267"/>
                  </a:lnTo>
                  <a:lnTo>
                    <a:pt x="386" y="1263"/>
                  </a:lnTo>
                  <a:lnTo>
                    <a:pt x="387" y="1260"/>
                  </a:lnTo>
                  <a:lnTo>
                    <a:pt x="390" y="1258"/>
                  </a:lnTo>
                  <a:lnTo>
                    <a:pt x="394" y="1255"/>
                  </a:lnTo>
                  <a:lnTo>
                    <a:pt x="401" y="1252"/>
                  </a:lnTo>
                  <a:close/>
                  <a:moveTo>
                    <a:pt x="967" y="1260"/>
                  </a:moveTo>
                  <a:lnTo>
                    <a:pt x="964" y="1264"/>
                  </a:lnTo>
                  <a:lnTo>
                    <a:pt x="963" y="1268"/>
                  </a:lnTo>
                  <a:lnTo>
                    <a:pt x="964" y="1269"/>
                  </a:lnTo>
                  <a:lnTo>
                    <a:pt x="965" y="1270"/>
                  </a:lnTo>
                  <a:lnTo>
                    <a:pt x="967" y="1270"/>
                  </a:lnTo>
                  <a:lnTo>
                    <a:pt x="970" y="1270"/>
                  </a:lnTo>
                  <a:lnTo>
                    <a:pt x="971" y="1269"/>
                  </a:lnTo>
                  <a:lnTo>
                    <a:pt x="971" y="1268"/>
                  </a:lnTo>
                  <a:lnTo>
                    <a:pt x="971" y="1265"/>
                  </a:lnTo>
                  <a:lnTo>
                    <a:pt x="971" y="1263"/>
                  </a:lnTo>
                  <a:lnTo>
                    <a:pt x="971" y="1262"/>
                  </a:lnTo>
                  <a:lnTo>
                    <a:pt x="970" y="1260"/>
                  </a:lnTo>
                  <a:lnTo>
                    <a:pt x="968" y="1260"/>
                  </a:lnTo>
                  <a:lnTo>
                    <a:pt x="967" y="1260"/>
                  </a:lnTo>
                  <a:close/>
                  <a:moveTo>
                    <a:pt x="1343" y="544"/>
                  </a:moveTo>
                  <a:lnTo>
                    <a:pt x="1336" y="548"/>
                  </a:lnTo>
                  <a:lnTo>
                    <a:pt x="1328" y="552"/>
                  </a:lnTo>
                  <a:lnTo>
                    <a:pt x="1320" y="554"/>
                  </a:lnTo>
                  <a:lnTo>
                    <a:pt x="1311" y="557"/>
                  </a:lnTo>
                  <a:lnTo>
                    <a:pt x="1293" y="561"/>
                  </a:lnTo>
                  <a:lnTo>
                    <a:pt x="1276" y="566"/>
                  </a:lnTo>
                  <a:lnTo>
                    <a:pt x="1268" y="566"/>
                  </a:lnTo>
                  <a:lnTo>
                    <a:pt x="1261" y="566"/>
                  </a:lnTo>
                  <a:lnTo>
                    <a:pt x="1253" y="567"/>
                  </a:lnTo>
                  <a:lnTo>
                    <a:pt x="1244" y="569"/>
                  </a:lnTo>
                  <a:lnTo>
                    <a:pt x="1242" y="572"/>
                  </a:lnTo>
                  <a:lnTo>
                    <a:pt x="1240" y="575"/>
                  </a:lnTo>
                  <a:lnTo>
                    <a:pt x="1231" y="575"/>
                  </a:lnTo>
                  <a:lnTo>
                    <a:pt x="1223" y="575"/>
                  </a:lnTo>
                  <a:lnTo>
                    <a:pt x="1215" y="578"/>
                  </a:lnTo>
                  <a:lnTo>
                    <a:pt x="1206" y="581"/>
                  </a:lnTo>
                  <a:lnTo>
                    <a:pt x="1191" y="583"/>
                  </a:lnTo>
                  <a:lnTo>
                    <a:pt x="1175" y="582"/>
                  </a:lnTo>
                  <a:lnTo>
                    <a:pt x="1168" y="583"/>
                  </a:lnTo>
                  <a:lnTo>
                    <a:pt x="1161" y="583"/>
                  </a:lnTo>
                  <a:lnTo>
                    <a:pt x="1154" y="584"/>
                  </a:lnTo>
                  <a:lnTo>
                    <a:pt x="1148" y="587"/>
                  </a:lnTo>
                  <a:lnTo>
                    <a:pt x="1148" y="588"/>
                  </a:lnTo>
                  <a:lnTo>
                    <a:pt x="1148" y="589"/>
                  </a:lnTo>
                  <a:lnTo>
                    <a:pt x="1148" y="598"/>
                  </a:lnTo>
                  <a:lnTo>
                    <a:pt x="1150" y="609"/>
                  </a:lnTo>
                  <a:lnTo>
                    <a:pt x="1151" y="617"/>
                  </a:lnTo>
                  <a:lnTo>
                    <a:pt x="1153" y="626"/>
                  </a:lnTo>
                  <a:lnTo>
                    <a:pt x="1154" y="635"/>
                  </a:lnTo>
                  <a:lnTo>
                    <a:pt x="1153" y="642"/>
                  </a:lnTo>
                  <a:lnTo>
                    <a:pt x="1152" y="650"/>
                  </a:lnTo>
                  <a:lnTo>
                    <a:pt x="1150" y="657"/>
                  </a:lnTo>
                  <a:lnTo>
                    <a:pt x="1151" y="664"/>
                  </a:lnTo>
                  <a:lnTo>
                    <a:pt x="1152" y="672"/>
                  </a:lnTo>
                  <a:lnTo>
                    <a:pt x="1151" y="674"/>
                  </a:lnTo>
                  <a:lnTo>
                    <a:pt x="1149" y="677"/>
                  </a:lnTo>
                  <a:lnTo>
                    <a:pt x="1148" y="681"/>
                  </a:lnTo>
                  <a:lnTo>
                    <a:pt x="1148" y="685"/>
                  </a:lnTo>
                  <a:lnTo>
                    <a:pt x="1150" y="688"/>
                  </a:lnTo>
                  <a:lnTo>
                    <a:pt x="1152" y="693"/>
                  </a:lnTo>
                  <a:lnTo>
                    <a:pt x="1151" y="699"/>
                  </a:lnTo>
                  <a:lnTo>
                    <a:pt x="1150" y="705"/>
                  </a:lnTo>
                  <a:lnTo>
                    <a:pt x="1151" y="721"/>
                  </a:lnTo>
                  <a:lnTo>
                    <a:pt x="1150" y="736"/>
                  </a:lnTo>
                  <a:lnTo>
                    <a:pt x="1148" y="752"/>
                  </a:lnTo>
                  <a:lnTo>
                    <a:pt x="1145" y="767"/>
                  </a:lnTo>
                  <a:lnTo>
                    <a:pt x="1145" y="776"/>
                  </a:lnTo>
                  <a:lnTo>
                    <a:pt x="1146" y="784"/>
                  </a:lnTo>
                  <a:lnTo>
                    <a:pt x="1143" y="794"/>
                  </a:lnTo>
                  <a:lnTo>
                    <a:pt x="1141" y="803"/>
                  </a:lnTo>
                  <a:lnTo>
                    <a:pt x="1141" y="812"/>
                  </a:lnTo>
                  <a:lnTo>
                    <a:pt x="1143" y="825"/>
                  </a:lnTo>
                  <a:lnTo>
                    <a:pt x="1145" y="832"/>
                  </a:lnTo>
                  <a:lnTo>
                    <a:pt x="1145" y="839"/>
                  </a:lnTo>
                  <a:lnTo>
                    <a:pt x="1145" y="846"/>
                  </a:lnTo>
                  <a:lnTo>
                    <a:pt x="1145" y="851"/>
                  </a:lnTo>
                  <a:lnTo>
                    <a:pt x="1141" y="862"/>
                  </a:lnTo>
                  <a:lnTo>
                    <a:pt x="1140" y="875"/>
                  </a:lnTo>
                  <a:lnTo>
                    <a:pt x="1141" y="887"/>
                  </a:lnTo>
                  <a:lnTo>
                    <a:pt x="1141" y="901"/>
                  </a:lnTo>
                  <a:lnTo>
                    <a:pt x="1137" y="908"/>
                  </a:lnTo>
                  <a:lnTo>
                    <a:pt x="1133" y="915"/>
                  </a:lnTo>
                  <a:lnTo>
                    <a:pt x="1130" y="924"/>
                  </a:lnTo>
                  <a:lnTo>
                    <a:pt x="1129" y="932"/>
                  </a:lnTo>
                  <a:lnTo>
                    <a:pt x="1129" y="937"/>
                  </a:lnTo>
                  <a:lnTo>
                    <a:pt x="1128" y="941"/>
                  </a:lnTo>
                  <a:lnTo>
                    <a:pt x="1127" y="944"/>
                  </a:lnTo>
                  <a:lnTo>
                    <a:pt x="1125" y="948"/>
                  </a:lnTo>
                  <a:lnTo>
                    <a:pt x="1112" y="956"/>
                  </a:lnTo>
                  <a:lnTo>
                    <a:pt x="1099" y="965"/>
                  </a:lnTo>
                  <a:lnTo>
                    <a:pt x="1099" y="967"/>
                  </a:lnTo>
                  <a:lnTo>
                    <a:pt x="1101" y="968"/>
                  </a:lnTo>
                  <a:lnTo>
                    <a:pt x="1103" y="971"/>
                  </a:lnTo>
                  <a:lnTo>
                    <a:pt x="1105" y="972"/>
                  </a:lnTo>
                  <a:lnTo>
                    <a:pt x="1110" y="973"/>
                  </a:lnTo>
                  <a:lnTo>
                    <a:pt x="1115" y="974"/>
                  </a:lnTo>
                  <a:lnTo>
                    <a:pt x="1115" y="975"/>
                  </a:lnTo>
                  <a:lnTo>
                    <a:pt x="1116" y="975"/>
                  </a:lnTo>
                  <a:lnTo>
                    <a:pt x="1115" y="978"/>
                  </a:lnTo>
                  <a:lnTo>
                    <a:pt x="1114" y="979"/>
                  </a:lnTo>
                  <a:lnTo>
                    <a:pt x="1104" y="983"/>
                  </a:lnTo>
                  <a:lnTo>
                    <a:pt x="1094" y="985"/>
                  </a:lnTo>
                  <a:lnTo>
                    <a:pt x="1089" y="986"/>
                  </a:lnTo>
                  <a:lnTo>
                    <a:pt x="1083" y="988"/>
                  </a:lnTo>
                  <a:lnTo>
                    <a:pt x="1080" y="990"/>
                  </a:lnTo>
                  <a:lnTo>
                    <a:pt x="1078" y="994"/>
                  </a:lnTo>
                  <a:lnTo>
                    <a:pt x="1078" y="998"/>
                  </a:lnTo>
                  <a:lnTo>
                    <a:pt x="1078" y="1002"/>
                  </a:lnTo>
                  <a:lnTo>
                    <a:pt x="1078" y="1003"/>
                  </a:lnTo>
                  <a:lnTo>
                    <a:pt x="1079" y="1006"/>
                  </a:lnTo>
                  <a:lnTo>
                    <a:pt x="1092" y="1006"/>
                  </a:lnTo>
                  <a:lnTo>
                    <a:pt x="1106" y="1004"/>
                  </a:lnTo>
                  <a:lnTo>
                    <a:pt x="1106" y="1006"/>
                  </a:lnTo>
                  <a:lnTo>
                    <a:pt x="1106" y="1007"/>
                  </a:lnTo>
                  <a:lnTo>
                    <a:pt x="1107" y="1017"/>
                  </a:lnTo>
                  <a:lnTo>
                    <a:pt x="1108" y="1024"/>
                  </a:lnTo>
                  <a:lnTo>
                    <a:pt x="1112" y="1025"/>
                  </a:lnTo>
                  <a:lnTo>
                    <a:pt x="1115" y="1025"/>
                  </a:lnTo>
                  <a:lnTo>
                    <a:pt x="1117" y="1026"/>
                  </a:lnTo>
                  <a:lnTo>
                    <a:pt x="1119" y="1029"/>
                  </a:lnTo>
                  <a:lnTo>
                    <a:pt x="1119" y="1034"/>
                  </a:lnTo>
                  <a:lnTo>
                    <a:pt x="1118" y="1044"/>
                  </a:lnTo>
                  <a:lnTo>
                    <a:pt x="1117" y="1053"/>
                  </a:lnTo>
                  <a:lnTo>
                    <a:pt x="1116" y="1058"/>
                  </a:lnTo>
                  <a:lnTo>
                    <a:pt x="1113" y="1060"/>
                  </a:lnTo>
                  <a:lnTo>
                    <a:pt x="1111" y="1062"/>
                  </a:lnTo>
                  <a:lnTo>
                    <a:pt x="1114" y="1073"/>
                  </a:lnTo>
                  <a:lnTo>
                    <a:pt x="1116" y="1088"/>
                  </a:lnTo>
                  <a:lnTo>
                    <a:pt x="1112" y="1093"/>
                  </a:lnTo>
                  <a:lnTo>
                    <a:pt x="1108" y="1102"/>
                  </a:lnTo>
                  <a:lnTo>
                    <a:pt x="1110" y="1112"/>
                  </a:lnTo>
                  <a:lnTo>
                    <a:pt x="1108" y="1122"/>
                  </a:lnTo>
                  <a:lnTo>
                    <a:pt x="1113" y="1128"/>
                  </a:lnTo>
                  <a:lnTo>
                    <a:pt x="1117" y="1137"/>
                  </a:lnTo>
                  <a:lnTo>
                    <a:pt x="1120" y="1136"/>
                  </a:lnTo>
                  <a:lnTo>
                    <a:pt x="1120" y="1134"/>
                  </a:lnTo>
                  <a:lnTo>
                    <a:pt x="1120" y="1131"/>
                  </a:lnTo>
                  <a:lnTo>
                    <a:pt x="1119" y="1129"/>
                  </a:lnTo>
                  <a:lnTo>
                    <a:pt x="1128" y="1122"/>
                  </a:lnTo>
                  <a:lnTo>
                    <a:pt x="1137" y="1114"/>
                  </a:lnTo>
                  <a:lnTo>
                    <a:pt x="1137" y="1110"/>
                  </a:lnTo>
                  <a:lnTo>
                    <a:pt x="1137" y="1106"/>
                  </a:lnTo>
                  <a:lnTo>
                    <a:pt x="1136" y="1104"/>
                  </a:lnTo>
                  <a:lnTo>
                    <a:pt x="1134" y="1102"/>
                  </a:lnTo>
                  <a:lnTo>
                    <a:pt x="1135" y="1101"/>
                  </a:lnTo>
                  <a:lnTo>
                    <a:pt x="1136" y="1100"/>
                  </a:lnTo>
                  <a:lnTo>
                    <a:pt x="1142" y="1097"/>
                  </a:lnTo>
                  <a:lnTo>
                    <a:pt x="1149" y="1094"/>
                  </a:lnTo>
                  <a:lnTo>
                    <a:pt x="1150" y="1082"/>
                  </a:lnTo>
                  <a:lnTo>
                    <a:pt x="1150" y="1070"/>
                  </a:lnTo>
                  <a:lnTo>
                    <a:pt x="1151" y="1070"/>
                  </a:lnTo>
                  <a:lnTo>
                    <a:pt x="1159" y="1077"/>
                  </a:lnTo>
                  <a:lnTo>
                    <a:pt x="1166" y="1083"/>
                  </a:lnTo>
                  <a:lnTo>
                    <a:pt x="1184" y="1081"/>
                  </a:lnTo>
                  <a:lnTo>
                    <a:pt x="1203" y="1080"/>
                  </a:lnTo>
                  <a:lnTo>
                    <a:pt x="1221" y="1078"/>
                  </a:lnTo>
                  <a:lnTo>
                    <a:pt x="1239" y="1074"/>
                  </a:lnTo>
                  <a:lnTo>
                    <a:pt x="1247" y="1074"/>
                  </a:lnTo>
                  <a:lnTo>
                    <a:pt x="1256" y="1074"/>
                  </a:lnTo>
                  <a:lnTo>
                    <a:pt x="1265" y="1074"/>
                  </a:lnTo>
                  <a:lnTo>
                    <a:pt x="1274" y="1074"/>
                  </a:lnTo>
                  <a:lnTo>
                    <a:pt x="1282" y="1068"/>
                  </a:lnTo>
                  <a:lnTo>
                    <a:pt x="1291" y="1062"/>
                  </a:lnTo>
                  <a:lnTo>
                    <a:pt x="1302" y="1060"/>
                  </a:lnTo>
                  <a:lnTo>
                    <a:pt x="1313" y="1059"/>
                  </a:lnTo>
                  <a:lnTo>
                    <a:pt x="1324" y="1055"/>
                  </a:lnTo>
                  <a:lnTo>
                    <a:pt x="1334" y="1049"/>
                  </a:lnTo>
                  <a:lnTo>
                    <a:pt x="1343" y="1048"/>
                  </a:lnTo>
                  <a:lnTo>
                    <a:pt x="1351" y="1047"/>
                  </a:lnTo>
                  <a:lnTo>
                    <a:pt x="1360" y="1046"/>
                  </a:lnTo>
                  <a:lnTo>
                    <a:pt x="1368" y="1044"/>
                  </a:lnTo>
                  <a:lnTo>
                    <a:pt x="1371" y="1039"/>
                  </a:lnTo>
                  <a:lnTo>
                    <a:pt x="1374" y="1035"/>
                  </a:lnTo>
                  <a:lnTo>
                    <a:pt x="1387" y="1032"/>
                  </a:lnTo>
                  <a:lnTo>
                    <a:pt x="1401" y="1027"/>
                  </a:lnTo>
                  <a:lnTo>
                    <a:pt x="1401" y="1026"/>
                  </a:lnTo>
                  <a:lnTo>
                    <a:pt x="1402" y="1026"/>
                  </a:lnTo>
                  <a:lnTo>
                    <a:pt x="1401" y="1021"/>
                  </a:lnTo>
                  <a:lnTo>
                    <a:pt x="1401" y="1017"/>
                  </a:lnTo>
                  <a:lnTo>
                    <a:pt x="1397" y="1012"/>
                  </a:lnTo>
                  <a:lnTo>
                    <a:pt x="1394" y="1008"/>
                  </a:lnTo>
                  <a:lnTo>
                    <a:pt x="1389" y="1006"/>
                  </a:lnTo>
                  <a:lnTo>
                    <a:pt x="1384" y="1003"/>
                  </a:lnTo>
                  <a:lnTo>
                    <a:pt x="1383" y="999"/>
                  </a:lnTo>
                  <a:lnTo>
                    <a:pt x="1382" y="994"/>
                  </a:lnTo>
                  <a:lnTo>
                    <a:pt x="1369" y="988"/>
                  </a:lnTo>
                  <a:lnTo>
                    <a:pt x="1356" y="982"/>
                  </a:lnTo>
                  <a:lnTo>
                    <a:pt x="1355" y="978"/>
                  </a:lnTo>
                  <a:lnTo>
                    <a:pt x="1354" y="975"/>
                  </a:lnTo>
                  <a:lnTo>
                    <a:pt x="1354" y="972"/>
                  </a:lnTo>
                  <a:lnTo>
                    <a:pt x="1355" y="968"/>
                  </a:lnTo>
                  <a:lnTo>
                    <a:pt x="1361" y="971"/>
                  </a:lnTo>
                  <a:lnTo>
                    <a:pt x="1367" y="973"/>
                  </a:lnTo>
                  <a:lnTo>
                    <a:pt x="1370" y="973"/>
                  </a:lnTo>
                  <a:lnTo>
                    <a:pt x="1373" y="973"/>
                  </a:lnTo>
                  <a:lnTo>
                    <a:pt x="1375" y="972"/>
                  </a:lnTo>
                  <a:lnTo>
                    <a:pt x="1379" y="971"/>
                  </a:lnTo>
                  <a:lnTo>
                    <a:pt x="1379" y="968"/>
                  </a:lnTo>
                  <a:lnTo>
                    <a:pt x="1378" y="966"/>
                  </a:lnTo>
                  <a:lnTo>
                    <a:pt x="1362" y="961"/>
                  </a:lnTo>
                  <a:lnTo>
                    <a:pt x="1347" y="955"/>
                  </a:lnTo>
                  <a:lnTo>
                    <a:pt x="1333" y="955"/>
                  </a:lnTo>
                  <a:lnTo>
                    <a:pt x="1319" y="955"/>
                  </a:lnTo>
                  <a:lnTo>
                    <a:pt x="1316" y="952"/>
                  </a:lnTo>
                  <a:lnTo>
                    <a:pt x="1313" y="950"/>
                  </a:lnTo>
                  <a:lnTo>
                    <a:pt x="1301" y="941"/>
                  </a:lnTo>
                  <a:lnTo>
                    <a:pt x="1289" y="933"/>
                  </a:lnTo>
                  <a:lnTo>
                    <a:pt x="1280" y="924"/>
                  </a:lnTo>
                  <a:lnTo>
                    <a:pt x="1271" y="914"/>
                  </a:lnTo>
                  <a:lnTo>
                    <a:pt x="1262" y="913"/>
                  </a:lnTo>
                  <a:lnTo>
                    <a:pt x="1253" y="912"/>
                  </a:lnTo>
                  <a:lnTo>
                    <a:pt x="1250" y="908"/>
                  </a:lnTo>
                  <a:lnTo>
                    <a:pt x="1247" y="904"/>
                  </a:lnTo>
                  <a:lnTo>
                    <a:pt x="1238" y="898"/>
                  </a:lnTo>
                  <a:lnTo>
                    <a:pt x="1228" y="892"/>
                  </a:lnTo>
                  <a:lnTo>
                    <a:pt x="1219" y="885"/>
                  </a:lnTo>
                  <a:lnTo>
                    <a:pt x="1211" y="878"/>
                  </a:lnTo>
                  <a:lnTo>
                    <a:pt x="1208" y="870"/>
                  </a:lnTo>
                  <a:lnTo>
                    <a:pt x="1205" y="862"/>
                  </a:lnTo>
                  <a:lnTo>
                    <a:pt x="1192" y="850"/>
                  </a:lnTo>
                  <a:lnTo>
                    <a:pt x="1177" y="836"/>
                  </a:lnTo>
                  <a:lnTo>
                    <a:pt x="1174" y="826"/>
                  </a:lnTo>
                  <a:lnTo>
                    <a:pt x="1171" y="816"/>
                  </a:lnTo>
                  <a:lnTo>
                    <a:pt x="1166" y="808"/>
                  </a:lnTo>
                  <a:lnTo>
                    <a:pt x="1161" y="797"/>
                  </a:lnTo>
                  <a:lnTo>
                    <a:pt x="1159" y="790"/>
                  </a:lnTo>
                  <a:lnTo>
                    <a:pt x="1158" y="784"/>
                  </a:lnTo>
                  <a:lnTo>
                    <a:pt x="1158" y="777"/>
                  </a:lnTo>
                  <a:lnTo>
                    <a:pt x="1159" y="769"/>
                  </a:lnTo>
                  <a:lnTo>
                    <a:pt x="1162" y="761"/>
                  </a:lnTo>
                  <a:lnTo>
                    <a:pt x="1166" y="752"/>
                  </a:lnTo>
                  <a:lnTo>
                    <a:pt x="1172" y="743"/>
                  </a:lnTo>
                  <a:lnTo>
                    <a:pt x="1177" y="736"/>
                  </a:lnTo>
                  <a:lnTo>
                    <a:pt x="1182" y="733"/>
                  </a:lnTo>
                  <a:lnTo>
                    <a:pt x="1186" y="730"/>
                  </a:lnTo>
                  <a:lnTo>
                    <a:pt x="1189" y="718"/>
                  </a:lnTo>
                  <a:lnTo>
                    <a:pt x="1193" y="705"/>
                  </a:lnTo>
                  <a:lnTo>
                    <a:pt x="1204" y="692"/>
                  </a:lnTo>
                  <a:lnTo>
                    <a:pt x="1215" y="680"/>
                  </a:lnTo>
                  <a:lnTo>
                    <a:pt x="1230" y="671"/>
                  </a:lnTo>
                  <a:lnTo>
                    <a:pt x="1245" y="663"/>
                  </a:lnTo>
                  <a:lnTo>
                    <a:pt x="1247" y="658"/>
                  </a:lnTo>
                  <a:lnTo>
                    <a:pt x="1247" y="651"/>
                  </a:lnTo>
                  <a:lnTo>
                    <a:pt x="1257" y="640"/>
                  </a:lnTo>
                  <a:lnTo>
                    <a:pt x="1267" y="630"/>
                  </a:lnTo>
                  <a:lnTo>
                    <a:pt x="1278" y="618"/>
                  </a:lnTo>
                  <a:lnTo>
                    <a:pt x="1289" y="609"/>
                  </a:lnTo>
                  <a:lnTo>
                    <a:pt x="1305" y="596"/>
                  </a:lnTo>
                  <a:lnTo>
                    <a:pt x="1322" y="582"/>
                  </a:lnTo>
                  <a:lnTo>
                    <a:pt x="1337" y="568"/>
                  </a:lnTo>
                  <a:lnTo>
                    <a:pt x="1352" y="554"/>
                  </a:lnTo>
                  <a:lnTo>
                    <a:pt x="1352" y="549"/>
                  </a:lnTo>
                  <a:lnTo>
                    <a:pt x="1351" y="546"/>
                  </a:lnTo>
                  <a:lnTo>
                    <a:pt x="1350" y="545"/>
                  </a:lnTo>
                  <a:lnTo>
                    <a:pt x="1349" y="545"/>
                  </a:lnTo>
                  <a:lnTo>
                    <a:pt x="1346" y="544"/>
                  </a:lnTo>
                  <a:lnTo>
                    <a:pt x="1343" y="544"/>
                  </a:lnTo>
                  <a:close/>
                  <a:moveTo>
                    <a:pt x="720" y="1146"/>
                  </a:moveTo>
                  <a:lnTo>
                    <a:pt x="710" y="1154"/>
                  </a:lnTo>
                  <a:lnTo>
                    <a:pt x="701" y="1162"/>
                  </a:lnTo>
                  <a:lnTo>
                    <a:pt x="698" y="1166"/>
                  </a:lnTo>
                  <a:lnTo>
                    <a:pt x="696" y="1173"/>
                  </a:lnTo>
                  <a:lnTo>
                    <a:pt x="694" y="1180"/>
                  </a:lnTo>
                  <a:lnTo>
                    <a:pt x="692" y="1187"/>
                  </a:lnTo>
                  <a:lnTo>
                    <a:pt x="685" y="1190"/>
                  </a:lnTo>
                  <a:lnTo>
                    <a:pt x="678" y="1194"/>
                  </a:lnTo>
                  <a:lnTo>
                    <a:pt x="673" y="1198"/>
                  </a:lnTo>
                  <a:lnTo>
                    <a:pt x="668" y="1204"/>
                  </a:lnTo>
                  <a:lnTo>
                    <a:pt x="662" y="1209"/>
                  </a:lnTo>
                  <a:lnTo>
                    <a:pt x="659" y="1216"/>
                  </a:lnTo>
                  <a:lnTo>
                    <a:pt x="656" y="1223"/>
                  </a:lnTo>
                  <a:lnTo>
                    <a:pt x="654" y="1232"/>
                  </a:lnTo>
                  <a:lnTo>
                    <a:pt x="657" y="1235"/>
                  </a:lnTo>
                  <a:lnTo>
                    <a:pt x="659" y="1239"/>
                  </a:lnTo>
                  <a:lnTo>
                    <a:pt x="663" y="1240"/>
                  </a:lnTo>
                  <a:lnTo>
                    <a:pt x="669" y="1240"/>
                  </a:lnTo>
                  <a:lnTo>
                    <a:pt x="673" y="1236"/>
                  </a:lnTo>
                  <a:lnTo>
                    <a:pt x="676" y="1231"/>
                  </a:lnTo>
                  <a:lnTo>
                    <a:pt x="680" y="1225"/>
                  </a:lnTo>
                  <a:lnTo>
                    <a:pt x="683" y="1221"/>
                  </a:lnTo>
                  <a:lnTo>
                    <a:pt x="693" y="1213"/>
                  </a:lnTo>
                  <a:lnTo>
                    <a:pt x="703" y="1205"/>
                  </a:lnTo>
                  <a:lnTo>
                    <a:pt x="710" y="1194"/>
                  </a:lnTo>
                  <a:lnTo>
                    <a:pt x="719" y="1182"/>
                  </a:lnTo>
                  <a:lnTo>
                    <a:pt x="729" y="1172"/>
                  </a:lnTo>
                  <a:lnTo>
                    <a:pt x="739" y="1161"/>
                  </a:lnTo>
                  <a:lnTo>
                    <a:pt x="738" y="1158"/>
                  </a:lnTo>
                  <a:lnTo>
                    <a:pt x="738" y="1153"/>
                  </a:lnTo>
                  <a:lnTo>
                    <a:pt x="734" y="1151"/>
                  </a:lnTo>
                  <a:lnTo>
                    <a:pt x="730" y="1148"/>
                  </a:lnTo>
                  <a:lnTo>
                    <a:pt x="724" y="1147"/>
                  </a:lnTo>
                  <a:lnTo>
                    <a:pt x="720" y="1146"/>
                  </a:lnTo>
                  <a:close/>
                  <a:moveTo>
                    <a:pt x="804" y="1150"/>
                  </a:moveTo>
                  <a:lnTo>
                    <a:pt x="793" y="1159"/>
                  </a:lnTo>
                  <a:lnTo>
                    <a:pt x="782" y="1167"/>
                  </a:lnTo>
                  <a:lnTo>
                    <a:pt x="777" y="1170"/>
                  </a:lnTo>
                  <a:lnTo>
                    <a:pt x="771" y="1173"/>
                  </a:lnTo>
                  <a:lnTo>
                    <a:pt x="766" y="1184"/>
                  </a:lnTo>
                  <a:lnTo>
                    <a:pt x="762" y="1196"/>
                  </a:lnTo>
                  <a:lnTo>
                    <a:pt x="759" y="1193"/>
                  </a:lnTo>
                  <a:lnTo>
                    <a:pt x="756" y="1189"/>
                  </a:lnTo>
                  <a:lnTo>
                    <a:pt x="752" y="1188"/>
                  </a:lnTo>
                  <a:lnTo>
                    <a:pt x="749" y="1189"/>
                  </a:lnTo>
                  <a:lnTo>
                    <a:pt x="744" y="1192"/>
                  </a:lnTo>
                  <a:lnTo>
                    <a:pt x="740" y="1195"/>
                  </a:lnTo>
                  <a:lnTo>
                    <a:pt x="733" y="1201"/>
                  </a:lnTo>
                  <a:lnTo>
                    <a:pt x="727" y="1207"/>
                  </a:lnTo>
                  <a:lnTo>
                    <a:pt x="727" y="1216"/>
                  </a:lnTo>
                  <a:lnTo>
                    <a:pt x="728" y="1224"/>
                  </a:lnTo>
                  <a:lnTo>
                    <a:pt x="736" y="1227"/>
                  </a:lnTo>
                  <a:lnTo>
                    <a:pt x="743" y="1231"/>
                  </a:lnTo>
                  <a:lnTo>
                    <a:pt x="750" y="1236"/>
                  </a:lnTo>
                  <a:lnTo>
                    <a:pt x="755" y="1243"/>
                  </a:lnTo>
                  <a:lnTo>
                    <a:pt x="766" y="1256"/>
                  </a:lnTo>
                  <a:lnTo>
                    <a:pt x="776" y="1268"/>
                  </a:lnTo>
                  <a:lnTo>
                    <a:pt x="779" y="1267"/>
                  </a:lnTo>
                  <a:lnTo>
                    <a:pt x="782" y="1267"/>
                  </a:lnTo>
                  <a:lnTo>
                    <a:pt x="787" y="1256"/>
                  </a:lnTo>
                  <a:lnTo>
                    <a:pt x="789" y="1245"/>
                  </a:lnTo>
                  <a:lnTo>
                    <a:pt x="790" y="1233"/>
                  </a:lnTo>
                  <a:lnTo>
                    <a:pt x="793" y="1221"/>
                  </a:lnTo>
                  <a:lnTo>
                    <a:pt x="799" y="1206"/>
                  </a:lnTo>
                  <a:lnTo>
                    <a:pt x="804" y="1188"/>
                  </a:lnTo>
                  <a:lnTo>
                    <a:pt x="806" y="1180"/>
                  </a:lnTo>
                  <a:lnTo>
                    <a:pt x="809" y="1171"/>
                  </a:lnTo>
                  <a:lnTo>
                    <a:pt x="809" y="1161"/>
                  </a:lnTo>
                  <a:lnTo>
                    <a:pt x="808" y="1150"/>
                  </a:lnTo>
                  <a:lnTo>
                    <a:pt x="806" y="1150"/>
                  </a:lnTo>
                  <a:lnTo>
                    <a:pt x="804" y="1150"/>
                  </a:lnTo>
                  <a:close/>
                  <a:moveTo>
                    <a:pt x="641" y="1257"/>
                  </a:moveTo>
                  <a:lnTo>
                    <a:pt x="634" y="1268"/>
                  </a:lnTo>
                  <a:lnTo>
                    <a:pt x="627" y="1281"/>
                  </a:lnTo>
                  <a:lnTo>
                    <a:pt x="622" y="1286"/>
                  </a:lnTo>
                  <a:lnTo>
                    <a:pt x="616" y="1290"/>
                  </a:lnTo>
                  <a:lnTo>
                    <a:pt x="617" y="1294"/>
                  </a:lnTo>
                  <a:lnTo>
                    <a:pt x="617" y="1298"/>
                  </a:lnTo>
                  <a:lnTo>
                    <a:pt x="622" y="1298"/>
                  </a:lnTo>
                  <a:lnTo>
                    <a:pt x="625" y="1298"/>
                  </a:lnTo>
                  <a:lnTo>
                    <a:pt x="630" y="1293"/>
                  </a:lnTo>
                  <a:lnTo>
                    <a:pt x="638" y="1285"/>
                  </a:lnTo>
                  <a:lnTo>
                    <a:pt x="645" y="1275"/>
                  </a:lnTo>
                  <a:lnTo>
                    <a:pt x="649" y="1268"/>
                  </a:lnTo>
                  <a:lnTo>
                    <a:pt x="649" y="1265"/>
                  </a:lnTo>
                  <a:lnTo>
                    <a:pt x="648" y="1262"/>
                  </a:lnTo>
                  <a:lnTo>
                    <a:pt x="646" y="1259"/>
                  </a:lnTo>
                  <a:lnTo>
                    <a:pt x="643" y="1257"/>
                  </a:lnTo>
                  <a:lnTo>
                    <a:pt x="642" y="1257"/>
                  </a:lnTo>
                  <a:lnTo>
                    <a:pt x="641" y="1257"/>
                  </a:lnTo>
                  <a:close/>
                  <a:moveTo>
                    <a:pt x="617" y="1315"/>
                  </a:moveTo>
                  <a:lnTo>
                    <a:pt x="614" y="1317"/>
                  </a:lnTo>
                  <a:lnTo>
                    <a:pt x="610" y="1320"/>
                  </a:lnTo>
                  <a:lnTo>
                    <a:pt x="611" y="1325"/>
                  </a:lnTo>
                  <a:lnTo>
                    <a:pt x="612" y="1328"/>
                  </a:lnTo>
                  <a:lnTo>
                    <a:pt x="616" y="1328"/>
                  </a:lnTo>
                  <a:lnTo>
                    <a:pt x="620" y="1328"/>
                  </a:lnTo>
                  <a:lnTo>
                    <a:pt x="620" y="1327"/>
                  </a:lnTo>
                  <a:lnTo>
                    <a:pt x="620" y="1326"/>
                  </a:lnTo>
                  <a:lnTo>
                    <a:pt x="620" y="1322"/>
                  </a:lnTo>
                  <a:lnTo>
                    <a:pt x="620" y="1317"/>
                  </a:lnTo>
                  <a:lnTo>
                    <a:pt x="619" y="1316"/>
                  </a:lnTo>
                  <a:lnTo>
                    <a:pt x="618" y="1316"/>
                  </a:lnTo>
                  <a:lnTo>
                    <a:pt x="617" y="1315"/>
                  </a:lnTo>
                  <a:close/>
                </a:path>
              </a:pathLst>
            </a:custGeom>
            <a:solidFill>
              <a:srgbClr val="2C5882"/>
            </a:solidFill>
            <a:ln w="9525">
              <a:noFill/>
              <a:round/>
            </a:ln>
          </p:spPr>
          <p:txBody>
            <a:bodyPr/>
            <a:lstStyle/>
            <a:p>
              <a:endParaRPr lang="zh-CN" altLang="en-US"/>
            </a:p>
          </p:txBody>
        </p:sp>
        <p:sp>
          <p:nvSpPr>
            <p:cNvPr id="83007" name="Freeform 35"/>
            <p:cNvSpPr>
              <a:spLocks noEditPoints="1"/>
            </p:cNvSpPr>
            <p:nvPr/>
          </p:nvSpPr>
          <p:spPr bwMode="auto">
            <a:xfrm>
              <a:off x="4531" y="172"/>
              <a:ext cx="483" cy="610"/>
            </a:xfrm>
            <a:custGeom>
              <a:avLst/>
              <a:gdLst>
                <a:gd name="T0" fmla="*/ 0 w 1449"/>
                <a:gd name="T1" fmla="*/ 0 h 1828"/>
                <a:gd name="T2" fmla="*/ 0 w 1449"/>
                <a:gd name="T3" fmla="*/ 0 h 1828"/>
                <a:gd name="T4" fmla="*/ 0 w 1449"/>
                <a:gd name="T5" fmla="*/ 0 h 1828"/>
                <a:gd name="T6" fmla="*/ 0 w 1449"/>
                <a:gd name="T7" fmla="*/ 0 h 1828"/>
                <a:gd name="T8" fmla="*/ 0 w 1449"/>
                <a:gd name="T9" fmla="*/ 0 h 1828"/>
                <a:gd name="T10" fmla="*/ 0 w 1449"/>
                <a:gd name="T11" fmla="*/ 0 h 1828"/>
                <a:gd name="T12" fmla="*/ 0 w 1449"/>
                <a:gd name="T13" fmla="*/ 0 h 1828"/>
                <a:gd name="T14" fmla="*/ 0 w 1449"/>
                <a:gd name="T15" fmla="*/ 0 h 1828"/>
                <a:gd name="T16" fmla="*/ 0 w 1449"/>
                <a:gd name="T17" fmla="*/ 0 h 1828"/>
                <a:gd name="T18" fmla="*/ 0 w 1449"/>
                <a:gd name="T19" fmla="*/ 0 h 1828"/>
                <a:gd name="T20" fmla="*/ 0 w 1449"/>
                <a:gd name="T21" fmla="*/ 0 h 1828"/>
                <a:gd name="T22" fmla="*/ 0 w 1449"/>
                <a:gd name="T23" fmla="*/ 0 h 1828"/>
                <a:gd name="T24" fmla="*/ 0 w 1449"/>
                <a:gd name="T25" fmla="*/ 0 h 1828"/>
                <a:gd name="T26" fmla="*/ 0 w 1449"/>
                <a:gd name="T27" fmla="*/ 0 h 1828"/>
                <a:gd name="T28" fmla="*/ 0 w 1449"/>
                <a:gd name="T29" fmla="*/ 0 h 1828"/>
                <a:gd name="T30" fmla="*/ 0 w 1449"/>
                <a:gd name="T31" fmla="*/ 0 h 1828"/>
                <a:gd name="T32" fmla="*/ 0 w 1449"/>
                <a:gd name="T33" fmla="*/ 0 h 1828"/>
                <a:gd name="T34" fmla="*/ 0 w 1449"/>
                <a:gd name="T35" fmla="*/ 0 h 1828"/>
                <a:gd name="T36" fmla="*/ 0 w 1449"/>
                <a:gd name="T37" fmla="*/ 0 h 1828"/>
                <a:gd name="T38" fmla="*/ 0 w 1449"/>
                <a:gd name="T39" fmla="*/ 0 h 1828"/>
                <a:gd name="T40" fmla="*/ 0 w 1449"/>
                <a:gd name="T41" fmla="*/ 0 h 1828"/>
                <a:gd name="T42" fmla="*/ 0 w 1449"/>
                <a:gd name="T43" fmla="*/ 0 h 1828"/>
                <a:gd name="T44" fmla="*/ 0 w 1449"/>
                <a:gd name="T45" fmla="*/ 0 h 1828"/>
                <a:gd name="T46" fmla="*/ 0 w 1449"/>
                <a:gd name="T47" fmla="*/ 0 h 1828"/>
                <a:gd name="T48" fmla="*/ 0 w 1449"/>
                <a:gd name="T49" fmla="*/ 0 h 1828"/>
                <a:gd name="T50" fmla="*/ 0 w 1449"/>
                <a:gd name="T51" fmla="*/ 0 h 1828"/>
                <a:gd name="T52" fmla="*/ 0 w 1449"/>
                <a:gd name="T53" fmla="*/ 0 h 1828"/>
                <a:gd name="T54" fmla="*/ 0 w 1449"/>
                <a:gd name="T55" fmla="*/ 0 h 1828"/>
                <a:gd name="T56" fmla="*/ 0 w 1449"/>
                <a:gd name="T57" fmla="*/ 0 h 1828"/>
                <a:gd name="T58" fmla="*/ 0 w 1449"/>
                <a:gd name="T59" fmla="*/ 0 h 1828"/>
                <a:gd name="T60" fmla="*/ 0 w 1449"/>
                <a:gd name="T61" fmla="*/ 0 h 1828"/>
                <a:gd name="T62" fmla="*/ 0 w 1449"/>
                <a:gd name="T63" fmla="*/ 0 h 1828"/>
                <a:gd name="T64" fmla="*/ 0 w 1449"/>
                <a:gd name="T65" fmla="*/ 0 h 1828"/>
                <a:gd name="T66" fmla="*/ 0 w 1449"/>
                <a:gd name="T67" fmla="*/ 0 h 1828"/>
                <a:gd name="T68" fmla="*/ 0 w 1449"/>
                <a:gd name="T69" fmla="*/ 0 h 1828"/>
                <a:gd name="T70" fmla="*/ 0 w 1449"/>
                <a:gd name="T71" fmla="*/ 0 h 1828"/>
                <a:gd name="T72" fmla="*/ 0 w 1449"/>
                <a:gd name="T73" fmla="*/ 0 h 1828"/>
                <a:gd name="T74" fmla="*/ 0 w 1449"/>
                <a:gd name="T75" fmla="*/ 0 h 1828"/>
                <a:gd name="T76" fmla="*/ 0 w 1449"/>
                <a:gd name="T77" fmla="*/ 0 h 1828"/>
                <a:gd name="T78" fmla="*/ 0 w 1449"/>
                <a:gd name="T79" fmla="*/ 0 h 1828"/>
                <a:gd name="T80" fmla="*/ 0 w 1449"/>
                <a:gd name="T81" fmla="*/ 0 h 1828"/>
                <a:gd name="T82" fmla="*/ 0 w 1449"/>
                <a:gd name="T83" fmla="*/ 0 h 1828"/>
                <a:gd name="T84" fmla="*/ 0 w 1449"/>
                <a:gd name="T85" fmla="*/ 0 h 1828"/>
                <a:gd name="T86" fmla="*/ 0 w 1449"/>
                <a:gd name="T87" fmla="*/ 0 h 1828"/>
                <a:gd name="T88" fmla="*/ 0 w 1449"/>
                <a:gd name="T89" fmla="*/ 0 h 1828"/>
                <a:gd name="T90" fmla="*/ 0 w 1449"/>
                <a:gd name="T91" fmla="*/ 0 h 1828"/>
                <a:gd name="T92" fmla="*/ 0 w 1449"/>
                <a:gd name="T93" fmla="*/ 0 h 1828"/>
                <a:gd name="T94" fmla="*/ 0 w 1449"/>
                <a:gd name="T95" fmla="*/ 0 h 1828"/>
                <a:gd name="T96" fmla="*/ 0 w 1449"/>
                <a:gd name="T97" fmla="*/ 0 h 1828"/>
                <a:gd name="T98" fmla="*/ 0 w 1449"/>
                <a:gd name="T99" fmla="*/ 0 h 1828"/>
                <a:gd name="T100" fmla="*/ 0 w 1449"/>
                <a:gd name="T101" fmla="*/ 0 h 1828"/>
                <a:gd name="T102" fmla="*/ 0 w 1449"/>
                <a:gd name="T103" fmla="*/ 0 h 1828"/>
                <a:gd name="T104" fmla="*/ 0 w 1449"/>
                <a:gd name="T105" fmla="*/ 0 h 1828"/>
                <a:gd name="T106" fmla="*/ 0 w 1449"/>
                <a:gd name="T107" fmla="*/ 0 h 1828"/>
                <a:gd name="T108" fmla="*/ 0 w 1449"/>
                <a:gd name="T109" fmla="*/ 0 h 1828"/>
                <a:gd name="T110" fmla="*/ 0 w 1449"/>
                <a:gd name="T111" fmla="*/ 0 h 1828"/>
                <a:gd name="T112" fmla="*/ 0 w 1449"/>
                <a:gd name="T113" fmla="*/ 0 h 1828"/>
                <a:gd name="T114" fmla="*/ 0 w 1449"/>
                <a:gd name="T115" fmla="*/ 0 h 1828"/>
                <a:gd name="T116" fmla="*/ 0 w 1449"/>
                <a:gd name="T117" fmla="*/ 0 h 1828"/>
                <a:gd name="T118" fmla="*/ 0 w 1449"/>
                <a:gd name="T119" fmla="*/ 0 h 1828"/>
                <a:gd name="T120" fmla="*/ 0 w 1449"/>
                <a:gd name="T121" fmla="*/ 0 h 1828"/>
                <a:gd name="T122" fmla="*/ 0 w 1449"/>
                <a:gd name="T123" fmla="*/ 0 h 182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49"/>
                <a:gd name="T187" fmla="*/ 0 h 1828"/>
                <a:gd name="T188" fmla="*/ 1449 w 1449"/>
                <a:gd name="T189" fmla="*/ 1828 h 182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49" h="1828">
                  <a:moveTo>
                    <a:pt x="437" y="0"/>
                  </a:moveTo>
                  <a:lnTo>
                    <a:pt x="445" y="3"/>
                  </a:lnTo>
                  <a:lnTo>
                    <a:pt x="450" y="5"/>
                  </a:lnTo>
                  <a:lnTo>
                    <a:pt x="454" y="9"/>
                  </a:lnTo>
                  <a:lnTo>
                    <a:pt x="457" y="14"/>
                  </a:lnTo>
                  <a:lnTo>
                    <a:pt x="460" y="18"/>
                  </a:lnTo>
                  <a:lnTo>
                    <a:pt x="462" y="23"/>
                  </a:lnTo>
                  <a:lnTo>
                    <a:pt x="466" y="28"/>
                  </a:lnTo>
                  <a:lnTo>
                    <a:pt x="471" y="31"/>
                  </a:lnTo>
                  <a:lnTo>
                    <a:pt x="479" y="31"/>
                  </a:lnTo>
                  <a:lnTo>
                    <a:pt x="488" y="32"/>
                  </a:lnTo>
                  <a:lnTo>
                    <a:pt x="495" y="46"/>
                  </a:lnTo>
                  <a:lnTo>
                    <a:pt x="502" y="61"/>
                  </a:lnTo>
                  <a:lnTo>
                    <a:pt x="507" y="76"/>
                  </a:lnTo>
                  <a:lnTo>
                    <a:pt x="514" y="92"/>
                  </a:lnTo>
                  <a:lnTo>
                    <a:pt x="518" y="97"/>
                  </a:lnTo>
                  <a:lnTo>
                    <a:pt x="523" y="102"/>
                  </a:lnTo>
                  <a:lnTo>
                    <a:pt x="526" y="113"/>
                  </a:lnTo>
                  <a:lnTo>
                    <a:pt x="529" y="128"/>
                  </a:lnTo>
                  <a:lnTo>
                    <a:pt x="532" y="144"/>
                  </a:lnTo>
                  <a:lnTo>
                    <a:pt x="535" y="155"/>
                  </a:lnTo>
                  <a:lnTo>
                    <a:pt x="532" y="169"/>
                  </a:lnTo>
                  <a:lnTo>
                    <a:pt x="530" y="189"/>
                  </a:lnTo>
                  <a:lnTo>
                    <a:pt x="529" y="198"/>
                  </a:lnTo>
                  <a:lnTo>
                    <a:pt x="529" y="208"/>
                  </a:lnTo>
                  <a:lnTo>
                    <a:pt x="530" y="218"/>
                  </a:lnTo>
                  <a:lnTo>
                    <a:pt x="531" y="228"/>
                  </a:lnTo>
                  <a:lnTo>
                    <a:pt x="535" y="233"/>
                  </a:lnTo>
                  <a:lnTo>
                    <a:pt x="538" y="240"/>
                  </a:lnTo>
                  <a:lnTo>
                    <a:pt x="538" y="249"/>
                  </a:lnTo>
                  <a:lnTo>
                    <a:pt x="538" y="259"/>
                  </a:lnTo>
                  <a:lnTo>
                    <a:pt x="540" y="262"/>
                  </a:lnTo>
                  <a:lnTo>
                    <a:pt x="543" y="265"/>
                  </a:lnTo>
                  <a:lnTo>
                    <a:pt x="543" y="277"/>
                  </a:lnTo>
                  <a:lnTo>
                    <a:pt x="543" y="289"/>
                  </a:lnTo>
                  <a:lnTo>
                    <a:pt x="543" y="306"/>
                  </a:lnTo>
                  <a:lnTo>
                    <a:pt x="544" y="320"/>
                  </a:lnTo>
                  <a:lnTo>
                    <a:pt x="544" y="333"/>
                  </a:lnTo>
                  <a:lnTo>
                    <a:pt x="544" y="347"/>
                  </a:lnTo>
                  <a:lnTo>
                    <a:pt x="548" y="350"/>
                  </a:lnTo>
                  <a:lnTo>
                    <a:pt x="552" y="353"/>
                  </a:lnTo>
                  <a:lnTo>
                    <a:pt x="564" y="354"/>
                  </a:lnTo>
                  <a:lnTo>
                    <a:pt x="577" y="354"/>
                  </a:lnTo>
                  <a:lnTo>
                    <a:pt x="582" y="356"/>
                  </a:lnTo>
                  <a:lnTo>
                    <a:pt x="586" y="359"/>
                  </a:lnTo>
                  <a:lnTo>
                    <a:pt x="589" y="360"/>
                  </a:lnTo>
                  <a:lnTo>
                    <a:pt x="593" y="361"/>
                  </a:lnTo>
                  <a:lnTo>
                    <a:pt x="597" y="361"/>
                  </a:lnTo>
                  <a:lnTo>
                    <a:pt x="601" y="360"/>
                  </a:lnTo>
                  <a:lnTo>
                    <a:pt x="613" y="353"/>
                  </a:lnTo>
                  <a:lnTo>
                    <a:pt x="625" y="345"/>
                  </a:lnTo>
                  <a:lnTo>
                    <a:pt x="633" y="345"/>
                  </a:lnTo>
                  <a:lnTo>
                    <a:pt x="641" y="347"/>
                  </a:lnTo>
                  <a:lnTo>
                    <a:pt x="645" y="348"/>
                  </a:lnTo>
                  <a:lnTo>
                    <a:pt x="648" y="348"/>
                  </a:lnTo>
                  <a:lnTo>
                    <a:pt x="652" y="347"/>
                  </a:lnTo>
                  <a:lnTo>
                    <a:pt x="655" y="345"/>
                  </a:lnTo>
                  <a:lnTo>
                    <a:pt x="656" y="342"/>
                  </a:lnTo>
                  <a:lnTo>
                    <a:pt x="656" y="337"/>
                  </a:lnTo>
                  <a:lnTo>
                    <a:pt x="655" y="332"/>
                  </a:lnTo>
                  <a:lnTo>
                    <a:pt x="654" y="327"/>
                  </a:lnTo>
                  <a:lnTo>
                    <a:pt x="659" y="326"/>
                  </a:lnTo>
                  <a:lnTo>
                    <a:pt x="664" y="325"/>
                  </a:lnTo>
                  <a:lnTo>
                    <a:pt x="667" y="320"/>
                  </a:lnTo>
                  <a:lnTo>
                    <a:pt x="672" y="313"/>
                  </a:lnTo>
                  <a:lnTo>
                    <a:pt x="679" y="308"/>
                  </a:lnTo>
                  <a:lnTo>
                    <a:pt x="685" y="305"/>
                  </a:lnTo>
                  <a:lnTo>
                    <a:pt x="692" y="305"/>
                  </a:lnTo>
                  <a:lnTo>
                    <a:pt x="700" y="305"/>
                  </a:lnTo>
                  <a:lnTo>
                    <a:pt x="704" y="299"/>
                  </a:lnTo>
                  <a:lnTo>
                    <a:pt x="709" y="294"/>
                  </a:lnTo>
                  <a:lnTo>
                    <a:pt x="714" y="295"/>
                  </a:lnTo>
                  <a:lnTo>
                    <a:pt x="718" y="296"/>
                  </a:lnTo>
                  <a:lnTo>
                    <a:pt x="723" y="291"/>
                  </a:lnTo>
                  <a:lnTo>
                    <a:pt x="725" y="287"/>
                  </a:lnTo>
                  <a:lnTo>
                    <a:pt x="732" y="284"/>
                  </a:lnTo>
                  <a:lnTo>
                    <a:pt x="736" y="284"/>
                  </a:lnTo>
                  <a:lnTo>
                    <a:pt x="737" y="284"/>
                  </a:lnTo>
                  <a:lnTo>
                    <a:pt x="738" y="282"/>
                  </a:lnTo>
                  <a:lnTo>
                    <a:pt x="739" y="278"/>
                  </a:lnTo>
                  <a:lnTo>
                    <a:pt x="740" y="273"/>
                  </a:lnTo>
                  <a:lnTo>
                    <a:pt x="751" y="263"/>
                  </a:lnTo>
                  <a:lnTo>
                    <a:pt x="761" y="253"/>
                  </a:lnTo>
                  <a:lnTo>
                    <a:pt x="772" y="251"/>
                  </a:lnTo>
                  <a:lnTo>
                    <a:pt x="782" y="248"/>
                  </a:lnTo>
                  <a:lnTo>
                    <a:pt x="783" y="239"/>
                  </a:lnTo>
                  <a:lnTo>
                    <a:pt x="784" y="231"/>
                  </a:lnTo>
                  <a:lnTo>
                    <a:pt x="788" y="229"/>
                  </a:lnTo>
                  <a:lnTo>
                    <a:pt x="792" y="226"/>
                  </a:lnTo>
                  <a:lnTo>
                    <a:pt x="794" y="222"/>
                  </a:lnTo>
                  <a:lnTo>
                    <a:pt x="796" y="219"/>
                  </a:lnTo>
                  <a:lnTo>
                    <a:pt x="805" y="214"/>
                  </a:lnTo>
                  <a:lnTo>
                    <a:pt x="814" y="208"/>
                  </a:lnTo>
                  <a:lnTo>
                    <a:pt x="821" y="198"/>
                  </a:lnTo>
                  <a:lnTo>
                    <a:pt x="831" y="189"/>
                  </a:lnTo>
                  <a:lnTo>
                    <a:pt x="833" y="189"/>
                  </a:lnTo>
                  <a:lnTo>
                    <a:pt x="837" y="189"/>
                  </a:lnTo>
                  <a:lnTo>
                    <a:pt x="839" y="190"/>
                  </a:lnTo>
                  <a:lnTo>
                    <a:pt x="841" y="191"/>
                  </a:lnTo>
                  <a:lnTo>
                    <a:pt x="843" y="195"/>
                  </a:lnTo>
                  <a:lnTo>
                    <a:pt x="844" y="201"/>
                  </a:lnTo>
                  <a:lnTo>
                    <a:pt x="845" y="214"/>
                  </a:lnTo>
                  <a:lnTo>
                    <a:pt x="849" y="225"/>
                  </a:lnTo>
                  <a:lnTo>
                    <a:pt x="855" y="230"/>
                  </a:lnTo>
                  <a:lnTo>
                    <a:pt x="863" y="237"/>
                  </a:lnTo>
                  <a:lnTo>
                    <a:pt x="862" y="244"/>
                  </a:lnTo>
                  <a:lnTo>
                    <a:pt x="858" y="252"/>
                  </a:lnTo>
                  <a:lnTo>
                    <a:pt x="855" y="257"/>
                  </a:lnTo>
                  <a:lnTo>
                    <a:pt x="850" y="262"/>
                  </a:lnTo>
                  <a:lnTo>
                    <a:pt x="839" y="271"/>
                  </a:lnTo>
                  <a:lnTo>
                    <a:pt x="829" y="280"/>
                  </a:lnTo>
                  <a:lnTo>
                    <a:pt x="823" y="290"/>
                  </a:lnTo>
                  <a:lnTo>
                    <a:pt x="817" y="301"/>
                  </a:lnTo>
                  <a:lnTo>
                    <a:pt x="810" y="302"/>
                  </a:lnTo>
                  <a:lnTo>
                    <a:pt x="803" y="305"/>
                  </a:lnTo>
                  <a:lnTo>
                    <a:pt x="800" y="312"/>
                  </a:lnTo>
                  <a:lnTo>
                    <a:pt x="797" y="320"/>
                  </a:lnTo>
                  <a:lnTo>
                    <a:pt x="790" y="324"/>
                  </a:lnTo>
                  <a:lnTo>
                    <a:pt x="782" y="329"/>
                  </a:lnTo>
                  <a:lnTo>
                    <a:pt x="780" y="333"/>
                  </a:lnTo>
                  <a:lnTo>
                    <a:pt x="776" y="337"/>
                  </a:lnTo>
                  <a:lnTo>
                    <a:pt x="768" y="340"/>
                  </a:lnTo>
                  <a:lnTo>
                    <a:pt x="760" y="342"/>
                  </a:lnTo>
                  <a:lnTo>
                    <a:pt x="751" y="353"/>
                  </a:lnTo>
                  <a:lnTo>
                    <a:pt x="743" y="361"/>
                  </a:lnTo>
                  <a:lnTo>
                    <a:pt x="737" y="362"/>
                  </a:lnTo>
                  <a:lnTo>
                    <a:pt x="732" y="364"/>
                  </a:lnTo>
                  <a:lnTo>
                    <a:pt x="729" y="365"/>
                  </a:lnTo>
                  <a:lnTo>
                    <a:pt x="727" y="365"/>
                  </a:lnTo>
                  <a:lnTo>
                    <a:pt x="726" y="367"/>
                  </a:lnTo>
                  <a:lnTo>
                    <a:pt x="725" y="369"/>
                  </a:lnTo>
                  <a:lnTo>
                    <a:pt x="728" y="373"/>
                  </a:lnTo>
                  <a:lnTo>
                    <a:pt x="733" y="377"/>
                  </a:lnTo>
                  <a:lnTo>
                    <a:pt x="739" y="380"/>
                  </a:lnTo>
                  <a:lnTo>
                    <a:pt x="747" y="382"/>
                  </a:lnTo>
                  <a:lnTo>
                    <a:pt x="764" y="384"/>
                  </a:lnTo>
                  <a:lnTo>
                    <a:pt x="785" y="385"/>
                  </a:lnTo>
                  <a:lnTo>
                    <a:pt x="806" y="387"/>
                  </a:lnTo>
                  <a:lnTo>
                    <a:pt x="825" y="389"/>
                  </a:lnTo>
                  <a:lnTo>
                    <a:pt x="832" y="390"/>
                  </a:lnTo>
                  <a:lnTo>
                    <a:pt x="839" y="392"/>
                  </a:lnTo>
                  <a:lnTo>
                    <a:pt x="843" y="394"/>
                  </a:lnTo>
                  <a:lnTo>
                    <a:pt x="846" y="396"/>
                  </a:lnTo>
                  <a:lnTo>
                    <a:pt x="848" y="404"/>
                  </a:lnTo>
                  <a:lnTo>
                    <a:pt x="849" y="411"/>
                  </a:lnTo>
                  <a:lnTo>
                    <a:pt x="853" y="414"/>
                  </a:lnTo>
                  <a:lnTo>
                    <a:pt x="858" y="417"/>
                  </a:lnTo>
                  <a:lnTo>
                    <a:pt x="858" y="418"/>
                  </a:lnTo>
                  <a:lnTo>
                    <a:pt x="858" y="419"/>
                  </a:lnTo>
                  <a:lnTo>
                    <a:pt x="856" y="423"/>
                  </a:lnTo>
                  <a:lnTo>
                    <a:pt x="855" y="425"/>
                  </a:lnTo>
                  <a:lnTo>
                    <a:pt x="854" y="425"/>
                  </a:lnTo>
                  <a:lnTo>
                    <a:pt x="852" y="425"/>
                  </a:lnTo>
                  <a:lnTo>
                    <a:pt x="849" y="422"/>
                  </a:lnTo>
                  <a:lnTo>
                    <a:pt x="845" y="420"/>
                  </a:lnTo>
                  <a:lnTo>
                    <a:pt x="843" y="420"/>
                  </a:lnTo>
                  <a:lnTo>
                    <a:pt x="841" y="423"/>
                  </a:lnTo>
                  <a:lnTo>
                    <a:pt x="837" y="430"/>
                  </a:lnTo>
                  <a:lnTo>
                    <a:pt x="833" y="437"/>
                  </a:lnTo>
                  <a:lnTo>
                    <a:pt x="818" y="432"/>
                  </a:lnTo>
                  <a:lnTo>
                    <a:pt x="804" y="427"/>
                  </a:lnTo>
                  <a:lnTo>
                    <a:pt x="799" y="419"/>
                  </a:lnTo>
                  <a:lnTo>
                    <a:pt x="794" y="413"/>
                  </a:lnTo>
                  <a:lnTo>
                    <a:pt x="787" y="415"/>
                  </a:lnTo>
                  <a:lnTo>
                    <a:pt x="781" y="418"/>
                  </a:lnTo>
                  <a:lnTo>
                    <a:pt x="776" y="419"/>
                  </a:lnTo>
                  <a:lnTo>
                    <a:pt x="772" y="419"/>
                  </a:lnTo>
                  <a:lnTo>
                    <a:pt x="769" y="419"/>
                  </a:lnTo>
                  <a:lnTo>
                    <a:pt x="764" y="419"/>
                  </a:lnTo>
                  <a:lnTo>
                    <a:pt x="759" y="416"/>
                  </a:lnTo>
                  <a:lnTo>
                    <a:pt x="751" y="415"/>
                  </a:lnTo>
                  <a:lnTo>
                    <a:pt x="741" y="416"/>
                  </a:lnTo>
                  <a:lnTo>
                    <a:pt x="730" y="416"/>
                  </a:lnTo>
                  <a:lnTo>
                    <a:pt x="714" y="412"/>
                  </a:lnTo>
                  <a:lnTo>
                    <a:pt x="697" y="408"/>
                  </a:lnTo>
                  <a:lnTo>
                    <a:pt x="688" y="407"/>
                  </a:lnTo>
                  <a:lnTo>
                    <a:pt x="679" y="407"/>
                  </a:lnTo>
                  <a:lnTo>
                    <a:pt x="670" y="408"/>
                  </a:lnTo>
                  <a:lnTo>
                    <a:pt x="663" y="410"/>
                  </a:lnTo>
                  <a:lnTo>
                    <a:pt x="656" y="413"/>
                  </a:lnTo>
                  <a:lnTo>
                    <a:pt x="648" y="418"/>
                  </a:lnTo>
                  <a:lnTo>
                    <a:pt x="642" y="425"/>
                  </a:lnTo>
                  <a:lnTo>
                    <a:pt x="637" y="430"/>
                  </a:lnTo>
                  <a:lnTo>
                    <a:pt x="635" y="437"/>
                  </a:lnTo>
                  <a:lnTo>
                    <a:pt x="632" y="442"/>
                  </a:lnTo>
                  <a:lnTo>
                    <a:pt x="631" y="442"/>
                  </a:lnTo>
                  <a:lnTo>
                    <a:pt x="630" y="442"/>
                  </a:lnTo>
                  <a:lnTo>
                    <a:pt x="628" y="443"/>
                  </a:lnTo>
                  <a:lnTo>
                    <a:pt x="625" y="443"/>
                  </a:lnTo>
                  <a:lnTo>
                    <a:pt x="624" y="442"/>
                  </a:lnTo>
                  <a:lnTo>
                    <a:pt x="623" y="440"/>
                  </a:lnTo>
                  <a:lnTo>
                    <a:pt x="621" y="437"/>
                  </a:lnTo>
                  <a:lnTo>
                    <a:pt x="618" y="435"/>
                  </a:lnTo>
                  <a:lnTo>
                    <a:pt x="609" y="434"/>
                  </a:lnTo>
                  <a:lnTo>
                    <a:pt x="602" y="431"/>
                  </a:lnTo>
                  <a:lnTo>
                    <a:pt x="600" y="426"/>
                  </a:lnTo>
                  <a:lnTo>
                    <a:pt x="599" y="419"/>
                  </a:lnTo>
                  <a:lnTo>
                    <a:pt x="601" y="414"/>
                  </a:lnTo>
                  <a:lnTo>
                    <a:pt x="604" y="408"/>
                  </a:lnTo>
                  <a:lnTo>
                    <a:pt x="602" y="408"/>
                  </a:lnTo>
                  <a:lnTo>
                    <a:pt x="601" y="407"/>
                  </a:lnTo>
                  <a:lnTo>
                    <a:pt x="595" y="407"/>
                  </a:lnTo>
                  <a:lnTo>
                    <a:pt x="589" y="406"/>
                  </a:lnTo>
                  <a:lnTo>
                    <a:pt x="588" y="400"/>
                  </a:lnTo>
                  <a:lnTo>
                    <a:pt x="586" y="394"/>
                  </a:lnTo>
                  <a:lnTo>
                    <a:pt x="579" y="393"/>
                  </a:lnTo>
                  <a:lnTo>
                    <a:pt x="575" y="390"/>
                  </a:lnTo>
                  <a:lnTo>
                    <a:pt x="576" y="384"/>
                  </a:lnTo>
                  <a:lnTo>
                    <a:pt x="576" y="380"/>
                  </a:lnTo>
                  <a:lnTo>
                    <a:pt x="576" y="375"/>
                  </a:lnTo>
                  <a:lnTo>
                    <a:pt x="574" y="370"/>
                  </a:lnTo>
                  <a:lnTo>
                    <a:pt x="569" y="367"/>
                  </a:lnTo>
                  <a:lnTo>
                    <a:pt x="562" y="365"/>
                  </a:lnTo>
                  <a:lnTo>
                    <a:pt x="559" y="364"/>
                  </a:lnTo>
                  <a:lnTo>
                    <a:pt x="555" y="362"/>
                  </a:lnTo>
                  <a:lnTo>
                    <a:pt x="551" y="364"/>
                  </a:lnTo>
                  <a:lnTo>
                    <a:pt x="547" y="365"/>
                  </a:lnTo>
                  <a:lnTo>
                    <a:pt x="542" y="369"/>
                  </a:lnTo>
                  <a:lnTo>
                    <a:pt x="538" y="373"/>
                  </a:lnTo>
                  <a:lnTo>
                    <a:pt x="539" y="378"/>
                  </a:lnTo>
                  <a:lnTo>
                    <a:pt x="542" y="382"/>
                  </a:lnTo>
                  <a:lnTo>
                    <a:pt x="543" y="384"/>
                  </a:lnTo>
                  <a:lnTo>
                    <a:pt x="543" y="385"/>
                  </a:lnTo>
                  <a:lnTo>
                    <a:pt x="544" y="389"/>
                  </a:lnTo>
                  <a:lnTo>
                    <a:pt x="543" y="391"/>
                  </a:lnTo>
                  <a:lnTo>
                    <a:pt x="540" y="394"/>
                  </a:lnTo>
                  <a:lnTo>
                    <a:pt x="538" y="397"/>
                  </a:lnTo>
                  <a:lnTo>
                    <a:pt x="537" y="405"/>
                  </a:lnTo>
                  <a:lnTo>
                    <a:pt x="536" y="419"/>
                  </a:lnTo>
                  <a:lnTo>
                    <a:pt x="536" y="431"/>
                  </a:lnTo>
                  <a:lnTo>
                    <a:pt x="535" y="438"/>
                  </a:lnTo>
                  <a:lnTo>
                    <a:pt x="539" y="440"/>
                  </a:lnTo>
                  <a:lnTo>
                    <a:pt x="542" y="442"/>
                  </a:lnTo>
                  <a:lnTo>
                    <a:pt x="543" y="447"/>
                  </a:lnTo>
                  <a:lnTo>
                    <a:pt x="544" y="450"/>
                  </a:lnTo>
                  <a:lnTo>
                    <a:pt x="543" y="452"/>
                  </a:lnTo>
                  <a:lnTo>
                    <a:pt x="542" y="454"/>
                  </a:lnTo>
                  <a:lnTo>
                    <a:pt x="540" y="459"/>
                  </a:lnTo>
                  <a:lnTo>
                    <a:pt x="538" y="462"/>
                  </a:lnTo>
                  <a:lnTo>
                    <a:pt x="536" y="471"/>
                  </a:lnTo>
                  <a:lnTo>
                    <a:pt x="536" y="485"/>
                  </a:lnTo>
                  <a:lnTo>
                    <a:pt x="535" y="499"/>
                  </a:lnTo>
                  <a:lnTo>
                    <a:pt x="535" y="506"/>
                  </a:lnTo>
                  <a:lnTo>
                    <a:pt x="542" y="508"/>
                  </a:lnTo>
                  <a:lnTo>
                    <a:pt x="550" y="509"/>
                  </a:lnTo>
                  <a:lnTo>
                    <a:pt x="557" y="508"/>
                  </a:lnTo>
                  <a:lnTo>
                    <a:pt x="562" y="508"/>
                  </a:lnTo>
                  <a:lnTo>
                    <a:pt x="569" y="507"/>
                  </a:lnTo>
                  <a:lnTo>
                    <a:pt x="576" y="506"/>
                  </a:lnTo>
                  <a:lnTo>
                    <a:pt x="583" y="506"/>
                  </a:lnTo>
                  <a:lnTo>
                    <a:pt x="590" y="507"/>
                  </a:lnTo>
                  <a:lnTo>
                    <a:pt x="599" y="510"/>
                  </a:lnTo>
                  <a:lnTo>
                    <a:pt x="607" y="515"/>
                  </a:lnTo>
                  <a:lnTo>
                    <a:pt x="616" y="519"/>
                  </a:lnTo>
                  <a:lnTo>
                    <a:pt x="623" y="524"/>
                  </a:lnTo>
                  <a:lnTo>
                    <a:pt x="639" y="534"/>
                  </a:lnTo>
                  <a:lnTo>
                    <a:pt x="653" y="545"/>
                  </a:lnTo>
                  <a:lnTo>
                    <a:pt x="660" y="551"/>
                  </a:lnTo>
                  <a:lnTo>
                    <a:pt x="666" y="558"/>
                  </a:lnTo>
                  <a:lnTo>
                    <a:pt x="669" y="562"/>
                  </a:lnTo>
                  <a:lnTo>
                    <a:pt x="672" y="565"/>
                  </a:lnTo>
                  <a:lnTo>
                    <a:pt x="676" y="567"/>
                  </a:lnTo>
                  <a:lnTo>
                    <a:pt x="681" y="569"/>
                  </a:lnTo>
                  <a:lnTo>
                    <a:pt x="686" y="568"/>
                  </a:lnTo>
                  <a:lnTo>
                    <a:pt x="691" y="566"/>
                  </a:lnTo>
                  <a:lnTo>
                    <a:pt x="695" y="564"/>
                  </a:lnTo>
                  <a:lnTo>
                    <a:pt x="698" y="562"/>
                  </a:lnTo>
                  <a:lnTo>
                    <a:pt x="700" y="564"/>
                  </a:lnTo>
                  <a:lnTo>
                    <a:pt x="702" y="564"/>
                  </a:lnTo>
                  <a:lnTo>
                    <a:pt x="707" y="563"/>
                  </a:lnTo>
                  <a:lnTo>
                    <a:pt x="712" y="560"/>
                  </a:lnTo>
                  <a:lnTo>
                    <a:pt x="711" y="557"/>
                  </a:lnTo>
                  <a:lnTo>
                    <a:pt x="710" y="555"/>
                  </a:lnTo>
                  <a:lnTo>
                    <a:pt x="707" y="554"/>
                  </a:lnTo>
                  <a:lnTo>
                    <a:pt x="704" y="552"/>
                  </a:lnTo>
                  <a:lnTo>
                    <a:pt x="704" y="551"/>
                  </a:lnTo>
                  <a:lnTo>
                    <a:pt x="705" y="550"/>
                  </a:lnTo>
                  <a:lnTo>
                    <a:pt x="712" y="547"/>
                  </a:lnTo>
                  <a:lnTo>
                    <a:pt x="724" y="544"/>
                  </a:lnTo>
                  <a:lnTo>
                    <a:pt x="734" y="542"/>
                  </a:lnTo>
                  <a:lnTo>
                    <a:pt x="739" y="539"/>
                  </a:lnTo>
                  <a:lnTo>
                    <a:pt x="739" y="532"/>
                  </a:lnTo>
                  <a:lnTo>
                    <a:pt x="740" y="524"/>
                  </a:lnTo>
                  <a:lnTo>
                    <a:pt x="757" y="521"/>
                  </a:lnTo>
                  <a:lnTo>
                    <a:pt x="772" y="516"/>
                  </a:lnTo>
                  <a:lnTo>
                    <a:pt x="776" y="510"/>
                  </a:lnTo>
                  <a:lnTo>
                    <a:pt x="782" y="505"/>
                  </a:lnTo>
                  <a:lnTo>
                    <a:pt x="792" y="504"/>
                  </a:lnTo>
                  <a:lnTo>
                    <a:pt x="800" y="504"/>
                  </a:lnTo>
                  <a:lnTo>
                    <a:pt x="803" y="500"/>
                  </a:lnTo>
                  <a:lnTo>
                    <a:pt x="805" y="494"/>
                  </a:lnTo>
                  <a:lnTo>
                    <a:pt x="807" y="487"/>
                  </a:lnTo>
                  <a:lnTo>
                    <a:pt x="809" y="483"/>
                  </a:lnTo>
                  <a:lnTo>
                    <a:pt x="820" y="482"/>
                  </a:lnTo>
                  <a:lnTo>
                    <a:pt x="834" y="482"/>
                  </a:lnTo>
                  <a:lnTo>
                    <a:pt x="842" y="481"/>
                  </a:lnTo>
                  <a:lnTo>
                    <a:pt x="849" y="480"/>
                  </a:lnTo>
                  <a:lnTo>
                    <a:pt x="855" y="477"/>
                  </a:lnTo>
                  <a:lnTo>
                    <a:pt x="860" y="475"/>
                  </a:lnTo>
                  <a:lnTo>
                    <a:pt x="864" y="467"/>
                  </a:lnTo>
                  <a:lnTo>
                    <a:pt x="867" y="461"/>
                  </a:lnTo>
                  <a:lnTo>
                    <a:pt x="873" y="457"/>
                  </a:lnTo>
                  <a:lnTo>
                    <a:pt x="877" y="455"/>
                  </a:lnTo>
                  <a:lnTo>
                    <a:pt x="878" y="454"/>
                  </a:lnTo>
                  <a:lnTo>
                    <a:pt x="879" y="452"/>
                  </a:lnTo>
                  <a:lnTo>
                    <a:pt x="880" y="449"/>
                  </a:lnTo>
                  <a:lnTo>
                    <a:pt x="881" y="445"/>
                  </a:lnTo>
                  <a:lnTo>
                    <a:pt x="889" y="441"/>
                  </a:lnTo>
                  <a:lnTo>
                    <a:pt x="899" y="438"/>
                  </a:lnTo>
                  <a:lnTo>
                    <a:pt x="908" y="436"/>
                  </a:lnTo>
                  <a:lnTo>
                    <a:pt x="918" y="435"/>
                  </a:lnTo>
                  <a:lnTo>
                    <a:pt x="938" y="431"/>
                  </a:lnTo>
                  <a:lnTo>
                    <a:pt x="957" y="427"/>
                  </a:lnTo>
                  <a:lnTo>
                    <a:pt x="971" y="426"/>
                  </a:lnTo>
                  <a:lnTo>
                    <a:pt x="984" y="426"/>
                  </a:lnTo>
                  <a:lnTo>
                    <a:pt x="991" y="426"/>
                  </a:lnTo>
                  <a:lnTo>
                    <a:pt x="996" y="426"/>
                  </a:lnTo>
                  <a:lnTo>
                    <a:pt x="1002" y="425"/>
                  </a:lnTo>
                  <a:lnTo>
                    <a:pt x="1006" y="423"/>
                  </a:lnTo>
                  <a:lnTo>
                    <a:pt x="1007" y="415"/>
                  </a:lnTo>
                  <a:lnTo>
                    <a:pt x="1007" y="407"/>
                  </a:lnTo>
                  <a:lnTo>
                    <a:pt x="1016" y="401"/>
                  </a:lnTo>
                  <a:lnTo>
                    <a:pt x="1024" y="393"/>
                  </a:lnTo>
                  <a:lnTo>
                    <a:pt x="1019" y="385"/>
                  </a:lnTo>
                  <a:lnTo>
                    <a:pt x="1016" y="379"/>
                  </a:lnTo>
                  <a:lnTo>
                    <a:pt x="1015" y="376"/>
                  </a:lnTo>
                  <a:lnTo>
                    <a:pt x="1016" y="370"/>
                  </a:lnTo>
                  <a:lnTo>
                    <a:pt x="1017" y="366"/>
                  </a:lnTo>
                  <a:lnTo>
                    <a:pt x="1018" y="360"/>
                  </a:lnTo>
                  <a:lnTo>
                    <a:pt x="1023" y="352"/>
                  </a:lnTo>
                  <a:lnTo>
                    <a:pt x="1025" y="345"/>
                  </a:lnTo>
                  <a:lnTo>
                    <a:pt x="1025" y="335"/>
                  </a:lnTo>
                  <a:lnTo>
                    <a:pt x="1025" y="323"/>
                  </a:lnTo>
                  <a:lnTo>
                    <a:pt x="1028" y="311"/>
                  </a:lnTo>
                  <a:lnTo>
                    <a:pt x="1031" y="298"/>
                  </a:lnTo>
                  <a:lnTo>
                    <a:pt x="1036" y="286"/>
                  </a:lnTo>
                  <a:lnTo>
                    <a:pt x="1040" y="276"/>
                  </a:lnTo>
                  <a:lnTo>
                    <a:pt x="1038" y="267"/>
                  </a:lnTo>
                  <a:lnTo>
                    <a:pt x="1036" y="257"/>
                  </a:lnTo>
                  <a:lnTo>
                    <a:pt x="1035" y="249"/>
                  </a:lnTo>
                  <a:lnTo>
                    <a:pt x="1031" y="241"/>
                  </a:lnTo>
                  <a:lnTo>
                    <a:pt x="1021" y="242"/>
                  </a:lnTo>
                  <a:lnTo>
                    <a:pt x="1014" y="244"/>
                  </a:lnTo>
                  <a:lnTo>
                    <a:pt x="1012" y="243"/>
                  </a:lnTo>
                  <a:lnTo>
                    <a:pt x="1011" y="242"/>
                  </a:lnTo>
                  <a:lnTo>
                    <a:pt x="1008" y="241"/>
                  </a:lnTo>
                  <a:lnTo>
                    <a:pt x="1005" y="241"/>
                  </a:lnTo>
                  <a:lnTo>
                    <a:pt x="1002" y="243"/>
                  </a:lnTo>
                  <a:lnTo>
                    <a:pt x="1000" y="244"/>
                  </a:lnTo>
                  <a:lnTo>
                    <a:pt x="997" y="243"/>
                  </a:lnTo>
                  <a:lnTo>
                    <a:pt x="995" y="242"/>
                  </a:lnTo>
                  <a:lnTo>
                    <a:pt x="992" y="244"/>
                  </a:lnTo>
                  <a:lnTo>
                    <a:pt x="989" y="248"/>
                  </a:lnTo>
                  <a:lnTo>
                    <a:pt x="970" y="248"/>
                  </a:lnTo>
                  <a:lnTo>
                    <a:pt x="951" y="248"/>
                  </a:lnTo>
                  <a:lnTo>
                    <a:pt x="933" y="248"/>
                  </a:lnTo>
                  <a:lnTo>
                    <a:pt x="914" y="248"/>
                  </a:lnTo>
                  <a:lnTo>
                    <a:pt x="912" y="244"/>
                  </a:lnTo>
                  <a:lnTo>
                    <a:pt x="909" y="241"/>
                  </a:lnTo>
                  <a:lnTo>
                    <a:pt x="901" y="238"/>
                  </a:lnTo>
                  <a:lnTo>
                    <a:pt x="895" y="234"/>
                  </a:lnTo>
                  <a:lnTo>
                    <a:pt x="892" y="232"/>
                  </a:lnTo>
                  <a:lnTo>
                    <a:pt x="890" y="229"/>
                  </a:lnTo>
                  <a:lnTo>
                    <a:pt x="890" y="226"/>
                  </a:lnTo>
                  <a:lnTo>
                    <a:pt x="890" y="220"/>
                  </a:lnTo>
                  <a:lnTo>
                    <a:pt x="898" y="213"/>
                  </a:lnTo>
                  <a:lnTo>
                    <a:pt x="908" y="204"/>
                  </a:lnTo>
                  <a:lnTo>
                    <a:pt x="916" y="196"/>
                  </a:lnTo>
                  <a:lnTo>
                    <a:pt x="925" y="189"/>
                  </a:lnTo>
                  <a:lnTo>
                    <a:pt x="931" y="178"/>
                  </a:lnTo>
                  <a:lnTo>
                    <a:pt x="936" y="168"/>
                  </a:lnTo>
                  <a:lnTo>
                    <a:pt x="946" y="164"/>
                  </a:lnTo>
                  <a:lnTo>
                    <a:pt x="956" y="162"/>
                  </a:lnTo>
                  <a:lnTo>
                    <a:pt x="965" y="159"/>
                  </a:lnTo>
                  <a:lnTo>
                    <a:pt x="974" y="157"/>
                  </a:lnTo>
                  <a:lnTo>
                    <a:pt x="985" y="146"/>
                  </a:lnTo>
                  <a:lnTo>
                    <a:pt x="996" y="136"/>
                  </a:lnTo>
                  <a:lnTo>
                    <a:pt x="1004" y="134"/>
                  </a:lnTo>
                  <a:lnTo>
                    <a:pt x="1013" y="133"/>
                  </a:lnTo>
                  <a:lnTo>
                    <a:pt x="1016" y="129"/>
                  </a:lnTo>
                  <a:lnTo>
                    <a:pt x="1018" y="126"/>
                  </a:lnTo>
                  <a:lnTo>
                    <a:pt x="1027" y="125"/>
                  </a:lnTo>
                  <a:lnTo>
                    <a:pt x="1037" y="124"/>
                  </a:lnTo>
                  <a:lnTo>
                    <a:pt x="1050" y="120"/>
                  </a:lnTo>
                  <a:lnTo>
                    <a:pt x="1067" y="113"/>
                  </a:lnTo>
                  <a:lnTo>
                    <a:pt x="1077" y="111"/>
                  </a:lnTo>
                  <a:lnTo>
                    <a:pt x="1086" y="110"/>
                  </a:lnTo>
                  <a:lnTo>
                    <a:pt x="1095" y="110"/>
                  </a:lnTo>
                  <a:lnTo>
                    <a:pt x="1101" y="112"/>
                  </a:lnTo>
                  <a:lnTo>
                    <a:pt x="1107" y="116"/>
                  </a:lnTo>
                  <a:lnTo>
                    <a:pt x="1111" y="122"/>
                  </a:lnTo>
                  <a:lnTo>
                    <a:pt x="1116" y="128"/>
                  </a:lnTo>
                  <a:lnTo>
                    <a:pt x="1118" y="135"/>
                  </a:lnTo>
                  <a:lnTo>
                    <a:pt x="1118" y="142"/>
                  </a:lnTo>
                  <a:lnTo>
                    <a:pt x="1119" y="147"/>
                  </a:lnTo>
                  <a:lnTo>
                    <a:pt x="1123" y="150"/>
                  </a:lnTo>
                  <a:lnTo>
                    <a:pt x="1127" y="154"/>
                  </a:lnTo>
                  <a:lnTo>
                    <a:pt x="1130" y="161"/>
                  </a:lnTo>
                  <a:lnTo>
                    <a:pt x="1133" y="171"/>
                  </a:lnTo>
                  <a:lnTo>
                    <a:pt x="1134" y="182"/>
                  </a:lnTo>
                  <a:lnTo>
                    <a:pt x="1136" y="191"/>
                  </a:lnTo>
                  <a:lnTo>
                    <a:pt x="1141" y="201"/>
                  </a:lnTo>
                  <a:lnTo>
                    <a:pt x="1146" y="209"/>
                  </a:lnTo>
                  <a:lnTo>
                    <a:pt x="1140" y="214"/>
                  </a:lnTo>
                  <a:lnTo>
                    <a:pt x="1134" y="218"/>
                  </a:lnTo>
                  <a:lnTo>
                    <a:pt x="1133" y="222"/>
                  </a:lnTo>
                  <a:lnTo>
                    <a:pt x="1132" y="226"/>
                  </a:lnTo>
                  <a:lnTo>
                    <a:pt x="1132" y="231"/>
                  </a:lnTo>
                  <a:lnTo>
                    <a:pt x="1133" y="237"/>
                  </a:lnTo>
                  <a:lnTo>
                    <a:pt x="1135" y="242"/>
                  </a:lnTo>
                  <a:lnTo>
                    <a:pt x="1136" y="248"/>
                  </a:lnTo>
                  <a:lnTo>
                    <a:pt x="1133" y="252"/>
                  </a:lnTo>
                  <a:lnTo>
                    <a:pt x="1130" y="255"/>
                  </a:lnTo>
                  <a:lnTo>
                    <a:pt x="1129" y="264"/>
                  </a:lnTo>
                  <a:lnTo>
                    <a:pt x="1128" y="282"/>
                  </a:lnTo>
                  <a:lnTo>
                    <a:pt x="1128" y="298"/>
                  </a:lnTo>
                  <a:lnTo>
                    <a:pt x="1127" y="305"/>
                  </a:lnTo>
                  <a:lnTo>
                    <a:pt x="1130" y="313"/>
                  </a:lnTo>
                  <a:lnTo>
                    <a:pt x="1133" y="322"/>
                  </a:lnTo>
                  <a:lnTo>
                    <a:pt x="1131" y="332"/>
                  </a:lnTo>
                  <a:lnTo>
                    <a:pt x="1127" y="340"/>
                  </a:lnTo>
                  <a:lnTo>
                    <a:pt x="1122" y="347"/>
                  </a:lnTo>
                  <a:lnTo>
                    <a:pt x="1118" y="355"/>
                  </a:lnTo>
                  <a:lnTo>
                    <a:pt x="1119" y="364"/>
                  </a:lnTo>
                  <a:lnTo>
                    <a:pt x="1119" y="367"/>
                  </a:lnTo>
                  <a:lnTo>
                    <a:pt x="1117" y="369"/>
                  </a:lnTo>
                  <a:lnTo>
                    <a:pt x="1114" y="376"/>
                  </a:lnTo>
                  <a:lnTo>
                    <a:pt x="1114" y="381"/>
                  </a:lnTo>
                  <a:lnTo>
                    <a:pt x="1116" y="384"/>
                  </a:lnTo>
                  <a:lnTo>
                    <a:pt x="1118" y="388"/>
                  </a:lnTo>
                  <a:lnTo>
                    <a:pt x="1119" y="391"/>
                  </a:lnTo>
                  <a:lnTo>
                    <a:pt x="1118" y="396"/>
                  </a:lnTo>
                  <a:lnTo>
                    <a:pt x="1116" y="402"/>
                  </a:lnTo>
                  <a:lnTo>
                    <a:pt x="1118" y="405"/>
                  </a:lnTo>
                  <a:lnTo>
                    <a:pt x="1121" y="408"/>
                  </a:lnTo>
                  <a:lnTo>
                    <a:pt x="1118" y="420"/>
                  </a:lnTo>
                  <a:lnTo>
                    <a:pt x="1114" y="434"/>
                  </a:lnTo>
                  <a:lnTo>
                    <a:pt x="1111" y="446"/>
                  </a:lnTo>
                  <a:lnTo>
                    <a:pt x="1109" y="458"/>
                  </a:lnTo>
                  <a:lnTo>
                    <a:pt x="1111" y="460"/>
                  </a:lnTo>
                  <a:lnTo>
                    <a:pt x="1113" y="462"/>
                  </a:lnTo>
                  <a:lnTo>
                    <a:pt x="1114" y="465"/>
                  </a:lnTo>
                  <a:lnTo>
                    <a:pt x="1113" y="469"/>
                  </a:lnTo>
                  <a:lnTo>
                    <a:pt x="1110" y="473"/>
                  </a:lnTo>
                  <a:lnTo>
                    <a:pt x="1107" y="476"/>
                  </a:lnTo>
                  <a:lnTo>
                    <a:pt x="1105" y="484"/>
                  </a:lnTo>
                  <a:lnTo>
                    <a:pt x="1102" y="490"/>
                  </a:lnTo>
                  <a:lnTo>
                    <a:pt x="1096" y="495"/>
                  </a:lnTo>
                  <a:lnTo>
                    <a:pt x="1090" y="498"/>
                  </a:lnTo>
                  <a:lnTo>
                    <a:pt x="1090" y="502"/>
                  </a:lnTo>
                  <a:lnTo>
                    <a:pt x="1090" y="506"/>
                  </a:lnTo>
                  <a:lnTo>
                    <a:pt x="1097" y="508"/>
                  </a:lnTo>
                  <a:lnTo>
                    <a:pt x="1102" y="510"/>
                  </a:lnTo>
                  <a:lnTo>
                    <a:pt x="1102" y="512"/>
                  </a:lnTo>
                  <a:lnTo>
                    <a:pt x="1101" y="515"/>
                  </a:lnTo>
                  <a:lnTo>
                    <a:pt x="1098" y="519"/>
                  </a:lnTo>
                  <a:lnTo>
                    <a:pt x="1094" y="522"/>
                  </a:lnTo>
                  <a:lnTo>
                    <a:pt x="1094" y="529"/>
                  </a:lnTo>
                  <a:lnTo>
                    <a:pt x="1096" y="533"/>
                  </a:lnTo>
                  <a:lnTo>
                    <a:pt x="1098" y="536"/>
                  </a:lnTo>
                  <a:lnTo>
                    <a:pt x="1101" y="541"/>
                  </a:lnTo>
                  <a:lnTo>
                    <a:pt x="1101" y="543"/>
                  </a:lnTo>
                  <a:lnTo>
                    <a:pt x="1099" y="544"/>
                  </a:lnTo>
                  <a:lnTo>
                    <a:pt x="1094" y="545"/>
                  </a:lnTo>
                  <a:lnTo>
                    <a:pt x="1088" y="545"/>
                  </a:lnTo>
                  <a:lnTo>
                    <a:pt x="1088" y="547"/>
                  </a:lnTo>
                  <a:lnTo>
                    <a:pt x="1088" y="548"/>
                  </a:lnTo>
                  <a:lnTo>
                    <a:pt x="1089" y="556"/>
                  </a:lnTo>
                  <a:lnTo>
                    <a:pt x="1090" y="567"/>
                  </a:lnTo>
                  <a:lnTo>
                    <a:pt x="1088" y="573"/>
                  </a:lnTo>
                  <a:lnTo>
                    <a:pt x="1087" y="580"/>
                  </a:lnTo>
                  <a:lnTo>
                    <a:pt x="1087" y="581"/>
                  </a:lnTo>
                  <a:lnTo>
                    <a:pt x="1089" y="587"/>
                  </a:lnTo>
                  <a:lnTo>
                    <a:pt x="1093" y="593"/>
                  </a:lnTo>
                  <a:lnTo>
                    <a:pt x="1094" y="598"/>
                  </a:lnTo>
                  <a:lnTo>
                    <a:pt x="1094" y="601"/>
                  </a:lnTo>
                  <a:lnTo>
                    <a:pt x="1093" y="604"/>
                  </a:lnTo>
                  <a:lnTo>
                    <a:pt x="1090" y="608"/>
                  </a:lnTo>
                  <a:lnTo>
                    <a:pt x="1087" y="604"/>
                  </a:lnTo>
                  <a:lnTo>
                    <a:pt x="1083" y="600"/>
                  </a:lnTo>
                  <a:lnTo>
                    <a:pt x="1079" y="601"/>
                  </a:lnTo>
                  <a:lnTo>
                    <a:pt x="1075" y="601"/>
                  </a:lnTo>
                  <a:lnTo>
                    <a:pt x="1071" y="606"/>
                  </a:lnTo>
                  <a:lnTo>
                    <a:pt x="1067" y="614"/>
                  </a:lnTo>
                  <a:lnTo>
                    <a:pt x="1063" y="616"/>
                  </a:lnTo>
                  <a:lnTo>
                    <a:pt x="1058" y="617"/>
                  </a:lnTo>
                  <a:lnTo>
                    <a:pt x="1055" y="620"/>
                  </a:lnTo>
                  <a:lnTo>
                    <a:pt x="1053" y="621"/>
                  </a:lnTo>
                  <a:lnTo>
                    <a:pt x="1053" y="623"/>
                  </a:lnTo>
                  <a:lnTo>
                    <a:pt x="1053" y="627"/>
                  </a:lnTo>
                  <a:lnTo>
                    <a:pt x="1056" y="630"/>
                  </a:lnTo>
                  <a:lnTo>
                    <a:pt x="1059" y="636"/>
                  </a:lnTo>
                  <a:lnTo>
                    <a:pt x="1055" y="638"/>
                  </a:lnTo>
                  <a:lnTo>
                    <a:pt x="1053" y="640"/>
                  </a:lnTo>
                  <a:lnTo>
                    <a:pt x="1051" y="643"/>
                  </a:lnTo>
                  <a:lnTo>
                    <a:pt x="1051" y="646"/>
                  </a:lnTo>
                  <a:lnTo>
                    <a:pt x="1049" y="651"/>
                  </a:lnTo>
                  <a:lnTo>
                    <a:pt x="1047" y="658"/>
                  </a:lnTo>
                  <a:lnTo>
                    <a:pt x="1039" y="665"/>
                  </a:lnTo>
                  <a:lnTo>
                    <a:pt x="1031" y="674"/>
                  </a:lnTo>
                  <a:lnTo>
                    <a:pt x="1020" y="670"/>
                  </a:lnTo>
                  <a:lnTo>
                    <a:pt x="1008" y="669"/>
                  </a:lnTo>
                  <a:lnTo>
                    <a:pt x="1008" y="670"/>
                  </a:lnTo>
                  <a:lnTo>
                    <a:pt x="1008" y="671"/>
                  </a:lnTo>
                  <a:lnTo>
                    <a:pt x="1008" y="673"/>
                  </a:lnTo>
                  <a:lnTo>
                    <a:pt x="1008" y="676"/>
                  </a:lnTo>
                  <a:lnTo>
                    <a:pt x="1013" y="681"/>
                  </a:lnTo>
                  <a:lnTo>
                    <a:pt x="1018" y="685"/>
                  </a:lnTo>
                  <a:lnTo>
                    <a:pt x="1030" y="683"/>
                  </a:lnTo>
                  <a:lnTo>
                    <a:pt x="1041" y="680"/>
                  </a:lnTo>
                  <a:lnTo>
                    <a:pt x="1050" y="681"/>
                  </a:lnTo>
                  <a:lnTo>
                    <a:pt x="1070" y="681"/>
                  </a:lnTo>
                  <a:lnTo>
                    <a:pt x="1090" y="682"/>
                  </a:lnTo>
                  <a:lnTo>
                    <a:pt x="1099" y="682"/>
                  </a:lnTo>
                  <a:lnTo>
                    <a:pt x="1105" y="691"/>
                  </a:lnTo>
                  <a:lnTo>
                    <a:pt x="1109" y="700"/>
                  </a:lnTo>
                  <a:lnTo>
                    <a:pt x="1113" y="703"/>
                  </a:lnTo>
                  <a:lnTo>
                    <a:pt x="1117" y="703"/>
                  </a:lnTo>
                  <a:lnTo>
                    <a:pt x="1120" y="703"/>
                  </a:lnTo>
                  <a:lnTo>
                    <a:pt x="1123" y="703"/>
                  </a:lnTo>
                  <a:lnTo>
                    <a:pt x="1129" y="700"/>
                  </a:lnTo>
                  <a:lnTo>
                    <a:pt x="1135" y="697"/>
                  </a:lnTo>
                  <a:lnTo>
                    <a:pt x="1149" y="697"/>
                  </a:lnTo>
                  <a:lnTo>
                    <a:pt x="1160" y="695"/>
                  </a:lnTo>
                  <a:lnTo>
                    <a:pt x="1158" y="688"/>
                  </a:lnTo>
                  <a:lnTo>
                    <a:pt x="1158" y="683"/>
                  </a:lnTo>
                  <a:lnTo>
                    <a:pt x="1169" y="684"/>
                  </a:lnTo>
                  <a:lnTo>
                    <a:pt x="1182" y="685"/>
                  </a:lnTo>
                  <a:lnTo>
                    <a:pt x="1195" y="686"/>
                  </a:lnTo>
                  <a:lnTo>
                    <a:pt x="1206" y="688"/>
                  </a:lnTo>
                  <a:lnTo>
                    <a:pt x="1215" y="688"/>
                  </a:lnTo>
                  <a:lnTo>
                    <a:pt x="1223" y="688"/>
                  </a:lnTo>
                  <a:lnTo>
                    <a:pt x="1232" y="688"/>
                  </a:lnTo>
                  <a:lnTo>
                    <a:pt x="1240" y="688"/>
                  </a:lnTo>
                  <a:lnTo>
                    <a:pt x="1244" y="692"/>
                  </a:lnTo>
                  <a:lnTo>
                    <a:pt x="1247" y="695"/>
                  </a:lnTo>
                  <a:lnTo>
                    <a:pt x="1251" y="696"/>
                  </a:lnTo>
                  <a:lnTo>
                    <a:pt x="1255" y="696"/>
                  </a:lnTo>
                  <a:lnTo>
                    <a:pt x="1258" y="695"/>
                  </a:lnTo>
                  <a:lnTo>
                    <a:pt x="1261" y="694"/>
                  </a:lnTo>
                  <a:lnTo>
                    <a:pt x="1267" y="691"/>
                  </a:lnTo>
                  <a:lnTo>
                    <a:pt x="1271" y="688"/>
                  </a:lnTo>
                  <a:lnTo>
                    <a:pt x="1274" y="687"/>
                  </a:lnTo>
                  <a:lnTo>
                    <a:pt x="1279" y="687"/>
                  </a:lnTo>
                  <a:lnTo>
                    <a:pt x="1282" y="688"/>
                  </a:lnTo>
                  <a:lnTo>
                    <a:pt x="1284" y="690"/>
                  </a:lnTo>
                  <a:lnTo>
                    <a:pt x="1288" y="693"/>
                  </a:lnTo>
                  <a:lnTo>
                    <a:pt x="1293" y="695"/>
                  </a:lnTo>
                  <a:lnTo>
                    <a:pt x="1300" y="696"/>
                  </a:lnTo>
                  <a:lnTo>
                    <a:pt x="1308" y="696"/>
                  </a:lnTo>
                  <a:lnTo>
                    <a:pt x="1314" y="694"/>
                  </a:lnTo>
                  <a:lnTo>
                    <a:pt x="1320" y="692"/>
                  </a:lnTo>
                  <a:lnTo>
                    <a:pt x="1327" y="688"/>
                  </a:lnTo>
                  <a:lnTo>
                    <a:pt x="1333" y="687"/>
                  </a:lnTo>
                  <a:lnTo>
                    <a:pt x="1340" y="686"/>
                  </a:lnTo>
                  <a:lnTo>
                    <a:pt x="1348" y="688"/>
                  </a:lnTo>
                  <a:lnTo>
                    <a:pt x="1352" y="693"/>
                  </a:lnTo>
                  <a:lnTo>
                    <a:pt x="1356" y="696"/>
                  </a:lnTo>
                  <a:lnTo>
                    <a:pt x="1369" y="703"/>
                  </a:lnTo>
                  <a:lnTo>
                    <a:pt x="1381" y="709"/>
                  </a:lnTo>
                  <a:lnTo>
                    <a:pt x="1388" y="713"/>
                  </a:lnTo>
                  <a:lnTo>
                    <a:pt x="1393" y="717"/>
                  </a:lnTo>
                  <a:lnTo>
                    <a:pt x="1399" y="721"/>
                  </a:lnTo>
                  <a:lnTo>
                    <a:pt x="1402" y="726"/>
                  </a:lnTo>
                  <a:lnTo>
                    <a:pt x="1407" y="734"/>
                  </a:lnTo>
                  <a:lnTo>
                    <a:pt x="1410" y="742"/>
                  </a:lnTo>
                  <a:lnTo>
                    <a:pt x="1415" y="749"/>
                  </a:lnTo>
                  <a:lnTo>
                    <a:pt x="1423" y="755"/>
                  </a:lnTo>
                  <a:lnTo>
                    <a:pt x="1431" y="760"/>
                  </a:lnTo>
                  <a:lnTo>
                    <a:pt x="1438" y="765"/>
                  </a:lnTo>
                  <a:lnTo>
                    <a:pt x="1444" y="773"/>
                  </a:lnTo>
                  <a:lnTo>
                    <a:pt x="1449" y="780"/>
                  </a:lnTo>
                  <a:lnTo>
                    <a:pt x="1448" y="789"/>
                  </a:lnTo>
                  <a:lnTo>
                    <a:pt x="1446" y="797"/>
                  </a:lnTo>
                  <a:lnTo>
                    <a:pt x="1443" y="804"/>
                  </a:lnTo>
                  <a:lnTo>
                    <a:pt x="1438" y="811"/>
                  </a:lnTo>
                  <a:lnTo>
                    <a:pt x="1427" y="814"/>
                  </a:lnTo>
                  <a:lnTo>
                    <a:pt x="1418" y="818"/>
                  </a:lnTo>
                  <a:lnTo>
                    <a:pt x="1409" y="821"/>
                  </a:lnTo>
                  <a:lnTo>
                    <a:pt x="1399" y="823"/>
                  </a:lnTo>
                  <a:lnTo>
                    <a:pt x="1396" y="822"/>
                  </a:lnTo>
                  <a:lnTo>
                    <a:pt x="1391" y="821"/>
                  </a:lnTo>
                  <a:lnTo>
                    <a:pt x="1375" y="823"/>
                  </a:lnTo>
                  <a:lnTo>
                    <a:pt x="1361" y="825"/>
                  </a:lnTo>
                  <a:lnTo>
                    <a:pt x="1357" y="831"/>
                  </a:lnTo>
                  <a:lnTo>
                    <a:pt x="1354" y="836"/>
                  </a:lnTo>
                  <a:lnTo>
                    <a:pt x="1354" y="846"/>
                  </a:lnTo>
                  <a:lnTo>
                    <a:pt x="1353" y="855"/>
                  </a:lnTo>
                  <a:lnTo>
                    <a:pt x="1351" y="856"/>
                  </a:lnTo>
                  <a:lnTo>
                    <a:pt x="1349" y="857"/>
                  </a:lnTo>
                  <a:lnTo>
                    <a:pt x="1343" y="858"/>
                  </a:lnTo>
                  <a:lnTo>
                    <a:pt x="1338" y="857"/>
                  </a:lnTo>
                  <a:lnTo>
                    <a:pt x="1333" y="857"/>
                  </a:lnTo>
                  <a:lnTo>
                    <a:pt x="1328" y="859"/>
                  </a:lnTo>
                  <a:lnTo>
                    <a:pt x="1328" y="868"/>
                  </a:lnTo>
                  <a:lnTo>
                    <a:pt x="1329" y="874"/>
                  </a:lnTo>
                  <a:lnTo>
                    <a:pt x="1327" y="877"/>
                  </a:lnTo>
                  <a:lnTo>
                    <a:pt x="1325" y="879"/>
                  </a:lnTo>
                  <a:lnTo>
                    <a:pt x="1316" y="878"/>
                  </a:lnTo>
                  <a:lnTo>
                    <a:pt x="1307" y="877"/>
                  </a:lnTo>
                  <a:lnTo>
                    <a:pt x="1302" y="879"/>
                  </a:lnTo>
                  <a:lnTo>
                    <a:pt x="1296" y="881"/>
                  </a:lnTo>
                  <a:lnTo>
                    <a:pt x="1291" y="884"/>
                  </a:lnTo>
                  <a:lnTo>
                    <a:pt x="1286" y="888"/>
                  </a:lnTo>
                  <a:lnTo>
                    <a:pt x="1277" y="895"/>
                  </a:lnTo>
                  <a:lnTo>
                    <a:pt x="1268" y="901"/>
                  </a:lnTo>
                  <a:lnTo>
                    <a:pt x="1260" y="901"/>
                  </a:lnTo>
                  <a:lnTo>
                    <a:pt x="1252" y="901"/>
                  </a:lnTo>
                  <a:lnTo>
                    <a:pt x="1249" y="904"/>
                  </a:lnTo>
                  <a:lnTo>
                    <a:pt x="1246" y="906"/>
                  </a:lnTo>
                  <a:lnTo>
                    <a:pt x="1238" y="908"/>
                  </a:lnTo>
                  <a:lnTo>
                    <a:pt x="1232" y="909"/>
                  </a:lnTo>
                  <a:lnTo>
                    <a:pt x="1229" y="914"/>
                  </a:lnTo>
                  <a:lnTo>
                    <a:pt x="1227" y="916"/>
                  </a:lnTo>
                  <a:lnTo>
                    <a:pt x="1224" y="918"/>
                  </a:lnTo>
                  <a:lnTo>
                    <a:pt x="1221" y="919"/>
                  </a:lnTo>
                  <a:lnTo>
                    <a:pt x="1216" y="920"/>
                  </a:lnTo>
                  <a:lnTo>
                    <a:pt x="1213" y="921"/>
                  </a:lnTo>
                  <a:lnTo>
                    <a:pt x="1210" y="924"/>
                  </a:lnTo>
                  <a:lnTo>
                    <a:pt x="1207" y="927"/>
                  </a:lnTo>
                  <a:lnTo>
                    <a:pt x="1206" y="932"/>
                  </a:lnTo>
                  <a:lnTo>
                    <a:pt x="1204" y="937"/>
                  </a:lnTo>
                  <a:lnTo>
                    <a:pt x="1198" y="936"/>
                  </a:lnTo>
                  <a:lnTo>
                    <a:pt x="1191" y="932"/>
                  </a:lnTo>
                  <a:lnTo>
                    <a:pt x="1188" y="931"/>
                  </a:lnTo>
                  <a:lnTo>
                    <a:pt x="1186" y="930"/>
                  </a:lnTo>
                  <a:lnTo>
                    <a:pt x="1182" y="930"/>
                  </a:lnTo>
                  <a:lnTo>
                    <a:pt x="1180" y="931"/>
                  </a:lnTo>
                  <a:lnTo>
                    <a:pt x="1178" y="942"/>
                  </a:lnTo>
                  <a:lnTo>
                    <a:pt x="1176" y="951"/>
                  </a:lnTo>
                  <a:lnTo>
                    <a:pt x="1168" y="955"/>
                  </a:lnTo>
                  <a:lnTo>
                    <a:pt x="1155" y="961"/>
                  </a:lnTo>
                  <a:lnTo>
                    <a:pt x="1147" y="963"/>
                  </a:lnTo>
                  <a:lnTo>
                    <a:pt x="1141" y="965"/>
                  </a:lnTo>
                  <a:lnTo>
                    <a:pt x="1134" y="966"/>
                  </a:lnTo>
                  <a:lnTo>
                    <a:pt x="1131" y="965"/>
                  </a:lnTo>
                  <a:lnTo>
                    <a:pt x="1130" y="963"/>
                  </a:lnTo>
                  <a:lnTo>
                    <a:pt x="1129" y="961"/>
                  </a:lnTo>
                  <a:lnTo>
                    <a:pt x="1127" y="959"/>
                  </a:lnTo>
                  <a:lnTo>
                    <a:pt x="1124" y="958"/>
                  </a:lnTo>
                  <a:lnTo>
                    <a:pt x="1119" y="956"/>
                  </a:lnTo>
                  <a:lnTo>
                    <a:pt x="1112" y="956"/>
                  </a:lnTo>
                  <a:lnTo>
                    <a:pt x="1107" y="959"/>
                  </a:lnTo>
                  <a:lnTo>
                    <a:pt x="1100" y="962"/>
                  </a:lnTo>
                  <a:lnTo>
                    <a:pt x="1088" y="967"/>
                  </a:lnTo>
                  <a:lnTo>
                    <a:pt x="1077" y="972"/>
                  </a:lnTo>
                  <a:lnTo>
                    <a:pt x="1067" y="962"/>
                  </a:lnTo>
                  <a:lnTo>
                    <a:pt x="1060" y="954"/>
                  </a:lnTo>
                  <a:lnTo>
                    <a:pt x="1052" y="954"/>
                  </a:lnTo>
                  <a:lnTo>
                    <a:pt x="1046" y="954"/>
                  </a:lnTo>
                  <a:lnTo>
                    <a:pt x="1044" y="961"/>
                  </a:lnTo>
                  <a:lnTo>
                    <a:pt x="1043" y="967"/>
                  </a:lnTo>
                  <a:lnTo>
                    <a:pt x="1041" y="970"/>
                  </a:lnTo>
                  <a:lnTo>
                    <a:pt x="1039" y="971"/>
                  </a:lnTo>
                  <a:lnTo>
                    <a:pt x="1036" y="972"/>
                  </a:lnTo>
                  <a:lnTo>
                    <a:pt x="1032" y="972"/>
                  </a:lnTo>
                  <a:lnTo>
                    <a:pt x="1029" y="971"/>
                  </a:lnTo>
                  <a:lnTo>
                    <a:pt x="1026" y="970"/>
                  </a:lnTo>
                  <a:lnTo>
                    <a:pt x="1020" y="967"/>
                  </a:lnTo>
                  <a:lnTo>
                    <a:pt x="1014" y="965"/>
                  </a:lnTo>
                  <a:lnTo>
                    <a:pt x="1013" y="961"/>
                  </a:lnTo>
                  <a:lnTo>
                    <a:pt x="1011" y="958"/>
                  </a:lnTo>
                  <a:lnTo>
                    <a:pt x="1004" y="955"/>
                  </a:lnTo>
                  <a:lnTo>
                    <a:pt x="996" y="953"/>
                  </a:lnTo>
                  <a:lnTo>
                    <a:pt x="992" y="953"/>
                  </a:lnTo>
                  <a:lnTo>
                    <a:pt x="988" y="952"/>
                  </a:lnTo>
                  <a:lnTo>
                    <a:pt x="983" y="953"/>
                  </a:lnTo>
                  <a:lnTo>
                    <a:pt x="980" y="954"/>
                  </a:lnTo>
                  <a:lnTo>
                    <a:pt x="974" y="960"/>
                  </a:lnTo>
                  <a:lnTo>
                    <a:pt x="970" y="965"/>
                  </a:lnTo>
                  <a:lnTo>
                    <a:pt x="966" y="965"/>
                  </a:lnTo>
                  <a:lnTo>
                    <a:pt x="962" y="965"/>
                  </a:lnTo>
                  <a:lnTo>
                    <a:pt x="958" y="959"/>
                  </a:lnTo>
                  <a:lnTo>
                    <a:pt x="955" y="953"/>
                  </a:lnTo>
                  <a:lnTo>
                    <a:pt x="946" y="953"/>
                  </a:lnTo>
                  <a:lnTo>
                    <a:pt x="938" y="954"/>
                  </a:lnTo>
                  <a:lnTo>
                    <a:pt x="936" y="961"/>
                  </a:lnTo>
                  <a:lnTo>
                    <a:pt x="934" y="967"/>
                  </a:lnTo>
                  <a:lnTo>
                    <a:pt x="932" y="964"/>
                  </a:lnTo>
                  <a:lnTo>
                    <a:pt x="931" y="961"/>
                  </a:lnTo>
                  <a:lnTo>
                    <a:pt x="931" y="958"/>
                  </a:lnTo>
                  <a:lnTo>
                    <a:pt x="930" y="952"/>
                  </a:lnTo>
                  <a:lnTo>
                    <a:pt x="925" y="949"/>
                  </a:lnTo>
                  <a:lnTo>
                    <a:pt x="921" y="944"/>
                  </a:lnTo>
                  <a:lnTo>
                    <a:pt x="924" y="942"/>
                  </a:lnTo>
                  <a:lnTo>
                    <a:pt x="926" y="940"/>
                  </a:lnTo>
                  <a:lnTo>
                    <a:pt x="926" y="936"/>
                  </a:lnTo>
                  <a:lnTo>
                    <a:pt x="926" y="931"/>
                  </a:lnTo>
                  <a:lnTo>
                    <a:pt x="923" y="929"/>
                  </a:lnTo>
                  <a:lnTo>
                    <a:pt x="921" y="926"/>
                  </a:lnTo>
                  <a:lnTo>
                    <a:pt x="927" y="925"/>
                  </a:lnTo>
                  <a:lnTo>
                    <a:pt x="936" y="923"/>
                  </a:lnTo>
                  <a:lnTo>
                    <a:pt x="941" y="921"/>
                  </a:lnTo>
                  <a:lnTo>
                    <a:pt x="944" y="920"/>
                  </a:lnTo>
                  <a:lnTo>
                    <a:pt x="947" y="919"/>
                  </a:lnTo>
                  <a:lnTo>
                    <a:pt x="948" y="917"/>
                  </a:lnTo>
                  <a:lnTo>
                    <a:pt x="949" y="908"/>
                  </a:lnTo>
                  <a:lnTo>
                    <a:pt x="951" y="902"/>
                  </a:lnTo>
                  <a:lnTo>
                    <a:pt x="957" y="902"/>
                  </a:lnTo>
                  <a:lnTo>
                    <a:pt x="961" y="903"/>
                  </a:lnTo>
                  <a:lnTo>
                    <a:pt x="966" y="904"/>
                  </a:lnTo>
                  <a:lnTo>
                    <a:pt x="971" y="906"/>
                  </a:lnTo>
                  <a:lnTo>
                    <a:pt x="981" y="905"/>
                  </a:lnTo>
                  <a:lnTo>
                    <a:pt x="992" y="904"/>
                  </a:lnTo>
                  <a:lnTo>
                    <a:pt x="992" y="905"/>
                  </a:lnTo>
                  <a:lnTo>
                    <a:pt x="992" y="906"/>
                  </a:lnTo>
                  <a:lnTo>
                    <a:pt x="986" y="907"/>
                  </a:lnTo>
                  <a:lnTo>
                    <a:pt x="982" y="909"/>
                  </a:lnTo>
                  <a:lnTo>
                    <a:pt x="978" y="912"/>
                  </a:lnTo>
                  <a:lnTo>
                    <a:pt x="974" y="915"/>
                  </a:lnTo>
                  <a:lnTo>
                    <a:pt x="974" y="916"/>
                  </a:lnTo>
                  <a:lnTo>
                    <a:pt x="974" y="918"/>
                  </a:lnTo>
                  <a:lnTo>
                    <a:pt x="977" y="920"/>
                  </a:lnTo>
                  <a:lnTo>
                    <a:pt x="979" y="921"/>
                  </a:lnTo>
                  <a:lnTo>
                    <a:pt x="984" y="923"/>
                  </a:lnTo>
                  <a:lnTo>
                    <a:pt x="989" y="921"/>
                  </a:lnTo>
                  <a:lnTo>
                    <a:pt x="993" y="920"/>
                  </a:lnTo>
                  <a:lnTo>
                    <a:pt x="995" y="918"/>
                  </a:lnTo>
                  <a:lnTo>
                    <a:pt x="997" y="915"/>
                  </a:lnTo>
                  <a:lnTo>
                    <a:pt x="1000" y="912"/>
                  </a:lnTo>
                  <a:lnTo>
                    <a:pt x="1000" y="907"/>
                  </a:lnTo>
                  <a:lnTo>
                    <a:pt x="1000" y="904"/>
                  </a:lnTo>
                  <a:lnTo>
                    <a:pt x="997" y="896"/>
                  </a:lnTo>
                  <a:lnTo>
                    <a:pt x="993" y="891"/>
                  </a:lnTo>
                  <a:lnTo>
                    <a:pt x="994" y="890"/>
                  </a:lnTo>
                  <a:lnTo>
                    <a:pt x="995" y="889"/>
                  </a:lnTo>
                  <a:lnTo>
                    <a:pt x="1000" y="889"/>
                  </a:lnTo>
                  <a:lnTo>
                    <a:pt x="1004" y="889"/>
                  </a:lnTo>
                  <a:lnTo>
                    <a:pt x="1008" y="891"/>
                  </a:lnTo>
                  <a:lnTo>
                    <a:pt x="1012" y="892"/>
                  </a:lnTo>
                  <a:lnTo>
                    <a:pt x="1013" y="893"/>
                  </a:lnTo>
                  <a:lnTo>
                    <a:pt x="1013" y="895"/>
                  </a:lnTo>
                  <a:lnTo>
                    <a:pt x="1013" y="896"/>
                  </a:lnTo>
                  <a:lnTo>
                    <a:pt x="1008" y="900"/>
                  </a:lnTo>
                  <a:lnTo>
                    <a:pt x="1006" y="903"/>
                  </a:lnTo>
                  <a:lnTo>
                    <a:pt x="1006" y="904"/>
                  </a:lnTo>
                  <a:lnTo>
                    <a:pt x="1014" y="903"/>
                  </a:lnTo>
                  <a:lnTo>
                    <a:pt x="1018" y="902"/>
                  </a:lnTo>
                  <a:lnTo>
                    <a:pt x="1021" y="901"/>
                  </a:lnTo>
                  <a:lnTo>
                    <a:pt x="1024" y="898"/>
                  </a:lnTo>
                  <a:lnTo>
                    <a:pt x="1026" y="894"/>
                  </a:lnTo>
                  <a:lnTo>
                    <a:pt x="1031" y="889"/>
                  </a:lnTo>
                  <a:lnTo>
                    <a:pt x="1038" y="889"/>
                  </a:lnTo>
                  <a:lnTo>
                    <a:pt x="1044" y="888"/>
                  </a:lnTo>
                  <a:lnTo>
                    <a:pt x="1053" y="883"/>
                  </a:lnTo>
                  <a:lnTo>
                    <a:pt x="1062" y="877"/>
                  </a:lnTo>
                  <a:lnTo>
                    <a:pt x="1062" y="872"/>
                  </a:lnTo>
                  <a:lnTo>
                    <a:pt x="1062" y="869"/>
                  </a:lnTo>
                  <a:lnTo>
                    <a:pt x="1062" y="866"/>
                  </a:lnTo>
                  <a:lnTo>
                    <a:pt x="1060" y="862"/>
                  </a:lnTo>
                  <a:lnTo>
                    <a:pt x="1054" y="862"/>
                  </a:lnTo>
                  <a:lnTo>
                    <a:pt x="1048" y="861"/>
                  </a:lnTo>
                  <a:lnTo>
                    <a:pt x="1041" y="860"/>
                  </a:lnTo>
                  <a:lnTo>
                    <a:pt x="1037" y="858"/>
                  </a:lnTo>
                  <a:lnTo>
                    <a:pt x="1042" y="856"/>
                  </a:lnTo>
                  <a:lnTo>
                    <a:pt x="1048" y="854"/>
                  </a:lnTo>
                  <a:lnTo>
                    <a:pt x="1051" y="850"/>
                  </a:lnTo>
                  <a:lnTo>
                    <a:pt x="1055" y="846"/>
                  </a:lnTo>
                  <a:lnTo>
                    <a:pt x="1063" y="838"/>
                  </a:lnTo>
                  <a:lnTo>
                    <a:pt x="1071" y="832"/>
                  </a:lnTo>
                  <a:lnTo>
                    <a:pt x="1086" y="821"/>
                  </a:lnTo>
                  <a:lnTo>
                    <a:pt x="1102" y="812"/>
                  </a:lnTo>
                  <a:lnTo>
                    <a:pt x="1111" y="811"/>
                  </a:lnTo>
                  <a:lnTo>
                    <a:pt x="1120" y="811"/>
                  </a:lnTo>
                  <a:lnTo>
                    <a:pt x="1120" y="810"/>
                  </a:lnTo>
                  <a:lnTo>
                    <a:pt x="1121" y="810"/>
                  </a:lnTo>
                  <a:lnTo>
                    <a:pt x="1131" y="799"/>
                  </a:lnTo>
                  <a:lnTo>
                    <a:pt x="1142" y="788"/>
                  </a:lnTo>
                  <a:lnTo>
                    <a:pt x="1147" y="786"/>
                  </a:lnTo>
                  <a:lnTo>
                    <a:pt x="1153" y="785"/>
                  </a:lnTo>
                  <a:lnTo>
                    <a:pt x="1156" y="776"/>
                  </a:lnTo>
                  <a:lnTo>
                    <a:pt x="1160" y="767"/>
                  </a:lnTo>
                  <a:lnTo>
                    <a:pt x="1166" y="764"/>
                  </a:lnTo>
                  <a:lnTo>
                    <a:pt x="1170" y="762"/>
                  </a:lnTo>
                  <a:lnTo>
                    <a:pt x="1172" y="757"/>
                  </a:lnTo>
                  <a:lnTo>
                    <a:pt x="1171" y="752"/>
                  </a:lnTo>
                  <a:lnTo>
                    <a:pt x="1168" y="749"/>
                  </a:lnTo>
                  <a:lnTo>
                    <a:pt x="1164" y="746"/>
                  </a:lnTo>
                  <a:lnTo>
                    <a:pt x="1163" y="741"/>
                  </a:lnTo>
                  <a:lnTo>
                    <a:pt x="1160" y="737"/>
                  </a:lnTo>
                  <a:lnTo>
                    <a:pt x="1157" y="741"/>
                  </a:lnTo>
                  <a:lnTo>
                    <a:pt x="1154" y="746"/>
                  </a:lnTo>
                  <a:lnTo>
                    <a:pt x="1144" y="749"/>
                  </a:lnTo>
                  <a:lnTo>
                    <a:pt x="1137" y="752"/>
                  </a:lnTo>
                  <a:lnTo>
                    <a:pt x="1131" y="748"/>
                  </a:lnTo>
                  <a:lnTo>
                    <a:pt x="1124" y="744"/>
                  </a:lnTo>
                  <a:lnTo>
                    <a:pt x="1118" y="748"/>
                  </a:lnTo>
                  <a:lnTo>
                    <a:pt x="1110" y="749"/>
                  </a:lnTo>
                  <a:lnTo>
                    <a:pt x="1104" y="750"/>
                  </a:lnTo>
                  <a:lnTo>
                    <a:pt x="1096" y="750"/>
                  </a:lnTo>
                  <a:lnTo>
                    <a:pt x="1081" y="748"/>
                  </a:lnTo>
                  <a:lnTo>
                    <a:pt x="1065" y="744"/>
                  </a:lnTo>
                  <a:lnTo>
                    <a:pt x="1059" y="743"/>
                  </a:lnTo>
                  <a:lnTo>
                    <a:pt x="1051" y="743"/>
                  </a:lnTo>
                  <a:lnTo>
                    <a:pt x="1044" y="744"/>
                  </a:lnTo>
                  <a:lnTo>
                    <a:pt x="1037" y="744"/>
                  </a:lnTo>
                  <a:lnTo>
                    <a:pt x="1025" y="748"/>
                  </a:lnTo>
                  <a:lnTo>
                    <a:pt x="1014" y="751"/>
                  </a:lnTo>
                  <a:lnTo>
                    <a:pt x="1005" y="751"/>
                  </a:lnTo>
                  <a:lnTo>
                    <a:pt x="996" y="751"/>
                  </a:lnTo>
                  <a:lnTo>
                    <a:pt x="988" y="751"/>
                  </a:lnTo>
                  <a:lnTo>
                    <a:pt x="979" y="751"/>
                  </a:lnTo>
                  <a:lnTo>
                    <a:pt x="973" y="756"/>
                  </a:lnTo>
                  <a:lnTo>
                    <a:pt x="969" y="762"/>
                  </a:lnTo>
                  <a:lnTo>
                    <a:pt x="965" y="764"/>
                  </a:lnTo>
                  <a:lnTo>
                    <a:pt x="961" y="764"/>
                  </a:lnTo>
                  <a:lnTo>
                    <a:pt x="958" y="765"/>
                  </a:lnTo>
                  <a:lnTo>
                    <a:pt x="956" y="768"/>
                  </a:lnTo>
                  <a:lnTo>
                    <a:pt x="953" y="784"/>
                  </a:lnTo>
                  <a:lnTo>
                    <a:pt x="951" y="798"/>
                  </a:lnTo>
                  <a:lnTo>
                    <a:pt x="950" y="798"/>
                  </a:lnTo>
                  <a:lnTo>
                    <a:pt x="949" y="797"/>
                  </a:lnTo>
                  <a:lnTo>
                    <a:pt x="948" y="797"/>
                  </a:lnTo>
                  <a:lnTo>
                    <a:pt x="945" y="789"/>
                  </a:lnTo>
                  <a:lnTo>
                    <a:pt x="943" y="785"/>
                  </a:lnTo>
                  <a:lnTo>
                    <a:pt x="941" y="783"/>
                  </a:lnTo>
                  <a:lnTo>
                    <a:pt x="937" y="781"/>
                  </a:lnTo>
                  <a:lnTo>
                    <a:pt x="928" y="780"/>
                  </a:lnTo>
                  <a:lnTo>
                    <a:pt x="915" y="778"/>
                  </a:lnTo>
                  <a:lnTo>
                    <a:pt x="911" y="775"/>
                  </a:lnTo>
                  <a:lnTo>
                    <a:pt x="906" y="772"/>
                  </a:lnTo>
                  <a:lnTo>
                    <a:pt x="898" y="772"/>
                  </a:lnTo>
                  <a:lnTo>
                    <a:pt x="890" y="772"/>
                  </a:lnTo>
                  <a:lnTo>
                    <a:pt x="886" y="769"/>
                  </a:lnTo>
                  <a:lnTo>
                    <a:pt x="881" y="765"/>
                  </a:lnTo>
                  <a:lnTo>
                    <a:pt x="878" y="761"/>
                  </a:lnTo>
                  <a:lnTo>
                    <a:pt x="875" y="756"/>
                  </a:lnTo>
                  <a:lnTo>
                    <a:pt x="871" y="757"/>
                  </a:lnTo>
                  <a:lnTo>
                    <a:pt x="867" y="757"/>
                  </a:lnTo>
                  <a:lnTo>
                    <a:pt x="866" y="764"/>
                  </a:lnTo>
                  <a:lnTo>
                    <a:pt x="864" y="769"/>
                  </a:lnTo>
                  <a:lnTo>
                    <a:pt x="863" y="773"/>
                  </a:lnTo>
                  <a:lnTo>
                    <a:pt x="862" y="775"/>
                  </a:lnTo>
                  <a:lnTo>
                    <a:pt x="860" y="777"/>
                  </a:lnTo>
                  <a:lnTo>
                    <a:pt x="856" y="778"/>
                  </a:lnTo>
                  <a:lnTo>
                    <a:pt x="852" y="778"/>
                  </a:lnTo>
                  <a:lnTo>
                    <a:pt x="846" y="779"/>
                  </a:lnTo>
                  <a:lnTo>
                    <a:pt x="841" y="783"/>
                  </a:lnTo>
                  <a:lnTo>
                    <a:pt x="835" y="786"/>
                  </a:lnTo>
                  <a:lnTo>
                    <a:pt x="829" y="788"/>
                  </a:lnTo>
                  <a:lnTo>
                    <a:pt x="821" y="790"/>
                  </a:lnTo>
                  <a:lnTo>
                    <a:pt x="820" y="789"/>
                  </a:lnTo>
                  <a:lnTo>
                    <a:pt x="820" y="788"/>
                  </a:lnTo>
                  <a:lnTo>
                    <a:pt x="819" y="784"/>
                  </a:lnTo>
                  <a:lnTo>
                    <a:pt x="819" y="780"/>
                  </a:lnTo>
                  <a:lnTo>
                    <a:pt x="818" y="778"/>
                  </a:lnTo>
                  <a:lnTo>
                    <a:pt x="817" y="777"/>
                  </a:lnTo>
                  <a:lnTo>
                    <a:pt x="815" y="777"/>
                  </a:lnTo>
                  <a:lnTo>
                    <a:pt x="814" y="777"/>
                  </a:lnTo>
                  <a:lnTo>
                    <a:pt x="810" y="779"/>
                  </a:lnTo>
                  <a:lnTo>
                    <a:pt x="808" y="781"/>
                  </a:lnTo>
                  <a:lnTo>
                    <a:pt x="804" y="789"/>
                  </a:lnTo>
                  <a:lnTo>
                    <a:pt x="802" y="795"/>
                  </a:lnTo>
                  <a:lnTo>
                    <a:pt x="794" y="799"/>
                  </a:lnTo>
                  <a:lnTo>
                    <a:pt x="785" y="803"/>
                  </a:lnTo>
                  <a:lnTo>
                    <a:pt x="782" y="809"/>
                  </a:lnTo>
                  <a:lnTo>
                    <a:pt x="778" y="815"/>
                  </a:lnTo>
                  <a:lnTo>
                    <a:pt x="776" y="816"/>
                  </a:lnTo>
                  <a:lnTo>
                    <a:pt x="776" y="818"/>
                  </a:lnTo>
                  <a:lnTo>
                    <a:pt x="767" y="816"/>
                  </a:lnTo>
                  <a:lnTo>
                    <a:pt x="755" y="815"/>
                  </a:lnTo>
                  <a:lnTo>
                    <a:pt x="745" y="823"/>
                  </a:lnTo>
                  <a:lnTo>
                    <a:pt x="734" y="831"/>
                  </a:lnTo>
                  <a:lnTo>
                    <a:pt x="723" y="832"/>
                  </a:lnTo>
                  <a:lnTo>
                    <a:pt x="712" y="834"/>
                  </a:lnTo>
                  <a:lnTo>
                    <a:pt x="704" y="838"/>
                  </a:lnTo>
                  <a:lnTo>
                    <a:pt x="697" y="843"/>
                  </a:lnTo>
                  <a:lnTo>
                    <a:pt x="686" y="841"/>
                  </a:lnTo>
                  <a:lnTo>
                    <a:pt x="671" y="839"/>
                  </a:lnTo>
                  <a:lnTo>
                    <a:pt x="660" y="844"/>
                  </a:lnTo>
                  <a:lnTo>
                    <a:pt x="647" y="847"/>
                  </a:lnTo>
                  <a:lnTo>
                    <a:pt x="635" y="851"/>
                  </a:lnTo>
                  <a:lnTo>
                    <a:pt x="623" y="855"/>
                  </a:lnTo>
                  <a:lnTo>
                    <a:pt x="609" y="855"/>
                  </a:lnTo>
                  <a:lnTo>
                    <a:pt x="595" y="855"/>
                  </a:lnTo>
                  <a:lnTo>
                    <a:pt x="593" y="857"/>
                  </a:lnTo>
                  <a:lnTo>
                    <a:pt x="589" y="859"/>
                  </a:lnTo>
                  <a:lnTo>
                    <a:pt x="587" y="861"/>
                  </a:lnTo>
                  <a:lnTo>
                    <a:pt x="583" y="861"/>
                  </a:lnTo>
                  <a:lnTo>
                    <a:pt x="577" y="860"/>
                  </a:lnTo>
                  <a:lnTo>
                    <a:pt x="570" y="858"/>
                  </a:lnTo>
                  <a:lnTo>
                    <a:pt x="562" y="858"/>
                  </a:lnTo>
                  <a:lnTo>
                    <a:pt x="555" y="859"/>
                  </a:lnTo>
                  <a:lnTo>
                    <a:pt x="549" y="865"/>
                  </a:lnTo>
                  <a:lnTo>
                    <a:pt x="540" y="870"/>
                  </a:lnTo>
                  <a:lnTo>
                    <a:pt x="528" y="869"/>
                  </a:lnTo>
                  <a:lnTo>
                    <a:pt x="515" y="868"/>
                  </a:lnTo>
                  <a:lnTo>
                    <a:pt x="511" y="871"/>
                  </a:lnTo>
                  <a:lnTo>
                    <a:pt x="507" y="876"/>
                  </a:lnTo>
                  <a:lnTo>
                    <a:pt x="503" y="873"/>
                  </a:lnTo>
                  <a:lnTo>
                    <a:pt x="500" y="871"/>
                  </a:lnTo>
                  <a:lnTo>
                    <a:pt x="497" y="873"/>
                  </a:lnTo>
                  <a:lnTo>
                    <a:pt x="494" y="877"/>
                  </a:lnTo>
                  <a:lnTo>
                    <a:pt x="480" y="882"/>
                  </a:lnTo>
                  <a:lnTo>
                    <a:pt x="467" y="885"/>
                  </a:lnTo>
                  <a:lnTo>
                    <a:pt x="453" y="889"/>
                  </a:lnTo>
                  <a:lnTo>
                    <a:pt x="439" y="891"/>
                  </a:lnTo>
                  <a:lnTo>
                    <a:pt x="433" y="890"/>
                  </a:lnTo>
                  <a:lnTo>
                    <a:pt x="426" y="889"/>
                  </a:lnTo>
                  <a:lnTo>
                    <a:pt x="419" y="894"/>
                  </a:lnTo>
                  <a:lnTo>
                    <a:pt x="413" y="901"/>
                  </a:lnTo>
                  <a:lnTo>
                    <a:pt x="398" y="900"/>
                  </a:lnTo>
                  <a:lnTo>
                    <a:pt x="381" y="901"/>
                  </a:lnTo>
                  <a:lnTo>
                    <a:pt x="365" y="903"/>
                  </a:lnTo>
                  <a:lnTo>
                    <a:pt x="350" y="906"/>
                  </a:lnTo>
                  <a:lnTo>
                    <a:pt x="344" y="906"/>
                  </a:lnTo>
                  <a:lnTo>
                    <a:pt x="341" y="904"/>
                  </a:lnTo>
                  <a:lnTo>
                    <a:pt x="336" y="904"/>
                  </a:lnTo>
                  <a:lnTo>
                    <a:pt x="330" y="905"/>
                  </a:lnTo>
                  <a:lnTo>
                    <a:pt x="326" y="906"/>
                  </a:lnTo>
                  <a:lnTo>
                    <a:pt x="322" y="907"/>
                  </a:lnTo>
                  <a:lnTo>
                    <a:pt x="311" y="907"/>
                  </a:lnTo>
                  <a:lnTo>
                    <a:pt x="300" y="907"/>
                  </a:lnTo>
                  <a:lnTo>
                    <a:pt x="290" y="907"/>
                  </a:lnTo>
                  <a:lnTo>
                    <a:pt x="279" y="907"/>
                  </a:lnTo>
                  <a:lnTo>
                    <a:pt x="274" y="905"/>
                  </a:lnTo>
                  <a:lnTo>
                    <a:pt x="270" y="904"/>
                  </a:lnTo>
                  <a:lnTo>
                    <a:pt x="256" y="906"/>
                  </a:lnTo>
                  <a:lnTo>
                    <a:pt x="236" y="908"/>
                  </a:lnTo>
                  <a:lnTo>
                    <a:pt x="225" y="908"/>
                  </a:lnTo>
                  <a:lnTo>
                    <a:pt x="215" y="908"/>
                  </a:lnTo>
                  <a:lnTo>
                    <a:pt x="206" y="908"/>
                  </a:lnTo>
                  <a:lnTo>
                    <a:pt x="200" y="906"/>
                  </a:lnTo>
                  <a:lnTo>
                    <a:pt x="199" y="906"/>
                  </a:lnTo>
                  <a:lnTo>
                    <a:pt x="198" y="905"/>
                  </a:lnTo>
                  <a:lnTo>
                    <a:pt x="198" y="904"/>
                  </a:lnTo>
                  <a:lnTo>
                    <a:pt x="210" y="895"/>
                  </a:lnTo>
                  <a:lnTo>
                    <a:pt x="224" y="888"/>
                  </a:lnTo>
                  <a:lnTo>
                    <a:pt x="224" y="886"/>
                  </a:lnTo>
                  <a:lnTo>
                    <a:pt x="223" y="885"/>
                  </a:lnTo>
                  <a:lnTo>
                    <a:pt x="218" y="883"/>
                  </a:lnTo>
                  <a:lnTo>
                    <a:pt x="213" y="881"/>
                  </a:lnTo>
                  <a:lnTo>
                    <a:pt x="215" y="880"/>
                  </a:lnTo>
                  <a:lnTo>
                    <a:pt x="216" y="878"/>
                  </a:lnTo>
                  <a:lnTo>
                    <a:pt x="222" y="873"/>
                  </a:lnTo>
                  <a:lnTo>
                    <a:pt x="226" y="870"/>
                  </a:lnTo>
                  <a:lnTo>
                    <a:pt x="232" y="870"/>
                  </a:lnTo>
                  <a:lnTo>
                    <a:pt x="237" y="870"/>
                  </a:lnTo>
                  <a:lnTo>
                    <a:pt x="248" y="867"/>
                  </a:lnTo>
                  <a:lnTo>
                    <a:pt x="260" y="863"/>
                  </a:lnTo>
                  <a:lnTo>
                    <a:pt x="273" y="860"/>
                  </a:lnTo>
                  <a:lnTo>
                    <a:pt x="285" y="857"/>
                  </a:lnTo>
                  <a:lnTo>
                    <a:pt x="298" y="855"/>
                  </a:lnTo>
                  <a:lnTo>
                    <a:pt x="311" y="854"/>
                  </a:lnTo>
                  <a:lnTo>
                    <a:pt x="325" y="854"/>
                  </a:lnTo>
                  <a:lnTo>
                    <a:pt x="337" y="851"/>
                  </a:lnTo>
                  <a:lnTo>
                    <a:pt x="344" y="851"/>
                  </a:lnTo>
                  <a:lnTo>
                    <a:pt x="352" y="851"/>
                  </a:lnTo>
                  <a:lnTo>
                    <a:pt x="355" y="848"/>
                  </a:lnTo>
                  <a:lnTo>
                    <a:pt x="358" y="845"/>
                  </a:lnTo>
                  <a:lnTo>
                    <a:pt x="366" y="845"/>
                  </a:lnTo>
                  <a:lnTo>
                    <a:pt x="375" y="845"/>
                  </a:lnTo>
                  <a:lnTo>
                    <a:pt x="384" y="842"/>
                  </a:lnTo>
                  <a:lnTo>
                    <a:pt x="392" y="836"/>
                  </a:lnTo>
                  <a:lnTo>
                    <a:pt x="391" y="830"/>
                  </a:lnTo>
                  <a:lnTo>
                    <a:pt x="389" y="823"/>
                  </a:lnTo>
                  <a:lnTo>
                    <a:pt x="393" y="808"/>
                  </a:lnTo>
                  <a:lnTo>
                    <a:pt x="399" y="792"/>
                  </a:lnTo>
                  <a:lnTo>
                    <a:pt x="393" y="784"/>
                  </a:lnTo>
                  <a:lnTo>
                    <a:pt x="388" y="774"/>
                  </a:lnTo>
                  <a:lnTo>
                    <a:pt x="390" y="769"/>
                  </a:lnTo>
                  <a:lnTo>
                    <a:pt x="392" y="765"/>
                  </a:lnTo>
                  <a:lnTo>
                    <a:pt x="393" y="762"/>
                  </a:lnTo>
                  <a:lnTo>
                    <a:pt x="395" y="760"/>
                  </a:lnTo>
                  <a:lnTo>
                    <a:pt x="395" y="757"/>
                  </a:lnTo>
                  <a:lnTo>
                    <a:pt x="393" y="754"/>
                  </a:lnTo>
                  <a:lnTo>
                    <a:pt x="391" y="754"/>
                  </a:lnTo>
                  <a:lnTo>
                    <a:pt x="388" y="754"/>
                  </a:lnTo>
                  <a:lnTo>
                    <a:pt x="387" y="760"/>
                  </a:lnTo>
                  <a:lnTo>
                    <a:pt x="385" y="764"/>
                  </a:lnTo>
                  <a:lnTo>
                    <a:pt x="383" y="767"/>
                  </a:lnTo>
                  <a:lnTo>
                    <a:pt x="378" y="770"/>
                  </a:lnTo>
                  <a:lnTo>
                    <a:pt x="377" y="769"/>
                  </a:lnTo>
                  <a:lnTo>
                    <a:pt x="376" y="767"/>
                  </a:lnTo>
                  <a:lnTo>
                    <a:pt x="375" y="763"/>
                  </a:lnTo>
                  <a:lnTo>
                    <a:pt x="376" y="757"/>
                  </a:lnTo>
                  <a:lnTo>
                    <a:pt x="378" y="752"/>
                  </a:lnTo>
                  <a:lnTo>
                    <a:pt x="383" y="748"/>
                  </a:lnTo>
                  <a:lnTo>
                    <a:pt x="389" y="737"/>
                  </a:lnTo>
                  <a:lnTo>
                    <a:pt x="395" y="728"/>
                  </a:lnTo>
                  <a:lnTo>
                    <a:pt x="397" y="718"/>
                  </a:lnTo>
                  <a:lnTo>
                    <a:pt x="399" y="708"/>
                  </a:lnTo>
                  <a:lnTo>
                    <a:pt x="403" y="703"/>
                  </a:lnTo>
                  <a:lnTo>
                    <a:pt x="408" y="698"/>
                  </a:lnTo>
                  <a:lnTo>
                    <a:pt x="411" y="684"/>
                  </a:lnTo>
                  <a:lnTo>
                    <a:pt x="414" y="670"/>
                  </a:lnTo>
                  <a:lnTo>
                    <a:pt x="419" y="661"/>
                  </a:lnTo>
                  <a:lnTo>
                    <a:pt x="423" y="652"/>
                  </a:lnTo>
                  <a:lnTo>
                    <a:pt x="424" y="641"/>
                  </a:lnTo>
                  <a:lnTo>
                    <a:pt x="426" y="630"/>
                  </a:lnTo>
                  <a:lnTo>
                    <a:pt x="431" y="624"/>
                  </a:lnTo>
                  <a:lnTo>
                    <a:pt x="435" y="615"/>
                  </a:lnTo>
                  <a:lnTo>
                    <a:pt x="435" y="609"/>
                  </a:lnTo>
                  <a:lnTo>
                    <a:pt x="435" y="602"/>
                  </a:lnTo>
                  <a:lnTo>
                    <a:pt x="437" y="598"/>
                  </a:lnTo>
                  <a:lnTo>
                    <a:pt x="439" y="593"/>
                  </a:lnTo>
                  <a:lnTo>
                    <a:pt x="441" y="591"/>
                  </a:lnTo>
                  <a:lnTo>
                    <a:pt x="442" y="588"/>
                  </a:lnTo>
                  <a:lnTo>
                    <a:pt x="442" y="585"/>
                  </a:lnTo>
                  <a:lnTo>
                    <a:pt x="442" y="581"/>
                  </a:lnTo>
                  <a:lnTo>
                    <a:pt x="438" y="571"/>
                  </a:lnTo>
                  <a:lnTo>
                    <a:pt x="437" y="559"/>
                  </a:lnTo>
                  <a:lnTo>
                    <a:pt x="438" y="551"/>
                  </a:lnTo>
                  <a:lnTo>
                    <a:pt x="439" y="543"/>
                  </a:lnTo>
                  <a:lnTo>
                    <a:pt x="439" y="536"/>
                  </a:lnTo>
                  <a:lnTo>
                    <a:pt x="438" y="527"/>
                  </a:lnTo>
                  <a:lnTo>
                    <a:pt x="438" y="522"/>
                  </a:lnTo>
                  <a:lnTo>
                    <a:pt x="438" y="518"/>
                  </a:lnTo>
                  <a:lnTo>
                    <a:pt x="441" y="513"/>
                  </a:lnTo>
                  <a:lnTo>
                    <a:pt x="442" y="508"/>
                  </a:lnTo>
                  <a:lnTo>
                    <a:pt x="445" y="498"/>
                  </a:lnTo>
                  <a:lnTo>
                    <a:pt x="446" y="492"/>
                  </a:lnTo>
                  <a:lnTo>
                    <a:pt x="444" y="488"/>
                  </a:lnTo>
                  <a:lnTo>
                    <a:pt x="442" y="484"/>
                  </a:lnTo>
                  <a:lnTo>
                    <a:pt x="442" y="474"/>
                  </a:lnTo>
                  <a:lnTo>
                    <a:pt x="442" y="464"/>
                  </a:lnTo>
                  <a:lnTo>
                    <a:pt x="441" y="451"/>
                  </a:lnTo>
                  <a:lnTo>
                    <a:pt x="438" y="440"/>
                  </a:lnTo>
                  <a:lnTo>
                    <a:pt x="438" y="429"/>
                  </a:lnTo>
                  <a:lnTo>
                    <a:pt x="438" y="418"/>
                  </a:lnTo>
                  <a:lnTo>
                    <a:pt x="436" y="411"/>
                  </a:lnTo>
                  <a:lnTo>
                    <a:pt x="434" y="401"/>
                  </a:lnTo>
                  <a:lnTo>
                    <a:pt x="433" y="390"/>
                  </a:lnTo>
                  <a:lnTo>
                    <a:pt x="433" y="382"/>
                  </a:lnTo>
                  <a:lnTo>
                    <a:pt x="437" y="373"/>
                  </a:lnTo>
                  <a:lnTo>
                    <a:pt x="441" y="366"/>
                  </a:lnTo>
                  <a:lnTo>
                    <a:pt x="438" y="364"/>
                  </a:lnTo>
                  <a:lnTo>
                    <a:pt x="437" y="361"/>
                  </a:lnTo>
                  <a:lnTo>
                    <a:pt x="436" y="359"/>
                  </a:lnTo>
                  <a:lnTo>
                    <a:pt x="435" y="356"/>
                  </a:lnTo>
                  <a:lnTo>
                    <a:pt x="435" y="352"/>
                  </a:lnTo>
                  <a:lnTo>
                    <a:pt x="436" y="345"/>
                  </a:lnTo>
                  <a:lnTo>
                    <a:pt x="437" y="340"/>
                  </a:lnTo>
                  <a:lnTo>
                    <a:pt x="438" y="334"/>
                  </a:lnTo>
                  <a:lnTo>
                    <a:pt x="439" y="327"/>
                  </a:lnTo>
                  <a:lnTo>
                    <a:pt x="438" y="322"/>
                  </a:lnTo>
                  <a:lnTo>
                    <a:pt x="436" y="318"/>
                  </a:lnTo>
                  <a:lnTo>
                    <a:pt x="435" y="311"/>
                  </a:lnTo>
                  <a:lnTo>
                    <a:pt x="437" y="303"/>
                  </a:lnTo>
                  <a:lnTo>
                    <a:pt x="439" y="294"/>
                  </a:lnTo>
                  <a:lnTo>
                    <a:pt x="441" y="283"/>
                  </a:lnTo>
                  <a:lnTo>
                    <a:pt x="441" y="275"/>
                  </a:lnTo>
                  <a:lnTo>
                    <a:pt x="438" y="260"/>
                  </a:lnTo>
                  <a:lnTo>
                    <a:pt x="438" y="242"/>
                  </a:lnTo>
                  <a:lnTo>
                    <a:pt x="439" y="225"/>
                  </a:lnTo>
                  <a:lnTo>
                    <a:pt x="442" y="210"/>
                  </a:lnTo>
                  <a:lnTo>
                    <a:pt x="443" y="194"/>
                  </a:lnTo>
                  <a:lnTo>
                    <a:pt x="443" y="179"/>
                  </a:lnTo>
                  <a:lnTo>
                    <a:pt x="441" y="171"/>
                  </a:lnTo>
                  <a:lnTo>
                    <a:pt x="439" y="164"/>
                  </a:lnTo>
                  <a:lnTo>
                    <a:pt x="442" y="147"/>
                  </a:lnTo>
                  <a:lnTo>
                    <a:pt x="443" y="126"/>
                  </a:lnTo>
                  <a:lnTo>
                    <a:pt x="444" y="103"/>
                  </a:lnTo>
                  <a:lnTo>
                    <a:pt x="443" y="80"/>
                  </a:lnTo>
                  <a:lnTo>
                    <a:pt x="441" y="57"/>
                  </a:lnTo>
                  <a:lnTo>
                    <a:pt x="437" y="37"/>
                  </a:lnTo>
                  <a:lnTo>
                    <a:pt x="435" y="28"/>
                  </a:lnTo>
                  <a:lnTo>
                    <a:pt x="433" y="20"/>
                  </a:lnTo>
                  <a:lnTo>
                    <a:pt x="430" y="14"/>
                  </a:lnTo>
                  <a:lnTo>
                    <a:pt x="427" y="8"/>
                  </a:lnTo>
                  <a:lnTo>
                    <a:pt x="432" y="4"/>
                  </a:lnTo>
                  <a:lnTo>
                    <a:pt x="437" y="0"/>
                  </a:lnTo>
                  <a:close/>
                  <a:moveTo>
                    <a:pt x="298" y="221"/>
                  </a:moveTo>
                  <a:lnTo>
                    <a:pt x="307" y="228"/>
                  </a:lnTo>
                  <a:lnTo>
                    <a:pt x="316" y="234"/>
                  </a:lnTo>
                  <a:lnTo>
                    <a:pt x="321" y="228"/>
                  </a:lnTo>
                  <a:lnTo>
                    <a:pt x="326" y="221"/>
                  </a:lnTo>
                  <a:lnTo>
                    <a:pt x="327" y="221"/>
                  </a:lnTo>
                  <a:lnTo>
                    <a:pt x="328" y="221"/>
                  </a:lnTo>
                  <a:lnTo>
                    <a:pt x="329" y="221"/>
                  </a:lnTo>
                  <a:lnTo>
                    <a:pt x="328" y="244"/>
                  </a:lnTo>
                  <a:lnTo>
                    <a:pt x="328" y="265"/>
                  </a:lnTo>
                  <a:lnTo>
                    <a:pt x="326" y="285"/>
                  </a:lnTo>
                  <a:lnTo>
                    <a:pt x="322" y="301"/>
                  </a:lnTo>
                  <a:lnTo>
                    <a:pt x="322" y="317"/>
                  </a:lnTo>
                  <a:lnTo>
                    <a:pt x="322" y="331"/>
                  </a:lnTo>
                  <a:lnTo>
                    <a:pt x="322" y="346"/>
                  </a:lnTo>
                  <a:lnTo>
                    <a:pt x="322" y="360"/>
                  </a:lnTo>
                  <a:lnTo>
                    <a:pt x="315" y="375"/>
                  </a:lnTo>
                  <a:lnTo>
                    <a:pt x="307" y="388"/>
                  </a:lnTo>
                  <a:lnTo>
                    <a:pt x="308" y="394"/>
                  </a:lnTo>
                  <a:lnTo>
                    <a:pt x="310" y="408"/>
                  </a:lnTo>
                  <a:lnTo>
                    <a:pt x="313" y="423"/>
                  </a:lnTo>
                  <a:lnTo>
                    <a:pt x="314" y="432"/>
                  </a:lnTo>
                  <a:lnTo>
                    <a:pt x="319" y="434"/>
                  </a:lnTo>
                  <a:lnTo>
                    <a:pt x="322" y="435"/>
                  </a:lnTo>
                  <a:lnTo>
                    <a:pt x="326" y="437"/>
                  </a:lnTo>
                  <a:lnTo>
                    <a:pt x="329" y="440"/>
                  </a:lnTo>
                  <a:lnTo>
                    <a:pt x="323" y="448"/>
                  </a:lnTo>
                  <a:lnTo>
                    <a:pt x="319" y="455"/>
                  </a:lnTo>
                  <a:lnTo>
                    <a:pt x="319" y="462"/>
                  </a:lnTo>
                  <a:lnTo>
                    <a:pt x="319" y="469"/>
                  </a:lnTo>
                  <a:lnTo>
                    <a:pt x="316" y="471"/>
                  </a:lnTo>
                  <a:lnTo>
                    <a:pt x="314" y="474"/>
                  </a:lnTo>
                  <a:lnTo>
                    <a:pt x="314" y="485"/>
                  </a:lnTo>
                  <a:lnTo>
                    <a:pt x="314" y="496"/>
                  </a:lnTo>
                  <a:lnTo>
                    <a:pt x="298" y="517"/>
                  </a:lnTo>
                  <a:lnTo>
                    <a:pt x="295" y="517"/>
                  </a:lnTo>
                  <a:lnTo>
                    <a:pt x="293" y="517"/>
                  </a:lnTo>
                  <a:lnTo>
                    <a:pt x="291" y="510"/>
                  </a:lnTo>
                  <a:lnTo>
                    <a:pt x="290" y="504"/>
                  </a:lnTo>
                  <a:lnTo>
                    <a:pt x="290" y="497"/>
                  </a:lnTo>
                  <a:lnTo>
                    <a:pt x="290" y="490"/>
                  </a:lnTo>
                  <a:lnTo>
                    <a:pt x="291" y="478"/>
                  </a:lnTo>
                  <a:lnTo>
                    <a:pt x="291" y="466"/>
                  </a:lnTo>
                  <a:lnTo>
                    <a:pt x="284" y="461"/>
                  </a:lnTo>
                  <a:lnTo>
                    <a:pt x="278" y="455"/>
                  </a:lnTo>
                  <a:lnTo>
                    <a:pt x="275" y="450"/>
                  </a:lnTo>
                  <a:lnTo>
                    <a:pt x="274" y="445"/>
                  </a:lnTo>
                  <a:lnTo>
                    <a:pt x="270" y="445"/>
                  </a:lnTo>
                  <a:lnTo>
                    <a:pt x="267" y="443"/>
                  </a:lnTo>
                  <a:lnTo>
                    <a:pt x="263" y="442"/>
                  </a:lnTo>
                  <a:lnTo>
                    <a:pt x="261" y="440"/>
                  </a:lnTo>
                  <a:lnTo>
                    <a:pt x="260" y="431"/>
                  </a:lnTo>
                  <a:lnTo>
                    <a:pt x="261" y="419"/>
                  </a:lnTo>
                  <a:lnTo>
                    <a:pt x="263" y="406"/>
                  </a:lnTo>
                  <a:lnTo>
                    <a:pt x="265" y="396"/>
                  </a:lnTo>
                  <a:lnTo>
                    <a:pt x="265" y="389"/>
                  </a:lnTo>
                  <a:lnTo>
                    <a:pt x="265" y="381"/>
                  </a:lnTo>
                  <a:lnTo>
                    <a:pt x="264" y="372"/>
                  </a:lnTo>
                  <a:lnTo>
                    <a:pt x="267" y="362"/>
                  </a:lnTo>
                  <a:lnTo>
                    <a:pt x="269" y="360"/>
                  </a:lnTo>
                  <a:lnTo>
                    <a:pt x="271" y="357"/>
                  </a:lnTo>
                  <a:lnTo>
                    <a:pt x="273" y="356"/>
                  </a:lnTo>
                  <a:lnTo>
                    <a:pt x="273" y="354"/>
                  </a:lnTo>
                  <a:lnTo>
                    <a:pt x="273" y="350"/>
                  </a:lnTo>
                  <a:lnTo>
                    <a:pt x="272" y="347"/>
                  </a:lnTo>
                  <a:lnTo>
                    <a:pt x="268" y="345"/>
                  </a:lnTo>
                  <a:lnTo>
                    <a:pt x="263" y="343"/>
                  </a:lnTo>
                  <a:lnTo>
                    <a:pt x="261" y="343"/>
                  </a:lnTo>
                  <a:lnTo>
                    <a:pt x="259" y="343"/>
                  </a:lnTo>
                  <a:lnTo>
                    <a:pt x="258" y="344"/>
                  </a:lnTo>
                  <a:lnTo>
                    <a:pt x="257" y="346"/>
                  </a:lnTo>
                  <a:lnTo>
                    <a:pt x="255" y="354"/>
                  </a:lnTo>
                  <a:lnTo>
                    <a:pt x="253" y="361"/>
                  </a:lnTo>
                  <a:lnTo>
                    <a:pt x="252" y="361"/>
                  </a:lnTo>
                  <a:lnTo>
                    <a:pt x="252" y="360"/>
                  </a:lnTo>
                  <a:lnTo>
                    <a:pt x="248" y="355"/>
                  </a:lnTo>
                  <a:lnTo>
                    <a:pt x="243" y="350"/>
                  </a:lnTo>
                  <a:lnTo>
                    <a:pt x="244" y="344"/>
                  </a:lnTo>
                  <a:lnTo>
                    <a:pt x="246" y="340"/>
                  </a:lnTo>
                  <a:lnTo>
                    <a:pt x="249" y="336"/>
                  </a:lnTo>
                  <a:lnTo>
                    <a:pt x="251" y="332"/>
                  </a:lnTo>
                  <a:lnTo>
                    <a:pt x="256" y="321"/>
                  </a:lnTo>
                  <a:lnTo>
                    <a:pt x="259" y="309"/>
                  </a:lnTo>
                  <a:lnTo>
                    <a:pt x="262" y="298"/>
                  </a:lnTo>
                  <a:lnTo>
                    <a:pt x="267" y="286"/>
                  </a:lnTo>
                  <a:lnTo>
                    <a:pt x="271" y="280"/>
                  </a:lnTo>
                  <a:lnTo>
                    <a:pt x="275" y="275"/>
                  </a:lnTo>
                  <a:lnTo>
                    <a:pt x="279" y="263"/>
                  </a:lnTo>
                  <a:lnTo>
                    <a:pt x="281" y="250"/>
                  </a:lnTo>
                  <a:lnTo>
                    <a:pt x="282" y="244"/>
                  </a:lnTo>
                  <a:lnTo>
                    <a:pt x="284" y="239"/>
                  </a:lnTo>
                  <a:lnTo>
                    <a:pt x="286" y="233"/>
                  </a:lnTo>
                  <a:lnTo>
                    <a:pt x="288" y="229"/>
                  </a:lnTo>
                  <a:lnTo>
                    <a:pt x="293" y="225"/>
                  </a:lnTo>
                  <a:lnTo>
                    <a:pt x="298" y="221"/>
                  </a:lnTo>
                  <a:close/>
                  <a:moveTo>
                    <a:pt x="1048" y="253"/>
                  </a:moveTo>
                  <a:lnTo>
                    <a:pt x="1047" y="255"/>
                  </a:lnTo>
                  <a:lnTo>
                    <a:pt x="1047" y="257"/>
                  </a:lnTo>
                  <a:lnTo>
                    <a:pt x="1048" y="260"/>
                  </a:lnTo>
                  <a:lnTo>
                    <a:pt x="1050" y="261"/>
                  </a:lnTo>
                  <a:lnTo>
                    <a:pt x="1056" y="260"/>
                  </a:lnTo>
                  <a:lnTo>
                    <a:pt x="1062" y="256"/>
                  </a:lnTo>
                  <a:lnTo>
                    <a:pt x="1062" y="255"/>
                  </a:lnTo>
                  <a:lnTo>
                    <a:pt x="1061" y="254"/>
                  </a:lnTo>
                  <a:lnTo>
                    <a:pt x="1054" y="254"/>
                  </a:lnTo>
                  <a:lnTo>
                    <a:pt x="1048" y="253"/>
                  </a:lnTo>
                  <a:close/>
                  <a:moveTo>
                    <a:pt x="1096" y="309"/>
                  </a:moveTo>
                  <a:lnTo>
                    <a:pt x="1088" y="315"/>
                  </a:lnTo>
                  <a:lnTo>
                    <a:pt x="1082" y="322"/>
                  </a:lnTo>
                  <a:lnTo>
                    <a:pt x="1082" y="323"/>
                  </a:lnTo>
                  <a:lnTo>
                    <a:pt x="1082" y="324"/>
                  </a:lnTo>
                  <a:lnTo>
                    <a:pt x="1083" y="324"/>
                  </a:lnTo>
                  <a:lnTo>
                    <a:pt x="1084" y="325"/>
                  </a:lnTo>
                  <a:lnTo>
                    <a:pt x="1093" y="324"/>
                  </a:lnTo>
                  <a:lnTo>
                    <a:pt x="1101" y="322"/>
                  </a:lnTo>
                  <a:lnTo>
                    <a:pt x="1110" y="321"/>
                  </a:lnTo>
                  <a:lnTo>
                    <a:pt x="1117" y="318"/>
                  </a:lnTo>
                  <a:lnTo>
                    <a:pt x="1118" y="314"/>
                  </a:lnTo>
                  <a:lnTo>
                    <a:pt x="1119" y="311"/>
                  </a:lnTo>
                  <a:lnTo>
                    <a:pt x="1119" y="310"/>
                  </a:lnTo>
                  <a:lnTo>
                    <a:pt x="1118" y="309"/>
                  </a:lnTo>
                  <a:lnTo>
                    <a:pt x="1107" y="309"/>
                  </a:lnTo>
                  <a:lnTo>
                    <a:pt x="1096" y="309"/>
                  </a:lnTo>
                  <a:close/>
                  <a:moveTo>
                    <a:pt x="860" y="404"/>
                  </a:moveTo>
                  <a:lnTo>
                    <a:pt x="862" y="406"/>
                  </a:lnTo>
                  <a:lnTo>
                    <a:pt x="862" y="408"/>
                  </a:lnTo>
                  <a:lnTo>
                    <a:pt x="861" y="408"/>
                  </a:lnTo>
                  <a:lnTo>
                    <a:pt x="858" y="410"/>
                  </a:lnTo>
                  <a:lnTo>
                    <a:pt x="857" y="408"/>
                  </a:lnTo>
                  <a:lnTo>
                    <a:pt x="857" y="407"/>
                  </a:lnTo>
                  <a:lnTo>
                    <a:pt x="857" y="406"/>
                  </a:lnTo>
                  <a:lnTo>
                    <a:pt x="858" y="405"/>
                  </a:lnTo>
                  <a:lnTo>
                    <a:pt x="860" y="404"/>
                  </a:lnTo>
                  <a:close/>
                  <a:moveTo>
                    <a:pt x="830" y="453"/>
                  </a:moveTo>
                  <a:lnTo>
                    <a:pt x="833" y="453"/>
                  </a:lnTo>
                  <a:lnTo>
                    <a:pt x="834" y="455"/>
                  </a:lnTo>
                  <a:lnTo>
                    <a:pt x="834" y="458"/>
                  </a:lnTo>
                  <a:lnTo>
                    <a:pt x="834" y="461"/>
                  </a:lnTo>
                  <a:lnTo>
                    <a:pt x="831" y="462"/>
                  </a:lnTo>
                  <a:lnTo>
                    <a:pt x="828" y="463"/>
                  </a:lnTo>
                  <a:lnTo>
                    <a:pt x="828" y="462"/>
                  </a:lnTo>
                  <a:lnTo>
                    <a:pt x="828" y="461"/>
                  </a:lnTo>
                  <a:lnTo>
                    <a:pt x="829" y="457"/>
                  </a:lnTo>
                  <a:lnTo>
                    <a:pt x="830" y="453"/>
                  </a:lnTo>
                  <a:close/>
                  <a:moveTo>
                    <a:pt x="841" y="520"/>
                  </a:moveTo>
                  <a:lnTo>
                    <a:pt x="837" y="522"/>
                  </a:lnTo>
                  <a:lnTo>
                    <a:pt x="832" y="523"/>
                  </a:lnTo>
                  <a:lnTo>
                    <a:pt x="827" y="524"/>
                  </a:lnTo>
                  <a:lnTo>
                    <a:pt x="821" y="524"/>
                  </a:lnTo>
                  <a:lnTo>
                    <a:pt x="810" y="524"/>
                  </a:lnTo>
                  <a:lnTo>
                    <a:pt x="800" y="527"/>
                  </a:lnTo>
                  <a:lnTo>
                    <a:pt x="794" y="533"/>
                  </a:lnTo>
                  <a:lnTo>
                    <a:pt x="788" y="541"/>
                  </a:lnTo>
                  <a:lnTo>
                    <a:pt x="781" y="544"/>
                  </a:lnTo>
                  <a:lnTo>
                    <a:pt x="773" y="548"/>
                  </a:lnTo>
                  <a:lnTo>
                    <a:pt x="762" y="557"/>
                  </a:lnTo>
                  <a:lnTo>
                    <a:pt x="745" y="573"/>
                  </a:lnTo>
                  <a:lnTo>
                    <a:pt x="737" y="581"/>
                  </a:lnTo>
                  <a:lnTo>
                    <a:pt x="729" y="589"/>
                  </a:lnTo>
                  <a:lnTo>
                    <a:pt x="724" y="595"/>
                  </a:lnTo>
                  <a:lnTo>
                    <a:pt x="722" y="600"/>
                  </a:lnTo>
                  <a:lnTo>
                    <a:pt x="722" y="603"/>
                  </a:lnTo>
                  <a:lnTo>
                    <a:pt x="723" y="606"/>
                  </a:lnTo>
                  <a:lnTo>
                    <a:pt x="724" y="609"/>
                  </a:lnTo>
                  <a:lnTo>
                    <a:pt x="725" y="611"/>
                  </a:lnTo>
                  <a:lnTo>
                    <a:pt x="725" y="617"/>
                  </a:lnTo>
                  <a:lnTo>
                    <a:pt x="725" y="625"/>
                  </a:lnTo>
                  <a:lnTo>
                    <a:pt x="726" y="627"/>
                  </a:lnTo>
                  <a:lnTo>
                    <a:pt x="729" y="630"/>
                  </a:lnTo>
                  <a:lnTo>
                    <a:pt x="733" y="632"/>
                  </a:lnTo>
                  <a:lnTo>
                    <a:pt x="737" y="634"/>
                  </a:lnTo>
                  <a:lnTo>
                    <a:pt x="746" y="637"/>
                  </a:lnTo>
                  <a:lnTo>
                    <a:pt x="752" y="640"/>
                  </a:lnTo>
                  <a:lnTo>
                    <a:pt x="758" y="647"/>
                  </a:lnTo>
                  <a:lnTo>
                    <a:pt x="762" y="653"/>
                  </a:lnTo>
                  <a:lnTo>
                    <a:pt x="769" y="657"/>
                  </a:lnTo>
                  <a:lnTo>
                    <a:pt x="776" y="659"/>
                  </a:lnTo>
                  <a:lnTo>
                    <a:pt x="779" y="667"/>
                  </a:lnTo>
                  <a:lnTo>
                    <a:pt x="782" y="672"/>
                  </a:lnTo>
                  <a:lnTo>
                    <a:pt x="783" y="673"/>
                  </a:lnTo>
                  <a:lnTo>
                    <a:pt x="787" y="674"/>
                  </a:lnTo>
                  <a:lnTo>
                    <a:pt x="792" y="674"/>
                  </a:lnTo>
                  <a:lnTo>
                    <a:pt x="795" y="673"/>
                  </a:lnTo>
                  <a:lnTo>
                    <a:pt x="798" y="671"/>
                  </a:lnTo>
                  <a:lnTo>
                    <a:pt x="804" y="667"/>
                  </a:lnTo>
                  <a:lnTo>
                    <a:pt x="810" y="664"/>
                  </a:lnTo>
                  <a:lnTo>
                    <a:pt x="815" y="664"/>
                  </a:lnTo>
                  <a:lnTo>
                    <a:pt x="820" y="664"/>
                  </a:lnTo>
                  <a:lnTo>
                    <a:pt x="831" y="661"/>
                  </a:lnTo>
                  <a:lnTo>
                    <a:pt x="842" y="659"/>
                  </a:lnTo>
                  <a:lnTo>
                    <a:pt x="854" y="656"/>
                  </a:lnTo>
                  <a:lnTo>
                    <a:pt x="865" y="651"/>
                  </a:lnTo>
                  <a:lnTo>
                    <a:pt x="868" y="649"/>
                  </a:lnTo>
                  <a:lnTo>
                    <a:pt x="872" y="646"/>
                  </a:lnTo>
                  <a:lnTo>
                    <a:pt x="880" y="644"/>
                  </a:lnTo>
                  <a:lnTo>
                    <a:pt x="889" y="644"/>
                  </a:lnTo>
                  <a:lnTo>
                    <a:pt x="899" y="644"/>
                  </a:lnTo>
                  <a:lnTo>
                    <a:pt x="909" y="643"/>
                  </a:lnTo>
                  <a:lnTo>
                    <a:pt x="920" y="637"/>
                  </a:lnTo>
                  <a:lnTo>
                    <a:pt x="930" y="630"/>
                  </a:lnTo>
                  <a:lnTo>
                    <a:pt x="931" y="623"/>
                  </a:lnTo>
                  <a:lnTo>
                    <a:pt x="933" y="617"/>
                  </a:lnTo>
                  <a:lnTo>
                    <a:pt x="936" y="613"/>
                  </a:lnTo>
                  <a:lnTo>
                    <a:pt x="939" y="609"/>
                  </a:lnTo>
                  <a:lnTo>
                    <a:pt x="948" y="602"/>
                  </a:lnTo>
                  <a:lnTo>
                    <a:pt x="956" y="594"/>
                  </a:lnTo>
                  <a:lnTo>
                    <a:pt x="957" y="588"/>
                  </a:lnTo>
                  <a:lnTo>
                    <a:pt x="957" y="581"/>
                  </a:lnTo>
                  <a:lnTo>
                    <a:pt x="962" y="574"/>
                  </a:lnTo>
                  <a:lnTo>
                    <a:pt x="969" y="566"/>
                  </a:lnTo>
                  <a:lnTo>
                    <a:pt x="972" y="562"/>
                  </a:lnTo>
                  <a:lnTo>
                    <a:pt x="974" y="557"/>
                  </a:lnTo>
                  <a:lnTo>
                    <a:pt x="974" y="553"/>
                  </a:lnTo>
                  <a:lnTo>
                    <a:pt x="973" y="546"/>
                  </a:lnTo>
                  <a:lnTo>
                    <a:pt x="966" y="545"/>
                  </a:lnTo>
                  <a:lnTo>
                    <a:pt x="959" y="546"/>
                  </a:lnTo>
                  <a:lnTo>
                    <a:pt x="951" y="547"/>
                  </a:lnTo>
                  <a:lnTo>
                    <a:pt x="946" y="548"/>
                  </a:lnTo>
                  <a:lnTo>
                    <a:pt x="932" y="545"/>
                  </a:lnTo>
                  <a:lnTo>
                    <a:pt x="918" y="542"/>
                  </a:lnTo>
                  <a:lnTo>
                    <a:pt x="910" y="536"/>
                  </a:lnTo>
                  <a:lnTo>
                    <a:pt x="902" y="530"/>
                  </a:lnTo>
                  <a:lnTo>
                    <a:pt x="888" y="525"/>
                  </a:lnTo>
                  <a:lnTo>
                    <a:pt x="874" y="522"/>
                  </a:lnTo>
                  <a:lnTo>
                    <a:pt x="857" y="521"/>
                  </a:lnTo>
                  <a:lnTo>
                    <a:pt x="841" y="520"/>
                  </a:lnTo>
                  <a:close/>
                  <a:moveTo>
                    <a:pt x="990" y="525"/>
                  </a:moveTo>
                  <a:lnTo>
                    <a:pt x="988" y="528"/>
                  </a:lnTo>
                  <a:lnTo>
                    <a:pt x="986" y="530"/>
                  </a:lnTo>
                  <a:lnTo>
                    <a:pt x="990" y="532"/>
                  </a:lnTo>
                  <a:lnTo>
                    <a:pt x="993" y="533"/>
                  </a:lnTo>
                  <a:lnTo>
                    <a:pt x="994" y="533"/>
                  </a:lnTo>
                  <a:lnTo>
                    <a:pt x="994" y="529"/>
                  </a:lnTo>
                  <a:lnTo>
                    <a:pt x="993" y="525"/>
                  </a:lnTo>
                  <a:lnTo>
                    <a:pt x="992" y="525"/>
                  </a:lnTo>
                  <a:lnTo>
                    <a:pt x="990" y="525"/>
                  </a:lnTo>
                  <a:close/>
                  <a:moveTo>
                    <a:pt x="532" y="530"/>
                  </a:moveTo>
                  <a:lnTo>
                    <a:pt x="529" y="540"/>
                  </a:lnTo>
                  <a:lnTo>
                    <a:pt x="528" y="552"/>
                  </a:lnTo>
                  <a:lnTo>
                    <a:pt x="522" y="563"/>
                  </a:lnTo>
                  <a:lnTo>
                    <a:pt x="516" y="573"/>
                  </a:lnTo>
                  <a:lnTo>
                    <a:pt x="518" y="583"/>
                  </a:lnTo>
                  <a:lnTo>
                    <a:pt x="522" y="591"/>
                  </a:lnTo>
                  <a:lnTo>
                    <a:pt x="518" y="594"/>
                  </a:lnTo>
                  <a:lnTo>
                    <a:pt x="515" y="598"/>
                  </a:lnTo>
                  <a:lnTo>
                    <a:pt x="512" y="600"/>
                  </a:lnTo>
                  <a:lnTo>
                    <a:pt x="509" y="605"/>
                  </a:lnTo>
                  <a:lnTo>
                    <a:pt x="513" y="610"/>
                  </a:lnTo>
                  <a:lnTo>
                    <a:pt x="516" y="614"/>
                  </a:lnTo>
                  <a:lnTo>
                    <a:pt x="516" y="617"/>
                  </a:lnTo>
                  <a:lnTo>
                    <a:pt x="516" y="621"/>
                  </a:lnTo>
                  <a:lnTo>
                    <a:pt x="515" y="624"/>
                  </a:lnTo>
                  <a:lnTo>
                    <a:pt x="513" y="628"/>
                  </a:lnTo>
                  <a:lnTo>
                    <a:pt x="509" y="635"/>
                  </a:lnTo>
                  <a:lnTo>
                    <a:pt x="507" y="640"/>
                  </a:lnTo>
                  <a:lnTo>
                    <a:pt x="511" y="650"/>
                  </a:lnTo>
                  <a:lnTo>
                    <a:pt x="513" y="659"/>
                  </a:lnTo>
                  <a:lnTo>
                    <a:pt x="509" y="663"/>
                  </a:lnTo>
                  <a:lnTo>
                    <a:pt x="506" y="668"/>
                  </a:lnTo>
                  <a:lnTo>
                    <a:pt x="503" y="672"/>
                  </a:lnTo>
                  <a:lnTo>
                    <a:pt x="502" y="679"/>
                  </a:lnTo>
                  <a:lnTo>
                    <a:pt x="504" y="681"/>
                  </a:lnTo>
                  <a:lnTo>
                    <a:pt x="506" y="682"/>
                  </a:lnTo>
                  <a:lnTo>
                    <a:pt x="512" y="682"/>
                  </a:lnTo>
                  <a:lnTo>
                    <a:pt x="516" y="681"/>
                  </a:lnTo>
                  <a:lnTo>
                    <a:pt x="519" y="679"/>
                  </a:lnTo>
                  <a:lnTo>
                    <a:pt x="522" y="676"/>
                  </a:lnTo>
                  <a:lnTo>
                    <a:pt x="525" y="671"/>
                  </a:lnTo>
                  <a:lnTo>
                    <a:pt x="530" y="665"/>
                  </a:lnTo>
                  <a:lnTo>
                    <a:pt x="538" y="662"/>
                  </a:lnTo>
                  <a:lnTo>
                    <a:pt x="548" y="659"/>
                  </a:lnTo>
                  <a:lnTo>
                    <a:pt x="558" y="659"/>
                  </a:lnTo>
                  <a:lnTo>
                    <a:pt x="567" y="659"/>
                  </a:lnTo>
                  <a:lnTo>
                    <a:pt x="570" y="653"/>
                  </a:lnTo>
                  <a:lnTo>
                    <a:pt x="572" y="647"/>
                  </a:lnTo>
                  <a:lnTo>
                    <a:pt x="575" y="641"/>
                  </a:lnTo>
                  <a:lnTo>
                    <a:pt x="579" y="638"/>
                  </a:lnTo>
                  <a:lnTo>
                    <a:pt x="587" y="636"/>
                  </a:lnTo>
                  <a:lnTo>
                    <a:pt x="594" y="633"/>
                  </a:lnTo>
                  <a:lnTo>
                    <a:pt x="596" y="629"/>
                  </a:lnTo>
                  <a:lnTo>
                    <a:pt x="597" y="625"/>
                  </a:lnTo>
                  <a:lnTo>
                    <a:pt x="598" y="621"/>
                  </a:lnTo>
                  <a:lnTo>
                    <a:pt x="597" y="616"/>
                  </a:lnTo>
                  <a:lnTo>
                    <a:pt x="595" y="608"/>
                  </a:lnTo>
                  <a:lnTo>
                    <a:pt x="592" y="600"/>
                  </a:lnTo>
                  <a:lnTo>
                    <a:pt x="585" y="594"/>
                  </a:lnTo>
                  <a:lnTo>
                    <a:pt x="578" y="588"/>
                  </a:lnTo>
                  <a:lnTo>
                    <a:pt x="575" y="580"/>
                  </a:lnTo>
                  <a:lnTo>
                    <a:pt x="573" y="573"/>
                  </a:lnTo>
                  <a:lnTo>
                    <a:pt x="564" y="566"/>
                  </a:lnTo>
                  <a:lnTo>
                    <a:pt x="557" y="560"/>
                  </a:lnTo>
                  <a:lnTo>
                    <a:pt x="548" y="545"/>
                  </a:lnTo>
                  <a:lnTo>
                    <a:pt x="537" y="530"/>
                  </a:lnTo>
                  <a:lnTo>
                    <a:pt x="535" y="530"/>
                  </a:lnTo>
                  <a:lnTo>
                    <a:pt x="532" y="530"/>
                  </a:lnTo>
                  <a:close/>
                  <a:moveTo>
                    <a:pt x="304" y="532"/>
                  </a:moveTo>
                  <a:lnTo>
                    <a:pt x="306" y="532"/>
                  </a:lnTo>
                  <a:lnTo>
                    <a:pt x="308" y="533"/>
                  </a:lnTo>
                  <a:lnTo>
                    <a:pt x="308" y="542"/>
                  </a:lnTo>
                  <a:lnTo>
                    <a:pt x="307" y="552"/>
                  </a:lnTo>
                  <a:lnTo>
                    <a:pt x="308" y="559"/>
                  </a:lnTo>
                  <a:lnTo>
                    <a:pt x="310" y="567"/>
                  </a:lnTo>
                  <a:lnTo>
                    <a:pt x="311" y="570"/>
                  </a:lnTo>
                  <a:lnTo>
                    <a:pt x="311" y="575"/>
                  </a:lnTo>
                  <a:lnTo>
                    <a:pt x="311" y="578"/>
                  </a:lnTo>
                  <a:lnTo>
                    <a:pt x="310" y="582"/>
                  </a:lnTo>
                  <a:lnTo>
                    <a:pt x="307" y="587"/>
                  </a:lnTo>
                  <a:lnTo>
                    <a:pt x="304" y="590"/>
                  </a:lnTo>
                  <a:lnTo>
                    <a:pt x="302" y="601"/>
                  </a:lnTo>
                  <a:lnTo>
                    <a:pt x="300" y="613"/>
                  </a:lnTo>
                  <a:lnTo>
                    <a:pt x="299" y="625"/>
                  </a:lnTo>
                  <a:lnTo>
                    <a:pt x="298" y="636"/>
                  </a:lnTo>
                  <a:lnTo>
                    <a:pt x="297" y="640"/>
                  </a:lnTo>
                  <a:lnTo>
                    <a:pt x="297" y="646"/>
                  </a:lnTo>
                  <a:lnTo>
                    <a:pt x="298" y="650"/>
                  </a:lnTo>
                  <a:lnTo>
                    <a:pt x="299" y="653"/>
                  </a:lnTo>
                  <a:lnTo>
                    <a:pt x="300" y="658"/>
                  </a:lnTo>
                  <a:lnTo>
                    <a:pt x="302" y="662"/>
                  </a:lnTo>
                  <a:lnTo>
                    <a:pt x="302" y="667"/>
                  </a:lnTo>
                  <a:lnTo>
                    <a:pt x="300" y="672"/>
                  </a:lnTo>
                  <a:lnTo>
                    <a:pt x="296" y="684"/>
                  </a:lnTo>
                  <a:lnTo>
                    <a:pt x="292" y="697"/>
                  </a:lnTo>
                  <a:lnTo>
                    <a:pt x="294" y="700"/>
                  </a:lnTo>
                  <a:lnTo>
                    <a:pt x="296" y="704"/>
                  </a:lnTo>
                  <a:lnTo>
                    <a:pt x="294" y="704"/>
                  </a:lnTo>
                  <a:lnTo>
                    <a:pt x="293" y="705"/>
                  </a:lnTo>
                  <a:lnTo>
                    <a:pt x="292" y="706"/>
                  </a:lnTo>
                  <a:lnTo>
                    <a:pt x="290" y="706"/>
                  </a:lnTo>
                  <a:lnTo>
                    <a:pt x="282" y="700"/>
                  </a:lnTo>
                  <a:lnTo>
                    <a:pt x="273" y="695"/>
                  </a:lnTo>
                  <a:lnTo>
                    <a:pt x="269" y="695"/>
                  </a:lnTo>
                  <a:lnTo>
                    <a:pt x="264" y="695"/>
                  </a:lnTo>
                  <a:lnTo>
                    <a:pt x="260" y="687"/>
                  </a:lnTo>
                  <a:lnTo>
                    <a:pt x="255" y="680"/>
                  </a:lnTo>
                  <a:lnTo>
                    <a:pt x="249" y="681"/>
                  </a:lnTo>
                  <a:lnTo>
                    <a:pt x="245" y="681"/>
                  </a:lnTo>
                  <a:lnTo>
                    <a:pt x="244" y="682"/>
                  </a:lnTo>
                  <a:lnTo>
                    <a:pt x="244" y="683"/>
                  </a:lnTo>
                  <a:lnTo>
                    <a:pt x="244" y="686"/>
                  </a:lnTo>
                  <a:lnTo>
                    <a:pt x="245" y="691"/>
                  </a:lnTo>
                  <a:lnTo>
                    <a:pt x="247" y="694"/>
                  </a:lnTo>
                  <a:lnTo>
                    <a:pt x="249" y="697"/>
                  </a:lnTo>
                  <a:lnTo>
                    <a:pt x="240" y="696"/>
                  </a:lnTo>
                  <a:lnTo>
                    <a:pt x="232" y="696"/>
                  </a:lnTo>
                  <a:lnTo>
                    <a:pt x="227" y="705"/>
                  </a:lnTo>
                  <a:lnTo>
                    <a:pt x="223" y="714"/>
                  </a:lnTo>
                  <a:lnTo>
                    <a:pt x="220" y="717"/>
                  </a:lnTo>
                  <a:lnTo>
                    <a:pt x="216" y="721"/>
                  </a:lnTo>
                  <a:lnTo>
                    <a:pt x="212" y="723"/>
                  </a:lnTo>
                  <a:lnTo>
                    <a:pt x="209" y="726"/>
                  </a:lnTo>
                  <a:lnTo>
                    <a:pt x="205" y="726"/>
                  </a:lnTo>
                  <a:lnTo>
                    <a:pt x="203" y="726"/>
                  </a:lnTo>
                  <a:lnTo>
                    <a:pt x="203" y="722"/>
                  </a:lnTo>
                  <a:lnTo>
                    <a:pt x="202" y="719"/>
                  </a:lnTo>
                  <a:lnTo>
                    <a:pt x="208" y="709"/>
                  </a:lnTo>
                  <a:lnTo>
                    <a:pt x="212" y="699"/>
                  </a:lnTo>
                  <a:lnTo>
                    <a:pt x="216" y="697"/>
                  </a:lnTo>
                  <a:lnTo>
                    <a:pt x="220" y="695"/>
                  </a:lnTo>
                  <a:lnTo>
                    <a:pt x="221" y="688"/>
                  </a:lnTo>
                  <a:lnTo>
                    <a:pt x="221" y="682"/>
                  </a:lnTo>
                  <a:lnTo>
                    <a:pt x="222" y="681"/>
                  </a:lnTo>
                  <a:lnTo>
                    <a:pt x="229" y="683"/>
                  </a:lnTo>
                  <a:lnTo>
                    <a:pt x="237" y="684"/>
                  </a:lnTo>
                  <a:lnTo>
                    <a:pt x="238" y="681"/>
                  </a:lnTo>
                  <a:lnTo>
                    <a:pt x="240" y="678"/>
                  </a:lnTo>
                  <a:lnTo>
                    <a:pt x="243" y="676"/>
                  </a:lnTo>
                  <a:lnTo>
                    <a:pt x="245" y="675"/>
                  </a:lnTo>
                  <a:lnTo>
                    <a:pt x="250" y="674"/>
                  </a:lnTo>
                  <a:lnTo>
                    <a:pt x="256" y="674"/>
                  </a:lnTo>
                  <a:lnTo>
                    <a:pt x="261" y="674"/>
                  </a:lnTo>
                  <a:lnTo>
                    <a:pt x="267" y="674"/>
                  </a:lnTo>
                  <a:lnTo>
                    <a:pt x="272" y="674"/>
                  </a:lnTo>
                  <a:lnTo>
                    <a:pt x="279" y="671"/>
                  </a:lnTo>
                  <a:lnTo>
                    <a:pt x="282" y="664"/>
                  </a:lnTo>
                  <a:lnTo>
                    <a:pt x="285" y="659"/>
                  </a:lnTo>
                  <a:lnTo>
                    <a:pt x="285" y="652"/>
                  </a:lnTo>
                  <a:lnTo>
                    <a:pt x="285" y="646"/>
                  </a:lnTo>
                  <a:lnTo>
                    <a:pt x="291" y="638"/>
                  </a:lnTo>
                  <a:lnTo>
                    <a:pt x="296" y="630"/>
                  </a:lnTo>
                  <a:lnTo>
                    <a:pt x="293" y="623"/>
                  </a:lnTo>
                  <a:lnTo>
                    <a:pt x="290" y="615"/>
                  </a:lnTo>
                  <a:lnTo>
                    <a:pt x="287" y="606"/>
                  </a:lnTo>
                  <a:lnTo>
                    <a:pt x="283" y="598"/>
                  </a:lnTo>
                  <a:lnTo>
                    <a:pt x="280" y="598"/>
                  </a:lnTo>
                  <a:lnTo>
                    <a:pt x="275" y="597"/>
                  </a:lnTo>
                  <a:lnTo>
                    <a:pt x="275" y="594"/>
                  </a:lnTo>
                  <a:lnTo>
                    <a:pt x="276" y="593"/>
                  </a:lnTo>
                  <a:lnTo>
                    <a:pt x="278" y="592"/>
                  </a:lnTo>
                  <a:lnTo>
                    <a:pt x="279" y="591"/>
                  </a:lnTo>
                  <a:lnTo>
                    <a:pt x="285" y="577"/>
                  </a:lnTo>
                  <a:lnTo>
                    <a:pt x="291" y="564"/>
                  </a:lnTo>
                  <a:lnTo>
                    <a:pt x="291" y="552"/>
                  </a:lnTo>
                  <a:lnTo>
                    <a:pt x="288" y="543"/>
                  </a:lnTo>
                  <a:lnTo>
                    <a:pt x="296" y="538"/>
                  </a:lnTo>
                  <a:lnTo>
                    <a:pt x="304" y="532"/>
                  </a:lnTo>
                  <a:close/>
                  <a:moveTo>
                    <a:pt x="260" y="600"/>
                  </a:moveTo>
                  <a:lnTo>
                    <a:pt x="261" y="600"/>
                  </a:lnTo>
                  <a:lnTo>
                    <a:pt x="262" y="600"/>
                  </a:lnTo>
                  <a:lnTo>
                    <a:pt x="261" y="602"/>
                  </a:lnTo>
                  <a:lnTo>
                    <a:pt x="260" y="604"/>
                  </a:lnTo>
                  <a:lnTo>
                    <a:pt x="259" y="603"/>
                  </a:lnTo>
                  <a:lnTo>
                    <a:pt x="258" y="602"/>
                  </a:lnTo>
                  <a:lnTo>
                    <a:pt x="259" y="601"/>
                  </a:lnTo>
                  <a:lnTo>
                    <a:pt x="260" y="600"/>
                  </a:lnTo>
                  <a:close/>
                  <a:moveTo>
                    <a:pt x="506" y="629"/>
                  </a:moveTo>
                  <a:lnTo>
                    <a:pt x="506" y="627"/>
                  </a:lnTo>
                  <a:lnTo>
                    <a:pt x="506" y="625"/>
                  </a:lnTo>
                  <a:lnTo>
                    <a:pt x="505" y="624"/>
                  </a:lnTo>
                  <a:lnTo>
                    <a:pt x="504" y="623"/>
                  </a:lnTo>
                  <a:lnTo>
                    <a:pt x="502" y="624"/>
                  </a:lnTo>
                  <a:lnTo>
                    <a:pt x="501" y="625"/>
                  </a:lnTo>
                  <a:lnTo>
                    <a:pt x="501" y="626"/>
                  </a:lnTo>
                  <a:lnTo>
                    <a:pt x="502" y="628"/>
                  </a:lnTo>
                  <a:lnTo>
                    <a:pt x="504" y="629"/>
                  </a:lnTo>
                  <a:lnTo>
                    <a:pt x="506" y="629"/>
                  </a:lnTo>
                  <a:close/>
                  <a:moveTo>
                    <a:pt x="225" y="659"/>
                  </a:moveTo>
                  <a:lnTo>
                    <a:pt x="227" y="659"/>
                  </a:lnTo>
                  <a:lnTo>
                    <a:pt x="229" y="659"/>
                  </a:lnTo>
                  <a:lnTo>
                    <a:pt x="229" y="660"/>
                  </a:lnTo>
                  <a:lnTo>
                    <a:pt x="229" y="662"/>
                  </a:lnTo>
                  <a:lnTo>
                    <a:pt x="228" y="664"/>
                  </a:lnTo>
                  <a:lnTo>
                    <a:pt x="226" y="663"/>
                  </a:lnTo>
                  <a:lnTo>
                    <a:pt x="224" y="662"/>
                  </a:lnTo>
                  <a:lnTo>
                    <a:pt x="224" y="661"/>
                  </a:lnTo>
                  <a:lnTo>
                    <a:pt x="225" y="660"/>
                  </a:lnTo>
                  <a:lnTo>
                    <a:pt x="225" y="659"/>
                  </a:lnTo>
                  <a:close/>
                  <a:moveTo>
                    <a:pt x="624" y="671"/>
                  </a:moveTo>
                  <a:lnTo>
                    <a:pt x="614" y="678"/>
                  </a:lnTo>
                  <a:lnTo>
                    <a:pt x="604" y="682"/>
                  </a:lnTo>
                  <a:lnTo>
                    <a:pt x="593" y="685"/>
                  </a:lnTo>
                  <a:lnTo>
                    <a:pt x="581" y="690"/>
                  </a:lnTo>
                  <a:lnTo>
                    <a:pt x="577" y="694"/>
                  </a:lnTo>
                  <a:lnTo>
                    <a:pt x="574" y="697"/>
                  </a:lnTo>
                  <a:lnTo>
                    <a:pt x="567" y="699"/>
                  </a:lnTo>
                  <a:lnTo>
                    <a:pt x="561" y="702"/>
                  </a:lnTo>
                  <a:lnTo>
                    <a:pt x="551" y="708"/>
                  </a:lnTo>
                  <a:lnTo>
                    <a:pt x="541" y="716"/>
                  </a:lnTo>
                  <a:lnTo>
                    <a:pt x="531" y="713"/>
                  </a:lnTo>
                  <a:lnTo>
                    <a:pt x="524" y="707"/>
                  </a:lnTo>
                  <a:lnTo>
                    <a:pt x="524" y="703"/>
                  </a:lnTo>
                  <a:lnTo>
                    <a:pt x="526" y="697"/>
                  </a:lnTo>
                  <a:lnTo>
                    <a:pt x="523" y="694"/>
                  </a:lnTo>
                  <a:lnTo>
                    <a:pt x="519" y="690"/>
                  </a:lnTo>
                  <a:lnTo>
                    <a:pt x="512" y="688"/>
                  </a:lnTo>
                  <a:lnTo>
                    <a:pt x="506" y="690"/>
                  </a:lnTo>
                  <a:lnTo>
                    <a:pt x="505" y="691"/>
                  </a:lnTo>
                  <a:lnTo>
                    <a:pt x="504" y="692"/>
                  </a:lnTo>
                  <a:lnTo>
                    <a:pt x="504" y="694"/>
                  </a:lnTo>
                  <a:lnTo>
                    <a:pt x="504" y="695"/>
                  </a:lnTo>
                  <a:lnTo>
                    <a:pt x="505" y="699"/>
                  </a:lnTo>
                  <a:lnTo>
                    <a:pt x="506" y="705"/>
                  </a:lnTo>
                  <a:lnTo>
                    <a:pt x="505" y="709"/>
                  </a:lnTo>
                  <a:lnTo>
                    <a:pt x="504" y="715"/>
                  </a:lnTo>
                  <a:lnTo>
                    <a:pt x="496" y="719"/>
                  </a:lnTo>
                  <a:lnTo>
                    <a:pt x="489" y="726"/>
                  </a:lnTo>
                  <a:lnTo>
                    <a:pt x="488" y="734"/>
                  </a:lnTo>
                  <a:lnTo>
                    <a:pt x="486" y="744"/>
                  </a:lnTo>
                  <a:lnTo>
                    <a:pt x="485" y="754"/>
                  </a:lnTo>
                  <a:lnTo>
                    <a:pt x="484" y="765"/>
                  </a:lnTo>
                  <a:lnTo>
                    <a:pt x="478" y="769"/>
                  </a:lnTo>
                  <a:lnTo>
                    <a:pt x="471" y="774"/>
                  </a:lnTo>
                  <a:lnTo>
                    <a:pt x="470" y="784"/>
                  </a:lnTo>
                  <a:lnTo>
                    <a:pt x="469" y="792"/>
                  </a:lnTo>
                  <a:lnTo>
                    <a:pt x="458" y="796"/>
                  </a:lnTo>
                  <a:lnTo>
                    <a:pt x="448" y="799"/>
                  </a:lnTo>
                  <a:lnTo>
                    <a:pt x="445" y="802"/>
                  </a:lnTo>
                  <a:lnTo>
                    <a:pt x="443" y="806"/>
                  </a:lnTo>
                  <a:lnTo>
                    <a:pt x="443" y="807"/>
                  </a:lnTo>
                  <a:lnTo>
                    <a:pt x="443" y="809"/>
                  </a:lnTo>
                  <a:lnTo>
                    <a:pt x="445" y="812"/>
                  </a:lnTo>
                  <a:lnTo>
                    <a:pt x="447" y="813"/>
                  </a:lnTo>
                  <a:lnTo>
                    <a:pt x="453" y="814"/>
                  </a:lnTo>
                  <a:lnTo>
                    <a:pt x="458" y="814"/>
                  </a:lnTo>
                  <a:lnTo>
                    <a:pt x="458" y="815"/>
                  </a:lnTo>
                  <a:lnTo>
                    <a:pt x="457" y="819"/>
                  </a:lnTo>
                  <a:lnTo>
                    <a:pt x="455" y="821"/>
                  </a:lnTo>
                  <a:lnTo>
                    <a:pt x="446" y="819"/>
                  </a:lnTo>
                  <a:lnTo>
                    <a:pt x="439" y="815"/>
                  </a:lnTo>
                  <a:lnTo>
                    <a:pt x="429" y="818"/>
                  </a:lnTo>
                  <a:lnTo>
                    <a:pt x="416" y="822"/>
                  </a:lnTo>
                  <a:lnTo>
                    <a:pt x="414" y="827"/>
                  </a:lnTo>
                  <a:lnTo>
                    <a:pt x="412" y="834"/>
                  </a:lnTo>
                  <a:lnTo>
                    <a:pt x="413" y="835"/>
                  </a:lnTo>
                  <a:lnTo>
                    <a:pt x="414" y="836"/>
                  </a:lnTo>
                  <a:lnTo>
                    <a:pt x="425" y="836"/>
                  </a:lnTo>
                  <a:lnTo>
                    <a:pt x="435" y="835"/>
                  </a:lnTo>
                  <a:lnTo>
                    <a:pt x="445" y="833"/>
                  </a:lnTo>
                  <a:lnTo>
                    <a:pt x="453" y="828"/>
                  </a:lnTo>
                  <a:lnTo>
                    <a:pt x="454" y="826"/>
                  </a:lnTo>
                  <a:lnTo>
                    <a:pt x="456" y="823"/>
                  </a:lnTo>
                  <a:lnTo>
                    <a:pt x="468" y="823"/>
                  </a:lnTo>
                  <a:lnTo>
                    <a:pt x="479" y="823"/>
                  </a:lnTo>
                  <a:lnTo>
                    <a:pt x="490" y="821"/>
                  </a:lnTo>
                  <a:lnTo>
                    <a:pt x="500" y="818"/>
                  </a:lnTo>
                  <a:lnTo>
                    <a:pt x="511" y="818"/>
                  </a:lnTo>
                  <a:lnTo>
                    <a:pt x="523" y="818"/>
                  </a:lnTo>
                  <a:lnTo>
                    <a:pt x="531" y="815"/>
                  </a:lnTo>
                  <a:lnTo>
                    <a:pt x="542" y="813"/>
                  </a:lnTo>
                  <a:lnTo>
                    <a:pt x="552" y="811"/>
                  </a:lnTo>
                  <a:lnTo>
                    <a:pt x="561" y="808"/>
                  </a:lnTo>
                  <a:lnTo>
                    <a:pt x="564" y="806"/>
                  </a:lnTo>
                  <a:lnTo>
                    <a:pt x="567" y="802"/>
                  </a:lnTo>
                  <a:lnTo>
                    <a:pt x="579" y="802"/>
                  </a:lnTo>
                  <a:lnTo>
                    <a:pt x="593" y="802"/>
                  </a:lnTo>
                  <a:lnTo>
                    <a:pt x="606" y="799"/>
                  </a:lnTo>
                  <a:lnTo>
                    <a:pt x="620" y="796"/>
                  </a:lnTo>
                  <a:lnTo>
                    <a:pt x="628" y="791"/>
                  </a:lnTo>
                  <a:lnTo>
                    <a:pt x="635" y="787"/>
                  </a:lnTo>
                  <a:lnTo>
                    <a:pt x="648" y="787"/>
                  </a:lnTo>
                  <a:lnTo>
                    <a:pt x="664" y="787"/>
                  </a:lnTo>
                  <a:lnTo>
                    <a:pt x="667" y="783"/>
                  </a:lnTo>
                  <a:lnTo>
                    <a:pt x="671" y="777"/>
                  </a:lnTo>
                  <a:lnTo>
                    <a:pt x="682" y="775"/>
                  </a:lnTo>
                  <a:lnTo>
                    <a:pt x="693" y="775"/>
                  </a:lnTo>
                  <a:lnTo>
                    <a:pt x="699" y="774"/>
                  </a:lnTo>
                  <a:lnTo>
                    <a:pt x="703" y="773"/>
                  </a:lnTo>
                  <a:lnTo>
                    <a:pt x="707" y="770"/>
                  </a:lnTo>
                  <a:lnTo>
                    <a:pt x="710" y="767"/>
                  </a:lnTo>
                  <a:lnTo>
                    <a:pt x="711" y="766"/>
                  </a:lnTo>
                  <a:lnTo>
                    <a:pt x="711" y="764"/>
                  </a:lnTo>
                  <a:lnTo>
                    <a:pt x="705" y="757"/>
                  </a:lnTo>
                  <a:lnTo>
                    <a:pt x="701" y="750"/>
                  </a:lnTo>
                  <a:lnTo>
                    <a:pt x="694" y="745"/>
                  </a:lnTo>
                  <a:lnTo>
                    <a:pt x="689" y="741"/>
                  </a:lnTo>
                  <a:lnTo>
                    <a:pt x="685" y="732"/>
                  </a:lnTo>
                  <a:lnTo>
                    <a:pt x="679" y="725"/>
                  </a:lnTo>
                  <a:lnTo>
                    <a:pt x="675" y="722"/>
                  </a:lnTo>
                  <a:lnTo>
                    <a:pt x="670" y="720"/>
                  </a:lnTo>
                  <a:lnTo>
                    <a:pt x="669" y="716"/>
                  </a:lnTo>
                  <a:lnTo>
                    <a:pt x="668" y="710"/>
                  </a:lnTo>
                  <a:lnTo>
                    <a:pt x="662" y="705"/>
                  </a:lnTo>
                  <a:lnTo>
                    <a:pt x="655" y="698"/>
                  </a:lnTo>
                  <a:lnTo>
                    <a:pt x="648" y="690"/>
                  </a:lnTo>
                  <a:lnTo>
                    <a:pt x="642" y="682"/>
                  </a:lnTo>
                  <a:lnTo>
                    <a:pt x="639" y="679"/>
                  </a:lnTo>
                  <a:lnTo>
                    <a:pt x="634" y="675"/>
                  </a:lnTo>
                  <a:lnTo>
                    <a:pt x="630" y="673"/>
                  </a:lnTo>
                  <a:lnTo>
                    <a:pt x="624" y="671"/>
                  </a:lnTo>
                  <a:close/>
                  <a:moveTo>
                    <a:pt x="802" y="710"/>
                  </a:moveTo>
                  <a:lnTo>
                    <a:pt x="798" y="715"/>
                  </a:lnTo>
                  <a:lnTo>
                    <a:pt x="795" y="719"/>
                  </a:lnTo>
                  <a:lnTo>
                    <a:pt x="791" y="723"/>
                  </a:lnTo>
                  <a:lnTo>
                    <a:pt x="786" y="726"/>
                  </a:lnTo>
                  <a:lnTo>
                    <a:pt x="781" y="727"/>
                  </a:lnTo>
                  <a:lnTo>
                    <a:pt x="774" y="727"/>
                  </a:lnTo>
                  <a:lnTo>
                    <a:pt x="760" y="740"/>
                  </a:lnTo>
                  <a:lnTo>
                    <a:pt x="746" y="753"/>
                  </a:lnTo>
                  <a:lnTo>
                    <a:pt x="747" y="758"/>
                  </a:lnTo>
                  <a:lnTo>
                    <a:pt x="747" y="764"/>
                  </a:lnTo>
                  <a:lnTo>
                    <a:pt x="749" y="764"/>
                  </a:lnTo>
                  <a:lnTo>
                    <a:pt x="751" y="764"/>
                  </a:lnTo>
                  <a:lnTo>
                    <a:pt x="760" y="758"/>
                  </a:lnTo>
                  <a:lnTo>
                    <a:pt x="771" y="753"/>
                  </a:lnTo>
                  <a:lnTo>
                    <a:pt x="783" y="748"/>
                  </a:lnTo>
                  <a:lnTo>
                    <a:pt x="795" y="744"/>
                  </a:lnTo>
                  <a:lnTo>
                    <a:pt x="805" y="745"/>
                  </a:lnTo>
                  <a:lnTo>
                    <a:pt x="816" y="746"/>
                  </a:lnTo>
                  <a:lnTo>
                    <a:pt x="818" y="742"/>
                  </a:lnTo>
                  <a:lnTo>
                    <a:pt x="822" y="735"/>
                  </a:lnTo>
                  <a:lnTo>
                    <a:pt x="825" y="730"/>
                  </a:lnTo>
                  <a:lnTo>
                    <a:pt x="825" y="725"/>
                  </a:lnTo>
                  <a:lnTo>
                    <a:pt x="818" y="717"/>
                  </a:lnTo>
                  <a:lnTo>
                    <a:pt x="810" y="710"/>
                  </a:lnTo>
                  <a:lnTo>
                    <a:pt x="806" y="710"/>
                  </a:lnTo>
                  <a:lnTo>
                    <a:pt x="802" y="710"/>
                  </a:lnTo>
                  <a:close/>
                  <a:moveTo>
                    <a:pt x="921" y="763"/>
                  </a:moveTo>
                  <a:lnTo>
                    <a:pt x="919" y="765"/>
                  </a:lnTo>
                  <a:lnTo>
                    <a:pt x="916" y="766"/>
                  </a:lnTo>
                  <a:lnTo>
                    <a:pt x="915" y="768"/>
                  </a:lnTo>
                  <a:lnTo>
                    <a:pt x="915" y="772"/>
                  </a:lnTo>
                  <a:lnTo>
                    <a:pt x="916" y="773"/>
                  </a:lnTo>
                  <a:lnTo>
                    <a:pt x="918" y="775"/>
                  </a:lnTo>
                  <a:lnTo>
                    <a:pt x="921" y="775"/>
                  </a:lnTo>
                  <a:lnTo>
                    <a:pt x="924" y="775"/>
                  </a:lnTo>
                  <a:lnTo>
                    <a:pt x="927" y="773"/>
                  </a:lnTo>
                  <a:lnTo>
                    <a:pt x="928" y="770"/>
                  </a:lnTo>
                  <a:lnTo>
                    <a:pt x="930" y="767"/>
                  </a:lnTo>
                  <a:lnTo>
                    <a:pt x="928" y="764"/>
                  </a:lnTo>
                  <a:lnTo>
                    <a:pt x="924" y="763"/>
                  </a:lnTo>
                  <a:lnTo>
                    <a:pt x="921" y="763"/>
                  </a:lnTo>
                  <a:close/>
                  <a:moveTo>
                    <a:pt x="144" y="819"/>
                  </a:moveTo>
                  <a:lnTo>
                    <a:pt x="148" y="819"/>
                  </a:lnTo>
                  <a:lnTo>
                    <a:pt x="151" y="821"/>
                  </a:lnTo>
                  <a:lnTo>
                    <a:pt x="153" y="823"/>
                  </a:lnTo>
                  <a:lnTo>
                    <a:pt x="153" y="825"/>
                  </a:lnTo>
                  <a:lnTo>
                    <a:pt x="154" y="832"/>
                  </a:lnTo>
                  <a:lnTo>
                    <a:pt x="156" y="838"/>
                  </a:lnTo>
                  <a:lnTo>
                    <a:pt x="159" y="842"/>
                  </a:lnTo>
                  <a:lnTo>
                    <a:pt x="163" y="845"/>
                  </a:lnTo>
                  <a:lnTo>
                    <a:pt x="166" y="860"/>
                  </a:lnTo>
                  <a:lnTo>
                    <a:pt x="168" y="877"/>
                  </a:lnTo>
                  <a:lnTo>
                    <a:pt x="169" y="894"/>
                  </a:lnTo>
                  <a:lnTo>
                    <a:pt x="172" y="908"/>
                  </a:lnTo>
                  <a:lnTo>
                    <a:pt x="172" y="920"/>
                  </a:lnTo>
                  <a:lnTo>
                    <a:pt x="172" y="931"/>
                  </a:lnTo>
                  <a:lnTo>
                    <a:pt x="175" y="942"/>
                  </a:lnTo>
                  <a:lnTo>
                    <a:pt x="178" y="952"/>
                  </a:lnTo>
                  <a:lnTo>
                    <a:pt x="178" y="961"/>
                  </a:lnTo>
                  <a:lnTo>
                    <a:pt x="178" y="968"/>
                  </a:lnTo>
                  <a:lnTo>
                    <a:pt x="178" y="977"/>
                  </a:lnTo>
                  <a:lnTo>
                    <a:pt x="178" y="986"/>
                  </a:lnTo>
                  <a:lnTo>
                    <a:pt x="180" y="990"/>
                  </a:lnTo>
                  <a:lnTo>
                    <a:pt x="183" y="995"/>
                  </a:lnTo>
                  <a:lnTo>
                    <a:pt x="185" y="998"/>
                  </a:lnTo>
                  <a:lnTo>
                    <a:pt x="186" y="1001"/>
                  </a:lnTo>
                  <a:lnTo>
                    <a:pt x="186" y="1005"/>
                  </a:lnTo>
                  <a:lnTo>
                    <a:pt x="185" y="1009"/>
                  </a:lnTo>
                  <a:lnTo>
                    <a:pt x="181" y="1011"/>
                  </a:lnTo>
                  <a:lnTo>
                    <a:pt x="178" y="1014"/>
                  </a:lnTo>
                  <a:lnTo>
                    <a:pt x="177" y="1025"/>
                  </a:lnTo>
                  <a:lnTo>
                    <a:pt x="175" y="1037"/>
                  </a:lnTo>
                  <a:lnTo>
                    <a:pt x="172" y="1040"/>
                  </a:lnTo>
                  <a:lnTo>
                    <a:pt x="169" y="1043"/>
                  </a:lnTo>
                  <a:lnTo>
                    <a:pt x="170" y="1045"/>
                  </a:lnTo>
                  <a:lnTo>
                    <a:pt x="170" y="1047"/>
                  </a:lnTo>
                  <a:lnTo>
                    <a:pt x="175" y="1059"/>
                  </a:lnTo>
                  <a:lnTo>
                    <a:pt x="178" y="1071"/>
                  </a:lnTo>
                  <a:lnTo>
                    <a:pt x="178" y="1086"/>
                  </a:lnTo>
                  <a:lnTo>
                    <a:pt x="178" y="1100"/>
                  </a:lnTo>
                  <a:lnTo>
                    <a:pt x="181" y="1103"/>
                  </a:lnTo>
                  <a:lnTo>
                    <a:pt x="185" y="1106"/>
                  </a:lnTo>
                  <a:lnTo>
                    <a:pt x="185" y="1114"/>
                  </a:lnTo>
                  <a:lnTo>
                    <a:pt x="185" y="1123"/>
                  </a:lnTo>
                  <a:lnTo>
                    <a:pt x="185" y="1131"/>
                  </a:lnTo>
                  <a:lnTo>
                    <a:pt x="185" y="1140"/>
                  </a:lnTo>
                  <a:lnTo>
                    <a:pt x="186" y="1145"/>
                  </a:lnTo>
                  <a:lnTo>
                    <a:pt x="188" y="1149"/>
                  </a:lnTo>
                  <a:lnTo>
                    <a:pt x="188" y="1154"/>
                  </a:lnTo>
                  <a:lnTo>
                    <a:pt x="187" y="1158"/>
                  </a:lnTo>
                  <a:lnTo>
                    <a:pt x="186" y="1161"/>
                  </a:lnTo>
                  <a:lnTo>
                    <a:pt x="185" y="1164"/>
                  </a:lnTo>
                  <a:lnTo>
                    <a:pt x="186" y="1175"/>
                  </a:lnTo>
                  <a:lnTo>
                    <a:pt x="188" y="1186"/>
                  </a:lnTo>
                  <a:lnTo>
                    <a:pt x="188" y="1197"/>
                  </a:lnTo>
                  <a:lnTo>
                    <a:pt x="188" y="1208"/>
                  </a:lnTo>
                  <a:lnTo>
                    <a:pt x="190" y="1211"/>
                  </a:lnTo>
                  <a:lnTo>
                    <a:pt x="193" y="1215"/>
                  </a:lnTo>
                  <a:lnTo>
                    <a:pt x="193" y="1219"/>
                  </a:lnTo>
                  <a:lnTo>
                    <a:pt x="191" y="1222"/>
                  </a:lnTo>
                  <a:lnTo>
                    <a:pt x="189" y="1226"/>
                  </a:lnTo>
                  <a:lnTo>
                    <a:pt x="188" y="1229"/>
                  </a:lnTo>
                  <a:lnTo>
                    <a:pt x="188" y="1239"/>
                  </a:lnTo>
                  <a:lnTo>
                    <a:pt x="189" y="1249"/>
                  </a:lnTo>
                  <a:lnTo>
                    <a:pt x="186" y="1258"/>
                  </a:lnTo>
                  <a:lnTo>
                    <a:pt x="180" y="1270"/>
                  </a:lnTo>
                  <a:lnTo>
                    <a:pt x="178" y="1276"/>
                  </a:lnTo>
                  <a:lnTo>
                    <a:pt x="176" y="1281"/>
                  </a:lnTo>
                  <a:lnTo>
                    <a:pt x="176" y="1287"/>
                  </a:lnTo>
                  <a:lnTo>
                    <a:pt x="176" y="1292"/>
                  </a:lnTo>
                  <a:lnTo>
                    <a:pt x="182" y="1299"/>
                  </a:lnTo>
                  <a:lnTo>
                    <a:pt x="190" y="1304"/>
                  </a:lnTo>
                  <a:lnTo>
                    <a:pt x="191" y="1312"/>
                  </a:lnTo>
                  <a:lnTo>
                    <a:pt x="191" y="1322"/>
                  </a:lnTo>
                  <a:lnTo>
                    <a:pt x="190" y="1329"/>
                  </a:lnTo>
                  <a:lnTo>
                    <a:pt x="188" y="1336"/>
                  </a:lnTo>
                  <a:lnTo>
                    <a:pt x="180" y="1335"/>
                  </a:lnTo>
                  <a:lnTo>
                    <a:pt x="170" y="1334"/>
                  </a:lnTo>
                  <a:lnTo>
                    <a:pt x="160" y="1334"/>
                  </a:lnTo>
                  <a:lnTo>
                    <a:pt x="153" y="1336"/>
                  </a:lnTo>
                  <a:lnTo>
                    <a:pt x="153" y="1338"/>
                  </a:lnTo>
                  <a:lnTo>
                    <a:pt x="152" y="1342"/>
                  </a:lnTo>
                  <a:lnTo>
                    <a:pt x="150" y="1344"/>
                  </a:lnTo>
                  <a:lnTo>
                    <a:pt x="148" y="1346"/>
                  </a:lnTo>
                  <a:lnTo>
                    <a:pt x="146" y="1346"/>
                  </a:lnTo>
                  <a:lnTo>
                    <a:pt x="145" y="1346"/>
                  </a:lnTo>
                  <a:lnTo>
                    <a:pt x="139" y="1337"/>
                  </a:lnTo>
                  <a:lnTo>
                    <a:pt x="132" y="1328"/>
                  </a:lnTo>
                  <a:lnTo>
                    <a:pt x="131" y="1324"/>
                  </a:lnTo>
                  <a:lnTo>
                    <a:pt x="132" y="1319"/>
                  </a:lnTo>
                  <a:lnTo>
                    <a:pt x="133" y="1314"/>
                  </a:lnTo>
                  <a:lnTo>
                    <a:pt x="134" y="1310"/>
                  </a:lnTo>
                  <a:lnTo>
                    <a:pt x="139" y="1309"/>
                  </a:lnTo>
                  <a:lnTo>
                    <a:pt x="144" y="1306"/>
                  </a:lnTo>
                  <a:lnTo>
                    <a:pt x="143" y="1297"/>
                  </a:lnTo>
                  <a:lnTo>
                    <a:pt x="143" y="1287"/>
                  </a:lnTo>
                  <a:lnTo>
                    <a:pt x="142" y="1286"/>
                  </a:lnTo>
                  <a:lnTo>
                    <a:pt x="141" y="1286"/>
                  </a:lnTo>
                  <a:lnTo>
                    <a:pt x="136" y="1286"/>
                  </a:lnTo>
                  <a:lnTo>
                    <a:pt x="131" y="1286"/>
                  </a:lnTo>
                  <a:lnTo>
                    <a:pt x="128" y="1288"/>
                  </a:lnTo>
                  <a:lnTo>
                    <a:pt x="125" y="1291"/>
                  </a:lnTo>
                  <a:lnTo>
                    <a:pt x="123" y="1296"/>
                  </a:lnTo>
                  <a:lnTo>
                    <a:pt x="121" y="1300"/>
                  </a:lnTo>
                  <a:lnTo>
                    <a:pt x="108" y="1301"/>
                  </a:lnTo>
                  <a:lnTo>
                    <a:pt x="97" y="1303"/>
                  </a:lnTo>
                  <a:lnTo>
                    <a:pt x="92" y="1304"/>
                  </a:lnTo>
                  <a:lnTo>
                    <a:pt x="86" y="1305"/>
                  </a:lnTo>
                  <a:lnTo>
                    <a:pt x="82" y="1308"/>
                  </a:lnTo>
                  <a:lnTo>
                    <a:pt x="77" y="1311"/>
                  </a:lnTo>
                  <a:lnTo>
                    <a:pt x="73" y="1310"/>
                  </a:lnTo>
                  <a:lnTo>
                    <a:pt x="70" y="1309"/>
                  </a:lnTo>
                  <a:lnTo>
                    <a:pt x="65" y="1309"/>
                  </a:lnTo>
                  <a:lnTo>
                    <a:pt x="62" y="1310"/>
                  </a:lnTo>
                  <a:lnTo>
                    <a:pt x="61" y="1320"/>
                  </a:lnTo>
                  <a:lnTo>
                    <a:pt x="60" y="1323"/>
                  </a:lnTo>
                  <a:lnTo>
                    <a:pt x="57" y="1323"/>
                  </a:lnTo>
                  <a:lnTo>
                    <a:pt x="49" y="1325"/>
                  </a:lnTo>
                  <a:lnTo>
                    <a:pt x="43" y="1327"/>
                  </a:lnTo>
                  <a:lnTo>
                    <a:pt x="39" y="1331"/>
                  </a:lnTo>
                  <a:lnTo>
                    <a:pt x="34" y="1329"/>
                  </a:lnTo>
                  <a:lnTo>
                    <a:pt x="29" y="1326"/>
                  </a:lnTo>
                  <a:lnTo>
                    <a:pt x="26" y="1322"/>
                  </a:lnTo>
                  <a:lnTo>
                    <a:pt x="23" y="1317"/>
                  </a:lnTo>
                  <a:lnTo>
                    <a:pt x="19" y="1306"/>
                  </a:lnTo>
                  <a:lnTo>
                    <a:pt x="15" y="1297"/>
                  </a:lnTo>
                  <a:lnTo>
                    <a:pt x="12" y="1293"/>
                  </a:lnTo>
                  <a:lnTo>
                    <a:pt x="8" y="1291"/>
                  </a:lnTo>
                  <a:lnTo>
                    <a:pt x="7" y="1287"/>
                  </a:lnTo>
                  <a:lnTo>
                    <a:pt x="7" y="1282"/>
                  </a:lnTo>
                  <a:lnTo>
                    <a:pt x="7" y="1278"/>
                  </a:lnTo>
                  <a:lnTo>
                    <a:pt x="8" y="1274"/>
                  </a:lnTo>
                  <a:lnTo>
                    <a:pt x="11" y="1265"/>
                  </a:lnTo>
                  <a:lnTo>
                    <a:pt x="13" y="1258"/>
                  </a:lnTo>
                  <a:lnTo>
                    <a:pt x="17" y="1256"/>
                  </a:lnTo>
                  <a:lnTo>
                    <a:pt x="20" y="1253"/>
                  </a:lnTo>
                  <a:lnTo>
                    <a:pt x="19" y="1245"/>
                  </a:lnTo>
                  <a:lnTo>
                    <a:pt x="16" y="1233"/>
                  </a:lnTo>
                  <a:lnTo>
                    <a:pt x="13" y="1221"/>
                  </a:lnTo>
                  <a:lnTo>
                    <a:pt x="9" y="1215"/>
                  </a:lnTo>
                  <a:lnTo>
                    <a:pt x="5" y="1211"/>
                  </a:lnTo>
                  <a:lnTo>
                    <a:pt x="0" y="1209"/>
                  </a:lnTo>
                  <a:lnTo>
                    <a:pt x="0" y="1208"/>
                  </a:lnTo>
                  <a:lnTo>
                    <a:pt x="0" y="1207"/>
                  </a:lnTo>
                  <a:lnTo>
                    <a:pt x="3" y="1203"/>
                  </a:lnTo>
                  <a:lnTo>
                    <a:pt x="6" y="1197"/>
                  </a:lnTo>
                  <a:lnTo>
                    <a:pt x="9" y="1192"/>
                  </a:lnTo>
                  <a:lnTo>
                    <a:pt x="13" y="1185"/>
                  </a:lnTo>
                  <a:lnTo>
                    <a:pt x="15" y="1177"/>
                  </a:lnTo>
                  <a:lnTo>
                    <a:pt x="16" y="1170"/>
                  </a:lnTo>
                  <a:lnTo>
                    <a:pt x="17" y="1162"/>
                  </a:lnTo>
                  <a:lnTo>
                    <a:pt x="16" y="1156"/>
                  </a:lnTo>
                  <a:lnTo>
                    <a:pt x="15" y="1146"/>
                  </a:lnTo>
                  <a:lnTo>
                    <a:pt x="14" y="1135"/>
                  </a:lnTo>
                  <a:lnTo>
                    <a:pt x="14" y="1123"/>
                  </a:lnTo>
                  <a:lnTo>
                    <a:pt x="15" y="1112"/>
                  </a:lnTo>
                  <a:lnTo>
                    <a:pt x="17" y="1099"/>
                  </a:lnTo>
                  <a:lnTo>
                    <a:pt x="20" y="1080"/>
                  </a:lnTo>
                  <a:lnTo>
                    <a:pt x="22" y="1070"/>
                  </a:lnTo>
                  <a:lnTo>
                    <a:pt x="22" y="1061"/>
                  </a:lnTo>
                  <a:lnTo>
                    <a:pt x="22" y="1054"/>
                  </a:lnTo>
                  <a:lnTo>
                    <a:pt x="20" y="1047"/>
                  </a:lnTo>
                  <a:lnTo>
                    <a:pt x="18" y="1042"/>
                  </a:lnTo>
                  <a:lnTo>
                    <a:pt x="16" y="1035"/>
                  </a:lnTo>
                  <a:lnTo>
                    <a:pt x="15" y="1031"/>
                  </a:lnTo>
                  <a:lnTo>
                    <a:pt x="14" y="1026"/>
                  </a:lnTo>
                  <a:lnTo>
                    <a:pt x="14" y="1022"/>
                  </a:lnTo>
                  <a:lnTo>
                    <a:pt x="15" y="1017"/>
                  </a:lnTo>
                  <a:lnTo>
                    <a:pt x="17" y="1007"/>
                  </a:lnTo>
                  <a:lnTo>
                    <a:pt x="22" y="997"/>
                  </a:lnTo>
                  <a:lnTo>
                    <a:pt x="26" y="994"/>
                  </a:lnTo>
                  <a:lnTo>
                    <a:pt x="30" y="990"/>
                  </a:lnTo>
                  <a:lnTo>
                    <a:pt x="30" y="979"/>
                  </a:lnTo>
                  <a:lnTo>
                    <a:pt x="30" y="967"/>
                  </a:lnTo>
                  <a:lnTo>
                    <a:pt x="31" y="962"/>
                  </a:lnTo>
                  <a:lnTo>
                    <a:pt x="34" y="954"/>
                  </a:lnTo>
                  <a:lnTo>
                    <a:pt x="38" y="952"/>
                  </a:lnTo>
                  <a:lnTo>
                    <a:pt x="40" y="950"/>
                  </a:lnTo>
                  <a:lnTo>
                    <a:pt x="42" y="947"/>
                  </a:lnTo>
                  <a:lnTo>
                    <a:pt x="44" y="944"/>
                  </a:lnTo>
                  <a:lnTo>
                    <a:pt x="44" y="939"/>
                  </a:lnTo>
                  <a:lnTo>
                    <a:pt x="44" y="933"/>
                  </a:lnTo>
                  <a:lnTo>
                    <a:pt x="43" y="928"/>
                  </a:lnTo>
                  <a:lnTo>
                    <a:pt x="42" y="923"/>
                  </a:lnTo>
                  <a:lnTo>
                    <a:pt x="43" y="917"/>
                  </a:lnTo>
                  <a:lnTo>
                    <a:pt x="47" y="911"/>
                  </a:lnTo>
                  <a:lnTo>
                    <a:pt x="54" y="905"/>
                  </a:lnTo>
                  <a:lnTo>
                    <a:pt x="62" y="898"/>
                  </a:lnTo>
                  <a:lnTo>
                    <a:pt x="64" y="894"/>
                  </a:lnTo>
                  <a:lnTo>
                    <a:pt x="66" y="890"/>
                  </a:lnTo>
                  <a:lnTo>
                    <a:pt x="71" y="888"/>
                  </a:lnTo>
                  <a:lnTo>
                    <a:pt x="74" y="885"/>
                  </a:lnTo>
                  <a:lnTo>
                    <a:pt x="77" y="879"/>
                  </a:lnTo>
                  <a:lnTo>
                    <a:pt x="79" y="872"/>
                  </a:lnTo>
                  <a:lnTo>
                    <a:pt x="84" y="866"/>
                  </a:lnTo>
                  <a:lnTo>
                    <a:pt x="92" y="854"/>
                  </a:lnTo>
                  <a:lnTo>
                    <a:pt x="99" y="843"/>
                  </a:lnTo>
                  <a:lnTo>
                    <a:pt x="104" y="837"/>
                  </a:lnTo>
                  <a:lnTo>
                    <a:pt x="112" y="836"/>
                  </a:lnTo>
                  <a:lnTo>
                    <a:pt x="123" y="836"/>
                  </a:lnTo>
                  <a:lnTo>
                    <a:pt x="130" y="830"/>
                  </a:lnTo>
                  <a:lnTo>
                    <a:pt x="134" y="822"/>
                  </a:lnTo>
                  <a:lnTo>
                    <a:pt x="140" y="820"/>
                  </a:lnTo>
                  <a:lnTo>
                    <a:pt x="144" y="819"/>
                  </a:lnTo>
                  <a:close/>
                  <a:moveTo>
                    <a:pt x="1307" y="859"/>
                  </a:moveTo>
                  <a:lnTo>
                    <a:pt x="1306" y="863"/>
                  </a:lnTo>
                  <a:lnTo>
                    <a:pt x="1306" y="868"/>
                  </a:lnTo>
                  <a:lnTo>
                    <a:pt x="1307" y="869"/>
                  </a:lnTo>
                  <a:lnTo>
                    <a:pt x="1308" y="869"/>
                  </a:lnTo>
                  <a:lnTo>
                    <a:pt x="1310" y="869"/>
                  </a:lnTo>
                  <a:lnTo>
                    <a:pt x="1314" y="868"/>
                  </a:lnTo>
                  <a:lnTo>
                    <a:pt x="1314" y="865"/>
                  </a:lnTo>
                  <a:lnTo>
                    <a:pt x="1313" y="862"/>
                  </a:lnTo>
                  <a:lnTo>
                    <a:pt x="1313" y="861"/>
                  </a:lnTo>
                  <a:lnTo>
                    <a:pt x="1311" y="859"/>
                  </a:lnTo>
                  <a:lnTo>
                    <a:pt x="1309" y="859"/>
                  </a:lnTo>
                  <a:lnTo>
                    <a:pt x="1307" y="859"/>
                  </a:lnTo>
                  <a:close/>
                  <a:moveTo>
                    <a:pt x="1298" y="898"/>
                  </a:moveTo>
                  <a:lnTo>
                    <a:pt x="1300" y="898"/>
                  </a:lnTo>
                  <a:lnTo>
                    <a:pt x="1303" y="898"/>
                  </a:lnTo>
                  <a:lnTo>
                    <a:pt x="1303" y="900"/>
                  </a:lnTo>
                  <a:lnTo>
                    <a:pt x="1302" y="900"/>
                  </a:lnTo>
                  <a:lnTo>
                    <a:pt x="1302" y="901"/>
                  </a:lnTo>
                  <a:lnTo>
                    <a:pt x="1299" y="900"/>
                  </a:lnTo>
                  <a:lnTo>
                    <a:pt x="1298" y="898"/>
                  </a:lnTo>
                  <a:close/>
                  <a:moveTo>
                    <a:pt x="1269" y="921"/>
                  </a:moveTo>
                  <a:lnTo>
                    <a:pt x="1270" y="921"/>
                  </a:lnTo>
                  <a:lnTo>
                    <a:pt x="1271" y="921"/>
                  </a:lnTo>
                  <a:lnTo>
                    <a:pt x="1270" y="921"/>
                  </a:lnTo>
                  <a:lnTo>
                    <a:pt x="1269" y="921"/>
                  </a:lnTo>
                  <a:close/>
                  <a:moveTo>
                    <a:pt x="874" y="944"/>
                  </a:moveTo>
                  <a:lnTo>
                    <a:pt x="876" y="944"/>
                  </a:lnTo>
                  <a:lnTo>
                    <a:pt x="877" y="944"/>
                  </a:lnTo>
                  <a:lnTo>
                    <a:pt x="877" y="948"/>
                  </a:lnTo>
                  <a:lnTo>
                    <a:pt x="877" y="949"/>
                  </a:lnTo>
                  <a:lnTo>
                    <a:pt x="876" y="949"/>
                  </a:lnTo>
                  <a:lnTo>
                    <a:pt x="873" y="950"/>
                  </a:lnTo>
                  <a:lnTo>
                    <a:pt x="873" y="949"/>
                  </a:lnTo>
                  <a:lnTo>
                    <a:pt x="873" y="948"/>
                  </a:lnTo>
                  <a:lnTo>
                    <a:pt x="873" y="946"/>
                  </a:lnTo>
                  <a:lnTo>
                    <a:pt x="874" y="944"/>
                  </a:lnTo>
                  <a:close/>
                  <a:moveTo>
                    <a:pt x="770" y="959"/>
                  </a:moveTo>
                  <a:lnTo>
                    <a:pt x="780" y="959"/>
                  </a:lnTo>
                  <a:lnTo>
                    <a:pt x="790" y="960"/>
                  </a:lnTo>
                  <a:lnTo>
                    <a:pt x="796" y="966"/>
                  </a:lnTo>
                  <a:lnTo>
                    <a:pt x="803" y="973"/>
                  </a:lnTo>
                  <a:lnTo>
                    <a:pt x="811" y="972"/>
                  </a:lnTo>
                  <a:lnTo>
                    <a:pt x="821" y="972"/>
                  </a:lnTo>
                  <a:lnTo>
                    <a:pt x="825" y="975"/>
                  </a:lnTo>
                  <a:lnTo>
                    <a:pt x="826" y="978"/>
                  </a:lnTo>
                  <a:lnTo>
                    <a:pt x="826" y="984"/>
                  </a:lnTo>
                  <a:lnTo>
                    <a:pt x="827" y="988"/>
                  </a:lnTo>
                  <a:lnTo>
                    <a:pt x="841" y="995"/>
                  </a:lnTo>
                  <a:lnTo>
                    <a:pt x="856" y="999"/>
                  </a:lnTo>
                  <a:lnTo>
                    <a:pt x="863" y="1006"/>
                  </a:lnTo>
                  <a:lnTo>
                    <a:pt x="871" y="1011"/>
                  </a:lnTo>
                  <a:lnTo>
                    <a:pt x="877" y="1013"/>
                  </a:lnTo>
                  <a:lnTo>
                    <a:pt x="884" y="1014"/>
                  </a:lnTo>
                  <a:lnTo>
                    <a:pt x="888" y="1018"/>
                  </a:lnTo>
                  <a:lnTo>
                    <a:pt x="891" y="1020"/>
                  </a:lnTo>
                  <a:lnTo>
                    <a:pt x="895" y="1022"/>
                  </a:lnTo>
                  <a:lnTo>
                    <a:pt x="901" y="1024"/>
                  </a:lnTo>
                  <a:lnTo>
                    <a:pt x="913" y="1036"/>
                  </a:lnTo>
                  <a:lnTo>
                    <a:pt x="926" y="1047"/>
                  </a:lnTo>
                  <a:lnTo>
                    <a:pt x="926" y="1051"/>
                  </a:lnTo>
                  <a:lnTo>
                    <a:pt x="926" y="1053"/>
                  </a:lnTo>
                  <a:lnTo>
                    <a:pt x="913" y="1056"/>
                  </a:lnTo>
                  <a:lnTo>
                    <a:pt x="900" y="1060"/>
                  </a:lnTo>
                  <a:lnTo>
                    <a:pt x="900" y="1061"/>
                  </a:lnTo>
                  <a:lnTo>
                    <a:pt x="900" y="1063"/>
                  </a:lnTo>
                  <a:lnTo>
                    <a:pt x="903" y="1065"/>
                  </a:lnTo>
                  <a:lnTo>
                    <a:pt x="906" y="1066"/>
                  </a:lnTo>
                  <a:lnTo>
                    <a:pt x="910" y="1064"/>
                  </a:lnTo>
                  <a:lnTo>
                    <a:pt x="913" y="1060"/>
                  </a:lnTo>
                  <a:lnTo>
                    <a:pt x="919" y="1061"/>
                  </a:lnTo>
                  <a:lnTo>
                    <a:pt x="924" y="1063"/>
                  </a:lnTo>
                  <a:lnTo>
                    <a:pt x="930" y="1059"/>
                  </a:lnTo>
                  <a:lnTo>
                    <a:pt x="934" y="1055"/>
                  </a:lnTo>
                  <a:lnTo>
                    <a:pt x="937" y="1058"/>
                  </a:lnTo>
                  <a:lnTo>
                    <a:pt x="938" y="1060"/>
                  </a:lnTo>
                  <a:lnTo>
                    <a:pt x="939" y="1064"/>
                  </a:lnTo>
                  <a:lnTo>
                    <a:pt x="939" y="1066"/>
                  </a:lnTo>
                  <a:lnTo>
                    <a:pt x="937" y="1072"/>
                  </a:lnTo>
                  <a:lnTo>
                    <a:pt x="934" y="1078"/>
                  </a:lnTo>
                  <a:lnTo>
                    <a:pt x="930" y="1083"/>
                  </a:lnTo>
                  <a:lnTo>
                    <a:pt x="924" y="1089"/>
                  </a:lnTo>
                  <a:lnTo>
                    <a:pt x="919" y="1092"/>
                  </a:lnTo>
                  <a:lnTo>
                    <a:pt x="914" y="1094"/>
                  </a:lnTo>
                  <a:lnTo>
                    <a:pt x="910" y="1092"/>
                  </a:lnTo>
                  <a:lnTo>
                    <a:pt x="907" y="1090"/>
                  </a:lnTo>
                  <a:lnTo>
                    <a:pt x="906" y="1089"/>
                  </a:lnTo>
                  <a:lnTo>
                    <a:pt x="903" y="1089"/>
                  </a:lnTo>
                  <a:lnTo>
                    <a:pt x="901" y="1089"/>
                  </a:lnTo>
                  <a:lnTo>
                    <a:pt x="899" y="1089"/>
                  </a:lnTo>
                  <a:lnTo>
                    <a:pt x="895" y="1094"/>
                  </a:lnTo>
                  <a:lnTo>
                    <a:pt x="891" y="1101"/>
                  </a:lnTo>
                  <a:lnTo>
                    <a:pt x="884" y="1104"/>
                  </a:lnTo>
                  <a:lnTo>
                    <a:pt x="878" y="1110"/>
                  </a:lnTo>
                  <a:lnTo>
                    <a:pt x="878" y="1112"/>
                  </a:lnTo>
                  <a:lnTo>
                    <a:pt x="879" y="1114"/>
                  </a:lnTo>
                  <a:lnTo>
                    <a:pt x="890" y="1113"/>
                  </a:lnTo>
                  <a:lnTo>
                    <a:pt x="901" y="1110"/>
                  </a:lnTo>
                  <a:lnTo>
                    <a:pt x="901" y="1111"/>
                  </a:lnTo>
                  <a:lnTo>
                    <a:pt x="902" y="1112"/>
                  </a:lnTo>
                  <a:lnTo>
                    <a:pt x="903" y="1117"/>
                  </a:lnTo>
                  <a:lnTo>
                    <a:pt x="904" y="1123"/>
                  </a:lnTo>
                  <a:lnTo>
                    <a:pt x="902" y="1127"/>
                  </a:lnTo>
                  <a:lnTo>
                    <a:pt x="900" y="1131"/>
                  </a:lnTo>
                  <a:lnTo>
                    <a:pt x="885" y="1126"/>
                  </a:lnTo>
                  <a:lnTo>
                    <a:pt x="872" y="1123"/>
                  </a:lnTo>
                  <a:lnTo>
                    <a:pt x="867" y="1126"/>
                  </a:lnTo>
                  <a:lnTo>
                    <a:pt x="864" y="1129"/>
                  </a:lnTo>
                  <a:lnTo>
                    <a:pt x="864" y="1130"/>
                  </a:lnTo>
                  <a:lnTo>
                    <a:pt x="864" y="1131"/>
                  </a:lnTo>
                  <a:lnTo>
                    <a:pt x="867" y="1134"/>
                  </a:lnTo>
                  <a:lnTo>
                    <a:pt x="871" y="1135"/>
                  </a:lnTo>
                  <a:lnTo>
                    <a:pt x="871" y="1137"/>
                  </a:lnTo>
                  <a:lnTo>
                    <a:pt x="871" y="1138"/>
                  </a:lnTo>
                  <a:lnTo>
                    <a:pt x="865" y="1145"/>
                  </a:lnTo>
                  <a:lnTo>
                    <a:pt x="862" y="1151"/>
                  </a:lnTo>
                  <a:lnTo>
                    <a:pt x="861" y="1157"/>
                  </a:lnTo>
                  <a:lnTo>
                    <a:pt x="860" y="1162"/>
                  </a:lnTo>
                  <a:lnTo>
                    <a:pt x="858" y="1176"/>
                  </a:lnTo>
                  <a:lnTo>
                    <a:pt x="856" y="1194"/>
                  </a:lnTo>
                  <a:lnTo>
                    <a:pt x="848" y="1195"/>
                  </a:lnTo>
                  <a:lnTo>
                    <a:pt x="841" y="1195"/>
                  </a:lnTo>
                  <a:lnTo>
                    <a:pt x="838" y="1195"/>
                  </a:lnTo>
                  <a:lnTo>
                    <a:pt x="834" y="1195"/>
                  </a:lnTo>
                  <a:lnTo>
                    <a:pt x="831" y="1197"/>
                  </a:lnTo>
                  <a:lnTo>
                    <a:pt x="828" y="1199"/>
                  </a:lnTo>
                  <a:lnTo>
                    <a:pt x="828" y="1200"/>
                  </a:lnTo>
                  <a:lnTo>
                    <a:pt x="828" y="1201"/>
                  </a:lnTo>
                  <a:lnTo>
                    <a:pt x="831" y="1205"/>
                  </a:lnTo>
                  <a:lnTo>
                    <a:pt x="834" y="1207"/>
                  </a:lnTo>
                  <a:lnTo>
                    <a:pt x="834" y="1208"/>
                  </a:lnTo>
                  <a:lnTo>
                    <a:pt x="834" y="1209"/>
                  </a:lnTo>
                  <a:lnTo>
                    <a:pt x="833" y="1210"/>
                  </a:lnTo>
                  <a:lnTo>
                    <a:pt x="832" y="1210"/>
                  </a:lnTo>
                  <a:lnTo>
                    <a:pt x="821" y="1214"/>
                  </a:lnTo>
                  <a:lnTo>
                    <a:pt x="808" y="1215"/>
                  </a:lnTo>
                  <a:lnTo>
                    <a:pt x="799" y="1226"/>
                  </a:lnTo>
                  <a:lnTo>
                    <a:pt x="790" y="1235"/>
                  </a:lnTo>
                  <a:lnTo>
                    <a:pt x="781" y="1245"/>
                  </a:lnTo>
                  <a:lnTo>
                    <a:pt x="772" y="1256"/>
                  </a:lnTo>
                  <a:lnTo>
                    <a:pt x="763" y="1257"/>
                  </a:lnTo>
                  <a:lnTo>
                    <a:pt x="755" y="1257"/>
                  </a:lnTo>
                  <a:lnTo>
                    <a:pt x="749" y="1261"/>
                  </a:lnTo>
                  <a:lnTo>
                    <a:pt x="743" y="1268"/>
                  </a:lnTo>
                  <a:lnTo>
                    <a:pt x="739" y="1273"/>
                  </a:lnTo>
                  <a:lnTo>
                    <a:pt x="736" y="1276"/>
                  </a:lnTo>
                  <a:lnTo>
                    <a:pt x="735" y="1280"/>
                  </a:lnTo>
                  <a:lnTo>
                    <a:pt x="735" y="1284"/>
                  </a:lnTo>
                  <a:lnTo>
                    <a:pt x="741" y="1289"/>
                  </a:lnTo>
                  <a:lnTo>
                    <a:pt x="749" y="1294"/>
                  </a:lnTo>
                  <a:lnTo>
                    <a:pt x="751" y="1300"/>
                  </a:lnTo>
                  <a:lnTo>
                    <a:pt x="753" y="1304"/>
                  </a:lnTo>
                  <a:lnTo>
                    <a:pt x="759" y="1308"/>
                  </a:lnTo>
                  <a:lnTo>
                    <a:pt x="763" y="1309"/>
                  </a:lnTo>
                  <a:lnTo>
                    <a:pt x="768" y="1309"/>
                  </a:lnTo>
                  <a:lnTo>
                    <a:pt x="772" y="1309"/>
                  </a:lnTo>
                  <a:lnTo>
                    <a:pt x="780" y="1306"/>
                  </a:lnTo>
                  <a:lnTo>
                    <a:pt x="788" y="1305"/>
                  </a:lnTo>
                  <a:lnTo>
                    <a:pt x="794" y="1306"/>
                  </a:lnTo>
                  <a:lnTo>
                    <a:pt x="800" y="1308"/>
                  </a:lnTo>
                  <a:lnTo>
                    <a:pt x="804" y="1306"/>
                  </a:lnTo>
                  <a:lnTo>
                    <a:pt x="806" y="1304"/>
                  </a:lnTo>
                  <a:lnTo>
                    <a:pt x="810" y="1303"/>
                  </a:lnTo>
                  <a:lnTo>
                    <a:pt x="816" y="1303"/>
                  </a:lnTo>
                  <a:lnTo>
                    <a:pt x="819" y="1306"/>
                  </a:lnTo>
                  <a:lnTo>
                    <a:pt x="823" y="1310"/>
                  </a:lnTo>
                  <a:lnTo>
                    <a:pt x="832" y="1309"/>
                  </a:lnTo>
                  <a:lnTo>
                    <a:pt x="840" y="1306"/>
                  </a:lnTo>
                  <a:lnTo>
                    <a:pt x="848" y="1303"/>
                  </a:lnTo>
                  <a:lnTo>
                    <a:pt x="854" y="1300"/>
                  </a:lnTo>
                  <a:lnTo>
                    <a:pt x="858" y="1292"/>
                  </a:lnTo>
                  <a:lnTo>
                    <a:pt x="865" y="1287"/>
                  </a:lnTo>
                  <a:lnTo>
                    <a:pt x="873" y="1287"/>
                  </a:lnTo>
                  <a:lnTo>
                    <a:pt x="884" y="1288"/>
                  </a:lnTo>
                  <a:lnTo>
                    <a:pt x="896" y="1290"/>
                  </a:lnTo>
                  <a:lnTo>
                    <a:pt x="904" y="1291"/>
                  </a:lnTo>
                  <a:lnTo>
                    <a:pt x="907" y="1296"/>
                  </a:lnTo>
                  <a:lnTo>
                    <a:pt x="910" y="1300"/>
                  </a:lnTo>
                  <a:lnTo>
                    <a:pt x="914" y="1302"/>
                  </a:lnTo>
                  <a:lnTo>
                    <a:pt x="921" y="1302"/>
                  </a:lnTo>
                  <a:lnTo>
                    <a:pt x="925" y="1299"/>
                  </a:lnTo>
                  <a:lnTo>
                    <a:pt x="930" y="1296"/>
                  </a:lnTo>
                  <a:lnTo>
                    <a:pt x="932" y="1300"/>
                  </a:lnTo>
                  <a:lnTo>
                    <a:pt x="935" y="1303"/>
                  </a:lnTo>
                  <a:lnTo>
                    <a:pt x="941" y="1304"/>
                  </a:lnTo>
                  <a:lnTo>
                    <a:pt x="946" y="1305"/>
                  </a:lnTo>
                  <a:lnTo>
                    <a:pt x="950" y="1302"/>
                  </a:lnTo>
                  <a:lnTo>
                    <a:pt x="955" y="1300"/>
                  </a:lnTo>
                  <a:lnTo>
                    <a:pt x="957" y="1297"/>
                  </a:lnTo>
                  <a:lnTo>
                    <a:pt x="958" y="1289"/>
                  </a:lnTo>
                  <a:lnTo>
                    <a:pt x="959" y="1289"/>
                  </a:lnTo>
                  <a:lnTo>
                    <a:pt x="967" y="1297"/>
                  </a:lnTo>
                  <a:lnTo>
                    <a:pt x="973" y="1305"/>
                  </a:lnTo>
                  <a:lnTo>
                    <a:pt x="974" y="1305"/>
                  </a:lnTo>
                  <a:lnTo>
                    <a:pt x="976" y="1305"/>
                  </a:lnTo>
                  <a:lnTo>
                    <a:pt x="980" y="1301"/>
                  </a:lnTo>
                  <a:lnTo>
                    <a:pt x="983" y="1296"/>
                  </a:lnTo>
                  <a:lnTo>
                    <a:pt x="990" y="1298"/>
                  </a:lnTo>
                  <a:lnTo>
                    <a:pt x="995" y="1299"/>
                  </a:lnTo>
                  <a:lnTo>
                    <a:pt x="999" y="1299"/>
                  </a:lnTo>
                  <a:lnTo>
                    <a:pt x="1002" y="1298"/>
                  </a:lnTo>
                  <a:lnTo>
                    <a:pt x="1004" y="1296"/>
                  </a:lnTo>
                  <a:lnTo>
                    <a:pt x="1006" y="1293"/>
                  </a:lnTo>
                  <a:lnTo>
                    <a:pt x="1011" y="1293"/>
                  </a:lnTo>
                  <a:lnTo>
                    <a:pt x="1015" y="1294"/>
                  </a:lnTo>
                  <a:lnTo>
                    <a:pt x="1021" y="1304"/>
                  </a:lnTo>
                  <a:lnTo>
                    <a:pt x="1029" y="1314"/>
                  </a:lnTo>
                  <a:lnTo>
                    <a:pt x="1032" y="1314"/>
                  </a:lnTo>
                  <a:lnTo>
                    <a:pt x="1036" y="1313"/>
                  </a:lnTo>
                  <a:lnTo>
                    <a:pt x="1039" y="1311"/>
                  </a:lnTo>
                  <a:lnTo>
                    <a:pt x="1041" y="1308"/>
                  </a:lnTo>
                  <a:lnTo>
                    <a:pt x="1044" y="1300"/>
                  </a:lnTo>
                  <a:lnTo>
                    <a:pt x="1050" y="1294"/>
                  </a:lnTo>
                  <a:lnTo>
                    <a:pt x="1052" y="1293"/>
                  </a:lnTo>
                  <a:lnTo>
                    <a:pt x="1054" y="1293"/>
                  </a:lnTo>
                  <a:lnTo>
                    <a:pt x="1055" y="1294"/>
                  </a:lnTo>
                  <a:lnTo>
                    <a:pt x="1058" y="1294"/>
                  </a:lnTo>
                  <a:lnTo>
                    <a:pt x="1060" y="1298"/>
                  </a:lnTo>
                  <a:lnTo>
                    <a:pt x="1062" y="1300"/>
                  </a:lnTo>
                  <a:lnTo>
                    <a:pt x="1071" y="1300"/>
                  </a:lnTo>
                  <a:lnTo>
                    <a:pt x="1079" y="1300"/>
                  </a:lnTo>
                  <a:lnTo>
                    <a:pt x="1085" y="1301"/>
                  </a:lnTo>
                  <a:lnTo>
                    <a:pt x="1089" y="1302"/>
                  </a:lnTo>
                  <a:lnTo>
                    <a:pt x="1104" y="1302"/>
                  </a:lnTo>
                  <a:lnTo>
                    <a:pt x="1118" y="1302"/>
                  </a:lnTo>
                  <a:lnTo>
                    <a:pt x="1125" y="1305"/>
                  </a:lnTo>
                  <a:lnTo>
                    <a:pt x="1132" y="1311"/>
                  </a:lnTo>
                  <a:lnTo>
                    <a:pt x="1136" y="1312"/>
                  </a:lnTo>
                  <a:lnTo>
                    <a:pt x="1140" y="1314"/>
                  </a:lnTo>
                  <a:lnTo>
                    <a:pt x="1144" y="1314"/>
                  </a:lnTo>
                  <a:lnTo>
                    <a:pt x="1147" y="1314"/>
                  </a:lnTo>
                  <a:lnTo>
                    <a:pt x="1153" y="1308"/>
                  </a:lnTo>
                  <a:lnTo>
                    <a:pt x="1157" y="1300"/>
                  </a:lnTo>
                  <a:lnTo>
                    <a:pt x="1163" y="1299"/>
                  </a:lnTo>
                  <a:lnTo>
                    <a:pt x="1168" y="1299"/>
                  </a:lnTo>
                  <a:lnTo>
                    <a:pt x="1172" y="1301"/>
                  </a:lnTo>
                  <a:lnTo>
                    <a:pt x="1176" y="1304"/>
                  </a:lnTo>
                  <a:lnTo>
                    <a:pt x="1182" y="1311"/>
                  </a:lnTo>
                  <a:lnTo>
                    <a:pt x="1188" y="1315"/>
                  </a:lnTo>
                  <a:lnTo>
                    <a:pt x="1192" y="1316"/>
                  </a:lnTo>
                  <a:lnTo>
                    <a:pt x="1195" y="1316"/>
                  </a:lnTo>
                  <a:lnTo>
                    <a:pt x="1199" y="1316"/>
                  </a:lnTo>
                  <a:lnTo>
                    <a:pt x="1202" y="1315"/>
                  </a:lnTo>
                  <a:lnTo>
                    <a:pt x="1207" y="1314"/>
                  </a:lnTo>
                  <a:lnTo>
                    <a:pt x="1214" y="1312"/>
                  </a:lnTo>
                  <a:lnTo>
                    <a:pt x="1221" y="1316"/>
                  </a:lnTo>
                  <a:lnTo>
                    <a:pt x="1227" y="1320"/>
                  </a:lnTo>
                  <a:lnTo>
                    <a:pt x="1228" y="1323"/>
                  </a:lnTo>
                  <a:lnTo>
                    <a:pt x="1229" y="1325"/>
                  </a:lnTo>
                  <a:lnTo>
                    <a:pt x="1223" y="1326"/>
                  </a:lnTo>
                  <a:lnTo>
                    <a:pt x="1218" y="1328"/>
                  </a:lnTo>
                  <a:lnTo>
                    <a:pt x="1214" y="1332"/>
                  </a:lnTo>
                  <a:lnTo>
                    <a:pt x="1211" y="1336"/>
                  </a:lnTo>
                  <a:lnTo>
                    <a:pt x="1207" y="1340"/>
                  </a:lnTo>
                  <a:lnTo>
                    <a:pt x="1204" y="1345"/>
                  </a:lnTo>
                  <a:lnTo>
                    <a:pt x="1201" y="1348"/>
                  </a:lnTo>
                  <a:lnTo>
                    <a:pt x="1197" y="1351"/>
                  </a:lnTo>
                  <a:lnTo>
                    <a:pt x="1187" y="1354"/>
                  </a:lnTo>
                  <a:lnTo>
                    <a:pt x="1178" y="1356"/>
                  </a:lnTo>
                  <a:lnTo>
                    <a:pt x="1179" y="1362"/>
                  </a:lnTo>
                  <a:lnTo>
                    <a:pt x="1180" y="1369"/>
                  </a:lnTo>
                  <a:lnTo>
                    <a:pt x="1186" y="1371"/>
                  </a:lnTo>
                  <a:lnTo>
                    <a:pt x="1191" y="1372"/>
                  </a:lnTo>
                  <a:lnTo>
                    <a:pt x="1199" y="1373"/>
                  </a:lnTo>
                  <a:lnTo>
                    <a:pt x="1205" y="1374"/>
                  </a:lnTo>
                  <a:lnTo>
                    <a:pt x="1205" y="1375"/>
                  </a:lnTo>
                  <a:lnTo>
                    <a:pt x="1206" y="1377"/>
                  </a:lnTo>
                  <a:lnTo>
                    <a:pt x="1206" y="1382"/>
                  </a:lnTo>
                  <a:lnTo>
                    <a:pt x="1204" y="1390"/>
                  </a:lnTo>
                  <a:lnTo>
                    <a:pt x="1201" y="1396"/>
                  </a:lnTo>
                  <a:lnTo>
                    <a:pt x="1198" y="1401"/>
                  </a:lnTo>
                  <a:lnTo>
                    <a:pt x="1191" y="1403"/>
                  </a:lnTo>
                  <a:lnTo>
                    <a:pt x="1185" y="1403"/>
                  </a:lnTo>
                  <a:lnTo>
                    <a:pt x="1178" y="1403"/>
                  </a:lnTo>
                  <a:lnTo>
                    <a:pt x="1170" y="1402"/>
                  </a:lnTo>
                  <a:lnTo>
                    <a:pt x="1156" y="1399"/>
                  </a:lnTo>
                  <a:lnTo>
                    <a:pt x="1145" y="1398"/>
                  </a:lnTo>
                  <a:lnTo>
                    <a:pt x="1137" y="1399"/>
                  </a:lnTo>
                  <a:lnTo>
                    <a:pt x="1130" y="1402"/>
                  </a:lnTo>
                  <a:lnTo>
                    <a:pt x="1123" y="1401"/>
                  </a:lnTo>
                  <a:lnTo>
                    <a:pt x="1114" y="1398"/>
                  </a:lnTo>
                  <a:lnTo>
                    <a:pt x="1106" y="1397"/>
                  </a:lnTo>
                  <a:lnTo>
                    <a:pt x="1096" y="1398"/>
                  </a:lnTo>
                  <a:lnTo>
                    <a:pt x="1090" y="1399"/>
                  </a:lnTo>
                  <a:lnTo>
                    <a:pt x="1082" y="1402"/>
                  </a:lnTo>
                  <a:lnTo>
                    <a:pt x="1073" y="1403"/>
                  </a:lnTo>
                  <a:lnTo>
                    <a:pt x="1065" y="1402"/>
                  </a:lnTo>
                  <a:lnTo>
                    <a:pt x="1056" y="1398"/>
                  </a:lnTo>
                  <a:lnTo>
                    <a:pt x="1047" y="1395"/>
                  </a:lnTo>
                  <a:lnTo>
                    <a:pt x="1044" y="1397"/>
                  </a:lnTo>
                  <a:lnTo>
                    <a:pt x="1041" y="1399"/>
                  </a:lnTo>
                  <a:lnTo>
                    <a:pt x="1037" y="1401"/>
                  </a:lnTo>
                  <a:lnTo>
                    <a:pt x="1031" y="1402"/>
                  </a:lnTo>
                  <a:lnTo>
                    <a:pt x="1027" y="1398"/>
                  </a:lnTo>
                  <a:lnTo>
                    <a:pt x="1025" y="1395"/>
                  </a:lnTo>
                  <a:lnTo>
                    <a:pt x="1023" y="1392"/>
                  </a:lnTo>
                  <a:lnTo>
                    <a:pt x="1020" y="1387"/>
                  </a:lnTo>
                  <a:lnTo>
                    <a:pt x="1013" y="1387"/>
                  </a:lnTo>
                  <a:lnTo>
                    <a:pt x="1006" y="1387"/>
                  </a:lnTo>
                  <a:lnTo>
                    <a:pt x="1003" y="1394"/>
                  </a:lnTo>
                  <a:lnTo>
                    <a:pt x="999" y="1401"/>
                  </a:lnTo>
                  <a:lnTo>
                    <a:pt x="997" y="1401"/>
                  </a:lnTo>
                  <a:lnTo>
                    <a:pt x="995" y="1401"/>
                  </a:lnTo>
                  <a:lnTo>
                    <a:pt x="994" y="1397"/>
                  </a:lnTo>
                  <a:lnTo>
                    <a:pt x="993" y="1393"/>
                  </a:lnTo>
                  <a:lnTo>
                    <a:pt x="984" y="1393"/>
                  </a:lnTo>
                  <a:lnTo>
                    <a:pt x="976" y="1392"/>
                  </a:lnTo>
                  <a:lnTo>
                    <a:pt x="972" y="1391"/>
                  </a:lnTo>
                  <a:lnTo>
                    <a:pt x="970" y="1387"/>
                  </a:lnTo>
                  <a:lnTo>
                    <a:pt x="968" y="1386"/>
                  </a:lnTo>
                  <a:lnTo>
                    <a:pt x="967" y="1386"/>
                  </a:lnTo>
                  <a:lnTo>
                    <a:pt x="965" y="1386"/>
                  </a:lnTo>
                  <a:lnTo>
                    <a:pt x="961" y="1387"/>
                  </a:lnTo>
                  <a:lnTo>
                    <a:pt x="953" y="1394"/>
                  </a:lnTo>
                  <a:lnTo>
                    <a:pt x="944" y="1402"/>
                  </a:lnTo>
                  <a:lnTo>
                    <a:pt x="941" y="1402"/>
                  </a:lnTo>
                  <a:lnTo>
                    <a:pt x="937" y="1401"/>
                  </a:lnTo>
                  <a:lnTo>
                    <a:pt x="932" y="1393"/>
                  </a:lnTo>
                  <a:lnTo>
                    <a:pt x="926" y="1386"/>
                  </a:lnTo>
                  <a:lnTo>
                    <a:pt x="923" y="1386"/>
                  </a:lnTo>
                  <a:lnTo>
                    <a:pt x="920" y="1387"/>
                  </a:lnTo>
                  <a:lnTo>
                    <a:pt x="919" y="1393"/>
                  </a:lnTo>
                  <a:lnTo>
                    <a:pt x="915" y="1397"/>
                  </a:lnTo>
                  <a:lnTo>
                    <a:pt x="910" y="1399"/>
                  </a:lnTo>
                  <a:lnTo>
                    <a:pt x="906" y="1399"/>
                  </a:lnTo>
                  <a:lnTo>
                    <a:pt x="902" y="1398"/>
                  </a:lnTo>
                  <a:lnTo>
                    <a:pt x="898" y="1397"/>
                  </a:lnTo>
                  <a:lnTo>
                    <a:pt x="890" y="1395"/>
                  </a:lnTo>
                  <a:lnTo>
                    <a:pt x="885" y="1392"/>
                  </a:lnTo>
                  <a:lnTo>
                    <a:pt x="876" y="1392"/>
                  </a:lnTo>
                  <a:lnTo>
                    <a:pt x="863" y="1393"/>
                  </a:lnTo>
                  <a:lnTo>
                    <a:pt x="849" y="1395"/>
                  </a:lnTo>
                  <a:lnTo>
                    <a:pt x="840" y="1396"/>
                  </a:lnTo>
                  <a:lnTo>
                    <a:pt x="838" y="1398"/>
                  </a:lnTo>
                  <a:lnTo>
                    <a:pt x="835" y="1401"/>
                  </a:lnTo>
                  <a:lnTo>
                    <a:pt x="837" y="1407"/>
                  </a:lnTo>
                  <a:lnTo>
                    <a:pt x="838" y="1415"/>
                  </a:lnTo>
                  <a:lnTo>
                    <a:pt x="842" y="1421"/>
                  </a:lnTo>
                  <a:lnTo>
                    <a:pt x="846" y="1429"/>
                  </a:lnTo>
                  <a:lnTo>
                    <a:pt x="856" y="1443"/>
                  </a:lnTo>
                  <a:lnTo>
                    <a:pt x="863" y="1455"/>
                  </a:lnTo>
                  <a:lnTo>
                    <a:pt x="866" y="1464"/>
                  </a:lnTo>
                  <a:lnTo>
                    <a:pt x="869" y="1472"/>
                  </a:lnTo>
                  <a:lnTo>
                    <a:pt x="867" y="1476"/>
                  </a:lnTo>
                  <a:lnTo>
                    <a:pt x="867" y="1480"/>
                  </a:lnTo>
                  <a:lnTo>
                    <a:pt x="873" y="1488"/>
                  </a:lnTo>
                  <a:lnTo>
                    <a:pt x="878" y="1496"/>
                  </a:lnTo>
                  <a:lnTo>
                    <a:pt x="878" y="1504"/>
                  </a:lnTo>
                  <a:lnTo>
                    <a:pt x="878" y="1513"/>
                  </a:lnTo>
                  <a:lnTo>
                    <a:pt x="878" y="1522"/>
                  </a:lnTo>
                  <a:lnTo>
                    <a:pt x="878" y="1531"/>
                  </a:lnTo>
                  <a:lnTo>
                    <a:pt x="880" y="1538"/>
                  </a:lnTo>
                  <a:lnTo>
                    <a:pt x="883" y="1548"/>
                  </a:lnTo>
                  <a:lnTo>
                    <a:pt x="884" y="1559"/>
                  </a:lnTo>
                  <a:lnTo>
                    <a:pt x="885" y="1567"/>
                  </a:lnTo>
                  <a:lnTo>
                    <a:pt x="885" y="1568"/>
                  </a:lnTo>
                  <a:lnTo>
                    <a:pt x="878" y="1578"/>
                  </a:lnTo>
                  <a:lnTo>
                    <a:pt x="872" y="1587"/>
                  </a:lnTo>
                  <a:lnTo>
                    <a:pt x="873" y="1588"/>
                  </a:lnTo>
                  <a:lnTo>
                    <a:pt x="873" y="1589"/>
                  </a:lnTo>
                  <a:lnTo>
                    <a:pt x="878" y="1592"/>
                  </a:lnTo>
                  <a:lnTo>
                    <a:pt x="884" y="1595"/>
                  </a:lnTo>
                  <a:lnTo>
                    <a:pt x="886" y="1599"/>
                  </a:lnTo>
                  <a:lnTo>
                    <a:pt x="887" y="1603"/>
                  </a:lnTo>
                  <a:lnTo>
                    <a:pt x="887" y="1606"/>
                  </a:lnTo>
                  <a:lnTo>
                    <a:pt x="886" y="1611"/>
                  </a:lnTo>
                  <a:lnTo>
                    <a:pt x="885" y="1617"/>
                  </a:lnTo>
                  <a:lnTo>
                    <a:pt x="885" y="1624"/>
                  </a:lnTo>
                  <a:lnTo>
                    <a:pt x="888" y="1629"/>
                  </a:lnTo>
                  <a:lnTo>
                    <a:pt x="892" y="1637"/>
                  </a:lnTo>
                  <a:lnTo>
                    <a:pt x="891" y="1648"/>
                  </a:lnTo>
                  <a:lnTo>
                    <a:pt x="890" y="1660"/>
                  </a:lnTo>
                  <a:lnTo>
                    <a:pt x="896" y="1665"/>
                  </a:lnTo>
                  <a:lnTo>
                    <a:pt x="902" y="1671"/>
                  </a:lnTo>
                  <a:lnTo>
                    <a:pt x="902" y="1677"/>
                  </a:lnTo>
                  <a:lnTo>
                    <a:pt x="903" y="1684"/>
                  </a:lnTo>
                  <a:lnTo>
                    <a:pt x="908" y="1697"/>
                  </a:lnTo>
                  <a:lnTo>
                    <a:pt x="912" y="1710"/>
                  </a:lnTo>
                  <a:lnTo>
                    <a:pt x="911" y="1719"/>
                  </a:lnTo>
                  <a:lnTo>
                    <a:pt x="909" y="1727"/>
                  </a:lnTo>
                  <a:lnTo>
                    <a:pt x="911" y="1730"/>
                  </a:lnTo>
                  <a:lnTo>
                    <a:pt x="913" y="1732"/>
                  </a:lnTo>
                  <a:lnTo>
                    <a:pt x="914" y="1734"/>
                  </a:lnTo>
                  <a:lnTo>
                    <a:pt x="915" y="1735"/>
                  </a:lnTo>
                  <a:lnTo>
                    <a:pt x="915" y="1737"/>
                  </a:lnTo>
                  <a:lnTo>
                    <a:pt x="915" y="1740"/>
                  </a:lnTo>
                  <a:lnTo>
                    <a:pt x="912" y="1753"/>
                  </a:lnTo>
                  <a:lnTo>
                    <a:pt x="910" y="1767"/>
                  </a:lnTo>
                  <a:lnTo>
                    <a:pt x="907" y="1781"/>
                  </a:lnTo>
                  <a:lnTo>
                    <a:pt x="904" y="1794"/>
                  </a:lnTo>
                  <a:lnTo>
                    <a:pt x="904" y="1803"/>
                  </a:lnTo>
                  <a:lnTo>
                    <a:pt x="903" y="1814"/>
                  </a:lnTo>
                  <a:lnTo>
                    <a:pt x="899" y="1816"/>
                  </a:lnTo>
                  <a:lnTo>
                    <a:pt x="895" y="1820"/>
                  </a:lnTo>
                  <a:lnTo>
                    <a:pt x="892" y="1824"/>
                  </a:lnTo>
                  <a:lnTo>
                    <a:pt x="891" y="1828"/>
                  </a:lnTo>
                  <a:lnTo>
                    <a:pt x="875" y="1828"/>
                  </a:lnTo>
                  <a:lnTo>
                    <a:pt x="860" y="1828"/>
                  </a:lnTo>
                  <a:lnTo>
                    <a:pt x="855" y="1826"/>
                  </a:lnTo>
                  <a:lnTo>
                    <a:pt x="852" y="1823"/>
                  </a:lnTo>
                  <a:lnTo>
                    <a:pt x="849" y="1821"/>
                  </a:lnTo>
                  <a:lnTo>
                    <a:pt x="842" y="1820"/>
                  </a:lnTo>
                  <a:lnTo>
                    <a:pt x="835" y="1822"/>
                  </a:lnTo>
                  <a:lnTo>
                    <a:pt x="828" y="1823"/>
                  </a:lnTo>
                  <a:lnTo>
                    <a:pt x="820" y="1823"/>
                  </a:lnTo>
                  <a:lnTo>
                    <a:pt x="813" y="1823"/>
                  </a:lnTo>
                  <a:lnTo>
                    <a:pt x="796" y="1820"/>
                  </a:lnTo>
                  <a:lnTo>
                    <a:pt x="781" y="1815"/>
                  </a:lnTo>
                  <a:lnTo>
                    <a:pt x="780" y="1812"/>
                  </a:lnTo>
                  <a:lnTo>
                    <a:pt x="779" y="1809"/>
                  </a:lnTo>
                  <a:lnTo>
                    <a:pt x="776" y="1806"/>
                  </a:lnTo>
                  <a:lnTo>
                    <a:pt x="774" y="1804"/>
                  </a:lnTo>
                  <a:lnTo>
                    <a:pt x="760" y="1804"/>
                  </a:lnTo>
                  <a:lnTo>
                    <a:pt x="748" y="1804"/>
                  </a:lnTo>
                  <a:lnTo>
                    <a:pt x="736" y="1801"/>
                  </a:lnTo>
                  <a:lnTo>
                    <a:pt x="725" y="1797"/>
                  </a:lnTo>
                  <a:lnTo>
                    <a:pt x="722" y="1792"/>
                  </a:lnTo>
                  <a:lnTo>
                    <a:pt x="717" y="1788"/>
                  </a:lnTo>
                  <a:lnTo>
                    <a:pt x="706" y="1786"/>
                  </a:lnTo>
                  <a:lnTo>
                    <a:pt x="694" y="1782"/>
                  </a:lnTo>
                  <a:lnTo>
                    <a:pt x="682" y="1780"/>
                  </a:lnTo>
                  <a:lnTo>
                    <a:pt x="672" y="1776"/>
                  </a:lnTo>
                  <a:lnTo>
                    <a:pt x="669" y="1770"/>
                  </a:lnTo>
                  <a:lnTo>
                    <a:pt x="665" y="1765"/>
                  </a:lnTo>
                  <a:lnTo>
                    <a:pt x="657" y="1764"/>
                  </a:lnTo>
                  <a:lnTo>
                    <a:pt x="650" y="1764"/>
                  </a:lnTo>
                  <a:lnTo>
                    <a:pt x="641" y="1760"/>
                  </a:lnTo>
                  <a:lnTo>
                    <a:pt x="633" y="1754"/>
                  </a:lnTo>
                  <a:lnTo>
                    <a:pt x="627" y="1748"/>
                  </a:lnTo>
                  <a:lnTo>
                    <a:pt x="620" y="1742"/>
                  </a:lnTo>
                  <a:lnTo>
                    <a:pt x="613" y="1744"/>
                  </a:lnTo>
                  <a:lnTo>
                    <a:pt x="607" y="1744"/>
                  </a:lnTo>
                  <a:lnTo>
                    <a:pt x="601" y="1741"/>
                  </a:lnTo>
                  <a:lnTo>
                    <a:pt x="597" y="1736"/>
                  </a:lnTo>
                  <a:lnTo>
                    <a:pt x="592" y="1736"/>
                  </a:lnTo>
                  <a:lnTo>
                    <a:pt x="585" y="1736"/>
                  </a:lnTo>
                  <a:lnTo>
                    <a:pt x="576" y="1732"/>
                  </a:lnTo>
                  <a:lnTo>
                    <a:pt x="566" y="1727"/>
                  </a:lnTo>
                  <a:lnTo>
                    <a:pt x="564" y="1724"/>
                  </a:lnTo>
                  <a:lnTo>
                    <a:pt x="561" y="1721"/>
                  </a:lnTo>
                  <a:lnTo>
                    <a:pt x="549" y="1719"/>
                  </a:lnTo>
                  <a:lnTo>
                    <a:pt x="536" y="1718"/>
                  </a:lnTo>
                  <a:lnTo>
                    <a:pt x="531" y="1713"/>
                  </a:lnTo>
                  <a:lnTo>
                    <a:pt x="527" y="1709"/>
                  </a:lnTo>
                  <a:lnTo>
                    <a:pt x="523" y="1709"/>
                  </a:lnTo>
                  <a:lnTo>
                    <a:pt x="517" y="1709"/>
                  </a:lnTo>
                  <a:lnTo>
                    <a:pt x="512" y="1704"/>
                  </a:lnTo>
                  <a:lnTo>
                    <a:pt x="506" y="1699"/>
                  </a:lnTo>
                  <a:lnTo>
                    <a:pt x="494" y="1698"/>
                  </a:lnTo>
                  <a:lnTo>
                    <a:pt x="484" y="1698"/>
                  </a:lnTo>
                  <a:lnTo>
                    <a:pt x="479" y="1695"/>
                  </a:lnTo>
                  <a:lnTo>
                    <a:pt x="471" y="1693"/>
                  </a:lnTo>
                  <a:lnTo>
                    <a:pt x="467" y="1682"/>
                  </a:lnTo>
                  <a:lnTo>
                    <a:pt x="464" y="1670"/>
                  </a:lnTo>
                  <a:lnTo>
                    <a:pt x="468" y="1671"/>
                  </a:lnTo>
                  <a:lnTo>
                    <a:pt x="472" y="1671"/>
                  </a:lnTo>
                  <a:lnTo>
                    <a:pt x="476" y="1670"/>
                  </a:lnTo>
                  <a:lnTo>
                    <a:pt x="479" y="1667"/>
                  </a:lnTo>
                  <a:lnTo>
                    <a:pt x="479" y="1666"/>
                  </a:lnTo>
                  <a:lnTo>
                    <a:pt x="479" y="1661"/>
                  </a:lnTo>
                  <a:lnTo>
                    <a:pt x="478" y="1654"/>
                  </a:lnTo>
                  <a:lnTo>
                    <a:pt x="471" y="1652"/>
                  </a:lnTo>
                  <a:lnTo>
                    <a:pt x="468" y="1649"/>
                  </a:lnTo>
                  <a:lnTo>
                    <a:pt x="466" y="1646"/>
                  </a:lnTo>
                  <a:lnTo>
                    <a:pt x="464" y="1643"/>
                  </a:lnTo>
                  <a:lnTo>
                    <a:pt x="462" y="1638"/>
                  </a:lnTo>
                  <a:lnTo>
                    <a:pt x="458" y="1631"/>
                  </a:lnTo>
                  <a:lnTo>
                    <a:pt x="453" y="1629"/>
                  </a:lnTo>
                  <a:lnTo>
                    <a:pt x="447" y="1626"/>
                  </a:lnTo>
                  <a:lnTo>
                    <a:pt x="443" y="1623"/>
                  </a:lnTo>
                  <a:lnTo>
                    <a:pt x="439" y="1618"/>
                  </a:lnTo>
                  <a:lnTo>
                    <a:pt x="437" y="1610"/>
                  </a:lnTo>
                  <a:lnTo>
                    <a:pt x="435" y="1602"/>
                  </a:lnTo>
                  <a:lnTo>
                    <a:pt x="427" y="1596"/>
                  </a:lnTo>
                  <a:lnTo>
                    <a:pt x="421" y="1591"/>
                  </a:lnTo>
                  <a:lnTo>
                    <a:pt x="409" y="1576"/>
                  </a:lnTo>
                  <a:lnTo>
                    <a:pt x="399" y="1559"/>
                  </a:lnTo>
                  <a:lnTo>
                    <a:pt x="391" y="1549"/>
                  </a:lnTo>
                  <a:lnTo>
                    <a:pt x="383" y="1541"/>
                  </a:lnTo>
                  <a:lnTo>
                    <a:pt x="378" y="1536"/>
                  </a:lnTo>
                  <a:lnTo>
                    <a:pt x="375" y="1532"/>
                  </a:lnTo>
                  <a:lnTo>
                    <a:pt x="372" y="1525"/>
                  </a:lnTo>
                  <a:lnTo>
                    <a:pt x="371" y="1518"/>
                  </a:lnTo>
                  <a:lnTo>
                    <a:pt x="373" y="1519"/>
                  </a:lnTo>
                  <a:lnTo>
                    <a:pt x="374" y="1521"/>
                  </a:lnTo>
                  <a:lnTo>
                    <a:pt x="375" y="1523"/>
                  </a:lnTo>
                  <a:lnTo>
                    <a:pt x="376" y="1526"/>
                  </a:lnTo>
                  <a:lnTo>
                    <a:pt x="386" y="1527"/>
                  </a:lnTo>
                  <a:lnTo>
                    <a:pt x="398" y="1530"/>
                  </a:lnTo>
                  <a:lnTo>
                    <a:pt x="404" y="1532"/>
                  </a:lnTo>
                  <a:lnTo>
                    <a:pt x="410" y="1534"/>
                  </a:lnTo>
                  <a:lnTo>
                    <a:pt x="414" y="1536"/>
                  </a:lnTo>
                  <a:lnTo>
                    <a:pt x="416" y="1538"/>
                  </a:lnTo>
                  <a:lnTo>
                    <a:pt x="421" y="1555"/>
                  </a:lnTo>
                  <a:lnTo>
                    <a:pt x="425" y="1570"/>
                  </a:lnTo>
                  <a:lnTo>
                    <a:pt x="435" y="1578"/>
                  </a:lnTo>
                  <a:lnTo>
                    <a:pt x="445" y="1585"/>
                  </a:lnTo>
                  <a:lnTo>
                    <a:pt x="446" y="1592"/>
                  </a:lnTo>
                  <a:lnTo>
                    <a:pt x="448" y="1597"/>
                  </a:lnTo>
                  <a:lnTo>
                    <a:pt x="455" y="1602"/>
                  </a:lnTo>
                  <a:lnTo>
                    <a:pt x="460" y="1605"/>
                  </a:lnTo>
                  <a:lnTo>
                    <a:pt x="473" y="1615"/>
                  </a:lnTo>
                  <a:lnTo>
                    <a:pt x="486" y="1625"/>
                  </a:lnTo>
                  <a:lnTo>
                    <a:pt x="496" y="1629"/>
                  </a:lnTo>
                  <a:lnTo>
                    <a:pt x="507" y="1634"/>
                  </a:lnTo>
                  <a:lnTo>
                    <a:pt x="517" y="1637"/>
                  </a:lnTo>
                  <a:lnTo>
                    <a:pt x="528" y="1640"/>
                  </a:lnTo>
                  <a:lnTo>
                    <a:pt x="541" y="1650"/>
                  </a:lnTo>
                  <a:lnTo>
                    <a:pt x="553" y="1661"/>
                  </a:lnTo>
                  <a:lnTo>
                    <a:pt x="559" y="1661"/>
                  </a:lnTo>
                  <a:lnTo>
                    <a:pt x="565" y="1662"/>
                  </a:lnTo>
                  <a:lnTo>
                    <a:pt x="575" y="1664"/>
                  </a:lnTo>
                  <a:lnTo>
                    <a:pt x="586" y="1667"/>
                  </a:lnTo>
                  <a:lnTo>
                    <a:pt x="597" y="1671"/>
                  </a:lnTo>
                  <a:lnTo>
                    <a:pt x="608" y="1674"/>
                  </a:lnTo>
                  <a:lnTo>
                    <a:pt x="619" y="1681"/>
                  </a:lnTo>
                  <a:lnTo>
                    <a:pt x="629" y="1686"/>
                  </a:lnTo>
                  <a:lnTo>
                    <a:pt x="644" y="1690"/>
                  </a:lnTo>
                  <a:lnTo>
                    <a:pt x="658" y="1694"/>
                  </a:lnTo>
                  <a:lnTo>
                    <a:pt x="674" y="1696"/>
                  </a:lnTo>
                  <a:lnTo>
                    <a:pt x="689" y="1699"/>
                  </a:lnTo>
                  <a:lnTo>
                    <a:pt x="693" y="1705"/>
                  </a:lnTo>
                  <a:lnTo>
                    <a:pt x="699" y="1709"/>
                  </a:lnTo>
                  <a:lnTo>
                    <a:pt x="705" y="1713"/>
                  </a:lnTo>
                  <a:lnTo>
                    <a:pt x="713" y="1718"/>
                  </a:lnTo>
                  <a:lnTo>
                    <a:pt x="722" y="1721"/>
                  </a:lnTo>
                  <a:lnTo>
                    <a:pt x="730" y="1724"/>
                  </a:lnTo>
                  <a:lnTo>
                    <a:pt x="738" y="1725"/>
                  </a:lnTo>
                  <a:lnTo>
                    <a:pt x="746" y="1727"/>
                  </a:lnTo>
                  <a:lnTo>
                    <a:pt x="751" y="1720"/>
                  </a:lnTo>
                  <a:lnTo>
                    <a:pt x="757" y="1715"/>
                  </a:lnTo>
                  <a:lnTo>
                    <a:pt x="765" y="1717"/>
                  </a:lnTo>
                  <a:lnTo>
                    <a:pt x="775" y="1717"/>
                  </a:lnTo>
                  <a:lnTo>
                    <a:pt x="778" y="1715"/>
                  </a:lnTo>
                  <a:lnTo>
                    <a:pt x="780" y="1712"/>
                  </a:lnTo>
                  <a:lnTo>
                    <a:pt x="779" y="1695"/>
                  </a:lnTo>
                  <a:lnTo>
                    <a:pt x="776" y="1677"/>
                  </a:lnTo>
                  <a:lnTo>
                    <a:pt x="773" y="1661"/>
                  </a:lnTo>
                  <a:lnTo>
                    <a:pt x="770" y="1647"/>
                  </a:lnTo>
                  <a:lnTo>
                    <a:pt x="769" y="1632"/>
                  </a:lnTo>
                  <a:lnTo>
                    <a:pt x="767" y="1619"/>
                  </a:lnTo>
                  <a:lnTo>
                    <a:pt x="764" y="1616"/>
                  </a:lnTo>
                  <a:lnTo>
                    <a:pt x="761" y="1614"/>
                  </a:lnTo>
                  <a:lnTo>
                    <a:pt x="761" y="1605"/>
                  </a:lnTo>
                  <a:lnTo>
                    <a:pt x="761" y="1597"/>
                  </a:lnTo>
                  <a:lnTo>
                    <a:pt x="756" y="1570"/>
                  </a:lnTo>
                  <a:lnTo>
                    <a:pt x="751" y="1543"/>
                  </a:lnTo>
                  <a:lnTo>
                    <a:pt x="749" y="1529"/>
                  </a:lnTo>
                  <a:lnTo>
                    <a:pt x="747" y="1515"/>
                  </a:lnTo>
                  <a:lnTo>
                    <a:pt x="744" y="1502"/>
                  </a:lnTo>
                  <a:lnTo>
                    <a:pt x="739" y="1490"/>
                  </a:lnTo>
                  <a:lnTo>
                    <a:pt x="736" y="1478"/>
                  </a:lnTo>
                  <a:lnTo>
                    <a:pt x="732" y="1463"/>
                  </a:lnTo>
                  <a:lnTo>
                    <a:pt x="729" y="1456"/>
                  </a:lnTo>
                  <a:lnTo>
                    <a:pt x="727" y="1450"/>
                  </a:lnTo>
                  <a:lnTo>
                    <a:pt x="725" y="1444"/>
                  </a:lnTo>
                  <a:lnTo>
                    <a:pt x="722" y="1440"/>
                  </a:lnTo>
                  <a:lnTo>
                    <a:pt x="718" y="1438"/>
                  </a:lnTo>
                  <a:lnTo>
                    <a:pt x="715" y="1436"/>
                  </a:lnTo>
                  <a:lnTo>
                    <a:pt x="712" y="1434"/>
                  </a:lnTo>
                  <a:lnTo>
                    <a:pt x="709" y="1434"/>
                  </a:lnTo>
                  <a:lnTo>
                    <a:pt x="701" y="1434"/>
                  </a:lnTo>
                  <a:lnTo>
                    <a:pt x="694" y="1437"/>
                  </a:lnTo>
                  <a:lnTo>
                    <a:pt x="688" y="1439"/>
                  </a:lnTo>
                  <a:lnTo>
                    <a:pt x="681" y="1441"/>
                  </a:lnTo>
                  <a:lnTo>
                    <a:pt x="675" y="1442"/>
                  </a:lnTo>
                  <a:lnTo>
                    <a:pt x="669" y="1441"/>
                  </a:lnTo>
                  <a:lnTo>
                    <a:pt x="662" y="1441"/>
                  </a:lnTo>
                  <a:lnTo>
                    <a:pt x="655" y="1441"/>
                  </a:lnTo>
                  <a:lnTo>
                    <a:pt x="647" y="1442"/>
                  </a:lnTo>
                  <a:lnTo>
                    <a:pt x="640" y="1444"/>
                  </a:lnTo>
                  <a:lnTo>
                    <a:pt x="630" y="1444"/>
                  </a:lnTo>
                  <a:lnTo>
                    <a:pt x="620" y="1444"/>
                  </a:lnTo>
                  <a:lnTo>
                    <a:pt x="611" y="1444"/>
                  </a:lnTo>
                  <a:lnTo>
                    <a:pt x="601" y="1444"/>
                  </a:lnTo>
                  <a:lnTo>
                    <a:pt x="585" y="1447"/>
                  </a:lnTo>
                  <a:lnTo>
                    <a:pt x="560" y="1449"/>
                  </a:lnTo>
                  <a:lnTo>
                    <a:pt x="547" y="1450"/>
                  </a:lnTo>
                  <a:lnTo>
                    <a:pt x="534" y="1449"/>
                  </a:lnTo>
                  <a:lnTo>
                    <a:pt x="523" y="1449"/>
                  </a:lnTo>
                  <a:lnTo>
                    <a:pt x="515" y="1448"/>
                  </a:lnTo>
                  <a:lnTo>
                    <a:pt x="500" y="1444"/>
                  </a:lnTo>
                  <a:lnTo>
                    <a:pt x="485" y="1441"/>
                  </a:lnTo>
                  <a:lnTo>
                    <a:pt x="477" y="1441"/>
                  </a:lnTo>
                  <a:lnTo>
                    <a:pt x="469" y="1441"/>
                  </a:lnTo>
                  <a:lnTo>
                    <a:pt x="459" y="1436"/>
                  </a:lnTo>
                  <a:lnTo>
                    <a:pt x="450" y="1429"/>
                  </a:lnTo>
                  <a:lnTo>
                    <a:pt x="446" y="1428"/>
                  </a:lnTo>
                  <a:lnTo>
                    <a:pt x="442" y="1428"/>
                  </a:lnTo>
                  <a:lnTo>
                    <a:pt x="429" y="1412"/>
                  </a:lnTo>
                  <a:lnTo>
                    <a:pt x="414" y="1396"/>
                  </a:lnTo>
                  <a:lnTo>
                    <a:pt x="406" y="1397"/>
                  </a:lnTo>
                  <a:lnTo>
                    <a:pt x="396" y="1399"/>
                  </a:lnTo>
                  <a:lnTo>
                    <a:pt x="396" y="1398"/>
                  </a:lnTo>
                  <a:lnTo>
                    <a:pt x="396" y="1397"/>
                  </a:lnTo>
                  <a:lnTo>
                    <a:pt x="395" y="1392"/>
                  </a:lnTo>
                  <a:lnTo>
                    <a:pt x="393" y="1385"/>
                  </a:lnTo>
                  <a:lnTo>
                    <a:pt x="388" y="1382"/>
                  </a:lnTo>
                  <a:lnTo>
                    <a:pt x="380" y="1380"/>
                  </a:lnTo>
                  <a:lnTo>
                    <a:pt x="348" y="1359"/>
                  </a:lnTo>
                  <a:lnTo>
                    <a:pt x="345" y="1354"/>
                  </a:lnTo>
                  <a:lnTo>
                    <a:pt x="345" y="1348"/>
                  </a:lnTo>
                  <a:lnTo>
                    <a:pt x="345" y="1346"/>
                  </a:lnTo>
                  <a:lnTo>
                    <a:pt x="346" y="1344"/>
                  </a:lnTo>
                  <a:lnTo>
                    <a:pt x="348" y="1342"/>
                  </a:lnTo>
                  <a:lnTo>
                    <a:pt x="350" y="1340"/>
                  </a:lnTo>
                  <a:lnTo>
                    <a:pt x="364" y="1337"/>
                  </a:lnTo>
                  <a:lnTo>
                    <a:pt x="385" y="1335"/>
                  </a:lnTo>
                  <a:lnTo>
                    <a:pt x="396" y="1335"/>
                  </a:lnTo>
                  <a:lnTo>
                    <a:pt x="407" y="1335"/>
                  </a:lnTo>
                  <a:lnTo>
                    <a:pt x="416" y="1335"/>
                  </a:lnTo>
                  <a:lnTo>
                    <a:pt x="424" y="1336"/>
                  </a:lnTo>
                  <a:lnTo>
                    <a:pt x="432" y="1340"/>
                  </a:lnTo>
                  <a:lnTo>
                    <a:pt x="439" y="1346"/>
                  </a:lnTo>
                  <a:lnTo>
                    <a:pt x="457" y="1346"/>
                  </a:lnTo>
                  <a:lnTo>
                    <a:pt x="476" y="1346"/>
                  </a:lnTo>
                  <a:lnTo>
                    <a:pt x="494" y="1346"/>
                  </a:lnTo>
                  <a:lnTo>
                    <a:pt x="512" y="1346"/>
                  </a:lnTo>
                  <a:lnTo>
                    <a:pt x="515" y="1343"/>
                  </a:lnTo>
                  <a:lnTo>
                    <a:pt x="518" y="1339"/>
                  </a:lnTo>
                  <a:lnTo>
                    <a:pt x="520" y="1339"/>
                  </a:lnTo>
                  <a:lnTo>
                    <a:pt x="523" y="1339"/>
                  </a:lnTo>
                  <a:lnTo>
                    <a:pt x="525" y="1340"/>
                  </a:lnTo>
                  <a:lnTo>
                    <a:pt x="526" y="1343"/>
                  </a:lnTo>
                  <a:lnTo>
                    <a:pt x="529" y="1346"/>
                  </a:lnTo>
                  <a:lnTo>
                    <a:pt x="532" y="1348"/>
                  </a:lnTo>
                  <a:lnTo>
                    <a:pt x="542" y="1347"/>
                  </a:lnTo>
                  <a:lnTo>
                    <a:pt x="555" y="1346"/>
                  </a:lnTo>
                  <a:lnTo>
                    <a:pt x="559" y="1343"/>
                  </a:lnTo>
                  <a:lnTo>
                    <a:pt x="561" y="1339"/>
                  </a:lnTo>
                  <a:lnTo>
                    <a:pt x="571" y="1337"/>
                  </a:lnTo>
                  <a:lnTo>
                    <a:pt x="579" y="1337"/>
                  </a:lnTo>
                  <a:lnTo>
                    <a:pt x="589" y="1338"/>
                  </a:lnTo>
                  <a:lnTo>
                    <a:pt x="599" y="1336"/>
                  </a:lnTo>
                  <a:lnTo>
                    <a:pt x="604" y="1333"/>
                  </a:lnTo>
                  <a:lnTo>
                    <a:pt x="607" y="1331"/>
                  </a:lnTo>
                  <a:lnTo>
                    <a:pt x="618" y="1328"/>
                  </a:lnTo>
                  <a:lnTo>
                    <a:pt x="625" y="1328"/>
                  </a:lnTo>
                  <a:lnTo>
                    <a:pt x="628" y="1327"/>
                  </a:lnTo>
                  <a:lnTo>
                    <a:pt x="630" y="1325"/>
                  </a:lnTo>
                  <a:lnTo>
                    <a:pt x="631" y="1321"/>
                  </a:lnTo>
                  <a:lnTo>
                    <a:pt x="632" y="1315"/>
                  </a:lnTo>
                  <a:lnTo>
                    <a:pt x="628" y="1312"/>
                  </a:lnTo>
                  <a:lnTo>
                    <a:pt x="624" y="1308"/>
                  </a:lnTo>
                  <a:lnTo>
                    <a:pt x="622" y="1303"/>
                  </a:lnTo>
                  <a:lnTo>
                    <a:pt x="620" y="1299"/>
                  </a:lnTo>
                  <a:lnTo>
                    <a:pt x="616" y="1290"/>
                  </a:lnTo>
                  <a:lnTo>
                    <a:pt x="610" y="1281"/>
                  </a:lnTo>
                  <a:lnTo>
                    <a:pt x="607" y="1278"/>
                  </a:lnTo>
                  <a:lnTo>
                    <a:pt x="605" y="1276"/>
                  </a:lnTo>
                  <a:lnTo>
                    <a:pt x="602" y="1266"/>
                  </a:lnTo>
                  <a:lnTo>
                    <a:pt x="600" y="1257"/>
                  </a:lnTo>
                  <a:lnTo>
                    <a:pt x="594" y="1245"/>
                  </a:lnTo>
                  <a:lnTo>
                    <a:pt x="584" y="1233"/>
                  </a:lnTo>
                  <a:lnTo>
                    <a:pt x="579" y="1227"/>
                  </a:lnTo>
                  <a:lnTo>
                    <a:pt x="576" y="1221"/>
                  </a:lnTo>
                  <a:lnTo>
                    <a:pt x="573" y="1215"/>
                  </a:lnTo>
                  <a:lnTo>
                    <a:pt x="571" y="1208"/>
                  </a:lnTo>
                  <a:lnTo>
                    <a:pt x="570" y="1199"/>
                  </a:lnTo>
                  <a:lnTo>
                    <a:pt x="570" y="1191"/>
                  </a:lnTo>
                  <a:lnTo>
                    <a:pt x="573" y="1183"/>
                  </a:lnTo>
                  <a:lnTo>
                    <a:pt x="576" y="1175"/>
                  </a:lnTo>
                  <a:lnTo>
                    <a:pt x="581" y="1168"/>
                  </a:lnTo>
                  <a:lnTo>
                    <a:pt x="585" y="1162"/>
                  </a:lnTo>
                  <a:lnTo>
                    <a:pt x="590" y="1158"/>
                  </a:lnTo>
                  <a:lnTo>
                    <a:pt x="595" y="1153"/>
                  </a:lnTo>
                  <a:lnTo>
                    <a:pt x="606" y="1149"/>
                  </a:lnTo>
                  <a:lnTo>
                    <a:pt x="618" y="1145"/>
                  </a:lnTo>
                  <a:lnTo>
                    <a:pt x="620" y="1140"/>
                  </a:lnTo>
                  <a:lnTo>
                    <a:pt x="622" y="1136"/>
                  </a:lnTo>
                  <a:lnTo>
                    <a:pt x="631" y="1128"/>
                  </a:lnTo>
                  <a:lnTo>
                    <a:pt x="641" y="1122"/>
                  </a:lnTo>
                  <a:lnTo>
                    <a:pt x="643" y="1115"/>
                  </a:lnTo>
                  <a:lnTo>
                    <a:pt x="647" y="1111"/>
                  </a:lnTo>
                  <a:lnTo>
                    <a:pt x="655" y="1105"/>
                  </a:lnTo>
                  <a:lnTo>
                    <a:pt x="663" y="1099"/>
                  </a:lnTo>
                  <a:lnTo>
                    <a:pt x="670" y="1092"/>
                  </a:lnTo>
                  <a:lnTo>
                    <a:pt x="677" y="1086"/>
                  </a:lnTo>
                  <a:lnTo>
                    <a:pt x="676" y="1083"/>
                  </a:lnTo>
                  <a:lnTo>
                    <a:pt x="675" y="1083"/>
                  </a:lnTo>
                  <a:lnTo>
                    <a:pt x="672" y="1083"/>
                  </a:lnTo>
                  <a:lnTo>
                    <a:pt x="671" y="1083"/>
                  </a:lnTo>
                  <a:lnTo>
                    <a:pt x="665" y="1087"/>
                  </a:lnTo>
                  <a:lnTo>
                    <a:pt x="658" y="1090"/>
                  </a:lnTo>
                  <a:lnTo>
                    <a:pt x="642" y="1089"/>
                  </a:lnTo>
                  <a:lnTo>
                    <a:pt x="625" y="1089"/>
                  </a:lnTo>
                  <a:lnTo>
                    <a:pt x="617" y="1094"/>
                  </a:lnTo>
                  <a:lnTo>
                    <a:pt x="608" y="1101"/>
                  </a:lnTo>
                  <a:lnTo>
                    <a:pt x="594" y="1101"/>
                  </a:lnTo>
                  <a:lnTo>
                    <a:pt x="579" y="1101"/>
                  </a:lnTo>
                  <a:lnTo>
                    <a:pt x="554" y="1106"/>
                  </a:lnTo>
                  <a:lnTo>
                    <a:pt x="528" y="1110"/>
                  </a:lnTo>
                  <a:lnTo>
                    <a:pt x="500" y="1112"/>
                  </a:lnTo>
                  <a:lnTo>
                    <a:pt x="470" y="1113"/>
                  </a:lnTo>
                  <a:lnTo>
                    <a:pt x="443" y="1114"/>
                  </a:lnTo>
                  <a:lnTo>
                    <a:pt x="416" y="1113"/>
                  </a:lnTo>
                  <a:lnTo>
                    <a:pt x="410" y="1112"/>
                  </a:lnTo>
                  <a:lnTo>
                    <a:pt x="404" y="1110"/>
                  </a:lnTo>
                  <a:lnTo>
                    <a:pt x="400" y="1107"/>
                  </a:lnTo>
                  <a:lnTo>
                    <a:pt x="396" y="1105"/>
                  </a:lnTo>
                  <a:lnTo>
                    <a:pt x="392" y="1102"/>
                  </a:lnTo>
                  <a:lnTo>
                    <a:pt x="389" y="1098"/>
                  </a:lnTo>
                  <a:lnTo>
                    <a:pt x="387" y="1093"/>
                  </a:lnTo>
                  <a:lnTo>
                    <a:pt x="386" y="1088"/>
                  </a:lnTo>
                  <a:lnTo>
                    <a:pt x="389" y="1084"/>
                  </a:lnTo>
                  <a:lnTo>
                    <a:pt x="393" y="1082"/>
                  </a:lnTo>
                  <a:lnTo>
                    <a:pt x="397" y="1080"/>
                  </a:lnTo>
                  <a:lnTo>
                    <a:pt x="400" y="1079"/>
                  </a:lnTo>
                  <a:lnTo>
                    <a:pt x="409" y="1078"/>
                  </a:lnTo>
                  <a:lnTo>
                    <a:pt x="418" y="1078"/>
                  </a:lnTo>
                  <a:lnTo>
                    <a:pt x="426" y="1078"/>
                  </a:lnTo>
                  <a:lnTo>
                    <a:pt x="435" y="1078"/>
                  </a:lnTo>
                  <a:lnTo>
                    <a:pt x="444" y="1078"/>
                  </a:lnTo>
                  <a:lnTo>
                    <a:pt x="454" y="1076"/>
                  </a:lnTo>
                  <a:lnTo>
                    <a:pt x="456" y="1072"/>
                  </a:lnTo>
                  <a:lnTo>
                    <a:pt x="458" y="1070"/>
                  </a:lnTo>
                  <a:lnTo>
                    <a:pt x="466" y="1067"/>
                  </a:lnTo>
                  <a:lnTo>
                    <a:pt x="473" y="1063"/>
                  </a:lnTo>
                  <a:lnTo>
                    <a:pt x="481" y="1055"/>
                  </a:lnTo>
                  <a:lnTo>
                    <a:pt x="491" y="1047"/>
                  </a:lnTo>
                  <a:lnTo>
                    <a:pt x="497" y="1046"/>
                  </a:lnTo>
                  <a:lnTo>
                    <a:pt x="504" y="1045"/>
                  </a:lnTo>
                  <a:lnTo>
                    <a:pt x="508" y="1042"/>
                  </a:lnTo>
                  <a:lnTo>
                    <a:pt x="512" y="1038"/>
                  </a:lnTo>
                  <a:lnTo>
                    <a:pt x="528" y="1036"/>
                  </a:lnTo>
                  <a:lnTo>
                    <a:pt x="543" y="1035"/>
                  </a:lnTo>
                  <a:lnTo>
                    <a:pt x="553" y="1031"/>
                  </a:lnTo>
                  <a:lnTo>
                    <a:pt x="561" y="1026"/>
                  </a:lnTo>
                  <a:lnTo>
                    <a:pt x="578" y="1021"/>
                  </a:lnTo>
                  <a:lnTo>
                    <a:pt x="597" y="1019"/>
                  </a:lnTo>
                  <a:lnTo>
                    <a:pt x="606" y="1018"/>
                  </a:lnTo>
                  <a:lnTo>
                    <a:pt x="614" y="1016"/>
                  </a:lnTo>
                  <a:lnTo>
                    <a:pt x="623" y="1013"/>
                  </a:lnTo>
                  <a:lnTo>
                    <a:pt x="632" y="1010"/>
                  </a:lnTo>
                  <a:lnTo>
                    <a:pt x="636" y="1006"/>
                  </a:lnTo>
                  <a:lnTo>
                    <a:pt x="641" y="1001"/>
                  </a:lnTo>
                  <a:lnTo>
                    <a:pt x="651" y="999"/>
                  </a:lnTo>
                  <a:lnTo>
                    <a:pt x="662" y="998"/>
                  </a:lnTo>
                  <a:lnTo>
                    <a:pt x="671" y="998"/>
                  </a:lnTo>
                  <a:lnTo>
                    <a:pt x="681" y="996"/>
                  </a:lnTo>
                  <a:lnTo>
                    <a:pt x="686" y="993"/>
                  </a:lnTo>
                  <a:lnTo>
                    <a:pt x="690" y="989"/>
                  </a:lnTo>
                  <a:lnTo>
                    <a:pt x="700" y="988"/>
                  </a:lnTo>
                  <a:lnTo>
                    <a:pt x="709" y="986"/>
                  </a:lnTo>
                  <a:lnTo>
                    <a:pt x="712" y="983"/>
                  </a:lnTo>
                  <a:lnTo>
                    <a:pt x="715" y="981"/>
                  </a:lnTo>
                  <a:lnTo>
                    <a:pt x="729" y="978"/>
                  </a:lnTo>
                  <a:lnTo>
                    <a:pt x="744" y="977"/>
                  </a:lnTo>
                  <a:lnTo>
                    <a:pt x="750" y="974"/>
                  </a:lnTo>
                  <a:lnTo>
                    <a:pt x="758" y="970"/>
                  </a:lnTo>
                  <a:lnTo>
                    <a:pt x="764" y="964"/>
                  </a:lnTo>
                  <a:lnTo>
                    <a:pt x="770" y="959"/>
                  </a:lnTo>
                  <a:close/>
                  <a:moveTo>
                    <a:pt x="397" y="1089"/>
                  </a:moveTo>
                  <a:lnTo>
                    <a:pt x="396" y="1091"/>
                  </a:lnTo>
                  <a:lnTo>
                    <a:pt x="395" y="1094"/>
                  </a:lnTo>
                  <a:lnTo>
                    <a:pt x="397" y="1096"/>
                  </a:lnTo>
                  <a:lnTo>
                    <a:pt x="398" y="1099"/>
                  </a:lnTo>
                  <a:lnTo>
                    <a:pt x="401" y="1100"/>
                  </a:lnTo>
                  <a:lnTo>
                    <a:pt x="404" y="1099"/>
                  </a:lnTo>
                  <a:lnTo>
                    <a:pt x="407" y="1099"/>
                  </a:lnTo>
                  <a:lnTo>
                    <a:pt x="408" y="1098"/>
                  </a:lnTo>
                  <a:lnTo>
                    <a:pt x="407" y="1094"/>
                  </a:lnTo>
                  <a:lnTo>
                    <a:pt x="406" y="1091"/>
                  </a:lnTo>
                  <a:lnTo>
                    <a:pt x="401" y="1090"/>
                  </a:lnTo>
                  <a:lnTo>
                    <a:pt x="397" y="1089"/>
                  </a:lnTo>
                  <a:close/>
                  <a:moveTo>
                    <a:pt x="780" y="1192"/>
                  </a:moveTo>
                  <a:lnTo>
                    <a:pt x="780" y="1188"/>
                  </a:lnTo>
                  <a:lnTo>
                    <a:pt x="780" y="1186"/>
                  </a:lnTo>
                  <a:lnTo>
                    <a:pt x="778" y="1185"/>
                  </a:lnTo>
                  <a:lnTo>
                    <a:pt x="776" y="1184"/>
                  </a:lnTo>
                  <a:lnTo>
                    <a:pt x="774" y="1187"/>
                  </a:lnTo>
                  <a:lnTo>
                    <a:pt x="774" y="1191"/>
                  </a:lnTo>
                  <a:lnTo>
                    <a:pt x="778" y="1191"/>
                  </a:lnTo>
                  <a:lnTo>
                    <a:pt x="780" y="1192"/>
                  </a:lnTo>
                  <a:close/>
                  <a:moveTo>
                    <a:pt x="67" y="1288"/>
                  </a:moveTo>
                  <a:lnTo>
                    <a:pt x="66" y="1288"/>
                  </a:lnTo>
                  <a:lnTo>
                    <a:pt x="66" y="1289"/>
                  </a:lnTo>
                  <a:lnTo>
                    <a:pt x="66" y="1291"/>
                  </a:lnTo>
                  <a:lnTo>
                    <a:pt x="67" y="1292"/>
                  </a:lnTo>
                  <a:lnTo>
                    <a:pt x="70" y="1292"/>
                  </a:lnTo>
                  <a:lnTo>
                    <a:pt x="72" y="1292"/>
                  </a:lnTo>
                  <a:lnTo>
                    <a:pt x="72" y="1291"/>
                  </a:lnTo>
                  <a:lnTo>
                    <a:pt x="72" y="1290"/>
                  </a:lnTo>
                  <a:lnTo>
                    <a:pt x="71" y="1289"/>
                  </a:lnTo>
                  <a:lnTo>
                    <a:pt x="70" y="1289"/>
                  </a:lnTo>
                  <a:lnTo>
                    <a:pt x="69" y="1288"/>
                  </a:lnTo>
                  <a:lnTo>
                    <a:pt x="67" y="1288"/>
                  </a:lnTo>
                  <a:close/>
                  <a:moveTo>
                    <a:pt x="1201" y="1327"/>
                  </a:moveTo>
                  <a:lnTo>
                    <a:pt x="1200" y="1331"/>
                  </a:lnTo>
                  <a:lnTo>
                    <a:pt x="1199" y="1333"/>
                  </a:lnTo>
                  <a:lnTo>
                    <a:pt x="1200" y="1334"/>
                  </a:lnTo>
                  <a:lnTo>
                    <a:pt x="1202" y="1334"/>
                  </a:lnTo>
                  <a:lnTo>
                    <a:pt x="1203" y="1334"/>
                  </a:lnTo>
                  <a:lnTo>
                    <a:pt x="1205" y="1333"/>
                  </a:lnTo>
                  <a:lnTo>
                    <a:pt x="1205" y="1332"/>
                  </a:lnTo>
                  <a:lnTo>
                    <a:pt x="1205" y="1331"/>
                  </a:lnTo>
                  <a:lnTo>
                    <a:pt x="1204" y="1329"/>
                  </a:lnTo>
                  <a:lnTo>
                    <a:pt x="1203" y="1328"/>
                  </a:lnTo>
                  <a:lnTo>
                    <a:pt x="1202" y="1328"/>
                  </a:lnTo>
                  <a:lnTo>
                    <a:pt x="1201" y="1327"/>
                  </a:lnTo>
                  <a:close/>
                  <a:moveTo>
                    <a:pt x="358" y="1504"/>
                  </a:moveTo>
                  <a:lnTo>
                    <a:pt x="361" y="1504"/>
                  </a:lnTo>
                  <a:lnTo>
                    <a:pt x="363" y="1506"/>
                  </a:lnTo>
                  <a:lnTo>
                    <a:pt x="364" y="1508"/>
                  </a:lnTo>
                  <a:lnTo>
                    <a:pt x="365" y="1510"/>
                  </a:lnTo>
                  <a:lnTo>
                    <a:pt x="362" y="1508"/>
                  </a:lnTo>
                  <a:lnTo>
                    <a:pt x="358" y="1507"/>
                  </a:lnTo>
                  <a:lnTo>
                    <a:pt x="358" y="1506"/>
                  </a:lnTo>
                  <a:lnTo>
                    <a:pt x="358" y="1504"/>
                  </a:lnTo>
                  <a:close/>
                  <a:moveTo>
                    <a:pt x="401" y="1554"/>
                  </a:moveTo>
                  <a:lnTo>
                    <a:pt x="401" y="1557"/>
                  </a:lnTo>
                  <a:lnTo>
                    <a:pt x="403" y="1559"/>
                  </a:lnTo>
                  <a:lnTo>
                    <a:pt x="406" y="1559"/>
                  </a:lnTo>
                  <a:lnTo>
                    <a:pt x="407" y="1559"/>
                  </a:lnTo>
                  <a:lnTo>
                    <a:pt x="407" y="1558"/>
                  </a:lnTo>
                  <a:lnTo>
                    <a:pt x="407" y="1557"/>
                  </a:lnTo>
                  <a:lnTo>
                    <a:pt x="404" y="1556"/>
                  </a:lnTo>
                  <a:lnTo>
                    <a:pt x="401" y="1554"/>
                  </a:lnTo>
                  <a:close/>
                </a:path>
              </a:pathLst>
            </a:custGeom>
            <a:solidFill>
              <a:srgbClr val="2C5882"/>
            </a:solidFill>
            <a:ln w="9525">
              <a:noFill/>
              <a:round/>
            </a:ln>
          </p:spPr>
          <p:txBody>
            <a:bodyPr/>
            <a:lstStyle/>
            <a:p>
              <a:endParaRPr lang="zh-CN" altLang="en-US"/>
            </a:p>
          </p:txBody>
        </p:sp>
        <p:sp>
          <p:nvSpPr>
            <p:cNvPr id="83008" name="Freeform 34"/>
            <p:cNvSpPr>
              <a:spLocks noEditPoints="1"/>
            </p:cNvSpPr>
            <p:nvPr/>
          </p:nvSpPr>
          <p:spPr bwMode="auto">
            <a:xfrm>
              <a:off x="1560" y="187"/>
              <a:ext cx="464" cy="585"/>
            </a:xfrm>
            <a:custGeom>
              <a:avLst/>
              <a:gdLst>
                <a:gd name="T0" fmla="*/ 0 w 1392"/>
                <a:gd name="T1" fmla="*/ 0 h 1754"/>
                <a:gd name="T2" fmla="*/ 0 w 1392"/>
                <a:gd name="T3" fmla="*/ 0 h 1754"/>
                <a:gd name="T4" fmla="*/ 0 w 1392"/>
                <a:gd name="T5" fmla="*/ 0 h 1754"/>
                <a:gd name="T6" fmla="*/ 0 w 1392"/>
                <a:gd name="T7" fmla="*/ 0 h 1754"/>
                <a:gd name="T8" fmla="*/ 0 w 1392"/>
                <a:gd name="T9" fmla="*/ 0 h 1754"/>
                <a:gd name="T10" fmla="*/ 0 w 1392"/>
                <a:gd name="T11" fmla="*/ 0 h 1754"/>
                <a:gd name="T12" fmla="*/ 0 w 1392"/>
                <a:gd name="T13" fmla="*/ 0 h 1754"/>
                <a:gd name="T14" fmla="*/ 0 w 1392"/>
                <a:gd name="T15" fmla="*/ 0 h 1754"/>
                <a:gd name="T16" fmla="*/ 0 w 1392"/>
                <a:gd name="T17" fmla="*/ 0 h 1754"/>
                <a:gd name="T18" fmla="*/ 0 w 1392"/>
                <a:gd name="T19" fmla="*/ 0 h 1754"/>
                <a:gd name="T20" fmla="*/ 0 w 1392"/>
                <a:gd name="T21" fmla="*/ 0 h 1754"/>
                <a:gd name="T22" fmla="*/ 0 w 1392"/>
                <a:gd name="T23" fmla="*/ 0 h 1754"/>
                <a:gd name="T24" fmla="*/ 0 w 1392"/>
                <a:gd name="T25" fmla="*/ 0 h 1754"/>
                <a:gd name="T26" fmla="*/ 0 w 1392"/>
                <a:gd name="T27" fmla="*/ 0 h 1754"/>
                <a:gd name="T28" fmla="*/ 0 w 1392"/>
                <a:gd name="T29" fmla="*/ 0 h 1754"/>
                <a:gd name="T30" fmla="*/ 0 w 1392"/>
                <a:gd name="T31" fmla="*/ 0 h 1754"/>
                <a:gd name="T32" fmla="*/ 0 w 1392"/>
                <a:gd name="T33" fmla="*/ 0 h 1754"/>
                <a:gd name="T34" fmla="*/ 0 w 1392"/>
                <a:gd name="T35" fmla="*/ 0 h 1754"/>
                <a:gd name="T36" fmla="*/ 0 w 1392"/>
                <a:gd name="T37" fmla="*/ 0 h 1754"/>
                <a:gd name="T38" fmla="*/ 0 w 1392"/>
                <a:gd name="T39" fmla="*/ 0 h 1754"/>
                <a:gd name="T40" fmla="*/ 0 w 1392"/>
                <a:gd name="T41" fmla="*/ 0 h 1754"/>
                <a:gd name="T42" fmla="*/ 0 w 1392"/>
                <a:gd name="T43" fmla="*/ 0 h 1754"/>
                <a:gd name="T44" fmla="*/ 0 w 1392"/>
                <a:gd name="T45" fmla="*/ 0 h 1754"/>
                <a:gd name="T46" fmla="*/ 0 w 1392"/>
                <a:gd name="T47" fmla="*/ 0 h 1754"/>
                <a:gd name="T48" fmla="*/ 0 w 1392"/>
                <a:gd name="T49" fmla="*/ 0 h 1754"/>
                <a:gd name="T50" fmla="*/ 0 w 1392"/>
                <a:gd name="T51" fmla="*/ 0 h 1754"/>
                <a:gd name="T52" fmla="*/ 0 w 1392"/>
                <a:gd name="T53" fmla="*/ 0 h 1754"/>
                <a:gd name="T54" fmla="*/ 0 w 1392"/>
                <a:gd name="T55" fmla="*/ 0 h 1754"/>
                <a:gd name="T56" fmla="*/ 0 w 1392"/>
                <a:gd name="T57" fmla="*/ 0 h 1754"/>
                <a:gd name="T58" fmla="*/ 0 w 1392"/>
                <a:gd name="T59" fmla="*/ 0 h 1754"/>
                <a:gd name="T60" fmla="*/ 0 w 1392"/>
                <a:gd name="T61" fmla="*/ 0 h 1754"/>
                <a:gd name="T62" fmla="*/ 0 w 1392"/>
                <a:gd name="T63" fmla="*/ 0 h 1754"/>
                <a:gd name="T64" fmla="*/ 0 w 1392"/>
                <a:gd name="T65" fmla="*/ 0 h 1754"/>
                <a:gd name="T66" fmla="*/ 0 w 1392"/>
                <a:gd name="T67" fmla="*/ 0 h 1754"/>
                <a:gd name="T68" fmla="*/ 0 w 1392"/>
                <a:gd name="T69" fmla="*/ 0 h 1754"/>
                <a:gd name="T70" fmla="*/ 0 w 1392"/>
                <a:gd name="T71" fmla="*/ 0 h 1754"/>
                <a:gd name="T72" fmla="*/ 0 w 1392"/>
                <a:gd name="T73" fmla="*/ 0 h 1754"/>
                <a:gd name="T74" fmla="*/ 0 w 1392"/>
                <a:gd name="T75" fmla="*/ 0 h 1754"/>
                <a:gd name="T76" fmla="*/ 0 w 1392"/>
                <a:gd name="T77" fmla="*/ 0 h 1754"/>
                <a:gd name="T78" fmla="*/ 0 w 1392"/>
                <a:gd name="T79" fmla="*/ 0 h 1754"/>
                <a:gd name="T80" fmla="*/ 0 w 1392"/>
                <a:gd name="T81" fmla="*/ 0 h 1754"/>
                <a:gd name="T82" fmla="*/ 0 w 1392"/>
                <a:gd name="T83" fmla="*/ 0 h 1754"/>
                <a:gd name="T84" fmla="*/ 0 w 1392"/>
                <a:gd name="T85" fmla="*/ 0 h 1754"/>
                <a:gd name="T86" fmla="*/ 0 w 1392"/>
                <a:gd name="T87" fmla="*/ 0 h 1754"/>
                <a:gd name="T88" fmla="*/ 0 w 1392"/>
                <a:gd name="T89" fmla="*/ 0 h 1754"/>
                <a:gd name="T90" fmla="*/ 0 w 1392"/>
                <a:gd name="T91" fmla="*/ 0 h 1754"/>
                <a:gd name="T92" fmla="*/ 0 w 1392"/>
                <a:gd name="T93" fmla="*/ 0 h 1754"/>
                <a:gd name="T94" fmla="*/ 0 w 1392"/>
                <a:gd name="T95" fmla="*/ 0 h 1754"/>
                <a:gd name="T96" fmla="*/ 0 w 1392"/>
                <a:gd name="T97" fmla="*/ 0 h 1754"/>
                <a:gd name="T98" fmla="*/ 0 w 1392"/>
                <a:gd name="T99" fmla="*/ 0 h 1754"/>
                <a:gd name="T100" fmla="*/ 0 w 1392"/>
                <a:gd name="T101" fmla="*/ 0 h 1754"/>
                <a:gd name="T102" fmla="*/ 0 w 1392"/>
                <a:gd name="T103" fmla="*/ 0 h 1754"/>
                <a:gd name="T104" fmla="*/ 0 w 1392"/>
                <a:gd name="T105" fmla="*/ 0 h 1754"/>
                <a:gd name="T106" fmla="*/ 0 w 1392"/>
                <a:gd name="T107" fmla="*/ 0 h 1754"/>
                <a:gd name="T108" fmla="*/ 0 w 1392"/>
                <a:gd name="T109" fmla="*/ 0 h 1754"/>
                <a:gd name="T110" fmla="*/ 0 w 1392"/>
                <a:gd name="T111" fmla="*/ 0 h 1754"/>
                <a:gd name="T112" fmla="*/ 0 w 1392"/>
                <a:gd name="T113" fmla="*/ 0 h 1754"/>
                <a:gd name="T114" fmla="*/ 0 w 1392"/>
                <a:gd name="T115" fmla="*/ 0 h 1754"/>
                <a:gd name="T116" fmla="*/ 0 w 1392"/>
                <a:gd name="T117" fmla="*/ 0 h 1754"/>
                <a:gd name="T118" fmla="*/ 0 w 1392"/>
                <a:gd name="T119" fmla="*/ 0 h 1754"/>
                <a:gd name="T120" fmla="*/ 0 w 1392"/>
                <a:gd name="T121" fmla="*/ 0 h 175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92"/>
                <a:gd name="T184" fmla="*/ 0 h 1754"/>
                <a:gd name="T185" fmla="*/ 1392 w 1392"/>
                <a:gd name="T186" fmla="*/ 1754 h 175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92" h="1754">
                  <a:moveTo>
                    <a:pt x="1140" y="116"/>
                  </a:moveTo>
                  <a:lnTo>
                    <a:pt x="1148" y="117"/>
                  </a:lnTo>
                  <a:lnTo>
                    <a:pt x="1157" y="118"/>
                  </a:lnTo>
                  <a:lnTo>
                    <a:pt x="1166" y="120"/>
                  </a:lnTo>
                  <a:lnTo>
                    <a:pt x="1173" y="122"/>
                  </a:lnTo>
                  <a:lnTo>
                    <a:pt x="1183" y="119"/>
                  </a:lnTo>
                  <a:lnTo>
                    <a:pt x="1192" y="116"/>
                  </a:lnTo>
                  <a:lnTo>
                    <a:pt x="1199" y="115"/>
                  </a:lnTo>
                  <a:lnTo>
                    <a:pt x="1207" y="115"/>
                  </a:lnTo>
                  <a:lnTo>
                    <a:pt x="1214" y="116"/>
                  </a:lnTo>
                  <a:lnTo>
                    <a:pt x="1220" y="117"/>
                  </a:lnTo>
                  <a:lnTo>
                    <a:pt x="1232" y="122"/>
                  </a:lnTo>
                  <a:lnTo>
                    <a:pt x="1242" y="126"/>
                  </a:lnTo>
                  <a:lnTo>
                    <a:pt x="1249" y="126"/>
                  </a:lnTo>
                  <a:lnTo>
                    <a:pt x="1255" y="126"/>
                  </a:lnTo>
                  <a:lnTo>
                    <a:pt x="1261" y="133"/>
                  </a:lnTo>
                  <a:lnTo>
                    <a:pt x="1266" y="139"/>
                  </a:lnTo>
                  <a:lnTo>
                    <a:pt x="1276" y="141"/>
                  </a:lnTo>
                  <a:lnTo>
                    <a:pt x="1286" y="142"/>
                  </a:lnTo>
                  <a:lnTo>
                    <a:pt x="1291" y="152"/>
                  </a:lnTo>
                  <a:lnTo>
                    <a:pt x="1297" y="161"/>
                  </a:lnTo>
                  <a:lnTo>
                    <a:pt x="1310" y="168"/>
                  </a:lnTo>
                  <a:lnTo>
                    <a:pt x="1323" y="173"/>
                  </a:lnTo>
                  <a:lnTo>
                    <a:pt x="1327" y="178"/>
                  </a:lnTo>
                  <a:lnTo>
                    <a:pt x="1336" y="189"/>
                  </a:lnTo>
                  <a:lnTo>
                    <a:pt x="1345" y="201"/>
                  </a:lnTo>
                  <a:lnTo>
                    <a:pt x="1349" y="207"/>
                  </a:lnTo>
                  <a:lnTo>
                    <a:pt x="1352" y="216"/>
                  </a:lnTo>
                  <a:lnTo>
                    <a:pt x="1354" y="223"/>
                  </a:lnTo>
                  <a:lnTo>
                    <a:pt x="1365" y="233"/>
                  </a:lnTo>
                  <a:lnTo>
                    <a:pt x="1375" y="245"/>
                  </a:lnTo>
                  <a:lnTo>
                    <a:pt x="1377" y="252"/>
                  </a:lnTo>
                  <a:lnTo>
                    <a:pt x="1377" y="259"/>
                  </a:lnTo>
                  <a:lnTo>
                    <a:pt x="1377" y="267"/>
                  </a:lnTo>
                  <a:lnTo>
                    <a:pt x="1377" y="276"/>
                  </a:lnTo>
                  <a:lnTo>
                    <a:pt x="1376" y="283"/>
                  </a:lnTo>
                  <a:lnTo>
                    <a:pt x="1376" y="292"/>
                  </a:lnTo>
                  <a:lnTo>
                    <a:pt x="1377" y="301"/>
                  </a:lnTo>
                  <a:lnTo>
                    <a:pt x="1378" y="309"/>
                  </a:lnTo>
                  <a:lnTo>
                    <a:pt x="1379" y="315"/>
                  </a:lnTo>
                  <a:lnTo>
                    <a:pt x="1381" y="323"/>
                  </a:lnTo>
                  <a:lnTo>
                    <a:pt x="1385" y="329"/>
                  </a:lnTo>
                  <a:lnTo>
                    <a:pt x="1390" y="337"/>
                  </a:lnTo>
                  <a:lnTo>
                    <a:pt x="1385" y="345"/>
                  </a:lnTo>
                  <a:lnTo>
                    <a:pt x="1379" y="350"/>
                  </a:lnTo>
                  <a:lnTo>
                    <a:pt x="1383" y="361"/>
                  </a:lnTo>
                  <a:lnTo>
                    <a:pt x="1389" y="375"/>
                  </a:lnTo>
                  <a:lnTo>
                    <a:pt x="1391" y="383"/>
                  </a:lnTo>
                  <a:lnTo>
                    <a:pt x="1392" y="391"/>
                  </a:lnTo>
                  <a:lnTo>
                    <a:pt x="1392" y="395"/>
                  </a:lnTo>
                  <a:lnTo>
                    <a:pt x="1391" y="398"/>
                  </a:lnTo>
                  <a:lnTo>
                    <a:pt x="1390" y="402"/>
                  </a:lnTo>
                  <a:lnTo>
                    <a:pt x="1388" y="405"/>
                  </a:lnTo>
                  <a:lnTo>
                    <a:pt x="1383" y="408"/>
                  </a:lnTo>
                  <a:lnTo>
                    <a:pt x="1378" y="410"/>
                  </a:lnTo>
                  <a:lnTo>
                    <a:pt x="1372" y="413"/>
                  </a:lnTo>
                  <a:lnTo>
                    <a:pt x="1367" y="415"/>
                  </a:lnTo>
                  <a:lnTo>
                    <a:pt x="1364" y="422"/>
                  </a:lnTo>
                  <a:lnTo>
                    <a:pt x="1360" y="427"/>
                  </a:lnTo>
                  <a:lnTo>
                    <a:pt x="1356" y="431"/>
                  </a:lnTo>
                  <a:lnTo>
                    <a:pt x="1350" y="433"/>
                  </a:lnTo>
                  <a:lnTo>
                    <a:pt x="1337" y="438"/>
                  </a:lnTo>
                  <a:lnTo>
                    <a:pt x="1325" y="442"/>
                  </a:lnTo>
                  <a:lnTo>
                    <a:pt x="1315" y="451"/>
                  </a:lnTo>
                  <a:lnTo>
                    <a:pt x="1306" y="461"/>
                  </a:lnTo>
                  <a:lnTo>
                    <a:pt x="1294" y="463"/>
                  </a:lnTo>
                  <a:lnTo>
                    <a:pt x="1279" y="464"/>
                  </a:lnTo>
                  <a:lnTo>
                    <a:pt x="1270" y="469"/>
                  </a:lnTo>
                  <a:lnTo>
                    <a:pt x="1261" y="475"/>
                  </a:lnTo>
                  <a:lnTo>
                    <a:pt x="1254" y="474"/>
                  </a:lnTo>
                  <a:lnTo>
                    <a:pt x="1248" y="474"/>
                  </a:lnTo>
                  <a:lnTo>
                    <a:pt x="1241" y="476"/>
                  </a:lnTo>
                  <a:lnTo>
                    <a:pt x="1233" y="478"/>
                  </a:lnTo>
                  <a:lnTo>
                    <a:pt x="1229" y="480"/>
                  </a:lnTo>
                  <a:lnTo>
                    <a:pt x="1225" y="481"/>
                  </a:lnTo>
                  <a:lnTo>
                    <a:pt x="1220" y="481"/>
                  </a:lnTo>
                  <a:lnTo>
                    <a:pt x="1217" y="481"/>
                  </a:lnTo>
                  <a:lnTo>
                    <a:pt x="1210" y="478"/>
                  </a:lnTo>
                  <a:lnTo>
                    <a:pt x="1206" y="475"/>
                  </a:lnTo>
                  <a:lnTo>
                    <a:pt x="1202" y="471"/>
                  </a:lnTo>
                  <a:lnTo>
                    <a:pt x="1196" y="467"/>
                  </a:lnTo>
                  <a:lnTo>
                    <a:pt x="1187" y="464"/>
                  </a:lnTo>
                  <a:lnTo>
                    <a:pt x="1179" y="461"/>
                  </a:lnTo>
                  <a:lnTo>
                    <a:pt x="1169" y="452"/>
                  </a:lnTo>
                  <a:lnTo>
                    <a:pt x="1160" y="442"/>
                  </a:lnTo>
                  <a:lnTo>
                    <a:pt x="1151" y="437"/>
                  </a:lnTo>
                  <a:lnTo>
                    <a:pt x="1142" y="430"/>
                  </a:lnTo>
                  <a:lnTo>
                    <a:pt x="1137" y="427"/>
                  </a:lnTo>
                  <a:lnTo>
                    <a:pt x="1134" y="422"/>
                  </a:lnTo>
                  <a:lnTo>
                    <a:pt x="1131" y="418"/>
                  </a:lnTo>
                  <a:lnTo>
                    <a:pt x="1128" y="414"/>
                  </a:lnTo>
                  <a:lnTo>
                    <a:pt x="1129" y="413"/>
                  </a:lnTo>
                  <a:lnTo>
                    <a:pt x="1131" y="411"/>
                  </a:lnTo>
                  <a:lnTo>
                    <a:pt x="1136" y="411"/>
                  </a:lnTo>
                  <a:lnTo>
                    <a:pt x="1142" y="411"/>
                  </a:lnTo>
                  <a:lnTo>
                    <a:pt x="1142" y="410"/>
                  </a:lnTo>
                  <a:lnTo>
                    <a:pt x="1143" y="409"/>
                  </a:lnTo>
                  <a:lnTo>
                    <a:pt x="1143" y="405"/>
                  </a:lnTo>
                  <a:lnTo>
                    <a:pt x="1142" y="401"/>
                  </a:lnTo>
                  <a:lnTo>
                    <a:pt x="1140" y="395"/>
                  </a:lnTo>
                  <a:lnTo>
                    <a:pt x="1138" y="391"/>
                  </a:lnTo>
                  <a:lnTo>
                    <a:pt x="1133" y="382"/>
                  </a:lnTo>
                  <a:lnTo>
                    <a:pt x="1128" y="373"/>
                  </a:lnTo>
                  <a:lnTo>
                    <a:pt x="1127" y="363"/>
                  </a:lnTo>
                  <a:lnTo>
                    <a:pt x="1125" y="355"/>
                  </a:lnTo>
                  <a:lnTo>
                    <a:pt x="1122" y="351"/>
                  </a:lnTo>
                  <a:lnTo>
                    <a:pt x="1120" y="348"/>
                  </a:lnTo>
                  <a:lnTo>
                    <a:pt x="1119" y="339"/>
                  </a:lnTo>
                  <a:lnTo>
                    <a:pt x="1119" y="329"/>
                  </a:lnTo>
                  <a:lnTo>
                    <a:pt x="1114" y="325"/>
                  </a:lnTo>
                  <a:lnTo>
                    <a:pt x="1110" y="321"/>
                  </a:lnTo>
                  <a:lnTo>
                    <a:pt x="1110" y="314"/>
                  </a:lnTo>
                  <a:lnTo>
                    <a:pt x="1109" y="309"/>
                  </a:lnTo>
                  <a:lnTo>
                    <a:pt x="1103" y="301"/>
                  </a:lnTo>
                  <a:lnTo>
                    <a:pt x="1098" y="293"/>
                  </a:lnTo>
                  <a:lnTo>
                    <a:pt x="1094" y="282"/>
                  </a:lnTo>
                  <a:lnTo>
                    <a:pt x="1091" y="273"/>
                  </a:lnTo>
                  <a:lnTo>
                    <a:pt x="1088" y="264"/>
                  </a:lnTo>
                  <a:lnTo>
                    <a:pt x="1086" y="253"/>
                  </a:lnTo>
                  <a:lnTo>
                    <a:pt x="1085" y="246"/>
                  </a:lnTo>
                  <a:lnTo>
                    <a:pt x="1085" y="241"/>
                  </a:lnTo>
                  <a:lnTo>
                    <a:pt x="1085" y="235"/>
                  </a:lnTo>
                  <a:lnTo>
                    <a:pt x="1086" y="230"/>
                  </a:lnTo>
                  <a:lnTo>
                    <a:pt x="1090" y="220"/>
                  </a:lnTo>
                  <a:lnTo>
                    <a:pt x="1093" y="213"/>
                  </a:lnTo>
                  <a:lnTo>
                    <a:pt x="1096" y="205"/>
                  </a:lnTo>
                  <a:lnTo>
                    <a:pt x="1097" y="190"/>
                  </a:lnTo>
                  <a:lnTo>
                    <a:pt x="1097" y="182"/>
                  </a:lnTo>
                  <a:lnTo>
                    <a:pt x="1096" y="175"/>
                  </a:lnTo>
                  <a:lnTo>
                    <a:pt x="1096" y="169"/>
                  </a:lnTo>
                  <a:lnTo>
                    <a:pt x="1093" y="164"/>
                  </a:lnTo>
                  <a:lnTo>
                    <a:pt x="1090" y="161"/>
                  </a:lnTo>
                  <a:lnTo>
                    <a:pt x="1086" y="158"/>
                  </a:lnTo>
                  <a:lnTo>
                    <a:pt x="1086" y="155"/>
                  </a:lnTo>
                  <a:lnTo>
                    <a:pt x="1086" y="152"/>
                  </a:lnTo>
                  <a:lnTo>
                    <a:pt x="1091" y="147"/>
                  </a:lnTo>
                  <a:lnTo>
                    <a:pt x="1096" y="139"/>
                  </a:lnTo>
                  <a:lnTo>
                    <a:pt x="1105" y="137"/>
                  </a:lnTo>
                  <a:lnTo>
                    <a:pt x="1117" y="134"/>
                  </a:lnTo>
                  <a:lnTo>
                    <a:pt x="1120" y="129"/>
                  </a:lnTo>
                  <a:lnTo>
                    <a:pt x="1122" y="126"/>
                  </a:lnTo>
                  <a:lnTo>
                    <a:pt x="1124" y="124"/>
                  </a:lnTo>
                  <a:lnTo>
                    <a:pt x="1126" y="123"/>
                  </a:lnTo>
                  <a:lnTo>
                    <a:pt x="1133" y="120"/>
                  </a:lnTo>
                  <a:lnTo>
                    <a:pt x="1140" y="116"/>
                  </a:lnTo>
                  <a:close/>
                  <a:moveTo>
                    <a:pt x="880" y="990"/>
                  </a:moveTo>
                  <a:lnTo>
                    <a:pt x="880" y="991"/>
                  </a:lnTo>
                  <a:lnTo>
                    <a:pt x="881" y="992"/>
                  </a:lnTo>
                  <a:lnTo>
                    <a:pt x="880" y="994"/>
                  </a:lnTo>
                  <a:lnTo>
                    <a:pt x="879" y="996"/>
                  </a:lnTo>
                  <a:lnTo>
                    <a:pt x="878" y="996"/>
                  </a:lnTo>
                  <a:lnTo>
                    <a:pt x="877" y="996"/>
                  </a:lnTo>
                  <a:lnTo>
                    <a:pt x="877" y="994"/>
                  </a:lnTo>
                  <a:lnTo>
                    <a:pt x="878" y="992"/>
                  </a:lnTo>
                  <a:lnTo>
                    <a:pt x="880" y="990"/>
                  </a:lnTo>
                  <a:close/>
                  <a:moveTo>
                    <a:pt x="871" y="1024"/>
                  </a:moveTo>
                  <a:lnTo>
                    <a:pt x="873" y="1025"/>
                  </a:lnTo>
                  <a:lnTo>
                    <a:pt x="875" y="1026"/>
                  </a:lnTo>
                  <a:lnTo>
                    <a:pt x="873" y="1028"/>
                  </a:lnTo>
                  <a:lnTo>
                    <a:pt x="873" y="1030"/>
                  </a:lnTo>
                  <a:lnTo>
                    <a:pt x="872" y="1030"/>
                  </a:lnTo>
                  <a:lnTo>
                    <a:pt x="870" y="1030"/>
                  </a:lnTo>
                  <a:lnTo>
                    <a:pt x="871" y="1026"/>
                  </a:lnTo>
                  <a:lnTo>
                    <a:pt x="871" y="1024"/>
                  </a:lnTo>
                  <a:close/>
                  <a:moveTo>
                    <a:pt x="878" y="1049"/>
                  </a:moveTo>
                  <a:lnTo>
                    <a:pt x="879" y="1050"/>
                  </a:lnTo>
                  <a:lnTo>
                    <a:pt x="880" y="1051"/>
                  </a:lnTo>
                  <a:lnTo>
                    <a:pt x="880" y="1052"/>
                  </a:lnTo>
                  <a:lnTo>
                    <a:pt x="880" y="1055"/>
                  </a:lnTo>
                  <a:lnTo>
                    <a:pt x="878" y="1054"/>
                  </a:lnTo>
                  <a:lnTo>
                    <a:pt x="877" y="1054"/>
                  </a:lnTo>
                  <a:lnTo>
                    <a:pt x="877" y="1051"/>
                  </a:lnTo>
                  <a:lnTo>
                    <a:pt x="878" y="1049"/>
                  </a:lnTo>
                  <a:close/>
                  <a:moveTo>
                    <a:pt x="849" y="1073"/>
                  </a:moveTo>
                  <a:lnTo>
                    <a:pt x="852" y="1079"/>
                  </a:lnTo>
                  <a:lnTo>
                    <a:pt x="852" y="1090"/>
                  </a:lnTo>
                  <a:lnTo>
                    <a:pt x="852" y="1102"/>
                  </a:lnTo>
                  <a:lnTo>
                    <a:pt x="852" y="1108"/>
                  </a:lnTo>
                  <a:lnTo>
                    <a:pt x="849" y="1113"/>
                  </a:lnTo>
                  <a:lnTo>
                    <a:pt x="845" y="1117"/>
                  </a:lnTo>
                  <a:lnTo>
                    <a:pt x="841" y="1120"/>
                  </a:lnTo>
                  <a:lnTo>
                    <a:pt x="837" y="1124"/>
                  </a:lnTo>
                  <a:lnTo>
                    <a:pt x="835" y="1122"/>
                  </a:lnTo>
                  <a:lnTo>
                    <a:pt x="834" y="1121"/>
                  </a:lnTo>
                  <a:lnTo>
                    <a:pt x="837" y="1108"/>
                  </a:lnTo>
                  <a:lnTo>
                    <a:pt x="842" y="1097"/>
                  </a:lnTo>
                  <a:lnTo>
                    <a:pt x="845" y="1085"/>
                  </a:lnTo>
                  <a:lnTo>
                    <a:pt x="849" y="1073"/>
                  </a:lnTo>
                  <a:close/>
                  <a:moveTo>
                    <a:pt x="871" y="1085"/>
                  </a:moveTo>
                  <a:lnTo>
                    <a:pt x="872" y="1086"/>
                  </a:lnTo>
                  <a:lnTo>
                    <a:pt x="872" y="1089"/>
                  </a:lnTo>
                  <a:lnTo>
                    <a:pt x="871" y="1089"/>
                  </a:lnTo>
                  <a:lnTo>
                    <a:pt x="871" y="1087"/>
                  </a:lnTo>
                  <a:lnTo>
                    <a:pt x="871" y="1085"/>
                  </a:lnTo>
                  <a:close/>
                  <a:moveTo>
                    <a:pt x="661" y="0"/>
                  </a:moveTo>
                  <a:lnTo>
                    <a:pt x="672" y="0"/>
                  </a:lnTo>
                  <a:lnTo>
                    <a:pt x="683" y="2"/>
                  </a:lnTo>
                  <a:lnTo>
                    <a:pt x="695" y="7"/>
                  </a:lnTo>
                  <a:lnTo>
                    <a:pt x="707" y="11"/>
                  </a:lnTo>
                  <a:lnTo>
                    <a:pt x="718" y="15"/>
                  </a:lnTo>
                  <a:lnTo>
                    <a:pt x="728" y="22"/>
                  </a:lnTo>
                  <a:lnTo>
                    <a:pt x="736" y="28"/>
                  </a:lnTo>
                  <a:lnTo>
                    <a:pt x="741" y="33"/>
                  </a:lnTo>
                  <a:lnTo>
                    <a:pt x="745" y="43"/>
                  </a:lnTo>
                  <a:lnTo>
                    <a:pt x="749" y="52"/>
                  </a:lnTo>
                  <a:lnTo>
                    <a:pt x="755" y="57"/>
                  </a:lnTo>
                  <a:lnTo>
                    <a:pt x="762" y="61"/>
                  </a:lnTo>
                  <a:lnTo>
                    <a:pt x="763" y="66"/>
                  </a:lnTo>
                  <a:lnTo>
                    <a:pt x="764" y="70"/>
                  </a:lnTo>
                  <a:lnTo>
                    <a:pt x="776" y="85"/>
                  </a:lnTo>
                  <a:lnTo>
                    <a:pt x="788" y="103"/>
                  </a:lnTo>
                  <a:lnTo>
                    <a:pt x="793" y="114"/>
                  </a:lnTo>
                  <a:lnTo>
                    <a:pt x="797" y="126"/>
                  </a:lnTo>
                  <a:lnTo>
                    <a:pt x="802" y="135"/>
                  </a:lnTo>
                  <a:lnTo>
                    <a:pt x="808" y="146"/>
                  </a:lnTo>
                  <a:lnTo>
                    <a:pt x="812" y="155"/>
                  </a:lnTo>
                  <a:lnTo>
                    <a:pt x="819" y="165"/>
                  </a:lnTo>
                  <a:lnTo>
                    <a:pt x="823" y="171"/>
                  </a:lnTo>
                  <a:lnTo>
                    <a:pt x="828" y="176"/>
                  </a:lnTo>
                  <a:lnTo>
                    <a:pt x="831" y="185"/>
                  </a:lnTo>
                  <a:lnTo>
                    <a:pt x="833" y="195"/>
                  </a:lnTo>
                  <a:lnTo>
                    <a:pt x="836" y="204"/>
                  </a:lnTo>
                  <a:lnTo>
                    <a:pt x="841" y="212"/>
                  </a:lnTo>
                  <a:lnTo>
                    <a:pt x="849" y="228"/>
                  </a:lnTo>
                  <a:lnTo>
                    <a:pt x="858" y="244"/>
                  </a:lnTo>
                  <a:lnTo>
                    <a:pt x="860" y="257"/>
                  </a:lnTo>
                  <a:lnTo>
                    <a:pt x="863" y="271"/>
                  </a:lnTo>
                  <a:lnTo>
                    <a:pt x="866" y="277"/>
                  </a:lnTo>
                  <a:lnTo>
                    <a:pt x="870" y="280"/>
                  </a:lnTo>
                  <a:lnTo>
                    <a:pt x="875" y="292"/>
                  </a:lnTo>
                  <a:lnTo>
                    <a:pt x="878" y="304"/>
                  </a:lnTo>
                  <a:lnTo>
                    <a:pt x="879" y="312"/>
                  </a:lnTo>
                  <a:lnTo>
                    <a:pt x="881" y="322"/>
                  </a:lnTo>
                  <a:lnTo>
                    <a:pt x="883" y="332"/>
                  </a:lnTo>
                  <a:lnTo>
                    <a:pt x="883" y="337"/>
                  </a:lnTo>
                  <a:lnTo>
                    <a:pt x="880" y="352"/>
                  </a:lnTo>
                  <a:lnTo>
                    <a:pt x="877" y="368"/>
                  </a:lnTo>
                  <a:lnTo>
                    <a:pt x="876" y="375"/>
                  </a:lnTo>
                  <a:lnTo>
                    <a:pt x="876" y="383"/>
                  </a:lnTo>
                  <a:lnTo>
                    <a:pt x="877" y="390"/>
                  </a:lnTo>
                  <a:lnTo>
                    <a:pt x="880" y="397"/>
                  </a:lnTo>
                  <a:lnTo>
                    <a:pt x="893" y="402"/>
                  </a:lnTo>
                  <a:lnTo>
                    <a:pt x="906" y="406"/>
                  </a:lnTo>
                  <a:lnTo>
                    <a:pt x="921" y="411"/>
                  </a:lnTo>
                  <a:lnTo>
                    <a:pt x="933" y="417"/>
                  </a:lnTo>
                  <a:lnTo>
                    <a:pt x="942" y="419"/>
                  </a:lnTo>
                  <a:lnTo>
                    <a:pt x="952" y="421"/>
                  </a:lnTo>
                  <a:lnTo>
                    <a:pt x="962" y="431"/>
                  </a:lnTo>
                  <a:lnTo>
                    <a:pt x="972" y="440"/>
                  </a:lnTo>
                  <a:lnTo>
                    <a:pt x="976" y="442"/>
                  </a:lnTo>
                  <a:lnTo>
                    <a:pt x="981" y="445"/>
                  </a:lnTo>
                  <a:lnTo>
                    <a:pt x="982" y="453"/>
                  </a:lnTo>
                  <a:lnTo>
                    <a:pt x="982" y="460"/>
                  </a:lnTo>
                  <a:lnTo>
                    <a:pt x="980" y="465"/>
                  </a:lnTo>
                  <a:lnTo>
                    <a:pt x="975" y="469"/>
                  </a:lnTo>
                  <a:lnTo>
                    <a:pt x="976" y="476"/>
                  </a:lnTo>
                  <a:lnTo>
                    <a:pt x="978" y="481"/>
                  </a:lnTo>
                  <a:lnTo>
                    <a:pt x="977" y="481"/>
                  </a:lnTo>
                  <a:lnTo>
                    <a:pt x="972" y="481"/>
                  </a:lnTo>
                  <a:lnTo>
                    <a:pt x="966" y="481"/>
                  </a:lnTo>
                  <a:lnTo>
                    <a:pt x="966" y="487"/>
                  </a:lnTo>
                  <a:lnTo>
                    <a:pt x="966" y="491"/>
                  </a:lnTo>
                  <a:lnTo>
                    <a:pt x="968" y="492"/>
                  </a:lnTo>
                  <a:lnTo>
                    <a:pt x="969" y="494"/>
                  </a:lnTo>
                  <a:lnTo>
                    <a:pt x="974" y="495"/>
                  </a:lnTo>
                  <a:lnTo>
                    <a:pt x="981" y="495"/>
                  </a:lnTo>
                  <a:lnTo>
                    <a:pt x="981" y="497"/>
                  </a:lnTo>
                  <a:lnTo>
                    <a:pt x="982" y="498"/>
                  </a:lnTo>
                  <a:lnTo>
                    <a:pt x="981" y="500"/>
                  </a:lnTo>
                  <a:lnTo>
                    <a:pt x="981" y="503"/>
                  </a:lnTo>
                  <a:lnTo>
                    <a:pt x="976" y="504"/>
                  </a:lnTo>
                  <a:lnTo>
                    <a:pt x="973" y="507"/>
                  </a:lnTo>
                  <a:lnTo>
                    <a:pt x="970" y="509"/>
                  </a:lnTo>
                  <a:lnTo>
                    <a:pt x="968" y="512"/>
                  </a:lnTo>
                  <a:lnTo>
                    <a:pt x="965" y="519"/>
                  </a:lnTo>
                  <a:lnTo>
                    <a:pt x="964" y="525"/>
                  </a:lnTo>
                  <a:lnTo>
                    <a:pt x="965" y="526"/>
                  </a:lnTo>
                  <a:lnTo>
                    <a:pt x="966" y="527"/>
                  </a:lnTo>
                  <a:lnTo>
                    <a:pt x="975" y="531"/>
                  </a:lnTo>
                  <a:lnTo>
                    <a:pt x="983" y="534"/>
                  </a:lnTo>
                  <a:lnTo>
                    <a:pt x="985" y="543"/>
                  </a:lnTo>
                  <a:lnTo>
                    <a:pt x="985" y="551"/>
                  </a:lnTo>
                  <a:lnTo>
                    <a:pt x="986" y="561"/>
                  </a:lnTo>
                  <a:lnTo>
                    <a:pt x="987" y="569"/>
                  </a:lnTo>
                  <a:lnTo>
                    <a:pt x="984" y="571"/>
                  </a:lnTo>
                  <a:lnTo>
                    <a:pt x="982" y="573"/>
                  </a:lnTo>
                  <a:lnTo>
                    <a:pt x="982" y="578"/>
                  </a:lnTo>
                  <a:lnTo>
                    <a:pt x="983" y="581"/>
                  </a:lnTo>
                  <a:lnTo>
                    <a:pt x="987" y="586"/>
                  </a:lnTo>
                  <a:lnTo>
                    <a:pt x="994" y="591"/>
                  </a:lnTo>
                  <a:lnTo>
                    <a:pt x="996" y="599"/>
                  </a:lnTo>
                  <a:lnTo>
                    <a:pt x="998" y="609"/>
                  </a:lnTo>
                  <a:lnTo>
                    <a:pt x="998" y="615"/>
                  </a:lnTo>
                  <a:lnTo>
                    <a:pt x="997" y="621"/>
                  </a:lnTo>
                  <a:lnTo>
                    <a:pt x="997" y="626"/>
                  </a:lnTo>
                  <a:lnTo>
                    <a:pt x="995" y="629"/>
                  </a:lnTo>
                  <a:lnTo>
                    <a:pt x="986" y="636"/>
                  </a:lnTo>
                  <a:lnTo>
                    <a:pt x="976" y="641"/>
                  </a:lnTo>
                  <a:lnTo>
                    <a:pt x="984" y="654"/>
                  </a:lnTo>
                  <a:lnTo>
                    <a:pt x="991" y="666"/>
                  </a:lnTo>
                  <a:lnTo>
                    <a:pt x="989" y="670"/>
                  </a:lnTo>
                  <a:lnTo>
                    <a:pt x="988" y="673"/>
                  </a:lnTo>
                  <a:lnTo>
                    <a:pt x="981" y="673"/>
                  </a:lnTo>
                  <a:lnTo>
                    <a:pt x="973" y="674"/>
                  </a:lnTo>
                  <a:lnTo>
                    <a:pt x="970" y="678"/>
                  </a:lnTo>
                  <a:lnTo>
                    <a:pt x="968" y="683"/>
                  </a:lnTo>
                  <a:lnTo>
                    <a:pt x="956" y="688"/>
                  </a:lnTo>
                  <a:lnTo>
                    <a:pt x="945" y="695"/>
                  </a:lnTo>
                  <a:lnTo>
                    <a:pt x="942" y="702"/>
                  </a:lnTo>
                  <a:lnTo>
                    <a:pt x="941" y="710"/>
                  </a:lnTo>
                  <a:lnTo>
                    <a:pt x="940" y="718"/>
                  </a:lnTo>
                  <a:lnTo>
                    <a:pt x="940" y="725"/>
                  </a:lnTo>
                  <a:lnTo>
                    <a:pt x="943" y="740"/>
                  </a:lnTo>
                  <a:lnTo>
                    <a:pt x="947" y="753"/>
                  </a:lnTo>
                  <a:lnTo>
                    <a:pt x="959" y="778"/>
                  </a:lnTo>
                  <a:lnTo>
                    <a:pt x="969" y="800"/>
                  </a:lnTo>
                  <a:lnTo>
                    <a:pt x="971" y="811"/>
                  </a:lnTo>
                  <a:lnTo>
                    <a:pt x="973" y="823"/>
                  </a:lnTo>
                  <a:lnTo>
                    <a:pt x="973" y="828"/>
                  </a:lnTo>
                  <a:lnTo>
                    <a:pt x="974" y="834"/>
                  </a:lnTo>
                  <a:lnTo>
                    <a:pt x="975" y="839"/>
                  </a:lnTo>
                  <a:lnTo>
                    <a:pt x="977" y="844"/>
                  </a:lnTo>
                  <a:lnTo>
                    <a:pt x="984" y="845"/>
                  </a:lnTo>
                  <a:lnTo>
                    <a:pt x="989" y="845"/>
                  </a:lnTo>
                  <a:lnTo>
                    <a:pt x="994" y="858"/>
                  </a:lnTo>
                  <a:lnTo>
                    <a:pt x="1003" y="879"/>
                  </a:lnTo>
                  <a:lnTo>
                    <a:pt x="1012" y="898"/>
                  </a:lnTo>
                  <a:lnTo>
                    <a:pt x="1017" y="908"/>
                  </a:lnTo>
                  <a:lnTo>
                    <a:pt x="1021" y="908"/>
                  </a:lnTo>
                  <a:lnTo>
                    <a:pt x="1026" y="908"/>
                  </a:lnTo>
                  <a:lnTo>
                    <a:pt x="1026" y="907"/>
                  </a:lnTo>
                  <a:lnTo>
                    <a:pt x="1027" y="907"/>
                  </a:lnTo>
                  <a:lnTo>
                    <a:pt x="1029" y="900"/>
                  </a:lnTo>
                  <a:lnTo>
                    <a:pt x="1031" y="894"/>
                  </a:lnTo>
                  <a:lnTo>
                    <a:pt x="1041" y="887"/>
                  </a:lnTo>
                  <a:lnTo>
                    <a:pt x="1050" y="881"/>
                  </a:lnTo>
                  <a:lnTo>
                    <a:pt x="1051" y="881"/>
                  </a:lnTo>
                  <a:lnTo>
                    <a:pt x="1051" y="880"/>
                  </a:lnTo>
                  <a:lnTo>
                    <a:pt x="1052" y="873"/>
                  </a:lnTo>
                  <a:lnTo>
                    <a:pt x="1053" y="867"/>
                  </a:lnTo>
                  <a:lnTo>
                    <a:pt x="1061" y="861"/>
                  </a:lnTo>
                  <a:lnTo>
                    <a:pt x="1069" y="854"/>
                  </a:lnTo>
                  <a:lnTo>
                    <a:pt x="1074" y="839"/>
                  </a:lnTo>
                  <a:lnTo>
                    <a:pt x="1078" y="824"/>
                  </a:lnTo>
                  <a:lnTo>
                    <a:pt x="1092" y="804"/>
                  </a:lnTo>
                  <a:lnTo>
                    <a:pt x="1108" y="783"/>
                  </a:lnTo>
                  <a:lnTo>
                    <a:pt x="1122" y="764"/>
                  </a:lnTo>
                  <a:lnTo>
                    <a:pt x="1137" y="744"/>
                  </a:lnTo>
                  <a:lnTo>
                    <a:pt x="1139" y="739"/>
                  </a:lnTo>
                  <a:lnTo>
                    <a:pt x="1140" y="733"/>
                  </a:lnTo>
                  <a:lnTo>
                    <a:pt x="1147" y="726"/>
                  </a:lnTo>
                  <a:lnTo>
                    <a:pt x="1152" y="720"/>
                  </a:lnTo>
                  <a:lnTo>
                    <a:pt x="1152" y="717"/>
                  </a:lnTo>
                  <a:lnTo>
                    <a:pt x="1154" y="712"/>
                  </a:lnTo>
                  <a:lnTo>
                    <a:pt x="1158" y="710"/>
                  </a:lnTo>
                  <a:lnTo>
                    <a:pt x="1161" y="708"/>
                  </a:lnTo>
                  <a:lnTo>
                    <a:pt x="1170" y="694"/>
                  </a:lnTo>
                  <a:lnTo>
                    <a:pt x="1178" y="681"/>
                  </a:lnTo>
                  <a:lnTo>
                    <a:pt x="1182" y="677"/>
                  </a:lnTo>
                  <a:lnTo>
                    <a:pt x="1186" y="674"/>
                  </a:lnTo>
                  <a:lnTo>
                    <a:pt x="1192" y="660"/>
                  </a:lnTo>
                  <a:lnTo>
                    <a:pt x="1199" y="647"/>
                  </a:lnTo>
                  <a:lnTo>
                    <a:pt x="1206" y="638"/>
                  </a:lnTo>
                  <a:lnTo>
                    <a:pt x="1214" y="628"/>
                  </a:lnTo>
                  <a:lnTo>
                    <a:pt x="1220" y="614"/>
                  </a:lnTo>
                  <a:lnTo>
                    <a:pt x="1229" y="601"/>
                  </a:lnTo>
                  <a:lnTo>
                    <a:pt x="1235" y="595"/>
                  </a:lnTo>
                  <a:lnTo>
                    <a:pt x="1241" y="591"/>
                  </a:lnTo>
                  <a:lnTo>
                    <a:pt x="1245" y="590"/>
                  </a:lnTo>
                  <a:lnTo>
                    <a:pt x="1250" y="590"/>
                  </a:lnTo>
                  <a:lnTo>
                    <a:pt x="1254" y="590"/>
                  </a:lnTo>
                  <a:lnTo>
                    <a:pt x="1260" y="590"/>
                  </a:lnTo>
                  <a:lnTo>
                    <a:pt x="1261" y="603"/>
                  </a:lnTo>
                  <a:lnTo>
                    <a:pt x="1259" y="614"/>
                  </a:lnTo>
                  <a:lnTo>
                    <a:pt x="1263" y="615"/>
                  </a:lnTo>
                  <a:lnTo>
                    <a:pt x="1266" y="616"/>
                  </a:lnTo>
                  <a:lnTo>
                    <a:pt x="1264" y="629"/>
                  </a:lnTo>
                  <a:lnTo>
                    <a:pt x="1260" y="642"/>
                  </a:lnTo>
                  <a:lnTo>
                    <a:pt x="1256" y="653"/>
                  </a:lnTo>
                  <a:lnTo>
                    <a:pt x="1252" y="665"/>
                  </a:lnTo>
                  <a:lnTo>
                    <a:pt x="1252" y="670"/>
                  </a:lnTo>
                  <a:lnTo>
                    <a:pt x="1251" y="674"/>
                  </a:lnTo>
                  <a:lnTo>
                    <a:pt x="1245" y="683"/>
                  </a:lnTo>
                  <a:lnTo>
                    <a:pt x="1240" y="693"/>
                  </a:lnTo>
                  <a:lnTo>
                    <a:pt x="1237" y="704"/>
                  </a:lnTo>
                  <a:lnTo>
                    <a:pt x="1233" y="713"/>
                  </a:lnTo>
                  <a:lnTo>
                    <a:pt x="1230" y="723"/>
                  </a:lnTo>
                  <a:lnTo>
                    <a:pt x="1228" y="733"/>
                  </a:lnTo>
                  <a:lnTo>
                    <a:pt x="1227" y="737"/>
                  </a:lnTo>
                  <a:lnTo>
                    <a:pt x="1227" y="742"/>
                  </a:lnTo>
                  <a:lnTo>
                    <a:pt x="1222" y="746"/>
                  </a:lnTo>
                  <a:lnTo>
                    <a:pt x="1218" y="752"/>
                  </a:lnTo>
                  <a:lnTo>
                    <a:pt x="1215" y="766"/>
                  </a:lnTo>
                  <a:lnTo>
                    <a:pt x="1213" y="782"/>
                  </a:lnTo>
                  <a:lnTo>
                    <a:pt x="1209" y="789"/>
                  </a:lnTo>
                  <a:lnTo>
                    <a:pt x="1206" y="794"/>
                  </a:lnTo>
                  <a:lnTo>
                    <a:pt x="1206" y="801"/>
                  </a:lnTo>
                  <a:lnTo>
                    <a:pt x="1206" y="807"/>
                  </a:lnTo>
                  <a:lnTo>
                    <a:pt x="1202" y="815"/>
                  </a:lnTo>
                  <a:lnTo>
                    <a:pt x="1196" y="825"/>
                  </a:lnTo>
                  <a:lnTo>
                    <a:pt x="1195" y="838"/>
                  </a:lnTo>
                  <a:lnTo>
                    <a:pt x="1194" y="851"/>
                  </a:lnTo>
                  <a:lnTo>
                    <a:pt x="1186" y="867"/>
                  </a:lnTo>
                  <a:lnTo>
                    <a:pt x="1179" y="881"/>
                  </a:lnTo>
                  <a:lnTo>
                    <a:pt x="1174" y="892"/>
                  </a:lnTo>
                  <a:lnTo>
                    <a:pt x="1171" y="903"/>
                  </a:lnTo>
                  <a:lnTo>
                    <a:pt x="1164" y="908"/>
                  </a:lnTo>
                  <a:lnTo>
                    <a:pt x="1158" y="914"/>
                  </a:lnTo>
                  <a:lnTo>
                    <a:pt x="1152" y="929"/>
                  </a:lnTo>
                  <a:lnTo>
                    <a:pt x="1148" y="944"/>
                  </a:lnTo>
                  <a:lnTo>
                    <a:pt x="1139" y="946"/>
                  </a:lnTo>
                  <a:lnTo>
                    <a:pt x="1133" y="949"/>
                  </a:lnTo>
                  <a:lnTo>
                    <a:pt x="1132" y="958"/>
                  </a:lnTo>
                  <a:lnTo>
                    <a:pt x="1131" y="967"/>
                  </a:lnTo>
                  <a:lnTo>
                    <a:pt x="1129" y="974"/>
                  </a:lnTo>
                  <a:lnTo>
                    <a:pt x="1126" y="980"/>
                  </a:lnTo>
                  <a:lnTo>
                    <a:pt x="1120" y="991"/>
                  </a:lnTo>
                  <a:lnTo>
                    <a:pt x="1112" y="1002"/>
                  </a:lnTo>
                  <a:lnTo>
                    <a:pt x="1109" y="1009"/>
                  </a:lnTo>
                  <a:lnTo>
                    <a:pt x="1106" y="1015"/>
                  </a:lnTo>
                  <a:lnTo>
                    <a:pt x="1101" y="1023"/>
                  </a:lnTo>
                  <a:lnTo>
                    <a:pt x="1094" y="1031"/>
                  </a:lnTo>
                  <a:lnTo>
                    <a:pt x="1091" y="1033"/>
                  </a:lnTo>
                  <a:lnTo>
                    <a:pt x="1087" y="1035"/>
                  </a:lnTo>
                  <a:lnTo>
                    <a:pt x="1081" y="1045"/>
                  </a:lnTo>
                  <a:lnTo>
                    <a:pt x="1078" y="1052"/>
                  </a:lnTo>
                  <a:lnTo>
                    <a:pt x="1076" y="1057"/>
                  </a:lnTo>
                  <a:lnTo>
                    <a:pt x="1074" y="1060"/>
                  </a:lnTo>
                  <a:lnTo>
                    <a:pt x="1070" y="1063"/>
                  </a:lnTo>
                  <a:lnTo>
                    <a:pt x="1065" y="1068"/>
                  </a:lnTo>
                  <a:lnTo>
                    <a:pt x="1064" y="1077"/>
                  </a:lnTo>
                  <a:lnTo>
                    <a:pt x="1062" y="1085"/>
                  </a:lnTo>
                  <a:lnTo>
                    <a:pt x="1061" y="1093"/>
                  </a:lnTo>
                  <a:lnTo>
                    <a:pt x="1062" y="1101"/>
                  </a:lnTo>
                  <a:lnTo>
                    <a:pt x="1066" y="1106"/>
                  </a:lnTo>
                  <a:lnTo>
                    <a:pt x="1070" y="1112"/>
                  </a:lnTo>
                  <a:lnTo>
                    <a:pt x="1070" y="1118"/>
                  </a:lnTo>
                  <a:lnTo>
                    <a:pt x="1070" y="1125"/>
                  </a:lnTo>
                  <a:lnTo>
                    <a:pt x="1078" y="1139"/>
                  </a:lnTo>
                  <a:lnTo>
                    <a:pt x="1086" y="1152"/>
                  </a:lnTo>
                  <a:lnTo>
                    <a:pt x="1088" y="1161"/>
                  </a:lnTo>
                  <a:lnTo>
                    <a:pt x="1090" y="1168"/>
                  </a:lnTo>
                  <a:lnTo>
                    <a:pt x="1096" y="1175"/>
                  </a:lnTo>
                  <a:lnTo>
                    <a:pt x="1101" y="1184"/>
                  </a:lnTo>
                  <a:lnTo>
                    <a:pt x="1103" y="1191"/>
                  </a:lnTo>
                  <a:lnTo>
                    <a:pt x="1105" y="1200"/>
                  </a:lnTo>
                  <a:lnTo>
                    <a:pt x="1108" y="1208"/>
                  </a:lnTo>
                  <a:lnTo>
                    <a:pt x="1111" y="1217"/>
                  </a:lnTo>
                  <a:lnTo>
                    <a:pt x="1115" y="1222"/>
                  </a:lnTo>
                  <a:lnTo>
                    <a:pt x="1121" y="1227"/>
                  </a:lnTo>
                  <a:lnTo>
                    <a:pt x="1127" y="1238"/>
                  </a:lnTo>
                  <a:lnTo>
                    <a:pt x="1132" y="1250"/>
                  </a:lnTo>
                  <a:lnTo>
                    <a:pt x="1133" y="1258"/>
                  </a:lnTo>
                  <a:lnTo>
                    <a:pt x="1133" y="1266"/>
                  </a:lnTo>
                  <a:lnTo>
                    <a:pt x="1140" y="1271"/>
                  </a:lnTo>
                  <a:lnTo>
                    <a:pt x="1148" y="1277"/>
                  </a:lnTo>
                  <a:lnTo>
                    <a:pt x="1151" y="1284"/>
                  </a:lnTo>
                  <a:lnTo>
                    <a:pt x="1156" y="1292"/>
                  </a:lnTo>
                  <a:lnTo>
                    <a:pt x="1161" y="1294"/>
                  </a:lnTo>
                  <a:lnTo>
                    <a:pt x="1166" y="1296"/>
                  </a:lnTo>
                  <a:lnTo>
                    <a:pt x="1166" y="1303"/>
                  </a:lnTo>
                  <a:lnTo>
                    <a:pt x="1166" y="1310"/>
                  </a:lnTo>
                  <a:lnTo>
                    <a:pt x="1169" y="1314"/>
                  </a:lnTo>
                  <a:lnTo>
                    <a:pt x="1172" y="1317"/>
                  </a:lnTo>
                  <a:lnTo>
                    <a:pt x="1172" y="1324"/>
                  </a:lnTo>
                  <a:lnTo>
                    <a:pt x="1172" y="1330"/>
                  </a:lnTo>
                  <a:lnTo>
                    <a:pt x="1180" y="1337"/>
                  </a:lnTo>
                  <a:lnTo>
                    <a:pt x="1186" y="1343"/>
                  </a:lnTo>
                  <a:lnTo>
                    <a:pt x="1187" y="1348"/>
                  </a:lnTo>
                  <a:lnTo>
                    <a:pt x="1189" y="1353"/>
                  </a:lnTo>
                  <a:lnTo>
                    <a:pt x="1196" y="1368"/>
                  </a:lnTo>
                  <a:lnTo>
                    <a:pt x="1204" y="1381"/>
                  </a:lnTo>
                  <a:lnTo>
                    <a:pt x="1212" y="1396"/>
                  </a:lnTo>
                  <a:lnTo>
                    <a:pt x="1217" y="1410"/>
                  </a:lnTo>
                  <a:lnTo>
                    <a:pt x="1218" y="1418"/>
                  </a:lnTo>
                  <a:lnTo>
                    <a:pt x="1218" y="1425"/>
                  </a:lnTo>
                  <a:lnTo>
                    <a:pt x="1221" y="1429"/>
                  </a:lnTo>
                  <a:lnTo>
                    <a:pt x="1226" y="1431"/>
                  </a:lnTo>
                  <a:lnTo>
                    <a:pt x="1230" y="1439"/>
                  </a:lnTo>
                  <a:lnTo>
                    <a:pt x="1239" y="1454"/>
                  </a:lnTo>
                  <a:lnTo>
                    <a:pt x="1248" y="1469"/>
                  </a:lnTo>
                  <a:lnTo>
                    <a:pt x="1251" y="1477"/>
                  </a:lnTo>
                  <a:lnTo>
                    <a:pt x="1249" y="1480"/>
                  </a:lnTo>
                  <a:lnTo>
                    <a:pt x="1247" y="1485"/>
                  </a:lnTo>
                  <a:lnTo>
                    <a:pt x="1252" y="1491"/>
                  </a:lnTo>
                  <a:lnTo>
                    <a:pt x="1257" y="1498"/>
                  </a:lnTo>
                  <a:lnTo>
                    <a:pt x="1265" y="1495"/>
                  </a:lnTo>
                  <a:lnTo>
                    <a:pt x="1273" y="1495"/>
                  </a:lnTo>
                  <a:lnTo>
                    <a:pt x="1274" y="1497"/>
                  </a:lnTo>
                  <a:lnTo>
                    <a:pt x="1275" y="1498"/>
                  </a:lnTo>
                  <a:lnTo>
                    <a:pt x="1271" y="1504"/>
                  </a:lnTo>
                  <a:lnTo>
                    <a:pt x="1265" y="1509"/>
                  </a:lnTo>
                  <a:lnTo>
                    <a:pt x="1265" y="1510"/>
                  </a:lnTo>
                  <a:lnTo>
                    <a:pt x="1265" y="1512"/>
                  </a:lnTo>
                  <a:lnTo>
                    <a:pt x="1270" y="1513"/>
                  </a:lnTo>
                  <a:lnTo>
                    <a:pt x="1275" y="1514"/>
                  </a:lnTo>
                  <a:lnTo>
                    <a:pt x="1278" y="1516"/>
                  </a:lnTo>
                  <a:lnTo>
                    <a:pt x="1280" y="1520"/>
                  </a:lnTo>
                  <a:lnTo>
                    <a:pt x="1282" y="1524"/>
                  </a:lnTo>
                  <a:lnTo>
                    <a:pt x="1284" y="1528"/>
                  </a:lnTo>
                  <a:lnTo>
                    <a:pt x="1285" y="1538"/>
                  </a:lnTo>
                  <a:lnTo>
                    <a:pt x="1289" y="1546"/>
                  </a:lnTo>
                  <a:lnTo>
                    <a:pt x="1296" y="1552"/>
                  </a:lnTo>
                  <a:lnTo>
                    <a:pt x="1302" y="1559"/>
                  </a:lnTo>
                  <a:lnTo>
                    <a:pt x="1305" y="1564"/>
                  </a:lnTo>
                  <a:lnTo>
                    <a:pt x="1307" y="1570"/>
                  </a:lnTo>
                  <a:lnTo>
                    <a:pt x="1309" y="1575"/>
                  </a:lnTo>
                  <a:lnTo>
                    <a:pt x="1313" y="1580"/>
                  </a:lnTo>
                  <a:lnTo>
                    <a:pt x="1319" y="1582"/>
                  </a:lnTo>
                  <a:lnTo>
                    <a:pt x="1323" y="1583"/>
                  </a:lnTo>
                  <a:lnTo>
                    <a:pt x="1327" y="1585"/>
                  </a:lnTo>
                  <a:lnTo>
                    <a:pt x="1331" y="1588"/>
                  </a:lnTo>
                  <a:lnTo>
                    <a:pt x="1332" y="1595"/>
                  </a:lnTo>
                  <a:lnTo>
                    <a:pt x="1332" y="1601"/>
                  </a:lnTo>
                  <a:lnTo>
                    <a:pt x="1336" y="1605"/>
                  </a:lnTo>
                  <a:lnTo>
                    <a:pt x="1341" y="1609"/>
                  </a:lnTo>
                  <a:lnTo>
                    <a:pt x="1344" y="1619"/>
                  </a:lnTo>
                  <a:lnTo>
                    <a:pt x="1346" y="1630"/>
                  </a:lnTo>
                  <a:lnTo>
                    <a:pt x="1346" y="1640"/>
                  </a:lnTo>
                  <a:lnTo>
                    <a:pt x="1346" y="1651"/>
                  </a:lnTo>
                  <a:lnTo>
                    <a:pt x="1344" y="1660"/>
                  </a:lnTo>
                  <a:lnTo>
                    <a:pt x="1340" y="1668"/>
                  </a:lnTo>
                  <a:lnTo>
                    <a:pt x="1337" y="1673"/>
                  </a:lnTo>
                  <a:lnTo>
                    <a:pt x="1335" y="1676"/>
                  </a:lnTo>
                  <a:lnTo>
                    <a:pt x="1332" y="1679"/>
                  </a:lnTo>
                  <a:lnTo>
                    <a:pt x="1329" y="1683"/>
                  </a:lnTo>
                  <a:lnTo>
                    <a:pt x="1324" y="1684"/>
                  </a:lnTo>
                  <a:lnTo>
                    <a:pt x="1320" y="1685"/>
                  </a:lnTo>
                  <a:lnTo>
                    <a:pt x="1321" y="1690"/>
                  </a:lnTo>
                  <a:lnTo>
                    <a:pt x="1323" y="1695"/>
                  </a:lnTo>
                  <a:lnTo>
                    <a:pt x="1325" y="1698"/>
                  </a:lnTo>
                  <a:lnTo>
                    <a:pt x="1329" y="1701"/>
                  </a:lnTo>
                  <a:lnTo>
                    <a:pt x="1327" y="1706"/>
                  </a:lnTo>
                  <a:lnTo>
                    <a:pt x="1326" y="1708"/>
                  </a:lnTo>
                  <a:lnTo>
                    <a:pt x="1326" y="1710"/>
                  </a:lnTo>
                  <a:lnTo>
                    <a:pt x="1327" y="1713"/>
                  </a:lnTo>
                  <a:lnTo>
                    <a:pt x="1327" y="1714"/>
                  </a:lnTo>
                  <a:lnTo>
                    <a:pt x="1327" y="1715"/>
                  </a:lnTo>
                  <a:lnTo>
                    <a:pt x="1314" y="1713"/>
                  </a:lnTo>
                  <a:lnTo>
                    <a:pt x="1298" y="1710"/>
                  </a:lnTo>
                  <a:lnTo>
                    <a:pt x="1289" y="1710"/>
                  </a:lnTo>
                  <a:lnTo>
                    <a:pt x="1282" y="1710"/>
                  </a:lnTo>
                  <a:lnTo>
                    <a:pt x="1274" y="1711"/>
                  </a:lnTo>
                  <a:lnTo>
                    <a:pt x="1267" y="1713"/>
                  </a:lnTo>
                  <a:lnTo>
                    <a:pt x="1267" y="1716"/>
                  </a:lnTo>
                  <a:lnTo>
                    <a:pt x="1268" y="1719"/>
                  </a:lnTo>
                  <a:lnTo>
                    <a:pt x="1277" y="1721"/>
                  </a:lnTo>
                  <a:lnTo>
                    <a:pt x="1288" y="1721"/>
                  </a:lnTo>
                  <a:lnTo>
                    <a:pt x="1299" y="1722"/>
                  </a:lnTo>
                  <a:lnTo>
                    <a:pt x="1307" y="1724"/>
                  </a:lnTo>
                  <a:lnTo>
                    <a:pt x="1310" y="1735"/>
                  </a:lnTo>
                  <a:lnTo>
                    <a:pt x="1313" y="1747"/>
                  </a:lnTo>
                  <a:lnTo>
                    <a:pt x="1311" y="1750"/>
                  </a:lnTo>
                  <a:lnTo>
                    <a:pt x="1308" y="1753"/>
                  </a:lnTo>
                  <a:lnTo>
                    <a:pt x="1303" y="1754"/>
                  </a:lnTo>
                  <a:lnTo>
                    <a:pt x="1300" y="1753"/>
                  </a:lnTo>
                  <a:lnTo>
                    <a:pt x="1297" y="1750"/>
                  </a:lnTo>
                  <a:lnTo>
                    <a:pt x="1295" y="1747"/>
                  </a:lnTo>
                  <a:lnTo>
                    <a:pt x="1299" y="1744"/>
                  </a:lnTo>
                  <a:lnTo>
                    <a:pt x="1303" y="1739"/>
                  </a:lnTo>
                  <a:lnTo>
                    <a:pt x="1302" y="1738"/>
                  </a:lnTo>
                  <a:lnTo>
                    <a:pt x="1301" y="1736"/>
                  </a:lnTo>
                  <a:lnTo>
                    <a:pt x="1290" y="1736"/>
                  </a:lnTo>
                  <a:lnTo>
                    <a:pt x="1279" y="1737"/>
                  </a:lnTo>
                  <a:lnTo>
                    <a:pt x="1276" y="1741"/>
                  </a:lnTo>
                  <a:lnTo>
                    <a:pt x="1274" y="1744"/>
                  </a:lnTo>
                  <a:lnTo>
                    <a:pt x="1272" y="1744"/>
                  </a:lnTo>
                  <a:lnTo>
                    <a:pt x="1270" y="1744"/>
                  </a:lnTo>
                  <a:lnTo>
                    <a:pt x="1265" y="1742"/>
                  </a:lnTo>
                  <a:lnTo>
                    <a:pt x="1262" y="1738"/>
                  </a:lnTo>
                  <a:lnTo>
                    <a:pt x="1260" y="1735"/>
                  </a:lnTo>
                  <a:lnTo>
                    <a:pt x="1260" y="1732"/>
                  </a:lnTo>
                  <a:lnTo>
                    <a:pt x="1260" y="1725"/>
                  </a:lnTo>
                  <a:lnTo>
                    <a:pt x="1260" y="1716"/>
                  </a:lnTo>
                  <a:lnTo>
                    <a:pt x="1257" y="1711"/>
                  </a:lnTo>
                  <a:lnTo>
                    <a:pt x="1255" y="1707"/>
                  </a:lnTo>
                  <a:lnTo>
                    <a:pt x="1252" y="1703"/>
                  </a:lnTo>
                  <a:lnTo>
                    <a:pt x="1249" y="1701"/>
                  </a:lnTo>
                  <a:lnTo>
                    <a:pt x="1243" y="1698"/>
                  </a:lnTo>
                  <a:lnTo>
                    <a:pt x="1238" y="1692"/>
                  </a:lnTo>
                  <a:lnTo>
                    <a:pt x="1232" y="1680"/>
                  </a:lnTo>
                  <a:lnTo>
                    <a:pt x="1228" y="1668"/>
                  </a:lnTo>
                  <a:lnTo>
                    <a:pt x="1224" y="1667"/>
                  </a:lnTo>
                  <a:lnTo>
                    <a:pt x="1219" y="1665"/>
                  </a:lnTo>
                  <a:lnTo>
                    <a:pt x="1212" y="1651"/>
                  </a:lnTo>
                  <a:lnTo>
                    <a:pt x="1204" y="1636"/>
                  </a:lnTo>
                  <a:lnTo>
                    <a:pt x="1198" y="1630"/>
                  </a:lnTo>
                  <a:lnTo>
                    <a:pt x="1192" y="1626"/>
                  </a:lnTo>
                  <a:lnTo>
                    <a:pt x="1189" y="1617"/>
                  </a:lnTo>
                  <a:lnTo>
                    <a:pt x="1185" y="1609"/>
                  </a:lnTo>
                  <a:lnTo>
                    <a:pt x="1177" y="1602"/>
                  </a:lnTo>
                  <a:lnTo>
                    <a:pt x="1169" y="1593"/>
                  </a:lnTo>
                  <a:lnTo>
                    <a:pt x="1164" y="1579"/>
                  </a:lnTo>
                  <a:lnTo>
                    <a:pt x="1161" y="1564"/>
                  </a:lnTo>
                  <a:lnTo>
                    <a:pt x="1157" y="1561"/>
                  </a:lnTo>
                  <a:lnTo>
                    <a:pt x="1152" y="1559"/>
                  </a:lnTo>
                  <a:lnTo>
                    <a:pt x="1149" y="1547"/>
                  </a:lnTo>
                  <a:lnTo>
                    <a:pt x="1146" y="1535"/>
                  </a:lnTo>
                  <a:lnTo>
                    <a:pt x="1144" y="1524"/>
                  </a:lnTo>
                  <a:lnTo>
                    <a:pt x="1140" y="1512"/>
                  </a:lnTo>
                  <a:lnTo>
                    <a:pt x="1135" y="1505"/>
                  </a:lnTo>
                  <a:lnTo>
                    <a:pt x="1129" y="1499"/>
                  </a:lnTo>
                  <a:lnTo>
                    <a:pt x="1126" y="1487"/>
                  </a:lnTo>
                  <a:lnTo>
                    <a:pt x="1125" y="1475"/>
                  </a:lnTo>
                  <a:lnTo>
                    <a:pt x="1119" y="1466"/>
                  </a:lnTo>
                  <a:lnTo>
                    <a:pt x="1110" y="1455"/>
                  </a:lnTo>
                  <a:lnTo>
                    <a:pt x="1106" y="1450"/>
                  </a:lnTo>
                  <a:lnTo>
                    <a:pt x="1104" y="1444"/>
                  </a:lnTo>
                  <a:lnTo>
                    <a:pt x="1103" y="1441"/>
                  </a:lnTo>
                  <a:lnTo>
                    <a:pt x="1103" y="1438"/>
                  </a:lnTo>
                  <a:lnTo>
                    <a:pt x="1104" y="1434"/>
                  </a:lnTo>
                  <a:lnTo>
                    <a:pt x="1105" y="1431"/>
                  </a:lnTo>
                  <a:lnTo>
                    <a:pt x="1111" y="1430"/>
                  </a:lnTo>
                  <a:lnTo>
                    <a:pt x="1116" y="1430"/>
                  </a:lnTo>
                  <a:lnTo>
                    <a:pt x="1102" y="1419"/>
                  </a:lnTo>
                  <a:lnTo>
                    <a:pt x="1086" y="1407"/>
                  </a:lnTo>
                  <a:lnTo>
                    <a:pt x="1086" y="1406"/>
                  </a:lnTo>
                  <a:lnTo>
                    <a:pt x="1087" y="1404"/>
                  </a:lnTo>
                  <a:lnTo>
                    <a:pt x="1099" y="1404"/>
                  </a:lnTo>
                  <a:lnTo>
                    <a:pt x="1109" y="1405"/>
                  </a:lnTo>
                  <a:lnTo>
                    <a:pt x="1109" y="1404"/>
                  </a:lnTo>
                  <a:lnTo>
                    <a:pt x="1110" y="1403"/>
                  </a:lnTo>
                  <a:lnTo>
                    <a:pt x="1109" y="1397"/>
                  </a:lnTo>
                  <a:lnTo>
                    <a:pt x="1105" y="1392"/>
                  </a:lnTo>
                  <a:lnTo>
                    <a:pt x="1102" y="1386"/>
                  </a:lnTo>
                  <a:lnTo>
                    <a:pt x="1099" y="1383"/>
                  </a:lnTo>
                  <a:lnTo>
                    <a:pt x="1090" y="1381"/>
                  </a:lnTo>
                  <a:lnTo>
                    <a:pt x="1081" y="1381"/>
                  </a:lnTo>
                  <a:lnTo>
                    <a:pt x="1073" y="1380"/>
                  </a:lnTo>
                  <a:lnTo>
                    <a:pt x="1065" y="1378"/>
                  </a:lnTo>
                  <a:lnTo>
                    <a:pt x="1061" y="1371"/>
                  </a:lnTo>
                  <a:lnTo>
                    <a:pt x="1057" y="1362"/>
                  </a:lnTo>
                  <a:lnTo>
                    <a:pt x="1054" y="1361"/>
                  </a:lnTo>
                  <a:lnTo>
                    <a:pt x="1050" y="1360"/>
                  </a:lnTo>
                  <a:lnTo>
                    <a:pt x="1046" y="1354"/>
                  </a:lnTo>
                  <a:lnTo>
                    <a:pt x="1042" y="1349"/>
                  </a:lnTo>
                  <a:lnTo>
                    <a:pt x="1040" y="1339"/>
                  </a:lnTo>
                  <a:lnTo>
                    <a:pt x="1035" y="1330"/>
                  </a:lnTo>
                  <a:lnTo>
                    <a:pt x="1031" y="1327"/>
                  </a:lnTo>
                  <a:lnTo>
                    <a:pt x="1026" y="1324"/>
                  </a:lnTo>
                  <a:lnTo>
                    <a:pt x="1023" y="1323"/>
                  </a:lnTo>
                  <a:lnTo>
                    <a:pt x="1021" y="1322"/>
                  </a:lnTo>
                  <a:lnTo>
                    <a:pt x="1019" y="1319"/>
                  </a:lnTo>
                  <a:lnTo>
                    <a:pt x="1018" y="1316"/>
                  </a:lnTo>
                  <a:lnTo>
                    <a:pt x="1018" y="1307"/>
                  </a:lnTo>
                  <a:lnTo>
                    <a:pt x="1018" y="1300"/>
                  </a:lnTo>
                  <a:lnTo>
                    <a:pt x="1015" y="1295"/>
                  </a:lnTo>
                  <a:lnTo>
                    <a:pt x="1011" y="1292"/>
                  </a:lnTo>
                  <a:lnTo>
                    <a:pt x="1008" y="1279"/>
                  </a:lnTo>
                  <a:lnTo>
                    <a:pt x="1005" y="1267"/>
                  </a:lnTo>
                  <a:lnTo>
                    <a:pt x="997" y="1258"/>
                  </a:lnTo>
                  <a:lnTo>
                    <a:pt x="991" y="1248"/>
                  </a:lnTo>
                  <a:lnTo>
                    <a:pt x="988" y="1238"/>
                  </a:lnTo>
                  <a:lnTo>
                    <a:pt x="986" y="1230"/>
                  </a:lnTo>
                  <a:lnTo>
                    <a:pt x="985" y="1225"/>
                  </a:lnTo>
                  <a:lnTo>
                    <a:pt x="984" y="1221"/>
                  </a:lnTo>
                  <a:lnTo>
                    <a:pt x="982" y="1218"/>
                  </a:lnTo>
                  <a:lnTo>
                    <a:pt x="980" y="1214"/>
                  </a:lnTo>
                  <a:lnTo>
                    <a:pt x="973" y="1215"/>
                  </a:lnTo>
                  <a:lnTo>
                    <a:pt x="968" y="1220"/>
                  </a:lnTo>
                  <a:lnTo>
                    <a:pt x="963" y="1225"/>
                  </a:lnTo>
                  <a:lnTo>
                    <a:pt x="958" y="1231"/>
                  </a:lnTo>
                  <a:lnTo>
                    <a:pt x="950" y="1245"/>
                  </a:lnTo>
                  <a:lnTo>
                    <a:pt x="943" y="1256"/>
                  </a:lnTo>
                  <a:lnTo>
                    <a:pt x="938" y="1260"/>
                  </a:lnTo>
                  <a:lnTo>
                    <a:pt x="931" y="1264"/>
                  </a:lnTo>
                  <a:lnTo>
                    <a:pt x="926" y="1271"/>
                  </a:lnTo>
                  <a:lnTo>
                    <a:pt x="922" y="1281"/>
                  </a:lnTo>
                  <a:lnTo>
                    <a:pt x="910" y="1290"/>
                  </a:lnTo>
                  <a:lnTo>
                    <a:pt x="899" y="1300"/>
                  </a:lnTo>
                  <a:lnTo>
                    <a:pt x="892" y="1310"/>
                  </a:lnTo>
                  <a:lnTo>
                    <a:pt x="887" y="1320"/>
                  </a:lnTo>
                  <a:lnTo>
                    <a:pt x="881" y="1331"/>
                  </a:lnTo>
                  <a:lnTo>
                    <a:pt x="875" y="1342"/>
                  </a:lnTo>
                  <a:lnTo>
                    <a:pt x="872" y="1349"/>
                  </a:lnTo>
                  <a:lnTo>
                    <a:pt x="870" y="1355"/>
                  </a:lnTo>
                  <a:lnTo>
                    <a:pt x="865" y="1360"/>
                  </a:lnTo>
                  <a:lnTo>
                    <a:pt x="858" y="1363"/>
                  </a:lnTo>
                  <a:lnTo>
                    <a:pt x="854" y="1370"/>
                  </a:lnTo>
                  <a:lnTo>
                    <a:pt x="849" y="1377"/>
                  </a:lnTo>
                  <a:lnTo>
                    <a:pt x="846" y="1381"/>
                  </a:lnTo>
                  <a:lnTo>
                    <a:pt x="843" y="1383"/>
                  </a:lnTo>
                  <a:lnTo>
                    <a:pt x="840" y="1384"/>
                  </a:lnTo>
                  <a:lnTo>
                    <a:pt x="834" y="1384"/>
                  </a:lnTo>
                  <a:lnTo>
                    <a:pt x="832" y="1382"/>
                  </a:lnTo>
                  <a:lnTo>
                    <a:pt x="830" y="1380"/>
                  </a:lnTo>
                  <a:lnTo>
                    <a:pt x="829" y="1378"/>
                  </a:lnTo>
                  <a:lnTo>
                    <a:pt x="828" y="1375"/>
                  </a:lnTo>
                  <a:lnTo>
                    <a:pt x="826" y="1371"/>
                  </a:lnTo>
                  <a:lnTo>
                    <a:pt x="823" y="1365"/>
                  </a:lnTo>
                  <a:lnTo>
                    <a:pt x="814" y="1359"/>
                  </a:lnTo>
                  <a:lnTo>
                    <a:pt x="806" y="1353"/>
                  </a:lnTo>
                  <a:lnTo>
                    <a:pt x="805" y="1346"/>
                  </a:lnTo>
                  <a:lnTo>
                    <a:pt x="802" y="1338"/>
                  </a:lnTo>
                  <a:lnTo>
                    <a:pt x="795" y="1329"/>
                  </a:lnTo>
                  <a:lnTo>
                    <a:pt x="784" y="1322"/>
                  </a:lnTo>
                  <a:lnTo>
                    <a:pt x="778" y="1317"/>
                  </a:lnTo>
                  <a:lnTo>
                    <a:pt x="773" y="1313"/>
                  </a:lnTo>
                  <a:lnTo>
                    <a:pt x="768" y="1308"/>
                  </a:lnTo>
                  <a:lnTo>
                    <a:pt x="766" y="1304"/>
                  </a:lnTo>
                  <a:lnTo>
                    <a:pt x="766" y="1295"/>
                  </a:lnTo>
                  <a:lnTo>
                    <a:pt x="767" y="1282"/>
                  </a:lnTo>
                  <a:lnTo>
                    <a:pt x="771" y="1269"/>
                  </a:lnTo>
                  <a:lnTo>
                    <a:pt x="773" y="1262"/>
                  </a:lnTo>
                  <a:lnTo>
                    <a:pt x="777" y="1259"/>
                  </a:lnTo>
                  <a:lnTo>
                    <a:pt x="780" y="1257"/>
                  </a:lnTo>
                  <a:lnTo>
                    <a:pt x="788" y="1243"/>
                  </a:lnTo>
                  <a:lnTo>
                    <a:pt x="794" y="1226"/>
                  </a:lnTo>
                  <a:lnTo>
                    <a:pt x="802" y="1212"/>
                  </a:lnTo>
                  <a:lnTo>
                    <a:pt x="811" y="1196"/>
                  </a:lnTo>
                  <a:lnTo>
                    <a:pt x="815" y="1180"/>
                  </a:lnTo>
                  <a:lnTo>
                    <a:pt x="820" y="1162"/>
                  </a:lnTo>
                  <a:lnTo>
                    <a:pt x="822" y="1152"/>
                  </a:lnTo>
                  <a:lnTo>
                    <a:pt x="825" y="1143"/>
                  </a:lnTo>
                  <a:lnTo>
                    <a:pt x="829" y="1137"/>
                  </a:lnTo>
                  <a:lnTo>
                    <a:pt x="832" y="1132"/>
                  </a:lnTo>
                  <a:lnTo>
                    <a:pt x="833" y="1132"/>
                  </a:lnTo>
                  <a:lnTo>
                    <a:pt x="834" y="1132"/>
                  </a:lnTo>
                  <a:lnTo>
                    <a:pt x="835" y="1137"/>
                  </a:lnTo>
                  <a:lnTo>
                    <a:pt x="837" y="1138"/>
                  </a:lnTo>
                  <a:lnTo>
                    <a:pt x="841" y="1138"/>
                  </a:lnTo>
                  <a:lnTo>
                    <a:pt x="844" y="1140"/>
                  </a:lnTo>
                  <a:lnTo>
                    <a:pt x="847" y="1143"/>
                  </a:lnTo>
                  <a:lnTo>
                    <a:pt x="848" y="1148"/>
                  </a:lnTo>
                  <a:lnTo>
                    <a:pt x="848" y="1150"/>
                  </a:lnTo>
                  <a:lnTo>
                    <a:pt x="849" y="1152"/>
                  </a:lnTo>
                  <a:lnTo>
                    <a:pt x="852" y="1152"/>
                  </a:lnTo>
                  <a:lnTo>
                    <a:pt x="855" y="1152"/>
                  </a:lnTo>
                  <a:lnTo>
                    <a:pt x="856" y="1139"/>
                  </a:lnTo>
                  <a:lnTo>
                    <a:pt x="858" y="1125"/>
                  </a:lnTo>
                  <a:lnTo>
                    <a:pt x="861" y="1110"/>
                  </a:lnTo>
                  <a:lnTo>
                    <a:pt x="866" y="1100"/>
                  </a:lnTo>
                  <a:lnTo>
                    <a:pt x="868" y="1100"/>
                  </a:lnTo>
                  <a:lnTo>
                    <a:pt x="870" y="1098"/>
                  </a:lnTo>
                  <a:lnTo>
                    <a:pt x="873" y="1103"/>
                  </a:lnTo>
                  <a:lnTo>
                    <a:pt x="873" y="1107"/>
                  </a:lnTo>
                  <a:lnTo>
                    <a:pt x="872" y="1112"/>
                  </a:lnTo>
                  <a:lnTo>
                    <a:pt x="872" y="1117"/>
                  </a:lnTo>
                  <a:lnTo>
                    <a:pt x="875" y="1117"/>
                  </a:lnTo>
                  <a:lnTo>
                    <a:pt x="876" y="1117"/>
                  </a:lnTo>
                  <a:lnTo>
                    <a:pt x="883" y="1110"/>
                  </a:lnTo>
                  <a:lnTo>
                    <a:pt x="891" y="1106"/>
                  </a:lnTo>
                  <a:lnTo>
                    <a:pt x="889" y="1103"/>
                  </a:lnTo>
                  <a:lnTo>
                    <a:pt x="888" y="1100"/>
                  </a:lnTo>
                  <a:lnTo>
                    <a:pt x="890" y="1097"/>
                  </a:lnTo>
                  <a:lnTo>
                    <a:pt x="892" y="1095"/>
                  </a:lnTo>
                  <a:lnTo>
                    <a:pt x="894" y="1094"/>
                  </a:lnTo>
                  <a:lnTo>
                    <a:pt x="899" y="1093"/>
                  </a:lnTo>
                  <a:lnTo>
                    <a:pt x="900" y="1094"/>
                  </a:lnTo>
                  <a:lnTo>
                    <a:pt x="901" y="1095"/>
                  </a:lnTo>
                  <a:lnTo>
                    <a:pt x="903" y="1105"/>
                  </a:lnTo>
                  <a:lnTo>
                    <a:pt x="904" y="1114"/>
                  </a:lnTo>
                  <a:lnTo>
                    <a:pt x="907" y="1114"/>
                  </a:lnTo>
                  <a:lnTo>
                    <a:pt x="910" y="1114"/>
                  </a:lnTo>
                  <a:lnTo>
                    <a:pt x="914" y="1110"/>
                  </a:lnTo>
                  <a:lnTo>
                    <a:pt x="917" y="1105"/>
                  </a:lnTo>
                  <a:lnTo>
                    <a:pt x="919" y="1098"/>
                  </a:lnTo>
                  <a:lnTo>
                    <a:pt x="918" y="1092"/>
                  </a:lnTo>
                  <a:lnTo>
                    <a:pt x="913" y="1089"/>
                  </a:lnTo>
                  <a:lnTo>
                    <a:pt x="906" y="1085"/>
                  </a:lnTo>
                  <a:lnTo>
                    <a:pt x="906" y="1084"/>
                  </a:lnTo>
                  <a:lnTo>
                    <a:pt x="906" y="1083"/>
                  </a:lnTo>
                  <a:lnTo>
                    <a:pt x="912" y="1080"/>
                  </a:lnTo>
                  <a:lnTo>
                    <a:pt x="918" y="1077"/>
                  </a:lnTo>
                  <a:lnTo>
                    <a:pt x="922" y="1069"/>
                  </a:lnTo>
                  <a:lnTo>
                    <a:pt x="923" y="1059"/>
                  </a:lnTo>
                  <a:lnTo>
                    <a:pt x="923" y="1047"/>
                  </a:lnTo>
                  <a:lnTo>
                    <a:pt x="923" y="1034"/>
                  </a:lnTo>
                  <a:lnTo>
                    <a:pt x="922" y="1021"/>
                  </a:lnTo>
                  <a:lnTo>
                    <a:pt x="919" y="1009"/>
                  </a:lnTo>
                  <a:lnTo>
                    <a:pt x="916" y="999"/>
                  </a:lnTo>
                  <a:lnTo>
                    <a:pt x="913" y="990"/>
                  </a:lnTo>
                  <a:lnTo>
                    <a:pt x="906" y="984"/>
                  </a:lnTo>
                  <a:lnTo>
                    <a:pt x="901" y="975"/>
                  </a:lnTo>
                  <a:lnTo>
                    <a:pt x="901" y="970"/>
                  </a:lnTo>
                  <a:lnTo>
                    <a:pt x="901" y="966"/>
                  </a:lnTo>
                  <a:lnTo>
                    <a:pt x="896" y="962"/>
                  </a:lnTo>
                  <a:lnTo>
                    <a:pt x="891" y="957"/>
                  </a:lnTo>
                  <a:lnTo>
                    <a:pt x="885" y="953"/>
                  </a:lnTo>
                  <a:lnTo>
                    <a:pt x="880" y="950"/>
                  </a:lnTo>
                  <a:lnTo>
                    <a:pt x="880" y="944"/>
                  </a:lnTo>
                  <a:lnTo>
                    <a:pt x="879" y="938"/>
                  </a:lnTo>
                  <a:lnTo>
                    <a:pt x="879" y="933"/>
                  </a:lnTo>
                  <a:lnTo>
                    <a:pt x="877" y="929"/>
                  </a:lnTo>
                  <a:lnTo>
                    <a:pt x="876" y="929"/>
                  </a:lnTo>
                  <a:lnTo>
                    <a:pt x="871" y="937"/>
                  </a:lnTo>
                  <a:lnTo>
                    <a:pt x="866" y="952"/>
                  </a:lnTo>
                  <a:lnTo>
                    <a:pt x="860" y="967"/>
                  </a:lnTo>
                  <a:lnTo>
                    <a:pt x="856" y="976"/>
                  </a:lnTo>
                  <a:lnTo>
                    <a:pt x="845" y="980"/>
                  </a:lnTo>
                  <a:lnTo>
                    <a:pt x="835" y="984"/>
                  </a:lnTo>
                  <a:lnTo>
                    <a:pt x="832" y="988"/>
                  </a:lnTo>
                  <a:lnTo>
                    <a:pt x="829" y="992"/>
                  </a:lnTo>
                  <a:lnTo>
                    <a:pt x="823" y="993"/>
                  </a:lnTo>
                  <a:lnTo>
                    <a:pt x="817" y="993"/>
                  </a:lnTo>
                  <a:lnTo>
                    <a:pt x="810" y="993"/>
                  </a:lnTo>
                  <a:lnTo>
                    <a:pt x="805" y="992"/>
                  </a:lnTo>
                  <a:lnTo>
                    <a:pt x="791" y="991"/>
                  </a:lnTo>
                  <a:lnTo>
                    <a:pt x="782" y="990"/>
                  </a:lnTo>
                  <a:lnTo>
                    <a:pt x="773" y="991"/>
                  </a:lnTo>
                  <a:lnTo>
                    <a:pt x="762" y="991"/>
                  </a:lnTo>
                  <a:lnTo>
                    <a:pt x="751" y="991"/>
                  </a:lnTo>
                  <a:lnTo>
                    <a:pt x="741" y="992"/>
                  </a:lnTo>
                  <a:lnTo>
                    <a:pt x="732" y="994"/>
                  </a:lnTo>
                  <a:lnTo>
                    <a:pt x="719" y="997"/>
                  </a:lnTo>
                  <a:lnTo>
                    <a:pt x="713" y="998"/>
                  </a:lnTo>
                  <a:lnTo>
                    <a:pt x="706" y="999"/>
                  </a:lnTo>
                  <a:lnTo>
                    <a:pt x="700" y="999"/>
                  </a:lnTo>
                  <a:lnTo>
                    <a:pt x="695" y="998"/>
                  </a:lnTo>
                  <a:lnTo>
                    <a:pt x="690" y="997"/>
                  </a:lnTo>
                  <a:lnTo>
                    <a:pt x="683" y="996"/>
                  </a:lnTo>
                  <a:lnTo>
                    <a:pt x="680" y="998"/>
                  </a:lnTo>
                  <a:lnTo>
                    <a:pt x="675" y="1001"/>
                  </a:lnTo>
                  <a:lnTo>
                    <a:pt x="670" y="1003"/>
                  </a:lnTo>
                  <a:lnTo>
                    <a:pt x="663" y="1007"/>
                  </a:lnTo>
                  <a:lnTo>
                    <a:pt x="652" y="1011"/>
                  </a:lnTo>
                  <a:lnTo>
                    <a:pt x="647" y="1015"/>
                  </a:lnTo>
                  <a:lnTo>
                    <a:pt x="646" y="1021"/>
                  </a:lnTo>
                  <a:lnTo>
                    <a:pt x="646" y="1027"/>
                  </a:lnTo>
                  <a:lnTo>
                    <a:pt x="647" y="1035"/>
                  </a:lnTo>
                  <a:lnTo>
                    <a:pt x="648" y="1044"/>
                  </a:lnTo>
                  <a:lnTo>
                    <a:pt x="650" y="1052"/>
                  </a:lnTo>
                  <a:lnTo>
                    <a:pt x="651" y="1061"/>
                  </a:lnTo>
                  <a:lnTo>
                    <a:pt x="651" y="1070"/>
                  </a:lnTo>
                  <a:lnTo>
                    <a:pt x="650" y="1078"/>
                  </a:lnTo>
                  <a:lnTo>
                    <a:pt x="649" y="1080"/>
                  </a:lnTo>
                  <a:lnTo>
                    <a:pt x="647" y="1083"/>
                  </a:lnTo>
                  <a:lnTo>
                    <a:pt x="647" y="1095"/>
                  </a:lnTo>
                  <a:lnTo>
                    <a:pt x="647" y="1108"/>
                  </a:lnTo>
                  <a:lnTo>
                    <a:pt x="640" y="1114"/>
                  </a:lnTo>
                  <a:lnTo>
                    <a:pt x="635" y="1119"/>
                  </a:lnTo>
                  <a:lnTo>
                    <a:pt x="632" y="1135"/>
                  </a:lnTo>
                  <a:lnTo>
                    <a:pt x="628" y="1148"/>
                  </a:lnTo>
                  <a:lnTo>
                    <a:pt x="622" y="1150"/>
                  </a:lnTo>
                  <a:lnTo>
                    <a:pt x="616" y="1153"/>
                  </a:lnTo>
                  <a:lnTo>
                    <a:pt x="616" y="1155"/>
                  </a:lnTo>
                  <a:lnTo>
                    <a:pt x="617" y="1157"/>
                  </a:lnTo>
                  <a:lnTo>
                    <a:pt x="617" y="1159"/>
                  </a:lnTo>
                  <a:lnTo>
                    <a:pt x="619" y="1160"/>
                  </a:lnTo>
                  <a:lnTo>
                    <a:pt x="625" y="1161"/>
                  </a:lnTo>
                  <a:lnTo>
                    <a:pt x="631" y="1163"/>
                  </a:lnTo>
                  <a:lnTo>
                    <a:pt x="633" y="1168"/>
                  </a:lnTo>
                  <a:lnTo>
                    <a:pt x="634" y="1175"/>
                  </a:lnTo>
                  <a:lnTo>
                    <a:pt x="629" y="1185"/>
                  </a:lnTo>
                  <a:lnTo>
                    <a:pt x="624" y="1197"/>
                  </a:lnTo>
                  <a:lnTo>
                    <a:pt x="621" y="1202"/>
                  </a:lnTo>
                  <a:lnTo>
                    <a:pt x="619" y="1208"/>
                  </a:lnTo>
                  <a:lnTo>
                    <a:pt x="616" y="1213"/>
                  </a:lnTo>
                  <a:lnTo>
                    <a:pt x="617" y="1217"/>
                  </a:lnTo>
                  <a:lnTo>
                    <a:pt x="622" y="1221"/>
                  </a:lnTo>
                  <a:lnTo>
                    <a:pt x="625" y="1225"/>
                  </a:lnTo>
                  <a:lnTo>
                    <a:pt x="627" y="1234"/>
                  </a:lnTo>
                  <a:lnTo>
                    <a:pt x="627" y="1247"/>
                  </a:lnTo>
                  <a:lnTo>
                    <a:pt x="627" y="1261"/>
                  </a:lnTo>
                  <a:lnTo>
                    <a:pt x="625" y="1271"/>
                  </a:lnTo>
                  <a:lnTo>
                    <a:pt x="623" y="1275"/>
                  </a:lnTo>
                  <a:lnTo>
                    <a:pt x="621" y="1279"/>
                  </a:lnTo>
                  <a:lnTo>
                    <a:pt x="619" y="1280"/>
                  </a:lnTo>
                  <a:lnTo>
                    <a:pt x="617" y="1282"/>
                  </a:lnTo>
                  <a:lnTo>
                    <a:pt x="617" y="1285"/>
                  </a:lnTo>
                  <a:lnTo>
                    <a:pt x="617" y="1288"/>
                  </a:lnTo>
                  <a:lnTo>
                    <a:pt x="622" y="1294"/>
                  </a:lnTo>
                  <a:lnTo>
                    <a:pt x="625" y="1300"/>
                  </a:lnTo>
                  <a:lnTo>
                    <a:pt x="627" y="1313"/>
                  </a:lnTo>
                  <a:lnTo>
                    <a:pt x="626" y="1336"/>
                  </a:lnTo>
                  <a:lnTo>
                    <a:pt x="625" y="1359"/>
                  </a:lnTo>
                  <a:lnTo>
                    <a:pt x="624" y="1372"/>
                  </a:lnTo>
                  <a:lnTo>
                    <a:pt x="623" y="1373"/>
                  </a:lnTo>
                  <a:lnTo>
                    <a:pt x="617" y="1372"/>
                  </a:lnTo>
                  <a:lnTo>
                    <a:pt x="614" y="1370"/>
                  </a:lnTo>
                  <a:lnTo>
                    <a:pt x="612" y="1368"/>
                  </a:lnTo>
                  <a:lnTo>
                    <a:pt x="610" y="1364"/>
                  </a:lnTo>
                  <a:lnTo>
                    <a:pt x="604" y="1363"/>
                  </a:lnTo>
                  <a:lnTo>
                    <a:pt x="600" y="1363"/>
                  </a:lnTo>
                  <a:lnTo>
                    <a:pt x="596" y="1364"/>
                  </a:lnTo>
                  <a:lnTo>
                    <a:pt x="592" y="1365"/>
                  </a:lnTo>
                  <a:lnTo>
                    <a:pt x="586" y="1370"/>
                  </a:lnTo>
                  <a:lnTo>
                    <a:pt x="579" y="1373"/>
                  </a:lnTo>
                  <a:lnTo>
                    <a:pt x="576" y="1373"/>
                  </a:lnTo>
                  <a:lnTo>
                    <a:pt x="572" y="1372"/>
                  </a:lnTo>
                  <a:lnTo>
                    <a:pt x="569" y="1371"/>
                  </a:lnTo>
                  <a:lnTo>
                    <a:pt x="566" y="1369"/>
                  </a:lnTo>
                  <a:lnTo>
                    <a:pt x="562" y="1364"/>
                  </a:lnTo>
                  <a:lnTo>
                    <a:pt x="557" y="1361"/>
                  </a:lnTo>
                  <a:lnTo>
                    <a:pt x="549" y="1361"/>
                  </a:lnTo>
                  <a:lnTo>
                    <a:pt x="540" y="1362"/>
                  </a:lnTo>
                  <a:lnTo>
                    <a:pt x="536" y="1359"/>
                  </a:lnTo>
                  <a:lnTo>
                    <a:pt x="533" y="1355"/>
                  </a:lnTo>
                  <a:lnTo>
                    <a:pt x="533" y="1348"/>
                  </a:lnTo>
                  <a:lnTo>
                    <a:pt x="533" y="1340"/>
                  </a:lnTo>
                  <a:lnTo>
                    <a:pt x="530" y="1336"/>
                  </a:lnTo>
                  <a:lnTo>
                    <a:pt x="527" y="1329"/>
                  </a:lnTo>
                  <a:lnTo>
                    <a:pt x="526" y="1326"/>
                  </a:lnTo>
                  <a:lnTo>
                    <a:pt x="526" y="1322"/>
                  </a:lnTo>
                  <a:lnTo>
                    <a:pt x="526" y="1317"/>
                  </a:lnTo>
                  <a:lnTo>
                    <a:pt x="527" y="1313"/>
                  </a:lnTo>
                  <a:lnTo>
                    <a:pt x="530" y="1311"/>
                  </a:lnTo>
                  <a:lnTo>
                    <a:pt x="533" y="1307"/>
                  </a:lnTo>
                  <a:lnTo>
                    <a:pt x="533" y="1294"/>
                  </a:lnTo>
                  <a:lnTo>
                    <a:pt x="535" y="1284"/>
                  </a:lnTo>
                  <a:lnTo>
                    <a:pt x="538" y="1284"/>
                  </a:lnTo>
                  <a:lnTo>
                    <a:pt x="539" y="1284"/>
                  </a:lnTo>
                  <a:lnTo>
                    <a:pt x="540" y="1285"/>
                  </a:lnTo>
                  <a:lnTo>
                    <a:pt x="541" y="1285"/>
                  </a:lnTo>
                  <a:lnTo>
                    <a:pt x="542" y="1293"/>
                  </a:lnTo>
                  <a:lnTo>
                    <a:pt x="545" y="1301"/>
                  </a:lnTo>
                  <a:lnTo>
                    <a:pt x="546" y="1300"/>
                  </a:lnTo>
                  <a:lnTo>
                    <a:pt x="547" y="1300"/>
                  </a:lnTo>
                  <a:lnTo>
                    <a:pt x="549" y="1291"/>
                  </a:lnTo>
                  <a:lnTo>
                    <a:pt x="551" y="1281"/>
                  </a:lnTo>
                  <a:lnTo>
                    <a:pt x="551" y="1272"/>
                  </a:lnTo>
                  <a:lnTo>
                    <a:pt x="550" y="1262"/>
                  </a:lnTo>
                  <a:lnTo>
                    <a:pt x="545" y="1259"/>
                  </a:lnTo>
                  <a:lnTo>
                    <a:pt x="541" y="1257"/>
                  </a:lnTo>
                  <a:lnTo>
                    <a:pt x="541" y="1254"/>
                  </a:lnTo>
                  <a:lnTo>
                    <a:pt x="543" y="1252"/>
                  </a:lnTo>
                  <a:lnTo>
                    <a:pt x="544" y="1250"/>
                  </a:lnTo>
                  <a:lnTo>
                    <a:pt x="546" y="1249"/>
                  </a:lnTo>
                  <a:lnTo>
                    <a:pt x="552" y="1247"/>
                  </a:lnTo>
                  <a:lnTo>
                    <a:pt x="556" y="1245"/>
                  </a:lnTo>
                  <a:lnTo>
                    <a:pt x="556" y="1243"/>
                  </a:lnTo>
                  <a:lnTo>
                    <a:pt x="556" y="1240"/>
                  </a:lnTo>
                  <a:lnTo>
                    <a:pt x="552" y="1236"/>
                  </a:lnTo>
                  <a:lnTo>
                    <a:pt x="547" y="1232"/>
                  </a:lnTo>
                  <a:lnTo>
                    <a:pt x="547" y="1224"/>
                  </a:lnTo>
                  <a:lnTo>
                    <a:pt x="546" y="1217"/>
                  </a:lnTo>
                  <a:lnTo>
                    <a:pt x="547" y="1217"/>
                  </a:lnTo>
                  <a:lnTo>
                    <a:pt x="549" y="1215"/>
                  </a:lnTo>
                  <a:lnTo>
                    <a:pt x="553" y="1215"/>
                  </a:lnTo>
                  <a:lnTo>
                    <a:pt x="558" y="1214"/>
                  </a:lnTo>
                  <a:lnTo>
                    <a:pt x="559" y="1213"/>
                  </a:lnTo>
                  <a:lnTo>
                    <a:pt x="561" y="1212"/>
                  </a:lnTo>
                  <a:lnTo>
                    <a:pt x="558" y="1208"/>
                  </a:lnTo>
                  <a:lnTo>
                    <a:pt x="556" y="1205"/>
                  </a:lnTo>
                  <a:lnTo>
                    <a:pt x="552" y="1203"/>
                  </a:lnTo>
                  <a:lnTo>
                    <a:pt x="549" y="1201"/>
                  </a:lnTo>
                  <a:lnTo>
                    <a:pt x="549" y="1200"/>
                  </a:lnTo>
                  <a:lnTo>
                    <a:pt x="549" y="1199"/>
                  </a:lnTo>
                  <a:lnTo>
                    <a:pt x="551" y="1197"/>
                  </a:lnTo>
                  <a:lnTo>
                    <a:pt x="553" y="1195"/>
                  </a:lnTo>
                  <a:lnTo>
                    <a:pt x="556" y="1194"/>
                  </a:lnTo>
                  <a:lnTo>
                    <a:pt x="561" y="1194"/>
                  </a:lnTo>
                  <a:lnTo>
                    <a:pt x="559" y="1189"/>
                  </a:lnTo>
                  <a:lnTo>
                    <a:pt x="558" y="1186"/>
                  </a:lnTo>
                  <a:lnTo>
                    <a:pt x="558" y="1184"/>
                  </a:lnTo>
                  <a:lnTo>
                    <a:pt x="559" y="1179"/>
                  </a:lnTo>
                  <a:lnTo>
                    <a:pt x="554" y="1176"/>
                  </a:lnTo>
                  <a:lnTo>
                    <a:pt x="549" y="1172"/>
                  </a:lnTo>
                  <a:lnTo>
                    <a:pt x="549" y="1165"/>
                  </a:lnTo>
                  <a:lnTo>
                    <a:pt x="550" y="1160"/>
                  </a:lnTo>
                  <a:lnTo>
                    <a:pt x="551" y="1155"/>
                  </a:lnTo>
                  <a:lnTo>
                    <a:pt x="552" y="1152"/>
                  </a:lnTo>
                  <a:lnTo>
                    <a:pt x="555" y="1145"/>
                  </a:lnTo>
                  <a:lnTo>
                    <a:pt x="557" y="1137"/>
                  </a:lnTo>
                  <a:lnTo>
                    <a:pt x="554" y="1133"/>
                  </a:lnTo>
                  <a:lnTo>
                    <a:pt x="551" y="1129"/>
                  </a:lnTo>
                  <a:lnTo>
                    <a:pt x="555" y="1126"/>
                  </a:lnTo>
                  <a:lnTo>
                    <a:pt x="559" y="1122"/>
                  </a:lnTo>
                  <a:lnTo>
                    <a:pt x="561" y="1119"/>
                  </a:lnTo>
                  <a:lnTo>
                    <a:pt x="561" y="1116"/>
                  </a:lnTo>
                  <a:lnTo>
                    <a:pt x="561" y="1113"/>
                  </a:lnTo>
                  <a:lnTo>
                    <a:pt x="559" y="1109"/>
                  </a:lnTo>
                  <a:lnTo>
                    <a:pt x="558" y="1102"/>
                  </a:lnTo>
                  <a:lnTo>
                    <a:pt x="557" y="1094"/>
                  </a:lnTo>
                  <a:lnTo>
                    <a:pt x="558" y="1087"/>
                  </a:lnTo>
                  <a:lnTo>
                    <a:pt x="561" y="1083"/>
                  </a:lnTo>
                  <a:lnTo>
                    <a:pt x="561" y="1072"/>
                  </a:lnTo>
                  <a:lnTo>
                    <a:pt x="561" y="1060"/>
                  </a:lnTo>
                  <a:lnTo>
                    <a:pt x="558" y="1048"/>
                  </a:lnTo>
                  <a:lnTo>
                    <a:pt x="556" y="1037"/>
                  </a:lnTo>
                  <a:lnTo>
                    <a:pt x="552" y="1033"/>
                  </a:lnTo>
                  <a:lnTo>
                    <a:pt x="546" y="1030"/>
                  </a:lnTo>
                  <a:lnTo>
                    <a:pt x="538" y="1032"/>
                  </a:lnTo>
                  <a:lnTo>
                    <a:pt x="522" y="1034"/>
                  </a:lnTo>
                  <a:lnTo>
                    <a:pt x="504" y="1036"/>
                  </a:lnTo>
                  <a:lnTo>
                    <a:pt x="483" y="1037"/>
                  </a:lnTo>
                  <a:lnTo>
                    <a:pt x="462" y="1037"/>
                  </a:lnTo>
                  <a:lnTo>
                    <a:pt x="443" y="1037"/>
                  </a:lnTo>
                  <a:lnTo>
                    <a:pt x="428" y="1036"/>
                  </a:lnTo>
                  <a:lnTo>
                    <a:pt x="418" y="1034"/>
                  </a:lnTo>
                  <a:lnTo>
                    <a:pt x="418" y="1033"/>
                  </a:lnTo>
                  <a:lnTo>
                    <a:pt x="419" y="1032"/>
                  </a:lnTo>
                  <a:lnTo>
                    <a:pt x="428" y="1027"/>
                  </a:lnTo>
                  <a:lnTo>
                    <a:pt x="439" y="1021"/>
                  </a:lnTo>
                  <a:lnTo>
                    <a:pt x="443" y="1017"/>
                  </a:lnTo>
                  <a:lnTo>
                    <a:pt x="448" y="1013"/>
                  </a:lnTo>
                  <a:lnTo>
                    <a:pt x="451" y="1009"/>
                  </a:lnTo>
                  <a:lnTo>
                    <a:pt x="453" y="1004"/>
                  </a:lnTo>
                  <a:lnTo>
                    <a:pt x="450" y="1002"/>
                  </a:lnTo>
                  <a:lnTo>
                    <a:pt x="446" y="1000"/>
                  </a:lnTo>
                  <a:lnTo>
                    <a:pt x="446" y="999"/>
                  </a:lnTo>
                  <a:lnTo>
                    <a:pt x="446" y="998"/>
                  </a:lnTo>
                  <a:lnTo>
                    <a:pt x="462" y="989"/>
                  </a:lnTo>
                  <a:lnTo>
                    <a:pt x="480" y="982"/>
                  </a:lnTo>
                  <a:lnTo>
                    <a:pt x="497" y="976"/>
                  </a:lnTo>
                  <a:lnTo>
                    <a:pt x="515" y="968"/>
                  </a:lnTo>
                  <a:lnTo>
                    <a:pt x="522" y="963"/>
                  </a:lnTo>
                  <a:lnTo>
                    <a:pt x="530" y="957"/>
                  </a:lnTo>
                  <a:lnTo>
                    <a:pt x="553" y="947"/>
                  </a:lnTo>
                  <a:lnTo>
                    <a:pt x="575" y="939"/>
                  </a:lnTo>
                  <a:lnTo>
                    <a:pt x="598" y="930"/>
                  </a:lnTo>
                  <a:lnTo>
                    <a:pt x="622" y="921"/>
                  </a:lnTo>
                  <a:lnTo>
                    <a:pt x="625" y="918"/>
                  </a:lnTo>
                  <a:lnTo>
                    <a:pt x="628" y="915"/>
                  </a:lnTo>
                  <a:lnTo>
                    <a:pt x="640" y="910"/>
                  </a:lnTo>
                  <a:lnTo>
                    <a:pt x="654" y="907"/>
                  </a:lnTo>
                  <a:lnTo>
                    <a:pt x="667" y="904"/>
                  </a:lnTo>
                  <a:lnTo>
                    <a:pt x="680" y="899"/>
                  </a:lnTo>
                  <a:lnTo>
                    <a:pt x="683" y="896"/>
                  </a:lnTo>
                  <a:lnTo>
                    <a:pt x="686" y="893"/>
                  </a:lnTo>
                  <a:lnTo>
                    <a:pt x="697" y="889"/>
                  </a:lnTo>
                  <a:lnTo>
                    <a:pt x="709" y="885"/>
                  </a:lnTo>
                  <a:lnTo>
                    <a:pt x="720" y="882"/>
                  </a:lnTo>
                  <a:lnTo>
                    <a:pt x="731" y="877"/>
                  </a:lnTo>
                  <a:lnTo>
                    <a:pt x="748" y="876"/>
                  </a:lnTo>
                  <a:lnTo>
                    <a:pt x="763" y="874"/>
                  </a:lnTo>
                  <a:lnTo>
                    <a:pt x="766" y="872"/>
                  </a:lnTo>
                  <a:lnTo>
                    <a:pt x="770" y="869"/>
                  </a:lnTo>
                  <a:lnTo>
                    <a:pt x="779" y="867"/>
                  </a:lnTo>
                  <a:lnTo>
                    <a:pt x="789" y="867"/>
                  </a:lnTo>
                  <a:lnTo>
                    <a:pt x="800" y="867"/>
                  </a:lnTo>
                  <a:lnTo>
                    <a:pt x="812" y="865"/>
                  </a:lnTo>
                  <a:lnTo>
                    <a:pt x="828" y="862"/>
                  </a:lnTo>
                  <a:lnTo>
                    <a:pt x="844" y="859"/>
                  </a:lnTo>
                  <a:lnTo>
                    <a:pt x="845" y="856"/>
                  </a:lnTo>
                  <a:lnTo>
                    <a:pt x="846" y="851"/>
                  </a:lnTo>
                  <a:lnTo>
                    <a:pt x="842" y="847"/>
                  </a:lnTo>
                  <a:lnTo>
                    <a:pt x="840" y="842"/>
                  </a:lnTo>
                  <a:lnTo>
                    <a:pt x="838" y="839"/>
                  </a:lnTo>
                  <a:lnTo>
                    <a:pt x="838" y="836"/>
                  </a:lnTo>
                  <a:lnTo>
                    <a:pt x="838" y="829"/>
                  </a:lnTo>
                  <a:lnTo>
                    <a:pt x="836" y="817"/>
                  </a:lnTo>
                  <a:lnTo>
                    <a:pt x="833" y="810"/>
                  </a:lnTo>
                  <a:lnTo>
                    <a:pt x="829" y="805"/>
                  </a:lnTo>
                  <a:lnTo>
                    <a:pt x="828" y="803"/>
                  </a:lnTo>
                  <a:lnTo>
                    <a:pt x="826" y="799"/>
                  </a:lnTo>
                  <a:lnTo>
                    <a:pt x="826" y="794"/>
                  </a:lnTo>
                  <a:lnTo>
                    <a:pt x="826" y="788"/>
                  </a:lnTo>
                  <a:lnTo>
                    <a:pt x="819" y="780"/>
                  </a:lnTo>
                  <a:lnTo>
                    <a:pt x="812" y="772"/>
                  </a:lnTo>
                  <a:lnTo>
                    <a:pt x="812" y="766"/>
                  </a:lnTo>
                  <a:lnTo>
                    <a:pt x="812" y="759"/>
                  </a:lnTo>
                  <a:lnTo>
                    <a:pt x="809" y="749"/>
                  </a:lnTo>
                  <a:lnTo>
                    <a:pt x="806" y="742"/>
                  </a:lnTo>
                  <a:lnTo>
                    <a:pt x="803" y="739"/>
                  </a:lnTo>
                  <a:lnTo>
                    <a:pt x="800" y="735"/>
                  </a:lnTo>
                  <a:lnTo>
                    <a:pt x="797" y="733"/>
                  </a:lnTo>
                  <a:lnTo>
                    <a:pt x="793" y="731"/>
                  </a:lnTo>
                  <a:lnTo>
                    <a:pt x="777" y="733"/>
                  </a:lnTo>
                  <a:lnTo>
                    <a:pt x="757" y="735"/>
                  </a:lnTo>
                  <a:lnTo>
                    <a:pt x="737" y="735"/>
                  </a:lnTo>
                  <a:lnTo>
                    <a:pt x="714" y="735"/>
                  </a:lnTo>
                  <a:lnTo>
                    <a:pt x="692" y="734"/>
                  </a:lnTo>
                  <a:lnTo>
                    <a:pt x="671" y="732"/>
                  </a:lnTo>
                  <a:lnTo>
                    <a:pt x="654" y="729"/>
                  </a:lnTo>
                  <a:lnTo>
                    <a:pt x="639" y="725"/>
                  </a:lnTo>
                  <a:lnTo>
                    <a:pt x="632" y="720"/>
                  </a:lnTo>
                  <a:lnTo>
                    <a:pt x="626" y="713"/>
                  </a:lnTo>
                  <a:lnTo>
                    <a:pt x="617" y="709"/>
                  </a:lnTo>
                  <a:lnTo>
                    <a:pt x="609" y="706"/>
                  </a:lnTo>
                  <a:lnTo>
                    <a:pt x="599" y="702"/>
                  </a:lnTo>
                  <a:lnTo>
                    <a:pt x="590" y="697"/>
                  </a:lnTo>
                  <a:lnTo>
                    <a:pt x="586" y="693"/>
                  </a:lnTo>
                  <a:lnTo>
                    <a:pt x="579" y="688"/>
                  </a:lnTo>
                  <a:lnTo>
                    <a:pt x="570" y="685"/>
                  </a:lnTo>
                  <a:lnTo>
                    <a:pt x="561" y="682"/>
                  </a:lnTo>
                  <a:lnTo>
                    <a:pt x="551" y="679"/>
                  </a:lnTo>
                  <a:lnTo>
                    <a:pt x="541" y="676"/>
                  </a:lnTo>
                  <a:lnTo>
                    <a:pt x="535" y="671"/>
                  </a:lnTo>
                  <a:lnTo>
                    <a:pt x="530" y="666"/>
                  </a:lnTo>
                  <a:lnTo>
                    <a:pt x="520" y="663"/>
                  </a:lnTo>
                  <a:lnTo>
                    <a:pt x="510" y="660"/>
                  </a:lnTo>
                  <a:lnTo>
                    <a:pt x="500" y="656"/>
                  </a:lnTo>
                  <a:lnTo>
                    <a:pt x="492" y="651"/>
                  </a:lnTo>
                  <a:lnTo>
                    <a:pt x="487" y="647"/>
                  </a:lnTo>
                  <a:lnTo>
                    <a:pt x="483" y="643"/>
                  </a:lnTo>
                  <a:lnTo>
                    <a:pt x="479" y="641"/>
                  </a:lnTo>
                  <a:lnTo>
                    <a:pt x="472" y="638"/>
                  </a:lnTo>
                  <a:lnTo>
                    <a:pt x="465" y="637"/>
                  </a:lnTo>
                  <a:lnTo>
                    <a:pt x="460" y="637"/>
                  </a:lnTo>
                  <a:lnTo>
                    <a:pt x="457" y="639"/>
                  </a:lnTo>
                  <a:lnTo>
                    <a:pt x="454" y="642"/>
                  </a:lnTo>
                  <a:lnTo>
                    <a:pt x="454" y="655"/>
                  </a:lnTo>
                  <a:lnTo>
                    <a:pt x="454" y="667"/>
                  </a:lnTo>
                  <a:lnTo>
                    <a:pt x="453" y="681"/>
                  </a:lnTo>
                  <a:lnTo>
                    <a:pt x="453" y="694"/>
                  </a:lnTo>
                  <a:lnTo>
                    <a:pt x="452" y="704"/>
                  </a:lnTo>
                  <a:lnTo>
                    <a:pt x="451" y="714"/>
                  </a:lnTo>
                  <a:lnTo>
                    <a:pt x="449" y="726"/>
                  </a:lnTo>
                  <a:lnTo>
                    <a:pt x="448" y="736"/>
                  </a:lnTo>
                  <a:lnTo>
                    <a:pt x="448" y="745"/>
                  </a:lnTo>
                  <a:lnTo>
                    <a:pt x="448" y="755"/>
                  </a:lnTo>
                  <a:lnTo>
                    <a:pt x="448" y="764"/>
                  </a:lnTo>
                  <a:lnTo>
                    <a:pt x="448" y="774"/>
                  </a:lnTo>
                  <a:lnTo>
                    <a:pt x="447" y="784"/>
                  </a:lnTo>
                  <a:lnTo>
                    <a:pt x="445" y="798"/>
                  </a:lnTo>
                  <a:lnTo>
                    <a:pt x="441" y="801"/>
                  </a:lnTo>
                  <a:lnTo>
                    <a:pt x="438" y="804"/>
                  </a:lnTo>
                  <a:lnTo>
                    <a:pt x="438" y="812"/>
                  </a:lnTo>
                  <a:lnTo>
                    <a:pt x="438" y="819"/>
                  </a:lnTo>
                  <a:lnTo>
                    <a:pt x="437" y="828"/>
                  </a:lnTo>
                  <a:lnTo>
                    <a:pt x="436" y="837"/>
                  </a:lnTo>
                  <a:lnTo>
                    <a:pt x="434" y="847"/>
                  </a:lnTo>
                  <a:lnTo>
                    <a:pt x="433" y="857"/>
                  </a:lnTo>
                  <a:lnTo>
                    <a:pt x="427" y="871"/>
                  </a:lnTo>
                  <a:lnTo>
                    <a:pt x="423" y="885"/>
                  </a:lnTo>
                  <a:lnTo>
                    <a:pt x="419" y="887"/>
                  </a:lnTo>
                  <a:lnTo>
                    <a:pt x="417" y="891"/>
                  </a:lnTo>
                  <a:lnTo>
                    <a:pt x="414" y="899"/>
                  </a:lnTo>
                  <a:lnTo>
                    <a:pt x="412" y="907"/>
                  </a:lnTo>
                  <a:lnTo>
                    <a:pt x="410" y="915"/>
                  </a:lnTo>
                  <a:lnTo>
                    <a:pt x="406" y="923"/>
                  </a:lnTo>
                  <a:lnTo>
                    <a:pt x="402" y="929"/>
                  </a:lnTo>
                  <a:lnTo>
                    <a:pt x="396" y="934"/>
                  </a:lnTo>
                  <a:lnTo>
                    <a:pt x="395" y="940"/>
                  </a:lnTo>
                  <a:lnTo>
                    <a:pt x="394" y="944"/>
                  </a:lnTo>
                  <a:lnTo>
                    <a:pt x="389" y="956"/>
                  </a:lnTo>
                  <a:lnTo>
                    <a:pt x="383" y="967"/>
                  </a:lnTo>
                  <a:lnTo>
                    <a:pt x="378" y="975"/>
                  </a:lnTo>
                  <a:lnTo>
                    <a:pt x="371" y="980"/>
                  </a:lnTo>
                  <a:lnTo>
                    <a:pt x="366" y="994"/>
                  </a:lnTo>
                  <a:lnTo>
                    <a:pt x="360" y="1009"/>
                  </a:lnTo>
                  <a:lnTo>
                    <a:pt x="354" y="1019"/>
                  </a:lnTo>
                  <a:lnTo>
                    <a:pt x="347" y="1026"/>
                  </a:lnTo>
                  <a:lnTo>
                    <a:pt x="343" y="1040"/>
                  </a:lnTo>
                  <a:lnTo>
                    <a:pt x="340" y="1055"/>
                  </a:lnTo>
                  <a:lnTo>
                    <a:pt x="334" y="1066"/>
                  </a:lnTo>
                  <a:lnTo>
                    <a:pt x="326" y="1075"/>
                  </a:lnTo>
                  <a:lnTo>
                    <a:pt x="320" y="1084"/>
                  </a:lnTo>
                  <a:lnTo>
                    <a:pt x="313" y="1093"/>
                  </a:lnTo>
                  <a:lnTo>
                    <a:pt x="312" y="1098"/>
                  </a:lnTo>
                  <a:lnTo>
                    <a:pt x="311" y="1103"/>
                  </a:lnTo>
                  <a:lnTo>
                    <a:pt x="307" y="1105"/>
                  </a:lnTo>
                  <a:lnTo>
                    <a:pt x="303" y="1107"/>
                  </a:lnTo>
                  <a:lnTo>
                    <a:pt x="301" y="1110"/>
                  </a:lnTo>
                  <a:lnTo>
                    <a:pt x="299" y="1115"/>
                  </a:lnTo>
                  <a:lnTo>
                    <a:pt x="298" y="1120"/>
                  </a:lnTo>
                  <a:lnTo>
                    <a:pt x="297" y="1125"/>
                  </a:lnTo>
                  <a:lnTo>
                    <a:pt x="296" y="1135"/>
                  </a:lnTo>
                  <a:lnTo>
                    <a:pt x="294" y="1144"/>
                  </a:lnTo>
                  <a:lnTo>
                    <a:pt x="288" y="1152"/>
                  </a:lnTo>
                  <a:lnTo>
                    <a:pt x="283" y="1159"/>
                  </a:lnTo>
                  <a:lnTo>
                    <a:pt x="277" y="1173"/>
                  </a:lnTo>
                  <a:lnTo>
                    <a:pt x="272" y="1187"/>
                  </a:lnTo>
                  <a:lnTo>
                    <a:pt x="266" y="1196"/>
                  </a:lnTo>
                  <a:lnTo>
                    <a:pt x="260" y="1202"/>
                  </a:lnTo>
                  <a:lnTo>
                    <a:pt x="256" y="1211"/>
                  </a:lnTo>
                  <a:lnTo>
                    <a:pt x="253" y="1220"/>
                  </a:lnTo>
                  <a:lnTo>
                    <a:pt x="251" y="1227"/>
                  </a:lnTo>
                  <a:lnTo>
                    <a:pt x="248" y="1236"/>
                  </a:lnTo>
                  <a:lnTo>
                    <a:pt x="243" y="1242"/>
                  </a:lnTo>
                  <a:lnTo>
                    <a:pt x="238" y="1247"/>
                  </a:lnTo>
                  <a:lnTo>
                    <a:pt x="237" y="1253"/>
                  </a:lnTo>
                  <a:lnTo>
                    <a:pt x="235" y="1258"/>
                  </a:lnTo>
                  <a:lnTo>
                    <a:pt x="229" y="1267"/>
                  </a:lnTo>
                  <a:lnTo>
                    <a:pt x="224" y="1276"/>
                  </a:lnTo>
                  <a:lnTo>
                    <a:pt x="221" y="1285"/>
                  </a:lnTo>
                  <a:lnTo>
                    <a:pt x="219" y="1294"/>
                  </a:lnTo>
                  <a:lnTo>
                    <a:pt x="212" y="1304"/>
                  </a:lnTo>
                  <a:lnTo>
                    <a:pt x="205" y="1316"/>
                  </a:lnTo>
                  <a:lnTo>
                    <a:pt x="200" y="1329"/>
                  </a:lnTo>
                  <a:lnTo>
                    <a:pt x="192" y="1342"/>
                  </a:lnTo>
                  <a:lnTo>
                    <a:pt x="186" y="1349"/>
                  </a:lnTo>
                  <a:lnTo>
                    <a:pt x="181" y="1353"/>
                  </a:lnTo>
                  <a:lnTo>
                    <a:pt x="175" y="1357"/>
                  </a:lnTo>
                  <a:lnTo>
                    <a:pt x="168" y="1359"/>
                  </a:lnTo>
                  <a:lnTo>
                    <a:pt x="161" y="1357"/>
                  </a:lnTo>
                  <a:lnTo>
                    <a:pt x="155" y="1355"/>
                  </a:lnTo>
                  <a:lnTo>
                    <a:pt x="150" y="1357"/>
                  </a:lnTo>
                  <a:lnTo>
                    <a:pt x="147" y="1358"/>
                  </a:lnTo>
                  <a:lnTo>
                    <a:pt x="143" y="1359"/>
                  </a:lnTo>
                  <a:lnTo>
                    <a:pt x="139" y="1361"/>
                  </a:lnTo>
                  <a:lnTo>
                    <a:pt x="137" y="1369"/>
                  </a:lnTo>
                  <a:lnTo>
                    <a:pt x="132" y="1380"/>
                  </a:lnTo>
                  <a:lnTo>
                    <a:pt x="126" y="1389"/>
                  </a:lnTo>
                  <a:lnTo>
                    <a:pt x="121" y="1395"/>
                  </a:lnTo>
                  <a:lnTo>
                    <a:pt x="120" y="1396"/>
                  </a:lnTo>
                  <a:lnTo>
                    <a:pt x="119" y="1396"/>
                  </a:lnTo>
                  <a:lnTo>
                    <a:pt x="119" y="1395"/>
                  </a:lnTo>
                  <a:lnTo>
                    <a:pt x="119" y="1389"/>
                  </a:lnTo>
                  <a:lnTo>
                    <a:pt x="120" y="1384"/>
                  </a:lnTo>
                  <a:lnTo>
                    <a:pt x="122" y="1380"/>
                  </a:lnTo>
                  <a:lnTo>
                    <a:pt x="124" y="1375"/>
                  </a:lnTo>
                  <a:lnTo>
                    <a:pt x="128" y="1368"/>
                  </a:lnTo>
                  <a:lnTo>
                    <a:pt x="129" y="1362"/>
                  </a:lnTo>
                  <a:lnTo>
                    <a:pt x="123" y="1348"/>
                  </a:lnTo>
                  <a:lnTo>
                    <a:pt x="115" y="1334"/>
                  </a:lnTo>
                  <a:lnTo>
                    <a:pt x="111" y="1333"/>
                  </a:lnTo>
                  <a:lnTo>
                    <a:pt x="108" y="1334"/>
                  </a:lnTo>
                  <a:lnTo>
                    <a:pt x="104" y="1335"/>
                  </a:lnTo>
                  <a:lnTo>
                    <a:pt x="101" y="1336"/>
                  </a:lnTo>
                  <a:lnTo>
                    <a:pt x="100" y="1342"/>
                  </a:lnTo>
                  <a:lnTo>
                    <a:pt x="98" y="1348"/>
                  </a:lnTo>
                  <a:lnTo>
                    <a:pt x="96" y="1347"/>
                  </a:lnTo>
                  <a:lnTo>
                    <a:pt x="93" y="1346"/>
                  </a:lnTo>
                  <a:lnTo>
                    <a:pt x="93" y="1340"/>
                  </a:lnTo>
                  <a:lnTo>
                    <a:pt x="92" y="1334"/>
                  </a:lnTo>
                  <a:lnTo>
                    <a:pt x="91" y="1334"/>
                  </a:lnTo>
                  <a:lnTo>
                    <a:pt x="90" y="1333"/>
                  </a:lnTo>
                  <a:lnTo>
                    <a:pt x="73" y="1336"/>
                  </a:lnTo>
                  <a:lnTo>
                    <a:pt x="59" y="1339"/>
                  </a:lnTo>
                  <a:lnTo>
                    <a:pt x="51" y="1334"/>
                  </a:lnTo>
                  <a:lnTo>
                    <a:pt x="40" y="1326"/>
                  </a:lnTo>
                  <a:lnTo>
                    <a:pt x="31" y="1317"/>
                  </a:lnTo>
                  <a:lnTo>
                    <a:pt x="23" y="1308"/>
                  </a:lnTo>
                  <a:lnTo>
                    <a:pt x="21" y="1299"/>
                  </a:lnTo>
                  <a:lnTo>
                    <a:pt x="18" y="1291"/>
                  </a:lnTo>
                  <a:lnTo>
                    <a:pt x="10" y="1288"/>
                  </a:lnTo>
                  <a:lnTo>
                    <a:pt x="1" y="1284"/>
                  </a:lnTo>
                  <a:lnTo>
                    <a:pt x="0" y="1271"/>
                  </a:lnTo>
                  <a:lnTo>
                    <a:pt x="1" y="1257"/>
                  </a:lnTo>
                  <a:lnTo>
                    <a:pt x="3" y="1244"/>
                  </a:lnTo>
                  <a:lnTo>
                    <a:pt x="5" y="1233"/>
                  </a:lnTo>
                  <a:lnTo>
                    <a:pt x="6" y="1218"/>
                  </a:lnTo>
                  <a:lnTo>
                    <a:pt x="5" y="1201"/>
                  </a:lnTo>
                  <a:lnTo>
                    <a:pt x="5" y="1192"/>
                  </a:lnTo>
                  <a:lnTo>
                    <a:pt x="5" y="1185"/>
                  </a:lnTo>
                  <a:lnTo>
                    <a:pt x="6" y="1177"/>
                  </a:lnTo>
                  <a:lnTo>
                    <a:pt x="8" y="1171"/>
                  </a:lnTo>
                  <a:lnTo>
                    <a:pt x="17" y="1161"/>
                  </a:lnTo>
                  <a:lnTo>
                    <a:pt x="26" y="1150"/>
                  </a:lnTo>
                  <a:lnTo>
                    <a:pt x="27" y="1142"/>
                  </a:lnTo>
                  <a:lnTo>
                    <a:pt x="27" y="1132"/>
                  </a:lnTo>
                  <a:lnTo>
                    <a:pt x="28" y="1121"/>
                  </a:lnTo>
                  <a:lnTo>
                    <a:pt x="29" y="1113"/>
                  </a:lnTo>
                  <a:lnTo>
                    <a:pt x="34" y="1106"/>
                  </a:lnTo>
                  <a:lnTo>
                    <a:pt x="41" y="1101"/>
                  </a:lnTo>
                  <a:lnTo>
                    <a:pt x="44" y="1091"/>
                  </a:lnTo>
                  <a:lnTo>
                    <a:pt x="46" y="1080"/>
                  </a:lnTo>
                  <a:lnTo>
                    <a:pt x="49" y="1069"/>
                  </a:lnTo>
                  <a:lnTo>
                    <a:pt x="51" y="1057"/>
                  </a:lnTo>
                  <a:lnTo>
                    <a:pt x="56" y="1046"/>
                  </a:lnTo>
                  <a:lnTo>
                    <a:pt x="62" y="1036"/>
                  </a:lnTo>
                  <a:lnTo>
                    <a:pt x="66" y="1026"/>
                  </a:lnTo>
                  <a:lnTo>
                    <a:pt x="69" y="1015"/>
                  </a:lnTo>
                  <a:lnTo>
                    <a:pt x="72" y="1004"/>
                  </a:lnTo>
                  <a:lnTo>
                    <a:pt x="76" y="994"/>
                  </a:lnTo>
                  <a:lnTo>
                    <a:pt x="80" y="990"/>
                  </a:lnTo>
                  <a:lnTo>
                    <a:pt x="84" y="987"/>
                  </a:lnTo>
                  <a:lnTo>
                    <a:pt x="86" y="975"/>
                  </a:lnTo>
                  <a:lnTo>
                    <a:pt x="87" y="963"/>
                  </a:lnTo>
                  <a:lnTo>
                    <a:pt x="91" y="954"/>
                  </a:lnTo>
                  <a:lnTo>
                    <a:pt x="96" y="944"/>
                  </a:lnTo>
                  <a:lnTo>
                    <a:pt x="99" y="929"/>
                  </a:lnTo>
                  <a:lnTo>
                    <a:pt x="103" y="914"/>
                  </a:lnTo>
                  <a:lnTo>
                    <a:pt x="107" y="909"/>
                  </a:lnTo>
                  <a:lnTo>
                    <a:pt x="111" y="905"/>
                  </a:lnTo>
                  <a:lnTo>
                    <a:pt x="112" y="898"/>
                  </a:lnTo>
                  <a:lnTo>
                    <a:pt x="112" y="892"/>
                  </a:lnTo>
                  <a:lnTo>
                    <a:pt x="116" y="879"/>
                  </a:lnTo>
                  <a:lnTo>
                    <a:pt x="122" y="865"/>
                  </a:lnTo>
                  <a:lnTo>
                    <a:pt x="127" y="861"/>
                  </a:lnTo>
                  <a:lnTo>
                    <a:pt x="132" y="857"/>
                  </a:lnTo>
                  <a:lnTo>
                    <a:pt x="139" y="840"/>
                  </a:lnTo>
                  <a:lnTo>
                    <a:pt x="146" y="825"/>
                  </a:lnTo>
                  <a:lnTo>
                    <a:pt x="151" y="817"/>
                  </a:lnTo>
                  <a:lnTo>
                    <a:pt x="157" y="810"/>
                  </a:lnTo>
                  <a:lnTo>
                    <a:pt x="168" y="783"/>
                  </a:lnTo>
                  <a:lnTo>
                    <a:pt x="178" y="756"/>
                  </a:lnTo>
                  <a:lnTo>
                    <a:pt x="183" y="742"/>
                  </a:lnTo>
                  <a:lnTo>
                    <a:pt x="189" y="729"/>
                  </a:lnTo>
                  <a:lnTo>
                    <a:pt x="194" y="717"/>
                  </a:lnTo>
                  <a:lnTo>
                    <a:pt x="201" y="705"/>
                  </a:lnTo>
                  <a:lnTo>
                    <a:pt x="213" y="693"/>
                  </a:lnTo>
                  <a:lnTo>
                    <a:pt x="224" y="682"/>
                  </a:lnTo>
                  <a:lnTo>
                    <a:pt x="230" y="671"/>
                  </a:lnTo>
                  <a:lnTo>
                    <a:pt x="237" y="659"/>
                  </a:lnTo>
                  <a:lnTo>
                    <a:pt x="241" y="656"/>
                  </a:lnTo>
                  <a:lnTo>
                    <a:pt x="245" y="653"/>
                  </a:lnTo>
                  <a:lnTo>
                    <a:pt x="255" y="636"/>
                  </a:lnTo>
                  <a:lnTo>
                    <a:pt x="264" y="617"/>
                  </a:lnTo>
                  <a:lnTo>
                    <a:pt x="272" y="599"/>
                  </a:lnTo>
                  <a:lnTo>
                    <a:pt x="280" y="579"/>
                  </a:lnTo>
                  <a:lnTo>
                    <a:pt x="289" y="565"/>
                  </a:lnTo>
                  <a:lnTo>
                    <a:pt x="298" y="550"/>
                  </a:lnTo>
                  <a:lnTo>
                    <a:pt x="302" y="543"/>
                  </a:lnTo>
                  <a:lnTo>
                    <a:pt x="306" y="534"/>
                  </a:lnTo>
                  <a:lnTo>
                    <a:pt x="309" y="526"/>
                  </a:lnTo>
                  <a:lnTo>
                    <a:pt x="311" y="518"/>
                  </a:lnTo>
                  <a:lnTo>
                    <a:pt x="310" y="504"/>
                  </a:lnTo>
                  <a:lnTo>
                    <a:pt x="308" y="490"/>
                  </a:lnTo>
                  <a:lnTo>
                    <a:pt x="303" y="487"/>
                  </a:lnTo>
                  <a:lnTo>
                    <a:pt x="299" y="484"/>
                  </a:lnTo>
                  <a:lnTo>
                    <a:pt x="299" y="472"/>
                  </a:lnTo>
                  <a:lnTo>
                    <a:pt x="299" y="460"/>
                  </a:lnTo>
                  <a:lnTo>
                    <a:pt x="295" y="456"/>
                  </a:lnTo>
                  <a:lnTo>
                    <a:pt x="291" y="453"/>
                  </a:lnTo>
                  <a:lnTo>
                    <a:pt x="293" y="445"/>
                  </a:lnTo>
                  <a:lnTo>
                    <a:pt x="294" y="438"/>
                  </a:lnTo>
                  <a:lnTo>
                    <a:pt x="298" y="431"/>
                  </a:lnTo>
                  <a:lnTo>
                    <a:pt x="307" y="423"/>
                  </a:lnTo>
                  <a:lnTo>
                    <a:pt x="317" y="416"/>
                  </a:lnTo>
                  <a:lnTo>
                    <a:pt x="323" y="411"/>
                  </a:lnTo>
                  <a:lnTo>
                    <a:pt x="332" y="408"/>
                  </a:lnTo>
                  <a:lnTo>
                    <a:pt x="341" y="404"/>
                  </a:lnTo>
                  <a:lnTo>
                    <a:pt x="344" y="398"/>
                  </a:lnTo>
                  <a:lnTo>
                    <a:pt x="347" y="392"/>
                  </a:lnTo>
                  <a:lnTo>
                    <a:pt x="354" y="388"/>
                  </a:lnTo>
                  <a:lnTo>
                    <a:pt x="359" y="383"/>
                  </a:lnTo>
                  <a:lnTo>
                    <a:pt x="361" y="379"/>
                  </a:lnTo>
                  <a:lnTo>
                    <a:pt x="363" y="373"/>
                  </a:lnTo>
                  <a:lnTo>
                    <a:pt x="370" y="370"/>
                  </a:lnTo>
                  <a:lnTo>
                    <a:pt x="379" y="367"/>
                  </a:lnTo>
                  <a:lnTo>
                    <a:pt x="382" y="360"/>
                  </a:lnTo>
                  <a:lnTo>
                    <a:pt x="386" y="351"/>
                  </a:lnTo>
                  <a:lnTo>
                    <a:pt x="395" y="340"/>
                  </a:lnTo>
                  <a:lnTo>
                    <a:pt x="406" y="329"/>
                  </a:lnTo>
                  <a:lnTo>
                    <a:pt x="410" y="327"/>
                  </a:lnTo>
                  <a:lnTo>
                    <a:pt x="413" y="326"/>
                  </a:lnTo>
                  <a:lnTo>
                    <a:pt x="416" y="326"/>
                  </a:lnTo>
                  <a:lnTo>
                    <a:pt x="419" y="326"/>
                  </a:lnTo>
                  <a:lnTo>
                    <a:pt x="426" y="328"/>
                  </a:lnTo>
                  <a:lnTo>
                    <a:pt x="433" y="332"/>
                  </a:lnTo>
                  <a:lnTo>
                    <a:pt x="439" y="328"/>
                  </a:lnTo>
                  <a:lnTo>
                    <a:pt x="446" y="325"/>
                  </a:lnTo>
                  <a:lnTo>
                    <a:pt x="457" y="325"/>
                  </a:lnTo>
                  <a:lnTo>
                    <a:pt x="468" y="325"/>
                  </a:lnTo>
                  <a:lnTo>
                    <a:pt x="479" y="325"/>
                  </a:lnTo>
                  <a:lnTo>
                    <a:pt x="489" y="324"/>
                  </a:lnTo>
                  <a:lnTo>
                    <a:pt x="503" y="316"/>
                  </a:lnTo>
                  <a:lnTo>
                    <a:pt x="516" y="306"/>
                  </a:lnTo>
                  <a:lnTo>
                    <a:pt x="519" y="301"/>
                  </a:lnTo>
                  <a:lnTo>
                    <a:pt x="522" y="296"/>
                  </a:lnTo>
                  <a:lnTo>
                    <a:pt x="534" y="299"/>
                  </a:lnTo>
                  <a:lnTo>
                    <a:pt x="545" y="303"/>
                  </a:lnTo>
                  <a:lnTo>
                    <a:pt x="555" y="304"/>
                  </a:lnTo>
                  <a:lnTo>
                    <a:pt x="569" y="302"/>
                  </a:lnTo>
                  <a:lnTo>
                    <a:pt x="584" y="300"/>
                  </a:lnTo>
                  <a:lnTo>
                    <a:pt x="593" y="298"/>
                  </a:lnTo>
                  <a:lnTo>
                    <a:pt x="602" y="297"/>
                  </a:lnTo>
                  <a:lnTo>
                    <a:pt x="613" y="299"/>
                  </a:lnTo>
                  <a:lnTo>
                    <a:pt x="623" y="301"/>
                  </a:lnTo>
                  <a:lnTo>
                    <a:pt x="631" y="303"/>
                  </a:lnTo>
                  <a:lnTo>
                    <a:pt x="640" y="303"/>
                  </a:lnTo>
                  <a:lnTo>
                    <a:pt x="650" y="303"/>
                  </a:lnTo>
                  <a:lnTo>
                    <a:pt x="658" y="309"/>
                  </a:lnTo>
                  <a:lnTo>
                    <a:pt x="664" y="315"/>
                  </a:lnTo>
                  <a:lnTo>
                    <a:pt x="680" y="323"/>
                  </a:lnTo>
                  <a:lnTo>
                    <a:pt x="696" y="329"/>
                  </a:lnTo>
                  <a:lnTo>
                    <a:pt x="698" y="335"/>
                  </a:lnTo>
                  <a:lnTo>
                    <a:pt x="702" y="339"/>
                  </a:lnTo>
                  <a:lnTo>
                    <a:pt x="718" y="349"/>
                  </a:lnTo>
                  <a:lnTo>
                    <a:pt x="733" y="359"/>
                  </a:lnTo>
                  <a:lnTo>
                    <a:pt x="737" y="359"/>
                  </a:lnTo>
                  <a:lnTo>
                    <a:pt x="740" y="358"/>
                  </a:lnTo>
                  <a:lnTo>
                    <a:pt x="741" y="348"/>
                  </a:lnTo>
                  <a:lnTo>
                    <a:pt x="741" y="329"/>
                  </a:lnTo>
                  <a:lnTo>
                    <a:pt x="740" y="310"/>
                  </a:lnTo>
                  <a:lnTo>
                    <a:pt x="738" y="299"/>
                  </a:lnTo>
                  <a:lnTo>
                    <a:pt x="733" y="296"/>
                  </a:lnTo>
                  <a:lnTo>
                    <a:pt x="729" y="293"/>
                  </a:lnTo>
                  <a:lnTo>
                    <a:pt x="726" y="283"/>
                  </a:lnTo>
                  <a:lnTo>
                    <a:pt x="724" y="275"/>
                  </a:lnTo>
                  <a:lnTo>
                    <a:pt x="722" y="265"/>
                  </a:lnTo>
                  <a:lnTo>
                    <a:pt x="720" y="255"/>
                  </a:lnTo>
                  <a:lnTo>
                    <a:pt x="717" y="245"/>
                  </a:lnTo>
                  <a:lnTo>
                    <a:pt x="713" y="235"/>
                  </a:lnTo>
                  <a:lnTo>
                    <a:pt x="710" y="233"/>
                  </a:lnTo>
                  <a:lnTo>
                    <a:pt x="708" y="232"/>
                  </a:lnTo>
                  <a:lnTo>
                    <a:pt x="707" y="226"/>
                  </a:lnTo>
                  <a:lnTo>
                    <a:pt x="707" y="219"/>
                  </a:lnTo>
                  <a:lnTo>
                    <a:pt x="701" y="205"/>
                  </a:lnTo>
                  <a:lnTo>
                    <a:pt x="693" y="189"/>
                  </a:lnTo>
                  <a:lnTo>
                    <a:pt x="689" y="186"/>
                  </a:lnTo>
                  <a:lnTo>
                    <a:pt x="683" y="183"/>
                  </a:lnTo>
                  <a:lnTo>
                    <a:pt x="680" y="168"/>
                  </a:lnTo>
                  <a:lnTo>
                    <a:pt x="677" y="152"/>
                  </a:lnTo>
                  <a:lnTo>
                    <a:pt x="669" y="145"/>
                  </a:lnTo>
                  <a:lnTo>
                    <a:pt x="661" y="136"/>
                  </a:lnTo>
                  <a:lnTo>
                    <a:pt x="655" y="119"/>
                  </a:lnTo>
                  <a:lnTo>
                    <a:pt x="650" y="103"/>
                  </a:lnTo>
                  <a:lnTo>
                    <a:pt x="648" y="95"/>
                  </a:lnTo>
                  <a:lnTo>
                    <a:pt x="645" y="89"/>
                  </a:lnTo>
                  <a:lnTo>
                    <a:pt x="640" y="81"/>
                  </a:lnTo>
                  <a:lnTo>
                    <a:pt x="635" y="75"/>
                  </a:lnTo>
                  <a:lnTo>
                    <a:pt x="633" y="75"/>
                  </a:lnTo>
                  <a:lnTo>
                    <a:pt x="631" y="75"/>
                  </a:lnTo>
                  <a:lnTo>
                    <a:pt x="622" y="83"/>
                  </a:lnTo>
                  <a:lnTo>
                    <a:pt x="614" y="92"/>
                  </a:lnTo>
                  <a:lnTo>
                    <a:pt x="613" y="91"/>
                  </a:lnTo>
                  <a:lnTo>
                    <a:pt x="611" y="91"/>
                  </a:lnTo>
                  <a:lnTo>
                    <a:pt x="607" y="85"/>
                  </a:lnTo>
                  <a:lnTo>
                    <a:pt x="604" y="79"/>
                  </a:lnTo>
                  <a:lnTo>
                    <a:pt x="597" y="72"/>
                  </a:lnTo>
                  <a:lnTo>
                    <a:pt x="588" y="66"/>
                  </a:lnTo>
                  <a:lnTo>
                    <a:pt x="588" y="53"/>
                  </a:lnTo>
                  <a:lnTo>
                    <a:pt x="589" y="42"/>
                  </a:lnTo>
                  <a:lnTo>
                    <a:pt x="591" y="33"/>
                  </a:lnTo>
                  <a:lnTo>
                    <a:pt x="593" y="26"/>
                  </a:lnTo>
                  <a:lnTo>
                    <a:pt x="596" y="22"/>
                  </a:lnTo>
                  <a:lnTo>
                    <a:pt x="600" y="18"/>
                  </a:lnTo>
                  <a:lnTo>
                    <a:pt x="603" y="15"/>
                  </a:lnTo>
                  <a:lnTo>
                    <a:pt x="609" y="13"/>
                  </a:lnTo>
                  <a:lnTo>
                    <a:pt x="619" y="12"/>
                  </a:lnTo>
                  <a:lnTo>
                    <a:pt x="632" y="10"/>
                  </a:lnTo>
                  <a:lnTo>
                    <a:pt x="638" y="9"/>
                  </a:lnTo>
                  <a:lnTo>
                    <a:pt x="646" y="7"/>
                  </a:lnTo>
                  <a:lnTo>
                    <a:pt x="654" y="3"/>
                  </a:lnTo>
                  <a:lnTo>
                    <a:pt x="661" y="0"/>
                  </a:lnTo>
                  <a:close/>
                </a:path>
              </a:pathLst>
            </a:custGeom>
            <a:solidFill>
              <a:srgbClr val="2C5882"/>
            </a:solidFill>
            <a:ln w="9525">
              <a:noFill/>
              <a:round/>
            </a:ln>
          </p:spPr>
          <p:txBody>
            <a:bodyPr/>
            <a:lstStyle/>
            <a:p>
              <a:endParaRPr lang="zh-CN" altLang="en-US"/>
            </a:p>
          </p:txBody>
        </p:sp>
        <p:sp>
          <p:nvSpPr>
            <p:cNvPr id="83009" name="Freeform 33"/>
            <p:cNvSpPr>
              <a:spLocks noEditPoints="1"/>
            </p:cNvSpPr>
            <p:nvPr/>
          </p:nvSpPr>
          <p:spPr bwMode="auto">
            <a:xfrm>
              <a:off x="5259" y="209"/>
              <a:ext cx="539" cy="574"/>
            </a:xfrm>
            <a:custGeom>
              <a:avLst/>
              <a:gdLst>
                <a:gd name="T0" fmla="*/ 0 w 1617"/>
                <a:gd name="T1" fmla="*/ 0 h 1722"/>
                <a:gd name="T2" fmla="*/ 0 w 1617"/>
                <a:gd name="T3" fmla="*/ 0 h 1722"/>
                <a:gd name="T4" fmla="*/ 0 w 1617"/>
                <a:gd name="T5" fmla="*/ 0 h 1722"/>
                <a:gd name="T6" fmla="*/ 0 w 1617"/>
                <a:gd name="T7" fmla="*/ 0 h 1722"/>
                <a:gd name="T8" fmla="*/ 0 w 1617"/>
                <a:gd name="T9" fmla="*/ 0 h 1722"/>
                <a:gd name="T10" fmla="*/ 0 w 1617"/>
                <a:gd name="T11" fmla="*/ 0 h 1722"/>
                <a:gd name="T12" fmla="*/ 0 w 1617"/>
                <a:gd name="T13" fmla="*/ 0 h 1722"/>
                <a:gd name="T14" fmla="*/ 0 w 1617"/>
                <a:gd name="T15" fmla="*/ 0 h 1722"/>
                <a:gd name="T16" fmla="*/ 0 w 1617"/>
                <a:gd name="T17" fmla="*/ 0 h 1722"/>
                <a:gd name="T18" fmla="*/ 0 w 1617"/>
                <a:gd name="T19" fmla="*/ 0 h 1722"/>
                <a:gd name="T20" fmla="*/ 0 w 1617"/>
                <a:gd name="T21" fmla="*/ 0 h 1722"/>
                <a:gd name="T22" fmla="*/ 0 w 1617"/>
                <a:gd name="T23" fmla="*/ 0 h 1722"/>
                <a:gd name="T24" fmla="*/ 0 w 1617"/>
                <a:gd name="T25" fmla="*/ 0 h 1722"/>
                <a:gd name="T26" fmla="*/ 0 w 1617"/>
                <a:gd name="T27" fmla="*/ 0 h 1722"/>
                <a:gd name="T28" fmla="*/ 0 w 1617"/>
                <a:gd name="T29" fmla="*/ 0 h 1722"/>
                <a:gd name="T30" fmla="*/ 0 w 1617"/>
                <a:gd name="T31" fmla="*/ 0 h 1722"/>
                <a:gd name="T32" fmla="*/ 0 w 1617"/>
                <a:gd name="T33" fmla="*/ 0 h 1722"/>
                <a:gd name="T34" fmla="*/ 0 w 1617"/>
                <a:gd name="T35" fmla="*/ 0 h 1722"/>
                <a:gd name="T36" fmla="*/ 0 w 1617"/>
                <a:gd name="T37" fmla="*/ 0 h 1722"/>
                <a:gd name="T38" fmla="*/ 0 w 1617"/>
                <a:gd name="T39" fmla="*/ 0 h 1722"/>
                <a:gd name="T40" fmla="*/ 0 w 1617"/>
                <a:gd name="T41" fmla="*/ 0 h 1722"/>
                <a:gd name="T42" fmla="*/ 0 w 1617"/>
                <a:gd name="T43" fmla="*/ 0 h 1722"/>
                <a:gd name="T44" fmla="*/ 0 w 1617"/>
                <a:gd name="T45" fmla="*/ 0 h 1722"/>
                <a:gd name="T46" fmla="*/ 0 w 1617"/>
                <a:gd name="T47" fmla="*/ 0 h 1722"/>
                <a:gd name="T48" fmla="*/ 0 w 1617"/>
                <a:gd name="T49" fmla="*/ 0 h 1722"/>
                <a:gd name="T50" fmla="*/ 0 w 1617"/>
                <a:gd name="T51" fmla="*/ 0 h 1722"/>
                <a:gd name="T52" fmla="*/ 0 w 1617"/>
                <a:gd name="T53" fmla="*/ 0 h 1722"/>
                <a:gd name="T54" fmla="*/ 0 w 1617"/>
                <a:gd name="T55" fmla="*/ 0 h 1722"/>
                <a:gd name="T56" fmla="*/ 0 w 1617"/>
                <a:gd name="T57" fmla="*/ 0 h 1722"/>
                <a:gd name="T58" fmla="*/ 0 w 1617"/>
                <a:gd name="T59" fmla="*/ 0 h 1722"/>
                <a:gd name="T60" fmla="*/ 0 w 1617"/>
                <a:gd name="T61" fmla="*/ 0 h 1722"/>
                <a:gd name="T62" fmla="*/ 0 w 1617"/>
                <a:gd name="T63" fmla="*/ 0 h 1722"/>
                <a:gd name="T64" fmla="*/ 0 w 1617"/>
                <a:gd name="T65" fmla="*/ 0 h 1722"/>
                <a:gd name="T66" fmla="*/ 0 w 1617"/>
                <a:gd name="T67" fmla="*/ 0 h 1722"/>
                <a:gd name="T68" fmla="*/ 0 w 1617"/>
                <a:gd name="T69" fmla="*/ 0 h 1722"/>
                <a:gd name="T70" fmla="*/ 0 w 1617"/>
                <a:gd name="T71" fmla="*/ 0 h 1722"/>
                <a:gd name="T72" fmla="*/ 0 w 1617"/>
                <a:gd name="T73" fmla="*/ 0 h 1722"/>
                <a:gd name="T74" fmla="*/ 0 w 1617"/>
                <a:gd name="T75" fmla="*/ 0 h 1722"/>
                <a:gd name="T76" fmla="*/ 0 w 1617"/>
                <a:gd name="T77" fmla="*/ 0 h 1722"/>
                <a:gd name="T78" fmla="*/ 0 w 1617"/>
                <a:gd name="T79" fmla="*/ 0 h 1722"/>
                <a:gd name="T80" fmla="*/ 0 w 1617"/>
                <a:gd name="T81" fmla="*/ 0 h 1722"/>
                <a:gd name="T82" fmla="*/ 0 w 1617"/>
                <a:gd name="T83" fmla="*/ 0 h 1722"/>
                <a:gd name="T84" fmla="*/ 0 w 1617"/>
                <a:gd name="T85" fmla="*/ 0 h 1722"/>
                <a:gd name="T86" fmla="*/ 0 w 1617"/>
                <a:gd name="T87" fmla="*/ 0 h 1722"/>
                <a:gd name="T88" fmla="*/ 0 w 1617"/>
                <a:gd name="T89" fmla="*/ 0 h 1722"/>
                <a:gd name="T90" fmla="*/ 0 w 1617"/>
                <a:gd name="T91" fmla="*/ 0 h 1722"/>
                <a:gd name="T92" fmla="*/ 0 w 1617"/>
                <a:gd name="T93" fmla="*/ 0 h 1722"/>
                <a:gd name="T94" fmla="*/ 0 w 1617"/>
                <a:gd name="T95" fmla="*/ 0 h 1722"/>
                <a:gd name="T96" fmla="*/ 0 w 1617"/>
                <a:gd name="T97" fmla="*/ 0 h 1722"/>
                <a:gd name="T98" fmla="*/ 0 w 1617"/>
                <a:gd name="T99" fmla="*/ 0 h 1722"/>
                <a:gd name="T100" fmla="*/ 0 w 1617"/>
                <a:gd name="T101" fmla="*/ 0 h 1722"/>
                <a:gd name="T102" fmla="*/ 0 w 1617"/>
                <a:gd name="T103" fmla="*/ 0 h 1722"/>
                <a:gd name="T104" fmla="*/ 0 w 1617"/>
                <a:gd name="T105" fmla="*/ 0 h 1722"/>
                <a:gd name="T106" fmla="*/ 0 w 1617"/>
                <a:gd name="T107" fmla="*/ 0 h 1722"/>
                <a:gd name="T108" fmla="*/ 0 w 1617"/>
                <a:gd name="T109" fmla="*/ 0 h 1722"/>
                <a:gd name="T110" fmla="*/ 0 w 1617"/>
                <a:gd name="T111" fmla="*/ 0 h 1722"/>
                <a:gd name="T112" fmla="*/ 0 w 1617"/>
                <a:gd name="T113" fmla="*/ 0 h 1722"/>
                <a:gd name="T114" fmla="*/ 0 w 1617"/>
                <a:gd name="T115" fmla="*/ 0 h 1722"/>
                <a:gd name="T116" fmla="*/ 0 w 1617"/>
                <a:gd name="T117" fmla="*/ 0 h 1722"/>
                <a:gd name="T118" fmla="*/ 0 w 1617"/>
                <a:gd name="T119" fmla="*/ 0 h 1722"/>
                <a:gd name="T120" fmla="*/ 0 w 1617"/>
                <a:gd name="T121" fmla="*/ 0 h 1722"/>
                <a:gd name="T122" fmla="*/ 0 w 1617"/>
                <a:gd name="T123" fmla="*/ 0 h 1722"/>
                <a:gd name="T124" fmla="*/ 0 w 1617"/>
                <a:gd name="T125" fmla="*/ 0 h 17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17"/>
                <a:gd name="T190" fmla="*/ 0 h 1722"/>
                <a:gd name="T191" fmla="*/ 1617 w 1617"/>
                <a:gd name="T192" fmla="*/ 1722 h 172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17" h="1722">
                  <a:moveTo>
                    <a:pt x="842" y="0"/>
                  </a:moveTo>
                  <a:lnTo>
                    <a:pt x="850" y="0"/>
                  </a:lnTo>
                  <a:lnTo>
                    <a:pt x="860" y="0"/>
                  </a:lnTo>
                  <a:lnTo>
                    <a:pt x="869" y="1"/>
                  </a:lnTo>
                  <a:lnTo>
                    <a:pt x="876" y="2"/>
                  </a:lnTo>
                  <a:lnTo>
                    <a:pt x="875" y="9"/>
                  </a:lnTo>
                  <a:lnTo>
                    <a:pt x="875" y="14"/>
                  </a:lnTo>
                  <a:lnTo>
                    <a:pt x="879" y="18"/>
                  </a:lnTo>
                  <a:lnTo>
                    <a:pt x="882" y="22"/>
                  </a:lnTo>
                  <a:lnTo>
                    <a:pt x="889" y="21"/>
                  </a:lnTo>
                  <a:lnTo>
                    <a:pt x="899" y="15"/>
                  </a:lnTo>
                  <a:lnTo>
                    <a:pt x="903" y="13"/>
                  </a:lnTo>
                  <a:lnTo>
                    <a:pt x="908" y="11"/>
                  </a:lnTo>
                  <a:lnTo>
                    <a:pt x="914" y="10"/>
                  </a:lnTo>
                  <a:lnTo>
                    <a:pt x="919" y="10"/>
                  </a:lnTo>
                  <a:lnTo>
                    <a:pt x="919" y="11"/>
                  </a:lnTo>
                  <a:lnTo>
                    <a:pt x="916" y="15"/>
                  </a:lnTo>
                  <a:lnTo>
                    <a:pt x="913" y="18"/>
                  </a:lnTo>
                  <a:lnTo>
                    <a:pt x="914" y="20"/>
                  </a:lnTo>
                  <a:lnTo>
                    <a:pt x="915" y="21"/>
                  </a:lnTo>
                  <a:lnTo>
                    <a:pt x="916" y="22"/>
                  </a:lnTo>
                  <a:lnTo>
                    <a:pt x="919" y="20"/>
                  </a:lnTo>
                  <a:lnTo>
                    <a:pt x="923" y="18"/>
                  </a:lnTo>
                  <a:lnTo>
                    <a:pt x="927" y="20"/>
                  </a:lnTo>
                  <a:lnTo>
                    <a:pt x="931" y="21"/>
                  </a:lnTo>
                  <a:lnTo>
                    <a:pt x="934" y="18"/>
                  </a:lnTo>
                  <a:lnTo>
                    <a:pt x="937" y="17"/>
                  </a:lnTo>
                  <a:lnTo>
                    <a:pt x="940" y="16"/>
                  </a:lnTo>
                  <a:lnTo>
                    <a:pt x="945" y="15"/>
                  </a:lnTo>
                  <a:lnTo>
                    <a:pt x="953" y="15"/>
                  </a:lnTo>
                  <a:lnTo>
                    <a:pt x="962" y="15"/>
                  </a:lnTo>
                  <a:lnTo>
                    <a:pt x="966" y="20"/>
                  </a:lnTo>
                  <a:lnTo>
                    <a:pt x="971" y="24"/>
                  </a:lnTo>
                  <a:lnTo>
                    <a:pt x="977" y="26"/>
                  </a:lnTo>
                  <a:lnTo>
                    <a:pt x="983" y="28"/>
                  </a:lnTo>
                  <a:lnTo>
                    <a:pt x="996" y="33"/>
                  </a:lnTo>
                  <a:lnTo>
                    <a:pt x="1008" y="37"/>
                  </a:lnTo>
                  <a:lnTo>
                    <a:pt x="1012" y="41"/>
                  </a:lnTo>
                  <a:lnTo>
                    <a:pt x="1016" y="46"/>
                  </a:lnTo>
                  <a:lnTo>
                    <a:pt x="1028" y="51"/>
                  </a:lnTo>
                  <a:lnTo>
                    <a:pt x="1040" y="57"/>
                  </a:lnTo>
                  <a:lnTo>
                    <a:pt x="1044" y="68"/>
                  </a:lnTo>
                  <a:lnTo>
                    <a:pt x="1048" y="79"/>
                  </a:lnTo>
                  <a:lnTo>
                    <a:pt x="1052" y="81"/>
                  </a:lnTo>
                  <a:lnTo>
                    <a:pt x="1055" y="82"/>
                  </a:lnTo>
                  <a:lnTo>
                    <a:pt x="1059" y="90"/>
                  </a:lnTo>
                  <a:lnTo>
                    <a:pt x="1064" y="98"/>
                  </a:lnTo>
                  <a:lnTo>
                    <a:pt x="1066" y="108"/>
                  </a:lnTo>
                  <a:lnTo>
                    <a:pt x="1068" y="119"/>
                  </a:lnTo>
                  <a:lnTo>
                    <a:pt x="1069" y="131"/>
                  </a:lnTo>
                  <a:lnTo>
                    <a:pt x="1069" y="143"/>
                  </a:lnTo>
                  <a:lnTo>
                    <a:pt x="1068" y="154"/>
                  </a:lnTo>
                  <a:lnTo>
                    <a:pt x="1066" y="165"/>
                  </a:lnTo>
                  <a:lnTo>
                    <a:pt x="1063" y="171"/>
                  </a:lnTo>
                  <a:lnTo>
                    <a:pt x="1059" y="177"/>
                  </a:lnTo>
                  <a:lnTo>
                    <a:pt x="1058" y="192"/>
                  </a:lnTo>
                  <a:lnTo>
                    <a:pt x="1057" y="208"/>
                  </a:lnTo>
                  <a:lnTo>
                    <a:pt x="1053" y="211"/>
                  </a:lnTo>
                  <a:lnTo>
                    <a:pt x="1048" y="214"/>
                  </a:lnTo>
                  <a:lnTo>
                    <a:pt x="1046" y="222"/>
                  </a:lnTo>
                  <a:lnTo>
                    <a:pt x="1044" y="229"/>
                  </a:lnTo>
                  <a:lnTo>
                    <a:pt x="1044" y="234"/>
                  </a:lnTo>
                  <a:lnTo>
                    <a:pt x="1044" y="239"/>
                  </a:lnTo>
                  <a:lnTo>
                    <a:pt x="1045" y="245"/>
                  </a:lnTo>
                  <a:lnTo>
                    <a:pt x="1047" y="250"/>
                  </a:lnTo>
                  <a:lnTo>
                    <a:pt x="1048" y="257"/>
                  </a:lnTo>
                  <a:lnTo>
                    <a:pt x="1050" y="262"/>
                  </a:lnTo>
                  <a:lnTo>
                    <a:pt x="1050" y="269"/>
                  </a:lnTo>
                  <a:lnTo>
                    <a:pt x="1047" y="276"/>
                  </a:lnTo>
                  <a:lnTo>
                    <a:pt x="1043" y="280"/>
                  </a:lnTo>
                  <a:lnTo>
                    <a:pt x="1038" y="284"/>
                  </a:lnTo>
                  <a:lnTo>
                    <a:pt x="1035" y="289"/>
                  </a:lnTo>
                  <a:lnTo>
                    <a:pt x="1033" y="293"/>
                  </a:lnTo>
                  <a:lnTo>
                    <a:pt x="1030" y="295"/>
                  </a:lnTo>
                  <a:lnTo>
                    <a:pt x="1023" y="297"/>
                  </a:lnTo>
                  <a:lnTo>
                    <a:pt x="1020" y="291"/>
                  </a:lnTo>
                  <a:lnTo>
                    <a:pt x="1016" y="284"/>
                  </a:lnTo>
                  <a:lnTo>
                    <a:pt x="1007" y="286"/>
                  </a:lnTo>
                  <a:lnTo>
                    <a:pt x="994" y="292"/>
                  </a:lnTo>
                  <a:lnTo>
                    <a:pt x="980" y="299"/>
                  </a:lnTo>
                  <a:lnTo>
                    <a:pt x="972" y="303"/>
                  </a:lnTo>
                  <a:lnTo>
                    <a:pt x="971" y="309"/>
                  </a:lnTo>
                  <a:lnTo>
                    <a:pt x="969" y="314"/>
                  </a:lnTo>
                  <a:lnTo>
                    <a:pt x="960" y="318"/>
                  </a:lnTo>
                  <a:lnTo>
                    <a:pt x="953" y="323"/>
                  </a:lnTo>
                  <a:lnTo>
                    <a:pt x="950" y="321"/>
                  </a:lnTo>
                  <a:lnTo>
                    <a:pt x="948" y="320"/>
                  </a:lnTo>
                  <a:lnTo>
                    <a:pt x="947" y="319"/>
                  </a:lnTo>
                  <a:lnTo>
                    <a:pt x="946" y="317"/>
                  </a:lnTo>
                  <a:lnTo>
                    <a:pt x="943" y="313"/>
                  </a:lnTo>
                  <a:lnTo>
                    <a:pt x="940" y="308"/>
                  </a:lnTo>
                  <a:lnTo>
                    <a:pt x="928" y="305"/>
                  </a:lnTo>
                  <a:lnTo>
                    <a:pt x="914" y="301"/>
                  </a:lnTo>
                  <a:lnTo>
                    <a:pt x="907" y="300"/>
                  </a:lnTo>
                  <a:lnTo>
                    <a:pt x="901" y="297"/>
                  </a:lnTo>
                  <a:lnTo>
                    <a:pt x="894" y="295"/>
                  </a:lnTo>
                  <a:lnTo>
                    <a:pt x="890" y="292"/>
                  </a:lnTo>
                  <a:lnTo>
                    <a:pt x="887" y="288"/>
                  </a:lnTo>
                  <a:lnTo>
                    <a:pt x="884" y="283"/>
                  </a:lnTo>
                  <a:lnTo>
                    <a:pt x="880" y="281"/>
                  </a:lnTo>
                  <a:lnTo>
                    <a:pt x="876" y="280"/>
                  </a:lnTo>
                  <a:lnTo>
                    <a:pt x="872" y="281"/>
                  </a:lnTo>
                  <a:lnTo>
                    <a:pt x="870" y="281"/>
                  </a:lnTo>
                  <a:lnTo>
                    <a:pt x="868" y="280"/>
                  </a:lnTo>
                  <a:lnTo>
                    <a:pt x="866" y="278"/>
                  </a:lnTo>
                  <a:lnTo>
                    <a:pt x="864" y="273"/>
                  </a:lnTo>
                  <a:lnTo>
                    <a:pt x="861" y="266"/>
                  </a:lnTo>
                  <a:lnTo>
                    <a:pt x="847" y="261"/>
                  </a:lnTo>
                  <a:lnTo>
                    <a:pt x="829" y="255"/>
                  </a:lnTo>
                  <a:lnTo>
                    <a:pt x="820" y="251"/>
                  </a:lnTo>
                  <a:lnTo>
                    <a:pt x="812" y="247"/>
                  </a:lnTo>
                  <a:lnTo>
                    <a:pt x="807" y="243"/>
                  </a:lnTo>
                  <a:lnTo>
                    <a:pt x="802" y="238"/>
                  </a:lnTo>
                  <a:lnTo>
                    <a:pt x="798" y="229"/>
                  </a:lnTo>
                  <a:lnTo>
                    <a:pt x="796" y="216"/>
                  </a:lnTo>
                  <a:lnTo>
                    <a:pt x="794" y="204"/>
                  </a:lnTo>
                  <a:lnTo>
                    <a:pt x="792" y="194"/>
                  </a:lnTo>
                  <a:lnTo>
                    <a:pt x="792" y="184"/>
                  </a:lnTo>
                  <a:lnTo>
                    <a:pt x="792" y="175"/>
                  </a:lnTo>
                  <a:lnTo>
                    <a:pt x="786" y="155"/>
                  </a:lnTo>
                  <a:lnTo>
                    <a:pt x="779" y="137"/>
                  </a:lnTo>
                  <a:lnTo>
                    <a:pt x="774" y="117"/>
                  </a:lnTo>
                  <a:lnTo>
                    <a:pt x="770" y="98"/>
                  </a:lnTo>
                  <a:lnTo>
                    <a:pt x="770" y="90"/>
                  </a:lnTo>
                  <a:lnTo>
                    <a:pt x="771" y="81"/>
                  </a:lnTo>
                  <a:lnTo>
                    <a:pt x="771" y="70"/>
                  </a:lnTo>
                  <a:lnTo>
                    <a:pt x="770" y="60"/>
                  </a:lnTo>
                  <a:lnTo>
                    <a:pt x="768" y="50"/>
                  </a:lnTo>
                  <a:lnTo>
                    <a:pt x="766" y="41"/>
                  </a:lnTo>
                  <a:lnTo>
                    <a:pt x="756" y="37"/>
                  </a:lnTo>
                  <a:lnTo>
                    <a:pt x="749" y="33"/>
                  </a:lnTo>
                  <a:lnTo>
                    <a:pt x="749" y="32"/>
                  </a:lnTo>
                  <a:lnTo>
                    <a:pt x="750" y="31"/>
                  </a:lnTo>
                  <a:lnTo>
                    <a:pt x="760" y="28"/>
                  </a:lnTo>
                  <a:lnTo>
                    <a:pt x="771" y="26"/>
                  </a:lnTo>
                  <a:lnTo>
                    <a:pt x="782" y="24"/>
                  </a:lnTo>
                  <a:lnTo>
                    <a:pt x="792" y="22"/>
                  </a:lnTo>
                  <a:lnTo>
                    <a:pt x="798" y="15"/>
                  </a:lnTo>
                  <a:lnTo>
                    <a:pt x="805" y="10"/>
                  </a:lnTo>
                  <a:lnTo>
                    <a:pt x="813" y="8"/>
                  </a:lnTo>
                  <a:lnTo>
                    <a:pt x="823" y="5"/>
                  </a:lnTo>
                  <a:lnTo>
                    <a:pt x="833" y="4"/>
                  </a:lnTo>
                  <a:lnTo>
                    <a:pt x="842" y="0"/>
                  </a:lnTo>
                  <a:close/>
                  <a:moveTo>
                    <a:pt x="267" y="102"/>
                  </a:moveTo>
                  <a:lnTo>
                    <a:pt x="284" y="102"/>
                  </a:lnTo>
                  <a:lnTo>
                    <a:pt x="301" y="102"/>
                  </a:lnTo>
                  <a:lnTo>
                    <a:pt x="318" y="103"/>
                  </a:lnTo>
                  <a:lnTo>
                    <a:pt x="332" y="105"/>
                  </a:lnTo>
                  <a:lnTo>
                    <a:pt x="345" y="105"/>
                  </a:lnTo>
                  <a:lnTo>
                    <a:pt x="357" y="105"/>
                  </a:lnTo>
                  <a:lnTo>
                    <a:pt x="365" y="110"/>
                  </a:lnTo>
                  <a:lnTo>
                    <a:pt x="372" y="116"/>
                  </a:lnTo>
                  <a:lnTo>
                    <a:pt x="381" y="119"/>
                  </a:lnTo>
                  <a:lnTo>
                    <a:pt x="390" y="121"/>
                  </a:lnTo>
                  <a:lnTo>
                    <a:pt x="398" y="123"/>
                  </a:lnTo>
                  <a:lnTo>
                    <a:pt x="406" y="126"/>
                  </a:lnTo>
                  <a:lnTo>
                    <a:pt x="413" y="131"/>
                  </a:lnTo>
                  <a:lnTo>
                    <a:pt x="419" y="137"/>
                  </a:lnTo>
                  <a:lnTo>
                    <a:pt x="430" y="142"/>
                  </a:lnTo>
                  <a:lnTo>
                    <a:pt x="440" y="146"/>
                  </a:lnTo>
                  <a:lnTo>
                    <a:pt x="447" y="149"/>
                  </a:lnTo>
                  <a:lnTo>
                    <a:pt x="452" y="151"/>
                  </a:lnTo>
                  <a:lnTo>
                    <a:pt x="458" y="156"/>
                  </a:lnTo>
                  <a:lnTo>
                    <a:pt x="462" y="162"/>
                  </a:lnTo>
                  <a:lnTo>
                    <a:pt x="474" y="168"/>
                  </a:lnTo>
                  <a:lnTo>
                    <a:pt x="484" y="173"/>
                  </a:lnTo>
                  <a:lnTo>
                    <a:pt x="488" y="175"/>
                  </a:lnTo>
                  <a:lnTo>
                    <a:pt x="493" y="178"/>
                  </a:lnTo>
                  <a:lnTo>
                    <a:pt x="497" y="184"/>
                  </a:lnTo>
                  <a:lnTo>
                    <a:pt x="501" y="190"/>
                  </a:lnTo>
                  <a:lnTo>
                    <a:pt x="509" y="198"/>
                  </a:lnTo>
                  <a:lnTo>
                    <a:pt x="517" y="206"/>
                  </a:lnTo>
                  <a:lnTo>
                    <a:pt x="520" y="219"/>
                  </a:lnTo>
                  <a:lnTo>
                    <a:pt x="523" y="233"/>
                  </a:lnTo>
                  <a:lnTo>
                    <a:pt x="529" y="238"/>
                  </a:lnTo>
                  <a:lnTo>
                    <a:pt x="535" y="244"/>
                  </a:lnTo>
                  <a:lnTo>
                    <a:pt x="535" y="253"/>
                  </a:lnTo>
                  <a:lnTo>
                    <a:pt x="535" y="261"/>
                  </a:lnTo>
                  <a:lnTo>
                    <a:pt x="535" y="270"/>
                  </a:lnTo>
                  <a:lnTo>
                    <a:pt x="535" y="278"/>
                  </a:lnTo>
                  <a:lnTo>
                    <a:pt x="529" y="283"/>
                  </a:lnTo>
                  <a:lnTo>
                    <a:pt x="522" y="289"/>
                  </a:lnTo>
                  <a:lnTo>
                    <a:pt x="518" y="297"/>
                  </a:lnTo>
                  <a:lnTo>
                    <a:pt x="513" y="308"/>
                  </a:lnTo>
                  <a:lnTo>
                    <a:pt x="508" y="319"/>
                  </a:lnTo>
                  <a:lnTo>
                    <a:pt x="504" y="326"/>
                  </a:lnTo>
                  <a:lnTo>
                    <a:pt x="489" y="329"/>
                  </a:lnTo>
                  <a:lnTo>
                    <a:pt x="475" y="334"/>
                  </a:lnTo>
                  <a:lnTo>
                    <a:pt x="471" y="337"/>
                  </a:lnTo>
                  <a:lnTo>
                    <a:pt x="468" y="340"/>
                  </a:lnTo>
                  <a:lnTo>
                    <a:pt x="464" y="346"/>
                  </a:lnTo>
                  <a:lnTo>
                    <a:pt x="462" y="350"/>
                  </a:lnTo>
                  <a:lnTo>
                    <a:pt x="457" y="360"/>
                  </a:lnTo>
                  <a:lnTo>
                    <a:pt x="451" y="369"/>
                  </a:lnTo>
                  <a:lnTo>
                    <a:pt x="446" y="373"/>
                  </a:lnTo>
                  <a:lnTo>
                    <a:pt x="440" y="376"/>
                  </a:lnTo>
                  <a:lnTo>
                    <a:pt x="437" y="384"/>
                  </a:lnTo>
                  <a:lnTo>
                    <a:pt x="433" y="395"/>
                  </a:lnTo>
                  <a:lnTo>
                    <a:pt x="428" y="407"/>
                  </a:lnTo>
                  <a:lnTo>
                    <a:pt x="427" y="414"/>
                  </a:lnTo>
                  <a:lnTo>
                    <a:pt x="431" y="424"/>
                  </a:lnTo>
                  <a:lnTo>
                    <a:pt x="437" y="434"/>
                  </a:lnTo>
                  <a:lnTo>
                    <a:pt x="445" y="444"/>
                  </a:lnTo>
                  <a:lnTo>
                    <a:pt x="453" y="453"/>
                  </a:lnTo>
                  <a:lnTo>
                    <a:pt x="471" y="471"/>
                  </a:lnTo>
                  <a:lnTo>
                    <a:pt x="484" y="488"/>
                  </a:lnTo>
                  <a:lnTo>
                    <a:pt x="495" y="503"/>
                  </a:lnTo>
                  <a:lnTo>
                    <a:pt x="506" y="519"/>
                  </a:lnTo>
                  <a:lnTo>
                    <a:pt x="510" y="528"/>
                  </a:lnTo>
                  <a:lnTo>
                    <a:pt x="515" y="536"/>
                  </a:lnTo>
                  <a:lnTo>
                    <a:pt x="519" y="546"/>
                  </a:lnTo>
                  <a:lnTo>
                    <a:pt x="522" y="554"/>
                  </a:lnTo>
                  <a:lnTo>
                    <a:pt x="522" y="563"/>
                  </a:lnTo>
                  <a:lnTo>
                    <a:pt x="523" y="571"/>
                  </a:lnTo>
                  <a:lnTo>
                    <a:pt x="523" y="580"/>
                  </a:lnTo>
                  <a:lnTo>
                    <a:pt x="523" y="588"/>
                  </a:lnTo>
                  <a:lnTo>
                    <a:pt x="526" y="591"/>
                  </a:lnTo>
                  <a:lnTo>
                    <a:pt x="528" y="592"/>
                  </a:lnTo>
                  <a:lnTo>
                    <a:pt x="529" y="592"/>
                  </a:lnTo>
                  <a:lnTo>
                    <a:pt x="530" y="592"/>
                  </a:lnTo>
                  <a:lnTo>
                    <a:pt x="533" y="589"/>
                  </a:lnTo>
                  <a:lnTo>
                    <a:pt x="536" y="586"/>
                  </a:lnTo>
                  <a:lnTo>
                    <a:pt x="539" y="584"/>
                  </a:lnTo>
                  <a:lnTo>
                    <a:pt x="541" y="581"/>
                  </a:lnTo>
                  <a:lnTo>
                    <a:pt x="543" y="573"/>
                  </a:lnTo>
                  <a:lnTo>
                    <a:pt x="546" y="565"/>
                  </a:lnTo>
                  <a:lnTo>
                    <a:pt x="549" y="557"/>
                  </a:lnTo>
                  <a:lnTo>
                    <a:pt x="550" y="548"/>
                  </a:lnTo>
                  <a:lnTo>
                    <a:pt x="553" y="540"/>
                  </a:lnTo>
                  <a:lnTo>
                    <a:pt x="556" y="533"/>
                  </a:lnTo>
                  <a:lnTo>
                    <a:pt x="559" y="532"/>
                  </a:lnTo>
                  <a:lnTo>
                    <a:pt x="562" y="529"/>
                  </a:lnTo>
                  <a:lnTo>
                    <a:pt x="567" y="513"/>
                  </a:lnTo>
                  <a:lnTo>
                    <a:pt x="569" y="497"/>
                  </a:lnTo>
                  <a:lnTo>
                    <a:pt x="571" y="490"/>
                  </a:lnTo>
                  <a:lnTo>
                    <a:pt x="575" y="482"/>
                  </a:lnTo>
                  <a:lnTo>
                    <a:pt x="578" y="477"/>
                  </a:lnTo>
                  <a:lnTo>
                    <a:pt x="584" y="470"/>
                  </a:lnTo>
                  <a:lnTo>
                    <a:pt x="582" y="467"/>
                  </a:lnTo>
                  <a:lnTo>
                    <a:pt x="582" y="464"/>
                  </a:lnTo>
                  <a:lnTo>
                    <a:pt x="575" y="458"/>
                  </a:lnTo>
                  <a:lnTo>
                    <a:pt x="566" y="454"/>
                  </a:lnTo>
                  <a:lnTo>
                    <a:pt x="567" y="445"/>
                  </a:lnTo>
                  <a:lnTo>
                    <a:pt x="570" y="437"/>
                  </a:lnTo>
                  <a:lnTo>
                    <a:pt x="575" y="431"/>
                  </a:lnTo>
                  <a:lnTo>
                    <a:pt x="580" y="425"/>
                  </a:lnTo>
                  <a:lnTo>
                    <a:pt x="593" y="417"/>
                  </a:lnTo>
                  <a:lnTo>
                    <a:pt x="605" y="407"/>
                  </a:lnTo>
                  <a:lnTo>
                    <a:pt x="609" y="404"/>
                  </a:lnTo>
                  <a:lnTo>
                    <a:pt x="610" y="399"/>
                  </a:lnTo>
                  <a:lnTo>
                    <a:pt x="611" y="398"/>
                  </a:lnTo>
                  <a:lnTo>
                    <a:pt x="612" y="396"/>
                  </a:lnTo>
                  <a:lnTo>
                    <a:pt x="614" y="395"/>
                  </a:lnTo>
                  <a:lnTo>
                    <a:pt x="617" y="394"/>
                  </a:lnTo>
                  <a:lnTo>
                    <a:pt x="622" y="394"/>
                  </a:lnTo>
                  <a:lnTo>
                    <a:pt x="627" y="394"/>
                  </a:lnTo>
                  <a:lnTo>
                    <a:pt x="635" y="388"/>
                  </a:lnTo>
                  <a:lnTo>
                    <a:pt x="645" y="384"/>
                  </a:lnTo>
                  <a:lnTo>
                    <a:pt x="652" y="384"/>
                  </a:lnTo>
                  <a:lnTo>
                    <a:pt x="660" y="383"/>
                  </a:lnTo>
                  <a:lnTo>
                    <a:pt x="664" y="379"/>
                  </a:lnTo>
                  <a:lnTo>
                    <a:pt x="668" y="375"/>
                  </a:lnTo>
                  <a:lnTo>
                    <a:pt x="679" y="372"/>
                  </a:lnTo>
                  <a:lnTo>
                    <a:pt x="691" y="369"/>
                  </a:lnTo>
                  <a:lnTo>
                    <a:pt x="698" y="367"/>
                  </a:lnTo>
                  <a:lnTo>
                    <a:pt x="706" y="366"/>
                  </a:lnTo>
                  <a:lnTo>
                    <a:pt x="713" y="367"/>
                  </a:lnTo>
                  <a:lnTo>
                    <a:pt x="719" y="367"/>
                  </a:lnTo>
                  <a:lnTo>
                    <a:pt x="726" y="369"/>
                  </a:lnTo>
                  <a:lnTo>
                    <a:pt x="732" y="369"/>
                  </a:lnTo>
                  <a:lnTo>
                    <a:pt x="739" y="367"/>
                  </a:lnTo>
                  <a:lnTo>
                    <a:pt x="745" y="365"/>
                  </a:lnTo>
                  <a:lnTo>
                    <a:pt x="760" y="356"/>
                  </a:lnTo>
                  <a:lnTo>
                    <a:pt x="774" y="348"/>
                  </a:lnTo>
                  <a:lnTo>
                    <a:pt x="778" y="348"/>
                  </a:lnTo>
                  <a:lnTo>
                    <a:pt x="784" y="348"/>
                  </a:lnTo>
                  <a:lnTo>
                    <a:pt x="791" y="343"/>
                  </a:lnTo>
                  <a:lnTo>
                    <a:pt x="798" y="339"/>
                  </a:lnTo>
                  <a:lnTo>
                    <a:pt x="806" y="341"/>
                  </a:lnTo>
                  <a:lnTo>
                    <a:pt x="811" y="344"/>
                  </a:lnTo>
                  <a:lnTo>
                    <a:pt x="815" y="344"/>
                  </a:lnTo>
                  <a:lnTo>
                    <a:pt x="819" y="343"/>
                  </a:lnTo>
                  <a:lnTo>
                    <a:pt x="823" y="342"/>
                  </a:lnTo>
                  <a:lnTo>
                    <a:pt x="826" y="340"/>
                  </a:lnTo>
                  <a:lnTo>
                    <a:pt x="833" y="336"/>
                  </a:lnTo>
                  <a:lnTo>
                    <a:pt x="838" y="331"/>
                  </a:lnTo>
                  <a:lnTo>
                    <a:pt x="848" y="336"/>
                  </a:lnTo>
                  <a:lnTo>
                    <a:pt x="857" y="341"/>
                  </a:lnTo>
                  <a:lnTo>
                    <a:pt x="868" y="341"/>
                  </a:lnTo>
                  <a:lnTo>
                    <a:pt x="880" y="341"/>
                  </a:lnTo>
                  <a:lnTo>
                    <a:pt x="889" y="343"/>
                  </a:lnTo>
                  <a:lnTo>
                    <a:pt x="900" y="346"/>
                  </a:lnTo>
                  <a:lnTo>
                    <a:pt x="910" y="349"/>
                  </a:lnTo>
                  <a:lnTo>
                    <a:pt x="918" y="350"/>
                  </a:lnTo>
                  <a:lnTo>
                    <a:pt x="930" y="350"/>
                  </a:lnTo>
                  <a:lnTo>
                    <a:pt x="941" y="350"/>
                  </a:lnTo>
                  <a:lnTo>
                    <a:pt x="953" y="350"/>
                  </a:lnTo>
                  <a:lnTo>
                    <a:pt x="964" y="350"/>
                  </a:lnTo>
                  <a:lnTo>
                    <a:pt x="970" y="348"/>
                  </a:lnTo>
                  <a:lnTo>
                    <a:pt x="974" y="343"/>
                  </a:lnTo>
                  <a:lnTo>
                    <a:pt x="976" y="342"/>
                  </a:lnTo>
                  <a:lnTo>
                    <a:pt x="980" y="341"/>
                  </a:lnTo>
                  <a:lnTo>
                    <a:pt x="983" y="340"/>
                  </a:lnTo>
                  <a:lnTo>
                    <a:pt x="987" y="341"/>
                  </a:lnTo>
                  <a:lnTo>
                    <a:pt x="998" y="348"/>
                  </a:lnTo>
                  <a:lnTo>
                    <a:pt x="1011" y="353"/>
                  </a:lnTo>
                  <a:lnTo>
                    <a:pt x="1017" y="348"/>
                  </a:lnTo>
                  <a:lnTo>
                    <a:pt x="1022" y="341"/>
                  </a:lnTo>
                  <a:lnTo>
                    <a:pt x="1028" y="341"/>
                  </a:lnTo>
                  <a:lnTo>
                    <a:pt x="1032" y="342"/>
                  </a:lnTo>
                  <a:lnTo>
                    <a:pt x="1036" y="344"/>
                  </a:lnTo>
                  <a:lnTo>
                    <a:pt x="1041" y="347"/>
                  </a:lnTo>
                  <a:lnTo>
                    <a:pt x="1048" y="350"/>
                  </a:lnTo>
                  <a:lnTo>
                    <a:pt x="1057" y="353"/>
                  </a:lnTo>
                  <a:lnTo>
                    <a:pt x="1062" y="353"/>
                  </a:lnTo>
                  <a:lnTo>
                    <a:pt x="1065" y="352"/>
                  </a:lnTo>
                  <a:lnTo>
                    <a:pt x="1068" y="350"/>
                  </a:lnTo>
                  <a:lnTo>
                    <a:pt x="1073" y="349"/>
                  </a:lnTo>
                  <a:lnTo>
                    <a:pt x="1085" y="358"/>
                  </a:lnTo>
                  <a:lnTo>
                    <a:pt x="1096" y="367"/>
                  </a:lnTo>
                  <a:lnTo>
                    <a:pt x="1100" y="369"/>
                  </a:lnTo>
                  <a:lnTo>
                    <a:pt x="1104" y="369"/>
                  </a:lnTo>
                  <a:lnTo>
                    <a:pt x="1109" y="367"/>
                  </a:lnTo>
                  <a:lnTo>
                    <a:pt x="1111" y="366"/>
                  </a:lnTo>
                  <a:lnTo>
                    <a:pt x="1113" y="360"/>
                  </a:lnTo>
                  <a:lnTo>
                    <a:pt x="1116" y="354"/>
                  </a:lnTo>
                  <a:lnTo>
                    <a:pt x="1119" y="354"/>
                  </a:lnTo>
                  <a:lnTo>
                    <a:pt x="1120" y="354"/>
                  </a:lnTo>
                  <a:lnTo>
                    <a:pt x="1123" y="356"/>
                  </a:lnTo>
                  <a:lnTo>
                    <a:pt x="1129" y="358"/>
                  </a:lnTo>
                  <a:lnTo>
                    <a:pt x="1138" y="360"/>
                  </a:lnTo>
                  <a:lnTo>
                    <a:pt x="1148" y="362"/>
                  </a:lnTo>
                  <a:lnTo>
                    <a:pt x="1158" y="363"/>
                  </a:lnTo>
                  <a:lnTo>
                    <a:pt x="1167" y="363"/>
                  </a:lnTo>
                  <a:lnTo>
                    <a:pt x="1174" y="363"/>
                  </a:lnTo>
                  <a:lnTo>
                    <a:pt x="1180" y="361"/>
                  </a:lnTo>
                  <a:lnTo>
                    <a:pt x="1182" y="353"/>
                  </a:lnTo>
                  <a:lnTo>
                    <a:pt x="1183" y="344"/>
                  </a:lnTo>
                  <a:lnTo>
                    <a:pt x="1184" y="344"/>
                  </a:lnTo>
                  <a:lnTo>
                    <a:pt x="1185" y="344"/>
                  </a:lnTo>
                  <a:lnTo>
                    <a:pt x="1197" y="344"/>
                  </a:lnTo>
                  <a:lnTo>
                    <a:pt x="1208" y="347"/>
                  </a:lnTo>
                  <a:lnTo>
                    <a:pt x="1219" y="349"/>
                  </a:lnTo>
                  <a:lnTo>
                    <a:pt x="1229" y="352"/>
                  </a:lnTo>
                  <a:lnTo>
                    <a:pt x="1249" y="360"/>
                  </a:lnTo>
                  <a:lnTo>
                    <a:pt x="1268" y="365"/>
                  </a:lnTo>
                  <a:lnTo>
                    <a:pt x="1279" y="364"/>
                  </a:lnTo>
                  <a:lnTo>
                    <a:pt x="1287" y="363"/>
                  </a:lnTo>
                  <a:lnTo>
                    <a:pt x="1290" y="365"/>
                  </a:lnTo>
                  <a:lnTo>
                    <a:pt x="1294" y="369"/>
                  </a:lnTo>
                  <a:lnTo>
                    <a:pt x="1309" y="372"/>
                  </a:lnTo>
                  <a:lnTo>
                    <a:pt x="1322" y="375"/>
                  </a:lnTo>
                  <a:lnTo>
                    <a:pt x="1325" y="379"/>
                  </a:lnTo>
                  <a:lnTo>
                    <a:pt x="1327" y="383"/>
                  </a:lnTo>
                  <a:lnTo>
                    <a:pt x="1335" y="384"/>
                  </a:lnTo>
                  <a:lnTo>
                    <a:pt x="1343" y="384"/>
                  </a:lnTo>
                  <a:lnTo>
                    <a:pt x="1350" y="389"/>
                  </a:lnTo>
                  <a:lnTo>
                    <a:pt x="1358" y="396"/>
                  </a:lnTo>
                  <a:lnTo>
                    <a:pt x="1367" y="397"/>
                  </a:lnTo>
                  <a:lnTo>
                    <a:pt x="1373" y="399"/>
                  </a:lnTo>
                  <a:lnTo>
                    <a:pt x="1380" y="407"/>
                  </a:lnTo>
                  <a:lnTo>
                    <a:pt x="1387" y="414"/>
                  </a:lnTo>
                  <a:lnTo>
                    <a:pt x="1393" y="417"/>
                  </a:lnTo>
                  <a:lnTo>
                    <a:pt x="1400" y="420"/>
                  </a:lnTo>
                  <a:lnTo>
                    <a:pt x="1407" y="434"/>
                  </a:lnTo>
                  <a:lnTo>
                    <a:pt x="1415" y="448"/>
                  </a:lnTo>
                  <a:lnTo>
                    <a:pt x="1418" y="452"/>
                  </a:lnTo>
                  <a:lnTo>
                    <a:pt x="1423" y="455"/>
                  </a:lnTo>
                  <a:lnTo>
                    <a:pt x="1425" y="463"/>
                  </a:lnTo>
                  <a:lnTo>
                    <a:pt x="1426" y="471"/>
                  </a:lnTo>
                  <a:lnTo>
                    <a:pt x="1430" y="478"/>
                  </a:lnTo>
                  <a:lnTo>
                    <a:pt x="1436" y="482"/>
                  </a:lnTo>
                  <a:lnTo>
                    <a:pt x="1438" y="488"/>
                  </a:lnTo>
                  <a:lnTo>
                    <a:pt x="1440" y="494"/>
                  </a:lnTo>
                  <a:lnTo>
                    <a:pt x="1442" y="502"/>
                  </a:lnTo>
                  <a:lnTo>
                    <a:pt x="1442" y="509"/>
                  </a:lnTo>
                  <a:lnTo>
                    <a:pt x="1442" y="516"/>
                  </a:lnTo>
                  <a:lnTo>
                    <a:pt x="1441" y="523"/>
                  </a:lnTo>
                  <a:lnTo>
                    <a:pt x="1439" y="529"/>
                  </a:lnTo>
                  <a:lnTo>
                    <a:pt x="1436" y="535"/>
                  </a:lnTo>
                  <a:lnTo>
                    <a:pt x="1425" y="538"/>
                  </a:lnTo>
                  <a:lnTo>
                    <a:pt x="1411" y="546"/>
                  </a:lnTo>
                  <a:lnTo>
                    <a:pt x="1404" y="550"/>
                  </a:lnTo>
                  <a:lnTo>
                    <a:pt x="1397" y="554"/>
                  </a:lnTo>
                  <a:lnTo>
                    <a:pt x="1393" y="559"/>
                  </a:lnTo>
                  <a:lnTo>
                    <a:pt x="1390" y="562"/>
                  </a:lnTo>
                  <a:lnTo>
                    <a:pt x="1379" y="564"/>
                  </a:lnTo>
                  <a:lnTo>
                    <a:pt x="1369" y="567"/>
                  </a:lnTo>
                  <a:lnTo>
                    <a:pt x="1367" y="571"/>
                  </a:lnTo>
                  <a:lnTo>
                    <a:pt x="1366" y="574"/>
                  </a:lnTo>
                  <a:lnTo>
                    <a:pt x="1354" y="576"/>
                  </a:lnTo>
                  <a:lnTo>
                    <a:pt x="1345" y="579"/>
                  </a:lnTo>
                  <a:lnTo>
                    <a:pt x="1337" y="582"/>
                  </a:lnTo>
                  <a:lnTo>
                    <a:pt x="1331" y="587"/>
                  </a:lnTo>
                  <a:lnTo>
                    <a:pt x="1324" y="586"/>
                  </a:lnTo>
                  <a:lnTo>
                    <a:pt x="1318" y="584"/>
                  </a:lnTo>
                  <a:lnTo>
                    <a:pt x="1307" y="592"/>
                  </a:lnTo>
                  <a:lnTo>
                    <a:pt x="1291" y="600"/>
                  </a:lnTo>
                  <a:lnTo>
                    <a:pt x="1291" y="604"/>
                  </a:lnTo>
                  <a:lnTo>
                    <a:pt x="1290" y="607"/>
                  </a:lnTo>
                  <a:lnTo>
                    <a:pt x="1291" y="610"/>
                  </a:lnTo>
                  <a:lnTo>
                    <a:pt x="1292" y="612"/>
                  </a:lnTo>
                  <a:lnTo>
                    <a:pt x="1291" y="615"/>
                  </a:lnTo>
                  <a:lnTo>
                    <a:pt x="1289" y="617"/>
                  </a:lnTo>
                  <a:lnTo>
                    <a:pt x="1285" y="615"/>
                  </a:lnTo>
                  <a:lnTo>
                    <a:pt x="1278" y="612"/>
                  </a:lnTo>
                  <a:lnTo>
                    <a:pt x="1276" y="611"/>
                  </a:lnTo>
                  <a:lnTo>
                    <a:pt x="1273" y="611"/>
                  </a:lnTo>
                  <a:lnTo>
                    <a:pt x="1269" y="611"/>
                  </a:lnTo>
                  <a:lnTo>
                    <a:pt x="1266" y="612"/>
                  </a:lnTo>
                  <a:lnTo>
                    <a:pt x="1263" y="615"/>
                  </a:lnTo>
                  <a:lnTo>
                    <a:pt x="1260" y="618"/>
                  </a:lnTo>
                  <a:lnTo>
                    <a:pt x="1247" y="622"/>
                  </a:lnTo>
                  <a:lnTo>
                    <a:pt x="1236" y="627"/>
                  </a:lnTo>
                  <a:lnTo>
                    <a:pt x="1226" y="631"/>
                  </a:lnTo>
                  <a:lnTo>
                    <a:pt x="1216" y="638"/>
                  </a:lnTo>
                  <a:lnTo>
                    <a:pt x="1213" y="637"/>
                  </a:lnTo>
                  <a:lnTo>
                    <a:pt x="1209" y="634"/>
                  </a:lnTo>
                  <a:lnTo>
                    <a:pt x="1205" y="633"/>
                  </a:lnTo>
                  <a:lnTo>
                    <a:pt x="1201" y="634"/>
                  </a:lnTo>
                  <a:lnTo>
                    <a:pt x="1197" y="637"/>
                  </a:lnTo>
                  <a:lnTo>
                    <a:pt x="1196" y="639"/>
                  </a:lnTo>
                  <a:lnTo>
                    <a:pt x="1196" y="641"/>
                  </a:lnTo>
                  <a:lnTo>
                    <a:pt x="1196" y="643"/>
                  </a:lnTo>
                  <a:lnTo>
                    <a:pt x="1197" y="649"/>
                  </a:lnTo>
                  <a:lnTo>
                    <a:pt x="1196" y="654"/>
                  </a:lnTo>
                  <a:lnTo>
                    <a:pt x="1185" y="659"/>
                  </a:lnTo>
                  <a:lnTo>
                    <a:pt x="1176" y="664"/>
                  </a:lnTo>
                  <a:lnTo>
                    <a:pt x="1162" y="664"/>
                  </a:lnTo>
                  <a:lnTo>
                    <a:pt x="1150" y="666"/>
                  </a:lnTo>
                  <a:lnTo>
                    <a:pt x="1147" y="672"/>
                  </a:lnTo>
                  <a:lnTo>
                    <a:pt x="1141" y="679"/>
                  </a:lnTo>
                  <a:lnTo>
                    <a:pt x="1135" y="686"/>
                  </a:lnTo>
                  <a:lnTo>
                    <a:pt x="1131" y="689"/>
                  </a:lnTo>
                  <a:lnTo>
                    <a:pt x="1122" y="689"/>
                  </a:lnTo>
                  <a:lnTo>
                    <a:pt x="1113" y="689"/>
                  </a:lnTo>
                  <a:lnTo>
                    <a:pt x="1110" y="693"/>
                  </a:lnTo>
                  <a:lnTo>
                    <a:pt x="1106" y="698"/>
                  </a:lnTo>
                  <a:lnTo>
                    <a:pt x="1101" y="698"/>
                  </a:lnTo>
                  <a:lnTo>
                    <a:pt x="1098" y="698"/>
                  </a:lnTo>
                  <a:lnTo>
                    <a:pt x="1093" y="697"/>
                  </a:lnTo>
                  <a:lnTo>
                    <a:pt x="1091" y="696"/>
                  </a:lnTo>
                  <a:lnTo>
                    <a:pt x="1091" y="695"/>
                  </a:lnTo>
                  <a:lnTo>
                    <a:pt x="1092" y="690"/>
                  </a:lnTo>
                  <a:lnTo>
                    <a:pt x="1092" y="685"/>
                  </a:lnTo>
                  <a:lnTo>
                    <a:pt x="1088" y="680"/>
                  </a:lnTo>
                  <a:lnTo>
                    <a:pt x="1084" y="677"/>
                  </a:lnTo>
                  <a:lnTo>
                    <a:pt x="1080" y="672"/>
                  </a:lnTo>
                  <a:lnTo>
                    <a:pt x="1079" y="665"/>
                  </a:lnTo>
                  <a:lnTo>
                    <a:pt x="1077" y="662"/>
                  </a:lnTo>
                  <a:lnTo>
                    <a:pt x="1076" y="661"/>
                  </a:lnTo>
                  <a:lnTo>
                    <a:pt x="1073" y="662"/>
                  </a:lnTo>
                  <a:lnTo>
                    <a:pt x="1070" y="664"/>
                  </a:lnTo>
                  <a:lnTo>
                    <a:pt x="1071" y="669"/>
                  </a:lnTo>
                  <a:lnTo>
                    <a:pt x="1071" y="674"/>
                  </a:lnTo>
                  <a:lnTo>
                    <a:pt x="1070" y="678"/>
                  </a:lnTo>
                  <a:lnTo>
                    <a:pt x="1068" y="681"/>
                  </a:lnTo>
                  <a:lnTo>
                    <a:pt x="1059" y="684"/>
                  </a:lnTo>
                  <a:lnTo>
                    <a:pt x="1053" y="686"/>
                  </a:lnTo>
                  <a:lnTo>
                    <a:pt x="1046" y="689"/>
                  </a:lnTo>
                  <a:lnTo>
                    <a:pt x="1042" y="695"/>
                  </a:lnTo>
                  <a:lnTo>
                    <a:pt x="1045" y="710"/>
                  </a:lnTo>
                  <a:lnTo>
                    <a:pt x="1050" y="725"/>
                  </a:lnTo>
                  <a:lnTo>
                    <a:pt x="1063" y="733"/>
                  </a:lnTo>
                  <a:lnTo>
                    <a:pt x="1075" y="740"/>
                  </a:lnTo>
                  <a:lnTo>
                    <a:pt x="1091" y="744"/>
                  </a:lnTo>
                  <a:lnTo>
                    <a:pt x="1106" y="748"/>
                  </a:lnTo>
                  <a:lnTo>
                    <a:pt x="1105" y="751"/>
                  </a:lnTo>
                  <a:lnTo>
                    <a:pt x="1104" y="752"/>
                  </a:lnTo>
                  <a:lnTo>
                    <a:pt x="1094" y="766"/>
                  </a:lnTo>
                  <a:lnTo>
                    <a:pt x="1084" y="777"/>
                  </a:lnTo>
                  <a:lnTo>
                    <a:pt x="1081" y="777"/>
                  </a:lnTo>
                  <a:lnTo>
                    <a:pt x="1080" y="777"/>
                  </a:lnTo>
                  <a:lnTo>
                    <a:pt x="1079" y="777"/>
                  </a:lnTo>
                  <a:lnTo>
                    <a:pt x="1078" y="775"/>
                  </a:lnTo>
                  <a:lnTo>
                    <a:pt x="1078" y="770"/>
                  </a:lnTo>
                  <a:lnTo>
                    <a:pt x="1078" y="763"/>
                  </a:lnTo>
                  <a:lnTo>
                    <a:pt x="1077" y="758"/>
                  </a:lnTo>
                  <a:lnTo>
                    <a:pt x="1075" y="754"/>
                  </a:lnTo>
                  <a:lnTo>
                    <a:pt x="1073" y="756"/>
                  </a:lnTo>
                  <a:lnTo>
                    <a:pt x="1070" y="757"/>
                  </a:lnTo>
                  <a:lnTo>
                    <a:pt x="1069" y="767"/>
                  </a:lnTo>
                  <a:lnTo>
                    <a:pt x="1067" y="774"/>
                  </a:lnTo>
                  <a:lnTo>
                    <a:pt x="1064" y="777"/>
                  </a:lnTo>
                  <a:lnTo>
                    <a:pt x="1062" y="778"/>
                  </a:lnTo>
                  <a:lnTo>
                    <a:pt x="1061" y="780"/>
                  </a:lnTo>
                  <a:lnTo>
                    <a:pt x="1059" y="782"/>
                  </a:lnTo>
                  <a:lnTo>
                    <a:pt x="1057" y="786"/>
                  </a:lnTo>
                  <a:lnTo>
                    <a:pt x="1055" y="792"/>
                  </a:lnTo>
                  <a:lnTo>
                    <a:pt x="1047" y="794"/>
                  </a:lnTo>
                  <a:lnTo>
                    <a:pt x="1034" y="796"/>
                  </a:lnTo>
                  <a:lnTo>
                    <a:pt x="1020" y="798"/>
                  </a:lnTo>
                  <a:lnTo>
                    <a:pt x="1013" y="800"/>
                  </a:lnTo>
                  <a:lnTo>
                    <a:pt x="1007" y="796"/>
                  </a:lnTo>
                  <a:lnTo>
                    <a:pt x="1001" y="793"/>
                  </a:lnTo>
                  <a:lnTo>
                    <a:pt x="988" y="793"/>
                  </a:lnTo>
                  <a:lnTo>
                    <a:pt x="975" y="793"/>
                  </a:lnTo>
                  <a:lnTo>
                    <a:pt x="962" y="793"/>
                  </a:lnTo>
                  <a:lnTo>
                    <a:pt x="949" y="793"/>
                  </a:lnTo>
                  <a:lnTo>
                    <a:pt x="935" y="797"/>
                  </a:lnTo>
                  <a:lnTo>
                    <a:pt x="922" y="803"/>
                  </a:lnTo>
                  <a:lnTo>
                    <a:pt x="908" y="807"/>
                  </a:lnTo>
                  <a:lnTo>
                    <a:pt x="895" y="812"/>
                  </a:lnTo>
                  <a:lnTo>
                    <a:pt x="889" y="812"/>
                  </a:lnTo>
                  <a:lnTo>
                    <a:pt x="882" y="812"/>
                  </a:lnTo>
                  <a:lnTo>
                    <a:pt x="869" y="815"/>
                  </a:lnTo>
                  <a:lnTo>
                    <a:pt x="855" y="817"/>
                  </a:lnTo>
                  <a:lnTo>
                    <a:pt x="841" y="820"/>
                  </a:lnTo>
                  <a:lnTo>
                    <a:pt x="827" y="824"/>
                  </a:lnTo>
                  <a:lnTo>
                    <a:pt x="811" y="825"/>
                  </a:lnTo>
                  <a:lnTo>
                    <a:pt x="796" y="827"/>
                  </a:lnTo>
                  <a:lnTo>
                    <a:pt x="792" y="830"/>
                  </a:lnTo>
                  <a:lnTo>
                    <a:pt x="789" y="833"/>
                  </a:lnTo>
                  <a:lnTo>
                    <a:pt x="780" y="835"/>
                  </a:lnTo>
                  <a:lnTo>
                    <a:pt x="770" y="835"/>
                  </a:lnTo>
                  <a:lnTo>
                    <a:pt x="759" y="836"/>
                  </a:lnTo>
                  <a:lnTo>
                    <a:pt x="751" y="836"/>
                  </a:lnTo>
                  <a:lnTo>
                    <a:pt x="744" y="837"/>
                  </a:lnTo>
                  <a:lnTo>
                    <a:pt x="738" y="836"/>
                  </a:lnTo>
                  <a:lnTo>
                    <a:pt x="732" y="835"/>
                  </a:lnTo>
                  <a:lnTo>
                    <a:pt x="728" y="833"/>
                  </a:lnTo>
                  <a:lnTo>
                    <a:pt x="717" y="833"/>
                  </a:lnTo>
                  <a:lnTo>
                    <a:pt x="706" y="833"/>
                  </a:lnTo>
                  <a:lnTo>
                    <a:pt x="704" y="830"/>
                  </a:lnTo>
                  <a:lnTo>
                    <a:pt x="701" y="827"/>
                  </a:lnTo>
                  <a:lnTo>
                    <a:pt x="694" y="827"/>
                  </a:lnTo>
                  <a:lnTo>
                    <a:pt x="687" y="827"/>
                  </a:lnTo>
                  <a:lnTo>
                    <a:pt x="681" y="825"/>
                  </a:lnTo>
                  <a:lnTo>
                    <a:pt x="674" y="822"/>
                  </a:lnTo>
                  <a:lnTo>
                    <a:pt x="668" y="821"/>
                  </a:lnTo>
                  <a:lnTo>
                    <a:pt x="659" y="821"/>
                  </a:lnTo>
                  <a:lnTo>
                    <a:pt x="657" y="824"/>
                  </a:lnTo>
                  <a:lnTo>
                    <a:pt x="656" y="826"/>
                  </a:lnTo>
                  <a:lnTo>
                    <a:pt x="655" y="835"/>
                  </a:lnTo>
                  <a:lnTo>
                    <a:pt x="654" y="850"/>
                  </a:lnTo>
                  <a:lnTo>
                    <a:pt x="652" y="865"/>
                  </a:lnTo>
                  <a:lnTo>
                    <a:pt x="651" y="872"/>
                  </a:lnTo>
                  <a:lnTo>
                    <a:pt x="655" y="878"/>
                  </a:lnTo>
                  <a:lnTo>
                    <a:pt x="658" y="884"/>
                  </a:lnTo>
                  <a:lnTo>
                    <a:pt x="655" y="894"/>
                  </a:lnTo>
                  <a:lnTo>
                    <a:pt x="651" y="903"/>
                  </a:lnTo>
                  <a:lnTo>
                    <a:pt x="654" y="909"/>
                  </a:lnTo>
                  <a:lnTo>
                    <a:pt x="655" y="914"/>
                  </a:lnTo>
                  <a:lnTo>
                    <a:pt x="649" y="922"/>
                  </a:lnTo>
                  <a:lnTo>
                    <a:pt x="644" y="931"/>
                  </a:lnTo>
                  <a:lnTo>
                    <a:pt x="634" y="933"/>
                  </a:lnTo>
                  <a:lnTo>
                    <a:pt x="623" y="935"/>
                  </a:lnTo>
                  <a:lnTo>
                    <a:pt x="622" y="938"/>
                  </a:lnTo>
                  <a:lnTo>
                    <a:pt x="621" y="942"/>
                  </a:lnTo>
                  <a:lnTo>
                    <a:pt x="622" y="944"/>
                  </a:lnTo>
                  <a:lnTo>
                    <a:pt x="624" y="945"/>
                  </a:lnTo>
                  <a:lnTo>
                    <a:pt x="635" y="945"/>
                  </a:lnTo>
                  <a:lnTo>
                    <a:pt x="645" y="946"/>
                  </a:lnTo>
                  <a:lnTo>
                    <a:pt x="645" y="961"/>
                  </a:lnTo>
                  <a:lnTo>
                    <a:pt x="646" y="976"/>
                  </a:lnTo>
                  <a:lnTo>
                    <a:pt x="647" y="979"/>
                  </a:lnTo>
                  <a:lnTo>
                    <a:pt x="650" y="982"/>
                  </a:lnTo>
                  <a:lnTo>
                    <a:pt x="651" y="984"/>
                  </a:lnTo>
                  <a:lnTo>
                    <a:pt x="652" y="988"/>
                  </a:lnTo>
                  <a:lnTo>
                    <a:pt x="652" y="990"/>
                  </a:lnTo>
                  <a:lnTo>
                    <a:pt x="651" y="993"/>
                  </a:lnTo>
                  <a:lnTo>
                    <a:pt x="649" y="996"/>
                  </a:lnTo>
                  <a:lnTo>
                    <a:pt x="647" y="999"/>
                  </a:lnTo>
                  <a:lnTo>
                    <a:pt x="646" y="1002"/>
                  </a:lnTo>
                  <a:lnTo>
                    <a:pt x="646" y="1008"/>
                  </a:lnTo>
                  <a:lnTo>
                    <a:pt x="649" y="1011"/>
                  </a:lnTo>
                  <a:lnTo>
                    <a:pt x="651" y="1014"/>
                  </a:lnTo>
                  <a:lnTo>
                    <a:pt x="651" y="1017"/>
                  </a:lnTo>
                  <a:lnTo>
                    <a:pt x="649" y="1020"/>
                  </a:lnTo>
                  <a:lnTo>
                    <a:pt x="646" y="1023"/>
                  </a:lnTo>
                  <a:lnTo>
                    <a:pt x="643" y="1025"/>
                  </a:lnTo>
                  <a:lnTo>
                    <a:pt x="636" y="1024"/>
                  </a:lnTo>
                  <a:lnTo>
                    <a:pt x="629" y="1022"/>
                  </a:lnTo>
                  <a:lnTo>
                    <a:pt x="624" y="1019"/>
                  </a:lnTo>
                  <a:lnTo>
                    <a:pt x="620" y="1016"/>
                  </a:lnTo>
                  <a:lnTo>
                    <a:pt x="614" y="1014"/>
                  </a:lnTo>
                  <a:lnTo>
                    <a:pt x="609" y="1012"/>
                  </a:lnTo>
                  <a:lnTo>
                    <a:pt x="602" y="1012"/>
                  </a:lnTo>
                  <a:lnTo>
                    <a:pt x="594" y="1012"/>
                  </a:lnTo>
                  <a:lnTo>
                    <a:pt x="586" y="1019"/>
                  </a:lnTo>
                  <a:lnTo>
                    <a:pt x="577" y="1027"/>
                  </a:lnTo>
                  <a:lnTo>
                    <a:pt x="569" y="1035"/>
                  </a:lnTo>
                  <a:lnTo>
                    <a:pt x="561" y="1042"/>
                  </a:lnTo>
                  <a:lnTo>
                    <a:pt x="557" y="1041"/>
                  </a:lnTo>
                  <a:lnTo>
                    <a:pt x="554" y="1041"/>
                  </a:lnTo>
                  <a:lnTo>
                    <a:pt x="553" y="1034"/>
                  </a:lnTo>
                  <a:lnTo>
                    <a:pt x="551" y="1026"/>
                  </a:lnTo>
                  <a:lnTo>
                    <a:pt x="545" y="1025"/>
                  </a:lnTo>
                  <a:lnTo>
                    <a:pt x="541" y="1023"/>
                  </a:lnTo>
                  <a:lnTo>
                    <a:pt x="536" y="1020"/>
                  </a:lnTo>
                  <a:lnTo>
                    <a:pt x="532" y="1017"/>
                  </a:lnTo>
                  <a:lnTo>
                    <a:pt x="531" y="1010"/>
                  </a:lnTo>
                  <a:lnTo>
                    <a:pt x="529" y="1002"/>
                  </a:lnTo>
                  <a:lnTo>
                    <a:pt x="520" y="1002"/>
                  </a:lnTo>
                  <a:lnTo>
                    <a:pt x="511" y="1001"/>
                  </a:lnTo>
                  <a:lnTo>
                    <a:pt x="509" y="991"/>
                  </a:lnTo>
                  <a:lnTo>
                    <a:pt x="508" y="981"/>
                  </a:lnTo>
                  <a:lnTo>
                    <a:pt x="506" y="981"/>
                  </a:lnTo>
                  <a:lnTo>
                    <a:pt x="504" y="981"/>
                  </a:lnTo>
                  <a:lnTo>
                    <a:pt x="500" y="982"/>
                  </a:lnTo>
                  <a:lnTo>
                    <a:pt x="497" y="984"/>
                  </a:lnTo>
                  <a:lnTo>
                    <a:pt x="495" y="987"/>
                  </a:lnTo>
                  <a:lnTo>
                    <a:pt x="492" y="990"/>
                  </a:lnTo>
                  <a:lnTo>
                    <a:pt x="486" y="989"/>
                  </a:lnTo>
                  <a:lnTo>
                    <a:pt x="481" y="989"/>
                  </a:lnTo>
                  <a:lnTo>
                    <a:pt x="481" y="981"/>
                  </a:lnTo>
                  <a:lnTo>
                    <a:pt x="482" y="972"/>
                  </a:lnTo>
                  <a:lnTo>
                    <a:pt x="481" y="966"/>
                  </a:lnTo>
                  <a:lnTo>
                    <a:pt x="478" y="957"/>
                  </a:lnTo>
                  <a:lnTo>
                    <a:pt x="477" y="947"/>
                  </a:lnTo>
                  <a:lnTo>
                    <a:pt x="478" y="937"/>
                  </a:lnTo>
                  <a:lnTo>
                    <a:pt x="484" y="924"/>
                  </a:lnTo>
                  <a:lnTo>
                    <a:pt x="493" y="908"/>
                  </a:lnTo>
                  <a:lnTo>
                    <a:pt x="504" y="892"/>
                  </a:lnTo>
                  <a:lnTo>
                    <a:pt x="511" y="883"/>
                  </a:lnTo>
                  <a:lnTo>
                    <a:pt x="510" y="876"/>
                  </a:lnTo>
                  <a:lnTo>
                    <a:pt x="509" y="870"/>
                  </a:lnTo>
                  <a:lnTo>
                    <a:pt x="496" y="861"/>
                  </a:lnTo>
                  <a:lnTo>
                    <a:pt x="485" y="854"/>
                  </a:lnTo>
                  <a:lnTo>
                    <a:pt x="484" y="849"/>
                  </a:lnTo>
                  <a:lnTo>
                    <a:pt x="484" y="843"/>
                  </a:lnTo>
                  <a:lnTo>
                    <a:pt x="484" y="838"/>
                  </a:lnTo>
                  <a:lnTo>
                    <a:pt x="484" y="831"/>
                  </a:lnTo>
                  <a:lnTo>
                    <a:pt x="486" y="820"/>
                  </a:lnTo>
                  <a:lnTo>
                    <a:pt x="488" y="813"/>
                  </a:lnTo>
                  <a:lnTo>
                    <a:pt x="488" y="804"/>
                  </a:lnTo>
                  <a:lnTo>
                    <a:pt x="487" y="786"/>
                  </a:lnTo>
                  <a:lnTo>
                    <a:pt x="486" y="767"/>
                  </a:lnTo>
                  <a:lnTo>
                    <a:pt x="484" y="756"/>
                  </a:lnTo>
                  <a:lnTo>
                    <a:pt x="482" y="756"/>
                  </a:lnTo>
                  <a:lnTo>
                    <a:pt x="481" y="756"/>
                  </a:lnTo>
                  <a:lnTo>
                    <a:pt x="478" y="757"/>
                  </a:lnTo>
                  <a:lnTo>
                    <a:pt x="476" y="758"/>
                  </a:lnTo>
                  <a:lnTo>
                    <a:pt x="475" y="759"/>
                  </a:lnTo>
                  <a:lnTo>
                    <a:pt x="475" y="761"/>
                  </a:lnTo>
                  <a:lnTo>
                    <a:pt x="475" y="765"/>
                  </a:lnTo>
                  <a:lnTo>
                    <a:pt x="473" y="769"/>
                  </a:lnTo>
                  <a:lnTo>
                    <a:pt x="459" y="781"/>
                  </a:lnTo>
                  <a:lnTo>
                    <a:pt x="443" y="792"/>
                  </a:lnTo>
                  <a:lnTo>
                    <a:pt x="440" y="798"/>
                  </a:lnTo>
                  <a:lnTo>
                    <a:pt x="439" y="805"/>
                  </a:lnTo>
                  <a:lnTo>
                    <a:pt x="438" y="807"/>
                  </a:lnTo>
                  <a:lnTo>
                    <a:pt x="437" y="809"/>
                  </a:lnTo>
                  <a:lnTo>
                    <a:pt x="435" y="812"/>
                  </a:lnTo>
                  <a:lnTo>
                    <a:pt x="431" y="814"/>
                  </a:lnTo>
                  <a:lnTo>
                    <a:pt x="426" y="815"/>
                  </a:lnTo>
                  <a:lnTo>
                    <a:pt x="422" y="814"/>
                  </a:lnTo>
                  <a:lnTo>
                    <a:pt x="417" y="812"/>
                  </a:lnTo>
                  <a:lnTo>
                    <a:pt x="414" y="808"/>
                  </a:lnTo>
                  <a:lnTo>
                    <a:pt x="410" y="802"/>
                  </a:lnTo>
                  <a:lnTo>
                    <a:pt x="404" y="795"/>
                  </a:lnTo>
                  <a:lnTo>
                    <a:pt x="399" y="791"/>
                  </a:lnTo>
                  <a:lnTo>
                    <a:pt x="393" y="787"/>
                  </a:lnTo>
                  <a:lnTo>
                    <a:pt x="391" y="787"/>
                  </a:lnTo>
                  <a:lnTo>
                    <a:pt x="389" y="787"/>
                  </a:lnTo>
                  <a:lnTo>
                    <a:pt x="388" y="792"/>
                  </a:lnTo>
                  <a:lnTo>
                    <a:pt x="385" y="795"/>
                  </a:lnTo>
                  <a:lnTo>
                    <a:pt x="375" y="795"/>
                  </a:lnTo>
                  <a:lnTo>
                    <a:pt x="361" y="795"/>
                  </a:lnTo>
                  <a:lnTo>
                    <a:pt x="359" y="791"/>
                  </a:lnTo>
                  <a:lnTo>
                    <a:pt x="357" y="787"/>
                  </a:lnTo>
                  <a:lnTo>
                    <a:pt x="349" y="787"/>
                  </a:lnTo>
                  <a:lnTo>
                    <a:pt x="345" y="786"/>
                  </a:lnTo>
                  <a:lnTo>
                    <a:pt x="341" y="784"/>
                  </a:lnTo>
                  <a:lnTo>
                    <a:pt x="337" y="781"/>
                  </a:lnTo>
                  <a:lnTo>
                    <a:pt x="333" y="783"/>
                  </a:lnTo>
                  <a:lnTo>
                    <a:pt x="330" y="784"/>
                  </a:lnTo>
                  <a:lnTo>
                    <a:pt x="326" y="780"/>
                  </a:lnTo>
                  <a:lnTo>
                    <a:pt x="323" y="774"/>
                  </a:lnTo>
                  <a:lnTo>
                    <a:pt x="319" y="770"/>
                  </a:lnTo>
                  <a:lnTo>
                    <a:pt x="314" y="767"/>
                  </a:lnTo>
                  <a:lnTo>
                    <a:pt x="306" y="766"/>
                  </a:lnTo>
                  <a:lnTo>
                    <a:pt x="296" y="765"/>
                  </a:lnTo>
                  <a:lnTo>
                    <a:pt x="295" y="758"/>
                  </a:lnTo>
                  <a:lnTo>
                    <a:pt x="294" y="747"/>
                  </a:lnTo>
                  <a:lnTo>
                    <a:pt x="294" y="736"/>
                  </a:lnTo>
                  <a:lnTo>
                    <a:pt x="295" y="728"/>
                  </a:lnTo>
                  <a:lnTo>
                    <a:pt x="299" y="723"/>
                  </a:lnTo>
                  <a:lnTo>
                    <a:pt x="303" y="717"/>
                  </a:lnTo>
                  <a:lnTo>
                    <a:pt x="305" y="711"/>
                  </a:lnTo>
                  <a:lnTo>
                    <a:pt x="305" y="703"/>
                  </a:lnTo>
                  <a:lnTo>
                    <a:pt x="303" y="696"/>
                  </a:lnTo>
                  <a:lnTo>
                    <a:pt x="302" y="690"/>
                  </a:lnTo>
                  <a:lnTo>
                    <a:pt x="303" y="687"/>
                  </a:lnTo>
                  <a:lnTo>
                    <a:pt x="306" y="685"/>
                  </a:lnTo>
                  <a:lnTo>
                    <a:pt x="307" y="681"/>
                  </a:lnTo>
                  <a:lnTo>
                    <a:pt x="307" y="676"/>
                  </a:lnTo>
                  <a:lnTo>
                    <a:pt x="305" y="674"/>
                  </a:lnTo>
                  <a:lnTo>
                    <a:pt x="302" y="672"/>
                  </a:lnTo>
                  <a:lnTo>
                    <a:pt x="301" y="669"/>
                  </a:lnTo>
                  <a:lnTo>
                    <a:pt x="300" y="666"/>
                  </a:lnTo>
                  <a:lnTo>
                    <a:pt x="300" y="665"/>
                  </a:lnTo>
                  <a:lnTo>
                    <a:pt x="301" y="664"/>
                  </a:lnTo>
                  <a:lnTo>
                    <a:pt x="306" y="665"/>
                  </a:lnTo>
                  <a:lnTo>
                    <a:pt x="309" y="665"/>
                  </a:lnTo>
                  <a:lnTo>
                    <a:pt x="312" y="664"/>
                  </a:lnTo>
                  <a:lnTo>
                    <a:pt x="317" y="661"/>
                  </a:lnTo>
                  <a:lnTo>
                    <a:pt x="315" y="659"/>
                  </a:lnTo>
                  <a:lnTo>
                    <a:pt x="315" y="657"/>
                  </a:lnTo>
                  <a:lnTo>
                    <a:pt x="310" y="649"/>
                  </a:lnTo>
                  <a:lnTo>
                    <a:pt x="307" y="638"/>
                  </a:lnTo>
                  <a:lnTo>
                    <a:pt x="306" y="632"/>
                  </a:lnTo>
                  <a:lnTo>
                    <a:pt x="305" y="627"/>
                  </a:lnTo>
                  <a:lnTo>
                    <a:pt x="305" y="621"/>
                  </a:lnTo>
                  <a:lnTo>
                    <a:pt x="306" y="616"/>
                  </a:lnTo>
                  <a:lnTo>
                    <a:pt x="308" y="617"/>
                  </a:lnTo>
                  <a:lnTo>
                    <a:pt x="310" y="618"/>
                  </a:lnTo>
                  <a:lnTo>
                    <a:pt x="310" y="619"/>
                  </a:lnTo>
                  <a:lnTo>
                    <a:pt x="311" y="620"/>
                  </a:lnTo>
                  <a:lnTo>
                    <a:pt x="310" y="627"/>
                  </a:lnTo>
                  <a:lnTo>
                    <a:pt x="309" y="634"/>
                  </a:lnTo>
                  <a:lnTo>
                    <a:pt x="314" y="638"/>
                  </a:lnTo>
                  <a:lnTo>
                    <a:pt x="319" y="640"/>
                  </a:lnTo>
                  <a:lnTo>
                    <a:pt x="321" y="643"/>
                  </a:lnTo>
                  <a:lnTo>
                    <a:pt x="323" y="646"/>
                  </a:lnTo>
                  <a:lnTo>
                    <a:pt x="326" y="652"/>
                  </a:lnTo>
                  <a:lnTo>
                    <a:pt x="332" y="656"/>
                  </a:lnTo>
                  <a:lnTo>
                    <a:pt x="335" y="657"/>
                  </a:lnTo>
                  <a:lnTo>
                    <a:pt x="337" y="657"/>
                  </a:lnTo>
                  <a:lnTo>
                    <a:pt x="338" y="656"/>
                  </a:lnTo>
                  <a:lnTo>
                    <a:pt x="341" y="655"/>
                  </a:lnTo>
                  <a:lnTo>
                    <a:pt x="342" y="641"/>
                  </a:lnTo>
                  <a:lnTo>
                    <a:pt x="343" y="626"/>
                  </a:lnTo>
                  <a:lnTo>
                    <a:pt x="343" y="619"/>
                  </a:lnTo>
                  <a:lnTo>
                    <a:pt x="342" y="612"/>
                  </a:lnTo>
                  <a:lnTo>
                    <a:pt x="341" y="606"/>
                  </a:lnTo>
                  <a:lnTo>
                    <a:pt x="337" y="599"/>
                  </a:lnTo>
                  <a:lnTo>
                    <a:pt x="334" y="597"/>
                  </a:lnTo>
                  <a:lnTo>
                    <a:pt x="331" y="594"/>
                  </a:lnTo>
                  <a:lnTo>
                    <a:pt x="325" y="588"/>
                  </a:lnTo>
                  <a:lnTo>
                    <a:pt x="321" y="583"/>
                  </a:lnTo>
                  <a:lnTo>
                    <a:pt x="319" y="581"/>
                  </a:lnTo>
                  <a:lnTo>
                    <a:pt x="315" y="579"/>
                  </a:lnTo>
                  <a:lnTo>
                    <a:pt x="312" y="576"/>
                  </a:lnTo>
                  <a:lnTo>
                    <a:pt x="308" y="575"/>
                  </a:lnTo>
                  <a:lnTo>
                    <a:pt x="301" y="575"/>
                  </a:lnTo>
                  <a:lnTo>
                    <a:pt x="295" y="575"/>
                  </a:lnTo>
                  <a:lnTo>
                    <a:pt x="286" y="571"/>
                  </a:lnTo>
                  <a:lnTo>
                    <a:pt x="277" y="565"/>
                  </a:lnTo>
                  <a:lnTo>
                    <a:pt x="267" y="565"/>
                  </a:lnTo>
                  <a:lnTo>
                    <a:pt x="257" y="565"/>
                  </a:lnTo>
                  <a:lnTo>
                    <a:pt x="253" y="561"/>
                  </a:lnTo>
                  <a:lnTo>
                    <a:pt x="250" y="557"/>
                  </a:lnTo>
                  <a:lnTo>
                    <a:pt x="233" y="553"/>
                  </a:lnTo>
                  <a:lnTo>
                    <a:pt x="218" y="549"/>
                  </a:lnTo>
                  <a:lnTo>
                    <a:pt x="196" y="516"/>
                  </a:lnTo>
                  <a:lnTo>
                    <a:pt x="195" y="507"/>
                  </a:lnTo>
                  <a:lnTo>
                    <a:pt x="195" y="499"/>
                  </a:lnTo>
                  <a:lnTo>
                    <a:pt x="195" y="494"/>
                  </a:lnTo>
                  <a:lnTo>
                    <a:pt x="194" y="491"/>
                  </a:lnTo>
                  <a:lnTo>
                    <a:pt x="193" y="488"/>
                  </a:lnTo>
                  <a:lnTo>
                    <a:pt x="191" y="486"/>
                  </a:lnTo>
                  <a:lnTo>
                    <a:pt x="187" y="486"/>
                  </a:lnTo>
                  <a:lnTo>
                    <a:pt x="185" y="486"/>
                  </a:lnTo>
                  <a:lnTo>
                    <a:pt x="184" y="487"/>
                  </a:lnTo>
                  <a:lnTo>
                    <a:pt x="183" y="489"/>
                  </a:lnTo>
                  <a:lnTo>
                    <a:pt x="182" y="494"/>
                  </a:lnTo>
                  <a:lnTo>
                    <a:pt x="182" y="501"/>
                  </a:lnTo>
                  <a:lnTo>
                    <a:pt x="182" y="507"/>
                  </a:lnTo>
                  <a:lnTo>
                    <a:pt x="183" y="515"/>
                  </a:lnTo>
                  <a:lnTo>
                    <a:pt x="183" y="522"/>
                  </a:lnTo>
                  <a:lnTo>
                    <a:pt x="182" y="527"/>
                  </a:lnTo>
                  <a:lnTo>
                    <a:pt x="179" y="529"/>
                  </a:lnTo>
                  <a:lnTo>
                    <a:pt x="175" y="533"/>
                  </a:lnTo>
                  <a:lnTo>
                    <a:pt x="175" y="547"/>
                  </a:lnTo>
                  <a:lnTo>
                    <a:pt x="175" y="561"/>
                  </a:lnTo>
                  <a:lnTo>
                    <a:pt x="171" y="571"/>
                  </a:lnTo>
                  <a:lnTo>
                    <a:pt x="167" y="582"/>
                  </a:lnTo>
                  <a:lnTo>
                    <a:pt x="164" y="591"/>
                  </a:lnTo>
                  <a:lnTo>
                    <a:pt x="164" y="599"/>
                  </a:lnTo>
                  <a:lnTo>
                    <a:pt x="163" y="607"/>
                  </a:lnTo>
                  <a:lnTo>
                    <a:pt x="160" y="616"/>
                  </a:lnTo>
                  <a:lnTo>
                    <a:pt x="158" y="617"/>
                  </a:lnTo>
                  <a:lnTo>
                    <a:pt x="156" y="619"/>
                  </a:lnTo>
                  <a:lnTo>
                    <a:pt x="159" y="626"/>
                  </a:lnTo>
                  <a:lnTo>
                    <a:pt x="163" y="633"/>
                  </a:lnTo>
                  <a:lnTo>
                    <a:pt x="152" y="639"/>
                  </a:lnTo>
                  <a:lnTo>
                    <a:pt x="143" y="645"/>
                  </a:lnTo>
                  <a:lnTo>
                    <a:pt x="143" y="651"/>
                  </a:lnTo>
                  <a:lnTo>
                    <a:pt x="143" y="656"/>
                  </a:lnTo>
                  <a:lnTo>
                    <a:pt x="150" y="658"/>
                  </a:lnTo>
                  <a:lnTo>
                    <a:pt x="158" y="661"/>
                  </a:lnTo>
                  <a:lnTo>
                    <a:pt x="160" y="663"/>
                  </a:lnTo>
                  <a:lnTo>
                    <a:pt x="162" y="666"/>
                  </a:lnTo>
                  <a:lnTo>
                    <a:pt x="163" y="670"/>
                  </a:lnTo>
                  <a:lnTo>
                    <a:pt x="166" y="675"/>
                  </a:lnTo>
                  <a:lnTo>
                    <a:pt x="168" y="687"/>
                  </a:lnTo>
                  <a:lnTo>
                    <a:pt x="169" y="700"/>
                  </a:lnTo>
                  <a:lnTo>
                    <a:pt x="172" y="726"/>
                  </a:lnTo>
                  <a:lnTo>
                    <a:pt x="175" y="746"/>
                  </a:lnTo>
                  <a:lnTo>
                    <a:pt x="180" y="754"/>
                  </a:lnTo>
                  <a:lnTo>
                    <a:pt x="185" y="761"/>
                  </a:lnTo>
                  <a:lnTo>
                    <a:pt x="189" y="775"/>
                  </a:lnTo>
                  <a:lnTo>
                    <a:pt x="191" y="790"/>
                  </a:lnTo>
                  <a:lnTo>
                    <a:pt x="194" y="805"/>
                  </a:lnTo>
                  <a:lnTo>
                    <a:pt x="197" y="819"/>
                  </a:lnTo>
                  <a:lnTo>
                    <a:pt x="197" y="829"/>
                  </a:lnTo>
                  <a:lnTo>
                    <a:pt x="197" y="839"/>
                  </a:lnTo>
                  <a:lnTo>
                    <a:pt x="201" y="841"/>
                  </a:lnTo>
                  <a:lnTo>
                    <a:pt x="203" y="843"/>
                  </a:lnTo>
                  <a:lnTo>
                    <a:pt x="203" y="853"/>
                  </a:lnTo>
                  <a:lnTo>
                    <a:pt x="203" y="863"/>
                  </a:lnTo>
                  <a:lnTo>
                    <a:pt x="206" y="877"/>
                  </a:lnTo>
                  <a:lnTo>
                    <a:pt x="208" y="894"/>
                  </a:lnTo>
                  <a:lnTo>
                    <a:pt x="209" y="911"/>
                  </a:lnTo>
                  <a:lnTo>
                    <a:pt x="209" y="926"/>
                  </a:lnTo>
                  <a:lnTo>
                    <a:pt x="209" y="945"/>
                  </a:lnTo>
                  <a:lnTo>
                    <a:pt x="209" y="965"/>
                  </a:lnTo>
                  <a:lnTo>
                    <a:pt x="208" y="983"/>
                  </a:lnTo>
                  <a:lnTo>
                    <a:pt x="206" y="999"/>
                  </a:lnTo>
                  <a:lnTo>
                    <a:pt x="206" y="1007"/>
                  </a:lnTo>
                  <a:lnTo>
                    <a:pt x="206" y="1016"/>
                  </a:lnTo>
                  <a:lnTo>
                    <a:pt x="206" y="1025"/>
                  </a:lnTo>
                  <a:lnTo>
                    <a:pt x="206" y="1034"/>
                  </a:lnTo>
                  <a:lnTo>
                    <a:pt x="204" y="1040"/>
                  </a:lnTo>
                  <a:lnTo>
                    <a:pt x="201" y="1047"/>
                  </a:lnTo>
                  <a:lnTo>
                    <a:pt x="198" y="1050"/>
                  </a:lnTo>
                  <a:lnTo>
                    <a:pt x="197" y="1052"/>
                  </a:lnTo>
                  <a:lnTo>
                    <a:pt x="197" y="1055"/>
                  </a:lnTo>
                  <a:lnTo>
                    <a:pt x="198" y="1060"/>
                  </a:lnTo>
                  <a:lnTo>
                    <a:pt x="201" y="1062"/>
                  </a:lnTo>
                  <a:lnTo>
                    <a:pt x="203" y="1065"/>
                  </a:lnTo>
                  <a:lnTo>
                    <a:pt x="203" y="1066"/>
                  </a:lnTo>
                  <a:lnTo>
                    <a:pt x="203" y="1077"/>
                  </a:lnTo>
                  <a:lnTo>
                    <a:pt x="203" y="1089"/>
                  </a:lnTo>
                  <a:lnTo>
                    <a:pt x="203" y="1100"/>
                  </a:lnTo>
                  <a:lnTo>
                    <a:pt x="203" y="1111"/>
                  </a:lnTo>
                  <a:lnTo>
                    <a:pt x="205" y="1116"/>
                  </a:lnTo>
                  <a:lnTo>
                    <a:pt x="206" y="1121"/>
                  </a:lnTo>
                  <a:lnTo>
                    <a:pt x="206" y="1122"/>
                  </a:lnTo>
                  <a:lnTo>
                    <a:pt x="205" y="1128"/>
                  </a:lnTo>
                  <a:lnTo>
                    <a:pt x="204" y="1134"/>
                  </a:lnTo>
                  <a:lnTo>
                    <a:pt x="203" y="1141"/>
                  </a:lnTo>
                  <a:lnTo>
                    <a:pt x="203" y="1148"/>
                  </a:lnTo>
                  <a:lnTo>
                    <a:pt x="205" y="1156"/>
                  </a:lnTo>
                  <a:lnTo>
                    <a:pt x="208" y="1167"/>
                  </a:lnTo>
                  <a:lnTo>
                    <a:pt x="209" y="1173"/>
                  </a:lnTo>
                  <a:lnTo>
                    <a:pt x="210" y="1178"/>
                  </a:lnTo>
                  <a:lnTo>
                    <a:pt x="210" y="1182"/>
                  </a:lnTo>
                  <a:lnTo>
                    <a:pt x="209" y="1187"/>
                  </a:lnTo>
                  <a:lnTo>
                    <a:pt x="202" y="1195"/>
                  </a:lnTo>
                  <a:lnTo>
                    <a:pt x="194" y="1204"/>
                  </a:lnTo>
                  <a:lnTo>
                    <a:pt x="193" y="1211"/>
                  </a:lnTo>
                  <a:lnTo>
                    <a:pt x="194" y="1216"/>
                  </a:lnTo>
                  <a:lnTo>
                    <a:pt x="196" y="1221"/>
                  </a:lnTo>
                  <a:lnTo>
                    <a:pt x="197" y="1225"/>
                  </a:lnTo>
                  <a:lnTo>
                    <a:pt x="198" y="1233"/>
                  </a:lnTo>
                  <a:lnTo>
                    <a:pt x="200" y="1241"/>
                  </a:lnTo>
                  <a:lnTo>
                    <a:pt x="198" y="1251"/>
                  </a:lnTo>
                  <a:lnTo>
                    <a:pt x="197" y="1260"/>
                  </a:lnTo>
                  <a:lnTo>
                    <a:pt x="194" y="1276"/>
                  </a:lnTo>
                  <a:lnTo>
                    <a:pt x="191" y="1291"/>
                  </a:lnTo>
                  <a:lnTo>
                    <a:pt x="191" y="1297"/>
                  </a:lnTo>
                  <a:lnTo>
                    <a:pt x="191" y="1304"/>
                  </a:lnTo>
                  <a:lnTo>
                    <a:pt x="186" y="1321"/>
                  </a:lnTo>
                  <a:lnTo>
                    <a:pt x="182" y="1337"/>
                  </a:lnTo>
                  <a:lnTo>
                    <a:pt x="182" y="1342"/>
                  </a:lnTo>
                  <a:lnTo>
                    <a:pt x="182" y="1346"/>
                  </a:lnTo>
                  <a:lnTo>
                    <a:pt x="177" y="1353"/>
                  </a:lnTo>
                  <a:lnTo>
                    <a:pt x="172" y="1361"/>
                  </a:lnTo>
                  <a:lnTo>
                    <a:pt x="172" y="1373"/>
                  </a:lnTo>
                  <a:lnTo>
                    <a:pt x="172" y="1384"/>
                  </a:lnTo>
                  <a:lnTo>
                    <a:pt x="170" y="1392"/>
                  </a:lnTo>
                  <a:lnTo>
                    <a:pt x="168" y="1402"/>
                  </a:lnTo>
                  <a:lnTo>
                    <a:pt x="166" y="1411"/>
                  </a:lnTo>
                  <a:lnTo>
                    <a:pt x="163" y="1420"/>
                  </a:lnTo>
                  <a:lnTo>
                    <a:pt x="162" y="1431"/>
                  </a:lnTo>
                  <a:lnTo>
                    <a:pt x="160" y="1442"/>
                  </a:lnTo>
                  <a:lnTo>
                    <a:pt x="152" y="1448"/>
                  </a:lnTo>
                  <a:lnTo>
                    <a:pt x="145" y="1454"/>
                  </a:lnTo>
                  <a:lnTo>
                    <a:pt x="147" y="1469"/>
                  </a:lnTo>
                  <a:lnTo>
                    <a:pt x="151" y="1485"/>
                  </a:lnTo>
                  <a:lnTo>
                    <a:pt x="150" y="1509"/>
                  </a:lnTo>
                  <a:lnTo>
                    <a:pt x="146" y="1536"/>
                  </a:lnTo>
                  <a:lnTo>
                    <a:pt x="144" y="1549"/>
                  </a:lnTo>
                  <a:lnTo>
                    <a:pt x="140" y="1561"/>
                  </a:lnTo>
                  <a:lnTo>
                    <a:pt x="137" y="1572"/>
                  </a:lnTo>
                  <a:lnTo>
                    <a:pt x="134" y="1579"/>
                  </a:lnTo>
                  <a:lnTo>
                    <a:pt x="128" y="1581"/>
                  </a:lnTo>
                  <a:lnTo>
                    <a:pt x="123" y="1581"/>
                  </a:lnTo>
                  <a:lnTo>
                    <a:pt x="122" y="1575"/>
                  </a:lnTo>
                  <a:lnTo>
                    <a:pt x="117" y="1570"/>
                  </a:lnTo>
                  <a:lnTo>
                    <a:pt x="115" y="1567"/>
                  </a:lnTo>
                  <a:lnTo>
                    <a:pt x="112" y="1565"/>
                  </a:lnTo>
                  <a:lnTo>
                    <a:pt x="109" y="1564"/>
                  </a:lnTo>
                  <a:lnTo>
                    <a:pt x="105" y="1564"/>
                  </a:lnTo>
                  <a:lnTo>
                    <a:pt x="99" y="1571"/>
                  </a:lnTo>
                  <a:lnTo>
                    <a:pt x="90" y="1576"/>
                  </a:lnTo>
                  <a:lnTo>
                    <a:pt x="75" y="1582"/>
                  </a:lnTo>
                  <a:lnTo>
                    <a:pt x="58" y="1587"/>
                  </a:lnTo>
                  <a:lnTo>
                    <a:pt x="47" y="1595"/>
                  </a:lnTo>
                  <a:lnTo>
                    <a:pt x="38" y="1601"/>
                  </a:lnTo>
                  <a:lnTo>
                    <a:pt x="32" y="1605"/>
                  </a:lnTo>
                  <a:lnTo>
                    <a:pt x="26" y="1607"/>
                  </a:lnTo>
                  <a:lnTo>
                    <a:pt x="18" y="1607"/>
                  </a:lnTo>
                  <a:lnTo>
                    <a:pt x="8" y="1606"/>
                  </a:lnTo>
                  <a:lnTo>
                    <a:pt x="4" y="1602"/>
                  </a:lnTo>
                  <a:lnTo>
                    <a:pt x="1" y="1598"/>
                  </a:lnTo>
                  <a:lnTo>
                    <a:pt x="0" y="1593"/>
                  </a:lnTo>
                  <a:lnTo>
                    <a:pt x="0" y="1586"/>
                  </a:lnTo>
                  <a:lnTo>
                    <a:pt x="0" y="1573"/>
                  </a:lnTo>
                  <a:lnTo>
                    <a:pt x="3" y="1561"/>
                  </a:lnTo>
                  <a:lnTo>
                    <a:pt x="6" y="1549"/>
                  </a:lnTo>
                  <a:lnTo>
                    <a:pt x="9" y="1538"/>
                  </a:lnTo>
                  <a:lnTo>
                    <a:pt x="12" y="1526"/>
                  </a:lnTo>
                  <a:lnTo>
                    <a:pt x="16" y="1515"/>
                  </a:lnTo>
                  <a:lnTo>
                    <a:pt x="16" y="1507"/>
                  </a:lnTo>
                  <a:lnTo>
                    <a:pt x="16" y="1500"/>
                  </a:lnTo>
                  <a:lnTo>
                    <a:pt x="19" y="1490"/>
                  </a:lnTo>
                  <a:lnTo>
                    <a:pt x="23" y="1480"/>
                  </a:lnTo>
                  <a:lnTo>
                    <a:pt x="28" y="1470"/>
                  </a:lnTo>
                  <a:lnTo>
                    <a:pt x="31" y="1460"/>
                  </a:lnTo>
                  <a:lnTo>
                    <a:pt x="32" y="1445"/>
                  </a:lnTo>
                  <a:lnTo>
                    <a:pt x="31" y="1426"/>
                  </a:lnTo>
                  <a:lnTo>
                    <a:pt x="31" y="1418"/>
                  </a:lnTo>
                  <a:lnTo>
                    <a:pt x="32" y="1410"/>
                  </a:lnTo>
                  <a:lnTo>
                    <a:pt x="33" y="1407"/>
                  </a:lnTo>
                  <a:lnTo>
                    <a:pt x="34" y="1403"/>
                  </a:lnTo>
                  <a:lnTo>
                    <a:pt x="35" y="1401"/>
                  </a:lnTo>
                  <a:lnTo>
                    <a:pt x="38" y="1399"/>
                  </a:lnTo>
                  <a:lnTo>
                    <a:pt x="44" y="1401"/>
                  </a:lnTo>
                  <a:lnTo>
                    <a:pt x="52" y="1403"/>
                  </a:lnTo>
                  <a:lnTo>
                    <a:pt x="53" y="1400"/>
                  </a:lnTo>
                  <a:lnTo>
                    <a:pt x="54" y="1398"/>
                  </a:lnTo>
                  <a:lnTo>
                    <a:pt x="55" y="1396"/>
                  </a:lnTo>
                  <a:lnTo>
                    <a:pt x="57" y="1395"/>
                  </a:lnTo>
                  <a:lnTo>
                    <a:pt x="62" y="1393"/>
                  </a:lnTo>
                  <a:lnTo>
                    <a:pt x="67" y="1390"/>
                  </a:lnTo>
                  <a:lnTo>
                    <a:pt x="74" y="1380"/>
                  </a:lnTo>
                  <a:lnTo>
                    <a:pt x="82" y="1371"/>
                  </a:lnTo>
                  <a:lnTo>
                    <a:pt x="82" y="1365"/>
                  </a:lnTo>
                  <a:lnTo>
                    <a:pt x="81" y="1362"/>
                  </a:lnTo>
                  <a:lnTo>
                    <a:pt x="77" y="1362"/>
                  </a:lnTo>
                  <a:lnTo>
                    <a:pt x="74" y="1362"/>
                  </a:lnTo>
                  <a:lnTo>
                    <a:pt x="70" y="1363"/>
                  </a:lnTo>
                  <a:lnTo>
                    <a:pt x="68" y="1364"/>
                  </a:lnTo>
                  <a:lnTo>
                    <a:pt x="65" y="1367"/>
                  </a:lnTo>
                  <a:lnTo>
                    <a:pt x="61" y="1369"/>
                  </a:lnTo>
                  <a:lnTo>
                    <a:pt x="59" y="1369"/>
                  </a:lnTo>
                  <a:lnTo>
                    <a:pt x="57" y="1369"/>
                  </a:lnTo>
                  <a:lnTo>
                    <a:pt x="56" y="1369"/>
                  </a:lnTo>
                  <a:lnTo>
                    <a:pt x="56" y="1368"/>
                  </a:lnTo>
                  <a:lnTo>
                    <a:pt x="47" y="1365"/>
                  </a:lnTo>
                  <a:lnTo>
                    <a:pt x="40" y="1361"/>
                  </a:lnTo>
                  <a:lnTo>
                    <a:pt x="44" y="1353"/>
                  </a:lnTo>
                  <a:lnTo>
                    <a:pt x="49" y="1346"/>
                  </a:lnTo>
                  <a:lnTo>
                    <a:pt x="49" y="1339"/>
                  </a:lnTo>
                  <a:lnTo>
                    <a:pt x="49" y="1330"/>
                  </a:lnTo>
                  <a:lnTo>
                    <a:pt x="52" y="1319"/>
                  </a:lnTo>
                  <a:lnTo>
                    <a:pt x="53" y="1306"/>
                  </a:lnTo>
                  <a:lnTo>
                    <a:pt x="55" y="1294"/>
                  </a:lnTo>
                  <a:lnTo>
                    <a:pt x="58" y="1282"/>
                  </a:lnTo>
                  <a:lnTo>
                    <a:pt x="59" y="1274"/>
                  </a:lnTo>
                  <a:lnTo>
                    <a:pt x="59" y="1267"/>
                  </a:lnTo>
                  <a:lnTo>
                    <a:pt x="59" y="1258"/>
                  </a:lnTo>
                  <a:lnTo>
                    <a:pt x="59" y="1249"/>
                  </a:lnTo>
                  <a:lnTo>
                    <a:pt x="59" y="1240"/>
                  </a:lnTo>
                  <a:lnTo>
                    <a:pt x="59" y="1232"/>
                  </a:lnTo>
                  <a:lnTo>
                    <a:pt x="59" y="1224"/>
                  </a:lnTo>
                  <a:lnTo>
                    <a:pt x="62" y="1216"/>
                  </a:lnTo>
                  <a:lnTo>
                    <a:pt x="67" y="1210"/>
                  </a:lnTo>
                  <a:lnTo>
                    <a:pt x="74" y="1202"/>
                  </a:lnTo>
                  <a:lnTo>
                    <a:pt x="74" y="1192"/>
                  </a:lnTo>
                  <a:lnTo>
                    <a:pt x="74" y="1182"/>
                  </a:lnTo>
                  <a:lnTo>
                    <a:pt x="78" y="1168"/>
                  </a:lnTo>
                  <a:lnTo>
                    <a:pt x="81" y="1153"/>
                  </a:lnTo>
                  <a:lnTo>
                    <a:pt x="81" y="1147"/>
                  </a:lnTo>
                  <a:lnTo>
                    <a:pt x="79" y="1144"/>
                  </a:lnTo>
                  <a:lnTo>
                    <a:pt x="77" y="1140"/>
                  </a:lnTo>
                  <a:lnTo>
                    <a:pt x="75" y="1138"/>
                  </a:lnTo>
                  <a:lnTo>
                    <a:pt x="74" y="1131"/>
                  </a:lnTo>
                  <a:lnTo>
                    <a:pt x="74" y="1123"/>
                  </a:lnTo>
                  <a:lnTo>
                    <a:pt x="71" y="1115"/>
                  </a:lnTo>
                  <a:lnTo>
                    <a:pt x="73" y="1109"/>
                  </a:lnTo>
                  <a:lnTo>
                    <a:pt x="75" y="1104"/>
                  </a:lnTo>
                  <a:lnTo>
                    <a:pt x="79" y="1098"/>
                  </a:lnTo>
                  <a:lnTo>
                    <a:pt x="77" y="1092"/>
                  </a:lnTo>
                  <a:lnTo>
                    <a:pt x="71" y="1085"/>
                  </a:lnTo>
                  <a:lnTo>
                    <a:pt x="69" y="1081"/>
                  </a:lnTo>
                  <a:lnTo>
                    <a:pt x="68" y="1076"/>
                  </a:lnTo>
                  <a:lnTo>
                    <a:pt x="69" y="1072"/>
                  </a:lnTo>
                  <a:lnTo>
                    <a:pt x="71" y="1068"/>
                  </a:lnTo>
                  <a:lnTo>
                    <a:pt x="77" y="1064"/>
                  </a:lnTo>
                  <a:lnTo>
                    <a:pt x="82" y="1061"/>
                  </a:lnTo>
                  <a:lnTo>
                    <a:pt x="79" y="1051"/>
                  </a:lnTo>
                  <a:lnTo>
                    <a:pt x="75" y="1043"/>
                  </a:lnTo>
                  <a:lnTo>
                    <a:pt x="77" y="1038"/>
                  </a:lnTo>
                  <a:lnTo>
                    <a:pt x="79" y="1033"/>
                  </a:lnTo>
                  <a:lnTo>
                    <a:pt x="80" y="1026"/>
                  </a:lnTo>
                  <a:lnTo>
                    <a:pt x="79" y="1018"/>
                  </a:lnTo>
                  <a:lnTo>
                    <a:pt x="78" y="1011"/>
                  </a:lnTo>
                  <a:lnTo>
                    <a:pt x="76" y="1001"/>
                  </a:lnTo>
                  <a:lnTo>
                    <a:pt x="76" y="990"/>
                  </a:lnTo>
                  <a:lnTo>
                    <a:pt x="77" y="980"/>
                  </a:lnTo>
                  <a:lnTo>
                    <a:pt x="78" y="971"/>
                  </a:lnTo>
                  <a:lnTo>
                    <a:pt x="79" y="959"/>
                  </a:lnTo>
                  <a:lnTo>
                    <a:pt x="80" y="947"/>
                  </a:lnTo>
                  <a:lnTo>
                    <a:pt x="79" y="938"/>
                  </a:lnTo>
                  <a:lnTo>
                    <a:pt x="78" y="935"/>
                  </a:lnTo>
                  <a:lnTo>
                    <a:pt x="77" y="930"/>
                  </a:lnTo>
                  <a:lnTo>
                    <a:pt x="76" y="924"/>
                  </a:lnTo>
                  <a:lnTo>
                    <a:pt x="77" y="919"/>
                  </a:lnTo>
                  <a:lnTo>
                    <a:pt x="78" y="910"/>
                  </a:lnTo>
                  <a:lnTo>
                    <a:pt x="77" y="902"/>
                  </a:lnTo>
                  <a:lnTo>
                    <a:pt x="76" y="894"/>
                  </a:lnTo>
                  <a:lnTo>
                    <a:pt x="74" y="885"/>
                  </a:lnTo>
                  <a:lnTo>
                    <a:pt x="76" y="877"/>
                  </a:lnTo>
                  <a:lnTo>
                    <a:pt x="77" y="868"/>
                  </a:lnTo>
                  <a:lnTo>
                    <a:pt x="74" y="855"/>
                  </a:lnTo>
                  <a:lnTo>
                    <a:pt x="70" y="842"/>
                  </a:lnTo>
                  <a:lnTo>
                    <a:pt x="70" y="833"/>
                  </a:lnTo>
                  <a:lnTo>
                    <a:pt x="70" y="826"/>
                  </a:lnTo>
                  <a:lnTo>
                    <a:pt x="66" y="816"/>
                  </a:lnTo>
                  <a:lnTo>
                    <a:pt x="62" y="807"/>
                  </a:lnTo>
                  <a:lnTo>
                    <a:pt x="62" y="795"/>
                  </a:lnTo>
                  <a:lnTo>
                    <a:pt x="62" y="782"/>
                  </a:lnTo>
                  <a:lnTo>
                    <a:pt x="59" y="774"/>
                  </a:lnTo>
                  <a:lnTo>
                    <a:pt x="57" y="766"/>
                  </a:lnTo>
                  <a:lnTo>
                    <a:pt x="54" y="756"/>
                  </a:lnTo>
                  <a:lnTo>
                    <a:pt x="52" y="747"/>
                  </a:lnTo>
                  <a:lnTo>
                    <a:pt x="51" y="737"/>
                  </a:lnTo>
                  <a:lnTo>
                    <a:pt x="52" y="726"/>
                  </a:lnTo>
                  <a:lnTo>
                    <a:pt x="53" y="715"/>
                  </a:lnTo>
                  <a:lnTo>
                    <a:pt x="55" y="708"/>
                  </a:lnTo>
                  <a:lnTo>
                    <a:pt x="52" y="693"/>
                  </a:lnTo>
                  <a:lnTo>
                    <a:pt x="49" y="679"/>
                  </a:lnTo>
                  <a:lnTo>
                    <a:pt x="51" y="667"/>
                  </a:lnTo>
                  <a:lnTo>
                    <a:pt x="52" y="654"/>
                  </a:lnTo>
                  <a:lnTo>
                    <a:pt x="55" y="646"/>
                  </a:lnTo>
                  <a:lnTo>
                    <a:pt x="57" y="640"/>
                  </a:lnTo>
                  <a:lnTo>
                    <a:pt x="61" y="632"/>
                  </a:lnTo>
                  <a:lnTo>
                    <a:pt x="62" y="623"/>
                  </a:lnTo>
                  <a:lnTo>
                    <a:pt x="59" y="621"/>
                  </a:lnTo>
                  <a:lnTo>
                    <a:pt x="57" y="619"/>
                  </a:lnTo>
                  <a:lnTo>
                    <a:pt x="56" y="616"/>
                  </a:lnTo>
                  <a:lnTo>
                    <a:pt x="55" y="612"/>
                  </a:lnTo>
                  <a:lnTo>
                    <a:pt x="54" y="604"/>
                  </a:lnTo>
                  <a:lnTo>
                    <a:pt x="55" y="595"/>
                  </a:lnTo>
                  <a:lnTo>
                    <a:pt x="57" y="577"/>
                  </a:lnTo>
                  <a:lnTo>
                    <a:pt x="62" y="563"/>
                  </a:lnTo>
                  <a:lnTo>
                    <a:pt x="62" y="558"/>
                  </a:lnTo>
                  <a:lnTo>
                    <a:pt x="62" y="551"/>
                  </a:lnTo>
                  <a:lnTo>
                    <a:pt x="66" y="548"/>
                  </a:lnTo>
                  <a:lnTo>
                    <a:pt x="70" y="546"/>
                  </a:lnTo>
                  <a:lnTo>
                    <a:pt x="69" y="539"/>
                  </a:lnTo>
                  <a:lnTo>
                    <a:pt x="69" y="533"/>
                  </a:lnTo>
                  <a:lnTo>
                    <a:pt x="70" y="527"/>
                  </a:lnTo>
                  <a:lnTo>
                    <a:pt x="71" y="522"/>
                  </a:lnTo>
                  <a:lnTo>
                    <a:pt x="76" y="511"/>
                  </a:lnTo>
                  <a:lnTo>
                    <a:pt x="79" y="499"/>
                  </a:lnTo>
                  <a:lnTo>
                    <a:pt x="82" y="488"/>
                  </a:lnTo>
                  <a:lnTo>
                    <a:pt x="85" y="478"/>
                  </a:lnTo>
                  <a:lnTo>
                    <a:pt x="89" y="475"/>
                  </a:lnTo>
                  <a:lnTo>
                    <a:pt x="92" y="470"/>
                  </a:lnTo>
                  <a:lnTo>
                    <a:pt x="96" y="459"/>
                  </a:lnTo>
                  <a:lnTo>
                    <a:pt x="99" y="447"/>
                  </a:lnTo>
                  <a:lnTo>
                    <a:pt x="101" y="436"/>
                  </a:lnTo>
                  <a:lnTo>
                    <a:pt x="104" y="424"/>
                  </a:lnTo>
                  <a:lnTo>
                    <a:pt x="111" y="414"/>
                  </a:lnTo>
                  <a:lnTo>
                    <a:pt x="116" y="404"/>
                  </a:lnTo>
                  <a:lnTo>
                    <a:pt x="119" y="388"/>
                  </a:lnTo>
                  <a:lnTo>
                    <a:pt x="120" y="375"/>
                  </a:lnTo>
                  <a:lnTo>
                    <a:pt x="124" y="365"/>
                  </a:lnTo>
                  <a:lnTo>
                    <a:pt x="131" y="353"/>
                  </a:lnTo>
                  <a:lnTo>
                    <a:pt x="134" y="347"/>
                  </a:lnTo>
                  <a:lnTo>
                    <a:pt x="136" y="340"/>
                  </a:lnTo>
                  <a:lnTo>
                    <a:pt x="137" y="335"/>
                  </a:lnTo>
                  <a:lnTo>
                    <a:pt x="137" y="331"/>
                  </a:lnTo>
                  <a:lnTo>
                    <a:pt x="134" y="328"/>
                  </a:lnTo>
                  <a:lnTo>
                    <a:pt x="128" y="325"/>
                  </a:lnTo>
                  <a:lnTo>
                    <a:pt x="122" y="323"/>
                  </a:lnTo>
                  <a:lnTo>
                    <a:pt x="113" y="320"/>
                  </a:lnTo>
                  <a:lnTo>
                    <a:pt x="98" y="317"/>
                  </a:lnTo>
                  <a:lnTo>
                    <a:pt x="85" y="314"/>
                  </a:lnTo>
                  <a:lnTo>
                    <a:pt x="73" y="304"/>
                  </a:lnTo>
                  <a:lnTo>
                    <a:pt x="61" y="293"/>
                  </a:lnTo>
                  <a:lnTo>
                    <a:pt x="59" y="289"/>
                  </a:lnTo>
                  <a:lnTo>
                    <a:pt x="57" y="283"/>
                  </a:lnTo>
                  <a:lnTo>
                    <a:pt x="44" y="270"/>
                  </a:lnTo>
                  <a:lnTo>
                    <a:pt x="30" y="257"/>
                  </a:lnTo>
                  <a:lnTo>
                    <a:pt x="27" y="250"/>
                  </a:lnTo>
                  <a:lnTo>
                    <a:pt x="23" y="244"/>
                  </a:lnTo>
                  <a:lnTo>
                    <a:pt x="18" y="239"/>
                  </a:lnTo>
                  <a:lnTo>
                    <a:pt x="12" y="233"/>
                  </a:lnTo>
                  <a:lnTo>
                    <a:pt x="11" y="226"/>
                  </a:lnTo>
                  <a:lnTo>
                    <a:pt x="10" y="220"/>
                  </a:lnTo>
                  <a:lnTo>
                    <a:pt x="10" y="213"/>
                  </a:lnTo>
                  <a:lnTo>
                    <a:pt x="10" y="207"/>
                  </a:lnTo>
                  <a:lnTo>
                    <a:pt x="11" y="199"/>
                  </a:lnTo>
                  <a:lnTo>
                    <a:pt x="11" y="192"/>
                  </a:lnTo>
                  <a:lnTo>
                    <a:pt x="10" y="185"/>
                  </a:lnTo>
                  <a:lnTo>
                    <a:pt x="9" y="177"/>
                  </a:lnTo>
                  <a:lnTo>
                    <a:pt x="6" y="171"/>
                  </a:lnTo>
                  <a:lnTo>
                    <a:pt x="3" y="163"/>
                  </a:lnTo>
                  <a:lnTo>
                    <a:pt x="4" y="162"/>
                  </a:lnTo>
                  <a:lnTo>
                    <a:pt x="9" y="160"/>
                  </a:lnTo>
                  <a:lnTo>
                    <a:pt x="14" y="159"/>
                  </a:lnTo>
                  <a:lnTo>
                    <a:pt x="18" y="159"/>
                  </a:lnTo>
                  <a:lnTo>
                    <a:pt x="22" y="159"/>
                  </a:lnTo>
                  <a:lnTo>
                    <a:pt x="26" y="160"/>
                  </a:lnTo>
                  <a:lnTo>
                    <a:pt x="29" y="160"/>
                  </a:lnTo>
                  <a:lnTo>
                    <a:pt x="33" y="160"/>
                  </a:lnTo>
                  <a:lnTo>
                    <a:pt x="36" y="160"/>
                  </a:lnTo>
                  <a:lnTo>
                    <a:pt x="40" y="155"/>
                  </a:lnTo>
                  <a:lnTo>
                    <a:pt x="43" y="152"/>
                  </a:lnTo>
                  <a:lnTo>
                    <a:pt x="53" y="149"/>
                  </a:lnTo>
                  <a:lnTo>
                    <a:pt x="62" y="148"/>
                  </a:lnTo>
                  <a:lnTo>
                    <a:pt x="70" y="146"/>
                  </a:lnTo>
                  <a:lnTo>
                    <a:pt x="80" y="144"/>
                  </a:lnTo>
                  <a:lnTo>
                    <a:pt x="85" y="141"/>
                  </a:lnTo>
                  <a:lnTo>
                    <a:pt x="89" y="139"/>
                  </a:lnTo>
                  <a:lnTo>
                    <a:pt x="100" y="139"/>
                  </a:lnTo>
                  <a:lnTo>
                    <a:pt x="111" y="139"/>
                  </a:lnTo>
                  <a:lnTo>
                    <a:pt x="122" y="139"/>
                  </a:lnTo>
                  <a:lnTo>
                    <a:pt x="133" y="139"/>
                  </a:lnTo>
                  <a:lnTo>
                    <a:pt x="137" y="133"/>
                  </a:lnTo>
                  <a:lnTo>
                    <a:pt x="142" y="127"/>
                  </a:lnTo>
                  <a:lnTo>
                    <a:pt x="146" y="126"/>
                  </a:lnTo>
                  <a:lnTo>
                    <a:pt x="151" y="125"/>
                  </a:lnTo>
                  <a:lnTo>
                    <a:pt x="158" y="125"/>
                  </a:lnTo>
                  <a:lnTo>
                    <a:pt x="164" y="125"/>
                  </a:lnTo>
                  <a:lnTo>
                    <a:pt x="178" y="125"/>
                  </a:lnTo>
                  <a:lnTo>
                    <a:pt x="191" y="123"/>
                  </a:lnTo>
                  <a:lnTo>
                    <a:pt x="200" y="121"/>
                  </a:lnTo>
                  <a:lnTo>
                    <a:pt x="210" y="119"/>
                  </a:lnTo>
                  <a:lnTo>
                    <a:pt x="220" y="117"/>
                  </a:lnTo>
                  <a:lnTo>
                    <a:pt x="230" y="114"/>
                  </a:lnTo>
                  <a:lnTo>
                    <a:pt x="237" y="109"/>
                  </a:lnTo>
                  <a:lnTo>
                    <a:pt x="245" y="105"/>
                  </a:lnTo>
                  <a:lnTo>
                    <a:pt x="257" y="104"/>
                  </a:lnTo>
                  <a:lnTo>
                    <a:pt x="267" y="102"/>
                  </a:lnTo>
                  <a:close/>
                  <a:moveTo>
                    <a:pt x="815" y="159"/>
                  </a:moveTo>
                  <a:lnTo>
                    <a:pt x="814" y="161"/>
                  </a:lnTo>
                  <a:lnTo>
                    <a:pt x="813" y="164"/>
                  </a:lnTo>
                  <a:lnTo>
                    <a:pt x="815" y="165"/>
                  </a:lnTo>
                  <a:lnTo>
                    <a:pt x="818" y="166"/>
                  </a:lnTo>
                  <a:lnTo>
                    <a:pt x="819" y="166"/>
                  </a:lnTo>
                  <a:lnTo>
                    <a:pt x="821" y="165"/>
                  </a:lnTo>
                  <a:lnTo>
                    <a:pt x="822" y="164"/>
                  </a:lnTo>
                  <a:lnTo>
                    <a:pt x="823" y="162"/>
                  </a:lnTo>
                  <a:lnTo>
                    <a:pt x="821" y="161"/>
                  </a:lnTo>
                  <a:lnTo>
                    <a:pt x="820" y="160"/>
                  </a:lnTo>
                  <a:lnTo>
                    <a:pt x="818" y="159"/>
                  </a:lnTo>
                  <a:lnTo>
                    <a:pt x="815" y="159"/>
                  </a:lnTo>
                  <a:close/>
                  <a:moveTo>
                    <a:pt x="189" y="336"/>
                  </a:moveTo>
                  <a:lnTo>
                    <a:pt x="182" y="338"/>
                  </a:lnTo>
                  <a:lnTo>
                    <a:pt x="177" y="342"/>
                  </a:lnTo>
                  <a:lnTo>
                    <a:pt x="177" y="356"/>
                  </a:lnTo>
                  <a:lnTo>
                    <a:pt x="177" y="371"/>
                  </a:lnTo>
                  <a:lnTo>
                    <a:pt x="179" y="372"/>
                  </a:lnTo>
                  <a:lnTo>
                    <a:pt x="182" y="374"/>
                  </a:lnTo>
                  <a:lnTo>
                    <a:pt x="182" y="379"/>
                  </a:lnTo>
                  <a:lnTo>
                    <a:pt x="182" y="384"/>
                  </a:lnTo>
                  <a:lnTo>
                    <a:pt x="185" y="399"/>
                  </a:lnTo>
                  <a:lnTo>
                    <a:pt x="189" y="414"/>
                  </a:lnTo>
                  <a:lnTo>
                    <a:pt x="190" y="422"/>
                  </a:lnTo>
                  <a:lnTo>
                    <a:pt x="190" y="431"/>
                  </a:lnTo>
                  <a:lnTo>
                    <a:pt x="190" y="439"/>
                  </a:lnTo>
                  <a:lnTo>
                    <a:pt x="187" y="446"/>
                  </a:lnTo>
                  <a:lnTo>
                    <a:pt x="187" y="454"/>
                  </a:lnTo>
                  <a:lnTo>
                    <a:pt x="187" y="464"/>
                  </a:lnTo>
                  <a:lnTo>
                    <a:pt x="187" y="469"/>
                  </a:lnTo>
                  <a:lnTo>
                    <a:pt x="189" y="474"/>
                  </a:lnTo>
                  <a:lnTo>
                    <a:pt x="190" y="477"/>
                  </a:lnTo>
                  <a:lnTo>
                    <a:pt x="191" y="478"/>
                  </a:lnTo>
                  <a:lnTo>
                    <a:pt x="194" y="479"/>
                  </a:lnTo>
                  <a:lnTo>
                    <a:pt x="197" y="478"/>
                  </a:lnTo>
                  <a:lnTo>
                    <a:pt x="200" y="476"/>
                  </a:lnTo>
                  <a:lnTo>
                    <a:pt x="203" y="474"/>
                  </a:lnTo>
                  <a:lnTo>
                    <a:pt x="205" y="463"/>
                  </a:lnTo>
                  <a:lnTo>
                    <a:pt x="208" y="453"/>
                  </a:lnTo>
                  <a:lnTo>
                    <a:pt x="210" y="439"/>
                  </a:lnTo>
                  <a:lnTo>
                    <a:pt x="212" y="424"/>
                  </a:lnTo>
                  <a:lnTo>
                    <a:pt x="215" y="418"/>
                  </a:lnTo>
                  <a:lnTo>
                    <a:pt x="218" y="413"/>
                  </a:lnTo>
                  <a:lnTo>
                    <a:pt x="222" y="410"/>
                  </a:lnTo>
                  <a:lnTo>
                    <a:pt x="226" y="406"/>
                  </a:lnTo>
                  <a:lnTo>
                    <a:pt x="235" y="394"/>
                  </a:lnTo>
                  <a:lnTo>
                    <a:pt x="242" y="383"/>
                  </a:lnTo>
                  <a:lnTo>
                    <a:pt x="251" y="372"/>
                  </a:lnTo>
                  <a:lnTo>
                    <a:pt x="261" y="361"/>
                  </a:lnTo>
                  <a:lnTo>
                    <a:pt x="261" y="355"/>
                  </a:lnTo>
                  <a:lnTo>
                    <a:pt x="259" y="351"/>
                  </a:lnTo>
                  <a:lnTo>
                    <a:pt x="249" y="350"/>
                  </a:lnTo>
                  <a:lnTo>
                    <a:pt x="242" y="348"/>
                  </a:lnTo>
                  <a:lnTo>
                    <a:pt x="237" y="344"/>
                  </a:lnTo>
                  <a:lnTo>
                    <a:pt x="230" y="342"/>
                  </a:lnTo>
                  <a:lnTo>
                    <a:pt x="225" y="343"/>
                  </a:lnTo>
                  <a:lnTo>
                    <a:pt x="219" y="344"/>
                  </a:lnTo>
                  <a:lnTo>
                    <a:pt x="215" y="341"/>
                  </a:lnTo>
                  <a:lnTo>
                    <a:pt x="209" y="339"/>
                  </a:lnTo>
                  <a:lnTo>
                    <a:pt x="198" y="337"/>
                  </a:lnTo>
                  <a:lnTo>
                    <a:pt x="189" y="336"/>
                  </a:lnTo>
                  <a:close/>
                  <a:moveTo>
                    <a:pt x="1067" y="370"/>
                  </a:moveTo>
                  <a:lnTo>
                    <a:pt x="1067" y="370"/>
                  </a:lnTo>
                  <a:lnTo>
                    <a:pt x="1066" y="371"/>
                  </a:lnTo>
                  <a:lnTo>
                    <a:pt x="1067" y="372"/>
                  </a:lnTo>
                  <a:lnTo>
                    <a:pt x="1067" y="373"/>
                  </a:lnTo>
                  <a:lnTo>
                    <a:pt x="1069" y="374"/>
                  </a:lnTo>
                  <a:lnTo>
                    <a:pt x="1070" y="375"/>
                  </a:lnTo>
                  <a:lnTo>
                    <a:pt x="1073" y="374"/>
                  </a:lnTo>
                  <a:lnTo>
                    <a:pt x="1074" y="374"/>
                  </a:lnTo>
                  <a:lnTo>
                    <a:pt x="1074" y="373"/>
                  </a:lnTo>
                  <a:lnTo>
                    <a:pt x="1073" y="372"/>
                  </a:lnTo>
                  <a:lnTo>
                    <a:pt x="1071" y="371"/>
                  </a:lnTo>
                  <a:lnTo>
                    <a:pt x="1069" y="370"/>
                  </a:lnTo>
                  <a:lnTo>
                    <a:pt x="1067" y="370"/>
                  </a:lnTo>
                  <a:close/>
                  <a:moveTo>
                    <a:pt x="1029" y="373"/>
                  </a:moveTo>
                  <a:lnTo>
                    <a:pt x="1026" y="378"/>
                  </a:lnTo>
                  <a:lnTo>
                    <a:pt x="1023" y="386"/>
                  </a:lnTo>
                  <a:lnTo>
                    <a:pt x="1033" y="394"/>
                  </a:lnTo>
                  <a:lnTo>
                    <a:pt x="1042" y="401"/>
                  </a:lnTo>
                  <a:lnTo>
                    <a:pt x="1043" y="407"/>
                  </a:lnTo>
                  <a:lnTo>
                    <a:pt x="1044" y="414"/>
                  </a:lnTo>
                  <a:lnTo>
                    <a:pt x="1044" y="422"/>
                  </a:lnTo>
                  <a:lnTo>
                    <a:pt x="1044" y="430"/>
                  </a:lnTo>
                  <a:lnTo>
                    <a:pt x="1043" y="439"/>
                  </a:lnTo>
                  <a:lnTo>
                    <a:pt x="1041" y="445"/>
                  </a:lnTo>
                  <a:lnTo>
                    <a:pt x="1039" y="451"/>
                  </a:lnTo>
                  <a:lnTo>
                    <a:pt x="1036" y="455"/>
                  </a:lnTo>
                  <a:lnTo>
                    <a:pt x="1028" y="453"/>
                  </a:lnTo>
                  <a:lnTo>
                    <a:pt x="1019" y="453"/>
                  </a:lnTo>
                  <a:lnTo>
                    <a:pt x="1018" y="456"/>
                  </a:lnTo>
                  <a:lnTo>
                    <a:pt x="1019" y="459"/>
                  </a:lnTo>
                  <a:lnTo>
                    <a:pt x="1020" y="464"/>
                  </a:lnTo>
                  <a:lnTo>
                    <a:pt x="1022" y="467"/>
                  </a:lnTo>
                  <a:lnTo>
                    <a:pt x="1028" y="474"/>
                  </a:lnTo>
                  <a:lnTo>
                    <a:pt x="1032" y="479"/>
                  </a:lnTo>
                  <a:lnTo>
                    <a:pt x="1032" y="483"/>
                  </a:lnTo>
                  <a:lnTo>
                    <a:pt x="1031" y="486"/>
                  </a:lnTo>
                  <a:lnTo>
                    <a:pt x="1026" y="487"/>
                  </a:lnTo>
                  <a:lnTo>
                    <a:pt x="1022" y="489"/>
                  </a:lnTo>
                  <a:lnTo>
                    <a:pt x="1020" y="492"/>
                  </a:lnTo>
                  <a:lnTo>
                    <a:pt x="1017" y="495"/>
                  </a:lnTo>
                  <a:lnTo>
                    <a:pt x="1008" y="494"/>
                  </a:lnTo>
                  <a:lnTo>
                    <a:pt x="1000" y="492"/>
                  </a:lnTo>
                  <a:lnTo>
                    <a:pt x="992" y="489"/>
                  </a:lnTo>
                  <a:lnTo>
                    <a:pt x="983" y="487"/>
                  </a:lnTo>
                  <a:lnTo>
                    <a:pt x="975" y="484"/>
                  </a:lnTo>
                  <a:lnTo>
                    <a:pt x="969" y="484"/>
                  </a:lnTo>
                  <a:lnTo>
                    <a:pt x="962" y="484"/>
                  </a:lnTo>
                  <a:lnTo>
                    <a:pt x="955" y="484"/>
                  </a:lnTo>
                  <a:lnTo>
                    <a:pt x="945" y="487"/>
                  </a:lnTo>
                  <a:lnTo>
                    <a:pt x="934" y="489"/>
                  </a:lnTo>
                  <a:lnTo>
                    <a:pt x="927" y="490"/>
                  </a:lnTo>
                  <a:lnTo>
                    <a:pt x="920" y="489"/>
                  </a:lnTo>
                  <a:lnTo>
                    <a:pt x="913" y="486"/>
                  </a:lnTo>
                  <a:lnTo>
                    <a:pt x="906" y="482"/>
                  </a:lnTo>
                  <a:lnTo>
                    <a:pt x="893" y="475"/>
                  </a:lnTo>
                  <a:lnTo>
                    <a:pt x="884" y="468"/>
                  </a:lnTo>
                  <a:lnTo>
                    <a:pt x="877" y="474"/>
                  </a:lnTo>
                  <a:lnTo>
                    <a:pt x="864" y="483"/>
                  </a:lnTo>
                  <a:lnTo>
                    <a:pt x="852" y="491"/>
                  </a:lnTo>
                  <a:lnTo>
                    <a:pt x="845" y="495"/>
                  </a:lnTo>
                  <a:lnTo>
                    <a:pt x="837" y="492"/>
                  </a:lnTo>
                  <a:lnTo>
                    <a:pt x="830" y="487"/>
                  </a:lnTo>
                  <a:lnTo>
                    <a:pt x="822" y="487"/>
                  </a:lnTo>
                  <a:lnTo>
                    <a:pt x="818" y="489"/>
                  </a:lnTo>
                  <a:lnTo>
                    <a:pt x="813" y="488"/>
                  </a:lnTo>
                  <a:lnTo>
                    <a:pt x="808" y="487"/>
                  </a:lnTo>
                  <a:lnTo>
                    <a:pt x="796" y="487"/>
                  </a:lnTo>
                  <a:lnTo>
                    <a:pt x="783" y="487"/>
                  </a:lnTo>
                  <a:lnTo>
                    <a:pt x="755" y="479"/>
                  </a:lnTo>
                  <a:lnTo>
                    <a:pt x="725" y="475"/>
                  </a:lnTo>
                  <a:lnTo>
                    <a:pt x="708" y="472"/>
                  </a:lnTo>
                  <a:lnTo>
                    <a:pt x="692" y="471"/>
                  </a:lnTo>
                  <a:lnTo>
                    <a:pt x="675" y="472"/>
                  </a:lnTo>
                  <a:lnTo>
                    <a:pt x="659" y="475"/>
                  </a:lnTo>
                  <a:lnTo>
                    <a:pt x="655" y="482"/>
                  </a:lnTo>
                  <a:lnTo>
                    <a:pt x="650" y="495"/>
                  </a:lnTo>
                  <a:lnTo>
                    <a:pt x="647" y="509"/>
                  </a:lnTo>
                  <a:lnTo>
                    <a:pt x="646" y="517"/>
                  </a:lnTo>
                  <a:lnTo>
                    <a:pt x="649" y="519"/>
                  </a:lnTo>
                  <a:lnTo>
                    <a:pt x="651" y="522"/>
                  </a:lnTo>
                  <a:lnTo>
                    <a:pt x="649" y="532"/>
                  </a:lnTo>
                  <a:lnTo>
                    <a:pt x="646" y="538"/>
                  </a:lnTo>
                  <a:lnTo>
                    <a:pt x="646" y="540"/>
                  </a:lnTo>
                  <a:lnTo>
                    <a:pt x="646" y="544"/>
                  </a:lnTo>
                  <a:lnTo>
                    <a:pt x="648" y="548"/>
                  </a:lnTo>
                  <a:lnTo>
                    <a:pt x="651" y="553"/>
                  </a:lnTo>
                  <a:lnTo>
                    <a:pt x="651" y="560"/>
                  </a:lnTo>
                  <a:lnTo>
                    <a:pt x="650" y="565"/>
                  </a:lnTo>
                  <a:lnTo>
                    <a:pt x="648" y="569"/>
                  </a:lnTo>
                  <a:lnTo>
                    <a:pt x="645" y="573"/>
                  </a:lnTo>
                  <a:lnTo>
                    <a:pt x="646" y="580"/>
                  </a:lnTo>
                  <a:lnTo>
                    <a:pt x="647" y="584"/>
                  </a:lnTo>
                  <a:lnTo>
                    <a:pt x="649" y="587"/>
                  </a:lnTo>
                  <a:lnTo>
                    <a:pt x="651" y="592"/>
                  </a:lnTo>
                  <a:lnTo>
                    <a:pt x="648" y="594"/>
                  </a:lnTo>
                  <a:lnTo>
                    <a:pt x="645" y="596"/>
                  </a:lnTo>
                  <a:lnTo>
                    <a:pt x="642" y="599"/>
                  </a:lnTo>
                  <a:lnTo>
                    <a:pt x="640" y="604"/>
                  </a:lnTo>
                  <a:lnTo>
                    <a:pt x="646" y="610"/>
                  </a:lnTo>
                  <a:lnTo>
                    <a:pt x="651" y="617"/>
                  </a:lnTo>
                  <a:lnTo>
                    <a:pt x="652" y="654"/>
                  </a:lnTo>
                  <a:lnTo>
                    <a:pt x="654" y="695"/>
                  </a:lnTo>
                  <a:lnTo>
                    <a:pt x="654" y="715"/>
                  </a:lnTo>
                  <a:lnTo>
                    <a:pt x="651" y="734"/>
                  </a:lnTo>
                  <a:lnTo>
                    <a:pt x="649" y="750"/>
                  </a:lnTo>
                  <a:lnTo>
                    <a:pt x="646" y="765"/>
                  </a:lnTo>
                  <a:lnTo>
                    <a:pt x="648" y="768"/>
                  </a:lnTo>
                  <a:lnTo>
                    <a:pt x="651" y="770"/>
                  </a:lnTo>
                  <a:lnTo>
                    <a:pt x="654" y="778"/>
                  </a:lnTo>
                  <a:lnTo>
                    <a:pt x="654" y="789"/>
                  </a:lnTo>
                  <a:lnTo>
                    <a:pt x="655" y="801"/>
                  </a:lnTo>
                  <a:lnTo>
                    <a:pt x="656" y="809"/>
                  </a:lnTo>
                  <a:lnTo>
                    <a:pt x="658" y="812"/>
                  </a:lnTo>
                  <a:lnTo>
                    <a:pt x="660" y="813"/>
                  </a:lnTo>
                  <a:lnTo>
                    <a:pt x="664" y="814"/>
                  </a:lnTo>
                  <a:lnTo>
                    <a:pt x="668" y="813"/>
                  </a:lnTo>
                  <a:lnTo>
                    <a:pt x="671" y="812"/>
                  </a:lnTo>
                  <a:lnTo>
                    <a:pt x="674" y="809"/>
                  </a:lnTo>
                  <a:lnTo>
                    <a:pt x="680" y="805"/>
                  </a:lnTo>
                  <a:lnTo>
                    <a:pt x="684" y="800"/>
                  </a:lnTo>
                  <a:lnTo>
                    <a:pt x="715" y="790"/>
                  </a:lnTo>
                  <a:lnTo>
                    <a:pt x="721" y="790"/>
                  </a:lnTo>
                  <a:lnTo>
                    <a:pt x="728" y="790"/>
                  </a:lnTo>
                  <a:lnTo>
                    <a:pt x="738" y="785"/>
                  </a:lnTo>
                  <a:lnTo>
                    <a:pt x="745" y="780"/>
                  </a:lnTo>
                  <a:lnTo>
                    <a:pt x="757" y="779"/>
                  </a:lnTo>
                  <a:lnTo>
                    <a:pt x="768" y="777"/>
                  </a:lnTo>
                  <a:lnTo>
                    <a:pt x="783" y="772"/>
                  </a:lnTo>
                  <a:lnTo>
                    <a:pt x="798" y="767"/>
                  </a:lnTo>
                  <a:lnTo>
                    <a:pt x="808" y="761"/>
                  </a:lnTo>
                  <a:lnTo>
                    <a:pt x="817" y="756"/>
                  </a:lnTo>
                  <a:lnTo>
                    <a:pt x="832" y="755"/>
                  </a:lnTo>
                  <a:lnTo>
                    <a:pt x="845" y="756"/>
                  </a:lnTo>
                  <a:lnTo>
                    <a:pt x="855" y="751"/>
                  </a:lnTo>
                  <a:lnTo>
                    <a:pt x="866" y="746"/>
                  </a:lnTo>
                  <a:lnTo>
                    <a:pt x="873" y="746"/>
                  </a:lnTo>
                  <a:lnTo>
                    <a:pt x="882" y="746"/>
                  </a:lnTo>
                  <a:lnTo>
                    <a:pt x="888" y="744"/>
                  </a:lnTo>
                  <a:lnTo>
                    <a:pt x="893" y="742"/>
                  </a:lnTo>
                  <a:lnTo>
                    <a:pt x="899" y="737"/>
                  </a:lnTo>
                  <a:lnTo>
                    <a:pt x="903" y="734"/>
                  </a:lnTo>
                  <a:lnTo>
                    <a:pt x="908" y="736"/>
                  </a:lnTo>
                  <a:lnTo>
                    <a:pt x="913" y="739"/>
                  </a:lnTo>
                  <a:lnTo>
                    <a:pt x="918" y="735"/>
                  </a:lnTo>
                  <a:lnTo>
                    <a:pt x="924" y="731"/>
                  </a:lnTo>
                  <a:lnTo>
                    <a:pt x="935" y="733"/>
                  </a:lnTo>
                  <a:lnTo>
                    <a:pt x="947" y="734"/>
                  </a:lnTo>
                  <a:lnTo>
                    <a:pt x="961" y="732"/>
                  </a:lnTo>
                  <a:lnTo>
                    <a:pt x="975" y="728"/>
                  </a:lnTo>
                  <a:lnTo>
                    <a:pt x="978" y="730"/>
                  </a:lnTo>
                  <a:lnTo>
                    <a:pt x="983" y="731"/>
                  </a:lnTo>
                  <a:lnTo>
                    <a:pt x="988" y="731"/>
                  </a:lnTo>
                  <a:lnTo>
                    <a:pt x="1000" y="730"/>
                  </a:lnTo>
                  <a:lnTo>
                    <a:pt x="1013" y="728"/>
                  </a:lnTo>
                  <a:lnTo>
                    <a:pt x="1019" y="728"/>
                  </a:lnTo>
                  <a:lnTo>
                    <a:pt x="1019" y="726"/>
                  </a:lnTo>
                  <a:lnTo>
                    <a:pt x="1019" y="725"/>
                  </a:lnTo>
                  <a:lnTo>
                    <a:pt x="1015" y="717"/>
                  </a:lnTo>
                  <a:lnTo>
                    <a:pt x="1009" y="711"/>
                  </a:lnTo>
                  <a:lnTo>
                    <a:pt x="1006" y="708"/>
                  </a:lnTo>
                  <a:lnTo>
                    <a:pt x="1003" y="704"/>
                  </a:lnTo>
                  <a:lnTo>
                    <a:pt x="999" y="702"/>
                  </a:lnTo>
                  <a:lnTo>
                    <a:pt x="996" y="701"/>
                  </a:lnTo>
                  <a:lnTo>
                    <a:pt x="989" y="700"/>
                  </a:lnTo>
                  <a:lnTo>
                    <a:pt x="983" y="701"/>
                  </a:lnTo>
                  <a:lnTo>
                    <a:pt x="977" y="702"/>
                  </a:lnTo>
                  <a:lnTo>
                    <a:pt x="972" y="704"/>
                  </a:lnTo>
                  <a:lnTo>
                    <a:pt x="965" y="705"/>
                  </a:lnTo>
                  <a:lnTo>
                    <a:pt x="960" y="707"/>
                  </a:lnTo>
                  <a:lnTo>
                    <a:pt x="954" y="707"/>
                  </a:lnTo>
                  <a:lnTo>
                    <a:pt x="949" y="704"/>
                  </a:lnTo>
                  <a:lnTo>
                    <a:pt x="949" y="703"/>
                  </a:lnTo>
                  <a:lnTo>
                    <a:pt x="948" y="699"/>
                  </a:lnTo>
                  <a:lnTo>
                    <a:pt x="948" y="695"/>
                  </a:lnTo>
                  <a:lnTo>
                    <a:pt x="949" y="691"/>
                  </a:lnTo>
                  <a:lnTo>
                    <a:pt x="950" y="688"/>
                  </a:lnTo>
                  <a:lnTo>
                    <a:pt x="957" y="681"/>
                  </a:lnTo>
                  <a:lnTo>
                    <a:pt x="969" y="673"/>
                  </a:lnTo>
                  <a:lnTo>
                    <a:pt x="975" y="668"/>
                  </a:lnTo>
                  <a:lnTo>
                    <a:pt x="981" y="665"/>
                  </a:lnTo>
                  <a:lnTo>
                    <a:pt x="986" y="663"/>
                  </a:lnTo>
                  <a:lnTo>
                    <a:pt x="991" y="661"/>
                  </a:lnTo>
                  <a:lnTo>
                    <a:pt x="993" y="664"/>
                  </a:lnTo>
                  <a:lnTo>
                    <a:pt x="996" y="666"/>
                  </a:lnTo>
                  <a:lnTo>
                    <a:pt x="1003" y="666"/>
                  </a:lnTo>
                  <a:lnTo>
                    <a:pt x="1010" y="664"/>
                  </a:lnTo>
                  <a:lnTo>
                    <a:pt x="1017" y="661"/>
                  </a:lnTo>
                  <a:lnTo>
                    <a:pt x="1022" y="658"/>
                  </a:lnTo>
                  <a:lnTo>
                    <a:pt x="1023" y="655"/>
                  </a:lnTo>
                  <a:lnTo>
                    <a:pt x="1023" y="653"/>
                  </a:lnTo>
                  <a:lnTo>
                    <a:pt x="1026" y="653"/>
                  </a:lnTo>
                  <a:lnTo>
                    <a:pt x="1027" y="653"/>
                  </a:lnTo>
                  <a:lnTo>
                    <a:pt x="1032" y="657"/>
                  </a:lnTo>
                  <a:lnTo>
                    <a:pt x="1038" y="663"/>
                  </a:lnTo>
                  <a:lnTo>
                    <a:pt x="1048" y="663"/>
                  </a:lnTo>
                  <a:lnTo>
                    <a:pt x="1058" y="663"/>
                  </a:lnTo>
                  <a:lnTo>
                    <a:pt x="1061" y="661"/>
                  </a:lnTo>
                  <a:lnTo>
                    <a:pt x="1063" y="658"/>
                  </a:lnTo>
                  <a:lnTo>
                    <a:pt x="1062" y="656"/>
                  </a:lnTo>
                  <a:lnTo>
                    <a:pt x="1062" y="654"/>
                  </a:lnTo>
                  <a:lnTo>
                    <a:pt x="1058" y="651"/>
                  </a:lnTo>
                  <a:lnTo>
                    <a:pt x="1055" y="649"/>
                  </a:lnTo>
                  <a:lnTo>
                    <a:pt x="1052" y="646"/>
                  </a:lnTo>
                  <a:lnTo>
                    <a:pt x="1048" y="645"/>
                  </a:lnTo>
                  <a:lnTo>
                    <a:pt x="1044" y="643"/>
                  </a:lnTo>
                  <a:lnTo>
                    <a:pt x="1042" y="640"/>
                  </a:lnTo>
                  <a:lnTo>
                    <a:pt x="1040" y="637"/>
                  </a:lnTo>
                  <a:lnTo>
                    <a:pt x="1039" y="631"/>
                  </a:lnTo>
                  <a:lnTo>
                    <a:pt x="1041" y="628"/>
                  </a:lnTo>
                  <a:lnTo>
                    <a:pt x="1043" y="624"/>
                  </a:lnTo>
                  <a:lnTo>
                    <a:pt x="1044" y="624"/>
                  </a:lnTo>
                  <a:lnTo>
                    <a:pt x="1046" y="624"/>
                  </a:lnTo>
                  <a:lnTo>
                    <a:pt x="1052" y="630"/>
                  </a:lnTo>
                  <a:lnTo>
                    <a:pt x="1061" y="637"/>
                  </a:lnTo>
                  <a:lnTo>
                    <a:pt x="1066" y="639"/>
                  </a:lnTo>
                  <a:lnTo>
                    <a:pt x="1070" y="641"/>
                  </a:lnTo>
                  <a:lnTo>
                    <a:pt x="1076" y="642"/>
                  </a:lnTo>
                  <a:lnTo>
                    <a:pt x="1081" y="642"/>
                  </a:lnTo>
                  <a:lnTo>
                    <a:pt x="1082" y="641"/>
                  </a:lnTo>
                  <a:lnTo>
                    <a:pt x="1084" y="639"/>
                  </a:lnTo>
                  <a:lnTo>
                    <a:pt x="1081" y="634"/>
                  </a:lnTo>
                  <a:lnTo>
                    <a:pt x="1079" y="630"/>
                  </a:lnTo>
                  <a:lnTo>
                    <a:pt x="1078" y="626"/>
                  </a:lnTo>
                  <a:lnTo>
                    <a:pt x="1078" y="620"/>
                  </a:lnTo>
                  <a:lnTo>
                    <a:pt x="1079" y="619"/>
                  </a:lnTo>
                  <a:lnTo>
                    <a:pt x="1080" y="619"/>
                  </a:lnTo>
                  <a:lnTo>
                    <a:pt x="1085" y="621"/>
                  </a:lnTo>
                  <a:lnTo>
                    <a:pt x="1087" y="626"/>
                  </a:lnTo>
                  <a:lnTo>
                    <a:pt x="1088" y="630"/>
                  </a:lnTo>
                  <a:lnTo>
                    <a:pt x="1090" y="635"/>
                  </a:lnTo>
                  <a:lnTo>
                    <a:pt x="1096" y="633"/>
                  </a:lnTo>
                  <a:lnTo>
                    <a:pt x="1102" y="630"/>
                  </a:lnTo>
                  <a:lnTo>
                    <a:pt x="1103" y="626"/>
                  </a:lnTo>
                  <a:lnTo>
                    <a:pt x="1105" y="621"/>
                  </a:lnTo>
                  <a:lnTo>
                    <a:pt x="1105" y="617"/>
                  </a:lnTo>
                  <a:lnTo>
                    <a:pt x="1105" y="610"/>
                  </a:lnTo>
                  <a:lnTo>
                    <a:pt x="1103" y="607"/>
                  </a:lnTo>
                  <a:lnTo>
                    <a:pt x="1102" y="603"/>
                  </a:lnTo>
                  <a:lnTo>
                    <a:pt x="1105" y="598"/>
                  </a:lnTo>
                  <a:lnTo>
                    <a:pt x="1109" y="594"/>
                  </a:lnTo>
                  <a:lnTo>
                    <a:pt x="1108" y="586"/>
                  </a:lnTo>
                  <a:lnTo>
                    <a:pt x="1106" y="579"/>
                  </a:lnTo>
                  <a:lnTo>
                    <a:pt x="1113" y="573"/>
                  </a:lnTo>
                  <a:lnTo>
                    <a:pt x="1127" y="565"/>
                  </a:lnTo>
                  <a:lnTo>
                    <a:pt x="1140" y="557"/>
                  </a:lnTo>
                  <a:lnTo>
                    <a:pt x="1148" y="553"/>
                  </a:lnTo>
                  <a:lnTo>
                    <a:pt x="1160" y="552"/>
                  </a:lnTo>
                  <a:lnTo>
                    <a:pt x="1170" y="550"/>
                  </a:lnTo>
                  <a:lnTo>
                    <a:pt x="1171" y="546"/>
                  </a:lnTo>
                  <a:lnTo>
                    <a:pt x="1173" y="541"/>
                  </a:lnTo>
                  <a:lnTo>
                    <a:pt x="1175" y="537"/>
                  </a:lnTo>
                  <a:lnTo>
                    <a:pt x="1179" y="533"/>
                  </a:lnTo>
                  <a:lnTo>
                    <a:pt x="1183" y="529"/>
                  </a:lnTo>
                  <a:lnTo>
                    <a:pt x="1187" y="527"/>
                  </a:lnTo>
                  <a:lnTo>
                    <a:pt x="1192" y="525"/>
                  </a:lnTo>
                  <a:lnTo>
                    <a:pt x="1196" y="523"/>
                  </a:lnTo>
                  <a:lnTo>
                    <a:pt x="1205" y="524"/>
                  </a:lnTo>
                  <a:lnTo>
                    <a:pt x="1215" y="525"/>
                  </a:lnTo>
                  <a:lnTo>
                    <a:pt x="1220" y="519"/>
                  </a:lnTo>
                  <a:lnTo>
                    <a:pt x="1225" y="514"/>
                  </a:lnTo>
                  <a:lnTo>
                    <a:pt x="1225" y="510"/>
                  </a:lnTo>
                  <a:lnTo>
                    <a:pt x="1225" y="505"/>
                  </a:lnTo>
                  <a:lnTo>
                    <a:pt x="1222" y="502"/>
                  </a:lnTo>
                  <a:lnTo>
                    <a:pt x="1219" y="499"/>
                  </a:lnTo>
                  <a:lnTo>
                    <a:pt x="1215" y="498"/>
                  </a:lnTo>
                  <a:lnTo>
                    <a:pt x="1210" y="498"/>
                  </a:lnTo>
                  <a:lnTo>
                    <a:pt x="1207" y="498"/>
                  </a:lnTo>
                  <a:lnTo>
                    <a:pt x="1203" y="499"/>
                  </a:lnTo>
                  <a:lnTo>
                    <a:pt x="1198" y="499"/>
                  </a:lnTo>
                  <a:lnTo>
                    <a:pt x="1193" y="500"/>
                  </a:lnTo>
                  <a:lnTo>
                    <a:pt x="1187" y="500"/>
                  </a:lnTo>
                  <a:lnTo>
                    <a:pt x="1182" y="499"/>
                  </a:lnTo>
                  <a:lnTo>
                    <a:pt x="1178" y="497"/>
                  </a:lnTo>
                  <a:lnTo>
                    <a:pt x="1172" y="495"/>
                  </a:lnTo>
                  <a:lnTo>
                    <a:pt x="1162" y="495"/>
                  </a:lnTo>
                  <a:lnTo>
                    <a:pt x="1152" y="495"/>
                  </a:lnTo>
                  <a:lnTo>
                    <a:pt x="1145" y="491"/>
                  </a:lnTo>
                  <a:lnTo>
                    <a:pt x="1136" y="487"/>
                  </a:lnTo>
                  <a:lnTo>
                    <a:pt x="1132" y="488"/>
                  </a:lnTo>
                  <a:lnTo>
                    <a:pt x="1127" y="489"/>
                  </a:lnTo>
                  <a:lnTo>
                    <a:pt x="1121" y="490"/>
                  </a:lnTo>
                  <a:lnTo>
                    <a:pt x="1114" y="490"/>
                  </a:lnTo>
                  <a:lnTo>
                    <a:pt x="1106" y="490"/>
                  </a:lnTo>
                  <a:lnTo>
                    <a:pt x="1100" y="489"/>
                  </a:lnTo>
                  <a:lnTo>
                    <a:pt x="1093" y="487"/>
                  </a:lnTo>
                  <a:lnTo>
                    <a:pt x="1088" y="484"/>
                  </a:lnTo>
                  <a:lnTo>
                    <a:pt x="1082" y="482"/>
                  </a:lnTo>
                  <a:lnTo>
                    <a:pt x="1080" y="479"/>
                  </a:lnTo>
                  <a:lnTo>
                    <a:pt x="1078" y="472"/>
                  </a:lnTo>
                  <a:lnTo>
                    <a:pt x="1078" y="464"/>
                  </a:lnTo>
                  <a:lnTo>
                    <a:pt x="1074" y="457"/>
                  </a:lnTo>
                  <a:lnTo>
                    <a:pt x="1071" y="454"/>
                  </a:lnTo>
                  <a:lnTo>
                    <a:pt x="1070" y="452"/>
                  </a:lnTo>
                  <a:lnTo>
                    <a:pt x="1071" y="448"/>
                  </a:lnTo>
                  <a:lnTo>
                    <a:pt x="1074" y="445"/>
                  </a:lnTo>
                  <a:lnTo>
                    <a:pt x="1077" y="440"/>
                  </a:lnTo>
                  <a:lnTo>
                    <a:pt x="1074" y="434"/>
                  </a:lnTo>
                  <a:lnTo>
                    <a:pt x="1069" y="428"/>
                  </a:lnTo>
                  <a:lnTo>
                    <a:pt x="1068" y="425"/>
                  </a:lnTo>
                  <a:lnTo>
                    <a:pt x="1067" y="421"/>
                  </a:lnTo>
                  <a:lnTo>
                    <a:pt x="1066" y="418"/>
                  </a:lnTo>
                  <a:lnTo>
                    <a:pt x="1066" y="414"/>
                  </a:lnTo>
                  <a:lnTo>
                    <a:pt x="1069" y="411"/>
                  </a:lnTo>
                  <a:lnTo>
                    <a:pt x="1071" y="409"/>
                  </a:lnTo>
                  <a:lnTo>
                    <a:pt x="1067" y="399"/>
                  </a:lnTo>
                  <a:lnTo>
                    <a:pt x="1063" y="394"/>
                  </a:lnTo>
                  <a:lnTo>
                    <a:pt x="1057" y="389"/>
                  </a:lnTo>
                  <a:lnTo>
                    <a:pt x="1048" y="384"/>
                  </a:lnTo>
                  <a:lnTo>
                    <a:pt x="1044" y="378"/>
                  </a:lnTo>
                  <a:lnTo>
                    <a:pt x="1040" y="373"/>
                  </a:lnTo>
                  <a:lnTo>
                    <a:pt x="1034" y="373"/>
                  </a:lnTo>
                  <a:lnTo>
                    <a:pt x="1029" y="373"/>
                  </a:lnTo>
                  <a:close/>
                  <a:moveTo>
                    <a:pt x="1225" y="463"/>
                  </a:moveTo>
                  <a:lnTo>
                    <a:pt x="1224" y="466"/>
                  </a:lnTo>
                  <a:lnTo>
                    <a:pt x="1221" y="470"/>
                  </a:lnTo>
                  <a:lnTo>
                    <a:pt x="1220" y="476"/>
                  </a:lnTo>
                  <a:lnTo>
                    <a:pt x="1220" y="480"/>
                  </a:lnTo>
                  <a:lnTo>
                    <a:pt x="1220" y="486"/>
                  </a:lnTo>
                  <a:lnTo>
                    <a:pt x="1221" y="490"/>
                  </a:lnTo>
                  <a:lnTo>
                    <a:pt x="1224" y="494"/>
                  </a:lnTo>
                  <a:lnTo>
                    <a:pt x="1226" y="497"/>
                  </a:lnTo>
                  <a:lnTo>
                    <a:pt x="1230" y="498"/>
                  </a:lnTo>
                  <a:lnTo>
                    <a:pt x="1234" y="497"/>
                  </a:lnTo>
                  <a:lnTo>
                    <a:pt x="1239" y="494"/>
                  </a:lnTo>
                  <a:lnTo>
                    <a:pt x="1242" y="490"/>
                  </a:lnTo>
                  <a:lnTo>
                    <a:pt x="1244" y="487"/>
                  </a:lnTo>
                  <a:lnTo>
                    <a:pt x="1245" y="482"/>
                  </a:lnTo>
                  <a:lnTo>
                    <a:pt x="1245" y="478"/>
                  </a:lnTo>
                  <a:lnTo>
                    <a:pt x="1244" y="475"/>
                  </a:lnTo>
                  <a:lnTo>
                    <a:pt x="1241" y="477"/>
                  </a:lnTo>
                  <a:lnTo>
                    <a:pt x="1239" y="479"/>
                  </a:lnTo>
                  <a:lnTo>
                    <a:pt x="1237" y="478"/>
                  </a:lnTo>
                  <a:lnTo>
                    <a:pt x="1234" y="478"/>
                  </a:lnTo>
                  <a:lnTo>
                    <a:pt x="1234" y="471"/>
                  </a:lnTo>
                  <a:lnTo>
                    <a:pt x="1233" y="466"/>
                  </a:lnTo>
                  <a:lnTo>
                    <a:pt x="1229" y="464"/>
                  </a:lnTo>
                  <a:lnTo>
                    <a:pt x="1225" y="463"/>
                  </a:lnTo>
                  <a:close/>
                  <a:moveTo>
                    <a:pt x="1346" y="551"/>
                  </a:moveTo>
                  <a:lnTo>
                    <a:pt x="1343" y="553"/>
                  </a:lnTo>
                  <a:lnTo>
                    <a:pt x="1341" y="556"/>
                  </a:lnTo>
                  <a:lnTo>
                    <a:pt x="1338" y="561"/>
                  </a:lnTo>
                  <a:lnTo>
                    <a:pt x="1337" y="567"/>
                  </a:lnTo>
                  <a:lnTo>
                    <a:pt x="1338" y="569"/>
                  </a:lnTo>
                  <a:lnTo>
                    <a:pt x="1340" y="570"/>
                  </a:lnTo>
                  <a:lnTo>
                    <a:pt x="1342" y="571"/>
                  </a:lnTo>
                  <a:lnTo>
                    <a:pt x="1344" y="570"/>
                  </a:lnTo>
                  <a:lnTo>
                    <a:pt x="1347" y="569"/>
                  </a:lnTo>
                  <a:lnTo>
                    <a:pt x="1350" y="565"/>
                  </a:lnTo>
                  <a:lnTo>
                    <a:pt x="1350" y="562"/>
                  </a:lnTo>
                  <a:lnTo>
                    <a:pt x="1350" y="558"/>
                  </a:lnTo>
                  <a:lnTo>
                    <a:pt x="1350" y="554"/>
                  </a:lnTo>
                  <a:lnTo>
                    <a:pt x="1349" y="551"/>
                  </a:lnTo>
                  <a:lnTo>
                    <a:pt x="1348" y="551"/>
                  </a:lnTo>
                  <a:lnTo>
                    <a:pt x="1347" y="551"/>
                  </a:lnTo>
                  <a:lnTo>
                    <a:pt x="1346" y="551"/>
                  </a:lnTo>
                  <a:close/>
                  <a:moveTo>
                    <a:pt x="1268" y="622"/>
                  </a:moveTo>
                  <a:lnTo>
                    <a:pt x="1271" y="624"/>
                  </a:lnTo>
                  <a:lnTo>
                    <a:pt x="1272" y="627"/>
                  </a:lnTo>
                  <a:lnTo>
                    <a:pt x="1271" y="628"/>
                  </a:lnTo>
                  <a:lnTo>
                    <a:pt x="1268" y="628"/>
                  </a:lnTo>
                  <a:lnTo>
                    <a:pt x="1268" y="627"/>
                  </a:lnTo>
                  <a:lnTo>
                    <a:pt x="1268" y="624"/>
                  </a:lnTo>
                  <a:lnTo>
                    <a:pt x="1268" y="622"/>
                  </a:lnTo>
                  <a:close/>
                  <a:moveTo>
                    <a:pt x="939" y="691"/>
                  </a:moveTo>
                  <a:lnTo>
                    <a:pt x="941" y="691"/>
                  </a:lnTo>
                  <a:lnTo>
                    <a:pt x="943" y="692"/>
                  </a:lnTo>
                  <a:lnTo>
                    <a:pt x="945" y="693"/>
                  </a:lnTo>
                  <a:lnTo>
                    <a:pt x="945" y="695"/>
                  </a:lnTo>
                  <a:lnTo>
                    <a:pt x="945" y="696"/>
                  </a:lnTo>
                  <a:lnTo>
                    <a:pt x="943" y="697"/>
                  </a:lnTo>
                  <a:lnTo>
                    <a:pt x="941" y="698"/>
                  </a:lnTo>
                  <a:lnTo>
                    <a:pt x="939" y="698"/>
                  </a:lnTo>
                  <a:lnTo>
                    <a:pt x="938" y="697"/>
                  </a:lnTo>
                  <a:lnTo>
                    <a:pt x="937" y="695"/>
                  </a:lnTo>
                  <a:lnTo>
                    <a:pt x="937" y="693"/>
                  </a:lnTo>
                  <a:lnTo>
                    <a:pt x="938" y="692"/>
                  </a:lnTo>
                  <a:lnTo>
                    <a:pt x="939" y="691"/>
                  </a:lnTo>
                  <a:close/>
                  <a:moveTo>
                    <a:pt x="1057" y="897"/>
                  </a:moveTo>
                  <a:lnTo>
                    <a:pt x="1070" y="898"/>
                  </a:lnTo>
                  <a:lnTo>
                    <a:pt x="1084" y="901"/>
                  </a:lnTo>
                  <a:lnTo>
                    <a:pt x="1082" y="908"/>
                  </a:lnTo>
                  <a:lnTo>
                    <a:pt x="1081" y="915"/>
                  </a:lnTo>
                  <a:lnTo>
                    <a:pt x="1081" y="919"/>
                  </a:lnTo>
                  <a:lnTo>
                    <a:pt x="1081" y="922"/>
                  </a:lnTo>
                  <a:lnTo>
                    <a:pt x="1082" y="925"/>
                  </a:lnTo>
                  <a:lnTo>
                    <a:pt x="1085" y="926"/>
                  </a:lnTo>
                  <a:lnTo>
                    <a:pt x="1094" y="931"/>
                  </a:lnTo>
                  <a:lnTo>
                    <a:pt x="1103" y="936"/>
                  </a:lnTo>
                  <a:lnTo>
                    <a:pt x="1106" y="940"/>
                  </a:lnTo>
                  <a:lnTo>
                    <a:pt x="1108" y="944"/>
                  </a:lnTo>
                  <a:lnTo>
                    <a:pt x="1108" y="949"/>
                  </a:lnTo>
                  <a:lnTo>
                    <a:pt x="1106" y="955"/>
                  </a:lnTo>
                  <a:lnTo>
                    <a:pt x="1103" y="959"/>
                  </a:lnTo>
                  <a:lnTo>
                    <a:pt x="1101" y="965"/>
                  </a:lnTo>
                  <a:lnTo>
                    <a:pt x="1096" y="968"/>
                  </a:lnTo>
                  <a:lnTo>
                    <a:pt x="1089" y="970"/>
                  </a:lnTo>
                  <a:lnTo>
                    <a:pt x="1082" y="975"/>
                  </a:lnTo>
                  <a:lnTo>
                    <a:pt x="1078" y="979"/>
                  </a:lnTo>
                  <a:lnTo>
                    <a:pt x="1080" y="982"/>
                  </a:lnTo>
                  <a:lnTo>
                    <a:pt x="1081" y="985"/>
                  </a:lnTo>
                  <a:lnTo>
                    <a:pt x="1081" y="989"/>
                  </a:lnTo>
                  <a:lnTo>
                    <a:pt x="1080" y="992"/>
                  </a:lnTo>
                  <a:lnTo>
                    <a:pt x="1078" y="994"/>
                  </a:lnTo>
                  <a:lnTo>
                    <a:pt x="1076" y="995"/>
                  </a:lnTo>
                  <a:lnTo>
                    <a:pt x="1069" y="994"/>
                  </a:lnTo>
                  <a:lnTo>
                    <a:pt x="1063" y="993"/>
                  </a:lnTo>
                  <a:lnTo>
                    <a:pt x="1055" y="995"/>
                  </a:lnTo>
                  <a:lnTo>
                    <a:pt x="1047" y="1001"/>
                  </a:lnTo>
                  <a:lnTo>
                    <a:pt x="1040" y="1006"/>
                  </a:lnTo>
                  <a:lnTo>
                    <a:pt x="1034" y="1011"/>
                  </a:lnTo>
                  <a:lnTo>
                    <a:pt x="1018" y="1017"/>
                  </a:lnTo>
                  <a:lnTo>
                    <a:pt x="1003" y="1024"/>
                  </a:lnTo>
                  <a:lnTo>
                    <a:pt x="997" y="1030"/>
                  </a:lnTo>
                  <a:lnTo>
                    <a:pt x="991" y="1036"/>
                  </a:lnTo>
                  <a:lnTo>
                    <a:pt x="984" y="1037"/>
                  </a:lnTo>
                  <a:lnTo>
                    <a:pt x="980" y="1038"/>
                  </a:lnTo>
                  <a:lnTo>
                    <a:pt x="978" y="1042"/>
                  </a:lnTo>
                  <a:lnTo>
                    <a:pt x="976" y="1046"/>
                  </a:lnTo>
                  <a:lnTo>
                    <a:pt x="974" y="1049"/>
                  </a:lnTo>
                  <a:lnTo>
                    <a:pt x="971" y="1051"/>
                  </a:lnTo>
                  <a:lnTo>
                    <a:pt x="964" y="1054"/>
                  </a:lnTo>
                  <a:lnTo>
                    <a:pt x="957" y="1058"/>
                  </a:lnTo>
                  <a:lnTo>
                    <a:pt x="952" y="1062"/>
                  </a:lnTo>
                  <a:lnTo>
                    <a:pt x="950" y="1066"/>
                  </a:lnTo>
                  <a:lnTo>
                    <a:pt x="948" y="1071"/>
                  </a:lnTo>
                  <a:lnTo>
                    <a:pt x="945" y="1076"/>
                  </a:lnTo>
                  <a:lnTo>
                    <a:pt x="941" y="1074"/>
                  </a:lnTo>
                  <a:lnTo>
                    <a:pt x="937" y="1073"/>
                  </a:lnTo>
                  <a:lnTo>
                    <a:pt x="925" y="1081"/>
                  </a:lnTo>
                  <a:lnTo>
                    <a:pt x="913" y="1088"/>
                  </a:lnTo>
                  <a:lnTo>
                    <a:pt x="907" y="1088"/>
                  </a:lnTo>
                  <a:lnTo>
                    <a:pt x="901" y="1088"/>
                  </a:lnTo>
                  <a:lnTo>
                    <a:pt x="894" y="1095"/>
                  </a:lnTo>
                  <a:lnTo>
                    <a:pt x="888" y="1103"/>
                  </a:lnTo>
                  <a:lnTo>
                    <a:pt x="877" y="1108"/>
                  </a:lnTo>
                  <a:lnTo>
                    <a:pt x="870" y="1110"/>
                  </a:lnTo>
                  <a:lnTo>
                    <a:pt x="867" y="1111"/>
                  </a:lnTo>
                  <a:lnTo>
                    <a:pt x="865" y="1115"/>
                  </a:lnTo>
                  <a:lnTo>
                    <a:pt x="861" y="1119"/>
                  </a:lnTo>
                  <a:lnTo>
                    <a:pt x="858" y="1127"/>
                  </a:lnTo>
                  <a:lnTo>
                    <a:pt x="860" y="1130"/>
                  </a:lnTo>
                  <a:lnTo>
                    <a:pt x="864" y="1133"/>
                  </a:lnTo>
                  <a:lnTo>
                    <a:pt x="859" y="1144"/>
                  </a:lnTo>
                  <a:lnTo>
                    <a:pt x="852" y="1157"/>
                  </a:lnTo>
                  <a:lnTo>
                    <a:pt x="844" y="1169"/>
                  </a:lnTo>
                  <a:lnTo>
                    <a:pt x="836" y="1177"/>
                  </a:lnTo>
                  <a:lnTo>
                    <a:pt x="833" y="1179"/>
                  </a:lnTo>
                  <a:lnTo>
                    <a:pt x="829" y="1179"/>
                  </a:lnTo>
                  <a:lnTo>
                    <a:pt x="825" y="1180"/>
                  </a:lnTo>
                  <a:lnTo>
                    <a:pt x="821" y="1179"/>
                  </a:lnTo>
                  <a:lnTo>
                    <a:pt x="817" y="1179"/>
                  </a:lnTo>
                  <a:lnTo>
                    <a:pt x="813" y="1180"/>
                  </a:lnTo>
                  <a:lnTo>
                    <a:pt x="810" y="1181"/>
                  </a:lnTo>
                  <a:lnTo>
                    <a:pt x="808" y="1183"/>
                  </a:lnTo>
                  <a:lnTo>
                    <a:pt x="809" y="1186"/>
                  </a:lnTo>
                  <a:lnTo>
                    <a:pt x="810" y="1188"/>
                  </a:lnTo>
                  <a:lnTo>
                    <a:pt x="813" y="1186"/>
                  </a:lnTo>
                  <a:lnTo>
                    <a:pt x="817" y="1185"/>
                  </a:lnTo>
                  <a:lnTo>
                    <a:pt x="819" y="1189"/>
                  </a:lnTo>
                  <a:lnTo>
                    <a:pt x="821" y="1193"/>
                  </a:lnTo>
                  <a:lnTo>
                    <a:pt x="808" y="1204"/>
                  </a:lnTo>
                  <a:lnTo>
                    <a:pt x="797" y="1216"/>
                  </a:lnTo>
                  <a:lnTo>
                    <a:pt x="785" y="1216"/>
                  </a:lnTo>
                  <a:lnTo>
                    <a:pt x="774" y="1216"/>
                  </a:lnTo>
                  <a:lnTo>
                    <a:pt x="773" y="1217"/>
                  </a:lnTo>
                  <a:lnTo>
                    <a:pt x="772" y="1220"/>
                  </a:lnTo>
                  <a:lnTo>
                    <a:pt x="776" y="1226"/>
                  </a:lnTo>
                  <a:lnTo>
                    <a:pt x="780" y="1231"/>
                  </a:lnTo>
                  <a:lnTo>
                    <a:pt x="779" y="1234"/>
                  </a:lnTo>
                  <a:lnTo>
                    <a:pt x="779" y="1237"/>
                  </a:lnTo>
                  <a:lnTo>
                    <a:pt x="778" y="1237"/>
                  </a:lnTo>
                  <a:lnTo>
                    <a:pt x="768" y="1236"/>
                  </a:lnTo>
                  <a:lnTo>
                    <a:pt x="757" y="1236"/>
                  </a:lnTo>
                  <a:lnTo>
                    <a:pt x="753" y="1240"/>
                  </a:lnTo>
                  <a:lnTo>
                    <a:pt x="749" y="1245"/>
                  </a:lnTo>
                  <a:lnTo>
                    <a:pt x="750" y="1247"/>
                  </a:lnTo>
                  <a:lnTo>
                    <a:pt x="750" y="1248"/>
                  </a:lnTo>
                  <a:lnTo>
                    <a:pt x="754" y="1248"/>
                  </a:lnTo>
                  <a:lnTo>
                    <a:pt x="757" y="1247"/>
                  </a:lnTo>
                  <a:lnTo>
                    <a:pt x="760" y="1248"/>
                  </a:lnTo>
                  <a:lnTo>
                    <a:pt x="763" y="1249"/>
                  </a:lnTo>
                  <a:lnTo>
                    <a:pt x="763" y="1250"/>
                  </a:lnTo>
                  <a:lnTo>
                    <a:pt x="749" y="1257"/>
                  </a:lnTo>
                  <a:lnTo>
                    <a:pt x="736" y="1264"/>
                  </a:lnTo>
                  <a:lnTo>
                    <a:pt x="731" y="1272"/>
                  </a:lnTo>
                  <a:lnTo>
                    <a:pt x="727" y="1281"/>
                  </a:lnTo>
                  <a:lnTo>
                    <a:pt x="720" y="1283"/>
                  </a:lnTo>
                  <a:lnTo>
                    <a:pt x="714" y="1285"/>
                  </a:lnTo>
                  <a:lnTo>
                    <a:pt x="705" y="1295"/>
                  </a:lnTo>
                  <a:lnTo>
                    <a:pt x="697" y="1305"/>
                  </a:lnTo>
                  <a:lnTo>
                    <a:pt x="694" y="1305"/>
                  </a:lnTo>
                  <a:lnTo>
                    <a:pt x="692" y="1304"/>
                  </a:lnTo>
                  <a:lnTo>
                    <a:pt x="691" y="1303"/>
                  </a:lnTo>
                  <a:lnTo>
                    <a:pt x="691" y="1302"/>
                  </a:lnTo>
                  <a:lnTo>
                    <a:pt x="692" y="1298"/>
                  </a:lnTo>
                  <a:lnTo>
                    <a:pt x="694" y="1296"/>
                  </a:lnTo>
                  <a:lnTo>
                    <a:pt x="697" y="1294"/>
                  </a:lnTo>
                  <a:lnTo>
                    <a:pt x="699" y="1292"/>
                  </a:lnTo>
                  <a:lnTo>
                    <a:pt x="699" y="1291"/>
                  </a:lnTo>
                  <a:lnTo>
                    <a:pt x="698" y="1288"/>
                  </a:lnTo>
                  <a:lnTo>
                    <a:pt x="697" y="1287"/>
                  </a:lnTo>
                  <a:lnTo>
                    <a:pt x="691" y="1287"/>
                  </a:lnTo>
                  <a:lnTo>
                    <a:pt x="684" y="1288"/>
                  </a:lnTo>
                  <a:lnTo>
                    <a:pt x="679" y="1296"/>
                  </a:lnTo>
                  <a:lnTo>
                    <a:pt x="673" y="1303"/>
                  </a:lnTo>
                  <a:lnTo>
                    <a:pt x="667" y="1308"/>
                  </a:lnTo>
                  <a:lnTo>
                    <a:pt x="659" y="1311"/>
                  </a:lnTo>
                  <a:lnTo>
                    <a:pt x="652" y="1314"/>
                  </a:lnTo>
                  <a:lnTo>
                    <a:pt x="647" y="1316"/>
                  </a:lnTo>
                  <a:lnTo>
                    <a:pt x="644" y="1322"/>
                  </a:lnTo>
                  <a:lnTo>
                    <a:pt x="638" y="1329"/>
                  </a:lnTo>
                  <a:lnTo>
                    <a:pt x="639" y="1330"/>
                  </a:lnTo>
                  <a:lnTo>
                    <a:pt x="639" y="1331"/>
                  </a:lnTo>
                  <a:lnTo>
                    <a:pt x="645" y="1331"/>
                  </a:lnTo>
                  <a:lnTo>
                    <a:pt x="650" y="1330"/>
                  </a:lnTo>
                  <a:lnTo>
                    <a:pt x="650" y="1331"/>
                  </a:lnTo>
                  <a:lnTo>
                    <a:pt x="651" y="1332"/>
                  </a:lnTo>
                  <a:lnTo>
                    <a:pt x="650" y="1336"/>
                  </a:lnTo>
                  <a:lnTo>
                    <a:pt x="650" y="1339"/>
                  </a:lnTo>
                  <a:lnTo>
                    <a:pt x="640" y="1341"/>
                  </a:lnTo>
                  <a:lnTo>
                    <a:pt x="632" y="1343"/>
                  </a:lnTo>
                  <a:lnTo>
                    <a:pt x="628" y="1349"/>
                  </a:lnTo>
                  <a:lnTo>
                    <a:pt x="624" y="1353"/>
                  </a:lnTo>
                  <a:lnTo>
                    <a:pt x="619" y="1356"/>
                  </a:lnTo>
                  <a:lnTo>
                    <a:pt x="612" y="1360"/>
                  </a:lnTo>
                  <a:lnTo>
                    <a:pt x="612" y="1365"/>
                  </a:lnTo>
                  <a:lnTo>
                    <a:pt x="614" y="1367"/>
                  </a:lnTo>
                  <a:lnTo>
                    <a:pt x="616" y="1369"/>
                  </a:lnTo>
                  <a:lnTo>
                    <a:pt x="620" y="1372"/>
                  </a:lnTo>
                  <a:lnTo>
                    <a:pt x="610" y="1381"/>
                  </a:lnTo>
                  <a:lnTo>
                    <a:pt x="600" y="1389"/>
                  </a:lnTo>
                  <a:lnTo>
                    <a:pt x="600" y="1393"/>
                  </a:lnTo>
                  <a:lnTo>
                    <a:pt x="602" y="1397"/>
                  </a:lnTo>
                  <a:lnTo>
                    <a:pt x="610" y="1397"/>
                  </a:lnTo>
                  <a:lnTo>
                    <a:pt x="615" y="1395"/>
                  </a:lnTo>
                  <a:lnTo>
                    <a:pt x="613" y="1399"/>
                  </a:lnTo>
                  <a:lnTo>
                    <a:pt x="609" y="1402"/>
                  </a:lnTo>
                  <a:lnTo>
                    <a:pt x="602" y="1401"/>
                  </a:lnTo>
                  <a:lnTo>
                    <a:pt x="594" y="1401"/>
                  </a:lnTo>
                  <a:lnTo>
                    <a:pt x="596" y="1409"/>
                  </a:lnTo>
                  <a:lnTo>
                    <a:pt x="594" y="1415"/>
                  </a:lnTo>
                  <a:lnTo>
                    <a:pt x="592" y="1418"/>
                  </a:lnTo>
                  <a:lnTo>
                    <a:pt x="588" y="1420"/>
                  </a:lnTo>
                  <a:lnTo>
                    <a:pt x="584" y="1420"/>
                  </a:lnTo>
                  <a:lnTo>
                    <a:pt x="579" y="1420"/>
                  </a:lnTo>
                  <a:lnTo>
                    <a:pt x="575" y="1426"/>
                  </a:lnTo>
                  <a:lnTo>
                    <a:pt x="568" y="1433"/>
                  </a:lnTo>
                  <a:lnTo>
                    <a:pt x="565" y="1435"/>
                  </a:lnTo>
                  <a:lnTo>
                    <a:pt x="561" y="1437"/>
                  </a:lnTo>
                  <a:lnTo>
                    <a:pt x="557" y="1438"/>
                  </a:lnTo>
                  <a:lnTo>
                    <a:pt x="553" y="1438"/>
                  </a:lnTo>
                  <a:lnTo>
                    <a:pt x="552" y="1435"/>
                  </a:lnTo>
                  <a:lnTo>
                    <a:pt x="551" y="1432"/>
                  </a:lnTo>
                  <a:lnTo>
                    <a:pt x="549" y="1430"/>
                  </a:lnTo>
                  <a:lnTo>
                    <a:pt x="546" y="1428"/>
                  </a:lnTo>
                  <a:lnTo>
                    <a:pt x="541" y="1427"/>
                  </a:lnTo>
                  <a:lnTo>
                    <a:pt x="534" y="1424"/>
                  </a:lnTo>
                  <a:lnTo>
                    <a:pt x="524" y="1415"/>
                  </a:lnTo>
                  <a:lnTo>
                    <a:pt x="516" y="1407"/>
                  </a:lnTo>
                  <a:lnTo>
                    <a:pt x="508" y="1410"/>
                  </a:lnTo>
                  <a:lnTo>
                    <a:pt x="501" y="1413"/>
                  </a:lnTo>
                  <a:lnTo>
                    <a:pt x="498" y="1414"/>
                  </a:lnTo>
                  <a:lnTo>
                    <a:pt x="494" y="1415"/>
                  </a:lnTo>
                  <a:lnTo>
                    <a:pt x="489" y="1416"/>
                  </a:lnTo>
                  <a:lnTo>
                    <a:pt x="484" y="1415"/>
                  </a:lnTo>
                  <a:lnTo>
                    <a:pt x="483" y="1401"/>
                  </a:lnTo>
                  <a:lnTo>
                    <a:pt x="484" y="1387"/>
                  </a:lnTo>
                  <a:lnTo>
                    <a:pt x="482" y="1388"/>
                  </a:lnTo>
                  <a:lnTo>
                    <a:pt x="480" y="1389"/>
                  </a:lnTo>
                  <a:lnTo>
                    <a:pt x="477" y="1393"/>
                  </a:lnTo>
                  <a:lnTo>
                    <a:pt x="474" y="1397"/>
                  </a:lnTo>
                  <a:lnTo>
                    <a:pt x="471" y="1399"/>
                  </a:lnTo>
                  <a:lnTo>
                    <a:pt x="466" y="1400"/>
                  </a:lnTo>
                  <a:lnTo>
                    <a:pt x="462" y="1400"/>
                  </a:lnTo>
                  <a:lnTo>
                    <a:pt x="457" y="1400"/>
                  </a:lnTo>
                  <a:lnTo>
                    <a:pt x="452" y="1399"/>
                  </a:lnTo>
                  <a:lnTo>
                    <a:pt x="448" y="1397"/>
                  </a:lnTo>
                  <a:lnTo>
                    <a:pt x="442" y="1395"/>
                  </a:lnTo>
                  <a:lnTo>
                    <a:pt x="438" y="1391"/>
                  </a:lnTo>
                  <a:lnTo>
                    <a:pt x="435" y="1388"/>
                  </a:lnTo>
                  <a:lnTo>
                    <a:pt x="431" y="1384"/>
                  </a:lnTo>
                  <a:lnTo>
                    <a:pt x="429" y="1379"/>
                  </a:lnTo>
                  <a:lnTo>
                    <a:pt x="427" y="1375"/>
                  </a:lnTo>
                  <a:lnTo>
                    <a:pt x="426" y="1369"/>
                  </a:lnTo>
                  <a:lnTo>
                    <a:pt x="427" y="1364"/>
                  </a:lnTo>
                  <a:lnTo>
                    <a:pt x="427" y="1361"/>
                  </a:lnTo>
                  <a:lnTo>
                    <a:pt x="429" y="1357"/>
                  </a:lnTo>
                  <a:lnTo>
                    <a:pt x="430" y="1355"/>
                  </a:lnTo>
                  <a:lnTo>
                    <a:pt x="433" y="1353"/>
                  </a:lnTo>
                  <a:lnTo>
                    <a:pt x="437" y="1352"/>
                  </a:lnTo>
                  <a:lnTo>
                    <a:pt x="441" y="1352"/>
                  </a:lnTo>
                  <a:lnTo>
                    <a:pt x="452" y="1354"/>
                  </a:lnTo>
                  <a:lnTo>
                    <a:pt x="460" y="1355"/>
                  </a:lnTo>
                  <a:lnTo>
                    <a:pt x="464" y="1353"/>
                  </a:lnTo>
                  <a:lnTo>
                    <a:pt x="468" y="1351"/>
                  </a:lnTo>
                  <a:lnTo>
                    <a:pt x="470" y="1350"/>
                  </a:lnTo>
                  <a:lnTo>
                    <a:pt x="472" y="1349"/>
                  </a:lnTo>
                  <a:lnTo>
                    <a:pt x="474" y="1349"/>
                  </a:lnTo>
                  <a:lnTo>
                    <a:pt x="478" y="1349"/>
                  </a:lnTo>
                  <a:lnTo>
                    <a:pt x="483" y="1356"/>
                  </a:lnTo>
                  <a:lnTo>
                    <a:pt x="488" y="1363"/>
                  </a:lnTo>
                  <a:lnTo>
                    <a:pt x="489" y="1363"/>
                  </a:lnTo>
                  <a:lnTo>
                    <a:pt x="492" y="1363"/>
                  </a:lnTo>
                  <a:lnTo>
                    <a:pt x="496" y="1360"/>
                  </a:lnTo>
                  <a:lnTo>
                    <a:pt x="500" y="1355"/>
                  </a:lnTo>
                  <a:lnTo>
                    <a:pt x="498" y="1341"/>
                  </a:lnTo>
                  <a:lnTo>
                    <a:pt x="495" y="1329"/>
                  </a:lnTo>
                  <a:lnTo>
                    <a:pt x="496" y="1328"/>
                  </a:lnTo>
                  <a:lnTo>
                    <a:pt x="503" y="1326"/>
                  </a:lnTo>
                  <a:lnTo>
                    <a:pt x="508" y="1323"/>
                  </a:lnTo>
                  <a:lnTo>
                    <a:pt x="513" y="1321"/>
                  </a:lnTo>
                  <a:lnTo>
                    <a:pt x="519" y="1318"/>
                  </a:lnTo>
                  <a:lnTo>
                    <a:pt x="522" y="1315"/>
                  </a:lnTo>
                  <a:lnTo>
                    <a:pt x="527" y="1310"/>
                  </a:lnTo>
                  <a:lnTo>
                    <a:pt x="529" y="1306"/>
                  </a:lnTo>
                  <a:lnTo>
                    <a:pt x="531" y="1301"/>
                  </a:lnTo>
                  <a:lnTo>
                    <a:pt x="531" y="1293"/>
                  </a:lnTo>
                  <a:lnTo>
                    <a:pt x="533" y="1286"/>
                  </a:lnTo>
                  <a:lnTo>
                    <a:pt x="541" y="1283"/>
                  </a:lnTo>
                  <a:lnTo>
                    <a:pt x="549" y="1281"/>
                  </a:lnTo>
                  <a:lnTo>
                    <a:pt x="552" y="1275"/>
                  </a:lnTo>
                  <a:lnTo>
                    <a:pt x="554" y="1272"/>
                  </a:lnTo>
                  <a:lnTo>
                    <a:pt x="557" y="1270"/>
                  </a:lnTo>
                  <a:lnTo>
                    <a:pt x="564" y="1268"/>
                  </a:lnTo>
                  <a:lnTo>
                    <a:pt x="567" y="1259"/>
                  </a:lnTo>
                  <a:lnTo>
                    <a:pt x="570" y="1250"/>
                  </a:lnTo>
                  <a:lnTo>
                    <a:pt x="577" y="1249"/>
                  </a:lnTo>
                  <a:lnTo>
                    <a:pt x="584" y="1248"/>
                  </a:lnTo>
                  <a:lnTo>
                    <a:pt x="585" y="1243"/>
                  </a:lnTo>
                  <a:lnTo>
                    <a:pt x="587" y="1237"/>
                  </a:lnTo>
                  <a:lnTo>
                    <a:pt x="589" y="1232"/>
                  </a:lnTo>
                  <a:lnTo>
                    <a:pt x="593" y="1229"/>
                  </a:lnTo>
                  <a:lnTo>
                    <a:pt x="601" y="1228"/>
                  </a:lnTo>
                  <a:lnTo>
                    <a:pt x="608" y="1227"/>
                  </a:lnTo>
                  <a:lnTo>
                    <a:pt x="613" y="1218"/>
                  </a:lnTo>
                  <a:lnTo>
                    <a:pt x="619" y="1208"/>
                  </a:lnTo>
                  <a:lnTo>
                    <a:pt x="625" y="1205"/>
                  </a:lnTo>
                  <a:lnTo>
                    <a:pt x="633" y="1203"/>
                  </a:lnTo>
                  <a:lnTo>
                    <a:pt x="636" y="1199"/>
                  </a:lnTo>
                  <a:lnTo>
                    <a:pt x="640" y="1193"/>
                  </a:lnTo>
                  <a:lnTo>
                    <a:pt x="642" y="1193"/>
                  </a:lnTo>
                  <a:lnTo>
                    <a:pt x="643" y="1197"/>
                  </a:lnTo>
                  <a:lnTo>
                    <a:pt x="645" y="1199"/>
                  </a:lnTo>
                  <a:lnTo>
                    <a:pt x="650" y="1198"/>
                  </a:lnTo>
                  <a:lnTo>
                    <a:pt x="656" y="1197"/>
                  </a:lnTo>
                  <a:lnTo>
                    <a:pt x="659" y="1193"/>
                  </a:lnTo>
                  <a:lnTo>
                    <a:pt x="662" y="1189"/>
                  </a:lnTo>
                  <a:lnTo>
                    <a:pt x="662" y="1187"/>
                  </a:lnTo>
                  <a:lnTo>
                    <a:pt x="663" y="1183"/>
                  </a:lnTo>
                  <a:lnTo>
                    <a:pt x="662" y="1181"/>
                  </a:lnTo>
                  <a:lnTo>
                    <a:pt x="661" y="1179"/>
                  </a:lnTo>
                  <a:lnTo>
                    <a:pt x="658" y="1180"/>
                  </a:lnTo>
                  <a:lnTo>
                    <a:pt x="656" y="1181"/>
                  </a:lnTo>
                  <a:lnTo>
                    <a:pt x="655" y="1180"/>
                  </a:lnTo>
                  <a:lnTo>
                    <a:pt x="655" y="1179"/>
                  </a:lnTo>
                  <a:lnTo>
                    <a:pt x="655" y="1176"/>
                  </a:lnTo>
                  <a:lnTo>
                    <a:pt x="655" y="1174"/>
                  </a:lnTo>
                  <a:lnTo>
                    <a:pt x="655" y="1170"/>
                  </a:lnTo>
                  <a:lnTo>
                    <a:pt x="656" y="1168"/>
                  </a:lnTo>
                  <a:lnTo>
                    <a:pt x="660" y="1165"/>
                  </a:lnTo>
                  <a:lnTo>
                    <a:pt x="664" y="1162"/>
                  </a:lnTo>
                  <a:lnTo>
                    <a:pt x="674" y="1155"/>
                  </a:lnTo>
                  <a:lnTo>
                    <a:pt x="682" y="1150"/>
                  </a:lnTo>
                  <a:lnTo>
                    <a:pt x="682" y="1148"/>
                  </a:lnTo>
                  <a:lnTo>
                    <a:pt x="682" y="1147"/>
                  </a:lnTo>
                  <a:lnTo>
                    <a:pt x="679" y="1145"/>
                  </a:lnTo>
                  <a:lnTo>
                    <a:pt x="677" y="1144"/>
                  </a:lnTo>
                  <a:lnTo>
                    <a:pt x="677" y="1143"/>
                  </a:lnTo>
                  <a:lnTo>
                    <a:pt x="677" y="1142"/>
                  </a:lnTo>
                  <a:lnTo>
                    <a:pt x="679" y="1140"/>
                  </a:lnTo>
                  <a:lnTo>
                    <a:pt x="682" y="1139"/>
                  </a:lnTo>
                  <a:lnTo>
                    <a:pt x="684" y="1138"/>
                  </a:lnTo>
                  <a:lnTo>
                    <a:pt x="687" y="1138"/>
                  </a:lnTo>
                  <a:lnTo>
                    <a:pt x="693" y="1138"/>
                  </a:lnTo>
                  <a:lnTo>
                    <a:pt x="699" y="1135"/>
                  </a:lnTo>
                  <a:lnTo>
                    <a:pt x="703" y="1131"/>
                  </a:lnTo>
                  <a:lnTo>
                    <a:pt x="705" y="1124"/>
                  </a:lnTo>
                  <a:lnTo>
                    <a:pt x="713" y="1122"/>
                  </a:lnTo>
                  <a:lnTo>
                    <a:pt x="720" y="1120"/>
                  </a:lnTo>
                  <a:lnTo>
                    <a:pt x="722" y="1117"/>
                  </a:lnTo>
                  <a:lnTo>
                    <a:pt x="724" y="1113"/>
                  </a:lnTo>
                  <a:lnTo>
                    <a:pt x="733" y="1108"/>
                  </a:lnTo>
                  <a:lnTo>
                    <a:pt x="742" y="1103"/>
                  </a:lnTo>
                  <a:lnTo>
                    <a:pt x="747" y="1094"/>
                  </a:lnTo>
                  <a:lnTo>
                    <a:pt x="751" y="1086"/>
                  </a:lnTo>
                  <a:lnTo>
                    <a:pt x="771" y="1077"/>
                  </a:lnTo>
                  <a:lnTo>
                    <a:pt x="777" y="1077"/>
                  </a:lnTo>
                  <a:lnTo>
                    <a:pt x="784" y="1077"/>
                  </a:lnTo>
                  <a:lnTo>
                    <a:pt x="785" y="1077"/>
                  </a:lnTo>
                  <a:lnTo>
                    <a:pt x="789" y="1071"/>
                  </a:lnTo>
                  <a:lnTo>
                    <a:pt x="795" y="1065"/>
                  </a:lnTo>
                  <a:lnTo>
                    <a:pt x="802" y="1061"/>
                  </a:lnTo>
                  <a:lnTo>
                    <a:pt x="811" y="1058"/>
                  </a:lnTo>
                  <a:lnTo>
                    <a:pt x="812" y="1058"/>
                  </a:lnTo>
                  <a:lnTo>
                    <a:pt x="817" y="1050"/>
                  </a:lnTo>
                  <a:lnTo>
                    <a:pt x="823" y="1042"/>
                  </a:lnTo>
                  <a:lnTo>
                    <a:pt x="831" y="1039"/>
                  </a:lnTo>
                  <a:lnTo>
                    <a:pt x="841" y="1037"/>
                  </a:lnTo>
                  <a:lnTo>
                    <a:pt x="850" y="1035"/>
                  </a:lnTo>
                  <a:lnTo>
                    <a:pt x="859" y="1031"/>
                  </a:lnTo>
                  <a:lnTo>
                    <a:pt x="860" y="1028"/>
                  </a:lnTo>
                  <a:lnTo>
                    <a:pt x="861" y="1026"/>
                  </a:lnTo>
                  <a:lnTo>
                    <a:pt x="864" y="1024"/>
                  </a:lnTo>
                  <a:lnTo>
                    <a:pt x="866" y="1023"/>
                  </a:lnTo>
                  <a:lnTo>
                    <a:pt x="870" y="1020"/>
                  </a:lnTo>
                  <a:lnTo>
                    <a:pt x="875" y="1016"/>
                  </a:lnTo>
                  <a:lnTo>
                    <a:pt x="872" y="1011"/>
                  </a:lnTo>
                  <a:lnTo>
                    <a:pt x="869" y="1007"/>
                  </a:lnTo>
                  <a:lnTo>
                    <a:pt x="869" y="1005"/>
                  </a:lnTo>
                  <a:lnTo>
                    <a:pt x="869" y="1003"/>
                  </a:lnTo>
                  <a:lnTo>
                    <a:pt x="880" y="995"/>
                  </a:lnTo>
                  <a:lnTo>
                    <a:pt x="890" y="988"/>
                  </a:lnTo>
                  <a:lnTo>
                    <a:pt x="890" y="987"/>
                  </a:lnTo>
                  <a:lnTo>
                    <a:pt x="890" y="985"/>
                  </a:lnTo>
                  <a:lnTo>
                    <a:pt x="888" y="982"/>
                  </a:lnTo>
                  <a:lnTo>
                    <a:pt x="885" y="981"/>
                  </a:lnTo>
                  <a:lnTo>
                    <a:pt x="879" y="981"/>
                  </a:lnTo>
                  <a:lnTo>
                    <a:pt x="864" y="982"/>
                  </a:lnTo>
                  <a:lnTo>
                    <a:pt x="848" y="982"/>
                  </a:lnTo>
                  <a:lnTo>
                    <a:pt x="838" y="983"/>
                  </a:lnTo>
                  <a:lnTo>
                    <a:pt x="836" y="987"/>
                  </a:lnTo>
                  <a:lnTo>
                    <a:pt x="833" y="990"/>
                  </a:lnTo>
                  <a:lnTo>
                    <a:pt x="829" y="991"/>
                  </a:lnTo>
                  <a:lnTo>
                    <a:pt x="824" y="991"/>
                  </a:lnTo>
                  <a:lnTo>
                    <a:pt x="820" y="991"/>
                  </a:lnTo>
                  <a:lnTo>
                    <a:pt x="815" y="990"/>
                  </a:lnTo>
                  <a:lnTo>
                    <a:pt x="809" y="987"/>
                  </a:lnTo>
                  <a:lnTo>
                    <a:pt x="805" y="983"/>
                  </a:lnTo>
                  <a:lnTo>
                    <a:pt x="795" y="985"/>
                  </a:lnTo>
                  <a:lnTo>
                    <a:pt x="787" y="988"/>
                  </a:lnTo>
                  <a:lnTo>
                    <a:pt x="784" y="989"/>
                  </a:lnTo>
                  <a:lnTo>
                    <a:pt x="780" y="988"/>
                  </a:lnTo>
                  <a:lnTo>
                    <a:pt x="777" y="987"/>
                  </a:lnTo>
                  <a:lnTo>
                    <a:pt x="774" y="983"/>
                  </a:lnTo>
                  <a:lnTo>
                    <a:pt x="768" y="985"/>
                  </a:lnTo>
                  <a:lnTo>
                    <a:pt x="765" y="988"/>
                  </a:lnTo>
                  <a:lnTo>
                    <a:pt x="760" y="989"/>
                  </a:lnTo>
                  <a:lnTo>
                    <a:pt x="752" y="990"/>
                  </a:lnTo>
                  <a:lnTo>
                    <a:pt x="748" y="987"/>
                  </a:lnTo>
                  <a:lnTo>
                    <a:pt x="741" y="984"/>
                  </a:lnTo>
                  <a:lnTo>
                    <a:pt x="731" y="983"/>
                  </a:lnTo>
                  <a:lnTo>
                    <a:pt x="721" y="982"/>
                  </a:lnTo>
                  <a:lnTo>
                    <a:pt x="699" y="981"/>
                  </a:lnTo>
                  <a:lnTo>
                    <a:pt x="684" y="980"/>
                  </a:lnTo>
                  <a:lnTo>
                    <a:pt x="684" y="978"/>
                  </a:lnTo>
                  <a:lnTo>
                    <a:pt x="684" y="977"/>
                  </a:lnTo>
                  <a:lnTo>
                    <a:pt x="693" y="972"/>
                  </a:lnTo>
                  <a:lnTo>
                    <a:pt x="698" y="970"/>
                  </a:lnTo>
                  <a:lnTo>
                    <a:pt x="703" y="967"/>
                  </a:lnTo>
                  <a:lnTo>
                    <a:pt x="709" y="958"/>
                  </a:lnTo>
                  <a:lnTo>
                    <a:pt x="717" y="957"/>
                  </a:lnTo>
                  <a:lnTo>
                    <a:pt x="721" y="956"/>
                  </a:lnTo>
                  <a:lnTo>
                    <a:pt x="726" y="954"/>
                  </a:lnTo>
                  <a:lnTo>
                    <a:pt x="730" y="952"/>
                  </a:lnTo>
                  <a:lnTo>
                    <a:pt x="740" y="952"/>
                  </a:lnTo>
                  <a:lnTo>
                    <a:pt x="750" y="952"/>
                  </a:lnTo>
                  <a:lnTo>
                    <a:pt x="760" y="949"/>
                  </a:lnTo>
                  <a:lnTo>
                    <a:pt x="771" y="946"/>
                  </a:lnTo>
                  <a:lnTo>
                    <a:pt x="783" y="947"/>
                  </a:lnTo>
                  <a:lnTo>
                    <a:pt x="792" y="948"/>
                  </a:lnTo>
                  <a:lnTo>
                    <a:pt x="797" y="945"/>
                  </a:lnTo>
                  <a:lnTo>
                    <a:pt x="801" y="943"/>
                  </a:lnTo>
                  <a:lnTo>
                    <a:pt x="810" y="941"/>
                  </a:lnTo>
                  <a:lnTo>
                    <a:pt x="821" y="937"/>
                  </a:lnTo>
                  <a:lnTo>
                    <a:pt x="825" y="936"/>
                  </a:lnTo>
                  <a:lnTo>
                    <a:pt x="831" y="936"/>
                  </a:lnTo>
                  <a:lnTo>
                    <a:pt x="835" y="937"/>
                  </a:lnTo>
                  <a:lnTo>
                    <a:pt x="838" y="940"/>
                  </a:lnTo>
                  <a:lnTo>
                    <a:pt x="837" y="943"/>
                  </a:lnTo>
                  <a:lnTo>
                    <a:pt x="834" y="946"/>
                  </a:lnTo>
                  <a:lnTo>
                    <a:pt x="832" y="948"/>
                  </a:lnTo>
                  <a:lnTo>
                    <a:pt x="829" y="949"/>
                  </a:lnTo>
                  <a:lnTo>
                    <a:pt x="829" y="950"/>
                  </a:lnTo>
                  <a:lnTo>
                    <a:pt x="829" y="952"/>
                  </a:lnTo>
                  <a:lnTo>
                    <a:pt x="835" y="954"/>
                  </a:lnTo>
                  <a:lnTo>
                    <a:pt x="841" y="954"/>
                  </a:lnTo>
                  <a:lnTo>
                    <a:pt x="846" y="946"/>
                  </a:lnTo>
                  <a:lnTo>
                    <a:pt x="850" y="937"/>
                  </a:lnTo>
                  <a:lnTo>
                    <a:pt x="854" y="935"/>
                  </a:lnTo>
                  <a:lnTo>
                    <a:pt x="857" y="935"/>
                  </a:lnTo>
                  <a:lnTo>
                    <a:pt x="859" y="935"/>
                  </a:lnTo>
                  <a:lnTo>
                    <a:pt x="863" y="937"/>
                  </a:lnTo>
                  <a:lnTo>
                    <a:pt x="863" y="942"/>
                  </a:lnTo>
                  <a:lnTo>
                    <a:pt x="864" y="945"/>
                  </a:lnTo>
                  <a:lnTo>
                    <a:pt x="865" y="948"/>
                  </a:lnTo>
                  <a:lnTo>
                    <a:pt x="867" y="952"/>
                  </a:lnTo>
                  <a:lnTo>
                    <a:pt x="872" y="952"/>
                  </a:lnTo>
                  <a:lnTo>
                    <a:pt x="879" y="950"/>
                  </a:lnTo>
                  <a:lnTo>
                    <a:pt x="885" y="948"/>
                  </a:lnTo>
                  <a:lnTo>
                    <a:pt x="890" y="946"/>
                  </a:lnTo>
                  <a:lnTo>
                    <a:pt x="890" y="943"/>
                  </a:lnTo>
                  <a:lnTo>
                    <a:pt x="891" y="940"/>
                  </a:lnTo>
                  <a:lnTo>
                    <a:pt x="892" y="936"/>
                  </a:lnTo>
                  <a:lnTo>
                    <a:pt x="893" y="934"/>
                  </a:lnTo>
                  <a:lnTo>
                    <a:pt x="896" y="933"/>
                  </a:lnTo>
                  <a:lnTo>
                    <a:pt x="901" y="932"/>
                  </a:lnTo>
                  <a:lnTo>
                    <a:pt x="903" y="937"/>
                  </a:lnTo>
                  <a:lnTo>
                    <a:pt x="906" y="942"/>
                  </a:lnTo>
                  <a:lnTo>
                    <a:pt x="912" y="944"/>
                  </a:lnTo>
                  <a:lnTo>
                    <a:pt x="917" y="945"/>
                  </a:lnTo>
                  <a:lnTo>
                    <a:pt x="922" y="945"/>
                  </a:lnTo>
                  <a:lnTo>
                    <a:pt x="926" y="944"/>
                  </a:lnTo>
                  <a:lnTo>
                    <a:pt x="934" y="943"/>
                  </a:lnTo>
                  <a:lnTo>
                    <a:pt x="941" y="943"/>
                  </a:lnTo>
                  <a:lnTo>
                    <a:pt x="945" y="945"/>
                  </a:lnTo>
                  <a:lnTo>
                    <a:pt x="949" y="947"/>
                  </a:lnTo>
                  <a:lnTo>
                    <a:pt x="949" y="945"/>
                  </a:lnTo>
                  <a:lnTo>
                    <a:pt x="950" y="943"/>
                  </a:lnTo>
                  <a:lnTo>
                    <a:pt x="947" y="938"/>
                  </a:lnTo>
                  <a:lnTo>
                    <a:pt x="943" y="933"/>
                  </a:lnTo>
                  <a:lnTo>
                    <a:pt x="938" y="929"/>
                  </a:lnTo>
                  <a:lnTo>
                    <a:pt x="934" y="926"/>
                  </a:lnTo>
                  <a:lnTo>
                    <a:pt x="928" y="926"/>
                  </a:lnTo>
                  <a:lnTo>
                    <a:pt x="922" y="926"/>
                  </a:lnTo>
                  <a:lnTo>
                    <a:pt x="922" y="925"/>
                  </a:lnTo>
                  <a:lnTo>
                    <a:pt x="922" y="923"/>
                  </a:lnTo>
                  <a:lnTo>
                    <a:pt x="926" y="920"/>
                  </a:lnTo>
                  <a:lnTo>
                    <a:pt x="930" y="917"/>
                  </a:lnTo>
                  <a:lnTo>
                    <a:pt x="935" y="914"/>
                  </a:lnTo>
                  <a:lnTo>
                    <a:pt x="941" y="913"/>
                  </a:lnTo>
                  <a:lnTo>
                    <a:pt x="942" y="913"/>
                  </a:lnTo>
                  <a:lnTo>
                    <a:pt x="943" y="914"/>
                  </a:lnTo>
                  <a:lnTo>
                    <a:pt x="942" y="919"/>
                  </a:lnTo>
                  <a:lnTo>
                    <a:pt x="941" y="923"/>
                  </a:lnTo>
                  <a:lnTo>
                    <a:pt x="947" y="923"/>
                  </a:lnTo>
                  <a:lnTo>
                    <a:pt x="951" y="923"/>
                  </a:lnTo>
                  <a:lnTo>
                    <a:pt x="953" y="921"/>
                  </a:lnTo>
                  <a:lnTo>
                    <a:pt x="957" y="918"/>
                  </a:lnTo>
                  <a:lnTo>
                    <a:pt x="958" y="918"/>
                  </a:lnTo>
                  <a:lnTo>
                    <a:pt x="959" y="919"/>
                  </a:lnTo>
                  <a:lnTo>
                    <a:pt x="959" y="921"/>
                  </a:lnTo>
                  <a:lnTo>
                    <a:pt x="959" y="923"/>
                  </a:lnTo>
                  <a:lnTo>
                    <a:pt x="955" y="926"/>
                  </a:lnTo>
                  <a:lnTo>
                    <a:pt x="953" y="929"/>
                  </a:lnTo>
                  <a:lnTo>
                    <a:pt x="951" y="932"/>
                  </a:lnTo>
                  <a:lnTo>
                    <a:pt x="950" y="935"/>
                  </a:lnTo>
                  <a:lnTo>
                    <a:pt x="951" y="936"/>
                  </a:lnTo>
                  <a:lnTo>
                    <a:pt x="959" y="935"/>
                  </a:lnTo>
                  <a:lnTo>
                    <a:pt x="966" y="933"/>
                  </a:lnTo>
                  <a:lnTo>
                    <a:pt x="976" y="932"/>
                  </a:lnTo>
                  <a:lnTo>
                    <a:pt x="985" y="930"/>
                  </a:lnTo>
                  <a:lnTo>
                    <a:pt x="986" y="927"/>
                  </a:lnTo>
                  <a:lnTo>
                    <a:pt x="988" y="926"/>
                  </a:lnTo>
                  <a:lnTo>
                    <a:pt x="988" y="919"/>
                  </a:lnTo>
                  <a:lnTo>
                    <a:pt x="988" y="911"/>
                  </a:lnTo>
                  <a:lnTo>
                    <a:pt x="997" y="907"/>
                  </a:lnTo>
                  <a:lnTo>
                    <a:pt x="1007" y="902"/>
                  </a:lnTo>
                  <a:lnTo>
                    <a:pt x="1015" y="903"/>
                  </a:lnTo>
                  <a:lnTo>
                    <a:pt x="1020" y="906"/>
                  </a:lnTo>
                  <a:lnTo>
                    <a:pt x="1028" y="903"/>
                  </a:lnTo>
                  <a:lnTo>
                    <a:pt x="1033" y="900"/>
                  </a:lnTo>
                  <a:lnTo>
                    <a:pt x="1042" y="902"/>
                  </a:lnTo>
                  <a:lnTo>
                    <a:pt x="1051" y="902"/>
                  </a:lnTo>
                  <a:lnTo>
                    <a:pt x="1054" y="900"/>
                  </a:lnTo>
                  <a:lnTo>
                    <a:pt x="1057" y="897"/>
                  </a:lnTo>
                  <a:close/>
                  <a:moveTo>
                    <a:pt x="880" y="930"/>
                  </a:moveTo>
                  <a:lnTo>
                    <a:pt x="881" y="931"/>
                  </a:lnTo>
                  <a:lnTo>
                    <a:pt x="883" y="933"/>
                  </a:lnTo>
                  <a:lnTo>
                    <a:pt x="883" y="934"/>
                  </a:lnTo>
                  <a:lnTo>
                    <a:pt x="883" y="936"/>
                  </a:lnTo>
                  <a:lnTo>
                    <a:pt x="882" y="940"/>
                  </a:lnTo>
                  <a:lnTo>
                    <a:pt x="880" y="943"/>
                  </a:lnTo>
                  <a:lnTo>
                    <a:pt x="878" y="942"/>
                  </a:lnTo>
                  <a:lnTo>
                    <a:pt x="876" y="942"/>
                  </a:lnTo>
                  <a:lnTo>
                    <a:pt x="876" y="941"/>
                  </a:lnTo>
                  <a:lnTo>
                    <a:pt x="878" y="935"/>
                  </a:lnTo>
                  <a:lnTo>
                    <a:pt x="880" y="930"/>
                  </a:lnTo>
                  <a:close/>
                  <a:moveTo>
                    <a:pt x="564" y="987"/>
                  </a:moveTo>
                  <a:lnTo>
                    <a:pt x="557" y="991"/>
                  </a:lnTo>
                  <a:lnTo>
                    <a:pt x="552" y="994"/>
                  </a:lnTo>
                  <a:lnTo>
                    <a:pt x="550" y="998"/>
                  </a:lnTo>
                  <a:lnTo>
                    <a:pt x="549" y="1000"/>
                  </a:lnTo>
                  <a:lnTo>
                    <a:pt x="547" y="1004"/>
                  </a:lnTo>
                  <a:lnTo>
                    <a:pt x="547" y="1008"/>
                  </a:lnTo>
                  <a:lnTo>
                    <a:pt x="552" y="1014"/>
                  </a:lnTo>
                  <a:lnTo>
                    <a:pt x="556" y="1018"/>
                  </a:lnTo>
                  <a:lnTo>
                    <a:pt x="559" y="1019"/>
                  </a:lnTo>
                  <a:lnTo>
                    <a:pt x="561" y="1019"/>
                  </a:lnTo>
                  <a:lnTo>
                    <a:pt x="563" y="1018"/>
                  </a:lnTo>
                  <a:lnTo>
                    <a:pt x="565" y="1017"/>
                  </a:lnTo>
                  <a:lnTo>
                    <a:pt x="566" y="1010"/>
                  </a:lnTo>
                  <a:lnTo>
                    <a:pt x="567" y="1002"/>
                  </a:lnTo>
                  <a:lnTo>
                    <a:pt x="567" y="998"/>
                  </a:lnTo>
                  <a:lnTo>
                    <a:pt x="567" y="994"/>
                  </a:lnTo>
                  <a:lnTo>
                    <a:pt x="566" y="990"/>
                  </a:lnTo>
                  <a:lnTo>
                    <a:pt x="565" y="987"/>
                  </a:lnTo>
                  <a:lnTo>
                    <a:pt x="564" y="987"/>
                  </a:lnTo>
                  <a:close/>
                  <a:moveTo>
                    <a:pt x="609" y="990"/>
                  </a:moveTo>
                  <a:lnTo>
                    <a:pt x="608" y="991"/>
                  </a:lnTo>
                  <a:lnTo>
                    <a:pt x="606" y="993"/>
                  </a:lnTo>
                  <a:lnTo>
                    <a:pt x="609" y="995"/>
                  </a:lnTo>
                  <a:lnTo>
                    <a:pt x="611" y="999"/>
                  </a:lnTo>
                  <a:lnTo>
                    <a:pt x="615" y="998"/>
                  </a:lnTo>
                  <a:lnTo>
                    <a:pt x="620" y="996"/>
                  </a:lnTo>
                  <a:lnTo>
                    <a:pt x="619" y="994"/>
                  </a:lnTo>
                  <a:lnTo>
                    <a:pt x="617" y="991"/>
                  </a:lnTo>
                  <a:lnTo>
                    <a:pt x="613" y="990"/>
                  </a:lnTo>
                  <a:lnTo>
                    <a:pt x="609" y="990"/>
                  </a:lnTo>
                  <a:close/>
                  <a:moveTo>
                    <a:pt x="826" y="1026"/>
                  </a:moveTo>
                  <a:lnTo>
                    <a:pt x="830" y="1027"/>
                  </a:lnTo>
                  <a:lnTo>
                    <a:pt x="833" y="1028"/>
                  </a:lnTo>
                  <a:lnTo>
                    <a:pt x="832" y="1031"/>
                  </a:lnTo>
                  <a:lnTo>
                    <a:pt x="829" y="1034"/>
                  </a:lnTo>
                  <a:lnTo>
                    <a:pt x="825" y="1037"/>
                  </a:lnTo>
                  <a:lnTo>
                    <a:pt x="822" y="1038"/>
                  </a:lnTo>
                  <a:lnTo>
                    <a:pt x="813" y="1040"/>
                  </a:lnTo>
                  <a:lnTo>
                    <a:pt x="805" y="1041"/>
                  </a:lnTo>
                  <a:lnTo>
                    <a:pt x="805" y="1040"/>
                  </a:lnTo>
                  <a:lnTo>
                    <a:pt x="805" y="1039"/>
                  </a:lnTo>
                  <a:lnTo>
                    <a:pt x="811" y="1037"/>
                  </a:lnTo>
                  <a:lnTo>
                    <a:pt x="817" y="1034"/>
                  </a:lnTo>
                  <a:lnTo>
                    <a:pt x="822" y="1029"/>
                  </a:lnTo>
                  <a:lnTo>
                    <a:pt x="826" y="1026"/>
                  </a:lnTo>
                  <a:close/>
                  <a:moveTo>
                    <a:pt x="538" y="1042"/>
                  </a:moveTo>
                  <a:lnTo>
                    <a:pt x="540" y="1042"/>
                  </a:lnTo>
                  <a:lnTo>
                    <a:pt x="542" y="1042"/>
                  </a:lnTo>
                  <a:lnTo>
                    <a:pt x="542" y="1043"/>
                  </a:lnTo>
                  <a:lnTo>
                    <a:pt x="541" y="1043"/>
                  </a:lnTo>
                  <a:lnTo>
                    <a:pt x="540" y="1045"/>
                  </a:lnTo>
                  <a:lnTo>
                    <a:pt x="538" y="1043"/>
                  </a:lnTo>
                  <a:lnTo>
                    <a:pt x="538" y="1042"/>
                  </a:lnTo>
                  <a:close/>
                  <a:moveTo>
                    <a:pt x="1015" y="1058"/>
                  </a:moveTo>
                  <a:lnTo>
                    <a:pt x="1017" y="1058"/>
                  </a:lnTo>
                  <a:lnTo>
                    <a:pt x="1019" y="1058"/>
                  </a:lnTo>
                  <a:lnTo>
                    <a:pt x="1021" y="1060"/>
                  </a:lnTo>
                  <a:lnTo>
                    <a:pt x="1023" y="1062"/>
                  </a:lnTo>
                  <a:lnTo>
                    <a:pt x="1017" y="1080"/>
                  </a:lnTo>
                  <a:lnTo>
                    <a:pt x="1011" y="1095"/>
                  </a:lnTo>
                  <a:lnTo>
                    <a:pt x="1011" y="1104"/>
                  </a:lnTo>
                  <a:lnTo>
                    <a:pt x="1011" y="1113"/>
                  </a:lnTo>
                  <a:lnTo>
                    <a:pt x="1008" y="1116"/>
                  </a:lnTo>
                  <a:lnTo>
                    <a:pt x="1006" y="1117"/>
                  </a:lnTo>
                  <a:lnTo>
                    <a:pt x="1001" y="1128"/>
                  </a:lnTo>
                  <a:lnTo>
                    <a:pt x="998" y="1138"/>
                  </a:lnTo>
                  <a:lnTo>
                    <a:pt x="998" y="1154"/>
                  </a:lnTo>
                  <a:lnTo>
                    <a:pt x="998" y="1170"/>
                  </a:lnTo>
                  <a:lnTo>
                    <a:pt x="998" y="1188"/>
                  </a:lnTo>
                  <a:lnTo>
                    <a:pt x="997" y="1206"/>
                  </a:lnTo>
                  <a:lnTo>
                    <a:pt x="996" y="1224"/>
                  </a:lnTo>
                  <a:lnTo>
                    <a:pt x="993" y="1240"/>
                  </a:lnTo>
                  <a:lnTo>
                    <a:pt x="992" y="1247"/>
                  </a:lnTo>
                  <a:lnTo>
                    <a:pt x="992" y="1256"/>
                  </a:lnTo>
                  <a:lnTo>
                    <a:pt x="991" y="1264"/>
                  </a:lnTo>
                  <a:lnTo>
                    <a:pt x="989" y="1273"/>
                  </a:lnTo>
                  <a:lnTo>
                    <a:pt x="985" y="1283"/>
                  </a:lnTo>
                  <a:lnTo>
                    <a:pt x="982" y="1290"/>
                  </a:lnTo>
                  <a:lnTo>
                    <a:pt x="980" y="1293"/>
                  </a:lnTo>
                  <a:lnTo>
                    <a:pt x="978" y="1297"/>
                  </a:lnTo>
                  <a:lnTo>
                    <a:pt x="978" y="1302"/>
                  </a:lnTo>
                  <a:lnTo>
                    <a:pt x="980" y="1307"/>
                  </a:lnTo>
                  <a:lnTo>
                    <a:pt x="981" y="1311"/>
                  </a:lnTo>
                  <a:lnTo>
                    <a:pt x="981" y="1316"/>
                  </a:lnTo>
                  <a:lnTo>
                    <a:pt x="980" y="1319"/>
                  </a:lnTo>
                  <a:lnTo>
                    <a:pt x="978" y="1322"/>
                  </a:lnTo>
                  <a:lnTo>
                    <a:pt x="976" y="1329"/>
                  </a:lnTo>
                  <a:lnTo>
                    <a:pt x="974" y="1334"/>
                  </a:lnTo>
                  <a:lnTo>
                    <a:pt x="975" y="1340"/>
                  </a:lnTo>
                  <a:lnTo>
                    <a:pt x="977" y="1344"/>
                  </a:lnTo>
                  <a:lnTo>
                    <a:pt x="976" y="1351"/>
                  </a:lnTo>
                  <a:lnTo>
                    <a:pt x="975" y="1362"/>
                  </a:lnTo>
                  <a:lnTo>
                    <a:pt x="973" y="1372"/>
                  </a:lnTo>
                  <a:lnTo>
                    <a:pt x="971" y="1377"/>
                  </a:lnTo>
                  <a:lnTo>
                    <a:pt x="966" y="1379"/>
                  </a:lnTo>
                  <a:lnTo>
                    <a:pt x="960" y="1380"/>
                  </a:lnTo>
                  <a:lnTo>
                    <a:pt x="958" y="1388"/>
                  </a:lnTo>
                  <a:lnTo>
                    <a:pt x="958" y="1395"/>
                  </a:lnTo>
                  <a:lnTo>
                    <a:pt x="959" y="1401"/>
                  </a:lnTo>
                  <a:lnTo>
                    <a:pt x="960" y="1406"/>
                  </a:lnTo>
                  <a:lnTo>
                    <a:pt x="964" y="1415"/>
                  </a:lnTo>
                  <a:lnTo>
                    <a:pt x="968" y="1424"/>
                  </a:lnTo>
                  <a:lnTo>
                    <a:pt x="964" y="1430"/>
                  </a:lnTo>
                  <a:lnTo>
                    <a:pt x="960" y="1434"/>
                  </a:lnTo>
                  <a:lnTo>
                    <a:pt x="961" y="1435"/>
                  </a:lnTo>
                  <a:lnTo>
                    <a:pt x="961" y="1437"/>
                  </a:lnTo>
                  <a:lnTo>
                    <a:pt x="965" y="1439"/>
                  </a:lnTo>
                  <a:lnTo>
                    <a:pt x="969" y="1444"/>
                  </a:lnTo>
                  <a:lnTo>
                    <a:pt x="971" y="1448"/>
                  </a:lnTo>
                  <a:lnTo>
                    <a:pt x="972" y="1453"/>
                  </a:lnTo>
                  <a:lnTo>
                    <a:pt x="974" y="1464"/>
                  </a:lnTo>
                  <a:lnTo>
                    <a:pt x="977" y="1473"/>
                  </a:lnTo>
                  <a:lnTo>
                    <a:pt x="987" y="1486"/>
                  </a:lnTo>
                  <a:lnTo>
                    <a:pt x="996" y="1501"/>
                  </a:lnTo>
                  <a:lnTo>
                    <a:pt x="1000" y="1516"/>
                  </a:lnTo>
                  <a:lnTo>
                    <a:pt x="1006" y="1530"/>
                  </a:lnTo>
                  <a:lnTo>
                    <a:pt x="1024" y="1551"/>
                  </a:lnTo>
                  <a:lnTo>
                    <a:pt x="1031" y="1554"/>
                  </a:lnTo>
                  <a:lnTo>
                    <a:pt x="1038" y="1558"/>
                  </a:lnTo>
                  <a:lnTo>
                    <a:pt x="1044" y="1565"/>
                  </a:lnTo>
                  <a:lnTo>
                    <a:pt x="1052" y="1573"/>
                  </a:lnTo>
                  <a:lnTo>
                    <a:pt x="1056" y="1576"/>
                  </a:lnTo>
                  <a:lnTo>
                    <a:pt x="1062" y="1578"/>
                  </a:lnTo>
                  <a:lnTo>
                    <a:pt x="1068" y="1579"/>
                  </a:lnTo>
                  <a:lnTo>
                    <a:pt x="1076" y="1578"/>
                  </a:lnTo>
                  <a:lnTo>
                    <a:pt x="1081" y="1576"/>
                  </a:lnTo>
                  <a:lnTo>
                    <a:pt x="1087" y="1574"/>
                  </a:lnTo>
                  <a:lnTo>
                    <a:pt x="1090" y="1572"/>
                  </a:lnTo>
                  <a:lnTo>
                    <a:pt x="1093" y="1569"/>
                  </a:lnTo>
                  <a:lnTo>
                    <a:pt x="1099" y="1562"/>
                  </a:lnTo>
                  <a:lnTo>
                    <a:pt x="1102" y="1555"/>
                  </a:lnTo>
                  <a:lnTo>
                    <a:pt x="1104" y="1549"/>
                  </a:lnTo>
                  <a:lnTo>
                    <a:pt x="1108" y="1543"/>
                  </a:lnTo>
                  <a:lnTo>
                    <a:pt x="1110" y="1540"/>
                  </a:lnTo>
                  <a:lnTo>
                    <a:pt x="1112" y="1538"/>
                  </a:lnTo>
                  <a:lnTo>
                    <a:pt x="1115" y="1537"/>
                  </a:lnTo>
                  <a:lnTo>
                    <a:pt x="1119" y="1536"/>
                  </a:lnTo>
                  <a:lnTo>
                    <a:pt x="1127" y="1534"/>
                  </a:lnTo>
                  <a:lnTo>
                    <a:pt x="1135" y="1531"/>
                  </a:lnTo>
                  <a:lnTo>
                    <a:pt x="1143" y="1529"/>
                  </a:lnTo>
                  <a:lnTo>
                    <a:pt x="1151" y="1528"/>
                  </a:lnTo>
                  <a:lnTo>
                    <a:pt x="1160" y="1528"/>
                  </a:lnTo>
                  <a:lnTo>
                    <a:pt x="1170" y="1529"/>
                  </a:lnTo>
                  <a:lnTo>
                    <a:pt x="1174" y="1529"/>
                  </a:lnTo>
                  <a:lnTo>
                    <a:pt x="1179" y="1529"/>
                  </a:lnTo>
                  <a:lnTo>
                    <a:pt x="1183" y="1528"/>
                  </a:lnTo>
                  <a:lnTo>
                    <a:pt x="1186" y="1526"/>
                  </a:lnTo>
                  <a:lnTo>
                    <a:pt x="1191" y="1519"/>
                  </a:lnTo>
                  <a:lnTo>
                    <a:pt x="1195" y="1513"/>
                  </a:lnTo>
                  <a:lnTo>
                    <a:pt x="1206" y="1512"/>
                  </a:lnTo>
                  <a:lnTo>
                    <a:pt x="1217" y="1511"/>
                  </a:lnTo>
                  <a:lnTo>
                    <a:pt x="1226" y="1507"/>
                  </a:lnTo>
                  <a:lnTo>
                    <a:pt x="1234" y="1503"/>
                  </a:lnTo>
                  <a:lnTo>
                    <a:pt x="1242" y="1497"/>
                  </a:lnTo>
                  <a:lnTo>
                    <a:pt x="1251" y="1493"/>
                  </a:lnTo>
                  <a:lnTo>
                    <a:pt x="1260" y="1490"/>
                  </a:lnTo>
                  <a:lnTo>
                    <a:pt x="1268" y="1486"/>
                  </a:lnTo>
                  <a:lnTo>
                    <a:pt x="1274" y="1485"/>
                  </a:lnTo>
                  <a:lnTo>
                    <a:pt x="1278" y="1486"/>
                  </a:lnTo>
                  <a:lnTo>
                    <a:pt x="1282" y="1486"/>
                  </a:lnTo>
                  <a:lnTo>
                    <a:pt x="1286" y="1489"/>
                  </a:lnTo>
                  <a:lnTo>
                    <a:pt x="1290" y="1490"/>
                  </a:lnTo>
                  <a:lnTo>
                    <a:pt x="1295" y="1490"/>
                  </a:lnTo>
                  <a:lnTo>
                    <a:pt x="1299" y="1490"/>
                  </a:lnTo>
                  <a:lnTo>
                    <a:pt x="1303" y="1489"/>
                  </a:lnTo>
                  <a:lnTo>
                    <a:pt x="1307" y="1486"/>
                  </a:lnTo>
                  <a:lnTo>
                    <a:pt x="1309" y="1483"/>
                  </a:lnTo>
                  <a:lnTo>
                    <a:pt x="1311" y="1479"/>
                  </a:lnTo>
                  <a:lnTo>
                    <a:pt x="1313" y="1474"/>
                  </a:lnTo>
                  <a:lnTo>
                    <a:pt x="1323" y="1474"/>
                  </a:lnTo>
                  <a:lnTo>
                    <a:pt x="1334" y="1474"/>
                  </a:lnTo>
                  <a:lnTo>
                    <a:pt x="1346" y="1464"/>
                  </a:lnTo>
                  <a:lnTo>
                    <a:pt x="1358" y="1453"/>
                  </a:lnTo>
                  <a:lnTo>
                    <a:pt x="1367" y="1453"/>
                  </a:lnTo>
                  <a:lnTo>
                    <a:pt x="1377" y="1453"/>
                  </a:lnTo>
                  <a:lnTo>
                    <a:pt x="1381" y="1448"/>
                  </a:lnTo>
                  <a:lnTo>
                    <a:pt x="1387" y="1444"/>
                  </a:lnTo>
                  <a:lnTo>
                    <a:pt x="1399" y="1441"/>
                  </a:lnTo>
                  <a:lnTo>
                    <a:pt x="1413" y="1437"/>
                  </a:lnTo>
                  <a:lnTo>
                    <a:pt x="1416" y="1434"/>
                  </a:lnTo>
                  <a:lnTo>
                    <a:pt x="1419" y="1431"/>
                  </a:lnTo>
                  <a:lnTo>
                    <a:pt x="1429" y="1431"/>
                  </a:lnTo>
                  <a:lnTo>
                    <a:pt x="1438" y="1431"/>
                  </a:lnTo>
                  <a:lnTo>
                    <a:pt x="1445" y="1428"/>
                  </a:lnTo>
                  <a:lnTo>
                    <a:pt x="1451" y="1426"/>
                  </a:lnTo>
                  <a:lnTo>
                    <a:pt x="1458" y="1423"/>
                  </a:lnTo>
                  <a:lnTo>
                    <a:pt x="1463" y="1419"/>
                  </a:lnTo>
                  <a:lnTo>
                    <a:pt x="1469" y="1414"/>
                  </a:lnTo>
                  <a:lnTo>
                    <a:pt x="1474" y="1410"/>
                  </a:lnTo>
                  <a:lnTo>
                    <a:pt x="1478" y="1406"/>
                  </a:lnTo>
                  <a:lnTo>
                    <a:pt x="1482" y="1400"/>
                  </a:lnTo>
                  <a:lnTo>
                    <a:pt x="1486" y="1389"/>
                  </a:lnTo>
                  <a:lnTo>
                    <a:pt x="1489" y="1377"/>
                  </a:lnTo>
                  <a:lnTo>
                    <a:pt x="1496" y="1373"/>
                  </a:lnTo>
                  <a:lnTo>
                    <a:pt x="1501" y="1368"/>
                  </a:lnTo>
                  <a:lnTo>
                    <a:pt x="1505" y="1358"/>
                  </a:lnTo>
                  <a:lnTo>
                    <a:pt x="1508" y="1351"/>
                  </a:lnTo>
                  <a:lnTo>
                    <a:pt x="1509" y="1342"/>
                  </a:lnTo>
                  <a:lnTo>
                    <a:pt x="1510" y="1334"/>
                  </a:lnTo>
                  <a:lnTo>
                    <a:pt x="1509" y="1329"/>
                  </a:lnTo>
                  <a:lnTo>
                    <a:pt x="1509" y="1323"/>
                  </a:lnTo>
                  <a:lnTo>
                    <a:pt x="1509" y="1318"/>
                  </a:lnTo>
                  <a:lnTo>
                    <a:pt x="1511" y="1314"/>
                  </a:lnTo>
                  <a:lnTo>
                    <a:pt x="1516" y="1309"/>
                  </a:lnTo>
                  <a:lnTo>
                    <a:pt x="1523" y="1304"/>
                  </a:lnTo>
                  <a:lnTo>
                    <a:pt x="1523" y="1292"/>
                  </a:lnTo>
                  <a:lnTo>
                    <a:pt x="1526" y="1283"/>
                  </a:lnTo>
                  <a:lnTo>
                    <a:pt x="1528" y="1278"/>
                  </a:lnTo>
                  <a:lnTo>
                    <a:pt x="1531" y="1274"/>
                  </a:lnTo>
                  <a:lnTo>
                    <a:pt x="1535" y="1271"/>
                  </a:lnTo>
                  <a:lnTo>
                    <a:pt x="1540" y="1268"/>
                  </a:lnTo>
                  <a:lnTo>
                    <a:pt x="1543" y="1263"/>
                  </a:lnTo>
                  <a:lnTo>
                    <a:pt x="1547" y="1258"/>
                  </a:lnTo>
                  <a:lnTo>
                    <a:pt x="1551" y="1248"/>
                  </a:lnTo>
                  <a:lnTo>
                    <a:pt x="1554" y="1240"/>
                  </a:lnTo>
                  <a:lnTo>
                    <a:pt x="1555" y="1237"/>
                  </a:lnTo>
                  <a:lnTo>
                    <a:pt x="1557" y="1234"/>
                  </a:lnTo>
                  <a:lnTo>
                    <a:pt x="1561" y="1232"/>
                  </a:lnTo>
                  <a:lnTo>
                    <a:pt x="1564" y="1228"/>
                  </a:lnTo>
                  <a:lnTo>
                    <a:pt x="1568" y="1229"/>
                  </a:lnTo>
                  <a:lnTo>
                    <a:pt x="1571" y="1233"/>
                  </a:lnTo>
                  <a:lnTo>
                    <a:pt x="1576" y="1228"/>
                  </a:lnTo>
                  <a:lnTo>
                    <a:pt x="1581" y="1224"/>
                  </a:lnTo>
                  <a:lnTo>
                    <a:pt x="1579" y="1212"/>
                  </a:lnTo>
                  <a:lnTo>
                    <a:pt x="1576" y="1202"/>
                  </a:lnTo>
                  <a:lnTo>
                    <a:pt x="1571" y="1192"/>
                  </a:lnTo>
                  <a:lnTo>
                    <a:pt x="1568" y="1181"/>
                  </a:lnTo>
                  <a:lnTo>
                    <a:pt x="1565" y="1180"/>
                  </a:lnTo>
                  <a:lnTo>
                    <a:pt x="1564" y="1179"/>
                  </a:lnTo>
                  <a:lnTo>
                    <a:pt x="1562" y="1178"/>
                  </a:lnTo>
                  <a:lnTo>
                    <a:pt x="1561" y="1176"/>
                  </a:lnTo>
                  <a:lnTo>
                    <a:pt x="1558" y="1168"/>
                  </a:lnTo>
                  <a:lnTo>
                    <a:pt x="1557" y="1160"/>
                  </a:lnTo>
                  <a:lnTo>
                    <a:pt x="1557" y="1153"/>
                  </a:lnTo>
                  <a:lnTo>
                    <a:pt x="1557" y="1145"/>
                  </a:lnTo>
                  <a:lnTo>
                    <a:pt x="1558" y="1130"/>
                  </a:lnTo>
                  <a:lnTo>
                    <a:pt x="1561" y="1115"/>
                  </a:lnTo>
                  <a:lnTo>
                    <a:pt x="1562" y="1115"/>
                  </a:lnTo>
                  <a:lnTo>
                    <a:pt x="1564" y="1115"/>
                  </a:lnTo>
                  <a:lnTo>
                    <a:pt x="1568" y="1122"/>
                  </a:lnTo>
                  <a:lnTo>
                    <a:pt x="1573" y="1129"/>
                  </a:lnTo>
                  <a:lnTo>
                    <a:pt x="1576" y="1140"/>
                  </a:lnTo>
                  <a:lnTo>
                    <a:pt x="1577" y="1151"/>
                  </a:lnTo>
                  <a:lnTo>
                    <a:pt x="1579" y="1162"/>
                  </a:lnTo>
                  <a:lnTo>
                    <a:pt x="1582" y="1173"/>
                  </a:lnTo>
                  <a:lnTo>
                    <a:pt x="1587" y="1178"/>
                  </a:lnTo>
                  <a:lnTo>
                    <a:pt x="1592" y="1185"/>
                  </a:lnTo>
                  <a:lnTo>
                    <a:pt x="1592" y="1193"/>
                  </a:lnTo>
                  <a:lnTo>
                    <a:pt x="1591" y="1203"/>
                  </a:lnTo>
                  <a:lnTo>
                    <a:pt x="1591" y="1209"/>
                  </a:lnTo>
                  <a:lnTo>
                    <a:pt x="1591" y="1213"/>
                  </a:lnTo>
                  <a:lnTo>
                    <a:pt x="1592" y="1216"/>
                  </a:lnTo>
                  <a:lnTo>
                    <a:pt x="1594" y="1218"/>
                  </a:lnTo>
                  <a:lnTo>
                    <a:pt x="1599" y="1221"/>
                  </a:lnTo>
                  <a:lnTo>
                    <a:pt x="1603" y="1222"/>
                  </a:lnTo>
                  <a:lnTo>
                    <a:pt x="1606" y="1224"/>
                  </a:lnTo>
                  <a:lnTo>
                    <a:pt x="1610" y="1227"/>
                  </a:lnTo>
                  <a:lnTo>
                    <a:pt x="1609" y="1236"/>
                  </a:lnTo>
                  <a:lnTo>
                    <a:pt x="1606" y="1245"/>
                  </a:lnTo>
                  <a:lnTo>
                    <a:pt x="1605" y="1255"/>
                  </a:lnTo>
                  <a:lnTo>
                    <a:pt x="1606" y="1264"/>
                  </a:lnTo>
                  <a:lnTo>
                    <a:pt x="1610" y="1272"/>
                  </a:lnTo>
                  <a:lnTo>
                    <a:pt x="1614" y="1279"/>
                  </a:lnTo>
                  <a:lnTo>
                    <a:pt x="1616" y="1283"/>
                  </a:lnTo>
                  <a:lnTo>
                    <a:pt x="1617" y="1288"/>
                  </a:lnTo>
                  <a:lnTo>
                    <a:pt x="1617" y="1294"/>
                  </a:lnTo>
                  <a:lnTo>
                    <a:pt x="1616" y="1301"/>
                  </a:lnTo>
                  <a:lnTo>
                    <a:pt x="1611" y="1307"/>
                  </a:lnTo>
                  <a:lnTo>
                    <a:pt x="1604" y="1314"/>
                  </a:lnTo>
                  <a:lnTo>
                    <a:pt x="1603" y="1317"/>
                  </a:lnTo>
                  <a:lnTo>
                    <a:pt x="1603" y="1320"/>
                  </a:lnTo>
                  <a:lnTo>
                    <a:pt x="1603" y="1323"/>
                  </a:lnTo>
                  <a:lnTo>
                    <a:pt x="1604" y="1326"/>
                  </a:lnTo>
                  <a:lnTo>
                    <a:pt x="1606" y="1331"/>
                  </a:lnTo>
                  <a:lnTo>
                    <a:pt x="1609" y="1337"/>
                  </a:lnTo>
                  <a:lnTo>
                    <a:pt x="1609" y="1342"/>
                  </a:lnTo>
                  <a:lnTo>
                    <a:pt x="1606" y="1348"/>
                  </a:lnTo>
                  <a:lnTo>
                    <a:pt x="1604" y="1353"/>
                  </a:lnTo>
                  <a:lnTo>
                    <a:pt x="1603" y="1357"/>
                  </a:lnTo>
                  <a:lnTo>
                    <a:pt x="1603" y="1363"/>
                  </a:lnTo>
                  <a:lnTo>
                    <a:pt x="1603" y="1368"/>
                  </a:lnTo>
                  <a:lnTo>
                    <a:pt x="1599" y="1378"/>
                  </a:lnTo>
                  <a:lnTo>
                    <a:pt x="1596" y="1387"/>
                  </a:lnTo>
                  <a:lnTo>
                    <a:pt x="1594" y="1393"/>
                  </a:lnTo>
                  <a:lnTo>
                    <a:pt x="1594" y="1399"/>
                  </a:lnTo>
                  <a:lnTo>
                    <a:pt x="1590" y="1404"/>
                  </a:lnTo>
                  <a:lnTo>
                    <a:pt x="1586" y="1410"/>
                  </a:lnTo>
                  <a:lnTo>
                    <a:pt x="1585" y="1422"/>
                  </a:lnTo>
                  <a:lnTo>
                    <a:pt x="1583" y="1433"/>
                  </a:lnTo>
                  <a:lnTo>
                    <a:pt x="1580" y="1438"/>
                  </a:lnTo>
                  <a:lnTo>
                    <a:pt x="1577" y="1443"/>
                  </a:lnTo>
                  <a:lnTo>
                    <a:pt x="1573" y="1455"/>
                  </a:lnTo>
                  <a:lnTo>
                    <a:pt x="1569" y="1468"/>
                  </a:lnTo>
                  <a:lnTo>
                    <a:pt x="1565" y="1470"/>
                  </a:lnTo>
                  <a:lnTo>
                    <a:pt x="1562" y="1473"/>
                  </a:lnTo>
                  <a:lnTo>
                    <a:pt x="1556" y="1486"/>
                  </a:lnTo>
                  <a:lnTo>
                    <a:pt x="1553" y="1501"/>
                  </a:lnTo>
                  <a:lnTo>
                    <a:pt x="1551" y="1515"/>
                  </a:lnTo>
                  <a:lnTo>
                    <a:pt x="1547" y="1529"/>
                  </a:lnTo>
                  <a:lnTo>
                    <a:pt x="1540" y="1532"/>
                  </a:lnTo>
                  <a:lnTo>
                    <a:pt x="1531" y="1536"/>
                  </a:lnTo>
                  <a:lnTo>
                    <a:pt x="1529" y="1548"/>
                  </a:lnTo>
                  <a:lnTo>
                    <a:pt x="1524" y="1558"/>
                  </a:lnTo>
                  <a:lnTo>
                    <a:pt x="1517" y="1559"/>
                  </a:lnTo>
                  <a:lnTo>
                    <a:pt x="1510" y="1560"/>
                  </a:lnTo>
                  <a:lnTo>
                    <a:pt x="1505" y="1563"/>
                  </a:lnTo>
                  <a:lnTo>
                    <a:pt x="1499" y="1566"/>
                  </a:lnTo>
                  <a:lnTo>
                    <a:pt x="1495" y="1571"/>
                  </a:lnTo>
                  <a:lnTo>
                    <a:pt x="1489" y="1574"/>
                  </a:lnTo>
                  <a:lnTo>
                    <a:pt x="1485" y="1577"/>
                  </a:lnTo>
                  <a:lnTo>
                    <a:pt x="1478" y="1579"/>
                  </a:lnTo>
                  <a:lnTo>
                    <a:pt x="1464" y="1583"/>
                  </a:lnTo>
                  <a:lnTo>
                    <a:pt x="1452" y="1586"/>
                  </a:lnTo>
                  <a:lnTo>
                    <a:pt x="1441" y="1589"/>
                  </a:lnTo>
                  <a:lnTo>
                    <a:pt x="1430" y="1595"/>
                  </a:lnTo>
                  <a:lnTo>
                    <a:pt x="1427" y="1599"/>
                  </a:lnTo>
                  <a:lnTo>
                    <a:pt x="1423" y="1604"/>
                  </a:lnTo>
                  <a:lnTo>
                    <a:pt x="1415" y="1604"/>
                  </a:lnTo>
                  <a:lnTo>
                    <a:pt x="1407" y="1604"/>
                  </a:lnTo>
                  <a:lnTo>
                    <a:pt x="1392" y="1609"/>
                  </a:lnTo>
                  <a:lnTo>
                    <a:pt x="1380" y="1616"/>
                  </a:lnTo>
                  <a:lnTo>
                    <a:pt x="1371" y="1618"/>
                  </a:lnTo>
                  <a:lnTo>
                    <a:pt x="1361" y="1619"/>
                  </a:lnTo>
                  <a:lnTo>
                    <a:pt x="1350" y="1623"/>
                  </a:lnTo>
                  <a:lnTo>
                    <a:pt x="1338" y="1629"/>
                  </a:lnTo>
                  <a:lnTo>
                    <a:pt x="1334" y="1632"/>
                  </a:lnTo>
                  <a:lnTo>
                    <a:pt x="1329" y="1635"/>
                  </a:lnTo>
                  <a:lnTo>
                    <a:pt x="1325" y="1640"/>
                  </a:lnTo>
                  <a:lnTo>
                    <a:pt x="1322" y="1644"/>
                  </a:lnTo>
                  <a:lnTo>
                    <a:pt x="1310" y="1645"/>
                  </a:lnTo>
                  <a:lnTo>
                    <a:pt x="1299" y="1646"/>
                  </a:lnTo>
                  <a:lnTo>
                    <a:pt x="1295" y="1647"/>
                  </a:lnTo>
                  <a:lnTo>
                    <a:pt x="1289" y="1649"/>
                  </a:lnTo>
                  <a:lnTo>
                    <a:pt x="1285" y="1652"/>
                  </a:lnTo>
                  <a:lnTo>
                    <a:pt x="1282" y="1654"/>
                  </a:lnTo>
                  <a:lnTo>
                    <a:pt x="1274" y="1661"/>
                  </a:lnTo>
                  <a:lnTo>
                    <a:pt x="1266" y="1667"/>
                  </a:lnTo>
                  <a:lnTo>
                    <a:pt x="1257" y="1668"/>
                  </a:lnTo>
                  <a:lnTo>
                    <a:pt x="1250" y="1668"/>
                  </a:lnTo>
                  <a:lnTo>
                    <a:pt x="1236" y="1672"/>
                  </a:lnTo>
                  <a:lnTo>
                    <a:pt x="1220" y="1677"/>
                  </a:lnTo>
                  <a:lnTo>
                    <a:pt x="1213" y="1677"/>
                  </a:lnTo>
                  <a:lnTo>
                    <a:pt x="1205" y="1677"/>
                  </a:lnTo>
                  <a:lnTo>
                    <a:pt x="1196" y="1682"/>
                  </a:lnTo>
                  <a:lnTo>
                    <a:pt x="1186" y="1690"/>
                  </a:lnTo>
                  <a:lnTo>
                    <a:pt x="1179" y="1698"/>
                  </a:lnTo>
                  <a:lnTo>
                    <a:pt x="1170" y="1705"/>
                  </a:lnTo>
                  <a:lnTo>
                    <a:pt x="1160" y="1705"/>
                  </a:lnTo>
                  <a:lnTo>
                    <a:pt x="1150" y="1706"/>
                  </a:lnTo>
                  <a:lnTo>
                    <a:pt x="1143" y="1709"/>
                  </a:lnTo>
                  <a:lnTo>
                    <a:pt x="1135" y="1710"/>
                  </a:lnTo>
                  <a:lnTo>
                    <a:pt x="1132" y="1707"/>
                  </a:lnTo>
                  <a:lnTo>
                    <a:pt x="1129" y="1705"/>
                  </a:lnTo>
                  <a:lnTo>
                    <a:pt x="1126" y="1704"/>
                  </a:lnTo>
                  <a:lnTo>
                    <a:pt x="1123" y="1703"/>
                  </a:lnTo>
                  <a:lnTo>
                    <a:pt x="1116" y="1704"/>
                  </a:lnTo>
                  <a:lnTo>
                    <a:pt x="1110" y="1705"/>
                  </a:lnTo>
                  <a:lnTo>
                    <a:pt x="1097" y="1711"/>
                  </a:lnTo>
                  <a:lnTo>
                    <a:pt x="1088" y="1714"/>
                  </a:lnTo>
                  <a:lnTo>
                    <a:pt x="1075" y="1714"/>
                  </a:lnTo>
                  <a:lnTo>
                    <a:pt x="1061" y="1714"/>
                  </a:lnTo>
                  <a:lnTo>
                    <a:pt x="1050" y="1716"/>
                  </a:lnTo>
                  <a:lnTo>
                    <a:pt x="1036" y="1716"/>
                  </a:lnTo>
                  <a:lnTo>
                    <a:pt x="1023" y="1716"/>
                  </a:lnTo>
                  <a:lnTo>
                    <a:pt x="1012" y="1714"/>
                  </a:lnTo>
                  <a:lnTo>
                    <a:pt x="1007" y="1714"/>
                  </a:lnTo>
                  <a:lnTo>
                    <a:pt x="1003" y="1715"/>
                  </a:lnTo>
                  <a:lnTo>
                    <a:pt x="999" y="1716"/>
                  </a:lnTo>
                  <a:lnTo>
                    <a:pt x="996" y="1718"/>
                  </a:lnTo>
                  <a:lnTo>
                    <a:pt x="993" y="1719"/>
                  </a:lnTo>
                  <a:lnTo>
                    <a:pt x="988" y="1721"/>
                  </a:lnTo>
                  <a:lnTo>
                    <a:pt x="985" y="1722"/>
                  </a:lnTo>
                  <a:lnTo>
                    <a:pt x="980" y="1721"/>
                  </a:lnTo>
                  <a:lnTo>
                    <a:pt x="976" y="1719"/>
                  </a:lnTo>
                  <a:lnTo>
                    <a:pt x="974" y="1717"/>
                  </a:lnTo>
                  <a:lnTo>
                    <a:pt x="971" y="1715"/>
                  </a:lnTo>
                  <a:lnTo>
                    <a:pt x="970" y="1712"/>
                  </a:lnTo>
                  <a:lnTo>
                    <a:pt x="965" y="1705"/>
                  </a:lnTo>
                  <a:lnTo>
                    <a:pt x="962" y="1700"/>
                  </a:lnTo>
                  <a:lnTo>
                    <a:pt x="953" y="1698"/>
                  </a:lnTo>
                  <a:lnTo>
                    <a:pt x="946" y="1695"/>
                  </a:lnTo>
                  <a:lnTo>
                    <a:pt x="940" y="1692"/>
                  </a:lnTo>
                  <a:lnTo>
                    <a:pt x="937" y="1689"/>
                  </a:lnTo>
                  <a:lnTo>
                    <a:pt x="930" y="1680"/>
                  </a:lnTo>
                  <a:lnTo>
                    <a:pt x="922" y="1668"/>
                  </a:lnTo>
                  <a:lnTo>
                    <a:pt x="917" y="1665"/>
                  </a:lnTo>
                  <a:lnTo>
                    <a:pt x="913" y="1661"/>
                  </a:lnTo>
                  <a:lnTo>
                    <a:pt x="910" y="1651"/>
                  </a:lnTo>
                  <a:lnTo>
                    <a:pt x="905" y="1640"/>
                  </a:lnTo>
                  <a:lnTo>
                    <a:pt x="904" y="1626"/>
                  </a:lnTo>
                  <a:lnTo>
                    <a:pt x="903" y="1611"/>
                  </a:lnTo>
                  <a:lnTo>
                    <a:pt x="898" y="1606"/>
                  </a:lnTo>
                  <a:lnTo>
                    <a:pt x="891" y="1602"/>
                  </a:lnTo>
                  <a:lnTo>
                    <a:pt x="885" y="1591"/>
                  </a:lnTo>
                  <a:lnTo>
                    <a:pt x="879" y="1581"/>
                  </a:lnTo>
                  <a:lnTo>
                    <a:pt x="880" y="1576"/>
                  </a:lnTo>
                  <a:lnTo>
                    <a:pt x="881" y="1572"/>
                  </a:lnTo>
                  <a:lnTo>
                    <a:pt x="881" y="1567"/>
                  </a:lnTo>
                  <a:lnTo>
                    <a:pt x="880" y="1562"/>
                  </a:lnTo>
                  <a:lnTo>
                    <a:pt x="876" y="1559"/>
                  </a:lnTo>
                  <a:lnTo>
                    <a:pt x="869" y="1556"/>
                  </a:lnTo>
                  <a:lnTo>
                    <a:pt x="866" y="1549"/>
                  </a:lnTo>
                  <a:lnTo>
                    <a:pt x="863" y="1538"/>
                  </a:lnTo>
                  <a:lnTo>
                    <a:pt x="859" y="1526"/>
                  </a:lnTo>
                  <a:lnTo>
                    <a:pt x="857" y="1516"/>
                  </a:lnTo>
                  <a:lnTo>
                    <a:pt x="853" y="1513"/>
                  </a:lnTo>
                  <a:lnTo>
                    <a:pt x="848" y="1511"/>
                  </a:lnTo>
                  <a:lnTo>
                    <a:pt x="847" y="1505"/>
                  </a:lnTo>
                  <a:lnTo>
                    <a:pt x="847" y="1501"/>
                  </a:lnTo>
                  <a:lnTo>
                    <a:pt x="841" y="1486"/>
                  </a:lnTo>
                  <a:lnTo>
                    <a:pt x="835" y="1471"/>
                  </a:lnTo>
                  <a:lnTo>
                    <a:pt x="833" y="1459"/>
                  </a:lnTo>
                  <a:lnTo>
                    <a:pt x="833" y="1449"/>
                  </a:lnTo>
                  <a:lnTo>
                    <a:pt x="834" y="1438"/>
                  </a:lnTo>
                  <a:lnTo>
                    <a:pt x="836" y="1428"/>
                  </a:lnTo>
                  <a:lnTo>
                    <a:pt x="842" y="1410"/>
                  </a:lnTo>
                  <a:lnTo>
                    <a:pt x="844" y="1391"/>
                  </a:lnTo>
                  <a:lnTo>
                    <a:pt x="845" y="1380"/>
                  </a:lnTo>
                  <a:lnTo>
                    <a:pt x="847" y="1369"/>
                  </a:lnTo>
                  <a:lnTo>
                    <a:pt x="850" y="1357"/>
                  </a:lnTo>
                  <a:lnTo>
                    <a:pt x="854" y="1346"/>
                  </a:lnTo>
                  <a:lnTo>
                    <a:pt x="860" y="1323"/>
                  </a:lnTo>
                  <a:lnTo>
                    <a:pt x="866" y="1301"/>
                  </a:lnTo>
                  <a:lnTo>
                    <a:pt x="866" y="1292"/>
                  </a:lnTo>
                  <a:lnTo>
                    <a:pt x="866" y="1282"/>
                  </a:lnTo>
                  <a:lnTo>
                    <a:pt x="867" y="1270"/>
                  </a:lnTo>
                  <a:lnTo>
                    <a:pt x="869" y="1260"/>
                  </a:lnTo>
                  <a:lnTo>
                    <a:pt x="873" y="1255"/>
                  </a:lnTo>
                  <a:lnTo>
                    <a:pt x="878" y="1248"/>
                  </a:lnTo>
                  <a:lnTo>
                    <a:pt x="878" y="1238"/>
                  </a:lnTo>
                  <a:lnTo>
                    <a:pt x="878" y="1229"/>
                  </a:lnTo>
                  <a:lnTo>
                    <a:pt x="882" y="1214"/>
                  </a:lnTo>
                  <a:lnTo>
                    <a:pt x="888" y="1199"/>
                  </a:lnTo>
                  <a:lnTo>
                    <a:pt x="892" y="1197"/>
                  </a:lnTo>
                  <a:lnTo>
                    <a:pt x="896" y="1193"/>
                  </a:lnTo>
                  <a:lnTo>
                    <a:pt x="901" y="1186"/>
                  </a:lnTo>
                  <a:lnTo>
                    <a:pt x="903" y="1176"/>
                  </a:lnTo>
                  <a:lnTo>
                    <a:pt x="905" y="1171"/>
                  </a:lnTo>
                  <a:lnTo>
                    <a:pt x="906" y="1167"/>
                  </a:lnTo>
                  <a:lnTo>
                    <a:pt x="908" y="1164"/>
                  </a:lnTo>
                  <a:lnTo>
                    <a:pt x="911" y="1160"/>
                  </a:lnTo>
                  <a:lnTo>
                    <a:pt x="916" y="1158"/>
                  </a:lnTo>
                  <a:lnTo>
                    <a:pt x="920" y="1156"/>
                  </a:lnTo>
                  <a:lnTo>
                    <a:pt x="925" y="1147"/>
                  </a:lnTo>
                  <a:lnTo>
                    <a:pt x="929" y="1139"/>
                  </a:lnTo>
                  <a:lnTo>
                    <a:pt x="937" y="1133"/>
                  </a:lnTo>
                  <a:lnTo>
                    <a:pt x="945" y="1127"/>
                  </a:lnTo>
                  <a:lnTo>
                    <a:pt x="950" y="1116"/>
                  </a:lnTo>
                  <a:lnTo>
                    <a:pt x="955" y="1104"/>
                  </a:lnTo>
                  <a:lnTo>
                    <a:pt x="961" y="1097"/>
                  </a:lnTo>
                  <a:lnTo>
                    <a:pt x="966" y="1089"/>
                  </a:lnTo>
                  <a:lnTo>
                    <a:pt x="969" y="1086"/>
                  </a:lnTo>
                  <a:lnTo>
                    <a:pt x="971" y="1082"/>
                  </a:lnTo>
                  <a:lnTo>
                    <a:pt x="973" y="1076"/>
                  </a:lnTo>
                  <a:lnTo>
                    <a:pt x="974" y="1071"/>
                  </a:lnTo>
                  <a:lnTo>
                    <a:pt x="975" y="1072"/>
                  </a:lnTo>
                  <a:lnTo>
                    <a:pt x="977" y="1073"/>
                  </a:lnTo>
                  <a:lnTo>
                    <a:pt x="977" y="1077"/>
                  </a:lnTo>
                  <a:lnTo>
                    <a:pt x="976" y="1083"/>
                  </a:lnTo>
                  <a:lnTo>
                    <a:pt x="974" y="1087"/>
                  </a:lnTo>
                  <a:lnTo>
                    <a:pt x="972" y="1093"/>
                  </a:lnTo>
                  <a:lnTo>
                    <a:pt x="971" y="1098"/>
                  </a:lnTo>
                  <a:lnTo>
                    <a:pt x="970" y="1103"/>
                  </a:lnTo>
                  <a:lnTo>
                    <a:pt x="970" y="1107"/>
                  </a:lnTo>
                  <a:lnTo>
                    <a:pt x="971" y="1111"/>
                  </a:lnTo>
                  <a:lnTo>
                    <a:pt x="972" y="1110"/>
                  </a:lnTo>
                  <a:lnTo>
                    <a:pt x="973" y="1109"/>
                  </a:lnTo>
                  <a:lnTo>
                    <a:pt x="977" y="1101"/>
                  </a:lnTo>
                  <a:lnTo>
                    <a:pt x="985" y="1086"/>
                  </a:lnTo>
                  <a:lnTo>
                    <a:pt x="993" y="1072"/>
                  </a:lnTo>
                  <a:lnTo>
                    <a:pt x="997" y="1065"/>
                  </a:lnTo>
                  <a:lnTo>
                    <a:pt x="1006" y="1061"/>
                  </a:lnTo>
                  <a:lnTo>
                    <a:pt x="1015" y="1058"/>
                  </a:lnTo>
                  <a:close/>
                  <a:moveTo>
                    <a:pt x="732" y="1121"/>
                  </a:moveTo>
                  <a:lnTo>
                    <a:pt x="734" y="1121"/>
                  </a:lnTo>
                  <a:lnTo>
                    <a:pt x="737" y="1121"/>
                  </a:lnTo>
                  <a:lnTo>
                    <a:pt x="738" y="1120"/>
                  </a:lnTo>
                  <a:lnTo>
                    <a:pt x="739" y="1119"/>
                  </a:lnTo>
                  <a:lnTo>
                    <a:pt x="738" y="1117"/>
                  </a:lnTo>
                  <a:lnTo>
                    <a:pt x="737" y="1117"/>
                  </a:lnTo>
                  <a:lnTo>
                    <a:pt x="734" y="1117"/>
                  </a:lnTo>
                  <a:lnTo>
                    <a:pt x="733" y="1117"/>
                  </a:lnTo>
                  <a:lnTo>
                    <a:pt x="732" y="1119"/>
                  </a:lnTo>
                  <a:lnTo>
                    <a:pt x="732" y="1121"/>
                  </a:lnTo>
                  <a:close/>
                  <a:moveTo>
                    <a:pt x="713" y="1134"/>
                  </a:moveTo>
                  <a:lnTo>
                    <a:pt x="707" y="1141"/>
                  </a:lnTo>
                  <a:lnTo>
                    <a:pt x="703" y="1148"/>
                  </a:lnTo>
                  <a:lnTo>
                    <a:pt x="694" y="1151"/>
                  </a:lnTo>
                  <a:lnTo>
                    <a:pt x="686" y="1153"/>
                  </a:lnTo>
                  <a:lnTo>
                    <a:pt x="684" y="1155"/>
                  </a:lnTo>
                  <a:lnTo>
                    <a:pt x="681" y="1157"/>
                  </a:lnTo>
                  <a:lnTo>
                    <a:pt x="679" y="1160"/>
                  </a:lnTo>
                  <a:lnTo>
                    <a:pt x="677" y="1164"/>
                  </a:lnTo>
                  <a:lnTo>
                    <a:pt x="677" y="1168"/>
                  </a:lnTo>
                  <a:lnTo>
                    <a:pt x="678" y="1173"/>
                  </a:lnTo>
                  <a:lnTo>
                    <a:pt x="679" y="1173"/>
                  </a:lnTo>
                  <a:lnTo>
                    <a:pt x="681" y="1173"/>
                  </a:lnTo>
                  <a:lnTo>
                    <a:pt x="689" y="1169"/>
                  </a:lnTo>
                  <a:lnTo>
                    <a:pt x="697" y="1167"/>
                  </a:lnTo>
                  <a:lnTo>
                    <a:pt x="703" y="1164"/>
                  </a:lnTo>
                  <a:lnTo>
                    <a:pt x="707" y="1158"/>
                  </a:lnTo>
                  <a:lnTo>
                    <a:pt x="709" y="1156"/>
                  </a:lnTo>
                  <a:lnTo>
                    <a:pt x="712" y="1154"/>
                  </a:lnTo>
                  <a:lnTo>
                    <a:pt x="716" y="1153"/>
                  </a:lnTo>
                  <a:lnTo>
                    <a:pt x="720" y="1151"/>
                  </a:lnTo>
                  <a:lnTo>
                    <a:pt x="722" y="1146"/>
                  </a:lnTo>
                  <a:lnTo>
                    <a:pt x="724" y="1143"/>
                  </a:lnTo>
                  <a:lnTo>
                    <a:pt x="724" y="1139"/>
                  </a:lnTo>
                  <a:lnTo>
                    <a:pt x="722" y="1134"/>
                  </a:lnTo>
                  <a:lnTo>
                    <a:pt x="718" y="1134"/>
                  </a:lnTo>
                  <a:lnTo>
                    <a:pt x="713" y="1134"/>
                  </a:lnTo>
                  <a:close/>
                  <a:moveTo>
                    <a:pt x="1564" y="1204"/>
                  </a:moveTo>
                  <a:lnTo>
                    <a:pt x="1567" y="1205"/>
                  </a:lnTo>
                  <a:lnTo>
                    <a:pt x="1569" y="1206"/>
                  </a:lnTo>
                  <a:lnTo>
                    <a:pt x="1570" y="1211"/>
                  </a:lnTo>
                  <a:lnTo>
                    <a:pt x="1570" y="1214"/>
                  </a:lnTo>
                  <a:lnTo>
                    <a:pt x="1569" y="1218"/>
                  </a:lnTo>
                  <a:lnTo>
                    <a:pt x="1568" y="1222"/>
                  </a:lnTo>
                  <a:lnTo>
                    <a:pt x="1567" y="1223"/>
                  </a:lnTo>
                  <a:lnTo>
                    <a:pt x="1562" y="1223"/>
                  </a:lnTo>
                  <a:lnTo>
                    <a:pt x="1557" y="1221"/>
                  </a:lnTo>
                  <a:lnTo>
                    <a:pt x="1557" y="1220"/>
                  </a:lnTo>
                  <a:lnTo>
                    <a:pt x="1558" y="1215"/>
                  </a:lnTo>
                  <a:lnTo>
                    <a:pt x="1559" y="1211"/>
                  </a:lnTo>
                  <a:lnTo>
                    <a:pt x="1562" y="1206"/>
                  </a:lnTo>
                  <a:lnTo>
                    <a:pt x="1564" y="1204"/>
                  </a:lnTo>
                  <a:close/>
                </a:path>
              </a:pathLst>
            </a:custGeom>
            <a:solidFill>
              <a:srgbClr val="2C5882"/>
            </a:solidFill>
            <a:ln w="9525">
              <a:noFill/>
              <a:round/>
            </a:ln>
          </p:spPr>
          <p:txBody>
            <a:bodyPr/>
            <a:lstStyle/>
            <a:p>
              <a:endParaRPr lang="zh-CN" altLang="en-US"/>
            </a:p>
          </p:txBody>
        </p:sp>
        <p:sp>
          <p:nvSpPr>
            <p:cNvPr id="83010" name="Freeform 32"/>
            <p:cNvSpPr>
              <a:spLocks noEditPoints="1"/>
            </p:cNvSpPr>
            <p:nvPr/>
          </p:nvSpPr>
          <p:spPr bwMode="auto">
            <a:xfrm>
              <a:off x="3047" y="271"/>
              <a:ext cx="500" cy="337"/>
            </a:xfrm>
            <a:custGeom>
              <a:avLst/>
              <a:gdLst>
                <a:gd name="T0" fmla="*/ 0 w 1500"/>
                <a:gd name="T1" fmla="*/ 0 h 1012"/>
                <a:gd name="T2" fmla="*/ 0 w 1500"/>
                <a:gd name="T3" fmla="*/ 0 h 1012"/>
                <a:gd name="T4" fmla="*/ 0 w 1500"/>
                <a:gd name="T5" fmla="*/ 0 h 1012"/>
                <a:gd name="T6" fmla="*/ 0 w 1500"/>
                <a:gd name="T7" fmla="*/ 0 h 1012"/>
                <a:gd name="T8" fmla="*/ 0 w 1500"/>
                <a:gd name="T9" fmla="*/ 0 h 1012"/>
                <a:gd name="T10" fmla="*/ 0 w 1500"/>
                <a:gd name="T11" fmla="*/ 0 h 1012"/>
                <a:gd name="T12" fmla="*/ 0 w 1500"/>
                <a:gd name="T13" fmla="*/ 0 h 1012"/>
                <a:gd name="T14" fmla="*/ 0 w 1500"/>
                <a:gd name="T15" fmla="*/ 0 h 1012"/>
                <a:gd name="T16" fmla="*/ 0 w 1500"/>
                <a:gd name="T17" fmla="*/ 0 h 1012"/>
                <a:gd name="T18" fmla="*/ 0 w 1500"/>
                <a:gd name="T19" fmla="*/ 0 h 1012"/>
                <a:gd name="T20" fmla="*/ 0 w 1500"/>
                <a:gd name="T21" fmla="*/ 0 h 1012"/>
                <a:gd name="T22" fmla="*/ 0 w 1500"/>
                <a:gd name="T23" fmla="*/ 0 h 1012"/>
                <a:gd name="T24" fmla="*/ 0 w 1500"/>
                <a:gd name="T25" fmla="*/ 0 h 1012"/>
                <a:gd name="T26" fmla="*/ 0 w 1500"/>
                <a:gd name="T27" fmla="*/ 0 h 1012"/>
                <a:gd name="T28" fmla="*/ 0 w 1500"/>
                <a:gd name="T29" fmla="*/ 0 h 1012"/>
                <a:gd name="T30" fmla="*/ 0 w 1500"/>
                <a:gd name="T31" fmla="*/ 0 h 1012"/>
                <a:gd name="T32" fmla="*/ 0 w 1500"/>
                <a:gd name="T33" fmla="*/ 0 h 1012"/>
                <a:gd name="T34" fmla="*/ 0 w 1500"/>
                <a:gd name="T35" fmla="*/ 0 h 1012"/>
                <a:gd name="T36" fmla="*/ 0 w 1500"/>
                <a:gd name="T37" fmla="*/ 0 h 1012"/>
                <a:gd name="T38" fmla="*/ 0 w 1500"/>
                <a:gd name="T39" fmla="*/ 0 h 1012"/>
                <a:gd name="T40" fmla="*/ 0 w 1500"/>
                <a:gd name="T41" fmla="*/ 0 h 1012"/>
                <a:gd name="T42" fmla="*/ 0 w 1500"/>
                <a:gd name="T43" fmla="*/ 0 h 1012"/>
                <a:gd name="T44" fmla="*/ 0 w 1500"/>
                <a:gd name="T45" fmla="*/ 0 h 1012"/>
                <a:gd name="T46" fmla="*/ 0 w 1500"/>
                <a:gd name="T47" fmla="*/ 0 h 1012"/>
                <a:gd name="T48" fmla="*/ 0 w 1500"/>
                <a:gd name="T49" fmla="*/ 0 h 1012"/>
                <a:gd name="T50" fmla="*/ 0 w 1500"/>
                <a:gd name="T51" fmla="*/ 0 h 1012"/>
                <a:gd name="T52" fmla="*/ 0 w 1500"/>
                <a:gd name="T53" fmla="*/ 0 h 1012"/>
                <a:gd name="T54" fmla="*/ 0 w 1500"/>
                <a:gd name="T55" fmla="*/ 0 h 1012"/>
                <a:gd name="T56" fmla="*/ 0 w 1500"/>
                <a:gd name="T57" fmla="*/ 0 h 1012"/>
                <a:gd name="T58" fmla="*/ 0 w 1500"/>
                <a:gd name="T59" fmla="*/ 0 h 1012"/>
                <a:gd name="T60" fmla="*/ 0 w 1500"/>
                <a:gd name="T61" fmla="*/ 0 h 1012"/>
                <a:gd name="T62" fmla="*/ 0 w 1500"/>
                <a:gd name="T63" fmla="*/ 0 h 1012"/>
                <a:gd name="T64" fmla="*/ 0 w 1500"/>
                <a:gd name="T65" fmla="*/ 0 h 1012"/>
                <a:gd name="T66" fmla="*/ 0 w 1500"/>
                <a:gd name="T67" fmla="*/ 0 h 1012"/>
                <a:gd name="T68" fmla="*/ 0 w 1500"/>
                <a:gd name="T69" fmla="*/ 0 h 1012"/>
                <a:gd name="T70" fmla="*/ 0 w 1500"/>
                <a:gd name="T71" fmla="*/ 0 h 1012"/>
                <a:gd name="T72" fmla="*/ 0 w 1500"/>
                <a:gd name="T73" fmla="*/ 0 h 1012"/>
                <a:gd name="T74" fmla="*/ 0 w 1500"/>
                <a:gd name="T75" fmla="*/ 0 h 1012"/>
                <a:gd name="T76" fmla="*/ 0 w 1500"/>
                <a:gd name="T77" fmla="*/ 0 h 1012"/>
                <a:gd name="T78" fmla="*/ 0 w 1500"/>
                <a:gd name="T79" fmla="*/ 0 h 1012"/>
                <a:gd name="T80" fmla="*/ 0 w 1500"/>
                <a:gd name="T81" fmla="*/ 0 h 1012"/>
                <a:gd name="T82" fmla="*/ 0 w 1500"/>
                <a:gd name="T83" fmla="*/ 0 h 1012"/>
                <a:gd name="T84" fmla="*/ 0 w 1500"/>
                <a:gd name="T85" fmla="*/ 0 h 1012"/>
                <a:gd name="T86" fmla="*/ 0 w 1500"/>
                <a:gd name="T87" fmla="*/ 0 h 1012"/>
                <a:gd name="T88" fmla="*/ 0 w 1500"/>
                <a:gd name="T89" fmla="*/ 0 h 1012"/>
                <a:gd name="T90" fmla="*/ 0 w 1500"/>
                <a:gd name="T91" fmla="*/ 0 h 1012"/>
                <a:gd name="T92" fmla="*/ 0 w 1500"/>
                <a:gd name="T93" fmla="*/ 0 h 1012"/>
                <a:gd name="T94" fmla="*/ 0 w 1500"/>
                <a:gd name="T95" fmla="*/ 0 h 1012"/>
                <a:gd name="T96" fmla="*/ 0 w 1500"/>
                <a:gd name="T97" fmla="*/ 0 h 1012"/>
                <a:gd name="T98" fmla="*/ 0 w 1500"/>
                <a:gd name="T99" fmla="*/ 0 h 1012"/>
                <a:gd name="T100" fmla="*/ 0 w 1500"/>
                <a:gd name="T101" fmla="*/ 0 h 1012"/>
                <a:gd name="T102" fmla="*/ 0 w 1500"/>
                <a:gd name="T103" fmla="*/ 0 h 1012"/>
                <a:gd name="T104" fmla="*/ 0 w 1500"/>
                <a:gd name="T105" fmla="*/ 0 h 1012"/>
                <a:gd name="T106" fmla="*/ 0 w 1500"/>
                <a:gd name="T107" fmla="*/ 0 h 1012"/>
                <a:gd name="T108" fmla="*/ 0 w 1500"/>
                <a:gd name="T109" fmla="*/ 0 h 1012"/>
                <a:gd name="T110" fmla="*/ 0 w 1500"/>
                <a:gd name="T111" fmla="*/ 0 h 1012"/>
                <a:gd name="T112" fmla="*/ 0 w 1500"/>
                <a:gd name="T113" fmla="*/ 0 h 1012"/>
                <a:gd name="T114" fmla="*/ 0 w 1500"/>
                <a:gd name="T115" fmla="*/ 0 h 1012"/>
                <a:gd name="T116" fmla="*/ 0 w 1500"/>
                <a:gd name="T117" fmla="*/ 0 h 1012"/>
                <a:gd name="T118" fmla="*/ 0 w 1500"/>
                <a:gd name="T119" fmla="*/ 0 h 1012"/>
                <a:gd name="T120" fmla="*/ 0 w 1500"/>
                <a:gd name="T121" fmla="*/ 0 h 1012"/>
                <a:gd name="T122" fmla="*/ 0 w 1500"/>
                <a:gd name="T123" fmla="*/ 0 h 1012"/>
                <a:gd name="T124" fmla="*/ 0 w 1500"/>
                <a:gd name="T125" fmla="*/ 0 h 10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00"/>
                <a:gd name="T190" fmla="*/ 0 h 1012"/>
                <a:gd name="T191" fmla="*/ 1500 w 1500"/>
                <a:gd name="T192" fmla="*/ 1012 h 101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00" h="1012">
                  <a:moveTo>
                    <a:pt x="1039" y="0"/>
                  </a:moveTo>
                  <a:lnTo>
                    <a:pt x="1050" y="2"/>
                  </a:lnTo>
                  <a:lnTo>
                    <a:pt x="1060" y="3"/>
                  </a:lnTo>
                  <a:lnTo>
                    <a:pt x="1066" y="16"/>
                  </a:lnTo>
                  <a:lnTo>
                    <a:pt x="1073" y="28"/>
                  </a:lnTo>
                  <a:lnTo>
                    <a:pt x="1082" y="33"/>
                  </a:lnTo>
                  <a:lnTo>
                    <a:pt x="1094" y="36"/>
                  </a:lnTo>
                  <a:lnTo>
                    <a:pt x="1099" y="38"/>
                  </a:lnTo>
                  <a:lnTo>
                    <a:pt x="1105" y="40"/>
                  </a:lnTo>
                  <a:lnTo>
                    <a:pt x="1109" y="42"/>
                  </a:lnTo>
                  <a:lnTo>
                    <a:pt x="1111" y="46"/>
                  </a:lnTo>
                  <a:lnTo>
                    <a:pt x="1116" y="53"/>
                  </a:lnTo>
                  <a:lnTo>
                    <a:pt x="1117" y="61"/>
                  </a:lnTo>
                  <a:lnTo>
                    <a:pt x="1119" y="63"/>
                  </a:lnTo>
                  <a:lnTo>
                    <a:pt x="1121" y="66"/>
                  </a:lnTo>
                  <a:lnTo>
                    <a:pt x="1125" y="68"/>
                  </a:lnTo>
                  <a:lnTo>
                    <a:pt x="1130" y="70"/>
                  </a:lnTo>
                  <a:lnTo>
                    <a:pt x="1136" y="61"/>
                  </a:lnTo>
                  <a:lnTo>
                    <a:pt x="1140" y="52"/>
                  </a:lnTo>
                  <a:lnTo>
                    <a:pt x="1149" y="51"/>
                  </a:lnTo>
                  <a:lnTo>
                    <a:pt x="1157" y="51"/>
                  </a:lnTo>
                  <a:lnTo>
                    <a:pt x="1157" y="49"/>
                  </a:lnTo>
                  <a:lnTo>
                    <a:pt x="1159" y="47"/>
                  </a:lnTo>
                  <a:lnTo>
                    <a:pt x="1154" y="45"/>
                  </a:lnTo>
                  <a:lnTo>
                    <a:pt x="1151" y="41"/>
                  </a:lnTo>
                  <a:lnTo>
                    <a:pt x="1149" y="38"/>
                  </a:lnTo>
                  <a:lnTo>
                    <a:pt x="1148" y="35"/>
                  </a:lnTo>
                  <a:lnTo>
                    <a:pt x="1140" y="33"/>
                  </a:lnTo>
                  <a:lnTo>
                    <a:pt x="1131" y="31"/>
                  </a:lnTo>
                  <a:lnTo>
                    <a:pt x="1125" y="26"/>
                  </a:lnTo>
                  <a:lnTo>
                    <a:pt x="1118" y="19"/>
                  </a:lnTo>
                  <a:lnTo>
                    <a:pt x="1118" y="18"/>
                  </a:lnTo>
                  <a:lnTo>
                    <a:pt x="1119" y="18"/>
                  </a:lnTo>
                  <a:lnTo>
                    <a:pt x="1126" y="19"/>
                  </a:lnTo>
                  <a:lnTo>
                    <a:pt x="1132" y="21"/>
                  </a:lnTo>
                  <a:lnTo>
                    <a:pt x="1137" y="18"/>
                  </a:lnTo>
                  <a:lnTo>
                    <a:pt x="1142" y="14"/>
                  </a:lnTo>
                  <a:lnTo>
                    <a:pt x="1145" y="13"/>
                  </a:lnTo>
                  <a:lnTo>
                    <a:pt x="1148" y="12"/>
                  </a:lnTo>
                  <a:lnTo>
                    <a:pt x="1152" y="12"/>
                  </a:lnTo>
                  <a:lnTo>
                    <a:pt x="1156" y="13"/>
                  </a:lnTo>
                  <a:lnTo>
                    <a:pt x="1163" y="19"/>
                  </a:lnTo>
                  <a:lnTo>
                    <a:pt x="1168" y="27"/>
                  </a:lnTo>
                  <a:lnTo>
                    <a:pt x="1181" y="27"/>
                  </a:lnTo>
                  <a:lnTo>
                    <a:pt x="1195" y="27"/>
                  </a:lnTo>
                  <a:lnTo>
                    <a:pt x="1207" y="28"/>
                  </a:lnTo>
                  <a:lnTo>
                    <a:pt x="1220" y="29"/>
                  </a:lnTo>
                  <a:lnTo>
                    <a:pt x="1222" y="26"/>
                  </a:lnTo>
                  <a:lnTo>
                    <a:pt x="1225" y="22"/>
                  </a:lnTo>
                  <a:lnTo>
                    <a:pt x="1231" y="23"/>
                  </a:lnTo>
                  <a:lnTo>
                    <a:pt x="1234" y="26"/>
                  </a:lnTo>
                  <a:lnTo>
                    <a:pt x="1237" y="29"/>
                  </a:lnTo>
                  <a:lnTo>
                    <a:pt x="1241" y="33"/>
                  </a:lnTo>
                  <a:lnTo>
                    <a:pt x="1246" y="30"/>
                  </a:lnTo>
                  <a:lnTo>
                    <a:pt x="1251" y="28"/>
                  </a:lnTo>
                  <a:lnTo>
                    <a:pt x="1253" y="31"/>
                  </a:lnTo>
                  <a:lnTo>
                    <a:pt x="1254" y="33"/>
                  </a:lnTo>
                  <a:lnTo>
                    <a:pt x="1255" y="36"/>
                  </a:lnTo>
                  <a:lnTo>
                    <a:pt x="1254" y="39"/>
                  </a:lnTo>
                  <a:lnTo>
                    <a:pt x="1246" y="45"/>
                  </a:lnTo>
                  <a:lnTo>
                    <a:pt x="1237" y="50"/>
                  </a:lnTo>
                  <a:lnTo>
                    <a:pt x="1237" y="51"/>
                  </a:lnTo>
                  <a:lnTo>
                    <a:pt x="1241" y="52"/>
                  </a:lnTo>
                  <a:lnTo>
                    <a:pt x="1244" y="54"/>
                  </a:lnTo>
                  <a:lnTo>
                    <a:pt x="1246" y="57"/>
                  </a:lnTo>
                  <a:lnTo>
                    <a:pt x="1248" y="60"/>
                  </a:lnTo>
                  <a:lnTo>
                    <a:pt x="1248" y="68"/>
                  </a:lnTo>
                  <a:lnTo>
                    <a:pt x="1248" y="75"/>
                  </a:lnTo>
                  <a:lnTo>
                    <a:pt x="1242" y="77"/>
                  </a:lnTo>
                  <a:lnTo>
                    <a:pt x="1237" y="80"/>
                  </a:lnTo>
                  <a:lnTo>
                    <a:pt x="1237" y="86"/>
                  </a:lnTo>
                  <a:lnTo>
                    <a:pt x="1238" y="93"/>
                  </a:lnTo>
                  <a:lnTo>
                    <a:pt x="1237" y="94"/>
                  </a:lnTo>
                  <a:lnTo>
                    <a:pt x="1236" y="94"/>
                  </a:lnTo>
                  <a:lnTo>
                    <a:pt x="1230" y="88"/>
                  </a:lnTo>
                  <a:lnTo>
                    <a:pt x="1224" y="81"/>
                  </a:lnTo>
                  <a:lnTo>
                    <a:pt x="1223" y="81"/>
                  </a:lnTo>
                  <a:lnTo>
                    <a:pt x="1222" y="84"/>
                  </a:lnTo>
                  <a:lnTo>
                    <a:pt x="1221" y="87"/>
                  </a:lnTo>
                  <a:lnTo>
                    <a:pt x="1222" y="92"/>
                  </a:lnTo>
                  <a:lnTo>
                    <a:pt x="1222" y="95"/>
                  </a:lnTo>
                  <a:lnTo>
                    <a:pt x="1223" y="98"/>
                  </a:lnTo>
                  <a:lnTo>
                    <a:pt x="1224" y="103"/>
                  </a:lnTo>
                  <a:lnTo>
                    <a:pt x="1224" y="106"/>
                  </a:lnTo>
                  <a:lnTo>
                    <a:pt x="1224" y="110"/>
                  </a:lnTo>
                  <a:lnTo>
                    <a:pt x="1223" y="114"/>
                  </a:lnTo>
                  <a:lnTo>
                    <a:pt x="1221" y="116"/>
                  </a:lnTo>
                  <a:lnTo>
                    <a:pt x="1220" y="118"/>
                  </a:lnTo>
                  <a:lnTo>
                    <a:pt x="1218" y="120"/>
                  </a:lnTo>
                  <a:lnTo>
                    <a:pt x="1213" y="122"/>
                  </a:lnTo>
                  <a:lnTo>
                    <a:pt x="1210" y="127"/>
                  </a:lnTo>
                  <a:lnTo>
                    <a:pt x="1209" y="134"/>
                  </a:lnTo>
                  <a:lnTo>
                    <a:pt x="1208" y="142"/>
                  </a:lnTo>
                  <a:lnTo>
                    <a:pt x="1203" y="142"/>
                  </a:lnTo>
                  <a:lnTo>
                    <a:pt x="1199" y="142"/>
                  </a:lnTo>
                  <a:lnTo>
                    <a:pt x="1197" y="144"/>
                  </a:lnTo>
                  <a:lnTo>
                    <a:pt x="1194" y="147"/>
                  </a:lnTo>
                  <a:lnTo>
                    <a:pt x="1187" y="149"/>
                  </a:lnTo>
                  <a:lnTo>
                    <a:pt x="1180" y="149"/>
                  </a:lnTo>
                  <a:lnTo>
                    <a:pt x="1175" y="147"/>
                  </a:lnTo>
                  <a:lnTo>
                    <a:pt x="1169" y="145"/>
                  </a:lnTo>
                  <a:lnTo>
                    <a:pt x="1160" y="140"/>
                  </a:lnTo>
                  <a:lnTo>
                    <a:pt x="1153" y="135"/>
                  </a:lnTo>
                  <a:lnTo>
                    <a:pt x="1151" y="135"/>
                  </a:lnTo>
                  <a:lnTo>
                    <a:pt x="1149" y="136"/>
                  </a:lnTo>
                  <a:lnTo>
                    <a:pt x="1149" y="143"/>
                  </a:lnTo>
                  <a:lnTo>
                    <a:pt x="1148" y="151"/>
                  </a:lnTo>
                  <a:lnTo>
                    <a:pt x="1144" y="154"/>
                  </a:lnTo>
                  <a:lnTo>
                    <a:pt x="1142" y="157"/>
                  </a:lnTo>
                  <a:lnTo>
                    <a:pt x="1146" y="161"/>
                  </a:lnTo>
                  <a:lnTo>
                    <a:pt x="1152" y="165"/>
                  </a:lnTo>
                  <a:lnTo>
                    <a:pt x="1149" y="177"/>
                  </a:lnTo>
                  <a:lnTo>
                    <a:pt x="1148" y="187"/>
                  </a:lnTo>
                  <a:lnTo>
                    <a:pt x="1142" y="188"/>
                  </a:lnTo>
                  <a:lnTo>
                    <a:pt x="1139" y="190"/>
                  </a:lnTo>
                  <a:lnTo>
                    <a:pt x="1139" y="197"/>
                  </a:lnTo>
                  <a:lnTo>
                    <a:pt x="1139" y="202"/>
                  </a:lnTo>
                  <a:lnTo>
                    <a:pt x="1138" y="202"/>
                  </a:lnTo>
                  <a:lnTo>
                    <a:pt x="1125" y="201"/>
                  </a:lnTo>
                  <a:lnTo>
                    <a:pt x="1113" y="198"/>
                  </a:lnTo>
                  <a:lnTo>
                    <a:pt x="1110" y="202"/>
                  </a:lnTo>
                  <a:lnTo>
                    <a:pt x="1107" y="205"/>
                  </a:lnTo>
                  <a:lnTo>
                    <a:pt x="1101" y="205"/>
                  </a:lnTo>
                  <a:lnTo>
                    <a:pt x="1093" y="205"/>
                  </a:lnTo>
                  <a:lnTo>
                    <a:pt x="1091" y="201"/>
                  </a:lnTo>
                  <a:lnTo>
                    <a:pt x="1088" y="198"/>
                  </a:lnTo>
                  <a:lnTo>
                    <a:pt x="1086" y="194"/>
                  </a:lnTo>
                  <a:lnTo>
                    <a:pt x="1083" y="191"/>
                  </a:lnTo>
                  <a:lnTo>
                    <a:pt x="1076" y="190"/>
                  </a:lnTo>
                  <a:lnTo>
                    <a:pt x="1066" y="189"/>
                  </a:lnTo>
                  <a:lnTo>
                    <a:pt x="1056" y="190"/>
                  </a:lnTo>
                  <a:lnTo>
                    <a:pt x="1050" y="191"/>
                  </a:lnTo>
                  <a:lnTo>
                    <a:pt x="1049" y="197"/>
                  </a:lnTo>
                  <a:lnTo>
                    <a:pt x="1049" y="203"/>
                  </a:lnTo>
                  <a:lnTo>
                    <a:pt x="1048" y="205"/>
                  </a:lnTo>
                  <a:lnTo>
                    <a:pt x="1046" y="208"/>
                  </a:lnTo>
                  <a:lnTo>
                    <a:pt x="1043" y="209"/>
                  </a:lnTo>
                  <a:lnTo>
                    <a:pt x="1039" y="209"/>
                  </a:lnTo>
                  <a:lnTo>
                    <a:pt x="1033" y="209"/>
                  </a:lnTo>
                  <a:lnTo>
                    <a:pt x="1025" y="209"/>
                  </a:lnTo>
                  <a:lnTo>
                    <a:pt x="1025" y="206"/>
                  </a:lnTo>
                  <a:lnTo>
                    <a:pt x="1024" y="204"/>
                  </a:lnTo>
                  <a:lnTo>
                    <a:pt x="1025" y="203"/>
                  </a:lnTo>
                  <a:lnTo>
                    <a:pt x="1027" y="203"/>
                  </a:lnTo>
                  <a:lnTo>
                    <a:pt x="1030" y="202"/>
                  </a:lnTo>
                  <a:lnTo>
                    <a:pt x="1035" y="201"/>
                  </a:lnTo>
                  <a:lnTo>
                    <a:pt x="1037" y="199"/>
                  </a:lnTo>
                  <a:lnTo>
                    <a:pt x="1039" y="197"/>
                  </a:lnTo>
                  <a:lnTo>
                    <a:pt x="1038" y="193"/>
                  </a:lnTo>
                  <a:lnTo>
                    <a:pt x="1038" y="189"/>
                  </a:lnTo>
                  <a:lnTo>
                    <a:pt x="1037" y="189"/>
                  </a:lnTo>
                  <a:lnTo>
                    <a:pt x="1036" y="188"/>
                  </a:lnTo>
                  <a:lnTo>
                    <a:pt x="1030" y="189"/>
                  </a:lnTo>
                  <a:lnTo>
                    <a:pt x="1018" y="189"/>
                  </a:lnTo>
                  <a:lnTo>
                    <a:pt x="1006" y="190"/>
                  </a:lnTo>
                  <a:lnTo>
                    <a:pt x="999" y="190"/>
                  </a:lnTo>
                  <a:lnTo>
                    <a:pt x="993" y="194"/>
                  </a:lnTo>
                  <a:lnTo>
                    <a:pt x="986" y="198"/>
                  </a:lnTo>
                  <a:lnTo>
                    <a:pt x="983" y="203"/>
                  </a:lnTo>
                  <a:lnTo>
                    <a:pt x="980" y="208"/>
                  </a:lnTo>
                  <a:lnTo>
                    <a:pt x="970" y="206"/>
                  </a:lnTo>
                  <a:lnTo>
                    <a:pt x="960" y="205"/>
                  </a:lnTo>
                  <a:lnTo>
                    <a:pt x="960" y="202"/>
                  </a:lnTo>
                  <a:lnTo>
                    <a:pt x="959" y="199"/>
                  </a:lnTo>
                  <a:lnTo>
                    <a:pt x="960" y="198"/>
                  </a:lnTo>
                  <a:lnTo>
                    <a:pt x="963" y="197"/>
                  </a:lnTo>
                  <a:lnTo>
                    <a:pt x="968" y="197"/>
                  </a:lnTo>
                  <a:lnTo>
                    <a:pt x="975" y="196"/>
                  </a:lnTo>
                  <a:lnTo>
                    <a:pt x="980" y="190"/>
                  </a:lnTo>
                  <a:lnTo>
                    <a:pt x="986" y="185"/>
                  </a:lnTo>
                  <a:lnTo>
                    <a:pt x="995" y="186"/>
                  </a:lnTo>
                  <a:lnTo>
                    <a:pt x="1005" y="186"/>
                  </a:lnTo>
                  <a:lnTo>
                    <a:pt x="1015" y="186"/>
                  </a:lnTo>
                  <a:lnTo>
                    <a:pt x="1024" y="184"/>
                  </a:lnTo>
                  <a:lnTo>
                    <a:pt x="1032" y="179"/>
                  </a:lnTo>
                  <a:lnTo>
                    <a:pt x="1039" y="175"/>
                  </a:lnTo>
                  <a:lnTo>
                    <a:pt x="1048" y="174"/>
                  </a:lnTo>
                  <a:lnTo>
                    <a:pt x="1058" y="174"/>
                  </a:lnTo>
                  <a:lnTo>
                    <a:pt x="1068" y="175"/>
                  </a:lnTo>
                  <a:lnTo>
                    <a:pt x="1076" y="177"/>
                  </a:lnTo>
                  <a:lnTo>
                    <a:pt x="1085" y="178"/>
                  </a:lnTo>
                  <a:lnTo>
                    <a:pt x="1094" y="178"/>
                  </a:lnTo>
                  <a:lnTo>
                    <a:pt x="1098" y="178"/>
                  </a:lnTo>
                  <a:lnTo>
                    <a:pt x="1102" y="176"/>
                  </a:lnTo>
                  <a:lnTo>
                    <a:pt x="1106" y="175"/>
                  </a:lnTo>
                  <a:lnTo>
                    <a:pt x="1109" y="173"/>
                  </a:lnTo>
                  <a:lnTo>
                    <a:pt x="1109" y="171"/>
                  </a:lnTo>
                  <a:lnTo>
                    <a:pt x="1104" y="167"/>
                  </a:lnTo>
                  <a:lnTo>
                    <a:pt x="1098" y="163"/>
                  </a:lnTo>
                  <a:lnTo>
                    <a:pt x="1097" y="161"/>
                  </a:lnTo>
                  <a:lnTo>
                    <a:pt x="1097" y="159"/>
                  </a:lnTo>
                  <a:lnTo>
                    <a:pt x="1099" y="157"/>
                  </a:lnTo>
                  <a:lnTo>
                    <a:pt x="1102" y="155"/>
                  </a:lnTo>
                  <a:lnTo>
                    <a:pt x="1104" y="152"/>
                  </a:lnTo>
                  <a:lnTo>
                    <a:pt x="1103" y="147"/>
                  </a:lnTo>
                  <a:lnTo>
                    <a:pt x="1101" y="145"/>
                  </a:lnTo>
                  <a:lnTo>
                    <a:pt x="1098" y="143"/>
                  </a:lnTo>
                  <a:lnTo>
                    <a:pt x="1095" y="143"/>
                  </a:lnTo>
                  <a:lnTo>
                    <a:pt x="1091" y="143"/>
                  </a:lnTo>
                  <a:lnTo>
                    <a:pt x="1090" y="152"/>
                  </a:lnTo>
                  <a:lnTo>
                    <a:pt x="1086" y="159"/>
                  </a:lnTo>
                  <a:lnTo>
                    <a:pt x="1085" y="159"/>
                  </a:lnTo>
                  <a:lnTo>
                    <a:pt x="1078" y="158"/>
                  </a:lnTo>
                  <a:lnTo>
                    <a:pt x="1070" y="157"/>
                  </a:lnTo>
                  <a:lnTo>
                    <a:pt x="1066" y="158"/>
                  </a:lnTo>
                  <a:lnTo>
                    <a:pt x="1062" y="161"/>
                  </a:lnTo>
                  <a:lnTo>
                    <a:pt x="1059" y="163"/>
                  </a:lnTo>
                  <a:lnTo>
                    <a:pt x="1052" y="163"/>
                  </a:lnTo>
                  <a:lnTo>
                    <a:pt x="1052" y="161"/>
                  </a:lnTo>
                  <a:lnTo>
                    <a:pt x="1052" y="158"/>
                  </a:lnTo>
                  <a:lnTo>
                    <a:pt x="1055" y="155"/>
                  </a:lnTo>
                  <a:lnTo>
                    <a:pt x="1057" y="153"/>
                  </a:lnTo>
                  <a:lnTo>
                    <a:pt x="1058" y="150"/>
                  </a:lnTo>
                  <a:lnTo>
                    <a:pt x="1059" y="144"/>
                  </a:lnTo>
                  <a:lnTo>
                    <a:pt x="1056" y="143"/>
                  </a:lnTo>
                  <a:lnTo>
                    <a:pt x="1051" y="141"/>
                  </a:lnTo>
                  <a:lnTo>
                    <a:pt x="1047" y="140"/>
                  </a:lnTo>
                  <a:lnTo>
                    <a:pt x="1041" y="139"/>
                  </a:lnTo>
                  <a:lnTo>
                    <a:pt x="1029" y="138"/>
                  </a:lnTo>
                  <a:lnTo>
                    <a:pt x="1017" y="138"/>
                  </a:lnTo>
                  <a:lnTo>
                    <a:pt x="991" y="141"/>
                  </a:lnTo>
                  <a:lnTo>
                    <a:pt x="973" y="144"/>
                  </a:lnTo>
                  <a:lnTo>
                    <a:pt x="962" y="144"/>
                  </a:lnTo>
                  <a:lnTo>
                    <a:pt x="951" y="144"/>
                  </a:lnTo>
                  <a:lnTo>
                    <a:pt x="940" y="144"/>
                  </a:lnTo>
                  <a:lnTo>
                    <a:pt x="929" y="144"/>
                  </a:lnTo>
                  <a:lnTo>
                    <a:pt x="919" y="150"/>
                  </a:lnTo>
                  <a:lnTo>
                    <a:pt x="911" y="154"/>
                  </a:lnTo>
                  <a:lnTo>
                    <a:pt x="906" y="155"/>
                  </a:lnTo>
                  <a:lnTo>
                    <a:pt x="901" y="155"/>
                  </a:lnTo>
                  <a:lnTo>
                    <a:pt x="897" y="154"/>
                  </a:lnTo>
                  <a:lnTo>
                    <a:pt x="894" y="152"/>
                  </a:lnTo>
                  <a:lnTo>
                    <a:pt x="887" y="147"/>
                  </a:lnTo>
                  <a:lnTo>
                    <a:pt x="881" y="145"/>
                  </a:lnTo>
                  <a:lnTo>
                    <a:pt x="874" y="152"/>
                  </a:lnTo>
                  <a:lnTo>
                    <a:pt x="867" y="157"/>
                  </a:lnTo>
                  <a:lnTo>
                    <a:pt x="853" y="162"/>
                  </a:lnTo>
                  <a:lnTo>
                    <a:pt x="837" y="167"/>
                  </a:lnTo>
                  <a:lnTo>
                    <a:pt x="829" y="170"/>
                  </a:lnTo>
                  <a:lnTo>
                    <a:pt x="823" y="175"/>
                  </a:lnTo>
                  <a:lnTo>
                    <a:pt x="818" y="179"/>
                  </a:lnTo>
                  <a:lnTo>
                    <a:pt x="815" y="184"/>
                  </a:lnTo>
                  <a:lnTo>
                    <a:pt x="815" y="191"/>
                  </a:lnTo>
                  <a:lnTo>
                    <a:pt x="817" y="200"/>
                  </a:lnTo>
                  <a:lnTo>
                    <a:pt x="819" y="201"/>
                  </a:lnTo>
                  <a:lnTo>
                    <a:pt x="822" y="202"/>
                  </a:lnTo>
                  <a:lnTo>
                    <a:pt x="836" y="200"/>
                  </a:lnTo>
                  <a:lnTo>
                    <a:pt x="849" y="196"/>
                  </a:lnTo>
                  <a:lnTo>
                    <a:pt x="859" y="196"/>
                  </a:lnTo>
                  <a:lnTo>
                    <a:pt x="869" y="196"/>
                  </a:lnTo>
                  <a:lnTo>
                    <a:pt x="878" y="196"/>
                  </a:lnTo>
                  <a:lnTo>
                    <a:pt x="888" y="196"/>
                  </a:lnTo>
                  <a:lnTo>
                    <a:pt x="892" y="193"/>
                  </a:lnTo>
                  <a:lnTo>
                    <a:pt x="895" y="190"/>
                  </a:lnTo>
                  <a:lnTo>
                    <a:pt x="904" y="190"/>
                  </a:lnTo>
                  <a:lnTo>
                    <a:pt x="912" y="190"/>
                  </a:lnTo>
                  <a:lnTo>
                    <a:pt x="922" y="190"/>
                  </a:lnTo>
                  <a:lnTo>
                    <a:pt x="931" y="190"/>
                  </a:lnTo>
                  <a:lnTo>
                    <a:pt x="933" y="197"/>
                  </a:lnTo>
                  <a:lnTo>
                    <a:pt x="936" y="201"/>
                  </a:lnTo>
                  <a:lnTo>
                    <a:pt x="946" y="203"/>
                  </a:lnTo>
                  <a:lnTo>
                    <a:pt x="955" y="206"/>
                  </a:lnTo>
                  <a:lnTo>
                    <a:pt x="955" y="208"/>
                  </a:lnTo>
                  <a:lnTo>
                    <a:pt x="955" y="209"/>
                  </a:lnTo>
                  <a:lnTo>
                    <a:pt x="944" y="210"/>
                  </a:lnTo>
                  <a:lnTo>
                    <a:pt x="932" y="212"/>
                  </a:lnTo>
                  <a:lnTo>
                    <a:pt x="928" y="216"/>
                  </a:lnTo>
                  <a:lnTo>
                    <a:pt x="923" y="222"/>
                  </a:lnTo>
                  <a:lnTo>
                    <a:pt x="910" y="222"/>
                  </a:lnTo>
                  <a:lnTo>
                    <a:pt x="898" y="222"/>
                  </a:lnTo>
                  <a:lnTo>
                    <a:pt x="895" y="223"/>
                  </a:lnTo>
                  <a:lnTo>
                    <a:pt x="893" y="224"/>
                  </a:lnTo>
                  <a:lnTo>
                    <a:pt x="882" y="223"/>
                  </a:lnTo>
                  <a:lnTo>
                    <a:pt x="873" y="222"/>
                  </a:lnTo>
                  <a:lnTo>
                    <a:pt x="862" y="224"/>
                  </a:lnTo>
                  <a:lnTo>
                    <a:pt x="848" y="226"/>
                  </a:lnTo>
                  <a:lnTo>
                    <a:pt x="835" y="229"/>
                  </a:lnTo>
                  <a:lnTo>
                    <a:pt x="826" y="229"/>
                  </a:lnTo>
                  <a:lnTo>
                    <a:pt x="824" y="225"/>
                  </a:lnTo>
                  <a:lnTo>
                    <a:pt x="822" y="222"/>
                  </a:lnTo>
                  <a:lnTo>
                    <a:pt x="809" y="223"/>
                  </a:lnTo>
                  <a:lnTo>
                    <a:pt x="789" y="225"/>
                  </a:lnTo>
                  <a:lnTo>
                    <a:pt x="768" y="229"/>
                  </a:lnTo>
                  <a:lnTo>
                    <a:pt x="757" y="232"/>
                  </a:lnTo>
                  <a:lnTo>
                    <a:pt x="753" y="240"/>
                  </a:lnTo>
                  <a:lnTo>
                    <a:pt x="748" y="248"/>
                  </a:lnTo>
                  <a:lnTo>
                    <a:pt x="739" y="251"/>
                  </a:lnTo>
                  <a:lnTo>
                    <a:pt x="734" y="254"/>
                  </a:lnTo>
                  <a:lnTo>
                    <a:pt x="732" y="256"/>
                  </a:lnTo>
                  <a:lnTo>
                    <a:pt x="731" y="259"/>
                  </a:lnTo>
                  <a:lnTo>
                    <a:pt x="730" y="263"/>
                  </a:lnTo>
                  <a:lnTo>
                    <a:pt x="729" y="269"/>
                  </a:lnTo>
                  <a:lnTo>
                    <a:pt x="721" y="272"/>
                  </a:lnTo>
                  <a:lnTo>
                    <a:pt x="712" y="275"/>
                  </a:lnTo>
                  <a:lnTo>
                    <a:pt x="702" y="277"/>
                  </a:lnTo>
                  <a:lnTo>
                    <a:pt x="694" y="275"/>
                  </a:lnTo>
                  <a:lnTo>
                    <a:pt x="694" y="272"/>
                  </a:lnTo>
                  <a:lnTo>
                    <a:pt x="695" y="270"/>
                  </a:lnTo>
                  <a:lnTo>
                    <a:pt x="700" y="268"/>
                  </a:lnTo>
                  <a:lnTo>
                    <a:pt x="706" y="267"/>
                  </a:lnTo>
                  <a:lnTo>
                    <a:pt x="710" y="264"/>
                  </a:lnTo>
                  <a:lnTo>
                    <a:pt x="713" y="260"/>
                  </a:lnTo>
                  <a:lnTo>
                    <a:pt x="712" y="256"/>
                  </a:lnTo>
                  <a:lnTo>
                    <a:pt x="710" y="252"/>
                  </a:lnTo>
                  <a:lnTo>
                    <a:pt x="710" y="250"/>
                  </a:lnTo>
                  <a:lnTo>
                    <a:pt x="711" y="246"/>
                  </a:lnTo>
                  <a:lnTo>
                    <a:pt x="715" y="244"/>
                  </a:lnTo>
                  <a:lnTo>
                    <a:pt x="720" y="242"/>
                  </a:lnTo>
                  <a:lnTo>
                    <a:pt x="723" y="238"/>
                  </a:lnTo>
                  <a:lnTo>
                    <a:pt x="726" y="235"/>
                  </a:lnTo>
                  <a:lnTo>
                    <a:pt x="725" y="234"/>
                  </a:lnTo>
                  <a:lnTo>
                    <a:pt x="725" y="233"/>
                  </a:lnTo>
                  <a:lnTo>
                    <a:pt x="720" y="232"/>
                  </a:lnTo>
                  <a:lnTo>
                    <a:pt x="713" y="231"/>
                  </a:lnTo>
                  <a:lnTo>
                    <a:pt x="708" y="231"/>
                  </a:lnTo>
                  <a:lnTo>
                    <a:pt x="702" y="232"/>
                  </a:lnTo>
                  <a:lnTo>
                    <a:pt x="691" y="234"/>
                  </a:lnTo>
                  <a:lnTo>
                    <a:pt x="683" y="236"/>
                  </a:lnTo>
                  <a:lnTo>
                    <a:pt x="675" y="233"/>
                  </a:lnTo>
                  <a:lnTo>
                    <a:pt x="669" y="231"/>
                  </a:lnTo>
                  <a:lnTo>
                    <a:pt x="664" y="228"/>
                  </a:lnTo>
                  <a:lnTo>
                    <a:pt x="660" y="228"/>
                  </a:lnTo>
                  <a:lnTo>
                    <a:pt x="655" y="229"/>
                  </a:lnTo>
                  <a:lnTo>
                    <a:pt x="652" y="231"/>
                  </a:lnTo>
                  <a:lnTo>
                    <a:pt x="649" y="232"/>
                  </a:lnTo>
                  <a:lnTo>
                    <a:pt x="645" y="234"/>
                  </a:lnTo>
                  <a:lnTo>
                    <a:pt x="640" y="238"/>
                  </a:lnTo>
                  <a:lnTo>
                    <a:pt x="633" y="243"/>
                  </a:lnTo>
                  <a:lnTo>
                    <a:pt x="630" y="244"/>
                  </a:lnTo>
                  <a:lnTo>
                    <a:pt x="627" y="245"/>
                  </a:lnTo>
                  <a:lnTo>
                    <a:pt x="622" y="246"/>
                  </a:lnTo>
                  <a:lnTo>
                    <a:pt x="617" y="245"/>
                  </a:lnTo>
                  <a:lnTo>
                    <a:pt x="615" y="239"/>
                  </a:lnTo>
                  <a:lnTo>
                    <a:pt x="611" y="235"/>
                  </a:lnTo>
                  <a:lnTo>
                    <a:pt x="606" y="233"/>
                  </a:lnTo>
                  <a:lnTo>
                    <a:pt x="602" y="233"/>
                  </a:lnTo>
                  <a:lnTo>
                    <a:pt x="596" y="234"/>
                  </a:lnTo>
                  <a:lnTo>
                    <a:pt x="591" y="234"/>
                  </a:lnTo>
                  <a:lnTo>
                    <a:pt x="580" y="231"/>
                  </a:lnTo>
                  <a:lnTo>
                    <a:pt x="569" y="226"/>
                  </a:lnTo>
                  <a:lnTo>
                    <a:pt x="568" y="225"/>
                  </a:lnTo>
                  <a:lnTo>
                    <a:pt x="568" y="224"/>
                  </a:lnTo>
                  <a:lnTo>
                    <a:pt x="574" y="217"/>
                  </a:lnTo>
                  <a:lnTo>
                    <a:pt x="581" y="212"/>
                  </a:lnTo>
                  <a:lnTo>
                    <a:pt x="595" y="220"/>
                  </a:lnTo>
                  <a:lnTo>
                    <a:pt x="610" y="226"/>
                  </a:lnTo>
                  <a:lnTo>
                    <a:pt x="611" y="225"/>
                  </a:lnTo>
                  <a:lnTo>
                    <a:pt x="613" y="224"/>
                  </a:lnTo>
                  <a:lnTo>
                    <a:pt x="613" y="223"/>
                  </a:lnTo>
                  <a:lnTo>
                    <a:pt x="613" y="222"/>
                  </a:lnTo>
                  <a:lnTo>
                    <a:pt x="604" y="217"/>
                  </a:lnTo>
                  <a:lnTo>
                    <a:pt x="594" y="213"/>
                  </a:lnTo>
                  <a:lnTo>
                    <a:pt x="594" y="208"/>
                  </a:lnTo>
                  <a:lnTo>
                    <a:pt x="595" y="203"/>
                  </a:lnTo>
                  <a:lnTo>
                    <a:pt x="596" y="203"/>
                  </a:lnTo>
                  <a:lnTo>
                    <a:pt x="601" y="205"/>
                  </a:lnTo>
                  <a:lnTo>
                    <a:pt x="605" y="208"/>
                  </a:lnTo>
                  <a:lnTo>
                    <a:pt x="610" y="209"/>
                  </a:lnTo>
                  <a:lnTo>
                    <a:pt x="616" y="208"/>
                  </a:lnTo>
                  <a:lnTo>
                    <a:pt x="620" y="204"/>
                  </a:lnTo>
                  <a:lnTo>
                    <a:pt x="624" y="201"/>
                  </a:lnTo>
                  <a:lnTo>
                    <a:pt x="628" y="202"/>
                  </a:lnTo>
                  <a:lnTo>
                    <a:pt x="633" y="204"/>
                  </a:lnTo>
                  <a:lnTo>
                    <a:pt x="639" y="205"/>
                  </a:lnTo>
                  <a:lnTo>
                    <a:pt x="643" y="204"/>
                  </a:lnTo>
                  <a:lnTo>
                    <a:pt x="650" y="200"/>
                  </a:lnTo>
                  <a:lnTo>
                    <a:pt x="654" y="193"/>
                  </a:lnTo>
                  <a:lnTo>
                    <a:pt x="652" y="189"/>
                  </a:lnTo>
                  <a:lnTo>
                    <a:pt x="649" y="186"/>
                  </a:lnTo>
                  <a:lnTo>
                    <a:pt x="645" y="184"/>
                  </a:lnTo>
                  <a:lnTo>
                    <a:pt x="641" y="181"/>
                  </a:lnTo>
                  <a:lnTo>
                    <a:pt x="634" y="186"/>
                  </a:lnTo>
                  <a:lnTo>
                    <a:pt x="628" y="190"/>
                  </a:lnTo>
                  <a:lnTo>
                    <a:pt x="621" y="190"/>
                  </a:lnTo>
                  <a:lnTo>
                    <a:pt x="615" y="189"/>
                  </a:lnTo>
                  <a:lnTo>
                    <a:pt x="613" y="193"/>
                  </a:lnTo>
                  <a:lnTo>
                    <a:pt x="610" y="196"/>
                  </a:lnTo>
                  <a:lnTo>
                    <a:pt x="601" y="197"/>
                  </a:lnTo>
                  <a:lnTo>
                    <a:pt x="591" y="197"/>
                  </a:lnTo>
                  <a:lnTo>
                    <a:pt x="579" y="199"/>
                  </a:lnTo>
                  <a:lnTo>
                    <a:pt x="567" y="199"/>
                  </a:lnTo>
                  <a:lnTo>
                    <a:pt x="561" y="198"/>
                  </a:lnTo>
                  <a:lnTo>
                    <a:pt x="557" y="197"/>
                  </a:lnTo>
                  <a:lnTo>
                    <a:pt x="551" y="194"/>
                  </a:lnTo>
                  <a:lnTo>
                    <a:pt x="548" y="190"/>
                  </a:lnTo>
                  <a:lnTo>
                    <a:pt x="546" y="191"/>
                  </a:lnTo>
                  <a:lnTo>
                    <a:pt x="544" y="191"/>
                  </a:lnTo>
                  <a:lnTo>
                    <a:pt x="540" y="196"/>
                  </a:lnTo>
                  <a:lnTo>
                    <a:pt x="536" y="200"/>
                  </a:lnTo>
                  <a:lnTo>
                    <a:pt x="539" y="204"/>
                  </a:lnTo>
                  <a:lnTo>
                    <a:pt x="543" y="209"/>
                  </a:lnTo>
                  <a:lnTo>
                    <a:pt x="544" y="212"/>
                  </a:lnTo>
                  <a:lnTo>
                    <a:pt x="544" y="216"/>
                  </a:lnTo>
                  <a:lnTo>
                    <a:pt x="543" y="220"/>
                  </a:lnTo>
                  <a:lnTo>
                    <a:pt x="541" y="223"/>
                  </a:lnTo>
                  <a:lnTo>
                    <a:pt x="538" y="228"/>
                  </a:lnTo>
                  <a:lnTo>
                    <a:pt x="536" y="234"/>
                  </a:lnTo>
                  <a:lnTo>
                    <a:pt x="535" y="235"/>
                  </a:lnTo>
                  <a:lnTo>
                    <a:pt x="534" y="235"/>
                  </a:lnTo>
                  <a:lnTo>
                    <a:pt x="526" y="234"/>
                  </a:lnTo>
                  <a:lnTo>
                    <a:pt x="521" y="234"/>
                  </a:lnTo>
                  <a:lnTo>
                    <a:pt x="517" y="235"/>
                  </a:lnTo>
                  <a:lnTo>
                    <a:pt x="515" y="237"/>
                  </a:lnTo>
                  <a:lnTo>
                    <a:pt x="513" y="239"/>
                  </a:lnTo>
                  <a:lnTo>
                    <a:pt x="512" y="242"/>
                  </a:lnTo>
                  <a:lnTo>
                    <a:pt x="509" y="244"/>
                  </a:lnTo>
                  <a:lnTo>
                    <a:pt x="505" y="246"/>
                  </a:lnTo>
                  <a:lnTo>
                    <a:pt x="498" y="248"/>
                  </a:lnTo>
                  <a:lnTo>
                    <a:pt x="490" y="247"/>
                  </a:lnTo>
                  <a:lnTo>
                    <a:pt x="483" y="246"/>
                  </a:lnTo>
                  <a:lnTo>
                    <a:pt x="477" y="244"/>
                  </a:lnTo>
                  <a:lnTo>
                    <a:pt x="466" y="237"/>
                  </a:lnTo>
                  <a:lnTo>
                    <a:pt x="456" y="234"/>
                  </a:lnTo>
                  <a:lnTo>
                    <a:pt x="450" y="239"/>
                  </a:lnTo>
                  <a:lnTo>
                    <a:pt x="444" y="245"/>
                  </a:lnTo>
                  <a:lnTo>
                    <a:pt x="435" y="246"/>
                  </a:lnTo>
                  <a:lnTo>
                    <a:pt x="422" y="245"/>
                  </a:lnTo>
                  <a:lnTo>
                    <a:pt x="409" y="244"/>
                  </a:lnTo>
                  <a:lnTo>
                    <a:pt x="397" y="244"/>
                  </a:lnTo>
                  <a:lnTo>
                    <a:pt x="396" y="245"/>
                  </a:lnTo>
                  <a:lnTo>
                    <a:pt x="396" y="246"/>
                  </a:lnTo>
                  <a:lnTo>
                    <a:pt x="395" y="256"/>
                  </a:lnTo>
                  <a:lnTo>
                    <a:pt x="394" y="266"/>
                  </a:lnTo>
                  <a:lnTo>
                    <a:pt x="392" y="267"/>
                  </a:lnTo>
                  <a:lnTo>
                    <a:pt x="389" y="267"/>
                  </a:lnTo>
                  <a:lnTo>
                    <a:pt x="386" y="266"/>
                  </a:lnTo>
                  <a:lnTo>
                    <a:pt x="383" y="264"/>
                  </a:lnTo>
                  <a:lnTo>
                    <a:pt x="380" y="261"/>
                  </a:lnTo>
                  <a:lnTo>
                    <a:pt x="378" y="258"/>
                  </a:lnTo>
                  <a:lnTo>
                    <a:pt x="386" y="250"/>
                  </a:lnTo>
                  <a:lnTo>
                    <a:pt x="392" y="242"/>
                  </a:lnTo>
                  <a:lnTo>
                    <a:pt x="390" y="238"/>
                  </a:lnTo>
                  <a:lnTo>
                    <a:pt x="388" y="235"/>
                  </a:lnTo>
                  <a:lnTo>
                    <a:pt x="386" y="233"/>
                  </a:lnTo>
                  <a:lnTo>
                    <a:pt x="383" y="232"/>
                  </a:lnTo>
                  <a:lnTo>
                    <a:pt x="374" y="232"/>
                  </a:lnTo>
                  <a:lnTo>
                    <a:pt x="366" y="234"/>
                  </a:lnTo>
                  <a:lnTo>
                    <a:pt x="352" y="231"/>
                  </a:lnTo>
                  <a:lnTo>
                    <a:pt x="337" y="227"/>
                  </a:lnTo>
                  <a:lnTo>
                    <a:pt x="334" y="229"/>
                  </a:lnTo>
                  <a:lnTo>
                    <a:pt x="331" y="232"/>
                  </a:lnTo>
                  <a:lnTo>
                    <a:pt x="329" y="234"/>
                  </a:lnTo>
                  <a:lnTo>
                    <a:pt x="327" y="237"/>
                  </a:lnTo>
                  <a:lnTo>
                    <a:pt x="329" y="240"/>
                  </a:lnTo>
                  <a:lnTo>
                    <a:pt x="332" y="244"/>
                  </a:lnTo>
                  <a:lnTo>
                    <a:pt x="337" y="246"/>
                  </a:lnTo>
                  <a:lnTo>
                    <a:pt x="342" y="248"/>
                  </a:lnTo>
                  <a:lnTo>
                    <a:pt x="347" y="250"/>
                  </a:lnTo>
                  <a:lnTo>
                    <a:pt x="350" y="252"/>
                  </a:lnTo>
                  <a:lnTo>
                    <a:pt x="351" y="255"/>
                  </a:lnTo>
                  <a:lnTo>
                    <a:pt x="352" y="256"/>
                  </a:lnTo>
                  <a:lnTo>
                    <a:pt x="352" y="259"/>
                  </a:lnTo>
                  <a:lnTo>
                    <a:pt x="352" y="261"/>
                  </a:lnTo>
                  <a:lnTo>
                    <a:pt x="351" y="263"/>
                  </a:lnTo>
                  <a:lnTo>
                    <a:pt x="350" y="266"/>
                  </a:lnTo>
                  <a:lnTo>
                    <a:pt x="348" y="267"/>
                  </a:lnTo>
                  <a:lnTo>
                    <a:pt x="346" y="268"/>
                  </a:lnTo>
                  <a:lnTo>
                    <a:pt x="340" y="268"/>
                  </a:lnTo>
                  <a:lnTo>
                    <a:pt x="335" y="268"/>
                  </a:lnTo>
                  <a:lnTo>
                    <a:pt x="323" y="266"/>
                  </a:lnTo>
                  <a:lnTo>
                    <a:pt x="314" y="264"/>
                  </a:lnTo>
                  <a:lnTo>
                    <a:pt x="299" y="272"/>
                  </a:lnTo>
                  <a:lnTo>
                    <a:pt x="284" y="280"/>
                  </a:lnTo>
                  <a:lnTo>
                    <a:pt x="278" y="280"/>
                  </a:lnTo>
                  <a:lnTo>
                    <a:pt x="271" y="280"/>
                  </a:lnTo>
                  <a:lnTo>
                    <a:pt x="264" y="284"/>
                  </a:lnTo>
                  <a:lnTo>
                    <a:pt x="257" y="289"/>
                  </a:lnTo>
                  <a:lnTo>
                    <a:pt x="244" y="289"/>
                  </a:lnTo>
                  <a:lnTo>
                    <a:pt x="232" y="289"/>
                  </a:lnTo>
                  <a:lnTo>
                    <a:pt x="220" y="293"/>
                  </a:lnTo>
                  <a:lnTo>
                    <a:pt x="208" y="296"/>
                  </a:lnTo>
                  <a:lnTo>
                    <a:pt x="201" y="297"/>
                  </a:lnTo>
                  <a:lnTo>
                    <a:pt x="194" y="298"/>
                  </a:lnTo>
                  <a:lnTo>
                    <a:pt x="186" y="298"/>
                  </a:lnTo>
                  <a:lnTo>
                    <a:pt x="178" y="297"/>
                  </a:lnTo>
                  <a:lnTo>
                    <a:pt x="177" y="296"/>
                  </a:lnTo>
                  <a:lnTo>
                    <a:pt x="177" y="295"/>
                  </a:lnTo>
                  <a:lnTo>
                    <a:pt x="176" y="292"/>
                  </a:lnTo>
                  <a:lnTo>
                    <a:pt x="177" y="287"/>
                  </a:lnTo>
                  <a:lnTo>
                    <a:pt x="178" y="284"/>
                  </a:lnTo>
                  <a:lnTo>
                    <a:pt x="180" y="281"/>
                  </a:lnTo>
                  <a:lnTo>
                    <a:pt x="186" y="275"/>
                  </a:lnTo>
                  <a:lnTo>
                    <a:pt x="190" y="270"/>
                  </a:lnTo>
                  <a:lnTo>
                    <a:pt x="196" y="264"/>
                  </a:lnTo>
                  <a:lnTo>
                    <a:pt x="202" y="256"/>
                  </a:lnTo>
                  <a:lnTo>
                    <a:pt x="209" y="247"/>
                  </a:lnTo>
                  <a:lnTo>
                    <a:pt x="213" y="239"/>
                  </a:lnTo>
                  <a:lnTo>
                    <a:pt x="215" y="232"/>
                  </a:lnTo>
                  <a:lnTo>
                    <a:pt x="217" y="224"/>
                  </a:lnTo>
                  <a:lnTo>
                    <a:pt x="224" y="217"/>
                  </a:lnTo>
                  <a:lnTo>
                    <a:pt x="231" y="211"/>
                  </a:lnTo>
                  <a:lnTo>
                    <a:pt x="241" y="199"/>
                  </a:lnTo>
                  <a:lnTo>
                    <a:pt x="249" y="188"/>
                  </a:lnTo>
                  <a:lnTo>
                    <a:pt x="254" y="178"/>
                  </a:lnTo>
                  <a:lnTo>
                    <a:pt x="257" y="169"/>
                  </a:lnTo>
                  <a:lnTo>
                    <a:pt x="265" y="163"/>
                  </a:lnTo>
                  <a:lnTo>
                    <a:pt x="273" y="158"/>
                  </a:lnTo>
                  <a:lnTo>
                    <a:pt x="277" y="154"/>
                  </a:lnTo>
                  <a:lnTo>
                    <a:pt x="278" y="149"/>
                  </a:lnTo>
                  <a:lnTo>
                    <a:pt x="291" y="140"/>
                  </a:lnTo>
                  <a:lnTo>
                    <a:pt x="304" y="131"/>
                  </a:lnTo>
                  <a:lnTo>
                    <a:pt x="308" y="126"/>
                  </a:lnTo>
                  <a:lnTo>
                    <a:pt x="312" y="120"/>
                  </a:lnTo>
                  <a:lnTo>
                    <a:pt x="328" y="114"/>
                  </a:lnTo>
                  <a:lnTo>
                    <a:pt x="343" y="106"/>
                  </a:lnTo>
                  <a:lnTo>
                    <a:pt x="347" y="103"/>
                  </a:lnTo>
                  <a:lnTo>
                    <a:pt x="349" y="98"/>
                  </a:lnTo>
                  <a:lnTo>
                    <a:pt x="358" y="95"/>
                  </a:lnTo>
                  <a:lnTo>
                    <a:pt x="365" y="92"/>
                  </a:lnTo>
                  <a:lnTo>
                    <a:pt x="374" y="88"/>
                  </a:lnTo>
                  <a:lnTo>
                    <a:pt x="382" y="85"/>
                  </a:lnTo>
                  <a:lnTo>
                    <a:pt x="385" y="83"/>
                  </a:lnTo>
                  <a:lnTo>
                    <a:pt x="388" y="80"/>
                  </a:lnTo>
                  <a:lnTo>
                    <a:pt x="397" y="76"/>
                  </a:lnTo>
                  <a:lnTo>
                    <a:pt x="406" y="72"/>
                  </a:lnTo>
                  <a:lnTo>
                    <a:pt x="413" y="70"/>
                  </a:lnTo>
                  <a:lnTo>
                    <a:pt x="422" y="66"/>
                  </a:lnTo>
                  <a:lnTo>
                    <a:pt x="430" y="66"/>
                  </a:lnTo>
                  <a:lnTo>
                    <a:pt x="438" y="66"/>
                  </a:lnTo>
                  <a:lnTo>
                    <a:pt x="442" y="63"/>
                  </a:lnTo>
                  <a:lnTo>
                    <a:pt x="445" y="59"/>
                  </a:lnTo>
                  <a:lnTo>
                    <a:pt x="453" y="56"/>
                  </a:lnTo>
                  <a:lnTo>
                    <a:pt x="462" y="51"/>
                  </a:lnTo>
                  <a:lnTo>
                    <a:pt x="474" y="51"/>
                  </a:lnTo>
                  <a:lnTo>
                    <a:pt x="487" y="51"/>
                  </a:lnTo>
                  <a:lnTo>
                    <a:pt x="490" y="48"/>
                  </a:lnTo>
                  <a:lnTo>
                    <a:pt x="494" y="44"/>
                  </a:lnTo>
                  <a:lnTo>
                    <a:pt x="509" y="45"/>
                  </a:lnTo>
                  <a:lnTo>
                    <a:pt x="524" y="46"/>
                  </a:lnTo>
                  <a:lnTo>
                    <a:pt x="528" y="42"/>
                  </a:lnTo>
                  <a:lnTo>
                    <a:pt x="533" y="39"/>
                  </a:lnTo>
                  <a:lnTo>
                    <a:pt x="541" y="39"/>
                  </a:lnTo>
                  <a:lnTo>
                    <a:pt x="550" y="39"/>
                  </a:lnTo>
                  <a:lnTo>
                    <a:pt x="559" y="39"/>
                  </a:lnTo>
                  <a:lnTo>
                    <a:pt x="568" y="39"/>
                  </a:lnTo>
                  <a:lnTo>
                    <a:pt x="576" y="41"/>
                  </a:lnTo>
                  <a:lnTo>
                    <a:pt x="585" y="42"/>
                  </a:lnTo>
                  <a:lnTo>
                    <a:pt x="592" y="38"/>
                  </a:lnTo>
                  <a:lnTo>
                    <a:pt x="597" y="34"/>
                  </a:lnTo>
                  <a:lnTo>
                    <a:pt x="607" y="34"/>
                  </a:lnTo>
                  <a:lnTo>
                    <a:pt x="617" y="34"/>
                  </a:lnTo>
                  <a:lnTo>
                    <a:pt x="628" y="34"/>
                  </a:lnTo>
                  <a:lnTo>
                    <a:pt x="638" y="34"/>
                  </a:lnTo>
                  <a:lnTo>
                    <a:pt x="644" y="38"/>
                  </a:lnTo>
                  <a:lnTo>
                    <a:pt x="652" y="42"/>
                  </a:lnTo>
                  <a:lnTo>
                    <a:pt x="661" y="41"/>
                  </a:lnTo>
                  <a:lnTo>
                    <a:pt x="668" y="39"/>
                  </a:lnTo>
                  <a:lnTo>
                    <a:pt x="674" y="42"/>
                  </a:lnTo>
                  <a:lnTo>
                    <a:pt x="685" y="45"/>
                  </a:lnTo>
                  <a:lnTo>
                    <a:pt x="690" y="39"/>
                  </a:lnTo>
                  <a:lnTo>
                    <a:pt x="695" y="34"/>
                  </a:lnTo>
                  <a:lnTo>
                    <a:pt x="699" y="34"/>
                  </a:lnTo>
                  <a:lnTo>
                    <a:pt x="702" y="34"/>
                  </a:lnTo>
                  <a:lnTo>
                    <a:pt x="708" y="44"/>
                  </a:lnTo>
                  <a:lnTo>
                    <a:pt x="714" y="51"/>
                  </a:lnTo>
                  <a:lnTo>
                    <a:pt x="715" y="51"/>
                  </a:lnTo>
                  <a:lnTo>
                    <a:pt x="724" y="51"/>
                  </a:lnTo>
                  <a:lnTo>
                    <a:pt x="734" y="49"/>
                  </a:lnTo>
                  <a:lnTo>
                    <a:pt x="743" y="45"/>
                  </a:lnTo>
                  <a:lnTo>
                    <a:pt x="750" y="42"/>
                  </a:lnTo>
                  <a:lnTo>
                    <a:pt x="757" y="42"/>
                  </a:lnTo>
                  <a:lnTo>
                    <a:pt x="764" y="42"/>
                  </a:lnTo>
                  <a:lnTo>
                    <a:pt x="767" y="38"/>
                  </a:lnTo>
                  <a:lnTo>
                    <a:pt x="771" y="34"/>
                  </a:lnTo>
                  <a:lnTo>
                    <a:pt x="776" y="37"/>
                  </a:lnTo>
                  <a:lnTo>
                    <a:pt x="779" y="39"/>
                  </a:lnTo>
                  <a:lnTo>
                    <a:pt x="782" y="39"/>
                  </a:lnTo>
                  <a:lnTo>
                    <a:pt x="787" y="39"/>
                  </a:lnTo>
                  <a:lnTo>
                    <a:pt x="791" y="37"/>
                  </a:lnTo>
                  <a:lnTo>
                    <a:pt x="797" y="35"/>
                  </a:lnTo>
                  <a:lnTo>
                    <a:pt x="807" y="30"/>
                  </a:lnTo>
                  <a:lnTo>
                    <a:pt x="815" y="27"/>
                  </a:lnTo>
                  <a:lnTo>
                    <a:pt x="824" y="26"/>
                  </a:lnTo>
                  <a:lnTo>
                    <a:pt x="831" y="27"/>
                  </a:lnTo>
                  <a:lnTo>
                    <a:pt x="840" y="28"/>
                  </a:lnTo>
                  <a:lnTo>
                    <a:pt x="846" y="30"/>
                  </a:lnTo>
                  <a:lnTo>
                    <a:pt x="854" y="30"/>
                  </a:lnTo>
                  <a:lnTo>
                    <a:pt x="867" y="28"/>
                  </a:lnTo>
                  <a:lnTo>
                    <a:pt x="881" y="26"/>
                  </a:lnTo>
                  <a:lnTo>
                    <a:pt x="888" y="24"/>
                  </a:lnTo>
                  <a:lnTo>
                    <a:pt x="900" y="23"/>
                  </a:lnTo>
                  <a:lnTo>
                    <a:pt x="910" y="23"/>
                  </a:lnTo>
                  <a:lnTo>
                    <a:pt x="915" y="22"/>
                  </a:lnTo>
                  <a:lnTo>
                    <a:pt x="918" y="21"/>
                  </a:lnTo>
                  <a:lnTo>
                    <a:pt x="921" y="18"/>
                  </a:lnTo>
                  <a:lnTo>
                    <a:pt x="924" y="14"/>
                  </a:lnTo>
                  <a:lnTo>
                    <a:pt x="925" y="15"/>
                  </a:lnTo>
                  <a:lnTo>
                    <a:pt x="927" y="22"/>
                  </a:lnTo>
                  <a:lnTo>
                    <a:pt x="930" y="26"/>
                  </a:lnTo>
                  <a:lnTo>
                    <a:pt x="932" y="26"/>
                  </a:lnTo>
                  <a:lnTo>
                    <a:pt x="934" y="25"/>
                  </a:lnTo>
                  <a:lnTo>
                    <a:pt x="936" y="16"/>
                  </a:lnTo>
                  <a:lnTo>
                    <a:pt x="941" y="10"/>
                  </a:lnTo>
                  <a:lnTo>
                    <a:pt x="952" y="9"/>
                  </a:lnTo>
                  <a:lnTo>
                    <a:pt x="971" y="6"/>
                  </a:lnTo>
                  <a:lnTo>
                    <a:pt x="991" y="5"/>
                  </a:lnTo>
                  <a:lnTo>
                    <a:pt x="1003" y="5"/>
                  </a:lnTo>
                  <a:lnTo>
                    <a:pt x="1009" y="9"/>
                  </a:lnTo>
                  <a:lnTo>
                    <a:pt x="1014" y="13"/>
                  </a:lnTo>
                  <a:lnTo>
                    <a:pt x="1017" y="9"/>
                  </a:lnTo>
                  <a:lnTo>
                    <a:pt x="1021" y="3"/>
                  </a:lnTo>
                  <a:lnTo>
                    <a:pt x="1030" y="3"/>
                  </a:lnTo>
                  <a:lnTo>
                    <a:pt x="1039" y="0"/>
                  </a:lnTo>
                  <a:close/>
                  <a:moveTo>
                    <a:pt x="1081" y="10"/>
                  </a:moveTo>
                  <a:lnTo>
                    <a:pt x="1086" y="11"/>
                  </a:lnTo>
                  <a:lnTo>
                    <a:pt x="1090" y="12"/>
                  </a:lnTo>
                  <a:lnTo>
                    <a:pt x="1092" y="15"/>
                  </a:lnTo>
                  <a:lnTo>
                    <a:pt x="1094" y="18"/>
                  </a:lnTo>
                  <a:lnTo>
                    <a:pt x="1093" y="21"/>
                  </a:lnTo>
                  <a:lnTo>
                    <a:pt x="1091" y="21"/>
                  </a:lnTo>
                  <a:lnTo>
                    <a:pt x="1090" y="22"/>
                  </a:lnTo>
                  <a:lnTo>
                    <a:pt x="1088" y="22"/>
                  </a:lnTo>
                  <a:lnTo>
                    <a:pt x="1085" y="19"/>
                  </a:lnTo>
                  <a:lnTo>
                    <a:pt x="1083" y="17"/>
                  </a:lnTo>
                  <a:lnTo>
                    <a:pt x="1081" y="14"/>
                  </a:lnTo>
                  <a:lnTo>
                    <a:pt x="1081" y="10"/>
                  </a:lnTo>
                  <a:close/>
                  <a:moveTo>
                    <a:pt x="1012" y="23"/>
                  </a:moveTo>
                  <a:lnTo>
                    <a:pt x="1008" y="25"/>
                  </a:lnTo>
                  <a:lnTo>
                    <a:pt x="1004" y="28"/>
                  </a:lnTo>
                  <a:lnTo>
                    <a:pt x="1004" y="30"/>
                  </a:lnTo>
                  <a:lnTo>
                    <a:pt x="1004" y="31"/>
                  </a:lnTo>
                  <a:lnTo>
                    <a:pt x="1006" y="33"/>
                  </a:lnTo>
                  <a:lnTo>
                    <a:pt x="1011" y="33"/>
                  </a:lnTo>
                  <a:lnTo>
                    <a:pt x="1015" y="34"/>
                  </a:lnTo>
                  <a:lnTo>
                    <a:pt x="1018" y="36"/>
                  </a:lnTo>
                  <a:lnTo>
                    <a:pt x="1024" y="39"/>
                  </a:lnTo>
                  <a:lnTo>
                    <a:pt x="1025" y="38"/>
                  </a:lnTo>
                  <a:lnTo>
                    <a:pt x="1027" y="37"/>
                  </a:lnTo>
                  <a:lnTo>
                    <a:pt x="1027" y="34"/>
                  </a:lnTo>
                  <a:lnTo>
                    <a:pt x="1028" y="31"/>
                  </a:lnTo>
                  <a:lnTo>
                    <a:pt x="1025" y="28"/>
                  </a:lnTo>
                  <a:lnTo>
                    <a:pt x="1022" y="26"/>
                  </a:lnTo>
                  <a:lnTo>
                    <a:pt x="1017" y="24"/>
                  </a:lnTo>
                  <a:lnTo>
                    <a:pt x="1012" y="23"/>
                  </a:lnTo>
                  <a:close/>
                  <a:moveTo>
                    <a:pt x="1223" y="47"/>
                  </a:moveTo>
                  <a:lnTo>
                    <a:pt x="1222" y="48"/>
                  </a:lnTo>
                  <a:lnTo>
                    <a:pt x="1222" y="49"/>
                  </a:lnTo>
                  <a:lnTo>
                    <a:pt x="1224" y="50"/>
                  </a:lnTo>
                  <a:lnTo>
                    <a:pt x="1227" y="51"/>
                  </a:lnTo>
                  <a:lnTo>
                    <a:pt x="1227" y="50"/>
                  </a:lnTo>
                  <a:lnTo>
                    <a:pt x="1229" y="50"/>
                  </a:lnTo>
                  <a:lnTo>
                    <a:pt x="1227" y="49"/>
                  </a:lnTo>
                  <a:lnTo>
                    <a:pt x="1227" y="48"/>
                  </a:lnTo>
                  <a:lnTo>
                    <a:pt x="1225" y="48"/>
                  </a:lnTo>
                  <a:lnTo>
                    <a:pt x="1223" y="47"/>
                  </a:lnTo>
                  <a:close/>
                  <a:moveTo>
                    <a:pt x="1049" y="52"/>
                  </a:moveTo>
                  <a:lnTo>
                    <a:pt x="1048" y="53"/>
                  </a:lnTo>
                  <a:lnTo>
                    <a:pt x="1047" y="54"/>
                  </a:lnTo>
                  <a:lnTo>
                    <a:pt x="1048" y="57"/>
                  </a:lnTo>
                  <a:lnTo>
                    <a:pt x="1049" y="58"/>
                  </a:lnTo>
                  <a:lnTo>
                    <a:pt x="1051" y="58"/>
                  </a:lnTo>
                  <a:lnTo>
                    <a:pt x="1055" y="57"/>
                  </a:lnTo>
                  <a:lnTo>
                    <a:pt x="1056" y="57"/>
                  </a:lnTo>
                  <a:lnTo>
                    <a:pt x="1057" y="56"/>
                  </a:lnTo>
                  <a:lnTo>
                    <a:pt x="1057" y="54"/>
                  </a:lnTo>
                  <a:lnTo>
                    <a:pt x="1056" y="53"/>
                  </a:lnTo>
                  <a:lnTo>
                    <a:pt x="1055" y="52"/>
                  </a:lnTo>
                  <a:lnTo>
                    <a:pt x="1051" y="52"/>
                  </a:lnTo>
                  <a:lnTo>
                    <a:pt x="1049" y="52"/>
                  </a:lnTo>
                  <a:close/>
                  <a:moveTo>
                    <a:pt x="1197" y="54"/>
                  </a:moveTo>
                  <a:lnTo>
                    <a:pt x="1196" y="57"/>
                  </a:lnTo>
                  <a:lnTo>
                    <a:pt x="1195" y="59"/>
                  </a:lnTo>
                  <a:lnTo>
                    <a:pt x="1198" y="63"/>
                  </a:lnTo>
                  <a:lnTo>
                    <a:pt x="1200" y="66"/>
                  </a:lnTo>
                  <a:lnTo>
                    <a:pt x="1202" y="68"/>
                  </a:lnTo>
                  <a:lnTo>
                    <a:pt x="1204" y="69"/>
                  </a:lnTo>
                  <a:lnTo>
                    <a:pt x="1207" y="70"/>
                  </a:lnTo>
                  <a:lnTo>
                    <a:pt x="1210" y="70"/>
                  </a:lnTo>
                  <a:lnTo>
                    <a:pt x="1206" y="62"/>
                  </a:lnTo>
                  <a:lnTo>
                    <a:pt x="1202" y="56"/>
                  </a:lnTo>
                  <a:lnTo>
                    <a:pt x="1199" y="54"/>
                  </a:lnTo>
                  <a:lnTo>
                    <a:pt x="1197" y="54"/>
                  </a:lnTo>
                  <a:close/>
                  <a:moveTo>
                    <a:pt x="659" y="56"/>
                  </a:moveTo>
                  <a:lnTo>
                    <a:pt x="654" y="58"/>
                  </a:lnTo>
                  <a:lnTo>
                    <a:pt x="651" y="60"/>
                  </a:lnTo>
                  <a:lnTo>
                    <a:pt x="649" y="70"/>
                  </a:lnTo>
                  <a:lnTo>
                    <a:pt x="650" y="80"/>
                  </a:lnTo>
                  <a:lnTo>
                    <a:pt x="651" y="84"/>
                  </a:lnTo>
                  <a:lnTo>
                    <a:pt x="653" y="87"/>
                  </a:lnTo>
                  <a:lnTo>
                    <a:pt x="655" y="89"/>
                  </a:lnTo>
                  <a:lnTo>
                    <a:pt x="660" y="91"/>
                  </a:lnTo>
                  <a:lnTo>
                    <a:pt x="663" y="88"/>
                  </a:lnTo>
                  <a:lnTo>
                    <a:pt x="665" y="85"/>
                  </a:lnTo>
                  <a:lnTo>
                    <a:pt x="667" y="82"/>
                  </a:lnTo>
                  <a:lnTo>
                    <a:pt x="669" y="77"/>
                  </a:lnTo>
                  <a:lnTo>
                    <a:pt x="671" y="73"/>
                  </a:lnTo>
                  <a:lnTo>
                    <a:pt x="671" y="68"/>
                  </a:lnTo>
                  <a:lnTo>
                    <a:pt x="671" y="63"/>
                  </a:lnTo>
                  <a:lnTo>
                    <a:pt x="669" y="57"/>
                  </a:lnTo>
                  <a:lnTo>
                    <a:pt x="668" y="57"/>
                  </a:lnTo>
                  <a:lnTo>
                    <a:pt x="667" y="57"/>
                  </a:lnTo>
                  <a:lnTo>
                    <a:pt x="663" y="56"/>
                  </a:lnTo>
                  <a:lnTo>
                    <a:pt x="659" y="56"/>
                  </a:lnTo>
                  <a:close/>
                  <a:moveTo>
                    <a:pt x="1250" y="80"/>
                  </a:moveTo>
                  <a:lnTo>
                    <a:pt x="1255" y="80"/>
                  </a:lnTo>
                  <a:lnTo>
                    <a:pt x="1258" y="80"/>
                  </a:lnTo>
                  <a:lnTo>
                    <a:pt x="1260" y="82"/>
                  </a:lnTo>
                  <a:lnTo>
                    <a:pt x="1262" y="85"/>
                  </a:lnTo>
                  <a:lnTo>
                    <a:pt x="1261" y="87"/>
                  </a:lnTo>
                  <a:lnTo>
                    <a:pt x="1260" y="88"/>
                  </a:lnTo>
                  <a:lnTo>
                    <a:pt x="1256" y="89"/>
                  </a:lnTo>
                  <a:lnTo>
                    <a:pt x="1250" y="91"/>
                  </a:lnTo>
                  <a:lnTo>
                    <a:pt x="1249" y="87"/>
                  </a:lnTo>
                  <a:lnTo>
                    <a:pt x="1248" y="83"/>
                  </a:lnTo>
                  <a:lnTo>
                    <a:pt x="1249" y="81"/>
                  </a:lnTo>
                  <a:lnTo>
                    <a:pt x="1250" y="80"/>
                  </a:lnTo>
                  <a:close/>
                  <a:moveTo>
                    <a:pt x="1197" y="119"/>
                  </a:moveTo>
                  <a:lnTo>
                    <a:pt x="1196" y="122"/>
                  </a:lnTo>
                  <a:lnTo>
                    <a:pt x="1195" y="124"/>
                  </a:lnTo>
                  <a:lnTo>
                    <a:pt x="1195" y="129"/>
                  </a:lnTo>
                  <a:lnTo>
                    <a:pt x="1195" y="133"/>
                  </a:lnTo>
                  <a:lnTo>
                    <a:pt x="1196" y="133"/>
                  </a:lnTo>
                  <a:lnTo>
                    <a:pt x="1197" y="134"/>
                  </a:lnTo>
                  <a:lnTo>
                    <a:pt x="1199" y="132"/>
                  </a:lnTo>
                  <a:lnTo>
                    <a:pt x="1201" y="131"/>
                  </a:lnTo>
                  <a:lnTo>
                    <a:pt x="1201" y="130"/>
                  </a:lnTo>
                  <a:lnTo>
                    <a:pt x="1202" y="129"/>
                  </a:lnTo>
                  <a:lnTo>
                    <a:pt x="1201" y="126"/>
                  </a:lnTo>
                  <a:lnTo>
                    <a:pt x="1200" y="123"/>
                  </a:lnTo>
                  <a:lnTo>
                    <a:pt x="1199" y="121"/>
                  </a:lnTo>
                  <a:lnTo>
                    <a:pt x="1197" y="119"/>
                  </a:lnTo>
                  <a:close/>
                  <a:moveTo>
                    <a:pt x="1231" y="123"/>
                  </a:moveTo>
                  <a:lnTo>
                    <a:pt x="1233" y="123"/>
                  </a:lnTo>
                  <a:lnTo>
                    <a:pt x="1235" y="123"/>
                  </a:lnTo>
                  <a:lnTo>
                    <a:pt x="1235" y="124"/>
                  </a:lnTo>
                  <a:lnTo>
                    <a:pt x="1235" y="127"/>
                  </a:lnTo>
                  <a:lnTo>
                    <a:pt x="1235" y="129"/>
                  </a:lnTo>
                  <a:lnTo>
                    <a:pt x="1234" y="129"/>
                  </a:lnTo>
                  <a:lnTo>
                    <a:pt x="1232" y="128"/>
                  </a:lnTo>
                  <a:lnTo>
                    <a:pt x="1230" y="128"/>
                  </a:lnTo>
                  <a:lnTo>
                    <a:pt x="1231" y="126"/>
                  </a:lnTo>
                  <a:lnTo>
                    <a:pt x="1231" y="123"/>
                  </a:lnTo>
                  <a:close/>
                  <a:moveTo>
                    <a:pt x="1162" y="123"/>
                  </a:moveTo>
                  <a:lnTo>
                    <a:pt x="1161" y="124"/>
                  </a:lnTo>
                  <a:lnTo>
                    <a:pt x="1160" y="127"/>
                  </a:lnTo>
                  <a:lnTo>
                    <a:pt x="1160" y="129"/>
                  </a:lnTo>
                  <a:lnTo>
                    <a:pt x="1160" y="131"/>
                  </a:lnTo>
                  <a:lnTo>
                    <a:pt x="1162" y="134"/>
                  </a:lnTo>
                  <a:lnTo>
                    <a:pt x="1163" y="136"/>
                  </a:lnTo>
                  <a:lnTo>
                    <a:pt x="1166" y="139"/>
                  </a:lnTo>
                  <a:lnTo>
                    <a:pt x="1168" y="141"/>
                  </a:lnTo>
                  <a:lnTo>
                    <a:pt x="1171" y="141"/>
                  </a:lnTo>
                  <a:lnTo>
                    <a:pt x="1173" y="140"/>
                  </a:lnTo>
                  <a:lnTo>
                    <a:pt x="1173" y="139"/>
                  </a:lnTo>
                  <a:lnTo>
                    <a:pt x="1174" y="138"/>
                  </a:lnTo>
                  <a:lnTo>
                    <a:pt x="1174" y="134"/>
                  </a:lnTo>
                  <a:lnTo>
                    <a:pt x="1174" y="131"/>
                  </a:lnTo>
                  <a:lnTo>
                    <a:pt x="1167" y="128"/>
                  </a:lnTo>
                  <a:lnTo>
                    <a:pt x="1162" y="123"/>
                  </a:lnTo>
                  <a:close/>
                  <a:moveTo>
                    <a:pt x="1097" y="130"/>
                  </a:moveTo>
                  <a:lnTo>
                    <a:pt x="1096" y="131"/>
                  </a:lnTo>
                  <a:lnTo>
                    <a:pt x="1095" y="131"/>
                  </a:lnTo>
                  <a:lnTo>
                    <a:pt x="1095" y="132"/>
                  </a:lnTo>
                  <a:lnTo>
                    <a:pt x="1096" y="133"/>
                  </a:lnTo>
                  <a:lnTo>
                    <a:pt x="1097" y="133"/>
                  </a:lnTo>
                  <a:lnTo>
                    <a:pt x="1098" y="132"/>
                  </a:lnTo>
                  <a:lnTo>
                    <a:pt x="1098" y="131"/>
                  </a:lnTo>
                  <a:lnTo>
                    <a:pt x="1098" y="130"/>
                  </a:lnTo>
                  <a:lnTo>
                    <a:pt x="1097" y="130"/>
                  </a:lnTo>
                  <a:close/>
                  <a:moveTo>
                    <a:pt x="944" y="153"/>
                  </a:moveTo>
                  <a:lnTo>
                    <a:pt x="946" y="153"/>
                  </a:lnTo>
                  <a:lnTo>
                    <a:pt x="950" y="154"/>
                  </a:lnTo>
                  <a:lnTo>
                    <a:pt x="950" y="156"/>
                  </a:lnTo>
                  <a:lnTo>
                    <a:pt x="950" y="157"/>
                  </a:lnTo>
                  <a:lnTo>
                    <a:pt x="950" y="158"/>
                  </a:lnTo>
                  <a:lnTo>
                    <a:pt x="947" y="159"/>
                  </a:lnTo>
                  <a:lnTo>
                    <a:pt x="943" y="159"/>
                  </a:lnTo>
                  <a:lnTo>
                    <a:pt x="938" y="159"/>
                  </a:lnTo>
                  <a:lnTo>
                    <a:pt x="938" y="157"/>
                  </a:lnTo>
                  <a:lnTo>
                    <a:pt x="939" y="155"/>
                  </a:lnTo>
                  <a:lnTo>
                    <a:pt x="941" y="154"/>
                  </a:lnTo>
                  <a:lnTo>
                    <a:pt x="944" y="153"/>
                  </a:lnTo>
                  <a:close/>
                  <a:moveTo>
                    <a:pt x="1017" y="153"/>
                  </a:moveTo>
                  <a:lnTo>
                    <a:pt x="1022" y="153"/>
                  </a:lnTo>
                  <a:lnTo>
                    <a:pt x="1024" y="153"/>
                  </a:lnTo>
                  <a:lnTo>
                    <a:pt x="1027" y="154"/>
                  </a:lnTo>
                  <a:lnTo>
                    <a:pt x="1029" y="155"/>
                  </a:lnTo>
                  <a:lnTo>
                    <a:pt x="1028" y="161"/>
                  </a:lnTo>
                  <a:lnTo>
                    <a:pt x="1027" y="167"/>
                  </a:lnTo>
                  <a:lnTo>
                    <a:pt x="1026" y="167"/>
                  </a:lnTo>
                  <a:lnTo>
                    <a:pt x="1025" y="167"/>
                  </a:lnTo>
                  <a:lnTo>
                    <a:pt x="1020" y="165"/>
                  </a:lnTo>
                  <a:lnTo>
                    <a:pt x="1013" y="163"/>
                  </a:lnTo>
                  <a:lnTo>
                    <a:pt x="1013" y="159"/>
                  </a:lnTo>
                  <a:lnTo>
                    <a:pt x="1012" y="157"/>
                  </a:lnTo>
                  <a:lnTo>
                    <a:pt x="1015" y="155"/>
                  </a:lnTo>
                  <a:lnTo>
                    <a:pt x="1017" y="153"/>
                  </a:lnTo>
                  <a:close/>
                  <a:moveTo>
                    <a:pt x="896" y="159"/>
                  </a:moveTo>
                  <a:lnTo>
                    <a:pt x="901" y="159"/>
                  </a:lnTo>
                  <a:lnTo>
                    <a:pt x="906" y="161"/>
                  </a:lnTo>
                  <a:lnTo>
                    <a:pt x="905" y="162"/>
                  </a:lnTo>
                  <a:lnTo>
                    <a:pt x="905" y="163"/>
                  </a:lnTo>
                  <a:lnTo>
                    <a:pt x="899" y="163"/>
                  </a:lnTo>
                  <a:lnTo>
                    <a:pt x="895" y="163"/>
                  </a:lnTo>
                  <a:lnTo>
                    <a:pt x="895" y="162"/>
                  </a:lnTo>
                  <a:lnTo>
                    <a:pt x="894" y="161"/>
                  </a:lnTo>
                  <a:lnTo>
                    <a:pt x="895" y="159"/>
                  </a:lnTo>
                  <a:lnTo>
                    <a:pt x="896" y="159"/>
                  </a:lnTo>
                  <a:close/>
                  <a:moveTo>
                    <a:pt x="925" y="159"/>
                  </a:moveTo>
                  <a:lnTo>
                    <a:pt x="928" y="159"/>
                  </a:lnTo>
                  <a:lnTo>
                    <a:pt x="930" y="159"/>
                  </a:lnTo>
                  <a:lnTo>
                    <a:pt x="930" y="161"/>
                  </a:lnTo>
                  <a:lnTo>
                    <a:pt x="931" y="162"/>
                  </a:lnTo>
                  <a:lnTo>
                    <a:pt x="930" y="163"/>
                  </a:lnTo>
                  <a:lnTo>
                    <a:pt x="928" y="165"/>
                  </a:lnTo>
                  <a:lnTo>
                    <a:pt x="925" y="165"/>
                  </a:lnTo>
                  <a:lnTo>
                    <a:pt x="924" y="165"/>
                  </a:lnTo>
                  <a:lnTo>
                    <a:pt x="923" y="165"/>
                  </a:lnTo>
                  <a:lnTo>
                    <a:pt x="923" y="163"/>
                  </a:lnTo>
                  <a:lnTo>
                    <a:pt x="923" y="161"/>
                  </a:lnTo>
                  <a:lnTo>
                    <a:pt x="924" y="159"/>
                  </a:lnTo>
                  <a:lnTo>
                    <a:pt x="925" y="159"/>
                  </a:lnTo>
                  <a:close/>
                  <a:moveTo>
                    <a:pt x="1168" y="163"/>
                  </a:moveTo>
                  <a:lnTo>
                    <a:pt x="1174" y="163"/>
                  </a:lnTo>
                  <a:lnTo>
                    <a:pt x="1179" y="163"/>
                  </a:lnTo>
                  <a:lnTo>
                    <a:pt x="1181" y="169"/>
                  </a:lnTo>
                  <a:lnTo>
                    <a:pt x="1184" y="173"/>
                  </a:lnTo>
                  <a:lnTo>
                    <a:pt x="1187" y="176"/>
                  </a:lnTo>
                  <a:lnTo>
                    <a:pt x="1192" y="179"/>
                  </a:lnTo>
                  <a:lnTo>
                    <a:pt x="1194" y="184"/>
                  </a:lnTo>
                  <a:lnTo>
                    <a:pt x="1195" y="189"/>
                  </a:lnTo>
                  <a:lnTo>
                    <a:pt x="1195" y="191"/>
                  </a:lnTo>
                  <a:lnTo>
                    <a:pt x="1194" y="193"/>
                  </a:lnTo>
                  <a:lnTo>
                    <a:pt x="1192" y="194"/>
                  </a:lnTo>
                  <a:lnTo>
                    <a:pt x="1190" y="196"/>
                  </a:lnTo>
                  <a:lnTo>
                    <a:pt x="1179" y="199"/>
                  </a:lnTo>
                  <a:lnTo>
                    <a:pt x="1169" y="201"/>
                  </a:lnTo>
                  <a:lnTo>
                    <a:pt x="1166" y="203"/>
                  </a:lnTo>
                  <a:lnTo>
                    <a:pt x="1165" y="206"/>
                  </a:lnTo>
                  <a:lnTo>
                    <a:pt x="1167" y="211"/>
                  </a:lnTo>
                  <a:lnTo>
                    <a:pt x="1171" y="216"/>
                  </a:lnTo>
                  <a:lnTo>
                    <a:pt x="1171" y="220"/>
                  </a:lnTo>
                  <a:lnTo>
                    <a:pt x="1168" y="221"/>
                  </a:lnTo>
                  <a:lnTo>
                    <a:pt x="1166" y="221"/>
                  </a:lnTo>
                  <a:lnTo>
                    <a:pt x="1163" y="221"/>
                  </a:lnTo>
                  <a:lnTo>
                    <a:pt x="1163" y="220"/>
                  </a:lnTo>
                  <a:lnTo>
                    <a:pt x="1163" y="219"/>
                  </a:lnTo>
                  <a:lnTo>
                    <a:pt x="1161" y="211"/>
                  </a:lnTo>
                  <a:lnTo>
                    <a:pt x="1160" y="203"/>
                  </a:lnTo>
                  <a:lnTo>
                    <a:pt x="1161" y="198"/>
                  </a:lnTo>
                  <a:lnTo>
                    <a:pt x="1163" y="192"/>
                  </a:lnTo>
                  <a:lnTo>
                    <a:pt x="1169" y="184"/>
                  </a:lnTo>
                  <a:lnTo>
                    <a:pt x="1177" y="178"/>
                  </a:lnTo>
                  <a:lnTo>
                    <a:pt x="1177" y="173"/>
                  </a:lnTo>
                  <a:lnTo>
                    <a:pt x="1175" y="169"/>
                  </a:lnTo>
                  <a:lnTo>
                    <a:pt x="1173" y="168"/>
                  </a:lnTo>
                  <a:lnTo>
                    <a:pt x="1171" y="167"/>
                  </a:lnTo>
                  <a:lnTo>
                    <a:pt x="1168" y="165"/>
                  </a:lnTo>
                  <a:lnTo>
                    <a:pt x="1167" y="163"/>
                  </a:lnTo>
                  <a:lnTo>
                    <a:pt x="1168" y="163"/>
                  </a:lnTo>
                  <a:close/>
                  <a:moveTo>
                    <a:pt x="446" y="188"/>
                  </a:moveTo>
                  <a:lnTo>
                    <a:pt x="442" y="193"/>
                  </a:lnTo>
                  <a:lnTo>
                    <a:pt x="438" y="200"/>
                  </a:lnTo>
                  <a:lnTo>
                    <a:pt x="439" y="202"/>
                  </a:lnTo>
                  <a:lnTo>
                    <a:pt x="439" y="204"/>
                  </a:lnTo>
                  <a:lnTo>
                    <a:pt x="440" y="205"/>
                  </a:lnTo>
                  <a:lnTo>
                    <a:pt x="442" y="206"/>
                  </a:lnTo>
                  <a:lnTo>
                    <a:pt x="450" y="209"/>
                  </a:lnTo>
                  <a:lnTo>
                    <a:pt x="460" y="210"/>
                  </a:lnTo>
                  <a:lnTo>
                    <a:pt x="471" y="210"/>
                  </a:lnTo>
                  <a:lnTo>
                    <a:pt x="479" y="211"/>
                  </a:lnTo>
                  <a:lnTo>
                    <a:pt x="482" y="208"/>
                  </a:lnTo>
                  <a:lnTo>
                    <a:pt x="485" y="204"/>
                  </a:lnTo>
                  <a:lnTo>
                    <a:pt x="486" y="204"/>
                  </a:lnTo>
                  <a:lnTo>
                    <a:pt x="487" y="205"/>
                  </a:lnTo>
                  <a:lnTo>
                    <a:pt x="487" y="208"/>
                  </a:lnTo>
                  <a:lnTo>
                    <a:pt x="488" y="210"/>
                  </a:lnTo>
                  <a:lnTo>
                    <a:pt x="488" y="212"/>
                  </a:lnTo>
                  <a:lnTo>
                    <a:pt x="490" y="214"/>
                  </a:lnTo>
                  <a:lnTo>
                    <a:pt x="494" y="214"/>
                  </a:lnTo>
                  <a:lnTo>
                    <a:pt x="499" y="214"/>
                  </a:lnTo>
                  <a:lnTo>
                    <a:pt x="501" y="212"/>
                  </a:lnTo>
                  <a:lnTo>
                    <a:pt x="503" y="209"/>
                  </a:lnTo>
                  <a:lnTo>
                    <a:pt x="504" y="204"/>
                  </a:lnTo>
                  <a:lnTo>
                    <a:pt x="504" y="200"/>
                  </a:lnTo>
                  <a:lnTo>
                    <a:pt x="502" y="196"/>
                  </a:lnTo>
                  <a:lnTo>
                    <a:pt x="500" y="191"/>
                  </a:lnTo>
                  <a:lnTo>
                    <a:pt x="498" y="191"/>
                  </a:lnTo>
                  <a:lnTo>
                    <a:pt x="497" y="190"/>
                  </a:lnTo>
                  <a:lnTo>
                    <a:pt x="493" y="193"/>
                  </a:lnTo>
                  <a:lnTo>
                    <a:pt x="491" y="196"/>
                  </a:lnTo>
                  <a:lnTo>
                    <a:pt x="487" y="193"/>
                  </a:lnTo>
                  <a:lnTo>
                    <a:pt x="483" y="190"/>
                  </a:lnTo>
                  <a:lnTo>
                    <a:pt x="475" y="188"/>
                  </a:lnTo>
                  <a:lnTo>
                    <a:pt x="465" y="188"/>
                  </a:lnTo>
                  <a:lnTo>
                    <a:pt x="456" y="188"/>
                  </a:lnTo>
                  <a:lnTo>
                    <a:pt x="446" y="188"/>
                  </a:lnTo>
                  <a:close/>
                  <a:moveTo>
                    <a:pt x="392" y="215"/>
                  </a:moveTo>
                  <a:lnTo>
                    <a:pt x="389" y="217"/>
                  </a:lnTo>
                  <a:lnTo>
                    <a:pt x="388" y="220"/>
                  </a:lnTo>
                  <a:lnTo>
                    <a:pt x="387" y="222"/>
                  </a:lnTo>
                  <a:lnTo>
                    <a:pt x="386" y="225"/>
                  </a:lnTo>
                  <a:lnTo>
                    <a:pt x="387" y="225"/>
                  </a:lnTo>
                  <a:lnTo>
                    <a:pt x="388" y="226"/>
                  </a:lnTo>
                  <a:lnTo>
                    <a:pt x="393" y="228"/>
                  </a:lnTo>
                  <a:lnTo>
                    <a:pt x="398" y="229"/>
                  </a:lnTo>
                  <a:lnTo>
                    <a:pt x="399" y="229"/>
                  </a:lnTo>
                  <a:lnTo>
                    <a:pt x="401" y="228"/>
                  </a:lnTo>
                  <a:lnTo>
                    <a:pt x="403" y="226"/>
                  </a:lnTo>
                  <a:lnTo>
                    <a:pt x="404" y="224"/>
                  </a:lnTo>
                  <a:lnTo>
                    <a:pt x="401" y="221"/>
                  </a:lnTo>
                  <a:lnTo>
                    <a:pt x="399" y="217"/>
                  </a:lnTo>
                  <a:lnTo>
                    <a:pt x="397" y="216"/>
                  </a:lnTo>
                  <a:lnTo>
                    <a:pt x="392" y="215"/>
                  </a:lnTo>
                  <a:close/>
                  <a:moveTo>
                    <a:pt x="1075" y="221"/>
                  </a:moveTo>
                  <a:lnTo>
                    <a:pt x="1085" y="222"/>
                  </a:lnTo>
                  <a:lnTo>
                    <a:pt x="1094" y="223"/>
                  </a:lnTo>
                  <a:lnTo>
                    <a:pt x="1103" y="224"/>
                  </a:lnTo>
                  <a:lnTo>
                    <a:pt x="1111" y="224"/>
                  </a:lnTo>
                  <a:lnTo>
                    <a:pt x="1113" y="227"/>
                  </a:lnTo>
                  <a:lnTo>
                    <a:pt x="1115" y="231"/>
                  </a:lnTo>
                  <a:lnTo>
                    <a:pt x="1118" y="232"/>
                  </a:lnTo>
                  <a:lnTo>
                    <a:pt x="1121" y="233"/>
                  </a:lnTo>
                  <a:lnTo>
                    <a:pt x="1130" y="234"/>
                  </a:lnTo>
                  <a:lnTo>
                    <a:pt x="1139" y="232"/>
                  </a:lnTo>
                  <a:lnTo>
                    <a:pt x="1141" y="227"/>
                  </a:lnTo>
                  <a:lnTo>
                    <a:pt x="1143" y="224"/>
                  </a:lnTo>
                  <a:lnTo>
                    <a:pt x="1150" y="224"/>
                  </a:lnTo>
                  <a:lnTo>
                    <a:pt x="1156" y="224"/>
                  </a:lnTo>
                  <a:lnTo>
                    <a:pt x="1161" y="228"/>
                  </a:lnTo>
                  <a:lnTo>
                    <a:pt x="1165" y="232"/>
                  </a:lnTo>
                  <a:lnTo>
                    <a:pt x="1165" y="234"/>
                  </a:lnTo>
                  <a:lnTo>
                    <a:pt x="1165" y="235"/>
                  </a:lnTo>
                  <a:lnTo>
                    <a:pt x="1164" y="236"/>
                  </a:lnTo>
                  <a:lnTo>
                    <a:pt x="1163" y="236"/>
                  </a:lnTo>
                  <a:lnTo>
                    <a:pt x="1156" y="236"/>
                  </a:lnTo>
                  <a:lnTo>
                    <a:pt x="1151" y="237"/>
                  </a:lnTo>
                  <a:lnTo>
                    <a:pt x="1148" y="239"/>
                  </a:lnTo>
                  <a:lnTo>
                    <a:pt x="1144" y="243"/>
                  </a:lnTo>
                  <a:lnTo>
                    <a:pt x="1136" y="245"/>
                  </a:lnTo>
                  <a:lnTo>
                    <a:pt x="1129" y="246"/>
                  </a:lnTo>
                  <a:lnTo>
                    <a:pt x="1122" y="246"/>
                  </a:lnTo>
                  <a:lnTo>
                    <a:pt x="1116" y="246"/>
                  </a:lnTo>
                  <a:lnTo>
                    <a:pt x="1108" y="251"/>
                  </a:lnTo>
                  <a:lnTo>
                    <a:pt x="1098" y="257"/>
                  </a:lnTo>
                  <a:lnTo>
                    <a:pt x="1090" y="255"/>
                  </a:lnTo>
                  <a:lnTo>
                    <a:pt x="1081" y="252"/>
                  </a:lnTo>
                  <a:lnTo>
                    <a:pt x="1071" y="260"/>
                  </a:lnTo>
                  <a:lnTo>
                    <a:pt x="1060" y="266"/>
                  </a:lnTo>
                  <a:lnTo>
                    <a:pt x="1052" y="252"/>
                  </a:lnTo>
                  <a:lnTo>
                    <a:pt x="1045" y="238"/>
                  </a:lnTo>
                  <a:lnTo>
                    <a:pt x="1038" y="234"/>
                  </a:lnTo>
                  <a:lnTo>
                    <a:pt x="1032" y="227"/>
                  </a:lnTo>
                  <a:lnTo>
                    <a:pt x="1037" y="225"/>
                  </a:lnTo>
                  <a:lnTo>
                    <a:pt x="1043" y="222"/>
                  </a:lnTo>
                  <a:lnTo>
                    <a:pt x="1048" y="224"/>
                  </a:lnTo>
                  <a:lnTo>
                    <a:pt x="1055" y="227"/>
                  </a:lnTo>
                  <a:lnTo>
                    <a:pt x="1058" y="228"/>
                  </a:lnTo>
                  <a:lnTo>
                    <a:pt x="1061" y="229"/>
                  </a:lnTo>
                  <a:lnTo>
                    <a:pt x="1064" y="229"/>
                  </a:lnTo>
                  <a:lnTo>
                    <a:pt x="1068" y="229"/>
                  </a:lnTo>
                  <a:lnTo>
                    <a:pt x="1072" y="225"/>
                  </a:lnTo>
                  <a:lnTo>
                    <a:pt x="1075" y="221"/>
                  </a:lnTo>
                  <a:close/>
                  <a:moveTo>
                    <a:pt x="734" y="232"/>
                  </a:moveTo>
                  <a:lnTo>
                    <a:pt x="732" y="233"/>
                  </a:lnTo>
                  <a:lnTo>
                    <a:pt x="731" y="234"/>
                  </a:lnTo>
                  <a:lnTo>
                    <a:pt x="732" y="235"/>
                  </a:lnTo>
                  <a:lnTo>
                    <a:pt x="733" y="237"/>
                  </a:lnTo>
                  <a:lnTo>
                    <a:pt x="735" y="237"/>
                  </a:lnTo>
                  <a:lnTo>
                    <a:pt x="738" y="238"/>
                  </a:lnTo>
                  <a:lnTo>
                    <a:pt x="739" y="237"/>
                  </a:lnTo>
                  <a:lnTo>
                    <a:pt x="742" y="235"/>
                  </a:lnTo>
                  <a:lnTo>
                    <a:pt x="741" y="234"/>
                  </a:lnTo>
                  <a:lnTo>
                    <a:pt x="741" y="233"/>
                  </a:lnTo>
                  <a:lnTo>
                    <a:pt x="737" y="232"/>
                  </a:lnTo>
                  <a:lnTo>
                    <a:pt x="734" y="232"/>
                  </a:lnTo>
                  <a:close/>
                  <a:moveTo>
                    <a:pt x="561" y="242"/>
                  </a:moveTo>
                  <a:lnTo>
                    <a:pt x="562" y="243"/>
                  </a:lnTo>
                  <a:lnTo>
                    <a:pt x="563" y="243"/>
                  </a:lnTo>
                  <a:lnTo>
                    <a:pt x="563" y="244"/>
                  </a:lnTo>
                  <a:lnTo>
                    <a:pt x="563" y="245"/>
                  </a:lnTo>
                  <a:lnTo>
                    <a:pt x="562" y="245"/>
                  </a:lnTo>
                  <a:lnTo>
                    <a:pt x="561" y="245"/>
                  </a:lnTo>
                  <a:lnTo>
                    <a:pt x="560" y="245"/>
                  </a:lnTo>
                  <a:lnTo>
                    <a:pt x="559" y="245"/>
                  </a:lnTo>
                  <a:lnTo>
                    <a:pt x="559" y="244"/>
                  </a:lnTo>
                  <a:lnTo>
                    <a:pt x="560" y="244"/>
                  </a:lnTo>
                  <a:lnTo>
                    <a:pt x="560" y="243"/>
                  </a:lnTo>
                  <a:lnTo>
                    <a:pt x="561" y="243"/>
                  </a:lnTo>
                  <a:lnTo>
                    <a:pt x="561" y="242"/>
                  </a:lnTo>
                  <a:close/>
                  <a:moveTo>
                    <a:pt x="615" y="273"/>
                  </a:moveTo>
                  <a:lnTo>
                    <a:pt x="627" y="275"/>
                  </a:lnTo>
                  <a:lnTo>
                    <a:pt x="637" y="279"/>
                  </a:lnTo>
                  <a:lnTo>
                    <a:pt x="642" y="280"/>
                  </a:lnTo>
                  <a:lnTo>
                    <a:pt x="649" y="279"/>
                  </a:lnTo>
                  <a:lnTo>
                    <a:pt x="655" y="277"/>
                  </a:lnTo>
                  <a:lnTo>
                    <a:pt x="661" y="274"/>
                  </a:lnTo>
                  <a:lnTo>
                    <a:pt x="667" y="273"/>
                  </a:lnTo>
                  <a:lnTo>
                    <a:pt x="673" y="274"/>
                  </a:lnTo>
                  <a:lnTo>
                    <a:pt x="676" y="275"/>
                  </a:lnTo>
                  <a:lnTo>
                    <a:pt x="678" y="277"/>
                  </a:lnTo>
                  <a:lnTo>
                    <a:pt x="680" y="280"/>
                  </a:lnTo>
                  <a:lnTo>
                    <a:pt x="683" y="283"/>
                  </a:lnTo>
                  <a:lnTo>
                    <a:pt x="686" y="296"/>
                  </a:lnTo>
                  <a:lnTo>
                    <a:pt x="687" y="315"/>
                  </a:lnTo>
                  <a:lnTo>
                    <a:pt x="688" y="324"/>
                  </a:lnTo>
                  <a:lnTo>
                    <a:pt x="689" y="332"/>
                  </a:lnTo>
                  <a:lnTo>
                    <a:pt x="691" y="338"/>
                  </a:lnTo>
                  <a:lnTo>
                    <a:pt x="694" y="342"/>
                  </a:lnTo>
                  <a:lnTo>
                    <a:pt x="700" y="343"/>
                  </a:lnTo>
                  <a:lnTo>
                    <a:pt x="708" y="342"/>
                  </a:lnTo>
                  <a:lnTo>
                    <a:pt x="708" y="343"/>
                  </a:lnTo>
                  <a:lnTo>
                    <a:pt x="708" y="344"/>
                  </a:lnTo>
                  <a:lnTo>
                    <a:pt x="710" y="353"/>
                  </a:lnTo>
                  <a:lnTo>
                    <a:pt x="710" y="363"/>
                  </a:lnTo>
                  <a:lnTo>
                    <a:pt x="710" y="375"/>
                  </a:lnTo>
                  <a:lnTo>
                    <a:pt x="710" y="388"/>
                  </a:lnTo>
                  <a:lnTo>
                    <a:pt x="710" y="400"/>
                  </a:lnTo>
                  <a:lnTo>
                    <a:pt x="711" y="411"/>
                  </a:lnTo>
                  <a:lnTo>
                    <a:pt x="711" y="415"/>
                  </a:lnTo>
                  <a:lnTo>
                    <a:pt x="712" y="420"/>
                  </a:lnTo>
                  <a:lnTo>
                    <a:pt x="714" y="424"/>
                  </a:lnTo>
                  <a:lnTo>
                    <a:pt x="715" y="427"/>
                  </a:lnTo>
                  <a:lnTo>
                    <a:pt x="733" y="447"/>
                  </a:lnTo>
                  <a:lnTo>
                    <a:pt x="750" y="468"/>
                  </a:lnTo>
                  <a:lnTo>
                    <a:pt x="768" y="489"/>
                  </a:lnTo>
                  <a:lnTo>
                    <a:pt x="785" y="510"/>
                  </a:lnTo>
                  <a:lnTo>
                    <a:pt x="794" y="519"/>
                  </a:lnTo>
                  <a:lnTo>
                    <a:pt x="805" y="528"/>
                  </a:lnTo>
                  <a:lnTo>
                    <a:pt x="811" y="532"/>
                  </a:lnTo>
                  <a:lnTo>
                    <a:pt x="816" y="537"/>
                  </a:lnTo>
                  <a:lnTo>
                    <a:pt x="820" y="541"/>
                  </a:lnTo>
                  <a:lnTo>
                    <a:pt x="824" y="547"/>
                  </a:lnTo>
                  <a:lnTo>
                    <a:pt x="825" y="553"/>
                  </a:lnTo>
                  <a:lnTo>
                    <a:pt x="825" y="559"/>
                  </a:lnTo>
                  <a:lnTo>
                    <a:pt x="827" y="563"/>
                  </a:lnTo>
                  <a:lnTo>
                    <a:pt x="830" y="567"/>
                  </a:lnTo>
                  <a:lnTo>
                    <a:pt x="835" y="571"/>
                  </a:lnTo>
                  <a:lnTo>
                    <a:pt x="839" y="573"/>
                  </a:lnTo>
                  <a:lnTo>
                    <a:pt x="843" y="576"/>
                  </a:lnTo>
                  <a:lnTo>
                    <a:pt x="847" y="581"/>
                  </a:lnTo>
                  <a:lnTo>
                    <a:pt x="848" y="585"/>
                  </a:lnTo>
                  <a:lnTo>
                    <a:pt x="849" y="590"/>
                  </a:lnTo>
                  <a:lnTo>
                    <a:pt x="845" y="590"/>
                  </a:lnTo>
                  <a:lnTo>
                    <a:pt x="841" y="590"/>
                  </a:lnTo>
                  <a:lnTo>
                    <a:pt x="838" y="590"/>
                  </a:lnTo>
                  <a:lnTo>
                    <a:pt x="836" y="594"/>
                  </a:lnTo>
                  <a:lnTo>
                    <a:pt x="834" y="598"/>
                  </a:lnTo>
                  <a:lnTo>
                    <a:pt x="834" y="601"/>
                  </a:lnTo>
                  <a:lnTo>
                    <a:pt x="835" y="605"/>
                  </a:lnTo>
                  <a:lnTo>
                    <a:pt x="836" y="607"/>
                  </a:lnTo>
                  <a:lnTo>
                    <a:pt x="840" y="612"/>
                  </a:lnTo>
                  <a:lnTo>
                    <a:pt x="843" y="617"/>
                  </a:lnTo>
                  <a:lnTo>
                    <a:pt x="842" y="624"/>
                  </a:lnTo>
                  <a:lnTo>
                    <a:pt x="841" y="631"/>
                  </a:lnTo>
                  <a:lnTo>
                    <a:pt x="842" y="631"/>
                  </a:lnTo>
                  <a:lnTo>
                    <a:pt x="843" y="631"/>
                  </a:lnTo>
                  <a:lnTo>
                    <a:pt x="846" y="631"/>
                  </a:lnTo>
                  <a:lnTo>
                    <a:pt x="847" y="631"/>
                  </a:lnTo>
                  <a:lnTo>
                    <a:pt x="848" y="623"/>
                  </a:lnTo>
                  <a:lnTo>
                    <a:pt x="849" y="615"/>
                  </a:lnTo>
                  <a:lnTo>
                    <a:pt x="851" y="615"/>
                  </a:lnTo>
                  <a:lnTo>
                    <a:pt x="852" y="615"/>
                  </a:lnTo>
                  <a:lnTo>
                    <a:pt x="854" y="615"/>
                  </a:lnTo>
                  <a:lnTo>
                    <a:pt x="857" y="615"/>
                  </a:lnTo>
                  <a:lnTo>
                    <a:pt x="858" y="616"/>
                  </a:lnTo>
                  <a:lnTo>
                    <a:pt x="858" y="617"/>
                  </a:lnTo>
                  <a:lnTo>
                    <a:pt x="859" y="624"/>
                  </a:lnTo>
                  <a:lnTo>
                    <a:pt x="858" y="637"/>
                  </a:lnTo>
                  <a:lnTo>
                    <a:pt x="857" y="650"/>
                  </a:lnTo>
                  <a:lnTo>
                    <a:pt x="854" y="658"/>
                  </a:lnTo>
                  <a:lnTo>
                    <a:pt x="851" y="662"/>
                  </a:lnTo>
                  <a:lnTo>
                    <a:pt x="849" y="664"/>
                  </a:lnTo>
                  <a:lnTo>
                    <a:pt x="848" y="666"/>
                  </a:lnTo>
                  <a:lnTo>
                    <a:pt x="847" y="668"/>
                  </a:lnTo>
                  <a:lnTo>
                    <a:pt x="845" y="674"/>
                  </a:lnTo>
                  <a:lnTo>
                    <a:pt x="841" y="678"/>
                  </a:lnTo>
                  <a:lnTo>
                    <a:pt x="835" y="680"/>
                  </a:lnTo>
                  <a:lnTo>
                    <a:pt x="827" y="683"/>
                  </a:lnTo>
                  <a:lnTo>
                    <a:pt x="819" y="697"/>
                  </a:lnTo>
                  <a:lnTo>
                    <a:pt x="812" y="711"/>
                  </a:lnTo>
                  <a:lnTo>
                    <a:pt x="805" y="714"/>
                  </a:lnTo>
                  <a:lnTo>
                    <a:pt x="800" y="717"/>
                  </a:lnTo>
                  <a:lnTo>
                    <a:pt x="794" y="722"/>
                  </a:lnTo>
                  <a:lnTo>
                    <a:pt x="789" y="728"/>
                  </a:lnTo>
                  <a:lnTo>
                    <a:pt x="784" y="736"/>
                  </a:lnTo>
                  <a:lnTo>
                    <a:pt x="782" y="744"/>
                  </a:lnTo>
                  <a:lnTo>
                    <a:pt x="787" y="749"/>
                  </a:lnTo>
                  <a:lnTo>
                    <a:pt x="790" y="753"/>
                  </a:lnTo>
                  <a:lnTo>
                    <a:pt x="790" y="756"/>
                  </a:lnTo>
                  <a:lnTo>
                    <a:pt x="790" y="757"/>
                  </a:lnTo>
                  <a:lnTo>
                    <a:pt x="787" y="759"/>
                  </a:lnTo>
                  <a:lnTo>
                    <a:pt x="783" y="762"/>
                  </a:lnTo>
                  <a:lnTo>
                    <a:pt x="780" y="765"/>
                  </a:lnTo>
                  <a:lnTo>
                    <a:pt x="778" y="770"/>
                  </a:lnTo>
                  <a:lnTo>
                    <a:pt x="779" y="771"/>
                  </a:lnTo>
                  <a:lnTo>
                    <a:pt x="780" y="773"/>
                  </a:lnTo>
                  <a:lnTo>
                    <a:pt x="793" y="774"/>
                  </a:lnTo>
                  <a:lnTo>
                    <a:pt x="802" y="776"/>
                  </a:lnTo>
                  <a:lnTo>
                    <a:pt x="808" y="780"/>
                  </a:lnTo>
                  <a:lnTo>
                    <a:pt x="818" y="782"/>
                  </a:lnTo>
                  <a:lnTo>
                    <a:pt x="828" y="781"/>
                  </a:lnTo>
                  <a:lnTo>
                    <a:pt x="839" y="780"/>
                  </a:lnTo>
                  <a:lnTo>
                    <a:pt x="842" y="776"/>
                  </a:lnTo>
                  <a:lnTo>
                    <a:pt x="846" y="773"/>
                  </a:lnTo>
                  <a:lnTo>
                    <a:pt x="855" y="773"/>
                  </a:lnTo>
                  <a:lnTo>
                    <a:pt x="865" y="773"/>
                  </a:lnTo>
                  <a:lnTo>
                    <a:pt x="869" y="772"/>
                  </a:lnTo>
                  <a:lnTo>
                    <a:pt x="872" y="769"/>
                  </a:lnTo>
                  <a:lnTo>
                    <a:pt x="875" y="768"/>
                  </a:lnTo>
                  <a:lnTo>
                    <a:pt x="881" y="767"/>
                  </a:lnTo>
                  <a:lnTo>
                    <a:pt x="884" y="768"/>
                  </a:lnTo>
                  <a:lnTo>
                    <a:pt x="888" y="770"/>
                  </a:lnTo>
                  <a:lnTo>
                    <a:pt x="893" y="771"/>
                  </a:lnTo>
                  <a:lnTo>
                    <a:pt x="898" y="770"/>
                  </a:lnTo>
                  <a:lnTo>
                    <a:pt x="908" y="765"/>
                  </a:lnTo>
                  <a:lnTo>
                    <a:pt x="917" y="761"/>
                  </a:lnTo>
                  <a:lnTo>
                    <a:pt x="930" y="764"/>
                  </a:lnTo>
                  <a:lnTo>
                    <a:pt x="944" y="767"/>
                  </a:lnTo>
                  <a:lnTo>
                    <a:pt x="947" y="763"/>
                  </a:lnTo>
                  <a:lnTo>
                    <a:pt x="951" y="759"/>
                  </a:lnTo>
                  <a:lnTo>
                    <a:pt x="958" y="760"/>
                  </a:lnTo>
                  <a:lnTo>
                    <a:pt x="970" y="762"/>
                  </a:lnTo>
                  <a:lnTo>
                    <a:pt x="981" y="763"/>
                  </a:lnTo>
                  <a:lnTo>
                    <a:pt x="988" y="764"/>
                  </a:lnTo>
                  <a:lnTo>
                    <a:pt x="1004" y="758"/>
                  </a:lnTo>
                  <a:lnTo>
                    <a:pt x="1020" y="752"/>
                  </a:lnTo>
                  <a:lnTo>
                    <a:pt x="1022" y="756"/>
                  </a:lnTo>
                  <a:lnTo>
                    <a:pt x="1024" y="758"/>
                  </a:lnTo>
                  <a:lnTo>
                    <a:pt x="1026" y="759"/>
                  </a:lnTo>
                  <a:lnTo>
                    <a:pt x="1028" y="760"/>
                  </a:lnTo>
                  <a:lnTo>
                    <a:pt x="1034" y="761"/>
                  </a:lnTo>
                  <a:lnTo>
                    <a:pt x="1040" y="761"/>
                  </a:lnTo>
                  <a:lnTo>
                    <a:pt x="1052" y="758"/>
                  </a:lnTo>
                  <a:lnTo>
                    <a:pt x="1063" y="753"/>
                  </a:lnTo>
                  <a:lnTo>
                    <a:pt x="1067" y="759"/>
                  </a:lnTo>
                  <a:lnTo>
                    <a:pt x="1071" y="762"/>
                  </a:lnTo>
                  <a:lnTo>
                    <a:pt x="1073" y="763"/>
                  </a:lnTo>
                  <a:lnTo>
                    <a:pt x="1076" y="764"/>
                  </a:lnTo>
                  <a:lnTo>
                    <a:pt x="1080" y="764"/>
                  </a:lnTo>
                  <a:lnTo>
                    <a:pt x="1084" y="763"/>
                  </a:lnTo>
                  <a:lnTo>
                    <a:pt x="1087" y="758"/>
                  </a:lnTo>
                  <a:lnTo>
                    <a:pt x="1091" y="752"/>
                  </a:lnTo>
                  <a:lnTo>
                    <a:pt x="1095" y="756"/>
                  </a:lnTo>
                  <a:lnTo>
                    <a:pt x="1098" y="758"/>
                  </a:lnTo>
                  <a:lnTo>
                    <a:pt x="1106" y="758"/>
                  </a:lnTo>
                  <a:lnTo>
                    <a:pt x="1114" y="758"/>
                  </a:lnTo>
                  <a:lnTo>
                    <a:pt x="1118" y="761"/>
                  </a:lnTo>
                  <a:lnTo>
                    <a:pt x="1122" y="764"/>
                  </a:lnTo>
                  <a:lnTo>
                    <a:pt x="1128" y="764"/>
                  </a:lnTo>
                  <a:lnTo>
                    <a:pt x="1134" y="763"/>
                  </a:lnTo>
                  <a:lnTo>
                    <a:pt x="1140" y="761"/>
                  </a:lnTo>
                  <a:lnTo>
                    <a:pt x="1145" y="760"/>
                  </a:lnTo>
                  <a:lnTo>
                    <a:pt x="1146" y="755"/>
                  </a:lnTo>
                  <a:lnTo>
                    <a:pt x="1150" y="749"/>
                  </a:lnTo>
                  <a:lnTo>
                    <a:pt x="1153" y="748"/>
                  </a:lnTo>
                  <a:lnTo>
                    <a:pt x="1156" y="748"/>
                  </a:lnTo>
                  <a:lnTo>
                    <a:pt x="1159" y="749"/>
                  </a:lnTo>
                  <a:lnTo>
                    <a:pt x="1162" y="750"/>
                  </a:lnTo>
                  <a:lnTo>
                    <a:pt x="1165" y="755"/>
                  </a:lnTo>
                  <a:lnTo>
                    <a:pt x="1168" y="758"/>
                  </a:lnTo>
                  <a:lnTo>
                    <a:pt x="1173" y="758"/>
                  </a:lnTo>
                  <a:lnTo>
                    <a:pt x="1177" y="757"/>
                  </a:lnTo>
                  <a:lnTo>
                    <a:pt x="1184" y="751"/>
                  </a:lnTo>
                  <a:lnTo>
                    <a:pt x="1189" y="746"/>
                  </a:lnTo>
                  <a:lnTo>
                    <a:pt x="1198" y="747"/>
                  </a:lnTo>
                  <a:lnTo>
                    <a:pt x="1207" y="748"/>
                  </a:lnTo>
                  <a:lnTo>
                    <a:pt x="1211" y="749"/>
                  </a:lnTo>
                  <a:lnTo>
                    <a:pt x="1215" y="749"/>
                  </a:lnTo>
                  <a:lnTo>
                    <a:pt x="1220" y="749"/>
                  </a:lnTo>
                  <a:lnTo>
                    <a:pt x="1224" y="749"/>
                  </a:lnTo>
                  <a:lnTo>
                    <a:pt x="1238" y="747"/>
                  </a:lnTo>
                  <a:lnTo>
                    <a:pt x="1256" y="747"/>
                  </a:lnTo>
                  <a:lnTo>
                    <a:pt x="1260" y="749"/>
                  </a:lnTo>
                  <a:lnTo>
                    <a:pt x="1266" y="751"/>
                  </a:lnTo>
                  <a:lnTo>
                    <a:pt x="1269" y="751"/>
                  </a:lnTo>
                  <a:lnTo>
                    <a:pt x="1272" y="752"/>
                  </a:lnTo>
                  <a:lnTo>
                    <a:pt x="1276" y="752"/>
                  </a:lnTo>
                  <a:lnTo>
                    <a:pt x="1279" y="751"/>
                  </a:lnTo>
                  <a:lnTo>
                    <a:pt x="1282" y="748"/>
                  </a:lnTo>
                  <a:lnTo>
                    <a:pt x="1285" y="744"/>
                  </a:lnTo>
                  <a:lnTo>
                    <a:pt x="1299" y="748"/>
                  </a:lnTo>
                  <a:lnTo>
                    <a:pt x="1313" y="751"/>
                  </a:lnTo>
                  <a:lnTo>
                    <a:pt x="1320" y="750"/>
                  </a:lnTo>
                  <a:lnTo>
                    <a:pt x="1328" y="749"/>
                  </a:lnTo>
                  <a:lnTo>
                    <a:pt x="1331" y="751"/>
                  </a:lnTo>
                  <a:lnTo>
                    <a:pt x="1335" y="753"/>
                  </a:lnTo>
                  <a:lnTo>
                    <a:pt x="1344" y="752"/>
                  </a:lnTo>
                  <a:lnTo>
                    <a:pt x="1357" y="751"/>
                  </a:lnTo>
                  <a:lnTo>
                    <a:pt x="1360" y="753"/>
                  </a:lnTo>
                  <a:lnTo>
                    <a:pt x="1362" y="756"/>
                  </a:lnTo>
                  <a:lnTo>
                    <a:pt x="1366" y="757"/>
                  </a:lnTo>
                  <a:lnTo>
                    <a:pt x="1372" y="757"/>
                  </a:lnTo>
                  <a:lnTo>
                    <a:pt x="1374" y="752"/>
                  </a:lnTo>
                  <a:lnTo>
                    <a:pt x="1377" y="749"/>
                  </a:lnTo>
                  <a:lnTo>
                    <a:pt x="1381" y="749"/>
                  </a:lnTo>
                  <a:lnTo>
                    <a:pt x="1385" y="749"/>
                  </a:lnTo>
                  <a:lnTo>
                    <a:pt x="1387" y="753"/>
                  </a:lnTo>
                  <a:lnTo>
                    <a:pt x="1389" y="757"/>
                  </a:lnTo>
                  <a:lnTo>
                    <a:pt x="1392" y="759"/>
                  </a:lnTo>
                  <a:lnTo>
                    <a:pt x="1395" y="761"/>
                  </a:lnTo>
                  <a:lnTo>
                    <a:pt x="1401" y="761"/>
                  </a:lnTo>
                  <a:lnTo>
                    <a:pt x="1417" y="760"/>
                  </a:lnTo>
                  <a:lnTo>
                    <a:pt x="1432" y="759"/>
                  </a:lnTo>
                  <a:lnTo>
                    <a:pt x="1441" y="758"/>
                  </a:lnTo>
                  <a:lnTo>
                    <a:pt x="1445" y="756"/>
                  </a:lnTo>
                  <a:lnTo>
                    <a:pt x="1448" y="753"/>
                  </a:lnTo>
                  <a:lnTo>
                    <a:pt x="1454" y="752"/>
                  </a:lnTo>
                  <a:lnTo>
                    <a:pt x="1462" y="752"/>
                  </a:lnTo>
                  <a:lnTo>
                    <a:pt x="1464" y="755"/>
                  </a:lnTo>
                  <a:lnTo>
                    <a:pt x="1465" y="757"/>
                  </a:lnTo>
                  <a:lnTo>
                    <a:pt x="1466" y="759"/>
                  </a:lnTo>
                  <a:lnTo>
                    <a:pt x="1469" y="760"/>
                  </a:lnTo>
                  <a:lnTo>
                    <a:pt x="1473" y="761"/>
                  </a:lnTo>
                  <a:lnTo>
                    <a:pt x="1477" y="761"/>
                  </a:lnTo>
                  <a:lnTo>
                    <a:pt x="1480" y="761"/>
                  </a:lnTo>
                  <a:lnTo>
                    <a:pt x="1485" y="760"/>
                  </a:lnTo>
                  <a:lnTo>
                    <a:pt x="1491" y="759"/>
                  </a:lnTo>
                  <a:lnTo>
                    <a:pt x="1499" y="759"/>
                  </a:lnTo>
                  <a:lnTo>
                    <a:pt x="1499" y="761"/>
                  </a:lnTo>
                  <a:lnTo>
                    <a:pt x="1500" y="763"/>
                  </a:lnTo>
                  <a:lnTo>
                    <a:pt x="1498" y="765"/>
                  </a:lnTo>
                  <a:lnTo>
                    <a:pt x="1497" y="767"/>
                  </a:lnTo>
                  <a:lnTo>
                    <a:pt x="1487" y="769"/>
                  </a:lnTo>
                  <a:lnTo>
                    <a:pt x="1479" y="770"/>
                  </a:lnTo>
                  <a:lnTo>
                    <a:pt x="1470" y="772"/>
                  </a:lnTo>
                  <a:lnTo>
                    <a:pt x="1464" y="774"/>
                  </a:lnTo>
                  <a:lnTo>
                    <a:pt x="1457" y="774"/>
                  </a:lnTo>
                  <a:lnTo>
                    <a:pt x="1453" y="772"/>
                  </a:lnTo>
                  <a:lnTo>
                    <a:pt x="1450" y="770"/>
                  </a:lnTo>
                  <a:lnTo>
                    <a:pt x="1445" y="768"/>
                  </a:lnTo>
                  <a:lnTo>
                    <a:pt x="1434" y="768"/>
                  </a:lnTo>
                  <a:lnTo>
                    <a:pt x="1420" y="769"/>
                  </a:lnTo>
                  <a:lnTo>
                    <a:pt x="1406" y="772"/>
                  </a:lnTo>
                  <a:lnTo>
                    <a:pt x="1396" y="774"/>
                  </a:lnTo>
                  <a:lnTo>
                    <a:pt x="1386" y="775"/>
                  </a:lnTo>
                  <a:lnTo>
                    <a:pt x="1376" y="775"/>
                  </a:lnTo>
                  <a:lnTo>
                    <a:pt x="1366" y="775"/>
                  </a:lnTo>
                  <a:lnTo>
                    <a:pt x="1358" y="773"/>
                  </a:lnTo>
                  <a:lnTo>
                    <a:pt x="1348" y="772"/>
                  </a:lnTo>
                  <a:lnTo>
                    <a:pt x="1339" y="771"/>
                  </a:lnTo>
                  <a:lnTo>
                    <a:pt x="1330" y="771"/>
                  </a:lnTo>
                  <a:lnTo>
                    <a:pt x="1320" y="772"/>
                  </a:lnTo>
                  <a:lnTo>
                    <a:pt x="1320" y="774"/>
                  </a:lnTo>
                  <a:lnTo>
                    <a:pt x="1319" y="778"/>
                  </a:lnTo>
                  <a:lnTo>
                    <a:pt x="1320" y="779"/>
                  </a:lnTo>
                  <a:lnTo>
                    <a:pt x="1323" y="781"/>
                  </a:lnTo>
                  <a:lnTo>
                    <a:pt x="1328" y="783"/>
                  </a:lnTo>
                  <a:lnTo>
                    <a:pt x="1335" y="783"/>
                  </a:lnTo>
                  <a:lnTo>
                    <a:pt x="1343" y="784"/>
                  </a:lnTo>
                  <a:lnTo>
                    <a:pt x="1352" y="783"/>
                  </a:lnTo>
                  <a:lnTo>
                    <a:pt x="1372" y="783"/>
                  </a:lnTo>
                  <a:lnTo>
                    <a:pt x="1386" y="782"/>
                  </a:lnTo>
                  <a:lnTo>
                    <a:pt x="1396" y="785"/>
                  </a:lnTo>
                  <a:lnTo>
                    <a:pt x="1405" y="788"/>
                  </a:lnTo>
                  <a:lnTo>
                    <a:pt x="1416" y="790"/>
                  </a:lnTo>
                  <a:lnTo>
                    <a:pt x="1428" y="788"/>
                  </a:lnTo>
                  <a:lnTo>
                    <a:pt x="1439" y="787"/>
                  </a:lnTo>
                  <a:lnTo>
                    <a:pt x="1447" y="785"/>
                  </a:lnTo>
                  <a:lnTo>
                    <a:pt x="1453" y="786"/>
                  </a:lnTo>
                  <a:lnTo>
                    <a:pt x="1466" y="787"/>
                  </a:lnTo>
                  <a:lnTo>
                    <a:pt x="1479" y="788"/>
                  </a:lnTo>
                  <a:lnTo>
                    <a:pt x="1487" y="790"/>
                  </a:lnTo>
                  <a:lnTo>
                    <a:pt x="1488" y="793"/>
                  </a:lnTo>
                  <a:lnTo>
                    <a:pt x="1488" y="795"/>
                  </a:lnTo>
                  <a:lnTo>
                    <a:pt x="1482" y="805"/>
                  </a:lnTo>
                  <a:lnTo>
                    <a:pt x="1476" y="814"/>
                  </a:lnTo>
                  <a:lnTo>
                    <a:pt x="1476" y="816"/>
                  </a:lnTo>
                  <a:lnTo>
                    <a:pt x="1477" y="818"/>
                  </a:lnTo>
                  <a:lnTo>
                    <a:pt x="1482" y="821"/>
                  </a:lnTo>
                  <a:lnTo>
                    <a:pt x="1488" y="826"/>
                  </a:lnTo>
                  <a:lnTo>
                    <a:pt x="1488" y="837"/>
                  </a:lnTo>
                  <a:lnTo>
                    <a:pt x="1488" y="844"/>
                  </a:lnTo>
                  <a:lnTo>
                    <a:pt x="1487" y="845"/>
                  </a:lnTo>
                  <a:lnTo>
                    <a:pt x="1486" y="845"/>
                  </a:lnTo>
                  <a:lnTo>
                    <a:pt x="1482" y="843"/>
                  </a:lnTo>
                  <a:lnTo>
                    <a:pt x="1479" y="841"/>
                  </a:lnTo>
                  <a:lnTo>
                    <a:pt x="1474" y="848"/>
                  </a:lnTo>
                  <a:lnTo>
                    <a:pt x="1468" y="854"/>
                  </a:lnTo>
                  <a:lnTo>
                    <a:pt x="1469" y="861"/>
                  </a:lnTo>
                  <a:lnTo>
                    <a:pt x="1470" y="868"/>
                  </a:lnTo>
                  <a:lnTo>
                    <a:pt x="1470" y="877"/>
                  </a:lnTo>
                  <a:lnTo>
                    <a:pt x="1469" y="885"/>
                  </a:lnTo>
                  <a:lnTo>
                    <a:pt x="1467" y="887"/>
                  </a:lnTo>
                  <a:lnTo>
                    <a:pt x="1464" y="890"/>
                  </a:lnTo>
                  <a:lnTo>
                    <a:pt x="1462" y="892"/>
                  </a:lnTo>
                  <a:lnTo>
                    <a:pt x="1462" y="897"/>
                  </a:lnTo>
                  <a:lnTo>
                    <a:pt x="1460" y="900"/>
                  </a:lnTo>
                  <a:lnTo>
                    <a:pt x="1462" y="903"/>
                  </a:lnTo>
                  <a:lnTo>
                    <a:pt x="1463" y="911"/>
                  </a:lnTo>
                  <a:lnTo>
                    <a:pt x="1466" y="918"/>
                  </a:lnTo>
                  <a:lnTo>
                    <a:pt x="1469" y="919"/>
                  </a:lnTo>
                  <a:lnTo>
                    <a:pt x="1474" y="919"/>
                  </a:lnTo>
                  <a:lnTo>
                    <a:pt x="1474" y="920"/>
                  </a:lnTo>
                  <a:lnTo>
                    <a:pt x="1473" y="921"/>
                  </a:lnTo>
                  <a:lnTo>
                    <a:pt x="1460" y="925"/>
                  </a:lnTo>
                  <a:lnTo>
                    <a:pt x="1443" y="933"/>
                  </a:lnTo>
                  <a:lnTo>
                    <a:pt x="1427" y="942"/>
                  </a:lnTo>
                  <a:lnTo>
                    <a:pt x="1416" y="948"/>
                  </a:lnTo>
                  <a:lnTo>
                    <a:pt x="1411" y="947"/>
                  </a:lnTo>
                  <a:lnTo>
                    <a:pt x="1407" y="944"/>
                  </a:lnTo>
                  <a:lnTo>
                    <a:pt x="1405" y="943"/>
                  </a:lnTo>
                  <a:lnTo>
                    <a:pt x="1401" y="943"/>
                  </a:lnTo>
                  <a:lnTo>
                    <a:pt x="1399" y="943"/>
                  </a:lnTo>
                  <a:lnTo>
                    <a:pt x="1395" y="943"/>
                  </a:lnTo>
                  <a:lnTo>
                    <a:pt x="1388" y="945"/>
                  </a:lnTo>
                  <a:lnTo>
                    <a:pt x="1378" y="946"/>
                  </a:lnTo>
                  <a:lnTo>
                    <a:pt x="1369" y="947"/>
                  </a:lnTo>
                  <a:lnTo>
                    <a:pt x="1359" y="946"/>
                  </a:lnTo>
                  <a:lnTo>
                    <a:pt x="1350" y="943"/>
                  </a:lnTo>
                  <a:lnTo>
                    <a:pt x="1340" y="942"/>
                  </a:lnTo>
                  <a:lnTo>
                    <a:pt x="1320" y="943"/>
                  </a:lnTo>
                  <a:lnTo>
                    <a:pt x="1300" y="944"/>
                  </a:lnTo>
                  <a:lnTo>
                    <a:pt x="1278" y="943"/>
                  </a:lnTo>
                  <a:lnTo>
                    <a:pt x="1257" y="943"/>
                  </a:lnTo>
                  <a:lnTo>
                    <a:pt x="1246" y="944"/>
                  </a:lnTo>
                  <a:lnTo>
                    <a:pt x="1235" y="944"/>
                  </a:lnTo>
                  <a:lnTo>
                    <a:pt x="1227" y="943"/>
                  </a:lnTo>
                  <a:lnTo>
                    <a:pt x="1219" y="940"/>
                  </a:lnTo>
                  <a:lnTo>
                    <a:pt x="1210" y="939"/>
                  </a:lnTo>
                  <a:lnTo>
                    <a:pt x="1202" y="939"/>
                  </a:lnTo>
                  <a:lnTo>
                    <a:pt x="1191" y="942"/>
                  </a:lnTo>
                  <a:lnTo>
                    <a:pt x="1179" y="944"/>
                  </a:lnTo>
                  <a:lnTo>
                    <a:pt x="1165" y="944"/>
                  </a:lnTo>
                  <a:lnTo>
                    <a:pt x="1153" y="943"/>
                  </a:lnTo>
                  <a:lnTo>
                    <a:pt x="1142" y="942"/>
                  </a:lnTo>
                  <a:lnTo>
                    <a:pt x="1128" y="940"/>
                  </a:lnTo>
                  <a:lnTo>
                    <a:pt x="1114" y="940"/>
                  </a:lnTo>
                  <a:lnTo>
                    <a:pt x="1102" y="943"/>
                  </a:lnTo>
                  <a:lnTo>
                    <a:pt x="1092" y="944"/>
                  </a:lnTo>
                  <a:lnTo>
                    <a:pt x="1081" y="944"/>
                  </a:lnTo>
                  <a:lnTo>
                    <a:pt x="1071" y="942"/>
                  </a:lnTo>
                  <a:lnTo>
                    <a:pt x="1063" y="940"/>
                  </a:lnTo>
                  <a:lnTo>
                    <a:pt x="1049" y="943"/>
                  </a:lnTo>
                  <a:lnTo>
                    <a:pt x="1037" y="946"/>
                  </a:lnTo>
                  <a:lnTo>
                    <a:pt x="1023" y="946"/>
                  </a:lnTo>
                  <a:lnTo>
                    <a:pt x="1009" y="946"/>
                  </a:lnTo>
                  <a:lnTo>
                    <a:pt x="994" y="947"/>
                  </a:lnTo>
                  <a:lnTo>
                    <a:pt x="980" y="947"/>
                  </a:lnTo>
                  <a:lnTo>
                    <a:pt x="967" y="950"/>
                  </a:lnTo>
                  <a:lnTo>
                    <a:pt x="951" y="953"/>
                  </a:lnTo>
                  <a:lnTo>
                    <a:pt x="941" y="953"/>
                  </a:lnTo>
                  <a:lnTo>
                    <a:pt x="932" y="953"/>
                  </a:lnTo>
                  <a:lnTo>
                    <a:pt x="922" y="953"/>
                  </a:lnTo>
                  <a:lnTo>
                    <a:pt x="913" y="953"/>
                  </a:lnTo>
                  <a:lnTo>
                    <a:pt x="893" y="958"/>
                  </a:lnTo>
                  <a:lnTo>
                    <a:pt x="872" y="963"/>
                  </a:lnTo>
                  <a:lnTo>
                    <a:pt x="851" y="969"/>
                  </a:lnTo>
                  <a:lnTo>
                    <a:pt x="831" y="973"/>
                  </a:lnTo>
                  <a:lnTo>
                    <a:pt x="818" y="973"/>
                  </a:lnTo>
                  <a:lnTo>
                    <a:pt x="806" y="973"/>
                  </a:lnTo>
                  <a:lnTo>
                    <a:pt x="793" y="973"/>
                  </a:lnTo>
                  <a:lnTo>
                    <a:pt x="781" y="973"/>
                  </a:lnTo>
                  <a:lnTo>
                    <a:pt x="771" y="978"/>
                  </a:lnTo>
                  <a:lnTo>
                    <a:pt x="764" y="983"/>
                  </a:lnTo>
                  <a:lnTo>
                    <a:pt x="755" y="985"/>
                  </a:lnTo>
                  <a:lnTo>
                    <a:pt x="745" y="988"/>
                  </a:lnTo>
                  <a:lnTo>
                    <a:pt x="735" y="990"/>
                  </a:lnTo>
                  <a:lnTo>
                    <a:pt x="726" y="992"/>
                  </a:lnTo>
                  <a:lnTo>
                    <a:pt x="711" y="993"/>
                  </a:lnTo>
                  <a:lnTo>
                    <a:pt x="696" y="993"/>
                  </a:lnTo>
                  <a:lnTo>
                    <a:pt x="687" y="993"/>
                  </a:lnTo>
                  <a:lnTo>
                    <a:pt x="679" y="993"/>
                  </a:lnTo>
                  <a:lnTo>
                    <a:pt x="672" y="994"/>
                  </a:lnTo>
                  <a:lnTo>
                    <a:pt x="664" y="995"/>
                  </a:lnTo>
                  <a:lnTo>
                    <a:pt x="657" y="998"/>
                  </a:lnTo>
                  <a:lnTo>
                    <a:pt x="652" y="1002"/>
                  </a:lnTo>
                  <a:lnTo>
                    <a:pt x="650" y="1004"/>
                  </a:lnTo>
                  <a:lnTo>
                    <a:pt x="645" y="1004"/>
                  </a:lnTo>
                  <a:lnTo>
                    <a:pt x="640" y="1004"/>
                  </a:lnTo>
                  <a:lnTo>
                    <a:pt x="632" y="1004"/>
                  </a:lnTo>
                  <a:lnTo>
                    <a:pt x="630" y="997"/>
                  </a:lnTo>
                  <a:lnTo>
                    <a:pt x="628" y="992"/>
                  </a:lnTo>
                  <a:lnTo>
                    <a:pt x="624" y="991"/>
                  </a:lnTo>
                  <a:lnTo>
                    <a:pt x="619" y="989"/>
                  </a:lnTo>
                  <a:lnTo>
                    <a:pt x="617" y="991"/>
                  </a:lnTo>
                  <a:lnTo>
                    <a:pt x="615" y="993"/>
                  </a:lnTo>
                  <a:lnTo>
                    <a:pt x="614" y="1002"/>
                  </a:lnTo>
                  <a:lnTo>
                    <a:pt x="613" y="1009"/>
                  </a:lnTo>
                  <a:lnTo>
                    <a:pt x="609" y="1010"/>
                  </a:lnTo>
                  <a:lnTo>
                    <a:pt x="605" y="1012"/>
                  </a:lnTo>
                  <a:lnTo>
                    <a:pt x="599" y="1012"/>
                  </a:lnTo>
                  <a:lnTo>
                    <a:pt x="594" y="1010"/>
                  </a:lnTo>
                  <a:lnTo>
                    <a:pt x="584" y="1008"/>
                  </a:lnTo>
                  <a:lnTo>
                    <a:pt x="580" y="1006"/>
                  </a:lnTo>
                  <a:lnTo>
                    <a:pt x="579" y="1000"/>
                  </a:lnTo>
                  <a:lnTo>
                    <a:pt x="579" y="994"/>
                  </a:lnTo>
                  <a:lnTo>
                    <a:pt x="575" y="990"/>
                  </a:lnTo>
                  <a:lnTo>
                    <a:pt x="570" y="985"/>
                  </a:lnTo>
                  <a:lnTo>
                    <a:pt x="567" y="984"/>
                  </a:lnTo>
                  <a:lnTo>
                    <a:pt x="563" y="983"/>
                  </a:lnTo>
                  <a:lnTo>
                    <a:pt x="560" y="982"/>
                  </a:lnTo>
                  <a:lnTo>
                    <a:pt x="557" y="983"/>
                  </a:lnTo>
                  <a:lnTo>
                    <a:pt x="552" y="984"/>
                  </a:lnTo>
                  <a:lnTo>
                    <a:pt x="548" y="986"/>
                  </a:lnTo>
                  <a:lnTo>
                    <a:pt x="545" y="989"/>
                  </a:lnTo>
                  <a:lnTo>
                    <a:pt x="541" y="992"/>
                  </a:lnTo>
                  <a:lnTo>
                    <a:pt x="536" y="997"/>
                  </a:lnTo>
                  <a:lnTo>
                    <a:pt x="531" y="1004"/>
                  </a:lnTo>
                  <a:lnTo>
                    <a:pt x="517" y="1000"/>
                  </a:lnTo>
                  <a:lnTo>
                    <a:pt x="505" y="993"/>
                  </a:lnTo>
                  <a:lnTo>
                    <a:pt x="503" y="988"/>
                  </a:lnTo>
                  <a:lnTo>
                    <a:pt x="500" y="983"/>
                  </a:lnTo>
                  <a:lnTo>
                    <a:pt x="493" y="983"/>
                  </a:lnTo>
                  <a:lnTo>
                    <a:pt x="487" y="983"/>
                  </a:lnTo>
                  <a:lnTo>
                    <a:pt x="481" y="978"/>
                  </a:lnTo>
                  <a:lnTo>
                    <a:pt x="475" y="973"/>
                  </a:lnTo>
                  <a:lnTo>
                    <a:pt x="465" y="972"/>
                  </a:lnTo>
                  <a:lnTo>
                    <a:pt x="456" y="972"/>
                  </a:lnTo>
                  <a:lnTo>
                    <a:pt x="453" y="972"/>
                  </a:lnTo>
                  <a:lnTo>
                    <a:pt x="450" y="971"/>
                  </a:lnTo>
                  <a:lnTo>
                    <a:pt x="446" y="969"/>
                  </a:lnTo>
                  <a:lnTo>
                    <a:pt x="444" y="965"/>
                  </a:lnTo>
                  <a:lnTo>
                    <a:pt x="443" y="961"/>
                  </a:lnTo>
                  <a:lnTo>
                    <a:pt x="442" y="957"/>
                  </a:lnTo>
                  <a:lnTo>
                    <a:pt x="443" y="953"/>
                  </a:lnTo>
                  <a:lnTo>
                    <a:pt x="444" y="949"/>
                  </a:lnTo>
                  <a:lnTo>
                    <a:pt x="450" y="948"/>
                  </a:lnTo>
                  <a:lnTo>
                    <a:pt x="454" y="946"/>
                  </a:lnTo>
                  <a:lnTo>
                    <a:pt x="455" y="944"/>
                  </a:lnTo>
                  <a:lnTo>
                    <a:pt x="456" y="942"/>
                  </a:lnTo>
                  <a:lnTo>
                    <a:pt x="456" y="938"/>
                  </a:lnTo>
                  <a:lnTo>
                    <a:pt x="456" y="936"/>
                  </a:lnTo>
                  <a:lnTo>
                    <a:pt x="457" y="933"/>
                  </a:lnTo>
                  <a:lnTo>
                    <a:pt x="460" y="931"/>
                  </a:lnTo>
                  <a:lnTo>
                    <a:pt x="463" y="930"/>
                  </a:lnTo>
                  <a:lnTo>
                    <a:pt x="466" y="928"/>
                  </a:lnTo>
                  <a:lnTo>
                    <a:pt x="469" y="930"/>
                  </a:lnTo>
                  <a:lnTo>
                    <a:pt x="471" y="931"/>
                  </a:lnTo>
                  <a:lnTo>
                    <a:pt x="476" y="933"/>
                  </a:lnTo>
                  <a:lnTo>
                    <a:pt x="480" y="934"/>
                  </a:lnTo>
                  <a:lnTo>
                    <a:pt x="481" y="931"/>
                  </a:lnTo>
                  <a:lnTo>
                    <a:pt x="482" y="927"/>
                  </a:lnTo>
                  <a:lnTo>
                    <a:pt x="482" y="924"/>
                  </a:lnTo>
                  <a:lnTo>
                    <a:pt x="482" y="920"/>
                  </a:lnTo>
                  <a:lnTo>
                    <a:pt x="474" y="915"/>
                  </a:lnTo>
                  <a:lnTo>
                    <a:pt x="465" y="911"/>
                  </a:lnTo>
                  <a:lnTo>
                    <a:pt x="464" y="911"/>
                  </a:lnTo>
                  <a:lnTo>
                    <a:pt x="464" y="915"/>
                  </a:lnTo>
                  <a:lnTo>
                    <a:pt x="463" y="919"/>
                  </a:lnTo>
                  <a:lnTo>
                    <a:pt x="460" y="920"/>
                  </a:lnTo>
                  <a:lnTo>
                    <a:pt x="457" y="921"/>
                  </a:lnTo>
                  <a:lnTo>
                    <a:pt x="455" y="920"/>
                  </a:lnTo>
                  <a:lnTo>
                    <a:pt x="453" y="919"/>
                  </a:lnTo>
                  <a:lnTo>
                    <a:pt x="452" y="913"/>
                  </a:lnTo>
                  <a:lnTo>
                    <a:pt x="453" y="909"/>
                  </a:lnTo>
                  <a:lnTo>
                    <a:pt x="454" y="903"/>
                  </a:lnTo>
                  <a:lnTo>
                    <a:pt x="455" y="899"/>
                  </a:lnTo>
                  <a:lnTo>
                    <a:pt x="456" y="895"/>
                  </a:lnTo>
                  <a:lnTo>
                    <a:pt x="457" y="889"/>
                  </a:lnTo>
                  <a:lnTo>
                    <a:pt x="456" y="885"/>
                  </a:lnTo>
                  <a:lnTo>
                    <a:pt x="454" y="879"/>
                  </a:lnTo>
                  <a:lnTo>
                    <a:pt x="448" y="879"/>
                  </a:lnTo>
                  <a:lnTo>
                    <a:pt x="442" y="879"/>
                  </a:lnTo>
                  <a:lnTo>
                    <a:pt x="439" y="885"/>
                  </a:lnTo>
                  <a:lnTo>
                    <a:pt x="435" y="892"/>
                  </a:lnTo>
                  <a:lnTo>
                    <a:pt x="433" y="901"/>
                  </a:lnTo>
                  <a:lnTo>
                    <a:pt x="432" y="909"/>
                  </a:lnTo>
                  <a:lnTo>
                    <a:pt x="432" y="916"/>
                  </a:lnTo>
                  <a:lnTo>
                    <a:pt x="432" y="924"/>
                  </a:lnTo>
                  <a:lnTo>
                    <a:pt x="429" y="927"/>
                  </a:lnTo>
                  <a:lnTo>
                    <a:pt x="425" y="931"/>
                  </a:lnTo>
                  <a:lnTo>
                    <a:pt x="424" y="940"/>
                  </a:lnTo>
                  <a:lnTo>
                    <a:pt x="424" y="949"/>
                  </a:lnTo>
                  <a:lnTo>
                    <a:pt x="424" y="954"/>
                  </a:lnTo>
                  <a:lnTo>
                    <a:pt x="424" y="958"/>
                  </a:lnTo>
                  <a:lnTo>
                    <a:pt x="423" y="962"/>
                  </a:lnTo>
                  <a:lnTo>
                    <a:pt x="421" y="967"/>
                  </a:lnTo>
                  <a:lnTo>
                    <a:pt x="413" y="968"/>
                  </a:lnTo>
                  <a:lnTo>
                    <a:pt x="406" y="968"/>
                  </a:lnTo>
                  <a:lnTo>
                    <a:pt x="399" y="968"/>
                  </a:lnTo>
                  <a:lnTo>
                    <a:pt x="394" y="967"/>
                  </a:lnTo>
                  <a:lnTo>
                    <a:pt x="381" y="965"/>
                  </a:lnTo>
                  <a:lnTo>
                    <a:pt x="367" y="961"/>
                  </a:lnTo>
                  <a:lnTo>
                    <a:pt x="361" y="963"/>
                  </a:lnTo>
                  <a:lnTo>
                    <a:pt x="357" y="968"/>
                  </a:lnTo>
                  <a:lnTo>
                    <a:pt x="355" y="979"/>
                  </a:lnTo>
                  <a:lnTo>
                    <a:pt x="355" y="991"/>
                  </a:lnTo>
                  <a:lnTo>
                    <a:pt x="352" y="991"/>
                  </a:lnTo>
                  <a:lnTo>
                    <a:pt x="349" y="991"/>
                  </a:lnTo>
                  <a:lnTo>
                    <a:pt x="342" y="985"/>
                  </a:lnTo>
                  <a:lnTo>
                    <a:pt x="336" y="980"/>
                  </a:lnTo>
                  <a:lnTo>
                    <a:pt x="331" y="972"/>
                  </a:lnTo>
                  <a:lnTo>
                    <a:pt x="327" y="965"/>
                  </a:lnTo>
                  <a:lnTo>
                    <a:pt x="326" y="965"/>
                  </a:lnTo>
                  <a:lnTo>
                    <a:pt x="325" y="965"/>
                  </a:lnTo>
                  <a:lnTo>
                    <a:pt x="315" y="970"/>
                  </a:lnTo>
                  <a:lnTo>
                    <a:pt x="305" y="975"/>
                  </a:lnTo>
                  <a:lnTo>
                    <a:pt x="303" y="979"/>
                  </a:lnTo>
                  <a:lnTo>
                    <a:pt x="301" y="983"/>
                  </a:lnTo>
                  <a:lnTo>
                    <a:pt x="295" y="985"/>
                  </a:lnTo>
                  <a:lnTo>
                    <a:pt x="288" y="986"/>
                  </a:lnTo>
                  <a:lnTo>
                    <a:pt x="279" y="988"/>
                  </a:lnTo>
                  <a:lnTo>
                    <a:pt x="270" y="988"/>
                  </a:lnTo>
                  <a:lnTo>
                    <a:pt x="252" y="988"/>
                  </a:lnTo>
                  <a:lnTo>
                    <a:pt x="238" y="985"/>
                  </a:lnTo>
                  <a:lnTo>
                    <a:pt x="230" y="988"/>
                  </a:lnTo>
                  <a:lnTo>
                    <a:pt x="219" y="989"/>
                  </a:lnTo>
                  <a:lnTo>
                    <a:pt x="203" y="980"/>
                  </a:lnTo>
                  <a:lnTo>
                    <a:pt x="189" y="970"/>
                  </a:lnTo>
                  <a:lnTo>
                    <a:pt x="185" y="970"/>
                  </a:lnTo>
                  <a:lnTo>
                    <a:pt x="180" y="970"/>
                  </a:lnTo>
                  <a:lnTo>
                    <a:pt x="176" y="971"/>
                  </a:lnTo>
                  <a:lnTo>
                    <a:pt x="173" y="972"/>
                  </a:lnTo>
                  <a:lnTo>
                    <a:pt x="168" y="973"/>
                  </a:lnTo>
                  <a:lnTo>
                    <a:pt x="165" y="973"/>
                  </a:lnTo>
                  <a:lnTo>
                    <a:pt x="161" y="972"/>
                  </a:lnTo>
                  <a:lnTo>
                    <a:pt x="157" y="970"/>
                  </a:lnTo>
                  <a:lnTo>
                    <a:pt x="150" y="962"/>
                  </a:lnTo>
                  <a:lnTo>
                    <a:pt x="143" y="955"/>
                  </a:lnTo>
                  <a:lnTo>
                    <a:pt x="136" y="954"/>
                  </a:lnTo>
                  <a:lnTo>
                    <a:pt x="128" y="951"/>
                  </a:lnTo>
                  <a:lnTo>
                    <a:pt x="122" y="946"/>
                  </a:lnTo>
                  <a:lnTo>
                    <a:pt x="116" y="937"/>
                  </a:lnTo>
                  <a:lnTo>
                    <a:pt x="113" y="933"/>
                  </a:lnTo>
                  <a:lnTo>
                    <a:pt x="108" y="930"/>
                  </a:lnTo>
                  <a:lnTo>
                    <a:pt x="105" y="926"/>
                  </a:lnTo>
                  <a:lnTo>
                    <a:pt x="101" y="924"/>
                  </a:lnTo>
                  <a:lnTo>
                    <a:pt x="86" y="922"/>
                  </a:lnTo>
                  <a:lnTo>
                    <a:pt x="73" y="921"/>
                  </a:lnTo>
                  <a:lnTo>
                    <a:pt x="60" y="921"/>
                  </a:lnTo>
                  <a:lnTo>
                    <a:pt x="47" y="919"/>
                  </a:lnTo>
                  <a:lnTo>
                    <a:pt x="38" y="912"/>
                  </a:lnTo>
                  <a:lnTo>
                    <a:pt x="29" y="905"/>
                  </a:lnTo>
                  <a:lnTo>
                    <a:pt x="14" y="903"/>
                  </a:lnTo>
                  <a:lnTo>
                    <a:pt x="0" y="899"/>
                  </a:lnTo>
                  <a:lnTo>
                    <a:pt x="0" y="898"/>
                  </a:lnTo>
                  <a:lnTo>
                    <a:pt x="5" y="891"/>
                  </a:lnTo>
                  <a:lnTo>
                    <a:pt x="11" y="885"/>
                  </a:lnTo>
                  <a:lnTo>
                    <a:pt x="11" y="874"/>
                  </a:lnTo>
                  <a:lnTo>
                    <a:pt x="11" y="864"/>
                  </a:lnTo>
                  <a:lnTo>
                    <a:pt x="16" y="858"/>
                  </a:lnTo>
                  <a:lnTo>
                    <a:pt x="22" y="855"/>
                  </a:lnTo>
                  <a:lnTo>
                    <a:pt x="28" y="852"/>
                  </a:lnTo>
                  <a:lnTo>
                    <a:pt x="34" y="849"/>
                  </a:lnTo>
                  <a:lnTo>
                    <a:pt x="36" y="842"/>
                  </a:lnTo>
                  <a:lnTo>
                    <a:pt x="37" y="837"/>
                  </a:lnTo>
                  <a:lnTo>
                    <a:pt x="36" y="831"/>
                  </a:lnTo>
                  <a:lnTo>
                    <a:pt x="34" y="825"/>
                  </a:lnTo>
                  <a:lnTo>
                    <a:pt x="34" y="818"/>
                  </a:lnTo>
                  <a:lnTo>
                    <a:pt x="34" y="814"/>
                  </a:lnTo>
                  <a:lnTo>
                    <a:pt x="48" y="809"/>
                  </a:lnTo>
                  <a:lnTo>
                    <a:pt x="60" y="805"/>
                  </a:lnTo>
                  <a:lnTo>
                    <a:pt x="60" y="804"/>
                  </a:lnTo>
                  <a:lnTo>
                    <a:pt x="60" y="803"/>
                  </a:lnTo>
                  <a:lnTo>
                    <a:pt x="48" y="795"/>
                  </a:lnTo>
                  <a:lnTo>
                    <a:pt x="34" y="790"/>
                  </a:lnTo>
                  <a:lnTo>
                    <a:pt x="35" y="786"/>
                  </a:lnTo>
                  <a:lnTo>
                    <a:pt x="36" y="783"/>
                  </a:lnTo>
                  <a:lnTo>
                    <a:pt x="46" y="779"/>
                  </a:lnTo>
                  <a:lnTo>
                    <a:pt x="54" y="773"/>
                  </a:lnTo>
                  <a:lnTo>
                    <a:pt x="63" y="772"/>
                  </a:lnTo>
                  <a:lnTo>
                    <a:pt x="72" y="772"/>
                  </a:lnTo>
                  <a:lnTo>
                    <a:pt x="72" y="769"/>
                  </a:lnTo>
                  <a:lnTo>
                    <a:pt x="73" y="768"/>
                  </a:lnTo>
                  <a:lnTo>
                    <a:pt x="73" y="765"/>
                  </a:lnTo>
                  <a:lnTo>
                    <a:pt x="75" y="764"/>
                  </a:lnTo>
                  <a:lnTo>
                    <a:pt x="80" y="763"/>
                  </a:lnTo>
                  <a:lnTo>
                    <a:pt x="85" y="763"/>
                  </a:lnTo>
                  <a:lnTo>
                    <a:pt x="91" y="763"/>
                  </a:lnTo>
                  <a:lnTo>
                    <a:pt x="95" y="764"/>
                  </a:lnTo>
                  <a:lnTo>
                    <a:pt x="106" y="765"/>
                  </a:lnTo>
                  <a:lnTo>
                    <a:pt x="116" y="767"/>
                  </a:lnTo>
                  <a:lnTo>
                    <a:pt x="146" y="767"/>
                  </a:lnTo>
                  <a:lnTo>
                    <a:pt x="177" y="768"/>
                  </a:lnTo>
                  <a:lnTo>
                    <a:pt x="191" y="768"/>
                  </a:lnTo>
                  <a:lnTo>
                    <a:pt x="206" y="769"/>
                  </a:lnTo>
                  <a:lnTo>
                    <a:pt x="219" y="771"/>
                  </a:lnTo>
                  <a:lnTo>
                    <a:pt x="232" y="773"/>
                  </a:lnTo>
                  <a:lnTo>
                    <a:pt x="236" y="774"/>
                  </a:lnTo>
                  <a:lnTo>
                    <a:pt x="241" y="774"/>
                  </a:lnTo>
                  <a:lnTo>
                    <a:pt x="245" y="773"/>
                  </a:lnTo>
                  <a:lnTo>
                    <a:pt x="248" y="772"/>
                  </a:lnTo>
                  <a:lnTo>
                    <a:pt x="256" y="769"/>
                  </a:lnTo>
                  <a:lnTo>
                    <a:pt x="262" y="767"/>
                  </a:lnTo>
                  <a:lnTo>
                    <a:pt x="276" y="768"/>
                  </a:lnTo>
                  <a:lnTo>
                    <a:pt x="285" y="770"/>
                  </a:lnTo>
                  <a:lnTo>
                    <a:pt x="297" y="765"/>
                  </a:lnTo>
                  <a:lnTo>
                    <a:pt x="308" y="761"/>
                  </a:lnTo>
                  <a:lnTo>
                    <a:pt x="317" y="761"/>
                  </a:lnTo>
                  <a:lnTo>
                    <a:pt x="327" y="761"/>
                  </a:lnTo>
                  <a:lnTo>
                    <a:pt x="337" y="761"/>
                  </a:lnTo>
                  <a:lnTo>
                    <a:pt x="346" y="761"/>
                  </a:lnTo>
                  <a:lnTo>
                    <a:pt x="353" y="759"/>
                  </a:lnTo>
                  <a:lnTo>
                    <a:pt x="363" y="759"/>
                  </a:lnTo>
                  <a:lnTo>
                    <a:pt x="365" y="762"/>
                  </a:lnTo>
                  <a:lnTo>
                    <a:pt x="367" y="765"/>
                  </a:lnTo>
                  <a:lnTo>
                    <a:pt x="369" y="769"/>
                  </a:lnTo>
                  <a:lnTo>
                    <a:pt x="370" y="773"/>
                  </a:lnTo>
                  <a:lnTo>
                    <a:pt x="369" y="781"/>
                  </a:lnTo>
                  <a:lnTo>
                    <a:pt x="367" y="788"/>
                  </a:lnTo>
                  <a:lnTo>
                    <a:pt x="366" y="796"/>
                  </a:lnTo>
                  <a:lnTo>
                    <a:pt x="365" y="803"/>
                  </a:lnTo>
                  <a:lnTo>
                    <a:pt x="365" y="806"/>
                  </a:lnTo>
                  <a:lnTo>
                    <a:pt x="365" y="808"/>
                  </a:lnTo>
                  <a:lnTo>
                    <a:pt x="366" y="810"/>
                  </a:lnTo>
                  <a:lnTo>
                    <a:pt x="369" y="811"/>
                  </a:lnTo>
                  <a:lnTo>
                    <a:pt x="370" y="811"/>
                  </a:lnTo>
                  <a:lnTo>
                    <a:pt x="372" y="811"/>
                  </a:lnTo>
                  <a:lnTo>
                    <a:pt x="377" y="808"/>
                  </a:lnTo>
                  <a:lnTo>
                    <a:pt x="383" y="804"/>
                  </a:lnTo>
                  <a:lnTo>
                    <a:pt x="392" y="806"/>
                  </a:lnTo>
                  <a:lnTo>
                    <a:pt x="401" y="806"/>
                  </a:lnTo>
                  <a:lnTo>
                    <a:pt x="403" y="805"/>
                  </a:lnTo>
                  <a:lnTo>
                    <a:pt x="404" y="804"/>
                  </a:lnTo>
                  <a:lnTo>
                    <a:pt x="403" y="802"/>
                  </a:lnTo>
                  <a:lnTo>
                    <a:pt x="403" y="800"/>
                  </a:lnTo>
                  <a:lnTo>
                    <a:pt x="395" y="797"/>
                  </a:lnTo>
                  <a:lnTo>
                    <a:pt x="389" y="794"/>
                  </a:lnTo>
                  <a:lnTo>
                    <a:pt x="385" y="791"/>
                  </a:lnTo>
                  <a:lnTo>
                    <a:pt x="381" y="785"/>
                  </a:lnTo>
                  <a:lnTo>
                    <a:pt x="386" y="771"/>
                  </a:lnTo>
                  <a:lnTo>
                    <a:pt x="392" y="759"/>
                  </a:lnTo>
                  <a:lnTo>
                    <a:pt x="399" y="760"/>
                  </a:lnTo>
                  <a:lnTo>
                    <a:pt x="407" y="760"/>
                  </a:lnTo>
                  <a:lnTo>
                    <a:pt x="412" y="753"/>
                  </a:lnTo>
                  <a:lnTo>
                    <a:pt x="418" y="746"/>
                  </a:lnTo>
                  <a:lnTo>
                    <a:pt x="422" y="746"/>
                  </a:lnTo>
                  <a:lnTo>
                    <a:pt x="427" y="746"/>
                  </a:lnTo>
                  <a:lnTo>
                    <a:pt x="431" y="747"/>
                  </a:lnTo>
                  <a:lnTo>
                    <a:pt x="435" y="748"/>
                  </a:lnTo>
                  <a:lnTo>
                    <a:pt x="442" y="753"/>
                  </a:lnTo>
                  <a:lnTo>
                    <a:pt x="447" y="758"/>
                  </a:lnTo>
                  <a:lnTo>
                    <a:pt x="453" y="755"/>
                  </a:lnTo>
                  <a:lnTo>
                    <a:pt x="458" y="752"/>
                  </a:lnTo>
                  <a:lnTo>
                    <a:pt x="460" y="757"/>
                  </a:lnTo>
                  <a:lnTo>
                    <a:pt x="463" y="761"/>
                  </a:lnTo>
                  <a:lnTo>
                    <a:pt x="460" y="772"/>
                  </a:lnTo>
                  <a:lnTo>
                    <a:pt x="458" y="782"/>
                  </a:lnTo>
                  <a:lnTo>
                    <a:pt x="457" y="782"/>
                  </a:lnTo>
                  <a:lnTo>
                    <a:pt x="456" y="782"/>
                  </a:lnTo>
                  <a:lnTo>
                    <a:pt x="445" y="783"/>
                  </a:lnTo>
                  <a:lnTo>
                    <a:pt x="433" y="784"/>
                  </a:lnTo>
                  <a:lnTo>
                    <a:pt x="433" y="785"/>
                  </a:lnTo>
                  <a:lnTo>
                    <a:pt x="432" y="786"/>
                  </a:lnTo>
                  <a:lnTo>
                    <a:pt x="432" y="792"/>
                  </a:lnTo>
                  <a:lnTo>
                    <a:pt x="432" y="796"/>
                  </a:lnTo>
                  <a:lnTo>
                    <a:pt x="434" y="800"/>
                  </a:lnTo>
                  <a:lnTo>
                    <a:pt x="436" y="805"/>
                  </a:lnTo>
                  <a:lnTo>
                    <a:pt x="441" y="806"/>
                  </a:lnTo>
                  <a:lnTo>
                    <a:pt x="445" y="808"/>
                  </a:lnTo>
                  <a:lnTo>
                    <a:pt x="450" y="810"/>
                  </a:lnTo>
                  <a:lnTo>
                    <a:pt x="453" y="814"/>
                  </a:lnTo>
                  <a:lnTo>
                    <a:pt x="454" y="819"/>
                  </a:lnTo>
                  <a:lnTo>
                    <a:pt x="454" y="823"/>
                  </a:lnTo>
                  <a:lnTo>
                    <a:pt x="453" y="829"/>
                  </a:lnTo>
                  <a:lnTo>
                    <a:pt x="452" y="833"/>
                  </a:lnTo>
                  <a:lnTo>
                    <a:pt x="450" y="837"/>
                  </a:lnTo>
                  <a:lnTo>
                    <a:pt x="448" y="841"/>
                  </a:lnTo>
                  <a:lnTo>
                    <a:pt x="447" y="846"/>
                  </a:lnTo>
                  <a:lnTo>
                    <a:pt x="448" y="852"/>
                  </a:lnTo>
                  <a:lnTo>
                    <a:pt x="451" y="852"/>
                  </a:lnTo>
                  <a:lnTo>
                    <a:pt x="453" y="853"/>
                  </a:lnTo>
                  <a:lnTo>
                    <a:pt x="457" y="849"/>
                  </a:lnTo>
                  <a:lnTo>
                    <a:pt x="459" y="844"/>
                  </a:lnTo>
                  <a:lnTo>
                    <a:pt x="460" y="840"/>
                  </a:lnTo>
                  <a:lnTo>
                    <a:pt x="462" y="834"/>
                  </a:lnTo>
                  <a:lnTo>
                    <a:pt x="463" y="825"/>
                  </a:lnTo>
                  <a:lnTo>
                    <a:pt x="466" y="814"/>
                  </a:lnTo>
                  <a:lnTo>
                    <a:pt x="474" y="803"/>
                  </a:lnTo>
                  <a:lnTo>
                    <a:pt x="482" y="793"/>
                  </a:lnTo>
                  <a:lnTo>
                    <a:pt x="479" y="787"/>
                  </a:lnTo>
                  <a:lnTo>
                    <a:pt x="475" y="782"/>
                  </a:lnTo>
                  <a:lnTo>
                    <a:pt x="474" y="779"/>
                  </a:lnTo>
                  <a:lnTo>
                    <a:pt x="475" y="774"/>
                  </a:lnTo>
                  <a:lnTo>
                    <a:pt x="476" y="770"/>
                  </a:lnTo>
                  <a:lnTo>
                    <a:pt x="478" y="765"/>
                  </a:lnTo>
                  <a:lnTo>
                    <a:pt x="483" y="759"/>
                  </a:lnTo>
                  <a:lnTo>
                    <a:pt x="488" y="752"/>
                  </a:lnTo>
                  <a:lnTo>
                    <a:pt x="501" y="750"/>
                  </a:lnTo>
                  <a:lnTo>
                    <a:pt x="520" y="749"/>
                  </a:lnTo>
                  <a:lnTo>
                    <a:pt x="528" y="748"/>
                  </a:lnTo>
                  <a:lnTo>
                    <a:pt x="536" y="749"/>
                  </a:lnTo>
                  <a:lnTo>
                    <a:pt x="539" y="750"/>
                  </a:lnTo>
                  <a:lnTo>
                    <a:pt x="543" y="751"/>
                  </a:lnTo>
                  <a:lnTo>
                    <a:pt x="545" y="752"/>
                  </a:lnTo>
                  <a:lnTo>
                    <a:pt x="546" y="755"/>
                  </a:lnTo>
                  <a:lnTo>
                    <a:pt x="546" y="759"/>
                  </a:lnTo>
                  <a:lnTo>
                    <a:pt x="545" y="762"/>
                  </a:lnTo>
                  <a:lnTo>
                    <a:pt x="544" y="764"/>
                  </a:lnTo>
                  <a:lnTo>
                    <a:pt x="543" y="767"/>
                  </a:lnTo>
                  <a:lnTo>
                    <a:pt x="543" y="773"/>
                  </a:lnTo>
                  <a:lnTo>
                    <a:pt x="544" y="781"/>
                  </a:lnTo>
                  <a:lnTo>
                    <a:pt x="546" y="790"/>
                  </a:lnTo>
                  <a:lnTo>
                    <a:pt x="548" y="795"/>
                  </a:lnTo>
                  <a:lnTo>
                    <a:pt x="551" y="796"/>
                  </a:lnTo>
                  <a:lnTo>
                    <a:pt x="556" y="797"/>
                  </a:lnTo>
                  <a:lnTo>
                    <a:pt x="560" y="797"/>
                  </a:lnTo>
                  <a:lnTo>
                    <a:pt x="564" y="797"/>
                  </a:lnTo>
                  <a:lnTo>
                    <a:pt x="569" y="788"/>
                  </a:lnTo>
                  <a:lnTo>
                    <a:pt x="572" y="780"/>
                  </a:lnTo>
                  <a:lnTo>
                    <a:pt x="573" y="764"/>
                  </a:lnTo>
                  <a:lnTo>
                    <a:pt x="576" y="749"/>
                  </a:lnTo>
                  <a:lnTo>
                    <a:pt x="585" y="742"/>
                  </a:lnTo>
                  <a:lnTo>
                    <a:pt x="594" y="736"/>
                  </a:lnTo>
                  <a:lnTo>
                    <a:pt x="594" y="732"/>
                  </a:lnTo>
                  <a:lnTo>
                    <a:pt x="594" y="726"/>
                  </a:lnTo>
                  <a:lnTo>
                    <a:pt x="592" y="722"/>
                  </a:lnTo>
                  <a:lnTo>
                    <a:pt x="591" y="718"/>
                  </a:lnTo>
                  <a:lnTo>
                    <a:pt x="593" y="709"/>
                  </a:lnTo>
                  <a:lnTo>
                    <a:pt x="597" y="700"/>
                  </a:lnTo>
                  <a:lnTo>
                    <a:pt x="597" y="689"/>
                  </a:lnTo>
                  <a:lnTo>
                    <a:pt x="597" y="678"/>
                  </a:lnTo>
                  <a:lnTo>
                    <a:pt x="599" y="667"/>
                  </a:lnTo>
                  <a:lnTo>
                    <a:pt x="603" y="656"/>
                  </a:lnTo>
                  <a:lnTo>
                    <a:pt x="606" y="653"/>
                  </a:lnTo>
                  <a:lnTo>
                    <a:pt x="609" y="651"/>
                  </a:lnTo>
                  <a:lnTo>
                    <a:pt x="610" y="643"/>
                  </a:lnTo>
                  <a:lnTo>
                    <a:pt x="613" y="635"/>
                  </a:lnTo>
                  <a:lnTo>
                    <a:pt x="618" y="630"/>
                  </a:lnTo>
                  <a:lnTo>
                    <a:pt x="621" y="623"/>
                  </a:lnTo>
                  <a:lnTo>
                    <a:pt x="624" y="612"/>
                  </a:lnTo>
                  <a:lnTo>
                    <a:pt x="625" y="604"/>
                  </a:lnTo>
                  <a:lnTo>
                    <a:pt x="625" y="599"/>
                  </a:lnTo>
                  <a:lnTo>
                    <a:pt x="626" y="595"/>
                  </a:lnTo>
                  <a:lnTo>
                    <a:pt x="627" y="590"/>
                  </a:lnTo>
                  <a:lnTo>
                    <a:pt x="630" y="586"/>
                  </a:lnTo>
                  <a:lnTo>
                    <a:pt x="625" y="580"/>
                  </a:lnTo>
                  <a:lnTo>
                    <a:pt x="621" y="574"/>
                  </a:lnTo>
                  <a:lnTo>
                    <a:pt x="620" y="567"/>
                  </a:lnTo>
                  <a:lnTo>
                    <a:pt x="620" y="561"/>
                  </a:lnTo>
                  <a:lnTo>
                    <a:pt x="621" y="554"/>
                  </a:lnTo>
                  <a:lnTo>
                    <a:pt x="621" y="548"/>
                  </a:lnTo>
                  <a:lnTo>
                    <a:pt x="621" y="540"/>
                  </a:lnTo>
                  <a:lnTo>
                    <a:pt x="618" y="530"/>
                  </a:lnTo>
                  <a:lnTo>
                    <a:pt x="609" y="520"/>
                  </a:lnTo>
                  <a:lnTo>
                    <a:pt x="601" y="512"/>
                  </a:lnTo>
                  <a:lnTo>
                    <a:pt x="601" y="506"/>
                  </a:lnTo>
                  <a:lnTo>
                    <a:pt x="599" y="500"/>
                  </a:lnTo>
                  <a:lnTo>
                    <a:pt x="596" y="494"/>
                  </a:lnTo>
                  <a:lnTo>
                    <a:pt x="592" y="488"/>
                  </a:lnTo>
                  <a:lnTo>
                    <a:pt x="590" y="478"/>
                  </a:lnTo>
                  <a:lnTo>
                    <a:pt x="587" y="470"/>
                  </a:lnTo>
                  <a:lnTo>
                    <a:pt x="587" y="460"/>
                  </a:lnTo>
                  <a:lnTo>
                    <a:pt x="587" y="452"/>
                  </a:lnTo>
                  <a:lnTo>
                    <a:pt x="584" y="448"/>
                  </a:lnTo>
                  <a:lnTo>
                    <a:pt x="582" y="445"/>
                  </a:lnTo>
                  <a:lnTo>
                    <a:pt x="580" y="436"/>
                  </a:lnTo>
                  <a:lnTo>
                    <a:pt x="578" y="421"/>
                  </a:lnTo>
                  <a:lnTo>
                    <a:pt x="575" y="404"/>
                  </a:lnTo>
                  <a:lnTo>
                    <a:pt x="575" y="396"/>
                  </a:lnTo>
                  <a:lnTo>
                    <a:pt x="583" y="382"/>
                  </a:lnTo>
                  <a:lnTo>
                    <a:pt x="591" y="368"/>
                  </a:lnTo>
                  <a:lnTo>
                    <a:pt x="590" y="359"/>
                  </a:lnTo>
                  <a:lnTo>
                    <a:pt x="588" y="348"/>
                  </a:lnTo>
                  <a:lnTo>
                    <a:pt x="595" y="339"/>
                  </a:lnTo>
                  <a:lnTo>
                    <a:pt x="603" y="329"/>
                  </a:lnTo>
                  <a:lnTo>
                    <a:pt x="606" y="324"/>
                  </a:lnTo>
                  <a:lnTo>
                    <a:pt x="609" y="318"/>
                  </a:lnTo>
                  <a:lnTo>
                    <a:pt x="611" y="313"/>
                  </a:lnTo>
                  <a:lnTo>
                    <a:pt x="613" y="306"/>
                  </a:lnTo>
                  <a:lnTo>
                    <a:pt x="610" y="294"/>
                  </a:lnTo>
                  <a:lnTo>
                    <a:pt x="610" y="278"/>
                  </a:lnTo>
                  <a:lnTo>
                    <a:pt x="613" y="275"/>
                  </a:lnTo>
                  <a:lnTo>
                    <a:pt x="615" y="273"/>
                  </a:lnTo>
                  <a:close/>
                  <a:moveTo>
                    <a:pt x="818" y="525"/>
                  </a:moveTo>
                  <a:lnTo>
                    <a:pt x="820" y="526"/>
                  </a:lnTo>
                  <a:lnTo>
                    <a:pt x="822" y="526"/>
                  </a:lnTo>
                  <a:lnTo>
                    <a:pt x="822" y="527"/>
                  </a:lnTo>
                  <a:lnTo>
                    <a:pt x="819" y="527"/>
                  </a:lnTo>
                  <a:lnTo>
                    <a:pt x="818" y="527"/>
                  </a:lnTo>
                  <a:lnTo>
                    <a:pt x="818" y="526"/>
                  </a:lnTo>
                  <a:lnTo>
                    <a:pt x="818" y="525"/>
                  </a:lnTo>
                  <a:close/>
                  <a:moveTo>
                    <a:pt x="1154" y="765"/>
                  </a:moveTo>
                  <a:lnTo>
                    <a:pt x="1148" y="769"/>
                  </a:lnTo>
                  <a:lnTo>
                    <a:pt x="1139" y="770"/>
                  </a:lnTo>
                  <a:lnTo>
                    <a:pt x="1129" y="770"/>
                  </a:lnTo>
                  <a:lnTo>
                    <a:pt x="1118" y="770"/>
                  </a:lnTo>
                  <a:lnTo>
                    <a:pt x="1094" y="770"/>
                  </a:lnTo>
                  <a:lnTo>
                    <a:pt x="1071" y="771"/>
                  </a:lnTo>
                  <a:lnTo>
                    <a:pt x="1068" y="772"/>
                  </a:lnTo>
                  <a:lnTo>
                    <a:pt x="1064" y="774"/>
                  </a:lnTo>
                  <a:lnTo>
                    <a:pt x="1055" y="774"/>
                  </a:lnTo>
                  <a:lnTo>
                    <a:pt x="1046" y="774"/>
                  </a:lnTo>
                  <a:lnTo>
                    <a:pt x="1037" y="774"/>
                  </a:lnTo>
                  <a:lnTo>
                    <a:pt x="1027" y="774"/>
                  </a:lnTo>
                  <a:lnTo>
                    <a:pt x="1024" y="778"/>
                  </a:lnTo>
                  <a:lnTo>
                    <a:pt x="1022" y="780"/>
                  </a:lnTo>
                  <a:lnTo>
                    <a:pt x="1012" y="782"/>
                  </a:lnTo>
                  <a:lnTo>
                    <a:pt x="999" y="782"/>
                  </a:lnTo>
                  <a:lnTo>
                    <a:pt x="986" y="782"/>
                  </a:lnTo>
                  <a:lnTo>
                    <a:pt x="976" y="783"/>
                  </a:lnTo>
                  <a:lnTo>
                    <a:pt x="967" y="784"/>
                  </a:lnTo>
                  <a:lnTo>
                    <a:pt x="958" y="784"/>
                  </a:lnTo>
                  <a:lnTo>
                    <a:pt x="948" y="784"/>
                  </a:lnTo>
                  <a:lnTo>
                    <a:pt x="940" y="783"/>
                  </a:lnTo>
                  <a:lnTo>
                    <a:pt x="932" y="784"/>
                  </a:lnTo>
                  <a:lnTo>
                    <a:pt x="924" y="785"/>
                  </a:lnTo>
                  <a:lnTo>
                    <a:pt x="921" y="786"/>
                  </a:lnTo>
                  <a:lnTo>
                    <a:pt x="918" y="787"/>
                  </a:lnTo>
                  <a:lnTo>
                    <a:pt x="916" y="790"/>
                  </a:lnTo>
                  <a:lnTo>
                    <a:pt x="913" y="793"/>
                  </a:lnTo>
                  <a:lnTo>
                    <a:pt x="915" y="794"/>
                  </a:lnTo>
                  <a:lnTo>
                    <a:pt x="915" y="796"/>
                  </a:lnTo>
                  <a:lnTo>
                    <a:pt x="921" y="800"/>
                  </a:lnTo>
                  <a:lnTo>
                    <a:pt x="927" y="804"/>
                  </a:lnTo>
                  <a:lnTo>
                    <a:pt x="931" y="805"/>
                  </a:lnTo>
                  <a:lnTo>
                    <a:pt x="934" y="805"/>
                  </a:lnTo>
                  <a:lnTo>
                    <a:pt x="938" y="804"/>
                  </a:lnTo>
                  <a:lnTo>
                    <a:pt x="941" y="803"/>
                  </a:lnTo>
                  <a:lnTo>
                    <a:pt x="946" y="800"/>
                  </a:lnTo>
                  <a:lnTo>
                    <a:pt x="950" y="797"/>
                  </a:lnTo>
                  <a:lnTo>
                    <a:pt x="959" y="797"/>
                  </a:lnTo>
                  <a:lnTo>
                    <a:pt x="969" y="797"/>
                  </a:lnTo>
                  <a:lnTo>
                    <a:pt x="977" y="796"/>
                  </a:lnTo>
                  <a:lnTo>
                    <a:pt x="987" y="795"/>
                  </a:lnTo>
                  <a:lnTo>
                    <a:pt x="998" y="793"/>
                  </a:lnTo>
                  <a:lnTo>
                    <a:pt x="1005" y="792"/>
                  </a:lnTo>
                  <a:lnTo>
                    <a:pt x="1017" y="792"/>
                  </a:lnTo>
                  <a:lnTo>
                    <a:pt x="1029" y="792"/>
                  </a:lnTo>
                  <a:lnTo>
                    <a:pt x="1041" y="792"/>
                  </a:lnTo>
                  <a:lnTo>
                    <a:pt x="1053" y="792"/>
                  </a:lnTo>
                  <a:lnTo>
                    <a:pt x="1064" y="791"/>
                  </a:lnTo>
                  <a:lnTo>
                    <a:pt x="1076" y="790"/>
                  </a:lnTo>
                  <a:lnTo>
                    <a:pt x="1091" y="788"/>
                  </a:lnTo>
                  <a:lnTo>
                    <a:pt x="1104" y="788"/>
                  </a:lnTo>
                  <a:lnTo>
                    <a:pt x="1118" y="790"/>
                  </a:lnTo>
                  <a:lnTo>
                    <a:pt x="1132" y="792"/>
                  </a:lnTo>
                  <a:lnTo>
                    <a:pt x="1137" y="788"/>
                  </a:lnTo>
                  <a:lnTo>
                    <a:pt x="1143" y="785"/>
                  </a:lnTo>
                  <a:lnTo>
                    <a:pt x="1148" y="788"/>
                  </a:lnTo>
                  <a:lnTo>
                    <a:pt x="1153" y="792"/>
                  </a:lnTo>
                  <a:lnTo>
                    <a:pt x="1166" y="791"/>
                  </a:lnTo>
                  <a:lnTo>
                    <a:pt x="1187" y="786"/>
                  </a:lnTo>
                  <a:lnTo>
                    <a:pt x="1209" y="781"/>
                  </a:lnTo>
                  <a:lnTo>
                    <a:pt x="1220" y="778"/>
                  </a:lnTo>
                  <a:lnTo>
                    <a:pt x="1220" y="776"/>
                  </a:lnTo>
                  <a:lnTo>
                    <a:pt x="1219" y="775"/>
                  </a:lnTo>
                  <a:lnTo>
                    <a:pt x="1219" y="774"/>
                  </a:lnTo>
                  <a:lnTo>
                    <a:pt x="1212" y="772"/>
                  </a:lnTo>
                  <a:lnTo>
                    <a:pt x="1206" y="771"/>
                  </a:lnTo>
                  <a:lnTo>
                    <a:pt x="1197" y="770"/>
                  </a:lnTo>
                  <a:lnTo>
                    <a:pt x="1188" y="769"/>
                  </a:lnTo>
                  <a:lnTo>
                    <a:pt x="1169" y="767"/>
                  </a:lnTo>
                  <a:lnTo>
                    <a:pt x="1154" y="765"/>
                  </a:lnTo>
                  <a:close/>
                  <a:moveTo>
                    <a:pt x="760" y="768"/>
                  </a:moveTo>
                  <a:lnTo>
                    <a:pt x="759" y="769"/>
                  </a:lnTo>
                  <a:lnTo>
                    <a:pt x="758" y="770"/>
                  </a:lnTo>
                  <a:lnTo>
                    <a:pt x="759" y="772"/>
                  </a:lnTo>
                  <a:lnTo>
                    <a:pt x="760" y="772"/>
                  </a:lnTo>
                  <a:lnTo>
                    <a:pt x="766" y="773"/>
                  </a:lnTo>
                  <a:lnTo>
                    <a:pt x="769" y="772"/>
                  </a:lnTo>
                  <a:lnTo>
                    <a:pt x="769" y="771"/>
                  </a:lnTo>
                  <a:lnTo>
                    <a:pt x="768" y="770"/>
                  </a:lnTo>
                  <a:lnTo>
                    <a:pt x="767" y="769"/>
                  </a:lnTo>
                  <a:lnTo>
                    <a:pt x="764" y="768"/>
                  </a:lnTo>
                  <a:lnTo>
                    <a:pt x="760" y="768"/>
                  </a:lnTo>
                  <a:close/>
                  <a:moveTo>
                    <a:pt x="1279" y="774"/>
                  </a:moveTo>
                  <a:lnTo>
                    <a:pt x="1278" y="775"/>
                  </a:lnTo>
                  <a:lnTo>
                    <a:pt x="1277" y="776"/>
                  </a:lnTo>
                  <a:lnTo>
                    <a:pt x="1278" y="778"/>
                  </a:lnTo>
                  <a:lnTo>
                    <a:pt x="1278" y="779"/>
                  </a:lnTo>
                  <a:lnTo>
                    <a:pt x="1279" y="779"/>
                  </a:lnTo>
                  <a:lnTo>
                    <a:pt x="1279" y="780"/>
                  </a:lnTo>
                  <a:lnTo>
                    <a:pt x="1280" y="779"/>
                  </a:lnTo>
                  <a:lnTo>
                    <a:pt x="1281" y="779"/>
                  </a:lnTo>
                  <a:lnTo>
                    <a:pt x="1283" y="778"/>
                  </a:lnTo>
                  <a:lnTo>
                    <a:pt x="1284" y="778"/>
                  </a:lnTo>
                  <a:lnTo>
                    <a:pt x="1284" y="776"/>
                  </a:lnTo>
                  <a:lnTo>
                    <a:pt x="1283" y="775"/>
                  </a:lnTo>
                  <a:lnTo>
                    <a:pt x="1281" y="774"/>
                  </a:lnTo>
                  <a:lnTo>
                    <a:pt x="1280" y="774"/>
                  </a:lnTo>
                  <a:lnTo>
                    <a:pt x="1279" y="774"/>
                  </a:lnTo>
                  <a:close/>
                  <a:moveTo>
                    <a:pt x="266" y="833"/>
                  </a:moveTo>
                  <a:lnTo>
                    <a:pt x="262" y="838"/>
                  </a:lnTo>
                  <a:lnTo>
                    <a:pt x="260" y="842"/>
                  </a:lnTo>
                  <a:lnTo>
                    <a:pt x="259" y="845"/>
                  </a:lnTo>
                  <a:lnTo>
                    <a:pt x="260" y="848"/>
                  </a:lnTo>
                  <a:lnTo>
                    <a:pt x="261" y="850"/>
                  </a:lnTo>
                  <a:lnTo>
                    <a:pt x="264" y="852"/>
                  </a:lnTo>
                  <a:lnTo>
                    <a:pt x="266" y="852"/>
                  </a:lnTo>
                  <a:lnTo>
                    <a:pt x="267" y="852"/>
                  </a:lnTo>
                  <a:lnTo>
                    <a:pt x="272" y="849"/>
                  </a:lnTo>
                  <a:lnTo>
                    <a:pt x="278" y="844"/>
                  </a:lnTo>
                  <a:lnTo>
                    <a:pt x="277" y="841"/>
                  </a:lnTo>
                  <a:lnTo>
                    <a:pt x="277" y="837"/>
                  </a:lnTo>
                  <a:lnTo>
                    <a:pt x="271" y="835"/>
                  </a:lnTo>
                  <a:lnTo>
                    <a:pt x="266" y="833"/>
                  </a:lnTo>
                  <a:close/>
                  <a:moveTo>
                    <a:pt x="1480" y="854"/>
                  </a:moveTo>
                  <a:lnTo>
                    <a:pt x="1482" y="854"/>
                  </a:lnTo>
                  <a:lnTo>
                    <a:pt x="1485" y="854"/>
                  </a:lnTo>
                  <a:lnTo>
                    <a:pt x="1485" y="856"/>
                  </a:lnTo>
                  <a:lnTo>
                    <a:pt x="1485" y="858"/>
                  </a:lnTo>
                  <a:lnTo>
                    <a:pt x="1481" y="861"/>
                  </a:lnTo>
                  <a:lnTo>
                    <a:pt x="1477" y="864"/>
                  </a:lnTo>
                  <a:lnTo>
                    <a:pt x="1476" y="863"/>
                  </a:lnTo>
                  <a:lnTo>
                    <a:pt x="1475" y="862"/>
                  </a:lnTo>
                  <a:lnTo>
                    <a:pt x="1475" y="861"/>
                  </a:lnTo>
                  <a:lnTo>
                    <a:pt x="1475" y="860"/>
                  </a:lnTo>
                  <a:lnTo>
                    <a:pt x="1477" y="856"/>
                  </a:lnTo>
                  <a:lnTo>
                    <a:pt x="1480" y="854"/>
                  </a:lnTo>
                  <a:close/>
                  <a:moveTo>
                    <a:pt x="556" y="873"/>
                  </a:moveTo>
                  <a:lnTo>
                    <a:pt x="552" y="876"/>
                  </a:lnTo>
                  <a:lnTo>
                    <a:pt x="550" y="879"/>
                  </a:lnTo>
                  <a:lnTo>
                    <a:pt x="549" y="883"/>
                  </a:lnTo>
                  <a:lnTo>
                    <a:pt x="549" y="888"/>
                  </a:lnTo>
                  <a:lnTo>
                    <a:pt x="553" y="887"/>
                  </a:lnTo>
                  <a:lnTo>
                    <a:pt x="557" y="884"/>
                  </a:lnTo>
                  <a:lnTo>
                    <a:pt x="559" y="880"/>
                  </a:lnTo>
                  <a:lnTo>
                    <a:pt x="560" y="875"/>
                  </a:lnTo>
                  <a:lnTo>
                    <a:pt x="559" y="874"/>
                  </a:lnTo>
                  <a:lnTo>
                    <a:pt x="557" y="874"/>
                  </a:lnTo>
                  <a:lnTo>
                    <a:pt x="556" y="873"/>
                  </a:lnTo>
                  <a:close/>
                  <a:moveTo>
                    <a:pt x="350" y="876"/>
                  </a:moveTo>
                  <a:lnTo>
                    <a:pt x="343" y="881"/>
                  </a:lnTo>
                  <a:lnTo>
                    <a:pt x="337" y="888"/>
                  </a:lnTo>
                  <a:lnTo>
                    <a:pt x="337" y="892"/>
                  </a:lnTo>
                  <a:lnTo>
                    <a:pt x="339" y="896"/>
                  </a:lnTo>
                  <a:lnTo>
                    <a:pt x="342" y="898"/>
                  </a:lnTo>
                  <a:lnTo>
                    <a:pt x="346" y="899"/>
                  </a:lnTo>
                  <a:lnTo>
                    <a:pt x="350" y="898"/>
                  </a:lnTo>
                  <a:lnTo>
                    <a:pt x="353" y="897"/>
                  </a:lnTo>
                  <a:lnTo>
                    <a:pt x="355" y="893"/>
                  </a:lnTo>
                  <a:lnTo>
                    <a:pt x="357" y="890"/>
                  </a:lnTo>
                  <a:lnTo>
                    <a:pt x="357" y="886"/>
                  </a:lnTo>
                  <a:lnTo>
                    <a:pt x="357" y="880"/>
                  </a:lnTo>
                  <a:lnTo>
                    <a:pt x="355" y="878"/>
                  </a:lnTo>
                  <a:lnTo>
                    <a:pt x="353" y="876"/>
                  </a:lnTo>
                  <a:lnTo>
                    <a:pt x="351" y="876"/>
                  </a:lnTo>
                  <a:lnTo>
                    <a:pt x="350" y="876"/>
                  </a:lnTo>
                  <a:close/>
                  <a:moveTo>
                    <a:pt x="1433" y="888"/>
                  </a:moveTo>
                  <a:lnTo>
                    <a:pt x="1420" y="895"/>
                  </a:lnTo>
                  <a:lnTo>
                    <a:pt x="1409" y="903"/>
                  </a:lnTo>
                  <a:lnTo>
                    <a:pt x="1409" y="904"/>
                  </a:lnTo>
                  <a:lnTo>
                    <a:pt x="1409" y="907"/>
                  </a:lnTo>
                  <a:lnTo>
                    <a:pt x="1420" y="912"/>
                  </a:lnTo>
                  <a:lnTo>
                    <a:pt x="1428" y="915"/>
                  </a:lnTo>
                  <a:lnTo>
                    <a:pt x="1432" y="916"/>
                  </a:lnTo>
                  <a:lnTo>
                    <a:pt x="1437" y="915"/>
                  </a:lnTo>
                  <a:lnTo>
                    <a:pt x="1444" y="915"/>
                  </a:lnTo>
                  <a:lnTo>
                    <a:pt x="1452" y="913"/>
                  </a:lnTo>
                  <a:lnTo>
                    <a:pt x="1453" y="912"/>
                  </a:lnTo>
                  <a:lnTo>
                    <a:pt x="1453" y="911"/>
                  </a:lnTo>
                  <a:lnTo>
                    <a:pt x="1453" y="907"/>
                  </a:lnTo>
                  <a:lnTo>
                    <a:pt x="1450" y="900"/>
                  </a:lnTo>
                  <a:lnTo>
                    <a:pt x="1446" y="893"/>
                  </a:lnTo>
                  <a:lnTo>
                    <a:pt x="1443" y="888"/>
                  </a:lnTo>
                  <a:lnTo>
                    <a:pt x="1437" y="888"/>
                  </a:lnTo>
                  <a:lnTo>
                    <a:pt x="1433" y="888"/>
                  </a:lnTo>
                  <a:close/>
                  <a:moveTo>
                    <a:pt x="574" y="922"/>
                  </a:moveTo>
                  <a:lnTo>
                    <a:pt x="570" y="927"/>
                  </a:lnTo>
                  <a:lnTo>
                    <a:pt x="566" y="935"/>
                  </a:lnTo>
                  <a:lnTo>
                    <a:pt x="563" y="938"/>
                  </a:lnTo>
                  <a:lnTo>
                    <a:pt x="562" y="943"/>
                  </a:lnTo>
                  <a:lnTo>
                    <a:pt x="561" y="946"/>
                  </a:lnTo>
                  <a:lnTo>
                    <a:pt x="561" y="948"/>
                  </a:lnTo>
                  <a:lnTo>
                    <a:pt x="567" y="954"/>
                  </a:lnTo>
                  <a:lnTo>
                    <a:pt x="572" y="960"/>
                  </a:lnTo>
                  <a:lnTo>
                    <a:pt x="573" y="960"/>
                  </a:lnTo>
                  <a:lnTo>
                    <a:pt x="581" y="950"/>
                  </a:lnTo>
                  <a:lnTo>
                    <a:pt x="587" y="942"/>
                  </a:lnTo>
                  <a:lnTo>
                    <a:pt x="587" y="936"/>
                  </a:lnTo>
                  <a:lnTo>
                    <a:pt x="587" y="931"/>
                  </a:lnTo>
                  <a:lnTo>
                    <a:pt x="585" y="927"/>
                  </a:lnTo>
                  <a:lnTo>
                    <a:pt x="582" y="925"/>
                  </a:lnTo>
                  <a:lnTo>
                    <a:pt x="578" y="923"/>
                  </a:lnTo>
                  <a:lnTo>
                    <a:pt x="574" y="922"/>
                  </a:lnTo>
                  <a:close/>
                </a:path>
              </a:pathLst>
            </a:custGeom>
            <a:solidFill>
              <a:srgbClr val="2C5882"/>
            </a:solidFill>
            <a:ln w="9525">
              <a:noFill/>
              <a:round/>
            </a:ln>
          </p:spPr>
          <p:txBody>
            <a:bodyPr/>
            <a:lstStyle/>
            <a:p>
              <a:endParaRPr lang="zh-CN" altLang="en-US"/>
            </a:p>
          </p:txBody>
        </p:sp>
        <p:sp>
          <p:nvSpPr>
            <p:cNvPr id="83011" name="Freeform 31"/>
            <p:cNvSpPr/>
            <p:nvPr/>
          </p:nvSpPr>
          <p:spPr bwMode="auto">
            <a:xfrm>
              <a:off x="1535" y="924"/>
              <a:ext cx="164" cy="195"/>
            </a:xfrm>
            <a:custGeom>
              <a:avLst/>
              <a:gdLst>
                <a:gd name="T0" fmla="*/ 0 w 494"/>
                <a:gd name="T1" fmla="*/ 0 h 587"/>
                <a:gd name="T2" fmla="*/ 0 w 494"/>
                <a:gd name="T3" fmla="*/ 0 h 587"/>
                <a:gd name="T4" fmla="*/ 0 w 494"/>
                <a:gd name="T5" fmla="*/ 0 h 587"/>
                <a:gd name="T6" fmla="*/ 0 w 494"/>
                <a:gd name="T7" fmla="*/ 0 h 587"/>
                <a:gd name="T8" fmla="*/ 0 w 494"/>
                <a:gd name="T9" fmla="*/ 0 h 587"/>
                <a:gd name="T10" fmla="*/ 0 w 494"/>
                <a:gd name="T11" fmla="*/ 0 h 587"/>
                <a:gd name="T12" fmla="*/ 0 w 494"/>
                <a:gd name="T13" fmla="*/ 0 h 587"/>
                <a:gd name="T14" fmla="*/ 0 w 494"/>
                <a:gd name="T15" fmla="*/ 0 h 587"/>
                <a:gd name="T16" fmla="*/ 0 w 494"/>
                <a:gd name="T17" fmla="*/ 0 h 587"/>
                <a:gd name="T18" fmla="*/ 0 w 494"/>
                <a:gd name="T19" fmla="*/ 0 h 587"/>
                <a:gd name="T20" fmla="*/ 0 w 494"/>
                <a:gd name="T21" fmla="*/ 0 h 587"/>
                <a:gd name="T22" fmla="*/ 0 w 494"/>
                <a:gd name="T23" fmla="*/ 0 h 587"/>
                <a:gd name="T24" fmla="*/ 0 w 494"/>
                <a:gd name="T25" fmla="*/ 0 h 587"/>
                <a:gd name="T26" fmla="*/ 0 w 494"/>
                <a:gd name="T27" fmla="*/ 0 h 587"/>
                <a:gd name="T28" fmla="*/ 0 w 494"/>
                <a:gd name="T29" fmla="*/ 0 h 587"/>
                <a:gd name="T30" fmla="*/ 0 w 494"/>
                <a:gd name="T31" fmla="*/ 0 h 587"/>
                <a:gd name="T32" fmla="*/ 0 w 494"/>
                <a:gd name="T33" fmla="*/ 0 h 587"/>
                <a:gd name="T34" fmla="*/ 0 w 494"/>
                <a:gd name="T35" fmla="*/ 0 h 587"/>
                <a:gd name="T36" fmla="*/ 0 w 494"/>
                <a:gd name="T37" fmla="*/ 0 h 587"/>
                <a:gd name="T38" fmla="*/ 0 w 494"/>
                <a:gd name="T39" fmla="*/ 0 h 587"/>
                <a:gd name="T40" fmla="*/ 0 w 494"/>
                <a:gd name="T41" fmla="*/ 0 h 587"/>
                <a:gd name="T42" fmla="*/ 0 w 494"/>
                <a:gd name="T43" fmla="*/ 0 h 587"/>
                <a:gd name="T44" fmla="*/ 0 w 494"/>
                <a:gd name="T45" fmla="*/ 0 h 587"/>
                <a:gd name="T46" fmla="*/ 0 w 494"/>
                <a:gd name="T47" fmla="*/ 0 h 587"/>
                <a:gd name="T48" fmla="*/ 0 w 494"/>
                <a:gd name="T49" fmla="*/ 0 h 587"/>
                <a:gd name="T50" fmla="*/ 0 w 494"/>
                <a:gd name="T51" fmla="*/ 0 h 587"/>
                <a:gd name="T52" fmla="*/ 0 w 494"/>
                <a:gd name="T53" fmla="*/ 0 h 587"/>
                <a:gd name="T54" fmla="*/ 0 w 494"/>
                <a:gd name="T55" fmla="*/ 0 h 587"/>
                <a:gd name="T56" fmla="*/ 0 w 494"/>
                <a:gd name="T57" fmla="*/ 0 h 587"/>
                <a:gd name="T58" fmla="*/ 0 w 494"/>
                <a:gd name="T59" fmla="*/ 0 h 587"/>
                <a:gd name="T60" fmla="*/ 0 w 494"/>
                <a:gd name="T61" fmla="*/ 0 h 587"/>
                <a:gd name="T62" fmla="*/ 0 w 494"/>
                <a:gd name="T63" fmla="*/ 0 h 587"/>
                <a:gd name="T64" fmla="*/ 0 w 494"/>
                <a:gd name="T65" fmla="*/ 0 h 587"/>
                <a:gd name="T66" fmla="*/ 0 w 494"/>
                <a:gd name="T67" fmla="*/ 0 h 587"/>
                <a:gd name="T68" fmla="*/ 0 w 494"/>
                <a:gd name="T69" fmla="*/ 0 h 587"/>
                <a:gd name="T70" fmla="*/ 0 w 494"/>
                <a:gd name="T71" fmla="*/ 0 h 587"/>
                <a:gd name="T72" fmla="*/ 0 w 494"/>
                <a:gd name="T73" fmla="*/ 0 h 587"/>
                <a:gd name="T74" fmla="*/ 0 w 494"/>
                <a:gd name="T75" fmla="*/ 0 h 587"/>
                <a:gd name="T76" fmla="*/ 0 w 494"/>
                <a:gd name="T77" fmla="*/ 0 h 587"/>
                <a:gd name="T78" fmla="*/ 0 w 494"/>
                <a:gd name="T79" fmla="*/ 0 h 587"/>
                <a:gd name="T80" fmla="*/ 0 w 494"/>
                <a:gd name="T81" fmla="*/ 0 h 587"/>
                <a:gd name="T82" fmla="*/ 0 w 494"/>
                <a:gd name="T83" fmla="*/ 0 h 587"/>
                <a:gd name="T84" fmla="*/ 0 w 494"/>
                <a:gd name="T85" fmla="*/ 0 h 587"/>
                <a:gd name="T86" fmla="*/ 0 w 494"/>
                <a:gd name="T87" fmla="*/ 0 h 587"/>
                <a:gd name="T88" fmla="*/ 0 w 494"/>
                <a:gd name="T89" fmla="*/ 0 h 587"/>
                <a:gd name="T90" fmla="*/ 0 w 494"/>
                <a:gd name="T91" fmla="*/ 0 h 587"/>
                <a:gd name="T92" fmla="*/ 0 w 494"/>
                <a:gd name="T93" fmla="*/ 0 h 587"/>
                <a:gd name="T94" fmla="*/ 0 w 494"/>
                <a:gd name="T95" fmla="*/ 0 h 587"/>
                <a:gd name="T96" fmla="*/ 0 w 494"/>
                <a:gd name="T97" fmla="*/ 0 h 587"/>
                <a:gd name="T98" fmla="*/ 0 w 494"/>
                <a:gd name="T99" fmla="*/ 0 h 587"/>
                <a:gd name="T100" fmla="*/ 0 w 494"/>
                <a:gd name="T101" fmla="*/ 0 h 587"/>
                <a:gd name="T102" fmla="*/ 0 w 494"/>
                <a:gd name="T103" fmla="*/ 0 h 587"/>
                <a:gd name="T104" fmla="*/ 0 w 494"/>
                <a:gd name="T105" fmla="*/ 0 h 587"/>
                <a:gd name="T106" fmla="*/ 0 w 494"/>
                <a:gd name="T107" fmla="*/ 0 h 587"/>
                <a:gd name="T108" fmla="*/ 0 w 494"/>
                <a:gd name="T109" fmla="*/ 0 h 587"/>
                <a:gd name="T110" fmla="*/ 0 w 494"/>
                <a:gd name="T111" fmla="*/ 0 h 5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94"/>
                <a:gd name="T169" fmla="*/ 0 h 587"/>
                <a:gd name="T170" fmla="*/ 494 w 494"/>
                <a:gd name="T171" fmla="*/ 587 h 5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94" h="587">
                  <a:moveTo>
                    <a:pt x="494" y="367"/>
                  </a:moveTo>
                  <a:lnTo>
                    <a:pt x="490" y="393"/>
                  </a:lnTo>
                  <a:lnTo>
                    <a:pt x="483" y="417"/>
                  </a:lnTo>
                  <a:lnTo>
                    <a:pt x="477" y="438"/>
                  </a:lnTo>
                  <a:lnTo>
                    <a:pt x="467" y="459"/>
                  </a:lnTo>
                  <a:lnTo>
                    <a:pt x="456" y="479"/>
                  </a:lnTo>
                  <a:lnTo>
                    <a:pt x="444" y="498"/>
                  </a:lnTo>
                  <a:lnTo>
                    <a:pt x="431" y="514"/>
                  </a:lnTo>
                  <a:lnTo>
                    <a:pt x="416" y="529"/>
                  </a:lnTo>
                  <a:lnTo>
                    <a:pt x="398" y="542"/>
                  </a:lnTo>
                  <a:lnTo>
                    <a:pt x="381" y="554"/>
                  </a:lnTo>
                  <a:lnTo>
                    <a:pt x="362" y="565"/>
                  </a:lnTo>
                  <a:lnTo>
                    <a:pt x="342" y="573"/>
                  </a:lnTo>
                  <a:lnTo>
                    <a:pt x="321" y="580"/>
                  </a:lnTo>
                  <a:lnTo>
                    <a:pt x="298" y="584"/>
                  </a:lnTo>
                  <a:lnTo>
                    <a:pt x="276" y="587"/>
                  </a:lnTo>
                  <a:lnTo>
                    <a:pt x="251" y="587"/>
                  </a:lnTo>
                  <a:lnTo>
                    <a:pt x="237" y="587"/>
                  </a:lnTo>
                  <a:lnTo>
                    <a:pt x="223" y="586"/>
                  </a:lnTo>
                  <a:lnTo>
                    <a:pt x="210" y="585"/>
                  </a:lnTo>
                  <a:lnTo>
                    <a:pt x="197" y="583"/>
                  </a:lnTo>
                  <a:lnTo>
                    <a:pt x="184" y="580"/>
                  </a:lnTo>
                  <a:lnTo>
                    <a:pt x="172" y="576"/>
                  </a:lnTo>
                  <a:lnTo>
                    <a:pt x="160" y="573"/>
                  </a:lnTo>
                  <a:lnTo>
                    <a:pt x="149" y="568"/>
                  </a:lnTo>
                  <a:lnTo>
                    <a:pt x="137" y="562"/>
                  </a:lnTo>
                  <a:lnTo>
                    <a:pt x="126" y="557"/>
                  </a:lnTo>
                  <a:lnTo>
                    <a:pt x="116" y="550"/>
                  </a:lnTo>
                  <a:lnTo>
                    <a:pt x="105" y="543"/>
                  </a:lnTo>
                  <a:lnTo>
                    <a:pt x="95" y="535"/>
                  </a:lnTo>
                  <a:lnTo>
                    <a:pt x="86" y="527"/>
                  </a:lnTo>
                  <a:lnTo>
                    <a:pt x="76" y="518"/>
                  </a:lnTo>
                  <a:lnTo>
                    <a:pt x="68" y="508"/>
                  </a:lnTo>
                  <a:lnTo>
                    <a:pt x="60" y="499"/>
                  </a:lnTo>
                  <a:lnTo>
                    <a:pt x="52" y="488"/>
                  </a:lnTo>
                  <a:lnTo>
                    <a:pt x="45" y="477"/>
                  </a:lnTo>
                  <a:lnTo>
                    <a:pt x="38" y="465"/>
                  </a:lnTo>
                  <a:lnTo>
                    <a:pt x="32" y="454"/>
                  </a:lnTo>
                  <a:lnTo>
                    <a:pt x="26" y="441"/>
                  </a:lnTo>
                  <a:lnTo>
                    <a:pt x="22" y="429"/>
                  </a:lnTo>
                  <a:lnTo>
                    <a:pt x="16" y="415"/>
                  </a:lnTo>
                  <a:lnTo>
                    <a:pt x="13" y="401"/>
                  </a:lnTo>
                  <a:lnTo>
                    <a:pt x="10" y="387"/>
                  </a:lnTo>
                  <a:lnTo>
                    <a:pt x="6" y="373"/>
                  </a:lnTo>
                  <a:lnTo>
                    <a:pt x="4" y="359"/>
                  </a:lnTo>
                  <a:lnTo>
                    <a:pt x="2" y="343"/>
                  </a:lnTo>
                  <a:lnTo>
                    <a:pt x="1" y="327"/>
                  </a:lnTo>
                  <a:lnTo>
                    <a:pt x="0" y="310"/>
                  </a:lnTo>
                  <a:lnTo>
                    <a:pt x="0" y="294"/>
                  </a:lnTo>
                  <a:lnTo>
                    <a:pt x="0" y="278"/>
                  </a:lnTo>
                  <a:lnTo>
                    <a:pt x="1" y="261"/>
                  </a:lnTo>
                  <a:lnTo>
                    <a:pt x="2" y="246"/>
                  </a:lnTo>
                  <a:lnTo>
                    <a:pt x="4" y="231"/>
                  </a:lnTo>
                  <a:lnTo>
                    <a:pt x="6" y="215"/>
                  </a:lnTo>
                  <a:lnTo>
                    <a:pt x="10" y="201"/>
                  </a:lnTo>
                  <a:lnTo>
                    <a:pt x="13" y="187"/>
                  </a:lnTo>
                  <a:lnTo>
                    <a:pt x="17" y="174"/>
                  </a:lnTo>
                  <a:lnTo>
                    <a:pt x="22" y="161"/>
                  </a:lnTo>
                  <a:lnTo>
                    <a:pt x="27" y="147"/>
                  </a:lnTo>
                  <a:lnTo>
                    <a:pt x="33" y="135"/>
                  </a:lnTo>
                  <a:lnTo>
                    <a:pt x="39" y="123"/>
                  </a:lnTo>
                  <a:lnTo>
                    <a:pt x="47" y="111"/>
                  </a:lnTo>
                  <a:lnTo>
                    <a:pt x="53" y="100"/>
                  </a:lnTo>
                  <a:lnTo>
                    <a:pt x="62" y="91"/>
                  </a:lnTo>
                  <a:lnTo>
                    <a:pt x="71" y="80"/>
                  </a:lnTo>
                  <a:lnTo>
                    <a:pt x="80" y="71"/>
                  </a:lnTo>
                  <a:lnTo>
                    <a:pt x="90" y="61"/>
                  </a:lnTo>
                  <a:lnTo>
                    <a:pt x="99" y="53"/>
                  </a:lnTo>
                  <a:lnTo>
                    <a:pt x="109" y="45"/>
                  </a:lnTo>
                  <a:lnTo>
                    <a:pt x="120" y="38"/>
                  </a:lnTo>
                  <a:lnTo>
                    <a:pt x="131" y="32"/>
                  </a:lnTo>
                  <a:lnTo>
                    <a:pt x="142" y="26"/>
                  </a:lnTo>
                  <a:lnTo>
                    <a:pt x="154" y="21"/>
                  </a:lnTo>
                  <a:lnTo>
                    <a:pt x="166" y="15"/>
                  </a:lnTo>
                  <a:lnTo>
                    <a:pt x="178" y="12"/>
                  </a:lnTo>
                  <a:lnTo>
                    <a:pt x="191" y="9"/>
                  </a:lnTo>
                  <a:lnTo>
                    <a:pt x="204" y="5"/>
                  </a:lnTo>
                  <a:lnTo>
                    <a:pt x="219" y="3"/>
                  </a:lnTo>
                  <a:lnTo>
                    <a:pt x="232" y="2"/>
                  </a:lnTo>
                  <a:lnTo>
                    <a:pt x="247" y="1"/>
                  </a:lnTo>
                  <a:lnTo>
                    <a:pt x="261" y="0"/>
                  </a:lnTo>
                  <a:lnTo>
                    <a:pt x="284" y="1"/>
                  </a:lnTo>
                  <a:lnTo>
                    <a:pt x="306" y="3"/>
                  </a:lnTo>
                  <a:lnTo>
                    <a:pt x="328" y="7"/>
                  </a:lnTo>
                  <a:lnTo>
                    <a:pt x="348" y="12"/>
                  </a:lnTo>
                  <a:lnTo>
                    <a:pt x="366" y="19"/>
                  </a:lnTo>
                  <a:lnTo>
                    <a:pt x="384" y="27"/>
                  </a:lnTo>
                  <a:lnTo>
                    <a:pt x="401" y="37"/>
                  </a:lnTo>
                  <a:lnTo>
                    <a:pt x="417" y="49"/>
                  </a:lnTo>
                  <a:lnTo>
                    <a:pt x="431" y="61"/>
                  </a:lnTo>
                  <a:lnTo>
                    <a:pt x="444" y="75"/>
                  </a:lnTo>
                  <a:lnTo>
                    <a:pt x="455" y="91"/>
                  </a:lnTo>
                  <a:lnTo>
                    <a:pt x="465" y="107"/>
                  </a:lnTo>
                  <a:lnTo>
                    <a:pt x="474" y="123"/>
                  </a:lnTo>
                  <a:lnTo>
                    <a:pt x="480" y="142"/>
                  </a:lnTo>
                  <a:lnTo>
                    <a:pt x="486" y="162"/>
                  </a:lnTo>
                  <a:lnTo>
                    <a:pt x="489" y="182"/>
                  </a:lnTo>
                  <a:lnTo>
                    <a:pt x="417" y="182"/>
                  </a:lnTo>
                  <a:lnTo>
                    <a:pt x="413" y="169"/>
                  </a:lnTo>
                  <a:lnTo>
                    <a:pt x="409" y="156"/>
                  </a:lnTo>
                  <a:lnTo>
                    <a:pt x="405" y="144"/>
                  </a:lnTo>
                  <a:lnTo>
                    <a:pt x="398" y="133"/>
                  </a:lnTo>
                  <a:lnTo>
                    <a:pt x="391" y="123"/>
                  </a:lnTo>
                  <a:lnTo>
                    <a:pt x="384" y="114"/>
                  </a:lnTo>
                  <a:lnTo>
                    <a:pt x="375" y="105"/>
                  </a:lnTo>
                  <a:lnTo>
                    <a:pt x="365" y="97"/>
                  </a:lnTo>
                  <a:lnTo>
                    <a:pt x="354" y="91"/>
                  </a:lnTo>
                  <a:lnTo>
                    <a:pt x="343" y="84"/>
                  </a:lnTo>
                  <a:lnTo>
                    <a:pt x="331" y="79"/>
                  </a:lnTo>
                  <a:lnTo>
                    <a:pt x="318" y="74"/>
                  </a:lnTo>
                  <a:lnTo>
                    <a:pt x="305" y="71"/>
                  </a:lnTo>
                  <a:lnTo>
                    <a:pt x="291" y="69"/>
                  </a:lnTo>
                  <a:lnTo>
                    <a:pt x="276" y="68"/>
                  </a:lnTo>
                  <a:lnTo>
                    <a:pt x="260" y="67"/>
                  </a:lnTo>
                  <a:lnTo>
                    <a:pt x="241" y="68"/>
                  </a:lnTo>
                  <a:lnTo>
                    <a:pt x="221" y="71"/>
                  </a:lnTo>
                  <a:lnTo>
                    <a:pt x="202" y="75"/>
                  </a:lnTo>
                  <a:lnTo>
                    <a:pt x="185" y="82"/>
                  </a:lnTo>
                  <a:lnTo>
                    <a:pt x="177" y="86"/>
                  </a:lnTo>
                  <a:lnTo>
                    <a:pt x="169" y="91"/>
                  </a:lnTo>
                  <a:lnTo>
                    <a:pt x="162" y="96"/>
                  </a:lnTo>
                  <a:lnTo>
                    <a:pt x="154" y="102"/>
                  </a:lnTo>
                  <a:lnTo>
                    <a:pt x="140" y="115"/>
                  </a:lnTo>
                  <a:lnTo>
                    <a:pt x="127" y="129"/>
                  </a:lnTo>
                  <a:lnTo>
                    <a:pt x="116" y="144"/>
                  </a:lnTo>
                  <a:lnTo>
                    <a:pt x="105" y="162"/>
                  </a:lnTo>
                  <a:lnTo>
                    <a:pt x="97" y="180"/>
                  </a:lnTo>
                  <a:lnTo>
                    <a:pt x="90" y="201"/>
                  </a:lnTo>
                  <a:lnTo>
                    <a:pt x="84" y="222"/>
                  </a:lnTo>
                  <a:lnTo>
                    <a:pt x="81" y="245"/>
                  </a:lnTo>
                  <a:lnTo>
                    <a:pt x="79" y="269"/>
                  </a:lnTo>
                  <a:lnTo>
                    <a:pt x="77" y="294"/>
                  </a:lnTo>
                  <a:lnTo>
                    <a:pt x="79" y="321"/>
                  </a:lnTo>
                  <a:lnTo>
                    <a:pt x="81" y="347"/>
                  </a:lnTo>
                  <a:lnTo>
                    <a:pt x="84" y="370"/>
                  </a:lnTo>
                  <a:lnTo>
                    <a:pt x="88" y="391"/>
                  </a:lnTo>
                  <a:lnTo>
                    <a:pt x="95" y="412"/>
                  </a:lnTo>
                  <a:lnTo>
                    <a:pt x="104" y="431"/>
                  </a:lnTo>
                  <a:lnTo>
                    <a:pt x="113" y="447"/>
                  </a:lnTo>
                  <a:lnTo>
                    <a:pt x="123" y="463"/>
                  </a:lnTo>
                  <a:lnTo>
                    <a:pt x="129" y="470"/>
                  </a:lnTo>
                  <a:lnTo>
                    <a:pt x="135" y="477"/>
                  </a:lnTo>
                  <a:lnTo>
                    <a:pt x="142" y="482"/>
                  </a:lnTo>
                  <a:lnTo>
                    <a:pt x="149" y="489"/>
                  </a:lnTo>
                  <a:lnTo>
                    <a:pt x="156" y="493"/>
                  </a:lnTo>
                  <a:lnTo>
                    <a:pt x="164" y="499"/>
                  </a:lnTo>
                  <a:lnTo>
                    <a:pt x="172" y="503"/>
                  </a:lnTo>
                  <a:lnTo>
                    <a:pt x="180" y="506"/>
                  </a:lnTo>
                  <a:lnTo>
                    <a:pt x="197" y="513"/>
                  </a:lnTo>
                  <a:lnTo>
                    <a:pt x="215" y="517"/>
                  </a:lnTo>
                  <a:lnTo>
                    <a:pt x="236" y="520"/>
                  </a:lnTo>
                  <a:lnTo>
                    <a:pt x="257" y="520"/>
                  </a:lnTo>
                  <a:lnTo>
                    <a:pt x="273" y="520"/>
                  </a:lnTo>
                  <a:lnTo>
                    <a:pt x="288" y="518"/>
                  </a:lnTo>
                  <a:lnTo>
                    <a:pt x="303" y="515"/>
                  </a:lnTo>
                  <a:lnTo>
                    <a:pt x="316" y="511"/>
                  </a:lnTo>
                  <a:lnTo>
                    <a:pt x="329" y="505"/>
                  </a:lnTo>
                  <a:lnTo>
                    <a:pt x="342" y="499"/>
                  </a:lnTo>
                  <a:lnTo>
                    <a:pt x="353" y="490"/>
                  </a:lnTo>
                  <a:lnTo>
                    <a:pt x="364" y="481"/>
                  </a:lnTo>
                  <a:lnTo>
                    <a:pt x="375" y="470"/>
                  </a:lnTo>
                  <a:lnTo>
                    <a:pt x="384" y="459"/>
                  </a:lnTo>
                  <a:lnTo>
                    <a:pt x="393" y="446"/>
                  </a:lnTo>
                  <a:lnTo>
                    <a:pt x="400" y="433"/>
                  </a:lnTo>
                  <a:lnTo>
                    <a:pt x="407" y="418"/>
                  </a:lnTo>
                  <a:lnTo>
                    <a:pt x="412" y="402"/>
                  </a:lnTo>
                  <a:lnTo>
                    <a:pt x="418" y="385"/>
                  </a:lnTo>
                  <a:lnTo>
                    <a:pt x="421" y="367"/>
                  </a:lnTo>
                  <a:lnTo>
                    <a:pt x="494" y="367"/>
                  </a:lnTo>
                  <a:close/>
                </a:path>
              </a:pathLst>
            </a:custGeom>
            <a:solidFill>
              <a:srgbClr val="2C5882"/>
            </a:solidFill>
            <a:ln w="9525">
              <a:noFill/>
              <a:round/>
            </a:ln>
          </p:spPr>
          <p:txBody>
            <a:bodyPr/>
            <a:lstStyle/>
            <a:p>
              <a:endParaRPr lang="zh-CN" altLang="en-US"/>
            </a:p>
          </p:txBody>
        </p:sp>
        <p:sp>
          <p:nvSpPr>
            <p:cNvPr id="83012" name="Freeform 30"/>
            <p:cNvSpPr/>
            <p:nvPr/>
          </p:nvSpPr>
          <p:spPr bwMode="auto">
            <a:xfrm>
              <a:off x="1741" y="929"/>
              <a:ext cx="111" cy="186"/>
            </a:xfrm>
            <a:custGeom>
              <a:avLst/>
              <a:gdLst>
                <a:gd name="T0" fmla="*/ 0 w 331"/>
                <a:gd name="T1" fmla="*/ 0 h 558"/>
                <a:gd name="T2" fmla="*/ 0 w 331"/>
                <a:gd name="T3" fmla="*/ 0 h 558"/>
                <a:gd name="T4" fmla="*/ 0 w 331"/>
                <a:gd name="T5" fmla="*/ 0 h 558"/>
                <a:gd name="T6" fmla="*/ 0 w 331"/>
                <a:gd name="T7" fmla="*/ 0 h 558"/>
                <a:gd name="T8" fmla="*/ 0 w 331"/>
                <a:gd name="T9" fmla="*/ 0 h 558"/>
                <a:gd name="T10" fmla="*/ 0 w 331"/>
                <a:gd name="T11" fmla="*/ 0 h 558"/>
                <a:gd name="T12" fmla="*/ 0 w 331"/>
                <a:gd name="T13" fmla="*/ 0 h 558"/>
                <a:gd name="T14" fmla="*/ 0 w 331"/>
                <a:gd name="T15" fmla="*/ 0 h 558"/>
                <a:gd name="T16" fmla="*/ 0 w 331"/>
                <a:gd name="T17" fmla="*/ 0 h 558"/>
                <a:gd name="T18" fmla="*/ 0 w 331"/>
                <a:gd name="T19" fmla="*/ 0 h 558"/>
                <a:gd name="T20" fmla="*/ 0 w 331"/>
                <a:gd name="T21" fmla="*/ 0 h 558"/>
                <a:gd name="T22" fmla="*/ 0 w 331"/>
                <a:gd name="T23" fmla="*/ 0 h 558"/>
                <a:gd name="T24" fmla="*/ 0 w 331"/>
                <a:gd name="T25" fmla="*/ 0 h 558"/>
                <a:gd name="T26" fmla="*/ 0 w 331"/>
                <a:gd name="T27" fmla="*/ 0 h 558"/>
                <a:gd name="T28" fmla="*/ 0 w 331"/>
                <a:gd name="T29" fmla="*/ 0 h 558"/>
                <a:gd name="T30" fmla="*/ 0 w 331"/>
                <a:gd name="T31" fmla="*/ 0 h 558"/>
                <a:gd name="T32" fmla="*/ 0 w 331"/>
                <a:gd name="T33" fmla="*/ 0 h 558"/>
                <a:gd name="T34" fmla="*/ 0 w 331"/>
                <a:gd name="T35" fmla="*/ 0 h 558"/>
                <a:gd name="T36" fmla="*/ 0 w 331"/>
                <a:gd name="T37" fmla="*/ 0 h 558"/>
                <a:gd name="T38" fmla="*/ 0 w 331"/>
                <a:gd name="T39" fmla="*/ 0 h 558"/>
                <a:gd name="T40" fmla="*/ 0 w 331"/>
                <a:gd name="T41" fmla="*/ 0 h 558"/>
                <a:gd name="T42" fmla="*/ 0 w 331"/>
                <a:gd name="T43" fmla="*/ 0 h 558"/>
                <a:gd name="T44" fmla="*/ 0 w 331"/>
                <a:gd name="T45" fmla="*/ 0 h 558"/>
                <a:gd name="T46" fmla="*/ 0 w 331"/>
                <a:gd name="T47" fmla="*/ 0 h 558"/>
                <a:gd name="T48" fmla="*/ 0 w 331"/>
                <a:gd name="T49" fmla="*/ 0 h 558"/>
                <a:gd name="T50" fmla="*/ 0 w 331"/>
                <a:gd name="T51" fmla="*/ 0 h 558"/>
                <a:gd name="T52" fmla="*/ 0 w 331"/>
                <a:gd name="T53" fmla="*/ 0 h 558"/>
                <a:gd name="T54" fmla="*/ 0 w 331"/>
                <a:gd name="T55" fmla="*/ 0 h 558"/>
                <a:gd name="T56" fmla="*/ 0 w 331"/>
                <a:gd name="T57" fmla="*/ 0 h 558"/>
                <a:gd name="T58" fmla="*/ 0 w 331"/>
                <a:gd name="T59" fmla="*/ 0 h 558"/>
                <a:gd name="T60" fmla="*/ 0 w 331"/>
                <a:gd name="T61" fmla="*/ 0 h 558"/>
                <a:gd name="T62" fmla="*/ 0 w 331"/>
                <a:gd name="T63" fmla="*/ 0 h 558"/>
                <a:gd name="T64" fmla="*/ 0 w 331"/>
                <a:gd name="T65" fmla="*/ 0 h 558"/>
                <a:gd name="T66" fmla="*/ 0 w 331"/>
                <a:gd name="T67" fmla="*/ 0 h 5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1"/>
                <a:gd name="T103" fmla="*/ 0 h 558"/>
                <a:gd name="T104" fmla="*/ 331 w 331"/>
                <a:gd name="T105" fmla="*/ 558 h 5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1" h="558">
                  <a:moveTo>
                    <a:pt x="0" y="558"/>
                  </a:moveTo>
                  <a:lnTo>
                    <a:pt x="0" y="0"/>
                  </a:lnTo>
                  <a:lnTo>
                    <a:pt x="34" y="0"/>
                  </a:lnTo>
                  <a:lnTo>
                    <a:pt x="68" y="0"/>
                  </a:lnTo>
                  <a:lnTo>
                    <a:pt x="68" y="207"/>
                  </a:lnTo>
                  <a:lnTo>
                    <a:pt x="80" y="192"/>
                  </a:lnTo>
                  <a:lnTo>
                    <a:pt x="91" y="180"/>
                  </a:lnTo>
                  <a:lnTo>
                    <a:pt x="103" y="169"/>
                  </a:lnTo>
                  <a:lnTo>
                    <a:pt x="116" y="160"/>
                  </a:lnTo>
                  <a:lnTo>
                    <a:pt x="129" y="153"/>
                  </a:lnTo>
                  <a:lnTo>
                    <a:pt x="143" y="147"/>
                  </a:lnTo>
                  <a:lnTo>
                    <a:pt x="159" y="143"/>
                  </a:lnTo>
                  <a:lnTo>
                    <a:pt x="174" y="140"/>
                  </a:lnTo>
                  <a:lnTo>
                    <a:pt x="191" y="140"/>
                  </a:lnTo>
                  <a:lnTo>
                    <a:pt x="207" y="140"/>
                  </a:lnTo>
                  <a:lnTo>
                    <a:pt x="222" y="142"/>
                  </a:lnTo>
                  <a:lnTo>
                    <a:pt x="236" y="145"/>
                  </a:lnTo>
                  <a:lnTo>
                    <a:pt x="250" y="149"/>
                  </a:lnTo>
                  <a:lnTo>
                    <a:pt x="263" y="154"/>
                  </a:lnTo>
                  <a:lnTo>
                    <a:pt x="274" y="160"/>
                  </a:lnTo>
                  <a:lnTo>
                    <a:pt x="285" y="167"/>
                  </a:lnTo>
                  <a:lnTo>
                    <a:pt x="294" y="176"/>
                  </a:lnTo>
                  <a:lnTo>
                    <a:pt x="303" y="186"/>
                  </a:lnTo>
                  <a:lnTo>
                    <a:pt x="310" y="196"/>
                  </a:lnTo>
                  <a:lnTo>
                    <a:pt x="316" y="208"/>
                  </a:lnTo>
                  <a:lnTo>
                    <a:pt x="322" y="220"/>
                  </a:lnTo>
                  <a:lnTo>
                    <a:pt x="325" y="234"/>
                  </a:lnTo>
                  <a:lnTo>
                    <a:pt x="328" y="248"/>
                  </a:lnTo>
                  <a:lnTo>
                    <a:pt x="331" y="264"/>
                  </a:lnTo>
                  <a:lnTo>
                    <a:pt x="331" y="280"/>
                  </a:lnTo>
                  <a:lnTo>
                    <a:pt x="331" y="558"/>
                  </a:lnTo>
                  <a:lnTo>
                    <a:pt x="297" y="558"/>
                  </a:lnTo>
                  <a:lnTo>
                    <a:pt x="263" y="558"/>
                  </a:lnTo>
                  <a:lnTo>
                    <a:pt x="263" y="297"/>
                  </a:lnTo>
                  <a:lnTo>
                    <a:pt x="262" y="285"/>
                  </a:lnTo>
                  <a:lnTo>
                    <a:pt x="262" y="274"/>
                  </a:lnTo>
                  <a:lnTo>
                    <a:pt x="259" y="263"/>
                  </a:lnTo>
                  <a:lnTo>
                    <a:pt x="257" y="254"/>
                  </a:lnTo>
                  <a:lnTo>
                    <a:pt x="255" y="245"/>
                  </a:lnTo>
                  <a:lnTo>
                    <a:pt x="252" y="237"/>
                  </a:lnTo>
                  <a:lnTo>
                    <a:pt x="247" y="230"/>
                  </a:lnTo>
                  <a:lnTo>
                    <a:pt x="243" y="224"/>
                  </a:lnTo>
                  <a:lnTo>
                    <a:pt x="238" y="219"/>
                  </a:lnTo>
                  <a:lnTo>
                    <a:pt x="232" y="215"/>
                  </a:lnTo>
                  <a:lnTo>
                    <a:pt x="226" y="210"/>
                  </a:lnTo>
                  <a:lnTo>
                    <a:pt x="218" y="208"/>
                  </a:lnTo>
                  <a:lnTo>
                    <a:pt x="209" y="205"/>
                  </a:lnTo>
                  <a:lnTo>
                    <a:pt x="200" y="204"/>
                  </a:lnTo>
                  <a:lnTo>
                    <a:pt x="191" y="202"/>
                  </a:lnTo>
                  <a:lnTo>
                    <a:pt x="181" y="201"/>
                  </a:lnTo>
                  <a:lnTo>
                    <a:pt x="168" y="202"/>
                  </a:lnTo>
                  <a:lnTo>
                    <a:pt x="156" y="205"/>
                  </a:lnTo>
                  <a:lnTo>
                    <a:pt x="145" y="207"/>
                  </a:lnTo>
                  <a:lnTo>
                    <a:pt x="134" y="211"/>
                  </a:lnTo>
                  <a:lnTo>
                    <a:pt x="124" y="217"/>
                  </a:lnTo>
                  <a:lnTo>
                    <a:pt x="115" y="223"/>
                  </a:lnTo>
                  <a:lnTo>
                    <a:pt x="106" y="231"/>
                  </a:lnTo>
                  <a:lnTo>
                    <a:pt x="99" y="240"/>
                  </a:lnTo>
                  <a:lnTo>
                    <a:pt x="91" y="250"/>
                  </a:lnTo>
                  <a:lnTo>
                    <a:pt x="84" y="259"/>
                  </a:lnTo>
                  <a:lnTo>
                    <a:pt x="80" y="271"/>
                  </a:lnTo>
                  <a:lnTo>
                    <a:pt x="76" y="283"/>
                  </a:lnTo>
                  <a:lnTo>
                    <a:pt x="72" y="297"/>
                  </a:lnTo>
                  <a:lnTo>
                    <a:pt x="70" y="310"/>
                  </a:lnTo>
                  <a:lnTo>
                    <a:pt x="68" y="325"/>
                  </a:lnTo>
                  <a:lnTo>
                    <a:pt x="68" y="340"/>
                  </a:lnTo>
                  <a:lnTo>
                    <a:pt x="68" y="558"/>
                  </a:lnTo>
                  <a:lnTo>
                    <a:pt x="34" y="558"/>
                  </a:lnTo>
                  <a:lnTo>
                    <a:pt x="0" y="558"/>
                  </a:lnTo>
                  <a:close/>
                </a:path>
              </a:pathLst>
            </a:custGeom>
            <a:solidFill>
              <a:srgbClr val="2C5882"/>
            </a:solidFill>
            <a:ln w="9525">
              <a:noFill/>
              <a:round/>
            </a:ln>
          </p:spPr>
          <p:txBody>
            <a:bodyPr/>
            <a:lstStyle/>
            <a:p>
              <a:endParaRPr lang="zh-CN" altLang="en-US"/>
            </a:p>
          </p:txBody>
        </p:sp>
        <p:sp>
          <p:nvSpPr>
            <p:cNvPr id="83013" name="Freeform 29"/>
            <p:cNvSpPr>
              <a:spLocks noEditPoints="1"/>
            </p:cNvSpPr>
            <p:nvPr/>
          </p:nvSpPr>
          <p:spPr bwMode="auto">
            <a:xfrm>
              <a:off x="1893" y="975"/>
              <a:ext cx="123" cy="143"/>
            </a:xfrm>
            <a:custGeom>
              <a:avLst/>
              <a:gdLst>
                <a:gd name="T0" fmla="*/ 0 w 370"/>
                <a:gd name="T1" fmla="*/ 0 h 429"/>
                <a:gd name="T2" fmla="*/ 0 w 370"/>
                <a:gd name="T3" fmla="*/ 0 h 429"/>
                <a:gd name="T4" fmla="*/ 0 w 370"/>
                <a:gd name="T5" fmla="*/ 0 h 429"/>
                <a:gd name="T6" fmla="*/ 0 w 370"/>
                <a:gd name="T7" fmla="*/ 0 h 429"/>
                <a:gd name="T8" fmla="*/ 0 w 370"/>
                <a:gd name="T9" fmla="*/ 0 h 429"/>
                <a:gd name="T10" fmla="*/ 0 w 370"/>
                <a:gd name="T11" fmla="*/ 0 h 429"/>
                <a:gd name="T12" fmla="*/ 0 w 370"/>
                <a:gd name="T13" fmla="*/ 0 h 429"/>
                <a:gd name="T14" fmla="*/ 0 w 370"/>
                <a:gd name="T15" fmla="*/ 0 h 429"/>
                <a:gd name="T16" fmla="*/ 0 w 370"/>
                <a:gd name="T17" fmla="*/ 0 h 429"/>
                <a:gd name="T18" fmla="*/ 0 w 370"/>
                <a:gd name="T19" fmla="*/ 0 h 429"/>
                <a:gd name="T20" fmla="*/ 0 w 370"/>
                <a:gd name="T21" fmla="*/ 0 h 429"/>
                <a:gd name="T22" fmla="*/ 0 w 370"/>
                <a:gd name="T23" fmla="*/ 0 h 429"/>
                <a:gd name="T24" fmla="*/ 0 w 370"/>
                <a:gd name="T25" fmla="*/ 0 h 429"/>
                <a:gd name="T26" fmla="*/ 0 w 370"/>
                <a:gd name="T27" fmla="*/ 0 h 429"/>
                <a:gd name="T28" fmla="*/ 0 w 370"/>
                <a:gd name="T29" fmla="*/ 0 h 429"/>
                <a:gd name="T30" fmla="*/ 0 w 370"/>
                <a:gd name="T31" fmla="*/ 0 h 429"/>
                <a:gd name="T32" fmla="*/ 0 w 370"/>
                <a:gd name="T33" fmla="*/ 0 h 429"/>
                <a:gd name="T34" fmla="*/ 0 w 370"/>
                <a:gd name="T35" fmla="*/ 0 h 429"/>
                <a:gd name="T36" fmla="*/ 0 w 370"/>
                <a:gd name="T37" fmla="*/ 0 h 429"/>
                <a:gd name="T38" fmla="*/ 0 w 370"/>
                <a:gd name="T39" fmla="*/ 0 h 429"/>
                <a:gd name="T40" fmla="*/ 0 w 370"/>
                <a:gd name="T41" fmla="*/ 0 h 429"/>
                <a:gd name="T42" fmla="*/ 0 w 370"/>
                <a:gd name="T43" fmla="*/ 0 h 429"/>
                <a:gd name="T44" fmla="*/ 0 w 370"/>
                <a:gd name="T45" fmla="*/ 0 h 429"/>
                <a:gd name="T46" fmla="*/ 0 w 370"/>
                <a:gd name="T47" fmla="*/ 0 h 429"/>
                <a:gd name="T48" fmla="*/ 0 w 370"/>
                <a:gd name="T49" fmla="*/ 0 h 429"/>
                <a:gd name="T50" fmla="*/ 0 w 370"/>
                <a:gd name="T51" fmla="*/ 0 h 429"/>
                <a:gd name="T52" fmla="*/ 0 w 370"/>
                <a:gd name="T53" fmla="*/ 0 h 429"/>
                <a:gd name="T54" fmla="*/ 0 w 370"/>
                <a:gd name="T55" fmla="*/ 0 h 429"/>
                <a:gd name="T56" fmla="*/ 0 w 370"/>
                <a:gd name="T57" fmla="*/ 0 h 429"/>
                <a:gd name="T58" fmla="*/ 0 w 370"/>
                <a:gd name="T59" fmla="*/ 0 h 429"/>
                <a:gd name="T60" fmla="*/ 0 w 370"/>
                <a:gd name="T61" fmla="*/ 0 h 429"/>
                <a:gd name="T62" fmla="*/ 0 w 370"/>
                <a:gd name="T63" fmla="*/ 0 h 429"/>
                <a:gd name="T64" fmla="*/ 0 w 370"/>
                <a:gd name="T65" fmla="*/ 0 h 429"/>
                <a:gd name="T66" fmla="*/ 0 w 370"/>
                <a:gd name="T67" fmla="*/ 0 h 429"/>
                <a:gd name="T68" fmla="*/ 0 w 370"/>
                <a:gd name="T69" fmla="*/ 0 h 429"/>
                <a:gd name="T70" fmla="*/ 0 w 370"/>
                <a:gd name="T71" fmla="*/ 0 h 429"/>
                <a:gd name="T72" fmla="*/ 0 w 370"/>
                <a:gd name="T73" fmla="*/ 0 h 429"/>
                <a:gd name="T74" fmla="*/ 0 w 370"/>
                <a:gd name="T75" fmla="*/ 0 h 429"/>
                <a:gd name="T76" fmla="*/ 0 w 370"/>
                <a:gd name="T77" fmla="*/ 0 h 429"/>
                <a:gd name="T78" fmla="*/ 0 w 370"/>
                <a:gd name="T79" fmla="*/ 0 h 429"/>
                <a:gd name="T80" fmla="*/ 0 w 370"/>
                <a:gd name="T81" fmla="*/ 0 h 429"/>
                <a:gd name="T82" fmla="*/ 0 w 370"/>
                <a:gd name="T83" fmla="*/ 0 h 429"/>
                <a:gd name="T84" fmla="*/ 0 w 370"/>
                <a:gd name="T85" fmla="*/ 0 h 429"/>
                <a:gd name="T86" fmla="*/ 0 w 370"/>
                <a:gd name="T87" fmla="*/ 0 h 429"/>
                <a:gd name="T88" fmla="*/ 0 w 370"/>
                <a:gd name="T89" fmla="*/ 0 h 4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0"/>
                <a:gd name="T136" fmla="*/ 0 h 429"/>
                <a:gd name="T137" fmla="*/ 370 w 370"/>
                <a:gd name="T138" fmla="*/ 429 h 4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0" h="429">
                  <a:moveTo>
                    <a:pt x="184" y="429"/>
                  </a:moveTo>
                  <a:lnTo>
                    <a:pt x="163" y="428"/>
                  </a:lnTo>
                  <a:lnTo>
                    <a:pt x="144" y="426"/>
                  </a:lnTo>
                  <a:lnTo>
                    <a:pt x="125" y="421"/>
                  </a:lnTo>
                  <a:lnTo>
                    <a:pt x="107" y="415"/>
                  </a:lnTo>
                  <a:lnTo>
                    <a:pt x="91" y="407"/>
                  </a:lnTo>
                  <a:lnTo>
                    <a:pt x="76" y="398"/>
                  </a:lnTo>
                  <a:lnTo>
                    <a:pt x="63" y="386"/>
                  </a:lnTo>
                  <a:lnTo>
                    <a:pt x="50" y="374"/>
                  </a:lnTo>
                  <a:lnTo>
                    <a:pt x="37" y="360"/>
                  </a:lnTo>
                  <a:lnTo>
                    <a:pt x="28" y="344"/>
                  </a:lnTo>
                  <a:lnTo>
                    <a:pt x="19" y="327"/>
                  </a:lnTo>
                  <a:lnTo>
                    <a:pt x="12" y="309"/>
                  </a:lnTo>
                  <a:lnTo>
                    <a:pt x="7" y="289"/>
                  </a:lnTo>
                  <a:lnTo>
                    <a:pt x="4" y="268"/>
                  </a:lnTo>
                  <a:lnTo>
                    <a:pt x="1" y="246"/>
                  </a:lnTo>
                  <a:lnTo>
                    <a:pt x="0" y="223"/>
                  </a:lnTo>
                  <a:lnTo>
                    <a:pt x="1" y="198"/>
                  </a:lnTo>
                  <a:lnTo>
                    <a:pt x="4" y="174"/>
                  </a:lnTo>
                  <a:lnTo>
                    <a:pt x="7" y="152"/>
                  </a:lnTo>
                  <a:lnTo>
                    <a:pt x="13" y="131"/>
                  </a:lnTo>
                  <a:lnTo>
                    <a:pt x="20" y="112"/>
                  </a:lnTo>
                  <a:lnTo>
                    <a:pt x="30" y="93"/>
                  </a:lnTo>
                  <a:lnTo>
                    <a:pt x="40" y="76"/>
                  </a:lnTo>
                  <a:lnTo>
                    <a:pt x="52" y="60"/>
                  </a:lnTo>
                  <a:lnTo>
                    <a:pt x="66" y="46"/>
                  </a:lnTo>
                  <a:lnTo>
                    <a:pt x="80" y="34"/>
                  </a:lnTo>
                  <a:lnTo>
                    <a:pt x="88" y="29"/>
                  </a:lnTo>
                  <a:lnTo>
                    <a:pt x="97" y="23"/>
                  </a:lnTo>
                  <a:lnTo>
                    <a:pt x="104" y="19"/>
                  </a:lnTo>
                  <a:lnTo>
                    <a:pt x="113" y="15"/>
                  </a:lnTo>
                  <a:lnTo>
                    <a:pt x="132" y="9"/>
                  </a:lnTo>
                  <a:lnTo>
                    <a:pt x="150" y="3"/>
                  </a:lnTo>
                  <a:lnTo>
                    <a:pt x="171" y="1"/>
                  </a:lnTo>
                  <a:lnTo>
                    <a:pt x="192" y="0"/>
                  </a:lnTo>
                  <a:lnTo>
                    <a:pt x="211" y="1"/>
                  </a:lnTo>
                  <a:lnTo>
                    <a:pt x="230" y="3"/>
                  </a:lnTo>
                  <a:lnTo>
                    <a:pt x="248" y="8"/>
                  </a:lnTo>
                  <a:lnTo>
                    <a:pt x="264" y="14"/>
                  </a:lnTo>
                  <a:lnTo>
                    <a:pt x="279" y="23"/>
                  </a:lnTo>
                  <a:lnTo>
                    <a:pt x="295" y="33"/>
                  </a:lnTo>
                  <a:lnTo>
                    <a:pt x="308" y="45"/>
                  </a:lnTo>
                  <a:lnTo>
                    <a:pt x="321" y="59"/>
                  </a:lnTo>
                  <a:lnTo>
                    <a:pt x="332" y="75"/>
                  </a:lnTo>
                  <a:lnTo>
                    <a:pt x="342" y="91"/>
                  </a:lnTo>
                  <a:lnTo>
                    <a:pt x="350" y="108"/>
                  </a:lnTo>
                  <a:lnTo>
                    <a:pt x="357" y="127"/>
                  </a:lnTo>
                  <a:lnTo>
                    <a:pt x="362" y="148"/>
                  </a:lnTo>
                  <a:lnTo>
                    <a:pt x="367" y="169"/>
                  </a:lnTo>
                  <a:lnTo>
                    <a:pt x="369" y="190"/>
                  </a:lnTo>
                  <a:lnTo>
                    <a:pt x="370" y="215"/>
                  </a:lnTo>
                  <a:lnTo>
                    <a:pt x="369" y="239"/>
                  </a:lnTo>
                  <a:lnTo>
                    <a:pt x="72" y="239"/>
                  </a:lnTo>
                  <a:lnTo>
                    <a:pt x="74" y="253"/>
                  </a:lnTo>
                  <a:lnTo>
                    <a:pt x="76" y="267"/>
                  </a:lnTo>
                  <a:lnTo>
                    <a:pt x="78" y="280"/>
                  </a:lnTo>
                  <a:lnTo>
                    <a:pt x="81" y="292"/>
                  </a:lnTo>
                  <a:lnTo>
                    <a:pt x="86" y="303"/>
                  </a:lnTo>
                  <a:lnTo>
                    <a:pt x="90" y="313"/>
                  </a:lnTo>
                  <a:lnTo>
                    <a:pt x="94" y="323"/>
                  </a:lnTo>
                  <a:lnTo>
                    <a:pt x="100" y="332"/>
                  </a:lnTo>
                  <a:lnTo>
                    <a:pt x="107" y="340"/>
                  </a:lnTo>
                  <a:lnTo>
                    <a:pt x="116" y="348"/>
                  </a:lnTo>
                  <a:lnTo>
                    <a:pt x="126" y="355"/>
                  </a:lnTo>
                  <a:lnTo>
                    <a:pt x="137" y="360"/>
                  </a:lnTo>
                  <a:lnTo>
                    <a:pt x="149" y="364"/>
                  </a:lnTo>
                  <a:lnTo>
                    <a:pt x="162" y="368"/>
                  </a:lnTo>
                  <a:lnTo>
                    <a:pt x="176" y="369"/>
                  </a:lnTo>
                  <a:lnTo>
                    <a:pt x="191" y="370"/>
                  </a:lnTo>
                  <a:lnTo>
                    <a:pt x="200" y="370"/>
                  </a:lnTo>
                  <a:lnTo>
                    <a:pt x="210" y="369"/>
                  </a:lnTo>
                  <a:lnTo>
                    <a:pt x="219" y="367"/>
                  </a:lnTo>
                  <a:lnTo>
                    <a:pt x="228" y="364"/>
                  </a:lnTo>
                  <a:lnTo>
                    <a:pt x="236" y="361"/>
                  </a:lnTo>
                  <a:lnTo>
                    <a:pt x="244" y="358"/>
                  </a:lnTo>
                  <a:lnTo>
                    <a:pt x="252" y="353"/>
                  </a:lnTo>
                  <a:lnTo>
                    <a:pt x="260" y="348"/>
                  </a:lnTo>
                  <a:lnTo>
                    <a:pt x="266" y="343"/>
                  </a:lnTo>
                  <a:lnTo>
                    <a:pt x="273" y="336"/>
                  </a:lnTo>
                  <a:lnTo>
                    <a:pt x="278" y="329"/>
                  </a:lnTo>
                  <a:lnTo>
                    <a:pt x="283" y="323"/>
                  </a:lnTo>
                  <a:lnTo>
                    <a:pt x="287" y="315"/>
                  </a:lnTo>
                  <a:lnTo>
                    <a:pt x="290" y="308"/>
                  </a:lnTo>
                  <a:lnTo>
                    <a:pt x="293" y="300"/>
                  </a:lnTo>
                  <a:lnTo>
                    <a:pt x="295" y="291"/>
                  </a:lnTo>
                  <a:lnTo>
                    <a:pt x="362" y="291"/>
                  </a:lnTo>
                  <a:lnTo>
                    <a:pt x="358" y="308"/>
                  </a:lnTo>
                  <a:lnTo>
                    <a:pt x="353" y="323"/>
                  </a:lnTo>
                  <a:lnTo>
                    <a:pt x="347" y="337"/>
                  </a:lnTo>
                  <a:lnTo>
                    <a:pt x="339" y="350"/>
                  </a:lnTo>
                  <a:lnTo>
                    <a:pt x="332" y="362"/>
                  </a:lnTo>
                  <a:lnTo>
                    <a:pt x="323" y="374"/>
                  </a:lnTo>
                  <a:lnTo>
                    <a:pt x="312" y="384"/>
                  </a:lnTo>
                  <a:lnTo>
                    <a:pt x="301" y="394"/>
                  </a:lnTo>
                  <a:lnTo>
                    <a:pt x="290" y="402"/>
                  </a:lnTo>
                  <a:lnTo>
                    <a:pt x="277" y="409"/>
                  </a:lnTo>
                  <a:lnTo>
                    <a:pt x="264" y="415"/>
                  </a:lnTo>
                  <a:lnTo>
                    <a:pt x="250" y="420"/>
                  </a:lnTo>
                  <a:lnTo>
                    <a:pt x="234" y="423"/>
                  </a:lnTo>
                  <a:lnTo>
                    <a:pt x="219" y="427"/>
                  </a:lnTo>
                  <a:lnTo>
                    <a:pt x="202" y="428"/>
                  </a:lnTo>
                  <a:lnTo>
                    <a:pt x="184" y="429"/>
                  </a:lnTo>
                  <a:close/>
                  <a:moveTo>
                    <a:pt x="298" y="184"/>
                  </a:moveTo>
                  <a:lnTo>
                    <a:pt x="297" y="170"/>
                  </a:lnTo>
                  <a:lnTo>
                    <a:pt x="296" y="157"/>
                  </a:lnTo>
                  <a:lnTo>
                    <a:pt x="292" y="145"/>
                  </a:lnTo>
                  <a:lnTo>
                    <a:pt x="290" y="134"/>
                  </a:lnTo>
                  <a:lnTo>
                    <a:pt x="286" y="123"/>
                  </a:lnTo>
                  <a:lnTo>
                    <a:pt x="281" y="113"/>
                  </a:lnTo>
                  <a:lnTo>
                    <a:pt x="276" y="104"/>
                  </a:lnTo>
                  <a:lnTo>
                    <a:pt x="271" y="95"/>
                  </a:lnTo>
                  <a:lnTo>
                    <a:pt x="263" y="88"/>
                  </a:lnTo>
                  <a:lnTo>
                    <a:pt x="255" y="80"/>
                  </a:lnTo>
                  <a:lnTo>
                    <a:pt x="245" y="75"/>
                  </a:lnTo>
                  <a:lnTo>
                    <a:pt x="237" y="69"/>
                  </a:lnTo>
                  <a:lnTo>
                    <a:pt x="226" y="66"/>
                  </a:lnTo>
                  <a:lnTo>
                    <a:pt x="215" y="64"/>
                  </a:lnTo>
                  <a:lnTo>
                    <a:pt x="203" y="61"/>
                  </a:lnTo>
                  <a:lnTo>
                    <a:pt x="190" y="61"/>
                  </a:lnTo>
                  <a:lnTo>
                    <a:pt x="176" y="61"/>
                  </a:lnTo>
                  <a:lnTo>
                    <a:pt x="163" y="64"/>
                  </a:lnTo>
                  <a:lnTo>
                    <a:pt x="152" y="67"/>
                  </a:lnTo>
                  <a:lnTo>
                    <a:pt x="140" y="71"/>
                  </a:lnTo>
                  <a:lnTo>
                    <a:pt x="130" y="77"/>
                  </a:lnTo>
                  <a:lnTo>
                    <a:pt x="121" y="83"/>
                  </a:lnTo>
                  <a:lnTo>
                    <a:pt x="112" y="92"/>
                  </a:lnTo>
                  <a:lnTo>
                    <a:pt x="103" y="101"/>
                  </a:lnTo>
                  <a:lnTo>
                    <a:pt x="98" y="110"/>
                  </a:lnTo>
                  <a:lnTo>
                    <a:pt x="92" y="118"/>
                  </a:lnTo>
                  <a:lnTo>
                    <a:pt x="87" y="127"/>
                  </a:lnTo>
                  <a:lnTo>
                    <a:pt x="82" y="138"/>
                  </a:lnTo>
                  <a:lnTo>
                    <a:pt x="79" y="148"/>
                  </a:lnTo>
                  <a:lnTo>
                    <a:pt x="77" y="160"/>
                  </a:lnTo>
                  <a:lnTo>
                    <a:pt x="75" y="171"/>
                  </a:lnTo>
                  <a:lnTo>
                    <a:pt x="72" y="184"/>
                  </a:lnTo>
                  <a:lnTo>
                    <a:pt x="298" y="184"/>
                  </a:lnTo>
                  <a:close/>
                </a:path>
              </a:pathLst>
            </a:custGeom>
            <a:solidFill>
              <a:srgbClr val="2C5882"/>
            </a:solidFill>
            <a:ln w="9525">
              <a:noFill/>
              <a:round/>
            </a:ln>
          </p:spPr>
          <p:txBody>
            <a:bodyPr/>
            <a:lstStyle/>
            <a:p>
              <a:endParaRPr lang="zh-CN" altLang="en-US"/>
            </a:p>
          </p:txBody>
        </p:sp>
        <p:sp>
          <p:nvSpPr>
            <p:cNvPr id="83014" name="Freeform 28"/>
            <p:cNvSpPr/>
            <p:nvPr/>
          </p:nvSpPr>
          <p:spPr bwMode="auto">
            <a:xfrm>
              <a:off x="2058" y="975"/>
              <a:ext cx="110" cy="140"/>
            </a:xfrm>
            <a:custGeom>
              <a:avLst/>
              <a:gdLst>
                <a:gd name="T0" fmla="*/ 0 w 330"/>
                <a:gd name="T1" fmla="*/ 0 h 418"/>
                <a:gd name="T2" fmla="*/ 0 w 330"/>
                <a:gd name="T3" fmla="*/ 0 h 418"/>
                <a:gd name="T4" fmla="*/ 0 w 330"/>
                <a:gd name="T5" fmla="*/ 0 h 418"/>
                <a:gd name="T6" fmla="*/ 0 w 330"/>
                <a:gd name="T7" fmla="*/ 0 h 418"/>
                <a:gd name="T8" fmla="*/ 0 w 330"/>
                <a:gd name="T9" fmla="*/ 0 h 418"/>
                <a:gd name="T10" fmla="*/ 0 w 330"/>
                <a:gd name="T11" fmla="*/ 0 h 418"/>
                <a:gd name="T12" fmla="*/ 0 w 330"/>
                <a:gd name="T13" fmla="*/ 0 h 418"/>
                <a:gd name="T14" fmla="*/ 0 w 330"/>
                <a:gd name="T15" fmla="*/ 0 h 418"/>
                <a:gd name="T16" fmla="*/ 0 w 330"/>
                <a:gd name="T17" fmla="*/ 0 h 418"/>
                <a:gd name="T18" fmla="*/ 0 w 330"/>
                <a:gd name="T19" fmla="*/ 0 h 418"/>
                <a:gd name="T20" fmla="*/ 0 w 330"/>
                <a:gd name="T21" fmla="*/ 0 h 418"/>
                <a:gd name="T22" fmla="*/ 0 w 330"/>
                <a:gd name="T23" fmla="*/ 0 h 418"/>
                <a:gd name="T24" fmla="*/ 0 w 330"/>
                <a:gd name="T25" fmla="*/ 0 h 418"/>
                <a:gd name="T26" fmla="*/ 0 w 330"/>
                <a:gd name="T27" fmla="*/ 0 h 418"/>
                <a:gd name="T28" fmla="*/ 0 w 330"/>
                <a:gd name="T29" fmla="*/ 0 h 418"/>
                <a:gd name="T30" fmla="*/ 0 w 330"/>
                <a:gd name="T31" fmla="*/ 0 h 418"/>
                <a:gd name="T32" fmla="*/ 0 w 330"/>
                <a:gd name="T33" fmla="*/ 0 h 418"/>
                <a:gd name="T34" fmla="*/ 0 w 330"/>
                <a:gd name="T35" fmla="*/ 0 h 418"/>
                <a:gd name="T36" fmla="*/ 0 w 330"/>
                <a:gd name="T37" fmla="*/ 0 h 418"/>
                <a:gd name="T38" fmla="*/ 0 w 330"/>
                <a:gd name="T39" fmla="*/ 0 h 418"/>
                <a:gd name="T40" fmla="*/ 0 w 330"/>
                <a:gd name="T41" fmla="*/ 0 h 418"/>
                <a:gd name="T42" fmla="*/ 0 w 330"/>
                <a:gd name="T43" fmla="*/ 0 h 418"/>
                <a:gd name="T44" fmla="*/ 0 w 330"/>
                <a:gd name="T45" fmla="*/ 0 h 418"/>
                <a:gd name="T46" fmla="*/ 0 w 330"/>
                <a:gd name="T47" fmla="*/ 0 h 418"/>
                <a:gd name="T48" fmla="*/ 0 w 330"/>
                <a:gd name="T49" fmla="*/ 0 h 418"/>
                <a:gd name="T50" fmla="*/ 0 w 330"/>
                <a:gd name="T51" fmla="*/ 0 h 418"/>
                <a:gd name="T52" fmla="*/ 0 w 330"/>
                <a:gd name="T53" fmla="*/ 0 h 418"/>
                <a:gd name="T54" fmla="*/ 0 w 330"/>
                <a:gd name="T55" fmla="*/ 0 h 418"/>
                <a:gd name="T56" fmla="*/ 0 w 330"/>
                <a:gd name="T57" fmla="*/ 0 h 418"/>
                <a:gd name="T58" fmla="*/ 0 w 330"/>
                <a:gd name="T59" fmla="*/ 0 h 418"/>
                <a:gd name="T60" fmla="*/ 0 w 330"/>
                <a:gd name="T61" fmla="*/ 0 h 418"/>
                <a:gd name="T62" fmla="*/ 0 w 330"/>
                <a:gd name="T63" fmla="*/ 0 h 418"/>
                <a:gd name="T64" fmla="*/ 0 w 330"/>
                <a:gd name="T65" fmla="*/ 0 h 418"/>
                <a:gd name="T66" fmla="*/ 0 w 330"/>
                <a:gd name="T67" fmla="*/ 0 h 4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0"/>
                <a:gd name="T103" fmla="*/ 0 h 418"/>
                <a:gd name="T104" fmla="*/ 330 w 330"/>
                <a:gd name="T105" fmla="*/ 418 h 4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0" h="418">
                  <a:moveTo>
                    <a:pt x="0" y="418"/>
                  </a:moveTo>
                  <a:lnTo>
                    <a:pt x="0" y="12"/>
                  </a:lnTo>
                  <a:lnTo>
                    <a:pt x="32" y="12"/>
                  </a:lnTo>
                  <a:lnTo>
                    <a:pt x="64" y="12"/>
                  </a:lnTo>
                  <a:lnTo>
                    <a:pt x="64" y="72"/>
                  </a:lnTo>
                  <a:lnTo>
                    <a:pt x="80" y="52"/>
                  </a:lnTo>
                  <a:lnTo>
                    <a:pt x="91" y="40"/>
                  </a:lnTo>
                  <a:lnTo>
                    <a:pt x="103" y="29"/>
                  </a:lnTo>
                  <a:lnTo>
                    <a:pt x="116" y="20"/>
                  </a:lnTo>
                  <a:lnTo>
                    <a:pt x="129" y="13"/>
                  </a:lnTo>
                  <a:lnTo>
                    <a:pt x="143" y="7"/>
                  </a:lnTo>
                  <a:lnTo>
                    <a:pt x="158" y="3"/>
                  </a:lnTo>
                  <a:lnTo>
                    <a:pt x="174" y="0"/>
                  </a:lnTo>
                  <a:lnTo>
                    <a:pt x="190" y="0"/>
                  </a:lnTo>
                  <a:lnTo>
                    <a:pt x="207" y="0"/>
                  </a:lnTo>
                  <a:lnTo>
                    <a:pt x="222" y="2"/>
                  </a:lnTo>
                  <a:lnTo>
                    <a:pt x="236" y="5"/>
                  </a:lnTo>
                  <a:lnTo>
                    <a:pt x="250" y="9"/>
                  </a:lnTo>
                  <a:lnTo>
                    <a:pt x="262" y="14"/>
                  </a:lnTo>
                  <a:lnTo>
                    <a:pt x="273" y="20"/>
                  </a:lnTo>
                  <a:lnTo>
                    <a:pt x="284" y="27"/>
                  </a:lnTo>
                  <a:lnTo>
                    <a:pt x="294" y="36"/>
                  </a:lnTo>
                  <a:lnTo>
                    <a:pt x="303" y="46"/>
                  </a:lnTo>
                  <a:lnTo>
                    <a:pt x="309" y="56"/>
                  </a:lnTo>
                  <a:lnTo>
                    <a:pt x="316" y="68"/>
                  </a:lnTo>
                  <a:lnTo>
                    <a:pt x="321" y="80"/>
                  </a:lnTo>
                  <a:lnTo>
                    <a:pt x="325" y="94"/>
                  </a:lnTo>
                  <a:lnTo>
                    <a:pt x="328" y="108"/>
                  </a:lnTo>
                  <a:lnTo>
                    <a:pt x="330" y="124"/>
                  </a:lnTo>
                  <a:lnTo>
                    <a:pt x="330" y="140"/>
                  </a:lnTo>
                  <a:lnTo>
                    <a:pt x="330" y="418"/>
                  </a:lnTo>
                  <a:lnTo>
                    <a:pt x="296" y="418"/>
                  </a:lnTo>
                  <a:lnTo>
                    <a:pt x="262" y="418"/>
                  </a:lnTo>
                  <a:lnTo>
                    <a:pt x="262" y="163"/>
                  </a:lnTo>
                  <a:lnTo>
                    <a:pt x="261" y="150"/>
                  </a:lnTo>
                  <a:lnTo>
                    <a:pt x="261" y="138"/>
                  </a:lnTo>
                  <a:lnTo>
                    <a:pt x="259" y="127"/>
                  </a:lnTo>
                  <a:lnTo>
                    <a:pt x="257" y="117"/>
                  </a:lnTo>
                  <a:lnTo>
                    <a:pt x="254" y="107"/>
                  </a:lnTo>
                  <a:lnTo>
                    <a:pt x="250" y="100"/>
                  </a:lnTo>
                  <a:lnTo>
                    <a:pt x="246" y="92"/>
                  </a:lnTo>
                  <a:lnTo>
                    <a:pt x="242" y="85"/>
                  </a:lnTo>
                  <a:lnTo>
                    <a:pt x="236" y="80"/>
                  </a:lnTo>
                  <a:lnTo>
                    <a:pt x="230" y="76"/>
                  </a:lnTo>
                  <a:lnTo>
                    <a:pt x="222" y="71"/>
                  </a:lnTo>
                  <a:lnTo>
                    <a:pt x="214" y="68"/>
                  </a:lnTo>
                  <a:lnTo>
                    <a:pt x="205" y="66"/>
                  </a:lnTo>
                  <a:lnTo>
                    <a:pt x="196" y="64"/>
                  </a:lnTo>
                  <a:lnTo>
                    <a:pt x="186" y="62"/>
                  </a:lnTo>
                  <a:lnTo>
                    <a:pt x="175" y="61"/>
                  </a:lnTo>
                  <a:lnTo>
                    <a:pt x="163" y="62"/>
                  </a:lnTo>
                  <a:lnTo>
                    <a:pt x="151" y="65"/>
                  </a:lnTo>
                  <a:lnTo>
                    <a:pt x="141" y="67"/>
                  </a:lnTo>
                  <a:lnTo>
                    <a:pt x="130" y="71"/>
                  </a:lnTo>
                  <a:lnTo>
                    <a:pt x="121" y="77"/>
                  </a:lnTo>
                  <a:lnTo>
                    <a:pt x="112" y="83"/>
                  </a:lnTo>
                  <a:lnTo>
                    <a:pt x="104" y="91"/>
                  </a:lnTo>
                  <a:lnTo>
                    <a:pt x="96" y="100"/>
                  </a:lnTo>
                  <a:lnTo>
                    <a:pt x="90" y="110"/>
                  </a:lnTo>
                  <a:lnTo>
                    <a:pt x="84" y="119"/>
                  </a:lnTo>
                  <a:lnTo>
                    <a:pt x="79" y="131"/>
                  </a:lnTo>
                  <a:lnTo>
                    <a:pt x="74" y="143"/>
                  </a:lnTo>
                  <a:lnTo>
                    <a:pt x="72" y="157"/>
                  </a:lnTo>
                  <a:lnTo>
                    <a:pt x="70" y="170"/>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83015" name="Freeform 27"/>
            <p:cNvSpPr>
              <a:spLocks noEditPoints="1"/>
            </p:cNvSpPr>
            <p:nvPr/>
          </p:nvSpPr>
          <p:spPr bwMode="auto">
            <a:xfrm>
              <a:off x="2210" y="975"/>
              <a:ext cx="119" cy="197"/>
            </a:xfrm>
            <a:custGeom>
              <a:avLst/>
              <a:gdLst>
                <a:gd name="T0" fmla="*/ 0 w 357"/>
                <a:gd name="T1" fmla="*/ 0 h 589"/>
                <a:gd name="T2" fmla="*/ 0 w 357"/>
                <a:gd name="T3" fmla="*/ 0 h 589"/>
                <a:gd name="T4" fmla="*/ 0 w 357"/>
                <a:gd name="T5" fmla="*/ 0 h 589"/>
                <a:gd name="T6" fmla="*/ 0 w 357"/>
                <a:gd name="T7" fmla="*/ 0 h 589"/>
                <a:gd name="T8" fmla="*/ 0 w 357"/>
                <a:gd name="T9" fmla="*/ 0 h 589"/>
                <a:gd name="T10" fmla="*/ 0 w 357"/>
                <a:gd name="T11" fmla="*/ 0 h 589"/>
                <a:gd name="T12" fmla="*/ 0 w 357"/>
                <a:gd name="T13" fmla="*/ 0 h 589"/>
                <a:gd name="T14" fmla="*/ 0 w 357"/>
                <a:gd name="T15" fmla="*/ 0 h 589"/>
                <a:gd name="T16" fmla="*/ 0 w 357"/>
                <a:gd name="T17" fmla="*/ 0 h 589"/>
                <a:gd name="T18" fmla="*/ 0 w 357"/>
                <a:gd name="T19" fmla="*/ 0 h 589"/>
                <a:gd name="T20" fmla="*/ 0 w 357"/>
                <a:gd name="T21" fmla="*/ 0 h 589"/>
                <a:gd name="T22" fmla="*/ 0 w 357"/>
                <a:gd name="T23" fmla="*/ 0 h 589"/>
                <a:gd name="T24" fmla="*/ 0 w 357"/>
                <a:gd name="T25" fmla="*/ 0 h 589"/>
                <a:gd name="T26" fmla="*/ 0 w 357"/>
                <a:gd name="T27" fmla="*/ 0 h 589"/>
                <a:gd name="T28" fmla="*/ 0 w 357"/>
                <a:gd name="T29" fmla="*/ 0 h 589"/>
                <a:gd name="T30" fmla="*/ 0 w 357"/>
                <a:gd name="T31" fmla="*/ 0 h 589"/>
                <a:gd name="T32" fmla="*/ 0 w 357"/>
                <a:gd name="T33" fmla="*/ 0 h 589"/>
                <a:gd name="T34" fmla="*/ 0 w 357"/>
                <a:gd name="T35" fmla="*/ 0 h 589"/>
                <a:gd name="T36" fmla="*/ 0 w 357"/>
                <a:gd name="T37" fmla="*/ 0 h 589"/>
                <a:gd name="T38" fmla="*/ 0 w 357"/>
                <a:gd name="T39" fmla="*/ 0 h 589"/>
                <a:gd name="T40" fmla="*/ 0 w 357"/>
                <a:gd name="T41" fmla="*/ 0 h 589"/>
                <a:gd name="T42" fmla="*/ 0 w 357"/>
                <a:gd name="T43" fmla="*/ 0 h 589"/>
                <a:gd name="T44" fmla="*/ 0 w 357"/>
                <a:gd name="T45" fmla="*/ 0 h 589"/>
                <a:gd name="T46" fmla="*/ 0 w 357"/>
                <a:gd name="T47" fmla="*/ 0 h 589"/>
                <a:gd name="T48" fmla="*/ 0 w 357"/>
                <a:gd name="T49" fmla="*/ 0 h 589"/>
                <a:gd name="T50" fmla="*/ 0 w 357"/>
                <a:gd name="T51" fmla="*/ 0 h 589"/>
                <a:gd name="T52" fmla="*/ 0 w 357"/>
                <a:gd name="T53" fmla="*/ 0 h 589"/>
                <a:gd name="T54" fmla="*/ 0 w 357"/>
                <a:gd name="T55" fmla="*/ 0 h 589"/>
                <a:gd name="T56" fmla="*/ 0 w 357"/>
                <a:gd name="T57" fmla="*/ 0 h 589"/>
                <a:gd name="T58" fmla="*/ 0 w 357"/>
                <a:gd name="T59" fmla="*/ 0 h 589"/>
                <a:gd name="T60" fmla="*/ 0 w 357"/>
                <a:gd name="T61" fmla="*/ 0 h 589"/>
                <a:gd name="T62" fmla="*/ 0 w 357"/>
                <a:gd name="T63" fmla="*/ 0 h 589"/>
                <a:gd name="T64" fmla="*/ 0 w 357"/>
                <a:gd name="T65" fmla="*/ 0 h 589"/>
                <a:gd name="T66" fmla="*/ 0 w 357"/>
                <a:gd name="T67" fmla="*/ 0 h 589"/>
                <a:gd name="T68" fmla="*/ 0 w 357"/>
                <a:gd name="T69" fmla="*/ 0 h 589"/>
                <a:gd name="T70" fmla="*/ 0 w 357"/>
                <a:gd name="T71" fmla="*/ 0 h 589"/>
                <a:gd name="T72" fmla="*/ 0 w 357"/>
                <a:gd name="T73" fmla="*/ 0 h 589"/>
                <a:gd name="T74" fmla="*/ 0 w 357"/>
                <a:gd name="T75" fmla="*/ 0 h 589"/>
                <a:gd name="T76" fmla="*/ 0 w 357"/>
                <a:gd name="T77" fmla="*/ 0 h 589"/>
                <a:gd name="T78" fmla="*/ 0 w 357"/>
                <a:gd name="T79" fmla="*/ 0 h 589"/>
                <a:gd name="T80" fmla="*/ 0 w 357"/>
                <a:gd name="T81" fmla="*/ 0 h 589"/>
                <a:gd name="T82" fmla="*/ 0 w 357"/>
                <a:gd name="T83" fmla="*/ 0 h 589"/>
                <a:gd name="T84" fmla="*/ 0 w 357"/>
                <a:gd name="T85" fmla="*/ 0 h 589"/>
                <a:gd name="T86" fmla="*/ 0 w 357"/>
                <a:gd name="T87" fmla="*/ 0 h 589"/>
                <a:gd name="T88" fmla="*/ 0 w 357"/>
                <a:gd name="T89" fmla="*/ 0 h 589"/>
                <a:gd name="T90" fmla="*/ 0 w 357"/>
                <a:gd name="T91" fmla="*/ 0 h 589"/>
                <a:gd name="T92" fmla="*/ 0 w 357"/>
                <a:gd name="T93" fmla="*/ 0 h 589"/>
                <a:gd name="T94" fmla="*/ 0 w 357"/>
                <a:gd name="T95" fmla="*/ 0 h 589"/>
                <a:gd name="T96" fmla="*/ 0 w 357"/>
                <a:gd name="T97" fmla="*/ 0 h 589"/>
                <a:gd name="T98" fmla="*/ 0 w 357"/>
                <a:gd name="T99" fmla="*/ 0 h 589"/>
                <a:gd name="T100" fmla="*/ 0 w 357"/>
                <a:gd name="T101" fmla="*/ 0 h 589"/>
                <a:gd name="T102" fmla="*/ 0 w 357"/>
                <a:gd name="T103" fmla="*/ 0 h 589"/>
                <a:gd name="T104" fmla="*/ 0 w 357"/>
                <a:gd name="T105" fmla="*/ 0 h 589"/>
                <a:gd name="T106" fmla="*/ 0 w 357"/>
                <a:gd name="T107" fmla="*/ 0 h 589"/>
                <a:gd name="T108" fmla="*/ 0 w 357"/>
                <a:gd name="T109" fmla="*/ 0 h 589"/>
                <a:gd name="T110" fmla="*/ 0 w 357"/>
                <a:gd name="T111" fmla="*/ 0 h 589"/>
                <a:gd name="T112" fmla="*/ 0 w 357"/>
                <a:gd name="T113" fmla="*/ 0 h 589"/>
                <a:gd name="T114" fmla="*/ 0 w 357"/>
                <a:gd name="T115" fmla="*/ 0 h 589"/>
                <a:gd name="T116" fmla="*/ 0 w 357"/>
                <a:gd name="T117" fmla="*/ 0 h 589"/>
                <a:gd name="T118" fmla="*/ 0 w 357"/>
                <a:gd name="T119" fmla="*/ 0 h 589"/>
                <a:gd name="T120" fmla="*/ 0 w 357"/>
                <a:gd name="T121" fmla="*/ 0 h 589"/>
                <a:gd name="T122" fmla="*/ 0 w 357"/>
                <a:gd name="T123" fmla="*/ 0 h 58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7"/>
                <a:gd name="T187" fmla="*/ 0 h 589"/>
                <a:gd name="T188" fmla="*/ 357 w 357"/>
                <a:gd name="T189" fmla="*/ 589 h 58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7" h="589">
                  <a:moveTo>
                    <a:pt x="167" y="532"/>
                  </a:moveTo>
                  <a:lnTo>
                    <a:pt x="182" y="532"/>
                  </a:lnTo>
                  <a:lnTo>
                    <a:pt x="196" y="530"/>
                  </a:lnTo>
                  <a:lnTo>
                    <a:pt x="208" y="527"/>
                  </a:lnTo>
                  <a:lnTo>
                    <a:pt x="220" y="523"/>
                  </a:lnTo>
                  <a:lnTo>
                    <a:pt x="230" y="518"/>
                  </a:lnTo>
                  <a:lnTo>
                    <a:pt x="241" y="512"/>
                  </a:lnTo>
                  <a:lnTo>
                    <a:pt x="249" y="504"/>
                  </a:lnTo>
                  <a:lnTo>
                    <a:pt x="257" y="496"/>
                  </a:lnTo>
                  <a:lnTo>
                    <a:pt x="265" y="486"/>
                  </a:lnTo>
                  <a:lnTo>
                    <a:pt x="270" y="475"/>
                  </a:lnTo>
                  <a:lnTo>
                    <a:pt x="276" y="463"/>
                  </a:lnTo>
                  <a:lnTo>
                    <a:pt x="280" y="450"/>
                  </a:lnTo>
                  <a:lnTo>
                    <a:pt x="283" y="435"/>
                  </a:lnTo>
                  <a:lnTo>
                    <a:pt x="285" y="421"/>
                  </a:lnTo>
                  <a:lnTo>
                    <a:pt x="288" y="405"/>
                  </a:lnTo>
                  <a:lnTo>
                    <a:pt x="288" y="387"/>
                  </a:lnTo>
                  <a:lnTo>
                    <a:pt x="288" y="374"/>
                  </a:lnTo>
                  <a:lnTo>
                    <a:pt x="277" y="387"/>
                  </a:lnTo>
                  <a:lnTo>
                    <a:pt x="265" y="398"/>
                  </a:lnTo>
                  <a:lnTo>
                    <a:pt x="253" y="407"/>
                  </a:lnTo>
                  <a:lnTo>
                    <a:pt x="240" y="415"/>
                  </a:lnTo>
                  <a:lnTo>
                    <a:pt x="225" y="421"/>
                  </a:lnTo>
                  <a:lnTo>
                    <a:pt x="210" y="426"/>
                  </a:lnTo>
                  <a:lnTo>
                    <a:pt x="194" y="428"/>
                  </a:lnTo>
                  <a:lnTo>
                    <a:pt x="177" y="429"/>
                  </a:lnTo>
                  <a:lnTo>
                    <a:pt x="157" y="428"/>
                  </a:lnTo>
                  <a:lnTo>
                    <a:pt x="139" y="425"/>
                  </a:lnTo>
                  <a:lnTo>
                    <a:pt x="130" y="422"/>
                  </a:lnTo>
                  <a:lnTo>
                    <a:pt x="121" y="420"/>
                  </a:lnTo>
                  <a:lnTo>
                    <a:pt x="113" y="417"/>
                  </a:lnTo>
                  <a:lnTo>
                    <a:pt x="104" y="414"/>
                  </a:lnTo>
                  <a:lnTo>
                    <a:pt x="89" y="405"/>
                  </a:lnTo>
                  <a:lnTo>
                    <a:pt x="74" y="394"/>
                  </a:lnTo>
                  <a:lnTo>
                    <a:pt x="60" y="382"/>
                  </a:lnTo>
                  <a:lnTo>
                    <a:pt x="48" y="368"/>
                  </a:lnTo>
                  <a:lnTo>
                    <a:pt x="37" y="352"/>
                  </a:lnTo>
                  <a:lnTo>
                    <a:pt x="27" y="335"/>
                  </a:lnTo>
                  <a:lnTo>
                    <a:pt x="19" y="316"/>
                  </a:lnTo>
                  <a:lnTo>
                    <a:pt x="12" y="297"/>
                  </a:lnTo>
                  <a:lnTo>
                    <a:pt x="6" y="275"/>
                  </a:lnTo>
                  <a:lnTo>
                    <a:pt x="3" y="253"/>
                  </a:lnTo>
                  <a:lnTo>
                    <a:pt x="1" y="229"/>
                  </a:lnTo>
                  <a:lnTo>
                    <a:pt x="0" y="204"/>
                  </a:lnTo>
                  <a:lnTo>
                    <a:pt x="1" y="181"/>
                  </a:lnTo>
                  <a:lnTo>
                    <a:pt x="3" y="160"/>
                  </a:lnTo>
                  <a:lnTo>
                    <a:pt x="6" y="140"/>
                  </a:lnTo>
                  <a:lnTo>
                    <a:pt x="12" y="120"/>
                  </a:lnTo>
                  <a:lnTo>
                    <a:pt x="19" y="103"/>
                  </a:lnTo>
                  <a:lnTo>
                    <a:pt x="26" y="87"/>
                  </a:lnTo>
                  <a:lnTo>
                    <a:pt x="36" y="70"/>
                  </a:lnTo>
                  <a:lnTo>
                    <a:pt x="47" y="56"/>
                  </a:lnTo>
                  <a:lnTo>
                    <a:pt x="59" y="43"/>
                  </a:lnTo>
                  <a:lnTo>
                    <a:pt x="72" y="32"/>
                  </a:lnTo>
                  <a:lnTo>
                    <a:pt x="86" y="22"/>
                  </a:lnTo>
                  <a:lnTo>
                    <a:pt x="102" y="14"/>
                  </a:lnTo>
                  <a:lnTo>
                    <a:pt x="118" y="8"/>
                  </a:lnTo>
                  <a:lnTo>
                    <a:pt x="134" y="3"/>
                  </a:lnTo>
                  <a:lnTo>
                    <a:pt x="152" y="1"/>
                  </a:lnTo>
                  <a:lnTo>
                    <a:pt x="171" y="0"/>
                  </a:lnTo>
                  <a:lnTo>
                    <a:pt x="189" y="1"/>
                  </a:lnTo>
                  <a:lnTo>
                    <a:pt x="206" y="3"/>
                  </a:lnTo>
                  <a:lnTo>
                    <a:pt x="222" y="9"/>
                  </a:lnTo>
                  <a:lnTo>
                    <a:pt x="236" y="15"/>
                  </a:lnTo>
                  <a:lnTo>
                    <a:pt x="250" y="24"/>
                  </a:lnTo>
                  <a:lnTo>
                    <a:pt x="264" y="35"/>
                  </a:lnTo>
                  <a:lnTo>
                    <a:pt x="276" y="48"/>
                  </a:lnTo>
                  <a:lnTo>
                    <a:pt x="288" y="64"/>
                  </a:lnTo>
                  <a:lnTo>
                    <a:pt x="292" y="70"/>
                  </a:lnTo>
                  <a:lnTo>
                    <a:pt x="292" y="12"/>
                  </a:lnTo>
                  <a:lnTo>
                    <a:pt x="357" y="12"/>
                  </a:lnTo>
                  <a:lnTo>
                    <a:pt x="357" y="387"/>
                  </a:lnTo>
                  <a:lnTo>
                    <a:pt x="355" y="413"/>
                  </a:lnTo>
                  <a:lnTo>
                    <a:pt x="353" y="435"/>
                  </a:lnTo>
                  <a:lnTo>
                    <a:pt x="349" y="457"/>
                  </a:lnTo>
                  <a:lnTo>
                    <a:pt x="345" y="477"/>
                  </a:lnTo>
                  <a:lnTo>
                    <a:pt x="338" y="495"/>
                  </a:lnTo>
                  <a:lnTo>
                    <a:pt x="330" y="512"/>
                  </a:lnTo>
                  <a:lnTo>
                    <a:pt x="320" y="526"/>
                  </a:lnTo>
                  <a:lnTo>
                    <a:pt x="310" y="539"/>
                  </a:lnTo>
                  <a:lnTo>
                    <a:pt x="298" y="551"/>
                  </a:lnTo>
                  <a:lnTo>
                    <a:pt x="284" y="561"/>
                  </a:lnTo>
                  <a:lnTo>
                    <a:pt x="269" y="570"/>
                  </a:lnTo>
                  <a:lnTo>
                    <a:pt x="252" y="577"/>
                  </a:lnTo>
                  <a:lnTo>
                    <a:pt x="233" y="582"/>
                  </a:lnTo>
                  <a:lnTo>
                    <a:pt x="213" y="585"/>
                  </a:lnTo>
                  <a:lnTo>
                    <a:pt x="191" y="588"/>
                  </a:lnTo>
                  <a:lnTo>
                    <a:pt x="168" y="589"/>
                  </a:lnTo>
                  <a:lnTo>
                    <a:pt x="152" y="589"/>
                  </a:lnTo>
                  <a:lnTo>
                    <a:pt x="136" y="586"/>
                  </a:lnTo>
                  <a:lnTo>
                    <a:pt x="121" y="584"/>
                  </a:lnTo>
                  <a:lnTo>
                    <a:pt x="107" y="581"/>
                  </a:lnTo>
                  <a:lnTo>
                    <a:pt x="94" y="577"/>
                  </a:lnTo>
                  <a:lnTo>
                    <a:pt x="81" y="571"/>
                  </a:lnTo>
                  <a:lnTo>
                    <a:pt x="70" y="565"/>
                  </a:lnTo>
                  <a:lnTo>
                    <a:pt x="59" y="557"/>
                  </a:lnTo>
                  <a:lnTo>
                    <a:pt x="49" y="548"/>
                  </a:lnTo>
                  <a:lnTo>
                    <a:pt x="41" y="539"/>
                  </a:lnTo>
                  <a:lnTo>
                    <a:pt x="34" y="530"/>
                  </a:lnTo>
                  <a:lnTo>
                    <a:pt x="27" y="518"/>
                  </a:lnTo>
                  <a:lnTo>
                    <a:pt x="21" y="506"/>
                  </a:lnTo>
                  <a:lnTo>
                    <a:pt x="16" y="493"/>
                  </a:lnTo>
                  <a:lnTo>
                    <a:pt x="13" y="479"/>
                  </a:lnTo>
                  <a:lnTo>
                    <a:pt x="11" y="464"/>
                  </a:lnTo>
                  <a:lnTo>
                    <a:pt x="80" y="464"/>
                  </a:lnTo>
                  <a:lnTo>
                    <a:pt x="82" y="473"/>
                  </a:lnTo>
                  <a:lnTo>
                    <a:pt x="84" y="480"/>
                  </a:lnTo>
                  <a:lnTo>
                    <a:pt x="87" y="487"/>
                  </a:lnTo>
                  <a:lnTo>
                    <a:pt x="91" y="493"/>
                  </a:lnTo>
                  <a:lnTo>
                    <a:pt x="94" y="499"/>
                  </a:lnTo>
                  <a:lnTo>
                    <a:pt x="98" y="504"/>
                  </a:lnTo>
                  <a:lnTo>
                    <a:pt x="104" y="510"/>
                  </a:lnTo>
                  <a:lnTo>
                    <a:pt x="109" y="514"/>
                  </a:lnTo>
                  <a:lnTo>
                    <a:pt x="115" y="519"/>
                  </a:lnTo>
                  <a:lnTo>
                    <a:pt x="121" y="522"/>
                  </a:lnTo>
                  <a:lnTo>
                    <a:pt x="128" y="525"/>
                  </a:lnTo>
                  <a:lnTo>
                    <a:pt x="136" y="527"/>
                  </a:lnTo>
                  <a:lnTo>
                    <a:pt x="143" y="530"/>
                  </a:lnTo>
                  <a:lnTo>
                    <a:pt x="151" y="531"/>
                  </a:lnTo>
                  <a:lnTo>
                    <a:pt x="159" y="532"/>
                  </a:lnTo>
                  <a:lnTo>
                    <a:pt x="167" y="532"/>
                  </a:lnTo>
                  <a:close/>
                  <a:moveTo>
                    <a:pt x="182" y="61"/>
                  </a:moveTo>
                  <a:lnTo>
                    <a:pt x="167" y="62"/>
                  </a:lnTo>
                  <a:lnTo>
                    <a:pt x="154" y="65"/>
                  </a:lnTo>
                  <a:lnTo>
                    <a:pt x="142" y="67"/>
                  </a:lnTo>
                  <a:lnTo>
                    <a:pt x="131" y="71"/>
                  </a:lnTo>
                  <a:lnTo>
                    <a:pt x="121" y="77"/>
                  </a:lnTo>
                  <a:lnTo>
                    <a:pt x="113" y="82"/>
                  </a:lnTo>
                  <a:lnTo>
                    <a:pt x="105" y="90"/>
                  </a:lnTo>
                  <a:lnTo>
                    <a:pt x="97" y="99"/>
                  </a:lnTo>
                  <a:lnTo>
                    <a:pt x="92" y="108"/>
                  </a:lnTo>
                  <a:lnTo>
                    <a:pt x="86" y="119"/>
                  </a:lnTo>
                  <a:lnTo>
                    <a:pt x="81" y="131"/>
                  </a:lnTo>
                  <a:lnTo>
                    <a:pt x="78" y="146"/>
                  </a:lnTo>
                  <a:lnTo>
                    <a:pt x="74" y="161"/>
                  </a:lnTo>
                  <a:lnTo>
                    <a:pt x="73" y="177"/>
                  </a:lnTo>
                  <a:lnTo>
                    <a:pt x="71" y="195"/>
                  </a:lnTo>
                  <a:lnTo>
                    <a:pt x="71" y="213"/>
                  </a:lnTo>
                  <a:lnTo>
                    <a:pt x="71" y="232"/>
                  </a:lnTo>
                  <a:lnTo>
                    <a:pt x="73" y="250"/>
                  </a:lnTo>
                  <a:lnTo>
                    <a:pt x="75" y="265"/>
                  </a:lnTo>
                  <a:lnTo>
                    <a:pt x="79" y="280"/>
                  </a:lnTo>
                  <a:lnTo>
                    <a:pt x="82" y="294"/>
                  </a:lnTo>
                  <a:lnTo>
                    <a:pt x="87" y="306"/>
                  </a:lnTo>
                  <a:lnTo>
                    <a:pt x="93" y="318"/>
                  </a:lnTo>
                  <a:lnTo>
                    <a:pt x="99" y="329"/>
                  </a:lnTo>
                  <a:lnTo>
                    <a:pt x="107" y="338"/>
                  </a:lnTo>
                  <a:lnTo>
                    <a:pt x="116" y="347"/>
                  </a:lnTo>
                  <a:lnTo>
                    <a:pt x="125" y="353"/>
                  </a:lnTo>
                  <a:lnTo>
                    <a:pt x="134" y="359"/>
                  </a:lnTo>
                  <a:lnTo>
                    <a:pt x="144" y="363"/>
                  </a:lnTo>
                  <a:lnTo>
                    <a:pt x="156" y="367"/>
                  </a:lnTo>
                  <a:lnTo>
                    <a:pt x="168" y="369"/>
                  </a:lnTo>
                  <a:lnTo>
                    <a:pt x="182" y="370"/>
                  </a:lnTo>
                  <a:lnTo>
                    <a:pt x="194" y="369"/>
                  </a:lnTo>
                  <a:lnTo>
                    <a:pt x="205" y="367"/>
                  </a:lnTo>
                  <a:lnTo>
                    <a:pt x="215" y="364"/>
                  </a:lnTo>
                  <a:lnTo>
                    <a:pt x="226" y="360"/>
                  </a:lnTo>
                  <a:lnTo>
                    <a:pt x="235" y="355"/>
                  </a:lnTo>
                  <a:lnTo>
                    <a:pt x="245" y="348"/>
                  </a:lnTo>
                  <a:lnTo>
                    <a:pt x="253" y="341"/>
                  </a:lnTo>
                  <a:lnTo>
                    <a:pt x="261" y="333"/>
                  </a:lnTo>
                  <a:lnTo>
                    <a:pt x="268" y="323"/>
                  </a:lnTo>
                  <a:lnTo>
                    <a:pt x="275" y="312"/>
                  </a:lnTo>
                  <a:lnTo>
                    <a:pt x="279" y="301"/>
                  </a:lnTo>
                  <a:lnTo>
                    <a:pt x="283" y="289"/>
                  </a:lnTo>
                  <a:lnTo>
                    <a:pt x="287" y="277"/>
                  </a:lnTo>
                  <a:lnTo>
                    <a:pt x="290" y="263"/>
                  </a:lnTo>
                  <a:lnTo>
                    <a:pt x="291" y="248"/>
                  </a:lnTo>
                  <a:lnTo>
                    <a:pt x="291" y="234"/>
                  </a:lnTo>
                  <a:lnTo>
                    <a:pt x="291" y="213"/>
                  </a:lnTo>
                  <a:lnTo>
                    <a:pt x="290" y="194"/>
                  </a:lnTo>
                  <a:lnTo>
                    <a:pt x="288" y="175"/>
                  </a:lnTo>
                  <a:lnTo>
                    <a:pt x="284" y="159"/>
                  </a:lnTo>
                  <a:lnTo>
                    <a:pt x="281" y="143"/>
                  </a:lnTo>
                  <a:lnTo>
                    <a:pt x="276" y="129"/>
                  </a:lnTo>
                  <a:lnTo>
                    <a:pt x="270" y="116"/>
                  </a:lnTo>
                  <a:lnTo>
                    <a:pt x="264" y="105"/>
                  </a:lnTo>
                  <a:lnTo>
                    <a:pt x="257" y="95"/>
                  </a:lnTo>
                  <a:lnTo>
                    <a:pt x="248" y="87"/>
                  </a:lnTo>
                  <a:lnTo>
                    <a:pt x="240" y="79"/>
                  </a:lnTo>
                  <a:lnTo>
                    <a:pt x="230" y="72"/>
                  </a:lnTo>
                  <a:lnTo>
                    <a:pt x="219" y="68"/>
                  </a:lnTo>
                  <a:lnTo>
                    <a:pt x="207" y="65"/>
                  </a:lnTo>
                  <a:lnTo>
                    <a:pt x="195" y="62"/>
                  </a:lnTo>
                  <a:lnTo>
                    <a:pt x="182" y="61"/>
                  </a:lnTo>
                  <a:close/>
                </a:path>
              </a:pathLst>
            </a:custGeom>
            <a:solidFill>
              <a:srgbClr val="2C5882"/>
            </a:solidFill>
            <a:ln w="9525">
              <a:noFill/>
              <a:round/>
            </a:ln>
          </p:spPr>
          <p:txBody>
            <a:bodyPr/>
            <a:lstStyle/>
            <a:p>
              <a:endParaRPr lang="zh-CN" altLang="en-US"/>
            </a:p>
          </p:txBody>
        </p:sp>
        <p:sp>
          <p:nvSpPr>
            <p:cNvPr id="83016" name="Freeform 26"/>
            <p:cNvSpPr>
              <a:spLocks noEditPoints="1"/>
            </p:cNvSpPr>
            <p:nvPr/>
          </p:nvSpPr>
          <p:spPr bwMode="auto">
            <a:xfrm>
              <a:off x="2367" y="929"/>
              <a:ext cx="120" cy="189"/>
            </a:xfrm>
            <a:custGeom>
              <a:avLst/>
              <a:gdLst>
                <a:gd name="T0" fmla="*/ 0 w 360"/>
                <a:gd name="T1" fmla="*/ 0 h 569"/>
                <a:gd name="T2" fmla="*/ 0 w 360"/>
                <a:gd name="T3" fmla="*/ 0 h 569"/>
                <a:gd name="T4" fmla="*/ 0 w 360"/>
                <a:gd name="T5" fmla="*/ 0 h 569"/>
                <a:gd name="T6" fmla="*/ 0 w 360"/>
                <a:gd name="T7" fmla="*/ 0 h 569"/>
                <a:gd name="T8" fmla="*/ 0 w 360"/>
                <a:gd name="T9" fmla="*/ 0 h 569"/>
                <a:gd name="T10" fmla="*/ 0 w 360"/>
                <a:gd name="T11" fmla="*/ 0 h 569"/>
                <a:gd name="T12" fmla="*/ 0 w 360"/>
                <a:gd name="T13" fmla="*/ 0 h 569"/>
                <a:gd name="T14" fmla="*/ 0 w 360"/>
                <a:gd name="T15" fmla="*/ 0 h 569"/>
                <a:gd name="T16" fmla="*/ 0 w 360"/>
                <a:gd name="T17" fmla="*/ 0 h 569"/>
                <a:gd name="T18" fmla="*/ 0 w 360"/>
                <a:gd name="T19" fmla="*/ 0 h 569"/>
                <a:gd name="T20" fmla="*/ 0 w 360"/>
                <a:gd name="T21" fmla="*/ 0 h 569"/>
                <a:gd name="T22" fmla="*/ 0 w 360"/>
                <a:gd name="T23" fmla="*/ 0 h 569"/>
                <a:gd name="T24" fmla="*/ 0 w 360"/>
                <a:gd name="T25" fmla="*/ 0 h 569"/>
                <a:gd name="T26" fmla="*/ 0 w 360"/>
                <a:gd name="T27" fmla="*/ 0 h 569"/>
                <a:gd name="T28" fmla="*/ 0 w 360"/>
                <a:gd name="T29" fmla="*/ 0 h 569"/>
                <a:gd name="T30" fmla="*/ 0 w 360"/>
                <a:gd name="T31" fmla="*/ 0 h 569"/>
                <a:gd name="T32" fmla="*/ 0 w 360"/>
                <a:gd name="T33" fmla="*/ 0 h 569"/>
                <a:gd name="T34" fmla="*/ 0 w 360"/>
                <a:gd name="T35" fmla="*/ 0 h 569"/>
                <a:gd name="T36" fmla="*/ 0 w 360"/>
                <a:gd name="T37" fmla="*/ 0 h 569"/>
                <a:gd name="T38" fmla="*/ 0 w 360"/>
                <a:gd name="T39" fmla="*/ 0 h 569"/>
                <a:gd name="T40" fmla="*/ 0 w 360"/>
                <a:gd name="T41" fmla="*/ 0 h 569"/>
                <a:gd name="T42" fmla="*/ 0 w 360"/>
                <a:gd name="T43" fmla="*/ 0 h 569"/>
                <a:gd name="T44" fmla="*/ 0 w 360"/>
                <a:gd name="T45" fmla="*/ 0 h 569"/>
                <a:gd name="T46" fmla="*/ 0 w 360"/>
                <a:gd name="T47" fmla="*/ 0 h 569"/>
                <a:gd name="T48" fmla="*/ 0 w 360"/>
                <a:gd name="T49" fmla="*/ 0 h 569"/>
                <a:gd name="T50" fmla="*/ 0 w 360"/>
                <a:gd name="T51" fmla="*/ 0 h 569"/>
                <a:gd name="T52" fmla="*/ 0 w 360"/>
                <a:gd name="T53" fmla="*/ 0 h 569"/>
                <a:gd name="T54" fmla="*/ 0 w 360"/>
                <a:gd name="T55" fmla="*/ 0 h 569"/>
                <a:gd name="T56" fmla="*/ 0 w 360"/>
                <a:gd name="T57" fmla="*/ 0 h 569"/>
                <a:gd name="T58" fmla="*/ 0 w 360"/>
                <a:gd name="T59" fmla="*/ 0 h 569"/>
                <a:gd name="T60" fmla="*/ 0 w 360"/>
                <a:gd name="T61" fmla="*/ 0 h 569"/>
                <a:gd name="T62" fmla="*/ 0 w 360"/>
                <a:gd name="T63" fmla="*/ 0 h 569"/>
                <a:gd name="T64" fmla="*/ 0 w 360"/>
                <a:gd name="T65" fmla="*/ 0 h 569"/>
                <a:gd name="T66" fmla="*/ 0 w 360"/>
                <a:gd name="T67" fmla="*/ 0 h 569"/>
                <a:gd name="T68" fmla="*/ 0 w 360"/>
                <a:gd name="T69" fmla="*/ 0 h 569"/>
                <a:gd name="T70" fmla="*/ 0 w 360"/>
                <a:gd name="T71" fmla="*/ 0 h 569"/>
                <a:gd name="T72" fmla="*/ 0 w 360"/>
                <a:gd name="T73" fmla="*/ 0 h 569"/>
                <a:gd name="T74" fmla="*/ 0 w 360"/>
                <a:gd name="T75" fmla="*/ 0 h 569"/>
                <a:gd name="T76" fmla="*/ 0 w 360"/>
                <a:gd name="T77" fmla="*/ 0 h 569"/>
                <a:gd name="T78" fmla="*/ 0 w 360"/>
                <a:gd name="T79" fmla="*/ 0 h 569"/>
                <a:gd name="T80" fmla="*/ 0 w 360"/>
                <a:gd name="T81" fmla="*/ 0 h 569"/>
                <a:gd name="T82" fmla="*/ 0 w 360"/>
                <a:gd name="T83" fmla="*/ 0 h 569"/>
                <a:gd name="T84" fmla="*/ 0 w 360"/>
                <a:gd name="T85" fmla="*/ 0 h 569"/>
                <a:gd name="T86" fmla="*/ 0 w 360"/>
                <a:gd name="T87" fmla="*/ 0 h 569"/>
                <a:gd name="T88" fmla="*/ 0 w 360"/>
                <a:gd name="T89" fmla="*/ 0 h 569"/>
                <a:gd name="T90" fmla="*/ 0 w 360"/>
                <a:gd name="T91" fmla="*/ 0 h 569"/>
                <a:gd name="T92" fmla="*/ 0 w 360"/>
                <a:gd name="T93" fmla="*/ 0 h 569"/>
                <a:gd name="T94" fmla="*/ 0 w 360"/>
                <a:gd name="T95" fmla="*/ 0 h 569"/>
                <a:gd name="T96" fmla="*/ 0 w 360"/>
                <a:gd name="T97" fmla="*/ 0 h 569"/>
                <a:gd name="T98" fmla="*/ 0 w 360"/>
                <a:gd name="T99" fmla="*/ 0 h 569"/>
                <a:gd name="T100" fmla="*/ 0 w 360"/>
                <a:gd name="T101" fmla="*/ 0 h 569"/>
                <a:gd name="T102" fmla="*/ 0 w 360"/>
                <a:gd name="T103" fmla="*/ 0 h 569"/>
                <a:gd name="T104" fmla="*/ 0 w 360"/>
                <a:gd name="T105" fmla="*/ 0 h 569"/>
                <a:gd name="T106" fmla="*/ 0 w 360"/>
                <a:gd name="T107" fmla="*/ 0 h 569"/>
                <a:gd name="T108" fmla="*/ 0 w 360"/>
                <a:gd name="T109" fmla="*/ 0 h 569"/>
                <a:gd name="T110" fmla="*/ 0 w 360"/>
                <a:gd name="T111" fmla="*/ 0 h 569"/>
                <a:gd name="T112" fmla="*/ 0 w 360"/>
                <a:gd name="T113" fmla="*/ 0 h 569"/>
                <a:gd name="T114" fmla="*/ 0 w 360"/>
                <a:gd name="T115" fmla="*/ 0 h 569"/>
                <a:gd name="T116" fmla="*/ 0 w 360"/>
                <a:gd name="T117" fmla="*/ 0 h 569"/>
                <a:gd name="T118" fmla="*/ 0 w 360"/>
                <a:gd name="T119" fmla="*/ 0 h 569"/>
                <a:gd name="T120" fmla="*/ 0 w 360"/>
                <a:gd name="T121" fmla="*/ 0 h 569"/>
                <a:gd name="T122" fmla="*/ 0 w 360"/>
                <a:gd name="T123" fmla="*/ 0 h 5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0"/>
                <a:gd name="T187" fmla="*/ 0 h 569"/>
                <a:gd name="T188" fmla="*/ 360 w 360"/>
                <a:gd name="T189" fmla="*/ 569 h 5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0" h="569">
                  <a:moveTo>
                    <a:pt x="178" y="569"/>
                  </a:moveTo>
                  <a:lnTo>
                    <a:pt x="158" y="568"/>
                  </a:lnTo>
                  <a:lnTo>
                    <a:pt x="139" y="565"/>
                  </a:lnTo>
                  <a:lnTo>
                    <a:pt x="130" y="562"/>
                  </a:lnTo>
                  <a:lnTo>
                    <a:pt x="121" y="560"/>
                  </a:lnTo>
                  <a:lnTo>
                    <a:pt x="113" y="557"/>
                  </a:lnTo>
                  <a:lnTo>
                    <a:pt x="104" y="554"/>
                  </a:lnTo>
                  <a:lnTo>
                    <a:pt x="89" y="545"/>
                  </a:lnTo>
                  <a:lnTo>
                    <a:pt x="74" y="534"/>
                  </a:lnTo>
                  <a:lnTo>
                    <a:pt x="61" y="522"/>
                  </a:lnTo>
                  <a:lnTo>
                    <a:pt x="49" y="508"/>
                  </a:lnTo>
                  <a:lnTo>
                    <a:pt x="37" y="492"/>
                  </a:lnTo>
                  <a:lnTo>
                    <a:pt x="27" y="475"/>
                  </a:lnTo>
                  <a:lnTo>
                    <a:pt x="19" y="456"/>
                  </a:lnTo>
                  <a:lnTo>
                    <a:pt x="13" y="437"/>
                  </a:lnTo>
                  <a:lnTo>
                    <a:pt x="7" y="415"/>
                  </a:lnTo>
                  <a:lnTo>
                    <a:pt x="3" y="393"/>
                  </a:lnTo>
                  <a:lnTo>
                    <a:pt x="0" y="369"/>
                  </a:lnTo>
                  <a:lnTo>
                    <a:pt x="0" y="344"/>
                  </a:lnTo>
                  <a:lnTo>
                    <a:pt x="0" y="321"/>
                  </a:lnTo>
                  <a:lnTo>
                    <a:pt x="3" y="300"/>
                  </a:lnTo>
                  <a:lnTo>
                    <a:pt x="6" y="280"/>
                  </a:lnTo>
                  <a:lnTo>
                    <a:pt x="11" y="260"/>
                  </a:lnTo>
                  <a:lnTo>
                    <a:pt x="18" y="243"/>
                  </a:lnTo>
                  <a:lnTo>
                    <a:pt x="26" y="227"/>
                  </a:lnTo>
                  <a:lnTo>
                    <a:pt x="35" y="210"/>
                  </a:lnTo>
                  <a:lnTo>
                    <a:pt x="46" y="196"/>
                  </a:lnTo>
                  <a:lnTo>
                    <a:pt x="58" y="183"/>
                  </a:lnTo>
                  <a:lnTo>
                    <a:pt x="72" y="172"/>
                  </a:lnTo>
                  <a:lnTo>
                    <a:pt x="86" y="162"/>
                  </a:lnTo>
                  <a:lnTo>
                    <a:pt x="100" y="154"/>
                  </a:lnTo>
                  <a:lnTo>
                    <a:pt x="116" y="148"/>
                  </a:lnTo>
                  <a:lnTo>
                    <a:pt x="133" y="143"/>
                  </a:lnTo>
                  <a:lnTo>
                    <a:pt x="150" y="141"/>
                  </a:lnTo>
                  <a:lnTo>
                    <a:pt x="168" y="140"/>
                  </a:lnTo>
                  <a:lnTo>
                    <a:pt x="186" y="141"/>
                  </a:lnTo>
                  <a:lnTo>
                    <a:pt x="204" y="143"/>
                  </a:lnTo>
                  <a:lnTo>
                    <a:pt x="220" y="149"/>
                  </a:lnTo>
                  <a:lnTo>
                    <a:pt x="235" y="155"/>
                  </a:lnTo>
                  <a:lnTo>
                    <a:pt x="250" y="164"/>
                  </a:lnTo>
                  <a:lnTo>
                    <a:pt x="263" y="175"/>
                  </a:lnTo>
                  <a:lnTo>
                    <a:pt x="275" y="188"/>
                  </a:lnTo>
                  <a:lnTo>
                    <a:pt x="286" y="204"/>
                  </a:lnTo>
                  <a:lnTo>
                    <a:pt x="291" y="211"/>
                  </a:lnTo>
                  <a:lnTo>
                    <a:pt x="291" y="0"/>
                  </a:lnTo>
                  <a:lnTo>
                    <a:pt x="325" y="0"/>
                  </a:lnTo>
                  <a:lnTo>
                    <a:pt x="360" y="0"/>
                  </a:lnTo>
                  <a:lnTo>
                    <a:pt x="360" y="558"/>
                  </a:lnTo>
                  <a:lnTo>
                    <a:pt x="329" y="558"/>
                  </a:lnTo>
                  <a:lnTo>
                    <a:pt x="297" y="558"/>
                  </a:lnTo>
                  <a:lnTo>
                    <a:pt x="297" y="502"/>
                  </a:lnTo>
                  <a:lnTo>
                    <a:pt x="288" y="514"/>
                  </a:lnTo>
                  <a:lnTo>
                    <a:pt x="277" y="527"/>
                  </a:lnTo>
                  <a:lnTo>
                    <a:pt x="265" y="538"/>
                  </a:lnTo>
                  <a:lnTo>
                    <a:pt x="253" y="547"/>
                  </a:lnTo>
                  <a:lnTo>
                    <a:pt x="239" y="555"/>
                  </a:lnTo>
                  <a:lnTo>
                    <a:pt x="225" y="561"/>
                  </a:lnTo>
                  <a:lnTo>
                    <a:pt x="211" y="566"/>
                  </a:lnTo>
                  <a:lnTo>
                    <a:pt x="194" y="568"/>
                  </a:lnTo>
                  <a:lnTo>
                    <a:pt x="178" y="569"/>
                  </a:lnTo>
                  <a:close/>
                  <a:moveTo>
                    <a:pt x="182" y="201"/>
                  </a:moveTo>
                  <a:lnTo>
                    <a:pt x="168" y="201"/>
                  </a:lnTo>
                  <a:lnTo>
                    <a:pt x="155" y="204"/>
                  </a:lnTo>
                  <a:lnTo>
                    <a:pt x="143" y="207"/>
                  </a:lnTo>
                  <a:lnTo>
                    <a:pt x="132" y="210"/>
                  </a:lnTo>
                  <a:lnTo>
                    <a:pt x="122" y="216"/>
                  </a:lnTo>
                  <a:lnTo>
                    <a:pt x="113" y="222"/>
                  </a:lnTo>
                  <a:lnTo>
                    <a:pt x="104" y="230"/>
                  </a:lnTo>
                  <a:lnTo>
                    <a:pt x="98" y="237"/>
                  </a:lnTo>
                  <a:lnTo>
                    <a:pt x="91" y="247"/>
                  </a:lnTo>
                  <a:lnTo>
                    <a:pt x="86" y="259"/>
                  </a:lnTo>
                  <a:lnTo>
                    <a:pt x="81" y="271"/>
                  </a:lnTo>
                  <a:lnTo>
                    <a:pt x="78" y="286"/>
                  </a:lnTo>
                  <a:lnTo>
                    <a:pt x="75" y="301"/>
                  </a:lnTo>
                  <a:lnTo>
                    <a:pt x="73" y="317"/>
                  </a:lnTo>
                  <a:lnTo>
                    <a:pt x="72" y="335"/>
                  </a:lnTo>
                  <a:lnTo>
                    <a:pt x="72" y="355"/>
                  </a:lnTo>
                  <a:lnTo>
                    <a:pt x="72" y="372"/>
                  </a:lnTo>
                  <a:lnTo>
                    <a:pt x="73" y="390"/>
                  </a:lnTo>
                  <a:lnTo>
                    <a:pt x="75" y="406"/>
                  </a:lnTo>
                  <a:lnTo>
                    <a:pt x="78" y="420"/>
                  </a:lnTo>
                  <a:lnTo>
                    <a:pt x="83" y="434"/>
                  </a:lnTo>
                  <a:lnTo>
                    <a:pt x="87" y="448"/>
                  </a:lnTo>
                  <a:lnTo>
                    <a:pt x="93" y="458"/>
                  </a:lnTo>
                  <a:lnTo>
                    <a:pt x="100" y="469"/>
                  </a:lnTo>
                  <a:lnTo>
                    <a:pt x="108" y="479"/>
                  </a:lnTo>
                  <a:lnTo>
                    <a:pt x="115" y="487"/>
                  </a:lnTo>
                  <a:lnTo>
                    <a:pt x="125" y="495"/>
                  </a:lnTo>
                  <a:lnTo>
                    <a:pt x="135" y="500"/>
                  </a:lnTo>
                  <a:lnTo>
                    <a:pt x="145" y="504"/>
                  </a:lnTo>
                  <a:lnTo>
                    <a:pt x="157" y="508"/>
                  </a:lnTo>
                  <a:lnTo>
                    <a:pt x="169" y="510"/>
                  </a:lnTo>
                  <a:lnTo>
                    <a:pt x="182" y="510"/>
                  </a:lnTo>
                  <a:lnTo>
                    <a:pt x="194" y="510"/>
                  </a:lnTo>
                  <a:lnTo>
                    <a:pt x="205" y="508"/>
                  </a:lnTo>
                  <a:lnTo>
                    <a:pt x="216" y="505"/>
                  </a:lnTo>
                  <a:lnTo>
                    <a:pt x="226" y="501"/>
                  </a:lnTo>
                  <a:lnTo>
                    <a:pt x="236" y="496"/>
                  </a:lnTo>
                  <a:lnTo>
                    <a:pt x="246" y="489"/>
                  </a:lnTo>
                  <a:lnTo>
                    <a:pt x="253" y="481"/>
                  </a:lnTo>
                  <a:lnTo>
                    <a:pt x="262" y="473"/>
                  </a:lnTo>
                  <a:lnTo>
                    <a:pt x="269" y="463"/>
                  </a:lnTo>
                  <a:lnTo>
                    <a:pt x="275" y="453"/>
                  </a:lnTo>
                  <a:lnTo>
                    <a:pt x="279" y="441"/>
                  </a:lnTo>
                  <a:lnTo>
                    <a:pt x="284" y="430"/>
                  </a:lnTo>
                  <a:lnTo>
                    <a:pt x="287" y="417"/>
                  </a:lnTo>
                  <a:lnTo>
                    <a:pt x="290" y="404"/>
                  </a:lnTo>
                  <a:lnTo>
                    <a:pt x="291" y="390"/>
                  </a:lnTo>
                  <a:lnTo>
                    <a:pt x="291" y="374"/>
                  </a:lnTo>
                  <a:lnTo>
                    <a:pt x="291" y="353"/>
                  </a:lnTo>
                  <a:lnTo>
                    <a:pt x="290" y="335"/>
                  </a:lnTo>
                  <a:lnTo>
                    <a:pt x="288" y="317"/>
                  </a:lnTo>
                  <a:lnTo>
                    <a:pt x="285" y="301"/>
                  </a:lnTo>
                  <a:lnTo>
                    <a:pt x="281" y="286"/>
                  </a:lnTo>
                  <a:lnTo>
                    <a:pt x="276" y="271"/>
                  </a:lnTo>
                  <a:lnTo>
                    <a:pt x="270" y="258"/>
                  </a:lnTo>
                  <a:lnTo>
                    <a:pt x="263" y="246"/>
                  </a:lnTo>
                  <a:lnTo>
                    <a:pt x="255" y="235"/>
                  </a:lnTo>
                  <a:lnTo>
                    <a:pt x="248" y="227"/>
                  </a:lnTo>
                  <a:lnTo>
                    <a:pt x="238" y="219"/>
                  </a:lnTo>
                  <a:lnTo>
                    <a:pt x="228" y="212"/>
                  </a:lnTo>
                  <a:lnTo>
                    <a:pt x="218" y="208"/>
                  </a:lnTo>
                  <a:lnTo>
                    <a:pt x="206" y="204"/>
                  </a:lnTo>
                  <a:lnTo>
                    <a:pt x="194" y="202"/>
                  </a:lnTo>
                  <a:lnTo>
                    <a:pt x="182" y="201"/>
                  </a:lnTo>
                  <a:close/>
                </a:path>
              </a:pathLst>
            </a:custGeom>
            <a:solidFill>
              <a:srgbClr val="2C5882"/>
            </a:solidFill>
            <a:ln w="9525">
              <a:noFill/>
              <a:round/>
            </a:ln>
          </p:spPr>
          <p:txBody>
            <a:bodyPr/>
            <a:lstStyle/>
            <a:p>
              <a:endParaRPr lang="zh-CN" altLang="en-US"/>
            </a:p>
          </p:txBody>
        </p:sp>
        <p:sp>
          <p:nvSpPr>
            <p:cNvPr id="83017" name="Freeform 25"/>
            <p:cNvSpPr/>
            <p:nvPr/>
          </p:nvSpPr>
          <p:spPr bwMode="auto">
            <a:xfrm>
              <a:off x="2533" y="979"/>
              <a:ext cx="110" cy="139"/>
            </a:xfrm>
            <a:custGeom>
              <a:avLst/>
              <a:gdLst>
                <a:gd name="T0" fmla="*/ 0 w 328"/>
                <a:gd name="T1" fmla="*/ 0 h 417"/>
                <a:gd name="T2" fmla="*/ 0 w 328"/>
                <a:gd name="T3" fmla="*/ 0 h 417"/>
                <a:gd name="T4" fmla="*/ 0 w 328"/>
                <a:gd name="T5" fmla="*/ 0 h 417"/>
                <a:gd name="T6" fmla="*/ 0 w 328"/>
                <a:gd name="T7" fmla="*/ 0 h 417"/>
                <a:gd name="T8" fmla="*/ 0 w 328"/>
                <a:gd name="T9" fmla="*/ 0 h 417"/>
                <a:gd name="T10" fmla="*/ 0 w 328"/>
                <a:gd name="T11" fmla="*/ 0 h 417"/>
                <a:gd name="T12" fmla="*/ 0 w 328"/>
                <a:gd name="T13" fmla="*/ 0 h 417"/>
                <a:gd name="T14" fmla="*/ 0 w 328"/>
                <a:gd name="T15" fmla="*/ 0 h 417"/>
                <a:gd name="T16" fmla="*/ 0 w 328"/>
                <a:gd name="T17" fmla="*/ 0 h 417"/>
                <a:gd name="T18" fmla="*/ 0 w 328"/>
                <a:gd name="T19" fmla="*/ 0 h 417"/>
                <a:gd name="T20" fmla="*/ 0 w 328"/>
                <a:gd name="T21" fmla="*/ 0 h 417"/>
                <a:gd name="T22" fmla="*/ 0 w 328"/>
                <a:gd name="T23" fmla="*/ 0 h 417"/>
                <a:gd name="T24" fmla="*/ 0 w 328"/>
                <a:gd name="T25" fmla="*/ 0 h 417"/>
                <a:gd name="T26" fmla="*/ 0 w 328"/>
                <a:gd name="T27" fmla="*/ 0 h 417"/>
                <a:gd name="T28" fmla="*/ 0 w 328"/>
                <a:gd name="T29" fmla="*/ 0 h 417"/>
                <a:gd name="T30" fmla="*/ 0 w 328"/>
                <a:gd name="T31" fmla="*/ 0 h 417"/>
                <a:gd name="T32" fmla="*/ 0 w 328"/>
                <a:gd name="T33" fmla="*/ 0 h 417"/>
                <a:gd name="T34" fmla="*/ 0 w 328"/>
                <a:gd name="T35" fmla="*/ 0 h 417"/>
                <a:gd name="T36" fmla="*/ 0 w 328"/>
                <a:gd name="T37" fmla="*/ 0 h 417"/>
                <a:gd name="T38" fmla="*/ 0 w 328"/>
                <a:gd name="T39" fmla="*/ 0 h 417"/>
                <a:gd name="T40" fmla="*/ 0 w 328"/>
                <a:gd name="T41" fmla="*/ 0 h 417"/>
                <a:gd name="T42" fmla="*/ 0 w 328"/>
                <a:gd name="T43" fmla="*/ 0 h 417"/>
                <a:gd name="T44" fmla="*/ 0 w 328"/>
                <a:gd name="T45" fmla="*/ 0 h 417"/>
                <a:gd name="T46" fmla="*/ 0 w 328"/>
                <a:gd name="T47" fmla="*/ 0 h 417"/>
                <a:gd name="T48" fmla="*/ 0 w 328"/>
                <a:gd name="T49" fmla="*/ 0 h 417"/>
                <a:gd name="T50" fmla="*/ 0 w 328"/>
                <a:gd name="T51" fmla="*/ 0 h 417"/>
                <a:gd name="T52" fmla="*/ 0 w 328"/>
                <a:gd name="T53" fmla="*/ 0 h 417"/>
                <a:gd name="T54" fmla="*/ 0 w 328"/>
                <a:gd name="T55" fmla="*/ 0 h 417"/>
                <a:gd name="T56" fmla="*/ 0 w 328"/>
                <a:gd name="T57" fmla="*/ 0 h 417"/>
                <a:gd name="T58" fmla="*/ 0 w 328"/>
                <a:gd name="T59" fmla="*/ 0 h 417"/>
                <a:gd name="T60" fmla="*/ 0 w 328"/>
                <a:gd name="T61" fmla="*/ 0 h 417"/>
                <a:gd name="T62" fmla="*/ 0 w 328"/>
                <a:gd name="T63" fmla="*/ 0 h 417"/>
                <a:gd name="T64" fmla="*/ 0 w 328"/>
                <a:gd name="T65" fmla="*/ 0 h 417"/>
                <a:gd name="T66" fmla="*/ 0 w 328"/>
                <a:gd name="T67" fmla="*/ 0 h 417"/>
                <a:gd name="T68" fmla="*/ 0 w 328"/>
                <a:gd name="T69" fmla="*/ 0 h 4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8"/>
                <a:gd name="T106" fmla="*/ 0 h 417"/>
                <a:gd name="T107" fmla="*/ 328 w 328"/>
                <a:gd name="T108" fmla="*/ 417 h 41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8" h="417">
                  <a:moveTo>
                    <a:pt x="68" y="0"/>
                  </a:moveTo>
                  <a:lnTo>
                    <a:pt x="68" y="262"/>
                  </a:lnTo>
                  <a:lnTo>
                    <a:pt x="68" y="274"/>
                  </a:lnTo>
                  <a:lnTo>
                    <a:pt x="69" y="286"/>
                  </a:lnTo>
                  <a:lnTo>
                    <a:pt x="72" y="296"/>
                  </a:lnTo>
                  <a:lnTo>
                    <a:pt x="74" y="305"/>
                  </a:lnTo>
                  <a:lnTo>
                    <a:pt x="76" y="314"/>
                  </a:lnTo>
                  <a:lnTo>
                    <a:pt x="79" y="322"/>
                  </a:lnTo>
                  <a:lnTo>
                    <a:pt x="84" y="329"/>
                  </a:lnTo>
                  <a:lnTo>
                    <a:pt x="88" y="335"/>
                  </a:lnTo>
                  <a:lnTo>
                    <a:pt x="93" y="340"/>
                  </a:lnTo>
                  <a:lnTo>
                    <a:pt x="99" y="345"/>
                  </a:lnTo>
                  <a:lnTo>
                    <a:pt x="107" y="349"/>
                  </a:lnTo>
                  <a:lnTo>
                    <a:pt x="114" y="352"/>
                  </a:lnTo>
                  <a:lnTo>
                    <a:pt x="122" y="355"/>
                  </a:lnTo>
                  <a:lnTo>
                    <a:pt x="132" y="357"/>
                  </a:lnTo>
                  <a:lnTo>
                    <a:pt x="142" y="358"/>
                  </a:lnTo>
                  <a:lnTo>
                    <a:pt x="153" y="358"/>
                  </a:lnTo>
                  <a:lnTo>
                    <a:pt x="165" y="357"/>
                  </a:lnTo>
                  <a:lnTo>
                    <a:pt x="176" y="356"/>
                  </a:lnTo>
                  <a:lnTo>
                    <a:pt x="186" y="352"/>
                  </a:lnTo>
                  <a:lnTo>
                    <a:pt x="196" y="348"/>
                  </a:lnTo>
                  <a:lnTo>
                    <a:pt x="206" y="343"/>
                  </a:lnTo>
                  <a:lnTo>
                    <a:pt x="215" y="336"/>
                  </a:lnTo>
                  <a:lnTo>
                    <a:pt x="223" y="328"/>
                  </a:lnTo>
                  <a:lnTo>
                    <a:pt x="230" y="320"/>
                  </a:lnTo>
                  <a:lnTo>
                    <a:pt x="237" y="310"/>
                  </a:lnTo>
                  <a:lnTo>
                    <a:pt x="243" y="299"/>
                  </a:lnTo>
                  <a:lnTo>
                    <a:pt x="248" y="288"/>
                  </a:lnTo>
                  <a:lnTo>
                    <a:pt x="252" y="275"/>
                  </a:lnTo>
                  <a:lnTo>
                    <a:pt x="255" y="262"/>
                  </a:lnTo>
                  <a:lnTo>
                    <a:pt x="258" y="247"/>
                  </a:lnTo>
                  <a:lnTo>
                    <a:pt x="259" y="232"/>
                  </a:lnTo>
                  <a:lnTo>
                    <a:pt x="259" y="217"/>
                  </a:lnTo>
                  <a:lnTo>
                    <a:pt x="259" y="0"/>
                  </a:lnTo>
                  <a:lnTo>
                    <a:pt x="294" y="0"/>
                  </a:lnTo>
                  <a:lnTo>
                    <a:pt x="328" y="0"/>
                  </a:lnTo>
                  <a:lnTo>
                    <a:pt x="328" y="406"/>
                  </a:lnTo>
                  <a:lnTo>
                    <a:pt x="295" y="406"/>
                  </a:lnTo>
                  <a:lnTo>
                    <a:pt x="262" y="406"/>
                  </a:lnTo>
                  <a:lnTo>
                    <a:pt x="262" y="344"/>
                  </a:lnTo>
                  <a:lnTo>
                    <a:pt x="255" y="355"/>
                  </a:lnTo>
                  <a:lnTo>
                    <a:pt x="248" y="364"/>
                  </a:lnTo>
                  <a:lnTo>
                    <a:pt x="236" y="376"/>
                  </a:lnTo>
                  <a:lnTo>
                    <a:pt x="224" y="387"/>
                  </a:lnTo>
                  <a:lnTo>
                    <a:pt x="212" y="396"/>
                  </a:lnTo>
                  <a:lnTo>
                    <a:pt x="198" y="404"/>
                  </a:lnTo>
                  <a:lnTo>
                    <a:pt x="184" y="409"/>
                  </a:lnTo>
                  <a:lnTo>
                    <a:pt x="169" y="414"/>
                  </a:lnTo>
                  <a:lnTo>
                    <a:pt x="154" y="416"/>
                  </a:lnTo>
                  <a:lnTo>
                    <a:pt x="138" y="417"/>
                  </a:lnTo>
                  <a:lnTo>
                    <a:pt x="122" y="416"/>
                  </a:lnTo>
                  <a:lnTo>
                    <a:pt x="105" y="415"/>
                  </a:lnTo>
                  <a:lnTo>
                    <a:pt x="91" y="411"/>
                  </a:lnTo>
                  <a:lnTo>
                    <a:pt x="78" y="408"/>
                  </a:lnTo>
                  <a:lnTo>
                    <a:pt x="65" y="403"/>
                  </a:lnTo>
                  <a:lnTo>
                    <a:pt x="54" y="397"/>
                  </a:lnTo>
                  <a:lnTo>
                    <a:pt x="44" y="390"/>
                  </a:lnTo>
                  <a:lnTo>
                    <a:pt x="34" y="382"/>
                  </a:lnTo>
                  <a:lnTo>
                    <a:pt x="27" y="373"/>
                  </a:lnTo>
                  <a:lnTo>
                    <a:pt x="19" y="362"/>
                  </a:lnTo>
                  <a:lnTo>
                    <a:pt x="14" y="351"/>
                  </a:lnTo>
                  <a:lnTo>
                    <a:pt x="9" y="339"/>
                  </a:lnTo>
                  <a:lnTo>
                    <a:pt x="5" y="325"/>
                  </a:lnTo>
                  <a:lnTo>
                    <a:pt x="3" y="311"/>
                  </a:lnTo>
                  <a:lnTo>
                    <a:pt x="0" y="296"/>
                  </a:lnTo>
                  <a:lnTo>
                    <a:pt x="0" y="278"/>
                  </a:lnTo>
                  <a:lnTo>
                    <a:pt x="0" y="0"/>
                  </a:lnTo>
                  <a:lnTo>
                    <a:pt x="34" y="0"/>
                  </a:lnTo>
                  <a:lnTo>
                    <a:pt x="68" y="0"/>
                  </a:lnTo>
                  <a:close/>
                </a:path>
              </a:pathLst>
            </a:custGeom>
            <a:solidFill>
              <a:srgbClr val="2C5882"/>
            </a:solidFill>
            <a:ln w="9525">
              <a:noFill/>
              <a:round/>
            </a:ln>
          </p:spPr>
          <p:txBody>
            <a:bodyPr/>
            <a:lstStyle/>
            <a:p>
              <a:endParaRPr lang="zh-CN" altLang="en-US"/>
            </a:p>
          </p:txBody>
        </p:sp>
        <p:sp>
          <p:nvSpPr>
            <p:cNvPr id="83018" name="Freeform 24"/>
            <p:cNvSpPr/>
            <p:nvPr/>
          </p:nvSpPr>
          <p:spPr bwMode="auto">
            <a:xfrm>
              <a:off x="2735" y="929"/>
              <a:ext cx="151" cy="186"/>
            </a:xfrm>
            <a:custGeom>
              <a:avLst/>
              <a:gdLst>
                <a:gd name="T0" fmla="*/ 0 w 453"/>
                <a:gd name="T1" fmla="*/ 0 h 558"/>
                <a:gd name="T2" fmla="*/ 0 w 453"/>
                <a:gd name="T3" fmla="*/ 0 h 558"/>
                <a:gd name="T4" fmla="*/ 0 w 453"/>
                <a:gd name="T5" fmla="*/ 0 h 558"/>
                <a:gd name="T6" fmla="*/ 0 w 453"/>
                <a:gd name="T7" fmla="*/ 0 h 558"/>
                <a:gd name="T8" fmla="*/ 0 w 453"/>
                <a:gd name="T9" fmla="*/ 0 h 558"/>
                <a:gd name="T10" fmla="*/ 0 w 453"/>
                <a:gd name="T11" fmla="*/ 0 h 558"/>
                <a:gd name="T12" fmla="*/ 0 w 453"/>
                <a:gd name="T13" fmla="*/ 0 h 558"/>
                <a:gd name="T14" fmla="*/ 0 w 453"/>
                <a:gd name="T15" fmla="*/ 0 h 558"/>
                <a:gd name="T16" fmla="*/ 0 w 453"/>
                <a:gd name="T17" fmla="*/ 0 h 558"/>
                <a:gd name="T18" fmla="*/ 0 w 453"/>
                <a:gd name="T19" fmla="*/ 0 h 558"/>
                <a:gd name="T20" fmla="*/ 0 w 453"/>
                <a:gd name="T21" fmla="*/ 0 h 558"/>
                <a:gd name="T22" fmla="*/ 0 w 453"/>
                <a:gd name="T23" fmla="*/ 0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3"/>
                <a:gd name="T37" fmla="*/ 0 h 558"/>
                <a:gd name="T38" fmla="*/ 453 w 453"/>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3" h="558">
                  <a:moveTo>
                    <a:pt x="190" y="558"/>
                  </a:moveTo>
                  <a:lnTo>
                    <a:pt x="190" y="67"/>
                  </a:lnTo>
                  <a:lnTo>
                    <a:pt x="0" y="67"/>
                  </a:lnTo>
                  <a:lnTo>
                    <a:pt x="0" y="34"/>
                  </a:lnTo>
                  <a:lnTo>
                    <a:pt x="0" y="0"/>
                  </a:lnTo>
                  <a:lnTo>
                    <a:pt x="453" y="0"/>
                  </a:lnTo>
                  <a:lnTo>
                    <a:pt x="453" y="34"/>
                  </a:lnTo>
                  <a:lnTo>
                    <a:pt x="453" y="67"/>
                  </a:lnTo>
                  <a:lnTo>
                    <a:pt x="264" y="67"/>
                  </a:lnTo>
                  <a:lnTo>
                    <a:pt x="264" y="558"/>
                  </a:lnTo>
                  <a:lnTo>
                    <a:pt x="227" y="558"/>
                  </a:lnTo>
                  <a:lnTo>
                    <a:pt x="190" y="558"/>
                  </a:lnTo>
                  <a:close/>
                </a:path>
              </a:pathLst>
            </a:custGeom>
            <a:solidFill>
              <a:srgbClr val="2C5882"/>
            </a:solidFill>
            <a:ln w="9525">
              <a:noFill/>
              <a:round/>
            </a:ln>
          </p:spPr>
          <p:txBody>
            <a:bodyPr/>
            <a:lstStyle/>
            <a:p>
              <a:endParaRPr lang="zh-CN" altLang="en-US"/>
            </a:p>
          </p:txBody>
        </p:sp>
        <p:sp>
          <p:nvSpPr>
            <p:cNvPr id="83019" name="Freeform 23"/>
            <p:cNvSpPr>
              <a:spLocks noEditPoints="1"/>
            </p:cNvSpPr>
            <p:nvPr/>
          </p:nvSpPr>
          <p:spPr bwMode="auto">
            <a:xfrm>
              <a:off x="2915" y="975"/>
              <a:ext cx="122" cy="143"/>
            </a:xfrm>
            <a:custGeom>
              <a:avLst/>
              <a:gdLst>
                <a:gd name="T0" fmla="*/ 0 w 368"/>
                <a:gd name="T1" fmla="*/ 0 h 429"/>
                <a:gd name="T2" fmla="*/ 0 w 368"/>
                <a:gd name="T3" fmla="*/ 0 h 429"/>
                <a:gd name="T4" fmla="*/ 0 w 368"/>
                <a:gd name="T5" fmla="*/ 0 h 429"/>
                <a:gd name="T6" fmla="*/ 0 w 368"/>
                <a:gd name="T7" fmla="*/ 0 h 429"/>
                <a:gd name="T8" fmla="*/ 0 w 368"/>
                <a:gd name="T9" fmla="*/ 0 h 429"/>
                <a:gd name="T10" fmla="*/ 0 w 368"/>
                <a:gd name="T11" fmla="*/ 0 h 429"/>
                <a:gd name="T12" fmla="*/ 0 w 368"/>
                <a:gd name="T13" fmla="*/ 0 h 429"/>
                <a:gd name="T14" fmla="*/ 0 w 368"/>
                <a:gd name="T15" fmla="*/ 0 h 429"/>
                <a:gd name="T16" fmla="*/ 0 w 368"/>
                <a:gd name="T17" fmla="*/ 0 h 429"/>
                <a:gd name="T18" fmla="*/ 0 w 368"/>
                <a:gd name="T19" fmla="*/ 0 h 429"/>
                <a:gd name="T20" fmla="*/ 0 w 368"/>
                <a:gd name="T21" fmla="*/ 0 h 429"/>
                <a:gd name="T22" fmla="*/ 0 w 368"/>
                <a:gd name="T23" fmla="*/ 0 h 429"/>
                <a:gd name="T24" fmla="*/ 0 w 368"/>
                <a:gd name="T25" fmla="*/ 0 h 429"/>
                <a:gd name="T26" fmla="*/ 0 w 368"/>
                <a:gd name="T27" fmla="*/ 0 h 429"/>
                <a:gd name="T28" fmla="*/ 0 w 368"/>
                <a:gd name="T29" fmla="*/ 0 h 429"/>
                <a:gd name="T30" fmla="*/ 0 w 368"/>
                <a:gd name="T31" fmla="*/ 0 h 429"/>
                <a:gd name="T32" fmla="*/ 0 w 368"/>
                <a:gd name="T33" fmla="*/ 0 h 429"/>
                <a:gd name="T34" fmla="*/ 0 w 368"/>
                <a:gd name="T35" fmla="*/ 0 h 429"/>
                <a:gd name="T36" fmla="*/ 0 w 368"/>
                <a:gd name="T37" fmla="*/ 0 h 429"/>
                <a:gd name="T38" fmla="*/ 0 w 368"/>
                <a:gd name="T39" fmla="*/ 0 h 429"/>
                <a:gd name="T40" fmla="*/ 0 w 368"/>
                <a:gd name="T41" fmla="*/ 0 h 429"/>
                <a:gd name="T42" fmla="*/ 0 w 368"/>
                <a:gd name="T43" fmla="*/ 0 h 429"/>
                <a:gd name="T44" fmla="*/ 0 w 368"/>
                <a:gd name="T45" fmla="*/ 0 h 429"/>
                <a:gd name="T46" fmla="*/ 0 w 368"/>
                <a:gd name="T47" fmla="*/ 0 h 429"/>
                <a:gd name="T48" fmla="*/ 0 w 368"/>
                <a:gd name="T49" fmla="*/ 0 h 429"/>
                <a:gd name="T50" fmla="*/ 0 w 368"/>
                <a:gd name="T51" fmla="*/ 0 h 429"/>
                <a:gd name="T52" fmla="*/ 0 w 368"/>
                <a:gd name="T53" fmla="*/ 0 h 429"/>
                <a:gd name="T54" fmla="*/ 0 w 368"/>
                <a:gd name="T55" fmla="*/ 0 h 429"/>
                <a:gd name="T56" fmla="*/ 0 w 368"/>
                <a:gd name="T57" fmla="*/ 0 h 429"/>
                <a:gd name="T58" fmla="*/ 0 w 368"/>
                <a:gd name="T59" fmla="*/ 0 h 429"/>
                <a:gd name="T60" fmla="*/ 0 w 368"/>
                <a:gd name="T61" fmla="*/ 0 h 429"/>
                <a:gd name="T62" fmla="*/ 0 w 368"/>
                <a:gd name="T63" fmla="*/ 0 h 429"/>
                <a:gd name="T64" fmla="*/ 0 w 368"/>
                <a:gd name="T65" fmla="*/ 0 h 429"/>
                <a:gd name="T66" fmla="*/ 0 w 368"/>
                <a:gd name="T67" fmla="*/ 0 h 429"/>
                <a:gd name="T68" fmla="*/ 0 w 368"/>
                <a:gd name="T69" fmla="*/ 0 h 429"/>
                <a:gd name="T70" fmla="*/ 0 w 368"/>
                <a:gd name="T71" fmla="*/ 0 h 429"/>
                <a:gd name="T72" fmla="*/ 0 w 368"/>
                <a:gd name="T73" fmla="*/ 0 h 429"/>
                <a:gd name="T74" fmla="*/ 0 w 368"/>
                <a:gd name="T75" fmla="*/ 0 h 429"/>
                <a:gd name="T76" fmla="*/ 0 w 368"/>
                <a:gd name="T77" fmla="*/ 0 h 429"/>
                <a:gd name="T78" fmla="*/ 0 w 368"/>
                <a:gd name="T79" fmla="*/ 0 h 429"/>
                <a:gd name="T80" fmla="*/ 0 w 368"/>
                <a:gd name="T81" fmla="*/ 0 h 429"/>
                <a:gd name="T82" fmla="*/ 0 w 368"/>
                <a:gd name="T83" fmla="*/ 0 h 429"/>
                <a:gd name="T84" fmla="*/ 0 w 368"/>
                <a:gd name="T85" fmla="*/ 0 h 429"/>
                <a:gd name="T86" fmla="*/ 0 w 368"/>
                <a:gd name="T87" fmla="*/ 0 h 429"/>
                <a:gd name="T88" fmla="*/ 0 w 368"/>
                <a:gd name="T89" fmla="*/ 0 h 4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8"/>
                <a:gd name="T136" fmla="*/ 0 h 429"/>
                <a:gd name="T137" fmla="*/ 368 w 368"/>
                <a:gd name="T138" fmla="*/ 429 h 4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8" h="429">
                  <a:moveTo>
                    <a:pt x="184" y="429"/>
                  </a:moveTo>
                  <a:lnTo>
                    <a:pt x="163" y="428"/>
                  </a:lnTo>
                  <a:lnTo>
                    <a:pt x="143" y="426"/>
                  </a:lnTo>
                  <a:lnTo>
                    <a:pt x="124" y="421"/>
                  </a:lnTo>
                  <a:lnTo>
                    <a:pt x="107" y="415"/>
                  </a:lnTo>
                  <a:lnTo>
                    <a:pt x="91" y="407"/>
                  </a:lnTo>
                  <a:lnTo>
                    <a:pt x="75" y="398"/>
                  </a:lnTo>
                  <a:lnTo>
                    <a:pt x="61" y="386"/>
                  </a:lnTo>
                  <a:lnTo>
                    <a:pt x="49" y="374"/>
                  </a:lnTo>
                  <a:lnTo>
                    <a:pt x="37" y="360"/>
                  </a:lnTo>
                  <a:lnTo>
                    <a:pt x="27" y="344"/>
                  </a:lnTo>
                  <a:lnTo>
                    <a:pt x="18" y="327"/>
                  </a:lnTo>
                  <a:lnTo>
                    <a:pt x="12" y="309"/>
                  </a:lnTo>
                  <a:lnTo>
                    <a:pt x="6" y="289"/>
                  </a:lnTo>
                  <a:lnTo>
                    <a:pt x="2" y="268"/>
                  </a:lnTo>
                  <a:lnTo>
                    <a:pt x="0" y="246"/>
                  </a:lnTo>
                  <a:lnTo>
                    <a:pt x="0" y="223"/>
                  </a:lnTo>
                  <a:lnTo>
                    <a:pt x="0" y="198"/>
                  </a:lnTo>
                  <a:lnTo>
                    <a:pt x="2" y="174"/>
                  </a:lnTo>
                  <a:lnTo>
                    <a:pt x="6" y="152"/>
                  </a:lnTo>
                  <a:lnTo>
                    <a:pt x="12" y="131"/>
                  </a:lnTo>
                  <a:lnTo>
                    <a:pt x="19" y="112"/>
                  </a:lnTo>
                  <a:lnTo>
                    <a:pt x="28" y="93"/>
                  </a:lnTo>
                  <a:lnTo>
                    <a:pt x="39" y="76"/>
                  </a:lnTo>
                  <a:lnTo>
                    <a:pt x="51" y="60"/>
                  </a:lnTo>
                  <a:lnTo>
                    <a:pt x="65" y="46"/>
                  </a:lnTo>
                  <a:lnTo>
                    <a:pt x="80" y="34"/>
                  </a:lnTo>
                  <a:lnTo>
                    <a:pt x="87" y="29"/>
                  </a:lnTo>
                  <a:lnTo>
                    <a:pt x="95" y="23"/>
                  </a:lnTo>
                  <a:lnTo>
                    <a:pt x="104" y="19"/>
                  </a:lnTo>
                  <a:lnTo>
                    <a:pt x="112" y="15"/>
                  </a:lnTo>
                  <a:lnTo>
                    <a:pt x="130" y="9"/>
                  </a:lnTo>
                  <a:lnTo>
                    <a:pt x="150" y="3"/>
                  </a:lnTo>
                  <a:lnTo>
                    <a:pt x="170" y="1"/>
                  </a:lnTo>
                  <a:lnTo>
                    <a:pt x="191" y="0"/>
                  </a:lnTo>
                  <a:lnTo>
                    <a:pt x="211" y="1"/>
                  </a:lnTo>
                  <a:lnTo>
                    <a:pt x="230" y="3"/>
                  </a:lnTo>
                  <a:lnTo>
                    <a:pt x="247" y="8"/>
                  </a:lnTo>
                  <a:lnTo>
                    <a:pt x="263" y="14"/>
                  </a:lnTo>
                  <a:lnTo>
                    <a:pt x="279" y="23"/>
                  </a:lnTo>
                  <a:lnTo>
                    <a:pt x="293" y="33"/>
                  </a:lnTo>
                  <a:lnTo>
                    <a:pt x="307" y="45"/>
                  </a:lnTo>
                  <a:lnTo>
                    <a:pt x="320" y="59"/>
                  </a:lnTo>
                  <a:lnTo>
                    <a:pt x="331" y="75"/>
                  </a:lnTo>
                  <a:lnTo>
                    <a:pt x="341" y="91"/>
                  </a:lnTo>
                  <a:lnTo>
                    <a:pt x="350" y="108"/>
                  </a:lnTo>
                  <a:lnTo>
                    <a:pt x="356" y="127"/>
                  </a:lnTo>
                  <a:lnTo>
                    <a:pt x="362" y="148"/>
                  </a:lnTo>
                  <a:lnTo>
                    <a:pt x="365" y="169"/>
                  </a:lnTo>
                  <a:lnTo>
                    <a:pt x="368" y="190"/>
                  </a:lnTo>
                  <a:lnTo>
                    <a:pt x="368" y="215"/>
                  </a:lnTo>
                  <a:lnTo>
                    <a:pt x="368" y="239"/>
                  </a:lnTo>
                  <a:lnTo>
                    <a:pt x="72" y="239"/>
                  </a:lnTo>
                  <a:lnTo>
                    <a:pt x="73" y="253"/>
                  </a:lnTo>
                  <a:lnTo>
                    <a:pt x="75" y="267"/>
                  </a:lnTo>
                  <a:lnTo>
                    <a:pt x="77" y="280"/>
                  </a:lnTo>
                  <a:lnTo>
                    <a:pt x="81" y="292"/>
                  </a:lnTo>
                  <a:lnTo>
                    <a:pt x="84" y="303"/>
                  </a:lnTo>
                  <a:lnTo>
                    <a:pt x="88" y="313"/>
                  </a:lnTo>
                  <a:lnTo>
                    <a:pt x="94" y="323"/>
                  </a:lnTo>
                  <a:lnTo>
                    <a:pt x="99" y="332"/>
                  </a:lnTo>
                  <a:lnTo>
                    <a:pt x="107" y="340"/>
                  </a:lnTo>
                  <a:lnTo>
                    <a:pt x="116" y="348"/>
                  </a:lnTo>
                  <a:lnTo>
                    <a:pt x="126" y="355"/>
                  </a:lnTo>
                  <a:lnTo>
                    <a:pt x="137" y="360"/>
                  </a:lnTo>
                  <a:lnTo>
                    <a:pt x="149" y="364"/>
                  </a:lnTo>
                  <a:lnTo>
                    <a:pt x="162" y="368"/>
                  </a:lnTo>
                  <a:lnTo>
                    <a:pt x="175" y="369"/>
                  </a:lnTo>
                  <a:lnTo>
                    <a:pt x="190" y="370"/>
                  </a:lnTo>
                  <a:lnTo>
                    <a:pt x="200" y="370"/>
                  </a:lnTo>
                  <a:lnTo>
                    <a:pt x="209" y="369"/>
                  </a:lnTo>
                  <a:lnTo>
                    <a:pt x="219" y="367"/>
                  </a:lnTo>
                  <a:lnTo>
                    <a:pt x="227" y="364"/>
                  </a:lnTo>
                  <a:lnTo>
                    <a:pt x="235" y="361"/>
                  </a:lnTo>
                  <a:lnTo>
                    <a:pt x="244" y="358"/>
                  </a:lnTo>
                  <a:lnTo>
                    <a:pt x="251" y="353"/>
                  </a:lnTo>
                  <a:lnTo>
                    <a:pt x="259" y="348"/>
                  </a:lnTo>
                  <a:lnTo>
                    <a:pt x="266" y="343"/>
                  </a:lnTo>
                  <a:lnTo>
                    <a:pt x="272" y="336"/>
                  </a:lnTo>
                  <a:lnTo>
                    <a:pt x="278" y="329"/>
                  </a:lnTo>
                  <a:lnTo>
                    <a:pt x="282" y="323"/>
                  </a:lnTo>
                  <a:lnTo>
                    <a:pt x="286" y="315"/>
                  </a:lnTo>
                  <a:lnTo>
                    <a:pt x="290" y="308"/>
                  </a:lnTo>
                  <a:lnTo>
                    <a:pt x="292" y="300"/>
                  </a:lnTo>
                  <a:lnTo>
                    <a:pt x="294" y="291"/>
                  </a:lnTo>
                  <a:lnTo>
                    <a:pt x="362" y="291"/>
                  </a:lnTo>
                  <a:lnTo>
                    <a:pt x="358" y="308"/>
                  </a:lnTo>
                  <a:lnTo>
                    <a:pt x="352" y="323"/>
                  </a:lnTo>
                  <a:lnTo>
                    <a:pt x="345" y="337"/>
                  </a:lnTo>
                  <a:lnTo>
                    <a:pt x="339" y="350"/>
                  </a:lnTo>
                  <a:lnTo>
                    <a:pt x="330" y="362"/>
                  </a:lnTo>
                  <a:lnTo>
                    <a:pt x="321" y="374"/>
                  </a:lnTo>
                  <a:lnTo>
                    <a:pt x="312" y="384"/>
                  </a:lnTo>
                  <a:lnTo>
                    <a:pt x="301" y="394"/>
                  </a:lnTo>
                  <a:lnTo>
                    <a:pt x="289" y="402"/>
                  </a:lnTo>
                  <a:lnTo>
                    <a:pt x="277" y="409"/>
                  </a:lnTo>
                  <a:lnTo>
                    <a:pt x="263" y="415"/>
                  </a:lnTo>
                  <a:lnTo>
                    <a:pt x="249" y="420"/>
                  </a:lnTo>
                  <a:lnTo>
                    <a:pt x="234" y="423"/>
                  </a:lnTo>
                  <a:lnTo>
                    <a:pt x="217" y="427"/>
                  </a:lnTo>
                  <a:lnTo>
                    <a:pt x="201" y="428"/>
                  </a:lnTo>
                  <a:lnTo>
                    <a:pt x="184" y="429"/>
                  </a:lnTo>
                  <a:close/>
                  <a:moveTo>
                    <a:pt x="297" y="184"/>
                  </a:moveTo>
                  <a:lnTo>
                    <a:pt x="296" y="170"/>
                  </a:lnTo>
                  <a:lnTo>
                    <a:pt x="294" y="157"/>
                  </a:lnTo>
                  <a:lnTo>
                    <a:pt x="292" y="145"/>
                  </a:lnTo>
                  <a:lnTo>
                    <a:pt x="289" y="134"/>
                  </a:lnTo>
                  <a:lnTo>
                    <a:pt x="285" y="123"/>
                  </a:lnTo>
                  <a:lnTo>
                    <a:pt x="281" y="113"/>
                  </a:lnTo>
                  <a:lnTo>
                    <a:pt x="275" y="104"/>
                  </a:lnTo>
                  <a:lnTo>
                    <a:pt x="269" y="95"/>
                  </a:lnTo>
                  <a:lnTo>
                    <a:pt x="262" y="88"/>
                  </a:lnTo>
                  <a:lnTo>
                    <a:pt x="254" y="80"/>
                  </a:lnTo>
                  <a:lnTo>
                    <a:pt x="245" y="75"/>
                  </a:lnTo>
                  <a:lnTo>
                    <a:pt x="235" y="69"/>
                  </a:lnTo>
                  <a:lnTo>
                    <a:pt x="225" y="66"/>
                  </a:lnTo>
                  <a:lnTo>
                    <a:pt x="213" y="64"/>
                  </a:lnTo>
                  <a:lnTo>
                    <a:pt x="201" y="61"/>
                  </a:lnTo>
                  <a:lnTo>
                    <a:pt x="188" y="61"/>
                  </a:lnTo>
                  <a:lnTo>
                    <a:pt x="175" y="61"/>
                  </a:lnTo>
                  <a:lnTo>
                    <a:pt x="163" y="64"/>
                  </a:lnTo>
                  <a:lnTo>
                    <a:pt x="151" y="67"/>
                  </a:lnTo>
                  <a:lnTo>
                    <a:pt x="140" y="71"/>
                  </a:lnTo>
                  <a:lnTo>
                    <a:pt x="130" y="77"/>
                  </a:lnTo>
                  <a:lnTo>
                    <a:pt x="120" y="83"/>
                  </a:lnTo>
                  <a:lnTo>
                    <a:pt x="110" y="92"/>
                  </a:lnTo>
                  <a:lnTo>
                    <a:pt x="103" y="101"/>
                  </a:lnTo>
                  <a:lnTo>
                    <a:pt x="96" y="110"/>
                  </a:lnTo>
                  <a:lnTo>
                    <a:pt x="91" y="118"/>
                  </a:lnTo>
                  <a:lnTo>
                    <a:pt x="86" y="127"/>
                  </a:lnTo>
                  <a:lnTo>
                    <a:pt x="82" y="138"/>
                  </a:lnTo>
                  <a:lnTo>
                    <a:pt x="79" y="148"/>
                  </a:lnTo>
                  <a:lnTo>
                    <a:pt x="75" y="160"/>
                  </a:lnTo>
                  <a:lnTo>
                    <a:pt x="73" y="171"/>
                  </a:lnTo>
                  <a:lnTo>
                    <a:pt x="72" y="184"/>
                  </a:lnTo>
                  <a:lnTo>
                    <a:pt x="297" y="184"/>
                  </a:lnTo>
                  <a:close/>
                </a:path>
              </a:pathLst>
            </a:custGeom>
            <a:solidFill>
              <a:srgbClr val="2C5882"/>
            </a:solidFill>
            <a:ln w="9525">
              <a:noFill/>
              <a:round/>
            </a:ln>
          </p:spPr>
          <p:txBody>
            <a:bodyPr/>
            <a:lstStyle/>
            <a:p>
              <a:endParaRPr lang="zh-CN" altLang="en-US"/>
            </a:p>
          </p:txBody>
        </p:sp>
        <p:sp>
          <p:nvSpPr>
            <p:cNvPr id="83020" name="Freeform 22"/>
            <p:cNvSpPr/>
            <p:nvPr/>
          </p:nvSpPr>
          <p:spPr bwMode="auto">
            <a:xfrm>
              <a:off x="3070" y="975"/>
              <a:ext cx="116" cy="143"/>
            </a:xfrm>
            <a:custGeom>
              <a:avLst/>
              <a:gdLst>
                <a:gd name="T0" fmla="*/ 0 w 348"/>
                <a:gd name="T1" fmla="*/ 0 h 429"/>
                <a:gd name="T2" fmla="*/ 0 w 348"/>
                <a:gd name="T3" fmla="*/ 0 h 429"/>
                <a:gd name="T4" fmla="*/ 0 w 348"/>
                <a:gd name="T5" fmla="*/ 0 h 429"/>
                <a:gd name="T6" fmla="*/ 0 w 348"/>
                <a:gd name="T7" fmla="*/ 0 h 429"/>
                <a:gd name="T8" fmla="*/ 0 w 348"/>
                <a:gd name="T9" fmla="*/ 0 h 429"/>
                <a:gd name="T10" fmla="*/ 0 w 348"/>
                <a:gd name="T11" fmla="*/ 0 h 429"/>
                <a:gd name="T12" fmla="*/ 0 w 348"/>
                <a:gd name="T13" fmla="*/ 0 h 429"/>
                <a:gd name="T14" fmla="*/ 0 w 348"/>
                <a:gd name="T15" fmla="*/ 0 h 429"/>
                <a:gd name="T16" fmla="*/ 0 w 348"/>
                <a:gd name="T17" fmla="*/ 0 h 429"/>
                <a:gd name="T18" fmla="*/ 0 w 348"/>
                <a:gd name="T19" fmla="*/ 0 h 429"/>
                <a:gd name="T20" fmla="*/ 0 w 348"/>
                <a:gd name="T21" fmla="*/ 0 h 429"/>
                <a:gd name="T22" fmla="*/ 0 w 348"/>
                <a:gd name="T23" fmla="*/ 0 h 429"/>
                <a:gd name="T24" fmla="*/ 0 w 348"/>
                <a:gd name="T25" fmla="*/ 0 h 429"/>
                <a:gd name="T26" fmla="*/ 0 w 348"/>
                <a:gd name="T27" fmla="*/ 0 h 429"/>
                <a:gd name="T28" fmla="*/ 0 w 348"/>
                <a:gd name="T29" fmla="*/ 0 h 429"/>
                <a:gd name="T30" fmla="*/ 0 w 348"/>
                <a:gd name="T31" fmla="*/ 0 h 429"/>
                <a:gd name="T32" fmla="*/ 0 w 348"/>
                <a:gd name="T33" fmla="*/ 0 h 429"/>
                <a:gd name="T34" fmla="*/ 0 w 348"/>
                <a:gd name="T35" fmla="*/ 0 h 429"/>
                <a:gd name="T36" fmla="*/ 0 w 348"/>
                <a:gd name="T37" fmla="*/ 0 h 429"/>
                <a:gd name="T38" fmla="*/ 0 w 348"/>
                <a:gd name="T39" fmla="*/ 0 h 429"/>
                <a:gd name="T40" fmla="*/ 0 w 348"/>
                <a:gd name="T41" fmla="*/ 0 h 429"/>
                <a:gd name="T42" fmla="*/ 0 w 348"/>
                <a:gd name="T43" fmla="*/ 0 h 429"/>
                <a:gd name="T44" fmla="*/ 0 w 348"/>
                <a:gd name="T45" fmla="*/ 0 h 429"/>
                <a:gd name="T46" fmla="*/ 0 w 348"/>
                <a:gd name="T47" fmla="*/ 0 h 429"/>
                <a:gd name="T48" fmla="*/ 0 w 348"/>
                <a:gd name="T49" fmla="*/ 0 h 429"/>
                <a:gd name="T50" fmla="*/ 0 w 348"/>
                <a:gd name="T51" fmla="*/ 0 h 429"/>
                <a:gd name="T52" fmla="*/ 0 w 348"/>
                <a:gd name="T53" fmla="*/ 0 h 429"/>
                <a:gd name="T54" fmla="*/ 0 w 348"/>
                <a:gd name="T55" fmla="*/ 0 h 429"/>
                <a:gd name="T56" fmla="*/ 0 w 348"/>
                <a:gd name="T57" fmla="*/ 0 h 429"/>
                <a:gd name="T58" fmla="*/ 0 w 348"/>
                <a:gd name="T59" fmla="*/ 0 h 429"/>
                <a:gd name="T60" fmla="*/ 0 w 348"/>
                <a:gd name="T61" fmla="*/ 0 h 429"/>
                <a:gd name="T62" fmla="*/ 0 w 348"/>
                <a:gd name="T63" fmla="*/ 0 h 429"/>
                <a:gd name="T64" fmla="*/ 0 w 348"/>
                <a:gd name="T65" fmla="*/ 0 h 429"/>
                <a:gd name="T66" fmla="*/ 0 w 348"/>
                <a:gd name="T67" fmla="*/ 0 h 429"/>
                <a:gd name="T68" fmla="*/ 0 w 348"/>
                <a:gd name="T69" fmla="*/ 0 h 429"/>
                <a:gd name="T70" fmla="*/ 0 w 348"/>
                <a:gd name="T71" fmla="*/ 0 h 429"/>
                <a:gd name="T72" fmla="*/ 0 w 348"/>
                <a:gd name="T73" fmla="*/ 0 h 429"/>
                <a:gd name="T74" fmla="*/ 0 w 348"/>
                <a:gd name="T75" fmla="*/ 0 h 429"/>
                <a:gd name="T76" fmla="*/ 0 w 348"/>
                <a:gd name="T77" fmla="*/ 0 h 429"/>
                <a:gd name="T78" fmla="*/ 0 w 348"/>
                <a:gd name="T79" fmla="*/ 0 h 429"/>
                <a:gd name="T80" fmla="*/ 0 w 348"/>
                <a:gd name="T81" fmla="*/ 0 h 429"/>
                <a:gd name="T82" fmla="*/ 0 w 348"/>
                <a:gd name="T83" fmla="*/ 0 h 429"/>
                <a:gd name="T84" fmla="*/ 0 w 348"/>
                <a:gd name="T85" fmla="*/ 0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8"/>
                <a:gd name="T130" fmla="*/ 0 h 429"/>
                <a:gd name="T131" fmla="*/ 348 w 348"/>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8" h="429">
                  <a:moveTo>
                    <a:pt x="348" y="271"/>
                  </a:moveTo>
                  <a:lnTo>
                    <a:pt x="344" y="290"/>
                  </a:lnTo>
                  <a:lnTo>
                    <a:pt x="340" y="308"/>
                  </a:lnTo>
                  <a:lnTo>
                    <a:pt x="335" y="324"/>
                  </a:lnTo>
                  <a:lnTo>
                    <a:pt x="328" y="339"/>
                  </a:lnTo>
                  <a:lnTo>
                    <a:pt x="321" y="353"/>
                  </a:lnTo>
                  <a:lnTo>
                    <a:pt x="313" y="365"/>
                  </a:lnTo>
                  <a:lnTo>
                    <a:pt x="304" y="378"/>
                  </a:lnTo>
                  <a:lnTo>
                    <a:pt x="293" y="388"/>
                  </a:lnTo>
                  <a:lnTo>
                    <a:pt x="282" y="397"/>
                  </a:lnTo>
                  <a:lnTo>
                    <a:pt x="270" y="406"/>
                  </a:lnTo>
                  <a:lnTo>
                    <a:pt x="257" y="413"/>
                  </a:lnTo>
                  <a:lnTo>
                    <a:pt x="243" y="418"/>
                  </a:lnTo>
                  <a:lnTo>
                    <a:pt x="227" y="422"/>
                  </a:lnTo>
                  <a:lnTo>
                    <a:pt x="212" y="426"/>
                  </a:lnTo>
                  <a:lnTo>
                    <a:pt x="195" y="428"/>
                  </a:lnTo>
                  <a:lnTo>
                    <a:pt x="177" y="429"/>
                  </a:lnTo>
                  <a:lnTo>
                    <a:pt x="157" y="428"/>
                  </a:lnTo>
                  <a:lnTo>
                    <a:pt x="139" y="425"/>
                  </a:lnTo>
                  <a:lnTo>
                    <a:pt x="121" y="420"/>
                  </a:lnTo>
                  <a:lnTo>
                    <a:pt x="105" y="414"/>
                  </a:lnTo>
                  <a:lnTo>
                    <a:pt x="88" y="406"/>
                  </a:lnTo>
                  <a:lnTo>
                    <a:pt x="74" y="396"/>
                  </a:lnTo>
                  <a:lnTo>
                    <a:pt x="61" y="384"/>
                  </a:lnTo>
                  <a:lnTo>
                    <a:pt x="48" y="371"/>
                  </a:lnTo>
                  <a:lnTo>
                    <a:pt x="37" y="356"/>
                  </a:lnTo>
                  <a:lnTo>
                    <a:pt x="27" y="339"/>
                  </a:lnTo>
                  <a:lnTo>
                    <a:pt x="20" y="322"/>
                  </a:lnTo>
                  <a:lnTo>
                    <a:pt x="12" y="302"/>
                  </a:lnTo>
                  <a:lnTo>
                    <a:pt x="6" y="282"/>
                  </a:lnTo>
                  <a:lnTo>
                    <a:pt x="3" y="260"/>
                  </a:lnTo>
                  <a:lnTo>
                    <a:pt x="1" y="239"/>
                  </a:lnTo>
                  <a:lnTo>
                    <a:pt x="0" y="215"/>
                  </a:lnTo>
                  <a:lnTo>
                    <a:pt x="1" y="190"/>
                  </a:lnTo>
                  <a:lnTo>
                    <a:pt x="3" y="167"/>
                  </a:lnTo>
                  <a:lnTo>
                    <a:pt x="7" y="147"/>
                  </a:lnTo>
                  <a:lnTo>
                    <a:pt x="13" y="126"/>
                  </a:lnTo>
                  <a:lnTo>
                    <a:pt x="20" y="107"/>
                  </a:lnTo>
                  <a:lnTo>
                    <a:pt x="28" y="90"/>
                  </a:lnTo>
                  <a:lnTo>
                    <a:pt x="38" y="73"/>
                  </a:lnTo>
                  <a:lnTo>
                    <a:pt x="50" y="58"/>
                  </a:lnTo>
                  <a:lnTo>
                    <a:pt x="63" y="44"/>
                  </a:lnTo>
                  <a:lnTo>
                    <a:pt x="77" y="33"/>
                  </a:lnTo>
                  <a:lnTo>
                    <a:pt x="92" y="23"/>
                  </a:lnTo>
                  <a:lnTo>
                    <a:pt x="108" y="14"/>
                  </a:lnTo>
                  <a:lnTo>
                    <a:pt x="126" y="8"/>
                  </a:lnTo>
                  <a:lnTo>
                    <a:pt x="144" y="3"/>
                  </a:lnTo>
                  <a:lnTo>
                    <a:pt x="164" y="1"/>
                  </a:lnTo>
                  <a:lnTo>
                    <a:pt x="184" y="0"/>
                  </a:lnTo>
                  <a:lnTo>
                    <a:pt x="202" y="0"/>
                  </a:lnTo>
                  <a:lnTo>
                    <a:pt x="219" y="2"/>
                  </a:lnTo>
                  <a:lnTo>
                    <a:pt x="235" y="6"/>
                  </a:lnTo>
                  <a:lnTo>
                    <a:pt x="250" y="10"/>
                  </a:lnTo>
                  <a:lnTo>
                    <a:pt x="263" y="15"/>
                  </a:lnTo>
                  <a:lnTo>
                    <a:pt x="278" y="22"/>
                  </a:lnTo>
                  <a:lnTo>
                    <a:pt x="290" y="31"/>
                  </a:lnTo>
                  <a:lnTo>
                    <a:pt x="301" y="40"/>
                  </a:lnTo>
                  <a:lnTo>
                    <a:pt x="312" y="50"/>
                  </a:lnTo>
                  <a:lnTo>
                    <a:pt x="320" y="61"/>
                  </a:lnTo>
                  <a:lnTo>
                    <a:pt x="328" y="75"/>
                  </a:lnTo>
                  <a:lnTo>
                    <a:pt x="335" y="88"/>
                  </a:lnTo>
                  <a:lnTo>
                    <a:pt x="339" y="102"/>
                  </a:lnTo>
                  <a:lnTo>
                    <a:pt x="343" y="117"/>
                  </a:lnTo>
                  <a:lnTo>
                    <a:pt x="346" y="132"/>
                  </a:lnTo>
                  <a:lnTo>
                    <a:pt x="348" y="150"/>
                  </a:lnTo>
                  <a:lnTo>
                    <a:pt x="282" y="150"/>
                  </a:lnTo>
                  <a:lnTo>
                    <a:pt x="281" y="139"/>
                  </a:lnTo>
                  <a:lnTo>
                    <a:pt x="279" y="129"/>
                  </a:lnTo>
                  <a:lnTo>
                    <a:pt x="276" y="120"/>
                  </a:lnTo>
                  <a:lnTo>
                    <a:pt x="272" y="112"/>
                  </a:lnTo>
                  <a:lnTo>
                    <a:pt x="268" y="103"/>
                  </a:lnTo>
                  <a:lnTo>
                    <a:pt x="263" y="95"/>
                  </a:lnTo>
                  <a:lnTo>
                    <a:pt x="258" y="89"/>
                  </a:lnTo>
                  <a:lnTo>
                    <a:pt x="251" y="82"/>
                  </a:lnTo>
                  <a:lnTo>
                    <a:pt x="245" y="77"/>
                  </a:lnTo>
                  <a:lnTo>
                    <a:pt x="237" y="72"/>
                  </a:lnTo>
                  <a:lnTo>
                    <a:pt x="230" y="68"/>
                  </a:lnTo>
                  <a:lnTo>
                    <a:pt x="221" y="65"/>
                  </a:lnTo>
                  <a:lnTo>
                    <a:pt x="212" y="62"/>
                  </a:lnTo>
                  <a:lnTo>
                    <a:pt x="202" y="60"/>
                  </a:lnTo>
                  <a:lnTo>
                    <a:pt x="192" y="59"/>
                  </a:lnTo>
                  <a:lnTo>
                    <a:pt x="181" y="58"/>
                  </a:lnTo>
                  <a:lnTo>
                    <a:pt x="169" y="59"/>
                  </a:lnTo>
                  <a:lnTo>
                    <a:pt x="157" y="61"/>
                  </a:lnTo>
                  <a:lnTo>
                    <a:pt x="146" y="65"/>
                  </a:lnTo>
                  <a:lnTo>
                    <a:pt x="135" y="69"/>
                  </a:lnTo>
                  <a:lnTo>
                    <a:pt x="126" y="75"/>
                  </a:lnTo>
                  <a:lnTo>
                    <a:pt x="117" y="82"/>
                  </a:lnTo>
                  <a:lnTo>
                    <a:pt x="108" y="90"/>
                  </a:lnTo>
                  <a:lnTo>
                    <a:pt x="100" y="100"/>
                  </a:lnTo>
                  <a:lnTo>
                    <a:pt x="94" y="111"/>
                  </a:lnTo>
                  <a:lnTo>
                    <a:pt x="88" y="123"/>
                  </a:lnTo>
                  <a:lnTo>
                    <a:pt x="83" y="136"/>
                  </a:lnTo>
                  <a:lnTo>
                    <a:pt x="79" y="149"/>
                  </a:lnTo>
                  <a:lnTo>
                    <a:pt x="75" y="164"/>
                  </a:lnTo>
                  <a:lnTo>
                    <a:pt x="73" y="180"/>
                  </a:lnTo>
                  <a:lnTo>
                    <a:pt x="72" y="197"/>
                  </a:lnTo>
                  <a:lnTo>
                    <a:pt x="72" y="215"/>
                  </a:lnTo>
                  <a:lnTo>
                    <a:pt x="72" y="233"/>
                  </a:lnTo>
                  <a:lnTo>
                    <a:pt x="73" y="251"/>
                  </a:lnTo>
                  <a:lnTo>
                    <a:pt x="75" y="267"/>
                  </a:lnTo>
                  <a:lnTo>
                    <a:pt x="79" y="282"/>
                  </a:lnTo>
                  <a:lnTo>
                    <a:pt x="82" y="297"/>
                  </a:lnTo>
                  <a:lnTo>
                    <a:pt x="86" y="309"/>
                  </a:lnTo>
                  <a:lnTo>
                    <a:pt x="93" y="321"/>
                  </a:lnTo>
                  <a:lnTo>
                    <a:pt x="98" y="330"/>
                  </a:lnTo>
                  <a:lnTo>
                    <a:pt x="106" y="340"/>
                  </a:lnTo>
                  <a:lnTo>
                    <a:pt x="114" y="348"/>
                  </a:lnTo>
                  <a:lnTo>
                    <a:pt x="123" y="355"/>
                  </a:lnTo>
                  <a:lnTo>
                    <a:pt x="132" y="360"/>
                  </a:lnTo>
                  <a:lnTo>
                    <a:pt x="143" y="364"/>
                  </a:lnTo>
                  <a:lnTo>
                    <a:pt x="155" y="368"/>
                  </a:lnTo>
                  <a:lnTo>
                    <a:pt x="167" y="369"/>
                  </a:lnTo>
                  <a:lnTo>
                    <a:pt x="180" y="370"/>
                  </a:lnTo>
                  <a:lnTo>
                    <a:pt x="189" y="370"/>
                  </a:lnTo>
                  <a:lnTo>
                    <a:pt x="199" y="368"/>
                  </a:lnTo>
                  <a:lnTo>
                    <a:pt x="208" y="367"/>
                  </a:lnTo>
                  <a:lnTo>
                    <a:pt x="216" y="363"/>
                  </a:lnTo>
                  <a:lnTo>
                    <a:pt x="224" y="360"/>
                  </a:lnTo>
                  <a:lnTo>
                    <a:pt x="232" y="356"/>
                  </a:lnTo>
                  <a:lnTo>
                    <a:pt x="239" y="350"/>
                  </a:lnTo>
                  <a:lnTo>
                    <a:pt x="246" y="345"/>
                  </a:lnTo>
                  <a:lnTo>
                    <a:pt x="253" y="337"/>
                  </a:lnTo>
                  <a:lnTo>
                    <a:pt x="259" y="330"/>
                  </a:lnTo>
                  <a:lnTo>
                    <a:pt x="263" y="322"/>
                  </a:lnTo>
                  <a:lnTo>
                    <a:pt x="269" y="313"/>
                  </a:lnTo>
                  <a:lnTo>
                    <a:pt x="272" y="304"/>
                  </a:lnTo>
                  <a:lnTo>
                    <a:pt x="277" y="293"/>
                  </a:lnTo>
                  <a:lnTo>
                    <a:pt x="280" y="283"/>
                  </a:lnTo>
                  <a:lnTo>
                    <a:pt x="282" y="271"/>
                  </a:lnTo>
                  <a:lnTo>
                    <a:pt x="348" y="271"/>
                  </a:lnTo>
                  <a:close/>
                </a:path>
              </a:pathLst>
            </a:custGeom>
            <a:solidFill>
              <a:srgbClr val="2C5882"/>
            </a:solidFill>
            <a:ln w="9525">
              <a:noFill/>
              <a:round/>
            </a:ln>
          </p:spPr>
          <p:txBody>
            <a:bodyPr/>
            <a:lstStyle/>
            <a:p>
              <a:endParaRPr lang="zh-CN" altLang="en-US"/>
            </a:p>
          </p:txBody>
        </p:sp>
        <p:sp>
          <p:nvSpPr>
            <p:cNvPr id="83021" name="Freeform 21"/>
            <p:cNvSpPr/>
            <p:nvPr/>
          </p:nvSpPr>
          <p:spPr bwMode="auto">
            <a:xfrm>
              <a:off x="3223" y="929"/>
              <a:ext cx="110" cy="186"/>
            </a:xfrm>
            <a:custGeom>
              <a:avLst/>
              <a:gdLst>
                <a:gd name="T0" fmla="*/ 0 w 332"/>
                <a:gd name="T1" fmla="*/ 0 h 558"/>
                <a:gd name="T2" fmla="*/ 0 w 332"/>
                <a:gd name="T3" fmla="*/ 0 h 558"/>
                <a:gd name="T4" fmla="*/ 0 w 332"/>
                <a:gd name="T5" fmla="*/ 0 h 558"/>
                <a:gd name="T6" fmla="*/ 0 w 332"/>
                <a:gd name="T7" fmla="*/ 0 h 558"/>
                <a:gd name="T8" fmla="*/ 0 w 332"/>
                <a:gd name="T9" fmla="*/ 0 h 558"/>
                <a:gd name="T10" fmla="*/ 0 w 332"/>
                <a:gd name="T11" fmla="*/ 0 h 558"/>
                <a:gd name="T12" fmla="*/ 0 w 332"/>
                <a:gd name="T13" fmla="*/ 0 h 558"/>
                <a:gd name="T14" fmla="*/ 0 w 332"/>
                <a:gd name="T15" fmla="*/ 0 h 558"/>
                <a:gd name="T16" fmla="*/ 0 w 332"/>
                <a:gd name="T17" fmla="*/ 0 h 558"/>
                <a:gd name="T18" fmla="*/ 0 w 332"/>
                <a:gd name="T19" fmla="*/ 0 h 558"/>
                <a:gd name="T20" fmla="*/ 0 w 332"/>
                <a:gd name="T21" fmla="*/ 0 h 558"/>
                <a:gd name="T22" fmla="*/ 0 w 332"/>
                <a:gd name="T23" fmla="*/ 0 h 558"/>
                <a:gd name="T24" fmla="*/ 0 w 332"/>
                <a:gd name="T25" fmla="*/ 0 h 558"/>
                <a:gd name="T26" fmla="*/ 0 w 332"/>
                <a:gd name="T27" fmla="*/ 0 h 558"/>
                <a:gd name="T28" fmla="*/ 0 w 332"/>
                <a:gd name="T29" fmla="*/ 0 h 558"/>
                <a:gd name="T30" fmla="*/ 0 w 332"/>
                <a:gd name="T31" fmla="*/ 0 h 558"/>
                <a:gd name="T32" fmla="*/ 0 w 332"/>
                <a:gd name="T33" fmla="*/ 0 h 558"/>
                <a:gd name="T34" fmla="*/ 0 w 332"/>
                <a:gd name="T35" fmla="*/ 0 h 558"/>
                <a:gd name="T36" fmla="*/ 0 w 332"/>
                <a:gd name="T37" fmla="*/ 0 h 558"/>
                <a:gd name="T38" fmla="*/ 0 w 332"/>
                <a:gd name="T39" fmla="*/ 0 h 558"/>
                <a:gd name="T40" fmla="*/ 0 w 332"/>
                <a:gd name="T41" fmla="*/ 0 h 558"/>
                <a:gd name="T42" fmla="*/ 0 w 332"/>
                <a:gd name="T43" fmla="*/ 0 h 558"/>
                <a:gd name="T44" fmla="*/ 0 w 332"/>
                <a:gd name="T45" fmla="*/ 0 h 558"/>
                <a:gd name="T46" fmla="*/ 0 w 332"/>
                <a:gd name="T47" fmla="*/ 0 h 558"/>
                <a:gd name="T48" fmla="*/ 0 w 332"/>
                <a:gd name="T49" fmla="*/ 0 h 558"/>
                <a:gd name="T50" fmla="*/ 0 w 332"/>
                <a:gd name="T51" fmla="*/ 0 h 558"/>
                <a:gd name="T52" fmla="*/ 0 w 332"/>
                <a:gd name="T53" fmla="*/ 0 h 558"/>
                <a:gd name="T54" fmla="*/ 0 w 332"/>
                <a:gd name="T55" fmla="*/ 0 h 558"/>
                <a:gd name="T56" fmla="*/ 0 w 332"/>
                <a:gd name="T57" fmla="*/ 0 h 558"/>
                <a:gd name="T58" fmla="*/ 0 w 332"/>
                <a:gd name="T59" fmla="*/ 0 h 558"/>
                <a:gd name="T60" fmla="*/ 0 w 332"/>
                <a:gd name="T61" fmla="*/ 0 h 558"/>
                <a:gd name="T62" fmla="*/ 0 w 332"/>
                <a:gd name="T63" fmla="*/ 0 h 558"/>
                <a:gd name="T64" fmla="*/ 0 w 332"/>
                <a:gd name="T65" fmla="*/ 0 h 558"/>
                <a:gd name="T66" fmla="*/ 0 w 332"/>
                <a:gd name="T67" fmla="*/ 0 h 5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2"/>
                <a:gd name="T103" fmla="*/ 0 h 558"/>
                <a:gd name="T104" fmla="*/ 332 w 332"/>
                <a:gd name="T105" fmla="*/ 558 h 5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2" h="558">
                  <a:moveTo>
                    <a:pt x="0" y="558"/>
                  </a:moveTo>
                  <a:lnTo>
                    <a:pt x="0" y="0"/>
                  </a:lnTo>
                  <a:lnTo>
                    <a:pt x="35" y="0"/>
                  </a:lnTo>
                  <a:lnTo>
                    <a:pt x="69" y="0"/>
                  </a:lnTo>
                  <a:lnTo>
                    <a:pt x="69" y="207"/>
                  </a:lnTo>
                  <a:lnTo>
                    <a:pt x="81" y="192"/>
                  </a:lnTo>
                  <a:lnTo>
                    <a:pt x="92" y="180"/>
                  </a:lnTo>
                  <a:lnTo>
                    <a:pt x="104" y="169"/>
                  </a:lnTo>
                  <a:lnTo>
                    <a:pt x="117" y="160"/>
                  </a:lnTo>
                  <a:lnTo>
                    <a:pt x="130" y="153"/>
                  </a:lnTo>
                  <a:lnTo>
                    <a:pt x="145" y="147"/>
                  </a:lnTo>
                  <a:lnTo>
                    <a:pt x="160" y="143"/>
                  </a:lnTo>
                  <a:lnTo>
                    <a:pt x="175" y="140"/>
                  </a:lnTo>
                  <a:lnTo>
                    <a:pt x="192" y="140"/>
                  </a:lnTo>
                  <a:lnTo>
                    <a:pt x="208" y="140"/>
                  </a:lnTo>
                  <a:lnTo>
                    <a:pt x="223" y="142"/>
                  </a:lnTo>
                  <a:lnTo>
                    <a:pt x="238" y="145"/>
                  </a:lnTo>
                  <a:lnTo>
                    <a:pt x="251" y="149"/>
                  </a:lnTo>
                  <a:lnTo>
                    <a:pt x="264" y="154"/>
                  </a:lnTo>
                  <a:lnTo>
                    <a:pt x="275" y="160"/>
                  </a:lnTo>
                  <a:lnTo>
                    <a:pt x="286" y="167"/>
                  </a:lnTo>
                  <a:lnTo>
                    <a:pt x="296" y="176"/>
                  </a:lnTo>
                  <a:lnTo>
                    <a:pt x="304" y="186"/>
                  </a:lnTo>
                  <a:lnTo>
                    <a:pt x="311" y="196"/>
                  </a:lnTo>
                  <a:lnTo>
                    <a:pt x="318" y="208"/>
                  </a:lnTo>
                  <a:lnTo>
                    <a:pt x="323" y="220"/>
                  </a:lnTo>
                  <a:lnTo>
                    <a:pt x="326" y="234"/>
                  </a:lnTo>
                  <a:lnTo>
                    <a:pt x="330" y="248"/>
                  </a:lnTo>
                  <a:lnTo>
                    <a:pt x="331" y="264"/>
                  </a:lnTo>
                  <a:lnTo>
                    <a:pt x="332" y="280"/>
                  </a:lnTo>
                  <a:lnTo>
                    <a:pt x="332" y="558"/>
                  </a:lnTo>
                  <a:lnTo>
                    <a:pt x="298" y="558"/>
                  </a:lnTo>
                  <a:lnTo>
                    <a:pt x="264" y="558"/>
                  </a:lnTo>
                  <a:lnTo>
                    <a:pt x="264" y="297"/>
                  </a:lnTo>
                  <a:lnTo>
                    <a:pt x="263" y="285"/>
                  </a:lnTo>
                  <a:lnTo>
                    <a:pt x="263" y="274"/>
                  </a:lnTo>
                  <a:lnTo>
                    <a:pt x="261" y="263"/>
                  </a:lnTo>
                  <a:lnTo>
                    <a:pt x="258" y="254"/>
                  </a:lnTo>
                  <a:lnTo>
                    <a:pt x="256" y="245"/>
                  </a:lnTo>
                  <a:lnTo>
                    <a:pt x="253" y="237"/>
                  </a:lnTo>
                  <a:lnTo>
                    <a:pt x="249" y="230"/>
                  </a:lnTo>
                  <a:lnTo>
                    <a:pt x="244" y="224"/>
                  </a:lnTo>
                  <a:lnTo>
                    <a:pt x="239" y="219"/>
                  </a:lnTo>
                  <a:lnTo>
                    <a:pt x="233" y="215"/>
                  </a:lnTo>
                  <a:lnTo>
                    <a:pt x="227" y="210"/>
                  </a:lnTo>
                  <a:lnTo>
                    <a:pt x="219" y="208"/>
                  </a:lnTo>
                  <a:lnTo>
                    <a:pt x="210" y="205"/>
                  </a:lnTo>
                  <a:lnTo>
                    <a:pt x="202" y="204"/>
                  </a:lnTo>
                  <a:lnTo>
                    <a:pt x="192" y="202"/>
                  </a:lnTo>
                  <a:lnTo>
                    <a:pt x="181" y="201"/>
                  </a:lnTo>
                  <a:lnTo>
                    <a:pt x="169" y="202"/>
                  </a:lnTo>
                  <a:lnTo>
                    <a:pt x="157" y="205"/>
                  </a:lnTo>
                  <a:lnTo>
                    <a:pt x="146" y="207"/>
                  </a:lnTo>
                  <a:lnTo>
                    <a:pt x="135" y="211"/>
                  </a:lnTo>
                  <a:lnTo>
                    <a:pt x="125" y="217"/>
                  </a:lnTo>
                  <a:lnTo>
                    <a:pt x="116" y="223"/>
                  </a:lnTo>
                  <a:lnTo>
                    <a:pt x="107" y="231"/>
                  </a:lnTo>
                  <a:lnTo>
                    <a:pt x="100" y="240"/>
                  </a:lnTo>
                  <a:lnTo>
                    <a:pt x="92" y="250"/>
                  </a:lnTo>
                  <a:lnTo>
                    <a:pt x="86" y="259"/>
                  </a:lnTo>
                  <a:lnTo>
                    <a:pt x="81" y="271"/>
                  </a:lnTo>
                  <a:lnTo>
                    <a:pt x="77" y="283"/>
                  </a:lnTo>
                  <a:lnTo>
                    <a:pt x="74" y="297"/>
                  </a:lnTo>
                  <a:lnTo>
                    <a:pt x="71" y="310"/>
                  </a:lnTo>
                  <a:lnTo>
                    <a:pt x="69" y="325"/>
                  </a:lnTo>
                  <a:lnTo>
                    <a:pt x="69" y="340"/>
                  </a:lnTo>
                  <a:lnTo>
                    <a:pt x="69" y="558"/>
                  </a:lnTo>
                  <a:lnTo>
                    <a:pt x="35" y="558"/>
                  </a:lnTo>
                  <a:lnTo>
                    <a:pt x="0" y="558"/>
                  </a:lnTo>
                  <a:close/>
                </a:path>
              </a:pathLst>
            </a:custGeom>
            <a:solidFill>
              <a:srgbClr val="2C5882"/>
            </a:solidFill>
            <a:ln w="9525">
              <a:noFill/>
              <a:round/>
            </a:ln>
          </p:spPr>
          <p:txBody>
            <a:bodyPr/>
            <a:lstStyle/>
            <a:p>
              <a:endParaRPr lang="zh-CN" altLang="en-US"/>
            </a:p>
          </p:txBody>
        </p:sp>
        <p:sp>
          <p:nvSpPr>
            <p:cNvPr id="83022" name="Freeform 20"/>
            <p:cNvSpPr/>
            <p:nvPr/>
          </p:nvSpPr>
          <p:spPr bwMode="auto">
            <a:xfrm>
              <a:off x="3381" y="975"/>
              <a:ext cx="111" cy="140"/>
            </a:xfrm>
            <a:custGeom>
              <a:avLst/>
              <a:gdLst>
                <a:gd name="T0" fmla="*/ 0 w 331"/>
                <a:gd name="T1" fmla="*/ 0 h 418"/>
                <a:gd name="T2" fmla="*/ 0 w 331"/>
                <a:gd name="T3" fmla="*/ 0 h 418"/>
                <a:gd name="T4" fmla="*/ 0 w 331"/>
                <a:gd name="T5" fmla="*/ 0 h 418"/>
                <a:gd name="T6" fmla="*/ 0 w 331"/>
                <a:gd name="T7" fmla="*/ 0 h 418"/>
                <a:gd name="T8" fmla="*/ 0 w 331"/>
                <a:gd name="T9" fmla="*/ 0 h 418"/>
                <a:gd name="T10" fmla="*/ 0 w 331"/>
                <a:gd name="T11" fmla="*/ 0 h 418"/>
                <a:gd name="T12" fmla="*/ 0 w 331"/>
                <a:gd name="T13" fmla="*/ 0 h 418"/>
                <a:gd name="T14" fmla="*/ 0 w 331"/>
                <a:gd name="T15" fmla="*/ 0 h 418"/>
                <a:gd name="T16" fmla="*/ 0 w 331"/>
                <a:gd name="T17" fmla="*/ 0 h 418"/>
                <a:gd name="T18" fmla="*/ 0 w 331"/>
                <a:gd name="T19" fmla="*/ 0 h 418"/>
                <a:gd name="T20" fmla="*/ 0 w 331"/>
                <a:gd name="T21" fmla="*/ 0 h 418"/>
                <a:gd name="T22" fmla="*/ 0 w 331"/>
                <a:gd name="T23" fmla="*/ 0 h 418"/>
                <a:gd name="T24" fmla="*/ 0 w 331"/>
                <a:gd name="T25" fmla="*/ 0 h 418"/>
                <a:gd name="T26" fmla="*/ 0 w 331"/>
                <a:gd name="T27" fmla="*/ 0 h 418"/>
                <a:gd name="T28" fmla="*/ 0 w 331"/>
                <a:gd name="T29" fmla="*/ 0 h 418"/>
                <a:gd name="T30" fmla="*/ 0 w 331"/>
                <a:gd name="T31" fmla="*/ 0 h 418"/>
                <a:gd name="T32" fmla="*/ 0 w 331"/>
                <a:gd name="T33" fmla="*/ 0 h 418"/>
                <a:gd name="T34" fmla="*/ 0 w 331"/>
                <a:gd name="T35" fmla="*/ 0 h 418"/>
                <a:gd name="T36" fmla="*/ 0 w 331"/>
                <a:gd name="T37" fmla="*/ 0 h 418"/>
                <a:gd name="T38" fmla="*/ 0 w 331"/>
                <a:gd name="T39" fmla="*/ 0 h 418"/>
                <a:gd name="T40" fmla="*/ 0 w 331"/>
                <a:gd name="T41" fmla="*/ 0 h 418"/>
                <a:gd name="T42" fmla="*/ 0 w 331"/>
                <a:gd name="T43" fmla="*/ 0 h 418"/>
                <a:gd name="T44" fmla="*/ 0 w 331"/>
                <a:gd name="T45" fmla="*/ 0 h 418"/>
                <a:gd name="T46" fmla="*/ 0 w 331"/>
                <a:gd name="T47" fmla="*/ 0 h 418"/>
                <a:gd name="T48" fmla="*/ 0 w 331"/>
                <a:gd name="T49" fmla="*/ 0 h 418"/>
                <a:gd name="T50" fmla="*/ 0 w 331"/>
                <a:gd name="T51" fmla="*/ 0 h 418"/>
                <a:gd name="T52" fmla="*/ 0 w 331"/>
                <a:gd name="T53" fmla="*/ 0 h 418"/>
                <a:gd name="T54" fmla="*/ 0 w 331"/>
                <a:gd name="T55" fmla="*/ 0 h 418"/>
                <a:gd name="T56" fmla="*/ 0 w 331"/>
                <a:gd name="T57" fmla="*/ 0 h 418"/>
                <a:gd name="T58" fmla="*/ 0 w 331"/>
                <a:gd name="T59" fmla="*/ 0 h 418"/>
                <a:gd name="T60" fmla="*/ 0 w 331"/>
                <a:gd name="T61" fmla="*/ 0 h 418"/>
                <a:gd name="T62" fmla="*/ 0 w 331"/>
                <a:gd name="T63" fmla="*/ 0 h 418"/>
                <a:gd name="T64" fmla="*/ 0 w 331"/>
                <a:gd name="T65" fmla="*/ 0 h 418"/>
                <a:gd name="T66" fmla="*/ 0 w 331"/>
                <a:gd name="T67" fmla="*/ 0 h 4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1"/>
                <a:gd name="T103" fmla="*/ 0 h 418"/>
                <a:gd name="T104" fmla="*/ 331 w 331"/>
                <a:gd name="T105" fmla="*/ 418 h 4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1" h="418">
                  <a:moveTo>
                    <a:pt x="0" y="418"/>
                  </a:moveTo>
                  <a:lnTo>
                    <a:pt x="0" y="12"/>
                  </a:lnTo>
                  <a:lnTo>
                    <a:pt x="32" y="12"/>
                  </a:lnTo>
                  <a:lnTo>
                    <a:pt x="65" y="12"/>
                  </a:lnTo>
                  <a:lnTo>
                    <a:pt x="65" y="72"/>
                  </a:lnTo>
                  <a:lnTo>
                    <a:pt x="80" y="52"/>
                  </a:lnTo>
                  <a:lnTo>
                    <a:pt x="91" y="40"/>
                  </a:lnTo>
                  <a:lnTo>
                    <a:pt x="103" y="29"/>
                  </a:lnTo>
                  <a:lnTo>
                    <a:pt x="116" y="20"/>
                  </a:lnTo>
                  <a:lnTo>
                    <a:pt x="129" y="13"/>
                  </a:lnTo>
                  <a:lnTo>
                    <a:pt x="143" y="7"/>
                  </a:lnTo>
                  <a:lnTo>
                    <a:pt x="159" y="3"/>
                  </a:lnTo>
                  <a:lnTo>
                    <a:pt x="174" y="0"/>
                  </a:lnTo>
                  <a:lnTo>
                    <a:pt x="191" y="0"/>
                  </a:lnTo>
                  <a:lnTo>
                    <a:pt x="207" y="0"/>
                  </a:lnTo>
                  <a:lnTo>
                    <a:pt x="222" y="2"/>
                  </a:lnTo>
                  <a:lnTo>
                    <a:pt x="236" y="5"/>
                  </a:lnTo>
                  <a:lnTo>
                    <a:pt x="250" y="9"/>
                  </a:lnTo>
                  <a:lnTo>
                    <a:pt x="263" y="14"/>
                  </a:lnTo>
                  <a:lnTo>
                    <a:pt x="274" y="20"/>
                  </a:lnTo>
                  <a:lnTo>
                    <a:pt x="285" y="27"/>
                  </a:lnTo>
                  <a:lnTo>
                    <a:pt x="294" y="36"/>
                  </a:lnTo>
                  <a:lnTo>
                    <a:pt x="303" y="46"/>
                  </a:lnTo>
                  <a:lnTo>
                    <a:pt x="310" y="56"/>
                  </a:lnTo>
                  <a:lnTo>
                    <a:pt x="316" y="68"/>
                  </a:lnTo>
                  <a:lnTo>
                    <a:pt x="322" y="80"/>
                  </a:lnTo>
                  <a:lnTo>
                    <a:pt x="325" y="94"/>
                  </a:lnTo>
                  <a:lnTo>
                    <a:pt x="328" y="108"/>
                  </a:lnTo>
                  <a:lnTo>
                    <a:pt x="329" y="124"/>
                  </a:lnTo>
                  <a:lnTo>
                    <a:pt x="331" y="140"/>
                  </a:lnTo>
                  <a:lnTo>
                    <a:pt x="331" y="418"/>
                  </a:lnTo>
                  <a:lnTo>
                    <a:pt x="297" y="418"/>
                  </a:lnTo>
                  <a:lnTo>
                    <a:pt x="263" y="418"/>
                  </a:lnTo>
                  <a:lnTo>
                    <a:pt x="263" y="163"/>
                  </a:lnTo>
                  <a:lnTo>
                    <a:pt x="262" y="150"/>
                  </a:lnTo>
                  <a:lnTo>
                    <a:pt x="261" y="138"/>
                  </a:lnTo>
                  <a:lnTo>
                    <a:pt x="259" y="127"/>
                  </a:lnTo>
                  <a:lnTo>
                    <a:pt x="257" y="117"/>
                  </a:lnTo>
                  <a:lnTo>
                    <a:pt x="254" y="107"/>
                  </a:lnTo>
                  <a:lnTo>
                    <a:pt x="251" y="100"/>
                  </a:lnTo>
                  <a:lnTo>
                    <a:pt x="246" y="92"/>
                  </a:lnTo>
                  <a:lnTo>
                    <a:pt x="242" y="85"/>
                  </a:lnTo>
                  <a:lnTo>
                    <a:pt x="236" y="80"/>
                  </a:lnTo>
                  <a:lnTo>
                    <a:pt x="230" y="76"/>
                  </a:lnTo>
                  <a:lnTo>
                    <a:pt x="222" y="71"/>
                  </a:lnTo>
                  <a:lnTo>
                    <a:pt x="215" y="68"/>
                  </a:lnTo>
                  <a:lnTo>
                    <a:pt x="206" y="66"/>
                  </a:lnTo>
                  <a:lnTo>
                    <a:pt x="196" y="64"/>
                  </a:lnTo>
                  <a:lnTo>
                    <a:pt x="186" y="62"/>
                  </a:lnTo>
                  <a:lnTo>
                    <a:pt x="175" y="61"/>
                  </a:lnTo>
                  <a:lnTo>
                    <a:pt x="163" y="62"/>
                  </a:lnTo>
                  <a:lnTo>
                    <a:pt x="151" y="65"/>
                  </a:lnTo>
                  <a:lnTo>
                    <a:pt x="140" y="67"/>
                  </a:lnTo>
                  <a:lnTo>
                    <a:pt x="130" y="71"/>
                  </a:lnTo>
                  <a:lnTo>
                    <a:pt x="122" y="77"/>
                  </a:lnTo>
                  <a:lnTo>
                    <a:pt x="113" y="83"/>
                  </a:lnTo>
                  <a:lnTo>
                    <a:pt x="104" y="91"/>
                  </a:lnTo>
                  <a:lnTo>
                    <a:pt x="96" y="100"/>
                  </a:lnTo>
                  <a:lnTo>
                    <a:pt x="90" y="110"/>
                  </a:lnTo>
                  <a:lnTo>
                    <a:pt x="84" y="119"/>
                  </a:lnTo>
                  <a:lnTo>
                    <a:pt x="79" y="131"/>
                  </a:lnTo>
                  <a:lnTo>
                    <a:pt x="75" y="143"/>
                  </a:lnTo>
                  <a:lnTo>
                    <a:pt x="72" y="157"/>
                  </a:lnTo>
                  <a:lnTo>
                    <a:pt x="69" y="170"/>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83023" name="Freeform 19"/>
            <p:cNvSpPr>
              <a:spLocks noEditPoints="1"/>
            </p:cNvSpPr>
            <p:nvPr/>
          </p:nvSpPr>
          <p:spPr bwMode="auto">
            <a:xfrm>
              <a:off x="3532" y="975"/>
              <a:ext cx="125" cy="143"/>
            </a:xfrm>
            <a:custGeom>
              <a:avLst/>
              <a:gdLst>
                <a:gd name="T0" fmla="*/ 0 w 377"/>
                <a:gd name="T1" fmla="*/ 0 h 429"/>
                <a:gd name="T2" fmla="*/ 0 w 377"/>
                <a:gd name="T3" fmla="*/ 0 h 429"/>
                <a:gd name="T4" fmla="*/ 0 w 377"/>
                <a:gd name="T5" fmla="*/ 0 h 429"/>
                <a:gd name="T6" fmla="*/ 0 w 377"/>
                <a:gd name="T7" fmla="*/ 0 h 429"/>
                <a:gd name="T8" fmla="*/ 0 w 377"/>
                <a:gd name="T9" fmla="*/ 0 h 429"/>
                <a:gd name="T10" fmla="*/ 0 w 377"/>
                <a:gd name="T11" fmla="*/ 0 h 429"/>
                <a:gd name="T12" fmla="*/ 0 w 377"/>
                <a:gd name="T13" fmla="*/ 0 h 429"/>
                <a:gd name="T14" fmla="*/ 0 w 377"/>
                <a:gd name="T15" fmla="*/ 0 h 429"/>
                <a:gd name="T16" fmla="*/ 0 w 377"/>
                <a:gd name="T17" fmla="*/ 0 h 429"/>
                <a:gd name="T18" fmla="*/ 0 w 377"/>
                <a:gd name="T19" fmla="*/ 0 h 429"/>
                <a:gd name="T20" fmla="*/ 0 w 377"/>
                <a:gd name="T21" fmla="*/ 0 h 429"/>
                <a:gd name="T22" fmla="*/ 0 w 377"/>
                <a:gd name="T23" fmla="*/ 0 h 429"/>
                <a:gd name="T24" fmla="*/ 0 w 377"/>
                <a:gd name="T25" fmla="*/ 0 h 429"/>
                <a:gd name="T26" fmla="*/ 0 w 377"/>
                <a:gd name="T27" fmla="*/ 0 h 429"/>
                <a:gd name="T28" fmla="*/ 0 w 377"/>
                <a:gd name="T29" fmla="*/ 0 h 429"/>
                <a:gd name="T30" fmla="*/ 0 w 377"/>
                <a:gd name="T31" fmla="*/ 0 h 429"/>
                <a:gd name="T32" fmla="*/ 0 w 377"/>
                <a:gd name="T33" fmla="*/ 0 h 429"/>
                <a:gd name="T34" fmla="*/ 0 w 377"/>
                <a:gd name="T35" fmla="*/ 0 h 429"/>
                <a:gd name="T36" fmla="*/ 0 w 377"/>
                <a:gd name="T37" fmla="*/ 0 h 429"/>
                <a:gd name="T38" fmla="*/ 0 w 377"/>
                <a:gd name="T39" fmla="*/ 0 h 429"/>
                <a:gd name="T40" fmla="*/ 0 w 377"/>
                <a:gd name="T41" fmla="*/ 0 h 429"/>
                <a:gd name="T42" fmla="*/ 0 w 377"/>
                <a:gd name="T43" fmla="*/ 0 h 429"/>
                <a:gd name="T44" fmla="*/ 0 w 377"/>
                <a:gd name="T45" fmla="*/ 0 h 429"/>
                <a:gd name="T46" fmla="*/ 0 w 377"/>
                <a:gd name="T47" fmla="*/ 0 h 429"/>
                <a:gd name="T48" fmla="*/ 0 w 377"/>
                <a:gd name="T49" fmla="*/ 0 h 429"/>
                <a:gd name="T50" fmla="*/ 0 w 377"/>
                <a:gd name="T51" fmla="*/ 0 h 429"/>
                <a:gd name="T52" fmla="*/ 0 w 377"/>
                <a:gd name="T53" fmla="*/ 0 h 429"/>
                <a:gd name="T54" fmla="*/ 0 w 377"/>
                <a:gd name="T55" fmla="*/ 0 h 429"/>
                <a:gd name="T56" fmla="*/ 0 w 377"/>
                <a:gd name="T57" fmla="*/ 0 h 429"/>
                <a:gd name="T58" fmla="*/ 0 w 377"/>
                <a:gd name="T59" fmla="*/ 0 h 429"/>
                <a:gd name="T60" fmla="*/ 0 w 377"/>
                <a:gd name="T61" fmla="*/ 0 h 429"/>
                <a:gd name="T62" fmla="*/ 0 w 377"/>
                <a:gd name="T63" fmla="*/ 0 h 429"/>
                <a:gd name="T64" fmla="*/ 0 w 377"/>
                <a:gd name="T65" fmla="*/ 0 h 429"/>
                <a:gd name="T66" fmla="*/ 0 w 377"/>
                <a:gd name="T67" fmla="*/ 0 h 429"/>
                <a:gd name="T68" fmla="*/ 0 w 377"/>
                <a:gd name="T69" fmla="*/ 0 h 429"/>
                <a:gd name="T70" fmla="*/ 0 w 377"/>
                <a:gd name="T71" fmla="*/ 0 h 429"/>
                <a:gd name="T72" fmla="*/ 0 w 377"/>
                <a:gd name="T73" fmla="*/ 0 h 429"/>
                <a:gd name="T74" fmla="*/ 0 w 377"/>
                <a:gd name="T75" fmla="*/ 0 h 429"/>
                <a:gd name="T76" fmla="*/ 0 w 377"/>
                <a:gd name="T77" fmla="*/ 0 h 429"/>
                <a:gd name="T78" fmla="*/ 0 w 377"/>
                <a:gd name="T79" fmla="*/ 0 h 429"/>
                <a:gd name="T80" fmla="*/ 0 w 377"/>
                <a:gd name="T81" fmla="*/ 0 h 429"/>
                <a:gd name="T82" fmla="*/ 0 w 377"/>
                <a:gd name="T83" fmla="*/ 0 h 429"/>
                <a:gd name="T84" fmla="*/ 0 w 377"/>
                <a:gd name="T85" fmla="*/ 0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77"/>
                <a:gd name="T130" fmla="*/ 0 h 429"/>
                <a:gd name="T131" fmla="*/ 377 w 377"/>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77" h="429">
                  <a:moveTo>
                    <a:pt x="189" y="429"/>
                  </a:moveTo>
                  <a:lnTo>
                    <a:pt x="168" y="428"/>
                  </a:lnTo>
                  <a:lnTo>
                    <a:pt x="149" y="425"/>
                  </a:lnTo>
                  <a:lnTo>
                    <a:pt x="130" y="420"/>
                  </a:lnTo>
                  <a:lnTo>
                    <a:pt x="113" y="414"/>
                  </a:lnTo>
                  <a:lnTo>
                    <a:pt x="96" y="406"/>
                  </a:lnTo>
                  <a:lnTo>
                    <a:pt x="81" y="395"/>
                  </a:lnTo>
                  <a:lnTo>
                    <a:pt x="66" y="383"/>
                  </a:lnTo>
                  <a:lnTo>
                    <a:pt x="52" y="370"/>
                  </a:lnTo>
                  <a:lnTo>
                    <a:pt x="40" y="355"/>
                  </a:lnTo>
                  <a:lnTo>
                    <a:pt x="29" y="337"/>
                  </a:lnTo>
                  <a:lnTo>
                    <a:pt x="21" y="320"/>
                  </a:lnTo>
                  <a:lnTo>
                    <a:pt x="13" y="301"/>
                  </a:lnTo>
                  <a:lnTo>
                    <a:pt x="8" y="281"/>
                  </a:lnTo>
                  <a:lnTo>
                    <a:pt x="3" y="260"/>
                  </a:lnTo>
                  <a:lnTo>
                    <a:pt x="1" y="238"/>
                  </a:lnTo>
                  <a:lnTo>
                    <a:pt x="0" y="215"/>
                  </a:lnTo>
                  <a:lnTo>
                    <a:pt x="1" y="190"/>
                  </a:lnTo>
                  <a:lnTo>
                    <a:pt x="3" y="169"/>
                  </a:lnTo>
                  <a:lnTo>
                    <a:pt x="8" y="148"/>
                  </a:lnTo>
                  <a:lnTo>
                    <a:pt x="13" y="127"/>
                  </a:lnTo>
                  <a:lnTo>
                    <a:pt x="21" y="108"/>
                  </a:lnTo>
                  <a:lnTo>
                    <a:pt x="29" y="91"/>
                  </a:lnTo>
                  <a:lnTo>
                    <a:pt x="40" y="75"/>
                  </a:lnTo>
                  <a:lnTo>
                    <a:pt x="52" y="59"/>
                  </a:lnTo>
                  <a:lnTo>
                    <a:pt x="66" y="45"/>
                  </a:lnTo>
                  <a:lnTo>
                    <a:pt x="81" y="33"/>
                  </a:lnTo>
                  <a:lnTo>
                    <a:pt x="96" y="23"/>
                  </a:lnTo>
                  <a:lnTo>
                    <a:pt x="113" y="14"/>
                  </a:lnTo>
                  <a:lnTo>
                    <a:pt x="130" y="8"/>
                  </a:lnTo>
                  <a:lnTo>
                    <a:pt x="149" y="3"/>
                  </a:lnTo>
                  <a:lnTo>
                    <a:pt x="168" y="1"/>
                  </a:lnTo>
                  <a:lnTo>
                    <a:pt x="189" y="0"/>
                  </a:lnTo>
                  <a:lnTo>
                    <a:pt x="209" y="1"/>
                  </a:lnTo>
                  <a:lnTo>
                    <a:pt x="229" y="3"/>
                  </a:lnTo>
                  <a:lnTo>
                    <a:pt x="248" y="8"/>
                  </a:lnTo>
                  <a:lnTo>
                    <a:pt x="266" y="14"/>
                  </a:lnTo>
                  <a:lnTo>
                    <a:pt x="282" y="23"/>
                  </a:lnTo>
                  <a:lnTo>
                    <a:pt x="297" y="33"/>
                  </a:lnTo>
                  <a:lnTo>
                    <a:pt x="312" y="45"/>
                  </a:lnTo>
                  <a:lnTo>
                    <a:pt x="326" y="59"/>
                  </a:lnTo>
                  <a:lnTo>
                    <a:pt x="338" y="75"/>
                  </a:lnTo>
                  <a:lnTo>
                    <a:pt x="348" y="91"/>
                  </a:lnTo>
                  <a:lnTo>
                    <a:pt x="358" y="108"/>
                  </a:lnTo>
                  <a:lnTo>
                    <a:pt x="364" y="127"/>
                  </a:lnTo>
                  <a:lnTo>
                    <a:pt x="370" y="148"/>
                  </a:lnTo>
                  <a:lnTo>
                    <a:pt x="374" y="169"/>
                  </a:lnTo>
                  <a:lnTo>
                    <a:pt x="376" y="190"/>
                  </a:lnTo>
                  <a:lnTo>
                    <a:pt x="377" y="215"/>
                  </a:lnTo>
                  <a:lnTo>
                    <a:pt x="376" y="238"/>
                  </a:lnTo>
                  <a:lnTo>
                    <a:pt x="374" y="260"/>
                  </a:lnTo>
                  <a:lnTo>
                    <a:pt x="370" y="281"/>
                  </a:lnTo>
                  <a:lnTo>
                    <a:pt x="364" y="301"/>
                  </a:lnTo>
                  <a:lnTo>
                    <a:pt x="358" y="320"/>
                  </a:lnTo>
                  <a:lnTo>
                    <a:pt x="348" y="337"/>
                  </a:lnTo>
                  <a:lnTo>
                    <a:pt x="338" y="355"/>
                  </a:lnTo>
                  <a:lnTo>
                    <a:pt x="326" y="370"/>
                  </a:lnTo>
                  <a:lnTo>
                    <a:pt x="312" y="383"/>
                  </a:lnTo>
                  <a:lnTo>
                    <a:pt x="297" y="395"/>
                  </a:lnTo>
                  <a:lnTo>
                    <a:pt x="282" y="406"/>
                  </a:lnTo>
                  <a:lnTo>
                    <a:pt x="266" y="414"/>
                  </a:lnTo>
                  <a:lnTo>
                    <a:pt x="248" y="420"/>
                  </a:lnTo>
                  <a:lnTo>
                    <a:pt x="229" y="425"/>
                  </a:lnTo>
                  <a:lnTo>
                    <a:pt x="209" y="428"/>
                  </a:lnTo>
                  <a:lnTo>
                    <a:pt x="189" y="429"/>
                  </a:lnTo>
                  <a:close/>
                  <a:moveTo>
                    <a:pt x="189" y="370"/>
                  </a:moveTo>
                  <a:lnTo>
                    <a:pt x="202" y="369"/>
                  </a:lnTo>
                  <a:lnTo>
                    <a:pt x="214" y="368"/>
                  </a:lnTo>
                  <a:lnTo>
                    <a:pt x="226" y="364"/>
                  </a:lnTo>
                  <a:lnTo>
                    <a:pt x="237" y="359"/>
                  </a:lnTo>
                  <a:lnTo>
                    <a:pt x="247" y="353"/>
                  </a:lnTo>
                  <a:lnTo>
                    <a:pt x="257" y="346"/>
                  </a:lnTo>
                  <a:lnTo>
                    <a:pt x="266" y="338"/>
                  </a:lnTo>
                  <a:lnTo>
                    <a:pt x="275" y="327"/>
                  </a:lnTo>
                  <a:lnTo>
                    <a:pt x="282" y="316"/>
                  </a:lnTo>
                  <a:lnTo>
                    <a:pt x="289" y="305"/>
                  </a:lnTo>
                  <a:lnTo>
                    <a:pt x="294" y="292"/>
                  </a:lnTo>
                  <a:lnTo>
                    <a:pt x="299" y="278"/>
                  </a:lnTo>
                  <a:lnTo>
                    <a:pt x="302" y="264"/>
                  </a:lnTo>
                  <a:lnTo>
                    <a:pt x="304" y="248"/>
                  </a:lnTo>
                  <a:lnTo>
                    <a:pt x="305" y="232"/>
                  </a:lnTo>
                  <a:lnTo>
                    <a:pt x="306" y="215"/>
                  </a:lnTo>
                  <a:lnTo>
                    <a:pt x="305" y="197"/>
                  </a:lnTo>
                  <a:lnTo>
                    <a:pt x="304" y="181"/>
                  </a:lnTo>
                  <a:lnTo>
                    <a:pt x="302" y="165"/>
                  </a:lnTo>
                  <a:lnTo>
                    <a:pt x="299" y="150"/>
                  </a:lnTo>
                  <a:lnTo>
                    <a:pt x="294" y="137"/>
                  </a:lnTo>
                  <a:lnTo>
                    <a:pt x="289" y="124"/>
                  </a:lnTo>
                  <a:lnTo>
                    <a:pt x="282" y="112"/>
                  </a:lnTo>
                  <a:lnTo>
                    <a:pt x="275" y="101"/>
                  </a:lnTo>
                  <a:lnTo>
                    <a:pt x="266" y="91"/>
                  </a:lnTo>
                  <a:lnTo>
                    <a:pt x="257" y="82"/>
                  </a:lnTo>
                  <a:lnTo>
                    <a:pt x="247" y="76"/>
                  </a:lnTo>
                  <a:lnTo>
                    <a:pt x="237" y="69"/>
                  </a:lnTo>
                  <a:lnTo>
                    <a:pt x="226" y="65"/>
                  </a:lnTo>
                  <a:lnTo>
                    <a:pt x="214" y="61"/>
                  </a:lnTo>
                  <a:lnTo>
                    <a:pt x="202" y="59"/>
                  </a:lnTo>
                  <a:lnTo>
                    <a:pt x="189" y="58"/>
                  </a:lnTo>
                  <a:lnTo>
                    <a:pt x="176" y="59"/>
                  </a:lnTo>
                  <a:lnTo>
                    <a:pt x="163" y="61"/>
                  </a:lnTo>
                  <a:lnTo>
                    <a:pt x="152" y="65"/>
                  </a:lnTo>
                  <a:lnTo>
                    <a:pt x="140" y="69"/>
                  </a:lnTo>
                  <a:lnTo>
                    <a:pt x="130" y="76"/>
                  </a:lnTo>
                  <a:lnTo>
                    <a:pt x="120" y="82"/>
                  </a:lnTo>
                  <a:lnTo>
                    <a:pt x="111" y="91"/>
                  </a:lnTo>
                  <a:lnTo>
                    <a:pt x="104" y="101"/>
                  </a:lnTo>
                  <a:lnTo>
                    <a:pt x="96" y="112"/>
                  </a:lnTo>
                  <a:lnTo>
                    <a:pt x="90" y="124"/>
                  </a:lnTo>
                  <a:lnTo>
                    <a:pt x="84" y="137"/>
                  </a:lnTo>
                  <a:lnTo>
                    <a:pt x="80" y="150"/>
                  </a:lnTo>
                  <a:lnTo>
                    <a:pt x="76" y="165"/>
                  </a:lnTo>
                  <a:lnTo>
                    <a:pt x="73" y="181"/>
                  </a:lnTo>
                  <a:lnTo>
                    <a:pt x="72" y="197"/>
                  </a:lnTo>
                  <a:lnTo>
                    <a:pt x="72" y="215"/>
                  </a:lnTo>
                  <a:lnTo>
                    <a:pt x="72" y="232"/>
                  </a:lnTo>
                  <a:lnTo>
                    <a:pt x="73" y="248"/>
                  </a:lnTo>
                  <a:lnTo>
                    <a:pt x="76" y="264"/>
                  </a:lnTo>
                  <a:lnTo>
                    <a:pt x="80" y="278"/>
                  </a:lnTo>
                  <a:lnTo>
                    <a:pt x="84" y="292"/>
                  </a:lnTo>
                  <a:lnTo>
                    <a:pt x="90" y="305"/>
                  </a:lnTo>
                  <a:lnTo>
                    <a:pt x="96" y="316"/>
                  </a:lnTo>
                  <a:lnTo>
                    <a:pt x="104" y="327"/>
                  </a:lnTo>
                  <a:lnTo>
                    <a:pt x="111" y="338"/>
                  </a:lnTo>
                  <a:lnTo>
                    <a:pt x="120" y="346"/>
                  </a:lnTo>
                  <a:lnTo>
                    <a:pt x="130" y="353"/>
                  </a:lnTo>
                  <a:lnTo>
                    <a:pt x="140" y="359"/>
                  </a:lnTo>
                  <a:lnTo>
                    <a:pt x="152" y="364"/>
                  </a:lnTo>
                  <a:lnTo>
                    <a:pt x="163" y="368"/>
                  </a:lnTo>
                  <a:lnTo>
                    <a:pt x="176" y="369"/>
                  </a:lnTo>
                  <a:lnTo>
                    <a:pt x="189" y="370"/>
                  </a:lnTo>
                  <a:close/>
                </a:path>
              </a:pathLst>
            </a:custGeom>
            <a:solidFill>
              <a:srgbClr val="2C5882"/>
            </a:solidFill>
            <a:ln w="9525">
              <a:noFill/>
              <a:round/>
            </a:ln>
          </p:spPr>
          <p:txBody>
            <a:bodyPr/>
            <a:lstStyle/>
            <a:p>
              <a:endParaRPr lang="zh-CN" altLang="en-US"/>
            </a:p>
          </p:txBody>
        </p:sp>
        <p:sp>
          <p:nvSpPr>
            <p:cNvPr id="83024" name="Freeform 18"/>
            <p:cNvSpPr/>
            <p:nvPr/>
          </p:nvSpPr>
          <p:spPr bwMode="auto">
            <a:xfrm>
              <a:off x="3698" y="929"/>
              <a:ext cx="23" cy="186"/>
            </a:xfrm>
            <a:custGeom>
              <a:avLst/>
              <a:gdLst>
                <a:gd name="T0" fmla="*/ 0 w 68"/>
                <a:gd name="T1" fmla="*/ 0 h 558"/>
                <a:gd name="T2" fmla="*/ 0 w 68"/>
                <a:gd name="T3" fmla="*/ 0 h 558"/>
                <a:gd name="T4" fmla="*/ 0 w 68"/>
                <a:gd name="T5" fmla="*/ 0 h 558"/>
                <a:gd name="T6" fmla="*/ 0 w 68"/>
                <a:gd name="T7" fmla="*/ 0 h 558"/>
                <a:gd name="T8" fmla="*/ 0 w 68"/>
                <a:gd name="T9" fmla="*/ 0 h 558"/>
                <a:gd name="T10" fmla="*/ 0 w 68"/>
                <a:gd name="T11" fmla="*/ 0 h 558"/>
                <a:gd name="T12" fmla="*/ 0 w 68"/>
                <a:gd name="T13" fmla="*/ 0 h 558"/>
                <a:gd name="T14" fmla="*/ 0 60000 65536"/>
                <a:gd name="T15" fmla="*/ 0 60000 65536"/>
                <a:gd name="T16" fmla="*/ 0 60000 65536"/>
                <a:gd name="T17" fmla="*/ 0 60000 65536"/>
                <a:gd name="T18" fmla="*/ 0 60000 65536"/>
                <a:gd name="T19" fmla="*/ 0 60000 65536"/>
                <a:gd name="T20" fmla="*/ 0 60000 65536"/>
                <a:gd name="T21" fmla="*/ 0 w 68"/>
                <a:gd name="T22" fmla="*/ 0 h 558"/>
                <a:gd name="T23" fmla="*/ 68 w 68"/>
                <a:gd name="T24" fmla="*/ 558 h 5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8" h="558">
                  <a:moveTo>
                    <a:pt x="0" y="558"/>
                  </a:moveTo>
                  <a:lnTo>
                    <a:pt x="0" y="0"/>
                  </a:lnTo>
                  <a:lnTo>
                    <a:pt x="34" y="0"/>
                  </a:lnTo>
                  <a:lnTo>
                    <a:pt x="68" y="0"/>
                  </a:lnTo>
                  <a:lnTo>
                    <a:pt x="68" y="558"/>
                  </a:lnTo>
                  <a:lnTo>
                    <a:pt x="34" y="558"/>
                  </a:lnTo>
                  <a:lnTo>
                    <a:pt x="0" y="558"/>
                  </a:lnTo>
                  <a:close/>
                </a:path>
              </a:pathLst>
            </a:custGeom>
            <a:solidFill>
              <a:srgbClr val="2C5882"/>
            </a:solidFill>
            <a:ln w="9525">
              <a:noFill/>
              <a:round/>
            </a:ln>
          </p:spPr>
          <p:txBody>
            <a:bodyPr/>
            <a:lstStyle/>
            <a:p>
              <a:endParaRPr lang="zh-CN" altLang="en-US"/>
            </a:p>
          </p:txBody>
        </p:sp>
        <p:sp>
          <p:nvSpPr>
            <p:cNvPr id="83025" name="Freeform 17"/>
            <p:cNvSpPr>
              <a:spLocks noEditPoints="1"/>
            </p:cNvSpPr>
            <p:nvPr/>
          </p:nvSpPr>
          <p:spPr bwMode="auto">
            <a:xfrm>
              <a:off x="3762" y="975"/>
              <a:ext cx="126" cy="143"/>
            </a:xfrm>
            <a:custGeom>
              <a:avLst/>
              <a:gdLst>
                <a:gd name="T0" fmla="*/ 0 w 378"/>
                <a:gd name="T1" fmla="*/ 0 h 429"/>
                <a:gd name="T2" fmla="*/ 0 w 378"/>
                <a:gd name="T3" fmla="*/ 0 h 429"/>
                <a:gd name="T4" fmla="*/ 0 w 378"/>
                <a:gd name="T5" fmla="*/ 0 h 429"/>
                <a:gd name="T6" fmla="*/ 0 w 378"/>
                <a:gd name="T7" fmla="*/ 0 h 429"/>
                <a:gd name="T8" fmla="*/ 0 w 378"/>
                <a:gd name="T9" fmla="*/ 0 h 429"/>
                <a:gd name="T10" fmla="*/ 0 w 378"/>
                <a:gd name="T11" fmla="*/ 0 h 429"/>
                <a:gd name="T12" fmla="*/ 0 w 378"/>
                <a:gd name="T13" fmla="*/ 0 h 429"/>
                <a:gd name="T14" fmla="*/ 0 w 378"/>
                <a:gd name="T15" fmla="*/ 0 h 429"/>
                <a:gd name="T16" fmla="*/ 0 w 378"/>
                <a:gd name="T17" fmla="*/ 0 h 429"/>
                <a:gd name="T18" fmla="*/ 0 w 378"/>
                <a:gd name="T19" fmla="*/ 0 h 429"/>
                <a:gd name="T20" fmla="*/ 0 w 378"/>
                <a:gd name="T21" fmla="*/ 0 h 429"/>
                <a:gd name="T22" fmla="*/ 0 w 378"/>
                <a:gd name="T23" fmla="*/ 0 h 429"/>
                <a:gd name="T24" fmla="*/ 0 w 378"/>
                <a:gd name="T25" fmla="*/ 0 h 429"/>
                <a:gd name="T26" fmla="*/ 0 w 378"/>
                <a:gd name="T27" fmla="*/ 0 h 429"/>
                <a:gd name="T28" fmla="*/ 0 w 378"/>
                <a:gd name="T29" fmla="*/ 0 h 429"/>
                <a:gd name="T30" fmla="*/ 0 w 378"/>
                <a:gd name="T31" fmla="*/ 0 h 429"/>
                <a:gd name="T32" fmla="*/ 0 w 378"/>
                <a:gd name="T33" fmla="*/ 0 h 429"/>
                <a:gd name="T34" fmla="*/ 0 w 378"/>
                <a:gd name="T35" fmla="*/ 0 h 429"/>
                <a:gd name="T36" fmla="*/ 0 w 378"/>
                <a:gd name="T37" fmla="*/ 0 h 429"/>
                <a:gd name="T38" fmla="*/ 0 w 378"/>
                <a:gd name="T39" fmla="*/ 0 h 429"/>
                <a:gd name="T40" fmla="*/ 0 w 378"/>
                <a:gd name="T41" fmla="*/ 0 h 429"/>
                <a:gd name="T42" fmla="*/ 0 w 378"/>
                <a:gd name="T43" fmla="*/ 0 h 429"/>
                <a:gd name="T44" fmla="*/ 0 w 378"/>
                <a:gd name="T45" fmla="*/ 0 h 429"/>
                <a:gd name="T46" fmla="*/ 0 w 378"/>
                <a:gd name="T47" fmla="*/ 0 h 429"/>
                <a:gd name="T48" fmla="*/ 0 w 378"/>
                <a:gd name="T49" fmla="*/ 0 h 429"/>
                <a:gd name="T50" fmla="*/ 0 w 378"/>
                <a:gd name="T51" fmla="*/ 0 h 429"/>
                <a:gd name="T52" fmla="*/ 0 w 378"/>
                <a:gd name="T53" fmla="*/ 0 h 429"/>
                <a:gd name="T54" fmla="*/ 0 w 378"/>
                <a:gd name="T55" fmla="*/ 0 h 429"/>
                <a:gd name="T56" fmla="*/ 0 w 378"/>
                <a:gd name="T57" fmla="*/ 0 h 429"/>
                <a:gd name="T58" fmla="*/ 0 w 378"/>
                <a:gd name="T59" fmla="*/ 0 h 429"/>
                <a:gd name="T60" fmla="*/ 0 w 378"/>
                <a:gd name="T61" fmla="*/ 0 h 429"/>
                <a:gd name="T62" fmla="*/ 0 w 378"/>
                <a:gd name="T63" fmla="*/ 0 h 429"/>
                <a:gd name="T64" fmla="*/ 0 w 378"/>
                <a:gd name="T65" fmla="*/ 0 h 429"/>
                <a:gd name="T66" fmla="*/ 0 w 378"/>
                <a:gd name="T67" fmla="*/ 0 h 429"/>
                <a:gd name="T68" fmla="*/ 0 w 378"/>
                <a:gd name="T69" fmla="*/ 0 h 429"/>
                <a:gd name="T70" fmla="*/ 0 w 378"/>
                <a:gd name="T71" fmla="*/ 0 h 429"/>
                <a:gd name="T72" fmla="*/ 0 w 378"/>
                <a:gd name="T73" fmla="*/ 0 h 429"/>
                <a:gd name="T74" fmla="*/ 0 w 378"/>
                <a:gd name="T75" fmla="*/ 0 h 429"/>
                <a:gd name="T76" fmla="*/ 0 w 378"/>
                <a:gd name="T77" fmla="*/ 0 h 429"/>
                <a:gd name="T78" fmla="*/ 0 w 378"/>
                <a:gd name="T79" fmla="*/ 0 h 429"/>
                <a:gd name="T80" fmla="*/ 0 w 378"/>
                <a:gd name="T81" fmla="*/ 0 h 429"/>
                <a:gd name="T82" fmla="*/ 0 w 378"/>
                <a:gd name="T83" fmla="*/ 0 h 429"/>
                <a:gd name="T84" fmla="*/ 0 w 378"/>
                <a:gd name="T85" fmla="*/ 0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78"/>
                <a:gd name="T130" fmla="*/ 0 h 429"/>
                <a:gd name="T131" fmla="*/ 378 w 378"/>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78" h="429">
                  <a:moveTo>
                    <a:pt x="190" y="429"/>
                  </a:moveTo>
                  <a:lnTo>
                    <a:pt x="169" y="428"/>
                  </a:lnTo>
                  <a:lnTo>
                    <a:pt x="149" y="425"/>
                  </a:lnTo>
                  <a:lnTo>
                    <a:pt x="130" y="420"/>
                  </a:lnTo>
                  <a:lnTo>
                    <a:pt x="113" y="414"/>
                  </a:lnTo>
                  <a:lnTo>
                    <a:pt x="97" y="406"/>
                  </a:lnTo>
                  <a:lnTo>
                    <a:pt x="81" y="395"/>
                  </a:lnTo>
                  <a:lnTo>
                    <a:pt x="66" y="383"/>
                  </a:lnTo>
                  <a:lnTo>
                    <a:pt x="53" y="370"/>
                  </a:lnTo>
                  <a:lnTo>
                    <a:pt x="41" y="355"/>
                  </a:lnTo>
                  <a:lnTo>
                    <a:pt x="30" y="337"/>
                  </a:lnTo>
                  <a:lnTo>
                    <a:pt x="21" y="320"/>
                  </a:lnTo>
                  <a:lnTo>
                    <a:pt x="13" y="301"/>
                  </a:lnTo>
                  <a:lnTo>
                    <a:pt x="8" y="281"/>
                  </a:lnTo>
                  <a:lnTo>
                    <a:pt x="4" y="260"/>
                  </a:lnTo>
                  <a:lnTo>
                    <a:pt x="1" y="238"/>
                  </a:lnTo>
                  <a:lnTo>
                    <a:pt x="0" y="215"/>
                  </a:lnTo>
                  <a:lnTo>
                    <a:pt x="1" y="190"/>
                  </a:lnTo>
                  <a:lnTo>
                    <a:pt x="4" y="169"/>
                  </a:lnTo>
                  <a:lnTo>
                    <a:pt x="8" y="148"/>
                  </a:lnTo>
                  <a:lnTo>
                    <a:pt x="13" y="127"/>
                  </a:lnTo>
                  <a:lnTo>
                    <a:pt x="21" y="108"/>
                  </a:lnTo>
                  <a:lnTo>
                    <a:pt x="30" y="91"/>
                  </a:lnTo>
                  <a:lnTo>
                    <a:pt x="41" y="75"/>
                  </a:lnTo>
                  <a:lnTo>
                    <a:pt x="53" y="59"/>
                  </a:lnTo>
                  <a:lnTo>
                    <a:pt x="66" y="45"/>
                  </a:lnTo>
                  <a:lnTo>
                    <a:pt x="81" y="33"/>
                  </a:lnTo>
                  <a:lnTo>
                    <a:pt x="97" y="23"/>
                  </a:lnTo>
                  <a:lnTo>
                    <a:pt x="113" y="14"/>
                  </a:lnTo>
                  <a:lnTo>
                    <a:pt x="130" y="8"/>
                  </a:lnTo>
                  <a:lnTo>
                    <a:pt x="149" y="3"/>
                  </a:lnTo>
                  <a:lnTo>
                    <a:pt x="169" y="1"/>
                  </a:lnTo>
                  <a:lnTo>
                    <a:pt x="190" y="0"/>
                  </a:lnTo>
                  <a:lnTo>
                    <a:pt x="210" y="1"/>
                  </a:lnTo>
                  <a:lnTo>
                    <a:pt x="230" y="3"/>
                  </a:lnTo>
                  <a:lnTo>
                    <a:pt x="249" y="8"/>
                  </a:lnTo>
                  <a:lnTo>
                    <a:pt x="266" y="14"/>
                  </a:lnTo>
                  <a:lnTo>
                    <a:pt x="283" y="23"/>
                  </a:lnTo>
                  <a:lnTo>
                    <a:pt x="298" y="33"/>
                  </a:lnTo>
                  <a:lnTo>
                    <a:pt x="312" y="45"/>
                  </a:lnTo>
                  <a:lnTo>
                    <a:pt x="326" y="59"/>
                  </a:lnTo>
                  <a:lnTo>
                    <a:pt x="338" y="75"/>
                  </a:lnTo>
                  <a:lnTo>
                    <a:pt x="348" y="91"/>
                  </a:lnTo>
                  <a:lnTo>
                    <a:pt x="358" y="108"/>
                  </a:lnTo>
                  <a:lnTo>
                    <a:pt x="365" y="127"/>
                  </a:lnTo>
                  <a:lnTo>
                    <a:pt x="370" y="148"/>
                  </a:lnTo>
                  <a:lnTo>
                    <a:pt x="374" y="169"/>
                  </a:lnTo>
                  <a:lnTo>
                    <a:pt x="377" y="190"/>
                  </a:lnTo>
                  <a:lnTo>
                    <a:pt x="378" y="215"/>
                  </a:lnTo>
                  <a:lnTo>
                    <a:pt x="377" y="238"/>
                  </a:lnTo>
                  <a:lnTo>
                    <a:pt x="374" y="260"/>
                  </a:lnTo>
                  <a:lnTo>
                    <a:pt x="370" y="281"/>
                  </a:lnTo>
                  <a:lnTo>
                    <a:pt x="365" y="301"/>
                  </a:lnTo>
                  <a:lnTo>
                    <a:pt x="358" y="320"/>
                  </a:lnTo>
                  <a:lnTo>
                    <a:pt x="348" y="337"/>
                  </a:lnTo>
                  <a:lnTo>
                    <a:pt x="338" y="355"/>
                  </a:lnTo>
                  <a:lnTo>
                    <a:pt x="326" y="370"/>
                  </a:lnTo>
                  <a:lnTo>
                    <a:pt x="312" y="383"/>
                  </a:lnTo>
                  <a:lnTo>
                    <a:pt x="298" y="395"/>
                  </a:lnTo>
                  <a:lnTo>
                    <a:pt x="283" y="406"/>
                  </a:lnTo>
                  <a:lnTo>
                    <a:pt x="266" y="414"/>
                  </a:lnTo>
                  <a:lnTo>
                    <a:pt x="249" y="420"/>
                  </a:lnTo>
                  <a:lnTo>
                    <a:pt x="230" y="425"/>
                  </a:lnTo>
                  <a:lnTo>
                    <a:pt x="210" y="428"/>
                  </a:lnTo>
                  <a:lnTo>
                    <a:pt x="190" y="429"/>
                  </a:lnTo>
                  <a:close/>
                  <a:moveTo>
                    <a:pt x="190" y="370"/>
                  </a:moveTo>
                  <a:lnTo>
                    <a:pt x="203" y="369"/>
                  </a:lnTo>
                  <a:lnTo>
                    <a:pt x="215" y="368"/>
                  </a:lnTo>
                  <a:lnTo>
                    <a:pt x="227" y="364"/>
                  </a:lnTo>
                  <a:lnTo>
                    <a:pt x="238" y="359"/>
                  </a:lnTo>
                  <a:lnTo>
                    <a:pt x="248" y="353"/>
                  </a:lnTo>
                  <a:lnTo>
                    <a:pt x="257" y="346"/>
                  </a:lnTo>
                  <a:lnTo>
                    <a:pt x="266" y="338"/>
                  </a:lnTo>
                  <a:lnTo>
                    <a:pt x="275" y="327"/>
                  </a:lnTo>
                  <a:lnTo>
                    <a:pt x="283" y="316"/>
                  </a:lnTo>
                  <a:lnTo>
                    <a:pt x="289" y="305"/>
                  </a:lnTo>
                  <a:lnTo>
                    <a:pt x="295" y="292"/>
                  </a:lnTo>
                  <a:lnTo>
                    <a:pt x="299" y="278"/>
                  </a:lnTo>
                  <a:lnTo>
                    <a:pt x="302" y="264"/>
                  </a:lnTo>
                  <a:lnTo>
                    <a:pt x="304" y="248"/>
                  </a:lnTo>
                  <a:lnTo>
                    <a:pt x="307" y="232"/>
                  </a:lnTo>
                  <a:lnTo>
                    <a:pt x="307" y="215"/>
                  </a:lnTo>
                  <a:lnTo>
                    <a:pt x="307" y="197"/>
                  </a:lnTo>
                  <a:lnTo>
                    <a:pt x="304" y="181"/>
                  </a:lnTo>
                  <a:lnTo>
                    <a:pt x="302" y="165"/>
                  </a:lnTo>
                  <a:lnTo>
                    <a:pt x="299" y="150"/>
                  </a:lnTo>
                  <a:lnTo>
                    <a:pt x="295" y="137"/>
                  </a:lnTo>
                  <a:lnTo>
                    <a:pt x="289" y="124"/>
                  </a:lnTo>
                  <a:lnTo>
                    <a:pt x="283" y="112"/>
                  </a:lnTo>
                  <a:lnTo>
                    <a:pt x="275" y="101"/>
                  </a:lnTo>
                  <a:lnTo>
                    <a:pt x="266" y="91"/>
                  </a:lnTo>
                  <a:lnTo>
                    <a:pt x="257" y="82"/>
                  </a:lnTo>
                  <a:lnTo>
                    <a:pt x="248" y="76"/>
                  </a:lnTo>
                  <a:lnTo>
                    <a:pt x="238" y="69"/>
                  </a:lnTo>
                  <a:lnTo>
                    <a:pt x="227" y="65"/>
                  </a:lnTo>
                  <a:lnTo>
                    <a:pt x="215" y="61"/>
                  </a:lnTo>
                  <a:lnTo>
                    <a:pt x="203" y="59"/>
                  </a:lnTo>
                  <a:lnTo>
                    <a:pt x="190" y="58"/>
                  </a:lnTo>
                  <a:lnTo>
                    <a:pt x="176" y="59"/>
                  </a:lnTo>
                  <a:lnTo>
                    <a:pt x="163" y="61"/>
                  </a:lnTo>
                  <a:lnTo>
                    <a:pt x="152" y="65"/>
                  </a:lnTo>
                  <a:lnTo>
                    <a:pt x="141" y="69"/>
                  </a:lnTo>
                  <a:lnTo>
                    <a:pt x="130" y="76"/>
                  </a:lnTo>
                  <a:lnTo>
                    <a:pt x="121" y="82"/>
                  </a:lnTo>
                  <a:lnTo>
                    <a:pt x="112" y="91"/>
                  </a:lnTo>
                  <a:lnTo>
                    <a:pt x="104" y="101"/>
                  </a:lnTo>
                  <a:lnTo>
                    <a:pt x="97" y="112"/>
                  </a:lnTo>
                  <a:lnTo>
                    <a:pt x="90" y="124"/>
                  </a:lnTo>
                  <a:lnTo>
                    <a:pt x="84" y="137"/>
                  </a:lnTo>
                  <a:lnTo>
                    <a:pt x="80" y="150"/>
                  </a:lnTo>
                  <a:lnTo>
                    <a:pt x="77" y="165"/>
                  </a:lnTo>
                  <a:lnTo>
                    <a:pt x="74" y="181"/>
                  </a:lnTo>
                  <a:lnTo>
                    <a:pt x="72" y="197"/>
                  </a:lnTo>
                  <a:lnTo>
                    <a:pt x="72" y="215"/>
                  </a:lnTo>
                  <a:lnTo>
                    <a:pt x="72" y="232"/>
                  </a:lnTo>
                  <a:lnTo>
                    <a:pt x="74" y="248"/>
                  </a:lnTo>
                  <a:lnTo>
                    <a:pt x="77" y="264"/>
                  </a:lnTo>
                  <a:lnTo>
                    <a:pt x="80" y="278"/>
                  </a:lnTo>
                  <a:lnTo>
                    <a:pt x="84" y="292"/>
                  </a:lnTo>
                  <a:lnTo>
                    <a:pt x="90" y="305"/>
                  </a:lnTo>
                  <a:lnTo>
                    <a:pt x="97" y="316"/>
                  </a:lnTo>
                  <a:lnTo>
                    <a:pt x="104" y="327"/>
                  </a:lnTo>
                  <a:lnTo>
                    <a:pt x="112" y="338"/>
                  </a:lnTo>
                  <a:lnTo>
                    <a:pt x="121" y="346"/>
                  </a:lnTo>
                  <a:lnTo>
                    <a:pt x="130" y="353"/>
                  </a:lnTo>
                  <a:lnTo>
                    <a:pt x="141" y="359"/>
                  </a:lnTo>
                  <a:lnTo>
                    <a:pt x="152" y="364"/>
                  </a:lnTo>
                  <a:lnTo>
                    <a:pt x="163" y="368"/>
                  </a:lnTo>
                  <a:lnTo>
                    <a:pt x="176" y="369"/>
                  </a:lnTo>
                  <a:lnTo>
                    <a:pt x="190" y="370"/>
                  </a:lnTo>
                  <a:close/>
                </a:path>
              </a:pathLst>
            </a:custGeom>
            <a:solidFill>
              <a:srgbClr val="2C5882"/>
            </a:solidFill>
            <a:ln w="9525">
              <a:noFill/>
              <a:round/>
            </a:ln>
          </p:spPr>
          <p:txBody>
            <a:bodyPr/>
            <a:lstStyle/>
            <a:p>
              <a:endParaRPr lang="zh-CN" altLang="en-US"/>
            </a:p>
          </p:txBody>
        </p:sp>
        <p:sp>
          <p:nvSpPr>
            <p:cNvPr id="83026" name="Freeform 16"/>
            <p:cNvSpPr>
              <a:spLocks noEditPoints="1"/>
            </p:cNvSpPr>
            <p:nvPr/>
          </p:nvSpPr>
          <p:spPr bwMode="auto">
            <a:xfrm>
              <a:off x="3921" y="975"/>
              <a:ext cx="119" cy="197"/>
            </a:xfrm>
            <a:custGeom>
              <a:avLst/>
              <a:gdLst>
                <a:gd name="T0" fmla="*/ 0 w 357"/>
                <a:gd name="T1" fmla="*/ 0 h 589"/>
                <a:gd name="T2" fmla="*/ 0 w 357"/>
                <a:gd name="T3" fmla="*/ 0 h 589"/>
                <a:gd name="T4" fmla="*/ 0 w 357"/>
                <a:gd name="T5" fmla="*/ 0 h 589"/>
                <a:gd name="T6" fmla="*/ 0 w 357"/>
                <a:gd name="T7" fmla="*/ 0 h 589"/>
                <a:gd name="T8" fmla="*/ 0 w 357"/>
                <a:gd name="T9" fmla="*/ 0 h 589"/>
                <a:gd name="T10" fmla="*/ 0 w 357"/>
                <a:gd name="T11" fmla="*/ 0 h 589"/>
                <a:gd name="T12" fmla="*/ 0 w 357"/>
                <a:gd name="T13" fmla="*/ 0 h 589"/>
                <a:gd name="T14" fmla="*/ 0 w 357"/>
                <a:gd name="T15" fmla="*/ 0 h 589"/>
                <a:gd name="T16" fmla="*/ 0 w 357"/>
                <a:gd name="T17" fmla="*/ 0 h 589"/>
                <a:gd name="T18" fmla="*/ 0 w 357"/>
                <a:gd name="T19" fmla="*/ 0 h 589"/>
                <a:gd name="T20" fmla="*/ 0 w 357"/>
                <a:gd name="T21" fmla="*/ 0 h 589"/>
                <a:gd name="T22" fmla="*/ 0 w 357"/>
                <a:gd name="T23" fmla="*/ 0 h 589"/>
                <a:gd name="T24" fmla="*/ 0 w 357"/>
                <a:gd name="T25" fmla="*/ 0 h 589"/>
                <a:gd name="T26" fmla="*/ 0 w 357"/>
                <a:gd name="T27" fmla="*/ 0 h 589"/>
                <a:gd name="T28" fmla="*/ 0 w 357"/>
                <a:gd name="T29" fmla="*/ 0 h 589"/>
                <a:gd name="T30" fmla="*/ 0 w 357"/>
                <a:gd name="T31" fmla="*/ 0 h 589"/>
                <a:gd name="T32" fmla="*/ 0 w 357"/>
                <a:gd name="T33" fmla="*/ 0 h 589"/>
                <a:gd name="T34" fmla="*/ 0 w 357"/>
                <a:gd name="T35" fmla="*/ 0 h 589"/>
                <a:gd name="T36" fmla="*/ 0 w 357"/>
                <a:gd name="T37" fmla="*/ 0 h 589"/>
                <a:gd name="T38" fmla="*/ 0 w 357"/>
                <a:gd name="T39" fmla="*/ 0 h 589"/>
                <a:gd name="T40" fmla="*/ 0 w 357"/>
                <a:gd name="T41" fmla="*/ 0 h 589"/>
                <a:gd name="T42" fmla="*/ 0 w 357"/>
                <a:gd name="T43" fmla="*/ 0 h 589"/>
                <a:gd name="T44" fmla="*/ 0 w 357"/>
                <a:gd name="T45" fmla="*/ 0 h 589"/>
                <a:gd name="T46" fmla="*/ 0 w 357"/>
                <a:gd name="T47" fmla="*/ 0 h 589"/>
                <a:gd name="T48" fmla="*/ 0 w 357"/>
                <a:gd name="T49" fmla="*/ 0 h 589"/>
                <a:gd name="T50" fmla="*/ 0 w 357"/>
                <a:gd name="T51" fmla="*/ 0 h 589"/>
                <a:gd name="T52" fmla="*/ 0 w 357"/>
                <a:gd name="T53" fmla="*/ 0 h 589"/>
                <a:gd name="T54" fmla="*/ 0 w 357"/>
                <a:gd name="T55" fmla="*/ 0 h 589"/>
                <a:gd name="T56" fmla="*/ 0 w 357"/>
                <a:gd name="T57" fmla="*/ 0 h 589"/>
                <a:gd name="T58" fmla="*/ 0 w 357"/>
                <a:gd name="T59" fmla="*/ 0 h 589"/>
                <a:gd name="T60" fmla="*/ 0 w 357"/>
                <a:gd name="T61" fmla="*/ 0 h 589"/>
                <a:gd name="T62" fmla="*/ 0 w 357"/>
                <a:gd name="T63" fmla="*/ 0 h 589"/>
                <a:gd name="T64" fmla="*/ 0 w 357"/>
                <a:gd name="T65" fmla="*/ 0 h 589"/>
                <a:gd name="T66" fmla="*/ 0 w 357"/>
                <a:gd name="T67" fmla="*/ 0 h 589"/>
                <a:gd name="T68" fmla="*/ 0 w 357"/>
                <a:gd name="T69" fmla="*/ 0 h 589"/>
                <a:gd name="T70" fmla="*/ 0 w 357"/>
                <a:gd name="T71" fmla="*/ 0 h 589"/>
                <a:gd name="T72" fmla="*/ 0 w 357"/>
                <a:gd name="T73" fmla="*/ 0 h 589"/>
                <a:gd name="T74" fmla="*/ 0 w 357"/>
                <a:gd name="T75" fmla="*/ 0 h 589"/>
                <a:gd name="T76" fmla="*/ 0 w 357"/>
                <a:gd name="T77" fmla="*/ 0 h 589"/>
                <a:gd name="T78" fmla="*/ 0 w 357"/>
                <a:gd name="T79" fmla="*/ 0 h 589"/>
                <a:gd name="T80" fmla="*/ 0 w 357"/>
                <a:gd name="T81" fmla="*/ 0 h 589"/>
                <a:gd name="T82" fmla="*/ 0 w 357"/>
                <a:gd name="T83" fmla="*/ 0 h 589"/>
                <a:gd name="T84" fmla="*/ 0 w 357"/>
                <a:gd name="T85" fmla="*/ 0 h 589"/>
                <a:gd name="T86" fmla="*/ 0 w 357"/>
                <a:gd name="T87" fmla="*/ 0 h 589"/>
                <a:gd name="T88" fmla="*/ 0 w 357"/>
                <a:gd name="T89" fmla="*/ 0 h 589"/>
                <a:gd name="T90" fmla="*/ 0 w 357"/>
                <a:gd name="T91" fmla="*/ 0 h 589"/>
                <a:gd name="T92" fmla="*/ 0 w 357"/>
                <a:gd name="T93" fmla="*/ 0 h 589"/>
                <a:gd name="T94" fmla="*/ 0 w 357"/>
                <a:gd name="T95" fmla="*/ 0 h 589"/>
                <a:gd name="T96" fmla="*/ 0 w 357"/>
                <a:gd name="T97" fmla="*/ 0 h 589"/>
                <a:gd name="T98" fmla="*/ 0 w 357"/>
                <a:gd name="T99" fmla="*/ 0 h 589"/>
                <a:gd name="T100" fmla="*/ 0 w 357"/>
                <a:gd name="T101" fmla="*/ 0 h 589"/>
                <a:gd name="T102" fmla="*/ 0 w 357"/>
                <a:gd name="T103" fmla="*/ 0 h 589"/>
                <a:gd name="T104" fmla="*/ 0 w 357"/>
                <a:gd name="T105" fmla="*/ 0 h 589"/>
                <a:gd name="T106" fmla="*/ 0 w 357"/>
                <a:gd name="T107" fmla="*/ 0 h 589"/>
                <a:gd name="T108" fmla="*/ 0 w 357"/>
                <a:gd name="T109" fmla="*/ 0 h 589"/>
                <a:gd name="T110" fmla="*/ 0 w 357"/>
                <a:gd name="T111" fmla="*/ 0 h 589"/>
                <a:gd name="T112" fmla="*/ 0 w 357"/>
                <a:gd name="T113" fmla="*/ 0 h 589"/>
                <a:gd name="T114" fmla="*/ 0 w 357"/>
                <a:gd name="T115" fmla="*/ 0 h 589"/>
                <a:gd name="T116" fmla="*/ 0 w 357"/>
                <a:gd name="T117" fmla="*/ 0 h 589"/>
                <a:gd name="T118" fmla="*/ 0 w 357"/>
                <a:gd name="T119" fmla="*/ 0 h 589"/>
                <a:gd name="T120" fmla="*/ 0 w 357"/>
                <a:gd name="T121" fmla="*/ 0 h 589"/>
                <a:gd name="T122" fmla="*/ 0 w 357"/>
                <a:gd name="T123" fmla="*/ 0 h 58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57"/>
                <a:gd name="T187" fmla="*/ 0 h 589"/>
                <a:gd name="T188" fmla="*/ 357 w 357"/>
                <a:gd name="T189" fmla="*/ 589 h 58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57" h="589">
                  <a:moveTo>
                    <a:pt x="168" y="532"/>
                  </a:moveTo>
                  <a:lnTo>
                    <a:pt x="182" y="532"/>
                  </a:lnTo>
                  <a:lnTo>
                    <a:pt x="196" y="530"/>
                  </a:lnTo>
                  <a:lnTo>
                    <a:pt x="208" y="527"/>
                  </a:lnTo>
                  <a:lnTo>
                    <a:pt x="220" y="523"/>
                  </a:lnTo>
                  <a:lnTo>
                    <a:pt x="231" y="518"/>
                  </a:lnTo>
                  <a:lnTo>
                    <a:pt x="241" y="512"/>
                  </a:lnTo>
                  <a:lnTo>
                    <a:pt x="250" y="504"/>
                  </a:lnTo>
                  <a:lnTo>
                    <a:pt x="258" y="496"/>
                  </a:lnTo>
                  <a:lnTo>
                    <a:pt x="265" y="486"/>
                  </a:lnTo>
                  <a:lnTo>
                    <a:pt x="272" y="475"/>
                  </a:lnTo>
                  <a:lnTo>
                    <a:pt x="276" y="463"/>
                  </a:lnTo>
                  <a:lnTo>
                    <a:pt x="281" y="450"/>
                  </a:lnTo>
                  <a:lnTo>
                    <a:pt x="284" y="435"/>
                  </a:lnTo>
                  <a:lnTo>
                    <a:pt x="287" y="421"/>
                  </a:lnTo>
                  <a:lnTo>
                    <a:pt x="288" y="405"/>
                  </a:lnTo>
                  <a:lnTo>
                    <a:pt x="288" y="387"/>
                  </a:lnTo>
                  <a:lnTo>
                    <a:pt x="288" y="374"/>
                  </a:lnTo>
                  <a:lnTo>
                    <a:pt x="277" y="387"/>
                  </a:lnTo>
                  <a:lnTo>
                    <a:pt x="265" y="398"/>
                  </a:lnTo>
                  <a:lnTo>
                    <a:pt x="253" y="407"/>
                  </a:lnTo>
                  <a:lnTo>
                    <a:pt x="240" y="415"/>
                  </a:lnTo>
                  <a:lnTo>
                    <a:pt x="226" y="421"/>
                  </a:lnTo>
                  <a:lnTo>
                    <a:pt x="211" y="426"/>
                  </a:lnTo>
                  <a:lnTo>
                    <a:pt x="195" y="428"/>
                  </a:lnTo>
                  <a:lnTo>
                    <a:pt x="178" y="429"/>
                  </a:lnTo>
                  <a:lnTo>
                    <a:pt x="158" y="428"/>
                  </a:lnTo>
                  <a:lnTo>
                    <a:pt x="139" y="425"/>
                  </a:lnTo>
                  <a:lnTo>
                    <a:pt x="131" y="422"/>
                  </a:lnTo>
                  <a:lnTo>
                    <a:pt x="122" y="420"/>
                  </a:lnTo>
                  <a:lnTo>
                    <a:pt x="113" y="417"/>
                  </a:lnTo>
                  <a:lnTo>
                    <a:pt x="105" y="414"/>
                  </a:lnTo>
                  <a:lnTo>
                    <a:pt x="89" y="405"/>
                  </a:lnTo>
                  <a:lnTo>
                    <a:pt x="75" y="394"/>
                  </a:lnTo>
                  <a:lnTo>
                    <a:pt x="61" y="382"/>
                  </a:lnTo>
                  <a:lnTo>
                    <a:pt x="49" y="368"/>
                  </a:lnTo>
                  <a:lnTo>
                    <a:pt x="38" y="352"/>
                  </a:lnTo>
                  <a:lnTo>
                    <a:pt x="28" y="335"/>
                  </a:lnTo>
                  <a:lnTo>
                    <a:pt x="19" y="316"/>
                  </a:lnTo>
                  <a:lnTo>
                    <a:pt x="12" y="297"/>
                  </a:lnTo>
                  <a:lnTo>
                    <a:pt x="7" y="275"/>
                  </a:lnTo>
                  <a:lnTo>
                    <a:pt x="4" y="253"/>
                  </a:lnTo>
                  <a:lnTo>
                    <a:pt x="2" y="229"/>
                  </a:lnTo>
                  <a:lnTo>
                    <a:pt x="0" y="204"/>
                  </a:lnTo>
                  <a:lnTo>
                    <a:pt x="2" y="181"/>
                  </a:lnTo>
                  <a:lnTo>
                    <a:pt x="4" y="160"/>
                  </a:lnTo>
                  <a:lnTo>
                    <a:pt x="7" y="140"/>
                  </a:lnTo>
                  <a:lnTo>
                    <a:pt x="12" y="120"/>
                  </a:lnTo>
                  <a:lnTo>
                    <a:pt x="19" y="103"/>
                  </a:lnTo>
                  <a:lnTo>
                    <a:pt x="27" y="87"/>
                  </a:lnTo>
                  <a:lnTo>
                    <a:pt x="37" y="70"/>
                  </a:lnTo>
                  <a:lnTo>
                    <a:pt x="47" y="56"/>
                  </a:lnTo>
                  <a:lnTo>
                    <a:pt x="60" y="43"/>
                  </a:lnTo>
                  <a:lnTo>
                    <a:pt x="74" y="32"/>
                  </a:lnTo>
                  <a:lnTo>
                    <a:pt x="87" y="22"/>
                  </a:lnTo>
                  <a:lnTo>
                    <a:pt x="102" y="14"/>
                  </a:lnTo>
                  <a:lnTo>
                    <a:pt x="119" y="8"/>
                  </a:lnTo>
                  <a:lnTo>
                    <a:pt x="135" y="3"/>
                  </a:lnTo>
                  <a:lnTo>
                    <a:pt x="153" y="1"/>
                  </a:lnTo>
                  <a:lnTo>
                    <a:pt x="172" y="0"/>
                  </a:lnTo>
                  <a:lnTo>
                    <a:pt x="190" y="1"/>
                  </a:lnTo>
                  <a:lnTo>
                    <a:pt x="206" y="3"/>
                  </a:lnTo>
                  <a:lnTo>
                    <a:pt x="223" y="9"/>
                  </a:lnTo>
                  <a:lnTo>
                    <a:pt x="237" y="15"/>
                  </a:lnTo>
                  <a:lnTo>
                    <a:pt x="251" y="24"/>
                  </a:lnTo>
                  <a:lnTo>
                    <a:pt x="264" y="35"/>
                  </a:lnTo>
                  <a:lnTo>
                    <a:pt x="276" y="48"/>
                  </a:lnTo>
                  <a:lnTo>
                    <a:pt x="288" y="64"/>
                  </a:lnTo>
                  <a:lnTo>
                    <a:pt x="293" y="70"/>
                  </a:lnTo>
                  <a:lnTo>
                    <a:pt x="293" y="12"/>
                  </a:lnTo>
                  <a:lnTo>
                    <a:pt x="357" y="12"/>
                  </a:lnTo>
                  <a:lnTo>
                    <a:pt x="357" y="387"/>
                  </a:lnTo>
                  <a:lnTo>
                    <a:pt x="356" y="413"/>
                  </a:lnTo>
                  <a:lnTo>
                    <a:pt x="354" y="435"/>
                  </a:lnTo>
                  <a:lnTo>
                    <a:pt x="349" y="457"/>
                  </a:lnTo>
                  <a:lnTo>
                    <a:pt x="345" y="477"/>
                  </a:lnTo>
                  <a:lnTo>
                    <a:pt x="339" y="495"/>
                  </a:lnTo>
                  <a:lnTo>
                    <a:pt x="331" y="512"/>
                  </a:lnTo>
                  <a:lnTo>
                    <a:pt x="321" y="526"/>
                  </a:lnTo>
                  <a:lnTo>
                    <a:pt x="310" y="539"/>
                  </a:lnTo>
                  <a:lnTo>
                    <a:pt x="298" y="551"/>
                  </a:lnTo>
                  <a:lnTo>
                    <a:pt x="285" y="561"/>
                  </a:lnTo>
                  <a:lnTo>
                    <a:pt x="270" y="570"/>
                  </a:lnTo>
                  <a:lnTo>
                    <a:pt x="252" y="577"/>
                  </a:lnTo>
                  <a:lnTo>
                    <a:pt x="233" y="582"/>
                  </a:lnTo>
                  <a:lnTo>
                    <a:pt x="214" y="585"/>
                  </a:lnTo>
                  <a:lnTo>
                    <a:pt x="192" y="588"/>
                  </a:lnTo>
                  <a:lnTo>
                    <a:pt x="169" y="589"/>
                  </a:lnTo>
                  <a:lnTo>
                    <a:pt x="153" y="589"/>
                  </a:lnTo>
                  <a:lnTo>
                    <a:pt x="137" y="586"/>
                  </a:lnTo>
                  <a:lnTo>
                    <a:pt x="122" y="584"/>
                  </a:lnTo>
                  <a:lnTo>
                    <a:pt x="108" y="581"/>
                  </a:lnTo>
                  <a:lnTo>
                    <a:pt x="95" y="577"/>
                  </a:lnTo>
                  <a:lnTo>
                    <a:pt x="81" y="571"/>
                  </a:lnTo>
                  <a:lnTo>
                    <a:pt x="70" y="565"/>
                  </a:lnTo>
                  <a:lnTo>
                    <a:pt x="60" y="557"/>
                  </a:lnTo>
                  <a:lnTo>
                    <a:pt x="51" y="548"/>
                  </a:lnTo>
                  <a:lnTo>
                    <a:pt x="42" y="539"/>
                  </a:lnTo>
                  <a:lnTo>
                    <a:pt x="34" y="530"/>
                  </a:lnTo>
                  <a:lnTo>
                    <a:pt x="28" y="518"/>
                  </a:lnTo>
                  <a:lnTo>
                    <a:pt x="21" y="506"/>
                  </a:lnTo>
                  <a:lnTo>
                    <a:pt x="17" y="493"/>
                  </a:lnTo>
                  <a:lnTo>
                    <a:pt x="14" y="479"/>
                  </a:lnTo>
                  <a:lnTo>
                    <a:pt x="11" y="464"/>
                  </a:lnTo>
                  <a:lnTo>
                    <a:pt x="80" y="464"/>
                  </a:lnTo>
                  <a:lnTo>
                    <a:pt x="83" y="473"/>
                  </a:lnTo>
                  <a:lnTo>
                    <a:pt x="85" y="480"/>
                  </a:lnTo>
                  <a:lnTo>
                    <a:pt x="88" y="487"/>
                  </a:lnTo>
                  <a:lnTo>
                    <a:pt x="91" y="493"/>
                  </a:lnTo>
                  <a:lnTo>
                    <a:pt x="95" y="499"/>
                  </a:lnTo>
                  <a:lnTo>
                    <a:pt x="99" y="504"/>
                  </a:lnTo>
                  <a:lnTo>
                    <a:pt x="104" y="510"/>
                  </a:lnTo>
                  <a:lnTo>
                    <a:pt x="110" y="514"/>
                  </a:lnTo>
                  <a:lnTo>
                    <a:pt x="115" y="519"/>
                  </a:lnTo>
                  <a:lnTo>
                    <a:pt x="122" y="522"/>
                  </a:lnTo>
                  <a:lnTo>
                    <a:pt x="128" y="525"/>
                  </a:lnTo>
                  <a:lnTo>
                    <a:pt x="136" y="527"/>
                  </a:lnTo>
                  <a:lnTo>
                    <a:pt x="144" y="530"/>
                  </a:lnTo>
                  <a:lnTo>
                    <a:pt x="151" y="531"/>
                  </a:lnTo>
                  <a:lnTo>
                    <a:pt x="159" y="532"/>
                  </a:lnTo>
                  <a:lnTo>
                    <a:pt x="168" y="532"/>
                  </a:lnTo>
                  <a:close/>
                  <a:moveTo>
                    <a:pt x="182" y="61"/>
                  </a:moveTo>
                  <a:lnTo>
                    <a:pt x="168" y="62"/>
                  </a:lnTo>
                  <a:lnTo>
                    <a:pt x="155" y="65"/>
                  </a:lnTo>
                  <a:lnTo>
                    <a:pt x="143" y="67"/>
                  </a:lnTo>
                  <a:lnTo>
                    <a:pt x="132" y="71"/>
                  </a:lnTo>
                  <a:lnTo>
                    <a:pt x="122" y="77"/>
                  </a:lnTo>
                  <a:lnTo>
                    <a:pt x="113" y="82"/>
                  </a:lnTo>
                  <a:lnTo>
                    <a:pt x="105" y="90"/>
                  </a:lnTo>
                  <a:lnTo>
                    <a:pt x="98" y="99"/>
                  </a:lnTo>
                  <a:lnTo>
                    <a:pt x="92" y="108"/>
                  </a:lnTo>
                  <a:lnTo>
                    <a:pt x="87" y="119"/>
                  </a:lnTo>
                  <a:lnTo>
                    <a:pt x="83" y="131"/>
                  </a:lnTo>
                  <a:lnTo>
                    <a:pt x="78" y="146"/>
                  </a:lnTo>
                  <a:lnTo>
                    <a:pt x="75" y="161"/>
                  </a:lnTo>
                  <a:lnTo>
                    <a:pt x="74" y="177"/>
                  </a:lnTo>
                  <a:lnTo>
                    <a:pt x="72" y="195"/>
                  </a:lnTo>
                  <a:lnTo>
                    <a:pt x="72" y="213"/>
                  </a:lnTo>
                  <a:lnTo>
                    <a:pt x="72" y="232"/>
                  </a:lnTo>
                  <a:lnTo>
                    <a:pt x="74" y="250"/>
                  </a:lnTo>
                  <a:lnTo>
                    <a:pt x="76" y="265"/>
                  </a:lnTo>
                  <a:lnTo>
                    <a:pt x="79" y="280"/>
                  </a:lnTo>
                  <a:lnTo>
                    <a:pt x="83" y="294"/>
                  </a:lnTo>
                  <a:lnTo>
                    <a:pt x="88" y="306"/>
                  </a:lnTo>
                  <a:lnTo>
                    <a:pt x="93" y="318"/>
                  </a:lnTo>
                  <a:lnTo>
                    <a:pt x="100" y="329"/>
                  </a:lnTo>
                  <a:lnTo>
                    <a:pt x="108" y="338"/>
                  </a:lnTo>
                  <a:lnTo>
                    <a:pt x="116" y="347"/>
                  </a:lnTo>
                  <a:lnTo>
                    <a:pt x="125" y="353"/>
                  </a:lnTo>
                  <a:lnTo>
                    <a:pt x="135" y="359"/>
                  </a:lnTo>
                  <a:lnTo>
                    <a:pt x="146" y="363"/>
                  </a:lnTo>
                  <a:lnTo>
                    <a:pt x="157" y="367"/>
                  </a:lnTo>
                  <a:lnTo>
                    <a:pt x="169" y="369"/>
                  </a:lnTo>
                  <a:lnTo>
                    <a:pt x="182" y="370"/>
                  </a:lnTo>
                  <a:lnTo>
                    <a:pt x="194" y="369"/>
                  </a:lnTo>
                  <a:lnTo>
                    <a:pt x="205" y="367"/>
                  </a:lnTo>
                  <a:lnTo>
                    <a:pt x="216" y="364"/>
                  </a:lnTo>
                  <a:lnTo>
                    <a:pt x="227" y="360"/>
                  </a:lnTo>
                  <a:lnTo>
                    <a:pt x="236" y="355"/>
                  </a:lnTo>
                  <a:lnTo>
                    <a:pt x="246" y="348"/>
                  </a:lnTo>
                  <a:lnTo>
                    <a:pt x="253" y="341"/>
                  </a:lnTo>
                  <a:lnTo>
                    <a:pt x="262" y="333"/>
                  </a:lnTo>
                  <a:lnTo>
                    <a:pt x="268" y="323"/>
                  </a:lnTo>
                  <a:lnTo>
                    <a:pt x="275" y="312"/>
                  </a:lnTo>
                  <a:lnTo>
                    <a:pt x="281" y="301"/>
                  </a:lnTo>
                  <a:lnTo>
                    <a:pt x="284" y="289"/>
                  </a:lnTo>
                  <a:lnTo>
                    <a:pt x="287" y="277"/>
                  </a:lnTo>
                  <a:lnTo>
                    <a:pt x="290" y="263"/>
                  </a:lnTo>
                  <a:lnTo>
                    <a:pt x="291" y="248"/>
                  </a:lnTo>
                  <a:lnTo>
                    <a:pt x="291" y="234"/>
                  </a:lnTo>
                  <a:lnTo>
                    <a:pt x="291" y="213"/>
                  </a:lnTo>
                  <a:lnTo>
                    <a:pt x="290" y="194"/>
                  </a:lnTo>
                  <a:lnTo>
                    <a:pt x="288" y="175"/>
                  </a:lnTo>
                  <a:lnTo>
                    <a:pt x="285" y="159"/>
                  </a:lnTo>
                  <a:lnTo>
                    <a:pt x="282" y="143"/>
                  </a:lnTo>
                  <a:lnTo>
                    <a:pt x="276" y="129"/>
                  </a:lnTo>
                  <a:lnTo>
                    <a:pt x="271" y="116"/>
                  </a:lnTo>
                  <a:lnTo>
                    <a:pt x="264" y="105"/>
                  </a:lnTo>
                  <a:lnTo>
                    <a:pt x="258" y="95"/>
                  </a:lnTo>
                  <a:lnTo>
                    <a:pt x="249" y="87"/>
                  </a:lnTo>
                  <a:lnTo>
                    <a:pt x="240" y="79"/>
                  </a:lnTo>
                  <a:lnTo>
                    <a:pt x="230" y="72"/>
                  </a:lnTo>
                  <a:lnTo>
                    <a:pt x="219" y="68"/>
                  </a:lnTo>
                  <a:lnTo>
                    <a:pt x="207" y="65"/>
                  </a:lnTo>
                  <a:lnTo>
                    <a:pt x="195" y="62"/>
                  </a:lnTo>
                  <a:lnTo>
                    <a:pt x="182" y="61"/>
                  </a:lnTo>
                  <a:close/>
                </a:path>
              </a:pathLst>
            </a:custGeom>
            <a:solidFill>
              <a:srgbClr val="2C5882"/>
            </a:solidFill>
            <a:ln w="9525">
              <a:noFill/>
              <a:round/>
            </a:ln>
          </p:spPr>
          <p:txBody>
            <a:bodyPr/>
            <a:lstStyle/>
            <a:p>
              <a:endParaRPr lang="zh-CN" altLang="en-US"/>
            </a:p>
          </p:txBody>
        </p:sp>
        <p:sp>
          <p:nvSpPr>
            <p:cNvPr id="83027" name="Freeform 15"/>
            <p:cNvSpPr>
              <a:spLocks noEditPoints="1"/>
            </p:cNvSpPr>
            <p:nvPr/>
          </p:nvSpPr>
          <p:spPr bwMode="auto">
            <a:xfrm>
              <a:off x="4087" y="929"/>
              <a:ext cx="23" cy="186"/>
            </a:xfrm>
            <a:custGeom>
              <a:avLst/>
              <a:gdLst>
                <a:gd name="T0" fmla="*/ 0 w 70"/>
                <a:gd name="T1" fmla="*/ 0 h 558"/>
                <a:gd name="T2" fmla="*/ 0 w 70"/>
                <a:gd name="T3" fmla="*/ 0 h 558"/>
                <a:gd name="T4" fmla="*/ 0 w 70"/>
                <a:gd name="T5" fmla="*/ 0 h 558"/>
                <a:gd name="T6" fmla="*/ 0 w 70"/>
                <a:gd name="T7" fmla="*/ 0 h 558"/>
                <a:gd name="T8" fmla="*/ 0 w 70"/>
                <a:gd name="T9" fmla="*/ 0 h 558"/>
                <a:gd name="T10" fmla="*/ 0 w 70"/>
                <a:gd name="T11" fmla="*/ 0 h 558"/>
                <a:gd name="T12" fmla="*/ 0 w 70"/>
                <a:gd name="T13" fmla="*/ 0 h 558"/>
                <a:gd name="T14" fmla="*/ 0 w 70"/>
                <a:gd name="T15" fmla="*/ 0 h 558"/>
                <a:gd name="T16" fmla="*/ 0 w 70"/>
                <a:gd name="T17" fmla="*/ 0 h 558"/>
                <a:gd name="T18" fmla="*/ 0 w 70"/>
                <a:gd name="T19" fmla="*/ 0 h 558"/>
                <a:gd name="T20" fmla="*/ 0 w 70"/>
                <a:gd name="T21" fmla="*/ 0 h 558"/>
                <a:gd name="T22" fmla="*/ 0 w 70"/>
                <a:gd name="T23" fmla="*/ 0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0"/>
                <a:gd name="T37" fmla="*/ 0 h 558"/>
                <a:gd name="T38" fmla="*/ 70 w 70"/>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0" h="558">
                  <a:moveTo>
                    <a:pt x="1" y="558"/>
                  </a:moveTo>
                  <a:lnTo>
                    <a:pt x="1" y="152"/>
                  </a:lnTo>
                  <a:lnTo>
                    <a:pt x="35" y="152"/>
                  </a:lnTo>
                  <a:lnTo>
                    <a:pt x="69" y="152"/>
                  </a:lnTo>
                  <a:lnTo>
                    <a:pt x="69" y="558"/>
                  </a:lnTo>
                  <a:lnTo>
                    <a:pt x="35" y="558"/>
                  </a:lnTo>
                  <a:lnTo>
                    <a:pt x="1" y="558"/>
                  </a:lnTo>
                  <a:close/>
                  <a:moveTo>
                    <a:pt x="0" y="0"/>
                  </a:moveTo>
                  <a:lnTo>
                    <a:pt x="70" y="0"/>
                  </a:lnTo>
                  <a:lnTo>
                    <a:pt x="70" y="78"/>
                  </a:lnTo>
                  <a:lnTo>
                    <a:pt x="0" y="78"/>
                  </a:lnTo>
                  <a:lnTo>
                    <a:pt x="0" y="0"/>
                  </a:lnTo>
                  <a:close/>
                </a:path>
              </a:pathLst>
            </a:custGeom>
            <a:solidFill>
              <a:srgbClr val="2C5882"/>
            </a:solidFill>
            <a:ln w="9525">
              <a:noFill/>
              <a:round/>
            </a:ln>
          </p:spPr>
          <p:txBody>
            <a:bodyPr/>
            <a:lstStyle/>
            <a:p>
              <a:endParaRPr lang="zh-CN" altLang="en-US"/>
            </a:p>
          </p:txBody>
        </p:sp>
        <p:sp>
          <p:nvSpPr>
            <p:cNvPr id="83028" name="Freeform 14"/>
            <p:cNvSpPr/>
            <p:nvPr/>
          </p:nvSpPr>
          <p:spPr bwMode="auto">
            <a:xfrm>
              <a:off x="4149" y="975"/>
              <a:ext cx="116" cy="143"/>
            </a:xfrm>
            <a:custGeom>
              <a:avLst/>
              <a:gdLst>
                <a:gd name="T0" fmla="*/ 0 w 347"/>
                <a:gd name="T1" fmla="*/ 0 h 429"/>
                <a:gd name="T2" fmla="*/ 0 w 347"/>
                <a:gd name="T3" fmla="*/ 0 h 429"/>
                <a:gd name="T4" fmla="*/ 0 w 347"/>
                <a:gd name="T5" fmla="*/ 0 h 429"/>
                <a:gd name="T6" fmla="*/ 0 w 347"/>
                <a:gd name="T7" fmla="*/ 0 h 429"/>
                <a:gd name="T8" fmla="*/ 0 w 347"/>
                <a:gd name="T9" fmla="*/ 0 h 429"/>
                <a:gd name="T10" fmla="*/ 0 w 347"/>
                <a:gd name="T11" fmla="*/ 0 h 429"/>
                <a:gd name="T12" fmla="*/ 0 w 347"/>
                <a:gd name="T13" fmla="*/ 0 h 429"/>
                <a:gd name="T14" fmla="*/ 0 w 347"/>
                <a:gd name="T15" fmla="*/ 0 h 429"/>
                <a:gd name="T16" fmla="*/ 0 w 347"/>
                <a:gd name="T17" fmla="*/ 0 h 429"/>
                <a:gd name="T18" fmla="*/ 0 w 347"/>
                <a:gd name="T19" fmla="*/ 0 h 429"/>
                <a:gd name="T20" fmla="*/ 0 w 347"/>
                <a:gd name="T21" fmla="*/ 0 h 429"/>
                <a:gd name="T22" fmla="*/ 0 w 347"/>
                <a:gd name="T23" fmla="*/ 0 h 429"/>
                <a:gd name="T24" fmla="*/ 0 w 347"/>
                <a:gd name="T25" fmla="*/ 0 h 429"/>
                <a:gd name="T26" fmla="*/ 0 w 347"/>
                <a:gd name="T27" fmla="*/ 0 h 429"/>
                <a:gd name="T28" fmla="*/ 0 w 347"/>
                <a:gd name="T29" fmla="*/ 0 h 429"/>
                <a:gd name="T30" fmla="*/ 0 w 347"/>
                <a:gd name="T31" fmla="*/ 0 h 429"/>
                <a:gd name="T32" fmla="*/ 0 w 347"/>
                <a:gd name="T33" fmla="*/ 0 h 429"/>
                <a:gd name="T34" fmla="*/ 0 w 347"/>
                <a:gd name="T35" fmla="*/ 0 h 429"/>
                <a:gd name="T36" fmla="*/ 0 w 347"/>
                <a:gd name="T37" fmla="*/ 0 h 429"/>
                <a:gd name="T38" fmla="*/ 0 w 347"/>
                <a:gd name="T39" fmla="*/ 0 h 429"/>
                <a:gd name="T40" fmla="*/ 0 w 347"/>
                <a:gd name="T41" fmla="*/ 0 h 429"/>
                <a:gd name="T42" fmla="*/ 0 w 347"/>
                <a:gd name="T43" fmla="*/ 0 h 429"/>
                <a:gd name="T44" fmla="*/ 0 w 347"/>
                <a:gd name="T45" fmla="*/ 0 h 429"/>
                <a:gd name="T46" fmla="*/ 0 w 347"/>
                <a:gd name="T47" fmla="*/ 0 h 429"/>
                <a:gd name="T48" fmla="*/ 0 w 347"/>
                <a:gd name="T49" fmla="*/ 0 h 429"/>
                <a:gd name="T50" fmla="*/ 0 w 347"/>
                <a:gd name="T51" fmla="*/ 0 h 429"/>
                <a:gd name="T52" fmla="*/ 0 w 347"/>
                <a:gd name="T53" fmla="*/ 0 h 429"/>
                <a:gd name="T54" fmla="*/ 0 w 347"/>
                <a:gd name="T55" fmla="*/ 0 h 429"/>
                <a:gd name="T56" fmla="*/ 0 w 347"/>
                <a:gd name="T57" fmla="*/ 0 h 429"/>
                <a:gd name="T58" fmla="*/ 0 w 347"/>
                <a:gd name="T59" fmla="*/ 0 h 429"/>
                <a:gd name="T60" fmla="*/ 0 w 347"/>
                <a:gd name="T61" fmla="*/ 0 h 429"/>
                <a:gd name="T62" fmla="*/ 0 w 347"/>
                <a:gd name="T63" fmla="*/ 0 h 429"/>
                <a:gd name="T64" fmla="*/ 0 w 347"/>
                <a:gd name="T65" fmla="*/ 0 h 429"/>
                <a:gd name="T66" fmla="*/ 0 w 347"/>
                <a:gd name="T67" fmla="*/ 0 h 429"/>
                <a:gd name="T68" fmla="*/ 0 w 347"/>
                <a:gd name="T69" fmla="*/ 0 h 429"/>
                <a:gd name="T70" fmla="*/ 0 w 347"/>
                <a:gd name="T71" fmla="*/ 0 h 429"/>
                <a:gd name="T72" fmla="*/ 0 w 347"/>
                <a:gd name="T73" fmla="*/ 0 h 429"/>
                <a:gd name="T74" fmla="*/ 0 w 347"/>
                <a:gd name="T75" fmla="*/ 0 h 429"/>
                <a:gd name="T76" fmla="*/ 0 w 347"/>
                <a:gd name="T77" fmla="*/ 0 h 429"/>
                <a:gd name="T78" fmla="*/ 0 w 347"/>
                <a:gd name="T79" fmla="*/ 0 h 429"/>
                <a:gd name="T80" fmla="*/ 0 w 347"/>
                <a:gd name="T81" fmla="*/ 0 h 429"/>
                <a:gd name="T82" fmla="*/ 0 w 347"/>
                <a:gd name="T83" fmla="*/ 0 h 429"/>
                <a:gd name="T84" fmla="*/ 0 w 347"/>
                <a:gd name="T85" fmla="*/ 0 h 4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7"/>
                <a:gd name="T130" fmla="*/ 0 h 429"/>
                <a:gd name="T131" fmla="*/ 347 w 347"/>
                <a:gd name="T132" fmla="*/ 429 h 42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7" h="429">
                  <a:moveTo>
                    <a:pt x="347" y="271"/>
                  </a:moveTo>
                  <a:lnTo>
                    <a:pt x="344" y="290"/>
                  </a:lnTo>
                  <a:lnTo>
                    <a:pt x="339" y="308"/>
                  </a:lnTo>
                  <a:lnTo>
                    <a:pt x="335" y="324"/>
                  </a:lnTo>
                  <a:lnTo>
                    <a:pt x="328" y="339"/>
                  </a:lnTo>
                  <a:lnTo>
                    <a:pt x="321" y="353"/>
                  </a:lnTo>
                  <a:lnTo>
                    <a:pt x="313" y="365"/>
                  </a:lnTo>
                  <a:lnTo>
                    <a:pt x="303" y="378"/>
                  </a:lnTo>
                  <a:lnTo>
                    <a:pt x="293" y="388"/>
                  </a:lnTo>
                  <a:lnTo>
                    <a:pt x="281" y="397"/>
                  </a:lnTo>
                  <a:lnTo>
                    <a:pt x="269" y="406"/>
                  </a:lnTo>
                  <a:lnTo>
                    <a:pt x="256" y="413"/>
                  </a:lnTo>
                  <a:lnTo>
                    <a:pt x="242" y="418"/>
                  </a:lnTo>
                  <a:lnTo>
                    <a:pt x="228" y="422"/>
                  </a:lnTo>
                  <a:lnTo>
                    <a:pt x="211" y="426"/>
                  </a:lnTo>
                  <a:lnTo>
                    <a:pt x="195" y="428"/>
                  </a:lnTo>
                  <a:lnTo>
                    <a:pt x="177" y="429"/>
                  </a:lnTo>
                  <a:lnTo>
                    <a:pt x="158" y="428"/>
                  </a:lnTo>
                  <a:lnTo>
                    <a:pt x="139" y="425"/>
                  </a:lnTo>
                  <a:lnTo>
                    <a:pt x="120" y="420"/>
                  </a:lnTo>
                  <a:lnTo>
                    <a:pt x="104" y="414"/>
                  </a:lnTo>
                  <a:lnTo>
                    <a:pt x="89" y="406"/>
                  </a:lnTo>
                  <a:lnTo>
                    <a:pt x="75" y="396"/>
                  </a:lnTo>
                  <a:lnTo>
                    <a:pt x="60" y="384"/>
                  </a:lnTo>
                  <a:lnTo>
                    <a:pt x="48" y="371"/>
                  </a:lnTo>
                  <a:lnTo>
                    <a:pt x="36" y="356"/>
                  </a:lnTo>
                  <a:lnTo>
                    <a:pt x="28" y="339"/>
                  </a:lnTo>
                  <a:lnTo>
                    <a:pt x="19" y="322"/>
                  </a:lnTo>
                  <a:lnTo>
                    <a:pt x="12" y="302"/>
                  </a:lnTo>
                  <a:lnTo>
                    <a:pt x="7" y="282"/>
                  </a:lnTo>
                  <a:lnTo>
                    <a:pt x="3" y="260"/>
                  </a:lnTo>
                  <a:lnTo>
                    <a:pt x="0" y="239"/>
                  </a:lnTo>
                  <a:lnTo>
                    <a:pt x="0" y="215"/>
                  </a:lnTo>
                  <a:lnTo>
                    <a:pt x="1" y="190"/>
                  </a:lnTo>
                  <a:lnTo>
                    <a:pt x="3" y="167"/>
                  </a:lnTo>
                  <a:lnTo>
                    <a:pt x="7" y="147"/>
                  </a:lnTo>
                  <a:lnTo>
                    <a:pt x="12" y="126"/>
                  </a:lnTo>
                  <a:lnTo>
                    <a:pt x="20" y="107"/>
                  </a:lnTo>
                  <a:lnTo>
                    <a:pt x="28" y="90"/>
                  </a:lnTo>
                  <a:lnTo>
                    <a:pt x="38" y="73"/>
                  </a:lnTo>
                  <a:lnTo>
                    <a:pt x="49" y="58"/>
                  </a:lnTo>
                  <a:lnTo>
                    <a:pt x="63" y="44"/>
                  </a:lnTo>
                  <a:lnTo>
                    <a:pt x="77" y="33"/>
                  </a:lnTo>
                  <a:lnTo>
                    <a:pt x="92" y="23"/>
                  </a:lnTo>
                  <a:lnTo>
                    <a:pt x="108" y="14"/>
                  </a:lnTo>
                  <a:lnTo>
                    <a:pt x="126" y="8"/>
                  </a:lnTo>
                  <a:lnTo>
                    <a:pt x="143" y="3"/>
                  </a:lnTo>
                  <a:lnTo>
                    <a:pt x="163" y="1"/>
                  </a:lnTo>
                  <a:lnTo>
                    <a:pt x="184" y="0"/>
                  </a:lnTo>
                  <a:lnTo>
                    <a:pt x="201" y="0"/>
                  </a:lnTo>
                  <a:lnTo>
                    <a:pt x="219" y="2"/>
                  </a:lnTo>
                  <a:lnTo>
                    <a:pt x="234" y="6"/>
                  </a:lnTo>
                  <a:lnTo>
                    <a:pt x="250" y="10"/>
                  </a:lnTo>
                  <a:lnTo>
                    <a:pt x="264" y="15"/>
                  </a:lnTo>
                  <a:lnTo>
                    <a:pt x="277" y="22"/>
                  </a:lnTo>
                  <a:lnTo>
                    <a:pt x="289" y="31"/>
                  </a:lnTo>
                  <a:lnTo>
                    <a:pt x="301" y="40"/>
                  </a:lnTo>
                  <a:lnTo>
                    <a:pt x="311" y="50"/>
                  </a:lnTo>
                  <a:lnTo>
                    <a:pt x="320" y="61"/>
                  </a:lnTo>
                  <a:lnTo>
                    <a:pt x="327" y="75"/>
                  </a:lnTo>
                  <a:lnTo>
                    <a:pt x="334" y="88"/>
                  </a:lnTo>
                  <a:lnTo>
                    <a:pt x="339" y="102"/>
                  </a:lnTo>
                  <a:lnTo>
                    <a:pt x="343" y="117"/>
                  </a:lnTo>
                  <a:lnTo>
                    <a:pt x="346" y="132"/>
                  </a:lnTo>
                  <a:lnTo>
                    <a:pt x="347" y="150"/>
                  </a:lnTo>
                  <a:lnTo>
                    <a:pt x="281" y="150"/>
                  </a:lnTo>
                  <a:lnTo>
                    <a:pt x="280" y="139"/>
                  </a:lnTo>
                  <a:lnTo>
                    <a:pt x="278" y="129"/>
                  </a:lnTo>
                  <a:lnTo>
                    <a:pt x="276" y="120"/>
                  </a:lnTo>
                  <a:lnTo>
                    <a:pt x="271" y="112"/>
                  </a:lnTo>
                  <a:lnTo>
                    <a:pt x="268" y="103"/>
                  </a:lnTo>
                  <a:lnTo>
                    <a:pt x="263" y="95"/>
                  </a:lnTo>
                  <a:lnTo>
                    <a:pt x="257" y="89"/>
                  </a:lnTo>
                  <a:lnTo>
                    <a:pt x="252" y="82"/>
                  </a:lnTo>
                  <a:lnTo>
                    <a:pt x="244" y="77"/>
                  </a:lnTo>
                  <a:lnTo>
                    <a:pt x="238" y="72"/>
                  </a:lnTo>
                  <a:lnTo>
                    <a:pt x="229" y="68"/>
                  </a:lnTo>
                  <a:lnTo>
                    <a:pt x="221" y="65"/>
                  </a:lnTo>
                  <a:lnTo>
                    <a:pt x="211" y="62"/>
                  </a:lnTo>
                  <a:lnTo>
                    <a:pt x="203" y="60"/>
                  </a:lnTo>
                  <a:lnTo>
                    <a:pt x="193" y="59"/>
                  </a:lnTo>
                  <a:lnTo>
                    <a:pt x="182" y="58"/>
                  </a:lnTo>
                  <a:lnTo>
                    <a:pt x="169" y="59"/>
                  </a:lnTo>
                  <a:lnTo>
                    <a:pt x="158" y="61"/>
                  </a:lnTo>
                  <a:lnTo>
                    <a:pt x="146" y="65"/>
                  </a:lnTo>
                  <a:lnTo>
                    <a:pt x="136" y="69"/>
                  </a:lnTo>
                  <a:lnTo>
                    <a:pt x="126" y="75"/>
                  </a:lnTo>
                  <a:lnTo>
                    <a:pt x="116" y="82"/>
                  </a:lnTo>
                  <a:lnTo>
                    <a:pt x="108" y="90"/>
                  </a:lnTo>
                  <a:lnTo>
                    <a:pt x="101" y="100"/>
                  </a:lnTo>
                  <a:lnTo>
                    <a:pt x="94" y="111"/>
                  </a:lnTo>
                  <a:lnTo>
                    <a:pt x="88" y="123"/>
                  </a:lnTo>
                  <a:lnTo>
                    <a:pt x="82" y="136"/>
                  </a:lnTo>
                  <a:lnTo>
                    <a:pt x="79" y="149"/>
                  </a:lnTo>
                  <a:lnTo>
                    <a:pt x="76" y="164"/>
                  </a:lnTo>
                  <a:lnTo>
                    <a:pt x="73" y="180"/>
                  </a:lnTo>
                  <a:lnTo>
                    <a:pt x="71" y="197"/>
                  </a:lnTo>
                  <a:lnTo>
                    <a:pt x="71" y="215"/>
                  </a:lnTo>
                  <a:lnTo>
                    <a:pt x="71" y="233"/>
                  </a:lnTo>
                  <a:lnTo>
                    <a:pt x="73" y="251"/>
                  </a:lnTo>
                  <a:lnTo>
                    <a:pt x="75" y="267"/>
                  </a:lnTo>
                  <a:lnTo>
                    <a:pt x="78" y="282"/>
                  </a:lnTo>
                  <a:lnTo>
                    <a:pt x="82" y="297"/>
                  </a:lnTo>
                  <a:lnTo>
                    <a:pt x="87" y="309"/>
                  </a:lnTo>
                  <a:lnTo>
                    <a:pt x="92" y="321"/>
                  </a:lnTo>
                  <a:lnTo>
                    <a:pt x="99" y="330"/>
                  </a:lnTo>
                  <a:lnTo>
                    <a:pt x="106" y="340"/>
                  </a:lnTo>
                  <a:lnTo>
                    <a:pt x="114" y="348"/>
                  </a:lnTo>
                  <a:lnTo>
                    <a:pt x="123" y="355"/>
                  </a:lnTo>
                  <a:lnTo>
                    <a:pt x="133" y="360"/>
                  </a:lnTo>
                  <a:lnTo>
                    <a:pt x="143" y="364"/>
                  </a:lnTo>
                  <a:lnTo>
                    <a:pt x="154" y="368"/>
                  </a:lnTo>
                  <a:lnTo>
                    <a:pt x="166" y="369"/>
                  </a:lnTo>
                  <a:lnTo>
                    <a:pt x="180" y="370"/>
                  </a:lnTo>
                  <a:lnTo>
                    <a:pt x="189" y="370"/>
                  </a:lnTo>
                  <a:lnTo>
                    <a:pt x="198" y="368"/>
                  </a:lnTo>
                  <a:lnTo>
                    <a:pt x="208" y="367"/>
                  </a:lnTo>
                  <a:lnTo>
                    <a:pt x="216" y="363"/>
                  </a:lnTo>
                  <a:lnTo>
                    <a:pt x="224" y="360"/>
                  </a:lnTo>
                  <a:lnTo>
                    <a:pt x="232" y="356"/>
                  </a:lnTo>
                  <a:lnTo>
                    <a:pt x="240" y="350"/>
                  </a:lnTo>
                  <a:lnTo>
                    <a:pt x="246" y="345"/>
                  </a:lnTo>
                  <a:lnTo>
                    <a:pt x="253" y="337"/>
                  </a:lnTo>
                  <a:lnTo>
                    <a:pt x="258" y="330"/>
                  </a:lnTo>
                  <a:lnTo>
                    <a:pt x="264" y="322"/>
                  </a:lnTo>
                  <a:lnTo>
                    <a:pt x="268" y="313"/>
                  </a:lnTo>
                  <a:lnTo>
                    <a:pt x="273" y="304"/>
                  </a:lnTo>
                  <a:lnTo>
                    <a:pt x="276" y="293"/>
                  </a:lnTo>
                  <a:lnTo>
                    <a:pt x="279" y="283"/>
                  </a:lnTo>
                  <a:lnTo>
                    <a:pt x="281" y="271"/>
                  </a:lnTo>
                  <a:lnTo>
                    <a:pt x="347" y="271"/>
                  </a:lnTo>
                  <a:close/>
                </a:path>
              </a:pathLst>
            </a:custGeom>
            <a:solidFill>
              <a:srgbClr val="2C5882"/>
            </a:solidFill>
            <a:ln w="9525">
              <a:noFill/>
              <a:round/>
            </a:ln>
          </p:spPr>
          <p:txBody>
            <a:bodyPr/>
            <a:lstStyle/>
            <a:p>
              <a:endParaRPr lang="zh-CN" altLang="en-US"/>
            </a:p>
          </p:txBody>
        </p:sp>
        <p:sp>
          <p:nvSpPr>
            <p:cNvPr id="83029" name="Freeform 13"/>
            <p:cNvSpPr>
              <a:spLocks noEditPoints="1"/>
            </p:cNvSpPr>
            <p:nvPr/>
          </p:nvSpPr>
          <p:spPr bwMode="auto">
            <a:xfrm>
              <a:off x="4295" y="975"/>
              <a:ext cx="127" cy="143"/>
            </a:xfrm>
            <a:custGeom>
              <a:avLst/>
              <a:gdLst>
                <a:gd name="T0" fmla="*/ 0 w 383"/>
                <a:gd name="T1" fmla="*/ 0 h 429"/>
                <a:gd name="T2" fmla="*/ 0 w 383"/>
                <a:gd name="T3" fmla="*/ 0 h 429"/>
                <a:gd name="T4" fmla="*/ 0 w 383"/>
                <a:gd name="T5" fmla="*/ 0 h 429"/>
                <a:gd name="T6" fmla="*/ 0 w 383"/>
                <a:gd name="T7" fmla="*/ 0 h 429"/>
                <a:gd name="T8" fmla="*/ 0 w 383"/>
                <a:gd name="T9" fmla="*/ 0 h 429"/>
                <a:gd name="T10" fmla="*/ 0 w 383"/>
                <a:gd name="T11" fmla="*/ 0 h 429"/>
                <a:gd name="T12" fmla="*/ 0 w 383"/>
                <a:gd name="T13" fmla="*/ 0 h 429"/>
                <a:gd name="T14" fmla="*/ 0 w 383"/>
                <a:gd name="T15" fmla="*/ 0 h 429"/>
                <a:gd name="T16" fmla="*/ 0 w 383"/>
                <a:gd name="T17" fmla="*/ 0 h 429"/>
                <a:gd name="T18" fmla="*/ 0 w 383"/>
                <a:gd name="T19" fmla="*/ 0 h 429"/>
                <a:gd name="T20" fmla="*/ 0 w 383"/>
                <a:gd name="T21" fmla="*/ 0 h 429"/>
                <a:gd name="T22" fmla="*/ 0 w 383"/>
                <a:gd name="T23" fmla="*/ 0 h 429"/>
                <a:gd name="T24" fmla="*/ 0 w 383"/>
                <a:gd name="T25" fmla="*/ 0 h 429"/>
                <a:gd name="T26" fmla="*/ 0 w 383"/>
                <a:gd name="T27" fmla="*/ 0 h 429"/>
                <a:gd name="T28" fmla="*/ 0 w 383"/>
                <a:gd name="T29" fmla="*/ 0 h 429"/>
                <a:gd name="T30" fmla="*/ 0 w 383"/>
                <a:gd name="T31" fmla="*/ 0 h 429"/>
                <a:gd name="T32" fmla="*/ 0 w 383"/>
                <a:gd name="T33" fmla="*/ 0 h 429"/>
                <a:gd name="T34" fmla="*/ 0 w 383"/>
                <a:gd name="T35" fmla="*/ 0 h 429"/>
                <a:gd name="T36" fmla="*/ 0 w 383"/>
                <a:gd name="T37" fmla="*/ 0 h 429"/>
                <a:gd name="T38" fmla="*/ 0 w 383"/>
                <a:gd name="T39" fmla="*/ 0 h 429"/>
                <a:gd name="T40" fmla="*/ 0 w 383"/>
                <a:gd name="T41" fmla="*/ 0 h 429"/>
                <a:gd name="T42" fmla="*/ 0 w 383"/>
                <a:gd name="T43" fmla="*/ 0 h 429"/>
                <a:gd name="T44" fmla="*/ 0 w 383"/>
                <a:gd name="T45" fmla="*/ 0 h 429"/>
                <a:gd name="T46" fmla="*/ 0 w 383"/>
                <a:gd name="T47" fmla="*/ 0 h 429"/>
                <a:gd name="T48" fmla="*/ 0 w 383"/>
                <a:gd name="T49" fmla="*/ 0 h 429"/>
                <a:gd name="T50" fmla="*/ 0 w 383"/>
                <a:gd name="T51" fmla="*/ 0 h 429"/>
                <a:gd name="T52" fmla="*/ 0 w 383"/>
                <a:gd name="T53" fmla="*/ 0 h 429"/>
                <a:gd name="T54" fmla="*/ 0 w 383"/>
                <a:gd name="T55" fmla="*/ 0 h 429"/>
                <a:gd name="T56" fmla="*/ 0 w 383"/>
                <a:gd name="T57" fmla="*/ 0 h 429"/>
                <a:gd name="T58" fmla="*/ 0 w 383"/>
                <a:gd name="T59" fmla="*/ 0 h 429"/>
                <a:gd name="T60" fmla="*/ 0 w 383"/>
                <a:gd name="T61" fmla="*/ 0 h 429"/>
                <a:gd name="T62" fmla="*/ 0 w 383"/>
                <a:gd name="T63" fmla="*/ 0 h 429"/>
                <a:gd name="T64" fmla="*/ 0 w 383"/>
                <a:gd name="T65" fmla="*/ 0 h 429"/>
                <a:gd name="T66" fmla="*/ 0 w 383"/>
                <a:gd name="T67" fmla="*/ 0 h 429"/>
                <a:gd name="T68" fmla="*/ 0 w 383"/>
                <a:gd name="T69" fmla="*/ 0 h 429"/>
                <a:gd name="T70" fmla="*/ 0 w 383"/>
                <a:gd name="T71" fmla="*/ 0 h 429"/>
                <a:gd name="T72" fmla="*/ 0 w 383"/>
                <a:gd name="T73" fmla="*/ 0 h 429"/>
                <a:gd name="T74" fmla="*/ 0 w 383"/>
                <a:gd name="T75" fmla="*/ 0 h 429"/>
                <a:gd name="T76" fmla="*/ 0 w 383"/>
                <a:gd name="T77" fmla="*/ 0 h 429"/>
                <a:gd name="T78" fmla="*/ 0 w 383"/>
                <a:gd name="T79" fmla="*/ 0 h 429"/>
                <a:gd name="T80" fmla="*/ 0 w 383"/>
                <a:gd name="T81" fmla="*/ 0 h 429"/>
                <a:gd name="T82" fmla="*/ 0 w 383"/>
                <a:gd name="T83" fmla="*/ 0 h 429"/>
                <a:gd name="T84" fmla="*/ 0 w 383"/>
                <a:gd name="T85" fmla="*/ 0 h 429"/>
                <a:gd name="T86" fmla="*/ 0 w 383"/>
                <a:gd name="T87" fmla="*/ 0 h 429"/>
                <a:gd name="T88" fmla="*/ 0 w 383"/>
                <a:gd name="T89" fmla="*/ 0 h 429"/>
                <a:gd name="T90" fmla="*/ 0 w 383"/>
                <a:gd name="T91" fmla="*/ 0 h 429"/>
                <a:gd name="T92" fmla="*/ 0 w 383"/>
                <a:gd name="T93" fmla="*/ 0 h 429"/>
                <a:gd name="T94" fmla="*/ 0 w 383"/>
                <a:gd name="T95" fmla="*/ 0 h 429"/>
                <a:gd name="T96" fmla="*/ 0 w 383"/>
                <a:gd name="T97" fmla="*/ 0 h 429"/>
                <a:gd name="T98" fmla="*/ 0 w 383"/>
                <a:gd name="T99" fmla="*/ 0 h 429"/>
                <a:gd name="T100" fmla="*/ 0 w 383"/>
                <a:gd name="T101" fmla="*/ 0 h 42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83"/>
                <a:gd name="T154" fmla="*/ 0 h 429"/>
                <a:gd name="T155" fmla="*/ 383 w 383"/>
                <a:gd name="T156" fmla="*/ 429 h 42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83" h="429">
                  <a:moveTo>
                    <a:pt x="129" y="429"/>
                  </a:moveTo>
                  <a:lnTo>
                    <a:pt x="113" y="428"/>
                  </a:lnTo>
                  <a:lnTo>
                    <a:pt x="100" y="427"/>
                  </a:lnTo>
                  <a:lnTo>
                    <a:pt x="87" y="425"/>
                  </a:lnTo>
                  <a:lnTo>
                    <a:pt x="75" y="420"/>
                  </a:lnTo>
                  <a:lnTo>
                    <a:pt x="63" y="416"/>
                  </a:lnTo>
                  <a:lnTo>
                    <a:pt x="53" y="410"/>
                  </a:lnTo>
                  <a:lnTo>
                    <a:pt x="43" y="404"/>
                  </a:lnTo>
                  <a:lnTo>
                    <a:pt x="34" y="397"/>
                  </a:lnTo>
                  <a:lnTo>
                    <a:pt x="26" y="388"/>
                  </a:lnTo>
                  <a:lnTo>
                    <a:pt x="18" y="380"/>
                  </a:lnTo>
                  <a:lnTo>
                    <a:pt x="13" y="370"/>
                  </a:lnTo>
                  <a:lnTo>
                    <a:pt x="7" y="359"/>
                  </a:lnTo>
                  <a:lnTo>
                    <a:pt x="4" y="348"/>
                  </a:lnTo>
                  <a:lnTo>
                    <a:pt x="1" y="336"/>
                  </a:lnTo>
                  <a:lnTo>
                    <a:pt x="0" y="324"/>
                  </a:lnTo>
                  <a:lnTo>
                    <a:pt x="0" y="311"/>
                  </a:lnTo>
                  <a:lnTo>
                    <a:pt x="0" y="298"/>
                  </a:lnTo>
                  <a:lnTo>
                    <a:pt x="1" y="285"/>
                  </a:lnTo>
                  <a:lnTo>
                    <a:pt x="4" y="273"/>
                  </a:lnTo>
                  <a:lnTo>
                    <a:pt x="7" y="262"/>
                  </a:lnTo>
                  <a:lnTo>
                    <a:pt x="12" y="252"/>
                  </a:lnTo>
                  <a:lnTo>
                    <a:pt x="17" y="242"/>
                  </a:lnTo>
                  <a:lnTo>
                    <a:pt x="24" y="232"/>
                  </a:lnTo>
                  <a:lnTo>
                    <a:pt x="31" y="224"/>
                  </a:lnTo>
                  <a:lnTo>
                    <a:pt x="40" y="217"/>
                  </a:lnTo>
                  <a:lnTo>
                    <a:pt x="50" y="209"/>
                  </a:lnTo>
                  <a:lnTo>
                    <a:pt x="61" y="204"/>
                  </a:lnTo>
                  <a:lnTo>
                    <a:pt x="72" y="198"/>
                  </a:lnTo>
                  <a:lnTo>
                    <a:pt x="85" y="193"/>
                  </a:lnTo>
                  <a:lnTo>
                    <a:pt x="98" y="189"/>
                  </a:lnTo>
                  <a:lnTo>
                    <a:pt x="112" y="186"/>
                  </a:lnTo>
                  <a:lnTo>
                    <a:pt x="128" y="184"/>
                  </a:lnTo>
                  <a:lnTo>
                    <a:pt x="221" y="172"/>
                  </a:lnTo>
                  <a:lnTo>
                    <a:pt x="232" y="171"/>
                  </a:lnTo>
                  <a:lnTo>
                    <a:pt x="243" y="169"/>
                  </a:lnTo>
                  <a:lnTo>
                    <a:pt x="248" y="166"/>
                  </a:lnTo>
                  <a:lnTo>
                    <a:pt x="254" y="163"/>
                  </a:lnTo>
                  <a:lnTo>
                    <a:pt x="259" y="159"/>
                  </a:lnTo>
                  <a:lnTo>
                    <a:pt x="262" y="154"/>
                  </a:lnTo>
                  <a:lnTo>
                    <a:pt x="266" y="149"/>
                  </a:lnTo>
                  <a:lnTo>
                    <a:pt x="268" y="143"/>
                  </a:lnTo>
                  <a:lnTo>
                    <a:pt x="269" y="136"/>
                  </a:lnTo>
                  <a:lnTo>
                    <a:pt x="270" y="129"/>
                  </a:lnTo>
                  <a:lnTo>
                    <a:pt x="270" y="125"/>
                  </a:lnTo>
                  <a:lnTo>
                    <a:pt x="270" y="117"/>
                  </a:lnTo>
                  <a:lnTo>
                    <a:pt x="268" y="110"/>
                  </a:lnTo>
                  <a:lnTo>
                    <a:pt x="267" y="103"/>
                  </a:lnTo>
                  <a:lnTo>
                    <a:pt x="263" y="96"/>
                  </a:lnTo>
                  <a:lnTo>
                    <a:pt x="260" y="90"/>
                  </a:lnTo>
                  <a:lnTo>
                    <a:pt x="256" y="84"/>
                  </a:lnTo>
                  <a:lnTo>
                    <a:pt x="251" y="79"/>
                  </a:lnTo>
                  <a:lnTo>
                    <a:pt x="245" y="75"/>
                  </a:lnTo>
                  <a:lnTo>
                    <a:pt x="238" y="70"/>
                  </a:lnTo>
                  <a:lnTo>
                    <a:pt x="232" y="66"/>
                  </a:lnTo>
                  <a:lnTo>
                    <a:pt x="224" y="64"/>
                  </a:lnTo>
                  <a:lnTo>
                    <a:pt x="215" y="60"/>
                  </a:lnTo>
                  <a:lnTo>
                    <a:pt x="206" y="58"/>
                  </a:lnTo>
                  <a:lnTo>
                    <a:pt x="198" y="57"/>
                  </a:lnTo>
                  <a:lnTo>
                    <a:pt x="187" y="56"/>
                  </a:lnTo>
                  <a:lnTo>
                    <a:pt x="177" y="56"/>
                  </a:lnTo>
                  <a:lnTo>
                    <a:pt x="166" y="56"/>
                  </a:lnTo>
                  <a:lnTo>
                    <a:pt x="156" y="57"/>
                  </a:lnTo>
                  <a:lnTo>
                    <a:pt x="147" y="59"/>
                  </a:lnTo>
                  <a:lnTo>
                    <a:pt x="139" y="60"/>
                  </a:lnTo>
                  <a:lnTo>
                    <a:pt x="131" y="64"/>
                  </a:lnTo>
                  <a:lnTo>
                    <a:pt x="123" y="67"/>
                  </a:lnTo>
                  <a:lnTo>
                    <a:pt x="117" y="71"/>
                  </a:lnTo>
                  <a:lnTo>
                    <a:pt x="110" y="76"/>
                  </a:lnTo>
                  <a:lnTo>
                    <a:pt x="105" y="81"/>
                  </a:lnTo>
                  <a:lnTo>
                    <a:pt x="100" y="87"/>
                  </a:lnTo>
                  <a:lnTo>
                    <a:pt x="96" y="93"/>
                  </a:lnTo>
                  <a:lnTo>
                    <a:pt x="92" y="100"/>
                  </a:lnTo>
                  <a:lnTo>
                    <a:pt x="88" y="107"/>
                  </a:lnTo>
                  <a:lnTo>
                    <a:pt x="86" y="115"/>
                  </a:lnTo>
                  <a:lnTo>
                    <a:pt x="84" y="124"/>
                  </a:lnTo>
                  <a:lnTo>
                    <a:pt x="82" y="134"/>
                  </a:lnTo>
                  <a:lnTo>
                    <a:pt x="19" y="134"/>
                  </a:lnTo>
                  <a:lnTo>
                    <a:pt x="20" y="117"/>
                  </a:lnTo>
                  <a:lnTo>
                    <a:pt x="24" y="102"/>
                  </a:lnTo>
                  <a:lnTo>
                    <a:pt x="28" y="89"/>
                  </a:lnTo>
                  <a:lnTo>
                    <a:pt x="34" y="76"/>
                  </a:lnTo>
                  <a:lnTo>
                    <a:pt x="40" y="64"/>
                  </a:lnTo>
                  <a:lnTo>
                    <a:pt x="48" y="53"/>
                  </a:lnTo>
                  <a:lnTo>
                    <a:pt x="57" y="43"/>
                  </a:lnTo>
                  <a:lnTo>
                    <a:pt x="66" y="33"/>
                  </a:lnTo>
                  <a:lnTo>
                    <a:pt x="77" y="25"/>
                  </a:lnTo>
                  <a:lnTo>
                    <a:pt x="89" y="19"/>
                  </a:lnTo>
                  <a:lnTo>
                    <a:pt x="103" y="13"/>
                  </a:lnTo>
                  <a:lnTo>
                    <a:pt x="118" y="8"/>
                  </a:lnTo>
                  <a:lnTo>
                    <a:pt x="133" y="5"/>
                  </a:lnTo>
                  <a:lnTo>
                    <a:pt x="150" y="2"/>
                  </a:lnTo>
                  <a:lnTo>
                    <a:pt x="168" y="0"/>
                  </a:lnTo>
                  <a:lnTo>
                    <a:pt x="187" y="0"/>
                  </a:lnTo>
                  <a:lnTo>
                    <a:pt x="204" y="0"/>
                  </a:lnTo>
                  <a:lnTo>
                    <a:pt x="222" y="2"/>
                  </a:lnTo>
                  <a:lnTo>
                    <a:pt x="237" y="5"/>
                  </a:lnTo>
                  <a:lnTo>
                    <a:pt x="251" y="8"/>
                  </a:lnTo>
                  <a:lnTo>
                    <a:pt x="266" y="12"/>
                  </a:lnTo>
                  <a:lnTo>
                    <a:pt x="278" y="18"/>
                  </a:lnTo>
                  <a:lnTo>
                    <a:pt x="290" y="24"/>
                  </a:lnTo>
                  <a:lnTo>
                    <a:pt x="299" y="32"/>
                  </a:lnTo>
                  <a:lnTo>
                    <a:pt x="308" y="41"/>
                  </a:lnTo>
                  <a:lnTo>
                    <a:pt x="316" y="49"/>
                  </a:lnTo>
                  <a:lnTo>
                    <a:pt x="322" y="60"/>
                  </a:lnTo>
                  <a:lnTo>
                    <a:pt x="328" y="71"/>
                  </a:lnTo>
                  <a:lnTo>
                    <a:pt x="332" y="83"/>
                  </a:lnTo>
                  <a:lnTo>
                    <a:pt x="336" y="96"/>
                  </a:lnTo>
                  <a:lnTo>
                    <a:pt x="338" y="111"/>
                  </a:lnTo>
                  <a:lnTo>
                    <a:pt x="338" y="125"/>
                  </a:lnTo>
                  <a:lnTo>
                    <a:pt x="338" y="348"/>
                  </a:lnTo>
                  <a:lnTo>
                    <a:pt x="339" y="353"/>
                  </a:lnTo>
                  <a:lnTo>
                    <a:pt x="340" y="358"/>
                  </a:lnTo>
                  <a:lnTo>
                    <a:pt x="341" y="361"/>
                  </a:lnTo>
                  <a:lnTo>
                    <a:pt x="344" y="364"/>
                  </a:lnTo>
                  <a:lnTo>
                    <a:pt x="348" y="368"/>
                  </a:lnTo>
                  <a:lnTo>
                    <a:pt x="352" y="370"/>
                  </a:lnTo>
                  <a:lnTo>
                    <a:pt x="356" y="371"/>
                  </a:lnTo>
                  <a:lnTo>
                    <a:pt x="361" y="371"/>
                  </a:lnTo>
                  <a:lnTo>
                    <a:pt x="365" y="371"/>
                  </a:lnTo>
                  <a:lnTo>
                    <a:pt x="371" y="370"/>
                  </a:lnTo>
                  <a:lnTo>
                    <a:pt x="376" y="369"/>
                  </a:lnTo>
                  <a:lnTo>
                    <a:pt x="383" y="368"/>
                  </a:lnTo>
                  <a:lnTo>
                    <a:pt x="383" y="417"/>
                  </a:lnTo>
                  <a:lnTo>
                    <a:pt x="373" y="420"/>
                  </a:lnTo>
                  <a:lnTo>
                    <a:pt x="362" y="423"/>
                  </a:lnTo>
                  <a:lnTo>
                    <a:pt x="352" y="425"/>
                  </a:lnTo>
                  <a:lnTo>
                    <a:pt x="343" y="426"/>
                  </a:lnTo>
                  <a:lnTo>
                    <a:pt x="334" y="426"/>
                  </a:lnTo>
                  <a:lnTo>
                    <a:pt x="326" y="425"/>
                  </a:lnTo>
                  <a:lnTo>
                    <a:pt x="317" y="422"/>
                  </a:lnTo>
                  <a:lnTo>
                    <a:pt x="310" y="420"/>
                  </a:lnTo>
                  <a:lnTo>
                    <a:pt x="303" y="417"/>
                  </a:lnTo>
                  <a:lnTo>
                    <a:pt x="297" y="414"/>
                  </a:lnTo>
                  <a:lnTo>
                    <a:pt x="292" y="409"/>
                  </a:lnTo>
                  <a:lnTo>
                    <a:pt x="287" y="405"/>
                  </a:lnTo>
                  <a:lnTo>
                    <a:pt x="282" y="396"/>
                  </a:lnTo>
                  <a:lnTo>
                    <a:pt x="278" y="387"/>
                  </a:lnTo>
                  <a:lnTo>
                    <a:pt x="274" y="376"/>
                  </a:lnTo>
                  <a:lnTo>
                    <a:pt x="271" y="364"/>
                  </a:lnTo>
                  <a:lnTo>
                    <a:pt x="262" y="374"/>
                  </a:lnTo>
                  <a:lnTo>
                    <a:pt x="254" y="383"/>
                  </a:lnTo>
                  <a:lnTo>
                    <a:pt x="240" y="393"/>
                  </a:lnTo>
                  <a:lnTo>
                    <a:pt x="226" y="403"/>
                  </a:lnTo>
                  <a:lnTo>
                    <a:pt x="212" y="410"/>
                  </a:lnTo>
                  <a:lnTo>
                    <a:pt x="197" y="417"/>
                  </a:lnTo>
                  <a:lnTo>
                    <a:pt x="180" y="422"/>
                  </a:lnTo>
                  <a:lnTo>
                    <a:pt x="164" y="426"/>
                  </a:lnTo>
                  <a:lnTo>
                    <a:pt x="146" y="428"/>
                  </a:lnTo>
                  <a:lnTo>
                    <a:pt x="129" y="429"/>
                  </a:lnTo>
                  <a:close/>
                  <a:moveTo>
                    <a:pt x="270" y="257"/>
                  </a:moveTo>
                  <a:lnTo>
                    <a:pt x="270" y="212"/>
                  </a:lnTo>
                  <a:lnTo>
                    <a:pt x="260" y="217"/>
                  </a:lnTo>
                  <a:lnTo>
                    <a:pt x="250" y="221"/>
                  </a:lnTo>
                  <a:lnTo>
                    <a:pt x="239" y="223"/>
                  </a:lnTo>
                  <a:lnTo>
                    <a:pt x="227" y="225"/>
                  </a:lnTo>
                  <a:lnTo>
                    <a:pt x="165" y="234"/>
                  </a:lnTo>
                  <a:lnTo>
                    <a:pt x="142" y="239"/>
                  </a:lnTo>
                  <a:lnTo>
                    <a:pt x="122" y="244"/>
                  </a:lnTo>
                  <a:lnTo>
                    <a:pt x="113" y="246"/>
                  </a:lnTo>
                  <a:lnTo>
                    <a:pt x="106" y="250"/>
                  </a:lnTo>
                  <a:lnTo>
                    <a:pt x="99" y="254"/>
                  </a:lnTo>
                  <a:lnTo>
                    <a:pt x="93" y="257"/>
                  </a:lnTo>
                  <a:lnTo>
                    <a:pt x="88" y="262"/>
                  </a:lnTo>
                  <a:lnTo>
                    <a:pt x="83" y="266"/>
                  </a:lnTo>
                  <a:lnTo>
                    <a:pt x="80" y="271"/>
                  </a:lnTo>
                  <a:lnTo>
                    <a:pt x="76" y="277"/>
                  </a:lnTo>
                  <a:lnTo>
                    <a:pt x="74" y="282"/>
                  </a:lnTo>
                  <a:lnTo>
                    <a:pt x="72" y="288"/>
                  </a:lnTo>
                  <a:lnTo>
                    <a:pt x="71" y="294"/>
                  </a:lnTo>
                  <a:lnTo>
                    <a:pt x="71" y="301"/>
                  </a:lnTo>
                  <a:lnTo>
                    <a:pt x="71" y="310"/>
                  </a:lnTo>
                  <a:lnTo>
                    <a:pt x="72" y="317"/>
                  </a:lnTo>
                  <a:lnTo>
                    <a:pt x="73" y="325"/>
                  </a:lnTo>
                  <a:lnTo>
                    <a:pt x="75" y="332"/>
                  </a:lnTo>
                  <a:lnTo>
                    <a:pt x="77" y="338"/>
                  </a:lnTo>
                  <a:lnTo>
                    <a:pt x="81" y="344"/>
                  </a:lnTo>
                  <a:lnTo>
                    <a:pt x="85" y="349"/>
                  </a:lnTo>
                  <a:lnTo>
                    <a:pt x="89" y="353"/>
                  </a:lnTo>
                  <a:lnTo>
                    <a:pt x="94" y="358"/>
                  </a:lnTo>
                  <a:lnTo>
                    <a:pt x="99" y="362"/>
                  </a:lnTo>
                  <a:lnTo>
                    <a:pt x="105" y="364"/>
                  </a:lnTo>
                  <a:lnTo>
                    <a:pt x="111" y="368"/>
                  </a:lnTo>
                  <a:lnTo>
                    <a:pt x="118" y="370"/>
                  </a:lnTo>
                  <a:lnTo>
                    <a:pt x="125" y="371"/>
                  </a:lnTo>
                  <a:lnTo>
                    <a:pt x="133" y="372"/>
                  </a:lnTo>
                  <a:lnTo>
                    <a:pt x="142" y="372"/>
                  </a:lnTo>
                  <a:lnTo>
                    <a:pt x="155" y="372"/>
                  </a:lnTo>
                  <a:lnTo>
                    <a:pt x="167" y="370"/>
                  </a:lnTo>
                  <a:lnTo>
                    <a:pt x="179" y="368"/>
                  </a:lnTo>
                  <a:lnTo>
                    <a:pt x="191" y="364"/>
                  </a:lnTo>
                  <a:lnTo>
                    <a:pt x="202" y="361"/>
                  </a:lnTo>
                  <a:lnTo>
                    <a:pt x="213" y="356"/>
                  </a:lnTo>
                  <a:lnTo>
                    <a:pt x="223" y="350"/>
                  </a:lnTo>
                  <a:lnTo>
                    <a:pt x="233" y="343"/>
                  </a:lnTo>
                  <a:lnTo>
                    <a:pt x="245" y="333"/>
                  </a:lnTo>
                  <a:lnTo>
                    <a:pt x="254" y="321"/>
                  </a:lnTo>
                  <a:lnTo>
                    <a:pt x="258" y="315"/>
                  </a:lnTo>
                  <a:lnTo>
                    <a:pt x="261" y="309"/>
                  </a:lnTo>
                  <a:lnTo>
                    <a:pt x="264" y="303"/>
                  </a:lnTo>
                  <a:lnTo>
                    <a:pt x="267" y="297"/>
                  </a:lnTo>
                  <a:lnTo>
                    <a:pt x="268" y="290"/>
                  </a:lnTo>
                  <a:lnTo>
                    <a:pt x="269" y="281"/>
                  </a:lnTo>
                  <a:lnTo>
                    <a:pt x="270" y="269"/>
                  </a:lnTo>
                  <a:lnTo>
                    <a:pt x="270" y="257"/>
                  </a:lnTo>
                  <a:close/>
                </a:path>
              </a:pathLst>
            </a:custGeom>
            <a:solidFill>
              <a:srgbClr val="2C5882"/>
            </a:solidFill>
            <a:ln w="9525">
              <a:noFill/>
              <a:round/>
            </a:ln>
          </p:spPr>
          <p:txBody>
            <a:bodyPr/>
            <a:lstStyle/>
            <a:p>
              <a:endParaRPr lang="zh-CN" altLang="en-US"/>
            </a:p>
          </p:txBody>
        </p:sp>
        <p:sp>
          <p:nvSpPr>
            <p:cNvPr id="83030" name="Freeform 12"/>
            <p:cNvSpPr/>
            <p:nvPr/>
          </p:nvSpPr>
          <p:spPr bwMode="auto">
            <a:xfrm>
              <a:off x="4460" y="929"/>
              <a:ext cx="23" cy="186"/>
            </a:xfrm>
            <a:custGeom>
              <a:avLst/>
              <a:gdLst>
                <a:gd name="T0" fmla="*/ 0 w 69"/>
                <a:gd name="T1" fmla="*/ 0 h 558"/>
                <a:gd name="T2" fmla="*/ 0 w 69"/>
                <a:gd name="T3" fmla="*/ 0 h 558"/>
                <a:gd name="T4" fmla="*/ 0 w 69"/>
                <a:gd name="T5" fmla="*/ 0 h 558"/>
                <a:gd name="T6" fmla="*/ 0 w 69"/>
                <a:gd name="T7" fmla="*/ 0 h 558"/>
                <a:gd name="T8" fmla="*/ 0 w 69"/>
                <a:gd name="T9" fmla="*/ 0 h 558"/>
                <a:gd name="T10" fmla="*/ 0 w 69"/>
                <a:gd name="T11" fmla="*/ 0 h 558"/>
                <a:gd name="T12" fmla="*/ 0 w 69"/>
                <a:gd name="T13" fmla="*/ 0 h 558"/>
                <a:gd name="T14" fmla="*/ 0 60000 65536"/>
                <a:gd name="T15" fmla="*/ 0 60000 65536"/>
                <a:gd name="T16" fmla="*/ 0 60000 65536"/>
                <a:gd name="T17" fmla="*/ 0 60000 65536"/>
                <a:gd name="T18" fmla="*/ 0 60000 65536"/>
                <a:gd name="T19" fmla="*/ 0 60000 65536"/>
                <a:gd name="T20" fmla="*/ 0 60000 65536"/>
                <a:gd name="T21" fmla="*/ 0 w 69"/>
                <a:gd name="T22" fmla="*/ 0 h 558"/>
                <a:gd name="T23" fmla="*/ 69 w 69"/>
                <a:gd name="T24" fmla="*/ 558 h 5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558">
                  <a:moveTo>
                    <a:pt x="0" y="558"/>
                  </a:moveTo>
                  <a:lnTo>
                    <a:pt x="0" y="0"/>
                  </a:lnTo>
                  <a:lnTo>
                    <a:pt x="35" y="0"/>
                  </a:lnTo>
                  <a:lnTo>
                    <a:pt x="69" y="0"/>
                  </a:lnTo>
                  <a:lnTo>
                    <a:pt x="69" y="558"/>
                  </a:lnTo>
                  <a:lnTo>
                    <a:pt x="35" y="558"/>
                  </a:lnTo>
                  <a:lnTo>
                    <a:pt x="0" y="558"/>
                  </a:lnTo>
                  <a:close/>
                </a:path>
              </a:pathLst>
            </a:custGeom>
            <a:solidFill>
              <a:srgbClr val="2C5882"/>
            </a:solidFill>
            <a:ln w="9525">
              <a:noFill/>
              <a:round/>
            </a:ln>
          </p:spPr>
          <p:txBody>
            <a:bodyPr/>
            <a:lstStyle/>
            <a:p>
              <a:endParaRPr lang="zh-CN" altLang="en-US"/>
            </a:p>
          </p:txBody>
        </p:sp>
        <p:sp>
          <p:nvSpPr>
            <p:cNvPr id="83031" name="Freeform 11"/>
            <p:cNvSpPr/>
            <p:nvPr/>
          </p:nvSpPr>
          <p:spPr bwMode="auto">
            <a:xfrm>
              <a:off x="4593" y="929"/>
              <a:ext cx="146" cy="190"/>
            </a:xfrm>
            <a:custGeom>
              <a:avLst/>
              <a:gdLst>
                <a:gd name="T0" fmla="*/ 0 w 438"/>
                <a:gd name="T1" fmla="*/ 0 h 572"/>
                <a:gd name="T2" fmla="*/ 0 w 438"/>
                <a:gd name="T3" fmla="*/ 0 h 572"/>
                <a:gd name="T4" fmla="*/ 0 w 438"/>
                <a:gd name="T5" fmla="*/ 0 h 572"/>
                <a:gd name="T6" fmla="*/ 0 w 438"/>
                <a:gd name="T7" fmla="*/ 0 h 572"/>
                <a:gd name="T8" fmla="*/ 0 w 438"/>
                <a:gd name="T9" fmla="*/ 0 h 572"/>
                <a:gd name="T10" fmla="*/ 0 w 438"/>
                <a:gd name="T11" fmla="*/ 0 h 572"/>
                <a:gd name="T12" fmla="*/ 0 w 438"/>
                <a:gd name="T13" fmla="*/ 0 h 572"/>
                <a:gd name="T14" fmla="*/ 0 w 438"/>
                <a:gd name="T15" fmla="*/ 0 h 572"/>
                <a:gd name="T16" fmla="*/ 0 w 438"/>
                <a:gd name="T17" fmla="*/ 0 h 572"/>
                <a:gd name="T18" fmla="*/ 0 w 438"/>
                <a:gd name="T19" fmla="*/ 0 h 572"/>
                <a:gd name="T20" fmla="*/ 0 w 438"/>
                <a:gd name="T21" fmla="*/ 0 h 572"/>
                <a:gd name="T22" fmla="*/ 0 w 438"/>
                <a:gd name="T23" fmla="*/ 0 h 572"/>
                <a:gd name="T24" fmla="*/ 0 w 438"/>
                <a:gd name="T25" fmla="*/ 0 h 572"/>
                <a:gd name="T26" fmla="*/ 0 w 438"/>
                <a:gd name="T27" fmla="*/ 0 h 572"/>
                <a:gd name="T28" fmla="*/ 0 w 438"/>
                <a:gd name="T29" fmla="*/ 0 h 572"/>
                <a:gd name="T30" fmla="*/ 0 w 438"/>
                <a:gd name="T31" fmla="*/ 0 h 572"/>
                <a:gd name="T32" fmla="*/ 0 w 438"/>
                <a:gd name="T33" fmla="*/ 0 h 572"/>
                <a:gd name="T34" fmla="*/ 0 w 438"/>
                <a:gd name="T35" fmla="*/ 0 h 572"/>
                <a:gd name="T36" fmla="*/ 0 w 438"/>
                <a:gd name="T37" fmla="*/ 0 h 572"/>
                <a:gd name="T38" fmla="*/ 0 w 438"/>
                <a:gd name="T39" fmla="*/ 0 h 572"/>
                <a:gd name="T40" fmla="*/ 0 w 438"/>
                <a:gd name="T41" fmla="*/ 0 h 572"/>
                <a:gd name="T42" fmla="*/ 0 w 438"/>
                <a:gd name="T43" fmla="*/ 0 h 572"/>
                <a:gd name="T44" fmla="*/ 0 w 438"/>
                <a:gd name="T45" fmla="*/ 0 h 572"/>
                <a:gd name="T46" fmla="*/ 0 w 438"/>
                <a:gd name="T47" fmla="*/ 0 h 572"/>
                <a:gd name="T48" fmla="*/ 0 w 438"/>
                <a:gd name="T49" fmla="*/ 0 h 572"/>
                <a:gd name="T50" fmla="*/ 0 w 438"/>
                <a:gd name="T51" fmla="*/ 0 h 572"/>
                <a:gd name="T52" fmla="*/ 0 w 438"/>
                <a:gd name="T53" fmla="*/ 0 h 572"/>
                <a:gd name="T54" fmla="*/ 0 w 438"/>
                <a:gd name="T55" fmla="*/ 0 h 572"/>
                <a:gd name="T56" fmla="*/ 0 w 438"/>
                <a:gd name="T57" fmla="*/ 0 h 572"/>
                <a:gd name="T58" fmla="*/ 0 w 438"/>
                <a:gd name="T59" fmla="*/ 0 h 572"/>
                <a:gd name="T60" fmla="*/ 0 w 438"/>
                <a:gd name="T61" fmla="*/ 0 h 572"/>
                <a:gd name="T62" fmla="*/ 0 w 438"/>
                <a:gd name="T63" fmla="*/ 0 h 572"/>
                <a:gd name="T64" fmla="*/ 0 w 438"/>
                <a:gd name="T65" fmla="*/ 0 h 572"/>
                <a:gd name="T66" fmla="*/ 0 w 438"/>
                <a:gd name="T67" fmla="*/ 0 h 572"/>
                <a:gd name="T68" fmla="*/ 0 w 438"/>
                <a:gd name="T69" fmla="*/ 0 h 572"/>
                <a:gd name="T70" fmla="*/ 0 w 438"/>
                <a:gd name="T71" fmla="*/ 0 h 572"/>
                <a:gd name="T72" fmla="*/ 0 w 438"/>
                <a:gd name="T73" fmla="*/ 0 h 572"/>
                <a:gd name="T74" fmla="*/ 0 w 438"/>
                <a:gd name="T75" fmla="*/ 0 h 572"/>
                <a:gd name="T76" fmla="*/ 0 w 438"/>
                <a:gd name="T77" fmla="*/ 0 h 572"/>
                <a:gd name="T78" fmla="*/ 0 w 438"/>
                <a:gd name="T79" fmla="*/ 0 h 572"/>
                <a:gd name="T80" fmla="*/ 0 w 438"/>
                <a:gd name="T81" fmla="*/ 0 h 572"/>
                <a:gd name="T82" fmla="*/ 0 w 438"/>
                <a:gd name="T83" fmla="*/ 0 h 572"/>
                <a:gd name="T84" fmla="*/ 0 w 438"/>
                <a:gd name="T85" fmla="*/ 0 h 572"/>
                <a:gd name="T86" fmla="*/ 0 w 438"/>
                <a:gd name="T87" fmla="*/ 0 h 5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38"/>
                <a:gd name="T133" fmla="*/ 0 h 572"/>
                <a:gd name="T134" fmla="*/ 438 w 438"/>
                <a:gd name="T135" fmla="*/ 572 h 5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38" h="572">
                  <a:moveTo>
                    <a:pt x="438" y="353"/>
                  </a:moveTo>
                  <a:lnTo>
                    <a:pt x="437" y="379"/>
                  </a:lnTo>
                  <a:lnTo>
                    <a:pt x="434" y="402"/>
                  </a:lnTo>
                  <a:lnTo>
                    <a:pt x="430" y="425"/>
                  </a:lnTo>
                  <a:lnTo>
                    <a:pt x="423" y="445"/>
                  </a:lnTo>
                  <a:lnTo>
                    <a:pt x="420" y="455"/>
                  </a:lnTo>
                  <a:lnTo>
                    <a:pt x="415" y="465"/>
                  </a:lnTo>
                  <a:lnTo>
                    <a:pt x="411" y="474"/>
                  </a:lnTo>
                  <a:lnTo>
                    <a:pt x="406" y="483"/>
                  </a:lnTo>
                  <a:lnTo>
                    <a:pt x="400" y="491"/>
                  </a:lnTo>
                  <a:lnTo>
                    <a:pt x="394" y="499"/>
                  </a:lnTo>
                  <a:lnTo>
                    <a:pt x="387" y="507"/>
                  </a:lnTo>
                  <a:lnTo>
                    <a:pt x="380" y="514"/>
                  </a:lnTo>
                  <a:lnTo>
                    <a:pt x="373" y="522"/>
                  </a:lnTo>
                  <a:lnTo>
                    <a:pt x="365" y="528"/>
                  </a:lnTo>
                  <a:lnTo>
                    <a:pt x="356" y="534"/>
                  </a:lnTo>
                  <a:lnTo>
                    <a:pt x="349" y="539"/>
                  </a:lnTo>
                  <a:lnTo>
                    <a:pt x="339" y="545"/>
                  </a:lnTo>
                  <a:lnTo>
                    <a:pt x="330" y="550"/>
                  </a:lnTo>
                  <a:lnTo>
                    <a:pt x="320" y="555"/>
                  </a:lnTo>
                  <a:lnTo>
                    <a:pt x="310" y="558"/>
                  </a:lnTo>
                  <a:lnTo>
                    <a:pt x="290" y="565"/>
                  </a:lnTo>
                  <a:lnTo>
                    <a:pt x="268" y="569"/>
                  </a:lnTo>
                  <a:lnTo>
                    <a:pt x="244" y="572"/>
                  </a:lnTo>
                  <a:lnTo>
                    <a:pt x="219" y="572"/>
                  </a:lnTo>
                  <a:lnTo>
                    <a:pt x="193" y="572"/>
                  </a:lnTo>
                  <a:lnTo>
                    <a:pt x="168" y="569"/>
                  </a:lnTo>
                  <a:lnTo>
                    <a:pt x="145" y="565"/>
                  </a:lnTo>
                  <a:lnTo>
                    <a:pt x="124" y="559"/>
                  </a:lnTo>
                  <a:lnTo>
                    <a:pt x="115" y="555"/>
                  </a:lnTo>
                  <a:lnTo>
                    <a:pt x="105" y="550"/>
                  </a:lnTo>
                  <a:lnTo>
                    <a:pt x="96" y="546"/>
                  </a:lnTo>
                  <a:lnTo>
                    <a:pt x="87" y="542"/>
                  </a:lnTo>
                  <a:lnTo>
                    <a:pt x="78" y="536"/>
                  </a:lnTo>
                  <a:lnTo>
                    <a:pt x="71" y="530"/>
                  </a:lnTo>
                  <a:lnTo>
                    <a:pt x="63" y="524"/>
                  </a:lnTo>
                  <a:lnTo>
                    <a:pt x="56" y="516"/>
                  </a:lnTo>
                  <a:lnTo>
                    <a:pt x="49" y="510"/>
                  </a:lnTo>
                  <a:lnTo>
                    <a:pt x="42" y="502"/>
                  </a:lnTo>
                  <a:lnTo>
                    <a:pt x="37" y="495"/>
                  </a:lnTo>
                  <a:lnTo>
                    <a:pt x="31" y="486"/>
                  </a:lnTo>
                  <a:lnTo>
                    <a:pt x="26" y="477"/>
                  </a:lnTo>
                  <a:lnTo>
                    <a:pt x="22" y="467"/>
                  </a:lnTo>
                  <a:lnTo>
                    <a:pt x="17" y="458"/>
                  </a:lnTo>
                  <a:lnTo>
                    <a:pt x="14" y="448"/>
                  </a:lnTo>
                  <a:lnTo>
                    <a:pt x="7" y="427"/>
                  </a:lnTo>
                  <a:lnTo>
                    <a:pt x="3" y="404"/>
                  </a:lnTo>
                  <a:lnTo>
                    <a:pt x="1" y="380"/>
                  </a:lnTo>
                  <a:lnTo>
                    <a:pt x="0" y="353"/>
                  </a:lnTo>
                  <a:lnTo>
                    <a:pt x="0" y="0"/>
                  </a:lnTo>
                  <a:lnTo>
                    <a:pt x="37" y="0"/>
                  </a:lnTo>
                  <a:lnTo>
                    <a:pt x="75" y="0"/>
                  </a:lnTo>
                  <a:lnTo>
                    <a:pt x="75" y="348"/>
                  </a:lnTo>
                  <a:lnTo>
                    <a:pt x="75" y="367"/>
                  </a:lnTo>
                  <a:lnTo>
                    <a:pt x="77" y="384"/>
                  </a:lnTo>
                  <a:lnTo>
                    <a:pt x="80" y="400"/>
                  </a:lnTo>
                  <a:lnTo>
                    <a:pt x="84" y="416"/>
                  </a:lnTo>
                  <a:lnTo>
                    <a:pt x="89" y="430"/>
                  </a:lnTo>
                  <a:lnTo>
                    <a:pt x="96" y="443"/>
                  </a:lnTo>
                  <a:lnTo>
                    <a:pt x="103" y="455"/>
                  </a:lnTo>
                  <a:lnTo>
                    <a:pt x="111" y="465"/>
                  </a:lnTo>
                  <a:lnTo>
                    <a:pt x="121" y="475"/>
                  </a:lnTo>
                  <a:lnTo>
                    <a:pt x="132" y="484"/>
                  </a:lnTo>
                  <a:lnTo>
                    <a:pt x="144" y="490"/>
                  </a:lnTo>
                  <a:lnTo>
                    <a:pt x="157" y="496"/>
                  </a:lnTo>
                  <a:lnTo>
                    <a:pt x="170" y="500"/>
                  </a:lnTo>
                  <a:lnTo>
                    <a:pt x="186" y="503"/>
                  </a:lnTo>
                  <a:lnTo>
                    <a:pt x="202" y="505"/>
                  </a:lnTo>
                  <a:lnTo>
                    <a:pt x="219" y="505"/>
                  </a:lnTo>
                  <a:lnTo>
                    <a:pt x="236" y="505"/>
                  </a:lnTo>
                  <a:lnTo>
                    <a:pt x="252" y="503"/>
                  </a:lnTo>
                  <a:lnTo>
                    <a:pt x="267" y="500"/>
                  </a:lnTo>
                  <a:lnTo>
                    <a:pt x="281" y="496"/>
                  </a:lnTo>
                  <a:lnTo>
                    <a:pt x="294" y="490"/>
                  </a:lnTo>
                  <a:lnTo>
                    <a:pt x="306" y="484"/>
                  </a:lnTo>
                  <a:lnTo>
                    <a:pt x="316" y="475"/>
                  </a:lnTo>
                  <a:lnTo>
                    <a:pt x="326" y="465"/>
                  </a:lnTo>
                  <a:lnTo>
                    <a:pt x="335" y="455"/>
                  </a:lnTo>
                  <a:lnTo>
                    <a:pt x="342" y="443"/>
                  </a:lnTo>
                  <a:lnTo>
                    <a:pt x="349" y="430"/>
                  </a:lnTo>
                  <a:lnTo>
                    <a:pt x="353" y="416"/>
                  </a:lnTo>
                  <a:lnTo>
                    <a:pt x="357" y="400"/>
                  </a:lnTo>
                  <a:lnTo>
                    <a:pt x="361" y="384"/>
                  </a:lnTo>
                  <a:lnTo>
                    <a:pt x="362" y="367"/>
                  </a:lnTo>
                  <a:lnTo>
                    <a:pt x="363" y="348"/>
                  </a:lnTo>
                  <a:lnTo>
                    <a:pt x="363" y="0"/>
                  </a:lnTo>
                  <a:lnTo>
                    <a:pt x="400" y="0"/>
                  </a:lnTo>
                  <a:lnTo>
                    <a:pt x="438" y="0"/>
                  </a:lnTo>
                  <a:lnTo>
                    <a:pt x="438" y="353"/>
                  </a:lnTo>
                  <a:close/>
                </a:path>
              </a:pathLst>
            </a:custGeom>
            <a:solidFill>
              <a:srgbClr val="2C5882"/>
            </a:solidFill>
            <a:ln w="9525">
              <a:noFill/>
              <a:round/>
            </a:ln>
          </p:spPr>
          <p:txBody>
            <a:bodyPr/>
            <a:lstStyle/>
            <a:p>
              <a:endParaRPr lang="zh-CN" altLang="en-US"/>
            </a:p>
          </p:txBody>
        </p:sp>
        <p:sp>
          <p:nvSpPr>
            <p:cNvPr id="83032" name="Freeform 10"/>
            <p:cNvSpPr/>
            <p:nvPr/>
          </p:nvSpPr>
          <p:spPr bwMode="auto">
            <a:xfrm>
              <a:off x="4791" y="975"/>
              <a:ext cx="110" cy="140"/>
            </a:xfrm>
            <a:custGeom>
              <a:avLst/>
              <a:gdLst>
                <a:gd name="T0" fmla="*/ 0 w 330"/>
                <a:gd name="T1" fmla="*/ 0 h 418"/>
                <a:gd name="T2" fmla="*/ 0 w 330"/>
                <a:gd name="T3" fmla="*/ 0 h 418"/>
                <a:gd name="T4" fmla="*/ 0 w 330"/>
                <a:gd name="T5" fmla="*/ 0 h 418"/>
                <a:gd name="T6" fmla="*/ 0 w 330"/>
                <a:gd name="T7" fmla="*/ 0 h 418"/>
                <a:gd name="T8" fmla="*/ 0 w 330"/>
                <a:gd name="T9" fmla="*/ 0 h 418"/>
                <a:gd name="T10" fmla="*/ 0 w 330"/>
                <a:gd name="T11" fmla="*/ 0 h 418"/>
                <a:gd name="T12" fmla="*/ 0 w 330"/>
                <a:gd name="T13" fmla="*/ 0 h 418"/>
                <a:gd name="T14" fmla="*/ 0 w 330"/>
                <a:gd name="T15" fmla="*/ 0 h 418"/>
                <a:gd name="T16" fmla="*/ 0 w 330"/>
                <a:gd name="T17" fmla="*/ 0 h 418"/>
                <a:gd name="T18" fmla="*/ 0 w 330"/>
                <a:gd name="T19" fmla="*/ 0 h 418"/>
                <a:gd name="T20" fmla="*/ 0 w 330"/>
                <a:gd name="T21" fmla="*/ 0 h 418"/>
                <a:gd name="T22" fmla="*/ 0 w 330"/>
                <a:gd name="T23" fmla="*/ 0 h 418"/>
                <a:gd name="T24" fmla="*/ 0 w 330"/>
                <a:gd name="T25" fmla="*/ 0 h 418"/>
                <a:gd name="T26" fmla="*/ 0 w 330"/>
                <a:gd name="T27" fmla="*/ 0 h 418"/>
                <a:gd name="T28" fmla="*/ 0 w 330"/>
                <a:gd name="T29" fmla="*/ 0 h 418"/>
                <a:gd name="T30" fmla="*/ 0 w 330"/>
                <a:gd name="T31" fmla="*/ 0 h 418"/>
                <a:gd name="T32" fmla="*/ 0 w 330"/>
                <a:gd name="T33" fmla="*/ 0 h 418"/>
                <a:gd name="T34" fmla="*/ 0 w 330"/>
                <a:gd name="T35" fmla="*/ 0 h 418"/>
                <a:gd name="T36" fmla="*/ 0 w 330"/>
                <a:gd name="T37" fmla="*/ 0 h 418"/>
                <a:gd name="T38" fmla="*/ 0 w 330"/>
                <a:gd name="T39" fmla="*/ 0 h 418"/>
                <a:gd name="T40" fmla="*/ 0 w 330"/>
                <a:gd name="T41" fmla="*/ 0 h 418"/>
                <a:gd name="T42" fmla="*/ 0 w 330"/>
                <a:gd name="T43" fmla="*/ 0 h 418"/>
                <a:gd name="T44" fmla="*/ 0 w 330"/>
                <a:gd name="T45" fmla="*/ 0 h 418"/>
                <a:gd name="T46" fmla="*/ 0 w 330"/>
                <a:gd name="T47" fmla="*/ 0 h 418"/>
                <a:gd name="T48" fmla="*/ 0 w 330"/>
                <a:gd name="T49" fmla="*/ 0 h 418"/>
                <a:gd name="T50" fmla="*/ 0 w 330"/>
                <a:gd name="T51" fmla="*/ 0 h 418"/>
                <a:gd name="T52" fmla="*/ 0 w 330"/>
                <a:gd name="T53" fmla="*/ 0 h 418"/>
                <a:gd name="T54" fmla="*/ 0 w 330"/>
                <a:gd name="T55" fmla="*/ 0 h 418"/>
                <a:gd name="T56" fmla="*/ 0 w 330"/>
                <a:gd name="T57" fmla="*/ 0 h 418"/>
                <a:gd name="T58" fmla="*/ 0 w 330"/>
                <a:gd name="T59" fmla="*/ 0 h 418"/>
                <a:gd name="T60" fmla="*/ 0 w 330"/>
                <a:gd name="T61" fmla="*/ 0 h 418"/>
                <a:gd name="T62" fmla="*/ 0 w 330"/>
                <a:gd name="T63" fmla="*/ 0 h 418"/>
                <a:gd name="T64" fmla="*/ 0 w 330"/>
                <a:gd name="T65" fmla="*/ 0 h 418"/>
                <a:gd name="T66" fmla="*/ 0 w 330"/>
                <a:gd name="T67" fmla="*/ 0 h 41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30"/>
                <a:gd name="T103" fmla="*/ 0 h 418"/>
                <a:gd name="T104" fmla="*/ 330 w 330"/>
                <a:gd name="T105" fmla="*/ 418 h 41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30" h="418">
                  <a:moveTo>
                    <a:pt x="0" y="418"/>
                  </a:moveTo>
                  <a:lnTo>
                    <a:pt x="0" y="12"/>
                  </a:lnTo>
                  <a:lnTo>
                    <a:pt x="31" y="12"/>
                  </a:lnTo>
                  <a:lnTo>
                    <a:pt x="64" y="12"/>
                  </a:lnTo>
                  <a:lnTo>
                    <a:pt x="64" y="72"/>
                  </a:lnTo>
                  <a:lnTo>
                    <a:pt x="80" y="52"/>
                  </a:lnTo>
                  <a:lnTo>
                    <a:pt x="91" y="40"/>
                  </a:lnTo>
                  <a:lnTo>
                    <a:pt x="103" y="29"/>
                  </a:lnTo>
                  <a:lnTo>
                    <a:pt x="116" y="20"/>
                  </a:lnTo>
                  <a:lnTo>
                    <a:pt x="129" y="13"/>
                  </a:lnTo>
                  <a:lnTo>
                    <a:pt x="143" y="7"/>
                  </a:lnTo>
                  <a:lnTo>
                    <a:pt x="158" y="3"/>
                  </a:lnTo>
                  <a:lnTo>
                    <a:pt x="174" y="0"/>
                  </a:lnTo>
                  <a:lnTo>
                    <a:pt x="190" y="0"/>
                  </a:lnTo>
                  <a:lnTo>
                    <a:pt x="206" y="0"/>
                  </a:lnTo>
                  <a:lnTo>
                    <a:pt x="222" y="2"/>
                  </a:lnTo>
                  <a:lnTo>
                    <a:pt x="236" y="5"/>
                  </a:lnTo>
                  <a:lnTo>
                    <a:pt x="249" y="9"/>
                  </a:lnTo>
                  <a:lnTo>
                    <a:pt x="262" y="14"/>
                  </a:lnTo>
                  <a:lnTo>
                    <a:pt x="273" y="20"/>
                  </a:lnTo>
                  <a:lnTo>
                    <a:pt x="284" y="27"/>
                  </a:lnTo>
                  <a:lnTo>
                    <a:pt x="294" y="36"/>
                  </a:lnTo>
                  <a:lnTo>
                    <a:pt x="303" y="46"/>
                  </a:lnTo>
                  <a:lnTo>
                    <a:pt x="309" y="56"/>
                  </a:lnTo>
                  <a:lnTo>
                    <a:pt x="316" y="68"/>
                  </a:lnTo>
                  <a:lnTo>
                    <a:pt x="321" y="80"/>
                  </a:lnTo>
                  <a:lnTo>
                    <a:pt x="325" y="94"/>
                  </a:lnTo>
                  <a:lnTo>
                    <a:pt x="328" y="108"/>
                  </a:lnTo>
                  <a:lnTo>
                    <a:pt x="330" y="124"/>
                  </a:lnTo>
                  <a:lnTo>
                    <a:pt x="330" y="140"/>
                  </a:lnTo>
                  <a:lnTo>
                    <a:pt x="330" y="418"/>
                  </a:lnTo>
                  <a:lnTo>
                    <a:pt x="296" y="418"/>
                  </a:lnTo>
                  <a:lnTo>
                    <a:pt x="262" y="418"/>
                  </a:lnTo>
                  <a:lnTo>
                    <a:pt x="262" y="163"/>
                  </a:lnTo>
                  <a:lnTo>
                    <a:pt x="261" y="150"/>
                  </a:lnTo>
                  <a:lnTo>
                    <a:pt x="261" y="138"/>
                  </a:lnTo>
                  <a:lnTo>
                    <a:pt x="259" y="127"/>
                  </a:lnTo>
                  <a:lnTo>
                    <a:pt x="257" y="117"/>
                  </a:lnTo>
                  <a:lnTo>
                    <a:pt x="254" y="107"/>
                  </a:lnTo>
                  <a:lnTo>
                    <a:pt x="250" y="100"/>
                  </a:lnTo>
                  <a:lnTo>
                    <a:pt x="246" y="92"/>
                  </a:lnTo>
                  <a:lnTo>
                    <a:pt x="241" y="85"/>
                  </a:lnTo>
                  <a:lnTo>
                    <a:pt x="236" y="80"/>
                  </a:lnTo>
                  <a:lnTo>
                    <a:pt x="229" y="76"/>
                  </a:lnTo>
                  <a:lnTo>
                    <a:pt x="222" y="71"/>
                  </a:lnTo>
                  <a:lnTo>
                    <a:pt x="214" y="68"/>
                  </a:lnTo>
                  <a:lnTo>
                    <a:pt x="205" y="66"/>
                  </a:lnTo>
                  <a:lnTo>
                    <a:pt x="196" y="64"/>
                  </a:lnTo>
                  <a:lnTo>
                    <a:pt x="186" y="62"/>
                  </a:lnTo>
                  <a:lnTo>
                    <a:pt x="175" y="61"/>
                  </a:lnTo>
                  <a:lnTo>
                    <a:pt x="163" y="62"/>
                  </a:lnTo>
                  <a:lnTo>
                    <a:pt x="151" y="65"/>
                  </a:lnTo>
                  <a:lnTo>
                    <a:pt x="140" y="67"/>
                  </a:lnTo>
                  <a:lnTo>
                    <a:pt x="130" y="71"/>
                  </a:lnTo>
                  <a:lnTo>
                    <a:pt x="121" y="77"/>
                  </a:lnTo>
                  <a:lnTo>
                    <a:pt x="112" y="83"/>
                  </a:lnTo>
                  <a:lnTo>
                    <a:pt x="104" y="91"/>
                  </a:lnTo>
                  <a:lnTo>
                    <a:pt x="96" y="100"/>
                  </a:lnTo>
                  <a:lnTo>
                    <a:pt x="89" y="110"/>
                  </a:lnTo>
                  <a:lnTo>
                    <a:pt x="84" y="119"/>
                  </a:lnTo>
                  <a:lnTo>
                    <a:pt x="78" y="131"/>
                  </a:lnTo>
                  <a:lnTo>
                    <a:pt x="74" y="143"/>
                  </a:lnTo>
                  <a:lnTo>
                    <a:pt x="72" y="157"/>
                  </a:lnTo>
                  <a:lnTo>
                    <a:pt x="70" y="170"/>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83033" name="Freeform 9"/>
            <p:cNvSpPr>
              <a:spLocks noEditPoints="1"/>
            </p:cNvSpPr>
            <p:nvPr/>
          </p:nvSpPr>
          <p:spPr bwMode="auto">
            <a:xfrm>
              <a:off x="4950" y="929"/>
              <a:ext cx="23" cy="186"/>
            </a:xfrm>
            <a:custGeom>
              <a:avLst/>
              <a:gdLst>
                <a:gd name="T0" fmla="*/ 0 w 70"/>
                <a:gd name="T1" fmla="*/ 0 h 558"/>
                <a:gd name="T2" fmla="*/ 0 w 70"/>
                <a:gd name="T3" fmla="*/ 0 h 558"/>
                <a:gd name="T4" fmla="*/ 0 w 70"/>
                <a:gd name="T5" fmla="*/ 0 h 558"/>
                <a:gd name="T6" fmla="*/ 0 w 70"/>
                <a:gd name="T7" fmla="*/ 0 h 558"/>
                <a:gd name="T8" fmla="*/ 0 w 70"/>
                <a:gd name="T9" fmla="*/ 0 h 558"/>
                <a:gd name="T10" fmla="*/ 0 w 70"/>
                <a:gd name="T11" fmla="*/ 0 h 558"/>
                <a:gd name="T12" fmla="*/ 0 w 70"/>
                <a:gd name="T13" fmla="*/ 0 h 558"/>
                <a:gd name="T14" fmla="*/ 0 w 70"/>
                <a:gd name="T15" fmla="*/ 0 h 558"/>
                <a:gd name="T16" fmla="*/ 0 w 70"/>
                <a:gd name="T17" fmla="*/ 0 h 558"/>
                <a:gd name="T18" fmla="*/ 0 w 70"/>
                <a:gd name="T19" fmla="*/ 0 h 558"/>
                <a:gd name="T20" fmla="*/ 0 w 70"/>
                <a:gd name="T21" fmla="*/ 0 h 558"/>
                <a:gd name="T22" fmla="*/ 0 w 70"/>
                <a:gd name="T23" fmla="*/ 0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0"/>
                <a:gd name="T37" fmla="*/ 0 h 558"/>
                <a:gd name="T38" fmla="*/ 70 w 70"/>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0" h="558">
                  <a:moveTo>
                    <a:pt x="1" y="558"/>
                  </a:moveTo>
                  <a:lnTo>
                    <a:pt x="1" y="152"/>
                  </a:lnTo>
                  <a:lnTo>
                    <a:pt x="35" y="152"/>
                  </a:lnTo>
                  <a:lnTo>
                    <a:pt x="69" y="152"/>
                  </a:lnTo>
                  <a:lnTo>
                    <a:pt x="69" y="558"/>
                  </a:lnTo>
                  <a:lnTo>
                    <a:pt x="35" y="558"/>
                  </a:lnTo>
                  <a:lnTo>
                    <a:pt x="1" y="558"/>
                  </a:lnTo>
                  <a:close/>
                  <a:moveTo>
                    <a:pt x="0" y="0"/>
                  </a:moveTo>
                  <a:lnTo>
                    <a:pt x="70" y="0"/>
                  </a:lnTo>
                  <a:lnTo>
                    <a:pt x="70" y="78"/>
                  </a:lnTo>
                  <a:lnTo>
                    <a:pt x="0" y="78"/>
                  </a:lnTo>
                  <a:lnTo>
                    <a:pt x="0" y="0"/>
                  </a:lnTo>
                  <a:close/>
                </a:path>
              </a:pathLst>
            </a:custGeom>
            <a:solidFill>
              <a:srgbClr val="2C5882"/>
            </a:solidFill>
            <a:ln w="9525">
              <a:noFill/>
              <a:round/>
            </a:ln>
          </p:spPr>
          <p:txBody>
            <a:bodyPr/>
            <a:lstStyle/>
            <a:p>
              <a:endParaRPr lang="zh-CN" altLang="en-US"/>
            </a:p>
          </p:txBody>
        </p:sp>
        <p:sp>
          <p:nvSpPr>
            <p:cNvPr id="83034" name="Freeform 8"/>
            <p:cNvSpPr/>
            <p:nvPr/>
          </p:nvSpPr>
          <p:spPr bwMode="auto">
            <a:xfrm>
              <a:off x="5006" y="979"/>
              <a:ext cx="126" cy="136"/>
            </a:xfrm>
            <a:custGeom>
              <a:avLst/>
              <a:gdLst>
                <a:gd name="T0" fmla="*/ 0 w 377"/>
                <a:gd name="T1" fmla="*/ 0 h 406"/>
                <a:gd name="T2" fmla="*/ 0 w 377"/>
                <a:gd name="T3" fmla="*/ 0 h 406"/>
                <a:gd name="T4" fmla="*/ 0 w 377"/>
                <a:gd name="T5" fmla="*/ 0 h 406"/>
                <a:gd name="T6" fmla="*/ 0 w 377"/>
                <a:gd name="T7" fmla="*/ 0 h 406"/>
                <a:gd name="T8" fmla="*/ 0 w 377"/>
                <a:gd name="T9" fmla="*/ 0 h 406"/>
                <a:gd name="T10" fmla="*/ 0 w 377"/>
                <a:gd name="T11" fmla="*/ 0 h 406"/>
                <a:gd name="T12" fmla="*/ 0 w 377"/>
                <a:gd name="T13" fmla="*/ 0 h 406"/>
                <a:gd name="T14" fmla="*/ 0 w 377"/>
                <a:gd name="T15" fmla="*/ 0 h 406"/>
                <a:gd name="T16" fmla="*/ 0 w 377"/>
                <a:gd name="T17" fmla="*/ 0 h 406"/>
                <a:gd name="T18" fmla="*/ 0 w 377"/>
                <a:gd name="T19" fmla="*/ 0 h 406"/>
                <a:gd name="T20" fmla="*/ 0 w 377"/>
                <a:gd name="T21" fmla="*/ 0 h 406"/>
                <a:gd name="T22" fmla="*/ 0 w 377"/>
                <a:gd name="T23" fmla="*/ 0 h 4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7"/>
                <a:gd name="T37" fmla="*/ 0 h 406"/>
                <a:gd name="T38" fmla="*/ 377 w 377"/>
                <a:gd name="T39" fmla="*/ 406 h 4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7" h="406">
                  <a:moveTo>
                    <a:pt x="0" y="0"/>
                  </a:moveTo>
                  <a:lnTo>
                    <a:pt x="41" y="0"/>
                  </a:lnTo>
                  <a:lnTo>
                    <a:pt x="80" y="0"/>
                  </a:lnTo>
                  <a:lnTo>
                    <a:pt x="188" y="332"/>
                  </a:lnTo>
                  <a:lnTo>
                    <a:pt x="301" y="0"/>
                  </a:lnTo>
                  <a:lnTo>
                    <a:pt x="338" y="0"/>
                  </a:lnTo>
                  <a:lnTo>
                    <a:pt x="377" y="0"/>
                  </a:lnTo>
                  <a:lnTo>
                    <a:pt x="226" y="406"/>
                  </a:lnTo>
                  <a:lnTo>
                    <a:pt x="188" y="406"/>
                  </a:lnTo>
                  <a:lnTo>
                    <a:pt x="152" y="406"/>
                  </a:lnTo>
                  <a:lnTo>
                    <a:pt x="0" y="0"/>
                  </a:lnTo>
                  <a:close/>
                </a:path>
              </a:pathLst>
            </a:custGeom>
            <a:solidFill>
              <a:srgbClr val="2C5882"/>
            </a:solidFill>
            <a:ln w="9525">
              <a:noFill/>
              <a:round/>
            </a:ln>
          </p:spPr>
          <p:txBody>
            <a:bodyPr/>
            <a:lstStyle/>
            <a:p>
              <a:endParaRPr lang="zh-CN" altLang="en-US"/>
            </a:p>
          </p:txBody>
        </p:sp>
        <p:sp>
          <p:nvSpPr>
            <p:cNvPr id="83035" name="Freeform 7"/>
            <p:cNvSpPr>
              <a:spLocks noEditPoints="1"/>
            </p:cNvSpPr>
            <p:nvPr/>
          </p:nvSpPr>
          <p:spPr bwMode="auto">
            <a:xfrm>
              <a:off x="5158" y="975"/>
              <a:ext cx="123" cy="143"/>
            </a:xfrm>
            <a:custGeom>
              <a:avLst/>
              <a:gdLst>
                <a:gd name="T0" fmla="*/ 0 w 370"/>
                <a:gd name="T1" fmla="*/ 0 h 429"/>
                <a:gd name="T2" fmla="*/ 0 w 370"/>
                <a:gd name="T3" fmla="*/ 0 h 429"/>
                <a:gd name="T4" fmla="*/ 0 w 370"/>
                <a:gd name="T5" fmla="*/ 0 h 429"/>
                <a:gd name="T6" fmla="*/ 0 w 370"/>
                <a:gd name="T7" fmla="*/ 0 h 429"/>
                <a:gd name="T8" fmla="*/ 0 w 370"/>
                <a:gd name="T9" fmla="*/ 0 h 429"/>
                <a:gd name="T10" fmla="*/ 0 w 370"/>
                <a:gd name="T11" fmla="*/ 0 h 429"/>
                <a:gd name="T12" fmla="*/ 0 w 370"/>
                <a:gd name="T13" fmla="*/ 0 h 429"/>
                <a:gd name="T14" fmla="*/ 0 w 370"/>
                <a:gd name="T15" fmla="*/ 0 h 429"/>
                <a:gd name="T16" fmla="*/ 0 w 370"/>
                <a:gd name="T17" fmla="*/ 0 h 429"/>
                <a:gd name="T18" fmla="*/ 0 w 370"/>
                <a:gd name="T19" fmla="*/ 0 h 429"/>
                <a:gd name="T20" fmla="*/ 0 w 370"/>
                <a:gd name="T21" fmla="*/ 0 h 429"/>
                <a:gd name="T22" fmla="*/ 0 w 370"/>
                <a:gd name="T23" fmla="*/ 0 h 429"/>
                <a:gd name="T24" fmla="*/ 0 w 370"/>
                <a:gd name="T25" fmla="*/ 0 h 429"/>
                <a:gd name="T26" fmla="*/ 0 w 370"/>
                <a:gd name="T27" fmla="*/ 0 h 429"/>
                <a:gd name="T28" fmla="*/ 0 w 370"/>
                <a:gd name="T29" fmla="*/ 0 h 429"/>
                <a:gd name="T30" fmla="*/ 0 w 370"/>
                <a:gd name="T31" fmla="*/ 0 h 429"/>
                <a:gd name="T32" fmla="*/ 0 w 370"/>
                <a:gd name="T33" fmla="*/ 0 h 429"/>
                <a:gd name="T34" fmla="*/ 0 w 370"/>
                <a:gd name="T35" fmla="*/ 0 h 429"/>
                <a:gd name="T36" fmla="*/ 0 w 370"/>
                <a:gd name="T37" fmla="*/ 0 h 429"/>
                <a:gd name="T38" fmla="*/ 0 w 370"/>
                <a:gd name="T39" fmla="*/ 0 h 429"/>
                <a:gd name="T40" fmla="*/ 0 w 370"/>
                <a:gd name="T41" fmla="*/ 0 h 429"/>
                <a:gd name="T42" fmla="*/ 0 w 370"/>
                <a:gd name="T43" fmla="*/ 0 h 429"/>
                <a:gd name="T44" fmla="*/ 0 w 370"/>
                <a:gd name="T45" fmla="*/ 0 h 429"/>
                <a:gd name="T46" fmla="*/ 0 w 370"/>
                <a:gd name="T47" fmla="*/ 0 h 429"/>
                <a:gd name="T48" fmla="*/ 0 w 370"/>
                <a:gd name="T49" fmla="*/ 0 h 429"/>
                <a:gd name="T50" fmla="*/ 0 w 370"/>
                <a:gd name="T51" fmla="*/ 0 h 429"/>
                <a:gd name="T52" fmla="*/ 0 w 370"/>
                <a:gd name="T53" fmla="*/ 0 h 429"/>
                <a:gd name="T54" fmla="*/ 0 w 370"/>
                <a:gd name="T55" fmla="*/ 0 h 429"/>
                <a:gd name="T56" fmla="*/ 0 w 370"/>
                <a:gd name="T57" fmla="*/ 0 h 429"/>
                <a:gd name="T58" fmla="*/ 0 w 370"/>
                <a:gd name="T59" fmla="*/ 0 h 429"/>
                <a:gd name="T60" fmla="*/ 0 w 370"/>
                <a:gd name="T61" fmla="*/ 0 h 429"/>
                <a:gd name="T62" fmla="*/ 0 w 370"/>
                <a:gd name="T63" fmla="*/ 0 h 429"/>
                <a:gd name="T64" fmla="*/ 0 w 370"/>
                <a:gd name="T65" fmla="*/ 0 h 429"/>
                <a:gd name="T66" fmla="*/ 0 w 370"/>
                <a:gd name="T67" fmla="*/ 0 h 429"/>
                <a:gd name="T68" fmla="*/ 0 w 370"/>
                <a:gd name="T69" fmla="*/ 0 h 429"/>
                <a:gd name="T70" fmla="*/ 0 w 370"/>
                <a:gd name="T71" fmla="*/ 0 h 429"/>
                <a:gd name="T72" fmla="*/ 0 w 370"/>
                <a:gd name="T73" fmla="*/ 0 h 429"/>
                <a:gd name="T74" fmla="*/ 0 w 370"/>
                <a:gd name="T75" fmla="*/ 0 h 429"/>
                <a:gd name="T76" fmla="*/ 0 w 370"/>
                <a:gd name="T77" fmla="*/ 0 h 429"/>
                <a:gd name="T78" fmla="*/ 0 w 370"/>
                <a:gd name="T79" fmla="*/ 0 h 429"/>
                <a:gd name="T80" fmla="*/ 0 w 370"/>
                <a:gd name="T81" fmla="*/ 0 h 429"/>
                <a:gd name="T82" fmla="*/ 0 w 370"/>
                <a:gd name="T83" fmla="*/ 0 h 429"/>
                <a:gd name="T84" fmla="*/ 0 w 370"/>
                <a:gd name="T85" fmla="*/ 0 h 429"/>
                <a:gd name="T86" fmla="*/ 0 w 370"/>
                <a:gd name="T87" fmla="*/ 0 h 429"/>
                <a:gd name="T88" fmla="*/ 0 w 370"/>
                <a:gd name="T89" fmla="*/ 0 h 42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70"/>
                <a:gd name="T136" fmla="*/ 0 h 429"/>
                <a:gd name="T137" fmla="*/ 370 w 370"/>
                <a:gd name="T138" fmla="*/ 429 h 42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70" h="429">
                  <a:moveTo>
                    <a:pt x="185" y="429"/>
                  </a:moveTo>
                  <a:lnTo>
                    <a:pt x="165" y="428"/>
                  </a:lnTo>
                  <a:lnTo>
                    <a:pt x="145" y="426"/>
                  </a:lnTo>
                  <a:lnTo>
                    <a:pt x="126" y="421"/>
                  </a:lnTo>
                  <a:lnTo>
                    <a:pt x="109" y="415"/>
                  </a:lnTo>
                  <a:lnTo>
                    <a:pt x="92" y="407"/>
                  </a:lnTo>
                  <a:lnTo>
                    <a:pt x="77" y="398"/>
                  </a:lnTo>
                  <a:lnTo>
                    <a:pt x="63" y="386"/>
                  </a:lnTo>
                  <a:lnTo>
                    <a:pt x="50" y="374"/>
                  </a:lnTo>
                  <a:lnTo>
                    <a:pt x="39" y="360"/>
                  </a:lnTo>
                  <a:lnTo>
                    <a:pt x="28" y="344"/>
                  </a:lnTo>
                  <a:lnTo>
                    <a:pt x="20" y="327"/>
                  </a:lnTo>
                  <a:lnTo>
                    <a:pt x="12" y="309"/>
                  </a:lnTo>
                  <a:lnTo>
                    <a:pt x="7" y="289"/>
                  </a:lnTo>
                  <a:lnTo>
                    <a:pt x="4" y="268"/>
                  </a:lnTo>
                  <a:lnTo>
                    <a:pt x="2" y="246"/>
                  </a:lnTo>
                  <a:lnTo>
                    <a:pt x="0" y="223"/>
                  </a:lnTo>
                  <a:lnTo>
                    <a:pt x="2" y="198"/>
                  </a:lnTo>
                  <a:lnTo>
                    <a:pt x="4" y="174"/>
                  </a:lnTo>
                  <a:lnTo>
                    <a:pt x="8" y="152"/>
                  </a:lnTo>
                  <a:lnTo>
                    <a:pt x="14" y="131"/>
                  </a:lnTo>
                  <a:lnTo>
                    <a:pt x="21" y="112"/>
                  </a:lnTo>
                  <a:lnTo>
                    <a:pt x="30" y="93"/>
                  </a:lnTo>
                  <a:lnTo>
                    <a:pt x="41" y="76"/>
                  </a:lnTo>
                  <a:lnTo>
                    <a:pt x="53" y="60"/>
                  </a:lnTo>
                  <a:lnTo>
                    <a:pt x="66" y="46"/>
                  </a:lnTo>
                  <a:lnTo>
                    <a:pt x="81" y="34"/>
                  </a:lnTo>
                  <a:lnTo>
                    <a:pt x="89" y="29"/>
                  </a:lnTo>
                  <a:lnTo>
                    <a:pt x="97" y="23"/>
                  </a:lnTo>
                  <a:lnTo>
                    <a:pt x="105" y="19"/>
                  </a:lnTo>
                  <a:lnTo>
                    <a:pt x="114" y="15"/>
                  </a:lnTo>
                  <a:lnTo>
                    <a:pt x="132" y="9"/>
                  </a:lnTo>
                  <a:lnTo>
                    <a:pt x="151" y="3"/>
                  </a:lnTo>
                  <a:lnTo>
                    <a:pt x="171" y="1"/>
                  </a:lnTo>
                  <a:lnTo>
                    <a:pt x="193" y="0"/>
                  </a:lnTo>
                  <a:lnTo>
                    <a:pt x="212" y="1"/>
                  </a:lnTo>
                  <a:lnTo>
                    <a:pt x="230" y="3"/>
                  </a:lnTo>
                  <a:lnTo>
                    <a:pt x="248" y="8"/>
                  </a:lnTo>
                  <a:lnTo>
                    <a:pt x="264" y="14"/>
                  </a:lnTo>
                  <a:lnTo>
                    <a:pt x="281" y="23"/>
                  </a:lnTo>
                  <a:lnTo>
                    <a:pt x="295" y="33"/>
                  </a:lnTo>
                  <a:lnTo>
                    <a:pt x="309" y="45"/>
                  </a:lnTo>
                  <a:lnTo>
                    <a:pt x="321" y="59"/>
                  </a:lnTo>
                  <a:lnTo>
                    <a:pt x="333" y="75"/>
                  </a:lnTo>
                  <a:lnTo>
                    <a:pt x="343" y="91"/>
                  </a:lnTo>
                  <a:lnTo>
                    <a:pt x="351" y="108"/>
                  </a:lnTo>
                  <a:lnTo>
                    <a:pt x="358" y="127"/>
                  </a:lnTo>
                  <a:lnTo>
                    <a:pt x="364" y="148"/>
                  </a:lnTo>
                  <a:lnTo>
                    <a:pt x="367" y="169"/>
                  </a:lnTo>
                  <a:lnTo>
                    <a:pt x="369" y="190"/>
                  </a:lnTo>
                  <a:lnTo>
                    <a:pt x="370" y="215"/>
                  </a:lnTo>
                  <a:lnTo>
                    <a:pt x="369" y="239"/>
                  </a:lnTo>
                  <a:lnTo>
                    <a:pt x="73" y="239"/>
                  </a:lnTo>
                  <a:lnTo>
                    <a:pt x="75" y="253"/>
                  </a:lnTo>
                  <a:lnTo>
                    <a:pt x="76" y="267"/>
                  </a:lnTo>
                  <a:lnTo>
                    <a:pt x="79" y="280"/>
                  </a:lnTo>
                  <a:lnTo>
                    <a:pt x="82" y="292"/>
                  </a:lnTo>
                  <a:lnTo>
                    <a:pt x="86" y="303"/>
                  </a:lnTo>
                  <a:lnTo>
                    <a:pt x="90" y="313"/>
                  </a:lnTo>
                  <a:lnTo>
                    <a:pt x="96" y="323"/>
                  </a:lnTo>
                  <a:lnTo>
                    <a:pt x="101" y="332"/>
                  </a:lnTo>
                  <a:lnTo>
                    <a:pt x="109" y="340"/>
                  </a:lnTo>
                  <a:lnTo>
                    <a:pt x="117" y="348"/>
                  </a:lnTo>
                  <a:lnTo>
                    <a:pt x="127" y="355"/>
                  </a:lnTo>
                  <a:lnTo>
                    <a:pt x="138" y="360"/>
                  </a:lnTo>
                  <a:lnTo>
                    <a:pt x="149" y="364"/>
                  </a:lnTo>
                  <a:lnTo>
                    <a:pt x="162" y="368"/>
                  </a:lnTo>
                  <a:lnTo>
                    <a:pt x="177" y="369"/>
                  </a:lnTo>
                  <a:lnTo>
                    <a:pt x="192" y="370"/>
                  </a:lnTo>
                  <a:lnTo>
                    <a:pt x="202" y="370"/>
                  </a:lnTo>
                  <a:lnTo>
                    <a:pt x="210" y="369"/>
                  </a:lnTo>
                  <a:lnTo>
                    <a:pt x="219" y="367"/>
                  </a:lnTo>
                  <a:lnTo>
                    <a:pt x="228" y="364"/>
                  </a:lnTo>
                  <a:lnTo>
                    <a:pt x="237" y="361"/>
                  </a:lnTo>
                  <a:lnTo>
                    <a:pt x="244" y="358"/>
                  </a:lnTo>
                  <a:lnTo>
                    <a:pt x="252" y="353"/>
                  </a:lnTo>
                  <a:lnTo>
                    <a:pt x="260" y="348"/>
                  </a:lnTo>
                  <a:lnTo>
                    <a:pt x="266" y="343"/>
                  </a:lnTo>
                  <a:lnTo>
                    <a:pt x="273" y="336"/>
                  </a:lnTo>
                  <a:lnTo>
                    <a:pt x="278" y="329"/>
                  </a:lnTo>
                  <a:lnTo>
                    <a:pt x="284" y="323"/>
                  </a:lnTo>
                  <a:lnTo>
                    <a:pt x="287" y="315"/>
                  </a:lnTo>
                  <a:lnTo>
                    <a:pt x="290" y="308"/>
                  </a:lnTo>
                  <a:lnTo>
                    <a:pt x="294" y="300"/>
                  </a:lnTo>
                  <a:lnTo>
                    <a:pt x="296" y="291"/>
                  </a:lnTo>
                  <a:lnTo>
                    <a:pt x="363" y="291"/>
                  </a:lnTo>
                  <a:lnTo>
                    <a:pt x="358" y="308"/>
                  </a:lnTo>
                  <a:lnTo>
                    <a:pt x="354" y="323"/>
                  </a:lnTo>
                  <a:lnTo>
                    <a:pt x="347" y="337"/>
                  </a:lnTo>
                  <a:lnTo>
                    <a:pt x="340" y="350"/>
                  </a:lnTo>
                  <a:lnTo>
                    <a:pt x="332" y="362"/>
                  </a:lnTo>
                  <a:lnTo>
                    <a:pt x="323" y="374"/>
                  </a:lnTo>
                  <a:lnTo>
                    <a:pt x="313" y="384"/>
                  </a:lnTo>
                  <a:lnTo>
                    <a:pt x="302" y="394"/>
                  </a:lnTo>
                  <a:lnTo>
                    <a:pt x="290" y="402"/>
                  </a:lnTo>
                  <a:lnTo>
                    <a:pt x="277" y="409"/>
                  </a:lnTo>
                  <a:lnTo>
                    <a:pt x="264" y="415"/>
                  </a:lnTo>
                  <a:lnTo>
                    <a:pt x="250" y="420"/>
                  </a:lnTo>
                  <a:lnTo>
                    <a:pt x="235" y="423"/>
                  </a:lnTo>
                  <a:lnTo>
                    <a:pt x="219" y="427"/>
                  </a:lnTo>
                  <a:lnTo>
                    <a:pt x="203" y="428"/>
                  </a:lnTo>
                  <a:lnTo>
                    <a:pt x="185" y="429"/>
                  </a:lnTo>
                  <a:close/>
                  <a:moveTo>
                    <a:pt x="299" y="184"/>
                  </a:moveTo>
                  <a:lnTo>
                    <a:pt x="298" y="170"/>
                  </a:lnTo>
                  <a:lnTo>
                    <a:pt x="296" y="157"/>
                  </a:lnTo>
                  <a:lnTo>
                    <a:pt x="294" y="145"/>
                  </a:lnTo>
                  <a:lnTo>
                    <a:pt x="290" y="134"/>
                  </a:lnTo>
                  <a:lnTo>
                    <a:pt x="286" y="123"/>
                  </a:lnTo>
                  <a:lnTo>
                    <a:pt x="282" y="113"/>
                  </a:lnTo>
                  <a:lnTo>
                    <a:pt x="276" y="104"/>
                  </a:lnTo>
                  <a:lnTo>
                    <a:pt x="271" y="95"/>
                  </a:lnTo>
                  <a:lnTo>
                    <a:pt x="263" y="88"/>
                  </a:lnTo>
                  <a:lnTo>
                    <a:pt x="255" y="80"/>
                  </a:lnTo>
                  <a:lnTo>
                    <a:pt x="247" y="75"/>
                  </a:lnTo>
                  <a:lnTo>
                    <a:pt x="237" y="69"/>
                  </a:lnTo>
                  <a:lnTo>
                    <a:pt x="226" y="66"/>
                  </a:lnTo>
                  <a:lnTo>
                    <a:pt x="215" y="64"/>
                  </a:lnTo>
                  <a:lnTo>
                    <a:pt x="203" y="61"/>
                  </a:lnTo>
                  <a:lnTo>
                    <a:pt x="190" y="61"/>
                  </a:lnTo>
                  <a:lnTo>
                    <a:pt x="177" y="61"/>
                  </a:lnTo>
                  <a:lnTo>
                    <a:pt x="165" y="64"/>
                  </a:lnTo>
                  <a:lnTo>
                    <a:pt x="152" y="67"/>
                  </a:lnTo>
                  <a:lnTo>
                    <a:pt x="142" y="71"/>
                  </a:lnTo>
                  <a:lnTo>
                    <a:pt x="131" y="77"/>
                  </a:lnTo>
                  <a:lnTo>
                    <a:pt x="121" y="83"/>
                  </a:lnTo>
                  <a:lnTo>
                    <a:pt x="112" y="92"/>
                  </a:lnTo>
                  <a:lnTo>
                    <a:pt x="103" y="101"/>
                  </a:lnTo>
                  <a:lnTo>
                    <a:pt x="98" y="110"/>
                  </a:lnTo>
                  <a:lnTo>
                    <a:pt x="92" y="118"/>
                  </a:lnTo>
                  <a:lnTo>
                    <a:pt x="88" y="127"/>
                  </a:lnTo>
                  <a:lnTo>
                    <a:pt x="84" y="138"/>
                  </a:lnTo>
                  <a:lnTo>
                    <a:pt x="80" y="148"/>
                  </a:lnTo>
                  <a:lnTo>
                    <a:pt x="77" y="160"/>
                  </a:lnTo>
                  <a:lnTo>
                    <a:pt x="75" y="171"/>
                  </a:lnTo>
                  <a:lnTo>
                    <a:pt x="73" y="184"/>
                  </a:lnTo>
                  <a:lnTo>
                    <a:pt x="299" y="184"/>
                  </a:lnTo>
                  <a:close/>
                </a:path>
              </a:pathLst>
            </a:custGeom>
            <a:solidFill>
              <a:srgbClr val="2C5882"/>
            </a:solidFill>
            <a:ln w="9525">
              <a:noFill/>
              <a:round/>
            </a:ln>
          </p:spPr>
          <p:txBody>
            <a:bodyPr/>
            <a:lstStyle/>
            <a:p>
              <a:endParaRPr lang="zh-CN" altLang="en-US"/>
            </a:p>
          </p:txBody>
        </p:sp>
        <p:sp>
          <p:nvSpPr>
            <p:cNvPr id="83036" name="Freeform 6"/>
            <p:cNvSpPr/>
            <p:nvPr/>
          </p:nvSpPr>
          <p:spPr bwMode="auto">
            <a:xfrm>
              <a:off x="5326" y="975"/>
              <a:ext cx="66" cy="140"/>
            </a:xfrm>
            <a:custGeom>
              <a:avLst/>
              <a:gdLst>
                <a:gd name="T0" fmla="*/ 0 w 197"/>
                <a:gd name="T1" fmla="*/ 0 h 418"/>
                <a:gd name="T2" fmla="*/ 0 w 197"/>
                <a:gd name="T3" fmla="*/ 0 h 418"/>
                <a:gd name="T4" fmla="*/ 0 w 197"/>
                <a:gd name="T5" fmla="*/ 0 h 418"/>
                <a:gd name="T6" fmla="*/ 0 w 197"/>
                <a:gd name="T7" fmla="*/ 0 h 418"/>
                <a:gd name="T8" fmla="*/ 0 w 197"/>
                <a:gd name="T9" fmla="*/ 0 h 418"/>
                <a:gd name="T10" fmla="*/ 0 w 197"/>
                <a:gd name="T11" fmla="*/ 0 h 418"/>
                <a:gd name="T12" fmla="*/ 0 w 197"/>
                <a:gd name="T13" fmla="*/ 0 h 418"/>
                <a:gd name="T14" fmla="*/ 0 w 197"/>
                <a:gd name="T15" fmla="*/ 0 h 418"/>
                <a:gd name="T16" fmla="*/ 0 w 197"/>
                <a:gd name="T17" fmla="*/ 0 h 418"/>
                <a:gd name="T18" fmla="*/ 0 w 197"/>
                <a:gd name="T19" fmla="*/ 0 h 418"/>
                <a:gd name="T20" fmla="*/ 0 w 197"/>
                <a:gd name="T21" fmla="*/ 0 h 418"/>
                <a:gd name="T22" fmla="*/ 0 w 197"/>
                <a:gd name="T23" fmla="*/ 0 h 418"/>
                <a:gd name="T24" fmla="*/ 0 w 197"/>
                <a:gd name="T25" fmla="*/ 0 h 418"/>
                <a:gd name="T26" fmla="*/ 0 w 197"/>
                <a:gd name="T27" fmla="*/ 0 h 418"/>
                <a:gd name="T28" fmla="*/ 0 w 197"/>
                <a:gd name="T29" fmla="*/ 0 h 418"/>
                <a:gd name="T30" fmla="*/ 0 w 197"/>
                <a:gd name="T31" fmla="*/ 0 h 418"/>
                <a:gd name="T32" fmla="*/ 0 w 197"/>
                <a:gd name="T33" fmla="*/ 0 h 418"/>
                <a:gd name="T34" fmla="*/ 0 w 197"/>
                <a:gd name="T35" fmla="*/ 0 h 418"/>
                <a:gd name="T36" fmla="*/ 0 w 197"/>
                <a:gd name="T37" fmla="*/ 0 h 418"/>
                <a:gd name="T38" fmla="*/ 0 w 197"/>
                <a:gd name="T39" fmla="*/ 0 h 418"/>
                <a:gd name="T40" fmla="*/ 0 w 197"/>
                <a:gd name="T41" fmla="*/ 0 h 418"/>
                <a:gd name="T42" fmla="*/ 0 w 197"/>
                <a:gd name="T43" fmla="*/ 0 h 418"/>
                <a:gd name="T44" fmla="*/ 0 w 197"/>
                <a:gd name="T45" fmla="*/ 0 h 418"/>
                <a:gd name="T46" fmla="*/ 0 w 197"/>
                <a:gd name="T47" fmla="*/ 0 h 418"/>
                <a:gd name="T48" fmla="*/ 0 w 197"/>
                <a:gd name="T49" fmla="*/ 0 h 418"/>
                <a:gd name="T50" fmla="*/ 0 w 197"/>
                <a:gd name="T51" fmla="*/ 0 h 418"/>
                <a:gd name="T52" fmla="*/ 0 w 197"/>
                <a:gd name="T53" fmla="*/ 0 h 418"/>
                <a:gd name="T54" fmla="*/ 0 w 197"/>
                <a:gd name="T55" fmla="*/ 0 h 418"/>
                <a:gd name="T56" fmla="*/ 0 w 197"/>
                <a:gd name="T57" fmla="*/ 0 h 418"/>
                <a:gd name="T58" fmla="*/ 0 w 197"/>
                <a:gd name="T59" fmla="*/ 0 h 418"/>
                <a:gd name="T60" fmla="*/ 0 w 197"/>
                <a:gd name="T61" fmla="*/ 0 h 418"/>
                <a:gd name="T62" fmla="*/ 0 w 197"/>
                <a:gd name="T63" fmla="*/ 0 h 418"/>
                <a:gd name="T64" fmla="*/ 0 w 197"/>
                <a:gd name="T65" fmla="*/ 0 h 418"/>
                <a:gd name="T66" fmla="*/ 0 w 197"/>
                <a:gd name="T67" fmla="*/ 0 h 418"/>
                <a:gd name="T68" fmla="*/ 0 w 197"/>
                <a:gd name="T69" fmla="*/ 0 h 418"/>
                <a:gd name="T70" fmla="*/ 0 w 197"/>
                <a:gd name="T71" fmla="*/ 0 h 418"/>
                <a:gd name="T72" fmla="*/ 0 w 197"/>
                <a:gd name="T73" fmla="*/ 0 h 418"/>
                <a:gd name="T74" fmla="*/ 0 w 197"/>
                <a:gd name="T75" fmla="*/ 0 h 41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7"/>
                <a:gd name="T115" fmla="*/ 0 h 418"/>
                <a:gd name="T116" fmla="*/ 197 w 197"/>
                <a:gd name="T117" fmla="*/ 418 h 41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7" h="418">
                  <a:moveTo>
                    <a:pt x="0" y="418"/>
                  </a:moveTo>
                  <a:lnTo>
                    <a:pt x="0" y="12"/>
                  </a:lnTo>
                  <a:lnTo>
                    <a:pt x="32" y="12"/>
                  </a:lnTo>
                  <a:lnTo>
                    <a:pt x="64" y="12"/>
                  </a:lnTo>
                  <a:lnTo>
                    <a:pt x="64" y="81"/>
                  </a:lnTo>
                  <a:lnTo>
                    <a:pt x="73" y="66"/>
                  </a:lnTo>
                  <a:lnTo>
                    <a:pt x="83" y="52"/>
                  </a:lnTo>
                  <a:lnTo>
                    <a:pt x="93" y="40"/>
                  </a:lnTo>
                  <a:lnTo>
                    <a:pt x="103" y="29"/>
                  </a:lnTo>
                  <a:lnTo>
                    <a:pt x="114" y="20"/>
                  </a:lnTo>
                  <a:lnTo>
                    <a:pt x="126" y="13"/>
                  </a:lnTo>
                  <a:lnTo>
                    <a:pt x="138" y="7"/>
                  </a:lnTo>
                  <a:lnTo>
                    <a:pt x="151" y="3"/>
                  </a:lnTo>
                  <a:lnTo>
                    <a:pt x="164" y="0"/>
                  </a:lnTo>
                  <a:lnTo>
                    <a:pt x="178" y="0"/>
                  </a:lnTo>
                  <a:lnTo>
                    <a:pt x="187" y="0"/>
                  </a:lnTo>
                  <a:lnTo>
                    <a:pt x="197" y="3"/>
                  </a:lnTo>
                  <a:lnTo>
                    <a:pt x="197" y="73"/>
                  </a:lnTo>
                  <a:lnTo>
                    <a:pt x="184" y="72"/>
                  </a:lnTo>
                  <a:lnTo>
                    <a:pt x="169" y="73"/>
                  </a:lnTo>
                  <a:lnTo>
                    <a:pt x="157" y="75"/>
                  </a:lnTo>
                  <a:lnTo>
                    <a:pt x="145" y="78"/>
                  </a:lnTo>
                  <a:lnTo>
                    <a:pt x="134" y="81"/>
                  </a:lnTo>
                  <a:lnTo>
                    <a:pt x="123" y="85"/>
                  </a:lnTo>
                  <a:lnTo>
                    <a:pt x="115" y="91"/>
                  </a:lnTo>
                  <a:lnTo>
                    <a:pt x="106" y="97"/>
                  </a:lnTo>
                  <a:lnTo>
                    <a:pt x="97" y="106"/>
                  </a:lnTo>
                  <a:lnTo>
                    <a:pt x="91" y="115"/>
                  </a:lnTo>
                  <a:lnTo>
                    <a:pt x="84" y="124"/>
                  </a:lnTo>
                  <a:lnTo>
                    <a:pt x="80" y="135"/>
                  </a:lnTo>
                  <a:lnTo>
                    <a:pt x="75" y="146"/>
                  </a:lnTo>
                  <a:lnTo>
                    <a:pt x="72" y="159"/>
                  </a:lnTo>
                  <a:lnTo>
                    <a:pt x="70" y="172"/>
                  </a:lnTo>
                  <a:lnTo>
                    <a:pt x="68" y="185"/>
                  </a:lnTo>
                  <a:lnTo>
                    <a:pt x="68" y="200"/>
                  </a:lnTo>
                  <a:lnTo>
                    <a:pt x="68" y="418"/>
                  </a:lnTo>
                  <a:lnTo>
                    <a:pt x="34" y="418"/>
                  </a:lnTo>
                  <a:lnTo>
                    <a:pt x="0" y="418"/>
                  </a:lnTo>
                  <a:close/>
                </a:path>
              </a:pathLst>
            </a:custGeom>
            <a:solidFill>
              <a:srgbClr val="2C5882"/>
            </a:solidFill>
            <a:ln w="9525">
              <a:noFill/>
              <a:round/>
            </a:ln>
          </p:spPr>
          <p:txBody>
            <a:bodyPr/>
            <a:lstStyle/>
            <a:p>
              <a:endParaRPr lang="zh-CN" altLang="en-US"/>
            </a:p>
          </p:txBody>
        </p:sp>
        <p:sp>
          <p:nvSpPr>
            <p:cNvPr id="83037" name="Freeform 5"/>
            <p:cNvSpPr/>
            <p:nvPr/>
          </p:nvSpPr>
          <p:spPr bwMode="auto">
            <a:xfrm>
              <a:off x="5415" y="975"/>
              <a:ext cx="112" cy="143"/>
            </a:xfrm>
            <a:custGeom>
              <a:avLst/>
              <a:gdLst>
                <a:gd name="T0" fmla="*/ 0 w 336"/>
                <a:gd name="T1" fmla="*/ 0 h 429"/>
                <a:gd name="T2" fmla="*/ 0 w 336"/>
                <a:gd name="T3" fmla="*/ 0 h 429"/>
                <a:gd name="T4" fmla="*/ 0 w 336"/>
                <a:gd name="T5" fmla="*/ 0 h 429"/>
                <a:gd name="T6" fmla="*/ 0 w 336"/>
                <a:gd name="T7" fmla="*/ 0 h 429"/>
                <a:gd name="T8" fmla="*/ 0 w 336"/>
                <a:gd name="T9" fmla="*/ 0 h 429"/>
                <a:gd name="T10" fmla="*/ 0 w 336"/>
                <a:gd name="T11" fmla="*/ 0 h 429"/>
                <a:gd name="T12" fmla="*/ 0 w 336"/>
                <a:gd name="T13" fmla="*/ 0 h 429"/>
                <a:gd name="T14" fmla="*/ 0 w 336"/>
                <a:gd name="T15" fmla="*/ 0 h 429"/>
                <a:gd name="T16" fmla="*/ 0 w 336"/>
                <a:gd name="T17" fmla="*/ 0 h 429"/>
                <a:gd name="T18" fmla="*/ 0 w 336"/>
                <a:gd name="T19" fmla="*/ 0 h 429"/>
                <a:gd name="T20" fmla="*/ 0 w 336"/>
                <a:gd name="T21" fmla="*/ 0 h 429"/>
                <a:gd name="T22" fmla="*/ 0 w 336"/>
                <a:gd name="T23" fmla="*/ 0 h 429"/>
                <a:gd name="T24" fmla="*/ 0 w 336"/>
                <a:gd name="T25" fmla="*/ 0 h 429"/>
                <a:gd name="T26" fmla="*/ 0 w 336"/>
                <a:gd name="T27" fmla="*/ 0 h 429"/>
                <a:gd name="T28" fmla="*/ 0 w 336"/>
                <a:gd name="T29" fmla="*/ 0 h 429"/>
                <a:gd name="T30" fmla="*/ 0 w 336"/>
                <a:gd name="T31" fmla="*/ 0 h 429"/>
                <a:gd name="T32" fmla="*/ 0 w 336"/>
                <a:gd name="T33" fmla="*/ 0 h 429"/>
                <a:gd name="T34" fmla="*/ 0 w 336"/>
                <a:gd name="T35" fmla="*/ 0 h 429"/>
                <a:gd name="T36" fmla="*/ 0 w 336"/>
                <a:gd name="T37" fmla="*/ 0 h 429"/>
                <a:gd name="T38" fmla="*/ 0 w 336"/>
                <a:gd name="T39" fmla="*/ 0 h 429"/>
                <a:gd name="T40" fmla="*/ 0 w 336"/>
                <a:gd name="T41" fmla="*/ 0 h 429"/>
                <a:gd name="T42" fmla="*/ 0 w 336"/>
                <a:gd name="T43" fmla="*/ 0 h 429"/>
                <a:gd name="T44" fmla="*/ 0 w 336"/>
                <a:gd name="T45" fmla="*/ 0 h 429"/>
                <a:gd name="T46" fmla="*/ 0 w 336"/>
                <a:gd name="T47" fmla="*/ 0 h 429"/>
                <a:gd name="T48" fmla="*/ 0 w 336"/>
                <a:gd name="T49" fmla="*/ 0 h 429"/>
                <a:gd name="T50" fmla="*/ 0 w 336"/>
                <a:gd name="T51" fmla="*/ 0 h 429"/>
                <a:gd name="T52" fmla="*/ 0 w 336"/>
                <a:gd name="T53" fmla="*/ 0 h 429"/>
                <a:gd name="T54" fmla="*/ 0 w 336"/>
                <a:gd name="T55" fmla="*/ 0 h 429"/>
                <a:gd name="T56" fmla="*/ 0 w 336"/>
                <a:gd name="T57" fmla="*/ 0 h 429"/>
                <a:gd name="T58" fmla="*/ 0 w 336"/>
                <a:gd name="T59" fmla="*/ 0 h 429"/>
                <a:gd name="T60" fmla="*/ 0 w 336"/>
                <a:gd name="T61" fmla="*/ 0 h 429"/>
                <a:gd name="T62" fmla="*/ 0 w 336"/>
                <a:gd name="T63" fmla="*/ 0 h 429"/>
                <a:gd name="T64" fmla="*/ 0 w 336"/>
                <a:gd name="T65" fmla="*/ 0 h 429"/>
                <a:gd name="T66" fmla="*/ 0 w 336"/>
                <a:gd name="T67" fmla="*/ 0 h 429"/>
                <a:gd name="T68" fmla="*/ 0 w 336"/>
                <a:gd name="T69" fmla="*/ 0 h 429"/>
                <a:gd name="T70" fmla="*/ 0 w 336"/>
                <a:gd name="T71" fmla="*/ 0 h 429"/>
                <a:gd name="T72" fmla="*/ 0 w 336"/>
                <a:gd name="T73" fmla="*/ 0 h 429"/>
                <a:gd name="T74" fmla="*/ 0 w 336"/>
                <a:gd name="T75" fmla="*/ 0 h 429"/>
                <a:gd name="T76" fmla="*/ 0 w 336"/>
                <a:gd name="T77" fmla="*/ 0 h 429"/>
                <a:gd name="T78" fmla="*/ 0 w 336"/>
                <a:gd name="T79" fmla="*/ 0 h 429"/>
                <a:gd name="T80" fmla="*/ 0 w 336"/>
                <a:gd name="T81" fmla="*/ 0 h 429"/>
                <a:gd name="T82" fmla="*/ 0 w 336"/>
                <a:gd name="T83" fmla="*/ 0 h 429"/>
                <a:gd name="T84" fmla="*/ 0 w 336"/>
                <a:gd name="T85" fmla="*/ 0 h 429"/>
                <a:gd name="T86" fmla="*/ 0 w 336"/>
                <a:gd name="T87" fmla="*/ 0 h 429"/>
                <a:gd name="T88" fmla="*/ 0 w 336"/>
                <a:gd name="T89" fmla="*/ 0 h 429"/>
                <a:gd name="T90" fmla="*/ 0 w 336"/>
                <a:gd name="T91" fmla="*/ 0 h 429"/>
                <a:gd name="T92" fmla="*/ 0 w 336"/>
                <a:gd name="T93" fmla="*/ 0 h 429"/>
                <a:gd name="T94" fmla="*/ 0 w 336"/>
                <a:gd name="T95" fmla="*/ 0 h 429"/>
                <a:gd name="T96" fmla="*/ 0 w 336"/>
                <a:gd name="T97" fmla="*/ 0 h 429"/>
                <a:gd name="T98" fmla="*/ 0 w 336"/>
                <a:gd name="T99" fmla="*/ 0 h 429"/>
                <a:gd name="T100" fmla="*/ 0 w 336"/>
                <a:gd name="T101" fmla="*/ 0 h 429"/>
                <a:gd name="T102" fmla="*/ 0 w 336"/>
                <a:gd name="T103" fmla="*/ 0 h 429"/>
                <a:gd name="T104" fmla="*/ 0 w 336"/>
                <a:gd name="T105" fmla="*/ 0 h 429"/>
                <a:gd name="T106" fmla="*/ 0 w 336"/>
                <a:gd name="T107" fmla="*/ 0 h 429"/>
                <a:gd name="T108" fmla="*/ 0 w 336"/>
                <a:gd name="T109" fmla="*/ 0 h 429"/>
                <a:gd name="T110" fmla="*/ 0 w 336"/>
                <a:gd name="T111" fmla="*/ 0 h 429"/>
                <a:gd name="T112" fmla="*/ 0 w 336"/>
                <a:gd name="T113" fmla="*/ 0 h 429"/>
                <a:gd name="T114" fmla="*/ 0 w 336"/>
                <a:gd name="T115" fmla="*/ 0 h 429"/>
                <a:gd name="T116" fmla="*/ 0 w 336"/>
                <a:gd name="T117" fmla="*/ 0 h 429"/>
                <a:gd name="T118" fmla="*/ 0 w 336"/>
                <a:gd name="T119" fmla="*/ 0 h 429"/>
                <a:gd name="T120" fmla="*/ 0 w 336"/>
                <a:gd name="T121" fmla="*/ 0 h 42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6"/>
                <a:gd name="T184" fmla="*/ 0 h 429"/>
                <a:gd name="T185" fmla="*/ 336 w 336"/>
                <a:gd name="T186" fmla="*/ 429 h 42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6" h="429">
                  <a:moveTo>
                    <a:pt x="258" y="129"/>
                  </a:moveTo>
                  <a:lnTo>
                    <a:pt x="257" y="122"/>
                  </a:lnTo>
                  <a:lnTo>
                    <a:pt x="255" y="114"/>
                  </a:lnTo>
                  <a:lnTo>
                    <a:pt x="252" y="106"/>
                  </a:lnTo>
                  <a:lnTo>
                    <a:pt x="249" y="100"/>
                  </a:lnTo>
                  <a:lnTo>
                    <a:pt x="246" y="93"/>
                  </a:lnTo>
                  <a:lnTo>
                    <a:pt x="241" y="88"/>
                  </a:lnTo>
                  <a:lnTo>
                    <a:pt x="236" y="82"/>
                  </a:lnTo>
                  <a:lnTo>
                    <a:pt x="230" y="77"/>
                  </a:lnTo>
                  <a:lnTo>
                    <a:pt x="224" y="72"/>
                  </a:lnTo>
                  <a:lnTo>
                    <a:pt x="217" y="69"/>
                  </a:lnTo>
                  <a:lnTo>
                    <a:pt x="210" y="66"/>
                  </a:lnTo>
                  <a:lnTo>
                    <a:pt x="202" y="64"/>
                  </a:lnTo>
                  <a:lnTo>
                    <a:pt x="193" y="61"/>
                  </a:lnTo>
                  <a:lnTo>
                    <a:pt x="185" y="59"/>
                  </a:lnTo>
                  <a:lnTo>
                    <a:pt x="175" y="59"/>
                  </a:lnTo>
                  <a:lnTo>
                    <a:pt x="165" y="58"/>
                  </a:lnTo>
                  <a:lnTo>
                    <a:pt x="144" y="59"/>
                  </a:lnTo>
                  <a:lnTo>
                    <a:pt x="127" y="62"/>
                  </a:lnTo>
                  <a:lnTo>
                    <a:pt x="119" y="65"/>
                  </a:lnTo>
                  <a:lnTo>
                    <a:pt x="112" y="67"/>
                  </a:lnTo>
                  <a:lnTo>
                    <a:pt x="106" y="70"/>
                  </a:lnTo>
                  <a:lnTo>
                    <a:pt x="100" y="73"/>
                  </a:lnTo>
                  <a:lnTo>
                    <a:pt x="95" y="77"/>
                  </a:lnTo>
                  <a:lnTo>
                    <a:pt x="90" y="81"/>
                  </a:lnTo>
                  <a:lnTo>
                    <a:pt x="86" y="87"/>
                  </a:lnTo>
                  <a:lnTo>
                    <a:pt x="83" y="92"/>
                  </a:lnTo>
                  <a:lnTo>
                    <a:pt x="81" y="97"/>
                  </a:lnTo>
                  <a:lnTo>
                    <a:pt x="80" y="103"/>
                  </a:lnTo>
                  <a:lnTo>
                    <a:pt x="78" y="110"/>
                  </a:lnTo>
                  <a:lnTo>
                    <a:pt x="77" y="116"/>
                  </a:lnTo>
                  <a:lnTo>
                    <a:pt x="78" y="127"/>
                  </a:lnTo>
                  <a:lnTo>
                    <a:pt x="82" y="136"/>
                  </a:lnTo>
                  <a:lnTo>
                    <a:pt x="84" y="139"/>
                  </a:lnTo>
                  <a:lnTo>
                    <a:pt x="86" y="143"/>
                  </a:lnTo>
                  <a:lnTo>
                    <a:pt x="89" y="147"/>
                  </a:lnTo>
                  <a:lnTo>
                    <a:pt x="94" y="149"/>
                  </a:lnTo>
                  <a:lnTo>
                    <a:pt x="102" y="154"/>
                  </a:lnTo>
                  <a:lnTo>
                    <a:pt x="117" y="160"/>
                  </a:lnTo>
                  <a:lnTo>
                    <a:pt x="134" y="165"/>
                  </a:lnTo>
                  <a:lnTo>
                    <a:pt x="155" y="171"/>
                  </a:lnTo>
                  <a:lnTo>
                    <a:pt x="225" y="188"/>
                  </a:lnTo>
                  <a:lnTo>
                    <a:pt x="239" y="192"/>
                  </a:lnTo>
                  <a:lnTo>
                    <a:pt x="252" y="196"/>
                  </a:lnTo>
                  <a:lnTo>
                    <a:pt x="265" y="200"/>
                  </a:lnTo>
                  <a:lnTo>
                    <a:pt x="276" y="205"/>
                  </a:lnTo>
                  <a:lnTo>
                    <a:pt x="286" y="210"/>
                  </a:lnTo>
                  <a:lnTo>
                    <a:pt x="295" y="216"/>
                  </a:lnTo>
                  <a:lnTo>
                    <a:pt x="303" y="221"/>
                  </a:lnTo>
                  <a:lnTo>
                    <a:pt x="310" y="228"/>
                  </a:lnTo>
                  <a:lnTo>
                    <a:pt x="316" y="234"/>
                  </a:lnTo>
                  <a:lnTo>
                    <a:pt x="321" y="242"/>
                  </a:lnTo>
                  <a:lnTo>
                    <a:pt x="326" y="250"/>
                  </a:lnTo>
                  <a:lnTo>
                    <a:pt x="329" y="257"/>
                  </a:lnTo>
                  <a:lnTo>
                    <a:pt x="331" y="267"/>
                  </a:lnTo>
                  <a:lnTo>
                    <a:pt x="333" y="277"/>
                  </a:lnTo>
                  <a:lnTo>
                    <a:pt x="334" y="287"/>
                  </a:lnTo>
                  <a:lnTo>
                    <a:pt x="336" y="298"/>
                  </a:lnTo>
                  <a:lnTo>
                    <a:pt x="334" y="313"/>
                  </a:lnTo>
                  <a:lnTo>
                    <a:pt x="332" y="326"/>
                  </a:lnTo>
                  <a:lnTo>
                    <a:pt x="329" y="339"/>
                  </a:lnTo>
                  <a:lnTo>
                    <a:pt x="325" y="351"/>
                  </a:lnTo>
                  <a:lnTo>
                    <a:pt x="318" y="363"/>
                  </a:lnTo>
                  <a:lnTo>
                    <a:pt x="310" y="374"/>
                  </a:lnTo>
                  <a:lnTo>
                    <a:pt x="302" y="384"/>
                  </a:lnTo>
                  <a:lnTo>
                    <a:pt x="292" y="393"/>
                  </a:lnTo>
                  <a:lnTo>
                    <a:pt x="281" y="402"/>
                  </a:lnTo>
                  <a:lnTo>
                    <a:pt x="268" y="408"/>
                  </a:lnTo>
                  <a:lnTo>
                    <a:pt x="255" y="415"/>
                  </a:lnTo>
                  <a:lnTo>
                    <a:pt x="240" y="420"/>
                  </a:lnTo>
                  <a:lnTo>
                    <a:pt x="225" y="423"/>
                  </a:lnTo>
                  <a:lnTo>
                    <a:pt x="210" y="427"/>
                  </a:lnTo>
                  <a:lnTo>
                    <a:pt x="192" y="428"/>
                  </a:lnTo>
                  <a:lnTo>
                    <a:pt x="175" y="429"/>
                  </a:lnTo>
                  <a:lnTo>
                    <a:pt x="154" y="428"/>
                  </a:lnTo>
                  <a:lnTo>
                    <a:pt x="134" y="427"/>
                  </a:lnTo>
                  <a:lnTo>
                    <a:pt x="116" y="423"/>
                  </a:lnTo>
                  <a:lnTo>
                    <a:pt x="99" y="420"/>
                  </a:lnTo>
                  <a:lnTo>
                    <a:pt x="84" y="416"/>
                  </a:lnTo>
                  <a:lnTo>
                    <a:pt x="71" y="409"/>
                  </a:lnTo>
                  <a:lnTo>
                    <a:pt x="58" y="403"/>
                  </a:lnTo>
                  <a:lnTo>
                    <a:pt x="47" y="395"/>
                  </a:lnTo>
                  <a:lnTo>
                    <a:pt x="37" y="385"/>
                  </a:lnTo>
                  <a:lnTo>
                    <a:pt x="28" y="375"/>
                  </a:lnTo>
                  <a:lnTo>
                    <a:pt x="20" y="363"/>
                  </a:lnTo>
                  <a:lnTo>
                    <a:pt x="14" y="351"/>
                  </a:lnTo>
                  <a:lnTo>
                    <a:pt x="8" y="337"/>
                  </a:lnTo>
                  <a:lnTo>
                    <a:pt x="4" y="322"/>
                  </a:lnTo>
                  <a:lnTo>
                    <a:pt x="2" y="305"/>
                  </a:lnTo>
                  <a:lnTo>
                    <a:pt x="0" y="288"/>
                  </a:lnTo>
                  <a:lnTo>
                    <a:pt x="65" y="288"/>
                  </a:lnTo>
                  <a:lnTo>
                    <a:pt x="67" y="299"/>
                  </a:lnTo>
                  <a:lnTo>
                    <a:pt x="70" y="308"/>
                  </a:lnTo>
                  <a:lnTo>
                    <a:pt x="72" y="317"/>
                  </a:lnTo>
                  <a:lnTo>
                    <a:pt x="75" y="325"/>
                  </a:lnTo>
                  <a:lnTo>
                    <a:pt x="80" y="333"/>
                  </a:lnTo>
                  <a:lnTo>
                    <a:pt x="85" y="339"/>
                  </a:lnTo>
                  <a:lnTo>
                    <a:pt x="90" y="346"/>
                  </a:lnTo>
                  <a:lnTo>
                    <a:pt x="96" y="350"/>
                  </a:lnTo>
                  <a:lnTo>
                    <a:pt x="102" y="355"/>
                  </a:lnTo>
                  <a:lnTo>
                    <a:pt x="110" y="359"/>
                  </a:lnTo>
                  <a:lnTo>
                    <a:pt x="119" y="362"/>
                  </a:lnTo>
                  <a:lnTo>
                    <a:pt x="129" y="365"/>
                  </a:lnTo>
                  <a:lnTo>
                    <a:pt x="139" y="367"/>
                  </a:lnTo>
                  <a:lnTo>
                    <a:pt x="150" y="369"/>
                  </a:lnTo>
                  <a:lnTo>
                    <a:pt x="162" y="370"/>
                  </a:lnTo>
                  <a:lnTo>
                    <a:pt x="175" y="370"/>
                  </a:lnTo>
                  <a:lnTo>
                    <a:pt x="186" y="370"/>
                  </a:lnTo>
                  <a:lnTo>
                    <a:pt x="195" y="369"/>
                  </a:lnTo>
                  <a:lnTo>
                    <a:pt x="205" y="368"/>
                  </a:lnTo>
                  <a:lnTo>
                    <a:pt x="214" y="365"/>
                  </a:lnTo>
                  <a:lnTo>
                    <a:pt x="223" y="363"/>
                  </a:lnTo>
                  <a:lnTo>
                    <a:pt x="230" y="360"/>
                  </a:lnTo>
                  <a:lnTo>
                    <a:pt x="237" y="357"/>
                  </a:lnTo>
                  <a:lnTo>
                    <a:pt x="244" y="352"/>
                  </a:lnTo>
                  <a:lnTo>
                    <a:pt x="249" y="348"/>
                  </a:lnTo>
                  <a:lnTo>
                    <a:pt x="255" y="343"/>
                  </a:lnTo>
                  <a:lnTo>
                    <a:pt x="258" y="337"/>
                  </a:lnTo>
                  <a:lnTo>
                    <a:pt x="262" y="330"/>
                  </a:lnTo>
                  <a:lnTo>
                    <a:pt x="264" y="324"/>
                  </a:lnTo>
                  <a:lnTo>
                    <a:pt x="267" y="317"/>
                  </a:lnTo>
                  <a:lnTo>
                    <a:pt x="268" y="310"/>
                  </a:lnTo>
                  <a:lnTo>
                    <a:pt x="268" y="301"/>
                  </a:lnTo>
                  <a:lnTo>
                    <a:pt x="267" y="291"/>
                  </a:lnTo>
                  <a:lnTo>
                    <a:pt x="263" y="282"/>
                  </a:lnTo>
                  <a:lnTo>
                    <a:pt x="261" y="279"/>
                  </a:lnTo>
                  <a:lnTo>
                    <a:pt x="259" y="276"/>
                  </a:lnTo>
                  <a:lnTo>
                    <a:pt x="256" y="273"/>
                  </a:lnTo>
                  <a:lnTo>
                    <a:pt x="252" y="269"/>
                  </a:lnTo>
                  <a:lnTo>
                    <a:pt x="243" y="264"/>
                  </a:lnTo>
                  <a:lnTo>
                    <a:pt x="228" y="258"/>
                  </a:lnTo>
                  <a:lnTo>
                    <a:pt x="211" y="253"/>
                  </a:lnTo>
                  <a:lnTo>
                    <a:pt x="190" y="247"/>
                  </a:lnTo>
                  <a:lnTo>
                    <a:pt x="119" y="231"/>
                  </a:lnTo>
                  <a:lnTo>
                    <a:pt x="106" y="227"/>
                  </a:lnTo>
                  <a:lnTo>
                    <a:pt x="93" y="223"/>
                  </a:lnTo>
                  <a:lnTo>
                    <a:pt x="81" y="219"/>
                  </a:lnTo>
                  <a:lnTo>
                    <a:pt x="70" y="215"/>
                  </a:lnTo>
                  <a:lnTo>
                    <a:pt x="61" y="209"/>
                  </a:lnTo>
                  <a:lnTo>
                    <a:pt x="52" y="204"/>
                  </a:lnTo>
                  <a:lnTo>
                    <a:pt x="44" y="198"/>
                  </a:lnTo>
                  <a:lnTo>
                    <a:pt x="38" y="193"/>
                  </a:lnTo>
                  <a:lnTo>
                    <a:pt x="31" y="186"/>
                  </a:lnTo>
                  <a:lnTo>
                    <a:pt x="27" y="180"/>
                  </a:lnTo>
                  <a:lnTo>
                    <a:pt x="23" y="172"/>
                  </a:lnTo>
                  <a:lnTo>
                    <a:pt x="19" y="163"/>
                  </a:lnTo>
                  <a:lnTo>
                    <a:pt x="17" y="154"/>
                  </a:lnTo>
                  <a:lnTo>
                    <a:pt x="15" y="145"/>
                  </a:lnTo>
                  <a:lnTo>
                    <a:pt x="14" y="135"/>
                  </a:lnTo>
                  <a:lnTo>
                    <a:pt x="13" y="124"/>
                  </a:lnTo>
                  <a:lnTo>
                    <a:pt x="14" y="111"/>
                  </a:lnTo>
                  <a:lnTo>
                    <a:pt x="16" y="97"/>
                  </a:lnTo>
                  <a:lnTo>
                    <a:pt x="19" y="84"/>
                  </a:lnTo>
                  <a:lnTo>
                    <a:pt x="24" y="72"/>
                  </a:lnTo>
                  <a:lnTo>
                    <a:pt x="29" y="61"/>
                  </a:lnTo>
                  <a:lnTo>
                    <a:pt x="36" y="52"/>
                  </a:lnTo>
                  <a:lnTo>
                    <a:pt x="44" y="42"/>
                  </a:lnTo>
                  <a:lnTo>
                    <a:pt x="54" y="33"/>
                  </a:lnTo>
                  <a:lnTo>
                    <a:pt x="64" y="25"/>
                  </a:lnTo>
                  <a:lnTo>
                    <a:pt x="76" y="19"/>
                  </a:lnTo>
                  <a:lnTo>
                    <a:pt x="88" y="13"/>
                  </a:lnTo>
                  <a:lnTo>
                    <a:pt x="102" y="8"/>
                  </a:lnTo>
                  <a:lnTo>
                    <a:pt x="117" y="5"/>
                  </a:lnTo>
                  <a:lnTo>
                    <a:pt x="131" y="2"/>
                  </a:lnTo>
                  <a:lnTo>
                    <a:pt x="147" y="0"/>
                  </a:lnTo>
                  <a:lnTo>
                    <a:pt x="165" y="0"/>
                  </a:lnTo>
                  <a:lnTo>
                    <a:pt x="181" y="0"/>
                  </a:lnTo>
                  <a:lnTo>
                    <a:pt x="198" y="2"/>
                  </a:lnTo>
                  <a:lnTo>
                    <a:pt x="213" y="5"/>
                  </a:lnTo>
                  <a:lnTo>
                    <a:pt x="228" y="9"/>
                  </a:lnTo>
                  <a:lnTo>
                    <a:pt x="241" y="13"/>
                  </a:lnTo>
                  <a:lnTo>
                    <a:pt x="255" y="19"/>
                  </a:lnTo>
                  <a:lnTo>
                    <a:pt x="267" y="26"/>
                  </a:lnTo>
                  <a:lnTo>
                    <a:pt x="278" y="34"/>
                  </a:lnTo>
                  <a:lnTo>
                    <a:pt x="287" y="44"/>
                  </a:lnTo>
                  <a:lnTo>
                    <a:pt x="296" y="54"/>
                  </a:lnTo>
                  <a:lnTo>
                    <a:pt x="303" y="64"/>
                  </a:lnTo>
                  <a:lnTo>
                    <a:pt x="309" y="76"/>
                  </a:lnTo>
                  <a:lnTo>
                    <a:pt x="314" y="88"/>
                  </a:lnTo>
                  <a:lnTo>
                    <a:pt x="318" y="101"/>
                  </a:lnTo>
                  <a:lnTo>
                    <a:pt x="320" y="115"/>
                  </a:lnTo>
                  <a:lnTo>
                    <a:pt x="321" y="129"/>
                  </a:lnTo>
                  <a:lnTo>
                    <a:pt x="258" y="129"/>
                  </a:lnTo>
                  <a:close/>
                </a:path>
              </a:pathLst>
            </a:custGeom>
            <a:solidFill>
              <a:srgbClr val="2C5882"/>
            </a:solidFill>
            <a:ln w="9525">
              <a:noFill/>
              <a:round/>
            </a:ln>
          </p:spPr>
          <p:txBody>
            <a:bodyPr/>
            <a:lstStyle/>
            <a:p>
              <a:endParaRPr lang="zh-CN" altLang="en-US"/>
            </a:p>
          </p:txBody>
        </p:sp>
        <p:sp>
          <p:nvSpPr>
            <p:cNvPr id="83038" name="Freeform 4"/>
            <p:cNvSpPr>
              <a:spLocks noEditPoints="1"/>
            </p:cNvSpPr>
            <p:nvPr/>
          </p:nvSpPr>
          <p:spPr bwMode="auto">
            <a:xfrm>
              <a:off x="5568" y="929"/>
              <a:ext cx="23" cy="186"/>
            </a:xfrm>
            <a:custGeom>
              <a:avLst/>
              <a:gdLst>
                <a:gd name="T0" fmla="*/ 0 w 70"/>
                <a:gd name="T1" fmla="*/ 0 h 558"/>
                <a:gd name="T2" fmla="*/ 0 w 70"/>
                <a:gd name="T3" fmla="*/ 0 h 558"/>
                <a:gd name="T4" fmla="*/ 0 w 70"/>
                <a:gd name="T5" fmla="*/ 0 h 558"/>
                <a:gd name="T6" fmla="*/ 0 w 70"/>
                <a:gd name="T7" fmla="*/ 0 h 558"/>
                <a:gd name="T8" fmla="*/ 0 w 70"/>
                <a:gd name="T9" fmla="*/ 0 h 558"/>
                <a:gd name="T10" fmla="*/ 0 w 70"/>
                <a:gd name="T11" fmla="*/ 0 h 558"/>
                <a:gd name="T12" fmla="*/ 0 w 70"/>
                <a:gd name="T13" fmla="*/ 0 h 558"/>
                <a:gd name="T14" fmla="*/ 0 w 70"/>
                <a:gd name="T15" fmla="*/ 0 h 558"/>
                <a:gd name="T16" fmla="*/ 0 w 70"/>
                <a:gd name="T17" fmla="*/ 0 h 558"/>
                <a:gd name="T18" fmla="*/ 0 w 70"/>
                <a:gd name="T19" fmla="*/ 0 h 558"/>
                <a:gd name="T20" fmla="*/ 0 w 70"/>
                <a:gd name="T21" fmla="*/ 0 h 558"/>
                <a:gd name="T22" fmla="*/ 0 w 70"/>
                <a:gd name="T23" fmla="*/ 0 h 5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0"/>
                <a:gd name="T37" fmla="*/ 0 h 558"/>
                <a:gd name="T38" fmla="*/ 70 w 70"/>
                <a:gd name="T39" fmla="*/ 558 h 5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0" h="558">
                  <a:moveTo>
                    <a:pt x="1" y="558"/>
                  </a:moveTo>
                  <a:lnTo>
                    <a:pt x="1" y="152"/>
                  </a:lnTo>
                  <a:lnTo>
                    <a:pt x="35" y="152"/>
                  </a:lnTo>
                  <a:lnTo>
                    <a:pt x="69" y="152"/>
                  </a:lnTo>
                  <a:lnTo>
                    <a:pt x="69" y="558"/>
                  </a:lnTo>
                  <a:lnTo>
                    <a:pt x="35" y="558"/>
                  </a:lnTo>
                  <a:lnTo>
                    <a:pt x="1" y="558"/>
                  </a:lnTo>
                  <a:close/>
                  <a:moveTo>
                    <a:pt x="0" y="0"/>
                  </a:moveTo>
                  <a:lnTo>
                    <a:pt x="70" y="0"/>
                  </a:lnTo>
                  <a:lnTo>
                    <a:pt x="70" y="78"/>
                  </a:lnTo>
                  <a:lnTo>
                    <a:pt x="0" y="78"/>
                  </a:lnTo>
                  <a:lnTo>
                    <a:pt x="0" y="0"/>
                  </a:lnTo>
                  <a:close/>
                </a:path>
              </a:pathLst>
            </a:custGeom>
            <a:solidFill>
              <a:srgbClr val="2C5882"/>
            </a:solidFill>
            <a:ln w="9525">
              <a:noFill/>
              <a:round/>
            </a:ln>
          </p:spPr>
          <p:txBody>
            <a:bodyPr/>
            <a:lstStyle/>
            <a:p>
              <a:endParaRPr lang="zh-CN" altLang="en-US"/>
            </a:p>
          </p:txBody>
        </p:sp>
        <p:sp>
          <p:nvSpPr>
            <p:cNvPr id="83039" name="Freeform 3"/>
            <p:cNvSpPr/>
            <p:nvPr/>
          </p:nvSpPr>
          <p:spPr bwMode="auto">
            <a:xfrm>
              <a:off x="5626" y="941"/>
              <a:ext cx="63" cy="175"/>
            </a:xfrm>
            <a:custGeom>
              <a:avLst/>
              <a:gdLst>
                <a:gd name="T0" fmla="*/ 0 w 188"/>
                <a:gd name="T1" fmla="*/ 0 h 524"/>
                <a:gd name="T2" fmla="*/ 0 w 188"/>
                <a:gd name="T3" fmla="*/ 0 h 524"/>
                <a:gd name="T4" fmla="*/ 0 w 188"/>
                <a:gd name="T5" fmla="*/ 0 h 524"/>
                <a:gd name="T6" fmla="*/ 0 w 188"/>
                <a:gd name="T7" fmla="*/ 0 h 524"/>
                <a:gd name="T8" fmla="*/ 0 w 188"/>
                <a:gd name="T9" fmla="*/ 0 h 524"/>
                <a:gd name="T10" fmla="*/ 0 w 188"/>
                <a:gd name="T11" fmla="*/ 0 h 524"/>
                <a:gd name="T12" fmla="*/ 0 w 188"/>
                <a:gd name="T13" fmla="*/ 0 h 524"/>
                <a:gd name="T14" fmla="*/ 0 w 188"/>
                <a:gd name="T15" fmla="*/ 0 h 524"/>
                <a:gd name="T16" fmla="*/ 0 w 188"/>
                <a:gd name="T17" fmla="*/ 0 h 524"/>
                <a:gd name="T18" fmla="*/ 0 w 188"/>
                <a:gd name="T19" fmla="*/ 0 h 524"/>
                <a:gd name="T20" fmla="*/ 0 w 188"/>
                <a:gd name="T21" fmla="*/ 0 h 524"/>
                <a:gd name="T22" fmla="*/ 0 w 188"/>
                <a:gd name="T23" fmla="*/ 0 h 524"/>
                <a:gd name="T24" fmla="*/ 0 w 188"/>
                <a:gd name="T25" fmla="*/ 0 h 524"/>
                <a:gd name="T26" fmla="*/ 0 w 188"/>
                <a:gd name="T27" fmla="*/ 0 h 524"/>
                <a:gd name="T28" fmla="*/ 0 w 188"/>
                <a:gd name="T29" fmla="*/ 0 h 524"/>
                <a:gd name="T30" fmla="*/ 0 w 188"/>
                <a:gd name="T31" fmla="*/ 0 h 524"/>
                <a:gd name="T32" fmla="*/ 0 w 188"/>
                <a:gd name="T33" fmla="*/ 0 h 524"/>
                <a:gd name="T34" fmla="*/ 0 w 188"/>
                <a:gd name="T35" fmla="*/ 0 h 524"/>
                <a:gd name="T36" fmla="*/ 0 w 188"/>
                <a:gd name="T37" fmla="*/ 0 h 524"/>
                <a:gd name="T38" fmla="*/ 0 w 188"/>
                <a:gd name="T39" fmla="*/ 0 h 524"/>
                <a:gd name="T40" fmla="*/ 0 w 188"/>
                <a:gd name="T41" fmla="*/ 0 h 524"/>
                <a:gd name="T42" fmla="*/ 0 w 188"/>
                <a:gd name="T43" fmla="*/ 0 h 524"/>
                <a:gd name="T44" fmla="*/ 0 w 188"/>
                <a:gd name="T45" fmla="*/ 0 h 524"/>
                <a:gd name="T46" fmla="*/ 0 w 188"/>
                <a:gd name="T47" fmla="*/ 0 h 524"/>
                <a:gd name="T48" fmla="*/ 0 w 188"/>
                <a:gd name="T49" fmla="*/ 0 h 524"/>
                <a:gd name="T50" fmla="*/ 0 w 188"/>
                <a:gd name="T51" fmla="*/ 0 h 524"/>
                <a:gd name="T52" fmla="*/ 0 w 188"/>
                <a:gd name="T53" fmla="*/ 0 h 524"/>
                <a:gd name="T54" fmla="*/ 0 w 188"/>
                <a:gd name="T55" fmla="*/ 0 h 524"/>
                <a:gd name="T56" fmla="*/ 0 w 188"/>
                <a:gd name="T57" fmla="*/ 0 h 524"/>
                <a:gd name="T58" fmla="*/ 0 w 188"/>
                <a:gd name="T59" fmla="*/ 0 h 524"/>
                <a:gd name="T60" fmla="*/ 0 w 188"/>
                <a:gd name="T61" fmla="*/ 0 h 524"/>
                <a:gd name="T62" fmla="*/ 0 w 188"/>
                <a:gd name="T63" fmla="*/ 0 h 524"/>
                <a:gd name="T64" fmla="*/ 0 w 188"/>
                <a:gd name="T65" fmla="*/ 0 h 524"/>
                <a:gd name="T66" fmla="*/ 0 w 188"/>
                <a:gd name="T67" fmla="*/ 0 h 524"/>
                <a:gd name="T68" fmla="*/ 0 w 188"/>
                <a:gd name="T69" fmla="*/ 0 h 524"/>
                <a:gd name="T70" fmla="*/ 0 w 188"/>
                <a:gd name="T71" fmla="*/ 0 h 524"/>
                <a:gd name="T72" fmla="*/ 0 w 188"/>
                <a:gd name="T73" fmla="*/ 0 h 524"/>
                <a:gd name="T74" fmla="*/ 0 w 188"/>
                <a:gd name="T75" fmla="*/ 0 h 524"/>
                <a:gd name="T76" fmla="*/ 0 w 188"/>
                <a:gd name="T77" fmla="*/ 0 h 524"/>
                <a:gd name="T78" fmla="*/ 0 w 188"/>
                <a:gd name="T79" fmla="*/ 0 h 524"/>
                <a:gd name="T80" fmla="*/ 0 w 188"/>
                <a:gd name="T81" fmla="*/ 0 h 524"/>
                <a:gd name="T82" fmla="*/ 0 w 188"/>
                <a:gd name="T83" fmla="*/ 0 h 5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88"/>
                <a:gd name="T127" fmla="*/ 0 h 524"/>
                <a:gd name="T128" fmla="*/ 188 w 188"/>
                <a:gd name="T129" fmla="*/ 524 h 52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88" h="524">
                  <a:moveTo>
                    <a:pt x="188" y="519"/>
                  </a:moveTo>
                  <a:lnTo>
                    <a:pt x="172" y="521"/>
                  </a:lnTo>
                  <a:lnTo>
                    <a:pt x="158" y="523"/>
                  </a:lnTo>
                  <a:lnTo>
                    <a:pt x="147" y="524"/>
                  </a:lnTo>
                  <a:lnTo>
                    <a:pt x="138" y="524"/>
                  </a:lnTo>
                  <a:lnTo>
                    <a:pt x="127" y="524"/>
                  </a:lnTo>
                  <a:lnTo>
                    <a:pt x="117" y="523"/>
                  </a:lnTo>
                  <a:lnTo>
                    <a:pt x="107" y="522"/>
                  </a:lnTo>
                  <a:lnTo>
                    <a:pt x="100" y="520"/>
                  </a:lnTo>
                  <a:lnTo>
                    <a:pt x="92" y="517"/>
                  </a:lnTo>
                  <a:lnTo>
                    <a:pt x="85" y="513"/>
                  </a:lnTo>
                  <a:lnTo>
                    <a:pt x="79" y="509"/>
                  </a:lnTo>
                  <a:lnTo>
                    <a:pt x="74" y="505"/>
                  </a:lnTo>
                  <a:lnTo>
                    <a:pt x="70" y="499"/>
                  </a:lnTo>
                  <a:lnTo>
                    <a:pt x="67" y="493"/>
                  </a:lnTo>
                  <a:lnTo>
                    <a:pt x="64" y="486"/>
                  </a:lnTo>
                  <a:lnTo>
                    <a:pt x="60" y="478"/>
                  </a:lnTo>
                  <a:lnTo>
                    <a:pt x="58" y="469"/>
                  </a:lnTo>
                  <a:lnTo>
                    <a:pt x="57" y="459"/>
                  </a:lnTo>
                  <a:lnTo>
                    <a:pt x="56" y="449"/>
                  </a:lnTo>
                  <a:lnTo>
                    <a:pt x="56" y="437"/>
                  </a:lnTo>
                  <a:lnTo>
                    <a:pt x="56" y="170"/>
                  </a:lnTo>
                  <a:lnTo>
                    <a:pt x="0" y="170"/>
                  </a:lnTo>
                  <a:lnTo>
                    <a:pt x="0" y="114"/>
                  </a:lnTo>
                  <a:lnTo>
                    <a:pt x="56" y="114"/>
                  </a:lnTo>
                  <a:lnTo>
                    <a:pt x="56" y="0"/>
                  </a:lnTo>
                  <a:lnTo>
                    <a:pt x="124" y="0"/>
                  </a:lnTo>
                  <a:lnTo>
                    <a:pt x="124" y="114"/>
                  </a:lnTo>
                  <a:lnTo>
                    <a:pt x="188" y="114"/>
                  </a:lnTo>
                  <a:lnTo>
                    <a:pt x="188" y="170"/>
                  </a:lnTo>
                  <a:lnTo>
                    <a:pt x="124" y="170"/>
                  </a:lnTo>
                  <a:lnTo>
                    <a:pt x="124" y="437"/>
                  </a:lnTo>
                  <a:lnTo>
                    <a:pt x="125" y="443"/>
                  </a:lnTo>
                  <a:lnTo>
                    <a:pt x="127" y="449"/>
                  </a:lnTo>
                  <a:lnTo>
                    <a:pt x="130" y="454"/>
                  </a:lnTo>
                  <a:lnTo>
                    <a:pt x="135" y="459"/>
                  </a:lnTo>
                  <a:lnTo>
                    <a:pt x="141" y="462"/>
                  </a:lnTo>
                  <a:lnTo>
                    <a:pt x="148" y="464"/>
                  </a:lnTo>
                  <a:lnTo>
                    <a:pt x="155" y="466"/>
                  </a:lnTo>
                  <a:lnTo>
                    <a:pt x="164" y="466"/>
                  </a:lnTo>
                  <a:lnTo>
                    <a:pt x="188" y="466"/>
                  </a:lnTo>
                  <a:lnTo>
                    <a:pt x="188" y="519"/>
                  </a:lnTo>
                  <a:close/>
                </a:path>
              </a:pathLst>
            </a:custGeom>
            <a:solidFill>
              <a:srgbClr val="2C5882"/>
            </a:solidFill>
            <a:ln w="9525">
              <a:noFill/>
              <a:round/>
            </a:ln>
          </p:spPr>
          <p:txBody>
            <a:bodyPr/>
            <a:lstStyle/>
            <a:p>
              <a:endParaRPr lang="zh-CN" altLang="en-US"/>
            </a:p>
          </p:txBody>
        </p:sp>
        <p:sp>
          <p:nvSpPr>
            <p:cNvPr id="83040" name="Freeform 2"/>
            <p:cNvSpPr/>
            <p:nvPr/>
          </p:nvSpPr>
          <p:spPr bwMode="auto">
            <a:xfrm>
              <a:off x="5711" y="979"/>
              <a:ext cx="124" cy="190"/>
            </a:xfrm>
            <a:custGeom>
              <a:avLst/>
              <a:gdLst>
                <a:gd name="T0" fmla="*/ 0 w 371"/>
                <a:gd name="T1" fmla="*/ 0 h 570"/>
                <a:gd name="T2" fmla="*/ 0 w 371"/>
                <a:gd name="T3" fmla="*/ 0 h 570"/>
                <a:gd name="T4" fmla="*/ 0 w 371"/>
                <a:gd name="T5" fmla="*/ 0 h 570"/>
                <a:gd name="T6" fmla="*/ 0 w 371"/>
                <a:gd name="T7" fmla="*/ 0 h 570"/>
                <a:gd name="T8" fmla="*/ 0 w 371"/>
                <a:gd name="T9" fmla="*/ 0 h 570"/>
                <a:gd name="T10" fmla="*/ 0 w 371"/>
                <a:gd name="T11" fmla="*/ 0 h 570"/>
                <a:gd name="T12" fmla="*/ 0 w 371"/>
                <a:gd name="T13" fmla="*/ 0 h 570"/>
                <a:gd name="T14" fmla="*/ 0 w 371"/>
                <a:gd name="T15" fmla="*/ 0 h 570"/>
                <a:gd name="T16" fmla="*/ 0 w 371"/>
                <a:gd name="T17" fmla="*/ 0 h 570"/>
                <a:gd name="T18" fmla="*/ 0 w 371"/>
                <a:gd name="T19" fmla="*/ 0 h 570"/>
                <a:gd name="T20" fmla="*/ 0 w 371"/>
                <a:gd name="T21" fmla="*/ 0 h 570"/>
                <a:gd name="T22" fmla="*/ 0 w 371"/>
                <a:gd name="T23" fmla="*/ 0 h 570"/>
                <a:gd name="T24" fmla="*/ 0 w 371"/>
                <a:gd name="T25" fmla="*/ 0 h 570"/>
                <a:gd name="T26" fmla="*/ 0 w 371"/>
                <a:gd name="T27" fmla="*/ 0 h 570"/>
                <a:gd name="T28" fmla="*/ 0 w 371"/>
                <a:gd name="T29" fmla="*/ 0 h 570"/>
                <a:gd name="T30" fmla="*/ 0 w 371"/>
                <a:gd name="T31" fmla="*/ 0 h 570"/>
                <a:gd name="T32" fmla="*/ 0 w 371"/>
                <a:gd name="T33" fmla="*/ 0 h 570"/>
                <a:gd name="T34" fmla="*/ 0 w 371"/>
                <a:gd name="T35" fmla="*/ 0 h 570"/>
                <a:gd name="T36" fmla="*/ 0 w 371"/>
                <a:gd name="T37" fmla="*/ 0 h 570"/>
                <a:gd name="T38" fmla="*/ 0 w 371"/>
                <a:gd name="T39" fmla="*/ 0 h 570"/>
                <a:gd name="T40" fmla="*/ 0 w 371"/>
                <a:gd name="T41" fmla="*/ 0 h 570"/>
                <a:gd name="T42" fmla="*/ 0 w 371"/>
                <a:gd name="T43" fmla="*/ 0 h 570"/>
                <a:gd name="T44" fmla="*/ 0 w 371"/>
                <a:gd name="T45" fmla="*/ 0 h 570"/>
                <a:gd name="T46" fmla="*/ 0 w 371"/>
                <a:gd name="T47" fmla="*/ 0 h 570"/>
                <a:gd name="T48" fmla="*/ 0 w 371"/>
                <a:gd name="T49" fmla="*/ 0 h 570"/>
                <a:gd name="T50" fmla="*/ 0 w 371"/>
                <a:gd name="T51" fmla="*/ 0 h 570"/>
                <a:gd name="T52" fmla="*/ 0 w 371"/>
                <a:gd name="T53" fmla="*/ 0 h 570"/>
                <a:gd name="T54" fmla="*/ 0 w 371"/>
                <a:gd name="T55" fmla="*/ 0 h 570"/>
                <a:gd name="T56" fmla="*/ 0 w 371"/>
                <a:gd name="T57" fmla="*/ 0 h 570"/>
                <a:gd name="T58" fmla="*/ 0 w 371"/>
                <a:gd name="T59" fmla="*/ 0 h 570"/>
                <a:gd name="T60" fmla="*/ 0 w 371"/>
                <a:gd name="T61" fmla="*/ 0 h 570"/>
                <a:gd name="T62" fmla="*/ 0 w 371"/>
                <a:gd name="T63" fmla="*/ 0 h 570"/>
                <a:gd name="T64" fmla="*/ 0 w 371"/>
                <a:gd name="T65" fmla="*/ 0 h 570"/>
                <a:gd name="T66" fmla="*/ 0 w 371"/>
                <a:gd name="T67" fmla="*/ 0 h 570"/>
                <a:gd name="T68" fmla="*/ 0 w 371"/>
                <a:gd name="T69" fmla="*/ 0 h 570"/>
                <a:gd name="T70" fmla="*/ 0 w 371"/>
                <a:gd name="T71" fmla="*/ 0 h 570"/>
                <a:gd name="T72" fmla="*/ 0 w 371"/>
                <a:gd name="T73" fmla="*/ 0 h 570"/>
                <a:gd name="T74" fmla="*/ 0 w 371"/>
                <a:gd name="T75" fmla="*/ 0 h 570"/>
                <a:gd name="T76" fmla="*/ 0 w 371"/>
                <a:gd name="T77" fmla="*/ 0 h 570"/>
                <a:gd name="T78" fmla="*/ 0 w 371"/>
                <a:gd name="T79" fmla="*/ 0 h 570"/>
                <a:gd name="T80" fmla="*/ 0 w 371"/>
                <a:gd name="T81" fmla="*/ 0 h 570"/>
                <a:gd name="T82" fmla="*/ 0 w 371"/>
                <a:gd name="T83" fmla="*/ 0 h 570"/>
                <a:gd name="T84" fmla="*/ 0 w 371"/>
                <a:gd name="T85" fmla="*/ 0 h 570"/>
                <a:gd name="T86" fmla="*/ 0 w 371"/>
                <a:gd name="T87" fmla="*/ 0 h 570"/>
                <a:gd name="T88" fmla="*/ 0 w 371"/>
                <a:gd name="T89" fmla="*/ 0 h 570"/>
                <a:gd name="T90" fmla="*/ 0 w 371"/>
                <a:gd name="T91" fmla="*/ 0 h 570"/>
                <a:gd name="T92" fmla="*/ 0 w 371"/>
                <a:gd name="T93" fmla="*/ 0 h 570"/>
                <a:gd name="T94" fmla="*/ 0 w 371"/>
                <a:gd name="T95" fmla="*/ 0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1"/>
                <a:gd name="T145" fmla="*/ 0 h 570"/>
                <a:gd name="T146" fmla="*/ 371 w 371"/>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1" h="570">
                  <a:moveTo>
                    <a:pt x="371" y="0"/>
                  </a:moveTo>
                  <a:lnTo>
                    <a:pt x="217" y="419"/>
                  </a:lnTo>
                  <a:lnTo>
                    <a:pt x="208" y="441"/>
                  </a:lnTo>
                  <a:lnTo>
                    <a:pt x="199" y="462"/>
                  </a:lnTo>
                  <a:lnTo>
                    <a:pt x="192" y="480"/>
                  </a:lnTo>
                  <a:lnTo>
                    <a:pt x="183" y="496"/>
                  </a:lnTo>
                  <a:lnTo>
                    <a:pt x="175" y="511"/>
                  </a:lnTo>
                  <a:lnTo>
                    <a:pt x="168" y="523"/>
                  </a:lnTo>
                  <a:lnTo>
                    <a:pt x="160" y="533"/>
                  </a:lnTo>
                  <a:lnTo>
                    <a:pt x="153" y="542"/>
                  </a:lnTo>
                  <a:lnTo>
                    <a:pt x="146" y="548"/>
                  </a:lnTo>
                  <a:lnTo>
                    <a:pt x="138" y="554"/>
                  </a:lnTo>
                  <a:lnTo>
                    <a:pt x="128" y="559"/>
                  </a:lnTo>
                  <a:lnTo>
                    <a:pt x="118" y="562"/>
                  </a:lnTo>
                  <a:lnTo>
                    <a:pt x="107" y="566"/>
                  </a:lnTo>
                  <a:lnTo>
                    <a:pt x="95" y="568"/>
                  </a:lnTo>
                  <a:lnTo>
                    <a:pt x="83" y="569"/>
                  </a:lnTo>
                  <a:lnTo>
                    <a:pt x="70" y="570"/>
                  </a:lnTo>
                  <a:lnTo>
                    <a:pt x="60" y="570"/>
                  </a:lnTo>
                  <a:lnTo>
                    <a:pt x="53" y="569"/>
                  </a:lnTo>
                  <a:lnTo>
                    <a:pt x="44" y="568"/>
                  </a:lnTo>
                  <a:lnTo>
                    <a:pt x="37" y="566"/>
                  </a:lnTo>
                  <a:lnTo>
                    <a:pt x="37" y="502"/>
                  </a:lnTo>
                  <a:lnTo>
                    <a:pt x="45" y="506"/>
                  </a:lnTo>
                  <a:lnTo>
                    <a:pt x="55" y="507"/>
                  </a:lnTo>
                  <a:lnTo>
                    <a:pt x="65" y="508"/>
                  </a:lnTo>
                  <a:lnTo>
                    <a:pt x="76" y="509"/>
                  </a:lnTo>
                  <a:lnTo>
                    <a:pt x="81" y="509"/>
                  </a:lnTo>
                  <a:lnTo>
                    <a:pt x="87" y="508"/>
                  </a:lnTo>
                  <a:lnTo>
                    <a:pt x="92" y="506"/>
                  </a:lnTo>
                  <a:lnTo>
                    <a:pt x="97" y="503"/>
                  </a:lnTo>
                  <a:lnTo>
                    <a:pt x="102" y="501"/>
                  </a:lnTo>
                  <a:lnTo>
                    <a:pt x="106" y="498"/>
                  </a:lnTo>
                  <a:lnTo>
                    <a:pt x="111" y="495"/>
                  </a:lnTo>
                  <a:lnTo>
                    <a:pt x="114" y="489"/>
                  </a:lnTo>
                  <a:lnTo>
                    <a:pt x="123" y="478"/>
                  </a:lnTo>
                  <a:lnTo>
                    <a:pt x="131" y="463"/>
                  </a:lnTo>
                  <a:lnTo>
                    <a:pt x="140" y="443"/>
                  </a:lnTo>
                  <a:lnTo>
                    <a:pt x="150" y="419"/>
                  </a:lnTo>
                  <a:lnTo>
                    <a:pt x="151" y="413"/>
                  </a:lnTo>
                  <a:lnTo>
                    <a:pt x="0" y="0"/>
                  </a:lnTo>
                  <a:lnTo>
                    <a:pt x="39" y="0"/>
                  </a:lnTo>
                  <a:lnTo>
                    <a:pt x="78" y="0"/>
                  </a:lnTo>
                  <a:lnTo>
                    <a:pt x="186" y="335"/>
                  </a:lnTo>
                  <a:lnTo>
                    <a:pt x="297" y="0"/>
                  </a:lnTo>
                  <a:lnTo>
                    <a:pt x="334" y="0"/>
                  </a:lnTo>
                  <a:lnTo>
                    <a:pt x="371" y="0"/>
                  </a:lnTo>
                  <a:close/>
                </a:path>
              </a:pathLst>
            </a:custGeom>
            <a:solidFill>
              <a:srgbClr val="2C5882"/>
            </a:solidFill>
            <a:ln w="9525">
              <a:noFill/>
              <a:round/>
            </a:ln>
          </p:spPr>
          <p:txBody>
            <a:bodyPr/>
            <a:lstStyle/>
            <a:p>
              <a:endParaRPr lang="zh-CN" altLang="en-US"/>
            </a:p>
          </p:txBody>
        </p:sp>
      </p:grpSp>
      <p:pic>
        <p:nvPicPr>
          <p:cNvPr id="5" name="图片 4" descr="IMG_20170627_111404"/>
          <p:cNvPicPr>
            <a:picLocks noChangeAspect="1"/>
          </p:cNvPicPr>
          <p:nvPr/>
        </p:nvPicPr>
        <p:blipFill>
          <a:blip r:embed="rId4" cstate="print"/>
          <a:stretch>
            <a:fillRect/>
          </a:stretch>
        </p:blipFill>
        <p:spPr>
          <a:xfrm>
            <a:off x="4759960" y="4216400"/>
            <a:ext cx="2929890" cy="1805940"/>
          </a:xfrm>
          <a:prstGeom prst="roundRect">
            <a:avLst/>
          </a:prstGeom>
        </p:spPr>
      </p:pic>
      <p:pic>
        <p:nvPicPr>
          <p:cNvPr id="6" name="图片 5" descr="DSC_8849"/>
          <p:cNvPicPr>
            <a:picLocks noChangeAspect="1"/>
          </p:cNvPicPr>
          <p:nvPr/>
        </p:nvPicPr>
        <p:blipFill>
          <a:blip r:embed="rId5" cstate="print"/>
          <a:stretch>
            <a:fillRect/>
          </a:stretch>
        </p:blipFill>
        <p:spPr>
          <a:xfrm>
            <a:off x="1213485" y="4166235"/>
            <a:ext cx="2935605" cy="1860550"/>
          </a:xfrm>
          <a:prstGeom prst="roundRect">
            <a:avLst/>
          </a:prstGeom>
        </p:spPr>
      </p:pic>
      <p:pic>
        <p:nvPicPr>
          <p:cNvPr id="7" name="图片 6" descr="IMG_20180521_153124"/>
          <p:cNvPicPr>
            <a:picLocks noChangeAspect="1"/>
          </p:cNvPicPr>
          <p:nvPr/>
        </p:nvPicPr>
        <p:blipFill>
          <a:blip r:embed="rId6" cstate="print"/>
          <a:srcRect t="31749"/>
          <a:stretch>
            <a:fillRect/>
          </a:stretch>
        </p:blipFill>
        <p:spPr>
          <a:xfrm rot="10800000" flipH="1" flipV="1">
            <a:off x="8278495" y="4216400"/>
            <a:ext cx="3119120" cy="1891030"/>
          </a:xfrm>
          <a:prstGeom prst="roundRect">
            <a:avLst/>
          </a:prstGeom>
        </p:spPr>
      </p:pic>
      <p:sp>
        <p:nvSpPr>
          <p:cNvPr id="82955" name="Rectangle 105"/>
          <p:cNvSpPr>
            <a:spLocks noChangeArrowheads="1"/>
          </p:cNvSpPr>
          <p:nvPr/>
        </p:nvSpPr>
        <p:spPr bwMode="auto">
          <a:xfrm>
            <a:off x="4191000" y="185738"/>
            <a:ext cx="6148388" cy="641350"/>
          </a:xfrm>
          <a:prstGeom prst="rect">
            <a:avLst/>
          </a:prstGeom>
          <a:noFill/>
          <a:ln w="9525">
            <a:noFill/>
            <a:miter lim="800000"/>
          </a:ln>
        </p:spPr>
        <p:txBody>
          <a:bodyPr wrap="none">
            <a:spAutoFit/>
          </a:bodyPr>
          <a:lstStyle/>
          <a:p>
            <a:pPr algn="r"/>
            <a:r>
              <a:rPr lang="zh-CN" altLang="en-US" sz="3600" b="1">
                <a:solidFill>
                  <a:srgbClr val="FFFFFF"/>
                </a:solidFill>
              </a:rPr>
              <a:t>二、我校评建工作的主要做法</a:t>
            </a:r>
          </a:p>
        </p:txBody>
      </p:sp>
      <p:pic>
        <p:nvPicPr>
          <p:cNvPr id="82956" name="图片 179" descr="C:\Users\666\Desktop\LOGO副本.pngLOGO副本"/>
          <p:cNvPicPr>
            <a:picLocks noChangeAspect="1"/>
          </p:cNvPicPr>
          <p:nvPr/>
        </p:nvPicPr>
        <p:blipFill>
          <a:blip r:embed="rId7" cstate="print"/>
          <a:srcRect/>
          <a:stretch>
            <a:fillRect/>
          </a:stretch>
        </p:blipFill>
        <p:spPr bwMode="auto">
          <a:xfrm>
            <a:off x="433388" y="244475"/>
            <a:ext cx="2117725" cy="487363"/>
          </a:xfrm>
          <a:prstGeom prst="rect">
            <a:avLst/>
          </a:prstGeom>
          <a:noFill/>
          <a:ln w="9525">
            <a:noFill/>
            <a:miter lim="800000"/>
            <a:headEnd/>
            <a:tailEnd/>
          </a:ln>
        </p:spPr>
      </p:pic>
      <p:sp>
        <p:nvSpPr>
          <p:cNvPr id="11" name="PA_矩形 3"/>
          <p:cNvSpPr/>
          <p:nvPr>
            <p:custDataLst>
              <p:tags r:id="rId2"/>
            </p:custDataLst>
          </p:nvPr>
        </p:nvSpPr>
        <p:spPr>
          <a:xfrm>
            <a:off x="1588" y="11113"/>
            <a:ext cx="12190412"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sz="3600">
                <a:solidFill>
                  <a:schemeClr val="tx1"/>
                </a:solidFill>
                <a:latin typeface="Arial" panose="020B0604020202020204" pitchFamily="34" charset="0"/>
                <a:ea typeface="宋体" panose="02010600030101010101" pitchFamily="2" charset="-122"/>
              </a:defRPr>
            </a:lvl1pPr>
            <a:lvl2pPr marL="742950" indent="-285750">
              <a:defRPr sz="3600">
                <a:solidFill>
                  <a:schemeClr val="tx1"/>
                </a:solidFill>
                <a:latin typeface="Arial" panose="020B0604020202020204" pitchFamily="34" charset="0"/>
                <a:ea typeface="宋体" panose="02010600030101010101" pitchFamily="2" charset="-122"/>
              </a:defRPr>
            </a:lvl2pPr>
            <a:lvl3pPr marL="1143000" indent="-228600">
              <a:defRPr sz="3600">
                <a:solidFill>
                  <a:schemeClr val="tx1"/>
                </a:solidFill>
                <a:latin typeface="Arial" panose="020B0604020202020204" pitchFamily="34" charset="0"/>
                <a:ea typeface="宋体" panose="02010600030101010101" pitchFamily="2" charset="-122"/>
              </a:defRPr>
            </a:lvl3pPr>
            <a:lvl4pPr marL="1600200" indent="-228600">
              <a:defRPr sz="3600">
                <a:solidFill>
                  <a:schemeClr val="tx1"/>
                </a:solidFill>
                <a:latin typeface="Arial" panose="020B0604020202020204" pitchFamily="34" charset="0"/>
                <a:ea typeface="宋体" panose="02010600030101010101" pitchFamily="2" charset="-122"/>
              </a:defRPr>
            </a:lvl4pPr>
            <a:lvl5pPr marL="2057400" indent="-228600">
              <a:defRPr sz="36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9pPr>
          </a:lstStyle>
          <a:p>
            <a:pPr algn="ctr">
              <a:defRPr/>
            </a:pPr>
            <a:endParaRPr lang="zh-CN" altLang="en-US" b="1" noProof="1">
              <a:solidFill>
                <a:srgbClr val="FFFFFF"/>
              </a:solidFill>
            </a:endParaRPr>
          </a:p>
        </p:txBody>
      </p:sp>
      <p:pic>
        <p:nvPicPr>
          <p:cNvPr id="82958" name="图片 179" descr="C:\Users\666\Desktop\LOGO副本.pngLOGO副本"/>
          <p:cNvPicPr>
            <a:picLocks noChangeAspect="1"/>
          </p:cNvPicPr>
          <p:nvPr/>
        </p:nvPicPr>
        <p:blipFill>
          <a:blip r:embed="rId7" cstate="print"/>
          <a:srcRect/>
          <a:stretch>
            <a:fillRect/>
          </a:stretch>
        </p:blipFill>
        <p:spPr bwMode="auto">
          <a:xfrm>
            <a:off x="433388" y="230188"/>
            <a:ext cx="2117725" cy="487362"/>
          </a:xfrm>
          <a:prstGeom prst="rect">
            <a:avLst/>
          </a:prstGeom>
          <a:noFill/>
          <a:ln w="9525">
            <a:noFill/>
            <a:miter lim="800000"/>
            <a:headEnd/>
            <a:tailEnd/>
          </a:ln>
        </p:spPr>
      </p:pic>
    </p:spTree>
    <p:custDataLst>
      <p:tags r:id="rId1"/>
    </p:custData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A_矩形 3"/>
          <p:cNvSpPr/>
          <p:nvPr>
            <p:custDataLst>
              <p:tags r:id="rId1"/>
            </p:custDataLst>
          </p:nvPr>
        </p:nvSpPr>
        <p:spPr>
          <a:xfrm>
            <a:off x="-22225" y="0"/>
            <a:ext cx="3798888" cy="6858000"/>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altLang="zh-CN" sz="9600" b="1" dirty="0">
                <a:latin typeface="微软雅黑" panose="020B0503020204020204" pitchFamily="34" charset="-122"/>
                <a:ea typeface="微软雅黑" panose="020B0503020204020204" pitchFamily="34" charset="-122"/>
                <a:sym typeface="+mn-ea"/>
              </a:rPr>
              <a:t>Part</a:t>
            </a:r>
            <a:r>
              <a:rPr lang="zh-CN" altLang="en-US" sz="9600" b="1" dirty="0">
                <a:latin typeface="微软雅黑" panose="020B0503020204020204" pitchFamily="34" charset="-122"/>
                <a:ea typeface="微软雅黑" panose="020B0503020204020204" pitchFamily="34" charset="-122"/>
                <a:sym typeface="+mn-ea"/>
              </a:rPr>
              <a:t> </a:t>
            </a:r>
            <a:r>
              <a:rPr lang="en-US" altLang="zh-CN" sz="9600" b="1" dirty="0">
                <a:latin typeface="微软雅黑" panose="020B0503020204020204" pitchFamily="34" charset="-122"/>
                <a:ea typeface="微软雅黑" panose="020B0503020204020204" pitchFamily="34" charset="-122"/>
                <a:sym typeface="+mn-ea"/>
              </a:rPr>
              <a:t>5</a:t>
            </a:r>
            <a:endParaRPr lang="zh-CN" altLang="en-US" sz="9600" b="1" dirty="0">
              <a:latin typeface="微软雅黑" panose="020B0503020204020204" pitchFamily="34" charset="-122"/>
              <a:ea typeface="微软雅黑" panose="020B0503020204020204" pitchFamily="34" charset="-122"/>
              <a:sym typeface="+mn-ea"/>
            </a:endParaRPr>
          </a:p>
        </p:txBody>
      </p:sp>
      <p:sp>
        <p:nvSpPr>
          <p:cNvPr id="2" name="矩形 1"/>
          <p:cNvSpPr/>
          <p:nvPr/>
        </p:nvSpPr>
        <p:spPr>
          <a:xfrm>
            <a:off x="5017338" y="2181740"/>
            <a:ext cx="5753498" cy="1622239"/>
          </a:xfrm>
          <a:prstGeom prst="rect">
            <a:avLst/>
          </a:prstGeom>
        </p:spPr>
        <p:txBody>
          <a:bodyPr wrap="none">
            <a:spAutoFit/>
          </a:bodyPr>
          <a:lstStyle/>
          <a:p>
            <a:pPr>
              <a:lnSpc>
                <a:spcPts val="6200"/>
              </a:lnSpc>
            </a:pPr>
            <a:r>
              <a:rPr lang="zh-CN" altLang="en-US" sz="4800" b="1" dirty="0">
                <a:latin typeface="微软雅黑" panose="020B0503020204020204" pitchFamily="34" charset="-122"/>
                <a:sym typeface="+mn-ea"/>
              </a:rPr>
              <a:t>重点难点紧盯：</a:t>
            </a:r>
            <a:endParaRPr lang="en-US" altLang="zh-CN" sz="4800" b="1" dirty="0">
              <a:latin typeface="微软雅黑" panose="020B0503020204020204" pitchFamily="34" charset="-122"/>
              <a:sym typeface="+mn-ea"/>
            </a:endParaRPr>
          </a:p>
          <a:p>
            <a:pPr>
              <a:lnSpc>
                <a:spcPts val="6200"/>
              </a:lnSpc>
            </a:pPr>
            <a:r>
              <a:rPr lang="zh-CN" altLang="en-US" sz="4800" b="1" dirty="0">
                <a:latin typeface="微软雅黑" panose="020B0503020204020204" pitchFamily="34" charset="-122"/>
                <a:sym typeface="+mn-ea"/>
              </a:rPr>
              <a:t>材料备好与实况呈现</a:t>
            </a:r>
            <a:endParaRPr lang="zh-CN" altLang="en-US" sz="4800" b="1" dirty="0">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sp>
        <p:nvSpPr>
          <p:cNvPr id="83970" name="文本框 6"/>
          <p:cNvSpPr txBox="1">
            <a:spLocks noChangeArrowheads="1"/>
          </p:cNvSpPr>
          <p:nvPr/>
        </p:nvSpPr>
        <p:spPr bwMode="auto">
          <a:xfrm>
            <a:off x="2706688" y="133350"/>
            <a:ext cx="9356725" cy="701675"/>
          </a:xfrm>
          <a:prstGeom prst="rect">
            <a:avLst/>
          </a:prstGeom>
          <a:noFill/>
          <a:ln w="9525">
            <a:noFill/>
            <a:miter lim="800000"/>
          </a:ln>
        </p:spPr>
        <p:txBody>
          <a:bodyPr wrap="none">
            <a:spAutoFit/>
          </a:bodyPr>
          <a:lstStyle/>
          <a:p>
            <a:r>
              <a:rPr lang="zh-CN" altLang="en-US" sz="40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五、</a:t>
            </a:r>
            <a:r>
              <a:rPr lang="zh-CN" altLang="en-US" sz="4000" b="1" dirty="0">
                <a:solidFill>
                  <a:schemeClr val="bg1"/>
                </a:solidFill>
                <a:latin typeface="微软雅黑" panose="020B0503020204020204" pitchFamily="34" charset="-122"/>
                <a:sym typeface="+mn-ea"/>
              </a:rPr>
              <a:t>重点难点紧盯：材料备好与实况呈现</a:t>
            </a:r>
          </a:p>
        </p:txBody>
      </p:sp>
      <p:sp>
        <p:nvSpPr>
          <p:cNvPr id="83971" name="文本框 1"/>
          <p:cNvSpPr txBox="1">
            <a:spLocks noChangeArrowheads="1"/>
          </p:cNvSpPr>
          <p:nvPr/>
        </p:nvSpPr>
        <p:spPr bwMode="auto">
          <a:xfrm>
            <a:off x="554038" y="1130300"/>
            <a:ext cx="7435850" cy="1047750"/>
          </a:xfrm>
          <a:prstGeom prst="rect">
            <a:avLst/>
          </a:prstGeom>
          <a:noFill/>
          <a:ln w="9525">
            <a:noFill/>
            <a:miter lim="800000"/>
          </a:ln>
        </p:spPr>
        <p:txBody>
          <a:bodyPr>
            <a:spAutoFit/>
          </a:bodyPr>
          <a:lstStyle/>
          <a:p>
            <a:pPr indent="457200">
              <a:spcAft>
                <a:spcPts val="1200"/>
              </a:spcAft>
            </a:pPr>
            <a:r>
              <a:rPr lang="en-US" altLang="zh-CN"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1.</a:t>
            </a:r>
            <a:r>
              <a:rPr lang="zh-CN" altLang="en-US"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自评报告</a:t>
            </a:r>
            <a:endParaRPr lang="en-US" altLang="zh-CN"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indent="457200"/>
            <a:r>
              <a:rPr lang="zh-CN" altLang="en-US" sz="2400" b="1" dirty="0">
                <a:solidFill>
                  <a:srgbClr val="7030A0"/>
                </a:solidFill>
                <a:latin typeface="微软雅黑" panose="020B0503020204020204" pitchFamily="34" charset="-122"/>
                <a:ea typeface="微软雅黑" panose="020B0503020204020204" pitchFamily="34" charset="-122"/>
                <a:cs typeface="微软雅黑" panose="020B0503020204020204" pitchFamily="34" charset="-122"/>
              </a:rPr>
              <a:t>不是写出来的，是干出来的。</a:t>
            </a:r>
            <a:r>
              <a:rPr lang="zh-CN" altLang="en-US" sz="2400" dirty="0">
                <a:latin typeface="微软雅黑" panose="020B0503020204020204" pitchFamily="34" charset="-122"/>
                <a:ea typeface="微软雅黑" panose="020B0503020204020204" pitchFamily="34" charset="-122"/>
                <a:cs typeface="微软雅黑" panose="020B0503020204020204" pitchFamily="34" charset="-122"/>
                <a:sym typeface="+mn-ea"/>
              </a:rPr>
              <a:t>是学校“自画像”。</a:t>
            </a:r>
            <a:endParaRPr lang="en-US" altLang="zh-CN" sz="2400" dirty="0">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grpSp>
        <p:nvGrpSpPr>
          <p:cNvPr id="83972" name="组合 1"/>
          <p:cNvGrpSpPr/>
          <p:nvPr/>
        </p:nvGrpSpPr>
        <p:grpSpPr bwMode="auto">
          <a:xfrm>
            <a:off x="9821863" y="966788"/>
            <a:ext cx="1425575" cy="1425575"/>
            <a:chOff x="10162381" y="1505812"/>
            <a:chExt cx="1425576" cy="1425576"/>
          </a:xfrm>
        </p:grpSpPr>
        <p:sp>
          <p:nvSpPr>
            <p:cNvPr id="7" name="椭圆 6"/>
            <p:cNvSpPr/>
            <p:nvPr/>
          </p:nvSpPr>
          <p:spPr bwMode="auto">
            <a:xfrm>
              <a:off x="10162381" y="1505812"/>
              <a:ext cx="1425576" cy="1425576"/>
            </a:xfrm>
            <a:prstGeom prst="ellipse">
              <a:avLst/>
            </a:prstGeom>
            <a:noFill/>
            <a:ln w="635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buFont typeface="Arial" panose="020B0604020202020204" pitchFamily="34" charset="0"/>
                <a:buNone/>
                <a:defRPr/>
              </a:pPr>
              <a:endParaRPr lang="zh-CN" altLang="en-US" sz="1400" kern="0" noProof="1">
                <a:solidFill>
                  <a:schemeClr val="bg1"/>
                </a:solidFill>
              </a:endParaRPr>
            </a:p>
          </p:txBody>
        </p:sp>
        <p:grpSp>
          <p:nvGrpSpPr>
            <p:cNvPr id="8" name="组合 7"/>
            <p:cNvGrpSpPr/>
            <p:nvPr/>
          </p:nvGrpSpPr>
          <p:grpSpPr bwMode="auto">
            <a:xfrm>
              <a:off x="10563253" y="1793306"/>
              <a:ext cx="749587" cy="873775"/>
              <a:chOff x="6537326" y="5130611"/>
              <a:chExt cx="220662" cy="257175"/>
            </a:xfrm>
            <a:solidFill>
              <a:srgbClr val="FFFFFF"/>
            </a:solidFill>
          </p:grpSpPr>
          <p:sp>
            <p:nvSpPr>
              <p:cNvPr id="9" name="Freeform 77"/>
              <p:cNvSpPr/>
              <p:nvPr/>
            </p:nvSpPr>
            <p:spPr bwMode="auto">
              <a:xfrm>
                <a:off x="6580188" y="5147805"/>
                <a:ext cx="177800" cy="149225"/>
              </a:xfrm>
              <a:custGeom>
                <a:avLst/>
                <a:gdLst>
                  <a:gd name="T0" fmla="*/ 134 w 196"/>
                  <a:gd name="T1" fmla="*/ 102 h 167"/>
                  <a:gd name="T2" fmla="*/ 196 w 196"/>
                  <a:gd name="T3" fmla="*/ 34 h 167"/>
                  <a:gd name="T4" fmla="*/ 76 w 196"/>
                  <a:gd name="T5" fmla="*/ 22 h 167"/>
                  <a:gd name="T6" fmla="*/ 0 w 196"/>
                  <a:gd name="T7" fmla="*/ 2 h 167"/>
                  <a:gd name="T8" fmla="*/ 0 w 196"/>
                  <a:gd name="T9" fmla="*/ 137 h 167"/>
                  <a:gd name="T10" fmla="*/ 39 w 196"/>
                  <a:gd name="T11" fmla="*/ 135 h 167"/>
                  <a:gd name="T12" fmla="*/ 191 w 196"/>
                  <a:gd name="T13" fmla="*/ 160 h 167"/>
                  <a:gd name="T14" fmla="*/ 134 w 196"/>
                  <a:gd name="T15" fmla="*/ 102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6" h="167">
                    <a:moveTo>
                      <a:pt x="134" y="102"/>
                    </a:moveTo>
                    <a:cubicBezTo>
                      <a:pt x="134" y="87"/>
                      <a:pt x="196" y="34"/>
                      <a:pt x="196" y="34"/>
                    </a:cubicBezTo>
                    <a:cubicBezTo>
                      <a:pt x="164" y="48"/>
                      <a:pt x="117" y="44"/>
                      <a:pt x="76" y="22"/>
                    </a:cubicBezTo>
                    <a:cubicBezTo>
                      <a:pt x="35" y="0"/>
                      <a:pt x="0" y="2"/>
                      <a:pt x="0" y="2"/>
                    </a:cubicBezTo>
                    <a:cubicBezTo>
                      <a:pt x="0" y="137"/>
                      <a:pt x="0" y="137"/>
                      <a:pt x="0" y="137"/>
                    </a:cubicBezTo>
                    <a:cubicBezTo>
                      <a:pt x="2" y="136"/>
                      <a:pt x="11" y="133"/>
                      <a:pt x="39" y="135"/>
                    </a:cubicBezTo>
                    <a:cubicBezTo>
                      <a:pt x="73" y="139"/>
                      <a:pt x="160" y="167"/>
                      <a:pt x="191" y="160"/>
                    </a:cubicBezTo>
                    <a:cubicBezTo>
                      <a:pt x="191" y="160"/>
                      <a:pt x="134" y="112"/>
                      <a:pt x="134" y="102"/>
                    </a:cubicBezTo>
                    <a:close/>
                  </a:path>
                </a:pathLst>
              </a:custGeom>
              <a:solidFill>
                <a:schemeClr val="tx2"/>
              </a:solidFill>
              <a:ln w="9525">
                <a:solidFill>
                  <a:schemeClr val="tx2"/>
                </a:solidFill>
                <a:round/>
              </a:ln>
            </p:spPr>
            <p:txBody>
              <a:bodyPr/>
              <a:lstStyle/>
              <a:p>
                <a:pPr>
                  <a:buFont typeface="Arial" panose="020B0604020202020204" pitchFamily="34" charset="0"/>
                  <a:buNone/>
                  <a:defRPr/>
                </a:pPr>
                <a:endParaRPr lang="zh-CN" altLang="en-US" sz="1400" kern="0" noProof="1">
                  <a:solidFill>
                    <a:schemeClr val="tx2"/>
                  </a:solidFill>
                  <a:latin typeface="Arial" panose="020B0604020202020204" pitchFamily="34" charset="0"/>
                  <a:ea typeface="宋体" panose="02010600030101010101" pitchFamily="2" charset="-122"/>
                </a:endParaRPr>
              </a:p>
            </p:txBody>
          </p:sp>
          <p:sp>
            <p:nvSpPr>
              <p:cNvPr id="10" name="Rectangle 78"/>
              <p:cNvSpPr>
                <a:spLocks noChangeArrowheads="1"/>
              </p:cNvSpPr>
              <p:nvPr/>
            </p:nvSpPr>
            <p:spPr bwMode="auto">
              <a:xfrm>
                <a:off x="6537326" y="5130611"/>
                <a:ext cx="22225" cy="257175"/>
              </a:xfrm>
              <a:prstGeom prst="rect">
                <a:avLst/>
              </a:prstGeom>
              <a:solidFill>
                <a:schemeClr val="tx2"/>
              </a:solidFill>
              <a:ln w="9525">
                <a:solidFill>
                  <a:schemeClr val="tx2"/>
                </a:solidFill>
                <a:miter lim="800000"/>
              </a:ln>
            </p:spPr>
            <p:txBody>
              <a:bodyPr/>
              <a:lstStyle/>
              <a:p>
                <a:pPr>
                  <a:buFont typeface="Arial" panose="020B0604020202020204" pitchFamily="34" charset="0"/>
                  <a:buNone/>
                  <a:defRPr/>
                </a:pPr>
                <a:endParaRPr lang="zh-CN" altLang="en-US" sz="1400" kern="0" noProof="1">
                  <a:solidFill>
                    <a:schemeClr val="tx2"/>
                  </a:solidFill>
                  <a:latin typeface="Arial" panose="020B0604020202020204" pitchFamily="34" charset="0"/>
                  <a:ea typeface="宋体" panose="02010600030101010101" pitchFamily="2" charset="-122"/>
                </a:endParaRPr>
              </a:p>
            </p:txBody>
          </p:sp>
        </p:grpSp>
      </p:grpSp>
      <p:sp>
        <p:nvSpPr>
          <p:cNvPr id="83973" name="文本框 2"/>
          <p:cNvSpPr txBox="1">
            <a:spLocks noChangeArrowheads="1"/>
          </p:cNvSpPr>
          <p:nvPr/>
        </p:nvSpPr>
        <p:spPr bwMode="auto">
          <a:xfrm>
            <a:off x="9793288" y="2416175"/>
            <a:ext cx="1604962" cy="522288"/>
          </a:xfrm>
          <a:prstGeom prst="rect">
            <a:avLst/>
          </a:prstGeom>
          <a:noFill/>
          <a:ln w="9525">
            <a:noFill/>
            <a:miter lim="800000"/>
          </a:ln>
        </p:spPr>
        <p:txBody>
          <a:bodyPr wrap="none">
            <a:spAutoFit/>
          </a:bodyPr>
          <a:lstStyle/>
          <a:p>
            <a:pPr>
              <a:buFont typeface="Arial" panose="020B0604020202020204" pitchFamily="34" charset="0"/>
              <a:buNone/>
            </a:pPr>
            <a:r>
              <a:rPr lang="zh-CN" altLang="en-US" sz="2800" b="1">
                <a:latin typeface="微软雅黑" panose="020B0503020204020204" pitchFamily="34" charset="-122"/>
                <a:ea typeface="微软雅黑" panose="020B0503020204020204" pitchFamily="34" charset="-122"/>
                <a:cs typeface="微软雅黑" panose="020B0503020204020204" pitchFamily="34" charset="-122"/>
                <a:sym typeface="宋体" panose="02010600030101010101" pitchFamily="2" charset="-122"/>
              </a:rPr>
              <a:t>自评报告</a:t>
            </a:r>
            <a:endParaRPr lang="zh-CN" altLang="en-US" sz="2800"/>
          </a:p>
        </p:txBody>
      </p:sp>
      <p:sp>
        <p:nvSpPr>
          <p:cNvPr id="83974" name="矩形 2"/>
          <p:cNvSpPr>
            <a:spLocks noChangeArrowheads="1"/>
          </p:cNvSpPr>
          <p:nvPr/>
        </p:nvSpPr>
        <p:spPr bwMode="auto">
          <a:xfrm>
            <a:off x="201613" y="2451100"/>
            <a:ext cx="6164262" cy="3806825"/>
          </a:xfrm>
          <a:prstGeom prst="rect">
            <a:avLst/>
          </a:prstGeom>
          <a:noFill/>
          <a:ln w="9525">
            <a:noFill/>
            <a:miter lim="800000"/>
          </a:ln>
        </p:spPr>
        <p:txBody>
          <a:bodyPr>
            <a:spAutoFit/>
          </a:bodyPr>
          <a:lstStyle/>
          <a:p>
            <a:pPr indent="457200">
              <a:lnSpc>
                <a:spcPct val="150000"/>
              </a:lnSpc>
              <a:buFont typeface="Wingdings" panose="05000000000000000000" pitchFamily="2" charset="2"/>
              <a:buNone/>
            </a:pPr>
            <a:r>
              <a:rPr lang="zh-CN" altLang="en-US" b="1" dirty="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b="1" dirty="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1</a:t>
            </a:r>
            <a:r>
              <a:rPr lang="zh-CN" altLang="en-US" b="1" dirty="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zh-CN" b="1" dirty="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对学校本科教学工作的全面总结</a:t>
            </a:r>
          </a:p>
          <a:p>
            <a:pPr indent="457200">
              <a:lnSpc>
                <a:spcPct val="150000"/>
              </a:lnSpc>
            </a:pPr>
            <a:r>
              <a:rPr lang="zh-CN" altLang="zh-CN" b="1" dirty="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学校根据《普通高等学校本科教学工作合格评估实施办法》及《普通高等学校本科教学工作</a:t>
            </a:r>
            <a:r>
              <a:rPr lang="zh-CN" altLang="zh-CN"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合格评估指标体系</a:t>
            </a:r>
            <a:r>
              <a:rPr lang="zh-CN" altLang="zh-CN" b="1" dirty="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》要求，有计划地开展自评活动，总结成绩、查找差距、分析成因、提出对策，加强教学基本条件建设、加强教学管理、建立并完善校内教学质量保障体系，促进教学质量的稳步提高。</a:t>
            </a:r>
          </a:p>
          <a:p>
            <a:pPr indent="457200">
              <a:lnSpc>
                <a:spcPct val="150000"/>
              </a:lnSpc>
              <a:buFont typeface="Wingdings" panose="05000000000000000000" pitchFamily="2" charset="2"/>
              <a:buNone/>
            </a:pPr>
            <a:r>
              <a:rPr lang="zh-CN" altLang="zh-CN" b="1" dirty="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r>
              <a:rPr lang="zh-CN" altLang="zh-CN"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在自评基础上形成</a:t>
            </a:r>
            <a:r>
              <a:rPr lang="zh-CN" altLang="zh-CN" b="1" dirty="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zh-CN"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学校自评报告</a:t>
            </a:r>
            <a:r>
              <a:rPr lang="zh-CN" altLang="zh-CN" b="1" dirty="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endParaRPr lang="en-US" altLang="zh-CN"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a:p>
            <a:pPr indent="457200">
              <a:lnSpc>
                <a:spcPct val="150000"/>
              </a:lnSpc>
              <a:buFont typeface="Wingdings" panose="05000000000000000000" pitchFamily="2" charset="2"/>
              <a:buNone/>
            </a:pPr>
            <a:r>
              <a:rPr lang="en-US" altLang="zh-CN" b="1" dirty="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zh-CN" b="1" dirty="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《普通高等学校本科教学工作合格评估实施办法》</a:t>
            </a:r>
            <a:endParaRPr lang="en-US" altLang="zh-CN" b="1" dirty="0">
              <a:solidFill>
                <a:srgbClr val="00206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3975" name="矩形 4"/>
          <p:cNvSpPr>
            <a:spLocks noChangeArrowheads="1"/>
          </p:cNvSpPr>
          <p:nvPr/>
        </p:nvSpPr>
        <p:spPr bwMode="auto">
          <a:xfrm>
            <a:off x="6010275" y="4918075"/>
            <a:ext cx="4006850" cy="504825"/>
          </a:xfrm>
          <a:prstGeom prst="rect">
            <a:avLst/>
          </a:prstGeom>
          <a:noFill/>
          <a:ln w="9525">
            <a:noFill/>
            <a:miter lim="800000"/>
          </a:ln>
        </p:spPr>
        <p:txBody>
          <a:bodyPr>
            <a:spAutoFit/>
          </a:bodyPr>
          <a:lstStyle/>
          <a:p>
            <a:pPr indent="457200">
              <a:lnSpc>
                <a:spcPct val="150000"/>
              </a:lnSpc>
              <a:buFont typeface="Wingdings" panose="05000000000000000000" pitchFamily="2" charset="2"/>
              <a:buNone/>
            </a:pPr>
            <a:r>
              <a:rPr lang="zh-CN" altLang="en-US"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2</a:t>
            </a:r>
            <a:r>
              <a:rPr lang="zh-CN" altLang="en-US"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）专家了解学校的重要资料</a:t>
            </a:r>
            <a:endParaRPr lang="en-US" altLang="zh-CN"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nvGrpSpPr>
          <p:cNvPr id="83976" name="组合 11"/>
          <p:cNvGrpSpPr/>
          <p:nvPr/>
        </p:nvGrpSpPr>
        <p:grpSpPr bwMode="auto">
          <a:xfrm>
            <a:off x="7148513" y="2827338"/>
            <a:ext cx="1366837" cy="2090737"/>
            <a:chOff x="7215893" y="2427356"/>
            <a:chExt cx="1366131" cy="2090670"/>
          </a:xfrm>
        </p:grpSpPr>
        <p:grpSp>
          <p:nvGrpSpPr>
            <p:cNvPr id="16" name="Group 48"/>
            <p:cNvGrpSpPr/>
            <p:nvPr/>
          </p:nvGrpSpPr>
          <p:grpSpPr bwMode="auto">
            <a:xfrm>
              <a:off x="7219518" y="2805116"/>
              <a:ext cx="1362506" cy="1712910"/>
              <a:chOff x="663207" y="1246790"/>
              <a:chExt cx="1324962" cy="1844938"/>
            </a:xfrm>
            <a:solidFill>
              <a:srgbClr val="B2D235">
                <a:alpha val="76000"/>
              </a:srgbClr>
            </a:solidFill>
          </p:grpSpPr>
          <p:sp>
            <p:nvSpPr>
              <p:cNvPr id="20" name="Rounded Rectangle 9"/>
              <p:cNvSpPr/>
              <p:nvPr/>
            </p:nvSpPr>
            <p:spPr>
              <a:xfrm>
                <a:off x="663207" y="1246790"/>
                <a:ext cx="1324962" cy="1612996"/>
              </a:xfrm>
              <a:prstGeom prst="roundRect">
                <a:avLst>
                  <a:gd name="adj" fmla="val 711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en-US" noProof="1">
                  <a:solidFill>
                    <a:prstClr val="white"/>
                  </a:solidFill>
                </a:endParaRPr>
              </a:p>
            </p:txBody>
          </p:sp>
          <p:sp>
            <p:nvSpPr>
              <p:cNvPr id="21" name="Isosceles Triangle 10"/>
              <p:cNvSpPr/>
              <p:nvPr/>
            </p:nvSpPr>
            <p:spPr>
              <a:xfrm rot="10800000">
                <a:off x="1122392" y="2859785"/>
                <a:ext cx="406592" cy="231943"/>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en-US" noProof="1">
                  <a:solidFill>
                    <a:prstClr val="white"/>
                  </a:solidFill>
                </a:endParaRPr>
              </a:p>
            </p:txBody>
          </p:sp>
          <p:sp>
            <p:nvSpPr>
              <p:cNvPr id="22" name="Text Placeholder 3"/>
              <p:cNvSpPr txBox="1"/>
              <p:nvPr/>
            </p:nvSpPr>
            <p:spPr>
              <a:xfrm>
                <a:off x="1170020" y="2155422"/>
                <a:ext cx="307090" cy="662999"/>
              </a:xfrm>
              <a:prstGeom prst="rect">
                <a:avLst/>
              </a:prstGeom>
            </p:spPr>
            <p:txBody>
              <a:bodyPr wrap="none" lIns="0" tIns="0" rIns="0" bIns="0" anchor="ctr">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fontAlgn="auto">
                  <a:spcBef>
                    <a:spcPct val="20000"/>
                  </a:spcBef>
                  <a:defRPr/>
                </a:pPr>
                <a:r>
                  <a:rPr lang="en-US" altLang="zh-CN" sz="4000" b="1" noProof="1">
                    <a:solidFill>
                      <a:prstClr val="white"/>
                    </a:solidFill>
                    <a:latin typeface="微软雅黑" panose="020B0503020204020204" pitchFamily="34" charset="-122"/>
                    <a:ea typeface="宋体" panose="02010600030101010101" pitchFamily="2" charset="-122"/>
                  </a:rPr>
                  <a:t>2</a:t>
                </a:r>
              </a:p>
            </p:txBody>
          </p:sp>
        </p:grpSp>
        <p:grpSp>
          <p:nvGrpSpPr>
            <p:cNvPr id="83985" name="Group 7"/>
            <p:cNvGrpSpPr/>
            <p:nvPr/>
          </p:nvGrpSpPr>
          <p:grpSpPr bwMode="auto">
            <a:xfrm>
              <a:off x="7215893" y="2427356"/>
              <a:ext cx="1366131" cy="1182964"/>
              <a:chOff x="3434322" y="2258938"/>
              <a:chExt cx="1554272" cy="1494660"/>
            </a:xfrm>
          </p:grpSpPr>
          <p:sp>
            <p:nvSpPr>
              <p:cNvPr id="18" name="Round Same Side Corner Rectangle 12"/>
              <p:cNvSpPr/>
              <p:nvPr/>
            </p:nvSpPr>
            <p:spPr>
              <a:xfrm>
                <a:off x="3434322" y="2258938"/>
                <a:ext cx="1554272" cy="1494262"/>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en-US" noProof="1">
                  <a:solidFill>
                    <a:srgbClr val="012944">
                      <a:lumMod val="50000"/>
                    </a:srgbClr>
                  </a:solidFill>
                  <a:cs typeface="+mj-cs"/>
                </a:endParaRPr>
              </a:p>
            </p:txBody>
          </p:sp>
          <p:sp>
            <p:nvSpPr>
              <p:cNvPr id="83987" name="Shape 2102"/>
              <p:cNvSpPr>
                <a:spLocks noChangeArrowheads="1"/>
              </p:cNvSpPr>
              <p:nvPr/>
            </p:nvSpPr>
            <p:spPr bwMode="auto">
              <a:xfrm>
                <a:off x="3782918" y="2740227"/>
                <a:ext cx="856236" cy="684964"/>
              </a:xfrm>
              <a:custGeom>
                <a:avLst/>
                <a:gdLst>
                  <a:gd name="T0" fmla="*/ 28509448 w 21600"/>
                  <a:gd name="T1" fmla="*/ 10860548 h 21600"/>
                  <a:gd name="T2" fmla="*/ 26256081 w 21600"/>
                  <a:gd name="T3" fmla="*/ 12488637 h 21600"/>
                  <a:gd name="T4" fmla="*/ 16970834 w 21600"/>
                  <a:gd name="T5" fmla="*/ 18461937 h 21600"/>
                  <a:gd name="T6" fmla="*/ 10251641 w 21600"/>
                  <a:gd name="T7" fmla="*/ 16236531 h 21600"/>
                  <a:gd name="T8" fmla="*/ 7371320 w 21600"/>
                  <a:gd name="T9" fmla="*/ 16236531 h 21600"/>
                  <a:gd name="T10" fmla="*/ 7371320 w 21600"/>
                  <a:gd name="T11" fmla="*/ 18540359 h 21600"/>
                  <a:gd name="T12" fmla="*/ 16970834 w 21600"/>
                  <a:gd name="T13" fmla="*/ 21721096 h 21600"/>
                  <a:gd name="T14" fmla="*/ 29923663 w 21600"/>
                  <a:gd name="T15" fmla="*/ 14117709 h 21600"/>
                  <a:gd name="T16" fmla="*/ 33941668 w 21600"/>
                  <a:gd name="T17" fmla="*/ 14117709 h 21600"/>
                  <a:gd name="T18" fmla="*/ 33941668 w 21600"/>
                  <a:gd name="T19" fmla="*/ 10860548 h 21600"/>
                  <a:gd name="T20" fmla="*/ 28509448 w 21600"/>
                  <a:gd name="T21" fmla="*/ 10860548 h 21600"/>
                  <a:gd name="T22" fmla="*/ 7685590 w 21600"/>
                  <a:gd name="T23" fmla="*/ 9231476 h 21600"/>
                  <a:gd name="T24" fmla="*/ 16970834 w 21600"/>
                  <a:gd name="T25" fmla="*/ 3258177 h 21600"/>
                  <a:gd name="T26" fmla="*/ 23690030 w 21600"/>
                  <a:gd name="T27" fmla="*/ 5484564 h 21600"/>
                  <a:gd name="T28" fmla="*/ 26570351 w 21600"/>
                  <a:gd name="T29" fmla="*/ 5484564 h 21600"/>
                  <a:gd name="T30" fmla="*/ 26570351 w 21600"/>
                  <a:gd name="T31" fmla="*/ 3180738 h 21600"/>
                  <a:gd name="T32" fmla="*/ 16970834 w 21600"/>
                  <a:gd name="T33" fmla="*/ 0 h 21600"/>
                  <a:gd name="T34" fmla="*/ 4018006 w 21600"/>
                  <a:gd name="T35" fmla="*/ 7602370 h 21600"/>
                  <a:gd name="T36" fmla="*/ 0 w 21600"/>
                  <a:gd name="T37" fmla="*/ 7602370 h 21600"/>
                  <a:gd name="T38" fmla="*/ 0 w 21600"/>
                  <a:gd name="T39" fmla="*/ 10860548 h 21600"/>
                  <a:gd name="T40" fmla="*/ 5432223 w 21600"/>
                  <a:gd name="T41" fmla="*/ 10860548 h 21600"/>
                  <a:gd name="T42" fmla="*/ 7685590 w 21600"/>
                  <a:gd name="T43" fmla="*/ 9231476 h 21600"/>
                  <a:gd name="T44" fmla="*/ 11538613 w 21600"/>
                  <a:gd name="T45" fmla="*/ 10860548 h 21600"/>
                  <a:gd name="T46" fmla="*/ 16970834 w 21600"/>
                  <a:gd name="T47" fmla="*/ 15204772 h 21600"/>
                  <a:gd name="T48" fmla="*/ 22399928 w 21600"/>
                  <a:gd name="T49" fmla="*/ 10860548 h 21600"/>
                  <a:gd name="T50" fmla="*/ 16970834 w 21600"/>
                  <a:gd name="T51" fmla="*/ 6516322 h 21600"/>
                  <a:gd name="T52" fmla="*/ 11538613 w 21600"/>
                  <a:gd name="T53" fmla="*/ 10860548 h 216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1600"/>
                  <a:gd name="T82" fmla="*/ 0 h 21600"/>
                  <a:gd name="T83" fmla="*/ 21600 w 21600"/>
                  <a:gd name="T84" fmla="*/ 21600 h 2160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1600" h="21600">
                    <a:moveTo>
                      <a:pt x="18143" y="10800"/>
                    </a:moveTo>
                    <a:cubicBezTo>
                      <a:pt x="17065" y="10800"/>
                      <a:pt x="16800" y="11898"/>
                      <a:pt x="16709" y="12419"/>
                    </a:cubicBezTo>
                    <a:cubicBezTo>
                      <a:pt x="16115" y="15817"/>
                      <a:pt x="13696" y="18359"/>
                      <a:pt x="10800" y="18359"/>
                    </a:cubicBezTo>
                    <a:cubicBezTo>
                      <a:pt x="9130" y="18359"/>
                      <a:pt x="7618" y="17514"/>
                      <a:pt x="6524" y="16146"/>
                    </a:cubicBezTo>
                    <a:cubicBezTo>
                      <a:pt x="6018" y="15513"/>
                      <a:pt x="5198" y="15513"/>
                      <a:pt x="4691" y="16146"/>
                    </a:cubicBezTo>
                    <a:cubicBezTo>
                      <a:pt x="4185" y="16779"/>
                      <a:pt x="4185" y="17804"/>
                      <a:pt x="4691" y="18437"/>
                    </a:cubicBezTo>
                    <a:cubicBezTo>
                      <a:pt x="6255" y="20391"/>
                      <a:pt x="8415" y="21600"/>
                      <a:pt x="10800" y="21600"/>
                    </a:cubicBezTo>
                    <a:cubicBezTo>
                      <a:pt x="14669" y="21600"/>
                      <a:pt x="17943" y="18421"/>
                      <a:pt x="19043" y="14039"/>
                    </a:cubicBezTo>
                    <a:lnTo>
                      <a:pt x="21600" y="14039"/>
                    </a:lnTo>
                    <a:lnTo>
                      <a:pt x="21600" y="10800"/>
                    </a:lnTo>
                    <a:cubicBezTo>
                      <a:pt x="21600" y="10800"/>
                      <a:pt x="18143" y="10800"/>
                      <a:pt x="18143" y="10800"/>
                    </a:cubicBezTo>
                    <a:close/>
                    <a:moveTo>
                      <a:pt x="4891" y="9180"/>
                    </a:moveTo>
                    <a:cubicBezTo>
                      <a:pt x="5484" y="5783"/>
                      <a:pt x="7904" y="3240"/>
                      <a:pt x="10800" y="3240"/>
                    </a:cubicBezTo>
                    <a:cubicBezTo>
                      <a:pt x="12470" y="3240"/>
                      <a:pt x="13982" y="4086"/>
                      <a:pt x="15076" y="5454"/>
                    </a:cubicBezTo>
                    <a:cubicBezTo>
                      <a:pt x="15582" y="6086"/>
                      <a:pt x="16404" y="6086"/>
                      <a:pt x="16909" y="5454"/>
                    </a:cubicBezTo>
                    <a:cubicBezTo>
                      <a:pt x="17415" y="4821"/>
                      <a:pt x="17415" y="3796"/>
                      <a:pt x="16909" y="3163"/>
                    </a:cubicBezTo>
                    <a:cubicBezTo>
                      <a:pt x="15346" y="1209"/>
                      <a:pt x="13186" y="0"/>
                      <a:pt x="10800" y="0"/>
                    </a:cubicBezTo>
                    <a:cubicBezTo>
                      <a:pt x="6931" y="0"/>
                      <a:pt x="3658" y="3178"/>
                      <a:pt x="2557" y="7560"/>
                    </a:cubicBezTo>
                    <a:lnTo>
                      <a:pt x="0" y="7560"/>
                    </a:lnTo>
                    <a:lnTo>
                      <a:pt x="0" y="10800"/>
                    </a:lnTo>
                    <a:lnTo>
                      <a:pt x="3457" y="10800"/>
                    </a:lnTo>
                    <a:cubicBezTo>
                      <a:pt x="4535" y="10800"/>
                      <a:pt x="4800" y="9702"/>
                      <a:pt x="4891" y="9180"/>
                    </a:cubicBezTo>
                    <a:close/>
                    <a:moveTo>
                      <a:pt x="7343" y="10800"/>
                    </a:moveTo>
                    <a:cubicBezTo>
                      <a:pt x="7343" y="13185"/>
                      <a:pt x="8891" y="15120"/>
                      <a:pt x="10800" y="15120"/>
                    </a:cubicBezTo>
                    <a:cubicBezTo>
                      <a:pt x="12709" y="15120"/>
                      <a:pt x="14255" y="13185"/>
                      <a:pt x="14255" y="10800"/>
                    </a:cubicBezTo>
                    <a:cubicBezTo>
                      <a:pt x="14255" y="8415"/>
                      <a:pt x="12709" y="6480"/>
                      <a:pt x="10800" y="6480"/>
                    </a:cubicBezTo>
                    <a:cubicBezTo>
                      <a:pt x="8891" y="6480"/>
                      <a:pt x="7343" y="8415"/>
                      <a:pt x="7343" y="10800"/>
                    </a:cubicBezTo>
                    <a:close/>
                  </a:path>
                </a:pathLst>
              </a:custGeom>
              <a:solidFill>
                <a:schemeClr val="bg1"/>
              </a:solidFill>
              <a:ln w="12700">
                <a:noFill/>
                <a:round/>
              </a:ln>
            </p:spPr>
            <p:txBody>
              <a:bodyPr/>
              <a:lstStyle/>
              <a:p>
                <a:endParaRPr lang="zh-CN" altLang="en-US"/>
              </a:p>
            </p:txBody>
          </p:sp>
        </p:grpSp>
      </p:grpSp>
      <p:sp>
        <p:nvSpPr>
          <p:cNvPr id="83977" name="矩形 12"/>
          <p:cNvSpPr>
            <a:spLocks noChangeArrowheads="1"/>
          </p:cNvSpPr>
          <p:nvPr/>
        </p:nvSpPr>
        <p:spPr bwMode="auto">
          <a:xfrm>
            <a:off x="9118600" y="5456238"/>
            <a:ext cx="3038475" cy="709612"/>
          </a:xfrm>
          <a:prstGeom prst="rect">
            <a:avLst/>
          </a:prstGeom>
          <a:noFill/>
          <a:ln w="9525">
            <a:noFill/>
            <a:miter lim="800000"/>
          </a:ln>
        </p:spPr>
        <p:txBody>
          <a:bodyPr>
            <a:spAutoFit/>
          </a:bodyPr>
          <a:lstStyle/>
          <a:p>
            <a:pPr>
              <a:lnSpc>
                <a:spcPts val="2500"/>
              </a:lnSpc>
              <a:buFont typeface="Wingdings" panose="05000000000000000000" pitchFamily="2" charset="2"/>
              <a:buNone/>
            </a:pPr>
            <a:r>
              <a:rPr lang="zh-CN" altLang="en-US"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3</a:t>
            </a:r>
            <a:r>
              <a:rPr lang="zh-CN" altLang="en-US"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）全校统一思想、统一认识、统一数据的重要依据</a:t>
            </a:r>
            <a:endParaRPr lang="zh-CN" altLang="zh-CN"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nvGrpSpPr>
          <p:cNvPr id="83978" name="组合 24"/>
          <p:cNvGrpSpPr/>
          <p:nvPr/>
        </p:nvGrpSpPr>
        <p:grpSpPr bwMode="auto">
          <a:xfrm>
            <a:off x="9755188" y="3217863"/>
            <a:ext cx="1366837" cy="2090737"/>
            <a:chOff x="7215893" y="2427356"/>
            <a:chExt cx="1366131" cy="2090670"/>
          </a:xfrm>
        </p:grpSpPr>
        <p:grpSp>
          <p:nvGrpSpPr>
            <p:cNvPr id="26" name="Group 48"/>
            <p:cNvGrpSpPr/>
            <p:nvPr/>
          </p:nvGrpSpPr>
          <p:grpSpPr bwMode="auto">
            <a:xfrm>
              <a:off x="7219518" y="2805116"/>
              <a:ext cx="1362506" cy="1712910"/>
              <a:chOff x="663207" y="1246790"/>
              <a:chExt cx="1324962" cy="1844938"/>
            </a:xfrm>
            <a:solidFill>
              <a:srgbClr val="B2D235">
                <a:alpha val="76000"/>
              </a:srgbClr>
            </a:solidFill>
          </p:grpSpPr>
          <p:sp>
            <p:nvSpPr>
              <p:cNvPr id="30" name="Rounded Rectangle 9"/>
              <p:cNvSpPr/>
              <p:nvPr/>
            </p:nvSpPr>
            <p:spPr>
              <a:xfrm>
                <a:off x="663207" y="1246790"/>
                <a:ext cx="1324962" cy="1612996"/>
              </a:xfrm>
              <a:prstGeom prst="roundRect">
                <a:avLst>
                  <a:gd name="adj" fmla="val 711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en-US" noProof="1">
                  <a:solidFill>
                    <a:prstClr val="white"/>
                  </a:solidFill>
                </a:endParaRPr>
              </a:p>
            </p:txBody>
          </p:sp>
          <p:sp>
            <p:nvSpPr>
              <p:cNvPr id="31" name="Isosceles Triangle 10"/>
              <p:cNvSpPr/>
              <p:nvPr/>
            </p:nvSpPr>
            <p:spPr>
              <a:xfrm rot="10800000">
                <a:off x="1122392" y="2859785"/>
                <a:ext cx="406592" cy="231943"/>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en-US" noProof="1">
                  <a:solidFill>
                    <a:prstClr val="white"/>
                  </a:solidFill>
                </a:endParaRPr>
              </a:p>
            </p:txBody>
          </p:sp>
          <p:sp>
            <p:nvSpPr>
              <p:cNvPr id="32" name="Text Placeholder 3"/>
              <p:cNvSpPr txBox="1"/>
              <p:nvPr/>
            </p:nvSpPr>
            <p:spPr>
              <a:xfrm>
                <a:off x="1170020" y="2155422"/>
                <a:ext cx="307090" cy="662999"/>
              </a:xfrm>
              <a:prstGeom prst="rect">
                <a:avLst/>
              </a:prstGeom>
            </p:spPr>
            <p:txBody>
              <a:bodyPr wrap="none" lIns="0" tIns="0" rIns="0" bIns="0" anchor="ctr">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fontAlgn="auto">
                  <a:spcBef>
                    <a:spcPct val="20000"/>
                  </a:spcBef>
                  <a:defRPr/>
                </a:pPr>
                <a:r>
                  <a:rPr lang="en-US" altLang="zh-CN" sz="4000" b="1" noProof="1">
                    <a:solidFill>
                      <a:prstClr val="white"/>
                    </a:solidFill>
                    <a:latin typeface="微软雅黑" panose="020B0503020204020204" pitchFamily="34" charset="-122"/>
                    <a:ea typeface="宋体" panose="02010600030101010101" pitchFamily="2" charset="-122"/>
                  </a:rPr>
                  <a:t>3</a:t>
                </a:r>
              </a:p>
            </p:txBody>
          </p:sp>
        </p:grpSp>
        <p:sp>
          <p:nvSpPr>
            <p:cNvPr id="28" name="Round Same Side Corner Rectangle 12"/>
            <p:cNvSpPr/>
            <p:nvPr/>
          </p:nvSpPr>
          <p:spPr bwMode="auto">
            <a:xfrm>
              <a:off x="7215893" y="2427356"/>
              <a:ext cx="1366131" cy="1182649"/>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en-US" noProof="1">
                <a:solidFill>
                  <a:srgbClr val="012944">
                    <a:lumMod val="50000"/>
                  </a:srgbClr>
                </a:solidFill>
                <a:cs typeface="+mj-cs"/>
              </a:endParaRPr>
            </a:p>
          </p:txBody>
        </p:sp>
      </p:grpSp>
      <p:sp>
        <p:nvSpPr>
          <p:cNvPr id="83979" name="Freeform 11"/>
          <p:cNvSpPr>
            <a:spLocks noEditPoints="1" noChangeArrowheads="1"/>
          </p:cNvSpPr>
          <p:nvPr/>
        </p:nvSpPr>
        <p:spPr bwMode="auto">
          <a:xfrm>
            <a:off x="10056813" y="3500438"/>
            <a:ext cx="774700" cy="638175"/>
          </a:xfrm>
          <a:custGeom>
            <a:avLst/>
            <a:gdLst>
              <a:gd name="T0" fmla="*/ 1894422097 w 287"/>
              <a:gd name="T1" fmla="*/ 565557709 h 237"/>
              <a:gd name="T2" fmla="*/ 1777841943 w 287"/>
              <a:gd name="T3" fmla="*/ 681570893 h 237"/>
              <a:gd name="T4" fmla="*/ 1894422097 w 287"/>
              <a:gd name="T5" fmla="*/ 804833050 h 237"/>
              <a:gd name="T6" fmla="*/ 2018287666 w 287"/>
              <a:gd name="T7" fmla="*/ 681570893 h 237"/>
              <a:gd name="T8" fmla="*/ 1894422097 w 287"/>
              <a:gd name="T9" fmla="*/ 565557709 h 237"/>
              <a:gd name="T10" fmla="*/ 196727913 w 287"/>
              <a:gd name="T11" fmla="*/ 565557709 h 237"/>
              <a:gd name="T12" fmla="*/ 80147696 w 287"/>
              <a:gd name="T13" fmla="*/ 681570893 h 237"/>
              <a:gd name="T14" fmla="*/ 196727913 w 287"/>
              <a:gd name="T15" fmla="*/ 804833050 h 237"/>
              <a:gd name="T16" fmla="*/ 313308066 w 287"/>
              <a:gd name="T17" fmla="*/ 681570893 h 237"/>
              <a:gd name="T18" fmla="*/ 196727913 w 287"/>
              <a:gd name="T19" fmla="*/ 565557709 h 237"/>
              <a:gd name="T20" fmla="*/ 1544681636 w 287"/>
              <a:gd name="T21" fmla="*/ 355285832 h 237"/>
              <a:gd name="T22" fmla="*/ 1369812418 w 287"/>
              <a:gd name="T23" fmla="*/ 529305608 h 237"/>
              <a:gd name="T24" fmla="*/ 1544681636 w 287"/>
              <a:gd name="T25" fmla="*/ 703322692 h 237"/>
              <a:gd name="T26" fmla="*/ 1719550517 w 287"/>
              <a:gd name="T27" fmla="*/ 529305608 h 237"/>
              <a:gd name="T28" fmla="*/ 1544681636 w 287"/>
              <a:gd name="T29" fmla="*/ 355285832 h 237"/>
              <a:gd name="T30" fmla="*/ 2091149925 w 287"/>
              <a:gd name="T31" fmla="*/ 1421146021 h 237"/>
              <a:gd name="T32" fmla="*/ 1887136681 w 287"/>
              <a:gd name="T33" fmla="*/ 1421146021 h 237"/>
              <a:gd name="T34" fmla="*/ 1887136681 w 287"/>
              <a:gd name="T35" fmla="*/ 1051359719 h 237"/>
              <a:gd name="T36" fmla="*/ 1843418786 w 287"/>
              <a:gd name="T37" fmla="*/ 877339943 h 237"/>
              <a:gd name="T38" fmla="*/ 1894422097 w 287"/>
              <a:gd name="T39" fmla="*/ 870091139 h 237"/>
              <a:gd name="T40" fmla="*/ 2091149925 w 287"/>
              <a:gd name="T41" fmla="*/ 1065860021 h 237"/>
              <a:gd name="T42" fmla="*/ 2091149925 w 287"/>
              <a:gd name="T43" fmla="*/ 1421146021 h 237"/>
              <a:gd name="T44" fmla="*/ 546468458 w 287"/>
              <a:gd name="T45" fmla="*/ 355285832 h 237"/>
              <a:gd name="T46" fmla="*/ 371596878 w 287"/>
              <a:gd name="T47" fmla="*/ 529305608 h 237"/>
              <a:gd name="T48" fmla="*/ 546468458 w 287"/>
              <a:gd name="T49" fmla="*/ 703322692 h 237"/>
              <a:gd name="T50" fmla="*/ 721337507 w 287"/>
              <a:gd name="T51" fmla="*/ 529305608 h 237"/>
              <a:gd name="T52" fmla="*/ 546468458 w 287"/>
              <a:gd name="T53" fmla="*/ 355285832 h 237"/>
              <a:gd name="T54" fmla="*/ 196727913 w 287"/>
              <a:gd name="T55" fmla="*/ 870091139 h 237"/>
              <a:gd name="T56" fmla="*/ 247731224 w 287"/>
              <a:gd name="T57" fmla="*/ 877339943 h 237"/>
              <a:gd name="T58" fmla="*/ 204013329 w 287"/>
              <a:gd name="T59" fmla="*/ 1051359719 h 237"/>
              <a:gd name="T60" fmla="*/ 204013329 w 287"/>
              <a:gd name="T61" fmla="*/ 1421146021 h 237"/>
              <a:gd name="T62" fmla="*/ 0 w 287"/>
              <a:gd name="T63" fmla="*/ 1421146021 h 237"/>
              <a:gd name="T64" fmla="*/ 0 w 287"/>
              <a:gd name="T65" fmla="*/ 1065860021 h 237"/>
              <a:gd name="T66" fmla="*/ 196727913 w 287"/>
              <a:gd name="T67" fmla="*/ 870091139 h 237"/>
              <a:gd name="T68" fmla="*/ 1049219020 w 287"/>
              <a:gd name="T69" fmla="*/ 0 h 237"/>
              <a:gd name="T70" fmla="*/ 786914349 w 287"/>
              <a:gd name="T71" fmla="*/ 261027056 h 237"/>
              <a:gd name="T72" fmla="*/ 1049219020 w 287"/>
              <a:gd name="T73" fmla="*/ 522054111 h 237"/>
              <a:gd name="T74" fmla="*/ 1304235575 w 287"/>
              <a:gd name="T75" fmla="*/ 261027056 h 237"/>
              <a:gd name="T76" fmla="*/ 1049219020 w 287"/>
              <a:gd name="T77" fmla="*/ 0 h 237"/>
              <a:gd name="T78" fmla="*/ 1828845254 w 287"/>
              <a:gd name="T79" fmla="*/ 1551659507 h 237"/>
              <a:gd name="T80" fmla="*/ 1515537272 w 287"/>
              <a:gd name="T81" fmla="*/ 1551659507 h 237"/>
              <a:gd name="T82" fmla="*/ 1515537272 w 287"/>
              <a:gd name="T83" fmla="*/ 993353127 h 237"/>
              <a:gd name="T84" fmla="*/ 1464533961 w 287"/>
              <a:gd name="T85" fmla="*/ 783081251 h 237"/>
              <a:gd name="T86" fmla="*/ 1544681636 w 287"/>
              <a:gd name="T87" fmla="*/ 768578256 h 237"/>
              <a:gd name="T88" fmla="*/ 1828845254 w 287"/>
              <a:gd name="T89" fmla="*/ 1051359719 h 237"/>
              <a:gd name="T90" fmla="*/ 1828845254 w 287"/>
              <a:gd name="T91" fmla="*/ 1551659507 h 237"/>
              <a:gd name="T92" fmla="*/ 575612821 w 287"/>
              <a:gd name="T93" fmla="*/ 993353127 h 237"/>
              <a:gd name="T94" fmla="*/ 575612821 w 287"/>
              <a:gd name="T95" fmla="*/ 1551659507 h 237"/>
              <a:gd name="T96" fmla="*/ 269590171 w 287"/>
              <a:gd name="T97" fmla="*/ 1551659507 h 237"/>
              <a:gd name="T98" fmla="*/ 269590171 w 287"/>
              <a:gd name="T99" fmla="*/ 1051359719 h 237"/>
              <a:gd name="T100" fmla="*/ 546468458 w 287"/>
              <a:gd name="T101" fmla="*/ 768578256 h 237"/>
              <a:gd name="T102" fmla="*/ 626616132 w 287"/>
              <a:gd name="T103" fmla="*/ 783081251 h 237"/>
              <a:gd name="T104" fmla="*/ 575612821 w 287"/>
              <a:gd name="T105" fmla="*/ 993353127 h 237"/>
              <a:gd name="T106" fmla="*/ 641189664 w 287"/>
              <a:gd name="T107" fmla="*/ 1718427786 h 237"/>
              <a:gd name="T108" fmla="*/ 1457248545 w 287"/>
              <a:gd name="T109" fmla="*/ 1718427786 h 237"/>
              <a:gd name="T110" fmla="*/ 1457248545 w 287"/>
              <a:gd name="T111" fmla="*/ 993353127 h 237"/>
              <a:gd name="T112" fmla="*/ 1049219020 w 287"/>
              <a:gd name="T113" fmla="*/ 587309508 h 237"/>
              <a:gd name="T114" fmla="*/ 641189664 w 287"/>
              <a:gd name="T115" fmla="*/ 993353127 h 237"/>
              <a:gd name="T116" fmla="*/ 641189664 w 287"/>
              <a:gd name="T117" fmla="*/ 1718427786 h 23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7"/>
              <a:gd name="T178" fmla="*/ 0 h 237"/>
              <a:gd name="T179" fmla="*/ 287 w 287"/>
              <a:gd name="T180" fmla="*/ 237 h 23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7" h="237">
                <a:moveTo>
                  <a:pt x="260" y="78"/>
                </a:moveTo>
                <a:cubicBezTo>
                  <a:pt x="251" y="78"/>
                  <a:pt x="244" y="85"/>
                  <a:pt x="244" y="94"/>
                </a:cubicBezTo>
                <a:cubicBezTo>
                  <a:pt x="244" y="103"/>
                  <a:pt x="251" y="111"/>
                  <a:pt x="260" y="111"/>
                </a:cubicBezTo>
                <a:cubicBezTo>
                  <a:pt x="269" y="111"/>
                  <a:pt x="277" y="103"/>
                  <a:pt x="277" y="94"/>
                </a:cubicBezTo>
                <a:cubicBezTo>
                  <a:pt x="277" y="85"/>
                  <a:pt x="269" y="78"/>
                  <a:pt x="260" y="78"/>
                </a:cubicBezTo>
                <a:close/>
                <a:moveTo>
                  <a:pt x="27" y="78"/>
                </a:moveTo>
                <a:cubicBezTo>
                  <a:pt x="18" y="78"/>
                  <a:pt x="11" y="85"/>
                  <a:pt x="11" y="94"/>
                </a:cubicBezTo>
                <a:cubicBezTo>
                  <a:pt x="11" y="103"/>
                  <a:pt x="18" y="111"/>
                  <a:pt x="27" y="111"/>
                </a:cubicBezTo>
                <a:cubicBezTo>
                  <a:pt x="36" y="111"/>
                  <a:pt x="43" y="103"/>
                  <a:pt x="43" y="94"/>
                </a:cubicBezTo>
                <a:cubicBezTo>
                  <a:pt x="43" y="85"/>
                  <a:pt x="36" y="78"/>
                  <a:pt x="27" y="78"/>
                </a:cubicBezTo>
                <a:close/>
                <a:moveTo>
                  <a:pt x="212" y="49"/>
                </a:moveTo>
                <a:cubicBezTo>
                  <a:pt x="199" y="49"/>
                  <a:pt x="188" y="59"/>
                  <a:pt x="188" y="73"/>
                </a:cubicBezTo>
                <a:cubicBezTo>
                  <a:pt x="188" y="86"/>
                  <a:pt x="199" y="97"/>
                  <a:pt x="212" y="97"/>
                </a:cubicBezTo>
                <a:cubicBezTo>
                  <a:pt x="225" y="97"/>
                  <a:pt x="236" y="86"/>
                  <a:pt x="236" y="73"/>
                </a:cubicBezTo>
                <a:cubicBezTo>
                  <a:pt x="236" y="59"/>
                  <a:pt x="225" y="49"/>
                  <a:pt x="212" y="49"/>
                </a:cubicBezTo>
                <a:close/>
                <a:moveTo>
                  <a:pt x="287" y="196"/>
                </a:moveTo>
                <a:cubicBezTo>
                  <a:pt x="259" y="196"/>
                  <a:pt x="259" y="196"/>
                  <a:pt x="259" y="196"/>
                </a:cubicBezTo>
                <a:cubicBezTo>
                  <a:pt x="259" y="145"/>
                  <a:pt x="259" y="145"/>
                  <a:pt x="259" y="145"/>
                </a:cubicBezTo>
                <a:cubicBezTo>
                  <a:pt x="259" y="136"/>
                  <a:pt x="257" y="128"/>
                  <a:pt x="253" y="121"/>
                </a:cubicBezTo>
                <a:cubicBezTo>
                  <a:pt x="255" y="120"/>
                  <a:pt x="258" y="120"/>
                  <a:pt x="260" y="120"/>
                </a:cubicBezTo>
                <a:cubicBezTo>
                  <a:pt x="275" y="120"/>
                  <a:pt x="287" y="132"/>
                  <a:pt x="287" y="147"/>
                </a:cubicBezTo>
                <a:lnTo>
                  <a:pt x="287" y="196"/>
                </a:lnTo>
                <a:close/>
                <a:moveTo>
                  <a:pt x="75" y="49"/>
                </a:moveTo>
                <a:cubicBezTo>
                  <a:pt x="62" y="49"/>
                  <a:pt x="51" y="59"/>
                  <a:pt x="51" y="73"/>
                </a:cubicBezTo>
                <a:cubicBezTo>
                  <a:pt x="51" y="86"/>
                  <a:pt x="62" y="97"/>
                  <a:pt x="75" y="97"/>
                </a:cubicBezTo>
                <a:cubicBezTo>
                  <a:pt x="88" y="97"/>
                  <a:pt x="99" y="86"/>
                  <a:pt x="99" y="73"/>
                </a:cubicBezTo>
                <a:cubicBezTo>
                  <a:pt x="99" y="59"/>
                  <a:pt x="88" y="49"/>
                  <a:pt x="75" y="49"/>
                </a:cubicBezTo>
                <a:close/>
                <a:moveTo>
                  <a:pt x="27" y="120"/>
                </a:moveTo>
                <a:cubicBezTo>
                  <a:pt x="29" y="120"/>
                  <a:pt x="32" y="120"/>
                  <a:pt x="34" y="121"/>
                </a:cubicBezTo>
                <a:cubicBezTo>
                  <a:pt x="30" y="128"/>
                  <a:pt x="28" y="136"/>
                  <a:pt x="28" y="145"/>
                </a:cubicBezTo>
                <a:cubicBezTo>
                  <a:pt x="28" y="196"/>
                  <a:pt x="28" y="196"/>
                  <a:pt x="28" y="196"/>
                </a:cubicBezTo>
                <a:cubicBezTo>
                  <a:pt x="0" y="196"/>
                  <a:pt x="0" y="196"/>
                  <a:pt x="0" y="196"/>
                </a:cubicBezTo>
                <a:cubicBezTo>
                  <a:pt x="0" y="147"/>
                  <a:pt x="0" y="147"/>
                  <a:pt x="0" y="147"/>
                </a:cubicBezTo>
                <a:cubicBezTo>
                  <a:pt x="0" y="132"/>
                  <a:pt x="12" y="120"/>
                  <a:pt x="27" y="120"/>
                </a:cubicBezTo>
                <a:close/>
                <a:moveTo>
                  <a:pt x="144" y="0"/>
                </a:moveTo>
                <a:cubicBezTo>
                  <a:pt x="124" y="0"/>
                  <a:pt x="108" y="16"/>
                  <a:pt x="108" y="36"/>
                </a:cubicBezTo>
                <a:cubicBezTo>
                  <a:pt x="108" y="56"/>
                  <a:pt x="124" y="72"/>
                  <a:pt x="144" y="72"/>
                </a:cubicBezTo>
                <a:cubicBezTo>
                  <a:pt x="163" y="72"/>
                  <a:pt x="179" y="56"/>
                  <a:pt x="179" y="36"/>
                </a:cubicBezTo>
                <a:cubicBezTo>
                  <a:pt x="179" y="16"/>
                  <a:pt x="163" y="0"/>
                  <a:pt x="144" y="0"/>
                </a:cubicBezTo>
                <a:close/>
                <a:moveTo>
                  <a:pt x="251" y="214"/>
                </a:moveTo>
                <a:cubicBezTo>
                  <a:pt x="208" y="214"/>
                  <a:pt x="208" y="214"/>
                  <a:pt x="208" y="214"/>
                </a:cubicBezTo>
                <a:cubicBezTo>
                  <a:pt x="208" y="137"/>
                  <a:pt x="208" y="137"/>
                  <a:pt x="208" y="137"/>
                </a:cubicBezTo>
                <a:cubicBezTo>
                  <a:pt x="208" y="127"/>
                  <a:pt x="206" y="117"/>
                  <a:pt x="201" y="108"/>
                </a:cubicBezTo>
                <a:cubicBezTo>
                  <a:pt x="205" y="107"/>
                  <a:pt x="208" y="106"/>
                  <a:pt x="212" y="106"/>
                </a:cubicBezTo>
                <a:cubicBezTo>
                  <a:pt x="233" y="106"/>
                  <a:pt x="251" y="124"/>
                  <a:pt x="251" y="145"/>
                </a:cubicBezTo>
                <a:lnTo>
                  <a:pt x="251" y="214"/>
                </a:lnTo>
                <a:close/>
                <a:moveTo>
                  <a:pt x="79" y="137"/>
                </a:moveTo>
                <a:cubicBezTo>
                  <a:pt x="79" y="214"/>
                  <a:pt x="79" y="214"/>
                  <a:pt x="79" y="214"/>
                </a:cubicBezTo>
                <a:cubicBezTo>
                  <a:pt x="37" y="214"/>
                  <a:pt x="37" y="214"/>
                  <a:pt x="37" y="214"/>
                </a:cubicBezTo>
                <a:cubicBezTo>
                  <a:pt x="37" y="145"/>
                  <a:pt x="37" y="145"/>
                  <a:pt x="37" y="145"/>
                </a:cubicBezTo>
                <a:cubicBezTo>
                  <a:pt x="37" y="124"/>
                  <a:pt x="54" y="106"/>
                  <a:pt x="75" y="106"/>
                </a:cubicBezTo>
                <a:cubicBezTo>
                  <a:pt x="79" y="106"/>
                  <a:pt x="83" y="107"/>
                  <a:pt x="86" y="108"/>
                </a:cubicBezTo>
                <a:cubicBezTo>
                  <a:pt x="81" y="117"/>
                  <a:pt x="79" y="127"/>
                  <a:pt x="79" y="137"/>
                </a:cubicBezTo>
                <a:close/>
                <a:moveTo>
                  <a:pt x="88" y="237"/>
                </a:moveTo>
                <a:cubicBezTo>
                  <a:pt x="200" y="237"/>
                  <a:pt x="200" y="237"/>
                  <a:pt x="200" y="237"/>
                </a:cubicBezTo>
                <a:cubicBezTo>
                  <a:pt x="200" y="137"/>
                  <a:pt x="200" y="137"/>
                  <a:pt x="200" y="137"/>
                </a:cubicBezTo>
                <a:cubicBezTo>
                  <a:pt x="200" y="106"/>
                  <a:pt x="174" y="81"/>
                  <a:pt x="144" y="81"/>
                </a:cubicBezTo>
                <a:cubicBezTo>
                  <a:pt x="113" y="81"/>
                  <a:pt x="88" y="106"/>
                  <a:pt x="88" y="137"/>
                </a:cubicBezTo>
                <a:lnTo>
                  <a:pt x="88" y="237"/>
                </a:lnTo>
                <a:close/>
              </a:path>
            </a:pathLst>
          </a:custGeom>
          <a:solidFill>
            <a:schemeClr val="bg1"/>
          </a:solidFill>
          <a:ln w="9525">
            <a:noFill/>
            <a:round/>
          </a:ln>
        </p:spPr>
        <p:txBody>
          <a:bodyPr/>
          <a:lstStyle/>
          <a:p>
            <a:endParaRPr lang="zh-CN" altLang="en-US"/>
          </a:p>
        </p:txBody>
      </p:sp>
      <p:sp>
        <p:nvSpPr>
          <p:cNvPr id="34" name="圆角矩形 33"/>
          <p:cNvSpPr/>
          <p:nvPr/>
        </p:nvSpPr>
        <p:spPr>
          <a:xfrm>
            <a:off x="217488" y="2474913"/>
            <a:ext cx="6167437" cy="3975100"/>
          </a:xfrm>
          <a:prstGeom prst="roundRect">
            <a:avLst/>
          </a:prstGeom>
          <a:noFill/>
          <a:ln w="53975">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b="1" dirty="0"/>
          </a:p>
        </p:txBody>
      </p:sp>
      <p:pic>
        <p:nvPicPr>
          <p:cNvPr id="83981" name="图片 179" descr="C:\Users\666\Desktop\LOGO副本.pngLOGO副本"/>
          <p:cNvPicPr>
            <a:picLocks noChangeAspect="1"/>
          </p:cNvPicPr>
          <p:nvPr/>
        </p:nvPicPr>
        <p:blipFill>
          <a:blip r:embed="rId3" cstate="print"/>
          <a:srcRect/>
          <a:stretch>
            <a:fillRect/>
          </a:stretch>
        </p:blipFill>
        <p:spPr bwMode="auto">
          <a:xfrm>
            <a:off x="433388" y="230188"/>
            <a:ext cx="2117725" cy="487362"/>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grpSp>
        <p:nvGrpSpPr>
          <p:cNvPr id="84994" name="组合 2"/>
          <p:cNvGrpSpPr/>
          <p:nvPr/>
        </p:nvGrpSpPr>
        <p:grpSpPr bwMode="auto">
          <a:xfrm>
            <a:off x="4044950" y="2513013"/>
            <a:ext cx="4033838" cy="2449512"/>
            <a:chOff x="5048838" y="607890"/>
            <a:chExt cx="5010150" cy="3042632"/>
          </a:xfrm>
        </p:grpSpPr>
        <p:cxnSp>
          <p:nvCxnSpPr>
            <p:cNvPr id="7" name="直接连接符 6"/>
            <p:cNvCxnSpPr/>
            <p:nvPr/>
          </p:nvCxnSpPr>
          <p:spPr bwMode="auto">
            <a:xfrm>
              <a:off x="7574616" y="607890"/>
              <a:ext cx="9858" cy="3042632"/>
            </a:xfrm>
            <a:prstGeom prst="line">
              <a:avLst/>
            </a:prstGeom>
            <a:ln w="57150">
              <a:solidFill>
                <a:schemeClr val="tx1">
                  <a:lumMod val="50000"/>
                  <a:lumOff val="50000"/>
                </a:schemeClr>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bwMode="auto">
            <a:xfrm>
              <a:off x="5048838" y="2019766"/>
              <a:ext cx="5010150" cy="0"/>
            </a:xfrm>
            <a:prstGeom prst="line">
              <a:avLst/>
            </a:prstGeom>
            <a:ln w="57150">
              <a:solidFill>
                <a:schemeClr val="tx1">
                  <a:lumMod val="50000"/>
                  <a:lumOff val="50000"/>
                </a:schemeClr>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 name="圆角矩形 9"/>
            <p:cNvSpPr/>
            <p:nvPr/>
          </p:nvSpPr>
          <p:spPr bwMode="auto">
            <a:xfrm>
              <a:off x="6046530" y="1359181"/>
              <a:ext cx="3054200" cy="1214687"/>
            </a:xfrm>
            <a:prstGeom prst="roundRect">
              <a:avLst>
                <a:gd name="adj" fmla="val 10131"/>
              </a:avLst>
            </a:prstGeom>
            <a:solidFill>
              <a:schemeClr val="tx2"/>
            </a:solidFill>
            <a:ln w="25400" cap="flat" cmpd="sng" algn="ctr">
              <a:noFill/>
              <a:prstDash val="solid"/>
            </a:ln>
            <a:effectLst>
              <a:outerShdw blurRad="63500" sx="102000" sy="102000" algn="ctr" rotWithShape="0">
                <a:prstClr val="black">
                  <a:alpha val="40000"/>
                </a:prstClr>
              </a:outerShdw>
            </a:effectLst>
          </p:spPr>
          <p:txBody>
            <a:bodyPr anchor="ctr"/>
            <a:lstStyle/>
            <a:p>
              <a:pPr algn="ctr" fontAlgn="auto">
                <a:spcBef>
                  <a:spcPts val="0"/>
                </a:spcBef>
                <a:spcAft>
                  <a:spcPts val="0"/>
                </a:spcAft>
                <a:defRPr/>
              </a:pPr>
              <a:endParaRPr lang="en-US" sz="1600" kern="0" noProof="1">
                <a:solidFill>
                  <a:sysClr val="window" lastClr="FFFFFF"/>
                </a:solidFill>
                <a:latin typeface="Calibri" panose="020F0502020204030204"/>
                <a:ea typeface="+mn-ea"/>
              </a:endParaRPr>
            </a:p>
          </p:txBody>
        </p:sp>
        <p:sp>
          <p:nvSpPr>
            <p:cNvPr id="85009" name="圆角矩形 172"/>
            <p:cNvSpPr>
              <a:spLocks noChangeArrowheads="1"/>
            </p:cNvSpPr>
            <p:nvPr/>
          </p:nvSpPr>
          <p:spPr bwMode="auto">
            <a:xfrm>
              <a:off x="6559204" y="1636580"/>
              <a:ext cx="2093286" cy="585543"/>
            </a:xfrm>
            <a:prstGeom prst="roundRect">
              <a:avLst>
                <a:gd name="adj" fmla="val 10130"/>
              </a:avLst>
            </a:prstGeom>
            <a:solidFill>
              <a:srgbClr val="FFFFFF"/>
            </a:solidFill>
            <a:ln w="25400">
              <a:solidFill>
                <a:srgbClr val="FFFFFF"/>
              </a:solidFill>
              <a:round/>
            </a:ln>
          </p:spPr>
          <p:txBody>
            <a:bodyPr anchor="ctr"/>
            <a:lstStyle/>
            <a:p>
              <a:pPr algn="ctr">
                <a:lnSpc>
                  <a:spcPct val="130000"/>
                </a:lnSpc>
              </a:pPr>
              <a:r>
                <a:rPr lang="zh-CN" altLang="en-US" sz="2800" b="1">
                  <a:solidFill>
                    <a:srgbClr val="0070C0"/>
                  </a:solidFill>
                  <a:latin typeface="微软雅黑 Light"/>
                  <a:ea typeface="微软雅黑 Light"/>
                  <a:cs typeface="微软雅黑 Light"/>
                </a:rPr>
                <a:t>自评报告</a:t>
              </a:r>
              <a:endParaRPr lang="en-US" altLang="zh-CN" sz="2800" b="1">
                <a:solidFill>
                  <a:srgbClr val="0070C0"/>
                </a:solidFill>
                <a:latin typeface="微软雅黑 Light"/>
                <a:ea typeface="微软雅黑 Light"/>
                <a:cs typeface="微软雅黑 Light"/>
              </a:endParaRPr>
            </a:p>
          </p:txBody>
        </p:sp>
      </p:grpSp>
      <p:sp>
        <p:nvSpPr>
          <p:cNvPr id="20" name="矩形 19"/>
          <p:cNvSpPr/>
          <p:nvPr/>
        </p:nvSpPr>
        <p:spPr>
          <a:xfrm>
            <a:off x="268288" y="2305050"/>
            <a:ext cx="3671887" cy="35528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4996" name="矩形 24"/>
          <p:cNvSpPr>
            <a:spLocks noChangeArrowheads="1"/>
          </p:cNvSpPr>
          <p:nvPr/>
        </p:nvSpPr>
        <p:spPr bwMode="auto">
          <a:xfrm>
            <a:off x="269875" y="2374900"/>
            <a:ext cx="3644900" cy="3529013"/>
          </a:xfrm>
          <a:prstGeom prst="rect">
            <a:avLst/>
          </a:prstGeom>
          <a:noFill/>
          <a:ln w="9525">
            <a:noFill/>
            <a:miter lim="800000"/>
          </a:ln>
        </p:spPr>
        <p:txBody>
          <a:bodyPr>
            <a:spAutoFit/>
          </a:bodyPr>
          <a:lstStyle/>
          <a:p>
            <a:pPr>
              <a:lnSpc>
                <a:spcPct val="150000"/>
              </a:lnSpc>
            </a:pPr>
            <a:r>
              <a:rPr lang="zh-CN" altLang="en-US"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结构：</a:t>
            </a:r>
            <a:r>
              <a:rPr lang="zh-CN" altLang="en-US">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学校概况、本科教学工作情况、存在的问题及原因分析、改进措施。</a:t>
            </a:r>
            <a:endParaRPr lang="en-US" altLang="zh-CN">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a:lnSpc>
                <a:spcPct val="150000"/>
              </a:lnSpc>
            </a:pPr>
            <a:r>
              <a:rPr lang="zh-CN" altLang="en-US">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按观测点展开（直接回答</a:t>
            </a:r>
            <a:r>
              <a:rPr lang="en-US" altLang="zh-CN">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39</a:t>
            </a:r>
            <a:r>
              <a:rPr lang="zh-CN" altLang="en-US">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个观测点的问题）或者按指标整合。</a:t>
            </a:r>
            <a:endParaRPr lang="en-US" altLang="zh-CN">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a:lnSpc>
                <a:spcPct val="150000"/>
              </a:lnSpc>
            </a:pPr>
            <a:r>
              <a:rPr lang="zh-CN" altLang="en-US">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各级标题可以严格工整、字数整齐，也可句式相同，字数不严格相同</a:t>
            </a:r>
            <a:endParaRPr lang="zh-CN" altLang="en-US">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 name="矩形 25"/>
          <p:cNvSpPr/>
          <p:nvPr/>
        </p:nvSpPr>
        <p:spPr>
          <a:xfrm>
            <a:off x="8248650" y="2513013"/>
            <a:ext cx="3644900" cy="204628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4998" name="矩形 26"/>
          <p:cNvSpPr>
            <a:spLocks noChangeArrowheads="1"/>
          </p:cNvSpPr>
          <p:nvPr/>
        </p:nvSpPr>
        <p:spPr bwMode="auto">
          <a:xfrm>
            <a:off x="8462963" y="2662238"/>
            <a:ext cx="3325812" cy="1754187"/>
          </a:xfrm>
          <a:prstGeom prst="rect">
            <a:avLst/>
          </a:prstGeom>
          <a:noFill/>
          <a:ln w="9525">
            <a:noFill/>
            <a:miter lim="800000"/>
          </a:ln>
        </p:spPr>
        <p:txBody>
          <a:bodyPr>
            <a:spAutoFit/>
          </a:bodyPr>
          <a:lstStyle/>
          <a:p>
            <a:pPr>
              <a:lnSpc>
                <a:spcPct val="150000"/>
              </a:lnSpc>
            </a:pPr>
            <a:r>
              <a:rPr lang="zh-CN" altLang="en-US"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存在问题部分</a:t>
            </a:r>
            <a:r>
              <a:rPr lang="zh-CN" altLang="en-US">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：要是真问题、不能是假问题，要是可行的、实的改进措施，不能是空的、虚的措施。</a:t>
            </a:r>
            <a:endParaRPr lang="zh-CN" altLang="en-US">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8" name="椭圆 27"/>
          <p:cNvSpPr/>
          <p:nvPr/>
        </p:nvSpPr>
        <p:spPr>
          <a:xfrm>
            <a:off x="4383088" y="1616075"/>
            <a:ext cx="3508375" cy="70485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1" name="椭圆 30"/>
          <p:cNvSpPr/>
          <p:nvPr/>
        </p:nvSpPr>
        <p:spPr>
          <a:xfrm>
            <a:off x="4383088" y="1536700"/>
            <a:ext cx="3508375" cy="706438"/>
          </a:xfrm>
          <a:prstGeom prst="ellipse">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5001" name="矩形 31"/>
          <p:cNvSpPr>
            <a:spLocks noChangeArrowheads="1"/>
          </p:cNvSpPr>
          <p:nvPr/>
        </p:nvSpPr>
        <p:spPr bwMode="auto">
          <a:xfrm>
            <a:off x="4221163" y="1489075"/>
            <a:ext cx="3519487" cy="739775"/>
          </a:xfrm>
          <a:prstGeom prst="rect">
            <a:avLst/>
          </a:prstGeom>
          <a:noFill/>
          <a:ln w="9525">
            <a:noFill/>
            <a:miter lim="800000"/>
          </a:ln>
        </p:spPr>
        <p:txBody>
          <a:bodyPr wrap="none">
            <a:spAutoFit/>
          </a:bodyPr>
          <a:lstStyle/>
          <a:p>
            <a:pPr indent="457200">
              <a:lnSpc>
                <a:spcPct val="150000"/>
              </a:lnSpc>
            </a:pPr>
            <a:r>
              <a:rPr lang="zh-CN" altLang="en-US" sz="2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要求</a:t>
            </a:r>
            <a:r>
              <a:rPr lang="zh-CN" altLang="en-US" sz="28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：客观、真实</a:t>
            </a:r>
            <a:endParaRPr lang="zh-CN" altLang="en-US" sz="280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4" name="椭圆 33"/>
          <p:cNvSpPr/>
          <p:nvPr/>
        </p:nvSpPr>
        <p:spPr>
          <a:xfrm>
            <a:off x="3973513" y="5360988"/>
            <a:ext cx="5049837" cy="110331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5" name="椭圆 34"/>
          <p:cNvSpPr/>
          <p:nvPr/>
        </p:nvSpPr>
        <p:spPr>
          <a:xfrm>
            <a:off x="3973513" y="5283200"/>
            <a:ext cx="5049837" cy="1101725"/>
          </a:xfrm>
          <a:prstGeom prst="ellipse">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5004" name="矩形 35"/>
          <p:cNvSpPr>
            <a:spLocks noChangeArrowheads="1"/>
          </p:cNvSpPr>
          <p:nvPr/>
        </p:nvSpPr>
        <p:spPr bwMode="auto">
          <a:xfrm>
            <a:off x="4483100" y="5378450"/>
            <a:ext cx="4340225" cy="873125"/>
          </a:xfrm>
          <a:prstGeom prst="rect">
            <a:avLst/>
          </a:prstGeom>
          <a:noFill/>
          <a:ln w="9525">
            <a:noFill/>
            <a:miter lim="800000"/>
          </a:ln>
        </p:spPr>
        <p:txBody>
          <a:bodyPr>
            <a:spAutoFit/>
          </a:bodyPr>
          <a:lstStyle/>
          <a:p>
            <a:pPr>
              <a:lnSpc>
                <a:spcPct val="150000"/>
              </a:lnSpc>
            </a:pPr>
            <a:r>
              <a:rPr lang="zh-CN" altLang="en-US"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字数：</a:t>
            </a:r>
            <a:r>
              <a:rPr lang="zh-CN" altLang="zh-CN">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总字数控制在</a:t>
            </a:r>
            <a:r>
              <a:rPr lang="en-US" altLang="zh-CN">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4</a:t>
            </a:r>
            <a:r>
              <a:rPr lang="zh-CN" altLang="zh-CN">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万字以内，其中剖析问题的部分不少于整个篇幅的</a:t>
            </a:r>
            <a:r>
              <a:rPr lang="en-US" altLang="zh-CN">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1/3</a:t>
            </a:r>
            <a:r>
              <a:rPr lang="zh-CN" altLang="zh-CN">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a:t>
            </a:r>
            <a:endParaRPr lang="en-US" altLang="zh-CN">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pic>
        <p:nvPicPr>
          <p:cNvPr id="85005" name="图片 179" descr="C:\Users\666\Desktop\LOGO副本.pngLOGO副本"/>
          <p:cNvPicPr>
            <a:picLocks noChangeAspect="1"/>
          </p:cNvPicPr>
          <p:nvPr/>
        </p:nvPicPr>
        <p:blipFill>
          <a:blip r:embed="rId3" cstate="print"/>
          <a:srcRect/>
          <a:stretch>
            <a:fillRect/>
          </a:stretch>
        </p:blipFill>
        <p:spPr bwMode="auto">
          <a:xfrm>
            <a:off x="433388" y="230188"/>
            <a:ext cx="2117725" cy="487362"/>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86018" name="图片 179" descr="C:\Users\666\Desktop\LOGO副本.pngLOGO副本"/>
          <p:cNvPicPr>
            <a:picLocks noChangeAspect="1" noChangeArrowheads="1"/>
          </p:cNvPicPr>
          <p:nvPr/>
        </p:nvPicPr>
        <p:blipFill>
          <a:blip r:embed="rId3" cstate="print"/>
          <a:srcRect/>
          <a:stretch>
            <a:fillRect/>
          </a:stretch>
        </p:blipFill>
        <p:spPr bwMode="auto">
          <a:xfrm>
            <a:off x="422275" y="188913"/>
            <a:ext cx="2117725" cy="487362"/>
          </a:xfrm>
          <a:prstGeom prst="rect">
            <a:avLst/>
          </a:prstGeom>
          <a:noFill/>
          <a:ln w="9525">
            <a:noFill/>
            <a:miter lim="800000"/>
            <a:headEnd/>
            <a:tailEnd/>
          </a:ln>
        </p:spPr>
      </p:pic>
      <p:sp>
        <p:nvSpPr>
          <p:cNvPr id="86019" name="矩形 122"/>
          <p:cNvSpPr>
            <a:spLocks noChangeArrowheads="1"/>
          </p:cNvSpPr>
          <p:nvPr/>
        </p:nvSpPr>
        <p:spPr bwMode="auto">
          <a:xfrm>
            <a:off x="1176338" y="1227138"/>
            <a:ext cx="3948112" cy="3919537"/>
          </a:xfrm>
          <a:prstGeom prst="rect">
            <a:avLst/>
          </a:prstGeom>
          <a:noFill/>
          <a:ln w="9525">
            <a:noFill/>
            <a:miter lim="800000"/>
          </a:ln>
        </p:spPr>
        <p:txBody>
          <a:bodyPr lIns="121871" tIns="60935" rIns="121871" bIns="60935">
            <a:spAutoFit/>
          </a:bodyPr>
          <a:lstStyle/>
          <a:p>
            <a:pPr marL="228600" indent="-228600">
              <a:spcBef>
                <a:spcPts val="1000"/>
              </a:spcBef>
              <a:buFont typeface="Wingdings" panose="05000000000000000000" pitchFamily="2" charset="2"/>
              <a:buChar char="u"/>
            </a:pPr>
            <a:r>
              <a:rPr lang="en-US" altLang="zh-CN"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0</a:t>
            </a:r>
            <a:r>
              <a:rPr lang="en-US" altLang="en-US"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概况</a:t>
            </a:r>
          </a:p>
          <a:p>
            <a:pPr marL="228600" indent="-228600">
              <a:spcBef>
                <a:spcPts val="1000"/>
              </a:spcBef>
              <a:buFont typeface="Wingdings" panose="05000000000000000000" pitchFamily="2" charset="2"/>
              <a:buChar char="u"/>
            </a:pPr>
            <a:r>
              <a:rPr lang="en-US" altLang="en-US"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1</a:t>
            </a:r>
            <a:r>
              <a:rPr lang="en-US" altLang="en-US"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办学思路与领导作用</a:t>
            </a:r>
            <a:endParaRPr lang="en-US" altLang="zh-CN"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endParaRPr>
          </a:p>
          <a:p>
            <a:pPr marL="228600" indent="-228600">
              <a:spcBef>
                <a:spcPts val="1000"/>
              </a:spcBef>
              <a:buFont typeface="Wingdings" panose="05000000000000000000" pitchFamily="2" charset="2"/>
              <a:buChar char="u"/>
            </a:pPr>
            <a:r>
              <a:rPr lang="en-US" altLang="en-US"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2</a:t>
            </a:r>
            <a:r>
              <a:rPr lang="en-US" altLang="en-US"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教师队伍</a:t>
            </a:r>
          </a:p>
          <a:p>
            <a:pPr marL="228600" indent="-228600">
              <a:spcBef>
                <a:spcPts val="1000"/>
              </a:spcBef>
              <a:buFont typeface="Wingdings" panose="05000000000000000000" pitchFamily="2" charset="2"/>
              <a:buChar char="u"/>
            </a:pPr>
            <a:r>
              <a:rPr lang="en-US" altLang="en-US"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3</a:t>
            </a:r>
            <a:r>
              <a:rPr lang="en-US" altLang="en-US"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教学条件与利用</a:t>
            </a:r>
          </a:p>
          <a:p>
            <a:pPr marL="228600" indent="-228600">
              <a:spcBef>
                <a:spcPts val="1000"/>
              </a:spcBef>
              <a:buFont typeface="Wingdings" panose="05000000000000000000" pitchFamily="2" charset="2"/>
              <a:buChar char="u"/>
            </a:pPr>
            <a:r>
              <a:rPr lang="en-US" altLang="en-US"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4</a:t>
            </a:r>
            <a:r>
              <a:rPr lang="en-US" altLang="en-US"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专业与课程建设</a:t>
            </a:r>
          </a:p>
          <a:p>
            <a:pPr marL="228600" indent="-228600">
              <a:spcBef>
                <a:spcPts val="1000"/>
              </a:spcBef>
              <a:buFont typeface="Wingdings" panose="05000000000000000000" pitchFamily="2" charset="2"/>
              <a:buChar char="u"/>
            </a:pPr>
            <a:r>
              <a:rPr lang="en-US" altLang="en-US"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5</a:t>
            </a:r>
            <a:r>
              <a:rPr lang="en-US" altLang="en-US"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质量管理</a:t>
            </a:r>
          </a:p>
          <a:p>
            <a:pPr marL="228600" indent="-228600">
              <a:spcBef>
                <a:spcPts val="1000"/>
              </a:spcBef>
              <a:buFont typeface="Wingdings" panose="05000000000000000000" pitchFamily="2" charset="2"/>
              <a:buChar char="u"/>
            </a:pPr>
            <a:r>
              <a:rPr lang="en-US" altLang="en-US"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6</a:t>
            </a:r>
            <a:r>
              <a:rPr lang="en-US" altLang="en-US"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学风建设与学生指导</a:t>
            </a:r>
          </a:p>
          <a:p>
            <a:pPr marL="228600" indent="-228600">
              <a:spcBef>
                <a:spcPts val="1000"/>
              </a:spcBef>
              <a:buFont typeface="Wingdings" panose="05000000000000000000" pitchFamily="2" charset="2"/>
              <a:buChar char="u"/>
            </a:pPr>
            <a:r>
              <a:rPr lang="en-US" altLang="en-US"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7</a:t>
            </a:r>
            <a:r>
              <a:rPr lang="en-US" altLang="en-US"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教学质量</a:t>
            </a:r>
          </a:p>
          <a:p>
            <a:pPr marL="228600" indent="-228600">
              <a:spcBef>
                <a:spcPts val="1000"/>
              </a:spcBef>
              <a:buFont typeface="Wingdings" panose="05000000000000000000" pitchFamily="2" charset="2"/>
              <a:buChar char="u"/>
            </a:pPr>
            <a:r>
              <a:rPr lang="en-US" altLang="en-US"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8</a:t>
            </a:r>
            <a:r>
              <a:rPr lang="en-US" altLang="en-US" sz="20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存在的问题及改进措施</a:t>
            </a:r>
          </a:p>
        </p:txBody>
      </p:sp>
      <p:sp>
        <p:nvSpPr>
          <p:cNvPr id="86020" name="文本框 1"/>
          <p:cNvSpPr txBox="1">
            <a:spLocks noChangeArrowheads="1"/>
          </p:cNvSpPr>
          <p:nvPr/>
        </p:nvSpPr>
        <p:spPr bwMode="auto">
          <a:xfrm>
            <a:off x="1481138" y="5270500"/>
            <a:ext cx="2414587" cy="1016000"/>
          </a:xfrm>
          <a:prstGeom prst="rect">
            <a:avLst/>
          </a:prstGeom>
          <a:noFill/>
          <a:ln w="28575">
            <a:solidFill>
              <a:srgbClr val="DF3621"/>
            </a:solidFill>
            <a:round/>
          </a:ln>
        </p:spPr>
        <p:txBody>
          <a:bodyPr>
            <a:spAutoFit/>
          </a:bodyPr>
          <a:lstStyle/>
          <a:p>
            <a:pPr>
              <a:buFont typeface="Arial" panose="020B0604020202020204" pitchFamily="34" charset="0"/>
              <a:buNone/>
            </a:pPr>
            <a:r>
              <a:rPr lang="en-US" altLang="zh-CN" sz="2000">
                <a:latin typeface="微软雅黑" panose="020B0503020204020204" pitchFamily="34" charset="-122"/>
                <a:ea typeface="微软雅黑" panose="020B0503020204020204" pitchFamily="34" charset="-122"/>
                <a:cs typeface="微软雅黑" panose="020B0503020204020204" pitchFamily="34" charset="-122"/>
              </a:rPr>
              <a:t>“0-7”    26489</a:t>
            </a:r>
            <a:r>
              <a:rPr lang="zh-CN" altLang="en-US" sz="2000">
                <a:latin typeface="微软雅黑" panose="020B0503020204020204" pitchFamily="34" charset="-122"/>
                <a:ea typeface="微软雅黑" panose="020B0503020204020204" pitchFamily="34" charset="-122"/>
                <a:cs typeface="微软雅黑" panose="020B0503020204020204" pitchFamily="34" charset="-122"/>
              </a:rPr>
              <a:t>字</a:t>
            </a:r>
          </a:p>
          <a:p>
            <a:pPr>
              <a:buFont typeface="Arial" panose="020B0604020202020204" pitchFamily="34" charset="0"/>
              <a:buNone/>
            </a:pPr>
            <a:r>
              <a:rPr lang="en-US" altLang="zh-CN" sz="2000">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2000">
                <a:latin typeface="微软雅黑" panose="020B0503020204020204" pitchFamily="34" charset="-122"/>
                <a:ea typeface="微软雅黑" panose="020B0503020204020204" pitchFamily="34" charset="-122"/>
                <a:cs typeface="微软雅黑" panose="020B0503020204020204" pitchFamily="34" charset="-122"/>
                <a:sym typeface="宋体" panose="02010600030101010101" pitchFamily="2" charset="-122"/>
              </a:rPr>
              <a:t>“8”      13273</a:t>
            </a:r>
            <a:r>
              <a:rPr lang="zh-CN" altLang="en-US" sz="2000">
                <a:latin typeface="微软雅黑" panose="020B0503020204020204" pitchFamily="34" charset="-122"/>
                <a:ea typeface="微软雅黑" panose="020B0503020204020204" pitchFamily="34" charset="-122"/>
                <a:cs typeface="微软雅黑" panose="020B0503020204020204" pitchFamily="34" charset="-122"/>
                <a:sym typeface="宋体" panose="02010600030101010101" pitchFamily="2" charset="-122"/>
              </a:rPr>
              <a:t>字</a:t>
            </a:r>
          </a:p>
          <a:p>
            <a:pPr>
              <a:buFont typeface="Arial" panose="020B0604020202020204" pitchFamily="34" charset="0"/>
              <a:buNone/>
            </a:pPr>
            <a:r>
              <a:rPr lang="zh-CN" altLang="en-US" sz="2000">
                <a:latin typeface="微软雅黑" panose="020B0503020204020204" pitchFamily="34" charset="-122"/>
                <a:ea typeface="微软雅黑" panose="020B0503020204020204" pitchFamily="34" charset="-122"/>
                <a:cs typeface="微软雅黑" panose="020B0503020204020204" pitchFamily="34" charset="-122"/>
                <a:sym typeface="宋体" panose="02010600030101010101" pitchFamily="2" charset="-122"/>
              </a:rPr>
              <a:t>  合计       </a:t>
            </a:r>
            <a:r>
              <a:rPr lang="en-US" altLang="zh-CN" sz="2000">
                <a:latin typeface="微软雅黑" panose="020B0503020204020204" pitchFamily="34" charset="-122"/>
                <a:ea typeface="微软雅黑" panose="020B0503020204020204" pitchFamily="34" charset="-122"/>
                <a:cs typeface="微软雅黑" panose="020B0503020204020204" pitchFamily="34" charset="-122"/>
                <a:sym typeface="宋体" panose="02010600030101010101" pitchFamily="2" charset="-122"/>
              </a:rPr>
              <a:t>39762</a:t>
            </a:r>
            <a:r>
              <a:rPr lang="zh-CN" altLang="en-US" sz="2000">
                <a:latin typeface="微软雅黑" panose="020B0503020204020204" pitchFamily="34" charset="-122"/>
                <a:ea typeface="微软雅黑" panose="020B0503020204020204" pitchFamily="34" charset="-122"/>
                <a:cs typeface="微软雅黑" panose="020B0503020204020204" pitchFamily="34" charset="-122"/>
                <a:sym typeface="宋体" panose="02010600030101010101" pitchFamily="2" charset="-122"/>
              </a:rPr>
              <a:t>字</a:t>
            </a:r>
          </a:p>
        </p:txBody>
      </p:sp>
      <p:grpSp>
        <p:nvGrpSpPr>
          <p:cNvPr id="86021" name="组合 8"/>
          <p:cNvGrpSpPr/>
          <p:nvPr/>
        </p:nvGrpSpPr>
        <p:grpSpPr bwMode="auto">
          <a:xfrm>
            <a:off x="6351588" y="1235075"/>
            <a:ext cx="4738687" cy="5510213"/>
            <a:chOff x="3821" y="2476"/>
            <a:chExt cx="11360" cy="10831"/>
          </a:xfrm>
        </p:grpSpPr>
        <p:pic>
          <p:nvPicPr>
            <p:cNvPr id="86022" name="图片 2"/>
            <p:cNvPicPr>
              <a:picLocks noChangeAspect="1" noChangeArrowheads="1"/>
            </p:cNvPicPr>
            <p:nvPr/>
          </p:nvPicPr>
          <p:blipFill>
            <a:blip r:embed="rId4" cstate="print"/>
            <a:srcRect/>
            <a:stretch>
              <a:fillRect/>
            </a:stretch>
          </p:blipFill>
          <p:spPr bwMode="auto">
            <a:xfrm>
              <a:off x="3821" y="2476"/>
              <a:ext cx="5529" cy="5553"/>
            </a:xfrm>
            <a:prstGeom prst="rect">
              <a:avLst/>
            </a:prstGeom>
            <a:noFill/>
            <a:ln w="9525">
              <a:noFill/>
              <a:miter lim="800000"/>
              <a:headEnd/>
              <a:tailEnd/>
            </a:ln>
          </p:spPr>
        </p:pic>
        <p:pic>
          <p:nvPicPr>
            <p:cNvPr id="86023" name="图片 4"/>
            <p:cNvPicPr>
              <a:picLocks noChangeAspect="1" noChangeArrowheads="1"/>
            </p:cNvPicPr>
            <p:nvPr/>
          </p:nvPicPr>
          <p:blipFill>
            <a:blip r:embed="rId5" cstate="print"/>
            <a:srcRect/>
            <a:stretch>
              <a:fillRect/>
            </a:stretch>
          </p:blipFill>
          <p:spPr bwMode="auto">
            <a:xfrm>
              <a:off x="9485" y="2504"/>
              <a:ext cx="5696" cy="5510"/>
            </a:xfrm>
            <a:prstGeom prst="rect">
              <a:avLst/>
            </a:prstGeom>
            <a:noFill/>
            <a:ln w="9525">
              <a:noFill/>
              <a:miter lim="800000"/>
              <a:headEnd/>
              <a:tailEnd/>
            </a:ln>
          </p:spPr>
        </p:pic>
        <p:pic>
          <p:nvPicPr>
            <p:cNvPr id="86024" name="图片 5"/>
            <p:cNvPicPr>
              <a:picLocks noChangeAspect="1" noChangeArrowheads="1"/>
            </p:cNvPicPr>
            <p:nvPr/>
          </p:nvPicPr>
          <p:blipFill>
            <a:blip r:embed="rId6" cstate="print"/>
            <a:srcRect/>
            <a:stretch>
              <a:fillRect/>
            </a:stretch>
          </p:blipFill>
          <p:spPr bwMode="auto">
            <a:xfrm>
              <a:off x="3821" y="8105"/>
              <a:ext cx="5529" cy="5184"/>
            </a:xfrm>
            <a:prstGeom prst="rect">
              <a:avLst/>
            </a:prstGeom>
            <a:noFill/>
            <a:ln w="9525">
              <a:noFill/>
              <a:miter lim="800000"/>
              <a:headEnd/>
              <a:tailEnd/>
            </a:ln>
          </p:spPr>
        </p:pic>
        <p:pic>
          <p:nvPicPr>
            <p:cNvPr id="86025" name="图片 7"/>
            <p:cNvPicPr>
              <a:picLocks noChangeAspect="1" noChangeArrowheads="1"/>
            </p:cNvPicPr>
            <p:nvPr/>
          </p:nvPicPr>
          <p:blipFill>
            <a:blip r:embed="rId7" cstate="print"/>
            <a:srcRect/>
            <a:stretch>
              <a:fillRect/>
            </a:stretch>
          </p:blipFill>
          <p:spPr bwMode="auto">
            <a:xfrm>
              <a:off x="9512" y="8104"/>
              <a:ext cx="5646" cy="5203"/>
            </a:xfrm>
            <a:prstGeom prst="rect">
              <a:avLst/>
            </a:prstGeom>
            <a:noFill/>
            <a:ln w="9525">
              <a:noFill/>
              <a:miter lim="800000"/>
              <a:headEnd/>
              <a:tailEnd/>
            </a:ln>
          </p:spPr>
        </p:pic>
      </p:grpSp>
    </p:spTree>
  </p:cSld>
  <p:clrMapOvr>
    <a:masterClrMapping/>
  </p:clrMapOvr>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sp>
        <p:nvSpPr>
          <p:cNvPr id="33794" name="文本框 6"/>
          <p:cNvSpPr txBox="1">
            <a:spLocks noChangeArrowheads="1"/>
          </p:cNvSpPr>
          <p:nvPr/>
        </p:nvSpPr>
        <p:spPr bwMode="auto">
          <a:xfrm>
            <a:off x="4071938" y="196850"/>
            <a:ext cx="7956550" cy="531813"/>
          </a:xfrm>
          <a:prstGeom prst="rect">
            <a:avLst/>
          </a:prstGeom>
          <a:noFill/>
          <a:ln w="9525">
            <a:noFill/>
            <a:miter lim="800000"/>
          </a:ln>
        </p:spPr>
        <p:txBody>
          <a:bodyPr wrap="none">
            <a:spAutoFit/>
          </a:bodyPr>
          <a:lstStyle/>
          <a:p>
            <a:pPr>
              <a:lnSpc>
                <a:spcPct val="80000"/>
              </a:lnSpc>
            </a:pPr>
            <a:r>
              <a:rPr lang="zh-CN" altLang="en-US" sz="36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rPr>
              <a:t>（一）学校组织开展评建工作的源动力</a:t>
            </a:r>
            <a:endParaRPr lang="zh-CN" altLang="en-US" sz="36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pic>
        <p:nvPicPr>
          <p:cNvPr id="33795" name="图片 179" descr="C:\Users\666\Desktop\LOGO副本.pngLOGO副本"/>
          <p:cNvPicPr>
            <a:picLocks noChangeAspect="1"/>
          </p:cNvPicPr>
          <p:nvPr/>
        </p:nvPicPr>
        <p:blipFill>
          <a:blip r:embed="rId3" cstate="print"/>
          <a:srcRect/>
          <a:stretch>
            <a:fillRect/>
          </a:stretch>
        </p:blipFill>
        <p:spPr bwMode="auto">
          <a:xfrm>
            <a:off x="431800" y="252413"/>
            <a:ext cx="2117725" cy="487362"/>
          </a:xfrm>
          <a:prstGeom prst="rect">
            <a:avLst/>
          </a:prstGeom>
          <a:noFill/>
          <a:ln w="9525">
            <a:noFill/>
            <a:miter lim="800000"/>
            <a:headEnd/>
            <a:tailEnd/>
          </a:ln>
        </p:spPr>
      </p:pic>
      <p:sp>
        <p:nvSpPr>
          <p:cNvPr id="33796" name="文本框 1"/>
          <p:cNvSpPr txBox="1">
            <a:spLocks noChangeArrowheads="1"/>
          </p:cNvSpPr>
          <p:nvPr/>
        </p:nvSpPr>
        <p:spPr bwMode="auto">
          <a:xfrm>
            <a:off x="217825" y="992188"/>
            <a:ext cx="7319962" cy="6647974"/>
          </a:xfrm>
          <a:prstGeom prst="rect">
            <a:avLst/>
          </a:prstGeom>
          <a:noFill/>
          <a:ln w="9525">
            <a:noFill/>
            <a:miter lim="800000"/>
          </a:ln>
        </p:spPr>
        <p:txBody>
          <a:bodyPr>
            <a:spAutoFit/>
          </a:bodyPr>
          <a:lstStyle/>
          <a:p>
            <a:pPr indent="457200">
              <a:lnSpc>
                <a:spcPct val="150000"/>
              </a:lnSpc>
            </a:pPr>
            <a:r>
              <a:rPr lang="en-US" altLang="zh-CN"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1.</a:t>
            </a:r>
            <a:r>
              <a:rPr lang="zh-CN" altLang="en-US"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国家要求、外部强制</a:t>
            </a:r>
          </a:p>
          <a:p>
            <a:pPr indent="457200">
              <a:lnSpc>
                <a:spcPct val="150000"/>
              </a:lnSpc>
            </a:pPr>
            <a:r>
              <a:rPr lang="zh-CN" altLang="en-US" sz="2800" b="1" dirty="0">
                <a:latin typeface="微软雅黑" panose="020B0503020204020204" pitchFamily="34" charset="-122"/>
                <a:ea typeface="微软雅黑" panose="020B0503020204020204" pitchFamily="34" charset="-122"/>
                <a:cs typeface="微软雅黑" panose="020B0503020204020204" pitchFamily="34" charset="-122"/>
                <a:sym typeface="+mn-ea"/>
              </a:rPr>
              <a:t> 提高高等教育质量是</a:t>
            </a:r>
            <a:r>
              <a:rPr lang="zh-CN" altLang="en-US"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国家要求</a:t>
            </a:r>
            <a:endParaRPr lang="en-US" altLang="zh-CN"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indent="457200">
              <a:lnSpc>
                <a:spcPct val="150000"/>
              </a:lnSpc>
            </a:pPr>
            <a:r>
              <a:rPr lang="zh-CN" altLang="en-US" sz="2400" dirty="0">
                <a:latin typeface="微软雅黑" panose="020B0503020204020204" pitchFamily="34" charset="-122"/>
                <a:ea typeface="微软雅黑" panose="020B0503020204020204" pitchFamily="34" charset="-122"/>
                <a:cs typeface="微软雅黑" panose="020B0503020204020204" pitchFamily="34" charset="-122"/>
                <a:sym typeface="+mn-ea"/>
              </a:rPr>
              <a:t>“ 新时代高教</a:t>
            </a:r>
            <a:r>
              <a:rPr lang="en-US" altLang="zh-CN" sz="2400" dirty="0">
                <a:latin typeface="微软雅黑" panose="020B0503020204020204" pitchFamily="34" charset="-122"/>
                <a:ea typeface="微软雅黑" panose="020B0503020204020204" pitchFamily="34" charset="-122"/>
                <a:cs typeface="微软雅黑" panose="020B0503020204020204" pitchFamily="34" charset="-122"/>
                <a:sym typeface="+mn-ea"/>
              </a:rPr>
              <a:t>40</a:t>
            </a:r>
            <a:r>
              <a:rPr lang="zh-CN" altLang="en-US" sz="2400" dirty="0">
                <a:latin typeface="微软雅黑" panose="020B0503020204020204" pitchFamily="34" charset="-122"/>
                <a:ea typeface="微软雅黑" panose="020B0503020204020204" pitchFamily="34" charset="-122"/>
                <a:cs typeface="微软雅黑" panose="020B0503020204020204" pitchFamily="34" charset="-122"/>
                <a:sym typeface="+mn-ea"/>
              </a:rPr>
              <a:t>条”提出强化高校质量保障的主题意识、强化质量督导评估。</a:t>
            </a:r>
            <a:endParaRPr lang="en-US" altLang="zh-CN" sz="2400" dirty="0">
              <a:latin typeface="微软雅黑" panose="020B0503020204020204" pitchFamily="34" charset="-122"/>
              <a:ea typeface="微软雅黑" panose="020B0503020204020204" pitchFamily="34" charset="-122"/>
              <a:cs typeface="微软雅黑" panose="020B0503020204020204" pitchFamily="34" charset="-122"/>
              <a:sym typeface="+mn-ea"/>
            </a:endParaRPr>
          </a:p>
          <a:p>
            <a:pPr indent="457200">
              <a:lnSpc>
                <a:spcPct val="150000"/>
              </a:lnSpc>
            </a:pPr>
            <a:r>
              <a:rPr lang="en-US" altLang="zh-CN" sz="2400" dirty="0">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2400" dirty="0">
                <a:latin typeface="微软雅黑" panose="020B0503020204020204" pitchFamily="34" charset="-122"/>
                <a:ea typeface="微软雅黑" panose="020B0503020204020204" pitchFamily="34" charset="-122"/>
                <a:cs typeface="微软雅黑" panose="020B0503020204020204" pitchFamily="34" charset="-122"/>
                <a:sym typeface="+mn-ea"/>
              </a:rPr>
              <a:t>教育部关于深化本科教学改革全面提高人才培养质量的意见</a:t>
            </a:r>
            <a:r>
              <a:rPr lang="en-US" altLang="zh-CN" sz="2400" dirty="0">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2400" dirty="0">
                <a:latin typeface="微软雅黑" panose="020B0503020204020204" pitchFamily="34" charset="-122"/>
                <a:ea typeface="微软雅黑" panose="020B0503020204020204" pitchFamily="34" charset="-122"/>
                <a:cs typeface="微软雅黑" panose="020B0503020204020204" pitchFamily="34" charset="-122"/>
                <a:sym typeface="+mn-ea"/>
              </a:rPr>
              <a:t>要求将质量意识、质量标准、质量评价等落实到教育教学各环节</a:t>
            </a:r>
            <a:r>
              <a:rPr lang="zh-CN" altLang="en-US" sz="2800" b="1" dirty="0">
                <a:latin typeface="微软雅黑" panose="020B0503020204020204" pitchFamily="34" charset="-122"/>
                <a:ea typeface="微软雅黑" panose="020B0503020204020204" pitchFamily="34" charset="-122"/>
                <a:cs typeface="微软雅黑" panose="020B0503020204020204" pitchFamily="34" charset="-122"/>
                <a:sym typeface="+mn-ea"/>
              </a:rPr>
              <a:t>。</a:t>
            </a:r>
            <a:endParaRPr lang="en-US" altLang="zh-CN" sz="2800" b="1" dirty="0">
              <a:solidFill>
                <a:schemeClr val="tx2"/>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indent="457200">
              <a:lnSpc>
                <a:spcPct val="150000"/>
              </a:lnSpc>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sym typeface="+mn-ea"/>
              </a:rPr>
              <a:t>开展本科教学工作评估是国家</a:t>
            </a:r>
            <a:r>
              <a:rPr lang="zh-CN" altLang="en-US"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制度安排</a:t>
            </a:r>
            <a:endParaRPr lang="en-US" altLang="zh-CN"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indent="457200">
              <a:lnSpc>
                <a:spcPct val="150000"/>
              </a:lnSpc>
            </a:pPr>
            <a:r>
              <a:rPr lang="en-US" altLang="zh-CN" sz="2400" dirty="0">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2400" dirty="0">
                <a:latin typeface="微软雅黑" panose="020B0503020204020204" pitchFamily="34" charset="-122"/>
                <a:ea typeface="微软雅黑" panose="020B0503020204020204" pitchFamily="34" charset="-122"/>
                <a:cs typeface="微软雅黑" panose="020B0503020204020204" pitchFamily="34" charset="-122"/>
                <a:sym typeface="+mn-ea"/>
              </a:rPr>
              <a:t>教育部关于普通高等学校本科教学工作的意见</a:t>
            </a:r>
            <a:r>
              <a:rPr lang="en-US" altLang="zh-CN" sz="2400" dirty="0">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2400" dirty="0">
                <a:latin typeface="微软雅黑" panose="020B0503020204020204" pitchFamily="34" charset="-122"/>
                <a:ea typeface="微软雅黑" panose="020B0503020204020204" pitchFamily="34" charset="-122"/>
                <a:cs typeface="微软雅黑" panose="020B0503020204020204" pitchFamily="34" charset="-122"/>
                <a:sym typeface="+mn-ea"/>
              </a:rPr>
              <a:t>教高（</a:t>
            </a:r>
            <a:r>
              <a:rPr lang="en-US" altLang="zh-CN" sz="2400" dirty="0">
                <a:latin typeface="微软雅黑" panose="020B0503020204020204" pitchFamily="34" charset="-122"/>
                <a:ea typeface="微软雅黑" panose="020B0503020204020204" pitchFamily="34" charset="-122"/>
                <a:cs typeface="微软雅黑" panose="020B0503020204020204" pitchFamily="34" charset="-122"/>
                <a:sym typeface="+mn-ea"/>
              </a:rPr>
              <a:t>【2011】9</a:t>
            </a:r>
            <a:r>
              <a:rPr lang="zh-CN" altLang="en-US" sz="2400" dirty="0">
                <a:latin typeface="微软雅黑" panose="020B0503020204020204" pitchFamily="34" charset="-122"/>
                <a:ea typeface="微软雅黑" panose="020B0503020204020204" pitchFamily="34" charset="-122"/>
                <a:cs typeface="微软雅黑" panose="020B0503020204020204" pitchFamily="34" charset="-122"/>
                <a:sym typeface="+mn-ea"/>
              </a:rPr>
              <a:t>号）构建起五位一体教学评估制度</a:t>
            </a:r>
            <a:endParaRPr lang="en-US" altLang="zh-CN" sz="2400" dirty="0">
              <a:latin typeface="微软雅黑" panose="020B0503020204020204" pitchFamily="34" charset="-122"/>
              <a:ea typeface="微软雅黑" panose="020B0503020204020204" pitchFamily="34" charset="-122"/>
              <a:cs typeface="微软雅黑" panose="020B0503020204020204" pitchFamily="34" charset="-122"/>
              <a:sym typeface="+mn-ea"/>
            </a:endParaRPr>
          </a:p>
          <a:p>
            <a:pPr indent="457200">
              <a:lnSpc>
                <a:spcPct val="150000"/>
              </a:lnSpc>
            </a:pPr>
            <a:endParaRPr lang="en-US" altLang="zh-CN" sz="20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a:p>
            <a:pPr indent="457200"/>
            <a:endParaRPr lang="zh-CN" altLang="en-US" dirty="0">
              <a:latin typeface="Calibri" panose="020F0502020204030204" pitchFamily="34" charset="0"/>
            </a:endParaRPr>
          </a:p>
        </p:txBody>
      </p:sp>
      <p:pic>
        <p:nvPicPr>
          <p:cNvPr id="21510" name="Picture 2" descr="https://timgsa.baidu.com/timg?image&amp;quality=80&amp;size=b9999_10000&amp;sec=1546073529006&amp;di=512a8bc240c4a910c0227c0220c36b0e&amp;imgtype=0&amp;src=http%3A%2F%2F5b0988e595225.cdn.sohucs.com%2Fimages%2F20181115%2Fc1e3dc84248b453dbfbb8a453b65d543.jpeg"/>
          <p:cNvPicPr>
            <a:picLocks noChangeAspect="1"/>
          </p:cNvPicPr>
          <p:nvPr/>
        </p:nvPicPr>
        <p:blipFill>
          <a:blip r:embed="rId4" cstate="print"/>
          <a:stretch>
            <a:fillRect/>
          </a:stretch>
        </p:blipFill>
        <p:spPr>
          <a:xfrm>
            <a:off x="7867671" y="1449848"/>
            <a:ext cx="3157538" cy="3262313"/>
          </a:xfrm>
          <a:prstGeom prst="roundRect">
            <a:avLst/>
          </a:prstGeom>
          <a:noFill/>
          <a:ln w="9525">
            <a:noFill/>
          </a:ln>
        </p:spPr>
      </p:pic>
      <p:sp>
        <p:nvSpPr>
          <p:cNvPr id="7" name="矩形 6"/>
          <p:cNvSpPr>
            <a:spLocks noChangeArrowheads="1"/>
          </p:cNvSpPr>
          <p:nvPr/>
        </p:nvSpPr>
        <p:spPr bwMode="auto">
          <a:xfrm>
            <a:off x="7655859" y="4801715"/>
            <a:ext cx="3722091" cy="1308884"/>
          </a:xfrm>
          <a:prstGeom prst="rect">
            <a:avLst/>
          </a:prstGeom>
          <a:noFill/>
          <a:ln w="9525">
            <a:noFill/>
            <a:miter lim="800000"/>
          </a:ln>
        </p:spPr>
        <p:txBody>
          <a:bodyPr wrap="square">
            <a:spAutoFit/>
          </a:bodyPr>
          <a:lstStyle/>
          <a:p>
            <a:pPr indent="457200">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学校只有、只能、必须响应，别无选择</a:t>
            </a:r>
            <a:endParaRPr lang="en-US" altLang="zh-CN"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Tree>
  </p:cSld>
  <p:clrMapOvr>
    <a:masterClrMapping/>
  </p:clrMapOvr>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72" name="图片 10"/>
          <p:cNvPicPr>
            <a:picLocks noChangeAspect="1"/>
          </p:cNvPicPr>
          <p:nvPr/>
        </p:nvPicPr>
        <p:blipFill>
          <a:blip r:embed="rId3" cstate="print"/>
          <a:srcRect/>
          <a:stretch>
            <a:fillRect/>
          </a:stretch>
        </p:blipFill>
        <p:spPr>
          <a:xfrm>
            <a:off x="1000125" y="4074455"/>
            <a:ext cx="5095875" cy="2464291"/>
          </a:xfrm>
          <a:prstGeom prst="roundRect">
            <a:avLst>
              <a:gd name="adj" fmla="val 7468"/>
            </a:avLst>
          </a:prstGeom>
          <a:noFill/>
          <a:ln w="9525">
            <a:noFill/>
          </a:ln>
        </p:spPr>
      </p:pic>
      <p:pic>
        <p:nvPicPr>
          <p:cNvPr id="87042" name="图片 12"/>
          <p:cNvPicPr>
            <a:picLocks noChangeAspect="1"/>
          </p:cNvPicPr>
          <p:nvPr/>
        </p:nvPicPr>
        <p:blipFill>
          <a:blip r:embed="rId4" cstate="print"/>
          <a:srcRect/>
          <a:stretch>
            <a:fillRect/>
          </a:stretch>
        </p:blipFill>
        <p:spPr bwMode="auto">
          <a:xfrm>
            <a:off x="8545513" y="1127125"/>
            <a:ext cx="2814637" cy="2478088"/>
          </a:xfrm>
          <a:prstGeom prst="rect">
            <a:avLst/>
          </a:prstGeom>
          <a:noFill/>
          <a:ln w="9525">
            <a:noFill/>
            <a:miter lim="800000"/>
            <a:headEnd/>
            <a:tailEnd/>
          </a:ln>
        </p:spPr>
      </p:pic>
      <p:sp>
        <p:nvSpPr>
          <p:cNvPr id="87043" name="矩形 13"/>
          <p:cNvSpPr>
            <a:spLocks noChangeArrowheads="1"/>
          </p:cNvSpPr>
          <p:nvPr/>
        </p:nvSpPr>
        <p:spPr bwMode="auto">
          <a:xfrm>
            <a:off x="431800" y="1443038"/>
            <a:ext cx="3171825" cy="1066800"/>
          </a:xfrm>
          <a:prstGeom prst="rect">
            <a:avLst/>
          </a:prstGeom>
          <a:noFill/>
          <a:ln w="9525">
            <a:noFill/>
            <a:miter lim="800000"/>
          </a:ln>
        </p:spPr>
        <p:txBody>
          <a:bodyPr>
            <a:spAutoFit/>
          </a:bodyPr>
          <a:lstStyle/>
          <a:p>
            <a:r>
              <a:rPr lang="zh-CN" altLang="en-US"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步骤：</a:t>
            </a:r>
            <a:r>
              <a:rPr lang="zh-CN" altLang="en-US" sz="2000">
                <a:latin typeface="微软雅黑" panose="020B0503020204020204" pitchFamily="34" charset="-122"/>
                <a:ea typeface="微软雅黑" panose="020B0503020204020204" pitchFamily="34" charset="-122"/>
                <a:cs typeface="微软雅黑" panose="020B0503020204020204" pitchFamily="34" charset="-122"/>
                <a:sym typeface="+mn-ea"/>
              </a:rPr>
              <a:t>组成写作班子，分工、修改、研讨、征询、宣讲</a:t>
            </a:r>
            <a:endParaRPr lang="zh-CN" altLang="en-US" sz="2000">
              <a:latin typeface="微软雅黑" panose="020B0503020204020204" pitchFamily="34" charset="-122"/>
              <a:ea typeface="微软雅黑" panose="020B0503020204020204" pitchFamily="34" charset="-122"/>
              <a:cs typeface="微软雅黑" panose="020B0503020204020204" pitchFamily="34" charset="-122"/>
            </a:endParaRPr>
          </a:p>
        </p:txBody>
      </p:sp>
      <p:pic>
        <p:nvPicPr>
          <p:cNvPr id="10" name="图片 9"/>
          <p:cNvPicPr>
            <a:picLocks noChangeAspect="1"/>
          </p:cNvPicPr>
          <p:nvPr/>
        </p:nvPicPr>
        <p:blipFill rotWithShape="1">
          <a:blip r:embed="rId5" cstate="print"/>
          <a:srcRect/>
          <a:stretch>
            <a:fillRect/>
          </a:stretch>
        </p:blipFill>
        <p:spPr>
          <a:xfrm>
            <a:off x="7398065" y="3876323"/>
            <a:ext cx="4127185" cy="2656929"/>
          </a:xfrm>
          <a:prstGeom prst="round2DiagRect">
            <a:avLst>
              <a:gd name="adj1" fmla="val 16667"/>
              <a:gd name="adj2" fmla="val 0"/>
            </a:avLst>
          </a:prstGeom>
          <a:ln w="88900" cap="sq">
            <a:solidFill>
              <a:srgbClr val="FFFFFF"/>
            </a:solidFill>
            <a:miter lim="800000"/>
            <a:headEnd/>
            <a:tailEnd/>
          </a:ln>
          <a:effectLst>
            <a:outerShdw blurRad="254000" algn="tl" rotWithShape="0">
              <a:srgbClr val="000000">
                <a:alpha val="43000"/>
              </a:srgbClr>
            </a:outerShdw>
          </a:effectLst>
        </p:spPr>
      </p:pic>
      <p:sp>
        <p:nvSpPr>
          <p:cNvPr id="87045" name="矩形 1"/>
          <p:cNvSpPr>
            <a:spLocks noChangeArrowheads="1"/>
          </p:cNvSpPr>
          <p:nvPr/>
        </p:nvSpPr>
        <p:spPr bwMode="auto">
          <a:xfrm>
            <a:off x="4589463" y="2330450"/>
            <a:ext cx="3590925" cy="1555750"/>
          </a:xfrm>
          <a:prstGeom prst="rect">
            <a:avLst/>
          </a:prstGeom>
          <a:noFill/>
          <a:ln w="9525">
            <a:noFill/>
            <a:miter lim="800000"/>
          </a:ln>
        </p:spPr>
        <p:txBody>
          <a:bodyPr>
            <a:spAutoFit/>
          </a:bodyPr>
          <a:lstStyle/>
          <a:p>
            <a:r>
              <a:rPr lang="zh-CN" altLang="en-US"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强调</a:t>
            </a:r>
            <a:r>
              <a:rPr lang="zh-CN" altLang="en-US" sz="2400" b="1" dirty="0" smtClean="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dirty="0" smtClean="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业务材</a:t>
            </a:r>
            <a:r>
              <a:rPr lang="zh-CN" altLang="en-US"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料支撑</a:t>
            </a:r>
            <a:r>
              <a:rPr lang="zh-CN" altLang="en-US" dirty="0" smtClean="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及领导力</a:t>
            </a:r>
            <a:r>
              <a:rPr lang="zh-CN" altLang="en-US"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量支撑</a:t>
            </a:r>
            <a:r>
              <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rPr>
              <a:t>，反复研讨、上下反复、逐字斟酌、全校宣讲</a:t>
            </a:r>
          </a:p>
          <a:p>
            <a:r>
              <a:rPr lang="zh-CN" altLang="en-US" dirty="0">
                <a:latin typeface="微软雅黑" panose="020B0503020204020204" pitchFamily="34" charset="-122"/>
                <a:ea typeface="微软雅黑" panose="020B0503020204020204" pitchFamily="34" charset="-122"/>
                <a:cs typeface="微软雅黑" panose="020B0503020204020204" pitchFamily="34" charset="-122"/>
                <a:sym typeface="+mn-ea"/>
              </a:rPr>
              <a:t>学校主要领导亲自指导、修改和把关，最后成稿要形成集体共识。</a:t>
            </a:r>
          </a:p>
        </p:txBody>
      </p:sp>
      <p:sp>
        <p:nvSpPr>
          <p:cNvPr id="19" name="圆角矩形 18"/>
          <p:cNvSpPr/>
          <p:nvPr/>
        </p:nvSpPr>
        <p:spPr>
          <a:xfrm>
            <a:off x="263525" y="1368425"/>
            <a:ext cx="3155950" cy="1130300"/>
          </a:xfrm>
          <a:prstGeom prst="roundRect">
            <a:avLst/>
          </a:prstGeom>
          <a:noFill/>
          <a:ln w="53975">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b="1" dirty="0"/>
          </a:p>
        </p:txBody>
      </p:sp>
      <p:sp>
        <p:nvSpPr>
          <p:cNvPr id="26" name="圆角矩形 25"/>
          <p:cNvSpPr/>
          <p:nvPr/>
        </p:nvSpPr>
        <p:spPr>
          <a:xfrm>
            <a:off x="4546600" y="2352675"/>
            <a:ext cx="3633788" cy="1628775"/>
          </a:xfrm>
          <a:prstGeom prst="roundRect">
            <a:avLst/>
          </a:prstGeom>
          <a:noFill/>
          <a:ln w="53975">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b="1" dirty="0"/>
          </a:p>
        </p:txBody>
      </p:sp>
      <p:grpSp>
        <p:nvGrpSpPr>
          <p:cNvPr id="87048" name="组合 236"/>
          <p:cNvGrpSpPr/>
          <p:nvPr/>
        </p:nvGrpSpPr>
        <p:grpSpPr bwMode="auto">
          <a:xfrm>
            <a:off x="3006725" y="1606550"/>
            <a:ext cx="1716088" cy="1716088"/>
            <a:chOff x="2979565" y="1274305"/>
            <a:chExt cx="2908302" cy="2908302"/>
          </a:xfrm>
        </p:grpSpPr>
        <p:sp>
          <p:nvSpPr>
            <p:cNvPr id="30" name="AutoShape 6"/>
            <p:cNvSpPr>
              <a:spLocks noChangeArrowheads="1"/>
            </p:cNvSpPr>
            <p:nvPr/>
          </p:nvSpPr>
          <p:spPr bwMode="auto">
            <a:xfrm rot="2700000">
              <a:off x="3572793" y="1864845"/>
              <a:ext cx="1729915" cy="1732605"/>
            </a:xfrm>
            <a:prstGeom prst="roundRect">
              <a:avLst>
                <a:gd name="adj" fmla="val 4199"/>
              </a:avLst>
            </a:prstGeom>
            <a:solidFill>
              <a:srgbClr val="0070C0"/>
            </a:solidFill>
            <a:ln>
              <a:noFill/>
            </a:ln>
            <a:effectLst/>
          </p:spPr>
          <p:txBody>
            <a:bodyPr wrap="none" anchor="ctr"/>
            <a:lstStyle/>
            <a:p>
              <a:pPr fontAlgn="auto">
                <a:spcBef>
                  <a:spcPts val="0"/>
                </a:spcBef>
                <a:spcAft>
                  <a:spcPts val="0"/>
                </a:spcAft>
                <a:defRPr/>
              </a:pPr>
              <a:endParaRPr lang="zh-CN" altLang="en-US" kern="0">
                <a:solidFill>
                  <a:sysClr val="windowText" lastClr="000000"/>
                </a:solidFill>
                <a:latin typeface="Arial" panose="020B0604020202020204" pitchFamily="34" charset="0"/>
                <a:ea typeface="微软雅黑" panose="020B0503020204020204" pitchFamily="34" charset="-122"/>
              </a:endParaRPr>
            </a:p>
          </p:txBody>
        </p:sp>
        <p:sp>
          <p:nvSpPr>
            <p:cNvPr id="31" name="AutoShape 9"/>
            <p:cNvSpPr>
              <a:spLocks noChangeArrowheads="1"/>
            </p:cNvSpPr>
            <p:nvPr/>
          </p:nvSpPr>
          <p:spPr bwMode="auto">
            <a:xfrm rot="18900000">
              <a:off x="3662922" y="2624876"/>
              <a:ext cx="185637" cy="1557731"/>
            </a:xfrm>
            <a:custGeom>
              <a:avLst/>
              <a:gdLst>
                <a:gd name="G0" fmla="+- 0 0 0"/>
                <a:gd name="G1" fmla="+- 21600 0 0"/>
                <a:gd name="G2" fmla="*/ 0 1 2"/>
                <a:gd name="G3" fmla="+- 21600 0 G2"/>
                <a:gd name="G4" fmla="+/ 0 21600 2"/>
                <a:gd name="G5" fmla="+/ G1 0 2"/>
                <a:gd name="G6" fmla="*/ 21600 21600 0"/>
                <a:gd name="G7" fmla="*/ G6 1 2"/>
                <a:gd name="G8" fmla="+- 21600 0 G7"/>
                <a:gd name="G9" fmla="*/ 21600 1 2"/>
                <a:gd name="G10" fmla="+- 0 0 G9"/>
                <a:gd name="G11" fmla="?: G10 G8 0"/>
                <a:gd name="G12" fmla="?: G10 G7 21600"/>
                <a:gd name="T0" fmla="*/ 21600 w 21600"/>
                <a:gd name="T1" fmla="*/ 10800 h 21600"/>
                <a:gd name="T2" fmla="*/ 10800 w 21600"/>
                <a:gd name="T3" fmla="*/ 21600 h 21600"/>
                <a:gd name="T4" fmla="*/ 0 w 21600"/>
                <a:gd name="T5" fmla="*/ 10800 h 21600"/>
                <a:gd name="T6" fmla="*/ 10800 w 21600"/>
                <a:gd name="T7" fmla="*/ 0 h 21600"/>
                <a:gd name="T8" fmla="*/ 1800 w 21600"/>
                <a:gd name="T9" fmla="*/ 1800 h 21600"/>
                <a:gd name="T10" fmla="*/ 19800 w 21600"/>
                <a:gd name="T11" fmla="*/ 19800 h 21600"/>
              </a:gdLst>
              <a:ahLst/>
              <a:cxnLst>
                <a:cxn ang="0">
                  <a:pos x="T0" y="T1"/>
                </a:cxn>
                <a:cxn ang="0">
                  <a:pos x="T2" y="T3"/>
                </a:cxn>
                <a:cxn ang="0">
                  <a:pos x="T4" y="T5"/>
                </a:cxn>
                <a:cxn ang="0">
                  <a:pos x="T6" y="T7"/>
                </a:cxn>
              </a:cxnLst>
              <a:rect l="T8" t="T9" r="T10" b="T11"/>
              <a:pathLst>
                <a:path w="21600" h="21600">
                  <a:moveTo>
                    <a:pt x="0" y="0"/>
                  </a:moveTo>
                  <a:lnTo>
                    <a:pt x="0" y="21600"/>
                  </a:lnTo>
                  <a:lnTo>
                    <a:pt x="21600" y="21600"/>
                  </a:lnTo>
                  <a:lnTo>
                    <a:pt x="21600" y="0"/>
                  </a:lnTo>
                  <a:close/>
                </a:path>
              </a:pathLst>
            </a:custGeom>
            <a:solidFill>
              <a:srgbClr val="002060"/>
            </a:solidFill>
            <a:ln>
              <a:noFill/>
            </a:ln>
            <a:effectLst/>
          </p:spPr>
          <p:txBody>
            <a:bodyPr wrap="none" anchor="ctr"/>
            <a:lstStyle/>
            <a:p>
              <a:pPr fontAlgn="auto">
                <a:spcBef>
                  <a:spcPts val="0"/>
                </a:spcBef>
                <a:spcAft>
                  <a:spcPts val="0"/>
                </a:spcAft>
                <a:defRPr/>
              </a:pPr>
              <a:endParaRPr lang="zh-CN" altLang="en-US" kern="0">
                <a:solidFill>
                  <a:sysClr val="windowText" lastClr="000000"/>
                </a:solidFill>
                <a:latin typeface="Arial" panose="020B0604020202020204" pitchFamily="34" charset="0"/>
                <a:ea typeface="微软雅黑" panose="020B0503020204020204" pitchFamily="34" charset="-122"/>
              </a:endParaRPr>
            </a:p>
          </p:txBody>
        </p:sp>
        <p:sp>
          <p:nvSpPr>
            <p:cNvPr id="32" name="AutoShape 10"/>
            <p:cNvSpPr>
              <a:spLocks noChangeArrowheads="1"/>
            </p:cNvSpPr>
            <p:nvPr/>
          </p:nvSpPr>
          <p:spPr bwMode="auto">
            <a:xfrm rot="2700000">
              <a:off x="4335517" y="1960353"/>
              <a:ext cx="1557731" cy="185635"/>
            </a:xfrm>
            <a:custGeom>
              <a:avLst/>
              <a:gdLst>
                <a:gd name="G0" fmla="+- 0 0 0"/>
                <a:gd name="G1" fmla="+- 21600 0 0"/>
                <a:gd name="G2" fmla="*/ 0 1 2"/>
                <a:gd name="G3" fmla="+- 21600 0 G2"/>
                <a:gd name="G4" fmla="+/ 0 21600 2"/>
                <a:gd name="G5" fmla="+/ G1 0 2"/>
                <a:gd name="G6" fmla="*/ 21600 21600 0"/>
                <a:gd name="G7" fmla="*/ G6 1 2"/>
                <a:gd name="G8" fmla="+- 21600 0 G7"/>
                <a:gd name="G9" fmla="*/ 21600 1 2"/>
                <a:gd name="G10" fmla="+- 0 0 G9"/>
                <a:gd name="G11" fmla="?: G10 G8 0"/>
                <a:gd name="G12" fmla="?: G10 G7 21600"/>
                <a:gd name="T0" fmla="*/ 21600 w 21600"/>
                <a:gd name="T1" fmla="*/ 10800 h 21600"/>
                <a:gd name="T2" fmla="*/ 10800 w 21600"/>
                <a:gd name="T3" fmla="*/ 21600 h 21600"/>
                <a:gd name="T4" fmla="*/ 0 w 21600"/>
                <a:gd name="T5" fmla="*/ 10800 h 21600"/>
                <a:gd name="T6" fmla="*/ 10800 w 21600"/>
                <a:gd name="T7" fmla="*/ 0 h 21600"/>
                <a:gd name="T8" fmla="*/ 1800 w 21600"/>
                <a:gd name="T9" fmla="*/ 1800 h 21600"/>
                <a:gd name="T10" fmla="*/ 19800 w 21600"/>
                <a:gd name="T11" fmla="*/ 19800 h 21600"/>
              </a:gdLst>
              <a:ahLst/>
              <a:cxnLst>
                <a:cxn ang="0">
                  <a:pos x="T0" y="T1"/>
                </a:cxn>
                <a:cxn ang="0">
                  <a:pos x="T2" y="T3"/>
                </a:cxn>
                <a:cxn ang="0">
                  <a:pos x="T4" y="T5"/>
                </a:cxn>
                <a:cxn ang="0">
                  <a:pos x="T6" y="T7"/>
                </a:cxn>
              </a:cxnLst>
              <a:rect l="T8" t="T9" r="T10" b="T11"/>
              <a:pathLst>
                <a:path w="21600" h="21600">
                  <a:moveTo>
                    <a:pt x="0" y="0"/>
                  </a:moveTo>
                  <a:lnTo>
                    <a:pt x="0" y="21600"/>
                  </a:lnTo>
                  <a:lnTo>
                    <a:pt x="21600" y="21600"/>
                  </a:lnTo>
                  <a:lnTo>
                    <a:pt x="21600" y="0"/>
                  </a:lnTo>
                  <a:close/>
                </a:path>
              </a:pathLst>
            </a:custGeom>
            <a:solidFill>
              <a:srgbClr val="002060"/>
            </a:solidFill>
            <a:ln>
              <a:noFill/>
            </a:ln>
            <a:effectLst/>
          </p:spPr>
          <p:txBody>
            <a:bodyPr wrap="none" anchor="ctr"/>
            <a:lstStyle/>
            <a:p>
              <a:pPr fontAlgn="auto">
                <a:spcBef>
                  <a:spcPts val="0"/>
                </a:spcBef>
                <a:spcAft>
                  <a:spcPts val="0"/>
                </a:spcAft>
                <a:defRPr/>
              </a:pPr>
              <a:endParaRPr lang="zh-CN" altLang="en-US" kern="0">
                <a:solidFill>
                  <a:sysClr val="windowText" lastClr="000000"/>
                </a:solidFill>
                <a:latin typeface="Arial" panose="020B0604020202020204" pitchFamily="34" charset="0"/>
                <a:ea typeface="微软雅黑" panose="020B0503020204020204" pitchFamily="34" charset="-122"/>
              </a:endParaRPr>
            </a:p>
          </p:txBody>
        </p:sp>
        <p:sp>
          <p:nvSpPr>
            <p:cNvPr id="33" name="AutoShape 11"/>
            <p:cNvSpPr>
              <a:spLocks noChangeArrowheads="1"/>
            </p:cNvSpPr>
            <p:nvPr/>
          </p:nvSpPr>
          <p:spPr bwMode="auto">
            <a:xfrm rot="18900000" flipH="1">
              <a:off x="2979565" y="1960353"/>
              <a:ext cx="1557731" cy="185635"/>
            </a:xfrm>
            <a:custGeom>
              <a:avLst/>
              <a:gdLst>
                <a:gd name="G0" fmla="+- 0 0 0"/>
                <a:gd name="G1" fmla="+- 21600 0 0"/>
                <a:gd name="G2" fmla="*/ 0 1 2"/>
                <a:gd name="G3" fmla="+- 21600 0 G2"/>
                <a:gd name="G4" fmla="+/ 0 21600 2"/>
                <a:gd name="G5" fmla="+/ G1 0 2"/>
                <a:gd name="G6" fmla="*/ 21600 21600 0"/>
                <a:gd name="G7" fmla="*/ G6 1 2"/>
                <a:gd name="G8" fmla="+- 21600 0 G7"/>
                <a:gd name="G9" fmla="*/ 21600 1 2"/>
                <a:gd name="G10" fmla="+- 0 0 G9"/>
                <a:gd name="G11" fmla="?: G10 G8 0"/>
                <a:gd name="G12" fmla="?: G10 G7 21600"/>
                <a:gd name="T0" fmla="*/ 21600 w 21600"/>
                <a:gd name="T1" fmla="*/ 10800 h 21600"/>
                <a:gd name="T2" fmla="*/ 10800 w 21600"/>
                <a:gd name="T3" fmla="*/ 21600 h 21600"/>
                <a:gd name="T4" fmla="*/ 0 w 21600"/>
                <a:gd name="T5" fmla="*/ 10800 h 21600"/>
                <a:gd name="T6" fmla="*/ 10800 w 21600"/>
                <a:gd name="T7" fmla="*/ 0 h 21600"/>
                <a:gd name="T8" fmla="*/ 1800 w 21600"/>
                <a:gd name="T9" fmla="*/ 1800 h 21600"/>
                <a:gd name="T10" fmla="*/ 19800 w 21600"/>
                <a:gd name="T11" fmla="*/ 19800 h 21600"/>
              </a:gdLst>
              <a:ahLst/>
              <a:cxnLst>
                <a:cxn ang="0">
                  <a:pos x="T0" y="T1"/>
                </a:cxn>
                <a:cxn ang="0">
                  <a:pos x="T2" y="T3"/>
                </a:cxn>
                <a:cxn ang="0">
                  <a:pos x="T4" y="T5"/>
                </a:cxn>
                <a:cxn ang="0">
                  <a:pos x="T6" y="T7"/>
                </a:cxn>
              </a:cxnLst>
              <a:rect l="T8" t="T9" r="T10" b="T11"/>
              <a:pathLst>
                <a:path w="21600" h="21600">
                  <a:moveTo>
                    <a:pt x="0" y="0"/>
                  </a:moveTo>
                  <a:lnTo>
                    <a:pt x="0" y="21600"/>
                  </a:lnTo>
                  <a:lnTo>
                    <a:pt x="21600" y="21600"/>
                  </a:lnTo>
                  <a:lnTo>
                    <a:pt x="21600" y="0"/>
                  </a:lnTo>
                  <a:close/>
                </a:path>
              </a:pathLst>
            </a:custGeom>
            <a:solidFill>
              <a:srgbClr val="002060"/>
            </a:solidFill>
            <a:ln>
              <a:noFill/>
            </a:ln>
            <a:effectLst/>
          </p:spPr>
          <p:txBody>
            <a:bodyPr wrap="none" anchor="ctr"/>
            <a:lstStyle/>
            <a:p>
              <a:pPr fontAlgn="auto">
                <a:spcBef>
                  <a:spcPts val="0"/>
                </a:spcBef>
                <a:spcAft>
                  <a:spcPts val="0"/>
                </a:spcAft>
                <a:defRPr/>
              </a:pPr>
              <a:endParaRPr lang="zh-CN" altLang="en-US" kern="0">
                <a:solidFill>
                  <a:sysClr val="windowText" lastClr="000000"/>
                </a:solidFill>
                <a:latin typeface="Arial" panose="020B0604020202020204" pitchFamily="34" charset="0"/>
                <a:ea typeface="微软雅黑" panose="020B0503020204020204" pitchFamily="34" charset="-122"/>
              </a:endParaRPr>
            </a:p>
          </p:txBody>
        </p:sp>
        <p:sp>
          <p:nvSpPr>
            <p:cNvPr id="34" name="AutoShape 12"/>
            <p:cNvSpPr>
              <a:spLocks noChangeArrowheads="1"/>
            </p:cNvSpPr>
            <p:nvPr/>
          </p:nvSpPr>
          <p:spPr bwMode="auto">
            <a:xfrm rot="2700000" flipH="1">
              <a:off x="5016184" y="2624876"/>
              <a:ext cx="185635" cy="1557731"/>
            </a:xfrm>
            <a:custGeom>
              <a:avLst/>
              <a:gdLst>
                <a:gd name="G0" fmla="+- 0 0 0"/>
                <a:gd name="G1" fmla="+- 21600 0 0"/>
                <a:gd name="G2" fmla="*/ 0 1 2"/>
                <a:gd name="G3" fmla="+- 21600 0 G2"/>
                <a:gd name="G4" fmla="+/ 0 21600 2"/>
                <a:gd name="G5" fmla="+/ G1 0 2"/>
                <a:gd name="G6" fmla="*/ 21600 21600 0"/>
                <a:gd name="G7" fmla="*/ G6 1 2"/>
                <a:gd name="G8" fmla="+- 21600 0 G7"/>
                <a:gd name="G9" fmla="*/ 21600 1 2"/>
                <a:gd name="G10" fmla="+- 0 0 G9"/>
                <a:gd name="G11" fmla="?: G10 G8 0"/>
                <a:gd name="G12" fmla="?: G10 G7 21600"/>
                <a:gd name="T0" fmla="*/ 21600 w 21600"/>
                <a:gd name="T1" fmla="*/ 10800 h 21600"/>
                <a:gd name="T2" fmla="*/ 10800 w 21600"/>
                <a:gd name="T3" fmla="*/ 21600 h 21600"/>
                <a:gd name="T4" fmla="*/ 0 w 21600"/>
                <a:gd name="T5" fmla="*/ 10800 h 21600"/>
                <a:gd name="T6" fmla="*/ 10800 w 21600"/>
                <a:gd name="T7" fmla="*/ 0 h 21600"/>
                <a:gd name="T8" fmla="*/ 1800 w 21600"/>
                <a:gd name="T9" fmla="*/ 1800 h 21600"/>
                <a:gd name="T10" fmla="*/ 19800 w 21600"/>
                <a:gd name="T11" fmla="*/ 19800 h 21600"/>
              </a:gdLst>
              <a:ahLst/>
              <a:cxnLst>
                <a:cxn ang="0">
                  <a:pos x="T0" y="T1"/>
                </a:cxn>
                <a:cxn ang="0">
                  <a:pos x="T2" y="T3"/>
                </a:cxn>
                <a:cxn ang="0">
                  <a:pos x="T4" y="T5"/>
                </a:cxn>
                <a:cxn ang="0">
                  <a:pos x="T6" y="T7"/>
                </a:cxn>
              </a:cxnLst>
              <a:rect l="T8" t="T9" r="T10" b="T11"/>
              <a:pathLst>
                <a:path w="21600" h="21600">
                  <a:moveTo>
                    <a:pt x="0" y="0"/>
                  </a:moveTo>
                  <a:lnTo>
                    <a:pt x="0" y="21600"/>
                  </a:lnTo>
                  <a:lnTo>
                    <a:pt x="21600" y="21600"/>
                  </a:lnTo>
                  <a:lnTo>
                    <a:pt x="21600" y="0"/>
                  </a:lnTo>
                  <a:close/>
                </a:path>
              </a:pathLst>
            </a:custGeom>
            <a:solidFill>
              <a:srgbClr val="002060"/>
            </a:solidFill>
            <a:ln>
              <a:noFill/>
            </a:ln>
            <a:effectLst/>
          </p:spPr>
          <p:txBody>
            <a:bodyPr wrap="none" anchor="ctr"/>
            <a:lstStyle/>
            <a:p>
              <a:pPr fontAlgn="auto">
                <a:spcBef>
                  <a:spcPts val="0"/>
                </a:spcBef>
                <a:spcAft>
                  <a:spcPts val="0"/>
                </a:spcAft>
                <a:defRPr/>
              </a:pPr>
              <a:endParaRPr lang="zh-CN" altLang="en-US" kern="0">
                <a:solidFill>
                  <a:sysClr val="windowText" lastClr="000000"/>
                </a:solidFill>
                <a:latin typeface="Arial" panose="020B0604020202020204" pitchFamily="34" charset="0"/>
                <a:ea typeface="微软雅黑" panose="020B0503020204020204" pitchFamily="34" charset="-122"/>
              </a:endParaRPr>
            </a:p>
          </p:txBody>
        </p:sp>
      </p:grpSp>
      <p:sp>
        <p:nvSpPr>
          <p:cNvPr id="35" name="Freeform 109"/>
          <p:cNvSpPr>
            <a:spLocks noEditPoints="1"/>
          </p:cNvSpPr>
          <p:nvPr/>
        </p:nvSpPr>
        <p:spPr bwMode="auto">
          <a:xfrm flipH="1">
            <a:off x="3529013" y="2130425"/>
            <a:ext cx="584200" cy="736600"/>
          </a:xfrm>
          <a:custGeom>
            <a:avLst/>
            <a:gdLst>
              <a:gd name="T0" fmla="*/ 208 w 224"/>
              <a:gd name="T1" fmla="*/ 0 h 288"/>
              <a:gd name="T2" fmla="*/ 16 w 224"/>
              <a:gd name="T3" fmla="*/ 0 h 288"/>
              <a:gd name="T4" fmla="*/ 0 w 224"/>
              <a:gd name="T5" fmla="*/ 16 h 288"/>
              <a:gd name="T6" fmla="*/ 0 w 224"/>
              <a:gd name="T7" fmla="*/ 272 h 288"/>
              <a:gd name="T8" fmla="*/ 16 w 224"/>
              <a:gd name="T9" fmla="*/ 288 h 288"/>
              <a:gd name="T10" fmla="*/ 176 w 224"/>
              <a:gd name="T11" fmla="*/ 288 h 288"/>
              <a:gd name="T12" fmla="*/ 176 w 224"/>
              <a:gd name="T13" fmla="*/ 144 h 288"/>
              <a:gd name="T14" fmla="*/ 224 w 224"/>
              <a:gd name="T15" fmla="*/ 144 h 288"/>
              <a:gd name="T16" fmla="*/ 224 w 224"/>
              <a:gd name="T17" fmla="*/ 16 h 288"/>
              <a:gd name="T18" fmla="*/ 208 w 224"/>
              <a:gd name="T19" fmla="*/ 0 h 288"/>
              <a:gd name="T20" fmla="*/ 168 w 224"/>
              <a:gd name="T21" fmla="*/ 104 h 288"/>
              <a:gd name="T22" fmla="*/ 56 w 224"/>
              <a:gd name="T23" fmla="*/ 104 h 288"/>
              <a:gd name="T24" fmla="*/ 56 w 224"/>
              <a:gd name="T25" fmla="*/ 88 h 288"/>
              <a:gd name="T26" fmla="*/ 168 w 224"/>
              <a:gd name="T27" fmla="*/ 88 h 288"/>
              <a:gd name="T28" fmla="*/ 168 w 224"/>
              <a:gd name="T29" fmla="*/ 104 h 288"/>
              <a:gd name="T30" fmla="*/ 168 w 224"/>
              <a:gd name="T31" fmla="*/ 72 h 288"/>
              <a:gd name="T32" fmla="*/ 56 w 224"/>
              <a:gd name="T33" fmla="*/ 72 h 288"/>
              <a:gd name="T34" fmla="*/ 56 w 224"/>
              <a:gd name="T35" fmla="*/ 56 h 288"/>
              <a:gd name="T36" fmla="*/ 168 w 224"/>
              <a:gd name="T37" fmla="*/ 56 h 288"/>
              <a:gd name="T38" fmla="*/ 168 w 224"/>
              <a:gd name="T39" fmla="*/ 7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4" h="288">
                <a:moveTo>
                  <a:pt x="208" y="0"/>
                </a:moveTo>
                <a:cubicBezTo>
                  <a:pt x="16" y="0"/>
                  <a:pt x="16" y="0"/>
                  <a:pt x="16" y="0"/>
                </a:cubicBezTo>
                <a:cubicBezTo>
                  <a:pt x="7" y="0"/>
                  <a:pt x="0" y="7"/>
                  <a:pt x="0" y="16"/>
                </a:cubicBezTo>
                <a:cubicBezTo>
                  <a:pt x="0" y="272"/>
                  <a:pt x="0" y="272"/>
                  <a:pt x="0" y="272"/>
                </a:cubicBezTo>
                <a:cubicBezTo>
                  <a:pt x="0" y="281"/>
                  <a:pt x="7" y="288"/>
                  <a:pt x="16" y="288"/>
                </a:cubicBezTo>
                <a:cubicBezTo>
                  <a:pt x="176" y="288"/>
                  <a:pt x="176" y="288"/>
                  <a:pt x="176" y="288"/>
                </a:cubicBezTo>
                <a:cubicBezTo>
                  <a:pt x="176" y="144"/>
                  <a:pt x="176" y="144"/>
                  <a:pt x="176" y="144"/>
                </a:cubicBezTo>
                <a:cubicBezTo>
                  <a:pt x="224" y="144"/>
                  <a:pt x="224" y="144"/>
                  <a:pt x="224" y="144"/>
                </a:cubicBezTo>
                <a:cubicBezTo>
                  <a:pt x="224" y="16"/>
                  <a:pt x="224" y="16"/>
                  <a:pt x="224" y="16"/>
                </a:cubicBezTo>
                <a:cubicBezTo>
                  <a:pt x="224" y="7"/>
                  <a:pt x="217" y="0"/>
                  <a:pt x="208" y="0"/>
                </a:cubicBezTo>
                <a:close/>
                <a:moveTo>
                  <a:pt x="168" y="104"/>
                </a:moveTo>
                <a:cubicBezTo>
                  <a:pt x="56" y="104"/>
                  <a:pt x="56" y="104"/>
                  <a:pt x="56" y="104"/>
                </a:cubicBezTo>
                <a:cubicBezTo>
                  <a:pt x="56" y="88"/>
                  <a:pt x="56" y="88"/>
                  <a:pt x="56" y="88"/>
                </a:cubicBezTo>
                <a:cubicBezTo>
                  <a:pt x="168" y="88"/>
                  <a:pt x="168" y="88"/>
                  <a:pt x="168" y="88"/>
                </a:cubicBezTo>
                <a:lnTo>
                  <a:pt x="168" y="104"/>
                </a:lnTo>
                <a:close/>
                <a:moveTo>
                  <a:pt x="168" y="72"/>
                </a:moveTo>
                <a:cubicBezTo>
                  <a:pt x="56" y="72"/>
                  <a:pt x="56" y="72"/>
                  <a:pt x="56" y="72"/>
                </a:cubicBezTo>
                <a:cubicBezTo>
                  <a:pt x="56" y="56"/>
                  <a:pt x="56" y="56"/>
                  <a:pt x="56" y="56"/>
                </a:cubicBezTo>
                <a:cubicBezTo>
                  <a:pt x="168" y="56"/>
                  <a:pt x="168" y="56"/>
                  <a:pt x="168" y="56"/>
                </a:cubicBezTo>
                <a:lnTo>
                  <a:pt x="168" y="72"/>
                </a:lnTo>
                <a:close/>
              </a:path>
            </a:pathLst>
          </a:custGeom>
          <a:solidFill>
            <a:schemeClr val="bg1">
              <a:lumMod val="95000"/>
            </a:schemeClr>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zh-CN" altLang="en-US" sz="1200">
              <a:solidFill>
                <a:schemeClr val="tx1">
                  <a:lumMod val="75000"/>
                  <a:lumOff val="25000"/>
                </a:schemeClr>
              </a:solidFill>
            </a:endParaRPr>
          </a:p>
        </p:txBody>
      </p:sp>
      <p:sp>
        <p:nvSpPr>
          <p:cNvPr id="21" name="PA_矩形 3"/>
          <p:cNvSpPr/>
          <p:nvPr>
            <p:custDataLst>
              <p:tags r:id="rId1"/>
            </p:custDataLst>
          </p:nvPr>
        </p:nvSpPr>
        <p:spPr>
          <a:xfrm>
            <a:off x="1588" y="-7938"/>
            <a:ext cx="12190412" cy="866776"/>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87051" name="图片 179" descr="C:\Users\666\Desktop\LOGO副本.pngLOGO副本"/>
          <p:cNvPicPr>
            <a:picLocks noChangeAspect="1"/>
          </p:cNvPicPr>
          <p:nvPr/>
        </p:nvPicPr>
        <p:blipFill>
          <a:blip r:embed="rId6" cstate="print"/>
          <a:srcRect/>
          <a:stretch>
            <a:fillRect/>
          </a:stretch>
        </p:blipFill>
        <p:spPr bwMode="auto">
          <a:xfrm>
            <a:off x="342900" y="188913"/>
            <a:ext cx="2119313" cy="487362"/>
          </a:xfrm>
          <a:prstGeom prst="rect">
            <a:avLst/>
          </a:prstGeom>
          <a:noFill/>
          <a:ln w="9525">
            <a:noFill/>
            <a:miter lim="800000"/>
            <a:headEnd/>
            <a:tailEnd/>
          </a:ln>
        </p:spPr>
      </p:pic>
      <p:sp>
        <p:nvSpPr>
          <p:cNvPr id="87052" name="矩形 13"/>
          <p:cNvSpPr>
            <a:spLocks noChangeArrowheads="1"/>
          </p:cNvSpPr>
          <p:nvPr/>
        </p:nvSpPr>
        <p:spPr bwMode="auto">
          <a:xfrm>
            <a:off x="242888" y="2828925"/>
            <a:ext cx="3171825" cy="915988"/>
          </a:xfrm>
          <a:prstGeom prst="rect">
            <a:avLst/>
          </a:prstGeom>
          <a:noFill/>
          <a:ln w="9525">
            <a:noFill/>
            <a:miter lim="800000"/>
          </a:ln>
        </p:spPr>
        <p:txBody>
          <a:bodyPr>
            <a:spAutoFit/>
          </a:bodyPr>
          <a:lstStyle/>
          <a:p>
            <a:r>
              <a:rPr lang="zh-CN" altLang="en-US"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作用：除评估专家用外，</a:t>
            </a:r>
          </a:p>
          <a:p>
            <a:r>
              <a:rPr lang="zh-CN" altLang="en-US">
                <a:latin typeface="微软雅黑" panose="020B0503020204020204" pitchFamily="34" charset="-122"/>
                <a:ea typeface="微软雅黑" panose="020B0503020204020204" pitchFamily="34" charset="-122"/>
                <a:cs typeface="微软雅黑" panose="020B0503020204020204" pitchFamily="34" charset="-122"/>
                <a:sym typeface="+mn-ea"/>
              </a:rPr>
              <a:t>衡量评估准备成果、检验评估工作成效、自我衡量是否达标</a:t>
            </a:r>
            <a:endParaRPr lang="zh-CN" altLang="en-US">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 name="圆角矩形 25"/>
          <p:cNvSpPr/>
          <p:nvPr/>
        </p:nvSpPr>
        <p:spPr>
          <a:xfrm>
            <a:off x="201613" y="2740025"/>
            <a:ext cx="3208337" cy="1127125"/>
          </a:xfrm>
          <a:prstGeom prst="roundRect">
            <a:avLst/>
          </a:prstGeom>
          <a:noFill/>
          <a:ln w="53975">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b="1" dirty="0"/>
          </a:p>
        </p:txBody>
      </p:sp>
      <p:sp>
        <p:nvSpPr>
          <p:cNvPr id="3" name="圆角矩形 25"/>
          <p:cNvSpPr/>
          <p:nvPr/>
        </p:nvSpPr>
        <p:spPr>
          <a:xfrm>
            <a:off x="4268788" y="1130300"/>
            <a:ext cx="4165600" cy="820738"/>
          </a:xfrm>
          <a:prstGeom prst="roundRect">
            <a:avLst/>
          </a:prstGeom>
          <a:noFill/>
          <a:ln w="53975">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b="1" dirty="0"/>
          </a:p>
        </p:txBody>
      </p:sp>
      <p:sp>
        <p:nvSpPr>
          <p:cNvPr id="87055" name="矩形 13"/>
          <p:cNvSpPr>
            <a:spLocks noChangeArrowheads="1"/>
          </p:cNvSpPr>
          <p:nvPr/>
        </p:nvSpPr>
        <p:spPr bwMode="auto">
          <a:xfrm>
            <a:off x="4367213" y="1128713"/>
            <a:ext cx="4011612" cy="762000"/>
          </a:xfrm>
          <a:prstGeom prst="rect">
            <a:avLst/>
          </a:prstGeom>
          <a:noFill/>
          <a:ln w="9525">
            <a:noFill/>
            <a:miter lim="800000"/>
          </a:ln>
        </p:spPr>
        <p:txBody>
          <a:bodyPr>
            <a:spAutoFit/>
          </a:bodyPr>
          <a:lstStyle/>
          <a:p>
            <a:r>
              <a:rPr lang="zh-CN" altLang="en-US"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关键：</a:t>
            </a:r>
            <a:r>
              <a:rPr lang="zh-CN" altLang="en-US" sz="2000">
                <a:latin typeface="微软雅黑" panose="020B0503020204020204" pitchFamily="34" charset="-122"/>
                <a:ea typeface="微软雅黑" panose="020B0503020204020204" pitchFamily="34" charset="-122"/>
                <a:cs typeface="微软雅黑" panose="020B0503020204020204" pitchFamily="34" charset="-122"/>
                <a:sym typeface="+mn-ea"/>
              </a:rPr>
              <a:t>实质性响应评估指标的核心内涵及要求、真实反映学校状况</a:t>
            </a:r>
            <a:endParaRPr lang="zh-CN" altLang="en-US" sz="2000">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065" name="Picture 10" descr="http://www.cdtu.edu.cn/_mediafile/cdtunew/2018/11/15/8kmf13j3hr.jpg"/>
          <p:cNvPicPr>
            <a:picLocks noChangeAspect="1" noChangeArrowheads="1"/>
          </p:cNvPicPr>
          <p:nvPr/>
        </p:nvPicPr>
        <p:blipFill>
          <a:blip r:embed="rId6" cstate="print"/>
          <a:srcRect/>
          <a:stretch>
            <a:fillRect/>
          </a:stretch>
        </p:blipFill>
        <p:spPr bwMode="auto">
          <a:xfrm>
            <a:off x="6534150" y="1525588"/>
            <a:ext cx="4294188" cy="2860675"/>
          </a:xfrm>
          <a:prstGeom prst="rect">
            <a:avLst/>
          </a:prstGeom>
          <a:noFill/>
          <a:ln w="9525">
            <a:noFill/>
            <a:miter lim="800000"/>
            <a:headEnd/>
            <a:tailEnd/>
          </a:ln>
        </p:spPr>
      </p:pic>
      <p:grpSp>
        <p:nvGrpSpPr>
          <p:cNvPr id="88066" name="Group 1"/>
          <p:cNvGrpSpPr/>
          <p:nvPr/>
        </p:nvGrpSpPr>
        <p:grpSpPr bwMode="auto">
          <a:xfrm>
            <a:off x="704850" y="1244600"/>
            <a:ext cx="1519238" cy="1592263"/>
            <a:chOff x="1103599" y="1583535"/>
            <a:chExt cx="3321528" cy="4870484"/>
          </a:xfrm>
        </p:grpSpPr>
        <p:grpSp>
          <p:nvGrpSpPr>
            <p:cNvPr id="9" name="Group 301"/>
            <p:cNvGrpSpPr/>
            <p:nvPr/>
          </p:nvGrpSpPr>
          <p:grpSpPr>
            <a:xfrm>
              <a:off x="1298551" y="1587631"/>
              <a:ext cx="2939818" cy="4866388"/>
              <a:chOff x="-6707183" y="-431795"/>
              <a:chExt cx="5697533" cy="9431268"/>
            </a:xfrm>
            <a:solidFill>
              <a:schemeClr val="accent2"/>
            </a:solidFill>
          </p:grpSpPr>
          <p:sp>
            <p:nvSpPr>
              <p:cNvPr id="231" name="Freeform 5"/>
              <p:cNvSpPr/>
              <p:nvPr/>
            </p:nvSpPr>
            <p:spPr bwMode="auto">
              <a:xfrm>
                <a:off x="-5016500" y="7881881"/>
                <a:ext cx="474663" cy="404811"/>
              </a:xfrm>
              <a:custGeom>
                <a:avLst/>
                <a:gdLst>
                  <a:gd name="T0" fmla="*/ 31 w 299"/>
                  <a:gd name="T1" fmla="*/ 255 h 255"/>
                  <a:gd name="T2" fmla="*/ 83 w 299"/>
                  <a:gd name="T3" fmla="*/ 198 h 255"/>
                  <a:gd name="T4" fmla="*/ 299 w 299"/>
                  <a:gd name="T5" fmla="*/ 198 h 255"/>
                  <a:gd name="T6" fmla="*/ 299 w 299"/>
                  <a:gd name="T7" fmla="*/ 139 h 255"/>
                  <a:gd name="T8" fmla="*/ 105 w 299"/>
                  <a:gd name="T9" fmla="*/ 139 h 255"/>
                  <a:gd name="T10" fmla="*/ 93 w 299"/>
                  <a:gd name="T11" fmla="*/ 139 h 255"/>
                  <a:gd name="T12" fmla="*/ 93 w 299"/>
                  <a:gd name="T13" fmla="*/ 130 h 255"/>
                  <a:gd name="T14" fmla="*/ 93 w 299"/>
                  <a:gd name="T15" fmla="*/ 0 h 255"/>
                  <a:gd name="T16" fmla="*/ 0 w 299"/>
                  <a:gd name="T17" fmla="*/ 0 h 255"/>
                  <a:gd name="T18" fmla="*/ 0 w 299"/>
                  <a:gd name="T19" fmla="*/ 198 h 255"/>
                  <a:gd name="T20" fmla="*/ 31 w 299"/>
                  <a:gd name="T21" fmla="*/ 198 h 255"/>
                  <a:gd name="T22" fmla="*/ 31 w 299"/>
                  <a:gd name="T23"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9" h="255">
                    <a:moveTo>
                      <a:pt x="31" y="255"/>
                    </a:moveTo>
                    <a:lnTo>
                      <a:pt x="83" y="198"/>
                    </a:lnTo>
                    <a:lnTo>
                      <a:pt x="299" y="198"/>
                    </a:lnTo>
                    <a:lnTo>
                      <a:pt x="299" y="139"/>
                    </a:lnTo>
                    <a:lnTo>
                      <a:pt x="105" y="139"/>
                    </a:lnTo>
                    <a:lnTo>
                      <a:pt x="93" y="139"/>
                    </a:lnTo>
                    <a:lnTo>
                      <a:pt x="93" y="130"/>
                    </a:lnTo>
                    <a:lnTo>
                      <a:pt x="93" y="0"/>
                    </a:lnTo>
                    <a:lnTo>
                      <a:pt x="0" y="0"/>
                    </a:lnTo>
                    <a:lnTo>
                      <a:pt x="0" y="198"/>
                    </a:lnTo>
                    <a:lnTo>
                      <a:pt x="31" y="198"/>
                    </a:lnTo>
                    <a:lnTo>
                      <a:pt x="31" y="255"/>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32" name="Freeform 6"/>
              <p:cNvSpPr/>
              <p:nvPr/>
            </p:nvSpPr>
            <p:spPr bwMode="auto">
              <a:xfrm>
                <a:off x="-4849812" y="7756469"/>
                <a:ext cx="492125" cy="425447"/>
              </a:xfrm>
              <a:custGeom>
                <a:avLst/>
                <a:gdLst>
                  <a:gd name="T0" fmla="*/ 310 w 310"/>
                  <a:gd name="T1" fmla="*/ 0 h 268"/>
                  <a:gd name="T2" fmla="*/ 0 w 310"/>
                  <a:gd name="T3" fmla="*/ 0 h 268"/>
                  <a:gd name="T4" fmla="*/ 0 w 310"/>
                  <a:gd name="T5" fmla="*/ 79 h 268"/>
                  <a:gd name="T6" fmla="*/ 0 w 310"/>
                  <a:gd name="T7" fmla="*/ 209 h 268"/>
                  <a:gd name="T8" fmla="*/ 194 w 310"/>
                  <a:gd name="T9" fmla="*/ 209 h 268"/>
                  <a:gd name="T10" fmla="*/ 222 w 310"/>
                  <a:gd name="T11" fmla="*/ 209 h 268"/>
                  <a:gd name="T12" fmla="*/ 277 w 310"/>
                  <a:gd name="T13" fmla="*/ 268 h 268"/>
                  <a:gd name="T14" fmla="*/ 277 w 310"/>
                  <a:gd name="T15" fmla="*/ 209 h 268"/>
                  <a:gd name="T16" fmla="*/ 310 w 310"/>
                  <a:gd name="T17" fmla="*/ 209 h 268"/>
                  <a:gd name="T18" fmla="*/ 310 w 310"/>
                  <a:gd name="T19"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0" h="268">
                    <a:moveTo>
                      <a:pt x="310" y="0"/>
                    </a:moveTo>
                    <a:lnTo>
                      <a:pt x="0" y="0"/>
                    </a:lnTo>
                    <a:lnTo>
                      <a:pt x="0" y="79"/>
                    </a:lnTo>
                    <a:lnTo>
                      <a:pt x="0" y="209"/>
                    </a:lnTo>
                    <a:lnTo>
                      <a:pt x="194" y="209"/>
                    </a:lnTo>
                    <a:lnTo>
                      <a:pt x="222" y="209"/>
                    </a:lnTo>
                    <a:lnTo>
                      <a:pt x="277" y="268"/>
                    </a:lnTo>
                    <a:lnTo>
                      <a:pt x="277" y="209"/>
                    </a:lnTo>
                    <a:lnTo>
                      <a:pt x="310" y="209"/>
                    </a:lnTo>
                    <a:lnTo>
                      <a:pt x="310"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33" name="Freeform 7"/>
              <p:cNvSpPr/>
              <p:nvPr/>
            </p:nvSpPr>
            <p:spPr bwMode="auto">
              <a:xfrm>
                <a:off x="-6127749" y="3248004"/>
                <a:ext cx="577849" cy="574670"/>
              </a:xfrm>
              <a:custGeom>
                <a:avLst/>
                <a:gdLst>
                  <a:gd name="T0" fmla="*/ 151 w 154"/>
                  <a:gd name="T1" fmla="*/ 59 h 153"/>
                  <a:gd name="T2" fmla="*/ 120 w 154"/>
                  <a:gd name="T3" fmla="*/ 72 h 153"/>
                  <a:gd name="T4" fmla="*/ 108 w 154"/>
                  <a:gd name="T5" fmla="*/ 72 h 153"/>
                  <a:gd name="T6" fmla="*/ 102 w 154"/>
                  <a:gd name="T7" fmla="*/ 57 h 153"/>
                  <a:gd name="T8" fmla="*/ 111 w 154"/>
                  <a:gd name="T9" fmla="*/ 49 h 153"/>
                  <a:gd name="T10" fmla="*/ 142 w 154"/>
                  <a:gd name="T11" fmla="*/ 36 h 153"/>
                  <a:gd name="T12" fmla="*/ 128 w 154"/>
                  <a:gd name="T13" fmla="*/ 19 h 153"/>
                  <a:gd name="T14" fmla="*/ 108 w 154"/>
                  <a:gd name="T15" fmla="*/ 11 h 153"/>
                  <a:gd name="T16" fmla="*/ 105 w 154"/>
                  <a:gd name="T17" fmla="*/ 35 h 153"/>
                  <a:gd name="T18" fmla="*/ 90 w 154"/>
                  <a:gd name="T19" fmla="*/ 57 h 153"/>
                  <a:gd name="T20" fmla="*/ 92 w 154"/>
                  <a:gd name="T21" fmla="*/ 34 h 153"/>
                  <a:gd name="T22" fmla="*/ 81 w 154"/>
                  <a:gd name="T23" fmla="*/ 27 h 153"/>
                  <a:gd name="T24" fmla="*/ 81 w 154"/>
                  <a:gd name="T25" fmla="*/ 15 h 153"/>
                  <a:gd name="T26" fmla="*/ 73 w 154"/>
                  <a:gd name="T27" fmla="*/ 15 h 153"/>
                  <a:gd name="T28" fmla="*/ 73 w 154"/>
                  <a:gd name="T29" fmla="*/ 27 h 153"/>
                  <a:gd name="T30" fmla="*/ 62 w 154"/>
                  <a:gd name="T31" fmla="*/ 34 h 153"/>
                  <a:gd name="T32" fmla="*/ 63 w 154"/>
                  <a:gd name="T33" fmla="*/ 57 h 153"/>
                  <a:gd name="T34" fmla="*/ 49 w 154"/>
                  <a:gd name="T35" fmla="*/ 35 h 153"/>
                  <a:gd name="T36" fmla="*/ 45 w 154"/>
                  <a:gd name="T37" fmla="*/ 11 h 153"/>
                  <a:gd name="T38" fmla="*/ 25 w 154"/>
                  <a:gd name="T39" fmla="*/ 19 h 153"/>
                  <a:gd name="T40" fmla="*/ 12 w 154"/>
                  <a:gd name="T41" fmla="*/ 36 h 153"/>
                  <a:gd name="T42" fmla="*/ 43 w 154"/>
                  <a:gd name="T43" fmla="*/ 49 h 153"/>
                  <a:gd name="T44" fmla="*/ 51 w 154"/>
                  <a:gd name="T45" fmla="*/ 57 h 153"/>
                  <a:gd name="T46" fmla="*/ 45 w 154"/>
                  <a:gd name="T47" fmla="*/ 72 h 153"/>
                  <a:gd name="T48" fmla="*/ 33 w 154"/>
                  <a:gd name="T49" fmla="*/ 72 h 153"/>
                  <a:gd name="T50" fmla="*/ 2 w 154"/>
                  <a:gd name="T51" fmla="*/ 59 h 153"/>
                  <a:gd name="T52" fmla="*/ 0 w 154"/>
                  <a:gd name="T53" fmla="*/ 81 h 153"/>
                  <a:gd name="T54" fmla="*/ 8 w 154"/>
                  <a:gd name="T55" fmla="*/ 100 h 153"/>
                  <a:gd name="T56" fmla="*/ 28 w 154"/>
                  <a:gd name="T57" fmla="*/ 86 h 153"/>
                  <a:gd name="T58" fmla="*/ 54 w 154"/>
                  <a:gd name="T59" fmla="*/ 81 h 153"/>
                  <a:gd name="T60" fmla="*/ 36 w 154"/>
                  <a:gd name="T61" fmla="*/ 96 h 153"/>
                  <a:gd name="T62" fmla="*/ 39 w 154"/>
                  <a:gd name="T63" fmla="*/ 108 h 153"/>
                  <a:gd name="T64" fmla="*/ 31 w 154"/>
                  <a:gd name="T65" fmla="*/ 116 h 153"/>
                  <a:gd name="T66" fmla="*/ 37 w 154"/>
                  <a:gd name="T67" fmla="*/ 122 h 153"/>
                  <a:gd name="T68" fmla="*/ 45 w 154"/>
                  <a:gd name="T69" fmla="*/ 114 h 153"/>
                  <a:gd name="T70" fmla="*/ 57 w 154"/>
                  <a:gd name="T71" fmla="*/ 117 h 153"/>
                  <a:gd name="T72" fmla="*/ 73 w 154"/>
                  <a:gd name="T73" fmla="*/ 100 h 153"/>
                  <a:gd name="T74" fmla="*/ 68 w 154"/>
                  <a:gd name="T75" fmla="*/ 125 h 153"/>
                  <a:gd name="T76" fmla="*/ 53 w 154"/>
                  <a:gd name="T77" fmla="*/ 145 h 153"/>
                  <a:gd name="T78" fmla="*/ 73 w 154"/>
                  <a:gd name="T79" fmla="*/ 153 h 153"/>
                  <a:gd name="T80" fmla="*/ 94 w 154"/>
                  <a:gd name="T81" fmla="*/ 151 h 153"/>
                  <a:gd name="T82" fmla="*/ 81 w 154"/>
                  <a:gd name="T83" fmla="*/ 120 h 153"/>
                  <a:gd name="T84" fmla="*/ 81 w 154"/>
                  <a:gd name="T85" fmla="*/ 108 h 153"/>
                  <a:gd name="T86" fmla="*/ 96 w 154"/>
                  <a:gd name="T87" fmla="*/ 102 h 153"/>
                  <a:gd name="T88" fmla="*/ 105 w 154"/>
                  <a:gd name="T89" fmla="*/ 110 h 153"/>
                  <a:gd name="T90" fmla="*/ 117 w 154"/>
                  <a:gd name="T91" fmla="*/ 141 h 153"/>
                  <a:gd name="T92" fmla="*/ 134 w 154"/>
                  <a:gd name="T93" fmla="*/ 128 h 153"/>
                  <a:gd name="T94" fmla="*/ 142 w 154"/>
                  <a:gd name="T95" fmla="*/ 108 h 153"/>
                  <a:gd name="T96" fmla="*/ 118 w 154"/>
                  <a:gd name="T97" fmla="*/ 104 h 153"/>
                  <a:gd name="T98" fmla="*/ 96 w 154"/>
                  <a:gd name="T99" fmla="*/ 90 h 153"/>
                  <a:gd name="T100" fmla="*/ 119 w 154"/>
                  <a:gd name="T101" fmla="*/ 92 h 153"/>
                  <a:gd name="T102" fmla="*/ 126 w 154"/>
                  <a:gd name="T103" fmla="*/ 81 h 153"/>
                  <a:gd name="T104" fmla="*/ 138 w 154"/>
                  <a:gd name="T105" fmla="*/ 8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4" h="153">
                    <a:moveTo>
                      <a:pt x="154" y="72"/>
                    </a:moveTo>
                    <a:cubicBezTo>
                      <a:pt x="138" y="72"/>
                      <a:pt x="138" y="72"/>
                      <a:pt x="138" y="72"/>
                    </a:cubicBezTo>
                    <a:cubicBezTo>
                      <a:pt x="151" y="59"/>
                      <a:pt x="151" y="59"/>
                      <a:pt x="151" y="59"/>
                    </a:cubicBezTo>
                    <a:cubicBezTo>
                      <a:pt x="145" y="53"/>
                      <a:pt x="145" y="53"/>
                      <a:pt x="145" y="53"/>
                    </a:cubicBezTo>
                    <a:cubicBezTo>
                      <a:pt x="126" y="72"/>
                      <a:pt x="126" y="72"/>
                      <a:pt x="126" y="72"/>
                    </a:cubicBezTo>
                    <a:cubicBezTo>
                      <a:pt x="120" y="72"/>
                      <a:pt x="120" y="72"/>
                      <a:pt x="120" y="72"/>
                    </a:cubicBezTo>
                    <a:cubicBezTo>
                      <a:pt x="125" y="67"/>
                      <a:pt x="125" y="67"/>
                      <a:pt x="125" y="67"/>
                    </a:cubicBezTo>
                    <a:cubicBezTo>
                      <a:pt x="119" y="61"/>
                      <a:pt x="119" y="61"/>
                      <a:pt x="119" y="61"/>
                    </a:cubicBezTo>
                    <a:cubicBezTo>
                      <a:pt x="108" y="72"/>
                      <a:pt x="108" y="72"/>
                      <a:pt x="108" y="72"/>
                    </a:cubicBezTo>
                    <a:cubicBezTo>
                      <a:pt x="100" y="72"/>
                      <a:pt x="100" y="72"/>
                      <a:pt x="100" y="72"/>
                    </a:cubicBezTo>
                    <a:cubicBezTo>
                      <a:pt x="99" y="69"/>
                      <a:pt x="98" y="66"/>
                      <a:pt x="96" y="63"/>
                    </a:cubicBezTo>
                    <a:cubicBezTo>
                      <a:pt x="102" y="57"/>
                      <a:pt x="102" y="57"/>
                      <a:pt x="102" y="57"/>
                    </a:cubicBezTo>
                    <a:cubicBezTo>
                      <a:pt x="118" y="57"/>
                      <a:pt x="118" y="57"/>
                      <a:pt x="118" y="57"/>
                    </a:cubicBezTo>
                    <a:cubicBezTo>
                      <a:pt x="118" y="49"/>
                      <a:pt x="118" y="49"/>
                      <a:pt x="118" y="49"/>
                    </a:cubicBezTo>
                    <a:cubicBezTo>
                      <a:pt x="111" y="49"/>
                      <a:pt x="111" y="49"/>
                      <a:pt x="111" y="49"/>
                    </a:cubicBezTo>
                    <a:cubicBezTo>
                      <a:pt x="114" y="45"/>
                      <a:pt x="114" y="45"/>
                      <a:pt x="114" y="45"/>
                    </a:cubicBezTo>
                    <a:cubicBezTo>
                      <a:pt x="142" y="45"/>
                      <a:pt x="142" y="45"/>
                      <a:pt x="142" y="45"/>
                    </a:cubicBezTo>
                    <a:cubicBezTo>
                      <a:pt x="142" y="36"/>
                      <a:pt x="142" y="36"/>
                      <a:pt x="142" y="36"/>
                    </a:cubicBezTo>
                    <a:cubicBezTo>
                      <a:pt x="123" y="36"/>
                      <a:pt x="123" y="36"/>
                      <a:pt x="123" y="36"/>
                    </a:cubicBezTo>
                    <a:cubicBezTo>
                      <a:pt x="134" y="25"/>
                      <a:pt x="134" y="25"/>
                      <a:pt x="134" y="25"/>
                    </a:cubicBezTo>
                    <a:cubicBezTo>
                      <a:pt x="128" y="19"/>
                      <a:pt x="128" y="19"/>
                      <a:pt x="128" y="19"/>
                    </a:cubicBezTo>
                    <a:cubicBezTo>
                      <a:pt x="117" y="30"/>
                      <a:pt x="117" y="30"/>
                      <a:pt x="117" y="30"/>
                    </a:cubicBezTo>
                    <a:cubicBezTo>
                      <a:pt x="117" y="11"/>
                      <a:pt x="117" y="11"/>
                      <a:pt x="117" y="11"/>
                    </a:cubicBezTo>
                    <a:cubicBezTo>
                      <a:pt x="108" y="11"/>
                      <a:pt x="108" y="11"/>
                      <a:pt x="108" y="11"/>
                    </a:cubicBezTo>
                    <a:cubicBezTo>
                      <a:pt x="108" y="39"/>
                      <a:pt x="108" y="39"/>
                      <a:pt x="108" y="39"/>
                    </a:cubicBezTo>
                    <a:cubicBezTo>
                      <a:pt x="105" y="43"/>
                      <a:pt x="105" y="43"/>
                      <a:pt x="105" y="43"/>
                    </a:cubicBezTo>
                    <a:cubicBezTo>
                      <a:pt x="105" y="35"/>
                      <a:pt x="105" y="35"/>
                      <a:pt x="105" y="35"/>
                    </a:cubicBezTo>
                    <a:cubicBezTo>
                      <a:pt x="96" y="35"/>
                      <a:pt x="96" y="35"/>
                      <a:pt x="96" y="35"/>
                    </a:cubicBezTo>
                    <a:cubicBezTo>
                      <a:pt x="96" y="51"/>
                      <a:pt x="96" y="51"/>
                      <a:pt x="96" y="51"/>
                    </a:cubicBezTo>
                    <a:cubicBezTo>
                      <a:pt x="90" y="57"/>
                      <a:pt x="90" y="57"/>
                      <a:pt x="90" y="57"/>
                    </a:cubicBezTo>
                    <a:cubicBezTo>
                      <a:pt x="87" y="55"/>
                      <a:pt x="84" y="54"/>
                      <a:pt x="81" y="53"/>
                    </a:cubicBezTo>
                    <a:cubicBezTo>
                      <a:pt x="81" y="45"/>
                      <a:pt x="81" y="45"/>
                      <a:pt x="81" y="45"/>
                    </a:cubicBezTo>
                    <a:cubicBezTo>
                      <a:pt x="92" y="34"/>
                      <a:pt x="92" y="34"/>
                      <a:pt x="92" y="34"/>
                    </a:cubicBezTo>
                    <a:cubicBezTo>
                      <a:pt x="86" y="28"/>
                      <a:pt x="86" y="28"/>
                      <a:pt x="86" y="28"/>
                    </a:cubicBezTo>
                    <a:cubicBezTo>
                      <a:pt x="81" y="33"/>
                      <a:pt x="81" y="33"/>
                      <a:pt x="81" y="33"/>
                    </a:cubicBezTo>
                    <a:cubicBezTo>
                      <a:pt x="81" y="27"/>
                      <a:pt x="81" y="27"/>
                      <a:pt x="81" y="27"/>
                    </a:cubicBezTo>
                    <a:cubicBezTo>
                      <a:pt x="100" y="8"/>
                      <a:pt x="100" y="8"/>
                      <a:pt x="100" y="8"/>
                    </a:cubicBezTo>
                    <a:cubicBezTo>
                      <a:pt x="94" y="2"/>
                      <a:pt x="94" y="2"/>
                      <a:pt x="94" y="2"/>
                    </a:cubicBezTo>
                    <a:cubicBezTo>
                      <a:pt x="81" y="15"/>
                      <a:pt x="81" y="15"/>
                      <a:pt x="81" y="15"/>
                    </a:cubicBezTo>
                    <a:cubicBezTo>
                      <a:pt x="81" y="0"/>
                      <a:pt x="81" y="0"/>
                      <a:pt x="81" y="0"/>
                    </a:cubicBezTo>
                    <a:cubicBezTo>
                      <a:pt x="73" y="0"/>
                      <a:pt x="73" y="0"/>
                      <a:pt x="73" y="0"/>
                    </a:cubicBezTo>
                    <a:cubicBezTo>
                      <a:pt x="73" y="15"/>
                      <a:pt x="73" y="15"/>
                      <a:pt x="73" y="15"/>
                    </a:cubicBezTo>
                    <a:cubicBezTo>
                      <a:pt x="59" y="2"/>
                      <a:pt x="59" y="2"/>
                      <a:pt x="59" y="2"/>
                    </a:cubicBezTo>
                    <a:cubicBezTo>
                      <a:pt x="53" y="8"/>
                      <a:pt x="53" y="8"/>
                      <a:pt x="53" y="8"/>
                    </a:cubicBezTo>
                    <a:cubicBezTo>
                      <a:pt x="73" y="27"/>
                      <a:pt x="73" y="27"/>
                      <a:pt x="73" y="27"/>
                    </a:cubicBezTo>
                    <a:cubicBezTo>
                      <a:pt x="73" y="33"/>
                      <a:pt x="73" y="33"/>
                      <a:pt x="73" y="33"/>
                    </a:cubicBezTo>
                    <a:cubicBezTo>
                      <a:pt x="68" y="28"/>
                      <a:pt x="68" y="28"/>
                      <a:pt x="68" y="28"/>
                    </a:cubicBezTo>
                    <a:cubicBezTo>
                      <a:pt x="62" y="34"/>
                      <a:pt x="62" y="34"/>
                      <a:pt x="62" y="34"/>
                    </a:cubicBezTo>
                    <a:cubicBezTo>
                      <a:pt x="73" y="45"/>
                      <a:pt x="73" y="45"/>
                      <a:pt x="73" y="45"/>
                    </a:cubicBezTo>
                    <a:cubicBezTo>
                      <a:pt x="73" y="53"/>
                      <a:pt x="73" y="53"/>
                      <a:pt x="73" y="53"/>
                    </a:cubicBezTo>
                    <a:cubicBezTo>
                      <a:pt x="69" y="54"/>
                      <a:pt x="66" y="55"/>
                      <a:pt x="63" y="57"/>
                    </a:cubicBezTo>
                    <a:cubicBezTo>
                      <a:pt x="57" y="51"/>
                      <a:pt x="57" y="51"/>
                      <a:pt x="57" y="51"/>
                    </a:cubicBezTo>
                    <a:cubicBezTo>
                      <a:pt x="57" y="35"/>
                      <a:pt x="57" y="35"/>
                      <a:pt x="57" y="35"/>
                    </a:cubicBezTo>
                    <a:cubicBezTo>
                      <a:pt x="49" y="35"/>
                      <a:pt x="49" y="35"/>
                      <a:pt x="49" y="35"/>
                    </a:cubicBezTo>
                    <a:cubicBezTo>
                      <a:pt x="49" y="43"/>
                      <a:pt x="49" y="43"/>
                      <a:pt x="49" y="43"/>
                    </a:cubicBezTo>
                    <a:cubicBezTo>
                      <a:pt x="45" y="39"/>
                      <a:pt x="45" y="39"/>
                      <a:pt x="45" y="39"/>
                    </a:cubicBezTo>
                    <a:cubicBezTo>
                      <a:pt x="45" y="11"/>
                      <a:pt x="45" y="11"/>
                      <a:pt x="45" y="11"/>
                    </a:cubicBezTo>
                    <a:cubicBezTo>
                      <a:pt x="37" y="11"/>
                      <a:pt x="37" y="11"/>
                      <a:pt x="37" y="11"/>
                    </a:cubicBezTo>
                    <a:cubicBezTo>
                      <a:pt x="37" y="30"/>
                      <a:pt x="37" y="30"/>
                      <a:pt x="37" y="30"/>
                    </a:cubicBezTo>
                    <a:cubicBezTo>
                      <a:pt x="25" y="19"/>
                      <a:pt x="25" y="19"/>
                      <a:pt x="25" y="19"/>
                    </a:cubicBezTo>
                    <a:cubicBezTo>
                      <a:pt x="19" y="25"/>
                      <a:pt x="19" y="25"/>
                      <a:pt x="19" y="25"/>
                    </a:cubicBezTo>
                    <a:cubicBezTo>
                      <a:pt x="31" y="36"/>
                      <a:pt x="31" y="36"/>
                      <a:pt x="31" y="36"/>
                    </a:cubicBezTo>
                    <a:cubicBezTo>
                      <a:pt x="12" y="36"/>
                      <a:pt x="12" y="36"/>
                      <a:pt x="12" y="36"/>
                    </a:cubicBezTo>
                    <a:cubicBezTo>
                      <a:pt x="12" y="45"/>
                      <a:pt x="12" y="45"/>
                      <a:pt x="12" y="45"/>
                    </a:cubicBezTo>
                    <a:cubicBezTo>
                      <a:pt x="39" y="45"/>
                      <a:pt x="39" y="45"/>
                      <a:pt x="39" y="45"/>
                    </a:cubicBezTo>
                    <a:cubicBezTo>
                      <a:pt x="43" y="49"/>
                      <a:pt x="43" y="49"/>
                      <a:pt x="43" y="49"/>
                    </a:cubicBezTo>
                    <a:cubicBezTo>
                      <a:pt x="36" y="49"/>
                      <a:pt x="36" y="49"/>
                      <a:pt x="36" y="49"/>
                    </a:cubicBezTo>
                    <a:cubicBezTo>
                      <a:pt x="36" y="57"/>
                      <a:pt x="36" y="57"/>
                      <a:pt x="36" y="57"/>
                    </a:cubicBezTo>
                    <a:cubicBezTo>
                      <a:pt x="51" y="57"/>
                      <a:pt x="51" y="57"/>
                      <a:pt x="51" y="57"/>
                    </a:cubicBezTo>
                    <a:cubicBezTo>
                      <a:pt x="57" y="63"/>
                      <a:pt x="57" y="63"/>
                      <a:pt x="57" y="63"/>
                    </a:cubicBezTo>
                    <a:cubicBezTo>
                      <a:pt x="55" y="66"/>
                      <a:pt x="54" y="69"/>
                      <a:pt x="54" y="72"/>
                    </a:cubicBezTo>
                    <a:cubicBezTo>
                      <a:pt x="45" y="72"/>
                      <a:pt x="45" y="72"/>
                      <a:pt x="45" y="72"/>
                    </a:cubicBezTo>
                    <a:cubicBezTo>
                      <a:pt x="34" y="61"/>
                      <a:pt x="34" y="61"/>
                      <a:pt x="34" y="61"/>
                    </a:cubicBezTo>
                    <a:cubicBezTo>
                      <a:pt x="28" y="67"/>
                      <a:pt x="28" y="67"/>
                      <a:pt x="28" y="67"/>
                    </a:cubicBezTo>
                    <a:cubicBezTo>
                      <a:pt x="33" y="72"/>
                      <a:pt x="33" y="72"/>
                      <a:pt x="33" y="72"/>
                    </a:cubicBezTo>
                    <a:cubicBezTo>
                      <a:pt x="28" y="72"/>
                      <a:pt x="28" y="72"/>
                      <a:pt x="28" y="72"/>
                    </a:cubicBezTo>
                    <a:cubicBezTo>
                      <a:pt x="8" y="53"/>
                      <a:pt x="8" y="53"/>
                      <a:pt x="8" y="53"/>
                    </a:cubicBezTo>
                    <a:cubicBezTo>
                      <a:pt x="2" y="59"/>
                      <a:pt x="2" y="59"/>
                      <a:pt x="2" y="59"/>
                    </a:cubicBezTo>
                    <a:cubicBezTo>
                      <a:pt x="16" y="72"/>
                      <a:pt x="16" y="72"/>
                      <a:pt x="16" y="72"/>
                    </a:cubicBezTo>
                    <a:cubicBezTo>
                      <a:pt x="0" y="72"/>
                      <a:pt x="0" y="72"/>
                      <a:pt x="0" y="72"/>
                    </a:cubicBezTo>
                    <a:cubicBezTo>
                      <a:pt x="0" y="81"/>
                      <a:pt x="0" y="81"/>
                      <a:pt x="0" y="81"/>
                    </a:cubicBezTo>
                    <a:cubicBezTo>
                      <a:pt x="16" y="81"/>
                      <a:pt x="16" y="81"/>
                      <a:pt x="16" y="81"/>
                    </a:cubicBezTo>
                    <a:cubicBezTo>
                      <a:pt x="2" y="94"/>
                      <a:pt x="2" y="94"/>
                      <a:pt x="2" y="94"/>
                    </a:cubicBezTo>
                    <a:cubicBezTo>
                      <a:pt x="8" y="100"/>
                      <a:pt x="8" y="100"/>
                      <a:pt x="8" y="100"/>
                    </a:cubicBezTo>
                    <a:cubicBezTo>
                      <a:pt x="28" y="81"/>
                      <a:pt x="28" y="81"/>
                      <a:pt x="28" y="81"/>
                    </a:cubicBezTo>
                    <a:cubicBezTo>
                      <a:pt x="33" y="81"/>
                      <a:pt x="33" y="81"/>
                      <a:pt x="33" y="81"/>
                    </a:cubicBezTo>
                    <a:cubicBezTo>
                      <a:pt x="28" y="86"/>
                      <a:pt x="28" y="86"/>
                      <a:pt x="28" y="86"/>
                    </a:cubicBezTo>
                    <a:cubicBezTo>
                      <a:pt x="34" y="92"/>
                      <a:pt x="34" y="92"/>
                      <a:pt x="34" y="92"/>
                    </a:cubicBezTo>
                    <a:cubicBezTo>
                      <a:pt x="45" y="81"/>
                      <a:pt x="45" y="81"/>
                      <a:pt x="45" y="81"/>
                    </a:cubicBezTo>
                    <a:cubicBezTo>
                      <a:pt x="54" y="81"/>
                      <a:pt x="54" y="81"/>
                      <a:pt x="54" y="81"/>
                    </a:cubicBezTo>
                    <a:cubicBezTo>
                      <a:pt x="54" y="84"/>
                      <a:pt x="55" y="87"/>
                      <a:pt x="57" y="90"/>
                    </a:cubicBezTo>
                    <a:cubicBezTo>
                      <a:pt x="51" y="96"/>
                      <a:pt x="51" y="96"/>
                      <a:pt x="51" y="96"/>
                    </a:cubicBezTo>
                    <a:cubicBezTo>
                      <a:pt x="36" y="96"/>
                      <a:pt x="36" y="96"/>
                      <a:pt x="36" y="96"/>
                    </a:cubicBezTo>
                    <a:cubicBezTo>
                      <a:pt x="36" y="104"/>
                      <a:pt x="36" y="104"/>
                      <a:pt x="36" y="104"/>
                    </a:cubicBezTo>
                    <a:cubicBezTo>
                      <a:pt x="43" y="104"/>
                      <a:pt x="43" y="104"/>
                      <a:pt x="43" y="104"/>
                    </a:cubicBezTo>
                    <a:cubicBezTo>
                      <a:pt x="39" y="108"/>
                      <a:pt x="39" y="108"/>
                      <a:pt x="39" y="108"/>
                    </a:cubicBezTo>
                    <a:cubicBezTo>
                      <a:pt x="12" y="108"/>
                      <a:pt x="12" y="108"/>
                      <a:pt x="12" y="108"/>
                    </a:cubicBezTo>
                    <a:cubicBezTo>
                      <a:pt x="12" y="116"/>
                      <a:pt x="12" y="116"/>
                      <a:pt x="12" y="116"/>
                    </a:cubicBezTo>
                    <a:cubicBezTo>
                      <a:pt x="31" y="116"/>
                      <a:pt x="31" y="116"/>
                      <a:pt x="31" y="116"/>
                    </a:cubicBezTo>
                    <a:cubicBezTo>
                      <a:pt x="19" y="128"/>
                      <a:pt x="19" y="128"/>
                      <a:pt x="19" y="128"/>
                    </a:cubicBezTo>
                    <a:cubicBezTo>
                      <a:pt x="25" y="134"/>
                      <a:pt x="25" y="134"/>
                      <a:pt x="25" y="134"/>
                    </a:cubicBezTo>
                    <a:cubicBezTo>
                      <a:pt x="37" y="122"/>
                      <a:pt x="37" y="122"/>
                      <a:pt x="37" y="122"/>
                    </a:cubicBezTo>
                    <a:cubicBezTo>
                      <a:pt x="37" y="141"/>
                      <a:pt x="37" y="141"/>
                      <a:pt x="37" y="141"/>
                    </a:cubicBezTo>
                    <a:cubicBezTo>
                      <a:pt x="45" y="141"/>
                      <a:pt x="45" y="141"/>
                      <a:pt x="45" y="141"/>
                    </a:cubicBezTo>
                    <a:cubicBezTo>
                      <a:pt x="45" y="114"/>
                      <a:pt x="45" y="114"/>
                      <a:pt x="45" y="114"/>
                    </a:cubicBezTo>
                    <a:cubicBezTo>
                      <a:pt x="49" y="110"/>
                      <a:pt x="49" y="110"/>
                      <a:pt x="49" y="110"/>
                    </a:cubicBezTo>
                    <a:cubicBezTo>
                      <a:pt x="49" y="117"/>
                      <a:pt x="49" y="117"/>
                      <a:pt x="49" y="117"/>
                    </a:cubicBezTo>
                    <a:cubicBezTo>
                      <a:pt x="57" y="117"/>
                      <a:pt x="57" y="117"/>
                      <a:pt x="57" y="117"/>
                    </a:cubicBezTo>
                    <a:cubicBezTo>
                      <a:pt x="57" y="102"/>
                      <a:pt x="57" y="102"/>
                      <a:pt x="57" y="102"/>
                    </a:cubicBezTo>
                    <a:cubicBezTo>
                      <a:pt x="63" y="96"/>
                      <a:pt x="63" y="96"/>
                      <a:pt x="63" y="96"/>
                    </a:cubicBezTo>
                    <a:cubicBezTo>
                      <a:pt x="66" y="98"/>
                      <a:pt x="69" y="99"/>
                      <a:pt x="73" y="100"/>
                    </a:cubicBezTo>
                    <a:cubicBezTo>
                      <a:pt x="73" y="108"/>
                      <a:pt x="73" y="108"/>
                      <a:pt x="73" y="108"/>
                    </a:cubicBezTo>
                    <a:cubicBezTo>
                      <a:pt x="62" y="119"/>
                      <a:pt x="62" y="119"/>
                      <a:pt x="62" y="119"/>
                    </a:cubicBezTo>
                    <a:cubicBezTo>
                      <a:pt x="68" y="125"/>
                      <a:pt x="68" y="125"/>
                      <a:pt x="68" y="125"/>
                    </a:cubicBezTo>
                    <a:cubicBezTo>
                      <a:pt x="73" y="120"/>
                      <a:pt x="73" y="120"/>
                      <a:pt x="73" y="120"/>
                    </a:cubicBezTo>
                    <a:cubicBezTo>
                      <a:pt x="73" y="125"/>
                      <a:pt x="73" y="125"/>
                      <a:pt x="73" y="125"/>
                    </a:cubicBezTo>
                    <a:cubicBezTo>
                      <a:pt x="53" y="145"/>
                      <a:pt x="53" y="145"/>
                      <a:pt x="53" y="145"/>
                    </a:cubicBezTo>
                    <a:cubicBezTo>
                      <a:pt x="59" y="151"/>
                      <a:pt x="59" y="151"/>
                      <a:pt x="59" y="151"/>
                    </a:cubicBezTo>
                    <a:cubicBezTo>
                      <a:pt x="73" y="137"/>
                      <a:pt x="73" y="137"/>
                      <a:pt x="73" y="137"/>
                    </a:cubicBezTo>
                    <a:cubicBezTo>
                      <a:pt x="73" y="153"/>
                      <a:pt x="73" y="153"/>
                      <a:pt x="73" y="153"/>
                    </a:cubicBezTo>
                    <a:cubicBezTo>
                      <a:pt x="81" y="153"/>
                      <a:pt x="81" y="153"/>
                      <a:pt x="81" y="153"/>
                    </a:cubicBezTo>
                    <a:cubicBezTo>
                      <a:pt x="81" y="137"/>
                      <a:pt x="81" y="137"/>
                      <a:pt x="81" y="137"/>
                    </a:cubicBezTo>
                    <a:cubicBezTo>
                      <a:pt x="94" y="151"/>
                      <a:pt x="94" y="151"/>
                      <a:pt x="94" y="151"/>
                    </a:cubicBezTo>
                    <a:cubicBezTo>
                      <a:pt x="100" y="145"/>
                      <a:pt x="100" y="145"/>
                      <a:pt x="100" y="145"/>
                    </a:cubicBezTo>
                    <a:cubicBezTo>
                      <a:pt x="81" y="125"/>
                      <a:pt x="81" y="125"/>
                      <a:pt x="81" y="125"/>
                    </a:cubicBezTo>
                    <a:cubicBezTo>
                      <a:pt x="81" y="120"/>
                      <a:pt x="81" y="120"/>
                      <a:pt x="81" y="120"/>
                    </a:cubicBezTo>
                    <a:cubicBezTo>
                      <a:pt x="86" y="125"/>
                      <a:pt x="86" y="125"/>
                      <a:pt x="86" y="125"/>
                    </a:cubicBezTo>
                    <a:cubicBezTo>
                      <a:pt x="92" y="119"/>
                      <a:pt x="92" y="119"/>
                      <a:pt x="92" y="119"/>
                    </a:cubicBezTo>
                    <a:cubicBezTo>
                      <a:pt x="81" y="108"/>
                      <a:pt x="81" y="108"/>
                      <a:pt x="81" y="108"/>
                    </a:cubicBezTo>
                    <a:cubicBezTo>
                      <a:pt x="81" y="100"/>
                      <a:pt x="81" y="100"/>
                      <a:pt x="81" y="100"/>
                    </a:cubicBezTo>
                    <a:cubicBezTo>
                      <a:pt x="84" y="99"/>
                      <a:pt x="87" y="98"/>
                      <a:pt x="90" y="96"/>
                    </a:cubicBezTo>
                    <a:cubicBezTo>
                      <a:pt x="96" y="102"/>
                      <a:pt x="96" y="102"/>
                      <a:pt x="96" y="102"/>
                    </a:cubicBezTo>
                    <a:cubicBezTo>
                      <a:pt x="96" y="117"/>
                      <a:pt x="96" y="117"/>
                      <a:pt x="96" y="117"/>
                    </a:cubicBezTo>
                    <a:cubicBezTo>
                      <a:pt x="105" y="117"/>
                      <a:pt x="105" y="117"/>
                      <a:pt x="105" y="117"/>
                    </a:cubicBezTo>
                    <a:cubicBezTo>
                      <a:pt x="105" y="110"/>
                      <a:pt x="105" y="110"/>
                      <a:pt x="105" y="110"/>
                    </a:cubicBezTo>
                    <a:cubicBezTo>
                      <a:pt x="108" y="114"/>
                      <a:pt x="108" y="114"/>
                      <a:pt x="108" y="114"/>
                    </a:cubicBezTo>
                    <a:cubicBezTo>
                      <a:pt x="108" y="141"/>
                      <a:pt x="108" y="141"/>
                      <a:pt x="108" y="141"/>
                    </a:cubicBezTo>
                    <a:cubicBezTo>
                      <a:pt x="117" y="141"/>
                      <a:pt x="117" y="141"/>
                      <a:pt x="117" y="141"/>
                    </a:cubicBezTo>
                    <a:cubicBezTo>
                      <a:pt x="117" y="122"/>
                      <a:pt x="117" y="122"/>
                      <a:pt x="117" y="122"/>
                    </a:cubicBezTo>
                    <a:cubicBezTo>
                      <a:pt x="128" y="134"/>
                      <a:pt x="128" y="134"/>
                      <a:pt x="128" y="134"/>
                    </a:cubicBezTo>
                    <a:cubicBezTo>
                      <a:pt x="134" y="128"/>
                      <a:pt x="134" y="128"/>
                      <a:pt x="134" y="128"/>
                    </a:cubicBezTo>
                    <a:cubicBezTo>
                      <a:pt x="123" y="116"/>
                      <a:pt x="123" y="116"/>
                      <a:pt x="123" y="116"/>
                    </a:cubicBezTo>
                    <a:cubicBezTo>
                      <a:pt x="142" y="116"/>
                      <a:pt x="142" y="116"/>
                      <a:pt x="142" y="116"/>
                    </a:cubicBezTo>
                    <a:cubicBezTo>
                      <a:pt x="142" y="108"/>
                      <a:pt x="142" y="108"/>
                      <a:pt x="142" y="108"/>
                    </a:cubicBezTo>
                    <a:cubicBezTo>
                      <a:pt x="114" y="108"/>
                      <a:pt x="114" y="108"/>
                      <a:pt x="114" y="108"/>
                    </a:cubicBezTo>
                    <a:cubicBezTo>
                      <a:pt x="111" y="104"/>
                      <a:pt x="111" y="104"/>
                      <a:pt x="111" y="104"/>
                    </a:cubicBezTo>
                    <a:cubicBezTo>
                      <a:pt x="118" y="104"/>
                      <a:pt x="118" y="104"/>
                      <a:pt x="118" y="104"/>
                    </a:cubicBezTo>
                    <a:cubicBezTo>
                      <a:pt x="118" y="96"/>
                      <a:pt x="118" y="96"/>
                      <a:pt x="118" y="96"/>
                    </a:cubicBezTo>
                    <a:cubicBezTo>
                      <a:pt x="102" y="96"/>
                      <a:pt x="102" y="96"/>
                      <a:pt x="102" y="96"/>
                    </a:cubicBezTo>
                    <a:cubicBezTo>
                      <a:pt x="96" y="90"/>
                      <a:pt x="96" y="90"/>
                      <a:pt x="96" y="90"/>
                    </a:cubicBezTo>
                    <a:cubicBezTo>
                      <a:pt x="98" y="87"/>
                      <a:pt x="99" y="84"/>
                      <a:pt x="100" y="81"/>
                    </a:cubicBezTo>
                    <a:cubicBezTo>
                      <a:pt x="108" y="81"/>
                      <a:pt x="108" y="81"/>
                      <a:pt x="108" y="81"/>
                    </a:cubicBezTo>
                    <a:cubicBezTo>
                      <a:pt x="119" y="92"/>
                      <a:pt x="119" y="92"/>
                      <a:pt x="119" y="92"/>
                    </a:cubicBezTo>
                    <a:cubicBezTo>
                      <a:pt x="125" y="86"/>
                      <a:pt x="125" y="86"/>
                      <a:pt x="125" y="86"/>
                    </a:cubicBezTo>
                    <a:cubicBezTo>
                      <a:pt x="120" y="81"/>
                      <a:pt x="120" y="81"/>
                      <a:pt x="120" y="81"/>
                    </a:cubicBezTo>
                    <a:cubicBezTo>
                      <a:pt x="126" y="81"/>
                      <a:pt x="126" y="81"/>
                      <a:pt x="126" y="81"/>
                    </a:cubicBezTo>
                    <a:cubicBezTo>
                      <a:pt x="145" y="100"/>
                      <a:pt x="145" y="100"/>
                      <a:pt x="145" y="100"/>
                    </a:cubicBezTo>
                    <a:cubicBezTo>
                      <a:pt x="151" y="94"/>
                      <a:pt x="151" y="94"/>
                      <a:pt x="151" y="94"/>
                    </a:cubicBezTo>
                    <a:cubicBezTo>
                      <a:pt x="138" y="81"/>
                      <a:pt x="138" y="81"/>
                      <a:pt x="138" y="81"/>
                    </a:cubicBezTo>
                    <a:cubicBezTo>
                      <a:pt x="154" y="81"/>
                      <a:pt x="154" y="81"/>
                      <a:pt x="154" y="81"/>
                    </a:cubicBezTo>
                    <a:lnTo>
                      <a:pt x="154" y="72"/>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34" name="Oval 8"/>
              <p:cNvSpPr>
                <a:spLocks noChangeArrowheads="1"/>
              </p:cNvSpPr>
              <p:nvPr/>
            </p:nvSpPr>
            <p:spPr bwMode="auto">
              <a:xfrm>
                <a:off x="-2798763" y="7035749"/>
                <a:ext cx="434975" cy="436560"/>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35" name="Rectangle 9"/>
              <p:cNvSpPr>
                <a:spLocks noChangeArrowheads="1"/>
              </p:cNvSpPr>
              <p:nvPr/>
            </p:nvSpPr>
            <p:spPr bwMode="auto">
              <a:xfrm>
                <a:off x="-2606674" y="6927800"/>
                <a:ext cx="52388" cy="74613"/>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36" name="Rectangle 10"/>
              <p:cNvSpPr>
                <a:spLocks noChangeArrowheads="1"/>
              </p:cNvSpPr>
              <p:nvPr/>
            </p:nvSpPr>
            <p:spPr bwMode="auto">
              <a:xfrm>
                <a:off x="-2333625" y="7224662"/>
                <a:ext cx="79375" cy="55562"/>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37" name="Rectangle 11"/>
              <p:cNvSpPr>
                <a:spLocks noChangeArrowheads="1"/>
              </p:cNvSpPr>
              <p:nvPr/>
            </p:nvSpPr>
            <p:spPr bwMode="auto">
              <a:xfrm>
                <a:off x="-2606674" y="7502471"/>
                <a:ext cx="52388" cy="77787"/>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38" name="Rectangle 12"/>
              <p:cNvSpPr>
                <a:spLocks noChangeArrowheads="1"/>
              </p:cNvSpPr>
              <p:nvPr/>
            </p:nvSpPr>
            <p:spPr bwMode="auto">
              <a:xfrm>
                <a:off x="-2908300" y="7224662"/>
                <a:ext cx="79375" cy="55562"/>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39" name="Freeform 13"/>
              <p:cNvSpPr/>
              <p:nvPr/>
            </p:nvSpPr>
            <p:spPr bwMode="auto">
              <a:xfrm>
                <a:off x="-2422524" y="7002413"/>
                <a:ext cx="93662" cy="93662"/>
              </a:xfrm>
              <a:custGeom>
                <a:avLst/>
                <a:gdLst>
                  <a:gd name="T0" fmla="*/ 59 w 59"/>
                  <a:gd name="T1" fmla="*/ 24 h 59"/>
                  <a:gd name="T2" fmla="*/ 23 w 59"/>
                  <a:gd name="T3" fmla="*/ 59 h 59"/>
                  <a:gd name="T4" fmla="*/ 0 w 59"/>
                  <a:gd name="T5" fmla="*/ 33 h 59"/>
                  <a:gd name="T6" fmla="*/ 33 w 59"/>
                  <a:gd name="T7" fmla="*/ 0 h 59"/>
                  <a:gd name="T8" fmla="*/ 59 w 59"/>
                  <a:gd name="T9" fmla="*/ 24 h 59"/>
                </a:gdLst>
                <a:ahLst/>
                <a:cxnLst>
                  <a:cxn ang="0">
                    <a:pos x="T0" y="T1"/>
                  </a:cxn>
                  <a:cxn ang="0">
                    <a:pos x="T2" y="T3"/>
                  </a:cxn>
                  <a:cxn ang="0">
                    <a:pos x="T4" y="T5"/>
                  </a:cxn>
                  <a:cxn ang="0">
                    <a:pos x="T6" y="T7"/>
                  </a:cxn>
                  <a:cxn ang="0">
                    <a:pos x="T8" y="T9"/>
                  </a:cxn>
                </a:cxnLst>
                <a:rect l="0" t="0" r="r" b="b"/>
                <a:pathLst>
                  <a:path w="59" h="59">
                    <a:moveTo>
                      <a:pt x="59" y="24"/>
                    </a:moveTo>
                    <a:lnTo>
                      <a:pt x="23" y="59"/>
                    </a:lnTo>
                    <a:lnTo>
                      <a:pt x="0" y="33"/>
                    </a:lnTo>
                    <a:lnTo>
                      <a:pt x="33" y="0"/>
                    </a:lnTo>
                    <a:lnTo>
                      <a:pt x="59" y="24"/>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40" name="Freeform 14"/>
              <p:cNvSpPr/>
              <p:nvPr/>
            </p:nvSpPr>
            <p:spPr bwMode="auto">
              <a:xfrm>
                <a:off x="-2422524" y="7408809"/>
                <a:ext cx="93662" cy="93662"/>
              </a:xfrm>
              <a:custGeom>
                <a:avLst/>
                <a:gdLst>
                  <a:gd name="T0" fmla="*/ 23 w 59"/>
                  <a:gd name="T1" fmla="*/ 0 h 59"/>
                  <a:gd name="T2" fmla="*/ 59 w 59"/>
                  <a:gd name="T3" fmla="*/ 35 h 59"/>
                  <a:gd name="T4" fmla="*/ 33 w 59"/>
                  <a:gd name="T5" fmla="*/ 59 h 59"/>
                  <a:gd name="T6" fmla="*/ 0 w 59"/>
                  <a:gd name="T7" fmla="*/ 26 h 59"/>
                  <a:gd name="T8" fmla="*/ 23 w 59"/>
                  <a:gd name="T9" fmla="*/ 0 h 59"/>
                </a:gdLst>
                <a:ahLst/>
                <a:cxnLst>
                  <a:cxn ang="0">
                    <a:pos x="T0" y="T1"/>
                  </a:cxn>
                  <a:cxn ang="0">
                    <a:pos x="T2" y="T3"/>
                  </a:cxn>
                  <a:cxn ang="0">
                    <a:pos x="T4" y="T5"/>
                  </a:cxn>
                  <a:cxn ang="0">
                    <a:pos x="T6" y="T7"/>
                  </a:cxn>
                  <a:cxn ang="0">
                    <a:pos x="T8" y="T9"/>
                  </a:cxn>
                </a:cxnLst>
                <a:rect l="0" t="0" r="r" b="b"/>
                <a:pathLst>
                  <a:path w="59" h="59">
                    <a:moveTo>
                      <a:pt x="23" y="0"/>
                    </a:moveTo>
                    <a:lnTo>
                      <a:pt x="59" y="35"/>
                    </a:lnTo>
                    <a:lnTo>
                      <a:pt x="33" y="59"/>
                    </a:lnTo>
                    <a:lnTo>
                      <a:pt x="0" y="26"/>
                    </a:lnTo>
                    <a:lnTo>
                      <a:pt x="23"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41" name="Freeform 15"/>
              <p:cNvSpPr/>
              <p:nvPr/>
            </p:nvSpPr>
            <p:spPr bwMode="auto">
              <a:xfrm>
                <a:off x="-2832099" y="7408809"/>
                <a:ext cx="93662" cy="93662"/>
              </a:xfrm>
              <a:custGeom>
                <a:avLst/>
                <a:gdLst>
                  <a:gd name="T0" fmla="*/ 35 w 59"/>
                  <a:gd name="T1" fmla="*/ 0 h 59"/>
                  <a:gd name="T2" fmla="*/ 59 w 59"/>
                  <a:gd name="T3" fmla="*/ 26 h 59"/>
                  <a:gd name="T4" fmla="*/ 26 w 59"/>
                  <a:gd name="T5" fmla="*/ 59 h 59"/>
                  <a:gd name="T6" fmla="*/ 0 w 59"/>
                  <a:gd name="T7" fmla="*/ 35 h 59"/>
                  <a:gd name="T8" fmla="*/ 35 w 59"/>
                  <a:gd name="T9" fmla="*/ 0 h 59"/>
                </a:gdLst>
                <a:ahLst/>
                <a:cxnLst>
                  <a:cxn ang="0">
                    <a:pos x="T0" y="T1"/>
                  </a:cxn>
                  <a:cxn ang="0">
                    <a:pos x="T2" y="T3"/>
                  </a:cxn>
                  <a:cxn ang="0">
                    <a:pos x="T4" y="T5"/>
                  </a:cxn>
                  <a:cxn ang="0">
                    <a:pos x="T6" y="T7"/>
                  </a:cxn>
                  <a:cxn ang="0">
                    <a:pos x="T8" y="T9"/>
                  </a:cxn>
                </a:cxnLst>
                <a:rect l="0" t="0" r="r" b="b"/>
                <a:pathLst>
                  <a:path w="59" h="59">
                    <a:moveTo>
                      <a:pt x="35" y="0"/>
                    </a:moveTo>
                    <a:lnTo>
                      <a:pt x="59" y="26"/>
                    </a:lnTo>
                    <a:lnTo>
                      <a:pt x="26" y="59"/>
                    </a:lnTo>
                    <a:lnTo>
                      <a:pt x="0" y="35"/>
                    </a:lnTo>
                    <a:lnTo>
                      <a:pt x="35"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42" name="Freeform 16"/>
              <p:cNvSpPr/>
              <p:nvPr/>
            </p:nvSpPr>
            <p:spPr bwMode="auto">
              <a:xfrm>
                <a:off x="-2832099" y="7002413"/>
                <a:ext cx="93662" cy="93662"/>
              </a:xfrm>
              <a:custGeom>
                <a:avLst/>
                <a:gdLst>
                  <a:gd name="T0" fmla="*/ 59 w 59"/>
                  <a:gd name="T1" fmla="*/ 33 h 59"/>
                  <a:gd name="T2" fmla="*/ 35 w 59"/>
                  <a:gd name="T3" fmla="*/ 59 h 59"/>
                  <a:gd name="T4" fmla="*/ 0 w 59"/>
                  <a:gd name="T5" fmla="*/ 24 h 59"/>
                  <a:gd name="T6" fmla="*/ 26 w 59"/>
                  <a:gd name="T7" fmla="*/ 0 h 59"/>
                  <a:gd name="T8" fmla="*/ 59 w 59"/>
                  <a:gd name="T9" fmla="*/ 33 h 59"/>
                </a:gdLst>
                <a:ahLst/>
                <a:cxnLst>
                  <a:cxn ang="0">
                    <a:pos x="T0" y="T1"/>
                  </a:cxn>
                  <a:cxn ang="0">
                    <a:pos x="T2" y="T3"/>
                  </a:cxn>
                  <a:cxn ang="0">
                    <a:pos x="T4" y="T5"/>
                  </a:cxn>
                  <a:cxn ang="0">
                    <a:pos x="T6" y="T7"/>
                  </a:cxn>
                  <a:cxn ang="0">
                    <a:pos x="T8" y="T9"/>
                  </a:cxn>
                </a:cxnLst>
                <a:rect l="0" t="0" r="r" b="b"/>
                <a:pathLst>
                  <a:path w="59" h="59">
                    <a:moveTo>
                      <a:pt x="59" y="33"/>
                    </a:moveTo>
                    <a:lnTo>
                      <a:pt x="35" y="59"/>
                    </a:lnTo>
                    <a:lnTo>
                      <a:pt x="0" y="24"/>
                    </a:lnTo>
                    <a:lnTo>
                      <a:pt x="26" y="0"/>
                    </a:lnTo>
                    <a:lnTo>
                      <a:pt x="59" y="33"/>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43" name="Freeform 17"/>
              <p:cNvSpPr/>
              <p:nvPr/>
            </p:nvSpPr>
            <p:spPr bwMode="auto">
              <a:xfrm>
                <a:off x="-2513012" y="6938913"/>
                <a:ext cx="82550" cy="93662"/>
              </a:xfrm>
              <a:custGeom>
                <a:avLst/>
                <a:gdLst>
                  <a:gd name="T0" fmla="*/ 52 w 52"/>
                  <a:gd name="T1" fmla="*/ 14 h 59"/>
                  <a:gd name="T2" fmla="*/ 33 w 52"/>
                  <a:gd name="T3" fmla="*/ 59 h 59"/>
                  <a:gd name="T4" fmla="*/ 0 w 52"/>
                  <a:gd name="T5" fmla="*/ 45 h 59"/>
                  <a:gd name="T6" fmla="*/ 19 w 52"/>
                  <a:gd name="T7" fmla="*/ 0 h 59"/>
                  <a:gd name="T8" fmla="*/ 52 w 52"/>
                  <a:gd name="T9" fmla="*/ 14 h 59"/>
                </a:gdLst>
                <a:ahLst/>
                <a:cxnLst>
                  <a:cxn ang="0">
                    <a:pos x="T0" y="T1"/>
                  </a:cxn>
                  <a:cxn ang="0">
                    <a:pos x="T2" y="T3"/>
                  </a:cxn>
                  <a:cxn ang="0">
                    <a:pos x="T4" y="T5"/>
                  </a:cxn>
                  <a:cxn ang="0">
                    <a:pos x="T6" y="T7"/>
                  </a:cxn>
                  <a:cxn ang="0">
                    <a:pos x="T8" y="T9"/>
                  </a:cxn>
                </a:cxnLst>
                <a:rect l="0" t="0" r="r" b="b"/>
                <a:pathLst>
                  <a:path w="52" h="59">
                    <a:moveTo>
                      <a:pt x="52" y="14"/>
                    </a:moveTo>
                    <a:lnTo>
                      <a:pt x="33" y="59"/>
                    </a:lnTo>
                    <a:lnTo>
                      <a:pt x="0" y="45"/>
                    </a:lnTo>
                    <a:lnTo>
                      <a:pt x="19" y="0"/>
                    </a:lnTo>
                    <a:lnTo>
                      <a:pt x="52" y="14"/>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44" name="Freeform 18"/>
              <p:cNvSpPr/>
              <p:nvPr/>
            </p:nvSpPr>
            <p:spPr bwMode="auto">
              <a:xfrm>
                <a:off x="-2359026" y="7321498"/>
                <a:ext cx="90488" cy="79374"/>
              </a:xfrm>
              <a:custGeom>
                <a:avLst/>
                <a:gdLst>
                  <a:gd name="T0" fmla="*/ 12 w 57"/>
                  <a:gd name="T1" fmla="*/ 0 h 50"/>
                  <a:gd name="T2" fmla="*/ 57 w 57"/>
                  <a:gd name="T3" fmla="*/ 19 h 50"/>
                  <a:gd name="T4" fmla="*/ 45 w 57"/>
                  <a:gd name="T5" fmla="*/ 50 h 50"/>
                  <a:gd name="T6" fmla="*/ 0 w 57"/>
                  <a:gd name="T7" fmla="*/ 33 h 50"/>
                  <a:gd name="T8" fmla="*/ 12 w 57"/>
                  <a:gd name="T9" fmla="*/ 0 h 50"/>
                </a:gdLst>
                <a:ahLst/>
                <a:cxnLst>
                  <a:cxn ang="0">
                    <a:pos x="T0" y="T1"/>
                  </a:cxn>
                  <a:cxn ang="0">
                    <a:pos x="T2" y="T3"/>
                  </a:cxn>
                  <a:cxn ang="0">
                    <a:pos x="T4" y="T5"/>
                  </a:cxn>
                  <a:cxn ang="0">
                    <a:pos x="T6" y="T7"/>
                  </a:cxn>
                  <a:cxn ang="0">
                    <a:pos x="T8" y="T9"/>
                  </a:cxn>
                </a:cxnLst>
                <a:rect l="0" t="0" r="r" b="b"/>
                <a:pathLst>
                  <a:path w="57" h="50">
                    <a:moveTo>
                      <a:pt x="12" y="0"/>
                    </a:moveTo>
                    <a:lnTo>
                      <a:pt x="57" y="19"/>
                    </a:lnTo>
                    <a:lnTo>
                      <a:pt x="45" y="50"/>
                    </a:lnTo>
                    <a:lnTo>
                      <a:pt x="0" y="33"/>
                    </a:lnTo>
                    <a:lnTo>
                      <a:pt x="12"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45" name="Freeform 19"/>
              <p:cNvSpPr/>
              <p:nvPr/>
            </p:nvSpPr>
            <p:spPr bwMode="auto">
              <a:xfrm>
                <a:off x="-2730499" y="7472309"/>
                <a:ext cx="82550" cy="93662"/>
              </a:xfrm>
              <a:custGeom>
                <a:avLst/>
                <a:gdLst>
                  <a:gd name="T0" fmla="*/ 52 w 52"/>
                  <a:gd name="T1" fmla="*/ 14 h 59"/>
                  <a:gd name="T2" fmla="*/ 33 w 52"/>
                  <a:gd name="T3" fmla="*/ 59 h 59"/>
                  <a:gd name="T4" fmla="*/ 0 w 52"/>
                  <a:gd name="T5" fmla="*/ 45 h 59"/>
                  <a:gd name="T6" fmla="*/ 18 w 52"/>
                  <a:gd name="T7" fmla="*/ 0 h 59"/>
                  <a:gd name="T8" fmla="*/ 52 w 52"/>
                  <a:gd name="T9" fmla="*/ 14 h 59"/>
                </a:gdLst>
                <a:ahLst/>
                <a:cxnLst>
                  <a:cxn ang="0">
                    <a:pos x="T0" y="T1"/>
                  </a:cxn>
                  <a:cxn ang="0">
                    <a:pos x="T2" y="T3"/>
                  </a:cxn>
                  <a:cxn ang="0">
                    <a:pos x="T4" y="T5"/>
                  </a:cxn>
                  <a:cxn ang="0">
                    <a:pos x="T6" y="T7"/>
                  </a:cxn>
                  <a:cxn ang="0">
                    <a:pos x="T8" y="T9"/>
                  </a:cxn>
                </a:cxnLst>
                <a:rect l="0" t="0" r="r" b="b"/>
                <a:pathLst>
                  <a:path w="52" h="59">
                    <a:moveTo>
                      <a:pt x="52" y="14"/>
                    </a:moveTo>
                    <a:lnTo>
                      <a:pt x="33" y="59"/>
                    </a:lnTo>
                    <a:lnTo>
                      <a:pt x="0" y="45"/>
                    </a:lnTo>
                    <a:lnTo>
                      <a:pt x="18" y="0"/>
                    </a:lnTo>
                    <a:lnTo>
                      <a:pt x="52" y="14"/>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46" name="Freeform 20"/>
              <p:cNvSpPr/>
              <p:nvPr/>
            </p:nvSpPr>
            <p:spPr bwMode="auto">
              <a:xfrm>
                <a:off x="-2892425" y="7104013"/>
                <a:ext cx="90488" cy="79374"/>
              </a:xfrm>
              <a:custGeom>
                <a:avLst/>
                <a:gdLst>
                  <a:gd name="T0" fmla="*/ 45 w 57"/>
                  <a:gd name="T1" fmla="*/ 50 h 50"/>
                  <a:gd name="T2" fmla="*/ 0 w 57"/>
                  <a:gd name="T3" fmla="*/ 31 h 50"/>
                  <a:gd name="T4" fmla="*/ 12 w 57"/>
                  <a:gd name="T5" fmla="*/ 0 h 50"/>
                  <a:gd name="T6" fmla="*/ 57 w 57"/>
                  <a:gd name="T7" fmla="*/ 19 h 50"/>
                  <a:gd name="T8" fmla="*/ 45 w 57"/>
                  <a:gd name="T9" fmla="*/ 50 h 50"/>
                </a:gdLst>
                <a:ahLst/>
                <a:cxnLst>
                  <a:cxn ang="0">
                    <a:pos x="T0" y="T1"/>
                  </a:cxn>
                  <a:cxn ang="0">
                    <a:pos x="T2" y="T3"/>
                  </a:cxn>
                  <a:cxn ang="0">
                    <a:pos x="T4" y="T5"/>
                  </a:cxn>
                  <a:cxn ang="0">
                    <a:pos x="T6" y="T7"/>
                  </a:cxn>
                  <a:cxn ang="0">
                    <a:pos x="T8" y="T9"/>
                  </a:cxn>
                </a:cxnLst>
                <a:rect l="0" t="0" r="r" b="b"/>
                <a:pathLst>
                  <a:path w="57" h="50">
                    <a:moveTo>
                      <a:pt x="45" y="50"/>
                    </a:moveTo>
                    <a:lnTo>
                      <a:pt x="0" y="31"/>
                    </a:lnTo>
                    <a:lnTo>
                      <a:pt x="12" y="0"/>
                    </a:lnTo>
                    <a:lnTo>
                      <a:pt x="57" y="19"/>
                    </a:lnTo>
                    <a:lnTo>
                      <a:pt x="45" y="5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47" name="Freeform 21"/>
              <p:cNvSpPr/>
              <p:nvPr/>
            </p:nvSpPr>
            <p:spPr bwMode="auto">
              <a:xfrm>
                <a:off x="-2363787" y="7100836"/>
                <a:ext cx="95250" cy="82549"/>
              </a:xfrm>
              <a:custGeom>
                <a:avLst/>
                <a:gdLst>
                  <a:gd name="T0" fmla="*/ 0 w 60"/>
                  <a:gd name="T1" fmla="*/ 18 h 52"/>
                  <a:gd name="T2" fmla="*/ 45 w 60"/>
                  <a:gd name="T3" fmla="*/ 0 h 52"/>
                  <a:gd name="T4" fmla="*/ 60 w 60"/>
                  <a:gd name="T5" fmla="*/ 33 h 52"/>
                  <a:gd name="T6" fmla="*/ 15 w 60"/>
                  <a:gd name="T7" fmla="*/ 52 h 52"/>
                  <a:gd name="T8" fmla="*/ 0 w 60"/>
                  <a:gd name="T9" fmla="*/ 18 h 52"/>
                </a:gdLst>
                <a:ahLst/>
                <a:cxnLst>
                  <a:cxn ang="0">
                    <a:pos x="T0" y="T1"/>
                  </a:cxn>
                  <a:cxn ang="0">
                    <a:pos x="T2" y="T3"/>
                  </a:cxn>
                  <a:cxn ang="0">
                    <a:pos x="T4" y="T5"/>
                  </a:cxn>
                  <a:cxn ang="0">
                    <a:pos x="T6" y="T7"/>
                  </a:cxn>
                  <a:cxn ang="0">
                    <a:pos x="T8" y="T9"/>
                  </a:cxn>
                </a:cxnLst>
                <a:rect l="0" t="0" r="r" b="b"/>
                <a:pathLst>
                  <a:path w="60" h="52">
                    <a:moveTo>
                      <a:pt x="0" y="18"/>
                    </a:moveTo>
                    <a:lnTo>
                      <a:pt x="45" y="0"/>
                    </a:lnTo>
                    <a:lnTo>
                      <a:pt x="60" y="33"/>
                    </a:lnTo>
                    <a:lnTo>
                      <a:pt x="15" y="52"/>
                    </a:lnTo>
                    <a:lnTo>
                      <a:pt x="0" y="18"/>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48" name="Freeform 22"/>
              <p:cNvSpPr/>
              <p:nvPr/>
            </p:nvSpPr>
            <p:spPr bwMode="auto">
              <a:xfrm>
                <a:off x="-2509837" y="7472309"/>
                <a:ext cx="79375" cy="93662"/>
              </a:xfrm>
              <a:custGeom>
                <a:avLst/>
                <a:gdLst>
                  <a:gd name="T0" fmla="*/ 50 w 50"/>
                  <a:gd name="T1" fmla="*/ 45 h 59"/>
                  <a:gd name="T2" fmla="*/ 19 w 50"/>
                  <a:gd name="T3" fmla="*/ 59 h 59"/>
                  <a:gd name="T4" fmla="*/ 0 w 50"/>
                  <a:gd name="T5" fmla="*/ 14 h 59"/>
                  <a:gd name="T6" fmla="*/ 31 w 50"/>
                  <a:gd name="T7" fmla="*/ 0 h 59"/>
                  <a:gd name="T8" fmla="*/ 50 w 50"/>
                  <a:gd name="T9" fmla="*/ 45 h 59"/>
                </a:gdLst>
                <a:ahLst/>
                <a:cxnLst>
                  <a:cxn ang="0">
                    <a:pos x="T0" y="T1"/>
                  </a:cxn>
                  <a:cxn ang="0">
                    <a:pos x="T2" y="T3"/>
                  </a:cxn>
                  <a:cxn ang="0">
                    <a:pos x="T4" y="T5"/>
                  </a:cxn>
                  <a:cxn ang="0">
                    <a:pos x="T6" y="T7"/>
                  </a:cxn>
                  <a:cxn ang="0">
                    <a:pos x="T8" y="T9"/>
                  </a:cxn>
                </a:cxnLst>
                <a:rect l="0" t="0" r="r" b="b"/>
                <a:pathLst>
                  <a:path w="50" h="59">
                    <a:moveTo>
                      <a:pt x="50" y="45"/>
                    </a:moveTo>
                    <a:lnTo>
                      <a:pt x="19" y="59"/>
                    </a:lnTo>
                    <a:lnTo>
                      <a:pt x="0" y="14"/>
                    </a:lnTo>
                    <a:lnTo>
                      <a:pt x="31" y="0"/>
                    </a:lnTo>
                    <a:lnTo>
                      <a:pt x="50" y="45"/>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49" name="Freeform 23"/>
              <p:cNvSpPr/>
              <p:nvPr/>
            </p:nvSpPr>
            <p:spPr bwMode="auto">
              <a:xfrm>
                <a:off x="-2892425" y="7321498"/>
                <a:ext cx="93662" cy="82549"/>
              </a:xfrm>
              <a:custGeom>
                <a:avLst/>
                <a:gdLst>
                  <a:gd name="T0" fmla="*/ 59 w 59"/>
                  <a:gd name="T1" fmla="*/ 33 h 52"/>
                  <a:gd name="T2" fmla="*/ 14 w 59"/>
                  <a:gd name="T3" fmla="*/ 52 h 52"/>
                  <a:gd name="T4" fmla="*/ 0 w 59"/>
                  <a:gd name="T5" fmla="*/ 19 h 52"/>
                  <a:gd name="T6" fmla="*/ 45 w 59"/>
                  <a:gd name="T7" fmla="*/ 0 h 52"/>
                  <a:gd name="T8" fmla="*/ 59 w 59"/>
                  <a:gd name="T9" fmla="*/ 33 h 52"/>
                </a:gdLst>
                <a:ahLst/>
                <a:cxnLst>
                  <a:cxn ang="0">
                    <a:pos x="T0" y="T1"/>
                  </a:cxn>
                  <a:cxn ang="0">
                    <a:pos x="T2" y="T3"/>
                  </a:cxn>
                  <a:cxn ang="0">
                    <a:pos x="T4" y="T5"/>
                  </a:cxn>
                  <a:cxn ang="0">
                    <a:pos x="T6" y="T7"/>
                  </a:cxn>
                  <a:cxn ang="0">
                    <a:pos x="T8" y="T9"/>
                  </a:cxn>
                </a:cxnLst>
                <a:rect l="0" t="0" r="r" b="b"/>
                <a:pathLst>
                  <a:path w="59" h="52">
                    <a:moveTo>
                      <a:pt x="59" y="33"/>
                    </a:moveTo>
                    <a:lnTo>
                      <a:pt x="14" y="52"/>
                    </a:lnTo>
                    <a:lnTo>
                      <a:pt x="0" y="19"/>
                    </a:lnTo>
                    <a:lnTo>
                      <a:pt x="45" y="0"/>
                    </a:lnTo>
                    <a:lnTo>
                      <a:pt x="59" y="33"/>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50" name="Freeform 24"/>
              <p:cNvSpPr/>
              <p:nvPr/>
            </p:nvSpPr>
            <p:spPr bwMode="auto">
              <a:xfrm>
                <a:off x="-2730499" y="6938913"/>
                <a:ext cx="77788" cy="93662"/>
              </a:xfrm>
              <a:custGeom>
                <a:avLst/>
                <a:gdLst>
                  <a:gd name="T0" fmla="*/ 49 w 49"/>
                  <a:gd name="T1" fmla="*/ 45 h 59"/>
                  <a:gd name="T2" fmla="*/ 18 w 49"/>
                  <a:gd name="T3" fmla="*/ 59 h 59"/>
                  <a:gd name="T4" fmla="*/ 0 w 49"/>
                  <a:gd name="T5" fmla="*/ 14 h 59"/>
                  <a:gd name="T6" fmla="*/ 30 w 49"/>
                  <a:gd name="T7" fmla="*/ 0 h 59"/>
                  <a:gd name="T8" fmla="*/ 49 w 49"/>
                  <a:gd name="T9" fmla="*/ 45 h 59"/>
                </a:gdLst>
                <a:ahLst/>
                <a:cxnLst>
                  <a:cxn ang="0">
                    <a:pos x="T0" y="T1"/>
                  </a:cxn>
                  <a:cxn ang="0">
                    <a:pos x="T2" y="T3"/>
                  </a:cxn>
                  <a:cxn ang="0">
                    <a:pos x="T4" y="T5"/>
                  </a:cxn>
                  <a:cxn ang="0">
                    <a:pos x="T6" y="T7"/>
                  </a:cxn>
                  <a:cxn ang="0">
                    <a:pos x="T8" y="T9"/>
                  </a:cxn>
                </a:cxnLst>
                <a:rect l="0" t="0" r="r" b="b"/>
                <a:pathLst>
                  <a:path w="49" h="59">
                    <a:moveTo>
                      <a:pt x="49" y="45"/>
                    </a:moveTo>
                    <a:lnTo>
                      <a:pt x="18" y="59"/>
                    </a:lnTo>
                    <a:lnTo>
                      <a:pt x="0" y="14"/>
                    </a:lnTo>
                    <a:lnTo>
                      <a:pt x="30" y="0"/>
                    </a:lnTo>
                    <a:lnTo>
                      <a:pt x="49" y="45"/>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51" name="Freeform 25"/>
              <p:cNvSpPr/>
              <p:nvPr/>
            </p:nvSpPr>
            <p:spPr bwMode="auto">
              <a:xfrm>
                <a:off x="-2193925" y="3438502"/>
                <a:ext cx="465137" cy="417511"/>
              </a:xfrm>
              <a:custGeom>
                <a:avLst/>
                <a:gdLst>
                  <a:gd name="T0" fmla="*/ 13 w 124"/>
                  <a:gd name="T1" fmla="*/ 11 h 111"/>
                  <a:gd name="T2" fmla="*/ 1 w 124"/>
                  <a:gd name="T3" fmla="*/ 33 h 111"/>
                  <a:gd name="T4" fmla="*/ 0 w 124"/>
                  <a:gd name="T5" fmla="*/ 40 h 111"/>
                  <a:gd name="T6" fmla="*/ 0 w 124"/>
                  <a:gd name="T7" fmla="*/ 41 h 111"/>
                  <a:gd name="T8" fmla="*/ 0 w 124"/>
                  <a:gd name="T9" fmla="*/ 47 h 111"/>
                  <a:gd name="T10" fmla="*/ 1 w 124"/>
                  <a:gd name="T11" fmla="*/ 52 h 111"/>
                  <a:gd name="T12" fmla="*/ 5 w 124"/>
                  <a:gd name="T13" fmla="*/ 72 h 111"/>
                  <a:gd name="T14" fmla="*/ 19 w 124"/>
                  <a:gd name="T15" fmla="*/ 97 h 111"/>
                  <a:gd name="T16" fmla="*/ 19 w 124"/>
                  <a:gd name="T17" fmla="*/ 97 h 111"/>
                  <a:gd name="T18" fmla="*/ 27 w 124"/>
                  <a:gd name="T19" fmla="*/ 106 h 111"/>
                  <a:gd name="T20" fmla="*/ 30 w 124"/>
                  <a:gd name="T21" fmla="*/ 108 h 111"/>
                  <a:gd name="T22" fmla="*/ 43 w 124"/>
                  <a:gd name="T23" fmla="*/ 110 h 111"/>
                  <a:gd name="T24" fmla="*/ 44 w 124"/>
                  <a:gd name="T25" fmla="*/ 109 h 111"/>
                  <a:gd name="T26" fmla="*/ 50 w 124"/>
                  <a:gd name="T27" fmla="*/ 107 h 111"/>
                  <a:gd name="T28" fmla="*/ 54 w 124"/>
                  <a:gd name="T29" fmla="*/ 106 h 111"/>
                  <a:gd name="T30" fmla="*/ 62 w 124"/>
                  <a:gd name="T31" fmla="*/ 105 h 111"/>
                  <a:gd name="T32" fmla="*/ 62 w 124"/>
                  <a:gd name="T33" fmla="*/ 105 h 111"/>
                  <a:gd name="T34" fmla="*/ 70 w 124"/>
                  <a:gd name="T35" fmla="*/ 106 h 111"/>
                  <a:gd name="T36" fmla="*/ 74 w 124"/>
                  <a:gd name="T37" fmla="*/ 107 h 111"/>
                  <a:gd name="T38" fmla="*/ 81 w 124"/>
                  <a:gd name="T39" fmla="*/ 109 h 111"/>
                  <a:gd name="T40" fmla="*/ 81 w 124"/>
                  <a:gd name="T41" fmla="*/ 110 h 111"/>
                  <a:gd name="T42" fmla="*/ 94 w 124"/>
                  <a:gd name="T43" fmla="*/ 108 h 111"/>
                  <a:gd name="T44" fmla="*/ 97 w 124"/>
                  <a:gd name="T45" fmla="*/ 106 h 111"/>
                  <a:gd name="T46" fmla="*/ 105 w 124"/>
                  <a:gd name="T47" fmla="*/ 97 h 111"/>
                  <a:gd name="T48" fmla="*/ 105 w 124"/>
                  <a:gd name="T49" fmla="*/ 97 h 111"/>
                  <a:gd name="T50" fmla="*/ 119 w 124"/>
                  <a:gd name="T51" fmla="*/ 72 h 111"/>
                  <a:gd name="T52" fmla="*/ 124 w 124"/>
                  <a:gd name="T53" fmla="*/ 52 h 111"/>
                  <a:gd name="T54" fmla="*/ 124 w 124"/>
                  <a:gd name="T55" fmla="*/ 47 h 111"/>
                  <a:gd name="T56" fmla="*/ 124 w 124"/>
                  <a:gd name="T57" fmla="*/ 41 h 111"/>
                  <a:gd name="T58" fmla="*/ 124 w 124"/>
                  <a:gd name="T59" fmla="*/ 40 h 111"/>
                  <a:gd name="T60" fmla="*/ 123 w 124"/>
                  <a:gd name="T61" fmla="*/ 33 h 111"/>
                  <a:gd name="T62" fmla="*/ 111 w 124"/>
                  <a:gd name="T63" fmla="*/ 11 h 111"/>
                  <a:gd name="T64" fmla="*/ 109 w 124"/>
                  <a:gd name="T65" fmla="*/ 8 h 111"/>
                  <a:gd name="T66" fmla="*/ 91 w 124"/>
                  <a:gd name="T67" fmla="*/ 1 h 111"/>
                  <a:gd name="T68" fmla="*/ 72 w 124"/>
                  <a:gd name="T69" fmla="*/ 3 h 111"/>
                  <a:gd name="T70" fmla="*/ 62 w 124"/>
                  <a:gd name="T71" fmla="*/ 7 h 111"/>
                  <a:gd name="T72" fmla="*/ 52 w 124"/>
                  <a:gd name="T73" fmla="*/ 3 h 111"/>
                  <a:gd name="T74" fmla="*/ 33 w 124"/>
                  <a:gd name="T75" fmla="*/ 1 h 111"/>
                  <a:gd name="T76" fmla="*/ 15 w 124"/>
                  <a:gd name="T77" fmla="*/ 8 h 111"/>
                  <a:gd name="T78" fmla="*/ 13 w 124"/>
                  <a:gd name="T79" fmla="*/ 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11">
                    <a:moveTo>
                      <a:pt x="13" y="11"/>
                    </a:moveTo>
                    <a:cubicBezTo>
                      <a:pt x="6" y="17"/>
                      <a:pt x="3" y="25"/>
                      <a:pt x="1" y="33"/>
                    </a:cubicBezTo>
                    <a:cubicBezTo>
                      <a:pt x="1" y="36"/>
                      <a:pt x="1" y="38"/>
                      <a:pt x="0" y="40"/>
                    </a:cubicBezTo>
                    <a:cubicBezTo>
                      <a:pt x="0" y="40"/>
                      <a:pt x="0" y="41"/>
                      <a:pt x="0" y="41"/>
                    </a:cubicBezTo>
                    <a:cubicBezTo>
                      <a:pt x="0" y="43"/>
                      <a:pt x="0" y="45"/>
                      <a:pt x="0" y="47"/>
                    </a:cubicBezTo>
                    <a:cubicBezTo>
                      <a:pt x="0" y="49"/>
                      <a:pt x="0" y="50"/>
                      <a:pt x="1" y="52"/>
                    </a:cubicBezTo>
                    <a:cubicBezTo>
                      <a:pt x="1" y="59"/>
                      <a:pt x="3" y="65"/>
                      <a:pt x="5" y="72"/>
                    </a:cubicBezTo>
                    <a:cubicBezTo>
                      <a:pt x="8" y="81"/>
                      <a:pt x="13" y="89"/>
                      <a:pt x="19" y="97"/>
                    </a:cubicBezTo>
                    <a:cubicBezTo>
                      <a:pt x="19" y="97"/>
                      <a:pt x="19" y="97"/>
                      <a:pt x="19" y="97"/>
                    </a:cubicBezTo>
                    <a:cubicBezTo>
                      <a:pt x="22" y="101"/>
                      <a:pt x="24" y="104"/>
                      <a:pt x="27" y="106"/>
                    </a:cubicBezTo>
                    <a:cubicBezTo>
                      <a:pt x="28" y="107"/>
                      <a:pt x="29" y="107"/>
                      <a:pt x="30" y="108"/>
                    </a:cubicBezTo>
                    <a:cubicBezTo>
                      <a:pt x="34" y="111"/>
                      <a:pt x="38" y="111"/>
                      <a:pt x="43" y="110"/>
                    </a:cubicBezTo>
                    <a:cubicBezTo>
                      <a:pt x="43" y="110"/>
                      <a:pt x="43" y="110"/>
                      <a:pt x="44" y="109"/>
                    </a:cubicBezTo>
                    <a:cubicBezTo>
                      <a:pt x="46" y="109"/>
                      <a:pt x="48" y="108"/>
                      <a:pt x="50" y="107"/>
                    </a:cubicBezTo>
                    <a:cubicBezTo>
                      <a:pt x="51" y="107"/>
                      <a:pt x="53" y="106"/>
                      <a:pt x="54" y="106"/>
                    </a:cubicBezTo>
                    <a:cubicBezTo>
                      <a:pt x="57" y="105"/>
                      <a:pt x="62" y="105"/>
                      <a:pt x="62" y="105"/>
                    </a:cubicBezTo>
                    <a:cubicBezTo>
                      <a:pt x="62" y="105"/>
                      <a:pt x="62" y="105"/>
                      <a:pt x="62" y="105"/>
                    </a:cubicBezTo>
                    <a:cubicBezTo>
                      <a:pt x="65" y="105"/>
                      <a:pt x="67" y="105"/>
                      <a:pt x="70" y="106"/>
                    </a:cubicBezTo>
                    <a:cubicBezTo>
                      <a:pt x="71" y="106"/>
                      <a:pt x="73" y="107"/>
                      <a:pt x="74" y="107"/>
                    </a:cubicBezTo>
                    <a:cubicBezTo>
                      <a:pt x="76" y="108"/>
                      <a:pt x="78" y="109"/>
                      <a:pt x="81" y="109"/>
                    </a:cubicBezTo>
                    <a:cubicBezTo>
                      <a:pt x="81" y="110"/>
                      <a:pt x="81" y="110"/>
                      <a:pt x="81" y="110"/>
                    </a:cubicBezTo>
                    <a:cubicBezTo>
                      <a:pt x="86" y="111"/>
                      <a:pt x="90" y="111"/>
                      <a:pt x="94" y="108"/>
                    </a:cubicBezTo>
                    <a:cubicBezTo>
                      <a:pt x="95" y="107"/>
                      <a:pt x="96" y="107"/>
                      <a:pt x="97" y="106"/>
                    </a:cubicBezTo>
                    <a:cubicBezTo>
                      <a:pt x="100" y="104"/>
                      <a:pt x="102" y="101"/>
                      <a:pt x="105" y="97"/>
                    </a:cubicBezTo>
                    <a:cubicBezTo>
                      <a:pt x="105" y="97"/>
                      <a:pt x="105" y="97"/>
                      <a:pt x="105" y="97"/>
                    </a:cubicBezTo>
                    <a:cubicBezTo>
                      <a:pt x="111" y="89"/>
                      <a:pt x="116" y="81"/>
                      <a:pt x="119" y="72"/>
                    </a:cubicBezTo>
                    <a:cubicBezTo>
                      <a:pt x="121" y="65"/>
                      <a:pt x="123" y="59"/>
                      <a:pt x="124" y="52"/>
                    </a:cubicBezTo>
                    <a:cubicBezTo>
                      <a:pt x="124" y="50"/>
                      <a:pt x="124" y="49"/>
                      <a:pt x="124" y="47"/>
                    </a:cubicBezTo>
                    <a:cubicBezTo>
                      <a:pt x="124" y="45"/>
                      <a:pt x="124" y="43"/>
                      <a:pt x="124" y="41"/>
                    </a:cubicBezTo>
                    <a:cubicBezTo>
                      <a:pt x="124" y="41"/>
                      <a:pt x="124" y="40"/>
                      <a:pt x="124" y="40"/>
                    </a:cubicBezTo>
                    <a:cubicBezTo>
                      <a:pt x="124" y="38"/>
                      <a:pt x="123" y="36"/>
                      <a:pt x="123" y="33"/>
                    </a:cubicBezTo>
                    <a:cubicBezTo>
                      <a:pt x="121" y="25"/>
                      <a:pt x="118" y="17"/>
                      <a:pt x="111" y="11"/>
                    </a:cubicBezTo>
                    <a:cubicBezTo>
                      <a:pt x="110" y="10"/>
                      <a:pt x="110" y="9"/>
                      <a:pt x="109" y="8"/>
                    </a:cubicBezTo>
                    <a:cubicBezTo>
                      <a:pt x="104" y="4"/>
                      <a:pt x="98" y="2"/>
                      <a:pt x="91" y="1"/>
                    </a:cubicBezTo>
                    <a:cubicBezTo>
                      <a:pt x="84" y="0"/>
                      <a:pt x="78" y="1"/>
                      <a:pt x="72" y="3"/>
                    </a:cubicBezTo>
                    <a:cubicBezTo>
                      <a:pt x="69" y="4"/>
                      <a:pt x="62" y="7"/>
                      <a:pt x="62" y="7"/>
                    </a:cubicBezTo>
                    <a:cubicBezTo>
                      <a:pt x="62" y="7"/>
                      <a:pt x="55" y="4"/>
                      <a:pt x="52" y="3"/>
                    </a:cubicBezTo>
                    <a:cubicBezTo>
                      <a:pt x="46" y="1"/>
                      <a:pt x="40" y="0"/>
                      <a:pt x="33" y="1"/>
                    </a:cubicBezTo>
                    <a:cubicBezTo>
                      <a:pt x="26" y="2"/>
                      <a:pt x="20" y="4"/>
                      <a:pt x="15" y="8"/>
                    </a:cubicBezTo>
                    <a:cubicBezTo>
                      <a:pt x="14" y="9"/>
                      <a:pt x="14" y="10"/>
                      <a:pt x="13" y="11"/>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52" name="Freeform 26"/>
              <p:cNvSpPr/>
              <p:nvPr/>
            </p:nvSpPr>
            <p:spPr bwMode="auto">
              <a:xfrm>
                <a:off x="-2070100" y="3308327"/>
                <a:ext cx="109539" cy="127000"/>
              </a:xfrm>
              <a:custGeom>
                <a:avLst/>
                <a:gdLst>
                  <a:gd name="T0" fmla="*/ 9 w 29"/>
                  <a:gd name="T1" fmla="*/ 25 h 34"/>
                  <a:gd name="T2" fmla="*/ 21 w 29"/>
                  <a:gd name="T3" fmla="*/ 33 h 34"/>
                  <a:gd name="T4" fmla="*/ 28 w 29"/>
                  <a:gd name="T5" fmla="*/ 34 h 34"/>
                  <a:gd name="T6" fmla="*/ 29 w 29"/>
                  <a:gd name="T7" fmla="*/ 33 h 34"/>
                  <a:gd name="T8" fmla="*/ 23 w 29"/>
                  <a:gd name="T9" fmla="*/ 13 h 34"/>
                  <a:gd name="T10" fmla="*/ 2 w 29"/>
                  <a:gd name="T11" fmla="*/ 1 h 34"/>
                  <a:gd name="T12" fmla="*/ 1 w 29"/>
                  <a:gd name="T13" fmla="*/ 0 h 34"/>
                  <a:gd name="T14" fmla="*/ 0 w 29"/>
                  <a:gd name="T15" fmla="*/ 0 h 34"/>
                  <a:gd name="T16" fmla="*/ 0 w 29"/>
                  <a:gd name="T17" fmla="*/ 9 h 34"/>
                  <a:gd name="T18" fmla="*/ 9 w 29"/>
                  <a:gd name="T19"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34">
                    <a:moveTo>
                      <a:pt x="9" y="25"/>
                    </a:moveTo>
                    <a:cubicBezTo>
                      <a:pt x="12" y="29"/>
                      <a:pt x="16" y="32"/>
                      <a:pt x="21" y="33"/>
                    </a:cubicBezTo>
                    <a:cubicBezTo>
                      <a:pt x="23" y="34"/>
                      <a:pt x="26" y="34"/>
                      <a:pt x="28" y="34"/>
                    </a:cubicBezTo>
                    <a:cubicBezTo>
                      <a:pt x="29" y="34"/>
                      <a:pt x="29" y="34"/>
                      <a:pt x="29" y="33"/>
                    </a:cubicBezTo>
                    <a:cubicBezTo>
                      <a:pt x="29" y="26"/>
                      <a:pt x="27" y="19"/>
                      <a:pt x="23" y="13"/>
                    </a:cubicBezTo>
                    <a:cubicBezTo>
                      <a:pt x="18" y="6"/>
                      <a:pt x="11" y="2"/>
                      <a:pt x="2" y="1"/>
                    </a:cubicBezTo>
                    <a:cubicBezTo>
                      <a:pt x="2" y="1"/>
                      <a:pt x="1" y="1"/>
                      <a:pt x="1" y="0"/>
                    </a:cubicBezTo>
                    <a:cubicBezTo>
                      <a:pt x="1" y="0"/>
                      <a:pt x="0" y="0"/>
                      <a:pt x="0" y="0"/>
                    </a:cubicBezTo>
                    <a:cubicBezTo>
                      <a:pt x="0" y="3"/>
                      <a:pt x="0" y="6"/>
                      <a:pt x="0" y="9"/>
                    </a:cubicBezTo>
                    <a:cubicBezTo>
                      <a:pt x="1" y="15"/>
                      <a:pt x="4" y="21"/>
                      <a:pt x="9" y="25"/>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53" name="Freeform 27"/>
              <p:cNvSpPr>
                <a:spLocks noEditPoints="1"/>
              </p:cNvSpPr>
              <p:nvPr/>
            </p:nvSpPr>
            <p:spPr bwMode="auto">
              <a:xfrm>
                <a:off x="-5324475" y="3682974"/>
                <a:ext cx="255587" cy="533396"/>
              </a:xfrm>
              <a:custGeom>
                <a:avLst/>
                <a:gdLst>
                  <a:gd name="T0" fmla="*/ 34 w 68"/>
                  <a:gd name="T1" fmla="*/ 122 h 142"/>
                  <a:gd name="T2" fmla="*/ 67 w 68"/>
                  <a:gd name="T3" fmla="*/ 138 h 142"/>
                  <a:gd name="T4" fmla="*/ 68 w 68"/>
                  <a:gd name="T5" fmla="*/ 138 h 142"/>
                  <a:gd name="T6" fmla="*/ 68 w 68"/>
                  <a:gd name="T7" fmla="*/ 31 h 142"/>
                  <a:gd name="T8" fmla="*/ 66 w 68"/>
                  <a:gd name="T9" fmla="*/ 15 h 142"/>
                  <a:gd name="T10" fmla="*/ 34 w 68"/>
                  <a:gd name="T11" fmla="*/ 0 h 142"/>
                  <a:gd name="T12" fmla="*/ 34 w 68"/>
                  <a:gd name="T13" fmla="*/ 19 h 142"/>
                  <a:gd name="T14" fmla="*/ 57 w 68"/>
                  <a:gd name="T15" fmla="*/ 23 h 142"/>
                  <a:gd name="T16" fmla="*/ 58 w 68"/>
                  <a:gd name="T17" fmla="*/ 26 h 142"/>
                  <a:gd name="T18" fmla="*/ 56 w 68"/>
                  <a:gd name="T19" fmla="*/ 27 h 142"/>
                  <a:gd name="T20" fmla="*/ 55 w 68"/>
                  <a:gd name="T21" fmla="*/ 27 h 142"/>
                  <a:gd name="T22" fmla="*/ 51 w 68"/>
                  <a:gd name="T23" fmla="*/ 25 h 142"/>
                  <a:gd name="T24" fmla="*/ 34 w 68"/>
                  <a:gd name="T25" fmla="*/ 23 h 142"/>
                  <a:gd name="T26" fmla="*/ 34 w 68"/>
                  <a:gd name="T27" fmla="*/ 38 h 142"/>
                  <a:gd name="T28" fmla="*/ 57 w 68"/>
                  <a:gd name="T29" fmla="*/ 43 h 142"/>
                  <a:gd name="T30" fmla="*/ 58 w 68"/>
                  <a:gd name="T31" fmla="*/ 45 h 142"/>
                  <a:gd name="T32" fmla="*/ 56 w 68"/>
                  <a:gd name="T33" fmla="*/ 46 h 142"/>
                  <a:gd name="T34" fmla="*/ 55 w 68"/>
                  <a:gd name="T35" fmla="*/ 46 h 142"/>
                  <a:gd name="T36" fmla="*/ 51 w 68"/>
                  <a:gd name="T37" fmla="*/ 44 h 142"/>
                  <a:gd name="T38" fmla="*/ 34 w 68"/>
                  <a:gd name="T39" fmla="*/ 42 h 142"/>
                  <a:gd name="T40" fmla="*/ 34 w 68"/>
                  <a:gd name="T41" fmla="*/ 57 h 142"/>
                  <a:gd name="T42" fmla="*/ 57 w 68"/>
                  <a:gd name="T43" fmla="*/ 62 h 142"/>
                  <a:gd name="T44" fmla="*/ 58 w 68"/>
                  <a:gd name="T45" fmla="*/ 64 h 142"/>
                  <a:gd name="T46" fmla="*/ 56 w 68"/>
                  <a:gd name="T47" fmla="*/ 65 h 142"/>
                  <a:gd name="T48" fmla="*/ 55 w 68"/>
                  <a:gd name="T49" fmla="*/ 65 h 142"/>
                  <a:gd name="T50" fmla="*/ 51 w 68"/>
                  <a:gd name="T51" fmla="*/ 63 h 142"/>
                  <a:gd name="T52" fmla="*/ 34 w 68"/>
                  <a:gd name="T53" fmla="*/ 61 h 142"/>
                  <a:gd name="T54" fmla="*/ 34 w 68"/>
                  <a:gd name="T55" fmla="*/ 122 h 142"/>
                  <a:gd name="T56" fmla="*/ 1 w 68"/>
                  <a:gd name="T57" fmla="*/ 138 h 142"/>
                  <a:gd name="T58" fmla="*/ 34 w 68"/>
                  <a:gd name="T59" fmla="*/ 122 h 142"/>
                  <a:gd name="T60" fmla="*/ 34 w 68"/>
                  <a:gd name="T61" fmla="*/ 61 h 142"/>
                  <a:gd name="T62" fmla="*/ 17 w 68"/>
                  <a:gd name="T63" fmla="*/ 63 h 142"/>
                  <a:gd name="T64" fmla="*/ 13 w 68"/>
                  <a:gd name="T65" fmla="*/ 65 h 142"/>
                  <a:gd name="T66" fmla="*/ 10 w 68"/>
                  <a:gd name="T67" fmla="*/ 64 h 142"/>
                  <a:gd name="T68" fmla="*/ 11 w 68"/>
                  <a:gd name="T69" fmla="*/ 62 h 142"/>
                  <a:gd name="T70" fmla="*/ 11 w 68"/>
                  <a:gd name="T71" fmla="*/ 62 h 142"/>
                  <a:gd name="T72" fmla="*/ 34 w 68"/>
                  <a:gd name="T73" fmla="*/ 57 h 142"/>
                  <a:gd name="T74" fmla="*/ 34 w 68"/>
                  <a:gd name="T75" fmla="*/ 42 h 142"/>
                  <a:gd name="T76" fmla="*/ 17 w 68"/>
                  <a:gd name="T77" fmla="*/ 44 h 142"/>
                  <a:gd name="T78" fmla="*/ 13 w 68"/>
                  <a:gd name="T79" fmla="*/ 46 h 142"/>
                  <a:gd name="T80" fmla="*/ 10 w 68"/>
                  <a:gd name="T81" fmla="*/ 45 h 142"/>
                  <a:gd name="T82" fmla="*/ 11 w 68"/>
                  <a:gd name="T83" fmla="*/ 43 h 142"/>
                  <a:gd name="T84" fmla="*/ 11 w 68"/>
                  <a:gd name="T85" fmla="*/ 43 h 142"/>
                  <a:gd name="T86" fmla="*/ 34 w 68"/>
                  <a:gd name="T87" fmla="*/ 38 h 142"/>
                  <a:gd name="T88" fmla="*/ 34 w 68"/>
                  <a:gd name="T89" fmla="*/ 23 h 142"/>
                  <a:gd name="T90" fmla="*/ 17 w 68"/>
                  <a:gd name="T91" fmla="*/ 25 h 142"/>
                  <a:gd name="T92" fmla="*/ 13 w 68"/>
                  <a:gd name="T93" fmla="*/ 27 h 142"/>
                  <a:gd name="T94" fmla="*/ 10 w 68"/>
                  <a:gd name="T95" fmla="*/ 26 h 142"/>
                  <a:gd name="T96" fmla="*/ 11 w 68"/>
                  <a:gd name="T97" fmla="*/ 23 h 142"/>
                  <a:gd name="T98" fmla="*/ 11 w 68"/>
                  <a:gd name="T99" fmla="*/ 23 h 142"/>
                  <a:gd name="T100" fmla="*/ 34 w 68"/>
                  <a:gd name="T101" fmla="*/ 19 h 142"/>
                  <a:gd name="T102" fmla="*/ 34 w 68"/>
                  <a:gd name="T103" fmla="*/ 0 h 142"/>
                  <a:gd name="T104" fmla="*/ 2 w 68"/>
                  <a:gd name="T105" fmla="*/ 15 h 142"/>
                  <a:gd name="T106" fmla="*/ 0 w 68"/>
                  <a:gd name="T107" fmla="*/ 31 h 142"/>
                  <a:gd name="T108" fmla="*/ 0 w 68"/>
                  <a:gd name="T109" fmla="*/ 138 h 142"/>
                  <a:gd name="T110" fmla="*/ 1 w 68"/>
                  <a:gd name="T111" fmla="*/ 13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 h="142">
                    <a:moveTo>
                      <a:pt x="34" y="122"/>
                    </a:moveTo>
                    <a:cubicBezTo>
                      <a:pt x="50" y="122"/>
                      <a:pt x="63" y="126"/>
                      <a:pt x="67" y="138"/>
                    </a:cubicBezTo>
                    <a:cubicBezTo>
                      <a:pt x="68" y="142"/>
                      <a:pt x="68" y="142"/>
                      <a:pt x="68" y="138"/>
                    </a:cubicBezTo>
                    <a:cubicBezTo>
                      <a:pt x="68" y="116"/>
                      <a:pt x="68" y="53"/>
                      <a:pt x="68" y="31"/>
                    </a:cubicBezTo>
                    <a:cubicBezTo>
                      <a:pt x="68" y="26"/>
                      <a:pt x="68" y="19"/>
                      <a:pt x="66" y="15"/>
                    </a:cubicBezTo>
                    <a:cubicBezTo>
                      <a:pt x="62" y="3"/>
                      <a:pt x="49" y="0"/>
                      <a:pt x="34" y="0"/>
                    </a:cubicBezTo>
                    <a:cubicBezTo>
                      <a:pt x="34" y="19"/>
                      <a:pt x="34" y="19"/>
                      <a:pt x="34" y="19"/>
                    </a:cubicBezTo>
                    <a:cubicBezTo>
                      <a:pt x="44" y="19"/>
                      <a:pt x="51" y="21"/>
                      <a:pt x="57" y="23"/>
                    </a:cubicBezTo>
                    <a:cubicBezTo>
                      <a:pt x="58" y="24"/>
                      <a:pt x="58" y="25"/>
                      <a:pt x="58" y="26"/>
                    </a:cubicBezTo>
                    <a:cubicBezTo>
                      <a:pt x="58" y="27"/>
                      <a:pt x="57" y="27"/>
                      <a:pt x="56" y="27"/>
                    </a:cubicBezTo>
                    <a:cubicBezTo>
                      <a:pt x="56" y="27"/>
                      <a:pt x="56" y="27"/>
                      <a:pt x="55" y="27"/>
                    </a:cubicBezTo>
                    <a:cubicBezTo>
                      <a:pt x="54" y="26"/>
                      <a:pt x="52" y="26"/>
                      <a:pt x="51" y="25"/>
                    </a:cubicBezTo>
                    <a:cubicBezTo>
                      <a:pt x="46" y="24"/>
                      <a:pt x="41" y="23"/>
                      <a:pt x="34" y="23"/>
                    </a:cubicBezTo>
                    <a:cubicBezTo>
                      <a:pt x="34" y="38"/>
                      <a:pt x="34" y="38"/>
                      <a:pt x="34" y="38"/>
                    </a:cubicBezTo>
                    <a:cubicBezTo>
                      <a:pt x="44" y="38"/>
                      <a:pt x="51" y="40"/>
                      <a:pt x="57" y="43"/>
                    </a:cubicBezTo>
                    <a:cubicBezTo>
                      <a:pt x="58" y="43"/>
                      <a:pt x="58" y="44"/>
                      <a:pt x="58" y="45"/>
                    </a:cubicBezTo>
                    <a:cubicBezTo>
                      <a:pt x="58" y="46"/>
                      <a:pt x="57" y="46"/>
                      <a:pt x="56" y="46"/>
                    </a:cubicBezTo>
                    <a:cubicBezTo>
                      <a:pt x="56" y="46"/>
                      <a:pt x="56" y="46"/>
                      <a:pt x="55" y="46"/>
                    </a:cubicBezTo>
                    <a:cubicBezTo>
                      <a:pt x="54" y="45"/>
                      <a:pt x="52" y="45"/>
                      <a:pt x="51" y="44"/>
                    </a:cubicBezTo>
                    <a:cubicBezTo>
                      <a:pt x="46" y="43"/>
                      <a:pt x="41" y="42"/>
                      <a:pt x="34" y="42"/>
                    </a:cubicBezTo>
                    <a:cubicBezTo>
                      <a:pt x="34" y="57"/>
                      <a:pt x="34" y="57"/>
                      <a:pt x="34" y="57"/>
                    </a:cubicBezTo>
                    <a:cubicBezTo>
                      <a:pt x="44" y="57"/>
                      <a:pt x="51" y="59"/>
                      <a:pt x="57" y="62"/>
                    </a:cubicBezTo>
                    <a:cubicBezTo>
                      <a:pt x="58" y="62"/>
                      <a:pt x="58" y="63"/>
                      <a:pt x="58" y="64"/>
                    </a:cubicBezTo>
                    <a:cubicBezTo>
                      <a:pt x="58" y="65"/>
                      <a:pt x="57" y="65"/>
                      <a:pt x="56" y="65"/>
                    </a:cubicBezTo>
                    <a:cubicBezTo>
                      <a:pt x="56" y="65"/>
                      <a:pt x="56" y="65"/>
                      <a:pt x="55" y="65"/>
                    </a:cubicBezTo>
                    <a:cubicBezTo>
                      <a:pt x="54" y="64"/>
                      <a:pt x="52" y="64"/>
                      <a:pt x="51" y="63"/>
                    </a:cubicBezTo>
                    <a:cubicBezTo>
                      <a:pt x="46" y="62"/>
                      <a:pt x="41" y="61"/>
                      <a:pt x="34" y="61"/>
                    </a:cubicBezTo>
                    <a:lnTo>
                      <a:pt x="34" y="122"/>
                    </a:lnTo>
                    <a:close/>
                    <a:moveTo>
                      <a:pt x="1" y="138"/>
                    </a:moveTo>
                    <a:cubicBezTo>
                      <a:pt x="5" y="126"/>
                      <a:pt x="18" y="122"/>
                      <a:pt x="34" y="122"/>
                    </a:cubicBezTo>
                    <a:cubicBezTo>
                      <a:pt x="34" y="61"/>
                      <a:pt x="34" y="61"/>
                      <a:pt x="34" y="61"/>
                    </a:cubicBezTo>
                    <a:cubicBezTo>
                      <a:pt x="27" y="61"/>
                      <a:pt x="22" y="62"/>
                      <a:pt x="17" y="63"/>
                    </a:cubicBezTo>
                    <a:cubicBezTo>
                      <a:pt x="16" y="64"/>
                      <a:pt x="14" y="64"/>
                      <a:pt x="13" y="65"/>
                    </a:cubicBezTo>
                    <a:cubicBezTo>
                      <a:pt x="12" y="66"/>
                      <a:pt x="10" y="65"/>
                      <a:pt x="10" y="64"/>
                    </a:cubicBezTo>
                    <a:cubicBezTo>
                      <a:pt x="9" y="63"/>
                      <a:pt x="10" y="62"/>
                      <a:pt x="11" y="62"/>
                    </a:cubicBezTo>
                    <a:cubicBezTo>
                      <a:pt x="11" y="62"/>
                      <a:pt x="11" y="62"/>
                      <a:pt x="11" y="62"/>
                    </a:cubicBezTo>
                    <a:cubicBezTo>
                      <a:pt x="17" y="59"/>
                      <a:pt x="24" y="57"/>
                      <a:pt x="34" y="57"/>
                    </a:cubicBezTo>
                    <a:cubicBezTo>
                      <a:pt x="34" y="42"/>
                      <a:pt x="34" y="42"/>
                      <a:pt x="34" y="42"/>
                    </a:cubicBezTo>
                    <a:cubicBezTo>
                      <a:pt x="27" y="42"/>
                      <a:pt x="22" y="43"/>
                      <a:pt x="17" y="44"/>
                    </a:cubicBezTo>
                    <a:cubicBezTo>
                      <a:pt x="16" y="45"/>
                      <a:pt x="14" y="45"/>
                      <a:pt x="13" y="46"/>
                    </a:cubicBezTo>
                    <a:cubicBezTo>
                      <a:pt x="12" y="47"/>
                      <a:pt x="10" y="46"/>
                      <a:pt x="10" y="45"/>
                    </a:cubicBezTo>
                    <a:cubicBezTo>
                      <a:pt x="9" y="44"/>
                      <a:pt x="10" y="43"/>
                      <a:pt x="11" y="43"/>
                    </a:cubicBezTo>
                    <a:cubicBezTo>
                      <a:pt x="11" y="43"/>
                      <a:pt x="11" y="43"/>
                      <a:pt x="11" y="43"/>
                    </a:cubicBezTo>
                    <a:cubicBezTo>
                      <a:pt x="17" y="40"/>
                      <a:pt x="24" y="38"/>
                      <a:pt x="34" y="38"/>
                    </a:cubicBezTo>
                    <a:cubicBezTo>
                      <a:pt x="34" y="23"/>
                      <a:pt x="34" y="23"/>
                      <a:pt x="34" y="23"/>
                    </a:cubicBezTo>
                    <a:cubicBezTo>
                      <a:pt x="27" y="23"/>
                      <a:pt x="22" y="24"/>
                      <a:pt x="17" y="25"/>
                    </a:cubicBezTo>
                    <a:cubicBezTo>
                      <a:pt x="15" y="26"/>
                      <a:pt x="14" y="26"/>
                      <a:pt x="13" y="27"/>
                    </a:cubicBezTo>
                    <a:cubicBezTo>
                      <a:pt x="12" y="27"/>
                      <a:pt x="10" y="27"/>
                      <a:pt x="10" y="26"/>
                    </a:cubicBezTo>
                    <a:cubicBezTo>
                      <a:pt x="9" y="25"/>
                      <a:pt x="10" y="24"/>
                      <a:pt x="11" y="23"/>
                    </a:cubicBezTo>
                    <a:cubicBezTo>
                      <a:pt x="11" y="23"/>
                      <a:pt x="11" y="23"/>
                      <a:pt x="11" y="23"/>
                    </a:cubicBezTo>
                    <a:cubicBezTo>
                      <a:pt x="17" y="21"/>
                      <a:pt x="24" y="19"/>
                      <a:pt x="34" y="19"/>
                    </a:cubicBezTo>
                    <a:cubicBezTo>
                      <a:pt x="34" y="0"/>
                      <a:pt x="34" y="0"/>
                      <a:pt x="34" y="0"/>
                    </a:cubicBezTo>
                    <a:cubicBezTo>
                      <a:pt x="19" y="0"/>
                      <a:pt x="6" y="3"/>
                      <a:pt x="2" y="15"/>
                    </a:cubicBezTo>
                    <a:cubicBezTo>
                      <a:pt x="0" y="19"/>
                      <a:pt x="0" y="26"/>
                      <a:pt x="0" y="31"/>
                    </a:cubicBezTo>
                    <a:cubicBezTo>
                      <a:pt x="0" y="53"/>
                      <a:pt x="0" y="116"/>
                      <a:pt x="0" y="138"/>
                    </a:cubicBezTo>
                    <a:cubicBezTo>
                      <a:pt x="0" y="142"/>
                      <a:pt x="0" y="142"/>
                      <a:pt x="1" y="138"/>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54" name="Freeform 28"/>
              <p:cNvSpPr>
                <a:spLocks noEditPoints="1"/>
              </p:cNvSpPr>
              <p:nvPr/>
            </p:nvSpPr>
            <p:spPr bwMode="auto">
              <a:xfrm>
                <a:off x="-5045075" y="3682974"/>
                <a:ext cx="250825" cy="533396"/>
              </a:xfrm>
              <a:custGeom>
                <a:avLst/>
                <a:gdLst>
                  <a:gd name="T0" fmla="*/ 67 w 67"/>
                  <a:gd name="T1" fmla="*/ 138 h 142"/>
                  <a:gd name="T2" fmla="*/ 66 w 67"/>
                  <a:gd name="T3" fmla="*/ 15 h 142"/>
                  <a:gd name="T4" fmla="*/ 33 w 67"/>
                  <a:gd name="T5" fmla="*/ 19 h 142"/>
                  <a:gd name="T6" fmla="*/ 57 w 67"/>
                  <a:gd name="T7" fmla="*/ 26 h 142"/>
                  <a:gd name="T8" fmla="*/ 56 w 67"/>
                  <a:gd name="T9" fmla="*/ 27 h 142"/>
                  <a:gd name="T10" fmla="*/ 50 w 67"/>
                  <a:gd name="T11" fmla="*/ 25 h 142"/>
                  <a:gd name="T12" fmla="*/ 33 w 67"/>
                  <a:gd name="T13" fmla="*/ 38 h 142"/>
                  <a:gd name="T14" fmla="*/ 57 w 67"/>
                  <a:gd name="T15" fmla="*/ 45 h 142"/>
                  <a:gd name="T16" fmla="*/ 56 w 67"/>
                  <a:gd name="T17" fmla="*/ 46 h 142"/>
                  <a:gd name="T18" fmla="*/ 50 w 67"/>
                  <a:gd name="T19" fmla="*/ 44 h 142"/>
                  <a:gd name="T20" fmla="*/ 33 w 67"/>
                  <a:gd name="T21" fmla="*/ 57 h 142"/>
                  <a:gd name="T22" fmla="*/ 57 w 67"/>
                  <a:gd name="T23" fmla="*/ 64 h 142"/>
                  <a:gd name="T24" fmla="*/ 56 w 67"/>
                  <a:gd name="T25" fmla="*/ 65 h 142"/>
                  <a:gd name="T26" fmla="*/ 50 w 67"/>
                  <a:gd name="T27" fmla="*/ 63 h 142"/>
                  <a:gd name="T28" fmla="*/ 33 w 67"/>
                  <a:gd name="T29" fmla="*/ 122 h 142"/>
                  <a:gd name="T30" fmla="*/ 66 w 67"/>
                  <a:gd name="T31" fmla="*/ 138 h 142"/>
                  <a:gd name="T32" fmla="*/ 33 w 67"/>
                  <a:gd name="T33" fmla="*/ 0 h 142"/>
                  <a:gd name="T34" fmla="*/ 0 w 67"/>
                  <a:gd name="T35" fmla="*/ 31 h 142"/>
                  <a:gd name="T36" fmla="*/ 1 w 67"/>
                  <a:gd name="T37" fmla="*/ 138 h 142"/>
                  <a:gd name="T38" fmla="*/ 33 w 67"/>
                  <a:gd name="T39" fmla="*/ 61 h 142"/>
                  <a:gd name="T40" fmla="*/ 17 w 67"/>
                  <a:gd name="T41" fmla="*/ 63 h 142"/>
                  <a:gd name="T42" fmla="*/ 9 w 67"/>
                  <a:gd name="T43" fmla="*/ 64 h 142"/>
                  <a:gd name="T44" fmla="*/ 33 w 67"/>
                  <a:gd name="T45" fmla="*/ 57 h 142"/>
                  <a:gd name="T46" fmla="*/ 33 w 67"/>
                  <a:gd name="T47" fmla="*/ 42 h 142"/>
                  <a:gd name="T48" fmla="*/ 17 w 67"/>
                  <a:gd name="T49" fmla="*/ 44 h 142"/>
                  <a:gd name="T50" fmla="*/ 9 w 67"/>
                  <a:gd name="T51" fmla="*/ 45 h 142"/>
                  <a:gd name="T52" fmla="*/ 33 w 67"/>
                  <a:gd name="T53" fmla="*/ 38 h 142"/>
                  <a:gd name="T54" fmla="*/ 33 w 67"/>
                  <a:gd name="T55" fmla="*/ 23 h 142"/>
                  <a:gd name="T56" fmla="*/ 17 w 67"/>
                  <a:gd name="T57" fmla="*/ 25 h 142"/>
                  <a:gd name="T58" fmla="*/ 9 w 67"/>
                  <a:gd name="T59" fmla="*/ 26 h 142"/>
                  <a:gd name="T60" fmla="*/ 33 w 67"/>
                  <a:gd name="T61" fmla="*/ 19 h 142"/>
                  <a:gd name="T62" fmla="*/ 33 w 67"/>
                  <a:gd name="T63"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142">
                    <a:moveTo>
                      <a:pt x="66" y="138"/>
                    </a:moveTo>
                    <a:cubicBezTo>
                      <a:pt x="67" y="142"/>
                      <a:pt x="67" y="142"/>
                      <a:pt x="67" y="138"/>
                    </a:cubicBezTo>
                    <a:cubicBezTo>
                      <a:pt x="67" y="116"/>
                      <a:pt x="67" y="53"/>
                      <a:pt x="67" y="31"/>
                    </a:cubicBezTo>
                    <a:cubicBezTo>
                      <a:pt x="67" y="26"/>
                      <a:pt x="67" y="19"/>
                      <a:pt x="66" y="15"/>
                    </a:cubicBezTo>
                    <a:cubicBezTo>
                      <a:pt x="62" y="3"/>
                      <a:pt x="49" y="0"/>
                      <a:pt x="33" y="0"/>
                    </a:cubicBezTo>
                    <a:cubicBezTo>
                      <a:pt x="33" y="19"/>
                      <a:pt x="33" y="19"/>
                      <a:pt x="33" y="19"/>
                    </a:cubicBezTo>
                    <a:cubicBezTo>
                      <a:pt x="43" y="19"/>
                      <a:pt x="51" y="21"/>
                      <a:pt x="57" y="23"/>
                    </a:cubicBezTo>
                    <a:cubicBezTo>
                      <a:pt x="58" y="24"/>
                      <a:pt x="58" y="25"/>
                      <a:pt x="57" y="26"/>
                    </a:cubicBezTo>
                    <a:cubicBezTo>
                      <a:pt x="57" y="26"/>
                      <a:pt x="57" y="26"/>
                      <a:pt x="57" y="26"/>
                    </a:cubicBezTo>
                    <a:cubicBezTo>
                      <a:pt x="57" y="27"/>
                      <a:pt x="56" y="27"/>
                      <a:pt x="56" y="27"/>
                    </a:cubicBezTo>
                    <a:cubicBezTo>
                      <a:pt x="55" y="27"/>
                      <a:pt x="55" y="27"/>
                      <a:pt x="55" y="27"/>
                    </a:cubicBezTo>
                    <a:cubicBezTo>
                      <a:pt x="53" y="26"/>
                      <a:pt x="52" y="26"/>
                      <a:pt x="50" y="25"/>
                    </a:cubicBezTo>
                    <a:cubicBezTo>
                      <a:pt x="46" y="24"/>
                      <a:pt x="40" y="23"/>
                      <a:pt x="33" y="23"/>
                    </a:cubicBezTo>
                    <a:cubicBezTo>
                      <a:pt x="33" y="38"/>
                      <a:pt x="33" y="38"/>
                      <a:pt x="33" y="38"/>
                    </a:cubicBezTo>
                    <a:cubicBezTo>
                      <a:pt x="43" y="38"/>
                      <a:pt x="51" y="40"/>
                      <a:pt x="57" y="43"/>
                    </a:cubicBezTo>
                    <a:cubicBezTo>
                      <a:pt x="58" y="43"/>
                      <a:pt x="58" y="44"/>
                      <a:pt x="57" y="45"/>
                    </a:cubicBezTo>
                    <a:cubicBezTo>
                      <a:pt x="57" y="45"/>
                      <a:pt x="57" y="45"/>
                      <a:pt x="57" y="45"/>
                    </a:cubicBezTo>
                    <a:cubicBezTo>
                      <a:pt x="57" y="46"/>
                      <a:pt x="56" y="46"/>
                      <a:pt x="56" y="46"/>
                    </a:cubicBezTo>
                    <a:cubicBezTo>
                      <a:pt x="55" y="46"/>
                      <a:pt x="55" y="46"/>
                      <a:pt x="55" y="46"/>
                    </a:cubicBezTo>
                    <a:cubicBezTo>
                      <a:pt x="53" y="45"/>
                      <a:pt x="52" y="45"/>
                      <a:pt x="50" y="44"/>
                    </a:cubicBezTo>
                    <a:cubicBezTo>
                      <a:pt x="46" y="43"/>
                      <a:pt x="40" y="42"/>
                      <a:pt x="33" y="42"/>
                    </a:cubicBezTo>
                    <a:cubicBezTo>
                      <a:pt x="33" y="57"/>
                      <a:pt x="33" y="57"/>
                      <a:pt x="33" y="57"/>
                    </a:cubicBezTo>
                    <a:cubicBezTo>
                      <a:pt x="43" y="57"/>
                      <a:pt x="51" y="59"/>
                      <a:pt x="57" y="62"/>
                    </a:cubicBezTo>
                    <a:cubicBezTo>
                      <a:pt x="58" y="62"/>
                      <a:pt x="58" y="63"/>
                      <a:pt x="57" y="64"/>
                    </a:cubicBezTo>
                    <a:cubicBezTo>
                      <a:pt x="57" y="64"/>
                      <a:pt x="57" y="64"/>
                      <a:pt x="57" y="64"/>
                    </a:cubicBezTo>
                    <a:cubicBezTo>
                      <a:pt x="57" y="65"/>
                      <a:pt x="56" y="65"/>
                      <a:pt x="56" y="65"/>
                    </a:cubicBezTo>
                    <a:cubicBezTo>
                      <a:pt x="55" y="65"/>
                      <a:pt x="55" y="65"/>
                      <a:pt x="55" y="65"/>
                    </a:cubicBezTo>
                    <a:cubicBezTo>
                      <a:pt x="53" y="64"/>
                      <a:pt x="52" y="64"/>
                      <a:pt x="50" y="63"/>
                    </a:cubicBezTo>
                    <a:cubicBezTo>
                      <a:pt x="46" y="62"/>
                      <a:pt x="40" y="61"/>
                      <a:pt x="33" y="61"/>
                    </a:cubicBezTo>
                    <a:cubicBezTo>
                      <a:pt x="33" y="122"/>
                      <a:pt x="33" y="122"/>
                      <a:pt x="33" y="122"/>
                    </a:cubicBezTo>
                    <a:cubicBezTo>
                      <a:pt x="33" y="122"/>
                      <a:pt x="33" y="122"/>
                      <a:pt x="33" y="122"/>
                    </a:cubicBezTo>
                    <a:cubicBezTo>
                      <a:pt x="49" y="122"/>
                      <a:pt x="62" y="126"/>
                      <a:pt x="66" y="138"/>
                    </a:cubicBezTo>
                    <a:close/>
                    <a:moveTo>
                      <a:pt x="33" y="0"/>
                    </a:moveTo>
                    <a:cubicBezTo>
                      <a:pt x="33" y="0"/>
                      <a:pt x="33" y="0"/>
                      <a:pt x="33" y="0"/>
                    </a:cubicBezTo>
                    <a:cubicBezTo>
                      <a:pt x="18" y="0"/>
                      <a:pt x="5" y="3"/>
                      <a:pt x="1" y="15"/>
                    </a:cubicBezTo>
                    <a:cubicBezTo>
                      <a:pt x="0" y="19"/>
                      <a:pt x="0" y="26"/>
                      <a:pt x="0" y="31"/>
                    </a:cubicBezTo>
                    <a:cubicBezTo>
                      <a:pt x="0" y="53"/>
                      <a:pt x="0" y="116"/>
                      <a:pt x="0" y="138"/>
                    </a:cubicBezTo>
                    <a:cubicBezTo>
                      <a:pt x="0" y="142"/>
                      <a:pt x="0" y="142"/>
                      <a:pt x="1" y="138"/>
                    </a:cubicBezTo>
                    <a:cubicBezTo>
                      <a:pt x="5" y="126"/>
                      <a:pt x="18" y="122"/>
                      <a:pt x="33" y="122"/>
                    </a:cubicBezTo>
                    <a:cubicBezTo>
                      <a:pt x="33" y="61"/>
                      <a:pt x="33" y="61"/>
                      <a:pt x="33" y="61"/>
                    </a:cubicBezTo>
                    <a:cubicBezTo>
                      <a:pt x="33" y="61"/>
                      <a:pt x="33" y="61"/>
                      <a:pt x="33" y="61"/>
                    </a:cubicBezTo>
                    <a:cubicBezTo>
                      <a:pt x="27" y="61"/>
                      <a:pt x="21" y="62"/>
                      <a:pt x="17" y="63"/>
                    </a:cubicBezTo>
                    <a:cubicBezTo>
                      <a:pt x="15" y="64"/>
                      <a:pt x="13" y="64"/>
                      <a:pt x="12" y="65"/>
                    </a:cubicBezTo>
                    <a:cubicBezTo>
                      <a:pt x="11" y="66"/>
                      <a:pt x="10" y="65"/>
                      <a:pt x="9" y="64"/>
                    </a:cubicBezTo>
                    <a:cubicBezTo>
                      <a:pt x="9" y="63"/>
                      <a:pt x="9" y="62"/>
                      <a:pt x="10" y="62"/>
                    </a:cubicBezTo>
                    <a:cubicBezTo>
                      <a:pt x="16" y="59"/>
                      <a:pt x="24" y="57"/>
                      <a:pt x="33" y="57"/>
                    </a:cubicBezTo>
                    <a:cubicBezTo>
                      <a:pt x="33" y="57"/>
                      <a:pt x="33" y="57"/>
                      <a:pt x="33" y="57"/>
                    </a:cubicBezTo>
                    <a:cubicBezTo>
                      <a:pt x="33" y="42"/>
                      <a:pt x="33" y="42"/>
                      <a:pt x="33" y="42"/>
                    </a:cubicBezTo>
                    <a:cubicBezTo>
                      <a:pt x="33" y="42"/>
                      <a:pt x="33" y="42"/>
                      <a:pt x="33" y="42"/>
                    </a:cubicBezTo>
                    <a:cubicBezTo>
                      <a:pt x="27" y="42"/>
                      <a:pt x="21" y="43"/>
                      <a:pt x="17" y="44"/>
                    </a:cubicBezTo>
                    <a:cubicBezTo>
                      <a:pt x="15" y="45"/>
                      <a:pt x="13" y="45"/>
                      <a:pt x="12" y="46"/>
                    </a:cubicBezTo>
                    <a:cubicBezTo>
                      <a:pt x="11" y="47"/>
                      <a:pt x="10" y="46"/>
                      <a:pt x="9" y="45"/>
                    </a:cubicBezTo>
                    <a:cubicBezTo>
                      <a:pt x="9" y="44"/>
                      <a:pt x="9" y="43"/>
                      <a:pt x="10" y="43"/>
                    </a:cubicBezTo>
                    <a:cubicBezTo>
                      <a:pt x="16" y="40"/>
                      <a:pt x="24" y="38"/>
                      <a:pt x="33" y="38"/>
                    </a:cubicBezTo>
                    <a:cubicBezTo>
                      <a:pt x="33" y="38"/>
                      <a:pt x="33" y="38"/>
                      <a:pt x="33" y="38"/>
                    </a:cubicBezTo>
                    <a:cubicBezTo>
                      <a:pt x="33" y="23"/>
                      <a:pt x="33" y="23"/>
                      <a:pt x="33" y="23"/>
                    </a:cubicBezTo>
                    <a:cubicBezTo>
                      <a:pt x="33" y="23"/>
                      <a:pt x="33" y="23"/>
                      <a:pt x="33" y="23"/>
                    </a:cubicBezTo>
                    <a:cubicBezTo>
                      <a:pt x="27" y="23"/>
                      <a:pt x="21" y="24"/>
                      <a:pt x="17" y="25"/>
                    </a:cubicBezTo>
                    <a:cubicBezTo>
                      <a:pt x="15" y="26"/>
                      <a:pt x="13" y="26"/>
                      <a:pt x="12" y="27"/>
                    </a:cubicBezTo>
                    <a:cubicBezTo>
                      <a:pt x="11" y="27"/>
                      <a:pt x="10" y="27"/>
                      <a:pt x="9" y="26"/>
                    </a:cubicBezTo>
                    <a:cubicBezTo>
                      <a:pt x="9" y="25"/>
                      <a:pt x="9" y="24"/>
                      <a:pt x="10" y="23"/>
                    </a:cubicBezTo>
                    <a:cubicBezTo>
                      <a:pt x="16" y="21"/>
                      <a:pt x="24" y="19"/>
                      <a:pt x="33" y="19"/>
                    </a:cubicBezTo>
                    <a:cubicBezTo>
                      <a:pt x="33" y="19"/>
                      <a:pt x="33" y="19"/>
                      <a:pt x="33" y="19"/>
                    </a:cubicBezTo>
                    <a:lnTo>
                      <a:pt x="33"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55" name="Freeform 29"/>
              <p:cNvSpPr/>
              <p:nvPr/>
            </p:nvSpPr>
            <p:spPr bwMode="auto">
              <a:xfrm>
                <a:off x="-3678237" y="7881881"/>
                <a:ext cx="288925" cy="555621"/>
              </a:xfrm>
              <a:custGeom>
                <a:avLst/>
                <a:gdLst>
                  <a:gd name="T0" fmla="*/ 77 w 77"/>
                  <a:gd name="T1" fmla="*/ 109 h 148"/>
                  <a:gd name="T2" fmla="*/ 77 w 77"/>
                  <a:gd name="T3" fmla="*/ 35 h 148"/>
                  <a:gd name="T4" fmla="*/ 45 w 77"/>
                  <a:gd name="T5" fmla="*/ 0 h 148"/>
                  <a:gd name="T6" fmla="*/ 31 w 77"/>
                  <a:gd name="T7" fmla="*/ 0 h 148"/>
                  <a:gd name="T8" fmla="*/ 0 w 77"/>
                  <a:gd name="T9" fmla="*/ 35 h 148"/>
                  <a:gd name="T10" fmla="*/ 0 w 77"/>
                  <a:gd name="T11" fmla="*/ 118 h 148"/>
                  <a:gd name="T12" fmla="*/ 29 w 77"/>
                  <a:gd name="T13" fmla="*/ 148 h 148"/>
                  <a:gd name="T14" fmla="*/ 30 w 77"/>
                  <a:gd name="T15" fmla="*/ 148 h 148"/>
                  <a:gd name="T16" fmla="*/ 60 w 77"/>
                  <a:gd name="T17" fmla="*/ 118 h 148"/>
                  <a:gd name="T18" fmla="*/ 60 w 77"/>
                  <a:gd name="T19" fmla="*/ 61 h 148"/>
                  <a:gd name="T20" fmla="*/ 40 w 77"/>
                  <a:gd name="T21" fmla="*/ 39 h 148"/>
                  <a:gd name="T22" fmla="*/ 37 w 77"/>
                  <a:gd name="T23" fmla="*/ 39 h 148"/>
                  <a:gd name="T24" fmla="*/ 17 w 77"/>
                  <a:gd name="T25" fmla="*/ 61 h 148"/>
                  <a:gd name="T26" fmla="*/ 17 w 77"/>
                  <a:gd name="T27" fmla="*/ 109 h 148"/>
                  <a:gd name="T28" fmla="*/ 29 w 77"/>
                  <a:gd name="T29" fmla="*/ 109 h 148"/>
                  <a:gd name="T30" fmla="*/ 29 w 77"/>
                  <a:gd name="T31" fmla="*/ 61 h 148"/>
                  <a:gd name="T32" fmla="*/ 37 w 77"/>
                  <a:gd name="T33" fmla="*/ 51 h 148"/>
                  <a:gd name="T34" fmla="*/ 40 w 77"/>
                  <a:gd name="T35" fmla="*/ 51 h 148"/>
                  <a:gd name="T36" fmla="*/ 49 w 77"/>
                  <a:gd name="T37" fmla="*/ 61 h 148"/>
                  <a:gd name="T38" fmla="*/ 49 w 77"/>
                  <a:gd name="T39" fmla="*/ 118 h 148"/>
                  <a:gd name="T40" fmla="*/ 30 w 77"/>
                  <a:gd name="T41" fmla="*/ 137 h 148"/>
                  <a:gd name="T42" fmla="*/ 16 w 77"/>
                  <a:gd name="T43" fmla="*/ 130 h 148"/>
                  <a:gd name="T44" fmla="*/ 11 w 77"/>
                  <a:gd name="T45" fmla="*/ 112 h 148"/>
                  <a:gd name="T46" fmla="*/ 11 w 77"/>
                  <a:gd name="T47" fmla="*/ 35 h 148"/>
                  <a:gd name="T48" fmla="*/ 31 w 77"/>
                  <a:gd name="T49" fmla="*/ 11 h 148"/>
                  <a:gd name="T50" fmla="*/ 45 w 77"/>
                  <a:gd name="T51" fmla="*/ 11 h 148"/>
                  <a:gd name="T52" fmla="*/ 66 w 77"/>
                  <a:gd name="T53" fmla="*/ 35 h 148"/>
                  <a:gd name="T54" fmla="*/ 66 w 77"/>
                  <a:gd name="T55" fmla="*/ 109 h 148"/>
                  <a:gd name="T56" fmla="*/ 77 w 77"/>
                  <a:gd name="T57" fmla="*/ 10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148">
                    <a:moveTo>
                      <a:pt x="77" y="109"/>
                    </a:moveTo>
                    <a:cubicBezTo>
                      <a:pt x="77" y="35"/>
                      <a:pt x="77" y="35"/>
                      <a:pt x="77" y="35"/>
                    </a:cubicBezTo>
                    <a:cubicBezTo>
                      <a:pt x="77" y="14"/>
                      <a:pt x="64" y="0"/>
                      <a:pt x="45" y="0"/>
                    </a:cubicBezTo>
                    <a:cubicBezTo>
                      <a:pt x="31" y="0"/>
                      <a:pt x="31" y="0"/>
                      <a:pt x="31" y="0"/>
                    </a:cubicBezTo>
                    <a:cubicBezTo>
                      <a:pt x="12" y="0"/>
                      <a:pt x="0" y="14"/>
                      <a:pt x="0" y="35"/>
                    </a:cubicBezTo>
                    <a:cubicBezTo>
                      <a:pt x="0" y="35"/>
                      <a:pt x="0" y="118"/>
                      <a:pt x="0" y="118"/>
                    </a:cubicBezTo>
                    <a:cubicBezTo>
                      <a:pt x="0" y="134"/>
                      <a:pt x="13" y="148"/>
                      <a:pt x="29" y="148"/>
                    </a:cubicBezTo>
                    <a:cubicBezTo>
                      <a:pt x="30" y="148"/>
                      <a:pt x="30" y="148"/>
                      <a:pt x="30" y="148"/>
                    </a:cubicBezTo>
                    <a:cubicBezTo>
                      <a:pt x="47" y="148"/>
                      <a:pt x="60" y="135"/>
                      <a:pt x="60" y="118"/>
                    </a:cubicBezTo>
                    <a:cubicBezTo>
                      <a:pt x="60" y="61"/>
                      <a:pt x="60" y="61"/>
                      <a:pt x="60" y="61"/>
                    </a:cubicBezTo>
                    <a:cubicBezTo>
                      <a:pt x="60" y="49"/>
                      <a:pt x="51" y="39"/>
                      <a:pt x="40" y="39"/>
                    </a:cubicBezTo>
                    <a:cubicBezTo>
                      <a:pt x="37" y="39"/>
                      <a:pt x="37" y="39"/>
                      <a:pt x="37" y="39"/>
                    </a:cubicBezTo>
                    <a:cubicBezTo>
                      <a:pt x="26" y="39"/>
                      <a:pt x="17" y="49"/>
                      <a:pt x="17" y="61"/>
                    </a:cubicBezTo>
                    <a:cubicBezTo>
                      <a:pt x="17" y="109"/>
                      <a:pt x="17" y="109"/>
                      <a:pt x="17" y="109"/>
                    </a:cubicBezTo>
                    <a:cubicBezTo>
                      <a:pt x="29" y="109"/>
                      <a:pt x="29" y="109"/>
                      <a:pt x="29" y="109"/>
                    </a:cubicBezTo>
                    <a:cubicBezTo>
                      <a:pt x="29" y="61"/>
                      <a:pt x="29" y="61"/>
                      <a:pt x="29" y="61"/>
                    </a:cubicBezTo>
                    <a:cubicBezTo>
                      <a:pt x="29" y="56"/>
                      <a:pt x="31" y="51"/>
                      <a:pt x="37" y="51"/>
                    </a:cubicBezTo>
                    <a:cubicBezTo>
                      <a:pt x="40" y="51"/>
                      <a:pt x="40" y="51"/>
                      <a:pt x="40" y="51"/>
                    </a:cubicBezTo>
                    <a:cubicBezTo>
                      <a:pt x="45" y="51"/>
                      <a:pt x="49" y="55"/>
                      <a:pt x="49" y="61"/>
                    </a:cubicBezTo>
                    <a:cubicBezTo>
                      <a:pt x="49" y="118"/>
                      <a:pt x="49" y="118"/>
                      <a:pt x="49" y="118"/>
                    </a:cubicBezTo>
                    <a:cubicBezTo>
                      <a:pt x="49" y="128"/>
                      <a:pt x="41" y="137"/>
                      <a:pt x="30" y="137"/>
                    </a:cubicBezTo>
                    <a:cubicBezTo>
                      <a:pt x="24" y="137"/>
                      <a:pt x="19" y="134"/>
                      <a:pt x="16" y="130"/>
                    </a:cubicBezTo>
                    <a:cubicBezTo>
                      <a:pt x="13" y="127"/>
                      <a:pt x="11" y="121"/>
                      <a:pt x="11" y="112"/>
                    </a:cubicBezTo>
                    <a:cubicBezTo>
                      <a:pt x="11" y="35"/>
                      <a:pt x="11" y="35"/>
                      <a:pt x="11" y="35"/>
                    </a:cubicBezTo>
                    <a:cubicBezTo>
                      <a:pt x="11" y="17"/>
                      <a:pt x="21" y="11"/>
                      <a:pt x="31" y="11"/>
                    </a:cubicBezTo>
                    <a:cubicBezTo>
                      <a:pt x="45" y="11"/>
                      <a:pt x="45" y="11"/>
                      <a:pt x="45" y="11"/>
                    </a:cubicBezTo>
                    <a:cubicBezTo>
                      <a:pt x="60" y="11"/>
                      <a:pt x="66" y="23"/>
                      <a:pt x="66" y="35"/>
                    </a:cubicBezTo>
                    <a:cubicBezTo>
                      <a:pt x="66" y="109"/>
                      <a:pt x="66" y="109"/>
                      <a:pt x="66" y="109"/>
                    </a:cubicBezTo>
                    <a:lnTo>
                      <a:pt x="77" y="109"/>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56" name="Freeform 30"/>
              <p:cNvSpPr/>
              <p:nvPr/>
            </p:nvSpPr>
            <p:spPr bwMode="auto">
              <a:xfrm>
                <a:off x="-4321174" y="4551332"/>
                <a:ext cx="312738" cy="311147"/>
              </a:xfrm>
              <a:custGeom>
                <a:avLst/>
                <a:gdLst>
                  <a:gd name="T0" fmla="*/ 39 w 83"/>
                  <a:gd name="T1" fmla="*/ 83 h 83"/>
                  <a:gd name="T2" fmla="*/ 41 w 83"/>
                  <a:gd name="T3" fmla="*/ 83 h 83"/>
                  <a:gd name="T4" fmla="*/ 83 w 83"/>
                  <a:gd name="T5" fmla="*/ 42 h 83"/>
                  <a:gd name="T6" fmla="*/ 41 w 83"/>
                  <a:gd name="T7" fmla="*/ 0 h 83"/>
                  <a:gd name="T8" fmla="*/ 0 w 83"/>
                  <a:gd name="T9" fmla="*/ 41 h 83"/>
                  <a:gd name="T10" fmla="*/ 23 w 83"/>
                  <a:gd name="T11" fmla="*/ 55 h 83"/>
                  <a:gd name="T12" fmla="*/ 39 w 83"/>
                  <a:gd name="T13" fmla="*/ 83 h 83"/>
                </a:gdLst>
                <a:ahLst/>
                <a:cxnLst>
                  <a:cxn ang="0">
                    <a:pos x="T0" y="T1"/>
                  </a:cxn>
                  <a:cxn ang="0">
                    <a:pos x="T2" y="T3"/>
                  </a:cxn>
                  <a:cxn ang="0">
                    <a:pos x="T4" y="T5"/>
                  </a:cxn>
                  <a:cxn ang="0">
                    <a:pos x="T6" y="T7"/>
                  </a:cxn>
                  <a:cxn ang="0">
                    <a:pos x="T8" y="T9"/>
                  </a:cxn>
                  <a:cxn ang="0">
                    <a:pos x="T10" y="T11"/>
                  </a:cxn>
                  <a:cxn ang="0">
                    <a:pos x="T12" y="T13"/>
                  </a:cxn>
                </a:cxnLst>
                <a:rect l="0" t="0" r="r" b="b"/>
                <a:pathLst>
                  <a:path w="83" h="83">
                    <a:moveTo>
                      <a:pt x="39" y="83"/>
                    </a:moveTo>
                    <a:cubicBezTo>
                      <a:pt x="40" y="83"/>
                      <a:pt x="40" y="83"/>
                      <a:pt x="41" y="83"/>
                    </a:cubicBezTo>
                    <a:cubicBezTo>
                      <a:pt x="64" y="83"/>
                      <a:pt x="83" y="65"/>
                      <a:pt x="83" y="42"/>
                    </a:cubicBezTo>
                    <a:cubicBezTo>
                      <a:pt x="83" y="19"/>
                      <a:pt x="64" y="0"/>
                      <a:pt x="41" y="0"/>
                    </a:cubicBezTo>
                    <a:cubicBezTo>
                      <a:pt x="19" y="0"/>
                      <a:pt x="0" y="18"/>
                      <a:pt x="0" y="41"/>
                    </a:cubicBezTo>
                    <a:cubicBezTo>
                      <a:pt x="8" y="44"/>
                      <a:pt x="16" y="49"/>
                      <a:pt x="23" y="55"/>
                    </a:cubicBezTo>
                    <a:cubicBezTo>
                      <a:pt x="31" y="63"/>
                      <a:pt x="36" y="73"/>
                      <a:pt x="39" y="83"/>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57" name="Freeform 31"/>
              <p:cNvSpPr/>
              <p:nvPr/>
            </p:nvSpPr>
            <p:spPr bwMode="auto">
              <a:xfrm>
                <a:off x="-4208462" y="4464019"/>
                <a:ext cx="87313" cy="68262"/>
              </a:xfrm>
              <a:custGeom>
                <a:avLst/>
                <a:gdLst>
                  <a:gd name="T0" fmla="*/ 55 w 55"/>
                  <a:gd name="T1" fmla="*/ 43 h 43"/>
                  <a:gd name="T2" fmla="*/ 26 w 55"/>
                  <a:gd name="T3" fmla="*/ 0 h 43"/>
                  <a:gd name="T4" fmla="*/ 0 w 55"/>
                  <a:gd name="T5" fmla="*/ 43 h 43"/>
                  <a:gd name="T6" fmla="*/ 55 w 55"/>
                  <a:gd name="T7" fmla="*/ 43 h 43"/>
                </a:gdLst>
                <a:ahLst/>
                <a:cxnLst>
                  <a:cxn ang="0">
                    <a:pos x="T0" y="T1"/>
                  </a:cxn>
                  <a:cxn ang="0">
                    <a:pos x="T2" y="T3"/>
                  </a:cxn>
                  <a:cxn ang="0">
                    <a:pos x="T4" y="T5"/>
                  </a:cxn>
                  <a:cxn ang="0">
                    <a:pos x="T6" y="T7"/>
                  </a:cxn>
                </a:cxnLst>
                <a:rect l="0" t="0" r="r" b="b"/>
                <a:pathLst>
                  <a:path w="55" h="43">
                    <a:moveTo>
                      <a:pt x="55" y="43"/>
                    </a:moveTo>
                    <a:lnTo>
                      <a:pt x="26" y="0"/>
                    </a:lnTo>
                    <a:lnTo>
                      <a:pt x="0" y="43"/>
                    </a:lnTo>
                    <a:lnTo>
                      <a:pt x="55" y="43"/>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58" name="Freeform 32"/>
              <p:cNvSpPr/>
              <p:nvPr/>
            </p:nvSpPr>
            <p:spPr bwMode="auto">
              <a:xfrm>
                <a:off x="-3989386" y="4664042"/>
                <a:ext cx="66675" cy="88900"/>
              </a:xfrm>
              <a:custGeom>
                <a:avLst/>
                <a:gdLst>
                  <a:gd name="T0" fmla="*/ 0 w 42"/>
                  <a:gd name="T1" fmla="*/ 56 h 56"/>
                  <a:gd name="T2" fmla="*/ 42 w 42"/>
                  <a:gd name="T3" fmla="*/ 28 h 56"/>
                  <a:gd name="T4" fmla="*/ 0 w 42"/>
                  <a:gd name="T5" fmla="*/ 0 h 56"/>
                  <a:gd name="T6" fmla="*/ 0 w 42"/>
                  <a:gd name="T7" fmla="*/ 56 h 56"/>
                </a:gdLst>
                <a:ahLst/>
                <a:cxnLst>
                  <a:cxn ang="0">
                    <a:pos x="T0" y="T1"/>
                  </a:cxn>
                  <a:cxn ang="0">
                    <a:pos x="T2" y="T3"/>
                  </a:cxn>
                  <a:cxn ang="0">
                    <a:pos x="T4" y="T5"/>
                  </a:cxn>
                  <a:cxn ang="0">
                    <a:pos x="T6" y="T7"/>
                  </a:cxn>
                </a:cxnLst>
                <a:rect l="0" t="0" r="r" b="b"/>
                <a:pathLst>
                  <a:path w="42" h="56">
                    <a:moveTo>
                      <a:pt x="0" y="56"/>
                    </a:moveTo>
                    <a:lnTo>
                      <a:pt x="42" y="28"/>
                    </a:lnTo>
                    <a:lnTo>
                      <a:pt x="0" y="0"/>
                    </a:lnTo>
                    <a:lnTo>
                      <a:pt x="0" y="56"/>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59" name="Freeform 33"/>
              <p:cNvSpPr/>
              <p:nvPr/>
            </p:nvSpPr>
            <p:spPr bwMode="auto">
              <a:xfrm>
                <a:off x="-4384674" y="4664042"/>
                <a:ext cx="41275" cy="33338"/>
              </a:xfrm>
              <a:custGeom>
                <a:avLst/>
                <a:gdLst>
                  <a:gd name="T0" fmla="*/ 11 w 11"/>
                  <a:gd name="T1" fmla="*/ 0 h 9"/>
                  <a:gd name="T2" fmla="*/ 0 w 11"/>
                  <a:gd name="T3" fmla="*/ 8 h 9"/>
                  <a:gd name="T4" fmla="*/ 11 w 11"/>
                  <a:gd name="T5" fmla="*/ 9 h 9"/>
                  <a:gd name="T6" fmla="*/ 11 w 11"/>
                  <a:gd name="T7" fmla="*/ 0 h 9"/>
                </a:gdLst>
                <a:ahLst/>
                <a:cxnLst>
                  <a:cxn ang="0">
                    <a:pos x="T0" y="T1"/>
                  </a:cxn>
                  <a:cxn ang="0">
                    <a:pos x="T2" y="T3"/>
                  </a:cxn>
                  <a:cxn ang="0">
                    <a:pos x="T4" y="T5"/>
                  </a:cxn>
                  <a:cxn ang="0">
                    <a:pos x="T6" y="T7"/>
                  </a:cxn>
                </a:cxnLst>
                <a:rect l="0" t="0" r="r" b="b"/>
                <a:pathLst>
                  <a:path w="11" h="9">
                    <a:moveTo>
                      <a:pt x="11" y="0"/>
                    </a:moveTo>
                    <a:cubicBezTo>
                      <a:pt x="0" y="8"/>
                      <a:pt x="0" y="8"/>
                      <a:pt x="0" y="8"/>
                    </a:cubicBezTo>
                    <a:cubicBezTo>
                      <a:pt x="4" y="8"/>
                      <a:pt x="8" y="8"/>
                      <a:pt x="11" y="9"/>
                    </a:cubicBezTo>
                    <a:lnTo>
                      <a:pt x="11"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60" name="Freeform 34"/>
              <p:cNvSpPr/>
              <p:nvPr/>
            </p:nvSpPr>
            <p:spPr bwMode="auto">
              <a:xfrm>
                <a:off x="-4071938" y="4535457"/>
                <a:ext cx="77788" cy="79374"/>
              </a:xfrm>
              <a:custGeom>
                <a:avLst/>
                <a:gdLst>
                  <a:gd name="T0" fmla="*/ 0 w 49"/>
                  <a:gd name="T1" fmla="*/ 12 h 50"/>
                  <a:gd name="T2" fmla="*/ 37 w 49"/>
                  <a:gd name="T3" fmla="*/ 50 h 50"/>
                  <a:gd name="T4" fmla="*/ 49 w 49"/>
                  <a:gd name="T5" fmla="*/ 0 h 50"/>
                  <a:gd name="T6" fmla="*/ 0 w 49"/>
                  <a:gd name="T7" fmla="*/ 12 h 50"/>
                </a:gdLst>
                <a:ahLst/>
                <a:cxnLst>
                  <a:cxn ang="0">
                    <a:pos x="T0" y="T1"/>
                  </a:cxn>
                  <a:cxn ang="0">
                    <a:pos x="T2" y="T3"/>
                  </a:cxn>
                  <a:cxn ang="0">
                    <a:pos x="T4" y="T5"/>
                  </a:cxn>
                  <a:cxn ang="0">
                    <a:pos x="T6" y="T7"/>
                  </a:cxn>
                </a:cxnLst>
                <a:rect l="0" t="0" r="r" b="b"/>
                <a:pathLst>
                  <a:path w="49" h="50">
                    <a:moveTo>
                      <a:pt x="0" y="12"/>
                    </a:moveTo>
                    <a:lnTo>
                      <a:pt x="37" y="50"/>
                    </a:lnTo>
                    <a:lnTo>
                      <a:pt x="49" y="0"/>
                    </a:lnTo>
                    <a:lnTo>
                      <a:pt x="0" y="12"/>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61" name="Freeform 35"/>
              <p:cNvSpPr/>
              <p:nvPr/>
            </p:nvSpPr>
            <p:spPr bwMode="auto">
              <a:xfrm>
                <a:off x="-4071938" y="4802155"/>
                <a:ext cx="77788" cy="79374"/>
              </a:xfrm>
              <a:custGeom>
                <a:avLst/>
                <a:gdLst>
                  <a:gd name="T0" fmla="*/ 37 w 49"/>
                  <a:gd name="T1" fmla="*/ 0 h 50"/>
                  <a:gd name="T2" fmla="*/ 0 w 49"/>
                  <a:gd name="T3" fmla="*/ 38 h 50"/>
                  <a:gd name="T4" fmla="*/ 49 w 49"/>
                  <a:gd name="T5" fmla="*/ 50 h 50"/>
                  <a:gd name="T6" fmla="*/ 37 w 49"/>
                  <a:gd name="T7" fmla="*/ 0 h 50"/>
                </a:gdLst>
                <a:ahLst/>
                <a:cxnLst>
                  <a:cxn ang="0">
                    <a:pos x="T0" y="T1"/>
                  </a:cxn>
                  <a:cxn ang="0">
                    <a:pos x="T2" y="T3"/>
                  </a:cxn>
                  <a:cxn ang="0">
                    <a:pos x="T4" y="T5"/>
                  </a:cxn>
                  <a:cxn ang="0">
                    <a:pos x="T6" y="T7"/>
                  </a:cxn>
                </a:cxnLst>
                <a:rect l="0" t="0" r="r" b="b"/>
                <a:pathLst>
                  <a:path w="49" h="50">
                    <a:moveTo>
                      <a:pt x="37" y="0"/>
                    </a:moveTo>
                    <a:lnTo>
                      <a:pt x="0" y="38"/>
                    </a:lnTo>
                    <a:lnTo>
                      <a:pt x="49" y="50"/>
                    </a:lnTo>
                    <a:lnTo>
                      <a:pt x="37"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62" name="Freeform 36"/>
              <p:cNvSpPr/>
              <p:nvPr/>
            </p:nvSpPr>
            <p:spPr bwMode="auto">
              <a:xfrm>
                <a:off x="-4340225" y="4535457"/>
                <a:ext cx="79375" cy="79374"/>
              </a:xfrm>
              <a:custGeom>
                <a:avLst/>
                <a:gdLst>
                  <a:gd name="T0" fmla="*/ 12 w 50"/>
                  <a:gd name="T1" fmla="*/ 50 h 50"/>
                  <a:gd name="T2" fmla="*/ 50 w 50"/>
                  <a:gd name="T3" fmla="*/ 12 h 50"/>
                  <a:gd name="T4" fmla="*/ 0 w 50"/>
                  <a:gd name="T5" fmla="*/ 0 h 50"/>
                  <a:gd name="T6" fmla="*/ 12 w 50"/>
                  <a:gd name="T7" fmla="*/ 50 h 50"/>
                </a:gdLst>
                <a:ahLst/>
                <a:cxnLst>
                  <a:cxn ang="0">
                    <a:pos x="T0" y="T1"/>
                  </a:cxn>
                  <a:cxn ang="0">
                    <a:pos x="T2" y="T3"/>
                  </a:cxn>
                  <a:cxn ang="0">
                    <a:pos x="T4" y="T5"/>
                  </a:cxn>
                  <a:cxn ang="0">
                    <a:pos x="T6" y="T7"/>
                  </a:cxn>
                </a:cxnLst>
                <a:rect l="0" t="0" r="r" b="b"/>
                <a:pathLst>
                  <a:path w="50" h="50">
                    <a:moveTo>
                      <a:pt x="12" y="50"/>
                    </a:moveTo>
                    <a:lnTo>
                      <a:pt x="50" y="12"/>
                    </a:lnTo>
                    <a:lnTo>
                      <a:pt x="0" y="0"/>
                    </a:lnTo>
                    <a:lnTo>
                      <a:pt x="12" y="5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63" name="Freeform 37"/>
              <p:cNvSpPr/>
              <p:nvPr/>
            </p:nvSpPr>
            <p:spPr bwMode="auto">
              <a:xfrm>
                <a:off x="-4670423" y="4711668"/>
                <a:ext cx="684213" cy="417511"/>
              </a:xfrm>
              <a:custGeom>
                <a:avLst/>
                <a:gdLst>
                  <a:gd name="T0" fmla="*/ 149 w 182"/>
                  <a:gd name="T1" fmla="*/ 47 h 111"/>
                  <a:gd name="T2" fmla="*/ 145 w 182"/>
                  <a:gd name="T3" fmla="*/ 47 h 111"/>
                  <a:gd name="T4" fmla="*/ 129 w 182"/>
                  <a:gd name="T5" fmla="*/ 54 h 111"/>
                  <a:gd name="T6" fmla="*/ 128 w 182"/>
                  <a:gd name="T7" fmla="*/ 46 h 111"/>
                  <a:gd name="T8" fmla="*/ 126 w 182"/>
                  <a:gd name="T9" fmla="*/ 40 h 111"/>
                  <a:gd name="T10" fmla="*/ 93 w 182"/>
                  <a:gd name="T11" fmla="*/ 4 h 111"/>
                  <a:gd name="T12" fmla="*/ 87 w 182"/>
                  <a:gd name="T13" fmla="*/ 2 h 111"/>
                  <a:gd name="T14" fmla="*/ 73 w 182"/>
                  <a:gd name="T15" fmla="*/ 0 h 111"/>
                  <a:gd name="T16" fmla="*/ 71 w 182"/>
                  <a:gd name="T17" fmla="*/ 0 h 111"/>
                  <a:gd name="T18" fmla="*/ 17 w 182"/>
                  <a:gd name="T19" fmla="*/ 56 h 111"/>
                  <a:gd name="T20" fmla="*/ 20 w 182"/>
                  <a:gd name="T21" fmla="*/ 72 h 111"/>
                  <a:gd name="T22" fmla="*/ 0 w 182"/>
                  <a:gd name="T23" fmla="*/ 92 h 111"/>
                  <a:gd name="T24" fmla="*/ 20 w 182"/>
                  <a:gd name="T25" fmla="*/ 111 h 111"/>
                  <a:gd name="T26" fmla="*/ 73 w 182"/>
                  <a:gd name="T27" fmla="*/ 111 h 111"/>
                  <a:gd name="T28" fmla="*/ 75 w 182"/>
                  <a:gd name="T29" fmla="*/ 111 h 111"/>
                  <a:gd name="T30" fmla="*/ 149 w 182"/>
                  <a:gd name="T31" fmla="*/ 111 h 111"/>
                  <a:gd name="T32" fmla="*/ 182 w 182"/>
                  <a:gd name="T33" fmla="*/ 79 h 111"/>
                  <a:gd name="T34" fmla="*/ 149 w 182"/>
                  <a:gd name="T35"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2" h="111">
                    <a:moveTo>
                      <a:pt x="149" y="47"/>
                    </a:moveTo>
                    <a:cubicBezTo>
                      <a:pt x="148" y="47"/>
                      <a:pt x="146" y="47"/>
                      <a:pt x="145" y="47"/>
                    </a:cubicBezTo>
                    <a:cubicBezTo>
                      <a:pt x="139" y="48"/>
                      <a:pt x="133" y="51"/>
                      <a:pt x="129" y="54"/>
                    </a:cubicBezTo>
                    <a:cubicBezTo>
                      <a:pt x="129" y="51"/>
                      <a:pt x="128" y="49"/>
                      <a:pt x="128" y="46"/>
                    </a:cubicBezTo>
                    <a:cubicBezTo>
                      <a:pt x="127" y="44"/>
                      <a:pt x="127" y="42"/>
                      <a:pt x="126" y="40"/>
                    </a:cubicBezTo>
                    <a:cubicBezTo>
                      <a:pt x="121" y="23"/>
                      <a:pt x="109" y="10"/>
                      <a:pt x="93" y="4"/>
                    </a:cubicBezTo>
                    <a:cubicBezTo>
                      <a:pt x="91" y="3"/>
                      <a:pt x="89" y="2"/>
                      <a:pt x="87" y="2"/>
                    </a:cubicBezTo>
                    <a:cubicBezTo>
                      <a:pt x="83" y="0"/>
                      <a:pt x="78" y="0"/>
                      <a:pt x="73" y="0"/>
                    </a:cubicBezTo>
                    <a:cubicBezTo>
                      <a:pt x="72" y="0"/>
                      <a:pt x="71" y="0"/>
                      <a:pt x="71" y="0"/>
                    </a:cubicBezTo>
                    <a:cubicBezTo>
                      <a:pt x="41" y="1"/>
                      <a:pt x="17" y="26"/>
                      <a:pt x="17" y="56"/>
                    </a:cubicBezTo>
                    <a:cubicBezTo>
                      <a:pt x="17" y="61"/>
                      <a:pt x="18" y="67"/>
                      <a:pt x="20" y="72"/>
                    </a:cubicBezTo>
                    <a:cubicBezTo>
                      <a:pt x="9" y="72"/>
                      <a:pt x="0" y="81"/>
                      <a:pt x="0" y="92"/>
                    </a:cubicBezTo>
                    <a:cubicBezTo>
                      <a:pt x="0" y="102"/>
                      <a:pt x="9" y="111"/>
                      <a:pt x="20" y="111"/>
                    </a:cubicBezTo>
                    <a:cubicBezTo>
                      <a:pt x="73" y="111"/>
                      <a:pt x="73" y="111"/>
                      <a:pt x="73" y="111"/>
                    </a:cubicBezTo>
                    <a:cubicBezTo>
                      <a:pt x="75" y="111"/>
                      <a:pt x="75" y="111"/>
                      <a:pt x="75" y="111"/>
                    </a:cubicBezTo>
                    <a:cubicBezTo>
                      <a:pt x="149" y="111"/>
                      <a:pt x="149" y="111"/>
                      <a:pt x="149" y="111"/>
                    </a:cubicBezTo>
                    <a:cubicBezTo>
                      <a:pt x="167" y="111"/>
                      <a:pt x="182" y="97"/>
                      <a:pt x="182" y="79"/>
                    </a:cubicBezTo>
                    <a:cubicBezTo>
                      <a:pt x="182" y="61"/>
                      <a:pt x="167" y="47"/>
                      <a:pt x="149" y="47"/>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64" name="Freeform 38"/>
              <p:cNvSpPr/>
              <p:nvPr/>
            </p:nvSpPr>
            <p:spPr bwMode="auto">
              <a:xfrm>
                <a:off x="-5305424" y="5665747"/>
                <a:ext cx="473076" cy="288923"/>
              </a:xfrm>
              <a:custGeom>
                <a:avLst/>
                <a:gdLst>
                  <a:gd name="T0" fmla="*/ 14 w 126"/>
                  <a:gd name="T1" fmla="*/ 77 h 77"/>
                  <a:gd name="T2" fmla="*/ 46 w 126"/>
                  <a:gd name="T3" fmla="*/ 77 h 77"/>
                  <a:gd name="T4" fmla="*/ 89 w 126"/>
                  <a:gd name="T5" fmla="*/ 51 h 77"/>
                  <a:gd name="T6" fmla="*/ 123 w 126"/>
                  <a:gd name="T7" fmla="*/ 65 h 77"/>
                  <a:gd name="T8" fmla="*/ 123 w 126"/>
                  <a:gd name="T9" fmla="*/ 65 h 77"/>
                  <a:gd name="T10" fmla="*/ 126 w 126"/>
                  <a:gd name="T11" fmla="*/ 55 h 77"/>
                  <a:gd name="T12" fmla="*/ 104 w 126"/>
                  <a:gd name="T13" fmla="*/ 32 h 77"/>
                  <a:gd name="T14" fmla="*/ 89 w 126"/>
                  <a:gd name="T15" fmla="*/ 38 h 77"/>
                  <a:gd name="T16" fmla="*/ 51 w 126"/>
                  <a:gd name="T17" fmla="*/ 0 h 77"/>
                  <a:gd name="T18" fmla="*/ 12 w 126"/>
                  <a:gd name="T19" fmla="*/ 38 h 77"/>
                  <a:gd name="T20" fmla="*/ 14 w 126"/>
                  <a:gd name="T21" fmla="*/ 50 h 77"/>
                  <a:gd name="T22" fmla="*/ 0 w 126"/>
                  <a:gd name="T23" fmla="*/ 63 h 77"/>
                  <a:gd name="T24" fmla="*/ 14 w 126"/>
                  <a:gd name="T2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77">
                    <a:moveTo>
                      <a:pt x="14" y="77"/>
                    </a:moveTo>
                    <a:cubicBezTo>
                      <a:pt x="46" y="77"/>
                      <a:pt x="46" y="77"/>
                      <a:pt x="46" y="77"/>
                    </a:cubicBezTo>
                    <a:cubicBezTo>
                      <a:pt x="54" y="62"/>
                      <a:pt x="70" y="51"/>
                      <a:pt x="89" y="51"/>
                    </a:cubicBezTo>
                    <a:cubicBezTo>
                      <a:pt x="102" y="51"/>
                      <a:pt x="114" y="56"/>
                      <a:pt x="123" y="65"/>
                    </a:cubicBezTo>
                    <a:cubicBezTo>
                      <a:pt x="123" y="65"/>
                      <a:pt x="123" y="65"/>
                      <a:pt x="123" y="65"/>
                    </a:cubicBezTo>
                    <a:cubicBezTo>
                      <a:pt x="125" y="62"/>
                      <a:pt x="126" y="59"/>
                      <a:pt x="126" y="55"/>
                    </a:cubicBezTo>
                    <a:cubicBezTo>
                      <a:pt x="126" y="42"/>
                      <a:pt x="116" y="32"/>
                      <a:pt x="104" y="32"/>
                    </a:cubicBezTo>
                    <a:cubicBezTo>
                      <a:pt x="98" y="32"/>
                      <a:pt x="93" y="34"/>
                      <a:pt x="89" y="38"/>
                    </a:cubicBezTo>
                    <a:cubicBezTo>
                      <a:pt x="89" y="16"/>
                      <a:pt x="72" y="0"/>
                      <a:pt x="51" y="0"/>
                    </a:cubicBezTo>
                    <a:cubicBezTo>
                      <a:pt x="29" y="0"/>
                      <a:pt x="12" y="17"/>
                      <a:pt x="12" y="38"/>
                    </a:cubicBezTo>
                    <a:cubicBezTo>
                      <a:pt x="12" y="42"/>
                      <a:pt x="13" y="46"/>
                      <a:pt x="14" y="50"/>
                    </a:cubicBezTo>
                    <a:cubicBezTo>
                      <a:pt x="6" y="50"/>
                      <a:pt x="0" y="56"/>
                      <a:pt x="0" y="63"/>
                    </a:cubicBezTo>
                    <a:cubicBezTo>
                      <a:pt x="0" y="71"/>
                      <a:pt x="6" y="77"/>
                      <a:pt x="14" y="77"/>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65" name="Freeform 39"/>
              <p:cNvSpPr/>
              <p:nvPr/>
            </p:nvSpPr>
            <p:spPr bwMode="auto">
              <a:xfrm>
                <a:off x="-5184774" y="5872121"/>
                <a:ext cx="536574" cy="330198"/>
              </a:xfrm>
              <a:custGeom>
                <a:avLst/>
                <a:gdLst>
                  <a:gd name="T0" fmla="*/ 117 w 143"/>
                  <a:gd name="T1" fmla="*/ 38 h 88"/>
                  <a:gd name="T2" fmla="*/ 101 w 143"/>
                  <a:gd name="T3" fmla="*/ 44 h 88"/>
                  <a:gd name="T4" fmla="*/ 89 w 143"/>
                  <a:gd name="T5" fmla="*/ 14 h 88"/>
                  <a:gd name="T6" fmla="*/ 57 w 143"/>
                  <a:gd name="T7" fmla="*/ 0 h 88"/>
                  <a:gd name="T8" fmla="*/ 19 w 143"/>
                  <a:gd name="T9" fmla="*/ 22 h 88"/>
                  <a:gd name="T10" fmla="*/ 13 w 143"/>
                  <a:gd name="T11" fmla="*/ 44 h 88"/>
                  <a:gd name="T12" fmla="*/ 15 w 143"/>
                  <a:gd name="T13" fmla="*/ 57 h 88"/>
                  <a:gd name="T14" fmla="*/ 0 w 143"/>
                  <a:gd name="T15" fmla="*/ 73 h 88"/>
                  <a:gd name="T16" fmla="*/ 15 w 143"/>
                  <a:gd name="T17" fmla="*/ 88 h 88"/>
                  <a:gd name="T18" fmla="*/ 57 w 143"/>
                  <a:gd name="T19" fmla="*/ 88 h 88"/>
                  <a:gd name="T20" fmla="*/ 59 w 143"/>
                  <a:gd name="T21" fmla="*/ 88 h 88"/>
                  <a:gd name="T22" fmla="*/ 117 w 143"/>
                  <a:gd name="T23" fmla="*/ 88 h 88"/>
                  <a:gd name="T24" fmla="*/ 143 w 143"/>
                  <a:gd name="T25" fmla="*/ 63 h 88"/>
                  <a:gd name="T26" fmla="*/ 117 w 143"/>
                  <a:gd name="T27" fmla="*/ 3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88">
                    <a:moveTo>
                      <a:pt x="117" y="38"/>
                    </a:moveTo>
                    <a:cubicBezTo>
                      <a:pt x="111" y="38"/>
                      <a:pt x="105" y="40"/>
                      <a:pt x="101" y="44"/>
                    </a:cubicBezTo>
                    <a:cubicBezTo>
                      <a:pt x="101" y="32"/>
                      <a:pt x="96" y="22"/>
                      <a:pt x="89" y="14"/>
                    </a:cubicBezTo>
                    <a:cubicBezTo>
                      <a:pt x="81" y="6"/>
                      <a:pt x="69" y="0"/>
                      <a:pt x="57" y="0"/>
                    </a:cubicBezTo>
                    <a:cubicBezTo>
                      <a:pt x="41" y="0"/>
                      <a:pt x="27" y="9"/>
                      <a:pt x="19" y="22"/>
                    </a:cubicBezTo>
                    <a:cubicBezTo>
                      <a:pt x="15" y="29"/>
                      <a:pt x="13" y="36"/>
                      <a:pt x="13" y="44"/>
                    </a:cubicBezTo>
                    <a:cubicBezTo>
                      <a:pt x="13" y="49"/>
                      <a:pt x="13" y="53"/>
                      <a:pt x="15" y="57"/>
                    </a:cubicBezTo>
                    <a:cubicBezTo>
                      <a:pt x="6" y="58"/>
                      <a:pt x="0" y="64"/>
                      <a:pt x="0" y="73"/>
                    </a:cubicBezTo>
                    <a:cubicBezTo>
                      <a:pt x="0" y="81"/>
                      <a:pt x="6" y="88"/>
                      <a:pt x="15" y="88"/>
                    </a:cubicBezTo>
                    <a:cubicBezTo>
                      <a:pt x="57" y="88"/>
                      <a:pt x="57" y="88"/>
                      <a:pt x="57" y="88"/>
                    </a:cubicBezTo>
                    <a:cubicBezTo>
                      <a:pt x="59" y="88"/>
                      <a:pt x="59" y="88"/>
                      <a:pt x="59" y="88"/>
                    </a:cubicBezTo>
                    <a:cubicBezTo>
                      <a:pt x="117" y="88"/>
                      <a:pt x="117" y="88"/>
                      <a:pt x="117" y="88"/>
                    </a:cubicBezTo>
                    <a:cubicBezTo>
                      <a:pt x="131" y="88"/>
                      <a:pt x="143" y="77"/>
                      <a:pt x="143" y="63"/>
                    </a:cubicBezTo>
                    <a:cubicBezTo>
                      <a:pt x="143" y="49"/>
                      <a:pt x="131" y="38"/>
                      <a:pt x="117" y="38"/>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66" name="Freeform 40"/>
              <p:cNvSpPr/>
              <p:nvPr/>
            </p:nvSpPr>
            <p:spPr bwMode="auto">
              <a:xfrm>
                <a:off x="-2963862" y="1122356"/>
                <a:ext cx="49213" cy="500060"/>
              </a:xfrm>
              <a:custGeom>
                <a:avLst/>
                <a:gdLst>
                  <a:gd name="T0" fmla="*/ 0 w 13"/>
                  <a:gd name="T1" fmla="*/ 0 h 133"/>
                  <a:gd name="T2" fmla="*/ 0 w 13"/>
                  <a:gd name="T3" fmla="*/ 133 h 133"/>
                  <a:gd name="T4" fmla="*/ 13 w 13"/>
                  <a:gd name="T5" fmla="*/ 133 h 133"/>
                  <a:gd name="T6" fmla="*/ 13 w 13"/>
                  <a:gd name="T7" fmla="*/ 0 h 133"/>
                  <a:gd name="T8" fmla="*/ 7 w 13"/>
                  <a:gd name="T9" fmla="*/ 1 h 133"/>
                  <a:gd name="T10" fmla="*/ 0 w 13"/>
                  <a:gd name="T11" fmla="*/ 0 h 133"/>
                </a:gdLst>
                <a:ahLst/>
                <a:cxnLst>
                  <a:cxn ang="0">
                    <a:pos x="T0" y="T1"/>
                  </a:cxn>
                  <a:cxn ang="0">
                    <a:pos x="T2" y="T3"/>
                  </a:cxn>
                  <a:cxn ang="0">
                    <a:pos x="T4" y="T5"/>
                  </a:cxn>
                  <a:cxn ang="0">
                    <a:pos x="T6" y="T7"/>
                  </a:cxn>
                  <a:cxn ang="0">
                    <a:pos x="T8" y="T9"/>
                  </a:cxn>
                  <a:cxn ang="0">
                    <a:pos x="T10" y="T11"/>
                  </a:cxn>
                </a:cxnLst>
                <a:rect l="0" t="0" r="r" b="b"/>
                <a:pathLst>
                  <a:path w="13" h="133">
                    <a:moveTo>
                      <a:pt x="0" y="0"/>
                    </a:moveTo>
                    <a:cubicBezTo>
                      <a:pt x="0" y="133"/>
                      <a:pt x="0" y="133"/>
                      <a:pt x="0" y="133"/>
                    </a:cubicBezTo>
                    <a:cubicBezTo>
                      <a:pt x="13" y="133"/>
                      <a:pt x="13" y="133"/>
                      <a:pt x="13" y="133"/>
                    </a:cubicBezTo>
                    <a:cubicBezTo>
                      <a:pt x="13" y="0"/>
                      <a:pt x="13" y="0"/>
                      <a:pt x="13" y="0"/>
                    </a:cubicBezTo>
                    <a:cubicBezTo>
                      <a:pt x="11" y="1"/>
                      <a:pt x="9" y="1"/>
                      <a:pt x="7" y="1"/>
                    </a:cubicBezTo>
                    <a:cubicBezTo>
                      <a:pt x="4" y="1"/>
                      <a:pt x="2" y="1"/>
                      <a:pt x="0"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67" name="Oval 41"/>
              <p:cNvSpPr>
                <a:spLocks noChangeArrowheads="1"/>
              </p:cNvSpPr>
              <p:nvPr/>
            </p:nvSpPr>
            <p:spPr bwMode="auto">
              <a:xfrm>
                <a:off x="-2979739" y="1031869"/>
                <a:ext cx="79375" cy="79374"/>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68" name="Rectangle 42"/>
              <p:cNvSpPr>
                <a:spLocks noChangeArrowheads="1"/>
              </p:cNvSpPr>
              <p:nvPr/>
            </p:nvSpPr>
            <p:spPr bwMode="auto">
              <a:xfrm>
                <a:off x="-2881312" y="1127118"/>
                <a:ext cx="431799" cy="306385"/>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69" name="Rectangle 43"/>
              <p:cNvSpPr>
                <a:spLocks noChangeArrowheads="1"/>
              </p:cNvSpPr>
              <p:nvPr/>
            </p:nvSpPr>
            <p:spPr bwMode="auto">
              <a:xfrm>
                <a:off x="-1811339" y="168275"/>
                <a:ext cx="95250" cy="38100"/>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70" name="Freeform 44"/>
              <p:cNvSpPr>
                <a:spLocks noEditPoints="1"/>
              </p:cNvSpPr>
              <p:nvPr/>
            </p:nvSpPr>
            <p:spPr bwMode="auto">
              <a:xfrm>
                <a:off x="-2166937" y="220663"/>
                <a:ext cx="514350" cy="368298"/>
              </a:xfrm>
              <a:custGeom>
                <a:avLst/>
                <a:gdLst>
                  <a:gd name="T0" fmla="*/ 69 w 137"/>
                  <a:gd name="T1" fmla="*/ 98 h 98"/>
                  <a:gd name="T2" fmla="*/ 137 w 137"/>
                  <a:gd name="T3" fmla="*/ 98 h 98"/>
                  <a:gd name="T4" fmla="*/ 137 w 137"/>
                  <a:gd name="T5" fmla="*/ 0 h 98"/>
                  <a:gd name="T6" fmla="*/ 69 w 137"/>
                  <a:gd name="T7" fmla="*/ 0 h 98"/>
                  <a:gd name="T8" fmla="*/ 69 w 137"/>
                  <a:gd name="T9" fmla="*/ 11 h 98"/>
                  <a:gd name="T10" fmla="*/ 69 w 137"/>
                  <a:gd name="T11" fmla="*/ 11 h 98"/>
                  <a:gd name="T12" fmla="*/ 107 w 137"/>
                  <a:gd name="T13" fmla="*/ 49 h 98"/>
                  <a:gd name="T14" fmla="*/ 69 w 137"/>
                  <a:gd name="T15" fmla="*/ 87 h 98"/>
                  <a:gd name="T16" fmla="*/ 69 w 137"/>
                  <a:gd name="T17" fmla="*/ 98 h 98"/>
                  <a:gd name="T18" fmla="*/ 0 w 137"/>
                  <a:gd name="T19" fmla="*/ 98 h 98"/>
                  <a:gd name="T20" fmla="*/ 69 w 137"/>
                  <a:gd name="T21" fmla="*/ 98 h 98"/>
                  <a:gd name="T22" fmla="*/ 69 w 137"/>
                  <a:gd name="T23" fmla="*/ 87 h 98"/>
                  <a:gd name="T24" fmla="*/ 31 w 137"/>
                  <a:gd name="T25" fmla="*/ 49 h 98"/>
                  <a:gd name="T26" fmla="*/ 69 w 137"/>
                  <a:gd name="T27" fmla="*/ 11 h 98"/>
                  <a:gd name="T28" fmla="*/ 69 w 137"/>
                  <a:gd name="T29" fmla="*/ 0 h 98"/>
                  <a:gd name="T30" fmla="*/ 0 w 137"/>
                  <a:gd name="T31" fmla="*/ 0 h 98"/>
                  <a:gd name="T32" fmla="*/ 0 w 137"/>
                  <a:gd name="T33" fmla="*/ 98 h 98"/>
                  <a:gd name="T34" fmla="*/ 69 w 137"/>
                  <a:gd name="T35" fmla="*/ 11 h 98"/>
                  <a:gd name="T36" fmla="*/ 69 w 137"/>
                  <a:gd name="T37" fmla="*/ 1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98">
                    <a:moveTo>
                      <a:pt x="69" y="98"/>
                    </a:moveTo>
                    <a:cubicBezTo>
                      <a:pt x="137" y="98"/>
                      <a:pt x="137" y="98"/>
                      <a:pt x="137" y="98"/>
                    </a:cubicBezTo>
                    <a:cubicBezTo>
                      <a:pt x="137" y="0"/>
                      <a:pt x="137" y="0"/>
                      <a:pt x="137" y="0"/>
                    </a:cubicBezTo>
                    <a:cubicBezTo>
                      <a:pt x="69" y="0"/>
                      <a:pt x="69" y="0"/>
                      <a:pt x="69" y="0"/>
                    </a:cubicBezTo>
                    <a:cubicBezTo>
                      <a:pt x="69" y="11"/>
                      <a:pt x="69" y="11"/>
                      <a:pt x="69" y="11"/>
                    </a:cubicBezTo>
                    <a:cubicBezTo>
                      <a:pt x="69" y="11"/>
                      <a:pt x="69" y="11"/>
                      <a:pt x="69" y="11"/>
                    </a:cubicBezTo>
                    <a:cubicBezTo>
                      <a:pt x="90" y="11"/>
                      <a:pt x="107" y="28"/>
                      <a:pt x="107" y="49"/>
                    </a:cubicBezTo>
                    <a:cubicBezTo>
                      <a:pt x="107" y="70"/>
                      <a:pt x="90" y="87"/>
                      <a:pt x="69" y="87"/>
                    </a:cubicBezTo>
                    <a:lnTo>
                      <a:pt x="69" y="98"/>
                    </a:lnTo>
                    <a:close/>
                    <a:moveTo>
                      <a:pt x="0" y="98"/>
                    </a:moveTo>
                    <a:cubicBezTo>
                      <a:pt x="69" y="98"/>
                      <a:pt x="69" y="98"/>
                      <a:pt x="69" y="98"/>
                    </a:cubicBezTo>
                    <a:cubicBezTo>
                      <a:pt x="69" y="87"/>
                      <a:pt x="69" y="87"/>
                      <a:pt x="69" y="87"/>
                    </a:cubicBezTo>
                    <a:cubicBezTo>
                      <a:pt x="48" y="87"/>
                      <a:pt x="31" y="70"/>
                      <a:pt x="31" y="49"/>
                    </a:cubicBezTo>
                    <a:cubicBezTo>
                      <a:pt x="31" y="28"/>
                      <a:pt x="48" y="11"/>
                      <a:pt x="69" y="11"/>
                    </a:cubicBezTo>
                    <a:cubicBezTo>
                      <a:pt x="69" y="0"/>
                      <a:pt x="69" y="0"/>
                      <a:pt x="69" y="0"/>
                    </a:cubicBezTo>
                    <a:cubicBezTo>
                      <a:pt x="0" y="0"/>
                      <a:pt x="0" y="0"/>
                      <a:pt x="0" y="0"/>
                    </a:cubicBezTo>
                    <a:cubicBezTo>
                      <a:pt x="0" y="98"/>
                      <a:pt x="0" y="98"/>
                      <a:pt x="0" y="98"/>
                    </a:cubicBezTo>
                    <a:close/>
                    <a:moveTo>
                      <a:pt x="69" y="11"/>
                    </a:moveTo>
                    <a:cubicBezTo>
                      <a:pt x="69" y="11"/>
                      <a:pt x="69" y="11"/>
                      <a:pt x="69" y="11"/>
                    </a:cubicBezTo>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71" name="Oval 45"/>
              <p:cNvSpPr>
                <a:spLocks noChangeArrowheads="1"/>
              </p:cNvSpPr>
              <p:nvPr/>
            </p:nvSpPr>
            <p:spPr bwMode="auto">
              <a:xfrm>
                <a:off x="-2006600" y="307975"/>
                <a:ext cx="192089" cy="195262"/>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72" name="Rectangle 46"/>
              <p:cNvSpPr>
                <a:spLocks noChangeArrowheads="1"/>
              </p:cNvSpPr>
              <p:nvPr/>
            </p:nvSpPr>
            <p:spPr bwMode="auto">
              <a:xfrm>
                <a:off x="-2509837" y="7775520"/>
                <a:ext cx="673101" cy="428621"/>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73" name="Freeform 47"/>
              <p:cNvSpPr/>
              <p:nvPr/>
            </p:nvSpPr>
            <p:spPr bwMode="auto">
              <a:xfrm>
                <a:off x="-2457450" y="8264466"/>
                <a:ext cx="106362" cy="66674"/>
              </a:xfrm>
              <a:custGeom>
                <a:avLst/>
                <a:gdLst>
                  <a:gd name="T0" fmla="*/ 2 w 28"/>
                  <a:gd name="T1" fmla="*/ 18 h 18"/>
                  <a:gd name="T2" fmla="*/ 3 w 28"/>
                  <a:gd name="T3" fmla="*/ 18 h 18"/>
                  <a:gd name="T4" fmla="*/ 26 w 28"/>
                  <a:gd name="T5" fmla="*/ 18 h 18"/>
                  <a:gd name="T6" fmla="*/ 26 w 28"/>
                  <a:gd name="T7" fmla="*/ 18 h 18"/>
                  <a:gd name="T8" fmla="*/ 28 w 28"/>
                  <a:gd name="T9" fmla="*/ 16 h 18"/>
                  <a:gd name="T10" fmla="*/ 28 w 28"/>
                  <a:gd name="T11" fmla="*/ 14 h 18"/>
                  <a:gd name="T12" fmla="*/ 14 w 28"/>
                  <a:gd name="T13" fmla="*/ 0 h 18"/>
                  <a:gd name="T14" fmla="*/ 0 w 28"/>
                  <a:gd name="T15" fmla="*/ 14 h 18"/>
                  <a:gd name="T16" fmla="*/ 0 w 28"/>
                  <a:gd name="T17" fmla="*/ 16 h 18"/>
                  <a:gd name="T18" fmla="*/ 2 w 28"/>
                  <a:gd name="T1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8">
                    <a:moveTo>
                      <a:pt x="2" y="18"/>
                    </a:moveTo>
                    <a:cubicBezTo>
                      <a:pt x="2" y="18"/>
                      <a:pt x="3" y="18"/>
                      <a:pt x="3" y="18"/>
                    </a:cubicBezTo>
                    <a:cubicBezTo>
                      <a:pt x="26" y="18"/>
                      <a:pt x="26" y="18"/>
                      <a:pt x="26" y="18"/>
                    </a:cubicBezTo>
                    <a:cubicBezTo>
                      <a:pt x="26" y="18"/>
                      <a:pt x="26" y="18"/>
                      <a:pt x="26" y="18"/>
                    </a:cubicBezTo>
                    <a:cubicBezTo>
                      <a:pt x="27" y="17"/>
                      <a:pt x="28" y="16"/>
                      <a:pt x="28" y="16"/>
                    </a:cubicBezTo>
                    <a:cubicBezTo>
                      <a:pt x="28" y="15"/>
                      <a:pt x="28" y="15"/>
                      <a:pt x="28" y="14"/>
                    </a:cubicBezTo>
                    <a:cubicBezTo>
                      <a:pt x="28" y="6"/>
                      <a:pt x="22" y="0"/>
                      <a:pt x="14" y="0"/>
                    </a:cubicBezTo>
                    <a:cubicBezTo>
                      <a:pt x="6" y="0"/>
                      <a:pt x="0" y="6"/>
                      <a:pt x="0" y="14"/>
                    </a:cubicBezTo>
                    <a:cubicBezTo>
                      <a:pt x="0" y="15"/>
                      <a:pt x="0" y="15"/>
                      <a:pt x="0" y="16"/>
                    </a:cubicBezTo>
                    <a:cubicBezTo>
                      <a:pt x="1" y="16"/>
                      <a:pt x="2" y="17"/>
                      <a:pt x="2" y="18"/>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74" name="Freeform 48"/>
              <p:cNvSpPr/>
              <p:nvPr/>
            </p:nvSpPr>
            <p:spPr bwMode="auto">
              <a:xfrm>
                <a:off x="-2227263" y="8264466"/>
                <a:ext cx="104775" cy="66674"/>
              </a:xfrm>
              <a:custGeom>
                <a:avLst/>
                <a:gdLst>
                  <a:gd name="T0" fmla="*/ 2 w 28"/>
                  <a:gd name="T1" fmla="*/ 18 h 18"/>
                  <a:gd name="T2" fmla="*/ 3 w 28"/>
                  <a:gd name="T3" fmla="*/ 18 h 18"/>
                  <a:gd name="T4" fmla="*/ 25 w 28"/>
                  <a:gd name="T5" fmla="*/ 18 h 18"/>
                  <a:gd name="T6" fmla="*/ 26 w 28"/>
                  <a:gd name="T7" fmla="*/ 18 h 18"/>
                  <a:gd name="T8" fmla="*/ 28 w 28"/>
                  <a:gd name="T9" fmla="*/ 16 h 18"/>
                  <a:gd name="T10" fmla="*/ 28 w 28"/>
                  <a:gd name="T11" fmla="*/ 14 h 18"/>
                  <a:gd name="T12" fmla="*/ 14 w 28"/>
                  <a:gd name="T13" fmla="*/ 0 h 18"/>
                  <a:gd name="T14" fmla="*/ 0 w 28"/>
                  <a:gd name="T15" fmla="*/ 14 h 18"/>
                  <a:gd name="T16" fmla="*/ 0 w 28"/>
                  <a:gd name="T17" fmla="*/ 16 h 18"/>
                  <a:gd name="T18" fmla="*/ 2 w 28"/>
                  <a:gd name="T1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8">
                    <a:moveTo>
                      <a:pt x="2" y="18"/>
                    </a:moveTo>
                    <a:cubicBezTo>
                      <a:pt x="2" y="18"/>
                      <a:pt x="2" y="18"/>
                      <a:pt x="3" y="18"/>
                    </a:cubicBezTo>
                    <a:cubicBezTo>
                      <a:pt x="25" y="18"/>
                      <a:pt x="25" y="18"/>
                      <a:pt x="25" y="18"/>
                    </a:cubicBezTo>
                    <a:cubicBezTo>
                      <a:pt x="26" y="18"/>
                      <a:pt x="26" y="18"/>
                      <a:pt x="26" y="18"/>
                    </a:cubicBezTo>
                    <a:cubicBezTo>
                      <a:pt x="27" y="17"/>
                      <a:pt x="27" y="16"/>
                      <a:pt x="28" y="16"/>
                    </a:cubicBezTo>
                    <a:cubicBezTo>
                      <a:pt x="28" y="15"/>
                      <a:pt x="28" y="15"/>
                      <a:pt x="28" y="14"/>
                    </a:cubicBezTo>
                    <a:cubicBezTo>
                      <a:pt x="28" y="6"/>
                      <a:pt x="22" y="0"/>
                      <a:pt x="14" y="0"/>
                    </a:cubicBezTo>
                    <a:cubicBezTo>
                      <a:pt x="6" y="0"/>
                      <a:pt x="0" y="6"/>
                      <a:pt x="0" y="14"/>
                    </a:cubicBezTo>
                    <a:cubicBezTo>
                      <a:pt x="0" y="15"/>
                      <a:pt x="0" y="15"/>
                      <a:pt x="0" y="16"/>
                    </a:cubicBezTo>
                    <a:cubicBezTo>
                      <a:pt x="1" y="16"/>
                      <a:pt x="1" y="17"/>
                      <a:pt x="2" y="18"/>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75" name="Freeform 49"/>
              <p:cNvSpPr/>
              <p:nvPr/>
            </p:nvSpPr>
            <p:spPr bwMode="auto">
              <a:xfrm>
                <a:off x="-1995487" y="8264466"/>
                <a:ext cx="106362" cy="66674"/>
              </a:xfrm>
              <a:custGeom>
                <a:avLst/>
                <a:gdLst>
                  <a:gd name="T0" fmla="*/ 2 w 28"/>
                  <a:gd name="T1" fmla="*/ 18 h 18"/>
                  <a:gd name="T2" fmla="*/ 24 w 28"/>
                  <a:gd name="T3" fmla="*/ 18 h 18"/>
                  <a:gd name="T4" fmla="*/ 25 w 28"/>
                  <a:gd name="T5" fmla="*/ 18 h 18"/>
                  <a:gd name="T6" fmla="*/ 28 w 28"/>
                  <a:gd name="T7" fmla="*/ 15 h 18"/>
                  <a:gd name="T8" fmla="*/ 28 w 28"/>
                  <a:gd name="T9" fmla="*/ 14 h 18"/>
                  <a:gd name="T10" fmla="*/ 14 w 28"/>
                  <a:gd name="T11" fmla="*/ 0 h 18"/>
                  <a:gd name="T12" fmla="*/ 0 w 28"/>
                  <a:gd name="T13" fmla="*/ 14 h 18"/>
                  <a:gd name="T14" fmla="*/ 0 w 28"/>
                  <a:gd name="T15" fmla="*/ 17 h 18"/>
                  <a:gd name="T16" fmla="*/ 1 w 28"/>
                  <a:gd name="T17" fmla="*/ 18 h 18"/>
                  <a:gd name="T18" fmla="*/ 2 w 28"/>
                  <a:gd name="T1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8">
                    <a:moveTo>
                      <a:pt x="2" y="18"/>
                    </a:moveTo>
                    <a:cubicBezTo>
                      <a:pt x="24" y="18"/>
                      <a:pt x="24" y="18"/>
                      <a:pt x="24" y="18"/>
                    </a:cubicBezTo>
                    <a:cubicBezTo>
                      <a:pt x="25" y="18"/>
                      <a:pt x="25" y="18"/>
                      <a:pt x="25" y="18"/>
                    </a:cubicBezTo>
                    <a:cubicBezTo>
                      <a:pt x="26" y="17"/>
                      <a:pt x="27" y="16"/>
                      <a:pt x="28" y="15"/>
                    </a:cubicBezTo>
                    <a:cubicBezTo>
                      <a:pt x="28" y="15"/>
                      <a:pt x="28" y="14"/>
                      <a:pt x="28" y="14"/>
                    </a:cubicBezTo>
                    <a:cubicBezTo>
                      <a:pt x="28" y="6"/>
                      <a:pt x="22" y="0"/>
                      <a:pt x="14" y="0"/>
                    </a:cubicBezTo>
                    <a:cubicBezTo>
                      <a:pt x="6" y="0"/>
                      <a:pt x="0" y="6"/>
                      <a:pt x="0" y="14"/>
                    </a:cubicBezTo>
                    <a:cubicBezTo>
                      <a:pt x="0" y="15"/>
                      <a:pt x="0" y="16"/>
                      <a:pt x="0" y="17"/>
                    </a:cubicBezTo>
                    <a:cubicBezTo>
                      <a:pt x="0" y="17"/>
                      <a:pt x="1" y="17"/>
                      <a:pt x="1" y="18"/>
                    </a:cubicBezTo>
                    <a:cubicBezTo>
                      <a:pt x="1" y="18"/>
                      <a:pt x="1" y="18"/>
                      <a:pt x="2" y="18"/>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76" name="Freeform 50"/>
              <p:cNvSpPr/>
              <p:nvPr/>
            </p:nvSpPr>
            <p:spPr bwMode="auto">
              <a:xfrm>
                <a:off x="-2513012" y="8331141"/>
                <a:ext cx="217489" cy="71438"/>
              </a:xfrm>
              <a:custGeom>
                <a:avLst/>
                <a:gdLst>
                  <a:gd name="T0" fmla="*/ 8 w 58"/>
                  <a:gd name="T1" fmla="*/ 0 h 19"/>
                  <a:gd name="T2" fmla="*/ 4 w 58"/>
                  <a:gd name="T3" fmla="*/ 1 h 19"/>
                  <a:gd name="T4" fmla="*/ 3 w 58"/>
                  <a:gd name="T5" fmla="*/ 12 h 19"/>
                  <a:gd name="T6" fmla="*/ 18 w 58"/>
                  <a:gd name="T7" fmla="*/ 19 h 19"/>
                  <a:gd name="T8" fmla="*/ 41 w 58"/>
                  <a:gd name="T9" fmla="*/ 19 h 19"/>
                  <a:gd name="T10" fmla="*/ 56 w 58"/>
                  <a:gd name="T11" fmla="*/ 12 h 19"/>
                  <a:gd name="T12" fmla="*/ 55 w 58"/>
                  <a:gd name="T13" fmla="*/ 1 h 19"/>
                  <a:gd name="T14" fmla="*/ 50 w 58"/>
                  <a:gd name="T15" fmla="*/ 0 h 19"/>
                  <a:gd name="T16" fmla="*/ 44 w 58"/>
                  <a:gd name="T17" fmla="*/ 2 h 19"/>
                  <a:gd name="T18" fmla="*/ 41 w 58"/>
                  <a:gd name="T19" fmla="*/ 4 h 19"/>
                  <a:gd name="T20" fmla="*/ 41 w 58"/>
                  <a:gd name="T21" fmla="*/ 4 h 19"/>
                  <a:gd name="T22" fmla="*/ 18 w 58"/>
                  <a:gd name="T23" fmla="*/ 4 h 19"/>
                  <a:gd name="T24" fmla="*/ 17 w 58"/>
                  <a:gd name="T25" fmla="*/ 4 h 19"/>
                  <a:gd name="T26" fmla="*/ 14 w 58"/>
                  <a:gd name="T27" fmla="*/ 2 h 19"/>
                  <a:gd name="T28" fmla="*/ 8 w 58"/>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9">
                    <a:moveTo>
                      <a:pt x="8" y="0"/>
                    </a:moveTo>
                    <a:cubicBezTo>
                      <a:pt x="7" y="0"/>
                      <a:pt x="5" y="0"/>
                      <a:pt x="4" y="1"/>
                    </a:cubicBezTo>
                    <a:cubicBezTo>
                      <a:pt x="1" y="4"/>
                      <a:pt x="0" y="9"/>
                      <a:pt x="3" y="12"/>
                    </a:cubicBezTo>
                    <a:cubicBezTo>
                      <a:pt x="7" y="16"/>
                      <a:pt x="12" y="19"/>
                      <a:pt x="18" y="19"/>
                    </a:cubicBezTo>
                    <a:cubicBezTo>
                      <a:pt x="41" y="19"/>
                      <a:pt x="41" y="19"/>
                      <a:pt x="41" y="19"/>
                    </a:cubicBezTo>
                    <a:cubicBezTo>
                      <a:pt x="46" y="19"/>
                      <a:pt x="52" y="16"/>
                      <a:pt x="56" y="12"/>
                    </a:cubicBezTo>
                    <a:cubicBezTo>
                      <a:pt x="58" y="9"/>
                      <a:pt x="58" y="4"/>
                      <a:pt x="55" y="1"/>
                    </a:cubicBezTo>
                    <a:cubicBezTo>
                      <a:pt x="53" y="0"/>
                      <a:pt x="52" y="0"/>
                      <a:pt x="50" y="0"/>
                    </a:cubicBezTo>
                    <a:cubicBezTo>
                      <a:pt x="48" y="0"/>
                      <a:pt x="46" y="1"/>
                      <a:pt x="44" y="2"/>
                    </a:cubicBezTo>
                    <a:cubicBezTo>
                      <a:pt x="43" y="3"/>
                      <a:pt x="42" y="4"/>
                      <a:pt x="41" y="4"/>
                    </a:cubicBezTo>
                    <a:cubicBezTo>
                      <a:pt x="41" y="4"/>
                      <a:pt x="41" y="4"/>
                      <a:pt x="41" y="4"/>
                    </a:cubicBezTo>
                    <a:cubicBezTo>
                      <a:pt x="18" y="4"/>
                      <a:pt x="18" y="4"/>
                      <a:pt x="18" y="4"/>
                    </a:cubicBezTo>
                    <a:cubicBezTo>
                      <a:pt x="18" y="4"/>
                      <a:pt x="18" y="4"/>
                      <a:pt x="17" y="4"/>
                    </a:cubicBezTo>
                    <a:cubicBezTo>
                      <a:pt x="16" y="4"/>
                      <a:pt x="15" y="3"/>
                      <a:pt x="14" y="2"/>
                    </a:cubicBezTo>
                    <a:cubicBezTo>
                      <a:pt x="13" y="1"/>
                      <a:pt x="11" y="0"/>
                      <a:pt x="8"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77" name="Freeform 51"/>
              <p:cNvSpPr/>
              <p:nvPr/>
            </p:nvSpPr>
            <p:spPr bwMode="auto">
              <a:xfrm>
                <a:off x="-2284412" y="8331141"/>
                <a:ext cx="217489" cy="71438"/>
              </a:xfrm>
              <a:custGeom>
                <a:avLst/>
                <a:gdLst>
                  <a:gd name="T0" fmla="*/ 13 w 58"/>
                  <a:gd name="T1" fmla="*/ 2 h 19"/>
                  <a:gd name="T2" fmla="*/ 13 w 58"/>
                  <a:gd name="T3" fmla="*/ 2 h 19"/>
                  <a:gd name="T4" fmla="*/ 13 w 58"/>
                  <a:gd name="T5" fmla="*/ 1 h 19"/>
                  <a:gd name="T6" fmla="*/ 13 w 58"/>
                  <a:gd name="T7" fmla="*/ 1 h 19"/>
                  <a:gd name="T8" fmla="*/ 12 w 58"/>
                  <a:gd name="T9" fmla="*/ 1 h 19"/>
                  <a:gd name="T10" fmla="*/ 12 w 58"/>
                  <a:gd name="T11" fmla="*/ 1 h 19"/>
                  <a:gd name="T12" fmla="*/ 12 w 58"/>
                  <a:gd name="T13" fmla="*/ 0 h 19"/>
                  <a:gd name="T14" fmla="*/ 11 w 58"/>
                  <a:gd name="T15" fmla="*/ 0 h 19"/>
                  <a:gd name="T16" fmla="*/ 11 w 58"/>
                  <a:gd name="T17" fmla="*/ 0 h 19"/>
                  <a:gd name="T18" fmla="*/ 11 w 58"/>
                  <a:gd name="T19" fmla="*/ 0 h 19"/>
                  <a:gd name="T20" fmla="*/ 10 w 58"/>
                  <a:gd name="T21" fmla="*/ 0 h 19"/>
                  <a:gd name="T22" fmla="*/ 10 w 58"/>
                  <a:gd name="T23" fmla="*/ 0 h 19"/>
                  <a:gd name="T24" fmla="*/ 9 w 58"/>
                  <a:gd name="T25" fmla="*/ 0 h 19"/>
                  <a:gd name="T26" fmla="*/ 9 w 58"/>
                  <a:gd name="T27" fmla="*/ 0 h 19"/>
                  <a:gd name="T28" fmla="*/ 9 w 58"/>
                  <a:gd name="T29" fmla="*/ 0 h 19"/>
                  <a:gd name="T30" fmla="*/ 8 w 58"/>
                  <a:gd name="T31" fmla="*/ 0 h 19"/>
                  <a:gd name="T32" fmla="*/ 8 w 58"/>
                  <a:gd name="T33" fmla="*/ 0 h 19"/>
                  <a:gd name="T34" fmla="*/ 7 w 58"/>
                  <a:gd name="T35" fmla="*/ 0 h 19"/>
                  <a:gd name="T36" fmla="*/ 7 w 58"/>
                  <a:gd name="T37" fmla="*/ 0 h 19"/>
                  <a:gd name="T38" fmla="*/ 6 w 58"/>
                  <a:gd name="T39" fmla="*/ 0 h 19"/>
                  <a:gd name="T40" fmla="*/ 6 w 58"/>
                  <a:gd name="T41" fmla="*/ 0 h 19"/>
                  <a:gd name="T42" fmla="*/ 5 w 58"/>
                  <a:gd name="T43" fmla="*/ 1 h 19"/>
                  <a:gd name="T44" fmla="*/ 5 w 58"/>
                  <a:gd name="T45" fmla="*/ 1 h 19"/>
                  <a:gd name="T46" fmla="*/ 4 w 58"/>
                  <a:gd name="T47" fmla="*/ 1 h 19"/>
                  <a:gd name="T48" fmla="*/ 3 w 58"/>
                  <a:gd name="T49" fmla="*/ 12 h 19"/>
                  <a:gd name="T50" fmla="*/ 18 w 58"/>
                  <a:gd name="T51" fmla="*/ 19 h 19"/>
                  <a:gd name="T52" fmla="*/ 40 w 58"/>
                  <a:gd name="T53" fmla="*/ 19 h 19"/>
                  <a:gd name="T54" fmla="*/ 56 w 58"/>
                  <a:gd name="T55" fmla="*/ 12 h 19"/>
                  <a:gd name="T56" fmla="*/ 55 w 58"/>
                  <a:gd name="T57" fmla="*/ 1 h 19"/>
                  <a:gd name="T58" fmla="*/ 54 w 58"/>
                  <a:gd name="T59" fmla="*/ 1 h 19"/>
                  <a:gd name="T60" fmla="*/ 53 w 58"/>
                  <a:gd name="T61" fmla="*/ 1 h 19"/>
                  <a:gd name="T62" fmla="*/ 52 w 58"/>
                  <a:gd name="T63" fmla="*/ 0 h 19"/>
                  <a:gd name="T64" fmla="*/ 52 w 58"/>
                  <a:gd name="T65" fmla="*/ 0 h 19"/>
                  <a:gd name="T66" fmla="*/ 51 w 58"/>
                  <a:gd name="T67" fmla="*/ 0 h 19"/>
                  <a:gd name="T68" fmla="*/ 51 w 58"/>
                  <a:gd name="T69" fmla="*/ 0 h 19"/>
                  <a:gd name="T70" fmla="*/ 50 w 58"/>
                  <a:gd name="T71" fmla="*/ 0 h 19"/>
                  <a:gd name="T72" fmla="*/ 50 w 58"/>
                  <a:gd name="T73" fmla="*/ 0 h 19"/>
                  <a:gd name="T74" fmla="*/ 50 w 58"/>
                  <a:gd name="T75" fmla="*/ 0 h 19"/>
                  <a:gd name="T76" fmla="*/ 49 w 58"/>
                  <a:gd name="T77" fmla="*/ 0 h 19"/>
                  <a:gd name="T78" fmla="*/ 49 w 58"/>
                  <a:gd name="T79" fmla="*/ 0 h 19"/>
                  <a:gd name="T80" fmla="*/ 48 w 58"/>
                  <a:gd name="T81" fmla="*/ 0 h 19"/>
                  <a:gd name="T82" fmla="*/ 48 w 58"/>
                  <a:gd name="T83" fmla="*/ 0 h 19"/>
                  <a:gd name="T84" fmla="*/ 48 w 58"/>
                  <a:gd name="T85" fmla="*/ 0 h 19"/>
                  <a:gd name="T86" fmla="*/ 47 w 58"/>
                  <a:gd name="T87" fmla="*/ 0 h 19"/>
                  <a:gd name="T88" fmla="*/ 47 w 58"/>
                  <a:gd name="T89" fmla="*/ 0 h 19"/>
                  <a:gd name="T90" fmla="*/ 47 w 58"/>
                  <a:gd name="T91" fmla="*/ 0 h 19"/>
                  <a:gd name="T92" fmla="*/ 46 w 58"/>
                  <a:gd name="T93" fmla="*/ 1 h 19"/>
                  <a:gd name="T94" fmla="*/ 46 w 58"/>
                  <a:gd name="T95" fmla="*/ 1 h 19"/>
                  <a:gd name="T96" fmla="*/ 46 w 58"/>
                  <a:gd name="T97" fmla="*/ 1 h 19"/>
                  <a:gd name="T98" fmla="*/ 45 w 58"/>
                  <a:gd name="T99" fmla="*/ 1 h 19"/>
                  <a:gd name="T100" fmla="*/ 45 w 58"/>
                  <a:gd name="T101" fmla="*/ 2 h 19"/>
                  <a:gd name="T102" fmla="*/ 45 w 58"/>
                  <a:gd name="T103" fmla="*/ 2 h 19"/>
                  <a:gd name="T104" fmla="*/ 44 w 58"/>
                  <a:gd name="T105" fmla="*/ 2 h 19"/>
                  <a:gd name="T106" fmla="*/ 41 w 58"/>
                  <a:gd name="T107" fmla="*/ 4 h 19"/>
                  <a:gd name="T108" fmla="*/ 40 w 58"/>
                  <a:gd name="T109" fmla="*/ 4 h 19"/>
                  <a:gd name="T110" fmla="*/ 18 w 58"/>
                  <a:gd name="T111" fmla="*/ 4 h 19"/>
                  <a:gd name="T112" fmla="*/ 17 w 58"/>
                  <a:gd name="T113" fmla="*/ 4 h 19"/>
                  <a:gd name="T114" fmla="*/ 14 w 58"/>
                  <a:gd name="T115" fmla="*/ 2 h 19"/>
                  <a:gd name="T116" fmla="*/ 13 w 58"/>
                  <a:gd name="T1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 h="19">
                    <a:moveTo>
                      <a:pt x="13" y="2"/>
                    </a:moveTo>
                    <a:cubicBezTo>
                      <a:pt x="13" y="2"/>
                      <a:pt x="13" y="2"/>
                      <a:pt x="13" y="2"/>
                    </a:cubicBezTo>
                    <a:cubicBezTo>
                      <a:pt x="13" y="1"/>
                      <a:pt x="13" y="1"/>
                      <a:pt x="13" y="1"/>
                    </a:cubicBezTo>
                    <a:cubicBezTo>
                      <a:pt x="13" y="1"/>
                      <a:pt x="13" y="1"/>
                      <a:pt x="13" y="1"/>
                    </a:cubicBezTo>
                    <a:cubicBezTo>
                      <a:pt x="12" y="1"/>
                      <a:pt x="12" y="1"/>
                      <a:pt x="12" y="1"/>
                    </a:cubicBezTo>
                    <a:cubicBezTo>
                      <a:pt x="12" y="1"/>
                      <a:pt x="12" y="1"/>
                      <a:pt x="12" y="1"/>
                    </a:cubicBezTo>
                    <a:cubicBezTo>
                      <a:pt x="12" y="1"/>
                      <a:pt x="12" y="0"/>
                      <a:pt x="12"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9" y="0"/>
                    </a:cubicBezTo>
                    <a:cubicBezTo>
                      <a:pt x="9" y="0"/>
                      <a:pt x="9" y="0"/>
                      <a:pt x="9" y="0"/>
                    </a:cubicBezTo>
                    <a:cubicBezTo>
                      <a:pt x="9" y="0"/>
                      <a:pt x="9" y="0"/>
                      <a:pt x="9" y="0"/>
                    </a:cubicBezTo>
                    <a:cubicBezTo>
                      <a:pt x="8" y="0"/>
                      <a:pt x="8" y="0"/>
                      <a:pt x="8" y="0"/>
                    </a:cubicBezTo>
                    <a:cubicBezTo>
                      <a:pt x="8" y="0"/>
                      <a:pt x="8" y="0"/>
                      <a:pt x="8" y="0"/>
                    </a:cubicBezTo>
                    <a:cubicBezTo>
                      <a:pt x="8" y="0"/>
                      <a:pt x="8" y="0"/>
                      <a:pt x="7" y="0"/>
                    </a:cubicBezTo>
                    <a:cubicBezTo>
                      <a:pt x="7" y="0"/>
                      <a:pt x="7" y="0"/>
                      <a:pt x="7" y="0"/>
                    </a:cubicBezTo>
                    <a:cubicBezTo>
                      <a:pt x="7" y="0"/>
                      <a:pt x="6" y="0"/>
                      <a:pt x="6" y="0"/>
                    </a:cubicBezTo>
                    <a:cubicBezTo>
                      <a:pt x="6" y="0"/>
                      <a:pt x="6" y="0"/>
                      <a:pt x="6" y="0"/>
                    </a:cubicBezTo>
                    <a:cubicBezTo>
                      <a:pt x="5" y="0"/>
                      <a:pt x="5" y="0"/>
                      <a:pt x="5" y="1"/>
                    </a:cubicBezTo>
                    <a:cubicBezTo>
                      <a:pt x="5" y="1"/>
                      <a:pt x="5" y="1"/>
                      <a:pt x="5" y="1"/>
                    </a:cubicBezTo>
                    <a:cubicBezTo>
                      <a:pt x="4" y="1"/>
                      <a:pt x="4" y="1"/>
                      <a:pt x="4" y="1"/>
                    </a:cubicBezTo>
                    <a:cubicBezTo>
                      <a:pt x="1" y="4"/>
                      <a:pt x="0" y="9"/>
                      <a:pt x="3" y="12"/>
                    </a:cubicBezTo>
                    <a:cubicBezTo>
                      <a:pt x="6" y="16"/>
                      <a:pt x="12" y="19"/>
                      <a:pt x="18" y="19"/>
                    </a:cubicBezTo>
                    <a:cubicBezTo>
                      <a:pt x="40" y="19"/>
                      <a:pt x="40" y="19"/>
                      <a:pt x="40" y="19"/>
                    </a:cubicBezTo>
                    <a:cubicBezTo>
                      <a:pt x="46" y="19"/>
                      <a:pt x="52" y="16"/>
                      <a:pt x="56" y="12"/>
                    </a:cubicBezTo>
                    <a:cubicBezTo>
                      <a:pt x="58" y="9"/>
                      <a:pt x="58" y="4"/>
                      <a:pt x="55" y="1"/>
                    </a:cubicBezTo>
                    <a:cubicBezTo>
                      <a:pt x="54" y="1"/>
                      <a:pt x="54" y="1"/>
                      <a:pt x="54" y="1"/>
                    </a:cubicBezTo>
                    <a:cubicBezTo>
                      <a:pt x="54" y="1"/>
                      <a:pt x="53" y="1"/>
                      <a:pt x="53" y="1"/>
                    </a:cubicBezTo>
                    <a:cubicBezTo>
                      <a:pt x="53" y="0"/>
                      <a:pt x="53" y="0"/>
                      <a:pt x="52" y="0"/>
                    </a:cubicBezTo>
                    <a:cubicBezTo>
                      <a:pt x="52" y="0"/>
                      <a:pt x="52" y="0"/>
                      <a:pt x="52" y="0"/>
                    </a:cubicBezTo>
                    <a:cubicBezTo>
                      <a:pt x="52" y="0"/>
                      <a:pt x="52" y="0"/>
                      <a:pt x="51" y="0"/>
                    </a:cubicBezTo>
                    <a:cubicBezTo>
                      <a:pt x="51" y="0"/>
                      <a:pt x="51" y="0"/>
                      <a:pt x="51" y="0"/>
                    </a:cubicBezTo>
                    <a:cubicBezTo>
                      <a:pt x="51" y="0"/>
                      <a:pt x="50" y="0"/>
                      <a:pt x="50" y="0"/>
                    </a:cubicBezTo>
                    <a:cubicBezTo>
                      <a:pt x="50" y="0"/>
                      <a:pt x="50" y="0"/>
                      <a:pt x="50" y="0"/>
                    </a:cubicBezTo>
                    <a:cubicBezTo>
                      <a:pt x="50" y="0"/>
                      <a:pt x="50" y="0"/>
                      <a:pt x="50" y="0"/>
                    </a:cubicBezTo>
                    <a:cubicBezTo>
                      <a:pt x="49" y="0"/>
                      <a:pt x="49" y="0"/>
                      <a:pt x="49" y="0"/>
                    </a:cubicBezTo>
                    <a:cubicBezTo>
                      <a:pt x="49" y="0"/>
                      <a:pt x="49" y="0"/>
                      <a:pt x="49" y="0"/>
                    </a:cubicBezTo>
                    <a:cubicBezTo>
                      <a:pt x="49" y="0"/>
                      <a:pt x="49" y="0"/>
                      <a:pt x="48" y="0"/>
                    </a:cubicBezTo>
                    <a:cubicBezTo>
                      <a:pt x="48" y="0"/>
                      <a:pt x="48" y="0"/>
                      <a:pt x="48" y="0"/>
                    </a:cubicBezTo>
                    <a:cubicBezTo>
                      <a:pt x="48" y="0"/>
                      <a:pt x="48" y="0"/>
                      <a:pt x="48" y="0"/>
                    </a:cubicBezTo>
                    <a:cubicBezTo>
                      <a:pt x="48" y="0"/>
                      <a:pt x="47" y="0"/>
                      <a:pt x="47" y="0"/>
                    </a:cubicBezTo>
                    <a:cubicBezTo>
                      <a:pt x="47" y="0"/>
                      <a:pt x="47" y="0"/>
                      <a:pt x="47" y="0"/>
                    </a:cubicBezTo>
                    <a:cubicBezTo>
                      <a:pt x="47" y="0"/>
                      <a:pt x="47" y="0"/>
                      <a:pt x="47" y="0"/>
                    </a:cubicBezTo>
                    <a:cubicBezTo>
                      <a:pt x="47" y="0"/>
                      <a:pt x="46" y="1"/>
                      <a:pt x="46" y="1"/>
                    </a:cubicBezTo>
                    <a:cubicBezTo>
                      <a:pt x="46" y="1"/>
                      <a:pt x="46" y="1"/>
                      <a:pt x="46" y="1"/>
                    </a:cubicBezTo>
                    <a:cubicBezTo>
                      <a:pt x="46" y="1"/>
                      <a:pt x="46" y="1"/>
                      <a:pt x="46" y="1"/>
                    </a:cubicBezTo>
                    <a:cubicBezTo>
                      <a:pt x="46" y="1"/>
                      <a:pt x="45" y="1"/>
                      <a:pt x="45" y="1"/>
                    </a:cubicBezTo>
                    <a:cubicBezTo>
                      <a:pt x="45" y="1"/>
                      <a:pt x="45" y="1"/>
                      <a:pt x="45" y="2"/>
                    </a:cubicBezTo>
                    <a:cubicBezTo>
                      <a:pt x="45" y="2"/>
                      <a:pt x="45" y="2"/>
                      <a:pt x="45" y="2"/>
                    </a:cubicBezTo>
                    <a:cubicBezTo>
                      <a:pt x="45" y="2"/>
                      <a:pt x="44" y="2"/>
                      <a:pt x="44" y="2"/>
                    </a:cubicBezTo>
                    <a:cubicBezTo>
                      <a:pt x="43" y="3"/>
                      <a:pt x="42" y="4"/>
                      <a:pt x="41" y="4"/>
                    </a:cubicBezTo>
                    <a:cubicBezTo>
                      <a:pt x="41" y="4"/>
                      <a:pt x="41" y="4"/>
                      <a:pt x="40" y="4"/>
                    </a:cubicBezTo>
                    <a:cubicBezTo>
                      <a:pt x="18" y="4"/>
                      <a:pt x="18" y="4"/>
                      <a:pt x="18" y="4"/>
                    </a:cubicBezTo>
                    <a:cubicBezTo>
                      <a:pt x="18" y="4"/>
                      <a:pt x="17" y="4"/>
                      <a:pt x="17" y="4"/>
                    </a:cubicBezTo>
                    <a:cubicBezTo>
                      <a:pt x="16" y="4"/>
                      <a:pt x="15" y="3"/>
                      <a:pt x="14" y="2"/>
                    </a:cubicBezTo>
                    <a:cubicBezTo>
                      <a:pt x="14" y="2"/>
                      <a:pt x="14" y="2"/>
                      <a:pt x="13" y="2"/>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78" name="Freeform 52"/>
              <p:cNvSpPr/>
              <p:nvPr/>
            </p:nvSpPr>
            <p:spPr bwMode="auto">
              <a:xfrm>
                <a:off x="-2054226" y="8331141"/>
                <a:ext cx="217489" cy="71438"/>
              </a:xfrm>
              <a:custGeom>
                <a:avLst/>
                <a:gdLst>
                  <a:gd name="T0" fmla="*/ 14 w 58"/>
                  <a:gd name="T1" fmla="*/ 2 h 19"/>
                  <a:gd name="T2" fmla="*/ 8 w 58"/>
                  <a:gd name="T3" fmla="*/ 0 h 19"/>
                  <a:gd name="T4" fmla="*/ 3 w 58"/>
                  <a:gd name="T5" fmla="*/ 1 h 19"/>
                  <a:gd name="T6" fmla="*/ 3 w 58"/>
                  <a:gd name="T7" fmla="*/ 12 h 19"/>
                  <a:gd name="T8" fmla="*/ 18 w 58"/>
                  <a:gd name="T9" fmla="*/ 19 h 19"/>
                  <a:gd name="T10" fmla="*/ 40 w 58"/>
                  <a:gd name="T11" fmla="*/ 19 h 19"/>
                  <a:gd name="T12" fmla="*/ 55 w 58"/>
                  <a:gd name="T13" fmla="*/ 12 h 19"/>
                  <a:gd name="T14" fmla="*/ 54 w 58"/>
                  <a:gd name="T15" fmla="*/ 1 h 19"/>
                  <a:gd name="T16" fmla="*/ 50 w 58"/>
                  <a:gd name="T17" fmla="*/ 0 h 19"/>
                  <a:gd name="T18" fmla="*/ 44 w 58"/>
                  <a:gd name="T19" fmla="*/ 2 h 19"/>
                  <a:gd name="T20" fmla="*/ 42 w 58"/>
                  <a:gd name="T21" fmla="*/ 4 h 19"/>
                  <a:gd name="T22" fmla="*/ 40 w 58"/>
                  <a:gd name="T23" fmla="*/ 4 h 19"/>
                  <a:gd name="T24" fmla="*/ 18 w 58"/>
                  <a:gd name="T25" fmla="*/ 4 h 19"/>
                  <a:gd name="T26" fmla="*/ 18 w 58"/>
                  <a:gd name="T27" fmla="*/ 4 h 19"/>
                  <a:gd name="T28" fmla="*/ 14 w 58"/>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9">
                    <a:moveTo>
                      <a:pt x="14" y="2"/>
                    </a:moveTo>
                    <a:cubicBezTo>
                      <a:pt x="12" y="1"/>
                      <a:pt x="10" y="0"/>
                      <a:pt x="8" y="0"/>
                    </a:cubicBezTo>
                    <a:cubicBezTo>
                      <a:pt x="7" y="0"/>
                      <a:pt x="5" y="0"/>
                      <a:pt x="3" y="1"/>
                    </a:cubicBezTo>
                    <a:cubicBezTo>
                      <a:pt x="0" y="4"/>
                      <a:pt x="0" y="9"/>
                      <a:pt x="3" y="12"/>
                    </a:cubicBezTo>
                    <a:cubicBezTo>
                      <a:pt x="6" y="16"/>
                      <a:pt x="12" y="19"/>
                      <a:pt x="18" y="19"/>
                    </a:cubicBezTo>
                    <a:cubicBezTo>
                      <a:pt x="40" y="19"/>
                      <a:pt x="40" y="19"/>
                      <a:pt x="40" y="19"/>
                    </a:cubicBezTo>
                    <a:cubicBezTo>
                      <a:pt x="46" y="19"/>
                      <a:pt x="52" y="16"/>
                      <a:pt x="55" y="12"/>
                    </a:cubicBezTo>
                    <a:cubicBezTo>
                      <a:pt x="58" y="9"/>
                      <a:pt x="58" y="4"/>
                      <a:pt x="54" y="1"/>
                    </a:cubicBezTo>
                    <a:cubicBezTo>
                      <a:pt x="53" y="0"/>
                      <a:pt x="51" y="0"/>
                      <a:pt x="50" y="0"/>
                    </a:cubicBezTo>
                    <a:cubicBezTo>
                      <a:pt x="48" y="0"/>
                      <a:pt x="46" y="1"/>
                      <a:pt x="44" y="2"/>
                    </a:cubicBezTo>
                    <a:cubicBezTo>
                      <a:pt x="43" y="3"/>
                      <a:pt x="43" y="4"/>
                      <a:pt x="42" y="4"/>
                    </a:cubicBezTo>
                    <a:cubicBezTo>
                      <a:pt x="41" y="4"/>
                      <a:pt x="41" y="4"/>
                      <a:pt x="40" y="4"/>
                    </a:cubicBezTo>
                    <a:cubicBezTo>
                      <a:pt x="18" y="4"/>
                      <a:pt x="18" y="4"/>
                      <a:pt x="18" y="4"/>
                    </a:cubicBezTo>
                    <a:cubicBezTo>
                      <a:pt x="18" y="4"/>
                      <a:pt x="18" y="4"/>
                      <a:pt x="18" y="4"/>
                    </a:cubicBezTo>
                    <a:cubicBezTo>
                      <a:pt x="16" y="4"/>
                      <a:pt x="15" y="3"/>
                      <a:pt x="14" y="2"/>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79" name="Freeform 53"/>
              <p:cNvSpPr/>
              <p:nvPr/>
            </p:nvSpPr>
            <p:spPr bwMode="auto">
              <a:xfrm>
                <a:off x="-2949575" y="1719252"/>
                <a:ext cx="574674" cy="544509"/>
              </a:xfrm>
              <a:custGeom>
                <a:avLst/>
                <a:gdLst>
                  <a:gd name="T0" fmla="*/ 26 w 153"/>
                  <a:gd name="T1" fmla="*/ 145 h 145"/>
                  <a:gd name="T2" fmla="*/ 52 w 153"/>
                  <a:gd name="T3" fmla="*/ 119 h 145"/>
                  <a:gd name="T4" fmla="*/ 52 w 153"/>
                  <a:gd name="T5" fmla="*/ 119 h 145"/>
                  <a:gd name="T6" fmla="*/ 52 w 153"/>
                  <a:gd name="T7" fmla="*/ 33 h 145"/>
                  <a:gd name="T8" fmla="*/ 137 w 153"/>
                  <a:gd name="T9" fmla="*/ 33 h 145"/>
                  <a:gd name="T10" fmla="*/ 137 w 153"/>
                  <a:gd name="T11" fmla="*/ 94 h 145"/>
                  <a:gd name="T12" fmla="*/ 127 w 153"/>
                  <a:gd name="T13" fmla="*/ 93 h 145"/>
                  <a:gd name="T14" fmla="*/ 101 w 153"/>
                  <a:gd name="T15" fmla="*/ 119 h 145"/>
                  <a:gd name="T16" fmla="*/ 127 w 153"/>
                  <a:gd name="T17" fmla="*/ 145 h 145"/>
                  <a:gd name="T18" fmla="*/ 153 w 153"/>
                  <a:gd name="T19" fmla="*/ 119 h 145"/>
                  <a:gd name="T20" fmla="*/ 153 w 153"/>
                  <a:gd name="T21" fmla="*/ 119 h 145"/>
                  <a:gd name="T22" fmla="*/ 153 w 153"/>
                  <a:gd name="T23" fmla="*/ 119 h 145"/>
                  <a:gd name="T24" fmla="*/ 153 w 153"/>
                  <a:gd name="T25" fmla="*/ 33 h 145"/>
                  <a:gd name="T26" fmla="*/ 153 w 153"/>
                  <a:gd name="T27" fmla="*/ 0 h 145"/>
                  <a:gd name="T28" fmla="*/ 137 w 153"/>
                  <a:gd name="T29" fmla="*/ 0 h 145"/>
                  <a:gd name="T30" fmla="*/ 52 w 153"/>
                  <a:gd name="T31" fmla="*/ 0 h 145"/>
                  <a:gd name="T32" fmla="*/ 36 w 153"/>
                  <a:gd name="T33" fmla="*/ 0 h 145"/>
                  <a:gd name="T34" fmla="*/ 36 w 153"/>
                  <a:gd name="T35" fmla="*/ 33 h 145"/>
                  <a:gd name="T36" fmla="*/ 36 w 153"/>
                  <a:gd name="T37" fmla="*/ 94 h 145"/>
                  <a:gd name="T38" fmla="*/ 26 w 153"/>
                  <a:gd name="T39" fmla="*/ 93 h 145"/>
                  <a:gd name="T40" fmla="*/ 0 w 153"/>
                  <a:gd name="T41" fmla="*/ 119 h 145"/>
                  <a:gd name="T42" fmla="*/ 26 w 153"/>
                  <a:gd name="T43"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145">
                    <a:moveTo>
                      <a:pt x="26" y="145"/>
                    </a:moveTo>
                    <a:cubicBezTo>
                      <a:pt x="40" y="145"/>
                      <a:pt x="52" y="133"/>
                      <a:pt x="52" y="119"/>
                    </a:cubicBezTo>
                    <a:cubicBezTo>
                      <a:pt x="52" y="119"/>
                      <a:pt x="52" y="119"/>
                      <a:pt x="52" y="119"/>
                    </a:cubicBezTo>
                    <a:cubicBezTo>
                      <a:pt x="52" y="33"/>
                      <a:pt x="52" y="33"/>
                      <a:pt x="52" y="33"/>
                    </a:cubicBezTo>
                    <a:cubicBezTo>
                      <a:pt x="137" y="33"/>
                      <a:pt x="137" y="33"/>
                      <a:pt x="137" y="33"/>
                    </a:cubicBezTo>
                    <a:cubicBezTo>
                      <a:pt x="137" y="94"/>
                      <a:pt x="137" y="94"/>
                      <a:pt x="137" y="94"/>
                    </a:cubicBezTo>
                    <a:cubicBezTo>
                      <a:pt x="134" y="93"/>
                      <a:pt x="130" y="93"/>
                      <a:pt x="127" y="93"/>
                    </a:cubicBezTo>
                    <a:cubicBezTo>
                      <a:pt x="112" y="93"/>
                      <a:pt x="101" y="104"/>
                      <a:pt x="101" y="119"/>
                    </a:cubicBezTo>
                    <a:cubicBezTo>
                      <a:pt x="101" y="133"/>
                      <a:pt x="112" y="145"/>
                      <a:pt x="127" y="145"/>
                    </a:cubicBezTo>
                    <a:cubicBezTo>
                      <a:pt x="141" y="145"/>
                      <a:pt x="153" y="133"/>
                      <a:pt x="153" y="119"/>
                    </a:cubicBezTo>
                    <a:cubicBezTo>
                      <a:pt x="153" y="119"/>
                      <a:pt x="153" y="119"/>
                      <a:pt x="153" y="119"/>
                    </a:cubicBezTo>
                    <a:cubicBezTo>
                      <a:pt x="153" y="119"/>
                      <a:pt x="153" y="119"/>
                      <a:pt x="153" y="119"/>
                    </a:cubicBezTo>
                    <a:cubicBezTo>
                      <a:pt x="153" y="33"/>
                      <a:pt x="153" y="33"/>
                      <a:pt x="153" y="33"/>
                    </a:cubicBezTo>
                    <a:cubicBezTo>
                      <a:pt x="153" y="0"/>
                      <a:pt x="153" y="0"/>
                      <a:pt x="153" y="0"/>
                    </a:cubicBezTo>
                    <a:cubicBezTo>
                      <a:pt x="137" y="0"/>
                      <a:pt x="137" y="0"/>
                      <a:pt x="137" y="0"/>
                    </a:cubicBezTo>
                    <a:cubicBezTo>
                      <a:pt x="52" y="0"/>
                      <a:pt x="52" y="0"/>
                      <a:pt x="52" y="0"/>
                    </a:cubicBezTo>
                    <a:cubicBezTo>
                      <a:pt x="36" y="0"/>
                      <a:pt x="36" y="0"/>
                      <a:pt x="36" y="0"/>
                    </a:cubicBezTo>
                    <a:cubicBezTo>
                      <a:pt x="36" y="33"/>
                      <a:pt x="36" y="33"/>
                      <a:pt x="36" y="33"/>
                    </a:cubicBezTo>
                    <a:cubicBezTo>
                      <a:pt x="36" y="94"/>
                      <a:pt x="36" y="94"/>
                      <a:pt x="36" y="94"/>
                    </a:cubicBezTo>
                    <a:cubicBezTo>
                      <a:pt x="33" y="93"/>
                      <a:pt x="29" y="93"/>
                      <a:pt x="26" y="93"/>
                    </a:cubicBezTo>
                    <a:cubicBezTo>
                      <a:pt x="11" y="93"/>
                      <a:pt x="0" y="104"/>
                      <a:pt x="0" y="119"/>
                    </a:cubicBezTo>
                    <a:cubicBezTo>
                      <a:pt x="0" y="133"/>
                      <a:pt x="11" y="145"/>
                      <a:pt x="26" y="145"/>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80" name="Freeform 54"/>
              <p:cNvSpPr/>
              <p:nvPr/>
            </p:nvSpPr>
            <p:spPr bwMode="auto">
              <a:xfrm>
                <a:off x="-1382712" y="8283515"/>
                <a:ext cx="195263" cy="63500"/>
              </a:xfrm>
              <a:custGeom>
                <a:avLst/>
                <a:gdLst>
                  <a:gd name="T0" fmla="*/ 3 w 123"/>
                  <a:gd name="T1" fmla="*/ 0 h 40"/>
                  <a:gd name="T2" fmla="*/ 0 w 123"/>
                  <a:gd name="T3" fmla="*/ 40 h 40"/>
                  <a:gd name="T4" fmla="*/ 123 w 123"/>
                  <a:gd name="T5" fmla="*/ 40 h 40"/>
                  <a:gd name="T6" fmla="*/ 121 w 123"/>
                  <a:gd name="T7" fmla="*/ 0 h 40"/>
                  <a:gd name="T8" fmla="*/ 3 w 123"/>
                  <a:gd name="T9" fmla="*/ 0 h 40"/>
                </a:gdLst>
                <a:ahLst/>
                <a:cxnLst>
                  <a:cxn ang="0">
                    <a:pos x="T0" y="T1"/>
                  </a:cxn>
                  <a:cxn ang="0">
                    <a:pos x="T2" y="T3"/>
                  </a:cxn>
                  <a:cxn ang="0">
                    <a:pos x="T4" y="T5"/>
                  </a:cxn>
                  <a:cxn ang="0">
                    <a:pos x="T6" y="T7"/>
                  </a:cxn>
                  <a:cxn ang="0">
                    <a:pos x="T8" y="T9"/>
                  </a:cxn>
                </a:cxnLst>
                <a:rect l="0" t="0" r="r" b="b"/>
                <a:pathLst>
                  <a:path w="123" h="40">
                    <a:moveTo>
                      <a:pt x="3" y="0"/>
                    </a:moveTo>
                    <a:lnTo>
                      <a:pt x="0" y="40"/>
                    </a:lnTo>
                    <a:lnTo>
                      <a:pt x="123" y="40"/>
                    </a:lnTo>
                    <a:lnTo>
                      <a:pt x="121" y="0"/>
                    </a:lnTo>
                    <a:lnTo>
                      <a:pt x="3"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81" name="Freeform 55"/>
              <p:cNvSpPr>
                <a:spLocks noEditPoints="1"/>
              </p:cNvSpPr>
              <p:nvPr/>
            </p:nvSpPr>
            <p:spPr bwMode="auto">
              <a:xfrm>
                <a:off x="-1555750" y="7926330"/>
                <a:ext cx="546100" cy="338136"/>
              </a:xfrm>
              <a:custGeom>
                <a:avLst/>
                <a:gdLst>
                  <a:gd name="T0" fmla="*/ 230 w 344"/>
                  <a:gd name="T1" fmla="*/ 213 h 213"/>
                  <a:gd name="T2" fmla="*/ 344 w 344"/>
                  <a:gd name="T3" fmla="*/ 213 h 213"/>
                  <a:gd name="T4" fmla="*/ 344 w 344"/>
                  <a:gd name="T5" fmla="*/ 0 h 213"/>
                  <a:gd name="T6" fmla="*/ 171 w 344"/>
                  <a:gd name="T7" fmla="*/ 0 h 213"/>
                  <a:gd name="T8" fmla="*/ 171 w 344"/>
                  <a:gd name="T9" fmla="*/ 26 h 213"/>
                  <a:gd name="T10" fmla="*/ 313 w 344"/>
                  <a:gd name="T11" fmla="*/ 26 h 213"/>
                  <a:gd name="T12" fmla="*/ 313 w 344"/>
                  <a:gd name="T13" fmla="*/ 187 h 213"/>
                  <a:gd name="T14" fmla="*/ 228 w 344"/>
                  <a:gd name="T15" fmla="*/ 187 h 213"/>
                  <a:gd name="T16" fmla="*/ 171 w 344"/>
                  <a:gd name="T17" fmla="*/ 187 h 213"/>
                  <a:gd name="T18" fmla="*/ 171 w 344"/>
                  <a:gd name="T19" fmla="*/ 213 h 213"/>
                  <a:gd name="T20" fmla="*/ 230 w 344"/>
                  <a:gd name="T21" fmla="*/ 213 h 213"/>
                  <a:gd name="T22" fmla="*/ 171 w 344"/>
                  <a:gd name="T23" fmla="*/ 0 h 213"/>
                  <a:gd name="T24" fmla="*/ 0 w 344"/>
                  <a:gd name="T25" fmla="*/ 0 h 213"/>
                  <a:gd name="T26" fmla="*/ 0 w 344"/>
                  <a:gd name="T27" fmla="*/ 213 h 213"/>
                  <a:gd name="T28" fmla="*/ 112 w 344"/>
                  <a:gd name="T29" fmla="*/ 213 h 213"/>
                  <a:gd name="T30" fmla="*/ 171 w 344"/>
                  <a:gd name="T31" fmla="*/ 213 h 213"/>
                  <a:gd name="T32" fmla="*/ 171 w 344"/>
                  <a:gd name="T33" fmla="*/ 187 h 213"/>
                  <a:gd name="T34" fmla="*/ 114 w 344"/>
                  <a:gd name="T35" fmla="*/ 187 h 213"/>
                  <a:gd name="T36" fmla="*/ 31 w 344"/>
                  <a:gd name="T37" fmla="*/ 187 h 213"/>
                  <a:gd name="T38" fmla="*/ 31 w 344"/>
                  <a:gd name="T39" fmla="*/ 187 h 213"/>
                  <a:gd name="T40" fmla="*/ 31 w 344"/>
                  <a:gd name="T41" fmla="*/ 26 h 213"/>
                  <a:gd name="T42" fmla="*/ 171 w 344"/>
                  <a:gd name="T43" fmla="*/ 26 h 213"/>
                  <a:gd name="T44" fmla="*/ 171 w 344"/>
                  <a:gd name="T4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4" h="213">
                    <a:moveTo>
                      <a:pt x="230" y="213"/>
                    </a:moveTo>
                    <a:lnTo>
                      <a:pt x="344" y="213"/>
                    </a:lnTo>
                    <a:lnTo>
                      <a:pt x="344" y="0"/>
                    </a:lnTo>
                    <a:lnTo>
                      <a:pt x="171" y="0"/>
                    </a:lnTo>
                    <a:lnTo>
                      <a:pt x="171" y="26"/>
                    </a:lnTo>
                    <a:lnTo>
                      <a:pt x="313" y="26"/>
                    </a:lnTo>
                    <a:lnTo>
                      <a:pt x="313" y="187"/>
                    </a:lnTo>
                    <a:lnTo>
                      <a:pt x="228" y="187"/>
                    </a:lnTo>
                    <a:lnTo>
                      <a:pt x="171" y="187"/>
                    </a:lnTo>
                    <a:lnTo>
                      <a:pt x="171" y="213"/>
                    </a:lnTo>
                    <a:lnTo>
                      <a:pt x="230" y="213"/>
                    </a:lnTo>
                    <a:close/>
                    <a:moveTo>
                      <a:pt x="171" y="0"/>
                    </a:moveTo>
                    <a:lnTo>
                      <a:pt x="0" y="0"/>
                    </a:lnTo>
                    <a:lnTo>
                      <a:pt x="0" y="213"/>
                    </a:lnTo>
                    <a:lnTo>
                      <a:pt x="112" y="213"/>
                    </a:lnTo>
                    <a:lnTo>
                      <a:pt x="171" y="213"/>
                    </a:lnTo>
                    <a:lnTo>
                      <a:pt x="171" y="187"/>
                    </a:lnTo>
                    <a:lnTo>
                      <a:pt x="114" y="187"/>
                    </a:lnTo>
                    <a:lnTo>
                      <a:pt x="31" y="187"/>
                    </a:lnTo>
                    <a:lnTo>
                      <a:pt x="31" y="187"/>
                    </a:lnTo>
                    <a:lnTo>
                      <a:pt x="31" y="26"/>
                    </a:lnTo>
                    <a:lnTo>
                      <a:pt x="171" y="26"/>
                    </a:lnTo>
                    <a:lnTo>
                      <a:pt x="171"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82" name="Freeform 56"/>
              <p:cNvSpPr/>
              <p:nvPr/>
            </p:nvSpPr>
            <p:spPr bwMode="auto">
              <a:xfrm>
                <a:off x="-1419226" y="8366064"/>
                <a:ext cx="269874" cy="25400"/>
              </a:xfrm>
              <a:custGeom>
                <a:avLst/>
                <a:gdLst>
                  <a:gd name="T0" fmla="*/ 0 w 170"/>
                  <a:gd name="T1" fmla="*/ 0 h 16"/>
                  <a:gd name="T2" fmla="*/ 0 w 170"/>
                  <a:gd name="T3" fmla="*/ 16 h 16"/>
                  <a:gd name="T4" fmla="*/ 170 w 170"/>
                  <a:gd name="T5" fmla="*/ 16 h 16"/>
                  <a:gd name="T6" fmla="*/ 170 w 170"/>
                  <a:gd name="T7" fmla="*/ 0 h 16"/>
                  <a:gd name="T8" fmla="*/ 146 w 170"/>
                  <a:gd name="T9" fmla="*/ 0 h 16"/>
                  <a:gd name="T10" fmla="*/ 23 w 170"/>
                  <a:gd name="T11" fmla="*/ 0 h 16"/>
                  <a:gd name="T12" fmla="*/ 0 w 17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70" h="16">
                    <a:moveTo>
                      <a:pt x="0" y="0"/>
                    </a:moveTo>
                    <a:lnTo>
                      <a:pt x="0" y="16"/>
                    </a:lnTo>
                    <a:lnTo>
                      <a:pt x="170" y="16"/>
                    </a:lnTo>
                    <a:lnTo>
                      <a:pt x="170" y="0"/>
                    </a:lnTo>
                    <a:lnTo>
                      <a:pt x="146" y="0"/>
                    </a:lnTo>
                    <a:lnTo>
                      <a:pt x="23" y="0"/>
                    </a:lnTo>
                    <a:lnTo>
                      <a:pt x="0"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83" name="Freeform 57"/>
              <p:cNvSpPr>
                <a:spLocks noEditPoints="1"/>
              </p:cNvSpPr>
              <p:nvPr/>
            </p:nvSpPr>
            <p:spPr bwMode="auto">
              <a:xfrm>
                <a:off x="-4494212" y="8478777"/>
                <a:ext cx="233363" cy="520696"/>
              </a:xfrm>
              <a:custGeom>
                <a:avLst/>
                <a:gdLst>
                  <a:gd name="T0" fmla="*/ 31 w 62"/>
                  <a:gd name="T1" fmla="*/ 120 h 139"/>
                  <a:gd name="T2" fmla="*/ 31 w 62"/>
                  <a:gd name="T3" fmla="*/ 120 h 139"/>
                  <a:gd name="T4" fmla="*/ 60 w 62"/>
                  <a:gd name="T5" fmla="*/ 135 h 139"/>
                  <a:gd name="T6" fmla="*/ 61 w 62"/>
                  <a:gd name="T7" fmla="*/ 135 h 139"/>
                  <a:gd name="T8" fmla="*/ 61 w 62"/>
                  <a:gd name="T9" fmla="*/ 36 h 139"/>
                  <a:gd name="T10" fmla="*/ 60 w 62"/>
                  <a:gd name="T11" fmla="*/ 22 h 139"/>
                  <a:gd name="T12" fmla="*/ 52 w 62"/>
                  <a:gd name="T13" fmla="*/ 12 h 139"/>
                  <a:gd name="T14" fmla="*/ 52 w 62"/>
                  <a:gd name="T15" fmla="*/ 4 h 139"/>
                  <a:gd name="T16" fmla="*/ 52 w 62"/>
                  <a:gd name="T17" fmla="*/ 0 h 139"/>
                  <a:gd name="T18" fmla="*/ 48 w 62"/>
                  <a:gd name="T19" fmla="*/ 0 h 139"/>
                  <a:gd name="T20" fmla="*/ 31 w 62"/>
                  <a:gd name="T21" fmla="*/ 0 h 139"/>
                  <a:gd name="T22" fmla="*/ 31 w 62"/>
                  <a:gd name="T23" fmla="*/ 4 h 139"/>
                  <a:gd name="T24" fmla="*/ 48 w 62"/>
                  <a:gd name="T25" fmla="*/ 4 h 139"/>
                  <a:gd name="T26" fmla="*/ 48 w 62"/>
                  <a:gd name="T27" fmla="*/ 10 h 139"/>
                  <a:gd name="T28" fmla="*/ 48 w 62"/>
                  <a:gd name="T29" fmla="*/ 58 h 139"/>
                  <a:gd name="T30" fmla="*/ 31 w 62"/>
                  <a:gd name="T31" fmla="*/ 40 h 139"/>
                  <a:gd name="T32" fmla="*/ 31 w 62"/>
                  <a:gd name="T33" fmla="*/ 41 h 139"/>
                  <a:gd name="T34" fmla="*/ 31 w 62"/>
                  <a:gd name="T35" fmla="*/ 120 h 139"/>
                  <a:gd name="T36" fmla="*/ 1 w 62"/>
                  <a:gd name="T37" fmla="*/ 135 h 139"/>
                  <a:gd name="T38" fmla="*/ 31 w 62"/>
                  <a:gd name="T39" fmla="*/ 120 h 139"/>
                  <a:gd name="T40" fmla="*/ 31 w 62"/>
                  <a:gd name="T41" fmla="*/ 41 h 139"/>
                  <a:gd name="T42" fmla="*/ 13 w 62"/>
                  <a:gd name="T43" fmla="*/ 58 h 139"/>
                  <a:gd name="T44" fmla="*/ 13 w 62"/>
                  <a:gd name="T45" fmla="*/ 10 h 139"/>
                  <a:gd name="T46" fmla="*/ 13 w 62"/>
                  <a:gd name="T47" fmla="*/ 10 h 139"/>
                  <a:gd name="T48" fmla="*/ 13 w 62"/>
                  <a:gd name="T49" fmla="*/ 10 h 139"/>
                  <a:gd name="T50" fmla="*/ 13 w 62"/>
                  <a:gd name="T51" fmla="*/ 4 h 139"/>
                  <a:gd name="T52" fmla="*/ 31 w 62"/>
                  <a:gd name="T53" fmla="*/ 4 h 139"/>
                  <a:gd name="T54" fmla="*/ 31 w 62"/>
                  <a:gd name="T55" fmla="*/ 0 h 139"/>
                  <a:gd name="T56" fmla="*/ 13 w 62"/>
                  <a:gd name="T57" fmla="*/ 0 h 139"/>
                  <a:gd name="T58" fmla="*/ 9 w 62"/>
                  <a:gd name="T59" fmla="*/ 0 h 139"/>
                  <a:gd name="T60" fmla="*/ 9 w 62"/>
                  <a:gd name="T61" fmla="*/ 4 h 139"/>
                  <a:gd name="T62" fmla="*/ 9 w 62"/>
                  <a:gd name="T63" fmla="*/ 12 h 139"/>
                  <a:gd name="T64" fmla="*/ 1 w 62"/>
                  <a:gd name="T65" fmla="*/ 22 h 139"/>
                  <a:gd name="T66" fmla="*/ 0 w 62"/>
                  <a:gd name="T67" fmla="*/ 36 h 139"/>
                  <a:gd name="T68" fmla="*/ 0 w 62"/>
                  <a:gd name="T69" fmla="*/ 135 h 139"/>
                  <a:gd name="T70" fmla="*/ 1 w 62"/>
                  <a:gd name="T7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139">
                    <a:moveTo>
                      <a:pt x="31" y="120"/>
                    </a:moveTo>
                    <a:cubicBezTo>
                      <a:pt x="31" y="120"/>
                      <a:pt x="31" y="120"/>
                      <a:pt x="31" y="120"/>
                    </a:cubicBezTo>
                    <a:cubicBezTo>
                      <a:pt x="45" y="120"/>
                      <a:pt x="57" y="123"/>
                      <a:pt x="60" y="135"/>
                    </a:cubicBezTo>
                    <a:cubicBezTo>
                      <a:pt x="62" y="139"/>
                      <a:pt x="61" y="139"/>
                      <a:pt x="61" y="135"/>
                    </a:cubicBezTo>
                    <a:cubicBezTo>
                      <a:pt x="61" y="114"/>
                      <a:pt x="61" y="57"/>
                      <a:pt x="61" y="36"/>
                    </a:cubicBezTo>
                    <a:cubicBezTo>
                      <a:pt x="61" y="32"/>
                      <a:pt x="62" y="26"/>
                      <a:pt x="60" y="22"/>
                    </a:cubicBezTo>
                    <a:cubicBezTo>
                      <a:pt x="59" y="17"/>
                      <a:pt x="56" y="14"/>
                      <a:pt x="52" y="12"/>
                    </a:cubicBezTo>
                    <a:cubicBezTo>
                      <a:pt x="52" y="4"/>
                      <a:pt x="52" y="4"/>
                      <a:pt x="52" y="4"/>
                    </a:cubicBezTo>
                    <a:cubicBezTo>
                      <a:pt x="52" y="0"/>
                      <a:pt x="52" y="0"/>
                      <a:pt x="52" y="0"/>
                    </a:cubicBezTo>
                    <a:cubicBezTo>
                      <a:pt x="48" y="0"/>
                      <a:pt x="48" y="0"/>
                      <a:pt x="48" y="0"/>
                    </a:cubicBezTo>
                    <a:cubicBezTo>
                      <a:pt x="31" y="0"/>
                      <a:pt x="31" y="0"/>
                      <a:pt x="31" y="0"/>
                    </a:cubicBezTo>
                    <a:cubicBezTo>
                      <a:pt x="31" y="4"/>
                      <a:pt x="31" y="4"/>
                      <a:pt x="31" y="4"/>
                    </a:cubicBezTo>
                    <a:cubicBezTo>
                      <a:pt x="48" y="4"/>
                      <a:pt x="48" y="4"/>
                      <a:pt x="48" y="4"/>
                    </a:cubicBezTo>
                    <a:cubicBezTo>
                      <a:pt x="48" y="10"/>
                      <a:pt x="48" y="10"/>
                      <a:pt x="48" y="10"/>
                    </a:cubicBezTo>
                    <a:cubicBezTo>
                      <a:pt x="48" y="58"/>
                      <a:pt x="48" y="58"/>
                      <a:pt x="48" y="58"/>
                    </a:cubicBezTo>
                    <a:cubicBezTo>
                      <a:pt x="31" y="40"/>
                      <a:pt x="31" y="40"/>
                      <a:pt x="31" y="40"/>
                    </a:cubicBezTo>
                    <a:cubicBezTo>
                      <a:pt x="31" y="41"/>
                      <a:pt x="31" y="41"/>
                      <a:pt x="31" y="41"/>
                    </a:cubicBezTo>
                    <a:lnTo>
                      <a:pt x="31" y="120"/>
                    </a:lnTo>
                    <a:close/>
                    <a:moveTo>
                      <a:pt x="1" y="135"/>
                    </a:moveTo>
                    <a:cubicBezTo>
                      <a:pt x="4" y="123"/>
                      <a:pt x="16" y="120"/>
                      <a:pt x="31" y="120"/>
                    </a:cubicBezTo>
                    <a:cubicBezTo>
                      <a:pt x="31" y="41"/>
                      <a:pt x="31" y="41"/>
                      <a:pt x="31" y="41"/>
                    </a:cubicBezTo>
                    <a:cubicBezTo>
                      <a:pt x="13" y="58"/>
                      <a:pt x="13" y="58"/>
                      <a:pt x="13" y="58"/>
                    </a:cubicBezTo>
                    <a:cubicBezTo>
                      <a:pt x="13" y="10"/>
                      <a:pt x="13" y="10"/>
                      <a:pt x="13" y="10"/>
                    </a:cubicBezTo>
                    <a:cubicBezTo>
                      <a:pt x="13" y="10"/>
                      <a:pt x="13" y="10"/>
                      <a:pt x="13" y="10"/>
                    </a:cubicBezTo>
                    <a:cubicBezTo>
                      <a:pt x="13" y="10"/>
                      <a:pt x="13" y="10"/>
                      <a:pt x="13" y="10"/>
                    </a:cubicBezTo>
                    <a:cubicBezTo>
                      <a:pt x="13" y="4"/>
                      <a:pt x="13" y="4"/>
                      <a:pt x="13" y="4"/>
                    </a:cubicBezTo>
                    <a:cubicBezTo>
                      <a:pt x="31" y="4"/>
                      <a:pt x="31" y="4"/>
                      <a:pt x="31" y="4"/>
                    </a:cubicBezTo>
                    <a:cubicBezTo>
                      <a:pt x="31" y="0"/>
                      <a:pt x="31" y="0"/>
                      <a:pt x="31" y="0"/>
                    </a:cubicBezTo>
                    <a:cubicBezTo>
                      <a:pt x="13" y="0"/>
                      <a:pt x="13" y="0"/>
                      <a:pt x="13" y="0"/>
                    </a:cubicBezTo>
                    <a:cubicBezTo>
                      <a:pt x="9" y="0"/>
                      <a:pt x="9" y="0"/>
                      <a:pt x="9" y="0"/>
                    </a:cubicBezTo>
                    <a:cubicBezTo>
                      <a:pt x="9" y="4"/>
                      <a:pt x="9" y="4"/>
                      <a:pt x="9" y="4"/>
                    </a:cubicBezTo>
                    <a:cubicBezTo>
                      <a:pt x="9" y="12"/>
                      <a:pt x="9" y="12"/>
                      <a:pt x="9" y="12"/>
                    </a:cubicBezTo>
                    <a:cubicBezTo>
                      <a:pt x="5" y="14"/>
                      <a:pt x="2" y="17"/>
                      <a:pt x="1" y="22"/>
                    </a:cubicBezTo>
                    <a:cubicBezTo>
                      <a:pt x="0" y="26"/>
                      <a:pt x="0" y="32"/>
                      <a:pt x="0" y="36"/>
                    </a:cubicBezTo>
                    <a:cubicBezTo>
                      <a:pt x="0" y="57"/>
                      <a:pt x="0" y="114"/>
                      <a:pt x="0" y="135"/>
                    </a:cubicBezTo>
                    <a:cubicBezTo>
                      <a:pt x="0" y="139"/>
                      <a:pt x="0" y="139"/>
                      <a:pt x="1" y="135"/>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84" name="Freeform 58"/>
              <p:cNvSpPr/>
              <p:nvPr/>
            </p:nvSpPr>
            <p:spPr bwMode="auto">
              <a:xfrm>
                <a:off x="-4249737" y="8508939"/>
                <a:ext cx="236538" cy="490534"/>
              </a:xfrm>
              <a:custGeom>
                <a:avLst/>
                <a:gdLst>
                  <a:gd name="T0" fmla="*/ 2 w 63"/>
                  <a:gd name="T1" fmla="*/ 127 h 131"/>
                  <a:gd name="T2" fmla="*/ 32 w 63"/>
                  <a:gd name="T3" fmla="*/ 112 h 131"/>
                  <a:gd name="T4" fmla="*/ 61 w 63"/>
                  <a:gd name="T5" fmla="*/ 127 h 131"/>
                  <a:gd name="T6" fmla="*/ 62 w 63"/>
                  <a:gd name="T7" fmla="*/ 127 h 131"/>
                  <a:gd name="T8" fmla="*/ 62 w 63"/>
                  <a:gd name="T9" fmla="*/ 28 h 131"/>
                  <a:gd name="T10" fmla="*/ 61 w 63"/>
                  <a:gd name="T11" fmla="*/ 14 h 131"/>
                  <a:gd name="T12" fmla="*/ 32 w 63"/>
                  <a:gd name="T13" fmla="*/ 0 h 131"/>
                  <a:gd name="T14" fmla="*/ 2 w 63"/>
                  <a:gd name="T15" fmla="*/ 14 h 131"/>
                  <a:gd name="T16" fmla="*/ 1 w 63"/>
                  <a:gd name="T17" fmla="*/ 28 h 131"/>
                  <a:gd name="T18" fmla="*/ 1 w 63"/>
                  <a:gd name="T19" fmla="*/ 127 h 131"/>
                  <a:gd name="T20" fmla="*/ 2 w 63"/>
                  <a:gd name="T21" fmla="*/ 12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131">
                    <a:moveTo>
                      <a:pt x="2" y="127"/>
                    </a:moveTo>
                    <a:cubicBezTo>
                      <a:pt x="5" y="115"/>
                      <a:pt x="17" y="112"/>
                      <a:pt x="32" y="112"/>
                    </a:cubicBezTo>
                    <a:cubicBezTo>
                      <a:pt x="46" y="112"/>
                      <a:pt x="58" y="115"/>
                      <a:pt x="61" y="127"/>
                    </a:cubicBezTo>
                    <a:cubicBezTo>
                      <a:pt x="63" y="131"/>
                      <a:pt x="62" y="131"/>
                      <a:pt x="62" y="127"/>
                    </a:cubicBezTo>
                    <a:cubicBezTo>
                      <a:pt x="62" y="106"/>
                      <a:pt x="62" y="49"/>
                      <a:pt x="62" y="28"/>
                    </a:cubicBezTo>
                    <a:cubicBezTo>
                      <a:pt x="62" y="24"/>
                      <a:pt x="62" y="18"/>
                      <a:pt x="61" y="14"/>
                    </a:cubicBezTo>
                    <a:cubicBezTo>
                      <a:pt x="57" y="3"/>
                      <a:pt x="46" y="0"/>
                      <a:pt x="32" y="0"/>
                    </a:cubicBezTo>
                    <a:cubicBezTo>
                      <a:pt x="17" y="0"/>
                      <a:pt x="6" y="3"/>
                      <a:pt x="2" y="14"/>
                    </a:cubicBezTo>
                    <a:cubicBezTo>
                      <a:pt x="1" y="18"/>
                      <a:pt x="1" y="24"/>
                      <a:pt x="1" y="28"/>
                    </a:cubicBezTo>
                    <a:cubicBezTo>
                      <a:pt x="1" y="49"/>
                      <a:pt x="1" y="106"/>
                      <a:pt x="1" y="127"/>
                    </a:cubicBezTo>
                    <a:cubicBezTo>
                      <a:pt x="1" y="131"/>
                      <a:pt x="0" y="131"/>
                      <a:pt x="2" y="127"/>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85" name="Freeform 59"/>
              <p:cNvSpPr>
                <a:spLocks noEditPoints="1"/>
              </p:cNvSpPr>
              <p:nvPr/>
            </p:nvSpPr>
            <p:spPr bwMode="auto">
              <a:xfrm>
                <a:off x="-1698626" y="3784574"/>
                <a:ext cx="444499" cy="447672"/>
              </a:xfrm>
              <a:custGeom>
                <a:avLst/>
                <a:gdLst>
                  <a:gd name="T0" fmla="*/ 59 w 118"/>
                  <a:gd name="T1" fmla="*/ 119 h 119"/>
                  <a:gd name="T2" fmla="*/ 68 w 118"/>
                  <a:gd name="T3" fmla="*/ 119 h 119"/>
                  <a:gd name="T4" fmla="*/ 68 w 118"/>
                  <a:gd name="T5" fmla="*/ 110 h 119"/>
                  <a:gd name="T6" fmla="*/ 88 w 118"/>
                  <a:gd name="T7" fmla="*/ 102 h 119"/>
                  <a:gd name="T8" fmla="*/ 94 w 118"/>
                  <a:gd name="T9" fmla="*/ 108 h 119"/>
                  <a:gd name="T10" fmla="*/ 108 w 118"/>
                  <a:gd name="T11" fmla="*/ 95 h 119"/>
                  <a:gd name="T12" fmla="*/ 101 w 118"/>
                  <a:gd name="T13" fmla="*/ 89 h 119"/>
                  <a:gd name="T14" fmla="*/ 109 w 118"/>
                  <a:gd name="T15" fmla="*/ 69 h 119"/>
                  <a:gd name="T16" fmla="*/ 118 w 118"/>
                  <a:gd name="T17" fmla="*/ 69 h 119"/>
                  <a:gd name="T18" fmla="*/ 118 w 118"/>
                  <a:gd name="T19" fmla="*/ 50 h 119"/>
                  <a:gd name="T20" fmla="*/ 109 w 118"/>
                  <a:gd name="T21" fmla="*/ 50 h 119"/>
                  <a:gd name="T22" fmla="*/ 101 w 118"/>
                  <a:gd name="T23" fmla="*/ 31 h 119"/>
                  <a:gd name="T24" fmla="*/ 108 w 118"/>
                  <a:gd name="T25" fmla="*/ 24 h 119"/>
                  <a:gd name="T26" fmla="*/ 94 w 118"/>
                  <a:gd name="T27" fmla="*/ 11 h 119"/>
                  <a:gd name="T28" fmla="*/ 88 w 118"/>
                  <a:gd name="T29" fmla="*/ 17 h 119"/>
                  <a:gd name="T30" fmla="*/ 68 w 118"/>
                  <a:gd name="T31" fmla="*/ 9 h 119"/>
                  <a:gd name="T32" fmla="*/ 68 w 118"/>
                  <a:gd name="T33" fmla="*/ 0 h 119"/>
                  <a:gd name="T34" fmla="*/ 59 w 118"/>
                  <a:gd name="T35" fmla="*/ 0 h 119"/>
                  <a:gd name="T36" fmla="*/ 59 w 118"/>
                  <a:gd name="T37" fmla="*/ 22 h 119"/>
                  <a:gd name="T38" fmla="*/ 97 w 118"/>
                  <a:gd name="T39" fmla="*/ 60 h 119"/>
                  <a:gd name="T40" fmla="*/ 59 w 118"/>
                  <a:gd name="T41" fmla="*/ 97 h 119"/>
                  <a:gd name="T42" fmla="*/ 59 w 118"/>
                  <a:gd name="T43" fmla="*/ 119 h 119"/>
                  <a:gd name="T44" fmla="*/ 17 w 118"/>
                  <a:gd name="T45" fmla="*/ 89 h 119"/>
                  <a:gd name="T46" fmla="*/ 11 w 118"/>
                  <a:gd name="T47" fmla="*/ 95 h 119"/>
                  <a:gd name="T48" fmla="*/ 24 w 118"/>
                  <a:gd name="T49" fmla="*/ 108 h 119"/>
                  <a:gd name="T50" fmla="*/ 30 w 118"/>
                  <a:gd name="T51" fmla="*/ 102 h 119"/>
                  <a:gd name="T52" fmla="*/ 50 w 118"/>
                  <a:gd name="T53" fmla="*/ 110 h 119"/>
                  <a:gd name="T54" fmla="*/ 50 w 118"/>
                  <a:gd name="T55" fmla="*/ 119 h 119"/>
                  <a:gd name="T56" fmla="*/ 59 w 118"/>
                  <a:gd name="T57" fmla="*/ 119 h 119"/>
                  <a:gd name="T58" fmla="*/ 59 w 118"/>
                  <a:gd name="T59" fmla="*/ 97 h 119"/>
                  <a:gd name="T60" fmla="*/ 59 w 118"/>
                  <a:gd name="T61" fmla="*/ 97 h 119"/>
                  <a:gd name="T62" fmla="*/ 21 w 118"/>
                  <a:gd name="T63" fmla="*/ 60 h 119"/>
                  <a:gd name="T64" fmla="*/ 59 w 118"/>
                  <a:gd name="T65" fmla="*/ 22 h 119"/>
                  <a:gd name="T66" fmla="*/ 59 w 118"/>
                  <a:gd name="T67" fmla="*/ 22 h 119"/>
                  <a:gd name="T68" fmla="*/ 59 w 118"/>
                  <a:gd name="T69" fmla="*/ 22 h 119"/>
                  <a:gd name="T70" fmla="*/ 59 w 118"/>
                  <a:gd name="T71" fmla="*/ 0 h 119"/>
                  <a:gd name="T72" fmla="*/ 50 w 118"/>
                  <a:gd name="T73" fmla="*/ 0 h 119"/>
                  <a:gd name="T74" fmla="*/ 50 w 118"/>
                  <a:gd name="T75" fmla="*/ 9 h 119"/>
                  <a:gd name="T76" fmla="*/ 30 w 118"/>
                  <a:gd name="T77" fmla="*/ 17 h 119"/>
                  <a:gd name="T78" fmla="*/ 24 w 118"/>
                  <a:gd name="T79" fmla="*/ 11 h 119"/>
                  <a:gd name="T80" fmla="*/ 11 w 118"/>
                  <a:gd name="T81" fmla="*/ 24 h 119"/>
                  <a:gd name="T82" fmla="*/ 17 w 118"/>
                  <a:gd name="T83" fmla="*/ 31 h 119"/>
                  <a:gd name="T84" fmla="*/ 9 w 118"/>
                  <a:gd name="T85" fmla="*/ 50 h 119"/>
                  <a:gd name="T86" fmla="*/ 0 w 118"/>
                  <a:gd name="T87" fmla="*/ 50 h 119"/>
                  <a:gd name="T88" fmla="*/ 0 w 118"/>
                  <a:gd name="T89" fmla="*/ 69 h 119"/>
                  <a:gd name="T90" fmla="*/ 9 w 118"/>
                  <a:gd name="T91" fmla="*/ 69 h 119"/>
                  <a:gd name="T92" fmla="*/ 17 w 118"/>
                  <a:gd name="T93" fmla="*/ 8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119">
                    <a:moveTo>
                      <a:pt x="59" y="119"/>
                    </a:moveTo>
                    <a:cubicBezTo>
                      <a:pt x="68" y="119"/>
                      <a:pt x="68" y="119"/>
                      <a:pt x="68" y="119"/>
                    </a:cubicBezTo>
                    <a:cubicBezTo>
                      <a:pt x="68" y="110"/>
                      <a:pt x="68" y="110"/>
                      <a:pt x="68" y="110"/>
                    </a:cubicBezTo>
                    <a:cubicBezTo>
                      <a:pt x="76" y="109"/>
                      <a:pt x="82" y="106"/>
                      <a:pt x="88" y="102"/>
                    </a:cubicBezTo>
                    <a:cubicBezTo>
                      <a:pt x="94" y="108"/>
                      <a:pt x="94" y="108"/>
                      <a:pt x="94" y="108"/>
                    </a:cubicBezTo>
                    <a:cubicBezTo>
                      <a:pt x="108" y="95"/>
                      <a:pt x="108" y="95"/>
                      <a:pt x="108" y="95"/>
                    </a:cubicBezTo>
                    <a:cubicBezTo>
                      <a:pt x="101" y="89"/>
                      <a:pt x="101" y="89"/>
                      <a:pt x="101" y="89"/>
                    </a:cubicBezTo>
                    <a:cubicBezTo>
                      <a:pt x="105" y="83"/>
                      <a:pt x="108" y="76"/>
                      <a:pt x="109" y="69"/>
                    </a:cubicBezTo>
                    <a:cubicBezTo>
                      <a:pt x="118" y="69"/>
                      <a:pt x="118" y="69"/>
                      <a:pt x="118" y="69"/>
                    </a:cubicBezTo>
                    <a:cubicBezTo>
                      <a:pt x="118" y="50"/>
                      <a:pt x="118" y="50"/>
                      <a:pt x="118" y="50"/>
                    </a:cubicBezTo>
                    <a:cubicBezTo>
                      <a:pt x="109" y="50"/>
                      <a:pt x="109" y="50"/>
                      <a:pt x="109" y="50"/>
                    </a:cubicBezTo>
                    <a:cubicBezTo>
                      <a:pt x="108" y="43"/>
                      <a:pt x="105" y="36"/>
                      <a:pt x="101" y="31"/>
                    </a:cubicBezTo>
                    <a:cubicBezTo>
                      <a:pt x="108" y="24"/>
                      <a:pt x="108" y="24"/>
                      <a:pt x="108" y="24"/>
                    </a:cubicBezTo>
                    <a:cubicBezTo>
                      <a:pt x="94" y="11"/>
                      <a:pt x="94" y="11"/>
                      <a:pt x="94" y="11"/>
                    </a:cubicBezTo>
                    <a:cubicBezTo>
                      <a:pt x="88" y="17"/>
                      <a:pt x="88" y="17"/>
                      <a:pt x="88" y="17"/>
                    </a:cubicBezTo>
                    <a:cubicBezTo>
                      <a:pt x="82" y="13"/>
                      <a:pt x="76" y="11"/>
                      <a:pt x="68" y="9"/>
                    </a:cubicBezTo>
                    <a:cubicBezTo>
                      <a:pt x="68" y="0"/>
                      <a:pt x="68" y="0"/>
                      <a:pt x="68" y="0"/>
                    </a:cubicBezTo>
                    <a:cubicBezTo>
                      <a:pt x="59" y="0"/>
                      <a:pt x="59" y="0"/>
                      <a:pt x="59" y="0"/>
                    </a:cubicBezTo>
                    <a:cubicBezTo>
                      <a:pt x="59" y="22"/>
                      <a:pt x="59" y="22"/>
                      <a:pt x="59" y="22"/>
                    </a:cubicBezTo>
                    <a:cubicBezTo>
                      <a:pt x="80" y="22"/>
                      <a:pt x="97" y="39"/>
                      <a:pt x="97" y="60"/>
                    </a:cubicBezTo>
                    <a:cubicBezTo>
                      <a:pt x="97" y="81"/>
                      <a:pt x="80" y="97"/>
                      <a:pt x="59" y="97"/>
                    </a:cubicBezTo>
                    <a:lnTo>
                      <a:pt x="59" y="119"/>
                    </a:lnTo>
                    <a:close/>
                    <a:moveTo>
                      <a:pt x="17" y="89"/>
                    </a:moveTo>
                    <a:cubicBezTo>
                      <a:pt x="11" y="95"/>
                      <a:pt x="11" y="95"/>
                      <a:pt x="11" y="95"/>
                    </a:cubicBezTo>
                    <a:cubicBezTo>
                      <a:pt x="24" y="108"/>
                      <a:pt x="24" y="108"/>
                      <a:pt x="24" y="108"/>
                    </a:cubicBezTo>
                    <a:cubicBezTo>
                      <a:pt x="30" y="102"/>
                      <a:pt x="30" y="102"/>
                      <a:pt x="30" y="102"/>
                    </a:cubicBezTo>
                    <a:cubicBezTo>
                      <a:pt x="36" y="106"/>
                      <a:pt x="42" y="109"/>
                      <a:pt x="50" y="110"/>
                    </a:cubicBezTo>
                    <a:cubicBezTo>
                      <a:pt x="50" y="119"/>
                      <a:pt x="50" y="119"/>
                      <a:pt x="50" y="119"/>
                    </a:cubicBezTo>
                    <a:cubicBezTo>
                      <a:pt x="59" y="119"/>
                      <a:pt x="59" y="119"/>
                      <a:pt x="59" y="119"/>
                    </a:cubicBezTo>
                    <a:cubicBezTo>
                      <a:pt x="59" y="97"/>
                      <a:pt x="59" y="97"/>
                      <a:pt x="59" y="97"/>
                    </a:cubicBezTo>
                    <a:cubicBezTo>
                      <a:pt x="59" y="97"/>
                      <a:pt x="59" y="97"/>
                      <a:pt x="59" y="97"/>
                    </a:cubicBezTo>
                    <a:cubicBezTo>
                      <a:pt x="38" y="97"/>
                      <a:pt x="21" y="81"/>
                      <a:pt x="21" y="60"/>
                    </a:cubicBezTo>
                    <a:cubicBezTo>
                      <a:pt x="21" y="39"/>
                      <a:pt x="38" y="22"/>
                      <a:pt x="59" y="22"/>
                    </a:cubicBezTo>
                    <a:cubicBezTo>
                      <a:pt x="59" y="22"/>
                      <a:pt x="59" y="22"/>
                      <a:pt x="59" y="22"/>
                    </a:cubicBezTo>
                    <a:cubicBezTo>
                      <a:pt x="59" y="22"/>
                      <a:pt x="59" y="22"/>
                      <a:pt x="59" y="22"/>
                    </a:cubicBezTo>
                    <a:cubicBezTo>
                      <a:pt x="59" y="0"/>
                      <a:pt x="59" y="0"/>
                      <a:pt x="59" y="0"/>
                    </a:cubicBezTo>
                    <a:cubicBezTo>
                      <a:pt x="50" y="0"/>
                      <a:pt x="50" y="0"/>
                      <a:pt x="50" y="0"/>
                    </a:cubicBezTo>
                    <a:cubicBezTo>
                      <a:pt x="50" y="9"/>
                      <a:pt x="50" y="9"/>
                      <a:pt x="50" y="9"/>
                    </a:cubicBezTo>
                    <a:cubicBezTo>
                      <a:pt x="42" y="11"/>
                      <a:pt x="36" y="13"/>
                      <a:pt x="30" y="17"/>
                    </a:cubicBezTo>
                    <a:cubicBezTo>
                      <a:pt x="24" y="11"/>
                      <a:pt x="24" y="11"/>
                      <a:pt x="24" y="11"/>
                    </a:cubicBezTo>
                    <a:cubicBezTo>
                      <a:pt x="11" y="24"/>
                      <a:pt x="11" y="24"/>
                      <a:pt x="11" y="24"/>
                    </a:cubicBezTo>
                    <a:cubicBezTo>
                      <a:pt x="17" y="31"/>
                      <a:pt x="17" y="31"/>
                      <a:pt x="17" y="31"/>
                    </a:cubicBezTo>
                    <a:cubicBezTo>
                      <a:pt x="13" y="36"/>
                      <a:pt x="10" y="43"/>
                      <a:pt x="9" y="50"/>
                    </a:cubicBezTo>
                    <a:cubicBezTo>
                      <a:pt x="0" y="50"/>
                      <a:pt x="0" y="50"/>
                      <a:pt x="0" y="50"/>
                    </a:cubicBezTo>
                    <a:cubicBezTo>
                      <a:pt x="0" y="69"/>
                      <a:pt x="0" y="69"/>
                      <a:pt x="0" y="69"/>
                    </a:cubicBezTo>
                    <a:cubicBezTo>
                      <a:pt x="9" y="69"/>
                      <a:pt x="9" y="69"/>
                      <a:pt x="9" y="69"/>
                    </a:cubicBezTo>
                    <a:cubicBezTo>
                      <a:pt x="10" y="76"/>
                      <a:pt x="13" y="83"/>
                      <a:pt x="17" y="89"/>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86" name="Freeform 60"/>
              <p:cNvSpPr>
                <a:spLocks noEditPoints="1"/>
              </p:cNvSpPr>
              <p:nvPr/>
            </p:nvSpPr>
            <p:spPr bwMode="auto">
              <a:xfrm>
                <a:off x="-1355725" y="3586138"/>
                <a:ext cx="300038" cy="300036"/>
              </a:xfrm>
              <a:custGeom>
                <a:avLst/>
                <a:gdLst>
                  <a:gd name="T0" fmla="*/ 74 w 80"/>
                  <a:gd name="T1" fmla="*/ 33 h 80"/>
                  <a:gd name="T2" fmla="*/ 80 w 80"/>
                  <a:gd name="T3" fmla="*/ 31 h 80"/>
                  <a:gd name="T4" fmla="*/ 74 w 80"/>
                  <a:gd name="T5" fmla="*/ 17 h 80"/>
                  <a:gd name="T6" fmla="*/ 68 w 80"/>
                  <a:gd name="T7" fmla="*/ 20 h 80"/>
                  <a:gd name="T8" fmla="*/ 60 w 80"/>
                  <a:gd name="T9" fmla="*/ 11 h 80"/>
                  <a:gd name="T10" fmla="*/ 62 w 80"/>
                  <a:gd name="T11" fmla="*/ 5 h 80"/>
                  <a:gd name="T12" fmla="*/ 48 w 80"/>
                  <a:gd name="T13" fmla="*/ 0 h 80"/>
                  <a:gd name="T14" fmla="*/ 46 w 80"/>
                  <a:gd name="T15" fmla="*/ 5 h 80"/>
                  <a:gd name="T16" fmla="*/ 40 w 80"/>
                  <a:gd name="T17" fmla="*/ 5 h 80"/>
                  <a:gd name="T18" fmla="*/ 40 w 80"/>
                  <a:gd name="T19" fmla="*/ 16 h 80"/>
                  <a:gd name="T20" fmla="*/ 62 w 80"/>
                  <a:gd name="T21" fmla="*/ 31 h 80"/>
                  <a:gd name="T22" fmla="*/ 49 w 80"/>
                  <a:gd name="T23" fmla="*/ 61 h 80"/>
                  <a:gd name="T24" fmla="*/ 49 w 80"/>
                  <a:gd name="T25" fmla="*/ 61 h 80"/>
                  <a:gd name="T26" fmla="*/ 40 w 80"/>
                  <a:gd name="T27" fmla="*/ 63 h 80"/>
                  <a:gd name="T28" fmla="*/ 40 w 80"/>
                  <a:gd name="T29" fmla="*/ 63 h 80"/>
                  <a:gd name="T30" fmla="*/ 40 w 80"/>
                  <a:gd name="T31" fmla="*/ 75 h 80"/>
                  <a:gd name="T32" fmla="*/ 46 w 80"/>
                  <a:gd name="T33" fmla="*/ 74 h 80"/>
                  <a:gd name="T34" fmla="*/ 49 w 80"/>
                  <a:gd name="T35" fmla="*/ 80 h 80"/>
                  <a:gd name="T36" fmla="*/ 63 w 80"/>
                  <a:gd name="T37" fmla="*/ 74 h 80"/>
                  <a:gd name="T38" fmla="*/ 60 w 80"/>
                  <a:gd name="T39" fmla="*/ 68 h 80"/>
                  <a:gd name="T40" fmla="*/ 69 w 80"/>
                  <a:gd name="T41" fmla="*/ 60 h 80"/>
                  <a:gd name="T42" fmla="*/ 74 w 80"/>
                  <a:gd name="T43" fmla="*/ 62 h 80"/>
                  <a:gd name="T44" fmla="*/ 80 w 80"/>
                  <a:gd name="T45" fmla="*/ 48 h 80"/>
                  <a:gd name="T46" fmla="*/ 74 w 80"/>
                  <a:gd name="T47" fmla="*/ 46 h 80"/>
                  <a:gd name="T48" fmla="*/ 74 w 80"/>
                  <a:gd name="T49" fmla="*/ 33 h 80"/>
                  <a:gd name="T50" fmla="*/ 40 w 80"/>
                  <a:gd name="T51" fmla="*/ 5 h 80"/>
                  <a:gd name="T52" fmla="*/ 33 w 80"/>
                  <a:gd name="T53" fmla="*/ 5 h 80"/>
                  <a:gd name="T54" fmla="*/ 31 w 80"/>
                  <a:gd name="T55" fmla="*/ 0 h 80"/>
                  <a:gd name="T56" fmla="*/ 17 w 80"/>
                  <a:gd name="T57" fmla="*/ 6 h 80"/>
                  <a:gd name="T58" fmla="*/ 20 w 80"/>
                  <a:gd name="T59" fmla="*/ 11 h 80"/>
                  <a:gd name="T60" fmla="*/ 11 w 80"/>
                  <a:gd name="T61" fmla="*/ 20 h 80"/>
                  <a:gd name="T62" fmla="*/ 5 w 80"/>
                  <a:gd name="T63" fmla="*/ 18 h 80"/>
                  <a:gd name="T64" fmla="*/ 0 w 80"/>
                  <a:gd name="T65" fmla="*/ 32 h 80"/>
                  <a:gd name="T66" fmla="*/ 5 w 80"/>
                  <a:gd name="T67" fmla="*/ 34 h 80"/>
                  <a:gd name="T68" fmla="*/ 6 w 80"/>
                  <a:gd name="T69" fmla="*/ 46 h 80"/>
                  <a:gd name="T70" fmla="*/ 0 w 80"/>
                  <a:gd name="T71" fmla="*/ 49 h 80"/>
                  <a:gd name="T72" fmla="*/ 6 w 80"/>
                  <a:gd name="T73" fmla="*/ 62 h 80"/>
                  <a:gd name="T74" fmla="*/ 11 w 80"/>
                  <a:gd name="T75" fmla="*/ 60 h 80"/>
                  <a:gd name="T76" fmla="*/ 20 w 80"/>
                  <a:gd name="T77" fmla="*/ 69 h 80"/>
                  <a:gd name="T78" fmla="*/ 18 w 80"/>
                  <a:gd name="T79" fmla="*/ 74 h 80"/>
                  <a:gd name="T80" fmla="*/ 32 w 80"/>
                  <a:gd name="T81" fmla="*/ 80 h 80"/>
                  <a:gd name="T82" fmla="*/ 34 w 80"/>
                  <a:gd name="T83" fmla="*/ 74 h 80"/>
                  <a:gd name="T84" fmla="*/ 40 w 80"/>
                  <a:gd name="T85" fmla="*/ 75 h 80"/>
                  <a:gd name="T86" fmla="*/ 40 w 80"/>
                  <a:gd name="T87" fmla="*/ 63 h 80"/>
                  <a:gd name="T88" fmla="*/ 18 w 80"/>
                  <a:gd name="T89" fmla="*/ 49 h 80"/>
                  <a:gd name="T90" fmla="*/ 31 w 80"/>
                  <a:gd name="T91" fmla="*/ 18 h 80"/>
                  <a:gd name="T92" fmla="*/ 40 w 80"/>
                  <a:gd name="T93" fmla="*/ 16 h 80"/>
                  <a:gd name="T94" fmla="*/ 40 w 80"/>
                  <a:gd name="T95" fmla="*/ 16 h 80"/>
                  <a:gd name="T96" fmla="*/ 40 w 80"/>
                  <a:gd name="T97"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 h="80">
                    <a:moveTo>
                      <a:pt x="74" y="33"/>
                    </a:moveTo>
                    <a:cubicBezTo>
                      <a:pt x="80" y="31"/>
                      <a:pt x="80" y="31"/>
                      <a:pt x="80" y="31"/>
                    </a:cubicBezTo>
                    <a:cubicBezTo>
                      <a:pt x="74" y="17"/>
                      <a:pt x="74" y="17"/>
                      <a:pt x="74" y="17"/>
                    </a:cubicBezTo>
                    <a:cubicBezTo>
                      <a:pt x="68" y="20"/>
                      <a:pt x="68" y="20"/>
                      <a:pt x="68" y="20"/>
                    </a:cubicBezTo>
                    <a:cubicBezTo>
                      <a:pt x="66" y="16"/>
                      <a:pt x="63" y="13"/>
                      <a:pt x="60" y="11"/>
                    </a:cubicBezTo>
                    <a:cubicBezTo>
                      <a:pt x="62" y="5"/>
                      <a:pt x="62" y="5"/>
                      <a:pt x="62" y="5"/>
                    </a:cubicBezTo>
                    <a:cubicBezTo>
                      <a:pt x="48" y="0"/>
                      <a:pt x="48" y="0"/>
                      <a:pt x="48" y="0"/>
                    </a:cubicBezTo>
                    <a:cubicBezTo>
                      <a:pt x="46" y="5"/>
                      <a:pt x="46" y="5"/>
                      <a:pt x="46" y="5"/>
                    </a:cubicBezTo>
                    <a:cubicBezTo>
                      <a:pt x="44" y="5"/>
                      <a:pt x="42" y="5"/>
                      <a:pt x="40" y="5"/>
                    </a:cubicBezTo>
                    <a:cubicBezTo>
                      <a:pt x="40" y="16"/>
                      <a:pt x="40" y="16"/>
                      <a:pt x="40" y="16"/>
                    </a:cubicBezTo>
                    <a:cubicBezTo>
                      <a:pt x="49" y="16"/>
                      <a:pt x="58" y="22"/>
                      <a:pt x="62" y="31"/>
                    </a:cubicBezTo>
                    <a:cubicBezTo>
                      <a:pt x="67" y="43"/>
                      <a:pt x="61" y="56"/>
                      <a:pt x="49" y="61"/>
                    </a:cubicBezTo>
                    <a:cubicBezTo>
                      <a:pt x="49" y="61"/>
                      <a:pt x="49" y="61"/>
                      <a:pt x="49" y="61"/>
                    </a:cubicBezTo>
                    <a:cubicBezTo>
                      <a:pt x="46" y="63"/>
                      <a:pt x="43" y="63"/>
                      <a:pt x="40" y="63"/>
                    </a:cubicBezTo>
                    <a:cubicBezTo>
                      <a:pt x="40" y="63"/>
                      <a:pt x="40" y="63"/>
                      <a:pt x="40" y="63"/>
                    </a:cubicBezTo>
                    <a:cubicBezTo>
                      <a:pt x="40" y="75"/>
                      <a:pt x="40" y="75"/>
                      <a:pt x="40" y="75"/>
                    </a:cubicBezTo>
                    <a:cubicBezTo>
                      <a:pt x="42" y="75"/>
                      <a:pt x="44" y="75"/>
                      <a:pt x="46" y="74"/>
                    </a:cubicBezTo>
                    <a:cubicBezTo>
                      <a:pt x="49" y="80"/>
                      <a:pt x="49" y="80"/>
                      <a:pt x="49" y="80"/>
                    </a:cubicBezTo>
                    <a:cubicBezTo>
                      <a:pt x="63" y="74"/>
                      <a:pt x="63" y="74"/>
                      <a:pt x="63" y="74"/>
                    </a:cubicBezTo>
                    <a:cubicBezTo>
                      <a:pt x="60" y="68"/>
                      <a:pt x="60" y="68"/>
                      <a:pt x="60" y="68"/>
                    </a:cubicBezTo>
                    <a:cubicBezTo>
                      <a:pt x="64" y="66"/>
                      <a:pt x="67" y="63"/>
                      <a:pt x="69" y="60"/>
                    </a:cubicBezTo>
                    <a:cubicBezTo>
                      <a:pt x="74" y="62"/>
                      <a:pt x="74" y="62"/>
                      <a:pt x="74" y="62"/>
                    </a:cubicBezTo>
                    <a:cubicBezTo>
                      <a:pt x="80" y="48"/>
                      <a:pt x="80" y="48"/>
                      <a:pt x="80" y="48"/>
                    </a:cubicBezTo>
                    <a:cubicBezTo>
                      <a:pt x="74" y="46"/>
                      <a:pt x="74" y="46"/>
                      <a:pt x="74" y="46"/>
                    </a:cubicBezTo>
                    <a:cubicBezTo>
                      <a:pt x="75" y="42"/>
                      <a:pt x="75" y="37"/>
                      <a:pt x="74" y="33"/>
                    </a:cubicBezTo>
                    <a:close/>
                    <a:moveTo>
                      <a:pt x="40" y="5"/>
                    </a:moveTo>
                    <a:cubicBezTo>
                      <a:pt x="38" y="5"/>
                      <a:pt x="36" y="5"/>
                      <a:pt x="33" y="5"/>
                    </a:cubicBezTo>
                    <a:cubicBezTo>
                      <a:pt x="31" y="0"/>
                      <a:pt x="31" y="0"/>
                      <a:pt x="31" y="0"/>
                    </a:cubicBezTo>
                    <a:cubicBezTo>
                      <a:pt x="17" y="6"/>
                      <a:pt x="17" y="6"/>
                      <a:pt x="17" y="6"/>
                    </a:cubicBezTo>
                    <a:cubicBezTo>
                      <a:pt x="20" y="11"/>
                      <a:pt x="20" y="11"/>
                      <a:pt x="20" y="11"/>
                    </a:cubicBezTo>
                    <a:cubicBezTo>
                      <a:pt x="16" y="14"/>
                      <a:pt x="13" y="17"/>
                      <a:pt x="11" y="20"/>
                    </a:cubicBezTo>
                    <a:cubicBezTo>
                      <a:pt x="5" y="18"/>
                      <a:pt x="5" y="18"/>
                      <a:pt x="5" y="18"/>
                    </a:cubicBezTo>
                    <a:cubicBezTo>
                      <a:pt x="0" y="32"/>
                      <a:pt x="0" y="32"/>
                      <a:pt x="0" y="32"/>
                    </a:cubicBezTo>
                    <a:cubicBezTo>
                      <a:pt x="5" y="34"/>
                      <a:pt x="5" y="34"/>
                      <a:pt x="5" y="34"/>
                    </a:cubicBezTo>
                    <a:cubicBezTo>
                      <a:pt x="5" y="38"/>
                      <a:pt x="5" y="42"/>
                      <a:pt x="6" y="46"/>
                    </a:cubicBezTo>
                    <a:cubicBezTo>
                      <a:pt x="0" y="49"/>
                      <a:pt x="0" y="49"/>
                      <a:pt x="0" y="49"/>
                    </a:cubicBezTo>
                    <a:cubicBezTo>
                      <a:pt x="6" y="62"/>
                      <a:pt x="6" y="62"/>
                      <a:pt x="6" y="62"/>
                    </a:cubicBezTo>
                    <a:cubicBezTo>
                      <a:pt x="11" y="60"/>
                      <a:pt x="11" y="60"/>
                      <a:pt x="11" y="60"/>
                    </a:cubicBezTo>
                    <a:cubicBezTo>
                      <a:pt x="14" y="63"/>
                      <a:pt x="17" y="66"/>
                      <a:pt x="20" y="69"/>
                    </a:cubicBezTo>
                    <a:cubicBezTo>
                      <a:pt x="18" y="74"/>
                      <a:pt x="18" y="74"/>
                      <a:pt x="18" y="74"/>
                    </a:cubicBezTo>
                    <a:cubicBezTo>
                      <a:pt x="32" y="80"/>
                      <a:pt x="32" y="80"/>
                      <a:pt x="32" y="80"/>
                    </a:cubicBezTo>
                    <a:cubicBezTo>
                      <a:pt x="34" y="74"/>
                      <a:pt x="34" y="74"/>
                      <a:pt x="34" y="74"/>
                    </a:cubicBezTo>
                    <a:cubicBezTo>
                      <a:pt x="36" y="75"/>
                      <a:pt x="38" y="75"/>
                      <a:pt x="40" y="75"/>
                    </a:cubicBezTo>
                    <a:cubicBezTo>
                      <a:pt x="40" y="63"/>
                      <a:pt x="40" y="63"/>
                      <a:pt x="40" y="63"/>
                    </a:cubicBezTo>
                    <a:cubicBezTo>
                      <a:pt x="31" y="63"/>
                      <a:pt x="22" y="58"/>
                      <a:pt x="18" y="49"/>
                    </a:cubicBezTo>
                    <a:cubicBezTo>
                      <a:pt x="13" y="37"/>
                      <a:pt x="19" y="23"/>
                      <a:pt x="31" y="18"/>
                    </a:cubicBezTo>
                    <a:cubicBezTo>
                      <a:pt x="34" y="17"/>
                      <a:pt x="37" y="16"/>
                      <a:pt x="40" y="16"/>
                    </a:cubicBezTo>
                    <a:cubicBezTo>
                      <a:pt x="40" y="16"/>
                      <a:pt x="40" y="16"/>
                      <a:pt x="40" y="16"/>
                    </a:cubicBezTo>
                    <a:lnTo>
                      <a:pt x="40" y="5"/>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87" name="Rectangle 61"/>
              <p:cNvSpPr>
                <a:spLocks noChangeArrowheads="1"/>
              </p:cNvSpPr>
              <p:nvPr/>
            </p:nvSpPr>
            <p:spPr bwMode="auto">
              <a:xfrm>
                <a:off x="-3163887" y="6438854"/>
                <a:ext cx="82550" cy="549270"/>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88" name="Rectangle 62"/>
              <p:cNvSpPr>
                <a:spLocks noChangeArrowheads="1"/>
              </p:cNvSpPr>
              <p:nvPr/>
            </p:nvSpPr>
            <p:spPr bwMode="auto">
              <a:xfrm>
                <a:off x="-3282950" y="6740477"/>
                <a:ext cx="82550" cy="247649"/>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89" name="Rectangle 63"/>
              <p:cNvSpPr>
                <a:spLocks noChangeArrowheads="1"/>
              </p:cNvSpPr>
              <p:nvPr/>
            </p:nvSpPr>
            <p:spPr bwMode="auto">
              <a:xfrm>
                <a:off x="-3403599" y="6521405"/>
                <a:ext cx="82550" cy="466721"/>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90" name="Rectangle 64"/>
              <p:cNvSpPr>
                <a:spLocks noChangeArrowheads="1"/>
              </p:cNvSpPr>
              <p:nvPr/>
            </p:nvSpPr>
            <p:spPr bwMode="auto">
              <a:xfrm>
                <a:off x="-3524249" y="6669041"/>
                <a:ext cx="82550" cy="319085"/>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91" name="Rectangle 65"/>
              <p:cNvSpPr>
                <a:spLocks noChangeArrowheads="1"/>
              </p:cNvSpPr>
              <p:nvPr/>
            </p:nvSpPr>
            <p:spPr bwMode="auto">
              <a:xfrm>
                <a:off x="-3644899" y="6615066"/>
                <a:ext cx="82550" cy="373060"/>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92" name="Rectangle 66"/>
              <p:cNvSpPr>
                <a:spLocks noChangeArrowheads="1"/>
              </p:cNvSpPr>
              <p:nvPr/>
            </p:nvSpPr>
            <p:spPr bwMode="auto">
              <a:xfrm>
                <a:off x="-3163887" y="6375356"/>
                <a:ext cx="82550" cy="38100"/>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93" name="Rectangle 67"/>
              <p:cNvSpPr>
                <a:spLocks noChangeArrowheads="1"/>
              </p:cNvSpPr>
              <p:nvPr/>
            </p:nvSpPr>
            <p:spPr bwMode="auto">
              <a:xfrm>
                <a:off x="-3403599" y="6461079"/>
                <a:ext cx="82550" cy="38100"/>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94" name="Rectangle 68"/>
              <p:cNvSpPr>
                <a:spLocks noChangeArrowheads="1"/>
              </p:cNvSpPr>
              <p:nvPr/>
            </p:nvSpPr>
            <p:spPr bwMode="auto">
              <a:xfrm>
                <a:off x="-3524249" y="6608715"/>
                <a:ext cx="82550" cy="36513"/>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95" name="Rectangle 69"/>
              <p:cNvSpPr>
                <a:spLocks noChangeArrowheads="1"/>
              </p:cNvSpPr>
              <p:nvPr/>
            </p:nvSpPr>
            <p:spPr bwMode="auto">
              <a:xfrm>
                <a:off x="-3644899" y="6556328"/>
                <a:ext cx="82550" cy="36513"/>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96" name="Rectangle 70"/>
              <p:cNvSpPr>
                <a:spLocks noChangeArrowheads="1"/>
              </p:cNvSpPr>
              <p:nvPr/>
            </p:nvSpPr>
            <p:spPr bwMode="auto">
              <a:xfrm>
                <a:off x="-3282950" y="6680152"/>
                <a:ext cx="82550" cy="36513"/>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97" name="Freeform 71"/>
              <p:cNvSpPr/>
              <p:nvPr/>
            </p:nvSpPr>
            <p:spPr bwMode="auto">
              <a:xfrm>
                <a:off x="-4775199" y="2060561"/>
                <a:ext cx="560387" cy="331785"/>
              </a:xfrm>
              <a:custGeom>
                <a:avLst/>
                <a:gdLst>
                  <a:gd name="T0" fmla="*/ 84 w 149"/>
                  <a:gd name="T1" fmla="*/ 0 h 88"/>
                  <a:gd name="T2" fmla="*/ 84 w 149"/>
                  <a:gd name="T3" fmla="*/ 15 h 88"/>
                  <a:gd name="T4" fmla="*/ 0 w 149"/>
                  <a:gd name="T5" fmla="*/ 88 h 88"/>
                  <a:gd name="T6" fmla="*/ 84 w 149"/>
                  <a:gd name="T7" fmla="*/ 71 h 88"/>
                  <a:gd name="T8" fmla="*/ 84 w 149"/>
                  <a:gd name="T9" fmla="*/ 86 h 88"/>
                  <a:gd name="T10" fmla="*/ 149 w 149"/>
                  <a:gd name="T11" fmla="*/ 43 h 88"/>
                  <a:gd name="T12" fmla="*/ 84 w 149"/>
                  <a:gd name="T13" fmla="*/ 0 h 88"/>
                </a:gdLst>
                <a:ahLst/>
                <a:cxnLst>
                  <a:cxn ang="0">
                    <a:pos x="T0" y="T1"/>
                  </a:cxn>
                  <a:cxn ang="0">
                    <a:pos x="T2" y="T3"/>
                  </a:cxn>
                  <a:cxn ang="0">
                    <a:pos x="T4" y="T5"/>
                  </a:cxn>
                  <a:cxn ang="0">
                    <a:pos x="T6" y="T7"/>
                  </a:cxn>
                  <a:cxn ang="0">
                    <a:pos x="T8" y="T9"/>
                  </a:cxn>
                  <a:cxn ang="0">
                    <a:pos x="T10" y="T11"/>
                  </a:cxn>
                  <a:cxn ang="0">
                    <a:pos x="T12" y="T13"/>
                  </a:cxn>
                </a:cxnLst>
                <a:rect l="0" t="0" r="r" b="b"/>
                <a:pathLst>
                  <a:path w="149" h="88">
                    <a:moveTo>
                      <a:pt x="84" y="0"/>
                    </a:moveTo>
                    <a:cubicBezTo>
                      <a:pt x="84" y="15"/>
                      <a:pt x="84" y="15"/>
                      <a:pt x="84" y="15"/>
                    </a:cubicBezTo>
                    <a:cubicBezTo>
                      <a:pt x="9" y="15"/>
                      <a:pt x="0" y="88"/>
                      <a:pt x="0" y="88"/>
                    </a:cubicBezTo>
                    <a:cubicBezTo>
                      <a:pt x="0" y="88"/>
                      <a:pt x="23" y="71"/>
                      <a:pt x="84" y="71"/>
                    </a:cubicBezTo>
                    <a:cubicBezTo>
                      <a:pt x="84" y="86"/>
                      <a:pt x="84" y="86"/>
                      <a:pt x="84" y="86"/>
                    </a:cubicBezTo>
                    <a:cubicBezTo>
                      <a:pt x="149" y="43"/>
                      <a:pt x="149" y="43"/>
                      <a:pt x="149" y="43"/>
                    </a:cubicBezTo>
                    <a:lnTo>
                      <a:pt x="84"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98" name="Freeform 72"/>
              <p:cNvSpPr/>
              <p:nvPr/>
            </p:nvSpPr>
            <p:spPr bwMode="auto">
              <a:xfrm>
                <a:off x="-4832350" y="2354248"/>
                <a:ext cx="557212" cy="330198"/>
              </a:xfrm>
              <a:custGeom>
                <a:avLst/>
                <a:gdLst>
                  <a:gd name="T0" fmla="*/ 65 w 148"/>
                  <a:gd name="T1" fmla="*/ 88 h 88"/>
                  <a:gd name="T2" fmla="*/ 65 w 148"/>
                  <a:gd name="T3" fmla="*/ 73 h 88"/>
                  <a:gd name="T4" fmla="*/ 148 w 148"/>
                  <a:gd name="T5" fmla="*/ 0 h 88"/>
                  <a:gd name="T6" fmla="*/ 65 w 148"/>
                  <a:gd name="T7" fmla="*/ 17 h 88"/>
                  <a:gd name="T8" fmla="*/ 65 w 148"/>
                  <a:gd name="T9" fmla="*/ 2 h 88"/>
                  <a:gd name="T10" fmla="*/ 0 w 148"/>
                  <a:gd name="T11" fmla="*/ 45 h 88"/>
                  <a:gd name="T12" fmla="*/ 65 w 148"/>
                  <a:gd name="T13" fmla="*/ 88 h 88"/>
                </a:gdLst>
                <a:ahLst/>
                <a:cxnLst>
                  <a:cxn ang="0">
                    <a:pos x="T0" y="T1"/>
                  </a:cxn>
                  <a:cxn ang="0">
                    <a:pos x="T2" y="T3"/>
                  </a:cxn>
                  <a:cxn ang="0">
                    <a:pos x="T4" y="T5"/>
                  </a:cxn>
                  <a:cxn ang="0">
                    <a:pos x="T6" y="T7"/>
                  </a:cxn>
                  <a:cxn ang="0">
                    <a:pos x="T8" y="T9"/>
                  </a:cxn>
                  <a:cxn ang="0">
                    <a:pos x="T10" y="T11"/>
                  </a:cxn>
                  <a:cxn ang="0">
                    <a:pos x="T12" y="T13"/>
                  </a:cxn>
                </a:cxnLst>
                <a:rect l="0" t="0" r="r" b="b"/>
                <a:pathLst>
                  <a:path w="148" h="88">
                    <a:moveTo>
                      <a:pt x="65" y="88"/>
                    </a:moveTo>
                    <a:cubicBezTo>
                      <a:pt x="65" y="73"/>
                      <a:pt x="65" y="73"/>
                      <a:pt x="65" y="73"/>
                    </a:cubicBezTo>
                    <a:cubicBezTo>
                      <a:pt x="140" y="73"/>
                      <a:pt x="148" y="0"/>
                      <a:pt x="148" y="0"/>
                    </a:cubicBezTo>
                    <a:cubicBezTo>
                      <a:pt x="148" y="0"/>
                      <a:pt x="126" y="17"/>
                      <a:pt x="65" y="17"/>
                    </a:cubicBezTo>
                    <a:cubicBezTo>
                      <a:pt x="65" y="2"/>
                      <a:pt x="65" y="2"/>
                      <a:pt x="65" y="2"/>
                    </a:cubicBezTo>
                    <a:cubicBezTo>
                      <a:pt x="0" y="45"/>
                      <a:pt x="0" y="45"/>
                      <a:pt x="0" y="45"/>
                    </a:cubicBezTo>
                    <a:lnTo>
                      <a:pt x="65" y="88"/>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99" name="Freeform 73"/>
              <p:cNvSpPr>
                <a:spLocks noEditPoints="1"/>
              </p:cNvSpPr>
              <p:nvPr/>
            </p:nvSpPr>
            <p:spPr bwMode="auto">
              <a:xfrm>
                <a:off x="-2119313" y="1884350"/>
                <a:ext cx="703262" cy="698494"/>
              </a:xfrm>
              <a:custGeom>
                <a:avLst/>
                <a:gdLst>
                  <a:gd name="T0" fmla="*/ 140 w 187"/>
                  <a:gd name="T1" fmla="*/ 174 h 186"/>
                  <a:gd name="T2" fmla="*/ 174 w 187"/>
                  <a:gd name="T3" fmla="*/ 140 h 186"/>
                  <a:gd name="T4" fmla="*/ 185 w 187"/>
                  <a:gd name="T5" fmla="*/ 112 h 186"/>
                  <a:gd name="T6" fmla="*/ 185 w 187"/>
                  <a:gd name="T7" fmla="*/ 74 h 186"/>
                  <a:gd name="T8" fmla="*/ 174 w 187"/>
                  <a:gd name="T9" fmla="*/ 47 h 186"/>
                  <a:gd name="T10" fmla="*/ 140 w 187"/>
                  <a:gd name="T11" fmla="*/ 12 h 186"/>
                  <a:gd name="T12" fmla="*/ 128 w 187"/>
                  <a:gd name="T13" fmla="*/ 6 h 186"/>
                  <a:gd name="T14" fmla="*/ 100 w 187"/>
                  <a:gd name="T15" fmla="*/ 0 h 186"/>
                  <a:gd name="T16" fmla="*/ 104 w 187"/>
                  <a:gd name="T17" fmla="*/ 9 h 186"/>
                  <a:gd name="T18" fmla="*/ 115 w 187"/>
                  <a:gd name="T19" fmla="*/ 9 h 186"/>
                  <a:gd name="T20" fmla="*/ 126 w 187"/>
                  <a:gd name="T21" fmla="*/ 12 h 186"/>
                  <a:gd name="T22" fmla="*/ 123 w 187"/>
                  <a:gd name="T23" fmla="*/ 14 h 186"/>
                  <a:gd name="T24" fmla="*/ 108 w 187"/>
                  <a:gd name="T25" fmla="*/ 20 h 186"/>
                  <a:gd name="T26" fmla="*/ 110 w 187"/>
                  <a:gd name="T27" fmla="*/ 29 h 186"/>
                  <a:gd name="T28" fmla="*/ 119 w 187"/>
                  <a:gd name="T29" fmla="*/ 36 h 186"/>
                  <a:gd name="T30" fmla="*/ 132 w 187"/>
                  <a:gd name="T31" fmla="*/ 18 h 186"/>
                  <a:gd name="T32" fmla="*/ 142 w 187"/>
                  <a:gd name="T33" fmla="*/ 21 h 186"/>
                  <a:gd name="T34" fmla="*/ 150 w 187"/>
                  <a:gd name="T35" fmla="*/ 25 h 186"/>
                  <a:gd name="T36" fmla="*/ 154 w 187"/>
                  <a:gd name="T37" fmla="*/ 38 h 186"/>
                  <a:gd name="T38" fmla="*/ 151 w 187"/>
                  <a:gd name="T39" fmla="*/ 45 h 186"/>
                  <a:gd name="T40" fmla="*/ 146 w 187"/>
                  <a:gd name="T41" fmla="*/ 40 h 186"/>
                  <a:gd name="T42" fmla="*/ 135 w 187"/>
                  <a:gd name="T43" fmla="*/ 41 h 186"/>
                  <a:gd name="T44" fmla="*/ 143 w 187"/>
                  <a:gd name="T45" fmla="*/ 46 h 186"/>
                  <a:gd name="T46" fmla="*/ 123 w 187"/>
                  <a:gd name="T47" fmla="*/ 54 h 186"/>
                  <a:gd name="T48" fmla="*/ 113 w 187"/>
                  <a:gd name="T49" fmla="*/ 60 h 186"/>
                  <a:gd name="T50" fmla="*/ 101 w 187"/>
                  <a:gd name="T51" fmla="*/ 72 h 186"/>
                  <a:gd name="T52" fmla="*/ 108 w 187"/>
                  <a:gd name="T53" fmla="*/ 110 h 186"/>
                  <a:gd name="T54" fmla="*/ 118 w 187"/>
                  <a:gd name="T55" fmla="*/ 113 h 186"/>
                  <a:gd name="T56" fmla="*/ 129 w 187"/>
                  <a:gd name="T57" fmla="*/ 116 h 186"/>
                  <a:gd name="T58" fmla="*/ 146 w 187"/>
                  <a:gd name="T59" fmla="*/ 126 h 186"/>
                  <a:gd name="T60" fmla="*/ 155 w 187"/>
                  <a:gd name="T61" fmla="*/ 135 h 186"/>
                  <a:gd name="T62" fmla="*/ 169 w 187"/>
                  <a:gd name="T63" fmla="*/ 139 h 186"/>
                  <a:gd name="T64" fmla="*/ 107 w 187"/>
                  <a:gd name="T65" fmla="*/ 163 h 186"/>
                  <a:gd name="T66" fmla="*/ 1 w 187"/>
                  <a:gd name="T67" fmla="*/ 79 h 186"/>
                  <a:gd name="T68" fmla="*/ 3 w 187"/>
                  <a:gd name="T69" fmla="*/ 116 h 186"/>
                  <a:gd name="T70" fmla="*/ 20 w 187"/>
                  <a:gd name="T71" fmla="*/ 151 h 186"/>
                  <a:gd name="T72" fmla="*/ 59 w 187"/>
                  <a:gd name="T73" fmla="*/ 180 h 186"/>
                  <a:gd name="T74" fmla="*/ 95 w 187"/>
                  <a:gd name="T75" fmla="*/ 148 h 186"/>
                  <a:gd name="T76" fmla="*/ 92 w 187"/>
                  <a:gd name="T77" fmla="*/ 133 h 186"/>
                  <a:gd name="T78" fmla="*/ 97 w 187"/>
                  <a:gd name="T79" fmla="*/ 119 h 186"/>
                  <a:gd name="T80" fmla="*/ 85 w 187"/>
                  <a:gd name="T81" fmla="*/ 115 h 186"/>
                  <a:gd name="T82" fmla="*/ 73 w 187"/>
                  <a:gd name="T83" fmla="*/ 107 h 186"/>
                  <a:gd name="T84" fmla="*/ 54 w 187"/>
                  <a:gd name="T85" fmla="*/ 99 h 186"/>
                  <a:gd name="T86" fmla="*/ 45 w 187"/>
                  <a:gd name="T87" fmla="*/ 83 h 186"/>
                  <a:gd name="T88" fmla="*/ 41 w 187"/>
                  <a:gd name="T89" fmla="*/ 81 h 186"/>
                  <a:gd name="T90" fmla="*/ 40 w 187"/>
                  <a:gd name="T91" fmla="*/ 84 h 186"/>
                  <a:gd name="T92" fmla="*/ 34 w 187"/>
                  <a:gd name="T93" fmla="*/ 69 h 186"/>
                  <a:gd name="T94" fmla="*/ 34 w 187"/>
                  <a:gd name="T95" fmla="*/ 53 h 186"/>
                  <a:gd name="T96" fmla="*/ 41 w 187"/>
                  <a:gd name="T97" fmla="*/ 36 h 186"/>
                  <a:gd name="T98" fmla="*/ 40 w 187"/>
                  <a:gd name="T99" fmla="*/ 26 h 186"/>
                  <a:gd name="T100" fmla="*/ 84 w 187"/>
                  <a:gd name="T101" fmla="*/ 7 h 186"/>
                  <a:gd name="T102" fmla="*/ 100 w 187"/>
                  <a:gd name="T103" fmla="*/ 0 h 186"/>
                  <a:gd name="T104" fmla="*/ 58 w 187"/>
                  <a:gd name="T105" fmla="*/ 7 h 186"/>
                  <a:gd name="T106" fmla="*/ 27 w 187"/>
                  <a:gd name="T107" fmla="*/ 27 h 186"/>
                  <a:gd name="T108" fmla="*/ 6 w 187"/>
                  <a:gd name="T109" fmla="*/ 59 h 186"/>
                  <a:gd name="T110" fmla="*/ 99 w 187"/>
                  <a:gd name="T111" fmla="*/ 117 h 186"/>
                  <a:gd name="T112" fmla="*/ 86 w 187"/>
                  <a:gd name="T113" fmla="*/ 103 h 186"/>
                  <a:gd name="T114" fmla="*/ 83 w 187"/>
                  <a:gd name="T115" fmla="*/ 94 h 186"/>
                  <a:gd name="T116" fmla="*/ 67 w 187"/>
                  <a:gd name="T117" fmla="*/ 97 h 186"/>
                  <a:gd name="T118" fmla="*/ 75 w 187"/>
                  <a:gd name="T119" fmla="*/ 77 h 186"/>
                  <a:gd name="T120" fmla="*/ 92 w 187"/>
                  <a:gd name="T121" fmla="*/ 77 h 186"/>
                  <a:gd name="T122" fmla="*/ 97 w 187"/>
                  <a:gd name="T123" fmla="*/ 7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7" h="186">
                    <a:moveTo>
                      <a:pt x="100" y="186"/>
                    </a:moveTo>
                    <a:cubicBezTo>
                      <a:pt x="105" y="186"/>
                      <a:pt x="109" y="185"/>
                      <a:pt x="114" y="184"/>
                    </a:cubicBezTo>
                    <a:cubicBezTo>
                      <a:pt x="117" y="183"/>
                      <a:pt x="120" y="183"/>
                      <a:pt x="123" y="182"/>
                    </a:cubicBezTo>
                    <a:cubicBezTo>
                      <a:pt x="125" y="181"/>
                      <a:pt x="126" y="181"/>
                      <a:pt x="128" y="180"/>
                    </a:cubicBezTo>
                    <a:cubicBezTo>
                      <a:pt x="130" y="179"/>
                      <a:pt x="133" y="178"/>
                      <a:pt x="136" y="176"/>
                    </a:cubicBezTo>
                    <a:cubicBezTo>
                      <a:pt x="137" y="176"/>
                      <a:pt x="139" y="175"/>
                      <a:pt x="140" y="174"/>
                    </a:cubicBezTo>
                    <a:cubicBezTo>
                      <a:pt x="146" y="171"/>
                      <a:pt x="151" y="167"/>
                      <a:pt x="156" y="162"/>
                    </a:cubicBezTo>
                    <a:cubicBezTo>
                      <a:pt x="157" y="161"/>
                      <a:pt x="158" y="160"/>
                      <a:pt x="159" y="159"/>
                    </a:cubicBezTo>
                    <a:cubicBezTo>
                      <a:pt x="160" y="158"/>
                      <a:pt x="161" y="157"/>
                      <a:pt x="162" y="156"/>
                    </a:cubicBezTo>
                    <a:cubicBezTo>
                      <a:pt x="164" y="154"/>
                      <a:pt x="165" y="152"/>
                      <a:pt x="167" y="151"/>
                    </a:cubicBezTo>
                    <a:cubicBezTo>
                      <a:pt x="169" y="148"/>
                      <a:pt x="171" y="145"/>
                      <a:pt x="173" y="142"/>
                    </a:cubicBezTo>
                    <a:cubicBezTo>
                      <a:pt x="173" y="141"/>
                      <a:pt x="174" y="140"/>
                      <a:pt x="174" y="140"/>
                    </a:cubicBezTo>
                    <a:cubicBezTo>
                      <a:pt x="175" y="138"/>
                      <a:pt x="176" y="137"/>
                      <a:pt x="177" y="136"/>
                    </a:cubicBezTo>
                    <a:cubicBezTo>
                      <a:pt x="177" y="135"/>
                      <a:pt x="177" y="134"/>
                      <a:pt x="178" y="134"/>
                    </a:cubicBezTo>
                    <a:cubicBezTo>
                      <a:pt x="178" y="132"/>
                      <a:pt x="179" y="131"/>
                      <a:pt x="179" y="129"/>
                    </a:cubicBezTo>
                    <a:cubicBezTo>
                      <a:pt x="180" y="128"/>
                      <a:pt x="181" y="127"/>
                      <a:pt x="181" y="125"/>
                    </a:cubicBezTo>
                    <a:cubicBezTo>
                      <a:pt x="182" y="122"/>
                      <a:pt x="183" y="119"/>
                      <a:pt x="184" y="116"/>
                    </a:cubicBezTo>
                    <a:cubicBezTo>
                      <a:pt x="184" y="115"/>
                      <a:pt x="185" y="113"/>
                      <a:pt x="185" y="112"/>
                    </a:cubicBezTo>
                    <a:cubicBezTo>
                      <a:pt x="185" y="110"/>
                      <a:pt x="185" y="109"/>
                      <a:pt x="186" y="107"/>
                    </a:cubicBezTo>
                    <a:cubicBezTo>
                      <a:pt x="186" y="106"/>
                      <a:pt x="186" y="104"/>
                      <a:pt x="186" y="103"/>
                    </a:cubicBezTo>
                    <a:cubicBezTo>
                      <a:pt x="187" y="99"/>
                      <a:pt x="187" y="96"/>
                      <a:pt x="187" y="93"/>
                    </a:cubicBezTo>
                    <a:cubicBezTo>
                      <a:pt x="187" y="90"/>
                      <a:pt x="187" y="87"/>
                      <a:pt x="186" y="83"/>
                    </a:cubicBezTo>
                    <a:cubicBezTo>
                      <a:pt x="186" y="82"/>
                      <a:pt x="186" y="80"/>
                      <a:pt x="186" y="79"/>
                    </a:cubicBezTo>
                    <a:cubicBezTo>
                      <a:pt x="185" y="77"/>
                      <a:pt x="185" y="76"/>
                      <a:pt x="185" y="74"/>
                    </a:cubicBezTo>
                    <a:cubicBezTo>
                      <a:pt x="185" y="73"/>
                      <a:pt x="184" y="71"/>
                      <a:pt x="184" y="70"/>
                    </a:cubicBezTo>
                    <a:cubicBezTo>
                      <a:pt x="183" y="67"/>
                      <a:pt x="182" y="64"/>
                      <a:pt x="181" y="61"/>
                    </a:cubicBezTo>
                    <a:cubicBezTo>
                      <a:pt x="181" y="60"/>
                      <a:pt x="181" y="60"/>
                      <a:pt x="180" y="59"/>
                    </a:cubicBezTo>
                    <a:cubicBezTo>
                      <a:pt x="179" y="57"/>
                      <a:pt x="179" y="55"/>
                      <a:pt x="178" y="53"/>
                    </a:cubicBezTo>
                    <a:cubicBezTo>
                      <a:pt x="177" y="52"/>
                      <a:pt x="177" y="51"/>
                      <a:pt x="177" y="51"/>
                    </a:cubicBezTo>
                    <a:cubicBezTo>
                      <a:pt x="176" y="49"/>
                      <a:pt x="175" y="48"/>
                      <a:pt x="174" y="47"/>
                    </a:cubicBezTo>
                    <a:cubicBezTo>
                      <a:pt x="172" y="43"/>
                      <a:pt x="170" y="39"/>
                      <a:pt x="167" y="35"/>
                    </a:cubicBezTo>
                    <a:cubicBezTo>
                      <a:pt x="165" y="34"/>
                      <a:pt x="164" y="32"/>
                      <a:pt x="162" y="30"/>
                    </a:cubicBezTo>
                    <a:cubicBezTo>
                      <a:pt x="161" y="29"/>
                      <a:pt x="160" y="28"/>
                      <a:pt x="159" y="27"/>
                    </a:cubicBezTo>
                    <a:cubicBezTo>
                      <a:pt x="158" y="26"/>
                      <a:pt x="157" y="25"/>
                      <a:pt x="156" y="24"/>
                    </a:cubicBezTo>
                    <a:cubicBezTo>
                      <a:pt x="154" y="22"/>
                      <a:pt x="152" y="20"/>
                      <a:pt x="149" y="18"/>
                    </a:cubicBezTo>
                    <a:cubicBezTo>
                      <a:pt x="146" y="16"/>
                      <a:pt x="143" y="14"/>
                      <a:pt x="140" y="12"/>
                    </a:cubicBezTo>
                    <a:cubicBezTo>
                      <a:pt x="139" y="11"/>
                      <a:pt x="137" y="11"/>
                      <a:pt x="136" y="10"/>
                    </a:cubicBezTo>
                    <a:cubicBezTo>
                      <a:pt x="135" y="10"/>
                      <a:pt x="135" y="9"/>
                      <a:pt x="134" y="9"/>
                    </a:cubicBezTo>
                    <a:cubicBezTo>
                      <a:pt x="133" y="9"/>
                      <a:pt x="133" y="8"/>
                      <a:pt x="132" y="8"/>
                    </a:cubicBezTo>
                    <a:cubicBezTo>
                      <a:pt x="131" y="8"/>
                      <a:pt x="131" y="8"/>
                      <a:pt x="131" y="7"/>
                    </a:cubicBezTo>
                    <a:cubicBezTo>
                      <a:pt x="130" y="7"/>
                      <a:pt x="129" y="7"/>
                      <a:pt x="128" y="6"/>
                    </a:cubicBezTo>
                    <a:cubicBezTo>
                      <a:pt x="128" y="6"/>
                      <a:pt x="128" y="6"/>
                      <a:pt x="128" y="6"/>
                    </a:cubicBezTo>
                    <a:cubicBezTo>
                      <a:pt x="126" y="6"/>
                      <a:pt x="125" y="5"/>
                      <a:pt x="124" y="5"/>
                    </a:cubicBezTo>
                    <a:cubicBezTo>
                      <a:pt x="124" y="5"/>
                      <a:pt x="124" y="5"/>
                      <a:pt x="123" y="5"/>
                    </a:cubicBezTo>
                    <a:cubicBezTo>
                      <a:pt x="121" y="4"/>
                      <a:pt x="118" y="3"/>
                      <a:pt x="115" y="2"/>
                    </a:cubicBezTo>
                    <a:cubicBezTo>
                      <a:pt x="114" y="2"/>
                      <a:pt x="113" y="2"/>
                      <a:pt x="112" y="2"/>
                    </a:cubicBezTo>
                    <a:cubicBezTo>
                      <a:pt x="111" y="1"/>
                      <a:pt x="111" y="1"/>
                      <a:pt x="110" y="1"/>
                    </a:cubicBezTo>
                    <a:cubicBezTo>
                      <a:pt x="107" y="1"/>
                      <a:pt x="103" y="0"/>
                      <a:pt x="100" y="0"/>
                    </a:cubicBezTo>
                    <a:cubicBezTo>
                      <a:pt x="100" y="5"/>
                      <a:pt x="100" y="5"/>
                      <a:pt x="100" y="5"/>
                    </a:cubicBezTo>
                    <a:cubicBezTo>
                      <a:pt x="104" y="5"/>
                      <a:pt x="107" y="6"/>
                      <a:pt x="111" y="6"/>
                    </a:cubicBezTo>
                    <a:cubicBezTo>
                      <a:pt x="111" y="7"/>
                      <a:pt x="110" y="7"/>
                      <a:pt x="109" y="7"/>
                    </a:cubicBezTo>
                    <a:cubicBezTo>
                      <a:pt x="109" y="7"/>
                      <a:pt x="108" y="8"/>
                      <a:pt x="108" y="8"/>
                    </a:cubicBezTo>
                    <a:cubicBezTo>
                      <a:pt x="106" y="8"/>
                      <a:pt x="104" y="8"/>
                      <a:pt x="103" y="8"/>
                    </a:cubicBezTo>
                    <a:cubicBezTo>
                      <a:pt x="103" y="8"/>
                      <a:pt x="104" y="9"/>
                      <a:pt x="104" y="9"/>
                    </a:cubicBezTo>
                    <a:cubicBezTo>
                      <a:pt x="106" y="10"/>
                      <a:pt x="107" y="10"/>
                      <a:pt x="109" y="10"/>
                    </a:cubicBezTo>
                    <a:cubicBezTo>
                      <a:pt x="110" y="10"/>
                      <a:pt x="111" y="10"/>
                      <a:pt x="112" y="9"/>
                    </a:cubicBezTo>
                    <a:cubicBezTo>
                      <a:pt x="112" y="9"/>
                      <a:pt x="112" y="8"/>
                      <a:pt x="113" y="8"/>
                    </a:cubicBezTo>
                    <a:cubicBezTo>
                      <a:pt x="113" y="7"/>
                      <a:pt x="113" y="7"/>
                      <a:pt x="114" y="7"/>
                    </a:cubicBezTo>
                    <a:cubicBezTo>
                      <a:pt x="115" y="7"/>
                      <a:pt x="116" y="7"/>
                      <a:pt x="117" y="8"/>
                    </a:cubicBezTo>
                    <a:cubicBezTo>
                      <a:pt x="116" y="8"/>
                      <a:pt x="115" y="8"/>
                      <a:pt x="115" y="9"/>
                    </a:cubicBezTo>
                    <a:cubicBezTo>
                      <a:pt x="116" y="10"/>
                      <a:pt x="118" y="9"/>
                      <a:pt x="118" y="8"/>
                    </a:cubicBezTo>
                    <a:cubicBezTo>
                      <a:pt x="119" y="8"/>
                      <a:pt x="119" y="8"/>
                      <a:pt x="119" y="8"/>
                    </a:cubicBezTo>
                    <a:cubicBezTo>
                      <a:pt x="120" y="9"/>
                      <a:pt x="122" y="9"/>
                      <a:pt x="123" y="10"/>
                    </a:cubicBezTo>
                    <a:cubicBezTo>
                      <a:pt x="125" y="11"/>
                      <a:pt x="127" y="11"/>
                      <a:pt x="129" y="12"/>
                    </a:cubicBezTo>
                    <a:cubicBezTo>
                      <a:pt x="129" y="12"/>
                      <a:pt x="128" y="13"/>
                      <a:pt x="128" y="13"/>
                    </a:cubicBezTo>
                    <a:cubicBezTo>
                      <a:pt x="127" y="13"/>
                      <a:pt x="127" y="12"/>
                      <a:pt x="126" y="12"/>
                    </a:cubicBezTo>
                    <a:cubicBezTo>
                      <a:pt x="126" y="13"/>
                      <a:pt x="127" y="13"/>
                      <a:pt x="128" y="14"/>
                    </a:cubicBezTo>
                    <a:cubicBezTo>
                      <a:pt x="129" y="15"/>
                      <a:pt x="129" y="15"/>
                      <a:pt x="130" y="16"/>
                    </a:cubicBezTo>
                    <a:cubicBezTo>
                      <a:pt x="129" y="18"/>
                      <a:pt x="128" y="16"/>
                      <a:pt x="126" y="16"/>
                    </a:cubicBezTo>
                    <a:cubicBezTo>
                      <a:pt x="125" y="16"/>
                      <a:pt x="123" y="19"/>
                      <a:pt x="122" y="16"/>
                    </a:cubicBezTo>
                    <a:cubicBezTo>
                      <a:pt x="122" y="15"/>
                      <a:pt x="123" y="15"/>
                      <a:pt x="124" y="14"/>
                    </a:cubicBezTo>
                    <a:cubicBezTo>
                      <a:pt x="123" y="14"/>
                      <a:pt x="123" y="14"/>
                      <a:pt x="123" y="14"/>
                    </a:cubicBezTo>
                    <a:cubicBezTo>
                      <a:pt x="122" y="14"/>
                      <a:pt x="122" y="15"/>
                      <a:pt x="121" y="15"/>
                    </a:cubicBezTo>
                    <a:cubicBezTo>
                      <a:pt x="121" y="15"/>
                      <a:pt x="120" y="16"/>
                      <a:pt x="119" y="16"/>
                    </a:cubicBezTo>
                    <a:cubicBezTo>
                      <a:pt x="119" y="16"/>
                      <a:pt x="118" y="16"/>
                      <a:pt x="117" y="16"/>
                    </a:cubicBezTo>
                    <a:cubicBezTo>
                      <a:pt x="116" y="16"/>
                      <a:pt x="115" y="17"/>
                      <a:pt x="114" y="18"/>
                    </a:cubicBezTo>
                    <a:cubicBezTo>
                      <a:pt x="113" y="18"/>
                      <a:pt x="113" y="18"/>
                      <a:pt x="112" y="18"/>
                    </a:cubicBezTo>
                    <a:cubicBezTo>
                      <a:pt x="111" y="18"/>
                      <a:pt x="110" y="19"/>
                      <a:pt x="108" y="20"/>
                    </a:cubicBezTo>
                    <a:cubicBezTo>
                      <a:pt x="107" y="20"/>
                      <a:pt x="106" y="21"/>
                      <a:pt x="105" y="22"/>
                    </a:cubicBezTo>
                    <a:cubicBezTo>
                      <a:pt x="104" y="22"/>
                      <a:pt x="103" y="24"/>
                      <a:pt x="103" y="24"/>
                    </a:cubicBezTo>
                    <a:cubicBezTo>
                      <a:pt x="103" y="25"/>
                      <a:pt x="105" y="25"/>
                      <a:pt x="105" y="25"/>
                    </a:cubicBezTo>
                    <a:cubicBezTo>
                      <a:pt x="105" y="26"/>
                      <a:pt x="104" y="27"/>
                      <a:pt x="104" y="27"/>
                    </a:cubicBezTo>
                    <a:cubicBezTo>
                      <a:pt x="105" y="28"/>
                      <a:pt x="106" y="27"/>
                      <a:pt x="107" y="27"/>
                    </a:cubicBezTo>
                    <a:cubicBezTo>
                      <a:pt x="108" y="27"/>
                      <a:pt x="109" y="29"/>
                      <a:pt x="110" y="29"/>
                    </a:cubicBezTo>
                    <a:cubicBezTo>
                      <a:pt x="111" y="30"/>
                      <a:pt x="112" y="30"/>
                      <a:pt x="113" y="31"/>
                    </a:cubicBezTo>
                    <a:cubicBezTo>
                      <a:pt x="115" y="31"/>
                      <a:pt x="116" y="30"/>
                      <a:pt x="117" y="31"/>
                    </a:cubicBezTo>
                    <a:cubicBezTo>
                      <a:pt x="117" y="32"/>
                      <a:pt x="115" y="33"/>
                      <a:pt x="115" y="33"/>
                    </a:cubicBezTo>
                    <a:cubicBezTo>
                      <a:pt x="116" y="34"/>
                      <a:pt x="115" y="35"/>
                      <a:pt x="115" y="36"/>
                    </a:cubicBezTo>
                    <a:cubicBezTo>
                      <a:pt x="115" y="36"/>
                      <a:pt x="115" y="37"/>
                      <a:pt x="116" y="38"/>
                    </a:cubicBezTo>
                    <a:cubicBezTo>
                      <a:pt x="117" y="38"/>
                      <a:pt x="119" y="37"/>
                      <a:pt x="119" y="36"/>
                    </a:cubicBezTo>
                    <a:cubicBezTo>
                      <a:pt x="120" y="34"/>
                      <a:pt x="119" y="33"/>
                      <a:pt x="120" y="32"/>
                    </a:cubicBezTo>
                    <a:cubicBezTo>
                      <a:pt x="125" y="32"/>
                      <a:pt x="129" y="30"/>
                      <a:pt x="129" y="25"/>
                    </a:cubicBezTo>
                    <a:cubicBezTo>
                      <a:pt x="129" y="24"/>
                      <a:pt x="128" y="24"/>
                      <a:pt x="128" y="23"/>
                    </a:cubicBezTo>
                    <a:cubicBezTo>
                      <a:pt x="129" y="23"/>
                      <a:pt x="130" y="22"/>
                      <a:pt x="130" y="21"/>
                    </a:cubicBezTo>
                    <a:cubicBezTo>
                      <a:pt x="130" y="21"/>
                      <a:pt x="131" y="20"/>
                      <a:pt x="131" y="20"/>
                    </a:cubicBezTo>
                    <a:cubicBezTo>
                      <a:pt x="131" y="19"/>
                      <a:pt x="132" y="18"/>
                      <a:pt x="132" y="18"/>
                    </a:cubicBezTo>
                    <a:cubicBezTo>
                      <a:pt x="132" y="18"/>
                      <a:pt x="132" y="18"/>
                      <a:pt x="132" y="18"/>
                    </a:cubicBezTo>
                    <a:cubicBezTo>
                      <a:pt x="133" y="18"/>
                      <a:pt x="133" y="18"/>
                      <a:pt x="134" y="18"/>
                    </a:cubicBezTo>
                    <a:cubicBezTo>
                      <a:pt x="134" y="18"/>
                      <a:pt x="135" y="19"/>
                      <a:pt x="136" y="19"/>
                    </a:cubicBezTo>
                    <a:cubicBezTo>
                      <a:pt x="137" y="19"/>
                      <a:pt x="137" y="18"/>
                      <a:pt x="138" y="18"/>
                    </a:cubicBezTo>
                    <a:cubicBezTo>
                      <a:pt x="139" y="19"/>
                      <a:pt x="139" y="20"/>
                      <a:pt x="140" y="20"/>
                    </a:cubicBezTo>
                    <a:cubicBezTo>
                      <a:pt x="141" y="21"/>
                      <a:pt x="142" y="21"/>
                      <a:pt x="142" y="21"/>
                    </a:cubicBezTo>
                    <a:cubicBezTo>
                      <a:pt x="142" y="22"/>
                      <a:pt x="141" y="22"/>
                      <a:pt x="141" y="23"/>
                    </a:cubicBezTo>
                    <a:cubicBezTo>
                      <a:pt x="141" y="23"/>
                      <a:pt x="141" y="23"/>
                      <a:pt x="141" y="23"/>
                    </a:cubicBezTo>
                    <a:cubicBezTo>
                      <a:pt x="141" y="24"/>
                      <a:pt x="142" y="25"/>
                      <a:pt x="142" y="25"/>
                    </a:cubicBezTo>
                    <a:cubicBezTo>
                      <a:pt x="143" y="25"/>
                      <a:pt x="144" y="25"/>
                      <a:pt x="145" y="25"/>
                    </a:cubicBezTo>
                    <a:cubicBezTo>
                      <a:pt x="146" y="24"/>
                      <a:pt x="146" y="23"/>
                      <a:pt x="147" y="23"/>
                    </a:cubicBezTo>
                    <a:cubicBezTo>
                      <a:pt x="148" y="24"/>
                      <a:pt x="149" y="24"/>
                      <a:pt x="150" y="25"/>
                    </a:cubicBezTo>
                    <a:cubicBezTo>
                      <a:pt x="150" y="26"/>
                      <a:pt x="150" y="26"/>
                      <a:pt x="150" y="26"/>
                    </a:cubicBezTo>
                    <a:cubicBezTo>
                      <a:pt x="150" y="27"/>
                      <a:pt x="150" y="28"/>
                      <a:pt x="150" y="29"/>
                    </a:cubicBezTo>
                    <a:cubicBezTo>
                      <a:pt x="150" y="31"/>
                      <a:pt x="152" y="31"/>
                      <a:pt x="153" y="32"/>
                    </a:cubicBezTo>
                    <a:cubicBezTo>
                      <a:pt x="154" y="32"/>
                      <a:pt x="154" y="33"/>
                      <a:pt x="154" y="33"/>
                    </a:cubicBezTo>
                    <a:cubicBezTo>
                      <a:pt x="155" y="34"/>
                      <a:pt x="155" y="34"/>
                      <a:pt x="155" y="34"/>
                    </a:cubicBezTo>
                    <a:cubicBezTo>
                      <a:pt x="155" y="36"/>
                      <a:pt x="154" y="36"/>
                      <a:pt x="154" y="38"/>
                    </a:cubicBezTo>
                    <a:cubicBezTo>
                      <a:pt x="154" y="39"/>
                      <a:pt x="153" y="39"/>
                      <a:pt x="153" y="40"/>
                    </a:cubicBezTo>
                    <a:cubicBezTo>
                      <a:pt x="153" y="41"/>
                      <a:pt x="155" y="40"/>
                      <a:pt x="156" y="41"/>
                    </a:cubicBezTo>
                    <a:cubicBezTo>
                      <a:pt x="156" y="42"/>
                      <a:pt x="156" y="43"/>
                      <a:pt x="155" y="44"/>
                    </a:cubicBezTo>
                    <a:cubicBezTo>
                      <a:pt x="156" y="44"/>
                      <a:pt x="156" y="46"/>
                      <a:pt x="155" y="46"/>
                    </a:cubicBezTo>
                    <a:cubicBezTo>
                      <a:pt x="154" y="46"/>
                      <a:pt x="154" y="45"/>
                      <a:pt x="153" y="45"/>
                    </a:cubicBezTo>
                    <a:cubicBezTo>
                      <a:pt x="152" y="45"/>
                      <a:pt x="152" y="45"/>
                      <a:pt x="151" y="45"/>
                    </a:cubicBezTo>
                    <a:cubicBezTo>
                      <a:pt x="151" y="45"/>
                      <a:pt x="150" y="44"/>
                      <a:pt x="150" y="44"/>
                    </a:cubicBezTo>
                    <a:cubicBezTo>
                      <a:pt x="148" y="44"/>
                      <a:pt x="147" y="45"/>
                      <a:pt x="146" y="44"/>
                    </a:cubicBezTo>
                    <a:cubicBezTo>
                      <a:pt x="147" y="42"/>
                      <a:pt x="149" y="41"/>
                      <a:pt x="151" y="39"/>
                    </a:cubicBezTo>
                    <a:cubicBezTo>
                      <a:pt x="151" y="39"/>
                      <a:pt x="152" y="39"/>
                      <a:pt x="152" y="38"/>
                    </a:cubicBezTo>
                    <a:cubicBezTo>
                      <a:pt x="151" y="37"/>
                      <a:pt x="150" y="38"/>
                      <a:pt x="149" y="38"/>
                    </a:cubicBezTo>
                    <a:cubicBezTo>
                      <a:pt x="148" y="39"/>
                      <a:pt x="147" y="39"/>
                      <a:pt x="146" y="40"/>
                    </a:cubicBezTo>
                    <a:cubicBezTo>
                      <a:pt x="145" y="40"/>
                      <a:pt x="142" y="39"/>
                      <a:pt x="141" y="40"/>
                    </a:cubicBezTo>
                    <a:cubicBezTo>
                      <a:pt x="141" y="41"/>
                      <a:pt x="143" y="40"/>
                      <a:pt x="142" y="42"/>
                    </a:cubicBezTo>
                    <a:cubicBezTo>
                      <a:pt x="142" y="42"/>
                      <a:pt x="141" y="42"/>
                      <a:pt x="141" y="41"/>
                    </a:cubicBezTo>
                    <a:cubicBezTo>
                      <a:pt x="140" y="41"/>
                      <a:pt x="140" y="40"/>
                      <a:pt x="140" y="40"/>
                    </a:cubicBezTo>
                    <a:cubicBezTo>
                      <a:pt x="140" y="40"/>
                      <a:pt x="138" y="39"/>
                      <a:pt x="137" y="40"/>
                    </a:cubicBezTo>
                    <a:cubicBezTo>
                      <a:pt x="136" y="40"/>
                      <a:pt x="135" y="40"/>
                      <a:pt x="135" y="41"/>
                    </a:cubicBezTo>
                    <a:cubicBezTo>
                      <a:pt x="136" y="42"/>
                      <a:pt x="138" y="41"/>
                      <a:pt x="138" y="42"/>
                    </a:cubicBezTo>
                    <a:cubicBezTo>
                      <a:pt x="138" y="43"/>
                      <a:pt x="136" y="44"/>
                      <a:pt x="136" y="46"/>
                    </a:cubicBezTo>
                    <a:cubicBezTo>
                      <a:pt x="136" y="46"/>
                      <a:pt x="137" y="47"/>
                      <a:pt x="138" y="47"/>
                    </a:cubicBezTo>
                    <a:cubicBezTo>
                      <a:pt x="138" y="48"/>
                      <a:pt x="139" y="47"/>
                      <a:pt x="139" y="47"/>
                    </a:cubicBezTo>
                    <a:cubicBezTo>
                      <a:pt x="140" y="47"/>
                      <a:pt x="140" y="48"/>
                      <a:pt x="140" y="48"/>
                    </a:cubicBezTo>
                    <a:cubicBezTo>
                      <a:pt x="141" y="47"/>
                      <a:pt x="142" y="46"/>
                      <a:pt x="143" y="46"/>
                    </a:cubicBezTo>
                    <a:cubicBezTo>
                      <a:pt x="144" y="48"/>
                      <a:pt x="142" y="48"/>
                      <a:pt x="140" y="49"/>
                    </a:cubicBezTo>
                    <a:cubicBezTo>
                      <a:pt x="139" y="49"/>
                      <a:pt x="137" y="50"/>
                      <a:pt x="135" y="50"/>
                    </a:cubicBezTo>
                    <a:cubicBezTo>
                      <a:pt x="135" y="51"/>
                      <a:pt x="132" y="53"/>
                      <a:pt x="132" y="51"/>
                    </a:cubicBezTo>
                    <a:cubicBezTo>
                      <a:pt x="132" y="50"/>
                      <a:pt x="133" y="50"/>
                      <a:pt x="133" y="49"/>
                    </a:cubicBezTo>
                    <a:cubicBezTo>
                      <a:pt x="132" y="49"/>
                      <a:pt x="130" y="50"/>
                      <a:pt x="129" y="50"/>
                    </a:cubicBezTo>
                    <a:cubicBezTo>
                      <a:pt x="127" y="51"/>
                      <a:pt x="124" y="51"/>
                      <a:pt x="123" y="54"/>
                    </a:cubicBezTo>
                    <a:cubicBezTo>
                      <a:pt x="123" y="54"/>
                      <a:pt x="123" y="55"/>
                      <a:pt x="123" y="55"/>
                    </a:cubicBezTo>
                    <a:cubicBezTo>
                      <a:pt x="123" y="56"/>
                      <a:pt x="121" y="56"/>
                      <a:pt x="121" y="56"/>
                    </a:cubicBezTo>
                    <a:cubicBezTo>
                      <a:pt x="120" y="56"/>
                      <a:pt x="119" y="57"/>
                      <a:pt x="118" y="57"/>
                    </a:cubicBezTo>
                    <a:cubicBezTo>
                      <a:pt x="118" y="57"/>
                      <a:pt x="117" y="57"/>
                      <a:pt x="117" y="57"/>
                    </a:cubicBezTo>
                    <a:cubicBezTo>
                      <a:pt x="116" y="58"/>
                      <a:pt x="116" y="59"/>
                      <a:pt x="115" y="59"/>
                    </a:cubicBezTo>
                    <a:cubicBezTo>
                      <a:pt x="114" y="60"/>
                      <a:pt x="114" y="60"/>
                      <a:pt x="113" y="60"/>
                    </a:cubicBezTo>
                    <a:cubicBezTo>
                      <a:pt x="113" y="61"/>
                      <a:pt x="113" y="62"/>
                      <a:pt x="112" y="62"/>
                    </a:cubicBezTo>
                    <a:cubicBezTo>
                      <a:pt x="111" y="62"/>
                      <a:pt x="111" y="62"/>
                      <a:pt x="110" y="62"/>
                    </a:cubicBezTo>
                    <a:cubicBezTo>
                      <a:pt x="110" y="63"/>
                      <a:pt x="111" y="65"/>
                      <a:pt x="110" y="66"/>
                    </a:cubicBezTo>
                    <a:cubicBezTo>
                      <a:pt x="109" y="67"/>
                      <a:pt x="108" y="68"/>
                      <a:pt x="106" y="69"/>
                    </a:cubicBezTo>
                    <a:cubicBezTo>
                      <a:pt x="105" y="69"/>
                      <a:pt x="105" y="69"/>
                      <a:pt x="103" y="70"/>
                    </a:cubicBezTo>
                    <a:cubicBezTo>
                      <a:pt x="103" y="70"/>
                      <a:pt x="102" y="71"/>
                      <a:pt x="101" y="72"/>
                    </a:cubicBezTo>
                    <a:cubicBezTo>
                      <a:pt x="101" y="72"/>
                      <a:pt x="100" y="72"/>
                      <a:pt x="100" y="73"/>
                    </a:cubicBezTo>
                    <a:cubicBezTo>
                      <a:pt x="100" y="116"/>
                      <a:pt x="100" y="116"/>
                      <a:pt x="100" y="116"/>
                    </a:cubicBezTo>
                    <a:cubicBezTo>
                      <a:pt x="100" y="116"/>
                      <a:pt x="101" y="115"/>
                      <a:pt x="101" y="115"/>
                    </a:cubicBezTo>
                    <a:cubicBezTo>
                      <a:pt x="102" y="114"/>
                      <a:pt x="102" y="113"/>
                      <a:pt x="103" y="112"/>
                    </a:cubicBezTo>
                    <a:cubicBezTo>
                      <a:pt x="104" y="112"/>
                      <a:pt x="105" y="112"/>
                      <a:pt x="106" y="111"/>
                    </a:cubicBezTo>
                    <a:cubicBezTo>
                      <a:pt x="107" y="111"/>
                      <a:pt x="107" y="111"/>
                      <a:pt x="108" y="110"/>
                    </a:cubicBezTo>
                    <a:cubicBezTo>
                      <a:pt x="108" y="110"/>
                      <a:pt x="109" y="109"/>
                      <a:pt x="109" y="110"/>
                    </a:cubicBezTo>
                    <a:cubicBezTo>
                      <a:pt x="110" y="111"/>
                      <a:pt x="108" y="111"/>
                      <a:pt x="109" y="112"/>
                    </a:cubicBezTo>
                    <a:cubicBezTo>
                      <a:pt x="110" y="113"/>
                      <a:pt x="111" y="111"/>
                      <a:pt x="112" y="111"/>
                    </a:cubicBezTo>
                    <a:cubicBezTo>
                      <a:pt x="112" y="111"/>
                      <a:pt x="114" y="111"/>
                      <a:pt x="114" y="112"/>
                    </a:cubicBezTo>
                    <a:cubicBezTo>
                      <a:pt x="115" y="112"/>
                      <a:pt x="115" y="113"/>
                      <a:pt x="116" y="113"/>
                    </a:cubicBezTo>
                    <a:cubicBezTo>
                      <a:pt x="117" y="113"/>
                      <a:pt x="117" y="113"/>
                      <a:pt x="118" y="113"/>
                    </a:cubicBezTo>
                    <a:cubicBezTo>
                      <a:pt x="119" y="113"/>
                      <a:pt x="120" y="114"/>
                      <a:pt x="121" y="114"/>
                    </a:cubicBezTo>
                    <a:cubicBezTo>
                      <a:pt x="122" y="114"/>
                      <a:pt x="122" y="113"/>
                      <a:pt x="123" y="113"/>
                    </a:cubicBezTo>
                    <a:cubicBezTo>
                      <a:pt x="125" y="112"/>
                      <a:pt x="125" y="113"/>
                      <a:pt x="126" y="114"/>
                    </a:cubicBezTo>
                    <a:cubicBezTo>
                      <a:pt x="127" y="114"/>
                      <a:pt x="127" y="113"/>
                      <a:pt x="128" y="113"/>
                    </a:cubicBezTo>
                    <a:cubicBezTo>
                      <a:pt x="127" y="114"/>
                      <a:pt x="128" y="115"/>
                      <a:pt x="128" y="115"/>
                    </a:cubicBezTo>
                    <a:cubicBezTo>
                      <a:pt x="129" y="116"/>
                      <a:pt x="128" y="116"/>
                      <a:pt x="129" y="116"/>
                    </a:cubicBezTo>
                    <a:cubicBezTo>
                      <a:pt x="129" y="117"/>
                      <a:pt x="130" y="117"/>
                      <a:pt x="131" y="117"/>
                    </a:cubicBezTo>
                    <a:cubicBezTo>
                      <a:pt x="132" y="118"/>
                      <a:pt x="132" y="119"/>
                      <a:pt x="133" y="120"/>
                    </a:cubicBezTo>
                    <a:cubicBezTo>
                      <a:pt x="134" y="121"/>
                      <a:pt x="135" y="122"/>
                      <a:pt x="136" y="122"/>
                    </a:cubicBezTo>
                    <a:cubicBezTo>
                      <a:pt x="137" y="122"/>
                      <a:pt x="138" y="121"/>
                      <a:pt x="139" y="121"/>
                    </a:cubicBezTo>
                    <a:cubicBezTo>
                      <a:pt x="141" y="122"/>
                      <a:pt x="143" y="123"/>
                      <a:pt x="144" y="124"/>
                    </a:cubicBezTo>
                    <a:cubicBezTo>
                      <a:pt x="145" y="124"/>
                      <a:pt x="146" y="125"/>
                      <a:pt x="146" y="126"/>
                    </a:cubicBezTo>
                    <a:cubicBezTo>
                      <a:pt x="146" y="126"/>
                      <a:pt x="146" y="127"/>
                      <a:pt x="146" y="127"/>
                    </a:cubicBezTo>
                    <a:cubicBezTo>
                      <a:pt x="147" y="129"/>
                      <a:pt x="148" y="129"/>
                      <a:pt x="148" y="131"/>
                    </a:cubicBezTo>
                    <a:cubicBezTo>
                      <a:pt x="148" y="132"/>
                      <a:pt x="149" y="132"/>
                      <a:pt x="149" y="133"/>
                    </a:cubicBezTo>
                    <a:cubicBezTo>
                      <a:pt x="150" y="133"/>
                      <a:pt x="151" y="134"/>
                      <a:pt x="151" y="134"/>
                    </a:cubicBezTo>
                    <a:cubicBezTo>
                      <a:pt x="152" y="134"/>
                      <a:pt x="152" y="134"/>
                      <a:pt x="152" y="134"/>
                    </a:cubicBezTo>
                    <a:cubicBezTo>
                      <a:pt x="154" y="134"/>
                      <a:pt x="154" y="134"/>
                      <a:pt x="155" y="135"/>
                    </a:cubicBezTo>
                    <a:cubicBezTo>
                      <a:pt x="156" y="135"/>
                      <a:pt x="157" y="135"/>
                      <a:pt x="157" y="135"/>
                    </a:cubicBezTo>
                    <a:cubicBezTo>
                      <a:pt x="158" y="136"/>
                      <a:pt x="158" y="137"/>
                      <a:pt x="158" y="137"/>
                    </a:cubicBezTo>
                    <a:cubicBezTo>
                      <a:pt x="159" y="137"/>
                      <a:pt x="160" y="137"/>
                      <a:pt x="160" y="137"/>
                    </a:cubicBezTo>
                    <a:cubicBezTo>
                      <a:pt x="161" y="137"/>
                      <a:pt x="163" y="138"/>
                      <a:pt x="164" y="138"/>
                    </a:cubicBezTo>
                    <a:cubicBezTo>
                      <a:pt x="164" y="138"/>
                      <a:pt x="165" y="138"/>
                      <a:pt x="165" y="138"/>
                    </a:cubicBezTo>
                    <a:cubicBezTo>
                      <a:pt x="167" y="138"/>
                      <a:pt x="168" y="139"/>
                      <a:pt x="169" y="139"/>
                    </a:cubicBezTo>
                    <a:cubicBezTo>
                      <a:pt x="156" y="159"/>
                      <a:pt x="137" y="173"/>
                      <a:pt x="114" y="179"/>
                    </a:cubicBezTo>
                    <a:cubicBezTo>
                      <a:pt x="114" y="178"/>
                      <a:pt x="114" y="177"/>
                      <a:pt x="114" y="176"/>
                    </a:cubicBezTo>
                    <a:cubicBezTo>
                      <a:pt x="114" y="174"/>
                      <a:pt x="114" y="173"/>
                      <a:pt x="114" y="171"/>
                    </a:cubicBezTo>
                    <a:cubicBezTo>
                      <a:pt x="113" y="170"/>
                      <a:pt x="113" y="168"/>
                      <a:pt x="113" y="167"/>
                    </a:cubicBezTo>
                    <a:cubicBezTo>
                      <a:pt x="112" y="166"/>
                      <a:pt x="110" y="165"/>
                      <a:pt x="109" y="164"/>
                    </a:cubicBezTo>
                    <a:cubicBezTo>
                      <a:pt x="108" y="164"/>
                      <a:pt x="107" y="163"/>
                      <a:pt x="107" y="163"/>
                    </a:cubicBezTo>
                    <a:cubicBezTo>
                      <a:pt x="105" y="162"/>
                      <a:pt x="102" y="161"/>
                      <a:pt x="101" y="159"/>
                    </a:cubicBezTo>
                    <a:cubicBezTo>
                      <a:pt x="101" y="159"/>
                      <a:pt x="101" y="158"/>
                      <a:pt x="101" y="157"/>
                    </a:cubicBezTo>
                    <a:cubicBezTo>
                      <a:pt x="100" y="157"/>
                      <a:pt x="100" y="156"/>
                      <a:pt x="100" y="156"/>
                    </a:cubicBezTo>
                    <a:lnTo>
                      <a:pt x="100" y="186"/>
                    </a:lnTo>
                    <a:close/>
                    <a:moveTo>
                      <a:pt x="2" y="74"/>
                    </a:moveTo>
                    <a:cubicBezTo>
                      <a:pt x="2" y="76"/>
                      <a:pt x="1" y="77"/>
                      <a:pt x="1" y="79"/>
                    </a:cubicBezTo>
                    <a:cubicBezTo>
                      <a:pt x="1" y="80"/>
                      <a:pt x="1" y="82"/>
                      <a:pt x="0" y="83"/>
                    </a:cubicBezTo>
                    <a:cubicBezTo>
                      <a:pt x="0" y="87"/>
                      <a:pt x="0" y="90"/>
                      <a:pt x="0" y="93"/>
                    </a:cubicBezTo>
                    <a:cubicBezTo>
                      <a:pt x="0" y="96"/>
                      <a:pt x="0" y="99"/>
                      <a:pt x="0" y="103"/>
                    </a:cubicBezTo>
                    <a:cubicBezTo>
                      <a:pt x="1" y="104"/>
                      <a:pt x="1" y="106"/>
                      <a:pt x="1" y="107"/>
                    </a:cubicBezTo>
                    <a:cubicBezTo>
                      <a:pt x="1" y="109"/>
                      <a:pt x="2" y="110"/>
                      <a:pt x="2" y="112"/>
                    </a:cubicBezTo>
                    <a:cubicBezTo>
                      <a:pt x="2" y="113"/>
                      <a:pt x="3" y="115"/>
                      <a:pt x="3" y="116"/>
                    </a:cubicBezTo>
                    <a:cubicBezTo>
                      <a:pt x="4" y="119"/>
                      <a:pt x="5" y="122"/>
                      <a:pt x="6" y="125"/>
                    </a:cubicBezTo>
                    <a:cubicBezTo>
                      <a:pt x="6" y="127"/>
                      <a:pt x="7" y="128"/>
                      <a:pt x="7" y="129"/>
                    </a:cubicBezTo>
                    <a:cubicBezTo>
                      <a:pt x="8" y="131"/>
                      <a:pt x="9" y="132"/>
                      <a:pt x="9" y="134"/>
                    </a:cubicBezTo>
                    <a:cubicBezTo>
                      <a:pt x="10" y="134"/>
                      <a:pt x="10" y="135"/>
                      <a:pt x="10" y="136"/>
                    </a:cubicBezTo>
                    <a:cubicBezTo>
                      <a:pt x="11" y="137"/>
                      <a:pt x="12" y="138"/>
                      <a:pt x="12" y="140"/>
                    </a:cubicBezTo>
                    <a:cubicBezTo>
                      <a:pt x="15" y="143"/>
                      <a:pt x="17" y="147"/>
                      <a:pt x="20" y="151"/>
                    </a:cubicBezTo>
                    <a:cubicBezTo>
                      <a:pt x="21" y="152"/>
                      <a:pt x="23" y="154"/>
                      <a:pt x="24" y="156"/>
                    </a:cubicBezTo>
                    <a:cubicBezTo>
                      <a:pt x="25" y="157"/>
                      <a:pt x="26" y="158"/>
                      <a:pt x="27" y="159"/>
                    </a:cubicBezTo>
                    <a:cubicBezTo>
                      <a:pt x="28" y="160"/>
                      <a:pt x="29" y="161"/>
                      <a:pt x="31" y="162"/>
                    </a:cubicBezTo>
                    <a:cubicBezTo>
                      <a:pt x="36" y="167"/>
                      <a:pt x="41" y="171"/>
                      <a:pt x="47" y="174"/>
                    </a:cubicBezTo>
                    <a:cubicBezTo>
                      <a:pt x="48" y="175"/>
                      <a:pt x="50" y="176"/>
                      <a:pt x="51" y="176"/>
                    </a:cubicBezTo>
                    <a:cubicBezTo>
                      <a:pt x="54" y="178"/>
                      <a:pt x="56" y="179"/>
                      <a:pt x="59" y="180"/>
                    </a:cubicBezTo>
                    <a:cubicBezTo>
                      <a:pt x="61" y="181"/>
                      <a:pt x="62" y="181"/>
                      <a:pt x="63" y="182"/>
                    </a:cubicBezTo>
                    <a:cubicBezTo>
                      <a:pt x="73" y="185"/>
                      <a:pt x="83" y="186"/>
                      <a:pt x="93" y="186"/>
                    </a:cubicBezTo>
                    <a:cubicBezTo>
                      <a:pt x="96" y="186"/>
                      <a:pt x="98" y="186"/>
                      <a:pt x="100" y="186"/>
                    </a:cubicBezTo>
                    <a:cubicBezTo>
                      <a:pt x="100" y="156"/>
                      <a:pt x="100" y="156"/>
                      <a:pt x="100" y="156"/>
                    </a:cubicBezTo>
                    <a:cubicBezTo>
                      <a:pt x="99" y="156"/>
                      <a:pt x="99" y="155"/>
                      <a:pt x="99" y="154"/>
                    </a:cubicBezTo>
                    <a:cubicBezTo>
                      <a:pt x="97" y="153"/>
                      <a:pt x="96" y="150"/>
                      <a:pt x="95" y="148"/>
                    </a:cubicBezTo>
                    <a:cubicBezTo>
                      <a:pt x="95" y="147"/>
                      <a:pt x="94" y="146"/>
                      <a:pt x="93" y="145"/>
                    </a:cubicBezTo>
                    <a:cubicBezTo>
                      <a:pt x="93" y="145"/>
                      <a:pt x="92" y="144"/>
                      <a:pt x="91" y="144"/>
                    </a:cubicBezTo>
                    <a:cubicBezTo>
                      <a:pt x="91" y="143"/>
                      <a:pt x="90" y="142"/>
                      <a:pt x="91" y="141"/>
                    </a:cubicBezTo>
                    <a:cubicBezTo>
                      <a:pt x="91" y="140"/>
                      <a:pt x="93" y="139"/>
                      <a:pt x="93" y="138"/>
                    </a:cubicBezTo>
                    <a:cubicBezTo>
                      <a:pt x="93" y="138"/>
                      <a:pt x="92" y="137"/>
                      <a:pt x="91" y="136"/>
                    </a:cubicBezTo>
                    <a:cubicBezTo>
                      <a:pt x="91" y="135"/>
                      <a:pt x="92" y="134"/>
                      <a:pt x="92" y="133"/>
                    </a:cubicBezTo>
                    <a:cubicBezTo>
                      <a:pt x="92" y="132"/>
                      <a:pt x="93" y="132"/>
                      <a:pt x="93" y="131"/>
                    </a:cubicBezTo>
                    <a:cubicBezTo>
                      <a:pt x="93" y="131"/>
                      <a:pt x="94" y="131"/>
                      <a:pt x="94" y="130"/>
                    </a:cubicBezTo>
                    <a:cubicBezTo>
                      <a:pt x="95" y="130"/>
                      <a:pt x="95" y="129"/>
                      <a:pt x="95" y="129"/>
                    </a:cubicBezTo>
                    <a:cubicBezTo>
                      <a:pt x="96" y="128"/>
                      <a:pt x="97" y="127"/>
                      <a:pt x="98" y="126"/>
                    </a:cubicBezTo>
                    <a:cubicBezTo>
                      <a:pt x="98" y="126"/>
                      <a:pt x="98" y="122"/>
                      <a:pt x="98" y="121"/>
                    </a:cubicBezTo>
                    <a:cubicBezTo>
                      <a:pt x="98" y="120"/>
                      <a:pt x="97" y="119"/>
                      <a:pt x="97" y="119"/>
                    </a:cubicBezTo>
                    <a:cubicBezTo>
                      <a:pt x="96" y="117"/>
                      <a:pt x="96" y="116"/>
                      <a:pt x="95" y="116"/>
                    </a:cubicBezTo>
                    <a:cubicBezTo>
                      <a:pt x="94" y="116"/>
                      <a:pt x="93" y="117"/>
                      <a:pt x="93" y="117"/>
                    </a:cubicBezTo>
                    <a:cubicBezTo>
                      <a:pt x="93" y="118"/>
                      <a:pt x="93" y="119"/>
                      <a:pt x="92" y="119"/>
                    </a:cubicBezTo>
                    <a:cubicBezTo>
                      <a:pt x="91" y="119"/>
                      <a:pt x="91" y="118"/>
                      <a:pt x="89" y="118"/>
                    </a:cubicBezTo>
                    <a:cubicBezTo>
                      <a:pt x="89" y="117"/>
                      <a:pt x="88" y="117"/>
                      <a:pt x="88" y="117"/>
                    </a:cubicBezTo>
                    <a:cubicBezTo>
                      <a:pt x="87" y="117"/>
                      <a:pt x="86" y="115"/>
                      <a:pt x="85" y="115"/>
                    </a:cubicBezTo>
                    <a:cubicBezTo>
                      <a:pt x="84" y="114"/>
                      <a:pt x="84" y="115"/>
                      <a:pt x="83" y="114"/>
                    </a:cubicBezTo>
                    <a:cubicBezTo>
                      <a:pt x="83" y="113"/>
                      <a:pt x="83" y="112"/>
                      <a:pt x="83" y="112"/>
                    </a:cubicBezTo>
                    <a:cubicBezTo>
                      <a:pt x="82" y="111"/>
                      <a:pt x="81" y="109"/>
                      <a:pt x="80" y="108"/>
                    </a:cubicBezTo>
                    <a:cubicBezTo>
                      <a:pt x="79" y="108"/>
                      <a:pt x="78" y="108"/>
                      <a:pt x="77" y="108"/>
                    </a:cubicBezTo>
                    <a:cubicBezTo>
                      <a:pt x="76" y="107"/>
                      <a:pt x="76" y="107"/>
                      <a:pt x="75" y="107"/>
                    </a:cubicBezTo>
                    <a:cubicBezTo>
                      <a:pt x="74" y="107"/>
                      <a:pt x="74" y="107"/>
                      <a:pt x="73" y="107"/>
                    </a:cubicBezTo>
                    <a:cubicBezTo>
                      <a:pt x="71" y="106"/>
                      <a:pt x="70" y="102"/>
                      <a:pt x="68" y="103"/>
                    </a:cubicBezTo>
                    <a:cubicBezTo>
                      <a:pt x="67" y="103"/>
                      <a:pt x="66" y="104"/>
                      <a:pt x="65" y="104"/>
                    </a:cubicBezTo>
                    <a:cubicBezTo>
                      <a:pt x="64" y="104"/>
                      <a:pt x="62" y="103"/>
                      <a:pt x="61" y="102"/>
                    </a:cubicBezTo>
                    <a:cubicBezTo>
                      <a:pt x="60" y="102"/>
                      <a:pt x="58" y="101"/>
                      <a:pt x="57" y="101"/>
                    </a:cubicBezTo>
                    <a:cubicBezTo>
                      <a:pt x="57" y="100"/>
                      <a:pt x="56" y="100"/>
                      <a:pt x="55" y="99"/>
                    </a:cubicBezTo>
                    <a:cubicBezTo>
                      <a:pt x="55" y="99"/>
                      <a:pt x="54" y="99"/>
                      <a:pt x="54" y="99"/>
                    </a:cubicBezTo>
                    <a:cubicBezTo>
                      <a:pt x="53" y="99"/>
                      <a:pt x="52" y="98"/>
                      <a:pt x="51" y="97"/>
                    </a:cubicBezTo>
                    <a:cubicBezTo>
                      <a:pt x="51" y="97"/>
                      <a:pt x="50" y="96"/>
                      <a:pt x="50" y="95"/>
                    </a:cubicBezTo>
                    <a:cubicBezTo>
                      <a:pt x="50" y="95"/>
                      <a:pt x="51" y="94"/>
                      <a:pt x="51" y="93"/>
                    </a:cubicBezTo>
                    <a:cubicBezTo>
                      <a:pt x="51" y="91"/>
                      <a:pt x="49" y="89"/>
                      <a:pt x="48" y="88"/>
                    </a:cubicBezTo>
                    <a:cubicBezTo>
                      <a:pt x="47" y="87"/>
                      <a:pt x="46" y="86"/>
                      <a:pt x="45" y="85"/>
                    </a:cubicBezTo>
                    <a:cubicBezTo>
                      <a:pt x="45" y="84"/>
                      <a:pt x="45" y="84"/>
                      <a:pt x="45" y="83"/>
                    </a:cubicBezTo>
                    <a:cubicBezTo>
                      <a:pt x="45" y="83"/>
                      <a:pt x="44" y="82"/>
                      <a:pt x="44" y="81"/>
                    </a:cubicBezTo>
                    <a:cubicBezTo>
                      <a:pt x="43" y="80"/>
                      <a:pt x="42" y="79"/>
                      <a:pt x="42" y="78"/>
                    </a:cubicBezTo>
                    <a:cubicBezTo>
                      <a:pt x="42" y="77"/>
                      <a:pt x="42" y="76"/>
                      <a:pt x="42" y="75"/>
                    </a:cubicBezTo>
                    <a:cubicBezTo>
                      <a:pt x="41" y="73"/>
                      <a:pt x="38" y="74"/>
                      <a:pt x="39" y="76"/>
                    </a:cubicBezTo>
                    <a:cubicBezTo>
                      <a:pt x="39" y="77"/>
                      <a:pt x="40" y="78"/>
                      <a:pt x="40" y="79"/>
                    </a:cubicBezTo>
                    <a:cubicBezTo>
                      <a:pt x="40" y="79"/>
                      <a:pt x="40" y="80"/>
                      <a:pt x="41" y="81"/>
                    </a:cubicBezTo>
                    <a:cubicBezTo>
                      <a:pt x="41" y="82"/>
                      <a:pt x="42" y="82"/>
                      <a:pt x="42" y="83"/>
                    </a:cubicBezTo>
                    <a:cubicBezTo>
                      <a:pt x="42" y="85"/>
                      <a:pt x="42" y="86"/>
                      <a:pt x="43" y="87"/>
                    </a:cubicBezTo>
                    <a:cubicBezTo>
                      <a:pt x="43" y="88"/>
                      <a:pt x="44" y="88"/>
                      <a:pt x="44" y="89"/>
                    </a:cubicBezTo>
                    <a:cubicBezTo>
                      <a:pt x="43" y="90"/>
                      <a:pt x="42" y="89"/>
                      <a:pt x="42" y="88"/>
                    </a:cubicBezTo>
                    <a:cubicBezTo>
                      <a:pt x="41" y="88"/>
                      <a:pt x="40" y="87"/>
                      <a:pt x="40" y="86"/>
                    </a:cubicBezTo>
                    <a:cubicBezTo>
                      <a:pt x="40" y="86"/>
                      <a:pt x="40" y="85"/>
                      <a:pt x="40" y="84"/>
                    </a:cubicBezTo>
                    <a:cubicBezTo>
                      <a:pt x="40" y="83"/>
                      <a:pt x="37" y="83"/>
                      <a:pt x="37" y="81"/>
                    </a:cubicBezTo>
                    <a:cubicBezTo>
                      <a:pt x="37" y="81"/>
                      <a:pt x="38" y="80"/>
                      <a:pt x="38" y="80"/>
                    </a:cubicBezTo>
                    <a:cubicBezTo>
                      <a:pt x="38" y="79"/>
                      <a:pt x="37" y="78"/>
                      <a:pt x="37" y="77"/>
                    </a:cubicBezTo>
                    <a:cubicBezTo>
                      <a:pt x="36" y="76"/>
                      <a:pt x="36" y="75"/>
                      <a:pt x="36" y="74"/>
                    </a:cubicBezTo>
                    <a:cubicBezTo>
                      <a:pt x="36" y="73"/>
                      <a:pt x="36" y="72"/>
                      <a:pt x="36" y="71"/>
                    </a:cubicBezTo>
                    <a:cubicBezTo>
                      <a:pt x="36" y="70"/>
                      <a:pt x="35" y="69"/>
                      <a:pt x="34" y="69"/>
                    </a:cubicBezTo>
                    <a:cubicBezTo>
                      <a:pt x="33" y="69"/>
                      <a:pt x="32" y="69"/>
                      <a:pt x="32" y="68"/>
                    </a:cubicBezTo>
                    <a:cubicBezTo>
                      <a:pt x="32" y="67"/>
                      <a:pt x="31" y="66"/>
                      <a:pt x="31" y="65"/>
                    </a:cubicBezTo>
                    <a:cubicBezTo>
                      <a:pt x="31" y="64"/>
                      <a:pt x="31" y="63"/>
                      <a:pt x="31" y="62"/>
                    </a:cubicBezTo>
                    <a:cubicBezTo>
                      <a:pt x="31" y="60"/>
                      <a:pt x="31" y="59"/>
                      <a:pt x="31" y="58"/>
                    </a:cubicBezTo>
                    <a:cubicBezTo>
                      <a:pt x="32" y="57"/>
                      <a:pt x="33" y="56"/>
                      <a:pt x="33" y="55"/>
                    </a:cubicBezTo>
                    <a:cubicBezTo>
                      <a:pt x="34" y="55"/>
                      <a:pt x="34" y="54"/>
                      <a:pt x="34" y="53"/>
                    </a:cubicBezTo>
                    <a:cubicBezTo>
                      <a:pt x="35" y="52"/>
                      <a:pt x="36" y="51"/>
                      <a:pt x="37" y="49"/>
                    </a:cubicBezTo>
                    <a:cubicBezTo>
                      <a:pt x="39" y="48"/>
                      <a:pt x="40" y="47"/>
                      <a:pt x="40" y="45"/>
                    </a:cubicBezTo>
                    <a:cubicBezTo>
                      <a:pt x="41" y="44"/>
                      <a:pt x="41" y="43"/>
                      <a:pt x="41" y="43"/>
                    </a:cubicBezTo>
                    <a:cubicBezTo>
                      <a:pt x="41" y="42"/>
                      <a:pt x="39" y="41"/>
                      <a:pt x="39" y="40"/>
                    </a:cubicBezTo>
                    <a:cubicBezTo>
                      <a:pt x="39" y="39"/>
                      <a:pt x="40" y="39"/>
                      <a:pt x="41" y="38"/>
                    </a:cubicBezTo>
                    <a:cubicBezTo>
                      <a:pt x="41" y="38"/>
                      <a:pt x="41" y="37"/>
                      <a:pt x="41" y="36"/>
                    </a:cubicBezTo>
                    <a:cubicBezTo>
                      <a:pt x="41" y="35"/>
                      <a:pt x="40" y="34"/>
                      <a:pt x="41" y="33"/>
                    </a:cubicBezTo>
                    <a:cubicBezTo>
                      <a:pt x="41" y="33"/>
                      <a:pt x="42" y="32"/>
                      <a:pt x="41" y="31"/>
                    </a:cubicBezTo>
                    <a:cubicBezTo>
                      <a:pt x="41" y="30"/>
                      <a:pt x="40" y="32"/>
                      <a:pt x="39" y="31"/>
                    </a:cubicBezTo>
                    <a:cubicBezTo>
                      <a:pt x="38" y="31"/>
                      <a:pt x="39" y="30"/>
                      <a:pt x="39" y="29"/>
                    </a:cubicBezTo>
                    <a:cubicBezTo>
                      <a:pt x="39" y="28"/>
                      <a:pt x="39" y="28"/>
                      <a:pt x="39" y="28"/>
                    </a:cubicBezTo>
                    <a:cubicBezTo>
                      <a:pt x="39" y="27"/>
                      <a:pt x="40" y="26"/>
                      <a:pt x="40" y="26"/>
                    </a:cubicBezTo>
                    <a:cubicBezTo>
                      <a:pt x="39" y="26"/>
                      <a:pt x="39" y="25"/>
                      <a:pt x="38" y="24"/>
                    </a:cubicBezTo>
                    <a:cubicBezTo>
                      <a:pt x="49" y="15"/>
                      <a:pt x="63" y="9"/>
                      <a:pt x="78" y="6"/>
                    </a:cubicBezTo>
                    <a:cubicBezTo>
                      <a:pt x="78" y="6"/>
                      <a:pt x="78" y="6"/>
                      <a:pt x="78" y="6"/>
                    </a:cubicBezTo>
                    <a:cubicBezTo>
                      <a:pt x="78" y="6"/>
                      <a:pt x="78" y="7"/>
                      <a:pt x="78" y="7"/>
                    </a:cubicBezTo>
                    <a:cubicBezTo>
                      <a:pt x="79" y="6"/>
                      <a:pt x="80" y="7"/>
                      <a:pt x="81" y="7"/>
                    </a:cubicBezTo>
                    <a:cubicBezTo>
                      <a:pt x="82" y="7"/>
                      <a:pt x="83" y="6"/>
                      <a:pt x="84" y="7"/>
                    </a:cubicBezTo>
                    <a:cubicBezTo>
                      <a:pt x="86" y="7"/>
                      <a:pt x="88" y="9"/>
                      <a:pt x="90" y="8"/>
                    </a:cubicBezTo>
                    <a:cubicBezTo>
                      <a:pt x="90" y="7"/>
                      <a:pt x="90" y="7"/>
                      <a:pt x="90" y="6"/>
                    </a:cubicBezTo>
                    <a:cubicBezTo>
                      <a:pt x="91" y="6"/>
                      <a:pt x="91" y="5"/>
                      <a:pt x="91" y="5"/>
                    </a:cubicBezTo>
                    <a:cubicBezTo>
                      <a:pt x="92" y="5"/>
                      <a:pt x="93" y="5"/>
                      <a:pt x="93" y="5"/>
                    </a:cubicBezTo>
                    <a:cubicBezTo>
                      <a:pt x="96" y="5"/>
                      <a:pt x="98" y="5"/>
                      <a:pt x="100" y="5"/>
                    </a:cubicBezTo>
                    <a:cubicBezTo>
                      <a:pt x="100" y="0"/>
                      <a:pt x="100" y="0"/>
                      <a:pt x="100" y="0"/>
                    </a:cubicBezTo>
                    <a:cubicBezTo>
                      <a:pt x="98" y="0"/>
                      <a:pt x="97" y="0"/>
                      <a:pt x="95" y="0"/>
                    </a:cubicBezTo>
                    <a:cubicBezTo>
                      <a:pt x="94" y="0"/>
                      <a:pt x="94" y="0"/>
                      <a:pt x="93" y="0"/>
                    </a:cubicBezTo>
                    <a:cubicBezTo>
                      <a:pt x="92" y="0"/>
                      <a:pt x="91" y="0"/>
                      <a:pt x="90" y="0"/>
                    </a:cubicBezTo>
                    <a:cubicBezTo>
                      <a:pt x="81" y="0"/>
                      <a:pt x="72" y="2"/>
                      <a:pt x="63" y="5"/>
                    </a:cubicBezTo>
                    <a:cubicBezTo>
                      <a:pt x="62" y="5"/>
                      <a:pt x="61" y="6"/>
                      <a:pt x="59" y="6"/>
                    </a:cubicBezTo>
                    <a:cubicBezTo>
                      <a:pt x="59" y="6"/>
                      <a:pt x="58" y="6"/>
                      <a:pt x="58" y="7"/>
                    </a:cubicBezTo>
                    <a:cubicBezTo>
                      <a:pt x="57" y="7"/>
                      <a:pt x="56" y="7"/>
                      <a:pt x="55" y="8"/>
                    </a:cubicBezTo>
                    <a:cubicBezTo>
                      <a:pt x="54" y="9"/>
                      <a:pt x="52" y="9"/>
                      <a:pt x="51" y="10"/>
                    </a:cubicBezTo>
                    <a:cubicBezTo>
                      <a:pt x="49" y="11"/>
                      <a:pt x="48" y="11"/>
                      <a:pt x="47" y="12"/>
                    </a:cubicBezTo>
                    <a:cubicBezTo>
                      <a:pt x="42" y="15"/>
                      <a:pt x="37" y="19"/>
                      <a:pt x="32" y="22"/>
                    </a:cubicBezTo>
                    <a:cubicBezTo>
                      <a:pt x="32" y="23"/>
                      <a:pt x="31" y="23"/>
                      <a:pt x="31" y="24"/>
                    </a:cubicBezTo>
                    <a:cubicBezTo>
                      <a:pt x="29" y="25"/>
                      <a:pt x="28" y="26"/>
                      <a:pt x="27" y="27"/>
                    </a:cubicBezTo>
                    <a:cubicBezTo>
                      <a:pt x="26" y="28"/>
                      <a:pt x="25" y="29"/>
                      <a:pt x="24" y="30"/>
                    </a:cubicBezTo>
                    <a:cubicBezTo>
                      <a:pt x="23" y="32"/>
                      <a:pt x="21" y="34"/>
                      <a:pt x="20" y="35"/>
                    </a:cubicBezTo>
                    <a:cubicBezTo>
                      <a:pt x="17" y="39"/>
                      <a:pt x="15" y="43"/>
                      <a:pt x="12" y="47"/>
                    </a:cubicBezTo>
                    <a:cubicBezTo>
                      <a:pt x="12" y="48"/>
                      <a:pt x="11" y="49"/>
                      <a:pt x="10" y="51"/>
                    </a:cubicBezTo>
                    <a:cubicBezTo>
                      <a:pt x="10" y="51"/>
                      <a:pt x="10" y="52"/>
                      <a:pt x="9" y="53"/>
                    </a:cubicBezTo>
                    <a:cubicBezTo>
                      <a:pt x="8" y="55"/>
                      <a:pt x="7" y="57"/>
                      <a:pt x="6" y="59"/>
                    </a:cubicBezTo>
                    <a:cubicBezTo>
                      <a:pt x="6" y="60"/>
                      <a:pt x="6" y="60"/>
                      <a:pt x="6" y="61"/>
                    </a:cubicBezTo>
                    <a:cubicBezTo>
                      <a:pt x="5" y="64"/>
                      <a:pt x="4" y="67"/>
                      <a:pt x="3" y="70"/>
                    </a:cubicBezTo>
                    <a:cubicBezTo>
                      <a:pt x="3" y="71"/>
                      <a:pt x="2" y="73"/>
                      <a:pt x="2" y="74"/>
                    </a:cubicBezTo>
                    <a:close/>
                    <a:moveTo>
                      <a:pt x="100" y="73"/>
                    </a:moveTo>
                    <a:cubicBezTo>
                      <a:pt x="100" y="116"/>
                      <a:pt x="100" y="116"/>
                      <a:pt x="100" y="116"/>
                    </a:cubicBezTo>
                    <a:cubicBezTo>
                      <a:pt x="100" y="117"/>
                      <a:pt x="99" y="117"/>
                      <a:pt x="99" y="117"/>
                    </a:cubicBezTo>
                    <a:cubicBezTo>
                      <a:pt x="98" y="117"/>
                      <a:pt x="97" y="116"/>
                      <a:pt x="96" y="115"/>
                    </a:cubicBezTo>
                    <a:cubicBezTo>
                      <a:pt x="94" y="114"/>
                      <a:pt x="93" y="116"/>
                      <a:pt x="91" y="116"/>
                    </a:cubicBezTo>
                    <a:cubicBezTo>
                      <a:pt x="89" y="116"/>
                      <a:pt x="87" y="113"/>
                      <a:pt x="87" y="112"/>
                    </a:cubicBezTo>
                    <a:cubicBezTo>
                      <a:pt x="87" y="111"/>
                      <a:pt x="88" y="109"/>
                      <a:pt x="88" y="108"/>
                    </a:cubicBezTo>
                    <a:cubicBezTo>
                      <a:pt x="88" y="107"/>
                      <a:pt x="88" y="106"/>
                      <a:pt x="88" y="105"/>
                    </a:cubicBezTo>
                    <a:cubicBezTo>
                      <a:pt x="88" y="104"/>
                      <a:pt x="87" y="103"/>
                      <a:pt x="86" y="103"/>
                    </a:cubicBezTo>
                    <a:cubicBezTo>
                      <a:pt x="84" y="103"/>
                      <a:pt x="82" y="104"/>
                      <a:pt x="79" y="103"/>
                    </a:cubicBezTo>
                    <a:cubicBezTo>
                      <a:pt x="79" y="102"/>
                      <a:pt x="80" y="102"/>
                      <a:pt x="80" y="101"/>
                    </a:cubicBezTo>
                    <a:cubicBezTo>
                      <a:pt x="80" y="101"/>
                      <a:pt x="80" y="100"/>
                      <a:pt x="80" y="100"/>
                    </a:cubicBezTo>
                    <a:cubicBezTo>
                      <a:pt x="81" y="99"/>
                      <a:pt x="81" y="99"/>
                      <a:pt x="82" y="98"/>
                    </a:cubicBezTo>
                    <a:cubicBezTo>
                      <a:pt x="82" y="97"/>
                      <a:pt x="82" y="97"/>
                      <a:pt x="82" y="96"/>
                    </a:cubicBezTo>
                    <a:cubicBezTo>
                      <a:pt x="82" y="95"/>
                      <a:pt x="83" y="95"/>
                      <a:pt x="83" y="94"/>
                    </a:cubicBezTo>
                    <a:cubicBezTo>
                      <a:pt x="83" y="94"/>
                      <a:pt x="83" y="93"/>
                      <a:pt x="82" y="93"/>
                    </a:cubicBezTo>
                    <a:cubicBezTo>
                      <a:pt x="80" y="93"/>
                      <a:pt x="79" y="93"/>
                      <a:pt x="78" y="93"/>
                    </a:cubicBezTo>
                    <a:cubicBezTo>
                      <a:pt x="76" y="94"/>
                      <a:pt x="77" y="97"/>
                      <a:pt x="75" y="98"/>
                    </a:cubicBezTo>
                    <a:cubicBezTo>
                      <a:pt x="74" y="98"/>
                      <a:pt x="73" y="98"/>
                      <a:pt x="72" y="98"/>
                    </a:cubicBezTo>
                    <a:cubicBezTo>
                      <a:pt x="71" y="98"/>
                      <a:pt x="70" y="99"/>
                      <a:pt x="70" y="99"/>
                    </a:cubicBezTo>
                    <a:cubicBezTo>
                      <a:pt x="69" y="99"/>
                      <a:pt x="67" y="98"/>
                      <a:pt x="67" y="97"/>
                    </a:cubicBezTo>
                    <a:cubicBezTo>
                      <a:pt x="66" y="97"/>
                      <a:pt x="65" y="94"/>
                      <a:pt x="65" y="94"/>
                    </a:cubicBezTo>
                    <a:cubicBezTo>
                      <a:pt x="64" y="91"/>
                      <a:pt x="65" y="88"/>
                      <a:pt x="66" y="86"/>
                    </a:cubicBezTo>
                    <a:cubicBezTo>
                      <a:pt x="66" y="86"/>
                      <a:pt x="67" y="85"/>
                      <a:pt x="67" y="85"/>
                    </a:cubicBezTo>
                    <a:cubicBezTo>
                      <a:pt x="67" y="84"/>
                      <a:pt x="67" y="83"/>
                      <a:pt x="67" y="82"/>
                    </a:cubicBezTo>
                    <a:cubicBezTo>
                      <a:pt x="68" y="81"/>
                      <a:pt x="69" y="80"/>
                      <a:pt x="71" y="79"/>
                    </a:cubicBezTo>
                    <a:cubicBezTo>
                      <a:pt x="72" y="79"/>
                      <a:pt x="73" y="77"/>
                      <a:pt x="75" y="77"/>
                    </a:cubicBezTo>
                    <a:cubicBezTo>
                      <a:pt x="76" y="77"/>
                      <a:pt x="77" y="78"/>
                      <a:pt x="78" y="78"/>
                    </a:cubicBezTo>
                    <a:cubicBezTo>
                      <a:pt x="79" y="78"/>
                      <a:pt x="79" y="78"/>
                      <a:pt x="80" y="78"/>
                    </a:cubicBezTo>
                    <a:cubicBezTo>
                      <a:pt x="82" y="79"/>
                      <a:pt x="82" y="77"/>
                      <a:pt x="84" y="76"/>
                    </a:cubicBezTo>
                    <a:cubicBezTo>
                      <a:pt x="85" y="76"/>
                      <a:pt x="87" y="76"/>
                      <a:pt x="88" y="76"/>
                    </a:cubicBezTo>
                    <a:cubicBezTo>
                      <a:pt x="89" y="76"/>
                      <a:pt x="90" y="77"/>
                      <a:pt x="90" y="77"/>
                    </a:cubicBezTo>
                    <a:cubicBezTo>
                      <a:pt x="91" y="77"/>
                      <a:pt x="92" y="77"/>
                      <a:pt x="92" y="77"/>
                    </a:cubicBezTo>
                    <a:cubicBezTo>
                      <a:pt x="93" y="77"/>
                      <a:pt x="94" y="78"/>
                      <a:pt x="94" y="79"/>
                    </a:cubicBezTo>
                    <a:cubicBezTo>
                      <a:pt x="94" y="80"/>
                      <a:pt x="93" y="81"/>
                      <a:pt x="93" y="82"/>
                    </a:cubicBezTo>
                    <a:cubicBezTo>
                      <a:pt x="94" y="83"/>
                      <a:pt x="96" y="83"/>
                      <a:pt x="97" y="83"/>
                    </a:cubicBezTo>
                    <a:cubicBezTo>
                      <a:pt x="98" y="83"/>
                      <a:pt x="98" y="81"/>
                      <a:pt x="97" y="80"/>
                    </a:cubicBezTo>
                    <a:cubicBezTo>
                      <a:pt x="97" y="80"/>
                      <a:pt x="98" y="79"/>
                      <a:pt x="97" y="79"/>
                    </a:cubicBezTo>
                    <a:cubicBezTo>
                      <a:pt x="97" y="78"/>
                      <a:pt x="97" y="78"/>
                      <a:pt x="97" y="77"/>
                    </a:cubicBezTo>
                    <a:cubicBezTo>
                      <a:pt x="97" y="75"/>
                      <a:pt x="98" y="74"/>
                      <a:pt x="100" y="73"/>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00" name="Freeform 74"/>
              <p:cNvSpPr/>
              <p:nvPr/>
            </p:nvSpPr>
            <p:spPr bwMode="auto">
              <a:xfrm>
                <a:off x="-4767262" y="6270581"/>
                <a:ext cx="231774" cy="228598"/>
              </a:xfrm>
              <a:custGeom>
                <a:avLst/>
                <a:gdLst>
                  <a:gd name="T0" fmla="*/ 14 w 62"/>
                  <a:gd name="T1" fmla="*/ 56 h 61"/>
                  <a:gd name="T2" fmla="*/ 31 w 62"/>
                  <a:gd name="T3" fmla="*/ 61 h 61"/>
                  <a:gd name="T4" fmla="*/ 62 w 62"/>
                  <a:gd name="T5" fmla="*/ 31 h 61"/>
                  <a:gd name="T6" fmla="*/ 31 w 62"/>
                  <a:gd name="T7" fmla="*/ 0 h 61"/>
                  <a:gd name="T8" fmla="*/ 0 w 62"/>
                  <a:gd name="T9" fmla="*/ 26 h 61"/>
                  <a:gd name="T10" fmla="*/ 31 w 62"/>
                  <a:gd name="T11" fmla="*/ 26 h 61"/>
                  <a:gd name="T12" fmla="*/ 41 w 62"/>
                  <a:gd name="T13" fmla="*/ 26 h 61"/>
                  <a:gd name="T14" fmla="*/ 34 w 62"/>
                  <a:gd name="T15" fmla="*/ 34 h 61"/>
                  <a:gd name="T16" fmla="*/ 14 w 62"/>
                  <a:gd name="T17" fmla="*/ 5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1">
                    <a:moveTo>
                      <a:pt x="14" y="56"/>
                    </a:moveTo>
                    <a:cubicBezTo>
                      <a:pt x="19" y="60"/>
                      <a:pt x="25" y="61"/>
                      <a:pt x="31" y="61"/>
                    </a:cubicBezTo>
                    <a:cubicBezTo>
                      <a:pt x="48" y="61"/>
                      <a:pt x="62" y="48"/>
                      <a:pt x="62" y="31"/>
                    </a:cubicBezTo>
                    <a:cubicBezTo>
                      <a:pt x="62" y="14"/>
                      <a:pt x="48" y="0"/>
                      <a:pt x="31" y="0"/>
                    </a:cubicBezTo>
                    <a:cubicBezTo>
                      <a:pt x="15" y="0"/>
                      <a:pt x="3" y="11"/>
                      <a:pt x="0" y="26"/>
                    </a:cubicBezTo>
                    <a:cubicBezTo>
                      <a:pt x="31" y="26"/>
                      <a:pt x="31" y="26"/>
                      <a:pt x="31" y="26"/>
                    </a:cubicBezTo>
                    <a:cubicBezTo>
                      <a:pt x="41" y="26"/>
                      <a:pt x="41" y="26"/>
                      <a:pt x="41" y="26"/>
                    </a:cubicBezTo>
                    <a:cubicBezTo>
                      <a:pt x="34" y="34"/>
                      <a:pt x="34" y="34"/>
                      <a:pt x="34" y="34"/>
                    </a:cubicBezTo>
                    <a:lnTo>
                      <a:pt x="14" y="56"/>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01" name="Freeform 75"/>
              <p:cNvSpPr/>
              <p:nvPr/>
            </p:nvSpPr>
            <p:spPr bwMode="auto">
              <a:xfrm>
                <a:off x="-5129212" y="6386468"/>
                <a:ext cx="477837" cy="447672"/>
              </a:xfrm>
              <a:custGeom>
                <a:avLst/>
                <a:gdLst>
                  <a:gd name="T0" fmla="*/ 57 w 127"/>
                  <a:gd name="T1" fmla="*/ 63 h 119"/>
                  <a:gd name="T2" fmla="*/ 57 w 127"/>
                  <a:gd name="T3" fmla="*/ 67 h 119"/>
                  <a:gd name="T4" fmla="*/ 57 w 127"/>
                  <a:gd name="T5" fmla="*/ 70 h 119"/>
                  <a:gd name="T6" fmla="*/ 57 w 127"/>
                  <a:gd name="T7" fmla="*/ 109 h 119"/>
                  <a:gd name="T8" fmla="*/ 42 w 127"/>
                  <a:gd name="T9" fmla="*/ 119 h 119"/>
                  <a:gd name="T10" fmla="*/ 83 w 127"/>
                  <a:gd name="T11" fmla="*/ 119 h 119"/>
                  <a:gd name="T12" fmla="*/ 70 w 127"/>
                  <a:gd name="T13" fmla="*/ 109 h 119"/>
                  <a:gd name="T14" fmla="*/ 70 w 127"/>
                  <a:gd name="T15" fmla="*/ 70 h 119"/>
                  <a:gd name="T16" fmla="*/ 70 w 127"/>
                  <a:gd name="T17" fmla="*/ 67 h 119"/>
                  <a:gd name="T18" fmla="*/ 70 w 127"/>
                  <a:gd name="T19" fmla="*/ 63 h 119"/>
                  <a:gd name="T20" fmla="*/ 106 w 127"/>
                  <a:gd name="T21" fmla="*/ 23 h 119"/>
                  <a:gd name="T22" fmla="*/ 127 w 127"/>
                  <a:gd name="T23" fmla="*/ 0 h 119"/>
                  <a:gd name="T24" fmla="*/ 96 w 127"/>
                  <a:gd name="T25" fmla="*/ 0 h 119"/>
                  <a:gd name="T26" fmla="*/ 0 w 127"/>
                  <a:gd name="T27" fmla="*/ 0 h 119"/>
                  <a:gd name="T28" fmla="*/ 57 w 127"/>
                  <a:gd name="T29" fmla="*/ 6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19">
                    <a:moveTo>
                      <a:pt x="57" y="63"/>
                    </a:moveTo>
                    <a:cubicBezTo>
                      <a:pt x="57" y="67"/>
                      <a:pt x="57" y="67"/>
                      <a:pt x="57" y="67"/>
                    </a:cubicBezTo>
                    <a:cubicBezTo>
                      <a:pt x="57" y="70"/>
                      <a:pt x="57" y="70"/>
                      <a:pt x="57" y="70"/>
                    </a:cubicBezTo>
                    <a:cubicBezTo>
                      <a:pt x="57" y="109"/>
                      <a:pt x="57" y="109"/>
                      <a:pt x="57" y="109"/>
                    </a:cubicBezTo>
                    <a:cubicBezTo>
                      <a:pt x="48" y="110"/>
                      <a:pt x="42" y="114"/>
                      <a:pt x="42" y="119"/>
                    </a:cubicBezTo>
                    <a:cubicBezTo>
                      <a:pt x="83" y="119"/>
                      <a:pt x="83" y="119"/>
                      <a:pt x="83" y="119"/>
                    </a:cubicBezTo>
                    <a:cubicBezTo>
                      <a:pt x="83" y="114"/>
                      <a:pt x="78" y="110"/>
                      <a:pt x="70" y="109"/>
                    </a:cubicBezTo>
                    <a:cubicBezTo>
                      <a:pt x="70" y="70"/>
                      <a:pt x="70" y="70"/>
                      <a:pt x="70" y="70"/>
                    </a:cubicBezTo>
                    <a:cubicBezTo>
                      <a:pt x="70" y="67"/>
                      <a:pt x="70" y="67"/>
                      <a:pt x="70" y="67"/>
                    </a:cubicBezTo>
                    <a:cubicBezTo>
                      <a:pt x="70" y="63"/>
                      <a:pt x="70" y="63"/>
                      <a:pt x="70" y="63"/>
                    </a:cubicBezTo>
                    <a:cubicBezTo>
                      <a:pt x="106" y="23"/>
                      <a:pt x="106" y="23"/>
                      <a:pt x="106" y="23"/>
                    </a:cubicBezTo>
                    <a:cubicBezTo>
                      <a:pt x="127" y="0"/>
                      <a:pt x="127" y="0"/>
                      <a:pt x="127" y="0"/>
                    </a:cubicBezTo>
                    <a:cubicBezTo>
                      <a:pt x="96" y="0"/>
                      <a:pt x="96" y="0"/>
                      <a:pt x="96" y="0"/>
                    </a:cubicBezTo>
                    <a:cubicBezTo>
                      <a:pt x="0" y="0"/>
                      <a:pt x="0" y="0"/>
                      <a:pt x="0" y="0"/>
                    </a:cubicBezTo>
                    <a:lnTo>
                      <a:pt x="57" y="63"/>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02" name="Freeform 76"/>
              <p:cNvSpPr/>
              <p:nvPr/>
            </p:nvSpPr>
            <p:spPr bwMode="auto">
              <a:xfrm>
                <a:off x="-2576512" y="8853425"/>
                <a:ext cx="539751" cy="142874"/>
              </a:xfrm>
              <a:custGeom>
                <a:avLst/>
                <a:gdLst>
                  <a:gd name="T0" fmla="*/ 222 w 340"/>
                  <a:gd name="T1" fmla="*/ 45 h 90"/>
                  <a:gd name="T2" fmla="*/ 118 w 340"/>
                  <a:gd name="T3" fmla="*/ 45 h 90"/>
                  <a:gd name="T4" fmla="*/ 118 w 340"/>
                  <a:gd name="T5" fmla="*/ 0 h 90"/>
                  <a:gd name="T6" fmla="*/ 0 w 340"/>
                  <a:gd name="T7" fmla="*/ 0 h 90"/>
                  <a:gd name="T8" fmla="*/ 0 w 340"/>
                  <a:gd name="T9" fmla="*/ 90 h 90"/>
                  <a:gd name="T10" fmla="*/ 340 w 340"/>
                  <a:gd name="T11" fmla="*/ 90 h 90"/>
                  <a:gd name="T12" fmla="*/ 340 w 340"/>
                  <a:gd name="T13" fmla="*/ 0 h 90"/>
                  <a:gd name="T14" fmla="*/ 222 w 340"/>
                  <a:gd name="T15" fmla="*/ 0 h 90"/>
                  <a:gd name="T16" fmla="*/ 222 w 340"/>
                  <a:gd name="T17"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 h="90">
                    <a:moveTo>
                      <a:pt x="222" y="45"/>
                    </a:moveTo>
                    <a:lnTo>
                      <a:pt x="118" y="45"/>
                    </a:lnTo>
                    <a:lnTo>
                      <a:pt x="118" y="0"/>
                    </a:lnTo>
                    <a:lnTo>
                      <a:pt x="0" y="0"/>
                    </a:lnTo>
                    <a:lnTo>
                      <a:pt x="0" y="90"/>
                    </a:lnTo>
                    <a:lnTo>
                      <a:pt x="340" y="90"/>
                    </a:lnTo>
                    <a:lnTo>
                      <a:pt x="340" y="0"/>
                    </a:lnTo>
                    <a:lnTo>
                      <a:pt x="222" y="0"/>
                    </a:lnTo>
                    <a:lnTo>
                      <a:pt x="222" y="45"/>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03" name="Rectangle 77"/>
              <p:cNvSpPr>
                <a:spLocks noChangeArrowheads="1"/>
              </p:cNvSpPr>
              <p:nvPr/>
            </p:nvSpPr>
            <p:spPr bwMode="auto">
              <a:xfrm>
                <a:off x="-2359026" y="8853425"/>
                <a:ext cx="104775" cy="41274"/>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04" name="Freeform 78"/>
              <p:cNvSpPr>
                <a:spLocks noEditPoints="1"/>
              </p:cNvSpPr>
              <p:nvPr/>
            </p:nvSpPr>
            <p:spPr bwMode="auto">
              <a:xfrm>
                <a:off x="-2576512" y="8537514"/>
                <a:ext cx="539751" cy="285747"/>
              </a:xfrm>
              <a:custGeom>
                <a:avLst/>
                <a:gdLst>
                  <a:gd name="T0" fmla="*/ 253 w 340"/>
                  <a:gd name="T1" fmla="*/ 0 h 180"/>
                  <a:gd name="T2" fmla="*/ 170 w 340"/>
                  <a:gd name="T3" fmla="*/ 0 h 180"/>
                  <a:gd name="T4" fmla="*/ 170 w 340"/>
                  <a:gd name="T5" fmla="*/ 31 h 180"/>
                  <a:gd name="T6" fmla="*/ 224 w 340"/>
                  <a:gd name="T7" fmla="*/ 31 h 180"/>
                  <a:gd name="T8" fmla="*/ 224 w 340"/>
                  <a:gd name="T9" fmla="*/ 67 h 180"/>
                  <a:gd name="T10" fmla="*/ 170 w 340"/>
                  <a:gd name="T11" fmla="*/ 67 h 180"/>
                  <a:gd name="T12" fmla="*/ 170 w 340"/>
                  <a:gd name="T13" fmla="*/ 180 h 180"/>
                  <a:gd name="T14" fmla="*/ 222 w 340"/>
                  <a:gd name="T15" fmla="*/ 180 h 180"/>
                  <a:gd name="T16" fmla="*/ 340 w 340"/>
                  <a:gd name="T17" fmla="*/ 180 h 180"/>
                  <a:gd name="T18" fmla="*/ 340 w 340"/>
                  <a:gd name="T19" fmla="*/ 67 h 180"/>
                  <a:gd name="T20" fmla="*/ 253 w 340"/>
                  <a:gd name="T21" fmla="*/ 67 h 180"/>
                  <a:gd name="T22" fmla="*/ 253 w 340"/>
                  <a:gd name="T23" fmla="*/ 0 h 180"/>
                  <a:gd name="T24" fmla="*/ 170 w 340"/>
                  <a:gd name="T25" fmla="*/ 0 h 180"/>
                  <a:gd name="T26" fmla="*/ 87 w 340"/>
                  <a:gd name="T27" fmla="*/ 0 h 180"/>
                  <a:gd name="T28" fmla="*/ 87 w 340"/>
                  <a:gd name="T29" fmla="*/ 67 h 180"/>
                  <a:gd name="T30" fmla="*/ 0 w 340"/>
                  <a:gd name="T31" fmla="*/ 67 h 180"/>
                  <a:gd name="T32" fmla="*/ 0 w 340"/>
                  <a:gd name="T33" fmla="*/ 180 h 180"/>
                  <a:gd name="T34" fmla="*/ 118 w 340"/>
                  <a:gd name="T35" fmla="*/ 180 h 180"/>
                  <a:gd name="T36" fmla="*/ 170 w 340"/>
                  <a:gd name="T37" fmla="*/ 180 h 180"/>
                  <a:gd name="T38" fmla="*/ 170 w 340"/>
                  <a:gd name="T39" fmla="*/ 67 h 180"/>
                  <a:gd name="T40" fmla="*/ 116 w 340"/>
                  <a:gd name="T41" fmla="*/ 67 h 180"/>
                  <a:gd name="T42" fmla="*/ 116 w 340"/>
                  <a:gd name="T43" fmla="*/ 67 h 180"/>
                  <a:gd name="T44" fmla="*/ 116 w 340"/>
                  <a:gd name="T45" fmla="*/ 31 h 180"/>
                  <a:gd name="T46" fmla="*/ 170 w 340"/>
                  <a:gd name="T47" fmla="*/ 31 h 180"/>
                  <a:gd name="T48" fmla="*/ 170 w 340"/>
                  <a:gd name="T49"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0" h="180">
                    <a:moveTo>
                      <a:pt x="253" y="0"/>
                    </a:moveTo>
                    <a:lnTo>
                      <a:pt x="170" y="0"/>
                    </a:lnTo>
                    <a:lnTo>
                      <a:pt x="170" y="31"/>
                    </a:lnTo>
                    <a:lnTo>
                      <a:pt x="224" y="31"/>
                    </a:lnTo>
                    <a:lnTo>
                      <a:pt x="224" y="67"/>
                    </a:lnTo>
                    <a:lnTo>
                      <a:pt x="170" y="67"/>
                    </a:lnTo>
                    <a:lnTo>
                      <a:pt x="170" y="180"/>
                    </a:lnTo>
                    <a:lnTo>
                      <a:pt x="222" y="180"/>
                    </a:lnTo>
                    <a:lnTo>
                      <a:pt x="340" y="180"/>
                    </a:lnTo>
                    <a:lnTo>
                      <a:pt x="340" y="67"/>
                    </a:lnTo>
                    <a:lnTo>
                      <a:pt x="253" y="67"/>
                    </a:lnTo>
                    <a:lnTo>
                      <a:pt x="253" y="0"/>
                    </a:lnTo>
                    <a:close/>
                    <a:moveTo>
                      <a:pt x="170" y="0"/>
                    </a:moveTo>
                    <a:lnTo>
                      <a:pt x="87" y="0"/>
                    </a:lnTo>
                    <a:lnTo>
                      <a:pt x="87" y="67"/>
                    </a:lnTo>
                    <a:lnTo>
                      <a:pt x="0" y="67"/>
                    </a:lnTo>
                    <a:lnTo>
                      <a:pt x="0" y="180"/>
                    </a:lnTo>
                    <a:lnTo>
                      <a:pt x="118" y="180"/>
                    </a:lnTo>
                    <a:lnTo>
                      <a:pt x="170" y="180"/>
                    </a:lnTo>
                    <a:lnTo>
                      <a:pt x="170" y="67"/>
                    </a:lnTo>
                    <a:lnTo>
                      <a:pt x="116" y="67"/>
                    </a:lnTo>
                    <a:lnTo>
                      <a:pt x="116" y="67"/>
                    </a:lnTo>
                    <a:lnTo>
                      <a:pt x="116" y="31"/>
                    </a:lnTo>
                    <a:lnTo>
                      <a:pt x="170" y="31"/>
                    </a:lnTo>
                    <a:lnTo>
                      <a:pt x="170"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05" name="Freeform 79"/>
              <p:cNvSpPr/>
              <p:nvPr/>
            </p:nvSpPr>
            <p:spPr bwMode="auto">
              <a:xfrm>
                <a:off x="-6281737" y="1944676"/>
                <a:ext cx="393701" cy="349247"/>
              </a:xfrm>
              <a:custGeom>
                <a:avLst/>
                <a:gdLst>
                  <a:gd name="T0" fmla="*/ 0 w 248"/>
                  <a:gd name="T1" fmla="*/ 88 h 220"/>
                  <a:gd name="T2" fmla="*/ 0 w 248"/>
                  <a:gd name="T3" fmla="*/ 189 h 220"/>
                  <a:gd name="T4" fmla="*/ 5 w 248"/>
                  <a:gd name="T5" fmla="*/ 189 h 220"/>
                  <a:gd name="T6" fmla="*/ 40 w 248"/>
                  <a:gd name="T7" fmla="*/ 189 h 220"/>
                  <a:gd name="T8" fmla="*/ 50 w 248"/>
                  <a:gd name="T9" fmla="*/ 189 h 220"/>
                  <a:gd name="T10" fmla="*/ 50 w 248"/>
                  <a:gd name="T11" fmla="*/ 199 h 220"/>
                  <a:gd name="T12" fmla="*/ 50 w 248"/>
                  <a:gd name="T13" fmla="*/ 220 h 220"/>
                  <a:gd name="T14" fmla="*/ 64 w 248"/>
                  <a:gd name="T15" fmla="*/ 220 h 220"/>
                  <a:gd name="T16" fmla="*/ 64 w 248"/>
                  <a:gd name="T17" fmla="*/ 199 h 220"/>
                  <a:gd name="T18" fmla="*/ 64 w 248"/>
                  <a:gd name="T19" fmla="*/ 189 h 220"/>
                  <a:gd name="T20" fmla="*/ 73 w 248"/>
                  <a:gd name="T21" fmla="*/ 189 h 220"/>
                  <a:gd name="T22" fmla="*/ 109 w 248"/>
                  <a:gd name="T23" fmla="*/ 189 h 220"/>
                  <a:gd name="T24" fmla="*/ 118 w 248"/>
                  <a:gd name="T25" fmla="*/ 189 h 220"/>
                  <a:gd name="T26" fmla="*/ 118 w 248"/>
                  <a:gd name="T27" fmla="*/ 199 h 220"/>
                  <a:gd name="T28" fmla="*/ 118 w 248"/>
                  <a:gd name="T29" fmla="*/ 220 h 220"/>
                  <a:gd name="T30" fmla="*/ 130 w 248"/>
                  <a:gd name="T31" fmla="*/ 220 h 220"/>
                  <a:gd name="T32" fmla="*/ 130 w 248"/>
                  <a:gd name="T33" fmla="*/ 199 h 220"/>
                  <a:gd name="T34" fmla="*/ 130 w 248"/>
                  <a:gd name="T35" fmla="*/ 189 h 220"/>
                  <a:gd name="T36" fmla="*/ 139 w 248"/>
                  <a:gd name="T37" fmla="*/ 189 h 220"/>
                  <a:gd name="T38" fmla="*/ 175 w 248"/>
                  <a:gd name="T39" fmla="*/ 189 h 220"/>
                  <a:gd name="T40" fmla="*/ 184 w 248"/>
                  <a:gd name="T41" fmla="*/ 189 h 220"/>
                  <a:gd name="T42" fmla="*/ 184 w 248"/>
                  <a:gd name="T43" fmla="*/ 199 h 220"/>
                  <a:gd name="T44" fmla="*/ 184 w 248"/>
                  <a:gd name="T45" fmla="*/ 220 h 220"/>
                  <a:gd name="T46" fmla="*/ 199 w 248"/>
                  <a:gd name="T47" fmla="*/ 220 h 220"/>
                  <a:gd name="T48" fmla="*/ 199 w 248"/>
                  <a:gd name="T49" fmla="*/ 199 h 220"/>
                  <a:gd name="T50" fmla="*/ 199 w 248"/>
                  <a:gd name="T51" fmla="*/ 189 h 220"/>
                  <a:gd name="T52" fmla="*/ 208 w 248"/>
                  <a:gd name="T53" fmla="*/ 189 h 220"/>
                  <a:gd name="T54" fmla="*/ 241 w 248"/>
                  <a:gd name="T55" fmla="*/ 189 h 220"/>
                  <a:gd name="T56" fmla="*/ 248 w 248"/>
                  <a:gd name="T57" fmla="*/ 189 h 220"/>
                  <a:gd name="T58" fmla="*/ 248 w 248"/>
                  <a:gd name="T59" fmla="*/ 88 h 220"/>
                  <a:gd name="T60" fmla="*/ 232 w 248"/>
                  <a:gd name="T61" fmla="*/ 88 h 220"/>
                  <a:gd name="T62" fmla="*/ 232 w 248"/>
                  <a:gd name="T63" fmla="*/ 109 h 220"/>
                  <a:gd name="T64" fmla="*/ 208 w 248"/>
                  <a:gd name="T65" fmla="*/ 109 h 220"/>
                  <a:gd name="T66" fmla="*/ 208 w 248"/>
                  <a:gd name="T67" fmla="*/ 88 h 220"/>
                  <a:gd name="T68" fmla="*/ 184 w 248"/>
                  <a:gd name="T69" fmla="*/ 88 h 220"/>
                  <a:gd name="T70" fmla="*/ 184 w 248"/>
                  <a:gd name="T71" fmla="*/ 109 h 220"/>
                  <a:gd name="T72" fmla="*/ 161 w 248"/>
                  <a:gd name="T73" fmla="*/ 109 h 220"/>
                  <a:gd name="T74" fmla="*/ 161 w 248"/>
                  <a:gd name="T75" fmla="*/ 88 h 220"/>
                  <a:gd name="T76" fmla="*/ 139 w 248"/>
                  <a:gd name="T77" fmla="*/ 88 h 220"/>
                  <a:gd name="T78" fmla="*/ 139 w 248"/>
                  <a:gd name="T79" fmla="*/ 0 h 220"/>
                  <a:gd name="T80" fmla="*/ 109 w 248"/>
                  <a:gd name="T81" fmla="*/ 0 h 220"/>
                  <a:gd name="T82" fmla="*/ 109 w 248"/>
                  <a:gd name="T83" fmla="*/ 88 h 220"/>
                  <a:gd name="T84" fmla="*/ 87 w 248"/>
                  <a:gd name="T85" fmla="*/ 88 h 220"/>
                  <a:gd name="T86" fmla="*/ 87 w 248"/>
                  <a:gd name="T87" fmla="*/ 109 h 220"/>
                  <a:gd name="T88" fmla="*/ 64 w 248"/>
                  <a:gd name="T89" fmla="*/ 109 h 220"/>
                  <a:gd name="T90" fmla="*/ 64 w 248"/>
                  <a:gd name="T91" fmla="*/ 88 h 220"/>
                  <a:gd name="T92" fmla="*/ 40 w 248"/>
                  <a:gd name="T93" fmla="*/ 88 h 220"/>
                  <a:gd name="T94" fmla="*/ 40 w 248"/>
                  <a:gd name="T95" fmla="*/ 109 h 220"/>
                  <a:gd name="T96" fmla="*/ 16 w 248"/>
                  <a:gd name="T97" fmla="*/ 109 h 220"/>
                  <a:gd name="T98" fmla="*/ 16 w 248"/>
                  <a:gd name="T99" fmla="*/ 88 h 220"/>
                  <a:gd name="T100" fmla="*/ 0 w 248"/>
                  <a:gd name="T101" fmla="*/ 8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8" h="220">
                    <a:moveTo>
                      <a:pt x="0" y="88"/>
                    </a:moveTo>
                    <a:lnTo>
                      <a:pt x="0" y="189"/>
                    </a:lnTo>
                    <a:lnTo>
                      <a:pt x="5" y="189"/>
                    </a:lnTo>
                    <a:lnTo>
                      <a:pt x="40" y="189"/>
                    </a:lnTo>
                    <a:lnTo>
                      <a:pt x="50" y="189"/>
                    </a:lnTo>
                    <a:lnTo>
                      <a:pt x="50" y="199"/>
                    </a:lnTo>
                    <a:lnTo>
                      <a:pt x="50" y="220"/>
                    </a:lnTo>
                    <a:lnTo>
                      <a:pt x="64" y="220"/>
                    </a:lnTo>
                    <a:lnTo>
                      <a:pt x="64" y="199"/>
                    </a:lnTo>
                    <a:lnTo>
                      <a:pt x="64" y="189"/>
                    </a:lnTo>
                    <a:lnTo>
                      <a:pt x="73" y="189"/>
                    </a:lnTo>
                    <a:lnTo>
                      <a:pt x="109" y="189"/>
                    </a:lnTo>
                    <a:lnTo>
                      <a:pt x="118" y="189"/>
                    </a:lnTo>
                    <a:lnTo>
                      <a:pt x="118" y="199"/>
                    </a:lnTo>
                    <a:lnTo>
                      <a:pt x="118" y="220"/>
                    </a:lnTo>
                    <a:lnTo>
                      <a:pt x="130" y="220"/>
                    </a:lnTo>
                    <a:lnTo>
                      <a:pt x="130" y="199"/>
                    </a:lnTo>
                    <a:lnTo>
                      <a:pt x="130" y="189"/>
                    </a:lnTo>
                    <a:lnTo>
                      <a:pt x="139" y="189"/>
                    </a:lnTo>
                    <a:lnTo>
                      <a:pt x="175" y="189"/>
                    </a:lnTo>
                    <a:lnTo>
                      <a:pt x="184" y="189"/>
                    </a:lnTo>
                    <a:lnTo>
                      <a:pt x="184" y="199"/>
                    </a:lnTo>
                    <a:lnTo>
                      <a:pt x="184" y="220"/>
                    </a:lnTo>
                    <a:lnTo>
                      <a:pt x="199" y="220"/>
                    </a:lnTo>
                    <a:lnTo>
                      <a:pt x="199" y="199"/>
                    </a:lnTo>
                    <a:lnTo>
                      <a:pt x="199" y="189"/>
                    </a:lnTo>
                    <a:lnTo>
                      <a:pt x="208" y="189"/>
                    </a:lnTo>
                    <a:lnTo>
                      <a:pt x="241" y="189"/>
                    </a:lnTo>
                    <a:lnTo>
                      <a:pt x="248" y="189"/>
                    </a:lnTo>
                    <a:lnTo>
                      <a:pt x="248" y="88"/>
                    </a:lnTo>
                    <a:lnTo>
                      <a:pt x="232" y="88"/>
                    </a:lnTo>
                    <a:lnTo>
                      <a:pt x="232" y="109"/>
                    </a:lnTo>
                    <a:lnTo>
                      <a:pt x="208" y="109"/>
                    </a:lnTo>
                    <a:lnTo>
                      <a:pt x="208" y="88"/>
                    </a:lnTo>
                    <a:lnTo>
                      <a:pt x="184" y="88"/>
                    </a:lnTo>
                    <a:lnTo>
                      <a:pt x="184" y="109"/>
                    </a:lnTo>
                    <a:lnTo>
                      <a:pt x="161" y="109"/>
                    </a:lnTo>
                    <a:lnTo>
                      <a:pt x="161" y="88"/>
                    </a:lnTo>
                    <a:lnTo>
                      <a:pt x="139" y="88"/>
                    </a:lnTo>
                    <a:lnTo>
                      <a:pt x="139" y="0"/>
                    </a:lnTo>
                    <a:lnTo>
                      <a:pt x="109" y="0"/>
                    </a:lnTo>
                    <a:lnTo>
                      <a:pt x="109" y="88"/>
                    </a:lnTo>
                    <a:lnTo>
                      <a:pt x="87" y="88"/>
                    </a:lnTo>
                    <a:lnTo>
                      <a:pt x="87" y="109"/>
                    </a:lnTo>
                    <a:lnTo>
                      <a:pt x="64" y="109"/>
                    </a:lnTo>
                    <a:lnTo>
                      <a:pt x="64" y="88"/>
                    </a:lnTo>
                    <a:lnTo>
                      <a:pt x="40" y="88"/>
                    </a:lnTo>
                    <a:lnTo>
                      <a:pt x="40" y="109"/>
                    </a:lnTo>
                    <a:lnTo>
                      <a:pt x="16" y="109"/>
                    </a:lnTo>
                    <a:lnTo>
                      <a:pt x="16" y="88"/>
                    </a:lnTo>
                    <a:lnTo>
                      <a:pt x="0" y="88"/>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06" name="Freeform 80"/>
              <p:cNvSpPr/>
              <p:nvPr/>
            </p:nvSpPr>
            <p:spPr bwMode="auto">
              <a:xfrm>
                <a:off x="-6361112" y="2260585"/>
                <a:ext cx="552451" cy="285747"/>
              </a:xfrm>
              <a:custGeom>
                <a:avLst/>
                <a:gdLst>
                  <a:gd name="T0" fmla="*/ 348 w 348"/>
                  <a:gd name="T1" fmla="*/ 0 h 180"/>
                  <a:gd name="T2" fmla="*/ 324 w 348"/>
                  <a:gd name="T3" fmla="*/ 0 h 180"/>
                  <a:gd name="T4" fmla="*/ 324 w 348"/>
                  <a:gd name="T5" fmla="*/ 31 h 180"/>
                  <a:gd name="T6" fmla="*/ 298 w 348"/>
                  <a:gd name="T7" fmla="*/ 31 h 180"/>
                  <a:gd name="T8" fmla="*/ 291 w 348"/>
                  <a:gd name="T9" fmla="*/ 31 h 180"/>
                  <a:gd name="T10" fmla="*/ 291 w 348"/>
                  <a:gd name="T11" fmla="*/ 0 h 180"/>
                  <a:gd name="T12" fmla="*/ 258 w 348"/>
                  <a:gd name="T13" fmla="*/ 0 h 180"/>
                  <a:gd name="T14" fmla="*/ 258 w 348"/>
                  <a:gd name="T15" fmla="*/ 31 h 180"/>
                  <a:gd name="T16" fmla="*/ 225 w 348"/>
                  <a:gd name="T17" fmla="*/ 31 h 180"/>
                  <a:gd name="T18" fmla="*/ 225 w 348"/>
                  <a:gd name="T19" fmla="*/ 0 h 180"/>
                  <a:gd name="T20" fmla="*/ 189 w 348"/>
                  <a:gd name="T21" fmla="*/ 0 h 180"/>
                  <a:gd name="T22" fmla="*/ 189 w 348"/>
                  <a:gd name="T23" fmla="*/ 31 h 180"/>
                  <a:gd name="T24" fmla="*/ 159 w 348"/>
                  <a:gd name="T25" fmla="*/ 31 h 180"/>
                  <a:gd name="T26" fmla="*/ 159 w 348"/>
                  <a:gd name="T27" fmla="*/ 0 h 180"/>
                  <a:gd name="T28" fmla="*/ 123 w 348"/>
                  <a:gd name="T29" fmla="*/ 0 h 180"/>
                  <a:gd name="T30" fmla="*/ 123 w 348"/>
                  <a:gd name="T31" fmla="*/ 31 h 180"/>
                  <a:gd name="T32" fmla="*/ 90 w 348"/>
                  <a:gd name="T33" fmla="*/ 31 h 180"/>
                  <a:gd name="T34" fmla="*/ 90 w 348"/>
                  <a:gd name="T35" fmla="*/ 0 h 180"/>
                  <a:gd name="T36" fmla="*/ 55 w 348"/>
                  <a:gd name="T37" fmla="*/ 0 h 180"/>
                  <a:gd name="T38" fmla="*/ 55 w 348"/>
                  <a:gd name="T39" fmla="*/ 31 h 180"/>
                  <a:gd name="T40" fmla="*/ 50 w 348"/>
                  <a:gd name="T41" fmla="*/ 31 h 180"/>
                  <a:gd name="T42" fmla="*/ 24 w 348"/>
                  <a:gd name="T43" fmla="*/ 31 h 180"/>
                  <a:gd name="T44" fmla="*/ 24 w 348"/>
                  <a:gd name="T45" fmla="*/ 0 h 180"/>
                  <a:gd name="T46" fmla="*/ 0 w 348"/>
                  <a:gd name="T47" fmla="*/ 0 h 180"/>
                  <a:gd name="T48" fmla="*/ 0 w 348"/>
                  <a:gd name="T49" fmla="*/ 180 h 180"/>
                  <a:gd name="T50" fmla="*/ 133 w 348"/>
                  <a:gd name="T51" fmla="*/ 180 h 180"/>
                  <a:gd name="T52" fmla="*/ 133 w 348"/>
                  <a:gd name="T53" fmla="*/ 109 h 180"/>
                  <a:gd name="T54" fmla="*/ 225 w 348"/>
                  <a:gd name="T55" fmla="*/ 109 h 180"/>
                  <a:gd name="T56" fmla="*/ 225 w 348"/>
                  <a:gd name="T57" fmla="*/ 180 h 180"/>
                  <a:gd name="T58" fmla="*/ 348 w 348"/>
                  <a:gd name="T59" fmla="*/ 180 h 180"/>
                  <a:gd name="T60" fmla="*/ 348 w 348"/>
                  <a:gd name="T6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8" h="180">
                    <a:moveTo>
                      <a:pt x="348" y="0"/>
                    </a:moveTo>
                    <a:lnTo>
                      <a:pt x="324" y="0"/>
                    </a:lnTo>
                    <a:lnTo>
                      <a:pt x="324" y="31"/>
                    </a:lnTo>
                    <a:lnTo>
                      <a:pt x="298" y="31"/>
                    </a:lnTo>
                    <a:lnTo>
                      <a:pt x="291" y="31"/>
                    </a:lnTo>
                    <a:lnTo>
                      <a:pt x="291" y="0"/>
                    </a:lnTo>
                    <a:lnTo>
                      <a:pt x="258" y="0"/>
                    </a:lnTo>
                    <a:lnTo>
                      <a:pt x="258" y="31"/>
                    </a:lnTo>
                    <a:lnTo>
                      <a:pt x="225" y="31"/>
                    </a:lnTo>
                    <a:lnTo>
                      <a:pt x="225" y="0"/>
                    </a:lnTo>
                    <a:lnTo>
                      <a:pt x="189" y="0"/>
                    </a:lnTo>
                    <a:lnTo>
                      <a:pt x="189" y="31"/>
                    </a:lnTo>
                    <a:lnTo>
                      <a:pt x="159" y="31"/>
                    </a:lnTo>
                    <a:lnTo>
                      <a:pt x="159" y="0"/>
                    </a:lnTo>
                    <a:lnTo>
                      <a:pt x="123" y="0"/>
                    </a:lnTo>
                    <a:lnTo>
                      <a:pt x="123" y="31"/>
                    </a:lnTo>
                    <a:lnTo>
                      <a:pt x="90" y="31"/>
                    </a:lnTo>
                    <a:lnTo>
                      <a:pt x="90" y="0"/>
                    </a:lnTo>
                    <a:lnTo>
                      <a:pt x="55" y="0"/>
                    </a:lnTo>
                    <a:lnTo>
                      <a:pt x="55" y="31"/>
                    </a:lnTo>
                    <a:lnTo>
                      <a:pt x="50" y="31"/>
                    </a:lnTo>
                    <a:lnTo>
                      <a:pt x="24" y="31"/>
                    </a:lnTo>
                    <a:lnTo>
                      <a:pt x="24" y="0"/>
                    </a:lnTo>
                    <a:lnTo>
                      <a:pt x="0" y="0"/>
                    </a:lnTo>
                    <a:lnTo>
                      <a:pt x="0" y="180"/>
                    </a:lnTo>
                    <a:lnTo>
                      <a:pt x="133" y="180"/>
                    </a:lnTo>
                    <a:lnTo>
                      <a:pt x="133" y="109"/>
                    </a:lnTo>
                    <a:lnTo>
                      <a:pt x="225" y="109"/>
                    </a:lnTo>
                    <a:lnTo>
                      <a:pt x="225" y="180"/>
                    </a:lnTo>
                    <a:lnTo>
                      <a:pt x="348" y="180"/>
                    </a:lnTo>
                    <a:lnTo>
                      <a:pt x="348"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07" name="Freeform 81"/>
              <p:cNvSpPr/>
              <p:nvPr/>
            </p:nvSpPr>
            <p:spPr bwMode="auto">
              <a:xfrm>
                <a:off x="-6034086" y="1955787"/>
                <a:ext cx="157163" cy="101600"/>
              </a:xfrm>
              <a:custGeom>
                <a:avLst/>
                <a:gdLst>
                  <a:gd name="T0" fmla="*/ 0 w 99"/>
                  <a:gd name="T1" fmla="*/ 0 h 64"/>
                  <a:gd name="T2" fmla="*/ 0 w 99"/>
                  <a:gd name="T3" fmla="*/ 64 h 64"/>
                  <a:gd name="T4" fmla="*/ 99 w 99"/>
                  <a:gd name="T5" fmla="*/ 33 h 64"/>
                  <a:gd name="T6" fmla="*/ 0 w 99"/>
                  <a:gd name="T7" fmla="*/ 0 h 64"/>
                </a:gdLst>
                <a:ahLst/>
                <a:cxnLst>
                  <a:cxn ang="0">
                    <a:pos x="T0" y="T1"/>
                  </a:cxn>
                  <a:cxn ang="0">
                    <a:pos x="T2" y="T3"/>
                  </a:cxn>
                  <a:cxn ang="0">
                    <a:pos x="T4" y="T5"/>
                  </a:cxn>
                  <a:cxn ang="0">
                    <a:pos x="T6" y="T7"/>
                  </a:cxn>
                </a:cxnLst>
                <a:rect l="0" t="0" r="r" b="b"/>
                <a:pathLst>
                  <a:path w="99" h="64">
                    <a:moveTo>
                      <a:pt x="0" y="0"/>
                    </a:moveTo>
                    <a:lnTo>
                      <a:pt x="0" y="64"/>
                    </a:lnTo>
                    <a:lnTo>
                      <a:pt x="99" y="33"/>
                    </a:lnTo>
                    <a:lnTo>
                      <a:pt x="0"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08" name="Freeform 82"/>
              <p:cNvSpPr/>
              <p:nvPr/>
            </p:nvSpPr>
            <p:spPr bwMode="auto">
              <a:xfrm>
                <a:off x="-2108199" y="6784926"/>
                <a:ext cx="576264" cy="588960"/>
              </a:xfrm>
              <a:custGeom>
                <a:avLst/>
                <a:gdLst>
                  <a:gd name="T0" fmla="*/ 77 w 153"/>
                  <a:gd name="T1" fmla="*/ 0 h 157"/>
                  <a:gd name="T2" fmla="*/ 60 w 153"/>
                  <a:gd name="T3" fmla="*/ 34 h 157"/>
                  <a:gd name="T4" fmla="*/ 60 w 153"/>
                  <a:gd name="T5" fmla="*/ 58 h 157"/>
                  <a:gd name="T6" fmla="*/ 0 w 153"/>
                  <a:gd name="T7" fmla="*/ 83 h 157"/>
                  <a:gd name="T8" fmla="*/ 0 w 153"/>
                  <a:gd name="T9" fmla="*/ 100 h 157"/>
                  <a:gd name="T10" fmla="*/ 60 w 153"/>
                  <a:gd name="T11" fmla="*/ 88 h 157"/>
                  <a:gd name="T12" fmla="*/ 60 w 153"/>
                  <a:gd name="T13" fmla="*/ 122 h 157"/>
                  <a:gd name="T14" fmla="*/ 34 w 153"/>
                  <a:gd name="T15" fmla="*/ 140 h 157"/>
                  <a:gd name="T16" fmla="*/ 34 w 153"/>
                  <a:gd name="T17" fmla="*/ 157 h 157"/>
                  <a:gd name="T18" fmla="*/ 76 w 153"/>
                  <a:gd name="T19" fmla="*/ 142 h 157"/>
                  <a:gd name="T20" fmla="*/ 118 w 153"/>
                  <a:gd name="T21" fmla="*/ 157 h 157"/>
                  <a:gd name="T22" fmla="*/ 118 w 153"/>
                  <a:gd name="T23" fmla="*/ 140 h 157"/>
                  <a:gd name="T24" fmla="*/ 94 w 153"/>
                  <a:gd name="T25" fmla="*/ 122 h 157"/>
                  <a:gd name="T26" fmla="*/ 94 w 153"/>
                  <a:gd name="T27" fmla="*/ 88 h 157"/>
                  <a:gd name="T28" fmla="*/ 153 w 153"/>
                  <a:gd name="T29" fmla="*/ 100 h 157"/>
                  <a:gd name="T30" fmla="*/ 153 w 153"/>
                  <a:gd name="T31" fmla="*/ 83 h 157"/>
                  <a:gd name="T32" fmla="*/ 94 w 153"/>
                  <a:gd name="T33" fmla="*/ 58 h 157"/>
                  <a:gd name="T34" fmla="*/ 94 w 153"/>
                  <a:gd name="T35" fmla="*/ 34 h 157"/>
                  <a:gd name="T36" fmla="*/ 77 w 153"/>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157">
                    <a:moveTo>
                      <a:pt x="77" y="0"/>
                    </a:moveTo>
                    <a:cubicBezTo>
                      <a:pt x="67" y="0"/>
                      <a:pt x="60" y="24"/>
                      <a:pt x="60" y="34"/>
                    </a:cubicBezTo>
                    <a:cubicBezTo>
                      <a:pt x="60" y="58"/>
                      <a:pt x="60" y="58"/>
                      <a:pt x="60" y="58"/>
                    </a:cubicBezTo>
                    <a:cubicBezTo>
                      <a:pt x="0" y="83"/>
                      <a:pt x="0" y="83"/>
                      <a:pt x="0" y="83"/>
                    </a:cubicBezTo>
                    <a:cubicBezTo>
                      <a:pt x="0" y="100"/>
                      <a:pt x="0" y="100"/>
                      <a:pt x="0" y="100"/>
                    </a:cubicBezTo>
                    <a:cubicBezTo>
                      <a:pt x="60" y="88"/>
                      <a:pt x="60" y="88"/>
                      <a:pt x="60" y="88"/>
                    </a:cubicBezTo>
                    <a:cubicBezTo>
                      <a:pt x="60" y="122"/>
                      <a:pt x="60" y="122"/>
                      <a:pt x="60" y="122"/>
                    </a:cubicBezTo>
                    <a:cubicBezTo>
                      <a:pt x="34" y="140"/>
                      <a:pt x="34" y="140"/>
                      <a:pt x="34" y="140"/>
                    </a:cubicBezTo>
                    <a:cubicBezTo>
                      <a:pt x="34" y="157"/>
                      <a:pt x="34" y="157"/>
                      <a:pt x="34" y="157"/>
                    </a:cubicBezTo>
                    <a:cubicBezTo>
                      <a:pt x="76" y="142"/>
                      <a:pt x="76" y="142"/>
                      <a:pt x="76" y="142"/>
                    </a:cubicBezTo>
                    <a:cubicBezTo>
                      <a:pt x="118" y="157"/>
                      <a:pt x="118" y="157"/>
                      <a:pt x="118" y="157"/>
                    </a:cubicBezTo>
                    <a:cubicBezTo>
                      <a:pt x="118" y="140"/>
                      <a:pt x="118" y="140"/>
                      <a:pt x="118" y="140"/>
                    </a:cubicBezTo>
                    <a:cubicBezTo>
                      <a:pt x="94" y="122"/>
                      <a:pt x="94" y="122"/>
                      <a:pt x="94" y="122"/>
                    </a:cubicBezTo>
                    <a:cubicBezTo>
                      <a:pt x="94" y="88"/>
                      <a:pt x="94" y="88"/>
                      <a:pt x="94" y="88"/>
                    </a:cubicBezTo>
                    <a:cubicBezTo>
                      <a:pt x="153" y="100"/>
                      <a:pt x="153" y="100"/>
                      <a:pt x="153" y="100"/>
                    </a:cubicBezTo>
                    <a:cubicBezTo>
                      <a:pt x="153" y="83"/>
                      <a:pt x="153" y="83"/>
                      <a:pt x="153" y="83"/>
                    </a:cubicBezTo>
                    <a:cubicBezTo>
                      <a:pt x="94" y="58"/>
                      <a:pt x="94" y="58"/>
                      <a:pt x="94" y="58"/>
                    </a:cubicBezTo>
                    <a:cubicBezTo>
                      <a:pt x="94" y="34"/>
                      <a:pt x="94" y="34"/>
                      <a:pt x="94" y="34"/>
                    </a:cubicBezTo>
                    <a:cubicBezTo>
                      <a:pt x="94" y="24"/>
                      <a:pt x="86" y="0"/>
                      <a:pt x="77"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09" name="Freeform 83"/>
              <p:cNvSpPr/>
              <p:nvPr/>
            </p:nvSpPr>
            <p:spPr bwMode="auto">
              <a:xfrm>
                <a:off x="-4557710" y="641348"/>
                <a:ext cx="571500" cy="150813"/>
              </a:xfrm>
              <a:custGeom>
                <a:avLst/>
                <a:gdLst>
                  <a:gd name="T0" fmla="*/ 50 w 360"/>
                  <a:gd name="T1" fmla="*/ 95 h 95"/>
                  <a:gd name="T2" fmla="*/ 57 w 360"/>
                  <a:gd name="T3" fmla="*/ 95 h 95"/>
                  <a:gd name="T4" fmla="*/ 303 w 360"/>
                  <a:gd name="T5" fmla="*/ 95 h 95"/>
                  <a:gd name="T6" fmla="*/ 308 w 360"/>
                  <a:gd name="T7" fmla="*/ 95 h 95"/>
                  <a:gd name="T8" fmla="*/ 360 w 360"/>
                  <a:gd name="T9" fmla="*/ 0 h 95"/>
                  <a:gd name="T10" fmla="*/ 358 w 360"/>
                  <a:gd name="T11" fmla="*/ 0 h 95"/>
                  <a:gd name="T12" fmla="*/ 306 w 360"/>
                  <a:gd name="T13" fmla="*/ 0 h 95"/>
                  <a:gd name="T14" fmla="*/ 263 w 360"/>
                  <a:gd name="T15" fmla="*/ 0 h 95"/>
                  <a:gd name="T16" fmla="*/ 97 w 360"/>
                  <a:gd name="T17" fmla="*/ 0 h 95"/>
                  <a:gd name="T18" fmla="*/ 55 w 360"/>
                  <a:gd name="T19" fmla="*/ 0 h 95"/>
                  <a:gd name="T20" fmla="*/ 0 w 360"/>
                  <a:gd name="T21" fmla="*/ 0 h 95"/>
                  <a:gd name="T22" fmla="*/ 50 w 360"/>
                  <a:gd name="T2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0" h="95">
                    <a:moveTo>
                      <a:pt x="50" y="95"/>
                    </a:moveTo>
                    <a:lnTo>
                      <a:pt x="57" y="95"/>
                    </a:lnTo>
                    <a:lnTo>
                      <a:pt x="303" y="95"/>
                    </a:lnTo>
                    <a:lnTo>
                      <a:pt x="308" y="95"/>
                    </a:lnTo>
                    <a:lnTo>
                      <a:pt x="360" y="0"/>
                    </a:lnTo>
                    <a:lnTo>
                      <a:pt x="358" y="0"/>
                    </a:lnTo>
                    <a:lnTo>
                      <a:pt x="306" y="0"/>
                    </a:lnTo>
                    <a:lnTo>
                      <a:pt x="263" y="0"/>
                    </a:lnTo>
                    <a:lnTo>
                      <a:pt x="97" y="0"/>
                    </a:lnTo>
                    <a:lnTo>
                      <a:pt x="55" y="0"/>
                    </a:lnTo>
                    <a:lnTo>
                      <a:pt x="0" y="0"/>
                    </a:lnTo>
                    <a:lnTo>
                      <a:pt x="50" y="95"/>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10" name="Freeform 84"/>
              <p:cNvSpPr/>
              <p:nvPr/>
            </p:nvSpPr>
            <p:spPr bwMode="auto">
              <a:xfrm>
                <a:off x="-4557710" y="676271"/>
                <a:ext cx="568325" cy="269872"/>
              </a:xfrm>
              <a:custGeom>
                <a:avLst/>
                <a:gdLst>
                  <a:gd name="T0" fmla="*/ 0 w 151"/>
                  <a:gd name="T1" fmla="*/ 72 h 72"/>
                  <a:gd name="T2" fmla="*/ 151 w 151"/>
                  <a:gd name="T3" fmla="*/ 72 h 72"/>
                  <a:gd name="T4" fmla="*/ 151 w 151"/>
                  <a:gd name="T5" fmla="*/ 0 h 72"/>
                  <a:gd name="T6" fmla="*/ 134 w 151"/>
                  <a:gd name="T7" fmla="*/ 33 h 72"/>
                  <a:gd name="T8" fmla="*/ 133 w 151"/>
                  <a:gd name="T9" fmla="*/ 36 h 72"/>
                  <a:gd name="T10" fmla="*/ 130 w 151"/>
                  <a:gd name="T11" fmla="*/ 36 h 72"/>
                  <a:gd name="T12" fmla="*/ 125 w 151"/>
                  <a:gd name="T13" fmla="*/ 36 h 72"/>
                  <a:gd name="T14" fmla="*/ 87 w 151"/>
                  <a:gd name="T15" fmla="*/ 36 h 72"/>
                  <a:gd name="T16" fmla="*/ 88 w 151"/>
                  <a:gd name="T17" fmla="*/ 37 h 72"/>
                  <a:gd name="T18" fmla="*/ 86 w 151"/>
                  <a:gd name="T19" fmla="*/ 44 h 72"/>
                  <a:gd name="T20" fmla="*/ 76 w 151"/>
                  <a:gd name="T21" fmla="*/ 49 h 72"/>
                  <a:gd name="T22" fmla="*/ 66 w 151"/>
                  <a:gd name="T23" fmla="*/ 44 h 72"/>
                  <a:gd name="T24" fmla="*/ 64 w 151"/>
                  <a:gd name="T25" fmla="*/ 37 h 72"/>
                  <a:gd name="T26" fmla="*/ 64 w 151"/>
                  <a:gd name="T27" fmla="*/ 36 h 72"/>
                  <a:gd name="T28" fmla="*/ 27 w 151"/>
                  <a:gd name="T29" fmla="*/ 36 h 72"/>
                  <a:gd name="T30" fmla="*/ 21 w 151"/>
                  <a:gd name="T31" fmla="*/ 36 h 72"/>
                  <a:gd name="T32" fmla="*/ 18 w 151"/>
                  <a:gd name="T33" fmla="*/ 36 h 72"/>
                  <a:gd name="T34" fmla="*/ 16 w 151"/>
                  <a:gd name="T35" fmla="*/ 33 h 72"/>
                  <a:gd name="T36" fmla="*/ 0 w 151"/>
                  <a:gd name="T37" fmla="*/ 0 h 72"/>
                  <a:gd name="T38" fmla="*/ 0 w 151"/>
                  <a:gd name="T3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1" h="72">
                    <a:moveTo>
                      <a:pt x="0" y="72"/>
                    </a:moveTo>
                    <a:cubicBezTo>
                      <a:pt x="151" y="72"/>
                      <a:pt x="151" y="72"/>
                      <a:pt x="151" y="72"/>
                    </a:cubicBezTo>
                    <a:cubicBezTo>
                      <a:pt x="151" y="0"/>
                      <a:pt x="151" y="0"/>
                      <a:pt x="151" y="0"/>
                    </a:cubicBezTo>
                    <a:cubicBezTo>
                      <a:pt x="134" y="33"/>
                      <a:pt x="134" y="33"/>
                      <a:pt x="134" y="33"/>
                    </a:cubicBezTo>
                    <a:cubicBezTo>
                      <a:pt x="133" y="36"/>
                      <a:pt x="133" y="36"/>
                      <a:pt x="133" y="36"/>
                    </a:cubicBezTo>
                    <a:cubicBezTo>
                      <a:pt x="130" y="36"/>
                      <a:pt x="130" y="36"/>
                      <a:pt x="130" y="36"/>
                    </a:cubicBezTo>
                    <a:cubicBezTo>
                      <a:pt x="125" y="36"/>
                      <a:pt x="125" y="36"/>
                      <a:pt x="125" y="36"/>
                    </a:cubicBezTo>
                    <a:cubicBezTo>
                      <a:pt x="87" y="36"/>
                      <a:pt x="87" y="36"/>
                      <a:pt x="87" y="36"/>
                    </a:cubicBezTo>
                    <a:cubicBezTo>
                      <a:pt x="88" y="36"/>
                      <a:pt x="88" y="37"/>
                      <a:pt x="88" y="37"/>
                    </a:cubicBezTo>
                    <a:cubicBezTo>
                      <a:pt x="88" y="40"/>
                      <a:pt x="87" y="42"/>
                      <a:pt x="86" y="44"/>
                    </a:cubicBezTo>
                    <a:cubicBezTo>
                      <a:pt x="84" y="47"/>
                      <a:pt x="80" y="49"/>
                      <a:pt x="76" y="49"/>
                    </a:cubicBezTo>
                    <a:cubicBezTo>
                      <a:pt x="72" y="49"/>
                      <a:pt x="68" y="47"/>
                      <a:pt x="66" y="44"/>
                    </a:cubicBezTo>
                    <a:cubicBezTo>
                      <a:pt x="65" y="42"/>
                      <a:pt x="64" y="40"/>
                      <a:pt x="64" y="37"/>
                    </a:cubicBezTo>
                    <a:cubicBezTo>
                      <a:pt x="64" y="37"/>
                      <a:pt x="64" y="36"/>
                      <a:pt x="64" y="36"/>
                    </a:cubicBezTo>
                    <a:cubicBezTo>
                      <a:pt x="27" y="36"/>
                      <a:pt x="27" y="36"/>
                      <a:pt x="27" y="36"/>
                    </a:cubicBezTo>
                    <a:cubicBezTo>
                      <a:pt x="21" y="36"/>
                      <a:pt x="21" y="36"/>
                      <a:pt x="21" y="36"/>
                    </a:cubicBezTo>
                    <a:cubicBezTo>
                      <a:pt x="18" y="36"/>
                      <a:pt x="18" y="36"/>
                      <a:pt x="18" y="36"/>
                    </a:cubicBezTo>
                    <a:cubicBezTo>
                      <a:pt x="16" y="33"/>
                      <a:pt x="16" y="33"/>
                      <a:pt x="16" y="33"/>
                    </a:cubicBezTo>
                    <a:cubicBezTo>
                      <a:pt x="0" y="0"/>
                      <a:pt x="0" y="0"/>
                      <a:pt x="0" y="0"/>
                    </a:cubicBezTo>
                    <a:lnTo>
                      <a:pt x="0" y="72"/>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11" name="Freeform 85"/>
              <p:cNvSpPr/>
              <p:nvPr/>
            </p:nvSpPr>
            <p:spPr bwMode="auto">
              <a:xfrm>
                <a:off x="-4470397" y="439737"/>
                <a:ext cx="398462" cy="184149"/>
              </a:xfrm>
              <a:custGeom>
                <a:avLst/>
                <a:gdLst>
                  <a:gd name="T0" fmla="*/ 106 w 106"/>
                  <a:gd name="T1" fmla="*/ 49 h 49"/>
                  <a:gd name="T2" fmla="*/ 106 w 106"/>
                  <a:gd name="T3" fmla="*/ 21 h 49"/>
                  <a:gd name="T4" fmla="*/ 85 w 106"/>
                  <a:gd name="T5" fmla="*/ 0 h 49"/>
                  <a:gd name="T6" fmla="*/ 20 w 106"/>
                  <a:gd name="T7" fmla="*/ 0 h 49"/>
                  <a:gd name="T8" fmla="*/ 0 w 106"/>
                  <a:gd name="T9" fmla="*/ 21 h 49"/>
                  <a:gd name="T10" fmla="*/ 0 w 106"/>
                  <a:gd name="T11" fmla="*/ 49 h 49"/>
                  <a:gd name="T12" fmla="*/ 18 w 106"/>
                  <a:gd name="T13" fmla="*/ 49 h 49"/>
                  <a:gd name="T14" fmla="*/ 18 w 106"/>
                  <a:gd name="T15" fmla="*/ 21 h 49"/>
                  <a:gd name="T16" fmla="*/ 20 w 106"/>
                  <a:gd name="T17" fmla="*/ 18 h 49"/>
                  <a:gd name="T18" fmla="*/ 85 w 106"/>
                  <a:gd name="T19" fmla="*/ 18 h 49"/>
                  <a:gd name="T20" fmla="*/ 88 w 106"/>
                  <a:gd name="T21" fmla="*/ 21 h 49"/>
                  <a:gd name="T22" fmla="*/ 88 w 106"/>
                  <a:gd name="T23" fmla="*/ 49 h 49"/>
                  <a:gd name="T24" fmla="*/ 106 w 106"/>
                  <a:gd name="T2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49">
                    <a:moveTo>
                      <a:pt x="106" y="49"/>
                    </a:moveTo>
                    <a:cubicBezTo>
                      <a:pt x="106" y="21"/>
                      <a:pt x="106" y="21"/>
                      <a:pt x="106" y="21"/>
                    </a:cubicBezTo>
                    <a:cubicBezTo>
                      <a:pt x="106" y="10"/>
                      <a:pt x="97" y="0"/>
                      <a:pt x="85" y="0"/>
                    </a:cubicBezTo>
                    <a:cubicBezTo>
                      <a:pt x="20" y="0"/>
                      <a:pt x="20" y="0"/>
                      <a:pt x="20" y="0"/>
                    </a:cubicBezTo>
                    <a:cubicBezTo>
                      <a:pt x="9" y="0"/>
                      <a:pt x="0" y="10"/>
                      <a:pt x="0" y="21"/>
                    </a:cubicBezTo>
                    <a:cubicBezTo>
                      <a:pt x="0" y="49"/>
                      <a:pt x="0" y="49"/>
                      <a:pt x="0" y="49"/>
                    </a:cubicBezTo>
                    <a:cubicBezTo>
                      <a:pt x="18" y="49"/>
                      <a:pt x="18" y="49"/>
                      <a:pt x="18" y="49"/>
                    </a:cubicBezTo>
                    <a:cubicBezTo>
                      <a:pt x="18" y="21"/>
                      <a:pt x="18" y="21"/>
                      <a:pt x="18" y="21"/>
                    </a:cubicBezTo>
                    <a:cubicBezTo>
                      <a:pt x="18" y="20"/>
                      <a:pt x="19" y="18"/>
                      <a:pt x="20" y="18"/>
                    </a:cubicBezTo>
                    <a:cubicBezTo>
                      <a:pt x="85" y="18"/>
                      <a:pt x="85" y="18"/>
                      <a:pt x="85" y="18"/>
                    </a:cubicBezTo>
                    <a:cubicBezTo>
                      <a:pt x="87" y="18"/>
                      <a:pt x="88" y="20"/>
                      <a:pt x="88" y="21"/>
                    </a:cubicBezTo>
                    <a:cubicBezTo>
                      <a:pt x="88" y="49"/>
                      <a:pt x="88" y="49"/>
                      <a:pt x="88" y="49"/>
                    </a:cubicBezTo>
                    <a:lnTo>
                      <a:pt x="106" y="49"/>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12" name="Freeform 86"/>
              <p:cNvSpPr>
                <a:spLocks noEditPoints="1"/>
              </p:cNvSpPr>
              <p:nvPr/>
            </p:nvSpPr>
            <p:spPr bwMode="auto">
              <a:xfrm>
                <a:off x="-5534022" y="1603365"/>
                <a:ext cx="706437" cy="706432"/>
              </a:xfrm>
              <a:custGeom>
                <a:avLst/>
                <a:gdLst>
                  <a:gd name="T0" fmla="*/ 94 w 188"/>
                  <a:gd name="T1" fmla="*/ 188 h 188"/>
                  <a:gd name="T2" fmla="*/ 188 w 188"/>
                  <a:gd name="T3" fmla="*/ 94 h 188"/>
                  <a:gd name="T4" fmla="*/ 94 w 188"/>
                  <a:gd name="T5" fmla="*/ 0 h 188"/>
                  <a:gd name="T6" fmla="*/ 94 w 188"/>
                  <a:gd name="T7" fmla="*/ 67 h 188"/>
                  <a:gd name="T8" fmla="*/ 121 w 188"/>
                  <a:gd name="T9" fmla="*/ 94 h 188"/>
                  <a:gd name="T10" fmla="*/ 94 w 188"/>
                  <a:gd name="T11" fmla="*/ 121 h 188"/>
                  <a:gd name="T12" fmla="*/ 94 w 188"/>
                  <a:gd name="T13" fmla="*/ 188 h 188"/>
                  <a:gd name="T14" fmla="*/ 94 w 188"/>
                  <a:gd name="T15" fmla="*/ 0 h 188"/>
                  <a:gd name="T16" fmla="*/ 0 w 188"/>
                  <a:gd name="T17" fmla="*/ 94 h 188"/>
                  <a:gd name="T18" fmla="*/ 94 w 188"/>
                  <a:gd name="T19" fmla="*/ 188 h 188"/>
                  <a:gd name="T20" fmla="*/ 94 w 188"/>
                  <a:gd name="T21" fmla="*/ 188 h 188"/>
                  <a:gd name="T22" fmla="*/ 94 w 188"/>
                  <a:gd name="T23" fmla="*/ 121 h 188"/>
                  <a:gd name="T24" fmla="*/ 94 w 188"/>
                  <a:gd name="T25" fmla="*/ 121 h 188"/>
                  <a:gd name="T26" fmla="*/ 94 w 188"/>
                  <a:gd name="T27" fmla="*/ 121 h 188"/>
                  <a:gd name="T28" fmla="*/ 67 w 188"/>
                  <a:gd name="T29" fmla="*/ 94 h 188"/>
                  <a:gd name="T30" fmla="*/ 94 w 188"/>
                  <a:gd name="T31" fmla="*/ 67 h 188"/>
                  <a:gd name="T32" fmla="*/ 94 w 188"/>
                  <a:gd name="T33" fmla="*/ 67 h 188"/>
                  <a:gd name="T34" fmla="*/ 94 w 188"/>
                  <a:gd name="T3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8" h="188">
                    <a:moveTo>
                      <a:pt x="94" y="188"/>
                    </a:moveTo>
                    <a:cubicBezTo>
                      <a:pt x="146" y="188"/>
                      <a:pt x="188" y="146"/>
                      <a:pt x="188" y="94"/>
                    </a:cubicBezTo>
                    <a:cubicBezTo>
                      <a:pt x="188" y="42"/>
                      <a:pt x="146" y="0"/>
                      <a:pt x="94" y="0"/>
                    </a:cubicBezTo>
                    <a:cubicBezTo>
                      <a:pt x="94" y="67"/>
                      <a:pt x="94" y="67"/>
                      <a:pt x="94" y="67"/>
                    </a:cubicBezTo>
                    <a:cubicBezTo>
                      <a:pt x="109" y="67"/>
                      <a:pt x="121" y="79"/>
                      <a:pt x="121" y="94"/>
                    </a:cubicBezTo>
                    <a:cubicBezTo>
                      <a:pt x="121" y="109"/>
                      <a:pt x="109" y="121"/>
                      <a:pt x="94" y="121"/>
                    </a:cubicBezTo>
                    <a:lnTo>
                      <a:pt x="94" y="188"/>
                    </a:lnTo>
                    <a:close/>
                    <a:moveTo>
                      <a:pt x="94" y="0"/>
                    </a:moveTo>
                    <a:cubicBezTo>
                      <a:pt x="42" y="0"/>
                      <a:pt x="0" y="42"/>
                      <a:pt x="0" y="94"/>
                    </a:cubicBezTo>
                    <a:cubicBezTo>
                      <a:pt x="0" y="146"/>
                      <a:pt x="42" y="188"/>
                      <a:pt x="94" y="188"/>
                    </a:cubicBezTo>
                    <a:cubicBezTo>
                      <a:pt x="94" y="188"/>
                      <a:pt x="94" y="188"/>
                      <a:pt x="94" y="188"/>
                    </a:cubicBezTo>
                    <a:cubicBezTo>
                      <a:pt x="94" y="121"/>
                      <a:pt x="94" y="121"/>
                      <a:pt x="94" y="121"/>
                    </a:cubicBezTo>
                    <a:cubicBezTo>
                      <a:pt x="94" y="121"/>
                      <a:pt x="94" y="121"/>
                      <a:pt x="94" y="121"/>
                    </a:cubicBezTo>
                    <a:cubicBezTo>
                      <a:pt x="94" y="121"/>
                      <a:pt x="94" y="121"/>
                      <a:pt x="94" y="121"/>
                    </a:cubicBezTo>
                    <a:cubicBezTo>
                      <a:pt x="79" y="121"/>
                      <a:pt x="67" y="109"/>
                      <a:pt x="67" y="94"/>
                    </a:cubicBezTo>
                    <a:cubicBezTo>
                      <a:pt x="67" y="79"/>
                      <a:pt x="79" y="67"/>
                      <a:pt x="94" y="67"/>
                    </a:cubicBezTo>
                    <a:cubicBezTo>
                      <a:pt x="94" y="67"/>
                      <a:pt x="94" y="67"/>
                      <a:pt x="94" y="67"/>
                    </a:cubicBezTo>
                    <a:cubicBezTo>
                      <a:pt x="94" y="0"/>
                      <a:pt x="94" y="0"/>
                      <a:pt x="94"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13" name="Freeform 87"/>
              <p:cNvSpPr>
                <a:spLocks noEditPoints="1"/>
              </p:cNvSpPr>
              <p:nvPr/>
            </p:nvSpPr>
            <p:spPr bwMode="auto">
              <a:xfrm>
                <a:off x="-5264147" y="1873238"/>
                <a:ext cx="165099" cy="165098"/>
              </a:xfrm>
              <a:custGeom>
                <a:avLst/>
                <a:gdLst>
                  <a:gd name="T0" fmla="*/ 22 w 44"/>
                  <a:gd name="T1" fmla="*/ 44 h 44"/>
                  <a:gd name="T2" fmla="*/ 44 w 44"/>
                  <a:gd name="T3" fmla="*/ 22 h 44"/>
                  <a:gd name="T4" fmla="*/ 22 w 44"/>
                  <a:gd name="T5" fmla="*/ 0 h 44"/>
                  <a:gd name="T6" fmla="*/ 22 w 44"/>
                  <a:gd name="T7" fmla="*/ 6 h 44"/>
                  <a:gd name="T8" fmla="*/ 38 w 44"/>
                  <a:gd name="T9" fmla="*/ 22 h 44"/>
                  <a:gd name="T10" fmla="*/ 22 w 44"/>
                  <a:gd name="T11" fmla="*/ 37 h 44"/>
                  <a:gd name="T12" fmla="*/ 22 w 44"/>
                  <a:gd name="T13" fmla="*/ 44 h 44"/>
                  <a:gd name="T14" fmla="*/ 22 w 44"/>
                  <a:gd name="T15" fmla="*/ 0 h 44"/>
                  <a:gd name="T16" fmla="*/ 0 w 44"/>
                  <a:gd name="T17" fmla="*/ 22 h 44"/>
                  <a:gd name="T18" fmla="*/ 22 w 44"/>
                  <a:gd name="T19" fmla="*/ 44 h 44"/>
                  <a:gd name="T20" fmla="*/ 22 w 44"/>
                  <a:gd name="T21" fmla="*/ 44 h 44"/>
                  <a:gd name="T22" fmla="*/ 22 w 44"/>
                  <a:gd name="T23" fmla="*/ 37 h 44"/>
                  <a:gd name="T24" fmla="*/ 22 w 44"/>
                  <a:gd name="T25" fmla="*/ 37 h 44"/>
                  <a:gd name="T26" fmla="*/ 22 w 44"/>
                  <a:gd name="T27" fmla="*/ 37 h 44"/>
                  <a:gd name="T28" fmla="*/ 7 w 44"/>
                  <a:gd name="T29" fmla="*/ 22 h 44"/>
                  <a:gd name="T30" fmla="*/ 22 w 44"/>
                  <a:gd name="T31" fmla="*/ 6 h 44"/>
                  <a:gd name="T32" fmla="*/ 22 w 44"/>
                  <a:gd name="T33" fmla="*/ 6 h 44"/>
                  <a:gd name="T34" fmla="*/ 22 w 44"/>
                  <a:gd name="T3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44">
                    <a:moveTo>
                      <a:pt x="22" y="44"/>
                    </a:moveTo>
                    <a:cubicBezTo>
                      <a:pt x="34" y="44"/>
                      <a:pt x="44" y="34"/>
                      <a:pt x="44" y="22"/>
                    </a:cubicBezTo>
                    <a:cubicBezTo>
                      <a:pt x="44" y="10"/>
                      <a:pt x="34" y="0"/>
                      <a:pt x="22" y="0"/>
                    </a:cubicBezTo>
                    <a:cubicBezTo>
                      <a:pt x="22" y="6"/>
                      <a:pt x="22" y="6"/>
                      <a:pt x="22" y="6"/>
                    </a:cubicBezTo>
                    <a:cubicBezTo>
                      <a:pt x="31" y="6"/>
                      <a:pt x="38" y="13"/>
                      <a:pt x="38" y="22"/>
                    </a:cubicBezTo>
                    <a:cubicBezTo>
                      <a:pt x="38" y="30"/>
                      <a:pt x="31" y="37"/>
                      <a:pt x="22" y="37"/>
                    </a:cubicBezTo>
                    <a:lnTo>
                      <a:pt x="22" y="44"/>
                    </a:lnTo>
                    <a:close/>
                    <a:moveTo>
                      <a:pt x="22" y="0"/>
                    </a:moveTo>
                    <a:cubicBezTo>
                      <a:pt x="10" y="0"/>
                      <a:pt x="0" y="10"/>
                      <a:pt x="0" y="22"/>
                    </a:cubicBezTo>
                    <a:cubicBezTo>
                      <a:pt x="0" y="34"/>
                      <a:pt x="10" y="44"/>
                      <a:pt x="22" y="44"/>
                    </a:cubicBezTo>
                    <a:cubicBezTo>
                      <a:pt x="22" y="44"/>
                      <a:pt x="22" y="44"/>
                      <a:pt x="22" y="44"/>
                    </a:cubicBezTo>
                    <a:cubicBezTo>
                      <a:pt x="22" y="37"/>
                      <a:pt x="22" y="37"/>
                      <a:pt x="22" y="37"/>
                    </a:cubicBezTo>
                    <a:cubicBezTo>
                      <a:pt x="22" y="37"/>
                      <a:pt x="22" y="37"/>
                      <a:pt x="22" y="37"/>
                    </a:cubicBezTo>
                    <a:cubicBezTo>
                      <a:pt x="22" y="37"/>
                      <a:pt x="22" y="37"/>
                      <a:pt x="22" y="37"/>
                    </a:cubicBezTo>
                    <a:cubicBezTo>
                      <a:pt x="14" y="37"/>
                      <a:pt x="7" y="30"/>
                      <a:pt x="7" y="22"/>
                    </a:cubicBezTo>
                    <a:cubicBezTo>
                      <a:pt x="7" y="13"/>
                      <a:pt x="14" y="6"/>
                      <a:pt x="22" y="6"/>
                    </a:cubicBezTo>
                    <a:cubicBezTo>
                      <a:pt x="22" y="6"/>
                      <a:pt x="22" y="6"/>
                      <a:pt x="22" y="6"/>
                    </a:cubicBezTo>
                    <a:cubicBezTo>
                      <a:pt x="22" y="0"/>
                      <a:pt x="22" y="0"/>
                      <a:pt x="22"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14" name="Freeform 88"/>
              <p:cNvSpPr/>
              <p:nvPr/>
            </p:nvSpPr>
            <p:spPr bwMode="auto">
              <a:xfrm>
                <a:off x="-5448297" y="26990"/>
                <a:ext cx="538163" cy="550860"/>
              </a:xfrm>
              <a:custGeom>
                <a:avLst/>
                <a:gdLst>
                  <a:gd name="T0" fmla="*/ 140 w 143"/>
                  <a:gd name="T1" fmla="*/ 103 h 147"/>
                  <a:gd name="T2" fmla="*/ 112 w 143"/>
                  <a:gd name="T3" fmla="*/ 75 h 147"/>
                  <a:gd name="T4" fmla="*/ 107 w 143"/>
                  <a:gd name="T5" fmla="*/ 70 h 147"/>
                  <a:gd name="T6" fmla="*/ 79 w 143"/>
                  <a:gd name="T7" fmla="*/ 37 h 147"/>
                  <a:gd name="T8" fmla="*/ 67 w 143"/>
                  <a:gd name="T9" fmla="*/ 10 h 147"/>
                  <a:gd name="T10" fmla="*/ 52 w 143"/>
                  <a:gd name="T11" fmla="*/ 9 h 147"/>
                  <a:gd name="T12" fmla="*/ 47 w 143"/>
                  <a:gd name="T13" fmla="*/ 21 h 147"/>
                  <a:gd name="T14" fmla="*/ 55 w 143"/>
                  <a:gd name="T15" fmla="*/ 42 h 147"/>
                  <a:gd name="T16" fmla="*/ 56 w 143"/>
                  <a:gd name="T17" fmla="*/ 56 h 147"/>
                  <a:gd name="T18" fmla="*/ 13 w 143"/>
                  <a:gd name="T19" fmla="*/ 56 h 147"/>
                  <a:gd name="T20" fmla="*/ 3 w 143"/>
                  <a:gd name="T21" fmla="*/ 71 h 147"/>
                  <a:gd name="T22" fmla="*/ 25 w 143"/>
                  <a:gd name="T23" fmla="*/ 131 h 147"/>
                  <a:gd name="T24" fmla="*/ 34 w 143"/>
                  <a:gd name="T25" fmla="*/ 137 h 147"/>
                  <a:gd name="T26" fmla="*/ 85 w 143"/>
                  <a:gd name="T27" fmla="*/ 137 h 147"/>
                  <a:gd name="T28" fmla="*/ 97 w 143"/>
                  <a:gd name="T29" fmla="*/ 142 h 147"/>
                  <a:gd name="T30" fmla="*/ 99 w 143"/>
                  <a:gd name="T31" fmla="*/ 144 h 147"/>
                  <a:gd name="T32" fmla="*/ 108 w 143"/>
                  <a:gd name="T33" fmla="*/ 144 h 147"/>
                  <a:gd name="T34" fmla="*/ 140 w 143"/>
                  <a:gd name="T35" fmla="*/ 112 h 147"/>
                  <a:gd name="T36" fmla="*/ 140 w 143"/>
                  <a:gd name="T37" fmla="*/ 10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3" h="147">
                    <a:moveTo>
                      <a:pt x="140" y="103"/>
                    </a:moveTo>
                    <a:cubicBezTo>
                      <a:pt x="112" y="75"/>
                      <a:pt x="112" y="75"/>
                      <a:pt x="112" y="75"/>
                    </a:cubicBezTo>
                    <a:cubicBezTo>
                      <a:pt x="109" y="72"/>
                      <a:pt x="107" y="70"/>
                      <a:pt x="107" y="70"/>
                    </a:cubicBezTo>
                    <a:cubicBezTo>
                      <a:pt x="107" y="70"/>
                      <a:pt x="96" y="48"/>
                      <a:pt x="79" y="37"/>
                    </a:cubicBezTo>
                    <a:cubicBezTo>
                      <a:pt x="63" y="27"/>
                      <a:pt x="67" y="18"/>
                      <a:pt x="67" y="10"/>
                    </a:cubicBezTo>
                    <a:cubicBezTo>
                      <a:pt x="67" y="2"/>
                      <a:pt x="58" y="0"/>
                      <a:pt x="52" y="9"/>
                    </a:cubicBezTo>
                    <a:cubicBezTo>
                      <a:pt x="49" y="11"/>
                      <a:pt x="47" y="17"/>
                      <a:pt x="47" y="21"/>
                    </a:cubicBezTo>
                    <a:cubicBezTo>
                      <a:pt x="45" y="32"/>
                      <a:pt x="53" y="38"/>
                      <a:pt x="55" y="42"/>
                    </a:cubicBezTo>
                    <a:cubicBezTo>
                      <a:pt x="57" y="45"/>
                      <a:pt x="58" y="50"/>
                      <a:pt x="56" y="56"/>
                    </a:cubicBezTo>
                    <a:cubicBezTo>
                      <a:pt x="13" y="56"/>
                      <a:pt x="13" y="56"/>
                      <a:pt x="13" y="56"/>
                    </a:cubicBezTo>
                    <a:cubicBezTo>
                      <a:pt x="5" y="56"/>
                      <a:pt x="0" y="63"/>
                      <a:pt x="3" y="71"/>
                    </a:cubicBezTo>
                    <a:cubicBezTo>
                      <a:pt x="25" y="131"/>
                      <a:pt x="25" y="131"/>
                      <a:pt x="25" y="131"/>
                    </a:cubicBezTo>
                    <a:cubicBezTo>
                      <a:pt x="26" y="134"/>
                      <a:pt x="30" y="137"/>
                      <a:pt x="34" y="137"/>
                    </a:cubicBezTo>
                    <a:cubicBezTo>
                      <a:pt x="85" y="137"/>
                      <a:pt x="85" y="137"/>
                      <a:pt x="85" y="137"/>
                    </a:cubicBezTo>
                    <a:cubicBezTo>
                      <a:pt x="89" y="137"/>
                      <a:pt x="94" y="139"/>
                      <a:pt x="97" y="142"/>
                    </a:cubicBezTo>
                    <a:cubicBezTo>
                      <a:pt x="99" y="144"/>
                      <a:pt x="99" y="144"/>
                      <a:pt x="99" y="144"/>
                    </a:cubicBezTo>
                    <a:cubicBezTo>
                      <a:pt x="102" y="147"/>
                      <a:pt x="106" y="147"/>
                      <a:pt x="108" y="144"/>
                    </a:cubicBezTo>
                    <a:cubicBezTo>
                      <a:pt x="140" y="112"/>
                      <a:pt x="140" y="112"/>
                      <a:pt x="140" y="112"/>
                    </a:cubicBezTo>
                    <a:cubicBezTo>
                      <a:pt x="143" y="110"/>
                      <a:pt x="143" y="106"/>
                      <a:pt x="140" y="103"/>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15" name="Freeform 89"/>
              <p:cNvSpPr/>
              <p:nvPr/>
            </p:nvSpPr>
            <p:spPr bwMode="auto">
              <a:xfrm>
                <a:off x="-5038722" y="454024"/>
                <a:ext cx="176214" cy="173036"/>
              </a:xfrm>
              <a:custGeom>
                <a:avLst/>
                <a:gdLst>
                  <a:gd name="T0" fmla="*/ 22 w 111"/>
                  <a:gd name="T1" fmla="*/ 109 h 109"/>
                  <a:gd name="T2" fmla="*/ 0 w 111"/>
                  <a:gd name="T3" fmla="*/ 90 h 109"/>
                  <a:gd name="T4" fmla="*/ 90 w 111"/>
                  <a:gd name="T5" fmla="*/ 0 h 109"/>
                  <a:gd name="T6" fmla="*/ 111 w 111"/>
                  <a:gd name="T7" fmla="*/ 21 h 109"/>
                  <a:gd name="T8" fmla="*/ 22 w 111"/>
                  <a:gd name="T9" fmla="*/ 109 h 109"/>
                </a:gdLst>
                <a:ahLst/>
                <a:cxnLst>
                  <a:cxn ang="0">
                    <a:pos x="T0" y="T1"/>
                  </a:cxn>
                  <a:cxn ang="0">
                    <a:pos x="T2" y="T3"/>
                  </a:cxn>
                  <a:cxn ang="0">
                    <a:pos x="T4" y="T5"/>
                  </a:cxn>
                  <a:cxn ang="0">
                    <a:pos x="T6" y="T7"/>
                  </a:cxn>
                  <a:cxn ang="0">
                    <a:pos x="T8" y="T9"/>
                  </a:cxn>
                </a:cxnLst>
                <a:rect l="0" t="0" r="r" b="b"/>
                <a:pathLst>
                  <a:path w="111" h="109">
                    <a:moveTo>
                      <a:pt x="22" y="109"/>
                    </a:moveTo>
                    <a:lnTo>
                      <a:pt x="0" y="90"/>
                    </a:lnTo>
                    <a:lnTo>
                      <a:pt x="90" y="0"/>
                    </a:lnTo>
                    <a:lnTo>
                      <a:pt x="111" y="21"/>
                    </a:lnTo>
                    <a:lnTo>
                      <a:pt x="22" y="109"/>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16" name="Freeform 90"/>
              <p:cNvSpPr>
                <a:spLocks noEditPoints="1"/>
              </p:cNvSpPr>
              <p:nvPr/>
            </p:nvSpPr>
            <p:spPr bwMode="auto">
              <a:xfrm>
                <a:off x="-2584448" y="5384762"/>
                <a:ext cx="552451" cy="514347"/>
              </a:xfrm>
              <a:custGeom>
                <a:avLst/>
                <a:gdLst>
                  <a:gd name="T0" fmla="*/ 132 w 147"/>
                  <a:gd name="T1" fmla="*/ 22 h 137"/>
                  <a:gd name="T2" fmla="*/ 110 w 147"/>
                  <a:gd name="T3" fmla="*/ 0 h 137"/>
                  <a:gd name="T4" fmla="*/ 73 w 147"/>
                  <a:gd name="T5" fmla="*/ 0 h 137"/>
                  <a:gd name="T6" fmla="*/ 73 w 147"/>
                  <a:gd name="T7" fmla="*/ 18 h 137"/>
                  <a:gd name="T8" fmla="*/ 110 w 147"/>
                  <a:gd name="T9" fmla="*/ 18 h 137"/>
                  <a:gd name="T10" fmla="*/ 115 w 147"/>
                  <a:gd name="T11" fmla="*/ 22 h 137"/>
                  <a:gd name="T12" fmla="*/ 115 w 147"/>
                  <a:gd name="T13" fmla="*/ 59 h 137"/>
                  <a:gd name="T14" fmla="*/ 73 w 147"/>
                  <a:gd name="T15" fmla="*/ 59 h 137"/>
                  <a:gd name="T16" fmla="*/ 73 w 147"/>
                  <a:gd name="T17" fmla="*/ 76 h 137"/>
                  <a:gd name="T18" fmla="*/ 73 w 147"/>
                  <a:gd name="T19" fmla="*/ 76 h 137"/>
                  <a:gd name="T20" fmla="*/ 87 w 147"/>
                  <a:gd name="T21" fmla="*/ 89 h 137"/>
                  <a:gd name="T22" fmla="*/ 81 w 147"/>
                  <a:gd name="T23" fmla="*/ 100 h 137"/>
                  <a:gd name="T24" fmla="*/ 79 w 147"/>
                  <a:gd name="T25" fmla="*/ 101 h 137"/>
                  <a:gd name="T26" fmla="*/ 79 w 147"/>
                  <a:gd name="T27" fmla="*/ 118 h 137"/>
                  <a:gd name="T28" fmla="*/ 79 w 147"/>
                  <a:gd name="T29" fmla="*/ 121 h 137"/>
                  <a:gd name="T30" fmla="*/ 79 w 147"/>
                  <a:gd name="T31" fmla="*/ 121 h 137"/>
                  <a:gd name="T32" fmla="*/ 73 w 147"/>
                  <a:gd name="T33" fmla="*/ 121 h 137"/>
                  <a:gd name="T34" fmla="*/ 73 w 147"/>
                  <a:gd name="T35" fmla="*/ 137 h 137"/>
                  <a:gd name="T36" fmla="*/ 147 w 147"/>
                  <a:gd name="T37" fmla="*/ 137 h 137"/>
                  <a:gd name="T38" fmla="*/ 147 w 147"/>
                  <a:gd name="T39" fmla="*/ 59 h 137"/>
                  <a:gd name="T40" fmla="*/ 132 w 147"/>
                  <a:gd name="T41" fmla="*/ 59 h 137"/>
                  <a:gd name="T42" fmla="*/ 132 w 147"/>
                  <a:gd name="T43" fmla="*/ 22 h 137"/>
                  <a:gd name="T44" fmla="*/ 73 w 147"/>
                  <a:gd name="T45" fmla="*/ 0 h 137"/>
                  <a:gd name="T46" fmla="*/ 37 w 147"/>
                  <a:gd name="T47" fmla="*/ 0 h 137"/>
                  <a:gd name="T48" fmla="*/ 15 w 147"/>
                  <a:gd name="T49" fmla="*/ 22 h 137"/>
                  <a:gd name="T50" fmla="*/ 15 w 147"/>
                  <a:gd name="T51" fmla="*/ 59 h 137"/>
                  <a:gd name="T52" fmla="*/ 0 w 147"/>
                  <a:gd name="T53" fmla="*/ 59 h 137"/>
                  <a:gd name="T54" fmla="*/ 0 w 147"/>
                  <a:gd name="T55" fmla="*/ 137 h 137"/>
                  <a:gd name="T56" fmla="*/ 73 w 147"/>
                  <a:gd name="T57" fmla="*/ 137 h 137"/>
                  <a:gd name="T58" fmla="*/ 73 w 147"/>
                  <a:gd name="T59" fmla="*/ 121 h 137"/>
                  <a:gd name="T60" fmla="*/ 67 w 147"/>
                  <a:gd name="T61" fmla="*/ 121 h 137"/>
                  <a:gd name="T62" fmla="*/ 67 w 147"/>
                  <a:gd name="T63" fmla="*/ 118 h 137"/>
                  <a:gd name="T64" fmla="*/ 67 w 147"/>
                  <a:gd name="T65" fmla="*/ 101 h 137"/>
                  <a:gd name="T66" fmla="*/ 66 w 147"/>
                  <a:gd name="T67" fmla="*/ 100 h 137"/>
                  <a:gd name="T68" fmla="*/ 60 w 147"/>
                  <a:gd name="T69" fmla="*/ 89 h 137"/>
                  <a:gd name="T70" fmla="*/ 73 w 147"/>
                  <a:gd name="T71" fmla="*/ 76 h 137"/>
                  <a:gd name="T72" fmla="*/ 73 w 147"/>
                  <a:gd name="T73" fmla="*/ 59 h 137"/>
                  <a:gd name="T74" fmla="*/ 32 w 147"/>
                  <a:gd name="T75" fmla="*/ 59 h 137"/>
                  <a:gd name="T76" fmla="*/ 32 w 147"/>
                  <a:gd name="T77" fmla="*/ 59 h 137"/>
                  <a:gd name="T78" fmla="*/ 32 w 147"/>
                  <a:gd name="T79" fmla="*/ 22 h 137"/>
                  <a:gd name="T80" fmla="*/ 37 w 147"/>
                  <a:gd name="T81" fmla="*/ 18 h 137"/>
                  <a:gd name="T82" fmla="*/ 73 w 147"/>
                  <a:gd name="T83" fmla="*/ 18 h 137"/>
                  <a:gd name="T84" fmla="*/ 73 w 147"/>
                  <a:gd name="T8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7" h="137">
                    <a:moveTo>
                      <a:pt x="132" y="22"/>
                    </a:moveTo>
                    <a:cubicBezTo>
                      <a:pt x="132" y="10"/>
                      <a:pt x="122" y="0"/>
                      <a:pt x="110" y="0"/>
                    </a:cubicBezTo>
                    <a:cubicBezTo>
                      <a:pt x="73" y="0"/>
                      <a:pt x="73" y="0"/>
                      <a:pt x="73" y="0"/>
                    </a:cubicBezTo>
                    <a:cubicBezTo>
                      <a:pt x="73" y="18"/>
                      <a:pt x="73" y="18"/>
                      <a:pt x="73" y="18"/>
                    </a:cubicBezTo>
                    <a:cubicBezTo>
                      <a:pt x="110" y="18"/>
                      <a:pt x="110" y="18"/>
                      <a:pt x="110" y="18"/>
                    </a:cubicBezTo>
                    <a:cubicBezTo>
                      <a:pt x="113" y="18"/>
                      <a:pt x="115" y="20"/>
                      <a:pt x="115" y="22"/>
                    </a:cubicBezTo>
                    <a:cubicBezTo>
                      <a:pt x="115" y="59"/>
                      <a:pt x="115" y="59"/>
                      <a:pt x="115" y="59"/>
                    </a:cubicBezTo>
                    <a:cubicBezTo>
                      <a:pt x="73" y="59"/>
                      <a:pt x="73" y="59"/>
                      <a:pt x="73" y="59"/>
                    </a:cubicBezTo>
                    <a:cubicBezTo>
                      <a:pt x="73" y="76"/>
                      <a:pt x="73" y="76"/>
                      <a:pt x="73" y="76"/>
                    </a:cubicBezTo>
                    <a:cubicBezTo>
                      <a:pt x="73" y="76"/>
                      <a:pt x="73" y="76"/>
                      <a:pt x="73" y="76"/>
                    </a:cubicBezTo>
                    <a:cubicBezTo>
                      <a:pt x="81" y="76"/>
                      <a:pt x="87" y="82"/>
                      <a:pt x="87" y="89"/>
                    </a:cubicBezTo>
                    <a:cubicBezTo>
                      <a:pt x="87" y="94"/>
                      <a:pt x="84" y="98"/>
                      <a:pt x="81" y="100"/>
                    </a:cubicBezTo>
                    <a:cubicBezTo>
                      <a:pt x="80" y="101"/>
                      <a:pt x="80" y="101"/>
                      <a:pt x="79" y="101"/>
                    </a:cubicBezTo>
                    <a:cubicBezTo>
                      <a:pt x="79" y="118"/>
                      <a:pt x="79" y="118"/>
                      <a:pt x="79" y="118"/>
                    </a:cubicBezTo>
                    <a:cubicBezTo>
                      <a:pt x="79" y="121"/>
                      <a:pt x="79" y="121"/>
                      <a:pt x="79" y="121"/>
                    </a:cubicBezTo>
                    <a:cubicBezTo>
                      <a:pt x="79" y="121"/>
                      <a:pt x="79" y="121"/>
                      <a:pt x="79" y="121"/>
                    </a:cubicBezTo>
                    <a:cubicBezTo>
                      <a:pt x="73" y="121"/>
                      <a:pt x="73" y="121"/>
                      <a:pt x="73" y="121"/>
                    </a:cubicBezTo>
                    <a:cubicBezTo>
                      <a:pt x="73" y="137"/>
                      <a:pt x="73" y="137"/>
                      <a:pt x="73" y="137"/>
                    </a:cubicBezTo>
                    <a:cubicBezTo>
                      <a:pt x="147" y="137"/>
                      <a:pt x="147" y="137"/>
                      <a:pt x="147" y="137"/>
                    </a:cubicBezTo>
                    <a:cubicBezTo>
                      <a:pt x="147" y="59"/>
                      <a:pt x="147" y="59"/>
                      <a:pt x="147" y="59"/>
                    </a:cubicBezTo>
                    <a:cubicBezTo>
                      <a:pt x="132" y="59"/>
                      <a:pt x="132" y="59"/>
                      <a:pt x="132" y="59"/>
                    </a:cubicBezTo>
                    <a:lnTo>
                      <a:pt x="132" y="22"/>
                    </a:lnTo>
                    <a:close/>
                    <a:moveTo>
                      <a:pt x="73" y="0"/>
                    </a:moveTo>
                    <a:cubicBezTo>
                      <a:pt x="37" y="0"/>
                      <a:pt x="37" y="0"/>
                      <a:pt x="37" y="0"/>
                    </a:cubicBezTo>
                    <a:cubicBezTo>
                      <a:pt x="24" y="0"/>
                      <a:pt x="15" y="10"/>
                      <a:pt x="15" y="22"/>
                    </a:cubicBezTo>
                    <a:cubicBezTo>
                      <a:pt x="15" y="59"/>
                      <a:pt x="15" y="59"/>
                      <a:pt x="15" y="59"/>
                    </a:cubicBezTo>
                    <a:cubicBezTo>
                      <a:pt x="0" y="59"/>
                      <a:pt x="0" y="59"/>
                      <a:pt x="0" y="59"/>
                    </a:cubicBezTo>
                    <a:cubicBezTo>
                      <a:pt x="0" y="137"/>
                      <a:pt x="0" y="137"/>
                      <a:pt x="0" y="137"/>
                    </a:cubicBezTo>
                    <a:cubicBezTo>
                      <a:pt x="73" y="137"/>
                      <a:pt x="73" y="137"/>
                      <a:pt x="73" y="137"/>
                    </a:cubicBezTo>
                    <a:cubicBezTo>
                      <a:pt x="73" y="121"/>
                      <a:pt x="73" y="121"/>
                      <a:pt x="73" y="121"/>
                    </a:cubicBezTo>
                    <a:cubicBezTo>
                      <a:pt x="67" y="121"/>
                      <a:pt x="67" y="121"/>
                      <a:pt x="67" y="121"/>
                    </a:cubicBezTo>
                    <a:cubicBezTo>
                      <a:pt x="67" y="118"/>
                      <a:pt x="67" y="118"/>
                      <a:pt x="67" y="118"/>
                    </a:cubicBezTo>
                    <a:cubicBezTo>
                      <a:pt x="67" y="101"/>
                      <a:pt x="67" y="101"/>
                      <a:pt x="67" y="101"/>
                    </a:cubicBezTo>
                    <a:cubicBezTo>
                      <a:pt x="67" y="101"/>
                      <a:pt x="66" y="101"/>
                      <a:pt x="66" y="100"/>
                    </a:cubicBezTo>
                    <a:cubicBezTo>
                      <a:pt x="62" y="98"/>
                      <a:pt x="60" y="94"/>
                      <a:pt x="60" y="89"/>
                    </a:cubicBezTo>
                    <a:cubicBezTo>
                      <a:pt x="60" y="82"/>
                      <a:pt x="66" y="76"/>
                      <a:pt x="73" y="76"/>
                    </a:cubicBezTo>
                    <a:cubicBezTo>
                      <a:pt x="73" y="59"/>
                      <a:pt x="73" y="59"/>
                      <a:pt x="73" y="59"/>
                    </a:cubicBezTo>
                    <a:cubicBezTo>
                      <a:pt x="32" y="59"/>
                      <a:pt x="32" y="59"/>
                      <a:pt x="32" y="59"/>
                    </a:cubicBezTo>
                    <a:cubicBezTo>
                      <a:pt x="32" y="59"/>
                      <a:pt x="32" y="59"/>
                      <a:pt x="32" y="59"/>
                    </a:cubicBezTo>
                    <a:cubicBezTo>
                      <a:pt x="32" y="22"/>
                      <a:pt x="32" y="22"/>
                      <a:pt x="32" y="22"/>
                    </a:cubicBezTo>
                    <a:cubicBezTo>
                      <a:pt x="32" y="20"/>
                      <a:pt x="34" y="18"/>
                      <a:pt x="37" y="18"/>
                    </a:cubicBezTo>
                    <a:cubicBezTo>
                      <a:pt x="73" y="18"/>
                      <a:pt x="73" y="18"/>
                      <a:pt x="73" y="18"/>
                    </a:cubicBezTo>
                    <a:lnTo>
                      <a:pt x="73"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17" name="Freeform 91"/>
              <p:cNvSpPr/>
              <p:nvPr/>
            </p:nvSpPr>
            <p:spPr bwMode="auto">
              <a:xfrm>
                <a:off x="-3670296" y="-409570"/>
                <a:ext cx="588963" cy="495296"/>
              </a:xfrm>
              <a:custGeom>
                <a:avLst/>
                <a:gdLst>
                  <a:gd name="T0" fmla="*/ 105 w 157"/>
                  <a:gd name="T1" fmla="*/ 0 h 132"/>
                  <a:gd name="T2" fmla="*/ 56 w 157"/>
                  <a:gd name="T3" fmla="*/ 0 h 132"/>
                  <a:gd name="T4" fmla="*/ 0 w 157"/>
                  <a:gd name="T5" fmla="*/ 47 h 132"/>
                  <a:gd name="T6" fmla="*/ 15 w 157"/>
                  <a:gd name="T7" fmla="*/ 69 h 132"/>
                  <a:gd name="T8" fmla="*/ 35 w 157"/>
                  <a:gd name="T9" fmla="*/ 49 h 132"/>
                  <a:gd name="T10" fmla="*/ 35 w 157"/>
                  <a:gd name="T11" fmla="*/ 132 h 132"/>
                  <a:gd name="T12" fmla="*/ 79 w 157"/>
                  <a:gd name="T13" fmla="*/ 132 h 132"/>
                  <a:gd name="T14" fmla="*/ 122 w 157"/>
                  <a:gd name="T15" fmla="*/ 132 h 132"/>
                  <a:gd name="T16" fmla="*/ 122 w 157"/>
                  <a:gd name="T17" fmla="*/ 49 h 132"/>
                  <a:gd name="T18" fmla="*/ 142 w 157"/>
                  <a:gd name="T19" fmla="*/ 69 h 132"/>
                  <a:gd name="T20" fmla="*/ 157 w 157"/>
                  <a:gd name="T21" fmla="*/ 47 h 132"/>
                  <a:gd name="T22" fmla="*/ 105 w 157"/>
                  <a:gd name="T2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132">
                    <a:moveTo>
                      <a:pt x="105" y="0"/>
                    </a:moveTo>
                    <a:cubicBezTo>
                      <a:pt x="97" y="14"/>
                      <a:pt x="64" y="14"/>
                      <a:pt x="56" y="0"/>
                    </a:cubicBezTo>
                    <a:cubicBezTo>
                      <a:pt x="56" y="0"/>
                      <a:pt x="8" y="27"/>
                      <a:pt x="0" y="47"/>
                    </a:cubicBezTo>
                    <a:cubicBezTo>
                      <a:pt x="15" y="69"/>
                      <a:pt x="15" y="69"/>
                      <a:pt x="15" y="69"/>
                    </a:cubicBezTo>
                    <a:cubicBezTo>
                      <a:pt x="15" y="69"/>
                      <a:pt x="29" y="54"/>
                      <a:pt x="35" y="49"/>
                    </a:cubicBezTo>
                    <a:cubicBezTo>
                      <a:pt x="35" y="132"/>
                      <a:pt x="35" y="132"/>
                      <a:pt x="35" y="132"/>
                    </a:cubicBezTo>
                    <a:cubicBezTo>
                      <a:pt x="79" y="132"/>
                      <a:pt x="79" y="132"/>
                      <a:pt x="79" y="132"/>
                    </a:cubicBezTo>
                    <a:cubicBezTo>
                      <a:pt x="122" y="132"/>
                      <a:pt x="122" y="132"/>
                      <a:pt x="122" y="132"/>
                    </a:cubicBezTo>
                    <a:cubicBezTo>
                      <a:pt x="122" y="49"/>
                      <a:pt x="122" y="49"/>
                      <a:pt x="122" y="49"/>
                    </a:cubicBezTo>
                    <a:cubicBezTo>
                      <a:pt x="128" y="54"/>
                      <a:pt x="142" y="69"/>
                      <a:pt x="142" y="69"/>
                    </a:cubicBezTo>
                    <a:cubicBezTo>
                      <a:pt x="157" y="47"/>
                      <a:pt x="157" y="47"/>
                      <a:pt x="157" y="47"/>
                    </a:cubicBezTo>
                    <a:cubicBezTo>
                      <a:pt x="149" y="27"/>
                      <a:pt x="105" y="0"/>
                      <a:pt x="105"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18" name="Freeform 92"/>
              <p:cNvSpPr/>
              <p:nvPr/>
            </p:nvSpPr>
            <p:spPr bwMode="auto">
              <a:xfrm>
                <a:off x="-3452810" y="-431795"/>
                <a:ext cx="165099" cy="49213"/>
              </a:xfrm>
              <a:custGeom>
                <a:avLst/>
                <a:gdLst>
                  <a:gd name="T0" fmla="*/ 22 w 44"/>
                  <a:gd name="T1" fmla="*/ 13 h 13"/>
                  <a:gd name="T2" fmla="*/ 44 w 44"/>
                  <a:gd name="T3" fmla="*/ 4 h 13"/>
                  <a:gd name="T4" fmla="*/ 43 w 44"/>
                  <a:gd name="T5" fmla="*/ 1 h 13"/>
                  <a:gd name="T6" fmla="*/ 40 w 44"/>
                  <a:gd name="T7" fmla="*/ 2 h 13"/>
                  <a:gd name="T8" fmla="*/ 22 w 44"/>
                  <a:gd name="T9" fmla="*/ 8 h 13"/>
                  <a:gd name="T10" fmla="*/ 5 w 44"/>
                  <a:gd name="T11" fmla="*/ 2 h 13"/>
                  <a:gd name="T12" fmla="*/ 2 w 44"/>
                  <a:gd name="T13" fmla="*/ 1 h 13"/>
                  <a:gd name="T14" fmla="*/ 1 w 44"/>
                  <a:gd name="T15" fmla="*/ 4 h 13"/>
                  <a:gd name="T16" fmla="*/ 22 w 44"/>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3">
                    <a:moveTo>
                      <a:pt x="22" y="13"/>
                    </a:moveTo>
                    <a:cubicBezTo>
                      <a:pt x="32" y="13"/>
                      <a:pt x="41" y="9"/>
                      <a:pt x="44" y="4"/>
                    </a:cubicBezTo>
                    <a:cubicBezTo>
                      <a:pt x="44" y="3"/>
                      <a:pt x="44" y="1"/>
                      <a:pt x="43" y="1"/>
                    </a:cubicBezTo>
                    <a:cubicBezTo>
                      <a:pt x="42" y="0"/>
                      <a:pt x="40" y="0"/>
                      <a:pt x="40" y="2"/>
                    </a:cubicBezTo>
                    <a:cubicBezTo>
                      <a:pt x="38" y="5"/>
                      <a:pt x="31" y="8"/>
                      <a:pt x="22" y="8"/>
                    </a:cubicBezTo>
                    <a:cubicBezTo>
                      <a:pt x="13" y="8"/>
                      <a:pt x="7" y="5"/>
                      <a:pt x="5" y="2"/>
                    </a:cubicBezTo>
                    <a:cubicBezTo>
                      <a:pt x="4" y="0"/>
                      <a:pt x="3" y="0"/>
                      <a:pt x="2" y="1"/>
                    </a:cubicBezTo>
                    <a:cubicBezTo>
                      <a:pt x="0" y="1"/>
                      <a:pt x="0" y="3"/>
                      <a:pt x="1" y="4"/>
                    </a:cubicBezTo>
                    <a:cubicBezTo>
                      <a:pt x="4" y="9"/>
                      <a:pt x="12" y="13"/>
                      <a:pt x="22" y="13"/>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19" name="Freeform 93"/>
              <p:cNvSpPr/>
              <p:nvPr/>
            </p:nvSpPr>
            <p:spPr bwMode="auto">
              <a:xfrm>
                <a:off x="-3986209" y="5511762"/>
                <a:ext cx="187325" cy="211136"/>
              </a:xfrm>
              <a:custGeom>
                <a:avLst/>
                <a:gdLst>
                  <a:gd name="T0" fmla="*/ 32 w 50"/>
                  <a:gd name="T1" fmla="*/ 0 h 56"/>
                  <a:gd name="T2" fmla="*/ 13 w 50"/>
                  <a:gd name="T3" fmla="*/ 15 h 56"/>
                  <a:gd name="T4" fmla="*/ 6 w 50"/>
                  <a:gd name="T5" fmla="*/ 17 h 56"/>
                  <a:gd name="T6" fmla="*/ 6 w 50"/>
                  <a:gd name="T7" fmla="*/ 17 h 56"/>
                  <a:gd name="T8" fmla="*/ 13 w 50"/>
                  <a:gd name="T9" fmla="*/ 51 h 56"/>
                  <a:gd name="T10" fmla="*/ 44 w 50"/>
                  <a:gd name="T11" fmla="*/ 35 h 56"/>
                  <a:gd name="T12" fmla="*/ 37 w 50"/>
                  <a:gd name="T13" fmla="*/ 2 h 56"/>
                  <a:gd name="T14" fmla="*/ 32 w 50"/>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6">
                    <a:moveTo>
                      <a:pt x="32" y="0"/>
                    </a:moveTo>
                    <a:cubicBezTo>
                      <a:pt x="28" y="7"/>
                      <a:pt x="21" y="12"/>
                      <a:pt x="13" y="15"/>
                    </a:cubicBezTo>
                    <a:cubicBezTo>
                      <a:pt x="11" y="16"/>
                      <a:pt x="9" y="16"/>
                      <a:pt x="6" y="17"/>
                    </a:cubicBezTo>
                    <a:cubicBezTo>
                      <a:pt x="6" y="17"/>
                      <a:pt x="6" y="17"/>
                      <a:pt x="6" y="17"/>
                    </a:cubicBezTo>
                    <a:cubicBezTo>
                      <a:pt x="0" y="31"/>
                      <a:pt x="3" y="46"/>
                      <a:pt x="13" y="51"/>
                    </a:cubicBezTo>
                    <a:cubicBezTo>
                      <a:pt x="24" y="56"/>
                      <a:pt x="38" y="49"/>
                      <a:pt x="44" y="35"/>
                    </a:cubicBezTo>
                    <a:cubicBezTo>
                      <a:pt x="50" y="21"/>
                      <a:pt x="47" y="6"/>
                      <a:pt x="37" y="2"/>
                    </a:cubicBezTo>
                    <a:cubicBezTo>
                      <a:pt x="35" y="1"/>
                      <a:pt x="34" y="0"/>
                      <a:pt x="32"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20" name="Freeform 94"/>
              <p:cNvSpPr/>
              <p:nvPr/>
            </p:nvSpPr>
            <p:spPr bwMode="auto">
              <a:xfrm>
                <a:off x="-4222747" y="5264113"/>
                <a:ext cx="379413" cy="300036"/>
              </a:xfrm>
              <a:custGeom>
                <a:avLst/>
                <a:gdLst>
                  <a:gd name="T0" fmla="*/ 35 w 101"/>
                  <a:gd name="T1" fmla="*/ 73 h 80"/>
                  <a:gd name="T2" fmla="*/ 73 w 101"/>
                  <a:gd name="T3" fmla="*/ 76 h 80"/>
                  <a:gd name="T4" fmla="*/ 75 w 101"/>
                  <a:gd name="T5" fmla="*/ 76 h 80"/>
                  <a:gd name="T6" fmla="*/ 89 w 101"/>
                  <a:gd name="T7" fmla="*/ 66 h 80"/>
                  <a:gd name="T8" fmla="*/ 93 w 101"/>
                  <a:gd name="T9" fmla="*/ 60 h 80"/>
                  <a:gd name="T10" fmla="*/ 66 w 101"/>
                  <a:gd name="T11" fmla="*/ 7 h 80"/>
                  <a:gd name="T12" fmla="*/ 26 w 101"/>
                  <a:gd name="T13" fmla="*/ 4 h 80"/>
                  <a:gd name="T14" fmla="*/ 8 w 101"/>
                  <a:gd name="T15" fmla="*/ 20 h 80"/>
                  <a:gd name="T16" fmla="*/ 35 w 101"/>
                  <a:gd name="T17" fmla="*/ 7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0">
                    <a:moveTo>
                      <a:pt x="35" y="73"/>
                    </a:moveTo>
                    <a:cubicBezTo>
                      <a:pt x="48" y="79"/>
                      <a:pt x="62" y="80"/>
                      <a:pt x="73" y="76"/>
                    </a:cubicBezTo>
                    <a:cubicBezTo>
                      <a:pt x="74" y="76"/>
                      <a:pt x="74" y="76"/>
                      <a:pt x="75" y="76"/>
                    </a:cubicBezTo>
                    <a:cubicBezTo>
                      <a:pt x="80" y="74"/>
                      <a:pt x="85" y="71"/>
                      <a:pt x="89" y="66"/>
                    </a:cubicBezTo>
                    <a:cubicBezTo>
                      <a:pt x="91" y="64"/>
                      <a:pt x="92" y="62"/>
                      <a:pt x="93" y="60"/>
                    </a:cubicBezTo>
                    <a:cubicBezTo>
                      <a:pt x="101" y="42"/>
                      <a:pt x="89" y="18"/>
                      <a:pt x="66" y="7"/>
                    </a:cubicBezTo>
                    <a:cubicBezTo>
                      <a:pt x="52" y="1"/>
                      <a:pt x="38" y="0"/>
                      <a:pt x="26" y="4"/>
                    </a:cubicBezTo>
                    <a:cubicBezTo>
                      <a:pt x="18" y="7"/>
                      <a:pt x="12" y="13"/>
                      <a:pt x="8" y="20"/>
                    </a:cubicBezTo>
                    <a:cubicBezTo>
                      <a:pt x="0" y="38"/>
                      <a:pt x="12" y="62"/>
                      <a:pt x="35" y="73"/>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21" name="Freeform 95"/>
              <p:cNvSpPr/>
              <p:nvPr/>
            </p:nvSpPr>
            <p:spPr bwMode="auto">
              <a:xfrm>
                <a:off x="-3752846" y="5448262"/>
                <a:ext cx="220663" cy="165098"/>
              </a:xfrm>
              <a:custGeom>
                <a:avLst/>
                <a:gdLst>
                  <a:gd name="T0" fmla="*/ 54 w 59"/>
                  <a:gd name="T1" fmla="*/ 31 h 44"/>
                  <a:gd name="T2" fmla="*/ 38 w 59"/>
                  <a:gd name="T3" fmla="*/ 0 h 44"/>
                  <a:gd name="T4" fmla="*/ 38 w 59"/>
                  <a:gd name="T5" fmla="*/ 0 h 44"/>
                  <a:gd name="T6" fmla="*/ 31 w 59"/>
                  <a:gd name="T7" fmla="*/ 3 h 44"/>
                  <a:gd name="T8" fmla="*/ 7 w 59"/>
                  <a:gd name="T9" fmla="*/ 4 h 44"/>
                  <a:gd name="T10" fmla="*/ 5 w 59"/>
                  <a:gd name="T11" fmla="*/ 8 h 44"/>
                  <a:gd name="T12" fmla="*/ 21 w 59"/>
                  <a:gd name="T13" fmla="*/ 38 h 44"/>
                  <a:gd name="T14" fmla="*/ 54 w 59"/>
                  <a:gd name="T15" fmla="*/ 31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4">
                    <a:moveTo>
                      <a:pt x="54" y="31"/>
                    </a:moveTo>
                    <a:cubicBezTo>
                      <a:pt x="59" y="20"/>
                      <a:pt x="52" y="7"/>
                      <a:pt x="38" y="0"/>
                    </a:cubicBezTo>
                    <a:cubicBezTo>
                      <a:pt x="38" y="0"/>
                      <a:pt x="38" y="0"/>
                      <a:pt x="38" y="0"/>
                    </a:cubicBezTo>
                    <a:cubicBezTo>
                      <a:pt x="36" y="1"/>
                      <a:pt x="33" y="2"/>
                      <a:pt x="31" y="3"/>
                    </a:cubicBezTo>
                    <a:cubicBezTo>
                      <a:pt x="23" y="6"/>
                      <a:pt x="15" y="6"/>
                      <a:pt x="7" y="4"/>
                    </a:cubicBezTo>
                    <a:cubicBezTo>
                      <a:pt x="6" y="5"/>
                      <a:pt x="6" y="6"/>
                      <a:pt x="5" y="8"/>
                    </a:cubicBezTo>
                    <a:cubicBezTo>
                      <a:pt x="0" y="18"/>
                      <a:pt x="7" y="32"/>
                      <a:pt x="21" y="38"/>
                    </a:cubicBezTo>
                    <a:cubicBezTo>
                      <a:pt x="34" y="44"/>
                      <a:pt x="49" y="41"/>
                      <a:pt x="54" y="31"/>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22" name="Freeform 96"/>
              <p:cNvSpPr/>
              <p:nvPr/>
            </p:nvSpPr>
            <p:spPr bwMode="auto">
              <a:xfrm>
                <a:off x="-3824285" y="5106952"/>
                <a:ext cx="330200" cy="344485"/>
              </a:xfrm>
              <a:custGeom>
                <a:avLst/>
                <a:gdLst>
                  <a:gd name="T0" fmla="*/ 64 w 88"/>
                  <a:gd name="T1" fmla="*/ 4 h 92"/>
                  <a:gd name="T2" fmla="*/ 40 w 88"/>
                  <a:gd name="T3" fmla="*/ 3 h 92"/>
                  <a:gd name="T4" fmla="*/ 11 w 88"/>
                  <a:gd name="T5" fmla="*/ 31 h 92"/>
                  <a:gd name="T6" fmla="*/ 24 w 88"/>
                  <a:gd name="T7" fmla="*/ 89 h 92"/>
                  <a:gd name="T8" fmla="*/ 31 w 88"/>
                  <a:gd name="T9" fmla="*/ 91 h 92"/>
                  <a:gd name="T10" fmla="*/ 48 w 88"/>
                  <a:gd name="T11" fmla="*/ 89 h 92"/>
                  <a:gd name="T12" fmla="*/ 50 w 88"/>
                  <a:gd name="T13" fmla="*/ 89 h 92"/>
                  <a:gd name="T14" fmla="*/ 77 w 88"/>
                  <a:gd name="T15" fmla="*/ 62 h 92"/>
                  <a:gd name="T16" fmla="*/ 64 w 88"/>
                  <a:gd name="T17"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2">
                    <a:moveTo>
                      <a:pt x="64" y="4"/>
                    </a:moveTo>
                    <a:cubicBezTo>
                      <a:pt x="57" y="0"/>
                      <a:pt x="48" y="0"/>
                      <a:pt x="40" y="3"/>
                    </a:cubicBezTo>
                    <a:cubicBezTo>
                      <a:pt x="29" y="7"/>
                      <a:pt x="18" y="17"/>
                      <a:pt x="11" y="31"/>
                    </a:cubicBezTo>
                    <a:cubicBezTo>
                      <a:pt x="0" y="54"/>
                      <a:pt x="6" y="80"/>
                      <a:pt x="24" y="89"/>
                    </a:cubicBezTo>
                    <a:cubicBezTo>
                      <a:pt x="27" y="90"/>
                      <a:pt x="29" y="90"/>
                      <a:pt x="31" y="91"/>
                    </a:cubicBezTo>
                    <a:cubicBezTo>
                      <a:pt x="37" y="92"/>
                      <a:pt x="43" y="91"/>
                      <a:pt x="48" y="89"/>
                    </a:cubicBezTo>
                    <a:cubicBezTo>
                      <a:pt x="49" y="89"/>
                      <a:pt x="49" y="89"/>
                      <a:pt x="50" y="89"/>
                    </a:cubicBezTo>
                    <a:cubicBezTo>
                      <a:pt x="61" y="84"/>
                      <a:pt x="71" y="75"/>
                      <a:pt x="77" y="62"/>
                    </a:cubicBezTo>
                    <a:cubicBezTo>
                      <a:pt x="88" y="38"/>
                      <a:pt x="82" y="12"/>
                      <a:pt x="64" y="4"/>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23" name="Freeform 97"/>
              <p:cNvSpPr/>
              <p:nvPr/>
            </p:nvSpPr>
            <p:spPr bwMode="auto">
              <a:xfrm>
                <a:off x="-3944934" y="5203790"/>
                <a:ext cx="225425" cy="439734"/>
              </a:xfrm>
              <a:custGeom>
                <a:avLst/>
                <a:gdLst>
                  <a:gd name="T0" fmla="*/ 30 w 60"/>
                  <a:gd name="T1" fmla="*/ 6 h 117"/>
                  <a:gd name="T2" fmla="*/ 25 w 60"/>
                  <a:gd name="T3" fmla="*/ 3 h 117"/>
                  <a:gd name="T4" fmla="*/ 21 w 60"/>
                  <a:gd name="T5" fmla="*/ 17 h 117"/>
                  <a:gd name="T6" fmla="*/ 19 w 60"/>
                  <a:gd name="T7" fmla="*/ 17 h 117"/>
                  <a:gd name="T8" fmla="*/ 17 w 60"/>
                  <a:gd name="T9" fmla="*/ 18 h 117"/>
                  <a:gd name="T10" fmla="*/ 5 w 60"/>
                  <a:gd name="T11" fmla="*/ 11 h 117"/>
                  <a:gd name="T12" fmla="*/ 3 w 60"/>
                  <a:gd name="T13" fmla="*/ 15 h 117"/>
                  <a:gd name="T14" fmla="*/ 14 w 60"/>
                  <a:gd name="T15" fmla="*/ 23 h 117"/>
                  <a:gd name="T16" fmla="*/ 15 w 60"/>
                  <a:gd name="T17" fmla="*/ 26 h 117"/>
                  <a:gd name="T18" fmla="*/ 20 w 60"/>
                  <a:gd name="T19" fmla="*/ 41 h 117"/>
                  <a:gd name="T20" fmla="*/ 26 w 60"/>
                  <a:gd name="T21" fmla="*/ 59 h 117"/>
                  <a:gd name="T22" fmla="*/ 45 w 60"/>
                  <a:gd name="T23" fmla="*/ 112 h 117"/>
                  <a:gd name="T24" fmla="*/ 54 w 60"/>
                  <a:gd name="T25" fmla="*/ 116 h 117"/>
                  <a:gd name="T26" fmla="*/ 59 w 60"/>
                  <a:gd name="T27" fmla="*/ 107 h 117"/>
                  <a:gd name="T28" fmla="*/ 40 w 60"/>
                  <a:gd name="T29" fmla="*/ 55 h 117"/>
                  <a:gd name="T30" fmla="*/ 33 w 60"/>
                  <a:gd name="T31" fmla="*/ 37 h 117"/>
                  <a:gd name="T32" fmla="*/ 28 w 60"/>
                  <a:gd name="T33" fmla="*/ 21 h 117"/>
                  <a:gd name="T34" fmla="*/ 26 w 60"/>
                  <a:gd name="T35" fmla="*/ 19 h 117"/>
                  <a:gd name="T36" fmla="*/ 30 w 60"/>
                  <a:gd name="T37" fmla="*/ 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117">
                    <a:moveTo>
                      <a:pt x="30" y="6"/>
                    </a:moveTo>
                    <a:cubicBezTo>
                      <a:pt x="31" y="3"/>
                      <a:pt x="27" y="0"/>
                      <a:pt x="25" y="3"/>
                    </a:cubicBezTo>
                    <a:cubicBezTo>
                      <a:pt x="23" y="8"/>
                      <a:pt x="22" y="12"/>
                      <a:pt x="21" y="17"/>
                    </a:cubicBezTo>
                    <a:cubicBezTo>
                      <a:pt x="20" y="17"/>
                      <a:pt x="20" y="17"/>
                      <a:pt x="19" y="17"/>
                    </a:cubicBezTo>
                    <a:cubicBezTo>
                      <a:pt x="18" y="17"/>
                      <a:pt x="17" y="18"/>
                      <a:pt x="17" y="18"/>
                    </a:cubicBezTo>
                    <a:cubicBezTo>
                      <a:pt x="13" y="15"/>
                      <a:pt x="10" y="12"/>
                      <a:pt x="5" y="11"/>
                    </a:cubicBezTo>
                    <a:cubicBezTo>
                      <a:pt x="2" y="9"/>
                      <a:pt x="0" y="14"/>
                      <a:pt x="3" y="15"/>
                    </a:cubicBezTo>
                    <a:cubicBezTo>
                      <a:pt x="7" y="17"/>
                      <a:pt x="11" y="20"/>
                      <a:pt x="14" y="23"/>
                    </a:cubicBezTo>
                    <a:cubicBezTo>
                      <a:pt x="14" y="24"/>
                      <a:pt x="14" y="25"/>
                      <a:pt x="15" y="26"/>
                    </a:cubicBezTo>
                    <a:cubicBezTo>
                      <a:pt x="20" y="41"/>
                      <a:pt x="20" y="41"/>
                      <a:pt x="20" y="41"/>
                    </a:cubicBezTo>
                    <a:cubicBezTo>
                      <a:pt x="26" y="59"/>
                      <a:pt x="26" y="59"/>
                      <a:pt x="26" y="59"/>
                    </a:cubicBezTo>
                    <a:cubicBezTo>
                      <a:pt x="45" y="112"/>
                      <a:pt x="45" y="112"/>
                      <a:pt x="45" y="112"/>
                    </a:cubicBezTo>
                    <a:cubicBezTo>
                      <a:pt x="47" y="116"/>
                      <a:pt x="51" y="117"/>
                      <a:pt x="54" y="116"/>
                    </a:cubicBezTo>
                    <a:cubicBezTo>
                      <a:pt x="58" y="115"/>
                      <a:pt x="60" y="111"/>
                      <a:pt x="59" y="107"/>
                    </a:cubicBezTo>
                    <a:cubicBezTo>
                      <a:pt x="40" y="55"/>
                      <a:pt x="40" y="55"/>
                      <a:pt x="40" y="55"/>
                    </a:cubicBezTo>
                    <a:cubicBezTo>
                      <a:pt x="33" y="37"/>
                      <a:pt x="33" y="37"/>
                      <a:pt x="33" y="37"/>
                    </a:cubicBezTo>
                    <a:cubicBezTo>
                      <a:pt x="28" y="21"/>
                      <a:pt x="28" y="21"/>
                      <a:pt x="28" y="21"/>
                    </a:cubicBezTo>
                    <a:cubicBezTo>
                      <a:pt x="27" y="20"/>
                      <a:pt x="27" y="19"/>
                      <a:pt x="26" y="19"/>
                    </a:cubicBezTo>
                    <a:cubicBezTo>
                      <a:pt x="26" y="14"/>
                      <a:pt x="28" y="10"/>
                      <a:pt x="30" y="6"/>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24" name="Freeform 98"/>
              <p:cNvSpPr/>
              <p:nvPr/>
            </p:nvSpPr>
            <p:spPr bwMode="auto">
              <a:xfrm>
                <a:off x="-6589708" y="4914867"/>
                <a:ext cx="206376" cy="307973"/>
              </a:xfrm>
              <a:custGeom>
                <a:avLst/>
                <a:gdLst>
                  <a:gd name="T0" fmla="*/ 130 w 130"/>
                  <a:gd name="T1" fmla="*/ 35 h 194"/>
                  <a:gd name="T2" fmla="*/ 99 w 130"/>
                  <a:gd name="T3" fmla="*/ 35 h 194"/>
                  <a:gd name="T4" fmla="*/ 116 w 130"/>
                  <a:gd name="T5" fmla="*/ 0 h 194"/>
                  <a:gd name="T6" fmla="*/ 73 w 130"/>
                  <a:gd name="T7" fmla="*/ 0 h 194"/>
                  <a:gd name="T8" fmla="*/ 68 w 130"/>
                  <a:gd name="T9" fmla="*/ 0 h 194"/>
                  <a:gd name="T10" fmla="*/ 49 w 130"/>
                  <a:gd name="T11" fmla="*/ 0 h 194"/>
                  <a:gd name="T12" fmla="*/ 9 w 130"/>
                  <a:gd name="T13" fmla="*/ 83 h 194"/>
                  <a:gd name="T14" fmla="*/ 45 w 130"/>
                  <a:gd name="T15" fmla="*/ 83 h 194"/>
                  <a:gd name="T16" fmla="*/ 0 w 130"/>
                  <a:gd name="T17" fmla="*/ 194 h 194"/>
                  <a:gd name="T18" fmla="*/ 130 w 130"/>
                  <a:gd name="T19" fmla="*/ 3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94">
                    <a:moveTo>
                      <a:pt x="130" y="35"/>
                    </a:moveTo>
                    <a:lnTo>
                      <a:pt x="99" y="35"/>
                    </a:lnTo>
                    <a:lnTo>
                      <a:pt x="116" y="0"/>
                    </a:lnTo>
                    <a:lnTo>
                      <a:pt x="73" y="0"/>
                    </a:lnTo>
                    <a:lnTo>
                      <a:pt x="68" y="0"/>
                    </a:lnTo>
                    <a:lnTo>
                      <a:pt x="49" y="0"/>
                    </a:lnTo>
                    <a:lnTo>
                      <a:pt x="9" y="83"/>
                    </a:lnTo>
                    <a:lnTo>
                      <a:pt x="45" y="83"/>
                    </a:lnTo>
                    <a:lnTo>
                      <a:pt x="0" y="194"/>
                    </a:lnTo>
                    <a:lnTo>
                      <a:pt x="130" y="35"/>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25" name="Freeform 99"/>
              <p:cNvSpPr/>
              <p:nvPr/>
            </p:nvSpPr>
            <p:spPr bwMode="auto">
              <a:xfrm>
                <a:off x="-6707183" y="4551332"/>
                <a:ext cx="563563" cy="344485"/>
              </a:xfrm>
              <a:custGeom>
                <a:avLst/>
                <a:gdLst>
                  <a:gd name="T0" fmla="*/ 0 w 150"/>
                  <a:gd name="T1" fmla="*/ 76 h 92"/>
                  <a:gd name="T2" fmla="*/ 16 w 150"/>
                  <a:gd name="T3" fmla="*/ 92 h 92"/>
                  <a:gd name="T4" fmla="*/ 54 w 150"/>
                  <a:gd name="T5" fmla="*/ 92 h 92"/>
                  <a:gd name="T6" fmla="*/ 60 w 150"/>
                  <a:gd name="T7" fmla="*/ 92 h 92"/>
                  <a:gd name="T8" fmla="*/ 62 w 150"/>
                  <a:gd name="T9" fmla="*/ 92 h 92"/>
                  <a:gd name="T10" fmla="*/ 83 w 150"/>
                  <a:gd name="T11" fmla="*/ 92 h 92"/>
                  <a:gd name="T12" fmla="*/ 124 w 150"/>
                  <a:gd name="T13" fmla="*/ 92 h 92"/>
                  <a:gd name="T14" fmla="*/ 150 w 150"/>
                  <a:gd name="T15" fmla="*/ 66 h 92"/>
                  <a:gd name="T16" fmla="*/ 124 w 150"/>
                  <a:gd name="T17" fmla="*/ 39 h 92"/>
                  <a:gd name="T18" fmla="*/ 106 w 150"/>
                  <a:gd name="T19" fmla="*/ 45 h 92"/>
                  <a:gd name="T20" fmla="*/ 60 w 150"/>
                  <a:gd name="T21" fmla="*/ 0 h 92"/>
                  <a:gd name="T22" fmla="*/ 14 w 150"/>
                  <a:gd name="T23" fmla="*/ 46 h 92"/>
                  <a:gd name="T24" fmla="*/ 16 w 150"/>
                  <a:gd name="T25" fmla="*/ 60 h 92"/>
                  <a:gd name="T26" fmla="*/ 0 w 150"/>
                  <a:gd name="T27" fmla="*/ 7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0" h="92">
                    <a:moveTo>
                      <a:pt x="0" y="76"/>
                    </a:moveTo>
                    <a:cubicBezTo>
                      <a:pt x="0" y="85"/>
                      <a:pt x="7" y="92"/>
                      <a:pt x="16" y="92"/>
                    </a:cubicBezTo>
                    <a:cubicBezTo>
                      <a:pt x="54" y="92"/>
                      <a:pt x="54" y="92"/>
                      <a:pt x="54" y="92"/>
                    </a:cubicBezTo>
                    <a:cubicBezTo>
                      <a:pt x="60" y="92"/>
                      <a:pt x="60" y="92"/>
                      <a:pt x="60" y="92"/>
                    </a:cubicBezTo>
                    <a:cubicBezTo>
                      <a:pt x="62" y="92"/>
                      <a:pt x="62" y="92"/>
                      <a:pt x="62" y="92"/>
                    </a:cubicBezTo>
                    <a:cubicBezTo>
                      <a:pt x="83" y="92"/>
                      <a:pt x="83" y="92"/>
                      <a:pt x="83" y="92"/>
                    </a:cubicBezTo>
                    <a:cubicBezTo>
                      <a:pt x="124" y="92"/>
                      <a:pt x="124" y="92"/>
                      <a:pt x="124" y="92"/>
                    </a:cubicBezTo>
                    <a:cubicBezTo>
                      <a:pt x="138" y="92"/>
                      <a:pt x="150" y="80"/>
                      <a:pt x="150" y="66"/>
                    </a:cubicBezTo>
                    <a:cubicBezTo>
                      <a:pt x="150" y="51"/>
                      <a:pt x="138" y="39"/>
                      <a:pt x="124" y="39"/>
                    </a:cubicBezTo>
                    <a:cubicBezTo>
                      <a:pt x="117" y="39"/>
                      <a:pt x="111" y="41"/>
                      <a:pt x="106" y="45"/>
                    </a:cubicBezTo>
                    <a:cubicBezTo>
                      <a:pt x="106" y="20"/>
                      <a:pt x="85" y="0"/>
                      <a:pt x="60" y="0"/>
                    </a:cubicBezTo>
                    <a:cubicBezTo>
                      <a:pt x="34" y="0"/>
                      <a:pt x="14" y="21"/>
                      <a:pt x="14" y="46"/>
                    </a:cubicBezTo>
                    <a:cubicBezTo>
                      <a:pt x="14" y="51"/>
                      <a:pt x="14" y="55"/>
                      <a:pt x="16" y="60"/>
                    </a:cubicBezTo>
                    <a:cubicBezTo>
                      <a:pt x="7" y="60"/>
                      <a:pt x="0" y="67"/>
                      <a:pt x="0" y="76"/>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26" name="Freeform 100"/>
              <p:cNvSpPr>
                <a:spLocks noEditPoints="1"/>
              </p:cNvSpPr>
              <p:nvPr/>
            </p:nvSpPr>
            <p:spPr bwMode="auto">
              <a:xfrm>
                <a:off x="-2974972" y="3567089"/>
                <a:ext cx="649287" cy="322260"/>
              </a:xfrm>
              <a:custGeom>
                <a:avLst/>
                <a:gdLst>
                  <a:gd name="T0" fmla="*/ 149 w 173"/>
                  <a:gd name="T1" fmla="*/ 61 h 86"/>
                  <a:gd name="T2" fmla="*/ 173 w 173"/>
                  <a:gd name="T3" fmla="*/ 31 h 86"/>
                  <a:gd name="T4" fmla="*/ 149 w 173"/>
                  <a:gd name="T5" fmla="*/ 1 h 86"/>
                  <a:gd name="T6" fmla="*/ 149 w 173"/>
                  <a:gd name="T7" fmla="*/ 15 h 86"/>
                  <a:gd name="T8" fmla="*/ 160 w 173"/>
                  <a:gd name="T9" fmla="*/ 31 h 86"/>
                  <a:gd name="T10" fmla="*/ 149 w 173"/>
                  <a:gd name="T11" fmla="*/ 47 h 86"/>
                  <a:gd name="T12" fmla="*/ 149 w 173"/>
                  <a:gd name="T13" fmla="*/ 61 h 86"/>
                  <a:gd name="T14" fmla="*/ 73 w 173"/>
                  <a:gd name="T15" fmla="*/ 86 h 86"/>
                  <a:gd name="T16" fmla="*/ 130 w 173"/>
                  <a:gd name="T17" fmla="*/ 59 h 86"/>
                  <a:gd name="T18" fmla="*/ 143 w 173"/>
                  <a:gd name="T19" fmla="*/ 61 h 86"/>
                  <a:gd name="T20" fmla="*/ 149 w 173"/>
                  <a:gd name="T21" fmla="*/ 61 h 86"/>
                  <a:gd name="T22" fmla="*/ 149 w 173"/>
                  <a:gd name="T23" fmla="*/ 47 h 86"/>
                  <a:gd name="T24" fmla="*/ 143 w 173"/>
                  <a:gd name="T25" fmla="*/ 48 h 86"/>
                  <a:gd name="T26" fmla="*/ 137 w 173"/>
                  <a:gd name="T27" fmla="*/ 47 h 86"/>
                  <a:gd name="T28" fmla="*/ 145 w 173"/>
                  <a:gd name="T29" fmla="*/ 14 h 86"/>
                  <a:gd name="T30" fmla="*/ 145 w 173"/>
                  <a:gd name="T31" fmla="*/ 14 h 86"/>
                  <a:gd name="T32" fmla="*/ 145 w 173"/>
                  <a:gd name="T33" fmla="*/ 14 h 86"/>
                  <a:gd name="T34" fmla="*/ 149 w 173"/>
                  <a:gd name="T35" fmla="*/ 15 h 86"/>
                  <a:gd name="T36" fmla="*/ 149 w 173"/>
                  <a:gd name="T37" fmla="*/ 1 h 86"/>
                  <a:gd name="T38" fmla="*/ 144 w 173"/>
                  <a:gd name="T39" fmla="*/ 0 h 86"/>
                  <a:gd name="T40" fmla="*/ 144 w 173"/>
                  <a:gd name="T41" fmla="*/ 0 h 86"/>
                  <a:gd name="T42" fmla="*/ 2 w 173"/>
                  <a:gd name="T43" fmla="*/ 0 h 86"/>
                  <a:gd name="T44" fmla="*/ 0 w 173"/>
                  <a:gd name="T45" fmla="*/ 14 h 86"/>
                  <a:gd name="T46" fmla="*/ 73 w 173"/>
                  <a:gd name="T4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3" h="86">
                    <a:moveTo>
                      <a:pt x="149" y="61"/>
                    </a:moveTo>
                    <a:cubicBezTo>
                      <a:pt x="163" y="58"/>
                      <a:pt x="173" y="46"/>
                      <a:pt x="173" y="31"/>
                    </a:cubicBezTo>
                    <a:cubicBezTo>
                      <a:pt x="173" y="16"/>
                      <a:pt x="163" y="4"/>
                      <a:pt x="149" y="1"/>
                    </a:cubicBezTo>
                    <a:cubicBezTo>
                      <a:pt x="149" y="15"/>
                      <a:pt x="149" y="15"/>
                      <a:pt x="149" y="15"/>
                    </a:cubicBezTo>
                    <a:cubicBezTo>
                      <a:pt x="155" y="17"/>
                      <a:pt x="160" y="23"/>
                      <a:pt x="160" y="31"/>
                    </a:cubicBezTo>
                    <a:cubicBezTo>
                      <a:pt x="160" y="38"/>
                      <a:pt x="155" y="45"/>
                      <a:pt x="149" y="47"/>
                    </a:cubicBezTo>
                    <a:lnTo>
                      <a:pt x="149" y="61"/>
                    </a:lnTo>
                    <a:close/>
                    <a:moveTo>
                      <a:pt x="73" y="86"/>
                    </a:moveTo>
                    <a:cubicBezTo>
                      <a:pt x="96" y="86"/>
                      <a:pt x="117" y="75"/>
                      <a:pt x="130" y="59"/>
                    </a:cubicBezTo>
                    <a:cubicBezTo>
                      <a:pt x="134" y="60"/>
                      <a:pt x="138" y="61"/>
                      <a:pt x="143" y="61"/>
                    </a:cubicBezTo>
                    <a:cubicBezTo>
                      <a:pt x="145" y="61"/>
                      <a:pt x="147" y="61"/>
                      <a:pt x="149" y="61"/>
                    </a:cubicBezTo>
                    <a:cubicBezTo>
                      <a:pt x="149" y="47"/>
                      <a:pt x="149" y="47"/>
                      <a:pt x="149" y="47"/>
                    </a:cubicBezTo>
                    <a:cubicBezTo>
                      <a:pt x="147" y="48"/>
                      <a:pt x="145" y="48"/>
                      <a:pt x="143" y="48"/>
                    </a:cubicBezTo>
                    <a:cubicBezTo>
                      <a:pt x="141" y="48"/>
                      <a:pt x="139" y="48"/>
                      <a:pt x="137" y="47"/>
                    </a:cubicBezTo>
                    <a:cubicBezTo>
                      <a:pt x="142" y="37"/>
                      <a:pt x="145" y="26"/>
                      <a:pt x="145" y="14"/>
                    </a:cubicBezTo>
                    <a:cubicBezTo>
                      <a:pt x="145" y="14"/>
                      <a:pt x="145" y="14"/>
                      <a:pt x="145" y="14"/>
                    </a:cubicBezTo>
                    <a:cubicBezTo>
                      <a:pt x="145" y="14"/>
                      <a:pt x="145" y="14"/>
                      <a:pt x="145" y="14"/>
                    </a:cubicBezTo>
                    <a:cubicBezTo>
                      <a:pt x="146" y="14"/>
                      <a:pt x="148" y="14"/>
                      <a:pt x="149" y="15"/>
                    </a:cubicBezTo>
                    <a:cubicBezTo>
                      <a:pt x="149" y="1"/>
                      <a:pt x="149" y="1"/>
                      <a:pt x="149" y="1"/>
                    </a:cubicBezTo>
                    <a:cubicBezTo>
                      <a:pt x="147" y="1"/>
                      <a:pt x="146" y="0"/>
                      <a:pt x="144" y="0"/>
                    </a:cubicBezTo>
                    <a:cubicBezTo>
                      <a:pt x="144" y="0"/>
                      <a:pt x="144" y="0"/>
                      <a:pt x="144" y="0"/>
                    </a:cubicBezTo>
                    <a:cubicBezTo>
                      <a:pt x="2" y="0"/>
                      <a:pt x="2" y="0"/>
                      <a:pt x="2" y="0"/>
                    </a:cubicBezTo>
                    <a:cubicBezTo>
                      <a:pt x="1" y="5"/>
                      <a:pt x="0" y="9"/>
                      <a:pt x="0" y="14"/>
                    </a:cubicBezTo>
                    <a:cubicBezTo>
                      <a:pt x="0" y="54"/>
                      <a:pt x="33" y="86"/>
                      <a:pt x="73" y="86"/>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27" name="Rectangle 101"/>
              <p:cNvSpPr>
                <a:spLocks noChangeArrowheads="1"/>
              </p:cNvSpPr>
              <p:nvPr/>
            </p:nvSpPr>
            <p:spPr bwMode="auto">
              <a:xfrm>
                <a:off x="-2974972" y="3919511"/>
                <a:ext cx="588963" cy="49213"/>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28" name="Freeform 102"/>
              <p:cNvSpPr/>
              <p:nvPr/>
            </p:nvSpPr>
            <p:spPr bwMode="auto">
              <a:xfrm>
                <a:off x="-2840035" y="3281340"/>
                <a:ext cx="104775" cy="266698"/>
              </a:xfrm>
              <a:custGeom>
                <a:avLst/>
                <a:gdLst>
                  <a:gd name="T0" fmla="*/ 10 w 28"/>
                  <a:gd name="T1" fmla="*/ 54 h 71"/>
                  <a:gd name="T2" fmla="*/ 14 w 28"/>
                  <a:gd name="T3" fmla="*/ 68 h 71"/>
                  <a:gd name="T4" fmla="*/ 26 w 28"/>
                  <a:gd name="T5" fmla="*/ 44 h 71"/>
                  <a:gd name="T6" fmla="*/ 19 w 28"/>
                  <a:gd name="T7" fmla="*/ 29 h 71"/>
                  <a:gd name="T8" fmla="*/ 18 w 28"/>
                  <a:gd name="T9" fmla="*/ 18 h 71"/>
                  <a:gd name="T10" fmla="*/ 11 w 28"/>
                  <a:gd name="T11" fmla="*/ 5 h 71"/>
                  <a:gd name="T12" fmla="*/ 3 w 28"/>
                  <a:gd name="T13" fmla="*/ 30 h 71"/>
                  <a:gd name="T14" fmla="*/ 10 w 28"/>
                  <a:gd name="T15" fmla="*/ 54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71">
                    <a:moveTo>
                      <a:pt x="10" y="54"/>
                    </a:moveTo>
                    <a:cubicBezTo>
                      <a:pt x="1" y="57"/>
                      <a:pt x="5" y="71"/>
                      <a:pt x="14" y="68"/>
                    </a:cubicBezTo>
                    <a:cubicBezTo>
                      <a:pt x="25" y="65"/>
                      <a:pt x="28" y="54"/>
                      <a:pt x="26" y="44"/>
                    </a:cubicBezTo>
                    <a:cubicBezTo>
                      <a:pt x="24" y="38"/>
                      <a:pt x="21" y="34"/>
                      <a:pt x="19" y="29"/>
                    </a:cubicBezTo>
                    <a:cubicBezTo>
                      <a:pt x="17" y="26"/>
                      <a:pt x="15" y="20"/>
                      <a:pt x="18" y="18"/>
                    </a:cubicBezTo>
                    <a:cubicBezTo>
                      <a:pt x="26" y="13"/>
                      <a:pt x="19" y="0"/>
                      <a:pt x="11" y="5"/>
                    </a:cubicBezTo>
                    <a:cubicBezTo>
                      <a:pt x="2" y="11"/>
                      <a:pt x="0" y="21"/>
                      <a:pt x="3" y="30"/>
                    </a:cubicBezTo>
                    <a:cubicBezTo>
                      <a:pt x="4" y="34"/>
                      <a:pt x="17" y="52"/>
                      <a:pt x="10" y="54"/>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29" name="Freeform 103"/>
              <p:cNvSpPr/>
              <p:nvPr/>
            </p:nvSpPr>
            <p:spPr bwMode="auto">
              <a:xfrm>
                <a:off x="-2686047" y="3281340"/>
                <a:ext cx="104775" cy="266698"/>
              </a:xfrm>
              <a:custGeom>
                <a:avLst/>
                <a:gdLst>
                  <a:gd name="T0" fmla="*/ 10 w 28"/>
                  <a:gd name="T1" fmla="*/ 54 h 71"/>
                  <a:gd name="T2" fmla="*/ 14 w 28"/>
                  <a:gd name="T3" fmla="*/ 68 h 71"/>
                  <a:gd name="T4" fmla="*/ 25 w 28"/>
                  <a:gd name="T5" fmla="*/ 44 h 71"/>
                  <a:gd name="T6" fmla="*/ 18 w 28"/>
                  <a:gd name="T7" fmla="*/ 29 h 71"/>
                  <a:gd name="T8" fmla="*/ 18 w 28"/>
                  <a:gd name="T9" fmla="*/ 18 h 71"/>
                  <a:gd name="T10" fmla="*/ 10 w 28"/>
                  <a:gd name="T11" fmla="*/ 5 h 71"/>
                  <a:gd name="T12" fmla="*/ 3 w 28"/>
                  <a:gd name="T13" fmla="*/ 30 h 71"/>
                  <a:gd name="T14" fmla="*/ 10 w 28"/>
                  <a:gd name="T15" fmla="*/ 54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71">
                    <a:moveTo>
                      <a:pt x="10" y="54"/>
                    </a:moveTo>
                    <a:cubicBezTo>
                      <a:pt x="1" y="57"/>
                      <a:pt x="5" y="71"/>
                      <a:pt x="14" y="68"/>
                    </a:cubicBezTo>
                    <a:cubicBezTo>
                      <a:pt x="24" y="65"/>
                      <a:pt x="28" y="54"/>
                      <a:pt x="25" y="44"/>
                    </a:cubicBezTo>
                    <a:cubicBezTo>
                      <a:pt x="24" y="38"/>
                      <a:pt x="21" y="34"/>
                      <a:pt x="18" y="29"/>
                    </a:cubicBezTo>
                    <a:cubicBezTo>
                      <a:pt x="17" y="26"/>
                      <a:pt x="14" y="20"/>
                      <a:pt x="18" y="18"/>
                    </a:cubicBezTo>
                    <a:cubicBezTo>
                      <a:pt x="26" y="13"/>
                      <a:pt x="19" y="0"/>
                      <a:pt x="10" y="5"/>
                    </a:cubicBezTo>
                    <a:cubicBezTo>
                      <a:pt x="2" y="11"/>
                      <a:pt x="0" y="21"/>
                      <a:pt x="3" y="30"/>
                    </a:cubicBezTo>
                    <a:cubicBezTo>
                      <a:pt x="4" y="34"/>
                      <a:pt x="16" y="52"/>
                      <a:pt x="10" y="54"/>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30" name="Freeform 104"/>
              <p:cNvSpPr/>
              <p:nvPr/>
            </p:nvSpPr>
            <p:spPr bwMode="auto">
              <a:xfrm>
                <a:off x="-5267322" y="5068854"/>
                <a:ext cx="266700" cy="431796"/>
              </a:xfrm>
              <a:custGeom>
                <a:avLst/>
                <a:gdLst>
                  <a:gd name="T0" fmla="*/ 168 w 168"/>
                  <a:gd name="T1" fmla="*/ 158 h 272"/>
                  <a:gd name="T2" fmla="*/ 168 w 168"/>
                  <a:gd name="T3" fmla="*/ 0 h 272"/>
                  <a:gd name="T4" fmla="*/ 85 w 168"/>
                  <a:gd name="T5" fmla="*/ 0 h 272"/>
                  <a:gd name="T6" fmla="*/ 0 w 168"/>
                  <a:gd name="T7" fmla="*/ 218 h 272"/>
                  <a:gd name="T8" fmla="*/ 123 w 168"/>
                  <a:gd name="T9" fmla="*/ 272 h 272"/>
                  <a:gd name="T10" fmla="*/ 168 w 168"/>
                  <a:gd name="T11" fmla="*/ 158 h 272"/>
                </a:gdLst>
                <a:ahLst/>
                <a:cxnLst>
                  <a:cxn ang="0">
                    <a:pos x="T0" y="T1"/>
                  </a:cxn>
                  <a:cxn ang="0">
                    <a:pos x="T2" y="T3"/>
                  </a:cxn>
                  <a:cxn ang="0">
                    <a:pos x="T4" y="T5"/>
                  </a:cxn>
                  <a:cxn ang="0">
                    <a:pos x="T6" y="T7"/>
                  </a:cxn>
                  <a:cxn ang="0">
                    <a:pos x="T8" y="T9"/>
                  </a:cxn>
                  <a:cxn ang="0">
                    <a:pos x="T10" y="T11"/>
                  </a:cxn>
                </a:cxnLst>
                <a:rect l="0" t="0" r="r" b="b"/>
                <a:pathLst>
                  <a:path w="168" h="272">
                    <a:moveTo>
                      <a:pt x="168" y="158"/>
                    </a:moveTo>
                    <a:lnTo>
                      <a:pt x="168" y="0"/>
                    </a:lnTo>
                    <a:lnTo>
                      <a:pt x="85" y="0"/>
                    </a:lnTo>
                    <a:lnTo>
                      <a:pt x="0" y="218"/>
                    </a:lnTo>
                    <a:lnTo>
                      <a:pt x="123" y="272"/>
                    </a:lnTo>
                    <a:lnTo>
                      <a:pt x="168" y="158"/>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31" name="Freeform 105"/>
              <p:cNvSpPr/>
              <p:nvPr/>
            </p:nvSpPr>
            <p:spPr bwMode="auto">
              <a:xfrm>
                <a:off x="-4986337" y="5068854"/>
                <a:ext cx="49213" cy="134936"/>
              </a:xfrm>
              <a:custGeom>
                <a:avLst/>
                <a:gdLst>
                  <a:gd name="T0" fmla="*/ 0 w 13"/>
                  <a:gd name="T1" fmla="*/ 36 h 36"/>
                  <a:gd name="T2" fmla="*/ 13 w 13"/>
                  <a:gd name="T3" fmla="*/ 2 h 36"/>
                  <a:gd name="T4" fmla="*/ 13 w 13"/>
                  <a:gd name="T5" fmla="*/ 0 h 36"/>
                  <a:gd name="T6" fmla="*/ 0 w 13"/>
                  <a:gd name="T7" fmla="*/ 0 h 36"/>
                  <a:gd name="T8" fmla="*/ 0 w 13"/>
                  <a:gd name="T9" fmla="*/ 36 h 36"/>
                </a:gdLst>
                <a:ahLst/>
                <a:cxnLst>
                  <a:cxn ang="0">
                    <a:pos x="T0" y="T1"/>
                  </a:cxn>
                  <a:cxn ang="0">
                    <a:pos x="T2" y="T3"/>
                  </a:cxn>
                  <a:cxn ang="0">
                    <a:pos x="T4" y="T5"/>
                  </a:cxn>
                  <a:cxn ang="0">
                    <a:pos x="T6" y="T7"/>
                  </a:cxn>
                  <a:cxn ang="0">
                    <a:pos x="T8" y="T9"/>
                  </a:cxn>
                </a:cxnLst>
                <a:rect l="0" t="0" r="r" b="b"/>
                <a:pathLst>
                  <a:path w="13" h="36">
                    <a:moveTo>
                      <a:pt x="0" y="36"/>
                    </a:moveTo>
                    <a:cubicBezTo>
                      <a:pt x="12" y="30"/>
                      <a:pt x="13" y="14"/>
                      <a:pt x="13" y="2"/>
                    </a:cubicBezTo>
                    <a:cubicBezTo>
                      <a:pt x="13" y="1"/>
                      <a:pt x="13" y="1"/>
                      <a:pt x="13" y="0"/>
                    </a:cubicBezTo>
                    <a:cubicBezTo>
                      <a:pt x="0" y="0"/>
                      <a:pt x="0" y="0"/>
                      <a:pt x="0" y="0"/>
                    </a:cubicBezTo>
                    <a:lnTo>
                      <a:pt x="0" y="36"/>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32" name="Freeform 106"/>
              <p:cNvSpPr/>
              <p:nvPr/>
            </p:nvSpPr>
            <p:spPr bwMode="auto">
              <a:xfrm>
                <a:off x="-4986345" y="5068854"/>
                <a:ext cx="266700" cy="431796"/>
              </a:xfrm>
              <a:custGeom>
                <a:avLst/>
                <a:gdLst>
                  <a:gd name="T0" fmla="*/ 17 w 71"/>
                  <a:gd name="T1" fmla="*/ 0 h 115"/>
                  <a:gd name="T2" fmla="*/ 17 w 71"/>
                  <a:gd name="T3" fmla="*/ 2 h 115"/>
                  <a:gd name="T4" fmla="*/ 0 w 71"/>
                  <a:gd name="T5" fmla="*/ 41 h 115"/>
                  <a:gd name="T6" fmla="*/ 0 w 71"/>
                  <a:gd name="T7" fmla="*/ 67 h 115"/>
                  <a:gd name="T8" fmla="*/ 20 w 71"/>
                  <a:gd name="T9" fmla="*/ 115 h 115"/>
                  <a:gd name="T10" fmla="*/ 71 w 71"/>
                  <a:gd name="T11" fmla="*/ 92 h 115"/>
                  <a:gd name="T12" fmla="*/ 35 w 71"/>
                  <a:gd name="T13" fmla="*/ 0 h 115"/>
                  <a:gd name="T14" fmla="*/ 17 w 71"/>
                  <a:gd name="T15" fmla="*/ 0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115">
                    <a:moveTo>
                      <a:pt x="17" y="0"/>
                    </a:moveTo>
                    <a:cubicBezTo>
                      <a:pt x="17" y="1"/>
                      <a:pt x="17" y="1"/>
                      <a:pt x="17" y="2"/>
                    </a:cubicBezTo>
                    <a:cubicBezTo>
                      <a:pt x="17" y="16"/>
                      <a:pt x="15" y="34"/>
                      <a:pt x="0" y="41"/>
                    </a:cubicBezTo>
                    <a:cubicBezTo>
                      <a:pt x="0" y="67"/>
                      <a:pt x="0" y="67"/>
                      <a:pt x="0" y="67"/>
                    </a:cubicBezTo>
                    <a:cubicBezTo>
                      <a:pt x="20" y="115"/>
                      <a:pt x="20" y="115"/>
                      <a:pt x="20" y="115"/>
                    </a:cubicBezTo>
                    <a:cubicBezTo>
                      <a:pt x="71" y="92"/>
                      <a:pt x="71" y="92"/>
                      <a:pt x="71" y="92"/>
                    </a:cubicBezTo>
                    <a:cubicBezTo>
                      <a:pt x="35" y="0"/>
                      <a:pt x="35" y="0"/>
                      <a:pt x="35" y="0"/>
                    </a:cubicBezTo>
                    <a:lnTo>
                      <a:pt x="17"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33" name="Freeform 107"/>
              <p:cNvSpPr/>
              <p:nvPr/>
            </p:nvSpPr>
            <p:spPr bwMode="auto">
              <a:xfrm>
                <a:off x="-5132387" y="5019676"/>
                <a:ext cx="277813" cy="38100"/>
              </a:xfrm>
              <a:custGeom>
                <a:avLst/>
                <a:gdLst>
                  <a:gd name="T0" fmla="*/ 175 w 175"/>
                  <a:gd name="T1" fmla="*/ 0 h 24"/>
                  <a:gd name="T2" fmla="*/ 0 w 175"/>
                  <a:gd name="T3" fmla="*/ 0 h 24"/>
                  <a:gd name="T4" fmla="*/ 0 w 175"/>
                  <a:gd name="T5" fmla="*/ 24 h 24"/>
                  <a:gd name="T6" fmla="*/ 83 w 175"/>
                  <a:gd name="T7" fmla="*/ 24 h 24"/>
                  <a:gd name="T8" fmla="*/ 92 w 175"/>
                  <a:gd name="T9" fmla="*/ 24 h 24"/>
                  <a:gd name="T10" fmla="*/ 175 w 175"/>
                  <a:gd name="T11" fmla="*/ 24 h 24"/>
                  <a:gd name="T12" fmla="*/ 175 w 17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175" h="24">
                    <a:moveTo>
                      <a:pt x="175" y="0"/>
                    </a:moveTo>
                    <a:lnTo>
                      <a:pt x="0" y="0"/>
                    </a:lnTo>
                    <a:lnTo>
                      <a:pt x="0" y="24"/>
                    </a:lnTo>
                    <a:lnTo>
                      <a:pt x="83" y="24"/>
                    </a:lnTo>
                    <a:lnTo>
                      <a:pt x="92" y="24"/>
                    </a:lnTo>
                    <a:lnTo>
                      <a:pt x="175" y="24"/>
                    </a:lnTo>
                    <a:lnTo>
                      <a:pt x="175"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grpSp>
        <p:grpSp>
          <p:nvGrpSpPr>
            <p:cNvPr id="10" name="Group 302"/>
            <p:cNvGrpSpPr/>
            <p:nvPr/>
          </p:nvGrpSpPr>
          <p:grpSpPr>
            <a:xfrm>
              <a:off x="1302644" y="1657256"/>
              <a:ext cx="3122483" cy="4796763"/>
              <a:chOff x="-6699250" y="-300038"/>
              <a:chExt cx="6051550" cy="9296401"/>
            </a:xfrm>
            <a:solidFill>
              <a:schemeClr val="bg1">
                <a:lumMod val="50000"/>
              </a:schemeClr>
            </a:solidFill>
          </p:grpSpPr>
          <p:sp>
            <p:nvSpPr>
              <p:cNvPr id="74" name="Freeform 111"/>
              <p:cNvSpPr/>
              <p:nvPr/>
            </p:nvSpPr>
            <p:spPr bwMode="auto">
              <a:xfrm>
                <a:off x="-4589463" y="3746500"/>
                <a:ext cx="450850" cy="615950"/>
              </a:xfrm>
              <a:custGeom>
                <a:avLst/>
                <a:gdLst>
                  <a:gd name="T0" fmla="*/ 65 w 120"/>
                  <a:gd name="T1" fmla="*/ 31 h 164"/>
                  <a:gd name="T2" fmla="*/ 65 w 120"/>
                  <a:gd name="T3" fmla="*/ 31 h 164"/>
                  <a:gd name="T4" fmla="*/ 65 w 120"/>
                  <a:gd name="T5" fmla="*/ 131 h 164"/>
                  <a:gd name="T6" fmla="*/ 44 w 120"/>
                  <a:gd name="T7" fmla="*/ 153 h 164"/>
                  <a:gd name="T8" fmla="*/ 15 w 120"/>
                  <a:gd name="T9" fmla="*/ 137 h 164"/>
                  <a:gd name="T10" fmla="*/ 20 w 120"/>
                  <a:gd name="T11" fmla="*/ 137 h 164"/>
                  <a:gd name="T12" fmla="*/ 20 w 120"/>
                  <a:gd name="T13" fmla="*/ 129 h 164"/>
                  <a:gd name="T14" fmla="*/ 0 w 120"/>
                  <a:gd name="T15" fmla="*/ 129 h 164"/>
                  <a:gd name="T16" fmla="*/ 0 w 120"/>
                  <a:gd name="T17" fmla="*/ 137 h 164"/>
                  <a:gd name="T18" fmla="*/ 6 w 120"/>
                  <a:gd name="T19" fmla="*/ 137 h 164"/>
                  <a:gd name="T20" fmla="*/ 41 w 120"/>
                  <a:gd name="T21" fmla="*/ 163 h 164"/>
                  <a:gd name="T22" fmla="*/ 75 w 120"/>
                  <a:gd name="T23" fmla="*/ 129 h 164"/>
                  <a:gd name="T24" fmla="*/ 74 w 120"/>
                  <a:gd name="T25" fmla="*/ 31 h 164"/>
                  <a:gd name="T26" fmla="*/ 92 w 120"/>
                  <a:gd name="T27" fmla="*/ 10 h 164"/>
                  <a:gd name="T28" fmla="*/ 110 w 120"/>
                  <a:gd name="T29" fmla="*/ 32 h 164"/>
                  <a:gd name="T30" fmla="*/ 110 w 120"/>
                  <a:gd name="T31" fmla="*/ 142 h 164"/>
                  <a:gd name="T32" fmla="*/ 120 w 120"/>
                  <a:gd name="T33" fmla="*/ 142 h 164"/>
                  <a:gd name="T34" fmla="*/ 119 w 120"/>
                  <a:gd name="T35" fmla="*/ 30 h 164"/>
                  <a:gd name="T36" fmla="*/ 93 w 120"/>
                  <a:gd name="T37" fmla="*/ 1 h 164"/>
                  <a:gd name="T38" fmla="*/ 65 w 120"/>
                  <a:gd name="T39" fmla="*/ 3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 h="164">
                    <a:moveTo>
                      <a:pt x="65" y="31"/>
                    </a:moveTo>
                    <a:cubicBezTo>
                      <a:pt x="65" y="31"/>
                      <a:pt x="65" y="31"/>
                      <a:pt x="65" y="31"/>
                    </a:cubicBezTo>
                    <a:cubicBezTo>
                      <a:pt x="65" y="31"/>
                      <a:pt x="65" y="130"/>
                      <a:pt x="65" y="131"/>
                    </a:cubicBezTo>
                    <a:cubicBezTo>
                      <a:pt x="65" y="142"/>
                      <a:pt x="55" y="150"/>
                      <a:pt x="44" y="153"/>
                    </a:cubicBezTo>
                    <a:cubicBezTo>
                      <a:pt x="34" y="156"/>
                      <a:pt x="13" y="151"/>
                      <a:pt x="15" y="137"/>
                    </a:cubicBezTo>
                    <a:cubicBezTo>
                      <a:pt x="20" y="137"/>
                      <a:pt x="20" y="137"/>
                      <a:pt x="20" y="137"/>
                    </a:cubicBezTo>
                    <a:cubicBezTo>
                      <a:pt x="20" y="129"/>
                      <a:pt x="20" y="129"/>
                      <a:pt x="20" y="129"/>
                    </a:cubicBezTo>
                    <a:cubicBezTo>
                      <a:pt x="0" y="129"/>
                      <a:pt x="0" y="129"/>
                      <a:pt x="0" y="129"/>
                    </a:cubicBezTo>
                    <a:cubicBezTo>
                      <a:pt x="0" y="137"/>
                      <a:pt x="0" y="137"/>
                      <a:pt x="0" y="137"/>
                    </a:cubicBezTo>
                    <a:cubicBezTo>
                      <a:pt x="6" y="137"/>
                      <a:pt x="6" y="137"/>
                      <a:pt x="6" y="137"/>
                    </a:cubicBezTo>
                    <a:cubicBezTo>
                      <a:pt x="5" y="155"/>
                      <a:pt x="25" y="164"/>
                      <a:pt x="41" y="163"/>
                    </a:cubicBezTo>
                    <a:cubicBezTo>
                      <a:pt x="59" y="162"/>
                      <a:pt x="75" y="146"/>
                      <a:pt x="75" y="129"/>
                    </a:cubicBezTo>
                    <a:cubicBezTo>
                      <a:pt x="75" y="127"/>
                      <a:pt x="74" y="32"/>
                      <a:pt x="74" y="31"/>
                    </a:cubicBezTo>
                    <a:cubicBezTo>
                      <a:pt x="74" y="21"/>
                      <a:pt x="80" y="10"/>
                      <a:pt x="92" y="10"/>
                    </a:cubicBezTo>
                    <a:cubicBezTo>
                      <a:pt x="104" y="10"/>
                      <a:pt x="110" y="21"/>
                      <a:pt x="110" y="32"/>
                    </a:cubicBezTo>
                    <a:cubicBezTo>
                      <a:pt x="110" y="33"/>
                      <a:pt x="110" y="142"/>
                      <a:pt x="110" y="142"/>
                    </a:cubicBezTo>
                    <a:cubicBezTo>
                      <a:pt x="110" y="148"/>
                      <a:pt x="120" y="148"/>
                      <a:pt x="120" y="142"/>
                    </a:cubicBezTo>
                    <a:cubicBezTo>
                      <a:pt x="120" y="142"/>
                      <a:pt x="120" y="31"/>
                      <a:pt x="119" y="30"/>
                    </a:cubicBezTo>
                    <a:cubicBezTo>
                      <a:pt x="119" y="15"/>
                      <a:pt x="108" y="2"/>
                      <a:pt x="93" y="1"/>
                    </a:cubicBezTo>
                    <a:cubicBezTo>
                      <a:pt x="76" y="0"/>
                      <a:pt x="65" y="15"/>
                      <a:pt x="65" y="31"/>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75" name="Freeform 112"/>
              <p:cNvSpPr/>
              <p:nvPr/>
            </p:nvSpPr>
            <p:spPr bwMode="auto">
              <a:xfrm>
                <a:off x="-4645025" y="3894137"/>
                <a:ext cx="187325" cy="319088"/>
              </a:xfrm>
              <a:custGeom>
                <a:avLst/>
                <a:gdLst>
                  <a:gd name="T0" fmla="*/ 15 w 50"/>
                  <a:gd name="T1" fmla="*/ 85 h 85"/>
                  <a:gd name="T2" fmla="*/ 35 w 50"/>
                  <a:gd name="T3" fmla="*/ 85 h 85"/>
                  <a:gd name="T4" fmla="*/ 41 w 50"/>
                  <a:gd name="T5" fmla="*/ 85 h 85"/>
                  <a:gd name="T6" fmla="*/ 50 w 50"/>
                  <a:gd name="T7" fmla="*/ 0 h 85"/>
                  <a:gd name="T8" fmla="*/ 25 w 50"/>
                  <a:gd name="T9" fmla="*/ 7 h 85"/>
                  <a:gd name="T10" fmla="*/ 0 w 50"/>
                  <a:gd name="T11" fmla="*/ 0 h 85"/>
                  <a:gd name="T12" fmla="*/ 8 w 50"/>
                  <a:gd name="T13" fmla="*/ 85 h 85"/>
                  <a:gd name="T14" fmla="*/ 15 w 50"/>
                  <a:gd name="T15" fmla="*/ 85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85">
                    <a:moveTo>
                      <a:pt x="15" y="85"/>
                    </a:moveTo>
                    <a:cubicBezTo>
                      <a:pt x="35" y="85"/>
                      <a:pt x="35" y="85"/>
                      <a:pt x="35" y="85"/>
                    </a:cubicBezTo>
                    <a:cubicBezTo>
                      <a:pt x="41" y="85"/>
                      <a:pt x="41" y="85"/>
                      <a:pt x="41" y="85"/>
                    </a:cubicBezTo>
                    <a:cubicBezTo>
                      <a:pt x="50" y="0"/>
                      <a:pt x="50" y="0"/>
                      <a:pt x="50" y="0"/>
                    </a:cubicBezTo>
                    <a:cubicBezTo>
                      <a:pt x="43" y="4"/>
                      <a:pt x="34" y="7"/>
                      <a:pt x="25" y="7"/>
                    </a:cubicBezTo>
                    <a:cubicBezTo>
                      <a:pt x="16" y="7"/>
                      <a:pt x="7" y="4"/>
                      <a:pt x="0" y="0"/>
                    </a:cubicBezTo>
                    <a:cubicBezTo>
                      <a:pt x="8" y="85"/>
                      <a:pt x="8" y="85"/>
                      <a:pt x="8" y="85"/>
                    </a:cubicBezTo>
                    <a:lnTo>
                      <a:pt x="15" y="85"/>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76" name="Freeform 113"/>
              <p:cNvSpPr/>
              <p:nvPr/>
            </p:nvSpPr>
            <p:spPr bwMode="auto">
              <a:xfrm>
                <a:off x="-4672013" y="3690937"/>
                <a:ext cx="236538" cy="209550"/>
              </a:xfrm>
              <a:custGeom>
                <a:avLst/>
                <a:gdLst>
                  <a:gd name="T0" fmla="*/ 0 w 63"/>
                  <a:gd name="T1" fmla="*/ 32 h 56"/>
                  <a:gd name="T2" fmla="*/ 3 w 63"/>
                  <a:gd name="T3" fmla="*/ 44 h 56"/>
                  <a:gd name="T4" fmla="*/ 5 w 63"/>
                  <a:gd name="T5" fmla="*/ 46 h 56"/>
                  <a:gd name="T6" fmla="*/ 7 w 63"/>
                  <a:gd name="T7" fmla="*/ 48 h 56"/>
                  <a:gd name="T8" fmla="*/ 7 w 63"/>
                  <a:gd name="T9" fmla="*/ 48 h 56"/>
                  <a:gd name="T10" fmla="*/ 7 w 63"/>
                  <a:gd name="T11" fmla="*/ 49 h 56"/>
                  <a:gd name="T12" fmla="*/ 31 w 63"/>
                  <a:gd name="T13" fmla="*/ 56 h 56"/>
                  <a:gd name="T14" fmla="*/ 32 w 63"/>
                  <a:gd name="T15" fmla="*/ 56 h 56"/>
                  <a:gd name="T16" fmla="*/ 32 w 63"/>
                  <a:gd name="T17" fmla="*/ 56 h 56"/>
                  <a:gd name="T18" fmla="*/ 56 w 63"/>
                  <a:gd name="T19" fmla="*/ 49 h 56"/>
                  <a:gd name="T20" fmla="*/ 57 w 63"/>
                  <a:gd name="T21" fmla="*/ 48 h 56"/>
                  <a:gd name="T22" fmla="*/ 57 w 63"/>
                  <a:gd name="T23" fmla="*/ 48 h 56"/>
                  <a:gd name="T24" fmla="*/ 59 w 63"/>
                  <a:gd name="T25" fmla="*/ 46 h 56"/>
                  <a:gd name="T26" fmla="*/ 60 w 63"/>
                  <a:gd name="T27" fmla="*/ 44 h 56"/>
                  <a:gd name="T28" fmla="*/ 63 w 63"/>
                  <a:gd name="T29" fmla="*/ 32 h 56"/>
                  <a:gd name="T30" fmla="*/ 32 w 63"/>
                  <a:gd name="T31" fmla="*/ 0 h 56"/>
                  <a:gd name="T32" fmla="*/ 0 w 63"/>
                  <a:gd name="T3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56">
                    <a:moveTo>
                      <a:pt x="0" y="32"/>
                    </a:moveTo>
                    <a:cubicBezTo>
                      <a:pt x="0" y="36"/>
                      <a:pt x="1" y="40"/>
                      <a:pt x="3" y="44"/>
                    </a:cubicBezTo>
                    <a:cubicBezTo>
                      <a:pt x="4" y="45"/>
                      <a:pt x="4" y="45"/>
                      <a:pt x="5" y="46"/>
                    </a:cubicBezTo>
                    <a:cubicBezTo>
                      <a:pt x="6" y="47"/>
                      <a:pt x="6" y="48"/>
                      <a:pt x="7" y="48"/>
                    </a:cubicBezTo>
                    <a:cubicBezTo>
                      <a:pt x="7" y="48"/>
                      <a:pt x="7" y="48"/>
                      <a:pt x="7" y="48"/>
                    </a:cubicBezTo>
                    <a:cubicBezTo>
                      <a:pt x="7" y="48"/>
                      <a:pt x="7" y="49"/>
                      <a:pt x="7" y="49"/>
                    </a:cubicBezTo>
                    <a:cubicBezTo>
                      <a:pt x="14" y="53"/>
                      <a:pt x="22" y="56"/>
                      <a:pt x="31" y="56"/>
                    </a:cubicBezTo>
                    <a:cubicBezTo>
                      <a:pt x="32" y="56"/>
                      <a:pt x="32" y="56"/>
                      <a:pt x="32" y="56"/>
                    </a:cubicBezTo>
                    <a:cubicBezTo>
                      <a:pt x="32" y="56"/>
                      <a:pt x="32" y="56"/>
                      <a:pt x="32" y="56"/>
                    </a:cubicBezTo>
                    <a:cubicBezTo>
                      <a:pt x="41" y="56"/>
                      <a:pt x="50" y="53"/>
                      <a:pt x="56" y="49"/>
                    </a:cubicBezTo>
                    <a:cubicBezTo>
                      <a:pt x="57" y="49"/>
                      <a:pt x="57" y="48"/>
                      <a:pt x="57" y="48"/>
                    </a:cubicBezTo>
                    <a:cubicBezTo>
                      <a:pt x="57" y="48"/>
                      <a:pt x="57" y="48"/>
                      <a:pt x="57" y="48"/>
                    </a:cubicBezTo>
                    <a:cubicBezTo>
                      <a:pt x="58" y="48"/>
                      <a:pt x="58" y="47"/>
                      <a:pt x="59" y="46"/>
                    </a:cubicBezTo>
                    <a:cubicBezTo>
                      <a:pt x="59" y="45"/>
                      <a:pt x="60" y="45"/>
                      <a:pt x="60" y="44"/>
                    </a:cubicBezTo>
                    <a:cubicBezTo>
                      <a:pt x="62" y="40"/>
                      <a:pt x="63" y="36"/>
                      <a:pt x="63" y="32"/>
                    </a:cubicBezTo>
                    <a:cubicBezTo>
                      <a:pt x="63" y="14"/>
                      <a:pt x="49" y="0"/>
                      <a:pt x="32" y="0"/>
                    </a:cubicBezTo>
                    <a:cubicBezTo>
                      <a:pt x="15" y="0"/>
                      <a:pt x="0" y="14"/>
                      <a:pt x="0" y="32"/>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77" name="Freeform 114"/>
              <p:cNvSpPr>
                <a:spLocks noEditPoints="1"/>
              </p:cNvSpPr>
              <p:nvPr/>
            </p:nvSpPr>
            <p:spPr bwMode="auto">
              <a:xfrm>
                <a:off x="-5145088" y="806450"/>
                <a:ext cx="442913" cy="500063"/>
              </a:xfrm>
              <a:custGeom>
                <a:avLst/>
                <a:gdLst>
                  <a:gd name="T0" fmla="*/ 260 w 279"/>
                  <a:gd name="T1" fmla="*/ 315 h 315"/>
                  <a:gd name="T2" fmla="*/ 260 w 279"/>
                  <a:gd name="T3" fmla="*/ 0 h 315"/>
                  <a:gd name="T4" fmla="*/ 244 w 279"/>
                  <a:gd name="T5" fmla="*/ 36 h 315"/>
                  <a:gd name="T6" fmla="*/ 244 w 279"/>
                  <a:gd name="T7" fmla="*/ 64 h 315"/>
                  <a:gd name="T8" fmla="*/ 260 w 279"/>
                  <a:gd name="T9" fmla="*/ 119 h 315"/>
                  <a:gd name="T10" fmla="*/ 260 w 279"/>
                  <a:gd name="T11" fmla="*/ 142 h 315"/>
                  <a:gd name="T12" fmla="*/ 244 w 279"/>
                  <a:gd name="T13" fmla="*/ 197 h 315"/>
                  <a:gd name="T14" fmla="*/ 244 w 279"/>
                  <a:gd name="T15" fmla="*/ 225 h 315"/>
                  <a:gd name="T16" fmla="*/ 260 w 279"/>
                  <a:gd name="T17" fmla="*/ 279 h 315"/>
                  <a:gd name="T18" fmla="*/ 140 w 279"/>
                  <a:gd name="T19" fmla="*/ 230 h 315"/>
                  <a:gd name="T20" fmla="*/ 227 w 279"/>
                  <a:gd name="T21" fmla="*/ 315 h 315"/>
                  <a:gd name="T22" fmla="*/ 244 w 279"/>
                  <a:gd name="T23" fmla="*/ 279 h 315"/>
                  <a:gd name="T24" fmla="*/ 227 w 279"/>
                  <a:gd name="T25" fmla="*/ 249 h 315"/>
                  <a:gd name="T26" fmla="*/ 227 w 279"/>
                  <a:gd name="T27" fmla="*/ 225 h 315"/>
                  <a:gd name="T28" fmla="*/ 244 w 279"/>
                  <a:gd name="T29" fmla="*/ 197 h 315"/>
                  <a:gd name="T30" fmla="*/ 227 w 279"/>
                  <a:gd name="T31" fmla="*/ 142 h 315"/>
                  <a:gd name="T32" fmla="*/ 244 w 279"/>
                  <a:gd name="T33" fmla="*/ 119 h 315"/>
                  <a:gd name="T34" fmla="*/ 227 w 279"/>
                  <a:gd name="T35" fmla="*/ 88 h 315"/>
                  <a:gd name="T36" fmla="*/ 227 w 279"/>
                  <a:gd name="T37" fmla="*/ 64 h 315"/>
                  <a:gd name="T38" fmla="*/ 244 w 279"/>
                  <a:gd name="T39" fmla="*/ 36 h 315"/>
                  <a:gd name="T40" fmla="*/ 227 w 279"/>
                  <a:gd name="T41" fmla="*/ 0 h 315"/>
                  <a:gd name="T42" fmla="*/ 140 w 279"/>
                  <a:gd name="T43" fmla="*/ 83 h 315"/>
                  <a:gd name="T44" fmla="*/ 206 w 279"/>
                  <a:gd name="T45" fmla="*/ 114 h 315"/>
                  <a:gd name="T46" fmla="*/ 140 w 279"/>
                  <a:gd name="T47" fmla="*/ 230 h 315"/>
                  <a:gd name="T48" fmla="*/ 36 w 279"/>
                  <a:gd name="T49" fmla="*/ 12 h 315"/>
                  <a:gd name="T50" fmla="*/ 52 w 279"/>
                  <a:gd name="T51" fmla="*/ 64 h 315"/>
                  <a:gd name="T52" fmla="*/ 36 w 279"/>
                  <a:gd name="T53" fmla="*/ 88 h 315"/>
                  <a:gd name="T54" fmla="*/ 52 w 279"/>
                  <a:gd name="T55" fmla="*/ 119 h 315"/>
                  <a:gd name="T56" fmla="*/ 52 w 279"/>
                  <a:gd name="T57" fmla="*/ 142 h 315"/>
                  <a:gd name="T58" fmla="*/ 36 w 279"/>
                  <a:gd name="T59" fmla="*/ 171 h 315"/>
                  <a:gd name="T60" fmla="*/ 52 w 279"/>
                  <a:gd name="T61" fmla="*/ 225 h 315"/>
                  <a:gd name="T62" fmla="*/ 36 w 279"/>
                  <a:gd name="T63" fmla="*/ 249 h 315"/>
                  <a:gd name="T64" fmla="*/ 52 w 279"/>
                  <a:gd name="T65" fmla="*/ 279 h 315"/>
                  <a:gd name="T66" fmla="*/ 52 w 279"/>
                  <a:gd name="T67" fmla="*/ 303 h 315"/>
                  <a:gd name="T68" fmla="*/ 74 w 279"/>
                  <a:gd name="T69" fmla="*/ 230 h 315"/>
                  <a:gd name="T70" fmla="*/ 74 w 279"/>
                  <a:gd name="T71" fmla="*/ 199 h 315"/>
                  <a:gd name="T72" fmla="*/ 140 w 279"/>
                  <a:gd name="T73" fmla="*/ 83 h 315"/>
                  <a:gd name="T74" fmla="*/ 52 w 279"/>
                  <a:gd name="T75" fmla="*/ 0 h 315"/>
                  <a:gd name="T76" fmla="*/ 21 w 279"/>
                  <a:gd name="T77" fmla="*/ 0 h 315"/>
                  <a:gd name="T78" fmla="*/ 21 w 279"/>
                  <a:gd name="T79" fmla="*/ 315 h 315"/>
                  <a:gd name="T80" fmla="*/ 36 w 279"/>
                  <a:gd name="T81" fmla="*/ 279 h 315"/>
                  <a:gd name="T82" fmla="*/ 36 w 279"/>
                  <a:gd name="T83" fmla="*/ 249 h 315"/>
                  <a:gd name="T84" fmla="*/ 21 w 279"/>
                  <a:gd name="T85" fmla="*/ 197 h 315"/>
                  <a:gd name="T86" fmla="*/ 21 w 279"/>
                  <a:gd name="T87" fmla="*/ 171 h 315"/>
                  <a:gd name="T88" fmla="*/ 36 w 279"/>
                  <a:gd name="T89" fmla="*/ 119 h 315"/>
                  <a:gd name="T90" fmla="*/ 36 w 279"/>
                  <a:gd name="T91" fmla="*/ 88 h 315"/>
                  <a:gd name="T92" fmla="*/ 21 w 279"/>
                  <a:gd name="T93" fmla="*/ 3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9" h="315">
                    <a:moveTo>
                      <a:pt x="244" y="303"/>
                    </a:moveTo>
                    <a:lnTo>
                      <a:pt x="260" y="303"/>
                    </a:lnTo>
                    <a:lnTo>
                      <a:pt x="260" y="315"/>
                    </a:lnTo>
                    <a:lnTo>
                      <a:pt x="279" y="315"/>
                    </a:lnTo>
                    <a:lnTo>
                      <a:pt x="279" y="0"/>
                    </a:lnTo>
                    <a:lnTo>
                      <a:pt x="260" y="0"/>
                    </a:lnTo>
                    <a:lnTo>
                      <a:pt x="260" y="12"/>
                    </a:lnTo>
                    <a:lnTo>
                      <a:pt x="244" y="12"/>
                    </a:lnTo>
                    <a:lnTo>
                      <a:pt x="244" y="36"/>
                    </a:lnTo>
                    <a:lnTo>
                      <a:pt x="260" y="36"/>
                    </a:lnTo>
                    <a:lnTo>
                      <a:pt x="260" y="64"/>
                    </a:lnTo>
                    <a:lnTo>
                      <a:pt x="244" y="64"/>
                    </a:lnTo>
                    <a:lnTo>
                      <a:pt x="244" y="88"/>
                    </a:lnTo>
                    <a:lnTo>
                      <a:pt x="260" y="88"/>
                    </a:lnTo>
                    <a:lnTo>
                      <a:pt x="260" y="119"/>
                    </a:lnTo>
                    <a:lnTo>
                      <a:pt x="244" y="119"/>
                    </a:lnTo>
                    <a:lnTo>
                      <a:pt x="244" y="142"/>
                    </a:lnTo>
                    <a:lnTo>
                      <a:pt x="260" y="142"/>
                    </a:lnTo>
                    <a:lnTo>
                      <a:pt x="260" y="171"/>
                    </a:lnTo>
                    <a:lnTo>
                      <a:pt x="244" y="171"/>
                    </a:lnTo>
                    <a:lnTo>
                      <a:pt x="244" y="197"/>
                    </a:lnTo>
                    <a:lnTo>
                      <a:pt x="260" y="197"/>
                    </a:lnTo>
                    <a:lnTo>
                      <a:pt x="260" y="225"/>
                    </a:lnTo>
                    <a:lnTo>
                      <a:pt x="244" y="225"/>
                    </a:lnTo>
                    <a:lnTo>
                      <a:pt x="244" y="249"/>
                    </a:lnTo>
                    <a:lnTo>
                      <a:pt x="260" y="249"/>
                    </a:lnTo>
                    <a:lnTo>
                      <a:pt x="260" y="279"/>
                    </a:lnTo>
                    <a:lnTo>
                      <a:pt x="244" y="279"/>
                    </a:lnTo>
                    <a:lnTo>
                      <a:pt x="244" y="303"/>
                    </a:lnTo>
                    <a:close/>
                    <a:moveTo>
                      <a:pt x="140" y="230"/>
                    </a:moveTo>
                    <a:lnTo>
                      <a:pt x="206" y="230"/>
                    </a:lnTo>
                    <a:lnTo>
                      <a:pt x="206" y="315"/>
                    </a:lnTo>
                    <a:lnTo>
                      <a:pt x="227" y="315"/>
                    </a:lnTo>
                    <a:lnTo>
                      <a:pt x="227" y="303"/>
                    </a:lnTo>
                    <a:lnTo>
                      <a:pt x="244" y="303"/>
                    </a:lnTo>
                    <a:lnTo>
                      <a:pt x="244" y="279"/>
                    </a:lnTo>
                    <a:lnTo>
                      <a:pt x="227" y="279"/>
                    </a:lnTo>
                    <a:lnTo>
                      <a:pt x="227" y="249"/>
                    </a:lnTo>
                    <a:lnTo>
                      <a:pt x="227" y="249"/>
                    </a:lnTo>
                    <a:lnTo>
                      <a:pt x="244" y="249"/>
                    </a:lnTo>
                    <a:lnTo>
                      <a:pt x="244" y="225"/>
                    </a:lnTo>
                    <a:lnTo>
                      <a:pt x="227" y="225"/>
                    </a:lnTo>
                    <a:lnTo>
                      <a:pt x="227" y="197"/>
                    </a:lnTo>
                    <a:lnTo>
                      <a:pt x="227" y="197"/>
                    </a:lnTo>
                    <a:lnTo>
                      <a:pt x="244" y="197"/>
                    </a:lnTo>
                    <a:lnTo>
                      <a:pt x="244" y="171"/>
                    </a:lnTo>
                    <a:lnTo>
                      <a:pt x="227" y="171"/>
                    </a:lnTo>
                    <a:lnTo>
                      <a:pt x="227" y="142"/>
                    </a:lnTo>
                    <a:lnTo>
                      <a:pt x="227" y="142"/>
                    </a:lnTo>
                    <a:lnTo>
                      <a:pt x="244" y="142"/>
                    </a:lnTo>
                    <a:lnTo>
                      <a:pt x="244" y="119"/>
                    </a:lnTo>
                    <a:lnTo>
                      <a:pt x="227" y="119"/>
                    </a:lnTo>
                    <a:lnTo>
                      <a:pt x="227" y="88"/>
                    </a:lnTo>
                    <a:lnTo>
                      <a:pt x="227" y="88"/>
                    </a:lnTo>
                    <a:lnTo>
                      <a:pt x="244" y="88"/>
                    </a:lnTo>
                    <a:lnTo>
                      <a:pt x="244" y="64"/>
                    </a:lnTo>
                    <a:lnTo>
                      <a:pt x="227" y="64"/>
                    </a:lnTo>
                    <a:lnTo>
                      <a:pt x="227" y="36"/>
                    </a:lnTo>
                    <a:lnTo>
                      <a:pt x="227" y="36"/>
                    </a:lnTo>
                    <a:lnTo>
                      <a:pt x="244" y="36"/>
                    </a:lnTo>
                    <a:lnTo>
                      <a:pt x="244" y="12"/>
                    </a:lnTo>
                    <a:lnTo>
                      <a:pt x="227" y="12"/>
                    </a:lnTo>
                    <a:lnTo>
                      <a:pt x="227" y="0"/>
                    </a:lnTo>
                    <a:lnTo>
                      <a:pt x="206" y="0"/>
                    </a:lnTo>
                    <a:lnTo>
                      <a:pt x="206" y="83"/>
                    </a:lnTo>
                    <a:lnTo>
                      <a:pt x="140" y="83"/>
                    </a:lnTo>
                    <a:lnTo>
                      <a:pt x="140" y="114"/>
                    </a:lnTo>
                    <a:lnTo>
                      <a:pt x="206" y="114"/>
                    </a:lnTo>
                    <a:lnTo>
                      <a:pt x="206" y="114"/>
                    </a:lnTo>
                    <a:lnTo>
                      <a:pt x="206" y="199"/>
                    </a:lnTo>
                    <a:lnTo>
                      <a:pt x="140" y="199"/>
                    </a:lnTo>
                    <a:lnTo>
                      <a:pt x="140" y="230"/>
                    </a:lnTo>
                    <a:close/>
                    <a:moveTo>
                      <a:pt x="52" y="0"/>
                    </a:moveTo>
                    <a:lnTo>
                      <a:pt x="52" y="12"/>
                    </a:lnTo>
                    <a:lnTo>
                      <a:pt x="36" y="12"/>
                    </a:lnTo>
                    <a:lnTo>
                      <a:pt x="36" y="36"/>
                    </a:lnTo>
                    <a:lnTo>
                      <a:pt x="52" y="36"/>
                    </a:lnTo>
                    <a:lnTo>
                      <a:pt x="52" y="64"/>
                    </a:lnTo>
                    <a:lnTo>
                      <a:pt x="52" y="64"/>
                    </a:lnTo>
                    <a:lnTo>
                      <a:pt x="36" y="64"/>
                    </a:lnTo>
                    <a:lnTo>
                      <a:pt x="36" y="88"/>
                    </a:lnTo>
                    <a:lnTo>
                      <a:pt x="52" y="88"/>
                    </a:lnTo>
                    <a:lnTo>
                      <a:pt x="52" y="119"/>
                    </a:lnTo>
                    <a:lnTo>
                      <a:pt x="52" y="119"/>
                    </a:lnTo>
                    <a:lnTo>
                      <a:pt x="36" y="119"/>
                    </a:lnTo>
                    <a:lnTo>
                      <a:pt x="36" y="142"/>
                    </a:lnTo>
                    <a:lnTo>
                      <a:pt x="52" y="142"/>
                    </a:lnTo>
                    <a:lnTo>
                      <a:pt x="52" y="171"/>
                    </a:lnTo>
                    <a:lnTo>
                      <a:pt x="52" y="171"/>
                    </a:lnTo>
                    <a:lnTo>
                      <a:pt x="36" y="171"/>
                    </a:lnTo>
                    <a:lnTo>
                      <a:pt x="36" y="197"/>
                    </a:lnTo>
                    <a:lnTo>
                      <a:pt x="52" y="197"/>
                    </a:lnTo>
                    <a:lnTo>
                      <a:pt x="52" y="225"/>
                    </a:lnTo>
                    <a:lnTo>
                      <a:pt x="52" y="225"/>
                    </a:lnTo>
                    <a:lnTo>
                      <a:pt x="36" y="225"/>
                    </a:lnTo>
                    <a:lnTo>
                      <a:pt x="36" y="249"/>
                    </a:lnTo>
                    <a:lnTo>
                      <a:pt x="52" y="249"/>
                    </a:lnTo>
                    <a:lnTo>
                      <a:pt x="52" y="279"/>
                    </a:lnTo>
                    <a:lnTo>
                      <a:pt x="52" y="279"/>
                    </a:lnTo>
                    <a:lnTo>
                      <a:pt x="36" y="279"/>
                    </a:lnTo>
                    <a:lnTo>
                      <a:pt x="36" y="303"/>
                    </a:lnTo>
                    <a:lnTo>
                      <a:pt x="52" y="303"/>
                    </a:lnTo>
                    <a:lnTo>
                      <a:pt x="52" y="315"/>
                    </a:lnTo>
                    <a:lnTo>
                      <a:pt x="74" y="315"/>
                    </a:lnTo>
                    <a:lnTo>
                      <a:pt x="74" y="230"/>
                    </a:lnTo>
                    <a:lnTo>
                      <a:pt x="140" y="230"/>
                    </a:lnTo>
                    <a:lnTo>
                      <a:pt x="140" y="199"/>
                    </a:lnTo>
                    <a:lnTo>
                      <a:pt x="74" y="199"/>
                    </a:lnTo>
                    <a:lnTo>
                      <a:pt x="74" y="114"/>
                    </a:lnTo>
                    <a:lnTo>
                      <a:pt x="140" y="114"/>
                    </a:lnTo>
                    <a:lnTo>
                      <a:pt x="140" y="83"/>
                    </a:lnTo>
                    <a:lnTo>
                      <a:pt x="74" y="83"/>
                    </a:lnTo>
                    <a:lnTo>
                      <a:pt x="74" y="0"/>
                    </a:lnTo>
                    <a:lnTo>
                      <a:pt x="52" y="0"/>
                    </a:lnTo>
                    <a:close/>
                    <a:moveTo>
                      <a:pt x="36" y="12"/>
                    </a:moveTo>
                    <a:lnTo>
                      <a:pt x="21" y="12"/>
                    </a:lnTo>
                    <a:lnTo>
                      <a:pt x="21" y="0"/>
                    </a:lnTo>
                    <a:lnTo>
                      <a:pt x="0" y="0"/>
                    </a:lnTo>
                    <a:lnTo>
                      <a:pt x="0" y="315"/>
                    </a:lnTo>
                    <a:lnTo>
                      <a:pt x="21" y="315"/>
                    </a:lnTo>
                    <a:lnTo>
                      <a:pt x="21" y="303"/>
                    </a:lnTo>
                    <a:lnTo>
                      <a:pt x="36" y="303"/>
                    </a:lnTo>
                    <a:lnTo>
                      <a:pt x="36" y="279"/>
                    </a:lnTo>
                    <a:lnTo>
                      <a:pt x="21" y="279"/>
                    </a:lnTo>
                    <a:lnTo>
                      <a:pt x="21" y="249"/>
                    </a:lnTo>
                    <a:lnTo>
                      <a:pt x="36" y="249"/>
                    </a:lnTo>
                    <a:lnTo>
                      <a:pt x="36" y="225"/>
                    </a:lnTo>
                    <a:lnTo>
                      <a:pt x="21" y="225"/>
                    </a:lnTo>
                    <a:lnTo>
                      <a:pt x="21" y="197"/>
                    </a:lnTo>
                    <a:lnTo>
                      <a:pt x="36" y="197"/>
                    </a:lnTo>
                    <a:lnTo>
                      <a:pt x="36" y="171"/>
                    </a:lnTo>
                    <a:lnTo>
                      <a:pt x="21" y="171"/>
                    </a:lnTo>
                    <a:lnTo>
                      <a:pt x="21" y="142"/>
                    </a:lnTo>
                    <a:lnTo>
                      <a:pt x="36" y="142"/>
                    </a:lnTo>
                    <a:lnTo>
                      <a:pt x="36" y="119"/>
                    </a:lnTo>
                    <a:lnTo>
                      <a:pt x="21" y="119"/>
                    </a:lnTo>
                    <a:lnTo>
                      <a:pt x="21" y="88"/>
                    </a:lnTo>
                    <a:lnTo>
                      <a:pt x="36" y="88"/>
                    </a:lnTo>
                    <a:lnTo>
                      <a:pt x="36" y="64"/>
                    </a:lnTo>
                    <a:lnTo>
                      <a:pt x="21" y="64"/>
                    </a:lnTo>
                    <a:lnTo>
                      <a:pt x="21" y="36"/>
                    </a:lnTo>
                    <a:lnTo>
                      <a:pt x="36" y="36"/>
                    </a:lnTo>
                    <a:lnTo>
                      <a:pt x="36" y="12"/>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78" name="Freeform 115"/>
              <p:cNvSpPr/>
              <p:nvPr/>
            </p:nvSpPr>
            <p:spPr bwMode="auto">
              <a:xfrm>
                <a:off x="-968375" y="8429625"/>
                <a:ext cx="101600" cy="127000"/>
              </a:xfrm>
              <a:custGeom>
                <a:avLst/>
                <a:gdLst>
                  <a:gd name="T0" fmla="*/ 64 w 64"/>
                  <a:gd name="T1" fmla="*/ 0 h 80"/>
                  <a:gd name="T2" fmla="*/ 0 w 64"/>
                  <a:gd name="T3" fmla="*/ 0 h 80"/>
                  <a:gd name="T4" fmla="*/ 0 w 64"/>
                  <a:gd name="T5" fmla="*/ 28 h 80"/>
                  <a:gd name="T6" fmla="*/ 64 w 64"/>
                  <a:gd name="T7" fmla="*/ 80 h 80"/>
                  <a:gd name="T8" fmla="*/ 64 w 64"/>
                  <a:gd name="T9" fmla="*/ 0 h 80"/>
                </a:gdLst>
                <a:ahLst/>
                <a:cxnLst>
                  <a:cxn ang="0">
                    <a:pos x="T0" y="T1"/>
                  </a:cxn>
                  <a:cxn ang="0">
                    <a:pos x="T2" y="T3"/>
                  </a:cxn>
                  <a:cxn ang="0">
                    <a:pos x="T4" y="T5"/>
                  </a:cxn>
                  <a:cxn ang="0">
                    <a:pos x="T6" y="T7"/>
                  </a:cxn>
                  <a:cxn ang="0">
                    <a:pos x="T8" y="T9"/>
                  </a:cxn>
                </a:cxnLst>
                <a:rect l="0" t="0" r="r" b="b"/>
                <a:pathLst>
                  <a:path w="64" h="80">
                    <a:moveTo>
                      <a:pt x="64" y="0"/>
                    </a:moveTo>
                    <a:lnTo>
                      <a:pt x="0" y="0"/>
                    </a:lnTo>
                    <a:lnTo>
                      <a:pt x="0" y="28"/>
                    </a:lnTo>
                    <a:lnTo>
                      <a:pt x="64" y="80"/>
                    </a:lnTo>
                    <a:lnTo>
                      <a:pt x="64"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79" name="Freeform 116"/>
              <p:cNvSpPr/>
              <p:nvPr/>
            </p:nvSpPr>
            <p:spPr bwMode="auto">
              <a:xfrm>
                <a:off x="-1282700" y="8537575"/>
                <a:ext cx="415925" cy="406400"/>
              </a:xfrm>
              <a:custGeom>
                <a:avLst/>
                <a:gdLst>
                  <a:gd name="T0" fmla="*/ 262 w 262"/>
                  <a:gd name="T1" fmla="*/ 135 h 256"/>
                  <a:gd name="T2" fmla="*/ 262 w 262"/>
                  <a:gd name="T3" fmla="*/ 107 h 256"/>
                  <a:gd name="T4" fmla="*/ 198 w 262"/>
                  <a:gd name="T5" fmla="*/ 55 h 256"/>
                  <a:gd name="T6" fmla="*/ 130 w 262"/>
                  <a:gd name="T7" fmla="*/ 0 h 256"/>
                  <a:gd name="T8" fmla="*/ 0 w 262"/>
                  <a:gd name="T9" fmla="*/ 107 h 256"/>
                  <a:gd name="T10" fmla="*/ 0 w 262"/>
                  <a:gd name="T11" fmla="*/ 256 h 256"/>
                  <a:gd name="T12" fmla="*/ 83 w 262"/>
                  <a:gd name="T13" fmla="*/ 256 h 256"/>
                  <a:gd name="T14" fmla="*/ 83 w 262"/>
                  <a:gd name="T15" fmla="*/ 109 h 256"/>
                  <a:gd name="T16" fmla="*/ 180 w 262"/>
                  <a:gd name="T17" fmla="*/ 109 h 256"/>
                  <a:gd name="T18" fmla="*/ 180 w 262"/>
                  <a:gd name="T19" fmla="*/ 256 h 256"/>
                  <a:gd name="T20" fmla="*/ 262 w 262"/>
                  <a:gd name="T21" fmla="*/ 256 h 256"/>
                  <a:gd name="T22" fmla="*/ 262 w 262"/>
                  <a:gd name="T23" fmla="*/ 135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256">
                    <a:moveTo>
                      <a:pt x="262" y="135"/>
                    </a:moveTo>
                    <a:lnTo>
                      <a:pt x="262" y="107"/>
                    </a:lnTo>
                    <a:lnTo>
                      <a:pt x="198" y="55"/>
                    </a:lnTo>
                    <a:lnTo>
                      <a:pt x="130" y="0"/>
                    </a:lnTo>
                    <a:lnTo>
                      <a:pt x="0" y="107"/>
                    </a:lnTo>
                    <a:lnTo>
                      <a:pt x="0" y="256"/>
                    </a:lnTo>
                    <a:lnTo>
                      <a:pt x="83" y="256"/>
                    </a:lnTo>
                    <a:lnTo>
                      <a:pt x="83" y="109"/>
                    </a:lnTo>
                    <a:lnTo>
                      <a:pt x="180" y="109"/>
                    </a:lnTo>
                    <a:lnTo>
                      <a:pt x="180" y="256"/>
                    </a:lnTo>
                    <a:lnTo>
                      <a:pt x="262" y="256"/>
                    </a:lnTo>
                    <a:lnTo>
                      <a:pt x="262" y="135"/>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80" name="Freeform 117"/>
              <p:cNvSpPr/>
              <p:nvPr/>
            </p:nvSpPr>
            <p:spPr bwMode="auto">
              <a:xfrm>
                <a:off x="-1384300" y="8407400"/>
                <a:ext cx="619125" cy="319088"/>
              </a:xfrm>
              <a:custGeom>
                <a:avLst/>
                <a:gdLst>
                  <a:gd name="T0" fmla="*/ 64 w 390"/>
                  <a:gd name="T1" fmla="*/ 177 h 201"/>
                  <a:gd name="T2" fmla="*/ 194 w 390"/>
                  <a:gd name="T3" fmla="*/ 68 h 201"/>
                  <a:gd name="T4" fmla="*/ 262 w 390"/>
                  <a:gd name="T5" fmla="*/ 123 h 201"/>
                  <a:gd name="T6" fmla="*/ 326 w 390"/>
                  <a:gd name="T7" fmla="*/ 177 h 201"/>
                  <a:gd name="T8" fmla="*/ 357 w 390"/>
                  <a:gd name="T9" fmla="*/ 201 h 201"/>
                  <a:gd name="T10" fmla="*/ 390 w 390"/>
                  <a:gd name="T11" fmla="*/ 158 h 201"/>
                  <a:gd name="T12" fmla="*/ 326 w 390"/>
                  <a:gd name="T13" fmla="*/ 108 h 201"/>
                  <a:gd name="T14" fmla="*/ 262 w 390"/>
                  <a:gd name="T15" fmla="*/ 56 h 201"/>
                  <a:gd name="T16" fmla="*/ 194 w 390"/>
                  <a:gd name="T17" fmla="*/ 0 h 201"/>
                  <a:gd name="T18" fmla="*/ 0 w 390"/>
                  <a:gd name="T19" fmla="*/ 158 h 201"/>
                  <a:gd name="T20" fmla="*/ 33 w 390"/>
                  <a:gd name="T21" fmla="*/ 201 h 201"/>
                  <a:gd name="T22" fmla="*/ 64 w 390"/>
                  <a:gd name="T23" fmla="*/ 17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0" h="201">
                    <a:moveTo>
                      <a:pt x="64" y="177"/>
                    </a:moveTo>
                    <a:lnTo>
                      <a:pt x="194" y="68"/>
                    </a:lnTo>
                    <a:lnTo>
                      <a:pt x="262" y="123"/>
                    </a:lnTo>
                    <a:lnTo>
                      <a:pt x="326" y="177"/>
                    </a:lnTo>
                    <a:lnTo>
                      <a:pt x="357" y="201"/>
                    </a:lnTo>
                    <a:lnTo>
                      <a:pt x="390" y="158"/>
                    </a:lnTo>
                    <a:lnTo>
                      <a:pt x="326" y="108"/>
                    </a:lnTo>
                    <a:lnTo>
                      <a:pt x="262" y="56"/>
                    </a:lnTo>
                    <a:lnTo>
                      <a:pt x="194" y="0"/>
                    </a:lnTo>
                    <a:lnTo>
                      <a:pt x="0" y="158"/>
                    </a:lnTo>
                    <a:lnTo>
                      <a:pt x="33" y="201"/>
                    </a:lnTo>
                    <a:lnTo>
                      <a:pt x="64" y="177"/>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81" name="Freeform 118"/>
              <p:cNvSpPr/>
              <p:nvPr/>
            </p:nvSpPr>
            <p:spPr bwMode="auto">
              <a:xfrm>
                <a:off x="-3157538" y="8669338"/>
                <a:ext cx="157163" cy="312738"/>
              </a:xfrm>
              <a:custGeom>
                <a:avLst/>
                <a:gdLst>
                  <a:gd name="T0" fmla="*/ 0 w 99"/>
                  <a:gd name="T1" fmla="*/ 197 h 197"/>
                  <a:gd name="T2" fmla="*/ 99 w 99"/>
                  <a:gd name="T3" fmla="*/ 78 h 197"/>
                  <a:gd name="T4" fmla="*/ 0 w 99"/>
                  <a:gd name="T5" fmla="*/ 0 h 197"/>
                  <a:gd name="T6" fmla="*/ 0 w 99"/>
                  <a:gd name="T7" fmla="*/ 197 h 197"/>
                </a:gdLst>
                <a:ahLst/>
                <a:cxnLst>
                  <a:cxn ang="0">
                    <a:pos x="T0" y="T1"/>
                  </a:cxn>
                  <a:cxn ang="0">
                    <a:pos x="T2" y="T3"/>
                  </a:cxn>
                  <a:cxn ang="0">
                    <a:pos x="T4" y="T5"/>
                  </a:cxn>
                  <a:cxn ang="0">
                    <a:pos x="T6" y="T7"/>
                  </a:cxn>
                </a:cxnLst>
                <a:rect l="0" t="0" r="r" b="b"/>
                <a:pathLst>
                  <a:path w="99" h="197">
                    <a:moveTo>
                      <a:pt x="0" y="197"/>
                    </a:moveTo>
                    <a:lnTo>
                      <a:pt x="99" y="78"/>
                    </a:lnTo>
                    <a:lnTo>
                      <a:pt x="0" y="0"/>
                    </a:lnTo>
                    <a:lnTo>
                      <a:pt x="0" y="197"/>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82" name="Freeform 119"/>
              <p:cNvSpPr/>
              <p:nvPr/>
            </p:nvSpPr>
            <p:spPr bwMode="auto">
              <a:xfrm>
                <a:off x="-2781300" y="8669338"/>
                <a:ext cx="157163" cy="312738"/>
              </a:xfrm>
              <a:custGeom>
                <a:avLst/>
                <a:gdLst>
                  <a:gd name="T0" fmla="*/ 99 w 99"/>
                  <a:gd name="T1" fmla="*/ 197 h 197"/>
                  <a:gd name="T2" fmla="*/ 99 w 99"/>
                  <a:gd name="T3" fmla="*/ 0 h 197"/>
                  <a:gd name="T4" fmla="*/ 0 w 99"/>
                  <a:gd name="T5" fmla="*/ 78 h 197"/>
                  <a:gd name="T6" fmla="*/ 99 w 99"/>
                  <a:gd name="T7" fmla="*/ 197 h 197"/>
                </a:gdLst>
                <a:ahLst/>
                <a:cxnLst>
                  <a:cxn ang="0">
                    <a:pos x="T0" y="T1"/>
                  </a:cxn>
                  <a:cxn ang="0">
                    <a:pos x="T2" y="T3"/>
                  </a:cxn>
                  <a:cxn ang="0">
                    <a:pos x="T4" y="T5"/>
                  </a:cxn>
                  <a:cxn ang="0">
                    <a:pos x="T6" y="T7"/>
                  </a:cxn>
                </a:cxnLst>
                <a:rect l="0" t="0" r="r" b="b"/>
                <a:pathLst>
                  <a:path w="99" h="197">
                    <a:moveTo>
                      <a:pt x="99" y="197"/>
                    </a:moveTo>
                    <a:lnTo>
                      <a:pt x="99" y="0"/>
                    </a:lnTo>
                    <a:lnTo>
                      <a:pt x="0" y="78"/>
                    </a:lnTo>
                    <a:lnTo>
                      <a:pt x="99" y="197"/>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83" name="Freeform 120"/>
              <p:cNvSpPr/>
              <p:nvPr/>
            </p:nvSpPr>
            <p:spPr bwMode="auto">
              <a:xfrm>
                <a:off x="-2624138" y="8993188"/>
                <a:ext cx="0" cy="317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84" name="Freeform 121"/>
              <p:cNvSpPr/>
              <p:nvPr/>
            </p:nvSpPr>
            <p:spPr bwMode="auto">
              <a:xfrm>
                <a:off x="-3157538" y="8993188"/>
                <a:ext cx="3175" cy="3175"/>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0" y="0"/>
                    </a:lnTo>
                    <a:lnTo>
                      <a:pt x="0" y="2"/>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85" name="Freeform 122"/>
              <p:cNvSpPr/>
              <p:nvPr/>
            </p:nvSpPr>
            <p:spPr bwMode="auto">
              <a:xfrm>
                <a:off x="-3146425" y="8804275"/>
                <a:ext cx="514350" cy="192088"/>
              </a:xfrm>
              <a:custGeom>
                <a:avLst/>
                <a:gdLst>
                  <a:gd name="T0" fmla="*/ 324 w 324"/>
                  <a:gd name="T1" fmla="*/ 121 h 121"/>
                  <a:gd name="T2" fmla="*/ 322 w 324"/>
                  <a:gd name="T3" fmla="*/ 119 h 121"/>
                  <a:gd name="T4" fmla="*/ 222 w 324"/>
                  <a:gd name="T5" fmla="*/ 0 h 121"/>
                  <a:gd name="T6" fmla="*/ 161 w 324"/>
                  <a:gd name="T7" fmla="*/ 50 h 121"/>
                  <a:gd name="T8" fmla="*/ 99 w 324"/>
                  <a:gd name="T9" fmla="*/ 0 h 121"/>
                  <a:gd name="T10" fmla="*/ 0 w 324"/>
                  <a:gd name="T11" fmla="*/ 119 h 121"/>
                  <a:gd name="T12" fmla="*/ 0 w 324"/>
                  <a:gd name="T13" fmla="*/ 121 h 121"/>
                  <a:gd name="T14" fmla="*/ 324 w 324"/>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4" h="121">
                    <a:moveTo>
                      <a:pt x="324" y="121"/>
                    </a:moveTo>
                    <a:lnTo>
                      <a:pt x="322" y="119"/>
                    </a:lnTo>
                    <a:lnTo>
                      <a:pt x="222" y="0"/>
                    </a:lnTo>
                    <a:lnTo>
                      <a:pt x="161" y="50"/>
                    </a:lnTo>
                    <a:lnTo>
                      <a:pt x="99" y="0"/>
                    </a:lnTo>
                    <a:lnTo>
                      <a:pt x="0" y="119"/>
                    </a:lnTo>
                    <a:lnTo>
                      <a:pt x="0" y="121"/>
                    </a:lnTo>
                    <a:lnTo>
                      <a:pt x="324" y="121"/>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86" name="Freeform 123"/>
              <p:cNvSpPr/>
              <p:nvPr/>
            </p:nvSpPr>
            <p:spPr bwMode="auto">
              <a:xfrm>
                <a:off x="-3146425" y="8658225"/>
                <a:ext cx="511175" cy="206375"/>
              </a:xfrm>
              <a:custGeom>
                <a:avLst/>
                <a:gdLst>
                  <a:gd name="T0" fmla="*/ 97 w 322"/>
                  <a:gd name="T1" fmla="*/ 78 h 130"/>
                  <a:gd name="T2" fmla="*/ 102 w 322"/>
                  <a:gd name="T3" fmla="*/ 81 h 130"/>
                  <a:gd name="T4" fmla="*/ 107 w 322"/>
                  <a:gd name="T5" fmla="*/ 85 h 130"/>
                  <a:gd name="T6" fmla="*/ 161 w 322"/>
                  <a:gd name="T7" fmla="*/ 130 h 130"/>
                  <a:gd name="T8" fmla="*/ 218 w 322"/>
                  <a:gd name="T9" fmla="*/ 85 h 130"/>
                  <a:gd name="T10" fmla="*/ 220 w 322"/>
                  <a:gd name="T11" fmla="*/ 81 h 130"/>
                  <a:gd name="T12" fmla="*/ 225 w 322"/>
                  <a:gd name="T13" fmla="*/ 78 h 130"/>
                  <a:gd name="T14" fmla="*/ 322 w 322"/>
                  <a:gd name="T15" fmla="*/ 0 h 130"/>
                  <a:gd name="T16" fmla="*/ 0 w 322"/>
                  <a:gd name="T17" fmla="*/ 0 h 130"/>
                  <a:gd name="T18" fmla="*/ 97 w 322"/>
                  <a:gd name="T19" fmla="*/ 7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2" h="130">
                    <a:moveTo>
                      <a:pt x="97" y="78"/>
                    </a:moveTo>
                    <a:lnTo>
                      <a:pt x="102" y="81"/>
                    </a:lnTo>
                    <a:lnTo>
                      <a:pt x="107" y="85"/>
                    </a:lnTo>
                    <a:lnTo>
                      <a:pt x="161" y="130"/>
                    </a:lnTo>
                    <a:lnTo>
                      <a:pt x="218" y="85"/>
                    </a:lnTo>
                    <a:lnTo>
                      <a:pt x="220" y="81"/>
                    </a:lnTo>
                    <a:lnTo>
                      <a:pt x="225" y="78"/>
                    </a:lnTo>
                    <a:lnTo>
                      <a:pt x="322" y="0"/>
                    </a:lnTo>
                    <a:lnTo>
                      <a:pt x="0" y="0"/>
                    </a:lnTo>
                    <a:lnTo>
                      <a:pt x="97" y="78"/>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87" name="Freeform 124"/>
              <p:cNvSpPr/>
              <p:nvPr/>
            </p:nvSpPr>
            <p:spPr bwMode="auto">
              <a:xfrm>
                <a:off x="-2200275" y="1177925"/>
                <a:ext cx="549275" cy="338138"/>
              </a:xfrm>
              <a:custGeom>
                <a:avLst/>
                <a:gdLst>
                  <a:gd name="T0" fmla="*/ 146 w 146"/>
                  <a:gd name="T1" fmla="*/ 74 h 90"/>
                  <a:gd name="T2" fmla="*/ 130 w 146"/>
                  <a:gd name="T3" fmla="*/ 58 h 90"/>
                  <a:gd name="T4" fmla="*/ 132 w 146"/>
                  <a:gd name="T5" fmla="*/ 45 h 90"/>
                  <a:gd name="T6" fmla="*/ 87 w 146"/>
                  <a:gd name="T7" fmla="*/ 0 h 90"/>
                  <a:gd name="T8" fmla="*/ 43 w 146"/>
                  <a:gd name="T9" fmla="*/ 44 h 90"/>
                  <a:gd name="T10" fmla="*/ 26 w 146"/>
                  <a:gd name="T11" fmla="*/ 38 h 90"/>
                  <a:gd name="T12" fmla="*/ 0 w 146"/>
                  <a:gd name="T13" fmla="*/ 64 h 90"/>
                  <a:gd name="T14" fmla="*/ 26 w 146"/>
                  <a:gd name="T15" fmla="*/ 90 h 90"/>
                  <a:gd name="T16" fmla="*/ 85 w 146"/>
                  <a:gd name="T17" fmla="*/ 90 h 90"/>
                  <a:gd name="T18" fmla="*/ 87 w 146"/>
                  <a:gd name="T19" fmla="*/ 90 h 90"/>
                  <a:gd name="T20" fmla="*/ 130 w 146"/>
                  <a:gd name="T21" fmla="*/ 90 h 90"/>
                  <a:gd name="T22" fmla="*/ 146 w 146"/>
                  <a:gd name="T23" fmla="*/ 7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90">
                    <a:moveTo>
                      <a:pt x="146" y="74"/>
                    </a:moveTo>
                    <a:cubicBezTo>
                      <a:pt x="146" y="65"/>
                      <a:pt x="139" y="58"/>
                      <a:pt x="130" y="58"/>
                    </a:cubicBezTo>
                    <a:cubicBezTo>
                      <a:pt x="132" y="54"/>
                      <a:pt x="132" y="50"/>
                      <a:pt x="132" y="45"/>
                    </a:cubicBezTo>
                    <a:cubicBezTo>
                      <a:pt x="132" y="20"/>
                      <a:pt x="112" y="0"/>
                      <a:pt x="87" y="0"/>
                    </a:cubicBezTo>
                    <a:cubicBezTo>
                      <a:pt x="63" y="0"/>
                      <a:pt x="43" y="20"/>
                      <a:pt x="43" y="44"/>
                    </a:cubicBezTo>
                    <a:cubicBezTo>
                      <a:pt x="38" y="40"/>
                      <a:pt x="32" y="38"/>
                      <a:pt x="26" y="38"/>
                    </a:cubicBezTo>
                    <a:cubicBezTo>
                      <a:pt x="12" y="38"/>
                      <a:pt x="0" y="50"/>
                      <a:pt x="0" y="64"/>
                    </a:cubicBezTo>
                    <a:cubicBezTo>
                      <a:pt x="0" y="78"/>
                      <a:pt x="12" y="90"/>
                      <a:pt x="26" y="90"/>
                    </a:cubicBezTo>
                    <a:cubicBezTo>
                      <a:pt x="85" y="90"/>
                      <a:pt x="85" y="90"/>
                      <a:pt x="85" y="90"/>
                    </a:cubicBezTo>
                    <a:cubicBezTo>
                      <a:pt x="87" y="90"/>
                      <a:pt x="87" y="90"/>
                      <a:pt x="87" y="90"/>
                    </a:cubicBezTo>
                    <a:cubicBezTo>
                      <a:pt x="130" y="90"/>
                      <a:pt x="130" y="90"/>
                      <a:pt x="130" y="90"/>
                    </a:cubicBezTo>
                    <a:cubicBezTo>
                      <a:pt x="139" y="90"/>
                      <a:pt x="146" y="83"/>
                      <a:pt x="146" y="74"/>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88" name="Rectangle 125"/>
              <p:cNvSpPr>
                <a:spLocks noChangeArrowheads="1"/>
              </p:cNvSpPr>
              <p:nvPr/>
            </p:nvSpPr>
            <p:spPr bwMode="auto">
              <a:xfrm>
                <a:off x="-2120900" y="1546225"/>
                <a:ext cx="44450" cy="106363"/>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89" name="Rectangle 126"/>
              <p:cNvSpPr>
                <a:spLocks noChangeArrowheads="1"/>
              </p:cNvSpPr>
              <p:nvPr/>
            </p:nvSpPr>
            <p:spPr bwMode="auto">
              <a:xfrm>
                <a:off x="-2008188" y="1603375"/>
                <a:ext cx="49213" cy="104775"/>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90" name="Rectangle 127"/>
              <p:cNvSpPr>
                <a:spLocks noChangeArrowheads="1"/>
              </p:cNvSpPr>
              <p:nvPr/>
            </p:nvSpPr>
            <p:spPr bwMode="auto">
              <a:xfrm>
                <a:off x="-1892300" y="1546225"/>
                <a:ext cx="46038" cy="106363"/>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91" name="Rectangle 128"/>
              <p:cNvSpPr>
                <a:spLocks noChangeArrowheads="1"/>
              </p:cNvSpPr>
              <p:nvPr/>
            </p:nvSpPr>
            <p:spPr bwMode="auto">
              <a:xfrm>
                <a:off x="-1779588" y="1603375"/>
                <a:ext cx="49213" cy="104775"/>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92" name="Freeform 129"/>
              <p:cNvSpPr/>
              <p:nvPr/>
            </p:nvSpPr>
            <p:spPr bwMode="auto">
              <a:xfrm>
                <a:off x="-1843088" y="2755900"/>
                <a:ext cx="469900" cy="387350"/>
              </a:xfrm>
              <a:custGeom>
                <a:avLst/>
                <a:gdLst>
                  <a:gd name="T0" fmla="*/ 241 w 296"/>
                  <a:gd name="T1" fmla="*/ 0 h 244"/>
                  <a:gd name="T2" fmla="*/ 107 w 296"/>
                  <a:gd name="T3" fmla="*/ 137 h 244"/>
                  <a:gd name="T4" fmla="*/ 55 w 296"/>
                  <a:gd name="T5" fmla="*/ 85 h 244"/>
                  <a:gd name="T6" fmla="*/ 0 w 296"/>
                  <a:gd name="T7" fmla="*/ 139 h 244"/>
                  <a:gd name="T8" fmla="*/ 52 w 296"/>
                  <a:gd name="T9" fmla="*/ 189 h 244"/>
                  <a:gd name="T10" fmla="*/ 107 w 296"/>
                  <a:gd name="T11" fmla="*/ 244 h 244"/>
                  <a:gd name="T12" fmla="*/ 159 w 296"/>
                  <a:gd name="T13" fmla="*/ 189 h 244"/>
                  <a:gd name="T14" fmla="*/ 296 w 296"/>
                  <a:gd name="T15" fmla="*/ 54 h 244"/>
                  <a:gd name="T16" fmla="*/ 241 w 296"/>
                  <a:gd name="T17"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6" h="244">
                    <a:moveTo>
                      <a:pt x="241" y="0"/>
                    </a:moveTo>
                    <a:lnTo>
                      <a:pt x="107" y="137"/>
                    </a:lnTo>
                    <a:lnTo>
                      <a:pt x="55" y="85"/>
                    </a:lnTo>
                    <a:lnTo>
                      <a:pt x="0" y="139"/>
                    </a:lnTo>
                    <a:lnTo>
                      <a:pt x="52" y="189"/>
                    </a:lnTo>
                    <a:lnTo>
                      <a:pt x="107" y="244"/>
                    </a:lnTo>
                    <a:lnTo>
                      <a:pt x="159" y="189"/>
                    </a:lnTo>
                    <a:lnTo>
                      <a:pt x="296" y="54"/>
                    </a:lnTo>
                    <a:lnTo>
                      <a:pt x="241"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93" name="Freeform 130"/>
              <p:cNvSpPr/>
              <p:nvPr/>
            </p:nvSpPr>
            <p:spPr bwMode="auto">
              <a:xfrm>
                <a:off x="-5813425" y="2943225"/>
                <a:ext cx="560388" cy="131763"/>
              </a:xfrm>
              <a:custGeom>
                <a:avLst/>
                <a:gdLst>
                  <a:gd name="T0" fmla="*/ 353 w 353"/>
                  <a:gd name="T1" fmla="*/ 0 h 83"/>
                  <a:gd name="T2" fmla="*/ 322 w 353"/>
                  <a:gd name="T3" fmla="*/ 0 h 83"/>
                  <a:gd name="T4" fmla="*/ 322 w 353"/>
                  <a:gd name="T5" fmla="*/ 52 h 83"/>
                  <a:gd name="T6" fmla="*/ 33 w 353"/>
                  <a:gd name="T7" fmla="*/ 52 h 83"/>
                  <a:gd name="T8" fmla="*/ 33 w 353"/>
                  <a:gd name="T9" fmla="*/ 0 h 83"/>
                  <a:gd name="T10" fmla="*/ 0 w 353"/>
                  <a:gd name="T11" fmla="*/ 0 h 83"/>
                  <a:gd name="T12" fmla="*/ 0 w 353"/>
                  <a:gd name="T13" fmla="*/ 83 h 83"/>
                  <a:gd name="T14" fmla="*/ 353 w 353"/>
                  <a:gd name="T15" fmla="*/ 83 h 83"/>
                  <a:gd name="T16" fmla="*/ 353 w 353"/>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83">
                    <a:moveTo>
                      <a:pt x="353" y="0"/>
                    </a:moveTo>
                    <a:lnTo>
                      <a:pt x="322" y="0"/>
                    </a:lnTo>
                    <a:lnTo>
                      <a:pt x="322" y="52"/>
                    </a:lnTo>
                    <a:lnTo>
                      <a:pt x="33" y="52"/>
                    </a:lnTo>
                    <a:lnTo>
                      <a:pt x="33" y="0"/>
                    </a:lnTo>
                    <a:lnTo>
                      <a:pt x="0" y="0"/>
                    </a:lnTo>
                    <a:lnTo>
                      <a:pt x="0" y="83"/>
                    </a:lnTo>
                    <a:lnTo>
                      <a:pt x="353" y="83"/>
                    </a:lnTo>
                    <a:lnTo>
                      <a:pt x="353"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94" name="Freeform 131"/>
              <p:cNvSpPr/>
              <p:nvPr/>
            </p:nvSpPr>
            <p:spPr bwMode="auto">
              <a:xfrm>
                <a:off x="-5734050" y="2544762"/>
                <a:ext cx="412750" cy="439738"/>
              </a:xfrm>
              <a:custGeom>
                <a:avLst/>
                <a:gdLst>
                  <a:gd name="T0" fmla="*/ 45 w 260"/>
                  <a:gd name="T1" fmla="*/ 116 h 277"/>
                  <a:gd name="T2" fmla="*/ 0 w 260"/>
                  <a:gd name="T3" fmla="*/ 116 h 277"/>
                  <a:gd name="T4" fmla="*/ 130 w 260"/>
                  <a:gd name="T5" fmla="*/ 277 h 277"/>
                  <a:gd name="T6" fmla="*/ 260 w 260"/>
                  <a:gd name="T7" fmla="*/ 116 h 277"/>
                  <a:gd name="T8" fmla="*/ 215 w 260"/>
                  <a:gd name="T9" fmla="*/ 116 h 277"/>
                  <a:gd name="T10" fmla="*/ 215 w 260"/>
                  <a:gd name="T11" fmla="*/ 0 h 277"/>
                  <a:gd name="T12" fmla="*/ 45 w 260"/>
                  <a:gd name="T13" fmla="*/ 0 h 277"/>
                  <a:gd name="T14" fmla="*/ 45 w 260"/>
                  <a:gd name="T15" fmla="*/ 116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0" h="277">
                    <a:moveTo>
                      <a:pt x="45" y="116"/>
                    </a:moveTo>
                    <a:lnTo>
                      <a:pt x="0" y="116"/>
                    </a:lnTo>
                    <a:lnTo>
                      <a:pt x="130" y="277"/>
                    </a:lnTo>
                    <a:lnTo>
                      <a:pt x="260" y="116"/>
                    </a:lnTo>
                    <a:lnTo>
                      <a:pt x="215" y="116"/>
                    </a:lnTo>
                    <a:lnTo>
                      <a:pt x="215" y="0"/>
                    </a:lnTo>
                    <a:lnTo>
                      <a:pt x="45" y="0"/>
                    </a:lnTo>
                    <a:lnTo>
                      <a:pt x="45" y="116"/>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95" name="Freeform 132"/>
              <p:cNvSpPr>
                <a:spLocks noEditPoints="1"/>
              </p:cNvSpPr>
              <p:nvPr/>
            </p:nvSpPr>
            <p:spPr bwMode="auto">
              <a:xfrm>
                <a:off x="-3600450" y="4483100"/>
                <a:ext cx="566738" cy="566738"/>
              </a:xfrm>
              <a:custGeom>
                <a:avLst/>
                <a:gdLst>
                  <a:gd name="T0" fmla="*/ 76 w 151"/>
                  <a:gd name="T1" fmla="*/ 151 h 151"/>
                  <a:gd name="T2" fmla="*/ 151 w 151"/>
                  <a:gd name="T3" fmla="*/ 75 h 151"/>
                  <a:gd name="T4" fmla="*/ 76 w 151"/>
                  <a:gd name="T5" fmla="*/ 0 h 151"/>
                  <a:gd name="T6" fmla="*/ 76 w 151"/>
                  <a:gd name="T7" fmla="*/ 8 h 151"/>
                  <a:gd name="T8" fmla="*/ 82 w 151"/>
                  <a:gd name="T9" fmla="*/ 8 h 151"/>
                  <a:gd name="T10" fmla="*/ 82 w 151"/>
                  <a:gd name="T11" fmla="*/ 75 h 151"/>
                  <a:gd name="T12" fmla="*/ 76 w 151"/>
                  <a:gd name="T13" fmla="*/ 75 h 151"/>
                  <a:gd name="T14" fmla="*/ 76 w 151"/>
                  <a:gd name="T15" fmla="*/ 123 h 151"/>
                  <a:gd name="T16" fmla="*/ 124 w 151"/>
                  <a:gd name="T17" fmla="*/ 75 h 151"/>
                  <a:gd name="T18" fmla="*/ 98 w 151"/>
                  <a:gd name="T19" fmla="*/ 32 h 151"/>
                  <a:gd name="T20" fmla="*/ 103 w 151"/>
                  <a:gd name="T21" fmla="*/ 21 h 151"/>
                  <a:gd name="T22" fmla="*/ 136 w 151"/>
                  <a:gd name="T23" fmla="*/ 75 h 151"/>
                  <a:gd name="T24" fmla="*/ 76 w 151"/>
                  <a:gd name="T25" fmla="*/ 135 h 151"/>
                  <a:gd name="T26" fmla="*/ 76 w 151"/>
                  <a:gd name="T27" fmla="*/ 151 h 151"/>
                  <a:gd name="T28" fmla="*/ 76 w 151"/>
                  <a:gd name="T29" fmla="*/ 135 h 151"/>
                  <a:gd name="T30" fmla="*/ 76 w 151"/>
                  <a:gd name="T31" fmla="*/ 135 h 151"/>
                  <a:gd name="T32" fmla="*/ 76 w 151"/>
                  <a:gd name="T33" fmla="*/ 0 h 151"/>
                  <a:gd name="T34" fmla="*/ 0 w 151"/>
                  <a:gd name="T35" fmla="*/ 75 h 151"/>
                  <a:gd name="T36" fmla="*/ 76 w 151"/>
                  <a:gd name="T37" fmla="*/ 151 h 151"/>
                  <a:gd name="T38" fmla="*/ 76 w 151"/>
                  <a:gd name="T39" fmla="*/ 135 h 151"/>
                  <a:gd name="T40" fmla="*/ 76 w 151"/>
                  <a:gd name="T41" fmla="*/ 135 h 151"/>
                  <a:gd name="T42" fmla="*/ 15 w 151"/>
                  <a:gd name="T43" fmla="*/ 75 h 151"/>
                  <a:gd name="T44" fmla="*/ 49 w 151"/>
                  <a:gd name="T45" fmla="*/ 21 h 151"/>
                  <a:gd name="T46" fmla="*/ 54 w 151"/>
                  <a:gd name="T47" fmla="*/ 32 h 151"/>
                  <a:gd name="T48" fmla="*/ 28 w 151"/>
                  <a:gd name="T49" fmla="*/ 75 h 151"/>
                  <a:gd name="T50" fmla="*/ 76 w 151"/>
                  <a:gd name="T51" fmla="*/ 123 h 151"/>
                  <a:gd name="T52" fmla="*/ 76 w 151"/>
                  <a:gd name="T53" fmla="*/ 75 h 151"/>
                  <a:gd name="T54" fmla="*/ 70 w 151"/>
                  <a:gd name="T55" fmla="*/ 75 h 151"/>
                  <a:gd name="T56" fmla="*/ 70 w 151"/>
                  <a:gd name="T57" fmla="*/ 8 h 151"/>
                  <a:gd name="T58" fmla="*/ 70 w 151"/>
                  <a:gd name="T59" fmla="*/ 8 h 151"/>
                  <a:gd name="T60" fmla="*/ 76 w 151"/>
                  <a:gd name="T61" fmla="*/ 8 h 151"/>
                  <a:gd name="T62" fmla="*/ 76 w 151"/>
                  <a:gd name="T6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151">
                    <a:moveTo>
                      <a:pt x="76" y="151"/>
                    </a:moveTo>
                    <a:cubicBezTo>
                      <a:pt x="118" y="151"/>
                      <a:pt x="151" y="117"/>
                      <a:pt x="151" y="75"/>
                    </a:cubicBezTo>
                    <a:cubicBezTo>
                      <a:pt x="151" y="33"/>
                      <a:pt x="118" y="0"/>
                      <a:pt x="76" y="0"/>
                    </a:cubicBezTo>
                    <a:cubicBezTo>
                      <a:pt x="76" y="8"/>
                      <a:pt x="76" y="8"/>
                      <a:pt x="76" y="8"/>
                    </a:cubicBezTo>
                    <a:cubicBezTo>
                      <a:pt x="82" y="8"/>
                      <a:pt x="82" y="8"/>
                      <a:pt x="82" y="8"/>
                    </a:cubicBezTo>
                    <a:cubicBezTo>
                      <a:pt x="82" y="75"/>
                      <a:pt x="82" y="75"/>
                      <a:pt x="82" y="75"/>
                    </a:cubicBezTo>
                    <a:cubicBezTo>
                      <a:pt x="76" y="75"/>
                      <a:pt x="76" y="75"/>
                      <a:pt x="76" y="75"/>
                    </a:cubicBezTo>
                    <a:cubicBezTo>
                      <a:pt x="76" y="123"/>
                      <a:pt x="76" y="123"/>
                      <a:pt x="76" y="123"/>
                    </a:cubicBezTo>
                    <a:cubicBezTo>
                      <a:pt x="102" y="123"/>
                      <a:pt x="124" y="101"/>
                      <a:pt x="124" y="75"/>
                    </a:cubicBezTo>
                    <a:cubicBezTo>
                      <a:pt x="124" y="57"/>
                      <a:pt x="114" y="41"/>
                      <a:pt x="98" y="32"/>
                    </a:cubicBezTo>
                    <a:cubicBezTo>
                      <a:pt x="103" y="21"/>
                      <a:pt x="103" y="21"/>
                      <a:pt x="103" y="21"/>
                    </a:cubicBezTo>
                    <a:cubicBezTo>
                      <a:pt x="124" y="32"/>
                      <a:pt x="136" y="52"/>
                      <a:pt x="136" y="75"/>
                    </a:cubicBezTo>
                    <a:cubicBezTo>
                      <a:pt x="136" y="108"/>
                      <a:pt x="109" y="135"/>
                      <a:pt x="76" y="135"/>
                    </a:cubicBezTo>
                    <a:cubicBezTo>
                      <a:pt x="76" y="151"/>
                      <a:pt x="76" y="151"/>
                      <a:pt x="76" y="151"/>
                    </a:cubicBezTo>
                    <a:close/>
                    <a:moveTo>
                      <a:pt x="76" y="135"/>
                    </a:moveTo>
                    <a:cubicBezTo>
                      <a:pt x="76" y="135"/>
                      <a:pt x="76" y="135"/>
                      <a:pt x="76" y="135"/>
                    </a:cubicBezTo>
                    <a:moveTo>
                      <a:pt x="76" y="0"/>
                    </a:moveTo>
                    <a:cubicBezTo>
                      <a:pt x="34" y="0"/>
                      <a:pt x="0" y="33"/>
                      <a:pt x="0" y="75"/>
                    </a:cubicBezTo>
                    <a:cubicBezTo>
                      <a:pt x="0" y="117"/>
                      <a:pt x="34" y="151"/>
                      <a:pt x="76" y="151"/>
                    </a:cubicBezTo>
                    <a:cubicBezTo>
                      <a:pt x="76" y="135"/>
                      <a:pt x="76" y="135"/>
                      <a:pt x="76" y="135"/>
                    </a:cubicBezTo>
                    <a:cubicBezTo>
                      <a:pt x="76" y="135"/>
                      <a:pt x="76" y="135"/>
                      <a:pt x="76" y="135"/>
                    </a:cubicBezTo>
                    <a:cubicBezTo>
                      <a:pt x="43" y="135"/>
                      <a:pt x="15" y="108"/>
                      <a:pt x="15" y="75"/>
                    </a:cubicBezTo>
                    <a:cubicBezTo>
                      <a:pt x="15" y="52"/>
                      <a:pt x="28" y="32"/>
                      <a:pt x="49" y="21"/>
                    </a:cubicBezTo>
                    <a:cubicBezTo>
                      <a:pt x="54" y="32"/>
                      <a:pt x="54" y="32"/>
                      <a:pt x="54" y="32"/>
                    </a:cubicBezTo>
                    <a:cubicBezTo>
                      <a:pt x="38" y="41"/>
                      <a:pt x="28" y="57"/>
                      <a:pt x="28" y="75"/>
                    </a:cubicBezTo>
                    <a:cubicBezTo>
                      <a:pt x="28" y="101"/>
                      <a:pt x="49" y="123"/>
                      <a:pt x="76" y="123"/>
                    </a:cubicBezTo>
                    <a:cubicBezTo>
                      <a:pt x="76" y="75"/>
                      <a:pt x="76" y="75"/>
                      <a:pt x="76" y="75"/>
                    </a:cubicBezTo>
                    <a:cubicBezTo>
                      <a:pt x="70" y="75"/>
                      <a:pt x="70" y="75"/>
                      <a:pt x="70" y="75"/>
                    </a:cubicBezTo>
                    <a:cubicBezTo>
                      <a:pt x="70" y="8"/>
                      <a:pt x="70" y="8"/>
                      <a:pt x="70" y="8"/>
                    </a:cubicBezTo>
                    <a:cubicBezTo>
                      <a:pt x="70" y="8"/>
                      <a:pt x="70" y="8"/>
                      <a:pt x="70" y="8"/>
                    </a:cubicBezTo>
                    <a:cubicBezTo>
                      <a:pt x="76" y="8"/>
                      <a:pt x="76" y="8"/>
                      <a:pt x="76" y="8"/>
                    </a:cubicBezTo>
                    <a:lnTo>
                      <a:pt x="76"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96" name="Oval 133"/>
              <p:cNvSpPr>
                <a:spLocks noChangeArrowheads="1"/>
              </p:cNvSpPr>
              <p:nvPr/>
            </p:nvSpPr>
            <p:spPr bwMode="auto">
              <a:xfrm>
                <a:off x="-3303588" y="7318375"/>
                <a:ext cx="165100" cy="165100"/>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97" name="Freeform 134"/>
              <p:cNvSpPr>
                <a:spLocks noEditPoints="1"/>
              </p:cNvSpPr>
              <p:nvPr/>
            </p:nvSpPr>
            <p:spPr bwMode="auto">
              <a:xfrm>
                <a:off x="-3379788" y="7239000"/>
                <a:ext cx="312738" cy="458788"/>
              </a:xfrm>
              <a:custGeom>
                <a:avLst/>
                <a:gdLst>
                  <a:gd name="T0" fmla="*/ 83 w 83"/>
                  <a:gd name="T1" fmla="*/ 0 h 122"/>
                  <a:gd name="T2" fmla="*/ 42 w 83"/>
                  <a:gd name="T3" fmla="*/ 0 h 122"/>
                  <a:gd name="T4" fmla="*/ 42 w 83"/>
                  <a:gd name="T5" fmla="*/ 10 h 122"/>
                  <a:gd name="T6" fmla="*/ 42 w 83"/>
                  <a:gd name="T7" fmla="*/ 10 h 122"/>
                  <a:gd name="T8" fmla="*/ 74 w 83"/>
                  <a:gd name="T9" fmla="*/ 43 h 122"/>
                  <a:gd name="T10" fmla="*/ 42 w 83"/>
                  <a:gd name="T11" fmla="*/ 75 h 122"/>
                  <a:gd name="T12" fmla="*/ 42 w 83"/>
                  <a:gd name="T13" fmla="*/ 75 h 122"/>
                  <a:gd name="T14" fmla="*/ 42 w 83"/>
                  <a:gd name="T15" fmla="*/ 75 h 122"/>
                  <a:gd name="T16" fmla="*/ 42 w 83"/>
                  <a:gd name="T17" fmla="*/ 89 h 122"/>
                  <a:gd name="T18" fmla="*/ 42 w 83"/>
                  <a:gd name="T19" fmla="*/ 89 h 122"/>
                  <a:gd name="T20" fmla="*/ 53 w 83"/>
                  <a:gd name="T21" fmla="*/ 100 h 122"/>
                  <a:gd name="T22" fmla="*/ 42 w 83"/>
                  <a:gd name="T23" fmla="*/ 111 h 122"/>
                  <a:gd name="T24" fmla="*/ 42 w 83"/>
                  <a:gd name="T25" fmla="*/ 111 h 122"/>
                  <a:gd name="T26" fmla="*/ 42 w 83"/>
                  <a:gd name="T27" fmla="*/ 111 h 122"/>
                  <a:gd name="T28" fmla="*/ 42 w 83"/>
                  <a:gd name="T29" fmla="*/ 122 h 122"/>
                  <a:gd name="T30" fmla="*/ 83 w 83"/>
                  <a:gd name="T31" fmla="*/ 122 h 122"/>
                  <a:gd name="T32" fmla="*/ 83 w 83"/>
                  <a:gd name="T33" fmla="*/ 0 h 122"/>
                  <a:gd name="T34" fmla="*/ 42 w 83"/>
                  <a:gd name="T35" fmla="*/ 0 h 122"/>
                  <a:gd name="T36" fmla="*/ 0 w 83"/>
                  <a:gd name="T37" fmla="*/ 0 h 122"/>
                  <a:gd name="T38" fmla="*/ 0 w 83"/>
                  <a:gd name="T39" fmla="*/ 122 h 122"/>
                  <a:gd name="T40" fmla="*/ 42 w 83"/>
                  <a:gd name="T41" fmla="*/ 122 h 122"/>
                  <a:gd name="T42" fmla="*/ 42 w 83"/>
                  <a:gd name="T43" fmla="*/ 111 h 122"/>
                  <a:gd name="T44" fmla="*/ 31 w 83"/>
                  <a:gd name="T45" fmla="*/ 100 h 122"/>
                  <a:gd name="T46" fmla="*/ 42 w 83"/>
                  <a:gd name="T47" fmla="*/ 89 h 122"/>
                  <a:gd name="T48" fmla="*/ 42 w 83"/>
                  <a:gd name="T49" fmla="*/ 75 h 122"/>
                  <a:gd name="T50" fmla="*/ 10 w 83"/>
                  <a:gd name="T51" fmla="*/ 43 h 122"/>
                  <a:gd name="T52" fmla="*/ 42 w 83"/>
                  <a:gd name="T53" fmla="*/ 10 h 122"/>
                  <a:gd name="T54" fmla="*/ 42 w 83"/>
                  <a:gd name="T5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3" h="122">
                    <a:moveTo>
                      <a:pt x="83" y="0"/>
                    </a:moveTo>
                    <a:cubicBezTo>
                      <a:pt x="42" y="0"/>
                      <a:pt x="42" y="0"/>
                      <a:pt x="42" y="0"/>
                    </a:cubicBezTo>
                    <a:cubicBezTo>
                      <a:pt x="42" y="10"/>
                      <a:pt x="42" y="10"/>
                      <a:pt x="42" y="10"/>
                    </a:cubicBezTo>
                    <a:cubicBezTo>
                      <a:pt x="42" y="10"/>
                      <a:pt x="42" y="10"/>
                      <a:pt x="42" y="10"/>
                    </a:cubicBezTo>
                    <a:cubicBezTo>
                      <a:pt x="60" y="10"/>
                      <a:pt x="74" y="25"/>
                      <a:pt x="74" y="43"/>
                    </a:cubicBezTo>
                    <a:cubicBezTo>
                      <a:pt x="74" y="60"/>
                      <a:pt x="60" y="75"/>
                      <a:pt x="42" y="75"/>
                    </a:cubicBezTo>
                    <a:cubicBezTo>
                      <a:pt x="42" y="75"/>
                      <a:pt x="42" y="75"/>
                      <a:pt x="42" y="75"/>
                    </a:cubicBezTo>
                    <a:cubicBezTo>
                      <a:pt x="42" y="75"/>
                      <a:pt x="42" y="75"/>
                      <a:pt x="42" y="75"/>
                    </a:cubicBezTo>
                    <a:cubicBezTo>
                      <a:pt x="42" y="89"/>
                      <a:pt x="42" y="89"/>
                      <a:pt x="42" y="89"/>
                    </a:cubicBezTo>
                    <a:cubicBezTo>
                      <a:pt x="42" y="89"/>
                      <a:pt x="42" y="89"/>
                      <a:pt x="42" y="89"/>
                    </a:cubicBezTo>
                    <a:cubicBezTo>
                      <a:pt x="48" y="89"/>
                      <a:pt x="53" y="94"/>
                      <a:pt x="53" y="100"/>
                    </a:cubicBezTo>
                    <a:cubicBezTo>
                      <a:pt x="53" y="106"/>
                      <a:pt x="48" y="111"/>
                      <a:pt x="42" y="111"/>
                    </a:cubicBezTo>
                    <a:cubicBezTo>
                      <a:pt x="42" y="111"/>
                      <a:pt x="42" y="111"/>
                      <a:pt x="42" y="111"/>
                    </a:cubicBezTo>
                    <a:cubicBezTo>
                      <a:pt x="42" y="111"/>
                      <a:pt x="42" y="111"/>
                      <a:pt x="42" y="111"/>
                    </a:cubicBezTo>
                    <a:cubicBezTo>
                      <a:pt x="42" y="122"/>
                      <a:pt x="42" y="122"/>
                      <a:pt x="42" y="122"/>
                    </a:cubicBezTo>
                    <a:cubicBezTo>
                      <a:pt x="83" y="122"/>
                      <a:pt x="83" y="122"/>
                      <a:pt x="83" y="122"/>
                    </a:cubicBezTo>
                    <a:lnTo>
                      <a:pt x="83" y="0"/>
                    </a:lnTo>
                    <a:close/>
                    <a:moveTo>
                      <a:pt x="42" y="0"/>
                    </a:moveTo>
                    <a:cubicBezTo>
                      <a:pt x="0" y="0"/>
                      <a:pt x="0" y="0"/>
                      <a:pt x="0" y="0"/>
                    </a:cubicBezTo>
                    <a:cubicBezTo>
                      <a:pt x="0" y="122"/>
                      <a:pt x="0" y="122"/>
                      <a:pt x="0" y="122"/>
                    </a:cubicBezTo>
                    <a:cubicBezTo>
                      <a:pt x="42" y="122"/>
                      <a:pt x="42" y="122"/>
                      <a:pt x="42" y="122"/>
                    </a:cubicBezTo>
                    <a:cubicBezTo>
                      <a:pt x="42" y="111"/>
                      <a:pt x="42" y="111"/>
                      <a:pt x="42" y="111"/>
                    </a:cubicBezTo>
                    <a:cubicBezTo>
                      <a:pt x="36" y="111"/>
                      <a:pt x="31" y="106"/>
                      <a:pt x="31" y="100"/>
                    </a:cubicBezTo>
                    <a:cubicBezTo>
                      <a:pt x="31" y="94"/>
                      <a:pt x="36" y="89"/>
                      <a:pt x="42" y="89"/>
                    </a:cubicBezTo>
                    <a:cubicBezTo>
                      <a:pt x="42" y="75"/>
                      <a:pt x="42" y="75"/>
                      <a:pt x="42" y="75"/>
                    </a:cubicBezTo>
                    <a:cubicBezTo>
                      <a:pt x="24" y="75"/>
                      <a:pt x="10" y="60"/>
                      <a:pt x="10" y="43"/>
                    </a:cubicBezTo>
                    <a:cubicBezTo>
                      <a:pt x="10" y="25"/>
                      <a:pt x="24" y="10"/>
                      <a:pt x="42" y="10"/>
                    </a:cubicBezTo>
                    <a:lnTo>
                      <a:pt x="42"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98" name="Freeform 135"/>
              <p:cNvSpPr/>
              <p:nvPr/>
            </p:nvSpPr>
            <p:spPr bwMode="auto">
              <a:xfrm>
                <a:off x="-3698875" y="7189788"/>
                <a:ext cx="63500" cy="30163"/>
              </a:xfrm>
              <a:custGeom>
                <a:avLst/>
                <a:gdLst>
                  <a:gd name="T0" fmla="*/ 17 w 17"/>
                  <a:gd name="T1" fmla="*/ 6 h 8"/>
                  <a:gd name="T2" fmla="*/ 10 w 17"/>
                  <a:gd name="T3" fmla="*/ 0 h 8"/>
                  <a:gd name="T4" fmla="*/ 7 w 17"/>
                  <a:gd name="T5" fmla="*/ 0 h 8"/>
                  <a:gd name="T6" fmla="*/ 0 w 17"/>
                  <a:gd name="T7" fmla="*/ 6 h 8"/>
                  <a:gd name="T8" fmla="*/ 0 w 17"/>
                  <a:gd name="T9" fmla="*/ 8 h 8"/>
                  <a:gd name="T10" fmla="*/ 16 w 17"/>
                  <a:gd name="T11" fmla="*/ 8 h 8"/>
                  <a:gd name="T12" fmla="*/ 17 w 17"/>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6"/>
                    </a:moveTo>
                    <a:cubicBezTo>
                      <a:pt x="17" y="3"/>
                      <a:pt x="14" y="0"/>
                      <a:pt x="10" y="0"/>
                    </a:cubicBezTo>
                    <a:cubicBezTo>
                      <a:pt x="7" y="0"/>
                      <a:pt x="7" y="0"/>
                      <a:pt x="7" y="0"/>
                    </a:cubicBezTo>
                    <a:cubicBezTo>
                      <a:pt x="3" y="0"/>
                      <a:pt x="0" y="3"/>
                      <a:pt x="0" y="6"/>
                    </a:cubicBezTo>
                    <a:cubicBezTo>
                      <a:pt x="0" y="7"/>
                      <a:pt x="0" y="8"/>
                      <a:pt x="0" y="8"/>
                    </a:cubicBezTo>
                    <a:cubicBezTo>
                      <a:pt x="16" y="8"/>
                      <a:pt x="16" y="8"/>
                      <a:pt x="16" y="8"/>
                    </a:cubicBezTo>
                    <a:cubicBezTo>
                      <a:pt x="17" y="8"/>
                      <a:pt x="17" y="7"/>
                      <a:pt x="17" y="6"/>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99" name="Freeform 136"/>
              <p:cNvSpPr>
                <a:spLocks noEditPoints="1"/>
              </p:cNvSpPr>
              <p:nvPr/>
            </p:nvSpPr>
            <p:spPr bwMode="auto">
              <a:xfrm>
                <a:off x="-3735388" y="7239000"/>
                <a:ext cx="311150" cy="458788"/>
              </a:xfrm>
              <a:custGeom>
                <a:avLst/>
                <a:gdLst>
                  <a:gd name="T0" fmla="*/ 42 w 83"/>
                  <a:gd name="T1" fmla="*/ 122 h 122"/>
                  <a:gd name="T2" fmla="*/ 83 w 83"/>
                  <a:gd name="T3" fmla="*/ 122 h 122"/>
                  <a:gd name="T4" fmla="*/ 83 w 83"/>
                  <a:gd name="T5" fmla="*/ 0 h 122"/>
                  <a:gd name="T6" fmla="*/ 42 w 83"/>
                  <a:gd name="T7" fmla="*/ 0 h 122"/>
                  <a:gd name="T8" fmla="*/ 42 w 83"/>
                  <a:gd name="T9" fmla="*/ 10 h 122"/>
                  <a:gd name="T10" fmla="*/ 42 w 83"/>
                  <a:gd name="T11" fmla="*/ 10 h 122"/>
                  <a:gd name="T12" fmla="*/ 42 w 83"/>
                  <a:gd name="T13" fmla="*/ 10 h 122"/>
                  <a:gd name="T14" fmla="*/ 74 w 83"/>
                  <a:gd name="T15" fmla="*/ 43 h 122"/>
                  <a:gd name="T16" fmla="*/ 42 w 83"/>
                  <a:gd name="T17" fmla="*/ 75 h 122"/>
                  <a:gd name="T18" fmla="*/ 42 w 83"/>
                  <a:gd name="T19" fmla="*/ 75 h 122"/>
                  <a:gd name="T20" fmla="*/ 42 w 83"/>
                  <a:gd name="T21" fmla="*/ 89 h 122"/>
                  <a:gd name="T22" fmla="*/ 42 w 83"/>
                  <a:gd name="T23" fmla="*/ 89 h 122"/>
                  <a:gd name="T24" fmla="*/ 53 w 83"/>
                  <a:gd name="T25" fmla="*/ 100 h 122"/>
                  <a:gd name="T26" fmla="*/ 42 w 83"/>
                  <a:gd name="T27" fmla="*/ 111 h 122"/>
                  <a:gd name="T28" fmla="*/ 42 w 83"/>
                  <a:gd name="T29" fmla="*/ 111 h 122"/>
                  <a:gd name="T30" fmla="*/ 42 w 83"/>
                  <a:gd name="T31" fmla="*/ 111 h 122"/>
                  <a:gd name="T32" fmla="*/ 42 w 83"/>
                  <a:gd name="T33" fmla="*/ 122 h 122"/>
                  <a:gd name="T34" fmla="*/ 0 w 83"/>
                  <a:gd name="T35" fmla="*/ 122 h 122"/>
                  <a:gd name="T36" fmla="*/ 42 w 83"/>
                  <a:gd name="T37" fmla="*/ 122 h 122"/>
                  <a:gd name="T38" fmla="*/ 42 w 83"/>
                  <a:gd name="T39" fmla="*/ 111 h 122"/>
                  <a:gd name="T40" fmla="*/ 31 w 83"/>
                  <a:gd name="T41" fmla="*/ 100 h 122"/>
                  <a:gd name="T42" fmla="*/ 42 w 83"/>
                  <a:gd name="T43" fmla="*/ 89 h 122"/>
                  <a:gd name="T44" fmla="*/ 42 w 83"/>
                  <a:gd name="T45" fmla="*/ 75 h 122"/>
                  <a:gd name="T46" fmla="*/ 9 w 83"/>
                  <a:gd name="T47" fmla="*/ 43 h 122"/>
                  <a:gd name="T48" fmla="*/ 42 w 83"/>
                  <a:gd name="T49" fmla="*/ 10 h 122"/>
                  <a:gd name="T50" fmla="*/ 42 w 83"/>
                  <a:gd name="T51" fmla="*/ 0 h 122"/>
                  <a:gd name="T52" fmla="*/ 20 w 83"/>
                  <a:gd name="T53" fmla="*/ 0 h 122"/>
                  <a:gd name="T54" fmla="*/ 16 w 83"/>
                  <a:gd name="T55" fmla="*/ 0 h 122"/>
                  <a:gd name="T56" fmla="*/ 0 w 83"/>
                  <a:gd name="T57" fmla="*/ 0 h 122"/>
                  <a:gd name="T58" fmla="*/ 0 w 83"/>
                  <a:gd name="T59"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122">
                    <a:moveTo>
                      <a:pt x="42" y="122"/>
                    </a:moveTo>
                    <a:cubicBezTo>
                      <a:pt x="83" y="122"/>
                      <a:pt x="83" y="122"/>
                      <a:pt x="83" y="122"/>
                    </a:cubicBezTo>
                    <a:cubicBezTo>
                      <a:pt x="83" y="0"/>
                      <a:pt x="83" y="0"/>
                      <a:pt x="83" y="0"/>
                    </a:cubicBezTo>
                    <a:cubicBezTo>
                      <a:pt x="42" y="0"/>
                      <a:pt x="42" y="0"/>
                      <a:pt x="42" y="0"/>
                    </a:cubicBezTo>
                    <a:cubicBezTo>
                      <a:pt x="42" y="10"/>
                      <a:pt x="42" y="10"/>
                      <a:pt x="42" y="10"/>
                    </a:cubicBezTo>
                    <a:cubicBezTo>
                      <a:pt x="42" y="10"/>
                      <a:pt x="42" y="10"/>
                      <a:pt x="42" y="10"/>
                    </a:cubicBezTo>
                    <a:cubicBezTo>
                      <a:pt x="42" y="10"/>
                      <a:pt x="42" y="10"/>
                      <a:pt x="42" y="10"/>
                    </a:cubicBezTo>
                    <a:cubicBezTo>
                      <a:pt x="60" y="10"/>
                      <a:pt x="74" y="25"/>
                      <a:pt x="74" y="43"/>
                    </a:cubicBezTo>
                    <a:cubicBezTo>
                      <a:pt x="74" y="60"/>
                      <a:pt x="60" y="75"/>
                      <a:pt x="42" y="75"/>
                    </a:cubicBezTo>
                    <a:cubicBezTo>
                      <a:pt x="42" y="75"/>
                      <a:pt x="42" y="75"/>
                      <a:pt x="42" y="75"/>
                    </a:cubicBezTo>
                    <a:cubicBezTo>
                      <a:pt x="42" y="89"/>
                      <a:pt x="42" y="89"/>
                      <a:pt x="42" y="89"/>
                    </a:cubicBezTo>
                    <a:cubicBezTo>
                      <a:pt x="42" y="89"/>
                      <a:pt x="42" y="89"/>
                      <a:pt x="42" y="89"/>
                    </a:cubicBezTo>
                    <a:cubicBezTo>
                      <a:pt x="48" y="89"/>
                      <a:pt x="53" y="94"/>
                      <a:pt x="53" y="100"/>
                    </a:cubicBezTo>
                    <a:cubicBezTo>
                      <a:pt x="53" y="106"/>
                      <a:pt x="48" y="111"/>
                      <a:pt x="42" y="111"/>
                    </a:cubicBezTo>
                    <a:cubicBezTo>
                      <a:pt x="42" y="111"/>
                      <a:pt x="42" y="111"/>
                      <a:pt x="42" y="111"/>
                    </a:cubicBezTo>
                    <a:cubicBezTo>
                      <a:pt x="42" y="111"/>
                      <a:pt x="42" y="111"/>
                      <a:pt x="42" y="111"/>
                    </a:cubicBezTo>
                    <a:lnTo>
                      <a:pt x="42" y="122"/>
                    </a:lnTo>
                    <a:close/>
                    <a:moveTo>
                      <a:pt x="0" y="122"/>
                    </a:moveTo>
                    <a:cubicBezTo>
                      <a:pt x="42" y="122"/>
                      <a:pt x="42" y="122"/>
                      <a:pt x="42" y="122"/>
                    </a:cubicBezTo>
                    <a:cubicBezTo>
                      <a:pt x="42" y="111"/>
                      <a:pt x="42" y="111"/>
                      <a:pt x="42" y="111"/>
                    </a:cubicBezTo>
                    <a:cubicBezTo>
                      <a:pt x="36" y="111"/>
                      <a:pt x="31" y="106"/>
                      <a:pt x="31" y="100"/>
                    </a:cubicBezTo>
                    <a:cubicBezTo>
                      <a:pt x="31" y="94"/>
                      <a:pt x="36" y="89"/>
                      <a:pt x="42" y="89"/>
                    </a:cubicBezTo>
                    <a:cubicBezTo>
                      <a:pt x="42" y="75"/>
                      <a:pt x="42" y="75"/>
                      <a:pt x="42" y="75"/>
                    </a:cubicBezTo>
                    <a:cubicBezTo>
                      <a:pt x="24" y="75"/>
                      <a:pt x="9" y="60"/>
                      <a:pt x="9" y="43"/>
                    </a:cubicBezTo>
                    <a:cubicBezTo>
                      <a:pt x="9" y="25"/>
                      <a:pt x="24" y="10"/>
                      <a:pt x="42" y="10"/>
                    </a:cubicBezTo>
                    <a:cubicBezTo>
                      <a:pt x="42" y="0"/>
                      <a:pt x="42" y="0"/>
                      <a:pt x="42" y="0"/>
                    </a:cubicBezTo>
                    <a:cubicBezTo>
                      <a:pt x="20" y="0"/>
                      <a:pt x="20" y="0"/>
                      <a:pt x="20" y="0"/>
                    </a:cubicBezTo>
                    <a:cubicBezTo>
                      <a:pt x="16" y="0"/>
                      <a:pt x="16" y="0"/>
                      <a:pt x="16" y="0"/>
                    </a:cubicBezTo>
                    <a:cubicBezTo>
                      <a:pt x="0" y="0"/>
                      <a:pt x="0" y="0"/>
                      <a:pt x="0" y="0"/>
                    </a:cubicBezTo>
                    <a:lnTo>
                      <a:pt x="0" y="122"/>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00" name="Oval 137"/>
              <p:cNvSpPr>
                <a:spLocks noChangeArrowheads="1"/>
              </p:cNvSpPr>
              <p:nvPr/>
            </p:nvSpPr>
            <p:spPr bwMode="auto">
              <a:xfrm>
                <a:off x="-3660775" y="7318375"/>
                <a:ext cx="165100" cy="165100"/>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01" name="Freeform 138"/>
              <p:cNvSpPr>
                <a:spLocks noEditPoints="1"/>
              </p:cNvSpPr>
              <p:nvPr/>
            </p:nvSpPr>
            <p:spPr bwMode="auto">
              <a:xfrm>
                <a:off x="-6011863" y="4824413"/>
                <a:ext cx="563563" cy="525463"/>
              </a:xfrm>
              <a:custGeom>
                <a:avLst/>
                <a:gdLst>
                  <a:gd name="T0" fmla="*/ 141 w 150"/>
                  <a:gd name="T1" fmla="*/ 140 h 140"/>
                  <a:gd name="T2" fmla="*/ 141 w 150"/>
                  <a:gd name="T3" fmla="*/ 129 h 140"/>
                  <a:gd name="T4" fmla="*/ 150 w 150"/>
                  <a:gd name="T5" fmla="*/ 22 h 140"/>
                  <a:gd name="T6" fmla="*/ 131 w 150"/>
                  <a:gd name="T7" fmla="*/ 38 h 140"/>
                  <a:gd name="T8" fmla="*/ 131 w 150"/>
                  <a:gd name="T9" fmla="*/ 55 h 140"/>
                  <a:gd name="T10" fmla="*/ 131 w 150"/>
                  <a:gd name="T11" fmla="*/ 67 h 140"/>
                  <a:gd name="T12" fmla="*/ 131 w 150"/>
                  <a:gd name="T13" fmla="*/ 84 h 140"/>
                  <a:gd name="T14" fmla="*/ 65 w 150"/>
                  <a:gd name="T15" fmla="*/ 7 h 140"/>
                  <a:gd name="T16" fmla="*/ 63 w 150"/>
                  <a:gd name="T17" fmla="*/ 9 h 140"/>
                  <a:gd name="T18" fmla="*/ 63 w 150"/>
                  <a:gd name="T19" fmla="*/ 129 h 140"/>
                  <a:gd name="T20" fmla="*/ 122 w 150"/>
                  <a:gd name="T21" fmla="*/ 129 h 140"/>
                  <a:gd name="T22" fmla="*/ 131 w 150"/>
                  <a:gd name="T23" fmla="*/ 140 h 140"/>
                  <a:gd name="T24" fmla="*/ 123 w 150"/>
                  <a:gd name="T25" fmla="*/ 75 h 140"/>
                  <a:gd name="T26" fmla="*/ 131 w 150"/>
                  <a:gd name="T27" fmla="*/ 55 h 140"/>
                  <a:gd name="T28" fmla="*/ 123 w 150"/>
                  <a:gd name="T29" fmla="*/ 47 h 140"/>
                  <a:gd name="T30" fmla="*/ 131 w 150"/>
                  <a:gd name="T31" fmla="*/ 22 h 140"/>
                  <a:gd name="T32" fmla="*/ 63 w 150"/>
                  <a:gd name="T33" fmla="*/ 35 h 140"/>
                  <a:gd name="T34" fmla="*/ 108 w 150"/>
                  <a:gd name="T35" fmla="*/ 115 h 140"/>
                  <a:gd name="T36" fmla="*/ 63 w 150"/>
                  <a:gd name="T37" fmla="*/ 115 h 140"/>
                  <a:gd name="T38" fmla="*/ 131 w 150"/>
                  <a:gd name="T39" fmla="*/ 67 h 140"/>
                  <a:gd name="T40" fmla="*/ 63 w 150"/>
                  <a:gd name="T41" fmla="*/ 5 h 140"/>
                  <a:gd name="T42" fmla="*/ 33 w 150"/>
                  <a:gd name="T43" fmla="*/ 20 h 140"/>
                  <a:gd name="T44" fmla="*/ 0 w 150"/>
                  <a:gd name="T45" fmla="*/ 7 h 140"/>
                  <a:gd name="T46" fmla="*/ 20 w 150"/>
                  <a:gd name="T47" fmla="*/ 22 h 140"/>
                  <a:gd name="T48" fmla="*/ 3 w 150"/>
                  <a:gd name="T49" fmla="*/ 129 h 140"/>
                  <a:gd name="T50" fmla="*/ 14 w 150"/>
                  <a:gd name="T51" fmla="*/ 129 h 140"/>
                  <a:gd name="T52" fmla="*/ 33 w 150"/>
                  <a:gd name="T53" fmla="*/ 140 h 140"/>
                  <a:gd name="T54" fmla="*/ 33 w 150"/>
                  <a:gd name="T55" fmla="*/ 129 h 140"/>
                  <a:gd name="T56" fmla="*/ 63 w 150"/>
                  <a:gd name="T57" fmla="*/ 115 h 140"/>
                  <a:gd name="T58" fmla="*/ 17 w 150"/>
                  <a:gd name="T59" fmla="*/ 35 h 140"/>
                  <a:gd name="T60" fmla="*/ 63 w 150"/>
                  <a:gd name="T61" fmla="*/ 22 h 140"/>
                  <a:gd name="T62" fmla="*/ 46 w 150"/>
                  <a:gd name="T63" fmla="*/ 21 h 140"/>
                  <a:gd name="T64" fmla="*/ 63 w 150"/>
                  <a:gd name="T65" fmla="*/ 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40">
                    <a:moveTo>
                      <a:pt x="131" y="140"/>
                    </a:moveTo>
                    <a:cubicBezTo>
                      <a:pt x="141" y="140"/>
                      <a:pt x="141" y="140"/>
                      <a:pt x="141" y="140"/>
                    </a:cubicBezTo>
                    <a:cubicBezTo>
                      <a:pt x="141" y="129"/>
                      <a:pt x="141" y="129"/>
                      <a:pt x="141" y="129"/>
                    </a:cubicBezTo>
                    <a:cubicBezTo>
                      <a:pt x="141" y="129"/>
                      <a:pt x="141" y="129"/>
                      <a:pt x="141" y="129"/>
                    </a:cubicBezTo>
                    <a:cubicBezTo>
                      <a:pt x="150" y="129"/>
                      <a:pt x="150" y="129"/>
                      <a:pt x="150" y="129"/>
                    </a:cubicBezTo>
                    <a:cubicBezTo>
                      <a:pt x="150" y="22"/>
                      <a:pt x="150" y="22"/>
                      <a:pt x="150" y="22"/>
                    </a:cubicBezTo>
                    <a:cubicBezTo>
                      <a:pt x="131" y="22"/>
                      <a:pt x="131" y="22"/>
                      <a:pt x="131" y="22"/>
                    </a:cubicBezTo>
                    <a:cubicBezTo>
                      <a:pt x="131" y="38"/>
                      <a:pt x="131" y="38"/>
                      <a:pt x="131" y="38"/>
                    </a:cubicBezTo>
                    <a:cubicBezTo>
                      <a:pt x="136" y="38"/>
                      <a:pt x="140" y="42"/>
                      <a:pt x="140" y="47"/>
                    </a:cubicBezTo>
                    <a:cubicBezTo>
                      <a:pt x="140" y="51"/>
                      <a:pt x="136" y="55"/>
                      <a:pt x="131" y="55"/>
                    </a:cubicBezTo>
                    <a:cubicBezTo>
                      <a:pt x="131" y="67"/>
                      <a:pt x="131" y="67"/>
                      <a:pt x="131" y="67"/>
                    </a:cubicBezTo>
                    <a:cubicBezTo>
                      <a:pt x="131" y="67"/>
                      <a:pt x="131" y="67"/>
                      <a:pt x="131" y="67"/>
                    </a:cubicBezTo>
                    <a:cubicBezTo>
                      <a:pt x="136" y="67"/>
                      <a:pt x="140" y="71"/>
                      <a:pt x="140" y="75"/>
                    </a:cubicBezTo>
                    <a:cubicBezTo>
                      <a:pt x="140" y="80"/>
                      <a:pt x="136" y="84"/>
                      <a:pt x="131" y="84"/>
                    </a:cubicBezTo>
                    <a:lnTo>
                      <a:pt x="131" y="140"/>
                    </a:lnTo>
                    <a:close/>
                    <a:moveTo>
                      <a:pt x="65" y="7"/>
                    </a:moveTo>
                    <a:cubicBezTo>
                      <a:pt x="63" y="5"/>
                      <a:pt x="63" y="5"/>
                      <a:pt x="63" y="5"/>
                    </a:cubicBezTo>
                    <a:cubicBezTo>
                      <a:pt x="63" y="9"/>
                      <a:pt x="63" y="9"/>
                      <a:pt x="63" y="9"/>
                    </a:cubicBezTo>
                    <a:cubicBezTo>
                      <a:pt x="65" y="7"/>
                      <a:pt x="65" y="7"/>
                      <a:pt x="65" y="7"/>
                    </a:cubicBezTo>
                    <a:close/>
                    <a:moveTo>
                      <a:pt x="63" y="129"/>
                    </a:moveTo>
                    <a:cubicBezTo>
                      <a:pt x="122" y="129"/>
                      <a:pt x="122" y="129"/>
                      <a:pt x="122" y="129"/>
                    </a:cubicBezTo>
                    <a:cubicBezTo>
                      <a:pt x="122" y="129"/>
                      <a:pt x="122" y="129"/>
                      <a:pt x="122" y="129"/>
                    </a:cubicBezTo>
                    <a:cubicBezTo>
                      <a:pt x="122" y="140"/>
                      <a:pt x="122" y="140"/>
                      <a:pt x="122" y="140"/>
                    </a:cubicBezTo>
                    <a:cubicBezTo>
                      <a:pt x="131" y="140"/>
                      <a:pt x="131" y="140"/>
                      <a:pt x="131" y="140"/>
                    </a:cubicBezTo>
                    <a:cubicBezTo>
                      <a:pt x="131" y="84"/>
                      <a:pt x="131" y="84"/>
                      <a:pt x="131" y="84"/>
                    </a:cubicBezTo>
                    <a:cubicBezTo>
                      <a:pt x="127" y="84"/>
                      <a:pt x="123" y="80"/>
                      <a:pt x="123" y="75"/>
                    </a:cubicBezTo>
                    <a:cubicBezTo>
                      <a:pt x="123" y="71"/>
                      <a:pt x="127" y="67"/>
                      <a:pt x="131" y="67"/>
                    </a:cubicBezTo>
                    <a:cubicBezTo>
                      <a:pt x="131" y="55"/>
                      <a:pt x="131" y="55"/>
                      <a:pt x="131" y="55"/>
                    </a:cubicBezTo>
                    <a:cubicBezTo>
                      <a:pt x="127" y="55"/>
                      <a:pt x="123" y="51"/>
                      <a:pt x="123" y="47"/>
                    </a:cubicBezTo>
                    <a:cubicBezTo>
                      <a:pt x="123" y="47"/>
                      <a:pt x="123" y="47"/>
                      <a:pt x="123" y="47"/>
                    </a:cubicBezTo>
                    <a:cubicBezTo>
                      <a:pt x="123" y="42"/>
                      <a:pt x="127" y="38"/>
                      <a:pt x="131" y="38"/>
                    </a:cubicBezTo>
                    <a:cubicBezTo>
                      <a:pt x="131" y="22"/>
                      <a:pt x="131" y="22"/>
                      <a:pt x="131" y="22"/>
                    </a:cubicBezTo>
                    <a:cubicBezTo>
                      <a:pt x="63" y="22"/>
                      <a:pt x="63" y="22"/>
                      <a:pt x="63" y="22"/>
                    </a:cubicBezTo>
                    <a:cubicBezTo>
                      <a:pt x="63" y="35"/>
                      <a:pt x="63" y="35"/>
                      <a:pt x="63" y="35"/>
                    </a:cubicBezTo>
                    <a:cubicBezTo>
                      <a:pt x="108" y="35"/>
                      <a:pt x="108" y="35"/>
                      <a:pt x="108" y="35"/>
                    </a:cubicBezTo>
                    <a:cubicBezTo>
                      <a:pt x="108" y="115"/>
                      <a:pt x="108" y="115"/>
                      <a:pt x="108" y="115"/>
                    </a:cubicBezTo>
                    <a:cubicBezTo>
                      <a:pt x="108" y="115"/>
                      <a:pt x="108" y="115"/>
                      <a:pt x="108" y="115"/>
                    </a:cubicBezTo>
                    <a:cubicBezTo>
                      <a:pt x="63" y="115"/>
                      <a:pt x="63" y="115"/>
                      <a:pt x="63" y="115"/>
                    </a:cubicBezTo>
                    <a:cubicBezTo>
                      <a:pt x="63" y="129"/>
                      <a:pt x="63" y="129"/>
                      <a:pt x="63" y="129"/>
                    </a:cubicBezTo>
                    <a:close/>
                    <a:moveTo>
                      <a:pt x="131" y="67"/>
                    </a:moveTo>
                    <a:cubicBezTo>
                      <a:pt x="131" y="67"/>
                      <a:pt x="131" y="67"/>
                      <a:pt x="131" y="67"/>
                    </a:cubicBezTo>
                    <a:moveTo>
                      <a:pt x="63" y="5"/>
                    </a:moveTo>
                    <a:cubicBezTo>
                      <a:pt x="59" y="0"/>
                      <a:pt x="59" y="0"/>
                      <a:pt x="59" y="0"/>
                    </a:cubicBezTo>
                    <a:cubicBezTo>
                      <a:pt x="33" y="20"/>
                      <a:pt x="33" y="20"/>
                      <a:pt x="33" y="20"/>
                    </a:cubicBezTo>
                    <a:cubicBezTo>
                      <a:pt x="6" y="0"/>
                      <a:pt x="6" y="0"/>
                      <a:pt x="6" y="0"/>
                    </a:cubicBezTo>
                    <a:cubicBezTo>
                      <a:pt x="0" y="7"/>
                      <a:pt x="0" y="7"/>
                      <a:pt x="0" y="7"/>
                    </a:cubicBezTo>
                    <a:cubicBezTo>
                      <a:pt x="19" y="21"/>
                      <a:pt x="19" y="21"/>
                      <a:pt x="19" y="21"/>
                    </a:cubicBezTo>
                    <a:cubicBezTo>
                      <a:pt x="20" y="22"/>
                      <a:pt x="20" y="22"/>
                      <a:pt x="20" y="22"/>
                    </a:cubicBezTo>
                    <a:cubicBezTo>
                      <a:pt x="3" y="22"/>
                      <a:pt x="3" y="22"/>
                      <a:pt x="3" y="22"/>
                    </a:cubicBezTo>
                    <a:cubicBezTo>
                      <a:pt x="3" y="129"/>
                      <a:pt x="3" y="129"/>
                      <a:pt x="3" y="129"/>
                    </a:cubicBezTo>
                    <a:cubicBezTo>
                      <a:pt x="14" y="129"/>
                      <a:pt x="14" y="129"/>
                      <a:pt x="14" y="129"/>
                    </a:cubicBezTo>
                    <a:cubicBezTo>
                      <a:pt x="14" y="129"/>
                      <a:pt x="14" y="129"/>
                      <a:pt x="14" y="129"/>
                    </a:cubicBezTo>
                    <a:cubicBezTo>
                      <a:pt x="14" y="140"/>
                      <a:pt x="14" y="140"/>
                      <a:pt x="14" y="140"/>
                    </a:cubicBezTo>
                    <a:cubicBezTo>
                      <a:pt x="33" y="140"/>
                      <a:pt x="33" y="140"/>
                      <a:pt x="33" y="140"/>
                    </a:cubicBezTo>
                    <a:cubicBezTo>
                      <a:pt x="33" y="129"/>
                      <a:pt x="33" y="129"/>
                      <a:pt x="33" y="129"/>
                    </a:cubicBezTo>
                    <a:cubicBezTo>
                      <a:pt x="33" y="129"/>
                      <a:pt x="33" y="129"/>
                      <a:pt x="33" y="129"/>
                    </a:cubicBezTo>
                    <a:cubicBezTo>
                      <a:pt x="63" y="129"/>
                      <a:pt x="63" y="129"/>
                      <a:pt x="63" y="129"/>
                    </a:cubicBezTo>
                    <a:cubicBezTo>
                      <a:pt x="63" y="115"/>
                      <a:pt x="63" y="115"/>
                      <a:pt x="63" y="115"/>
                    </a:cubicBezTo>
                    <a:cubicBezTo>
                      <a:pt x="17" y="115"/>
                      <a:pt x="17" y="115"/>
                      <a:pt x="17" y="115"/>
                    </a:cubicBezTo>
                    <a:cubicBezTo>
                      <a:pt x="17" y="35"/>
                      <a:pt x="17" y="35"/>
                      <a:pt x="17" y="35"/>
                    </a:cubicBezTo>
                    <a:cubicBezTo>
                      <a:pt x="63" y="35"/>
                      <a:pt x="63" y="35"/>
                      <a:pt x="63" y="35"/>
                    </a:cubicBezTo>
                    <a:cubicBezTo>
                      <a:pt x="63" y="22"/>
                      <a:pt x="63" y="22"/>
                      <a:pt x="63" y="22"/>
                    </a:cubicBezTo>
                    <a:cubicBezTo>
                      <a:pt x="45" y="22"/>
                      <a:pt x="45" y="22"/>
                      <a:pt x="45" y="22"/>
                    </a:cubicBezTo>
                    <a:cubicBezTo>
                      <a:pt x="46" y="21"/>
                      <a:pt x="46" y="21"/>
                      <a:pt x="46" y="21"/>
                    </a:cubicBezTo>
                    <a:cubicBezTo>
                      <a:pt x="63" y="9"/>
                      <a:pt x="63" y="9"/>
                      <a:pt x="63" y="9"/>
                    </a:cubicBezTo>
                    <a:lnTo>
                      <a:pt x="63" y="5"/>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02" name="Freeform 139"/>
              <p:cNvSpPr/>
              <p:nvPr/>
            </p:nvSpPr>
            <p:spPr bwMode="auto">
              <a:xfrm>
                <a:off x="-5461000" y="509587"/>
                <a:ext cx="60325" cy="57150"/>
              </a:xfrm>
              <a:custGeom>
                <a:avLst/>
                <a:gdLst>
                  <a:gd name="T0" fmla="*/ 0 w 16"/>
                  <a:gd name="T1" fmla="*/ 8 h 15"/>
                  <a:gd name="T2" fmla="*/ 3 w 16"/>
                  <a:gd name="T3" fmla="*/ 10 h 15"/>
                  <a:gd name="T4" fmla="*/ 11 w 16"/>
                  <a:gd name="T5" fmla="*/ 15 h 15"/>
                  <a:gd name="T6" fmla="*/ 16 w 16"/>
                  <a:gd name="T7" fmla="*/ 6 h 15"/>
                  <a:gd name="T8" fmla="*/ 4 w 16"/>
                  <a:gd name="T9" fmla="*/ 0 h 15"/>
                  <a:gd name="T10" fmla="*/ 0 w 16"/>
                  <a:gd name="T11" fmla="*/ 8 h 15"/>
                </a:gdLst>
                <a:ahLst/>
                <a:cxnLst>
                  <a:cxn ang="0">
                    <a:pos x="T0" y="T1"/>
                  </a:cxn>
                  <a:cxn ang="0">
                    <a:pos x="T2" y="T3"/>
                  </a:cxn>
                  <a:cxn ang="0">
                    <a:pos x="T4" y="T5"/>
                  </a:cxn>
                  <a:cxn ang="0">
                    <a:pos x="T6" y="T7"/>
                  </a:cxn>
                  <a:cxn ang="0">
                    <a:pos x="T8" y="T9"/>
                  </a:cxn>
                  <a:cxn ang="0">
                    <a:pos x="T10" y="T11"/>
                  </a:cxn>
                </a:cxnLst>
                <a:rect l="0" t="0" r="r" b="b"/>
                <a:pathLst>
                  <a:path w="16" h="15">
                    <a:moveTo>
                      <a:pt x="0" y="8"/>
                    </a:moveTo>
                    <a:cubicBezTo>
                      <a:pt x="1" y="8"/>
                      <a:pt x="2" y="9"/>
                      <a:pt x="3" y="10"/>
                    </a:cubicBezTo>
                    <a:cubicBezTo>
                      <a:pt x="6" y="11"/>
                      <a:pt x="9" y="13"/>
                      <a:pt x="11" y="15"/>
                    </a:cubicBezTo>
                    <a:cubicBezTo>
                      <a:pt x="16" y="6"/>
                      <a:pt x="16" y="6"/>
                      <a:pt x="16" y="6"/>
                    </a:cubicBezTo>
                    <a:cubicBezTo>
                      <a:pt x="4" y="0"/>
                      <a:pt x="4" y="0"/>
                      <a:pt x="4" y="0"/>
                    </a:cubicBezTo>
                    <a:lnTo>
                      <a:pt x="0" y="8"/>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03" name="Freeform 140"/>
              <p:cNvSpPr/>
              <p:nvPr/>
            </p:nvSpPr>
            <p:spPr bwMode="auto">
              <a:xfrm>
                <a:off x="-5892800" y="841375"/>
                <a:ext cx="312738" cy="228600"/>
              </a:xfrm>
              <a:custGeom>
                <a:avLst/>
                <a:gdLst>
                  <a:gd name="T0" fmla="*/ 21 w 83"/>
                  <a:gd name="T1" fmla="*/ 58 h 61"/>
                  <a:gd name="T2" fmla="*/ 36 w 83"/>
                  <a:gd name="T3" fmla="*/ 61 h 61"/>
                  <a:gd name="T4" fmla="*/ 45 w 83"/>
                  <a:gd name="T5" fmla="*/ 60 h 61"/>
                  <a:gd name="T6" fmla="*/ 64 w 83"/>
                  <a:gd name="T7" fmla="*/ 45 h 61"/>
                  <a:gd name="T8" fmla="*/ 83 w 83"/>
                  <a:gd name="T9" fmla="*/ 9 h 61"/>
                  <a:gd name="T10" fmla="*/ 76 w 83"/>
                  <a:gd name="T11" fmla="*/ 2 h 61"/>
                  <a:gd name="T12" fmla="*/ 72 w 83"/>
                  <a:gd name="T13" fmla="*/ 0 h 61"/>
                  <a:gd name="T14" fmla="*/ 52 w 83"/>
                  <a:gd name="T15" fmla="*/ 38 h 61"/>
                  <a:gd name="T16" fmla="*/ 27 w 83"/>
                  <a:gd name="T17" fmla="*/ 46 h 61"/>
                  <a:gd name="T18" fmla="*/ 20 w 83"/>
                  <a:gd name="T19" fmla="*/ 21 h 61"/>
                  <a:gd name="T20" fmla="*/ 8 w 83"/>
                  <a:gd name="T21" fmla="*/ 15 h 61"/>
                  <a:gd name="T22" fmla="*/ 21 w 83"/>
                  <a:gd name="T23"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61">
                    <a:moveTo>
                      <a:pt x="21" y="58"/>
                    </a:moveTo>
                    <a:cubicBezTo>
                      <a:pt x="26" y="60"/>
                      <a:pt x="31" y="61"/>
                      <a:pt x="36" y="61"/>
                    </a:cubicBezTo>
                    <a:cubicBezTo>
                      <a:pt x="39" y="61"/>
                      <a:pt x="42" y="61"/>
                      <a:pt x="45" y="60"/>
                    </a:cubicBezTo>
                    <a:cubicBezTo>
                      <a:pt x="53" y="57"/>
                      <a:pt x="60" y="52"/>
                      <a:pt x="64" y="45"/>
                    </a:cubicBezTo>
                    <a:cubicBezTo>
                      <a:pt x="83" y="9"/>
                      <a:pt x="83" y="9"/>
                      <a:pt x="83" y="9"/>
                    </a:cubicBezTo>
                    <a:cubicBezTo>
                      <a:pt x="81" y="6"/>
                      <a:pt x="79" y="3"/>
                      <a:pt x="76" y="2"/>
                    </a:cubicBezTo>
                    <a:cubicBezTo>
                      <a:pt x="74" y="1"/>
                      <a:pt x="73" y="1"/>
                      <a:pt x="72" y="0"/>
                    </a:cubicBezTo>
                    <a:cubicBezTo>
                      <a:pt x="52" y="38"/>
                      <a:pt x="52" y="38"/>
                      <a:pt x="52" y="38"/>
                    </a:cubicBezTo>
                    <a:cubicBezTo>
                      <a:pt x="47" y="47"/>
                      <a:pt x="36" y="51"/>
                      <a:pt x="27" y="46"/>
                    </a:cubicBezTo>
                    <a:cubicBezTo>
                      <a:pt x="19" y="41"/>
                      <a:pt x="15" y="30"/>
                      <a:pt x="20" y="21"/>
                    </a:cubicBezTo>
                    <a:cubicBezTo>
                      <a:pt x="8" y="15"/>
                      <a:pt x="8" y="15"/>
                      <a:pt x="8" y="15"/>
                    </a:cubicBezTo>
                    <a:cubicBezTo>
                      <a:pt x="0" y="30"/>
                      <a:pt x="6" y="50"/>
                      <a:pt x="21" y="58"/>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04" name="Freeform 141"/>
              <p:cNvSpPr/>
              <p:nvPr/>
            </p:nvSpPr>
            <p:spPr bwMode="auto">
              <a:xfrm>
                <a:off x="-5832475" y="533400"/>
                <a:ext cx="541338" cy="454025"/>
              </a:xfrm>
              <a:custGeom>
                <a:avLst/>
                <a:gdLst>
                  <a:gd name="T0" fmla="*/ 108 w 144"/>
                  <a:gd name="T1" fmla="*/ 13 h 121"/>
                  <a:gd name="T2" fmla="*/ 100 w 144"/>
                  <a:gd name="T3" fmla="*/ 7 h 121"/>
                  <a:gd name="T4" fmla="*/ 97 w 144"/>
                  <a:gd name="T5" fmla="*/ 6 h 121"/>
                  <a:gd name="T6" fmla="*/ 68 w 144"/>
                  <a:gd name="T7" fmla="*/ 0 h 121"/>
                  <a:gd name="T8" fmla="*/ 8 w 144"/>
                  <a:gd name="T9" fmla="*/ 36 h 121"/>
                  <a:gd name="T10" fmla="*/ 1 w 144"/>
                  <a:gd name="T11" fmla="*/ 61 h 121"/>
                  <a:gd name="T12" fmla="*/ 0 w 144"/>
                  <a:gd name="T13" fmla="*/ 65 h 121"/>
                  <a:gd name="T14" fmla="*/ 1 w 144"/>
                  <a:gd name="T15" fmla="*/ 67 h 121"/>
                  <a:gd name="T16" fmla="*/ 3 w 144"/>
                  <a:gd name="T17" fmla="*/ 66 h 121"/>
                  <a:gd name="T18" fmla="*/ 6 w 144"/>
                  <a:gd name="T19" fmla="*/ 63 h 121"/>
                  <a:gd name="T20" fmla="*/ 18 w 144"/>
                  <a:gd name="T21" fmla="*/ 59 h 121"/>
                  <a:gd name="T22" fmla="*/ 27 w 144"/>
                  <a:gd name="T23" fmla="*/ 61 h 121"/>
                  <a:gd name="T24" fmla="*/ 37 w 144"/>
                  <a:gd name="T25" fmla="*/ 79 h 121"/>
                  <a:gd name="T26" fmla="*/ 37 w 144"/>
                  <a:gd name="T27" fmla="*/ 83 h 121"/>
                  <a:gd name="T28" fmla="*/ 41 w 144"/>
                  <a:gd name="T29" fmla="*/ 81 h 121"/>
                  <a:gd name="T30" fmla="*/ 52 w 144"/>
                  <a:gd name="T31" fmla="*/ 77 h 121"/>
                  <a:gd name="T32" fmla="*/ 58 w 144"/>
                  <a:gd name="T33" fmla="*/ 78 h 121"/>
                  <a:gd name="T34" fmla="*/ 62 w 144"/>
                  <a:gd name="T35" fmla="*/ 80 h 121"/>
                  <a:gd name="T36" fmla="*/ 69 w 144"/>
                  <a:gd name="T37" fmla="*/ 87 h 121"/>
                  <a:gd name="T38" fmla="*/ 72 w 144"/>
                  <a:gd name="T39" fmla="*/ 98 h 121"/>
                  <a:gd name="T40" fmla="*/ 72 w 144"/>
                  <a:gd name="T41" fmla="*/ 102 h 121"/>
                  <a:gd name="T42" fmla="*/ 75 w 144"/>
                  <a:gd name="T43" fmla="*/ 100 h 121"/>
                  <a:gd name="T44" fmla="*/ 87 w 144"/>
                  <a:gd name="T45" fmla="*/ 96 h 121"/>
                  <a:gd name="T46" fmla="*/ 96 w 144"/>
                  <a:gd name="T47" fmla="*/ 98 h 121"/>
                  <a:gd name="T48" fmla="*/ 107 w 144"/>
                  <a:gd name="T49" fmla="*/ 116 h 121"/>
                  <a:gd name="T50" fmla="*/ 108 w 144"/>
                  <a:gd name="T51" fmla="*/ 121 h 121"/>
                  <a:gd name="T52" fmla="*/ 111 w 144"/>
                  <a:gd name="T53" fmla="*/ 119 h 121"/>
                  <a:gd name="T54" fmla="*/ 128 w 144"/>
                  <a:gd name="T55" fmla="*/ 99 h 121"/>
                  <a:gd name="T56" fmla="*/ 108 w 144"/>
                  <a:gd name="T57" fmla="*/ 1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4" h="121">
                    <a:moveTo>
                      <a:pt x="108" y="13"/>
                    </a:moveTo>
                    <a:cubicBezTo>
                      <a:pt x="106" y="11"/>
                      <a:pt x="103" y="9"/>
                      <a:pt x="100" y="7"/>
                    </a:cubicBezTo>
                    <a:cubicBezTo>
                      <a:pt x="99" y="7"/>
                      <a:pt x="98" y="6"/>
                      <a:pt x="97" y="6"/>
                    </a:cubicBezTo>
                    <a:cubicBezTo>
                      <a:pt x="88" y="2"/>
                      <a:pt x="78" y="0"/>
                      <a:pt x="68" y="0"/>
                    </a:cubicBezTo>
                    <a:cubicBezTo>
                      <a:pt x="44" y="0"/>
                      <a:pt x="20" y="13"/>
                      <a:pt x="8" y="36"/>
                    </a:cubicBezTo>
                    <a:cubicBezTo>
                      <a:pt x="4" y="44"/>
                      <a:pt x="2" y="52"/>
                      <a:pt x="1" y="61"/>
                    </a:cubicBezTo>
                    <a:cubicBezTo>
                      <a:pt x="1" y="62"/>
                      <a:pt x="0" y="64"/>
                      <a:pt x="0" y="65"/>
                    </a:cubicBezTo>
                    <a:cubicBezTo>
                      <a:pt x="0" y="66"/>
                      <a:pt x="1" y="67"/>
                      <a:pt x="1" y="67"/>
                    </a:cubicBezTo>
                    <a:cubicBezTo>
                      <a:pt x="2" y="67"/>
                      <a:pt x="2" y="67"/>
                      <a:pt x="3" y="66"/>
                    </a:cubicBezTo>
                    <a:cubicBezTo>
                      <a:pt x="4" y="65"/>
                      <a:pt x="5" y="64"/>
                      <a:pt x="6" y="63"/>
                    </a:cubicBezTo>
                    <a:cubicBezTo>
                      <a:pt x="10" y="60"/>
                      <a:pt x="14" y="59"/>
                      <a:pt x="18" y="59"/>
                    </a:cubicBezTo>
                    <a:cubicBezTo>
                      <a:pt x="21" y="59"/>
                      <a:pt x="24" y="60"/>
                      <a:pt x="27" y="61"/>
                    </a:cubicBezTo>
                    <a:cubicBezTo>
                      <a:pt x="34" y="65"/>
                      <a:pt x="37" y="72"/>
                      <a:pt x="37" y="79"/>
                    </a:cubicBezTo>
                    <a:cubicBezTo>
                      <a:pt x="37" y="82"/>
                      <a:pt x="37" y="83"/>
                      <a:pt x="37" y="83"/>
                    </a:cubicBezTo>
                    <a:cubicBezTo>
                      <a:pt x="38" y="83"/>
                      <a:pt x="39" y="82"/>
                      <a:pt x="41" y="81"/>
                    </a:cubicBezTo>
                    <a:cubicBezTo>
                      <a:pt x="44" y="79"/>
                      <a:pt x="48" y="77"/>
                      <a:pt x="52" y="77"/>
                    </a:cubicBezTo>
                    <a:cubicBezTo>
                      <a:pt x="54" y="77"/>
                      <a:pt x="56" y="78"/>
                      <a:pt x="58" y="78"/>
                    </a:cubicBezTo>
                    <a:cubicBezTo>
                      <a:pt x="59" y="79"/>
                      <a:pt x="61" y="79"/>
                      <a:pt x="62" y="80"/>
                    </a:cubicBezTo>
                    <a:cubicBezTo>
                      <a:pt x="65" y="81"/>
                      <a:pt x="67" y="84"/>
                      <a:pt x="69" y="87"/>
                    </a:cubicBezTo>
                    <a:cubicBezTo>
                      <a:pt x="71" y="90"/>
                      <a:pt x="72" y="94"/>
                      <a:pt x="72" y="98"/>
                    </a:cubicBezTo>
                    <a:cubicBezTo>
                      <a:pt x="72" y="100"/>
                      <a:pt x="72" y="102"/>
                      <a:pt x="72" y="102"/>
                    </a:cubicBezTo>
                    <a:cubicBezTo>
                      <a:pt x="73" y="102"/>
                      <a:pt x="74" y="101"/>
                      <a:pt x="75" y="100"/>
                    </a:cubicBezTo>
                    <a:cubicBezTo>
                      <a:pt x="79" y="97"/>
                      <a:pt x="83" y="96"/>
                      <a:pt x="87" y="96"/>
                    </a:cubicBezTo>
                    <a:cubicBezTo>
                      <a:pt x="90" y="96"/>
                      <a:pt x="93" y="97"/>
                      <a:pt x="96" y="98"/>
                    </a:cubicBezTo>
                    <a:cubicBezTo>
                      <a:pt x="103" y="102"/>
                      <a:pt x="107" y="109"/>
                      <a:pt x="107" y="116"/>
                    </a:cubicBezTo>
                    <a:cubicBezTo>
                      <a:pt x="107" y="119"/>
                      <a:pt x="107" y="121"/>
                      <a:pt x="108" y="121"/>
                    </a:cubicBezTo>
                    <a:cubicBezTo>
                      <a:pt x="109" y="121"/>
                      <a:pt x="110" y="120"/>
                      <a:pt x="111" y="119"/>
                    </a:cubicBezTo>
                    <a:cubicBezTo>
                      <a:pt x="118" y="114"/>
                      <a:pt x="124" y="107"/>
                      <a:pt x="128" y="99"/>
                    </a:cubicBezTo>
                    <a:cubicBezTo>
                      <a:pt x="144" y="69"/>
                      <a:pt x="135" y="32"/>
                      <a:pt x="108" y="13"/>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05" name="Freeform 142"/>
              <p:cNvSpPr>
                <a:spLocks noEditPoints="1"/>
              </p:cNvSpPr>
              <p:nvPr/>
            </p:nvSpPr>
            <p:spPr bwMode="auto">
              <a:xfrm>
                <a:off x="-4886325" y="6961188"/>
                <a:ext cx="582613" cy="563563"/>
              </a:xfrm>
              <a:custGeom>
                <a:avLst/>
                <a:gdLst>
                  <a:gd name="T0" fmla="*/ 64 w 155"/>
                  <a:gd name="T1" fmla="*/ 117 h 150"/>
                  <a:gd name="T2" fmla="*/ 94 w 155"/>
                  <a:gd name="T3" fmla="*/ 108 h 150"/>
                  <a:gd name="T4" fmla="*/ 136 w 155"/>
                  <a:gd name="T5" fmla="*/ 150 h 150"/>
                  <a:gd name="T6" fmla="*/ 155 w 155"/>
                  <a:gd name="T7" fmla="*/ 131 h 150"/>
                  <a:gd name="T8" fmla="*/ 113 w 155"/>
                  <a:gd name="T9" fmla="*/ 89 h 150"/>
                  <a:gd name="T10" fmla="*/ 105 w 155"/>
                  <a:gd name="T11" fmla="*/ 17 h 150"/>
                  <a:gd name="T12" fmla="*/ 64 w 155"/>
                  <a:gd name="T13" fmla="*/ 0 h 150"/>
                  <a:gd name="T14" fmla="*/ 64 w 155"/>
                  <a:gd name="T15" fmla="*/ 23 h 150"/>
                  <a:gd name="T16" fmla="*/ 75 w 155"/>
                  <a:gd name="T17" fmla="*/ 23 h 150"/>
                  <a:gd name="T18" fmla="*/ 75 w 155"/>
                  <a:gd name="T19" fmla="*/ 47 h 150"/>
                  <a:gd name="T20" fmla="*/ 99 w 155"/>
                  <a:gd name="T21" fmla="*/ 47 h 150"/>
                  <a:gd name="T22" fmla="*/ 99 w 155"/>
                  <a:gd name="T23" fmla="*/ 70 h 150"/>
                  <a:gd name="T24" fmla="*/ 75 w 155"/>
                  <a:gd name="T25" fmla="*/ 70 h 150"/>
                  <a:gd name="T26" fmla="*/ 75 w 155"/>
                  <a:gd name="T27" fmla="*/ 94 h 150"/>
                  <a:gd name="T28" fmla="*/ 64 w 155"/>
                  <a:gd name="T29" fmla="*/ 94 h 150"/>
                  <a:gd name="T30" fmla="*/ 64 w 155"/>
                  <a:gd name="T31" fmla="*/ 117 h 150"/>
                  <a:gd name="T32" fmla="*/ 22 w 155"/>
                  <a:gd name="T33" fmla="*/ 100 h 150"/>
                  <a:gd name="T34" fmla="*/ 64 w 155"/>
                  <a:gd name="T35" fmla="*/ 117 h 150"/>
                  <a:gd name="T36" fmla="*/ 64 w 155"/>
                  <a:gd name="T37" fmla="*/ 94 h 150"/>
                  <a:gd name="T38" fmla="*/ 53 w 155"/>
                  <a:gd name="T39" fmla="*/ 94 h 150"/>
                  <a:gd name="T40" fmla="*/ 53 w 155"/>
                  <a:gd name="T41" fmla="*/ 70 h 150"/>
                  <a:gd name="T42" fmla="*/ 28 w 155"/>
                  <a:gd name="T43" fmla="*/ 70 h 150"/>
                  <a:gd name="T44" fmla="*/ 28 w 155"/>
                  <a:gd name="T45" fmla="*/ 47 h 150"/>
                  <a:gd name="T46" fmla="*/ 28 w 155"/>
                  <a:gd name="T47" fmla="*/ 47 h 150"/>
                  <a:gd name="T48" fmla="*/ 53 w 155"/>
                  <a:gd name="T49" fmla="*/ 47 h 150"/>
                  <a:gd name="T50" fmla="*/ 53 w 155"/>
                  <a:gd name="T51" fmla="*/ 23 h 150"/>
                  <a:gd name="T52" fmla="*/ 64 w 155"/>
                  <a:gd name="T53" fmla="*/ 23 h 150"/>
                  <a:gd name="T54" fmla="*/ 64 w 155"/>
                  <a:gd name="T55" fmla="*/ 0 h 150"/>
                  <a:gd name="T56" fmla="*/ 22 w 155"/>
                  <a:gd name="T57" fmla="*/ 17 h 150"/>
                  <a:gd name="T58" fmla="*/ 22 w 155"/>
                  <a:gd name="T59" fmla="*/ 10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5" h="150">
                    <a:moveTo>
                      <a:pt x="64" y="117"/>
                    </a:moveTo>
                    <a:cubicBezTo>
                      <a:pt x="74" y="117"/>
                      <a:pt x="85" y="114"/>
                      <a:pt x="94" y="108"/>
                    </a:cubicBezTo>
                    <a:cubicBezTo>
                      <a:pt x="136" y="150"/>
                      <a:pt x="136" y="150"/>
                      <a:pt x="136" y="150"/>
                    </a:cubicBezTo>
                    <a:cubicBezTo>
                      <a:pt x="155" y="131"/>
                      <a:pt x="155" y="131"/>
                      <a:pt x="155" y="131"/>
                    </a:cubicBezTo>
                    <a:cubicBezTo>
                      <a:pt x="113" y="89"/>
                      <a:pt x="113" y="89"/>
                      <a:pt x="113" y="89"/>
                    </a:cubicBezTo>
                    <a:cubicBezTo>
                      <a:pt x="127" y="67"/>
                      <a:pt x="124" y="37"/>
                      <a:pt x="105" y="17"/>
                    </a:cubicBezTo>
                    <a:cubicBezTo>
                      <a:pt x="94" y="6"/>
                      <a:pt x="79" y="0"/>
                      <a:pt x="64" y="0"/>
                    </a:cubicBezTo>
                    <a:cubicBezTo>
                      <a:pt x="64" y="23"/>
                      <a:pt x="64" y="23"/>
                      <a:pt x="64" y="23"/>
                    </a:cubicBezTo>
                    <a:cubicBezTo>
                      <a:pt x="75" y="23"/>
                      <a:pt x="75" y="23"/>
                      <a:pt x="75" y="23"/>
                    </a:cubicBezTo>
                    <a:cubicBezTo>
                      <a:pt x="75" y="47"/>
                      <a:pt x="75" y="47"/>
                      <a:pt x="75" y="47"/>
                    </a:cubicBezTo>
                    <a:cubicBezTo>
                      <a:pt x="99" y="47"/>
                      <a:pt x="99" y="47"/>
                      <a:pt x="99" y="47"/>
                    </a:cubicBezTo>
                    <a:cubicBezTo>
                      <a:pt x="99" y="70"/>
                      <a:pt x="99" y="70"/>
                      <a:pt x="99" y="70"/>
                    </a:cubicBezTo>
                    <a:cubicBezTo>
                      <a:pt x="75" y="70"/>
                      <a:pt x="75" y="70"/>
                      <a:pt x="75" y="70"/>
                    </a:cubicBezTo>
                    <a:cubicBezTo>
                      <a:pt x="75" y="94"/>
                      <a:pt x="75" y="94"/>
                      <a:pt x="75" y="94"/>
                    </a:cubicBezTo>
                    <a:cubicBezTo>
                      <a:pt x="64" y="94"/>
                      <a:pt x="64" y="94"/>
                      <a:pt x="64" y="94"/>
                    </a:cubicBezTo>
                    <a:lnTo>
                      <a:pt x="64" y="117"/>
                    </a:lnTo>
                    <a:close/>
                    <a:moveTo>
                      <a:pt x="22" y="100"/>
                    </a:moveTo>
                    <a:cubicBezTo>
                      <a:pt x="34" y="111"/>
                      <a:pt x="49" y="117"/>
                      <a:pt x="64" y="117"/>
                    </a:cubicBezTo>
                    <a:cubicBezTo>
                      <a:pt x="64" y="94"/>
                      <a:pt x="64" y="94"/>
                      <a:pt x="64" y="94"/>
                    </a:cubicBezTo>
                    <a:cubicBezTo>
                      <a:pt x="53" y="94"/>
                      <a:pt x="53" y="94"/>
                      <a:pt x="53" y="94"/>
                    </a:cubicBezTo>
                    <a:cubicBezTo>
                      <a:pt x="53" y="70"/>
                      <a:pt x="53" y="70"/>
                      <a:pt x="53" y="70"/>
                    </a:cubicBezTo>
                    <a:cubicBezTo>
                      <a:pt x="28" y="70"/>
                      <a:pt x="28" y="70"/>
                      <a:pt x="28" y="70"/>
                    </a:cubicBezTo>
                    <a:cubicBezTo>
                      <a:pt x="28" y="47"/>
                      <a:pt x="28" y="47"/>
                      <a:pt x="28" y="47"/>
                    </a:cubicBezTo>
                    <a:cubicBezTo>
                      <a:pt x="28" y="47"/>
                      <a:pt x="28" y="47"/>
                      <a:pt x="28" y="47"/>
                    </a:cubicBezTo>
                    <a:cubicBezTo>
                      <a:pt x="53" y="47"/>
                      <a:pt x="53" y="47"/>
                      <a:pt x="53" y="47"/>
                    </a:cubicBezTo>
                    <a:cubicBezTo>
                      <a:pt x="53" y="23"/>
                      <a:pt x="53" y="23"/>
                      <a:pt x="53" y="23"/>
                    </a:cubicBezTo>
                    <a:cubicBezTo>
                      <a:pt x="64" y="23"/>
                      <a:pt x="64" y="23"/>
                      <a:pt x="64" y="23"/>
                    </a:cubicBezTo>
                    <a:cubicBezTo>
                      <a:pt x="64" y="0"/>
                      <a:pt x="64" y="0"/>
                      <a:pt x="64" y="0"/>
                    </a:cubicBezTo>
                    <a:cubicBezTo>
                      <a:pt x="49" y="0"/>
                      <a:pt x="34" y="6"/>
                      <a:pt x="22" y="17"/>
                    </a:cubicBezTo>
                    <a:cubicBezTo>
                      <a:pt x="0" y="40"/>
                      <a:pt x="0" y="77"/>
                      <a:pt x="22" y="10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06" name="Freeform 143"/>
              <p:cNvSpPr/>
              <p:nvPr/>
            </p:nvSpPr>
            <p:spPr bwMode="auto">
              <a:xfrm>
                <a:off x="-6264275" y="5621338"/>
                <a:ext cx="153988" cy="195263"/>
              </a:xfrm>
              <a:custGeom>
                <a:avLst/>
                <a:gdLst>
                  <a:gd name="T0" fmla="*/ 0 w 41"/>
                  <a:gd name="T1" fmla="*/ 0 h 52"/>
                  <a:gd name="T2" fmla="*/ 16 w 41"/>
                  <a:gd name="T3" fmla="*/ 52 h 52"/>
                  <a:gd name="T4" fmla="*/ 41 w 41"/>
                  <a:gd name="T5" fmla="*/ 0 h 52"/>
                  <a:gd name="T6" fmla="*/ 0 w 41"/>
                  <a:gd name="T7" fmla="*/ 0 h 52"/>
                </a:gdLst>
                <a:ahLst/>
                <a:cxnLst>
                  <a:cxn ang="0">
                    <a:pos x="T0" y="T1"/>
                  </a:cxn>
                  <a:cxn ang="0">
                    <a:pos x="T2" y="T3"/>
                  </a:cxn>
                  <a:cxn ang="0">
                    <a:pos x="T4" y="T5"/>
                  </a:cxn>
                  <a:cxn ang="0">
                    <a:pos x="T6" y="T7"/>
                  </a:cxn>
                </a:cxnLst>
                <a:rect l="0" t="0" r="r" b="b"/>
                <a:pathLst>
                  <a:path w="41" h="52">
                    <a:moveTo>
                      <a:pt x="0" y="0"/>
                    </a:moveTo>
                    <a:cubicBezTo>
                      <a:pt x="1" y="21"/>
                      <a:pt x="7" y="39"/>
                      <a:pt x="16" y="52"/>
                    </a:cubicBezTo>
                    <a:cubicBezTo>
                      <a:pt x="30" y="39"/>
                      <a:pt x="39" y="21"/>
                      <a:pt x="41" y="0"/>
                    </a:cubicBezTo>
                    <a:lnTo>
                      <a:pt x="0"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07" name="Freeform 144"/>
              <p:cNvSpPr/>
              <p:nvPr/>
            </p:nvSpPr>
            <p:spPr bwMode="auto">
              <a:xfrm>
                <a:off x="-6264275" y="5380038"/>
                <a:ext cx="153988" cy="192088"/>
              </a:xfrm>
              <a:custGeom>
                <a:avLst/>
                <a:gdLst>
                  <a:gd name="T0" fmla="*/ 16 w 41"/>
                  <a:gd name="T1" fmla="*/ 0 h 51"/>
                  <a:gd name="T2" fmla="*/ 0 w 41"/>
                  <a:gd name="T3" fmla="*/ 51 h 51"/>
                  <a:gd name="T4" fmla="*/ 41 w 41"/>
                  <a:gd name="T5" fmla="*/ 51 h 51"/>
                  <a:gd name="T6" fmla="*/ 16 w 41"/>
                  <a:gd name="T7" fmla="*/ 0 h 51"/>
                </a:gdLst>
                <a:ahLst/>
                <a:cxnLst>
                  <a:cxn ang="0">
                    <a:pos x="T0" y="T1"/>
                  </a:cxn>
                  <a:cxn ang="0">
                    <a:pos x="T2" y="T3"/>
                  </a:cxn>
                  <a:cxn ang="0">
                    <a:pos x="T4" y="T5"/>
                  </a:cxn>
                  <a:cxn ang="0">
                    <a:pos x="T6" y="T7"/>
                  </a:cxn>
                </a:cxnLst>
                <a:rect l="0" t="0" r="r" b="b"/>
                <a:pathLst>
                  <a:path w="41" h="51">
                    <a:moveTo>
                      <a:pt x="16" y="0"/>
                    </a:moveTo>
                    <a:cubicBezTo>
                      <a:pt x="7" y="12"/>
                      <a:pt x="1" y="30"/>
                      <a:pt x="0" y="51"/>
                    </a:cubicBezTo>
                    <a:cubicBezTo>
                      <a:pt x="41" y="51"/>
                      <a:pt x="41" y="51"/>
                      <a:pt x="41" y="51"/>
                    </a:cubicBezTo>
                    <a:cubicBezTo>
                      <a:pt x="39" y="31"/>
                      <a:pt x="30" y="13"/>
                      <a:pt x="16"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08" name="Freeform 145"/>
              <p:cNvSpPr/>
              <p:nvPr/>
            </p:nvSpPr>
            <p:spPr bwMode="auto">
              <a:xfrm>
                <a:off x="-6380163" y="5302250"/>
                <a:ext cx="134938" cy="269875"/>
              </a:xfrm>
              <a:custGeom>
                <a:avLst/>
                <a:gdLst>
                  <a:gd name="T0" fmla="*/ 0 w 36"/>
                  <a:gd name="T1" fmla="*/ 0 h 72"/>
                  <a:gd name="T2" fmla="*/ 0 w 36"/>
                  <a:gd name="T3" fmla="*/ 72 h 72"/>
                  <a:gd name="T4" fmla="*/ 18 w 36"/>
                  <a:gd name="T5" fmla="*/ 72 h 72"/>
                  <a:gd name="T6" fmla="*/ 36 w 36"/>
                  <a:gd name="T7" fmla="*/ 12 h 72"/>
                  <a:gd name="T8" fmla="*/ 0 w 36"/>
                  <a:gd name="T9" fmla="*/ 0 h 72"/>
                </a:gdLst>
                <a:ahLst/>
                <a:cxnLst>
                  <a:cxn ang="0">
                    <a:pos x="T0" y="T1"/>
                  </a:cxn>
                  <a:cxn ang="0">
                    <a:pos x="T2" y="T3"/>
                  </a:cxn>
                  <a:cxn ang="0">
                    <a:pos x="T4" y="T5"/>
                  </a:cxn>
                  <a:cxn ang="0">
                    <a:pos x="T6" y="T7"/>
                  </a:cxn>
                  <a:cxn ang="0">
                    <a:pos x="T8" y="T9"/>
                  </a:cxn>
                </a:cxnLst>
                <a:rect l="0" t="0" r="r" b="b"/>
                <a:pathLst>
                  <a:path w="36" h="72">
                    <a:moveTo>
                      <a:pt x="0" y="0"/>
                    </a:moveTo>
                    <a:cubicBezTo>
                      <a:pt x="0" y="72"/>
                      <a:pt x="0" y="72"/>
                      <a:pt x="0" y="72"/>
                    </a:cubicBezTo>
                    <a:cubicBezTo>
                      <a:pt x="18" y="72"/>
                      <a:pt x="18" y="72"/>
                      <a:pt x="18" y="72"/>
                    </a:cubicBezTo>
                    <a:cubicBezTo>
                      <a:pt x="19" y="48"/>
                      <a:pt x="26" y="27"/>
                      <a:pt x="36" y="12"/>
                    </a:cubicBezTo>
                    <a:cubicBezTo>
                      <a:pt x="26" y="6"/>
                      <a:pt x="13" y="1"/>
                      <a:pt x="0"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09" name="Freeform 146"/>
              <p:cNvSpPr/>
              <p:nvPr/>
            </p:nvSpPr>
            <p:spPr bwMode="auto">
              <a:xfrm>
                <a:off x="-6569075" y="5621338"/>
                <a:ext cx="139700" cy="269875"/>
              </a:xfrm>
              <a:custGeom>
                <a:avLst/>
                <a:gdLst>
                  <a:gd name="T0" fmla="*/ 37 w 37"/>
                  <a:gd name="T1" fmla="*/ 72 h 72"/>
                  <a:gd name="T2" fmla="*/ 37 w 37"/>
                  <a:gd name="T3" fmla="*/ 0 h 72"/>
                  <a:gd name="T4" fmla="*/ 18 w 37"/>
                  <a:gd name="T5" fmla="*/ 0 h 72"/>
                  <a:gd name="T6" fmla="*/ 0 w 37"/>
                  <a:gd name="T7" fmla="*/ 59 h 72"/>
                  <a:gd name="T8" fmla="*/ 37 w 37"/>
                  <a:gd name="T9" fmla="*/ 72 h 72"/>
                </a:gdLst>
                <a:ahLst/>
                <a:cxnLst>
                  <a:cxn ang="0">
                    <a:pos x="T0" y="T1"/>
                  </a:cxn>
                  <a:cxn ang="0">
                    <a:pos x="T2" y="T3"/>
                  </a:cxn>
                  <a:cxn ang="0">
                    <a:pos x="T4" y="T5"/>
                  </a:cxn>
                  <a:cxn ang="0">
                    <a:pos x="T6" y="T7"/>
                  </a:cxn>
                  <a:cxn ang="0">
                    <a:pos x="T8" y="T9"/>
                  </a:cxn>
                </a:cxnLst>
                <a:rect l="0" t="0" r="r" b="b"/>
                <a:pathLst>
                  <a:path w="37" h="72">
                    <a:moveTo>
                      <a:pt x="37" y="72"/>
                    </a:moveTo>
                    <a:cubicBezTo>
                      <a:pt x="37" y="0"/>
                      <a:pt x="37" y="0"/>
                      <a:pt x="37" y="0"/>
                    </a:cubicBezTo>
                    <a:cubicBezTo>
                      <a:pt x="18" y="0"/>
                      <a:pt x="18" y="0"/>
                      <a:pt x="18" y="0"/>
                    </a:cubicBezTo>
                    <a:cubicBezTo>
                      <a:pt x="17" y="24"/>
                      <a:pt x="10" y="45"/>
                      <a:pt x="0" y="59"/>
                    </a:cubicBezTo>
                    <a:cubicBezTo>
                      <a:pt x="11" y="67"/>
                      <a:pt x="23" y="71"/>
                      <a:pt x="37" y="72"/>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10" name="Freeform 147"/>
              <p:cNvSpPr/>
              <p:nvPr/>
            </p:nvSpPr>
            <p:spPr bwMode="auto">
              <a:xfrm>
                <a:off x="-6569075" y="5302250"/>
                <a:ext cx="139700" cy="269875"/>
              </a:xfrm>
              <a:custGeom>
                <a:avLst/>
                <a:gdLst>
                  <a:gd name="T0" fmla="*/ 18 w 37"/>
                  <a:gd name="T1" fmla="*/ 72 h 72"/>
                  <a:gd name="T2" fmla="*/ 37 w 37"/>
                  <a:gd name="T3" fmla="*/ 72 h 72"/>
                  <a:gd name="T4" fmla="*/ 37 w 37"/>
                  <a:gd name="T5" fmla="*/ 0 h 72"/>
                  <a:gd name="T6" fmla="*/ 0 w 37"/>
                  <a:gd name="T7" fmla="*/ 13 h 72"/>
                  <a:gd name="T8" fmla="*/ 18 w 37"/>
                  <a:gd name="T9" fmla="*/ 72 h 72"/>
                </a:gdLst>
                <a:ahLst/>
                <a:cxnLst>
                  <a:cxn ang="0">
                    <a:pos x="T0" y="T1"/>
                  </a:cxn>
                  <a:cxn ang="0">
                    <a:pos x="T2" y="T3"/>
                  </a:cxn>
                  <a:cxn ang="0">
                    <a:pos x="T4" y="T5"/>
                  </a:cxn>
                  <a:cxn ang="0">
                    <a:pos x="T6" y="T7"/>
                  </a:cxn>
                  <a:cxn ang="0">
                    <a:pos x="T8" y="T9"/>
                  </a:cxn>
                </a:cxnLst>
                <a:rect l="0" t="0" r="r" b="b"/>
                <a:pathLst>
                  <a:path w="37" h="72">
                    <a:moveTo>
                      <a:pt x="18" y="72"/>
                    </a:moveTo>
                    <a:cubicBezTo>
                      <a:pt x="37" y="72"/>
                      <a:pt x="37" y="72"/>
                      <a:pt x="37" y="72"/>
                    </a:cubicBezTo>
                    <a:cubicBezTo>
                      <a:pt x="37" y="0"/>
                      <a:pt x="37" y="0"/>
                      <a:pt x="37" y="0"/>
                    </a:cubicBezTo>
                    <a:cubicBezTo>
                      <a:pt x="23" y="1"/>
                      <a:pt x="11" y="6"/>
                      <a:pt x="0" y="13"/>
                    </a:cubicBezTo>
                    <a:cubicBezTo>
                      <a:pt x="10" y="28"/>
                      <a:pt x="17" y="48"/>
                      <a:pt x="18" y="72"/>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11" name="Freeform 148"/>
              <p:cNvSpPr/>
              <p:nvPr/>
            </p:nvSpPr>
            <p:spPr bwMode="auto">
              <a:xfrm>
                <a:off x="-6699250" y="5621338"/>
                <a:ext cx="149225" cy="190500"/>
              </a:xfrm>
              <a:custGeom>
                <a:avLst/>
                <a:gdLst>
                  <a:gd name="T0" fmla="*/ 25 w 40"/>
                  <a:gd name="T1" fmla="*/ 51 h 51"/>
                  <a:gd name="T2" fmla="*/ 40 w 40"/>
                  <a:gd name="T3" fmla="*/ 0 h 51"/>
                  <a:gd name="T4" fmla="*/ 0 w 40"/>
                  <a:gd name="T5" fmla="*/ 0 h 51"/>
                  <a:gd name="T6" fmla="*/ 25 w 40"/>
                  <a:gd name="T7" fmla="*/ 51 h 51"/>
                </a:gdLst>
                <a:ahLst/>
                <a:cxnLst>
                  <a:cxn ang="0">
                    <a:pos x="T0" y="T1"/>
                  </a:cxn>
                  <a:cxn ang="0">
                    <a:pos x="T2" y="T3"/>
                  </a:cxn>
                  <a:cxn ang="0">
                    <a:pos x="T4" y="T5"/>
                  </a:cxn>
                  <a:cxn ang="0">
                    <a:pos x="T6" y="T7"/>
                  </a:cxn>
                </a:cxnLst>
                <a:rect l="0" t="0" r="r" b="b"/>
                <a:pathLst>
                  <a:path w="40" h="51">
                    <a:moveTo>
                      <a:pt x="25" y="51"/>
                    </a:moveTo>
                    <a:cubicBezTo>
                      <a:pt x="33" y="38"/>
                      <a:pt x="39" y="21"/>
                      <a:pt x="40" y="0"/>
                    </a:cubicBezTo>
                    <a:cubicBezTo>
                      <a:pt x="0" y="0"/>
                      <a:pt x="0" y="0"/>
                      <a:pt x="0" y="0"/>
                    </a:cubicBezTo>
                    <a:cubicBezTo>
                      <a:pt x="1" y="20"/>
                      <a:pt x="11" y="38"/>
                      <a:pt x="25" y="51"/>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12" name="Freeform 149"/>
              <p:cNvSpPr/>
              <p:nvPr/>
            </p:nvSpPr>
            <p:spPr bwMode="auto">
              <a:xfrm>
                <a:off x="-6699250" y="5380038"/>
                <a:ext cx="149225" cy="192088"/>
              </a:xfrm>
              <a:custGeom>
                <a:avLst/>
                <a:gdLst>
                  <a:gd name="T0" fmla="*/ 25 w 40"/>
                  <a:gd name="T1" fmla="*/ 0 h 51"/>
                  <a:gd name="T2" fmla="*/ 0 w 40"/>
                  <a:gd name="T3" fmla="*/ 51 h 51"/>
                  <a:gd name="T4" fmla="*/ 40 w 40"/>
                  <a:gd name="T5" fmla="*/ 51 h 51"/>
                  <a:gd name="T6" fmla="*/ 25 w 40"/>
                  <a:gd name="T7" fmla="*/ 0 h 51"/>
                </a:gdLst>
                <a:ahLst/>
                <a:cxnLst>
                  <a:cxn ang="0">
                    <a:pos x="T0" y="T1"/>
                  </a:cxn>
                  <a:cxn ang="0">
                    <a:pos x="T2" y="T3"/>
                  </a:cxn>
                  <a:cxn ang="0">
                    <a:pos x="T4" y="T5"/>
                  </a:cxn>
                  <a:cxn ang="0">
                    <a:pos x="T6" y="T7"/>
                  </a:cxn>
                </a:cxnLst>
                <a:rect l="0" t="0" r="r" b="b"/>
                <a:pathLst>
                  <a:path w="40" h="51">
                    <a:moveTo>
                      <a:pt x="25" y="0"/>
                    </a:moveTo>
                    <a:cubicBezTo>
                      <a:pt x="11" y="13"/>
                      <a:pt x="1" y="31"/>
                      <a:pt x="0" y="51"/>
                    </a:cubicBezTo>
                    <a:cubicBezTo>
                      <a:pt x="40" y="51"/>
                      <a:pt x="40" y="51"/>
                      <a:pt x="40" y="51"/>
                    </a:cubicBezTo>
                    <a:cubicBezTo>
                      <a:pt x="39" y="31"/>
                      <a:pt x="33" y="13"/>
                      <a:pt x="25"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13" name="Freeform 150"/>
              <p:cNvSpPr/>
              <p:nvPr/>
            </p:nvSpPr>
            <p:spPr bwMode="auto">
              <a:xfrm>
                <a:off x="-6380163" y="5621338"/>
                <a:ext cx="134938" cy="269875"/>
              </a:xfrm>
              <a:custGeom>
                <a:avLst/>
                <a:gdLst>
                  <a:gd name="T0" fmla="*/ 0 w 36"/>
                  <a:gd name="T1" fmla="*/ 72 h 72"/>
                  <a:gd name="T2" fmla="*/ 36 w 36"/>
                  <a:gd name="T3" fmla="*/ 60 h 72"/>
                  <a:gd name="T4" fmla="*/ 18 w 36"/>
                  <a:gd name="T5" fmla="*/ 0 h 72"/>
                  <a:gd name="T6" fmla="*/ 0 w 36"/>
                  <a:gd name="T7" fmla="*/ 0 h 72"/>
                  <a:gd name="T8" fmla="*/ 0 w 36"/>
                  <a:gd name="T9" fmla="*/ 72 h 72"/>
                </a:gdLst>
                <a:ahLst/>
                <a:cxnLst>
                  <a:cxn ang="0">
                    <a:pos x="T0" y="T1"/>
                  </a:cxn>
                  <a:cxn ang="0">
                    <a:pos x="T2" y="T3"/>
                  </a:cxn>
                  <a:cxn ang="0">
                    <a:pos x="T4" y="T5"/>
                  </a:cxn>
                  <a:cxn ang="0">
                    <a:pos x="T6" y="T7"/>
                  </a:cxn>
                  <a:cxn ang="0">
                    <a:pos x="T8" y="T9"/>
                  </a:cxn>
                </a:cxnLst>
                <a:rect l="0" t="0" r="r" b="b"/>
                <a:pathLst>
                  <a:path w="36" h="72">
                    <a:moveTo>
                      <a:pt x="0" y="72"/>
                    </a:moveTo>
                    <a:cubicBezTo>
                      <a:pt x="13" y="71"/>
                      <a:pt x="26" y="67"/>
                      <a:pt x="36" y="60"/>
                    </a:cubicBezTo>
                    <a:cubicBezTo>
                      <a:pt x="26" y="45"/>
                      <a:pt x="19" y="24"/>
                      <a:pt x="18" y="0"/>
                    </a:cubicBezTo>
                    <a:cubicBezTo>
                      <a:pt x="0" y="0"/>
                      <a:pt x="0" y="0"/>
                      <a:pt x="0" y="0"/>
                    </a:cubicBezTo>
                    <a:lnTo>
                      <a:pt x="0" y="72"/>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14" name="Freeform 151"/>
              <p:cNvSpPr>
                <a:spLocks noEditPoints="1"/>
              </p:cNvSpPr>
              <p:nvPr/>
            </p:nvSpPr>
            <p:spPr bwMode="auto">
              <a:xfrm>
                <a:off x="-2324100" y="5951538"/>
                <a:ext cx="582613" cy="712788"/>
              </a:xfrm>
              <a:custGeom>
                <a:avLst/>
                <a:gdLst>
                  <a:gd name="T0" fmla="*/ 108 w 155"/>
                  <a:gd name="T1" fmla="*/ 175 h 190"/>
                  <a:gd name="T2" fmla="*/ 155 w 155"/>
                  <a:gd name="T3" fmla="*/ 190 h 190"/>
                  <a:gd name="T4" fmla="*/ 108 w 155"/>
                  <a:gd name="T5" fmla="*/ 109 h 190"/>
                  <a:gd name="T6" fmla="*/ 98 w 155"/>
                  <a:gd name="T7" fmla="*/ 92 h 190"/>
                  <a:gd name="T8" fmla="*/ 89 w 155"/>
                  <a:gd name="T9" fmla="*/ 132 h 190"/>
                  <a:gd name="T10" fmla="*/ 93 w 155"/>
                  <a:gd name="T11" fmla="*/ 144 h 190"/>
                  <a:gd name="T12" fmla="*/ 89 w 155"/>
                  <a:gd name="T13" fmla="*/ 140 h 190"/>
                  <a:gd name="T14" fmla="*/ 96 w 155"/>
                  <a:gd name="T15" fmla="*/ 161 h 190"/>
                  <a:gd name="T16" fmla="*/ 89 w 155"/>
                  <a:gd name="T17" fmla="*/ 175 h 190"/>
                  <a:gd name="T18" fmla="*/ 89 w 155"/>
                  <a:gd name="T19" fmla="*/ 175 h 190"/>
                  <a:gd name="T20" fmla="*/ 77 w 155"/>
                  <a:gd name="T21" fmla="*/ 161 h 190"/>
                  <a:gd name="T22" fmla="*/ 89 w 155"/>
                  <a:gd name="T23" fmla="*/ 50 h 190"/>
                  <a:gd name="T24" fmla="*/ 82 w 155"/>
                  <a:gd name="T25" fmla="*/ 28 h 190"/>
                  <a:gd name="T26" fmla="*/ 77 w 155"/>
                  <a:gd name="T27" fmla="*/ 56 h 190"/>
                  <a:gd name="T28" fmla="*/ 77 w 155"/>
                  <a:gd name="T29" fmla="*/ 92 h 190"/>
                  <a:gd name="T30" fmla="*/ 85 w 155"/>
                  <a:gd name="T31" fmla="*/ 109 h 190"/>
                  <a:gd name="T32" fmla="*/ 77 w 155"/>
                  <a:gd name="T33" fmla="*/ 129 h 190"/>
                  <a:gd name="T34" fmla="*/ 89 w 155"/>
                  <a:gd name="T35" fmla="*/ 154 h 190"/>
                  <a:gd name="T36" fmla="*/ 84 w 155"/>
                  <a:gd name="T37" fmla="*/ 136 h 190"/>
                  <a:gd name="T38" fmla="*/ 89 w 155"/>
                  <a:gd name="T39" fmla="*/ 50 h 190"/>
                  <a:gd name="T40" fmla="*/ 77 w 155"/>
                  <a:gd name="T41" fmla="*/ 175 h 190"/>
                  <a:gd name="T42" fmla="*/ 77 w 155"/>
                  <a:gd name="T43" fmla="*/ 161 h 190"/>
                  <a:gd name="T44" fmla="*/ 77 w 155"/>
                  <a:gd name="T45" fmla="*/ 161 h 190"/>
                  <a:gd name="T46" fmla="*/ 66 w 155"/>
                  <a:gd name="T47" fmla="*/ 175 h 190"/>
                  <a:gd name="T48" fmla="*/ 77 w 155"/>
                  <a:gd name="T49" fmla="*/ 0 h 190"/>
                  <a:gd name="T50" fmla="*/ 70 w 155"/>
                  <a:gd name="T51" fmla="*/ 28 h 190"/>
                  <a:gd name="T52" fmla="*/ 66 w 155"/>
                  <a:gd name="T53" fmla="*/ 132 h 190"/>
                  <a:gd name="T54" fmla="*/ 66 w 155"/>
                  <a:gd name="T55" fmla="*/ 140 h 190"/>
                  <a:gd name="T56" fmla="*/ 77 w 155"/>
                  <a:gd name="T57" fmla="*/ 143 h 190"/>
                  <a:gd name="T58" fmla="*/ 77 w 155"/>
                  <a:gd name="T59" fmla="*/ 129 h 190"/>
                  <a:gd name="T60" fmla="*/ 68 w 155"/>
                  <a:gd name="T61" fmla="*/ 119 h 190"/>
                  <a:gd name="T62" fmla="*/ 77 w 155"/>
                  <a:gd name="T63" fmla="*/ 109 h 190"/>
                  <a:gd name="T64" fmla="*/ 77 w 155"/>
                  <a:gd name="T65" fmla="*/ 109 h 190"/>
                  <a:gd name="T66" fmla="*/ 77 w 155"/>
                  <a:gd name="T67" fmla="*/ 92 h 190"/>
                  <a:gd name="T68" fmla="*/ 77 w 155"/>
                  <a:gd name="T69" fmla="*/ 56 h 190"/>
                  <a:gd name="T70" fmla="*/ 77 w 155"/>
                  <a:gd name="T71" fmla="*/ 56 h 190"/>
                  <a:gd name="T72" fmla="*/ 0 w 155"/>
                  <a:gd name="T73" fmla="*/ 190 h 190"/>
                  <a:gd name="T74" fmla="*/ 47 w 155"/>
                  <a:gd name="T75" fmla="*/ 175 h 190"/>
                  <a:gd name="T76" fmla="*/ 66 w 155"/>
                  <a:gd name="T77" fmla="*/ 161 h 190"/>
                  <a:gd name="T78" fmla="*/ 66 w 155"/>
                  <a:gd name="T79" fmla="*/ 154 h 190"/>
                  <a:gd name="T80" fmla="*/ 62 w 155"/>
                  <a:gd name="T81" fmla="*/ 144 h 190"/>
                  <a:gd name="T82" fmla="*/ 65 w 155"/>
                  <a:gd name="T83" fmla="*/ 131 h 190"/>
                  <a:gd name="T84" fmla="*/ 66 w 155"/>
                  <a:gd name="T85" fmla="*/ 50 h 190"/>
                  <a:gd name="T86" fmla="*/ 47 w 155"/>
                  <a:gd name="T87" fmla="*/ 92 h 190"/>
                  <a:gd name="T88" fmla="*/ 52 w 155"/>
                  <a:gd name="T89" fmla="*/ 10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90">
                    <a:moveTo>
                      <a:pt x="89" y="175"/>
                    </a:moveTo>
                    <a:cubicBezTo>
                      <a:pt x="108" y="175"/>
                      <a:pt x="108" y="175"/>
                      <a:pt x="108" y="175"/>
                    </a:cubicBezTo>
                    <a:cubicBezTo>
                      <a:pt x="124" y="190"/>
                      <a:pt x="124" y="190"/>
                      <a:pt x="124" y="190"/>
                    </a:cubicBezTo>
                    <a:cubicBezTo>
                      <a:pt x="155" y="190"/>
                      <a:pt x="155" y="190"/>
                      <a:pt x="155" y="190"/>
                    </a:cubicBezTo>
                    <a:cubicBezTo>
                      <a:pt x="130" y="177"/>
                      <a:pt x="114" y="142"/>
                      <a:pt x="103" y="109"/>
                    </a:cubicBezTo>
                    <a:cubicBezTo>
                      <a:pt x="108" y="109"/>
                      <a:pt x="108" y="109"/>
                      <a:pt x="108" y="109"/>
                    </a:cubicBezTo>
                    <a:cubicBezTo>
                      <a:pt x="108" y="92"/>
                      <a:pt x="108" y="92"/>
                      <a:pt x="108" y="92"/>
                    </a:cubicBezTo>
                    <a:cubicBezTo>
                      <a:pt x="98" y="92"/>
                      <a:pt x="98" y="92"/>
                      <a:pt x="98" y="92"/>
                    </a:cubicBezTo>
                    <a:cubicBezTo>
                      <a:pt x="94" y="77"/>
                      <a:pt x="91" y="62"/>
                      <a:pt x="89" y="50"/>
                    </a:cubicBezTo>
                    <a:cubicBezTo>
                      <a:pt x="89" y="132"/>
                      <a:pt x="89" y="132"/>
                      <a:pt x="89" y="132"/>
                    </a:cubicBezTo>
                    <a:cubicBezTo>
                      <a:pt x="89" y="131"/>
                      <a:pt x="89" y="131"/>
                      <a:pt x="89" y="131"/>
                    </a:cubicBezTo>
                    <a:cubicBezTo>
                      <a:pt x="90" y="135"/>
                      <a:pt x="92" y="140"/>
                      <a:pt x="93" y="144"/>
                    </a:cubicBezTo>
                    <a:cubicBezTo>
                      <a:pt x="93" y="144"/>
                      <a:pt x="93" y="144"/>
                      <a:pt x="93" y="144"/>
                    </a:cubicBezTo>
                    <a:cubicBezTo>
                      <a:pt x="89" y="140"/>
                      <a:pt x="89" y="140"/>
                      <a:pt x="89" y="140"/>
                    </a:cubicBezTo>
                    <a:cubicBezTo>
                      <a:pt x="89" y="154"/>
                      <a:pt x="89" y="154"/>
                      <a:pt x="89" y="154"/>
                    </a:cubicBezTo>
                    <a:cubicBezTo>
                      <a:pt x="96" y="161"/>
                      <a:pt x="96" y="161"/>
                      <a:pt x="96" y="161"/>
                    </a:cubicBezTo>
                    <a:cubicBezTo>
                      <a:pt x="89" y="161"/>
                      <a:pt x="89" y="161"/>
                      <a:pt x="89" y="161"/>
                    </a:cubicBezTo>
                    <a:lnTo>
                      <a:pt x="89" y="175"/>
                    </a:lnTo>
                    <a:close/>
                    <a:moveTo>
                      <a:pt x="77" y="175"/>
                    </a:moveTo>
                    <a:cubicBezTo>
                      <a:pt x="89" y="175"/>
                      <a:pt x="89" y="175"/>
                      <a:pt x="89" y="175"/>
                    </a:cubicBezTo>
                    <a:cubicBezTo>
                      <a:pt x="89" y="161"/>
                      <a:pt x="89" y="161"/>
                      <a:pt x="89" y="161"/>
                    </a:cubicBezTo>
                    <a:cubicBezTo>
                      <a:pt x="77" y="161"/>
                      <a:pt x="77" y="161"/>
                      <a:pt x="77" y="161"/>
                    </a:cubicBezTo>
                    <a:cubicBezTo>
                      <a:pt x="77" y="175"/>
                      <a:pt x="77" y="175"/>
                      <a:pt x="77" y="175"/>
                    </a:cubicBezTo>
                    <a:close/>
                    <a:moveTo>
                      <a:pt x="89" y="50"/>
                    </a:moveTo>
                    <a:cubicBezTo>
                      <a:pt x="86" y="37"/>
                      <a:pt x="85" y="28"/>
                      <a:pt x="85" y="28"/>
                    </a:cubicBezTo>
                    <a:cubicBezTo>
                      <a:pt x="82" y="28"/>
                      <a:pt x="82" y="28"/>
                      <a:pt x="82" y="28"/>
                    </a:cubicBezTo>
                    <a:cubicBezTo>
                      <a:pt x="77" y="0"/>
                      <a:pt x="77" y="0"/>
                      <a:pt x="77" y="0"/>
                    </a:cubicBezTo>
                    <a:cubicBezTo>
                      <a:pt x="77" y="56"/>
                      <a:pt x="77" y="56"/>
                      <a:pt x="77" y="56"/>
                    </a:cubicBezTo>
                    <a:cubicBezTo>
                      <a:pt x="77" y="57"/>
                      <a:pt x="79" y="84"/>
                      <a:pt x="81" y="92"/>
                    </a:cubicBezTo>
                    <a:cubicBezTo>
                      <a:pt x="77" y="92"/>
                      <a:pt x="77" y="92"/>
                      <a:pt x="77" y="92"/>
                    </a:cubicBezTo>
                    <a:cubicBezTo>
                      <a:pt x="77" y="109"/>
                      <a:pt x="77" y="109"/>
                      <a:pt x="77" y="109"/>
                    </a:cubicBezTo>
                    <a:cubicBezTo>
                      <a:pt x="85" y="109"/>
                      <a:pt x="85" y="109"/>
                      <a:pt x="85" y="109"/>
                    </a:cubicBezTo>
                    <a:cubicBezTo>
                      <a:pt x="85" y="109"/>
                      <a:pt x="85" y="113"/>
                      <a:pt x="87" y="119"/>
                    </a:cubicBezTo>
                    <a:cubicBezTo>
                      <a:pt x="77" y="129"/>
                      <a:pt x="77" y="129"/>
                      <a:pt x="77" y="129"/>
                    </a:cubicBezTo>
                    <a:cubicBezTo>
                      <a:pt x="77" y="143"/>
                      <a:pt x="77" y="143"/>
                      <a:pt x="77" y="143"/>
                    </a:cubicBezTo>
                    <a:cubicBezTo>
                      <a:pt x="89" y="154"/>
                      <a:pt x="89" y="154"/>
                      <a:pt x="89" y="154"/>
                    </a:cubicBezTo>
                    <a:cubicBezTo>
                      <a:pt x="89" y="140"/>
                      <a:pt x="89" y="140"/>
                      <a:pt x="89" y="140"/>
                    </a:cubicBezTo>
                    <a:cubicBezTo>
                      <a:pt x="84" y="136"/>
                      <a:pt x="84" y="136"/>
                      <a:pt x="84" y="136"/>
                    </a:cubicBezTo>
                    <a:cubicBezTo>
                      <a:pt x="89" y="132"/>
                      <a:pt x="89" y="132"/>
                      <a:pt x="89" y="132"/>
                    </a:cubicBezTo>
                    <a:lnTo>
                      <a:pt x="89" y="50"/>
                    </a:lnTo>
                    <a:close/>
                    <a:moveTo>
                      <a:pt x="66" y="175"/>
                    </a:moveTo>
                    <a:cubicBezTo>
                      <a:pt x="77" y="175"/>
                      <a:pt x="77" y="175"/>
                      <a:pt x="77" y="175"/>
                    </a:cubicBezTo>
                    <a:cubicBezTo>
                      <a:pt x="77" y="175"/>
                      <a:pt x="77" y="175"/>
                      <a:pt x="77" y="175"/>
                    </a:cubicBezTo>
                    <a:cubicBezTo>
                      <a:pt x="77" y="161"/>
                      <a:pt x="77" y="161"/>
                      <a:pt x="77" y="161"/>
                    </a:cubicBezTo>
                    <a:cubicBezTo>
                      <a:pt x="77" y="161"/>
                      <a:pt x="77" y="161"/>
                      <a:pt x="77" y="161"/>
                    </a:cubicBezTo>
                    <a:cubicBezTo>
                      <a:pt x="77" y="161"/>
                      <a:pt x="77" y="161"/>
                      <a:pt x="77" y="161"/>
                    </a:cubicBezTo>
                    <a:cubicBezTo>
                      <a:pt x="66" y="161"/>
                      <a:pt x="66" y="161"/>
                      <a:pt x="66" y="161"/>
                    </a:cubicBezTo>
                    <a:cubicBezTo>
                      <a:pt x="66" y="175"/>
                      <a:pt x="66" y="175"/>
                      <a:pt x="66" y="175"/>
                    </a:cubicBezTo>
                    <a:close/>
                    <a:moveTo>
                      <a:pt x="77" y="0"/>
                    </a:moveTo>
                    <a:cubicBezTo>
                      <a:pt x="77" y="0"/>
                      <a:pt x="77" y="0"/>
                      <a:pt x="77" y="0"/>
                    </a:cubicBezTo>
                    <a:cubicBezTo>
                      <a:pt x="72" y="28"/>
                      <a:pt x="72" y="28"/>
                      <a:pt x="72" y="28"/>
                    </a:cubicBezTo>
                    <a:cubicBezTo>
                      <a:pt x="70" y="28"/>
                      <a:pt x="70" y="28"/>
                      <a:pt x="70" y="28"/>
                    </a:cubicBezTo>
                    <a:cubicBezTo>
                      <a:pt x="70" y="28"/>
                      <a:pt x="69" y="37"/>
                      <a:pt x="66" y="50"/>
                    </a:cubicBezTo>
                    <a:cubicBezTo>
                      <a:pt x="66" y="132"/>
                      <a:pt x="66" y="132"/>
                      <a:pt x="66" y="132"/>
                    </a:cubicBezTo>
                    <a:cubicBezTo>
                      <a:pt x="70" y="136"/>
                      <a:pt x="70" y="136"/>
                      <a:pt x="70" y="136"/>
                    </a:cubicBezTo>
                    <a:cubicBezTo>
                      <a:pt x="66" y="140"/>
                      <a:pt x="66" y="140"/>
                      <a:pt x="66" y="140"/>
                    </a:cubicBezTo>
                    <a:cubicBezTo>
                      <a:pt x="66" y="154"/>
                      <a:pt x="66" y="154"/>
                      <a:pt x="66" y="154"/>
                    </a:cubicBezTo>
                    <a:cubicBezTo>
                      <a:pt x="77" y="143"/>
                      <a:pt x="77" y="143"/>
                      <a:pt x="77" y="143"/>
                    </a:cubicBezTo>
                    <a:cubicBezTo>
                      <a:pt x="77" y="143"/>
                      <a:pt x="77" y="143"/>
                      <a:pt x="77" y="143"/>
                    </a:cubicBezTo>
                    <a:cubicBezTo>
                      <a:pt x="77" y="129"/>
                      <a:pt x="77" y="129"/>
                      <a:pt x="77" y="129"/>
                    </a:cubicBezTo>
                    <a:cubicBezTo>
                      <a:pt x="77" y="129"/>
                      <a:pt x="77" y="129"/>
                      <a:pt x="77" y="129"/>
                    </a:cubicBezTo>
                    <a:cubicBezTo>
                      <a:pt x="68" y="119"/>
                      <a:pt x="68" y="119"/>
                      <a:pt x="68" y="119"/>
                    </a:cubicBezTo>
                    <a:cubicBezTo>
                      <a:pt x="69" y="113"/>
                      <a:pt x="70" y="109"/>
                      <a:pt x="70" y="109"/>
                    </a:cubicBezTo>
                    <a:cubicBezTo>
                      <a:pt x="77" y="109"/>
                      <a:pt x="77" y="109"/>
                      <a:pt x="77" y="109"/>
                    </a:cubicBezTo>
                    <a:cubicBezTo>
                      <a:pt x="77" y="109"/>
                      <a:pt x="77" y="109"/>
                      <a:pt x="77" y="109"/>
                    </a:cubicBezTo>
                    <a:cubicBezTo>
                      <a:pt x="77" y="109"/>
                      <a:pt x="77" y="109"/>
                      <a:pt x="77" y="109"/>
                    </a:cubicBezTo>
                    <a:cubicBezTo>
                      <a:pt x="77" y="92"/>
                      <a:pt x="77" y="92"/>
                      <a:pt x="77" y="92"/>
                    </a:cubicBezTo>
                    <a:cubicBezTo>
                      <a:pt x="77" y="92"/>
                      <a:pt x="77" y="92"/>
                      <a:pt x="77" y="92"/>
                    </a:cubicBezTo>
                    <a:cubicBezTo>
                      <a:pt x="74" y="92"/>
                      <a:pt x="74" y="92"/>
                      <a:pt x="74" y="92"/>
                    </a:cubicBezTo>
                    <a:cubicBezTo>
                      <a:pt x="76" y="84"/>
                      <a:pt x="77" y="56"/>
                      <a:pt x="77" y="56"/>
                    </a:cubicBezTo>
                    <a:cubicBezTo>
                      <a:pt x="77" y="56"/>
                      <a:pt x="77" y="56"/>
                      <a:pt x="77" y="56"/>
                    </a:cubicBezTo>
                    <a:cubicBezTo>
                      <a:pt x="77" y="56"/>
                      <a:pt x="77" y="56"/>
                      <a:pt x="77" y="56"/>
                    </a:cubicBezTo>
                    <a:lnTo>
                      <a:pt x="77" y="0"/>
                    </a:lnTo>
                    <a:close/>
                    <a:moveTo>
                      <a:pt x="0" y="190"/>
                    </a:moveTo>
                    <a:cubicBezTo>
                      <a:pt x="31" y="190"/>
                      <a:pt x="31" y="190"/>
                      <a:pt x="31" y="190"/>
                    </a:cubicBezTo>
                    <a:cubicBezTo>
                      <a:pt x="47" y="175"/>
                      <a:pt x="47" y="175"/>
                      <a:pt x="47" y="175"/>
                    </a:cubicBezTo>
                    <a:cubicBezTo>
                      <a:pt x="66" y="175"/>
                      <a:pt x="66" y="175"/>
                      <a:pt x="66" y="175"/>
                    </a:cubicBezTo>
                    <a:cubicBezTo>
                      <a:pt x="66" y="161"/>
                      <a:pt x="66" y="161"/>
                      <a:pt x="66" y="161"/>
                    </a:cubicBezTo>
                    <a:cubicBezTo>
                      <a:pt x="59" y="161"/>
                      <a:pt x="59" y="161"/>
                      <a:pt x="59" y="161"/>
                    </a:cubicBezTo>
                    <a:cubicBezTo>
                      <a:pt x="66" y="154"/>
                      <a:pt x="66" y="154"/>
                      <a:pt x="66" y="154"/>
                    </a:cubicBezTo>
                    <a:cubicBezTo>
                      <a:pt x="66" y="140"/>
                      <a:pt x="66" y="140"/>
                      <a:pt x="66" y="140"/>
                    </a:cubicBezTo>
                    <a:cubicBezTo>
                      <a:pt x="62" y="144"/>
                      <a:pt x="62" y="144"/>
                      <a:pt x="62" y="144"/>
                    </a:cubicBezTo>
                    <a:cubicBezTo>
                      <a:pt x="63" y="140"/>
                      <a:pt x="64" y="135"/>
                      <a:pt x="65" y="131"/>
                    </a:cubicBezTo>
                    <a:cubicBezTo>
                      <a:pt x="65" y="131"/>
                      <a:pt x="65" y="131"/>
                      <a:pt x="65" y="131"/>
                    </a:cubicBezTo>
                    <a:cubicBezTo>
                      <a:pt x="66" y="132"/>
                      <a:pt x="66" y="132"/>
                      <a:pt x="66" y="132"/>
                    </a:cubicBezTo>
                    <a:cubicBezTo>
                      <a:pt x="66" y="50"/>
                      <a:pt x="66" y="50"/>
                      <a:pt x="66" y="50"/>
                    </a:cubicBezTo>
                    <a:cubicBezTo>
                      <a:pt x="64" y="62"/>
                      <a:pt x="61" y="77"/>
                      <a:pt x="57" y="92"/>
                    </a:cubicBezTo>
                    <a:cubicBezTo>
                      <a:pt x="47" y="92"/>
                      <a:pt x="47" y="92"/>
                      <a:pt x="47" y="92"/>
                    </a:cubicBezTo>
                    <a:cubicBezTo>
                      <a:pt x="47" y="109"/>
                      <a:pt x="47" y="109"/>
                      <a:pt x="47" y="109"/>
                    </a:cubicBezTo>
                    <a:cubicBezTo>
                      <a:pt x="52" y="109"/>
                      <a:pt x="52" y="109"/>
                      <a:pt x="52" y="109"/>
                    </a:cubicBezTo>
                    <a:cubicBezTo>
                      <a:pt x="41" y="142"/>
                      <a:pt x="25" y="177"/>
                      <a:pt x="0" y="19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15" name="Freeform 152"/>
              <p:cNvSpPr/>
              <p:nvPr/>
            </p:nvSpPr>
            <p:spPr bwMode="auto">
              <a:xfrm>
                <a:off x="-1196975" y="2162175"/>
                <a:ext cx="233363" cy="668338"/>
              </a:xfrm>
              <a:custGeom>
                <a:avLst/>
                <a:gdLst>
                  <a:gd name="T0" fmla="*/ 8 w 62"/>
                  <a:gd name="T1" fmla="*/ 21 h 178"/>
                  <a:gd name="T2" fmla="*/ 1 w 62"/>
                  <a:gd name="T3" fmla="*/ 43 h 178"/>
                  <a:gd name="T4" fmla="*/ 6 w 62"/>
                  <a:gd name="T5" fmla="*/ 62 h 178"/>
                  <a:gd name="T6" fmla="*/ 23 w 62"/>
                  <a:gd name="T7" fmla="*/ 82 h 178"/>
                  <a:gd name="T8" fmla="*/ 23 w 62"/>
                  <a:gd name="T9" fmla="*/ 178 h 178"/>
                  <a:gd name="T10" fmla="*/ 40 w 62"/>
                  <a:gd name="T11" fmla="*/ 178 h 178"/>
                  <a:gd name="T12" fmla="*/ 40 w 62"/>
                  <a:gd name="T13" fmla="*/ 82 h 178"/>
                  <a:gd name="T14" fmla="*/ 57 w 62"/>
                  <a:gd name="T15" fmla="*/ 62 h 178"/>
                  <a:gd name="T16" fmla="*/ 61 w 62"/>
                  <a:gd name="T17" fmla="*/ 43 h 178"/>
                  <a:gd name="T18" fmla="*/ 55 w 62"/>
                  <a:gd name="T19" fmla="*/ 21 h 178"/>
                  <a:gd name="T20" fmla="*/ 41 w 62"/>
                  <a:gd name="T21" fmla="*/ 1 h 178"/>
                  <a:gd name="T22" fmla="*/ 46 w 62"/>
                  <a:gd name="T23" fmla="*/ 42 h 178"/>
                  <a:gd name="T24" fmla="*/ 40 w 62"/>
                  <a:gd name="T25" fmla="*/ 42 h 178"/>
                  <a:gd name="T26" fmla="*/ 36 w 62"/>
                  <a:gd name="T27" fmla="*/ 0 h 178"/>
                  <a:gd name="T28" fmla="*/ 31 w 62"/>
                  <a:gd name="T29" fmla="*/ 0 h 178"/>
                  <a:gd name="T30" fmla="*/ 27 w 62"/>
                  <a:gd name="T31" fmla="*/ 0 h 178"/>
                  <a:gd name="T32" fmla="*/ 22 w 62"/>
                  <a:gd name="T33" fmla="*/ 42 h 178"/>
                  <a:gd name="T34" fmla="*/ 17 w 62"/>
                  <a:gd name="T35" fmla="*/ 42 h 178"/>
                  <a:gd name="T36" fmla="*/ 21 w 62"/>
                  <a:gd name="T37" fmla="*/ 1 h 178"/>
                  <a:gd name="T38" fmla="*/ 8 w 62"/>
                  <a:gd name="T39" fmla="*/ 2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178">
                    <a:moveTo>
                      <a:pt x="8" y="21"/>
                    </a:moveTo>
                    <a:cubicBezTo>
                      <a:pt x="5" y="29"/>
                      <a:pt x="2" y="36"/>
                      <a:pt x="1" y="43"/>
                    </a:cubicBezTo>
                    <a:cubicBezTo>
                      <a:pt x="0" y="51"/>
                      <a:pt x="2" y="56"/>
                      <a:pt x="6" y="62"/>
                    </a:cubicBezTo>
                    <a:cubicBezTo>
                      <a:pt x="9" y="68"/>
                      <a:pt x="15" y="77"/>
                      <a:pt x="23" y="82"/>
                    </a:cubicBezTo>
                    <a:cubicBezTo>
                      <a:pt x="23" y="178"/>
                      <a:pt x="23" y="178"/>
                      <a:pt x="23" y="178"/>
                    </a:cubicBezTo>
                    <a:cubicBezTo>
                      <a:pt x="40" y="178"/>
                      <a:pt x="40" y="178"/>
                      <a:pt x="40" y="178"/>
                    </a:cubicBezTo>
                    <a:cubicBezTo>
                      <a:pt x="40" y="82"/>
                      <a:pt x="40" y="82"/>
                      <a:pt x="40" y="82"/>
                    </a:cubicBezTo>
                    <a:cubicBezTo>
                      <a:pt x="47" y="78"/>
                      <a:pt x="53" y="68"/>
                      <a:pt x="57" y="62"/>
                    </a:cubicBezTo>
                    <a:cubicBezTo>
                      <a:pt x="60" y="56"/>
                      <a:pt x="62" y="51"/>
                      <a:pt x="61" y="43"/>
                    </a:cubicBezTo>
                    <a:cubicBezTo>
                      <a:pt x="60" y="36"/>
                      <a:pt x="57" y="29"/>
                      <a:pt x="55" y="21"/>
                    </a:cubicBezTo>
                    <a:cubicBezTo>
                      <a:pt x="53" y="16"/>
                      <a:pt x="49" y="2"/>
                      <a:pt x="41" y="1"/>
                    </a:cubicBezTo>
                    <a:cubicBezTo>
                      <a:pt x="46" y="42"/>
                      <a:pt x="46" y="42"/>
                      <a:pt x="46" y="42"/>
                    </a:cubicBezTo>
                    <a:cubicBezTo>
                      <a:pt x="40" y="42"/>
                      <a:pt x="40" y="42"/>
                      <a:pt x="40" y="42"/>
                    </a:cubicBezTo>
                    <a:cubicBezTo>
                      <a:pt x="36" y="0"/>
                      <a:pt x="36" y="0"/>
                      <a:pt x="36" y="0"/>
                    </a:cubicBezTo>
                    <a:cubicBezTo>
                      <a:pt x="31" y="0"/>
                      <a:pt x="31" y="0"/>
                      <a:pt x="31" y="0"/>
                    </a:cubicBezTo>
                    <a:cubicBezTo>
                      <a:pt x="27" y="0"/>
                      <a:pt x="27" y="0"/>
                      <a:pt x="27" y="0"/>
                    </a:cubicBezTo>
                    <a:cubicBezTo>
                      <a:pt x="22" y="42"/>
                      <a:pt x="22" y="42"/>
                      <a:pt x="22" y="42"/>
                    </a:cubicBezTo>
                    <a:cubicBezTo>
                      <a:pt x="17" y="42"/>
                      <a:pt x="17" y="42"/>
                      <a:pt x="17" y="42"/>
                    </a:cubicBezTo>
                    <a:cubicBezTo>
                      <a:pt x="21" y="1"/>
                      <a:pt x="21" y="1"/>
                      <a:pt x="21" y="1"/>
                    </a:cubicBezTo>
                    <a:cubicBezTo>
                      <a:pt x="14" y="2"/>
                      <a:pt x="10" y="16"/>
                      <a:pt x="8" y="21"/>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16" name="Freeform 153"/>
              <p:cNvSpPr/>
              <p:nvPr/>
            </p:nvSpPr>
            <p:spPr bwMode="auto">
              <a:xfrm>
                <a:off x="-892175" y="2151062"/>
                <a:ext cx="244475" cy="679450"/>
              </a:xfrm>
              <a:custGeom>
                <a:avLst/>
                <a:gdLst>
                  <a:gd name="T0" fmla="*/ 41 w 65"/>
                  <a:gd name="T1" fmla="*/ 181 h 181"/>
                  <a:gd name="T2" fmla="*/ 41 w 65"/>
                  <a:gd name="T3" fmla="*/ 86 h 181"/>
                  <a:gd name="T4" fmla="*/ 65 w 65"/>
                  <a:gd name="T5" fmla="*/ 48 h 181"/>
                  <a:gd name="T6" fmla="*/ 33 w 65"/>
                  <a:gd name="T7" fmla="*/ 0 h 181"/>
                  <a:gd name="T8" fmla="*/ 0 w 65"/>
                  <a:gd name="T9" fmla="*/ 48 h 181"/>
                  <a:gd name="T10" fmla="*/ 24 w 65"/>
                  <a:gd name="T11" fmla="*/ 86 h 181"/>
                  <a:gd name="T12" fmla="*/ 24 w 65"/>
                  <a:gd name="T13" fmla="*/ 181 h 181"/>
                  <a:gd name="T14" fmla="*/ 41 w 65"/>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81">
                    <a:moveTo>
                      <a:pt x="41" y="181"/>
                    </a:moveTo>
                    <a:cubicBezTo>
                      <a:pt x="41" y="86"/>
                      <a:pt x="41" y="86"/>
                      <a:pt x="41" y="86"/>
                    </a:cubicBezTo>
                    <a:cubicBezTo>
                      <a:pt x="55" y="82"/>
                      <a:pt x="65" y="66"/>
                      <a:pt x="65" y="48"/>
                    </a:cubicBezTo>
                    <a:cubicBezTo>
                      <a:pt x="65" y="26"/>
                      <a:pt x="51" y="0"/>
                      <a:pt x="33" y="0"/>
                    </a:cubicBezTo>
                    <a:cubicBezTo>
                      <a:pt x="15" y="0"/>
                      <a:pt x="0" y="26"/>
                      <a:pt x="0" y="48"/>
                    </a:cubicBezTo>
                    <a:cubicBezTo>
                      <a:pt x="0" y="66"/>
                      <a:pt x="10" y="82"/>
                      <a:pt x="24" y="86"/>
                    </a:cubicBezTo>
                    <a:cubicBezTo>
                      <a:pt x="24" y="181"/>
                      <a:pt x="24" y="181"/>
                      <a:pt x="24" y="181"/>
                    </a:cubicBezTo>
                    <a:lnTo>
                      <a:pt x="41" y="181"/>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17" name="Freeform 154"/>
              <p:cNvSpPr>
                <a:spLocks noEditPoints="1"/>
              </p:cNvSpPr>
              <p:nvPr/>
            </p:nvSpPr>
            <p:spPr bwMode="auto">
              <a:xfrm>
                <a:off x="-3724275" y="806450"/>
                <a:ext cx="581025" cy="147638"/>
              </a:xfrm>
              <a:custGeom>
                <a:avLst/>
                <a:gdLst>
                  <a:gd name="T0" fmla="*/ 182 w 366"/>
                  <a:gd name="T1" fmla="*/ 76 h 93"/>
                  <a:gd name="T2" fmla="*/ 314 w 366"/>
                  <a:gd name="T3" fmla="*/ 76 h 93"/>
                  <a:gd name="T4" fmla="*/ 324 w 366"/>
                  <a:gd name="T5" fmla="*/ 93 h 93"/>
                  <a:gd name="T6" fmla="*/ 366 w 366"/>
                  <a:gd name="T7" fmla="*/ 93 h 93"/>
                  <a:gd name="T8" fmla="*/ 298 w 366"/>
                  <a:gd name="T9" fmla="*/ 0 h 93"/>
                  <a:gd name="T10" fmla="*/ 255 w 366"/>
                  <a:gd name="T11" fmla="*/ 0 h 93"/>
                  <a:gd name="T12" fmla="*/ 265 w 366"/>
                  <a:gd name="T13" fmla="*/ 12 h 93"/>
                  <a:gd name="T14" fmla="*/ 182 w 366"/>
                  <a:gd name="T15" fmla="*/ 12 h 93"/>
                  <a:gd name="T16" fmla="*/ 182 w 366"/>
                  <a:gd name="T17" fmla="*/ 36 h 93"/>
                  <a:gd name="T18" fmla="*/ 284 w 366"/>
                  <a:gd name="T19" fmla="*/ 36 h 93"/>
                  <a:gd name="T20" fmla="*/ 295 w 366"/>
                  <a:gd name="T21" fmla="*/ 52 h 93"/>
                  <a:gd name="T22" fmla="*/ 182 w 366"/>
                  <a:gd name="T23" fmla="*/ 52 h 93"/>
                  <a:gd name="T24" fmla="*/ 182 w 366"/>
                  <a:gd name="T25" fmla="*/ 76 h 93"/>
                  <a:gd name="T26" fmla="*/ 52 w 366"/>
                  <a:gd name="T27" fmla="*/ 76 h 93"/>
                  <a:gd name="T28" fmla="*/ 182 w 366"/>
                  <a:gd name="T29" fmla="*/ 76 h 93"/>
                  <a:gd name="T30" fmla="*/ 182 w 366"/>
                  <a:gd name="T31" fmla="*/ 52 h 93"/>
                  <a:gd name="T32" fmla="*/ 71 w 366"/>
                  <a:gd name="T33" fmla="*/ 52 h 93"/>
                  <a:gd name="T34" fmla="*/ 82 w 366"/>
                  <a:gd name="T35" fmla="*/ 36 h 93"/>
                  <a:gd name="T36" fmla="*/ 82 w 366"/>
                  <a:gd name="T37" fmla="*/ 36 h 93"/>
                  <a:gd name="T38" fmla="*/ 182 w 366"/>
                  <a:gd name="T39" fmla="*/ 36 h 93"/>
                  <a:gd name="T40" fmla="*/ 182 w 366"/>
                  <a:gd name="T41" fmla="*/ 12 h 93"/>
                  <a:gd name="T42" fmla="*/ 101 w 366"/>
                  <a:gd name="T43" fmla="*/ 12 h 93"/>
                  <a:gd name="T44" fmla="*/ 111 w 366"/>
                  <a:gd name="T45" fmla="*/ 0 h 93"/>
                  <a:gd name="T46" fmla="*/ 68 w 366"/>
                  <a:gd name="T47" fmla="*/ 0 h 93"/>
                  <a:gd name="T48" fmla="*/ 0 w 366"/>
                  <a:gd name="T49" fmla="*/ 93 h 93"/>
                  <a:gd name="T50" fmla="*/ 42 w 366"/>
                  <a:gd name="T51" fmla="*/ 93 h 93"/>
                  <a:gd name="T52" fmla="*/ 52 w 366"/>
                  <a:gd name="T53" fmla="*/ 7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6" h="93">
                    <a:moveTo>
                      <a:pt x="182" y="76"/>
                    </a:moveTo>
                    <a:lnTo>
                      <a:pt x="314" y="76"/>
                    </a:lnTo>
                    <a:lnTo>
                      <a:pt x="324" y="93"/>
                    </a:lnTo>
                    <a:lnTo>
                      <a:pt x="366" y="93"/>
                    </a:lnTo>
                    <a:lnTo>
                      <a:pt x="298" y="0"/>
                    </a:lnTo>
                    <a:lnTo>
                      <a:pt x="255" y="0"/>
                    </a:lnTo>
                    <a:lnTo>
                      <a:pt x="265" y="12"/>
                    </a:lnTo>
                    <a:lnTo>
                      <a:pt x="182" y="12"/>
                    </a:lnTo>
                    <a:lnTo>
                      <a:pt x="182" y="36"/>
                    </a:lnTo>
                    <a:lnTo>
                      <a:pt x="284" y="36"/>
                    </a:lnTo>
                    <a:lnTo>
                      <a:pt x="295" y="52"/>
                    </a:lnTo>
                    <a:lnTo>
                      <a:pt x="182" y="52"/>
                    </a:lnTo>
                    <a:lnTo>
                      <a:pt x="182" y="76"/>
                    </a:lnTo>
                    <a:close/>
                    <a:moveTo>
                      <a:pt x="52" y="76"/>
                    </a:moveTo>
                    <a:lnTo>
                      <a:pt x="182" y="76"/>
                    </a:lnTo>
                    <a:lnTo>
                      <a:pt x="182" y="52"/>
                    </a:lnTo>
                    <a:lnTo>
                      <a:pt x="71" y="52"/>
                    </a:lnTo>
                    <a:lnTo>
                      <a:pt x="82" y="36"/>
                    </a:lnTo>
                    <a:lnTo>
                      <a:pt x="82" y="36"/>
                    </a:lnTo>
                    <a:lnTo>
                      <a:pt x="182" y="36"/>
                    </a:lnTo>
                    <a:lnTo>
                      <a:pt x="182" y="12"/>
                    </a:lnTo>
                    <a:lnTo>
                      <a:pt x="101" y="12"/>
                    </a:lnTo>
                    <a:lnTo>
                      <a:pt x="111" y="0"/>
                    </a:lnTo>
                    <a:lnTo>
                      <a:pt x="68" y="0"/>
                    </a:lnTo>
                    <a:lnTo>
                      <a:pt x="0" y="93"/>
                    </a:lnTo>
                    <a:lnTo>
                      <a:pt x="42" y="93"/>
                    </a:lnTo>
                    <a:lnTo>
                      <a:pt x="52" y="76"/>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18" name="Freeform 155"/>
              <p:cNvSpPr>
                <a:spLocks noEditPoints="1"/>
              </p:cNvSpPr>
              <p:nvPr/>
            </p:nvSpPr>
            <p:spPr bwMode="auto">
              <a:xfrm>
                <a:off x="-3694113" y="239712"/>
                <a:ext cx="533400" cy="549275"/>
              </a:xfrm>
              <a:custGeom>
                <a:avLst/>
                <a:gdLst>
                  <a:gd name="T0" fmla="*/ 281 w 336"/>
                  <a:gd name="T1" fmla="*/ 0 h 346"/>
                  <a:gd name="T2" fmla="*/ 310 w 336"/>
                  <a:gd name="T3" fmla="*/ 73 h 346"/>
                  <a:gd name="T4" fmla="*/ 310 w 336"/>
                  <a:gd name="T5" fmla="*/ 241 h 346"/>
                  <a:gd name="T6" fmla="*/ 281 w 336"/>
                  <a:gd name="T7" fmla="*/ 275 h 346"/>
                  <a:gd name="T8" fmla="*/ 310 w 336"/>
                  <a:gd name="T9" fmla="*/ 305 h 346"/>
                  <a:gd name="T10" fmla="*/ 281 w 336"/>
                  <a:gd name="T11" fmla="*/ 305 h 346"/>
                  <a:gd name="T12" fmla="*/ 336 w 336"/>
                  <a:gd name="T13" fmla="*/ 346 h 346"/>
                  <a:gd name="T14" fmla="*/ 336 w 336"/>
                  <a:gd name="T15" fmla="*/ 0 h 346"/>
                  <a:gd name="T16" fmla="*/ 168 w 336"/>
                  <a:gd name="T17" fmla="*/ 0 h 346"/>
                  <a:gd name="T18" fmla="*/ 267 w 336"/>
                  <a:gd name="T19" fmla="*/ 24 h 346"/>
                  <a:gd name="T20" fmla="*/ 168 w 336"/>
                  <a:gd name="T21" fmla="*/ 45 h 346"/>
                  <a:gd name="T22" fmla="*/ 281 w 336"/>
                  <a:gd name="T23" fmla="*/ 73 h 346"/>
                  <a:gd name="T24" fmla="*/ 281 w 336"/>
                  <a:gd name="T25" fmla="*/ 0 h 346"/>
                  <a:gd name="T26" fmla="*/ 281 w 336"/>
                  <a:gd name="T27" fmla="*/ 346 h 346"/>
                  <a:gd name="T28" fmla="*/ 250 w 336"/>
                  <a:gd name="T29" fmla="*/ 305 h 346"/>
                  <a:gd name="T30" fmla="*/ 281 w 336"/>
                  <a:gd name="T31" fmla="*/ 275 h 346"/>
                  <a:gd name="T32" fmla="*/ 168 w 336"/>
                  <a:gd name="T33" fmla="*/ 241 h 346"/>
                  <a:gd name="T34" fmla="*/ 168 w 336"/>
                  <a:gd name="T35" fmla="*/ 0 h 346"/>
                  <a:gd name="T36" fmla="*/ 56 w 336"/>
                  <a:gd name="T37" fmla="*/ 73 h 346"/>
                  <a:gd name="T38" fmla="*/ 168 w 336"/>
                  <a:gd name="T39" fmla="*/ 45 h 346"/>
                  <a:gd name="T40" fmla="*/ 71 w 336"/>
                  <a:gd name="T41" fmla="*/ 24 h 346"/>
                  <a:gd name="T42" fmla="*/ 168 w 336"/>
                  <a:gd name="T43" fmla="*/ 24 h 346"/>
                  <a:gd name="T44" fmla="*/ 168 w 336"/>
                  <a:gd name="T45" fmla="*/ 0 h 346"/>
                  <a:gd name="T46" fmla="*/ 168 w 336"/>
                  <a:gd name="T47" fmla="*/ 346 h 346"/>
                  <a:gd name="T48" fmla="*/ 56 w 336"/>
                  <a:gd name="T49" fmla="*/ 241 h 346"/>
                  <a:gd name="T50" fmla="*/ 85 w 336"/>
                  <a:gd name="T51" fmla="*/ 275 h 346"/>
                  <a:gd name="T52" fmla="*/ 85 w 336"/>
                  <a:gd name="T53" fmla="*/ 305 h 346"/>
                  <a:gd name="T54" fmla="*/ 56 w 336"/>
                  <a:gd name="T55" fmla="*/ 346 h 346"/>
                  <a:gd name="T56" fmla="*/ 0 w 336"/>
                  <a:gd name="T57" fmla="*/ 0 h 346"/>
                  <a:gd name="T58" fmla="*/ 56 w 336"/>
                  <a:gd name="T59" fmla="*/ 346 h 346"/>
                  <a:gd name="T60" fmla="*/ 26 w 336"/>
                  <a:gd name="T61" fmla="*/ 305 h 346"/>
                  <a:gd name="T62" fmla="*/ 56 w 336"/>
                  <a:gd name="T63" fmla="*/ 275 h 346"/>
                  <a:gd name="T64" fmla="*/ 26 w 336"/>
                  <a:gd name="T65" fmla="*/ 241 h 346"/>
                  <a:gd name="T66" fmla="*/ 56 w 336"/>
                  <a:gd name="T67" fmla="*/ 73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6" h="346">
                    <a:moveTo>
                      <a:pt x="336" y="0"/>
                    </a:moveTo>
                    <a:lnTo>
                      <a:pt x="281" y="0"/>
                    </a:lnTo>
                    <a:lnTo>
                      <a:pt x="281" y="73"/>
                    </a:lnTo>
                    <a:lnTo>
                      <a:pt x="310" y="73"/>
                    </a:lnTo>
                    <a:lnTo>
                      <a:pt x="310" y="241"/>
                    </a:lnTo>
                    <a:lnTo>
                      <a:pt x="310" y="241"/>
                    </a:lnTo>
                    <a:lnTo>
                      <a:pt x="281" y="241"/>
                    </a:lnTo>
                    <a:lnTo>
                      <a:pt x="281" y="275"/>
                    </a:lnTo>
                    <a:lnTo>
                      <a:pt x="310" y="275"/>
                    </a:lnTo>
                    <a:lnTo>
                      <a:pt x="310" y="305"/>
                    </a:lnTo>
                    <a:lnTo>
                      <a:pt x="310" y="305"/>
                    </a:lnTo>
                    <a:lnTo>
                      <a:pt x="281" y="305"/>
                    </a:lnTo>
                    <a:lnTo>
                      <a:pt x="281" y="346"/>
                    </a:lnTo>
                    <a:lnTo>
                      <a:pt x="336" y="346"/>
                    </a:lnTo>
                    <a:lnTo>
                      <a:pt x="336" y="0"/>
                    </a:lnTo>
                    <a:lnTo>
                      <a:pt x="336" y="0"/>
                    </a:lnTo>
                    <a:close/>
                    <a:moveTo>
                      <a:pt x="281" y="0"/>
                    </a:moveTo>
                    <a:lnTo>
                      <a:pt x="168" y="0"/>
                    </a:lnTo>
                    <a:lnTo>
                      <a:pt x="168" y="24"/>
                    </a:lnTo>
                    <a:lnTo>
                      <a:pt x="267" y="24"/>
                    </a:lnTo>
                    <a:lnTo>
                      <a:pt x="267" y="45"/>
                    </a:lnTo>
                    <a:lnTo>
                      <a:pt x="168" y="45"/>
                    </a:lnTo>
                    <a:lnTo>
                      <a:pt x="168" y="73"/>
                    </a:lnTo>
                    <a:lnTo>
                      <a:pt x="281" y="73"/>
                    </a:lnTo>
                    <a:lnTo>
                      <a:pt x="281" y="0"/>
                    </a:lnTo>
                    <a:lnTo>
                      <a:pt x="281" y="0"/>
                    </a:lnTo>
                    <a:close/>
                    <a:moveTo>
                      <a:pt x="168" y="346"/>
                    </a:moveTo>
                    <a:lnTo>
                      <a:pt x="281" y="346"/>
                    </a:lnTo>
                    <a:lnTo>
                      <a:pt x="281" y="305"/>
                    </a:lnTo>
                    <a:lnTo>
                      <a:pt x="250" y="305"/>
                    </a:lnTo>
                    <a:lnTo>
                      <a:pt x="250" y="275"/>
                    </a:lnTo>
                    <a:lnTo>
                      <a:pt x="281" y="275"/>
                    </a:lnTo>
                    <a:lnTo>
                      <a:pt x="281" y="241"/>
                    </a:lnTo>
                    <a:lnTo>
                      <a:pt x="168" y="241"/>
                    </a:lnTo>
                    <a:lnTo>
                      <a:pt x="168" y="346"/>
                    </a:lnTo>
                    <a:close/>
                    <a:moveTo>
                      <a:pt x="168" y="0"/>
                    </a:moveTo>
                    <a:lnTo>
                      <a:pt x="56" y="0"/>
                    </a:lnTo>
                    <a:lnTo>
                      <a:pt x="56" y="73"/>
                    </a:lnTo>
                    <a:lnTo>
                      <a:pt x="168" y="73"/>
                    </a:lnTo>
                    <a:lnTo>
                      <a:pt x="168" y="45"/>
                    </a:lnTo>
                    <a:lnTo>
                      <a:pt x="71" y="45"/>
                    </a:lnTo>
                    <a:lnTo>
                      <a:pt x="71" y="24"/>
                    </a:lnTo>
                    <a:lnTo>
                      <a:pt x="71" y="24"/>
                    </a:lnTo>
                    <a:lnTo>
                      <a:pt x="168" y="24"/>
                    </a:lnTo>
                    <a:lnTo>
                      <a:pt x="168" y="0"/>
                    </a:lnTo>
                    <a:lnTo>
                      <a:pt x="168" y="0"/>
                    </a:lnTo>
                    <a:close/>
                    <a:moveTo>
                      <a:pt x="56" y="346"/>
                    </a:moveTo>
                    <a:lnTo>
                      <a:pt x="168" y="346"/>
                    </a:lnTo>
                    <a:lnTo>
                      <a:pt x="168" y="241"/>
                    </a:lnTo>
                    <a:lnTo>
                      <a:pt x="56" y="241"/>
                    </a:lnTo>
                    <a:lnTo>
                      <a:pt x="56" y="275"/>
                    </a:lnTo>
                    <a:lnTo>
                      <a:pt x="85" y="275"/>
                    </a:lnTo>
                    <a:lnTo>
                      <a:pt x="85" y="305"/>
                    </a:lnTo>
                    <a:lnTo>
                      <a:pt x="85" y="305"/>
                    </a:lnTo>
                    <a:lnTo>
                      <a:pt x="56" y="305"/>
                    </a:lnTo>
                    <a:lnTo>
                      <a:pt x="56" y="346"/>
                    </a:lnTo>
                    <a:close/>
                    <a:moveTo>
                      <a:pt x="56" y="0"/>
                    </a:moveTo>
                    <a:lnTo>
                      <a:pt x="0" y="0"/>
                    </a:lnTo>
                    <a:lnTo>
                      <a:pt x="0" y="346"/>
                    </a:lnTo>
                    <a:lnTo>
                      <a:pt x="56" y="346"/>
                    </a:lnTo>
                    <a:lnTo>
                      <a:pt x="56" y="305"/>
                    </a:lnTo>
                    <a:lnTo>
                      <a:pt x="26" y="305"/>
                    </a:lnTo>
                    <a:lnTo>
                      <a:pt x="26" y="275"/>
                    </a:lnTo>
                    <a:lnTo>
                      <a:pt x="56" y="275"/>
                    </a:lnTo>
                    <a:lnTo>
                      <a:pt x="56" y="241"/>
                    </a:lnTo>
                    <a:lnTo>
                      <a:pt x="26" y="241"/>
                    </a:lnTo>
                    <a:lnTo>
                      <a:pt x="26" y="73"/>
                    </a:lnTo>
                    <a:lnTo>
                      <a:pt x="56" y="73"/>
                    </a:lnTo>
                    <a:lnTo>
                      <a:pt x="56"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19" name="Rectangle 156"/>
              <p:cNvSpPr>
                <a:spLocks noChangeArrowheads="1"/>
              </p:cNvSpPr>
              <p:nvPr/>
            </p:nvSpPr>
            <p:spPr bwMode="auto">
              <a:xfrm>
                <a:off x="-2574925" y="4899025"/>
                <a:ext cx="558800" cy="65088"/>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20" name="Freeform 157"/>
              <p:cNvSpPr>
                <a:spLocks noEditPoints="1"/>
              </p:cNvSpPr>
              <p:nvPr/>
            </p:nvSpPr>
            <p:spPr bwMode="auto">
              <a:xfrm>
                <a:off x="-2574925" y="5030788"/>
                <a:ext cx="558800" cy="225425"/>
              </a:xfrm>
              <a:custGeom>
                <a:avLst/>
                <a:gdLst>
                  <a:gd name="T0" fmla="*/ 298 w 352"/>
                  <a:gd name="T1" fmla="*/ 142 h 142"/>
                  <a:gd name="T2" fmla="*/ 352 w 352"/>
                  <a:gd name="T3" fmla="*/ 142 h 142"/>
                  <a:gd name="T4" fmla="*/ 352 w 352"/>
                  <a:gd name="T5" fmla="*/ 0 h 142"/>
                  <a:gd name="T6" fmla="*/ 298 w 352"/>
                  <a:gd name="T7" fmla="*/ 0 h 142"/>
                  <a:gd name="T8" fmla="*/ 298 w 352"/>
                  <a:gd name="T9" fmla="*/ 69 h 142"/>
                  <a:gd name="T10" fmla="*/ 298 w 352"/>
                  <a:gd name="T11" fmla="*/ 69 h 142"/>
                  <a:gd name="T12" fmla="*/ 324 w 352"/>
                  <a:gd name="T13" fmla="*/ 95 h 142"/>
                  <a:gd name="T14" fmla="*/ 298 w 352"/>
                  <a:gd name="T15" fmla="*/ 121 h 142"/>
                  <a:gd name="T16" fmla="*/ 298 w 352"/>
                  <a:gd name="T17" fmla="*/ 142 h 142"/>
                  <a:gd name="T18" fmla="*/ 0 w 352"/>
                  <a:gd name="T19" fmla="*/ 142 h 142"/>
                  <a:gd name="T20" fmla="*/ 298 w 352"/>
                  <a:gd name="T21" fmla="*/ 142 h 142"/>
                  <a:gd name="T22" fmla="*/ 298 w 352"/>
                  <a:gd name="T23" fmla="*/ 121 h 142"/>
                  <a:gd name="T24" fmla="*/ 272 w 352"/>
                  <a:gd name="T25" fmla="*/ 95 h 142"/>
                  <a:gd name="T26" fmla="*/ 298 w 352"/>
                  <a:gd name="T27" fmla="*/ 69 h 142"/>
                  <a:gd name="T28" fmla="*/ 298 w 352"/>
                  <a:gd name="T29" fmla="*/ 0 h 142"/>
                  <a:gd name="T30" fmla="*/ 0 w 352"/>
                  <a:gd name="T31" fmla="*/ 0 h 142"/>
                  <a:gd name="T32" fmla="*/ 0 w 352"/>
                  <a:gd name="T33" fmla="*/ 142 h 142"/>
                  <a:gd name="T34" fmla="*/ 0 w 352"/>
                  <a:gd name="T35" fmla="*/ 142 h 142"/>
                  <a:gd name="T36" fmla="*/ 298 w 352"/>
                  <a:gd name="T37" fmla="*/ 69 h 142"/>
                  <a:gd name="T38" fmla="*/ 298 w 352"/>
                  <a:gd name="T39" fmla="*/ 6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2" h="142">
                    <a:moveTo>
                      <a:pt x="298" y="142"/>
                    </a:moveTo>
                    <a:lnTo>
                      <a:pt x="352" y="142"/>
                    </a:lnTo>
                    <a:lnTo>
                      <a:pt x="352" y="0"/>
                    </a:lnTo>
                    <a:lnTo>
                      <a:pt x="298" y="0"/>
                    </a:lnTo>
                    <a:lnTo>
                      <a:pt x="298" y="69"/>
                    </a:lnTo>
                    <a:lnTo>
                      <a:pt x="298" y="69"/>
                    </a:lnTo>
                    <a:lnTo>
                      <a:pt x="324" y="95"/>
                    </a:lnTo>
                    <a:lnTo>
                      <a:pt x="298" y="121"/>
                    </a:lnTo>
                    <a:lnTo>
                      <a:pt x="298" y="142"/>
                    </a:lnTo>
                    <a:close/>
                    <a:moveTo>
                      <a:pt x="0" y="142"/>
                    </a:moveTo>
                    <a:lnTo>
                      <a:pt x="298" y="142"/>
                    </a:lnTo>
                    <a:lnTo>
                      <a:pt x="298" y="121"/>
                    </a:lnTo>
                    <a:lnTo>
                      <a:pt x="272" y="95"/>
                    </a:lnTo>
                    <a:lnTo>
                      <a:pt x="298" y="69"/>
                    </a:lnTo>
                    <a:lnTo>
                      <a:pt x="298" y="0"/>
                    </a:lnTo>
                    <a:lnTo>
                      <a:pt x="0" y="0"/>
                    </a:lnTo>
                    <a:lnTo>
                      <a:pt x="0" y="142"/>
                    </a:lnTo>
                    <a:lnTo>
                      <a:pt x="0" y="142"/>
                    </a:lnTo>
                    <a:close/>
                    <a:moveTo>
                      <a:pt x="298" y="69"/>
                    </a:moveTo>
                    <a:lnTo>
                      <a:pt x="298" y="69"/>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21" name="Freeform 158"/>
              <p:cNvSpPr>
                <a:spLocks noEditPoints="1"/>
              </p:cNvSpPr>
              <p:nvPr/>
            </p:nvSpPr>
            <p:spPr bwMode="auto">
              <a:xfrm>
                <a:off x="-2574925" y="5030788"/>
                <a:ext cx="558800" cy="225425"/>
              </a:xfrm>
              <a:custGeom>
                <a:avLst/>
                <a:gdLst>
                  <a:gd name="T0" fmla="*/ 298 w 352"/>
                  <a:gd name="T1" fmla="*/ 142 h 142"/>
                  <a:gd name="T2" fmla="*/ 352 w 352"/>
                  <a:gd name="T3" fmla="*/ 142 h 142"/>
                  <a:gd name="T4" fmla="*/ 352 w 352"/>
                  <a:gd name="T5" fmla="*/ 0 h 142"/>
                  <a:gd name="T6" fmla="*/ 298 w 352"/>
                  <a:gd name="T7" fmla="*/ 0 h 142"/>
                  <a:gd name="T8" fmla="*/ 298 w 352"/>
                  <a:gd name="T9" fmla="*/ 69 h 142"/>
                  <a:gd name="T10" fmla="*/ 298 w 352"/>
                  <a:gd name="T11" fmla="*/ 69 h 142"/>
                  <a:gd name="T12" fmla="*/ 324 w 352"/>
                  <a:gd name="T13" fmla="*/ 95 h 142"/>
                  <a:gd name="T14" fmla="*/ 298 w 352"/>
                  <a:gd name="T15" fmla="*/ 121 h 142"/>
                  <a:gd name="T16" fmla="*/ 298 w 352"/>
                  <a:gd name="T17" fmla="*/ 142 h 142"/>
                  <a:gd name="T18" fmla="*/ 0 w 352"/>
                  <a:gd name="T19" fmla="*/ 142 h 142"/>
                  <a:gd name="T20" fmla="*/ 298 w 352"/>
                  <a:gd name="T21" fmla="*/ 142 h 142"/>
                  <a:gd name="T22" fmla="*/ 298 w 352"/>
                  <a:gd name="T23" fmla="*/ 121 h 142"/>
                  <a:gd name="T24" fmla="*/ 272 w 352"/>
                  <a:gd name="T25" fmla="*/ 95 h 142"/>
                  <a:gd name="T26" fmla="*/ 298 w 352"/>
                  <a:gd name="T27" fmla="*/ 69 h 142"/>
                  <a:gd name="T28" fmla="*/ 298 w 352"/>
                  <a:gd name="T29" fmla="*/ 0 h 142"/>
                  <a:gd name="T30" fmla="*/ 0 w 352"/>
                  <a:gd name="T31" fmla="*/ 0 h 142"/>
                  <a:gd name="T32" fmla="*/ 0 w 352"/>
                  <a:gd name="T33" fmla="*/ 142 h 142"/>
                  <a:gd name="T34" fmla="*/ 0 w 352"/>
                  <a:gd name="T35" fmla="*/ 142 h 142"/>
                  <a:gd name="T36" fmla="*/ 298 w 352"/>
                  <a:gd name="T37" fmla="*/ 69 h 142"/>
                  <a:gd name="T38" fmla="*/ 298 w 352"/>
                  <a:gd name="T39" fmla="*/ 6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2" h="142">
                    <a:moveTo>
                      <a:pt x="298" y="142"/>
                    </a:moveTo>
                    <a:lnTo>
                      <a:pt x="352" y="142"/>
                    </a:lnTo>
                    <a:lnTo>
                      <a:pt x="352" y="0"/>
                    </a:lnTo>
                    <a:lnTo>
                      <a:pt x="298" y="0"/>
                    </a:lnTo>
                    <a:lnTo>
                      <a:pt x="298" y="69"/>
                    </a:lnTo>
                    <a:lnTo>
                      <a:pt x="298" y="69"/>
                    </a:lnTo>
                    <a:lnTo>
                      <a:pt x="324" y="95"/>
                    </a:lnTo>
                    <a:lnTo>
                      <a:pt x="298" y="121"/>
                    </a:lnTo>
                    <a:lnTo>
                      <a:pt x="298" y="142"/>
                    </a:lnTo>
                    <a:moveTo>
                      <a:pt x="0" y="142"/>
                    </a:moveTo>
                    <a:lnTo>
                      <a:pt x="298" y="142"/>
                    </a:lnTo>
                    <a:lnTo>
                      <a:pt x="298" y="121"/>
                    </a:lnTo>
                    <a:lnTo>
                      <a:pt x="272" y="95"/>
                    </a:lnTo>
                    <a:lnTo>
                      <a:pt x="298" y="69"/>
                    </a:lnTo>
                    <a:lnTo>
                      <a:pt x="298" y="0"/>
                    </a:lnTo>
                    <a:lnTo>
                      <a:pt x="0" y="0"/>
                    </a:lnTo>
                    <a:lnTo>
                      <a:pt x="0" y="142"/>
                    </a:lnTo>
                    <a:lnTo>
                      <a:pt x="0" y="142"/>
                    </a:lnTo>
                    <a:moveTo>
                      <a:pt x="298" y="69"/>
                    </a:moveTo>
                    <a:lnTo>
                      <a:pt x="298" y="69"/>
                    </a:lnTo>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22" name="Freeform 159"/>
              <p:cNvSpPr>
                <a:spLocks noEditPoints="1"/>
              </p:cNvSpPr>
              <p:nvPr/>
            </p:nvSpPr>
            <p:spPr bwMode="auto">
              <a:xfrm>
                <a:off x="-3187700" y="7847013"/>
                <a:ext cx="525463" cy="327025"/>
              </a:xfrm>
              <a:custGeom>
                <a:avLst/>
                <a:gdLst>
                  <a:gd name="T0" fmla="*/ 260 w 331"/>
                  <a:gd name="T1" fmla="*/ 206 h 206"/>
                  <a:gd name="T2" fmla="*/ 331 w 331"/>
                  <a:gd name="T3" fmla="*/ 206 h 206"/>
                  <a:gd name="T4" fmla="*/ 331 w 331"/>
                  <a:gd name="T5" fmla="*/ 114 h 206"/>
                  <a:gd name="T6" fmla="*/ 291 w 331"/>
                  <a:gd name="T7" fmla="*/ 114 h 206"/>
                  <a:gd name="T8" fmla="*/ 291 w 331"/>
                  <a:gd name="T9" fmla="*/ 0 h 206"/>
                  <a:gd name="T10" fmla="*/ 260 w 331"/>
                  <a:gd name="T11" fmla="*/ 0 h 206"/>
                  <a:gd name="T12" fmla="*/ 260 w 331"/>
                  <a:gd name="T13" fmla="*/ 144 h 206"/>
                  <a:gd name="T14" fmla="*/ 289 w 331"/>
                  <a:gd name="T15" fmla="*/ 144 h 206"/>
                  <a:gd name="T16" fmla="*/ 289 w 331"/>
                  <a:gd name="T17" fmla="*/ 185 h 206"/>
                  <a:gd name="T18" fmla="*/ 289 w 331"/>
                  <a:gd name="T19" fmla="*/ 185 h 206"/>
                  <a:gd name="T20" fmla="*/ 260 w 331"/>
                  <a:gd name="T21" fmla="*/ 185 h 206"/>
                  <a:gd name="T22" fmla="*/ 260 w 331"/>
                  <a:gd name="T23" fmla="*/ 206 h 206"/>
                  <a:gd name="T24" fmla="*/ 215 w 331"/>
                  <a:gd name="T25" fmla="*/ 0 h 206"/>
                  <a:gd name="T26" fmla="*/ 215 w 331"/>
                  <a:gd name="T27" fmla="*/ 114 h 206"/>
                  <a:gd name="T28" fmla="*/ 166 w 331"/>
                  <a:gd name="T29" fmla="*/ 114 h 206"/>
                  <a:gd name="T30" fmla="*/ 166 w 331"/>
                  <a:gd name="T31" fmla="*/ 144 h 206"/>
                  <a:gd name="T32" fmla="*/ 194 w 331"/>
                  <a:gd name="T33" fmla="*/ 144 h 206"/>
                  <a:gd name="T34" fmla="*/ 194 w 331"/>
                  <a:gd name="T35" fmla="*/ 185 h 206"/>
                  <a:gd name="T36" fmla="*/ 194 w 331"/>
                  <a:gd name="T37" fmla="*/ 185 h 206"/>
                  <a:gd name="T38" fmla="*/ 166 w 331"/>
                  <a:gd name="T39" fmla="*/ 185 h 206"/>
                  <a:gd name="T40" fmla="*/ 166 w 331"/>
                  <a:gd name="T41" fmla="*/ 206 h 206"/>
                  <a:gd name="T42" fmla="*/ 260 w 331"/>
                  <a:gd name="T43" fmla="*/ 206 h 206"/>
                  <a:gd name="T44" fmla="*/ 260 w 331"/>
                  <a:gd name="T45" fmla="*/ 185 h 206"/>
                  <a:gd name="T46" fmla="*/ 232 w 331"/>
                  <a:gd name="T47" fmla="*/ 185 h 206"/>
                  <a:gd name="T48" fmla="*/ 232 w 331"/>
                  <a:gd name="T49" fmla="*/ 144 h 206"/>
                  <a:gd name="T50" fmla="*/ 260 w 331"/>
                  <a:gd name="T51" fmla="*/ 144 h 206"/>
                  <a:gd name="T52" fmla="*/ 260 w 331"/>
                  <a:gd name="T53" fmla="*/ 0 h 206"/>
                  <a:gd name="T54" fmla="*/ 215 w 331"/>
                  <a:gd name="T55" fmla="*/ 0 h 206"/>
                  <a:gd name="T56" fmla="*/ 166 w 331"/>
                  <a:gd name="T57" fmla="*/ 114 h 206"/>
                  <a:gd name="T58" fmla="*/ 71 w 331"/>
                  <a:gd name="T59" fmla="*/ 114 h 206"/>
                  <a:gd name="T60" fmla="*/ 71 w 331"/>
                  <a:gd name="T61" fmla="*/ 144 h 206"/>
                  <a:gd name="T62" fmla="*/ 99 w 331"/>
                  <a:gd name="T63" fmla="*/ 144 h 206"/>
                  <a:gd name="T64" fmla="*/ 99 w 331"/>
                  <a:gd name="T65" fmla="*/ 185 h 206"/>
                  <a:gd name="T66" fmla="*/ 99 w 331"/>
                  <a:gd name="T67" fmla="*/ 185 h 206"/>
                  <a:gd name="T68" fmla="*/ 71 w 331"/>
                  <a:gd name="T69" fmla="*/ 185 h 206"/>
                  <a:gd name="T70" fmla="*/ 71 w 331"/>
                  <a:gd name="T71" fmla="*/ 206 h 206"/>
                  <a:gd name="T72" fmla="*/ 166 w 331"/>
                  <a:gd name="T73" fmla="*/ 206 h 206"/>
                  <a:gd name="T74" fmla="*/ 166 w 331"/>
                  <a:gd name="T75" fmla="*/ 185 h 206"/>
                  <a:gd name="T76" fmla="*/ 137 w 331"/>
                  <a:gd name="T77" fmla="*/ 185 h 206"/>
                  <a:gd name="T78" fmla="*/ 137 w 331"/>
                  <a:gd name="T79" fmla="*/ 144 h 206"/>
                  <a:gd name="T80" fmla="*/ 166 w 331"/>
                  <a:gd name="T81" fmla="*/ 144 h 206"/>
                  <a:gd name="T82" fmla="*/ 166 w 331"/>
                  <a:gd name="T83" fmla="*/ 114 h 206"/>
                  <a:gd name="T84" fmla="*/ 71 w 331"/>
                  <a:gd name="T85" fmla="*/ 114 h 206"/>
                  <a:gd name="T86" fmla="*/ 0 w 331"/>
                  <a:gd name="T87" fmla="*/ 114 h 206"/>
                  <a:gd name="T88" fmla="*/ 0 w 331"/>
                  <a:gd name="T89" fmla="*/ 206 h 206"/>
                  <a:gd name="T90" fmla="*/ 71 w 331"/>
                  <a:gd name="T91" fmla="*/ 206 h 206"/>
                  <a:gd name="T92" fmla="*/ 71 w 331"/>
                  <a:gd name="T93" fmla="*/ 185 h 206"/>
                  <a:gd name="T94" fmla="*/ 43 w 331"/>
                  <a:gd name="T95" fmla="*/ 185 h 206"/>
                  <a:gd name="T96" fmla="*/ 43 w 331"/>
                  <a:gd name="T97" fmla="*/ 144 h 206"/>
                  <a:gd name="T98" fmla="*/ 71 w 331"/>
                  <a:gd name="T99" fmla="*/ 144 h 206"/>
                  <a:gd name="T100" fmla="*/ 71 w 331"/>
                  <a:gd name="T101" fmla="*/ 11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1" h="206">
                    <a:moveTo>
                      <a:pt x="260" y="206"/>
                    </a:moveTo>
                    <a:lnTo>
                      <a:pt x="331" y="206"/>
                    </a:lnTo>
                    <a:lnTo>
                      <a:pt x="331" y="114"/>
                    </a:lnTo>
                    <a:lnTo>
                      <a:pt x="291" y="114"/>
                    </a:lnTo>
                    <a:lnTo>
                      <a:pt x="291" y="0"/>
                    </a:lnTo>
                    <a:lnTo>
                      <a:pt x="260" y="0"/>
                    </a:lnTo>
                    <a:lnTo>
                      <a:pt x="260" y="144"/>
                    </a:lnTo>
                    <a:lnTo>
                      <a:pt x="289" y="144"/>
                    </a:lnTo>
                    <a:lnTo>
                      <a:pt x="289" y="185"/>
                    </a:lnTo>
                    <a:lnTo>
                      <a:pt x="289" y="185"/>
                    </a:lnTo>
                    <a:lnTo>
                      <a:pt x="260" y="185"/>
                    </a:lnTo>
                    <a:lnTo>
                      <a:pt x="260" y="206"/>
                    </a:lnTo>
                    <a:close/>
                    <a:moveTo>
                      <a:pt x="215" y="0"/>
                    </a:moveTo>
                    <a:lnTo>
                      <a:pt x="215" y="114"/>
                    </a:lnTo>
                    <a:lnTo>
                      <a:pt x="166" y="114"/>
                    </a:lnTo>
                    <a:lnTo>
                      <a:pt x="166" y="144"/>
                    </a:lnTo>
                    <a:lnTo>
                      <a:pt x="194" y="144"/>
                    </a:lnTo>
                    <a:lnTo>
                      <a:pt x="194" y="185"/>
                    </a:lnTo>
                    <a:lnTo>
                      <a:pt x="194" y="185"/>
                    </a:lnTo>
                    <a:lnTo>
                      <a:pt x="166" y="185"/>
                    </a:lnTo>
                    <a:lnTo>
                      <a:pt x="166" y="206"/>
                    </a:lnTo>
                    <a:lnTo>
                      <a:pt x="260" y="206"/>
                    </a:lnTo>
                    <a:lnTo>
                      <a:pt x="260" y="185"/>
                    </a:lnTo>
                    <a:lnTo>
                      <a:pt x="232" y="185"/>
                    </a:lnTo>
                    <a:lnTo>
                      <a:pt x="232" y="144"/>
                    </a:lnTo>
                    <a:lnTo>
                      <a:pt x="260" y="144"/>
                    </a:lnTo>
                    <a:lnTo>
                      <a:pt x="260" y="0"/>
                    </a:lnTo>
                    <a:lnTo>
                      <a:pt x="215" y="0"/>
                    </a:lnTo>
                    <a:close/>
                    <a:moveTo>
                      <a:pt x="166" y="114"/>
                    </a:moveTo>
                    <a:lnTo>
                      <a:pt x="71" y="114"/>
                    </a:lnTo>
                    <a:lnTo>
                      <a:pt x="71" y="144"/>
                    </a:lnTo>
                    <a:lnTo>
                      <a:pt x="99" y="144"/>
                    </a:lnTo>
                    <a:lnTo>
                      <a:pt x="99" y="185"/>
                    </a:lnTo>
                    <a:lnTo>
                      <a:pt x="99" y="185"/>
                    </a:lnTo>
                    <a:lnTo>
                      <a:pt x="71" y="185"/>
                    </a:lnTo>
                    <a:lnTo>
                      <a:pt x="71" y="206"/>
                    </a:lnTo>
                    <a:lnTo>
                      <a:pt x="166" y="206"/>
                    </a:lnTo>
                    <a:lnTo>
                      <a:pt x="166" y="185"/>
                    </a:lnTo>
                    <a:lnTo>
                      <a:pt x="137" y="185"/>
                    </a:lnTo>
                    <a:lnTo>
                      <a:pt x="137" y="144"/>
                    </a:lnTo>
                    <a:lnTo>
                      <a:pt x="166" y="144"/>
                    </a:lnTo>
                    <a:lnTo>
                      <a:pt x="166" y="114"/>
                    </a:lnTo>
                    <a:close/>
                    <a:moveTo>
                      <a:pt x="71" y="114"/>
                    </a:moveTo>
                    <a:lnTo>
                      <a:pt x="0" y="114"/>
                    </a:lnTo>
                    <a:lnTo>
                      <a:pt x="0" y="206"/>
                    </a:lnTo>
                    <a:lnTo>
                      <a:pt x="71" y="206"/>
                    </a:lnTo>
                    <a:lnTo>
                      <a:pt x="71" y="185"/>
                    </a:lnTo>
                    <a:lnTo>
                      <a:pt x="43" y="185"/>
                    </a:lnTo>
                    <a:lnTo>
                      <a:pt x="43" y="144"/>
                    </a:lnTo>
                    <a:lnTo>
                      <a:pt x="71" y="144"/>
                    </a:lnTo>
                    <a:lnTo>
                      <a:pt x="71" y="114"/>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23" name="Freeform 160"/>
              <p:cNvSpPr/>
              <p:nvPr/>
            </p:nvSpPr>
            <p:spPr bwMode="auto">
              <a:xfrm>
                <a:off x="-3311525" y="8193088"/>
                <a:ext cx="709613" cy="228600"/>
              </a:xfrm>
              <a:custGeom>
                <a:avLst/>
                <a:gdLst>
                  <a:gd name="T0" fmla="*/ 431 w 447"/>
                  <a:gd name="T1" fmla="*/ 144 h 144"/>
                  <a:gd name="T2" fmla="*/ 447 w 447"/>
                  <a:gd name="T3" fmla="*/ 0 h 144"/>
                  <a:gd name="T4" fmla="*/ 0 w 447"/>
                  <a:gd name="T5" fmla="*/ 0 h 144"/>
                  <a:gd name="T6" fmla="*/ 50 w 447"/>
                  <a:gd name="T7" fmla="*/ 144 h 144"/>
                  <a:gd name="T8" fmla="*/ 431 w 447"/>
                  <a:gd name="T9" fmla="*/ 144 h 144"/>
                </a:gdLst>
                <a:ahLst/>
                <a:cxnLst>
                  <a:cxn ang="0">
                    <a:pos x="T0" y="T1"/>
                  </a:cxn>
                  <a:cxn ang="0">
                    <a:pos x="T2" y="T3"/>
                  </a:cxn>
                  <a:cxn ang="0">
                    <a:pos x="T4" y="T5"/>
                  </a:cxn>
                  <a:cxn ang="0">
                    <a:pos x="T6" y="T7"/>
                  </a:cxn>
                  <a:cxn ang="0">
                    <a:pos x="T8" y="T9"/>
                  </a:cxn>
                </a:cxnLst>
                <a:rect l="0" t="0" r="r" b="b"/>
                <a:pathLst>
                  <a:path w="447" h="144">
                    <a:moveTo>
                      <a:pt x="431" y="144"/>
                    </a:moveTo>
                    <a:lnTo>
                      <a:pt x="447" y="0"/>
                    </a:lnTo>
                    <a:lnTo>
                      <a:pt x="0" y="0"/>
                    </a:lnTo>
                    <a:lnTo>
                      <a:pt x="50" y="144"/>
                    </a:lnTo>
                    <a:lnTo>
                      <a:pt x="431" y="144"/>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24" name="Oval 161"/>
              <p:cNvSpPr>
                <a:spLocks noChangeArrowheads="1"/>
              </p:cNvSpPr>
              <p:nvPr/>
            </p:nvSpPr>
            <p:spPr bwMode="auto">
              <a:xfrm>
                <a:off x="-4468813" y="1171575"/>
                <a:ext cx="153988" cy="153988"/>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25" name="Freeform 162"/>
              <p:cNvSpPr/>
              <p:nvPr/>
            </p:nvSpPr>
            <p:spPr bwMode="auto">
              <a:xfrm>
                <a:off x="-4867275" y="1314450"/>
                <a:ext cx="725488" cy="561975"/>
              </a:xfrm>
              <a:custGeom>
                <a:avLst/>
                <a:gdLst>
                  <a:gd name="T0" fmla="*/ 367 w 457"/>
                  <a:gd name="T1" fmla="*/ 73 h 354"/>
                  <a:gd name="T2" fmla="*/ 315 w 457"/>
                  <a:gd name="T3" fmla="*/ 33 h 354"/>
                  <a:gd name="T4" fmla="*/ 230 w 457"/>
                  <a:gd name="T5" fmla="*/ 0 h 354"/>
                  <a:gd name="T6" fmla="*/ 126 w 457"/>
                  <a:gd name="T7" fmla="*/ 0 h 354"/>
                  <a:gd name="T8" fmla="*/ 74 w 457"/>
                  <a:gd name="T9" fmla="*/ 113 h 354"/>
                  <a:gd name="T10" fmla="*/ 62 w 457"/>
                  <a:gd name="T11" fmla="*/ 108 h 354"/>
                  <a:gd name="T12" fmla="*/ 55 w 457"/>
                  <a:gd name="T13" fmla="*/ 120 h 354"/>
                  <a:gd name="T14" fmla="*/ 55 w 457"/>
                  <a:gd name="T15" fmla="*/ 125 h 354"/>
                  <a:gd name="T16" fmla="*/ 52 w 457"/>
                  <a:gd name="T17" fmla="*/ 130 h 354"/>
                  <a:gd name="T18" fmla="*/ 36 w 457"/>
                  <a:gd name="T19" fmla="*/ 125 h 354"/>
                  <a:gd name="T20" fmla="*/ 0 w 457"/>
                  <a:gd name="T21" fmla="*/ 210 h 354"/>
                  <a:gd name="T22" fmla="*/ 83 w 457"/>
                  <a:gd name="T23" fmla="*/ 246 h 354"/>
                  <a:gd name="T24" fmla="*/ 90 w 457"/>
                  <a:gd name="T25" fmla="*/ 250 h 354"/>
                  <a:gd name="T26" fmla="*/ 93 w 457"/>
                  <a:gd name="T27" fmla="*/ 246 h 354"/>
                  <a:gd name="T28" fmla="*/ 128 w 457"/>
                  <a:gd name="T29" fmla="*/ 163 h 354"/>
                  <a:gd name="T30" fmla="*/ 112 w 457"/>
                  <a:gd name="T31" fmla="*/ 156 h 354"/>
                  <a:gd name="T32" fmla="*/ 114 w 457"/>
                  <a:gd name="T33" fmla="*/ 151 h 354"/>
                  <a:gd name="T34" fmla="*/ 116 w 457"/>
                  <a:gd name="T35" fmla="*/ 146 h 354"/>
                  <a:gd name="T36" fmla="*/ 121 w 457"/>
                  <a:gd name="T37" fmla="*/ 134 h 354"/>
                  <a:gd name="T38" fmla="*/ 107 w 457"/>
                  <a:gd name="T39" fmla="*/ 127 h 354"/>
                  <a:gd name="T40" fmla="*/ 147 w 457"/>
                  <a:gd name="T41" fmla="*/ 35 h 354"/>
                  <a:gd name="T42" fmla="*/ 218 w 457"/>
                  <a:gd name="T43" fmla="*/ 35 h 354"/>
                  <a:gd name="T44" fmla="*/ 171 w 457"/>
                  <a:gd name="T45" fmla="*/ 168 h 354"/>
                  <a:gd name="T46" fmla="*/ 159 w 457"/>
                  <a:gd name="T47" fmla="*/ 241 h 354"/>
                  <a:gd name="T48" fmla="*/ 138 w 457"/>
                  <a:gd name="T49" fmla="*/ 243 h 354"/>
                  <a:gd name="T50" fmla="*/ 128 w 457"/>
                  <a:gd name="T51" fmla="*/ 265 h 354"/>
                  <a:gd name="T52" fmla="*/ 123 w 457"/>
                  <a:gd name="T53" fmla="*/ 274 h 354"/>
                  <a:gd name="T54" fmla="*/ 114 w 457"/>
                  <a:gd name="T55" fmla="*/ 269 h 354"/>
                  <a:gd name="T56" fmla="*/ 62 w 457"/>
                  <a:gd name="T57" fmla="*/ 248 h 354"/>
                  <a:gd name="T58" fmla="*/ 52 w 457"/>
                  <a:gd name="T59" fmla="*/ 248 h 354"/>
                  <a:gd name="T60" fmla="*/ 57 w 457"/>
                  <a:gd name="T61" fmla="*/ 295 h 354"/>
                  <a:gd name="T62" fmla="*/ 199 w 457"/>
                  <a:gd name="T63" fmla="*/ 286 h 354"/>
                  <a:gd name="T64" fmla="*/ 213 w 457"/>
                  <a:gd name="T65" fmla="*/ 198 h 354"/>
                  <a:gd name="T66" fmla="*/ 218 w 457"/>
                  <a:gd name="T67" fmla="*/ 201 h 354"/>
                  <a:gd name="T68" fmla="*/ 272 w 457"/>
                  <a:gd name="T69" fmla="*/ 243 h 354"/>
                  <a:gd name="T70" fmla="*/ 280 w 457"/>
                  <a:gd name="T71" fmla="*/ 354 h 354"/>
                  <a:gd name="T72" fmla="*/ 327 w 457"/>
                  <a:gd name="T73" fmla="*/ 352 h 354"/>
                  <a:gd name="T74" fmla="*/ 320 w 457"/>
                  <a:gd name="T75" fmla="*/ 217 h 354"/>
                  <a:gd name="T76" fmla="*/ 251 w 457"/>
                  <a:gd name="T77" fmla="*/ 168 h 354"/>
                  <a:gd name="T78" fmla="*/ 301 w 457"/>
                  <a:gd name="T79" fmla="*/ 66 h 354"/>
                  <a:gd name="T80" fmla="*/ 367 w 457"/>
                  <a:gd name="T81" fmla="*/ 118 h 354"/>
                  <a:gd name="T82" fmla="*/ 457 w 457"/>
                  <a:gd name="T83" fmla="*/ 42 h 354"/>
                  <a:gd name="T84" fmla="*/ 433 w 457"/>
                  <a:gd name="T85" fmla="*/ 14 h 354"/>
                  <a:gd name="T86" fmla="*/ 367 w 457"/>
                  <a:gd name="T87" fmla="*/ 7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7" h="354">
                    <a:moveTo>
                      <a:pt x="367" y="73"/>
                    </a:moveTo>
                    <a:lnTo>
                      <a:pt x="315" y="33"/>
                    </a:lnTo>
                    <a:lnTo>
                      <a:pt x="230" y="0"/>
                    </a:lnTo>
                    <a:lnTo>
                      <a:pt x="126" y="0"/>
                    </a:lnTo>
                    <a:lnTo>
                      <a:pt x="74" y="113"/>
                    </a:lnTo>
                    <a:lnTo>
                      <a:pt x="62" y="108"/>
                    </a:lnTo>
                    <a:lnTo>
                      <a:pt x="55" y="120"/>
                    </a:lnTo>
                    <a:lnTo>
                      <a:pt x="55" y="125"/>
                    </a:lnTo>
                    <a:lnTo>
                      <a:pt x="52" y="130"/>
                    </a:lnTo>
                    <a:lnTo>
                      <a:pt x="36" y="125"/>
                    </a:lnTo>
                    <a:lnTo>
                      <a:pt x="0" y="210"/>
                    </a:lnTo>
                    <a:lnTo>
                      <a:pt x="83" y="246"/>
                    </a:lnTo>
                    <a:lnTo>
                      <a:pt x="90" y="250"/>
                    </a:lnTo>
                    <a:lnTo>
                      <a:pt x="93" y="246"/>
                    </a:lnTo>
                    <a:lnTo>
                      <a:pt x="128" y="163"/>
                    </a:lnTo>
                    <a:lnTo>
                      <a:pt x="112" y="156"/>
                    </a:lnTo>
                    <a:lnTo>
                      <a:pt x="114" y="151"/>
                    </a:lnTo>
                    <a:lnTo>
                      <a:pt x="116" y="146"/>
                    </a:lnTo>
                    <a:lnTo>
                      <a:pt x="121" y="134"/>
                    </a:lnTo>
                    <a:lnTo>
                      <a:pt x="107" y="127"/>
                    </a:lnTo>
                    <a:lnTo>
                      <a:pt x="147" y="35"/>
                    </a:lnTo>
                    <a:lnTo>
                      <a:pt x="218" y="35"/>
                    </a:lnTo>
                    <a:lnTo>
                      <a:pt x="171" y="168"/>
                    </a:lnTo>
                    <a:lnTo>
                      <a:pt x="159" y="241"/>
                    </a:lnTo>
                    <a:lnTo>
                      <a:pt x="138" y="243"/>
                    </a:lnTo>
                    <a:lnTo>
                      <a:pt x="128" y="265"/>
                    </a:lnTo>
                    <a:lnTo>
                      <a:pt x="123" y="274"/>
                    </a:lnTo>
                    <a:lnTo>
                      <a:pt x="114" y="269"/>
                    </a:lnTo>
                    <a:lnTo>
                      <a:pt x="62" y="248"/>
                    </a:lnTo>
                    <a:lnTo>
                      <a:pt x="52" y="248"/>
                    </a:lnTo>
                    <a:lnTo>
                      <a:pt x="57" y="295"/>
                    </a:lnTo>
                    <a:lnTo>
                      <a:pt x="199" y="286"/>
                    </a:lnTo>
                    <a:lnTo>
                      <a:pt x="213" y="198"/>
                    </a:lnTo>
                    <a:lnTo>
                      <a:pt x="218" y="201"/>
                    </a:lnTo>
                    <a:lnTo>
                      <a:pt x="272" y="243"/>
                    </a:lnTo>
                    <a:lnTo>
                      <a:pt x="280" y="354"/>
                    </a:lnTo>
                    <a:lnTo>
                      <a:pt x="327" y="352"/>
                    </a:lnTo>
                    <a:lnTo>
                      <a:pt x="320" y="217"/>
                    </a:lnTo>
                    <a:lnTo>
                      <a:pt x="251" y="168"/>
                    </a:lnTo>
                    <a:lnTo>
                      <a:pt x="301" y="66"/>
                    </a:lnTo>
                    <a:lnTo>
                      <a:pt x="367" y="118"/>
                    </a:lnTo>
                    <a:lnTo>
                      <a:pt x="457" y="42"/>
                    </a:lnTo>
                    <a:lnTo>
                      <a:pt x="433" y="14"/>
                    </a:lnTo>
                    <a:lnTo>
                      <a:pt x="367" y="73"/>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26" name="Freeform 163"/>
              <p:cNvSpPr/>
              <p:nvPr/>
            </p:nvSpPr>
            <p:spPr bwMode="auto">
              <a:xfrm>
                <a:off x="-4911725" y="1493837"/>
                <a:ext cx="82550" cy="146050"/>
              </a:xfrm>
              <a:custGeom>
                <a:avLst/>
                <a:gdLst>
                  <a:gd name="T0" fmla="*/ 0 w 52"/>
                  <a:gd name="T1" fmla="*/ 88 h 92"/>
                  <a:gd name="T2" fmla="*/ 38 w 52"/>
                  <a:gd name="T3" fmla="*/ 0 h 92"/>
                  <a:gd name="T4" fmla="*/ 52 w 52"/>
                  <a:gd name="T5" fmla="*/ 7 h 92"/>
                  <a:gd name="T6" fmla="*/ 16 w 52"/>
                  <a:gd name="T7" fmla="*/ 92 h 92"/>
                  <a:gd name="T8" fmla="*/ 0 w 52"/>
                  <a:gd name="T9" fmla="*/ 88 h 92"/>
                </a:gdLst>
                <a:ahLst/>
                <a:cxnLst>
                  <a:cxn ang="0">
                    <a:pos x="T0" y="T1"/>
                  </a:cxn>
                  <a:cxn ang="0">
                    <a:pos x="T2" y="T3"/>
                  </a:cxn>
                  <a:cxn ang="0">
                    <a:pos x="T4" y="T5"/>
                  </a:cxn>
                  <a:cxn ang="0">
                    <a:pos x="T6" y="T7"/>
                  </a:cxn>
                  <a:cxn ang="0">
                    <a:pos x="T8" y="T9"/>
                  </a:cxn>
                </a:cxnLst>
                <a:rect l="0" t="0" r="r" b="b"/>
                <a:pathLst>
                  <a:path w="52" h="92">
                    <a:moveTo>
                      <a:pt x="0" y="88"/>
                    </a:moveTo>
                    <a:lnTo>
                      <a:pt x="38" y="0"/>
                    </a:lnTo>
                    <a:lnTo>
                      <a:pt x="52" y="7"/>
                    </a:lnTo>
                    <a:lnTo>
                      <a:pt x="16" y="92"/>
                    </a:lnTo>
                    <a:lnTo>
                      <a:pt x="0" y="88"/>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27" name="Freeform 164"/>
              <p:cNvSpPr/>
              <p:nvPr/>
            </p:nvSpPr>
            <p:spPr bwMode="auto">
              <a:xfrm>
                <a:off x="-4705350" y="1581150"/>
                <a:ext cx="82550" cy="146050"/>
              </a:xfrm>
              <a:custGeom>
                <a:avLst/>
                <a:gdLst>
                  <a:gd name="T0" fmla="*/ 24 w 52"/>
                  <a:gd name="T1" fmla="*/ 75 h 92"/>
                  <a:gd name="T2" fmla="*/ 52 w 52"/>
                  <a:gd name="T3" fmla="*/ 7 h 92"/>
                  <a:gd name="T4" fmla="*/ 38 w 52"/>
                  <a:gd name="T5" fmla="*/ 0 h 92"/>
                  <a:gd name="T6" fmla="*/ 5 w 52"/>
                  <a:gd name="T7" fmla="*/ 78 h 92"/>
                  <a:gd name="T8" fmla="*/ 0 w 52"/>
                  <a:gd name="T9" fmla="*/ 87 h 92"/>
                  <a:gd name="T10" fmla="*/ 17 w 52"/>
                  <a:gd name="T11" fmla="*/ 92 h 92"/>
                  <a:gd name="T12" fmla="*/ 24 w 52"/>
                  <a:gd name="T13" fmla="*/ 75 h 92"/>
                </a:gdLst>
                <a:ahLst/>
                <a:cxnLst>
                  <a:cxn ang="0">
                    <a:pos x="T0" y="T1"/>
                  </a:cxn>
                  <a:cxn ang="0">
                    <a:pos x="T2" y="T3"/>
                  </a:cxn>
                  <a:cxn ang="0">
                    <a:pos x="T4" y="T5"/>
                  </a:cxn>
                  <a:cxn ang="0">
                    <a:pos x="T6" y="T7"/>
                  </a:cxn>
                  <a:cxn ang="0">
                    <a:pos x="T8" y="T9"/>
                  </a:cxn>
                  <a:cxn ang="0">
                    <a:pos x="T10" y="T11"/>
                  </a:cxn>
                  <a:cxn ang="0">
                    <a:pos x="T12" y="T13"/>
                  </a:cxn>
                </a:cxnLst>
                <a:rect l="0" t="0" r="r" b="b"/>
                <a:pathLst>
                  <a:path w="52" h="92">
                    <a:moveTo>
                      <a:pt x="24" y="75"/>
                    </a:moveTo>
                    <a:lnTo>
                      <a:pt x="52" y="7"/>
                    </a:lnTo>
                    <a:lnTo>
                      <a:pt x="38" y="0"/>
                    </a:lnTo>
                    <a:lnTo>
                      <a:pt x="5" y="78"/>
                    </a:lnTo>
                    <a:lnTo>
                      <a:pt x="0" y="87"/>
                    </a:lnTo>
                    <a:lnTo>
                      <a:pt x="17" y="92"/>
                    </a:lnTo>
                    <a:lnTo>
                      <a:pt x="24" y="75"/>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28" name="Freeform 165"/>
              <p:cNvSpPr>
                <a:spLocks noEditPoints="1"/>
              </p:cNvSpPr>
              <p:nvPr/>
            </p:nvSpPr>
            <p:spPr bwMode="auto">
              <a:xfrm>
                <a:off x="-5821363" y="4024312"/>
                <a:ext cx="368300" cy="585788"/>
              </a:xfrm>
              <a:custGeom>
                <a:avLst/>
                <a:gdLst>
                  <a:gd name="T0" fmla="*/ 232 w 232"/>
                  <a:gd name="T1" fmla="*/ 369 h 369"/>
                  <a:gd name="T2" fmla="*/ 206 w 232"/>
                  <a:gd name="T3" fmla="*/ 7 h 369"/>
                  <a:gd name="T4" fmla="*/ 185 w 232"/>
                  <a:gd name="T5" fmla="*/ 0 h 369"/>
                  <a:gd name="T6" fmla="*/ 206 w 232"/>
                  <a:gd name="T7" fmla="*/ 29 h 369"/>
                  <a:gd name="T8" fmla="*/ 206 w 232"/>
                  <a:gd name="T9" fmla="*/ 239 h 369"/>
                  <a:gd name="T10" fmla="*/ 185 w 232"/>
                  <a:gd name="T11" fmla="*/ 265 h 369"/>
                  <a:gd name="T12" fmla="*/ 206 w 232"/>
                  <a:gd name="T13" fmla="*/ 296 h 369"/>
                  <a:gd name="T14" fmla="*/ 185 w 232"/>
                  <a:gd name="T15" fmla="*/ 296 h 369"/>
                  <a:gd name="T16" fmla="*/ 206 w 232"/>
                  <a:gd name="T17" fmla="*/ 317 h 369"/>
                  <a:gd name="T18" fmla="*/ 206 w 232"/>
                  <a:gd name="T19" fmla="*/ 346 h 369"/>
                  <a:gd name="T20" fmla="*/ 185 w 232"/>
                  <a:gd name="T21" fmla="*/ 369 h 369"/>
                  <a:gd name="T22" fmla="*/ 161 w 232"/>
                  <a:gd name="T23" fmla="*/ 7 h 369"/>
                  <a:gd name="T24" fmla="*/ 116 w 232"/>
                  <a:gd name="T25" fmla="*/ 29 h 369"/>
                  <a:gd name="T26" fmla="*/ 185 w 232"/>
                  <a:gd name="T27" fmla="*/ 0 h 369"/>
                  <a:gd name="T28" fmla="*/ 161 w 232"/>
                  <a:gd name="T29" fmla="*/ 0 h 369"/>
                  <a:gd name="T30" fmla="*/ 185 w 232"/>
                  <a:gd name="T31" fmla="*/ 369 h 369"/>
                  <a:gd name="T32" fmla="*/ 161 w 232"/>
                  <a:gd name="T33" fmla="*/ 346 h 369"/>
                  <a:gd name="T34" fmla="*/ 185 w 232"/>
                  <a:gd name="T35" fmla="*/ 317 h 369"/>
                  <a:gd name="T36" fmla="*/ 161 w 232"/>
                  <a:gd name="T37" fmla="*/ 296 h 369"/>
                  <a:gd name="T38" fmla="*/ 185 w 232"/>
                  <a:gd name="T39" fmla="*/ 265 h 369"/>
                  <a:gd name="T40" fmla="*/ 116 w 232"/>
                  <a:gd name="T41" fmla="*/ 239 h 369"/>
                  <a:gd name="T42" fmla="*/ 138 w 232"/>
                  <a:gd name="T43" fmla="*/ 265 h 369"/>
                  <a:gd name="T44" fmla="*/ 138 w 232"/>
                  <a:gd name="T45" fmla="*/ 296 h 369"/>
                  <a:gd name="T46" fmla="*/ 116 w 232"/>
                  <a:gd name="T47" fmla="*/ 317 h 369"/>
                  <a:gd name="T48" fmla="*/ 138 w 232"/>
                  <a:gd name="T49" fmla="*/ 346 h 369"/>
                  <a:gd name="T50" fmla="*/ 116 w 232"/>
                  <a:gd name="T51" fmla="*/ 346 h 369"/>
                  <a:gd name="T52" fmla="*/ 116 w 232"/>
                  <a:gd name="T53" fmla="*/ 7 h 369"/>
                  <a:gd name="T54" fmla="*/ 48 w 232"/>
                  <a:gd name="T55" fmla="*/ 29 h 369"/>
                  <a:gd name="T56" fmla="*/ 116 w 232"/>
                  <a:gd name="T57" fmla="*/ 7 h 369"/>
                  <a:gd name="T58" fmla="*/ 48 w 232"/>
                  <a:gd name="T59" fmla="*/ 369 h 369"/>
                  <a:gd name="T60" fmla="*/ 116 w 232"/>
                  <a:gd name="T61" fmla="*/ 346 h 369"/>
                  <a:gd name="T62" fmla="*/ 93 w 232"/>
                  <a:gd name="T63" fmla="*/ 317 h 369"/>
                  <a:gd name="T64" fmla="*/ 116 w 232"/>
                  <a:gd name="T65" fmla="*/ 296 h 369"/>
                  <a:gd name="T66" fmla="*/ 93 w 232"/>
                  <a:gd name="T67" fmla="*/ 265 h 369"/>
                  <a:gd name="T68" fmla="*/ 116 w 232"/>
                  <a:gd name="T69" fmla="*/ 239 h 369"/>
                  <a:gd name="T70" fmla="*/ 48 w 232"/>
                  <a:gd name="T71" fmla="*/ 265 h 369"/>
                  <a:gd name="T72" fmla="*/ 69 w 232"/>
                  <a:gd name="T73" fmla="*/ 296 h 369"/>
                  <a:gd name="T74" fmla="*/ 48 w 232"/>
                  <a:gd name="T75" fmla="*/ 296 h 369"/>
                  <a:gd name="T76" fmla="*/ 69 w 232"/>
                  <a:gd name="T77" fmla="*/ 317 h 369"/>
                  <a:gd name="T78" fmla="*/ 69 w 232"/>
                  <a:gd name="T79" fmla="*/ 346 h 369"/>
                  <a:gd name="T80" fmla="*/ 48 w 232"/>
                  <a:gd name="T81" fmla="*/ 369 h 369"/>
                  <a:gd name="T82" fmla="*/ 0 w 232"/>
                  <a:gd name="T83" fmla="*/ 7 h 369"/>
                  <a:gd name="T84" fmla="*/ 48 w 232"/>
                  <a:gd name="T85" fmla="*/ 369 h 369"/>
                  <a:gd name="T86" fmla="*/ 26 w 232"/>
                  <a:gd name="T87" fmla="*/ 346 h 369"/>
                  <a:gd name="T88" fmla="*/ 48 w 232"/>
                  <a:gd name="T89" fmla="*/ 317 h 369"/>
                  <a:gd name="T90" fmla="*/ 26 w 232"/>
                  <a:gd name="T91" fmla="*/ 296 h 369"/>
                  <a:gd name="T92" fmla="*/ 48 w 232"/>
                  <a:gd name="T93" fmla="*/ 265 h 369"/>
                  <a:gd name="T94" fmla="*/ 26 w 232"/>
                  <a:gd name="T95" fmla="*/ 239 h 369"/>
                  <a:gd name="T96" fmla="*/ 48 w 232"/>
                  <a:gd name="T97" fmla="*/ 2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2" h="369">
                    <a:moveTo>
                      <a:pt x="185" y="369"/>
                    </a:moveTo>
                    <a:lnTo>
                      <a:pt x="232" y="369"/>
                    </a:lnTo>
                    <a:lnTo>
                      <a:pt x="232" y="7"/>
                    </a:lnTo>
                    <a:lnTo>
                      <a:pt x="206" y="7"/>
                    </a:lnTo>
                    <a:lnTo>
                      <a:pt x="206" y="0"/>
                    </a:lnTo>
                    <a:lnTo>
                      <a:pt x="185" y="0"/>
                    </a:lnTo>
                    <a:lnTo>
                      <a:pt x="185" y="29"/>
                    </a:lnTo>
                    <a:lnTo>
                      <a:pt x="206" y="29"/>
                    </a:lnTo>
                    <a:lnTo>
                      <a:pt x="206" y="239"/>
                    </a:lnTo>
                    <a:lnTo>
                      <a:pt x="206" y="239"/>
                    </a:lnTo>
                    <a:lnTo>
                      <a:pt x="185" y="239"/>
                    </a:lnTo>
                    <a:lnTo>
                      <a:pt x="185" y="265"/>
                    </a:lnTo>
                    <a:lnTo>
                      <a:pt x="206" y="265"/>
                    </a:lnTo>
                    <a:lnTo>
                      <a:pt x="206" y="296"/>
                    </a:lnTo>
                    <a:lnTo>
                      <a:pt x="206" y="296"/>
                    </a:lnTo>
                    <a:lnTo>
                      <a:pt x="185" y="296"/>
                    </a:lnTo>
                    <a:lnTo>
                      <a:pt x="185" y="317"/>
                    </a:lnTo>
                    <a:lnTo>
                      <a:pt x="206" y="317"/>
                    </a:lnTo>
                    <a:lnTo>
                      <a:pt x="206" y="346"/>
                    </a:lnTo>
                    <a:lnTo>
                      <a:pt x="206" y="346"/>
                    </a:lnTo>
                    <a:lnTo>
                      <a:pt x="185" y="346"/>
                    </a:lnTo>
                    <a:lnTo>
                      <a:pt x="185" y="369"/>
                    </a:lnTo>
                    <a:close/>
                    <a:moveTo>
                      <a:pt x="161" y="0"/>
                    </a:moveTo>
                    <a:lnTo>
                      <a:pt x="161" y="7"/>
                    </a:lnTo>
                    <a:lnTo>
                      <a:pt x="116" y="7"/>
                    </a:lnTo>
                    <a:lnTo>
                      <a:pt x="116" y="29"/>
                    </a:lnTo>
                    <a:lnTo>
                      <a:pt x="185" y="29"/>
                    </a:lnTo>
                    <a:lnTo>
                      <a:pt x="185" y="0"/>
                    </a:lnTo>
                    <a:lnTo>
                      <a:pt x="161" y="0"/>
                    </a:lnTo>
                    <a:lnTo>
                      <a:pt x="161" y="0"/>
                    </a:lnTo>
                    <a:close/>
                    <a:moveTo>
                      <a:pt x="116" y="369"/>
                    </a:moveTo>
                    <a:lnTo>
                      <a:pt x="185" y="369"/>
                    </a:lnTo>
                    <a:lnTo>
                      <a:pt x="185" y="346"/>
                    </a:lnTo>
                    <a:lnTo>
                      <a:pt x="161" y="346"/>
                    </a:lnTo>
                    <a:lnTo>
                      <a:pt x="161" y="317"/>
                    </a:lnTo>
                    <a:lnTo>
                      <a:pt x="185" y="317"/>
                    </a:lnTo>
                    <a:lnTo>
                      <a:pt x="185" y="296"/>
                    </a:lnTo>
                    <a:lnTo>
                      <a:pt x="161" y="296"/>
                    </a:lnTo>
                    <a:lnTo>
                      <a:pt x="161" y="265"/>
                    </a:lnTo>
                    <a:lnTo>
                      <a:pt x="185" y="265"/>
                    </a:lnTo>
                    <a:lnTo>
                      <a:pt x="185" y="239"/>
                    </a:lnTo>
                    <a:lnTo>
                      <a:pt x="116" y="239"/>
                    </a:lnTo>
                    <a:lnTo>
                      <a:pt x="116" y="265"/>
                    </a:lnTo>
                    <a:lnTo>
                      <a:pt x="138" y="265"/>
                    </a:lnTo>
                    <a:lnTo>
                      <a:pt x="138" y="296"/>
                    </a:lnTo>
                    <a:lnTo>
                      <a:pt x="138" y="296"/>
                    </a:lnTo>
                    <a:lnTo>
                      <a:pt x="116" y="296"/>
                    </a:lnTo>
                    <a:lnTo>
                      <a:pt x="116" y="317"/>
                    </a:lnTo>
                    <a:lnTo>
                      <a:pt x="138" y="317"/>
                    </a:lnTo>
                    <a:lnTo>
                      <a:pt x="138" y="346"/>
                    </a:lnTo>
                    <a:lnTo>
                      <a:pt x="138" y="346"/>
                    </a:lnTo>
                    <a:lnTo>
                      <a:pt x="116" y="346"/>
                    </a:lnTo>
                    <a:lnTo>
                      <a:pt x="116" y="369"/>
                    </a:lnTo>
                    <a:close/>
                    <a:moveTo>
                      <a:pt x="116" y="7"/>
                    </a:moveTo>
                    <a:lnTo>
                      <a:pt x="48" y="7"/>
                    </a:lnTo>
                    <a:lnTo>
                      <a:pt x="48" y="29"/>
                    </a:lnTo>
                    <a:lnTo>
                      <a:pt x="116" y="29"/>
                    </a:lnTo>
                    <a:lnTo>
                      <a:pt x="116" y="7"/>
                    </a:lnTo>
                    <a:lnTo>
                      <a:pt x="116" y="7"/>
                    </a:lnTo>
                    <a:close/>
                    <a:moveTo>
                      <a:pt x="48" y="369"/>
                    </a:moveTo>
                    <a:lnTo>
                      <a:pt x="116" y="369"/>
                    </a:lnTo>
                    <a:lnTo>
                      <a:pt x="116" y="346"/>
                    </a:lnTo>
                    <a:lnTo>
                      <a:pt x="93" y="346"/>
                    </a:lnTo>
                    <a:lnTo>
                      <a:pt x="93" y="317"/>
                    </a:lnTo>
                    <a:lnTo>
                      <a:pt x="116" y="317"/>
                    </a:lnTo>
                    <a:lnTo>
                      <a:pt x="116" y="296"/>
                    </a:lnTo>
                    <a:lnTo>
                      <a:pt x="93" y="296"/>
                    </a:lnTo>
                    <a:lnTo>
                      <a:pt x="93" y="265"/>
                    </a:lnTo>
                    <a:lnTo>
                      <a:pt x="116" y="265"/>
                    </a:lnTo>
                    <a:lnTo>
                      <a:pt x="116" y="239"/>
                    </a:lnTo>
                    <a:lnTo>
                      <a:pt x="48" y="239"/>
                    </a:lnTo>
                    <a:lnTo>
                      <a:pt x="48" y="265"/>
                    </a:lnTo>
                    <a:lnTo>
                      <a:pt x="69" y="265"/>
                    </a:lnTo>
                    <a:lnTo>
                      <a:pt x="69" y="296"/>
                    </a:lnTo>
                    <a:lnTo>
                      <a:pt x="69" y="296"/>
                    </a:lnTo>
                    <a:lnTo>
                      <a:pt x="48" y="296"/>
                    </a:lnTo>
                    <a:lnTo>
                      <a:pt x="48" y="317"/>
                    </a:lnTo>
                    <a:lnTo>
                      <a:pt x="69" y="317"/>
                    </a:lnTo>
                    <a:lnTo>
                      <a:pt x="69" y="346"/>
                    </a:lnTo>
                    <a:lnTo>
                      <a:pt x="69" y="346"/>
                    </a:lnTo>
                    <a:lnTo>
                      <a:pt x="48" y="346"/>
                    </a:lnTo>
                    <a:lnTo>
                      <a:pt x="48" y="369"/>
                    </a:lnTo>
                    <a:close/>
                    <a:moveTo>
                      <a:pt x="48" y="7"/>
                    </a:moveTo>
                    <a:lnTo>
                      <a:pt x="0" y="7"/>
                    </a:lnTo>
                    <a:lnTo>
                      <a:pt x="0" y="369"/>
                    </a:lnTo>
                    <a:lnTo>
                      <a:pt x="48" y="369"/>
                    </a:lnTo>
                    <a:lnTo>
                      <a:pt x="48" y="346"/>
                    </a:lnTo>
                    <a:lnTo>
                      <a:pt x="26" y="346"/>
                    </a:lnTo>
                    <a:lnTo>
                      <a:pt x="26" y="317"/>
                    </a:lnTo>
                    <a:lnTo>
                      <a:pt x="48" y="317"/>
                    </a:lnTo>
                    <a:lnTo>
                      <a:pt x="48" y="296"/>
                    </a:lnTo>
                    <a:lnTo>
                      <a:pt x="26" y="296"/>
                    </a:lnTo>
                    <a:lnTo>
                      <a:pt x="26" y="265"/>
                    </a:lnTo>
                    <a:lnTo>
                      <a:pt x="48" y="265"/>
                    </a:lnTo>
                    <a:lnTo>
                      <a:pt x="48" y="239"/>
                    </a:lnTo>
                    <a:lnTo>
                      <a:pt x="26" y="239"/>
                    </a:lnTo>
                    <a:lnTo>
                      <a:pt x="26" y="29"/>
                    </a:lnTo>
                    <a:lnTo>
                      <a:pt x="48" y="29"/>
                    </a:lnTo>
                    <a:lnTo>
                      <a:pt x="48" y="7"/>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29" name="Freeform 166"/>
              <p:cNvSpPr/>
              <p:nvPr/>
            </p:nvSpPr>
            <p:spPr bwMode="auto">
              <a:xfrm>
                <a:off x="-2863850" y="-300038"/>
                <a:ext cx="254000" cy="112713"/>
              </a:xfrm>
              <a:custGeom>
                <a:avLst/>
                <a:gdLst>
                  <a:gd name="T0" fmla="*/ 0 w 160"/>
                  <a:gd name="T1" fmla="*/ 40 h 71"/>
                  <a:gd name="T2" fmla="*/ 61 w 160"/>
                  <a:gd name="T3" fmla="*/ 71 h 71"/>
                  <a:gd name="T4" fmla="*/ 160 w 160"/>
                  <a:gd name="T5" fmla="*/ 71 h 71"/>
                  <a:gd name="T6" fmla="*/ 18 w 160"/>
                  <a:gd name="T7" fmla="*/ 0 h 71"/>
                  <a:gd name="T8" fmla="*/ 0 w 160"/>
                  <a:gd name="T9" fmla="*/ 40 h 71"/>
                </a:gdLst>
                <a:ahLst/>
                <a:cxnLst>
                  <a:cxn ang="0">
                    <a:pos x="T0" y="T1"/>
                  </a:cxn>
                  <a:cxn ang="0">
                    <a:pos x="T2" y="T3"/>
                  </a:cxn>
                  <a:cxn ang="0">
                    <a:pos x="T4" y="T5"/>
                  </a:cxn>
                  <a:cxn ang="0">
                    <a:pos x="T6" y="T7"/>
                  </a:cxn>
                  <a:cxn ang="0">
                    <a:pos x="T8" y="T9"/>
                  </a:cxn>
                </a:cxnLst>
                <a:rect l="0" t="0" r="r" b="b"/>
                <a:pathLst>
                  <a:path w="160" h="71">
                    <a:moveTo>
                      <a:pt x="0" y="40"/>
                    </a:moveTo>
                    <a:lnTo>
                      <a:pt x="61" y="71"/>
                    </a:lnTo>
                    <a:lnTo>
                      <a:pt x="160" y="71"/>
                    </a:lnTo>
                    <a:lnTo>
                      <a:pt x="18" y="0"/>
                    </a:lnTo>
                    <a:lnTo>
                      <a:pt x="0" y="4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30" name="Freeform 167"/>
              <p:cNvSpPr>
                <a:spLocks noEditPoints="1"/>
              </p:cNvSpPr>
              <p:nvPr/>
            </p:nvSpPr>
            <p:spPr bwMode="auto">
              <a:xfrm>
                <a:off x="-2863850" y="-169863"/>
                <a:ext cx="615950" cy="307975"/>
              </a:xfrm>
              <a:custGeom>
                <a:avLst/>
                <a:gdLst>
                  <a:gd name="T0" fmla="*/ 156 w 388"/>
                  <a:gd name="T1" fmla="*/ 194 h 194"/>
                  <a:gd name="T2" fmla="*/ 312 w 388"/>
                  <a:gd name="T3" fmla="*/ 194 h 194"/>
                  <a:gd name="T4" fmla="*/ 312 w 388"/>
                  <a:gd name="T5" fmla="*/ 156 h 194"/>
                  <a:gd name="T6" fmla="*/ 388 w 388"/>
                  <a:gd name="T7" fmla="*/ 156 h 194"/>
                  <a:gd name="T8" fmla="*/ 388 w 388"/>
                  <a:gd name="T9" fmla="*/ 38 h 194"/>
                  <a:gd name="T10" fmla="*/ 312 w 388"/>
                  <a:gd name="T11" fmla="*/ 38 h 194"/>
                  <a:gd name="T12" fmla="*/ 312 w 388"/>
                  <a:gd name="T13" fmla="*/ 0 h 194"/>
                  <a:gd name="T14" fmla="*/ 182 w 388"/>
                  <a:gd name="T15" fmla="*/ 0 h 194"/>
                  <a:gd name="T16" fmla="*/ 156 w 388"/>
                  <a:gd name="T17" fmla="*/ 0 h 194"/>
                  <a:gd name="T18" fmla="*/ 156 w 388"/>
                  <a:gd name="T19" fmla="*/ 76 h 194"/>
                  <a:gd name="T20" fmla="*/ 234 w 388"/>
                  <a:gd name="T21" fmla="*/ 76 h 194"/>
                  <a:gd name="T22" fmla="*/ 234 w 388"/>
                  <a:gd name="T23" fmla="*/ 119 h 194"/>
                  <a:gd name="T24" fmla="*/ 156 w 388"/>
                  <a:gd name="T25" fmla="*/ 119 h 194"/>
                  <a:gd name="T26" fmla="*/ 156 w 388"/>
                  <a:gd name="T27" fmla="*/ 194 h 194"/>
                  <a:gd name="T28" fmla="*/ 0 w 388"/>
                  <a:gd name="T29" fmla="*/ 194 h 194"/>
                  <a:gd name="T30" fmla="*/ 156 w 388"/>
                  <a:gd name="T31" fmla="*/ 194 h 194"/>
                  <a:gd name="T32" fmla="*/ 156 w 388"/>
                  <a:gd name="T33" fmla="*/ 119 h 194"/>
                  <a:gd name="T34" fmla="*/ 78 w 388"/>
                  <a:gd name="T35" fmla="*/ 119 h 194"/>
                  <a:gd name="T36" fmla="*/ 78 w 388"/>
                  <a:gd name="T37" fmla="*/ 76 h 194"/>
                  <a:gd name="T38" fmla="*/ 78 w 388"/>
                  <a:gd name="T39" fmla="*/ 76 h 194"/>
                  <a:gd name="T40" fmla="*/ 156 w 388"/>
                  <a:gd name="T41" fmla="*/ 76 h 194"/>
                  <a:gd name="T42" fmla="*/ 156 w 388"/>
                  <a:gd name="T43" fmla="*/ 0 h 194"/>
                  <a:gd name="T44" fmla="*/ 82 w 388"/>
                  <a:gd name="T45" fmla="*/ 0 h 194"/>
                  <a:gd name="T46" fmla="*/ 0 w 388"/>
                  <a:gd name="T47" fmla="*/ 0 h 194"/>
                  <a:gd name="T48" fmla="*/ 0 w 388"/>
                  <a:gd name="T49"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8" h="194">
                    <a:moveTo>
                      <a:pt x="156" y="194"/>
                    </a:moveTo>
                    <a:lnTo>
                      <a:pt x="312" y="194"/>
                    </a:lnTo>
                    <a:lnTo>
                      <a:pt x="312" y="156"/>
                    </a:lnTo>
                    <a:lnTo>
                      <a:pt x="388" y="156"/>
                    </a:lnTo>
                    <a:lnTo>
                      <a:pt x="388" y="38"/>
                    </a:lnTo>
                    <a:lnTo>
                      <a:pt x="312" y="38"/>
                    </a:lnTo>
                    <a:lnTo>
                      <a:pt x="312" y="0"/>
                    </a:lnTo>
                    <a:lnTo>
                      <a:pt x="182" y="0"/>
                    </a:lnTo>
                    <a:lnTo>
                      <a:pt x="156" y="0"/>
                    </a:lnTo>
                    <a:lnTo>
                      <a:pt x="156" y="76"/>
                    </a:lnTo>
                    <a:lnTo>
                      <a:pt x="234" y="76"/>
                    </a:lnTo>
                    <a:lnTo>
                      <a:pt x="234" y="119"/>
                    </a:lnTo>
                    <a:lnTo>
                      <a:pt x="156" y="119"/>
                    </a:lnTo>
                    <a:lnTo>
                      <a:pt x="156" y="194"/>
                    </a:lnTo>
                    <a:close/>
                    <a:moveTo>
                      <a:pt x="0" y="194"/>
                    </a:moveTo>
                    <a:lnTo>
                      <a:pt x="156" y="194"/>
                    </a:lnTo>
                    <a:lnTo>
                      <a:pt x="156" y="119"/>
                    </a:lnTo>
                    <a:lnTo>
                      <a:pt x="78" y="119"/>
                    </a:lnTo>
                    <a:lnTo>
                      <a:pt x="78" y="76"/>
                    </a:lnTo>
                    <a:lnTo>
                      <a:pt x="78" y="76"/>
                    </a:lnTo>
                    <a:lnTo>
                      <a:pt x="156" y="76"/>
                    </a:lnTo>
                    <a:lnTo>
                      <a:pt x="156" y="0"/>
                    </a:lnTo>
                    <a:lnTo>
                      <a:pt x="82" y="0"/>
                    </a:lnTo>
                    <a:lnTo>
                      <a:pt x="0" y="0"/>
                    </a:lnTo>
                    <a:lnTo>
                      <a:pt x="0" y="194"/>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31" name="Freeform 168"/>
              <p:cNvSpPr>
                <a:spLocks noEditPoints="1"/>
              </p:cNvSpPr>
              <p:nvPr/>
            </p:nvSpPr>
            <p:spPr bwMode="auto">
              <a:xfrm>
                <a:off x="-5205413" y="8448675"/>
                <a:ext cx="444500" cy="349250"/>
              </a:xfrm>
              <a:custGeom>
                <a:avLst/>
                <a:gdLst>
                  <a:gd name="T0" fmla="*/ 93 w 118"/>
                  <a:gd name="T1" fmla="*/ 93 h 93"/>
                  <a:gd name="T2" fmla="*/ 93 w 118"/>
                  <a:gd name="T3" fmla="*/ 61 h 93"/>
                  <a:gd name="T4" fmla="*/ 109 w 118"/>
                  <a:gd name="T5" fmla="*/ 47 h 93"/>
                  <a:gd name="T6" fmla="*/ 118 w 118"/>
                  <a:gd name="T7" fmla="*/ 47 h 93"/>
                  <a:gd name="T8" fmla="*/ 118 w 118"/>
                  <a:gd name="T9" fmla="*/ 12 h 93"/>
                  <a:gd name="T10" fmla="*/ 105 w 118"/>
                  <a:gd name="T11" fmla="*/ 0 h 93"/>
                  <a:gd name="T12" fmla="*/ 76 w 118"/>
                  <a:gd name="T13" fmla="*/ 0 h 93"/>
                  <a:gd name="T14" fmla="*/ 76 w 118"/>
                  <a:gd name="T15" fmla="*/ 15 h 93"/>
                  <a:gd name="T16" fmla="*/ 87 w 118"/>
                  <a:gd name="T17" fmla="*/ 25 h 93"/>
                  <a:gd name="T18" fmla="*/ 76 w 118"/>
                  <a:gd name="T19" fmla="*/ 36 h 93"/>
                  <a:gd name="T20" fmla="*/ 76 w 118"/>
                  <a:gd name="T21" fmla="*/ 43 h 93"/>
                  <a:gd name="T22" fmla="*/ 87 w 118"/>
                  <a:gd name="T23" fmla="*/ 53 h 93"/>
                  <a:gd name="T24" fmla="*/ 76 w 118"/>
                  <a:gd name="T25" fmla="*/ 64 h 93"/>
                  <a:gd name="T26" fmla="*/ 76 w 118"/>
                  <a:gd name="T27" fmla="*/ 93 h 93"/>
                  <a:gd name="T28" fmla="*/ 93 w 118"/>
                  <a:gd name="T29" fmla="*/ 93 h 93"/>
                  <a:gd name="T30" fmla="*/ 76 w 118"/>
                  <a:gd name="T31" fmla="*/ 0 h 93"/>
                  <a:gd name="T32" fmla="*/ 42 w 118"/>
                  <a:gd name="T33" fmla="*/ 0 h 93"/>
                  <a:gd name="T34" fmla="*/ 42 w 118"/>
                  <a:gd name="T35" fmla="*/ 15 h 93"/>
                  <a:gd name="T36" fmla="*/ 42 w 118"/>
                  <a:gd name="T37" fmla="*/ 15 h 93"/>
                  <a:gd name="T38" fmla="*/ 53 w 118"/>
                  <a:gd name="T39" fmla="*/ 25 h 93"/>
                  <a:gd name="T40" fmla="*/ 42 w 118"/>
                  <a:gd name="T41" fmla="*/ 36 h 93"/>
                  <a:gd name="T42" fmla="*/ 42 w 118"/>
                  <a:gd name="T43" fmla="*/ 43 h 93"/>
                  <a:gd name="T44" fmla="*/ 42 w 118"/>
                  <a:gd name="T45" fmla="*/ 43 h 93"/>
                  <a:gd name="T46" fmla="*/ 53 w 118"/>
                  <a:gd name="T47" fmla="*/ 53 h 93"/>
                  <a:gd name="T48" fmla="*/ 42 w 118"/>
                  <a:gd name="T49" fmla="*/ 64 h 93"/>
                  <a:gd name="T50" fmla="*/ 42 w 118"/>
                  <a:gd name="T51" fmla="*/ 93 h 93"/>
                  <a:gd name="T52" fmla="*/ 76 w 118"/>
                  <a:gd name="T53" fmla="*/ 93 h 93"/>
                  <a:gd name="T54" fmla="*/ 76 w 118"/>
                  <a:gd name="T55" fmla="*/ 64 h 93"/>
                  <a:gd name="T56" fmla="*/ 76 w 118"/>
                  <a:gd name="T57" fmla="*/ 64 h 93"/>
                  <a:gd name="T58" fmla="*/ 65 w 118"/>
                  <a:gd name="T59" fmla="*/ 53 h 93"/>
                  <a:gd name="T60" fmla="*/ 76 w 118"/>
                  <a:gd name="T61" fmla="*/ 43 h 93"/>
                  <a:gd name="T62" fmla="*/ 76 w 118"/>
                  <a:gd name="T63" fmla="*/ 43 h 93"/>
                  <a:gd name="T64" fmla="*/ 76 w 118"/>
                  <a:gd name="T65" fmla="*/ 43 h 93"/>
                  <a:gd name="T66" fmla="*/ 76 w 118"/>
                  <a:gd name="T67" fmla="*/ 36 h 93"/>
                  <a:gd name="T68" fmla="*/ 76 w 118"/>
                  <a:gd name="T69" fmla="*/ 36 h 93"/>
                  <a:gd name="T70" fmla="*/ 65 w 118"/>
                  <a:gd name="T71" fmla="*/ 25 h 93"/>
                  <a:gd name="T72" fmla="*/ 76 w 118"/>
                  <a:gd name="T73" fmla="*/ 15 h 93"/>
                  <a:gd name="T74" fmla="*/ 76 w 118"/>
                  <a:gd name="T75" fmla="*/ 15 h 93"/>
                  <a:gd name="T76" fmla="*/ 76 w 118"/>
                  <a:gd name="T77" fmla="*/ 15 h 93"/>
                  <a:gd name="T78" fmla="*/ 76 w 118"/>
                  <a:gd name="T79" fmla="*/ 0 h 93"/>
                  <a:gd name="T80" fmla="*/ 42 w 118"/>
                  <a:gd name="T81" fmla="*/ 0 h 93"/>
                  <a:gd name="T82" fmla="*/ 13 w 118"/>
                  <a:gd name="T83" fmla="*/ 0 h 93"/>
                  <a:gd name="T84" fmla="*/ 0 w 118"/>
                  <a:gd name="T85" fmla="*/ 12 h 93"/>
                  <a:gd name="T86" fmla="*/ 0 w 118"/>
                  <a:gd name="T87" fmla="*/ 47 h 93"/>
                  <a:gd name="T88" fmla="*/ 10 w 118"/>
                  <a:gd name="T89" fmla="*/ 47 h 93"/>
                  <a:gd name="T90" fmla="*/ 25 w 118"/>
                  <a:gd name="T91" fmla="*/ 61 h 93"/>
                  <a:gd name="T92" fmla="*/ 25 w 118"/>
                  <a:gd name="T93" fmla="*/ 93 h 93"/>
                  <a:gd name="T94" fmla="*/ 42 w 118"/>
                  <a:gd name="T95" fmla="*/ 93 h 93"/>
                  <a:gd name="T96" fmla="*/ 42 w 118"/>
                  <a:gd name="T97" fmla="*/ 64 h 93"/>
                  <a:gd name="T98" fmla="*/ 32 w 118"/>
                  <a:gd name="T99" fmla="*/ 53 h 93"/>
                  <a:gd name="T100" fmla="*/ 42 w 118"/>
                  <a:gd name="T101" fmla="*/ 43 h 93"/>
                  <a:gd name="T102" fmla="*/ 42 w 118"/>
                  <a:gd name="T103" fmla="*/ 36 h 93"/>
                  <a:gd name="T104" fmla="*/ 32 w 118"/>
                  <a:gd name="T105" fmla="*/ 25 h 93"/>
                  <a:gd name="T106" fmla="*/ 42 w 118"/>
                  <a:gd name="T107" fmla="*/ 15 h 93"/>
                  <a:gd name="T108" fmla="*/ 42 w 118"/>
                  <a:gd name="T109" fmla="*/ 0 h 93"/>
                  <a:gd name="T110" fmla="*/ 42 w 118"/>
                  <a:gd name="T111" fmla="*/ 15 h 93"/>
                  <a:gd name="T112" fmla="*/ 42 w 118"/>
                  <a:gd name="T113" fmla="*/ 15 h 93"/>
                  <a:gd name="T114" fmla="*/ 42 w 118"/>
                  <a:gd name="T115" fmla="*/ 43 h 93"/>
                  <a:gd name="T116" fmla="*/ 42 w 118"/>
                  <a:gd name="T117" fmla="*/ 4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8" h="93">
                    <a:moveTo>
                      <a:pt x="93" y="93"/>
                    </a:moveTo>
                    <a:cubicBezTo>
                      <a:pt x="93" y="61"/>
                      <a:pt x="93" y="61"/>
                      <a:pt x="93" y="61"/>
                    </a:cubicBezTo>
                    <a:cubicBezTo>
                      <a:pt x="93" y="52"/>
                      <a:pt x="99" y="47"/>
                      <a:pt x="109" y="47"/>
                    </a:cubicBezTo>
                    <a:cubicBezTo>
                      <a:pt x="118" y="47"/>
                      <a:pt x="118" y="47"/>
                      <a:pt x="118" y="47"/>
                    </a:cubicBezTo>
                    <a:cubicBezTo>
                      <a:pt x="118" y="12"/>
                      <a:pt x="118" y="12"/>
                      <a:pt x="118" y="12"/>
                    </a:cubicBezTo>
                    <a:cubicBezTo>
                      <a:pt x="118" y="5"/>
                      <a:pt x="112" y="0"/>
                      <a:pt x="105" y="0"/>
                    </a:cubicBezTo>
                    <a:cubicBezTo>
                      <a:pt x="76" y="0"/>
                      <a:pt x="76" y="0"/>
                      <a:pt x="76" y="0"/>
                    </a:cubicBezTo>
                    <a:cubicBezTo>
                      <a:pt x="76" y="15"/>
                      <a:pt x="76" y="15"/>
                      <a:pt x="76" y="15"/>
                    </a:cubicBezTo>
                    <a:cubicBezTo>
                      <a:pt x="82" y="15"/>
                      <a:pt x="87" y="19"/>
                      <a:pt x="87" y="25"/>
                    </a:cubicBezTo>
                    <a:cubicBezTo>
                      <a:pt x="87" y="31"/>
                      <a:pt x="82" y="36"/>
                      <a:pt x="76" y="36"/>
                    </a:cubicBezTo>
                    <a:cubicBezTo>
                      <a:pt x="76" y="43"/>
                      <a:pt x="76" y="43"/>
                      <a:pt x="76" y="43"/>
                    </a:cubicBezTo>
                    <a:cubicBezTo>
                      <a:pt x="82" y="43"/>
                      <a:pt x="87" y="47"/>
                      <a:pt x="87" y="53"/>
                    </a:cubicBezTo>
                    <a:cubicBezTo>
                      <a:pt x="87" y="59"/>
                      <a:pt x="82" y="64"/>
                      <a:pt x="76" y="64"/>
                    </a:cubicBezTo>
                    <a:cubicBezTo>
                      <a:pt x="76" y="93"/>
                      <a:pt x="76" y="93"/>
                      <a:pt x="76" y="93"/>
                    </a:cubicBezTo>
                    <a:lnTo>
                      <a:pt x="93" y="93"/>
                    </a:lnTo>
                    <a:close/>
                    <a:moveTo>
                      <a:pt x="76" y="0"/>
                    </a:moveTo>
                    <a:cubicBezTo>
                      <a:pt x="42" y="0"/>
                      <a:pt x="42" y="0"/>
                      <a:pt x="42" y="0"/>
                    </a:cubicBezTo>
                    <a:cubicBezTo>
                      <a:pt x="42" y="15"/>
                      <a:pt x="42" y="15"/>
                      <a:pt x="42" y="15"/>
                    </a:cubicBezTo>
                    <a:cubicBezTo>
                      <a:pt x="42" y="15"/>
                      <a:pt x="42" y="15"/>
                      <a:pt x="42" y="15"/>
                    </a:cubicBezTo>
                    <a:cubicBezTo>
                      <a:pt x="48" y="15"/>
                      <a:pt x="53" y="19"/>
                      <a:pt x="53" y="25"/>
                    </a:cubicBezTo>
                    <a:cubicBezTo>
                      <a:pt x="53" y="31"/>
                      <a:pt x="48" y="36"/>
                      <a:pt x="42" y="36"/>
                    </a:cubicBezTo>
                    <a:cubicBezTo>
                      <a:pt x="42" y="43"/>
                      <a:pt x="42" y="43"/>
                      <a:pt x="42" y="43"/>
                    </a:cubicBezTo>
                    <a:cubicBezTo>
                      <a:pt x="42" y="43"/>
                      <a:pt x="42" y="43"/>
                      <a:pt x="42" y="43"/>
                    </a:cubicBezTo>
                    <a:cubicBezTo>
                      <a:pt x="48" y="43"/>
                      <a:pt x="53" y="47"/>
                      <a:pt x="53" y="53"/>
                    </a:cubicBezTo>
                    <a:cubicBezTo>
                      <a:pt x="53" y="59"/>
                      <a:pt x="48" y="64"/>
                      <a:pt x="42" y="64"/>
                    </a:cubicBezTo>
                    <a:cubicBezTo>
                      <a:pt x="42" y="93"/>
                      <a:pt x="42" y="93"/>
                      <a:pt x="42" y="93"/>
                    </a:cubicBezTo>
                    <a:cubicBezTo>
                      <a:pt x="76" y="93"/>
                      <a:pt x="76" y="93"/>
                      <a:pt x="76" y="93"/>
                    </a:cubicBezTo>
                    <a:cubicBezTo>
                      <a:pt x="76" y="64"/>
                      <a:pt x="76" y="64"/>
                      <a:pt x="76" y="64"/>
                    </a:cubicBezTo>
                    <a:cubicBezTo>
                      <a:pt x="76" y="64"/>
                      <a:pt x="76" y="64"/>
                      <a:pt x="76" y="64"/>
                    </a:cubicBezTo>
                    <a:cubicBezTo>
                      <a:pt x="70" y="64"/>
                      <a:pt x="65" y="59"/>
                      <a:pt x="65" y="53"/>
                    </a:cubicBezTo>
                    <a:cubicBezTo>
                      <a:pt x="65" y="47"/>
                      <a:pt x="70" y="43"/>
                      <a:pt x="76" y="43"/>
                    </a:cubicBezTo>
                    <a:cubicBezTo>
                      <a:pt x="76" y="43"/>
                      <a:pt x="76" y="43"/>
                      <a:pt x="76" y="43"/>
                    </a:cubicBezTo>
                    <a:cubicBezTo>
                      <a:pt x="76" y="43"/>
                      <a:pt x="76" y="43"/>
                      <a:pt x="76" y="43"/>
                    </a:cubicBezTo>
                    <a:cubicBezTo>
                      <a:pt x="76" y="36"/>
                      <a:pt x="76" y="36"/>
                      <a:pt x="76" y="36"/>
                    </a:cubicBezTo>
                    <a:cubicBezTo>
                      <a:pt x="76" y="36"/>
                      <a:pt x="76" y="36"/>
                      <a:pt x="76" y="36"/>
                    </a:cubicBezTo>
                    <a:cubicBezTo>
                      <a:pt x="70" y="36"/>
                      <a:pt x="65" y="31"/>
                      <a:pt x="65" y="25"/>
                    </a:cubicBezTo>
                    <a:cubicBezTo>
                      <a:pt x="65" y="19"/>
                      <a:pt x="70" y="15"/>
                      <a:pt x="76" y="15"/>
                    </a:cubicBezTo>
                    <a:cubicBezTo>
                      <a:pt x="76" y="15"/>
                      <a:pt x="76" y="15"/>
                      <a:pt x="76" y="15"/>
                    </a:cubicBezTo>
                    <a:cubicBezTo>
                      <a:pt x="76" y="15"/>
                      <a:pt x="76" y="15"/>
                      <a:pt x="76" y="15"/>
                    </a:cubicBezTo>
                    <a:lnTo>
                      <a:pt x="76" y="0"/>
                    </a:lnTo>
                    <a:close/>
                    <a:moveTo>
                      <a:pt x="42" y="0"/>
                    </a:moveTo>
                    <a:cubicBezTo>
                      <a:pt x="13" y="0"/>
                      <a:pt x="13" y="0"/>
                      <a:pt x="13" y="0"/>
                    </a:cubicBezTo>
                    <a:cubicBezTo>
                      <a:pt x="6" y="0"/>
                      <a:pt x="0" y="5"/>
                      <a:pt x="0" y="12"/>
                    </a:cubicBezTo>
                    <a:cubicBezTo>
                      <a:pt x="0" y="47"/>
                      <a:pt x="0" y="47"/>
                      <a:pt x="0" y="47"/>
                    </a:cubicBezTo>
                    <a:cubicBezTo>
                      <a:pt x="10" y="47"/>
                      <a:pt x="10" y="47"/>
                      <a:pt x="10" y="47"/>
                    </a:cubicBezTo>
                    <a:cubicBezTo>
                      <a:pt x="20" y="47"/>
                      <a:pt x="25" y="52"/>
                      <a:pt x="25" y="61"/>
                    </a:cubicBezTo>
                    <a:cubicBezTo>
                      <a:pt x="25" y="93"/>
                      <a:pt x="25" y="93"/>
                      <a:pt x="25" y="93"/>
                    </a:cubicBezTo>
                    <a:cubicBezTo>
                      <a:pt x="42" y="93"/>
                      <a:pt x="42" y="93"/>
                      <a:pt x="42" y="93"/>
                    </a:cubicBezTo>
                    <a:cubicBezTo>
                      <a:pt x="42" y="64"/>
                      <a:pt x="42" y="64"/>
                      <a:pt x="42" y="64"/>
                    </a:cubicBezTo>
                    <a:cubicBezTo>
                      <a:pt x="36" y="64"/>
                      <a:pt x="32" y="59"/>
                      <a:pt x="32" y="53"/>
                    </a:cubicBezTo>
                    <a:cubicBezTo>
                      <a:pt x="32" y="47"/>
                      <a:pt x="36" y="43"/>
                      <a:pt x="42" y="43"/>
                    </a:cubicBezTo>
                    <a:cubicBezTo>
                      <a:pt x="42" y="36"/>
                      <a:pt x="42" y="36"/>
                      <a:pt x="42" y="36"/>
                    </a:cubicBezTo>
                    <a:cubicBezTo>
                      <a:pt x="36" y="36"/>
                      <a:pt x="32" y="31"/>
                      <a:pt x="32" y="25"/>
                    </a:cubicBezTo>
                    <a:cubicBezTo>
                      <a:pt x="32" y="19"/>
                      <a:pt x="36" y="15"/>
                      <a:pt x="42" y="15"/>
                    </a:cubicBezTo>
                    <a:cubicBezTo>
                      <a:pt x="42" y="0"/>
                      <a:pt x="42" y="0"/>
                      <a:pt x="42" y="0"/>
                    </a:cubicBezTo>
                    <a:close/>
                    <a:moveTo>
                      <a:pt x="42" y="15"/>
                    </a:moveTo>
                    <a:cubicBezTo>
                      <a:pt x="42" y="15"/>
                      <a:pt x="42" y="15"/>
                      <a:pt x="42" y="15"/>
                    </a:cubicBezTo>
                    <a:close/>
                    <a:moveTo>
                      <a:pt x="42" y="43"/>
                    </a:moveTo>
                    <a:cubicBezTo>
                      <a:pt x="42" y="43"/>
                      <a:pt x="42" y="43"/>
                      <a:pt x="42" y="43"/>
                    </a:cubicBezTo>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32" name="Freeform 169"/>
              <p:cNvSpPr/>
              <p:nvPr/>
            </p:nvSpPr>
            <p:spPr bwMode="auto">
              <a:xfrm>
                <a:off x="-5283200" y="8639175"/>
                <a:ext cx="600075" cy="319088"/>
              </a:xfrm>
              <a:custGeom>
                <a:avLst/>
                <a:gdLst>
                  <a:gd name="T0" fmla="*/ 150 w 160"/>
                  <a:gd name="T1" fmla="*/ 0 h 85"/>
                  <a:gd name="T2" fmla="*/ 139 w 160"/>
                  <a:gd name="T3" fmla="*/ 0 h 85"/>
                  <a:gd name="T4" fmla="*/ 130 w 160"/>
                  <a:gd name="T5" fmla="*/ 0 h 85"/>
                  <a:gd name="T6" fmla="*/ 119 w 160"/>
                  <a:gd name="T7" fmla="*/ 10 h 85"/>
                  <a:gd name="T8" fmla="*/ 119 w 160"/>
                  <a:gd name="T9" fmla="*/ 47 h 85"/>
                  <a:gd name="T10" fmla="*/ 42 w 160"/>
                  <a:gd name="T11" fmla="*/ 47 h 85"/>
                  <a:gd name="T12" fmla="*/ 42 w 160"/>
                  <a:gd name="T13" fmla="*/ 10 h 85"/>
                  <a:gd name="T14" fmla="*/ 31 w 160"/>
                  <a:gd name="T15" fmla="*/ 0 h 85"/>
                  <a:gd name="T16" fmla="*/ 21 w 160"/>
                  <a:gd name="T17" fmla="*/ 0 h 85"/>
                  <a:gd name="T18" fmla="*/ 11 w 160"/>
                  <a:gd name="T19" fmla="*/ 0 h 85"/>
                  <a:gd name="T20" fmla="*/ 0 w 160"/>
                  <a:gd name="T21" fmla="*/ 10 h 85"/>
                  <a:gd name="T22" fmla="*/ 0 w 160"/>
                  <a:gd name="T23" fmla="*/ 63 h 85"/>
                  <a:gd name="T24" fmla="*/ 15 w 160"/>
                  <a:gd name="T25" fmla="*/ 79 h 85"/>
                  <a:gd name="T26" fmla="*/ 16 w 160"/>
                  <a:gd name="T27" fmla="*/ 80 h 85"/>
                  <a:gd name="T28" fmla="*/ 17 w 160"/>
                  <a:gd name="T29" fmla="*/ 83 h 85"/>
                  <a:gd name="T30" fmla="*/ 22 w 160"/>
                  <a:gd name="T31" fmla="*/ 85 h 85"/>
                  <a:gd name="T32" fmla="*/ 25 w 160"/>
                  <a:gd name="T33" fmla="*/ 85 h 85"/>
                  <a:gd name="T34" fmla="*/ 30 w 160"/>
                  <a:gd name="T35" fmla="*/ 83 h 85"/>
                  <a:gd name="T36" fmla="*/ 31 w 160"/>
                  <a:gd name="T37" fmla="*/ 80 h 85"/>
                  <a:gd name="T38" fmla="*/ 31 w 160"/>
                  <a:gd name="T39" fmla="*/ 79 h 85"/>
                  <a:gd name="T40" fmla="*/ 129 w 160"/>
                  <a:gd name="T41" fmla="*/ 79 h 85"/>
                  <a:gd name="T42" fmla="*/ 129 w 160"/>
                  <a:gd name="T43" fmla="*/ 80 h 85"/>
                  <a:gd name="T44" fmla="*/ 130 w 160"/>
                  <a:gd name="T45" fmla="*/ 83 h 85"/>
                  <a:gd name="T46" fmla="*/ 135 w 160"/>
                  <a:gd name="T47" fmla="*/ 85 h 85"/>
                  <a:gd name="T48" fmla="*/ 138 w 160"/>
                  <a:gd name="T49" fmla="*/ 85 h 85"/>
                  <a:gd name="T50" fmla="*/ 143 w 160"/>
                  <a:gd name="T51" fmla="*/ 83 h 85"/>
                  <a:gd name="T52" fmla="*/ 144 w 160"/>
                  <a:gd name="T53" fmla="*/ 80 h 85"/>
                  <a:gd name="T54" fmla="*/ 145 w 160"/>
                  <a:gd name="T55" fmla="*/ 79 h 85"/>
                  <a:gd name="T56" fmla="*/ 150 w 160"/>
                  <a:gd name="T57" fmla="*/ 79 h 85"/>
                  <a:gd name="T58" fmla="*/ 160 w 160"/>
                  <a:gd name="T59" fmla="*/ 63 h 85"/>
                  <a:gd name="T60" fmla="*/ 160 w 160"/>
                  <a:gd name="T61" fmla="*/ 10 h 85"/>
                  <a:gd name="T62" fmla="*/ 150 w 160"/>
                  <a:gd name="T6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85">
                    <a:moveTo>
                      <a:pt x="150" y="0"/>
                    </a:moveTo>
                    <a:cubicBezTo>
                      <a:pt x="139" y="0"/>
                      <a:pt x="139" y="0"/>
                      <a:pt x="139" y="0"/>
                    </a:cubicBezTo>
                    <a:cubicBezTo>
                      <a:pt x="130" y="0"/>
                      <a:pt x="130" y="0"/>
                      <a:pt x="130" y="0"/>
                    </a:cubicBezTo>
                    <a:cubicBezTo>
                      <a:pt x="122" y="0"/>
                      <a:pt x="119" y="3"/>
                      <a:pt x="119" y="10"/>
                    </a:cubicBezTo>
                    <a:cubicBezTo>
                      <a:pt x="119" y="47"/>
                      <a:pt x="119" y="47"/>
                      <a:pt x="119" y="47"/>
                    </a:cubicBezTo>
                    <a:cubicBezTo>
                      <a:pt x="42" y="47"/>
                      <a:pt x="42" y="47"/>
                      <a:pt x="42" y="47"/>
                    </a:cubicBezTo>
                    <a:cubicBezTo>
                      <a:pt x="42" y="10"/>
                      <a:pt x="42" y="10"/>
                      <a:pt x="42" y="10"/>
                    </a:cubicBezTo>
                    <a:cubicBezTo>
                      <a:pt x="42" y="3"/>
                      <a:pt x="38" y="0"/>
                      <a:pt x="31" y="0"/>
                    </a:cubicBezTo>
                    <a:cubicBezTo>
                      <a:pt x="21" y="0"/>
                      <a:pt x="21" y="0"/>
                      <a:pt x="21" y="0"/>
                    </a:cubicBezTo>
                    <a:cubicBezTo>
                      <a:pt x="11" y="0"/>
                      <a:pt x="11" y="0"/>
                      <a:pt x="11" y="0"/>
                    </a:cubicBezTo>
                    <a:cubicBezTo>
                      <a:pt x="4" y="0"/>
                      <a:pt x="0" y="3"/>
                      <a:pt x="0" y="10"/>
                    </a:cubicBezTo>
                    <a:cubicBezTo>
                      <a:pt x="0" y="63"/>
                      <a:pt x="0" y="63"/>
                      <a:pt x="0" y="63"/>
                    </a:cubicBezTo>
                    <a:cubicBezTo>
                      <a:pt x="0" y="70"/>
                      <a:pt x="8" y="79"/>
                      <a:pt x="15" y="79"/>
                    </a:cubicBezTo>
                    <a:cubicBezTo>
                      <a:pt x="15" y="79"/>
                      <a:pt x="16" y="80"/>
                      <a:pt x="16" y="80"/>
                    </a:cubicBezTo>
                    <a:cubicBezTo>
                      <a:pt x="16" y="81"/>
                      <a:pt x="16" y="82"/>
                      <a:pt x="17" y="83"/>
                    </a:cubicBezTo>
                    <a:cubicBezTo>
                      <a:pt x="18" y="84"/>
                      <a:pt x="20" y="85"/>
                      <a:pt x="22" y="85"/>
                    </a:cubicBezTo>
                    <a:cubicBezTo>
                      <a:pt x="25" y="85"/>
                      <a:pt x="25" y="85"/>
                      <a:pt x="25" y="85"/>
                    </a:cubicBezTo>
                    <a:cubicBezTo>
                      <a:pt x="27" y="85"/>
                      <a:pt x="29" y="84"/>
                      <a:pt x="30" y="83"/>
                    </a:cubicBezTo>
                    <a:cubicBezTo>
                      <a:pt x="31" y="82"/>
                      <a:pt x="31" y="81"/>
                      <a:pt x="31" y="80"/>
                    </a:cubicBezTo>
                    <a:cubicBezTo>
                      <a:pt x="31" y="80"/>
                      <a:pt x="31" y="79"/>
                      <a:pt x="31" y="79"/>
                    </a:cubicBezTo>
                    <a:cubicBezTo>
                      <a:pt x="129" y="79"/>
                      <a:pt x="129" y="79"/>
                      <a:pt x="129" y="79"/>
                    </a:cubicBezTo>
                    <a:cubicBezTo>
                      <a:pt x="129" y="79"/>
                      <a:pt x="129" y="80"/>
                      <a:pt x="129" y="80"/>
                    </a:cubicBezTo>
                    <a:cubicBezTo>
                      <a:pt x="129" y="81"/>
                      <a:pt x="130" y="82"/>
                      <a:pt x="130" y="83"/>
                    </a:cubicBezTo>
                    <a:cubicBezTo>
                      <a:pt x="131" y="84"/>
                      <a:pt x="133" y="85"/>
                      <a:pt x="135" y="85"/>
                    </a:cubicBezTo>
                    <a:cubicBezTo>
                      <a:pt x="138" y="85"/>
                      <a:pt x="138" y="85"/>
                      <a:pt x="138" y="85"/>
                    </a:cubicBezTo>
                    <a:cubicBezTo>
                      <a:pt x="140" y="85"/>
                      <a:pt x="142" y="84"/>
                      <a:pt x="143" y="83"/>
                    </a:cubicBezTo>
                    <a:cubicBezTo>
                      <a:pt x="144" y="82"/>
                      <a:pt x="144" y="81"/>
                      <a:pt x="144" y="80"/>
                    </a:cubicBezTo>
                    <a:cubicBezTo>
                      <a:pt x="145" y="80"/>
                      <a:pt x="145" y="79"/>
                      <a:pt x="145" y="79"/>
                    </a:cubicBezTo>
                    <a:cubicBezTo>
                      <a:pt x="150" y="79"/>
                      <a:pt x="150" y="79"/>
                      <a:pt x="150" y="79"/>
                    </a:cubicBezTo>
                    <a:cubicBezTo>
                      <a:pt x="157" y="79"/>
                      <a:pt x="160" y="70"/>
                      <a:pt x="160" y="63"/>
                    </a:cubicBezTo>
                    <a:cubicBezTo>
                      <a:pt x="160" y="10"/>
                      <a:pt x="160" y="10"/>
                      <a:pt x="160" y="10"/>
                    </a:cubicBezTo>
                    <a:cubicBezTo>
                      <a:pt x="160" y="3"/>
                      <a:pt x="157" y="0"/>
                      <a:pt x="150"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33" name="Oval 170"/>
              <p:cNvSpPr>
                <a:spLocks noChangeArrowheads="1"/>
              </p:cNvSpPr>
              <p:nvPr/>
            </p:nvSpPr>
            <p:spPr bwMode="auto">
              <a:xfrm>
                <a:off x="-5068888" y="8520113"/>
                <a:ext cx="47625" cy="47625"/>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34" name="Oval 171"/>
              <p:cNvSpPr>
                <a:spLocks noChangeArrowheads="1"/>
              </p:cNvSpPr>
              <p:nvPr/>
            </p:nvSpPr>
            <p:spPr bwMode="auto">
              <a:xfrm>
                <a:off x="-4941888" y="8520113"/>
                <a:ext cx="44450" cy="47625"/>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35" name="Oval 172"/>
              <p:cNvSpPr>
                <a:spLocks noChangeArrowheads="1"/>
              </p:cNvSpPr>
              <p:nvPr/>
            </p:nvSpPr>
            <p:spPr bwMode="auto">
              <a:xfrm>
                <a:off x="-5068888" y="8624888"/>
                <a:ext cx="47625" cy="49213"/>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36" name="Oval 173"/>
              <p:cNvSpPr>
                <a:spLocks noChangeArrowheads="1"/>
              </p:cNvSpPr>
              <p:nvPr/>
            </p:nvSpPr>
            <p:spPr bwMode="auto">
              <a:xfrm>
                <a:off x="-4941888" y="8624888"/>
                <a:ext cx="44450" cy="49213"/>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37" name="Freeform 174"/>
              <p:cNvSpPr>
                <a:spLocks noEditPoints="1"/>
              </p:cNvSpPr>
              <p:nvPr/>
            </p:nvSpPr>
            <p:spPr bwMode="auto">
              <a:xfrm>
                <a:off x="-2709863" y="2819400"/>
                <a:ext cx="728663" cy="338138"/>
              </a:xfrm>
              <a:custGeom>
                <a:avLst/>
                <a:gdLst>
                  <a:gd name="T0" fmla="*/ 409 w 459"/>
                  <a:gd name="T1" fmla="*/ 0 h 213"/>
                  <a:gd name="T2" fmla="*/ 409 w 459"/>
                  <a:gd name="T3" fmla="*/ 71 h 213"/>
                  <a:gd name="T4" fmla="*/ 409 w 459"/>
                  <a:gd name="T5" fmla="*/ 71 h 213"/>
                  <a:gd name="T6" fmla="*/ 409 w 459"/>
                  <a:gd name="T7" fmla="*/ 31 h 213"/>
                  <a:gd name="T8" fmla="*/ 397 w 459"/>
                  <a:gd name="T9" fmla="*/ 90 h 213"/>
                  <a:gd name="T10" fmla="*/ 378 w 459"/>
                  <a:gd name="T11" fmla="*/ 154 h 213"/>
                  <a:gd name="T12" fmla="*/ 378 w 459"/>
                  <a:gd name="T13" fmla="*/ 194 h 213"/>
                  <a:gd name="T14" fmla="*/ 378 w 459"/>
                  <a:gd name="T15" fmla="*/ 194 h 213"/>
                  <a:gd name="T16" fmla="*/ 378 w 459"/>
                  <a:gd name="T17" fmla="*/ 0 h 213"/>
                  <a:gd name="T18" fmla="*/ 369 w 459"/>
                  <a:gd name="T19" fmla="*/ 71 h 213"/>
                  <a:gd name="T20" fmla="*/ 378 w 459"/>
                  <a:gd name="T21" fmla="*/ 130 h 213"/>
                  <a:gd name="T22" fmla="*/ 378 w 459"/>
                  <a:gd name="T23" fmla="*/ 0 h 213"/>
                  <a:gd name="T24" fmla="*/ 317 w 459"/>
                  <a:gd name="T25" fmla="*/ 194 h 213"/>
                  <a:gd name="T26" fmla="*/ 317 w 459"/>
                  <a:gd name="T27" fmla="*/ 0 h 213"/>
                  <a:gd name="T28" fmla="*/ 317 w 459"/>
                  <a:gd name="T29" fmla="*/ 130 h 213"/>
                  <a:gd name="T30" fmla="*/ 328 w 459"/>
                  <a:gd name="T31" fmla="*/ 71 h 213"/>
                  <a:gd name="T32" fmla="*/ 347 w 459"/>
                  <a:gd name="T33" fmla="*/ 0 h 213"/>
                  <a:gd name="T34" fmla="*/ 288 w 459"/>
                  <a:gd name="T35" fmla="*/ 194 h 213"/>
                  <a:gd name="T36" fmla="*/ 288 w 459"/>
                  <a:gd name="T37" fmla="*/ 0 h 213"/>
                  <a:gd name="T38" fmla="*/ 288 w 459"/>
                  <a:gd name="T39" fmla="*/ 71 h 213"/>
                  <a:gd name="T40" fmla="*/ 298 w 459"/>
                  <a:gd name="T41" fmla="*/ 130 h 213"/>
                  <a:gd name="T42" fmla="*/ 317 w 459"/>
                  <a:gd name="T43" fmla="*/ 0 h 213"/>
                  <a:gd name="T44" fmla="*/ 257 w 459"/>
                  <a:gd name="T45" fmla="*/ 194 h 213"/>
                  <a:gd name="T46" fmla="*/ 257 w 459"/>
                  <a:gd name="T47" fmla="*/ 0 h 213"/>
                  <a:gd name="T48" fmla="*/ 257 w 459"/>
                  <a:gd name="T49" fmla="*/ 130 h 213"/>
                  <a:gd name="T50" fmla="*/ 267 w 459"/>
                  <a:gd name="T51" fmla="*/ 71 h 213"/>
                  <a:gd name="T52" fmla="*/ 288 w 459"/>
                  <a:gd name="T53" fmla="*/ 0 h 213"/>
                  <a:gd name="T54" fmla="*/ 227 w 459"/>
                  <a:gd name="T55" fmla="*/ 194 h 213"/>
                  <a:gd name="T56" fmla="*/ 227 w 459"/>
                  <a:gd name="T57" fmla="*/ 0 h 213"/>
                  <a:gd name="T58" fmla="*/ 227 w 459"/>
                  <a:gd name="T59" fmla="*/ 71 h 213"/>
                  <a:gd name="T60" fmla="*/ 239 w 459"/>
                  <a:gd name="T61" fmla="*/ 130 h 213"/>
                  <a:gd name="T62" fmla="*/ 257 w 459"/>
                  <a:gd name="T63" fmla="*/ 0 h 213"/>
                  <a:gd name="T64" fmla="*/ 198 w 459"/>
                  <a:gd name="T65" fmla="*/ 194 h 213"/>
                  <a:gd name="T66" fmla="*/ 198 w 459"/>
                  <a:gd name="T67" fmla="*/ 0 h 213"/>
                  <a:gd name="T68" fmla="*/ 198 w 459"/>
                  <a:gd name="T69" fmla="*/ 130 h 213"/>
                  <a:gd name="T70" fmla="*/ 208 w 459"/>
                  <a:gd name="T71" fmla="*/ 71 h 213"/>
                  <a:gd name="T72" fmla="*/ 227 w 459"/>
                  <a:gd name="T73" fmla="*/ 0 h 213"/>
                  <a:gd name="T74" fmla="*/ 168 w 459"/>
                  <a:gd name="T75" fmla="*/ 194 h 213"/>
                  <a:gd name="T76" fmla="*/ 168 w 459"/>
                  <a:gd name="T77" fmla="*/ 0 h 213"/>
                  <a:gd name="T78" fmla="*/ 168 w 459"/>
                  <a:gd name="T79" fmla="*/ 71 h 213"/>
                  <a:gd name="T80" fmla="*/ 177 w 459"/>
                  <a:gd name="T81" fmla="*/ 130 h 213"/>
                  <a:gd name="T82" fmla="*/ 198 w 459"/>
                  <a:gd name="T83" fmla="*/ 0 h 213"/>
                  <a:gd name="T84" fmla="*/ 137 w 459"/>
                  <a:gd name="T85" fmla="*/ 194 h 213"/>
                  <a:gd name="T86" fmla="*/ 137 w 459"/>
                  <a:gd name="T87" fmla="*/ 0 h 213"/>
                  <a:gd name="T88" fmla="*/ 137 w 459"/>
                  <a:gd name="T89" fmla="*/ 130 h 213"/>
                  <a:gd name="T90" fmla="*/ 146 w 459"/>
                  <a:gd name="T91" fmla="*/ 71 h 213"/>
                  <a:gd name="T92" fmla="*/ 168 w 459"/>
                  <a:gd name="T93" fmla="*/ 0 h 213"/>
                  <a:gd name="T94" fmla="*/ 106 w 459"/>
                  <a:gd name="T95" fmla="*/ 194 h 213"/>
                  <a:gd name="T96" fmla="*/ 106 w 459"/>
                  <a:gd name="T97" fmla="*/ 0 h 213"/>
                  <a:gd name="T98" fmla="*/ 106 w 459"/>
                  <a:gd name="T99" fmla="*/ 71 h 213"/>
                  <a:gd name="T100" fmla="*/ 118 w 459"/>
                  <a:gd name="T101" fmla="*/ 130 h 213"/>
                  <a:gd name="T102" fmla="*/ 137 w 459"/>
                  <a:gd name="T103" fmla="*/ 0 h 213"/>
                  <a:gd name="T104" fmla="*/ 78 w 459"/>
                  <a:gd name="T105" fmla="*/ 194 h 213"/>
                  <a:gd name="T106" fmla="*/ 78 w 459"/>
                  <a:gd name="T107" fmla="*/ 0 h 213"/>
                  <a:gd name="T108" fmla="*/ 78 w 459"/>
                  <a:gd name="T109" fmla="*/ 130 h 213"/>
                  <a:gd name="T110" fmla="*/ 87 w 459"/>
                  <a:gd name="T111" fmla="*/ 71 h 213"/>
                  <a:gd name="T112" fmla="*/ 106 w 459"/>
                  <a:gd name="T113" fmla="*/ 0 h 213"/>
                  <a:gd name="T114" fmla="*/ 78 w 459"/>
                  <a:gd name="T115" fmla="*/ 154 h 213"/>
                  <a:gd name="T116" fmla="*/ 56 w 459"/>
                  <a:gd name="T117" fmla="*/ 90 h 213"/>
                  <a:gd name="T118" fmla="*/ 47 w 459"/>
                  <a:gd name="T119" fmla="*/ 31 h 213"/>
                  <a:gd name="T120" fmla="*/ 47 w 459"/>
                  <a:gd name="T121" fmla="*/ 213 h 213"/>
                  <a:gd name="T122" fmla="*/ 26 w 459"/>
                  <a:gd name="T123" fmla="*/ 71 h 213"/>
                  <a:gd name="T124" fmla="*/ 47 w 459"/>
                  <a:gd name="T1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213">
                    <a:moveTo>
                      <a:pt x="409" y="213"/>
                    </a:moveTo>
                    <a:lnTo>
                      <a:pt x="459" y="213"/>
                    </a:lnTo>
                    <a:lnTo>
                      <a:pt x="459" y="0"/>
                    </a:lnTo>
                    <a:lnTo>
                      <a:pt x="409" y="0"/>
                    </a:lnTo>
                    <a:lnTo>
                      <a:pt x="409" y="31"/>
                    </a:lnTo>
                    <a:lnTo>
                      <a:pt x="428" y="31"/>
                    </a:lnTo>
                    <a:lnTo>
                      <a:pt x="428" y="71"/>
                    </a:lnTo>
                    <a:lnTo>
                      <a:pt x="409" y="71"/>
                    </a:lnTo>
                    <a:lnTo>
                      <a:pt x="409" y="213"/>
                    </a:lnTo>
                    <a:close/>
                    <a:moveTo>
                      <a:pt x="378" y="213"/>
                    </a:moveTo>
                    <a:lnTo>
                      <a:pt x="409" y="213"/>
                    </a:lnTo>
                    <a:lnTo>
                      <a:pt x="409" y="71"/>
                    </a:lnTo>
                    <a:lnTo>
                      <a:pt x="388" y="71"/>
                    </a:lnTo>
                    <a:lnTo>
                      <a:pt x="388" y="31"/>
                    </a:lnTo>
                    <a:lnTo>
                      <a:pt x="388" y="31"/>
                    </a:lnTo>
                    <a:lnTo>
                      <a:pt x="409" y="31"/>
                    </a:lnTo>
                    <a:lnTo>
                      <a:pt x="409" y="0"/>
                    </a:lnTo>
                    <a:lnTo>
                      <a:pt x="378" y="0"/>
                    </a:lnTo>
                    <a:lnTo>
                      <a:pt x="378" y="90"/>
                    </a:lnTo>
                    <a:lnTo>
                      <a:pt x="397" y="90"/>
                    </a:lnTo>
                    <a:lnTo>
                      <a:pt x="397" y="130"/>
                    </a:lnTo>
                    <a:lnTo>
                      <a:pt x="397" y="130"/>
                    </a:lnTo>
                    <a:lnTo>
                      <a:pt x="378" y="130"/>
                    </a:lnTo>
                    <a:lnTo>
                      <a:pt x="378" y="154"/>
                    </a:lnTo>
                    <a:lnTo>
                      <a:pt x="378" y="154"/>
                    </a:lnTo>
                    <a:lnTo>
                      <a:pt x="378" y="194"/>
                    </a:lnTo>
                    <a:lnTo>
                      <a:pt x="378" y="194"/>
                    </a:lnTo>
                    <a:lnTo>
                      <a:pt x="378" y="194"/>
                    </a:lnTo>
                    <a:lnTo>
                      <a:pt x="378" y="213"/>
                    </a:lnTo>
                    <a:close/>
                    <a:moveTo>
                      <a:pt x="347" y="213"/>
                    </a:moveTo>
                    <a:lnTo>
                      <a:pt x="378" y="213"/>
                    </a:lnTo>
                    <a:lnTo>
                      <a:pt x="378" y="194"/>
                    </a:lnTo>
                    <a:lnTo>
                      <a:pt x="347" y="194"/>
                    </a:lnTo>
                    <a:lnTo>
                      <a:pt x="347" y="213"/>
                    </a:lnTo>
                    <a:lnTo>
                      <a:pt x="347" y="213"/>
                    </a:lnTo>
                    <a:close/>
                    <a:moveTo>
                      <a:pt x="378" y="0"/>
                    </a:moveTo>
                    <a:lnTo>
                      <a:pt x="347" y="0"/>
                    </a:lnTo>
                    <a:lnTo>
                      <a:pt x="347" y="31"/>
                    </a:lnTo>
                    <a:lnTo>
                      <a:pt x="369" y="31"/>
                    </a:lnTo>
                    <a:lnTo>
                      <a:pt x="369" y="71"/>
                    </a:lnTo>
                    <a:lnTo>
                      <a:pt x="347" y="71"/>
                    </a:lnTo>
                    <a:lnTo>
                      <a:pt x="347" y="154"/>
                    </a:lnTo>
                    <a:lnTo>
                      <a:pt x="378" y="154"/>
                    </a:lnTo>
                    <a:lnTo>
                      <a:pt x="378" y="130"/>
                    </a:lnTo>
                    <a:lnTo>
                      <a:pt x="357" y="130"/>
                    </a:lnTo>
                    <a:lnTo>
                      <a:pt x="357" y="90"/>
                    </a:lnTo>
                    <a:lnTo>
                      <a:pt x="378" y="90"/>
                    </a:lnTo>
                    <a:lnTo>
                      <a:pt x="378" y="0"/>
                    </a:lnTo>
                    <a:close/>
                    <a:moveTo>
                      <a:pt x="317" y="213"/>
                    </a:moveTo>
                    <a:lnTo>
                      <a:pt x="347" y="213"/>
                    </a:lnTo>
                    <a:lnTo>
                      <a:pt x="347" y="194"/>
                    </a:lnTo>
                    <a:lnTo>
                      <a:pt x="317" y="194"/>
                    </a:lnTo>
                    <a:lnTo>
                      <a:pt x="317" y="213"/>
                    </a:lnTo>
                    <a:lnTo>
                      <a:pt x="317" y="213"/>
                    </a:lnTo>
                    <a:close/>
                    <a:moveTo>
                      <a:pt x="347" y="0"/>
                    </a:moveTo>
                    <a:lnTo>
                      <a:pt x="317" y="0"/>
                    </a:lnTo>
                    <a:lnTo>
                      <a:pt x="317" y="90"/>
                    </a:lnTo>
                    <a:lnTo>
                      <a:pt x="338" y="90"/>
                    </a:lnTo>
                    <a:lnTo>
                      <a:pt x="338" y="130"/>
                    </a:lnTo>
                    <a:lnTo>
                      <a:pt x="317" y="130"/>
                    </a:lnTo>
                    <a:lnTo>
                      <a:pt x="317" y="154"/>
                    </a:lnTo>
                    <a:lnTo>
                      <a:pt x="347" y="154"/>
                    </a:lnTo>
                    <a:lnTo>
                      <a:pt x="347" y="71"/>
                    </a:lnTo>
                    <a:lnTo>
                      <a:pt x="328" y="71"/>
                    </a:lnTo>
                    <a:lnTo>
                      <a:pt x="328" y="31"/>
                    </a:lnTo>
                    <a:lnTo>
                      <a:pt x="328" y="31"/>
                    </a:lnTo>
                    <a:lnTo>
                      <a:pt x="347" y="31"/>
                    </a:lnTo>
                    <a:lnTo>
                      <a:pt x="347" y="0"/>
                    </a:lnTo>
                    <a:close/>
                    <a:moveTo>
                      <a:pt x="288" y="213"/>
                    </a:moveTo>
                    <a:lnTo>
                      <a:pt x="317" y="213"/>
                    </a:lnTo>
                    <a:lnTo>
                      <a:pt x="317" y="194"/>
                    </a:lnTo>
                    <a:lnTo>
                      <a:pt x="288" y="194"/>
                    </a:lnTo>
                    <a:lnTo>
                      <a:pt x="288" y="213"/>
                    </a:lnTo>
                    <a:lnTo>
                      <a:pt x="288" y="213"/>
                    </a:lnTo>
                    <a:close/>
                    <a:moveTo>
                      <a:pt x="317" y="0"/>
                    </a:moveTo>
                    <a:lnTo>
                      <a:pt x="288" y="0"/>
                    </a:lnTo>
                    <a:lnTo>
                      <a:pt x="288" y="31"/>
                    </a:lnTo>
                    <a:lnTo>
                      <a:pt x="307" y="31"/>
                    </a:lnTo>
                    <a:lnTo>
                      <a:pt x="307" y="71"/>
                    </a:lnTo>
                    <a:lnTo>
                      <a:pt x="288" y="71"/>
                    </a:lnTo>
                    <a:lnTo>
                      <a:pt x="288" y="154"/>
                    </a:lnTo>
                    <a:lnTo>
                      <a:pt x="317" y="154"/>
                    </a:lnTo>
                    <a:lnTo>
                      <a:pt x="317" y="130"/>
                    </a:lnTo>
                    <a:lnTo>
                      <a:pt x="298" y="130"/>
                    </a:lnTo>
                    <a:lnTo>
                      <a:pt x="298" y="130"/>
                    </a:lnTo>
                    <a:lnTo>
                      <a:pt x="298" y="90"/>
                    </a:lnTo>
                    <a:lnTo>
                      <a:pt x="317" y="90"/>
                    </a:lnTo>
                    <a:lnTo>
                      <a:pt x="317" y="0"/>
                    </a:lnTo>
                    <a:close/>
                    <a:moveTo>
                      <a:pt x="257" y="213"/>
                    </a:moveTo>
                    <a:lnTo>
                      <a:pt x="288" y="213"/>
                    </a:lnTo>
                    <a:lnTo>
                      <a:pt x="288" y="194"/>
                    </a:lnTo>
                    <a:lnTo>
                      <a:pt x="257" y="194"/>
                    </a:lnTo>
                    <a:lnTo>
                      <a:pt x="257" y="213"/>
                    </a:lnTo>
                    <a:lnTo>
                      <a:pt x="257" y="213"/>
                    </a:lnTo>
                    <a:close/>
                    <a:moveTo>
                      <a:pt x="288" y="0"/>
                    </a:moveTo>
                    <a:lnTo>
                      <a:pt x="257" y="0"/>
                    </a:lnTo>
                    <a:lnTo>
                      <a:pt x="257" y="90"/>
                    </a:lnTo>
                    <a:lnTo>
                      <a:pt x="276" y="90"/>
                    </a:lnTo>
                    <a:lnTo>
                      <a:pt x="276" y="130"/>
                    </a:lnTo>
                    <a:lnTo>
                      <a:pt x="257" y="130"/>
                    </a:lnTo>
                    <a:lnTo>
                      <a:pt x="257" y="154"/>
                    </a:lnTo>
                    <a:lnTo>
                      <a:pt x="288" y="154"/>
                    </a:lnTo>
                    <a:lnTo>
                      <a:pt x="288" y="71"/>
                    </a:lnTo>
                    <a:lnTo>
                      <a:pt x="267" y="71"/>
                    </a:lnTo>
                    <a:lnTo>
                      <a:pt x="267" y="31"/>
                    </a:lnTo>
                    <a:lnTo>
                      <a:pt x="267" y="31"/>
                    </a:lnTo>
                    <a:lnTo>
                      <a:pt x="288" y="31"/>
                    </a:lnTo>
                    <a:lnTo>
                      <a:pt x="288" y="0"/>
                    </a:lnTo>
                    <a:close/>
                    <a:moveTo>
                      <a:pt x="227" y="213"/>
                    </a:moveTo>
                    <a:lnTo>
                      <a:pt x="257" y="213"/>
                    </a:lnTo>
                    <a:lnTo>
                      <a:pt x="257" y="194"/>
                    </a:lnTo>
                    <a:lnTo>
                      <a:pt x="227" y="194"/>
                    </a:lnTo>
                    <a:lnTo>
                      <a:pt x="227" y="213"/>
                    </a:lnTo>
                    <a:lnTo>
                      <a:pt x="227" y="213"/>
                    </a:lnTo>
                    <a:close/>
                    <a:moveTo>
                      <a:pt x="257" y="0"/>
                    </a:moveTo>
                    <a:lnTo>
                      <a:pt x="227" y="0"/>
                    </a:lnTo>
                    <a:lnTo>
                      <a:pt x="227" y="31"/>
                    </a:lnTo>
                    <a:lnTo>
                      <a:pt x="248" y="31"/>
                    </a:lnTo>
                    <a:lnTo>
                      <a:pt x="248" y="71"/>
                    </a:lnTo>
                    <a:lnTo>
                      <a:pt x="227" y="71"/>
                    </a:lnTo>
                    <a:lnTo>
                      <a:pt x="227" y="154"/>
                    </a:lnTo>
                    <a:lnTo>
                      <a:pt x="257" y="154"/>
                    </a:lnTo>
                    <a:lnTo>
                      <a:pt x="257" y="130"/>
                    </a:lnTo>
                    <a:lnTo>
                      <a:pt x="239" y="130"/>
                    </a:lnTo>
                    <a:lnTo>
                      <a:pt x="239" y="130"/>
                    </a:lnTo>
                    <a:lnTo>
                      <a:pt x="239" y="90"/>
                    </a:lnTo>
                    <a:lnTo>
                      <a:pt x="257" y="90"/>
                    </a:lnTo>
                    <a:lnTo>
                      <a:pt x="257" y="0"/>
                    </a:lnTo>
                    <a:close/>
                    <a:moveTo>
                      <a:pt x="198" y="213"/>
                    </a:moveTo>
                    <a:lnTo>
                      <a:pt x="227" y="213"/>
                    </a:lnTo>
                    <a:lnTo>
                      <a:pt x="227" y="194"/>
                    </a:lnTo>
                    <a:lnTo>
                      <a:pt x="198" y="194"/>
                    </a:lnTo>
                    <a:lnTo>
                      <a:pt x="198" y="213"/>
                    </a:lnTo>
                    <a:lnTo>
                      <a:pt x="198" y="213"/>
                    </a:lnTo>
                    <a:close/>
                    <a:moveTo>
                      <a:pt x="227" y="0"/>
                    </a:moveTo>
                    <a:lnTo>
                      <a:pt x="198" y="0"/>
                    </a:lnTo>
                    <a:lnTo>
                      <a:pt x="198" y="90"/>
                    </a:lnTo>
                    <a:lnTo>
                      <a:pt x="217" y="90"/>
                    </a:lnTo>
                    <a:lnTo>
                      <a:pt x="217" y="130"/>
                    </a:lnTo>
                    <a:lnTo>
                      <a:pt x="198" y="130"/>
                    </a:lnTo>
                    <a:lnTo>
                      <a:pt x="198" y="154"/>
                    </a:lnTo>
                    <a:lnTo>
                      <a:pt x="227" y="154"/>
                    </a:lnTo>
                    <a:lnTo>
                      <a:pt x="227" y="71"/>
                    </a:lnTo>
                    <a:lnTo>
                      <a:pt x="208" y="71"/>
                    </a:lnTo>
                    <a:lnTo>
                      <a:pt x="208" y="31"/>
                    </a:lnTo>
                    <a:lnTo>
                      <a:pt x="208" y="31"/>
                    </a:lnTo>
                    <a:lnTo>
                      <a:pt x="227" y="31"/>
                    </a:lnTo>
                    <a:lnTo>
                      <a:pt x="227" y="0"/>
                    </a:lnTo>
                    <a:close/>
                    <a:moveTo>
                      <a:pt x="168" y="213"/>
                    </a:moveTo>
                    <a:lnTo>
                      <a:pt x="198" y="213"/>
                    </a:lnTo>
                    <a:lnTo>
                      <a:pt x="198" y="194"/>
                    </a:lnTo>
                    <a:lnTo>
                      <a:pt x="168" y="194"/>
                    </a:lnTo>
                    <a:lnTo>
                      <a:pt x="168" y="213"/>
                    </a:lnTo>
                    <a:lnTo>
                      <a:pt x="168" y="213"/>
                    </a:lnTo>
                    <a:close/>
                    <a:moveTo>
                      <a:pt x="198" y="0"/>
                    </a:moveTo>
                    <a:lnTo>
                      <a:pt x="168" y="0"/>
                    </a:lnTo>
                    <a:lnTo>
                      <a:pt x="168" y="31"/>
                    </a:lnTo>
                    <a:lnTo>
                      <a:pt x="186" y="31"/>
                    </a:lnTo>
                    <a:lnTo>
                      <a:pt x="186" y="71"/>
                    </a:lnTo>
                    <a:lnTo>
                      <a:pt x="168" y="71"/>
                    </a:lnTo>
                    <a:lnTo>
                      <a:pt x="168" y="154"/>
                    </a:lnTo>
                    <a:lnTo>
                      <a:pt x="198" y="154"/>
                    </a:lnTo>
                    <a:lnTo>
                      <a:pt x="198" y="130"/>
                    </a:lnTo>
                    <a:lnTo>
                      <a:pt x="177" y="130"/>
                    </a:lnTo>
                    <a:lnTo>
                      <a:pt x="177" y="130"/>
                    </a:lnTo>
                    <a:lnTo>
                      <a:pt x="177" y="90"/>
                    </a:lnTo>
                    <a:lnTo>
                      <a:pt x="198" y="90"/>
                    </a:lnTo>
                    <a:lnTo>
                      <a:pt x="198" y="0"/>
                    </a:lnTo>
                    <a:close/>
                    <a:moveTo>
                      <a:pt x="137" y="213"/>
                    </a:moveTo>
                    <a:lnTo>
                      <a:pt x="168" y="213"/>
                    </a:lnTo>
                    <a:lnTo>
                      <a:pt x="168" y="194"/>
                    </a:lnTo>
                    <a:lnTo>
                      <a:pt x="137" y="194"/>
                    </a:lnTo>
                    <a:lnTo>
                      <a:pt x="137" y="213"/>
                    </a:lnTo>
                    <a:lnTo>
                      <a:pt x="137" y="213"/>
                    </a:lnTo>
                    <a:close/>
                    <a:moveTo>
                      <a:pt x="168" y="0"/>
                    </a:moveTo>
                    <a:lnTo>
                      <a:pt x="137" y="0"/>
                    </a:lnTo>
                    <a:lnTo>
                      <a:pt x="137" y="90"/>
                    </a:lnTo>
                    <a:lnTo>
                      <a:pt x="158" y="90"/>
                    </a:lnTo>
                    <a:lnTo>
                      <a:pt x="158" y="130"/>
                    </a:lnTo>
                    <a:lnTo>
                      <a:pt x="137" y="130"/>
                    </a:lnTo>
                    <a:lnTo>
                      <a:pt x="137" y="154"/>
                    </a:lnTo>
                    <a:lnTo>
                      <a:pt x="168" y="154"/>
                    </a:lnTo>
                    <a:lnTo>
                      <a:pt x="168" y="71"/>
                    </a:lnTo>
                    <a:lnTo>
                      <a:pt x="146" y="71"/>
                    </a:lnTo>
                    <a:lnTo>
                      <a:pt x="146" y="31"/>
                    </a:lnTo>
                    <a:lnTo>
                      <a:pt x="146" y="31"/>
                    </a:lnTo>
                    <a:lnTo>
                      <a:pt x="168" y="31"/>
                    </a:lnTo>
                    <a:lnTo>
                      <a:pt x="168" y="0"/>
                    </a:lnTo>
                    <a:close/>
                    <a:moveTo>
                      <a:pt x="106" y="213"/>
                    </a:moveTo>
                    <a:lnTo>
                      <a:pt x="137" y="213"/>
                    </a:lnTo>
                    <a:lnTo>
                      <a:pt x="137" y="194"/>
                    </a:lnTo>
                    <a:lnTo>
                      <a:pt x="106" y="194"/>
                    </a:lnTo>
                    <a:lnTo>
                      <a:pt x="106" y="213"/>
                    </a:lnTo>
                    <a:lnTo>
                      <a:pt x="106" y="213"/>
                    </a:lnTo>
                    <a:close/>
                    <a:moveTo>
                      <a:pt x="137" y="0"/>
                    </a:moveTo>
                    <a:lnTo>
                      <a:pt x="106" y="0"/>
                    </a:lnTo>
                    <a:lnTo>
                      <a:pt x="106" y="31"/>
                    </a:lnTo>
                    <a:lnTo>
                      <a:pt x="127" y="31"/>
                    </a:lnTo>
                    <a:lnTo>
                      <a:pt x="127" y="71"/>
                    </a:lnTo>
                    <a:lnTo>
                      <a:pt x="106" y="71"/>
                    </a:lnTo>
                    <a:lnTo>
                      <a:pt x="106" y="154"/>
                    </a:lnTo>
                    <a:lnTo>
                      <a:pt x="137" y="154"/>
                    </a:lnTo>
                    <a:lnTo>
                      <a:pt x="137" y="130"/>
                    </a:lnTo>
                    <a:lnTo>
                      <a:pt x="118" y="130"/>
                    </a:lnTo>
                    <a:lnTo>
                      <a:pt x="118" y="130"/>
                    </a:lnTo>
                    <a:lnTo>
                      <a:pt x="118" y="90"/>
                    </a:lnTo>
                    <a:lnTo>
                      <a:pt x="137" y="90"/>
                    </a:lnTo>
                    <a:lnTo>
                      <a:pt x="137" y="0"/>
                    </a:lnTo>
                    <a:close/>
                    <a:moveTo>
                      <a:pt x="78" y="213"/>
                    </a:moveTo>
                    <a:lnTo>
                      <a:pt x="106" y="213"/>
                    </a:lnTo>
                    <a:lnTo>
                      <a:pt x="106" y="194"/>
                    </a:lnTo>
                    <a:lnTo>
                      <a:pt x="78" y="194"/>
                    </a:lnTo>
                    <a:lnTo>
                      <a:pt x="78" y="213"/>
                    </a:lnTo>
                    <a:lnTo>
                      <a:pt x="78" y="213"/>
                    </a:lnTo>
                    <a:close/>
                    <a:moveTo>
                      <a:pt x="106" y="0"/>
                    </a:moveTo>
                    <a:lnTo>
                      <a:pt x="78" y="0"/>
                    </a:lnTo>
                    <a:lnTo>
                      <a:pt x="78" y="90"/>
                    </a:lnTo>
                    <a:lnTo>
                      <a:pt x="97" y="90"/>
                    </a:lnTo>
                    <a:lnTo>
                      <a:pt x="97" y="130"/>
                    </a:lnTo>
                    <a:lnTo>
                      <a:pt x="78" y="130"/>
                    </a:lnTo>
                    <a:lnTo>
                      <a:pt x="78" y="154"/>
                    </a:lnTo>
                    <a:lnTo>
                      <a:pt x="106" y="154"/>
                    </a:lnTo>
                    <a:lnTo>
                      <a:pt x="106" y="71"/>
                    </a:lnTo>
                    <a:lnTo>
                      <a:pt x="87" y="71"/>
                    </a:lnTo>
                    <a:lnTo>
                      <a:pt x="87" y="31"/>
                    </a:lnTo>
                    <a:lnTo>
                      <a:pt x="87" y="31"/>
                    </a:lnTo>
                    <a:lnTo>
                      <a:pt x="106" y="31"/>
                    </a:lnTo>
                    <a:lnTo>
                      <a:pt x="106" y="0"/>
                    </a:lnTo>
                    <a:close/>
                    <a:moveTo>
                      <a:pt x="47" y="213"/>
                    </a:moveTo>
                    <a:lnTo>
                      <a:pt x="78" y="213"/>
                    </a:lnTo>
                    <a:lnTo>
                      <a:pt x="78" y="194"/>
                    </a:lnTo>
                    <a:lnTo>
                      <a:pt x="78" y="154"/>
                    </a:lnTo>
                    <a:lnTo>
                      <a:pt x="78" y="130"/>
                    </a:lnTo>
                    <a:lnTo>
                      <a:pt x="56" y="130"/>
                    </a:lnTo>
                    <a:lnTo>
                      <a:pt x="56" y="130"/>
                    </a:lnTo>
                    <a:lnTo>
                      <a:pt x="56" y="90"/>
                    </a:lnTo>
                    <a:lnTo>
                      <a:pt x="78" y="90"/>
                    </a:lnTo>
                    <a:lnTo>
                      <a:pt x="78" y="0"/>
                    </a:lnTo>
                    <a:lnTo>
                      <a:pt x="47" y="0"/>
                    </a:lnTo>
                    <a:lnTo>
                      <a:pt x="47" y="31"/>
                    </a:lnTo>
                    <a:lnTo>
                      <a:pt x="66" y="31"/>
                    </a:lnTo>
                    <a:lnTo>
                      <a:pt x="66" y="71"/>
                    </a:lnTo>
                    <a:lnTo>
                      <a:pt x="47" y="71"/>
                    </a:lnTo>
                    <a:lnTo>
                      <a:pt x="47" y="213"/>
                    </a:lnTo>
                    <a:close/>
                    <a:moveTo>
                      <a:pt x="0" y="213"/>
                    </a:moveTo>
                    <a:lnTo>
                      <a:pt x="47" y="213"/>
                    </a:lnTo>
                    <a:lnTo>
                      <a:pt x="47" y="71"/>
                    </a:lnTo>
                    <a:lnTo>
                      <a:pt x="26" y="71"/>
                    </a:lnTo>
                    <a:lnTo>
                      <a:pt x="26" y="31"/>
                    </a:lnTo>
                    <a:lnTo>
                      <a:pt x="26" y="31"/>
                    </a:lnTo>
                    <a:lnTo>
                      <a:pt x="47" y="31"/>
                    </a:lnTo>
                    <a:lnTo>
                      <a:pt x="47" y="0"/>
                    </a:lnTo>
                    <a:lnTo>
                      <a:pt x="0" y="0"/>
                    </a:lnTo>
                    <a:lnTo>
                      <a:pt x="0" y="213"/>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38" name="Freeform 175"/>
              <p:cNvSpPr/>
              <p:nvPr/>
            </p:nvSpPr>
            <p:spPr bwMode="auto">
              <a:xfrm>
                <a:off x="-2574925" y="2665412"/>
                <a:ext cx="420688" cy="101600"/>
              </a:xfrm>
              <a:custGeom>
                <a:avLst/>
                <a:gdLst>
                  <a:gd name="T0" fmla="*/ 0 w 112"/>
                  <a:gd name="T1" fmla="*/ 13 h 27"/>
                  <a:gd name="T2" fmla="*/ 8 w 112"/>
                  <a:gd name="T3" fmla="*/ 27 h 27"/>
                  <a:gd name="T4" fmla="*/ 56 w 112"/>
                  <a:gd name="T5" fmla="*/ 16 h 27"/>
                  <a:gd name="T6" fmla="*/ 104 w 112"/>
                  <a:gd name="T7" fmla="*/ 27 h 27"/>
                  <a:gd name="T8" fmla="*/ 112 w 112"/>
                  <a:gd name="T9" fmla="*/ 13 h 27"/>
                  <a:gd name="T10" fmla="*/ 56 w 112"/>
                  <a:gd name="T11" fmla="*/ 0 h 27"/>
                  <a:gd name="T12" fmla="*/ 0 w 112"/>
                  <a:gd name="T13" fmla="*/ 13 h 27"/>
                </a:gdLst>
                <a:ahLst/>
                <a:cxnLst>
                  <a:cxn ang="0">
                    <a:pos x="T0" y="T1"/>
                  </a:cxn>
                  <a:cxn ang="0">
                    <a:pos x="T2" y="T3"/>
                  </a:cxn>
                  <a:cxn ang="0">
                    <a:pos x="T4" y="T5"/>
                  </a:cxn>
                  <a:cxn ang="0">
                    <a:pos x="T6" y="T7"/>
                  </a:cxn>
                  <a:cxn ang="0">
                    <a:pos x="T8" y="T9"/>
                  </a:cxn>
                  <a:cxn ang="0">
                    <a:pos x="T10" y="T11"/>
                  </a:cxn>
                  <a:cxn ang="0">
                    <a:pos x="T12" y="T13"/>
                  </a:cxn>
                </a:cxnLst>
                <a:rect l="0" t="0" r="r" b="b"/>
                <a:pathLst>
                  <a:path w="112" h="27">
                    <a:moveTo>
                      <a:pt x="0" y="13"/>
                    </a:moveTo>
                    <a:cubicBezTo>
                      <a:pt x="8" y="27"/>
                      <a:pt x="8" y="27"/>
                      <a:pt x="8" y="27"/>
                    </a:cubicBezTo>
                    <a:cubicBezTo>
                      <a:pt x="21" y="20"/>
                      <a:pt x="38" y="16"/>
                      <a:pt x="56" y="16"/>
                    </a:cubicBezTo>
                    <a:cubicBezTo>
                      <a:pt x="74" y="16"/>
                      <a:pt x="91" y="20"/>
                      <a:pt x="104" y="27"/>
                    </a:cubicBezTo>
                    <a:cubicBezTo>
                      <a:pt x="112" y="13"/>
                      <a:pt x="112" y="13"/>
                      <a:pt x="112" y="13"/>
                    </a:cubicBezTo>
                    <a:cubicBezTo>
                      <a:pt x="96" y="5"/>
                      <a:pt x="76" y="0"/>
                      <a:pt x="56" y="0"/>
                    </a:cubicBezTo>
                    <a:cubicBezTo>
                      <a:pt x="36" y="0"/>
                      <a:pt x="16" y="5"/>
                      <a:pt x="0" y="13"/>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39" name="Freeform 176"/>
              <p:cNvSpPr/>
              <p:nvPr/>
            </p:nvSpPr>
            <p:spPr bwMode="auto">
              <a:xfrm>
                <a:off x="-2646363" y="2552700"/>
                <a:ext cx="563563" cy="117475"/>
              </a:xfrm>
              <a:custGeom>
                <a:avLst/>
                <a:gdLst>
                  <a:gd name="T0" fmla="*/ 150 w 150"/>
                  <a:gd name="T1" fmla="*/ 17 h 31"/>
                  <a:gd name="T2" fmla="*/ 75 w 150"/>
                  <a:gd name="T3" fmla="*/ 0 h 31"/>
                  <a:gd name="T4" fmla="*/ 0 w 150"/>
                  <a:gd name="T5" fmla="*/ 17 h 31"/>
                  <a:gd name="T6" fmla="*/ 8 w 150"/>
                  <a:gd name="T7" fmla="*/ 31 h 31"/>
                  <a:gd name="T8" fmla="*/ 75 w 150"/>
                  <a:gd name="T9" fmla="*/ 15 h 31"/>
                  <a:gd name="T10" fmla="*/ 142 w 150"/>
                  <a:gd name="T11" fmla="*/ 31 h 31"/>
                  <a:gd name="T12" fmla="*/ 150 w 150"/>
                  <a:gd name="T13" fmla="*/ 17 h 31"/>
                </a:gdLst>
                <a:ahLst/>
                <a:cxnLst>
                  <a:cxn ang="0">
                    <a:pos x="T0" y="T1"/>
                  </a:cxn>
                  <a:cxn ang="0">
                    <a:pos x="T2" y="T3"/>
                  </a:cxn>
                  <a:cxn ang="0">
                    <a:pos x="T4" y="T5"/>
                  </a:cxn>
                  <a:cxn ang="0">
                    <a:pos x="T6" y="T7"/>
                  </a:cxn>
                  <a:cxn ang="0">
                    <a:pos x="T8" y="T9"/>
                  </a:cxn>
                  <a:cxn ang="0">
                    <a:pos x="T10" y="T11"/>
                  </a:cxn>
                  <a:cxn ang="0">
                    <a:pos x="T12" y="T13"/>
                  </a:cxn>
                </a:cxnLst>
                <a:rect l="0" t="0" r="r" b="b"/>
                <a:pathLst>
                  <a:path w="150" h="31">
                    <a:moveTo>
                      <a:pt x="150" y="17"/>
                    </a:moveTo>
                    <a:cubicBezTo>
                      <a:pt x="129" y="6"/>
                      <a:pt x="102" y="0"/>
                      <a:pt x="75" y="0"/>
                    </a:cubicBezTo>
                    <a:cubicBezTo>
                      <a:pt x="48" y="0"/>
                      <a:pt x="21" y="6"/>
                      <a:pt x="0" y="17"/>
                    </a:cubicBezTo>
                    <a:cubicBezTo>
                      <a:pt x="8" y="31"/>
                      <a:pt x="8" y="31"/>
                      <a:pt x="8" y="31"/>
                    </a:cubicBezTo>
                    <a:cubicBezTo>
                      <a:pt x="27" y="21"/>
                      <a:pt x="50" y="15"/>
                      <a:pt x="75" y="15"/>
                    </a:cubicBezTo>
                    <a:cubicBezTo>
                      <a:pt x="100" y="15"/>
                      <a:pt x="123" y="21"/>
                      <a:pt x="142" y="31"/>
                    </a:cubicBezTo>
                    <a:lnTo>
                      <a:pt x="150" y="17"/>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40" name="Freeform 177"/>
              <p:cNvSpPr/>
              <p:nvPr/>
            </p:nvSpPr>
            <p:spPr bwMode="auto">
              <a:xfrm>
                <a:off x="-4422775" y="5965825"/>
                <a:ext cx="130175" cy="195263"/>
              </a:xfrm>
              <a:custGeom>
                <a:avLst/>
                <a:gdLst>
                  <a:gd name="T0" fmla="*/ 25 w 35"/>
                  <a:gd name="T1" fmla="*/ 49 h 52"/>
                  <a:gd name="T2" fmla="*/ 30 w 35"/>
                  <a:gd name="T3" fmla="*/ 41 h 52"/>
                  <a:gd name="T4" fmla="*/ 10 w 35"/>
                  <a:gd name="T5" fmla="*/ 8 h 52"/>
                  <a:gd name="T6" fmla="*/ 5 w 35"/>
                  <a:gd name="T7" fmla="*/ 0 h 52"/>
                  <a:gd name="T8" fmla="*/ 0 w 35"/>
                  <a:gd name="T9" fmla="*/ 9 h 52"/>
                  <a:gd name="T10" fmla="*/ 25 w 35"/>
                  <a:gd name="T11" fmla="*/ 49 h 52"/>
                </a:gdLst>
                <a:ahLst/>
                <a:cxnLst>
                  <a:cxn ang="0">
                    <a:pos x="T0" y="T1"/>
                  </a:cxn>
                  <a:cxn ang="0">
                    <a:pos x="T2" y="T3"/>
                  </a:cxn>
                  <a:cxn ang="0">
                    <a:pos x="T4" y="T5"/>
                  </a:cxn>
                  <a:cxn ang="0">
                    <a:pos x="T6" y="T7"/>
                  </a:cxn>
                  <a:cxn ang="0">
                    <a:pos x="T8" y="T9"/>
                  </a:cxn>
                  <a:cxn ang="0">
                    <a:pos x="T10" y="T11"/>
                  </a:cxn>
                </a:cxnLst>
                <a:rect l="0" t="0" r="r" b="b"/>
                <a:pathLst>
                  <a:path w="35" h="52">
                    <a:moveTo>
                      <a:pt x="25" y="49"/>
                    </a:moveTo>
                    <a:cubicBezTo>
                      <a:pt x="31" y="52"/>
                      <a:pt x="35" y="44"/>
                      <a:pt x="30" y="41"/>
                    </a:cubicBezTo>
                    <a:cubicBezTo>
                      <a:pt x="18" y="34"/>
                      <a:pt x="10" y="21"/>
                      <a:pt x="10" y="8"/>
                    </a:cubicBezTo>
                    <a:cubicBezTo>
                      <a:pt x="8" y="5"/>
                      <a:pt x="6" y="3"/>
                      <a:pt x="5" y="0"/>
                    </a:cubicBezTo>
                    <a:cubicBezTo>
                      <a:pt x="4" y="3"/>
                      <a:pt x="2" y="6"/>
                      <a:pt x="0" y="9"/>
                    </a:cubicBezTo>
                    <a:cubicBezTo>
                      <a:pt x="1" y="25"/>
                      <a:pt x="11" y="41"/>
                      <a:pt x="25" y="49"/>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41" name="Freeform 178"/>
              <p:cNvSpPr/>
              <p:nvPr/>
            </p:nvSpPr>
            <p:spPr bwMode="auto">
              <a:xfrm>
                <a:off x="-4333875" y="5613400"/>
                <a:ext cx="206375" cy="198438"/>
              </a:xfrm>
              <a:custGeom>
                <a:avLst/>
                <a:gdLst>
                  <a:gd name="T0" fmla="*/ 50 w 55"/>
                  <a:gd name="T1" fmla="*/ 17 h 53"/>
                  <a:gd name="T2" fmla="*/ 26 w 55"/>
                  <a:gd name="T3" fmla="*/ 0 h 53"/>
                  <a:gd name="T4" fmla="*/ 20 w 55"/>
                  <a:gd name="T5" fmla="*/ 1 h 53"/>
                  <a:gd name="T6" fmla="*/ 0 w 55"/>
                  <a:gd name="T7" fmla="*/ 13 h 53"/>
                  <a:gd name="T8" fmla="*/ 6 w 55"/>
                  <a:gd name="T9" fmla="*/ 18 h 53"/>
                  <a:gd name="T10" fmla="*/ 16 w 55"/>
                  <a:gd name="T11" fmla="*/ 14 h 53"/>
                  <a:gd name="T12" fmla="*/ 20 w 55"/>
                  <a:gd name="T13" fmla="*/ 14 h 53"/>
                  <a:gd name="T14" fmla="*/ 34 w 55"/>
                  <a:gd name="T15" fmla="*/ 23 h 53"/>
                  <a:gd name="T16" fmla="*/ 26 w 55"/>
                  <a:gd name="T17" fmla="*/ 41 h 53"/>
                  <a:gd name="T18" fmla="*/ 15 w 55"/>
                  <a:gd name="T19" fmla="*/ 45 h 53"/>
                  <a:gd name="T20" fmla="*/ 14 w 55"/>
                  <a:gd name="T21" fmla="*/ 52 h 53"/>
                  <a:gd name="T22" fmla="*/ 21 w 55"/>
                  <a:gd name="T23" fmla="*/ 53 h 53"/>
                  <a:gd name="T24" fmla="*/ 38 w 55"/>
                  <a:gd name="T25" fmla="*/ 49 h 53"/>
                  <a:gd name="T26" fmla="*/ 50 w 55"/>
                  <a:gd name="T27" fmla="*/ 1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3">
                    <a:moveTo>
                      <a:pt x="50" y="17"/>
                    </a:moveTo>
                    <a:cubicBezTo>
                      <a:pt x="46" y="6"/>
                      <a:pt x="36" y="0"/>
                      <a:pt x="26" y="0"/>
                    </a:cubicBezTo>
                    <a:cubicBezTo>
                      <a:pt x="24" y="0"/>
                      <a:pt x="22" y="0"/>
                      <a:pt x="20" y="1"/>
                    </a:cubicBezTo>
                    <a:cubicBezTo>
                      <a:pt x="13" y="2"/>
                      <a:pt x="6" y="7"/>
                      <a:pt x="0" y="13"/>
                    </a:cubicBezTo>
                    <a:cubicBezTo>
                      <a:pt x="2" y="15"/>
                      <a:pt x="4" y="17"/>
                      <a:pt x="6" y="18"/>
                    </a:cubicBezTo>
                    <a:cubicBezTo>
                      <a:pt x="9" y="16"/>
                      <a:pt x="13" y="15"/>
                      <a:pt x="16" y="14"/>
                    </a:cubicBezTo>
                    <a:cubicBezTo>
                      <a:pt x="17" y="14"/>
                      <a:pt x="18" y="14"/>
                      <a:pt x="20" y="14"/>
                    </a:cubicBezTo>
                    <a:cubicBezTo>
                      <a:pt x="26" y="14"/>
                      <a:pt x="32" y="17"/>
                      <a:pt x="34" y="23"/>
                    </a:cubicBezTo>
                    <a:cubicBezTo>
                      <a:pt x="36" y="30"/>
                      <a:pt x="33" y="37"/>
                      <a:pt x="26" y="41"/>
                    </a:cubicBezTo>
                    <a:cubicBezTo>
                      <a:pt x="23" y="43"/>
                      <a:pt x="19" y="44"/>
                      <a:pt x="15" y="45"/>
                    </a:cubicBezTo>
                    <a:cubicBezTo>
                      <a:pt x="15" y="47"/>
                      <a:pt x="15" y="50"/>
                      <a:pt x="14" y="52"/>
                    </a:cubicBezTo>
                    <a:cubicBezTo>
                      <a:pt x="16" y="53"/>
                      <a:pt x="19" y="53"/>
                      <a:pt x="21" y="53"/>
                    </a:cubicBezTo>
                    <a:cubicBezTo>
                      <a:pt x="27" y="53"/>
                      <a:pt x="33" y="52"/>
                      <a:pt x="38" y="49"/>
                    </a:cubicBezTo>
                    <a:cubicBezTo>
                      <a:pt x="49" y="43"/>
                      <a:pt x="55" y="29"/>
                      <a:pt x="50" y="17"/>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42" name="Freeform 179"/>
              <p:cNvSpPr/>
              <p:nvPr/>
            </p:nvSpPr>
            <p:spPr bwMode="auto">
              <a:xfrm>
                <a:off x="-4521200" y="5489575"/>
                <a:ext cx="198438" cy="176213"/>
              </a:xfrm>
              <a:custGeom>
                <a:avLst/>
                <a:gdLst>
                  <a:gd name="T0" fmla="*/ 52 w 53"/>
                  <a:gd name="T1" fmla="*/ 22 h 47"/>
                  <a:gd name="T2" fmla="*/ 27 w 53"/>
                  <a:gd name="T3" fmla="*/ 0 h 47"/>
                  <a:gd name="T4" fmla="*/ 25 w 53"/>
                  <a:gd name="T5" fmla="*/ 1 h 47"/>
                  <a:gd name="T6" fmla="*/ 1 w 53"/>
                  <a:gd name="T7" fmla="*/ 24 h 47"/>
                  <a:gd name="T8" fmla="*/ 7 w 53"/>
                  <a:gd name="T9" fmla="*/ 47 h 47"/>
                  <a:gd name="T10" fmla="*/ 13 w 53"/>
                  <a:gd name="T11" fmla="*/ 43 h 47"/>
                  <a:gd name="T12" fmla="*/ 12 w 53"/>
                  <a:gd name="T13" fmla="*/ 32 h 47"/>
                  <a:gd name="T14" fmla="*/ 26 w 53"/>
                  <a:gd name="T15" fmla="*/ 18 h 47"/>
                  <a:gd name="T16" fmla="*/ 27 w 53"/>
                  <a:gd name="T17" fmla="*/ 18 h 47"/>
                  <a:gd name="T18" fmla="*/ 41 w 53"/>
                  <a:gd name="T19" fmla="*/ 31 h 47"/>
                  <a:gd name="T20" fmla="*/ 41 w 53"/>
                  <a:gd name="T21" fmla="*/ 42 h 47"/>
                  <a:gd name="T22" fmla="*/ 48 w 53"/>
                  <a:gd name="T23" fmla="*/ 45 h 47"/>
                  <a:gd name="T24" fmla="*/ 52 w 53"/>
                  <a:gd name="T25"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47">
                    <a:moveTo>
                      <a:pt x="52" y="22"/>
                    </a:moveTo>
                    <a:cubicBezTo>
                      <a:pt x="50" y="10"/>
                      <a:pt x="40" y="0"/>
                      <a:pt x="27" y="0"/>
                    </a:cubicBezTo>
                    <a:cubicBezTo>
                      <a:pt x="26" y="0"/>
                      <a:pt x="26" y="0"/>
                      <a:pt x="25" y="1"/>
                    </a:cubicBezTo>
                    <a:cubicBezTo>
                      <a:pt x="12" y="1"/>
                      <a:pt x="2" y="12"/>
                      <a:pt x="1" y="24"/>
                    </a:cubicBezTo>
                    <a:cubicBezTo>
                      <a:pt x="0" y="32"/>
                      <a:pt x="2" y="40"/>
                      <a:pt x="7" y="47"/>
                    </a:cubicBezTo>
                    <a:cubicBezTo>
                      <a:pt x="9" y="46"/>
                      <a:pt x="11" y="44"/>
                      <a:pt x="13" y="43"/>
                    </a:cubicBezTo>
                    <a:cubicBezTo>
                      <a:pt x="12" y="39"/>
                      <a:pt x="12" y="35"/>
                      <a:pt x="12" y="32"/>
                    </a:cubicBezTo>
                    <a:cubicBezTo>
                      <a:pt x="13" y="24"/>
                      <a:pt x="19" y="18"/>
                      <a:pt x="26" y="18"/>
                    </a:cubicBezTo>
                    <a:cubicBezTo>
                      <a:pt x="26" y="18"/>
                      <a:pt x="26" y="18"/>
                      <a:pt x="27" y="18"/>
                    </a:cubicBezTo>
                    <a:cubicBezTo>
                      <a:pt x="34" y="18"/>
                      <a:pt x="39" y="23"/>
                      <a:pt x="41" y="31"/>
                    </a:cubicBezTo>
                    <a:cubicBezTo>
                      <a:pt x="42" y="34"/>
                      <a:pt x="42" y="38"/>
                      <a:pt x="41" y="42"/>
                    </a:cubicBezTo>
                    <a:cubicBezTo>
                      <a:pt x="44" y="43"/>
                      <a:pt x="46" y="44"/>
                      <a:pt x="48" y="45"/>
                    </a:cubicBezTo>
                    <a:cubicBezTo>
                      <a:pt x="52" y="37"/>
                      <a:pt x="53" y="29"/>
                      <a:pt x="52" y="22"/>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43" name="Freeform 180"/>
              <p:cNvSpPr/>
              <p:nvPr/>
            </p:nvSpPr>
            <p:spPr bwMode="auto">
              <a:xfrm>
                <a:off x="-4452938" y="5737225"/>
                <a:ext cx="77788" cy="79375"/>
              </a:xfrm>
              <a:custGeom>
                <a:avLst/>
                <a:gdLst>
                  <a:gd name="T0" fmla="*/ 11 w 21"/>
                  <a:gd name="T1" fmla="*/ 0 h 21"/>
                  <a:gd name="T2" fmla="*/ 11 w 21"/>
                  <a:gd name="T3" fmla="*/ 0 h 21"/>
                  <a:gd name="T4" fmla="*/ 0 w 21"/>
                  <a:gd name="T5" fmla="*/ 10 h 21"/>
                  <a:gd name="T6" fmla="*/ 11 w 21"/>
                  <a:gd name="T7" fmla="*/ 21 h 21"/>
                  <a:gd name="T8" fmla="*/ 11 w 21"/>
                  <a:gd name="T9" fmla="*/ 21 h 21"/>
                  <a:gd name="T10" fmla="*/ 21 w 21"/>
                  <a:gd name="T11" fmla="*/ 10 h 21"/>
                  <a:gd name="T12" fmla="*/ 11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1" y="0"/>
                    </a:moveTo>
                    <a:cubicBezTo>
                      <a:pt x="11" y="0"/>
                      <a:pt x="11" y="0"/>
                      <a:pt x="11" y="0"/>
                    </a:cubicBezTo>
                    <a:cubicBezTo>
                      <a:pt x="5" y="0"/>
                      <a:pt x="1" y="4"/>
                      <a:pt x="0" y="10"/>
                    </a:cubicBezTo>
                    <a:cubicBezTo>
                      <a:pt x="0" y="16"/>
                      <a:pt x="5" y="20"/>
                      <a:pt x="11" y="21"/>
                    </a:cubicBezTo>
                    <a:cubicBezTo>
                      <a:pt x="11" y="21"/>
                      <a:pt x="11" y="21"/>
                      <a:pt x="11" y="21"/>
                    </a:cubicBezTo>
                    <a:cubicBezTo>
                      <a:pt x="16" y="21"/>
                      <a:pt x="21" y="16"/>
                      <a:pt x="21" y="10"/>
                    </a:cubicBezTo>
                    <a:cubicBezTo>
                      <a:pt x="21" y="5"/>
                      <a:pt x="17" y="0"/>
                      <a:pt x="11"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44" name="Freeform 181"/>
              <p:cNvSpPr>
                <a:spLocks noEditPoints="1"/>
              </p:cNvSpPr>
              <p:nvPr/>
            </p:nvSpPr>
            <p:spPr bwMode="auto">
              <a:xfrm>
                <a:off x="-4532313" y="5654675"/>
                <a:ext cx="239713" cy="239713"/>
              </a:xfrm>
              <a:custGeom>
                <a:avLst/>
                <a:gdLst>
                  <a:gd name="T0" fmla="*/ 33 w 64"/>
                  <a:gd name="T1" fmla="*/ 0 h 64"/>
                  <a:gd name="T2" fmla="*/ 32 w 64"/>
                  <a:gd name="T3" fmla="*/ 0 h 64"/>
                  <a:gd name="T4" fmla="*/ 32 w 64"/>
                  <a:gd name="T5" fmla="*/ 11 h 64"/>
                  <a:gd name="T6" fmla="*/ 32 w 64"/>
                  <a:gd name="T7" fmla="*/ 11 h 64"/>
                  <a:gd name="T8" fmla="*/ 53 w 64"/>
                  <a:gd name="T9" fmla="*/ 33 h 64"/>
                  <a:gd name="T10" fmla="*/ 53 w 64"/>
                  <a:gd name="T11" fmla="*/ 33 h 64"/>
                  <a:gd name="T12" fmla="*/ 32 w 64"/>
                  <a:gd name="T13" fmla="*/ 53 h 64"/>
                  <a:gd name="T14" fmla="*/ 32 w 64"/>
                  <a:gd name="T15" fmla="*/ 53 h 64"/>
                  <a:gd name="T16" fmla="*/ 32 w 64"/>
                  <a:gd name="T17" fmla="*/ 64 h 64"/>
                  <a:gd name="T18" fmla="*/ 32 w 64"/>
                  <a:gd name="T19" fmla="*/ 64 h 64"/>
                  <a:gd name="T20" fmla="*/ 64 w 64"/>
                  <a:gd name="T21" fmla="*/ 33 h 64"/>
                  <a:gd name="T22" fmla="*/ 33 w 64"/>
                  <a:gd name="T23" fmla="*/ 0 h 64"/>
                  <a:gd name="T24" fmla="*/ 32 w 64"/>
                  <a:gd name="T25" fmla="*/ 0 h 64"/>
                  <a:gd name="T26" fmla="*/ 32 w 64"/>
                  <a:gd name="T27" fmla="*/ 0 h 64"/>
                  <a:gd name="T28" fmla="*/ 0 w 64"/>
                  <a:gd name="T29" fmla="*/ 31 h 64"/>
                  <a:gd name="T30" fmla="*/ 31 w 64"/>
                  <a:gd name="T31" fmla="*/ 64 h 64"/>
                  <a:gd name="T32" fmla="*/ 32 w 64"/>
                  <a:gd name="T33" fmla="*/ 64 h 64"/>
                  <a:gd name="T34" fmla="*/ 32 w 64"/>
                  <a:gd name="T35" fmla="*/ 53 h 64"/>
                  <a:gd name="T36" fmla="*/ 31 w 64"/>
                  <a:gd name="T37" fmla="*/ 53 h 64"/>
                  <a:gd name="T38" fmla="*/ 11 w 64"/>
                  <a:gd name="T39" fmla="*/ 32 h 64"/>
                  <a:gd name="T40" fmla="*/ 32 w 64"/>
                  <a:gd name="T41" fmla="*/ 11 h 64"/>
                  <a:gd name="T42" fmla="*/ 32 w 64"/>
                  <a:gd name="T43" fmla="*/ 11 h 64"/>
                  <a:gd name="T44" fmla="*/ 32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33" y="0"/>
                    </a:moveTo>
                    <a:cubicBezTo>
                      <a:pt x="32" y="0"/>
                      <a:pt x="32" y="0"/>
                      <a:pt x="32" y="0"/>
                    </a:cubicBezTo>
                    <a:cubicBezTo>
                      <a:pt x="32" y="11"/>
                      <a:pt x="32" y="11"/>
                      <a:pt x="32" y="11"/>
                    </a:cubicBezTo>
                    <a:cubicBezTo>
                      <a:pt x="32" y="11"/>
                      <a:pt x="32" y="11"/>
                      <a:pt x="32" y="11"/>
                    </a:cubicBezTo>
                    <a:cubicBezTo>
                      <a:pt x="44" y="11"/>
                      <a:pt x="53" y="21"/>
                      <a:pt x="53" y="33"/>
                    </a:cubicBezTo>
                    <a:cubicBezTo>
                      <a:pt x="53" y="33"/>
                      <a:pt x="53" y="33"/>
                      <a:pt x="53" y="33"/>
                    </a:cubicBezTo>
                    <a:cubicBezTo>
                      <a:pt x="53" y="44"/>
                      <a:pt x="43" y="53"/>
                      <a:pt x="32" y="53"/>
                    </a:cubicBezTo>
                    <a:cubicBezTo>
                      <a:pt x="32" y="53"/>
                      <a:pt x="32" y="53"/>
                      <a:pt x="32" y="53"/>
                    </a:cubicBezTo>
                    <a:cubicBezTo>
                      <a:pt x="32" y="64"/>
                      <a:pt x="32" y="64"/>
                      <a:pt x="32" y="64"/>
                    </a:cubicBezTo>
                    <a:cubicBezTo>
                      <a:pt x="32" y="64"/>
                      <a:pt x="32" y="64"/>
                      <a:pt x="32" y="64"/>
                    </a:cubicBezTo>
                    <a:cubicBezTo>
                      <a:pt x="49" y="64"/>
                      <a:pt x="63" y="50"/>
                      <a:pt x="64" y="33"/>
                    </a:cubicBezTo>
                    <a:cubicBezTo>
                      <a:pt x="64" y="15"/>
                      <a:pt x="50" y="1"/>
                      <a:pt x="33" y="0"/>
                    </a:cubicBezTo>
                    <a:close/>
                    <a:moveTo>
                      <a:pt x="32" y="0"/>
                    </a:moveTo>
                    <a:cubicBezTo>
                      <a:pt x="32" y="0"/>
                      <a:pt x="32" y="0"/>
                      <a:pt x="32" y="0"/>
                    </a:cubicBezTo>
                    <a:cubicBezTo>
                      <a:pt x="15" y="0"/>
                      <a:pt x="1" y="14"/>
                      <a:pt x="0" y="31"/>
                    </a:cubicBezTo>
                    <a:cubicBezTo>
                      <a:pt x="0" y="49"/>
                      <a:pt x="14" y="64"/>
                      <a:pt x="31" y="64"/>
                    </a:cubicBezTo>
                    <a:cubicBezTo>
                      <a:pt x="31" y="64"/>
                      <a:pt x="32" y="64"/>
                      <a:pt x="32" y="64"/>
                    </a:cubicBezTo>
                    <a:cubicBezTo>
                      <a:pt x="32" y="53"/>
                      <a:pt x="32" y="53"/>
                      <a:pt x="32" y="53"/>
                    </a:cubicBezTo>
                    <a:cubicBezTo>
                      <a:pt x="31" y="53"/>
                      <a:pt x="31" y="53"/>
                      <a:pt x="31" y="53"/>
                    </a:cubicBezTo>
                    <a:cubicBezTo>
                      <a:pt x="20" y="53"/>
                      <a:pt x="10" y="43"/>
                      <a:pt x="11" y="32"/>
                    </a:cubicBezTo>
                    <a:cubicBezTo>
                      <a:pt x="11" y="20"/>
                      <a:pt x="20" y="11"/>
                      <a:pt x="32" y="11"/>
                    </a:cubicBezTo>
                    <a:cubicBezTo>
                      <a:pt x="32" y="11"/>
                      <a:pt x="32" y="11"/>
                      <a:pt x="32" y="11"/>
                    </a:cubicBezTo>
                    <a:lnTo>
                      <a:pt x="32"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45" name="Freeform 182"/>
              <p:cNvSpPr/>
              <p:nvPr/>
            </p:nvSpPr>
            <p:spPr bwMode="auto">
              <a:xfrm>
                <a:off x="-4625975" y="5827713"/>
                <a:ext cx="214313" cy="201613"/>
              </a:xfrm>
              <a:custGeom>
                <a:avLst/>
                <a:gdLst>
                  <a:gd name="T0" fmla="*/ 27 w 57"/>
                  <a:gd name="T1" fmla="*/ 7 h 54"/>
                  <a:gd name="T2" fmla="*/ 23 w 57"/>
                  <a:gd name="T3" fmla="*/ 0 h 54"/>
                  <a:gd name="T4" fmla="*/ 5 w 57"/>
                  <a:gd name="T5" fmla="*/ 17 h 54"/>
                  <a:gd name="T6" fmla="*/ 15 w 57"/>
                  <a:gd name="T7" fmla="*/ 50 h 54"/>
                  <a:gd name="T8" fmla="*/ 29 w 57"/>
                  <a:gd name="T9" fmla="*/ 54 h 54"/>
                  <a:gd name="T10" fmla="*/ 48 w 57"/>
                  <a:gd name="T11" fmla="*/ 46 h 54"/>
                  <a:gd name="T12" fmla="*/ 57 w 57"/>
                  <a:gd name="T13" fmla="*/ 23 h 54"/>
                  <a:gd name="T14" fmla="*/ 56 w 57"/>
                  <a:gd name="T15" fmla="*/ 23 h 54"/>
                  <a:gd name="T16" fmla="*/ 56 w 57"/>
                  <a:gd name="T17" fmla="*/ 23 h 54"/>
                  <a:gd name="T18" fmla="*/ 50 w 57"/>
                  <a:gd name="T19" fmla="*/ 22 h 54"/>
                  <a:gd name="T20" fmla="*/ 44 w 57"/>
                  <a:gd name="T21" fmla="*/ 32 h 54"/>
                  <a:gd name="T22" fmla="*/ 31 w 57"/>
                  <a:gd name="T23" fmla="*/ 38 h 54"/>
                  <a:gd name="T24" fmla="*/ 24 w 57"/>
                  <a:gd name="T25" fmla="*/ 36 h 54"/>
                  <a:gd name="T26" fmla="*/ 20 w 57"/>
                  <a:gd name="T27" fmla="*/ 16 h 54"/>
                  <a:gd name="T28" fmla="*/ 27 w 57"/>
                  <a:gd name="T29" fmla="*/ 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54">
                    <a:moveTo>
                      <a:pt x="27" y="7"/>
                    </a:moveTo>
                    <a:cubicBezTo>
                      <a:pt x="25" y="5"/>
                      <a:pt x="24" y="2"/>
                      <a:pt x="23" y="0"/>
                    </a:cubicBezTo>
                    <a:cubicBezTo>
                      <a:pt x="15" y="5"/>
                      <a:pt x="9" y="10"/>
                      <a:pt x="5" y="17"/>
                    </a:cubicBezTo>
                    <a:cubicBezTo>
                      <a:pt x="0" y="28"/>
                      <a:pt x="3" y="43"/>
                      <a:pt x="15" y="50"/>
                    </a:cubicBezTo>
                    <a:cubicBezTo>
                      <a:pt x="19" y="53"/>
                      <a:pt x="24" y="54"/>
                      <a:pt x="29" y="54"/>
                    </a:cubicBezTo>
                    <a:cubicBezTo>
                      <a:pt x="36" y="54"/>
                      <a:pt x="43" y="51"/>
                      <a:pt x="48" y="46"/>
                    </a:cubicBezTo>
                    <a:cubicBezTo>
                      <a:pt x="54" y="40"/>
                      <a:pt x="56" y="32"/>
                      <a:pt x="57" y="23"/>
                    </a:cubicBezTo>
                    <a:cubicBezTo>
                      <a:pt x="57" y="23"/>
                      <a:pt x="56" y="23"/>
                      <a:pt x="56" y="23"/>
                    </a:cubicBezTo>
                    <a:cubicBezTo>
                      <a:pt x="56" y="23"/>
                      <a:pt x="56" y="23"/>
                      <a:pt x="56" y="23"/>
                    </a:cubicBezTo>
                    <a:cubicBezTo>
                      <a:pt x="54" y="23"/>
                      <a:pt x="52" y="22"/>
                      <a:pt x="50" y="22"/>
                    </a:cubicBezTo>
                    <a:cubicBezTo>
                      <a:pt x="48" y="26"/>
                      <a:pt x="46" y="30"/>
                      <a:pt x="44" y="32"/>
                    </a:cubicBezTo>
                    <a:cubicBezTo>
                      <a:pt x="40" y="36"/>
                      <a:pt x="36" y="38"/>
                      <a:pt x="31" y="38"/>
                    </a:cubicBezTo>
                    <a:cubicBezTo>
                      <a:pt x="29" y="38"/>
                      <a:pt x="26" y="37"/>
                      <a:pt x="24" y="36"/>
                    </a:cubicBezTo>
                    <a:cubicBezTo>
                      <a:pt x="18" y="32"/>
                      <a:pt x="16" y="24"/>
                      <a:pt x="20" y="16"/>
                    </a:cubicBezTo>
                    <a:cubicBezTo>
                      <a:pt x="21" y="13"/>
                      <a:pt x="23" y="10"/>
                      <a:pt x="27" y="7"/>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46" name="Freeform 183"/>
              <p:cNvSpPr/>
              <p:nvPr/>
            </p:nvSpPr>
            <p:spPr bwMode="auto">
              <a:xfrm>
                <a:off x="-4405313" y="5816600"/>
                <a:ext cx="219075" cy="206375"/>
              </a:xfrm>
              <a:custGeom>
                <a:avLst/>
                <a:gdLst>
                  <a:gd name="T0" fmla="*/ 45 w 58"/>
                  <a:gd name="T1" fmla="*/ 49 h 55"/>
                  <a:gd name="T2" fmla="*/ 51 w 58"/>
                  <a:gd name="T3" fmla="*/ 16 h 55"/>
                  <a:gd name="T4" fmla="*/ 33 w 58"/>
                  <a:gd name="T5" fmla="*/ 0 h 55"/>
                  <a:gd name="T6" fmla="*/ 30 w 58"/>
                  <a:gd name="T7" fmla="*/ 7 h 55"/>
                  <a:gd name="T8" fmla="*/ 37 w 58"/>
                  <a:gd name="T9" fmla="*/ 16 h 55"/>
                  <a:gd name="T10" fmla="*/ 34 w 58"/>
                  <a:gd name="T11" fmla="*/ 36 h 55"/>
                  <a:gd name="T12" fmla="*/ 26 w 58"/>
                  <a:gd name="T13" fmla="*/ 39 h 55"/>
                  <a:gd name="T14" fmla="*/ 15 w 58"/>
                  <a:gd name="T15" fmla="*/ 34 h 55"/>
                  <a:gd name="T16" fmla="*/ 7 w 58"/>
                  <a:gd name="T17" fmla="*/ 24 h 55"/>
                  <a:gd name="T18" fmla="*/ 0 w 58"/>
                  <a:gd name="T19" fmla="*/ 26 h 55"/>
                  <a:gd name="T20" fmla="*/ 3 w 58"/>
                  <a:gd name="T21" fmla="*/ 37 h 55"/>
                  <a:gd name="T22" fmla="*/ 5 w 58"/>
                  <a:gd name="T23" fmla="*/ 39 h 55"/>
                  <a:gd name="T24" fmla="*/ 11 w 58"/>
                  <a:gd name="T25" fmla="*/ 48 h 55"/>
                  <a:gd name="T26" fmla="*/ 29 w 58"/>
                  <a:gd name="T27" fmla="*/ 55 h 55"/>
                  <a:gd name="T28" fmla="*/ 45 w 58"/>
                  <a:gd name="T29"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55">
                    <a:moveTo>
                      <a:pt x="45" y="49"/>
                    </a:moveTo>
                    <a:cubicBezTo>
                      <a:pt x="56" y="41"/>
                      <a:pt x="58" y="26"/>
                      <a:pt x="51" y="16"/>
                    </a:cubicBezTo>
                    <a:cubicBezTo>
                      <a:pt x="47" y="9"/>
                      <a:pt x="41" y="4"/>
                      <a:pt x="33" y="0"/>
                    </a:cubicBezTo>
                    <a:cubicBezTo>
                      <a:pt x="32" y="3"/>
                      <a:pt x="31" y="5"/>
                      <a:pt x="30" y="7"/>
                    </a:cubicBezTo>
                    <a:cubicBezTo>
                      <a:pt x="33" y="10"/>
                      <a:pt x="35" y="13"/>
                      <a:pt x="37" y="16"/>
                    </a:cubicBezTo>
                    <a:cubicBezTo>
                      <a:pt x="41" y="23"/>
                      <a:pt x="40" y="31"/>
                      <a:pt x="34" y="36"/>
                    </a:cubicBezTo>
                    <a:cubicBezTo>
                      <a:pt x="32" y="38"/>
                      <a:pt x="29" y="39"/>
                      <a:pt x="26" y="39"/>
                    </a:cubicBezTo>
                    <a:cubicBezTo>
                      <a:pt x="22" y="39"/>
                      <a:pt x="18" y="37"/>
                      <a:pt x="15" y="34"/>
                    </a:cubicBezTo>
                    <a:cubicBezTo>
                      <a:pt x="12" y="32"/>
                      <a:pt x="9" y="28"/>
                      <a:pt x="7" y="24"/>
                    </a:cubicBezTo>
                    <a:cubicBezTo>
                      <a:pt x="5" y="25"/>
                      <a:pt x="3" y="25"/>
                      <a:pt x="0" y="26"/>
                    </a:cubicBezTo>
                    <a:cubicBezTo>
                      <a:pt x="1" y="30"/>
                      <a:pt x="2" y="33"/>
                      <a:pt x="3" y="37"/>
                    </a:cubicBezTo>
                    <a:cubicBezTo>
                      <a:pt x="4" y="38"/>
                      <a:pt x="4" y="38"/>
                      <a:pt x="5" y="39"/>
                    </a:cubicBezTo>
                    <a:cubicBezTo>
                      <a:pt x="6" y="43"/>
                      <a:pt x="8" y="45"/>
                      <a:pt x="11" y="48"/>
                    </a:cubicBezTo>
                    <a:cubicBezTo>
                      <a:pt x="16" y="52"/>
                      <a:pt x="22" y="55"/>
                      <a:pt x="29" y="55"/>
                    </a:cubicBezTo>
                    <a:cubicBezTo>
                      <a:pt x="34" y="55"/>
                      <a:pt x="40" y="53"/>
                      <a:pt x="45" y="49"/>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47" name="Freeform 184"/>
              <p:cNvSpPr/>
              <p:nvPr/>
            </p:nvSpPr>
            <p:spPr bwMode="auto">
              <a:xfrm>
                <a:off x="-4702175" y="5627688"/>
                <a:ext cx="200025" cy="200025"/>
              </a:xfrm>
              <a:custGeom>
                <a:avLst/>
                <a:gdLst>
                  <a:gd name="T0" fmla="*/ 18 w 53"/>
                  <a:gd name="T1" fmla="*/ 50 h 53"/>
                  <a:gd name="T2" fmla="*/ 31 w 53"/>
                  <a:gd name="T3" fmla="*/ 53 h 53"/>
                  <a:gd name="T4" fmla="*/ 43 w 53"/>
                  <a:gd name="T5" fmla="*/ 51 h 53"/>
                  <a:gd name="T6" fmla="*/ 41 w 53"/>
                  <a:gd name="T7" fmla="*/ 44 h 53"/>
                  <a:gd name="T8" fmla="*/ 29 w 53"/>
                  <a:gd name="T9" fmla="*/ 41 h 53"/>
                  <a:gd name="T10" fmla="*/ 20 w 53"/>
                  <a:gd name="T11" fmla="*/ 24 h 53"/>
                  <a:gd name="T12" fmla="*/ 35 w 53"/>
                  <a:gd name="T13" fmla="*/ 13 h 53"/>
                  <a:gd name="T14" fmla="*/ 37 w 53"/>
                  <a:gd name="T15" fmla="*/ 14 h 53"/>
                  <a:gd name="T16" fmla="*/ 48 w 53"/>
                  <a:gd name="T17" fmla="*/ 17 h 53"/>
                  <a:gd name="T18" fmla="*/ 53 w 53"/>
                  <a:gd name="T19" fmla="*/ 12 h 53"/>
                  <a:gd name="T20" fmla="*/ 31 w 53"/>
                  <a:gd name="T21" fmla="*/ 0 h 53"/>
                  <a:gd name="T22" fmla="*/ 28 w 53"/>
                  <a:gd name="T23" fmla="*/ 0 h 53"/>
                  <a:gd name="T24" fmla="*/ 3 w 53"/>
                  <a:gd name="T25" fmla="*/ 19 h 53"/>
                  <a:gd name="T26" fmla="*/ 18 w 53"/>
                  <a:gd name="T27"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3">
                    <a:moveTo>
                      <a:pt x="18" y="50"/>
                    </a:moveTo>
                    <a:cubicBezTo>
                      <a:pt x="22" y="52"/>
                      <a:pt x="26" y="53"/>
                      <a:pt x="31" y="53"/>
                    </a:cubicBezTo>
                    <a:cubicBezTo>
                      <a:pt x="35" y="53"/>
                      <a:pt x="39" y="52"/>
                      <a:pt x="43" y="51"/>
                    </a:cubicBezTo>
                    <a:cubicBezTo>
                      <a:pt x="42" y="49"/>
                      <a:pt x="41" y="47"/>
                      <a:pt x="41" y="44"/>
                    </a:cubicBezTo>
                    <a:cubicBezTo>
                      <a:pt x="36" y="44"/>
                      <a:pt x="32" y="43"/>
                      <a:pt x="29" y="41"/>
                    </a:cubicBezTo>
                    <a:cubicBezTo>
                      <a:pt x="22" y="38"/>
                      <a:pt x="18" y="31"/>
                      <a:pt x="20" y="24"/>
                    </a:cubicBezTo>
                    <a:cubicBezTo>
                      <a:pt x="22" y="17"/>
                      <a:pt x="28" y="13"/>
                      <a:pt x="35" y="13"/>
                    </a:cubicBezTo>
                    <a:cubicBezTo>
                      <a:pt x="35" y="13"/>
                      <a:pt x="36" y="13"/>
                      <a:pt x="37" y="14"/>
                    </a:cubicBezTo>
                    <a:cubicBezTo>
                      <a:pt x="40" y="14"/>
                      <a:pt x="44" y="15"/>
                      <a:pt x="48" y="17"/>
                    </a:cubicBezTo>
                    <a:cubicBezTo>
                      <a:pt x="49" y="15"/>
                      <a:pt x="51" y="13"/>
                      <a:pt x="53" y="12"/>
                    </a:cubicBezTo>
                    <a:cubicBezTo>
                      <a:pt x="46" y="6"/>
                      <a:pt x="39" y="1"/>
                      <a:pt x="31" y="0"/>
                    </a:cubicBezTo>
                    <a:cubicBezTo>
                      <a:pt x="30" y="0"/>
                      <a:pt x="29" y="0"/>
                      <a:pt x="28" y="0"/>
                    </a:cubicBezTo>
                    <a:cubicBezTo>
                      <a:pt x="17" y="0"/>
                      <a:pt x="6" y="8"/>
                      <a:pt x="3" y="19"/>
                    </a:cubicBezTo>
                    <a:cubicBezTo>
                      <a:pt x="0" y="32"/>
                      <a:pt x="7" y="45"/>
                      <a:pt x="18" y="5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48" name="Freeform 185"/>
              <p:cNvSpPr/>
              <p:nvPr/>
            </p:nvSpPr>
            <p:spPr bwMode="auto">
              <a:xfrm>
                <a:off x="-5780088" y="5470525"/>
                <a:ext cx="142875" cy="247650"/>
              </a:xfrm>
              <a:custGeom>
                <a:avLst/>
                <a:gdLst>
                  <a:gd name="T0" fmla="*/ 38 w 38"/>
                  <a:gd name="T1" fmla="*/ 33 h 66"/>
                  <a:gd name="T2" fmla="*/ 19 w 38"/>
                  <a:gd name="T3" fmla="*/ 0 h 66"/>
                  <a:gd name="T4" fmla="*/ 0 w 38"/>
                  <a:gd name="T5" fmla="*/ 33 h 66"/>
                  <a:gd name="T6" fmla="*/ 19 w 38"/>
                  <a:gd name="T7" fmla="*/ 66 h 66"/>
                  <a:gd name="T8" fmla="*/ 38 w 38"/>
                  <a:gd name="T9" fmla="*/ 33 h 66"/>
                </a:gdLst>
                <a:ahLst/>
                <a:cxnLst>
                  <a:cxn ang="0">
                    <a:pos x="T0" y="T1"/>
                  </a:cxn>
                  <a:cxn ang="0">
                    <a:pos x="T2" y="T3"/>
                  </a:cxn>
                  <a:cxn ang="0">
                    <a:pos x="T4" y="T5"/>
                  </a:cxn>
                  <a:cxn ang="0">
                    <a:pos x="T6" y="T7"/>
                  </a:cxn>
                  <a:cxn ang="0">
                    <a:pos x="T8" y="T9"/>
                  </a:cxn>
                </a:cxnLst>
                <a:rect l="0" t="0" r="r" b="b"/>
                <a:pathLst>
                  <a:path w="38" h="66">
                    <a:moveTo>
                      <a:pt x="38" y="33"/>
                    </a:moveTo>
                    <a:cubicBezTo>
                      <a:pt x="38" y="21"/>
                      <a:pt x="31" y="5"/>
                      <a:pt x="19" y="0"/>
                    </a:cubicBezTo>
                    <a:cubicBezTo>
                      <a:pt x="8" y="5"/>
                      <a:pt x="0" y="21"/>
                      <a:pt x="0" y="33"/>
                    </a:cubicBezTo>
                    <a:cubicBezTo>
                      <a:pt x="0" y="45"/>
                      <a:pt x="8" y="62"/>
                      <a:pt x="19" y="66"/>
                    </a:cubicBezTo>
                    <a:cubicBezTo>
                      <a:pt x="31" y="62"/>
                      <a:pt x="38" y="45"/>
                      <a:pt x="38" y="33"/>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49" name="Freeform 186"/>
              <p:cNvSpPr/>
              <p:nvPr/>
            </p:nvSpPr>
            <p:spPr bwMode="auto">
              <a:xfrm>
                <a:off x="-5678488" y="5627688"/>
                <a:ext cx="230188" cy="184150"/>
              </a:xfrm>
              <a:custGeom>
                <a:avLst/>
                <a:gdLst>
                  <a:gd name="T0" fmla="*/ 1 w 61"/>
                  <a:gd name="T1" fmla="*/ 41 h 49"/>
                  <a:gd name="T2" fmla="*/ 40 w 61"/>
                  <a:gd name="T3" fmla="*/ 41 h 49"/>
                  <a:gd name="T4" fmla="*/ 59 w 61"/>
                  <a:gd name="T5" fmla="*/ 8 h 49"/>
                  <a:gd name="T6" fmla="*/ 21 w 61"/>
                  <a:gd name="T7" fmla="*/ 8 h 49"/>
                  <a:gd name="T8" fmla="*/ 1 w 61"/>
                  <a:gd name="T9" fmla="*/ 41 h 49"/>
                </a:gdLst>
                <a:ahLst/>
                <a:cxnLst>
                  <a:cxn ang="0">
                    <a:pos x="T0" y="T1"/>
                  </a:cxn>
                  <a:cxn ang="0">
                    <a:pos x="T2" y="T3"/>
                  </a:cxn>
                  <a:cxn ang="0">
                    <a:pos x="T4" y="T5"/>
                  </a:cxn>
                  <a:cxn ang="0">
                    <a:pos x="T6" y="T7"/>
                  </a:cxn>
                  <a:cxn ang="0">
                    <a:pos x="T8" y="T9"/>
                  </a:cxn>
                </a:cxnLst>
                <a:rect l="0" t="0" r="r" b="b"/>
                <a:pathLst>
                  <a:path w="61" h="49">
                    <a:moveTo>
                      <a:pt x="1" y="41"/>
                    </a:moveTo>
                    <a:cubicBezTo>
                      <a:pt x="11" y="49"/>
                      <a:pt x="30" y="47"/>
                      <a:pt x="40" y="41"/>
                    </a:cubicBezTo>
                    <a:cubicBezTo>
                      <a:pt x="50" y="35"/>
                      <a:pt x="61" y="21"/>
                      <a:pt x="59" y="8"/>
                    </a:cubicBezTo>
                    <a:cubicBezTo>
                      <a:pt x="50" y="0"/>
                      <a:pt x="31" y="2"/>
                      <a:pt x="21" y="8"/>
                    </a:cubicBezTo>
                    <a:cubicBezTo>
                      <a:pt x="11" y="14"/>
                      <a:pt x="0" y="28"/>
                      <a:pt x="1" y="41"/>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50" name="Freeform 187"/>
              <p:cNvSpPr/>
              <p:nvPr/>
            </p:nvSpPr>
            <p:spPr bwMode="auto">
              <a:xfrm>
                <a:off x="-5678488" y="5811838"/>
                <a:ext cx="230188" cy="180975"/>
              </a:xfrm>
              <a:custGeom>
                <a:avLst/>
                <a:gdLst>
                  <a:gd name="T0" fmla="*/ 40 w 61"/>
                  <a:gd name="T1" fmla="*/ 40 h 48"/>
                  <a:gd name="T2" fmla="*/ 59 w 61"/>
                  <a:gd name="T3" fmla="*/ 8 h 48"/>
                  <a:gd name="T4" fmla="*/ 21 w 61"/>
                  <a:gd name="T5" fmla="*/ 7 h 48"/>
                  <a:gd name="T6" fmla="*/ 1 w 61"/>
                  <a:gd name="T7" fmla="*/ 40 h 48"/>
                  <a:gd name="T8" fmla="*/ 40 w 61"/>
                  <a:gd name="T9" fmla="*/ 40 h 48"/>
                </a:gdLst>
                <a:ahLst/>
                <a:cxnLst>
                  <a:cxn ang="0">
                    <a:pos x="T0" y="T1"/>
                  </a:cxn>
                  <a:cxn ang="0">
                    <a:pos x="T2" y="T3"/>
                  </a:cxn>
                  <a:cxn ang="0">
                    <a:pos x="T4" y="T5"/>
                  </a:cxn>
                  <a:cxn ang="0">
                    <a:pos x="T6" y="T7"/>
                  </a:cxn>
                  <a:cxn ang="0">
                    <a:pos x="T8" y="T9"/>
                  </a:cxn>
                </a:cxnLst>
                <a:rect l="0" t="0" r="r" b="b"/>
                <a:pathLst>
                  <a:path w="61" h="48">
                    <a:moveTo>
                      <a:pt x="40" y="40"/>
                    </a:moveTo>
                    <a:cubicBezTo>
                      <a:pt x="50" y="35"/>
                      <a:pt x="61" y="20"/>
                      <a:pt x="59" y="8"/>
                    </a:cubicBezTo>
                    <a:cubicBezTo>
                      <a:pt x="50" y="0"/>
                      <a:pt x="31" y="1"/>
                      <a:pt x="21" y="7"/>
                    </a:cubicBezTo>
                    <a:cubicBezTo>
                      <a:pt x="11" y="13"/>
                      <a:pt x="0" y="28"/>
                      <a:pt x="1" y="40"/>
                    </a:cubicBezTo>
                    <a:cubicBezTo>
                      <a:pt x="11" y="48"/>
                      <a:pt x="29" y="46"/>
                      <a:pt x="40" y="4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51" name="Freeform 188"/>
              <p:cNvSpPr/>
              <p:nvPr/>
            </p:nvSpPr>
            <p:spPr bwMode="auto">
              <a:xfrm>
                <a:off x="-5964238" y="5627688"/>
                <a:ext cx="230188" cy="184150"/>
              </a:xfrm>
              <a:custGeom>
                <a:avLst/>
                <a:gdLst>
                  <a:gd name="T0" fmla="*/ 21 w 61"/>
                  <a:gd name="T1" fmla="*/ 41 h 49"/>
                  <a:gd name="T2" fmla="*/ 59 w 61"/>
                  <a:gd name="T3" fmla="*/ 41 h 49"/>
                  <a:gd name="T4" fmla="*/ 39 w 61"/>
                  <a:gd name="T5" fmla="*/ 8 h 49"/>
                  <a:gd name="T6" fmla="*/ 1 w 61"/>
                  <a:gd name="T7" fmla="*/ 8 h 49"/>
                  <a:gd name="T8" fmla="*/ 21 w 61"/>
                  <a:gd name="T9" fmla="*/ 41 h 49"/>
                </a:gdLst>
                <a:ahLst/>
                <a:cxnLst>
                  <a:cxn ang="0">
                    <a:pos x="T0" y="T1"/>
                  </a:cxn>
                  <a:cxn ang="0">
                    <a:pos x="T2" y="T3"/>
                  </a:cxn>
                  <a:cxn ang="0">
                    <a:pos x="T4" y="T5"/>
                  </a:cxn>
                  <a:cxn ang="0">
                    <a:pos x="T6" y="T7"/>
                  </a:cxn>
                  <a:cxn ang="0">
                    <a:pos x="T8" y="T9"/>
                  </a:cxn>
                </a:cxnLst>
                <a:rect l="0" t="0" r="r" b="b"/>
                <a:pathLst>
                  <a:path w="61" h="49">
                    <a:moveTo>
                      <a:pt x="21" y="41"/>
                    </a:moveTo>
                    <a:cubicBezTo>
                      <a:pt x="31" y="47"/>
                      <a:pt x="49" y="49"/>
                      <a:pt x="59" y="41"/>
                    </a:cubicBezTo>
                    <a:cubicBezTo>
                      <a:pt x="61" y="28"/>
                      <a:pt x="50" y="14"/>
                      <a:pt x="39" y="8"/>
                    </a:cubicBezTo>
                    <a:cubicBezTo>
                      <a:pt x="29" y="2"/>
                      <a:pt x="11" y="0"/>
                      <a:pt x="1" y="8"/>
                    </a:cubicBezTo>
                    <a:cubicBezTo>
                      <a:pt x="0" y="21"/>
                      <a:pt x="11" y="35"/>
                      <a:pt x="21" y="41"/>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52" name="Freeform 189"/>
              <p:cNvSpPr/>
              <p:nvPr/>
            </p:nvSpPr>
            <p:spPr bwMode="auto">
              <a:xfrm>
                <a:off x="-5964238" y="5811838"/>
                <a:ext cx="230188" cy="180975"/>
              </a:xfrm>
              <a:custGeom>
                <a:avLst/>
                <a:gdLst>
                  <a:gd name="T0" fmla="*/ 21 w 61"/>
                  <a:gd name="T1" fmla="*/ 40 h 48"/>
                  <a:gd name="T2" fmla="*/ 59 w 61"/>
                  <a:gd name="T3" fmla="*/ 40 h 48"/>
                  <a:gd name="T4" fmla="*/ 39 w 61"/>
                  <a:gd name="T5" fmla="*/ 7 h 48"/>
                  <a:gd name="T6" fmla="*/ 1 w 61"/>
                  <a:gd name="T7" fmla="*/ 8 h 48"/>
                  <a:gd name="T8" fmla="*/ 21 w 61"/>
                  <a:gd name="T9" fmla="*/ 40 h 48"/>
                </a:gdLst>
                <a:ahLst/>
                <a:cxnLst>
                  <a:cxn ang="0">
                    <a:pos x="T0" y="T1"/>
                  </a:cxn>
                  <a:cxn ang="0">
                    <a:pos x="T2" y="T3"/>
                  </a:cxn>
                  <a:cxn ang="0">
                    <a:pos x="T4" y="T5"/>
                  </a:cxn>
                  <a:cxn ang="0">
                    <a:pos x="T6" y="T7"/>
                  </a:cxn>
                  <a:cxn ang="0">
                    <a:pos x="T8" y="T9"/>
                  </a:cxn>
                </a:cxnLst>
                <a:rect l="0" t="0" r="r" b="b"/>
                <a:pathLst>
                  <a:path w="61" h="48">
                    <a:moveTo>
                      <a:pt x="21" y="40"/>
                    </a:moveTo>
                    <a:cubicBezTo>
                      <a:pt x="31" y="46"/>
                      <a:pt x="49" y="48"/>
                      <a:pt x="59" y="40"/>
                    </a:cubicBezTo>
                    <a:cubicBezTo>
                      <a:pt x="61" y="28"/>
                      <a:pt x="50" y="13"/>
                      <a:pt x="39" y="7"/>
                    </a:cubicBezTo>
                    <a:cubicBezTo>
                      <a:pt x="29" y="1"/>
                      <a:pt x="11" y="0"/>
                      <a:pt x="1" y="8"/>
                    </a:cubicBezTo>
                    <a:cubicBezTo>
                      <a:pt x="0" y="20"/>
                      <a:pt x="11" y="35"/>
                      <a:pt x="21" y="4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53" name="Freeform 190"/>
              <p:cNvSpPr/>
              <p:nvPr/>
            </p:nvSpPr>
            <p:spPr bwMode="auto">
              <a:xfrm>
                <a:off x="-5719763" y="5748338"/>
                <a:ext cx="26988" cy="288925"/>
              </a:xfrm>
              <a:custGeom>
                <a:avLst/>
                <a:gdLst>
                  <a:gd name="T0" fmla="*/ 0 w 7"/>
                  <a:gd name="T1" fmla="*/ 2 h 77"/>
                  <a:gd name="T2" fmla="*/ 0 w 7"/>
                  <a:gd name="T3" fmla="*/ 74 h 77"/>
                  <a:gd name="T4" fmla="*/ 3 w 7"/>
                  <a:gd name="T5" fmla="*/ 77 h 77"/>
                  <a:gd name="T6" fmla="*/ 7 w 7"/>
                  <a:gd name="T7" fmla="*/ 74 h 77"/>
                  <a:gd name="T8" fmla="*/ 7 w 7"/>
                  <a:gd name="T9" fmla="*/ 2 h 77"/>
                  <a:gd name="T10" fmla="*/ 3 w 7"/>
                  <a:gd name="T11" fmla="*/ 0 h 77"/>
                  <a:gd name="T12" fmla="*/ 0 w 7"/>
                  <a:gd name="T13" fmla="*/ 2 h 77"/>
                </a:gdLst>
                <a:ahLst/>
                <a:cxnLst>
                  <a:cxn ang="0">
                    <a:pos x="T0" y="T1"/>
                  </a:cxn>
                  <a:cxn ang="0">
                    <a:pos x="T2" y="T3"/>
                  </a:cxn>
                  <a:cxn ang="0">
                    <a:pos x="T4" y="T5"/>
                  </a:cxn>
                  <a:cxn ang="0">
                    <a:pos x="T6" y="T7"/>
                  </a:cxn>
                  <a:cxn ang="0">
                    <a:pos x="T8" y="T9"/>
                  </a:cxn>
                  <a:cxn ang="0">
                    <a:pos x="T10" y="T11"/>
                  </a:cxn>
                  <a:cxn ang="0">
                    <a:pos x="T12" y="T13"/>
                  </a:cxn>
                </a:cxnLst>
                <a:rect l="0" t="0" r="r" b="b"/>
                <a:pathLst>
                  <a:path w="7" h="77">
                    <a:moveTo>
                      <a:pt x="0" y="2"/>
                    </a:moveTo>
                    <a:cubicBezTo>
                      <a:pt x="0" y="74"/>
                      <a:pt x="0" y="74"/>
                      <a:pt x="0" y="74"/>
                    </a:cubicBezTo>
                    <a:cubicBezTo>
                      <a:pt x="0" y="76"/>
                      <a:pt x="1" y="77"/>
                      <a:pt x="3" y="77"/>
                    </a:cubicBezTo>
                    <a:cubicBezTo>
                      <a:pt x="5" y="77"/>
                      <a:pt x="7" y="76"/>
                      <a:pt x="7" y="74"/>
                    </a:cubicBezTo>
                    <a:cubicBezTo>
                      <a:pt x="7" y="2"/>
                      <a:pt x="7" y="2"/>
                      <a:pt x="7" y="2"/>
                    </a:cubicBezTo>
                    <a:cubicBezTo>
                      <a:pt x="7" y="1"/>
                      <a:pt x="5" y="0"/>
                      <a:pt x="3" y="0"/>
                    </a:cubicBezTo>
                    <a:cubicBezTo>
                      <a:pt x="1" y="0"/>
                      <a:pt x="0" y="1"/>
                      <a:pt x="0" y="2"/>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54" name="Freeform 191"/>
              <p:cNvSpPr/>
              <p:nvPr/>
            </p:nvSpPr>
            <p:spPr bwMode="auto">
              <a:xfrm>
                <a:off x="-6415088" y="3071812"/>
                <a:ext cx="49213" cy="247650"/>
              </a:xfrm>
              <a:custGeom>
                <a:avLst/>
                <a:gdLst>
                  <a:gd name="T0" fmla="*/ 13 w 13"/>
                  <a:gd name="T1" fmla="*/ 1 h 66"/>
                  <a:gd name="T2" fmla="*/ 7 w 13"/>
                  <a:gd name="T3" fmla="*/ 0 h 66"/>
                  <a:gd name="T4" fmla="*/ 7 w 13"/>
                  <a:gd name="T5" fmla="*/ 0 h 66"/>
                  <a:gd name="T6" fmla="*/ 0 w 13"/>
                  <a:gd name="T7" fmla="*/ 2 h 66"/>
                  <a:gd name="T8" fmla="*/ 0 w 13"/>
                  <a:gd name="T9" fmla="*/ 66 h 66"/>
                  <a:gd name="T10" fmla="*/ 13 w 13"/>
                  <a:gd name="T11" fmla="*/ 66 h 66"/>
                  <a:gd name="T12" fmla="*/ 13 w 13"/>
                  <a:gd name="T13" fmla="*/ 1 h 66"/>
                </a:gdLst>
                <a:ahLst/>
                <a:cxnLst>
                  <a:cxn ang="0">
                    <a:pos x="T0" y="T1"/>
                  </a:cxn>
                  <a:cxn ang="0">
                    <a:pos x="T2" y="T3"/>
                  </a:cxn>
                  <a:cxn ang="0">
                    <a:pos x="T4" y="T5"/>
                  </a:cxn>
                  <a:cxn ang="0">
                    <a:pos x="T6" y="T7"/>
                  </a:cxn>
                  <a:cxn ang="0">
                    <a:pos x="T8" y="T9"/>
                  </a:cxn>
                  <a:cxn ang="0">
                    <a:pos x="T10" y="T11"/>
                  </a:cxn>
                  <a:cxn ang="0">
                    <a:pos x="T12" y="T13"/>
                  </a:cxn>
                </a:cxnLst>
                <a:rect l="0" t="0" r="r" b="b"/>
                <a:pathLst>
                  <a:path w="13" h="66">
                    <a:moveTo>
                      <a:pt x="13" y="1"/>
                    </a:moveTo>
                    <a:cubicBezTo>
                      <a:pt x="11" y="1"/>
                      <a:pt x="9" y="0"/>
                      <a:pt x="7" y="0"/>
                    </a:cubicBezTo>
                    <a:cubicBezTo>
                      <a:pt x="7" y="0"/>
                      <a:pt x="7" y="0"/>
                      <a:pt x="7" y="0"/>
                    </a:cubicBezTo>
                    <a:cubicBezTo>
                      <a:pt x="4" y="0"/>
                      <a:pt x="2" y="1"/>
                      <a:pt x="0" y="2"/>
                    </a:cubicBezTo>
                    <a:cubicBezTo>
                      <a:pt x="0" y="66"/>
                      <a:pt x="0" y="66"/>
                      <a:pt x="0" y="66"/>
                    </a:cubicBezTo>
                    <a:cubicBezTo>
                      <a:pt x="13" y="66"/>
                      <a:pt x="13" y="66"/>
                      <a:pt x="13" y="66"/>
                    </a:cubicBezTo>
                    <a:lnTo>
                      <a:pt x="13" y="1"/>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55" name="Freeform 192"/>
              <p:cNvSpPr/>
              <p:nvPr/>
            </p:nvSpPr>
            <p:spPr bwMode="auto">
              <a:xfrm>
                <a:off x="-6415088" y="2725737"/>
                <a:ext cx="49213" cy="33338"/>
              </a:xfrm>
              <a:custGeom>
                <a:avLst/>
                <a:gdLst>
                  <a:gd name="T0" fmla="*/ 8 w 13"/>
                  <a:gd name="T1" fmla="*/ 9 h 9"/>
                  <a:gd name="T2" fmla="*/ 9 w 13"/>
                  <a:gd name="T3" fmla="*/ 9 h 9"/>
                  <a:gd name="T4" fmla="*/ 13 w 13"/>
                  <a:gd name="T5" fmla="*/ 9 h 9"/>
                  <a:gd name="T6" fmla="*/ 13 w 13"/>
                  <a:gd name="T7" fmla="*/ 0 h 9"/>
                  <a:gd name="T8" fmla="*/ 0 w 13"/>
                  <a:gd name="T9" fmla="*/ 0 h 9"/>
                  <a:gd name="T10" fmla="*/ 0 w 13"/>
                  <a:gd name="T11" fmla="*/ 9 h 9"/>
                  <a:gd name="T12" fmla="*/ 8 w 13"/>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8" y="9"/>
                    </a:moveTo>
                    <a:cubicBezTo>
                      <a:pt x="8" y="9"/>
                      <a:pt x="9" y="9"/>
                      <a:pt x="9" y="9"/>
                    </a:cubicBezTo>
                    <a:cubicBezTo>
                      <a:pt x="10" y="9"/>
                      <a:pt x="12" y="9"/>
                      <a:pt x="13" y="9"/>
                    </a:cubicBezTo>
                    <a:cubicBezTo>
                      <a:pt x="13" y="0"/>
                      <a:pt x="13" y="0"/>
                      <a:pt x="13" y="0"/>
                    </a:cubicBezTo>
                    <a:cubicBezTo>
                      <a:pt x="0" y="0"/>
                      <a:pt x="0" y="0"/>
                      <a:pt x="0" y="0"/>
                    </a:cubicBezTo>
                    <a:cubicBezTo>
                      <a:pt x="0" y="9"/>
                      <a:pt x="0" y="9"/>
                      <a:pt x="0" y="9"/>
                    </a:cubicBezTo>
                    <a:cubicBezTo>
                      <a:pt x="2" y="9"/>
                      <a:pt x="5" y="9"/>
                      <a:pt x="8" y="9"/>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56" name="Freeform 193"/>
              <p:cNvSpPr/>
              <p:nvPr/>
            </p:nvSpPr>
            <p:spPr bwMode="auto">
              <a:xfrm>
                <a:off x="-6616700" y="2774950"/>
                <a:ext cx="465138" cy="344488"/>
              </a:xfrm>
              <a:custGeom>
                <a:avLst/>
                <a:gdLst>
                  <a:gd name="T0" fmla="*/ 67 w 124"/>
                  <a:gd name="T1" fmla="*/ 0 h 92"/>
                  <a:gd name="T2" fmla="*/ 63 w 124"/>
                  <a:gd name="T3" fmla="*/ 0 h 92"/>
                  <a:gd name="T4" fmla="*/ 62 w 124"/>
                  <a:gd name="T5" fmla="*/ 0 h 92"/>
                  <a:gd name="T6" fmla="*/ 54 w 124"/>
                  <a:gd name="T7" fmla="*/ 1 h 92"/>
                  <a:gd name="T8" fmla="*/ 0 w 124"/>
                  <a:gd name="T9" fmla="*/ 60 h 92"/>
                  <a:gd name="T10" fmla="*/ 4 w 124"/>
                  <a:gd name="T11" fmla="*/ 84 h 92"/>
                  <a:gd name="T12" fmla="*/ 6 w 124"/>
                  <a:gd name="T13" fmla="*/ 87 h 92"/>
                  <a:gd name="T14" fmla="*/ 9 w 124"/>
                  <a:gd name="T15" fmla="*/ 83 h 92"/>
                  <a:gd name="T16" fmla="*/ 25 w 124"/>
                  <a:gd name="T17" fmla="*/ 74 h 92"/>
                  <a:gd name="T18" fmla="*/ 25 w 124"/>
                  <a:gd name="T19" fmla="*/ 74 h 92"/>
                  <a:gd name="T20" fmla="*/ 41 w 124"/>
                  <a:gd name="T21" fmla="*/ 84 h 92"/>
                  <a:gd name="T22" fmla="*/ 43 w 124"/>
                  <a:gd name="T23" fmla="*/ 87 h 92"/>
                  <a:gd name="T24" fmla="*/ 45 w 124"/>
                  <a:gd name="T25" fmla="*/ 84 h 92"/>
                  <a:gd name="T26" fmla="*/ 54 w 124"/>
                  <a:gd name="T27" fmla="*/ 76 h 92"/>
                  <a:gd name="T28" fmla="*/ 61 w 124"/>
                  <a:gd name="T29" fmla="*/ 75 h 92"/>
                  <a:gd name="T30" fmla="*/ 61 w 124"/>
                  <a:gd name="T31" fmla="*/ 75 h 92"/>
                  <a:gd name="T32" fmla="*/ 67 w 124"/>
                  <a:gd name="T33" fmla="*/ 76 h 92"/>
                  <a:gd name="T34" fmla="*/ 77 w 124"/>
                  <a:gd name="T35" fmla="*/ 85 h 92"/>
                  <a:gd name="T36" fmla="*/ 79 w 124"/>
                  <a:gd name="T37" fmla="*/ 88 h 92"/>
                  <a:gd name="T38" fmla="*/ 81 w 124"/>
                  <a:gd name="T39" fmla="*/ 85 h 92"/>
                  <a:gd name="T40" fmla="*/ 96 w 124"/>
                  <a:gd name="T41" fmla="*/ 75 h 92"/>
                  <a:gd name="T42" fmla="*/ 97 w 124"/>
                  <a:gd name="T43" fmla="*/ 75 h 92"/>
                  <a:gd name="T44" fmla="*/ 112 w 124"/>
                  <a:gd name="T45" fmla="*/ 86 h 92"/>
                  <a:gd name="T46" fmla="*/ 114 w 124"/>
                  <a:gd name="T47" fmla="*/ 90 h 92"/>
                  <a:gd name="T48" fmla="*/ 115 w 124"/>
                  <a:gd name="T49" fmla="*/ 92 h 92"/>
                  <a:gd name="T50" fmla="*/ 116 w 124"/>
                  <a:gd name="T51" fmla="*/ 90 h 92"/>
                  <a:gd name="T52" fmla="*/ 118 w 124"/>
                  <a:gd name="T53" fmla="*/ 87 h 92"/>
                  <a:gd name="T54" fmla="*/ 123 w 124"/>
                  <a:gd name="T55" fmla="*/ 63 h 92"/>
                  <a:gd name="T56" fmla="*/ 67 w 124"/>
                  <a:gd name="T5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4" h="92">
                    <a:moveTo>
                      <a:pt x="67" y="0"/>
                    </a:moveTo>
                    <a:cubicBezTo>
                      <a:pt x="66" y="0"/>
                      <a:pt x="64" y="0"/>
                      <a:pt x="63" y="0"/>
                    </a:cubicBezTo>
                    <a:cubicBezTo>
                      <a:pt x="62" y="0"/>
                      <a:pt x="62" y="0"/>
                      <a:pt x="62" y="0"/>
                    </a:cubicBezTo>
                    <a:cubicBezTo>
                      <a:pt x="59" y="0"/>
                      <a:pt x="56" y="0"/>
                      <a:pt x="54" y="1"/>
                    </a:cubicBezTo>
                    <a:cubicBezTo>
                      <a:pt x="24" y="4"/>
                      <a:pt x="1" y="29"/>
                      <a:pt x="0" y="60"/>
                    </a:cubicBezTo>
                    <a:cubicBezTo>
                      <a:pt x="0" y="69"/>
                      <a:pt x="1" y="76"/>
                      <a:pt x="4" y="84"/>
                    </a:cubicBezTo>
                    <a:cubicBezTo>
                      <a:pt x="4" y="86"/>
                      <a:pt x="5" y="87"/>
                      <a:pt x="6" y="87"/>
                    </a:cubicBezTo>
                    <a:cubicBezTo>
                      <a:pt x="7" y="87"/>
                      <a:pt x="8" y="85"/>
                      <a:pt x="9" y="83"/>
                    </a:cubicBezTo>
                    <a:cubicBezTo>
                      <a:pt x="12" y="78"/>
                      <a:pt x="18" y="74"/>
                      <a:pt x="25" y="74"/>
                    </a:cubicBezTo>
                    <a:cubicBezTo>
                      <a:pt x="25" y="74"/>
                      <a:pt x="25" y="74"/>
                      <a:pt x="25" y="74"/>
                    </a:cubicBezTo>
                    <a:cubicBezTo>
                      <a:pt x="32" y="74"/>
                      <a:pt x="38" y="78"/>
                      <a:pt x="41" y="84"/>
                    </a:cubicBezTo>
                    <a:cubicBezTo>
                      <a:pt x="42" y="86"/>
                      <a:pt x="42" y="87"/>
                      <a:pt x="43" y="87"/>
                    </a:cubicBezTo>
                    <a:cubicBezTo>
                      <a:pt x="43" y="87"/>
                      <a:pt x="44" y="86"/>
                      <a:pt x="45" y="84"/>
                    </a:cubicBezTo>
                    <a:cubicBezTo>
                      <a:pt x="47" y="80"/>
                      <a:pt x="50" y="77"/>
                      <a:pt x="54" y="76"/>
                    </a:cubicBezTo>
                    <a:cubicBezTo>
                      <a:pt x="56" y="75"/>
                      <a:pt x="58" y="75"/>
                      <a:pt x="61" y="75"/>
                    </a:cubicBezTo>
                    <a:cubicBezTo>
                      <a:pt x="61" y="75"/>
                      <a:pt x="61" y="75"/>
                      <a:pt x="61" y="75"/>
                    </a:cubicBezTo>
                    <a:cubicBezTo>
                      <a:pt x="63" y="75"/>
                      <a:pt x="65" y="75"/>
                      <a:pt x="67" y="76"/>
                    </a:cubicBezTo>
                    <a:cubicBezTo>
                      <a:pt x="71" y="77"/>
                      <a:pt x="75" y="81"/>
                      <a:pt x="77" y="85"/>
                    </a:cubicBezTo>
                    <a:cubicBezTo>
                      <a:pt x="78" y="87"/>
                      <a:pt x="78" y="88"/>
                      <a:pt x="79" y="88"/>
                    </a:cubicBezTo>
                    <a:cubicBezTo>
                      <a:pt x="79" y="88"/>
                      <a:pt x="80" y="87"/>
                      <a:pt x="81" y="85"/>
                    </a:cubicBezTo>
                    <a:cubicBezTo>
                      <a:pt x="84" y="79"/>
                      <a:pt x="89" y="75"/>
                      <a:pt x="96" y="75"/>
                    </a:cubicBezTo>
                    <a:cubicBezTo>
                      <a:pt x="96" y="75"/>
                      <a:pt x="97" y="75"/>
                      <a:pt x="97" y="75"/>
                    </a:cubicBezTo>
                    <a:cubicBezTo>
                      <a:pt x="104" y="76"/>
                      <a:pt x="110" y="80"/>
                      <a:pt x="112" y="86"/>
                    </a:cubicBezTo>
                    <a:cubicBezTo>
                      <a:pt x="113" y="87"/>
                      <a:pt x="113" y="89"/>
                      <a:pt x="114" y="90"/>
                    </a:cubicBezTo>
                    <a:cubicBezTo>
                      <a:pt x="114" y="91"/>
                      <a:pt x="114" y="92"/>
                      <a:pt x="115" y="92"/>
                    </a:cubicBezTo>
                    <a:cubicBezTo>
                      <a:pt x="115" y="92"/>
                      <a:pt x="116" y="91"/>
                      <a:pt x="116" y="90"/>
                    </a:cubicBezTo>
                    <a:cubicBezTo>
                      <a:pt x="117" y="89"/>
                      <a:pt x="117" y="88"/>
                      <a:pt x="118" y="87"/>
                    </a:cubicBezTo>
                    <a:cubicBezTo>
                      <a:pt x="121" y="79"/>
                      <a:pt x="123" y="72"/>
                      <a:pt x="123" y="63"/>
                    </a:cubicBezTo>
                    <a:cubicBezTo>
                      <a:pt x="124" y="31"/>
                      <a:pt x="99" y="3"/>
                      <a:pt x="67"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57" name="Freeform 194"/>
              <p:cNvSpPr/>
              <p:nvPr/>
            </p:nvSpPr>
            <p:spPr bwMode="auto">
              <a:xfrm>
                <a:off x="-1455738" y="7662863"/>
                <a:ext cx="179388" cy="131763"/>
              </a:xfrm>
              <a:custGeom>
                <a:avLst/>
                <a:gdLst>
                  <a:gd name="T0" fmla="*/ 31 w 48"/>
                  <a:gd name="T1" fmla="*/ 11 h 35"/>
                  <a:gd name="T2" fmla="*/ 42 w 48"/>
                  <a:gd name="T3" fmla="*/ 3 h 35"/>
                  <a:gd name="T4" fmla="*/ 48 w 48"/>
                  <a:gd name="T5" fmla="*/ 1 h 35"/>
                  <a:gd name="T6" fmla="*/ 28 w 48"/>
                  <a:gd name="T7" fmla="*/ 3 h 35"/>
                  <a:gd name="T8" fmla="*/ 15 w 48"/>
                  <a:gd name="T9" fmla="*/ 13 h 35"/>
                  <a:gd name="T10" fmla="*/ 10 w 48"/>
                  <a:gd name="T11" fmla="*/ 23 h 35"/>
                  <a:gd name="T12" fmla="*/ 0 w 48"/>
                  <a:gd name="T13" fmla="*/ 35 h 35"/>
                  <a:gd name="T14" fmla="*/ 16 w 48"/>
                  <a:gd name="T15" fmla="*/ 28 h 35"/>
                  <a:gd name="T16" fmla="*/ 31 w 48"/>
                  <a:gd name="T17"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5">
                    <a:moveTo>
                      <a:pt x="31" y="11"/>
                    </a:moveTo>
                    <a:cubicBezTo>
                      <a:pt x="34" y="7"/>
                      <a:pt x="38" y="5"/>
                      <a:pt x="42" y="3"/>
                    </a:cubicBezTo>
                    <a:cubicBezTo>
                      <a:pt x="43" y="3"/>
                      <a:pt x="46" y="1"/>
                      <a:pt x="48" y="1"/>
                    </a:cubicBezTo>
                    <a:cubicBezTo>
                      <a:pt x="41" y="1"/>
                      <a:pt x="34" y="0"/>
                      <a:pt x="28" y="3"/>
                    </a:cubicBezTo>
                    <a:cubicBezTo>
                      <a:pt x="23" y="5"/>
                      <a:pt x="19" y="9"/>
                      <a:pt x="15" y="13"/>
                    </a:cubicBezTo>
                    <a:cubicBezTo>
                      <a:pt x="13" y="16"/>
                      <a:pt x="11" y="20"/>
                      <a:pt x="10" y="23"/>
                    </a:cubicBezTo>
                    <a:cubicBezTo>
                      <a:pt x="7" y="27"/>
                      <a:pt x="5" y="33"/>
                      <a:pt x="0" y="35"/>
                    </a:cubicBezTo>
                    <a:cubicBezTo>
                      <a:pt x="6" y="34"/>
                      <a:pt x="12" y="31"/>
                      <a:pt x="16" y="28"/>
                    </a:cubicBezTo>
                    <a:cubicBezTo>
                      <a:pt x="22" y="23"/>
                      <a:pt x="26" y="16"/>
                      <a:pt x="31" y="11"/>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58" name="Freeform 195"/>
              <p:cNvSpPr/>
              <p:nvPr/>
            </p:nvSpPr>
            <p:spPr bwMode="auto">
              <a:xfrm>
                <a:off x="-1444625" y="7667625"/>
                <a:ext cx="236538" cy="160338"/>
              </a:xfrm>
              <a:custGeom>
                <a:avLst/>
                <a:gdLst>
                  <a:gd name="T0" fmla="*/ 41 w 63"/>
                  <a:gd name="T1" fmla="*/ 5 h 43"/>
                  <a:gd name="T2" fmla="*/ 26 w 63"/>
                  <a:gd name="T3" fmla="*/ 19 h 43"/>
                  <a:gd name="T4" fmla="*/ 14 w 63"/>
                  <a:gd name="T5" fmla="*/ 31 h 43"/>
                  <a:gd name="T6" fmla="*/ 0 w 63"/>
                  <a:gd name="T7" fmla="*/ 36 h 43"/>
                  <a:gd name="T8" fmla="*/ 35 w 63"/>
                  <a:gd name="T9" fmla="*/ 36 h 43"/>
                  <a:gd name="T10" fmla="*/ 53 w 63"/>
                  <a:gd name="T11" fmla="*/ 11 h 43"/>
                  <a:gd name="T12" fmla="*/ 60 w 63"/>
                  <a:gd name="T13" fmla="*/ 3 h 43"/>
                  <a:gd name="T14" fmla="*/ 63 w 63"/>
                  <a:gd name="T15" fmla="*/ 1 h 43"/>
                  <a:gd name="T16" fmla="*/ 41 w 63"/>
                  <a:gd name="T17"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3">
                    <a:moveTo>
                      <a:pt x="41" y="5"/>
                    </a:moveTo>
                    <a:cubicBezTo>
                      <a:pt x="34" y="8"/>
                      <a:pt x="30" y="13"/>
                      <a:pt x="26" y="19"/>
                    </a:cubicBezTo>
                    <a:cubicBezTo>
                      <a:pt x="22" y="23"/>
                      <a:pt x="18" y="28"/>
                      <a:pt x="14" y="31"/>
                    </a:cubicBezTo>
                    <a:cubicBezTo>
                      <a:pt x="10" y="33"/>
                      <a:pt x="5" y="36"/>
                      <a:pt x="0" y="36"/>
                    </a:cubicBezTo>
                    <a:cubicBezTo>
                      <a:pt x="11" y="43"/>
                      <a:pt x="24" y="42"/>
                      <a:pt x="35" y="36"/>
                    </a:cubicBezTo>
                    <a:cubicBezTo>
                      <a:pt x="44" y="30"/>
                      <a:pt x="48" y="20"/>
                      <a:pt x="53" y="11"/>
                    </a:cubicBezTo>
                    <a:cubicBezTo>
                      <a:pt x="55" y="8"/>
                      <a:pt x="57" y="6"/>
                      <a:pt x="60" y="3"/>
                    </a:cubicBezTo>
                    <a:cubicBezTo>
                      <a:pt x="60" y="3"/>
                      <a:pt x="62" y="1"/>
                      <a:pt x="63" y="1"/>
                    </a:cubicBezTo>
                    <a:cubicBezTo>
                      <a:pt x="56" y="0"/>
                      <a:pt x="48" y="1"/>
                      <a:pt x="41" y="5"/>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59" name="Freeform 196"/>
              <p:cNvSpPr/>
              <p:nvPr/>
            </p:nvSpPr>
            <p:spPr bwMode="auto">
              <a:xfrm>
                <a:off x="-1455738" y="7532688"/>
                <a:ext cx="153988" cy="107950"/>
              </a:xfrm>
              <a:custGeom>
                <a:avLst/>
                <a:gdLst>
                  <a:gd name="T0" fmla="*/ 13 w 41"/>
                  <a:gd name="T1" fmla="*/ 11 h 29"/>
                  <a:gd name="T2" fmla="*/ 8 w 41"/>
                  <a:gd name="T3" fmla="*/ 19 h 29"/>
                  <a:gd name="T4" fmla="*/ 0 w 41"/>
                  <a:gd name="T5" fmla="*/ 29 h 29"/>
                  <a:gd name="T6" fmla="*/ 14 w 41"/>
                  <a:gd name="T7" fmla="*/ 23 h 29"/>
                  <a:gd name="T8" fmla="*/ 27 w 41"/>
                  <a:gd name="T9" fmla="*/ 9 h 29"/>
                  <a:gd name="T10" fmla="*/ 36 w 41"/>
                  <a:gd name="T11" fmla="*/ 2 h 29"/>
                  <a:gd name="T12" fmla="*/ 41 w 41"/>
                  <a:gd name="T13" fmla="*/ 1 h 29"/>
                  <a:gd name="T14" fmla="*/ 24 w 41"/>
                  <a:gd name="T15" fmla="*/ 2 h 29"/>
                  <a:gd name="T16" fmla="*/ 13 w 41"/>
                  <a:gd name="T17"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9">
                    <a:moveTo>
                      <a:pt x="13" y="11"/>
                    </a:moveTo>
                    <a:cubicBezTo>
                      <a:pt x="11" y="14"/>
                      <a:pt x="10" y="16"/>
                      <a:pt x="8" y="19"/>
                    </a:cubicBezTo>
                    <a:cubicBezTo>
                      <a:pt x="7" y="23"/>
                      <a:pt x="4" y="28"/>
                      <a:pt x="0" y="29"/>
                    </a:cubicBezTo>
                    <a:cubicBezTo>
                      <a:pt x="5" y="29"/>
                      <a:pt x="10" y="26"/>
                      <a:pt x="14" y="23"/>
                    </a:cubicBezTo>
                    <a:cubicBezTo>
                      <a:pt x="19" y="19"/>
                      <a:pt x="22" y="13"/>
                      <a:pt x="27" y="9"/>
                    </a:cubicBezTo>
                    <a:cubicBezTo>
                      <a:pt x="29" y="6"/>
                      <a:pt x="33" y="4"/>
                      <a:pt x="36" y="2"/>
                    </a:cubicBezTo>
                    <a:cubicBezTo>
                      <a:pt x="37" y="2"/>
                      <a:pt x="40" y="0"/>
                      <a:pt x="41" y="1"/>
                    </a:cubicBezTo>
                    <a:cubicBezTo>
                      <a:pt x="36" y="0"/>
                      <a:pt x="30" y="0"/>
                      <a:pt x="24" y="2"/>
                    </a:cubicBezTo>
                    <a:cubicBezTo>
                      <a:pt x="20" y="4"/>
                      <a:pt x="16" y="7"/>
                      <a:pt x="13" y="11"/>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60" name="Freeform 197"/>
              <p:cNvSpPr/>
              <p:nvPr/>
            </p:nvSpPr>
            <p:spPr bwMode="auto">
              <a:xfrm>
                <a:off x="-1444625" y="7535863"/>
                <a:ext cx="203200" cy="134938"/>
              </a:xfrm>
              <a:custGeom>
                <a:avLst/>
                <a:gdLst>
                  <a:gd name="T0" fmla="*/ 51 w 54"/>
                  <a:gd name="T1" fmla="*/ 2 h 36"/>
                  <a:gd name="T2" fmla="*/ 54 w 54"/>
                  <a:gd name="T3" fmla="*/ 0 h 36"/>
                  <a:gd name="T4" fmla="*/ 35 w 54"/>
                  <a:gd name="T5" fmla="*/ 4 h 36"/>
                  <a:gd name="T6" fmla="*/ 22 w 54"/>
                  <a:gd name="T7" fmla="*/ 15 h 36"/>
                  <a:gd name="T8" fmla="*/ 12 w 54"/>
                  <a:gd name="T9" fmla="*/ 26 h 36"/>
                  <a:gd name="T10" fmla="*/ 0 w 54"/>
                  <a:gd name="T11" fmla="*/ 30 h 36"/>
                  <a:gd name="T12" fmla="*/ 30 w 54"/>
                  <a:gd name="T13" fmla="*/ 30 h 36"/>
                  <a:gd name="T14" fmla="*/ 46 w 54"/>
                  <a:gd name="T15" fmla="*/ 9 h 36"/>
                  <a:gd name="T16" fmla="*/ 51 w 54"/>
                  <a:gd name="T1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6">
                    <a:moveTo>
                      <a:pt x="51" y="2"/>
                    </a:moveTo>
                    <a:cubicBezTo>
                      <a:pt x="52" y="2"/>
                      <a:pt x="53" y="0"/>
                      <a:pt x="54" y="0"/>
                    </a:cubicBezTo>
                    <a:cubicBezTo>
                      <a:pt x="48" y="0"/>
                      <a:pt x="41" y="0"/>
                      <a:pt x="35" y="4"/>
                    </a:cubicBezTo>
                    <a:cubicBezTo>
                      <a:pt x="29" y="7"/>
                      <a:pt x="26" y="10"/>
                      <a:pt x="22" y="15"/>
                    </a:cubicBezTo>
                    <a:cubicBezTo>
                      <a:pt x="19" y="19"/>
                      <a:pt x="16" y="23"/>
                      <a:pt x="12" y="26"/>
                    </a:cubicBezTo>
                    <a:cubicBezTo>
                      <a:pt x="9" y="28"/>
                      <a:pt x="4" y="30"/>
                      <a:pt x="0" y="30"/>
                    </a:cubicBezTo>
                    <a:cubicBezTo>
                      <a:pt x="9" y="36"/>
                      <a:pt x="21" y="36"/>
                      <a:pt x="30" y="30"/>
                    </a:cubicBezTo>
                    <a:cubicBezTo>
                      <a:pt x="38" y="25"/>
                      <a:pt x="41" y="17"/>
                      <a:pt x="46" y="9"/>
                    </a:cubicBezTo>
                    <a:cubicBezTo>
                      <a:pt x="47" y="7"/>
                      <a:pt x="49" y="4"/>
                      <a:pt x="51" y="2"/>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61" name="Freeform 198"/>
              <p:cNvSpPr/>
              <p:nvPr/>
            </p:nvSpPr>
            <p:spPr bwMode="auto">
              <a:xfrm>
                <a:off x="-1655763" y="7662863"/>
                <a:ext cx="180975" cy="131763"/>
              </a:xfrm>
              <a:custGeom>
                <a:avLst/>
                <a:gdLst>
                  <a:gd name="T0" fmla="*/ 17 w 48"/>
                  <a:gd name="T1" fmla="*/ 11 h 35"/>
                  <a:gd name="T2" fmla="*/ 32 w 48"/>
                  <a:gd name="T3" fmla="*/ 28 h 35"/>
                  <a:gd name="T4" fmla="*/ 48 w 48"/>
                  <a:gd name="T5" fmla="*/ 35 h 35"/>
                  <a:gd name="T6" fmla="*/ 38 w 48"/>
                  <a:gd name="T7" fmla="*/ 23 h 35"/>
                  <a:gd name="T8" fmla="*/ 33 w 48"/>
                  <a:gd name="T9" fmla="*/ 13 h 35"/>
                  <a:gd name="T10" fmla="*/ 20 w 48"/>
                  <a:gd name="T11" fmla="*/ 3 h 35"/>
                  <a:gd name="T12" fmla="*/ 0 w 48"/>
                  <a:gd name="T13" fmla="*/ 1 h 35"/>
                  <a:gd name="T14" fmla="*/ 6 w 48"/>
                  <a:gd name="T15" fmla="*/ 3 h 35"/>
                  <a:gd name="T16" fmla="*/ 17 w 48"/>
                  <a:gd name="T17"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5">
                    <a:moveTo>
                      <a:pt x="17" y="11"/>
                    </a:moveTo>
                    <a:cubicBezTo>
                      <a:pt x="22" y="16"/>
                      <a:pt x="26" y="23"/>
                      <a:pt x="32" y="28"/>
                    </a:cubicBezTo>
                    <a:cubicBezTo>
                      <a:pt x="36" y="31"/>
                      <a:pt x="42" y="34"/>
                      <a:pt x="48" y="35"/>
                    </a:cubicBezTo>
                    <a:cubicBezTo>
                      <a:pt x="44" y="33"/>
                      <a:pt x="41" y="27"/>
                      <a:pt x="38" y="23"/>
                    </a:cubicBezTo>
                    <a:cubicBezTo>
                      <a:pt x="37" y="20"/>
                      <a:pt x="35" y="16"/>
                      <a:pt x="33" y="13"/>
                    </a:cubicBezTo>
                    <a:cubicBezTo>
                      <a:pt x="30" y="9"/>
                      <a:pt x="25" y="5"/>
                      <a:pt x="20" y="3"/>
                    </a:cubicBezTo>
                    <a:cubicBezTo>
                      <a:pt x="14" y="0"/>
                      <a:pt x="7" y="1"/>
                      <a:pt x="0" y="1"/>
                    </a:cubicBezTo>
                    <a:cubicBezTo>
                      <a:pt x="2" y="1"/>
                      <a:pt x="5" y="3"/>
                      <a:pt x="6" y="3"/>
                    </a:cubicBezTo>
                    <a:cubicBezTo>
                      <a:pt x="10" y="5"/>
                      <a:pt x="14" y="7"/>
                      <a:pt x="17" y="11"/>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62" name="Freeform 199"/>
              <p:cNvSpPr/>
              <p:nvPr/>
            </p:nvSpPr>
            <p:spPr bwMode="auto">
              <a:xfrm>
                <a:off x="-1722438" y="7667625"/>
                <a:ext cx="236538" cy="160338"/>
              </a:xfrm>
              <a:custGeom>
                <a:avLst/>
                <a:gdLst>
                  <a:gd name="T0" fmla="*/ 10 w 63"/>
                  <a:gd name="T1" fmla="*/ 11 h 43"/>
                  <a:gd name="T2" fmla="*/ 28 w 63"/>
                  <a:gd name="T3" fmla="*/ 36 h 43"/>
                  <a:gd name="T4" fmla="*/ 63 w 63"/>
                  <a:gd name="T5" fmla="*/ 36 h 43"/>
                  <a:gd name="T6" fmla="*/ 49 w 63"/>
                  <a:gd name="T7" fmla="*/ 31 h 43"/>
                  <a:gd name="T8" fmla="*/ 37 w 63"/>
                  <a:gd name="T9" fmla="*/ 19 h 43"/>
                  <a:gd name="T10" fmla="*/ 22 w 63"/>
                  <a:gd name="T11" fmla="*/ 5 h 43"/>
                  <a:gd name="T12" fmla="*/ 0 w 63"/>
                  <a:gd name="T13" fmla="*/ 1 h 43"/>
                  <a:gd name="T14" fmla="*/ 3 w 63"/>
                  <a:gd name="T15" fmla="*/ 3 h 43"/>
                  <a:gd name="T16" fmla="*/ 10 w 63"/>
                  <a:gd name="T17" fmla="*/ 1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3">
                    <a:moveTo>
                      <a:pt x="10" y="11"/>
                    </a:moveTo>
                    <a:cubicBezTo>
                      <a:pt x="15" y="20"/>
                      <a:pt x="19" y="30"/>
                      <a:pt x="28" y="36"/>
                    </a:cubicBezTo>
                    <a:cubicBezTo>
                      <a:pt x="39" y="42"/>
                      <a:pt x="52" y="43"/>
                      <a:pt x="63" y="36"/>
                    </a:cubicBezTo>
                    <a:cubicBezTo>
                      <a:pt x="58" y="36"/>
                      <a:pt x="53" y="33"/>
                      <a:pt x="49" y="31"/>
                    </a:cubicBezTo>
                    <a:cubicBezTo>
                      <a:pt x="45" y="28"/>
                      <a:pt x="41" y="23"/>
                      <a:pt x="37" y="19"/>
                    </a:cubicBezTo>
                    <a:cubicBezTo>
                      <a:pt x="33" y="13"/>
                      <a:pt x="29" y="8"/>
                      <a:pt x="22" y="5"/>
                    </a:cubicBezTo>
                    <a:cubicBezTo>
                      <a:pt x="15" y="1"/>
                      <a:pt x="7" y="0"/>
                      <a:pt x="0" y="1"/>
                    </a:cubicBezTo>
                    <a:cubicBezTo>
                      <a:pt x="1" y="1"/>
                      <a:pt x="3" y="3"/>
                      <a:pt x="3" y="3"/>
                    </a:cubicBezTo>
                    <a:cubicBezTo>
                      <a:pt x="6" y="6"/>
                      <a:pt x="8" y="8"/>
                      <a:pt x="10" y="11"/>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63" name="Freeform 200"/>
              <p:cNvSpPr/>
              <p:nvPr/>
            </p:nvSpPr>
            <p:spPr bwMode="auto">
              <a:xfrm>
                <a:off x="-1628775" y="7532688"/>
                <a:ext cx="153988" cy="107950"/>
              </a:xfrm>
              <a:custGeom>
                <a:avLst/>
                <a:gdLst>
                  <a:gd name="T0" fmla="*/ 17 w 41"/>
                  <a:gd name="T1" fmla="*/ 2 h 29"/>
                  <a:gd name="T2" fmla="*/ 0 w 41"/>
                  <a:gd name="T3" fmla="*/ 1 h 29"/>
                  <a:gd name="T4" fmla="*/ 5 w 41"/>
                  <a:gd name="T5" fmla="*/ 2 h 29"/>
                  <a:gd name="T6" fmla="*/ 14 w 41"/>
                  <a:gd name="T7" fmla="*/ 9 h 29"/>
                  <a:gd name="T8" fmla="*/ 27 w 41"/>
                  <a:gd name="T9" fmla="*/ 23 h 29"/>
                  <a:gd name="T10" fmla="*/ 41 w 41"/>
                  <a:gd name="T11" fmla="*/ 29 h 29"/>
                  <a:gd name="T12" fmla="*/ 33 w 41"/>
                  <a:gd name="T13" fmla="*/ 19 h 29"/>
                  <a:gd name="T14" fmla="*/ 28 w 41"/>
                  <a:gd name="T15" fmla="*/ 11 h 29"/>
                  <a:gd name="T16" fmla="*/ 17 w 41"/>
                  <a:gd name="T17"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9">
                    <a:moveTo>
                      <a:pt x="17" y="2"/>
                    </a:moveTo>
                    <a:cubicBezTo>
                      <a:pt x="11" y="0"/>
                      <a:pt x="6" y="0"/>
                      <a:pt x="0" y="1"/>
                    </a:cubicBezTo>
                    <a:cubicBezTo>
                      <a:pt x="1" y="0"/>
                      <a:pt x="4" y="2"/>
                      <a:pt x="5" y="2"/>
                    </a:cubicBezTo>
                    <a:cubicBezTo>
                      <a:pt x="8" y="4"/>
                      <a:pt x="12" y="6"/>
                      <a:pt x="14" y="9"/>
                    </a:cubicBezTo>
                    <a:cubicBezTo>
                      <a:pt x="19" y="13"/>
                      <a:pt x="22" y="19"/>
                      <a:pt x="27" y="23"/>
                    </a:cubicBezTo>
                    <a:cubicBezTo>
                      <a:pt x="31" y="26"/>
                      <a:pt x="36" y="29"/>
                      <a:pt x="41" y="29"/>
                    </a:cubicBezTo>
                    <a:cubicBezTo>
                      <a:pt x="37" y="28"/>
                      <a:pt x="34" y="23"/>
                      <a:pt x="33" y="19"/>
                    </a:cubicBezTo>
                    <a:cubicBezTo>
                      <a:pt x="31" y="16"/>
                      <a:pt x="30" y="14"/>
                      <a:pt x="28" y="11"/>
                    </a:cubicBezTo>
                    <a:cubicBezTo>
                      <a:pt x="25" y="7"/>
                      <a:pt x="21" y="4"/>
                      <a:pt x="17" y="2"/>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64" name="Freeform 201"/>
              <p:cNvSpPr/>
              <p:nvPr/>
            </p:nvSpPr>
            <p:spPr bwMode="auto">
              <a:xfrm>
                <a:off x="-1689100" y="7535863"/>
                <a:ext cx="203200" cy="134938"/>
              </a:xfrm>
              <a:custGeom>
                <a:avLst/>
                <a:gdLst>
                  <a:gd name="T0" fmla="*/ 0 w 54"/>
                  <a:gd name="T1" fmla="*/ 0 h 36"/>
                  <a:gd name="T2" fmla="*/ 3 w 54"/>
                  <a:gd name="T3" fmla="*/ 2 h 36"/>
                  <a:gd name="T4" fmla="*/ 9 w 54"/>
                  <a:gd name="T5" fmla="*/ 9 h 36"/>
                  <a:gd name="T6" fmla="*/ 24 w 54"/>
                  <a:gd name="T7" fmla="*/ 30 h 36"/>
                  <a:gd name="T8" fmla="*/ 54 w 54"/>
                  <a:gd name="T9" fmla="*/ 30 h 36"/>
                  <a:gd name="T10" fmla="*/ 42 w 54"/>
                  <a:gd name="T11" fmla="*/ 26 h 36"/>
                  <a:gd name="T12" fmla="*/ 32 w 54"/>
                  <a:gd name="T13" fmla="*/ 15 h 36"/>
                  <a:gd name="T14" fmla="*/ 19 w 54"/>
                  <a:gd name="T15" fmla="*/ 4 h 36"/>
                  <a:gd name="T16" fmla="*/ 0 w 54"/>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6">
                    <a:moveTo>
                      <a:pt x="0" y="0"/>
                    </a:moveTo>
                    <a:cubicBezTo>
                      <a:pt x="1" y="0"/>
                      <a:pt x="2" y="2"/>
                      <a:pt x="3" y="2"/>
                    </a:cubicBezTo>
                    <a:cubicBezTo>
                      <a:pt x="5" y="4"/>
                      <a:pt x="7" y="7"/>
                      <a:pt x="9" y="9"/>
                    </a:cubicBezTo>
                    <a:cubicBezTo>
                      <a:pt x="13" y="17"/>
                      <a:pt x="16" y="25"/>
                      <a:pt x="24" y="30"/>
                    </a:cubicBezTo>
                    <a:cubicBezTo>
                      <a:pt x="33" y="36"/>
                      <a:pt x="45" y="36"/>
                      <a:pt x="54" y="30"/>
                    </a:cubicBezTo>
                    <a:cubicBezTo>
                      <a:pt x="50" y="30"/>
                      <a:pt x="45" y="28"/>
                      <a:pt x="42" y="26"/>
                    </a:cubicBezTo>
                    <a:cubicBezTo>
                      <a:pt x="38" y="23"/>
                      <a:pt x="35" y="19"/>
                      <a:pt x="32" y="15"/>
                    </a:cubicBezTo>
                    <a:cubicBezTo>
                      <a:pt x="28" y="10"/>
                      <a:pt x="25" y="7"/>
                      <a:pt x="19" y="4"/>
                    </a:cubicBezTo>
                    <a:cubicBezTo>
                      <a:pt x="13" y="0"/>
                      <a:pt x="7" y="0"/>
                      <a:pt x="0"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65" name="Freeform 202"/>
              <p:cNvSpPr/>
              <p:nvPr/>
            </p:nvSpPr>
            <p:spPr bwMode="auto">
              <a:xfrm>
                <a:off x="-1466850" y="7437438"/>
                <a:ext cx="82550" cy="173038"/>
              </a:xfrm>
              <a:custGeom>
                <a:avLst/>
                <a:gdLst>
                  <a:gd name="T0" fmla="*/ 14 w 22"/>
                  <a:gd name="T1" fmla="*/ 15 h 46"/>
                  <a:gd name="T2" fmla="*/ 3 w 22"/>
                  <a:gd name="T3" fmla="*/ 31 h 46"/>
                  <a:gd name="T4" fmla="*/ 0 w 22"/>
                  <a:gd name="T5" fmla="*/ 46 h 46"/>
                  <a:gd name="T6" fmla="*/ 8 w 22"/>
                  <a:gd name="T7" fmla="*/ 35 h 46"/>
                  <a:gd name="T8" fmla="*/ 15 w 22"/>
                  <a:gd name="T9" fmla="*/ 29 h 46"/>
                  <a:gd name="T10" fmla="*/ 22 w 22"/>
                  <a:gd name="T11" fmla="*/ 16 h 46"/>
                  <a:gd name="T12" fmla="*/ 19 w 22"/>
                  <a:gd name="T13" fmla="*/ 0 h 46"/>
                  <a:gd name="T14" fmla="*/ 18 w 22"/>
                  <a:gd name="T15" fmla="*/ 5 h 46"/>
                  <a:gd name="T16" fmla="*/ 14 w 22"/>
                  <a:gd name="T17"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6">
                    <a:moveTo>
                      <a:pt x="14" y="15"/>
                    </a:moveTo>
                    <a:cubicBezTo>
                      <a:pt x="11" y="21"/>
                      <a:pt x="6" y="25"/>
                      <a:pt x="3" y="31"/>
                    </a:cubicBezTo>
                    <a:cubicBezTo>
                      <a:pt x="1" y="35"/>
                      <a:pt x="0" y="41"/>
                      <a:pt x="0" y="46"/>
                    </a:cubicBezTo>
                    <a:cubicBezTo>
                      <a:pt x="1" y="42"/>
                      <a:pt x="5" y="38"/>
                      <a:pt x="8" y="35"/>
                    </a:cubicBezTo>
                    <a:cubicBezTo>
                      <a:pt x="10" y="33"/>
                      <a:pt x="13" y="31"/>
                      <a:pt x="15" y="29"/>
                    </a:cubicBezTo>
                    <a:cubicBezTo>
                      <a:pt x="18" y="25"/>
                      <a:pt x="21" y="21"/>
                      <a:pt x="22" y="16"/>
                    </a:cubicBezTo>
                    <a:cubicBezTo>
                      <a:pt x="22" y="11"/>
                      <a:pt x="21" y="5"/>
                      <a:pt x="19" y="0"/>
                    </a:cubicBezTo>
                    <a:cubicBezTo>
                      <a:pt x="20" y="1"/>
                      <a:pt x="19" y="3"/>
                      <a:pt x="18" y="5"/>
                    </a:cubicBezTo>
                    <a:cubicBezTo>
                      <a:pt x="18" y="8"/>
                      <a:pt x="17" y="12"/>
                      <a:pt x="14" y="15"/>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66" name="Freeform 203"/>
              <p:cNvSpPr/>
              <p:nvPr/>
            </p:nvSpPr>
            <p:spPr bwMode="auto">
              <a:xfrm>
                <a:off x="-1516063" y="7381875"/>
                <a:ext cx="112713" cy="220663"/>
              </a:xfrm>
              <a:custGeom>
                <a:avLst/>
                <a:gdLst>
                  <a:gd name="T0" fmla="*/ 10 w 30"/>
                  <a:gd name="T1" fmla="*/ 59 h 59"/>
                  <a:gd name="T2" fmla="*/ 12 w 30"/>
                  <a:gd name="T3" fmla="*/ 46 h 59"/>
                  <a:gd name="T4" fmla="*/ 20 w 30"/>
                  <a:gd name="T5" fmla="*/ 34 h 59"/>
                  <a:gd name="T6" fmla="*/ 28 w 30"/>
                  <a:gd name="T7" fmla="*/ 19 h 59"/>
                  <a:gd name="T8" fmla="*/ 27 w 30"/>
                  <a:gd name="T9" fmla="*/ 0 h 59"/>
                  <a:gd name="T10" fmla="*/ 26 w 30"/>
                  <a:gd name="T11" fmla="*/ 3 h 59"/>
                  <a:gd name="T12" fmla="*/ 21 w 30"/>
                  <a:gd name="T13" fmla="*/ 10 h 59"/>
                  <a:gd name="T14" fmla="*/ 3 w 30"/>
                  <a:gd name="T15" fmla="*/ 30 h 59"/>
                  <a:gd name="T16" fmla="*/ 10 w 30"/>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59">
                    <a:moveTo>
                      <a:pt x="10" y="59"/>
                    </a:moveTo>
                    <a:cubicBezTo>
                      <a:pt x="9" y="55"/>
                      <a:pt x="10" y="50"/>
                      <a:pt x="12" y="46"/>
                    </a:cubicBezTo>
                    <a:cubicBezTo>
                      <a:pt x="13" y="42"/>
                      <a:pt x="17" y="38"/>
                      <a:pt x="20" y="34"/>
                    </a:cubicBezTo>
                    <a:cubicBezTo>
                      <a:pt x="24" y="30"/>
                      <a:pt x="27" y="25"/>
                      <a:pt x="28" y="19"/>
                    </a:cubicBezTo>
                    <a:cubicBezTo>
                      <a:pt x="30" y="13"/>
                      <a:pt x="29" y="6"/>
                      <a:pt x="27" y="0"/>
                    </a:cubicBezTo>
                    <a:cubicBezTo>
                      <a:pt x="28" y="0"/>
                      <a:pt x="26" y="2"/>
                      <a:pt x="26" y="3"/>
                    </a:cubicBezTo>
                    <a:cubicBezTo>
                      <a:pt x="25" y="6"/>
                      <a:pt x="23" y="8"/>
                      <a:pt x="21" y="10"/>
                    </a:cubicBezTo>
                    <a:cubicBezTo>
                      <a:pt x="14" y="16"/>
                      <a:pt x="6" y="21"/>
                      <a:pt x="3" y="30"/>
                    </a:cubicBezTo>
                    <a:cubicBezTo>
                      <a:pt x="0" y="40"/>
                      <a:pt x="2" y="51"/>
                      <a:pt x="10" y="59"/>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67" name="Freeform 204"/>
              <p:cNvSpPr>
                <a:spLocks noEditPoints="1"/>
              </p:cNvSpPr>
              <p:nvPr/>
            </p:nvSpPr>
            <p:spPr bwMode="auto">
              <a:xfrm>
                <a:off x="-5208588" y="2486025"/>
                <a:ext cx="269875" cy="212725"/>
              </a:xfrm>
              <a:custGeom>
                <a:avLst/>
                <a:gdLst>
                  <a:gd name="T0" fmla="*/ 65 w 72"/>
                  <a:gd name="T1" fmla="*/ 13 h 57"/>
                  <a:gd name="T2" fmla="*/ 58 w 72"/>
                  <a:gd name="T3" fmla="*/ 13 h 57"/>
                  <a:gd name="T4" fmla="*/ 58 w 72"/>
                  <a:gd name="T5" fmla="*/ 16 h 57"/>
                  <a:gd name="T6" fmla="*/ 66 w 72"/>
                  <a:gd name="T7" fmla="*/ 32 h 57"/>
                  <a:gd name="T8" fmla="*/ 66 w 72"/>
                  <a:gd name="T9" fmla="*/ 40 h 57"/>
                  <a:gd name="T10" fmla="*/ 58 w 72"/>
                  <a:gd name="T11" fmla="*/ 57 h 57"/>
                  <a:gd name="T12" fmla="*/ 72 w 72"/>
                  <a:gd name="T13" fmla="*/ 53 h 57"/>
                  <a:gd name="T14" fmla="*/ 72 w 72"/>
                  <a:gd name="T15" fmla="*/ 20 h 57"/>
                  <a:gd name="T16" fmla="*/ 58 w 72"/>
                  <a:gd name="T17" fmla="*/ 0 h 57"/>
                  <a:gd name="T18" fmla="*/ 36 w 72"/>
                  <a:gd name="T19" fmla="*/ 4 h 57"/>
                  <a:gd name="T20" fmla="*/ 58 w 72"/>
                  <a:gd name="T21" fmla="*/ 13 h 57"/>
                  <a:gd name="T22" fmla="*/ 36 w 72"/>
                  <a:gd name="T23" fmla="*/ 45 h 57"/>
                  <a:gd name="T24" fmla="*/ 55 w 72"/>
                  <a:gd name="T25" fmla="*/ 53 h 57"/>
                  <a:gd name="T26" fmla="*/ 58 w 72"/>
                  <a:gd name="T27" fmla="*/ 57 h 57"/>
                  <a:gd name="T28" fmla="*/ 51 w 72"/>
                  <a:gd name="T29" fmla="*/ 40 h 57"/>
                  <a:gd name="T30" fmla="*/ 58 w 72"/>
                  <a:gd name="T31" fmla="*/ 32 h 57"/>
                  <a:gd name="T32" fmla="*/ 36 w 72"/>
                  <a:gd name="T33" fmla="*/ 16 h 57"/>
                  <a:gd name="T34" fmla="*/ 36 w 72"/>
                  <a:gd name="T35" fmla="*/ 0 h 57"/>
                  <a:gd name="T36" fmla="*/ 14 w 72"/>
                  <a:gd name="T37" fmla="*/ 0 h 57"/>
                  <a:gd name="T38" fmla="*/ 18 w 72"/>
                  <a:gd name="T39" fmla="*/ 4 h 57"/>
                  <a:gd name="T40" fmla="*/ 36 w 72"/>
                  <a:gd name="T41" fmla="*/ 4 h 57"/>
                  <a:gd name="T42" fmla="*/ 14 w 72"/>
                  <a:gd name="T43" fmla="*/ 57 h 57"/>
                  <a:gd name="T44" fmla="*/ 17 w 72"/>
                  <a:gd name="T45" fmla="*/ 53 h 57"/>
                  <a:gd name="T46" fmla="*/ 36 w 72"/>
                  <a:gd name="T47" fmla="*/ 45 h 57"/>
                  <a:gd name="T48" fmla="*/ 14 w 72"/>
                  <a:gd name="T49" fmla="*/ 16 h 57"/>
                  <a:gd name="T50" fmla="*/ 21 w 72"/>
                  <a:gd name="T51" fmla="*/ 32 h 57"/>
                  <a:gd name="T52" fmla="*/ 21 w 72"/>
                  <a:gd name="T53" fmla="*/ 40 h 57"/>
                  <a:gd name="T54" fmla="*/ 14 w 72"/>
                  <a:gd name="T55" fmla="*/ 57 h 57"/>
                  <a:gd name="T56" fmla="*/ 7 w 72"/>
                  <a:gd name="T57" fmla="*/ 13 h 57"/>
                  <a:gd name="T58" fmla="*/ 0 w 72"/>
                  <a:gd name="T59" fmla="*/ 44 h 57"/>
                  <a:gd name="T60" fmla="*/ 0 w 72"/>
                  <a:gd name="T61" fmla="*/ 53 h 57"/>
                  <a:gd name="T62" fmla="*/ 14 w 72"/>
                  <a:gd name="T63" fmla="*/ 57 h 57"/>
                  <a:gd name="T64" fmla="*/ 7 w 72"/>
                  <a:gd name="T65" fmla="*/ 40 h 57"/>
                  <a:gd name="T66" fmla="*/ 14 w 72"/>
                  <a:gd name="T67" fmla="*/ 32 h 57"/>
                  <a:gd name="T68" fmla="*/ 12 w 72"/>
                  <a:gd name="T69" fmla="*/ 16 h 57"/>
                  <a:gd name="T70" fmla="*/ 14 w 72"/>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 h="57">
                    <a:moveTo>
                      <a:pt x="72" y="20"/>
                    </a:moveTo>
                    <a:cubicBezTo>
                      <a:pt x="65" y="13"/>
                      <a:pt x="65" y="13"/>
                      <a:pt x="65" y="13"/>
                    </a:cubicBezTo>
                    <a:cubicBezTo>
                      <a:pt x="58" y="0"/>
                      <a:pt x="58" y="0"/>
                      <a:pt x="58" y="0"/>
                    </a:cubicBezTo>
                    <a:cubicBezTo>
                      <a:pt x="58" y="13"/>
                      <a:pt x="58" y="13"/>
                      <a:pt x="58" y="13"/>
                    </a:cubicBezTo>
                    <a:cubicBezTo>
                      <a:pt x="60" y="16"/>
                      <a:pt x="60" y="16"/>
                      <a:pt x="60" y="16"/>
                    </a:cubicBezTo>
                    <a:cubicBezTo>
                      <a:pt x="58" y="16"/>
                      <a:pt x="58" y="16"/>
                      <a:pt x="58" y="16"/>
                    </a:cubicBezTo>
                    <a:cubicBezTo>
                      <a:pt x="58" y="32"/>
                      <a:pt x="58" y="32"/>
                      <a:pt x="58" y="32"/>
                    </a:cubicBezTo>
                    <a:cubicBezTo>
                      <a:pt x="66" y="32"/>
                      <a:pt x="66" y="32"/>
                      <a:pt x="66" y="32"/>
                    </a:cubicBezTo>
                    <a:cubicBezTo>
                      <a:pt x="66" y="40"/>
                      <a:pt x="66" y="40"/>
                      <a:pt x="66" y="40"/>
                    </a:cubicBezTo>
                    <a:cubicBezTo>
                      <a:pt x="66" y="40"/>
                      <a:pt x="66" y="40"/>
                      <a:pt x="66" y="40"/>
                    </a:cubicBezTo>
                    <a:cubicBezTo>
                      <a:pt x="58" y="40"/>
                      <a:pt x="58" y="40"/>
                      <a:pt x="58" y="40"/>
                    </a:cubicBezTo>
                    <a:cubicBezTo>
                      <a:pt x="58" y="57"/>
                      <a:pt x="58" y="57"/>
                      <a:pt x="58" y="57"/>
                    </a:cubicBezTo>
                    <a:cubicBezTo>
                      <a:pt x="69" y="57"/>
                      <a:pt x="69" y="57"/>
                      <a:pt x="69" y="57"/>
                    </a:cubicBezTo>
                    <a:cubicBezTo>
                      <a:pt x="71" y="57"/>
                      <a:pt x="72" y="55"/>
                      <a:pt x="72" y="53"/>
                    </a:cubicBezTo>
                    <a:cubicBezTo>
                      <a:pt x="72" y="45"/>
                      <a:pt x="72" y="45"/>
                      <a:pt x="72" y="45"/>
                    </a:cubicBezTo>
                    <a:lnTo>
                      <a:pt x="72" y="20"/>
                    </a:lnTo>
                    <a:close/>
                    <a:moveTo>
                      <a:pt x="58" y="0"/>
                    </a:moveTo>
                    <a:cubicBezTo>
                      <a:pt x="58" y="0"/>
                      <a:pt x="58" y="0"/>
                      <a:pt x="58" y="0"/>
                    </a:cubicBezTo>
                    <a:cubicBezTo>
                      <a:pt x="36" y="0"/>
                      <a:pt x="36" y="0"/>
                      <a:pt x="36" y="0"/>
                    </a:cubicBezTo>
                    <a:cubicBezTo>
                      <a:pt x="36" y="4"/>
                      <a:pt x="36" y="4"/>
                      <a:pt x="36" y="4"/>
                    </a:cubicBezTo>
                    <a:cubicBezTo>
                      <a:pt x="54" y="4"/>
                      <a:pt x="54" y="4"/>
                      <a:pt x="54" y="4"/>
                    </a:cubicBezTo>
                    <a:cubicBezTo>
                      <a:pt x="58" y="13"/>
                      <a:pt x="58" y="13"/>
                      <a:pt x="58" y="13"/>
                    </a:cubicBezTo>
                    <a:cubicBezTo>
                      <a:pt x="58" y="0"/>
                      <a:pt x="58" y="0"/>
                      <a:pt x="58" y="0"/>
                    </a:cubicBezTo>
                    <a:close/>
                    <a:moveTo>
                      <a:pt x="36" y="45"/>
                    </a:moveTo>
                    <a:cubicBezTo>
                      <a:pt x="55" y="45"/>
                      <a:pt x="55" y="45"/>
                      <a:pt x="55" y="45"/>
                    </a:cubicBezTo>
                    <a:cubicBezTo>
                      <a:pt x="55" y="53"/>
                      <a:pt x="55" y="53"/>
                      <a:pt x="55" y="53"/>
                    </a:cubicBezTo>
                    <a:cubicBezTo>
                      <a:pt x="55" y="55"/>
                      <a:pt x="56" y="57"/>
                      <a:pt x="58" y="57"/>
                    </a:cubicBezTo>
                    <a:cubicBezTo>
                      <a:pt x="58" y="57"/>
                      <a:pt x="58" y="57"/>
                      <a:pt x="58" y="57"/>
                    </a:cubicBezTo>
                    <a:cubicBezTo>
                      <a:pt x="58" y="40"/>
                      <a:pt x="58" y="40"/>
                      <a:pt x="58" y="40"/>
                    </a:cubicBezTo>
                    <a:cubicBezTo>
                      <a:pt x="51" y="40"/>
                      <a:pt x="51" y="40"/>
                      <a:pt x="51" y="40"/>
                    </a:cubicBezTo>
                    <a:cubicBezTo>
                      <a:pt x="51" y="32"/>
                      <a:pt x="51" y="32"/>
                      <a:pt x="51" y="32"/>
                    </a:cubicBezTo>
                    <a:cubicBezTo>
                      <a:pt x="58" y="32"/>
                      <a:pt x="58" y="32"/>
                      <a:pt x="58" y="32"/>
                    </a:cubicBezTo>
                    <a:cubicBezTo>
                      <a:pt x="58" y="16"/>
                      <a:pt x="58" y="16"/>
                      <a:pt x="58" y="16"/>
                    </a:cubicBezTo>
                    <a:cubicBezTo>
                      <a:pt x="36" y="16"/>
                      <a:pt x="36" y="16"/>
                      <a:pt x="36" y="16"/>
                    </a:cubicBezTo>
                    <a:lnTo>
                      <a:pt x="36" y="45"/>
                    </a:lnTo>
                    <a:close/>
                    <a:moveTo>
                      <a:pt x="36" y="0"/>
                    </a:moveTo>
                    <a:cubicBezTo>
                      <a:pt x="14" y="0"/>
                      <a:pt x="14" y="0"/>
                      <a:pt x="14" y="0"/>
                    </a:cubicBezTo>
                    <a:cubicBezTo>
                      <a:pt x="14" y="0"/>
                      <a:pt x="14" y="0"/>
                      <a:pt x="14" y="0"/>
                    </a:cubicBezTo>
                    <a:cubicBezTo>
                      <a:pt x="14" y="13"/>
                      <a:pt x="14" y="13"/>
                      <a:pt x="14" y="13"/>
                    </a:cubicBezTo>
                    <a:cubicBezTo>
                      <a:pt x="18" y="4"/>
                      <a:pt x="18" y="4"/>
                      <a:pt x="18" y="4"/>
                    </a:cubicBezTo>
                    <a:cubicBezTo>
                      <a:pt x="18" y="4"/>
                      <a:pt x="18" y="4"/>
                      <a:pt x="18" y="4"/>
                    </a:cubicBezTo>
                    <a:cubicBezTo>
                      <a:pt x="36" y="4"/>
                      <a:pt x="36" y="4"/>
                      <a:pt x="36" y="4"/>
                    </a:cubicBezTo>
                    <a:cubicBezTo>
                      <a:pt x="36" y="0"/>
                      <a:pt x="36" y="0"/>
                      <a:pt x="36" y="0"/>
                    </a:cubicBezTo>
                    <a:close/>
                    <a:moveTo>
                      <a:pt x="14" y="57"/>
                    </a:moveTo>
                    <a:cubicBezTo>
                      <a:pt x="14" y="57"/>
                      <a:pt x="14" y="57"/>
                      <a:pt x="14" y="57"/>
                    </a:cubicBezTo>
                    <a:cubicBezTo>
                      <a:pt x="16" y="57"/>
                      <a:pt x="17" y="55"/>
                      <a:pt x="17" y="53"/>
                    </a:cubicBezTo>
                    <a:cubicBezTo>
                      <a:pt x="17" y="45"/>
                      <a:pt x="17" y="45"/>
                      <a:pt x="17" y="45"/>
                    </a:cubicBezTo>
                    <a:cubicBezTo>
                      <a:pt x="36" y="45"/>
                      <a:pt x="36" y="45"/>
                      <a:pt x="36" y="45"/>
                    </a:cubicBezTo>
                    <a:cubicBezTo>
                      <a:pt x="36" y="16"/>
                      <a:pt x="36" y="16"/>
                      <a:pt x="36" y="16"/>
                    </a:cubicBezTo>
                    <a:cubicBezTo>
                      <a:pt x="14" y="16"/>
                      <a:pt x="14" y="16"/>
                      <a:pt x="14" y="16"/>
                    </a:cubicBezTo>
                    <a:cubicBezTo>
                      <a:pt x="14" y="32"/>
                      <a:pt x="14" y="32"/>
                      <a:pt x="14" y="32"/>
                    </a:cubicBezTo>
                    <a:cubicBezTo>
                      <a:pt x="21" y="32"/>
                      <a:pt x="21" y="32"/>
                      <a:pt x="21" y="32"/>
                    </a:cubicBezTo>
                    <a:cubicBezTo>
                      <a:pt x="21" y="40"/>
                      <a:pt x="21" y="40"/>
                      <a:pt x="21" y="40"/>
                    </a:cubicBezTo>
                    <a:cubicBezTo>
                      <a:pt x="21" y="40"/>
                      <a:pt x="21" y="40"/>
                      <a:pt x="21" y="40"/>
                    </a:cubicBezTo>
                    <a:cubicBezTo>
                      <a:pt x="14" y="40"/>
                      <a:pt x="14" y="40"/>
                      <a:pt x="14" y="40"/>
                    </a:cubicBezTo>
                    <a:lnTo>
                      <a:pt x="14" y="57"/>
                    </a:lnTo>
                    <a:close/>
                    <a:moveTo>
                      <a:pt x="14" y="0"/>
                    </a:moveTo>
                    <a:cubicBezTo>
                      <a:pt x="7" y="13"/>
                      <a:pt x="7" y="13"/>
                      <a:pt x="7" y="13"/>
                    </a:cubicBezTo>
                    <a:cubicBezTo>
                      <a:pt x="0" y="20"/>
                      <a:pt x="0" y="20"/>
                      <a:pt x="0" y="20"/>
                    </a:cubicBezTo>
                    <a:cubicBezTo>
                      <a:pt x="0" y="44"/>
                      <a:pt x="0" y="44"/>
                      <a:pt x="0" y="44"/>
                    </a:cubicBezTo>
                    <a:cubicBezTo>
                      <a:pt x="0" y="45"/>
                      <a:pt x="0" y="45"/>
                      <a:pt x="0" y="45"/>
                    </a:cubicBezTo>
                    <a:cubicBezTo>
                      <a:pt x="0" y="53"/>
                      <a:pt x="0" y="53"/>
                      <a:pt x="0" y="53"/>
                    </a:cubicBezTo>
                    <a:cubicBezTo>
                      <a:pt x="0" y="55"/>
                      <a:pt x="2" y="57"/>
                      <a:pt x="3" y="57"/>
                    </a:cubicBezTo>
                    <a:cubicBezTo>
                      <a:pt x="14" y="57"/>
                      <a:pt x="14" y="57"/>
                      <a:pt x="14" y="57"/>
                    </a:cubicBezTo>
                    <a:cubicBezTo>
                      <a:pt x="14" y="40"/>
                      <a:pt x="14" y="40"/>
                      <a:pt x="14" y="40"/>
                    </a:cubicBezTo>
                    <a:cubicBezTo>
                      <a:pt x="7" y="40"/>
                      <a:pt x="7" y="40"/>
                      <a:pt x="7" y="40"/>
                    </a:cubicBezTo>
                    <a:cubicBezTo>
                      <a:pt x="7" y="32"/>
                      <a:pt x="7" y="32"/>
                      <a:pt x="7" y="32"/>
                    </a:cubicBezTo>
                    <a:cubicBezTo>
                      <a:pt x="14" y="32"/>
                      <a:pt x="14" y="32"/>
                      <a:pt x="14" y="32"/>
                    </a:cubicBezTo>
                    <a:cubicBezTo>
                      <a:pt x="14" y="16"/>
                      <a:pt x="14" y="16"/>
                      <a:pt x="14" y="16"/>
                    </a:cubicBezTo>
                    <a:cubicBezTo>
                      <a:pt x="12" y="16"/>
                      <a:pt x="12" y="16"/>
                      <a:pt x="12" y="16"/>
                    </a:cubicBezTo>
                    <a:cubicBezTo>
                      <a:pt x="14" y="13"/>
                      <a:pt x="14" y="13"/>
                      <a:pt x="14" y="13"/>
                    </a:cubicBezTo>
                    <a:lnTo>
                      <a:pt x="14"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68" name="Freeform 205"/>
              <p:cNvSpPr/>
              <p:nvPr/>
            </p:nvSpPr>
            <p:spPr bwMode="auto">
              <a:xfrm>
                <a:off x="-5395913" y="1295400"/>
                <a:ext cx="112713" cy="77788"/>
              </a:xfrm>
              <a:custGeom>
                <a:avLst/>
                <a:gdLst>
                  <a:gd name="T0" fmla="*/ 19 w 30"/>
                  <a:gd name="T1" fmla="*/ 6 h 21"/>
                  <a:gd name="T2" fmla="*/ 26 w 30"/>
                  <a:gd name="T3" fmla="*/ 2 h 21"/>
                  <a:gd name="T4" fmla="*/ 30 w 30"/>
                  <a:gd name="T5" fmla="*/ 1 h 21"/>
                  <a:gd name="T6" fmla="*/ 18 w 30"/>
                  <a:gd name="T7" fmla="*/ 2 h 21"/>
                  <a:gd name="T8" fmla="*/ 9 w 30"/>
                  <a:gd name="T9" fmla="*/ 8 h 21"/>
                  <a:gd name="T10" fmla="*/ 6 w 30"/>
                  <a:gd name="T11" fmla="*/ 14 h 21"/>
                  <a:gd name="T12" fmla="*/ 0 w 30"/>
                  <a:gd name="T13" fmla="*/ 21 h 21"/>
                  <a:gd name="T14" fmla="*/ 10 w 30"/>
                  <a:gd name="T15" fmla="*/ 17 h 21"/>
                  <a:gd name="T16" fmla="*/ 19 w 30"/>
                  <a:gd name="T17"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1">
                    <a:moveTo>
                      <a:pt x="19" y="6"/>
                    </a:moveTo>
                    <a:cubicBezTo>
                      <a:pt x="21" y="4"/>
                      <a:pt x="24" y="3"/>
                      <a:pt x="26" y="2"/>
                    </a:cubicBezTo>
                    <a:cubicBezTo>
                      <a:pt x="27" y="2"/>
                      <a:pt x="29" y="1"/>
                      <a:pt x="30" y="1"/>
                    </a:cubicBezTo>
                    <a:cubicBezTo>
                      <a:pt x="26" y="0"/>
                      <a:pt x="21" y="0"/>
                      <a:pt x="18" y="2"/>
                    </a:cubicBezTo>
                    <a:cubicBezTo>
                      <a:pt x="14" y="3"/>
                      <a:pt x="11" y="5"/>
                      <a:pt x="9" y="8"/>
                    </a:cubicBezTo>
                    <a:cubicBezTo>
                      <a:pt x="8" y="10"/>
                      <a:pt x="7" y="12"/>
                      <a:pt x="6" y="14"/>
                    </a:cubicBezTo>
                    <a:cubicBezTo>
                      <a:pt x="5" y="17"/>
                      <a:pt x="3" y="20"/>
                      <a:pt x="0" y="21"/>
                    </a:cubicBezTo>
                    <a:cubicBezTo>
                      <a:pt x="4" y="21"/>
                      <a:pt x="7" y="19"/>
                      <a:pt x="10" y="17"/>
                    </a:cubicBezTo>
                    <a:cubicBezTo>
                      <a:pt x="14" y="14"/>
                      <a:pt x="16" y="10"/>
                      <a:pt x="19" y="6"/>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69" name="Freeform 206"/>
              <p:cNvSpPr/>
              <p:nvPr/>
            </p:nvSpPr>
            <p:spPr bwMode="auto">
              <a:xfrm>
                <a:off x="-5389563" y="1298575"/>
                <a:ext cx="147638" cy="98425"/>
              </a:xfrm>
              <a:custGeom>
                <a:avLst/>
                <a:gdLst>
                  <a:gd name="T0" fmla="*/ 25 w 39"/>
                  <a:gd name="T1" fmla="*/ 3 h 26"/>
                  <a:gd name="T2" fmla="*/ 16 w 39"/>
                  <a:gd name="T3" fmla="*/ 11 h 26"/>
                  <a:gd name="T4" fmla="*/ 8 w 39"/>
                  <a:gd name="T5" fmla="*/ 19 h 26"/>
                  <a:gd name="T6" fmla="*/ 0 w 39"/>
                  <a:gd name="T7" fmla="*/ 22 h 26"/>
                  <a:gd name="T8" fmla="*/ 21 w 39"/>
                  <a:gd name="T9" fmla="*/ 22 h 26"/>
                  <a:gd name="T10" fmla="*/ 33 w 39"/>
                  <a:gd name="T11" fmla="*/ 7 h 26"/>
                  <a:gd name="T12" fmla="*/ 37 w 39"/>
                  <a:gd name="T13" fmla="*/ 2 h 26"/>
                  <a:gd name="T14" fmla="*/ 39 w 39"/>
                  <a:gd name="T15" fmla="*/ 0 h 26"/>
                  <a:gd name="T16" fmla="*/ 25 w 39"/>
                  <a:gd name="T1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6">
                    <a:moveTo>
                      <a:pt x="25" y="3"/>
                    </a:moveTo>
                    <a:cubicBezTo>
                      <a:pt x="21" y="5"/>
                      <a:pt x="19" y="8"/>
                      <a:pt x="16" y="11"/>
                    </a:cubicBezTo>
                    <a:cubicBezTo>
                      <a:pt x="14" y="14"/>
                      <a:pt x="11" y="17"/>
                      <a:pt x="8" y="19"/>
                    </a:cubicBezTo>
                    <a:cubicBezTo>
                      <a:pt x="6" y="20"/>
                      <a:pt x="3" y="22"/>
                      <a:pt x="0" y="22"/>
                    </a:cubicBezTo>
                    <a:cubicBezTo>
                      <a:pt x="7" y="26"/>
                      <a:pt x="15" y="26"/>
                      <a:pt x="21" y="22"/>
                    </a:cubicBezTo>
                    <a:cubicBezTo>
                      <a:pt x="27" y="18"/>
                      <a:pt x="30" y="12"/>
                      <a:pt x="33" y="7"/>
                    </a:cubicBezTo>
                    <a:cubicBezTo>
                      <a:pt x="34" y="5"/>
                      <a:pt x="35" y="3"/>
                      <a:pt x="37" y="2"/>
                    </a:cubicBezTo>
                    <a:cubicBezTo>
                      <a:pt x="37" y="1"/>
                      <a:pt x="39" y="0"/>
                      <a:pt x="39" y="0"/>
                    </a:cubicBezTo>
                    <a:cubicBezTo>
                      <a:pt x="34" y="0"/>
                      <a:pt x="30" y="0"/>
                      <a:pt x="25" y="3"/>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70" name="Freeform 207"/>
              <p:cNvSpPr/>
              <p:nvPr/>
            </p:nvSpPr>
            <p:spPr bwMode="auto">
              <a:xfrm>
                <a:off x="-5395913" y="1212850"/>
                <a:ext cx="93663" cy="66675"/>
              </a:xfrm>
              <a:custGeom>
                <a:avLst/>
                <a:gdLst>
                  <a:gd name="T0" fmla="*/ 8 w 25"/>
                  <a:gd name="T1" fmla="*/ 7 h 18"/>
                  <a:gd name="T2" fmla="*/ 5 w 25"/>
                  <a:gd name="T3" fmla="*/ 12 h 18"/>
                  <a:gd name="T4" fmla="*/ 0 w 25"/>
                  <a:gd name="T5" fmla="*/ 18 h 18"/>
                  <a:gd name="T6" fmla="*/ 9 w 25"/>
                  <a:gd name="T7" fmla="*/ 15 h 18"/>
                  <a:gd name="T8" fmla="*/ 17 w 25"/>
                  <a:gd name="T9" fmla="*/ 5 h 18"/>
                  <a:gd name="T10" fmla="*/ 22 w 25"/>
                  <a:gd name="T11" fmla="*/ 2 h 18"/>
                  <a:gd name="T12" fmla="*/ 25 w 25"/>
                  <a:gd name="T13" fmla="*/ 1 h 18"/>
                  <a:gd name="T14" fmla="*/ 15 w 25"/>
                  <a:gd name="T15" fmla="*/ 1 h 18"/>
                  <a:gd name="T16" fmla="*/ 8 w 25"/>
                  <a:gd name="T17"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8">
                    <a:moveTo>
                      <a:pt x="8" y="7"/>
                    </a:moveTo>
                    <a:cubicBezTo>
                      <a:pt x="7" y="9"/>
                      <a:pt x="6" y="10"/>
                      <a:pt x="5" y="12"/>
                    </a:cubicBezTo>
                    <a:cubicBezTo>
                      <a:pt x="4" y="14"/>
                      <a:pt x="3" y="17"/>
                      <a:pt x="0" y="18"/>
                    </a:cubicBezTo>
                    <a:cubicBezTo>
                      <a:pt x="3" y="18"/>
                      <a:pt x="6" y="17"/>
                      <a:pt x="9" y="15"/>
                    </a:cubicBezTo>
                    <a:cubicBezTo>
                      <a:pt x="12" y="12"/>
                      <a:pt x="14" y="8"/>
                      <a:pt x="17" y="5"/>
                    </a:cubicBezTo>
                    <a:cubicBezTo>
                      <a:pt x="18" y="4"/>
                      <a:pt x="20" y="3"/>
                      <a:pt x="22" y="2"/>
                    </a:cubicBezTo>
                    <a:cubicBezTo>
                      <a:pt x="23" y="1"/>
                      <a:pt x="25" y="0"/>
                      <a:pt x="25" y="1"/>
                    </a:cubicBezTo>
                    <a:cubicBezTo>
                      <a:pt x="22" y="0"/>
                      <a:pt x="18" y="0"/>
                      <a:pt x="15" y="1"/>
                    </a:cubicBezTo>
                    <a:cubicBezTo>
                      <a:pt x="12" y="2"/>
                      <a:pt x="10" y="5"/>
                      <a:pt x="8" y="7"/>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71" name="Freeform 208"/>
              <p:cNvSpPr/>
              <p:nvPr/>
            </p:nvSpPr>
            <p:spPr bwMode="auto">
              <a:xfrm>
                <a:off x="-5389563" y="1216025"/>
                <a:ext cx="123825" cy="82550"/>
              </a:xfrm>
              <a:custGeom>
                <a:avLst/>
                <a:gdLst>
                  <a:gd name="T0" fmla="*/ 32 w 33"/>
                  <a:gd name="T1" fmla="*/ 1 h 22"/>
                  <a:gd name="T2" fmla="*/ 33 w 33"/>
                  <a:gd name="T3" fmla="*/ 0 h 22"/>
                  <a:gd name="T4" fmla="*/ 22 w 33"/>
                  <a:gd name="T5" fmla="*/ 2 h 22"/>
                  <a:gd name="T6" fmla="*/ 13 w 33"/>
                  <a:gd name="T7" fmla="*/ 9 h 22"/>
                  <a:gd name="T8" fmla="*/ 7 w 33"/>
                  <a:gd name="T9" fmla="*/ 16 h 22"/>
                  <a:gd name="T10" fmla="*/ 0 w 33"/>
                  <a:gd name="T11" fmla="*/ 19 h 22"/>
                  <a:gd name="T12" fmla="*/ 18 w 33"/>
                  <a:gd name="T13" fmla="*/ 19 h 22"/>
                  <a:gd name="T14" fmla="*/ 28 w 33"/>
                  <a:gd name="T15" fmla="*/ 5 h 22"/>
                  <a:gd name="T16" fmla="*/ 32 w 33"/>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2">
                    <a:moveTo>
                      <a:pt x="32" y="1"/>
                    </a:moveTo>
                    <a:cubicBezTo>
                      <a:pt x="32" y="1"/>
                      <a:pt x="33" y="0"/>
                      <a:pt x="33" y="0"/>
                    </a:cubicBezTo>
                    <a:cubicBezTo>
                      <a:pt x="29" y="0"/>
                      <a:pt x="25" y="0"/>
                      <a:pt x="22" y="2"/>
                    </a:cubicBezTo>
                    <a:cubicBezTo>
                      <a:pt x="18" y="4"/>
                      <a:pt x="16" y="6"/>
                      <a:pt x="13" y="9"/>
                    </a:cubicBezTo>
                    <a:cubicBezTo>
                      <a:pt x="12" y="12"/>
                      <a:pt x="10" y="14"/>
                      <a:pt x="7" y="16"/>
                    </a:cubicBezTo>
                    <a:cubicBezTo>
                      <a:pt x="5" y="17"/>
                      <a:pt x="2" y="19"/>
                      <a:pt x="0" y="19"/>
                    </a:cubicBezTo>
                    <a:cubicBezTo>
                      <a:pt x="6" y="22"/>
                      <a:pt x="13" y="22"/>
                      <a:pt x="18" y="19"/>
                    </a:cubicBezTo>
                    <a:cubicBezTo>
                      <a:pt x="23" y="16"/>
                      <a:pt x="25" y="10"/>
                      <a:pt x="28" y="5"/>
                    </a:cubicBezTo>
                    <a:cubicBezTo>
                      <a:pt x="29" y="4"/>
                      <a:pt x="30" y="2"/>
                      <a:pt x="32" y="1"/>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72" name="Freeform 209"/>
              <p:cNvSpPr/>
              <p:nvPr/>
            </p:nvSpPr>
            <p:spPr bwMode="auto">
              <a:xfrm>
                <a:off x="-5519738" y="1295400"/>
                <a:ext cx="112713" cy="77788"/>
              </a:xfrm>
              <a:custGeom>
                <a:avLst/>
                <a:gdLst>
                  <a:gd name="T0" fmla="*/ 11 w 30"/>
                  <a:gd name="T1" fmla="*/ 6 h 21"/>
                  <a:gd name="T2" fmla="*/ 20 w 30"/>
                  <a:gd name="T3" fmla="*/ 17 h 21"/>
                  <a:gd name="T4" fmla="*/ 30 w 30"/>
                  <a:gd name="T5" fmla="*/ 21 h 21"/>
                  <a:gd name="T6" fmla="*/ 24 w 30"/>
                  <a:gd name="T7" fmla="*/ 14 h 21"/>
                  <a:gd name="T8" fmla="*/ 20 w 30"/>
                  <a:gd name="T9" fmla="*/ 8 h 21"/>
                  <a:gd name="T10" fmla="*/ 12 w 30"/>
                  <a:gd name="T11" fmla="*/ 2 h 21"/>
                  <a:gd name="T12" fmla="*/ 0 w 30"/>
                  <a:gd name="T13" fmla="*/ 1 h 21"/>
                  <a:gd name="T14" fmla="*/ 4 w 30"/>
                  <a:gd name="T15" fmla="*/ 2 h 21"/>
                  <a:gd name="T16" fmla="*/ 11 w 30"/>
                  <a:gd name="T17"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1">
                    <a:moveTo>
                      <a:pt x="11" y="6"/>
                    </a:moveTo>
                    <a:cubicBezTo>
                      <a:pt x="14" y="10"/>
                      <a:pt x="16" y="14"/>
                      <a:pt x="20" y="17"/>
                    </a:cubicBezTo>
                    <a:cubicBezTo>
                      <a:pt x="23" y="19"/>
                      <a:pt x="26" y="21"/>
                      <a:pt x="30" y="21"/>
                    </a:cubicBezTo>
                    <a:cubicBezTo>
                      <a:pt x="27" y="20"/>
                      <a:pt x="25" y="17"/>
                      <a:pt x="24" y="14"/>
                    </a:cubicBezTo>
                    <a:cubicBezTo>
                      <a:pt x="23" y="12"/>
                      <a:pt x="22" y="10"/>
                      <a:pt x="20" y="8"/>
                    </a:cubicBezTo>
                    <a:cubicBezTo>
                      <a:pt x="18" y="5"/>
                      <a:pt x="16" y="3"/>
                      <a:pt x="12" y="2"/>
                    </a:cubicBezTo>
                    <a:cubicBezTo>
                      <a:pt x="8" y="0"/>
                      <a:pt x="4" y="0"/>
                      <a:pt x="0" y="1"/>
                    </a:cubicBezTo>
                    <a:cubicBezTo>
                      <a:pt x="1" y="1"/>
                      <a:pt x="3" y="2"/>
                      <a:pt x="4" y="2"/>
                    </a:cubicBezTo>
                    <a:cubicBezTo>
                      <a:pt x="6" y="3"/>
                      <a:pt x="9" y="4"/>
                      <a:pt x="11" y="6"/>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73" name="Freeform 210"/>
              <p:cNvSpPr/>
              <p:nvPr/>
            </p:nvSpPr>
            <p:spPr bwMode="auto">
              <a:xfrm>
                <a:off x="-5561013" y="1298575"/>
                <a:ext cx="146050" cy="98425"/>
              </a:xfrm>
              <a:custGeom>
                <a:avLst/>
                <a:gdLst>
                  <a:gd name="T0" fmla="*/ 6 w 39"/>
                  <a:gd name="T1" fmla="*/ 7 h 26"/>
                  <a:gd name="T2" fmla="*/ 17 w 39"/>
                  <a:gd name="T3" fmla="*/ 22 h 26"/>
                  <a:gd name="T4" fmla="*/ 39 w 39"/>
                  <a:gd name="T5" fmla="*/ 22 h 26"/>
                  <a:gd name="T6" fmla="*/ 30 w 39"/>
                  <a:gd name="T7" fmla="*/ 19 h 26"/>
                  <a:gd name="T8" fmla="*/ 23 w 39"/>
                  <a:gd name="T9" fmla="*/ 11 h 26"/>
                  <a:gd name="T10" fmla="*/ 13 w 39"/>
                  <a:gd name="T11" fmla="*/ 3 h 26"/>
                  <a:gd name="T12" fmla="*/ 0 w 39"/>
                  <a:gd name="T13" fmla="*/ 0 h 26"/>
                  <a:gd name="T14" fmla="*/ 2 w 39"/>
                  <a:gd name="T15" fmla="*/ 2 h 26"/>
                  <a:gd name="T16" fmla="*/ 6 w 39"/>
                  <a:gd name="T17"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6">
                    <a:moveTo>
                      <a:pt x="6" y="7"/>
                    </a:moveTo>
                    <a:cubicBezTo>
                      <a:pt x="9" y="12"/>
                      <a:pt x="11" y="18"/>
                      <a:pt x="17" y="22"/>
                    </a:cubicBezTo>
                    <a:cubicBezTo>
                      <a:pt x="24" y="26"/>
                      <a:pt x="32" y="26"/>
                      <a:pt x="39" y="22"/>
                    </a:cubicBezTo>
                    <a:cubicBezTo>
                      <a:pt x="36" y="22"/>
                      <a:pt x="33" y="20"/>
                      <a:pt x="30" y="19"/>
                    </a:cubicBezTo>
                    <a:cubicBezTo>
                      <a:pt x="28" y="17"/>
                      <a:pt x="25" y="14"/>
                      <a:pt x="23" y="11"/>
                    </a:cubicBezTo>
                    <a:cubicBezTo>
                      <a:pt x="20" y="8"/>
                      <a:pt x="18" y="5"/>
                      <a:pt x="13" y="3"/>
                    </a:cubicBezTo>
                    <a:cubicBezTo>
                      <a:pt x="9" y="0"/>
                      <a:pt x="4" y="0"/>
                      <a:pt x="0" y="0"/>
                    </a:cubicBezTo>
                    <a:cubicBezTo>
                      <a:pt x="0" y="0"/>
                      <a:pt x="1" y="1"/>
                      <a:pt x="2" y="2"/>
                    </a:cubicBezTo>
                    <a:cubicBezTo>
                      <a:pt x="3" y="3"/>
                      <a:pt x="5" y="5"/>
                      <a:pt x="6" y="7"/>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74" name="Freeform 211"/>
              <p:cNvSpPr/>
              <p:nvPr/>
            </p:nvSpPr>
            <p:spPr bwMode="auto">
              <a:xfrm>
                <a:off x="-5505450" y="1212850"/>
                <a:ext cx="98425" cy="66675"/>
              </a:xfrm>
              <a:custGeom>
                <a:avLst/>
                <a:gdLst>
                  <a:gd name="T0" fmla="*/ 11 w 26"/>
                  <a:gd name="T1" fmla="*/ 1 h 18"/>
                  <a:gd name="T2" fmla="*/ 0 w 26"/>
                  <a:gd name="T3" fmla="*/ 1 h 18"/>
                  <a:gd name="T4" fmla="*/ 3 w 26"/>
                  <a:gd name="T5" fmla="*/ 2 h 18"/>
                  <a:gd name="T6" fmla="*/ 9 w 26"/>
                  <a:gd name="T7" fmla="*/ 5 h 18"/>
                  <a:gd name="T8" fmla="*/ 17 w 26"/>
                  <a:gd name="T9" fmla="*/ 15 h 18"/>
                  <a:gd name="T10" fmla="*/ 26 w 26"/>
                  <a:gd name="T11" fmla="*/ 18 h 18"/>
                  <a:gd name="T12" fmla="*/ 21 w 26"/>
                  <a:gd name="T13" fmla="*/ 12 h 18"/>
                  <a:gd name="T14" fmla="*/ 18 w 26"/>
                  <a:gd name="T15" fmla="*/ 7 h 18"/>
                  <a:gd name="T16" fmla="*/ 11 w 26"/>
                  <a:gd name="T1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8">
                    <a:moveTo>
                      <a:pt x="11" y="1"/>
                    </a:moveTo>
                    <a:cubicBezTo>
                      <a:pt x="7" y="0"/>
                      <a:pt x="4" y="0"/>
                      <a:pt x="0" y="1"/>
                    </a:cubicBezTo>
                    <a:cubicBezTo>
                      <a:pt x="1" y="0"/>
                      <a:pt x="3" y="1"/>
                      <a:pt x="3" y="2"/>
                    </a:cubicBezTo>
                    <a:cubicBezTo>
                      <a:pt x="5" y="3"/>
                      <a:pt x="8" y="4"/>
                      <a:pt x="9" y="5"/>
                    </a:cubicBezTo>
                    <a:cubicBezTo>
                      <a:pt x="12" y="8"/>
                      <a:pt x="14" y="12"/>
                      <a:pt x="17" y="15"/>
                    </a:cubicBezTo>
                    <a:cubicBezTo>
                      <a:pt x="20" y="17"/>
                      <a:pt x="23" y="18"/>
                      <a:pt x="26" y="18"/>
                    </a:cubicBezTo>
                    <a:cubicBezTo>
                      <a:pt x="23" y="17"/>
                      <a:pt x="22" y="14"/>
                      <a:pt x="21" y="12"/>
                    </a:cubicBezTo>
                    <a:cubicBezTo>
                      <a:pt x="20" y="10"/>
                      <a:pt x="19" y="9"/>
                      <a:pt x="18" y="7"/>
                    </a:cubicBezTo>
                    <a:cubicBezTo>
                      <a:pt x="16" y="5"/>
                      <a:pt x="14" y="2"/>
                      <a:pt x="11" y="1"/>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75" name="Freeform 212"/>
              <p:cNvSpPr/>
              <p:nvPr/>
            </p:nvSpPr>
            <p:spPr bwMode="auto">
              <a:xfrm>
                <a:off x="-5543550" y="1216025"/>
                <a:ext cx="128588" cy="82550"/>
              </a:xfrm>
              <a:custGeom>
                <a:avLst/>
                <a:gdLst>
                  <a:gd name="T0" fmla="*/ 0 w 34"/>
                  <a:gd name="T1" fmla="*/ 0 h 22"/>
                  <a:gd name="T2" fmla="*/ 2 w 34"/>
                  <a:gd name="T3" fmla="*/ 1 h 22"/>
                  <a:gd name="T4" fmla="*/ 6 w 34"/>
                  <a:gd name="T5" fmla="*/ 5 h 22"/>
                  <a:gd name="T6" fmla="*/ 16 w 34"/>
                  <a:gd name="T7" fmla="*/ 19 h 22"/>
                  <a:gd name="T8" fmla="*/ 34 w 34"/>
                  <a:gd name="T9" fmla="*/ 19 h 22"/>
                  <a:gd name="T10" fmla="*/ 27 w 34"/>
                  <a:gd name="T11" fmla="*/ 16 h 22"/>
                  <a:gd name="T12" fmla="*/ 20 w 34"/>
                  <a:gd name="T13" fmla="*/ 9 h 22"/>
                  <a:gd name="T14" fmla="*/ 12 w 34"/>
                  <a:gd name="T15" fmla="*/ 2 h 22"/>
                  <a:gd name="T16" fmla="*/ 0 w 3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2">
                    <a:moveTo>
                      <a:pt x="0" y="0"/>
                    </a:moveTo>
                    <a:cubicBezTo>
                      <a:pt x="1" y="0"/>
                      <a:pt x="2" y="1"/>
                      <a:pt x="2" y="1"/>
                    </a:cubicBezTo>
                    <a:cubicBezTo>
                      <a:pt x="4" y="2"/>
                      <a:pt x="5" y="4"/>
                      <a:pt x="6" y="5"/>
                    </a:cubicBezTo>
                    <a:cubicBezTo>
                      <a:pt x="9" y="10"/>
                      <a:pt x="10" y="16"/>
                      <a:pt x="16" y="19"/>
                    </a:cubicBezTo>
                    <a:cubicBezTo>
                      <a:pt x="21" y="22"/>
                      <a:pt x="28" y="22"/>
                      <a:pt x="34" y="19"/>
                    </a:cubicBezTo>
                    <a:cubicBezTo>
                      <a:pt x="31" y="19"/>
                      <a:pt x="29" y="17"/>
                      <a:pt x="27" y="16"/>
                    </a:cubicBezTo>
                    <a:cubicBezTo>
                      <a:pt x="24" y="14"/>
                      <a:pt x="22" y="12"/>
                      <a:pt x="20" y="9"/>
                    </a:cubicBezTo>
                    <a:cubicBezTo>
                      <a:pt x="18" y="6"/>
                      <a:pt x="16" y="4"/>
                      <a:pt x="12" y="2"/>
                    </a:cubicBezTo>
                    <a:cubicBezTo>
                      <a:pt x="9" y="0"/>
                      <a:pt x="4" y="0"/>
                      <a:pt x="0"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76" name="Freeform 213"/>
              <p:cNvSpPr/>
              <p:nvPr/>
            </p:nvSpPr>
            <p:spPr bwMode="auto">
              <a:xfrm>
                <a:off x="-5403850" y="1152525"/>
                <a:ext cx="52388" cy="109538"/>
              </a:xfrm>
              <a:custGeom>
                <a:avLst/>
                <a:gdLst>
                  <a:gd name="T0" fmla="*/ 9 w 14"/>
                  <a:gd name="T1" fmla="*/ 10 h 29"/>
                  <a:gd name="T2" fmla="*/ 2 w 14"/>
                  <a:gd name="T3" fmla="*/ 20 h 29"/>
                  <a:gd name="T4" fmla="*/ 0 w 14"/>
                  <a:gd name="T5" fmla="*/ 29 h 29"/>
                  <a:gd name="T6" fmla="*/ 5 w 14"/>
                  <a:gd name="T7" fmla="*/ 23 h 29"/>
                  <a:gd name="T8" fmla="*/ 9 w 14"/>
                  <a:gd name="T9" fmla="*/ 19 h 29"/>
                  <a:gd name="T10" fmla="*/ 13 w 14"/>
                  <a:gd name="T11" fmla="*/ 11 h 29"/>
                  <a:gd name="T12" fmla="*/ 12 w 14"/>
                  <a:gd name="T13" fmla="*/ 0 h 29"/>
                  <a:gd name="T14" fmla="*/ 12 w 14"/>
                  <a:gd name="T15" fmla="*/ 4 h 29"/>
                  <a:gd name="T16" fmla="*/ 9 w 14"/>
                  <a:gd name="T17"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9">
                    <a:moveTo>
                      <a:pt x="9" y="10"/>
                    </a:moveTo>
                    <a:cubicBezTo>
                      <a:pt x="7" y="13"/>
                      <a:pt x="4" y="16"/>
                      <a:pt x="2" y="20"/>
                    </a:cubicBezTo>
                    <a:cubicBezTo>
                      <a:pt x="1" y="23"/>
                      <a:pt x="0" y="26"/>
                      <a:pt x="0" y="29"/>
                    </a:cubicBezTo>
                    <a:cubicBezTo>
                      <a:pt x="0" y="26"/>
                      <a:pt x="3" y="24"/>
                      <a:pt x="5" y="23"/>
                    </a:cubicBezTo>
                    <a:cubicBezTo>
                      <a:pt x="7" y="21"/>
                      <a:pt x="8" y="20"/>
                      <a:pt x="9" y="19"/>
                    </a:cubicBezTo>
                    <a:cubicBezTo>
                      <a:pt x="11" y="16"/>
                      <a:pt x="13" y="14"/>
                      <a:pt x="13" y="11"/>
                    </a:cubicBezTo>
                    <a:cubicBezTo>
                      <a:pt x="14" y="7"/>
                      <a:pt x="13" y="4"/>
                      <a:pt x="12" y="0"/>
                    </a:cubicBezTo>
                    <a:cubicBezTo>
                      <a:pt x="12" y="1"/>
                      <a:pt x="12" y="3"/>
                      <a:pt x="12" y="4"/>
                    </a:cubicBezTo>
                    <a:cubicBezTo>
                      <a:pt x="11" y="6"/>
                      <a:pt x="10" y="8"/>
                      <a:pt x="9" y="1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77" name="Freeform 214"/>
              <p:cNvSpPr/>
              <p:nvPr/>
            </p:nvSpPr>
            <p:spPr bwMode="auto">
              <a:xfrm>
                <a:off x="-5434013" y="1119187"/>
                <a:ext cx="71438" cy="138113"/>
              </a:xfrm>
              <a:custGeom>
                <a:avLst/>
                <a:gdLst>
                  <a:gd name="T0" fmla="*/ 6 w 19"/>
                  <a:gd name="T1" fmla="*/ 37 h 37"/>
                  <a:gd name="T2" fmla="*/ 7 w 19"/>
                  <a:gd name="T3" fmla="*/ 29 h 37"/>
                  <a:gd name="T4" fmla="*/ 12 w 19"/>
                  <a:gd name="T5" fmla="*/ 22 h 37"/>
                  <a:gd name="T6" fmla="*/ 18 w 19"/>
                  <a:gd name="T7" fmla="*/ 12 h 37"/>
                  <a:gd name="T8" fmla="*/ 17 w 19"/>
                  <a:gd name="T9" fmla="*/ 0 h 37"/>
                  <a:gd name="T10" fmla="*/ 16 w 19"/>
                  <a:gd name="T11" fmla="*/ 2 h 37"/>
                  <a:gd name="T12" fmla="*/ 13 w 19"/>
                  <a:gd name="T13" fmla="*/ 6 h 37"/>
                  <a:gd name="T14" fmla="*/ 2 w 19"/>
                  <a:gd name="T15" fmla="*/ 19 h 37"/>
                  <a:gd name="T16" fmla="*/ 6 w 1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7">
                    <a:moveTo>
                      <a:pt x="6" y="37"/>
                    </a:moveTo>
                    <a:cubicBezTo>
                      <a:pt x="6" y="34"/>
                      <a:pt x="6" y="31"/>
                      <a:pt x="7" y="29"/>
                    </a:cubicBezTo>
                    <a:cubicBezTo>
                      <a:pt x="8" y="26"/>
                      <a:pt x="10" y="24"/>
                      <a:pt x="12" y="22"/>
                    </a:cubicBezTo>
                    <a:cubicBezTo>
                      <a:pt x="15" y="19"/>
                      <a:pt x="17" y="16"/>
                      <a:pt x="18" y="12"/>
                    </a:cubicBezTo>
                    <a:cubicBezTo>
                      <a:pt x="19" y="8"/>
                      <a:pt x="18" y="4"/>
                      <a:pt x="17" y="0"/>
                    </a:cubicBezTo>
                    <a:cubicBezTo>
                      <a:pt x="17" y="1"/>
                      <a:pt x="16" y="2"/>
                      <a:pt x="16" y="2"/>
                    </a:cubicBezTo>
                    <a:cubicBezTo>
                      <a:pt x="15" y="4"/>
                      <a:pt x="14" y="5"/>
                      <a:pt x="13" y="6"/>
                    </a:cubicBezTo>
                    <a:cubicBezTo>
                      <a:pt x="9" y="10"/>
                      <a:pt x="4" y="13"/>
                      <a:pt x="2" y="19"/>
                    </a:cubicBezTo>
                    <a:cubicBezTo>
                      <a:pt x="0" y="25"/>
                      <a:pt x="1" y="32"/>
                      <a:pt x="6" y="37"/>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78" name="Freeform 215"/>
              <p:cNvSpPr>
                <a:spLocks noEditPoints="1"/>
              </p:cNvSpPr>
              <p:nvPr/>
            </p:nvSpPr>
            <p:spPr bwMode="auto">
              <a:xfrm>
                <a:off x="-2192338" y="7464425"/>
                <a:ext cx="206375" cy="206375"/>
              </a:xfrm>
              <a:custGeom>
                <a:avLst/>
                <a:gdLst>
                  <a:gd name="T0" fmla="*/ 41 w 55"/>
                  <a:gd name="T1" fmla="*/ 51 h 55"/>
                  <a:gd name="T2" fmla="*/ 52 w 55"/>
                  <a:gd name="T3" fmla="*/ 41 h 55"/>
                  <a:gd name="T4" fmla="*/ 55 w 55"/>
                  <a:gd name="T5" fmla="*/ 33 h 55"/>
                  <a:gd name="T6" fmla="*/ 55 w 55"/>
                  <a:gd name="T7" fmla="*/ 22 h 55"/>
                  <a:gd name="T8" fmla="*/ 52 w 55"/>
                  <a:gd name="T9" fmla="*/ 14 h 55"/>
                  <a:gd name="T10" fmla="*/ 41 w 55"/>
                  <a:gd name="T11" fmla="*/ 4 h 55"/>
                  <a:gd name="T12" fmla="*/ 38 w 55"/>
                  <a:gd name="T13" fmla="*/ 2 h 55"/>
                  <a:gd name="T14" fmla="*/ 30 w 55"/>
                  <a:gd name="T15" fmla="*/ 0 h 55"/>
                  <a:gd name="T16" fmla="*/ 31 w 55"/>
                  <a:gd name="T17" fmla="*/ 3 h 55"/>
                  <a:gd name="T18" fmla="*/ 34 w 55"/>
                  <a:gd name="T19" fmla="*/ 3 h 55"/>
                  <a:gd name="T20" fmla="*/ 37 w 55"/>
                  <a:gd name="T21" fmla="*/ 4 h 55"/>
                  <a:gd name="T22" fmla="*/ 36 w 55"/>
                  <a:gd name="T23" fmla="*/ 5 h 55"/>
                  <a:gd name="T24" fmla="*/ 32 w 55"/>
                  <a:gd name="T25" fmla="*/ 6 h 55"/>
                  <a:gd name="T26" fmla="*/ 33 w 55"/>
                  <a:gd name="T27" fmla="*/ 9 h 55"/>
                  <a:gd name="T28" fmla="*/ 35 w 55"/>
                  <a:gd name="T29" fmla="*/ 11 h 55"/>
                  <a:gd name="T30" fmla="*/ 39 w 55"/>
                  <a:gd name="T31" fmla="*/ 6 h 55"/>
                  <a:gd name="T32" fmla="*/ 42 w 55"/>
                  <a:gd name="T33" fmla="*/ 7 h 55"/>
                  <a:gd name="T34" fmla="*/ 44 w 55"/>
                  <a:gd name="T35" fmla="*/ 8 h 55"/>
                  <a:gd name="T36" fmla="*/ 46 w 55"/>
                  <a:gd name="T37" fmla="*/ 12 h 55"/>
                  <a:gd name="T38" fmla="*/ 45 w 55"/>
                  <a:gd name="T39" fmla="*/ 13 h 55"/>
                  <a:gd name="T40" fmla="*/ 43 w 55"/>
                  <a:gd name="T41" fmla="*/ 12 h 55"/>
                  <a:gd name="T42" fmla="*/ 40 w 55"/>
                  <a:gd name="T43" fmla="*/ 13 h 55"/>
                  <a:gd name="T44" fmla="*/ 42 w 55"/>
                  <a:gd name="T45" fmla="*/ 14 h 55"/>
                  <a:gd name="T46" fmla="*/ 37 w 55"/>
                  <a:gd name="T47" fmla="*/ 16 h 55"/>
                  <a:gd name="T48" fmla="*/ 34 w 55"/>
                  <a:gd name="T49" fmla="*/ 18 h 55"/>
                  <a:gd name="T50" fmla="*/ 30 w 55"/>
                  <a:gd name="T51" fmla="*/ 21 h 55"/>
                  <a:gd name="T52" fmla="*/ 32 w 55"/>
                  <a:gd name="T53" fmla="*/ 33 h 55"/>
                  <a:gd name="T54" fmla="*/ 35 w 55"/>
                  <a:gd name="T55" fmla="*/ 34 h 55"/>
                  <a:gd name="T56" fmla="*/ 38 w 55"/>
                  <a:gd name="T57" fmla="*/ 35 h 55"/>
                  <a:gd name="T58" fmla="*/ 43 w 55"/>
                  <a:gd name="T59" fmla="*/ 37 h 55"/>
                  <a:gd name="T60" fmla="*/ 46 w 55"/>
                  <a:gd name="T61" fmla="*/ 40 h 55"/>
                  <a:gd name="T62" fmla="*/ 50 w 55"/>
                  <a:gd name="T63" fmla="*/ 41 h 55"/>
                  <a:gd name="T64" fmla="*/ 32 w 55"/>
                  <a:gd name="T65" fmla="*/ 48 h 55"/>
                  <a:gd name="T66" fmla="*/ 1 w 55"/>
                  <a:gd name="T67" fmla="*/ 24 h 55"/>
                  <a:gd name="T68" fmla="*/ 1 w 55"/>
                  <a:gd name="T69" fmla="*/ 35 h 55"/>
                  <a:gd name="T70" fmla="*/ 6 w 55"/>
                  <a:gd name="T71" fmla="*/ 45 h 55"/>
                  <a:gd name="T72" fmla="*/ 18 w 55"/>
                  <a:gd name="T73" fmla="*/ 53 h 55"/>
                  <a:gd name="T74" fmla="*/ 28 w 55"/>
                  <a:gd name="T75" fmla="*/ 44 h 55"/>
                  <a:gd name="T76" fmla="*/ 27 w 55"/>
                  <a:gd name="T77" fmla="*/ 39 h 55"/>
                  <a:gd name="T78" fmla="*/ 29 w 55"/>
                  <a:gd name="T79" fmla="*/ 35 h 55"/>
                  <a:gd name="T80" fmla="*/ 25 w 55"/>
                  <a:gd name="T81" fmla="*/ 34 h 55"/>
                  <a:gd name="T82" fmla="*/ 22 w 55"/>
                  <a:gd name="T83" fmla="*/ 32 h 55"/>
                  <a:gd name="T84" fmla="*/ 16 w 55"/>
                  <a:gd name="T85" fmla="*/ 29 h 55"/>
                  <a:gd name="T86" fmla="*/ 14 w 55"/>
                  <a:gd name="T87" fmla="*/ 25 h 55"/>
                  <a:gd name="T88" fmla="*/ 12 w 55"/>
                  <a:gd name="T89" fmla="*/ 24 h 55"/>
                  <a:gd name="T90" fmla="*/ 12 w 55"/>
                  <a:gd name="T91" fmla="*/ 25 h 55"/>
                  <a:gd name="T92" fmla="*/ 10 w 55"/>
                  <a:gd name="T93" fmla="*/ 21 h 55"/>
                  <a:gd name="T94" fmla="*/ 10 w 55"/>
                  <a:gd name="T95" fmla="*/ 16 h 55"/>
                  <a:gd name="T96" fmla="*/ 12 w 55"/>
                  <a:gd name="T97" fmla="*/ 11 h 55"/>
                  <a:gd name="T98" fmla="*/ 12 w 55"/>
                  <a:gd name="T99" fmla="*/ 8 h 55"/>
                  <a:gd name="T100" fmla="*/ 25 w 55"/>
                  <a:gd name="T101" fmla="*/ 2 h 55"/>
                  <a:gd name="T102" fmla="*/ 30 w 55"/>
                  <a:gd name="T103" fmla="*/ 0 h 55"/>
                  <a:gd name="T104" fmla="*/ 17 w 55"/>
                  <a:gd name="T105" fmla="*/ 2 h 55"/>
                  <a:gd name="T106" fmla="*/ 8 w 55"/>
                  <a:gd name="T107" fmla="*/ 8 h 55"/>
                  <a:gd name="T108" fmla="*/ 2 w 55"/>
                  <a:gd name="T109" fmla="*/ 18 h 55"/>
                  <a:gd name="T110" fmla="*/ 29 w 55"/>
                  <a:gd name="T111" fmla="*/ 35 h 55"/>
                  <a:gd name="T112" fmla="*/ 26 w 55"/>
                  <a:gd name="T113" fmla="*/ 31 h 55"/>
                  <a:gd name="T114" fmla="*/ 25 w 55"/>
                  <a:gd name="T115" fmla="*/ 28 h 55"/>
                  <a:gd name="T116" fmla="*/ 20 w 55"/>
                  <a:gd name="T117" fmla="*/ 29 h 55"/>
                  <a:gd name="T118" fmla="*/ 22 w 55"/>
                  <a:gd name="T119" fmla="*/ 23 h 55"/>
                  <a:gd name="T120" fmla="*/ 27 w 55"/>
                  <a:gd name="T121" fmla="*/ 23 h 55"/>
                  <a:gd name="T122" fmla="*/ 29 w 55"/>
                  <a:gd name="T123"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 h="55">
                    <a:moveTo>
                      <a:pt x="30" y="55"/>
                    </a:moveTo>
                    <a:cubicBezTo>
                      <a:pt x="31" y="55"/>
                      <a:pt x="33" y="55"/>
                      <a:pt x="34" y="54"/>
                    </a:cubicBezTo>
                    <a:cubicBezTo>
                      <a:pt x="35" y="54"/>
                      <a:pt x="36" y="54"/>
                      <a:pt x="37" y="54"/>
                    </a:cubicBezTo>
                    <a:cubicBezTo>
                      <a:pt x="37" y="54"/>
                      <a:pt x="37" y="53"/>
                      <a:pt x="38" y="53"/>
                    </a:cubicBezTo>
                    <a:cubicBezTo>
                      <a:pt x="39" y="53"/>
                      <a:pt x="39" y="53"/>
                      <a:pt x="40" y="52"/>
                    </a:cubicBezTo>
                    <a:cubicBezTo>
                      <a:pt x="41" y="52"/>
                      <a:pt x="41" y="52"/>
                      <a:pt x="41" y="51"/>
                    </a:cubicBezTo>
                    <a:cubicBezTo>
                      <a:pt x="43" y="50"/>
                      <a:pt x="45" y="49"/>
                      <a:pt x="46" y="48"/>
                    </a:cubicBezTo>
                    <a:cubicBezTo>
                      <a:pt x="47" y="48"/>
                      <a:pt x="47" y="47"/>
                      <a:pt x="47" y="47"/>
                    </a:cubicBezTo>
                    <a:cubicBezTo>
                      <a:pt x="47" y="47"/>
                      <a:pt x="48" y="46"/>
                      <a:pt x="48" y="46"/>
                    </a:cubicBezTo>
                    <a:cubicBezTo>
                      <a:pt x="49" y="46"/>
                      <a:pt x="49" y="45"/>
                      <a:pt x="49" y="45"/>
                    </a:cubicBezTo>
                    <a:cubicBezTo>
                      <a:pt x="50" y="44"/>
                      <a:pt x="51" y="43"/>
                      <a:pt x="51" y="42"/>
                    </a:cubicBezTo>
                    <a:cubicBezTo>
                      <a:pt x="51" y="42"/>
                      <a:pt x="51" y="42"/>
                      <a:pt x="52" y="41"/>
                    </a:cubicBezTo>
                    <a:cubicBezTo>
                      <a:pt x="52" y="41"/>
                      <a:pt x="52" y="41"/>
                      <a:pt x="52" y="40"/>
                    </a:cubicBezTo>
                    <a:cubicBezTo>
                      <a:pt x="52" y="40"/>
                      <a:pt x="52" y="40"/>
                      <a:pt x="53" y="40"/>
                    </a:cubicBezTo>
                    <a:cubicBezTo>
                      <a:pt x="53" y="39"/>
                      <a:pt x="53" y="39"/>
                      <a:pt x="53" y="38"/>
                    </a:cubicBezTo>
                    <a:cubicBezTo>
                      <a:pt x="53" y="38"/>
                      <a:pt x="53" y="38"/>
                      <a:pt x="54" y="37"/>
                    </a:cubicBezTo>
                    <a:cubicBezTo>
                      <a:pt x="54" y="36"/>
                      <a:pt x="54" y="35"/>
                      <a:pt x="54" y="35"/>
                    </a:cubicBezTo>
                    <a:cubicBezTo>
                      <a:pt x="54" y="34"/>
                      <a:pt x="55" y="34"/>
                      <a:pt x="55" y="33"/>
                    </a:cubicBezTo>
                    <a:cubicBezTo>
                      <a:pt x="55" y="33"/>
                      <a:pt x="55" y="32"/>
                      <a:pt x="55" y="32"/>
                    </a:cubicBezTo>
                    <a:cubicBezTo>
                      <a:pt x="55" y="31"/>
                      <a:pt x="55" y="31"/>
                      <a:pt x="55" y="30"/>
                    </a:cubicBezTo>
                    <a:cubicBezTo>
                      <a:pt x="55" y="30"/>
                      <a:pt x="55" y="29"/>
                      <a:pt x="55" y="28"/>
                    </a:cubicBezTo>
                    <a:cubicBezTo>
                      <a:pt x="55" y="27"/>
                      <a:pt x="55" y="26"/>
                      <a:pt x="55" y="25"/>
                    </a:cubicBezTo>
                    <a:cubicBezTo>
                      <a:pt x="55" y="24"/>
                      <a:pt x="55" y="24"/>
                      <a:pt x="55" y="24"/>
                    </a:cubicBezTo>
                    <a:cubicBezTo>
                      <a:pt x="55" y="23"/>
                      <a:pt x="55" y="23"/>
                      <a:pt x="55" y="22"/>
                    </a:cubicBezTo>
                    <a:cubicBezTo>
                      <a:pt x="55" y="22"/>
                      <a:pt x="54" y="21"/>
                      <a:pt x="54" y="21"/>
                    </a:cubicBezTo>
                    <a:cubicBezTo>
                      <a:pt x="54" y="20"/>
                      <a:pt x="54" y="19"/>
                      <a:pt x="54" y="18"/>
                    </a:cubicBezTo>
                    <a:cubicBezTo>
                      <a:pt x="53" y="18"/>
                      <a:pt x="53" y="18"/>
                      <a:pt x="53" y="18"/>
                    </a:cubicBezTo>
                    <a:cubicBezTo>
                      <a:pt x="53" y="17"/>
                      <a:pt x="53" y="16"/>
                      <a:pt x="53" y="16"/>
                    </a:cubicBezTo>
                    <a:cubicBezTo>
                      <a:pt x="52" y="16"/>
                      <a:pt x="52" y="15"/>
                      <a:pt x="52" y="15"/>
                    </a:cubicBezTo>
                    <a:cubicBezTo>
                      <a:pt x="52" y="15"/>
                      <a:pt x="52" y="14"/>
                      <a:pt x="52" y="14"/>
                    </a:cubicBezTo>
                    <a:cubicBezTo>
                      <a:pt x="51" y="13"/>
                      <a:pt x="50" y="12"/>
                      <a:pt x="49" y="11"/>
                    </a:cubicBezTo>
                    <a:cubicBezTo>
                      <a:pt x="49" y="10"/>
                      <a:pt x="49" y="10"/>
                      <a:pt x="48" y="9"/>
                    </a:cubicBezTo>
                    <a:cubicBezTo>
                      <a:pt x="48" y="9"/>
                      <a:pt x="47" y="9"/>
                      <a:pt x="47" y="8"/>
                    </a:cubicBezTo>
                    <a:cubicBezTo>
                      <a:pt x="47" y="8"/>
                      <a:pt x="47" y="8"/>
                      <a:pt x="46" y="7"/>
                    </a:cubicBezTo>
                    <a:cubicBezTo>
                      <a:pt x="46" y="7"/>
                      <a:pt x="45" y="6"/>
                      <a:pt x="44" y="6"/>
                    </a:cubicBezTo>
                    <a:cubicBezTo>
                      <a:pt x="43" y="5"/>
                      <a:pt x="42" y="4"/>
                      <a:pt x="41" y="4"/>
                    </a:cubicBezTo>
                    <a:cubicBezTo>
                      <a:pt x="41" y="4"/>
                      <a:pt x="41" y="3"/>
                      <a:pt x="40" y="3"/>
                    </a:cubicBezTo>
                    <a:cubicBezTo>
                      <a:pt x="40" y="3"/>
                      <a:pt x="40" y="3"/>
                      <a:pt x="40" y="3"/>
                    </a:cubicBezTo>
                    <a:cubicBezTo>
                      <a:pt x="40" y="3"/>
                      <a:pt x="39" y="3"/>
                      <a:pt x="39" y="3"/>
                    </a:cubicBezTo>
                    <a:cubicBezTo>
                      <a:pt x="39" y="3"/>
                      <a:pt x="39" y="3"/>
                      <a:pt x="39" y="3"/>
                    </a:cubicBezTo>
                    <a:cubicBezTo>
                      <a:pt x="38" y="2"/>
                      <a:pt x="38" y="2"/>
                      <a:pt x="38" y="2"/>
                    </a:cubicBezTo>
                    <a:cubicBezTo>
                      <a:pt x="38" y="2"/>
                      <a:pt x="38" y="2"/>
                      <a:pt x="38" y="2"/>
                    </a:cubicBezTo>
                    <a:cubicBezTo>
                      <a:pt x="37" y="2"/>
                      <a:pt x="37" y="2"/>
                      <a:pt x="37" y="2"/>
                    </a:cubicBezTo>
                    <a:cubicBezTo>
                      <a:pt x="37" y="2"/>
                      <a:pt x="37" y="2"/>
                      <a:pt x="37" y="2"/>
                    </a:cubicBezTo>
                    <a:cubicBezTo>
                      <a:pt x="36" y="1"/>
                      <a:pt x="35" y="1"/>
                      <a:pt x="34" y="1"/>
                    </a:cubicBezTo>
                    <a:cubicBezTo>
                      <a:pt x="34" y="1"/>
                      <a:pt x="34" y="1"/>
                      <a:pt x="33" y="1"/>
                    </a:cubicBezTo>
                    <a:cubicBezTo>
                      <a:pt x="33" y="1"/>
                      <a:pt x="33" y="1"/>
                      <a:pt x="33" y="1"/>
                    </a:cubicBezTo>
                    <a:cubicBezTo>
                      <a:pt x="32" y="1"/>
                      <a:pt x="31" y="0"/>
                      <a:pt x="30" y="0"/>
                    </a:cubicBezTo>
                    <a:cubicBezTo>
                      <a:pt x="30" y="2"/>
                      <a:pt x="30" y="2"/>
                      <a:pt x="30" y="2"/>
                    </a:cubicBezTo>
                    <a:cubicBezTo>
                      <a:pt x="31" y="2"/>
                      <a:pt x="32" y="2"/>
                      <a:pt x="33" y="2"/>
                    </a:cubicBezTo>
                    <a:cubicBezTo>
                      <a:pt x="33" y="2"/>
                      <a:pt x="33" y="2"/>
                      <a:pt x="32" y="2"/>
                    </a:cubicBezTo>
                    <a:cubicBezTo>
                      <a:pt x="32" y="3"/>
                      <a:pt x="32" y="3"/>
                      <a:pt x="32" y="3"/>
                    </a:cubicBezTo>
                    <a:cubicBezTo>
                      <a:pt x="32" y="3"/>
                      <a:pt x="31" y="3"/>
                      <a:pt x="31" y="3"/>
                    </a:cubicBezTo>
                    <a:cubicBezTo>
                      <a:pt x="31" y="3"/>
                      <a:pt x="31" y="3"/>
                      <a:pt x="31" y="3"/>
                    </a:cubicBezTo>
                    <a:cubicBezTo>
                      <a:pt x="31" y="3"/>
                      <a:pt x="32" y="3"/>
                      <a:pt x="32" y="3"/>
                    </a:cubicBezTo>
                    <a:cubicBezTo>
                      <a:pt x="33" y="3"/>
                      <a:pt x="33" y="3"/>
                      <a:pt x="33" y="3"/>
                    </a:cubicBezTo>
                    <a:cubicBezTo>
                      <a:pt x="33" y="3"/>
                      <a:pt x="33" y="3"/>
                      <a:pt x="34" y="3"/>
                    </a:cubicBezTo>
                    <a:cubicBezTo>
                      <a:pt x="34" y="3"/>
                      <a:pt x="34" y="2"/>
                      <a:pt x="34" y="2"/>
                    </a:cubicBezTo>
                    <a:cubicBezTo>
                      <a:pt x="34" y="2"/>
                      <a:pt x="34" y="3"/>
                      <a:pt x="35" y="3"/>
                    </a:cubicBezTo>
                    <a:cubicBezTo>
                      <a:pt x="35" y="3"/>
                      <a:pt x="34" y="3"/>
                      <a:pt x="34" y="3"/>
                    </a:cubicBezTo>
                    <a:cubicBezTo>
                      <a:pt x="34" y="3"/>
                      <a:pt x="35" y="3"/>
                      <a:pt x="35" y="3"/>
                    </a:cubicBezTo>
                    <a:cubicBezTo>
                      <a:pt x="35" y="3"/>
                      <a:pt x="35" y="3"/>
                      <a:pt x="35" y="3"/>
                    </a:cubicBezTo>
                    <a:cubicBezTo>
                      <a:pt x="36" y="3"/>
                      <a:pt x="36" y="3"/>
                      <a:pt x="37" y="3"/>
                    </a:cubicBezTo>
                    <a:cubicBezTo>
                      <a:pt x="37" y="3"/>
                      <a:pt x="38" y="4"/>
                      <a:pt x="38" y="4"/>
                    </a:cubicBezTo>
                    <a:cubicBezTo>
                      <a:pt x="38" y="4"/>
                      <a:pt x="38" y="4"/>
                      <a:pt x="38" y="4"/>
                    </a:cubicBezTo>
                    <a:cubicBezTo>
                      <a:pt x="38" y="4"/>
                      <a:pt x="38" y="4"/>
                      <a:pt x="37" y="4"/>
                    </a:cubicBezTo>
                    <a:cubicBezTo>
                      <a:pt x="37" y="4"/>
                      <a:pt x="38" y="4"/>
                      <a:pt x="38" y="4"/>
                    </a:cubicBezTo>
                    <a:cubicBezTo>
                      <a:pt x="38" y="5"/>
                      <a:pt x="38" y="5"/>
                      <a:pt x="38" y="5"/>
                    </a:cubicBezTo>
                    <a:cubicBezTo>
                      <a:pt x="38" y="6"/>
                      <a:pt x="38" y="5"/>
                      <a:pt x="37" y="5"/>
                    </a:cubicBezTo>
                    <a:cubicBezTo>
                      <a:pt x="37" y="5"/>
                      <a:pt x="36" y="6"/>
                      <a:pt x="36" y="5"/>
                    </a:cubicBezTo>
                    <a:cubicBezTo>
                      <a:pt x="36" y="5"/>
                      <a:pt x="37" y="5"/>
                      <a:pt x="37" y="4"/>
                    </a:cubicBezTo>
                    <a:cubicBezTo>
                      <a:pt x="37" y="4"/>
                      <a:pt x="37" y="4"/>
                      <a:pt x="36" y="5"/>
                    </a:cubicBezTo>
                    <a:cubicBezTo>
                      <a:pt x="36" y="5"/>
                      <a:pt x="36" y="5"/>
                      <a:pt x="36" y="5"/>
                    </a:cubicBezTo>
                    <a:cubicBezTo>
                      <a:pt x="36" y="5"/>
                      <a:pt x="36" y="5"/>
                      <a:pt x="35" y="5"/>
                    </a:cubicBezTo>
                    <a:cubicBezTo>
                      <a:pt x="35" y="5"/>
                      <a:pt x="35" y="5"/>
                      <a:pt x="35" y="5"/>
                    </a:cubicBezTo>
                    <a:cubicBezTo>
                      <a:pt x="34" y="5"/>
                      <a:pt x="34" y="5"/>
                      <a:pt x="34" y="6"/>
                    </a:cubicBezTo>
                    <a:cubicBezTo>
                      <a:pt x="34" y="6"/>
                      <a:pt x="34" y="6"/>
                      <a:pt x="33" y="6"/>
                    </a:cubicBezTo>
                    <a:cubicBezTo>
                      <a:pt x="33" y="6"/>
                      <a:pt x="33" y="6"/>
                      <a:pt x="32" y="6"/>
                    </a:cubicBezTo>
                    <a:cubicBezTo>
                      <a:pt x="32" y="6"/>
                      <a:pt x="31" y="7"/>
                      <a:pt x="31" y="7"/>
                    </a:cubicBezTo>
                    <a:cubicBezTo>
                      <a:pt x="31" y="7"/>
                      <a:pt x="31" y="7"/>
                      <a:pt x="31" y="7"/>
                    </a:cubicBezTo>
                    <a:cubicBezTo>
                      <a:pt x="31" y="8"/>
                      <a:pt x="31" y="8"/>
                      <a:pt x="31" y="8"/>
                    </a:cubicBezTo>
                    <a:cubicBezTo>
                      <a:pt x="31" y="8"/>
                      <a:pt x="31" y="8"/>
                      <a:pt x="31" y="8"/>
                    </a:cubicBezTo>
                    <a:cubicBezTo>
                      <a:pt x="31" y="8"/>
                      <a:pt x="31" y="8"/>
                      <a:pt x="32" y="8"/>
                    </a:cubicBezTo>
                    <a:cubicBezTo>
                      <a:pt x="32" y="8"/>
                      <a:pt x="32" y="9"/>
                      <a:pt x="33" y="9"/>
                    </a:cubicBezTo>
                    <a:cubicBezTo>
                      <a:pt x="33" y="9"/>
                      <a:pt x="33" y="9"/>
                      <a:pt x="34" y="9"/>
                    </a:cubicBezTo>
                    <a:cubicBezTo>
                      <a:pt x="34" y="9"/>
                      <a:pt x="35" y="9"/>
                      <a:pt x="35" y="10"/>
                    </a:cubicBezTo>
                    <a:cubicBezTo>
                      <a:pt x="35" y="10"/>
                      <a:pt x="34" y="10"/>
                      <a:pt x="34" y="10"/>
                    </a:cubicBezTo>
                    <a:cubicBezTo>
                      <a:pt x="34" y="10"/>
                      <a:pt x="34" y="11"/>
                      <a:pt x="34" y="11"/>
                    </a:cubicBezTo>
                    <a:cubicBezTo>
                      <a:pt x="34" y="11"/>
                      <a:pt x="34" y="11"/>
                      <a:pt x="35" y="11"/>
                    </a:cubicBezTo>
                    <a:cubicBezTo>
                      <a:pt x="35" y="11"/>
                      <a:pt x="35" y="11"/>
                      <a:pt x="35" y="11"/>
                    </a:cubicBezTo>
                    <a:cubicBezTo>
                      <a:pt x="36" y="10"/>
                      <a:pt x="35" y="10"/>
                      <a:pt x="36" y="10"/>
                    </a:cubicBezTo>
                    <a:cubicBezTo>
                      <a:pt x="37" y="10"/>
                      <a:pt x="38" y="9"/>
                      <a:pt x="38" y="8"/>
                    </a:cubicBezTo>
                    <a:cubicBezTo>
                      <a:pt x="38" y="8"/>
                      <a:pt x="38" y="7"/>
                      <a:pt x="38" y="7"/>
                    </a:cubicBezTo>
                    <a:cubicBezTo>
                      <a:pt x="38" y="7"/>
                      <a:pt x="39" y="7"/>
                      <a:pt x="38" y="7"/>
                    </a:cubicBezTo>
                    <a:cubicBezTo>
                      <a:pt x="39" y="6"/>
                      <a:pt x="39" y="6"/>
                      <a:pt x="39" y="6"/>
                    </a:cubicBezTo>
                    <a:cubicBezTo>
                      <a:pt x="39" y="6"/>
                      <a:pt x="39" y="6"/>
                      <a:pt x="39" y="6"/>
                    </a:cubicBezTo>
                    <a:cubicBezTo>
                      <a:pt x="39" y="6"/>
                      <a:pt x="39" y="6"/>
                      <a:pt x="39" y="6"/>
                    </a:cubicBezTo>
                    <a:cubicBezTo>
                      <a:pt x="39" y="6"/>
                      <a:pt x="40" y="6"/>
                      <a:pt x="40" y="6"/>
                    </a:cubicBezTo>
                    <a:cubicBezTo>
                      <a:pt x="40" y="6"/>
                      <a:pt x="40" y="6"/>
                      <a:pt x="40" y="6"/>
                    </a:cubicBezTo>
                    <a:cubicBezTo>
                      <a:pt x="41" y="6"/>
                      <a:pt x="41" y="6"/>
                      <a:pt x="41" y="6"/>
                    </a:cubicBezTo>
                    <a:cubicBezTo>
                      <a:pt x="41" y="6"/>
                      <a:pt x="41" y="6"/>
                      <a:pt x="42" y="6"/>
                    </a:cubicBezTo>
                    <a:cubicBezTo>
                      <a:pt x="42" y="6"/>
                      <a:pt x="42" y="6"/>
                      <a:pt x="42" y="7"/>
                    </a:cubicBezTo>
                    <a:cubicBezTo>
                      <a:pt x="42" y="7"/>
                      <a:pt x="42" y="7"/>
                      <a:pt x="42" y="7"/>
                    </a:cubicBezTo>
                    <a:cubicBezTo>
                      <a:pt x="42" y="7"/>
                      <a:pt x="42" y="7"/>
                      <a:pt x="42" y="7"/>
                    </a:cubicBezTo>
                    <a:cubicBezTo>
                      <a:pt x="42" y="8"/>
                      <a:pt x="42" y="8"/>
                      <a:pt x="42" y="8"/>
                    </a:cubicBezTo>
                    <a:cubicBezTo>
                      <a:pt x="42" y="8"/>
                      <a:pt x="43" y="8"/>
                      <a:pt x="43" y="8"/>
                    </a:cubicBezTo>
                    <a:cubicBezTo>
                      <a:pt x="43" y="7"/>
                      <a:pt x="43" y="7"/>
                      <a:pt x="44" y="7"/>
                    </a:cubicBezTo>
                    <a:cubicBezTo>
                      <a:pt x="44" y="7"/>
                      <a:pt x="44" y="8"/>
                      <a:pt x="44" y="8"/>
                    </a:cubicBezTo>
                    <a:cubicBezTo>
                      <a:pt x="44" y="8"/>
                      <a:pt x="44" y="8"/>
                      <a:pt x="44" y="8"/>
                    </a:cubicBezTo>
                    <a:cubicBezTo>
                      <a:pt x="45" y="8"/>
                      <a:pt x="44" y="9"/>
                      <a:pt x="44" y="9"/>
                    </a:cubicBezTo>
                    <a:cubicBezTo>
                      <a:pt x="44" y="9"/>
                      <a:pt x="45" y="9"/>
                      <a:pt x="45" y="10"/>
                    </a:cubicBezTo>
                    <a:cubicBezTo>
                      <a:pt x="46" y="10"/>
                      <a:pt x="46" y="10"/>
                      <a:pt x="46" y="10"/>
                    </a:cubicBezTo>
                    <a:cubicBezTo>
                      <a:pt x="46" y="10"/>
                      <a:pt x="46" y="10"/>
                      <a:pt x="46" y="10"/>
                    </a:cubicBezTo>
                    <a:cubicBezTo>
                      <a:pt x="46" y="11"/>
                      <a:pt x="46" y="11"/>
                      <a:pt x="46" y="12"/>
                    </a:cubicBezTo>
                    <a:cubicBezTo>
                      <a:pt x="45" y="12"/>
                      <a:pt x="45" y="12"/>
                      <a:pt x="45" y="12"/>
                    </a:cubicBezTo>
                    <a:cubicBezTo>
                      <a:pt x="45" y="13"/>
                      <a:pt x="46" y="12"/>
                      <a:pt x="46" y="13"/>
                    </a:cubicBezTo>
                    <a:cubicBezTo>
                      <a:pt x="46" y="13"/>
                      <a:pt x="46" y="13"/>
                      <a:pt x="46" y="13"/>
                    </a:cubicBezTo>
                    <a:cubicBezTo>
                      <a:pt x="46" y="13"/>
                      <a:pt x="46" y="14"/>
                      <a:pt x="46" y="14"/>
                    </a:cubicBezTo>
                    <a:cubicBezTo>
                      <a:pt x="46" y="14"/>
                      <a:pt x="46" y="14"/>
                      <a:pt x="45" y="14"/>
                    </a:cubicBezTo>
                    <a:cubicBezTo>
                      <a:pt x="45" y="13"/>
                      <a:pt x="45" y="14"/>
                      <a:pt x="45" y="13"/>
                    </a:cubicBezTo>
                    <a:cubicBezTo>
                      <a:pt x="45" y="13"/>
                      <a:pt x="44" y="13"/>
                      <a:pt x="44" y="13"/>
                    </a:cubicBezTo>
                    <a:cubicBezTo>
                      <a:pt x="44" y="13"/>
                      <a:pt x="44" y="13"/>
                      <a:pt x="43" y="13"/>
                    </a:cubicBezTo>
                    <a:cubicBezTo>
                      <a:pt x="44" y="13"/>
                      <a:pt x="44" y="12"/>
                      <a:pt x="45" y="12"/>
                    </a:cubicBezTo>
                    <a:cubicBezTo>
                      <a:pt x="45" y="12"/>
                      <a:pt x="45" y="12"/>
                      <a:pt x="45" y="11"/>
                    </a:cubicBezTo>
                    <a:cubicBezTo>
                      <a:pt x="45" y="11"/>
                      <a:pt x="44" y="11"/>
                      <a:pt x="44" y="12"/>
                    </a:cubicBezTo>
                    <a:cubicBezTo>
                      <a:pt x="44" y="12"/>
                      <a:pt x="44" y="12"/>
                      <a:pt x="43" y="12"/>
                    </a:cubicBezTo>
                    <a:cubicBezTo>
                      <a:pt x="43" y="12"/>
                      <a:pt x="42" y="12"/>
                      <a:pt x="42" y="12"/>
                    </a:cubicBezTo>
                    <a:cubicBezTo>
                      <a:pt x="42" y="12"/>
                      <a:pt x="42" y="12"/>
                      <a:pt x="42" y="13"/>
                    </a:cubicBezTo>
                    <a:cubicBezTo>
                      <a:pt x="42" y="13"/>
                      <a:pt x="42" y="13"/>
                      <a:pt x="42" y="13"/>
                    </a:cubicBezTo>
                    <a:cubicBezTo>
                      <a:pt x="42" y="12"/>
                      <a:pt x="42" y="12"/>
                      <a:pt x="42" y="12"/>
                    </a:cubicBezTo>
                    <a:cubicBezTo>
                      <a:pt x="41" y="12"/>
                      <a:pt x="41" y="12"/>
                      <a:pt x="41" y="12"/>
                    </a:cubicBezTo>
                    <a:cubicBezTo>
                      <a:pt x="40" y="12"/>
                      <a:pt x="40" y="12"/>
                      <a:pt x="40" y="13"/>
                    </a:cubicBezTo>
                    <a:cubicBezTo>
                      <a:pt x="40" y="13"/>
                      <a:pt x="41" y="12"/>
                      <a:pt x="41" y="13"/>
                    </a:cubicBezTo>
                    <a:cubicBezTo>
                      <a:pt x="41" y="13"/>
                      <a:pt x="40" y="13"/>
                      <a:pt x="40" y="14"/>
                    </a:cubicBezTo>
                    <a:cubicBezTo>
                      <a:pt x="40" y="14"/>
                      <a:pt x="41" y="14"/>
                      <a:pt x="41" y="14"/>
                    </a:cubicBezTo>
                    <a:cubicBezTo>
                      <a:pt x="41" y="14"/>
                      <a:pt x="41" y="14"/>
                      <a:pt x="41" y="14"/>
                    </a:cubicBezTo>
                    <a:cubicBezTo>
                      <a:pt x="41" y="14"/>
                      <a:pt x="41" y="14"/>
                      <a:pt x="42" y="14"/>
                    </a:cubicBezTo>
                    <a:cubicBezTo>
                      <a:pt x="42" y="14"/>
                      <a:pt x="42" y="14"/>
                      <a:pt x="42" y="14"/>
                    </a:cubicBezTo>
                    <a:cubicBezTo>
                      <a:pt x="43" y="14"/>
                      <a:pt x="42" y="15"/>
                      <a:pt x="42" y="15"/>
                    </a:cubicBezTo>
                    <a:cubicBezTo>
                      <a:pt x="41" y="15"/>
                      <a:pt x="40" y="15"/>
                      <a:pt x="40" y="15"/>
                    </a:cubicBezTo>
                    <a:cubicBezTo>
                      <a:pt x="40" y="15"/>
                      <a:pt x="39" y="16"/>
                      <a:pt x="39" y="15"/>
                    </a:cubicBezTo>
                    <a:cubicBezTo>
                      <a:pt x="39" y="15"/>
                      <a:pt x="39" y="15"/>
                      <a:pt x="40" y="15"/>
                    </a:cubicBezTo>
                    <a:cubicBezTo>
                      <a:pt x="39" y="15"/>
                      <a:pt x="39" y="15"/>
                      <a:pt x="38" y="15"/>
                    </a:cubicBezTo>
                    <a:cubicBezTo>
                      <a:pt x="38" y="15"/>
                      <a:pt x="37" y="15"/>
                      <a:pt x="37" y="16"/>
                    </a:cubicBezTo>
                    <a:cubicBezTo>
                      <a:pt x="36" y="16"/>
                      <a:pt x="37" y="17"/>
                      <a:pt x="36" y="17"/>
                    </a:cubicBezTo>
                    <a:cubicBezTo>
                      <a:pt x="36" y="17"/>
                      <a:pt x="36" y="17"/>
                      <a:pt x="36" y="17"/>
                    </a:cubicBezTo>
                    <a:cubicBezTo>
                      <a:pt x="36" y="17"/>
                      <a:pt x="35" y="17"/>
                      <a:pt x="35" y="17"/>
                    </a:cubicBezTo>
                    <a:cubicBezTo>
                      <a:pt x="35" y="17"/>
                      <a:pt x="35" y="17"/>
                      <a:pt x="35" y="17"/>
                    </a:cubicBezTo>
                    <a:cubicBezTo>
                      <a:pt x="34" y="17"/>
                      <a:pt x="34" y="18"/>
                      <a:pt x="34" y="18"/>
                    </a:cubicBezTo>
                    <a:cubicBezTo>
                      <a:pt x="34" y="18"/>
                      <a:pt x="34" y="18"/>
                      <a:pt x="34" y="18"/>
                    </a:cubicBezTo>
                    <a:cubicBezTo>
                      <a:pt x="34" y="18"/>
                      <a:pt x="33" y="19"/>
                      <a:pt x="33" y="19"/>
                    </a:cubicBezTo>
                    <a:cubicBezTo>
                      <a:pt x="33" y="19"/>
                      <a:pt x="33" y="18"/>
                      <a:pt x="33" y="19"/>
                    </a:cubicBezTo>
                    <a:cubicBezTo>
                      <a:pt x="33" y="19"/>
                      <a:pt x="33" y="19"/>
                      <a:pt x="33" y="20"/>
                    </a:cubicBezTo>
                    <a:cubicBezTo>
                      <a:pt x="32" y="20"/>
                      <a:pt x="32" y="20"/>
                      <a:pt x="32" y="21"/>
                    </a:cubicBezTo>
                    <a:cubicBezTo>
                      <a:pt x="31" y="21"/>
                      <a:pt x="31" y="21"/>
                      <a:pt x="31" y="21"/>
                    </a:cubicBezTo>
                    <a:cubicBezTo>
                      <a:pt x="31" y="21"/>
                      <a:pt x="30" y="21"/>
                      <a:pt x="30" y="21"/>
                    </a:cubicBezTo>
                    <a:cubicBezTo>
                      <a:pt x="30" y="21"/>
                      <a:pt x="30" y="22"/>
                      <a:pt x="30" y="22"/>
                    </a:cubicBezTo>
                    <a:cubicBezTo>
                      <a:pt x="30" y="34"/>
                      <a:pt x="30" y="34"/>
                      <a:pt x="30" y="34"/>
                    </a:cubicBezTo>
                    <a:cubicBezTo>
                      <a:pt x="30" y="34"/>
                      <a:pt x="30" y="34"/>
                      <a:pt x="30" y="34"/>
                    </a:cubicBezTo>
                    <a:cubicBezTo>
                      <a:pt x="30" y="34"/>
                      <a:pt x="30" y="33"/>
                      <a:pt x="31" y="33"/>
                    </a:cubicBezTo>
                    <a:cubicBezTo>
                      <a:pt x="31" y="33"/>
                      <a:pt x="31" y="33"/>
                      <a:pt x="32" y="33"/>
                    </a:cubicBezTo>
                    <a:cubicBezTo>
                      <a:pt x="32" y="33"/>
                      <a:pt x="32" y="33"/>
                      <a:pt x="32" y="33"/>
                    </a:cubicBezTo>
                    <a:cubicBezTo>
                      <a:pt x="32" y="33"/>
                      <a:pt x="32" y="32"/>
                      <a:pt x="32" y="33"/>
                    </a:cubicBezTo>
                    <a:cubicBezTo>
                      <a:pt x="33" y="33"/>
                      <a:pt x="32" y="33"/>
                      <a:pt x="32" y="33"/>
                    </a:cubicBezTo>
                    <a:cubicBezTo>
                      <a:pt x="33" y="33"/>
                      <a:pt x="33" y="33"/>
                      <a:pt x="33" y="33"/>
                    </a:cubicBezTo>
                    <a:cubicBezTo>
                      <a:pt x="33" y="33"/>
                      <a:pt x="34" y="33"/>
                      <a:pt x="34" y="33"/>
                    </a:cubicBezTo>
                    <a:cubicBezTo>
                      <a:pt x="34" y="33"/>
                      <a:pt x="34" y="33"/>
                      <a:pt x="34" y="34"/>
                    </a:cubicBezTo>
                    <a:cubicBezTo>
                      <a:pt x="35" y="34"/>
                      <a:pt x="35" y="33"/>
                      <a:pt x="35" y="34"/>
                    </a:cubicBezTo>
                    <a:cubicBezTo>
                      <a:pt x="35" y="34"/>
                      <a:pt x="36" y="34"/>
                      <a:pt x="36" y="34"/>
                    </a:cubicBezTo>
                    <a:cubicBezTo>
                      <a:pt x="36" y="34"/>
                      <a:pt x="36" y="33"/>
                      <a:pt x="36" y="33"/>
                    </a:cubicBezTo>
                    <a:cubicBezTo>
                      <a:pt x="37" y="33"/>
                      <a:pt x="37" y="34"/>
                      <a:pt x="37" y="34"/>
                    </a:cubicBezTo>
                    <a:cubicBezTo>
                      <a:pt x="38" y="34"/>
                      <a:pt x="38" y="34"/>
                      <a:pt x="38" y="34"/>
                    </a:cubicBezTo>
                    <a:cubicBezTo>
                      <a:pt x="38" y="34"/>
                      <a:pt x="38" y="34"/>
                      <a:pt x="38" y="34"/>
                    </a:cubicBezTo>
                    <a:cubicBezTo>
                      <a:pt x="38" y="34"/>
                      <a:pt x="38" y="34"/>
                      <a:pt x="38" y="35"/>
                    </a:cubicBezTo>
                    <a:cubicBezTo>
                      <a:pt x="38" y="35"/>
                      <a:pt x="39" y="35"/>
                      <a:pt x="39" y="35"/>
                    </a:cubicBezTo>
                    <a:cubicBezTo>
                      <a:pt x="39" y="35"/>
                      <a:pt x="39" y="35"/>
                      <a:pt x="39" y="35"/>
                    </a:cubicBezTo>
                    <a:cubicBezTo>
                      <a:pt x="40" y="36"/>
                      <a:pt x="40" y="36"/>
                      <a:pt x="40" y="36"/>
                    </a:cubicBezTo>
                    <a:cubicBezTo>
                      <a:pt x="41" y="36"/>
                      <a:pt x="41" y="36"/>
                      <a:pt x="41" y="36"/>
                    </a:cubicBezTo>
                    <a:cubicBezTo>
                      <a:pt x="42" y="36"/>
                      <a:pt x="42" y="36"/>
                      <a:pt x="43" y="37"/>
                    </a:cubicBezTo>
                    <a:cubicBezTo>
                      <a:pt x="43" y="37"/>
                      <a:pt x="43" y="37"/>
                      <a:pt x="43" y="37"/>
                    </a:cubicBezTo>
                    <a:cubicBezTo>
                      <a:pt x="43" y="37"/>
                      <a:pt x="43" y="38"/>
                      <a:pt x="43" y="38"/>
                    </a:cubicBezTo>
                    <a:cubicBezTo>
                      <a:pt x="43" y="38"/>
                      <a:pt x="44" y="38"/>
                      <a:pt x="44" y="39"/>
                    </a:cubicBezTo>
                    <a:cubicBezTo>
                      <a:pt x="44" y="39"/>
                      <a:pt x="44" y="39"/>
                      <a:pt x="44" y="39"/>
                    </a:cubicBezTo>
                    <a:cubicBezTo>
                      <a:pt x="44" y="39"/>
                      <a:pt x="45" y="40"/>
                      <a:pt x="45" y="40"/>
                    </a:cubicBezTo>
                    <a:cubicBezTo>
                      <a:pt x="45" y="40"/>
                      <a:pt x="45" y="40"/>
                      <a:pt x="45" y="40"/>
                    </a:cubicBezTo>
                    <a:cubicBezTo>
                      <a:pt x="45" y="40"/>
                      <a:pt x="46" y="40"/>
                      <a:pt x="46" y="40"/>
                    </a:cubicBezTo>
                    <a:cubicBezTo>
                      <a:pt x="46" y="40"/>
                      <a:pt x="46" y="40"/>
                      <a:pt x="47" y="40"/>
                    </a:cubicBezTo>
                    <a:cubicBezTo>
                      <a:pt x="47" y="40"/>
                      <a:pt x="47" y="41"/>
                      <a:pt x="47" y="41"/>
                    </a:cubicBezTo>
                    <a:cubicBezTo>
                      <a:pt x="47" y="41"/>
                      <a:pt x="47" y="41"/>
                      <a:pt x="47" y="41"/>
                    </a:cubicBezTo>
                    <a:cubicBezTo>
                      <a:pt x="48" y="41"/>
                      <a:pt x="48" y="41"/>
                      <a:pt x="48" y="41"/>
                    </a:cubicBezTo>
                    <a:cubicBezTo>
                      <a:pt x="49" y="41"/>
                      <a:pt x="49" y="41"/>
                      <a:pt x="49" y="41"/>
                    </a:cubicBezTo>
                    <a:cubicBezTo>
                      <a:pt x="49" y="41"/>
                      <a:pt x="50" y="41"/>
                      <a:pt x="50" y="41"/>
                    </a:cubicBezTo>
                    <a:cubicBezTo>
                      <a:pt x="46" y="47"/>
                      <a:pt x="41" y="51"/>
                      <a:pt x="34" y="53"/>
                    </a:cubicBezTo>
                    <a:cubicBezTo>
                      <a:pt x="34" y="53"/>
                      <a:pt x="34" y="52"/>
                      <a:pt x="34" y="52"/>
                    </a:cubicBezTo>
                    <a:cubicBezTo>
                      <a:pt x="34" y="52"/>
                      <a:pt x="34" y="51"/>
                      <a:pt x="34" y="51"/>
                    </a:cubicBezTo>
                    <a:cubicBezTo>
                      <a:pt x="34" y="50"/>
                      <a:pt x="34" y="50"/>
                      <a:pt x="33" y="49"/>
                    </a:cubicBezTo>
                    <a:cubicBezTo>
                      <a:pt x="33" y="49"/>
                      <a:pt x="33" y="49"/>
                      <a:pt x="32" y="49"/>
                    </a:cubicBezTo>
                    <a:cubicBezTo>
                      <a:pt x="32" y="48"/>
                      <a:pt x="32" y="48"/>
                      <a:pt x="32" y="48"/>
                    </a:cubicBezTo>
                    <a:cubicBezTo>
                      <a:pt x="31" y="48"/>
                      <a:pt x="30" y="48"/>
                      <a:pt x="30" y="47"/>
                    </a:cubicBezTo>
                    <a:cubicBezTo>
                      <a:pt x="30" y="47"/>
                      <a:pt x="30" y="47"/>
                      <a:pt x="30" y="47"/>
                    </a:cubicBezTo>
                    <a:cubicBezTo>
                      <a:pt x="30" y="46"/>
                      <a:pt x="30" y="46"/>
                      <a:pt x="30" y="46"/>
                    </a:cubicBezTo>
                    <a:lnTo>
                      <a:pt x="30" y="55"/>
                    </a:lnTo>
                    <a:close/>
                    <a:moveTo>
                      <a:pt x="1" y="22"/>
                    </a:moveTo>
                    <a:cubicBezTo>
                      <a:pt x="1" y="23"/>
                      <a:pt x="1" y="23"/>
                      <a:pt x="1" y="24"/>
                    </a:cubicBezTo>
                    <a:cubicBezTo>
                      <a:pt x="1" y="24"/>
                      <a:pt x="1" y="24"/>
                      <a:pt x="1" y="25"/>
                    </a:cubicBezTo>
                    <a:cubicBezTo>
                      <a:pt x="0" y="26"/>
                      <a:pt x="0" y="27"/>
                      <a:pt x="0" y="28"/>
                    </a:cubicBezTo>
                    <a:cubicBezTo>
                      <a:pt x="0" y="29"/>
                      <a:pt x="0" y="30"/>
                      <a:pt x="1" y="30"/>
                    </a:cubicBezTo>
                    <a:cubicBezTo>
                      <a:pt x="1" y="31"/>
                      <a:pt x="1" y="31"/>
                      <a:pt x="1" y="32"/>
                    </a:cubicBezTo>
                    <a:cubicBezTo>
                      <a:pt x="1" y="32"/>
                      <a:pt x="1" y="33"/>
                      <a:pt x="1" y="33"/>
                    </a:cubicBezTo>
                    <a:cubicBezTo>
                      <a:pt x="1" y="34"/>
                      <a:pt x="1" y="34"/>
                      <a:pt x="1" y="35"/>
                    </a:cubicBezTo>
                    <a:cubicBezTo>
                      <a:pt x="1" y="35"/>
                      <a:pt x="2" y="36"/>
                      <a:pt x="2" y="37"/>
                    </a:cubicBezTo>
                    <a:cubicBezTo>
                      <a:pt x="2" y="38"/>
                      <a:pt x="2" y="38"/>
                      <a:pt x="3" y="38"/>
                    </a:cubicBezTo>
                    <a:cubicBezTo>
                      <a:pt x="3" y="39"/>
                      <a:pt x="3" y="39"/>
                      <a:pt x="3" y="40"/>
                    </a:cubicBezTo>
                    <a:cubicBezTo>
                      <a:pt x="3" y="40"/>
                      <a:pt x="3" y="40"/>
                      <a:pt x="3" y="40"/>
                    </a:cubicBezTo>
                    <a:cubicBezTo>
                      <a:pt x="4" y="41"/>
                      <a:pt x="4" y="41"/>
                      <a:pt x="4" y="41"/>
                    </a:cubicBezTo>
                    <a:cubicBezTo>
                      <a:pt x="5" y="42"/>
                      <a:pt x="5" y="44"/>
                      <a:pt x="6" y="45"/>
                    </a:cubicBezTo>
                    <a:cubicBezTo>
                      <a:pt x="7" y="45"/>
                      <a:pt x="7" y="46"/>
                      <a:pt x="7" y="46"/>
                    </a:cubicBezTo>
                    <a:cubicBezTo>
                      <a:pt x="8" y="46"/>
                      <a:pt x="8" y="47"/>
                      <a:pt x="8" y="47"/>
                    </a:cubicBezTo>
                    <a:cubicBezTo>
                      <a:pt x="9" y="47"/>
                      <a:pt x="9" y="48"/>
                      <a:pt x="9" y="48"/>
                    </a:cubicBezTo>
                    <a:cubicBezTo>
                      <a:pt x="11" y="49"/>
                      <a:pt x="12" y="50"/>
                      <a:pt x="14" y="51"/>
                    </a:cubicBezTo>
                    <a:cubicBezTo>
                      <a:pt x="15" y="52"/>
                      <a:pt x="15" y="52"/>
                      <a:pt x="15" y="52"/>
                    </a:cubicBezTo>
                    <a:cubicBezTo>
                      <a:pt x="16" y="53"/>
                      <a:pt x="17" y="53"/>
                      <a:pt x="18" y="53"/>
                    </a:cubicBezTo>
                    <a:cubicBezTo>
                      <a:pt x="18" y="53"/>
                      <a:pt x="19" y="54"/>
                      <a:pt x="19" y="54"/>
                    </a:cubicBezTo>
                    <a:cubicBezTo>
                      <a:pt x="22" y="55"/>
                      <a:pt x="25" y="55"/>
                      <a:pt x="28" y="55"/>
                    </a:cubicBezTo>
                    <a:cubicBezTo>
                      <a:pt x="28" y="55"/>
                      <a:pt x="29" y="55"/>
                      <a:pt x="30" y="55"/>
                    </a:cubicBezTo>
                    <a:cubicBezTo>
                      <a:pt x="30" y="46"/>
                      <a:pt x="30" y="46"/>
                      <a:pt x="30" y="46"/>
                    </a:cubicBezTo>
                    <a:cubicBezTo>
                      <a:pt x="30" y="46"/>
                      <a:pt x="29" y="46"/>
                      <a:pt x="29" y="46"/>
                    </a:cubicBezTo>
                    <a:cubicBezTo>
                      <a:pt x="29" y="45"/>
                      <a:pt x="29" y="44"/>
                      <a:pt x="28" y="44"/>
                    </a:cubicBezTo>
                    <a:cubicBezTo>
                      <a:pt x="28" y="44"/>
                      <a:pt x="28" y="43"/>
                      <a:pt x="28" y="43"/>
                    </a:cubicBezTo>
                    <a:cubicBezTo>
                      <a:pt x="28" y="43"/>
                      <a:pt x="27" y="43"/>
                      <a:pt x="27" y="43"/>
                    </a:cubicBezTo>
                    <a:cubicBezTo>
                      <a:pt x="27" y="42"/>
                      <a:pt x="27" y="42"/>
                      <a:pt x="27" y="42"/>
                    </a:cubicBezTo>
                    <a:cubicBezTo>
                      <a:pt x="27" y="41"/>
                      <a:pt x="28" y="41"/>
                      <a:pt x="28" y="41"/>
                    </a:cubicBezTo>
                    <a:cubicBezTo>
                      <a:pt x="28" y="41"/>
                      <a:pt x="27" y="41"/>
                      <a:pt x="27" y="40"/>
                    </a:cubicBezTo>
                    <a:cubicBezTo>
                      <a:pt x="27" y="40"/>
                      <a:pt x="27" y="40"/>
                      <a:pt x="27" y="39"/>
                    </a:cubicBezTo>
                    <a:cubicBezTo>
                      <a:pt x="28" y="39"/>
                      <a:pt x="28" y="39"/>
                      <a:pt x="28" y="39"/>
                    </a:cubicBezTo>
                    <a:cubicBezTo>
                      <a:pt x="28" y="39"/>
                      <a:pt x="28" y="39"/>
                      <a:pt x="28" y="39"/>
                    </a:cubicBezTo>
                    <a:cubicBezTo>
                      <a:pt x="28" y="38"/>
                      <a:pt x="28" y="38"/>
                      <a:pt x="28" y="38"/>
                    </a:cubicBezTo>
                    <a:cubicBezTo>
                      <a:pt x="29" y="38"/>
                      <a:pt x="29" y="38"/>
                      <a:pt x="29" y="37"/>
                    </a:cubicBezTo>
                    <a:cubicBezTo>
                      <a:pt x="29" y="37"/>
                      <a:pt x="29" y="36"/>
                      <a:pt x="29" y="36"/>
                    </a:cubicBezTo>
                    <a:cubicBezTo>
                      <a:pt x="29" y="36"/>
                      <a:pt x="29" y="35"/>
                      <a:pt x="29" y="35"/>
                    </a:cubicBezTo>
                    <a:cubicBezTo>
                      <a:pt x="29" y="35"/>
                      <a:pt x="29" y="34"/>
                      <a:pt x="28" y="34"/>
                    </a:cubicBezTo>
                    <a:cubicBezTo>
                      <a:pt x="28" y="34"/>
                      <a:pt x="28" y="35"/>
                      <a:pt x="28" y="35"/>
                    </a:cubicBezTo>
                    <a:cubicBezTo>
                      <a:pt x="28" y="35"/>
                      <a:pt x="28" y="35"/>
                      <a:pt x="27" y="35"/>
                    </a:cubicBezTo>
                    <a:cubicBezTo>
                      <a:pt x="27" y="35"/>
                      <a:pt x="27" y="35"/>
                      <a:pt x="27" y="35"/>
                    </a:cubicBezTo>
                    <a:cubicBezTo>
                      <a:pt x="26" y="35"/>
                      <a:pt x="26" y="35"/>
                      <a:pt x="26" y="35"/>
                    </a:cubicBezTo>
                    <a:cubicBezTo>
                      <a:pt x="26" y="35"/>
                      <a:pt x="26" y="34"/>
                      <a:pt x="25" y="34"/>
                    </a:cubicBezTo>
                    <a:cubicBezTo>
                      <a:pt x="25" y="34"/>
                      <a:pt x="25" y="34"/>
                      <a:pt x="25" y="34"/>
                    </a:cubicBezTo>
                    <a:cubicBezTo>
                      <a:pt x="25" y="34"/>
                      <a:pt x="25" y="33"/>
                      <a:pt x="25" y="33"/>
                    </a:cubicBezTo>
                    <a:cubicBezTo>
                      <a:pt x="24" y="33"/>
                      <a:pt x="24" y="32"/>
                      <a:pt x="24" y="32"/>
                    </a:cubicBezTo>
                    <a:cubicBezTo>
                      <a:pt x="24" y="32"/>
                      <a:pt x="23" y="32"/>
                      <a:pt x="23" y="32"/>
                    </a:cubicBezTo>
                    <a:cubicBezTo>
                      <a:pt x="23" y="32"/>
                      <a:pt x="23" y="32"/>
                      <a:pt x="22" y="32"/>
                    </a:cubicBezTo>
                    <a:cubicBezTo>
                      <a:pt x="22" y="32"/>
                      <a:pt x="22" y="32"/>
                      <a:pt x="22" y="32"/>
                    </a:cubicBezTo>
                    <a:cubicBezTo>
                      <a:pt x="21" y="31"/>
                      <a:pt x="21" y="30"/>
                      <a:pt x="20" y="30"/>
                    </a:cubicBezTo>
                    <a:cubicBezTo>
                      <a:pt x="20" y="30"/>
                      <a:pt x="20" y="31"/>
                      <a:pt x="19" y="31"/>
                    </a:cubicBezTo>
                    <a:cubicBezTo>
                      <a:pt x="19" y="31"/>
                      <a:pt x="19" y="31"/>
                      <a:pt x="18" y="30"/>
                    </a:cubicBezTo>
                    <a:cubicBezTo>
                      <a:pt x="18" y="30"/>
                      <a:pt x="18" y="30"/>
                      <a:pt x="17" y="30"/>
                    </a:cubicBezTo>
                    <a:cubicBezTo>
                      <a:pt x="17" y="30"/>
                      <a:pt x="17" y="30"/>
                      <a:pt x="17" y="30"/>
                    </a:cubicBezTo>
                    <a:cubicBezTo>
                      <a:pt x="16" y="29"/>
                      <a:pt x="16" y="29"/>
                      <a:pt x="16" y="29"/>
                    </a:cubicBezTo>
                    <a:cubicBezTo>
                      <a:pt x="16" y="29"/>
                      <a:pt x="16" y="29"/>
                      <a:pt x="15" y="29"/>
                    </a:cubicBezTo>
                    <a:cubicBezTo>
                      <a:pt x="15" y="29"/>
                      <a:pt x="15" y="29"/>
                      <a:pt x="15" y="28"/>
                    </a:cubicBezTo>
                    <a:cubicBezTo>
                      <a:pt x="15" y="28"/>
                      <a:pt x="15" y="28"/>
                      <a:pt x="15" y="28"/>
                    </a:cubicBezTo>
                    <a:cubicBezTo>
                      <a:pt x="15" y="27"/>
                      <a:pt x="15" y="27"/>
                      <a:pt x="14" y="26"/>
                    </a:cubicBezTo>
                    <a:cubicBezTo>
                      <a:pt x="14" y="26"/>
                      <a:pt x="14" y="26"/>
                      <a:pt x="14" y="25"/>
                    </a:cubicBezTo>
                    <a:cubicBezTo>
                      <a:pt x="14" y="25"/>
                      <a:pt x="14" y="25"/>
                      <a:pt x="14" y="25"/>
                    </a:cubicBezTo>
                    <a:cubicBezTo>
                      <a:pt x="14" y="25"/>
                      <a:pt x="13" y="24"/>
                      <a:pt x="13" y="24"/>
                    </a:cubicBezTo>
                    <a:cubicBezTo>
                      <a:pt x="13" y="24"/>
                      <a:pt x="13" y="24"/>
                      <a:pt x="13" y="23"/>
                    </a:cubicBezTo>
                    <a:cubicBezTo>
                      <a:pt x="13" y="23"/>
                      <a:pt x="13" y="23"/>
                      <a:pt x="13" y="22"/>
                    </a:cubicBezTo>
                    <a:cubicBezTo>
                      <a:pt x="12" y="22"/>
                      <a:pt x="12" y="22"/>
                      <a:pt x="12" y="23"/>
                    </a:cubicBezTo>
                    <a:cubicBezTo>
                      <a:pt x="12" y="23"/>
                      <a:pt x="12" y="23"/>
                      <a:pt x="12" y="23"/>
                    </a:cubicBezTo>
                    <a:cubicBezTo>
                      <a:pt x="12" y="24"/>
                      <a:pt x="12" y="24"/>
                      <a:pt x="12" y="24"/>
                    </a:cubicBezTo>
                    <a:cubicBezTo>
                      <a:pt x="12" y="24"/>
                      <a:pt x="13" y="25"/>
                      <a:pt x="13" y="25"/>
                    </a:cubicBezTo>
                    <a:cubicBezTo>
                      <a:pt x="13" y="25"/>
                      <a:pt x="13" y="26"/>
                      <a:pt x="13" y="26"/>
                    </a:cubicBezTo>
                    <a:cubicBezTo>
                      <a:pt x="13" y="26"/>
                      <a:pt x="13" y="26"/>
                      <a:pt x="13" y="27"/>
                    </a:cubicBezTo>
                    <a:cubicBezTo>
                      <a:pt x="13" y="27"/>
                      <a:pt x="13" y="26"/>
                      <a:pt x="13" y="26"/>
                    </a:cubicBezTo>
                    <a:cubicBezTo>
                      <a:pt x="13" y="26"/>
                      <a:pt x="12" y="26"/>
                      <a:pt x="12" y="26"/>
                    </a:cubicBezTo>
                    <a:cubicBezTo>
                      <a:pt x="12" y="26"/>
                      <a:pt x="12" y="25"/>
                      <a:pt x="12" y="25"/>
                    </a:cubicBezTo>
                    <a:cubicBezTo>
                      <a:pt x="12" y="25"/>
                      <a:pt x="11" y="25"/>
                      <a:pt x="11" y="24"/>
                    </a:cubicBezTo>
                    <a:cubicBezTo>
                      <a:pt x="11" y="24"/>
                      <a:pt x="12" y="24"/>
                      <a:pt x="12" y="24"/>
                    </a:cubicBezTo>
                    <a:cubicBezTo>
                      <a:pt x="12" y="23"/>
                      <a:pt x="11" y="23"/>
                      <a:pt x="11" y="23"/>
                    </a:cubicBezTo>
                    <a:cubicBezTo>
                      <a:pt x="11" y="23"/>
                      <a:pt x="11" y="22"/>
                      <a:pt x="11" y="22"/>
                    </a:cubicBezTo>
                    <a:cubicBezTo>
                      <a:pt x="11" y="22"/>
                      <a:pt x="11" y="21"/>
                      <a:pt x="11" y="21"/>
                    </a:cubicBezTo>
                    <a:cubicBezTo>
                      <a:pt x="11" y="21"/>
                      <a:pt x="11" y="21"/>
                      <a:pt x="10" y="21"/>
                    </a:cubicBezTo>
                    <a:cubicBezTo>
                      <a:pt x="10" y="21"/>
                      <a:pt x="10" y="21"/>
                      <a:pt x="10" y="20"/>
                    </a:cubicBezTo>
                    <a:cubicBezTo>
                      <a:pt x="10" y="20"/>
                      <a:pt x="10" y="20"/>
                      <a:pt x="10" y="20"/>
                    </a:cubicBezTo>
                    <a:cubicBezTo>
                      <a:pt x="10" y="19"/>
                      <a:pt x="10" y="19"/>
                      <a:pt x="10" y="18"/>
                    </a:cubicBezTo>
                    <a:cubicBezTo>
                      <a:pt x="10" y="18"/>
                      <a:pt x="9" y="18"/>
                      <a:pt x="10" y="17"/>
                    </a:cubicBezTo>
                    <a:cubicBezTo>
                      <a:pt x="10" y="17"/>
                      <a:pt x="10" y="17"/>
                      <a:pt x="10" y="17"/>
                    </a:cubicBezTo>
                    <a:cubicBezTo>
                      <a:pt x="10" y="16"/>
                      <a:pt x="10" y="16"/>
                      <a:pt x="10" y="16"/>
                    </a:cubicBezTo>
                    <a:cubicBezTo>
                      <a:pt x="11" y="16"/>
                      <a:pt x="11" y="15"/>
                      <a:pt x="11" y="15"/>
                    </a:cubicBezTo>
                    <a:cubicBezTo>
                      <a:pt x="12" y="14"/>
                      <a:pt x="12" y="14"/>
                      <a:pt x="12" y="14"/>
                    </a:cubicBezTo>
                    <a:cubicBezTo>
                      <a:pt x="12" y="13"/>
                      <a:pt x="12" y="13"/>
                      <a:pt x="12" y="13"/>
                    </a:cubicBezTo>
                    <a:cubicBezTo>
                      <a:pt x="12" y="13"/>
                      <a:pt x="12" y="12"/>
                      <a:pt x="12" y="12"/>
                    </a:cubicBezTo>
                    <a:cubicBezTo>
                      <a:pt x="12" y="12"/>
                      <a:pt x="12" y="12"/>
                      <a:pt x="12" y="12"/>
                    </a:cubicBezTo>
                    <a:cubicBezTo>
                      <a:pt x="12" y="11"/>
                      <a:pt x="12" y="11"/>
                      <a:pt x="12" y="11"/>
                    </a:cubicBezTo>
                    <a:cubicBezTo>
                      <a:pt x="12" y="11"/>
                      <a:pt x="12" y="10"/>
                      <a:pt x="12" y="10"/>
                    </a:cubicBezTo>
                    <a:cubicBezTo>
                      <a:pt x="12" y="10"/>
                      <a:pt x="13" y="10"/>
                      <a:pt x="13" y="10"/>
                    </a:cubicBezTo>
                    <a:cubicBezTo>
                      <a:pt x="12" y="9"/>
                      <a:pt x="12" y="10"/>
                      <a:pt x="12" y="10"/>
                    </a:cubicBezTo>
                    <a:cubicBezTo>
                      <a:pt x="12" y="9"/>
                      <a:pt x="12" y="9"/>
                      <a:pt x="12" y="9"/>
                    </a:cubicBezTo>
                    <a:cubicBezTo>
                      <a:pt x="12" y="9"/>
                      <a:pt x="12" y="9"/>
                      <a:pt x="12" y="8"/>
                    </a:cubicBezTo>
                    <a:cubicBezTo>
                      <a:pt x="12" y="8"/>
                      <a:pt x="12" y="8"/>
                      <a:pt x="12" y="8"/>
                    </a:cubicBezTo>
                    <a:cubicBezTo>
                      <a:pt x="12" y="8"/>
                      <a:pt x="12" y="8"/>
                      <a:pt x="12" y="7"/>
                    </a:cubicBezTo>
                    <a:cubicBezTo>
                      <a:pt x="15" y="5"/>
                      <a:pt x="19" y="3"/>
                      <a:pt x="23" y="2"/>
                    </a:cubicBezTo>
                    <a:cubicBezTo>
                      <a:pt x="23" y="2"/>
                      <a:pt x="23" y="2"/>
                      <a:pt x="23" y="2"/>
                    </a:cubicBezTo>
                    <a:cubicBezTo>
                      <a:pt x="23" y="2"/>
                      <a:pt x="23" y="2"/>
                      <a:pt x="23" y="2"/>
                    </a:cubicBezTo>
                    <a:cubicBezTo>
                      <a:pt x="24" y="2"/>
                      <a:pt x="24" y="2"/>
                      <a:pt x="24" y="2"/>
                    </a:cubicBezTo>
                    <a:cubicBezTo>
                      <a:pt x="24" y="2"/>
                      <a:pt x="25" y="2"/>
                      <a:pt x="25" y="2"/>
                    </a:cubicBezTo>
                    <a:cubicBezTo>
                      <a:pt x="26" y="2"/>
                      <a:pt x="26" y="3"/>
                      <a:pt x="27" y="3"/>
                    </a:cubicBezTo>
                    <a:cubicBezTo>
                      <a:pt x="27" y="3"/>
                      <a:pt x="27" y="2"/>
                      <a:pt x="27" y="2"/>
                    </a:cubicBezTo>
                    <a:cubicBezTo>
                      <a:pt x="27" y="2"/>
                      <a:pt x="27" y="2"/>
                      <a:pt x="27" y="2"/>
                    </a:cubicBezTo>
                    <a:cubicBezTo>
                      <a:pt x="27" y="2"/>
                      <a:pt x="28" y="2"/>
                      <a:pt x="28" y="2"/>
                    </a:cubicBezTo>
                    <a:cubicBezTo>
                      <a:pt x="28" y="2"/>
                      <a:pt x="29" y="2"/>
                      <a:pt x="30" y="2"/>
                    </a:cubicBezTo>
                    <a:cubicBezTo>
                      <a:pt x="30" y="0"/>
                      <a:pt x="30" y="0"/>
                      <a:pt x="30" y="0"/>
                    </a:cubicBezTo>
                    <a:cubicBezTo>
                      <a:pt x="29" y="0"/>
                      <a:pt x="29" y="0"/>
                      <a:pt x="28" y="0"/>
                    </a:cubicBezTo>
                    <a:cubicBezTo>
                      <a:pt x="28" y="0"/>
                      <a:pt x="28" y="0"/>
                      <a:pt x="28" y="0"/>
                    </a:cubicBezTo>
                    <a:cubicBezTo>
                      <a:pt x="28" y="0"/>
                      <a:pt x="27" y="0"/>
                      <a:pt x="27" y="0"/>
                    </a:cubicBezTo>
                    <a:cubicBezTo>
                      <a:pt x="24" y="0"/>
                      <a:pt x="22" y="1"/>
                      <a:pt x="19" y="2"/>
                    </a:cubicBezTo>
                    <a:cubicBezTo>
                      <a:pt x="19" y="2"/>
                      <a:pt x="18" y="2"/>
                      <a:pt x="18" y="2"/>
                    </a:cubicBezTo>
                    <a:cubicBezTo>
                      <a:pt x="18" y="2"/>
                      <a:pt x="17" y="2"/>
                      <a:pt x="17" y="2"/>
                    </a:cubicBezTo>
                    <a:cubicBezTo>
                      <a:pt x="17" y="2"/>
                      <a:pt x="17" y="3"/>
                      <a:pt x="17" y="3"/>
                    </a:cubicBezTo>
                    <a:cubicBezTo>
                      <a:pt x="16" y="3"/>
                      <a:pt x="16" y="3"/>
                      <a:pt x="15" y="3"/>
                    </a:cubicBezTo>
                    <a:cubicBezTo>
                      <a:pt x="15" y="3"/>
                      <a:pt x="15" y="4"/>
                      <a:pt x="14" y="4"/>
                    </a:cubicBezTo>
                    <a:cubicBezTo>
                      <a:pt x="13" y="5"/>
                      <a:pt x="11" y="6"/>
                      <a:pt x="10" y="7"/>
                    </a:cubicBezTo>
                    <a:cubicBezTo>
                      <a:pt x="10" y="7"/>
                      <a:pt x="10" y="7"/>
                      <a:pt x="9" y="7"/>
                    </a:cubicBezTo>
                    <a:cubicBezTo>
                      <a:pt x="9" y="8"/>
                      <a:pt x="9" y="8"/>
                      <a:pt x="8" y="8"/>
                    </a:cubicBezTo>
                    <a:cubicBezTo>
                      <a:pt x="8" y="9"/>
                      <a:pt x="8" y="9"/>
                      <a:pt x="7" y="9"/>
                    </a:cubicBezTo>
                    <a:cubicBezTo>
                      <a:pt x="7" y="10"/>
                      <a:pt x="7" y="10"/>
                      <a:pt x="6" y="11"/>
                    </a:cubicBezTo>
                    <a:cubicBezTo>
                      <a:pt x="5" y="12"/>
                      <a:pt x="5" y="13"/>
                      <a:pt x="4" y="14"/>
                    </a:cubicBezTo>
                    <a:cubicBezTo>
                      <a:pt x="4" y="14"/>
                      <a:pt x="4" y="15"/>
                      <a:pt x="3" y="15"/>
                    </a:cubicBezTo>
                    <a:cubicBezTo>
                      <a:pt x="3" y="15"/>
                      <a:pt x="3" y="16"/>
                      <a:pt x="3" y="16"/>
                    </a:cubicBezTo>
                    <a:cubicBezTo>
                      <a:pt x="3" y="16"/>
                      <a:pt x="3" y="17"/>
                      <a:pt x="2" y="18"/>
                    </a:cubicBezTo>
                    <a:cubicBezTo>
                      <a:pt x="2" y="18"/>
                      <a:pt x="2" y="18"/>
                      <a:pt x="2" y="18"/>
                    </a:cubicBezTo>
                    <a:cubicBezTo>
                      <a:pt x="2" y="19"/>
                      <a:pt x="1" y="20"/>
                      <a:pt x="1" y="21"/>
                    </a:cubicBezTo>
                    <a:cubicBezTo>
                      <a:pt x="1" y="21"/>
                      <a:pt x="1" y="22"/>
                      <a:pt x="1" y="22"/>
                    </a:cubicBezTo>
                    <a:close/>
                    <a:moveTo>
                      <a:pt x="30" y="22"/>
                    </a:moveTo>
                    <a:cubicBezTo>
                      <a:pt x="30" y="34"/>
                      <a:pt x="30" y="34"/>
                      <a:pt x="30" y="34"/>
                    </a:cubicBezTo>
                    <a:cubicBezTo>
                      <a:pt x="30" y="35"/>
                      <a:pt x="30" y="35"/>
                      <a:pt x="29" y="35"/>
                    </a:cubicBezTo>
                    <a:cubicBezTo>
                      <a:pt x="29" y="35"/>
                      <a:pt x="29" y="34"/>
                      <a:pt x="29" y="34"/>
                    </a:cubicBezTo>
                    <a:cubicBezTo>
                      <a:pt x="28" y="34"/>
                      <a:pt x="28" y="34"/>
                      <a:pt x="27" y="34"/>
                    </a:cubicBezTo>
                    <a:cubicBezTo>
                      <a:pt x="27" y="34"/>
                      <a:pt x="26" y="34"/>
                      <a:pt x="26" y="33"/>
                    </a:cubicBezTo>
                    <a:cubicBezTo>
                      <a:pt x="26" y="33"/>
                      <a:pt x="26" y="32"/>
                      <a:pt x="26" y="32"/>
                    </a:cubicBezTo>
                    <a:cubicBezTo>
                      <a:pt x="26" y="32"/>
                      <a:pt x="26" y="32"/>
                      <a:pt x="26" y="31"/>
                    </a:cubicBezTo>
                    <a:cubicBezTo>
                      <a:pt x="26" y="31"/>
                      <a:pt x="26" y="31"/>
                      <a:pt x="26" y="31"/>
                    </a:cubicBezTo>
                    <a:cubicBezTo>
                      <a:pt x="25" y="31"/>
                      <a:pt x="24" y="31"/>
                      <a:pt x="24" y="31"/>
                    </a:cubicBezTo>
                    <a:cubicBezTo>
                      <a:pt x="24" y="30"/>
                      <a:pt x="24" y="30"/>
                      <a:pt x="24" y="30"/>
                    </a:cubicBezTo>
                    <a:cubicBezTo>
                      <a:pt x="24" y="30"/>
                      <a:pt x="24" y="30"/>
                      <a:pt x="24" y="30"/>
                    </a:cubicBezTo>
                    <a:cubicBezTo>
                      <a:pt x="24" y="29"/>
                      <a:pt x="24" y="29"/>
                      <a:pt x="24" y="29"/>
                    </a:cubicBezTo>
                    <a:cubicBezTo>
                      <a:pt x="24" y="29"/>
                      <a:pt x="24" y="29"/>
                      <a:pt x="24" y="29"/>
                    </a:cubicBezTo>
                    <a:cubicBezTo>
                      <a:pt x="25" y="28"/>
                      <a:pt x="25" y="28"/>
                      <a:pt x="25" y="28"/>
                    </a:cubicBezTo>
                    <a:cubicBezTo>
                      <a:pt x="25" y="28"/>
                      <a:pt x="25" y="28"/>
                      <a:pt x="24" y="28"/>
                    </a:cubicBezTo>
                    <a:cubicBezTo>
                      <a:pt x="24" y="28"/>
                      <a:pt x="24" y="28"/>
                      <a:pt x="23" y="28"/>
                    </a:cubicBezTo>
                    <a:cubicBezTo>
                      <a:pt x="23" y="28"/>
                      <a:pt x="23" y="29"/>
                      <a:pt x="22" y="29"/>
                    </a:cubicBezTo>
                    <a:cubicBezTo>
                      <a:pt x="22" y="29"/>
                      <a:pt x="22" y="29"/>
                      <a:pt x="21" y="29"/>
                    </a:cubicBezTo>
                    <a:cubicBezTo>
                      <a:pt x="21" y="29"/>
                      <a:pt x="21" y="29"/>
                      <a:pt x="21" y="29"/>
                    </a:cubicBezTo>
                    <a:cubicBezTo>
                      <a:pt x="21" y="29"/>
                      <a:pt x="20" y="29"/>
                      <a:pt x="20" y="29"/>
                    </a:cubicBezTo>
                    <a:cubicBezTo>
                      <a:pt x="20" y="29"/>
                      <a:pt x="19" y="28"/>
                      <a:pt x="19" y="28"/>
                    </a:cubicBezTo>
                    <a:cubicBezTo>
                      <a:pt x="19" y="27"/>
                      <a:pt x="19" y="26"/>
                      <a:pt x="20" y="26"/>
                    </a:cubicBezTo>
                    <a:cubicBezTo>
                      <a:pt x="20" y="26"/>
                      <a:pt x="20" y="25"/>
                      <a:pt x="20" y="25"/>
                    </a:cubicBezTo>
                    <a:cubicBezTo>
                      <a:pt x="20" y="25"/>
                      <a:pt x="20" y="25"/>
                      <a:pt x="20" y="25"/>
                    </a:cubicBezTo>
                    <a:cubicBezTo>
                      <a:pt x="20" y="24"/>
                      <a:pt x="21" y="24"/>
                      <a:pt x="21" y="24"/>
                    </a:cubicBezTo>
                    <a:cubicBezTo>
                      <a:pt x="22" y="23"/>
                      <a:pt x="22" y="23"/>
                      <a:pt x="22" y="23"/>
                    </a:cubicBezTo>
                    <a:cubicBezTo>
                      <a:pt x="23" y="23"/>
                      <a:pt x="23" y="23"/>
                      <a:pt x="23" y="23"/>
                    </a:cubicBezTo>
                    <a:cubicBezTo>
                      <a:pt x="24" y="23"/>
                      <a:pt x="24" y="23"/>
                      <a:pt x="24" y="23"/>
                    </a:cubicBezTo>
                    <a:cubicBezTo>
                      <a:pt x="24" y="23"/>
                      <a:pt x="25" y="23"/>
                      <a:pt x="25" y="23"/>
                    </a:cubicBezTo>
                    <a:cubicBezTo>
                      <a:pt x="25" y="23"/>
                      <a:pt x="26" y="23"/>
                      <a:pt x="26" y="23"/>
                    </a:cubicBezTo>
                    <a:cubicBezTo>
                      <a:pt x="26" y="23"/>
                      <a:pt x="27" y="23"/>
                      <a:pt x="27" y="23"/>
                    </a:cubicBezTo>
                    <a:cubicBezTo>
                      <a:pt x="27" y="23"/>
                      <a:pt x="27" y="23"/>
                      <a:pt x="27" y="23"/>
                    </a:cubicBezTo>
                    <a:cubicBezTo>
                      <a:pt x="28" y="23"/>
                      <a:pt x="28" y="23"/>
                      <a:pt x="28" y="24"/>
                    </a:cubicBezTo>
                    <a:cubicBezTo>
                      <a:pt x="28" y="24"/>
                      <a:pt x="28" y="24"/>
                      <a:pt x="28" y="24"/>
                    </a:cubicBezTo>
                    <a:cubicBezTo>
                      <a:pt x="28" y="25"/>
                      <a:pt x="29" y="25"/>
                      <a:pt x="29" y="25"/>
                    </a:cubicBezTo>
                    <a:cubicBezTo>
                      <a:pt x="29" y="25"/>
                      <a:pt x="29" y="24"/>
                      <a:pt x="29" y="24"/>
                    </a:cubicBezTo>
                    <a:cubicBezTo>
                      <a:pt x="29" y="24"/>
                      <a:pt x="29" y="24"/>
                      <a:pt x="29" y="24"/>
                    </a:cubicBezTo>
                    <a:cubicBezTo>
                      <a:pt x="29" y="23"/>
                      <a:pt x="29" y="23"/>
                      <a:pt x="29" y="23"/>
                    </a:cubicBezTo>
                    <a:cubicBezTo>
                      <a:pt x="29" y="22"/>
                      <a:pt x="29" y="22"/>
                      <a:pt x="30" y="22"/>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79" name="Freeform 216"/>
              <p:cNvSpPr/>
              <p:nvPr/>
            </p:nvSpPr>
            <p:spPr bwMode="auto">
              <a:xfrm>
                <a:off x="-3289300" y="6083300"/>
                <a:ext cx="203200" cy="179388"/>
              </a:xfrm>
              <a:custGeom>
                <a:avLst/>
                <a:gdLst>
                  <a:gd name="T0" fmla="*/ 6 w 54"/>
                  <a:gd name="T1" fmla="*/ 5 h 48"/>
                  <a:gd name="T2" fmla="*/ 1 w 54"/>
                  <a:gd name="T3" fmla="*/ 15 h 48"/>
                  <a:gd name="T4" fmla="*/ 0 w 54"/>
                  <a:gd name="T5" fmla="*/ 18 h 48"/>
                  <a:gd name="T6" fmla="*/ 0 w 54"/>
                  <a:gd name="T7" fmla="*/ 18 h 48"/>
                  <a:gd name="T8" fmla="*/ 0 w 54"/>
                  <a:gd name="T9" fmla="*/ 21 h 48"/>
                  <a:gd name="T10" fmla="*/ 1 w 54"/>
                  <a:gd name="T11" fmla="*/ 23 h 48"/>
                  <a:gd name="T12" fmla="*/ 3 w 54"/>
                  <a:gd name="T13" fmla="*/ 32 h 48"/>
                  <a:gd name="T14" fmla="*/ 8 w 54"/>
                  <a:gd name="T15" fmla="*/ 42 h 48"/>
                  <a:gd name="T16" fmla="*/ 9 w 54"/>
                  <a:gd name="T17" fmla="*/ 43 h 48"/>
                  <a:gd name="T18" fmla="*/ 12 w 54"/>
                  <a:gd name="T19" fmla="*/ 46 h 48"/>
                  <a:gd name="T20" fmla="*/ 13 w 54"/>
                  <a:gd name="T21" fmla="*/ 47 h 48"/>
                  <a:gd name="T22" fmla="*/ 19 w 54"/>
                  <a:gd name="T23" fmla="*/ 48 h 48"/>
                  <a:gd name="T24" fmla="*/ 19 w 54"/>
                  <a:gd name="T25" fmla="*/ 48 h 48"/>
                  <a:gd name="T26" fmla="*/ 22 w 54"/>
                  <a:gd name="T27" fmla="*/ 47 h 48"/>
                  <a:gd name="T28" fmla="*/ 24 w 54"/>
                  <a:gd name="T29" fmla="*/ 46 h 48"/>
                  <a:gd name="T30" fmla="*/ 27 w 54"/>
                  <a:gd name="T31" fmla="*/ 46 h 48"/>
                  <a:gd name="T32" fmla="*/ 27 w 54"/>
                  <a:gd name="T33" fmla="*/ 46 h 48"/>
                  <a:gd name="T34" fmla="*/ 30 w 54"/>
                  <a:gd name="T35" fmla="*/ 46 h 48"/>
                  <a:gd name="T36" fmla="*/ 32 w 54"/>
                  <a:gd name="T37" fmla="*/ 47 h 48"/>
                  <a:gd name="T38" fmla="*/ 35 w 54"/>
                  <a:gd name="T39" fmla="*/ 48 h 48"/>
                  <a:gd name="T40" fmla="*/ 35 w 54"/>
                  <a:gd name="T41" fmla="*/ 48 h 48"/>
                  <a:gd name="T42" fmla="*/ 41 w 54"/>
                  <a:gd name="T43" fmla="*/ 47 h 48"/>
                  <a:gd name="T44" fmla="*/ 42 w 54"/>
                  <a:gd name="T45" fmla="*/ 46 h 48"/>
                  <a:gd name="T46" fmla="*/ 45 w 54"/>
                  <a:gd name="T47" fmla="*/ 43 h 48"/>
                  <a:gd name="T48" fmla="*/ 46 w 54"/>
                  <a:gd name="T49" fmla="*/ 42 h 48"/>
                  <a:gd name="T50" fmla="*/ 51 w 54"/>
                  <a:gd name="T51" fmla="*/ 32 h 48"/>
                  <a:gd name="T52" fmla="*/ 53 w 54"/>
                  <a:gd name="T53" fmla="*/ 23 h 48"/>
                  <a:gd name="T54" fmla="*/ 54 w 54"/>
                  <a:gd name="T55" fmla="*/ 21 h 48"/>
                  <a:gd name="T56" fmla="*/ 54 w 54"/>
                  <a:gd name="T57" fmla="*/ 18 h 48"/>
                  <a:gd name="T58" fmla="*/ 54 w 54"/>
                  <a:gd name="T59" fmla="*/ 18 h 48"/>
                  <a:gd name="T60" fmla="*/ 53 w 54"/>
                  <a:gd name="T61" fmla="*/ 15 h 48"/>
                  <a:gd name="T62" fmla="*/ 48 w 54"/>
                  <a:gd name="T63" fmla="*/ 5 h 48"/>
                  <a:gd name="T64" fmla="*/ 47 w 54"/>
                  <a:gd name="T65" fmla="*/ 4 h 48"/>
                  <a:gd name="T66" fmla="*/ 40 w 54"/>
                  <a:gd name="T67" fmla="*/ 1 h 48"/>
                  <a:gd name="T68" fmla="*/ 31 w 54"/>
                  <a:gd name="T69" fmla="*/ 2 h 48"/>
                  <a:gd name="T70" fmla="*/ 27 w 54"/>
                  <a:gd name="T71" fmla="*/ 4 h 48"/>
                  <a:gd name="T72" fmla="*/ 23 w 54"/>
                  <a:gd name="T73" fmla="*/ 2 h 48"/>
                  <a:gd name="T74" fmla="*/ 14 w 54"/>
                  <a:gd name="T75" fmla="*/ 1 h 48"/>
                  <a:gd name="T76" fmla="*/ 7 w 54"/>
                  <a:gd name="T77" fmla="*/ 4 h 48"/>
                  <a:gd name="T78" fmla="*/ 6 w 54"/>
                  <a:gd name="T79"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 h="48">
                    <a:moveTo>
                      <a:pt x="6" y="5"/>
                    </a:moveTo>
                    <a:cubicBezTo>
                      <a:pt x="3" y="8"/>
                      <a:pt x="1" y="11"/>
                      <a:pt x="1" y="15"/>
                    </a:cubicBezTo>
                    <a:cubicBezTo>
                      <a:pt x="1" y="16"/>
                      <a:pt x="1" y="17"/>
                      <a:pt x="0" y="18"/>
                    </a:cubicBezTo>
                    <a:cubicBezTo>
                      <a:pt x="0" y="18"/>
                      <a:pt x="0" y="18"/>
                      <a:pt x="0" y="18"/>
                    </a:cubicBezTo>
                    <a:cubicBezTo>
                      <a:pt x="0" y="19"/>
                      <a:pt x="0" y="20"/>
                      <a:pt x="0" y="21"/>
                    </a:cubicBezTo>
                    <a:cubicBezTo>
                      <a:pt x="0" y="22"/>
                      <a:pt x="1" y="22"/>
                      <a:pt x="1" y="23"/>
                    </a:cubicBezTo>
                    <a:cubicBezTo>
                      <a:pt x="1" y="26"/>
                      <a:pt x="2" y="29"/>
                      <a:pt x="3" y="32"/>
                    </a:cubicBezTo>
                    <a:cubicBezTo>
                      <a:pt x="4" y="35"/>
                      <a:pt x="6" y="39"/>
                      <a:pt x="8" y="42"/>
                    </a:cubicBezTo>
                    <a:cubicBezTo>
                      <a:pt x="8" y="42"/>
                      <a:pt x="9" y="42"/>
                      <a:pt x="9" y="43"/>
                    </a:cubicBezTo>
                    <a:cubicBezTo>
                      <a:pt x="10" y="44"/>
                      <a:pt x="11" y="45"/>
                      <a:pt x="12" y="46"/>
                    </a:cubicBezTo>
                    <a:cubicBezTo>
                      <a:pt x="12" y="47"/>
                      <a:pt x="13" y="47"/>
                      <a:pt x="13" y="47"/>
                    </a:cubicBezTo>
                    <a:cubicBezTo>
                      <a:pt x="15" y="48"/>
                      <a:pt x="17" y="48"/>
                      <a:pt x="19" y="48"/>
                    </a:cubicBezTo>
                    <a:cubicBezTo>
                      <a:pt x="19" y="48"/>
                      <a:pt x="19" y="48"/>
                      <a:pt x="19" y="48"/>
                    </a:cubicBezTo>
                    <a:cubicBezTo>
                      <a:pt x="20" y="47"/>
                      <a:pt x="21" y="47"/>
                      <a:pt x="22" y="47"/>
                    </a:cubicBezTo>
                    <a:cubicBezTo>
                      <a:pt x="22" y="47"/>
                      <a:pt x="23" y="46"/>
                      <a:pt x="24" y="46"/>
                    </a:cubicBezTo>
                    <a:cubicBezTo>
                      <a:pt x="25" y="46"/>
                      <a:pt x="27" y="46"/>
                      <a:pt x="27" y="46"/>
                    </a:cubicBezTo>
                    <a:cubicBezTo>
                      <a:pt x="27" y="46"/>
                      <a:pt x="27" y="46"/>
                      <a:pt x="27" y="46"/>
                    </a:cubicBezTo>
                    <a:cubicBezTo>
                      <a:pt x="28" y="46"/>
                      <a:pt x="29" y="46"/>
                      <a:pt x="30" y="46"/>
                    </a:cubicBezTo>
                    <a:cubicBezTo>
                      <a:pt x="31" y="46"/>
                      <a:pt x="32" y="47"/>
                      <a:pt x="32" y="47"/>
                    </a:cubicBezTo>
                    <a:cubicBezTo>
                      <a:pt x="33" y="47"/>
                      <a:pt x="34" y="47"/>
                      <a:pt x="35" y="48"/>
                    </a:cubicBezTo>
                    <a:cubicBezTo>
                      <a:pt x="35" y="48"/>
                      <a:pt x="35" y="48"/>
                      <a:pt x="35" y="48"/>
                    </a:cubicBezTo>
                    <a:cubicBezTo>
                      <a:pt x="37" y="48"/>
                      <a:pt x="39" y="48"/>
                      <a:pt x="41" y="47"/>
                    </a:cubicBezTo>
                    <a:cubicBezTo>
                      <a:pt x="41" y="47"/>
                      <a:pt x="42" y="47"/>
                      <a:pt x="42" y="46"/>
                    </a:cubicBezTo>
                    <a:cubicBezTo>
                      <a:pt x="43" y="45"/>
                      <a:pt x="44" y="44"/>
                      <a:pt x="45" y="43"/>
                    </a:cubicBezTo>
                    <a:cubicBezTo>
                      <a:pt x="46" y="42"/>
                      <a:pt x="46" y="42"/>
                      <a:pt x="46" y="42"/>
                    </a:cubicBezTo>
                    <a:cubicBezTo>
                      <a:pt x="48" y="39"/>
                      <a:pt x="50" y="35"/>
                      <a:pt x="51" y="32"/>
                    </a:cubicBezTo>
                    <a:cubicBezTo>
                      <a:pt x="52" y="29"/>
                      <a:pt x="53" y="26"/>
                      <a:pt x="53" y="23"/>
                    </a:cubicBezTo>
                    <a:cubicBezTo>
                      <a:pt x="54" y="22"/>
                      <a:pt x="54" y="22"/>
                      <a:pt x="54" y="21"/>
                    </a:cubicBezTo>
                    <a:cubicBezTo>
                      <a:pt x="54" y="20"/>
                      <a:pt x="54" y="19"/>
                      <a:pt x="54" y="18"/>
                    </a:cubicBezTo>
                    <a:cubicBezTo>
                      <a:pt x="54" y="18"/>
                      <a:pt x="54" y="18"/>
                      <a:pt x="54" y="18"/>
                    </a:cubicBezTo>
                    <a:cubicBezTo>
                      <a:pt x="53" y="17"/>
                      <a:pt x="53" y="16"/>
                      <a:pt x="53" y="15"/>
                    </a:cubicBezTo>
                    <a:cubicBezTo>
                      <a:pt x="53" y="11"/>
                      <a:pt x="51" y="8"/>
                      <a:pt x="48" y="5"/>
                    </a:cubicBezTo>
                    <a:cubicBezTo>
                      <a:pt x="48" y="5"/>
                      <a:pt x="47" y="4"/>
                      <a:pt x="47" y="4"/>
                    </a:cubicBezTo>
                    <a:cubicBezTo>
                      <a:pt x="45" y="2"/>
                      <a:pt x="42" y="1"/>
                      <a:pt x="40" y="1"/>
                    </a:cubicBezTo>
                    <a:cubicBezTo>
                      <a:pt x="37" y="0"/>
                      <a:pt x="34" y="1"/>
                      <a:pt x="31" y="2"/>
                    </a:cubicBezTo>
                    <a:cubicBezTo>
                      <a:pt x="30" y="3"/>
                      <a:pt x="27" y="4"/>
                      <a:pt x="27" y="4"/>
                    </a:cubicBezTo>
                    <a:cubicBezTo>
                      <a:pt x="27" y="4"/>
                      <a:pt x="24" y="3"/>
                      <a:pt x="23" y="2"/>
                    </a:cubicBezTo>
                    <a:cubicBezTo>
                      <a:pt x="20" y="1"/>
                      <a:pt x="17" y="0"/>
                      <a:pt x="14" y="1"/>
                    </a:cubicBezTo>
                    <a:cubicBezTo>
                      <a:pt x="12" y="1"/>
                      <a:pt x="9" y="2"/>
                      <a:pt x="7" y="4"/>
                    </a:cubicBezTo>
                    <a:cubicBezTo>
                      <a:pt x="7" y="4"/>
                      <a:pt x="6" y="5"/>
                      <a:pt x="6" y="5"/>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80" name="Freeform 217"/>
              <p:cNvSpPr/>
              <p:nvPr/>
            </p:nvSpPr>
            <p:spPr bwMode="auto">
              <a:xfrm>
                <a:off x="-3236913" y="6029325"/>
                <a:ext cx="49213" cy="53975"/>
              </a:xfrm>
              <a:custGeom>
                <a:avLst/>
                <a:gdLst>
                  <a:gd name="T0" fmla="*/ 4 w 13"/>
                  <a:gd name="T1" fmla="*/ 10 h 14"/>
                  <a:gd name="T2" fmla="*/ 10 w 13"/>
                  <a:gd name="T3" fmla="*/ 14 h 14"/>
                  <a:gd name="T4" fmla="*/ 13 w 13"/>
                  <a:gd name="T5" fmla="*/ 14 h 14"/>
                  <a:gd name="T6" fmla="*/ 13 w 13"/>
                  <a:gd name="T7" fmla="*/ 14 h 14"/>
                  <a:gd name="T8" fmla="*/ 10 w 13"/>
                  <a:gd name="T9" fmla="*/ 5 h 14"/>
                  <a:gd name="T10" fmla="*/ 1 w 13"/>
                  <a:gd name="T11" fmla="*/ 0 h 14"/>
                  <a:gd name="T12" fmla="*/ 1 w 13"/>
                  <a:gd name="T13" fmla="*/ 0 h 14"/>
                  <a:gd name="T14" fmla="*/ 0 w 13"/>
                  <a:gd name="T15" fmla="*/ 0 h 14"/>
                  <a:gd name="T16" fmla="*/ 1 w 13"/>
                  <a:gd name="T17" fmla="*/ 3 h 14"/>
                  <a:gd name="T18" fmla="*/ 4 w 13"/>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4">
                    <a:moveTo>
                      <a:pt x="4" y="10"/>
                    </a:moveTo>
                    <a:cubicBezTo>
                      <a:pt x="6" y="12"/>
                      <a:pt x="7" y="13"/>
                      <a:pt x="10" y="14"/>
                    </a:cubicBezTo>
                    <a:cubicBezTo>
                      <a:pt x="11" y="14"/>
                      <a:pt x="12" y="14"/>
                      <a:pt x="13" y="14"/>
                    </a:cubicBezTo>
                    <a:cubicBezTo>
                      <a:pt x="13" y="14"/>
                      <a:pt x="13" y="14"/>
                      <a:pt x="13" y="14"/>
                    </a:cubicBezTo>
                    <a:cubicBezTo>
                      <a:pt x="13" y="11"/>
                      <a:pt x="12" y="8"/>
                      <a:pt x="10" y="5"/>
                    </a:cubicBezTo>
                    <a:cubicBezTo>
                      <a:pt x="8" y="2"/>
                      <a:pt x="5" y="1"/>
                      <a:pt x="1" y="0"/>
                    </a:cubicBezTo>
                    <a:cubicBezTo>
                      <a:pt x="1" y="0"/>
                      <a:pt x="1" y="0"/>
                      <a:pt x="1" y="0"/>
                    </a:cubicBezTo>
                    <a:cubicBezTo>
                      <a:pt x="1" y="0"/>
                      <a:pt x="1" y="0"/>
                      <a:pt x="0" y="0"/>
                    </a:cubicBezTo>
                    <a:cubicBezTo>
                      <a:pt x="0" y="1"/>
                      <a:pt x="0" y="2"/>
                      <a:pt x="1" y="3"/>
                    </a:cubicBezTo>
                    <a:cubicBezTo>
                      <a:pt x="1" y="6"/>
                      <a:pt x="2" y="8"/>
                      <a:pt x="4" y="1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81" name="Rectangle 218"/>
              <p:cNvSpPr>
                <a:spLocks noChangeArrowheads="1"/>
              </p:cNvSpPr>
              <p:nvPr/>
            </p:nvSpPr>
            <p:spPr bwMode="auto">
              <a:xfrm>
                <a:off x="-5945188" y="2657475"/>
                <a:ext cx="41275" cy="19050"/>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82" name="Freeform 219"/>
              <p:cNvSpPr>
                <a:spLocks noEditPoints="1"/>
              </p:cNvSpPr>
              <p:nvPr/>
            </p:nvSpPr>
            <p:spPr bwMode="auto">
              <a:xfrm>
                <a:off x="-6099175" y="2684462"/>
                <a:ext cx="222250" cy="157163"/>
              </a:xfrm>
              <a:custGeom>
                <a:avLst/>
                <a:gdLst>
                  <a:gd name="T0" fmla="*/ 30 w 59"/>
                  <a:gd name="T1" fmla="*/ 42 h 42"/>
                  <a:gd name="T2" fmla="*/ 59 w 59"/>
                  <a:gd name="T3" fmla="*/ 42 h 42"/>
                  <a:gd name="T4" fmla="*/ 59 w 59"/>
                  <a:gd name="T5" fmla="*/ 0 h 42"/>
                  <a:gd name="T6" fmla="*/ 30 w 59"/>
                  <a:gd name="T7" fmla="*/ 0 h 42"/>
                  <a:gd name="T8" fmla="*/ 30 w 59"/>
                  <a:gd name="T9" fmla="*/ 4 h 42"/>
                  <a:gd name="T10" fmla="*/ 46 w 59"/>
                  <a:gd name="T11" fmla="*/ 21 h 42"/>
                  <a:gd name="T12" fmla="*/ 30 w 59"/>
                  <a:gd name="T13" fmla="*/ 37 h 42"/>
                  <a:gd name="T14" fmla="*/ 30 w 59"/>
                  <a:gd name="T15" fmla="*/ 42 h 42"/>
                  <a:gd name="T16" fmla="*/ 0 w 59"/>
                  <a:gd name="T17" fmla="*/ 42 h 42"/>
                  <a:gd name="T18" fmla="*/ 30 w 59"/>
                  <a:gd name="T19" fmla="*/ 42 h 42"/>
                  <a:gd name="T20" fmla="*/ 30 w 59"/>
                  <a:gd name="T21" fmla="*/ 37 h 42"/>
                  <a:gd name="T22" fmla="*/ 30 w 59"/>
                  <a:gd name="T23" fmla="*/ 37 h 42"/>
                  <a:gd name="T24" fmla="*/ 13 w 59"/>
                  <a:gd name="T25" fmla="*/ 21 h 42"/>
                  <a:gd name="T26" fmla="*/ 30 w 59"/>
                  <a:gd name="T27" fmla="*/ 4 h 42"/>
                  <a:gd name="T28" fmla="*/ 30 w 59"/>
                  <a:gd name="T29" fmla="*/ 4 h 42"/>
                  <a:gd name="T30" fmla="*/ 30 w 59"/>
                  <a:gd name="T31" fmla="*/ 4 h 42"/>
                  <a:gd name="T32" fmla="*/ 30 w 59"/>
                  <a:gd name="T33" fmla="*/ 0 h 42"/>
                  <a:gd name="T34" fmla="*/ 0 w 59"/>
                  <a:gd name="T35" fmla="*/ 0 h 42"/>
                  <a:gd name="T36" fmla="*/ 0 w 59"/>
                  <a:gd name="T3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42">
                    <a:moveTo>
                      <a:pt x="30" y="42"/>
                    </a:moveTo>
                    <a:cubicBezTo>
                      <a:pt x="59" y="42"/>
                      <a:pt x="59" y="42"/>
                      <a:pt x="59" y="42"/>
                    </a:cubicBezTo>
                    <a:cubicBezTo>
                      <a:pt x="59" y="0"/>
                      <a:pt x="59" y="0"/>
                      <a:pt x="59" y="0"/>
                    </a:cubicBezTo>
                    <a:cubicBezTo>
                      <a:pt x="30" y="0"/>
                      <a:pt x="30" y="0"/>
                      <a:pt x="30" y="0"/>
                    </a:cubicBezTo>
                    <a:cubicBezTo>
                      <a:pt x="30" y="4"/>
                      <a:pt x="30" y="4"/>
                      <a:pt x="30" y="4"/>
                    </a:cubicBezTo>
                    <a:cubicBezTo>
                      <a:pt x="39" y="4"/>
                      <a:pt x="46" y="12"/>
                      <a:pt x="46" y="21"/>
                    </a:cubicBezTo>
                    <a:cubicBezTo>
                      <a:pt x="46" y="30"/>
                      <a:pt x="39" y="37"/>
                      <a:pt x="30" y="37"/>
                    </a:cubicBezTo>
                    <a:lnTo>
                      <a:pt x="30" y="42"/>
                    </a:lnTo>
                    <a:close/>
                    <a:moveTo>
                      <a:pt x="0" y="42"/>
                    </a:moveTo>
                    <a:cubicBezTo>
                      <a:pt x="30" y="42"/>
                      <a:pt x="30" y="42"/>
                      <a:pt x="30" y="42"/>
                    </a:cubicBezTo>
                    <a:cubicBezTo>
                      <a:pt x="30" y="37"/>
                      <a:pt x="30" y="37"/>
                      <a:pt x="30" y="37"/>
                    </a:cubicBezTo>
                    <a:cubicBezTo>
                      <a:pt x="30" y="37"/>
                      <a:pt x="30" y="37"/>
                      <a:pt x="30" y="37"/>
                    </a:cubicBezTo>
                    <a:cubicBezTo>
                      <a:pt x="21" y="37"/>
                      <a:pt x="13" y="30"/>
                      <a:pt x="13" y="21"/>
                    </a:cubicBezTo>
                    <a:cubicBezTo>
                      <a:pt x="13" y="12"/>
                      <a:pt x="21" y="4"/>
                      <a:pt x="30" y="4"/>
                    </a:cubicBezTo>
                    <a:cubicBezTo>
                      <a:pt x="30" y="4"/>
                      <a:pt x="30" y="4"/>
                      <a:pt x="30" y="4"/>
                    </a:cubicBezTo>
                    <a:cubicBezTo>
                      <a:pt x="30" y="4"/>
                      <a:pt x="30" y="4"/>
                      <a:pt x="30" y="4"/>
                    </a:cubicBezTo>
                    <a:cubicBezTo>
                      <a:pt x="30" y="0"/>
                      <a:pt x="30" y="0"/>
                      <a:pt x="30" y="0"/>
                    </a:cubicBezTo>
                    <a:cubicBezTo>
                      <a:pt x="0" y="0"/>
                      <a:pt x="0" y="0"/>
                      <a:pt x="0" y="0"/>
                    </a:cubicBezTo>
                    <a:lnTo>
                      <a:pt x="0" y="42"/>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83" name="Oval 220"/>
              <p:cNvSpPr>
                <a:spLocks noChangeArrowheads="1"/>
              </p:cNvSpPr>
              <p:nvPr/>
            </p:nvSpPr>
            <p:spPr bwMode="auto">
              <a:xfrm>
                <a:off x="-6027738" y="2722562"/>
                <a:ext cx="82550" cy="82550"/>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84" name="Freeform 221"/>
              <p:cNvSpPr>
                <a:spLocks noEditPoints="1"/>
              </p:cNvSpPr>
              <p:nvPr/>
            </p:nvSpPr>
            <p:spPr bwMode="auto">
              <a:xfrm>
                <a:off x="-3995738" y="285750"/>
                <a:ext cx="192088" cy="190500"/>
              </a:xfrm>
              <a:custGeom>
                <a:avLst/>
                <a:gdLst>
                  <a:gd name="T0" fmla="*/ 26 w 51"/>
                  <a:gd name="T1" fmla="*/ 51 h 51"/>
                  <a:gd name="T2" fmla="*/ 51 w 51"/>
                  <a:gd name="T3" fmla="*/ 25 h 51"/>
                  <a:gd name="T4" fmla="*/ 26 w 51"/>
                  <a:gd name="T5" fmla="*/ 0 h 51"/>
                  <a:gd name="T6" fmla="*/ 26 w 51"/>
                  <a:gd name="T7" fmla="*/ 18 h 51"/>
                  <a:gd name="T8" fmla="*/ 33 w 51"/>
                  <a:gd name="T9" fmla="*/ 25 h 51"/>
                  <a:gd name="T10" fmla="*/ 26 w 51"/>
                  <a:gd name="T11" fmla="*/ 33 h 51"/>
                  <a:gd name="T12" fmla="*/ 26 w 51"/>
                  <a:gd name="T13" fmla="*/ 51 h 51"/>
                  <a:gd name="T14" fmla="*/ 26 w 51"/>
                  <a:gd name="T15" fmla="*/ 33 h 51"/>
                  <a:gd name="T16" fmla="*/ 26 w 51"/>
                  <a:gd name="T17" fmla="*/ 33 h 51"/>
                  <a:gd name="T18" fmla="*/ 26 w 51"/>
                  <a:gd name="T19" fmla="*/ 0 h 51"/>
                  <a:gd name="T20" fmla="*/ 0 w 51"/>
                  <a:gd name="T21" fmla="*/ 25 h 51"/>
                  <a:gd name="T22" fmla="*/ 26 w 51"/>
                  <a:gd name="T23" fmla="*/ 51 h 51"/>
                  <a:gd name="T24" fmla="*/ 26 w 51"/>
                  <a:gd name="T25" fmla="*/ 33 h 51"/>
                  <a:gd name="T26" fmla="*/ 26 w 51"/>
                  <a:gd name="T27" fmla="*/ 33 h 51"/>
                  <a:gd name="T28" fmla="*/ 18 w 51"/>
                  <a:gd name="T29" fmla="*/ 25 h 51"/>
                  <a:gd name="T30" fmla="*/ 26 w 51"/>
                  <a:gd name="T31" fmla="*/ 18 h 51"/>
                  <a:gd name="T32" fmla="*/ 26 w 51"/>
                  <a:gd name="T3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1">
                    <a:moveTo>
                      <a:pt x="26" y="51"/>
                    </a:moveTo>
                    <a:cubicBezTo>
                      <a:pt x="40" y="51"/>
                      <a:pt x="51" y="40"/>
                      <a:pt x="51" y="25"/>
                    </a:cubicBezTo>
                    <a:cubicBezTo>
                      <a:pt x="51" y="11"/>
                      <a:pt x="40" y="0"/>
                      <a:pt x="26" y="0"/>
                    </a:cubicBezTo>
                    <a:cubicBezTo>
                      <a:pt x="26" y="18"/>
                      <a:pt x="26" y="18"/>
                      <a:pt x="26" y="18"/>
                    </a:cubicBezTo>
                    <a:cubicBezTo>
                      <a:pt x="30" y="18"/>
                      <a:pt x="33" y="21"/>
                      <a:pt x="33" y="25"/>
                    </a:cubicBezTo>
                    <a:cubicBezTo>
                      <a:pt x="33" y="30"/>
                      <a:pt x="30" y="33"/>
                      <a:pt x="26" y="33"/>
                    </a:cubicBezTo>
                    <a:cubicBezTo>
                      <a:pt x="26" y="51"/>
                      <a:pt x="26" y="51"/>
                      <a:pt x="26" y="51"/>
                    </a:cubicBezTo>
                    <a:close/>
                    <a:moveTo>
                      <a:pt x="26" y="33"/>
                    </a:moveTo>
                    <a:cubicBezTo>
                      <a:pt x="26" y="33"/>
                      <a:pt x="26" y="33"/>
                      <a:pt x="26" y="33"/>
                    </a:cubicBezTo>
                    <a:moveTo>
                      <a:pt x="26" y="0"/>
                    </a:moveTo>
                    <a:cubicBezTo>
                      <a:pt x="11" y="0"/>
                      <a:pt x="0" y="11"/>
                      <a:pt x="0" y="25"/>
                    </a:cubicBezTo>
                    <a:cubicBezTo>
                      <a:pt x="0" y="40"/>
                      <a:pt x="11" y="51"/>
                      <a:pt x="26" y="51"/>
                    </a:cubicBezTo>
                    <a:cubicBezTo>
                      <a:pt x="26" y="33"/>
                      <a:pt x="26" y="33"/>
                      <a:pt x="26" y="33"/>
                    </a:cubicBezTo>
                    <a:cubicBezTo>
                      <a:pt x="26" y="33"/>
                      <a:pt x="26" y="33"/>
                      <a:pt x="26" y="33"/>
                    </a:cubicBezTo>
                    <a:cubicBezTo>
                      <a:pt x="22" y="33"/>
                      <a:pt x="18" y="30"/>
                      <a:pt x="18" y="25"/>
                    </a:cubicBezTo>
                    <a:cubicBezTo>
                      <a:pt x="18" y="21"/>
                      <a:pt x="22" y="18"/>
                      <a:pt x="26" y="18"/>
                    </a:cubicBezTo>
                    <a:lnTo>
                      <a:pt x="26"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85" name="Freeform 222"/>
              <p:cNvSpPr>
                <a:spLocks noEditPoints="1"/>
              </p:cNvSpPr>
              <p:nvPr/>
            </p:nvSpPr>
            <p:spPr bwMode="auto">
              <a:xfrm>
                <a:off x="-3919538" y="355600"/>
                <a:ext cx="44450" cy="46038"/>
              </a:xfrm>
              <a:custGeom>
                <a:avLst/>
                <a:gdLst>
                  <a:gd name="T0" fmla="*/ 6 w 12"/>
                  <a:gd name="T1" fmla="*/ 12 h 12"/>
                  <a:gd name="T2" fmla="*/ 12 w 12"/>
                  <a:gd name="T3" fmla="*/ 6 h 12"/>
                  <a:gd name="T4" fmla="*/ 6 w 12"/>
                  <a:gd name="T5" fmla="*/ 0 h 12"/>
                  <a:gd name="T6" fmla="*/ 6 w 12"/>
                  <a:gd name="T7" fmla="*/ 2 h 12"/>
                  <a:gd name="T8" fmla="*/ 10 w 12"/>
                  <a:gd name="T9" fmla="*/ 6 h 12"/>
                  <a:gd name="T10" fmla="*/ 6 w 12"/>
                  <a:gd name="T11" fmla="*/ 11 h 12"/>
                  <a:gd name="T12" fmla="*/ 6 w 12"/>
                  <a:gd name="T13" fmla="*/ 12 h 12"/>
                  <a:gd name="T14" fmla="*/ 6 w 12"/>
                  <a:gd name="T15" fmla="*/ 0 h 12"/>
                  <a:gd name="T16" fmla="*/ 0 w 12"/>
                  <a:gd name="T17" fmla="*/ 6 h 12"/>
                  <a:gd name="T18" fmla="*/ 6 w 12"/>
                  <a:gd name="T19" fmla="*/ 12 h 12"/>
                  <a:gd name="T20" fmla="*/ 6 w 12"/>
                  <a:gd name="T21" fmla="*/ 12 h 12"/>
                  <a:gd name="T22" fmla="*/ 6 w 12"/>
                  <a:gd name="T23" fmla="*/ 11 h 12"/>
                  <a:gd name="T24" fmla="*/ 6 w 12"/>
                  <a:gd name="T25" fmla="*/ 11 h 12"/>
                  <a:gd name="T26" fmla="*/ 6 w 12"/>
                  <a:gd name="T27" fmla="*/ 11 h 12"/>
                  <a:gd name="T28" fmla="*/ 1 w 12"/>
                  <a:gd name="T29" fmla="*/ 6 h 12"/>
                  <a:gd name="T30" fmla="*/ 6 w 12"/>
                  <a:gd name="T31" fmla="*/ 2 h 12"/>
                  <a:gd name="T32" fmla="*/ 6 w 12"/>
                  <a:gd name="T33" fmla="*/ 2 h 12"/>
                  <a:gd name="T34" fmla="*/ 6 w 12"/>
                  <a:gd name="T3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2">
                    <a:moveTo>
                      <a:pt x="6" y="12"/>
                    </a:moveTo>
                    <a:cubicBezTo>
                      <a:pt x="9" y="12"/>
                      <a:pt x="12" y="10"/>
                      <a:pt x="12" y="6"/>
                    </a:cubicBezTo>
                    <a:cubicBezTo>
                      <a:pt x="12" y="3"/>
                      <a:pt x="9" y="0"/>
                      <a:pt x="6" y="0"/>
                    </a:cubicBezTo>
                    <a:cubicBezTo>
                      <a:pt x="6" y="2"/>
                      <a:pt x="6" y="2"/>
                      <a:pt x="6" y="2"/>
                    </a:cubicBezTo>
                    <a:cubicBezTo>
                      <a:pt x="8" y="2"/>
                      <a:pt x="10" y="4"/>
                      <a:pt x="10" y="6"/>
                    </a:cubicBezTo>
                    <a:cubicBezTo>
                      <a:pt x="10" y="9"/>
                      <a:pt x="8" y="11"/>
                      <a:pt x="6" y="11"/>
                    </a:cubicBezTo>
                    <a:lnTo>
                      <a:pt x="6" y="12"/>
                    </a:lnTo>
                    <a:close/>
                    <a:moveTo>
                      <a:pt x="6" y="0"/>
                    </a:moveTo>
                    <a:cubicBezTo>
                      <a:pt x="2" y="0"/>
                      <a:pt x="0" y="3"/>
                      <a:pt x="0" y="6"/>
                    </a:cubicBezTo>
                    <a:cubicBezTo>
                      <a:pt x="0" y="10"/>
                      <a:pt x="2" y="12"/>
                      <a:pt x="6" y="12"/>
                    </a:cubicBezTo>
                    <a:cubicBezTo>
                      <a:pt x="6" y="12"/>
                      <a:pt x="6" y="12"/>
                      <a:pt x="6" y="12"/>
                    </a:cubicBezTo>
                    <a:cubicBezTo>
                      <a:pt x="6" y="11"/>
                      <a:pt x="6" y="11"/>
                      <a:pt x="6" y="11"/>
                    </a:cubicBezTo>
                    <a:cubicBezTo>
                      <a:pt x="6" y="11"/>
                      <a:pt x="6" y="11"/>
                      <a:pt x="6" y="11"/>
                    </a:cubicBezTo>
                    <a:cubicBezTo>
                      <a:pt x="6" y="11"/>
                      <a:pt x="6" y="11"/>
                      <a:pt x="6" y="11"/>
                    </a:cubicBezTo>
                    <a:cubicBezTo>
                      <a:pt x="3" y="11"/>
                      <a:pt x="1" y="9"/>
                      <a:pt x="1" y="6"/>
                    </a:cubicBezTo>
                    <a:cubicBezTo>
                      <a:pt x="1" y="4"/>
                      <a:pt x="3" y="2"/>
                      <a:pt x="6" y="2"/>
                    </a:cubicBezTo>
                    <a:cubicBezTo>
                      <a:pt x="6" y="2"/>
                      <a:pt x="6" y="2"/>
                      <a:pt x="6" y="2"/>
                    </a:cubicBezTo>
                    <a:cubicBezTo>
                      <a:pt x="6" y="0"/>
                      <a:pt x="6" y="0"/>
                      <a:pt x="6"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86" name="Freeform 223"/>
              <p:cNvSpPr/>
              <p:nvPr/>
            </p:nvSpPr>
            <p:spPr bwMode="auto">
              <a:xfrm>
                <a:off x="-2852738" y="4775200"/>
                <a:ext cx="209550" cy="222250"/>
              </a:xfrm>
              <a:custGeom>
                <a:avLst/>
                <a:gdLst>
                  <a:gd name="T0" fmla="*/ 46 w 56"/>
                  <a:gd name="T1" fmla="*/ 41 h 59"/>
                  <a:gd name="T2" fmla="*/ 50 w 56"/>
                  <a:gd name="T3" fmla="*/ 39 h 59"/>
                  <a:gd name="T4" fmla="*/ 55 w 56"/>
                  <a:gd name="T5" fmla="*/ 37 h 59"/>
                  <a:gd name="T6" fmla="*/ 55 w 56"/>
                  <a:gd name="T7" fmla="*/ 30 h 59"/>
                  <a:gd name="T8" fmla="*/ 54 w 56"/>
                  <a:gd name="T9" fmla="*/ 17 h 59"/>
                  <a:gd name="T10" fmla="*/ 42 w 56"/>
                  <a:gd name="T11" fmla="*/ 28 h 59"/>
                  <a:gd name="T12" fmla="*/ 37 w 56"/>
                  <a:gd name="T13" fmla="*/ 32 h 59"/>
                  <a:gd name="T14" fmla="*/ 37 w 56"/>
                  <a:gd name="T15" fmla="*/ 28 h 59"/>
                  <a:gd name="T16" fmla="*/ 42 w 56"/>
                  <a:gd name="T17" fmla="*/ 20 h 59"/>
                  <a:gd name="T18" fmla="*/ 38 w 56"/>
                  <a:gd name="T19" fmla="*/ 12 h 59"/>
                  <a:gd name="T20" fmla="*/ 28 w 56"/>
                  <a:gd name="T21" fmla="*/ 0 h 59"/>
                  <a:gd name="T22" fmla="*/ 28 w 56"/>
                  <a:gd name="T23" fmla="*/ 0 h 59"/>
                  <a:gd name="T24" fmla="*/ 28 w 56"/>
                  <a:gd name="T25" fmla="*/ 0 h 59"/>
                  <a:gd name="T26" fmla="*/ 28 w 56"/>
                  <a:gd name="T27" fmla="*/ 0 h 59"/>
                  <a:gd name="T28" fmla="*/ 28 w 56"/>
                  <a:gd name="T29" fmla="*/ 0 h 59"/>
                  <a:gd name="T30" fmla="*/ 18 w 56"/>
                  <a:gd name="T31" fmla="*/ 12 h 59"/>
                  <a:gd name="T32" fmla="*/ 14 w 56"/>
                  <a:gd name="T33" fmla="*/ 20 h 59"/>
                  <a:gd name="T34" fmla="*/ 18 w 56"/>
                  <a:gd name="T35" fmla="*/ 28 h 59"/>
                  <a:gd name="T36" fmla="*/ 19 w 56"/>
                  <a:gd name="T37" fmla="*/ 32 h 59"/>
                  <a:gd name="T38" fmla="*/ 14 w 56"/>
                  <a:gd name="T39" fmla="*/ 28 h 59"/>
                  <a:gd name="T40" fmla="*/ 2 w 56"/>
                  <a:gd name="T41" fmla="*/ 17 h 59"/>
                  <a:gd name="T42" fmla="*/ 1 w 56"/>
                  <a:gd name="T43" fmla="*/ 30 h 59"/>
                  <a:gd name="T44" fmla="*/ 1 w 56"/>
                  <a:gd name="T45" fmla="*/ 37 h 59"/>
                  <a:gd name="T46" fmla="*/ 6 w 56"/>
                  <a:gd name="T47" fmla="*/ 39 h 59"/>
                  <a:gd name="T48" fmla="*/ 10 w 56"/>
                  <a:gd name="T49" fmla="*/ 41 h 59"/>
                  <a:gd name="T50" fmla="*/ 9 w 56"/>
                  <a:gd name="T51" fmla="*/ 44 h 59"/>
                  <a:gd name="T52" fmla="*/ 1 w 56"/>
                  <a:gd name="T53" fmla="*/ 41 h 59"/>
                  <a:gd name="T54" fmla="*/ 13 w 56"/>
                  <a:gd name="T55" fmla="*/ 58 h 59"/>
                  <a:gd name="T56" fmla="*/ 19 w 56"/>
                  <a:gd name="T57" fmla="*/ 57 h 59"/>
                  <a:gd name="T58" fmla="*/ 25 w 56"/>
                  <a:gd name="T59" fmla="*/ 53 h 59"/>
                  <a:gd name="T60" fmla="*/ 27 w 56"/>
                  <a:gd name="T61" fmla="*/ 53 h 59"/>
                  <a:gd name="T62" fmla="*/ 27 w 56"/>
                  <a:gd name="T63" fmla="*/ 50 h 59"/>
                  <a:gd name="T64" fmla="*/ 28 w 56"/>
                  <a:gd name="T65" fmla="*/ 26 h 59"/>
                  <a:gd name="T66" fmla="*/ 29 w 56"/>
                  <a:gd name="T67" fmla="*/ 50 h 59"/>
                  <a:gd name="T68" fmla="*/ 29 w 56"/>
                  <a:gd name="T69" fmla="*/ 53 h 59"/>
                  <a:gd name="T70" fmla="*/ 31 w 56"/>
                  <a:gd name="T71" fmla="*/ 53 h 59"/>
                  <a:gd name="T72" fmla="*/ 37 w 56"/>
                  <a:gd name="T73" fmla="*/ 57 h 59"/>
                  <a:gd name="T74" fmla="*/ 43 w 56"/>
                  <a:gd name="T75" fmla="*/ 58 h 59"/>
                  <a:gd name="T76" fmla="*/ 55 w 56"/>
                  <a:gd name="T77" fmla="*/ 41 h 59"/>
                  <a:gd name="T78" fmla="*/ 47 w 56"/>
                  <a:gd name="T79" fmla="*/ 44 h 59"/>
                  <a:gd name="T80" fmla="*/ 46 w 56"/>
                  <a:gd name="T81" fmla="*/ 4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59">
                    <a:moveTo>
                      <a:pt x="46" y="41"/>
                    </a:moveTo>
                    <a:cubicBezTo>
                      <a:pt x="47" y="40"/>
                      <a:pt x="49" y="39"/>
                      <a:pt x="50" y="39"/>
                    </a:cubicBezTo>
                    <a:cubicBezTo>
                      <a:pt x="52" y="38"/>
                      <a:pt x="53" y="38"/>
                      <a:pt x="55" y="37"/>
                    </a:cubicBezTo>
                    <a:cubicBezTo>
                      <a:pt x="55" y="35"/>
                      <a:pt x="56" y="32"/>
                      <a:pt x="55" y="30"/>
                    </a:cubicBezTo>
                    <a:cubicBezTo>
                      <a:pt x="55" y="26"/>
                      <a:pt x="54" y="22"/>
                      <a:pt x="54" y="17"/>
                    </a:cubicBezTo>
                    <a:cubicBezTo>
                      <a:pt x="49" y="20"/>
                      <a:pt x="43" y="22"/>
                      <a:pt x="42" y="28"/>
                    </a:cubicBezTo>
                    <a:cubicBezTo>
                      <a:pt x="41" y="30"/>
                      <a:pt x="39" y="33"/>
                      <a:pt x="37" y="32"/>
                    </a:cubicBezTo>
                    <a:cubicBezTo>
                      <a:pt x="36" y="31"/>
                      <a:pt x="37" y="29"/>
                      <a:pt x="37" y="28"/>
                    </a:cubicBezTo>
                    <a:cubicBezTo>
                      <a:pt x="39" y="25"/>
                      <a:pt x="42" y="23"/>
                      <a:pt x="42" y="20"/>
                    </a:cubicBezTo>
                    <a:cubicBezTo>
                      <a:pt x="42" y="17"/>
                      <a:pt x="40" y="14"/>
                      <a:pt x="38" y="12"/>
                    </a:cubicBezTo>
                    <a:cubicBezTo>
                      <a:pt x="35" y="8"/>
                      <a:pt x="31" y="5"/>
                      <a:pt x="28" y="0"/>
                    </a:cubicBezTo>
                    <a:cubicBezTo>
                      <a:pt x="28" y="0"/>
                      <a:pt x="28" y="0"/>
                      <a:pt x="28" y="0"/>
                    </a:cubicBezTo>
                    <a:cubicBezTo>
                      <a:pt x="28" y="0"/>
                      <a:pt x="28" y="0"/>
                      <a:pt x="28" y="0"/>
                    </a:cubicBezTo>
                    <a:cubicBezTo>
                      <a:pt x="28" y="0"/>
                      <a:pt x="28" y="0"/>
                      <a:pt x="28" y="0"/>
                    </a:cubicBezTo>
                    <a:cubicBezTo>
                      <a:pt x="28" y="0"/>
                      <a:pt x="28" y="0"/>
                      <a:pt x="28" y="0"/>
                    </a:cubicBezTo>
                    <a:cubicBezTo>
                      <a:pt x="25" y="5"/>
                      <a:pt x="21" y="8"/>
                      <a:pt x="18" y="12"/>
                    </a:cubicBezTo>
                    <a:cubicBezTo>
                      <a:pt x="16" y="14"/>
                      <a:pt x="14" y="17"/>
                      <a:pt x="14" y="20"/>
                    </a:cubicBezTo>
                    <a:cubicBezTo>
                      <a:pt x="14" y="23"/>
                      <a:pt x="17" y="25"/>
                      <a:pt x="18" y="28"/>
                    </a:cubicBezTo>
                    <a:cubicBezTo>
                      <a:pt x="19" y="29"/>
                      <a:pt x="20" y="31"/>
                      <a:pt x="19" y="32"/>
                    </a:cubicBezTo>
                    <a:cubicBezTo>
                      <a:pt x="16" y="33"/>
                      <a:pt x="15" y="30"/>
                      <a:pt x="14" y="28"/>
                    </a:cubicBezTo>
                    <a:cubicBezTo>
                      <a:pt x="13" y="22"/>
                      <a:pt x="7" y="20"/>
                      <a:pt x="2" y="17"/>
                    </a:cubicBezTo>
                    <a:cubicBezTo>
                      <a:pt x="2" y="22"/>
                      <a:pt x="1" y="26"/>
                      <a:pt x="1" y="30"/>
                    </a:cubicBezTo>
                    <a:cubicBezTo>
                      <a:pt x="0" y="32"/>
                      <a:pt x="1" y="35"/>
                      <a:pt x="1" y="37"/>
                    </a:cubicBezTo>
                    <a:cubicBezTo>
                      <a:pt x="3" y="38"/>
                      <a:pt x="4" y="38"/>
                      <a:pt x="6" y="39"/>
                    </a:cubicBezTo>
                    <a:cubicBezTo>
                      <a:pt x="7" y="39"/>
                      <a:pt x="9" y="40"/>
                      <a:pt x="10" y="41"/>
                    </a:cubicBezTo>
                    <a:cubicBezTo>
                      <a:pt x="11" y="42"/>
                      <a:pt x="11" y="44"/>
                      <a:pt x="9" y="44"/>
                    </a:cubicBezTo>
                    <a:cubicBezTo>
                      <a:pt x="6" y="43"/>
                      <a:pt x="4" y="40"/>
                      <a:pt x="1" y="41"/>
                    </a:cubicBezTo>
                    <a:cubicBezTo>
                      <a:pt x="2" y="48"/>
                      <a:pt x="6" y="55"/>
                      <a:pt x="13" y="58"/>
                    </a:cubicBezTo>
                    <a:cubicBezTo>
                      <a:pt x="16" y="59"/>
                      <a:pt x="17" y="59"/>
                      <a:pt x="19" y="57"/>
                    </a:cubicBezTo>
                    <a:cubicBezTo>
                      <a:pt x="21" y="56"/>
                      <a:pt x="22" y="54"/>
                      <a:pt x="25" y="53"/>
                    </a:cubicBezTo>
                    <a:cubicBezTo>
                      <a:pt x="26" y="53"/>
                      <a:pt x="26" y="54"/>
                      <a:pt x="27" y="53"/>
                    </a:cubicBezTo>
                    <a:cubicBezTo>
                      <a:pt x="27" y="52"/>
                      <a:pt x="27" y="51"/>
                      <a:pt x="27" y="50"/>
                    </a:cubicBezTo>
                    <a:cubicBezTo>
                      <a:pt x="27" y="41"/>
                      <a:pt x="28" y="36"/>
                      <a:pt x="28" y="26"/>
                    </a:cubicBezTo>
                    <a:cubicBezTo>
                      <a:pt x="28" y="36"/>
                      <a:pt x="29" y="41"/>
                      <a:pt x="29" y="50"/>
                    </a:cubicBezTo>
                    <a:cubicBezTo>
                      <a:pt x="29" y="51"/>
                      <a:pt x="29" y="52"/>
                      <a:pt x="29" y="53"/>
                    </a:cubicBezTo>
                    <a:cubicBezTo>
                      <a:pt x="29" y="54"/>
                      <a:pt x="30" y="53"/>
                      <a:pt x="31" y="53"/>
                    </a:cubicBezTo>
                    <a:cubicBezTo>
                      <a:pt x="34" y="54"/>
                      <a:pt x="35" y="56"/>
                      <a:pt x="37" y="57"/>
                    </a:cubicBezTo>
                    <a:cubicBezTo>
                      <a:pt x="39" y="59"/>
                      <a:pt x="40" y="59"/>
                      <a:pt x="43" y="58"/>
                    </a:cubicBezTo>
                    <a:cubicBezTo>
                      <a:pt x="50" y="55"/>
                      <a:pt x="54" y="48"/>
                      <a:pt x="55" y="41"/>
                    </a:cubicBezTo>
                    <a:cubicBezTo>
                      <a:pt x="52" y="40"/>
                      <a:pt x="50" y="43"/>
                      <a:pt x="47" y="44"/>
                    </a:cubicBezTo>
                    <a:cubicBezTo>
                      <a:pt x="45" y="44"/>
                      <a:pt x="45" y="42"/>
                      <a:pt x="46" y="41"/>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87" name="Rectangle 224"/>
              <p:cNvSpPr>
                <a:spLocks noChangeArrowheads="1"/>
              </p:cNvSpPr>
              <p:nvPr/>
            </p:nvSpPr>
            <p:spPr bwMode="auto">
              <a:xfrm>
                <a:off x="-2755900" y="4983163"/>
                <a:ext cx="15875" cy="66675"/>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88" name="Freeform 225"/>
              <p:cNvSpPr/>
              <p:nvPr/>
            </p:nvSpPr>
            <p:spPr bwMode="auto">
              <a:xfrm>
                <a:off x="-1906588" y="4062412"/>
                <a:ext cx="55563" cy="71438"/>
              </a:xfrm>
              <a:custGeom>
                <a:avLst/>
                <a:gdLst>
                  <a:gd name="T0" fmla="*/ 0 w 15"/>
                  <a:gd name="T1" fmla="*/ 0 h 19"/>
                  <a:gd name="T2" fmla="*/ 6 w 15"/>
                  <a:gd name="T3" fmla="*/ 19 h 19"/>
                  <a:gd name="T4" fmla="*/ 15 w 15"/>
                  <a:gd name="T5" fmla="*/ 0 h 19"/>
                  <a:gd name="T6" fmla="*/ 0 w 15"/>
                  <a:gd name="T7" fmla="*/ 0 h 19"/>
                </a:gdLst>
                <a:ahLst/>
                <a:cxnLst>
                  <a:cxn ang="0">
                    <a:pos x="T0" y="T1"/>
                  </a:cxn>
                  <a:cxn ang="0">
                    <a:pos x="T2" y="T3"/>
                  </a:cxn>
                  <a:cxn ang="0">
                    <a:pos x="T4" y="T5"/>
                  </a:cxn>
                  <a:cxn ang="0">
                    <a:pos x="T6" y="T7"/>
                  </a:cxn>
                </a:cxnLst>
                <a:rect l="0" t="0" r="r" b="b"/>
                <a:pathLst>
                  <a:path w="15" h="19">
                    <a:moveTo>
                      <a:pt x="0" y="0"/>
                    </a:moveTo>
                    <a:cubicBezTo>
                      <a:pt x="0" y="8"/>
                      <a:pt x="3" y="15"/>
                      <a:pt x="6" y="19"/>
                    </a:cubicBezTo>
                    <a:cubicBezTo>
                      <a:pt x="11" y="14"/>
                      <a:pt x="15" y="8"/>
                      <a:pt x="15" y="0"/>
                    </a:cubicBezTo>
                    <a:lnTo>
                      <a:pt x="0"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89" name="Freeform 226"/>
              <p:cNvSpPr/>
              <p:nvPr/>
            </p:nvSpPr>
            <p:spPr bwMode="auto">
              <a:xfrm>
                <a:off x="-1906588" y="3971925"/>
                <a:ext cx="55563" cy="71438"/>
              </a:xfrm>
              <a:custGeom>
                <a:avLst/>
                <a:gdLst>
                  <a:gd name="T0" fmla="*/ 6 w 15"/>
                  <a:gd name="T1" fmla="*/ 0 h 19"/>
                  <a:gd name="T2" fmla="*/ 0 w 15"/>
                  <a:gd name="T3" fmla="*/ 19 h 19"/>
                  <a:gd name="T4" fmla="*/ 15 w 15"/>
                  <a:gd name="T5" fmla="*/ 19 h 19"/>
                  <a:gd name="T6" fmla="*/ 6 w 15"/>
                  <a:gd name="T7" fmla="*/ 0 h 19"/>
                </a:gdLst>
                <a:ahLst/>
                <a:cxnLst>
                  <a:cxn ang="0">
                    <a:pos x="T0" y="T1"/>
                  </a:cxn>
                  <a:cxn ang="0">
                    <a:pos x="T2" y="T3"/>
                  </a:cxn>
                  <a:cxn ang="0">
                    <a:pos x="T4" y="T5"/>
                  </a:cxn>
                  <a:cxn ang="0">
                    <a:pos x="T6" y="T7"/>
                  </a:cxn>
                </a:cxnLst>
                <a:rect l="0" t="0" r="r" b="b"/>
                <a:pathLst>
                  <a:path w="15" h="19">
                    <a:moveTo>
                      <a:pt x="6" y="0"/>
                    </a:moveTo>
                    <a:cubicBezTo>
                      <a:pt x="3" y="5"/>
                      <a:pt x="0" y="11"/>
                      <a:pt x="0" y="19"/>
                    </a:cubicBezTo>
                    <a:cubicBezTo>
                      <a:pt x="15" y="19"/>
                      <a:pt x="15" y="19"/>
                      <a:pt x="15" y="19"/>
                    </a:cubicBezTo>
                    <a:cubicBezTo>
                      <a:pt x="15" y="11"/>
                      <a:pt x="11" y="5"/>
                      <a:pt x="6"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90" name="Freeform 227"/>
              <p:cNvSpPr/>
              <p:nvPr/>
            </p:nvSpPr>
            <p:spPr bwMode="auto">
              <a:xfrm>
                <a:off x="-1951038" y="3941762"/>
                <a:ext cx="52388" cy="101600"/>
              </a:xfrm>
              <a:custGeom>
                <a:avLst/>
                <a:gdLst>
                  <a:gd name="T0" fmla="*/ 0 w 14"/>
                  <a:gd name="T1" fmla="*/ 0 h 27"/>
                  <a:gd name="T2" fmla="*/ 0 w 14"/>
                  <a:gd name="T3" fmla="*/ 27 h 27"/>
                  <a:gd name="T4" fmla="*/ 7 w 14"/>
                  <a:gd name="T5" fmla="*/ 27 h 27"/>
                  <a:gd name="T6" fmla="*/ 14 w 14"/>
                  <a:gd name="T7" fmla="*/ 5 h 27"/>
                  <a:gd name="T8" fmla="*/ 0 w 14"/>
                  <a:gd name="T9" fmla="*/ 0 h 27"/>
                </a:gdLst>
                <a:ahLst/>
                <a:cxnLst>
                  <a:cxn ang="0">
                    <a:pos x="T0" y="T1"/>
                  </a:cxn>
                  <a:cxn ang="0">
                    <a:pos x="T2" y="T3"/>
                  </a:cxn>
                  <a:cxn ang="0">
                    <a:pos x="T4" y="T5"/>
                  </a:cxn>
                  <a:cxn ang="0">
                    <a:pos x="T6" y="T7"/>
                  </a:cxn>
                  <a:cxn ang="0">
                    <a:pos x="T8" y="T9"/>
                  </a:cxn>
                </a:cxnLst>
                <a:rect l="0" t="0" r="r" b="b"/>
                <a:pathLst>
                  <a:path w="14" h="27">
                    <a:moveTo>
                      <a:pt x="0" y="0"/>
                    </a:moveTo>
                    <a:cubicBezTo>
                      <a:pt x="0" y="27"/>
                      <a:pt x="0" y="27"/>
                      <a:pt x="0" y="27"/>
                    </a:cubicBezTo>
                    <a:cubicBezTo>
                      <a:pt x="7" y="27"/>
                      <a:pt x="7" y="27"/>
                      <a:pt x="7" y="27"/>
                    </a:cubicBezTo>
                    <a:cubicBezTo>
                      <a:pt x="7" y="18"/>
                      <a:pt x="10" y="10"/>
                      <a:pt x="14" y="5"/>
                    </a:cubicBezTo>
                    <a:cubicBezTo>
                      <a:pt x="10" y="2"/>
                      <a:pt x="5" y="0"/>
                      <a:pt x="0"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91" name="Freeform 228"/>
              <p:cNvSpPr/>
              <p:nvPr/>
            </p:nvSpPr>
            <p:spPr bwMode="auto">
              <a:xfrm>
                <a:off x="-2022475" y="4062412"/>
                <a:ext cx="52388" cy="101600"/>
              </a:xfrm>
              <a:custGeom>
                <a:avLst/>
                <a:gdLst>
                  <a:gd name="T0" fmla="*/ 14 w 14"/>
                  <a:gd name="T1" fmla="*/ 27 h 27"/>
                  <a:gd name="T2" fmla="*/ 14 w 14"/>
                  <a:gd name="T3" fmla="*/ 0 h 27"/>
                  <a:gd name="T4" fmla="*/ 7 w 14"/>
                  <a:gd name="T5" fmla="*/ 0 h 27"/>
                  <a:gd name="T6" fmla="*/ 0 w 14"/>
                  <a:gd name="T7" fmla="*/ 22 h 27"/>
                  <a:gd name="T8" fmla="*/ 14 w 14"/>
                  <a:gd name="T9" fmla="*/ 27 h 27"/>
                </a:gdLst>
                <a:ahLst/>
                <a:cxnLst>
                  <a:cxn ang="0">
                    <a:pos x="T0" y="T1"/>
                  </a:cxn>
                  <a:cxn ang="0">
                    <a:pos x="T2" y="T3"/>
                  </a:cxn>
                  <a:cxn ang="0">
                    <a:pos x="T4" y="T5"/>
                  </a:cxn>
                  <a:cxn ang="0">
                    <a:pos x="T6" y="T7"/>
                  </a:cxn>
                  <a:cxn ang="0">
                    <a:pos x="T8" y="T9"/>
                  </a:cxn>
                </a:cxnLst>
                <a:rect l="0" t="0" r="r" b="b"/>
                <a:pathLst>
                  <a:path w="14" h="27">
                    <a:moveTo>
                      <a:pt x="14" y="27"/>
                    </a:moveTo>
                    <a:cubicBezTo>
                      <a:pt x="14" y="0"/>
                      <a:pt x="14" y="0"/>
                      <a:pt x="14" y="0"/>
                    </a:cubicBezTo>
                    <a:cubicBezTo>
                      <a:pt x="7" y="0"/>
                      <a:pt x="7" y="0"/>
                      <a:pt x="7" y="0"/>
                    </a:cubicBezTo>
                    <a:cubicBezTo>
                      <a:pt x="7" y="9"/>
                      <a:pt x="4" y="17"/>
                      <a:pt x="0" y="22"/>
                    </a:cubicBezTo>
                    <a:cubicBezTo>
                      <a:pt x="4" y="25"/>
                      <a:pt x="9" y="27"/>
                      <a:pt x="14" y="27"/>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92" name="Freeform 229"/>
              <p:cNvSpPr/>
              <p:nvPr/>
            </p:nvSpPr>
            <p:spPr bwMode="auto">
              <a:xfrm>
                <a:off x="-2022475" y="3941762"/>
                <a:ext cx="52388" cy="101600"/>
              </a:xfrm>
              <a:custGeom>
                <a:avLst/>
                <a:gdLst>
                  <a:gd name="T0" fmla="*/ 7 w 14"/>
                  <a:gd name="T1" fmla="*/ 27 h 27"/>
                  <a:gd name="T2" fmla="*/ 14 w 14"/>
                  <a:gd name="T3" fmla="*/ 27 h 27"/>
                  <a:gd name="T4" fmla="*/ 14 w 14"/>
                  <a:gd name="T5" fmla="*/ 0 h 27"/>
                  <a:gd name="T6" fmla="*/ 0 w 14"/>
                  <a:gd name="T7" fmla="*/ 5 h 27"/>
                  <a:gd name="T8" fmla="*/ 7 w 14"/>
                  <a:gd name="T9" fmla="*/ 27 h 27"/>
                </a:gdLst>
                <a:ahLst/>
                <a:cxnLst>
                  <a:cxn ang="0">
                    <a:pos x="T0" y="T1"/>
                  </a:cxn>
                  <a:cxn ang="0">
                    <a:pos x="T2" y="T3"/>
                  </a:cxn>
                  <a:cxn ang="0">
                    <a:pos x="T4" y="T5"/>
                  </a:cxn>
                  <a:cxn ang="0">
                    <a:pos x="T6" y="T7"/>
                  </a:cxn>
                  <a:cxn ang="0">
                    <a:pos x="T8" y="T9"/>
                  </a:cxn>
                </a:cxnLst>
                <a:rect l="0" t="0" r="r" b="b"/>
                <a:pathLst>
                  <a:path w="14" h="27">
                    <a:moveTo>
                      <a:pt x="7" y="27"/>
                    </a:moveTo>
                    <a:cubicBezTo>
                      <a:pt x="14" y="27"/>
                      <a:pt x="14" y="27"/>
                      <a:pt x="14" y="27"/>
                    </a:cubicBezTo>
                    <a:cubicBezTo>
                      <a:pt x="14" y="0"/>
                      <a:pt x="14" y="0"/>
                      <a:pt x="14" y="0"/>
                    </a:cubicBezTo>
                    <a:cubicBezTo>
                      <a:pt x="9" y="0"/>
                      <a:pt x="4" y="2"/>
                      <a:pt x="0" y="5"/>
                    </a:cubicBezTo>
                    <a:cubicBezTo>
                      <a:pt x="4" y="10"/>
                      <a:pt x="7" y="18"/>
                      <a:pt x="7" y="27"/>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93" name="Freeform 230"/>
              <p:cNvSpPr/>
              <p:nvPr/>
            </p:nvSpPr>
            <p:spPr bwMode="auto">
              <a:xfrm>
                <a:off x="-2071688" y="4062412"/>
                <a:ext cx="55563" cy="71438"/>
              </a:xfrm>
              <a:custGeom>
                <a:avLst/>
                <a:gdLst>
                  <a:gd name="T0" fmla="*/ 10 w 15"/>
                  <a:gd name="T1" fmla="*/ 19 h 19"/>
                  <a:gd name="T2" fmla="*/ 15 w 15"/>
                  <a:gd name="T3" fmla="*/ 0 h 19"/>
                  <a:gd name="T4" fmla="*/ 0 w 15"/>
                  <a:gd name="T5" fmla="*/ 0 h 19"/>
                  <a:gd name="T6" fmla="*/ 10 w 15"/>
                  <a:gd name="T7" fmla="*/ 19 h 19"/>
                </a:gdLst>
                <a:ahLst/>
                <a:cxnLst>
                  <a:cxn ang="0">
                    <a:pos x="T0" y="T1"/>
                  </a:cxn>
                  <a:cxn ang="0">
                    <a:pos x="T2" y="T3"/>
                  </a:cxn>
                  <a:cxn ang="0">
                    <a:pos x="T4" y="T5"/>
                  </a:cxn>
                  <a:cxn ang="0">
                    <a:pos x="T6" y="T7"/>
                  </a:cxn>
                </a:cxnLst>
                <a:rect l="0" t="0" r="r" b="b"/>
                <a:pathLst>
                  <a:path w="15" h="19">
                    <a:moveTo>
                      <a:pt x="10" y="19"/>
                    </a:moveTo>
                    <a:cubicBezTo>
                      <a:pt x="13" y="14"/>
                      <a:pt x="15" y="8"/>
                      <a:pt x="15" y="0"/>
                    </a:cubicBezTo>
                    <a:cubicBezTo>
                      <a:pt x="0" y="0"/>
                      <a:pt x="0" y="0"/>
                      <a:pt x="0" y="0"/>
                    </a:cubicBezTo>
                    <a:cubicBezTo>
                      <a:pt x="1" y="8"/>
                      <a:pt x="4" y="14"/>
                      <a:pt x="10" y="19"/>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94" name="Freeform 231"/>
              <p:cNvSpPr/>
              <p:nvPr/>
            </p:nvSpPr>
            <p:spPr bwMode="auto">
              <a:xfrm>
                <a:off x="-2071688" y="3971925"/>
                <a:ext cx="55563" cy="71438"/>
              </a:xfrm>
              <a:custGeom>
                <a:avLst/>
                <a:gdLst>
                  <a:gd name="T0" fmla="*/ 10 w 15"/>
                  <a:gd name="T1" fmla="*/ 0 h 19"/>
                  <a:gd name="T2" fmla="*/ 0 w 15"/>
                  <a:gd name="T3" fmla="*/ 19 h 19"/>
                  <a:gd name="T4" fmla="*/ 15 w 15"/>
                  <a:gd name="T5" fmla="*/ 19 h 19"/>
                  <a:gd name="T6" fmla="*/ 10 w 15"/>
                  <a:gd name="T7" fmla="*/ 0 h 19"/>
                </a:gdLst>
                <a:ahLst/>
                <a:cxnLst>
                  <a:cxn ang="0">
                    <a:pos x="T0" y="T1"/>
                  </a:cxn>
                  <a:cxn ang="0">
                    <a:pos x="T2" y="T3"/>
                  </a:cxn>
                  <a:cxn ang="0">
                    <a:pos x="T4" y="T5"/>
                  </a:cxn>
                  <a:cxn ang="0">
                    <a:pos x="T6" y="T7"/>
                  </a:cxn>
                </a:cxnLst>
                <a:rect l="0" t="0" r="r" b="b"/>
                <a:pathLst>
                  <a:path w="15" h="19">
                    <a:moveTo>
                      <a:pt x="10" y="0"/>
                    </a:moveTo>
                    <a:cubicBezTo>
                      <a:pt x="4" y="5"/>
                      <a:pt x="1" y="12"/>
                      <a:pt x="0" y="19"/>
                    </a:cubicBezTo>
                    <a:cubicBezTo>
                      <a:pt x="15" y="19"/>
                      <a:pt x="15" y="19"/>
                      <a:pt x="15" y="19"/>
                    </a:cubicBezTo>
                    <a:cubicBezTo>
                      <a:pt x="15" y="11"/>
                      <a:pt x="13" y="5"/>
                      <a:pt x="10"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95" name="Freeform 232"/>
              <p:cNvSpPr/>
              <p:nvPr/>
            </p:nvSpPr>
            <p:spPr bwMode="auto">
              <a:xfrm>
                <a:off x="-1951038" y="4062412"/>
                <a:ext cx="52388" cy="101600"/>
              </a:xfrm>
              <a:custGeom>
                <a:avLst/>
                <a:gdLst>
                  <a:gd name="T0" fmla="*/ 0 w 14"/>
                  <a:gd name="T1" fmla="*/ 27 h 27"/>
                  <a:gd name="T2" fmla="*/ 14 w 14"/>
                  <a:gd name="T3" fmla="*/ 22 h 27"/>
                  <a:gd name="T4" fmla="*/ 7 w 14"/>
                  <a:gd name="T5" fmla="*/ 0 h 27"/>
                  <a:gd name="T6" fmla="*/ 0 w 14"/>
                  <a:gd name="T7" fmla="*/ 0 h 27"/>
                  <a:gd name="T8" fmla="*/ 0 w 14"/>
                  <a:gd name="T9" fmla="*/ 27 h 27"/>
                </a:gdLst>
                <a:ahLst/>
                <a:cxnLst>
                  <a:cxn ang="0">
                    <a:pos x="T0" y="T1"/>
                  </a:cxn>
                  <a:cxn ang="0">
                    <a:pos x="T2" y="T3"/>
                  </a:cxn>
                  <a:cxn ang="0">
                    <a:pos x="T4" y="T5"/>
                  </a:cxn>
                  <a:cxn ang="0">
                    <a:pos x="T6" y="T7"/>
                  </a:cxn>
                  <a:cxn ang="0">
                    <a:pos x="T8" y="T9"/>
                  </a:cxn>
                </a:cxnLst>
                <a:rect l="0" t="0" r="r" b="b"/>
                <a:pathLst>
                  <a:path w="14" h="27">
                    <a:moveTo>
                      <a:pt x="0" y="27"/>
                    </a:moveTo>
                    <a:cubicBezTo>
                      <a:pt x="5" y="27"/>
                      <a:pt x="10" y="25"/>
                      <a:pt x="14" y="22"/>
                    </a:cubicBezTo>
                    <a:cubicBezTo>
                      <a:pt x="10" y="17"/>
                      <a:pt x="7" y="9"/>
                      <a:pt x="7" y="0"/>
                    </a:cubicBezTo>
                    <a:cubicBezTo>
                      <a:pt x="0" y="0"/>
                      <a:pt x="0" y="0"/>
                      <a:pt x="0" y="0"/>
                    </a:cubicBezTo>
                    <a:lnTo>
                      <a:pt x="0" y="27"/>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96" name="Freeform 233"/>
              <p:cNvSpPr>
                <a:spLocks noEditPoints="1"/>
              </p:cNvSpPr>
              <p:nvPr/>
            </p:nvSpPr>
            <p:spPr bwMode="auto">
              <a:xfrm>
                <a:off x="-2184400" y="742950"/>
                <a:ext cx="296863" cy="296863"/>
              </a:xfrm>
              <a:custGeom>
                <a:avLst/>
                <a:gdLst>
                  <a:gd name="T0" fmla="*/ 40 w 79"/>
                  <a:gd name="T1" fmla="*/ 79 h 79"/>
                  <a:gd name="T2" fmla="*/ 79 w 79"/>
                  <a:gd name="T3" fmla="*/ 40 h 79"/>
                  <a:gd name="T4" fmla="*/ 40 w 79"/>
                  <a:gd name="T5" fmla="*/ 0 h 79"/>
                  <a:gd name="T6" fmla="*/ 40 w 79"/>
                  <a:gd name="T7" fmla="*/ 0 h 79"/>
                  <a:gd name="T8" fmla="*/ 40 w 79"/>
                  <a:gd name="T9" fmla="*/ 28 h 79"/>
                  <a:gd name="T10" fmla="*/ 60 w 79"/>
                  <a:gd name="T11" fmla="*/ 20 h 79"/>
                  <a:gd name="T12" fmla="*/ 47 w 79"/>
                  <a:gd name="T13" fmla="*/ 47 h 79"/>
                  <a:gd name="T14" fmla="*/ 40 w 79"/>
                  <a:gd name="T15" fmla="*/ 51 h 79"/>
                  <a:gd name="T16" fmla="*/ 40 w 79"/>
                  <a:gd name="T17" fmla="*/ 79 h 79"/>
                  <a:gd name="T18" fmla="*/ 40 w 79"/>
                  <a:gd name="T19" fmla="*/ 0 h 79"/>
                  <a:gd name="T20" fmla="*/ 0 w 79"/>
                  <a:gd name="T21" fmla="*/ 40 h 79"/>
                  <a:gd name="T22" fmla="*/ 40 w 79"/>
                  <a:gd name="T23" fmla="*/ 79 h 79"/>
                  <a:gd name="T24" fmla="*/ 40 w 79"/>
                  <a:gd name="T25" fmla="*/ 51 h 79"/>
                  <a:gd name="T26" fmla="*/ 20 w 79"/>
                  <a:gd name="T27" fmla="*/ 60 h 79"/>
                  <a:gd name="T28" fmla="*/ 32 w 79"/>
                  <a:gd name="T29" fmla="*/ 32 h 79"/>
                  <a:gd name="T30" fmla="*/ 32 w 79"/>
                  <a:gd name="T31" fmla="*/ 32 h 79"/>
                  <a:gd name="T32" fmla="*/ 40 w 79"/>
                  <a:gd name="T33" fmla="*/ 28 h 79"/>
                  <a:gd name="T34" fmla="*/ 40 w 79"/>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79">
                    <a:moveTo>
                      <a:pt x="40" y="79"/>
                    </a:moveTo>
                    <a:cubicBezTo>
                      <a:pt x="61" y="79"/>
                      <a:pt x="79" y="61"/>
                      <a:pt x="79" y="40"/>
                    </a:cubicBezTo>
                    <a:cubicBezTo>
                      <a:pt x="79" y="18"/>
                      <a:pt x="61" y="0"/>
                      <a:pt x="40" y="0"/>
                    </a:cubicBezTo>
                    <a:cubicBezTo>
                      <a:pt x="40" y="0"/>
                      <a:pt x="40" y="0"/>
                      <a:pt x="40" y="0"/>
                    </a:cubicBezTo>
                    <a:cubicBezTo>
                      <a:pt x="40" y="28"/>
                      <a:pt x="40" y="28"/>
                      <a:pt x="40" y="28"/>
                    </a:cubicBezTo>
                    <a:cubicBezTo>
                      <a:pt x="60" y="20"/>
                      <a:pt x="60" y="20"/>
                      <a:pt x="60" y="20"/>
                    </a:cubicBezTo>
                    <a:cubicBezTo>
                      <a:pt x="47" y="47"/>
                      <a:pt x="47" y="47"/>
                      <a:pt x="47" y="47"/>
                    </a:cubicBezTo>
                    <a:cubicBezTo>
                      <a:pt x="40" y="51"/>
                      <a:pt x="40" y="51"/>
                      <a:pt x="40" y="51"/>
                    </a:cubicBezTo>
                    <a:cubicBezTo>
                      <a:pt x="40" y="79"/>
                      <a:pt x="40" y="79"/>
                      <a:pt x="40" y="79"/>
                    </a:cubicBezTo>
                    <a:close/>
                    <a:moveTo>
                      <a:pt x="40" y="0"/>
                    </a:moveTo>
                    <a:cubicBezTo>
                      <a:pt x="18" y="0"/>
                      <a:pt x="0" y="18"/>
                      <a:pt x="0" y="40"/>
                    </a:cubicBezTo>
                    <a:cubicBezTo>
                      <a:pt x="0" y="61"/>
                      <a:pt x="18" y="79"/>
                      <a:pt x="40" y="79"/>
                    </a:cubicBezTo>
                    <a:cubicBezTo>
                      <a:pt x="40" y="51"/>
                      <a:pt x="40" y="51"/>
                      <a:pt x="40" y="51"/>
                    </a:cubicBezTo>
                    <a:cubicBezTo>
                      <a:pt x="20" y="60"/>
                      <a:pt x="20" y="60"/>
                      <a:pt x="20" y="60"/>
                    </a:cubicBezTo>
                    <a:cubicBezTo>
                      <a:pt x="32" y="32"/>
                      <a:pt x="32" y="32"/>
                      <a:pt x="32" y="32"/>
                    </a:cubicBezTo>
                    <a:cubicBezTo>
                      <a:pt x="32" y="32"/>
                      <a:pt x="32" y="32"/>
                      <a:pt x="32" y="32"/>
                    </a:cubicBezTo>
                    <a:cubicBezTo>
                      <a:pt x="40" y="28"/>
                      <a:pt x="40" y="28"/>
                      <a:pt x="40" y="28"/>
                    </a:cubicBezTo>
                    <a:lnTo>
                      <a:pt x="40"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97" name="Oval 234"/>
              <p:cNvSpPr>
                <a:spLocks noChangeArrowheads="1"/>
              </p:cNvSpPr>
              <p:nvPr/>
            </p:nvSpPr>
            <p:spPr bwMode="auto">
              <a:xfrm>
                <a:off x="-2052638" y="874712"/>
                <a:ext cx="33338" cy="33338"/>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98" name="Freeform 235"/>
              <p:cNvSpPr>
                <a:spLocks noEditPoints="1"/>
              </p:cNvSpPr>
              <p:nvPr/>
            </p:nvSpPr>
            <p:spPr bwMode="auto">
              <a:xfrm>
                <a:off x="-4738688" y="6694488"/>
                <a:ext cx="239713" cy="120650"/>
              </a:xfrm>
              <a:custGeom>
                <a:avLst/>
                <a:gdLst>
                  <a:gd name="T0" fmla="*/ 55 w 64"/>
                  <a:gd name="T1" fmla="*/ 23 h 32"/>
                  <a:gd name="T2" fmla="*/ 64 w 64"/>
                  <a:gd name="T3" fmla="*/ 12 h 32"/>
                  <a:gd name="T4" fmla="*/ 55 w 64"/>
                  <a:gd name="T5" fmla="*/ 1 h 32"/>
                  <a:gd name="T6" fmla="*/ 55 w 64"/>
                  <a:gd name="T7" fmla="*/ 6 h 32"/>
                  <a:gd name="T8" fmla="*/ 59 w 64"/>
                  <a:gd name="T9" fmla="*/ 12 h 32"/>
                  <a:gd name="T10" fmla="*/ 55 w 64"/>
                  <a:gd name="T11" fmla="*/ 18 h 32"/>
                  <a:gd name="T12" fmla="*/ 55 w 64"/>
                  <a:gd name="T13" fmla="*/ 23 h 32"/>
                  <a:gd name="T14" fmla="*/ 27 w 64"/>
                  <a:gd name="T15" fmla="*/ 32 h 32"/>
                  <a:gd name="T16" fmla="*/ 48 w 64"/>
                  <a:gd name="T17" fmla="*/ 22 h 32"/>
                  <a:gd name="T18" fmla="*/ 53 w 64"/>
                  <a:gd name="T19" fmla="*/ 23 h 32"/>
                  <a:gd name="T20" fmla="*/ 55 w 64"/>
                  <a:gd name="T21" fmla="*/ 23 h 32"/>
                  <a:gd name="T22" fmla="*/ 55 w 64"/>
                  <a:gd name="T23" fmla="*/ 18 h 32"/>
                  <a:gd name="T24" fmla="*/ 53 w 64"/>
                  <a:gd name="T25" fmla="*/ 18 h 32"/>
                  <a:gd name="T26" fmla="*/ 51 w 64"/>
                  <a:gd name="T27" fmla="*/ 18 h 32"/>
                  <a:gd name="T28" fmla="*/ 54 w 64"/>
                  <a:gd name="T29" fmla="*/ 5 h 32"/>
                  <a:gd name="T30" fmla="*/ 54 w 64"/>
                  <a:gd name="T31" fmla="*/ 5 h 32"/>
                  <a:gd name="T32" fmla="*/ 54 w 64"/>
                  <a:gd name="T33" fmla="*/ 5 h 32"/>
                  <a:gd name="T34" fmla="*/ 55 w 64"/>
                  <a:gd name="T35" fmla="*/ 6 h 32"/>
                  <a:gd name="T36" fmla="*/ 55 w 64"/>
                  <a:gd name="T37" fmla="*/ 1 h 32"/>
                  <a:gd name="T38" fmla="*/ 53 w 64"/>
                  <a:gd name="T39" fmla="*/ 0 h 32"/>
                  <a:gd name="T40" fmla="*/ 53 w 64"/>
                  <a:gd name="T41" fmla="*/ 0 h 32"/>
                  <a:gd name="T42" fmla="*/ 1 w 64"/>
                  <a:gd name="T43" fmla="*/ 0 h 32"/>
                  <a:gd name="T44" fmla="*/ 0 w 64"/>
                  <a:gd name="T45" fmla="*/ 5 h 32"/>
                  <a:gd name="T46" fmla="*/ 27 w 64"/>
                  <a:gd name="T4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32">
                    <a:moveTo>
                      <a:pt x="55" y="23"/>
                    </a:moveTo>
                    <a:cubicBezTo>
                      <a:pt x="60" y="22"/>
                      <a:pt x="64" y="17"/>
                      <a:pt x="64" y="12"/>
                    </a:cubicBezTo>
                    <a:cubicBezTo>
                      <a:pt x="64" y="6"/>
                      <a:pt x="60" y="2"/>
                      <a:pt x="55" y="1"/>
                    </a:cubicBezTo>
                    <a:cubicBezTo>
                      <a:pt x="55" y="6"/>
                      <a:pt x="55" y="6"/>
                      <a:pt x="55" y="6"/>
                    </a:cubicBezTo>
                    <a:cubicBezTo>
                      <a:pt x="57" y="7"/>
                      <a:pt x="59" y="9"/>
                      <a:pt x="59" y="12"/>
                    </a:cubicBezTo>
                    <a:cubicBezTo>
                      <a:pt x="59" y="14"/>
                      <a:pt x="57" y="17"/>
                      <a:pt x="55" y="18"/>
                    </a:cubicBezTo>
                    <a:lnTo>
                      <a:pt x="55" y="23"/>
                    </a:lnTo>
                    <a:close/>
                    <a:moveTo>
                      <a:pt x="27" y="32"/>
                    </a:moveTo>
                    <a:cubicBezTo>
                      <a:pt x="35" y="32"/>
                      <a:pt x="43" y="28"/>
                      <a:pt x="48" y="22"/>
                    </a:cubicBezTo>
                    <a:cubicBezTo>
                      <a:pt x="49" y="23"/>
                      <a:pt x="51" y="23"/>
                      <a:pt x="53" y="23"/>
                    </a:cubicBezTo>
                    <a:cubicBezTo>
                      <a:pt x="53" y="23"/>
                      <a:pt x="54" y="23"/>
                      <a:pt x="55" y="23"/>
                    </a:cubicBezTo>
                    <a:cubicBezTo>
                      <a:pt x="55" y="18"/>
                      <a:pt x="55" y="18"/>
                      <a:pt x="55" y="18"/>
                    </a:cubicBezTo>
                    <a:cubicBezTo>
                      <a:pt x="54" y="18"/>
                      <a:pt x="53" y="18"/>
                      <a:pt x="53" y="18"/>
                    </a:cubicBezTo>
                    <a:cubicBezTo>
                      <a:pt x="52" y="18"/>
                      <a:pt x="51" y="18"/>
                      <a:pt x="51" y="18"/>
                    </a:cubicBezTo>
                    <a:cubicBezTo>
                      <a:pt x="52" y="14"/>
                      <a:pt x="54" y="10"/>
                      <a:pt x="54" y="5"/>
                    </a:cubicBezTo>
                    <a:cubicBezTo>
                      <a:pt x="54" y="5"/>
                      <a:pt x="54" y="5"/>
                      <a:pt x="54" y="5"/>
                    </a:cubicBezTo>
                    <a:cubicBezTo>
                      <a:pt x="54" y="5"/>
                      <a:pt x="54" y="5"/>
                      <a:pt x="54" y="5"/>
                    </a:cubicBezTo>
                    <a:cubicBezTo>
                      <a:pt x="54" y="5"/>
                      <a:pt x="54" y="6"/>
                      <a:pt x="55" y="6"/>
                    </a:cubicBezTo>
                    <a:cubicBezTo>
                      <a:pt x="55" y="1"/>
                      <a:pt x="55" y="1"/>
                      <a:pt x="55" y="1"/>
                    </a:cubicBezTo>
                    <a:cubicBezTo>
                      <a:pt x="54" y="0"/>
                      <a:pt x="54" y="0"/>
                      <a:pt x="53" y="0"/>
                    </a:cubicBezTo>
                    <a:cubicBezTo>
                      <a:pt x="53" y="0"/>
                      <a:pt x="53" y="0"/>
                      <a:pt x="53" y="0"/>
                    </a:cubicBezTo>
                    <a:cubicBezTo>
                      <a:pt x="1" y="0"/>
                      <a:pt x="1" y="0"/>
                      <a:pt x="1" y="0"/>
                    </a:cubicBezTo>
                    <a:cubicBezTo>
                      <a:pt x="0" y="2"/>
                      <a:pt x="0" y="4"/>
                      <a:pt x="0" y="5"/>
                    </a:cubicBezTo>
                    <a:cubicBezTo>
                      <a:pt x="0" y="20"/>
                      <a:pt x="12" y="32"/>
                      <a:pt x="27" y="32"/>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99" name="Rectangle 236"/>
              <p:cNvSpPr>
                <a:spLocks noChangeArrowheads="1"/>
              </p:cNvSpPr>
              <p:nvPr/>
            </p:nvSpPr>
            <p:spPr bwMode="auto">
              <a:xfrm>
                <a:off x="-4738688" y="6826250"/>
                <a:ext cx="217488" cy="19050"/>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00" name="Freeform 237"/>
              <p:cNvSpPr/>
              <p:nvPr/>
            </p:nvSpPr>
            <p:spPr bwMode="auto">
              <a:xfrm>
                <a:off x="-4689475" y="6589713"/>
                <a:ext cx="41275" cy="101600"/>
              </a:xfrm>
              <a:custGeom>
                <a:avLst/>
                <a:gdLst>
                  <a:gd name="T0" fmla="*/ 4 w 11"/>
                  <a:gd name="T1" fmla="*/ 20 h 27"/>
                  <a:gd name="T2" fmla="*/ 5 w 11"/>
                  <a:gd name="T3" fmla="*/ 25 h 27"/>
                  <a:gd name="T4" fmla="*/ 10 w 11"/>
                  <a:gd name="T5" fmla="*/ 16 h 27"/>
                  <a:gd name="T6" fmla="*/ 7 w 11"/>
                  <a:gd name="T7" fmla="*/ 11 h 27"/>
                  <a:gd name="T8" fmla="*/ 7 w 11"/>
                  <a:gd name="T9" fmla="*/ 7 h 27"/>
                  <a:gd name="T10" fmla="*/ 4 w 11"/>
                  <a:gd name="T11" fmla="*/ 2 h 27"/>
                  <a:gd name="T12" fmla="*/ 2 w 11"/>
                  <a:gd name="T13" fmla="*/ 11 h 27"/>
                  <a:gd name="T14" fmla="*/ 4 w 11"/>
                  <a:gd name="T15" fmla="*/ 2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7">
                    <a:moveTo>
                      <a:pt x="4" y="20"/>
                    </a:moveTo>
                    <a:cubicBezTo>
                      <a:pt x="1" y="21"/>
                      <a:pt x="2" y="27"/>
                      <a:pt x="5" y="25"/>
                    </a:cubicBezTo>
                    <a:cubicBezTo>
                      <a:pt x="9" y="24"/>
                      <a:pt x="11" y="20"/>
                      <a:pt x="10" y="16"/>
                    </a:cubicBezTo>
                    <a:cubicBezTo>
                      <a:pt x="9" y="14"/>
                      <a:pt x="8" y="13"/>
                      <a:pt x="7" y="11"/>
                    </a:cubicBezTo>
                    <a:cubicBezTo>
                      <a:pt x="7" y="10"/>
                      <a:pt x="6" y="8"/>
                      <a:pt x="7" y="7"/>
                    </a:cubicBezTo>
                    <a:cubicBezTo>
                      <a:pt x="10" y="5"/>
                      <a:pt x="7" y="0"/>
                      <a:pt x="4" y="2"/>
                    </a:cubicBezTo>
                    <a:cubicBezTo>
                      <a:pt x="1" y="4"/>
                      <a:pt x="0" y="8"/>
                      <a:pt x="2" y="11"/>
                    </a:cubicBezTo>
                    <a:cubicBezTo>
                      <a:pt x="2" y="13"/>
                      <a:pt x="6" y="19"/>
                      <a:pt x="4" y="2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01" name="Freeform 238"/>
              <p:cNvSpPr/>
              <p:nvPr/>
            </p:nvSpPr>
            <p:spPr bwMode="auto">
              <a:xfrm>
                <a:off x="-4633913" y="6589713"/>
                <a:ext cx="41275" cy="101600"/>
              </a:xfrm>
              <a:custGeom>
                <a:avLst/>
                <a:gdLst>
                  <a:gd name="T0" fmla="*/ 4 w 11"/>
                  <a:gd name="T1" fmla="*/ 20 h 27"/>
                  <a:gd name="T2" fmla="*/ 5 w 11"/>
                  <a:gd name="T3" fmla="*/ 25 h 27"/>
                  <a:gd name="T4" fmla="*/ 10 w 11"/>
                  <a:gd name="T5" fmla="*/ 16 h 27"/>
                  <a:gd name="T6" fmla="*/ 7 w 11"/>
                  <a:gd name="T7" fmla="*/ 11 h 27"/>
                  <a:gd name="T8" fmla="*/ 7 w 11"/>
                  <a:gd name="T9" fmla="*/ 7 h 27"/>
                  <a:gd name="T10" fmla="*/ 4 w 11"/>
                  <a:gd name="T11" fmla="*/ 2 h 27"/>
                  <a:gd name="T12" fmla="*/ 2 w 11"/>
                  <a:gd name="T13" fmla="*/ 11 h 27"/>
                  <a:gd name="T14" fmla="*/ 4 w 11"/>
                  <a:gd name="T15" fmla="*/ 2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7">
                    <a:moveTo>
                      <a:pt x="4" y="20"/>
                    </a:moveTo>
                    <a:cubicBezTo>
                      <a:pt x="1" y="21"/>
                      <a:pt x="2" y="27"/>
                      <a:pt x="5" y="25"/>
                    </a:cubicBezTo>
                    <a:cubicBezTo>
                      <a:pt x="9" y="24"/>
                      <a:pt x="11" y="20"/>
                      <a:pt x="10" y="16"/>
                    </a:cubicBezTo>
                    <a:cubicBezTo>
                      <a:pt x="9" y="14"/>
                      <a:pt x="8" y="13"/>
                      <a:pt x="7" y="11"/>
                    </a:cubicBezTo>
                    <a:cubicBezTo>
                      <a:pt x="7" y="10"/>
                      <a:pt x="6" y="8"/>
                      <a:pt x="7" y="7"/>
                    </a:cubicBezTo>
                    <a:cubicBezTo>
                      <a:pt x="10" y="5"/>
                      <a:pt x="7" y="0"/>
                      <a:pt x="4" y="2"/>
                    </a:cubicBezTo>
                    <a:cubicBezTo>
                      <a:pt x="1" y="4"/>
                      <a:pt x="0" y="8"/>
                      <a:pt x="2" y="11"/>
                    </a:cubicBezTo>
                    <a:cubicBezTo>
                      <a:pt x="2" y="13"/>
                      <a:pt x="6" y="19"/>
                      <a:pt x="4" y="2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02" name="Oval 239"/>
              <p:cNvSpPr>
                <a:spLocks noChangeArrowheads="1"/>
              </p:cNvSpPr>
              <p:nvPr/>
            </p:nvSpPr>
            <p:spPr bwMode="auto">
              <a:xfrm>
                <a:off x="-1335088" y="2593975"/>
                <a:ext cx="22225" cy="26988"/>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03" name="Oval 240"/>
              <p:cNvSpPr>
                <a:spLocks noChangeArrowheads="1"/>
              </p:cNvSpPr>
              <p:nvPr/>
            </p:nvSpPr>
            <p:spPr bwMode="auto">
              <a:xfrm>
                <a:off x="-1312863" y="2568575"/>
                <a:ext cx="22225" cy="17463"/>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04" name="Oval 241"/>
              <p:cNvSpPr>
                <a:spLocks noChangeArrowheads="1"/>
              </p:cNvSpPr>
              <p:nvPr/>
            </p:nvSpPr>
            <p:spPr bwMode="auto">
              <a:xfrm>
                <a:off x="-1331913" y="2533650"/>
                <a:ext cx="14288" cy="15875"/>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05" name="Oval 242"/>
              <p:cNvSpPr>
                <a:spLocks noChangeArrowheads="1"/>
              </p:cNvSpPr>
              <p:nvPr/>
            </p:nvSpPr>
            <p:spPr bwMode="auto">
              <a:xfrm>
                <a:off x="-1335088" y="2478087"/>
                <a:ext cx="22225" cy="25400"/>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06" name="Freeform 243"/>
              <p:cNvSpPr>
                <a:spLocks noEditPoints="1"/>
              </p:cNvSpPr>
              <p:nvPr/>
            </p:nvSpPr>
            <p:spPr bwMode="auto">
              <a:xfrm>
                <a:off x="-1373188" y="2365375"/>
                <a:ext cx="127000" cy="285750"/>
              </a:xfrm>
              <a:custGeom>
                <a:avLst/>
                <a:gdLst>
                  <a:gd name="T0" fmla="*/ 19 w 34"/>
                  <a:gd name="T1" fmla="*/ 4 h 76"/>
                  <a:gd name="T2" fmla="*/ 18 w 34"/>
                  <a:gd name="T3" fmla="*/ 7 h 76"/>
                  <a:gd name="T4" fmla="*/ 18 w 34"/>
                  <a:gd name="T5" fmla="*/ 11 h 76"/>
                  <a:gd name="T6" fmla="*/ 16 w 34"/>
                  <a:gd name="T7" fmla="*/ 11 h 76"/>
                  <a:gd name="T8" fmla="*/ 16 w 34"/>
                  <a:gd name="T9" fmla="*/ 25 h 76"/>
                  <a:gd name="T10" fmla="*/ 18 w 34"/>
                  <a:gd name="T11" fmla="*/ 25 h 76"/>
                  <a:gd name="T12" fmla="*/ 18 w 34"/>
                  <a:gd name="T13" fmla="*/ 35 h 76"/>
                  <a:gd name="T14" fmla="*/ 18 w 34"/>
                  <a:gd name="T15" fmla="*/ 39 h 76"/>
                  <a:gd name="T16" fmla="*/ 21 w 34"/>
                  <a:gd name="T17" fmla="*/ 42 h 76"/>
                  <a:gd name="T18" fmla="*/ 21 w 34"/>
                  <a:gd name="T19" fmla="*/ 42 h 76"/>
                  <a:gd name="T20" fmla="*/ 24 w 34"/>
                  <a:gd name="T21" fmla="*/ 39 h 76"/>
                  <a:gd name="T22" fmla="*/ 24 w 34"/>
                  <a:gd name="T23" fmla="*/ 25 h 76"/>
                  <a:gd name="T24" fmla="*/ 26 w 34"/>
                  <a:gd name="T25" fmla="*/ 25 h 76"/>
                  <a:gd name="T26" fmla="*/ 26 w 34"/>
                  <a:gd name="T27" fmla="*/ 25 h 76"/>
                  <a:gd name="T28" fmla="*/ 26 w 34"/>
                  <a:gd name="T29" fmla="*/ 69 h 76"/>
                  <a:gd name="T30" fmla="*/ 16 w 34"/>
                  <a:gd name="T31" fmla="*/ 69 h 76"/>
                  <a:gd name="T32" fmla="*/ 16 w 34"/>
                  <a:gd name="T33" fmla="*/ 76 h 76"/>
                  <a:gd name="T34" fmla="*/ 32 w 34"/>
                  <a:gd name="T35" fmla="*/ 76 h 76"/>
                  <a:gd name="T36" fmla="*/ 32 w 34"/>
                  <a:gd name="T37" fmla="*/ 11 h 76"/>
                  <a:gd name="T38" fmla="*/ 24 w 34"/>
                  <a:gd name="T39" fmla="*/ 11 h 76"/>
                  <a:gd name="T40" fmla="*/ 24 w 34"/>
                  <a:gd name="T41" fmla="*/ 8 h 76"/>
                  <a:gd name="T42" fmla="*/ 31 w 34"/>
                  <a:gd name="T43" fmla="*/ 6 h 76"/>
                  <a:gd name="T44" fmla="*/ 34 w 34"/>
                  <a:gd name="T45" fmla="*/ 3 h 76"/>
                  <a:gd name="T46" fmla="*/ 30 w 34"/>
                  <a:gd name="T47" fmla="*/ 0 h 76"/>
                  <a:gd name="T48" fmla="*/ 21 w 34"/>
                  <a:gd name="T49" fmla="*/ 3 h 76"/>
                  <a:gd name="T50" fmla="*/ 19 w 34"/>
                  <a:gd name="T51" fmla="*/ 4 h 76"/>
                  <a:gd name="T52" fmla="*/ 16 w 34"/>
                  <a:gd name="T53" fmla="*/ 11 h 76"/>
                  <a:gd name="T54" fmla="*/ 0 w 34"/>
                  <a:gd name="T55" fmla="*/ 11 h 76"/>
                  <a:gd name="T56" fmla="*/ 0 w 34"/>
                  <a:gd name="T57" fmla="*/ 76 h 76"/>
                  <a:gd name="T58" fmla="*/ 16 w 34"/>
                  <a:gd name="T59" fmla="*/ 76 h 76"/>
                  <a:gd name="T60" fmla="*/ 16 w 34"/>
                  <a:gd name="T61" fmla="*/ 69 h 76"/>
                  <a:gd name="T62" fmla="*/ 7 w 34"/>
                  <a:gd name="T63" fmla="*/ 69 h 76"/>
                  <a:gd name="T64" fmla="*/ 7 w 34"/>
                  <a:gd name="T65" fmla="*/ 25 h 76"/>
                  <a:gd name="T66" fmla="*/ 16 w 34"/>
                  <a:gd name="T67" fmla="*/ 25 h 76"/>
                  <a:gd name="T68" fmla="*/ 16 w 34"/>
                  <a:gd name="T69" fmla="*/ 1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 h="76">
                    <a:moveTo>
                      <a:pt x="19" y="4"/>
                    </a:moveTo>
                    <a:cubicBezTo>
                      <a:pt x="18" y="5"/>
                      <a:pt x="18" y="6"/>
                      <a:pt x="18" y="7"/>
                    </a:cubicBezTo>
                    <a:cubicBezTo>
                      <a:pt x="18" y="7"/>
                      <a:pt x="18" y="9"/>
                      <a:pt x="18" y="11"/>
                    </a:cubicBezTo>
                    <a:cubicBezTo>
                      <a:pt x="16" y="11"/>
                      <a:pt x="16" y="11"/>
                      <a:pt x="16" y="11"/>
                    </a:cubicBezTo>
                    <a:cubicBezTo>
                      <a:pt x="16" y="25"/>
                      <a:pt x="16" y="25"/>
                      <a:pt x="16" y="25"/>
                    </a:cubicBezTo>
                    <a:cubicBezTo>
                      <a:pt x="18" y="25"/>
                      <a:pt x="18" y="25"/>
                      <a:pt x="18" y="25"/>
                    </a:cubicBezTo>
                    <a:cubicBezTo>
                      <a:pt x="18" y="30"/>
                      <a:pt x="18" y="34"/>
                      <a:pt x="18" y="35"/>
                    </a:cubicBezTo>
                    <a:cubicBezTo>
                      <a:pt x="18" y="36"/>
                      <a:pt x="18" y="39"/>
                      <a:pt x="18" y="39"/>
                    </a:cubicBezTo>
                    <a:cubicBezTo>
                      <a:pt x="18" y="41"/>
                      <a:pt x="19" y="42"/>
                      <a:pt x="21" y="42"/>
                    </a:cubicBezTo>
                    <a:cubicBezTo>
                      <a:pt x="21" y="42"/>
                      <a:pt x="21" y="42"/>
                      <a:pt x="21" y="42"/>
                    </a:cubicBezTo>
                    <a:cubicBezTo>
                      <a:pt x="23" y="42"/>
                      <a:pt x="24" y="41"/>
                      <a:pt x="24" y="39"/>
                    </a:cubicBezTo>
                    <a:cubicBezTo>
                      <a:pt x="24" y="25"/>
                      <a:pt x="24" y="25"/>
                      <a:pt x="24" y="25"/>
                    </a:cubicBezTo>
                    <a:cubicBezTo>
                      <a:pt x="26" y="25"/>
                      <a:pt x="26" y="25"/>
                      <a:pt x="26" y="25"/>
                    </a:cubicBezTo>
                    <a:cubicBezTo>
                      <a:pt x="26" y="25"/>
                      <a:pt x="26" y="25"/>
                      <a:pt x="26" y="25"/>
                    </a:cubicBezTo>
                    <a:cubicBezTo>
                      <a:pt x="26" y="69"/>
                      <a:pt x="26" y="69"/>
                      <a:pt x="26" y="69"/>
                    </a:cubicBezTo>
                    <a:cubicBezTo>
                      <a:pt x="16" y="69"/>
                      <a:pt x="16" y="69"/>
                      <a:pt x="16" y="69"/>
                    </a:cubicBezTo>
                    <a:cubicBezTo>
                      <a:pt x="16" y="76"/>
                      <a:pt x="16" y="76"/>
                      <a:pt x="16" y="76"/>
                    </a:cubicBezTo>
                    <a:cubicBezTo>
                      <a:pt x="32" y="76"/>
                      <a:pt x="32" y="76"/>
                      <a:pt x="32" y="76"/>
                    </a:cubicBezTo>
                    <a:cubicBezTo>
                      <a:pt x="32" y="11"/>
                      <a:pt x="32" y="11"/>
                      <a:pt x="32" y="11"/>
                    </a:cubicBezTo>
                    <a:cubicBezTo>
                      <a:pt x="24" y="11"/>
                      <a:pt x="24" y="11"/>
                      <a:pt x="24" y="11"/>
                    </a:cubicBezTo>
                    <a:cubicBezTo>
                      <a:pt x="24" y="8"/>
                      <a:pt x="24" y="8"/>
                      <a:pt x="24" y="8"/>
                    </a:cubicBezTo>
                    <a:cubicBezTo>
                      <a:pt x="31" y="6"/>
                      <a:pt x="31" y="6"/>
                      <a:pt x="31" y="6"/>
                    </a:cubicBezTo>
                    <a:cubicBezTo>
                      <a:pt x="33" y="6"/>
                      <a:pt x="34" y="4"/>
                      <a:pt x="34" y="3"/>
                    </a:cubicBezTo>
                    <a:cubicBezTo>
                      <a:pt x="33" y="1"/>
                      <a:pt x="32" y="0"/>
                      <a:pt x="30" y="0"/>
                    </a:cubicBezTo>
                    <a:cubicBezTo>
                      <a:pt x="30" y="1"/>
                      <a:pt x="22" y="2"/>
                      <a:pt x="21" y="3"/>
                    </a:cubicBezTo>
                    <a:cubicBezTo>
                      <a:pt x="20" y="3"/>
                      <a:pt x="19" y="3"/>
                      <a:pt x="19" y="4"/>
                    </a:cubicBezTo>
                    <a:close/>
                    <a:moveTo>
                      <a:pt x="16" y="11"/>
                    </a:moveTo>
                    <a:cubicBezTo>
                      <a:pt x="0" y="11"/>
                      <a:pt x="0" y="11"/>
                      <a:pt x="0" y="11"/>
                    </a:cubicBezTo>
                    <a:cubicBezTo>
                      <a:pt x="0" y="76"/>
                      <a:pt x="0" y="76"/>
                      <a:pt x="0" y="76"/>
                    </a:cubicBezTo>
                    <a:cubicBezTo>
                      <a:pt x="16" y="76"/>
                      <a:pt x="16" y="76"/>
                      <a:pt x="16" y="76"/>
                    </a:cubicBezTo>
                    <a:cubicBezTo>
                      <a:pt x="16" y="69"/>
                      <a:pt x="16" y="69"/>
                      <a:pt x="16" y="69"/>
                    </a:cubicBezTo>
                    <a:cubicBezTo>
                      <a:pt x="7" y="69"/>
                      <a:pt x="7" y="69"/>
                      <a:pt x="7" y="69"/>
                    </a:cubicBezTo>
                    <a:cubicBezTo>
                      <a:pt x="7" y="25"/>
                      <a:pt x="7" y="25"/>
                      <a:pt x="7" y="25"/>
                    </a:cubicBezTo>
                    <a:cubicBezTo>
                      <a:pt x="16" y="25"/>
                      <a:pt x="16" y="25"/>
                      <a:pt x="16" y="25"/>
                    </a:cubicBezTo>
                    <a:lnTo>
                      <a:pt x="16" y="11"/>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07" name="Freeform 244"/>
              <p:cNvSpPr>
                <a:spLocks noEditPoints="1"/>
              </p:cNvSpPr>
              <p:nvPr/>
            </p:nvSpPr>
            <p:spPr bwMode="auto">
              <a:xfrm>
                <a:off x="-5715000" y="2214562"/>
                <a:ext cx="209550" cy="211138"/>
              </a:xfrm>
              <a:custGeom>
                <a:avLst/>
                <a:gdLst>
                  <a:gd name="T0" fmla="*/ 28 w 56"/>
                  <a:gd name="T1" fmla="*/ 56 h 56"/>
                  <a:gd name="T2" fmla="*/ 32 w 56"/>
                  <a:gd name="T3" fmla="*/ 56 h 56"/>
                  <a:gd name="T4" fmla="*/ 32 w 56"/>
                  <a:gd name="T5" fmla="*/ 51 h 56"/>
                  <a:gd name="T6" fmla="*/ 42 w 56"/>
                  <a:gd name="T7" fmla="*/ 48 h 56"/>
                  <a:gd name="T8" fmla="*/ 44 w 56"/>
                  <a:gd name="T9" fmla="*/ 51 h 56"/>
                  <a:gd name="T10" fmla="*/ 51 w 56"/>
                  <a:gd name="T11" fmla="*/ 44 h 56"/>
                  <a:gd name="T12" fmla="*/ 48 w 56"/>
                  <a:gd name="T13" fmla="*/ 42 h 56"/>
                  <a:gd name="T14" fmla="*/ 51 w 56"/>
                  <a:gd name="T15" fmla="*/ 32 h 56"/>
                  <a:gd name="T16" fmla="*/ 56 w 56"/>
                  <a:gd name="T17" fmla="*/ 32 h 56"/>
                  <a:gd name="T18" fmla="*/ 56 w 56"/>
                  <a:gd name="T19" fmla="*/ 24 h 56"/>
                  <a:gd name="T20" fmla="*/ 51 w 56"/>
                  <a:gd name="T21" fmla="*/ 24 h 56"/>
                  <a:gd name="T22" fmla="*/ 48 w 56"/>
                  <a:gd name="T23" fmla="*/ 14 h 56"/>
                  <a:gd name="T24" fmla="*/ 51 w 56"/>
                  <a:gd name="T25" fmla="*/ 11 h 56"/>
                  <a:gd name="T26" fmla="*/ 44 w 56"/>
                  <a:gd name="T27" fmla="*/ 5 h 56"/>
                  <a:gd name="T28" fmla="*/ 42 w 56"/>
                  <a:gd name="T29" fmla="*/ 8 h 56"/>
                  <a:gd name="T30" fmla="*/ 32 w 56"/>
                  <a:gd name="T31" fmla="*/ 4 h 56"/>
                  <a:gd name="T32" fmla="*/ 32 w 56"/>
                  <a:gd name="T33" fmla="*/ 0 h 56"/>
                  <a:gd name="T34" fmla="*/ 28 w 56"/>
                  <a:gd name="T35" fmla="*/ 0 h 56"/>
                  <a:gd name="T36" fmla="*/ 28 w 56"/>
                  <a:gd name="T37" fmla="*/ 10 h 56"/>
                  <a:gd name="T38" fmla="*/ 46 w 56"/>
                  <a:gd name="T39" fmla="*/ 28 h 56"/>
                  <a:gd name="T40" fmla="*/ 28 w 56"/>
                  <a:gd name="T41" fmla="*/ 46 h 56"/>
                  <a:gd name="T42" fmla="*/ 28 w 56"/>
                  <a:gd name="T43" fmla="*/ 56 h 56"/>
                  <a:gd name="T44" fmla="*/ 8 w 56"/>
                  <a:gd name="T45" fmla="*/ 42 h 56"/>
                  <a:gd name="T46" fmla="*/ 5 w 56"/>
                  <a:gd name="T47" fmla="*/ 44 h 56"/>
                  <a:gd name="T48" fmla="*/ 11 w 56"/>
                  <a:gd name="T49" fmla="*/ 51 h 56"/>
                  <a:gd name="T50" fmla="*/ 14 w 56"/>
                  <a:gd name="T51" fmla="*/ 48 h 56"/>
                  <a:gd name="T52" fmla="*/ 24 w 56"/>
                  <a:gd name="T53" fmla="*/ 51 h 56"/>
                  <a:gd name="T54" fmla="*/ 24 w 56"/>
                  <a:gd name="T55" fmla="*/ 56 h 56"/>
                  <a:gd name="T56" fmla="*/ 28 w 56"/>
                  <a:gd name="T57" fmla="*/ 56 h 56"/>
                  <a:gd name="T58" fmla="*/ 28 w 56"/>
                  <a:gd name="T59" fmla="*/ 46 h 56"/>
                  <a:gd name="T60" fmla="*/ 28 w 56"/>
                  <a:gd name="T61" fmla="*/ 46 h 56"/>
                  <a:gd name="T62" fmla="*/ 10 w 56"/>
                  <a:gd name="T63" fmla="*/ 28 h 56"/>
                  <a:gd name="T64" fmla="*/ 28 w 56"/>
                  <a:gd name="T65" fmla="*/ 10 h 56"/>
                  <a:gd name="T66" fmla="*/ 28 w 56"/>
                  <a:gd name="T67" fmla="*/ 10 h 56"/>
                  <a:gd name="T68" fmla="*/ 28 w 56"/>
                  <a:gd name="T69" fmla="*/ 10 h 56"/>
                  <a:gd name="T70" fmla="*/ 28 w 56"/>
                  <a:gd name="T71" fmla="*/ 0 h 56"/>
                  <a:gd name="T72" fmla="*/ 24 w 56"/>
                  <a:gd name="T73" fmla="*/ 0 h 56"/>
                  <a:gd name="T74" fmla="*/ 24 w 56"/>
                  <a:gd name="T75" fmla="*/ 4 h 56"/>
                  <a:gd name="T76" fmla="*/ 14 w 56"/>
                  <a:gd name="T77" fmla="*/ 8 h 56"/>
                  <a:gd name="T78" fmla="*/ 11 w 56"/>
                  <a:gd name="T79" fmla="*/ 5 h 56"/>
                  <a:gd name="T80" fmla="*/ 5 w 56"/>
                  <a:gd name="T81" fmla="*/ 11 h 56"/>
                  <a:gd name="T82" fmla="*/ 8 w 56"/>
                  <a:gd name="T83" fmla="*/ 14 h 56"/>
                  <a:gd name="T84" fmla="*/ 4 w 56"/>
                  <a:gd name="T85" fmla="*/ 24 h 56"/>
                  <a:gd name="T86" fmla="*/ 0 w 56"/>
                  <a:gd name="T87" fmla="*/ 24 h 56"/>
                  <a:gd name="T88" fmla="*/ 0 w 56"/>
                  <a:gd name="T89" fmla="*/ 32 h 56"/>
                  <a:gd name="T90" fmla="*/ 4 w 56"/>
                  <a:gd name="T91" fmla="*/ 32 h 56"/>
                  <a:gd name="T92" fmla="*/ 8 w 56"/>
                  <a:gd name="T93"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56">
                    <a:moveTo>
                      <a:pt x="28" y="56"/>
                    </a:moveTo>
                    <a:cubicBezTo>
                      <a:pt x="32" y="56"/>
                      <a:pt x="32" y="56"/>
                      <a:pt x="32" y="56"/>
                    </a:cubicBezTo>
                    <a:cubicBezTo>
                      <a:pt x="32" y="51"/>
                      <a:pt x="32" y="51"/>
                      <a:pt x="32" y="51"/>
                    </a:cubicBezTo>
                    <a:cubicBezTo>
                      <a:pt x="36" y="51"/>
                      <a:pt x="39" y="50"/>
                      <a:pt x="42" y="48"/>
                    </a:cubicBezTo>
                    <a:cubicBezTo>
                      <a:pt x="44" y="51"/>
                      <a:pt x="44" y="51"/>
                      <a:pt x="44" y="51"/>
                    </a:cubicBezTo>
                    <a:cubicBezTo>
                      <a:pt x="51" y="44"/>
                      <a:pt x="51" y="44"/>
                      <a:pt x="51" y="44"/>
                    </a:cubicBezTo>
                    <a:cubicBezTo>
                      <a:pt x="48" y="42"/>
                      <a:pt x="48" y="42"/>
                      <a:pt x="48" y="42"/>
                    </a:cubicBezTo>
                    <a:cubicBezTo>
                      <a:pt x="50" y="39"/>
                      <a:pt x="51" y="36"/>
                      <a:pt x="51" y="32"/>
                    </a:cubicBezTo>
                    <a:cubicBezTo>
                      <a:pt x="56" y="32"/>
                      <a:pt x="56" y="32"/>
                      <a:pt x="56" y="32"/>
                    </a:cubicBezTo>
                    <a:cubicBezTo>
                      <a:pt x="56" y="24"/>
                      <a:pt x="56" y="24"/>
                      <a:pt x="56" y="24"/>
                    </a:cubicBezTo>
                    <a:cubicBezTo>
                      <a:pt x="51" y="24"/>
                      <a:pt x="51" y="24"/>
                      <a:pt x="51" y="24"/>
                    </a:cubicBezTo>
                    <a:cubicBezTo>
                      <a:pt x="51" y="20"/>
                      <a:pt x="50" y="17"/>
                      <a:pt x="48" y="14"/>
                    </a:cubicBezTo>
                    <a:cubicBezTo>
                      <a:pt x="51" y="11"/>
                      <a:pt x="51" y="11"/>
                      <a:pt x="51" y="11"/>
                    </a:cubicBezTo>
                    <a:cubicBezTo>
                      <a:pt x="44" y="5"/>
                      <a:pt x="44" y="5"/>
                      <a:pt x="44" y="5"/>
                    </a:cubicBezTo>
                    <a:cubicBezTo>
                      <a:pt x="42" y="8"/>
                      <a:pt x="42" y="8"/>
                      <a:pt x="42" y="8"/>
                    </a:cubicBezTo>
                    <a:cubicBezTo>
                      <a:pt x="39" y="6"/>
                      <a:pt x="36" y="5"/>
                      <a:pt x="32" y="4"/>
                    </a:cubicBezTo>
                    <a:cubicBezTo>
                      <a:pt x="32" y="0"/>
                      <a:pt x="32" y="0"/>
                      <a:pt x="32" y="0"/>
                    </a:cubicBezTo>
                    <a:cubicBezTo>
                      <a:pt x="28" y="0"/>
                      <a:pt x="28" y="0"/>
                      <a:pt x="28" y="0"/>
                    </a:cubicBezTo>
                    <a:cubicBezTo>
                      <a:pt x="28" y="10"/>
                      <a:pt x="28" y="10"/>
                      <a:pt x="28" y="10"/>
                    </a:cubicBezTo>
                    <a:cubicBezTo>
                      <a:pt x="38" y="10"/>
                      <a:pt x="46" y="18"/>
                      <a:pt x="46" y="28"/>
                    </a:cubicBezTo>
                    <a:cubicBezTo>
                      <a:pt x="46" y="38"/>
                      <a:pt x="38" y="46"/>
                      <a:pt x="28" y="46"/>
                    </a:cubicBezTo>
                    <a:lnTo>
                      <a:pt x="28" y="56"/>
                    </a:lnTo>
                    <a:close/>
                    <a:moveTo>
                      <a:pt x="8" y="42"/>
                    </a:moveTo>
                    <a:cubicBezTo>
                      <a:pt x="5" y="44"/>
                      <a:pt x="5" y="44"/>
                      <a:pt x="5" y="44"/>
                    </a:cubicBezTo>
                    <a:cubicBezTo>
                      <a:pt x="11" y="51"/>
                      <a:pt x="11" y="51"/>
                      <a:pt x="11" y="51"/>
                    </a:cubicBezTo>
                    <a:cubicBezTo>
                      <a:pt x="14" y="48"/>
                      <a:pt x="14" y="48"/>
                      <a:pt x="14" y="48"/>
                    </a:cubicBezTo>
                    <a:cubicBezTo>
                      <a:pt x="17" y="50"/>
                      <a:pt x="20" y="51"/>
                      <a:pt x="24" y="51"/>
                    </a:cubicBezTo>
                    <a:cubicBezTo>
                      <a:pt x="24" y="56"/>
                      <a:pt x="24" y="56"/>
                      <a:pt x="24" y="56"/>
                    </a:cubicBezTo>
                    <a:cubicBezTo>
                      <a:pt x="28" y="56"/>
                      <a:pt x="28" y="56"/>
                      <a:pt x="28" y="56"/>
                    </a:cubicBezTo>
                    <a:cubicBezTo>
                      <a:pt x="28" y="46"/>
                      <a:pt x="28" y="46"/>
                      <a:pt x="28" y="46"/>
                    </a:cubicBezTo>
                    <a:cubicBezTo>
                      <a:pt x="28" y="46"/>
                      <a:pt x="28" y="46"/>
                      <a:pt x="28" y="46"/>
                    </a:cubicBezTo>
                    <a:cubicBezTo>
                      <a:pt x="18" y="46"/>
                      <a:pt x="10" y="38"/>
                      <a:pt x="10" y="28"/>
                    </a:cubicBezTo>
                    <a:cubicBezTo>
                      <a:pt x="10" y="18"/>
                      <a:pt x="18" y="10"/>
                      <a:pt x="28" y="10"/>
                    </a:cubicBezTo>
                    <a:cubicBezTo>
                      <a:pt x="28" y="10"/>
                      <a:pt x="28" y="10"/>
                      <a:pt x="28" y="10"/>
                    </a:cubicBezTo>
                    <a:cubicBezTo>
                      <a:pt x="28" y="10"/>
                      <a:pt x="28" y="10"/>
                      <a:pt x="28" y="10"/>
                    </a:cubicBezTo>
                    <a:cubicBezTo>
                      <a:pt x="28" y="0"/>
                      <a:pt x="28" y="0"/>
                      <a:pt x="28" y="0"/>
                    </a:cubicBezTo>
                    <a:cubicBezTo>
                      <a:pt x="24" y="0"/>
                      <a:pt x="24" y="0"/>
                      <a:pt x="24" y="0"/>
                    </a:cubicBezTo>
                    <a:cubicBezTo>
                      <a:pt x="24" y="4"/>
                      <a:pt x="24" y="4"/>
                      <a:pt x="24" y="4"/>
                    </a:cubicBezTo>
                    <a:cubicBezTo>
                      <a:pt x="20" y="5"/>
                      <a:pt x="17" y="6"/>
                      <a:pt x="14" y="8"/>
                    </a:cubicBezTo>
                    <a:cubicBezTo>
                      <a:pt x="11" y="5"/>
                      <a:pt x="11" y="5"/>
                      <a:pt x="11" y="5"/>
                    </a:cubicBezTo>
                    <a:cubicBezTo>
                      <a:pt x="5" y="11"/>
                      <a:pt x="5" y="11"/>
                      <a:pt x="5" y="11"/>
                    </a:cubicBezTo>
                    <a:cubicBezTo>
                      <a:pt x="8" y="14"/>
                      <a:pt x="8" y="14"/>
                      <a:pt x="8" y="14"/>
                    </a:cubicBezTo>
                    <a:cubicBezTo>
                      <a:pt x="6" y="17"/>
                      <a:pt x="5" y="20"/>
                      <a:pt x="4" y="24"/>
                    </a:cubicBezTo>
                    <a:cubicBezTo>
                      <a:pt x="0" y="24"/>
                      <a:pt x="0" y="24"/>
                      <a:pt x="0" y="24"/>
                    </a:cubicBezTo>
                    <a:cubicBezTo>
                      <a:pt x="0" y="32"/>
                      <a:pt x="0" y="32"/>
                      <a:pt x="0" y="32"/>
                    </a:cubicBezTo>
                    <a:cubicBezTo>
                      <a:pt x="4" y="32"/>
                      <a:pt x="4" y="32"/>
                      <a:pt x="4" y="32"/>
                    </a:cubicBezTo>
                    <a:cubicBezTo>
                      <a:pt x="5" y="36"/>
                      <a:pt x="6" y="39"/>
                      <a:pt x="8" y="42"/>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08" name="Oval 245"/>
              <p:cNvSpPr>
                <a:spLocks noChangeArrowheads="1"/>
              </p:cNvSpPr>
              <p:nvPr/>
            </p:nvSpPr>
            <p:spPr bwMode="auto">
              <a:xfrm>
                <a:off x="-4352925" y="3479800"/>
                <a:ext cx="150813" cy="150813"/>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09" name="Rectangle 246"/>
              <p:cNvSpPr>
                <a:spLocks noChangeArrowheads="1"/>
              </p:cNvSpPr>
              <p:nvPr/>
            </p:nvSpPr>
            <p:spPr bwMode="auto">
              <a:xfrm>
                <a:off x="-4284663" y="3443287"/>
                <a:ext cx="19050" cy="25400"/>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10" name="Rectangle 247"/>
              <p:cNvSpPr>
                <a:spLocks noChangeArrowheads="1"/>
              </p:cNvSpPr>
              <p:nvPr/>
            </p:nvSpPr>
            <p:spPr bwMode="auto">
              <a:xfrm>
                <a:off x="-4191000" y="3544887"/>
                <a:ext cx="26988" cy="17463"/>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11" name="Rectangle 248"/>
              <p:cNvSpPr>
                <a:spLocks noChangeArrowheads="1"/>
              </p:cNvSpPr>
              <p:nvPr/>
            </p:nvSpPr>
            <p:spPr bwMode="auto">
              <a:xfrm>
                <a:off x="-4284663" y="3641725"/>
                <a:ext cx="19050" cy="26988"/>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12" name="Rectangle 249"/>
              <p:cNvSpPr>
                <a:spLocks noChangeArrowheads="1"/>
              </p:cNvSpPr>
              <p:nvPr/>
            </p:nvSpPr>
            <p:spPr bwMode="auto">
              <a:xfrm>
                <a:off x="-4389438" y="3544887"/>
                <a:ext cx="25400" cy="17463"/>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13" name="Freeform 250"/>
              <p:cNvSpPr/>
              <p:nvPr/>
            </p:nvSpPr>
            <p:spPr bwMode="auto">
              <a:xfrm>
                <a:off x="-4221163" y="3468687"/>
                <a:ext cx="30163" cy="30163"/>
              </a:xfrm>
              <a:custGeom>
                <a:avLst/>
                <a:gdLst>
                  <a:gd name="T0" fmla="*/ 19 w 19"/>
                  <a:gd name="T1" fmla="*/ 7 h 19"/>
                  <a:gd name="T2" fmla="*/ 7 w 19"/>
                  <a:gd name="T3" fmla="*/ 19 h 19"/>
                  <a:gd name="T4" fmla="*/ 0 w 19"/>
                  <a:gd name="T5" fmla="*/ 12 h 19"/>
                  <a:gd name="T6" fmla="*/ 12 w 19"/>
                  <a:gd name="T7" fmla="*/ 0 h 19"/>
                  <a:gd name="T8" fmla="*/ 19 w 19"/>
                  <a:gd name="T9" fmla="*/ 7 h 19"/>
                </a:gdLst>
                <a:ahLst/>
                <a:cxnLst>
                  <a:cxn ang="0">
                    <a:pos x="T0" y="T1"/>
                  </a:cxn>
                  <a:cxn ang="0">
                    <a:pos x="T2" y="T3"/>
                  </a:cxn>
                  <a:cxn ang="0">
                    <a:pos x="T4" y="T5"/>
                  </a:cxn>
                  <a:cxn ang="0">
                    <a:pos x="T6" y="T7"/>
                  </a:cxn>
                  <a:cxn ang="0">
                    <a:pos x="T8" y="T9"/>
                  </a:cxn>
                </a:cxnLst>
                <a:rect l="0" t="0" r="r" b="b"/>
                <a:pathLst>
                  <a:path w="19" h="19">
                    <a:moveTo>
                      <a:pt x="19" y="7"/>
                    </a:moveTo>
                    <a:lnTo>
                      <a:pt x="7" y="19"/>
                    </a:lnTo>
                    <a:lnTo>
                      <a:pt x="0" y="12"/>
                    </a:lnTo>
                    <a:lnTo>
                      <a:pt x="12" y="0"/>
                    </a:lnTo>
                    <a:lnTo>
                      <a:pt x="19" y="7"/>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14" name="Freeform 251"/>
              <p:cNvSpPr/>
              <p:nvPr/>
            </p:nvSpPr>
            <p:spPr bwMode="auto">
              <a:xfrm>
                <a:off x="-4221163" y="3608387"/>
                <a:ext cx="30163" cy="33338"/>
              </a:xfrm>
              <a:custGeom>
                <a:avLst/>
                <a:gdLst>
                  <a:gd name="T0" fmla="*/ 7 w 19"/>
                  <a:gd name="T1" fmla="*/ 0 h 21"/>
                  <a:gd name="T2" fmla="*/ 19 w 19"/>
                  <a:gd name="T3" fmla="*/ 12 h 21"/>
                  <a:gd name="T4" fmla="*/ 12 w 19"/>
                  <a:gd name="T5" fmla="*/ 21 h 21"/>
                  <a:gd name="T6" fmla="*/ 0 w 19"/>
                  <a:gd name="T7" fmla="*/ 9 h 21"/>
                  <a:gd name="T8" fmla="*/ 7 w 19"/>
                  <a:gd name="T9" fmla="*/ 0 h 21"/>
                </a:gdLst>
                <a:ahLst/>
                <a:cxnLst>
                  <a:cxn ang="0">
                    <a:pos x="T0" y="T1"/>
                  </a:cxn>
                  <a:cxn ang="0">
                    <a:pos x="T2" y="T3"/>
                  </a:cxn>
                  <a:cxn ang="0">
                    <a:pos x="T4" y="T5"/>
                  </a:cxn>
                  <a:cxn ang="0">
                    <a:pos x="T6" y="T7"/>
                  </a:cxn>
                  <a:cxn ang="0">
                    <a:pos x="T8" y="T9"/>
                  </a:cxn>
                </a:cxnLst>
                <a:rect l="0" t="0" r="r" b="b"/>
                <a:pathLst>
                  <a:path w="19" h="21">
                    <a:moveTo>
                      <a:pt x="7" y="0"/>
                    </a:moveTo>
                    <a:lnTo>
                      <a:pt x="19" y="12"/>
                    </a:lnTo>
                    <a:lnTo>
                      <a:pt x="12" y="21"/>
                    </a:lnTo>
                    <a:lnTo>
                      <a:pt x="0" y="9"/>
                    </a:lnTo>
                    <a:lnTo>
                      <a:pt x="7"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15" name="Freeform 252"/>
              <p:cNvSpPr/>
              <p:nvPr/>
            </p:nvSpPr>
            <p:spPr bwMode="auto">
              <a:xfrm>
                <a:off x="-4364038" y="3608387"/>
                <a:ext cx="34925" cy="33338"/>
              </a:xfrm>
              <a:custGeom>
                <a:avLst/>
                <a:gdLst>
                  <a:gd name="T0" fmla="*/ 12 w 22"/>
                  <a:gd name="T1" fmla="*/ 0 h 21"/>
                  <a:gd name="T2" fmla="*/ 22 w 22"/>
                  <a:gd name="T3" fmla="*/ 9 h 21"/>
                  <a:gd name="T4" fmla="*/ 10 w 22"/>
                  <a:gd name="T5" fmla="*/ 21 h 21"/>
                  <a:gd name="T6" fmla="*/ 0 w 22"/>
                  <a:gd name="T7" fmla="*/ 12 h 21"/>
                  <a:gd name="T8" fmla="*/ 12 w 22"/>
                  <a:gd name="T9" fmla="*/ 0 h 21"/>
                </a:gdLst>
                <a:ahLst/>
                <a:cxnLst>
                  <a:cxn ang="0">
                    <a:pos x="T0" y="T1"/>
                  </a:cxn>
                  <a:cxn ang="0">
                    <a:pos x="T2" y="T3"/>
                  </a:cxn>
                  <a:cxn ang="0">
                    <a:pos x="T4" y="T5"/>
                  </a:cxn>
                  <a:cxn ang="0">
                    <a:pos x="T6" y="T7"/>
                  </a:cxn>
                  <a:cxn ang="0">
                    <a:pos x="T8" y="T9"/>
                  </a:cxn>
                </a:cxnLst>
                <a:rect l="0" t="0" r="r" b="b"/>
                <a:pathLst>
                  <a:path w="22" h="21">
                    <a:moveTo>
                      <a:pt x="12" y="0"/>
                    </a:moveTo>
                    <a:lnTo>
                      <a:pt x="22" y="9"/>
                    </a:lnTo>
                    <a:lnTo>
                      <a:pt x="10" y="21"/>
                    </a:lnTo>
                    <a:lnTo>
                      <a:pt x="0" y="12"/>
                    </a:lnTo>
                    <a:lnTo>
                      <a:pt x="12"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16" name="Freeform 253"/>
              <p:cNvSpPr/>
              <p:nvPr/>
            </p:nvSpPr>
            <p:spPr bwMode="auto">
              <a:xfrm>
                <a:off x="-4364038" y="3468687"/>
                <a:ext cx="34925" cy="30163"/>
              </a:xfrm>
              <a:custGeom>
                <a:avLst/>
                <a:gdLst>
                  <a:gd name="T0" fmla="*/ 22 w 22"/>
                  <a:gd name="T1" fmla="*/ 12 h 19"/>
                  <a:gd name="T2" fmla="*/ 12 w 22"/>
                  <a:gd name="T3" fmla="*/ 19 h 19"/>
                  <a:gd name="T4" fmla="*/ 0 w 22"/>
                  <a:gd name="T5" fmla="*/ 7 h 19"/>
                  <a:gd name="T6" fmla="*/ 10 w 22"/>
                  <a:gd name="T7" fmla="*/ 0 h 19"/>
                  <a:gd name="T8" fmla="*/ 22 w 22"/>
                  <a:gd name="T9" fmla="*/ 12 h 19"/>
                </a:gdLst>
                <a:ahLst/>
                <a:cxnLst>
                  <a:cxn ang="0">
                    <a:pos x="T0" y="T1"/>
                  </a:cxn>
                  <a:cxn ang="0">
                    <a:pos x="T2" y="T3"/>
                  </a:cxn>
                  <a:cxn ang="0">
                    <a:pos x="T4" y="T5"/>
                  </a:cxn>
                  <a:cxn ang="0">
                    <a:pos x="T6" y="T7"/>
                  </a:cxn>
                  <a:cxn ang="0">
                    <a:pos x="T8" y="T9"/>
                  </a:cxn>
                </a:cxnLst>
                <a:rect l="0" t="0" r="r" b="b"/>
                <a:pathLst>
                  <a:path w="22" h="19">
                    <a:moveTo>
                      <a:pt x="22" y="12"/>
                    </a:moveTo>
                    <a:lnTo>
                      <a:pt x="12" y="19"/>
                    </a:lnTo>
                    <a:lnTo>
                      <a:pt x="0" y="7"/>
                    </a:lnTo>
                    <a:lnTo>
                      <a:pt x="10" y="0"/>
                    </a:lnTo>
                    <a:lnTo>
                      <a:pt x="22" y="12"/>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17" name="Freeform 254"/>
              <p:cNvSpPr/>
              <p:nvPr/>
            </p:nvSpPr>
            <p:spPr bwMode="auto">
              <a:xfrm>
                <a:off x="-4251325" y="3446462"/>
                <a:ext cx="26988" cy="30163"/>
              </a:xfrm>
              <a:custGeom>
                <a:avLst/>
                <a:gdLst>
                  <a:gd name="T0" fmla="*/ 17 w 17"/>
                  <a:gd name="T1" fmla="*/ 5 h 19"/>
                  <a:gd name="T2" fmla="*/ 10 w 17"/>
                  <a:gd name="T3" fmla="*/ 19 h 19"/>
                  <a:gd name="T4" fmla="*/ 0 w 17"/>
                  <a:gd name="T5" fmla="*/ 17 h 19"/>
                  <a:gd name="T6" fmla="*/ 5 w 17"/>
                  <a:gd name="T7" fmla="*/ 0 h 19"/>
                  <a:gd name="T8" fmla="*/ 17 w 17"/>
                  <a:gd name="T9" fmla="*/ 5 h 19"/>
                </a:gdLst>
                <a:ahLst/>
                <a:cxnLst>
                  <a:cxn ang="0">
                    <a:pos x="T0" y="T1"/>
                  </a:cxn>
                  <a:cxn ang="0">
                    <a:pos x="T2" y="T3"/>
                  </a:cxn>
                  <a:cxn ang="0">
                    <a:pos x="T4" y="T5"/>
                  </a:cxn>
                  <a:cxn ang="0">
                    <a:pos x="T6" y="T7"/>
                  </a:cxn>
                  <a:cxn ang="0">
                    <a:pos x="T8" y="T9"/>
                  </a:cxn>
                </a:cxnLst>
                <a:rect l="0" t="0" r="r" b="b"/>
                <a:pathLst>
                  <a:path w="17" h="19">
                    <a:moveTo>
                      <a:pt x="17" y="5"/>
                    </a:moveTo>
                    <a:lnTo>
                      <a:pt x="10" y="19"/>
                    </a:lnTo>
                    <a:lnTo>
                      <a:pt x="0" y="17"/>
                    </a:lnTo>
                    <a:lnTo>
                      <a:pt x="5" y="0"/>
                    </a:lnTo>
                    <a:lnTo>
                      <a:pt x="17" y="5"/>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18" name="Freeform 255"/>
              <p:cNvSpPr/>
              <p:nvPr/>
            </p:nvSpPr>
            <p:spPr bwMode="auto">
              <a:xfrm>
                <a:off x="-4198938" y="3578225"/>
                <a:ext cx="30163" cy="30163"/>
              </a:xfrm>
              <a:custGeom>
                <a:avLst/>
                <a:gdLst>
                  <a:gd name="T0" fmla="*/ 5 w 19"/>
                  <a:gd name="T1" fmla="*/ 0 h 19"/>
                  <a:gd name="T2" fmla="*/ 19 w 19"/>
                  <a:gd name="T3" fmla="*/ 7 h 19"/>
                  <a:gd name="T4" fmla="*/ 15 w 19"/>
                  <a:gd name="T5" fmla="*/ 19 h 19"/>
                  <a:gd name="T6" fmla="*/ 0 w 19"/>
                  <a:gd name="T7" fmla="*/ 12 h 19"/>
                  <a:gd name="T8" fmla="*/ 5 w 19"/>
                  <a:gd name="T9" fmla="*/ 0 h 19"/>
                </a:gdLst>
                <a:ahLst/>
                <a:cxnLst>
                  <a:cxn ang="0">
                    <a:pos x="T0" y="T1"/>
                  </a:cxn>
                  <a:cxn ang="0">
                    <a:pos x="T2" y="T3"/>
                  </a:cxn>
                  <a:cxn ang="0">
                    <a:pos x="T4" y="T5"/>
                  </a:cxn>
                  <a:cxn ang="0">
                    <a:pos x="T6" y="T7"/>
                  </a:cxn>
                  <a:cxn ang="0">
                    <a:pos x="T8" y="T9"/>
                  </a:cxn>
                </a:cxnLst>
                <a:rect l="0" t="0" r="r" b="b"/>
                <a:pathLst>
                  <a:path w="19" h="19">
                    <a:moveTo>
                      <a:pt x="5" y="0"/>
                    </a:moveTo>
                    <a:lnTo>
                      <a:pt x="19" y="7"/>
                    </a:lnTo>
                    <a:lnTo>
                      <a:pt x="15" y="19"/>
                    </a:lnTo>
                    <a:lnTo>
                      <a:pt x="0" y="12"/>
                    </a:lnTo>
                    <a:lnTo>
                      <a:pt x="5"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19" name="Freeform 256"/>
              <p:cNvSpPr/>
              <p:nvPr/>
            </p:nvSpPr>
            <p:spPr bwMode="auto">
              <a:xfrm>
                <a:off x="-4329113" y="3630612"/>
                <a:ext cx="30163" cy="33338"/>
              </a:xfrm>
              <a:custGeom>
                <a:avLst/>
                <a:gdLst>
                  <a:gd name="T0" fmla="*/ 19 w 19"/>
                  <a:gd name="T1" fmla="*/ 5 h 21"/>
                  <a:gd name="T2" fmla="*/ 12 w 19"/>
                  <a:gd name="T3" fmla="*/ 21 h 21"/>
                  <a:gd name="T4" fmla="*/ 0 w 19"/>
                  <a:gd name="T5" fmla="*/ 17 h 21"/>
                  <a:gd name="T6" fmla="*/ 7 w 19"/>
                  <a:gd name="T7" fmla="*/ 0 h 21"/>
                  <a:gd name="T8" fmla="*/ 19 w 19"/>
                  <a:gd name="T9" fmla="*/ 5 h 21"/>
                </a:gdLst>
                <a:ahLst/>
                <a:cxnLst>
                  <a:cxn ang="0">
                    <a:pos x="T0" y="T1"/>
                  </a:cxn>
                  <a:cxn ang="0">
                    <a:pos x="T2" y="T3"/>
                  </a:cxn>
                  <a:cxn ang="0">
                    <a:pos x="T4" y="T5"/>
                  </a:cxn>
                  <a:cxn ang="0">
                    <a:pos x="T6" y="T7"/>
                  </a:cxn>
                  <a:cxn ang="0">
                    <a:pos x="T8" y="T9"/>
                  </a:cxn>
                </a:cxnLst>
                <a:rect l="0" t="0" r="r" b="b"/>
                <a:pathLst>
                  <a:path w="19" h="21">
                    <a:moveTo>
                      <a:pt x="19" y="5"/>
                    </a:moveTo>
                    <a:lnTo>
                      <a:pt x="12" y="21"/>
                    </a:lnTo>
                    <a:lnTo>
                      <a:pt x="0" y="17"/>
                    </a:lnTo>
                    <a:lnTo>
                      <a:pt x="7" y="0"/>
                    </a:lnTo>
                    <a:lnTo>
                      <a:pt x="19" y="5"/>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20" name="Freeform 257"/>
              <p:cNvSpPr/>
              <p:nvPr/>
            </p:nvSpPr>
            <p:spPr bwMode="auto">
              <a:xfrm>
                <a:off x="-4386263" y="3503612"/>
                <a:ext cx="33338" cy="25400"/>
              </a:xfrm>
              <a:custGeom>
                <a:avLst/>
                <a:gdLst>
                  <a:gd name="T0" fmla="*/ 17 w 21"/>
                  <a:gd name="T1" fmla="*/ 16 h 16"/>
                  <a:gd name="T2" fmla="*/ 0 w 21"/>
                  <a:gd name="T3" fmla="*/ 11 h 16"/>
                  <a:gd name="T4" fmla="*/ 5 w 21"/>
                  <a:gd name="T5" fmla="*/ 0 h 16"/>
                  <a:gd name="T6" fmla="*/ 21 w 21"/>
                  <a:gd name="T7" fmla="*/ 7 h 16"/>
                  <a:gd name="T8" fmla="*/ 17 w 21"/>
                  <a:gd name="T9" fmla="*/ 16 h 16"/>
                </a:gdLst>
                <a:ahLst/>
                <a:cxnLst>
                  <a:cxn ang="0">
                    <a:pos x="T0" y="T1"/>
                  </a:cxn>
                  <a:cxn ang="0">
                    <a:pos x="T2" y="T3"/>
                  </a:cxn>
                  <a:cxn ang="0">
                    <a:pos x="T4" y="T5"/>
                  </a:cxn>
                  <a:cxn ang="0">
                    <a:pos x="T6" y="T7"/>
                  </a:cxn>
                  <a:cxn ang="0">
                    <a:pos x="T8" y="T9"/>
                  </a:cxn>
                </a:cxnLst>
                <a:rect l="0" t="0" r="r" b="b"/>
                <a:pathLst>
                  <a:path w="21" h="16">
                    <a:moveTo>
                      <a:pt x="17" y="16"/>
                    </a:moveTo>
                    <a:lnTo>
                      <a:pt x="0" y="11"/>
                    </a:lnTo>
                    <a:lnTo>
                      <a:pt x="5" y="0"/>
                    </a:lnTo>
                    <a:lnTo>
                      <a:pt x="21" y="7"/>
                    </a:lnTo>
                    <a:lnTo>
                      <a:pt x="17" y="16"/>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21" name="Freeform 258"/>
              <p:cNvSpPr/>
              <p:nvPr/>
            </p:nvSpPr>
            <p:spPr bwMode="auto">
              <a:xfrm>
                <a:off x="-4198938" y="3503612"/>
                <a:ext cx="30163" cy="25400"/>
              </a:xfrm>
              <a:custGeom>
                <a:avLst/>
                <a:gdLst>
                  <a:gd name="T0" fmla="*/ 0 w 19"/>
                  <a:gd name="T1" fmla="*/ 7 h 16"/>
                  <a:gd name="T2" fmla="*/ 15 w 19"/>
                  <a:gd name="T3" fmla="*/ 0 h 16"/>
                  <a:gd name="T4" fmla="*/ 19 w 19"/>
                  <a:gd name="T5" fmla="*/ 11 h 16"/>
                  <a:gd name="T6" fmla="*/ 5 w 19"/>
                  <a:gd name="T7" fmla="*/ 16 h 16"/>
                  <a:gd name="T8" fmla="*/ 0 w 19"/>
                  <a:gd name="T9" fmla="*/ 7 h 16"/>
                </a:gdLst>
                <a:ahLst/>
                <a:cxnLst>
                  <a:cxn ang="0">
                    <a:pos x="T0" y="T1"/>
                  </a:cxn>
                  <a:cxn ang="0">
                    <a:pos x="T2" y="T3"/>
                  </a:cxn>
                  <a:cxn ang="0">
                    <a:pos x="T4" y="T5"/>
                  </a:cxn>
                  <a:cxn ang="0">
                    <a:pos x="T6" y="T7"/>
                  </a:cxn>
                  <a:cxn ang="0">
                    <a:pos x="T8" y="T9"/>
                  </a:cxn>
                </a:cxnLst>
                <a:rect l="0" t="0" r="r" b="b"/>
                <a:pathLst>
                  <a:path w="19" h="16">
                    <a:moveTo>
                      <a:pt x="0" y="7"/>
                    </a:moveTo>
                    <a:lnTo>
                      <a:pt x="15" y="0"/>
                    </a:lnTo>
                    <a:lnTo>
                      <a:pt x="19" y="11"/>
                    </a:lnTo>
                    <a:lnTo>
                      <a:pt x="5" y="16"/>
                    </a:lnTo>
                    <a:lnTo>
                      <a:pt x="0" y="7"/>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22" name="Freeform 259"/>
              <p:cNvSpPr/>
              <p:nvPr/>
            </p:nvSpPr>
            <p:spPr bwMode="auto">
              <a:xfrm>
                <a:off x="-4251325" y="3630612"/>
                <a:ext cx="26988" cy="33338"/>
              </a:xfrm>
              <a:custGeom>
                <a:avLst/>
                <a:gdLst>
                  <a:gd name="T0" fmla="*/ 17 w 17"/>
                  <a:gd name="T1" fmla="*/ 17 h 21"/>
                  <a:gd name="T2" fmla="*/ 7 w 17"/>
                  <a:gd name="T3" fmla="*/ 21 h 21"/>
                  <a:gd name="T4" fmla="*/ 0 w 17"/>
                  <a:gd name="T5" fmla="*/ 5 h 21"/>
                  <a:gd name="T6" fmla="*/ 12 w 17"/>
                  <a:gd name="T7" fmla="*/ 0 h 21"/>
                  <a:gd name="T8" fmla="*/ 17 w 17"/>
                  <a:gd name="T9" fmla="*/ 17 h 21"/>
                </a:gdLst>
                <a:ahLst/>
                <a:cxnLst>
                  <a:cxn ang="0">
                    <a:pos x="T0" y="T1"/>
                  </a:cxn>
                  <a:cxn ang="0">
                    <a:pos x="T2" y="T3"/>
                  </a:cxn>
                  <a:cxn ang="0">
                    <a:pos x="T4" y="T5"/>
                  </a:cxn>
                  <a:cxn ang="0">
                    <a:pos x="T6" y="T7"/>
                  </a:cxn>
                  <a:cxn ang="0">
                    <a:pos x="T8" y="T9"/>
                  </a:cxn>
                </a:cxnLst>
                <a:rect l="0" t="0" r="r" b="b"/>
                <a:pathLst>
                  <a:path w="17" h="21">
                    <a:moveTo>
                      <a:pt x="17" y="17"/>
                    </a:moveTo>
                    <a:lnTo>
                      <a:pt x="7" y="21"/>
                    </a:lnTo>
                    <a:lnTo>
                      <a:pt x="0" y="5"/>
                    </a:lnTo>
                    <a:lnTo>
                      <a:pt x="12" y="0"/>
                    </a:lnTo>
                    <a:lnTo>
                      <a:pt x="17" y="17"/>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23" name="Freeform 260"/>
              <p:cNvSpPr/>
              <p:nvPr/>
            </p:nvSpPr>
            <p:spPr bwMode="auto">
              <a:xfrm>
                <a:off x="-4386263" y="3578225"/>
                <a:ext cx="33338" cy="30163"/>
              </a:xfrm>
              <a:custGeom>
                <a:avLst/>
                <a:gdLst>
                  <a:gd name="T0" fmla="*/ 21 w 21"/>
                  <a:gd name="T1" fmla="*/ 12 h 19"/>
                  <a:gd name="T2" fmla="*/ 5 w 21"/>
                  <a:gd name="T3" fmla="*/ 19 h 19"/>
                  <a:gd name="T4" fmla="*/ 0 w 21"/>
                  <a:gd name="T5" fmla="*/ 7 h 19"/>
                  <a:gd name="T6" fmla="*/ 17 w 21"/>
                  <a:gd name="T7" fmla="*/ 0 h 19"/>
                  <a:gd name="T8" fmla="*/ 21 w 21"/>
                  <a:gd name="T9" fmla="*/ 12 h 19"/>
                </a:gdLst>
                <a:ahLst/>
                <a:cxnLst>
                  <a:cxn ang="0">
                    <a:pos x="T0" y="T1"/>
                  </a:cxn>
                  <a:cxn ang="0">
                    <a:pos x="T2" y="T3"/>
                  </a:cxn>
                  <a:cxn ang="0">
                    <a:pos x="T4" y="T5"/>
                  </a:cxn>
                  <a:cxn ang="0">
                    <a:pos x="T6" y="T7"/>
                  </a:cxn>
                  <a:cxn ang="0">
                    <a:pos x="T8" y="T9"/>
                  </a:cxn>
                </a:cxnLst>
                <a:rect l="0" t="0" r="r" b="b"/>
                <a:pathLst>
                  <a:path w="21" h="19">
                    <a:moveTo>
                      <a:pt x="21" y="12"/>
                    </a:moveTo>
                    <a:lnTo>
                      <a:pt x="5" y="19"/>
                    </a:lnTo>
                    <a:lnTo>
                      <a:pt x="0" y="7"/>
                    </a:lnTo>
                    <a:lnTo>
                      <a:pt x="17" y="0"/>
                    </a:lnTo>
                    <a:lnTo>
                      <a:pt x="21" y="12"/>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24" name="Freeform 261"/>
              <p:cNvSpPr/>
              <p:nvPr/>
            </p:nvSpPr>
            <p:spPr bwMode="auto">
              <a:xfrm>
                <a:off x="-4329113" y="3446462"/>
                <a:ext cx="30163" cy="33338"/>
              </a:xfrm>
              <a:custGeom>
                <a:avLst/>
                <a:gdLst>
                  <a:gd name="T0" fmla="*/ 19 w 19"/>
                  <a:gd name="T1" fmla="*/ 17 h 21"/>
                  <a:gd name="T2" fmla="*/ 7 w 19"/>
                  <a:gd name="T3" fmla="*/ 21 h 21"/>
                  <a:gd name="T4" fmla="*/ 0 w 19"/>
                  <a:gd name="T5" fmla="*/ 5 h 21"/>
                  <a:gd name="T6" fmla="*/ 12 w 19"/>
                  <a:gd name="T7" fmla="*/ 0 h 21"/>
                  <a:gd name="T8" fmla="*/ 19 w 19"/>
                  <a:gd name="T9" fmla="*/ 17 h 21"/>
                </a:gdLst>
                <a:ahLst/>
                <a:cxnLst>
                  <a:cxn ang="0">
                    <a:pos x="T0" y="T1"/>
                  </a:cxn>
                  <a:cxn ang="0">
                    <a:pos x="T2" y="T3"/>
                  </a:cxn>
                  <a:cxn ang="0">
                    <a:pos x="T4" y="T5"/>
                  </a:cxn>
                  <a:cxn ang="0">
                    <a:pos x="T6" y="T7"/>
                  </a:cxn>
                  <a:cxn ang="0">
                    <a:pos x="T8" y="T9"/>
                  </a:cxn>
                </a:cxnLst>
                <a:rect l="0" t="0" r="r" b="b"/>
                <a:pathLst>
                  <a:path w="19" h="21">
                    <a:moveTo>
                      <a:pt x="19" y="17"/>
                    </a:moveTo>
                    <a:lnTo>
                      <a:pt x="7" y="21"/>
                    </a:lnTo>
                    <a:lnTo>
                      <a:pt x="0" y="5"/>
                    </a:lnTo>
                    <a:lnTo>
                      <a:pt x="12" y="0"/>
                    </a:lnTo>
                    <a:lnTo>
                      <a:pt x="19" y="17"/>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25" name="Freeform 262"/>
              <p:cNvSpPr>
                <a:spLocks noEditPoints="1"/>
              </p:cNvSpPr>
              <p:nvPr/>
            </p:nvSpPr>
            <p:spPr bwMode="auto">
              <a:xfrm>
                <a:off x="-4784725" y="457200"/>
                <a:ext cx="188913" cy="192088"/>
              </a:xfrm>
              <a:custGeom>
                <a:avLst/>
                <a:gdLst>
                  <a:gd name="T0" fmla="*/ 25 w 50"/>
                  <a:gd name="T1" fmla="*/ 51 h 51"/>
                  <a:gd name="T2" fmla="*/ 50 w 50"/>
                  <a:gd name="T3" fmla="*/ 25 h 51"/>
                  <a:gd name="T4" fmla="*/ 25 w 50"/>
                  <a:gd name="T5" fmla="*/ 0 h 51"/>
                  <a:gd name="T6" fmla="*/ 25 w 50"/>
                  <a:gd name="T7" fmla="*/ 0 h 51"/>
                  <a:gd name="T8" fmla="*/ 25 w 50"/>
                  <a:gd name="T9" fmla="*/ 18 h 51"/>
                  <a:gd name="T10" fmla="*/ 38 w 50"/>
                  <a:gd name="T11" fmla="*/ 13 h 51"/>
                  <a:gd name="T12" fmla="*/ 30 w 50"/>
                  <a:gd name="T13" fmla="*/ 30 h 51"/>
                  <a:gd name="T14" fmla="*/ 25 w 50"/>
                  <a:gd name="T15" fmla="*/ 33 h 51"/>
                  <a:gd name="T16" fmla="*/ 25 w 50"/>
                  <a:gd name="T17" fmla="*/ 51 h 51"/>
                  <a:gd name="T18" fmla="*/ 25 w 50"/>
                  <a:gd name="T19" fmla="*/ 0 h 51"/>
                  <a:gd name="T20" fmla="*/ 0 w 50"/>
                  <a:gd name="T21" fmla="*/ 25 h 51"/>
                  <a:gd name="T22" fmla="*/ 25 w 50"/>
                  <a:gd name="T23" fmla="*/ 51 h 51"/>
                  <a:gd name="T24" fmla="*/ 25 w 50"/>
                  <a:gd name="T25" fmla="*/ 33 h 51"/>
                  <a:gd name="T26" fmla="*/ 12 w 50"/>
                  <a:gd name="T27" fmla="*/ 38 h 51"/>
                  <a:gd name="T28" fmla="*/ 20 w 50"/>
                  <a:gd name="T29" fmla="*/ 20 h 51"/>
                  <a:gd name="T30" fmla="*/ 20 w 50"/>
                  <a:gd name="T31" fmla="*/ 20 h 51"/>
                  <a:gd name="T32" fmla="*/ 25 w 50"/>
                  <a:gd name="T33" fmla="*/ 18 h 51"/>
                  <a:gd name="T34" fmla="*/ 25 w 50"/>
                  <a:gd name="T3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51">
                    <a:moveTo>
                      <a:pt x="25" y="51"/>
                    </a:moveTo>
                    <a:cubicBezTo>
                      <a:pt x="39" y="51"/>
                      <a:pt x="50" y="39"/>
                      <a:pt x="50" y="25"/>
                    </a:cubicBezTo>
                    <a:cubicBezTo>
                      <a:pt x="50" y="12"/>
                      <a:pt x="39" y="0"/>
                      <a:pt x="25" y="0"/>
                    </a:cubicBezTo>
                    <a:cubicBezTo>
                      <a:pt x="25" y="0"/>
                      <a:pt x="25" y="0"/>
                      <a:pt x="25" y="0"/>
                    </a:cubicBezTo>
                    <a:cubicBezTo>
                      <a:pt x="25" y="18"/>
                      <a:pt x="25" y="18"/>
                      <a:pt x="25" y="18"/>
                    </a:cubicBezTo>
                    <a:cubicBezTo>
                      <a:pt x="38" y="13"/>
                      <a:pt x="38" y="13"/>
                      <a:pt x="38" y="13"/>
                    </a:cubicBezTo>
                    <a:cubicBezTo>
                      <a:pt x="30" y="30"/>
                      <a:pt x="30" y="30"/>
                      <a:pt x="30" y="30"/>
                    </a:cubicBezTo>
                    <a:cubicBezTo>
                      <a:pt x="25" y="33"/>
                      <a:pt x="25" y="33"/>
                      <a:pt x="25" y="33"/>
                    </a:cubicBezTo>
                    <a:cubicBezTo>
                      <a:pt x="25" y="51"/>
                      <a:pt x="25" y="51"/>
                      <a:pt x="25" y="51"/>
                    </a:cubicBezTo>
                    <a:close/>
                    <a:moveTo>
                      <a:pt x="25" y="0"/>
                    </a:moveTo>
                    <a:cubicBezTo>
                      <a:pt x="11" y="0"/>
                      <a:pt x="0" y="12"/>
                      <a:pt x="0" y="25"/>
                    </a:cubicBezTo>
                    <a:cubicBezTo>
                      <a:pt x="0" y="39"/>
                      <a:pt x="11" y="51"/>
                      <a:pt x="25" y="51"/>
                    </a:cubicBezTo>
                    <a:cubicBezTo>
                      <a:pt x="25" y="33"/>
                      <a:pt x="25" y="33"/>
                      <a:pt x="25" y="33"/>
                    </a:cubicBezTo>
                    <a:cubicBezTo>
                      <a:pt x="12" y="38"/>
                      <a:pt x="12" y="38"/>
                      <a:pt x="12" y="38"/>
                    </a:cubicBezTo>
                    <a:cubicBezTo>
                      <a:pt x="20" y="20"/>
                      <a:pt x="20" y="20"/>
                      <a:pt x="20" y="20"/>
                    </a:cubicBezTo>
                    <a:cubicBezTo>
                      <a:pt x="20" y="20"/>
                      <a:pt x="20" y="20"/>
                      <a:pt x="20" y="20"/>
                    </a:cubicBezTo>
                    <a:cubicBezTo>
                      <a:pt x="25" y="18"/>
                      <a:pt x="25" y="18"/>
                      <a:pt x="25" y="18"/>
                    </a:cubicBezTo>
                    <a:lnTo>
                      <a:pt x="25"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26" name="Oval 263"/>
              <p:cNvSpPr>
                <a:spLocks noChangeArrowheads="1"/>
              </p:cNvSpPr>
              <p:nvPr/>
            </p:nvSpPr>
            <p:spPr bwMode="auto">
              <a:xfrm>
                <a:off x="-4702175" y="539750"/>
                <a:ext cx="23813" cy="23813"/>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27" name="Freeform 264"/>
              <p:cNvSpPr>
                <a:spLocks noEditPoints="1"/>
              </p:cNvSpPr>
              <p:nvPr/>
            </p:nvSpPr>
            <p:spPr bwMode="auto">
              <a:xfrm>
                <a:off x="-2266950" y="1716087"/>
                <a:ext cx="225425" cy="225425"/>
              </a:xfrm>
              <a:custGeom>
                <a:avLst/>
                <a:gdLst>
                  <a:gd name="T0" fmla="*/ 30 w 60"/>
                  <a:gd name="T1" fmla="*/ 60 h 60"/>
                  <a:gd name="T2" fmla="*/ 35 w 60"/>
                  <a:gd name="T3" fmla="*/ 60 h 60"/>
                  <a:gd name="T4" fmla="*/ 35 w 60"/>
                  <a:gd name="T5" fmla="*/ 55 h 60"/>
                  <a:gd name="T6" fmla="*/ 45 w 60"/>
                  <a:gd name="T7" fmla="*/ 51 h 60"/>
                  <a:gd name="T8" fmla="*/ 48 w 60"/>
                  <a:gd name="T9" fmla="*/ 54 h 60"/>
                  <a:gd name="T10" fmla="*/ 55 w 60"/>
                  <a:gd name="T11" fmla="*/ 48 h 60"/>
                  <a:gd name="T12" fmla="*/ 52 w 60"/>
                  <a:gd name="T13" fmla="*/ 45 h 60"/>
                  <a:gd name="T14" fmla="*/ 56 w 60"/>
                  <a:gd name="T15" fmla="*/ 35 h 60"/>
                  <a:gd name="T16" fmla="*/ 60 w 60"/>
                  <a:gd name="T17" fmla="*/ 35 h 60"/>
                  <a:gd name="T18" fmla="*/ 60 w 60"/>
                  <a:gd name="T19" fmla="*/ 25 h 60"/>
                  <a:gd name="T20" fmla="*/ 56 w 60"/>
                  <a:gd name="T21" fmla="*/ 25 h 60"/>
                  <a:gd name="T22" fmla="*/ 52 w 60"/>
                  <a:gd name="T23" fmla="*/ 15 h 60"/>
                  <a:gd name="T24" fmla="*/ 55 w 60"/>
                  <a:gd name="T25" fmla="*/ 12 h 60"/>
                  <a:gd name="T26" fmla="*/ 48 w 60"/>
                  <a:gd name="T27" fmla="*/ 5 h 60"/>
                  <a:gd name="T28" fmla="*/ 45 w 60"/>
                  <a:gd name="T29" fmla="*/ 8 h 60"/>
                  <a:gd name="T30" fmla="*/ 35 w 60"/>
                  <a:gd name="T31" fmla="*/ 4 h 60"/>
                  <a:gd name="T32" fmla="*/ 35 w 60"/>
                  <a:gd name="T33" fmla="*/ 0 h 60"/>
                  <a:gd name="T34" fmla="*/ 30 w 60"/>
                  <a:gd name="T35" fmla="*/ 0 h 60"/>
                  <a:gd name="T36" fmla="*/ 30 w 60"/>
                  <a:gd name="T37" fmla="*/ 11 h 60"/>
                  <a:gd name="T38" fmla="*/ 30 w 60"/>
                  <a:gd name="T39" fmla="*/ 11 h 60"/>
                  <a:gd name="T40" fmla="*/ 49 w 60"/>
                  <a:gd name="T41" fmla="*/ 30 h 60"/>
                  <a:gd name="T42" fmla="*/ 30 w 60"/>
                  <a:gd name="T43" fmla="*/ 49 h 60"/>
                  <a:gd name="T44" fmla="*/ 30 w 60"/>
                  <a:gd name="T45" fmla="*/ 60 h 60"/>
                  <a:gd name="T46" fmla="*/ 9 w 60"/>
                  <a:gd name="T47" fmla="*/ 45 h 60"/>
                  <a:gd name="T48" fmla="*/ 6 w 60"/>
                  <a:gd name="T49" fmla="*/ 48 h 60"/>
                  <a:gd name="T50" fmla="*/ 12 w 60"/>
                  <a:gd name="T51" fmla="*/ 54 h 60"/>
                  <a:gd name="T52" fmla="*/ 15 w 60"/>
                  <a:gd name="T53" fmla="*/ 51 h 60"/>
                  <a:gd name="T54" fmla="*/ 25 w 60"/>
                  <a:gd name="T55" fmla="*/ 55 h 60"/>
                  <a:gd name="T56" fmla="*/ 25 w 60"/>
                  <a:gd name="T57" fmla="*/ 60 h 60"/>
                  <a:gd name="T58" fmla="*/ 30 w 60"/>
                  <a:gd name="T59" fmla="*/ 60 h 60"/>
                  <a:gd name="T60" fmla="*/ 30 w 60"/>
                  <a:gd name="T61" fmla="*/ 49 h 60"/>
                  <a:gd name="T62" fmla="*/ 11 w 60"/>
                  <a:gd name="T63" fmla="*/ 30 h 60"/>
                  <a:gd name="T64" fmla="*/ 30 w 60"/>
                  <a:gd name="T65" fmla="*/ 11 h 60"/>
                  <a:gd name="T66" fmla="*/ 30 w 60"/>
                  <a:gd name="T67" fmla="*/ 0 h 60"/>
                  <a:gd name="T68" fmla="*/ 25 w 60"/>
                  <a:gd name="T69" fmla="*/ 0 h 60"/>
                  <a:gd name="T70" fmla="*/ 25 w 60"/>
                  <a:gd name="T71" fmla="*/ 4 h 60"/>
                  <a:gd name="T72" fmla="*/ 15 w 60"/>
                  <a:gd name="T73" fmla="*/ 8 h 60"/>
                  <a:gd name="T74" fmla="*/ 12 w 60"/>
                  <a:gd name="T75" fmla="*/ 5 h 60"/>
                  <a:gd name="T76" fmla="*/ 6 w 60"/>
                  <a:gd name="T77" fmla="*/ 12 h 60"/>
                  <a:gd name="T78" fmla="*/ 9 w 60"/>
                  <a:gd name="T79" fmla="*/ 15 h 60"/>
                  <a:gd name="T80" fmla="*/ 5 w 60"/>
                  <a:gd name="T81" fmla="*/ 25 h 60"/>
                  <a:gd name="T82" fmla="*/ 0 w 60"/>
                  <a:gd name="T83" fmla="*/ 25 h 60"/>
                  <a:gd name="T84" fmla="*/ 0 w 60"/>
                  <a:gd name="T85" fmla="*/ 35 h 60"/>
                  <a:gd name="T86" fmla="*/ 5 w 60"/>
                  <a:gd name="T87" fmla="*/ 35 h 60"/>
                  <a:gd name="T88" fmla="*/ 9 w 60"/>
                  <a:gd name="T89" fmla="*/ 45 h 60"/>
                  <a:gd name="T90" fmla="*/ 30 w 60"/>
                  <a:gd name="T91" fmla="*/ 11 h 60"/>
                  <a:gd name="T92" fmla="*/ 30 w 60"/>
                  <a:gd name="T93" fmla="*/ 1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 h="60">
                    <a:moveTo>
                      <a:pt x="30" y="60"/>
                    </a:moveTo>
                    <a:cubicBezTo>
                      <a:pt x="35" y="60"/>
                      <a:pt x="35" y="60"/>
                      <a:pt x="35" y="60"/>
                    </a:cubicBezTo>
                    <a:cubicBezTo>
                      <a:pt x="35" y="55"/>
                      <a:pt x="35" y="55"/>
                      <a:pt x="35" y="55"/>
                    </a:cubicBezTo>
                    <a:cubicBezTo>
                      <a:pt x="39" y="55"/>
                      <a:pt x="42" y="53"/>
                      <a:pt x="45" y="51"/>
                    </a:cubicBezTo>
                    <a:cubicBezTo>
                      <a:pt x="48" y="54"/>
                      <a:pt x="48" y="54"/>
                      <a:pt x="48" y="54"/>
                    </a:cubicBezTo>
                    <a:cubicBezTo>
                      <a:pt x="55" y="48"/>
                      <a:pt x="55" y="48"/>
                      <a:pt x="55" y="48"/>
                    </a:cubicBezTo>
                    <a:cubicBezTo>
                      <a:pt x="52" y="45"/>
                      <a:pt x="52" y="45"/>
                      <a:pt x="52" y="45"/>
                    </a:cubicBezTo>
                    <a:cubicBezTo>
                      <a:pt x="54" y="42"/>
                      <a:pt x="55" y="38"/>
                      <a:pt x="56" y="35"/>
                    </a:cubicBezTo>
                    <a:cubicBezTo>
                      <a:pt x="60" y="35"/>
                      <a:pt x="60" y="35"/>
                      <a:pt x="60" y="35"/>
                    </a:cubicBezTo>
                    <a:cubicBezTo>
                      <a:pt x="60" y="25"/>
                      <a:pt x="60" y="25"/>
                      <a:pt x="60" y="25"/>
                    </a:cubicBezTo>
                    <a:cubicBezTo>
                      <a:pt x="56" y="25"/>
                      <a:pt x="56" y="25"/>
                      <a:pt x="56" y="25"/>
                    </a:cubicBezTo>
                    <a:cubicBezTo>
                      <a:pt x="55" y="21"/>
                      <a:pt x="54" y="18"/>
                      <a:pt x="52" y="15"/>
                    </a:cubicBezTo>
                    <a:cubicBezTo>
                      <a:pt x="55" y="12"/>
                      <a:pt x="55" y="12"/>
                      <a:pt x="55" y="12"/>
                    </a:cubicBezTo>
                    <a:cubicBezTo>
                      <a:pt x="48" y="5"/>
                      <a:pt x="48" y="5"/>
                      <a:pt x="48" y="5"/>
                    </a:cubicBezTo>
                    <a:cubicBezTo>
                      <a:pt x="45" y="8"/>
                      <a:pt x="45" y="8"/>
                      <a:pt x="45" y="8"/>
                    </a:cubicBezTo>
                    <a:cubicBezTo>
                      <a:pt x="42" y="6"/>
                      <a:pt x="39" y="5"/>
                      <a:pt x="35" y="4"/>
                    </a:cubicBezTo>
                    <a:cubicBezTo>
                      <a:pt x="35" y="0"/>
                      <a:pt x="35" y="0"/>
                      <a:pt x="35" y="0"/>
                    </a:cubicBezTo>
                    <a:cubicBezTo>
                      <a:pt x="30" y="0"/>
                      <a:pt x="30" y="0"/>
                      <a:pt x="30" y="0"/>
                    </a:cubicBezTo>
                    <a:cubicBezTo>
                      <a:pt x="30" y="11"/>
                      <a:pt x="30" y="11"/>
                      <a:pt x="30" y="11"/>
                    </a:cubicBezTo>
                    <a:cubicBezTo>
                      <a:pt x="30" y="11"/>
                      <a:pt x="30" y="11"/>
                      <a:pt x="30" y="11"/>
                    </a:cubicBezTo>
                    <a:cubicBezTo>
                      <a:pt x="41" y="11"/>
                      <a:pt x="49" y="19"/>
                      <a:pt x="49" y="30"/>
                    </a:cubicBezTo>
                    <a:cubicBezTo>
                      <a:pt x="49" y="40"/>
                      <a:pt x="41" y="49"/>
                      <a:pt x="30" y="49"/>
                    </a:cubicBezTo>
                    <a:lnTo>
                      <a:pt x="30" y="60"/>
                    </a:lnTo>
                    <a:close/>
                    <a:moveTo>
                      <a:pt x="9" y="45"/>
                    </a:moveTo>
                    <a:cubicBezTo>
                      <a:pt x="6" y="48"/>
                      <a:pt x="6" y="48"/>
                      <a:pt x="6" y="48"/>
                    </a:cubicBezTo>
                    <a:cubicBezTo>
                      <a:pt x="12" y="54"/>
                      <a:pt x="12" y="54"/>
                      <a:pt x="12" y="54"/>
                    </a:cubicBezTo>
                    <a:cubicBezTo>
                      <a:pt x="15" y="51"/>
                      <a:pt x="15" y="51"/>
                      <a:pt x="15" y="51"/>
                    </a:cubicBezTo>
                    <a:cubicBezTo>
                      <a:pt x="18" y="53"/>
                      <a:pt x="22" y="55"/>
                      <a:pt x="25" y="55"/>
                    </a:cubicBezTo>
                    <a:cubicBezTo>
                      <a:pt x="25" y="60"/>
                      <a:pt x="25" y="60"/>
                      <a:pt x="25" y="60"/>
                    </a:cubicBezTo>
                    <a:cubicBezTo>
                      <a:pt x="30" y="60"/>
                      <a:pt x="30" y="60"/>
                      <a:pt x="30" y="60"/>
                    </a:cubicBezTo>
                    <a:cubicBezTo>
                      <a:pt x="30" y="49"/>
                      <a:pt x="30" y="49"/>
                      <a:pt x="30" y="49"/>
                    </a:cubicBezTo>
                    <a:cubicBezTo>
                      <a:pt x="20" y="49"/>
                      <a:pt x="11" y="40"/>
                      <a:pt x="11" y="30"/>
                    </a:cubicBezTo>
                    <a:cubicBezTo>
                      <a:pt x="11" y="19"/>
                      <a:pt x="20" y="11"/>
                      <a:pt x="30" y="11"/>
                    </a:cubicBezTo>
                    <a:cubicBezTo>
                      <a:pt x="30" y="0"/>
                      <a:pt x="30" y="0"/>
                      <a:pt x="30" y="0"/>
                    </a:cubicBezTo>
                    <a:cubicBezTo>
                      <a:pt x="25" y="0"/>
                      <a:pt x="25" y="0"/>
                      <a:pt x="25" y="0"/>
                    </a:cubicBezTo>
                    <a:cubicBezTo>
                      <a:pt x="25" y="4"/>
                      <a:pt x="25" y="4"/>
                      <a:pt x="25" y="4"/>
                    </a:cubicBezTo>
                    <a:cubicBezTo>
                      <a:pt x="22" y="5"/>
                      <a:pt x="18" y="6"/>
                      <a:pt x="15" y="8"/>
                    </a:cubicBezTo>
                    <a:cubicBezTo>
                      <a:pt x="12" y="5"/>
                      <a:pt x="12" y="5"/>
                      <a:pt x="12" y="5"/>
                    </a:cubicBezTo>
                    <a:cubicBezTo>
                      <a:pt x="6" y="12"/>
                      <a:pt x="6" y="12"/>
                      <a:pt x="6" y="12"/>
                    </a:cubicBezTo>
                    <a:cubicBezTo>
                      <a:pt x="9" y="15"/>
                      <a:pt x="9" y="15"/>
                      <a:pt x="9" y="15"/>
                    </a:cubicBezTo>
                    <a:cubicBezTo>
                      <a:pt x="7" y="18"/>
                      <a:pt x="5" y="21"/>
                      <a:pt x="5" y="25"/>
                    </a:cubicBezTo>
                    <a:cubicBezTo>
                      <a:pt x="0" y="25"/>
                      <a:pt x="0" y="25"/>
                      <a:pt x="0" y="25"/>
                    </a:cubicBezTo>
                    <a:cubicBezTo>
                      <a:pt x="0" y="35"/>
                      <a:pt x="0" y="35"/>
                      <a:pt x="0" y="35"/>
                    </a:cubicBezTo>
                    <a:cubicBezTo>
                      <a:pt x="5" y="35"/>
                      <a:pt x="5" y="35"/>
                      <a:pt x="5" y="35"/>
                    </a:cubicBezTo>
                    <a:cubicBezTo>
                      <a:pt x="5" y="38"/>
                      <a:pt x="7" y="42"/>
                      <a:pt x="9" y="45"/>
                    </a:cubicBezTo>
                    <a:close/>
                    <a:moveTo>
                      <a:pt x="30" y="11"/>
                    </a:moveTo>
                    <a:cubicBezTo>
                      <a:pt x="30" y="11"/>
                      <a:pt x="30" y="11"/>
                      <a:pt x="30" y="11"/>
                    </a:cubicBezTo>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28" name="Rectangle 265"/>
              <p:cNvSpPr>
                <a:spLocks noChangeArrowheads="1"/>
              </p:cNvSpPr>
              <p:nvPr/>
            </p:nvSpPr>
            <p:spPr bwMode="auto">
              <a:xfrm>
                <a:off x="-2805113" y="2324100"/>
                <a:ext cx="263525" cy="30163"/>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29" name="Freeform 266"/>
              <p:cNvSpPr>
                <a:spLocks noEditPoints="1"/>
              </p:cNvSpPr>
              <p:nvPr/>
            </p:nvSpPr>
            <p:spPr bwMode="auto">
              <a:xfrm>
                <a:off x="-2805113" y="2384425"/>
                <a:ext cx="263525" cy="104775"/>
              </a:xfrm>
              <a:custGeom>
                <a:avLst/>
                <a:gdLst>
                  <a:gd name="T0" fmla="*/ 140 w 166"/>
                  <a:gd name="T1" fmla="*/ 66 h 66"/>
                  <a:gd name="T2" fmla="*/ 166 w 166"/>
                  <a:gd name="T3" fmla="*/ 66 h 66"/>
                  <a:gd name="T4" fmla="*/ 166 w 166"/>
                  <a:gd name="T5" fmla="*/ 0 h 66"/>
                  <a:gd name="T6" fmla="*/ 140 w 166"/>
                  <a:gd name="T7" fmla="*/ 0 h 66"/>
                  <a:gd name="T8" fmla="*/ 140 w 166"/>
                  <a:gd name="T9" fmla="*/ 33 h 66"/>
                  <a:gd name="T10" fmla="*/ 140 w 166"/>
                  <a:gd name="T11" fmla="*/ 33 h 66"/>
                  <a:gd name="T12" fmla="*/ 152 w 166"/>
                  <a:gd name="T13" fmla="*/ 45 h 66"/>
                  <a:gd name="T14" fmla="*/ 140 w 166"/>
                  <a:gd name="T15" fmla="*/ 57 h 66"/>
                  <a:gd name="T16" fmla="*/ 140 w 166"/>
                  <a:gd name="T17" fmla="*/ 66 h 66"/>
                  <a:gd name="T18" fmla="*/ 0 w 166"/>
                  <a:gd name="T19" fmla="*/ 66 h 66"/>
                  <a:gd name="T20" fmla="*/ 140 w 166"/>
                  <a:gd name="T21" fmla="*/ 66 h 66"/>
                  <a:gd name="T22" fmla="*/ 140 w 166"/>
                  <a:gd name="T23" fmla="*/ 57 h 66"/>
                  <a:gd name="T24" fmla="*/ 128 w 166"/>
                  <a:gd name="T25" fmla="*/ 45 h 66"/>
                  <a:gd name="T26" fmla="*/ 140 w 166"/>
                  <a:gd name="T27" fmla="*/ 33 h 66"/>
                  <a:gd name="T28" fmla="*/ 140 w 166"/>
                  <a:gd name="T29" fmla="*/ 0 h 66"/>
                  <a:gd name="T30" fmla="*/ 0 w 166"/>
                  <a:gd name="T31" fmla="*/ 0 h 66"/>
                  <a:gd name="T32" fmla="*/ 0 w 166"/>
                  <a:gd name="T33" fmla="*/ 66 h 66"/>
                  <a:gd name="T34" fmla="*/ 0 w 166"/>
                  <a:gd name="T35" fmla="*/ 66 h 66"/>
                  <a:gd name="T36" fmla="*/ 140 w 166"/>
                  <a:gd name="T37" fmla="*/ 33 h 66"/>
                  <a:gd name="T38" fmla="*/ 140 w 166"/>
                  <a:gd name="T3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6" h="66">
                    <a:moveTo>
                      <a:pt x="140" y="66"/>
                    </a:moveTo>
                    <a:lnTo>
                      <a:pt x="166" y="66"/>
                    </a:lnTo>
                    <a:lnTo>
                      <a:pt x="166" y="0"/>
                    </a:lnTo>
                    <a:lnTo>
                      <a:pt x="140" y="0"/>
                    </a:lnTo>
                    <a:lnTo>
                      <a:pt x="140" y="33"/>
                    </a:lnTo>
                    <a:lnTo>
                      <a:pt x="140" y="33"/>
                    </a:lnTo>
                    <a:lnTo>
                      <a:pt x="152" y="45"/>
                    </a:lnTo>
                    <a:lnTo>
                      <a:pt x="140" y="57"/>
                    </a:lnTo>
                    <a:lnTo>
                      <a:pt x="140" y="66"/>
                    </a:lnTo>
                    <a:close/>
                    <a:moveTo>
                      <a:pt x="0" y="66"/>
                    </a:moveTo>
                    <a:lnTo>
                      <a:pt x="140" y="66"/>
                    </a:lnTo>
                    <a:lnTo>
                      <a:pt x="140" y="57"/>
                    </a:lnTo>
                    <a:lnTo>
                      <a:pt x="128" y="45"/>
                    </a:lnTo>
                    <a:lnTo>
                      <a:pt x="140" y="33"/>
                    </a:lnTo>
                    <a:lnTo>
                      <a:pt x="140" y="0"/>
                    </a:lnTo>
                    <a:lnTo>
                      <a:pt x="0" y="0"/>
                    </a:lnTo>
                    <a:lnTo>
                      <a:pt x="0" y="66"/>
                    </a:lnTo>
                    <a:lnTo>
                      <a:pt x="0" y="66"/>
                    </a:lnTo>
                    <a:close/>
                    <a:moveTo>
                      <a:pt x="140" y="33"/>
                    </a:moveTo>
                    <a:lnTo>
                      <a:pt x="140" y="33"/>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30" name="Freeform 267"/>
              <p:cNvSpPr>
                <a:spLocks noEditPoints="1"/>
              </p:cNvSpPr>
              <p:nvPr/>
            </p:nvSpPr>
            <p:spPr bwMode="auto">
              <a:xfrm>
                <a:off x="-2805113" y="2384425"/>
                <a:ext cx="263525" cy="104775"/>
              </a:xfrm>
              <a:custGeom>
                <a:avLst/>
                <a:gdLst>
                  <a:gd name="T0" fmla="*/ 140 w 166"/>
                  <a:gd name="T1" fmla="*/ 66 h 66"/>
                  <a:gd name="T2" fmla="*/ 166 w 166"/>
                  <a:gd name="T3" fmla="*/ 66 h 66"/>
                  <a:gd name="T4" fmla="*/ 166 w 166"/>
                  <a:gd name="T5" fmla="*/ 0 h 66"/>
                  <a:gd name="T6" fmla="*/ 140 w 166"/>
                  <a:gd name="T7" fmla="*/ 0 h 66"/>
                  <a:gd name="T8" fmla="*/ 140 w 166"/>
                  <a:gd name="T9" fmla="*/ 33 h 66"/>
                  <a:gd name="T10" fmla="*/ 140 w 166"/>
                  <a:gd name="T11" fmla="*/ 33 h 66"/>
                  <a:gd name="T12" fmla="*/ 152 w 166"/>
                  <a:gd name="T13" fmla="*/ 45 h 66"/>
                  <a:gd name="T14" fmla="*/ 140 w 166"/>
                  <a:gd name="T15" fmla="*/ 57 h 66"/>
                  <a:gd name="T16" fmla="*/ 140 w 166"/>
                  <a:gd name="T17" fmla="*/ 66 h 66"/>
                  <a:gd name="T18" fmla="*/ 0 w 166"/>
                  <a:gd name="T19" fmla="*/ 66 h 66"/>
                  <a:gd name="T20" fmla="*/ 140 w 166"/>
                  <a:gd name="T21" fmla="*/ 66 h 66"/>
                  <a:gd name="T22" fmla="*/ 140 w 166"/>
                  <a:gd name="T23" fmla="*/ 57 h 66"/>
                  <a:gd name="T24" fmla="*/ 128 w 166"/>
                  <a:gd name="T25" fmla="*/ 45 h 66"/>
                  <a:gd name="T26" fmla="*/ 140 w 166"/>
                  <a:gd name="T27" fmla="*/ 33 h 66"/>
                  <a:gd name="T28" fmla="*/ 140 w 166"/>
                  <a:gd name="T29" fmla="*/ 0 h 66"/>
                  <a:gd name="T30" fmla="*/ 0 w 166"/>
                  <a:gd name="T31" fmla="*/ 0 h 66"/>
                  <a:gd name="T32" fmla="*/ 0 w 166"/>
                  <a:gd name="T33" fmla="*/ 66 h 66"/>
                  <a:gd name="T34" fmla="*/ 0 w 166"/>
                  <a:gd name="T35" fmla="*/ 66 h 66"/>
                  <a:gd name="T36" fmla="*/ 140 w 166"/>
                  <a:gd name="T37" fmla="*/ 33 h 66"/>
                  <a:gd name="T38" fmla="*/ 140 w 166"/>
                  <a:gd name="T3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6" h="66">
                    <a:moveTo>
                      <a:pt x="140" y="66"/>
                    </a:moveTo>
                    <a:lnTo>
                      <a:pt x="166" y="66"/>
                    </a:lnTo>
                    <a:lnTo>
                      <a:pt x="166" y="0"/>
                    </a:lnTo>
                    <a:lnTo>
                      <a:pt x="140" y="0"/>
                    </a:lnTo>
                    <a:lnTo>
                      <a:pt x="140" y="33"/>
                    </a:lnTo>
                    <a:lnTo>
                      <a:pt x="140" y="33"/>
                    </a:lnTo>
                    <a:lnTo>
                      <a:pt x="152" y="45"/>
                    </a:lnTo>
                    <a:lnTo>
                      <a:pt x="140" y="57"/>
                    </a:lnTo>
                    <a:lnTo>
                      <a:pt x="140" y="66"/>
                    </a:lnTo>
                    <a:moveTo>
                      <a:pt x="0" y="66"/>
                    </a:moveTo>
                    <a:lnTo>
                      <a:pt x="140" y="66"/>
                    </a:lnTo>
                    <a:lnTo>
                      <a:pt x="140" y="57"/>
                    </a:lnTo>
                    <a:lnTo>
                      <a:pt x="128" y="45"/>
                    </a:lnTo>
                    <a:lnTo>
                      <a:pt x="140" y="33"/>
                    </a:lnTo>
                    <a:lnTo>
                      <a:pt x="140" y="0"/>
                    </a:lnTo>
                    <a:lnTo>
                      <a:pt x="0" y="0"/>
                    </a:lnTo>
                    <a:lnTo>
                      <a:pt x="0" y="66"/>
                    </a:lnTo>
                    <a:lnTo>
                      <a:pt x="0" y="66"/>
                    </a:lnTo>
                    <a:moveTo>
                      <a:pt x="140" y="33"/>
                    </a:moveTo>
                    <a:lnTo>
                      <a:pt x="140" y="33"/>
                    </a:lnTo>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grpSp>
        <p:grpSp>
          <p:nvGrpSpPr>
            <p:cNvPr id="11" name="Group 303"/>
            <p:cNvGrpSpPr/>
            <p:nvPr/>
          </p:nvGrpSpPr>
          <p:grpSpPr>
            <a:xfrm>
              <a:off x="1103599" y="1583535"/>
              <a:ext cx="3283030" cy="4870483"/>
              <a:chOff x="-7085012" y="-420688"/>
              <a:chExt cx="6362699" cy="9439276"/>
            </a:xfrm>
            <a:solidFill>
              <a:schemeClr val="bg1">
                <a:lumMod val="75000"/>
              </a:schemeClr>
            </a:solidFill>
          </p:grpSpPr>
          <p:sp>
            <p:nvSpPr>
              <p:cNvPr id="12" name="Freeform 271"/>
              <p:cNvSpPr/>
              <p:nvPr/>
            </p:nvSpPr>
            <p:spPr bwMode="auto">
              <a:xfrm>
                <a:off x="-4905375" y="-222250"/>
                <a:ext cx="619125" cy="461963"/>
              </a:xfrm>
              <a:custGeom>
                <a:avLst/>
                <a:gdLst>
                  <a:gd name="T0" fmla="*/ 82 w 165"/>
                  <a:gd name="T1" fmla="*/ 0 h 123"/>
                  <a:gd name="T2" fmla="*/ 0 w 165"/>
                  <a:gd name="T3" fmla="*/ 83 h 123"/>
                  <a:gd name="T4" fmla="*/ 10 w 165"/>
                  <a:gd name="T5" fmla="*/ 122 h 123"/>
                  <a:gd name="T6" fmla="*/ 10 w 165"/>
                  <a:gd name="T7" fmla="*/ 100 h 123"/>
                  <a:gd name="T8" fmla="*/ 14 w 165"/>
                  <a:gd name="T9" fmla="*/ 89 h 123"/>
                  <a:gd name="T10" fmla="*/ 13 w 165"/>
                  <a:gd name="T11" fmla="*/ 83 h 123"/>
                  <a:gd name="T12" fmla="*/ 82 w 165"/>
                  <a:gd name="T13" fmla="*/ 13 h 123"/>
                  <a:gd name="T14" fmla="*/ 151 w 165"/>
                  <a:gd name="T15" fmla="*/ 83 h 123"/>
                  <a:gd name="T16" fmla="*/ 151 w 165"/>
                  <a:gd name="T17" fmla="*/ 90 h 123"/>
                  <a:gd name="T18" fmla="*/ 155 w 165"/>
                  <a:gd name="T19" fmla="*/ 100 h 123"/>
                  <a:gd name="T20" fmla="*/ 155 w 165"/>
                  <a:gd name="T21" fmla="*/ 123 h 123"/>
                  <a:gd name="T22" fmla="*/ 165 w 165"/>
                  <a:gd name="T23" fmla="*/ 83 h 123"/>
                  <a:gd name="T24" fmla="*/ 82 w 165"/>
                  <a:gd name="T25"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23">
                    <a:moveTo>
                      <a:pt x="82" y="0"/>
                    </a:moveTo>
                    <a:cubicBezTo>
                      <a:pt x="37" y="0"/>
                      <a:pt x="0" y="37"/>
                      <a:pt x="0" y="83"/>
                    </a:cubicBezTo>
                    <a:cubicBezTo>
                      <a:pt x="0" y="96"/>
                      <a:pt x="3" y="110"/>
                      <a:pt x="10" y="122"/>
                    </a:cubicBezTo>
                    <a:cubicBezTo>
                      <a:pt x="10" y="100"/>
                      <a:pt x="10" y="100"/>
                      <a:pt x="10" y="100"/>
                    </a:cubicBezTo>
                    <a:cubicBezTo>
                      <a:pt x="10" y="96"/>
                      <a:pt x="11" y="92"/>
                      <a:pt x="14" y="89"/>
                    </a:cubicBezTo>
                    <a:cubicBezTo>
                      <a:pt x="14" y="87"/>
                      <a:pt x="13" y="85"/>
                      <a:pt x="13" y="83"/>
                    </a:cubicBezTo>
                    <a:cubicBezTo>
                      <a:pt x="13" y="45"/>
                      <a:pt x="44" y="13"/>
                      <a:pt x="82" y="13"/>
                    </a:cubicBezTo>
                    <a:cubicBezTo>
                      <a:pt x="120" y="13"/>
                      <a:pt x="151" y="45"/>
                      <a:pt x="151" y="83"/>
                    </a:cubicBezTo>
                    <a:cubicBezTo>
                      <a:pt x="151" y="85"/>
                      <a:pt x="151" y="88"/>
                      <a:pt x="151" y="90"/>
                    </a:cubicBezTo>
                    <a:cubicBezTo>
                      <a:pt x="153" y="93"/>
                      <a:pt x="155" y="97"/>
                      <a:pt x="155" y="100"/>
                    </a:cubicBezTo>
                    <a:cubicBezTo>
                      <a:pt x="155" y="123"/>
                      <a:pt x="155" y="123"/>
                      <a:pt x="155" y="123"/>
                    </a:cubicBezTo>
                    <a:cubicBezTo>
                      <a:pt x="161" y="111"/>
                      <a:pt x="165" y="97"/>
                      <a:pt x="165" y="83"/>
                    </a:cubicBezTo>
                    <a:cubicBezTo>
                      <a:pt x="165" y="37"/>
                      <a:pt x="128" y="0"/>
                      <a:pt x="82"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3" name="Freeform 272"/>
              <p:cNvSpPr/>
              <p:nvPr/>
            </p:nvSpPr>
            <p:spPr bwMode="auto">
              <a:xfrm>
                <a:off x="-4852988" y="90487"/>
                <a:ext cx="138112" cy="247650"/>
              </a:xfrm>
              <a:custGeom>
                <a:avLst/>
                <a:gdLst>
                  <a:gd name="T0" fmla="*/ 1 w 37"/>
                  <a:gd name="T1" fmla="*/ 14 h 66"/>
                  <a:gd name="T2" fmla="*/ 0 w 37"/>
                  <a:gd name="T3" fmla="*/ 17 h 66"/>
                  <a:gd name="T4" fmla="*/ 0 w 37"/>
                  <a:gd name="T5" fmla="*/ 38 h 66"/>
                  <a:gd name="T6" fmla="*/ 0 w 37"/>
                  <a:gd name="T7" fmla="*/ 48 h 66"/>
                  <a:gd name="T8" fmla="*/ 26 w 37"/>
                  <a:gd name="T9" fmla="*/ 66 h 66"/>
                  <a:gd name="T10" fmla="*/ 37 w 37"/>
                  <a:gd name="T11" fmla="*/ 66 h 66"/>
                  <a:gd name="T12" fmla="*/ 37 w 37"/>
                  <a:gd name="T13" fmla="*/ 0 h 66"/>
                  <a:gd name="T14" fmla="*/ 26 w 37"/>
                  <a:gd name="T15" fmla="*/ 0 h 66"/>
                  <a:gd name="T16" fmla="*/ 1 w 37"/>
                  <a:gd name="T17" fmla="*/ 1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6">
                    <a:moveTo>
                      <a:pt x="1" y="14"/>
                    </a:moveTo>
                    <a:cubicBezTo>
                      <a:pt x="1" y="15"/>
                      <a:pt x="0" y="16"/>
                      <a:pt x="0" y="17"/>
                    </a:cubicBezTo>
                    <a:cubicBezTo>
                      <a:pt x="0" y="38"/>
                      <a:pt x="0" y="38"/>
                      <a:pt x="0" y="38"/>
                    </a:cubicBezTo>
                    <a:cubicBezTo>
                      <a:pt x="0" y="48"/>
                      <a:pt x="0" y="48"/>
                      <a:pt x="0" y="48"/>
                    </a:cubicBezTo>
                    <a:cubicBezTo>
                      <a:pt x="0" y="58"/>
                      <a:pt x="12" y="66"/>
                      <a:pt x="26" y="66"/>
                    </a:cubicBezTo>
                    <a:cubicBezTo>
                      <a:pt x="37" y="66"/>
                      <a:pt x="37" y="66"/>
                      <a:pt x="37" y="66"/>
                    </a:cubicBezTo>
                    <a:cubicBezTo>
                      <a:pt x="37" y="0"/>
                      <a:pt x="37" y="0"/>
                      <a:pt x="37" y="0"/>
                    </a:cubicBezTo>
                    <a:cubicBezTo>
                      <a:pt x="26" y="0"/>
                      <a:pt x="26" y="0"/>
                      <a:pt x="26" y="0"/>
                    </a:cubicBezTo>
                    <a:cubicBezTo>
                      <a:pt x="14" y="0"/>
                      <a:pt x="3" y="6"/>
                      <a:pt x="1" y="14"/>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4" name="Freeform 273"/>
              <p:cNvSpPr/>
              <p:nvPr/>
            </p:nvSpPr>
            <p:spPr bwMode="auto">
              <a:xfrm>
                <a:off x="-4478338" y="90487"/>
                <a:ext cx="134937" cy="247650"/>
              </a:xfrm>
              <a:custGeom>
                <a:avLst/>
                <a:gdLst>
                  <a:gd name="T0" fmla="*/ 36 w 36"/>
                  <a:gd name="T1" fmla="*/ 48 h 66"/>
                  <a:gd name="T2" fmla="*/ 36 w 36"/>
                  <a:gd name="T3" fmla="*/ 38 h 66"/>
                  <a:gd name="T4" fmla="*/ 36 w 36"/>
                  <a:gd name="T5" fmla="*/ 17 h 66"/>
                  <a:gd name="T6" fmla="*/ 36 w 36"/>
                  <a:gd name="T7" fmla="*/ 15 h 66"/>
                  <a:gd name="T8" fmla="*/ 10 w 36"/>
                  <a:gd name="T9" fmla="*/ 0 h 66"/>
                  <a:gd name="T10" fmla="*/ 0 w 36"/>
                  <a:gd name="T11" fmla="*/ 0 h 66"/>
                  <a:gd name="T12" fmla="*/ 0 w 36"/>
                  <a:gd name="T13" fmla="*/ 66 h 66"/>
                  <a:gd name="T14" fmla="*/ 10 w 36"/>
                  <a:gd name="T15" fmla="*/ 66 h 66"/>
                  <a:gd name="T16" fmla="*/ 36 w 36"/>
                  <a:gd name="T17"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66">
                    <a:moveTo>
                      <a:pt x="36" y="48"/>
                    </a:moveTo>
                    <a:cubicBezTo>
                      <a:pt x="36" y="38"/>
                      <a:pt x="36" y="38"/>
                      <a:pt x="36" y="38"/>
                    </a:cubicBezTo>
                    <a:cubicBezTo>
                      <a:pt x="36" y="17"/>
                      <a:pt x="36" y="17"/>
                      <a:pt x="36" y="17"/>
                    </a:cubicBezTo>
                    <a:cubicBezTo>
                      <a:pt x="36" y="17"/>
                      <a:pt x="36" y="16"/>
                      <a:pt x="36" y="15"/>
                    </a:cubicBezTo>
                    <a:cubicBezTo>
                      <a:pt x="34" y="7"/>
                      <a:pt x="23" y="0"/>
                      <a:pt x="10" y="0"/>
                    </a:cubicBezTo>
                    <a:cubicBezTo>
                      <a:pt x="0" y="0"/>
                      <a:pt x="0" y="0"/>
                      <a:pt x="0" y="0"/>
                    </a:cubicBezTo>
                    <a:cubicBezTo>
                      <a:pt x="0" y="66"/>
                      <a:pt x="0" y="66"/>
                      <a:pt x="0" y="66"/>
                    </a:cubicBezTo>
                    <a:cubicBezTo>
                      <a:pt x="10" y="66"/>
                      <a:pt x="10" y="66"/>
                      <a:pt x="10" y="66"/>
                    </a:cubicBezTo>
                    <a:cubicBezTo>
                      <a:pt x="25" y="66"/>
                      <a:pt x="36" y="58"/>
                      <a:pt x="36" y="48"/>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5" name="Freeform 274"/>
              <p:cNvSpPr>
                <a:spLocks noEditPoints="1"/>
              </p:cNvSpPr>
              <p:nvPr/>
            </p:nvSpPr>
            <p:spPr bwMode="auto">
              <a:xfrm>
                <a:off x="-6126163" y="1309687"/>
                <a:ext cx="514350" cy="511175"/>
              </a:xfrm>
              <a:custGeom>
                <a:avLst/>
                <a:gdLst>
                  <a:gd name="T0" fmla="*/ 137 w 137"/>
                  <a:gd name="T1" fmla="*/ 68 h 136"/>
                  <a:gd name="T2" fmla="*/ 122 w 137"/>
                  <a:gd name="T3" fmla="*/ 64 h 136"/>
                  <a:gd name="T4" fmla="*/ 131 w 137"/>
                  <a:gd name="T5" fmla="*/ 64 h 136"/>
                  <a:gd name="T6" fmla="*/ 122 w 137"/>
                  <a:gd name="T7" fmla="*/ 72 h 136"/>
                  <a:gd name="T8" fmla="*/ 106 w 137"/>
                  <a:gd name="T9" fmla="*/ 125 h 136"/>
                  <a:gd name="T10" fmla="*/ 122 w 137"/>
                  <a:gd name="T11" fmla="*/ 72 h 136"/>
                  <a:gd name="T12" fmla="*/ 113 w 137"/>
                  <a:gd name="T13" fmla="*/ 64 h 136"/>
                  <a:gd name="T14" fmla="*/ 122 w 137"/>
                  <a:gd name="T15" fmla="*/ 25 h 136"/>
                  <a:gd name="T16" fmla="*/ 106 w 137"/>
                  <a:gd name="T17" fmla="*/ 25 h 136"/>
                  <a:gd name="T18" fmla="*/ 110 w 137"/>
                  <a:gd name="T19" fmla="*/ 21 h 136"/>
                  <a:gd name="T20" fmla="*/ 106 w 137"/>
                  <a:gd name="T21" fmla="*/ 36 h 136"/>
                  <a:gd name="T22" fmla="*/ 115 w 137"/>
                  <a:gd name="T23" fmla="*/ 109 h 136"/>
                  <a:gd name="T24" fmla="*/ 106 w 137"/>
                  <a:gd name="T25" fmla="*/ 111 h 136"/>
                  <a:gd name="T26" fmla="*/ 68 w 137"/>
                  <a:gd name="T27" fmla="*/ 136 h 136"/>
                  <a:gd name="T28" fmla="*/ 106 w 137"/>
                  <a:gd name="T29" fmla="*/ 111 h 136"/>
                  <a:gd name="T30" fmla="*/ 102 w 137"/>
                  <a:gd name="T31" fmla="*/ 97 h 136"/>
                  <a:gd name="T32" fmla="*/ 106 w 137"/>
                  <a:gd name="T33" fmla="*/ 100 h 136"/>
                  <a:gd name="T34" fmla="*/ 102 w 137"/>
                  <a:gd name="T35" fmla="*/ 39 h 136"/>
                  <a:gd name="T36" fmla="*/ 106 w 137"/>
                  <a:gd name="T37" fmla="*/ 25 h 136"/>
                  <a:gd name="T38" fmla="*/ 68 w 137"/>
                  <a:gd name="T39" fmla="*/ 0 h 136"/>
                  <a:gd name="T40" fmla="*/ 68 w 137"/>
                  <a:gd name="T41" fmla="*/ 5 h 136"/>
                  <a:gd name="T42" fmla="*/ 72 w 137"/>
                  <a:gd name="T43" fmla="*/ 24 h 136"/>
                  <a:gd name="T44" fmla="*/ 68 w 137"/>
                  <a:gd name="T45" fmla="*/ 63 h 136"/>
                  <a:gd name="T46" fmla="*/ 90 w 137"/>
                  <a:gd name="T47" fmla="*/ 42 h 136"/>
                  <a:gd name="T48" fmla="*/ 69 w 137"/>
                  <a:gd name="T49" fmla="*/ 74 h 136"/>
                  <a:gd name="T50" fmla="*/ 68 w 137"/>
                  <a:gd name="T51" fmla="*/ 112 h 136"/>
                  <a:gd name="T52" fmla="*/ 72 w 137"/>
                  <a:gd name="T53" fmla="*/ 131 h 136"/>
                  <a:gd name="T54" fmla="*/ 68 w 137"/>
                  <a:gd name="T55" fmla="*/ 131 h 136"/>
                  <a:gd name="T56" fmla="*/ 68 w 137"/>
                  <a:gd name="T57" fmla="*/ 0 h 136"/>
                  <a:gd name="T58" fmla="*/ 30 w 137"/>
                  <a:gd name="T59" fmla="*/ 25 h 136"/>
                  <a:gd name="T60" fmla="*/ 34 w 137"/>
                  <a:gd name="T61" fmla="*/ 39 h 136"/>
                  <a:gd name="T62" fmla="*/ 30 w 137"/>
                  <a:gd name="T63" fmla="*/ 100 h 136"/>
                  <a:gd name="T64" fmla="*/ 40 w 137"/>
                  <a:gd name="T65" fmla="*/ 102 h 136"/>
                  <a:gd name="T66" fmla="*/ 30 w 137"/>
                  <a:gd name="T67" fmla="*/ 125 h 136"/>
                  <a:gd name="T68" fmla="*/ 68 w 137"/>
                  <a:gd name="T69" fmla="*/ 131 h 136"/>
                  <a:gd name="T70" fmla="*/ 64 w 137"/>
                  <a:gd name="T71" fmla="*/ 112 h 136"/>
                  <a:gd name="T72" fmla="*/ 68 w 137"/>
                  <a:gd name="T73" fmla="*/ 74 h 136"/>
                  <a:gd name="T74" fmla="*/ 57 w 137"/>
                  <a:gd name="T75" fmla="*/ 52 h 136"/>
                  <a:gd name="T76" fmla="*/ 68 w 137"/>
                  <a:gd name="T77" fmla="*/ 63 h 136"/>
                  <a:gd name="T78" fmla="*/ 64 w 137"/>
                  <a:gd name="T79" fmla="*/ 24 h 136"/>
                  <a:gd name="T80" fmla="*/ 64 w 137"/>
                  <a:gd name="T81" fmla="*/ 5 h 136"/>
                  <a:gd name="T82" fmla="*/ 68 w 137"/>
                  <a:gd name="T83" fmla="*/ 0 h 136"/>
                  <a:gd name="T84" fmla="*/ 15 w 137"/>
                  <a:gd name="T85" fmla="*/ 25 h 136"/>
                  <a:gd name="T86" fmla="*/ 24 w 137"/>
                  <a:gd name="T87" fmla="*/ 64 h 136"/>
                  <a:gd name="T88" fmla="*/ 24 w 137"/>
                  <a:gd name="T89" fmla="*/ 72 h 136"/>
                  <a:gd name="T90" fmla="*/ 15 w 137"/>
                  <a:gd name="T91" fmla="*/ 111 h 136"/>
                  <a:gd name="T92" fmla="*/ 30 w 137"/>
                  <a:gd name="T93" fmla="*/ 111 h 136"/>
                  <a:gd name="T94" fmla="*/ 27 w 137"/>
                  <a:gd name="T95" fmla="*/ 115 h 136"/>
                  <a:gd name="T96" fmla="*/ 30 w 137"/>
                  <a:gd name="T97" fmla="*/ 100 h 136"/>
                  <a:gd name="T98" fmla="*/ 21 w 137"/>
                  <a:gd name="T99" fmla="*/ 27 h 136"/>
                  <a:gd name="T100" fmla="*/ 27 w 137"/>
                  <a:gd name="T101" fmla="*/ 21 h 136"/>
                  <a:gd name="T102" fmla="*/ 30 w 137"/>
                  <a:gd name="T103" fmla="*/ 11 h 136"/>
                  <a:gd name="T104" fmla="*/ 0 w 137"/>
                  <a:gd name="T105" fmla="*/ 68 h 136"/>
                  <a:gd name="T106" fmla="*/ 15 w 137"/>
                  <a:gd name="T107" fmla="*/ 72 h 136"/>
                  <a:gd name="T108" fmla="*/ 6 w 137"/>
                  <a:gd name="T109" fmla="*/ 64 h 136"/>
                  <a:gd name="T110" fmla="*/ 15 w 137"/>
                  <a:gd name="T111" fmla="*/ 2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36">
                    <a:moveTo>
                      <a:pt x="122" y="111"/>
                    </a:moveTo>
                    <a:cubicBezTo>
                      <a:pt x="131" y="99"/>
                      <a:pt x="137" y="84"/>
                      <a:pt x="137" y="68"/>
                    </a:cubicBezTo>
                    <a:cubicBezTo>
                      <a:pt x="137" y="52"/>
                      <a:pt x="131" y="37"/>
                      <a:pt x="122" y="25"/>
                    </a:cubicBezTo>
                    <a:cubicBezTo>
                      <a:pt x="122" y="64"/>
                      <a:pt x="122" y="64"/>
                      <a:pt x="122" y="64"/>
                    </a:cubicBezTo>
                    <a:cubicBezTo>
                      <a:pt x="131" y="64"/>
                      <a:pt x="131" y="64"/>
                      <a:pt x="131" y="64"/>
                    </a:cubicBezTo>
                    <a:cubicBezTo>
                      <a:pt x="131" y="64"/>
                      <a:pt x="131" y="64"/>
                      <a:pt x="131" y="64"/>
                    </a:cubicBezTo>
                    <a:cubicBezTo>
                      <a:pt x="131" y="72"/>
                      <a:pt x="131" y="72"/>
                      <a:pt x="131" y="72"/>
                    </a:cubicBezTo>
                    <a:cubicBezTo>
                      <a:pt x="122" y="72"/>
                      <a:pt x="122" y="72"/>
                      <a:pt x="122" y="72"/>
                    </a:cubicBezTo>
                    <a:lnTo>
                      <a:pt x="122" y="111"/>
                    </a:lnTo>
                    <a:close/>
                    <a:moveTo>
                      <a:pt x="106" y="125"/>
                    </a:moveTo>
                    <a:cubicBezTo>
                      <a:pt x="112" y="121"/>
                      <a:pt x="117" y="116"/>
                      <a:pt x="122" y="111"/>
                    </a:cubicBezTo>
                    <a:cubicBezTo>
                      <a:pt x="122" y="72"/>
                      <a:pt x="122" y="72"/>
                      <a:pt x="122" y="72"/>
                    </a:cubicBezTo>
                    <a:cubicBezTo>
                      <a:pt x="113" y="72"/>
                      <a:pt x="113" y="72"/>
                      <a:pt x="113" y="72"/>
                    </a:cubicBezTo>
                    <a:cubicBezTo>
                      <a:pt x="113" y="64"/>
                      <a:pt x="113" y="64"/>
                      <a:pt x="113" y="64"/>
                    </a:cubicBezTo>
                    <a:cubicBezTo>
                      <a:pt x="122" y="64"/>
                      <a:pt x="122" y="64"/>
                      <a:pt x="122" y="64"/>
                    </a:cubicBezTo>
                    <a:cubicBezTo>
                      <a:pt x="122" y="25"/>
                      <a:pt x="122" y="25"/>
                      <a:pt x="122" y="25"/>
                    </a:cubicBezTo>
                    <a:cubicBezTo>
                      <a:pt x="117" y="20"/>
                      <a:pt x="112" y="15"/>
                      <a:pt x="106" y="11"/>
                    </a:cubicBezTo>
                    <a:cubicBezTo>
                      <a:pt x="106" y="25"/>
                      <a:pt x="106" y="25"/>
                      <a:pt x="106" y="25"/>
                    </a:cubicBezTo>
                    <a:cubicBezTo>
                      <a:pt x="110" y="21"/>
                      <a:pt x="110" y="21"/>
                      <a:pt x="110" y="21"/>
                    </a:cubicBezTo>
                    <a:cubicBezTo>
                      <a:pt x="110" y="21"/>
                      <a:pt x="110" y="21"/>
                      <a:pt x="110" y="21"/>
                    </a:cubicBezTo>
                    <a:cubicBezTo>
                      <a:pt x="115" y="27"/>
                      <a:pt x="115" y="27"/>
                      <a:pt x="115" y="27"/>
                    </a:cubicBezTo>
                    <a:cubicBezTo>
                      <a:pt x="106" y="36"/>
                      <a:pt x="106" y="36"/>
                      <a:pt x="106" y="36"/>
                    </a:cubicBezTo>
                    <a:cubicBezTo>
                      <a:pt x="106" y="100"/>
                      <a:pt x="106" y="100"/>
                      <a:pt x="106" y="100"/>
                    </a:cubicBezTo>
                    <a:cubicBezTo>
                      <a:pt x="115" y="109"/>
                      <a:pt x="115" y="109"/>
                      <a:pt x="115" y="109"/>
                    </a:cubicBezTo>
                    <a:cubicBezTo>
                      <a:pt x="110" y="115"/>
                      <a:pt x="110" y="115"/>
                      <a:pt x="110" y="115"/>
                    </a:cubicBezTo>
                    <a:cubicBezTo>
                      <a:pt x="106" y="111"/>
                      <a:pt x="106" y="111"/>
                      <a:pt x="106" y="111"/>
                    </a:cubicBezTo>
                    <a:lnTo>
                      <a:pt x="106" y="125"/>
                    </a:lnTo>
                    <a:close/>
                    <a:moveTo>
                      <a:pt x="68" y="136"/>
                    </a:moveTo>
                    <a:cubicBezTo>
                      <a:pt x="82" y="136"/>
                      <a:pt x="95" y="132"/>
                      <a:pt x="106" y="125"/>
                    </a:cubicBezTo>
                    <a:cubicBezTo>
                      <a:pt x="106" y="111"/>
                      <a:pt x="106" y="111"/>
                      <a:pt x="106" y="111"/>
                    </a:cubicBezTo>
                    <a:cubicBezTo>
                      <a:pt x="97" y="102"/>
                      <a:pt x="97" y="102"/>
                      <a:pt x="97" y="102"/>
                    </a:cubicBezTo>
                    <a:cubicBezTo>
                      <a:pt x="102" y="97"/>
                      <a:pt x="102" y="97"/>
                      <a:pt x="102" y="97"/>
                    </a:cubicBezTo>
                    <a:cubicBezTo>
                      <a:pt x="102" y="97"/>
                      <a:pt x="102" y="97"/>
                      <a:pt x="102" y="97"/>
                    </a:cubicBezTo>
                    <a:cubicBezTo>
                      <a:pt x="106" y="100"/>
                      <a:pt x="106" y="100"/>
                      <a:pt x="106" y="100"/>
                    </a:cubicBezTo>
                    <a:cubicBezTo>
                      <a:pt x="106" y="36"/>
                      <a:pt x="106" y="36"/>
                      <a:pt x="106" y="36"/>
                    </a:cubicBezTo>
                    <a:cubicBezTo>
                      <a:pt x="102" y="39"/>
                      <a:pt x="102" y="39"/>
                      <a:pt x="102" y="39"/>
                    </a:cubicBezTo>
                    <a:cubicBezTo>
                      <a:pt x="97" y="34"/>
                      <a:pt x="97" y="34"/>
                      <a:pt x="97" y="34"/>
                    </a:cubicBezTo>
                    <a:cubicBezTo>
                      <a:pt x="106" y="25"/>
                      <a:pt x="106" y="25"/>
                      <a:pt x="106" y="25"/>
                    </a:cubicBezTo>
                    <a:cubicBezTo>
                      <a:pt x="106" y="11"/>
                      <a:pt x="106" y="11"/>
                      <a:pt x="106" y="11"/>
                    </a:cubicBezTo>
                    <a:cubicBezTo>
                      <a:pt x="95" y="4"/>
                      <a:pt x="82" y="0"/>
                      <a:pt x="68" y="0"/>
                    </a:cubicBezTo>
                    <a:cubicBezTo>
                      <a:pt x="68" y="0"/>
                      <a:pt x="68" y="0"/>
                      <a:pt x="68" y="0"/>
                    </a:cubicBezTo>
                    <a:cubicBezTo>
                      <a:pt x="68" y="5"/>
                      <a:pt x="68" y="5"/>
                      <a:pt x="68" y="5"/>
                    </a:cubicBezTo>
                    <a:cubicBezTo>
                      <a:pt x="72" y="5"/>
                      <a:pt x="72" y="5"/>
                      <a:pt x="72" y="5"/>
                    </a:cubicBezTo>
                    <a:cubicBezTo>
                      <a:pt x="72" y="24"/>
                      <a:pt x="72" y="24"/>
                      <a:pt x="72" y="24"/>
                    </a:cubicBezTo>
                    <a:cubicBezTo>
                      <a:pt x="68" y="24"/>
                      <a:pt x="68" y="24"/>
                      <a:pt x="68" y="24"/>
                    </a:cubicBezTo>
                    <a:cubicBezTo>
                      <a:pt x="68" y="63"/>
                      <a:pt x="68" y="63"/>
                      <a:pt x="68" y="63"/>
                    </a:cubicBezTo>
                    <a:cubicBezTo>
                      <a:pt x="69" y="63"/>
                      <a:pt x="69" y="63"/>
                      <a:pt x="69" y="63"/>
                    </a:cubicBezTo>
                    <a:cubicBezTo>
                      <a:pt x="90" y="42"/>
                      <a:pt x="90" y="42"/>
                      <a:pt x="90" y="42"/>
                    </a:cubicBezTo>
                    <a:cubicBezTo>
                      <a:pt x="96" y="48"/>
                      <a:pt x="96" y="48"/>
                      <a:pt x="96" y="48"/>
                    </a:cubicBezTo>
                    <a:cubicBezTo>
                      <a:pt x="69" y="74"/>
                      <a:pt x="69" y="74"/>
                      <a:pt x="69" y="74"/>
                    </a:cubicBezTo>
                    <a:cubicBezTo>
                      <a:pt x="68" y="74"/>
                      <a:pt x="68" y="74"/>
                      <a:pt x="68" y="74"/>
                    </a:cubicBezTo>
                    <a:cubicBezTo>
                      <a:pt x="68" y="112"/>
                      <a:pt x="68" y="112"/>
                      <a:pt x="68" y="112"/>
                    </a:cubicBezTo>
                    <a:cubicBezTo>
                      <a:pt x="72" y="112"/>
                      <a:pt x="72" y="112"/>
                      <a:pt x="72" y="112"/>
                    </a:cubicBezTo>
                    <a:cubicBezTo>
                      <a:pt x="72" y="131"/>
                      <a:pt x="72" y="131"/>
                      <a:pt x="72" y="131"/>
                    </a:cubicBezTo>
                    <a:cubicBezTo>
                      <a:pt x="72" y="131"/>
                      <a:pt x="72" y="131"/>
                      <a:pt x="72" y="131"/>
                    </a:cubicBezTo>
                    <a:cubicBezTo>
                      <a:pt x="68" y="131"/>
                      <a:pt x="68" y="131"/>
                      <a:pt x="68" y="131"/>
                    </a:cubicBezTo>
                    <a:cubicBezTo>
                      <a:pt x="68" y="136"/>
                      <a:pt x="68" y="136"/>
                      <a:pt x="68" y="136"/>
                    </a:cubicBezTo>
                    <a:close/>
                    <a:moveTo>
                      <a:pt x="68" y="0"/>
                    </a:moveTo>
                    <a:cubicBezTo>
                      <a:pt x="54" y="0"/>
                      <a:pt x="41" y="4"/>
                      <a:pt x="30" y="11"/>
                    </a:cubicBezTo>
                    <a:cubicBezTo>
                      <a:pt x="30" y="25"/>
                      <a:pt x="30" y="25"/>
                      <a:pt x="30" y="25"/>
                    </a:cubicBezTo>
                    <a:cubicBezTo>
                      <a:pt x="40" y="34"/>
                      <a:pt x="40" y="34"/>
                      <a:pt x="40" y="34"/>
                    </a:cubicBezTo>
                    <a:cubicBezTo>
                      <a:pt x="34" y="39"/>
                      <a:pt x="34" y="39"/>
                      <a:pt x="34" y="39"/>
                    </a:cubicBezTo>
                    <a:cubicBezTo>
                      <a:pt x="30" y="36"/>
                      <a:pt x="30" y="36"/>
                      <a:pt x="30" y="36"/>
                    </a:cubicBezTo>
                    <a:cubicBezTo>
                      <a:pt x="30" y="100"/>
                      <a:pt x="30" y="100"/>
                      <a:pt x="30" y="100"/>
                    </a:cubicBezTo>
                    <a:cubicBezTo>
                      <a:pt x="34" y="97"/>
                      <a:pt x="34" y="97"/>
                      <a:pt x="34" y="97"/>
                    </a:cubicBezTo>
                    <a:cubicBezTo>
                      <a:pt x="40" y="102"/>
                      <a:pt x="40" y="102"/>
                      <a:pt x="40" y="102"/>
                    </a:cubicBezTo>
                    <a:cubicBezTo>
                      <a:pt x="30" y="111"/>
                      <a:pt x="30" y="111"/>
                      <a:pt x="30" y="111"/>
                    </a:cubicBezTo>
                    <a:cubicBezTo>
                      <a:pt x="30" y="125"/>
                      <a:pt x="30" y="125"/>
                      <a:pt x="30" y="125"/>
                    </a:cubicBezTo>
                    <a:cubicBezTo>
                      <a:pt x="41" y="132"/>
                      <a:pt x="54" y="136"/>
                      <a:pt x="68" y="136"/>
                    </a:cubicBezTo>
                    <a:cubicBezTo>
                      <a:pt x="68" y="131"/>
                      <a:pt x="68" y="131"/>
                      <a:pt x="68" y="131"/>
                    </a:cubicBezTo>
                    <a:cubicBezTo>
                      <a:pt x="64" y="131"/>
                      <a:pt x="64" y="131"/>
                      <a:pt x="64" y="131"/>
                    </a:cubicBezTo>
                    <a:cubicBezTo>
                      <a:pt x="64" y="112"/>
                      <a:pt x="64" y="112"/>
                      <a:pt x="64" y="112"/>
                    </a:cubicBezTo>
                    <a:cubicBezTo>
                      <a:pt x="68" y="112"/>
                      <a:pt x="68" y="112"/>
                      <a:pt x="68" y="112"/>
                    </a:cubicBezTo>
                    <a:cubicBezTo>
                      <a:pt x="68" y="74"/>
                      <a:pt x="68" y="74"/>
                      <a:pt x="68" y="74"/>
                    </a:cubicBezTo>
                    <a:cubicBezTo>
                      <a:pt x="52" y="58"/>
                      <a:pt x="52" y="58"/>
                      <a:pt x="52" y="58"/>
                    </a:cubicBezTo>
                    <a:cubicBezTo>
                      <a:pt x="57" y="52"/>
                      <a:pt x="57" y="52"/>
                      <a:pt x="57" y="52"/>
                    </a:cubicBezTo>
                    <a:cubicBezTo>
                      <a:pt x="57" y="52"/>
                      <a:pt x="57" y="52"/>
                      <a:pt x="57" y="52"/>
                    </a:cubicBezTo>
                    <a:cubicBezTo>
                      <a:pt x="68" y="63"/>
                      <a:pt x="68" y="63"/>
                      <a:pt x="68" y="63"/>
                    </a:cubicBezTo>
                    <a:cubicBezTo>
                      <a:pt x="68" y="24"/>
                      <a:pt x="68" y="24"/>
                      <a:pt x="68" y="24"/>
                    </a:cubicBezTo>
                    <a:cubicBezTo>
                      <a:pt x="64" y="24"/>
                      <a:pt x="64" y="24"/>
                      <a:pt x="64" y="24"/>
                    </a:cubicBezTo>
                    <a:cubicBezTo>
                      <a:pt x="64" y="5"/>
                      <a:pt x="64" y="5"/>
                      <a:pt x="64" y="5"/>
                    </a:cubicBezTo>
                    <a:cubicBezTo>
                      <a:pt x="64" y="5"/>
                      <a:pt x="64" y="5"/>
                      <a:pt x="64" y="5"/>
                    </a:cubicBezTo>
                    <a:cubicBezTo>
                      <a:pt x="68" y="5"/>
                      <a:pt x="68" y="5"/>
                      <a:pt x="68" y="5"/>
                    </a:cubicBezTo>
                    <a:lnTo>
                      <a:pt x="68" y="0"/>
                    </a:lnTo>
                    <a:close/>
                    <a:moveTo>
                      <a:pt x="30" y="11"/>
                    </a:moveTo>
                    <a:cubicBezTo>
                      <a:pt x="25" y="15"/>
                      <a:pt x="19" y="20"/>
                      <a:pt x="15" y="25"/>
                    </a:cubicBezTo>
                    <a:cubicBezTo>
                      <a:pt x="15" y="64"/>
                      <a:pt x="15" y="64"/>
                      <a:pt x="15" y="64"/>
                    </a:cubicBezTo>
                    <a:cubicBezTo>
                      <a:pt x="24" y="64"/>
                      <a:pt x="24" y="64"/>
                      <a:pt x="24" y="64"/>
                    </a:cubicBezTo>
                    <a:cubicBezTo>
                      <a:pt x="24" y="64"/>
                      <a:pt x="24" y="64"/>
                      <a:pt x="24" y="64"/>
                    </a:cubicBezTo>
                    <a:cubicBezTo>
                      <a:pt x="24" y="72"/>
                      <a:pt x="24" y="72"/>
                      <a:pt x="24" y="72"/>
                    </a:cubicBezTo>
                    <a:cubicBezTo>
                      <a:pt x="15" y="72"/>
                      <a:pt x="15" y="72"/>
                      <a:pt x="15" y="72"/>
                    </a:cubicBezTo>
                    <a:cubicBezTo>
                      <a:pt x="15" y="111"/>
                      <a:pt x="15" y="111"/>
                      <a:pt x="15" y="111"/>
                    </a:cubicBezTo>
                    <a:cubicBezTo>
                      <a:pt x="19" y="116"/>
                      <a:pt x="25" y="121"/>
                      <a:pt x="30" y="125"/>
                    </a:cubicBezTo>
                    <a:cubicBezTo>
                      <a:pt x="30" y="111"/>
                      <a:pt x="30" y="111"/>
                      <a:pt x="30" y="111"/>
                    </a:cubicBezTo>
                    <a:cubicBezTo>
                      <a:pt x="27" y="115"/>
                      <a:pt x="27" y="115"/>
                      <a:pt x="27" y="115"/>
                    </a:cubicBezTo>
                    <a:cubicBezTo>
                      <a:pt x="27" y="115"/>
                      <a:pt x="27" y="115"/>
                      <a:pt x="27" y="115"/>
                    </a:cubicBezTo>
                    <a:cubicBezTo>
                      <a:pt x="21" y="109"/>
                      <a:pt x="21" y="109"/>
                      <a:pt x="21" y="109"/>
                    </a:cubicBezTo>
                    <a:cubicBezTo>
                      <a:pt x="30" y="100"/>
                      <a:pt x="30" y="100"/>
                      <a:pt x="30" y="100"/>
                    </a:cubicBezTo>
                    <a:cubicBezTo>
                      <a:pt x="30" y="36"/>
                      <a:pt x="30" y="36"/>
                      <a:pt x="30" y="36"/>
                    </a:cubicBezTo>
                    <a:cubicBezTo>
                      <a:pt x="21" y="27"/>
                      <a:pt x="21" y="27"/>
                      <a:pt x="21" y="27"/>
                    </a:cubicBezTo>
                    <a:cubicBezTo>
                      <a:pt x="27" y="21"/>
                      <a:pt x="27" y="21"/>
                      <a:pt x="27" y="21"/>
                    </a:cubicBezTo>
                    <a:cubicBezTo>
                      <a:pt x="27" y="21"/>
                      <a:pt x="27" y="21"/>
                      <a:pt x="27" y="21"/>
                    </a:cubicBezTo>
                    <a:cubicBezTo>
                      <a:pt x="30" y="25"/>
                      <a:pt x="30" y="25"/>
                      <a:pt x="30" y="25"/>
                    </a:cubicBezTo>
                    <a:lnTo>
                      <a:pt x="30" y="11"/>
                    </a:lnTo>
                    <a:close/>
                    <a:moveTo>
                      <a:pt x="15" y="25"/>
                    </a:moveTo>
                    <a:cubicBezTo>
                      <a:pt x="6" y="37"/>
                      <a:pt x="0" y="52"/>
                      <a:pt x="0" y="68"/>
                    </a:cubicBezTo>
                    <a:cubicBezTo>
                      <a:pt x="0" y="84"/>
                      <a:pt x="6" y="99"/>
                      <a:pt x="15" y="111"/>
                    </a:cubicBezTo>
                    <a:cubicBezTo>
                      <a:pt x="15" y="72"/>
                      <a:pt x="15" y="72"/>
                      <a:pt x="15" y="72"/>
                    </a:cubicBezTo>
                    <a:cubicBezTo>
                      <a:pt x="6" y="72"/>
                      <a:pt x="6" y="72"/>
                      <a:pt x="6" y="72"/>
                    </a:cubicBezTo>
                    <a:cubicBezTo>
                      <a:pt x="6" y="64"/>
                      <a:pt x="6" y="64"/>
                      <a:pt x="6" y="64"/>
                    </a:cubicBezTo>
                    <a:cubicBezTo>
                      <a:pt x="15" y="64"/>
                      <a:pt x="15" y="64"/>
                      <a:pt x="15" y="64"/>
                    </a:cubicBezTo>
                    <a:lnTo>
                      <a:pt x="15" y="25"/>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6" name="Freeform 275"/>
              <p:cNvSpPr/>
              <p:nvPr/>
            </p:nvSpPr>
            <p:spPr bwMode="auto">
              <a:xfrm>
                <a:off x="-3414713" y="5214938"/>
                <a:ext cx="266700" cy="769938"/>
              </a:xfrm>
              <a:custGeom>
                <a:avLst/>
                <a:gdLst>
                  <a:gd name="T0" fmla="*/ 8 w 71"/>
                  <a:gd name="T1" fmla="*/ 24 h 205"/>
                  <a:gd name="T2" fmla="*/ 1 w 71"/>
                  <a:gd name="T3" fmla="*/ 49 h 205"/>
                  <a:gd name="T4" fmla="*/ 6 w 71"/>
                  <a:gd name="T5" fmla="*/ 71 h 205"/>
                  <a:gd name="T6" fmla="*/ 26 w 71"/>
                  <a:gd name="T7" fmla="*/ 93 h 205"/>
                  <a:gd name="T8" fmla="*/ 26 w 71"/>
                  <a:gd name="T9" fmla="*/ 205 h 205"/>
                  <a:gd name="T10" fmla="*/ 45 w 71"/>
                  <a:gd name="T11" fmla="*/ 205 h 205"/>
                  <a:gd name="T12" fmla="*/ 45 w 71"/>
                  <a:gd name="T13" fmla="*/ 93 h 205"/>
                  <a:gd name="T14" fmla="*/ 65 w 71"/>
                  <a:gd name="T15" fmla="*/ 71 h 205"/>
                  <a:gd name="T16" fmla="*/ 70 w 71"/>
                  <a:gd name="T17" fmla="*/ 49 h 205"/>
                  <a:gd name="T18" fmla="*/ 63 w 71"/>
                  <a:gd name="T19" fmla="*/ 24 h 205"/>
                  <a:gd name="T20" fmla="*/ 47 w 71"/>
                  <a:gd name="T21" fmla="*/ 0 h 205"/>
                  <a:gd name="T22" fmla="*/ 52 w 71"/>
                  <a:gd name="T23" fmla="*/ 48 h 205"/>
                  <a:gd name="T24" fmla="*/ 46 w 71"/>
                  <a:gd name="T25" fmla="*/ 48 h 205"/>
                  <a:gd name="T26" fmla="*/ 41 w 71"/>
                  <a:gd name="T27" fmla="*/ 0 h 205"/>
                  <a:gd name="T28" fmla="*/ 35 w 71"/>
                  <a:gd name="T29" fmla="*/ 0 h 205"/>
                  <a:gd name="T30" fmla="*/ 30 w 71"/>
                  <a:gd name="T31" fmla="*/ 0 h 205"/>
                  <a:gd name="T32" fmla="*/ 25 w 71"/>
                  <a:gd name="T33" fmla="*/ 48 h 205"/>
                  <a:gd name="T34" fmla="*/ 19 w 71"/>
                  <a:gd name="T35" fmla="*/ 48 h 205"/>
                  <a:gd name="T36" fmla="*/ 24 w 71"/>
                  <a:gd name="T37" fmla="*/ 0 h 205"/>
                  <a:gd name="T38" fmla="*/ 8 w 71"/>
                  <a:gd name="T39" fmla="*/ 2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205">
                    <a:moveTo>
                      <a:pt x="8" y="24"/>
                    </a:moveTo>
                    <a:cubicBezTo>
                      <a:pt x="5" y="32"/>
                      <a:pt x="2" y="40"/>
                      <a:pt x="1" y="49"/>
                    </a:cubicBezTo>
                    <a:cubicBezTo>
                      <a:pt x="0" y="57"/>
                      <a:pt x="2" y="63"/>
                      <a:pt x="6" y="71"/>
                    </a:cubicBezTo>
                    <a:cubicBezTo>
                      <a:pt x="10" y="78"/>
                      <a:pt x="17" y="88"/>
                      <a:pt x="26" y="93"/>
                    </a:cubicBezTo>
                    <a:cubicBezTo>
                      <a:pt x="26" y="205"/>
                      <a:pt x="26" y="205"/>
                      <a:pt x="26" y="205"/>
                    </a:cubicBezTo>
                    <a:cubicBezTo>
                      <a:pt x="45" y="205"/>
                      <a:pt x="45" y="205"/>
                      <a:pt x="45" y="205"/>
                    </a:cubicBezTo>
                    <a:cubicBezTo>
                      <a:pt x="45" y="93"/>
                      <a:pt x="45" y="93"/>
                      <a:pt x="45" y="93"/>
                    </a:cubicBezTo>
                    <a:cubicBezTo>
                      <a:pt x="54" y="88"/>
                      <a:pt x="61" y="78"/>
                      <a:pt x="65" y="71"/>
                    </a:cubicBezTo>
                    <a:cubicBezTo>
                      <a:pt x="69" y="63"/>
                      <a:pt x="71" y="57"/>
                      <a:pt x="70" y="49"/>
                    </a:cubicBezTo>
                    <a:cubicBezTo>
                      <a:pt x="69" y="40"/>
                      <a:pt x="66" y="32"/>
                      <a:pt x="63" y="24"/>
                    </a:cubicBezTo>
                    <a:cubicBezTo>
                      <a:pt x="60" y="17"/>
                      <a:pt x="56" y="1"/>
                      <a:pt x="47" y="0"/>
                    </a:cubicBezTo>
                    <a:cubicBezTo>
                      <a:pt x="52" y="48"/>
                      <a:pt x="52" y="48"/>
                      <a:pt x="52" y="48"/>
                    </a:cubicBezTo>
                    <a:cubicBezTo>
                      <a:pt x="46" y="48"/>
                      <a:pt x="46" y="48"/>
                      <a:pt x="46" y="48"/>
                    </a:cubicBezTo>
                    <a:cubicBezTo>
                      <a:pt x="41" y="0"/>
                      <a:pt x="41" y="0"/>
                      <a:pt x="41" y="0"/>
                    </a:cubicBezTo>
                    <a:cubicBezTo>
                      <a:pt x="35" y="0"/>
                      <a:pt x="35" y="0"/>
                      <a:pt x="35" y="0"/>
                    </a:cubicBezTo>
                    <a:cubicBezTo>
                      <a:pt x="30" y="0"/>
                      <a:pt x="30" y="0"/>
                      <a:pt x="30" y="0"/>
                    </a:cubicBezTo>
                    <a:cubicBezTo>
                      <a:pt x="25" y="48"/>
                      <a:pt x="25" y="48"/>
                      <a:pt x="25" y="48"/>
                    </a:cubicBezTo>
                    <a:cubicBezTo>
                      <a:pt x="19" y="48"/>
                      <a:pt x="19" y="48"/>
                      <a:pt x="19" y="48"/>
                    </a:cubicBezTo>
                    <a:cubicBezTo>
                      <a:pt x="24" y="0"/>
                      <a:pt x="24" y="0"/>
                      <a:pt x="24" y="0"/>
                    </a:cubicBezTo>
                    <a:cubicBezTo>
                      <a:pt x="15" y="1"/>
                      <a:pt x="11" y="17"/>
                      <a:pt x="8" y="24"/>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7" name="Freeform 276"/>
              <p:cNvSpPr/>
              <p:nvPr/>
            </p:nvSpPr>
            <p:spPr bwMode="auto">
              <a:xfrm>
                <a:off x="-3028950" y="5214938"/>
                <a:ext cx="173037" cy="769938"/>
              </a:xfrm>
              <a:custGeom>
                <a:avLst/>
                <a:gdLst>
                  <a:gd name="T0" fmla="*/ 0 w 46"/>
                  <a:gd name="T1" fmla="*/ 57 h 205"/>
                  <a:gd name="T2" fmla="*/ 26 w 46"/>
                  <a:gd name="T3" fmla="*/ 114 h 205"/>
                  <a:gd name="T4" fmla="*/ 26 w 46"/>
                  <a:gd name="T5" fmla="*/ 205 h 205"/>
                  <a:gd name="T6" fmla="*/ 46 w 46"/>
                  <a:gd name="T7" fmla="*/ 205 h 205"/>
                  <a:gd name="T8" fmla="*/ 46 w 46"/>
                  <a:gd name="T9" fmla="*/ 0 h 205"/>
                  <a:gd name="T10" fmla="*/ 26 w 46"/>
                  <a:gd name="T11" fmla="*/ 0 h 205"/>
                  <a:gd name="T12" fmla="*/ 0 w 46"/>
                  <a:gd name="T13" fmla="*/ 57 h 205"/>
                </a:gdLst>
                <a:ahLst/>
                <a:cxnLst>
                  <a:cxn ang="0">
                    <a:pos x="T0" y="T1"/>
                  </a:cxn>
                  <a:cxn ang="0">
                    <a:pos x="T2" y="T3"/>
                  </a:cxn>
                  <a:cxn ang="0">
                    <a:pos x="T4" y="T5"/>
                  </a:cxn>
                  <a:cxn ang="0">
                    <a:pos x="T6" y="T7"/>
                  </a:cxn>
                  <a:cxn ang="0">
                    <a:pos x="T8" y="T9"/>
                  </a:cxn>
                  <a:cxn ang="0">
                    <a:pos x="T10" y="T11"/>
                  </a:cxn>
                  <a:cxn ang="0">
                    <a:pos x="T12" y="T13"/>
                  </a:cxn>
                </a:cxnLst>
                <a:rect l="0" t="0" r="r" b="b"/>
                <a:pathLst>
                  <a:path w="46" h="205">
                    <a:moveTo>
                      <a:pt x="0" y="57"/>
                    </a:moveTo>
                    <a:cubicBezTo>
                      <a:pt x="0" y="108"/>
                      <a:pt x="21" y="114"/>
                      <a:pt x="26" y="114"/>
                    </a:cubicBezTo>
                    <a:cubicBezTo>
                      <a:pt x="26" y="205"/>
                      <a:pt x="26" y="205"/>
                      <a:pt x="26" y="205"/>
                    </a:cubicBezTo>
                    <a:cubicBezTo>
                      <a:pt x="46" y="205"/>
                      <a:pt x="46" y="205"/>
                      <a:pt x="46" y="205"/>
                    </a:cubicBezTo>
                    <a:cubicBezTo>
                      <a:pt x="46" y="0"/>
                      <a:pt x="46" y="0"/>
                      <a:pt x="46" y="0"/>
                    </a:cubicBezTo>
                    <a:cubicBezTo>
                      <a:pt x="26" y="0"/>
                      <a:pt x="26" y="0"/>
                      <a:pt x="26" y="0"/>
                    </a:cubicBezTo>
                    <a:cubicBezTo>
                      <a:pt x="26" y="0"/>
                      <a:pt x="0" y="0"/>
                      <a:pt x="0" y="57"/>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8" name="Oval 277"/>
              <p:cNvSpPr>
                <a:spLocks noChangeArrowheads="1"/>
              </p:cNvSpPr>
              <p:nvPr/>
            </p:nvSpPr>
            <p:spPr bwMode="auto">
              <a:xfrm>
                <a:off x="-4083050" y="7588250"/>
                <a:ext cx="55562" cy="60325"/>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19" name="Oval 278"/>
              <p:cNvSpPr>
                <a:spLocks noChangeArrowheads="1"/>
              </p:cNvSpPr>
              <p:nvPr/>
            </p:nvSpPr>
            <p:spPr bwMode="auto">
              <a:xfrm>
                <a:off x="-4027488" y="7531100"/>
                <a:ext cx="46037" cy="41275"/>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0" name="Oval 279"/>
              <p:cNvSpPr>
                <a:spLocks noChangeArrowheads="1"/>
              </p:cNvSpPr>
              <p:nvPr/>
            </p:nvSpPr>
            <p:spPr bwMode="auto">
              <a:xfrm>
                <a:off x="-4071938" y="7453313"/>
                <a:ext cx="33337" cy="30163"/>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1" name="Oval 280"/>
              <p:cNvSpPr>
                <a:spLocks noChangeArrowheads="1"/>
              </p:cNvSpPr>
              <p:nvPr/>
            </p:nvSpPr>
            <p:spPr bwMode="auto">
              <a:xfrm>
                <a:off x="-4083050" y="7324725"/>
                <a:ext cx="55562" cy="60325"/>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2" name="Freeform 281"/>
              <p:cNvSpPr>
                <a:spLocks noEditPoints="1"/>
              </p:cNvSpPr>
              <p:nvPr/>
            </p:nvSpPr>
            <p:spPr bwMode="auto">
              <a:xfrm>
                <a:off x="-4162425" y="7070725"/>
                <a:ext cx="285750" cy="641350"/>
              </a:xfrm>
              <a:custGeom>
                <a:avLst/>
                <a:gdLst>
                  <a:gd name="T0" fmla="*/ 41 w 76"/>
                  <a:gd name="T1" fmla="*/ 9 h 171"/>
                  <a:gd name="T2" fmla="*/ 40 w 76"/>
                  <a:gd name="T3" fmla="*/ 15 h 171"/>
                  <a:gd name="T4" fmla="*/ 40 w 76"/>
                  <a:gd name="T5" fmla="*/ 26 h 171"/>
                  <a:gd name="T6" fmla="*/ 36 w 76"/>
                  <a:gd name="T7" fmla="*/ 26 h 171"/>
                  <a:gd name="T8" fmla="*/ 36 w 76"/>
                  <a:gd name="T9" fmla="*/ 56 h 171"/>
                  <a:gd name="T10" fmla="*/ 40 w 76"/>
                  <a:gd name="T11" fmla="*/ 56 h 171"/>
                  <a:gd name="T12" fmla="*/ 40 w 76"/>
                  <a:gd name="T13" fmla="*/ 79 h 171"/>
                  <a:gd name="T14" fmla="*/ 40 w 76"/>
                  <a:gd name="T15" fmla="*/ 89 h 171"/>
                  <a:gd name="T16" fmla="*/ 46 w 76"/>
                  <a:gd name="T17" fmla="*/ 96 h 171"/>
                  <a:gd name="T18" fmla="*/ 48 w 76"/>
                  <a:gd name="T19" fmla="*/ 96 h 171"/>
                  <a:gd name="T20" fmla="*/ 53 w 76"/>
                  <a:gd name="T21" fmla="*/ 89 h 171"/>
                  <a:gd name="T22" fmla="*/ 53 w 76"/>
                  <a:gd name="T23" fmla="*/ 56 h 171"/>
                  <a:gd name="T24" fmla="*/ 58 w 76"/>
                  <a:gd name="T25" fmla="*/ 56 h 171"/>
                  <a:gd name="T26" fmla="*/ 58 w 76"/>
                  <a:gd name="T27" fmla="*/ 56 h 171"/>
                  <a:gd name="T28" fmla="*/ 58 w 76"/>
                  <a:gd name="T29" fmla="*/ 156 h 171"/>
                  <a:gd name="T30" fmla="*/ 36 w 76"/>
                  <a:gd name="T31" fmla="*/ 156 h 171"/>
                  <a:gd name="T32" fmla="*/ 36 w 76"/>
                  <a:gd name="T33" fmla="*/ 171 h 171"/>
                  <a:gd name="T34" fmla="*/ 72 w 76"/>
                  <a:gd name="T35" fmla="*/ 171 h 171"/>
                  <a:gd name="T36" fmla="*/ 72 w 76"/>
                  <a:gd name="T37" fmla="*/ 26 h 171"/>
                  <a:gd name="T38" fmla="*/ 53 w 76"/>
                  <a:gd name="T39" fmla="*/ 26 h 171"/>
                  <a:gd name="T40" fmla="*/ 53 w 76"/>
                  <a:gd name="T41" fmla="*/ 18 h 171"/>
                  <a:gd name="T42" fmla="*/ 70 w 76"/>
                  <a:gd name="T43" fmla="*/ 14 h 171"/>
                  <a:gd name="T44" fmla="*/ 75 w 76"/>
                  <a:gd name="T45" fmla="*/ 6 h 171"/>
                  <a:gd name="T46" fmla="*/ 67 w 76"/>
                  <a:gd name="T47" fmla="*/ 1 h 171"/>
                  <a:gd name="T48" fmla="*/ 46 w 76"/>
                  <a:gd name="T49" fmla="*/ 6 h 171"/>
                  <a:gd name="T50" fmla="*/ 41 w 76"/>
                  <a:gd name="T51" fmla="*/ 9 h 171"/>
                  <a:gd name="T52" fmla="*/ 36 w 76"/>
                  <a:gd name="T53" fmla="*/ 26 h 171"/>
                  <a:gd name="T54" fmla="*/ 0 w 76"/>
                  <a:gd name="T55" fmla="*/ 26 h 171"/>
                  <a:gd name="T56" fmla="*/ 0 w 76"/>
                  <a:gd name="T57" fmla="*/ 171 h 171"/>
                  <a:gd name="T58" fmla="*/ 36 w 76"/>
                  <a:gd name="T59" fmla="*/ 171 h 171"/>
                  <a:gd name="T60" fmla="*/ 36 w 76"/>
                  <a:gd name="T61" fmla="*/ 156 h 171"/>
                  <a:gd name="T62" fmla="*/ 15 w 76"/>
                  <a:gd name="T63" fmla="*/ 156 h 171"/>
                  <a:gd name="T64" fmla="*/ 15 w 76"/>
                  <a:gd name="T65" fmla="*/ 56 h 171"/>
                  <a:gd name="T66" fmla="*/ 36 w 76"/>
                  <a:gd name="T67" fmla="*/ 56 h 171"/>
                  <a:gd name="T68" fmla="*/ 36 w 76"/>
                  <a:gd name="T69" fmla="*/ 2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 h="171">
                    <a:moveTo>
                      <a:pt x="41" y="9"/>
                    </a:moveTo>
                    <a:cubicBezTo>
                      <a:pt x="40" y="10"/>
                      <a:pt x="40" y="13"/>
                      <a:pt x="40" y="15"/>
                    </a:cubicBezTo>
                    <a:cubicBezTo>
                      <a:pt x="40" y="15"/>
                      <a:pt x="40" y="19"/>
                      <a:pt x="40" y="26"/>
                    </a:cubicBezTo>
                    <a:cubicBezTo>
                      <a:pt x="36" y="26"/>
                      <a:pt x="36" y="26"/>
                      <a:pt x="36" y="26"/>
                    </a:cubicBezTo>
                    <a:cubicBezTo>
                      <a:pt x="36" y="56"/>
                      <a:pt x="36" y="56"/>
                      <a:pt x="36" y="56"/>
                    </a:cubicBezTo>
                    <a:cubicBezTo>
                      <a:pt x="40" y="56"/>
                      <a:pt x="40" y="56"/>
                      <a:pt x="40" y="56"/>
                    </a:cubicBezTo>
                    <a:cubicBezTo>
                      <a:pt x="40" y="68"/>
                      <a:pt x="40" y="78"/>
                      <a:pt x="40" y="79"/>
                    </a:cubicBezTo>
                    <a:cubicBezTo>
                      <a:pt x="40" y="81"/>
                      <a:pt x="40" y="89"/>
                      <a:pt x="40" y="89"/>
                    </a:cubicBezTo>
                    <a:cubicBezTo>
                      <a:pt x="40" y="93"/>
                      <a:pt x="42" y="96"/>
                      <a:pt x="46" y="96"/>
                    </a:cubicBezTo>
                    <a:cubicBezTo>
                      <a:pt x="47" y="96"/>
                      <a:pt x="47" y="96"/>
                      <a:pt x="48" y="96"/>
                    </a:cubicBezTo>
                    <a:cubicBezTo>
                      <a:pt x="51" y="95"/>
                      <a:pt x="53" y="92"/>
                      <a:pt x="53" y="89"/>
                    </a:cubicBezTo>
                    <a:cubicBezTo>
                      <a:pt x="53" y="56"/>
                      <a:pt x="53" y="56"/>
                      <a:pt x="53" y="56"/>
                    </a:cubicBezTo>
                    <a:cubicBezTo>
                      <a:pt x="58" y="56"/>
                      <a:pt x="58" y="56"/>
                      <a:pt x="58" y="56"/>
                    </a:cubicBezTo>
                    <a:cubicBezTo>
                      <a:pt x="58" y="56"/>
                      <a:pt x="58" y="56"/>
                      <a:pt x="58" y="56"/>
                    </a:cubicBezTo>
                    <a:cubicBezTo>
                      <a:pt x="58" y="156"/>
                      <a:pt x="58" y="156"/>
                      <a:pt x="58" y="156"/>
                    </a:cubicBezTo>
                    <a:cubicBezTo>
                      <a:pt x="36" y="156"/>
                      <a:pt x="36" y="156"/>
                      <a:pt x="36" y="156"/>
                    </a:cubicBezTo>
                    <a:cubicBezTo>
                      <a:pt x="36" y="171"/>
                      <a:pt x="36" y="171"/>
                      <a:pt x="36" y="171"/>
                    </a:cubicBezTo>
                    <a:cubicBezTo>
                      <a:pt x="72" y="171"/>
                      <a:pt x="72" y="171"/>
                      <a:pt x="72" y="171"/>
                    </a:cubicBezTo>
                    <a:cubicBezTo>
                      <a:pt x="72" y="26"/>
                      <a:pt x="72" y="26"/>
                      <a:pt x="72" y="26"/>
                    </a:cubicBezTo>
                    <a:cubicBezTo>
                      <a:pt x="53" y="26"/>
                      <a:pt x="53" y="26"/>
                      <a:pt x="53" y="26"/>
                    </a:cubicBezTo>
                    <a:cubicBezTo>
                      <a:pt x="53" y="18"/>
                      <a:pt x="53" y="18"/>
                      <a:pt x="53" y="18"/>
                    </a:cubicBezTo>
                    <a:cubicBezTo>
                      <a:pt x="70" y="14"/>
                      <a:pt x="70" y="14"/>
                      <a:pt x="70" y="14"/>
                    </a:cubicBezTo>
                    <a:cubicBezTo>
                      <a:pt x="74" y="13"/>
                      <a:pt x="76" y="10"/>
                      <a:pt x="75" y="6"/>
                    </a:cubicBezTo>
                    <a:cubicBezTo>
                      <a:pt x="75" y="3"/>
                      <a:pt x="71" y="0"/>
                      <a:pt x="67" y="1"/>
                    </a:cubicBezTo>
                    <a:cubicBezTo>
                      <a:pt x="66" y="1"/>
                      <a:pt x="48" y="5"/>
                      <a:pt x="46" y="6"/>
                    </a:cubicBezTo>
                    <a:cubicBezTo>
                      <a:pt x="44" y="6"/>
                      <a:pt x="42" y="7"/>
                      <a:pt x="41" y="9"/>
                    </a:cubicBezTo>
                    <a:close/>
                    <a:moveTo>
                      <a:pt x="36" y="26"/>
                    </a:moveTo>
                    <a:cubicBezTo>
                      <a:pt x="0" y="26"/>
                      <a:pt x="0" y="26"/>
                      <a:pt x="0" y="26"/>
                    </a:cubicBezTo>
                    <a:cubicBezTo>
                      <a:pt x="0" y="171"/>
                      <a:pt x="0" y="171"/>
                      <a:pt x="0" y="171"/>
                    </a:cubicBezTo>
                    <a:cubicBezTo>
                      <a:pt x="36" y="171"/>
                      <a:pt x="36" y="171"/>
                      <a:pt x="36" y="171"/>
                    </a:cubicBezTo>
                    <a:cubicBezTo>
                      <a:pt x="36" y="156"/>
                      <a:pt x="36" y="156"/>
                      <a:pt x="36" y="156"/>
                    </a:cubicBezTo>
                    <a:cubicBezTo>
                      <a:pt x="15" y="156"/>
                      <a:pt x="15" y="156"/>
                      <a:pt x="15" y="156"/>
                    </a:cubicBezTo>
                    <a:cubicBezTo>
                      <a:pt x="15" y="56"/>
                      <a:pt x="15" y="56"/>
                      <a:pt x="15" y="56"/>
                    </a:cubicBezTo>
                    <a:cubicBezTo>
                      <a:pt x="36" y="56"/>
                      <a:pt x="36" y="56"/>
                      <a:pt x="36" y="56"/>
                    </a:cubicBezTo>
                    <a:lnTo>
                      <a:pt x="36" y="26"/>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3" name="Freeform 282"/>
              <p:cNvSpPr/>
              <p:nvPr/>
            </p:nvSpPr>
            <p:spPr bwMode="auto">
              <a:xfrm>
                <a:off x="-1938338" y="4310063"/>
                <a:ext cx="311150" cy="187325"/>
              </a:xfrm>
              <a:custGeom>
                <a:avLst/>
                <a:gdLst>
                  <a:gd name="T0" fmla="*/ 196 w 196"/>
                  <a:gd name="T1" fmla="*/ 0 h 118"/>
                  <a:gd name="T2" fmla="*/ 14 w 196"/>
                  <a:gd name="T3" fmla="*/ 0 h 118"/>
                  <a:gd name="T4" fmla="*/ 14 w 196"/>
                  <a:gd name="T5" fmla="*/ 36 h 118"/>
                  <a:gd name="T6" fmla="*/ 0 w 196"/>
                  <a:gd name="T7" fmla="*/ 36 h 118"/>
                  <a:gd name="T8" fmla="*/ 0 w 196"/>
                  <a:gd name="T9" fmla="*/ 85 h 118"/>
                  <a:gd name="T10" fmla="*/ 14 w 196"/>
                  <a:gd name="T11" fmla="*/ 85 h 118"/>
                  <a:gd name="T12" fmla="*/ 14 w 196"/>
                  <a:gd name="T13" fmla="*/ 118 h 118"/>
                  <a:gd name="T14" fmla="*/ 196 w 196"/>
                  <a:gd name="T15" fmla="*/ 118 h 118"/>
                  <a:gd name="T16" fmla="*/ 196 w 196"/>
                  <a:gd name="T1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118">
                    <a:moveTo>
                      <a:pt x="196" y="0"/>
                    </a:moveTo>
                    <a:lnTo>
                      <a:pt x="14" y="0"/>
                    </a:lnTo>
                    <a:lnTo>
                      <a:pt x="14" y="36"/>
                    </a:lnTo>
                    <a:lnTo>
                      <a:pt x="0" y="36"/>
                    </a:lnTo>
                    <a:lnTo>
                      <a:pt x="0" y="85"/>
                    </a:lnTo>
                    <a:lnTo>
                      <a:pt x="14" y="85"/>
                    </a:lnTo>
                    <a:lnTo>
                      <a:pt x="14" y="118"/>
                    </a:lnTo>
                    <a:lnTo>
                      <a:pt x="196" y="118"/>
                    </a:lnTo>
                    <a:lnTo>
                      <a:pt x="196"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4" name="Rectangle 283"/>
              <p:cNvSpPr>
                <a:spLocks noChangeArrowheads="1"/>
              </p:cNvSpPr>
              <p:nvPr/>
            </p:nvSpPr>
            <p:spPr bwMode="auto">
              <a:xfrm>
                <a:off x="-2190750" y="4227512"/>
                <a:ext cx="49212" cy="26988"/>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5" name="Oval 284"/>
              <p:cNvSpPr>
                <a:spLocks noChangeArrowheads="1"/>
              </p:cNvSpPr>
              <p:nvPr/>
            </p:nvSpPr>
            <p:spPr bwMode="auto">
              <a:xfrm>
                <a:off x="-2133600" y="4343400"/>
                <a:ext cx="96837" cy="101600"/>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6" name="Freeform 285"/>
              <p:cNvSpPr>
                <a:spLocks noEditPoints="1"/>
              </p:cNvSpPr>
              <p:nvPr/>
            </p:nvSpPr>
            <p:spPr bwMode="auto">
              <a:xfrm>
                <a:off x="-2220913" y="4268787"/>
                <a:ext cx="263525" cy="506413"/>
              </a:xfrm>
              <a:custGeom>
                <a:avLst/>
                <a:gdLst>
                  <a:gd name="T0" fmla="*/ 36 w 70"/>
                  <a:gd name="T1" fmla="*/ 135 h 135"/>
                  <a:gd name="T2" fmla="*/ 70 w 70"/>
                  <a:gd name="T3" fmla="*/ 135 h 135"/>
                  <a:gd name="T4" fmla="*/ 70 w 70"/>
                  <a:gd name="T5" fmla="*/ 47 h 135"/>
                  <a:gd name="T6" fmla="*/ 70 w 70"/>
                  <a:gd name="T7" fmla="*/ 26 h 135"/>
                  <a:gd name="T8" fmla="*/ 70 w 70"/>
                  <a:gd name="T9" fmla="*/ 0 h 135"/>
                  <a:gd name="T10" fmla="*/ 36 w 70"/>
                  <a:gd name="T11" fmla="*/ 0 h 135"/>
                  <a:gd name="T12" fmla="*/ 36 w 70"/>
                  <a:gd name="T13" fmla="*/ 7 h 135"/>
                  <a:gd name="T14" fmla="*/ 36 w 70"/>
                  <a:gd name="T15" fmla="*/ 7 h 135"/>
                  <a:gd name="T16" fmla="*/ 62 w 70"/>
                  <a:gd name="T17" fmla="*/ 34 h 135"/>
                  <a:gd name="T18" fmla="*/ 36 w 70"/>
                  <a:gd name="T19" fmla="*/ 60 h 135"/>
                  <a:gd name="T20" fmla="*/ 36 w 70"/>
                  <a:gd name="T21" fmla="*/ 135 h 135"/>
                  <a:gd name="T22" fmla="*/ 0 w 70"/>
                  <a:gd name="T23" fmla="*/ 135 h 135"/>
                  <a:gd name="T24" fmla="*/ 36 w 70"/>
                  <a:gd name="T25" fmla="*/ 135 h 135"/>
                  <a:gd name="T26" fmla="*/ 36 w 70"/>
                  <a:gd name="T27" fmla="*/ 60 h 135"/>
                  <a:gd name="T28" fmla="*/ 9 w 70"/>
                  <a:gd name="T29" fmla="*/ 34 h 135"/>
                  <a:gd name="T30" fmla="*/ 36 w 70"/>
                  <a:gd name="T31" fmla="*/ 7 h 135"/>
                  <a:gd name="T32" fmla="*/ 36 w 70"/>
                  <a:gd name="T33" fmla="*/ 0 h 135"/>
                  <a:gd name="T34" fmla="*/ 0 w 70"/>
                  <a:gd name="T35" fmla="*/ 0 h 135"/>
                  <a:gd name="T36" fmla="*/ 0 w 70"/>
                  <a:gd name="T37" fmla="*/ 135 h 135"/>
                  <a:gd name="T38" fmla="*/ 36 w 70"/>
                  <a:gd name="T39" fmla="*/ 7 h 135"/>
                  <a:gd name="T40" fmla="*/ 36 w 70"/>
                  <a:gd name="T41"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35">
                    <a:moveTo>
                      <a:pt x="36" y="135"/>
                    </a:moveTo>
                    <a:cubicBezTo>
                      <a:pt x="70" y="135"/>
                      <a:pt x="70" y="135"/>
                      <a:pt x="70" y="135"/>
                    </a:cubicBezTo>
                    <a:cubicBezTo>
                      <a:pt x="70" y="47"/>
                      <a:pt x="70" y="47"/>
                      <a:pt x="70" y="47"/>
                    </a:cubicBezTo>
                    <a:cubicBezTo>
                      <a:pt x="70" y="26"/>
                      <a:pt x="70" y="26"/>
                      <a:pt x="70" y="26"/>
                    </a:cubicBezTo>
                    <a:cubicBezTo>
                      <a:pt x="70" y="0"/>
                      <a:pt x="70" y="0"/>
                      <a:pt x="70" y="0"/>
                    </a:cubicBezTo>
                    <a:cubicBezTo>
                      <a:pt x="36" y="0"/>
                      <a:pt x="36" y="0"/>
                      <a:pt x="36" y="0"/>
                    </a:cubicBezTo>
                    <a:cubicBezTo>
                      <a:pt x="36" y="7"/>
                      <a:pt x="36" y="7"/>
                      <a:pt x="36" y="7"/>
                    </a:cubicBezTo>
                    <a:cubicBezTo>
                      <a:pt x="36" y="7"/>
                      <a:pt x="36" y="7"/>
                      <a:pt x="36" y="7"/>
                    </a:cubicBezTo>
                    <a:cubicBezTo>
                      <a:pt x="51" y="7"/>
                      <a:pt x="62" y="19"/>
                      <a:pt x="62" y="34"/>
                    </a:cubicBezTo>
                    <a:cubicBezTo>
                      <a:pt x="62" y="48"/>
                      <a:pt x="51" y="60"/>
                      <a:pt x="36" y="60"/>
                    </a:cubicBezTo>
                    <a:lnTo>
                      <a:pt x="36" y="135"/>
                    </a:lnTo>
                    <a:close/>
                    <a:moveTo>
                      <a:pt x="0" y="135"/>
                    </a:moveTo>
                    <a:cubicBezTo>
                      <a:pt x="36" y="135"/>
                      <a:pt x="36" y="135"/>
                      <a:pt x="36" y="135"/>
                    </a:cubicBezTo>
                    <a:cubicBezTo>
                      <a:pt x="36" y="60"/>
                      <a:pt x="36" y="60"/>
                      <a:pt x="36" y="60"/>
                    </a:cubicBezTo>
                    <a:cubicBezTo>
                      <a:pt x="21" y="60"/>
                      <a:pt x="9" y="48"/>
                      <a:pt x="9" y="34"/>
                    </a:cubicBezTo>
                    <a:cubicBezTo>
                      <a:pt x="9" y="19"/>
                      <a:pt x="21" y="7"/>
                      <a:pt x="36" y="7"/>
                    </a:cubicBezTo>
                    <a:cubicBezTo>
                      <a:pt x="36" y="0"/>
                      <a:pt x="36" y="0"/>
                      <a:pt x="36" y="0"/>
                    </a:cubicBezTo>
                    <a:cubicBezTo>
                      <a:pt x="0" y="0"/>
                      <a:pt x="0" y="0"/>
                      <a:pt x="0" y="0"/>
                    </a:cubicBezTo>
                    <a:cubicBezTo>
                      <a:pt x="0" y="135"/>
                      <a:pt x="0" y="135"/>
                      <a:pt x="0" y="135"/>
                    </a:cubicBezTo>
                    <a:close/>
                    <a:moveTo>
                      <a:pt x="36" y="7"/>
                    </a:moveTo>
                    <a:cubicBezTo>
                      <a:pt x="36" y="7"/>
                      <a:pt x="36" y="7"/>
                      <a:pt x="36" y="7"/>
                    </a:cubicBezTo>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8" name="Freeform 286"/>
              <p:cNvSpPr>
                <a:spLocks noEditPoints="1"/>
              </p:cNvSpPr>
              <p:nvPr/>
            </p:nvSpPr>
            <p:spPr bwMode="auto">
              <a:xfrm>
                <a:off x="-4286250" y="7899400"/>
                <a:ext cx="511175" cy="511175"/>
              </a:xfrm>
              <a:custGeom>
                <a:avLst/>
                <a:gdLst>
                  <a:gd name="T0" fmla="*/ 68 w 136"/>
                  <a:gd name="T1" fmla="*/ 136 h 136"/>
                  <a:gd name="T2" fmla="*/ 136 w 136"/>
                  <a:gd name="T3" fmla="*/ 68 h 136"/>
                  <a:gd name="T4" fmla="*/ 68 w 136"/>
                  <a:gd name="T5" fmla="*/ 0 h 136"/>
                  <a:gd name="T6" fmla="*/ 68 w 136"/>
                  <a:gd name="T7" fmla="*/ 0 h 136"/>
                  <a:gd name="T8" fmla="*/ 68 w 136"/>
                  <a:gd name="T9" fmla="*/ 48 h 136"/>
                  <a:gd name="T10" fmla="*/ 102 w 136"/>
                  <a:gd name="T11" fmla="*/ 33 h 136"/>
                  <a:gd name="T12" fmla="*/ 81 w 136"/>
                  <a:gd name="T13" fmla="*/ 81 h 136"/>
                  <a:gd name="T14" fmla="*/ 68 w 136"/>
                  <a:gd name="T15" fmla="*/ 87 h 136"/>
                  <a:gd name="T16" fmla="*/ 68 w 136"/>
                  <a:gd name="T17" fmla="*/ 136 h 136"/>
                  <a:gd name="T18" fmla="*/ 68 w 136"/>
                  <a:gd name="T19" fmla="*/ 0 h 136"/>
                  <a:gd name="T20" fmla="*/ 0 w 136"/>
                  <a:gd name="T21" fmla="*/ 68 h 136"/>
                  <a:gd name="T22" fmla="*/ 68 w 136"/>
                  <a:gd name="T23" fmla="*/ 136 h 136"/>
                  <a:gd name="T24" fmla="*/ 68 w 136"/>
                  <a:gd name="T25" fmla="*/ 87 h 136"/>
                  <a:gd name="T26" fmla="*/ 33 w 136"/>
                  <a:gd name="T27" fmla="*/ 103 h 136"/>
                  <a:gd name="T28" fmla="*/ 54 w 136"/>
                  <a:gd name="T29" fmla="*/ 54 h 136"/>
                  <a:gd name="T30" fmla="*/ 54 w 136"/>
                  <a:gd name="T31" fmla="*/ 54 h 136"/>
                  <a:gd name="T32" fmla="*/ 68 w 136"/>
                  <a:gd name="T33" fmla="*/ 48 h 136"/>
                  <a:gd name="T34" fmla="*/ 68 w 136"/>
                  <a:gd name="T3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136">
                    <a:moveTo>
                      <a:pt x="68" y="136"/>
                    </a:moveTo>
                    <a:cubicBezTo>
                      <a:pt x="105" y="136"/>
                      <a:pt x="136" y="105"/>
                      <a:pt x="136" y="68"/>
                    </a:cubicBezTo>
                    <a:cubicBezTo>
                      <a:pt x="136" y="30"/>
                      <a:pt x="105" y="0"/>
                      <a:pt x="68" y="0"/>
                    </a:cubicBezTo>
                    <a:cubicBezTo>
                      <a:pt x="68" y="0"/>
                      <a:pt x="68" y="0"/>
                      <a:pt x="68" y="0"/>
                    </a:cubicBezTo>
                    <a:cubicBezTo>
                      <a:pt x="68" y="48"/>
                      <a:pt x="68" y="48"/>
                      <a:pt x="68" y="48"/>
                    </a:cubicBezTo>
                    <a:cubicBezTo>
                      <a:pt x="102" y="33"/>
                      <a:pt x="102" y="33"/>
                      <a:pt x="102" y="33"/>
                    </a:cubicBezTo>
                    <a:cubicBezTo>
                      <a:pt x="81" y="81"/>
                      <a:pt x="81" y="81"/>
                      <a:pt x="81" y="81"/>
                    </a:cubicBezTo>
                    <a:cubicBezTo>
                      <a:pt x="68" y="87"/>
                      <a:pt x="68" y="87"/>
                      <a:pt x="68" y="87"/>
                    </a:cubicBezTo>
                    <a:cubicBezTo>
                      <a:pt x="68" y="136"/>
                      <a:pt x="68" y="136"/>
                      <a:pt x="68" y="136"/>
                    </a:cubicBezTo>
                    <a:close/>
                    <a:moveTo>
                      <a:pt x="68" y="0"/>
                    </a:moveTo>
                    <a:cubicBezTo>
                      <a:pt x="30" y="0"/>
                      <a:pt x="0" y="30"/>
                      <a:pt x="0" y="68"/>
                    </a:cubicBezTo>
                    <a:cubicBezTo>
                      <a:pt x="0" y="105"/>
                      <a:pt x="30" y="136"/>
                      <a:pt x="68" y="136"/>
                    </a:cubicBezTo>
                    <a:cubicBezTo>
                      <a:pt x="68" y="87"/>
                      <a:pt x="68" y="87"/>
                      <a:pt x="68" y="87"/>
                    </a:cubicBezTo>
                    <a:cubicBezTo>
                      <a:pt x="33" y="103"/>
                      <a:pt x="33" y="103"/>
                      <a:pt x="33" y="103"/>
                    </a:cubicBezTo>
                    <a:cubicBezTo>
                      <a:pt x="54" y="54"/>
                      <a:pt x="54" y="54"/>
                      <a:pt x="54" y="54"/>
                    </a:cubicBezTo>
                    <a:cubicBezTo>
                      <a:pt x="54" y="54"/>
                      <a:pt x="54" y="54"/>
                      <a:pt x="54" y="54"/>
                    </a:cubicBezTo>
                    <a:cubicBezTo>
                      <a:pt x="68" y="48"/>
                      <a:pt x="68" y="48"/>
                      <a:pt x="68" y="48"/>
                    </a:cubicBezTo>
                    <a:lnTo>
                      <a:pt x="68"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29" name="Oval 287"/>
              <p:cNvSpPr>
                <a:spLocks noChangeArrowheads="1"/>
              </p:cNvSpPr>
              <p:nvPr/>
            </p:nvSpPr>
            <p:spPr bwMode="auto">
              <a:xfrm>
                <a:off x="-4060825" y="8121650"/>
                <a:ext cx="60325" cy="60325"/>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0" name="Freeform 288"/>
              <p:cNvSpPr>
                <a:spLocks noEditPoints="1"/>
              </p:cNvSpPr>
              <p:nvPr/>
            </p:nvSpPr>
            <p:spPr bwMode="auto">
              <a:xfrm>
                <a:off x="-4921250" y="2854325"/>
                <a:ext cx="338137" cy="660400"/>
              </a:xfrm>
              <a:custGeom>
                <a:avLst/>
                <a:gdLst>
                  <a:gd name="T0" fmla="*/ 45 w 90"/>
                  <a:gd name="T1" fmla="*/ 176 h 176"/>
                  <a:gd name="T2" fmla="*/ 90 w 90"/>
                  <a:gd name="T3" fmla="*/ 176 h 176"/>
                  <a:gd name="T4" fmla="*/ 90 w 90"/>
                  <a:gd name="T5" fmla="*/ 0 h 176"/>
                  <a:gd name="T6" fmla="*/ 45 w 90"/>
                  <a:gd name="T7" fmla="*/ 0 h 176"/>
                  <a:gd name="T8" fmla="*/ 45 w 90"/>
                  <a:gd name="T9" fmla="*/ 10 h 176"/>
                  <a:gd name="T10" fmla="*/ 82 w 90"/>
                  <a:gd name="T11" fmla="*/ 10 h 176"/>
                  <a:gd name="T12" fmla="*/ 82 w 90"/>
                  <a:gd name="T13" fmla="*/ 44 h 176"/>
                  <a:gd name="T14" fmla="*/ 45 w 90"/>
                  <a:gd name="T15" fmla="*/ 44 h 176"/>
                  <a:gd name="T16" fmla="*/ 45 w 90"/>
                  <a:gd name="T17" fmla="*/ 51 h 176"/>
                  <a:gd name="T18" fmla="*/ 82 w 90"/>
                  <a:gd name="T19" fmla="*/ 51 h 176"/>
                  <a:gd name="T20" fmla="*/ 82 w 90"/>
                  <a:gd name="T21" fmla="*/ 85 h 176"/>
                  <a:gd name="T22" fmla="*/ 45 w 90"/>
                  <a:gd name="T23" fmla="*/ 85 h 176"/>
                  <a:gd name="T24" fmla="*/ 45 w 90"/>
                  <a:gd name="T25" fmla="*/ 99 h 176"/>
                  <a:gd name="T26" fmla="*/ 56 w 90"/>
                  <a:gd name="T27" fmla="*/ 110 h 176"/>
                  <a:gd name="T28" fmla="*/ 45 w 90"/>
                  <a:gd name="T29" fmla="*/ 121 h 176"/>
                  <a:gd name="T30" fmla="*/ 45 w 90"/>
                  <a:gd name="T31" fmla="*/ 138 h 176"/>
                  <a:gd name="T32" fmla="*/ 56 w 90"/>
                  <a:gd name="T33" fmla="*/ 149 h 176"/>
                  <a:gd name="T34" fmla="*/ 45 w 90"/>
                  <a:gd name="T35" fmla="*/ 160 h 176"/>
                  <a:gd name="T36" fmla="*/ 45 w 90"/>
                  <a:gd name="T37" fmla="*/ 176 h 176"/>
                  <a:gd name="T38" fmla="*/ 0 w 90"/>
                  <a:gd name="T39" fmla="*/ 176 h 176"/>
                  <a:gd name="T40" fmla="*/ 45 w 90"/>
                  <a:gd name="T41" fmla="*/ 176 h 176"/>
                  <a:gd name="T42" fmla="*/ 45 w 90"/>
                  <a:gd name="T43" fmla="*/ 160 h 176"/>
                  <a:gd name="T44" fmla="*/ 45 w 90"/>
                  <a:gd name="T45" fmla="*/ 160 h 176"/>
                  <a:gd name="T46" fmla="*/ 45 w 90"/>
                  <a:gd name="T47" fmla="*/ 160 h 176"/>
                  <a:gd name="T48" fmla="*/ 34 w 90"/>
                  <a:gd name="T49" fmla="*/ 149 h 176"/>
                  <a:gd name="T50" fmla="*/ 45 w 90"/>
                  <a:gd name="T51" fmla="*/ 138 h 176"/>
                  <a:gd name="T52" fmla="*/ 45 w 90"/>
                  <a:gd name="T53" fmla="*/ 138 h 176"/>
                  <a:gd name="T54" fmla="*/ 45 w 90"/>
                  <a:gd name="T55" fmla="*/ 121 h 176"/>
                  <a:gd name="T56" fmla="*/ 45 w 90"/>
                  <a:gd name="T57" fmla="*/ 121 h 176"/>
                  <a:gd name="T58" fmla="*/ 45 w 90"/>
                  <a:gd name="T59" fmla="*/ 121 h 176"/>
                  <a:gd name="T60" fmla="*/ 34 w 90"/>
                  <a:gd name="T61" fmla="*/ 110 h 176"/>
                  <a:gd name="T62" fmla="*/ 45 w 90"/>
                  <a:gd name="T63" fmla="*/ 99 h 176"/>
                  <a:gd name="T64" fmla="*/ 45 w 90"/>
                  <a:gd name="T65" fmla="*/ 99 h 176"/>
                  <a:gd name="T66" fmla="*/ 45 w 90"/>
                  <a:gd name="T67" fmla="*/ 85 h 176"/>
                  <a:gd name="T68" fmla="*/ 9 w 90"/>
                  <a:gd name="T69" fmla="*/ 85 h 176"/>
                  <a:gd name="T70" fmla="*/ 9 w 90"/>
                  <a:gd name="T71" fmla="*/ 51 h 176"/>
                  <a:gd name="T72" fmla="*/ 9 w 90"/>
                  <a:gd name="T73" fmla="*/ 51 h 176"/>
                  <a:gd name="T74" fmla="*/ 45 w 90"/>
                  <a:gd name="T75" fmla="*/ 51 h 176"/>
                  <a:gd name="T76" fmla="*/ 45 w 90"/>
                  <a:gd name="T77" fmla="*/ 44 h 176"/>
                  <a:gd name="T78" fmla="*/ 9 w 90"/>
                  <a:gd name="T79" fmla="*/ 44 h 176"/>
                  <a:gd name="T80" fmla="*/ 9 w 90"/>
                  <a:gd name="T81" fmla="*/ 10 h 176"/>
                  <a:gd name="T82" fmla="*/ 9 w 90"/>
                  <a:gd name="T83" fmla="*/ 10 h 176"/>
                  <a:gd name="T84" fmla="*/ 45 w 90"/>
                  <a:gd name="T85" fmla="*/ 10 h 176"/>
                  <a:gd name="T86" fmla="*/ 45 w 90"/>
                  <a:gd name="T87" fmla="*/ 0 h 176"/>
                  <a:gd name="T88" fmla="*/ 0 w 90"/>
                  <a:gd name="T89" fmla="*/ 0 h 176"/>
                  <a:gd name="T90" fmla="*/ 0 w 90"/>
                  <a:gd name="T91"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 h="176">
                    <a:moveTo>
                      <a:pt x="45" y="176"/>
                    </a:moveTo>
                    <a:cubicBezTo>
                      <a:pt x="90" y="176"/>
                      <a:pt x="90" y="176"/>
                      <a:pt x="90" y="176"/>
                    </a:cubicBezTo>
                    <a:cubicBezTo>
                      <a:pt x="90" y="0"/>
                      <a:pt x="90" y="0"/>
                      <a:pt x="90" y="0"/>
                    </a:cubicBezTo>
                    <a:cubicBezTo>
                      <a:pt x="45" y="0"/>
                      <a:pt x="45" y="0"/>
                      <a:pt x="45" y="0"/>
                    </a:cubicBezTo>
                    <a:cubicBezTo>
                      <a:pt x="45" y="10"/>
                      <a:pt x="45" y="10"/>
                      <a:pt x="45" y="10"/>
                    </a:cubicBezTo>
                    <a:cubicBezTo>
                      <a:pt x="82" y="10"/>
                      <a:pt x="82" y="10"/>
                      <a:pt x="82" y="10"/>
                    </a:cubicBezTo>
                    <a:cubicBezTo>
                      <a:pt x="82" y="44"/>
                      <a:pt x="82" y="44"/>
                      <a:pt x="82" y="44"/>
                    </a:cubicBezTo>
                    <a:cubicBezTo>
                      <a:pt x="45" y="44"/>
                      <a:pt x="45" y="44"/>
                      <a:pt x="45" y="44"/>
                    </a:cubicBezTo>
                    <a:cubicBezTo>
                      <a:pt x="45" y="51"/>
                      <a:pt x="45" y="51"/>
                      <a:pt x="45" y="51"/>
                    </a:cubicBezTo>
                    <a:cubicBezTo>
                      <a:pt x="82" y="51"/>
                      <a:pt x="82" y="51"/>
                      <a:pt x="82" y="51"/>
                    </a:cubicBezTo>
                    <a:cubicBezTo>
                      <a:pt x="82" y="85"/>
                      <a:pt x="82" y="85"/>
                      <a:pt x="82" y="85"/>
                    </a:cubicBezTo>
                    <a:cubicBezTo>
                      <a:pt x="45" y="85"/>
                      <a:pt x="45" y="85"/>
                      <a:pt x="45" y="85"/>
                    </a:cubicBezTo>
                    <a:cubicBezTo>
                      <a:pt x="45" y="99"/>
                      <a:pt x="45" y="99"/>
                      <a:pt x="45" y="99"/>
                    </a:cubicBezTo>
                    <a:cubicBezTo>
                      <a:pt x="51" y="99"/>
                      <a:pt x="56" y="104"/>
                      <a:pt x="56" y="110"/>
                    </a:cubicBezTo>
                    <a:cubicBezTo>
                      <a:pt x="56" y="116"/>
                      <a:pt x="51" y="121"/>
                      <a:pt x="45" y="121"/>
                    </a:cubicBezTo>
                    <a:cubicBezTo>
                      <a:pt x="45" y="138"/>
                      <a:pt x="45" y="138"/>
                      <a:pt x="45" y="138"/>
                    </a:cubicBezTo>
                    <a:cubicBezTo>
                      <a:pt x="51" y="138"/>
                      <a:pt x="56" y="143"/>
                      <a:pt x="56" y="149"/>
                    </a:cubicBezTo>
                    <a:cubicBezTo>
                      <a:pt x="56" y="155"/>
                      <a:pt x="51" y="160"/>
                      <a:pt x="45" y="160"/>
                    </a:cubicBezTo>
                    <a:lnTo>
                      <a:pt x="45" y="176"/>
                    </a:lnTo>
                    <a:close/>
                    <a:moveTo>
                      <a:pt x="0" y="176"/>
                    </a:moveTo>
                    <a:cubicBezTo>
                      <a:pt x="45" y="176"/>
                      <a:pt x="45" y="176"/>
                      <a:pt x="45" y="176"/>
                    </a:cubicBezTo>
                    <a:cubicBezTo>
                      <a:pt x="45" y="160"/>
                      <a:pt x="45" y="160"/>
                      <a:pt x="45" y="160"/>
                    </a:cubicBezTo>
                    <a:cubicBezTo>
                      <a:pt x="45" y="160"/>
                      <a:pt x="45" y="160"/>
                      <a:pt x="45" y="160"/>
                    </a:cubicBezTo>
                    <a:cubicBezTo>
                      <a:pt x="45" y="160"/>
                      <a:pt x="45" y="160"/>
                      <a:pt x="45" y="160"/>
                    </a:cubicBezTo>
                    <a:cubicBezTo>
                      <a:pt x="39" y="160"/>
                      <a:pt x="34" y="155"/>
                      <a:pt x="34" y="149"/>
                    </a:cubicBezTo>
                    <a:cubicBezTo>
                      <a:pt x="34" y="143"/>
                      <a:pt x="39" y="138"/>
                      <a:pt x="45" y="138"/>
                    </a:cubicBezTo>
                    <a:cubicBezTo>
                      <a:pt x="45" y="138"/>
                      <a:pt x="45" y="138"/>
                      <a:pt x="45" y="138"/>
                    </a:cubicBezTo>
                    <a:cubicBezTo>
                      <a:pt x="45" y="121"/>
                      <a:pt x="45" y="121"/>
                      <a:pt x="45" y="121"/>
                    </a:cubicBezTo>
                    <a:cubicBezTo>
                      <a:pt x="45" y="121"/>
                      <a:pt x="45" y="121"/>
                      <a:pt x="45" y="121"/>
                    </a:cubicBezTo>
                    <a:cubicBezTo>
                      <a:pt x="45" y="121"/>
                      <a:pt x="45" y="121"/>
                      <a:pt x="45" y="121"/>
                    </a:cubicBezTo>
                    <a:cubicBezTo>
                      <a:pt x="39" y="121"/>
                      <a:pt x="34" y="116"/>
                      <a:pt x="34" y="110"/>
                    </a:cubicBezTo>
                    <a:cubicBezTo>
                      <a:pt x="34" y="104"/>
                      <a:pt x="39" y="99"/>
                      <a:pt x="45" y="99"/>
                    </a:cubicBezTo>
                    <a:cubicBezTo>
                      <a:pt x="45" y="99"/>
                      <a:pt x="45" y="99"/>
                      <a:pt x="45" y="99"/>
                    </a:cubicBezTo>
                    <a:cubicBezTo>
                      <a:pt x="45" y="85"/>
                      <a:pt x="45" y="85"/>
                      <a:pt x="45" y="85"/>
                    </a:cubicBezTo>
                    <a:cubicBezTo>
                      <a:pt x="9" y="85"/>
                      <a:pt x="9" y="85"/>
                      <a:pt x="9" y="85"/>
                    </a:cubicBezTo>
                    <a:cubicBezTo>
                      <a:pt x="9" y="51"/>
                      <a:pt x="9" y="51"/>
                      <a:pt x="9" y="51"/>
                    </a:cubicBezTo>
                    <a:cubicBezTo>
                      <a:pt x="9" y="51"/>
                      <a:pt x="9" y="51"/>
                      <a:pt x="9" y="51"/>
                    </a:cubicBezTo>
                    <a:cubicBezTo>
                      <a:pt x="45" y="51"/>
                      <a:pt x="45" y="51"/>
                      <a:pt x="45" y="51"/>
                    </a:cubicBezTo>
                    <a:cubicBezTo>
                      <a:pt x="45" y="44"/>
                      <a:pt x="45" y="44"/>
                      <a:pt x="45" y="44"/>
                    </a:cubicBezTo>
                    <a:cubicBezTo>
                      <a:pt x="9" y="44"/>
                      <a:pt x="9" y="44"/>
                      <a:pt x="9" y="44"/>
                    </a:cubicBezTo>
                    <a:cubicBezTo>
                      <a:pt x="9" y="10"/>
                      <a:pt x="9" y="10"/>
                      <a:pt x="9" y="10"/>
                    </a:cubicBezTo>
                    <a:cubicBezTo>
                      <a:pt x="9" y="10"/>
                      <a:pt x="9" y="10"/>
                      <a:pt x="9" y="10"/>
                    </a:cubicBezTo>
                    <a:cubicBezTo>
                      <a:pt x="45" y="10"/>
                      <a:pt x="45" y="10"/>
                      <a:pt x="45" y="10"/>
                    </a:cubicBezTo>
                    <a:cubicBezTo>
                      <a:pt x="45" y="0"/>
                      <a:pt x="45" y="0"/>
                      <a:pt x="45" y="0"/>
                    </a:cubicBezTo>
                    <a:cubicBezTo>
                      <a:pt x="0" y="0"/>
                      <a:pt x="0" y="0"/>
                      <a:pt x="0" y="0"/>
                    </a:cubicBezTo>
                    <a:lnTo>
                      <a:pt x="0" y="176"/>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1" name="Freeform 289"/>
              <p:cNvSpPr/>
              <p:nvPr/>
            </p:nvSpPr>
            <p:spPr bwMode="auto">
              <a:xfrm>
                <a:off x="-4556125" y="2854325"/>
                <a:ext cx="141287" cy="660400"/>
              </a:xfrm>
              <a:custGeom>
                <a:avLst/>
                <a:gdLst>
                  <a:gd name="T0" fmla="*/ 89 w 89"/>
                  <a:gd name="T1" fmla="*/ 392 h 416"/>
                  <a:gd name="T2" fmla="*/ 89 w 89"/>
                  <a:gd name="T3" fmla="*/ 70 h 416"/>
                  <a:gd name="T4" fmla="*/ 0 w 89"/>
                  <a:gd name="T5" fmla="*/ 0 h 416"/>
                  <a:gd name="T6" fmla="*/ 0 w 89"/>
                  <a:gd name="T7" fmla="*/ 416 h 416"/>
                  <a:gd name="T8" fmla="*/ 89 w 89"/>
                  <a:gd name="T9" fmla="*/ 392 h 416"/>
                </a:gdLst>
                <a:ahLst/>
                <a:cxnLst>
                  <a:cxn ang="0">
                    <a:pos x="T0" y="T1"/>
                  </a:cxn>
                  <a:cxn ang="0">
                    <a:pos x="T2" y="T3"/>
                  </a:cxn>
                  <a:cxn ang="0">
                    <a:pos x="T4" y="T5"/>
                  </a:cxn>
                  <a:cxn ang="0">
                    <a:pos x="T6" y="T7"/>
                  </a:cxn>
                  <a:cxn ang="0">
                    <a:pos x="T8" y="T9"/>
                  </a:cxn>
                </a:cxnLst>
                <a:rect l="0" t="0" r="r" b="b"/>
                <a:pathLst>
                  <a:path w="89" h="416">
                    <a:moveTo>
                      <a:pt x="89" y="392"/>
                    </a:moveTo>
                    <a:lnTo>
                      <a:pt x="89" y="70"/>
                    </a:lnTo>
                    <a:lnTo>
                      <a:pt x="0" y="0"/>
                    </a:lnTo>
                    <a:lnTo>
                      <a:pt x="0" y="416"/>
                    </a:lnTo>
                    <a:lnTo>
                      <a:pt x="89" y="392"/>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2" name="Rectangle 290"/>
              <p:cNvSpPr>
                <a:spLocks noChangeArrowheads="1"/>
              </p:cNvSpPr>
              <p:nvPr/>
            </p:nvSpPr>
            <p:spPr bwMode="auto">
              <a:xfrm>
                <a:off x="-4868863" y="2909887"/>
                <a:ext cx="236537" cy="90488"/>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3" name="Rectangle 291"/>
              <p:cNvSpPr>
                <a:spLocks noChangeArrowheads="1"/>
              </p:cNvSpPr>
              <p:nvPr/>
            </p:nvSpPr>
            <p:spPr bwMode="auto">
              <a:xfrm>
                <a:off x="-4868863" y="3063875"/>
                <a:ext cx="236537" cy="90488"/>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4" name="Freeform 292"/>
              <p:cNvSpPr>
                <a:spLocks noEditPoints="1"/>
              </p:cNvSpPr>
              <p:nvPr/>
            </p:nvSpPr>
            <p:spPr bwMode="auto">
              <a:xfrm>
                <a:off x="-2968625" y="346075"/>
                <a:ext cx="627062" cy="622300"/>
              </a:xfrm>
              <a:custGeom>
                <a:avLst/>
                <a:gdLst>
                  <a:gd name="T0" fmla="*/ 167 w 167"/>
                  <a:gd name="T1" fmla="*/ 0 h 166"/>
                  <a:gd name="T2" fmla="*/ 84 w 167"/>
                  <a:gd name="T3" fmla="*/ 0 h 166"/>
                  <a:gd name="T4" fmla="*/ 84 w 167"/>
                  <a:gd name="T5" fmla="*/ 13 h 166"/>
                  <a:gd name="T6" fmla="*/ 84 w 167"/>
                  <a:gd name="T7" fmla="*/ 13 h 166"/>
                  <a:gd name="T8" fmla="*/ 84 w 167"/>
                  <a:gd name="T9" fmla="*/ 13 h 166"/>
                  <a:gd name="T10" fmla="*/ 97 w 167"/>
                  <a:gd name="T11" fmla="*/ 26 h 166"/>
                  <a:gd name="T12" fmla="*/ 84 w 167"/>
                  <a:gd name="T13" fmla="*/ 39 h 166"/>
                  <a:gd name="T14" fmla="*/ 84 w 167"/>
                  <a:gd name="T15" fmla="*/ 39 h 166"/>
                  <a:gd name="T16" fmla="*/ 84 w 167"/>
                  <a:gd name="T17" fmla="*/ 51 h 166"/>
                  <a:gd name="T18" fmla="*/ 106 w 167"/>
                  <a:gd name="T19" fmla="*/ 51 h 166"/>
                  <a:gd name="T20" fmla="*/ 106 w 167"/>
                  <a:gd name="T21" fmla="*/ 63 h 166"/>
                  <a:gd name="T22" fmla="*/ 106 w 167"/>
                  <a:gd name="T23" fmla="*/ 63 h 166"/>
                  <a:gd name="T24" fmla="*/ 91 w 167"/>
                  <a:gd name="T25" fmla="*/ 63 h 166"/>
                  <a:gd name="T26" fmla="*/ 91 w 167"/>
                  <a:gd name="T27" fmla="*/ 140 h 166"/>
                  <a:gd name="T28" fmla="*/ 106 w 167"/>
                  <a:gd name="T29" fmla="*/ 140 h 166"/>
                  <a:gd name="T30" fmla="*/ 106 w 167"/>
                  <a:gd name="T31" fmla="*/ 152 h 166"/>
                  <a:gd name="T32" fmla="*/ 84 w 167"/>
                  <a:gd name="T33" fmla="*/ 152 h 166"/>
                  <a:gd name="T34" fmla="*/ 84 w 167"/>
                  <a:gd name="T35" fmla="*/ 166 h 166"/>
                  <a:gd name="T36" fmla="*/ 167 w 167"/>
                  <a:gd name="T37" fmla="*/ 166 h 166"/>
                  <a:gd name="T38" fmla="*/ 167 w 167"/>
                  <a:gd name="T39" fmla="*/ 0 h 166"/>
                  <a:gd name="T40" fmla="*/ 84 w 167"/>
                  <a:gd name="T41" fmla="*/ 0 h 166"/>
                  <a:gd name="T42" fmla="*/ 0 w 167"/>
                  <a:gd name="T43" fmla="*/ 0 h 166"/>
                  <a:gd name="T44" fmla="*/ 0 w 167"/>
                  <a:gd name="T45" fmla="*/ 166 h 166"/>
                  <a:gd name="T46" fmla="*/ 84 w 167"/>
                  <a:gd name="T47" fmla="*/ 166 h 166"/>
                  <a:gd name="T48" fmla="*/ 84 w 167"/>
                  <a:gd name="T49" fmla="*/ 152 h 166"/>
                  <a:gd name="T50" fmla="*/ 62 w 167"/>
                  <a:gd name="T51" fmla="*/ 152 h 166"/>
                  <a:gd name="T52" fmla="*/ 62 w 167"/>
                  <a:gd name="T53" fmla="*/ 140 h 166"/>
                  <a:gd name="T54" fmla="*/ 77 w 167"/>
                  <a:gd name="T55" fmla="*/ 140 h 166"/>
                  <a:gd name="T56" fmla="*/ 77 w 167"/>
                  <a:gd name="T57" fmla="*/ 63 h 166"/>
                  <a:gd name="T58" fmla="*/ 62 w 167"/>
                  <a:gd name="T59" fmla="*/ 63 h 166"/>
                  <a:gd name="T60" fmla="*/ 62 w 167"/>
                  <a:gd name="T61" fmla="*/ 51 h 166"/>
                  <a:gd name="T62" fmla="*/ 84 w 167"/>
                  <a:gd name="T63" fmla="*/ 51 h 166"/>
                  <a:gd name="T64" fmla="*/ 84 w 167"/>
                  <a:gd name="T65" fmla="*/ 39 h 166"/>
                  <a:gd name="T66" fmla="*/ 71 w 167"/>
                  <a:gd name="T67" fmla="*/ 26 h 166"/>
                  <a:gd name="T68" fmla="*/ 84 w 167"/>
                  <a:gd name="T69" fmla="*/ 13 h 166"/>
                  <a:gd name="T70" fmla="*/ 84 w 167"/>
                  <a:gd name="T7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 h="166">
                    <a:moveTo>
                      <a:pt x="167" y="0"/>
                    </a:moveTo>
                    <a:cubicBezTo>
                      <a:pt x="84" y="0"/>
                      <a:pt x="84" y="0"/>
                      <a:pt x="84" y="0"/>
                    </a:cubicBezTo>
                    <a:cubicBezTo>
                      <a:pt x="84" y="13"/>
                      <a:pt x="84" y="13"/>
                      <a:pt x="84" y="13"/>
                    </a:cubicBezTo>
                    <a:cubicBezTo>
                      <a:pt x="84" y="13"/>
                      <a:pt x="84" y="13"/>
                      <a:pt x="84" y="13"/>
                    </a:cubicBezTo>
                    <a:cubicBezTo>
                      <a:pt x="84" y="13"/>
                      <a:pt x="84" y="13"/>
                      <a:pt x="84" y="13"/>
                    </a:cubicBezTo>
                    <a:cubicBezTo>
                      <a:pt x="92" y="13"/>
                      <a:pt x="97" y="19"/>
                      <a:pt x="97" y="26"/>
                    </a:cubicBezTo>
                    <a:cubicBezTo>
                      <a:pt x="97" y="33"/>
                      <a:pt x="92" y="39"/>
                      <a:pt x="84" y="39"/>
                    </a:cubicBezTo>
                    <a:cubicBezTo>
                      <a:pt x="84" y="39"/>
                      <a:pt x="84" y="39"/>
                      <a:pt x="84" y="39"/>
                    </a:cubicBezTo>
                    <a:cubicBezTo>
                      <a:pt x="84" y="51"/>
                      <a:pt x="84" y="51"/>
                      <a:pt x="84" y="51"/>
                    </a:cubicBezTo>
                    <a:cubicBezTo>
                      <a:pt x="106" y="51"/>
                      <a:pt x="106" y="51"/>
                      <a:pt x="106" y="51"/>
                    </a:cubicBezTo>
                    <a:cubicBezTo>
                      <a:pt x="106" y="63"/>
                      <a:pt x="106" y="63"/>
                      <a:pt x="106" y="63"/>
                    </a:cubicBezTo>
                    <a:cubicBezTo>
                      <a:pt x="106" y="63"/>
                      <a:pt x="106" y="63"/>
                      <a:pt x="106" y="63"/>
                    </a:cubicBezTo>
                    <a:cubicBezTo>
                      <a:pt x="91" y="63"/>
                      <a:pt x="91" y="63"/>
                      <a:pt x="91" y="63"/>
                    </a:cubicBezTo>
                    <a:cubicBezTo>
                      <a:pt x="91" y="140"/>
                      <a:pt x="91" y="140"/>
                      <a:pt x="91" y="140"/>
                    </a:cubicBezTo>
                    <a:cubicBezTo>
                      <a:pt x="106" y="140"/>
                      <a:pt x="106" y="140"/>
                      <a:pt x="106" y="140"/>
                    </a:cubicBezTo>
                    <a:cubicBezTo>
                      <a:pt x="106" y="152"/>
                      <a:pt x="106" y="152"/>
                      <a:pt x="106" y="152"/>
                    </a:cubicBezTo>
                    <a:cubicBezTo>
                      <a:pt x="84" y="152"/>
                      <a:pt x="84" y="152"/>
                      <a:pt x="84" y="152"/>
                    </a:cubicBezTo>
                    <a:cubicBezTo>
                      <a:pt x="84" y="166"/>
                      <a:pt x="84" y="166"/>
                      <a:pt x="84" y="166"/>
                    </a:cubicBezTo>
                    <a:cubicBezTo>
                      <a:pt x="167" y="166"/>
                      <a:pt x="167" y="166"/>
                      <a:pt x="167" y="166"/>
                    </a:cubicBezTo>
                    <a:lnTo>
                      <a:pt x="167" y="0"/>
                    </a:lnTo>
                    <a:close/>
                    <a:moveTo>
                      <a:pt x="84" y="0"/>
                    </a:moveTo>
                    <a:cubicBezTo>
                      <a:pt x="0" y="0"/>
                      <a:pt x="0" y="0"/>
                      <a:pt x="0" y="0"/>
                    </a:cubicBezTo>
                    <a:cubicBezTo>
                      <a:pt x="0" y="166"/>
                      <a:pt x="0" y="166"/>
                      <a:pt x="0" y="166"/>
                    </a:cubicBezTo>
                    <a:cubicBezTo>
                      <a:pt x="84" y="166"/>
                      <a:pt x="84" y="166"/>
                      <a:pt x="84" y="166"/>
                    </a:cubicBezTo>
                    <a:cubicBezTo>
                      <a:pt x="84" y="152"/>
                      <a:pt x="84" y="152"/>
                      <a:pt x="84" y="152"/>
                    </a:cubicBezTo>
                    <a:cubicBezTo>
                      <a:pt x="62" y="152"/>
                      <a:pt x="62" y="152"/>
                      <a:pt x="62" y="152"/>
                    </a:cubicBezTo>
                    <a:cubicBezTo>
                      <a:pt x="62" y="140"/>
                      <a:pt x="62" y="140"/>
                      <a:pt x="62" y="140"/>
                    </a:cubicBezTo>
                    <a:cubicBezTo>
                      <a:pt x="77" y="140"/>
                      <a:pt x="77" y="140"/>
                      <a:pt x="77" y="140"/>
                    </a:cubicBezTo>
                    <a:cubicBezTo>
                      <a:pt x="77" y="63"/>
                      <a:pt x="77" y="63"/>
                      <a:pt x="77" y="63"/>
                    </a:cubicBezTo>
                    <a:cubicBezTo>
                      <a:pt x="62" y="63"/>
                      <a:pt x="62" y="63"/>
                      <a:pt x="62" y="63"/>
                    </a:cubicBezTo>
                    <a:cubicBezTo>
                      <a:pt x="62" y="51"/>
                      <a:pt x="62" y="51"/>
                      <a:pt x="62" y="51"/>
                    </a:cubicBezTo>
                    <a:cubicBezTo>
                      <a:pt x="84" y="51"/>
                      <a:pt x="84" y="51"/>
                      <a:pt x="84" y="51"/>
                    </a:cubicBezTo>
                    <a:cubicBezTo>
                      <a:pt x="84" y="39"/>
                      <a:pt x="84" y="39"/>
                      <a:pt x="84" y="39"/>
                    </a:cubicBezTo>
                    <a:cubicBezTo>
                      <a:pt x="77" y="39"/>
                      <a:pt x="71" y="33"/>
                      <a:pt x="71" y="26"/>
                    </a:cubicBezTo>
                    <a:cubicBezTo>
                      <a:pt x="71" y="19"/>
                      <a:pt x="77" y="13"/>
                      <a:pt x="84" y="13"/>
                    </a:cubicBezTo>
                    <a:lnTo>
                      <a:pt x="84"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5" name="Freeform 293"/>
              <p:cNvSpPr/>
              <p:nvPr/>
            </p:nvSpPr>
            <p:spPr bwMode="auto">
              <a:xfrm>
                <a:off x="-4448175" y="6721475"/>
                <a:ext cx="508000" cy="119063"/>
              </a:xfrm>
              <a:custGeom>
                <a:avLst/>
                <a:gdLst>
                  <a:gd name="T0" fmla="*/ 291 w 320"/>
                  <a:gd name="T1" fmla="*/ 47 h 75"/>
                  <a:gd name="T2" fmla="*/ 29 w 320"/>
                  <a:gd name="T3" fmla="*/ 47 h 75"/>
                  <a:gd name="T4" fmla="*/ 29 w 320"/>
                  <a:gd name="T5" fmla="*/ 0 h 75"/>
                  <a:gd name="T6" fmla="*/ 0 w 320"/>
                  <a:gd name="T7" fmla="*/ 0 h 75"/>
                  <a:gd name="T8" fmla="*/ 0 w 320"/>
                  <a:gd name="T9" fmla="*/ 75 h 75"/>
                  <a:gd name="T10" fmla="*/ 320 w 320"/>
                  <a:gd name="T11" fmla="*/ 75 h 75"/>
                  <a:gd name="T12" fmla="*/ 320 w 320"/>
                  <a:gd name="T13" fmla="*/ 0 h 75"/>
                  <a:gd name="T14" fmla="*/ 291 w 320"/>
                  <a:gd name="T15" fmla="*/ 0 h 75"/>
                  <a:gd name="T16" fmla="*/ 291 w 320"/>
                  <a:gd name="T17" fmla="*/ 4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75">
                    <a:moveTo>
                      <a:pt x="291" y="47"/>
                    </a:moveTo>
                    <a:lnTo>
                      <a:pt x="29" y="47"/>
                    </a:lnTo>
                    <a:lnTo>
                      <a:pt x="29" y="0"/>
                    </a:lnTo>
                    <a:lnTo>
                      <a:pt x="0" y="0"/>
                    </a:lnTo>
                    <a:lnTo>
                      <a:pt x="0" y="75"/>
                    </a:lnTo>
                    <a:lnTo>
                      <a:pt x="320" y="75"/>
                    </a:lnTo>
                    <a:lnTo>
                      <a:pt x="320" y="0"/>
                    </a:lnTo>
                    <a:lnTo>
                      <a:pt x="291" y="0"/>
                    </a:lnTo>
                    <a:lnTo>
                      <a:pt x="291" y="47"/>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6" name="Freeform 294"/>
              <p:cNvSpPr/>
              <p:nvPr/>
            </p:nvSpPr>
            <p:spPr bwMode="auto">
              <a:xfrm>
                <a:off x="-4376738" y="6361113"/>
                <a:ext cx="376237" cy="401638"/>
              </a:xfrm>
              <a:custGeom>
                <a:avLst/>
                <a:gdLst>
                  <a:gd name="T0" fmla="*/ 40 w 237"/>
                  <a:gd name="T1" fmla="*/ 146 h 253"/>
                  <a:gd name="T2" fmla="*/ 40 w 237"/>
                  <a:gd name="T3" fmla="*/ 253 h 253"/>
                  <a:gd name="T4" fmla="*/ 194 w 237"/>
                  <a:gd name="T5" fmla="*/ 253 h 253"/>
                  <a:gd name="T6" fmla="*/ 194 w 237"/>
                  <a:gd name="T7" fmla="*/ 146 h 253"/>
                  <a:gd name="T8" fmla="*/ 237 w 237"/>
                  <a:gd name="T9" fmla="*/ 146 h 253"/>
                  <a:gd name="T10" fmla="*/ 118 w 237"/>
                  <a:gd name="T11" fmla="*/ 0 h 253"/>
                  <a:gd name="T12" fmla="*/ 0 w 237"/>
                  <a:gd name="T13" fmla="*/ 146 h 253"/>
                  <a:gd name="T14" fmla="*/ 40 w 237"/>
                  <a:gd name="T15" fmla="*/ 146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7" h="253">
                    <a:moveTo>
                      <a:pt x="40" y="146"/>
                    </a:moveTo>
                    <a:lnTo>
                      <a:pt x="40" y="253"/>
                    </a:lnTo>
                    <a:lnTo>
                      <a:pt x="194" y="253"/>
                    </a:lnTo>
                    <a:lnTo>
                      <a:pt x="194" y="146"/>
                    </a:lnTo>
                    <a:lnTo>
                      <a:pt x="237" y="146"/>
                    </a:lnTo>
                    <a:lnTo>
                      <a:pt x="118" y="0"/>
                    </a:lnTo>
                    <a:lnTo>
                      <a:pt x="0" y="146"/>
                    </a:lnTo>
                    <a:lnTo>
                      <a:pt x="40" y="146"/>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7" name="Freeform 295"/>
              <p:cNvSpPr>
                <a:spLocks noEditPoints="1"/>
              </p:cNvSpPr>
              <p:nvPr/>
            </p:nvSpPr>
            <p:spPr bwMode="auto">
              <a:xfrm>
                <a:off x="-1371600" y="2965450"/>
                <a:ext cx="539750" cy="428625"/>
              </a:xfrm>
              <a:custGeom>
                <a:avLst/>
                <a:gdLst>
                  <a:gd name="T0" fmla="*/ 129 w 144"/>
                  <a:gd name="T1" fmla="*/ 25 h 114"/>
                  <a:gd name="T2" fmla="*/ 116 w 144"/>
                  <a:gd name="T3" fmla="*/ 26 h 114"/>
                  <a:gd name="T4" fmla="*/ 116 w 144"/>
                  <a:gd name="T5" fmla="*/ 32 h 114"/>
                  <a:gd name="T6" fmla="*/ 131 w 144"/>
                  <a:gd name="T7" fmla="*/ 64 h 114"/>
                  <a:gd name="T8" fmla="*/ 131 w 144"/>
                  <a:gd name="T9" fmla="*/ 79 h 114"/>
                  <a:gd name="T10" fmla="*/ 116 w 144"/>
                  <a:gd name="T11" fmla="*/ 114 h 114"/>
                  <a:gd name="T12" fmla="*/ 144 w 144"/>
                  <a:gd name="T13" fmla="*/ 107 h 114"/>
                  <a:gd name="T14" fmla="*/ 144 w 144"/>
                  <a:gd name="T15" fmla="*/ 41 h 114"/>
                  <a:gd name="T16" fmla="*/ 116 w 144"/>
                  <a:gd name="T17" fmla="*/ 0 h 114"/>
                  <a:gd name="T18" fmla="*/ 72 w 144"/>
                  <a:gd name="T19" fmla="*/ 9 h 114"/>
                  <a:gd name="T20" fmla="*/ 116 w 144"/>
                  <a:gd name="T21" fmla="*/ 26 h 114"/>
                  <a:gd name="T22" fmla="*/ 72 w 144"/>
                  <a:gd name="T23" fmla="*/ 91 h 114"/>
                  <a:gd name="T24" fmla="*/ 110 w 144"/>
                  <a:gd name="T25" fmla="*/ 107 h 114"/>
                  <a:gd name="T26" fmla="*/ 116 w 144"/>
                  <a:gd name="T27" fmla="*/ 114 h 114"/>
                  <a:gd name="T28" fmla="*/ 102 w 144"/>
                  <a:gd name="T29" fmla="*/ 79 h 114"/>
                  <a:gd name="T30" fmla="*/ 116 w 144"/>
                  <a:gd name="T31" fmla="*/ 64 h 114"/>
                  <a:gd name="T32" fmla="*/ 72 w 144"/>
                  <a:gd name="T33" fmla="*/ 32 h 114"/>
                  <a:gd name="T34" fmla="*/ 72 w 144"/>
                  <a:gd name="T35" fmla="*/ 0 h 114"/>
                  <a:gd name="T36" fmla="*/ 27 w 144"/>
                  <a:gd name="T37" fmla="*/ 1 h 114"/>
                  <a:gd name="T38" fmla="*/ 36 w 144"/>
                  <a:gd name="T39" fmla="*/ 9 h 114"/>
                  <a:gd name="T40" fmla="*/ 72 w 144"/>
                  <a:gd name="T41" fmla="*/ 9 h 114"/>
                  <a:gd name="T42" fmla="*/ 27 w 144"/>
                  <a:gd name="T43" fmla="*/ 114 h 114"/>
                  <a:gd name="T44" fmla="*/ 34 w 144"/>
                  <a:gd name="T45" fmla="*/ 107 h 114"/>
                  <a:gd name="T46" fmla="*/ 72 w 144"/>
                  <a:gd name="T47" fmla="*/ 91 h 114"/>
                  <a:gd name="T48" fmla="*/ 27 w 144"/>
                  <a:gd name="T49" fmla="*/ 32 h 114"/>
                  <a:gd name="T50" fmla="*/ 42 w 144"/>
                  <a:gd name="T51" fmla="*/ 64 h 114"/>
                  <a:gd name="T52" fmla="*/ 42 w 144"/>
                  <a:gd name="T53" fmla="*/ 79 h 114"/>
                  <a:gd name="T54" fmla="*/ 27 w 144"/>
                  <a:gd name="T55" fmla="*/ 114 h 114"/>
                  <a:gd name="T56" fmla="*/ 14 w 144"/>
                  <a:gd name="T57" fmla="*/ 25 h 114"/>
                  <a:gd name="T58" fmla="*/ 0 w 144"/>
                  <a:gd name="T59" fmla="*/ 87 h 114"/>
                  <a:gd name="T60" fmla="*/ 0 w 144"/>
                  <a:gd name="T61" fmla="*/ 107 h 114"/>
                  <a:gd name="T62" fmla="*/ 27 w 144"/>
                  <a:gd name="T63" fmla="*/ 114 h 114"/>
                  <a:gd name="T64" fmla="*/ 13 w 144"/>
                  <a:gd name="T65" fmla="*/ 79 h 114"/>
                  <a:gd name="T66" fmla="*/ 27 w 144"/>
                  <a:gd name="T67" fmla="*/ 64 h 114"/>
                  <a:gd name="T68" fmla="*/ 24 w 144"/>
                  <a:gd name="T69" fmla="*/ 32 h 114"/>
                  <a:gd name="T70" fmla="*/ 27 w 144"/>
                  <a:gd name="T71" fmla="*/ 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114">
                    <a:moveTo>
                      <a:pt x="144" y="41"/>
                    </a:moveTo>
                    <a:cubicBezTo>
                      <a:pt x="129" y="25"/>
                      <a:pt x="129" y="25"/>
                      <a:pt x="129" y="25"/>
                    </a:cubicBezTo>
                    <a:cubicBezTo>
                      <a:pt x="116" y="1"/>
                      <a:pt x="116" y="1"/>
                      <a:pt x="116" y="1"/>
                    </a:cubicBezTo>
                    <a:cubicBezTo>
                      <a:pt x="116" y="26"/>
                      <a:pt x="116" y="26"/>
                      <a:pt x="116" y="26"/>
                    </a:cubicBezTo>
                    <a:cubicBezTo>
                      <a:pt x="120" y="32"/>
                      <a:pt x="120" y="32"/>
                      <a:pt x="120" y="32"/>
                    </a:cubicBezTo>
                    <a:cubicBezTo>
                      <a:pt x="116" y="32"/>
                      <a:pt x="116" y="32"/>
                      <a:pt x="116" y="32"/>
                    </a:cubicBezTo>
                    <a:cubicBezTo>
                      <a:pt x="116" y="64"/>
                      <a:pt x="116" y="64"/>
                      <a:pt x="116" y="64"/>
                    </a:cubicBezTo>
                    <a:cubicBezTo>
                      <a:pt x="131" y="64"/>
                      <a:pt x="131" y="64"/>
                      <a:pt x="131" y="64"/>
                    </a:cubicBezTo>
                    <a:cubicBezTo>
                      <a:pt x="131" y="79"/>
                      <a:pt x="131" y="79"/>
                      <a:pt x="131" y="79"/>
                    </a:cubicBezTo>
                    <a:cubicBezTo>
                      <a:pt x="131" y="79"/>
                      <a:pt x="131" y="79"/>
                      <a:pt x="131" y="79"/>
                    </a:cubicBezTo>
                    <a:cubicBezTo>
                      <a:pt x="116" y="79"/>
                      <a:pt x="116" y="79"/>
                      <a:pt x="116" y="79"/>
                    </a:cubicBezTo>
                    <a:cubicBezTo>
                      <a:pt x="116" y="114"/>
                      <a:pt x="116" y="114"/>
                      <a:pt x="116" y="114"/>
                    </a:cubicBezTo>
                    <a:cubicBezTo>
                      <a:pt x="137" y="114"/>
                      <a:pt x="137" y="114"/>
                      <a:pt x="137" y="114"/>
                    </a:cubicBezTo>
                    <a:cubicBezTo>
                      <a:pt x="141" y="114"/>
                      <a:pt x="144" y="111"/>
                      <a:pt x="144" y="107"/>
                    </a:cubicBezTo>
                    <a:cubicBezTo>
                      <a:pt x="144" y="91"/>
                      <a:pt x="144" y="91"/>
                      <a:pt x="144" y="91"/>
                    </a:cubicBezTo>
                    <a:lnTo>
                      <a:pt x="144" y="41"/>
                    </a:lnTo>
                    <a:close/>
                    <a:moveTo>
                      <a:pt x="116" y="1"/>
                    </a:moveTo>
                    <a:cubicBezTo>
                      <a:pt x="116" y="0"/>
                      <a:pt x="116" y="0"/>
                      <a:pt x="116" y="0"/>
                    </a:cubicBezTo>
                    <a:cubicBezTo>
                      <a:pt x="72" y="0"/>
                      <a:pt x="72" y="0"/>
                      <a:pt x="72" y="0"/>
                    </a:cubicBezTo>
                    <a:cubicBezTo>
                      <a:pt x="72" y="9"/>
                      <a:pt x="72" y="9"/>
                      <a:pt x="72" y="9"/>
                    </a:cubicBezTo>
                    <a:cubicBezTo>
                      <a:pt x="108" y="9"/>
                      <a:pt x="108" y="9"/>
                      <a:pt x="108" y="9"/>
                    </a:cubicBezTo>
                    <a:cubicBezTo>
                      <a:pt x="116" y="26"/>
                      <a:pt x="116" y="26"/>
                      <a:pt x="116" y="26"/>
                    </a:cubicBezTo>
                    <a:cubicBezTo>
                      <a:pt x="116" y="1"/>
                      <a:pt x="116" y="1"/>
                      <a:pt x="116" y="1"/>
                    </a:cubicBezTo>
                    <a:close/>
                    <a:moveTo>
                      <a:pt x="72" y="91"/>
                    </a:moveTo>
                    <a:cubicBezTo>
                      <a:pt x="110" y="91"/>
                      <a:pt x="110" y="91"/>
                      <a:pt x="110" y="91"/>
                    </a:cubicBezTo>
                    <a:cubicBezTo>
                      <a:pt x="110" y="107"/>
                      <a:pt x="110" y="107"/>
                      <a:pt x="110" y="107"/>
                    </a:cubicBezTo>
                    <a:cubicBezTo>
                      <a:pt x="110" y="111"/>
                      <a:pt x="112" y="114"/>
                      <a:pt x="116" y="114"/>
                    </a:cubicBezTo>
                    <a:cubicBezTo>
                      <a:pt x="116" y="114"/>
                      <a:pt x="116" y="114"/>
                      <a:pt x="116" y="114"/>
                    </a:cubicBezTo>
                    <a:cubicBezTo>
                      <a:pt x="116" y="79"/>
                      <a:pt x="116" y="79"/>
                      <a:pt x="116" y="79"/>
                    </a:cubicBezTo>
                    <a:cubicBezTo>
                      <a:pt x="102" y="79"/>
                      <a:pt x="102" y="79"/>
                      <a:pt x="102" y="79"/>
                    </a:cubicBezTo>
                    <a:cubicBezTo>
                      <a:pt x="102" y="64"/>
                      <a:pt x="102" y="64"/>
                      <a:pt x="102" y="64"/>
                    </a:cubicBezTo>
                    <a:cubicBezTo>
                      <a:pt x="116" y="64"/>
                      <a:pt x="116" y="64"/>
                      <a:pt x="116" y="64"/>
                    </a:cubicBezTo>
                    <a:cubicBezTo>
                      <a:pt x="116" y="32"/>
                      <a:pt x="116" y="32"/>
                      <a:pt x="116" y="32"/>
                    </a:cubicBezTo>
                    <a:cubicBezTo>
                      <a:pt x="72" y="32"/>
                      <a:pt x="72" y="32"/>
                      <a:pt x="72" y="32"/>
                    </a:cubicBezTo>
                    <a:lnTo>
                      <a:pt x="72" y="91"/>
                    </a:lnTo>
                    <a:close/>
                    <a:moveTo>
                      <a:pt x="72" y="0"/>
                    </a:moveTo>
                    <a:cubicBezTo>
                      <a:pt x="28" y="0"/>
                      <a:pt x="28" y="0"/>
                      <a:pt x="28" y="0"/>
                    </a:cubicBezTo>
                    <a:cubicBezTo>
                      <a:pt x="27" y="1"/>
                      <a:pt x="27" y="1"/>
                      <a:pt x="27" y="1"/>
                    </a:cubicBezTo>
                    <a:cubicBezTo>
                      <a:pt x="27" y="26"/>
                      <a:pt x="27" y="26"/>
                      <a:pt x="27" y="26"/>
                    </a:cubicBezTo>
                    <a:cubicBezTo>
                      <a:pt x="36" y="9"/>
                      <a:pt x="36" y="9"/>
                      <a:pt x="36" y="9"/>
                    </a:cubicBezTo>
                    <a:cubicBezTo>
                      <a:pt x="36" y="9"/>
                      <a:pt x="36" y="9"/>
                      <a:pt x="36" y="9"/>
                    </a:cubicBezTo>
                    <a:cubicBezTo>
                      <a:pt x="72" y="9"/>
                      <a:pt x="72" y="9"/>
                      <a:pt x="72" y="9"/>
                    </a:cubicBezTo>
                    <a:cubicBezTo>
                      <a:pt x="72" y="0"/>
                      <a:pt x="72" y="0"/>
                      <a:pt x="72" y="0"/>
                    </a:cubicBezTo>
                    <a:close/>
                    <a:moveTo>
                      <a:pt x="27" y="114"/>
                    </a:moveTo>
                    <a:cubicBezTo>
                      <a:pt x="28" y="114"/>
                      <a:pt x="28" y="114"/>
                      <a:pt x="28" y="114"/>
                    </a:cubicBezTo>
                    <a:cubicBezTo>
                      <a:pt x="31" y="114"/>
                      <a:pt x="34" y="111"/>
                      <a:pt x="34" y="107"/>
                    </a:cubicBezTo>
                    <a:cubicBezTo>
                      <a:pt x="34" y="91"/>
                      <a:pt x="34" y="91"/>
                      <a:pt x="34" y="91"/>
                    </a:cubicBezTo>
                    <a:cubicBezTo>
                      <a:pt x="72" y="91"/>
                      <a:pt x="72" y="91"/>
                      <a:pt x="72" y="91"/>
                    </a:cubicBezTo>
                    <a:cubicBezTo>
                      <a:pt x="72" y="32"/>
                      <a:pt x="72" y="32"/>
                      <a:pt x="72" y="32"/>
                    </a:cubicBezTo>
                    <a:cubicBezTo>
                      <a:pt x="27" y="32"/>
                      <a:pt x="27" y="32"/>
                      <a:pt x="27" y="32"/>
                    </a:cubicBezTo>
                    <a:cubicBezTo>
                      <a:pt x="27" y="64"/>
                      <a:pt x="27" y="64"/>
                      <a:pt x="27" y="64"/>
                    </a:cubicBezTo>
                    <a:cubicBezTo>
                      <a:pt x="42" y="64"/>
                      <a:pt x="42" y="64"/>
                      <a:pt x="42" y="64"/>
                    </a:cubicBezTo>
                    <a:cubicBezTo>
                      <a:pt x="42" y="79"/>
                      <a:pt x="42" y="79"/>
                      <a:pt x="42" y="79"/>
                    </a:cubicBezTo>
                    <a:cubicBezTo>
                      <a:pt x="42" y="79"/>
                      <a:pt x="42" y="79"/>
                      <a:pt x="42" y="79"/>
                    </a:cubicBezTo>
                    <a:cubicBezTo>
                      <a:pt x="27" y="79"/>
                      <a:pt x="27" y="79"/>
                      <a:pt x="27" y="79"/>
                    </a:cubicBezTo>
                    <a:lnTo>
                      <a:pt x="27" y="114"/>
                    </a:lnTo>
                    <a:close/>
                    <a:moveTo>
                      <a:pt x="27" y="1"/>
                    </a:moveTo>
                    <a:cubicBezTo>
                      <a:pt x="14" y="25"/>
                      <a:pt x="14" y="25"/>
                      <a:pt x="14" y="25"/>
                    </a:cubicBezTo>
                    <a:cubicBezTo>
                      <a:pt x="0" y="41"/>
                      <a:pt x="0" y="41"/>
                      <a:pt x="0" y="41"/>
                    </a:cubicBezTo>
                    <a:cubicBezTo>
                      <a:pt x="0" y="87"/>
                      <a:pt x="0" y="87"/>
                      <a:pt x="0" y="87"/>
                    </a:cubicBezTo>
                    <a:cubicBezTo>
                      <a:pt x="0" y="91"/>
                      <a:pt x="0" y="91"/>
                      <a:pt x="0" y="91"/>
                    </a:cubicBezTo>
                    <a:cubicBezTo>
                      <a:pt x="0" y="107"/>
                      <a:pt x="0" y="107"/>
                      <a:pt x="0" y="107"/>
                    </a:cubicBezTo>
                    <a:cubicBezTo>
                      <a:pt x="0" y="111"/>
                      <a:pt x="3" y="114"/>
                      <a:pt x="7" y="114"/>
                    </a:cubicBezTo>
                    <a:cubicBezTo>
                      <a:pt x="27" y="114"/>
                      <a:pt x="27" y="114"/>
                      <a:pt x="27" y="114"/>
                    </a:cubicBezTo>
                    <a:cubicBezTo>
                      <a:pt x="27" y="79"/>
                      <a:pt x="27" y="79"/>
                      <a:pt x="27" y="79"/>
                    </a:cubicBezTo>
                    <a:cubicBezTo>
                      <a:pt x="13" y="79"/>
                      <a:pt x="13" y="79"/>
                      <a:pt x="13" y="79"/>
                    </a:cubicBezTo>
                    <a:cubicBezTo>
                      <a:pt x="13" y="64"/>
                      <a:pt x="13" y="64"/>
                      <a:pt x="13" y="64"/>
                    </a:cubicBezTo>
                    <a:cubicBezTo>
                      <a:pt x="27" y="64"/>
                      <a:pt x="27" y="64"/>
                      <a:pt x="27" y="64"/>
                    </a:cubicBezTo>
                    <a:cubicBezTo>
                      <a:pt x="27" y="32"/>
                      <a:pt x="27" y="32"/>
                      <a:pt x="27" y="32"/>
                    </a:cubicBezTo>
                    <a:cubicBezTo>
                      <a:pt x="24" y="32"/>
                      <a:pt x="24" y="32"/>
                      <a:pt x="24" y="32"/>
                    </a:cubicBezTo>
                    <a:cubicBezTo>
                      <a:pt x="27" y="26"/>
                      <a:pt x="27" y="26"/>
                      <a:pt x="27" y="26"/>
                    </a:cubicBezTo>
                    <a:lnTo>
                      <a:pt x="27" y="1"/>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8" name="Oval 296"/>
              <p:cNvSpPr>
                <a:spLocks noChangeArrowheads="1"/>
              </p:cNvSpPr>
              <p:nvPr/>
            </p:nvSpPr>
            <p:spPr bwMode="auto">
              <a:xfrm>
                <a:off x="-1338263" y="1347787"/>
                <a:ext cx="134937" cy="134938"/>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39" name="Freeform 297"/>
              <p:cNvSpPr/>
              <p:nvPr/>
            </p:nvSpPr>
            <p:spPr bwMode="auto">
              <a:xfrm>
                <a:off x="-1431925" y="1504950"/>
                <a:ext cx="319087" cy="500063"/>
              </a:xfrm>
              <a:custGeom>
                <a:avLst/>
                <a:gdLst>
                  <a:gd name="T0" fmla="*/ 33 w 201"/>
                  <a:gd name="T1" fmla="*/ 60 h 315"/>
                  <a:gd name="T2" fmla="*/ 45 w 201"/>
                  <a:gd name="T3" fmla="*/ 60 h 315"/>
                  <a:gd name="T4" fmla="*/ 45 w 201"/>
                  <a:gd name="T5" fmla="*/ 161 h 315"/>
                  <a:gd name="T6" fmla="*/ 45 w 201"/>
                  <a:gd name="T7" fmla="*/ 161 h 315"/>
                  <a:gd name="T8" fmla="*/ 45 w 201"/>
                  <a:gd name="T9" fmla="*/ 315 h 315"/>
                  <a:gd name="T10" fmla="*/ 95 w 201"/>
                  <a:gd name="T11" fmla="*/ 315 h 315"/>
                  <a:gd name="T12" fmla="*/ 95 w 201"/>
                  <a:gd name="T13" fmla="*/ 149 h 315"/>
                  <a:gd name="T14" fmla="*/ 109 w 201"/>
                  <a:gd name="T15" fmla="*/ 149 h 315"/>
                  <a:gd name="T16" fmla="*/ 109 w 201"/>
                  <a:gd name="T17" fmla="*/ 315 h 315"/>
                  <a:gd name="T18" fmla="*/ 158 w 201"/>
                  <a:gd name="T19" fmla="*/ 315 h 315"/>
                  <a:gd name="T20" fmla="*/ 158 w 201"/>
                  <a:gd name="T21" fmla="*/ 149 h 315"/>
                  <a:gd name="T22" fmla="*/ 158 w 201"/>
                  <a:gd name="T23" fmla="*/ 149 h 315"/>
                  <a:gd name="T24" fmla="*/ 158 w 201"/>
                  <a:gd name="T25" fmla="*/ 60 h 315"/>
                  <a:gd name="T26" fmla="*/ 170 w 201"/>
                  <a:gd name="T27" fmla="*/ 60 h 315"/>
                  <a:gd name="T28" fmla="*/ 170 w 201"/>
                  <a:gd name="T29" fmla="*/ 149 h 315"/>
                  <a:gd name="T30" fmla="*/ 201 w 201"/>
                  <a:gd name="T31" fmla="*/ 149 h 315"/>
                  <a:gd name="T32" fmla="*/ 201 w 201"/>
                  <a:gd name="T33" fmla="*/ 0 h 315"/>
                  <a:gd name="T34" fmla="*/ 0 w 201"/>
                  <a:gd name="T35" fmla="*/ 0 h 315"/>
                  <a:gd name="T36" fmla="*/ 0 w 201"/>
                  <a:gd name="T37" fmla="*/ 149 h 315"/>
                  <a:gd name="T38" fmla="*/ 33 w 201"/>
                  <a:gd name="T39" fmla="*/ 149 h 315"/>
                  <a:gd name="T40" fmla="*/ 33 w 201"/>
                  <a:gd name="T41" fmla="*/ 6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15">
                    <a:moveTo>
                      <a:pt x="33" y="60"/>
                    </a:moveTo>
                    <a:lnTo>
                      <a:pt x="45" y="60"/>
                    </a:lnTo>
                    <a:lnTo>
                      <a:pt x="45" y="161"/>
                    </a:lnTo>
                    <a:lnTo>
                      <a:pt x="45" y="161"/>
                    </a:lnTo>
                    <a:lnTo>
                      <a:pt x="45" y="315"/>
                    </a:lnTo>
                    <a:lnTo>
                      <a:pt x="95" y="315"/>
                    </a:lnTo>
                    <a:lnTo>
                      <a:pt x="95" y="149"/>
                    </a:lnTo>
                    <a:lnTo>
                      <a:pt x="109" y="149"/>
                    </a:lnTo>
                    <a:lnTo>
                      <a:pt x="109" y="315"/>
                    </a:lnTo>
                    <a:lnTo>
                      <a:pt x="158" y="315"/>
                    </a:lnTo>
                    <a:lnTo>
                      <a:pt x="158" y="149"/>
                    </a:lnTo>
                    <a:lnTo>
                      <a:pt x="158" y="149"/>
                    </a:lnTo>
                    <a:lnTo>
                      <a:pt x="158" y="60"/>
                    </a:lnTo>
                    <a:lnTo>
                      <a:pt x="170" y="60"/>
                    </a:lnTo>
                    <a:lnTo>
                      <a:pt x="170" y="149"/>
                    </a:lnTo>
                    <a:lnTo>
                      <a:pt x="201" y="149"/>
                    </a:lnTo>
                    <a:lnTo>
                      <a:pt x="201" y="0"/>
                    </a:lnTo>
                    <a:lnTo>
                      <a:pt x="0" y="0"/>
                    </a:lnTo>
                    <a:lnTo>
                      <a:pt x="0" y="149"/>
                    </a:lnTo>
                    <a:lnTo>
                      <a:pt x="33" y="149"/>
                    </a:lnTo>
                    <a:lnTo>
                      <a:pt x="33" y="6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40" name="Oval 298"/>
              <p:cNvSpPr>
                <a:spLocks noChangeArrowheads="1"/>
              </p:cNvSpPr>
              <p:nvPr/>
            </p:nvSpPr>
            <p:spPr bwMode="auto">
              <a:xfrm>
                <a:off x="-973138" y="1347787"/>
                <a:ext cx="134937" cy="134938"/>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41" name="Freeform 299"/>
              <p:cNvSpPr/>
              <p:nvPr/>
            </p:nvSpPr>
            <p:spPr bwMode="auto">
              <a:xfrm>
                <a:off x="-1090613" y="1504950"/>
                <a:ext cx="368300" cy="500063"/>
              </a:xfrm>
              <a:custGeom>
                <a:avLst/>
                <a:gdLst>
                  <a:gd name="T0" fmla="*/ 199 w 232"/>
                  <a:gd name="T1" fmla="*/ 149 h 315"/>
                  <a:gd name="T2" fmla="*/ 232 w 232"/>
                  <a:gd name="T3" fmla="*/ 149 h 315"/>
                  <a:gd name="T4" fmla="*/ 192 w 232"/>
                  <a:gd name="T5" fmla="*/ 0 h 315"/>
                  <a:gd name="T6" fmla="*/ 43 w 232"/>
                  <a:gd name="T7" fmla="*/ 0 h 315"/>
                  <a:gd name="T8" fmla="*/ 0 w 232"/>
                  <a:gd name="T9" fmla="*/ 149 h 315"/>
                  <a:gd name="T10" fmla="*/ 31 w 232"/>
                  <a:gd name="T11" fmla="*/ 149 h 315"/>
                  <a:gd name="T12" fmla="*/ 57 w 232"/>
                  <a:gd name="T13" fmla="*/ 60 h 315"/>
                  <a:gd name="T14" fmla="*/ 66 w 232"/>
                  <a:gd name="T15" fmla="*/ 60 h 315"/>
                  <a:gd name="T16" fmla="*/ 24 w 232"/>
                  <a:gd name="T17" fmla="*/ 225 h 315"/>
                  <a:gd name="T18" fmla="*/ 59 w 232"/>
                  <a:gd name="T19" fmla="*/ 225 h 315"/>
                  <a:gd name="T20" fmla="*/ 59 w 232"/>
                  <a:gd name="T21" fmla="*/ 315 h 315"/>
                  <a:gd name="T22" fmla="*/ 109 w 232"/>
                  <a:gd name="T23" fmla="*/ 315 h 315"/>
                  <a:gd name="T24" fmla="*/ 109 w 232"/>
                  <a:gd name="T25" fmla="*/ 225 h 315"/>
                  <a:gd name="T26" fmla="*/ 123 w 232"/>
                  <a:gd name="T27" fmla="*/ 225 h 315"/>
                  <a:gd name="T28" fmla="*/ 123 w 232"/>
                  <a:gd name="T29" fmla="*/ 315 h 315"/>
                  <a:gd name="T30" fmla="*/ 173 w 232"/>
                  <a:gd name="T31" fmla="*/ 315 h 315"/>
                  <a:gd name="T32" fmla="*/ 173 w 232"/>
                  <a:gd name="T33" fmla="*/ 225 h 315"/>
                  <a:gd name="T34" fmla="*/ 208 w 232"/>
                  <a:gd name="T35" fmla="*/ 225 h 315"/>
                  <a:gd name="T36" fmla="*/ 163 w 232"/>
                  <a:gd name="T37" fmla="*/ 60 h 315"/>
                  <a:gd name="T38" fmla="*/ 175 w 232"/>
                  <a:gd name="T39" fmla="*/ 60 h 315"/>
                  <a:gd name="T40" fmla="*/ 199 w 232"/>
                  <a:gd name="T41" fmla="*/ 149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2" h="315">
                    <a:moveTo>
                      <a:pt x="199" y="149"/>
                    </a:moveTo>
                    <a:lnTo>
                      <a:pt x="232" y="149"/>
                    </a:lnTo>
                    <a:lnTo>
                      <a:pt x="192" y="0"/>
                    </a:lnTo>
                    <a:lnTo>
                      <a:pt x="43" y="0"/>
                    </a:lnTo>
                    <a:lnTo>
                      <a:pt x="0" y="149"/>
                    </a:lnTo>
                    <a:lnTo>
                      <a:pt x="31" y="149"/>
                    </a:lnTo>
                    <a:lnTo>
                      <a:pt x="57" y="60"/>
                    </a:lnTo>
                    <a:lnTo>
                      <a:pt x="66" y="60"/>
                    </a:lnTo>
                    <a:lnTo>
                      <a:pt x="24" y="225"/>
                    </a:lnTo>
                    <a:lnTo>
                      <a:pt x="59" y="225"/>
                    </a:lnTo>
                    <a:lnTo>
                      <a:pt x="59" y="315"/>
                    </a:lnTo>
                    <a:lnTo>
                      <a:pt x="109" y="315"/>
                    </a:lnTo>
                    <a:lnTo>
                      <a:pt x="109" y="225"/>
                    </a:lnTo>
                    <a:lnTo>
                      <a:pt x="123" y="225"/>
                    </a:lnTo>
                    <a:lnTo>
                      <a:pt x="123" y="315"/>
                    </a:lnTo>
                    <a:lnTo>
                      <a:pt x="173" y="315"/>
                    </a:lnTo>
                    <a:lnTo>
                      <a:pt x="173" y="225"/>
                    </a:lnTo>
                    <a:lnTo>
                      <a:pt x="208" y="225"/>
                    </a:lnTo>
                    <a:lnTo>
                      <a:pt x="163" y="60"/>
                    </a:lnTo>
                    <a:lnTo>
                      <a:pt x="175" y="60"/>
                    </a:lnTo>
                    <a:lnTo>
                      <a:pt x="199" y="149"/>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42" name="Freeform 300"/>
              <p:cNvSpPr/>
              <p:nvPr/>
            </p:nvSpPr>
            <p:spPr bwMode="auto">
              <a:xfrm>
                <a:off x="-1720850" y="701675"/>
                <a:ext cx="574675" cy="533400"/>
              </a:xfrm>
              <a:custGeom>
                <a:avLst/>
                <a:gdLst>
                  <a:gd name="T0" fmla="*/ 91 w 153"/>
                  <a:gd name="T1" fmla="*/ 71 h 142"/>
                  <a:gd name="T2" fmla="*/ 117 w 153"/>
                  <a:gd name="T3" fmla="*/ 50 h 142"/>
                  <a:gd name="T4" fmla="*/ 123 w 153"/>
                  <a:gd name="T5" fmla="*/ 50 h 142"/>
                  <a:gd name="T6" fmla="*/ 140 w 153"/>
                  <a:gd name="T7" fmla="*/ 63 h 142"/>
                  <a:gd name="T8" fmla="*/ 151 w 153"/>
                  <a:gd name="T9" fmla="*/ 58 h 142"/>
                  <a:gd name="T10" fmla="*/ 150 w 153"/>
                  <a:gd name="T11" fmla="*/ 35 h 142"/>
                  <a:gd name="T12" fmla="*/ 103 w 153"/>
                  <a:gd name="T13" fmla="*/ 5 h 142"/>
                  <a:gd name="T14" fmla="*/ 73 w 153"/>
                  <a:gd name="T15" fmla="*/ 32 h 142"/>
                  <a:gd name="T16" fmla="*/ 35 w 153"/>
                  <a:gd name="T17" fmla="*/ 20 h 142"/>
                  <a:gd name="T18" fmla="*/ 4 w 153"/>
                  <a:gd name="T19" fmla="*/ 67 h 142"/>
                  <a:gd name="T20" fmla="*/ 97 w 153"/>
                  <a:gd name="T21" fmla="*/ 142 h 142"/>
                  <a:gd name="T22" fmla="*/ 113 w 153"/>
                  <a:gd name="T23" fmla="*/ 128 h 142"/>
                  <a:gd name="T24" fmla="*/ 91 w 153"/>
                  <a:gd name="T25"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3" h="142">
                    <a:moveTo>
                      <a:pt x="91" y="71"/>
                    </a:moveTo>
                    <a:cubicBezTo>
                      <a:pt x="93" y="58"/>
                      <a:pt x="104" y="50"/>
                      <a:pt x="117" y="50"/>
                    </a:cubicBezTo>
                    <a:cubicBezTo>
                      <a:pt x="119" y="50"/>
                      <a:pt x="121" y="50"/>
                      <a:pt x="123" y="50"/>
                    </a:cubicBezTo>
                    <a:cubicBezTo>
                      <a:pt x="130" y="52"/>
                      <a:pt x="136" y="57"/>
                      <a:pt x="140" y="63"/>
                    </a:cubicBezTo>
                    <a:cubicBezTo>
                      <a:pt x="143" y="60"/>
                      <a:pt x="147" y="59"/>
                      <a:pt x="151" y="58"/>
                    </a:cubicBezTo>
                    <a:cubicBezTo>
                      <a:pt x="153" y="44"/>
                      <a:pt x="150" y="35"/>
                      <a:pt x="150" y="35"/>
                    </a:cubicBezTo>
                    <a:cubicBezTo>
                      <a:pt x="145" y="13"/>
                      <a:pt x="124" y="0"/>
                      <a:pt x="103" y="5"/>
                    </a:cubicBezTo>
                    <a:cubicBezTo>
                      <a:pt x="88" y="8"/>
                      <a:pt x="77" y="18"/>
                      <a:pt x="73" y="32"/>
                    </a:cubicBezTo>
                    <a:cubicBezTo>
                      <a:pt x="64" y="21"/>
                      <a:pt x="49" y="16"/>
                      <a:pt x="35" y="20"/>
                    </a:cubicBezTo>
                    <a:cubicBezTo>
                      <a:pt x="13" y="24"/>
                      <a:pt x="0" y="46"/>
                      <a:pt x="4" y="67"/>
                    </a:cubicBezTo>
                    <a:cubicBezTo>
                      <a:pt x="4" y="67"/>
                      <a:pt x="13" y="120"/>
                      <a:pt x="97" y="142"/>
                    </a:cubicBezTo>
                    <a:cubicBezTo>
                      <a:pt x="103" y="138"/>
                      <a:pt x="109" y="133"/>
                      <a:pt x="113" y="128"/>
                    </a:cubicBezTo>
                    <a:cubicBezTo>
                      <a:pt x="84" y="99"/>
                      <a:pt x="90" y="73"/>
                      <a:pt x="91" y="71"/>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43" name="Freeform 301"/>
              <p:cNvSpPr/>
              <p:nvPr/>
            </p:nvSpPr>
            <p:spPr bwMode="auto">
              <a:xfrm>
                <a:off x="-1390650" y="904875"/>
                <a:ext cx="341312" cy="288925"/>
              </a:xfrm>
              <a:custGeom>
                <a:avLst/>
                <a:gdLst>
                  <a:gd name="T0" fmla="*/ 71 w 91"/>
                  <a:gd name="T1" fmla="*/ 9 h 77"/>
                  <a:gd name="T2" fmla="*/ 66 w 91"/>
                  <a:gd name="T3" fmla="*/ 9 h 77"/>
                  <a:gd name="T4" fmla="*/ 62 w 91"/>
                  <a:gd name="T5" fmla="*/ 9 h 77"/>
                  <a:gd name="T6" fmla="*/ 50 w 91"/>
                  <a:gd name="T7" fmla="*/ 16 h 77"/>
                  <a:gd name="T8" fmla="*/ 34 w 91"/>
                  <a:gd name="T9" fmla="*/ 1 h 77"/>
                  <a:gd name="T10" fmla="*/ 29 w 91"/>
                  <a:gd name="T11" fmla="*/ 0 h 77"/>
                  <a:gd name="T12" fmla="*/ 7 w 91"/>
                  <a:gd name="T13" fmla="*/ 18 h 77"/>
                  <a:gd name="T14" fmla="*/ 29 w 91"/>
                  <a:gd name="T15" fmla="*/ 71 h 77"/>
                  <a:gd name="T16" fmla="*/ 36 w 91"/>
                  <a:gd name="T17" fmla="*/ 77 h 77"/>
                  <a:gd name="T18" fmla="*/ 88 w 91"/>
                  <a:gd name="T19" fmla="*/ 36 h 77"/>
                  <a:gd name="T20" fmla="*/ 71 w 91"/>
                  <a:gd name="T21" fmla="*/ 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7">
                    <a:moveTo>
                      <a:pt x="71" y="9"/>
                    </a:moveTo>
                    <a:cubicBezTo>
                      <a:pt x="69" y="9"/>
                      <a:pt x="68" y="9"/>
                      <a:pt x="66" y="9"/>
                    </a:cubicBezTo>
                    <a:cubicBezTo>
                      <a:pt x="65" y="9"/>
                      <a:pt x="63" y="9"/>
                      <a:pt x="62" y="9"/>
                    </a:cubicBezTo>
                    <a:cubicBezTo>
                      <a:pt x="57" y="10"/>
                      <a:pt x="53" y="13"/>
                      <a:pt x="50" y="16"/>
                    </a:cubicBezTo>
                    <a:cubicBezTo>
                      <a:pt x="48" y="9"/>
                      <a:pt x="42" y="3"/>
                      <a:pt x="34" y="1"/>
                    </a:cubicBezTo>
                    <a:cubicBezTo>
                      <a:pt x="32" y="0"/>
                      <a:pt x="30" y="0"/>
                      <a:pt x="29" y="0"/>
                    </a:cubicBezTo>
                    <a:cubicBezTo>
                      <a:pt x="19" y="0"/>
                      <a:pt x="9" y="7"/>
                      <a:pt x="7" y="18"/>
                    </a:cubicBezTo>
                    <a:cubicBezTo>
                      <a:pt x="7" y="18"/>
                      <a:pt x="0" y="42"/>
                      <a:pt x="29" y="71"/>
                    </a:cubicBezTo>
                    <a:cubicBezTo>
                      <a:pt x="31" y="73"/>
                      <a:pt x="33" y="75"/>
                      <a:pt x="36" y="77"/>
                    </a:cubicBezTo>
                    <a:cubicBezTo>
                      <a:pt x="83" y="65"/>
                      <a:pt x="88" y="36"/>
                      <a:pt x="88" y="36"/>
                    </a:cubicBezTo>
                    <a:cubicBezTo>
                      <a:pt x="91" y="24"/>
                      <a:pt x="83" y="12"/>
                      <a:pt x="71" y="9"/>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44" name="Rectangle 302"/>
              <p:cNvSpPr>
                <a:spLocks noChangeArrowheads="1"/>
              </p:cNvSpPr>
              <p:nvPr/>
            </p:nvSpPr>
            <p:spPr bwMode="auto">
              <a:xfrm>
                <a:off x="-3956050" y="6067425"/>
                <a:ext cx="44450" cy="115888"/>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45" name="Freeform 303"/>
              <p:cNvSpPr/>
              <p:nvPr/>
            </p:nvSpPr>
            <p:spPr bwMode="auto">
              <a:xfrm>
                <a:off x="-3760788" y="6067425"/>
                <a:ext cx="192087" cy="115888"/>
              </a:xfrm>
              <a:custGeom>
                <a:avLst/>
                <a:gdLst>
                  <a:gd name="T0" fmla="*/ 121 w 121"/>
                  <a:gd name="T1" fmla="*/ 73 h 73"/>
                  <a:gd name="T2" fmla="*/ 121 w 121"/>
                  <a:gd name="T3" fmla="*/ 0 h 73"/>
                  <a:gd name="T4" fmla="*/ 73 w 121"/>
                  <a:gd name="T5" fmla="*/ 0 h 73"/>
                  <a:gd name="T6" fmla="*/ 0 w 121"/>
                  <a:gd name="T7" fmla="*/ 73 h 73"/>
                  <a:gd name="T8" fmla="*/ 121 w 121"/>
                  <a:gd name="T9" fmla="*/ 73 h 73"/>
                </a:gdLst>
                <a:ahLst/>
                <a:cxnLst>
                  <a:cxn ang="0">
                    <a:pos x="T0" y="T1"/>
                  </a:cxn>
                  <a:cxn ang="0">
                    <a:pos x="T2" y="T3"/>
                  </a:cxn>
                  <a:cxn ang="0">
                    <a:pos x="T4" y="T5"/>
                  </a:cxn>
                  <a:cxn ang="0">
                    <a:pos x="T6" y="T7"/>
                  </a:cxn>
                  <a:cxn ang="0">
                    <a:pos x="T8" y="T9"/>
                  </a:cxn>
                </a:cxnLst>
                <a:rect l="0" t="0" r="r" b="b"/>
                <a:pathLst>
                  <a:path w="121" h="73">
                    <a:moveTo>
                      <a:pt x="121" y="73"/>
                    </a:moveTo>
                    <a:lnTo>
                      <a:pt x="121" y="0"/>
                    </a:lnTo>
                    <a:lnTo>
                      <a:pt x="73" y="0"/>
                    </a:lnTo>
                    <a:lnTo>
                      <a:pt x="0" y="73"/>
                    </a:lnTo>
                    <a:lnTo>
                      <a:pt x="121" y="73"/>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46" name="Freeform 304"/>
              <p:cNvSpPr/>
              <p:nvPr/>
            </p:nvSpPr>
            <p:spPr bwMode="auto">
              <a:xfrm>
                <a:off x="-3892550" y="6067425"/>
                <a:ext cx="128587" cy="115888"/>
              </a:xfrm>
              <a:custGeom>
                <a:avLst/>
                <a:gdLst>
                  <a:gd name="T0" fmla="*/ 81 w 81"/>
                  <a:gd name="T1" fmla="*/ 0 h 73"/>
                  <a:gd name="T2" fmla="*/ 0 w 81"/>
                  <a:gd name="T3" fmla="*/ 0 h 73"/>
                  <a:gd name="T4" fmla="*/ 0 w 81"/>
                  <a:gd name="T5" fmla="*/ 73 h 73"/>
                  <a:gd name="T6" fmla="*/ 7 w 81"/>
                  <a:gd name="T7" fmla="*/ 73 h 73"/>
                  <a:gd name="T8" fmla="*/ 81 w 81"/>
                  <a:gd name="T9" fmla="*/ 0 h 73"/>
                </a:gdLst>
                <a:ahLst/>
                <a:cxnLst>
                  <a:cxn ang="0">
                    <a:pos x="T0" y="T1"/>
                  </a:cxn>
                  <a:cxn ang="0">
                    <a:pos x="T2" y="T3"/>
                  </a:cxn>
                  <a:cxn ang="0">
                    <a:pos x="T4" y="T5"/>
                  </a:cxn>
                  <a:cxn ang="0">
                    <a:pos x="T6" y="T7"/>
                  </a:cxn>
                  <a:cxn ang="0">
                    <a:pos x="T8" y="T9"/>
                  </a:cxn>
                </a:cxnLst>
                <a:rect l="0" t="0" r="r" b="b"/>
                <a:pathLst>
                  <a:path w="81" h="73">
                    <a:moveTo>
                      <a:pt x="81" y="0"/>
                    </a:moveTo>
                    <a:lnTo>
                      <a:pt x="0" y="0"/>
                    </a:lnTo>
                    <a:lnTo>
                      <a:pt x="0" y="73"/>
                    </a:lnTo>
                    <a:lnTo>
                      <a:pt x="7" y="73"/>
                    </a:lnTo>
                    <a:lnTo>
                      <a:pt x="81"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47" name="Freeform 305"/>
              <p:cNvSpPr>
                <a:spLocks noEditPoints="1"/>
              </p:cNvSpPr>
              <p:nvPr/>
            </p:nvSpPr>
            <p:spPr bwMode="auto">
              <a:xfrm>
                <a:off x="-4068763" y="5816600"/>
                <a:ext cx="612775" cy="614363"/>
              </a:xfrm>
              <a:custGeom>
                <a:avLst/>
                <a:gdLst>
                  <a:gd name="T0" fmla="*/ 94 w 163"/>
                  <a:gd name="T1" fmla="*/ 163 h 164"/>
                  <a:gd name="T2" fmla="*/ 163 w 163"/>
                  <a:gd name="T3" fmla="*/ 82 h 164"/>
                  <a:gd name="T4" fmla="*/ 94 w 163"/>
                  <a:gd name="T5" fmla="*/ 1 h 164"/>
                  <a:gd name="T6" fmla="*/ 94 w 163"/>
                  <a:gd name="T7" fmla="*/ 15 h 164"/>
                  <a:gd name="T8" fmla="*/ 125 w 163"/>
                  <a:gd name="T9" fmla="*/ 29 h 164"/>
                  <a:gd name="T10" fmla="*/ 94 w 163"/>
                  <a:gd name="T11" fmla="*/ 60 h 164"/>
                  <a:gd name="T12" fmla="*/ 94 w 163"/>
                  <a:gd name="T13" fmla="*/ 79 h 164"/>
                  <a:gd name="T14" fmla="*/ 107 w 163"/>
                  <a:gd name="T15" fmla="*/ 67 h 164"/>
                  <a:gd name="T16" fmla="*/ 109 w 163"/>
                  <a:gd name="T17" fmla="*/ 64 h 164"/>
                  <a:gd name="T18" fmla="*/ 111 w 163"/>
                  <a:gd name="T19" fmla="*/ 62 h 164"/>
                  <a:gd name="T20" fmla="*/ 134 w 163"/>
                  <a:gd name="T21" fmla="*/ 39 h 164"/>
                  <a:gd name="T22" fmla="*/ 150 w 163"/>
                  <a:gd name="T23" fmla="*/ 82 h 164"/>
                  <a:gd name="T24" fmla="*/ 150 w 163"/>
                  <a:gd name="T25" fmla="*/ 82 h 164"/>
                  <a:gd name="T26" fmla="*/ 94 w 163"/>
                  <a:gd name="T27" fmla="*/ 149 h 164"/>
                  <a:gd name="T28" fmla="*/ 94 w 163"/>
                  <a:gd name="T29" fmla="*/ 163 h 164"/>
                  <a:gd name="T30" fmla="*/ 81 w 163"/>
                  <a:gd name="T31" fmla="*/ 164 h 164"/>
                  <a:gd name="T32" fmla="*/ 94 w 163"/>
                  <a:gd name="T33" fmla="*/ 163 h 164"/>
                  <a:gd name="T34" fmla="*/ 94 w 163"/>
                  <a:gd name="T35" fmla="*/ 149 h 164"/>
                  <a:gd name="T36" fmla="*/ 81 w 163"/>
                  <a:gd name="T37" fmla="*/ 151 h 164"/>
                  <a:gd name="T38" fmla="*/ 38 w 163"/>
                  <a:gd name="T39" fmla="*/ 135 h 164"/>
                  <a:gd name="T40" fmla="*/ 71 w 163"/>
                  <a:gd name="T41" fmla="*/ 102 h 164"/>
                  <a:gd name="T42" fmla="*/ 73 w 163"/>
                  <a:gd name="T43" fmla="*/ 100 h 164"/>
                  <a:gd name="T44" fmla="*/ 76 w 163"/>
                  <a:gd name="T45" fmla="*/ 98 h 164"/>
                  <a:gd name="T46" fmla="*/ 94 w 163"/>
                  <a:gd name="T47" fmla="*/ 79 h 164"/>
                  <a:gd name="T48" fmla="*/ 94 w 163"/>
                  <a:gd name="T49" fmla="*/ 60 h 164"/>
                  <a:gd name="T50" fmla="*/ 92 w 163"/>
                  <a:gd name="T51" fmla="*/ 62 h 164"/>
                  <a:gd name="T52" fmla="*/ 90 w 163"/>
                  <a:gd name="T53" fmla="*/ 64 h 164"/>
                  <a:gd name="T54" fmla="*/ 87 w 163"/>
                  <a:gd name="T55" fmla="*/ 67 h 164"/>
                  <a:gd name="T56" fmla="*/ 56 w 163"/>
                  <a:gd name="T57" fmla="*/ 98 h 164"/>
                  <a:gd name="T58" fmla="*/ 54 w 163"/>
                  <a:gd name="T59" fmla="*/ 100 h 164"/>
                  <a:gd name="T60" fmla="*/ 52 w 163"/>
                  <a:gd name="T61" fmla="*/ 102 h 164"/>
                  <a:gd name="T62" fmla="*/ 29 w 163"/>
                  <a:gd name="T63" fmla="*/ 125 h 164"/>
                  <a:gd name="T64" fmla="*/ 13 w 163"/>
                  <a:gd name="T65" fmla="*/ 82 h 164"/>
                  <a:gd name="T66" fmla="*/ 81 w 163"/>
                  <a:gd name="T67" fmla="*/ 14 h 164"/>
                  <a:gd name="T68" fmla="*/ 81 w 163"/>
                  <a:gd name="T69" fmla="*/ 14 h 164"/>
                  <a:gd name="T70" fmla="*/ 94 w 163"/>
                  <a:gd name="T71" fmla="*/ 15 h 164"/>
                  <a:gd name="T72" fmla="*/ 94 w 163"/>
                  <a:gd name="T73" fmla="*/ 1 h 164"/>
                  <a:gd name="T74" fmla="*/ 81 w 163"/>
                  <a:gd name="T75" fmla="*/ 0 h 164"/>
                  <a:gd name="T76" fmla="*/ 0 w 163"/>
                  <a:gd name="T77" fmla="*/ 82 h 164"/>
                  <a:gd name="T78" fmla="*/ 81 w 163"/>
                  <a:gd name="T79"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3" h="164">
                    <a:moveTo>
                      <a:pt x="94" y="163"/>
                    </a:moveTo>
                    <a:cubicBezTo>
                      <a:pt x="133" y="157"/>
                      <a:pt x="163" y="123"/>
                      <a:pt x="163" y="82"/>
                    </a:cubicBezTo>
                    <a:cubicBezTo>
                      <a:pt x="163" y="41"/>
                      <a:pt x="133" y="7"/>
                      <a:pt x="94" y="1"/>
                    </a:cubicBezTo>
                    <a:cubicBezTo>
                      <a:pt x="94" y="15"/>
                      <a:pt x="94" y="15"/>
                      <a:pt x="94" y="15"/>
                    </a:cubicBezTo>
                    <a:cubicBezTo>
                      <a:pt x="106" y="17"/>
                      <a:pt x="116" y="22"/>
                      <a:pt x="125" y="29"/>
                    </a:cubicBezTo>
                    <a:cubicBezTo>
                      <a:pt x="94" y="60"/>
                      <a:pt x="94" y="60"/>
                      <a:pt x="94" y="60"/>
                    </a:cubicBezTo>
                    <a:cubicBezTo>
                      <a:pt x="94" y="79"/>
                      <a:pt x="94" y="79"/>
                      <a:pt x="94" y="79"/>
                    </a:cubicBezTo>
                    <a:cubicBezTo>
                      <a:pt x="107" y="67"/>
                      <a:pt x="107" y="67"/>
                      <a:pt x="107" y="67"/>
                    </a:cubicBezTo>
                    <a:cubicBezTo>
                      <a:pt x="109" y="64"/>
                      <a:pt x="109" y="64"/>
                      <a:pt x="109" y="64"/>
                    </a:cubicBezTo>
                    <a:cubicBezTo>
                      <a:pt x="111" y="62"/>
                      <a:pt x="111" y="62"/>
                      <a:pt x="111" y="62"/>
                    </a:cubicBezTo>
                    <a:cubicBezTo>
                      <a:pt x="134" y="39"/>
                      <a:pt x="134" y="39"/>
                      <a:pt x="134" y="39"/>
                    </a:cubicBezTo>
                    <a:cubicBezTo>
                      <a:pt x="144" y="51"/>
                      <a:pt x="150" y="66"/>
                      <a:pt x="150" y="82"/>
                    </a:cubicBezTo>
                    <a:cubicBezTo>
                      <a:pt x="150" y="82"/>
                      <a:pt x="150" y="82"/>
                      <a:pt x="150" y="82"/>
                    </a:cubicBezTo>
                    <a:cubicBezTo>
                      <a:pt x="150" y="116"/>
                      <a:pt x="126" y="143"/>
                      <a:pt x="94" y="149"/>
                    </a:cubicBezTo>
                    <a:lnTo>
                      <a:pt x="94" y="163"/>
                    </a:lnTo>
                    <a:close/>
                    <a:moveTo>
                      <a:pt x="81" y="164"/>
                    </a:moveTo>
                    <a:cubicBezTo>
                      <a:pt x="86" y="164"/>
                      <a:pt x="90" y="164"/>
                      <a:pt x="94" y="163"/>
                    </a:cubicBezTo>
                    <a:cubicBezTo>
                      <a:pt x="94" y="149"/>
                      <a:pt x="94" y="149"/>
                      <a:pt x="94" y="149"/>
                    </a:cubicBezTo>
                    <a:cubicBezTo>
                      <a:pt x="90" y="150"/>
                      <a:pt x="86" y="151"/>
                      <a:pt x="81" y="151"/>
                    </a:cubicBezTo>
                    <a:cubicBezTo>
                      <a:pt x="65" y="151"/>
                      <a:pt x="50" y="145"/>
                      <a:pt x="38" y="135"/>
                    </a:cubicBezTo>
                    <a:cubicBezTo>
                      <a:pt x="71" y="102"/>
                      <a:pt x="71" y="102"/>
                      <a:pt x="71" y="102"/>
                    </a:cubicBezTo>
                    <a:cubicBezTo>
                      <a:pt x="73" y="100"/>
                      <a:pt x="73" y="100"/>
                      <a:pt x="73" y="100"/>
                    </a:cubicBezTo>
                    <a:cubicBezTo>
                      <a:pt x="76" y="98"/>
                      <a:pt x="76" y="98"/>
                      <a:pt x="76" y="98"/>
                    </a:cubicBezTo>
                    <a:cubicBezTo>
                      <a:pt x="94" y="79"/>
                      <a:pt x="94" y="79"/>
                      <a:pt x="94" y="79"/>
                    </a:cubicBezTo>
                    <a:cubicBezTo>
                      <a:pt x="94" y="60"/>
                      <a:pt x="94" y="60"/>
                      <a:pt x="94" y="60"/>
                    </a:cubicBezTo>
                    <a:cubicBezTo>
                      <a:pt x="92" y="62"/>
                      <a:pt x="92" y="62"/>
                      <a:pt x="92" y="62"/>
                    </a:cubicBezTo>
                    <a:cubicBezTo>
                      <a:pt x="90" y="64"/>
                      <a:pt x="90" y="64"/>
                      <a:pt x="90" y="64"/>
                    </a:cubicBezTo>
                    <a:cubicBezTo>
                      <a:pt x="87" y="67"/>
                      <a:pt x="87" y="67"/>
                      <a:pt x="87" y="67"/>
                    </a:cubicBezTo>
                    <a:cubicBezTo>
                      <a:pt x="56" y="98"/>
                      <a:pt x="56" y="98"/>
                      <a:pt x="56" y="98"/>
                    </a:cubicBezTo>
                    <a:cubicBezTo>
                      <a:pt x="54" y="100"/>
                      <a:pt x="54" y="100"/>
                      <a:pt x="54" y="100"/>
                    </a:cubicBezTo>
                    <a:cubicBezTo>
                      <a:pt x="52" y="102"/>
                      <a:pt x="52" y="102"/>
                      <a:pt x="52" y="102"/>
                    </a:cubicBezTo>
                    <a:cubicBezTo>
                      <a:pt x="29" y="125"/>
                      <a:pt x="29" y="125"/>
                      <a:pt x="29" y="125"/>
                    </a:cubicBezTo>
                    <a:cubicBezTo>
                      <a:pt x="19" y="114"/>
                      <a:pt x="13" y="99"/>
                      <a:pt x="13" y="82"/>
                    </a:cubicBezTo>
                    <a:cubicBezTo>
                      <a:pt x="13" y="45"/>
                      <a:pt x="44" y="14"/>
                      <a:pt x="81" y="14"/>
                    </a:cubicBezTo>
                    <a:cubicBezTo>
                      <a:pt x="81" y="14"/>
                      <a:pt x="81" y="14"/>
                      <a:pt x="81" y="14"/>
                    </a:cubicBezTo>
                    <a:cubicBezTo>
                      <a:pt x="86" y="14"/>
                      <a:pt x="90" y="14"/>
                      <a:pt x="94" y="15"/>
                    </a:cubicBezTo>
                    <a:cubicBezTo>
                      <a:pt x="94" y="1"/>
                      <a:pt x="94" y="1"/>
                      <a:pt x="94" y="1"/>
                    </a:cubicBezTo>
                    <a:cubicBezTo>
                      <a:pt x="90" y="1"/>
                      <a:pt x="86" y="0"/>
                      <a:pt x="81" y="0"/>
                    </a:cubicBezTo>
                    <a:cubicBezTo>
                      <a:pt x="36" y="0"/>
                      <a:pt x="0" y="37"/>
                      <a:pt x="0" y="82"/>
                    </a:cubicBezTo>
                    <a:cubicBezTo>
                      <a:pt x="0" y="128"/>
                      <a:pt x="36" y="164"/>
                      <a:pt x="81" y="164"/>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48" name="Freeform 306"/>
              <p:cNvSpPr/>
              <p:nvPr/>
            </p:nvSpPr>
            <p:spPr bwMode="auto">
              <a:xfrm>
                <a:off x="-1849438" y="8631238"/>
                <a:ext cx="128587" cy="120650"/>
              </a:xfrm>
              <a:custGeom>
                <a:avLst/>
                <a:gdLst>
                  <a:gd name="T0" fmla="*/ 24 w 34"/>
                  <a:gd name="T1" fmla="*/ 0 h 32"/>
                  <a:gd name="T2" fmla="*/ 0 w 34"/>
                  <a:gd name="T3" fmla="*/ 32 h 32"/>
                  <a:gd name="T4" fmla="*/ 16 w 34"/>
                  <a:gd name="T5" fmla="*/ 32 h 32"/>
                  <a:gd name="T6" fmla="*/ 34 w 34"/>
                  <a:gd name="T7" fmla="*/ 8 h 32"/>
                  <a:gd name="T8" fmla="*/ 24 w 34"/>
                  <a:gd name="T9" fmla="*/ 0 h 32"/>
                </a:gdLst>
                <a:ahLst/>
                <a:cxnLst>
                  <a:cxn ang="0">
                    <a:pos x="T0" y="T1"/>
                  </a:cxn>
                  <a:cxn ang="0">
                    <a:pos x="T2" y="T3"/>
                  </a:cxn>
                  <a:cxn ang="0">
                    <a:pos x="T4" y="T5"/>
                  </a:cxn>
                  <a:cxn ang="0">
                    <a:pos x="T6" y="T7"/>
                  </a:cxn>
                  <a:cxn ang="0">
                    <a:pos x="T8" y="T9"/>
                  </a:cxn>
                </a:cxnLst>
                <a:rect l="0" t="0" r="r" b="b"/>
                <a:pathLst>
                  <a:path w="34" h="32">
                    <a:moveTo>
                      <a:pt x="24" y="0"/>
                    </a:moveTo>
                    <a:cubicBezTo>
                      <a:pt x="0" y="32"/>
                      <a:pt x="0" y="32"/>
                      <a:pt x="0" y="32"/>
                    </a:cubicBezTo>
                    <a:cubicBezTo>
                      <a:pt x="16" y="32"/>
                      <a:pt x="16" y="32"/>
                      <a:pt x="16" y="32"/>
                    </a:cubicBezTo>
                    <a:cubicBezTo>
                      <a:pt x="34" y="8"/>
                      <a:pt x="34" y="8"/>
                      <a:pt x="34" y="8"/>
                    </a:cubicBezTo>
                    <a:cubicBezTo>
                      <a:pt x="30" y="7"/>
                      <a:pt x="26" y="4"/>
                      <a:pt x="24"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49" name="Freeform 307"/>
              <p:cNvSpPr/>
              <p:nvPr/>
            </p:nvSpPr>
            <p:spPr bwMode="auto">
              <a:xfrm>
                <a:off x="-1747838" y="8578850"/>
                <a:ext cx="68262" cy="68263"/>
              </a:xfrm>
              <a:custGeom>
                <a:avLst/>
                <a:gdLst>
                  <a:gd name="T0" fmla="*/ 9 w 18"/>
                  <a:gd name="T1" fmla="*/ 18 h 18"/>
                  <a:gd name="T2" fmla="*/ 10 w 18"/>
                  <a:gd name="T3" fmla="*/ 18 h 18"/>
                  <a:gd name="T4" fmla="*/ 11 w 18"/>
                  <a:gd name="T5" fmla="*/ 18 h 18"/>
                  <a:gd name="T6" fmla="*/ 18 w 18"/>
                  <a:gd name="T7" fmla="*/ 9 h 18"/>
                  <a:gd name="T8" fmla="*/ 18 w 18"/>
                  <a:gd name="T9" fmla="*/ 9 h 18"/>
                  <a:gd name="T10" fmla="*/ 18 w 18"/>
                  <a:gd name="T11" fmla="*/ 7 h 18"/>
                  <a:gd name="T12" fmla="*/ 9 w 18"/>
                  <a:gd name="T13" fmla="*/ 0 h 18"/>
                  <a:gd name="T14" fmla="*/ 7 w 18"/>
                  <a:gd name="T15" fmla="*/ 0 h 18"/>
                  <a:gd name="T16" fmla="*/ 0 w 18"/>
                  <a:gd name="T17" fmla="*/ 10 h 18"/>
                  <a:gd name="T18" fmla="*/ 0 w 18"/>
                  <a:gd name="T19" fmla="*/ 11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cubicBezTo>
                      <a:pt x="9" y="18"/>
                      <a:pt x="10" y="18"/>
                      <a:pt x="10" y="18"/>
                    </a:cubicBezTo>
                    <a:cubicBezTo>
                      <a:pt x="10" y="18"/>
                      <a:pt x="11" y="18"/>
                      <a:pt x="11" y="18"/>
                    </a:cubicBezTo>
                    <a:cubicBezTo>
                      <a:pt x="15" y="17"/>
                      <a:pt x="18" y="13"/>
                      <a:pt x="18" y="9"/>
                    </a:cubicBezTo>
                    <a:cubicBezTo>
                      <a:pt x="18" y="9"/>
                      <a:pt x="18" y="9"/>
                      <a:pt x="18" y="9"/>
                    </a:cubicBezTo>
                    <a:cubicBezTo>
                      <a:pt x="18" y="8"/>
                      <a:pt x="18" y="8"/>
                      <a:pt x="18" y="7"/>
                    </a:cubicBezTo>
                    <a:cubicBezTo>
                      <a:pt x="17" y="3"/>
                      <a:pt x="13" y="0"/>
                      <a:pt x="9" y="0"/>
                    </a:cubicBezTo>
                    <a:cubicBezTo>
                      <a:pt x="8" y="0"/>
                      <a:pt x="8" y="0"/>
                      <a:pt x="7" y="0"/>
                    </a:cubicBezTo>
                    <a:cubicBezTo>
                      <a:pt x="3" y="1"/>
                      <a:pt x="0" y="6"/>
                      <a:pt x="0" y="10"/>
                    </a:cubicBezTo>
                    <a:cubicBezTo>
                      <a:pt x="0" y="11"/>
                      <a:pt x="0" y="11"/>
                      <a:pt x="0" y="11"/>
                    </a:cubicBezTo>
                    <a:cubicBezTo>
                      <a:pt x="1" y="15"/>
                      <a:pt x="5" y="18"/>
                      <a:pt x="9" y="18"/>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50" name="Freeform 308"/>
              <p:cNvSpPr/>
              <p:nvPr/>
            </p:nvSpPr>
            <p:spPr bwMode="auto">
              <a:xfrm>
                <a:off x="-1624013" y="8631238"/>
                <a:ext cx="128587" cy="120650"/>
              </a:xfrm>
              <a:custGeom>
                <a:avLst/>
                <a:gdLst>
                  <a:gd name="T0" fmla="*/ 18 w 34"/>
                  <a:gd name="T1" fmla="*/ 32 h 32"/>
                  <a:gd name="T2" fmla="*/ 34 w 34"/>
                  <a:gd name="T3" fmla="*/ 32 h 32"/>
                  <a:gd name="T4" fmla="*/ 10 w 34"/>
                  <a:gd name="T5" fmla="*/ 0 h 32"/>
                  <a:gd name="T6" fmla="*/ 0 w 34"/>
                  <a:gd name="T7" fmla="*/ 8 h 32"/>
                  <a:gd name="T8" fmla="*/ 18 w 34"/>
                  <a:gd name="T9" fmla="*/ 32 h 32"/>
                </a:gdLst>
                <a:ahLst/>
                <a:cxnLst>
                  <a:cxn ang="0">
                    <a:pos x="T0" y="T1"/>
                  </a:cxn>
                  <a:cxn ang="0">
                    <a:pos x="T2" y="T3"/>
                  </a:cxn>
                  <a:cxn ang="0">
                    <a:pos x="T4" y="T5"/>
                  </a:cxn>
                  <a:cxn ang="0">
                    <a:pos x="T6" y="T7"/>
                  </a:cxn>
                  <a:cxn ang="0">
                    <a:pos x="T8" y="T9"/>
                  </a:cxn>
                </a:cxnLst>
                <a:rect l="0" t="0" r="r" b="b"/>
                <a:pathLst>
                  <a:path w="34" h="32">
                    <a:moveTo>
                      <a:pt x="18" y="32"/>
                    </a:moveTo>
                    <a:cubicBezTo>
                      <a:pt x="34" y="32"/>
                      <a:pt x="34" y="32"/>
                      <a:pt x="34" y="32"/>
                    </a:cubicBezTo>
                    <a:cubicBezTo>
                      <a:pt x="10" y="0"/>
                      <a:pt x="10" y="0"/>
                      <a:pt x="10" y="0"/>
                    </a:cubicBezTo>
                    <a:cubicBezTo>
                      <a:pt x="8" y="4"/>
                      <a:pt x="4" y="7"/>
                      <a:pt x="0" y="8"/>
                    </a:cubicBezTo>
                    <a:lnTo>
                      <a:pt x="18" y="32"/>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51" name="Freeform 309"/>
              <p:cNvSpPr/>
              <p:nvPr/>
            </p:nvSpPr>
            <p:spPr bwMode="auto">
              <a:xfrm>
                <a:off x="-1665288" y="8578850"/>
                <a:ext cx="68262" cy="68263"/>
              </a:xfrm>
              <a:custGeom>
                <a:avLst/>
                <a:gdLst>
                  <a:gd name="T0" fmla="*/ 11 w 18"/>
                  <a:gd name="T1" fmla="*/ 0 h 18"/>
                  <a:gd name="T2" fmla="*/ 9 w 18"/>
                  <a:gd name="T3" fmla="*/ 0 h 18"/>
                  <a:gd name="T4" fmla="*/ 0 w 18"/>
                  <a:gd name="T5" fmla="*/ 7 h 18"/>
                  <a:gd name="T6" fmla="*/ 0 w 18"/>
                  <a:gd name="T7" fmla="*/ 9 h 18"/>
                  <a:gd name="T8" fmla="*/ 0 w 18"/>
                  <a:gd name="T9" fmla="*/ 9 h 18"/>
                  <a:gd name="T10" fmla="*/ 7 w 18"/>
                  <a:gd name="T11" fmla="*/ 18 h 18"/>
                  <a:gd name="T12" fmla="*/ 8 w 18"/>
                  <a:gd name="T13" fmla="*/ 18 h 18"/>
                  <a:gd name="T14" fmla="*/ 9 w 18"/>
                  <a:gd name="T15" fmla="*/ 18 h 18"/>
                  <a:gd name="T16" fmla="*/ 17 w 18"/>
                  <a:gd name="T17" fmla="*/ 11 h 18"/>
                  <a:gd name="T18" fmla="*/ 18 w 18"/>
                  <a:gd name="T19" fmla="*/ 10 h 18"/>
                  <a:gd name="T20" fmla="*/ 11 w 18"/>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11" y="0"/>
                    </a:moveTo>
                    <a:cubicBezTo>
                      <a:pt x="10" y="0"/>
                      <a:pt x="10" y="0"/>
                      <a:pt x="9" y="0"/>
                    </a:cubicBezTo>
                    <a:cubicBezTo>
                      <a:pt x="5" y="0"/>
                      <a:pt x="1" y="3"/>
                      <a:pt x="0" y="7"/>
                    </a:cubicBezTo>
                    <a:cubicBezTo>
                      <a:pt x="0" y="8"/>
                      <a:pt x="0" y="8"/>
                      <a:pt x="0" y="9"/>
                    </a:cubicBezTo>
                    <a:cubicBezTo>
                      <a:pt x="0" y="9"/>
                      <a:pt x="0" y="9"/>
                      <a:pt x="0" y="9"/>
                    </a:cubicBezTo>
                    <a:cubicBezTo>
                      <a:pt x="0" y="13"/>
                      <a:pt x="3" y="17"/>
                      <a:pt x="7" y="18"/>
                    </a:cubicBezTo>
                    <a:cubicBezTo>
                      <a:pt x="7" y="18"/>
                      <a:pt x="8" y="18"/>
                      <a:pt x="8" y="18"/>
                    </a:cubicBezTo>
                    <a:cubicBezTo>
                      <a:pt x="8" y="18"/>
                      <a:pt x="9" y="18"/>
                      <a:pt x="9" y="18"/>
                    </a:cubicBezTo>
                    <a:cubicBezTo>
                      <a:pt x="13" y="18"/>
                      <a:pt x="17" y="15"/>
                      <a:pt x="17" y="11"/>
                    </a:cubicBezTo>
                    <a:cubicBezTo>
                      <a:pt x="18" y="11"/>
                      <a:pt x="18" y="11"/>
                      <a:pt x="18" y="10"/>
                    </a:cubicBezTo>
                    <a:cubicBezTo>
                      <a:pt x="18" y="6"/>
                      <a:pt x="15" y="1"/>
                      <a:pt x="11"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52" name="Freeform 310"/>
              <p:cNvSpPr/>
              <p:nvPr/>
            </p:nvSpPr>
            <p:spPr bwMode="auto">
              <a:xfrm>
                <a:off x="-1905000" y="8767763"/>
                <a:ext cx="465137" cy="231775"/>
              </a:xfrm>
              <a:custGeom>
                <a:avLst/>
                <a:gdLst>
                  <a:gd name="T0" fmla="*/ 0 w 293"/>
                  <a:gd name="T1" fmla="*/ 0 h 146"/>
                  <a:gd name="T2" fmla="*/ 38 w 293"/>
                  <a:gd name="T3" fmla="*/ 146 h 146"/>
                  <a:gd name="T4" fmla="*/ 255 w 293"/>
                  <a:gd name="T5" fmla="*/ 146 h 146"/>
                  <a:gd name="T6" fmla="*/ 293 w 293"/>
                  <a:gd name="T7" fmla="*/ 0 h 146"/>
                  <a:gd name="T8" fmla="*/ 262 w 293"/>
                  <a:gd name="T9" fmla="*/ 0 h 146"/>
                  <a:gd name="T10" fmla="*/ 227 w 293"/>
                  <a:gd name="T11" fmla="*/ 0 h 146"/>
                  <a:gd name="T12" fmla="*/ 66 w 293"/>
                  <a:gd name="T13" fmla="*/ 0 h 146"/>
                  <a:gd name="T14" fmla="*/ 31 w 293"/>
                  <a:gd name="T15" fmla="*/ 0 h 146"/>
                  <a:gd name="T16" fmla="*/ 0 w 293"/>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3" h="146">
                    <a:moveTo>
                      <a:pt x="0" y="0"/>
                    </a:moveTo>
                    <a:lnTo>
                      <a:pt x="38" y="146"/>
                    </a:lnTo>
                    <a:lnTo>
                      <a:pt x="255" y="146"/>
                    </a:lnTo>
                    <a:lnTo>
                      <a:pt x="293" y="0"/>
                    </a:lnTo>
                    <a:lnTo>
                      <a:pt x="262" y="0"/>
                    </a:lnTo>
                    <a:lnTo>
                      <a:pt x="227" y="0"/>
                    </a:lnTo>
                    <a:lnTo>
                      <a:pt x="66" y="0"/>
                    </a:lnTo>
                    <a:lnTo>
                      <a:pt x="31" y="0"/>
                    </a:lnTo>
                    <a:lnTo>
                      <a:pt x="0"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53" name="Oval 311"/>
              <p:cNvSpPr>
                <a:spLocks noChangeArrowheads="1"/>
              </p:cNvSpPr>
              <p:nvPr/>
            </p:nvSpPr>
            <p:spPr bwMode="auto">
              <a:xfrm>
                <a:off x="-6296025" y="3848100"/>
                <a:ext cx="123825" cy="123825"/>
              </a:xfrm>
              <a:prstGeom prst="ellipse">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54" name="Freeform 312"/>
              <p:cNvSpPr>
                <a:spLocks noEditPoints="1"/>
              </p:cNvSpPr>
              <p:nvPr/>
            </p:nvSpPr>
            <p:spPr bwMode="auto">
              <a:xfrm>
                <a:off x="-6772275" y="4213225"/>
                <a:ext cx="269875" cy="269875"/>
              </a:xfrm>
              <a:custGeom>
                <a:avLst/>
                <a:gdLst>
                  <a:gd name="T0" fmla="*/ 36 w 72"/>
                  <a:gd name="T1" fmla="*/ 72 h 72"/>
                  <a:gd name="T2" fmla="*/ 72 w 72"/>
                  <a:gd name="T3" fmla="*/ 36 h 72"/>
                  <a:gd name="T4" fmla="*/ 36 w 72"/>
                  <a:gd name="T5" fmla="*/ 0 h 72"/>
                  <a:gd name="T6" fmla="*/ 36 w 72"/>
                  <a:gd name="T7" fmla="*/ 16 h 72"/>
                  <a:gd name="T8" fmla="*/ 56 w 72"/>
                  <a:gd name="T9" fmla="*/ 36 h 72"/>
                  <a:gd name="T10" fmla="*/ 36 w 72"/>
                  <a:gd name="T11" fmla="*/ 55 h 72"/>
                  <a:gd name="T12" fmla="*/ 36 w 72"/>
                  <a:gd name="T13" fmla="*/ 72 h 72"/>
                  <a:gd name="T14" fmla="*/ 36 w 72"/>
                  <a:gd name="T15" fmla="*/ 0 h 72"/>
                  <a:gd name="T16" fmla="*/ 0 w 72"/>
                  <a:gd name="T17" fmla="*/ 36 h 72"/>
                  <a:gd name="T18" fmla="*/ 36 w 72"/>
                  <a:gd name="T19" fmla="*/ 72 h 72"/>
                  <a:gd name="T20" fmla="*/ 36 w 72"/>
                  <a:gd name="T21" fmla="*/ 72 h 72"/>
                  <a:gd name="T22" fmla="*/ 36 w 72"/>
                  <a:gd name="T23" fmla="*/ 55 h 72"/>
                  <a:gd name="T24" fmla="*/ 36 w 72"/>
                  <a:gd name="T25" fmla="*/ 55 h 72"/>
                  <a:gd name="T26" fmla="*/ 36 w 72"/>
                  <a:gd name="T27" fmla="*/ 55 h 72"/>
                  <a:gd name="T28" fmla="*/ 17 w 72"/>
                  <a:gd name="T29" fmla="*/ 36 h 72"/>
                  <a:gd name="T30" fmla="*/ 36 w 72"/>
                  <a:gd name="T31" fmla="*/ 16 h 72"/>
                  <a:gd name="T32" fmla="*/ 36 w 72"/>
                  <a:gd name="T33" fmla="*/ 16 h 72"/>
                  <a:gd name="T34" fmla="*/ 36 w 72"/>
                  <a:gd name="T3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2">
                    <a:moveTo>
                      <a:pt x="36" y="72"/>
                    </a:moveTo>
                    <a:cubicBezTo>
                      <a:pt x="56" y="72"/>
                      <a:pt x="72" y="56"/>
                      <a:pt x="72" y="36"/>
                    </a:cubicBezTo>
                    <a:cubicBezTo>
                      <a:pt x="72" y="16"/>
                      <a:pt x="56" y="0"/>
                      <a:pt x="36" y="0"/>
                    </a:cubicBezTo>
                    <a:cubicBezTo>
                      <a:pt x="36" y="16"/>
                      <a:pt x="36" y="16"/>
                      <a:pt x="36" y="16"/>
                    </a:cubicBezTo>
                    <a:cubicBezTo>
                      <a:pt x="47" y="16"/>
                      <a:pt x="56" y="25"/>
                      <a:pt x="56" y="36"/>
                    </a:cubicBezTo>
                    <a:cubicBezTo>
                      <a:pt x="56" y="46"/>
                      <a:pt x="47" y="55"/>
                      <a:pt x="36" y="55"/>
                    </a:cubicBezTo>
                    <a:lnTo>
                      <a:pt x="36" y="72"/>
                    </a:lnTo>
                    <a:close/>
                    <a:moveTo>
                      <a:pt x="36" y="0"/>
                    </a:moveTo>
                    <a:cubicBezTo>
                      <a:pt x="16" y="0"/>
                      <a:pt x="0" y="16"/>
                      <a:pt x="0" y="36"/>
                    </a:cubicBezTo>
                    <a:cubicBezTo>
                      <a:pt x="0" y="56"/>
                      <a:pt x="16" y="72"/>
                      <a:pt x="36" y="72"/>
                    </a:cubicBezTo>
                    <a:cubicBezTo>
                      <a:pt x="36" y="72"/>
                      <a:pt x="36" y="72"/>
                      <a:pt x="36" y="72"/>
                    </a:cubicBezTo>
                    <a:cubicBezTo>
                      <a:pt x="36" y="55"/>
                      <a:pt x="36" y="55"/>
                      <a:pt x="36" y="55"/>
                    </a:cubicBezTo>
                    <a:cubicBezTo>
                      <a:pt x="36" y="55"/>
                      <a:pt x="36" y="55"/>
                      <a:pt x="36" y="55"/>
                    </a:cubicBezTo>
                    <a:cubicBezTo>
                      <a:pt x="36" y="55"/>
                      <a:pt x="36" y="55"/>
                      <a:pt x="36" y="55"/>
                    </a:cubicBezTo>
                    <a:cubicBezTo>
                      <a:pt x="25" y="55"/>
                      <a:pt x="17" y="46"/>
                      <a:pt x="17" y="36"/>
                    </a:cubicBezTo>
                    <a:cubicBezTo>
                      <a:pt x="17" y="25"/>
                      <a:pt x="25" y="16"/>
                      <a:pt x="36" y="16"/>
                    </a:cubicBezTo>
                    <a:cubicBezTo>
                      <a:pt x="36" y="16"/>
                      <a:pt x="36" y="16"/>
                      <a:pt x="36" y="16"/>
                    </a:cubicBezTo>
                    <a:cubicBezTo>
                      <a:pt x="36" y="0"/>
                      <a:pt x="36" y="0"/>
                      <a:pt x="36"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55" name="Freeform 313"/>
              <p:cNvSpPr/>
              <p:nvPr/>
            </p:nvSpPr>
            <p:spPr bwMode="auto">
              <a:xfrm>
                <a:off x="-6794500" y="4148137"/>
                <a:ext cx="319087" cy="117475"/>
              </a:xfrm>
              <a:custGeom>
                <a:avLst/>
                <a:gdLst>
                  <a:gd name="T0" fmla="*/ 6 w 85"/>
                  <a:gd name="T1" fmla="*/ 30 h 31"/>
                  <a:gd name="T2" fmla="*/ 11 w 85"/>
                  <a:gd name="T3" fmla="*/ 28 h 31"/>
                  <a:gd name="T4" fmla="*/ 42 w 85"/>
                  <a:gd name="T5" fmla="*/ 11 h 31"/>
                  <a:gd name="T6" fmla="*/ 74 w 85"/>
                  <a:gd name="T7" fmla="*/ 28 h 31"/>
                  <a:gd name="T8" fmla="*/ 82 w 85"/>
                  <a:gd name="T9" fmla="*/ 29 h 31"/>
                  <a:gd name="T10" fmla="*/ 83 w 85"/>
                  <a:gd name="T11" fmla="*/ 22 h 31"/>
                  <a:gd name="T12" fmla="*/ 42 w 85"/>
                  <a:gd name="T13" fmla="*/ 0 h 31"/>
                  <a:gd name="T14" fmla="*/ 1 w 85"/>
                  <a:gd name="T15" fmla="*/ 22 h 31"/>
                  <a:gd name="T16" fmla="*/ 3 w 85"/>
                  <a:gd name="T17" fmla="*/ 29 h 31"/>
                  <a:gd name="T18" fmla="*/ 6 w 85"/>
                  <a:gd name="T19"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31">
                    <a:moveTo>
                      <a:pt x="6" y="30"/>
                    </a:moveTo>
                    <a:cubicBezTo>
                      <a:pt x="8" y="30"/>
                      <a:pt x="9" y="30"/>
                      <a:pt x="11" y="28"/>
                    </a:cubicBezTo>
                    <a:cubicBezTo>
                      <a:pt x="18" y="17"/>
                      <a:pt x="29" y="11"/>
                      <a:pt x="42" y="11"/>
                    </a:cubicBezTo>
                    <a:cubicBezTo>
                      <a:pt x="55" y="11"/>
                      <a:pt x="67" y="17"/>
                      <a:pt x="74" y="28"/>
                    </a:cubicBezTo>
                    <a:cubicBezTo>
                      <a:pt x="76" y="30"/>
                      <a:pt x="79" y="31"/>
                      <a:pt x="82" y="29"/>
                    </a:cubicBezTo>
                    <a:cubicBezTo>
                      <a:pt x="84" y="28"/>
                      <a:pt x="85" y="24"/>
                      <a:pt x="83" y="22"/>
                    </a:cubicBezTo>
                    <a:cubicBezTo>
                      <a:pt x="74" y="8"/>
                      <a:pt x="59" y="0"/>
                      <a:pt x="42" y="0"/>
                    </a:cubicBezTo>
                    <a:cubicBezTo>
                      <a:pt x="26" y="0"/>
                      <a:pt x="11" y="8"/>
                      <a:pt x="1" y="22"/>
                    </a:cubicBezTo>
                    <a:cubicBezTo>
                      <a:pt x="0" y="24"/>
                      <a:pt x="0" y="28"/>
                      <a:pt x="3" y="29"/>
                    </a:cubicBezTo>
                    <a:cubicBezTo>
                      <a:pt x="4" y="30"/>
                      <a:pt x="5" y="30"/>
                      <a:pt x="6" y="3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56" name="Freeform 314"/>
              <p:cNvSpPr>
                <a:spLocks noEditPoints="1"/>
              </p:cNvSpPr>
              <p:nvPr/>
            </p:nvSpPr>
            <p:spPr bwMode="auto">
              <a:xfrm>
                <a:off x="-6284913" y="4213225"/>
                <a:ext cx="271462" cy="269875"/>
              </a:xfrm>
              <a:custGeom>
                <a:avLst/>
                <a:gdLst>
                  <a:gd name="T0" fmla="*/ 36 w 72"/>
                  <a:gd name="T1" fmla="*/ 0 h 72"/>
                  <a:gd name="T2" fmla="*/ 36 w 72"/>
                  <a:gd name="T3" fmla="*/ 0 h 72"/>
                  <a:gd name="T4" fmla="*/ 36 w 72"/>
                  <a:gd name="T5" fmla="*/ 16 h 72"/>
                  <a:gd name="T6" fmla="*/ 36 w 72"/>
                  <a:gd name="T7" fmla="*/ 16 h 72"/>
                  <a:gd name="T8" fmla="*/ 55 w 72"/>
                  <a:gd name="T9" fmla="*/ 36 h 72"/>
                  <a:gd name="T10" fmla="*/ 36 w 72"/>
                  <a:gd name="T11" fmla="*/ 55 h 72"/>
                  <a:gd name="T12" fmla="*/ 36 w 72"/>
                  <a:gd name="T13" fmla="*/ 55 h 72"/>
                  <a:gd name="T14" fmla="*/ 36 w 72"/>
                  <a:gd name="T15" fmla="*/ 55 h 72"/>
                  <a:gd name="T16" fmla="*/ 36 w 72"/>
                  <a:gd name="T17" fmla="*/ 72 h 72"/>
                  <a:gd name="T18" fmla="*/ 36 w 72"/>
                  <a:gd name="T19" fmla="*/ 72 h 72"/>
                  <a:gd name="T20" fmla="*/ 72 w 72"/>
                  <a:gd name="T21" fmla="*/ 36 h 72"/>
                  <a:gd name="T22" fmla="*/ 36 w 72"/>
                  <a:gd name="T23" fmla="*/ 0 h 72"/>
                  <a:gd name="T24" fmla="*/ 36 w 72"/>
                  <a:gd name="T25" fmla="*/ 0 h 72"/>
                  <a:gd name="T26" fmla="*/ 0 w 72"/>
                  <a:gd name="T27" fmla="*/ 36 h 72"/>
                  <a:gd name="T28" fmla="*/ 36 w 72"/>
                  <a:gd name="T29" fmla="*/ 72 h 72"/>
                  <a:gd name="T30" fmla="*/ 36 w 72"/>
                  <a:gd name="T31" fmla="*/ 55 h 72"/>
                  <a:gd name="T32" fmla="*/ 16 w 72"/>
                  <a:gd name="T33" fmla="*/ 36 h 72"/>
                  <a:gd name="T34" fmla="*/ 36 w 72"/>
                  <a:gd name="T35" fmla="*/ 16 h 72"/>
                  <a:gd name="T36" fmla="*/ 36 w 72"/>
                  <a:gd name="T3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 h="72">
                    <a:moveTo>
                      <a:pt x="36" y="0"/>
                    </a:moveTo>
                    <a:cubicBezTo>
                      <a:pt x="36" y="0"/>
                      <a:pt x="36" y="0"/>
                      <a:pt x="36" y="0"/>
                    </a:cubicBezTo>
                    <a:cubicBezTo>
                      <a:pt x="36" y="16"/>
                      <a:pt x="36" y="16"/>
                      <a:pt x="36" y="16"/>
                    </a:cubicBezTo>
                    <a:cubicBezTo>
                      <a:pt x="36" y="16"/>
                      <a:pt x="36" y="16"/>
                      <a:pt x="36" y="16"/>
                    </a:cubicBezTo>
                    <a:cubicBezTo>
                      <a:pt x="46" y="16"/>
                      <a:pt x="55" y="25"/>
                      <a:pt x="55" y="36"/>
                    </a:cubicBezTo>
                    <a:cubicBezTo>
                      <a:pt x="55" y="46"/>
                      <a:pt x="46" y="55"/>
                      <a:pt x="36" y="55"/>
                    </a:cubicBezTo>
                    <a:cubicBezTo>
                      <a:pt x="36" y="55"/>
                      <a:pt x="36" y="55"/>
                      <a:pt x="36" y="55"/>
                    </a:cubicBezTo>
                    <a:cubicBezTo>
                      <a:pt x="36" y="55"/>
                      <a:pt x="36" y="55"/>
                      <a:pt x="36" y="55"/>
                    </a:cubicBezTo>
                    <a:cubicBezTo>
                      <a:pt x="36" y="72"/>
                      <a:pt x="36" y="72"/>
                      <a:pt x="36" y="72"/>
                    </a:cubicBezTo>
                    <a:cubicBezTo>
                      <a:pt x="36" y="72"/>
                      <a:pt x="36" y="72"/>
                      <a:pt x="36" y="72"/>
                    </a:cubicBezTo>
                    <a:cubicBezTo>
                      <a:pt x="56" y="72"/>
                      <a:pt x="72" y="56"/>
                      <a:pt x="72" y="36"/>
                    </a:cubicBezTo>
                    <a:cubicBezTo>
                      <a:pt x="72" y="16"/>
                      <a:pt x="56" y="0"/>
                      <a:pt x="36" y="0"/>
                    </a:cubicBezTo>
                    <a:close/>
                    <a:moveTo>
                      <a:pt x="36" y="0"/>
                    </a:moveTo>
                    <a:cubicBezTo>
                      <a:pt x="16" y="0"/>
                      <a:pt x="0" y="16"/>
                      <a:pt x="0" y="36"/>
                    </a:cubicBezTo>
                    <a:cubicBezTo>
                      <a:pt x="0" y="56"/>
                      <a:pt x="16" y="72"/>
                      <a:pt x="36" y="72"/>
                    </a:cubicBezTo>
                    <a:cubicBezTo>
                      <a:pt x="36" y="55"/>
                      <a:pt x="36" y="55"/>
                      <a:pt x="36" y="55"/>
                    </a:cubicBezTo>
                    <a:cubicBezTo>
                      <a:pt x="25" y="55"/>
                      <a:pt x="16" y="46"/>
                      <a:pt x="16" y="36"/>
                    </a:cubicBezTo>
                    <a:cubicBezTo>
                      <a:pt x="16" y="25"/>
                      <a:pt x="25" y="16"/>
                      <a:pt x="36" y="16"/>
                    </a:cubicBezTo>
                    <a:lnTo>
                      <a:pt x="36"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57" name="Freeform 315"/>
              <p:cNvSpPr/>
              <p:nvPr/>
            </p:nvSpPr>
            <p:spPr bwMode="auto">
              <a:xfrm>
                <a:off x="-6310313" y="4148137"/>
                <a:ext cx="319087" cy="117475"/>
              </a:xfrm>
              <a:custGeom>
                <a:avLst/>
                <a:gdLst>
                  <a:gd name="T0" fmla="*/ 43 w 85"/>
                  <a:gd name="T1" fmla="*/ 0 h 31"/>
                  <a:gd name="T2" fmla="*/ 2 w 85"/>
                  <a:gd name="T3" fmla="*/ 22 h 31"/>
                  <a:gd name="T4" fmla="*/ 3 w 85"/>
                  <a:gd name="T5" fmla="*/ 29 h 31"/>
                  <a:gd name="T6" fmla="*/ 6 w 85"/>
                  <a:gd name="T7" fmla="*/ 30 h 31"/>
                  <a:gd name="T8" fmla="*/ 11 w 85"/>
                  <a:gd name="T9" fmla="*/ 28 h 31"/>
                  <a:gd name="T10" fmla="*/ 43 w 85"/>
                  <a:gd name="T11" fmla="*/ 11 h 31"/>
                  <a:gd name="T12" fmla="*/ 74 w 85"/>
                  <a:gd name="T13" fmla="*/ 28 h 31"/>
                  <a:gd name="T14" fmla="*/ 82 w 85"/>
                  <a:gd name="T15" fmla="*/ 29 h 31"/>
                  <a:gd name="T16" fmla="*/ 84 w 85"/>
                  <a:gd name="T17" fmla="*/ 22 h 31"/>
                  <a:gd name="T18" fmla="*/ 43 w 85"/>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31">
                    <a:moveTo>
                      <a:pt x="43" y="0"/>
                    </a:moveTo>
                    <a:cubicBezTo>
                      <a:pt x="26" y="0"/>
                      <a:pt x="11" y="8"/>
                      <a:pt x="2" y="22"/>
                    </a:cubicBezTo>
                    <a:cubicBezTo>
                      <a:pt x="0" y="24"/>
                      <a:pt x="1" y="28"/>
                      <a:pt x="3" y="29"/>
                    </a:cubicBezTo>
                    <a:cubicBezTo>
                      <a:pt x="4" y="30"/>
                      <a:pt x="5" y="30"/>
                      <a:pt x="6" y="30"/>
                    </a:cubicBezTo>
                    <a:cubicBezTo>
                      <a:pt x="8" y="30"/>
                      <a:pt x="10" y="30"/>
                      <a:pt x="11" y="28"/>
                    </a:cubicBezTo>
                    <a:cubicBezTo>
                      <a:pt x="18" y="17"/>
                      <a:pt x="30" y="11"/>
                      <a:pt x="43" y="11"/>
                    </a:cubicBezTo>
                    <a:cubicBezTo>
                      <a:pt x="55" y="11"/>
                      <a:pt x="67" y="17"/>
                      <a:pt x="74" y="28"/>
                    </a:cubicBezTo>
                    <a:cubicBezTo>
                      <a:pt x="76" y="30"/>
                      <a:pt x="80" y="31"/>
                      <a:pt x="82" y="29"/>
                    </a:cubicBezTo>
                    <a:cubicBezTo>
                      <a:pt x="85" y="28"/>
                      <a:pt x="85" y="24"/>
                      <a:pt x="84" y="22"/>
                    </a:cubicBezTo>
                    <a:cubicBezTo>
                      <a:pt x="74" y="8"/>
                      <a:pt x="59" y="0"/>
                      <a:pt x="43"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58" name="Freeform 316"/>
              <p:cNvSpPr/>
              <p:nvPr/>
            </p:nvSpPr>
            <p:spPr bwMode="auto">
              <a:xfrm>
                <a:off x="-6546850" y="3919537"/>
                <a:ext cx="473075" cy="552450"/>
              </a:xfrm>
              <a:custGeom>
                <a:avLst/>
                <a:gdLst>
                  <a:gd name="T0" fmla="*/ 84 w 126"/>
                  <a:gd name="T1" fmla="*/ 54 h 147"/>
                  <a:gd name="T2" fmla="*/ 88 w 126"/>
                  <a:gd name="T3" fmla="*/ 54 h 147"/>
                  <a:gd name="T4" fmla="*/ 120 w 126"/>
                  <a:gd name="T5" fmla="*/ 40 h 147"/>
                  <a:gd name="T6" fmla="*/ 124 w 126"/>
                  <a:gd name="T7" fmla="*/ 30 h 147"/>
                  <a:gd name="T8" fmla="*/ 113 w 126"/>
                  <a:gd name="T9" fmla="*/ 26 h 147"/>
                  <a:gd name="T10" fmla="*/ 92 w 126"/>
                  <a:gd name="T11" fmla="*/ 36 h 147"/>
                  <a:gd name="T12" fmla="*/ 89 w 126"/>
                  <a:gd name="T13" fmla="*/ 36 h 147"/>
                  <a:gd name="T14" fmla="*/ 53 w 126"/>
                  <a:gd name="T15" fmla="*/ 1 h 147"/>
                  <a:gd name="T16" fmla="*/ 50 w 126"/>
                  <a:gd name="T17" fmla="*/ 1 h 147"/>
                  <a:gd name="T18" fmla="*/ 1 w 126"/>
                  <a:gd name="T19" fmla="*/ 50 h 147"/>
                  <a:gd name="T20" fmla="*/ 1 w 126"/>
                  <a:gd name="T21" fmla="*/ 53 h 147"/>
                  <a:gd name="T22" fmla="*/ 34 w 126"/>
                  <a:gd name="T23" fmla="*/ 82 h 147"/>
                  <a:gd name="T24" fmla="*/ 35 w 126"/>
                  <a:gd name="T25" fmla="*/ 86 h 147"/>
                  <a:gd name="T26" fmla="*/ 18 w 126"/>
                  <a:gd name="T27" fmla="*/ 123 h 147"/>
                  <a:gd name="T28" fmla="*/ 19 w 126"/>
                  <a:gd name="T29" fmla="*/ 127 h 147"/>
                  <a:gd name="T30" fmla="*/ 30 w 126"/>
                  <a:gd name="T31" fmla="*/ 143 h 147"/>
                  <a:gd name="T32" fmla="*/ 38 w 126"/>
                  <a:gd name="T33" fmla="*/ 147 h 147"/>
                  <a:gd name="T34" fmla="*/ 45 w 126"/>
                  <a:gd name="T35" fmla="*/ 145 h 147"/>
                  <a:gd name="T36" fmla="*/ 47 w 126"/>
                  <a:gd name="T37" fmla="*/ 130 h 147"/>
                  <a:gd name="T38" fmla="*/ 43 w 126"/>
                  <a:gd name="T39" fmla="*/ 125 h 147"/>
                  <a:gd name="T40" fmla="*/ 42 w 126"/>
                  <a:gd name="T41" fmla="*/ 120 h 147"/>
                  <a:gd name="T42" fmla="*/ 59 w 126"/>
                  <a:gd name="T43" fmla="*/ 81 h 147"/>
                  <a:gd name="T44" fmla="*/ 59 w 126"/>
                  <a:gd name="T45" fmla="*/ 77 h 147"/>
                  <a:gd name="T46" fmla="*/ 40 w 126"/>
                  <a:gd name="T47" fmla="*/ 59 h 147"/>
                  <a:gd name="T48" fmla="*/ 40 w 126"/>
                  <a:gd name="T49" fmla="*/ 55 h 147"/>
                  <a:gd name="T50" fmla="*/ 61 w 126"/>
                  <a:gd name="T51" fmla="*/ 35 h 147"/>
                  <a:gd name="T52" fmla="*/ 65 w 126"/>
                  <a:gd name="T53" fmla="*/ 35 h 147"/>
                  <a:gd name="T54" fmla="*/ 84 w 126"/>
                  <a:gd name="T55" fmla="*/ 5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147">
                    <a:moveTo>
                      <a:pt x="84" y="54"/>
                    </a:moveTo>
                    <a:cubicBezTo>
                      <a:pt x="85" y="55"/>
                      <a:pt x="87" y="55"/>
                      <a:pt x="88" y="54"/>
                    </a:cubicBezTo>
                    <a:cubicBezTo>
                      <a:pt x="120" y="40"/>
                      <a:pt x="120" y="40"/>
                      <a:pt x="120" y="40"/>
                    </a:cubicBezTo>
                    <a:cubicBezTo>
                      <a:pt x="124" y="38"/>
                      <a:pt x="126" y="34"/>
                      <a:pt x="124" y="30"/>
                    </a:cubicBezTo>
                    <a:cubicBezTo>
                      <a:pt x="122" y="26"/>
                      <a:pt x="117" y="24"/>
                      <a:pt x="113" y="26"/>
                    </a:cubicBezTo>
                    <a:cubicBezTo>
                      <a:pt x="92" y="36"/>
                      <a:pt x="92" y="36"/>
                      <a:pt x="92" y="36"/>
                    </a:cubicBezTo>
                    <a:cubicBezTo>
                      <a:pt x="91" y="37"/>
                      <a:pt x="89" y="37"/>
                      <a:pt x="89" y="36"/>
                    </a:cubicBezTo>
                    <a:cubicBezTo>
                      <a:pt x="53" y="1"/>
                      <a:pt x="53" y="1"/>
                      <a:pt x="53" y="1"/>
                    </a:cubicBezTo>
                    <a:cubicBezTo>
                      <a:pt x="52" y="0"/>
                      <a:pt x="51" y="0"/>
                      <a:pt x="50" y="1"/>
                    </a:cubicBezTo>
                    <a:cubicBezTo>
                      <a:pt x="1" y="50"/>
                      <a:pt x="1" y="50"/>
                      <a:pt x="1" y="50"/>
                    </a:cubicBezTo>
                    <a:cubicBezTo>
                      <a:pt x="0" y="51"/>
                      <a:pt x="0" y="52"/>
                      <a:pt x="1" y="53"/>
                    </a:cubicBezTo>
                    <a:cubicBezTo>
                      <a:pt x="7" y="59"/>
                      <a:pt x="27" y="76"/>
                      <a:pt x="34" y="82"/>
                    </a:cubicBezTo>
                    <a:cubicBezTo>
                      <a:pt x="35" y="83"/>
                      <a:pt x="36" y="85"/>
                      <a:pt x="35" y="86"/>
                    </a:cubicBezTo>
                    <a:cubicBezTo>
                      <a:pt x="18" y="123"/>
                      <a:pt x="18" y="123"/>
                      <a:pt x="18" y="123"/>
                    </a:cubicBezTo>
                    <a:cubicBezTo>
                      <a:pt x="18" y="124"/>
                      <a:pt x="18" y="126"/>
                      <a:pt x="19" y="127"/>
                    </a:cubicBezTo>
                    <a:cubicBezTo>
                      <a:pt x="30" y="143"/>
                      <a:pt x="30" y="143"/>
                      <a:pt x="30" y="143"/>
                    </a:cubicBezTo>
                    <a:cubicBezTo>
                      <a:pt x="32" y="145"/>
                      <a:pt x="35" y="147"/>
                      <a:pt x="38" y="147"/>
                    </a:cubicBezTo>
                    <a:cubicBezTo>
                      <a:pt x="40" y="147"/>
                      <a:pt x="42" y="146"/>
                      <a:pt x="45" y="145"/>
                    </a:cubicBezTo>
                    <a:cubicBezTo>
                      <a:pt x="49" y="141"/>
                      <a:pt x="50" y="135"/>
                      <a:pt x="47" y="130"/>
                    </a:cubicBezTo>
                    <a:cubicBezTo>
                      <a:pt x="43" y="125"/>
                      <a:pt x="43" y="125"/>
                      <a:pt x="43" y="125"/>
                    </a:cubicBezTo>
                    <a:cubicBezTo>
                      <a:pt x="42" y="124"/>
                      <a:pt x="42" y="122"/>
                      <a:pt x="42" y="120"/>
                    </a:cubicBezTo>
                    <a:cubicBezTo>
                      <a:pt x="59" y="81"/>
                      <a:pt x="59" y="81"/>
                      <a:pt x="59" y="81"/>
                    </a:cubicBezTo>
                    <a:cubicBezTo>
                      <a:pt x="60" y="79"/>
                      <a:pt x="60" y="78"/>
                      <a:pt x="59" y="77"/>
                    </a:cubicBezTo>
                    <a:cubicBezTo>
                      <a:pt x="55" y="73"/>
                      <a:pt x="45" y="63"/>
                      <a:pt x="40" y="59"/>
                    </a:cubicBezTo>
                    <a:cubicBezTo>
                      <a:pt x="39" y="58"/>
                      <a:pt x="39" y="56"/>
                      <a:pt x="40" y="55"/>
                    </a:cubicBezTo>
                    <a:cubicBezTo>
                      <a:pt x="61" y="35"/>
                      <a:pt x="61" y="35"/>
                      <a:pt x="61" y="35"/>
                    </a:cubicBezTo>
                    <a:cubicBezTo>
                      <a:pt x="62" y="34"/>
                      <a:pt x="64" y="34"/>
                      <a:pt x="65" y="35"/>
                    </a:cubicBezTo>
                    <a:lnTo>
                      <a:pt x="84" y="54"/>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59" name="Freeform 317"/>
              <p:cNvSpPr/>
              <p:nvPr/>
            </p:nvSpPr>
            <p:spPr bwMode="auto">
              <a:xfrm>
                <a:off x="-2870200" y="4178300"/>
                <a:ext cx="374650" cy="233363"/>
              </a:xfrm>
              <a:custGeom>
                <a:avLst/>
                <a:gdLst>
                  <a:gd name="T0" fmla="*/ 100 w 100"/>
                  <a:gd name="T1" fmla="*/ 62 h 62"/>
                  <a:gd name="T2" fmla="*/ 100 w 100"/>
                  <a:gd name="T3" fmla="*/ 19 h 62"/>
                  <a:gd name="T4" fmla="*/ 81 w 100"/>
                  <a:gd name="T5" fmla="*/ 0 h 62"/>
                  <a:gd name="T6" fmla="*/ 19 w 100"/>
                  <a:gd name="T7" fmla="*/ 0 h 62"/>
                  <a:gd name="T8" fmla="*/ 0 w 100"/>
                  <a:gd name="T9" fmla="*/ 19 h 62"/>
                  <a:gd name="T10" fmla="*/ 0 w 100"/>
                  <a:gd name="T11" fmla="*/ 43 h 62"/>
                  <a:gd name="T12" fmla="*/ 15 w 100"/>
                  <a:gd name="T13" fmla="*/ 43 h 62"/>
                  <a:gd name="T14" fmla="*/ 15 w 100"/>
                  <a:gd name="T15" fmla="*/ 19 h 62"/>
                  <a:gd name="T16" fmla="*/ 19 w 100"/>
                  <a:gd name="T17" fmla="*/ 15 h 62"/>
                  <a:gd name="T18" fmla="*/ 81 w 100"/>
                  <a:gd name="T19" fmla="*/ 15 h 62"/>
                  <a:gd name="T20" fmla="*/ 85 w 100"/>
                  <a:gd name="T21" fmla="*/ 19 h 62"/>
                  <a:gd name="T22" fmla="*/ 85 w 100"/>
                  <a:gd name="T23" fmla="*/ 62 h 62"/>
                  <a:gd name="T24" fmla="*/ 100 w 100"/>
                  <a:gd name="T2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62">
                    <a:moveTo>
                      <a:pt x="100" y="62"/>
                    </a:moveTo>
                    <a:cubicBezTo>
                      <a:pt x="100" y="19"/>
                      <a:pt x="100" y="19"/>
                      <a:pt x="100" y="19"/>
                    </a:cubicBezTo>
                    <a:cubicBezTo>
                      <a:pt x="100" y="9"/>
                      <a:pt x="92" y="0"/>
                      <a:pt x="81" y="0"/>
                    </a:cubicBezTo>
                    <a:cubicBezTo>
                      <a:pt x="19" y="0"/>
                      <a:pt x="19" y="0"/>
                      <a:pt x="19" y="0"/>
                    </a:cubicBezTo>
                    <a:cubicBezTo>
                      <a:pt x="8" y="0"/>
                      <a:pt x="0" y="9"/>
                      <a:pt x="0" y="19"/>
                    </a:cubicBezTo>
                    <a:cubicBezTo>
                      <a:pt x="0" y="43"/>
                      <a:pt x="0" y="43"/>
                      <a:pt x="0" y="43"/>
                    </a:cubicBezTo>
                    <a:cubicBezTo>
                      <a:pt x="15" y="43"/>
                      <a:pt x="15" y="43"/>
                      <a:pt x="15" y="43"/>
                    </a:cubicBezTo>
                    <a:cubicBezTo>
                      <a:pt x="15" y="19"/>
                      <a:pt x="15" y="19"/>
                      <a:pt x="15" y="19"/>
                    </a:cubicBezTo>
                    <a:cubicBezTo>
                      <a:pt x="15" y="17"/>
                      <a:pt x="16" y="15"/>
                      <a:pt x="19" y="15"/>
                    </a:cubicBezTo>
                    <a:cubicBezTo>
                      <a:pt x="81" y="15"/>
                      <a:pt x="81" y="15"/>
                      <a:pt x="81" y="15"/>
                    </a:cubicBezTo>
                    <a:cubicBezTo>
                      <a:pt x="84" y="15"/>
                      <a:pt x="85" y="17"/>
                      <a:pt x="85" y="19"/>
                    </a:cubicBezTo>
                    <a:cubicBezTo>
                      <a:pt x="85" y="62"/>
                      <a:pt x="85" y="62"/>
                      <a:pt x="85" y="62"/>
                    </a:cubicBezTo>
                    <a:lnTo>
                      <a:pt x="100" y="62"/>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60" name="Freeform 318"/>
              <p:cNvSpPr>
                <a:spLocks noEditPoints="1"/>
              </p:cNvSpPr>
              <p:nvPr/>
            </p:nvSpPr>
            <p:spPr bwMode="auto">
              <a:xfrm>
                <a:off x="-2922588" y="4425950"/>
                <a:ext cx="476250" cy="271463"/>
              </a:xfrm>
              <a:custGeom>
                <a:avLst/>
                <a:gdLst>
                  <a:gd name="T0" fmla="*/ 99 w 127"/>
                  <a:gd name="T1" fmla="*/ 0 h 72"/>
                  <a:gd name="T2" fmla="*/ 64 w 127"/>
                  <a:gd name="T3" fmla="*/ 0 h 72"/>
                  <a:gd name="T4" fmla="*/ 64 w 127"/>
                  <a:gd name="T5" fmla="*/ 20 h 72"/>
                  <a:gd name="T6" fmla="*/ 75 w 127"/>
                  <a:gd name="T7" fmla="*/ 31 h 72"/>
                  <a:gd name="T8" fmla="*/ 68 w 127"/>
                  <a:gd name="T9" fmla="*/ 41 h 72"/>
                  <a:gd name="T10" fmla="*/ 68 w 127"/>
                  <a:gd name="T11" fmla="*/ 41 h 72"/>
                  <a:gd name="T12" fmla="*/ 68 w 127"/>
                  <a:gd name="T13" fmla="*/ 59 h 72"/>
                  <a:gd name="T14" fmla="*/ 64 w 127"/>
                  <a:gd name="T15" fmla="*/ 59 h 72"/>
                  <a:gd name="T16" fmla="*/ 64 w 127"/>
                  <a:gd name="T17" fmla="*/ 72 h 72"/>
                  <a:gd name="T18" fmla="*/ 127 w 127"/>
                  <a:gd name="T19" fmla="*/ 72 h 72"/>
                  <a:gd name="T20" fmla="*/ 127 w 127"/>
                  <a:gd name="T21" fmla="*/ 0 h 72"/>
                  <a:gd name="T22" fmla="*/ 114 w 127"/>
                  <a:gd name="T23" fmla="*/ 0 h 72"/>
                  <a:gd name="T24" fmla="*/ 99 w 127"/>
                  <a:gd name="T25" fmla="*/ 0 h 72"/>
                  <a:gd name="T26" fmla="*/ 64 w 127"/>
                  <a:gd name="T27" fmla="*/ 0 h 72"/>
                  <a:gd name="T28" fmla="*/ 0 w 127"/>
                  <a:gd name="T29" fmla="*/ 0 h 72"/>
                  <a:gd name="T30" fmla="*/ 0 w 127"/>
                  <a:gd name="T31" fmla="*/ 72 h 72"/>
                  <a:gd name="T32" fmla="*/ 64 w 127"/>
                  <a:gd name="T33" fmla="*/ 72 h 72"/>
                  <a:gd name="T34" fmla="*/ 64 w 127"/>
                  <a:gd name="T35" fmla="*/ 59 h 72"/>
                  <a:gd name="T36" fmla="*/ 59 w 127"/>
                  <a:gd name="T37" fmla="*/ 59 h 72"/>
                  <a:gd name="T38" fmla="*/ 59 w 127"/>
                  <a:gd name="T39" fmla="*/ 41 h 72"/>
                  <a:gd name="T40" fmla="*/ 52 w 127"/>
                  <a:gd name="T41" fmla="*/ 31 h 72"/>
                  <a:gd name="T42" fmla="*/ 64 w 127"/>
                  <a:gd name="T43" fmla="*/ 20 h 72"/>
                  <a:gd name="T44" fmla="*/ 64 w 127"/>
                  <a:gd name="T45" fmla="*/ 20 h 72"/>
                  <a:gd name="T46" fmla="*/ 64 w 127"/>
                  <a:gd name="T4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7" h="72">
                    <a:moveTo>
                      <a:pt x="99" y="0"/>
                    </a:moveTo>
                    <a:cubicBezTo>
                      <a:pt x="64" y="0"/>
                      <a:pt x="64" y="0"/>
                      <a:pt x="64" y="0"/>
                    </a:cubicBezTo>
                    <a:cubicBezTo>
                      <a:pt x="64" y="20"/>
                      <a:pt x="64" y="20"/>
                      <a:pt x="64" y="20"/>
                    </a:cubicBezTo>
                    <a:cubicBezTo>
                      <a:pt x="70" y="20"/>
                      <a:pt x="75" y="25"/>
                      <a:pt x="75" y="31"/>
                    </a:cubicBezTo>
                    <a:cubicBezTo>
                      <a:pt x="75" y="36"/>
                      <a:pt x="72" y="40"/>
                      <a:pt x="68" y="41"/>
                    </a:cubicBezTo>
                    <a:cubicBezTo>
                      <a:pt x="68" y="41"/>
                      <a:pt x="68" y="41"/>
                      <a:pt x="68" y="41"/>
                    </a:cubicBezTo>
                    <a:cubicBezTo>
                      <a:pt x="68" y="59"/>
                      <a:pt x="68" y="59"/>
                      <a:pt x="68" y="59"/>
                    </a:cubicBezTo>
                    <a:cubicBezTo>
                      <a:pt x="64" y="59"/>
                      <a:pt x="64" y="59"/>
                      <a:pt x="64" y="59"/>
                    </a:cubicBezTo>
                    <a:cubicBezTo>
                      <a:pt x="64" y="72"/>
                      <a:pt x="64" y="72"/>
                      <a:pt x="64" y="72"/>
                    </a:cubicBezTo>
                    <a:cubicBezTo>
                      <a:pt x="127" y="72"/>
                      <a:pt x="127" y="72"/>
                      <a:pt x="127" y="72"/>
                    </a:cubicBezTo>
                    <a:cubicBezTo>
                      <a:pt x="127" y="0"/>
                      <a:pt x="127" y="0"/>
                      <a:pt x="127" y="0"/>
                    </a:cubicBezTo>
                    <a:cubicBezTo>
                      <a:pt x="114" y="0"/>
                      <a:pt x="114" y="0"/>
                      <a:pt x="114" y="0"/>
                    </a:cubicBezTo>
                    <a:lnTo>
                      <a:pt x="99" y="0"/>
                    </a:lnTo>
                    <a:close/>
                    <a:moveTo>
                      <a:pt x="64" y="0"/>
                    </a:moveTo>
                    <a:cubicBezTo>
                      <a:pt x="0" y="0"/>
                      <a:pt x="0" y="0"/>
                      <a:pt x="0" y="0"/>
                    </a:cubicBezTo>
                    <a:cubicBezTo>
                      <a:pt x="0" y="72"/>
                      <a:pt x="0" y="72"/>
                      <a:pt x="0" y="72"/>
                    </a:cubicBezTo>
                    <a:cubicBezTo>
                      <a:pt x="64" y="72"/>
                      <a:pt x="64" y="72"/>
                      <a:pt x="64" y="72"/>
                    </a:cubicBezTo>
                    <a:cubicBezTo>
                      <a:pt x="64" y="59"/>
                      <a:pt x="64" y="59"/>
                      <a:pt x="64" y="59"/>
                    </a:cubicBezTo>
                    <a:cubicBezTo>
                      <a:pt x="59" y="59"/>
                      <a:pt x="59" y="59"/>
                      <a:pt x="59" y="59"/>
                    </a:cubicBezTo>
                    <a:cubicBezTo>
                      <a:pt x="59" y="41"/>
                      <a:pt x="59" y="41"/>
                      <a:pt x="59" y="41"/>
                    </a:cubicBezTo>
                    <a:cubicBezTo>
                      <a:pt x="55" y="40"/>
                      <a:pt x="52" y="36"/>
                      <a:pt x="52" y="31"/>
                    </a:cubicBezTo>
                    <a:cubicBezTo>
                      <a:pt x="52" y="25"/>
                      <a:pt x="57" y="20"/>
                      <a:pt x="64" y="20"/>
                    </a:cubicBezTo>
                    <a:cubicBezTo>
                      <a:pt x="64" y="20"/>
                      <a:pt x="64" y="20"/>
                      <a:pt x="64" y="20"/>
                    </a:cubicBezTo>
                    <a:lnTo>
                      <a:pt x="64" y="0"/>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61" name="Freeform 319"/>
              <p:cNvSpPr/>
              <p:nvPr/>
            </p:nvSpPr>
            <p:spPr bwMode="auto">
              <a:xfrm>
                <a:off x="-7085012" y="3255962"/>
                <a:ext cx="687387" cy="644525"/>
              </a:xfrm>
              <a:custGeom>
                <a:avLst/>
                <a:gdLst>
                  <a:gd name="T0" fmla="*/ 26 w 183"/>
                  <a:gd name="T1" fmla="*/ 139 h 172"/>
                  <a:gd name="T2" fmla="*/ 76 w 183"/>
                  <a:gd name="T3" fmla="*/ 113 h 172"/>
                  <a:gd name="T4" fmla="*/ 85 w 183"/>
                  <a:gd name="T5" fmla="*/ 111 h 172"/>
                  <a:gd name="T6" fmla="*/ 86 w 183"/>
                  <a:gd name="T7" fmla="*/ 121 h 172"/>
                  <a:gd name="T8" fmla="*/ 85 w 183"/>
                  <a:gd name="T9" fmla="*/ 142 h 172"/>
                  <a:gd name="T10" fmla="*/ 84 w 183"/>
                  <a:gd name="T11" fmla="*/ 172 h 172"/>
                  <a:gd name="T12" fmla="*/ 99 w 183"/>
                  <a:gd name="T13" fmla="*/ 172 h 172"/>
                  <a:gd name="T14" fmla="*/ 98 w 183"/>
                  <a:gd name="T15" fmla="*/ 142 h 172"/>
                  <a:gd name="T16" fmla="*/ 97 w 183"/>
                  <a:gd name="T17" fmla="*/ 121 h 172"/>
                  <a:gd name="T18" fmla="*/ 97 w 183"/>
                  <a:gd name="T19" fmla="*/ 111 h 172"/>
                  <a:gd name="T20" fmla="*/ 106 w 183"/>
                  <a:gd name="T21" fmla="*/ 113 h 172"/>
                  <a:gd name="T22" fmla="*/ 156 w 183"/>
                  <a:gd name="T23" fmla="*/ 139 h 172"/>
                  <a:gd name="T24" fmla="*/ 176 w 183"/>
                  <a:gd name="T25" fmla="*/ 119 h 172"/>
                  <a:gd name="T26" fmla="*/ 164 w 183"/>
                  <a:gd name="T27" fmla="*/ 56 h 172"/>
                  <a:gd name="T28" fmla="*/ 102 w 183"/>
                  <a:gd name="T29" fmla="*/ 96 h 172"/>
                  <a:gd name="T30" fmla="*/ 99 w 183"/>
                  <a:gd name="T31" fmla="*/ 90 h 172"/>
                  <a:gd name="T32" fmla="*/ 110 w 183"/>
                  <a:gd name="T33" fmla="*/ 69 h 172"/>
                  <a:gd name="T34" fmla="*/ 131 w 183"/>
                  <a:gd name="T35" fmla="*/ 21 h 172"/>
                  <a:gd name="T36" fmla="*/ 91 w 183"/>
                  <a:gd name="T37" fmla="*/ 1 h 172"/>
                  <a:gd name="T38" fmla="*/ 52 w 183"/>
                  <a:gd name="T39" fmla="*/ 21 h 172"/>
                  <a:gd name="T40" fmla="*/ 72 w 183"/>
                  <a:gd name="T41" fmla="*/ 69 h 172"/>
                  <a:gd name="T42" fmla="*/ 83 w 183"/>
                  <a:gd name="T43" fmla="*/ 90 h 172"/>
                  <a:gd name="T44" fmla="*/ 81 w 183"/>
                  <a:gd name="T45" fmla="*/ 96 h 172"/>
                  <a:gd name="T46" fmla="*/ 19 w 183"/>
                  <a:gd name="T47" fmla="*/ 56 h 172"/>
                  <a:gd name="T48" fmla="*/ 6 w 183"/>
                  <a:gd name="T49" fmla="*/ 119 h 172"/>
                  <a:gd name="T50" fmla="*/ 26 w 183"/>
                  <a:gd name="T51" fmla="*/ 13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72">
                    <a:moveTo>
                      <a:pt x="26" y="139"/>
                    </a:moveTo>
                    <a:cubicBezTo>
                      <a:pt x="45" y="141"/>
                      <a:pt x="61" y="121"/>
                      <a:pt x="76" y="113"/>
                    </a:cubicBezTo>
                    <a:cubicBezTo>
                      <a:pt x="78" y="112"/>
                      <a:pt x="83" y="109"/>
                      <a:pt x="85" y="111"/>
                    </a:cubicBezTo>
                    <a:cubicBezTo>
                      <a:pt x="87" y="114"/>
                      <a:pt x="86" y="118"/>
                      <a:pt x="86" y="121"/>
                    </a:cubicBezTo>
                    <a:cubicBezTo>
                      <a:pt x="86" y="128"/>
                      <a:pt x="85" y="135"/>
                      <a:pt x="85" y="142"/>
                    </a:cubicBezTo>
                    <a:cubicBezTo>
                      <a:pt x="85" y="150"/>
                      <a:pt x="84" y="164"/>
                      <a:pt x="84" y="172"/>
                    </a:cubicBezTo>
                    <a:cubicBezTo>
                      <a:pt x="99" y="172"/>
                      <a:pt x="99" y="172"/>
                      <a:pt x="99" y="172"/>
                    </a:cubicBezTo>
                    <a:cubicBezTo>
                      <a:pt x="98" y="164"/>
                      <a:pt x="98" y="150"/>
                      <a:pt x="98" y="142"/>
                    </a:cubicBezTo>
                    <a:cubicBezTo>
                      <a:pt x="97" y="135"/>
                      <a:pt x="97" y="128"/>
                      <a:pt x="97" y="121"/>
                    </a:cubicBezTo>
                    <a:cubicBezTo>
                      <a:pt x="97" y="118"/>
                      <a:pt x="96" y="114"/>
                      <a:pt x="97" y="111"/>
                    </a:cubicBezTo>
                    <a:cubicBezTo>
                      <a:pt x="99" y="109"/>
                      <a:pt x="105" y="112"/>
                      <a:pt x="106" y="113"/>
                    </a:cubicBezTo>
                    <a:cubicBezTo>
                      <a:pt x="122" y="121"/>
                      <a:pt x="137" y="141"/>
                      <a:pt x="156" y="139"/>
                    </a:cubicBezTo>
                    <a:cubicBezTo>
                      <a:pt x="167" y="137"/>
                      <a:pt x="173" y="128"/>
                      <a:pt x="176" y="119"/>
                    </a:cubicBezTo>
                    <a:cubicBezTo>
                      <a:pt x="182" y="101"/>
                      <a:pt x="183" y="68"/>
                      <a:pt x="164" y="56"/>
                    </a:cubicBezTo>
                    <a:cubicBezTo>
                      <a:pt x="135" y="39"/>
                      <a:pt x="126" y="94"/>
                      <a:pt x="102" y="96"/>
                    </a:cubicBezTo>
                    <a:cubicBezTo>
                      <a:pt x="97" y="96"/>
                      <a:pt x="98" y="94"/>
                      <a:pt x="99" y="90"/>
                    </a:cubicBezTo>
                    <a:cubicBezTo>
                      <a:pt x="101" y="82"/>
                      <a:pt x="105" y="75"/>
                      <a:pt x="110" y="69"/>
                    </a:cubicBezTo>
                    <a:cubicBezTo>
                      <a:pt x="120" y="56"/>
                      <a:pt x="134" y="39"/>
                      <a:pt x="131" y="21"/>
                    </a:cubicBezTo>
                    <a:cubicBezTo>
                      <a:pt x="128" y="5"/>
                      <a:pt x="109" y="0"/>
                      <a:pt x="91" y="1"/>
                    </a:cubicBezTo>
                    <a:cubicBezTo>
                      <a:pt x="74" y="0"/>
                      <a:pt x="54" y="5"/>
                      <a:pt x="52" y="21"/>
                    </a:cubicBezTo>
                    <a:cubicBezTo>
                      <a:pt x="49" y="39"/>
                      <a:pt x="62" y="56"/>
                      <a:pt x="72" y="69"/>
                    </a:cubicBezTo>
                    <a:cubicBezTo>
                      <a:pt x="77" y="75"/>
                      <a:pt x="81" y="82"/>
                      <a:pt x="83" y="90"/>
                    </a:cubicBezTo>
                    <a:cubicBezTo>
                      <a:pt x="85" y="94"/>
                      <a:pt x="85" y="96"/>
                      <a:pt x="81" y="96"/>
                    </a:cubicBezTo>
                    <a:cubicBezTo>
                      <a:pt x="57" y="94"/>
                      <a:pt x="47" y="39"/>
                      <a:pt x="19" y="56"/>
                    </a:cubicBezTo>
                    <a:cubicBezTo>
                      <a:pt x="0" y="68"/>
                      <a:pt x="0" y="101"/>
                      <a:pt x="6" y="119"/>
                    </a:cubicBezTo>
                    <a:cubicBezTo>
                      <a:pt x="9" y="128"/>
                      <a:pt x="16" y="137"/>
                      <a:pt x="26" y="139"/>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62" name="Freeform 320"/>
              <p:cNvSpPr/>
              <p:nvPr/>
            </p:nvSpPr>
            <p:spPr bwMode="auto">
              <a:xfrm>
                <a:off x="-4222750" y="-420688"/>
                <a:ext cx="492125" cy="525463"/>
              </a:xfrm>
              <a:custGeom>
                <a:avLst/>
                <a:gdLst>
                  <a:gd name="T0" fmla="*/ 108 w 131"/>
                  <a:gd name="T1" fmla="*/ 96 h 140"/>
                  <a:gd name="T2" fmla="*/ 118 w 131"/>
                  <a:gd name="T3" fmla="*/ 91 h 140"/>
                  <a:gd name="T4" fmla="*/ 129 w 131"/>
                  <a:gd name="T5" fmla="*/ 87 h 140"/>
                  <a:gd name="T6" fmla="*/ 130 w 131"/>
                  <a:gd name="T7" fmla="*/ 70 h 140"/>
                  <a:gd name="T8" fmla="*/ 127 w 131"/>
                  <a:gd name="T9" fmla="*/ 41 h 140"/>
                  <a:gd name="T10" fmla="*/ 98 w 131"/>
                  <a:gd name="T11" fmla="*/ 66 h 140"/>
                  <a:gd name="T12" fmla="*/ 88 w 131"/>
                  <a:gd name="T13" fmla="*/ 76 h 140"/>
                  <a:gd name="T14" fmla="*/ 88 w 131"/>
                  <a:gd name="T15" fmla="*/ 65 h 140"/>
                  <a:gd name="T16" fmla="*/ 98 w 131"/>
                  <a:gd name="T17" fmla="*/ 46 h 140"/>
                  <a:gd name="T18" fmla="*/ 89 w 131"/>
                  <a:gd name="T19" fmla="*/ 28 h 140"/>
                  <a:gd name="T20" fmla="*/ 66 w 131"/>
                  <a:gd name="T21" fmla="*/ 1 h 140"/>
                  <a:gd name="T22" fmla="*/ 66 w 131"/>
                  <a:gd name="T23" fmla="*/ 0 h 140"/>
                  <a:gd name="T24" fmla="*/ 65 w 131"/>
                  <a:gd name="T25" fmla="*/ 0 h 140"/>
                  <a:gd name="T26" fmla="*/ 65 w 131"/>
                  <a:gd name="T27" fmla="*/ 0 h 140"/>
                  <a:gd name="T28" fmla="*/ 65 w 131"/>
                  <a:gd name="T29" fmla="*/ 1 h 140"/>
                  <a:gd name="T30" fmla="*/ 42 w 131"/>
                  <a:gd name="T31" fmla="*/ 28 h 140"/>
                  <a:gd name="T32" fmla="*/ 33 w 131"/>
                  <a:gd name="T33" fmla="*/ 46 h 140"/>
                  <a:gd name="T34" fmla="*/ 43 w 131"/>
                  <a:gd name="T35" fmla="*/ 65 h 140"/>
                  <a:gd name="T36" fmla="*/ 43 w 131"/>
                  <a:gd name="T37" fmla="*/ 76 h 140"/>
                  <a:gd name="T38" fmla="*/ 33 w 131"/>
                  <a:gd name="T39" fmla="*/ 66 h 140"/>
                  <a:gd name="T40" fmla="*/ 4 w 131"/>
                  <a:gd name="T41" fmla="*/ 41 h 140"/>
                  <a:gd name="T42" fmla="*/ 1 w 131"/>
                  <a:gd name="T43" fmla="*/ 70 h 140"/>
                  <a:gd name="T44" fmla="*/ 2 w 131"/>
                  <a:gd name="T45" fmla="*/ 87 h 140"/>
                  <a:gd name="T46" fmla="*/ 13 w 131"/>
                  <a:gd name="T47" fmla="*/ 91 h 140"/>
                  <a:gd name="T48" fmla="*/ 23 w 131"/>
                  <a:gd name="T49" fmla="*/ 96 h 140"/>
                  <a:gd name="T50" fmla="*/ 21 w 131"/>
                  <a:gd name="T51" fmla="*/ 103 h 140"/>
                  <a:gd name="T52" fmla="*/ 1 w 131"/>
                  <a:gd name="T53" fmla="*/ 96 h 140"/>
                  <a:gd name="T54" fmla="*/ 30 w 131"/>
                  <a:gd name="T55" fmla="*/ 137 h 140"/>
                  <a:gd name="T56" fmla="*/ 44 w 131"/>
                  <a:gd name="T57" fmla="*/ 135 h 140"/>
                  <a:gd name="T58" fmla="*/ 58 w 131"/>
                  <a:gd name="T59" fmla="*/ 126 h 140"/>
                  <a:gd name="T60" fmla="*/ 62 w 131"/>
                  <a:gd name="T61" fmla="*/ 124 h 140"/>
                  <a:gd name="T62" fmla="*/ 62 w 131"/>
                  <a:gd name="T63" fmla="*/ 118 h 140"/>
                  <a:gd name="T64" fmla="*/ 65 w 131"/>
                  <a:gd name="T65" fmla="*/ 62 h 140"/>
                  <a:gd name="T66" fmla="*/ 69 w 131"/>
                  <a:gd name="T67" fmla="*/ 118 h 140"/>
                  <a:gd name="T68" fmla="*/ 69 w 131"/>
                  <a:gd name="T69" fmla="*/ 124 h 140"/>
                  <a:gd name="T70" fmla="*/ 73 w 131"/>
                  <a:gd name="T71" fmla="*/ 126 h 140"/>
                  <a:gd name="T72" fmla="*/ 87 w 131"/>
                  <a:gd name="T73" fmla="*/ 135 h 140"/>
                  <a:gd name="T74" fmla="*/ 101 w 131"/>
                  <a:gd name="T75" fmla="*/ 137 h 140"/>
                  <a:gd name="T76" fmla="*/ 130 w 131"/>
                  <a:gd name="T77" fmla="*/ 96 h 140"/>
                  <a:gd name="T78" fmla="*/ 110 w 131"/>
                  <a:gd name="T79" fmla="*/ 103 h 140"/>
                  <a:gd name="T80" fmla="*/ 108 w 131"/>
                  <a:gd name="T81" fmla="*/ 9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 h="140">
                    <a:moveTo>
                      <a:pt x="108" y="96"/>
                    </a:moveTo>
                    <a:cubicBezTo>
                      <a:pt x="111" y="94"/>
                      <a:pt x="114" y="93"/>
                      <a:pt x="118" y="91"/>
                    </a:cubicBezTo>
                    <a:cubicBezTo>
                      <a:pt x="121" y="90"/>
                      <a:pt x="125" y="89"/>
                      <a:pt x="129" y="87"/>
                    </a:cubicBezTo>
                    <a:cubicBezTo>
                      <a:pt x="130" y="81"/>
                      <a:pt x="131" y="76"/>
                      <a:pt x="130" y="70"/>
                    </a:cubicBezTo>
                    <a:cubicBezTo>
                      <a:pt x="129" y="60"/>
                      <a:pt x="127" y="51"/>
                      <a:pt x="127" y="41"/>
                    </a:cubicBezTo>
                    <a:cubicBezTo>
                      <a:pt x="115" y="48"/>
                      <a:pt x="101" y="52"/>
                      <a:pt x="98" y="66"/>
                    </a:cubicBezTo>
                    <a:cubicBezTo>
                      <a:pt x="97" y="69"/>
                      <a:pt x="93" y="79"/>
                      <a:pt x="88" y="76"/>
                    </a:cubicBezTo>
                    <a:cubicBezTo>
                      <a:pt x="84" y="73"/>
                      <a:pt x="86" y="68"/>
                      <a:pt x="88" y="65"/>
                    </a:cubicBezTo>
                    <a:cubicBezTo>
                      <a:pt x="92" y="59"/>
                      <a:pt x="98" y="54"/>
                      <a:pt x="98" y="46"/>
                    </a:cubicBezTo>
                    <a:cubicBezTo>
                      <a:pt x="98" y="39"/>
                      <a:pt x="93" y="33"/>
                      <a:pt x="89" y="28"/>
                    </a:cubicBezTo>
                    <a:cubicBezTo>
                      <a:pt x="82" y="19"/>
                      <a:pt x="73" y="11"/>
                      <a:pt x="66" y="1"/>
                    </a:cubicBezTo>
                    <a:cubicBezTo>
                      <a:pt x="66" y="0"/>
                      <a:pt x="66" y="0"/>
                      <a:pt x="66" y="0"/>
                    </a:cubicBezTo>
                    <a:cubicBezTo>
                      <a:pt x="66" y="0"/>
                      <a:pt x="66" y="0"/>
                      <a:pt x="65" y="0"/>
                    </a:cubicBezTo>
                    <a:cubicBezTo>
                      <a:pt x="65" y="0"/>
                      <a:pt x="65" y="0"/>
                      <a:pt x="65" y="0"/>
                    </a:cubicBezTo>
                    <a:cubicBezTo>
                      <a:pt x="65" y="1"/>
                      <a:pt x="65" y="1"/>
                      <a:pt x="65" y="1"/>
                    </a:cubicBezTo>
                    <a:cubicBezTo>
                      <a:pt x="58" y="11"/>
                      <a:pt x="49" y="19"/>
                      <a:pt x="42" y="28"/>
                    </a:cubicBezTo>
                    <a:cubicBezTo>
                      <a:pt x="38" y="33"/>
                      <a:pt x="33" y="39"/>
                      <a:pt x="33" y="46"/>
                    </a:cubicBezTo>
                    <a:cubicBezTo>
                      <a:pt x="33" y="54"/>
                      <a:pt x="39" y="59"/>
                      <a:pt x="43" y="65"/>
                    </a:cubicBezTo>
                    <a:cubicBezTo>
                      <a:pt x="45" y="68"/>
                      <a:pt x="47" y="73"/>
                      <a:pt x="43" y="76"/>
                    </a:cubicBezTo>
                    <a:cubicBezTo>
                      <a:pt x="38" y="79"/>
                      <a:pt x="34" y="69"/>
                      <a:pt x="33" y="66"/>
                    </a:cubicBezTo>
                    <a:cubicBezTo>
                      <a:pt x="30" y="52"/>
                      <a:pt x="16" y="48"/>
                      <a:pt x="4" y="41"/>
                    </a:cubicBezTo>
                    <a:cubicBezTo>
                      <a:pt x="4" y="51"/>
                      <a:pt x="2" y="60"/>
                      <a:pt x="1" y="70"/>
                    </a:cubicBezTo>
                    <a:cubicBezTo>
                      <a:pt x="0" y="76"/>
                      <a:pt x="1" y="81"/>
                      <a:pt x="2" y="87"/>
                    </a:cubicBezTo>
                    <a:cubicBezTo>
                      <a:pt x="6" y="89"/>
                      <a:pt x="10" y="90"/>
                      <a:pt x="13" y="91"/>
                    </a:cubicBezTo>
                    <a:cubicBezTo>
                      <a:pt x="17" y="93"/>
                      <a:pt x="20" y="94"/>
                      <a:pt x="23" y="96"/>
                    </a:cubicBezTo>
                    <a:cubicBezTo>
                      <a:pt x="26" y="98"/>
                      <a:pt x="26" y="104"/>
                      <a:pt x="21" y="103"/>
                    </a:cubicBezTo>
                    <a:cubicBezTo>
                      <a:pt x="14" y="102"/>
                      <a:pt x="8" y="95"/>
                      <a:pt x="1" y="96"/>
                    </a:cubicBezTo>
                    <a:cubicBezTo>
                      <a:pt x="4" y="114"/>
                      <a:pt x="13" y="130"/>
                      <a:pt x="30" y="137"/>
                    </a:cubicBezTo>
                    <a:cubicBezTo>
                      <a:pt x="36" y="140"/>
                      <a:pt x="39" y="139"/>
                      <a:pt x="44" y="135"/>
                    </a:cubicBezTo>
                    <a:cubicBezTo>
                      <a:pt x="49" y="131"/>
                      <a:pt x="52" y="127"/>
                      <a:pt x="58" y="126"/>
                    </a:cubicBezTo>
                    <a:cubicBezTo>
                      <a:pt x="60" y="126"/>
                      <a:pt x="62" y="127"/>
                      <a:pt x="62" y="124"/>
                    </a:cubicBezTo>
                    <a:cubicBezTo>
                      <a:pt x="62" y="122"/>
                      <a:pt x="62" y="120"/>
                      <a:pt x="62" y="118"/>
                    </a:cubicBezTo>
                    <a:cubicBezTo>
                      <a:pt x="63" y="97"/>
                      <a:pt x="65" y="84"/>
                      <a:pt x="65" y="62"/>
                    </a:cubicBezTo>
                    <a:cubicBezTo>
                      <a:pt x="66" y="84"/>
                      <a:pt x="68" y="97"/>
                      <a:pt x="69" y="118"/>
                    </a:cubicBezTo>
                    <a:cubicBezTo>
                      <a:pt x="69" y="120"/>
                      <a:pt x="69" y="122"/>
                      <a:pt x="69" y="124"/>
                    </a:cubicBezTo>
                    <a:cubicBezTo>
                      <a:pt x="69" y="127"/>
                      <a:pt x="71" y="126"/>
                      <a:pt x="73" y="126"/>
                    </a:cubicBezTo>
                    <a:cubicBezTo>
                      <a:pt x="79" y="127"/>
                      <a:pt x="82" y="131"/>
                      <a:pt x="87" y="135"/>
                    </a:cubicBezTo>
                    <a:cubicBezTo>
                      <a:pt x="92" y="139"/>
                      <a:pt x="95" y="140"/>
                      <a:pt x="101" y="137"/>
                    </a:cubicBezTo>
                    <a:cubicBezTo>
                      <a:pt x="118" y="130"/>
                      <a:pt x="127" y="114"/>
                      <a:pt x="130" y="96"/>
                    </a:cubicBezTo>
                    <a:cubicBezTo>
                      <a:pt x="123" y="95"/>
                      <a:pt x="117" y="102"/>
                      <a:pt x="110" y="103"/>
                    </a:cubicBezTo>
                    <a:cubicBezTo>
                      <a:pt x="105" y="104"/>
                      <a:pt x="105" y="98"/>
                      <a:pt x="108" y="96"/>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63" name="Rectangle 321"/>
              <p:cNvSpPr>
                <a:spLocks noChangeArrowheads="1"/>
              </p:cNvSpPr>
              <p:nvPr/>
            </p:nvSpPr>
            <p:spPr bwMode="auto">
              <a:xfrm>
                <a:off x="-3994150" y="68262"/>
                <a:ext cx="34925" cy="157163"/>
              </a:xfrm>
              <a:prstGeom prst="rect">
                <a:avLst/>
              </a:pr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64" name="Freeform 322"/>
              <p:cNvSpPr>
                <a:spLocks noEditPoints="1"/>
              </p:cNvSpPr>
              <p:nvPr/>
            </p:nvSpPr>
            <p:spPr bwMode="auto">
              <a:xfrm>
                <a:off x="-3865563" y="8597900"/>
                <a:ext cx="577850" cy="420688"/>
              </a:xfrm>
              <a:custGeom>
                <a:avLst/>
                <a:gdLst>
                  <a:gd name="T0" fmla="*/ 103 w 154"/>
                  <a:gd name="T1" fmla="*/ 112 h 112"/>
                  <a:gd name="T2" fmla="*/ 154 w 154"/>
                  <a:gd name="T3" fmla="*/ 112 h 112"/>
                  <a:gd name="T4" fmla="*/ 154 w 154"/>
                  <a:gd name="T5" fmla="*/ 0 h 112"/>
                  <a:gd name="T6" fmla="*/ 103 w 154"/>
                  <a:gd name="T7" fmla="*/ 0 h 112"/>
                  <a:gd name="T8" fmla="*/ 103 w 154"/>
                  <a:gd name="T9" fmla="*/ 47 h 112"/>
                  <a:gd name="T10" fmla="*/ 140 w 154"/>
                  <a:gd name="T11" fmla="*/ 99 h 112"/>
                  <a:gd name="T12" fmla="*/ 103 w 154"/>
                  <a:gd name="T13" fmla="*/ 99 h 112"/>
                  <a:gd name="T14" fmla="*/ 103 w 154"/>
                  <a:gd name="T15" fmla="*/ 112 h 112"/>
                  <a:gd name="T16" fmla="*/ 70 w 154"/>
                  <a:gd name="T17" fmla="*/ 112 h 112"/>
                  <a:gd name="T18" fmla="*/ 103 w 154"/>
                  <a:gd name="T19" fmla="*/ 112 h 112"/>
                  <a:gd name="T20" fmla="*/ 103 w 154"/>
                  <a:gd name="T21" fmla="*/ 99 h 112"/>
                  <a:gd name="T22" fmla="*/ 80 w 154"/>
                  <a:gd name="T23" fmla="*/ 99 h 112"/>
                  <a:gd name="T24" fmla="*/ 78 w 154"/>
                  <a:gd name="T25" fmla="*/ 96 h 112"/>
                  <a:gd name="T26" fmla="*/ 70 w 154"/>
                  <a:gd name="T27" fmla="*/ 85 h 112"/>
                  <a:gd name="T28" fmla="*/ 70 w 154"/>
                  <a:gd name="T29" fmla="*/ 92 h 112"/>
                  <a:gd name="T30" fmla="*/ 75 w 154"/>
                  <a:gd name="T31" fmla="*/ 99 h 112"/>
                  <a:gd name="T32" fmla="*/ 70 w 154"/>
                  <a:gd name="T33" fmla="*/ 99 h 112"/>
                  <a:gd name="T34" fmla="*/ 70 w 154"/>
                  <a:gd name="T35" fmla="*/ 112 h 112"/>
                  <a:gd name="T36" fmla="*/ 103 w 154"/>
                  <a:gd name="T37" fmla="*/ 0 h 112"/>
                  <a:gd name="T38" fmla="*/ 70 w 154"/>
                  <a:gd name="T39" fmla="*/ 0 h 112"/>
                  <a:gd name="T40" fmla="*/ 70 w 154"/>
                  <a:gd name="T41" fmla="*/ 72 h 112"/>
                  <a:gd name="T42" fmla="*/ 95 w 154"/>
                  <a:gd name="T43" fmla="*/ 37 h 112"/>
                  <a:gd name="T44" fmla="*/ 95 w 154"/>
                  <a:gd name="T45" fmla="*/ 37 h 112"/>
                  <a:gd name="T46" fmla="*/ 103 w 154"/>
                  <a:gd name="T47" fmla="*/ 47 h 112"/>
                  <a:gd name="T48" fmla="*/ 103 w 154"/>
                  <a:gd name="T49" fmla="*/ 0 h 112"/>
                  <a:gd name="T50" fmla="*/ 44 w 154"/>
                  <a:gd name="T51" fmla="*/ 112 h 112"/>
                  <a:gd name="T52" fmla="*/ 70 w 154"/>
                  <a:gd name="T53" fmla="*/ 112 h 112"/>
                  <a:gd name="T54" fmla="*/ 70 w 154"/>
                  <a:gd name="T55" fmla="*/ 99 h 112"/>
                  <a:gd name="T56" fmla="*/ 51 w 154"/>
                  <a:gd name="T57" fmla="*/ 99 h 112"/>
                  <a:gd name="T58" fmla="*/ 44 w 154"/>
                  <a:gd name="T59" fmla="*/ 99 h 112"/>
                  <a:gd name="T60" fmla="*/ 44 w 154"/>
                  <a:gd name="T61" fmla="*/ 112 h 112"/>
                  <a:gd name="T62" fmla="*/ 70 w 154"/>
                  <a:gd name="T63" fmla="*/ 0 h 112"/>
                  <a:gd name="T64" fmla="*/ 44 w 154"/>
                  <a:gd name="T65" fmla="*/ 0 h 112"/>
                  <a:gd name="T66" fmla="*/ 44 w 154"/>
                  <a:gd name="T67" fmla="*/ 19 h 112"/>
                  <a:gd name="T68" fmla="*/ 47 w 154"/>
                  <a:gd name="T69" fmla="*/ 27 h 112"/>
                  <a:gd name="T70" fmla="*/ 44 w 154"/>
                  <a:gd name="T71" fmla="*/ 35 h 112"/>
                  <a:gd name="T72" fmla="*/ 44 w 154"/>
                  <a:gd name="T73" fmla="*/ 56 h 112"/>
                  <a:gd name="T74" fmla="*/ 44 w 154"/>
                  <a:gd name="T75" fmla="*/ 56 h 112"/>
                  <a:gd name="T76" fmla="*/ 63 w 154"/>
                  <a:gd name="T77" fmla="*/ 82 h 112"/>
                  <a:gd name="T78" fmla="*/ 70 w 154"/>
                  <a:gd name="T79" fmla="*/ 92 h 112"/>
                  <a:gd name="T80" fmla="*/ 70 w 154"/>
                  <a:gd name="T81" fmla="*/ 85 h 112"/>
                  <a:gd name="T82" fmla="*/ 66 w 154"/>
                  <a:gd name="T83" fmla="*/ 78 h 112"/>
                  <a:gd name="T84" fmla="*/ 70 w 154"/>
                  <a:gd name="T85" fmla="*/ 72 h 112"/>
                  <a:gd name="T86" fmla="*/ 70 w 154"/>
                  <a:gd name="T87" fmla="*/ 0 h 112"/>
                  <a:gd name="T88" fmla="*/ 0 w 154"/>
                  <a:gd name="T89" fmla="*/ 112 h 112"/>
                  <a:gd name="T90" fmla="*/ 44 w 154"/>
                  <a:gd name="T91" fmla="*/ 112 h 112"/>
                  <a:gd name="T92" fmla="*/ 44 w 154"/>
                  <a:gd name="T93" fmla="*/ 99 h 112"/>
                  <a:gd name="T94" fmla="*/ 13 w 154"/>
                  <a:gd name="T95" fmla="*/ 99 h 112"/>
                  <a:gd name="T96" fmla="*/ 13 w 154"/>
                  <a:gd name="T97" fmla="*/ 99 h 112"/>
                  <a:gd name="T98" fmla="*/ 44 w 154"/>
                  <a:gd name="T99" fmla="*/ 56 h 112"/>
                  <a:gd name="T100" fmla="*/ 44 w 154"/>
                  <a:gd name="T101" fmla="*/ 35 h 112"/>
                  <a:gd name="T102" fmla="*/ 35 w 154"/>
                  <a:gd name="T103" fmla="*/ 39 h 112"/>
                  <a:gd name="T104" fmla="*/ 22 w 154"/>
                  <a:gd name="T105" fmla="*/ 27 h 112"/>
                  <a:gd name="T106" fmla="*/ 35 w 154"/>
                  <a:gd name="T107" fmla="*/ 15 h 112"/>
                  <a:gd name="T108" fmla="*/ 35 w 154"/>
                  <a:gd name="T109" fmla="*/ 15 h 112"/>
                  <a:gd name="T110" fmla="*/ 44 w 154"/>
                  <a:gd name="T111" fmla="*/ 19 h 112"/>
                  <a:gd name="T112" fmla="*/ 44 w 154"/>
                  <a:gd name="T113" fmla="*/ 0 h 112"/>
                  <a:gd name="T114" fmla="*/ 0 w 154"/>
                  <a:gd name="T115" fmla="*/ 0 h 112"/>
                  <a:gd name="T116" fmla="*/ 0 w 154"/>
                  <a:gd name="T1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12">
                    <a:moveTo>
                      <a:pt x="103" y="112"/>
                    </a:moveTo>
                    <a:cubicBezTo>
                      <a:pt x="154" y="112"/>
                      <a:pt x="154" y="112"/>
                      <a:pt x="154" y="112"/>
                    </a:cubicBezTo>
                    <a:cubicBezTo>
                      <a:pt x="154" y="0"/>
                      <a:pt x="154" y="0"/>
                      <a:pt x="154" y="0"/>
                    </a:cubicBezTo>
                    <a:cubicBezTo>
                      <a:pt x="103" y="0"/>
                      <a:pt x="103" y="0"/>
                      <a:pt x="103" y="0"/>
                    </a:cubicBezTo>
                    <a:cubicBezTo>
                      <a:pt x="103" y="47"/>
                      <a:pt x="103" y="47"/>
                      <a:pt x="103" y="47"/>
                    </a:cubicBezTo>
                    <a:cubicBezTo>
                      <a:pt x="140" y="99"/>
                      <a:pt x="140" y="99"/>
                      <a:pt x="140" y="99"/>
                    </a:cubicBezTo>
                    <a:cubicBezTo>
                      <a:pt x="103" y="99"/>
                      <a:pt x="103" y="99"/>
                      <a:pt x="103" y="99"/>
                    </a:cubicBezTo>
                    <a:lnTo>
                      <a:pt x="103" y="112"/>
                    </a:lnTo>
                    <a:close/>
                    <a:moveTo>
                      <a:pt x="70" y="112"/>
                    </a:moveTo>
                    <a:cubicBezTo>
                      <a:pt x="103" y="112"/>
                      <a:pt x="103" y="112"/>
                      <a:pt x="103" y="112"/>
                    </a:cubicBezTo>
                    <a:cubicBezTo>
                      <a:pt x="103" y="99"/>
                      <a:pt x="103" y="99"/>
                      <a:pt x="103" y="99"/>
                    </a:cubicBezTo>
                    <a:cubicBezTo>
                      <a:pt x="80" y="99"/>
                      <a:pt x="80" y="99"/>
                      <a:pt x="80" y="99"/>
                    </a:cubicBezTo>
                    <a:cubicBezTo>
                      <a:pt x="78" y="96"/>
                      <a:pt x="78" y="96"/>
                      <a:pt x="78" y="96"/>
                    </a:cubicBezTo>
                    <a:cubicBezTo>
                      <a:pt x="70" y="85"/>
                      <a:pt x="70" y="85"/>
                      <a:pt x="70" y="85"/>
                    </a:cubicBezTo>
                    <a:cubicBezTo>
                      <a:pt x="70" y="92"/>
                      <a:pt x="70" y="92"/>
                      <a:pt x="70" y="92"/>
                    </a:cubicBezTo>
                    <a:cubicBezTo>
                      <a:pt x="75" y="99"/>
                      <a:pt x="75" y="99"/>
                      <a:pt x="75" y="99"/>
                    </a:cubicBezTo>
                    <a:cubicBezTo>
                      <a:pt x="70" y="99"/>
                      <a:pt x="70" y="99"/>
                      <a:pt x="70" y="99"/>
                    </a:cubicBezTo>
                    <a:cubicBezTo>
                      <a:pt x="70" y="112"/>
                      <a:pt x="70" y="112"/>
                      <a:pt x="70" y="112"/>
                    </a:cubicBezTo>
                    <a:close/>
                    <a:moveTo>
                      <a:pt x="103" y="0"/>
                    </a:moveTo>
                    <a:cubicBezTo>
                      <a:pt x="70" y="0"/>
                      <a:pt x="70" y="0"/>
                      <a:pt x="70" y="0"/>
                    </a:cubicBezTo>
                    <a:cubicBezTo>
                      <a:pt x="70" y="72"/>
                      <a:pt x="70" y="72"/>
                      <a:pt x="70" y="72"/>
                    </a:cubicBezTo>
                    <a:cubicBezTo>
                      <a:pt x="95" y="37"/>
                      <a:pt x="95" y="37"/>
                      <a:pt x="95" y="37"/>
                    </a:cubicBezTo>
                    <a:cubicBezTo>
                      <a:pt x="95" y="37"/>
                      <a:pt x="95" y="37"/>
                      <a:pt x="95" y="37"/>
                    </a:cubicBezTo>
                    <a:cubicBezTo>
                      <a:pt x="103" y="47"/>
                      <a:pt x="103" y="47"/>
                      <a:pt x="103" y="47"/>
                    </a:cubicBezTo>
                    <a:lnTo>
                      <a:pt x="103" y="0"/>
                    </a:lnTo>
                    <a:close/>
                    <a:moveTo>
                      <a:pt x="44" y="112"/>
                    </a:moveTo>
                    <a:cubicBezTo>
                      <a:pt x="70" y="112"/>
                      <a:pt x="70" y="112"/>
                      <a:pt x="70" y="112"/>
                    </a:cubicBezTo>
                    <a:cubicBezTo>
                      <a:pt x="70" y="99"/>
                      <a:pt x="70" y="99"/>
                      <a:pt x="70" y="99"/>
                    </a:cubicBezTo>
                    <a:cubicBezTo>
                      <a:pt x="51" y="99"/>
                      <a:pt x="51" y="99"/>
                      <a:pt x="51" y="99"/>
                    </a:cubicBezTo>
                    <a:cubicBezTo>
                      <a:pt x="44" y="99"/>
                      <a:pt x="44" y="99"/>
                      <a:pt x="44" y="99"/>
                    </a:cubicBezTo>
                    <a:cubicBezTo>
                      <a:pt x="44" y="112"/>
                      <a:pt x="44" y="112"/>
                      <a:pt x="44" y="112"/>
                    </a:cubicBezTo>
                    <a:close/>
                    <a:moveTo>
                      <a:pt x="70" y="0"/>
                    </a:moveTo>
                    <a:cubicBezTo>
                      <a:pt x="44" y="0"/>
                      <a:pt x="44" y="0"/>
                      <a:pt x="44" y="0"/>
                    </a:cubicBezTo>
                    <a:cubicBezTo>
                      <a:pt x="44" y="19"/>
                      <a:pt x="44" y="19"/>
                      <a:pt x="44" y="19"/>
                    </a:cubicBezTo>
                    <a:cubicBezTo>
                      <a:pt x="46" y="21"/>
                      <a:pt x="47" y="24"/>
                      <a:pt x="47" y="27"/>
                    </a:cubicBezTo>
                    <a:cubicBezTo>
                      <a:pt x="47" y="30"/>
                      <a:pt x="46" y="32"/>
                      <a:pt x="44" y="35"/>
                    </a:cubicBezTo>
                    <a:cubicBezTo>
                      <a:pt x="44" y="56"/>
                      <a:pt x="44" y="56"/>
                      <a:pt x="44" y="56"/>
                    </a:cubicBezTo>
                    <a:cubicBezTo>
                      <a:pt x="44" y="56"/>
                      <a:pt x="44" y="56"/>
                      <a:pt x="44" y="56"/>
                    </a:cubicBezTo>
                    <a:cubicBezTo>
                      <a:pt x="63" y="82"/>
                      <a:pt x="63" y="82"/>
                      <a:pt x="63" y="82"/>
                    </a:cubicBezTo>
                    <a:cubicBezTo>
                      <a:pt x="70" y="92"/>
                      <a:pt x="70" y="92"/>
                      <a:pt x="70" y="92"/>
                    </a:cubicBezTo>
                    <a:cubicBezTo>
                      <a:pt x="70" y="85"/>
                      <a:pt x="70" y="85"/>
                      <a:pt x="70" y="85"/>
                    </a:cubicBezTo>
                    <a:cubicBezTo>
                      <a:pt x="66" y="78"/>
                      <a:pt x="66" y="78"/>
                      <a:pt x="66" y="78"/>
                    </a:cubicBezTo>
                    <a:cubicBezTo>
                      <a:pt x="70" y="72"/>
                      <a:pt x="70" y="72"/>
                      <a:pt x="70" y="72"/>
                    </a:cubicBezTo>
                    <a:lnTo>
                      <a:pt x="70" y="0"/>
                    </a:lnTo>
                    <a:close/>
                    <a:moveTo>
                      <a:pt x="0" y="112"/>
                    </a:moveTo>
                    <a:cubicBezTo>
                      <a:pt x="44" y="112"/>
                      <a:pt x="44" y="112"/>
                      <a:pt x="44" y="112"/>
                    </a:cubicBezTo>
                    <a:cubicBezTo>
                      <a:pt x="44" y="99"/>
                      <a:pt x="44" y="99"/>
                      <a:pt x="44" y="99"/>
                    </a:cubicBezTo>
                    <a:cubicBezTo>
                      <a:pt x="13" y="99"/>
                      <a:pt x="13" y="99"/>
                      <a:pt x="13" y="99"/>
                    </a:cubicBezTo>
                    <a:cubicBezTo>
                      <a:pt x="13" y="99"/>
                      <a:pt x="13" y="99"/>
                      <a:pt x="13" y="99"/>
                    </a:cubicBezTo>
                    <a:cubicBezTo>
                      <a:pt x="44" y="56"/>
                      <a:pt x="44" y="56"/>
                      <a:pt x="44" y="56"/>
                    </a:cubicBezTo>
                    <a:cubicBezTo>
                      <a:pt x="44" y="35"/>
                      <a:pt x="44" y="35"/>
                      <a:pt x="44" y="35"/>
                    </a:cubicBezTo>
                    <a:cubicBezTo>
                      <a:pt x="42" y="37"/>
                      <a:pt x="38" y="39"/>
                      <a:pt x="35" y="39"/>
                    </a:cubicBezTo>
                    <a:cubicBezTo>
                      <a:pt x="28" y="39"/>
                      <a:pt x="22" y="34"/>
                      <a:pt x="22" y="27"/>
                    </a:cubicBezTo>
                    <a:cubicBezTo>
                      <a:pt x="22" y="20"/>
                      <a:pt x="28" y="15"/>
                      <a:pt x="35" y="15"/>
                    </a:cubicBezTo>
                    <a:cubicBezTo>
                      <a:pt x="35" y="15"/>
                      <a:pt x="35" y="15"/>
                      <a:pt x="35" y="15"/>
                    </a:cubicBezTo>
                    <a:cubicBezTo>
                      <a:pt x="38" y="15"/>
                      <a:pt x="42" y="17"/>
                      <a:pt x="44" y="19"/>
                    </a:cubicBezTo>
                    <a:cubicBezTo>
                      <a:pt x="44" y="0"/>
                      <a:pt x="44" y="0"/>
                      <a:pt x="44" y="0"/>
                    </a:cubicBezTo>
                    <a:cubicBezTo>
                      <a:pt x="0" y="0"/>
                      <a:pt x="0" y="0"/>
                      <a:pt x="0" y="0"/>
                    </a:cubicBezTo>
                    <a:lnTo>
                      <a:pt x="0" y="112"/>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65" name="Freeform 323"/>
              <p:cNvSpPr>
                <a:spLocks noEditPoints="1"/>
              </p:cNvSpPr>
              <p:nvPr/>
            </p:nvSpPr>
            <p:spPr bwMode="auto">
              <a:xfrm>
                <a:off x="-5237163" y="4356100"/>
                <a:ext cx="585787" cy="561975"/>
              </a:xfrm>
              <a:custGeom>
                <a:avLst/>
                <a:gdLst>
                  <a:gd name="T0" fmla="*/ 80 w 156"/>
                  <a:gd name="T1" fmla="*/ 147 h 150"/>
                  <a:gd name="T2" fmla="*/ 107 w 156"/>
                  <a:gd name="T3" fmla="*/ 145 h 150"/>
                  <a:gd name="T4" fmla="*/ 133 w 156"/>
                  <a:gd name="T5" fmla="*/ 104 h 150"/>
                  <a:gd name="T6" fmla="*/ 156 w 156"/>
                  <a:gd name="T7" fmla="*/ 0 h 150"/>
                  <a:gd name="T8" fmla="*/ 80 w 156"/>
                  <a:gd name="T9" fmla="*/ 17 h 150"/>
                  <a:gd name="T10" fmla="*/ 80 w 156"/>
                  <a:gd name="T11" fmla="*/ 32 h 150"/>
                  <a:gd name="T12" fmla="*/ 136 w 156"/>
                  <a:gd name="T13" fmla="*/ 20 h 150"/>
                  <a:gd name="T14" fmla="*/ 119 w 156"/>
                  <a:gd name="T15" fmla="*/ 97 h 150"/>
                  <a:gd name="T16" fmla="*/ 105 w 156"/>
                  <a:gd name="T17" fmla="*/ 127 h 150"/>
                  <a:gd name="T18" fmla="*/ 80 w 156"/>
                  <a:gd name="T19" fmla="*/ 130 h 150"/>
                  <a:gd name="T20" fmla="*/ 80 w 156"/>
                  <a:gd name="T21" fmla="*/ 147 h 150"/>
                  <a:gd name="T22" fmla="*/ 80 w 156"/>
                  <a:gd name="T23" fmla="*/ 111 h 150"/>
                  <a:gd name="T24" fmla="*/ 80 w 156"/>
                  <a:gd name="T25" fmla="*/ 96 h 150"/>
                  <a:gd name="T26" fmla="*/ 107 w 156"/>
                  <a:gd name="T27" fmla="*/ 96 h 150"/>
                  <a:gd name="T28" fmla="*/ 103 w 156"/>
                  <a:gd name="T29" fmla="*/ 109 h 150"/>
                  <a:gd name="T30" fmla="*/ 96 w 156"/>
                  <a:gd name="T31" fmla="*/ 111 h 150"/>
                  <a:gd name="T32" fmla="*/ 80 w 156"/>
                  <a:gd name="T33" fmla="*/ 111 h 150"/>
                  <a:gd name="T34" fmla="*/ 80 w 156"/>
                  <a:gd name="T35" fmla="*/ 86 h 150"/>
                  <a:gd name="T36" fmla="*/ 80 w 156"/>
                  <a:gd name="T37" fmla="*/ 45 h 150"/>
                  <a:gd name="T38" fmla="*/ 88 w 156"/>
                  <a:gd name="T39" fmla="*/ 43 h 150"/>
                  <a:gd name="T40" fmla="*/ 88 w 156"/>
                  <a:gd name="T41" fmla="*/ 58 h 150"/>
                  <a:gd name="T42" fmla="*/ 105 w 156"/>
                  <a:gd name="T43" fmla="*/ 41 h 150"/>
                  <a:gd name="T44" fmla="*/ 121 w 156"/>
                  <a:gd name="T45" fmla="*/ 35 h 150"/>
                  <a:gd name="T46" fmla="*/ 115 w 156"/>
                  <a:gd name="T47" fmla="*/ 51 h 150"/>
                  <a:gd name="T48" fmla="*/ 98 w 156"/>
                  <a:gd name="T49" fmla="*/ 68 h 150"/>
                  <a:gd name="T50" fmla="*/ 113 w 156"/>
                  <a:gd name="T51" fmla="*/ 68 h 150"/>
                  <a:gd name="T52" fmla="*/ 109 w 156"/>
                  <a:gd name="T53" fmla="*/ 83 h 150"/>
                  <a:gd name="T54" fmla="*/ 96 w 156"/>
                  <a:gd name="T55" fmla="*/ 84 h 150"/>
                  <a:gd name="T56" fmla="*/ 82 w 156"/>
                  <a:gd name="T57" fmla="*/ 84 h 150"/>
                  <a:gd name="T58" fmla="*/ 80 w 156"/>
                  <a:gd name="T59" fmla="*/ 86 h 150"/>
                  <a:gd name="T60" fmla="*/ 19 w 156"/>
                  <a:gd name="T61" fmla="*/ 137 h 150"/>
                  <a:gd name="T62" fmla="*/ 24 w 156"/>
                  <a:gd name="T63" fmla="*/ 142 h 150"/>
                  <a:gd name="T64" fmla="*/ 50 w 156"/>
                  <a:gd name="T65" fmla="*/ 116 h 150"/>
                  <a:gd name="T66" fmla="*/ 80 w 156"/>
                  <a:gd name="T67" fmla="*/ 147 h 150"/>
                  <a:gd name="T68" fmla="*/ 80 w 156"/>
                  <a:gd name="T69" fmla="*/ 130 h 150"/>
                  <a:gd name="T70" fmla="*/ 67 w 156"/>
                  <a:gd name="T71" fmla="*/ 111 h 150"/>
                  <a:gd name="T72" fmla="*/ 80 w 156"/>
                  <a:gd name="T73" fmla="*/ 111 h 150"/>
                  <a:gd name="T74" fmla="*/ 80 w 156"/>
                  <a:gd name="T75" fmla="*/ 96 h 150"/>
                  <a:gd name="T76" fmla="*/ 70 w 156"/>
                  <a:gd name="T77" fmla="*/ 96 h 150"/>
                  <a:gd name="T78" fmla="*/ 80 w 156"/>
                  <a:gd name="T79" fmla="*/ 86 h 150"/>
                  <a:gd name="T80" fmla="*/ 80 w 156"/>
                  <a:gd name="T81" fmla="*/ 45 h 150"/>
                  <a:gd name="T82" fmla="*/ 73 w 156"/>
                  <a:gd name="T83" fmla="*/ 47 h 150"/>
                  <a:gd name="T84" fmla="*/ 72 w 156"/>
                  <a:gd name="T85" fmla="*/ 61 h 150"/>
                  <a:gd name="T86" fmla="*/ 72 w 156"/>
                  <a:gd name="T87" fmla="*/ 74 h 150"/>
                  <a:gd name="T88" fmla="*/ 60 w 156"/>
                  <a:gd name="T89" fmla="*/ 86 h 150"/>
                  <a:gd name="T90" fmla="*/ 60 w 156"/>
                  <a:gd name="T91" fmla="*/ 49 h 150"/>
                  <a:gd name="T92" fmla="*/ 47 w 156"/>
                  <a:gd name="T93" fmla="*/ 53 h 150"/>
                  <a:gd name="T94" fmla="*/ 45 w 156"/>
                  <a:gd name="T95" fmla="*/ 60 h 150"/>
                  <a:gd name="T96" fmla="*/ 45 w 156"/>
                  <a:gd name="T97" fmla="*/ 89 h 150"/>
                  <a:gd name="T98" fmla="*/ 29 w 156"/>
                  <a:gd name="T99" fmla="*/ 51 h 150"/>
                  <a:gd name="T100" fmla="*/ 29 w 156"/>
                  <a:gd name="T101" fmla="*/ 51 h 150"/>
                  <a:gd name="T102" fmla="*/ 59 w 156"/>
                  <a:gd name="T103" fmla="*/ 38 h 150"/>
                  <a:gd name="T104" fmla="*/ 80 w 156"/>
                  <a:gd name="T105" fmla="*/ 32 h 150"/>
                  <a:gd name="T106" fmla="*/ 80 w 156"/>
                  <a:gd name="T107" fmla="*/ 17 h 150"/>
                  <a:gd name="T108" fmla="*/ 52 w 156"/>
                  <a:gd name="T109" fmla="*/ 24 h 150"/>
                  <a:gd name="T110" fmla="*/ 11 w 156"/>
                  <a:gd name="T111" fmla="*/ 49 h 150"/>
                  <a:gd name="T112" fmla="*/ 40 w 156"/>
                  <a:gd name="T113" fmla="*/ 106 h 150"/>
                  <a:gd name="T114" fmla="*/ 14 w 156"/>
                  <a:gd name="T115" fmla="*/ 132 h 150"/>
                  <a:gd name="T116" fmla="*/ 19 w 156"/>
                  <a:gd name="T117" fmla="*/ 13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50">
                    <a:moveTo>
                      <a:pt x="80" y="147"/>
                    </a:moveTo>
                    <a:cubicBezTo>
                      <a:pt x="88" y="150"/>
                      <a:pt x="98" y="149"/>
                      <a:pt x="107" y="145"/>
                    </a:cubicBezTo>
                    <a:cubicBezTo>
                      <a:pt x="124" y="137"/>
                      <a:pt x="128" y="121"/>
                      <a:pt x="133" y="104"/>
                    </a:cubicBezTo>
                    <a:cubicBezTo>
                      <a:pt x="141" y="70"/>
                      <a:pt x="149" y="35"/>
                      <a:pt x="156" y="0"/>
                    </a:cubicBezTo>
                    <a:cubicBezTo>
                      <a:pt x="130" y="5"/>
                      <a:pt x="105" y="11"/>
                      <a:pt x="80" y="17"/>
                    </a:cubicBezTo>
                    <a:cubicBezTo>
                      <a:pt x="80" y="32"/>
                      <a:pt x="80" y="32"/>
                      <a:pt x="80" y="32"/>
                    </a:cubicBezTo>
                    <a:cubicBezTo>
                      <a:pt x="99" y="27"/>
                      <a:pt x="118" y="23"/>
                      <a:pt x="136" y="20"/>
                    </a:cubicBezTo>
                    <a:cubicBezTo>
                      <a:pt x="132" y="46"/>
                      <a:pt x="125" y="72"/>
                      <a:pt x="119" y="97"/>
                    </a:cubicBezTo>
                    <a:cubicBezTo>
                      <a:pt x="116" y="108"/>
                      <a:pt x="114" y="120"/>
                      <a:pt x="105" y="127"/>
                    </a:cubicBezTo>
                    <a:cubicBezTo>
                      <a:pt x="97" y="133"/>
                      <a:pt x="88" y="134"/>
                      <a:pt x="80" y="130"/>
                    </a:cubicBezTo>
                    <a:cubicBezTo>
                      <a:pt x="80" y="147"/>
                      <a:pt x="80" y="147"/>
                      <a:pt x="80" y="147"/>
                    </a:cubicBezTo>
                    <a:close/>
                    <a:moveTo>
                      <a:pt x="80" y="111"/>
                    </a:moveTo>
                    <a:cubicBezTo>
                      <a:pt x="80" y="96"/>
                      <a:pt x="80" y="96"/>
                      <a:pt x="80" y="96"/>
                    </a:cubicBezTo>
                    <a:cubicBezTo>
                      <a:pt x="107" y="96"/>
                      <a:pt x="107" y="96"/>
                      <a:pt x="107" y="96"/>
                    </a:cubicBezTo>
                    <a:cubicBezTo>
                      <a:pt x="106" y="100"/>
                      <a:pt x="104" y="105"/>
                      <a:pt x="103" y="109"/>
                    </a:cubicBezTo>
                    <a:cubicBezTo>
                      <a:pt x="102" y="112"/>
                      <a:pt x="99" y="111"/>
                      <a:pt x="96" y="111"/>
                    </a:cubicBezTo>
                    <a:cubicBezTo>
                      <a:pt x="80" y="111"/>
                      <a:pt x="80" y="111"/>
                      <a:pt x="80" y="111"/>
                    </a:cubicBezTo>
                    <a:close/>
                    <a:moveTo>
                      <a:pt x="80" y="86"/>
                    </a:moveTo>
                    <a:cubicBezTo>
                      <a:pt x="80" y="45"/>
                      <a:pt x="80" y="45"/>
                      <a:pt x="80" y="45"/>
                    </a:cubicBezTo>
                    <a:cubicBezTo>
                      <a:pt x="88" y="43"/>
                      <a:pt x="88" y="43"/>
                      <a:pt x="88" y="43"/>
                    </a:cubicBezTo>
                    <a:cubicBezTo>
                      <a:pt x="88" y="58"/>
                      <a:pt x="88" y="58"/>
                      <a:pt x="88" y="58"/>
                    </a:cubicBezTo>
                    <a:cubicBezTo>
                      <a:pt x="94" y="52"/>
                      <a:pt x="100" y="46"/>
                      <a:pt x="105" y="41"/>
                    </a:cubicBezTo>
                    <a:cubicBezTo>
                      <a:pt x="110" y="36"/>
                      <a:pt x="115" y="36"/>
                      <a:pt x="121" y="35"/>
                    </a:cubicBezTo>
                    <a:cubicBezTo>
                      <a:pt x="120" y="41"/>
                      <a:pt x="120" y="47"/>
                      <a:pt x="115" y="51"/>
                    </a:cubicBezTo>
                    <a:cubicBezTo>
                      <a:pt x="110" y="57"/>
                      <a:pt x="104" y="62"/>
                      <a:pt x="98" y="68"/>
                    </a:cubicBezTo>
                    <a:cubicBezTo>
                      <a:pt x="113" y="68"/>
                      <a:pt x="113" y="68"/>
                      <a:pt x="113" y="68"/>
                    </a:cubicBezTo>
                    <a:cubicBezTo>
                      <a:pt x="112" y="73"/>
                      <a:pt x="111" y="78"/>
                      <a:pt x="109" y="83"/>
                    </a:cubicBezTo>
                    <a:cubicBezTo>
                      <a:pt x="108" y="85"/>
                      <a:pt x="98" y="84"/>
                      <a:pt x="96" y="84"/>
                    </a:cubicBezTo>
                    <a:cubicBezTo>
                      <a:pt x="93" y="84"/>
                      <a:pt x="84" y="83"/>
                      <a:pt x="82" y="84"/>
                    </a:cubicBezTo>
                    <a:lnTo>
                      <a:pt x="80" y="86"/>
                    </a:lnTo>
                    <a:close/>
                    <a:moveTo>
                      <a:pt x="19" y="137"/>
                    </a:moveTo>
                    <a:cubicBezTo>
                      <a:pt x="24" y="142"/>
                      <a:pt x="24" y="142"/>
                      <a:pt x="24" y="142"/>
                    </a:cubicBezTo>
                    <a:cubicBezTo>
                      <a:pt x="50" y="116"/>
                      <a:pt x="50" y="116"/>
                      <a:pt x="50" y="116"/>
                    </a:cubicBezTo>
                    <a:cubicBezTo>
                      <a:pt x="54" y="131"/>
                      <a:pt x="66" y="143"/>
                      <a:pt x="80" y="147"/>
                    </a:cubicBezTo>
                    <a:cubicBezTo>
                      <a:pt x="80" y="130"/>
                      <a:pt x="80" y="130"/>
                      <a:pt x="80" y="130"/>
                    </a:cubicBezTo>
                    <a:cubicBezTo>
                      <a:pt x="73" y="127"/>
                      <a:pt x="67" y="120"/>
                      <a:pt x="67" y="111"/>
                    </a:cubicBezTo>
                    <a:cubicBezTo>
                      <a:pt x="80" y="111"/>
                      <a:pt x="80" y="111"/>
                      <a:pt x="80" y="111"/>
                    </a:cubicBezTo>
                    <a:cubicBezTo>
                      <a:pt x="80" y="96"/>
                      <a:pt x="80" y="96"/>
                      <a:pt x="80" y="96"/>
                    </a:cubicBezTo>
                    <a:cubicBezTo>
                      <a:pt x="70" y="96"/>
                      <a:pt x="70" y="96"/>
                      <a:pt x="70" y="96"/>
                    </a:cubicBezTo>
                    <a:cubicBezTo>
                      <a:pt x="80" y="86"/>
                      <a:pt x="80" y="86"/>
                      <a:pt x="80" y="86"/>
                    </a:cubicBezTo>
                    <a:cubicBezTo>
                      <a:pt x="80" y="45"/>
                      <a:pt x="80" y="45"/>
                      <a:pt x="80" y="45"/>
                    </a:cubicBezTo>
                    <a:cubicBezTo>
                      <a:pt x="73" y="47"/>
                      <a:pt x="73" y="47"/>
                      <a:pt x="73" y="47"/>
                    </a:cubicBezTo>
                    <a:cubicBezTo>
                      <a:pt x="71" y="48"/>
                      <a:pt x="72" y="59"/>
                      <a:pt x="72" y="61"/>
                    </a:cubicBezTo>
                    <a:cubicBezTo>
                      <a:pt x="72" y="63"/>
                      <a:pt x="74" y="72"/>
                      <a:pt x="72" y="74"/>
                    </a:cubicBezTo>
                    <a:cubicBezTo>
                      <a:pt x="68" y="78"/>
                      <a:pt x="64" y="82"/>
                      <a:pt x="60" y="86"/>
                    </a:cubicBezTo>
                    <a:cubicBezTo>
                      <a:pt x="60" y="49"/>
                      <a:pt x="60" y="49"/>
                      <a:pt x="60" y="49"/>
                    </a:cubicBezTo>
                    <a:cubicBezTo>
                      <a:pt x="56" y="50"/>
                      <a:pt x="51" y="52"/>
                      <a:pt x="47" y="53"/>
                    </a:cubicBezTo>
                    <a:cubicBezTo>
                      <a:pt x="44" y="54"/>
                      <a:pt x="45" y="57"/>
                      <a:pt x="45" y="60"/>
                    </a:cubicBezTo>
                    <a:cubicBezTo>
                      <a:pt x="45" y="70"/>
                      <a:pt x="45" y="80"/>
                      <a:pt x="45" y="89"/>
                    </a:cubicBezTo>
                    <a:cubicBezTo>
                      <a:pt x="26" y="88"/>
                      <a:pt x="17" y="66"/>
                      <a:pt x="29" y="51"/>
                    </a:cubicBezTo>
                    <a:cubicBezTo>
                      <a:pt x="29" y="51"/>
                      <a:pt x="29" y="51"/>
                      <a:pt x="29" y="51"/>
                    </a:cubicBezTo>
                    <a:cubicBezTo>
                      <a:pt x="36" y="42"/>
                      <a:pt x="48" y="40"/>
                      <a:pt x="59" y="38"/>
                    </a:cubicBezTo>
                    <a:cubicBezTo>
                      <a:pt x="66" y="36"/>
                      <a:pt x="73" y="34"/>
                      <a:pt x="80" y="32"/>
                    </a:cubicBezTo>
                    <a:cubicBezTo>
                      <a:pt x="80" y="17"/>
                      <a:pt x="80" y="17"/>
                      <a:pt x="80" y="17"/>
                    </a:cubicBezTo>
                    <a:cubicBezTo>
                      <a:pt x="71" y="19"/>
                      <a:pt x="62" y="21"/>
                      <a:pt x="52" y="24"/>
                    </a:cubicBezTo>
                    <a:cubicBezTo>
                      <a:pt x="36" y="28"/>
                      <a:pt x="19" y="32"/>
                      <a:pt x="11" y="49"/>
                    </a:cubicBezTo>
                    <a:cubicBezTo>
                      <a:pt x="0" y="73"/>
                      <a:pt x="16" y="100"/>
                      <a:pt x="40" y="106"/>
                    </a:cubicBezTo>
                    <a:cubicBezTo>
                      <a:pt x="14" y="132"/>
                      <a:pt x="14" y="132"/>
                      <a:pt x="14" y="132"/>
                    </a:cubicBezTo>
                    <a:lnTo>
                      <a:pt x="19" y="137"/>
                    </a:ln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66" name="Freeform 324"/>
              <p:cNvSpPr/>
              <p:nvPr/>
            </p:nvSpPr>
            <p:spPr bwMode="auto">
              <a:xfrm>
                <a:off x="-2674938" y="6529388"/>
                <a:ext cx="60325" cy="192088"/>
              </a:xfrm>
              <a:custGeom>
                <a:avLst/>
                <a:gdLst>
                  <a:gd name="T0" fmla="*/ 16 w 16"/>
                  <a:gd name="T1" fmla="*/ 51 h 51"/>
                  <a:gd name="T2" fmla="*/ 16 w 16"/>
                  <a:gd name="T3" fmla="*/ 0 h 51"/>
                  <a:gd name="T4" fmla="*/ 8 w 16"/>
                  <a:gd name="T5" fmla="*/ 0 h 51"/>
                  <a:gd name="T6" fmla="*/ 0 w 16"/>
                  <a:gd name="T7" fmla="*/ 0 h 51"/>
                  <a:gd name="T8" fmla="*/ 0 w 16"/>
                  <a:gd name="T9" fmla="*/ 51 h 51"/>
                  <a:gd name="T10" fmla="*/ 8 w 16"/>
                  <a:gd name="T11" fmla="*/ 51 h 51"/>
                  <a:gd name="T12" fmla="*/ 16 w 16"/>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16" h="51">
                    <a:moveTo>
                      <a:pt x="16" y="51"/>
                    </a:moveTo>
                    <a:cubicBezTo>
                      <a:pt x="16" y="0"/>
                      <a:pt x="16" y="0"/>
                      <a:pt x="16" y="0"/>
                    </a:cubicBezTo>
                    <a:cubicBezTo>
                      <a:pt x="13" y="0"/>
                      <a:pt x="11" y="0"/>
                      <a:pt x="8" y="0"/>
                    </a:cubicBezTo>
                    <a:cubicBezTo>
                      <a:pt x="5" y="0"/>
                      <a:pt x="3" y="0"/>
                      <a:pt x="0" y="0"/>
                    </a:cubicBezTo>
                    <a:cubicBezTo>
                      <a:pt x="0" y="51"/>
                      <a:pt x="0" y="51"/>
                      <a:pt x="0" y="51"/>
                    </a:cubicBezTo>
                    <a:cubicBezTo>
                      <a:pt x="3" y="51"/>
                      <a:pt x="5" y="51"/>
                      <a:pt x="8" y="51"/>
                    </a:cubicBezTo>
                    <a:cubicBezTo>
                      <a:pt x="11" y="51"/>
                      <a:pt x="13" y="51"/>
                      <a:pt x="16" y="51"/>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67" name="Freeform 325"/>
              <p:cNvSpPr/>
              <p:nvPr/>
            </p:nvSpPr>
            <p:spPr bwMode="auto">
              <a:xfrm>
                <a:off x="-2922588" y="6097588"/>
                <a:ext cx="555625" cy="412750"/>
              </a:xfrm>
              <a:custGeom>
                <a:avLst/>
                <a:gdLst>
                  <a:gd name="T0" fmla="*/ 148 w 148"/>
                  <a:gd name="T1" fmla="*/ 36 h 110"/>
                  <a:gd name="T2" fmla="*/ 138 w 148"/>
                  <a:gd name="T3" fmla="*/ 0 h 110"/>
                  <a:gd name="T4" fmla="*/ 106 w 148"/>
                  <a:gd name="T5" fmla="*/ 18 h 110"/>
                  <a:gd name="T6" fmla="*/ 74 w 148"/>
                  <a:gd name="T7" fmla="*/ 0 h 110"/>
                  <a:gd name="T8" fmla="*/ 42 w 148"/>
                  <a:gd name="T9" fmla="*/ 18 h 110"/>
                  <a:gd name="T10" fmla="*/ 10 w 148"/>
                  <a:gd name="T11" fmla="*/ 0 h 110"/>
                  <a:gd name="T12" fmla="*/ 0 w 148"/>
                  <a:gd name="T13" fmla="*/ 36 h 110"/>
                  <a:gd name="T14" fmla="*/ 66 w 148"/>
                  <a:gd name="T15" fmla="*/ 110 h 110"/>
                  <a:gd name="T16" fmla="*/ 74 w 148"/>
                  <a:gd name="T17" fmla="*/ 110 h 110"/>
                  <a:gd name="T18" fmla="*/ 82 w 148"/>
                  <a:gd name="T19" fmla="*/ 110 h 110"/>
                  <a:gd name="T20" fmla="*/ 148 w 148"/>
                  <a:gd name="T21" fmla="*/ 3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110">
                    <a:moveTo>
                      <a:pt x="148" y="36"/>
                    </a:moveTo>
                    <a:cubicBezTo>
                      <a:pt x="148" y="23"/>
                      <a:pt x="144" y="11"/>
                      <a:pt x="138" y="0"/>
                    </a:cubicBezTo>
                    <a:cubicBezTo>
                      <a:pt x="106" y="18"/>
                      <a:pt x="106" y="18"/>
                      <a:pt x="106" y="18"/>
                    </a:cubicBezTo>
                    <a:cubicBezTo>
                      <a:pt x="74" y="0"/>
                      <a:pt x="74" y="0"/>
                      <a:pt x="74" y="0"/>
                    </a:cubicBezTo>
                    <a:cubicBezTo>
                      <a:pt x="42" y="18"/>
                      <a:pt x="42" y="18"/>
                      <a:pt x="42" y="18"/>
                    </a:cubicBezTo>
                    <a:cubicBezTo>
                      <a:pt x="10" y="0"/>
                      <a:pt x="10" y="0"/>
                      <a:pt x="10" y="0"/>
                    </a:cubicBezTo>
                    <a:cubicBezTo>
                      <a:pt x="4" y="11"/>
                      <a:pt x="0" y="23"/>
                      <a:pt x="0" y="36"/>
                    </a:cubicBezTo>
                    <a:cubicBezTo>
                      <a:pt x="0" y="74"/>
                      <a:pt x="29" y="106"/>
                      <a:pt x="66" y="110"/>
                    </a:cubicBezTo>
                    <a:cubicBezTo>
                      <a:pt x="69" y="110"/>
                      <a:pt x="71" y="110"/>
                      <a:pt x="74" y="110"/>
                    </a:cubicBezTo>
                    <a:cubicBezTo>
                      <a:pt x="77" y="110"/>
                      <a:pt x="79" y="110"/>
                      <a:pt x="82" y="110"/>
                    </a:cubicBezTo>
                    <a:cubicBezTo>
                      <a:pt x="119" y="106"/>
                      <a:pt x="148" y="74"/>
                      <a:pt x="148" y="36"/>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68" name="Freeform 326"/>
              <p:cNvSpPr/>
              <p:nvPr/>
            </p:nvSpPr>
            <p:spPr bwMode="auto">
              <a:xfrm>
                <a:off x="-2806700" y="6537325"/>
                <a:ext cx="115887" cy="115888"/>
              </a:xfrm>
              <a:custGeom>
                <a:avLst/>
                <a:gdLst>
                  <a:gd name="T0" fmla="*/ 30 w 31"/>
                  <a:gd name="T1" fmla="*/ 29 h 31"/>
                  <a:gd name="T2" fmla="*/ 23 w 31"/>
                  <a:gd name="T3" fmla="*/ 8 h 31"/>
                  <a:gd name="T4" fmla="*/ 2 w 31"/>
                  <a:gd name="T5" fmla="*/ 1 h 31"/>
                  <a:gd name="T6" fmla="*/ 8 w 31"/>
                  <a:gd name="T7" fmla="*/ 23 h 31"/>
                  <a:gd name="T8" fmla="*/ 30 w 31"/>
                  <a:gd name="T9" fmla="*/ 29 h 31"/>
                </a:gdLst>
                <a:ahLst/>
                <a:cxnLst>
                  <a:cxn ang="0">
                    <a:pos x="T0" y="T1"/>
                  </a:cxn>
                  <a:cxn ang="0">
                    <a:pos x="T2" y="T3"/>
                  </a:cxn>
                  <a:cxn ang="0">
                    <a:pos x="T4" y="T5"/>
                  </a:cxn>
                  <a:cxn ang="0">
                    <a:pos x="T6" y="T7"/>
                  </a:cxn>
                  <a:cxn ang="0">
                    <a:pos x="T8" y="T9"/>
                  </a:cxn>
                </a:cxnLst>
                <a:rect l="0" t="0" r="r" b="b"/>
                <a:pathLst>
                  <a:path w="31" h="31">
                    <a:moveTo>
                      <a:pt x="30" y="29"/>
                    </a:moveTo>
                    <a:cubicBezTo>
                      <a:pt x="31" y="22"/>
                      <a:pt x="29" y="14"/>
                      <a:pt x="23" y="8"/>
                    </a:cubicBezTo>
                    <a:cubicBezTo>
                      <a:pt x="17" y="2"/>
                      <a:pt x="9" y="0"/>
                      <a:pt x="2" y="1"/>
                    </a:cubicBezTo>
                    <a:cubicBezTo>
                      <a:pt x="0" y="9"/>
                      <a:pt x="3" y="17"/>
                      <a:pt x="8" y="23"/>
                    </a:cubicBezTo>
                    <a:cubicBezTo>
                      <a:pt x="14" y="28"/>
                      <a:pt x="22" y="31"/>
                      <a:pt x="30" y="29"/>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69" name="Freeform 327"/>
              <p:cNvSpPr/>
              <p:nvPr/>
            </p:nvSpPr>
            <p:spPr bwMode="auto">
              <a:xfrm>
                <a:off x="-2600325" y="6537325"/>
                <a:ext cx="115887" cy="115888"/>
              </a:xfrm>
              <a:custGeom>
                <a:avLst/>
                <a:gdLst>
                  <a:gd name="T0" fmla="*/ 23 w 31"/>
                  <a:gd name="T1" fmla="*/ 23 h 31"/>
                  <a:gd name="T2" fmla="*/ 29 w 31"/>
                  <a:gd name="T3" fmla="*/ 1 h 31"/>
                  <a:gd name="T4" fmla="*/ 8 w 31"/>
                  <a:gd name="T5" fmla="*/ 8 h 31"/>
                  <a:gd name="T6" fmla="*/ 1 w 31"/>
                  <a:gd name="T7" fmla="*/ 29 h 31"/>
                  <a:gd name="T8" fmla="*/ 23 w 31"/>
                  <a:gd name="T9" fmla="*/ 23 h 31"/>
                </a:gdLst>
                <a:ahLst/>
                <a:cxnLst>
                  <a:cxn ang="0">
                    <a:pos x="T0" y="T1"/>
                  </a:cxn>
                  <a:cxn ang="0">
                    <a:pos x="T2" y="T3"/>
                  </a:cxn>
                  <a:cxn ang="0">
                    <a:pos x="T4" y="T5"/>
                  </a:cxn>
                  <a:cxn ang="0">
                    <a:pos x="T6" y="T7"/>
                  </a:cxn>
                  <a:cxn ang="0">
                    <a:pos x="T8" y="T9"/>
                  </a:cxn>
                </a:cxnLst>
                <a:rect l="0" t="0" r="r" b="b"/>
                <a:pathLst>
                  <a:path w="31" h="31">
                    <a:moveTo>
                      <a:pt x="23" y="23"/>
                    </a:moveTo>
                    <a:cubicBezTo>
                      <a:pt x="29" y="17"/>
                      <a:pt x="31" y="9"/>
                      <a:pt x="29" y="1"/>
                    </a:cubicBezTo>
                    <a:cubicBezTo>
                      <a:pt x="22" y="0"/>
                      <a:pt x="14" y="2"/>
                      <a:pt x="8" y="8"/>
                    </a:cubicBezTo>
                    <a:cubicBezTo>
                      <a:pt x="2" y="14"/>
                      <a:pt x="0" y="22"/>
                      <a:pt x="1" y="29"/>
                    </a:cubicBezTo>
                    <a:cubicBezTo>
                      <a:pt x="9" y="31"/>
                      <a:pt x="17" y="28"/>
                      <a:pt x="23" y="23"/>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70" name="Freeform 328"/>
              <p:cNvSpPr/>
              <p:nvPr/>
            </p:nvSpPr>
            <p:spPr bwMode="auto">
              <a:xfrm>
                <a:off x="-2806700" y="6738938"/>
                <a:ext cx="322262" cy="95250"/>
              </a:xfrm>
              <a:custGeom>
                <a:avLst/>
                <a:gdLst>
                  <a:gd name="T0" fmla="*/ 51 w 86"/>
                  <a:gd name="T1" fmla="*/ 0 h 25"/>
                  <a:gd name="T2" fmla="*/ 43 w 86"/>
                  <a:gd name="T3" fmla="*/ 0 h 25"/>
                  <a:gd name="T4" fmla="*/ 35 w 86"/>
                  <a:gd name="T5" fmla="*/ 0 h 25"/>
                  <a:gd name="T6" fmla="*/ 0 w 86"/>
                  <a:gd name="T7" fmla="*/ 25 h 25"/>
                  <a:gd name="T8" fmla="*/ 86 w 86"/>
                  <a:gd name="T9" fmla="*/ 25 h 25"/>
                  <a:gd name="T10" fmla="*/ 51 w 86"/>
                  <a:gd name="T11" fmla="*/ 0 h 25"/>
                </a:gdLst>
                <a:ahLst/>
                <a:cxnLst>
                  <a:cxn ang="0">
                    <a:pos x="T0" y="T1"/>
                  </a:cxn>
                  <a:cxn ang="0">
                    <a:pos x="T2" y="T3"/>
                  </a:cxn>
                  <a:cxn ang="0">
                    <a:pos x="T4" y="T5"/>
                  </a:cxn>
                  <a:cxn ang="0">
                    <a:pos x="T6" y="T7"/>
                  </a:cxn>
                  <a:cxn ang="0">
                    <a:pos x="T8" y="T9"/>
                  </a:cxn>
                  <a:cxn ang="0">
                    <a:pos x="T10" y="T11"/>
                  </a:cxn>
                </a:cxnLst>
                <a:rect l="0" t="0" r="r" b="b"/>
                <a:pathLst>
                  <a:path w="86" h="25">
                    <a:moveTo>
                      <a:pt x="51" y="0"/>
                    </a:moveTo>
                    <a:cubicBezTo>
                      <a:pt x="48" y="0"/>
                      <a:pt x="46" y="0"/>
                      <a:pt x="43" y="0"/>
                    </a:cubicBezTo>
                    <a:cubicBezTo>
                      <a:pt x="40" y="0"/>
                      <a:pt x="38" y="0"/>
                      <a:pt x="35" y="0"/>
                    </a:cubicBezTo>
                    <a:cubicBezTo>
                      <a:pt x="15" y="2"/>
                      <a:pt x="0" y="13"/>
                      <a:pt x="0" y="25"/>
                    </a:cubicBezTo>
                    <a:cubicBezTo>
                      <a:pt x="86" y="25"/>
                      <a:pt x="86" y="25"/>
                      <a:pt x="86" y="25"/>
                    </a:cubicBezTo>
                    <a:cubicBezTo>
                      <a:pt x="86" y="13"/>
                      <a:pt x="71" y="2"/>
                      <a:pt x="51"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71" name="Freeform 329"/>
              <p:cNvSpPr/>
              <p:nvPr/>
            </p:nvSpPr>
            <p:spPr bwMode="auto">
              <a:xfrm>
                <a:off x="-5410200" y="3240087"/>
                <a:ext cx="323850" cy="244475"/>
              </a:xfrm>
              <a:custGeom>
                <a:avLst/>
                <a:gdLst>
                  <a:gd name="T0" fmla="*/ 43 w 86"/>
                  <a:gd name="T1" fmla="*/ 0 h 65"/>
                  <a:gd name="T2" fmla="*/ 0 w 86"/>
                  <a:gd name="T3" fmla="*/ 44 h 65"/>
                  <a:gd name="T4" fmla="*/ 5 w 86"/>
                  <a:gd name="T5" fmla="*/ 64 h 65"/>
                  <a:gd name="T6" fmla="*/ 5 w 86"/>
                  <a:gd name="T7" fmla="*/ 53 h 65"/>
                  <a:gd name="T8" fmla="*/ 7 w 86"/>
                  <a:gd name="T9" fmla="*/ 47 h 65"/>
                  <a:gd name="T10" fmla="*/ 7 w 86"/>
                  <a:gd name="T11" fmla="*/ 44 h 65"/>
                  <a:gd name="T12" fmla="*/ 43 w 86"/>
                  <a:gd name="T13" fmla="*/ 7 h 65"/>
                  <a:gd name="T14" fmla="*/ 79 w 86"/>
                  <a:gd name="T15" fmla="*/ 44 h 65"/>
                  <a:gd name="T16" fmla="*/ 79 w 86"/>
                  <a:gd name="T17" fmla="*/ 47 h 65"/>
                  <a:gd name="T18" fmla="*/ 80 w 86"/>
                  <a:gd name="T19" fmla="*/ 53 h 65"/>
                  <a:gd name="T20" fmla="*/ 80 w 86"/>
                  <a:gd name="T21" fmla="*/ 65 h 65"/>
                  <a:gd name="T22" fmla="*/ 86 w 86"/>
                  <a:gd name="T23" fmla="*/ 44 h 65"/>
                  <a:gd name="T24" fmla="*/ 43 w 86"/>
                  <a:gd name="T2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65">
                    <a:moveTo>
                      <a:pt x="43" y="0"/>
                    </a:moveTo>
                    <a:cubicBezTo>
                      <a:pt x="19" y="0"/>
                      <a:pt x="0" y="20"/>
                      <a:pt x="0" y="44"/>
                    </a:cubicBezTo>
                    <a:cubicBezTo>
                      <a:pt x="0" y="51"/>
                      <a:pt x="1" y="58"/>
                      <a:pt x="5" y="64"/>
                    </a:cubicBezTo>
                    <a:cubicBezTo>
                      <a:pt x="5" y="53"/>
                      <a:pt x="5" y="53"/>
                      <a:pt x="5" y="53"/>
                    </a:cubicBezTo>
                    <a:cubicBezTo>
                      <a:pt x="5" y="51"/>
                      <a:pt x="6" y="49"/>
                      <a:pt x="7" y="47"/>
                    </a:cubicBezTo>
                    <a:cubicBezTo>
                      <a:pt x="7" y="46"/>
                      <a:pt x="7" y="45"/>
                      <a:pt x="7" y="44"/>
                    </a:cubicBezTo>
                    <a:cubicBezTo>
                      <a:pt x="7" y="24"/>
                      <a:pt x="23" y="7"/>
                      <a:pt x="43" y="7"/>
                    </a:cubicBezTo>
                    <a:cubicBezTo>
                      <a:pt x="63" y="7"/>
                      <a:pt x="79" y="24"/>
                      <a:pt x="79" y="44"/>
                    </a:cubicBezTo>
                    <a:cubicBezTo>
                      <a:pt x="79" y="45"/>
                      <a:pt x="79" y="46"/>
                      <a:pt x="79" y="47"/>
                    </a:cubicBezTo>
                    <a:cubicBezTo>
                      <a:pt x="80" y="49"/>
                      <a:pt x="80" y="51"/>
                      <a:pt x="80" y="53"/>
                    </a:cubicBezTo>
                    <a:cubicBezTo>
                      <a:pt x="80" y="65"/>
                      <a:pt x="80" y="65"/>
                      <a:pt x="80" y="65"/>
                    </a:cubicBezTo>
                    <a:cubicBezTo>
                      <a:pt x="84" y="58"/>
                      <a:pt x="86" y="51"/>
                      <a:pt x="86" y="44"/>
                    </a:cubicBezTo>
                    <a:cubicBezTo>
                      <a:pt x="86" y="20"/>
                      <a:pt x="67" y="0"/>
                      <a:pt x="43" y="0"/>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72" name="Freeform 330"/>
              <p:cNvSpPr/>
              <p:nvPr/>
            </p:nvSpPr>
            <p:spPr bwMode="auto">
              <a:xfrm>
                <a:off x="-5383213" y="3405187"/>
                <a:ext cx="71437" cy="128588"/>
              </a:xfrm>
              <a:custGeom>
                <a:avLst/>
                <a:gdLst>
                  <a:gd name="T0" fmla="*/ 0 w 19"/>
                  <a:gd name="T1" fmla="*/ 7 h 34"/>
                  <a:gd name="T2" fmla="*/ 0 w 19"/>
                  <a:gd name="T3" fmla="*/ 9 h 34"/>
                  <a:gd name="T4" fmla="*/ 0 w 19"/>
                  <a:gd name="T5" fmla="*/ 20 h 34"/>
                  <a:gd name="T6" fmla="*/ 0 w 19"/>
                  <a:gd name="T7" fmla="*/ 25 h 34"/>
                  <a:gd name="T8" fmla="*/ 13 w 19"/>
                  <a:gd name="T9" fmla="*/ 34 h 34"/>
                  <a:gd name="T10" fmla="*/ 19 w 19"/>
                  <a:gd name="T11" fmla="*/ 34 h 34"/>
                  <a:gd name="T12" fmla="*/ 19 w 19"/>
                  <a:gd name="T13" fmla="*/ 0 h 34"/>
                  <a:gd name="T14" fmla="*/ 13 w 19"/>
                  <a:gd name="T15" fmla="*/ 0 h 34"/>
                  <a:gd name="T16" fmla="*/ 0 w 19"/>
                  <a:gd name="T17"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4">
                    <a:moveTo>
                      <a:pt x="0" y="7"/>
                    </a:moveTo>
                    <a:cubicBezTo>
                      <a:pt x="0" y="8"/>
                      <a:pt x="0" y="8"/>
                      <a:pt x="0" y="9"/>
                    </a:cubicBezTo>
                    <a:cubicBezTo>
                      <a:pt x="0" y="20"/>
                      <a:pt x="0" y="20"/>
                      <a:pt x="0" y="20"/>
                    </a:cubicBezTo>
                    <a:cubicBezTo>
                      <a:pt x="0" y="25"/>
                      <a:pt x="0" y="25"/>
                      <a:pt x="0" y="25"/>
                    </a:cubicBezTo>
                    <a:cubicBezTo>
                      <a:pt x="0" y="30"/>
                      <a:pt x="6" y="34"/>
                      <a:pt x="13" y="34"/>
                    </a:cubicBezTo>
                    <a:cubicBezTo>
                      <a:pt x="19" y="34"/>
                      <a:pt x="19" y="34"/>
                      <a:pt x="19" y="34"/>
                    </a:cubicBezTo>
                    <a:cubicBezTo>
                      <a:pt x="19" y="0"/>
                      <a:pt x="19" y="0"/>
                      <a:pt x="19" y="0"/>
                    </a:cubicBezTo>
                    <a:cubicBezTo>
                      <a:pt x="13" y="0"/>
                      <a:pt x="13" y="0"/>
                      <a:pt x="13" y="0"/>
                    </a:cubicBezTo>
                    <a:cubicBezTo>
                      <a:pt x="7" y="0"/>
                      <a:pt x="2" y="3"/>
                      <a:pt x="0" y="7"/>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sp>
            <p:nvSpPr>
              <p:cNvPr id="73" name="Freeform 331"/>
              <p:cNvSpPr/>
              <p:nvPr/>
            </p:nvSpPr>
            <p:spPr bwMode="auto">
              <a:xfrm>
                <a:off x="-5187950" y="3405187"/>
                <a:ext cx="71437" cy="128588"/>
              </a:xfrm>
              <a:custGeom>
                <a:avLst/>
                <a:gdLst>
                  <a:gd name="T0" fmla="*/ 19 w 19"/>
                  <a:gd name="T1" fmla="*/ 25 h 34"/>
                  <a:gd name="T2" fmla="*/ 19 w 19"/>
                  <a:gd name="T3" fmla="*/ 20 h 34"/>
                  <a:gd name="T4" fmla="*/ 19 w 19"/>
                  <a:gd name="T5" fmla="*/ 9 h 34"/>
                  <a:gd name="T6" fmla="*/ 19 w 19"/>
                  <a:gd name="T7" fmla="*/ 8 h 34"/>
                  <a:gd name="T8" fmla="*/ 6 w 19"/>
                  <a:gd name="T9" fmla="*/ 0 h 34"/>
                  <a:gd name="T10" fmla="*/ 0 w 19"/>
                  <a:gd name="T11" fmla="*/ 0 h 34"/>
                  <a:gd name="T12" fmla="*/ 0 w 19"/>
                  <a:gd name="T13" fmla="*/ 34 h 34"/>
                  <a:gd name="T14" fmla="*/ 6 w 19"/>
                  <a:gd name="T15" fmla="*/ 34 h 34"/>
                  <a:gd name="T16" fmla="*/ 19 w 19"/>
                  <a:gd name="T17"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4">
                    <a:moveTo>
                      <a:pt x="19" y="25"/>
                    </a:moveTo>
                    <a:cubicBezTo>
                      <a:pt x="19" y="20"/>
                      <a:pt x="19" y="20"/>
                      <a:pt x="19" y="20"/>
                    </a:cubicBezTo>
                    <a:cubicBezTo>
                      <a:pt x="19" y="9"/>
                      <a:pt x="19" y="9"/>
                      <a:pt x="19" y="9"/>
                    </a:cubicBezTo>
                    <a:cubicBezTo>
                      <a:pt x="19" y="8"/>
                      <a:pt x="19" y="8"/>
                      <a:pt x="19" y="8"/>
                    </a:cubicBezTo>
                    <a:cubicBezTo>
                      <a:pt x="18" y="3"/>
                      <a:pt x="13" y="0"/>
                      <a:pt x="6" y="0"/>
                    </a:cubicBezTo>
                    <a:cubicBezTo>
                      <a:pt x="0" y="0"/>
                      <a:pt x="0" y="0"/>
                      <a:pt x="0" y="0"/>
                    </a:cubicBezTo>
                    <a:cubicBezTo>
                      <a:pt x="0" y="34"/>
                      <a:pt x="0" y="34"/>
                      <a:pt x="0" y="34"/>
                    </a:cubicBezTo>
                    <a:cubicBezTo>
                      <a:pt x="6" y="34"/>
                      <a:pt x="6" y="34"/>
                      <a:pt x="6" y="34"/>
                    </a:cubicBezTo>
                    <a:cubicBezTo>
                      <a:pt x="13" y="34"/>
                      <a:pt x="19" y="30"/>
                      <a:pt x="19" y="25"/>
                    </a:cubicBezTo>
                    <a:close/>
                  </a:path>
                </a:pathLst>
              </a:custGeom>
              <a:grpFill/>
              <a:ln>
                <a:noFill/>
              </a:ln>
            </p:spPr>
            <p:txBody>
              <a:bodyPr lIns="68580" tIns="34290" rIns="68580" bIns="34290"/>
              <a:lstStyle/>
              <a:p>
                <a:pPr>
                  <a:buFont typeface="Arial" panose="020B0604020202020204" pitchFamily="34" charset="0"/>
                  <a:buNone/>
                  <a:defRPr/>
                </a:pPr>
                <a:endParaRPr lang="id-ID" sz="1350" noProof="1">
                  <a:solidFill>
                    <a:prstClr val="black"/>
                  </a:solidFill>
                  <a:latin typeface="Arial" panose="020B0604020202020204" pitchFamily="34" charset="0"/>
                  <a:ea typeface="宋体" panose="02010600030101010101" pitchFamily="2" charset="-122"/>
                </a:endParaRPr>
              </a:p>
            </p:txBody>
          </p:sp>
        </p:grpSp>
      </p:grpSp>
      <p:sp>
        <p:nvSpPr>
          <p:cNvPr id="5" name="文本框 4"/>
          <p:cNvSpPr txBox="1"/>
          <p:nvPr/>
        </p:nvSpPr>
        <p:spPr>
          <a:xfrm>
            <a:off x="2930525" y="1885950"/>
            <a:ext cx="3041650" cy="579438"/>
          </a:xfrm>
          <a:prstGeom prst="rect">
            <a:avLst/>
          </a:prstGeom>
          <a:noFill/>
        </p:spPr>
        <p:txBody>
          <a:bodyPr wrap="none">
            <a:spAutoFit/>
          </a:bodyPr>
          <a:lstStyle/>
          <a:p>
            <a:pPr>
              <a:defRPr/>
            </a:pPr>
            <a:r>
              <a:rPr lang="en-US" altLang="zh-CN" sz="32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2.</a:t>
            </a:r>
            <a:r>
              <a:rPr lang="zh-CN" altLang="en-US" sz="32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状态数据报告</a:t>
            </a:r>
            <a:endParaRPr lang="zh-CN" altLang="en-US" sz="3200" b="1" dirty="0">
              <a:solidFill>
                <a:srgbClr val="FF0000"/>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
        <p:nvSpPr>
          <p:cNvPr id="88068" name="文本框 5"/>
          <p:cNvSpPr txBox="1">
            <a:spLocks noChangeArrowheads="1"/>
          </p:cNvSpPr>
          <p:nvPr/>
        </p:nvSpPr>
        <p:spPr bwMode="auto">
          <a:xfrm>
            <a:off x="2571750" y="4848225"/>
            <a:ext cx="184150" cy="369888"/>
          </a:xfrm>
          <a:prstGeom prst="rect">
            <a:avLst/>
          </a:prstGeom>
          <a:noFill/>
          <a:ln w="9525">
            <a:noFill/>
            <a:miter lim="800000"/>
          </a:ln>
        </p:spPr>
        <p:txBody>
          <a:bodyPr wrap="none">
            <a:spAutoFit/>
          </a:bodyPr>
          <a:lstStyle/>
          <a:p>
            <a:endParaRPr lang="zh-CN" altLang="en-US"/>
          </a:p>
        </p:txBody>
      </p:sp>
      <p:grpSp>
        <p:nvGrpSpPr>
          <p:cNvPr id="88069" name="组合 335"/>
          <p:cNvGrpSpPr/>
          <p:nvPr/>
        </p:nvGrpSpPr>
        <p:grpSpPr bwMode="auto">
          <a:xfrm>
            <a:off x="6561138" y="4919663"/>
            <a:ext cx="4445000" cy="1452562"/>
            <a:chOff x="7812293" y="5217557"/>
            <a:chExt cx="3318457" cy="1452325"/>
          </a:xfrm>
        </p:grpSpPr>
        <p:grpSp>
          <p:nvGrpSpPr>
            <p:cNvPr id="88076" name="组合 47"/>
            <p:cNvGrpSpPr/>
            <p:nvPr/>
          </p:nvGrpSpPr>
          <p:grpSpPr bwMode="auto">
            <a:xfrm>
              <a:off x="7812293" y="5217557"/>
              <a:ext cx="3200400" cy="1452325"/>
              <a:chOff x="7541" y="3760"/>
              <a:chExt cx="2156" cy="1087"/>
            </a:xfrm>
          </p:grpSpPr>
          <p:sp>
            <p:nvSpPr>
              <p:cNvPr id="340" name="矩形 339"/>
              <p:cNvSpPr/>
              <p:nvPr>
                <p:custDataLst>
                  <p:tags r:id="rId3"/>
                </p:custDataLst>
              </p:nvPr>
            </p:nvSpPr>
            <p:spPr>
              <a:xfrm>
                <a:off x="7541" y="3760"/>
                <a:ext cx="2156" cy="1087"/>
              </a:xfrm>
              <a:prstGeom prst="rect">
                <a:avLst/>
              </a:prstGeom>
              <a:solidFill>
                <a:srgbClr val="404B69"/>
              </a:solidFill>
              <a:ln>
                <a:noFill/>
              </a:ln>
            </p:spPr>
            <p:style>
              <a:lnRef idx="2">
                <a:srgbClr val="283149">
                  <a:shade val="50000"/>
                </a:srgbClr>
              </a:lnRef>
              <a:fillRef idx="1">
                <a:srgbClr val="283149"/>
              </a:fillRef>
              <a:effectRef idx="0">
                <a:srgbClr val="283149"/>
              </a:effectRef>
              <a:fontRef idx="minor">
                <a:srgbClr val="FCFCFC"/>
              </a:fontRef>
            </p:style>
            <p:txBody>
              <a:bodyPr anchor="ctr"/>
              <a:lstStyle/>
              <a:p>
                <a:pPr algn="ctr" fontAlgn="auto">
                  <a:spcBef>
                    <a:spcPts val="0"/>
                  </a:spcBef>
                  <a:spcAft>
                    <a:spcPts val="0"/>
                  </a:spcAft>
                  <a:defRPr/>
                </a:pPr>
                <a:endParaRPr lang="zh-CN" altLang="en-US">
                  <a:noFill/>
                  <a:latin typeface="等线" charset="-122"/>
                  <a:ea typeface="等线" charset="-122"/>
                  <a:cs typeface="+mn-ea"/>
                </a:endParaRPr>
              </a:p>
            </p:txBody>
          </p:sp>
          <p:sp>
            <p:nvSpPr>
              <p:cNvPr id="88079" name="文本框 340"/>
              <p:cNvSpPr txBox="1">
                <a:spLocks noChangeArrowheads="1"/>
              </p:cNvSpPr>
              <p:nvPr>
                <p:custDataLst>
                  <p:tags r:id="rId4"/>
                </p:custDataLst>
              </p:nvPr>
            </p:nvSpPr>
            <p:spPr bwMode="auto">
              <a:xfrm>
                <a:off x="7633" y="3785"/>
                <a:ext cx="2061" cy="725"/>
              </a:xfrm>
              <a:prstGeom prst="rect">
                <a:avLst/>
              </a:prstGeom>
              <a:noFill/>
              <a:ln w="9525">
                <a:noFill/>
                <a:miter lim="800000"/>
              </a:ln>
            </p:spPr>
            <p:txBody>
              <a:bodyPr/>
              <a:lstStyle/>
              <a:p>
                <a:endParaRPr lang="en-US" altLang="zh-CN" sz="2800" b="1">
                  <a:solidFill>
                    <a:srgbClr val="FCFCFC"/>
                  </a:solidFill>
                  <a:ea typeface="等线"/>
                  <a:cs typeface="Arial" panose="020B0604020202020204" pitchFamily="34" charset="0"/>
                </a:endParaRPr>
              </a:p>
            </p:txBody>
          </p:sp>
        </p:grpSp>
        <p:sp>
          <p:nvSpPr>
            <p:cNvPr id="88077" name="矩形 341"/>
            <p:cNvSpPr>
              <a:spLocks noChangeArrowheads="1"/>
            </p:cNvSpPr>
            <p:nvPr/>
          </p:nvSpPr>
          <p:spPr bwMode="auto">
            <a:xfrm>
              <a:off x="7844625" y="5317788"/>
              <a:ext cx="3286125" cy="1200329"/>
            </a:xfrm>
            <a:prstGeom prst="rect">
              <a:avLst/>
            </a:prstGeom>
            <a:noFill/>
            <a:ln w="9525">
              <a:noFill/>
              <a:miter lim="800000"/>
            </a:ln>
          </p:spPr>
          <p:txBody>
            <a:bodyPr>
              <a:spAutoFit/>
            </a:bodyPr>
            <a:lstStyle/>
            <a:p>
              <a:r>
                <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数据口径要一致、数据间要闭合、相互支撑，数据填报要落实</a:t>
              </a:r>
              <a:r>
                <a:rPr lang="zh-CN" altLang="en-US" sz="240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责任制</a:t>
              </a:r>
              <a:r>
                <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、要有校对和审核。</a:t>
              </a:r>
            </a:p>
          </p:txBody>
        </p:sp>
      </p:grpSp>
      <p:grpSp>
        <p:nvGrpSpPr>
          <p:cNvPr id="88070" name="组合 343"/>
          <p:cNvGrpSpPr/>
          <p:nvPr/>
        </p:nvGrpSpPr>
        <p:grpSpPr bwMode="auto">
          <a:xfrm>
            <a:off x="225632" y="2994025"/>
            <a:ext cx="6448300" cy="3668032"/>
            <a:chOff x="7812293" y="5166859"/>
            <a:chExt cx="3286125" cy="1031458"/>
          </a:xfrm>
        </p:grpSpPr>
        <p:sp>
          <p:nvSpPr>
            <p:cNvPr id="347" name="矩形 346"/>
            <p:cNvSpPr/>
            <p:nvPr>
              <p:custDataLst>
                <p:tags r:id="rId2"/>
              </p:custDataLst>
            </p:nvPr>
          </p:nvSpPr>
          <p:spPr bwMode="auto">
            <a:xfrm>
              <a:off x="7812293" y="5166859"/>
              <a:ext cx="3200648" cy="1031458"/>
            </a:xfrm>
            <a:prstGeom prst="rect">
              <a:avLst/>
            </a:prstGeom>
            <a:solidFill>
              <a:srgbClr val="404B69"/>
            </a:solidFill>
            <a:ln>
              <a:noFill/>
            </a:ln>
          </p:spPr>
          <p:style>
            <a:lnRef idx="2">
              <a:srgbClr val="283149">
                <a:shade val="50000"/>
              </a:srgbClr>
            </a:lnRef>
            <a:fillRef idx="1">
              <a:srgbClr val="283149"/>
            </a:fillRef>
            <a:effectRef idx="0">
              <a:srgbClr val="283149"/>
            </a:effectRef>
            <a:fontRef idx="minor">
              <a:srgbClr val="FCFCFC"/>
            </a:fontRef>
          </p:style>
          <p:txBody>
            <a:bodyPr anchor="ctr"/>
            <a:lstStyle/>
            <a:p>
              <a:pPr algn="ctr" fontAlgn="auto">
                <a:spcBef>
                  <a:spcPts val="0"/>
                </a:spcBef>
                <a:spcAft>
                  <a:spcPts val="0"/>
                </a:spcAft>
                <a:defRPr/>
              </a:pPr>
              <a:endParaRPr lang="zh-CN" altLang="en-US">
                <a:noFill/>
                <a:latin typeface="等线" charset="-122"/>
                <a:ea typeface="等线" charset="-122"/>
                <a:cs typeface="+mn-ea"/>
              </a:endParaRPr>
            </a:p>
          </p:txBody>
        </p:sp>
        <p:sp>
          <p:nvSpPr>
            <p:cNvPr id="88075" name="矩形 345"/>
            <p:cNvSpPr>
              <a:spLocks noChangeArrowheads="1"/>
            </p:cNvSpPr>
            <p:nvPr/>
          </p:nvSpPr>
          <p:spPr bwMode="auto">
            <a:xfrm>
              <a:off x="7812293" y="5246747"/>
              <a:ext cx="3286125" cy="369332"/>
            </a:xfrm>
            <a:prstGeom prst="rect">
              <a:avLst/>
            </a:prstGeom>
            <a:noFill/>
            <a:ln w="9525">
              <a:noFill/>
              <a:miter lim="800000"/>
            </a:ln>
          </p:spPr>
          <p:txBody>
            <a:bodyPr>
              <a:spAutoFit/>
            </a:bodyPr>
            <a:lstStyle/>
            <a:p>
              <a:endParaRPr lang="zh-CN" altLang="en-US">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88071" name="矩形 348"/>
          <p:cNvSpPr>
            <a:spLocks noChangeArrowheads="1"/>
          </p:cNvSpPr>
          <p:nvPr/>
        </p:nvSpPr>
        <p:spPr bwMode="auto">
          <a:xfrm>
            <a:off x="285009" y="3004457"/>
            <a:ext cx="6249142" cy="3785652"/>
          </a:xfrm>
          <a:prstGeom prst="rect">
            <a:avLst/>
          </a:prstGeom>
          <a:noFill/>
          <a:ln w="9525">
            <a:noFill/>
            <a:miter lim="800000"/>
          </a:ln>
        </p:spPr>
        <p:txBody>
          <a:bodyPr wrap="square">
            <a:spAutoFit/>
          </a:bodyPr>
          <a:lstStyle/>
          <a:p>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不是“统”出来的，是</a:t>
            </a:r>
            <a:r>
              <a:rPr lang="zh-CN" altLang="en-US" sz="2400" dirty="0" smtClean="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“显”</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出来</a:t>
            </a:r>
            <a:r>
              <a:rPr lang="zh-CN" altLang="en-US" sz="2400" dirty="0" smtClean="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的。评建工作干好了，数据统计就好了，评建好结果就显现出来了。</a:t>
            </a:r>
            <a:endPar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endParaRPr>
          </a:p>
          <a:p>
            <a:r>
              <a:rPr lang="zh-CN" altLang="en-US" sz="2400"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是办学状况的呈现，高校自我诊断</a:t>
            </a:r>
          </a:p>
          <a:p>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利用数据</a:t>
            </a:r>
            <a:r>
              <a:rPr lang="zh-CN" altLang="en-US" sz="2400"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平台找差距，促发展</a:t>
            </a:r>
          </a:p>
          <a:p>
            <a:r>
              <a:rPr lang="zh-CN" altLang="en-US" sz="2400"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注重数据内在关系，</a:t>
            </a:r>
            <a:endParaRPr lang="en-US" altLang="zh-CN" sz="2400"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r>
              <a:rPr lang="zh-CN" altLang="en-US" sz="2400"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可以根据数据变化进行自我测算</a:t>
            </a:r>
          </a:p>
          <a:p>
            <a:r>
              <a:rPr lang="zh-CN" altLang="en-US" sz="2400"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按指标体系做好。</a:t>
            </a:r>
          </a:p>
          <a:p>
            <a:r>
              <a:rPr lang="zh-CN" altLang="en-US" sz="2400"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前期：找问题、抓重点</a:t>
            </a:r>
          </a:p>
          <a:p>
            <a:r>
              <a:rPr lang="zh-CN" altLang="en-US" sz="2400"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后期：出成果、出自信</a:t>
            </a:r>
          </a:p>
        </p:txBody>
      </p:sp>
      <p:sp>
        <p:nvSpPr>
          <p:cNvPr id="343" name="PA_矩形 3"/>
          <p:cNvSpPr/>
          <p:nvPr>
            <p:custDataLst>
              <p:tags r:id="rId1"/>
            </p:custDataLst>
          </p:nvPr>
        </p:nvSpPr>
        <p:spPr>
          <a:xfrm>
            <a:off x="1588" y="-7938"/>
            <a:ext cx="12190412" cy="866776"/>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88073" name="图片 179" descr="C:\Users\666\Desktop\LOGO副本.pngLOGO副本"/>
          <p:cNvPicPr>
            <a:picLocks noChangeAspect="1"/>
          </p:cNvPicPr>
          <p:nvPr/>
        </p:nvPicPr>
        <p:blipFill>
          <a:blip r:embed="rId7" cstate="print"/>
          <a:srcRect/>
          <a:stretch>
            <a:fillRect/>
          </a:stretch>
        </p:blipFill>
        <p:spPr bwMode="auto">
          <a:xfrm>
            <a:off x="342900" y="188913"/>
            <a:ext cx="2119313" cy="487362"/>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9" name="图片 1"/>
          <p:cNvPicPr>
            <a:picLocks noChangeAspect="1"/>
          </p:cNvPicPr>
          <p:nvPr/>
        </p:nvPicPr>
        <p:blipFill>
          <a:blip r:embed="rId4" cstate="print"/>
          <a:srcRect/>
          <a:stretch>
            <a:fillRect/>
          </a:stretch>
        </p:blipFill>
        <p:spPr bwMode="auto">
          <a:xfrm>
            <a:off x="7362825" y="982663"/>
            <a:ext cx="3021013" cy="4030662"/>
          </a:xfrm>
          <a:prstGeom prst="rect">
            <a:avLst/>
          </a:prstGeom>
          <a:noFill/>
          <a:ln w="9525">
            <a:noFill/>
            <a:miter lim="800000"/>
            <a:headEnd/>
            <a:tailEnd/>
          </a:ln>
        </p:spPr>
      </p:pic>
      <p:pic>
        <p:nvPicPr>
          <p:cNvPr id="89090" name="图片 3"/>
          <p:cNvPicPr>
            <a:picLocks noChangeAspect="1"/>
          </p:cNvPicPr>
          <p:nvPr/>
        </p:nvPicPr>
        <p:blipFill>
          <a:blip r:embed="rId5" cstate="print"/>
          <a:srcRect/>
          <a:stretch>
            <a:fillRect/>
          </a:stretch>
        </p:blipFill>
        <p:spPr bwMode="auto">
          <a:xfrm>
            <a:off x="9036050" y="3297238"/>
            <a:ext cx="3038475" cy="3313112"/>
          </a:xfrm>
          <a:prstGeom prst="rect">
            <a:avLst/>
          </a:prstGeom>
          <a:noFill/>
          <a:ln w="9525">
            <a:noFill/>
            <a:miter lim="800000"/>
            <a:headEnd/>
            <a:tailEnd/>
          </a:ln>
        </p:spPr>
      </p:pic>
      <p:grpSp>
        <p:nvGrpSpPr>
          <p:cNvPr id="89091" name="组合 9"/>
          <p:cNvGrpSpPr/>
          <p:nvPr/>
        </p:nvGrpSpPr>
        <p:grpSpPr bwMode="auto">
          <a:xfrm>
            <a:off x="493713" y="2776538"/>
            <a:ext cx="6264275" cy="3436937"/>
            <a:chOff x="7812293" y="5217557"/>
            <a:chExt cx="3286125" cy="1031458"/>
          </a:xfrm>
        </p:grpSpPr>
        <p:sp>
          <p:nvSpPr>
            <p:cNvPr id="11" name="矩形 10"/>
            <p:cNvSpPr/>
            <p:nvPr>
              <p:custDataLst>
                <p:tags r:id="rId2"/>
              </p:custDataLst>
            </p:nvPr>
          </p:nvSpPr>
          <p:spPr bwMode="auto">
            <a:xfrm>
              <a:off x="7812293" y="5217557"/>
              <a:ext cx="3200349" cy="1031458"/>
            </a:xfrm>
            <a:prstGeom prst="rect">
              <a:avLst/>
            </a:prstGeom>
            <a:solidFill>
              <a:srgbClr val="404B69"/>
            </a:solidFill>
            <a:ln>
              <a:noFill/>
            </a:ln>
          </p:spPr>
          <p:style>
            <a:lnRef idx="2">
              <a:srgbClr val="283149">
                <a:shade val="50000"/>
              </a:srgbClr>
            </a:lnRef>
            <a:fillRef idx="1">
              <a:srgbClr val="283149"/>
            </a:fillRef>
            <a:effectRef idx="0">
              <a:srgbClr val="283149"/>
            </a:effectRef>
            <a:fontRef idx="minor">
              <a:srgbClr val="FCFCFC"/>
            </a:fontRef>
          </p:style>
          <p:txBody>
            <a:bodyPr anchor="ctr"/>
            <a:lstStyle/>
            <a:p>
              <a:pPr algn="ctr" fontAlgn="auto">
                <a:spcBef>
                  <a:spcPts val="0"/>
                </a:spcBef>
                <a:spcAft>
                  <a:spcPts val="0"/>
                </a:spcAft>
                <a:defRPr/>
              </a:pPr>
              <a:endParaRPr lang="zh-CN" altLang="en-US">
                <a:noFill/>
                <a:latin typeface="等线" charset="-122"/>
                <a:ea typeface="等线" charset="-122"/>
                <a:cs typeface="+mn-ea"/>
              </a:endParaRPr>
            </a:p>
          </p:txBody>
        </p:sp>
        <p:sp>
          <p:nvSpPr>
            <p:cNvPr id="89098" name="矩形 11"/>
            <p:cNvSpPr>
              <a:spLocks noChangeArrowheads="1"/>
            </p:cNvSpPr>
            <p:nvPr/>
          </p:nvSpPr>
          <p:spPr bwMode="auto">
            <a:xfrm>
              <a:off x="7812293" y="5246619"/>
              <a:ext cx="3286125" cy="110054"/>
            </a:xfrm>
            <a:prstGeom prst="rect">
              <a:avLst/>
            </a:prstGeom>
            <a:noFill/>
            <a:ln w="9525">
              <a:noFill/>
              <a:miter lim="800000"/>
            </a:ln>
          </p:spPr>
          <p:txBody>
            <a:bodyPr>
              <a:spAutoFit/>
            </a:bodyPr>
            <a:lstStyle/>
            <a:p>
              <a:endParaRPr lang="zh-CN" altLang="en-US">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89092" name="文本框 2"/>
          <p:cNvSpPr txBox="1">
            <a:spLocks noChangeArrowheads="1"/>
          </p:cNvSpPr>
          <p:nvPr/>
        </p:nvSpPr>
        <p:spPr bwMode="auto">
          <a:xfrm>
            <a:off x="609600" y="3187700"/>
            <a:ext cx="5848350" cy="2505075"/>
          </a:xfrm>
          <a:prstGeom prst="rect">
            <a:avLst/>
          </a:prstGeom>
          <a:noFill/>
          <a:ln w="9525">
            <a:noFill/>
            <a:miter lim="800000"/>
          </a:ln>
        </p:spPr>
        <p:txBody>
          <a:bodyPr>
            <a:spAutoFit/>
          </a:bodyPr>
          <a:lstStyle/>
          <a:p>
            <a:pPr marL="571500" indent="-571500">
              <a:lnSpc>
                <a:spcPts val="3800"/>
              </a:lnSpc>
              <a:buFont typeface="Wingdings" panose="05000000000000000000" pitchFamily="2" charset="2"/>
              <a:buChar char="p"/>
            </a:pPr>
            <a:r>
              <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平台上按评估中心要求提交</a:t>
            </a:r>
            <a:endPar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marL="571500" indent="-571500">
              <a:lnSpc>
                <a:spcPts val="3800"/>
              </a:lnSpc>
              <a:buFont typeface="Wingdings" panose="05000000000000000000" pitchFamily="2" charset="2"/>
              <a:buChar char="p"/>
            </a:pPr>
            <a:r>
              <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专家进校评估：房间材料（电脑、纸质）、工作室材料。</a:t>
            </a:r>
            <a:endPar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marL="571500" indent="-571500">
              <a:lnSpc>
                <a:spcPts val="3800"/>
              </a:lnSpc>
              <a:buFont typeface="Wingdings" panose="05000000000000000000" pitchFamily="2" charset="2"/>
              <a:buChar char="p"/>
            </a:pPr>
            <a:r>
              <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专家工作手册、课表、试卷、毕业论文（设计）清单等使用率高</a:t>
            </a:r>
            <a:endPar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9093" name="矩形 15"/>
          <p:cNvSpPr>
            <a:spLocks noChangeArrowheads="1"/>
          </p:cNvSpPr>
          <p:nvPr/>
        </p:nvSpPr>
        <p:spPr bwMode="auto">
          <a:xfrm>
            <a:off x="2773363" y="896938"/>
            <a:ext cx="2196435" cy="743986"/>
          </a:xfrm>
          <a:prstGeom prst="rect">
            <a:avLst/>
          </a:prstGeom>
          <a:noFill/>
          <a:ln w="9525">
            <a:noFill/>
            <a:miter lim="800000"/>
          </a:ln>
        </p:spPr>
        <p:txBody>
          <a:bodyPr wrap="none">
            <a:spAutoFit/>
          </a:bodyPr>
          <a:lstStyle/>
          <a:p>
            <a:pPr>
              <a:lnSpc>
                <a:spcPct val="150000"/>
              </a:lnSpc>
            </a:pPr>
            <a:r>
              <a:rPr lang="en-US" altLang="zh-CN" sz="32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3.</a:t>
            </a:r>
            <a:r>
              <a:rPr lang="zh-CN" altLang="en-US" sz="32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评估材料</a:t>
            </a:r>
          </a:p>
        </p:txBody>
      </p:sp>
      <p:sp>
        <p:nvSpPr>
          <p:cNvPr id="14" name="PA_矩形 3"/>
          <p:cNvSpPr/>
          <p:nvPr>
            <p:custDataLst>
              <p:tags r:id="rId1"/>
            </p:custDataLst>
          </p:nvPr>
        </p:nvSpPr>
        <p:spPr>
          <a:xfrm>
            <a:off x="1588" y="-7938"/>
            <a:ext cx="12190412" cy="866776"/>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89095" name="图片 179" descr="C:\Users\666\Desktop\LOGO副本.pngLOGO副本"/>
          <p:cNvPicPr>
            <a:picLocks noChangeAspect="1"/>
          </p:cNvPicPr>
          <p:nvPr/>
        </p:nvPicPr>
        <p:blipFill>
          <a:blip r:embed="rId6" cstate="print"/>
          <a:srcRect/>
          <a:stretch>
            <a:fillRect/>
          </a:stretch>
        </p:blipFill>
        <p:spPr bwMode="auto">
          <a:xfrm>
            <a:off x="342900" y="188913"/>
            <a:ext cx="2119313" cy="487362"/>
          </a:xfrm>
          <a:prstGeom prst="rect">
            <a:avLst/>
          </a:prstGeom>
          <a:noFill/>
          <a:ln w="9525">
            <a:noFill/>
            <a:miter lim="800000"/>
            <a:headEnd/>
            <a:tailEnd/>
          </a:ln>
        </p:spPr>
      </p:pic>
      <p:sp>
        <p:nvSpPr>
          <p:cNvPr id="89096" name="矩形 15"/>
          <p:cNvSpPr>
            <a:spLocks noChangeArrowheads="1"/>
          </p:cNvSpPr>
          <p:nvPr/>
        </p:nvSpPr>
        <p:spPr bwMode="auto">
          <a:xfrm>
            <a:off x="2032000" y="2185988"/>
            <a:ext cx="1206500" cy="549275"/>
          </a:xfrm>
          <a:prstGeom prst="rect">
            <a:avLst/>
          </a:prstGeom>
          <a:noFill/>
          <a:ln w="9525">
            <a:noFill/>
            <a:miter lim="800000"/>
          </a:ln>
        </p:spPr>
        <p:txBody>
          <a:bodyPr wrap="none">
            <a:spAutoFit/>
          </a:bodyPr>
          <a:lstStyle/>
          <a:p>
            <a:pPr>
              <a:lnSpc>
                <a:spcPct val="150000"/>
              </a:lnSpc>
            </a:pPr>
            <a:r>
              <a:rPr lang="zh-CN" altLang="en-US" sz="2000" b="1">
                <a:latin typeface="微软雅黑" panose="020B0503020204020204" pitchFamily="34" charset="-122"/>
                <a:ea typeface="微软雅黑" panose="020B0503020204020204" pitchFamily="34" charset="-122"/>
                <a:cs typeface="微软雅黑" panose="020B0503020204020204" pitchFamily="34" charset="-122"/>
                <a:sym typeface="+mn-ea"/>
              </a:rPr>
              <a:t>案头材料</a:t>
            </a:r>
          </a:p>
        </p:txBody>
      </p:sp>
    </p:spTree>
  </p:cSld>
  <p:clrMapOvr>
    <a:masterClrMapping/>
  </p:clrMapOvr>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2874963" y="801688"/>
            <a:ext cx="6180137" cy="51752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aphicFrame>
        <p:nvGraphicFramePr>
          <p:cNvPr id="90231" name="Group 119"/>
          <p:cNvGraphicFramePr>
            <a:graphicFrameLocks noGrp="1"/>
          </p:cNvGraphicFramePr>
          <p:nvPr>
            <p:ph idx="1"/>
          </p:nvPr>
        </p:nvGraphicFramePr>
        <p:xfrm>
          <a:off x="3265488" y="1457325"/>
          <a:ext cx="4132262" cy="4997481"/>
        </p:xfrm>
        <a:graphic>
          <a:graphicData uri="http://schemas.openxmlformats.org/drawingml/2006/table">
            <a:tbl>
              <a:tblPr/>
              <a:tblGrid>
                <a:gridCol w="593725"/>
                <a:gridCol w="473075"/>
                <a:gridCol w="3065462"/>
              </a:tblGrid>
              <a:tr h="219075">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1400" b="1" i="0" u="none" strike="noStrike" cap="none" normalizeH="0" baseline="0">
                          <a:ln>
                            <a:noFill/>
                          </a:ln>
                          <a:solidFill>
                            <a:srgbClr val="000000"/>
                          </a:solidFill>
                          <a:effectLst/>
                          <a:latin typeface="宋体" panose="02010600030101010101" pitchFamily="2" charset="-122"/>
                          <a:ea typeface="宋体" panose="02010600030101010101" pitchFamily="2" charset="-122"/>
                        </a:rPr>
                        <a:t>类别</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1400" b="1" i="0" u="none" strike="noStrike" cap="none" normalizeH="0" baseline="0">
                          <a:ln>
                            <a:noFill/>
                          </a:ln>
                          <a:solidFill>
                            <a:srgbClr val="000000"/>
                          </a:solidFill>
                          <a:effectLst/>
                          <a:latin typeface="宋体" panose="02010600030101010101" pitchFamily="2" charset="-122"/>
                          <a:ea typeface="宋体" panose="02010600030101010101" pitchFamily="2" charset="-122"/>
                        </a:rPr>
                        <a:t>序号</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1400" b="1" i="0" u="none" strike="noStrike" cap="none" normalizeH="0" baseline="0">
                          <a:ln>
                            <a:noFill/>
                          </a:ln>
                          <a:solidFill>
                            <a:srgbClr val="000000"/>
                          </a:solidFill>
                          <a:effectLst/>
                          <a:latin typeface="宋体" panose="02010600030101010101" pitchFamily="2" charset="-122"/>
                          <a:ea typeface="宋体" panose="02010600030101010101" pitchFamily="2" charset="-122"/>
                        </a:rPr>
                        <a:t>材料名称</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365125">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1600" b="1" i="0" u="none" strike="noStrike" cap="none" normalizeH="0" baseline="0">
                          <a:ln>
                            <a:noFill/>
                          </a:ln>
                          <a:solidFill>
                            <a:srgbClr val="FF0000"/>
                          </a:solidFill>
                          <a:effectLst/>
                          <a:latin typeface="宋体" panose="02010600030101010101" pitchFamily="2" charset="-122"/>
                          <a:ea typeface="宋体" panose="02010600030101010101" pitchFamily="2" charset="-122"/>
                        </a:rPr>
                        <a:t>规定</a:t>
                      </a:r>
                      <a:br>
                        <a:rPr kumimoji="0" lang="zh-CN" altLang="en-US" sz="1600" b="1" i="0" u="none" strike="noStrike" cap="none" normalizeH="0" baseline="0">
                          <a:ln>
                            <a:noFill/>
                          </a:ln>
                          <a:solidFill>
                            <a:srgbClr val="FF0000"/>
                          </a:solidFill>
                          <a:effectLst/>
                          <a:latin typeface="宋体" panose="02010600030101010101" pitchFamily="2" charset="-122"/>
                          <a:ea typeface="宋体" panose="02010600030101010101" pitchFamily="2" charset="-122"/>
                        </a:rPr>
                      </a:br>
                      <a:r>
                        <a:rPr kumimoji="0" lang="zh-CN" altLang="en-US" sz="1600" b="1" i="0" u="none" strike="noStrike" cap="none" normalizeH="0" baseline="0">
                          <a:ln>
                            <a:noFill/>
                          </a:ln>
                          <a:solidFill>
                            <a:srgbClr val="FF0000"/>
                          </a:solidFill>
                          <a:effectLst/>
                          <a:latin typeface="宋体" panose="02010600030101010101" pitchFamily="2" charset="-122"/>
                          <a:ea typeface="宋体" panose="02010600030101010101" pitchFamily="2" charset="-122"/>
                        </a:rPr>
                        <a:t>材料</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400" b="1" i="0" u="none" strike="noStrike" cap="none" normalizeH="0" baseline="0">
                          <a:ln>
                            <a:noFill/>
                          </a:ln>
                          <a:solidFill>
                            <a:srgbClr val="000000"/>
                          </a:solidFill>
                          <a:effectLst/>
                          <a:latin typeface="宋体" panose="02010600030101010101" pitchFamily="2" charset="-122"/>
                          <a:ea typeface="宋体" panose="02010600030101010101" pitchFamily="2" charset="-122"/>
                        </a:rPr>
                        <a:t>1</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400" b="1" i="0" u="none" strike="noStrike" cap="none" normalizeH="0" baseline="0">
                          <a:ln>
                            <a:noFill/>
                          </a:ln>
                          <a:solidFill>
                            <a:srgbClr val="000000"/>
                          </a:solidFill>
                          <a:effectLst/>
                          <a:latin typeface="宋体" panose="02010600030101010101" pitchFamily="2" charset="-122"/>
                          <a:ea typeface="宋体" panose="02010600030101010101" pitchFamily="2" charset="-122"/>
                        </a:rPr>
                        <a:t>教学基本状态数据分析报告</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330200">
                <a:tc vMerge="1">
                  <a:txBody>
                    <a:bodyPr/>
                    <a:lstStyle/>
                    <a:p>
                      <a:endParaRPr lang="zh-CN"/>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400" b="1" i="0" u="none" strike="noStrike" cap="none" normalizeH="0" baseline="0">
                          <a:ln>
                            <a:noFill/>
                          </a:ln>
                          <a:solidFill>
                            <a:srgbClr val="000000"/>
                          </a:solidFill>
                          <a:effectLst/>
                          <a:latin typeface="宋体" panose="02010600030101010101" pitchFamily="2" charset="-122"/>
                          <a:ea typeface="宋体" panose="02010600030101010101" pitchFamily="2" charset="-122"/>
                        </a:rPr>
                        <a:t>2</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400" b="1" i="0" u="none" strike="noStrike" cap="none" normalizeH="0" baseline="0">
                          <a:ln>
                            <a:noFill/>
                          </a:ln>
                          <a:solidFill>
                            <a:srgbClr val="000000"/>
                          </a:solidFill>
                          <a:effectLst/>
                          <a:latin typeface="宋体" panose="02010600030101010101" pitchFamily="2" charset="-122"/>
                          <a:ea typeface="宋体" panose="02010600030101010101" pitchFamily="2" charset="-122"/>
                        </a:rPr>
                        <a:t>自评报告</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255588">
                <a:tc rowSpan="13">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规定</a:t>
                      </a:r>
                      <a:br>
                        <a:rPr kumimoji="0" lang="zh-CN" altLang="en-US"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br>
                      <a:r>
                        <a:rPr kumimoji="0" lang="zh-CN" altLang="en-US"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材料</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rowSpan="13">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400" b="1" i="0" u="none" strike="noStrike" cap="none" normalizeH="0" baseline="0">
                          <a:ln>
                            <a:noFill/>
                          </a:ln>
                          <a:solidFill>
                            <a:srgbClr val="000000"/>
                          </a:solidFill>
                          <a:effectLst/>
                          <a:latin typeface="宋体" panose="02010600030101010101" pitchFamily="2" charset="-122"/>
                          <a:ea typeface="宋体" panose="02010600030101010101" pitchFamily="2" charset="-122"/>
                        </a:rPr>
                        <a:t>3</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400" b="1" i="0" u="none" strike="noStrike" cap="none" normalizeH="0" baseline="0">
                          <a:ln>
                            <a:noFill/>
                          </a:ln>
                          <a:solidFill>
                            <a:srgbClr val="000000"/>
                          </a:solidFill>
                          <a:effectLst/>
                          <a:latin typeface="宋体" panose="02010600030101010101" pitchFamily="2" charset="-122"/>
                          <a:ea typeface="宋体" panose="02010600030101010101" pitchFamily="2" charset="-122"/>
                        </a:rPr>
                        <a:t>专家工作案头材料：</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217488">
                <a:tc vMerge="1">
                  <a:txBody>
                    <a:bodyPr/>
                    <a:lstStyle/>
                    <a:p>
                      <a:endParaRPr lang="zh-CN"/>
                    </a:p>
                  </a:txBody>
                  <a:tcPr/>
                </a:tc>
                <a:tc vMerge="1">
                  <a:txBody>
                    <a:bodyPr/>
                    <a:lstStyle/>
                    <a:p>
                      <a:endParaRPr lang="zh-CN"/>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  </a:t>
                      </a:r>
                      <a:r>
                        <a:rPr kumimoji="0" lang="en-US" altLang="zh-CN"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1.</a:t>
                      </a: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校历</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219075">
                <a:tc vMerge="1">
                  <a:txBody>
                    <a:bodyPr/>
                    <a:lstStyle/>
                    <a:p>
                      <a:endParaRPr lang="zh-CN"/>
                    </a:p>
                  </a:txBody>
                  <a:tcPr/>
                </a:tc>
                <a:tc vMerge="1">
                  <a:txBody>
                    <a:bodyPr/>
                    <a:lstStyle/>
                    <a:p>
                      <a:endParaRPr lang="zh-CN"/>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  </a:t>
                      </a:r>
                      <a:r>
                        <a:rPr kumimoji="0" lang="en-US" altLang="zh-CN"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2.</a:t>
                      </a: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课程表</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219075">
                <a:tc vMerge="1">
                  <a:txBody>
                    <a:bodyPr/>
                    <a:lstStyle/>
                    <a:p>
                      <a:endParaRPr lang="zh-CN"/>
                    </a:p>
                  </a:txBody>
                  <a:tcPr/>
                </a:tc>
                <a:tc vMerge="1">
                  <a:txBody>
                    <a:bodyPr/>
                    <a:lstStyle/>
                    <a:p>
                      <a:endParaRPr lang="zh-CN"/>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  </a:t>
                      </a:r>
                      <a:r>
                        <a:rPr kumimoji="0" lang="en-US" altLang="zh-CN"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3.</a:t>
                      </a: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学校作息时间表</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219075">
                <a:tc vMerge="1">
                  <a:txBody>
                    <a:bodyPr/>
                    <a:lstStyle/>
                    <a:p>
                      <a:endParaRPr lang="zh-CN"/>
                    </a:p>
                  </a:txBody>
                  <a:tcPr/>
                </a:tc>
                <a:tc vMerge="1">
                  <a:txBody>
                    <a:bodyPr/>
                    <a:lstStyle/>
                    <a:p>
                      <a:endParaRPr lang="zh-CN"/>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  </a:t>
                      </a:r>
                      <a:r>
                        <a:rPr kumimoji="0" lang="en-US" altLang="zh-CN"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4.</a:t>
                      </a: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学生名单</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219075">
                <a:tc vMerge="1">
                  <a:txBody>
                    <a:bodyPr/>
                    <a:lstStyle/>
                    <a:p>
                      <a:endParaRPr lang="zh-CN"/>
                    </a:p>
                  </a:txBody>
                  <a:tcPr/>
                </a:tc>
                <a:tc vMerge="1">
                  <a:txBody>
                    <a:bodyPr/>
                    <a:lstStyle/>
                    <a:p>
                      <a:endParaRPr lang="zh-CN"/>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  </a:t>
                      </a:r>
                      <a:r>
                        <a:rPr kumimoji="0" lang="en-US" altLang="zh-CN"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5.</a:t>
                      </a: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教师名单</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217488">
                <a:tc vMerge="1">
                  <a:txBody>
                    <a:bodyPr/>
                    <a:lstStyle/>
                    <a:p>
                      <a:endParaRPr lang="zh-CN"/>
                    </a:p>
                  </a:txBody>
                  <a:tcPr/>
                </a:tc>
                <a:tc vMerge="1">
                  <a:txBody>
                    <a:bodyPr/>
                    <a:lstStyle/>
                    <a:p>
                      <a:endParaRPr lang="zh-CN"/>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  </a:t>
                      </a:r>
                      <a:r>
                        <a:rPr kumimoji="0" lang="en-US" altLang="zh-CN"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6.</a:t>
                      </a: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试卷汇总清单</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219075">
                <a:tc vMerge="1">
                  <a:txBody>
                    <a:bodyPr/>
                    <a:lstStyle/>
                    <a:p>
                      <a:endParaRPr lang="zh-CN"/>
                    </a:p>
                  </a:txBody>
                  <a:tcPr/>
                </a:tc>
                <a:tc vMerge="1">
                  <a:txBody>
                    <a:bodyPr/>
                    <a:lstStyle/>
                    <a:p>
                      <a:endParaRPr lang="zh-CN"/>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  </a:t>
                      </a:r>
                      <a:r>
                        <a:rPr kumimoji="0" lang="en-US" altLang="zh-CN"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7.</a:t>
                      </a: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毕业设计（论文）汇总清单</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219075">
                <a:tc vMerge="1">
                  <a:txBody>
                    <a:bodyPr/>
                    <a:lstStyle/>
                    <a:p>
                      <a:endParaRPr lang="zh-CN"/>
                    </a:p>
                  </a:txBody>
                  <a:tcPr/>
                </a:tc>
                <a:tc vMerge="1">
                  <a:txBody>
                    <a:bodyPr/>
                    <a:lstStyle/>
                    <a:p>
                      <a:endParaRPr lang="zh-CN"/>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  </a:t>
                      </a:r>
                      <a:r>
                        <a:rPr kumimoji="0" lang="en-US" altLang="zh-CN"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8.</a:t>
                      </a: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院系（部）设置一览表</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219075">
                <a:tc vMerge="1">
                  <a:txBody>
                    <a:bodyPr/>
                    <a:lstStyle/>
                    <a:p>
                      <a:endParaRPr lang="zh-CN"/>
                    </a:p>
                  </a:txBody>
                  <a:tcPr/>
                </a:tc>
                <a:tc vMerge="1">
                  <a:txBody>
                    <a:bodyPr/>
                    <a:lstStyle/>
                    <a:p>
                      <a:endParaRPr lang="zh-CN"/>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  </a:t>
                      </a:r>
                      <a:r>
                        <a:rPr kumimoji="0" lang="en-US" altLang="zh-CN"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9.</a:t>
                      </a: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职能部门组织机构设置表</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217488">
                <a:tc vMerge="1">
                  <a:txBody>
                    <a:bodyPr/>
                    <a:lstStyle/>
                    <a:p>
                      <a:endParaRPr lang="zh-CN"/>
                    </a:p>
                  </a:txBody>
                  <a:tcPr/>
                </a:tc>
                <a:tc vMerge="1">
                  <a:txBody>
                    <a:bodyPr/>
                    <a:lstStyle/>
                    <a:p>
                      <a:endParaRPr lang="zh-CN"/>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  </a:t>
                      </a:r>
                      <a:r>
                        <a:rPr kumimoji="0" lang="en-US" altLang="zh-CN"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10.</a:t>
                      </a: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就业单位一览表</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219075">
                <a:tc vMerge="1">
                  <a:txBody>
                    <a:bodyPr/>
                    <a:lstStyle/>
                    <a:p>
                      <a:endParaRPr lang="zh-CN"/>
                    </a:p>
                  </a:txBody>
                  <a:tcPr/>
                </a:tc>
                <a:tc vMerge="1">
                  <a:txBody>
                    <a:bodyPr/>
                    <a:lstStyle/>
                    <a:p>
                      <a:endParaRPr lang="zh-CN"/>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  </a:t>
                      </a:r>
                      <a:r>
                        <a:rPr kumimoji="0" lang="en-US" altLang="zh-CN"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11.</a:t>
                      </a: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实习基地一览表</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431800">
                <a:tc vMerge="1">
                  <a:txBody>
                    <a:bodyPr/>
                    <a:lstStyle/>
                    <a:p>
                      <a:endParaRPr lang="zh-CN"/>
                    </a:p>
                  </a:txBody>
                  <a:tcPr/>
                </a:tc>
                <a:tc vMerge="1">
                  <a:txBody>
                    <a:bodyPr/>
                    <a:lstStyle/>
                    <a:p>
                      <a:endParaRPr lang="zh-CN"/>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  </a:t>
                      </a:r>
                      <a:r>
                        <a:rPr kumimoji="0" lang="en-US" altLang="zh-CN"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12.</a:t>
                      </a:r>
                      <a:r>
                        <a:rPr kumimoji="0" lang="zh-CN" altLang="en-US" sz="1400" b="0" i="0" u="none" strike="noStrike" cap="none" normalizeH="0" baseline="0">
                          <a:ln>
                            <a:noFill/>
                          </a:ln>
                          <a:solidFill>
                            <a:srgbClr val="000000"/>
                          </a:solidFill>
                          <a:effectLst/>
                          <a:latin typeface="宋体" panose="02010600030101010101" pitchFamily="2" charset="-122"/>
                          <a:ea typeface="宋体" panose="02010600030101010101" pitchFamily="2" charset="-122"/>
                        </a:rPr>
                        <a:t>其他：如校领导、职能部门领导在专家驻校期间接受访谈的时间段等</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493713">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规定</a:t>
                      </a:r>
                      <a:br>
                        <a:rPr kumimoji="0" lang="zh-CN" altLang="en-US"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br>
                      <a:r>
                        <a:rPr kumimoji="0" lang="zh-CN" altLang="en-US"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材料</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400" b="1" i="0" u="none" strike="noStrike" cap="none" normalizeH="0" baseline="0">
                          <a:ln>
                            <a:noFill/>
                          </a:ln>
                          <a:solidFill>
                            <a:srgbClr val="000000"/>
                          </a:solidFill>
                          <a:effectLst/>
                          <a:latin typeface="宋体" panose="02010600030101010101" pitchFamily="2" charset="-122"/>
                          <a:ea typeface="宋体" panose="02010600030101010101" pitchFamily="2" charset="-122"/>
                        </a:rPr>
                        <a:t>4</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400" b="1" i="0" u="none" strike="noStrike" cap="none" normalizeH="0" baseline="0">
                          <a:ln>
                            <a:noFill/>
                          </a:ln>
                          <a:solidFill>
                            <a:srgbClr val="000000"/>
                          </a:solidFill>
                          <a:effectLst/>
                          <a:latin typeface="宋体" panose="02010600030101010101" pitchFamily="2" charset="-122"/>
                          <a:ea typeface="宋体" panose="02010600030101010101" pitchFamily="2" charset="-122"/>
                        </a:rPr>
                        <a:t>专家工作手册</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492125">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规定</a:t>
                      </a:r>
                      <a:br>
                        <a:rPr kumimoji="0" lang="zh-CN" altLang="en-US"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br>
                      <a:r>
                        <a:rPr kumimoji="0" lang="zh-CN" altLang="en-US"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材料</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400" b="1" i="0" u="none" strike="noStrike" cap="none" normalizeH="0" baseline="0">
                          <a:ln>
                            <a:noFill/>
                          </a:ln>
                          <a:solidFill>
                            <a:srgbClr val="000000"/>
                          </a:solidFill>
                          <a:effectLst/>
                          <a:latin typeface="宋体" panose="02010600030101010101" pitchFamily="2" charset="-122"/>
                          <a:ea typeface="宋体" panose="02010600030101010101" pitchFamily="2" charset="-122"/>
                        </a:rPr>
                        <a:t>5</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400" b="1" i="0" u="none" strike="noStrike" cap="none" normalizeH="0" baseline="0">
                          <a:ln>
                            <a:noFill/>
                          </a:ln>
                          <a:solidFill>
                            <a:srgbClr val="000000"/>
                          </a:solidFill>
                          <a:effectLst/>
                          <a:latin typeface="宋体" panose="02010600030101010101" pitchFamily="2" charset="-122"/>
                          <a:ea typeface="宋体" panose="02010600030101010101" pitchFamily="2" charset="-122"/>
                        </a:rPr>
                        <a:t>支撑材料及目录</a:t>
                      </a:r>
                    </a:p>
                  </a:txBody>
                  <a:tcPr marL="5340" marR="5340" marT="5340"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bl>
          </a:graphicData>
        </a:graphic>
      </p:graphicFrame>
      <p:graphicFrame>
        <p:nvGraphicFramePr>
          <p:cNvPr id="90226" name="Group 114"/>
          <p:cNvGraphicFramePr>
            <a:graphicFrameLocks noGrp="1"/>
          </p:cNvGraphicFramePr>
          <p:nvPr/>
        </p:nvGraphicFramePr>
        <p:xfrm>
          <a:off x="7696200" y="1460500"/>
          <a:ext cx="3608388" cy="4983367"/>
        </p:xfrm>
        <a:graphic>
          <a:graphicData uri="http://schemas.openxmlformats.org/drawingml/2006/table">
            <a:tbl>
              <a:tblPr/>
              <a:tblGrid>
                <a:gridCol w="682625"/>
                <a:gridCol w="476250"/>
                <a:gridCol w="2449513"/>
              </a:tblGrid>
              <a:tr h="250825">
                <a:tc rowSpan="4">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1600" b="1" i="0" u="none" strike="noStrike" cap="none" normalizeH="0" baseline="0">
                          <a:ln>
                            <a:noFill/>
                          </a:ln>
                          <a:solidFill>
                            <a:srgbClr val="FF0000"/>
                          </a:solidFill>
                          <a:effectLst/>
                          <a:latin typeface="宋体" panose="02010600030101010101" pitchFamily="2" charset="-122"/>
                          <a:ea typeface="宋体" panose="02010600030101010101" pitchFamily="2" charset="-122"/>
                        </a:rPr>
                        <a:t>自备</a:t>
                      </a:r>
                      <a:br>
                        <a:rPr kumimoji="0" lang="zh-CN" altLang="en-US" sz="1600" b="1" i="0" u="none" strike="noStrike" cap="none" normalizeH="0" baseline="0">
                          <a:ln>
                            <a:noFill/>
                          </a:ln>
                          <a:solidFill>
                            <a:srgbClr val="FF0000"/>
                          </a:solidFill>
                          <a:effectLst/>
                          <a:latin typeface="宋体" panose="02010600030101010101" pitchFamily="2" charset="-122"/>
                          <a:ea typeface="宋体" panose="02010600030101010101" pitchFamily="2" charset="-122"/>
                        </a:rPr>
                      </a:br>
                      <a:r>
                        <a:rPr kumimoji="0" lang="zh-CN" altLang="en-US" sz="1600" b="1" i="0" u="none" strike="noStrike" cap="none" normalizeH="0" baseline="0">
                          <a:ln>
                            <a:noFill/>
                          </a:ln>
                          <a:solidFill>
                            <a:srgbClr val="FF0000"/>
                          </a:solidFill>
                          <a:effectLst/>
                          <a:latin typeface="宋体" panose="02010600030101010101" pitchFamily="2" charset="-122"/>
                          <a:ea typeface="宋体" panose="02010600030101010101" pitchFamily="2" charset="-122"/>
                        </a:rPr>
                        <a:t>材料</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rowSpan="4">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6</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600" b="1" i="0" u="none" strike="noStrike" cap="none" normalizeH="0" baseline="0">
                          <a:ln>
                            <a:noFill/>
                          </a:ln>
                          <a:solidFill>
                            <a:srgbClr val="FF0000"/>
                          </a:solidFill>
                          <a:effectLst/>
                          <a:latin typeface="宋体" panose="02010600030101010101" pitchFamily="2" charset="-122"/>
                          <a:ea typeface="宋体" panose="02010600030101010101" pitchFamily="2" charset="-122"/>
                        </a:rPr>
                        <a:t>院系、各处室材料：</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512763">
                <a:tc vMerge="1">
                  <a:txBody>
                    <a:bodyPr/>
                    <a:lstStyle/>
                    <a:p>
                      <a:endParaRPr lang="zh-CN"/>
                    </a:p>
                  </a:txBody>
                  <a:tcPr/>
                </a:tc>
                <a:tc vMerge="1">
                  <a:txBody>
                    <a:bodyPr/>
                    <a:lstStyle/>
                    <a:p>
                      <a:endParaRPr lang="zh-CN"/>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600" b="0" i="0" u="none" strike="noStrike" cap="none" normalizeH="0" baseline="0">
                          <a:ln>
                            <a:noFill/>
                          </a:ln>
                          <a:solidFill>
                            <a:srgbClr val="000000"/>
                          </a:solidFill>
                          <a:effectLst/>
                          <a:latin typeface="宋体" panose="02010600030101010101" pitchFamily="2" charset="-122"/>
                          <a:ea typeface="宋体" panose="02010600030101010101" pitchFamily="2" charset="-122"/>
                        </a:rPr>
                        <a:t>  </a:t>
                      </a:r>
                      <a:r>
                        <a:rPr kumimoji="0" lang="en-US" altLang="zh-CN" sz="1600" b="0" i="0" u="none" strike="noStrike" cap="none" normalizeH="0" baseline="0">
                          <a:ln>
                            <a:noFill/>
                          </a:ln>
                          <a:solidFill>
                            <a:srgbClr val="000000"/>
                          </a:solidFill>
                          <a:effectLst/>
                          <a:latin typeface="宋体" panose="02010600030101010101" pitchFamily="2" charset="-122"/>
                          <a:ea typeface="宋体" panose="02010600030101010101" pitchFamily="2" charset="-122"/>
                        </a:rPr>
                        <a:t>1.</a:t>
                      </a:r>
                      <a:r>
                        <a:rPr kumimoji="0" lang="zh-CN" altLang="en-US" sz="1600" b="0" i="0" u="none" strike="noStrike" cap="none" normalizeH="0" baseline="0">
                          <a:ln>
                            <a:noFill/>
                          </a:ln>
                          <a:solidFill>
                            <a:srgbClr val="000000"/>
                          </a:solidFill>
                          <a:effectLst/>
                          <a:latin typeface="宋体" panose="02010600030101010101" pitchFamily="2" charset="-122"/>
                          <a:ea typeface="宋体" panose="02010600030101010101" pitchFamily="2" charset="-122"/>
                        </a:rPr>
                        <a:t>本科教学工作汇报材料</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527050">
                <a:tc vMerge="1">
                  <a:txBody>
                    <a:bodyPr/>
                    <a:lstStyle/>
                    <a:p>
                      <a:endParaRPr lang="zh-CN"/>
                    </a:p>
                  </a:txBody>
                  <a:tcPr/>
                </a:tc>
                <a:tc vMerge="1">
                  <a:txBody>
                    <a:bodyPr/>
                    <a:lstStyle/>
                    <a:p>
                      <a:endParaRPr lang="zh-CN"/>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600" b="0" i="0" u="none" strike="noStrike" cap="none" normalizeH="0" baseline="0">
                          <a:ln>
                            <a:noFill/>
                          </a:ln>
                          <a:solidFill>
                            <a:srgbClr val="000000"/>
                          </a:solidFill>
                          <a:effectLst/>
                          <a:latin typeface="宋体" panose="02010600030101010101" pitchFamily="2" charset="-122"/>
                          <a:ea typeface="宋体" panose="02010600030101010101" pitchFamily="2" charset="-122"/>
                        </a:rPr>
                        <a:t>  </a:t>
                      </a:r>
                      <a:r>
                        <a:rPr kumimoji="0" lang="en-US" altLang="zh-CN" sz="1600" b="0" i="0" u="none" strike="noStrike" cap="none" normalizeH="0" baseline="0">
                          <a:ln>
                            <a:noFill/>
                          </a:ln>
                          <a:solidFill>
                            <a:srgbClr val="000000"/>
                          </a:solidFill>
                          <a:effectLst/>
                          <a:latin typeface="宋体" panose="02010600030101010101" pitchFamily="2" charset="-122"/>
                          <a:ea typeface="宋体" panose="02010600030101010101" pitchFamily="2" charset="-122"/>
                        </a:rPr>
                        <a:t>2.</a:t>
                      </a:r>
                      <a:r>
                        <a:rPr kumimoji="0" lang="zh-CN" altLang="en-US" sz="1600" b="0" i="0" u="none" strike="noStrike" cap="none" normalizeH="0" baseline="0">
                          <a:ln>
                            <a:noFill/>
                          </a:ln>
                          <a:solidFill>
                            <a:srgbClr val="000000"/>
                          </a:solidFill>
                          <a:effectLst/>
                          <a:latin typeface="宋体" panose="02010600030101010101" pitchFamily="2" charset="-122"/>
                          <a:ea typeface="宋体" panose="02010600030101010101" pitchFamily="2" charset="-122"/>
                        </a:rPr>
                        <a:t>汇报</a:t>
                      </a:r>
                      <a:r>
                        <a:rPr kumimoji="0" lang="en-US" altLang="zh-CN" sz="1600" b="0" i="0" u="none" strike="noStrike" cap="none" normalizeH="0" baseline="0">
                          <a:ln>
                            <a:noFill/>
                          </a:ln>
                          <a:solidFill>
                            <a:srgbClr val="000000"/>
                          </a:solidFill>
                          <a:effectLst/>
                          <a:latin typeface="宋体" panose="02010600030101010101" pitchFamily="2" charset="-122"/>
                          <a:ea typeface="宋体" panose="02010600030101010101" pitchFamily="2" charset="-122"/>
                        </a:rPr>
                        <a:t>PPT</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655638">
                <a:tc vMerge="1">
                  <a:txBody>
                    <a:bodyPr/>
                    <a:lstStyle/>
                    <a:p>
                      <a:endParaRPr lang="zh-CN"/>
                    </a:p>
                  </a:txBody>
                  <a:tcPr/>
                </a:tc>
                <a:tc vMerge="1">
                  <a:txBody>
                    <a:bodyPr/>
                    <a:lstStyle/>
                    <a:p>
                      <a:endParaRPr lang="zh-CN"/>
                    </a:p>
                  </a:txBody>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600" b="0" i="0" u="none" strike="noStrike" cap="none" normalizeH="0" baseline="0">
                          <a:ln>
                            <a:noFill/>
                          </a:ln>
                          <a:solidFill>
                            <a:srgbClr val="000000"/>
                          </a:solidFill>
                          <a:effectLst/>
                          <a:latin typeface="宋体" panose="02010600030101010101" pitchFamily="2" charset="-122"/>
                          <a:ea typeface="宋体" panose="02010600030101010101" pitchFamily="2" charset="-122"/>
                        </a:rPr>
                        <a:t>  </a:t>
                      </a:r>
                      <a:r>
                        <a:rPr kumimoji="0" lang="en-US" altLang="zh-CN" sz="1600" b="0" i="0" u="none" strike="noStrike" cap="none" normalizeH="0" baseline="0">
                          <a:ln>
                            <a:noFill/>
                          </a:ln>
                          <a:solidFill>
                            <a:srgbClr val="000000"/>
                          </a:solidFill>
                          <a:effectLst/>
                          <a:latin typeface="宋体" panose="02010600030101010101" pitchFamily="2" charset="-122"/>
                          <a:ea typeface="宋体" panose="02010600030101010101" pitchFamily="2" charset="-122"/>
                        </a:rPr>
                        <a:t>3.</a:t>
                      </a:r>
                      <a:r>
                        <a:rPr kumimoji="0" lang="zh-CN" altLang="en-US" sz="1600" b="0" i="0" u="none" strike="noStrike" cap="none" normalizeH="0" baseline="0">
                          <a:ln>
                            <a:noFill/>
                          </a:ln>
                          <a:solidFill>
                            <a:srgbClr val="000000"/>
                          </a:solidFill>
                          <a:effectLst/>
                          <a:latin typeface="宋体" panose="02010600030101010101" pitchFamily="2" charset="-122"/>
                          <a:ea typeface="宋体" panose="02010600030101010101" pitchFamily="2" charset="-122"/>
                        </a:rPr>
                        <a:t>教学工作支撑材料</a:t>
                      </a:r>
                      <a:r>
                        <a:rPr kumimoji="0" lang="en-US" altLang="zh-CN" sz="1600" b="0" i="0" u="none" strike="noStrike" cap="none" normalizeH="0" baseline="0">
                          <a:ln>
                            <a:noFill/>
                          </a:ln>
                          <a:solidFill>
                            <a:srgbClr val="000000"/>
                          </a:solidFill>
                          <a:effectLst/>
                          <a:latin typeface="宋体" panose="02010600030101010101" pitchFamily="2" charset="-122"/>
                          <a:ea typeface="宋体" panose="02010600030101010101" pitchFamily="2" charset="-122"/>
                        </a:rPr>
                        <a:t>(</a:t>
                      </a:r>
                      <a:r>
                        <a:rPr kumimoji="0" lang="zh-CN" altLang="en-US" sz="1600" b="0" i="0" u="none" strike="noStrike" cap="none" normalizeH="0" baseline="0">
                          <a:ln>
                            <a:noFill/>
                          </a:ln>
                          <a:solidFill>
                            <a:srgbClr val="000000"/>
                          </a:solidFill>
                          <a:effectLst/>
                          <a:latin typeface="宋体" panose="02010600030101010101" pitchFamily="2" charset="-122"/>
                          <a:ea typeface="宋体" panose="02010600030101010101" pitchFamily="2" charset="-122"/>
                        </a:rPr>
                        <a:t>约</a:t>
                      </a:r>
                      <a:r>
                        <a:rPr kumimoji="0" lang="en-US" altLang="zh-CN" sz="1600" b="0" i="0" u="none" strike="noStrike" cap="none" normalizeH="0" baseline="0">
                          <a:ln>
                            <a:noFill/>
                          </a:ln>
                          <a:solidFill>
                            <a:srgbClr val="000000"/>
                          </a:solidFill>
                          <a:effectLst/>
                          <a:latin typeface="宋体" panose="02010600030101010101" pitchFamily="2" charset="-122"/>
                          <a:ea typeface="宋体" panose="02010600030101010101" pitchFamily="2" charset="-122"/>
                        </a:rPr>
                        <a:t>36</a:t>
                      </a:r>
                      <a:r>
                        <a:rPr kumimoji="0" lang="zh-CN" altLang="en-US" sz="1600" b="0" i="0" u="none" strike="noStrike" cap="none" normalizeH="0" baseline="0">
                          <a:ln>
                            <a:noFill/>
                          </a:ln>
                          <a:solidFill>
                            <a:srgbClr val="000000"/>
                          </a:solidFill>
                          <a:effectLst/>
                          <a:latin typeface="宋体" panose="02010600030101010101" pitchFamily="2" charset="-122"/>
                          <a:ea typeface="宋体" panose="02010600030101010101" pitchFamily="2" charset="-122"/>
                        </a:rPr>
                        <a:t>项</a:t>
                      </a:r>
                      <a:r>
                        <a:rPr kumimoji="0" lang="en-US" altLang="zh-CN" sz="1600" b="0" i="0" u="none" strike="noStrike" cap="none" normalizeH="0" baseline="0">
                          <a:ln>
                            <a:noFill/>
                          </a:ln>
                          <a:solidFill>
                            <a:srgbClr val="000000"/>
                          </a:solidFill>
                          <a:effectLst/>
                          <a:latin typeface="宋体" panose="02010600030101010101" pitchFamily="2" charset="-122"/>
                          <a:ea typeface="宋体" panose="02010600030101010101" pitchFamily="2" charset="-122"/>
                        </a:rPr>
                        <a:t>)</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601663">
                <a:tc rowSpan="6">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1600" b="1" i="0" u="none" strike="noStrike" cap="none" normalizeH="0" baseline="0">
                          <a:ln>
                            <a:noFill/>
                          </a:ln>
                          <a:solidFill>
                            <a:srgbClr val="FF0000"/>
                          </a:solidFill>
                          <a:effectLst/>
                          <a:latin typeface="宋体" panose="02010600030101010101" pitchFamily="2" charset="-122"/>
                          <a:ea typeface="宋体" panose="02010600030101010101" pitchFamily="2" charset="-122"/>
                        </a:rPr>
                        <a:t>选备</a:t>
                      </a:r>
                      <a:br>
                        <a:rPr kumimoji="0" lang="zh-CN" altLang="en-US" sz="1600" b="1" i="0" u="none" strike="noStrike" cap="none" normalizeH="0" baseline="0">
                          <a:ln>
                            <a:noFill/>
                          </a:ln>
                          <a:solidFill>
                            <a:srgbClr val="FF0000"/>
                          </a:solidFill>
                          <a:effectLst/>
                          <a:latin typeface="宋体" panose="02010600030101010101" pitchFamily="2" charset="-122"/>
                          <a:ea typeface="宋体" panose="02010600030101010101" pitchFamily="2" charset="-122"/>
                        </a:rPr>
                      </a:br>
                      <a:r>
                        <a:rPr kumimoji="0" lang="zh-CN" altLang="en-US" sz="1600" b="1" i="0" u="none" strike="noStrike" cap="none" normalizeH="0" baseline="0">
                          <a:ln>
                            <a:noFill/>
                          </a:ln>
                          <a:solidFill>
                            <a:srgbClr val="FF0000"/>
                          </a:solidFill>
                          <a:effectLst/>
                          <a:latin typeface="宋体" panose="02010600030101010101" pitchFamily="2" charset="-122"/>
                          <a:ea typeface="宋体" panose="02010600030101010101" pitchFamily="2" charset="-122"/>
                        </a:rPr>
                        <a:t>材料</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7</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本科教学质量报告（近三年）</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250825">
                <a:tc vMerge="1">
                  <a:txBody>
                    <a:bodyPr/>
                    <a:lstStyle/>
                    <a:p>
                      <a:endParaRPr lang="zh-CN"/>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8</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学校管理制度汇编</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279400">
                <a:tc vMerge="1">
                  <a:txBody>
                    <a:bodyPr/>
                    <a:lstStyle/>
                    <a:p>
                      <a:endParaRPr lang="zh-CN"/>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9</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学校教学管理制度汇编</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271463">
                <a:tc vMerge="1">
                  <a:txBody>
                    <a:bodyPr/>
                    <a:lstStyle/>
                    <a:p>
                      <a:endParaRPr lang="zh-CN"/>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10</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学校宣传画册</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279400">
                <a:tc vMerge="1">
                  <a:txBody>
                    <a:bodyPr/>
                    <a:lstStyle/>
                    <a:p>
                      <a:endParaRPr lang="zh-CN"/>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11</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本科专业人才培养方案</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363538">
                <a:tc vMerge="1">
                  <a:txBody>
                    <a:bodyPr/>
                    <a:lstStyle/>
                    <a:p>
                      <a:endParaRPr lang="zh-CN"/>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12</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校长报告</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385763">
                <a:tc rowSpan="2">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zh-CN" altLang="en-US" sz="1600" b="1" i="0" u="none" strike="noStrike" cap="none" normalizeH="0" baseline="0">
                          <a:ln>
                            <a:noFill/>
                          </a:ln>
                          <a:solidFill>
                            <a:srgbClr val="FF0000"/>
                          </a:solidFill>
                          <a:effectLst/>
                          <a:latin typeface="宋体" panose="02010600030101010101" pitchFamily="2" charset="-122"/>
                          <a:ea typeface="宋体" panose="02010600030101010101" pitchFamily="2" charset="-122"/>
                        </a:rPr>
                        <a:t>选备</a:t>
                      </a:r>
                      <a:br>
                        <a:rPr kumimoji="0" lang="zh-CN" altLang="en-US" sz="1600" b="1" i="0" u="none" strike="noStrike" cap="none" normalizeH="0" baseline="0">
                          <a:ln>
                            <a:noFill/>
                          </a:ln>
                          <a:solidFill>
                            <a:srgbClr val="FF0000"/>
                          </a:solidFill>
                          <a:effectLst/>
                          <a:latin typeface="宋体" panose="02010600030101010101" pitchFamily="2" charset="-122"/>
                          <a:ea typeface="宋体" panose="02010600030101010101" pitchFamily="2" charset="-122"/>
                        </a:rPr>
                      </a:br>
                      <a:r>
                        <a:rPr kumimoji="0" lang="zh-CN" altLang="en-US" sz="1600" b="1" i="0" u="none" strike="noStrike" cap="none" normalizeH="0" baseline="0">
                          <a:ln>
                            <a:noFill/>
                          </a:ln>
                          <a:solidFill>
                            <a:srgbClr val="FF0000"/>
                          </a:solidFill>
                          <a:effectLst/>
                          <a:latin typeface="宋体" panose="02010600030101010101" pitchFamily="2" charset="-122"/>
                          <a:ea typeface="宋体" panose="02010600030101010101" pitchFamily="2" charset="-122"/>
                        </a:rPr>
                        <a:t>材料</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13</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专家进校期间，上级及校内领导讲话稿</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r h="280988">
                <a:tc vMerge="1">
                  <a:txBody>
                    <a:bodyPr/>
                    <a:lstStyle/>
                    <a:p>
                      <a:endParaRPr lang="zh-CN"/>
                    </a:p>
                  </a:txBody>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0" lang="en-US" altLang="zh-CN"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14</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ctr" latinLnBrk="0" hangingPunct="1">
                        <a:lnSpc>
                          <a:spcPct val="100000"/>
                        </a:lnSpc>
                        <a:spcBef>
                          <a:spcPct val="0"/>
                        </a:spcBef>
                        <a:spcAft>
                          <a:spcPct val="0"/>
                        </a:spcAft>
                        <a:buClrTx/>
                        <a:buSzTx/>
                        <a:buFontTx/>
                        <a:buNone/>
                      </a:pPr>
                      <a:r>
                        <a:rPr kumimoji="0" lang="zh-CN" altLang="en-US" sz="1600" b="1" i="0" u="none" strike="noStrike" cap="none" normalizeH="0" baseline="0">
                          <a:ln>
                            <a:noFill/>
                          </a:ln>
                          <a:solidFill>
                            <a:srgbClr val="000000"/>
                          </a:solidFill>
                          <a:effectLst/>
                          <a:latin typeface="宋体" panose="02010600030101010101" pitchFamily="2" charset="-122"/>
                          <a:ea typeface="宋体" panose="02010600030101010101" pitchFamily="2" charset="-122"/>
                        </a:rPr>
                        <a:t>评估学习手册（教师版、学生版）</a:t>
                      </a:r>
                    </a:p>
                  </a:txBody>
                  <a:tcPr marL="7353" marR="7353" marT="7353" marB="0" anchor="ctr" horzOverflow="overflow">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90209" name="文本框 8"/>
          <p:cNvSpPr txBox="1">
            <a:spLocks noChangeArrowheads="1"/>
          </p:cNvSpPr>
          <p:nvPr/>
        </p:nvSpPr>
        <p:spPr bwMode="auto">
          <a:xfrm>
            <a:off x="2811463" y="919163"/>
            <a:ext cx="7905750" cy="366712"/>
          </a:xfrm>
          <a:prstGeom prst="rect">
            <a:avLst/>
          </a:prstGeom>
          <a:noFill/>
          <a:ln w="9525">
            <a:noFill/>
            <a:miter lim="800000"/>
          </a:ln>
        </p:spPr>
        <p:txBody>
          <a:bodyPr>
            <a:spAutoFit/>
          </a:bodyPr>
          <a:lstStyle/>
          <a:p>
            <a:r>
              <a:rPr lang="zh-CN" altLang="en-US" b="1">
                <a:solidFill>
                  <a:schemeClr val="bg1"/>
                </a:solidFill>
                <a:sym typeface="+mn-ea"/>
              </a:rPr>
              <a:t>学校层面准备三类材料：规定材料、自备材料、选备材料</a:t>
            </a:r>
          </a:p>
        </p:txBody>
      </p:sp>
      <p:sp>
        <p:nvSpPr>
          <p:cNvPr id="11" name="PA_矩形 3"/>
          <p:cNvSpPr/>
          <p:nvPr>
            <p:custDataLst>
              <p:tags r:id="rId1"/>
            </p:custDataLst>
          </p:nvPr>
        </p:nvSpPr>
        <p:spPr>
          <a:xfrm>
            <a:off x="1588" y="-7938"/>
            <a:ext cx="12190412" cy="866776"/>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90211" name="图片 179" descr="C:\Users\666\Desktop\LOGO副本.pngLOGO副本"/>
          <p:cNvPicPr>
            <a:picLocks noChangeAspect="1"/>
          </p:cNvPicPr>
          <p:nvPr/>
        </p:nvPicPr>
        <p:blipFill>
          <a:blip r:embed="rId3" cstate="print"/>
          <a:srcRect/>
          <a:stretch>
            <a:fillRect/>
          </a:stretch>
        </p:blipFill>
        <p:spPr bwMode="auto">
          <a:xfrm>
            <a:off x="342900" y="188913"/>
            <a:ext cx="2119313" cy="487362"/>
          </a:xfrm>
          <a:prstGeom prst="rect">
            <a:avLst/>
          </a:prstGeom>
          <a:noFill/>
          <a:ln w="9525">
            <a:noFill/>
            <a:miter lim="800000"/>
            <a:headEnd/>
            <a:tailEnd/>
          </a:ln>
        </p:spPr>
      </p:pic>
      <p:sp>
        <p:nvSpPr>
          <p:cNvPr id="2" name="文本框 1"/>
          <p:cNvSpPr txBox="1"/>
          <p:nvPr/>
        </p:nvSpPr>
        <p:spPr>
          <a:xfrm>
            <a:off x="342900" y="2335213"/>
            <a:ext cx="2805113" cy="3416300"/>
          </a:xfrm>
          <a:prstGeom prst="rect">
            <a:avLst/>
          </a:prstGeom>
          <a:noFill/>
          <a:ln>
            <a:solidFill>
              <a:schemeClr val="accent5"/>
            </a:solidFill>
            <a:prstDash val="dash"/>
          </a:ln>
        </p:spPr>
        <p:txBody>
          <a:bodyPr>
            <a:spAutoFit/>
          </a:bodyPr>
          <a:lstStyle/>
          <a:p>
            <a:pPr>
              <a:defRPr/>
            </a:pPr>
            <a:r>
              <a:rPr kumimoji="1" lang="zh-CN" altLang="en-US" sz="2400" b="1" dirty="0">
                <a:solidFill>
                  <a:srgbClr val="FF0000"/>
                </a:solidFill>
                <a:latin typeface="Arial" panose="020B0604020202020204" pitchFamily="34" charset="0"/>
                <a:ea typeface="宋体" panose="02010600030101010101" pitchFamily="2" charset="-122"/>
              </a:rPr>
              <a:t>材料体系：</a:t>
            </a:r>
            <a:endParaRPr kumimoji="1" lang="en-US" altLang="zh-CN" sz="2400" b="1" dirty="0">
              <a:solidFill>
                <a:srgbClr val="FF0000"/>
              </a:solidFill>
              <a:latin typeface="Arial" panose="020B0604020202020204" pitchFamily="34" charset="0"/>
              <a:ea typeface="宋体" panose="02010600030101010101" pitchFamily="2" charset="-122"/>
            </a:endParaRPr>
          </a:p>
          <a:p>
            <a:pPr>
              <a:defRPr/>
            </a:pPr>
            <a:r>
              <a:rPr kumimoji="1" lang="zh-CN" altLang="en-US" sz="2400" b="1" dirty="0">
                <a:solidFill>
                  <a:srgbClr val="FF0000"/>
                </a:solidFill>
                <a:latin typeface="Arial" panose="020B0604020202020204" pitchFamily="34" charset="0"/>
                <a:ea typeface="宋体" panose="02010600030101010101" pitchFamily="2" charset="-122"/>
              </a:rPr>
              <a:t>顶层：数据分析报告和自评报告。</a:t>
            </a:r>
            <a:endParaRPr kumimoji="1" lang="en-US" altLang="zh-CN" sz="2400" b="1" dirty="0">
              <a:solidFill>
                <a:srgbClr val="FF0000"/>
              </a:solidFill>
              <a:latin typeface="Arial" panose="020B0604020202020204" pitchFamily="34" charset="0"/>
              <a:ea typeface="宋体" panose="02010600030101010101" pitchFamily="2" charset="-122"/>
            </a:endParaRPr>
          </a:p>
          <a:p>
            <a:pPr>
              <a:defRPr/>
            </a:pPr>
            <a:r>
              <a:rPr kumimoji="1" lang="zh-CN" altLang="en-US" sz="2400" b="1" dirty="0">
                <a:solidFill>
                  <a:srgbClr val="FF0000"/>
                </a:solidFill>
                <a:latin typeface="Arial" panose="020B0604020202020204" pitchFamily="34" charset="0"/>
                <a:ea typeface="宋体" panose="02010600030101010101" pitchFamily="2" charset="-122"/>
              </a:rPr>
              <a:t>二层：学校支撑材料。</a:t>
            </a:r>
            <a:endParaRPr kumimoji="1" lang="en-US" altLang="zh-CN" sz="2400" b="1" dirty="0">
              <a:solidFill>
                <a:srgbClr val="FF0000"/>
              </a:solidFill>
              <a:latin typeface="Arial" panose="020B0604020202020204" pitchFamily="34" charset="0"/>
              <a:ea typeface="宋体" panose="02010600030101010101" pitchFamily="2" charset="-122"/>
            </a:endParaRPr>
          </a:p>
          <a:p>
            <a:pPr>
              <a:defRPr/>
            </a:pPr>
            <a:r>
              <a:rPr kumimoji="1" lang="zh-CN" altLang="en-US" sz="2400" b="1" dirty="0">
                <a:solidFill>
                  <a:srgbClr val="FF0000"/>
                </a:solidFill>
                <a:latin typeface="Arial" panose="020B0604020202020204" pitchFamily="34" charset="0"/>
                <a:ea typeface="宋体" panose="02010600030101010101" pitchFamily="2" charset="-122"/>
              </a:rPr>
              <a:t>三层：部门单位工作材料。</a:t>
            </a:r>
            <a:endParaRPr kumimoji="1" lang="en-US" altLang="zh-CN" sz="2400" b="1" dirty="0">
              <a:solidFill>
                <a:srgbClr val="FF0000"/>
              </a:solidFill>
              <a:latin typeface="Arial" panose="020B0604020202020204" pitchFamily="34" charset="0"/>
              <a:ea typeface="宋体" panose="02010600030101010101" pitchFamily="2" charset="-122"/>
            </a:endParaRPr>
          </a:p>
          <a:p>
            <a:pPr>
              <a:defRPr/>
            </a:pPr>
            <a:r>
              <a:rPr kumimoji="1" lang="zh-CN" altLang="en-US" sz="2400" b="1" dirty="0">
                <a:solidFill>
                  <a:srgbClr val="FF0000"/>
                </a:solidFill>
                <a:latin typeface="Arial" panose="020B0604020202020204" pitchFamily="34" charset="0"/>
                <a:ea typeface="宋体" panose="02010600030101010101" pitchFamily="2" charset="-122"/>
              </a:rPr>
              <a:t>材料准备要从专家视角理顺逻辑</a:t>
            </a:r>
            <a:r>
              <a:rPr kumimoji="1" lang="zh-CN" altLang="en-US" sz="2400" dirty="0">
                <a:solidFill>
                  <a:schemeClr val="accent5"/>
                </a:solidFill>
                <a:latin typeface="Arial" panose="020B0604020202020204" pitchFamily="34" charset="0"/>
                <a:ea typeface="宋体" panose="02010600030101010101" pitchFamily="2" charset="-122"/>
              </a:rPr>
              <a:t>。</a:t>
            </a:r>
          </a:p>
        </p:txBody>
      </p:sp>
    </p:spTree>
  </p:cSld>
  <p:clrMapOvr>
    <a:masterClrMapping/>
  </p:clrMapOvr>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7" name="Picture 3"/>
          <p:cNvPicPr>
            <a:picLocks noGrp="1" noChangeAspect="1"/>
          </p:cNvPicPr>
          <p:nvPr>
            <p:ph idx="4294967295"/>
          </p:nvPr>
        </p:nvPicPr>
        <p:blipFill>
          <a:blip r:embed="rId3" cstate="print"/>
          <a:srcRect/>
          <a:stretch>
            <a:fillRect/>
          </a:stretch>
        </p:blipFill>
        <p:spPr>
          <a:xfrm>
            <a:off x="3987800" y="1144588"/>
            <a:ext cx="4144963" cy="5176837"/>
          </a:xfrm>
        </p:spPr>
      </p:pic>
      <p:pic>
        <p:nvPicPr>
          <p:cNvPr id="91138" name="Picture 4"/>
          <p:cNvPicPr>
            <a:picLocks noChangeAspect="1"/>
          </p:cNvPicPr>
          <p:nvPr/>
        </p:nvPicPr>
        <p:blipFill>
          <a:blip r:embed="rId4" cstate="print"/>
          <a:srcRect/>
          <a:stretch>
            <a:fillRect/>
          </a:stretch>
        </p:blipFill>
        <p:spPr bwMode="auto">
          <a:xfrm>
            <a:off x="8132763" y="1154113"/>
            <a:ext cx="3751262" cy="5318125"/>
          </a:xfrm>
          <a:prstGeom prst="rect">
            <a:avLst/>
          </a:prstGeom>
          <a:noFill/>
          <a:ln w="9525">
            <a:noFill/>
            <a:miter lim="800000"/>
            <a:headEnd/>
            <a:tailEnd/>
          </a:ln>
        </p:spPr>
      </p:pic>
      <p:sp>
        <p:nvSpPr>
          <p:cNvPr id="2" name="矩形 1"/>
          <p:cNvSpPr/>
          <p:nvPr/>
        </p:nvSpPr>
        <p:spPr>
          <a:xfrm>
            <a:off x="153988" y="711200"/>
            <a:ext cx="2962275" cy="1128713"/>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91140" name="文本框 1"/>
          <p:cNvSpPr txBox="1">
            <a:spLocks noChangeArrowheads="1"/>
          </p:cNvSpPr>
          <p:nvPr/>
        </p:nvSpPr>
        <p:spPr bwMode="auto">
          <a:xfrm>
            <a:off x="706438" y="1154113"/>
            <a:ext cx="2236787" cy="461962"/>
          </a:xfrm>
          <a:prstGeom prst="rect">
            <a:avLst/>
          </a:prstGeom>
          <a:noFill/>
          <a:ln w="9525">
            <a:noFill/>
            <a:miter lim="800000"/>
          </a:ln>
        </p:spPr>
        <p:txBody>
          <a:bodyPr>
            <a:spAutoFit/>
          </a:bodyPr>
          <a:lstStyle/>
          <a:p>
            <a:r>
              <a:rPr lang="zh-CN" altLang="en-US" sz="2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学校支撑材料</a:t>
            </a:r>
          </a:p>
        </p:txBody>
      </p:sp>
      <p:sp>
        <p:nvSpPr>
          <p:cNvPr id="9" name="KSO_Shape"/>
          <p:cNvSpPr/>
          <p:nvPr/>
        </p:nvSpPr>
        <p:spPr bwMode="auto">
          <a:xfrm>
            <a:off x="39688" y="973138"/>
            <a:ext cx="800100" cy="560387"/>
          </a:xfrm>
          <a:custGeom>
            <a:avLst/>
            <a:gdLst>
              <a:gd name="T0" fmla="*/ 1733867 w 2074863"/>
              <a:gd name="T1" fmla="*/ 579834 h 1449388"/>
              <a:gd name="T2" fmla="*/ 1791884 w 2074863"/>
              <a:gd name="T3" fmla="*/ 600246 h 1449388"/>
              <a:gd name="T4" fmla="*/ 1794804 w 2074863"/>
              <a:gd name="T5" fmla="*/ 538648 h 1449388"/>
              <a:gd name="T6" fmla="*/ 510830 w 2074863"/>
              <a:gd name="T7" fmla="*/ 162256 h 1449388"/>
              <a:gd name="T8" fmla="*/ 492893 w 2074863"/>
              <a:gd name="T9" fmla="*/ 222976 h 1449388"/>
              <a:gd name="T10" fmla="*/ 438718 w 2074863"/>
              <a:gd name="T11" fmla="*/ 188484 h 1449388"/>
              <a:gd name="T12" fmla="*/ 1598128 w 2074863"/>
              <a:gd name="T13" fmla="*/ 142089 h 1449388"/>
              <a:gd name="T14" fmla="*/ 1885296 w 2074863"/>
              <a:gd name="T15" fmla="*/ 549583 h 1449388"/>
              <a:gd name="T16" fmla="*/ 1586087 w 2074863"/>
              <a:gd name="T17" fmla="*/ 450078 h 1449388"/>
              <a:gd name="T18" fmla="*/ 486453 w 2074863"/>
              <a:gd name="T19" fmla="*/ 72185 h 1449388"/>
              <a:gd name="T20" fmla="*/ 151219 w 2074863"/>
              <a:gd name="T21" fmla="*/ 357281 h 1449388"/>
              <a:gd name="T22" fmla="*/ 295879 w 2074863"/>
              <a:gd name="T23" fmla="*/ 407592 h 1449388"/>
              <a:gd name="T24" fmla="*/ 486453 w 2074863"/>
              <a:gd name="T25" fmla="*/ 72185 h 1449388"/>
              <a:gd name="T26" fmla="*/ 681762 w 2074863"/>
              <a:gd name="T27" fmla="*/ 209994 h 1449388"/>
              <a:gd name="T28" fmla="*/ 910960 w 2074863"/>
              <a:gd name="T29" fmla="*/ 275617 h 1449388"/>
              <a:gd name="T30" fmla="*/ 1184248 w 2074863"/>
              <a:gd name="T31" fmla="*/ 351448 h 1449388"/>
              <a:gd name="T32" fmla="*/ 1396319 w 2074863"/>
              <a:gd name="T33" fmla="*/ 332855 h 1449388"/>
              <a:gd name="T34" fmla="*/ 1606205 w 2074863"/>
              <a:gd name="T35" fmla="*/ 562536 h 1449388"/>
              <a:gd name="T36" fmla="*/ 1640821 w 2074863"/>
              <a:gd name="T37" fmla="*/ 739718 h 1449388"/>
              <a:gd name="T38" fmla="*/ 1379558 w 2074863"/>
              <a:gd name="T39" fmla="*/ 843985 h 1449388"/>
              <a:gd name="T40" fmla="*/ 1124853 w 2074863"/>
              <a:gd name="T41" fmla="*/ 641283 h 1449388"/>
              <a:gd name="T42" fmla="*/ 720387 w 2074863"/>
              <a:gd name="T43" fmla="*/ 519516 h 1449388"/>
              <a:gd name="T44" fmla="*/ 653705 w 2074863"/>
              <a:gd name="T45" fmla="*/ 311345 h 1449388"/>
              <a:gd name="T46" fmla="*/ 325395 w 2074863"/>
              <a:gd name="T47" fmla="*/ 480871 h 1449388"/>
              <a:gd name="T48" fmla="*/ 435438 w 2074863"/>
              <a:gd name="T49" fmla="*/ 683574 h 1449388"/>
              <a:gd name="T50" fmla="*/ 530543 w 2074863"/>
              <a:gd name="T51" fmla="*/ 794768 h 1449388"/>
              <a:gd name="T52" fmla="*/ 611436 w 2074863"/>
              <a:gd name="T53" fmla="*/ 890286 h 1449388"/>
              <a:gd name="T54" fmla="*/ 688686 w 2074863"/>
              <a:gd name="T55" fmla="*/ 1001480 h 1449388"/>
              <a:gd name="T56" fmla="*/ 800188 w 2074863"/>
              <a:gd name="T57" fmla="*/ 1230068 h 1449388"/>
              <a:gd name="T58" fmla="*/ 913511 w 2074863"/>
              <a:gd name="T59" fmla="*/ 1255588 h 1449388"/>
              <a:gd name="T60" fmla="*/ 768486 w 2074863"/>
              <a:gd name="T61" fmla="*/ 1063458 h 1449388"/>
              <a:gd name="T62" fmla="*/ 798730 w 2074863"/>
              <a:gd name="T63" fmla="*/ 1022261 h 1449388"/>
              <a:gd name="T64" fmla="*/ 1047604 w 2074863"/>
              <a:gd name="T65" fmla="*/ 1245015 h 1449388"/>
              <a:gd name="T66" fmla="*/ 1112465 w 2074863"/>
              <a:gd name="T67" fmla="*/ 1184496 h 1449388"/>
              <a:gd name="T68" fmla="*/ 841727 w 2074863"/>
              <a:gd name="T69" fmla="*/ 896119 h 1449388"/>
              <a:gd name="T70" fmla="*/ 886182 w 2074863"/>
              <a:gd name="T71" fmla="*/ 868047 h 1449388"/>
              <a:gd name="T72" fmla="*/ 1205383 w 2074863"/>
              <a:gd name="T73" fmla="*/ 1138195 h 1449388"/>
              <a:gd name="T74" fmla="*/ 1202468 w 2074863"/>
              <a:gd name="T75" fmla="*/ 1026636 h 1449388"/>
              <a:gd name="T76" fmla="*/ 955779 w 2074863"/>
              <a:gd name="T77" fmla="*/ 749197 h 1449388"/>
              <a:gd name="T78" fmla="*/ 1006793 w 2074863"/>
              <a:gd name="T79" fmla="*/ 736437 h 1449388"/>
              <a:gd name="T80" fmla="*/ 1311053 w 2074863"/>
              <a:gd name="T81" fmla="*/ 1001480 h 1449388"/>
              <a:gd name="T82" fmla="*/ 1303037 w 2074863"/>
              <a:gd name="T83" fmla="*/ 890286 h 1449388"/>
              <a:gd name="T84" fmla="*/ 1310325 w 2074863"/>
              <a:gd name="T85" fmla="*/ 838516 h 1449388"/>
              <a:gd name="T86" fmla="*/ 1409802 w 2074863"/>
              <a:gd name="T87" fmla="*/ 919087 h 1449388"/>
              <a:gd name="T88" fmla="*/ 1378829 w 2074863"/>
              <a:gd name="T89" fmla="*/ 1028094 h 1449388"/>
              <a:gd name="T90" fmla="*/ 1306317 w 2074863"/>
              <a:gd name="T91" fmla="*/ 1123248 h 1449388"/>
              <a:gd name="T92" fmla="*/ 1210119 w 2074863"/>
              <a:gd name="T93" fmla="*/ 1205641 h 1449388"/>
              <a:gd name="T94" fmla="*/ 1113922 w 2074863"/>
              <a:gd name="T95" fmla="*/ 1290222 h 1449388"/>
              <a:gd name="T96" fmla="*/ 1016631 w 2074863"/>
              <a:gd name="T97" fmla="*/ 1300795 h 1449388"/>
              <a:gd name="T98" fmla="*/ 897478 w 2074863"/>
              <a:gd name="T99" fmla="*/ 1327044 h 1449388"/>
              <a:gd name="T100" fmla="*/ 625648 w 2074863"/>
              <a:gd name="T101" fmla="*/ 1160798 h 1449388"/>
              <a:gd name="T102" fmla="*/ 491918 w 2074863"/>
              <a:gd name="T103" fmla="*/ 1202360 h 1449388"/>
              <a:gd name="T104" fmla="*/ 458760 w 2074863"/>
              <a:gd name="T105" fmla="*/ 1134550 h 1449388"/>
              <a:gd name="T106" fmla="*/ 365477 w 2074863"/>
              <a:gd name="T107" fmla="*/ 1057260 h 1449388"/>
              <a:gd name="T108" fmla="*/ 317378 w 2074863"/>
              <a:gd name="T109" fmla="*/ 969763 h 1449388"/>
              <a:gd name="T110" fmla="*/ 233206 w 2074863"/>
              <a:gd name="T111" fmla="*/ 865131 h 1449388"/>
              <a:gd name="T112" fmla="*/ 268916 w 2074863"/>
              <a:gd name="T113" fmla="*/ 733520 h 1449388"/>
              <a:gd name="T114" fmla="*/ 186565 w 2074863"/>
              <a:gd name="T115" fmla="*/ 647845 h 1449388"/>
              <a:gd name="T116" fmla="*/ 1822 w 2074863"/>
              <a:gd name="T117" fmla="*/ 438580 h 1449388"/>
              <a:gd name="T118" fmla="*/ 272923 w 2074863"/>
              <a:gd name="T119" fmla="*/ 139996 h 14493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074863" h="1449388">
                <a:moveTo>
                  <a:pt x="1923841" y="577723"/>
                </a:moveTo>
                <a:lnTo>
                  <a:pt x="1919867" y="578517"/>
                </a:lnTo>
                <a:lnTo>
                  <a:pt x="1915893" y="579312"/>
                </a:lnTo>
                <a:lnTo>
                  <a:pt x="1911919" y="580503"/>
                </a:lnTo>
                <a:lnTo>
                  <a:pt x="1907944" y="582488"/>
                </a:lnTo>
                <a:lnTo>
                  <a:pt x="1904765" y="584871"/>
                </a:lnTo>
                <a:lnTo>
                  <a:pt x="1901983" y="586857"/>
                </a:lnTo>
                <a:lnTo>
                  <a:pt x="1898804" y="589636"/>
                </a:lnTo>
                <a:lnTo>
                  <a:pt x="1896022" y="592813"/>
                </a:lnTo>
                <a:lnTo>
                  <a:pt x="1893240" y="595593"/>
                </a:lnTo>
                <a:lnTo>
                  <a:pt x="1891253" y="599167"/>
                </a:lnTo>
                <a:lnTo>
                  <a:pt x="1889663" y="602741"/>
                </a:lnTo>
                <a:lnTo>
                  <a:pt x="1888471" y="606712"/>
                </a:lnTo>
                <a:lnTo>
                  <a:pt x="1887278" y="610683"/>
                </a:lnTo>
                <a:lnTo>
                  <a:pt x="1886483" y="615051"/>
                </a:lnTo>
                <a:lnTo>
                  <a:pt x="1886483" y="619419"/>
                </a:lnTo>
                <a:lnTo>
                  <a:pt x="1886483" y="623390"/>
                </a:lnTo>
                <a:lnTo>
                  <a:pt x="1887278" y="627758"/>
                </a:lnTo>
                <a:lnTo>
                  <a:pt x="1888471" y="631729"/>
                </a:lnTo>
                <a:lnTo>
                  <a:pt x="1889663" y="635303"/>
                </a:lnTo>
                <a:lnTo>
                  <a:pt x="1891253" y="639274"/>
                </a:lnTo>
                <a:lnTo>
                  <a:pt x="1893240" y="642451"/>
                </a:lnTo>
                <a:lnTo>
                  <a:pt x="1896022" y="646025"/>
                </a:lnTo>
                <a:lnTo>
                  <a:pt x="1898804" y="648805"/>
                </a:lnTo>
                <a:lnTo>
                  <a:pt x="1901983" y="651188"/>
                </a:lnTo>
                <a:lnTo>
                  <a:pt x="1904765" y="653967"/>
                </a:lnTo>
                <a:lnTo>
                  <a:pt x="1907944" y="655953"/>
                </a:lnTo>
                <a:lnTo>
                  <a:pt x="1911919" y="657541"/>
                </a:lnTo>
                <a:lnTo>
                  <a:pt x="1915893" y="659130"/>
                </a:lnTo>
                <a:lnTo>
                  <a:pt x="1919867" y="660321"/>
                </a:lnTo>
                <a:lnTo>
                  <a:pt x="1923841" y="660718"/>
                </a:lnTo>
                <a:lnTo>
                  <a:pt x="1928213" y="661115"/>
                </a:lnTo>
                <a:lnTo>
                  <a:pt x="1932585" y="660718"/>
                </a:lnTo>
                <a:lnTo>
                  <a:pt x="1936956" y="660321"/>
                </a:lnTo>
                <a:lnTo>
                  <a:pt x="1940533" y="659130"/>
                </a:lnTo>
                <a:lnTo>
                  <a:pt x="1944508" y="657541"/>
                </a:lnTo>
                <a:lnTo>
                  <a:pt x="1948084" y="655953"/>
                </a:lnTo>
                <a:lnTo>
                  <a:pt x="1951661" y="653967"/>
                </a:lnTo>
                <a:lnTo>
                  <a:pt x="1954841" y="651188"/>
                </a:lnTo>
                <a:lnTo>
                  <a:pt x="1958020" y="648805"/>
                </a:lnTo>
                <a:lnTo>
                  <a:pt x="1960405" y="646025"/>
                </a:lnTo>
                <a:lnTo>
                  <a:pt x="1963187" y="642451"/>
                </a:lnTo>
                <a:lnTo>
                  <a:pt x="1965174" y="639274"/>
                </a:lnTo>
                <a:lnTo>
                  <a:pt x="1966763" y="635303"/>
                </a:lnTo>
                <a:lnTo>
                  <a:pt x="1967956" y="631729"/>
                </a:lnTo>
                <a:lnTo>
                  <a:pt x="1969148" y="627758"/>
                </a:lnTo>
                <a:lnTo>
                  <a:pt x="1969943" y="623390"/>
                </a:lnTo>
                <a:lnTo>
                  <a:pt x="1970340" y="619419"/>
                </a:lnTo>
                <a:lnTo>
                  <a:pt x="1969943" y="615051"/>
                </a:lnTo>
                <a:lnTo>
                  <a:pt x="1969148" y="610683"/>
                </a:lnTo>
                <a:lnTo>
                  <a:pt x="1967956" y="606712"/>
                </a:lnTo>
                <a:lnTo>
                  <a:pt x="1966763" y="602741"/>
                </a:lnTo>
                <a:lnTo>
                  <a:pt x="1965174" y="599167"/>
                </a:lnTo>
                <a:lnTo>
                  <a:pt x="1963187" y="595593"/>
                </a:lnTo>
                <a:lnTo>
                  <a:pt x="1960405" y="592813"/>
                </a:lnTo>
                <a:lnTo>
                  <a:pt x="1958020" y="589636"/>
                </a:lnTo>
                <a:lnTo>
                  <a:pt x="1954841" y="586857"/>
                </a:lnTo>
                <a:lnTo>
                  <a:pt x="1951661" y="584871"/>
                </a:lnTo>
                <a:lnTo>
                  <a:pt x="1948084" y="582488"/>
                </a:lnTo>
                <a:lnTo>
                  <a:pt x="1944508" y="580503"/>
                </a:lnTo>
                <a:lnTo>
                  <a:pt x="1940533" y="579312"/>
                </a:lnTo>
                <a:lnTo>
                  <a:pt x="1936956" y="578517"/>
                </a:lnTo>
                <a:lnTo>
                  <a:pt x="1932585" y="577723"/>
                </a:lnTo>
                <a:lnTo>
                  <a:pt x="1928213" y="577723"/>
                </a:lnTo>
                <a:lnTo>
                  <a:pt x="1923841" y="577723"/>
                </a:lnTo>
                <a:close/>
                <a:moveTo>
                  <a:pt x="519301" y="160338"/>
                </a:moveTo>
                <a:lnTo>
                  <a:pt x="523687" y="160338"/>
                </a:lnTo>
                <a:lnTo>
                  <a:pt x="528072" y="160729"/>
                </a:lnTo>
                <a:lnTo>
                  <a:pt x="532059" y="161512"/>
                </a:lnTo>
                <a:lnTo>
                  <a:pt x="536445" y="162687"/>
                </a:lnTo>
                <a:lnTo>
                  <a:pt x="540033" y="163861"/>
                </a:lnTo>
                <a:lnTo>
                  <a:pt x="544020" y="166210"/>
                </a:lnTo>
                <a:lnTo>
                  <a:pt x="547209" y="168558"/>
                </a:lnTo>
                <a:lnTo>
                  <a:pt x="550399" y="170907"/>
                </a:lnTo>
                <a:lnTo>
                  <a:pt x="553588" y="174038"/>
                </a:lnTo>
                <a:lnTo>
                  <a:pt x="556379" y="176778"/>
                </a:lnTo>
                <a:lnTo>
                  <a:pt x="558771" y="180693"/>
                </a:lnTo>
                <a:lnTo>
                  <a:pt x="560366" y="183824"/>
                </a:lnTo>
                <a:lnTo>
                  <a:pt x="562359" y="188130"/>
                </a:lnTo>
                <a:lnTo>
                  <a:pt x="563954" y="192436"/>
                </a:lnTo>
                <a:lnTo>
                  <a:pt x="564752" y="196350"/>
                </a:lnTo>
                <a:lnTo>
                  <a:pt x="565150" y="201048"/>
                </a:lnTo>
                <a:lnTo>
                  <a:pt x="565150" y="205353"/>
                </a:lnTo>
                <a:lnTo>
                  <a:pt x="564752" y="209268"/>
                </a:lnTo>
                <a:lnTo>
                  <a:pt x="563954" y="213574"/>
                </a:lnTo>
                <a:lnTo>
                  <a:pt x="562758" y="217488"/>
                </a:lnTo>
                <a:lnTo>
                  <a:pt x="560765" y="221402"/>
                </a:lnTo>
                <a:lnTo>
                  <a:pt x="558771" y="224925"/>
                </a:lnTo>
                <a:lnTo>
                  <a:pt x="556778" y="228448"/>
                </a:lnTo>
                <a:lnTo>
                  <a:pt x="553987" y="231188"/>
                </a:lnTo>
                <a:lnTo>
                  <a:pt x="551196" y="234711"/>
                </a:lnTo>
                <a:lnTo>
                  <a:pt x="547608" y="237060"/>
                </a:lnTo>
                <a:lnTo>
                  <a:pt x="544418" y="239800"/>
                </a:lnTo>
                <a:lnTo>
                  <a:pt x="540431" y="241366"/>
                </a:lnTo>
                <a:lnTo>
                  <a:pt x="536843" y="242932"/>
                </a:lnTo>
                <a:lnTo>
                  <a:pt x="532458" y="244497"/>
                </a:lnTo>
                <a:lnTo>
                  <a:pt x="528072" y="245672"/>
                </a:lnTo>
                <a:lnTo>
                  <a:pt x="523687" y="246063"/>
                </a:lnTo>
                <a:lnTo>
                  <a:pt x="518902" y="246063"/>
                </a:lnTo>
                <a:lnTo>
                  <a:pt x="514915" y="245672"/>
                </a:lnTo>
                <a:lnTo>
                  <a:pt x="510530" y="244497"/>
                </a:lnTo>
                <a:lnTo>
                  <a:pt x="506543" y="243323"/>
                </a:lnTo>
                <a:lnTo>
                  <a:pt x="502955" y="241757"/>
                </a:lnTo>
                <a:lnTo>
                  <a:pt x="498968" y="239800"/>
                </a:lnTo>
                <a:lnTo>
                  <a:pt x="495778" y="237451"/>
                </a:lnTo>
                <a:lnTo>
                  <a:pt x="492190" y="235103"/>
                </a:lnTo>
                <a:lnTo>
                  <a:pt x="489399" y="232363"/>
                </a:lnTo>
                <a:lnTo>
                  <a:pt x="486210" y="228840"/>
                </a:lnTo>
                <a:lnTo>
                  <a:pt x="484216" y="225708"/>
                </a:lnTo>
                <a:lnTo>
                  <a:pt x="482223" y="221794"/>
                </a:lnTo>
                <a:lnTo>
                  <a:pt x="480628" y="217879"/>
                </a:lnTo>
                <a:lnTo>
                  <a:pt x="479033" y="213965"/>
                </a:lnTo>
                <a:lnTo>
                  <a:pt x="478236" y="209268"/>
                </a:lnTo>
                <a:lnTo>
                  <a:pt x="477837" y="205353"/>
                </a:lnTo>
                <a:lnTo>
                  <a:pt x="477837" y="200656"/>
                </a:lnTo>
                <a:lnTo>
                  <a:pt x="478236" y="196350"/>
                </a:lnTo>
                <a:lnTo>
                  <a:pt x="479033" y="192436"/>
                </a:lnTo>
                <a:lnTo>
                  <a:pt x="480628" y="188522"/>
                </a:lnTo>
                <a:lnTo>
                  <a:pt x="481824" y="184607"/>
                </a:lnTo>
                <a:lnTo>
                  <a:pt x="483818" y="181084"/>
                </a:lnTo>
                <a:lnTo>
                  <a:pt x="486210" y="177561"/>
                </a:lnTo>
                <a:lnTo>
                  <a:pt x="489001" y="174430"/>
                </a:lnTo>
                <a:lnTo>
                  <a:pt x="491791" y="171298"/>
                </a:lnTo>
                <a:lnTo>
                  <a:pt x="494981" y="168558"/>
                </a:lnTo>
                <a:lnTo>
                  <a:pt x="498569" y="166601"/>
                </a:lnTo>
                <a:lnTo>
                  <a:pt x="502157" y="164252"/>
                </a:lnTo>
                <a:lnTo>
                  <a:pt x="506144" y="162687"/>
                </a:lnTo>
                <a:lnTo>
                  <a:pt x="510530" y="161512"/>
                </a:lnTo>
                <a:lnTo>
                  <a:pt x="514915" y="160729"/>
                </a:lnTo>
                <a:lnTo>
                  <a:pt x="519301" y="160338"/>
                </a:lnTo>
                <a:close/>
                <a:moveTo>
                  <a:pt x="1699693" y="111125"/>
                </a:moveTo>
                <a:lnTo>
                  <a:pt x="1718770" y="131377"/>
                </a:lnTo>
                <a:lnTo>
                  <a:pt x="1740628" y="154806"/>
                </a:lnTo>
                <a:lnTo>
                  <a:pt x="1768448" y="186178"/>
                </a:lnTo>
                <a:lnTo>
                  <a:pt x="1784345" y="204842"/>
                </a:lnTo>
                <a:lnTo>
                  <a:pt x="1801832" y="224697"/>
                </a:lnTo>
                <a:lnTo>
                  <a:pt x="1819318" y="246538"/>
                </a:lnTo>
                <a:lnTo>
                  <a:pt x="1838395" y="269173"/>
                </a:lnTo>
                <a:lnTo>
                  <a:pt x="1857471" y="293793"/>
                </a:lnTo>
                <a:lnTo>
                  <a:pt x="1877343" y="318811"/>
                </a:lnTo>
                <a:lnTo>
                  <a:pt x="1897611" y="345417"/>
                </a:lnTo>
                <a:lnTo>
                  <a:pt x="1917483" y="372420"/>
                </a:lnTo>
                <a:lnTo>
                  <a:pt x="1936956" y="400217"/>
                </a:lnTo>
                <a:lnTo>
                  <a:pt x="1954841" y="426823"/>
                </a:lnTo>
                <a:lnTo>
                  <a:pt x="1971930" y="453032"/>
                </a:lnTo>
                <a:lnTo>
                  <a:pt x="1987032" y="478050"/>
                </a:lnTo>
                <a:lnTo>
                  <a:pt x="2001339" y="501479"/>
                </a:lnTo>
                <a:lnTo>
                  <a:pt x="2014057" y="524511"/>
                </a:lnTo>
                <a:lnTo>
                  <a:pt x="2025980" y="545558"/>
                </a:lnTo>
                <a:lnTo>
                  <a:pt x="2036313" y="565016"/>
                </a:lnTo>
                <a:lnTo>
                  <a:pt x="2045454" y="582488"/>
                </a:lnTo>
                <a:lnTo>
                  <a:pt x="2053402" y="598770"/>
                </a:lnTo>
                <a:lnTo>
                  <a:pt x="2065325" y="623787"/>
                </a:lnTo>
                <a:lnTo>
                  <a:pt x="2072479" y="640069"/>
                </a:lnTo>
                <a:lnTo>
                  <a:pt x="2074863" y="646025"/>
                </a:lnTo>
                <a:lnTo>
                  <a:pt x="1870189" y="796925"/>
                </a:lnTo>
                <a:lnTo>
                  <a:pt x="1867407" y="789380"/>
                </a:lnTo>
                <a:lnTo>
                  <a:pt x="1859856" y="767142"/>
                </a:lnTo>
                <a:lnTo>
                  <a:pt x="1854689" y="751258"/>
                </a:lnTo>
                <a:lnTo>
                  <a:pt x="1847933" y="733388"/>
                </a:lnTo>
                <a:lnTo>
                  <a:pt x="1839985" y="712342"/>
                </a:lnTo>
                <a:lnTo>
                  <a:pt x="1830844" y="690104"/>
                </a:lnTo>
                <a:lnTo>
                  <a:pt x="1820908" y="666278"/>
                </a:lnTo>
                <a:lnTo>
                  <a:pt x="1809383" y="640466"/>
                </a:lnTo>
                <a:lnTo>
                  <a:pt x="1797063" y="614257"/>
                </a:lnTo>
                <a:lnTo>
                  <a:pt x="1783550" y="586857"/>
                </a:lnTo>
                <a:lnTo>
                  <a:pt x="1768845" y="559059"/>
                </a:lnTo>
                <a:lnTo>
                  <a:pt x="1753346" y="531262"/>
                </a:lnTo>
                <a:lnTo>
                  <a:pt x="1744602" y="517363"/>
                </a:lnTo>
                <a:lnTo>
                  <a:pt x="1736256" y="503862"/>
                </a:lnTo>
                <a:lnTo>
                  <a:pt x="1727513" y="490360"/>
                </a:lnTo>
                <a:lnTo>
                  <a:pt x="1718770" y="476859"/>
                </a:lnTo>
                <a:lnTo>
                  <a:pt x="1709232" y="463357"/>
                </a:lnTo>
                <a:lnTo>
                  <a:pt x="1700091" y="450650"/>
                </a:lnTo>
                <a:lnTo>
                  <a:pt x="1690552" y="438339"/>
                </a:lnTo>
                <a:lnTo>
                  <a:pt x="1681014" y="426029"/>
                </a:lnTo>
                <a:lnTo>
                  <a:pt x="1661938" y="403394"/>
                </a:lnTo>
                <a:lnTo>
                  <a:pt x="1643259" y="381951"/>
                </a:lnTo>
                <a:lnTo>
                  <a:pt x="1624977" y="362095"/>
                </a:lnTo>
                <a:lnTo>
                  <a:pt x="1606696" y="343431"/>
                </a:lnTo>
                <a:lnTo>
                  <a:pt x="1590004" y="327150"/>
                </a:lnTo>
                <a:lnTo>
                  <a:pt x="1573312" y="311663"/>
                </a:lnTo>
                <a:lnTo>
                  <a:pt x="1558210" y="298559"/>
                </a:lnTo>
                <a:lnTo>
                  <a:pt x="1544697" y="287042"/>
                </a:lnTo>
                <a:lnTo>
                  <a:pt x="1532377" y="276718"/>
                </a:lnTo>
                <a:lnTo>
                  <a:pt x="1522044" y="268776"/>
                </a:lnTo>
                <a:lnTo>
                  <a:pt x="1506942" y="257657"/>
                </a:lnTo>
                <a:lnTo>
                  <a:pt x="1501775" y="254083"/>
                </a:lnTo>
                <a:lnTo>
                  <a:pt x="1699693" y="111125"/>
                </a:lnTo>
                <a:close/>
                <a:moveTo>
                  <a:pt x="529828" y="78646"/>
                </a:moveTo>
                <a:lnTo>
                  <a:pt x="511572" y="88179"/>
                </a:lnTo>
                <a:lnTo>
                  <a:pt x="489347" y="100889"/>
                </a:lnTo>
                <a:lnTo>
                  <a:pt x="476647" y="108436"/>
                </a:lnTo>
                <a:lnTo>
                  <a:pt x="463153" y="116777"/>
                </a:lnTo>
                <a:lnTo>
                  <a:pt x="448865" y="126310"/>
                </a:lnTo>
                <a:lnTo>
                  <a:pt x="433784" y="136240"/>
                </a:lnTo>
                <a:lnTo>
                  <a:pt x="417512" y="147759"/>
                </a:lnTo>
                <a:lnTo>
                  <a:pt x="401637" y="159675"/>
                </a:lnTo>
                <a:lnTo>
                  <a:pt x="384175" y="172783"/>
                </a:lnTo>
                <a:lnTo>
                  <a:pt x="367109" y="186288"/>
                </a:lnTo>
                <a:lnTo>
                  <a:pt x="349250" y="200984"/>
                </a:lnTo>
                <a:lnTo>
                  <a:pt x="331787" y="216475"/>
                </a:lnTo>
                <a:lnTo>
                  <a:pt x="313531" y="233157"/>
                </a:lnTo>
                <a:lnTo>
                  <a:pt x="294878" y="250634"/>
                </a:lnTo>
                <a:lnTo>
                  <a:pt x="277019" y="268905"/>
                </a:lnTo>
                <a:lnTo>
                  <a:pt x="259159" y="287177"/>
                </a:lnTo>
                <a:lnTo>
                  <a:pt x="225028" y="322528"/>
                </a:lnTo>
                <a:lnTo>
                  <a:pt x="193278" y="356687"/>
                </a:lnTo>
                <a:lnTo>
                  <a:pt x="164703" y="389257"/>
                </a:lnTo>
                <a:lnTo>
                  <a:pt x="138906" y="419445"/>
                </a:lnTo>
                <a:lnTo>
                  <a:pt x="116284" y="446057"/>
                </a:lnTo>
                <a:lnTo>
                  <a:pt x="97234" y="469095"/>
                </a:lnTo>
                <a:lnTo>
                  <a:pt x="82550" y="488161"/>
                </a:lnTo>
                <a:lnTo>
                  <a:pt x="205184" y="612882"/>
                </a:lnTo>
                <a:lnTo>
                  <a:pt x="213915" y="597391"/>
                </a:lnTo>
                <a:lnTo>
                  <a:pt x="224631" y="581106"/>
                </a:lnTo>
                <a:lnTo>
                  <a:pt x="236934" y="562437"/>
                </a:lnTo>
                <a:lnTo>
                  <a:pt x="250428" y="542974"/>
                </a:lnTo>
                <a:lnTo>
                  <a:pt x="256381" y="531456"/>
                </a:lnTo>
                <a:lnTo>
                  <a:pt x="260350" y="524306"/>
                </a:lnTo>
                <a:lnTo>
                  <a:pt x="265112" y="515965"/>
                </a:lnTo>
                <a:lnTo>
                  <a:pt x="270669" y="507623"/>
                </a:lnTo>
                <a:lnTo>
                  <a:pt x="277019" y="498885"/>
                </a:lnTo>
                <a:lnTo>
                  <a:pt x="284162" y="488558"/>
                </a:lnTo>
                <a:lnTo>
                  <a:pt x="292100" y="478628"/>
                </a:lnTo>
                <a:lnTo>
                  <a:pt x="301228" y="467506"/>
                </a:lnTo>
                <a:lnTo>
                  <a:pt x="311547" y="456385"/>
                </a:lnTo>
                <a:lnTo>
                  <a:pt x="322262" y="444071"/>
                </a:lnTo>
                <a:lnTo>
                  <a:pt x="334565" y="431758"/>
                </a:lnTo>
                <a:lnTo>
                  <a:pt x="348059" y="418650"/>
                </a:lnTo>
                <a:lnTo>
                  <a:pt x="362347" y="405543"/>
                </a:lnTo>
                <a:lnTo>
                  <a:pt x="378619" y="391641"/>
                </a:lnTo>
                <a:lnTo>
                  <a:pt x="395684" y="377739"/>
                </a:lnTo>
                <a:lnTo>
                  <a:pt x="413147" y="362248"/>
                </a:lnTo>
                <a:lnTo>
                  <a:pt x="430609" y="347154"/>
                </a:lnTo>
                <a:lnTo>
                  <a:pt x="448469" y="332855"/>
                </a:lnTo>
                <a:lnTo>
                  <a:pt x="466328" y="318953"/>
                </a:lnTo>
                <a:lnTo>
                  <a:pt x="484188" y="305448"/>
                </a:lnTo>
                <a:lnTo>
                  <a:pt x="502047" y="292737"/>
                </a:lnTo>
                <a:lnTo>
                  <a:pt x="519510" y="280821"/>
                </a:lnTo>
                <a:lnTo>
                  <a:pt x="536972" y="268905"/>
                </a:lnTo>
                <a:lnTo>
                  <a:pt x="553641" y="257784"/>
                </a:lnTo>
                <a:lnTo>
                  <a:pt x="570310" y="247457"/>
                </a:lnTo>
                <a:lnTo>
                  <a:pt x="601663" y="228391"/>
                </a:lnTo>
                <a:lnTo>
                  <a:pt x="629841" y="212106"/>
                </a:lnTo>
                <a:lnTo>
                  <a:pt x="654050" y="198601"/>
                </a:lnTo>
                <a:lnTo>
                  <a:pt x="529828" y="78646"/>
                </a:lnTo>
                <a:close/>
                <a:moveTo>
                  <a:pt x="537766" y="0"/>
                </a:moveTo>
                <a:lnTo>
                  <a:pt x="542925" y="794"/>
                </a:lnTo>
                <a:lnTo>
                  <a:pt x="548085" y="2383"/>
                </a:lnTo>
                <a:lnTo>
                  <a:pt x="552450" y="4369"/>
                </a:lnTo>
                <a:lnTo>
                  <a:pt x="557213" y="6752"/>
                </a:lnTo>
                <a:lnTo>
                  <a:pt x="561181" y="10327"/>
                </a:lnTo>
                <a:lnTo>
                  <a:pt x="738981" y="181521"/>
                </a:lnTo>
                <a:lnTo>
                  <a:pt x="741760" y="185096"/>
                </a:lnTo>
                <a:lnTo>
                  <a:pt x="744538" y="188274"/>
                </a:lnTo>
                <a:lnTo>
                  <a:pt x="746522" y="192246"/>
                </a:lnTo>
                <a:lnTo>
                  <a:pt x="748110" y="195820"/>
                </a:lnTo>
                <a:lnTo>
                  <a:pt x="748903" y="200190"/>
                </a:lnTo>
                <a:lnTo>
                  <a:pt x="749697" y="204162"/>
                </a:lnTo>
                <a:lnTo>
                  <a:pt x="749697" y="208531"/>
                </a:lnTo>
                <a:lnTo>
                  <a:pt x="749300" y="213297"/>
                </a:lnTo>
                <a:lnTo>
                  <a:pt x="748506" y="217269"/>
                </a:lnTo>
                <a:lnTo>
                  <a:pt x="746919" y="221241"/>
                </a:lnTo>
                <a:lnTo>
                  <a:pt x="745331" y="224816"/>
                </a:lnTo>
                <a:lnTo>
                  <a:pt x="742553" y="228788"/>
                </a:lnTo>
                <a:lnTo>
                  <a:pt x="740172" y="231568"/>
                </a:lnTo>
                <a:lnTo>
                  <a:pt x="736600" y="234746"/>
                </a:lnTo>
                <a:lnTo>
                  <a:pt x="733425" y="237129"/>
                </a:lnTo>
                <a:lnTo>
                  <a:pt x="729456" y="239512"/>
                </a:lnTo>
                <a:lnTo>
                  <a:pt x="722710" y="242690"/>
                </a:lnTo>
                <a:lnTo>
                  <a:pt x="705247" y="251429"/>
                </a:lnTo>
                <a:lnTo>
                  <a:pt x="776685" y="295915"/>
                </a:lnTo>
                <a:lnTo>
                  <a:pt x="813594" y="318953"/>
                </a:lnTo>
                <a:lnTo>
                  <a:pt x="843756" y="338416"/>
                </a:lnTo>
                <a:lnTo>
                  <a:pt x="855266" y="332458"/>
                </a:lnTo>
                <a:lnTo>
                  <a:pt x="867569" y="326500"/>
                </a:lnTo>
                <a:lnTo>
                  <a:pt x="879872" y="321733"/>
                </a:lnTo>
                <a:lnTo>
                  <a:pt x="892175" y="317364"/>
                </a:lnTo>
                <a:lnTo>
                  <a:pt x="905669" y="312995"/>
                </a:lnTo>
                <a:lnTo>
                  <a:pt x="919163" y="309817"/>
                </a:lnTo>
                <a:lnTo>
                  <a:pt x="933847" y="307037"/>
                </a:lnTo>
                <a:lnTo>
                  <a:pt x="948135" y="304256"/>
                </a:lnTo>
                <a:lnTo>
                  <a:pt x="970756" y="301873"/>
                </a:lnTo>
                <a:lnTo>
                  <a:pt x="992188" y="300284"/>
                </a:lnTo>
                <a:lnTo>
                  <a:pt x="1013222" y="299093"/>
                </a:lnTo>
                <a:lnTo>
                  <a:pt x="1033066" y="298696"/>
                </a:lnTo>
                <a:lnTo>
                  <a:pt x="1052513" y="299490"/>
                </a:lnTo>
                <a:lnTo>
                  <a:pt x="1070769" y="301079"/>
                </a:lnTo>
                <a:lnTo>
                  <a:pt x="1088231" y="302668"/>
                </a:lnTo>
                <a:lnTo>
                  <a:pt x="1105297" y="305051"/>
                </a:lnTo>
                <a:lnTo>
                  <a:pt x="1121172" y="308228"/>
                </a:lnTo>
                <a:lnTo>
                  <a:pt x="1137047" y="311803"/>
                </a:lnTo>
                <a:lnTo>
                  <a:pt x="1151731" y="315775"/>
                </a:lnTo>
                <a:lnTo>
                  <a:pt x="1165622" y="320542"/>
                </a:lnTo>
                <a:lnTo>
                  <a:pt x="1179116" y="324911"/>
                </a:lnTo>
                <a:lnTo>
                  <a:pt x="1191816" y="329677"/>
                </a:lnTo>
                <a:lnTo>
                  <a:pt x="1203722" y="335238"/>
                </a:lnTo>
                <a:lnTo>
                  <a:pt x="1215231" y="340004"/>
                </a:lnTo>
                <a:lnTo>
                  <a:pt x="1226741" y="345565"/>
                </a:lnTo>
                <a:lnTo>
                  <a:pt x="1237060" y="351126"/>
                </a:lnTo>
                <a:lnTo>
                  <a:pt x="1256506" y="362645"/>
                </a:lnTo>
                <a:lnTo>
                  <a:pt x="1274366" y="372972"/>
                </a:lnTo>
                <a:lnTo>
                  <a:pt x="1289844" y="382902"/>
                </a:lnTo>
                <a:lnTo>
                  <a:pt x="1304131" y="391641"/>
                </a:lnTo>
                <a:lnTo>
                  <a:pt x="1310878" y="395613"/>
                </a:lnTo>
                <a:lnTo>
                  <a:pt x="1317228" y="398790"/>
                </a:lnTo>
                <a:lnTo>
                  <a:pt x="1323578" y="401968"/>
                </a:lnTo>
                <a:lnTo>
                  <a:pt x="1329135" y="403954"/>
                </a:lnTo>
                <a:lnTo>
                  <a:pt x="1334691" y="405543"/>
                </a:lnTo>
                <a:lnTo>
                  <a:pt x="1340247" y="406337"/>
                </a:lnTo>
                <a:lnTo>
                  <a:pt x="1345406" y="407132"/>
                </a:lnTo>
                <a:lnTo>
                  <a:pt x="1351360" y="407132"/>
                </a:lnTo>
                <a:lnTo>
                  <a:pt x="1358106" y="406734"/>
                </a:lnTo>
                <a:lnTo>
                  <a:pt x="1364853" y="406337"/>
                </a:lnTo>
                <a:lnTo>
                  <a:pt x="1379538" y="404351"/>
                </a:lnTo>
                <a:lnTo>
                  <a:pt x="1395810" y="401173"/>
                </a:lnTo>
                <a:lnTo>
                  <a:pt x="1412081" y="397201"/>
                </a:lnTo>
                <a:lnTo>
                  <a:pt x="1429544" y="392832"/>
                </a:lnTo>
                <a:lnTo>
                  <a:pt x="1446610" y="387669"/>
                </a:lnTo>
                <a:lnTo>
                  <a:pt x="1463675" y="382505"/>
                </a:lnTo>
                <a:lnTo>
                  <a:pt x="1494631" y="371781"/>
                </a:lnTo>
                <a:lnTo>
                  <a:pt x="1520825" y="362645"/>
                </a:lnTo>
                <a:lnTo>
                  <a:pt x="1545035" y="353112"/>
                </a:lnTo>
                <a:lnTo>
                  <a:pt x="1550988" y="357481"/>
                </a:lnTo>
                <a:lnTo>
                  <a:pt x="1557338" y="363439"/>
                </a:lnTo>
                <a:lnTo>
                  <a:pt x="1566069" y="371383"/>
                </a:lnTo>
                <a:lnTo>
                  <a:pt x="1577578" y="382108"/>
                </a:lnTo>
                <a:lnTo>
                  <a:pt x="1589881" y="395215"/>
                </a:lnTo>
                <a:lnTo>
                  <a:pt x="1604963" y="410309"/>
                </a:lnTo>
                <a:lnTo>
                  <a:pt x="1620838" y="428183"/>
                </a:lnTo>
                <a:lnTo>
                  <a:pt x="1638697" y="449235"/>
                </a:lnTo>
                <a:lnTo>
                  <a:pt x="1656953" y="472670"/>
                </a:lnTo>
                <a:lnTo>
                  <a:pt x="1666875" y="485380"/>
                </a:lnTo>
                <a:lnTo>
                  <a:pt x="1676400" y="498885"/>
                </a:lnTo>
                <a:lnTo>
                  <a:pt x="1686719" y="512787"/>
                </a:lnTo>
                <a:lnTo>
                  <a:pt x="1696641" y="527881"/>
                </a:lnTo>
                <a:lnTo>
                  <a:pt x="1707356" y="542974"/>
                </a:lnTo>
                <a:lnTo>
                  <a:pt x="1717675" y="559657"/>
                </a:lnTo>
                <a:lnTo>
                  <a:pt x="1727994" y="576339"/>
                </a:lnTo>
                <a:lnTo>
                  <a:pt x="1738710" y="594213"/>
                </a:lnTo>
                <a:lnTo>
                  <a:pt x="1749425" y="612882"/>
                </a:lnTo>
                <a:lnTo>
                  <a:pt x="1760141" y="632345"/>
                </a:lnTo>
                <a:lnTo>
                  <a:pt x="1770460" y="651808"/>
                </a:lnTo>
                <a:lnTo>
                  <a:pt x="1781175" y="672859"/>
                </a:lnTo>
                <a:lnTo>
                  <a:pt x="1802606" y="715360"/>
                </a:lnTo>
                <a:lnTo>
                  <a:pt x="1810544" y="731645"/>
                </a:lnTo>
                <a:lnTo>
                  <a:pt x="1813322" y="739192"/>
                </a:lnTo>
                <a:lnTo>
                  <a:pt x="1816100" y="745944"/>
                </a:lnTo>
                <a:lnTo>
                  <a:pt x="1817688" y="752300"/>
                </a:lnTo>
                <a:lnTo>
                  <a:pt x="1818878" y="758258"/>
                </a:lnTo>
                <a:lnTo>
                  <a:pt x="1819275" y="764216"/>
                </a:lnTo>
                <a:lnTo>
                  <a:pt x="1819275" y="769379"/>
                </a:lnTo>
                <a:lnTo>
                  <a:pt x="1818481" y="774543"/>
                </a:lnTo>
                <a:lnTo>
                  <a:pt x="1816497" y="778912"/>
                </a:lnTo>
                <a:lnTo>
                  <a:pt x="1814116" y="783679"/>
                </a:lnTo>
                <a:lnTo>
                  <a:pt x="1810544" y="788445"/>
                </a:lnTo>
                <a:lnTo>
                  <a:pt x="1805781" y="792417"/>
                </a:lnTo>
                <a:lnTo>
                  <a:pt x="1801019" y="796786"/>
                </a:lnTo>
                <a:lnTo>
                  <a:pt x="1794272" y="801155"/>
                </a:lnTo>
                <a:lnTo>
                  <a:pt x="1787128" y="805922"/>
                </a:lnTo>
                <a:lnTo>
                  <a:pt x="1778397" y="810688"/>
                </a:lnTo>
                <a:lnTo>
                  <a:pt x="1769269" y="815852"/>
                </a:lnTo>
                <a:lnTo>
                  <a:pt x="1747044" y="826179"/>
                </a:lnTo>
                <a:lnTo>
                  <a:pt x="1720056" y="838492"/>
                </a:lnTo>
                <a:lnTo>
                  <a:pt x="1687910" y="852394"/>
                </a:lnTo>
                <a:lnTo>
                  <a:pt x="1650206" y="868680"/>
                </a:lnTo>
                <a:lnTo>
                  <a:pt x="1607741" y="888142"/>
                </a:lnTo>
                <a:lnTo>
                  <a:pt x="1568450" y="905619"/>
                </a:lnTo>
                <a:lnTo>
                  <a:pt x="1553766" y="911975"/>
                </a:lnTo>
                <a:lnTo>
                  <a:pt x="1541463" y="916344"/>
                </a:lnTo>
                <a:lnTo>
                  <a:pt x="1531144" y="919521"/>
                </a:lnTo>
                <a:lnTo>
                  <a:pt x="1526778" y="920713"/>
                </a:lnTo>
                <a:lnTo>
                  <a:pt x="1522810" y="921507"/>
                </a:lnTo>
                <a:lnTo>
                  <a:pt x="1518841" y="921905"/>
                </a:lnTo>
                <a:lnTo>
                  <a:pt x="1514872" y="921905"/>
                </a:lnTo>
                <a:lnTo>
                  <a:pt x="1511697" y="921507"/>
                </a:lnTo>
                <a:lnTo>
                  <a:pt x="1508522" y="921110"/>
                </a:lnTo>
                <a:lnTo>
                  <a:pt x="1505347" y="920316"/>
                </a:lnTo>
                <a:lnTo>
                  <a:pt x="1502569" y="919521"/>
                </a:lnTo>
                <a:lnTo>
                  <a:pt x="1496219" y="916344"/>
                </a:lnTo>
                <a:lnTo>
                  <a:pt x="1489869" y="912769"/>
                </a:lnTo>
                <a:lnTo>
                  <a:pt x="1482328" y="907605"/>
                </a:lnTo>
                <a:lnTo>
                  <a:pt x="1472803" y="902045"/>
                </a:lnTo>
                <a:lnTo>
                  <a:pt x="1462485" y="895689"/>
                </a:lnTo>
                <a:lnTo>
                  <a:pt x="1449785" y="888540"/>
                </a:lnTo>
                <a:lnTo>
                  <a:pt x="1433910" y="880993"/>
                </a:lnTo>
                <a:lnTo>
                  <a:pt x="1425178" y="876624"/>
                </a:lnTo>
                <a:lnTo>
                  <a:pt x="1415653" y="870666"/>
                </a:lnTo>
                <a:lnTo>
                  <a:pt x="1404541" y="863516"/>
                </a:lnTo>
                <a:lnTo>
                  <a:pt x="1393428" y="854778"/>
                </a:lnTo>
                <a:lnTo>
                  <a:pt x="1381522" y="845642"/>
                </a:lnTo>
                <a:lnTo>
                  <a:pt x="1368822" y="834917"/>
                </a:lnTo>
                <a:lnTo>
                  <a:pt x="1355725" y="823796"/>
                </a:lnTo>
                <a:lnTo>
                  <a:pt x="1342231" y="811483"/>
                </a:lnTo>
                <a:lnTo>
                  <a:pt x="1314053" y="785267"/>
                </a:lnTo>
                <a:lnTo>
                  <a:pt x="1284288" y="757463"/>
                </a:lnTo>
                <a:lnTo>
                  <a:pt x="1254522" y="728468"/>
                </a:lnTo>
                <a:lnTo>
                  <a:pt x="1225153" y="698677"/>
                </a:lnTo>
                <a:lnTo>
                  <a:pt x="1167606" y="642275"/>
                </a:lnTo>
                <a:lnTo>
                  <a:pt x="1141016" y="616457"/>
                </a:lnTo>
                <a:lnTo>
                  <a:pt x="1116806" y="593816"/>
                </a:lnTo>
                <a:lnTo>
                  <a:pt x="1105694" y="583886"/>
                </a:lnTo>
                <a:lnTo>
                  <a:pt x="1094978" y="574751"/>
                </a:lnTo>
                <a:lnTo>
                  <a:pt x="1085453" y="567204"/>
                </a:lnTo>
                <a:lnTo>
                  <a:pt x="1077119" y="560451"/>
                </a:lnTo>
                <a:lnTo>
                  <a:pt x="1069181" y="554890"/>
                </a:lnTo>
                <a:lnTo>
                  <a:pt x="1062435" y="551316"/>
                </a:lnTo>
                <a:lnTo>
                  <a:pt x="1056878" y="548535"/>
                </a:lnTo>
                <a:lnTo>
                  <a:pt x="1054100" y="547741"/>
                </a:lnTo>
                <a:lnTo>
                  <a:pt x="1052116" y="547741"/>
                </a:lnTo>
                <a:lnTo>
                  <a:pt x="1042591" y="547741"/>
                </a:lnTo>
                <a:lnTo>
                  <a:pt x="1028700" y="548535"/>
                </a:lnTo>
                <a:lnTo>
                  <a:pt x="992585" y="550918"/>
                </a:lnTo>
                <a:lnTo>
                  <a:pt x="949325" y="553302"/>
                </a:lnTo>
                <a:lnTo>
                  <a:pt x="902494" y="556479"/>
                </a:lnTo>
                <a:lnTo>
                  <a:pt x="820341" y="562835"/>
                </a:lnTo>
                <a:lnTo>
                  <a:pt x="784622" y="566012"/>
                </a:lnTo>
                <a:lnTo>
                  <a:pt x="760810" y="542180"/>
                </a:lnTo>
                <a:lnTo>
                  <a:pt x="755650" y="532250"/>
                </a:lnTo>
                <a:lnTo>
                  <a:pt x="752078" y="521526"/>
                </a:lnTo>
                <a:lnTo>
                  <a:pt x="748506" y="511596"/>
                </a:lnTo>
                <a:lnTo>
                  <a:pt x="746522" y="500871"/>
                </a:lnTo>
                <a:lnTo>
                  <a:pt x="745331" y="490544"/>
                </a:lnTo>
                <a:lnTo>
                  <a:pt x="744935" y="480217"/>
                </a:lnTo>
                <a:lnTo>
                  <a:pt x="745728" y="470287"/>
                </a:lnTo>
                <a:lnTo>
                  <a:pt x="746919" y="459959"/>
                </a:lnTo>
                <a:lnTo>
                  <a:pt x="748903" y="450029"/>
                </a:lnTo>
                <a:lnTo>
                  <a:pt x="752078" y="440099"/>
                </a:lnTo>
                <a:lnTo>
                  <a:pt x="755650" y="430566"/>
                </a:lnTo>
                <a:lnTo>
                  <a:pt x="760016" y="420636"/>
                </a:lnTo>
                <a:lnTo>
                  <a:pt x="765175" y="411501"/>
                </a:lnTo>
                <a:lnTo>
                  <a:pt x="771128" y="402365"/>
                </a:lnTo>
                <a:lnTo>
                  <a:pt x="777875" y="393229"/>
                </a:lnTo>
                <a:lnTo>
                  <a:pt x="785019" y="384888"/>
                </a:lnTo>
                <a:lnTo>
                  <a:pt x="749697" y="362645"/>
                </a:lnTo>
                <a:lnTo>
                  <a:pt x="711994" y="339210"/>
                </a:lnTo>
                <a:lnTo>
                  <a:pt x="648494" y="300682"/>
                </a:lnTo>
                <a:lnTo>
                  <a:pt x="635000" y="307037"/>
                </a:lnTo>
                <a:lnTo>
                  <a:pt x="617538" y="316172"/>
                </a:lnTo>
                <a:lnTo>
                  <a:pt x="596503" y="327691"/>
                </a:lnTo>
                <a:lnTo>
                  <a:pt x="572294" y="341593"/>
                </a:lnTo>
                <a:lnTo>
                  <a:pt x="545306" y="357879"/>
                </a:lnTo>
                <a:lnTo>
                  <a:pt x="531019" y="367014"/>
                </a:lnTo>
                <a:lnTo>
                  <a:pt x="516335" y="377341"/>
                </a:lnTo>
                <a:lnTo>
                  <a:pt x="500856" y="387669"/>
                </a:lnTo>
                <a:lnTo>
                  <a:pt x="484585" y="399187"/>
                </a:lnTo>
                <a:lnTo>
                  <a:pt x="467915" y="411501"/>
                </a:lnTo>
                <a:lnTo>
                  <a:pt x="450850" y="424211"/>
                </a:lnTo>
                <a:lnTo>
                  <a:pt x="438150" y="434141"/>
                </a:lnTo>
                <a:lnTo>
                  <a:pt x="432990" y="439702"/>
                </a:lnTo>
                <a:lnTo>
                  <a:pt x="415131" y="456782"/>
                </a:lnTo>
                <a:lnTo>
                  <a:pt x="398859" y="473464"/>
                </a:lnTo>
                <a:lnTo>
                  <a:pt x="382984" y="490544"/>
                </a:lnTo>
                <a:lnTo>
                  <a:pt x="368300" y="506829"/>
                </a:lnTo>
                <a:lnTo>
                  <a:pt x="354409" y="523909"/>
                </a:lnTo>
                <a:lnTo>
                  <a:pt x="341312" y="539797"/>
                </a:lnTo>
                <a:lnTo>
                  <a:pt x="329009" y="555685"/>
                </a:lnTo>
                <a:lnTo>
                  <a:pt x="317500" y="570779"/>
                </a:lnTo>
                <a:lnTo>
                  <a:pt x="387350" y="732042"/>
                </a:lnTo>
                <a:lnTo>
                  <a:pt x="401240" y="724098"/>
                </a:lnTo>
                <a:lnTo>
                  <a:pt x="406400" y="721318"/>
                </a:lnTo>
                <a:lnTo>
                  <a:pt x="413147" y="720523"/>
                </a:lnTo>
                <a:lnTo>
                  <a:pt x="419497" y="719729"/>
                </a:lnTo>
                <a:lnTo>
                  <a:pt x="425053" y="719729"/>
                </a:lnTo>
                <a:lnTo>
                  <a:pt x="430609" y="720523"/>
                </a:lnTo>
                <a:lnTo>
                  <a:pt x="436165" y="721715"/>
                </a:lnTo>
                <a:lnTo>
                  <a:pt x="441325" y="722907"/>
                </a:lnTo>
                <a:lnTo>
                  <a:pt x="446484" y="724495"/>
                </a:lnTo>
                <a:lnTo>
                  <a:pt x="450850" y="726482"/>
                </a:lnTo>
                <a:lnTo>
                  <a:pt x="455215" y="729262"/>
                </a:lnTo>
                <a:lnTo>
                  <a:pt x="459581" y="731645"/>
                </a:lnTo>
                <a:lnTo>
                  <a:pt x="463550" y="734823"/>
                </a:lnTo>
                <a:lnTo>
                  <a:pt x="467519" y="738000"/>
                </a:lnTo>
                <a:lnTo>
                  <a:pt x="474265" y="744753"/>
                </a:lnTo>
                <a:lnTo>
                  <a:pt x="481013" y="752300"/>
                </a:lnTo>
                <a:lnTo>
                  <a:pt x="486966" y="759846"/>
                </a:lnTo>
                <a:lnTo>
                  <a:pt x="492125" y="768188"/>
                </a:lnTo>
                <a:lnTo>
                  <a:pt x="502047" y="783281"/>
                </a:lnTo>
                <a:lnTo>
                  <a:pt x="506413" y="790034"/>
                </a:lnTo>
                <a:lnTo>
                  <a:pt x="510778" y="795992"/>
                </a:lnTo>
                <a:lnTo>
                  <a:pt x="515541" y="800361"/>
                </a:lnTo>
                <a:lnTo>
                  <a:pt x="517525" y="802744"/>
                </a:lnTo>
                <a:lnTo>
                  <a:pt x="519510" y="803936"/>
                </a:lnTo>
                <a:lnTo>
                  <a:pt x="525860" y="807511"/>
                </a:lnTo>
                <a:lnTo>
                  <a:pt x="531416" y="811483"/>
                </a:lnTo>
                <a:lnTo>
                  <a:pt x="536972" y="815852"/>
                </a:lnTo>
                <a:lnTo>
                  <a:pt x="541735" y="819427"/>
                </a:lnTo>
                <a:lnTo>
                  <a:pt x="550466" y="827371"/>
                </a:lnTo>
                <a:lnTo>
                  <a:pt x="558006" y="834917"/>
                </a:lnTo>
                <a:lnTo>
                  <a:pt x="564356" y="843259"/>
                </a:lnTo>
                <a:lnTo>
                  <a:pt x="569516" y="850806"/>
                </a:lnTo>
                <a:lnTo>
                  <a:pt x="573881" y="858352"/>
                </a:lnTo>
                <a:lnTo>
                  <a:pt x="577850" y="865899"/>
                </a:lnTo>
                <a:lnTo>
                  <a:pt x="584597" y="879404"/>
                </a:lnTo>
                <a:lnTo>
                  <a:pt x="587375" y="885759"/>
                </a:lnTo>
                <a:lnTo>
                  <a:pt x="590550" y="891717"/>
                </a:lnTo>
                <a:lnTo>
                  <a:pt x="594122" y="896881"/>
                </a:lnTo>
                <a:lnTo>
                  <a:pt x="598091" y="901250"/>
                </a:lnTo>
                <a:lnTo>
                  <a:pt x="602456" y="905619"/>
                </a:lnTo>
                <a:lnTo>
                  <a:pt x="604838" y="907208"/>
                </a:lnTo>
                <a:lnTo>
                  <a:pt x="607616" y="908797"/>
                </a:lnTo>
                <a:lnTo>
                  <a:pt x="613569" y="912372"/>
                </a:lnTo>
                <a:lnTo>
                  <a:pt x="618728" y="915549"/>
                </a:lnTo>
                <a:lnTo>
                  <a:pt x="624285" y="919124"/>
                </a:lnTo>
                <a:lnTo>
                  <a:pt x="629047" y="922699"/>
                </a:lnTo>
                <a:lnTo>
                  <a:pt x="633413" y="926274"/>
                </a:lnTo>
                <a:lnTo>
                  <a:pt x="637778" y="929849"/>
                </a:lnTo>
                <a:lnTo>
                  <a:pt x="645319" y="938190"/>
                </a:lnTo>
                <a:lnTo>
                  <a:pt x="651669" y="946134"/>
                </a:lnTo>
                <a:lnTo>
                  <a:pt x="657622" y="954078"/>
                </a:lnTo>
                <a:lnTo>
                  <a:pt x="661988" y="962022"/>
                </a:lnTo>
                <a:lnTo>
                  <a:pt x="665956" y="969966"/>
                </a:lnTo>
                <a:lnTo>
                  <a:pt x="669528" y="977116"/>
                </a:lnTo>
                <a:lnTo>
                  <a:pt x="671910" y="983868"/>
                </a:lnTo>
                <a:lnTo>
                  <a:pt x="673894" y="990223"/>
                </a:lnTo>
                <a:lnTo>
                  <a:pt x="675085" y="995784"/>
                </a:lnTo>
                <a:lnTo>
                  <a:pt x="677069" y="1003331"/>
                </a:lnTo>
                <a:lnTo>
                  <a:pt x="677466" y="1006509"/>
                </a:lnTo>
                <a:lnTo>
                  <a:pt x="681038" y="1008892"/>
                </a:lnTo>
                <a:lnTo>
                  <a:pt x="691356" y="1016439"/>
                </a:lnTo>
                <a:lnTo>
                  <a:pt x="698103" y="1021999"/>
                </a:lnTo>
                <a:lnTo>
                  <a:pt x="705644" y="1028752"/>
                </a:lnTo>
                <a:lnTo>
                  <a:pt x="713185" y="1036299"/>
                </a:lnTo>
                <a:lnTo>
                  <a:pt x="721519" y="1045037"/>
                </a:lnTo>
                <a:lnTo>
                  <a:pt x="729456" y="1055364"/>
                </a:lnTo>
                <a:lnTo>
                  <a:pt x="733425" y="1060925"/>
                </a:lnTo>
                <a:lnTo>
                  <a:pt x="737394" y="1066486"/>
                </a:lnTo>
                <a:lnTo>
                  <a:pt x="740966" y="1072047"/>
                </a:lnTo>
                <a:lnTo>
                  <a:pt x="744538" y="1078005"/>
                </a:lnTo>
                <a:lnTo>
                  <a:pt x="747316" y="1084757"/>
                </a:lnTo>
                <a:lnTo>
                  <a:pt x="750094" y="1091112"/>
                </a:lnTo>
                <a:lnTo>
                  <a:pt x="753269" y="1097865"/>
                </a:lnTo>
                <a:lnTo>
                  <a:pt x="755253" y="1105014"/>
                </a:lnTo>
                <a:lnTo>
                  <a:pt x="757635" y="1112164"/>
                </a:lnTo>
                <a:lnTo>
                  <a:pt x="759222" y="1120108"/>
                </a:lnTo>
                <a:lnTo>
                  <a:pt x="760016" y="1128052"/>
                </a:lnTo>
                <a:lnTo>
                  <a:pt x="760810" y="1135599"/>
                </a:lnTo>
                <a:lnTo>
                  <a:pt x="760810" y="1143940"/>
                </a:lnTo>
                <a:lnTo>
                  <a:pt x="760413" y="1152281"/>
                </a:lnTo>
                <a:lnTo>
                  <a:pt x="760016" y="1157048"/>
                </a:lnTo>
                <a:lnTo>
                  <a:pt x="759222" y="1162211"/>
                </a:lnTo>
                <a:lnTo>
                  <a:pt x="756841" y="1171347"/>
                </a:lnTo>
                <a:lnTo>
                  <a:pt x="753666" y="1181277"/>
                </a:lnTo>
                <a:lnTo>
                  <a:pt x="749697" y="1190016"/>
                </a:lnTo>
                <a:lnTo>
                  <a:pt x="744935" y="1199151"/>
                </a:lnTo>
                <a:lnTo>
                  <a:pt x="739378" y="1207492"/>
                </a:lnTo>
                <a:lnTo>
                  <a:pt x="733028" y="1216628"/>
                </a:lnTo>
                <a:lnTo>
                  <a:pt x="726281" y="1224572"/>
                </a:lnTo>
                <a:lnTo>
                  <a:pt x="864394" y="1334200"/>
                </a:lnTo>
                <a:lnTo>
                  <a:pt x="871538" y="1340158"/>
                </a:lnTo>
                <a:lnTo>
                  <a:pt x="871935" y="1340555"/>
                </a:lnTo>
                <a:lnTo>
                  <a:pt x="872728" y="1340555"/>
                </a:lnTo>
                <a:lnTo>
                  <a:pt x="891381" y="1356046"/>
                </a:lnTo>
                <a:lnTo>
                  <a:pt x="908050" y="1369153"/>
                </a:lnTo>
                <a:lnTo>
                  <a:pt x="915194" y="1374317"/>
                </a:lnTo>
                <a:lnTo>
                  <a:pt x="921941" y="1379083"/>
                </a:lnTo>
                <a:lnTo>
                  <a:pt x="927894" y="1382658"/>
                </a:lnTo>
                <a:lnTo>
                  <a:pt x="933847" y="1386233"/>
                </a:lnTo>
                <a:lnTo>
                  <a:pt x="939006" y="1388219"/>
                </a:lnTo>
                <a:lnTo>
                  <a:pt x="944563" y="1389808"/>
                </a:lnTo>
                <a:lnTo>
                  <a:pt x="949722" y="1390205"/>
                </a:lnTo>
                <a:lnTo>
                  <a:pt x="954881" y="1390205"/>
                </a:lnTo>
                <a:lnTo>
                  <a:pt x="960041" y="1389411"/>
                </a:lnTo>
                <a:lnTo>
                  <a:pt x="965200" y="1387822"/>
                </a:lnTo>
                <a:lnTo>
                  <a:pt x="971153" y="1385041"/>
                </a:lnTo>
                <a:lnTo>
                  <a:pt x="977106" y="1381467"/>
                </a:lnTo>
                <a:lnTo>
                  <a:pt x="983456" y="1376700"/>
                </a:lnTo>
                <a:lnTo>
                  <a:pt x="990203" y="1371934"/>
                </a:lnTo>
                <a:lnTo>
                  <a:pt x="994966" y="1367962"/>
                </a:lnTo>
                <a:lnTo>
                  <a:pt x="998538" y="1364387"/>
                </a:lnTo>
                <a:lnTo>
                  <a:pt x="1002506" y="1360415"/>
                </a:lnTo>
                <a:lnTo>
                  <a:pt x="1005285" y="1356443"/>
                </a:lnTo>
                <a:lnTo>
                  <a:pt x="1008063" y="1353265"/>
                </a:lnTo>
                <a:lnTo>
                  <a:pt x="1009650" y="1349691"/>
                </a:lnTo>
                <a:lnTo>
                  <a:pt x="1010841" y="1346513"/>
                </a:lnTo>
                <a:lnTo>
                  <a:pt x="1011238" y="1343732"/>
                </a:lnTo>
                <a:lnTo>
                  <a:pt x="1011238" y="1341746"/>
                </a:lnTo>
                <a:lnTo>
                  <a:pt x="1010841" y="1339760"/>
                </a:lnTo>
                <a:lnTo>
                  <a:pt x="1009650" y="1336980"/>
                </a:lnTo>
                <a:lnTo>
                  <a:pt x="1008460" y="1334994"/>
                </a:lnTo>
                <a:lnTo>
                  <a:pt x="1007269" y="1334200"/>
                </a:lnTo>
                <a:lnTo>
                  <a:pt x="972344" y="1296466"/>
                </a:lnTo>
                <a:lnTo>
                  <a:pt x="846138" y="1173333"/>
                </a:lnTo>
                <a:lnTo>
                  <a:pt x="843756" y="1170950"/>
                </a:lnTo>
                <a:lnTo>
                  <a:pt x="841772" y="1168169"/>
                </a:lnTo>
                <a:lnTo>
                  <a:pt x="839788" y="1164992"/>
                </a:lnTo>
                <a:lnTo>
                  <a:pt x="838200" y="1162211"/>
                </a:lnTo>
                <a:lnTo>
                  <a:pt x="837010" y="1158637"/>
                </a:lnTo>
                <a:lnTo>
                  <a:pt x="836216" y="1155856"/>
                </a:lnTo>
                <a:lnTo>
                  <a:pt x="835819" y="1152281"/>
                </a:lnTo>
                <a:lnTo>
                  <a:pt x="835422" y="1149104"/>
                </a:lnTo>
                <a:lnTo>
                  <a:pt x="835819" y="1145529"/>
                </a:lnTo>
                <a:lnTo>
                  <a:pt x="836216" y="1142351"/>
                </a:lnTo>
                <a:lnTo>
                  <a:pt x="836613" y="1138777"/>
                </a:lnTo>
                <a:lnTo>
                  <a:pt x="837803" y="1135996"/>
                </a:lnTo>
                <a:lnTo>
                  <a:pt x="839391" y="1132421"/>
                </a:lnTo>
                <a:lnTo>
                  <a:pt x="840978" y="1129641"/>
                </a:lnTo>
                <a:lnTo>
                  <a:pt x="842963" y="1126861"/>
                </a:lnTo>
                <a:lnTo>
                  <a:pt x="845741" y="1124080"/>
                </a:lnTo>
                <a:lnTo>
                  <a:pt x="848122" y="1121697"/>
                </a:lnTo>
                <a:lnTo>
                  <a:pt x="850900" y="1119314"/>
                </a:lnTo>
                <a:lnTo>
                  <a:pt x="854075" y="1117725"/>
                </a:lnTo>
                <a:lnTo>
                  <a:pt x="856853" y="1116136"/>
                </a:lnTo>
                <a:lnTo>
                  <a:pt x="860028" y="1115342"/>
                </a:lnTo>
                <a:lnTo>
                  <a:pt x="863203" y="1114547"/>
                </a:lnTo>
                <a:lnTo>
                  <a:pt x="866775" y="1113753"/>
                </a:lnTo>
                <a:lnTo>
                  <a:pt x="869950" y="1113753"/>
                </a:lnTo>
                <a:lnTo>
                  <a:pt x="873522" y="1113753"/>
                </a:lnTo>
                <a:lnTo>
                  <a:pt x="876697" y="1114150"/>
                </a:lnTo>
                <a:lnTo>
                  <a:pt x="879872" y="1114944"/>
                </a:lnTo>
                <a:lnTo>
                  <a:pt x="883047" y="1116136"/>
                </a:lnTo>
                <a:lnTo>
                  <a:pt x="886222" y="1117328"/>
                </a:lnTo>
                <a:lnTo>
                  <a:pt x="889000" y="1118916"/>
                </a:lnTo>
                <a:lnTo>
                  <a:pt x="891778" y="1121300"/>
                </a:lnTo>
                <a:lnTo>
                  <a:pt x="894953" y="1123286"/>
                </a:lnTo>
                <a:lnTo>
                  <a:pt x="1063625" y="1287330"/>
                </a:lnTo>
                <a:lnTo>
                  <a:pt x="1063625" y="1286933"/>
                </a:lnTo>
                <a:lnTo>
                  <a:pt x="1071563" y="1294877"/>
                </a:lnTo>
                <a:lnTo>
                  <a:pt x="1073944" y="1298054"/>
                </a:lnTo>
                <a:lnTo>
                  <a:pt x="1092200" y="1315531"/>
                </a:lnTo>
                <a:lnTo>
                  <a:pt x="1110060" y="1332611"/>
                </a:lnTo>
                <a:lnTo>
                  <a:pt x="1117203" y="1339760"/>
                </a:lnTo>
                <a:lnTo>
                  <a:pt x="1123950" y="1345718"/>
                </a:lnTo>
                <a:lnTo>
                  <a:pt x="1130300" y="1350485"/>
                </a:lnTo>
                <a:lnTo>
                  <a:pt x="1135460" y="1354060"/>
                </a:lnTo>
                <a:lnTo>
                  <a:pt x="1141016" y="1356443"/>
                </a:lnTo>
                <a:lnTo>
                  <a:pt x="1145778" y="1358429"/>
                </a:lnTo>
                <a:lnTo>
                  <a:pt x="1150938" y="1359223"/>
                </a:lnTo>
                <a:lnTo>
                  <a:pt x="1155303" y="1358826"/>
                </a:lnTo>
                <a:lnTo>
                  <a:pt x="1160066" y="1357635"/>
                </a:lnTo>
                <a:lnTo>
                  <a:pt x="1164828" y="1354854"/>
                </a:lnTo>
                <a:lnTo>
                  <a:pt x="1169591" y="1351677"/>
                </a:lnTo>
                <a:lnTo>
                  <a:pt x="1175147" y="1347307"/>
                </a:lnTo>
                <a:lnTo>
                  <a:pt x="1181100" y="1341746"/>
                </a:lnTo>
                <a:lnTo>
                  <a:pt x="1187847" y="1335788"/>
                </a:lnTo>
                <a:lnTo>
                  <a:pt x="1193403" y="1330228"/>
                </a:lnTo>
                <a:lnTo>
                  <a:pt x="1198166" y="1324667"/>
                </a:lnTo>
                <a:lnTo>
                  <a:pt x="1201738" y="1319106"/>
                </a:lnTo>
                <a:lnTo>
                  <a:pt x="1205310" y="1313942"/>
                </a:lnTo>
                <a:lnTo>
                  <a:pt x="1207294" y="1309176"/>
                </a:lnTo>
                <a:lnTo>
                  <a:pt x="1209278" y="1304807"/>
                </a:lnTo>
                <a:lnTo>
                  <a:pt x="1210469" y="1300835"/>
                </a:lnTo>
                <a:lnTo>
                  <a:pt x="1211263" y="1297260"/>
                </a:lnTo>
                <a:lnTo>
                  <a:pt x="1211660" y="1293288"/>
                </a:lnTo>
                <a:lnTo>
                  <a:pt x="1211660" y="1290507"/>
                </a:lnTo>
                <a:lnTo>
                  <a:pt x="1211263" y="1287330"/>
                </a:lnTo>
                <a:lnTo>
                  <a:pt x="1210072" y="1284947"/>
                </a:lnTo>
                <a:lnTo>
                  <a:pt x="1208485" y="1280180"/>
                </a:lnTo>
                <a:lnTo>
                  <a:pt x="1206897" y="1277400"/>
                </a:lnTo>
                <a:lnTo>
                  <a:pt x="1161653" y="1233310"/>
                </a:lnTo>
                <a:lnTo>
                  <a:pt x="1159272" y="1230530"/>
                </a:lnTo>
                <a:lnTo>
                  <a:pt x="1156494" y="1227352"/>
                </a:lnTo>
                <a:lnTo>
                  <a:pt x="1154906" y="1224175"/>
                </a:lnTo>
                <a:lnTo>
                  <a:pt x="1153319" y="1220600"/>
                </a:lnTo>
                <a:lnTo>
                  <a:pt x="927894" y="1004920"/>
                </a:lnTo>
                <a:lnTo>
                  <a:pt x="925116" y="1002139"/>
                </a:lnTo>
                <a:lnTo>
                  <a:pt x="923131" y="999359"/>
                </a:lnTo>
                <a:lnTo>
                  <a:pt x="921544" y="996181"/>
                </a:lnTo>
                <a:lnTo>
                  <a:pt x="919560" y="993401"/>
                </a:lnTo>
                <a:lnTo>
                  <a:pt x="918369" y="989826"/>
                </a:lnTo>
                <a:lnTo>
                  <a:pt x="917575" y="986648"/>
                </a:lnTo>
                <a:lnTo>
                  <a:pt x="917178" y="983074"/>
                </a:lnTo>
                <a:lnTo>
                  <a:pt x="916781" y="979896"/>
                </a:lnTo>
                <a:lnTo>
                  <a:pt x="916781" y="976321"/>
                </a:lnTo>
                <a:lnTo>
                  <a:pt x="917178" y="973144"/>
                </a:lnTo>
                <a:lnTo>
                  <a:pt x="917972" y="969569"/>
                </a:lnTo>
                <a:lnTo>
                  <a:pt x="919163" y="966391"/>
                </a:lnTo>
                <a:lnTo>
                  <a:pt x="920750" y="962816"/>
                </a:lnTo>
                <a:lnTo>
                  <a:pt x="922338" y="960036"/>
                </a:lnTo>
                <a:lnTo>
                  <a:pt x="924322" y="956858"/>
                </a:lnTo>
                <a:lnTo>
                  <a:pt x="927100" y="954078"/>
                </a:lnTo>
                <a:lnTo>
                  <a:pt x="929481" y="952092"/>
                </a:lnTo>
                <a:lnTo>
                  <a:pt x="932260" y="949311"/>
                </a:lnTo>
                <a:lnTo>
                  <a:pt x="935435" y="947723"/>
                </a:lnTo>
                <a:lnTo>
                  <a:pt x="938213" y="946134"/>
                </a:lnTo>
                <a:lnTo>
                  <a:pt x="941785" y="944942"/>
                </a:lnTo>
                <a:lnTo>
                  <a:pt x="944960" y="944148"/>
                </a:lnTo>
                <a:lnTo>
                  <a:pt x="948531" y="943353"/>
                </a:lnTo>
                <a:lnTo>
                  <a:pt x="951706" y="942956"/>
                </a:lnTo>
                <a:lnTo>
                  <a:pt x="955278" y="942956"/>
                </a:lnTo>
                <a:lnTo>
                  <a:pt x="958453" y="943353"/>
                </a:lnTo>
                <a:lnTo>
                  <a:pt x="962025" y="944545"/>
                </a:lnTo>
                <a:lnTo>
                  <a:pt x="965200" y="945737"/>
                </a:lnTo>
                <a:lnTo>
                  <a:pt x="968772" y="946928"/>
                </a:lnTo>
                <a:lnTo>
                  <a:pt x="971550" y="948517"/>
                </a:lnTo>
                <a:lnTo>
                  <a:pt x="974725" y="950900"/>
                </a:lnTo>
                <a:lnTo>
                  <a:pt x="977503" y="953284"/>
                </a:lnTo>
                <a:lnTo>
                  <a:pt x="1214041" y="1179291"/>
                </a:lnTo>
                <a:lnTo>
                  <a:pt x="1216819" y="1182469"/>
                </a:lnTo>
                <a:lnTo>
                  <a:pt x="1235472" y="1199946"/>
                </a:lnTo>
                <a:lnTo>
                  <a:pt x="1254125" y="1217422"/>
                </a:lnTo>
                <a:lnTo>
                  <a:pt x="1262063" y="1224572"/>
                </a:lnTo>
                <a:lnTo>
                  <a:pt x="1268810" y="1230530"/>
                </a:lnTo>
                <a:lnTo>
                  <a:pt x="1275556" y="1235694"/>
                </a:lnTo>
                <a:lnTo>
                  <a:pt x="1281510" y="1239269"/>
                </a:lnTo>
                <a:lnTo>
                  <a:pt x="1287066" y="1242049"/>
                </a:lnTo>
                <a:lnTo>
                  <a:pt x="1292622" y="1244035"/>
                </a:lnTo>
                <a:lnTo>
                  <a:pt x="1297385" y="1244432"/>
                </a:lnTo>
                <a:lnTo>
                  <a:pt x="1299766" y="1244432"/>
                </a:lnTo>
                <a:lnTo>
                  <a:pt x="1302147" y="1244035"/>
                </a:lnTo>
                <a:lnTo>
                  <a:pt x="1307306" y="1242843"/>
                </a:lnTo>
                <a:lnTo>
                  <a:pt x="1312863" y="1240063"/>
                </a:lnTo>
                <a:lnTo>
                  <a:pt x="1317625" y="1236885"/>
                </a:lnTo>
                <a:lnTo>
                  <a:pt x="1323578" y="1232516"/>
                </a:lnTo>
                <a:lnTo>
                  <a:pt x="1329928" y="1226955"/>
                </a:lnTo>
                <a:lnTo>
                  <a:pt x="1336675" y="1220600"/>
                </a:lnTo>
                <a:lnTo>
                  <a:pt x="1343422" y="1213848"/>
                </a:lnTo>
                <a:lnTo>
                  <a:pt x="1348978" y="1207492"/>
                </a:lnTo>
                <a:lnTo>
                  <a:pt x="1352947" y="1201932"/>
                </a:lnTo>
                <a:lnTo>
                  <a:pt x="1356122" y="1196371"/>
                </a:lnTo>
                <a:lnTo>
                  <a:pt x="1358503" y="1191207"/>
                </a:lnTo>
                <a:lnTo>
                  <a:pt x="1360488" y="1186044"/>
                </a:lnTo>
                <a:lnTo>
                  <a:pt x="1361281" y="1182072"/>
                </a:lnTo>
                <a:lnTo>
                  <a:pt x="1361678" y="1178099"/>
                </a:lnTo>
                <a:lnTo>
                  <a:pt x="1361281" y="1174922"/>
                </a:lnTo>
                <a:lnTo>
                  <a:pt x="1360885" y="1171744"/>
                </a:lnTo>
                <a:lnTo>
                  <a:pt x="1359694" y="1168964"/>
                </a:lnTo>
                <a:lnTo>
                  <a:pt x="1359297" y="1166581"/>
                </a:lnTo>
                <a:lnTo>
                  <a:pt x="1357710" y="1164197"/>
                </a:lnTo>
                <a:lnTo>
                  <a:pt x="1356916" y="1163006"/>
                </a:lnTo>
                <a:lnTo>
                  <a:pt x="1309688" y="1118519"/>
                </a:lnTo>
                <a:lnTo>
                  <a:pt x="1307703" y="1116533"/>
                </a:lnTo>
                <a:lnTo>
                  <a:pt x="1306116" y="1114150"/>
                </a:lnTo>
                <a:lnTo>
                  <a:pt x="1302544" y="1108986"/>
                </a:lnTo>
                <a:lnTo>
                  <a:pt x="1299369" y="1105412"/>
                </a:lnTo>
                <a:lnTo>
                  <a:pt x="1279128" y="1084757"/>
                </a:lnTo>
                <a:lnTo>
                  <a:pt x="1278335" y="1084360"/>
                </a:lnTo>
                <a:lnTo>
                  <a:pt x="1048941" y="854778"/>
                </a:lnTo>
                <a:lnTo>
                  <a:pt x="1046163" y="851997"/>
                </a:lnTo>
                <a:lnTo>
                  <a:pt x="1044178" y="849217"/>
                </a:lnTo>
                <a:lnTo>
                  <a:pt x="1042591" y="846039"/>
                </a:lnTo>
                <a:lnTo>
                  <a:pt x="1041003" y="843259"/>
                </a:lnTo>
                <a:lnTo>
                  <a:pt x="1039813" y="839684"/>
                </a:lnTo>
                <a:lnTo>
                  <a:pt x="1039019" y="836506"/>
                </a:lnTo>
                <a:lnTo>
                  <a:pt x="1038622" y="832931"/>
                </a:lnTo>
                <a:lnTo>
                  <a:pt x="1038622" y="829754"/>
                </a:lnTo>
                <a:lnTo>
                  <a:pt x="1038622" y="826179"/>
                </a:lnTo>
                <a:lnTo>
                  <a:pt x="1039019" y="823001"/>
                </a:lnTo>
                <a:lnTo>
                  <a:pt x="1039813" y="819427"/>
                </a:lnTo>
                <a:lnTo>
                  <a:pt x="1041003" y="816249"/>
                </a:lnTo>
                <a:lnTo>
                  <a:pt x="1042591" y="813071"/>
                </a:lnTo>
                <a:lnTo>
                  <a:pt x="1044178" y="810291"/>
                </a:lnTo>
                <a:lnTo>
                  <a:pt x="1046163" y="807113"/>
                </a:lnTo>
                <a:lnTo>
                  <a:pt x="1048941" y="804730"/>
                </a:lnTo>
                <a:lnTo>
                  <a:pt x="1051719" y="802347"/>
                </a:lnTo>
                <a:lnTo>
                  <a:pt x="1054100" y="799964"/>
                </a:lnTo>
                <a:lnTo>
                  <a:pt x="1057672" y="798375"/>
                </a:lnTo>
                <a:lnTo>
                  <a:pt x="1060450" y="796786"/>
                </a:lnTo>
                <a:lnTo>
                  <a:pt x="1064022" y="795595"/>
                </a:lnTo>
                <a:lnTo>
                  <a:pt x="1067197" y="794800"/>
                </a:lnTo>
                <a:lnTo>
                  <a:pt x="1070769" y="794006"/>
                </a:lnTo>
                <a:lnTo>
                  <a:pt x="1073944" y="794006"/>
                </a:lnTo>
                <a:lnTo>
                  <a:pt x="1077516" y="794006"/>
                </a:lnTo>
                <a:lnTo>
                  <a:pt x="1080691" y="794800"/>
                </a:lnTo>
                <a:lnTo>
                  <a:pt x="1084263" y="795595"/>
                </a:lnTo>
                <a:lnTo>
                  <a:pt x="1087041" y="796786"/>
                </a:lnTo>
                <a:lnTo>
                  <a:pt x="1090613" y="798375"/>
                </a:lnTo>
                <a:lnTo>
                  <a:pt x="1093391" y="799964"/>
                </a:lnTo>
                <a:lnTo>
                  <a:pt x="1096566" y="802347"/>
                </a:lnTo>
                <a:lnTo>
                  <a:pt x="1098947" y="804730"/>
                </a:lnTo>
                <a:lnTo>
                  <a:pt x="1328738" y="1034313"/>
                </a:lnTo>
                <a:lnTo>
                  <a:pt x="1331119" y="1037093"/>
                </a:lnTo>
                <a:lnTo>
                  <a:pt x="1349375" y="1055364"/>
                </a:lnTo>
                <a:lnTo>
                  <a:pt x="1364456" y="1070061"/>
                </a:lnTo>
                <a:lnTo>
                  <a:pt x="1371600" y="1076813"/>
                </a:lnTo>
                <a:lnTo>
                  <a:pt x="1378347" y="1083168"/>
                </a:lnTo>
                <a:lnTo>
                  <a:pt x="1385094" y="1088729"/>
                </a:lnTo>
                <a:lnTo>
                  <a:pt x="1391444" y="1093496"/>
                </a:lnTo>
                <a:lnTo>
                  <a:pt x="1397397" y="1096673"/>
                </a:lnTo>
                <a:lnTo>
                  <a:pt x="1400175" y="1097865"/>
                </a:lnTo>
                <a:lnTo>
                  <a:pt x="1402953" y="1098659"/>
                </a:lnTo>
                <a:lnTo>
                  <a:pt x="1404541" y="1099056"/>
                </a:lnTo>
                <a:lnTo>
                  <a:pt x="1407716" y="1099851"/>
                </a:lnTo>
                <a:lnTo>
                  <a:pt x="1410891" y="1099056"/>
                </a:lnTo>
                <a:lnTo>
                  <a:pt x="1415653" y="1098262"/>
                </a:lnTo>
                <a:lnTo>
                  <a:pt x="1421210" y="1095879"/>
                </a:lnTo>
                <a:lnTo>
                  <a:pt x="1424385" y="1093893"/>
                </a:lnTo>
                <a:lnTo>
                  <a:pt x="1427956" y="1091112"/>
                </a:lnTo>
                <a:lnTo>
                  <a:pt x="1431528" y="1088729"/>
                </a:lnTo>
                <a:lnTo>
                  <a:pt x="1435894" y="1084757"/>
                </a:lnTo>
                <a:lnTo>
                  <a:pt x="1440260" y="1081182"/>
                </a:lnTo>
                <a:lnTo>
                  <a:pt x="1445419" y="1076019"/>
                </a:lnTo>
                <a:lnTo>
                  <a:pt x="1452166" y="1068869"/>
                </a:lnTo>
                <a:lnTo>
                  <a:pt x="1457325" y="1062514"/>
                </a:lnTo>
                <a:lnTo>
                  <a:pt x="1461294" y="1056159"/>
                </a:lnTo>
                <a:lnTo>
                  <a:pt x="1464866" y="1050201"/>
                </a:lnTo>
                <a:lnTo>
                  <a:pt x="1466850" y="1044640"/>
                </a:lnTo>
                <a:lnTo>
                  <a:pt x="1468835" y="1039873"/>
                </a:lnTo>
                <a:lnTo>
                  <a:pt x="1469628" y="1035504"/>
                </a:lnTo>
                <a:lnTo>
                  <a:pt x="1470025" y="1031135"/>
                </a:lnTo>
                <a:lnTo>
                  <a:pt x="1469628" y="1027560"/>
                </a:lnTo>
                <a:lnTo>
                  <a:pt x="1469231" y="1024383"/>
                </a:lnTo>
                <a:lnTo>
                  <a:pt x="1468041" y="1021602"/>
                </a:lnTo>
                <a:lnTo>
                  <a:pt x="1467247" y="1019616"/>
                </a:lnTo>
                <a:lnTo>
                  <a:pt x="1465660" y="1016041"/>
                </a:lnTo>
                <a:lnTo>
                  <a:pt x="1464866" y="1015247"/>
                </a:lnTo>
                <a:lnTo>
                  <a:pt x="1419225" y="969966"/>
                </a:lnTo>
                <a:lnTo>
                  <a:pt x="1416844" y="967583"/>
                </a:lnTo>
                <a:lnTo>
                  <a:pt x="1414860" y="964802"/>
                </a:lnTo>
                <a:lnTo>
                  <a:pt x="1412478" y="961625"/>
                </a:lnTo>
                <a:lnTo>
                  <a:pt x="1411288" y="958447"/>
                </a:lnTo>
                <a:lnTo>
                  <a:pt x="1410097" y="955270"/>
                </a:lnTo>
                <a:lnTo>
                  <a:pt x="1409303" y="952092"/>
                </a:lnTo>
                <a:lnTo>
                  <a:pt x="1408906" y="948517"/>
                </a:lnTo>
                <a:lnTo>
                  <a:pt x="1408510" y="945339"/>
                </a:lnTo>
                <a:lnTo>
                  <a:pt x="1408906" y="941765"/>
                </a:lnTo>
                <a:lnTo>
                  <a:pt x="1409303" y="938587"/>
                </a:lnTo>
                <a:lnTo>
                  <a:pt x="1410097" y="935012"/>
                </a:lnTo>
                <a:lnTo>
                  <a:pt x="1410891" y="931835"/>
                </a:lnTo>
                <a:lnTo>
                  <a:pt x="1412478" y="928657"/>
                </a:lnTo>
                <a:lnTo>
                  <a:pt x="1414463" y="925479"/>
                </a:lnTo>
                <a:lnTo>
                  <a:pt x="1416447" y="922302"/>
                </a:lnTo>
                <a:lnTo>
                  <a:pt x="1418828" y="919919"/>
                </a:lnTo>
                <a:lnTo>
                  <a:pt x="1421606" y="917535"/>
                </a:lnTo>
                <a:lnTo>
                  <a:pt x="1424385" y="915152"/>
                </a:lnTo>
                <a:lnTo>
                  <a:pt x="1427163" y="913563"/>
                </a:lnTo>
                <a:lnTo>
                  <a:pt x="1430338" y="911975"/>
                </a:lnTo>
                <a:lnTo>
                  <a:pt x="1433513" y="910783"/>
                </a:lnTo>
                <a:lnTo>
                  <a:pt x="1437085" y="909989"/>
                </a:lnTo>
                <a:lnTo>
                  <a:pt x="1440260" y="909194"/>
                </a:lnTo>
                <a:lnTo>
                  <a:pt x="1443831" y="909194"/>
                </a:lnTo>
                <a:lnTo>
                  <a:pt x="1447006" y="909194"/>
                </a:lnTo>
                <a:lnTo>
                  <a:pt x="1450578" y="909989"/>
                </a:lnTo>
                <a:lnTo>
                  <a:pt x="1453753" y="910783"/>
                </a:lnTo>
                <a:lnTo>
                  <a:pt x="1457325" y="911975"/>
                </a:lnTo>
                <a:lnTo>
                  <a:pt x="1460103" y="913166"/>
                </a:lnTo>
                <a:lnTo>
                  <a:pt x="1463278" y="914755"/>
                </a:lnTo>
                <a:lnTo>
                  <a:pt x="1466056" y="917138"/>
                </a:lnTo>
                <a:lnTo>
                  <a:pt x="1469231" y="919521"/>
                </a:lnTo>
                <a:lnTo>
                  <a:pt x="1516460" y="966391"/>
                </a:lnTo>
                <a:lnTo>
                  <a:pt x="1520825" y="971952"/>
                </a:lnTo>
                <a:lnTo>
                  <a:pt x="1525191" y="978307"/>
                </a:lnTo>
                <a:lnTo>
                  <a:pt x="1528763" y="985060"/>
                </a:lnTo>
                <a:lnTo>
                  <a:pt x="1532731" y="993004"/>
                </a:lnTo>
                <a:lnTo>
                  <a:pt x="1535510" y="1001345"/>
                </a:lnTo>
                <a:lnTo>
                  <a:pt x="1538288" y="1010481"/>
                </a:lnTo>
                <a:lnTo>
                  <a:pt x="1539875" y="1020411"/>
                </a:lnTo>
                <a:lnTo>
                  <a:pt x="1540272" y="1025574"/>
                </a:lnTo>
                <a:lnTo>
                  <a:pt x="1540272" y="1030738"/>
                </a:lnTo>
                <a:lnTo>
                  <a:pt x="1540272" y="1035901"/>
                </a:lnTo>
                <a:lnTo>
                  <a:pt x="1539875" y="1041462"/>
                </a:lnTo>
                <a:lnTo>
                  <a:pt x="1539478" y="1047023"/>
                </a:lnTo>
                <a:lnTo>
                  <a:pt x="1538685" y="1052981"/>
                </a:lnTo>
                <a:lnTo>
                  <a:pt x="1537494" y="1058145"/>
                </a:lnTo>
                <a:lnTo>
                  <a:pt x="1535510" y="1064103"/>
                </a:lnTo>
                <a:lnTo>
                  <a:pt x="1533525" y="1070061"/>
                </a:lnTo>
                <a:lnTo>
                  <a:pt x="1531144" y="1076416"/>
                </a:lnTo>
                <a:lnTo>
                  <a:pt x="1527969" y="1082374"/>
                </a:lnTo>
                <a:lnTo>
                  <a:pt x="1525191" y="1088729"/>
                </a:lnTo>
                <a:lnTo>
                  <a:pt x="1521222" y="1094687"/>
                </a:lnTo>
                <a:lnTo>
                  <a:pt x="1517253" y="1101042"/>
                </a:lnTo>
                <a:lnTo>
                  <a:pt x="1512491" y="1107398"/>
                </a:lnTo>
                <a:lnTo>
                  <a:pt x="1507331" y="1113753"/>
                </a:lnTo>
                <a:lnTo>
                  <a:pt x="1501775" y="1120108"/>
                </a:lnTo>
                <a:lnTo>
                  <a:pt x="1495822" y="1126066"/>
                </a:lnTo>
                <a:lnTo>
                  <a:pt x="1485900" y="1135599"/>
                </a:lnTo>
                <a:lnTo>
                  <a:pt x="1479550" y="1141160"/>
                </a:lnTo>
                <a:lnTo>
                  <a:pt x="1472010" y="1147118"/>
                </a:lnTo>
                <a:lnTo>
                  <a:pt x="1463675" y="1152679"/>
                </a:lnTo>
                <a:lnTo>
                  <a:pt x="1453753" y="1158239"/>
                </a:lnTo>
                <a:lnTo>
                  <a:pt x="1448991" y="1161020"/>
                </a:lnTo>
                <a:lnTo>
                  <a:pt x="1443435" y="1163403"/>
                </a:lnTo>
                <a:lnTo>
                  <a:pt x="1437878" y="1165389"/>
                </a:lnTo>
                <a:lnTo>
                  <a:pt x="1432322" y="1166978"/>
                </a:lnTo>
                <a:lnTo>
                  <a:pt x="1432719" y="1172539"/>
                </a:lnTo>
                <a:lnTo>
                  <a:pt x="1432719" y="1178497"/>
                </a:lnTo>
                <a:lnTo>
                  <a:pt x="1432719" y="1184852"/>
                </a:lnTo>
                <a:lnTo>
                  <a:pt x="1432322" y="1190810"/>
                </a:lnTo>
                <a:lnTo>
                  <a:pt x="1431131" y="1197165"/>
                </a:lnTo>
                <a:lnTo>
                  <a:pt x="1429941" y="1203520"/>
                </a:lnTo>
                <a:lnTo>
                  <a:pt x="1427956" y="1210273"/>
                </a:lnTo>
                <a:lnTo>
                  <a:pt x="1425575" y="1217025"/>
                </a:lnTo>
                <a:lnTo>
                  <a:pt x="1422797" y="1223778"/>
                </a:lnTo>
                <a:lnTo>
                  <a:pt x="1419225" y="1230530"/>
                </a:lnTo>
                <a:lnTo>
                  <a:pt x="1415653" y="1237283"/>
                </a:lnTo>
                <a:lnTo>
                  <a:pt x="1410891" y="1244432"/>
                </a:lnTo>
                <a:lnTo>
                  <a:pt x="1405731" y="1251185"/>
                </a:lnTo>
                <a:lnTo>
                  <a:pt x="1399778" y="1258334"/>
                </a:lnTo>
                <a:lnTo>
                  <a:pt x="1393428" y="1265484"/>
                </a:lnTo>
                <a:lnTo>
                  <a:pt x="1386285" y="1272633"/>
                </a:lnTo>
                <a:lnTo>
                  <a:pt x="1379935" y="1278194"/>
                </a:lnTo>
                <a:lnTo>
                  <a:pt x="1374378" y="1283755"/>
                </a:lnTo>
                <a:lnTo>
                  <a:pt x="1368028" y="1288124"/>
                </a:lnTo>
                <a:lnTo>
                  <a:pt x="1362075" y="1292891"/>
                </a:lnTo>
                <a:lnTo>
                  <a:pt x="1356519" y="1296863"/>
                </a:lnTo>
                <a:lnTo>
                  <a:pt x="1350566" y="1300040"/>
                </a:lnTo>
                <a:lnTo>
                  <a:pt x="1345010" y="1303615"/>
                </a:lnTo>
                <a:lnTo>
                  <a:pt x="1339453" y="1305998"/>
                </a:lnTo>
                <a:lnTo>
                  <a:pt x="1334294" y="1308382"/>
                </a:lnTo>
                <a:lnTo>
                  <a:pt x="1328738" y="1310765"/>
                </a:lnTo>
                <a:lnTo>
                  <a:pt x="1323181" y="1312354"/>
                </a:lnTo>
                <a:lnTo>
                  <a:pt x="1318022" y="1313545"/>
                </a:lnTo>
                <a:lnTo>
                  <a:pt x="1312863" y="1314737"/>
                </a:lnTo>
                <a:lnTo>
                  <a:pt x="1307703" y="1315134"/>
                </a:lnTo>
                <a:lnTo>
                  <a:pt x="1302544" y="1315531"/>
                </a:lnTo>
                <a:lnTo>
                  <a:pt x="1297781" y="1315928"/>
                </a:lnTo>
                <a:lnTo>
                  <a:pt x="1293019" y="1315531"/>
                </a:lnTo>
                <a:lnTo>
                  <a:pt x="1288256" y="1315134"/>
                </a:lnTo>
                <a:lnTo>
                  <a:pt x="1279128" y="1313545"/>
                </a:lnTo>
                <a:lnTo>
                  <a:pt x="1276747" y="1322284"/>
                </a:lnTo>
                <a:lnTo>
                  <a:pt x="1273969" y="1331022"/>
                </a:lnTo>
                <a:lnTo>
                  <a:pt x="1270000" y="1339760"/>
                </a:lnTo>
                <a:lnTo>
                  <a:pt x="1265635" y="1348499"/>
                </a:lnTo>
                <a:lnTo>
                  <a:pt x="1260078" y="1358032"/>
                </a:lnTo>
                <a:lnTo>
                  <a:pt x="1253331" y="1366770"/>
                </a:lnTo>
                <a:lnTo>
                  <a:pt x="1245394" y="1375906"/>
                </a:lnTo>
                <a:lnTo>
                  <a:pt x="1236266" y="1385439"/>
                </a:lnTo>
                <a:lnTo>
                  <a:pt x="1230313" y="1391397"/>
                </a:lnTo>
                <a:lnTo>
                  <a:pt x="1224756" y="1396163"/>
                </a:lnTo>
                <a:lnTo>
                  <a:pt x="1219200" y="1401327"/>
                </a:lnTo>
                <a:lnTo>
                  <a:pt x="1213247" y="1405696"/>
                </a:lnTo>
                <a:lnTo>
                  <a:pt x="1207691" y="1409271"/>
                </a:lnTo>
                <a:lnTo>
                  <a:pt x="1202135" y="1413243"/>
                </a:lnTo>
                <a:lnTo>
                  <a:pt x="1196578" y="1416023"/>
                </a:lnTo>
                <a:lnTo>
                  <a:pt x="1191419" y="1419201"/>
                </a:lnTo>
                <a:lnTo>
                  <a:pt x="1185863" y="1421584"/>
                </a:lnTo>
                <a:lnTo>
                  <a:pt x="1180703" y="1423173"/>
                </a:lnTo>
                <a:lnTo>
                  <a:pt x="1175544" y="1425159"/>
                </a:lnTo>
                <a:lnTo>
                  <a:pt x="1170781" y="1426748"/>
                </a:lnTo>
                <a:lnTo>
                  <a:pt x="1165622" y="1427542"/>
                </a:lnTo>
                <a:lnTo>
                  <a:pt x="1160463" y="1428336"/>
                </a:lnTo>
                <a:lnTo>
                  <a:pt x="1155700" y="1428734"/>
                </a:lnTo>
                <a:lnTo>
                  <a:pt x="1150938" y="1428734"/>
                </a:lnTo>
                <a:lnTo>
                  <a:pt x="1144588" y="1428734"/>
                </a:lnTo>
                <a:lnTo>
                  <a:pt x="1137841" y="1427939"/>
                </a:lnTo>
                <a:lnTo>
                  <a:pt x="1131491" y="1426748"/>
                </a:lnTo>
                <a:lnTo>
                  <a:pt x="1125538" y="1425159"/>
                </a:lnTo>
                <a:lnTo>
                  <a:pt x="1119188" y="1422776"/>
                </a:lnTo>
                <a:lnTo>
                  <a:pt x="1113235" y="1420392"/>
                </a:lnTo>
                <a:lnTo>
                  <a:pt x="1107281" y="1417215"/>
                </a:lnTo>
                <a:lnTo>
                  <a:pt x="1101725" y="1414037"/>
                </a:lnTo>
                <a:lnTo>
                  <a:pt x="1096566" y="1410462"/>
                </a:lnTo>
                <a:lnTo>
                  <a:pt x="1090613" y="1406888"/>
                </a:lnTo>
                <a:lnTo>
                  <a:pt x="1079897" y="1398943"/>
                </a:lnTo>
                <a:lnTo>
                  <a:pt x="1069975" y="1390205"/>
                </a:lnTo>
                <a:lnTo>
                  <a:pt x="1059656" y="1381069"/>
                </a:lnTo>
                <a:lnTo>
                  <a:pt x="1056878" y="1385836"/>
                </a:lnTo>
                <a:lnTo>
                  <a:pt x="1053703" y="1390205"/>
                </a:lnTo>
                <a:lnTo>
                  <a:pt x="1050131" y="1394971"/>
                </a:lnTo>
                <a:lnTo>
                  <a:pt x="1046163" y="1399738"/>
                </a:lnTo>
                <a:lnTo>
                  <a:pt x="1042194" y="1404107"/>
                </a:lnTo>
                <a:lnTo>
                  <a:pt x="1037431" y="1408874"/>
                </a:lnTo>
                <a:lnTo>
                  <a:pt x="1032669" y="1413640"/>
                </a:lnTo>
                <a:lnTo>
                  <a:pt x="1027113" y="1417612"/>
                </a:lnTo>
                <a:lnTo>
                  <a:pt x="1016794" y="1425953"/>
                </a:lnTo>
                <a:lnTo>
                  <a:pt x="1006475" y="1432706"/>
                </a:lnTo>
                <a:lnTo>
                  <a:pt x="996553" y="1437869"/>
                </a:lnTo>
                <a:lnTo>
                  <a:pt x="986631" y="1442238"/>
                </a:lnTo>
                <a:lnTo>
                  <a:pt x="977503" y="1445813"/>
                </a:lnTo>
                <a:lnTo>
                  <a:pt x="968772" y="1447799"/>
                </a:lnTo>
                <a:lnTo>
                  <a:pt x="959644" y="1448991"/>
                </a:lnTo>
                <a:lnTo>
                  <a:pt x="950913" y="1449388"/>
                </a:lnTo>
                <a:lnTo>
                  <a:pt x="944166" y="1449388"/>
                </a:lnTo>
                <a:lnTo>
                  <a:pt x="937419" y="1448594"/>
                </a:lnTo>
                <a:lnTo>
                  <a:pt x="930672" y="1447402"/>
                </a:lnTo>
                <a:lnTo>
                  <a:pt x="923925" y="1445416"/>
                </a:lnTo>
                <a:lnTo>
                  <a:pt x="917575" y="1443033"/>
                </a:lnTo>
                <a:lnTo>
                  <a:pt x="911225" y="1440650"/>
                </a:lnTo>
                <a:lnTo>
                  <a:pt x="905272" y="1437472"/>
                </a:lnTo>
                <a:lnTo>
                  <a:pt x="898922" y="1434294"/>
                </a:lnTo>
                <a:lnTo>
                  <a:pt x="893366" y="1430720"/>
                </a:lnTo>
                <a:lnTo>
                  <a:pt x="887810" y="1427145"/>
                </a:lnTo>
                <a:lnTo>
                  <a:pt x="876300" y="1419201"/>
                </a:lnTo>
                <a:lnTo>
                  <a:pt x="865188" y="1410462"/>
                </a:lnTo>
                <a:lnTo>
                  <a:pt x="854472" y="1402121"/>
                </a:lnTo>
                <a:lnTo>
                  <a:pt x="837803" y="1388616"/>
                </a:lnTo>
                <a:lnTo>
                  <a:pt x="835422" y="1386630"/>
                </a:lnTo>
                <a:lnTo>
                  <a:pt x="681435" y="1264689"/>
                </a:lnTo>
                <a:lnTo>
                  <a:pt x="673497" y="1270647"/>
                </a:lnTo>
                <a:lnTo>
                  <a:pt x="665560" y="1275414"/>
                </a:lnTo>
                <a:lnTo>
                  <a:pt x="649685" y="1285741"/>
                </a:lnTo>
                <a:lnTo>
                  <a:pt x="633016" y="1294480"/>
                </a:lnTo>
                <a:lnTo>
                  <a:pt x="617538" y="1302026"/>
                </a:lnTo>
                <a:lnTo>
                  <a:pt x="602456" y="1308382"/>
                </a:lnTo>
                <a:lnTo>
                  <a:pt x="588963" y="1313148"/>
                </a:lnTo>
                <a:lnTo>
                  <a:pt x="576660" y="1317120"/>
                </a:lnTo>
                <a:lnTo>
                  <a:pt x="571103" y="1318312"/>
                </a:lnTo>
                <a:lnTo>
                  <a:pt x="565944" y="1319106"/>
                </a:lnTo>
                <a:lnTo>
                  <a:pt x="561975" y="1319503"/>
                </a:lnTo>
                <a:lnTo>
                  <a:pt x="557610" y="1319503"/>
                </a:lnTo>
                <a:lnTo>
                  <a:pt x="553641" y="1319106"/>
                </a:lnTo>
                <a:lnTo>
                  <a:pt x="550069" y="1318312"/>
                </a:lnTo>
                <a:lnTo>
                  <a:pt x="546497" y="1317517"/>
                </a:lnTo>
                <a:lnTo>
                  <a:pt x="543719" y="1315531"/>
                </a:lnTo>
                <a:lnTo>
                  <a:pt x="540941" y="1313942"/>
                </a:lnTo>
                <a:lnTo>
                  <a:pt x="538163" y="1312354"/>
                </a:lnTo>
                <a:lnTo>
                  <a:pt x="535781" y="1309970"/>
                </a:lnTo>
                <a:lnTo>
                  <a:pt x="533003" y="1307587"/>
                </a:lnTo>
                <a:lnTo>
                  <a:pt x="529431" y="1302026"/>
                </a:lnTo>
                <a:lnTo>
                  <a:pt x="525860" y="1296466"/>
                </a:lnTo>
                <a:lnTo>
                  <a:pt x="523478" y="1290507"/>
                </a:lnTo>
                <a:lnTo>
                  <a:pt x="521891" y="1284152"/>
                </a:lnTo>
                <a:lnTo>
                  <a:pt x="519906" y="1278194"/>
                </a:lnTo>
                <a:lnTo>
                  <a:pt x="518716" y="1272236"/>
                </a:lnTo>
                <a:lnTo>
                  <a:pt x="518319" y="1267073"/>
                </a:lnTo>
                <a:lnTo>
                  <a:pt x="517525" y="1259526"/>
                </a:lnTo>
                <a:lnTo>
                  <a:pt x="517525" y="1256745"/>
                </a:lnTo>
                <a:lnTo>
                  <a:pt x="517525" y="1255554"/>
                </a:lnTo>
                <a:lnTo>
                  <a:pt x="516731" y="1252376"/>
                </a:lnTo>
                <a:lnTo>
                  <a:pt x="515541" y="1248007"/>
                </a:lnTo>
                <a:lnTo>
                  <a:pt x="514350" y="1245624"/>
                </a:lnTo>
                <a:lnTo>
                  <a:pt x="512366" y="1243638"/>
                </a:lnTo>
                <a:lnTo>
                  <a:pt x="509985" y="1240857"/>
                </a:lnTo>
                <a:lnTo>
                  <a:pt x="507603" y="1239269"/>
                </a:lnTo>
                <a:lnTo>
                  <a:pt x="504031" y="1237283"/>
                </a:lnTo>
                <a:lnTo>
                  <a:pt x="499666" y="1236091"/>
                </a:lnTo>
                <a:lnTo>
                  <a:pt x="495300" y="1235296"/>
                </a:lnTo>
                <a:lnTo>
                  <a:pt x="489744" y="1234502"/>
                </a:lnTo>
                <a:lnTo>
                  <a:pt x="483394" y="1234502"/>
                </a:lnTo>
                <a:lnTo>
                  <a:pt x="475853" y="1235694"/>
                </a:lnTo>
                <a:lnTo>
                  <a:pt x="471884" y="1236091"/>
                </a:lnTo>
                <a:lnTo>
                  <a:pt x="467915" y="1235694"/>
                </a:lnTo>
                <a:lnTo>
                  <a:pt x="463947" y="1234105"/>
                </a:lnTo>
                <a:lnTo>
                  <a:pt x="459978" y="1232119"/>
                </a:lnTo>
                <a:lnTo>
                  <a:pt x="455612" y="1229736"/>
                </a:lnTo>
                <a:lnTo>
                  <a:pt x="451247" y="1226558"/>
                </a:lnTo>
                <a:lnTo>
                  <a:pt x="447278" y="1222983"/>
                </a:lnTo>
                <a:lnTo>
                  <a:pt x="442912" y="1219011"/>
                </a:lnTo>
                <a:lnTo>
                  <a:pt x="439340" y="1214245"/>
                </a:lnTo>
                <a:lnTo>
                  <a:pt x="434975" y="1209876"/>
                </a:lnTo>
                <a:lnTo>
                  <a:pt x="427037" y="1199151"/>
                </a:lnTo>
                <a:lnTo>
                  <a:pt x="419100" y="1187235"/>
                </a:lnTo>
                <a:lnTo>
                  <a:pt x="411559" y="1175716"/>
                </a:lnTo>
                <a:lnTo>
                  <a:pt x="404415" y="1163800"/>
                </a:lnTo>
                <a:lnTo>
                  <a:pt x="398065" y="1151884"/>
                </a:lnTo>
                <a:lnTo>
                  <a:pt x="388144" y="1130833"/>
                </a:lnTo>
                <a:lnTo>
                  <a:pt x="381000" y="1116136"/>
                </a:lnTo>
                <a:lnTo>
                  <a:pt x="379015" y="1110575"/>
                </a:lnTo>
                <a:lnTo>
                  <a:pt x="379015" y="1108589"/>
                </a:lnTo>
                <a:lnTo>
                  <a:pt x="379015" y="1102631"/>
                </a:lnTo>
                <a:lnTo>
                  <a:pt x="379015" y="1099056"/>
                </a:lnTo>
                <a:lnTo>
                  <a:pt x="378619" y="1094687"/>
                </a:lnTo>
                <a:lnTo>
                  <a:pt x="377428" y="1089921"/>
                </a:lnTo>
                <a:lnTo>
                  <a:pt x="375840" y="1085154"/>
                </a:lnTo>
                <a:lnTo>
                  <a:pt x="374253" y="1080388"/>
                </a:lnTo>
                <a:lnTo>
                  <a:pt x="371872" y="1075622"/>
                </a:lnTo>
                <a:lnTo>
                  <a:pt x="368300" y="1070855"/>
                </a:lnTo>
                <a:lnTo>
                  <a:pt x="363934" y="1066883"/>
                </a:lnTo>
                <a:lnTo>
                  <a:pt x="361553" y="1064500"/>
                </a:lnTo>
                <a:lnTo>
                  <a:pt x="359172" y="1062514"/>
                </a:lnTo>
                <a:lnTo>
                  <a:pt x="355997" y="1060925"/>
                </a:lnTo>
                <a:lnTo>
                  <a:pt x="352822" y="1059336"/>
                </a:lnTo>
                <a:lnTo>
                  <a:pt x="349250" y="1057747"/>
                </a:lnTo>
                <a:lnTo>
                  <a:pt x="345678" y="1056556"/>
                </a:lnTo>
                <a:lnTo>
                  <a:pt x="341312" y="1055761"/>
                </a:lnTo>
                <a:lnTo>
                  <a:pt x="336947" y="1054967"/>
                </a:lnTo>
                <a:lnTo>
                  <a:pt x="332581" y="1054173"/>
                </a:lnTo>
                <a:lnTo>
                  <a:pt x="328215" y="1052981"/>
                </a:lnTo>
                <a:lnTo>
                  <a:pt x="323453" y="1050598"/>
                </a:lnTo>
                <a:lnTo>
                  <a:pt x="319484" y="1048612"/>
                </a:lnTo>
                <a:lnTo>
                  <a:pt x="315119" y="1046229"/>
                </a:lnTo>
                <a:lnTo>
                  <a:pt x="311150" y="1043051"/>
                </a:lnTo>
                <a:lnTo>
                  <a:pt x="307181" y="1039476"/>
                </a:lnTo>
                <a:lnTo>
                  <a:pt x="303212" y="1035504"/>
                </a:lnTo>
                <a:lnTo>
                  <a:pt x="299640" y="1031532"/>
                </a:lnTo>
                <a:lnTo>
                  <a:pt x="295672" y="1027163"/>
                </a:lnTo>
                <a:lnTo>
                  <a:pt x="288528" y="1017233"/>
                </a:lnTo>
                <a:lnTo>
                  <a:pt x="281781" y="1006906"/>
                </a:lnTo>
                <a:lnTo>
                  <a:pt x="275431" y="994990"/>
                </a:lnTo>
                <a:lnTo>
                  <a:pt x="269081" y="982676"/>
                </a:lnTo>
                <a:lnTo>
                  <a:pt x="263922" y="969569"/>
                </a:lnTo>
                <a:lnTo>
                  <a:pt x="258762" y="956064"/>
                </a:lnTo>
                <a:lnTo>
                  <a:pt x="254000" y="942559"/>
                </a:lnTo>
                <a:lnTo>
                  <a:pt x="250031" y="928657"/>
                </a:lnTo>
                <a:lnTo>
                  <a:pt x="246062" y="914755"/>
                </a:lnTo>
                <a:lnTo>
                  <a:pt x="242887" y="901250"/>
                </a:lnTo>
                <a:lnTo>
                  <a:pt x="239712" y="888142"/>
                </a:lnTo>
                <a:lnTo>
                  <a:pt x="239315" y="884568"/>
                </a:lnTo>
                <a:lnTo>
                  <a:pt x="238919" y="880993"/>
                </a:lnTo>
                <a:lnTo>
                  <a:pt x="239315" y="877418"/>
                </a:lnTo>
                <a:lnTo>
                  <a:pt x="239712" y="873843"/>
                </a:lnTo>
                <a:lnTo>
                  <a:pt x="240109" y="870268"/>
                </a:lnTo>
                <a:lnTo>
                  <a:pt x="240903" y="866296"/>
                </a:lnTo>
                <a:lnTo>
                  <a:pt x="244078" y="859147"/>
                </a:lnTo>
                <a:lnTo>
                  <a:pt x="247253" y="851600"/>
                </a:lnTo>
                <a:lnTo>
                  <a:pt x="252015" y="844053"/>
                </a:lnTo>
                <a:lnTo>
                  <a:pt x="257572" y="836506"/>
                </a:lnTo>
                <a:lnTo>
                  <a:pt x="263525" y="828959"/>
                </a:lnTo>
                <a:lnTo>
                  <a:pt x="270272" y="821015"/>
                </a:lnTo>
                <a:lnTo>
                  <a:pt x="277415" y="813469"/>
                </a:lnTo>
                <a:lnTo>
                  <a:pt x="284956" y="806319"/>
                </a:lnTo>
                <a:lnTo>
                  <a:pt x="292894" y="799169"/>
                </a:lnTo>
                <a:lnTo>
                  <a:pt x="301228" y="792020"/>
                </a:lnTo>
                <a:lnTo>
                  <a:pt x="309562" y="784870"/>
                </a:lnTo>
                <a:lnTo>
                  <a:pt x="327422" y="771762"/>
                </a:lnTo>
                <a:lnTo>
                  <a:pt x="271065" y="641480"/>
                </a:lnTo>
                <a:lnTo>
                  <a:pt x="259953" y="660546"/>
                </a:lnTo>
                <a:lnTo>
                  <a:pt x="252015" y="674448"/>
                </a:lnTo>
                <a:lnTo>
                  <a:pt x="245665" y="687159"/>
                </a:lnTo>
                <a:lnTo>
                  <a:pt x="243681" y="690733"/>
                </a:lnTo>
                <a:lnTo>
                  <a:pt x="240903" y="694308"/>
                </a:lnTo>
                <a:lnTo>
                  <a:pt x="238125" y="697486"/>
                </a:lnTo>
                <a:lnTo>
                  <a:pt x="234950" y="700266"/>
                </a:lnTo>
                <a:lnTo>
                  <a:pt x="231378" y="702649"/>
                </a:lnTo>
                <a:lnTo>
                  <a:pt x="227409" y="704635"/>
                </a:lnTo>
                <a:lnTo>
                  <a:pt x="223837" y="705827"/>
                </a:lnTo>
                <a:lnTo>
                  <a:pt x="219472" y="707019"/>
                </a:lnTo>
                <a:lnTo>
                  <a:pt x="213519" y="707416"/>
                </a:lnTo>
                <a:lnTo>
                  <a:pt x="209947" y="707416"/>
                </a:lnTo>
                <a:lnTo>
                  <a:pt x="206375" y="707019"/>
                </a:lnTo>
                <a:lnTo>
                  <a:pt x="203200" y="705827"/>
                </a:lnTo>
                <a:lnTo>
                  <a:pt x="199628" y="704635"/>
                </a:lnTo>
                <a:lnTo>
                  <a:pt x="196850" y="703047"/>
                </a:lnTo>
                <a:lnTo>
                  <a:pt x="193675" y="701458"/>
                </a:lnTo>
                <a:lnTo>
                  <a:pt x="190897" y="699075"/>
                </a:lnTo>
                <a:lnTo>
                  <a:pt x="188119" y="696691"/>
                </a:lnTo>
                <a:lnTo>
                  <a:pt x="9922" y="515568"/>
                </a:lnTo>
                <a:lnTo>
                  <a:pt x="7937" y="513184"/>
                </a:lnTo>
                <a:lnTo>
                  <a:pt x="5953" y="510801"/>
                </a:lnTo>
                <a:lnTo>
                  <a:pt x="3969" y="508021"/>
                </a:lnTo>
                <a:lnTo>
                  <a:pt x="2778" y="505240"/>
                </a:lnTo>
                <a:lnTo>
                  <a:pt x="1587" y="502063"/>
                </a:lnTo>
                <a:lnTo>
                  <a:pt x="794" y="499282"/>
                </a:lnTo>
                <a:lnTo>
                  <a:pt x="397" y="496105"/>
                </a:lnTo>
                <a:lnTo>
                  <a:pt x="0" y="493324"/>
                </a:lnTo>
                <a:lnTo>
                  <a:pt x="0" y="490147"/>
                </a:lnTo>
                <a:lnTo>
                  <a:pt x="0" y="486969"/>
                </a:lnTo>
                <a:lnTo>
                  <a:pt x="397" y="484189"/>
                </a:lnTo>
                <a:lnTo>
                  <a:pt x="1190" y="481011"/>
                </a:lnTo>
                <a:lnTo>
                  <a:pt x="1984" y="477833"/>
                </a:lnTo>
                <a:lnTo>
                  <a:pt x="3175" y="475053"/>
                </a:lnTo>
                <a:lnTo>
                  <a:pt x="4762" y="472273"/>
                </a:lnTo>
                <a:lnTo>
                  <a:pt x="7144" y="469889"/>
                </a:lnTo>
                <a:lnTo>
                  <a:pt x="12700" y="461548"/>
                </a:lnTo>
                <a:lnTo>
                  <a:pt x="26987" y="444071"/>
                </a:lnTo>
                <a:lnTo>
                  <a:pt x="48419" y="417062"/>
                </a:lnTo>
                <a:lnTo>
                  <a:pt x="76597" y="382902"/>
                </a:lnTo>
                <a:lnTo>
                  <a:pt x="92869" y="363439"/>
                </a:lnTo>
                <a:lnTo>
                  <a:pt x="111125" y="342785"/>
                </a:lnTo>
                <a:lnTo>
                  <a:pt x="130572" y="320939"/>
                </a:lnTo>
                <a:lnTo>
                  <a:pt x="151209" y="297901"/>
                </a:lnTo>
                <a:lnTo>
                  <a:pt x="173037" y="274069"/>
                </a:lnTo>
                <a:lnTo>
                  <a:pt x="196453" y="249840"/>
                </a:lnTo>
                <a:lnTo>
                  <a:pt x="220265" y="224816"/>
                </a:lnTo>
                <a:lnTo>
                  <a:pt x="245269" y="200190"/>
                </a:lnTo>
                <a:lnTo>
                  <a:pt x="258365" y="187479"/>
                </a:lnTo>
                <a:lnTo>
                  <a:pt x="271462" y="175166"/>
                </a:lnTo>
                <a:lnTo>
                  <a:pt x="284162" y="163647"/>
                </a:lnTo>
                <a:lnTo>
                  <a:pt x="297259" y="152525"/>
                </a:lnTo>
                <a:lnTo>
                  <a:pt x="321865" y="131474"/>
                </a:lnTo>
                <a:lnTo>
                  <a:pt x="346472" y="112011"/>
                </a:lnTo>
                <a:lnTo>
                  <a:pt x="369887" y="94137"/>
                </a:lnTo>
                <a:lnTo>
                  <a:pt x="392906" y="78646"/>
                </a:lnTo>
                <a:lnTo>
                  <a:pt x="413940" y="64347"/>
                </a:lnTo>
                <a:lnTo>
                  <a:pt x="434181" y="51239"/>
                </a:lnTo>
                <a:lnTo>
                  <a:pt x="452040" y="40117"/>
                </a:lnTo>
                <a:lnTo>
                  <a:pt x="469106" y="30584"/>
                </a:lnTo>
                <a:lnTo>
                  <a:pt x="483791" y="22640"/>
                </a:lnTo>
                <a:lnTo>
                  <a:pt x="496491" y="15888"/>
                </a:lnTo>
                <a:lnTo>
                  <a:pt x="514747" y="6752"/>
                </a:lnTo>
                <a:lnTo>
                  <a:pt x="522685" y="3178"/>
                </a:lnTo>
                <a:lnTo>
                  <a:pt x="527447" y="1192"/>
                </a:lnTo>
                <a:lnTo>
                  <a:pt x="532606" y="397"/>
                </a:lnTo>
                <a:lnTo>
                  <a:pt x="537766" y="0"/>
                </a:lnTo>
                <a:close/>
              </a:path>
            </a:pathLst>
          </a:custGeom>
          <a:solidFill>
            <a:schemeClr val="bg1"/>
          </a:solidFill>
          <a:ln>
            <a:noFill/>
          </a:ln>
        </p:spPr>
        <p:txBody>
          <a:bodyPr anchor="ctr">
            <a:scene3d>
              <a:camera prst="orthographicFront"/>
              <a:lightRig rig="threePt" dir="t"/>
            </a:scene3d>
            <a:sp3d>
              <a:contourClr>
                <a:srgbClr val="FFFFFF"/>
              </a:contourClr>
            </a:sp3d>
          </a:bodyPr>
          <a:lstStyle/>
          <a:p>
            <a:pPr algn="ctr" fontAlgn="auto">
              <a:defRPr/>
            </a:pPr>
            <a:endParaRPr lang="zh-CN" altLang="en-US" noProof="1">
              <a:solidFill>
                <a:srgbClr val="FFFFFF"/>
              </a:solidFill>
              <a:latin typeface="Arial" panose="020B0604020202020204" pitchFamily="34" charset="0"/>
              <a:ea typeface="宋体" panose="02010600030101010101" pitchFamily="2" charset="-122"/>
            </a:endParaRPr>
          </a:p>
        </p:txBody>
      </p:sp>
      <p:sp>
        <p:nvSpPr>
          <p:cNvPr id="11" name="PA_矩形 3"/>
          <p:cNvSpPr/>
          <p:nvPr>
            <p:custDataLst>
              <p:tags r:id="rId1"/>
            </p:custDataLst>
          </p:nvPr>
        </p:nvSpPr>
        <p:spPr>
          <a:xfrm>
            <a:off x="1588" y="-7938"/>
            <a:ext cx="12190412" cy="866776"/>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91143" name="图片 179" descr="C:\Users\666\Desktop\LOGO副本.pngLOGO副本"/>
          <p:cNvPicPr>
            <a:picLocks noChangeAspect="1"/>
          </p:cNvPicPr>
          <p:nvPr/>
        </p:nvPicPr>
        <p:blipFill>
          <a:blip r:embed="rId5" cstate="print"/>
          <a:srcRect/>
          <a:stretch>
            <a:fillRect/>
          </a:stretch>
        </p:blipFill>
        <p:spPr bwMode="auto">
          <a:xfrm>
            <a:off x="342900" y="188913"/>
            <a:ext cx="2119313" cy="487362"/>
          </a:xfrm>
          <a:prstGeom prst="rect">
            <a:avLst/>
          </a:prstGeom>
          <a:noFill/>
          <a:ln w="9525">
            <a:noFill/>
            <a:miter lim="800000"/>
            <a:headEnd/>
            <a:tailEnd/>
          </a:ln>
        </p:spPr>
      </p:pic>
      <p:sp>
        <p:nvSpPr>
          <p:cNvPr id="91144" name="文本框 2"/>
          <p:cNvSpPr txBox="1">
            <a:spLocks noChangeArrowheads="1"/>
          </p:cNvSpPr>
          <p:nvPr/>
        </p:nvSpPr>
        <p:spPr bwMode="auto">
          <a:xfrm>
            <a:off x="153988" y="2020888"/>
            <a:ext cx="3590925" cy="4495800"/>
          </a:xfrm>
          <a:prstGeom prst="rect">
            <a:avLst/>
          </a:prstGeom>
          <a:noFill/>
          <a:ln w="9525">
            <a:solidFill>
              <a:srgbClr val="4472C4"/>
            </a:solidFill>
            <a:prstDash val="dash"/>
            <a:miter lim="800000"/>
          </a:ln>
        </p:spPr>
        <p:txBody>
          <a:bodyPr>
            <a:spAutoFit/>
          </a:bodyPr>
          <a:lstStyle/>
          <a:p>
            <a:r>
              <a:rPr kumimoji="1" lang="zh-CN" altLang="en-US"/>
              <a:t>支撑材料：支撑数据报告和自评报告的。</a:t>
            </a:r>
            <a:endParaRPr kumimoji="1" lang="en-US" altLang="zh-CN"/>
          </a:p>
          <a:p>
            <a:r>
              <a:rPr kumimoji="1" lang="zh-CN" altLang="en-US" b="1">
                <a:solidFill>
                  <a:srgbClr val="FF0000"/>
                </a:solidFill>
              </a:rPr>
              <a:t>要与自评报告要相向而行。</a:t>
            </a:r>
            <a:endParaRPr kumimoji="1" lang="en-US" altLang="zh-CN" b="1">
              <a:solidFill>
                <a:srgbClr val="FF0000"/>
              </a:solidFill>
            </a:endParaRPr>
          </a:p>
          <a:p>
            <a:r>
              <a:rPr kumimoji="1" lang="zh-CN" altLang="en-US" b="1">
                <a:solidFill>
                  <a:srgbClr val="FF0000"/>
                </a:solidFill>
              </a:rPr>
              <a:t>边收集整理、边建设</a:t>
            </a:r>
            <a:r>
              <a:rPr kumimoji="1" lang="zh-CN" altLang="en-US">
                <a:solidFill>
                  <a:srgbClr val="4472C4"/>
                </a:solidFill>
              </a:rPr>
              <a:t>。</a:t>
            </a:r>
            <a:endParaRPr kumimoji="1" lang="en-US" altLang="zh-CN">
              <a:solidFill>
                <a:srgbClr val="4472C4"/>
              </a:solidFill>
            </a:endParaRPr>
          </a:p>
          <a:p>
            <a:r>
              <a:rPr kumimoji="1" lang="zh-CN" altLang="en-US">
                <a:solidFill>
                  <a:srgbClr val="4472C4"/>
                </a:solidFill>
              </a:rPr>
              <a:t>支撑材料一开始可以根据指标要求进行收集整理，通过收集整理，可以发现还需要加强建设内容。</a:t>
            </a:r>
            <a:endParaRPr kumimoji="1" lang="en-US" altLang="zh-CN">
              <a:solidFill>
                <a:srgbClr val="4472C4"/>
              </a:solidFill>
            </a:endParaRPr>
          </a:p>
          <a:p>
            <a:r>
              <a:rPr kumimoji="1" lang="zh-CN" altLang="en-US" b="1">
                <a:solidFill>
                  <a:srgbClr val="FF0000"/>
                </a:solidFill>
              </a:rPr>
              <a:t>至上而下和至下而上的结合。</a:t>
            </a:r>
            <a:endParaRPr kumimoji="1" lang="en-US" altLang="zh-CN" b="1">
              <a:solidFill>
                <a:srgbClr val="FF0000"/>
              </a:solidFill>
            </a:endParaRPr>
          </a:p>
          <a:p>
            <a:r>
              <a:rPr kumimoji="1" lang="zh-CN" altLang="en-US">
                <a:solidFill>
                  <a:srgbClr val="4472C4"/>
                </a:solidFill>
              </a:rPr>
              <a:t>评估办首先制定支撑材料参考目录，各单位根据工作实际修改目录。评估办根据指标要求和相关部门一起不断反复梳理制定出目录。</a:t>
            </a:r>
            <a:endParaRPr kumimoji="1" lang="en-US" altLang="zh-CN">
              <a:solidFill>
                <a:srgbClr val="4472C4"/>
              </a:solidFill>
            </a:endParaRPr>
          </a:p>
          <a:p>
            <a:r>
              <a:rPr kumimoji="1" lang="zh-CN" altLang="en-US" b="1">
                <a:solidFill>
                  <a:srgbClr val="FF0000"/>
                </a:solidFill>
              </a:rPr>
              <a:t>根据学校自评报告最终确定支撑材料。</a:t>
            </a:r>
          </a:p>
        </p:txBody>
      </p:sp>
    </p:spTree>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3"/>
          <p:cNvSpPr>
            <a:spLocks noChangeArrowheads="1"/>
          </p:cNvSpPr>
          <p:nvPr/>
        </p:nvSpPr>
        <p:spPr bwMode="auto">
          <a:xfrm>
            <a:off x="784225" y="2012950"/>
            <a:ext cx="5665788" cy="2246313"/>
          </a:xfrm>
          <a:prstGeom prst="rect">
            <a:avLst/>
          </a:prstGeom>
          <a:noFill/>
          <a:ln w="9525">
            <a:solidFill>
              <a:schemeClr val="accent5"/>
            </a:solidFill>
            <a:prstDash val="dash"/>
            <a:miter lim="800000"/>
          </a:ln>
          <a:effectLst/>
        </p:spPr>
        <p:txBody>
          <a:bodyPr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FontTx/>
              <a:buNone/>
              <a:defRPr/>
            </a:pPr>
            <a:r>
              <a:rPr lang="zh-CN" altLang="en-US" b="1" dirty="0">
                <a:solidFill>
                  <a:srgbClr val="FF0000"/>
                </a:solidFill>
                <a:latin typeface="Arial" panose="020B0604020202020204" pitchFamily="34" charset="0"/>
              </a:rPr>
              <a:t>本科教学工作汇报材料</a:t>
            </a:r>
            <a:endParaRPr lang="en-US" altLang="zh-CN" b="1" dirty="0">
              <a:solidFill>
                <a:srgbClr val="FF0000"/>
              </a:solidFill>
              <a:latin typeface="Arial" panose="020B0604020202020204" pitchFamily="34" charset="0"/>
            </a:endParaRPr>
          </a:p>
          <a:p>
            <a:pPr>
              <a:lnSpc>
                <a:spcPct val="100000"/>
              </a:lnSpc>
              <a:spcBef>
                <a:spcPct val="0"/>
              </a:spcBef>
              <a:buFontTx/>
              <a:buNone/>
              <a:defRPr/>
            </a:pPr>
            <a:r>
              <a:rPr lang="zh-CN" altLang="en-US" b="1" dirty="0">
                <a:solidFill>
                  <a:srgbClr val="FF0000"/>
                </a:solidFill>
                <a:latin typeface="Arial" panose="020B0604020202020204" pitchFamily="34" charset="0"/>
              </a:rPr>
              <a:t>院（系）日常工作档案</a:t>
            </a:r>
          </a:p>
          <a:p>
            <a:pPr>
              <a:lnSpc>
                <a:spcPct val="100000"/>
              </a:lnSpc>
              <a:spcBef>
                <a:spcPct val="0"/>
              </a:spcBef>
              <a:buFontTx/>
              <a:buNone/>
              <a:defRPr/>
            </a:pPr>
            <a:r>
              <a:rPr lang="zh-CN" altLang="en-US" b="1" dirty="0">
                <a:latin typeface="Arial" panose="020B0604020202020204" pitchFamily="34" charset="0"/>
              </a:rPr>
              <a:t>（以评促建）</a:t>
            </a:r>
          </a:p>
          <a:p>
            <a:pPr>
              <a:lnSpc>
                <a:spcPct val="100000"/>
              </a:lnSpc>
              <a:spcBef>
                <a:spcPct val="0"/>
              </a:spcBef>
              <a:buFontTx/>
              <a:buNone/>
              <a:defRPr/>
            </a:pPr>
            <a:r>
              <a:rPr lang="zh-CN" altLang="en-US" b="1" dirty="0">
                <a:solidFill>
                  <a:srgbClr val="FF0000"/>
                </a:solidFill>
                <a:latin typeface="Arial" panose="020B0604020202020204" pitchFamily="34" charset="0"/>
              </a:rPr>
              <a:t>二级院系必备材料（</a:t>
            </a:r>
            <a:r>
              <a:rPr lang="en-US" altLang="zh-CN" b="1" dirty="0">
                <a:solidFill>
                  <a:srgbClr val="FF0000"/>
                </a:solidFill>
                <a:latin typeface="Arial" panose="020B0604020202020204" pitchFamily="34" charset="0"/>
              </a:rPr>
              <a:t>36</a:t>
            </a:r>
            <a:r>
              <a:rPr lang="zh-CN" altLang="en-US" b="1" dirty="0">
                <a:solidFill>
                  <a:srgbClr val="FF0000"/>
                </a:solidFill>
                <a:latin typeface="Arial" panose="020B0604020202020204" pitchFamily="34" charset="0"/>
              </a:rPr>
              <a:t>项）</a:t>
            </a:r>
          </a:p>
          <a:p>
            <a:pPr>
              <a:lnSpc>
                <a:spcPct val="100000"/>
              </a:lnSpc>
              <a:spcBef>
                <a:spcPct val="0"/>
              </a:spcBef>
              <a:buFontTx/>
              <a:buNone/>
              <a:defRPr/>
            </a:pPr>
            <a:r>
              <a:rPr lang="zh-CN" altLang="en-US" b="1" dirty="0">
                <a:latin typeface="Arial" panose="020B0604020202020204" pitchFamily="34" charset="0"/>
              </a:rPr>
              <a:t>（针对指标而做的梳理性材料备查）</a:t>
            </a:r>
          </a:p>
        </p:txBody>
      </p:sp>
      <p:pic>
        <p:nvPicPr>
          <p:cNvPr id="92162" name="Picture 4"/>
          <p:cNvPicPr>
            <a:picLocks noChangeAspect="1" noChangeArrowheads="1"/>
          </p:cNvPicPr>
          <p:nvPr/>
        </p:nvPicPr>
        <p:blipFill>
          <a:blip r:embed="rId2" cstate="print"/>
          <a:srcRect/>
          <a:stretch>
            <a:fillRect/>
          </a:stretch>
        </p:blipFill>
        <p:spPr bwMode="auto">
          <a:xfrm>
            <a:off x="6518275" y="377825"/>
            <a:ext cx="5018088" cy="3783013"/>
          </a:xfrm>
          <a:prstGeom prst="rect">
            <a:avLst/>
          </a:prstGeom>
          <a:noFill/>
          <a:ln w="9525">
            <a:noFill/>
            <a:miter lim="800000"/>
            <a:headEnd/>
            <a:tailEnd/>
          </a:ln>
        </p:spPr>
      </p:pic>
      <p:sp>
        <p:nvSpPr>
          <p:cNvPr id="5" name="TextBox 50"/>
          <p:cNvSpPr txBox="1"/>
          <p:nvPr/>
        </p:nvSpPr>
        <p:spPr bwMode="auto">
          <a:xfrm>
            <a:off x="784225" y="4535488"/>
            <a:ext cx="10752138" cy="2236787"/>
          </a:xfrm>
          <a:prstGeom prst="rect">
            <a:avLst/>
          </a:prstGeom>
          <a:noFill/>
          <a:ln w="9525">
            <a:solidFill>
              <a:schemeClr val="accent5"/>
            </a:solidFill>
            <a:prstDash val="dash"/>
            <a:miter lim="800000"/>
          </a:ln>
        </p:spPr>
        <p:txBody>
          <a:bodyPr/>
          <a:lst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70000"/>
              </a:lnSpc>
              <a:buFont typeface="Arial" panose="020B0604020202020204" pitchFamily="34" charset="0"/>
              <a:buNone/>
              <a:defRPr/>
            </a:pPr>
            <a:endParaRPr lang="zh-CN" altLang="en-US" sz="2400" dirty="0"/>
          </a:p>
          <a:p>
            <a:pPr marL="0" indent="0">
              <a:lnSpc>
                <a:spcPct val="70000"/>
              </a:lnSpc>
              <a:buFont typeface="Arial" panose="020B0604020202020204" pitchFamily="34" charset="0"/>
              <a:buNone/>
              <a:defRPr/>
            </a:pPr>
            <a:r>
              <a:rPr lang="zh-CN" altLang="en-US" sz="2400" dirty="0"/>
              <a:t>比如：二级</a:t>
            </a:r>
            <a:r>
              <a:rPr lang="zh-CN" altLang="zh-CN" sz="2400" dirty="0"/>
              <a:t>学院“十三五”期间发展目标定位、人才培养目标及思路</a:t>
            </a:r>
          </a:p>
          <a:p>
            <a:pPr marL="0" indent="0">
              <a:lnSpc>
                <a:spcPct val="70000"/>
              </a:lnSpc>
              <a:defRPr/>
            </a:pPr>
            <a:r>
              <a:rPr lang="zh-CN" altLang="zh-CN" sz="2400" dirty="0"/>
              <a:t>      人才培养方案含制订调研论证材料（相关研讨会、专题会议记录）</a:t>
            </a:r>
          </a:p>
          <a:p>
            <a:pPr marL="0" indent="0">
              <a:lnSpc>
                <a:spcPct val="70000"/>
              </a:lnSpc>
              <a:defRPr/>
            </a:pPr>
            <a:r>
              <a:rPr lang="zh-CN" altLang="zh-CN" sz="2400" dirty="0"/>
              <a:t>      落实人才培养中心地位的相关制度汇编及支撑材料（领导听课、党政联席会议专题讨论教学工作的会议记录等）</a:t>
            </a:r>
          </a:p>
          <a:p>
            <a:pPr marL="0" indent="0">
              <a:lnSpc>
                <a:spcPct val="70000"/>
              </a:lnSpc>
              <a:defRPr/>
            </a:pPr>
            <a:r>
              <a:rPr lang="zh-CN" altLang="zh-CN" sz="2400" dirty="0"/>
              <a:t>     教师队伍建设规划及实施材料</a:t>
            </a:r>
          </a:p>
          <a:p>
            <a:pPr marL="0" indent="0">
              <a:lnSpc>
                <a:spcPct val="70000"/>
              </a:lnSpc>
              <a:buFont typeface="Arial" panose="020B0604020202020204" pitchFamily="34" charset="0"/>
              <a:buNone/>
              <a:defRPr/>
            </a:pPr>
            <a:endParaRPr lang="zh-CN" altLang="zh-CN" sz="2400" dirty="0"/>
          </a:p>
        </p:txBody>
      </p:sp>
      <p:sp>
        <p:nvSpPr>
          <p:cNvPr id="6" name="矩形 5"/>
          <p:cNvSpPr/>
          <p:nvPr/>
        </p:nvSpPr>
        <p:spPr>
          <a:xfrm>
            <a:off x="439738" y="481013"/>
            <a:ext cx="3246437" cy="1128712"/>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7" name="KSO_Shape"/>
          <p:cNvSpPr/>
          <p:nvPr/>
        </p:nvSpPr>
        <p:spPr bwMode="auto">
          <a:xfrm>
            <a:off x="433388" y="800100"/>
            <a:ext cx="800100" cy="560388"/>
          </a:xfrm>
          <a:custGeom>
            <a:avLst/>
            <a:gdLst>
              <a:gd name="T0" fmla="*/ 1733867 w 2074863"/>
              <a:gd name="T1" fmla="*/ 579834 h 1449388"/>
              <a:gd name="T2" fmla="*/ 1791884 w 2074863"/>
              <a:gd name="T3" fmla="*/ 600246 h 1449388"/>
              <a:gd name="T4" fmla="*/ 1794804 w 2074863"/>
              <a:gd name="T5" fmla="*/ 538648 h 1449388"/>
              <a:gd name="T6" fmla="*/ 510830 w 2074863"/>
              <a:gd name="T7" fmla="*/ 162256 h 1449388"/>
              <a:gd name="T8" fmla="*/ 492893 w 2074863"/>
              <a:gd name="T9" fmla="*/ 222976 h 1449388"/>
              <a:gd name="T10" fmla="*/ 438718 w 2074863"/>
              <a:gd name="T11" fmla="*/ 188484 h 1449388"/>
              <a:gd name="T12" fmla="*/ 1598128 w 2074863"/>
              <a:gd name="T13" fmla="*/ 142089 h 1449388"/>
              <a:gd name="T14" fmla="*/ 1885296 w 2074863"/>
              <a:gd name="T15" fmla="*/ 549583 h 1449388"/>
              <a:gd name="T16" fmla="*/ 1586087 w 2074863"/>
              <a:gd name="T17" fmla="*/ 450078 h 1449388"/>
              <a:gd name="T18" fmla="*/ 486453 w 2074863"/>
              <a:gd name="T19" fmla="*/ 72185 h 1449388"/>
              <a:gd name="T20" fmla="*/ 151219 w 2074863"/>
              <a:gd name="T21" fmla="*/ 357281 h 1449388"/>
              <a:gd name="T22" fmla="*/ 295879 w 2074863"/>
              <a:gd name="T23" fmla="*/ 407592 h 1449388"/>
              <a:gd name="T24" fmla="*/ 486453 w 2074863"/>
              <a:gd name="T25" fmla="*/ 72185 h 1449388"/>
              <a:gd name="T26" fmla="*/ 681762 w 2074863"/>
              <a:gd name="T27" fmla="*/ 209994 h 1449388"/>
              <a:gd name="T28" fmla="*/ 910960 w 2074863"/>
              <a:gd name="T29" fmla="*/ 275617 h 1449388"/>
              <a:gd name="T30" fmla="*/ 1184248 w 2074863"/>
              <a:gd name="T31" fmla="*/ 351448 h 1449388"/>
              <a:gd name="T32" fmla="*/ 1396319 w 2074863"/>
              <a:gd name="T33" fmla="*/ 332855 h 1449388"/>
              <a:gd name="T34" fmla="*/ 1606205 w 2074863"/>
              <a:gd name="T35" fmla="*/ 562536 h 1449388"/>
              <a:gd name="T36" fmla="*/ 1640821 w 2074863"/>
              <a:gd name="T37" fmla="*/ 739718 h 1449388"/>
              <a:gd name="T38" fmla="*/ 1379558 w 2074863"/>
              <a:gd name="T39" fmla="*/ 843985 h 1449388"/>
              <a:gd name="T40" fmla="*/ 1124853 w 2074863"/>
              <a:gd name="T41" fmla="*/ 641283 h 1449388"/>
              <a:gd name="T42" fmla="*/ 720387 w 2074863"/>
              <a:gd name="T43" fmla="*/ 519516 h 1449388"/>
              <a:gd name="T44" fmla="*/ 653705 w 2074863"/>
              <a:gd name="T45" fmla="*/ 311345 h 1449388"/>
              <a:gd name="T46" fmla="*/ 325395 w 2074863"/>
              <a:gd name="T47" fmla="*/ 480871 h 1449388"/>
              <a:gd name="T48" fmla="*/ 435438 w 2074863"/>
              <a:gd name="T49" fmla="*/ 683574 h 1449388"/>
              <a:gd name="T50" fmla="*/ 530543 w 2074863"/>
              <a:gd name="T51" fmla="*/ 794768 h 1449388"/>
              <a:gd name="T52" fmla="*/ 611436 w 2074863"/>
              <a:gd name="T53" fmla="*/ 890286 h 1449388"/>
              <a:gd name="T54" fmla="*/ 688686 w 2074863"/>
              <a:gd name="T55" fmla="*/ 1001480 h 1449388"/>
              <a:gd name="T56" fmla="*/ 800188 w 2074863"/>
              <a:gd name="T57" fmla="*/ 1230068 h 1449388"/>
              <a:gd name="T58" fmla="*/ 913511 w 2074863"/>
              <a:gd name="T59" fmla="*/ 1255588 h 1449388"/>
              <a:gd name="T60" fmla="*/ 768486 w 2074863"/>
              <a:gd name="T61" fmla="*/ 1063458 h 1449388"/>
              <a:gd name="T62" fmla="*/ 798730 w 2074863"/>
              <a:gd name="T63" fmla="*/ 1022261 h 1449388"/>
              <a:gd name="T64" fmla="*/ 1047604 w 2074863"/>
              <a:gd name="T65" fmla="*/ 1245015 h 1449388"/>
              <a:gd name="T66" fmla="*/ 1112465 w 2074863"/>
              <a:gd name="T67" fmla="*/ 1184496 h 1449388"/>
              <a:gd name="T68" fmla="*/ 841727 w 2074863"/>
              <a:gd name="T69" fmla="*/ 896119 h 1449388"/>
              <a:gd name="T70" fmla="*/ 886182 w 2074863"/>
              <a:gd name="T71" fmla="*/ 868047 h 1449388"/>
              <a:gd name="T72" fmla="*/ 1205383 w 2074863"/>
              <a:gd name="T73" fmla="*/ 1138195 h 1449388"/>
              <a:gd name="T74" fmla="*/ 1202468 w 2074863"/>
              <a:gd name="T75" fmla="*/ 1026636 h 1449388"/>
              <a:gd name="T76" fmla="*/ 955779 w 2074863"/>
              <a:gd name="T77" fmla="*/ 749197 h 1449388"/>
              <a:gd name="T78" fmla="*/ 1006793 w 2074863"/>
              <a:gd name="T79" fmla="*/ 736437 h 1449388"/>
              <a:gd name="T80" fmla="*/ 1311053 w 2074863"/>
              <a:gd name="T81" fmla="*/ 1001480 h 1449388"/>
              <a:gd name="T82" fmla="*/ 1303037 w 2074863"/>
              <a:gd name="T83" fmla="*/ 890286 h 1449388"/>
              <a:gd name="T84" fmla="*/ 1310325 w 2074863"/>
              <a:gd name="T85" fmla="*/ 838516 h 1449388"/>
              <a:gd name="T86" fmla="*/ 1409802 w 2074863"/>
              <a:gd name="T87" fmla="*/ 919087 h 1449388"/>
              <a:gd name="T88" fmla="*/ 1378829 w 2074863"/>
              <a:gd name="T89" fmla="*/ 1028094 h 1449388"/>
              <a:gd name="T90" fmla="*/ 1306317 w 2074863"/>
              <a:gd name="T91" fmla="*/ 1123248 h 1449388"/>
              <a:gd name="T92" fmla="*/ 1210119 w 2074863"/>
              <a:gd name="T93" fmla="*/ 1205641 h 1449388"/>
              <a:gd name="T94" fmla="*/ 1113922 w 2074863"/>
              <a:gd name="T95" fmla="*/ 1290222 h 1449388"/>
              <a:gd name="T96" fmla="*/ 1016631 w 2074863"/>
              <a:gd name="T97" fmla="*/ 1300795 h 1449388"/>
              <a:gd name="T98" fmla="*/ 897478 w 2074863"/>
              <a:gd name="T99" fmla="*/ 1327044 h 1449388"/>
              <a:gd name="T100" fmla="*/ 625648 w 2074863"/>
              <a:gd name="T101" fmla="*/ 1160798 h 1449388"/>
              <a:gd name="T102" fmla="*/ 491918 w 2074863"/>
              <a:gd name="T103" fmla="*/ 1202360 h 1449388"/>
              <a:gd name="T104" fmla="*/ 458760 w 2074863"/>
              <a:gd name="T105" fmla="*/ 1134550 h 1449388"/>
              <a:gd name="T106" fmla="*/ 365477 w 2074863"/>
              <a:gd name="T107" fmla="*/ 1057260 h 1449388"/>
              <a:gd name="T108" fmla="*/ 317378 w 2074863"/>
              <a:gd name="T109" fmla="*/ 969763 h 1449388"/>
              <a:gd name="T110" fmla="*/ 233206 w 2074863"/>
              <a:gd name="T111" fmla="*/ 865131 h 1449388"/>
              <a:gd name="T112" fmla="*/ 268916 w 2074863"/>
              <a:gd name="T113" fmla="*/ 733520 h 1449388"/>
              <a:gd name="T114" fmla="*/ 186565 w 2074863"/>
              <a:gd name="T115" fmla="*/ 647845 h 1449388"/>
              <a:gd name="T116" fmla="*/ 1822 w 2074863"/>
              <a:gd name="T117" fmla="*/ 438580 h 1449388"/>
              <a:gd name="T118" fmla="*/ 272923 w 2074863"/>
              <a:gd name="T119" fmla="*/ 139996 h 14493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074863" h="1449388">
                <a:moveTo>
                  <a:pt x="1923841" y="577723"/>
                </a:moveTo>
                <a:lnTo>
                  <a:pt x="1919867" y="578517"/>
                </a:lnTo>
                <a:lnTo>
                  <a:pt x="1915893" y="579312"/>
                </a:lnTo>
                <a:lnTo>
                  <a:pt x="1911919" y="580503"/>
                </a:lnTo>
                <a:lnTo>
                  <a:pt x="1907944" y="582488"/>
                </a:lnTo>
                <a:lnTo>
                  <a:pt x="1904765" y="584871"/>
                </a:lnTo>
                <a:lnTo>
                  <a:pt x="1901983" y="586857"/>
                </a:lnTo>
                <a:lnTo>
                  <a:pt x="1898804" y="589636"/>
                </a:lnTo>
                <a:lnTo>
                  <a:pt x="1896022" y="592813"/>
                </a:lnTo>
                <a:lnTo>
                  <a:pt x="1893240" y="595593"/>
                </a:lnTo>
                <a:lnTo>
                  <a:pt x="1891253" y="599167"/>
                </a:lnTo>
                <a:lnTo>
                  <a:pt x="1889663" y="602741"/>
                </a:lnTo>
                <a:lnTo>
                  <a:pt x="1888471" y="606712"/>
                </a:lnTo>
                <a:lnTo>
                  <a:pt x="1887278" y="610683"/>
                </a:lnTo>
                <a:lnTo>
                  <a:pt x="1886483" y="615051"/>
                </a:lnTo>
                <a:lnTo>
                  <a:pt x="1886483" y="619419"/>
                </a:lnTo>
                <a:lnTo>
                  <a:pt x="1886483" y="623390"/>
                </a:lnTo>
                <a:lnTo>
                  <a:pt x="1887278" y="627758"/>
                </a:lnTo>
                <a:lnTo>
                  <a:pt x="1888471" y="631729"/>
                </a:lnTo>
                <a:lnTo>
                  <a:pt x="1889663" y="635303"/>
                </a:lnTo>
                <a:lnTo>
                  <a:pt x="1891253" y="639274"/>
                </a:lnTo>
                <a:lnTo>
                  <a:pt x="1893240" y="642451"/>
                </a:lnTo>
                <a:lnTo>
                  <a:pt x="1896022" y="646025"/>
                </a:lnTo>
                <a:lnTo>
                  <a:pt x="1898804" y="648805"/>
                </a:lnTo>
                <a:lnTo>
                  <a:pt x="1901983" y="651188"/>
                </a:lnTo>
                <a:lnTo>
                  <a:pt x="1904765" y="653967"/>
                </a:lnTo>
                <a:lnTo>
                  <a:pt x="1907944" y="655953"/>
                </a:lnTo>
                <a:lnTo>
                  <a:pt x="1911919" y="657541"/>
                </a:lnTo>
                <a:lnTo>
                  <a:pt x="1915893" y="659130"/>
                </a:lnTo>
                <a:lnTo>
                  <a:pt x="1919867" y="660321"/>
                </a:lnTo>
                <a:lnTo>
                  <a:pt x="1923841" y="660718"/>
                </a:lnTo>
                <a:lnTo>
                  <a:pt x="1928213" y="661115"/>
                </a:lnTo>
                <a:lnTo>
                  <a:pt x="1932585" y="660718"/>
                </a:lnTo>
                <a:lnTo>
                  <a:pt x="1936956" y="660321"/>
                </a:lnTo>
                <a:lnTo>
                  <a:pt x="1940533" y="659130"/>
                </a:lnTo>
                <a:lnTo>
                  <a:pt x="1944508" y="657541"/>
                </a:lnTo>
                <a:lnTo>
                  <a:pt x="1948084" y="655953"/>
                </a:lnTo>
                <a:lnTo>
                  <a:pt x="1951661" y="653967"/>
                </a:lnTo>
                <a:lnTo>
                  <a:pt x="1954841" y="651188"/>
                </a:lnTo>
                <a:lnTo>
                  <a:pt x="1958020" y="648805"/>
                </a:lnTo>
                <a:lnTo>
                  <a:pt x="1960405" y="646025"/>
                </a:lnTo>
                <a:lnTo>
                  <a:pt x="1963187" y="642451"/>
                </a:lnTo>
                <a:lnTo>
                  <a:pt x="1965174" y="639274"/>
                </a:lnTo>
                <a:lnTo>
                  <a:pt x="1966763" y="635303"/>
                </a:lnTo>
                <a:lnTo>
                  <a:pt x="1967956" y="631729"/>
                </a:lnTo>
                <a:lnTo>
                  <a:pt x="1969148" y="627758"/>
                </a:lnTo>
                <a:lnTo>
                  <a:pt x="1969943" y="623390"/>
                </a:lnTo>
                <a:lnTo>
                  <a:pt x="1970340" y="619419"/>
                </a:lnTo>
                <a:lnTo>
                  <a:pt x="1969943" y="615051"/>
                </a:lnTo>
                <a:lnTo>
                  <a:pt x="1969148" y="610683"/>
                </a:lnTo>
                <a:lnTo>
                  <a:pt x="1967956" y="606712"/>
                </a:lnTo>
                <a:lnTo>
                  <a:pt x="1966763" y="602741"/>
                </a:lnTo>
                <a:lnTo>
                  <a:pt x="1965174" y="599167"/>
                </a:lnTo>
                <a:lnTo>
                  <a:pt x="1963187" y="595593"/>
                </a:lnTo>
                <a:lnTo>
                  <a:pt x="1960405" y="592813"/>
                </a:lnTo>
                <a:lnTo>
                  <a:pt x="1958020" y="589636"/>
                </a:lnTo>
                <a:lnTo>
                  <a:pt x="1954841" y="586857"/>
                </a:lnTo>
                <a:lnTo>
                  <a:pt x="1951661" y="584871"/>
                </a:lnTo>
                <a:lnTo>
                  <a:pt x="1948084" y="582488"/>
                </a:lnTo>
                <a:lnTo>
                  <a:pt x="1944508" y="580503"/>
                </a:lnTo>
                <a:lnTo>
                  <a:pt x="1940533" y="579312"/>
                </a:lnTo>
                <a:lnTo>
                  <a:pt x="1936956" y="578517"/>
                </a:lnTo>
                <a:lnTo>
                  <a:pt x="1932585" y="577723"/>
                </a:lnTo>
                <a:lnTo>
                  <a:pt x="1928213" y="577723"/>
                </a:lnTo>
                <a:lnTo>
                  <a:pt x="1923841" y="577723"/>
                </a:lnTo>
                <a:close/>
                <a:moveTo>
                  <a:pt x="519301" y="160338"/>
                </a:moveTo>
                <a:lnTo>
                  <a:pt x="523687" y="160338"/>
                </a:lnTo>
                <a:lnTo>
                  <a:pt x="528072" y="160729"/>
                </a:lnTo>
                <a:lnTo>
                  <a:pt x="532059" y="161512"/>
                </a:lnTo>
                <a:lnTo>
                  <a:pt x="536445" y="162687"/>
                </a:lnTo>
                <a:lnTo>
                  <a:pt x="540033" y="163861"/>
                </a:lnTo>
                <a:lnTo>
                  <a:pt x="544020" y="166210"/>
                </a:lnTo>
                <a:lnTo>
                  <a:pt x="547209" y="168558"/>
                </a:lnTo>
                <a:lnTo>
                  <a:pt x="550399" y="170907"/>
                </a:lnTo>
                <a:lnTo>
                  <a:pt x="553588" y="174038"/>
                </a:lnTo>
                <a:lnTo>
                  <a:pt x="556379" y="176778"/>
                </a:lnTo>
                <a:lnTo>
                  <a:pt x="558771" y="180693"/>
                </a:lnTo>
                <a:lnTo>
                  <a:pt x="560366" y="183824"/>
                </a:lnTo>
                <a:lnTo>
                  <a:pt x="562359" y="188130"/>
                </a:lnTo>
                <a:lnTo>
                  <a:pt x="563954" y="192436"/>
                </a:lnTo>
                <a:lnTo>
                  <a:pt x="564752" y="196350"/>
                </a:lnTo>
                <a:lnTo>
                  <a:pt x="565150" y="201048"/>
                </a:lnTo>
                <a:lnTo>
                  <a:pt x="565150" y="205353"/>
                </a:lnTo>
                <a:lnTo>
                  <a:pt x="564752" y="209268"/>
                </a:lnTo>
                <a:lnTo>
                  <a:pt x="563954" y="213574"/>
                </a:lnTo>
                <a:lnTo>
                  <a:pt x="562758" y="217488"/>
                </a:lnTo>
                <a:lnTo>
                  <a:pt x="560765" y="221402"/>
                </a:lnTo>
                <a:lnTo>
                  <a:pt x="558771" y="224925"/>
                </a:lnTo>
                <a:lnTo>
                  <a:pt x="556778" y="228448"/>
                </a:lnTo>
                <a:lnTo>
                  <a:pt x="553987" y="231188"/>
                </a:lnTo>
                <a:lnTo>
                  <a:pt x="551196" y="234711"/>
                </a:lnTo>
                <a:lnTo>
                  <a:pt x="547608" y="237060"/>
                </a:lnTo>
                <a:lnTo>
                  <a:pt x="544418" y="239800"/>
                </a:lnTo>
                <a:lnTo>
                  <a:pt x="540431" y="241366"/>
                </a:lnTo>
                <a:lnTo>
                  <a:pt x="536843" y="242932"/>
                </a:lnTo>
                <a:lnTo>
                  <a:pt x="532458" y="244497"/>
                </a:lnTo>
                <a:lnTo>
                  <a:pt x="528072" y="245672"/>
                </a:lnTo>
                <a:lnTo>
                  <a:pt x="523687" y="246063"/>
                </a:lnTo>
                <a:lnTo>
                  <a:pt x="518902" y="246063"/>
                </a:lnTo>
                <a:lnTo>
                  <a:pt x="514915" y="245672"/>
                </a:lnTo>
                <a:lnTo>
                  <a:pt x="510530" y="244497"/>
                </a:lnTo>
                <a:lnTo>
                  <a:pt x="506543" y="243323"/>
                </a:lnTo>
                <a:lnTo>
                  <a:pt x="502955" y="241757"/>
                </a:lnTo>
                <a:lnTo>
                  <a:pt x="498968" y="239800"/>
                </a:lnTo>
                <a:lnTo>
                  <a:pt x="495778" y="237451"/>
                </a:lnTo>
                <a:lnTo>
                  <a:pt x="492190" y="235103"/>
                </a:lnTo>
                <a:lnTo>
                  <a:pt x="489399" y="232363"/>
                </a:lnTo>
                <a:lnTo>
                  <a:pt x="486210" y="228840"/>
                </a:lnTo>
                <a:lnTo>
                  <a:pt x="484216" y="225708"/>
                </a:lnTo>
                <a:lnTo>
                  <a:pt x="482223" y="221794"/>
                </a:lnTo>
                <a:lnTo>
                  <a:pt x="480628" y="217879"/>
                </a:lnTo>
                <a:lnTo>
                  <a:pt x="479033" y="213965"/>
                </a:lnTo>
                <a:lnTo>
                  <a:pt x="478236" y="209268"/>
                </a:lnTo>
                <a:lnTo>
                  <a:pt x="477837" y="205353"/>
                </a:lnTo>
                <a:lnTo>
                  <a:pt x="477837" y="200656"/>
                </a:lnTo>
                <a:lnTo>
                  <a:pt x="478236" y="196350"/>
                </a:lnTo>
                <a:lnTo>
                  <a:pt x="479033" y="192436"/>
                </a:lnTo>
                <a:lnTo>
                  <a:pt x="480628" y="188522"/>
                </a:lnTo>
                <a:lnTo>
                  <a:pt x="481824" y="184607"/>
                </a:lnTo>
                <a:lnTo>
                  <a:pt x="483818" y="181084"/>
                </a:lnTo>
                <a:lnTo>
                  <a:pt x="486210" y="177561"/>
                </a:lnTo>
                <a:lnTo>
                  <a:pt x="489001" y="174430"/>
                </a:lnTo>
                <a:lnTo>
                  <a:pt x="491791" y="171298"/>
                </a:lnTo>
                <a:lnTo>
                  <a:pt x="494981" y="168558"/>
                </a:lnTo>
                <a:lnTo>
                  <a:pt x="498569" y="166601"/>
                </a:lnTo>
                <a:lnTo>
                  <a:pt x="502157" y="164252"/>
                </a:lnTo>
                <a:lnTo>
                  <a:pt x="506144" y="162687"/>
                </a:lnTo>
                <a:lnTo>
                  <a:pt x="510530" y="161512"/>
                </a:lnTo>
                <a:lnTo>
                  <a:pt x="514915" y="160729"/>
                </a:lnTo>
                <a:lnTo>
                  <a:pt x="519301" y="160338"/>
                </a:lnTo>
                <a:close/>
                <a:moveTo>
                  <a:pt x="1699693" y="111125"/>
                </a:moveTo>
                <a:lnTo>
                  <a:pt x="1718770" y="131377"/>
                </a:lnTo>
                <a:lnTo>
                  <a:pt x="1740628" y="154806"/>
                </a:lnTo>
                <a:lnTo>
                  <a:pt x="1768448" y="186178"/>
                </a:lnTo>
                <a:lnTo>
                  <a:pt x="1784345" y="204842"/>
                </a:lnTo>
                <a:lnTo>
                  <a:pt x="1801832" y="224697"/>
                </a:lnTo>
                <a:lnTo>
                  <a:pt x="1819318" y="246538"/>
                </a:lnTo>
                <a:lnTo>
                  <a:pt x="1838395" y="269173"/>
                </a:lnTo>
                <a:lnTo>
                  <a:pt x="1857471" y="293793"/>
                </a:lnTo>
                <a:lnTo>
                  <a:pt x="1877343" y="318811"/>
                </a:lnTo>
                <a:lnTo>
                  <a:pt x="1897611" y="345417"/>
                </a:lnTo>
                <a:lnTo>
                  <a:pt x="1917483" y="372420"/>
                </a:lnTo>
                <a:lnTo>
                  <a:pt x="1936956" y="400217"/>
                </a:lnTo>
                <a:lnTo>
                  <a:pt x="1954841" y="426823"/>
                </a:lnTo>
                <a:lnTo>
                  <a:pt x="1971930" y="453032"/>
                </a:lnTo>
                <a:lnTo>
                  <a:pt x="1987032" y="478050"/>
                </a:lnTo>
                <a:lnTo>
                  <a:pt x="2001339" y="501479"/>
                </a:lnTo>
                <a:lnTo>
                  <a:pt x="2014057" y="524511"/>
                </a:lnTo>
                <a:lnTo>
                  <a:pt x="2025980" y="545558"/>
                </a:lnTo>
                <a:lnTo>
                  <a:pt x="2036313" y="565016"/>
                </a:lnTo>
                <a:lnTo>
                  <a:pt x="2045454" y="582488"/>
                </a:lnTo>
                <a:lnTo>
                  <a:pt x="2053402" y="598770"/>
                </a:lnTo>
                <a:lnTo>
                  <a:pt x="2065325" y="623787"/>
                </a:lnTo>
                <a:lnTo>
                  <a:pt x="2072479" y="640069"/>
                </a:lnTo>
                <a:lnTo>
                  <a:pt x="2074863" y="646025"/>
                </a:lnTo>
                <a:lnTo>
                  <a:pt x="1870189" y="796925"/>
                </a:lnTo>
                <a:lnTo>
                  <a:pt x="1867407" y="789380"/>
                </a:lnTo>
                <a:lnTo>
                  <a:pt x="1859856" y="767142"/>
                </a:lnTo>
                <a:lnTo>
                  <a:pt x="1854689" y="751258"/>
                </a:lnTo>
                <a:lnTo>
                  <a:pt x="1847933" y="733388"/>
                </a:lnTo>
                <a:lnTo>
                  <a:pt x="1839985" y="712342"/>
                </a:lnTo>
                <a:lnTo>
                  <a:pt x="1830844" y="690104"/>
                </a:lnTo>
                <a:lnTo>
                  <a:pt x="1820908" y="666278"/>
                </a:lnTo>
                <a:lnTo>
                  <a:pt x="1809383" y="640466"/>
                </a:lnTo>
                <a:lnTo>
                  <a:pt x="1797063" y="614257"/>
                </a:lnTo>
                <a:lnTo>
                  <a:pt x="1783550" y="586857"/>
                </a:lnTo>
                <a:lnTo>
                  <a:pt x="1768845" y="559059"/>
                </a:lnTo>
                <a:lnTo>
                  <a:pt x="1753346" y="531262"/>
                </a:lnTo>
                <a:lnTo>
                  <a:pt x="1744602" y="517363"/>
                </a:lnTo>
                <a:lnTo>
                  <a:pt x="1736256" y="503862"/>
                </a:lnTo>
                <a:lnTo>
                  <a:pt x="1727513" y="490360"/>
                </a:lnTo>
                <a:lnTo>
                  <a:pt x="1718770" y="476859"/>
                </a:lnTo>
                <a:lnTo>
                  <a:pt x="1709232" y="463357"/>
                </a:lnTo>
                <a:lnTo>
                  <a:pt x="1700091" y="450650"/>
                </a:lnTo>
                <a:lnTo>
                  <a:pt x="1690552" y="438339"/>
                </a:lnTo>
                <a:lnTo>
                  <a:pt x="1681014" y="426029"/>
                </a:lnTo>
                <a:lnTo>
                  <a:pt x="1661938" y="403394"/>
                </a:lnTo>
                <a:lnTo>
                  <a:pt x="1643259" y="381951"/>
                </a:lnTo>
                <a:lnTo>
                  <a:pt x="1624977" y="362095"/>
                </a:lnTo>
                <a:lnTo>
                  <a:pt x="1606696" y="343431"/>
                </a:lnTo>
                <a:lnTo>
                  <a:pt x="1590004" y="327150"/>
                </a:lnTo>
                <a:lnTo>
                  <a:pt x="1573312" y="311663"/>
                </a:lnTo>
                <a:lnTo>
                  <a:pt x="1558210" y="298559"/>
                </a:lnTo>
                <a:lnTo>
                  <a:pt x="1544697" y="287042"/>
                </a:lnTo>
                <a:lnTo>
                  <a:pt x="1532377" y="276718"/>
                </a:lnTo>
                <a:lnTo>
                  <a:pt x="1522044" y="268776"/>
                </a:lnTo>
                <a:lnTo>
                  <a:pt x="1506942" y="257657"/>
                </a:lnTo>
                <a:lnTo>
                  <a:pt x="1501775" y="254083"/>
                </a:lnTo>
                <a:lnTo>
                  <a:pt x="1699693" y="111125"/>
                </a:lnTo>
                <a:close/>
                <a:moveTo>
                  <a:pt x="529828" y="78646"/>
                </a:moveTo>
                <a:lnTo>
                  <a:pt x="511572" y="88179"/>
                </a:lnTo>
                <a:lnTo>
                  <a:pt x="489347" y="100889"/>
                </a:lnTo>
                <a:lnTo>
                  <a:pt x="476647" y="108436"/>
                </a:lnTo>
                <a:lnTo>
                  <a:pt x="463153" y="116777"/>
                </a:lnTo>
                <a:lnTo>
                  <a:pt x="448865" y="126310"/>
                </a:lnTo>
                <a:lnTo>
                  <a:pt x="433784" y="136240"/>
                </a:lnTo>
                <a:lnTo>
                  <a:pt x="417512" y="147759"/>
                </a:lnTo>
                <a:lnTo>
                  <a:pt x="401637" y="159675"/>
                </a:lnTo>
                <a:lnTo>
                  <a:pt x="384175" y="172783"/>
                </a:lnTo>
                <a:lnTo>
                  <a:pt x="367109" y="186288"/>
                </a:lnTo>
                <a:lnTo>
                  <a:pt x="349250" y="200984"/>
                </a:lnTo>
                <a:lnTo>
                  <a:pt x="331787" y="216475"/>
                </a:lnTo>
                <a:lnTo>
                  <a:pt x="313531" y="233157"/>
                </a:lnTo>
                <a:lnTo>
                  <a:pt x="294878" y="250634"/>
                </a:lnTo>
                <a:lnTo>
                  <a:pt x="277019" y="268905"/>
                </a:lnTo>
                <a:lnTo>
                  <a:pt x="259159" y="287177"/>
                </a:lnTo>
                <a:lnTo>
                  <a:pt x="225028" y="322528"/>
                </a:lnTo>
                <a:lnTo>
                  <a:pt x="193278" y="356687"/>
                </a:lnTo>
                <a:lnTo>
                  <a:pt x="164703" y="389257"/>
                </a:lnTo>
                <a:lnTo>
                  <a:pt x="138906" y="419445"/>
                </a:lnTo>
                <a:lnTo>
                  <a:pt x="116284" y="446057"/>
                </a:lnTo>
                <a:lnTo>
                  <a:pt x="97234" y="469095"/>
                </a:lnTo>
                <a:lnTo>
                  <a:pt x="82550" y="488161"/>
                </a:lnTo>
                <a:lnTo>
                  <a:pt x="205184" y="612882"/>
                </a:lnTo>
                <a:lnTo>
                  <a:pt x="213915" y="597391"/>
                </a:lnTo>
                <a:lnTo>
                  <a:pt x="224631" y="581106"/>
                </a:lnTo>
                <a:lnTo>
                  <a:pt x="236934" y="562437"/>
                </a:lnTo>
                <a:lnTo>
                  <a:pt x="250428" y="542974"/>
                </a:lnTo>
                <a:lnTo>
                  <a:pt x="256381" y="531456"/>
                </a:lnTo>
                <a:lnTo>
                  <a:pt x="260350" y="524306"/>
                </a:lnTo>
                <a:lnTo>
                  <a:pt x="265112" y="515965"/>
                </a:lnTo>
                <a:lnTo>
                  <a:pt x="270669" y="507623"/>
                </a:lnTo>
                <a:lnTo>
                  <a:pt x="277019" y="498885"/>
                </a:lnTo>
                <a:lnTo>
                  <a:pt x="284162" y="488558"/>
                </a:lnTo>
                <a:lnTo>
                  <a:pt x="292100" y="478628"/>
                </a:lnTo>
                <a:lnTo>
                  <a:pt x="301228" y="467506"/>
                </a:lnTo>
                <a:lnTo>
                  <a:pt x="311547" y="456385"/>
                </a:lnTo>
                <a:lnTo>
                  <a:pt x="322262" y="444071"/>
                </a:lnTo>
                <a:lnTo>
                  <a:pt x="334565" y="431758"/>
                </a:lnTo>
                <a:lnTo>
                  <a:pt x="348059" y="418650"/>
                </a:lnTo>
                <a:lnTo>
                  <a:pt x="362347" y="405543"/>
                </a:lnTo>
                <a:lnTo>
                  <a:pt x="378619" y="391641"/>
                </a:lnTo>
                <a:lnTo>
                  <a:pt x="395684" y="377739"/>
                </a:lnTo>
                <a:lnTo>
                  <a:pt x="413147" y="362248"/>
                </a:lnTo>
                <a:lnTo>
                  <a:pt x="430609" y="347154"/>
                </a:lnTo>
                <a:lnTo>
                  <a:pt x="448469" y="332855"/>
                </a:lnTo>
                <a:lnTo>
                  <a:pt x="466328" y="318953"/>
                </a:lnTo>
                <a:lnTo>
                  <a:pt x="484188" y="305448"/>
                </a:lnTo>
                <a:lnTo>
                  <a:pt x="502047" y="292737"/>
                </a:lnTo>
                <a:lnTo>
                  <a:pt x="519510" y="280821"/>
                </a:lnTo>
                <a:lnTo>
                  <a:pt x="536972" y="268905"/>
                </a:lnTo>
                <a:lnTo>
                  <a:pt x="553641" y="257784"/>
                </a:lnTo>
                <a:lnTo>
                  <a:pt x="570310" y="247457"/>
                </a:lnTo>
                <a:lnTo>
                  <a:pt x="601663" y="228391"/>
                </a:lnTo>
                <a:lnTo>
                  <a:pt x="629841" y="212106"/>
                </a:lnTo>
                <a:lnTo>
                  <a:pt x="654050" y="198601"/>
                </a:lnTo>
                <a:lnTo>
                  <a:pt x="529828" y="78646"/>
                </a:lnTo>
                <a:close/>
                <a:moveTo>
                  <a:pt x="537766" y="0"/>
                </a:moveTo>
                <a:lnTo>
                  <a:pt x="542925" y="794"/>
                </a:lnTo>
                <a:lnTo>
                  <a:pt x="548085" y="2383"/>
                </a:lnTo>
                <a:lnTo>
                  <a:pt x="552450" y="4369"/>
                </a:lnTo>
                <a:lnTo>
                  <a:pt x="557213" y="6752"/>
                </a:lnTo>
                <a:lnTo>
                  <a:pt x="561181" y="10327"/>
                </a:lnTo>
                <a:lnTo>
                  <a:pt x="738981" y="181521"/>
                </a:lnTo>
                <a:lnTo>
                  <a:pt x="741760" y="185096"/>
                </a:lnTo>
                <a:lnTo>
                  <a:pt x="744538" y="188274"/>
                </a:lnTo>
                <a:lnTo>
                  <a:pt x="746522" y="192246"/>
                </a:lnTo>
                <a:lnTo>
                  <a:pt x="748110" y="195820"/>
                </a:lnTo>
                <a:lnTo>
                  <a:pt x="748903" y="200190"/>
                </a:lnTo>
                <a:lnTo>
                  <a:pt x="749697" y="204162"/>
                </a:lnTo>
                <a:lnTo>
                  <a:pt x="749697" y="208531"/>
                </a:lnTo>
                <a:lnTo>
                  <a:pt x="749300" y="213297"/>
                </a:lnTo>
                <a:lnTo>
                  <a:pt x="748506" y="217269"/>
                </a:lnTo>
                <a:lnTo>
                  <a:pt x="746919" y="221241"/>
                </a:lnTo>
                <a:lnTo>
                  <a:pt x="745331" y="224816"/>
                </a:lnTo>
                <a:lnTo>
                  <a:pt x="742553" y="228788"/>
                </a:lnTo>
                <a:lnTo>
                  <a:pt x="740172" y="231568"/>
                </a:lnTo>
                <a:lnTo>
                  <a:pt x="736600" y="234746"/>
                </a:lnTo>
                <a:lnTo>
                  <a:pt x="733425" y="237129"/>
                </a:lnTo>
                <a:lnTo>
                  <a:pt x="729456" y="239512"/>
                </a:lnTo>
                <a:lnTo>
                  <a:pt x="722710" y="242690"/>
                </a:lnTo>
                <a:lnTo>
                  <a:pt x="705247" y="251429"/>
                </a:lnTo>
                <a:lnTo>
                  <a:pt x="776685" y="295915"/>
                </a:lnTo>
                <a:lnTo>
                  <a:pt x="813594" y="318953"/>
                </a:lnTo>
                <a:lnTo>
                  <a:pt x="843756" y="338416"/>
                </a:lnTo>
                <a:lnTo>
                  <a:pt x="855266" y="332458"/>
                </a:lnTo>
                <a:lnTo>
                  <a:pt x="867569" y="326500"/>
                </a:lnTo>
                <a:lnTo>
                  <a:pt x="879872" y="321733"/>
                </a:lnTo>
                <a:lnTo>
                  <a:pt x="892175" y="317364"/>
                </a:lnTo>
                <a:lnTo>
                  <a:pt x="905669" y="312995"/>
                </a:lnTo>
                <a:lnTo>
                  <a:pt x="919163" y="309817"/>
                </a:lnTo>
                <a:lnTo>
                  <a:pt x="933847" y="307037"/>
                </a:lnTo>
                <a:lnTo>
                  <a:pt x="948135" y="304256"/>
                </a:lnTo>
                <a:lnTo>
                  <a:pt x="970756" y="301873"/>
                </a:lnTo>
                <a:lnTo>
                  <a:pt x="992188" y="300284"/>
                </a:lnTo>
                <a:lnTo>
                  <a:pt x="1013222" y="299093"/>
                </a:lnTo>
                <a:lnTo>
                  <a:pt x="1033066" y="298696"/>
                </a:lnTo>
                <a:lnTo>
                  <a:pt x="1052513" y="299490"/>
                </a:lnTo>
                <a:lnTo>
                  <a:pt x="1070769" y="301079"/>
                </a:lnTo>
                <a:lnTo>
                  <a:pt x="1088231" y="302668"/>
                </a:lnTo>
                <a:lnTo>
                  <a:pt x="1105297" y="305051"/>
                </a:lnTo>
                <a:lnTo>
                  <a:pt x="1121172" y="308228"/>
                </a:lnTo>
                <a:lnTo>
                  <a:pt x="1137047" y="311803"/>
                </a:lnTo>
                <a:lnTo>
                  <a:pt x="1151731" y="315775"/>
                </a:lnTo>
                <a:lnTo>
                  <a:pt x="1165622" y="320542"/>
                </a:lnTo>
                <a:lnTo>
                  <a:pt x="1179116" y="324911"/>
                </a:lnTo>
                <a:lnTo>
                  <a:pt x="1191816" y="329677"/>
                </a:lnTo>
                <a:lnTo>
                  <a:pt x="1203722" y="335238"/>
                </a:lnTo>
                <a:lnTo>
                  <a:pt x="1215231" y="340004"/>
                </a:lnTo>
                <a:lnTo>
                  <a:pt x="1226741" y="345565"/>
                </a:lnTo>
                <a:lnTo>
                  <a:pt x="1237060" y="351126"/>
                </a:lnTo>
                <a:lnTo>
                  <a:pt x="1256506" y="362645"/>
                </a:lnTo>
                <a:lnTo>
                  <a:pt x="1274366" y="372972"/>
                </a:lnTo>
                <a:lnTo>
                  <a:pt x="1289844" y="382902"/>
                </a:lnTo>
                <a:lnTo>
                  <a:pt x="1304131" y="391641"/>
                </a:lnTo>
                <a:lnTo>
                  <a:pt x="1310878" y="395613"/>
                </a:lnTo>
                <a:lnTo>
                  <a:pt x="1317228" y="398790"/>
                </a:lnTo>
                <a:lnTo>
                  <a:pt x="1323578" y="401968"/>
                </a:lnTo>
                <a:lnTo>
                  <a:pt x="1329135" y="403954"/>
                </a:lnTo>
                <a:lnTo>
                  <a:pt x="1334691" y="405543"/>
                </a:lnTo>
                <a:lnTo>
                  <a:pt x="1340247" y="406337"/>
                </a:lnTo>
                <a:lnTo>
                  <a:pt x="1345406" y="407132"/>
                </a:lnTo>
                <a:lnTo>
                  <a:pt x="1351360" y="407132"/>
                </a:lnTo>
                <a:lnTo>
                  <a:pt x="1358106" y="406734"/>
                </a:lnTo>
                <a:lnTo>
                  <a:pt x="1364853" y="406337"/>
                </a:lnTo>
                <a:lnTo>
                  <a:pt x="1379538" y="404351"/>
                </a:lnTo>
                <a:lnTo>
                  <a:pt x="1395810" y="401173"/>
                </a:lnTo>
                <a:lnTo>
                  <a:pt x="1412081" y="397201"/>
                </a:lnTo>
                <a:lnTo>
                  <a:pt x="1429544" y="392832"/>
                </a:lnTo>
                <a:lnTo>
                  <a:pt x="1446610" y="387669"/>
                </a:lnTo>
                <a:lnTo>
                  <a:pt x="1463675" y="382505"/>
                </a:lnTo>
                <a:lnTo>
                  <a:pt x="1494631" y="371781"/>
                </a:lnTo>
                <a:lnTo>
                  <a:pt x="1520825" y="362645"/>
                </a:lnTo>
                <a:lnTo>
                  <a:pt x="1545035" y="353112"/>
                </a:lnTo>
                <a:lnTo>
                  <a:pt x="1550988" y="357481"/>
                </a:lnTo>
                <a:lnTo>
                  <a:pt x="1557338" y="363439"/>
                </a:lnTo>
                <a:lnTo>
                  <a:pt x="1566069" y="371383"/>
                </a:lnTo>
                <a:lnTo>
                  <a:pt x="1577578" y="382108"/>
                </a:lnTo>
                <a:lnTo>
                  <a:pt x="1589881" y="395215"/>
                </a:lnTo>
                <a:lnTo>
                  <a:pt x="1604963" y="410309"/>
                </a:lnTo>
                <a:lnTo>
                  <a:pt x="1620838" y="428183"/>
                </a:lnTo>
                <a:lnTo>
                  <a:pt x="1638697" y="449235"/>
                </a:lnTo>
                <a:lnTo>
                  <a:pt x="1656953" y="472670"/>
                </a:lnTo>
                <a:lnTo>
                  <a:pt x="1666875" y="485380"/>
                </a:lnTo>
                <a:lnTo>
                  <a:pt x="1676400" y="498885"/>
                </a:lnTo>
                <a:lnTo>
                  <a:pt x="1686719" y="512787"/>
                </a:lnTo>
                <a:lnTo>
                  <a:pt x="1696641" y="527881"/>
                </a:lnTo>
                <a:lnTo>
                  <a:pt x="1707356" y="542974"/>
                </a:lnTo>
                <a:lnTo>
                  <a:pt x="1717675" y="559657"/>
                </a:lnTo>
                <a:lnTo>
                  <a:pt x="1727994" y="576339"/>
                </a:lnTo>
                <a:lnTo>
                  <a:pt x="1738710" y="594213"/>
                </a:lnTo>
                <a:lnTo>
                  <a:pt x="1749425" y="612882"/>
                </a:lnTo>
                <a:lnTo>
                  <a:pt x="1760141" y="632345"/>
                </a:lnTo>
                <a:lnTo>
                  <a:pt x="1770460" y="651808"/>
                </a:lnTo>
                <a:lnTo>
                  <a:pt x="1781175" y="672859"/>
                </a:lnTo>
                <a:lnTo>
                  <a:pt x="1802606" y="715360"/>
                </a:lnTo>
                <a:lnTo>
                  <a:pt x="1810544" y="731645"/>
                </a:lnTo>
                <a:lnTo>
                  <a:pt x="1813322" y="739192"/>
                </a:lnTo>
                <a:lnTo>
                  <a:pt x="1816100" y="745944"/>
                </a:lnTo>
                <a:lnTo>
                  <a:pt x="1817688" y="752300"/>
                </a:lnTo>
                <a:lnTo>
                  <a:pt x="1818878" y="758258"/>
                </a:lnTo>
                <a:lnTo>
                  <a:pt x="1819275" y="764216"/>
                </a:lnTo>
                <a:lnTo>
                  <a:pt x="1819275" y="769379"/>
                </a:lnTo>
                <a:lnTo>
                  <a:pt x="1818481" y="774543"/>
                </a:lnTo>
                <a:lnTo>
                  <a:pt x="1816497" y="778912"/>
                </a:lnTo>
                <a:lnTo>
                  <a:pt x="1814116" y="783679"/>
                </a:lnTo>
                <a:lnTo>
                  <a:pt x="1810544" y="788445"/>
                </a:lnTo>
                <a:lnTo>
                  <a:pt x="1805781" y="792417"/>
                </a:lnTo>
                <a:lnTo>
                  <a:pt x="1801019" y="796786"/>
                </a:lnTo>
                <a:lnTo>
                  <a:pt x="1794272" y="801155"/>
                </a:lnTo>
                <a:lnTo>
                  <a:pt x="1787128" y="805922"/>
                </a:lnTo>
                <a:lnTo>
                  <a:pt x="1778397" y="810688"/>
                </a:lnTo>
                <a:lnTo>
                  <a:pt x="1769269" y="815852"/>
                </a:lnTo>
                <a:lnTo>
                  <a:pt x="1747044" y="826179"/>
                </a:lnTo>
                <a:lnTo>
                  <a:pt x="1720056" y="838492"/>
                </a:lnTo>
                <a:lnTo>
                  <a:pt x="1687910" y="852394"/>
                </a:lnTo>
                <a:lnTo>
                  <a:pt x="1650206" y="868680"/>
                </a:lnTo>
                <a:lnTo>
                  <a:pt x="1607741" y="888142"/>
                </a:lnTo>
                <a:lnTo>
                  <a:pt x="1568450" y="905619"/>
                </a:lnTo>
                <a:lnTo>
                  <a:pt x="1553766" y="911975"/>
                </a:lnTo>
                <a:lnTo>
                  <a:pt x="1541463" y="916344"/>
                </a:lnTo>
                <a:lnTo>
                  <a:pt x="1531144" y="919521"/>
                </a:lnTo>
                <a:lnTo>
                  <a:pt x="1526778" y="920713"/>
                </a:lnTo>
                <a:lnTo>
                  <a:pt x="1522810" y="921507"/>
                </a:lnTo>
                <a:lnTo>
                  <a:pt x="1518841" y="921905"/>
                </a:lnTo>
                <a:lnTo>
                  <a:pt x="1514872" y="921905"/>
                </a:lnTo>
                <a:lnTo>
                  <a:pt x="1511697" y="921507"/>
                </a:lnTo>
                <a:lnTo>
                  <a:pt x="1508522" y="921110"/>
                </a:lnTo>
                <a:lnTo>
                  <a:pt x="1505347" y="920316"/>
                </a:lnTo>
                <a:lnTo>
                  <a:pt x="1502569" y="919521"/>
                </a:lnTo>
                <a:lnTo>
                  <a:pt x="1496219" y="916344"/>
                </a:lnTo>
                <a:lnTo>
                  <a:pt x="1489869" y="912769"/>
                </a:lnTo>
                <a:lnTo>
                  <a:pt x="1482328" y="907605"/>
                </a:lnTo>
                <a:lnTo>
                  <a:pt x="1472803" y="902045"/>
                </a:lnTo>
                <a:lnTo>
                  <a:pt x="1462485" y="895689"/>
                </a:lnTo>
                <a:lnTo>
                  <a:pt x="1449785" y="888540"/>
                </a:lnTo>
                <a:lnTo>
                  <a:pt x="1433910" y="880993"/>
                </a:lnTo>
                <a:lnTo>
                  <a:pt x="1425178" y="876624"/>
                </a:lnTo>
                <a:lnTo>
                  <a:pt x="1415653" y="870666"/>
                </a:lnTo>
                <a:lnTo>
                  <a:pt x="1404541" y="863516"/>
                </a:lnTo>
                <a:lnTo>
                  <a:pt x="1393428" y="854778"/>
                </a:lnTo>
                <a:lnTo>
                  <a:pt x="1381522" y="845642"/>
                </a:lnTo>
                <a:lnTo>
                  <a:pt x="1368822" y="834917"/>
                </a:lnTo>
                <a:lnTo>
                  <a:pt x="1355725" y="823796"/>
                </a:lnTo>
                <a:lnTo>
                  <a:pt x="1342231" y="811483"/>
                </a:lnTo>
                <a:lnTo>
                  <a:pt x="1314053" y="785267"/>
                </a:lnTo>
                <a:lnTo>
                  <a:pt x="1284288" y="757463"/>
                </a:lnTo>
                <a:lnTo>
                  <a:pt x="1254522" y="728468"/>
                </a:lnTo>
                <a:lnTo>
                  <a:pt x="1225153" y="698677"/>
                </a:lnTo>
                <a:lnTo>
                  <a:pt x="1167606" y="642275"/>
                </a:lnTo>
                <a:lnTo>
                  <a:pt x="1141016" y="616457"/>
                </a:lnTo>
                <a:lnTo>
                  <a:pt x="1116806" y="593816"/>
                </a:lnTo>
                <a:lnTo>
                  <a:pt x="1105694" y="583886"/>
                </a:lnTo>
                <a:lnTo>
                  <a:pt x="1094978" y="574751"/>
                </a:lnTo>
                <a:lnTo>
                  <a:pt x="1085453" y="567204"/>
                </a:lnTo>
                <a:lnTo>
                  <a:pt x="1077119" y="560451"/>
                </a:lnTo>
                <a:lnTo>
                  <a:pt x="1069181" y="554890"/>
                </a:lnTo>
                <a:lnTo>
                  <a:pt x="1062435" y="551316"/>
                </a:lnTo>
                <a:lnTo>
                  <a:pt x="1056878" y="548535"/>
                </a:lnTo>
                <a:lnTo>
                  <a:pt x="1054100" y="547741"/>
                </a:lnTo>
                <a:lnTo>
                  <a:pt x="1052116" y="547741"/>
                </a:lnTo>
                <a:lnTo>
                  <a:pt x="1042591" y="547741"/>
                </a:lnTo>
                <a:lnTo>
                  <a:pt x="1028700" y="548535"/>
                </a:lnTo>
                <a:lnTo>
                  <a:pt x="992585" y="550918"/>
                </a:lnTo>
                <a:lnTo>
                  <a:pt x="949325" y="553302"/>
                </a:lnTo>
                <a:lnTo>
                  <a:pt x="902494" y="556479"/>
                </a:lnTo>
                <a:lnTo>
                  <a:pt x="820341" y="562835"/>
                </a:lnTo>
                <a:lnTo>
                  <a:pt x="784622" y="566012"/>
                </a:lnTo>
                <a:lnTo>
                  <a:pt x="760810" y="542180"/>
                </a:lnTo>
                <a:lnTo>
                  <a:pt x="755650" y="532250"/>
                </a:lnTo>
                <a:lnTo>
                  <a:pt x="752078" y="521526"/>
                </a:lnTo>
                <a:lnTo>
                  <a:pt x="748506" y="511596"/>
                </a:lnTo>
                <a:lnTo>
                  <a:pt x="746522" y="500871"/>
                </a:lnTo>
                <a:lnTo>
                  <a:pt x="745331" y="490544"/>
                </a:lnTo>
                <a:lnTo>
                  <a:pt x="744935" y="480217"/>
                </a:lnTo>
                <a:lnTo>
                  <a:pt x="745728" y="470287"/>
                </a:lnTo>
                <a:lnTo>
                  <a:pt x="746919" y="459959"/>
                </a:lnTo>
                <a:lnTo>
                  <a:pt x="748903" y="450029"/>
                </a:lnTo>
                <a:lnTo>
                  <a:pt x="752078" y="440099"/>
                </a:lnTo>
                <a:lnTo>
                  <a:pt x="755650" y="430566"/>
                </a:lnTo>
                <a:lnTo>
                  <a:pt x="760016" y="420636"/>
                </a:lnTo>
                <a:lnTo>
                  <a:pt x="765175" y="411501"/>
                </a:lnTo>
                <a:lnTo>
                  <a:pt x="771128" y="402365"/>
                </a:lnTo>
                <a:lnTo>
                  <a:pt x="777875" y="393229"/>
                </a:lnTo>
                <a:lnTo>
                  <a:pt x="785019" y="384888"/>
                </a:lnTo>
                <a:lnTo>
                  <a:pt x="749697" y="362645"/>
                </a:lnTo>
                <a:lnTo>
                  <a:pt x="711994" y="339210"/>
                </a:lnTo>
                <a:lnTo>
                  <a:pt x="648494" y="300682"/>
                </a:lnTo>
                <a:lnTo>
                  <a:pt x="635000" y="307037"/>
                </a:lnTo>
                <a:lnTo>
                  <a:pt x="617538" y="316172"/>
                </a:lnTo>
                <a:lnTo>
                  <a:pt x="596503" y="327691"/>
                </a:lnTo>
                <a:lnTo>
                  <a:pt x="572294" y="341593"/>
                </a:lnTo>
                <a:lnTo>
                  <a:pt x="545306" y="357879"/>
                </a:lnTo>
                <a:lnTo>
                  <a:pt x="531019" y="367014"/>
                </a:lnTo>
                <a:lnTo>
                  <a:pt x="516335" y="377341"/>
                </a:lnTo>
                <a:lnTo>
                  <a:pt x="500856" y="387669"/>
                </a:lnTo>
                <a:lnTo>
                  <a:pt x="484585" y="399187"/>
                </a:lnTo>
                <a:lnTo>
                  <a:pt x="467915" y="411501"/>
                </a:lnTo>
                <a:lnTo>
                  <a:pt x="450850" y="424211"/>
                </a:lnTo>
                <a:lnTo>
                  <a:pt x="438150" y="434141"/>
                </a:lnTo>
                <a:lnTo>
                  <a:pt x="432990" y="439702"/>
                </a:lnTo>
                <a:lnTo>
                  <a:pt x="415131" y="456782"/>
                </a:lnTo>
                <a:lnTo>
                  <a:pt x="398859" y="473464"/>
                </a:lnTo>
                <a:lnTo>
                  <a:pt x="382984" y="490544"/>
                </a:lnTo>
                <a:lnTo>
                  <a:pt x="368300" y="506829"/>
                </a:lnTo>
                <a:lnTo>
                  <a:pt x="354409" y="523909"/>
                </a:lnTo>
                <a:lnTo>
                  <a:pt x="341312" y="539797"/>
                </a:lnTo>
                <a:lnTo>
                  <a:pt x="329009" y="555685"/>
                </a:lnTo>
                <a:lnTo>
                  <a:pt x="317500" y="570779"/>
                </a:lnTo>
                <a:lnTo>
                  <a:pt x="387350" y="732042"/>
                </a:lnTo>
                <a:lnTo>
                  <a:pt x="401240" y="724098"/>
                </a:lnTo>
                <a:lnTo>
                  <a:pt x="406400" y="721318"/>
                </a:lnTo>
                <a:lnTo>
                  <a:pt x="413147" y="720523"/>
                </a:lnTo>
                <a:lnTo>
                  <a:pt x="419497" y="719729"/>
                </a:lnTo>
                <a:lnTo>
                  <a:pt x="425053" y="719729"/>
                </a:lnTo>
                <a:lnTo>
                  <a:pt x="430609" y="720523"/>
                </a:lnTo>
                <a:lnTo>
                  <a:pt x="436165" y="721715"/>
                </a:lnTo>
                <a:lnTo>
                  <a:pt x="441325" y="722907"/>
                </a:lnTo>
                <a:lnTo>
                  <a:pt x="446484" y="724495"/>
                </a:lnTo>
                <a:lnTo>
                  <a:pt x="450850" y="726482"/>
                </a:lnTo>
                <a:lnTo>
                  <a:pt x="455215" y="729262"/>
                </a:lnTo>
                <a:lnTo>
                  <a:pt x="459581" y="731645"/>
                </a:lnTo>
                <a:lnTo>
                  <a:pt x="463550" y="734823"/>
                </a:lnTo>
                <a:lnTo>
                  <a:pt x="467519" y="738000"/>
                </a:lnTo>
                <a:lnTo>
                  <a:pt x="474265" y="744753"/>
                </a:lnTo>
                <a:lnTo>
                  <a:pt x="481013" y="752300"/>
                </a:lnTo>
                <a:lnTo>
                  <a:pt x="486966" y="759846"/>
                </a:lnTo>
                <a:lnTo>
                  <a:pt x="492125" y="768188"/>
                </a:lnTo>
                <a:lnTo>
                  <a:pt x="502047" y="783281"/>
                </a:lnTo>
                <a:lnTo>
                  <a:pt x="506413" y="790034"/>
                </a:lnTo>
                <a:lnTo>
                  <a:pt x="510778" y="795992"/>
                </a:lnTo>
                <a:lnTo>
                  <a:pt x="515541" y="800361"/>
                </a:lnTo>
                <a:lnTo>
                  <a:pt x="517525" y="802744"/>
                </a:lnTo>
                <a:lnTo>
                  <a:pt x="519510" y="803936"/>
                </a:lnTo>
                <a:lnTo>
                  <a:pt x="525860" y="807511"/>
                </a:lnTo>
                <a:lnTo>
                  <a:pt x="531416" y="811483"/>
                </a:lnTo>
                <a:lnTo>
                  <a:pt x="536972" y="815852"/>
                </a:lnTo>
                <a:lnTo>
                  <a:pt x="541735" y="819427"/>
                </a:lnTo>
                <a:lnTo>
                  <a:pt x="550466" y="827371"/>
                </a:lnTo>
                <a:lnTo>
                  <a:pt x="558006" y="834917"/>
                </a:lnTo>
                <a:lnTo>
                  <a:pt x="564356" y="843259"/>
                </a:lnTo>
                <a:lnTo>
                  <a:pt x="569516" y="850806"/>
                </a:lnTo>
                <a:lnTo>
                  <a:pt x="573881" y="858352"/>
                </a:lnTo>
                <a:lnTo>
                  <a:pt x="577850" y="865899"/>
                </a:lnTo>
                <a:lnTo>
                  <a:pt x="584597" y="879404"/>
                </a:lnTo>
                <a:lnTo>
                  <a:pt x="587375" y="885759"/>
                </a:lnTo>
                <a:lnTo>
                  <a:pt x="590550" y="891717"/>
                </a:lnTo>
                <a:lnTo>
                  <a:pt x="594122" y="896881"/>
                </a:lnTo>
                <a:lnTo>
                  <a:pt x="598091" y="901250"/>
                </a:lnTo>
                <a:lnTo>
                  <a:pt x="602456" y="905619"/>
                </a:lnTo>
                <a:lnTo>
                  <a:pt x="604838" y="907208"/>
                </a:lnTo>
                <a:lnTo>
                  <a:pt x="607616" y="908797"/>
                </a:lnTo>
                <a:lnTo>
                  <a:pt x="613569" y="912372"/>
                </a:lnTo>
                <a:lnTo>
                  <a:pt x="618728" y="915549"/>
                </a:lnTo>
                <a:lnTo>
                  <a:pt x="624285" y="919124"/>
                </a:lnTo>
                <a:lnTo>
                  <a:pt x="629047" y="922699"/>
                </a:lnTo>
                <a:lnTo>
                  <a:pt x="633413" y="926274"/>
                </a:lnTo>
                <a:lnTo>
                  <a:pt x="637778" y="929849"/>
                </a:lnTo>
                <a:lnTo>
                  <a:pt x="645319" y="938190"/>
                </a:lnTo>
                <a:lnTo>
                  <a:pt x="651669" y="946134"/>
                </a:lnTo>
                <a:lnTo>
                  <a:pt x="657622" y="954078"/>
                </a:lnTo>
                <a:lnTo>
                  <a:pt x="661988" y="962022"/>
                </a:lnTo>
                <a:lnTo>
                  <a:pt x="665956" y="969966"/>
                </a:lnTo>
                <a:lnTo>
                  <a:pt x="669528" y="977116"/>
                </a:lnTo>
                <a:lnTo>
                  <a:pt x="671910" y="983868"/>
                </a:lnTo>
                <a:lnTo>
                  <a:pt x="673894" y="990223"/>
                </a:lnTo>
                <a:lnTo>
                  <a:pt x="675085" y="995784"/>
                </a:lnTo>
                <a:lnTo>
                  <a:pt x="677069" y="1003331"/>
                </a:lnTo>
                <a:lnTo>
                  <a:pt x="677466" y="1006509"/>
                </a:lnTo>
                <a:lnTo>
                  <a:pt x="681038" y="1008892"/>
                </a:lnTo>
                <a:lnTo>
                  <a:pt x="691356" y="1016439"/>
                </a:lnTo>
                <a:lnTo>
                  <a:pt x="698103" y="1021999"/>
                </a:lnTo>
                <a:lnTo>
                  <a:pt x="705644" y="1028752"/>
                </a:lnTo>
                <a:lnTo>
                  <a:pt x="713185" y="1036299"/>
                </a:lnTo>
                <a:lnTo>
                  <a:pt x="721519" y="1045037"/>
                </a:lnTo>
                <a:lnTo>
                  <a:pt x="729456" y="1055364"/>
                </a:lnTo>
                <a:lnTo>
                  <a:pt x="733425" y="1060925"/>
                </a:lnTo>
                <a:lnTo>
                  <a:pt x="737394" y="1066486"/>
                </a:lnTo>
                <a:lnTo>
                  <a:pt x="740966" y="1072047"/>
                </a:lnTo>
                <a:lnTo>
                  <a:pt x="744538" y="1078005"/>
                </a:lnTo>
                <a:lnTo>
                  <a:pt x="747316" y="1084757"/>
                </a:lnTo>
                <a:lnTo>
                  <a:pt x="750094" y="1091112"/>
                </a:lnTo>
                <a:lnTo>
                  <a:pt x="753269" y="1097865"/>
                </a:lnTo>
                <a:lnTo>
                  <a:pt x="755253" y="1105014"/>
                </a:lnTo>
                <a:lnTo>
                  <a:pt x="757635" y="1112164"/>
                </a:lnTo>
                <a:lnTo>
                  <a:pt x="759222" y="1120108"/>
                </a:lnTo>
                <a:lnTo>
                  <a:pt x="760016" y="1128052"/>
                </a:lnTo>
                <a:lnTo>
                  <a:pt x="760810" y="1135599"/>
                </a:lnTo>
                <a:lnTo>
                  <a:pt x="760810" y="1143940"/>
                </a:lnTo>
                <a:lnTo>
                  <a:pt x="760413" y="1152281"/>
                </a:lnTo>
                <a:lnTo>
                  <a:pt x="760016" y="1157048"/>
                </a:lnTo>
                <a:lnTo>
                  <a:pt x="759222" y="1162211"/>
                </a:lnTo>
                <a:lnTo>
                  <a:pt x="756841" y="1171347"/>
                </a:lnTo>
                <a:lnTo>
                  <a:pt x="753666" y="1181277"/>
                </a:lnTo>
                <a:lnTo>
                  <a:pt x="749697" y="1190016"/>
                </a:lnTo>
                <a:lnTo>
                  <a:pt x="744935" y="1199151"/>
                </a:lnTo>
                <a:lnTo>
                  <a:pt x="739378" y="1207492"/>
                </a:lnTo>
                <a:lnTo>
                  <a:pt x="733028" y="1216628"/>
                </a:lnTo>
                <a:lnTo>
                  <a:pt x="726281" y="1224572"/>
                </a:lnTo>
                <a:lnTo>
                  <a:pt x="864394" y="1334200"/>
                </a:lnTo>
                <a:lnTo>
                  <a:pt x="871538" y="1340158"/>
                </a:lnTo>
                <a:lnTo>
                  <a:pt x="871935" y="1340555"/>
                </a:lnTo>
                <a:lnTo>
                  <a:pt x="872728" y="1340555"/>
                </a:lnTo>
                <a:lnTo>
                  <a:pt x="891381" y="1356046"/>
                </a:lnTo>
                <a:lnTo>
                  <a:pt x="908050" y="1369153"/>
                </a:lnTo>
                <a:lnTo>
                  <a:pt x="915194" y="1374317"/>
                </a:lnTo>
                <a:lnTo>
                  <a:pt x="921941" y="1379083"/>
                </a:lnTo>
                <a:lnTo>
                  <a:pt x="927894" y="1382658"/>
                </a:lnTo>
                <a:lnTo>
                  <a:pt x="933847" y="1386233"/>
                </a:lnTo>
                <a:lnTo>
                  <a:pt x="939006" y="1388219"/>
                </a:lnTo>
                <a:lnTo>
                  <a:pt x="944563" y="1389808"/>
                </a:lnTo>
                <a:lnTo>
                  <a:pt x="949722" y="1390205"/>
                </a:lnTo>
                <a:lnTo>
                  <a:pt x="954881" y="1390205"/>
                </a:lnTo>
                <a:lnTo>
                  <a:pt x="960041" y="1389411"/>
                </a:lnTo>
                <a:lnTo>
                  <a:pt x="965200" y="1387822"/>
                </a:lnTo>
                <a:lnTo>
                  <a:pt x="971153" y="1385041"/>
                </a:lnTo>
                <a:lnTo>
                  <a:pt x="977106" y="1381467"/>
                </a:lnTo>
                <a:lnTo>
                  <a:pt x="983456" y="1376700"/>
                </a:lnTo>
                <a:lnTo>
                  <a:pt x="990203" y="1371934"/>
                </a:lnTo>
                <a:lnTo>
                  <a:pt x="994966" y="1367962"/>
                </a:lnTo>
                <a:lnTo>
                  <a:pt x="998538" y="1364387"/>
                </a:lnTo>
                <a:lnTo>
                  <a:pt x="1002506" y="1360415"/>
                </a:lnTo>
                <a:lnTo>
                  <a:pt x="1005285" y="1356443"/>
                </a:lnTo>
                <a:lnTo>
                  <a:pt x="1008063" y="1353265"/>
                </a:lnTo>
                <a:lnTo>
                  <a:pt x="1009650" y="1349691"/>
                </a:lnTo>
                <a:lnTo>
                  <a:pt x="1010841" y="1346513"/>
                </a:lnTo>
                <a:lnTo>
                  <a:pt x="1011238" y="1343732"/>
                </a:lnTo>
                <a:lnTo>
                  <a:pt x="1011238" y="1341746"/>
                </a:lnTo>
                <a:lnTo>
                  <a:pt x="1010841" y="1339760"/>
                </a:lnTo>
                <a:lnTo>
                  <a:pt x="1009650" y="1336980"/>
                </a:lnTo>
                <a:lnTo>
                  <a:pt x="1008460" y="1334994"/>
                </a:lnTo>
                <a:lnTo>
                  <a:pt x="1007269" y="1334200"/>
                </a:lnTo>
                <a:lnTo>
                  <a:pt x="972344" y="1296466"/>
                </a:lnTo>
                <a:lnTo>
                  <a:pt x="846138" y="1173333"/>
                </a:lnTo>
                <a:lnTo>
                  <a:pt x="843756" y="1170950"/>
                </a:lnTo>
                <a:lnTo>
                  <a:pt x="841772" y="1168169"/>
                </a:lnTo>
                <a:lnTo>
                  <a:pt x="839788" y="1164992"/>
                </a:lnTo>
                <a:lnTo>
                  <a:pt x="838200" y="1162211"/>
                </a:lnTo>
                <a:lnTo>
                  <a:pt x="837010" y="1158637"/>
                </a:lnTo>
                <a:lnTo>
                  <a:pt x="836216" y="1155856"/>
                </a:lnTo>
                <a:lnTo>
                  <a:pt x="835819" y="1152281"/>
                </a:lnTo>
                <a:lnTo>
                  <a:pt x="835422" y="1149104"/>
                </a:lnTo>
                <a:lnTo>
                  <a:pt x="835819" y="1145529"/>
                </a:lnTo>
                <a:lnTo>
                  <a:pt x="836216" y="1142351"/>
                </a:lnTo>
                <a:lnTo>
                  <a:pt x="836613" y="1138777"/>
                </a:lnTo>
                <a:lnTo>
                  <a:pt x="837803" y="1135996"/>
                </a:lnTo>
                <a:lnTo>
                  <a:pt x="839391" y="1132421"/>
                </a:lnTo>
                <a:lnTo>
                  <a:pt x="840978" y="1129641"/>
                </a:lnTo>
                <a:lnTo>
                  <a:pt x="842963" y="1126861"/>
                </a:lnTo>
                <a:lnTo>
                  <a:pt x="845741" y="1124080"/>
                </a:lnTo>
                <a:lnTo>
                  <a:pt x="848122" y="1121697"/>
                </a:lnTo>
                <a:lnTo>
                  <a:pt x="850900" y="1119314"/>
                </a:lnTo>
                <a:lnTo>
                  <a:pt x="854075" y="1117725"/>
                </a:lnTo>
                <a:lnTo>
                  <a:pt x="856853" y="1116136"/>
                </a:lnTo>
                <a:lnTo>
                  <a:pt x="860028" y="1115342"/>
                </a:lnTo>
                <a:lnTo>
                  <a:pt x="863203" y="1114547"/>
                </a:lnTo>
                <a:lnTo>
                  <a:pt x="866775" y="1113753"/>
                </a:lnTo>
                <a:lnTo>
                  <a:pt x="869950" y="1113753"/>
                </a:lnTo>
                <a:lnTo>
                  <a:pt x="873522" y="1113753"/>
                </a:lnTo>
                <a:lnTo>
                  <a:pt x="876697" y="1114150"/>
                </a:lnTo>
                <a:lnTo>
                  <a:pt x="879872" y="1114944"/>
                </a:lnTo>
                <a:lnTo>
                  <a:pt x="883047" y="1116136"/>
                </a:lnTo>
                <a:lnTo>
                  <a:pt x="886222" y="1117328"/>
                </a:lnTo>
                <a:lnTo>
                  <a:pt x="889000" y="1118916"/>
                </a:lnTo>
                <a:lnTo>
                  <a:pt x="891778" y="1121300"/>
                </a:lnTo>
                <a:lnTo>
                  <a:pt x="894953" y="1123286"/>
                </a:lnTo>
                <a:lnTo>
                  <a:pt x="1063625" y="1287330"/>
                </a:lnTo>
                <a:lnTo>
                  <a:pt x="1063625" y="1286933"/>
                </a:lnTo>
                <a:lnTo>
                  <a:pt x="1071563" y="1294877"/>
                </a:lnTo>
                <a:lnTo>
                  <a:pt x="1073944" y="1298054"/>
                </a:lnTo>
                <a:lnTo>
                  <a:pt x="1092200" y="1315531"/>
                </a:lnTo>
                <a:lnTo>
                  <a:pt x="1110060" y="1332611"/>
                </a:lnTo>
                <a:lnTo>
                  <a:pt x="1117203" y="1339760"/>
                </a:lnTo>
                <a:lnTo>
                  <a:pt x="1123950" y="1345718"/>
                </a:lnTo>
                <a:lnTo>
                  <a:pt x="1130300" y="1350485"/>
                </a:lnTo>
                <a:lnTo>
                  <a:pt x="1135460" y="1354060"/>
                </a:lnTo>
                <a:lnTo>
                  <a:pt x="1141016" y="1356443"/>
                </a:lnTo>
                <a:lnTo>
                  <a:pt x="1145778" y="1358429"/>
                </a:lnTo>
                <a:lnTo>
                  <a:pt x="1150938" y="1359223"/>
                </a:lnTo>
                <a:lnTo>
                  <a:pt x="1155303" y="1358826"/>
                </a:lnTo>
                <a:lnTo>
                  <a:pt x="1160066" y="1357635"/>
                </a:lnTo>
                <a:lnTo>
                  <a:pt x="1164828" y="1354854"/>
                </a:lnTo>
                <a:lnTo>
                  <a:pt x="1169591" y="1351677"/>
                </a:lnTo>
                <a:lnTo>
                  <a:pt x="1175147" y="1347307"/>
                </a:lnTo>
                <a:lnTo>
                  <a:pt x="1181100" y="1341746"/>
                </a:lnTo>
                <a:lnTo>
                  <a:pt x="1187847" y="1335788"/>
                </a:lnTo>
                <a:lnTo>
                  <a:pt x="1193403" y="1330228"/>
                </a:lnTo>
                <a:lnTo>
                  <a:pt x="1198166" y="1324667"/>
                </a:lnTo>
                <a:lnTo>
                  <a:pt x="1201738" y="1319106"/>
                </a:lnTo>
                <a:lnTo>
                  <a:pt x="1205310" y="1313942"/>
                </a:lnTo>
                <a:lnTo>
                  <a:pt x="1207294" y="1309176"/>
                </a:lnTo>
                <a:lnTo>
                  <a:pt x="1209278" y="1304807"/>
                </a:lnTo>
                <a:lnTo>
                  <a:pt x="1210469" y="1300835"/>
                </a:lnTo>
                <a:lnTo>
                  <a:pt x="1211263" y="1297260"/>
                </a:lnTo>
                <a:lnTo>
                  <a:pt x="1211660" y="1293288"/>
                </a:lnTo>
                <a:lnTo>
                  <a:pt x="1211660" y="1290507"/>
                </a:lnTo>
                <a:lnTo>
                  <a:pt x="1211263" y="1287330"/>
                </a:lnTo>
                <a:lnTo>
                  <a:pt x="1210072" y="1284947"/>
                </a:lnTo>
                <a:lnTo>
                  <a:pt x="1208485" y="1280180"/>
                </a:lnTo>
                <a:lnTo>
                  <a:pt x="1206897" y="1277400"/>
                </a:lnTo>
                <a:lnTo>
                  <a:pt x="1161653" y="1233310"/>
                </a:lnTo>
                <a:lnTo>
                  <a:pt x="1159272" y="1230530"/>
                </a:lnTo>
                <a:lnTo>
                  <a:pt x="1156494" y="1227352"/>
                </a:lnTo>
                <a:lnTo>
                  <a:pt x="1154906" y="1224175"/>
                </a:lnTo>
                <a:lnTo>
                  <a:pt x="1153319" y="1220600"/>
                </a:lnTo>
                <a:lnTo>
                  <a:pt x="927894" y="1004920"/>
                </a:lnTo>
                <a:lnTo>
                  <a:pt x="925116" y="1002139"/>
                </a:lnTo>
                <a:lnTo>
                  <a:pt x="923131" y="999359"/>
                </a:lnTo>
                <a:lnTo>
                  <a:pt x="921544" y="996181"/>
                </a:lnTo>
                <a:lnTo>
                  <a:pt x="919560" y="993401"/>
                </a:lnTo>
                <a:lnTo>
                  <a:pt x="918369" y="989826"/>
                </a:lnTo>
                <a:lnTo>
                  <a:pt x="917575" y="986648"/>
                </a:lnTo>
                <a:lnTo>
                  <a:pt x="917178" y="983074"/>
                </a:lnTo>
                <a:lnTo>
                  <a:pt x="916781" y="979896"/>
                </a:lnTo>
                <a:lnTo>
                  <a:pt x="916781" y="976321"/>
                </a:lnTo>
                <a:lnTo>
                  <a:pt x="917178" y="973144"/>
                </a:lnTo>
                <a:lnTo>
                  <a:pt x="917972" y="969569"/>
                </a:lnTo>
                <a:lnTo>
                  <a:pt x="919163" y="966391"/>
                </a:lnTo>
                <a:lnTo>
                  <a:pt x="920750" y="962816"/>
                </a:lnTo>
                <a:lnTo>
                  <a:pt x="922338" y="960036"/>
                </a:lnTo>
                <a:lnTo>
                  <a:pt x="924322" y="956858"/>
                </a:lnTo>
                <a:lnTo>
                  <a:pt x="927100" y="954078"/>
                </a:lnTo>
                <a:lnTo>
                  <a:pt x="929481" y="952092"/>
                </a:lnTo>
                <a:lnTo>
                  <a:pt x="932260" y="949311"/>
                </a:lnTo>
                <a:lnTo>
                  <a:pt x="935435" y="947723"/>
                </a:lnTo>
                <a:lnTo>
                  <a:pt x="938213" y="946134"/>
                </a:lnTo>
                <a:lnTo>
                  <a:pt x="941785" y="944942"/>
                </a:lnTo>
                <a:lnTo>
                  <a:pt x="944960" y="944148"/>
                </a:lnTo>
                <a:lnTo>
                  <a:pt x="948531" y="943353"/>
                </a:lnTo>
                <a:lnTo>
                  <a:pt x="951706" y="942956"/>
                </a:lnTo>
                <a:lnTo>
                  <a:pt x="955278" y="942956"/>
                </a:lnTo>
                <a:lnTo>
                  <a:pt x="958453" y="943353"/>
                </a:lnTo>
                <a:lnTo>
                  <a:pt x="962025" y="944545"/>
                </a:lnTo>
                <a:lnTo>
                  <a:pt x="965200" y="945737"/>
                </a:lnTo>
                <a:lnTo>
                  <a:pt x="968772" y="946928"/>
                </a:lnTo>
                <a:lnTo>
                  <a:pt x="971550" y="948517"/>
                </a:lnTo>
                <a:lnTo>
                  <a:pt x="974725" y="950900"/>
                </a:lnTo>
                <a:lnTo>
                  <a:pt x="977503" y="953284"/>
                </a:lnTo>
                <a:lnTo>
                  <a:pt x="1214041" y="1179291"/>
                </a:lnTo>
                <a:lnTo>
                  <a:pt x="1216819" y="1182469"/>
                </a:lnTo>
                <a:lnTo>
                  <a:pt x="1235472" y="1199946"/>
                </a:lnTo>
                <a:lnTo>
                  <a:pt x="1254125" y="1217422"/>
                </a:lnTo>
                <a:lnTo>
                  <a:pt x="1262063" y="1224572"/>
                </a:lnTo>
                <a:lnTo>
                  <a:pt x="1268810" y="1230530"/>
                </a:lnTo>
                <a:lnTo>
                  <a:pt x="1275556" y="1235694"/>
                </a:lnTo>
                <a:lnTo>
                  <a:pt x="1281510" y="1239269"/>
                </a:lnTo>
                <a:lnTo>
                  <a:pt x="1287066" y="1242049"/>
                </a:lnTo>
                <a:lnTo>
                  <a:pt x="1292622" y="1244035"/>
                </a:lnTo>
                <a:lnTo>
                  <a:pt x="1297385" y="1244432"/>
                </a:lnTo>
                <a:lnTo>
                  <a:pt x="1299766" y="1244432"/>
                </a:lnTo>
                <a:lnTo>
                  <a:pt x="1302147" y="1244035"/>
                </a:lnTo>
                <a:lnTo>
                  <a:pt x="1307306" y="1242843"/>
                </a:lnTo>
                <a:lnTo>
                  <a:pt x="1312863" y="1240063"/>
                </a:lnTo>
                <a:lnTo>
                  <a:pt x="1317625" y="1236885"/>
                </a:lnTo>
                <a:lnTo>
                  <a:pt x="1323578" y="1232516"/>
                </a:lnTo>
                <a:lnTo>
                  <a:pt x="1329928" y="1226955"/>
                </a:lnTo>
                <a:lnTo>
                  <a:pt x="1336675" y="1220600"/>
                </a:lnTo>
                <a:lnTo>
                  <a:pt x="1343422" y="1213848"/>
                </a:lnTo>
                <a:lnTo>
                  <a:pt x="1348978" y="1207492"/>
                </a:lnTo>
                <a:lnTo>
                  <a:pt x="1352947" y="1201932"/>
                </a:lnTo>
                <a:lnTo>
                  <a:pt x="1356122" y="1196371"/>
                </a:lnTo>
                <a:lnTo>
                  <a:pt x="1358503" y="1191207"/>
                </a:lnTo>
                <a:lnTo>
                  <a:pt x="1360488" y="1186044"/>
                </a:lnTo>
                <a:lnTo>
                  <a:pt x="1361281" y="1182072"/>
                </a:lnTo>
                <a:lnTo>
                  <a:pt x="1361678" y="1178099"/>
                </a:lnTo>
                <a:lnTo>
                  <a:pt x="1361281" y="1174922"/>
                </a:lnTo>
                <a:lnTo>
                  <a:pt x="1360885" y="1171744"/>
                </a:lnTo>
                <a:lnTo>
                  <a:pt x="1359694" y="1168964"/>
                </a:lnTo>
                <a:lnTo>
                  <a:pt x="1359297" y="1166581"/>
                </a:lnTo>
                <a:lnTo>
                  <a:pt x="1357710" y="1164197"/>
                </a:lnTo>
                <a:lnTo>
                  <a:pt x="1356916" y="1163006"/>
                </a:lnTo>
                <a:lnTo>
                  <a:pt x="1309688" y="1118519"/>
                </a:lnTo>
                <a:lnTo>
                  <a:pt x="1307703" y="1116533"/>
                </a:lnTo>
                <a:lnTo>
                  <a:pt x="1306116" y="1114150"/>
                </a:lnTo>
                <a:lnTo>
                  <a:pt x="1302544" y="1108986"/>
                </a:lnTo>
                <a:lnTo>
                  <a:pt x="1299369" y="1105412"/>
                </a:lnTo>
                <a:lnTo>
                  <a:pt x="1279128" y="1084757"/>
                </a:lnTo>
                <a:lnTo>
                  <a:pt x="1278335" y="1084360"/>
                </a:lnTo>
                <a:lnTo>
                  <a:pt x="1048941" y="854778"/>
                </a:lnTo>
                <a:lnTo>
                  <a:pt x="1046163" y="851997"/>
                </a:lnTo>
                <a:lnTo>
                  <a:pt x="1044178" y="849217"/>
                </a:lnTo>
                <a:lnTo>
                  <a:pt x="1042591" y="846039"/>
                </a:lnTo>
                <a:lnTo>
                  <a:pt x="1041003" y="843259"/>
                </a:lnTo>
                <a:lnTo>
                  <a:pt x="1039813" y="839684"/>
                </a:lnTo>
                <a:lnTo>
                  <a:pt x="1039019" y="836506"/>
                </a:lnTo>
                <a:lnTo>
                  <a:pt x="1038622" y="832931"/>
                </a:lnTo>
                <a:lnTo>
                  <a:pt x="1038622" y="829754"/>
                </a:lnTo>
                <a:lnTo>
                  <a:pt x="1038622" y="826179"/>
                </a:lnTo>
                <a:lnTo>
                  <a:pt x="1039019" y="823001"/>
                </a:lnTo>
                <a:lnTo>
                  <a:pt x="1039813" y="819427"/>
                </a:lnTo>
                <a:lnTo>
                  <a:pt x="1041003" y="816249"/>
                </a:lnTo>
                <a:lnTo>
                  <a:pt x="1042591" y="813071"/>
                </a:lnTo>
                <a:lnTo>
                  <a:pt x="1044178" y="810291"/>
                </a:lnTo>
                <a:lnTo>
                  <a:pt x="1046163" y="807113"/>
                </a:lnTo>
                <a:lnTo>
                  <a:pt x="1048941" y="804730"/>
                </a:lnTo>
                <a:lnTo>
                  <a:pt x="1051719" y="802347"/>
                </a:lnTo>
                <a:lnTo>
                  <a:pt x="1054100" y="799964"/>
                </a:lnTo>
                <a:lnTo>
                  <a:pt x="1057672" y="798375"/>
                </a:lnTo>
                <a:lnTo>
                  <a:pt x="1060450" y="796786"/>
                </a:lnTo>
                <a:lnTo>
                  <a:pt x="1064022" y="795595"/>
                </a:lnTo>
                <a:lnTo>
                  <a:pt x="1067197" y="794800"/>
                </a:lnTo>
                <a:lnTo>
                  <a:pt x="1070769" y="794006"/>
                </a:lnTo>
                <a:lnTo>
                  <a:pt x="1073944" y="794006"/>
                </a:lnTo>
                <a:lnTo>
                  <a:pt x="1077516" y="794006"/>
                </a:lnTo>
                <a:lnTo>
                  <a:pt x="1080691" y="794800"/>
                </a:lnTo>
                <a:lnTo>
                  <a:pt x="1084263" y="795595"/>
                </a:lnTo>
                <a:lnTo>
                  <a:pt x="1087041" y="796786"/>
                </a:lnTo>
                <a:lnTo>
                  <a:pt x="1090613" y="798375"/>
                </a:lnTo>
                <a:lnTo>
                  <a:pt x="1093391" y="799964"/>
                </a:lnTo>
                <a:lnTo>
                  <a:pt x="1096566" y="802347"/>
                </a:lnTo>
                <a:lnTo>
                  <a:pt x="1098947" y="804730"/>
                </a:lnTo>
                <a:lnTo>
                  <a:pt x="1328738" y="1034313"/>
                </a:lnTo>
                <a:lnTo>
                  <a:pt x="1331119" y="1037093"/>
                </a:lnTo>
                <a:lnTo>
                  <a:pt x="1349375" y="1055364"/>
                </a:lnTo>
                <a:lnTo>
                  <a:pt x="1364456" y="1070061"/>
                </a:lnTo>
                <a:lnTo>
                  <a:pt x="1371600" y="1076813"/>
                </a:lnTo>
                <a:lnTo>
                  <a:pt x="1378347" y="1083168"/>
                </a:lnTo>
                <a:lnTo>
                  <a:pt x="1385094" y="1088729"/>
                </a:lnTo>
                <a:lnTo>
                  <a:pt x="1391444" y="1093496"/>
                </a:lnTo>
                <a:lnTo>
                  <a:pt x="1397397" y="1096673"/>
                </a:lnTo>
                <a:lnTo>
                  <a:pt x="1400175" y="1097865"/>
                </a:lnTo>
                <a:lnTo>
                  <a:pt x="1402953" y="1098659"/>
                </a:lnTo>
                <a:lnTo>
                  <a:pt x="1404541" y="1099056"/>
                </a:lnTo>
                <a:lnTo>
                  <a:pt x="1407716" y="1099851"/>
                </a:lnTo>
                <a:lnTo>
                  <a:pt x="1410891" y="1099056"/>
                </a:lnTo>
                <a:lnTo>
                  <a:pt x="1415653" y="1098262"/>
                </a:lnTo>
                <a:lnTo>
                  <a:pt x="1421210" y="1095879"/>
                </a:lnTo>
                <a:lnTo>
                  <a:pt x="1424385" y="1093893"/>
                </a:lnTo>
                <a:lnTo>
                  <a:pt x="1427956" y="1091112"/>
                </a:lnTo>
                <a:lnTo>
                  <a:pt x="1431528" y="1088729"/>
                </a:lnTo>
                <a:lnTo>
                  <a:pt x="1435894" y="1084757"/>
                </a:lnTo>
                <a:lnTo>
                  <a:pt x="1440260" y="1081182"/>
                </a:lnTo>
                <a:lnTo>
                  <a:pt x="1445419" y="1076019"/>
                </a:lnTo>
                <a:lnTo>
                  <a:pt x="1452166" y="1068869"/>
                </a:lnTo>
                <a:lnTo>
                  <a:pt x="1457325" y="1062514"/>
                </a:lnTo>
                <a:lnTo>
                  <a:pt x="1461294" y="1056159"/>
                </a:lnTo>
                <a:lnTo>
                  <a:pt x="1464866" y="1050201"/>
                </a:lnTo>
                <a:lnTo>
                  <a:pt x="1466850" y="1044640"/>
                </a:lnTo>
                <a:lnTo>
                  <a:pt x="1468835" y="1039873"/>
                </a:lnTo>
                <a:lnTo>
                  <a:pt x="1469628" y="1035504"/>
                </a:lnTo>
                <a:lnTo>
                  <a:pt x="1470025" y="1031135"/>
                </a:lnTo>
                <a:lnTo>
                  <a:pt x="1469628" y="1027560"/>
                </a:lnTo>
                <a:lnTo>
                  <a:pt x="1469231" y="1024383"/>
                </a:lnTo>
                <a:lnTo>
                  <a:pt x="1468041" y="1021602"/>
                </a:lnTo>
                <a:lnTo>
                  <a:pt x="1467247" y="1019616"/>
                </a:lnTo>
                <a:lnTo>
                  <a:pt x="1465660" y="1016041"/>
                </a:lnTo>
                <a:lnTo>
                  <a:pt x="1464866" y="1015247"/>
                </a:lnTo>
                <a:lnTo>
                  <a:pt x="1419225" y="969966"/>
                </a:lnTo>
                <a:lnTo>
                  <a:pt x="1416844" y="967583"/>
                </a:lnTo>
                <a:lnTo>
                  <a:pt x="1414860" y="964802"/>
                </a:lnTo>
                <a:lnTo>
                  <a:pt x="1412478" y="961625"/>
                </a:lnTo>
                <a:lnTo>
                  <a:pt x="1411288" y="958447"/>
                </a:lnTo>
                <a:lnTo>
                  <a:pt x="1410097" y="955270"/>
                </a:lnTo>
                <a:lnTo>
                  <a:pt x="1409303" y="952092"/>
                </a:lnTo>
                <a:lnTo>
                  <a:pt x="1408906" y="948517"/>
                </a:lnTo>
                <a:lnTo>
                  <a:pt x="1408510" y="945339"/>
                </a:lnTo>
                <a:lnTo>
                  <a:pt x="1408906" y="941765"/>
                </a:lnTo>
                <a:lnTo>
                  <a:pt x="1409303" y="938587"/>
                </a:lnTo>
                <a:lnTo>
                  <a:pt x="1410097" y="935012"/>
                </a:lnTo>
                <a:lnTo>
                  <a:pt x="1410891" y="931835"/>
                </a:lnTo>
                <a:lnTo>
                  <a:pt x="1412478" y="928657"/>
                </a:lnTo>
                <a:lnTo>
                  <a:pt x="1414463" y="925479"/>
                </a:lnTo>
                <a:lnTo>
                  <a:pt x="1416447" y="922302"/>
                </a:lnTo>
                <a:lnTo>
                  <a:pt x="1418828" y="919919"/>
                </a:lnTo>
                <a:lnTo>
                  <a:pt x="1421606" y="917535"/>
                </a:lnTo>
                <a:lnTo>
                  <a:pt x="1424385" y="915152"/>
                </a:lnTo>
                <a:lnTo>
                  <a:pt x="1427163" y="913563"/>
                </a:lnTo>
                <a:lnTo>
                  <a:pt x="1430338" y="911975"/>
                </a:lnTo>
                <a:lnTo>
                  <a:pt x="1433513" y="910783"/>
                </a:lnTo>
                <a:lnTo>
                  <a:pt x="1437085" y="909989"/>
                </a:lnTo>
                <a:lnTo>
                  <a:pt x="1440260" y="909194"/>
                </a:lnTo>
                <a:lnTo>
                  <a:pt x="1443831" y="909194"/>
                </a:lnTo>
                <a:lnTo>
                  <a:pt x="1447006" y="909194"/>
                </a:lnTo>
                <a:lnTo>
                  <a:pt x="1450578" y="909989"/>
                </a:lnTo>
                <a:lnTo>
                  <a:pt x="1453753" y="910783"/>
                </a:lnTo>
                <a:lnTo>
                  <a:pt x="1457325" y="911975"/>
                </a:lnTo>
                <a:lnTo>
                  <a:pt x="1460103" y="913166"/>
                </a:lnTo>
                <a:lnTo>
                  <a:pt x="1463278" y="914755"/>
                </a:lnTo>
                <a:lnTo>
                  <a:pt x="1466056" y="917138"/>
                </a:lnTo>
                <a:lnTo>
                  <a:pt x="1469231" y="919521"/>
                </a:lnTo>
                <a:lnTo>
                  <a:pt x="1516460" y="966391"/>
                </a:lnTo>
                <a:lnTo>
                  <a:pt x="1520825" y="971952"/>
                </a:lnTo>
                <a:lnTo>
                  <a:pt x="1525191" y="978307"/>
                </a:lnTo>
                <a:lnTo>
                  <a:pt x="1528763" y="985060"/>
                </a:lnTo>
                <a:lnTo>
                  <a:pt x="1532731" y="993004"/>
                </a:lnTo>
                <a:lnTo>
                  <a:pt x="1535510" y="1001345"/>
                </a:lnTo>
                <a:lnTo>
                  <a:pt x="1538288" y="1010481"/>
                </a:lnTo>
                <a:lnTo>
                  <a:pt x="1539875" y="1020411"/>
                </a:lnTo>
                <a:lnTo>
                  <a:pt x="1540272" y="1025574"/>
                </a:lnTo>
                <a:lnTo>
                  <a:pt x="1540272" y="1030738"/>
                </a:lnTo>
                <a:lnTo>
                  <a:pt x="1540272" y="1035901"/>
                </a:lnTo>
                <a:lnTo>
                  <a:pt x="1539875" y="1041462"/>
                </a:lnTo>
                <a:lnTo>
                  <a:pt x="1539478" y="1047023"/>
                </a:lnTo>
                <a:lnTo>
                  <a:pt x="1538685" y="1052981"/>
                </a:lnTo>
                <a:lnTo>
                  <a:pt x="1537494" y="1058145"/>
                </a:lnTo>
                <a:lnTo>
                  <a:pt x="1535510" y="1064103"/>
                </a:lnTo>
                <a:lnTo>
                  <a:pt x="1533525" y="1070061"/>
                </a:lnTo>
                <a:lnTo>
                  <a:pt x="1531144" y="1076416"/>
                </a:lnTo>
                <a:lnTo>
                  <a:pt x="1527969" y="1082374"/>
                </a:lnTo>
                <a:lnTo>
                  <a:pt x="1525191" y="1088729"/>
                </a:lnTo>
                <a:lnTo>
                  <a:pt x="1521222" y="1094687"/>
                </a:lnTo>
                <a:lnTo>
                  <a:pt x="1517253" y="1101042"/>
                </a:lnTo>
                <a:lnTo>
                  <a:pt x="1512491" y="1107398"/>
                </a:lnTo>
                <a:lnTo>
                  <a:pt x="1507331" y="1113753"/>
                </a:lnTo>
                <a:lnTo>
                  <a:pt x="1501775" y="1120108"/>
                </a:lnTo>
                <a:lnTo>
                  <a:pt x="1495822" y="1126066"/>
                </a:lnTo>
                <a:lnTo>
                  <a:pt x="1485900" y="1135599"/>
                </a:lnTo>
                <a:lnTo>
                  <a:pt x="1479550" y="1141160"/>
                </a:lnTo>
                <a:lnTo>
                  <a:pt x="1472010" y="1147118"/>
                </a:lnTo>
                <a:lnTo>
                  <a:pt x="1463675" y="1152679"/>
                </a:lnTo>
                <a:lnTo>
                  <a:pt x="1453753" y="1158239"/>
                </a:lnTo>
                <a:lnTo>
                  <a:pt x="1448991" y="1161020"/>
                </a:lnTo>
                <a:lnTo>
                  <a:pt x="1443435" y="1163403"/>
                </a:lnTo>
                <a:lnTo>
                  <a:pt x="1437878" y="1165389"/>
                </a:lnTo>
                <a:lnTo>
                  <a:pt x="1432322" y="1166978"/>
                </a:lnTo>
                <a:lnTo>
                  <a:pt x="1432719" y="1172539"/>
                </a:lnTo>
                <a:lnTo>
                  <a:pt x="1432719" y="1178497"/>
                </a:lnTo>
                <a:lnTo>
                  <a:pt x="1432719" y="1184852"/>
                </a:lnTo>
                <a:lnTo>
                  <a:pt x="1432322" y="1190810"/>
                </a:lnTo>
                <a:lnTo>
                  <a:pt x="1431131" y="1197165"/>
                </a:lnTo>
                <a:lnTo>
                  <a:pt x="1429941" y="1203520"/>
                </a:lnTo>
                <a:lnTo>
                  <a:pt x="1427956" y="1210273"/>
                </a:lnTo>
                <a:lnTo>
                  <a:pt x="1425575" y="1217025"/>
                </a:lnTo>
                <a:lnTo>
                  <a:pt x="1422797" y="1223778"/>
                </a:lnTo>
                <a:lnTo>
                  <a:pt x="1419225" y="1230530"/>
                </a:lnTo>
                <a:lnTo>
                  <a:pt x="1415653" y="1237283"/>
                </a:lnTo>
                <a:lnTo>
                  <a:pt x="1410891" y="1244432"/>
                </a:lnTo>
                <a:lnTo>
                  <a:pt x="1405731" y="1251185"/>
                </a:lnTo>
                <a:lnTo>
                  <a:pt x="1399778" y="1258334"/>
                </a:lnTo>
                <a:lnTo>
                  <a:pt x="1393428" y="1265484"/>
                </a:lnTo>
                <a:lnTo>
                  <a:pt x="1386285" y="1272633"/>
                </a:lnTo>
                <a:lnTo>
                  <a:pt x="1379935" y="1278194"/>
                </a:lnTo>
                <a:lnTo>
                  <a:pt x="1374378" y="1283755"/>
                </a:lnTo>
                <a:lnTo>
                  <a:pt x="1368028" y="1288124"/>
                </a:lnTo>
                <a:lnTo>
                  <a:pt x="1362075" y="1292891"/>
                </a:lnTo>
                <a:lnTo>
                  <a:pt x="1356519" y="1296863"/>
                </a:lnTo>
                <a:lnTo>
                  <a:pt x="1350566" y="1300040"/>
                </a:lnTo>
                <a:lnTo>
                  <a:pt x="1345010" y="1303615"/>
                </a:lnTo>
                <a:lnTo>
                  <a:pt x="1339453" y="1305998"/>
                </a:lnTo>
                <a:lnTo>
                  <a:pt x="1334294" y="1308382"/>
                </a:lnTo>
                <a:lnTo>
                  <a:pt x="1328738" y="1310765"/>
                </a:lnTo>
                <a:lnTo>
                  <a:pt x="1323181" y="1312354"/>
                </a:lnTo>
                <a:lnTo>
                  <a:pt x="1318022" y="1313545"/>
                </a:lnTo>
                <a:lnTo>
                  <a:pt x="1312863" y="1314737"/>
                </a:lnTo>
                <a:lnTo>
                  <a:pt x="1307703" y="1315134"/>
                </a:lnTo>
                <a:lnTo>
                  <a:pt x="1302544" y="1315531"/>
                </a:lnTo>
                <a:lnTo>
                  <a:pt x="1297781" y="1315928"/>
                </a:lnTo>
                <a:lnTo>
                  <a:pt x="1293019" y="1315531"/>
                </a:lnTo>
                <a:lnTo>
                  <a:pt x="1288256" y="1315134"/>
                </a:lnTo>
                <a:lnTo>
                  <a:pt x="1279128" y="1313545"/>
                </a:lnTo>
                <a:lnTo>
                  <a:pt x="1276747" y="1322284"/>
                </a:lnTo>
                <a:lnTo>
                  <a:pt x="1273969" y="1331022"/>
                </a:lnTo>
                <a:lnTo>
                  <a:pt x="1270000" y="1339760"/>
                </a:lnTo>
                <a:lnTo>
                  <a:pt x="1265635" y="1348499"/>
                </a:lnTo>
                <a:lnTo>
                  <a:pt x="1260078" y="1358032"/>
                </a:lnTo>
                <a:lnTo>
                  <a:pt x="1253331" y="1366770"/>
                </a:lnTo>
                <a:lnTo>
                  <a:pt x="1245394" y="1375906"/>
                </a:lnTo>
                <a:lnTo>
                  <a:pt x="1236266" y="1385439"/>
                </a:lnTo>
                <a:lnTo>
                  <a:pt x="1230313" y="1391397"/>
                </a:lnTo>
                <a:lnTo>
                  <a:pt x="1224756" y="1396163"/>
                </a:lnTo>
                <a:lnTo>
                  <a:pt x="1219200" y="1401327"/>
                </a:lnTo>
                <a:lnTo>
                  <a:pt x="1213247" y="1405696"/>
                </a:lnTo>
                <a:lnTo>
                  <a:pt x="1207691" y="1409271"/>
                </a:lnTo>
                <a:lnTo>
                  <a:pt x="1202135" y="1413243"/>
                </a:lnTo>
                <a:lnTo>
                  <a:pt x="1196578" y="1416023"/>
                </a:lnTo>
                <a:lnTo>
                  <a:pt x="1191419" y="1419201"/>
                </a:lnTo>
                <a:lnTo>
                  <a:pt x="1185863" y="1421584"/>
                </a:lnTo>
                <a:lnTo>
                  <a:pt x="1180703" y="1423173"/>
                </a:lnTo>
                <a:lnTo>
                  <a:pt x="1175544" y="1425159"/>
                </a:lnTo>
                <a:lnTo>
                  <a:pt x="1170781" y="1426748"/>
                </a:lnTo>
                <a:lnTo>
                  <a:pt x="1165622" y="1427542"/>
                </a:lnTo>
                <a:lnTo>
                  <a:pt x="1160463" y="1428336"/>
                </a:lnTo>
                <a:lnTo>
                  <a:pt x="1155700" y="1428734"/>
                </a:lnTo>
                <a:lnTo>
                  <a:pt x="1150938" y="1428734"/>
                </a:lnTo>
                <a:lnTo>
                  <a:pt x="1144588" y="1428734"/>
                </a:lnTo>
                <a:lnTo>
                  <a:pt x="1137841" y="1427939"/>
                </a:lnTo>
                <a:lnTo>
                  <a:pt x="1131491" y="1426748"/>
                </a:lnTo>
                <a:lnTo>
                  <a:pt x="1125538" y="1425159"/>
                </a:lnTo>
                <a:lnTo>
                  <a:pt x="1119188" y="1422776"/>
                </a:lnTo>
                <a:lnTo>
                  <a:pt x="1113235" y="1420392"/>
                </a:lnTo>
                <a:lnTo>
                  <a:pt x="1107281" y="1417215"/>
                </a:lnTo>
                <a:lnTo>
                  <a:pt x="1101725" y="1414037"/>
                </a:lnTo>
                <a:lnTo>
                  <a:pt x="1096566" y="1410462"/>
                </a:lnTo>
                <a:lnTo>
                  <a:pt x="1090613" y="1406888"/>
                </a:lnTo>
                <a:lnTo>
                  <a:pt x="1079897" y="1398943"/>
                </a:lnTo>
                <a:lnTo>
                  <a:pt x="1069975" y="1390205"/>
                </a:lnTo>
                <a:lnTo>
                  <a:pt x="1059656" y="1381069"/>
                </a:lnTo>
                <a:lnTo>
                  <a:pt x="1056878" y="1385836"/>
                </a:lnTo>
                <a:lnTo>
                  <a:pt x="1053703" y="1390205"/>
                </a:lnTo>
                <a:lnTo>
                  <a:pt x="1050131" y="1394971"/>
                </a:lnTo>
                <a:lnTo>
                  <a:pt x="1046163" y="1399738"/>
                </a:lnTo>
                <a:lnTo>
                  <a:pt x="1042194" y="1404107"/>
                </a:lnTo>
                <a:lnTo>
                  <a:pt x="1037431" y="1408874"/>
                </a:lnTo>
                <a:lnTo>
                  <a:pt x="1032669" y="1413640"/>
                </a:lnTo>
                <a:lnTo>
                  <a:pt x="1027113" y="1417612"/>
                </a:lnTo>
                <a:lnTo>
                  <a:pt x="1016794" y="1425953"/>
                </a:lnTo>
                <a:lnTo>
                  <a:pt x="1006475" y="1432706"/>
                </a:lnTo>
                <a:lnTo>
                  <a:pt x="996553" y="1437869"/>
                </a:lnTo>
                <a:lnTo>
                  <a:pt x="986631" y="1442238"/>
                </a:lnTo>
                <a:lnTo>
                  <a:pt x="977503" y="1445813"/>
                </a:lnTo>
                <a:lnTo>
                  <a:pt x="968772" y="1447799"/>
                </a:lnTo>
                <a:lnTo>
                  <a:pt x="959644" y="1448991"/>
                </a:lnTo>
                <a:lnTo>
                  <a:pt x="950913" y="1449388"/>
                </a:lnTo>
                <a:lnTo>
                  <a:pt x="944166" y="1449388"/>
                </a:lnTo>
                <a:lnTo>
                  <a:pt x="937419" y="1448594"/>
                </a:lnTo>
                <a:lnTo>
                  <a:pt x="930672" y="1447402"/>
                </a:lnTo>
                <a:lnTo>
                  <a:pt x="923925" y="1445416"/>
                </a:lnTo>
                <a:lnTo>
                  <a:pt x="917575" y="1443033"/>
                </a:lnTo>
                <a:lnTo>
                  <a:pt x="911225" y="1440650"/>
                </a:lnTo>
                <a:lnTo>
                  <a:pt x="905272" y="1437472"/>
                </a:lnTo>
                <a:lnTo>
                  <a:pt x="898922" y="1434294"/>
                </a:lnTo>
                <a:lnTo>
                  <a:pt x="893366" y="1430720"/>
                </a:lnTo>
                <a:lnTo>
                  <a:pt x="887810" y="1427145"/>
                </a:lnTo>
                <a:lnTo>
                  <a:pt x="876300" y="1419201"/>
                </a:lnTo>
                <a:lnTo>
                  <a:pt x="865188" y="1410462"/>
                </a:lnTo>
                <a:lnTo>
                  <a:pt x="854472" y="1402121"/>
                </a:lnTo>
                <a:lnTo>
                  <a:pt x="837803" y="1388616"/>
                </a:lnTo>
                <a:lnTo>
                  <a:pt x="835422" y="1386630"/>
                </a:lnTo>
                <a:lnTo>
                  <a:pt x="681435" y="1264689"/>
                </a:lnTo>
                <a:lnTo>
                  <a:pt x="673497" y="1270647"/>
                </a:lnTo>
                <a:lnTo>
                  <a:pt x="665560" y="1275414"/>
                </a:lnTo>
                <a:lnTo>
                  <a:pt x="649685" y="1285741"/>
                </a:lnTo>
                <a:lnTo>
                  <a:pt x="633016" y="1294480"/>
                </a:lnTo>
                <a:lnTo>
                  <a:pt x="617538" y="1302026"/>
                </a:lnTo>
                <a:lnTo>
                  <a:pt x="602456" y="1308382"/>
                </a:lnTo>
                <a:lnTo>
                  <a:pt x="588963" y="1313148"/>
                </a:lnTo>
                <a:lnTo>
                  <a:pt x="576660" y="1317120"/>
                </a:lnTo>
                <a:lnTo>
                  <a:pt x="571103" y="1318312"/>
                </a:lnTo>
                <a:lnTo>
                  <a:pt x="565944" y="1319106"/>
                </a:lnTo>
                <a:lnTo>
                  <a:pt x="561975" y="1319503"/>
                </a:lnTo>
                <a:lnTo>
                  <a:pt x="557610" y="1319503"/>
                </a:lnTo>
                <a:lnTo>
                  <a:pt x="553641" y="1319106"/>
                </a:lnTo>
                <a:lnTo>
                  <a:pt x="550069" y="1318312"/>
                </a:lnTo>
                <a:lnTo>
                  <a:pt x="546497" y="1317517"/>
                </a:lnTo>
                <a:lnTo>
                  <a:pt x="543719" y="1315531"/>
                </a:lnTo>
                <a:lnTo>
                  <a:pt x="540941" y="1313942"/>
                </a:lnTo>
                <a:lnTo>
                  <a:pt x="538163" y="1312354"/>
                </a:lnTo>
                <a:lnTo>
                  <a:pt x="535781" y="1309970"/>
                </a:lnTo>
                <a:lnTo>
                  <a:pt x="533003" y="1307587"/>
                </a:lnTo>
                <a:lnTo>
                  <a:pt x="529431" y="1302026"/>
                </a:lnTo>
                <a:lnTo>
                  <a:pt x="525860" y="1296466"/>
                </a:lnTo>
                <a:lnTo>
                  <a:pt x="523478" y="1290507"/>
                </a:lnTo>
                <a:lnTo>
                  <a:pt x="521891" y="1284152"/>
                </a:lnTo>
                <a:lnTo>
                  <a:pt x="519906" y="1278194"/>
                </a:lnTo>
                <a:lnTo>
                  <a:pt x="518716" y="1272236"/>
                </a:lnTo>
                <a:lnTo>
                  <a:pt x="518319" y="1267073"/>
                </a:lnTo>
                <a:lnTo>
                  <a:pt x="517525" y="1259526"/>
                </a:lnTo>
                <a:lnTo>
                  <a:pt x="517525" y="1256745"/>
                </a:lnTo>
                <a:lnTo>
                  <a:pt x="517525" y="1255554"/>
                </a:lnTo>
                <a:lnTo>
                  <a:pt x="516731" y="1252376"/>
                </a:lnTo>
                <a:lnTo>
                  <a:pt x="515541" y="1248007"/>
                </a:lnTo>
                <a:lnTo>
                  <a:pt x="514350" y="1245624"/>
                </a:lnTo>
                <a:lnTo>
                  <a:pt x="512366" y="1243638"/>
                </a:lnTo>
                <a:lnTo>
                  <a:pt x="509985" y="1240857"/>
                </a:lnTo>
                <a:lnTo>
                  <a:pt x="507603" y="1239269"/>
                </a:lnTo>
                <a:lnTo>
                  <a:pt x="504031" y="1237283"/>
                </a:lnTo>
                <a:lnTo>
                  <a:pt x="499666" y="1236091"/>
                </a:lnTo>
                <a:lnTo>
                  <a:pt x="495300" y="1235296"/>
                </a:lnTo>
                <a:lnTo>
                  <a:pt x="489744" y="1234502"/>
                </a:lnTo>
                <a:lnTo>
                  <a:pt x="483394" y="1234502"/>
                </a:lnTo>
                <a:lnTo>
                  <a:pt x="475853" y="1235694"/>
                </a:lnTo>
                <a:lnTo>
                  <a:pt x="471884" y="1236091"/>
                </a:lnTo>
                <a:lnTo>
                  <a:pt x="467915" y="1235694"/>
                </a:lnTo>
                <a:lnTo>
                  <a:pt x="463947" y="1234105"/>
                </a:lnTo>
                <a:lnTo>
                  <a:pt x="459978" y="1232119"/>
                </a:lnTo>
                <a:lnTo>
                  <a:pt x="455612" y="1229736"/>
                </a:lnTo>
                <a:lnTo>
                  <a:pt x="451247" y="1226558"/>
                </a:lnTo>
                <a:lnTo>
                  <a:pt x="447278" y="1222983"/>
                </a:lnTo>
                <a:lnTo>
                  <a:pt x="442912" y="1219011"/>
                </a:lnTo>
                <a:lnTo>
                  <a:pt x="439340" y="1214245"/>
                </a:lnTo>
                <a:lnTo>
                  <a:pt x="434975" y="1209876"/>
                </a:lnTo>
                <a:lnTo>
                  <a:pt x="427037" y="1199151"/>
                </a:lnTo>
                <a:lnTo>
                  <a:pt x="419100" y="1187235"/>
                </a:lnTo>
                <a:lnTo>
                  <a:pt x="411559" y="1175716"/>
                </a:lnTo>
                <a:lnTo>
                  <a:pt x="404415" y="1163800"/>
                </a:lnTo>
                <a:lnTo>
                  <a:pt x="398065" y="1151884"/>
                </a:lnTo>
                <a:lnTo>
                  <a:pt x="388144" y="1130833"/>
                </a:lnTo>
                <a:lnTo>
                  <a:pt x="381000" y="1116136"/>
                </a:lnTo>
                <a:lnTo>
                  <a:pt x="379015" y="1110575"/>
                </a:lnTo>
                <a:lnTo>
                  <a:pt x="379015" y="1108589"/>
                </a:lnTo>
                <a:lnTo>
                  <a:pt x="379015" y="1102631"/>
                </a:lnTo>
                <a:lnTo>
                  <a:pt x="379015" y="1099056"/>
                </a:lnTo>
                <a:lnTo>
                  <a:pt x="378619" y="1094687"/>
                </a:lnTo>
                <a:lnTo>
                  <a:pt x="377428" y="1089921"/>
                </a:lnTo>
                <a:lnTo>
                  <a:pt x="375840" y="1085154"/>
                </a:lnTo>
                <a:lnTo>
                  <a:pt x="374253" y="1080388"/>
                </a:lnTo>
                <a:lnTo>
                  <a:pt x="371872" y="1075622"/>
                </a:lnTo>
                <a:lnTo>
                  <a:pt x="368300" y="1070855"/>
                </a:lnTo>
                <a:lnTo>
                  <a:pt x="363934" y="1066883"/>
                </a:lnTo>
                <a:lnTo>
                  <a:pt x="361553" y="1064500"/>
                </a:lnTo>
                <a:lnTo>
                  <a:pt x="359172" y="1062514"/>
                </a:lnTo>
                <a:lnTo>
                  <a:pt x="355997" y="1060925"/>
                </a:lnTo>
                <a:lnTo>
                  <a:pt x="352822" y="1059336"/>
                </a:lnTo>
                <a:lnTo>
                  <a:pt x="349250" y="1057747"/>
                </a:lnTo>
                <a:lnTo>
                  <a:pt x="345678" y="1056556"/>
                </a:lnTo>
                <a:lnTo>
                  <a:pt x="341312" y="1055761"/>
                </a:lnTo>
                <a:lnTo>
                  <a:pt x="336947" y="1054967"/>
                </a:lnTo>
                <a:lnTo>
                  <a:pt x="332581" y="1054173"/>
                </a:lnTo>
                <a:lnTo>
                  <a:pt x="328215" y="1052981"/>
                </a:lnTo>
                <a:lnTo>
                  <a:pt x="323453" y="1050598"/>
                </a:lnTo>
                <a:lnTo>
                  <a:pt x="319484" y="1048612"/>
                </a:lnTo>
                <a:lnTo>
                  <a:pt x="315119" y="1046229"/>
                </a:lnTo>
                <a:lnTo>
                  <a:pt x="311150" y="1043051"/>
                </a:lnTo>
                <a:lnTo>
                  <a:pt x="307181" y="1039476"/>
                </a:lnTo>
                <a:lnTo>
                  <a:pt x="303212" y="1035504"/>
                </a:lnTo>
                <a:lnTo>
                  <a:pt x="299640" y="1031532"/>
                </a:lnTo>
                <a:lnTo>
                  <a:pt x="295672" y="1027163"/>
                </a:lnTo>
                <a:lnTo>
                  <a:pt x="288528" y="1017233"/>
                </a:lnTo>
                <a:lnTo>
                  <a:pt x="281781" y="1006906"/>
                </a:lnTo>
                <a:lnTo>
                  <a:pt x="275431" y="994990"/>
                </a:lnTo>
                <a:lnTo>
                  <a:pt x="269081" y="982676"/>
                </a:lnTo>
                <a:lnTo>
                  <a:pt x="263922" y="969569"/>
                </a:lnTo>
                <a:lnTo>
                  <a:pt x="258762" y="956064"/>
                </a:lnTo>
                <a:lnTo>
                  <a:pt x="254000" y="942559"/>
                </a:lnTo>
                <a:lnTo>
                  <a:pt x="250031" y="928657"/>
                </a:lnTo>
                <a:lnTo>
                  <a:pt x="246062" y="914755"/>
                </a:lnTo>
                <a:lnTo>
                  <a:pt x="242887" y="901250"/>
                </a:lnTo>
                <a:lnTo>
                  <a:pt x="239712" y="888142"/>
                </a:lnTo>
                <a:lnTo>
                  <a:pt x="239315" y="884568"/>
                </a:lnTo>
                <a:lnTo>
                  <a:pt x="238919" y="880993"/>
                </a:lnTo>
                <a:lnTo>
                  <a:pt x="239315" y="877418"/>
                </a:lnTo>
                <a:lnTo>
                  <a:pt x="239712" y="873843"/>
                </a:lnTo>
                <a:lnTo>
                  <a:pt x="240109" y="870268"/>
                </a:lnTo>
                <a:lnTo>
                  <a:pt x="240903" y="866296"/>
                </a:lnTo>
                <a:lnTo>
                  <a:pt x="244078" y="859147"/>
                </a:lnTo>
                <a:lnTo>
                  <a:pt x="247253" y="851600"/>
                </a:lnTo>
                <a:lnTo>
                  <a:pt x="252015" y="844053"/>
                </a:lnTo>
                <a:lnTo>
                  <a:pt x="257572" y="836506"/>
                </a:lnTo>
                <a:lnTo>
                  <a:pt x="263525" y="828959"/>
                </a:lnTo>
                <a:lnTo>
                  <a:pt x="270272" y="821015"/>
                </a:lnTo>
                <a:lnTo>
                  <a:pt x="277415" y="813469"/>
                </a:lnTo>
                <a:lnTo>
                  <a:pt x="284956" y="806319"/>
                </a:lnTo>
                <a:lnTo>
                  <a:pt x="292894" y="799169"/>
                </a:lnTo>
                <a:lnTo>
                  <a:pt x="301228" y="792020"/>
                </a:lnTo>
                <a:lnTo>
                  <a:pt x="309562" y="784870"/>
                </a:lnTo>
                <a:lnTo>
                  <a:pt x="327422" y="771762"/>
                </a:lnTo>
                <a:lnTo>
                  <a:pt x="271065" y="641480"/>
                </a:lnTo>
                <a:lnTo>
                  <a:pt x="259953" y="660546"/>
                </a:lnTo>
                <a:lnTo>
                  <a:pt x="252015" y="674448"/>
                </a:lnTo>
                <a:lnTo>
                  <a:pt x="245665" y="687159"/>
                </a:lnTo>
                <a:lnTo>
                  <a:pt x="243681" y="690733"/>
                </a:lnTo>
                <a:lnTo>
                  <a:pt x="240903" y="694308"/>
                </a:lnTo>
                <a:lnTo>
                  <a:pt x="238125" y="697486"/>
                </a:lnTo>
                <a:lnTo>
                  <a:pt x="234950" y="700266"/>
                </a:lnTo>
                <a:lnTo>
                  <a:pt x="231378" y="702649"/>
                </a:lnTo>
                <a:lnTo>
                  <a:pt x="227409" y="704635"/>
                </a:lnTo>
                <a:lnTo>
                  <a:pt x="223837" y="705827"/>
                </a:lnTo>
                <a:lnTo>
                  <a:pt x="219472" y="707019"/>
                </a:lnTo>
                <a:lnTo>
                  <a:pt x="213519" y="707416"/>
                </a:lnTo>
                <a:lnTo>
                  <a:pt x="209947" y="707416"/>
                </a:lnTo>
                <a:lnTo>
                  <a:pt x="206375" y="707019"/>
                </a:lnTo>
                <a:lnTo>
                  <a:pt x="203200" y="705827"/>
                </a:lnTo>
                <a:lnTo>
                  <a:pt x="199628" y="704635"/>
                </a:lnTo>
                <a:lnTo>
                  <a:pt x="196850" y="703047"/>
                </a:lnTo>
                <a:lnTo>
                  <a:pt x="193675" y="701458"/>
                </a:lnTo>
                <a:lnTo>
                  <a:pt x="190897" y="699075"/>
                </a:lnTo>
                <a:lnTo>
                  <a:pt x="188119" y="696691"/>
                </a:lnTo>
                <a:lnTo>
                  <a:pt x="9922" y="515568"/>
                </a:lnTo>
                <a:lnTo>
                  <a:pt x="7937" y="513184"/>
                </a:lnTo>
                <a:lnTo>
                  <a:pt x="5953" y="510801"/>
                </a:lnTo>
                <a:lnTo>
                  <a:pt x="3969" y="508021"/>
                </a:lnTo>
                <a:lnTo>
                  <a:pt x="2778" y="505240"/>
                </a:lnTo>
                <a:lnTo>
                  <a:pt x="1587" y="502063"/>
                </a:lnTo>
                <a:lnTo>
                  <a:pt x="794" y="499282"/>
                </a:lnTo>
                <a:lnTo>
                  <a:pt x="397" y="496105"/>
                </a:lnTo>
                <a:lnTo>
                  <a:pt x="0" y="493324"/>
                </a:lnTo>
                <a:lnTo>
                  <a:pt x="0" y="490147"/>
                </a:lnTo>
                <a:lnTo>
                  <a:pt x="0" y="486969"/>
                </a:lnTo>
                <a:lnTo>
                  <a:pt x="397" y="484189"/>
                </a:lnTo>
                <a:lnTo>
                  <a:pt x="1190" y="481011"/>
                </a:lnTo>
                <a:lnTo>
                  <a:pt x="1984" y="477833"/>
                </a:lnTo>
                <a:lnTo>
                  <a:pt x="3175" y="475053"/>
                </a:lnTo>
                <a:lnTo>
                  <a:pt x="4762" y="472273"/>
                </a:lnTo>
                <a:lnTo>
                  <a:pt x="7144" y="469889"/>
                </a:lnTo>
                <a:lnTo>
                  <a:pt x="12700" y="461548"/>
                </a:lnTo>
                <a:lnTo>
                  <a:pt x="26987" y="444071"/>
                </a:lnTo>
                <a:lnTo>
                  <a:pt x="48419" y="417062"/>
                </a:lnTo>
                <a:lnTo>
                  <a:pt x="76597" y="382902"/>
                </a:lnTo>
                <a:lnTo>
                  <a:pt x="92869" y="363439"/>
                </a:lnTo>
                <a:lnTo>
                  <a:pt x="111125" y="342785"/>
                </a:lnTo>
                <a:lnTo>
                  <a:pt x="130572" y="320939"/>
                </a:lnTo>
                <a:lnTo>
                  <a:pt x="151209" y="297901"/>
                </a:lnTo>
                <a:lnTo>
                  <a:pt x="173037" y="274069"/>
                </a:lnTo>
                <a:lnTo>
                  <a:pt x="196453" y="249840"/>
                </a:lnTo>
                <a:lnTo>
                  <a:pt x="220265" y="224816"/>
                </a:lnTo>
                <a:lnTo>
                  <a:pt x="245269" y="200190"/>
                </a:lnTo>
                <a:lnTo>
                  <a:pt x="258365" y="187479"/>
                </a:lnTo>
                <a:lnTo>
                  <a:pt x="271462" y="175166"/>
                </a:lnTo>
                <a:lnTo>
                  <a:pt x="284162" y="163647"/>
                </a:lnTo>
                <a:lnTo>
                  <a:pt x="297259" y="152525"/>
                </a:lnTo>
                <a:lnTo>
                  <a:pt x="321865" y="131474"/>
                </a:lnTo>
                <a:lnTo>
                  <a:pt x="346472" y="112011"/>
                </a:lnTo>
                <a:lnTo>
                  <a:pt x="369887" y="94137"/>
                </a:lnTo>
                <a:lnTo>
                  <a:pt x="392906" y="78646"/>
                </a:lnTo>
                <a:lnTo>
                  <a:pt x="413940" y="64347"/>
                </a:lnTo>
                <a:lnTo>
                  <a:pt x="434181" y="51239"/>
                </a:lnTo>
                <a:lnTo>
                  <a:pt x="452040" y="40117"/>
                </a:lnTo>
                <a:lnTo>
                  <a:pt x="469106" y="30584"/>
                </a:lnTo>
                <a:lnTo>
                  <a:pt x="483791" y="22640"/>
                </a:lnTo>
                <a:lnTo>
                  <a:pt x="496491" y="15888"/>
                </a:lnTo>
                <a:lnTo>
                  <a:pt x="514747" y="6752"/>
                </a:lnTo>
                <a:lnTo>
                  <a:pt x="522685" y="3178"/>
                </a:lnTo>
                <a:lnTo>
                  <a:pt x="527447" y="1192"/>
                </a:lnTo>
                <a:lnTo>
                  <a:pt x="532606" y="397"/>
                </a:lnTo>
                <a:lnTo>
                  <a:pt x="537766" y="0"/>
                </a:lnTo>
                <a:close/>
              </a:path>
            </a:pathLst>
          </a:custGeom>
          <a:solidFill>
            <a:schemeClr val="bg1"/>
          </a:solidFill>
          <a:ln>
            <a:noFill/>
          </a:ln>
        </p:spPr>
        <p:txBody>
          <a:bodyPr anchor="ctr">
            <a:scene3d>
              <a:camera prst="orthographicFront"/>
              <a:lightRig rig="threePt" dir="t"/>
            </a:scene3d>
            <a:sp3d>
              <a:contourClr>
                <a:srgbClr val="FFFFFF"/>
              </a:contourClr>
            </a:sp3d>
          </a:bodyPr>
          <a:lstStyle/>
          <a:p>
            <a:pPr algn="ctr" fontAlgn="auto">
              <a:defRPr/>
            </a:pPr>
            <a:endParaRPr lang="zh-CN" altLang="en-US" noProof="1">
              <a:solidFill>
                <a:srgbClr val="FFFFFF"/>
              </a:solidFill>
              <a:latin typeface="Arial" panose="020B0604020202020204" pitchFamily="34" charset="0"/>
              <a:ea typeface="宋体" panose="02010600030101010101" pitchFamily="2" charset="-122"/>
            </a:endParaRPr>
          </a:p>
        </p:txBody>
      </p:sp>
      <p:sp>
        <p:nvSpPr>
          <p:cNvPr id="92166" name="文本框 1"/>
          <p:cNvSpPr txBox="1">
            <a:spLocks noChangeArrowheads="1"/>
          </p:cNvSpPr>
          <p:nvPr/>
        </p:nvSpPr>
        <p:spPr bwMode="auto">
          <a:xfrm>
            <a:off x="1098550" y="814388"/>
            <a:ext cx="2384425" cy="830262"/>
          </a:xfrm>
          <a:prstGeom prst="rect">
            <a:avLst/>
          </a:prstGeom>
          <a:noFill/>
          <a:ln w="9525">
            <a:noFill/>
            <a:miter lim="800000"/>
          </a:ln>
        </p:spPr>
        <p:txBody>
          <a:bodyPr>
            <a:spAutoFit/>
          </a:bodyPr>
          <a:lstStyle/>
          <a:p>
            <a:r>
              <a:rPr lang="zh-CN" altLang="en-US" sz="2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二级学院准备的材料</a:t>
            </a:r>
          </a:p>
        </p:txBody>
      </p:sp>
    </p:spTree>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燕尾形 4"/>
          <p:cNvSpPr/>
          <p:nvPr/>
        </p:nvSpPr>
        <p:spPr>
          <a:xfrm>
            <a:off x="5495925" y="3219450"/>
            <a:ext cx="663575" cy="706438"/>
          </a:xfrm>
          <a:prstGeom prst="chevron">
            <a:avLst/>
          </a:prstGeom>
          <a:solidFill>
            <a:srgbClr val="FFC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pic>
        <p:nvPicPr>
          <p:cNvPr id="93186" name="图片 5"/>
          <p:cNvPicPr>
            <a:picLocks noChangeAspect="1"/>
          </p:cNvPicPr>
          <p:nvPr/>
        </p:nvPicPr>
        <p:blipFill>
          <a:blip r:embed="rId4" cstate="print"/>
          <a:srcRect/>
          <a:stretch>
            <a:fillRect/>
          </a:stretch>
        </p:blipFill>
        <p:spPr bwMode="auto">
          <a:xfrm>
            <a:off x="6492875" y="3783013"/>
            <a:ext cx="3868738" cy="2901950"/>
          </a:xfrm>
          <a:prstGeom prst="rect">
            <a:avLst/>
          </a:prstGeom>
          <a:noFill/>
          <a:ln w="9525">
            <a:noFill/>
            <a:miter lim="800000"/>
            <a:headEnd/>
            <a:tailEnd/>
          </a:ln>
        </p:spPr>
      </p:pic>
      <p:pic>
        <p:nvPicPr>
          <p:cNvPr id="93187" name="图片 2"/>
          <p:cNvPicPr>
            <a:picLocks noChangeAspect="1"/>
          </p:cNvPicPr>
          <p:nvPr/>
        </p:nvPicPr>
        <p:blipFill>
          <a:blip r:embed="rId5" cstate="print"/>
          <a:srcRect/>
          <a:stretch>
            <a:fillRect/>
          </a:stretch>
        </p:blipFill>
        <p:spPr bwMode="auto">
          <a:xfrm>
            <a:off x="7778750" y="931863"/>
            <a:ext cx="3846513" cy="3335337"/>
          </a:xfrm>
          <a:prstGeom prst="rect">
            <a:avLst/>
          </a:prstGeom>
          <a:noFill/>
          <a:ln w="9525">
            <a:noFill/>
            <a:miter lim="800000"/>
            <a:headEnd/>
            <a:tailEnd/>
          </a:ln>
        </p:spPr>
      </p:pic>
      <p:grpSp>
        <p:nvGrpSpPr>
          <p:cNvPr id="93188" name="组合 8"/>
          <p:cNvGrpSpPr/>
          <p:nvPr/>
        </p:nvGrpSpPr>
        <p:grpSpPr bwMode="auto">
          <a:xfrm>
            <a:off x="0" y="2065338"/>
            <a:ext cx="5373688" cy="3679825"/>
            <a:chOff x="7812293" y="5217557"/>
            <a:chExt cx="3286125" cy="1031458"/>
          </a:xfrm>
        </p:grpSpPr>
        <p:sp>
          <p:nvSpPr>
            <p:cNvPr id="10" name="矩形 9"/>
            <p:cNvSpPr/>
            <p:nvPr>
              <p:custDataLst>
                <p:tags r:id="rId2"/>
              </p:custDataLst>
            </p:nvPr>
          </p:nvSpPr>
          <p:spPr bwMode="auto">
            <a:xfrm>
              <a:off x="7812293" y="5217557"/>
              <a:ext cx="3200695" cy="1031458"/>
            </a:xfrm>
            <a:prstGeom prst="rect">
              <a:avLst/>
            </a:prstGeom>
            <a:solidFill>
              <a:srgbClr val="404B69"/>
            </a:solidFill>
            <a:ln>
              <a:noFill/>
            </a:ln>
          </p:spPr>
          <p:style>
            <a:lnRef idx="2">
              <a:srgbClr val="283149">
                <a:shade val="50000"/>
              </a:srgbClr>
            </a:lnRef>
            <a:fillRef idx="1">
              <a:srgbClr val="283149"/>
            </a:fillRef>
            <a:effectRef idx="0">
              <a:srgbClr val="283149"/>
            </a:effectRef>
            <a:fontRef idx="minor">
              <a:srgbClr val="FCFCFC"/>
            </a:fontRef>
          </p:style>
          <p:txBody>
            <a:bodyPr anchor="ctr"/>
            <a:lstStyle/>
            <a:p>
              <a:pPr algn="ctr" fontAlgn="auto">
                <a:spcBef>
                  <a:spcPts val="0"/>
                </a:spcBef>
                <a:spcAft>
                  <a:spcPts val="0"/>
                </a:spcAft>
                <a:defRPr/>
              </a:pPr>
              <a:endParaRPr lang="zh-CN" altLang="en-US">
                <a:noFill/>
                <a:latin typeface="等线" charset="-122"/>
                <a:ea typeface="等线" charset="-122"/>
                <a:cs typeface="+mn-ea"/>
              </a:endParaRPr>
            </a:p>
          </p:txBody>
        </p:sp>
        <p:sp>
          <p:nvSpPr>
            <p:cNvPr id="93195" name="矩形 10"/>
            <p:cNvSpPr>
              <a:spLocks noChangeArrowheads="1"/>
            </p:cNvSpPr>
            <p:nvPr/>
          </p:nvSpPr>
          <p:spPr bwMode="auto">
            <a:xfrm>
              <a:off x="7812293" y="5246747"/>
              <a:ext cx="3286125" cy="369332"/>
            </a:xfrm>
            <a:prstGeom prst="rect">
              <a:avLst/>
            </a:prstGeom>
            <a:noFill/>
            <a:ln w="9525">
              <a:noFill/>
              <a:miter lim="800000"/>
            </a:ln>
          </p:spPr>
          <p:txBody>
            <a:bodyPr>
              <a:spAutoFit/>
            </a:bodyPr>
            <a:lstStyle/>
            <a:p>
              <a:endParaRPr lang="zh-CN" altLang="en-US">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93189" name="文本框 1"/>
          <p:cNvSpPr txBox="1">
            <a:spLocks noChangeArrowheads="1"/>
          </p:cNvSpPr>
          <p:nvPr/>
        </p:nvSpPr>
        <p:spPr bwMode="auto">
          <a:xfrm>
            <a:off x="358775" y="2366963"/>
            <a:ext cx="4589463" cy="3232150"/>
          </a:xfrm>
          <a:prstGeom prst="rect">
            <a:avLst/>
          </a:prstGeom>
          <a:noFill/>
          <a:ln w="9525">
            <a:noFill/>
            <a:miter lim="800000"/>
          </a:ln>
        </p:spPr>
        <p:txBody>
          <a:bodyPr>
            <a:spAutoFit/>
          </a:bodyPr>
          <a:lstStyle/>
          <a:p>
            <a:endParaRPr lang="en-US" altLang="zh-CN" sz="28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r>
              <a:rPr lang="zh-CN" altLang="en-US" sz="28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数据要协调统一</a:t>
            </a:r>
            <a:endParaRPr lang="zh-CN" altLang="en-US" sz="280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r>
              <a:rPr lang="zh-CN" altLang="en-US" sz="28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校、院级支撑材料的构建、组织、更新要协同</a:t>
            </a:r>
            <a:endParaRPr lang="zh-CN" altLang="en-US" sz="280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r>
              <a:rPr lang="zh-CN" altLang="en-US" sz="28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自评报告撰写要与具体工作相统一、相契合</a:t>
            </a:r>
            <a:endParaRPr lang="zh-CN" altLang="en-US" sz="280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endParaRPr lang="zh-CN" altLang="en-US">
              <a:latin typeface="微软雅黑" panose="020B0503020204020204" pitchFamily="34" charset="-122"/>
              <a:ea typeface="微软雅黑" panose="020B0503020204020204" pitchFamily="34" charset="-122"/>
              <a:cs typeface="微软雅黑" panose="020B0503020204020204" pitchFamily="34" charset="-122"/>
            </a:endParaRPr>
          </a:p>
          <a:p>
            <a:endParaRPr lang="zh-CN" altLang="en-US">
              <a:latin typeface="Calibri" panose="020F0502020204030204" pitchFamily="34" charset="0"/>
            </a:endParaRPr>
          </a:p>
        </p:txBody>
      </p:sp>
      <p:sp>
        <p:nvSpPr>
          <p:cNvPr id="93190" name="矩形 1"/>
          <p:cNvSpPr>
            <a:spLocks noChangeArrowheads="1"/>
          </p:cNvSpPr>
          <p:nvPr/>
        </p:nvSpPr>
        <p:spPr bwMode="auto">
          <a:xfrm>
            <a:off x="717550" y="1393825"/>
            <a:ext cx="3554413" cy="457200"/>
          </a:xfrm>
          <a:prstGeom prst="rect">
            <a:avLst/>
          </a:prstGeom>
          <a:noFill/>
          <a:ln w="9525">
            <a:noFill/>
            <a:miter lim="800000"/>
          </a:ln>
        </p:spPr>
        <p:txBody>
          <a:bodyPr wrap="none">
            <a:spAutoFit/>
          </a:bodyPr>
          <a:lstStyle/>
          <a:p>
            <a:r>
              <a:rPr lang="zh-CN" altLang="en-US" sz="2400" b="1">
                <a:latin typeface="微软雅黑" panose="020B0503020204020204" pitchFamily="34" charset="-122"/>
                <a:ea typeface="微软雅黑" panose="020B0503020204020204" pitchFamily="34" charset="-122"/>
                <a:cs typeface="微软雅黑" panose="020B0503020204020204" pitchFamily="34" charset="-122"/>
                <a:sym typeface="+mn-ea"/>
              </a:rPr>
              <a:t>材料呈现要基本统一规范</a:t>
            </a:r>
            <a:endParaRPr lang="zh-CN" altLang="en-US" sz="24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 name="文本框 1"/>
          <p:cNvSpPr txBox="1">
            <a:spLocks noChangeArrowheads="1"/>
          </p:cNvSpPr>
          <p:nvPr/>
        </p:nvSpPr>
        <p:spPr bwMode="auto">
          <a:xfrm>
            <a:off x="6321425" y="2759075"/>
            <a:ext cx="1570038" cy="368300"/>
          </a:xfrm>
          <a:prstGeom prst="rect">
            <a:avLst/>
          </a:prstGeom>
          <a:solidFill>
            <a:schemeClr val="accent1">
              <a:lumMod val="60000"/>
              <a:lumOff val="40000"/>
            </a:schemeClr>
          </a:solidFill>
          <a:ln w="9525">
            <a:noFill/>
            <a:miter lim="800000"/>
          </a:ln>
        </p:spPr>
        <p:txBody>
          <a:bodyPr wrap="none">
            <a:spAutoFit/>
          </a:bodyPr>
          <a:lstStyle/>
          <a:p>
            <a:pPr>
              <a:defRPr/>
            </a:pPr>
            <a:r>
              <a:rPr lang="zh-CN" altLang="en-US" b="1" dirty="0">
                <a:solidFill>
                  <a:srgbClr val="0070C0"/>
                </a:solidFill>
                <a:latin typeface="微软雅黑" panose="020B0503020204020204" pitchFamily="34" charset="-122"/>
                <a:ea typeface="微软雅黑" panose="020B0503020204020204" pitchFamily="34" charset="-122"/>
                <a:cs typeface="微软雅黑" panose="020B0503020204020204" pitchFamily="34" charset="-122"/>
                <a:sym typeface="+mn-ea"/>
              </a:rPr>
              <a:t>不要忽略网站</a:t>
            </a:r>
          </a:p>
        </p:txBody>
      </p:sp>
      <p:sp>
        <p:nvSpPr>
          <p:cNvPr id="14"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93193" name="图片 179" descr="C:\Users\666\Desktop\LOGO副本.pngLOGO副本"/>
          <p:cNvPicPr>
            <a:picLocks noChangeAspect="1"/>
          </p:cNvPicPr>
          <p:nvPr/>
        </p:nvPicPr>
        <p:blipFill>
          <a:blip r:embed="rId6" cstate="print"/>
          <a:srcRect/>
          <a:stretch>
            <a:fillRect/>
          </a:stretch>
        </p:blipFill>
        <p:spPr bwMode="auto">
          <a:xfrm>
            <a:off x="415925" y="233363"/>
            <a:ext cx="2117725" cy="485775"/>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文本框 1"/>
          <p:cNvSpPr txBox="1">
            <a:spLocks noChangeArrowheads="1"/>
          </p:cNvSpPr>
          <p:nvPr/>
        </p:nvSpPr>
        <p:spPr bwMode="auto">
          <a:xfrm>
            <a:off x="3598863" y="982663"/>
            <a:ext cx="2622550" cy="460375"/>
          </a:xfrm>
          <a:prstGeom prst="rect">
            <a:avLst/>
          </a:prstGeom>
          <a:noFill/>
          <a:ln w="9525">
            <a:noFill/>
            <a:miter lim="800000"/>
          </a:ln>
        </p:spPr>
        <p:txBody>
          <a:bodyPr wrap="none">
            <a:spAutoFit/>
          </a:bodyPr>
          <a:lstStyle/>
          <a:p>
            <a:r>
              <a:rPr lang="zh-CN" altLang="en-US" sz="2400" b="1">
                <a:solidFill>
                  <a:srgbClr val="00B0F0"/>
                </a:solidFill>
                <a:latin typeface="微软雅黑" panose="020B0503020204020204" pitchFamily="34" charset="-122"/>
                <a:ea typeface="微软雅黑" panose="020B0503020204020204" pitchFamily="34" charset="-122"/>
                <a:cs typeface="微软雅黑" panose="020B0503020204020204" pitchFamily="34" charset="-122"/>
                <a:sym typeface="+mn-ea"/>
              </a:rPr>
              <a:t>（补充说明报告）</a:t>
            </a:r>
          </a:p>
        </p:txBody>
      </p:sp>
      <p:pic>
        <p:nvPicPr>
          <p:cNvPr id="94210" name="图片 3"/>
          <p:cNvPicPr>
            <a:picLocks noChangeAspect="1"/>
          </p:cNvPicPr>
          <p:nvPr/>
        </p:nvPicPr>
        <p:blipFill>
          <a:blip r:embed="rId3" cstate="print"/>
          <a:srcRect/>
          <a:stretch>
            <a:fillRect/>
          </a:stretch>
        </p:blipFill>
        <p:spPr bwMode="auto">
          <a:xfrm>
            <a:off x="7589838" y="1558925"/>
            <a:ext cx="3902075" cy="4679950"/>
          </a:xfrm>
          <a:prstGeom prst="rect">
            <a:avLst/>
          </a:prstGeom>
          <a:noFill/>
          <a:ln w="9525">
            <a:noFill/>
            <a:miter lim="800000"/>
            <a:headEnd/>
            <a:tailEnd/>
          </a:ln>
        </p:spPr>
      </p:pic>
      <p:sp>
        <p:nvSpPr>
          <p:cNvPr id="2" name="矩形 1"/>
          <p:cNvSpPr/>
          <p:nvPr/>
        </p:nvSpPr>
        <p:spPr>
          <a:xfrm>
            <a:off x="0" y="1549400"/>
            <a:ext cx="7435850" cy="4689475"/>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4212" name="文本框 2"/>
          <p:cNvSpPr txBox="1">
            <a:spLocks noChangeArrowheads="1"/>
          </p:cNvSpPr>
          <p:nvPr/>
        </p:nvSpPr>
        <p:spPr bwMode="auto">
          <a:xfrm>
            <a:off x="431800" y="2052638"/>
            <a:ext cx="6334125" cy="3203575"/>
          </a:xfrm>
          <a:prstGeom prst="rect">
            <a:avLst/>
          </a:prstGeom>
          <a:noFill/>
          <a:ln w="9525">
            <a:noFill/>
            <a:miter lim="800000"/>
          </a:ln>
        </p:spPr>
        <p:txBody>
          <a:bodyPr>
            <a:spAutoFit/>
          </a:bodyPr>
          <a:lstStyle/>
          <a:p>
            <a:pPr>
              <a:lnSpc>
                <a:spcPts val="3500"/>
              </a:lnSpc>
            </a:pPr>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避免与自评报告完全重复：</a:t>
            </a:r>
          </a:p>
          <a:p>
            <a:pPr>
              <a:lnSpc>
                <a:spcPts val="3500"/>
              </a:lnSpc>
            </a:pPr>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风格与</a:t>
            </a:r>
            <a:r>
              <a:rPr lang="en-US" altLang="zh-CN"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自评报告</a:t>
            </a:r>
            <a:r>
              <a:rPr lang="en-US" altLang="zh-CN"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可以不同，由于</a:t>
            </a:r>
            <a:r>
              <a:rPr lang="en-US" altLang="zh-CN"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自评报告</a:t>
            </a:r>
            <a:r>
              <a:rPr lang="en-US" altLang="zh-CN"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重在写实，主讲结果，回答指标要求</a:t>
            </a:r>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，不讲过程；</a:t>
            </a:r>
            <a:r>
              <a:rPr lang="en-US" altLang="zh-CN"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校长报告</a:t>
            </a:r>
            <a:r>
              <a:rPr lang="en-US" altLang="zh-CN"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a:t>
            </a:r>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可以</a:t>
            </a:r>
            <a:r>
              <a:rPr lang="zh-CN" altLang="en-US"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虚实结合、夹叙夹议，展示情怀、理念与奋斗历程，结果的呈现重在意义与价值，</a:t>
            </a:r>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要反复演练、反复推敲。 </a:t>
            </a:r>
          </a:p>
          <a:p>
            <a:pPr>
              <a:lnSpc>
                <a:spcPts val="3500"/>
              </a:lnSpc>
            </a:pPr>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要求不超过</a:t>
            </a:r>
            <a:r>
              <a:rPr lang="en-US" altLang="zh-CN"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20</a:t>
            </a:r>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分钟，控制在</a:t>
            </a:r>
            <a:r>
              <a:rPr lang="en-US" altLang="zh-CN"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18</a:t>
            </a:r>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分钟左右。</a:t>
            </a:r>
          </a:p>
        </p:txBody>
      </p:sp>
      <p:sp>
        <p:nvSpPr>
          <p:cNvPr id="10" name="文本框 9"/>
          <p:cNvSpPr txBox="1"/>
          <p:nvPr/>
        </p:nvSpPr>
        <p:spPr bwMode="auto">
          <a:xfrm>
            <a:off x="1401763" y="923925"/>
            <a:ext cx="2197100" cy="585788"/>
          </a:xfrm>
          <a:prstGeom prst="rect">
            <a:avLst/>
          </a:prstGeom>
          <a:noFill/>
        </p:spPr>
        <p:txBody>
          <a:bodyPr wrap="none">
            <a:spAutoFit/>
          </a:bodyPr>
          <a:lstStyle/>
          <a:p>
            <a:pPr fontAlgn="auto">
              <a:spcBef>
                <a:spcPts val="0"/>
              </a:spcBef>
              <a:spcAft>
                <a:spcPts val="0"/>
              </a:spcAft>
              <a:defRPr/>
            </a:pPr>
            <a:r>
              <a:rPr lang="en-US" altLang="zh-CN" sz="3200" b="1" dirty="0">
                <a:solidFill>
                  <a:srgbClr val="FF0000"/>
                </a:solidFill>
                <a:latin typeface="微软雅黑" panose="020B0503020204020204" pitchFamily="34" charset="-122"/>
                <a:ea typeface="微软雅黑" panose="020B0503020204020204" pitchFamily="34" charset="-122"/>
                <a:sym typeface="+mn-ea"/>
              </a:rPr>
              <a:t>4.</a:t>
            </a:r>
            <a:r>
              <a:rPr lang="zh-CN" altLang="en-US" sz="3200" b="1" dirty="0">
                <a:solidFill>
                  <a:srgbClr val="FF0000"/>
                </a:solidFill>
                <a:latin typeface="微软雅黑" panose="020B0503020204020204" pitchFamily="34" charset="-122"/>
                <a:ea typeface="微软雅黑" panose="020B0503020204020204" pitchFamily="34" charset="-122"/>
                <a:sym typeface="+mn-ea"/>
              </a:rPr>
              <a:t>校长报告</a:t>
            </a:r>
            <a:endParaRPr lang="zh-CN" altLang="en-US" sz="3200" b="1" dirty="0">
              <a:solidFill>
                <a:srgbClr val="FF0000"/>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sym typeface="+mn-ea"/>
            </a:endParaRPr>
          </a:p>
        </p:txBody>
      </p:sp>
      <p:sp>
        <p:nvSpPr>
          <p:cNvPr id="12" name="PA_矩形 3"/>
          <p:cNvSpPr/>
          <p:nvPr>
            <p:custDataLst>
              <p:tags r:id="rId1"/>
            </p:custDataLst>
          </p:nvPr>
        </p:nvSpPr>
        <p:spPr>
          <a:xfrm>
            <a:off x="1588" y="-7938"/>
            <a:ext cx="12190412" cy="866776"/>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94215" name="图片 179" descr="C:\Users\666\Desktop\LOGO副本.pngLOGO副本"/>
          <p:cNvPicPr>
            <a:picLocks noChangeAspect="1"/>
          </p:cNvPicPr>
          <p:nvPr/>
        </p:nvPicPr>
        <p:blipFill>
          <a:blip r:embed="rId4" cstate="print"/>
          <a:srcRect/>
          <a:stretch>
            <a:fillRect/>
          </a:stretch>
        </p:blipFill>
        <p:spPr bwMode="auto">
          <a:xfrm>
            <a:off x="342900" y="188913"/>
            <a:ext cx="2119313" cy="487362"/>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文本框 2"/>
          <p:cNvSpPr txBox="1">
            <a:spLocks noChangeArrowheads="1"/>
          </p:cNvSpPr>
          <p:nvPr/>
        </p:nvSpPr>
        <p:spPr bwMode="auto">
          <a:xfrm>
            <a:off x="995363" y="1808163"/>
            <a:ext cx="4970462" cy="3990975"/>
          </a:xfrm>
          <a:prstGeom prst="rect">
            <a:avLst/>
          </a:prstGeom>
          <a:noFill/>
          <a:ln w="9525">
            <a:noFill/>
            <a:miter lim="800000"/>
          </a:ln>
        </p:spPr>
        <p:txBody>
          <a:bodyPr>
            <a:spAutoFit/>
          </a:bodyPr>
          <a:lstStyle/>
          <a:p>
            <a:pPr marL="457200" indent="-457200">
              <a:lnSpc>
                <a:spcPts val="3800"/>
              </a:lnSpc>
              <a:buFont typeface="Wingdings" panose="05000000000000000000" pitchFamily="2" charset="2"/>
              <a:buChar char="p"/>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教学管理制度</a:t>
            </a:r>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a:p>
            <a:pPr marL="457200" indent="-457200">
              <a:lnSpc>
                <a:spcPts val="3800"/>
              </a:lnSpc>
              <a:buFont typeface="Wingdings" panose="05000000000000000000" pitchFamily="2" charset="2"/>
              <a:buChar char="p"/>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人才培养方案</a:t>
            </a:r>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a:p>
            <a:pPr marL="457200" indent="-457200">
              <a:lnSpc>
                <a:spcPts val="3800"/>
              </a:lnSpc>
              <a:buFont typeface="Wingdings" panose="05000000000000000000" pitchFamily="2" charset="2"/>
              <a:buChar char="p"/>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课堂教学及效果</a:t>
            </a:r>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a:p>
            <a:pPr marL="457200" indent="-457200">
              <a:lnSpc>
                <a:spcPts val="3800"/>
              </a:lnSpc>
              <a:buFont typeface="Wingdings" panose="05000000000000000000" pitchFamily="2" charset="2"/>
              <a:buChar char="p"/>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试卷、毕业论文</a:t>
            </a:r>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a:p>
            <a:pPr marL="457200" indent="-457200">
              <a:lnSpc>
                <a:spcPts val="3800"/>
              </a:lnSpc>
              <a:buFont typeface="Wingdings" panose="05000000000000000000" pitchFamily="2" charset="2"/>
              <a:buChar char="p"/>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实训场所及场馆利用率</a:t>
            </a:r>
            <a:endParaRPr lang="en-US" altLang="zh-CN" sz="2400">
              <a:latin typeface="微软雅黑" panose="020B0503020204020204" pitchFamily="34" charset="-122"/>
              <a:ea typeface="微软雅黑" panose="020B0503020204020204" pitchFamily="34" charset="-122"/>
              <a:cs typeface="微软雅黑" panose="020B0503020204020204" pitchFamily="34" charset="-122"/>
            </a:endParaRPr>
          </a:p>
          <a:p>
            <a:pPr marL="457200" indent="-457200">
              <a:lnSpc>
                <a:spcPts val="3800"/>
              </a:lnSpc>
              <a:buFont typeface="Wingdings" panose="05000000000000000000" pitchFamily="2" charset="2"/>
              <a:buChar char="p"/>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实验室利用率</a:t>
            </a:r>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a:p>
            <a:pPr marL="457200" indent="-457200">
              <a:lnSpc>
                <a:spcPts val="3800"/>
              </a:lnSpc>
              <a:buFont typeface="Wingdings" panose="05000000000000000000" pitchFamily="2" charset="2"/>
              <a:buChar char="p"/>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图书利用率</a:t>
            </a:r>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a:p>
            <a:pPr marL="457200" indent="-457200">
              <a:lnSpc>
                <a:spcPts val="3800"/>
              </a:lnSpc>
              <a:buFont typeface="Wingdings" panose="05000000000000000000" pitchFamily="2" charset="2"/>
              <a:buChar char="p"/>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学生到馆率等</a:t>
            </a:r>
            <a:endParaRPr lang="zh-CN" altLang="en-US" sz="2400">
              <a:latin typeface="Calibri" panose="020F0502020204030204" pitchFamily="34" charset="0"/>
            </a:endParaRPr>
          </a:p>
        </p:txBody>
      </p:sp>
      <p:pic>
        <p:nvPicPr>
          <p:cNvPr id="95234" name="Picture 2" descr="http://www.cdtu.edu.cn/_mediafile/cdtunew/2017/11/27/3vbsf4o90g.jpg"/>
          <p:cNvPicPr>
            <a:picLocks noChangeAspect="1"/>
          </p:cNvPicPr>
          <p:nvPr/>
        </p:nvPicPr>
        <p:blipFill>
          <a:blip r:embed="rId3" cstate="print"/>
          <a:srcRect/>
          <a:stretch>
            <a:fillRect/>
          </a:stretch>
        </p:blipFill>
        <p:spPr bwMode="auto">
          <a:xfrm>
            <a:off x="7110413" y="1176338"/>
            <a:ext cx="3646487" cy="2357437"/>
          </a:xfrm>
          <a:prstGeom prst="rect">
            <a:avLst/>
          </a:prstGeom>
          <a:noFill/>
          <a:ln w="9525">
            <a:noFill/>
            <a:miter lim="800000"/>
            <a:headEnd/>
            <a:tailEnd/>
          </a:ln>
        </p:spPr>
      </p:pic>
      <p:pic>
        <p:nvPicPr>
          <p:cNvPr id="95235" name="图片 1"/>
          <p:cNvPicPr>
            <a:picLocks noChangeAspect="1"/>
          </p:cNvPicPr>
          <p:nvPr/>
        </p:nvPicPr>
        <p:blipFill>
          <a:blip r:embed="rId4" cstate="print"/>
          <a:srcRect/>
          <a:stretch>
            <a:fillRect/>
          </a:stretch>
        </p:blipFill>
        <p:spPr bwMode="auto">
          <a:xfrm>
            <a:off x="7110413" y="3668713"/>
            <a:ext cx="3646487" cy="2736850"/>
          </a:xfrm>
          <a:prstGeom prst="rect">
            <a:avLst/>
          </a:prstGeom>
          <a:noFill/>
          <a:ln w="9525">
            <a:noFill/>
            <a:miter lim="800000"/>
            <a:headEnd/>
            <a:tailEnd/>
          </a:ln>
        </p:spPr>
      </p:pic>
      <p:sp>
        <p:nvSpPr>
          <p:cNvPr id="95236" name="矩形 2"/>
          <p:cNvSpPr>
            <a:spLocks noChangeArrowheads="1"/>
          </p:cNvSpPr>
          <p:nvPr/>
        </p:nvSpPr>
        <p:spPr bwMode="auto">
          <a:xfrm>
            <a:off x="731838" y="1152525"/>
            <a:ext cx="3539752" cy="531043"/>
          </a:xfrm>
          <a:prstGeom prst="rect">
            <a:avLst/>
          </a:prstGeom>
          <a:noFill/>
          <a:ln w="9525">
            <a:noFill/>
            <a:miter lim="800000"/>
          </a:ln>
        </p:spPr>
        <p:txBody>
          <a:bodyPr wrap="none">
            <a:spAutoFit/>
          </a:bodyPr>
          <a:lstStyle/>
          <a:p>
            <a:pPr marL="457200" indent="-457200">
              <a:lnSpc>
                <a:spcPts val="3800"/>
              </a:lnSpc>
            </a:pPr>
            <a:r>
              <a:rPr lang="en-US" altLang="zh-CN"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5.</a:t>
            </a:r>
            <a:r>
              <a:rPr lang="zh-CN" altLang="en-US"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教学基础必须抓细抓实</a:t>
            </a:r>
            <a:endParaRPr lang="en-US" altLang="zh-CN"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
        <p:nvSpPr>
          <p:cNvPr id="9"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95239" name="图片 179" descr="C:\Users\666\Desktop\LOGO副本.pngLOGO副本"/>
          <p:cNvPicPr>
            <a:picLocks noChangeAspect="1"/>
          </p:cNvPicPr>
          <p:nvPr/>
        </p:nvPicPr>
        <p:blipFill>
          <a:blip r:embed="rId5" cstate="print"/>
          <a:srcRect/>
          <a:stretch>
            <a:fillRect/>
          </a:stretch>
        </p:blipFill>
        <p:spPr bwMode="auto">
          <a:xfrm>
            <a:off x="415925" y="233363"/>
            <a:ext cx="2117725" cy="485775"/>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文本框 2"/>
          <p:cNvSpPr txBox="1">
            <a:spLocks noChangeArrowheads="1"/>
          </p:cNvSpPr>
          <p:nvPr/>
        </p:nvSpPr>
        <p:spPr bwMode="auto">
          <a:xfrm>
            <a:off x="557213" y="952500"/>
            <a:ext cx="3863975" cy="662489"/>
          </a:xfrm>
          <a:prstGeom prst="rect">
            <a:avLst/>
          </a:prstGeom>
          <a:noFill/>
          <a:ln w="9525">
            <a:noFill/>
            <a:miter lim="800000"/>
          </a:ln>
        </p:spPr>
        <p:txBody>
          <a:bodyPr>
            <a:spAutoFit/>
          </a:bodyPr>
          <a:lstStyle/>
          <a:p>
            <a:pPr>
              <a:lnSpc>
                <a:spcPct val="150000"/>
              </a:lnSpc>
            </a:pPr>
            <a:r>
              <a:rPr lang="en-US" altLang="zh-CN"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6.</a:t>
            </a:r>
            <a:r>
              <a:rPr lang="zh-CN" altLang="en-US"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高度重视访谈、走访</a:t>
            </a:r>
          </a:p>
        </p:txBody>
      </p:sp>
      <p:sp>
        <p:nvSpPr>
          <p:cNvPr id="11" name="矩形 10"/>
          <p:cNvSpPr/>
          <p:nvPr>
            <p:custDataLst>
              <p:tags r:id="rId1"/>
            </p:custDataLst>
          </p:nvPr>
        </p:nvSpPr>
        <p:spPr bwMode="auto">
          <a:xfrm>
            <a:off x="8429625" y="1027113"/>
            <a:ext cx="3048000" cy="5726112"/>
          </a:xfrm>
          <a:prstGeom prst="rect">
            <a:avLst/>
          </a:prstGeom>
          <a:solidFill>
            <a:srgbClr val="0070C0"/>
          </a:solidFill>
          <a:ln>
            <a:solidFill>
              <a:schemeClr val="accent1"/>
            </a:solidFill>
          </a:ln>
        </p:spPr>
        <p:style>
          <a:lnRef idx="2">
            <a:srgbClr val="283149">
              <a:shade val="50000"/>
            </a:srgbClr>
          </a:lnRef>
          <a:fillRef idx="1">
            <a:srgbClr val="283149"/>
          </a:fillRef>
          <a:effectRef idx="0">
            <a:srgbClr val="283149"/>
          </a:effectRef>
          <a:fontRef idx="minor">
            <a:srgbClr val="FCFCFC"/>
          </a:fontRef>
        </p:style>
        <p:txBody>
          <a:bodyPr anchor="ctr"/>
          <a:lstStyle/>
          <a:p>
            <a:pPr algn="ctr" fontAlgn="auto">
              <a:spcBef>
                <a:spcPts val="0"/>
              </a:spcBef>
              <a:spcAft>
                <a:spcPts val="0"/>
              </a:spcAft>
              <a:defRPr/>
            </a:pPr>
            <a:endParaRPr lang="zh-CN" altLang="en-US">
              <a:noFill/>
              <a:latin typeface="等线" charset="-122"/>
              <a:ea typeface="等线" charset="-122"/>
              <a:cs typeface="+mn-ea"/>
            </a:endParaRPr>
          </a:p>
        </p:txBody>
      </p:sp>
      <p:pic>
        <p:nvPicPr>
          <p:cNvPr id="96259" name="图片 4"/>
          <p:cNvPicPr>
            <a:picLocks noChangeAspect="1"/>
          </p:cNvPicPr>
          <p:nvPr/>
        </p:nvPicPr>
        <p:blipFill>
          <a:blip r:embed="rId4" cstate="print"/>
          <a:srcRect/>
          <a:stretch>
            <a:fillRect/>
          </a:stretch>
        </p:blipFill>
        <p:spPr bwMode="auto">
          <a:xfrm>
            <a:off x="8724900" y="1319213"/>
            <a:ext cx="2559050" cy="1708150"/>
          </a:xfrm>
          <a:prstGeom prst="rect">
            <a:avLst/>
          </a:prstGeom>
          <a:noFill/>
          <a:ln w="9525">
            <a:noFill/>
            <a:miter lim="800000"/>
            <a:headEnd/>
            <a:tailEnd/>
          </a:ln>
        </p:spPr>
      </p:pic>
      <p:pic>
        <p:nvPicPr>
          <p:cNvPr id="96260" name="图片 5"/>
          <p:cNvPicPr>
            <a:picLocks noChangeAspect="1"/>
          </p:cNvPicPr>
          <p:nvPr/>
        </p:nvPicPr>
        <p:blipFill>
          <a:blip r:embed="rId5" cstate="print"/>
          <a:srcRect/>
          <a:stretch>
            <a:fillRect/>
          </a:stretch>
        </p:blipFill>
        <p:spPr bwMode="auto">
          <a:xfrm>
            <a:off x="8724900" y="3108325"/>
            <a:ext cx="2559050" cy="1706563"/>
          </a:xfrm>
          <a:prstGeom prst="rect">
            <a:avLst/>
          </a:prstGeom>
          <a:noFill/>
          <a:ln w="9525">
            <a:noFill/>
            <a:miter lim="800000"/>
            <a:headEnd/>
            <a:tailEnd/>
          </a:ln>
        </p:spPr>
      </p:pic>
      <p:pic>
        <p:nvPicPr>
          <p:cNvPr id="96261" name="图片 14"/>
          <p:cNvPicPr>
            <a:picLocks noChangeAspect="1"/>
          </p:cNvPicPr>
          <p:nvPr/>
        </p:nvPicPr>
        <p:blipFill>
          <a:blip r:embed="rId6" cstate="print"/>
          <a:srcRect/>
          <a:stretch>
            <a:fillRect/>
          </a:stretch>
        </p:blipFill>
        <p:spPr bwMode="auto">
          <a:xfrm>
            <a:off x="8724900" y="4895850"/>
            <a:ext cx="2559050" cy="1681163"/>
          </a:xfrm>
          <a:prstGeom prst="rect">
            <a:avLst/>
          </a:prstGeom>
          <a:noFill/>
          <a:ln w="9525">
            <a:noFill/>
            <a:miter lim="800000"/>
            <a:headEnd/>
            <a:tailEnd/>
          </a:ln>
        </p:spPr>
      </p:pic>
      <p:sp>
        <p:nvSpPr>
          <p:cNvPr id="96262" name="Freeform 34"/>
          <p:cNvSpPr>
            <a:spLocks noEditPoints="1"/>
          </p:cNvSpPr>
          <p:nvPr/>
        </p:nvSpPr>
        <p:spPr bwMode="auto">
          <a:xfrm>
            <a:off x="1131888" y="2174875"/>
            <a:ext cx="606425" cy="657225"/>
          </a:xfrm>
          <a:custGeom>
            <a:avLst/>
            <a:gdLst>
              <a:gd name="T0" fmla="*/ 2147483647 w 79"/>
              <a:gd name="T1" fmla="*/ 2147483647 h 79"/>
              <a:gd name="T2" fmla="*/ 2147483647 w 79"/>
              <a:gd name="T3" fmla="*/ 2147483647 h 79"/>
              <a:gd name="T4" fmla="*/ 2147483647 w 79"/>
              <a:gd name="T5" fmla="*/ 2147483647 h 79"/>
              <a:gd name="T6" fmla="*/ 2147483647 w 79"/>
              <a:gd name="T7" fmla="*/ 2147483647 h 79"/>
              <a:gd name="T8" fmla="*/ 2147483647 w 79"/>
              <a:gd name="T9" fmla="*/ 2147483647 h 79"/>
              <a:gd name="T10" fmla="*/ 2147483647 w 79"/>
              <a:gd name="T11" fmla="*/ 2147483647 h 79"/>
              <a:gd name="T12" fmla="*/ 2147483647 w 79"/>
              <a:gd name="T13" fmla="*/ 2147483647 h 79"/>
              <a:gd name="T14" fmla="*/ 2147483647 w 79"/>
              <a:gd name="T15" fmla="*/ 2147483647 h 79"/>
              <a:gd name="T16" fmla="*/ 2147483647 w 79"/>
              <a:gd name="T17" fmla="*/ 2147483647 h 79"/>
              <a:gd name="T18" fmla="*/ 2147483647 w 79"/>
              <a:gd name="T19" fmla="*/ 2147483647 h 79"/>
              <a:gd name="T20" fmla="*/ 2147483647 w 79"/>
              <a:gd name="T21" fmla="*/ 2147483647 h 79"/>
              <a:gd name="T22" fmla="*/ 2147483647 w 79"/>
              <a:gd name="T23" fmla="*/ 2147483647 h 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9"/>
              <a:gd name="T37" fmla="*/ 0 h 79"/>
              <a:gd name="T38" fmla="*/ 79 w 79"/>
              <a:gd name="T39" fmla="*/ 79 h 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9" h="79">
                <a:moveTo>
                  <a:pt x="65" y="14"/>
                </a:moveTo>
                <a:cubicBezTo>
                  <a:pt x="51" y="0"/>
                  <a:pt x="28" y="0"/>
                  <a:pt x="14" y="14"/>
                </a:cubicBezTo>
                <a:cubicBezTo>
                  <a:pt x="1" y="27"/>
                  <a:pt x="0" y="48"/>
                  <a:pt x="12" y="63"/>
                </a:cubicBezTo>
                <a:cubicBezTo>
                  <a:pt x="12" y="63"/>
                  <a:pt x="12" y="63"/>
                  <a:pt x="12" y="63"/>
                </a:cubicBezTo>
                <a:cubicBezTo>
                  <a:pt x="14" y="65"/>
                  <a:pt x="15" y="66"/>
                  <a:pt x="17" y="68"/>
                </a:cubicBezTo>
                <a:cubicBezTo>
                  <a:pt x="31" y="79"/>
                  <a:pt x="52" y="78"/>
                  <a:pt x="65" y="65"/>
                </a:cubicBezTo>
                <a:cubicBezTo>
                  <a:pt x="79" y="51"/>
                  <a:pt x="79" y="28"/>
                  <a:pt x="65" y="14"/>
                </a:cubicBezTo>
                <a:close/>
                <a:moveTo>
                  <a:pt x="58" y="59"/>
                </a:moveTo>
                <a:cubicBezTo>
                  <a:pt x="48" y="69"/>
                  <a:pt x="31" y="69"/>
                  <a:pt x="20" y="59"/>
                </a:cubicBezTo>
                <a:cubicBezTo>
                  <a:pt x="10" y="48"/>
                  <a:pt x="10" y="31"/>
                  <a:pt x="20" y="21"/>
                </a:cubicBezTo>
                <a:cubicBezTo>
                  <a:pt x="31" y="10"/>
                  <a:pt x="48" y="10"/>
                  <a:pt x="59" y="21"/>
                </a:cubicBezTo>
                <a:cubicBezTo>
                  <a:pt x="69" y="31"/>
                  <a:pt x="69" y="48"/>
                  <a:pt x="58" y="59"/>
                </a:cubicBezTo>
                <a:close/>
              </a:path>
            </a:pathLst>
          </a:custGeom>
          <a:solidFill>
            <a:schemeClr val="bg1"/>
          </a:solidFill>
          <a:ln w="9525">
            <a:noFill/>
            <a:round/>
          </a:ln>
        </p:spPr>
        <p:txBody>
          <a:bodyPr lIns="121920" tIns="60960" rIns="121920" bIns="60960"/>
          <a:lstStyle/>
          <a:p>
            <a:endParaRPr lang="zh-CN" altLang="en-US"/>
          </a:p>
        </p:txBody>
      </p:sp>
      <p:sp>
        <p:nvSpPr>
          <p:cNvPr id="96263" name="Freeform 35"/>
          <p:cNvSpPr/>
          <p:nvPr/>
        </p:nvSpPr>
        <p:spPr bwMode="auto">
          <a:xfrm>
            <a:off x="987425" y="2593975"/>
            <a:ext cx="369888" cy="400050"/>
          </a:xfrm>
          <a:custGeom>
            <a:avLst/>
            <a:gdLst>
              <a:gd name="T0" fmla="*/ 0 w 58"/>
              <a:gd name="T1" fmla="*/ 2147483647 h 58"/>
              <a:gd name="T2" fmla="*/ 2147483647 w 58"/>
              <a:gd name="T3" fmla="*/ 2147483647 h 58"/>
              <a:gd name="T4" fmla="*/ 2147483647 w 58"/>
              <a:gd name="T5" fmla="*/ 2147483647 h 58"/>
              <a:gd name="T6" fmla="*/ 2147483647 w 58"/>
              <a:gd name="T7" fmla="*/ 0 h 58"/>
              <a:gd name="T8" fmla="*/ 0 w 58"/>
              <a:gd name="T9" fmla="*/ 2147483647 h 58"/>
              <a:gd name="T10" fmla="*/ 0 60000 65536"/>
              <a:gd name="T11" fmla="*/ 0 60000 65536"/>
              <a:gd name="T12" fmla="*/ 0 60000 65536"/>
              <a:gd name="T13" fmla="*/ 0 60000 65536"/>
              <a:gd name="T14" fmla="*/ 0 60000 65536"/>
              <a:gd name="T15" fmla="*/ 0 w 58"/>
              <a:gd name="T16" fmla="*/ 0 h 58"/>
              <a:gd name="T17" fmla="*/ 58 w 58"/>
              <a:gd name="T18" fmla="*/ 58 h 58"/>
            </a:gdLst>
            <a:ahLst/>
            <a:cxnLst>
              <a:cxn ang="T10">
                <a:pos x="T0" y="T1"/>
              </a:cxn>
              <a:cxn ang="T11">
                <a:pos x="T2" y="T3"/>
              </a:cxn>
              <a:cxn ang="T12">
                <a:pos x="T4" y="T5"/>
              </a:cxn>
              <a:cxn ang="T13">
                <a:pos x="T6" y="T7"/>
              </a:cxn>
              <a:cxn ang="T14">
                <a:pos x="T8" y="T9"/>
              </a:cxn>
            </a:cxnLst>
            <a:rect l="T15" t="T16" r="T17" b="T18"/>
            <a:pathLst>
              <a:path w="58" h="58">
                <a:moveTo>
                  <a:pt x="0" y="46"/>
                </a:moveTo>
                <a:lnTo>
                  <a:pt x="11" y="58"/>
                </a:lnTo>
                <a:lnTo>
                  <a:pt x="58" y="7"/>
                </a:lnTo>
                <a:lnTo>
                  <a:pt x="50" y="0"/>
                </a:lnTo>
                <a:lnTo>
                  <a:pt x="0" y="46"/>
                </a:lnTo>
                <a:close/>
              </a:path>
            </a:pathLst>
          </a:custGeom>
          <a:solidFill>
            <a:schemeClr val="bg1"/>
          </a:solidFill>
          <a:ln w="9525">
            <a:noFill/>
            <a:round/>
          </a:ln>
        </p:spPr>
        <p:txBody>
          <a:bodyPr lIns="121920" tIns="60960" rIns="121920" bIns="60960"/>
          <a:lstStyle/>
          <a:p>
            <a:endParaRPr lang="zh-CN" altLang="en-US"/>
          </a:p>
        </p:txBody>
      </p:sp>
      <p:sp>
        <p:nvSpPr>
          <p:cNvPr id="31" name="PA_矩形 3"/>
          <p:cNvSpPr/>
          <p:nvPr>
            <p:custDataLst>
              <p:tags r:id="rId2"/>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96266" name="图片 179" descr="C:\Users\666\Desktop\LOGO副本.pngLOGO副本"/>
          <p:cNvPicPr>
            <a:picLocks noChangeAspect="1"/>
          </p:cNvPicPr>
          <p:nvPr/>
        </p:nvPicPr>
        <p:blipFill>
          <a:blip r:embed="rId7" cstate="print"/>
          <a:srcRect/>
          <a:stretch>
            <a:fillRect/>
          </a:stretch>
        </p:blipFill>
        <p:spPr bwMode="auto">
          <a:xfrm>
            <a:off x="415925" y="233363"/>
            <a:ext cx="2117725" cy="485775"/>
          </a:xfrm>
          <a:prstGeom prst="rect">
            <a:avLst/>
          </a:prstGeom>
          <a:noFill/>
          <a:ln w="9525">
            <a:noFill/>
            <a:miter lim="800000"/>
            <a:headEnd/>
            <a:tailEnd/>
          </a:ln>
        </p:spPr>
      </p:pic>
      <p:sp>
        <p:nvSpPr>
          <p:cNvPr id="96267" name="文本框 2"/>
          <p:cNvSpPr txBox="1">
            <a:spLocks noChangeArrowheads="1"/>
          </p:cNvSpPr>
          <p:nvPr/>
        </p:nvSpPr>
        <p:spPr bwMode="auto">
          <a:xfrm>
            <a:off x="827088" y="2965450"/>
            <a:ext cx="6680200" cy="2282825"/>
          </a:xfrm>
          <a:prstGeom prst="rect">
            <a:avLst/>
          </a:prstGeom>
          <a:noFill/>
          <a:ln w="9525">
            <a:noFill/>
            <a:miter lim="800000"/>
          </a:ln>
        </p:spPr>
        <p:txBody>
          <a:bodyPr>
            <a:spAutoFit/>
          </a:bodyPr>
          <a:lstStyle/>
          <a:p>
            <a:pPr>
              <a:lnSpc>
                <a:spcPct val="150000"/>
              </a:lnSpc>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sym typeface="+mn-ea"/>
              </a:rPr>
              <a:t>进校专家们的重要活动就是走访、访谈，基本上是</a:t>
            </a:r>
            <a:r>
              <a:rPr lang="zh-CN" altLang="en-US"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全覆盖</a:t>
            </a: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sym typeface="+mn-ea"/>
              </a:rPr>
              <a:t>，所有机关单位、院系、场馆等都会有专家来走访、访谈，校外也实习基地也会抽查，必须高度重视访谈、走访，认真做好准备</a:t>
            </a:r>
          </a:p>
        </p:txBody>
      </p:sp>
    </p:spTree>
  </p:cSld>
  <p:clrMapOvr>
    <a:masterClrMapping/>
  </p:clrMapOv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35842" name="图片 179" descr="C:\Users\666\Desktop\LOGO副本.pngLOGO副本"/>
          <p:cNvPicPr>
            <a:picLocks noChangeAspect="1"/>
          </p:cNvPicPr>
          <p:nvPr/>
        </p:nvPicPr>
        <p:blipFill>
          <a:blip r:embed="rId3" cstate="print"/>
          <a:srcRect/>
          <a:stretch>
            <a:fillRect/>
          </a:stretch>
        </p:blipFill>
        <p:spPr bwMode="auto">
          <a:xfrm>
            <a:off x="431800" y="252413"/>
            <a:ext cx="2117725" cy="487362"/>
          </a:xfrm>
          <a:prstGeom prst="rect">
            <a:avLst/>
          </a:prstGeom>
          <a:noFill/>
          <a:ln w="9525">
            <a:noFill/>
            <a:miter lim="800000"/>
            <a:headEnd/>
            <a:tailEnd/>
          </a:ln>
        </p:spPr>
      </p:pic>
      <p:sp>
        <p:nvSpPr>
          <p:cNvPr id="35843" name="文本框 1"/>
          <p:cNvSpPr txBox="1">
            <a:spLocks noChangeArrowheads="1"/>
          </p:cNvSpPr>
          <p:nvPr/>
        </p:nvSpPr>
        <p:spPr bwMode="auto">
          <a:xfrm>
            <a:off x="188913" y="925513"/>
            <a:ext cx="7104062" cy="5577874"/>
          </a:xfrm>
          <a:prstGeom prst="rect">
            <a:avLst/>
          </a:prstGeom>
          <a:noFill/>
          <a:ln w="9525">
            <a:noFill/>
            <a:miter lim="800000"/>
          </a:ln>
        </p:spPr>
        <p:txBody>
          <a:bodyPr>
            <a:spAutoFit/>
          </a:bodyPr>
          <a:lstStyle/>
          <a:p>
            <a:pPr indent="457200">
              <a:lnSpc>
                <a:spcPct val="150000"/>
              </a:lnSpc>
            </a:pPr>
            <a:r>
              <a:rPr lang="zh-CN" altLang="en-US" sz="20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合格评估理念</a:t>
            </a:r>
            <a:endParaRPr lang="en-US" altLang="zh-CN" sz="20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indent="457200">
              <a:lnSpc>
                <a:spcPct val="150000"/>
              </a:lnSpc>
            </a:pPr>
            <a:r>
              <a:rPr lang="en-US" altLang="zh-CN" sz="2000" b="1" dirty="0">
                <a:latin typeface="微软雅黑" panose="020B0503020204020204" pitchFamily="34" charset="-122"/>
                <a:ea typeface="微软雅黑" panose="020B0503020204020204" pitchFamily="34" charset="-122"/>
                <a:cs typeface="微软雅黑" panose="020B0503020204020204" pitchFamily="34" charset="-122"/>
                <a:sym typeface="+mn-ea"/>
              </a:rPr>
              <a:t>1.</a:t>
            </a: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sym typeface="+mn-ea"/>
              </a:rPr>
              <a:t>替国家把关，为学校服务</a:t>
            </a:r>
          </a:p>
          <a:p>
            <a:pPr indent="457200">
              <a:lnSpc>
                <a:spcPct val="150000"/>
              </a:lnSpc>
            </a:pPr>
            <a:r>
              <a:rPr lang="en-US" altLang="zh-CN" sz="2000" b="1" dirty="0">
                <a:latin typeface="微软雅黑" panose="020B0503020204020204" pitchFamily="34" charset="-122"/>
                <a:ea typeface="微软雅黑" panose="020B0503020204020204" pitchFamily="34" charset="-122"/>
                <a:cs typeface="微软雅黑" panose="020B0503020204020204" pitchFamily="34" charset="-122"/>
                <a:sym typeface="+mn-ea"/>
              </a:rPr>
              <a:t>2.</a:t>
            </a: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sym typeface="+mn-ea"/>
              </a:rPr>
              <a:t>高校是评估的主体</a:t>
            </a:r>
          </a:p>
          <a:p>
            <a:pPr indent="457200">
              <a:lnSpc>
                <a:spcPct val="150000"/>
              </a:lnSpc>
            </a:pPr>
            <a:r>
              <a:rPr lang="en-US" altLang="zh-CN" sz="2000" b="1" dirty="0">
                <a:latin typeface="微软雅黑" panose="020B0503020204020204" pitchFamily="34" charset="-122"/>
                <a:ea typeface="微软雅黑" panose="020B0503020204020204" pitchFamily="34" charset="-122"/>
                <a:cs typeface="微软雅黑" panose="020B0503020204020204" pitchFamily="34" charset="-122"/>
                <a:sym typeface="+mn-ea"/>
              </a:rPr>
              <a:t>3.</a:t>
            </a: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sym typeface="+mn-ea"/>
              </a:rPr>
              <a:t>平常心、正常态</a:t>
            </a:r>
          </a:p>
          <a:p>
            <a:pPr indent="457200">
              <a:lnSpc>
                <a:spcPct val="150000"/>
              </a:lnSpc>
            </a:pPr>
            <a:r>
              <a:rPr lang="en-US" altLang="zh-CN" sz="2000" b="1" dirty="0">
                <a:latin typeface="微软雅黑" panose="020B0503020204020204" pitchFamily="34" charset="-122"/>
                <a:ea typeface="微软雅黑" panose="020B0503020204020204" pitchFamily="34" charset="-122"/>
                <a:cs typeface="微软雅黑" panose="020B0503020204020204" pitchFamily="34" charset="-122"/>
                <a:sym typeface="+mn-ea"/>
              </a:rPr>
              <a:t>4.</a:t>
            </a: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sym typeface="+mn-ea"/>
              </a:rPr>
              <a:t>专家与学校平等互动</a:t>
            </a:r>
          </a:p>
          <a:p>
            <a:pPr indent="457200">
              <a:lnSpc>
                <a:spcPct val="150000"/>
              </a:lnSpc>
            </a:pPr>
            <a:r>
              <a:rPr lang="en-US" altLang="zh-CN" sz="2000" b="1" dirty="0">
                <a:latin typeface="微软雅黑" panose="020B0503020204020204" pitchFamily="34" charset="-122"/>
                <a:ea typeface="微软雅黑" panose="020B0503020204020204" pitchFamily="34" charset="-122"/>
                <a:cs typeface="微软雅黑" panose="020B0503020204020204" pitchFamily="34" charset="-122"/>
                <a:sym typeface="+mn-ea"/>
              </a:rPr>
              <a:t>5.</a:t>
            </a: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sym typeface="+mn-ea"/>
              </a:rPr>
              <a:t>以学生为本</a:t>
            </a:r>
          </a:p>
          <a:p>
            <a:pPr indent="457200">
              <a:lnSpc>
                <a:spcPct val="150000"/>
              </a:lnSpc>
            </a:pPr>
            <a:r>
              <a:rPr lang="zh-CN" altLang="en-US" sz="20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合格评估核心内涵：</a:t>
            </a: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sym typeface="+mn-ea"/>
              </a:rPr>
              <a:t>回归“</a:t>
            </a:r>
            <a:r>
              <a:rPr lang="en-US" altLang="zh-CN" sz="2000" b="1" dirty="0">
                <a:latin typeface="微软雅黑" panose="020B0503020204020204" pitchFamily="34" charset="-122"/>
                <a:ea typeface="微软雅黑" panose="020B0503020204020204" pitchFamily="34" charset="-122"/>
                <a:cs typeface="微软雅黑" panose="020B0503020204020204" pitchFamily="34" charset="-122"/>
                <a:sym typeface="+mn-ea"/>
              </a:rPr>
              <a:t>4321</a:t>
            </a: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sym typeface="+mn-ea"/>
              </a:rPr>
              <a:t>”</a:t>
            </a:r>
          </a:p>
          <a:p>
            <a:pPr indent="457200">
              <a:lnSpc>
                <a:spcPct val="150000"/>
              </a:lnSpc>
            </a:pPr>
            <a:endParaRPr lang="en-US" altLang="zh-CN" sz="20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indent="457200">
              <a:lnSpc>
                <a:spcPct val="150000"/>
              </a:lnSpc>
            </a:pPr>
            <a:r>
              <a:rPr lang="zh-CN" altLang="en-US" sz="20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评估目的</a:t>
            </a: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sym typeface="+mn-ea"/>
              </a:rPr>
              <a:t> </a:t>
            </a:r>
          </a:p>
          <a:p>
            <a:pPr indent="457200">
              <a:lnSpc>
                <a:spcPct val="150000"/>
              </a:lnSpc>
            </a:pPr>
            <a:r>
              <a:rPr lang="zh-CN" altLang="en-US" sz="20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促进学校实现从专科到本科的真正转变。</a:t>
            </a:r>
          </a:p>
          <a:p>
            <a:pPr indent="457200">
              <a:lnSpc>
                <a:spcPct val="150000"/>
              </a:lnSpc>
            </a:pP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sym typeface="+mn-ea"/>
              </a:rPr>
              <a:t>促进参评学校构建并逐步完善内部质量保障体系，</a:t>
            </a:r>
            <a:endParaRPr lang="en-US" altLang="zh-CN" sz="2000" b="1" dirty="0">
              <a:latin typeface="微软雅黑" panose="020B0503020204020204" pitchFamily="34" charset="-122"/>
              <a:ea typeface="微软雅黑" panose="020B0503020204020204" pitchFamily="34" charset="-122"/>
              <a:cs typeface="微软雅黑" panose="020B0503020204020204" pitchFamily="34" charset="-122"/>
              <a:sym typeface="+mn-ea"/>
            </a:endParaRPr>
          </a:p>
          <a:p>
            <a:pPr indent="457200">
              <a:lnSpc>
                <a:spcPct val="150000"/>
              </a:lnSpc>
            </a:pP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sym typeface="+mn-ea"/>
              </a:rPr>
              <a:t>形成不断提高教学质量的长效机制 </a:t>
            </a:r>
          </a:p>
        </p:txBody>
      </p:sp>
      <p:grpSp>
        <p:nvGrpSpPr>
          <p:cNvPr id="35844" name="组合 36"/>
          <p:cNvGrpSpPr/>
          <p:nvPr/>
        </p:nvGrpSpPr>
        <p:grpSpPr bwMode="auto">
          <a:xfrm>
            <a:off x="7231063" y="2093913"/>
            <a:ext cx="2741612" cy="2682875"/>
            <a:chOff x="2929369" y="2573242"/>
            <a:chExt cx="2932355" cy="2931949"/>
          </a:xfrm>
        </p:grpSpPr>
        <p:grpSp>
          <p:nvGrpSpPr>
            <p:cNvPr id="35852" name="深色箭头3"/>
            <p:cNvGrpSpPr/>
            <p:nvPr/>
          </p:nvGrpSpPr>
          <p:grpSpPr bwMode="auto">
            <a:xfrm>
              <a:off x="2935839" y="2987530"/>
              <a:ext cx="2588891" cy="2517661"/>
              <a:chOff x="5084154" y="3262104"/>
              <a:chExt cx="3452754" cy="3356881"/>
            </a:xfrm>
          </p:grpSpPr>
          <p:sp>
            <p:nvSpPr>
              <p:cNvPr id="19" name="箭头3"/>
              <p:cNvSpPr/>
              <p:nvPr/>
            </p:nvSpPr>
            <p:spPr bwMode="auto">
              <a:xfrm>
                <a:off x="5084583" y="4472359"/>
                <a:ext cx="1949751" cy="2146626"/>
              </a:xfrm>
              <a:custGeom>
                <a:avLst/>
                <a:gdLst>
                  <a:gd name="T0" fmla="*/ 2976 w 3207"/>
                  <a:gd name="T1" fmla="*/ 1912 h 3537"/>
                  <a:gd name="T2" fmla="*/ 1591 w 3207"/>
                  <a:gd name="T3" fmla="*/ 352 h 3537"/>
                  <a:gd name="T4" fmla="*/ 823 w 3207"/>
                  <a:gd name="T5" fmla="*/ 0 h 3537"/>
                  <a:gd name="T6" fmla="*/ 7 w 3207"/>
                  <a:gd name="T7" fmla="*/ 624 h 3537"/>
                  <a:gd name="T8" fmla="*/ 0 w 3207"/>
                  <a:gd name="T9" fmla="*/ 619 h 3537"/>
                  <a:gd name="T10" fmla="*/ 3207 w 3207"/>
                  <a:gd name="T11" fmla="*/ 3536 h 3537"/>
                  <a:gd name="T12" fmla="*/ 3204 w 3207"/>
                  <a:gd name="T13" fmla="*/ 3537 h 3537"/>
                  <a:gd name="T14" fmla="*/ 3207 w 3207"/>
                  <a:gd name="T15" fmla="*/ 3536 h 3537"/>
                  <a:gd name="T16" fmla="*/ 2599 w 3207"/>
                  <a:gd name="T17" fmla="*/ 2736 h 3537"/>
                  <a:gd name="T18" fmla="*/ 2983 w 3207"/>
                  <a:gd name="T19" fmla="*/ 1904 h 3537"/>
                  <a:gd name="T20" fmla="*/ 2976 w 3207"/>
                  <a:gd name="T21" fmla="*/ 1912 h 3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7" h="3537">
                    <a:moveTo>
                      <a:pt x="2976" y="1912"/>
                    </a:moveTo>
                    <a:cubicBezTo>
                      <a:pt x="2207" y="1803"/>
                      <a:pt x="1613" y="1150"/>
                      <a:pt x="1591" y="352"/>
                    </a:cubicBezTo>
                    <a:lnTo>
                      <a:pt x="823" y="0"/>
                    </a:lnTo>
                    <a:lnTo>
                      <a:pt x="7" y="624"/>
                    </a:lnTo>
                    <a:lnTo>
                      <a:pt x="0" y="619"/>
                    </a:lnTo>
                    <a:cubicBezTo>
                      <a:pt x="152" y="2256"/>
                      <a:pt x="1528" y="3537"/>
                      <a:pt x="3207" y="3536"/>
                    </a:cubicBezTo>
                    <a:lnTo>
                      <a:pt x="3204" y="3537"/>
                    </a:lnTo>
                    <a:cubicBezTo>
                      <a:pt x="3205" y="3537"/>
                      <a:pt x="3206" y="3537"/>
                      <a:pt x="3207" y="3536"/>
                    </a:cubicBezTo>
                    <a:lnTo>
                      <a:pt x="2599" y="2736"/>
                    </a:lnTo>
                    <a:lnTo>
                      <a:pt x="2983" y="1904"/>
                    </a:lnTo>
                    <a:lnTo>
                      <a:pt x="2976" y="1912"/>
                    </a:lnTo>
                    <a:close/>
                  </a:path>
                </a:pathLst>
              </a:custGeom>
              <a:solidFill>
                <a:srgbClr val="8DC85C"/>
              </a:solidFill>
              <a:ln w="3175" cap="flat" cmpd="sng" algn="ctr">
                <a:solidFill>
                  <a:srgbClr val="D7D7D7"/>
                </a:solidFill>
                <a:prstDash val="solid"/>
              </a:ln>
              <a:effectLst>
                <a:outerShdw blurRad="50800" dist="38100" dir="2700000" algn="tl" rotWithShape="0">
                  <a:prstClr val="black">
                    <a:alpha val="40000"/>
                  </a:prstClr>
                </a:outerShdw>
              </a:effectLst>
            </p:spPr>
            <p:txBody>
              <a:bodyPr lIns="0" rIns="0" anchor="b"/>
              <a:lstStyle/>
              <a:p>
                <a:pPr defTabSz="685165" fontAlgn="auto">
                  <a:lnSpc>
                    <a:spcPct val="120000"/>
                  </a:lnSpc>
                  <a:spcBef>
                    <a:spcPts val="450"/>
                  </a:spcBef>
                  <a:spcAft>
                    <a:spcPts val="450"/>
                  </a:spcAft>
                  <a:defRPr/>
                </a:pPr>
                <a:endParaRPr lang="zh-CN" altLang="en-US" sz="2100" b="1" kern="0">
                  <a:solidFill>
                    <a:sysClr val="window" lastClr="FFFFFF"/>
                  </a:solidFill>
                  <a:latin typeface="Impact" panose="020B0806030902050204" pitchFamily="34" charset="0"/>
                  <a:ea typeface="微软雅黑" panose="020B0503020204020204" pitchFamily="34" charset="-122"/>
                </a:endParaRPr>
              </a:p>
            </p:txBody>
          </p:sp>
          <p:sp>
            <p:nvSpPr>
              <p:cNvPr id="20" name="文本3"/>
              <p:cNvSpPr/>
              <p:nvPr/>
            </p:nvSpPr>
            <p:spPr>
              <a:xfrm rot="3012921">
                <a:off x="5786508" y="3262103"/>
                <a:ext cx="2750400" cy="2750401"/>
              </a:xfrm>
              <a:prstGeom prst="rect">
                <a:avLst/>
              </a:prstGeom>
              <a:noFill/>
              <a:ln w="25400" cap="flat" cmpd="sng" algn="ctr">
                <a:noFill/>
                <a:prstDash val="solid"/>
              </a:ln>
              <a:effectLst/>
            </p:spPr>
            <p:txBody>
              <a:bodyPr spcFirstLastPara="1" lIns="89611" tIns="44806" rIns="89611" bIns="44806" anchor="ctr">
                <a:prstTxWarp prst="textArchDown">
                  <a:avLst/>
                </a:prstTxWarp>
              </a:bodyPr>
              <a:lstStyle/>
              <a:p>
                <a:pPr algn="ctr" defTabSz="685165" fontAlgn="auto">
                  <a:spcBef>
                    <a:spcPts val="0"/>
                  </a:spcBef>
                  <a:spcAft>
                    <a:spcPts val="0"/>
                  </a:spcAft>
                  <a:defRPr/>
                </a:pPr>
                <a:endParaRPr lang="en-US" altLang="zh-CN" sz="2000" b="1" dirty="0">
                  <a:solidFill>
                    <a:prstClr val="black"/>
                  </a:solidFill>
                  <a:latin typeface="微软雅黑" panose="020B0503020204020204" pitchFamily="34" charset="-122"/>
                  <a:ea typeface="微软雅黑" panose="020B0503020204020204" pitchFamily="34" charset="-122"/>
                </a:endParaRPr>
              </a:p>
              <a:p>
                <a:pPr algn="ctr" defTabSz="685165" fontAlgn="auto">
                  <a:spcBef>
                    <a:spcPts val="0"/>
                  </a:spcBef>
                  <a:spcAft>
                    <a:spcPts val="0"/>
                  </a:spcAft>
                  <a:defRPr/>
                </a:pPr>
                <a:r>
                  <a:rPr lang="zh-CN" altLang="zh-CN" sz="2000" b="1" dirty="0">
                    <a:solidFill>
                      <a:prstClr val="black"/>
                    </a:solidFill>
                    <a:latin typeface="微软雅黑" panose="020B0503020204020204" pitchFamily="34" charset="-122"/>
                    <a:ea typeface="微软雅黑" panose="020B0503020204020204" pitchFamily="34" charset="-122"/>
                  </a:rPr>
                  <a:t>进行一个引导</a:t>
                </a:r>
                <a:endParaRPr lang="zh-CN" altLang="en-US" sz="2000" b="1" dirty="0">
                  <a:solidFill>
                    <a:prstClr val="black"/>
                  </a:solidFill>
                  <a:latin typeface="微软雅黑" panose="020B0503020204020204" pitchFamily="34" charset="-122"/>
                  <a:ea typeface="微软雅黑" panose="020B0503020204020204" pitchFamily="34" charset="-122"/>
                </a:endParaRPr>
              </a:p>
            </p:txBody>
          </p:sp>
        </p:grpSp>
        <p:grpSp>
          <p:nvGrpSpPr>
            <p:cNvPr id="35853" name="深色箭头2"/>
            <p:cNvGrpSpPr/>
            <p:nvPr/>
          </p:nvGrpSpPr>
          <p:grpSpPr bwMode="auto">
            <a:xfrm>
              <a:off x="3390788" y="2905152"/>
              <a:ext cx="2470936" cy="2593965"/>
              <a:chOff x="5690911" y="3152267"/>
              <a:chExt cx="3295440" cy="3458620"/>
            </a:xfrm>
          </p:grpSpPr>
          <p:sp>
            <p:nvSpPr>
              <p:cNvPr id="17" name="箭头2"/>
              <p:cNvSpPr/>
              <p:nvPr/>
            </p:nvSpPr>
            <p:spPr bwMode="auto">
              <a:xfrm>
                <a:off x="6839586" y="4662040"/>
                <a:ext cx="2146765" cy="1947693"/>
              </a:xfrm>
              <a:custGeom>
                <a:avLst/>
                <a:gdLst>
                  <a:gd name="T0" fmla="*/ 1910 w 3536"/>
                  <a:gd name="T1" fmla="*/ 230 h 3207"/>
                  <a:gd name="T2" fmla="*/ 352 w 3536"/>
                  <a:gd name="T3" fmla="*/ 1604 h 3207"/>
                  <a:gd name="T4" fmla="*/ 0 w 3536"/>
                  <a:gd name="T5" fmla="*/ 2388 h 3207"/>
                  <a:gd name="T6" fmla="*/ 624 w 3536"/>
                  <a:gd name="T7" fmla="*/ 3204 h 3207"/>
                  <a:gd name="T8" fmla="*/ 618 w 3536"/>
                  <a:gd name="T9" fmla="*/ 3207 h 3207"/>
                  <a:gd name="T10" fmla="*/ 3536 w 3536"/>
                  <a:gd name="T11" fmla="*/ 4 h 3207"/>
                  <a:gd name="T12" fmla="*/ 3534 w 3536"/>
                  <a:gd name="T13" fmla="*/ 2 h 3207"/>
                  <a:gd name="T14" fmla="*/ 3536 w 3536"/>
                  <a:gd name="T15" fmla="*/ 4 h 3207"/>
                  <a:gd name="T16" fmla="*/ 2736 w 3536"/>
                  <a:gd name="T17" fmla="*/ 596 h 3207"/>
                  <a:gd name="T18" fmla="*/ 1904 w 3536"/>
                  <a:gd name="T19" fmla="*/ 228 h 3207"/>
                  <a:gd name="T20" fmla="*/ 1910 w 3536"/>
                  <a:gd name="T21" fmla="*/ 230 h 3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36" h="3207">
                    <a:moveTo>
                      <a:pt x="1910" y="230"/>
                    </a:moveTo>
                    <a:cubicBezTo>
                      <a:pt x="1801" y="1000"/>
                      <a:pt x="1147" y="1595"/>
                      <a:pt x="352" y="1604"/>
                    </a:cubicBezTo>
                    <a:lnTo>
                      <a:pt x="0" y="2388"/>
                    </a:lnTo>
                    <a:lnTo>
                      <a:pt x="624" y="3204"/>
                    </a:lnTo>
                    <a:lnTo>
                      <a:pt x="618" y="3207"/>
                    </a:lnTo>
                    <a:cubicBezTo>
                      <a:pt x="2254" y="3055"/>
                      <a:pt x="3534" y="1678"/>
                      <a:pt x="3536" y="4"/>
                    </a:cubicBezTo>
                    <a:lnTo>
                      <a:pt x="3534" y="2"/>
                    </a:lnTo>
                    <a:cubicBezTo>
                      <a:pt x="3534" y="1"/>
                      <a:pt x="3534" y="0"/>
                      <a:pt x="3536" y="4"/>
                    </a:cubicBezTo>
                    <a:lnTo>
                      <a:pt x="2736" y="596"/>
                    </a:lnTo>
                    <a:lnTo>
                      <a:pt x="1904" y="228"/>
                    </a:lnTo>
                    <a:lnTo>
                      <a:pt x="1910" y="230"/>
                    </a:lnTo>
                    <a:close/>
                  </a:path>
                </a:pathLst>
              </a:custGeom>
              <a:solidFill>
                <a:srgbClr val="EDAF36"/>
              </a:solidFill>
              <a:ln w="3175" cap="flat" cmpd="sng" algn="ctr">
                <a:solidFill>
                  <a:srgbClr val="D7D7D7"/>
                </a:solidFill>
                <a:prstDash val="solid"/>
              </a:ln>
              <a:effectLst>
                <a:outerShdw blurRad="50800" dist="38100" dir="2700000" algn="tl" rotWithShape="0">
                  <a:prstClr val="black">
                    <a:alpha val="40000"/>
                  </a:prstClr>
                </a:outerShdw>
              </a:effectLst>
            </p:spPr>
            <p:txBody>
              <a:bodyPr lIns="0" rIns="0" anchor="b"/>
              <a:lstStyle/>
              <a:p>
                <a:pPr defTabSz="685165" fontAlgn="auto">
                  <a:lnSpc>
                    <a:spcPct val="120000"/>
                  </a:lnSpc>
                  <a:spcBef>
                    <a:spcPts val="450"/>
                  </a:spcBef>
                  <a:spcAft>
                    <a:spcPts val="450"/>
                  </a:spcAft>
                  <a:defRPr/>
                </a:pPr>
                <a:endParaRPr lang="zh-CN" altLang="en-US" sz="2100" b="1" kern="0">
                  <a:solidFill>
                    <a:sysClr val="window" lastClr="FFFFFF"/>
                  </a:solidFill>
                  <a:latin typeface="Impact" panose="020B0806030902050204" pitchFamily="34" charset="0"/>
                  <a:ea typeface="微软雅黑" panose="020B0503020204020204" pitchFamily="34" charset="-122"/>
                </a:endParaRPr>
              </a:p>
            </p:txBody>
          </p:sp>
          <p:sp>
            <p:nvSpPr>
              <p:cNvPr id="18" name="文本2"/>
              <p:cNvSpPr/>
              <p:nvPr/>
            </p:nvSpPr>
            <p:spPr>
              <a:xfrm rot="19105359">
                <a:off x="5690911" y="3152267"/>
                <a:ext cx="2750400" cy="2750401"/>
              </a:xfrm>
              <a:prstGeom prst="rect">
                <a:avLst/>
              </a:prstGeom>
              <a:noFill/>
              <a:ln w="25400" cap="flat" cmpd="sng" algn="ctr">
                <a:noFill/>
                <a:prstDash val="solid"/>
              </a:ln>
              <a:effectLst/>
            </p:spPr>
            <p:txBody>
              <a:bodyPr spcFirstLastPara="1" lIns="89611" tIns="44806" rIns="89611" bIns="44806" anchor="ctr">
                <a:prstTxWarp prst="textArchDown">
                  <a:avLst/>
                </a:prstTxWarp>
              </a:bodyPr>
              <a:lstStyle/>
              <a:p>
                <a:pPr algn="ctr" defTabSz="685165" fontAlgn="auto">
                  <a:spcBef>
                    <a:spcPts val="0"/>
                  </a:spcBef>
                  <a:spcAft>
                    <a:spcPts val="0"/>
                  </a:spcAft>
                  <a:defRPr/>
                </a:pPr>
                <a:endParaRPr lang="en-US" altLang="zh-CN" sz="2000" b="1" dirty="0">
                  <a:solidFill>
                    <a:prstClr val="black"/>
                  </a:solidFill>
                  <a:latin typeface="华文中宋" panose="02010600040101010101" pitchFamily="2" charset="-122"/>
                  <a:ea typeface="华文中宋" panose="02010600040101010101" pitchFamily="2" charset="-122"/>
                </a:endParaRPr>
              </a:p>
              <a:p>
                <a:pPr algn="ctr" defTabSz="685165" fontAlgn="auto">
                  <a:spcBef>
                    <a:spcPts val="0"/>
                  </a:spcBef>
                  <a:spcAft>
                    <a:spcPts val="0"/>
                  </a:spcAft>
                  <a:defRPr/>
                </a:pPr>
                <a:r>
                  <a:rPr lang="zh-CN" altLang="en-US" sz="2000" b="1" dirty="0">
                    <a:solidFill>
                      <a:prstClr val="black"/>
                    </a:solidFill>
                    <a:latin typeface="华文中宋" panose="02010600040101010101" pitchFamily="2" charset="-122"/>
                    <a:ea typeface="华文中宋" panose="02010600040101010101" pitchFamily="2" charset="-122"/>
                  </a:rPr>
                  <a:t> </a:t>
                </a:r>
                <a:r>
                  <a:rPr lang="zh-CN" altLang="zh-CN" sz="2000" b="1" dirty="0">
                    <a:solidFill>
                      <a:prstClr val="black"/>
                    </a:solidFill>
                    <a:latin typeface="微软雅黑" panose="020B0503020204020204" pitchFamily="34" charset="-122"/>
                    <a:ea typeface="微软雅黑" panose="020B0503020204020204" pitchFamily="34" charset="-122"/>
                  </a:rPr>
                  <a:t>体现两个突出</a:t>
                </a:r>
                <a:endParaRPr lang="zh-CN" altLang="en-US" sz="2000" b="1" dirty="0">
                  <a:solidFill>
                    <a:prstClr val="black"/>
                  </a:solidFill>
                  <a:latin typeface="微软雅黑" panose="020B0503020204020204" pitchFamily="34" charset="-122"/>
                  <a:ea typeface="微软雅黑" panose="020B0503020204020204" pitchFamily="34" charset="-122"/>
                </a:endParaRPr>
              </a:p>
            </p:txBody>
          </p:sp>
        </p:grpSp>
        <p:grpSp>
          <p:nvGrpSpPr>
            <p:cNvPr id="35854" name="深色箭头1"/>
            <p:cNvGrpSpPr/>
            <p:nvPr/>
          </p:nvGrpSpPr>
          <p:grpSpPr bwMode="auto">
            <a:xfrm>
              <a:off x="3430007" y="2573242"/>
              <a:ext cx="2423999" cy="2352720"/>
              <a:chOff x="5743216" y="2709720"/>
              <a:chExt cx="3232841" cy="3136960"/>
            </a:xfrm>
          </p:grpSpPr>
          <p:sp>
            <p:nvSpPr>
              <p:cNvPr id="15" name="箭头1"/>
              <p:cNvSpPr/>
              <p:nvPr/>
            </p:nvSpPr>
            <p:spPr bwMode="auto">
              <a:xfrm>
                <a:off x="7023012" y="2709720"/>
                <a:ext cx="1952017" cy="2151253"/>
              </a:xfrm>
              <a:custGeom>
                <a:avLst/>
                <a:gdLst>
                  <a:gd name="T0" fmla="*/ 1606 w 3207"/>
                  <a:gd name="T1" fmla="*/ 3189 h 3541"/>
                  <a:gd name="T2" fmla="*/ 2390 w 3207"/>
                  <a:gd name="T3" fmla="*/ 3541 h 3541"/>
                  <a:gd name="T4" fmla="*/ 3206 w 3207"/>
                  <a:gd name="T5" fmla="*/ 2917 h 3541"/>
                  <a:gd name="T6" fmla="*/ 3207 w 3207"/>
                  <a:gd name="T7" fmla="*/ 2918 h 3541"/>
                  <a:gd name="T8" fmla="*/ 6 w 3207"/>
                  <a:gd name="T9" fmla="*/ 5 h 3541"/>
                  <a:gd name="T10" fmla="*/ 3 w 3207"/>
                  <a:gd name="T11" fmla="*/ 0 h 3541"/>
                  <a:gd name="T12" fmla="*/ 6 w 3207"/>
                  <a:gd name="T13" fmla="*/ 5 h 3541"/>
                  <a:gd name="T14" fmla="*/ 598 w 3207"/>
                  <a:gd name="T15" fmla="*/ 805 h 3541"/>
                  <a:gd name="T16" fmla="*/ 230 w 3207"/>
                  <a:gd name="T17" fmla="*/ 1621 h 3541"/>
                  <a:gd name="T18" fmla="*/ 231 w 3207"/>
                  <a:gd name="T19" fmla="*/ 1625 h 3541"/>
                  <a:gd name="T20" fmla="*/ 1606 w 3207"/>
                  <a:gd name="T21" fmla="*/ 3189 h 3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07" h="3541">
                    <a:moveTo>
                      <a:pt x="1606" y="3189"/>
                    </a:moveTo>
                    <a:lnTo>
                      <a:pt x="2390" y="3541"/>
                    </a:lnTo>
                    <a:lnTo>
                      <a:pt x="3206" y="2917"/>
                    </a:lnTo>
                    <a:lnTo>
                      <a:pt x="3207" y="2918"/>
                    </a:lnTo>
                    <a:cubicBezTo>
                      <a:pt x="3055" y="1282"/>
                      <a:pt x="1679" y="0"/>
                      <a:pt x="6" y="5"/>
                    </a:cubicBezTo>
                    <a:lnTo>
                      <a:pt x="3" y="0"/>
                    </a:lnTo>
                    <a:cubicBezTo>
                      <a:pt x="2" y="0"/>
                      <a:pt x="0" y="0"/>
                      <a:pt x="6" y="5"/>
                    </a:cubicBezTo>
                    <a:lnTo>
                      <a:pt x="598" y="805"/>
                    </a:lnTo>
                    <a:lnTo>
                      <a:pt x="230" y="1621"/>
                    </a:lnTo>
                    <a:lnTo>
                      <a:pt x="231" y="1625"/>
                    </a:lnTo>
                    <a:cubicBezTo>
                      <a:pt x="1000" y="1734"/>
                      <a:pt x="1594" y="2388"/>
                      <a:pt x="1606" y="3189"/>
                    </a:cubicBezTo>
                    <a:close/>
                  </a:path>
                </a:pathLst>
              </a:custGeom>
              <a:solidFill>
                <a:srgbClr val="48AFBA"/>
              </a:solidFill>
              <a:ln w="3175" cap="flat" cmpd="sng" algn="ctr">
                <a:solidFill>
                  <a:srgbClr val="D7D7D7"/>
                </a:solidFill>
                <a:prstDash val="solid"/>
              </a:ln>
              <a:effectLst>
                <a:outerShdw blurRad="50800" dist="38100" dir="2700000" algn="tl" rotWithShape="0">
                  <a:prstClr val="black">
                    <a:alpha val="40000"/>
                  </a:prstClr>
                </a:outerShdw>
              </a:effectLst>
            </p:spPr>
            <p:txBody>
              <a:bodyPr lIns="0" rIns="0" anchor="b"/>
              <a:lstStyle/>
              <a:p>
                <a:pPr defTabSz="685165" fontAlgn="auto">
                  <a:lnSpc>
                    <a:spcPct val="120000"/>
                  </a:lnSpc>
                  <a:spcBef>
                    <a:spcPts val="450"/>
                  </a:spcBef>
                  <a:spcAft>
                    <a:spcPts val="450"/>
                  </a:spcAft>
                  <a:defRPr/>
                </a:pPr>
                <a:endParaRPr lang="zh-CN" altLang="en-US" sz="2100" b="1" kern="0">
                  <a:solidFill>
                    <a:sysClr val="window" lastClr="FFFFFF"/>
                  </a:solidFill>
                  <a:latin typeface="Impact" panose="020B0806030902050204" pitchFamily="34" charset="0"/>
                  <a:ea typeface="微软雅黑" panose="020B0503020204020204" pitchFamily="34" charset="-122"/>
                </a:endParaRPr>
              </a:p>
            </p:txBody>
          </p:sp>
          <p:sp>
            <p:nvSpPr>
              <p:cNvPr id="16" name="文本1"/>
              <p:cNvSpPr/>
              <p:nvPr/>
            </p:nvSpPr>
            <p:spPr>
              <a:xfrm rot="3203510">
                <a:off x="5743215" y="3096279"/>
                <a:ext cx="2750401" cy="2750400"/>
              </a:xfrm>
              <a:prstGeom prst="rect">
                <a:avLst/>
              </a:prstGeom>
              <a:noFill/>
              <a:ln w="25400" cap="flat" cmpd="sng" algn="ctr">
                <a:noFill/>
                <a:prstDash val="solid"/>
              </a:ln>
              <a:effectLst/>
            </p:spPr>
            <p:txBody>
              <a:bodyPr spcFirstLastPara="1" lIns="89611" tIns="44806" rIns="89611" bIns="44806" anchor="ctr">
                <a:prstTxWarp prst="textArchUp">
                  <a:avLst/>
                </a:prstTxWarp>
              </a:bodyPr>
              <a:lstStyle/>
              <a:p>
                <a:pPr algn="ctr" defTabSz="685165" fontAlgn="auto">
                  <a:spcBef>
                    <a:spcPts val="0"/>
                  </a:spcBef>
                  <a:spcAft>
                    <a:spcPts val="0"/>
                  </a:spcAft>
                  <a:defRPr/>
                </a:pPr>
                <a:endParaRPr lang="en-US" altLang="zh-CN" sz="2000" b="1" dirty="0">
                  <a:solidFill>
                    <a:prstClr val="black"/>
                  </a:solidFill>
                  <a:latin typeface="华文中宋" panose="02010600040101010101" pitchFamily="2" charset="-122"/>
                  <a:ea typeface="华文中宋" panose="02010600040101010101" pitchFamily="2" charset="-122"/>
                </a:endParaRPr>
              </a:p>
              <a:p>
                <a:pPr algn="ctr" defTabSz="685165" fontAlgn="auto">
                  <a:spcBef>
                    <a:spcPts val="0"/>
                  </a:spcBef>
                  <a:spcAft>
                    <a:spcPts val="0"/>
                  </a:spcAft>
                  <a:defRPr/>
                </a:pPr>
                <a:r>
                  <a:rPr lang="zh-CN" altLang="zh-CN" sz="2000" b="1" dirty="0">
                    <a:solidFill>
                      <a:prstClr val="black"/>
                    </a:solidFill>
                    <a:latin typeface="微软雅黑" panose="020B0503020204020204" pitchFamily="34" charset="-122"/>
                    <a:ea typeface="微软雅黑" panose="020B0503020204020204" pitchFamily="34" charset="-122"/>
                  </a:rPr>
                  <a:t>达到三个基本</a:t>
                </a:r>
              </a:p>
            </p:txBody>
          </p:sp>
        </p:grpSp>
        <p:grpSp>
          <p:nvGrpSpPr>
            <p:cNvPr id="35855" name="深色箭头4"/>
            <p:cNvGrpSpPr/>
            <p:nvPr/>
          </p:nvGrpSpPr>
          <p:grpSpPr bwMode="auto">
            <a:xfrm>
              <a:off x="2929369" y="2582385"/>
              <a:ext cx="2351579" cy="2428908"/>
              <a:chOff x="5075525" y="2721910"/>
              <a:chExt cx="3136256" cy="3238543"/>
            </a:xfrm>
          </p:grpSpPr>
          <p:sp>
            <p:nvSpPr>
              <p:cNvPr id="13" name="箭头4"/>
              <p:cNvSpPr/>
              <p:nvPr/>
            </p:nvSpPr>
            <p:spPr bwMode="auto">
              <a:xfrm>
                <a:off x="5075525" y="2721285"/>
                <a:ext cx="2151294" cy="1943066"/>
              </a:xfrm>
              <a:custGeom>
                <a:avLst/>
                <a:gdLst>
                  <a:gd name="T0" fmla="*/ 1625 w 3541"/>
                  <a:gd name="T1" fmla="*/ 2978 h 3207"/>
                  <a:gd name="T2" fmla="*/ 3189 w 3541"/>
                  <a:gd name="T3" fmla="*/ 1591 h 3207"/>
                  <a:gd name="T4" fmla="*/ 3541 w 3541"/>
                  <a:gd name="T5" fmla="*/ 823 h 3207"/>
                  <a:gd name="T6" fmla="*/ 2917 w 3541"/>
                  <a:gd name="T7" fmla="*/ 7 h 3207"/>
                  <a:gd name="T8" fmla="*/ 2916 w 3541"/>
                  <a:gd name="T9" fmla="*/ 0 h 3207"/>
                  <a:gd name="T10" fmla="*/ 5 w 3541"/>
                  <a:gd name="T11" fmla="*/ 3207 h 3207"/>
                  <a:gd name="T12" fmla="*/ 0 w 3541"/>
                  <a:gd name="T13" fmla="*/ 3205 h 3207"/>
                  <a:gd name="T14" fmla="*/ 5 w 3541"/>
                  <a:gd name="T15" fmla="*/ 3207 h 3207"/>
                  <a:gd name="T16" fmla="*/ 805 w 3541"/>
                  <a:gd name="T17" fmla="*/ 2599 h 3207"/>
                  <a:gd name="T18" fmla="*/ 1621 w 3541"/>
                  <a:gd name="T19" fmla="*/ 2983 h 3207"/>
                  <a:gd name="T20" fmla="*/ 1625 w 3541"/>
                  <a:gd name="T21" fmla="*/ 2978 h 3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41" h="3207">
                    <a:moveTo>
                      <a:pt x="1625" y="2978"/>
                    </a:moveTo>
                    <a:cubicBezTo>
                      <a:pt x="1734" y="2207"/>
                      <a:pt x="2388" y="1612"/>
                      <a:pt x="3189" y="1591"/>
                    </a:cubicBezTo>
                    <a:lnTo>
                      <a:pt x="3541" y="823"/>
                    </a:lnTo>
                    <a:lnTo>
                      <a:pt x="2917" y="7"/>
                    </a:lnTo>
                    <a:lnTo>
                      <a:pt x="2916" y="0"/>
                    </a:lnTo>
                    <a:cubicBezTo>
                      <a:pt x="1281" y="152"/>
                      <a:pt x="0" y="1529"/>
                      <a:pt x="5" y="3207"/>
                    </a:cubicBezTo>
                    <a:lnTo>
                      <a:pt x="0" y="3205"/>
                    </a:lnTo>
                    <a:cubicBezTo>
                      <a:pt x="0" y="3206"/>
                      <a:pt x="0" y="3207"/>
                      <a:pt x="5" y="3207"/>
                    </a:cubicBezTo>
                    <a:lnTo>
                      <a:pt x="805" y="2599"/>
                    </a:lnTo>
                    <a:lnTo>
                      <a:pt x="1621" y="2983"/>
                    </a:lnTo>
                    <a:lnTo>
                      <a:pt x="1625" y="2978"/>
                    </a:lnTo>
                    <a:close/>
                  </a:path>
                </a:pathLst>
              </a:custGeom>
              <a:solidFill>
                <a:srgbClr val="EF605E"/>
              </a:solidFill>
              <a:ln w="3175" cap="flat" cmpd="sng" algn="ctr">
                <a:solidFill>
                  <a:srgbClr val="D7D7D7"/>
                </a:solidFill>
                <a:prstDash val="solid"/>
              </a:ln>
              <a:effectLst>
                <a:outerShdw blurRad="50800" dist="38100" dir="2700000" algn="tl" rotWithShape="0">
                  <a:prstClr val="black">
                    <a:alpha val="40000"/>
                  </a:prstClr>
                </a:outerShdw>
              </a:effectLst>
            </p:spPr>
            <p:txBody>
              <a:bodyPr lIns="0" rIns="0" anchor="b"/>
              <a:lstStyle/>
              <a:p>
                <a:pPr defTabSz="685165" fontAlgn="auto">
                  <a:lnSpc>
                    <a:spcPct val="120000"/>
                  </a:lnSpc>
                  <a:spcBef>
                    <a:spcPts val="450"/>
                  </a:spcBef>
                  <a:spcAft>
                    <a:spcPts val="450"/>
                  </a:spcAft>
                  <a:defRPr/>
                </a:pPr>
                <a:endParaRPr lang="zh-CN" altLang="en-US" sz="2100" b="1" kern="0">
                  <a:solidFill>
                    <a:sysClr val="window" lastClr="FFFFFF"/>
                  </a:solidFill>
                  <a:latin typeface="Impact" panose="020B0806030902050204" pitchFamily="34" charset="0"/>
                  <a:ea typeface="微软雅黑" panose="020B0503020204020204" pitchFamily="34" charset="-122"/>
                </a:endParaRPr>
              </a:p>
            </p:txBody>
          </p:sp>
          <p:sp>
            <p:nvSpPr>
              <p:cNvPr id="14" name="文本4"/>
              <p:cNvSpPr/>
              <p:nvPr/>
            </p:nvSpPr>
            <p:spPr>
              <a:xfrm rot="19403510">
                <a:off x="5461381" y="3210052"/>
                <a:ext cx="2750400" cy="2750401"/>
              </a:xfrm>
              <a:prstGeom prst="rect">
                <a:avLst/>
              </a:prstGeom>
              <a:noFill/>
              <a:ln w="25400" cap="flat" cmpd="sng" algn="ctr">
                <a:noFill/>
                <a:prstDash val="solid"/>
              </a:ln>
              <a:effectLst/>
            </p:spPr>
            <p:txBody>
              <a:bodyPr spcFirstLastPara="1" lIns="89611" tIns="44806" rIns="89611" bIns="44806" anchor="ctr">
                <a:prstTxWarp prst="textArchUp">
                  <a:avLst/>
                </a:prstTxWarp>
              </a:bodyPr>
              <a:lstStyle/>
              <a:p>
                <a:pPr algn="ctr" defTabSz="685165" fontAlgn="auto">
                  <a:spcBef>
                    <a:spcPts val="0"/>
                  </a:spcBef>
                  <a:spcAft>
                    <a:spcPts val="0"/>
                  </a:spcAft>
                  <a:defRPr/>
                </a:pPr>
                <a:endParaRPr lang="en-US" altLang="zh-CN" sz="2000" b="1" dirty="0">
                  <a:solidFill>
                    <a:prstClr val="black"/>
                  </a:solidFill>
                  <a:latin typeface="华文中宋" panose="02010600040101010101" pitchFamily="2" charset="-122"/>
                  <a:ea typeface="华文中宋" panose="02010600040101010101" pitchFamily="2" charset="-122"/>
                </a:endParaRPr>
              </a:p>
              <a:p>
                <a:pPr algn="ctr" defTabSz="685165" fontAlgn="auto">
                  <a:spcBef>
                    <a:spcPts val="0"/>
                  </a:spcBef>
                  <a:spcAft>
                    <a:spcPts val="0"/>
                  </a:spcAft>
                  <a:defRPr/>
                </a:pPr>
                <a:r>
                  <a:rPr lang="zh-CN" altLang="zh-CN" sz="2000" b="1" dirty="0">
                    <a:solidFill>
                      <a:prstClr val="black"/>
                    </a:solidFill>
                    <a:latin typeface="微软雅黑" panose="020B0503020204020204" pitchFamily="34" charset="-122"/>
                    <a:ea typeface="微软雅黑" panose="020B0503020204020204" pitchFamily="34" charset="-122"/>
                  </a:rPr>
                  <a:t>实现四个促进</a:t>
                </a:r>
                <a:endParaRPr lang="zh-CN" altLang="en-US" kern="0" dirty="0">
                  <a:solidFill>
                    <a:srgbClr val="FFFFFF"/>
                  </a:solidFill>
                  <a:latin typeface="微软雅黑" panose="020B0503020204020204" pitchFamily="34" charset="-122"/>
                  <a:ea typeface="微软雅黑" panose="020B0503020204020204" pitchFamily="34" charset="-122"/>
                </a:endParaRPr>
              </a:p>
            </p:txBody>
          </p:sp>
        </p:grpSp>
      </p:grpSp>
      <p:sp>
        <p:nvSpPr>
          <p:cNvPr id="35845" name="TextBox 22"/>
          <p:cNvSpPr txBox="1">
            <a:spLocks noChangeArrowheads="1"/>
          </p:cNvSpPr>
          <p:nvPr/>
        </p:nvSpPr>
        <p:spPr bwMode="auto">
          <a:xfrm>
            <a:off x="5484813" y="1398588"/>
            <a:ext cx="2068512" cy="1274195"/>
          </a:xfrm>
          <a:prstGeom prst="rect">
            <a:avLst/>
          </a:prstGeom>
          <a:noFill/>
          <a:ln w="76200">
            <a:solidFill>
              <a:schemeClr val="accent1"/>
            </a:solidFill>
            <a:miter lim="800000"/>
          </a:ln>
        </p:spPr>
        <p:txBody>
          <a:bodyPr>
            <a:spAutoFit/>
          </a:bodyPr>
          <a:lstStyle/>
          <a:p>
            <a:pPr>
              <a:lnSpc>
                <a:spcPct val="120000"/>
              </a:lnSpc>
            </a:pPr>
            <a:r>
              <a:rPr lang="zh-CN" altLang="zh-CN" sz="1600"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促进办学经费投</a:t>
            </a:r>
            <a:r>
              <a:rPr lang="zh-CN" altLang="zh-CN" sz="1600" dirty="0" smtClean="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入</a:t>
            </a:r>
            <a:endParaRPr lang="en-US" altLang="zh-CN" sz="1600" dirty="0" smtClean="0">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a:p>
            <a:pPr>
              <a:lnSpc>
                <a:spcPct val="120000"/>
              </a:lnSpc>
            </a:pPr>
            <a:r>
              <a:rPr lang="zh-CN" altLang="zh-CN" sz="1600" dirty="0" smtClean="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促</a:t>
            </a:r>
            <a:r>
              <a:rPr lang="zh-CN" altLang="zh-CN" sz="1600"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进办学条件改</a:t>
            </a:r>
            <a:r>
              <a:rPr lang="zh-CN" altLang="zh-CN" sz="1600" dirty="0" smtClean="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善</a:t>
            </a:r>
            <a:endParaRPr lang="en-US" altLang="zh-CN" sz="1600"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a:p>
            <a:pPr>
              <a:lnSpc>
                <a:spcPct val="120000"/>
              </a:lnSpc>
            </a:pPr>
            <a:r>
              <a:rPr lang="zh-CN" altLang="zh-CN" sz="1600"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促进教学规范管</a:t>
            </a:r>
            <a:r>
              <a:rPr lang="zh-CN" altLang="zh-CN" sz="1600" dirty="0" smtClean="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理</a:t>
            </a:r>
            <a:endParaRPr lang="en-US" altLang="zh-CN" sz="1600" dirty="0" smtClean="0">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a:p>
            <a:pPr>
              <a:lnSpc>
                <a:spcPct val="120000"/>
              </a:lnSpc>
            </a:pPr>
            <a:r>
              <a:rPr lang="zh-CN" altLang="zh-CN" sz="1600" dirty="0" smtClean="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促</a:t>
            </a:r>
            <a:r>
              <a:rPr lang="zh-CN" altLang="zh-CN" sz="1600"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进培养质量提高</a:t>
            </a:r>
            <a:endParaRPr lang="zh-CN" altLang="en-US" sz="1600" dirty="0">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5846" name="矩形 37"/>
          <p:cNvSpPr>
            <a:spLocks noChangeArrowheads="1"/>
          </p:cNvSpPr>
          <p:nvPr/>
        </p:nvSpPr>
        <p:spPr bwMode="auto">
          <a:xfrm>
            <a:off x="9604375" y="1479550"/>
            <a:ext cx="2276475" cy="1049338"/>
          </a:xfrm>
          <a:prstGeom prst="rect">
            <a:avLst/>
          </a:prstGeom>
          <a:noFill/>
          <a:ln w="76200">
            <a:solidFill>
              <a:schemeClr val="accent1"/>
            </a:solidFill>
            <a:miter lim="800000"/>
          </a:ln>
        </p:spPr>
        <p:txBody>
          <a:bodyPr>
            <a:spAutoFit/>
          </a:bodyPr>
          <a:lstStyle/>
          <a:p>
            <a:pPr>
              <a:lnSpc>
                <a:spcPct val="120000"/>
              </a:lnSpc>
            </a:pPr>
            <a:r>
              <a:rPr lang="zh-CN" altLang="zh-CN" sz="160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办学条件基本达标</a:t>
            </a:r>
            <a:endParaRPr lang="en-US" altLang="zh-CN" sz="1600">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a:p>
            <a:pPr>
              <a:lnSpc>
                <a:spcPct val="120000"/>
              </a:lnSpc>
            </a:pPr>
            <a:r>
              <a:rPr lang="zh-CN" altLang="zh-CN" sz="160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教学管理基本规范</a:t>
            </a:r>
            <a:endParaRPr lang="en-US" altLang="zh-CN" sz="1600">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a:p>
            <a:pPr>
              <a:lnSpc>
                <a:spcPct val="120000"/>
              </a:lnSpc>
            </a:pPr>
            <a:r>
              <a:rPr lang="zh-CN" altLang="zh-CN" sz="1600">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教学质量基本保证</a:t>
            </a:r>
          </a:p>
        </p:txBody>
      </p:sp>
      <p:sp>
        <p:nvSpPr>
          <p:cNvPr id="35847" name="TextBox 22"/>
          <p:cNvSpPr txBox="1">
            <a:spLocks noChangeArrowheads="1"/>
          </p:cNvSpPr>
          <p:nvPr/>
        </p:nvSpPr>
        <p:spPr bwMode="auto">
          <a:xfrm>
            <a:off x="9578975" y="4476750"/>
            <a:ext cx="2471738" cy="717550"/>
          </a:xfrm>
          <a:prstGeom prst="rect">
            <a:avLst/>
          </a:prstGeom>
          <a:noFill/>
          <a:ln w="76200">
            <a:solidFill>
              <a:schemeClr val="accent1"/>
            </a:solidFill>
            <a:miter lim="800000"/>
          </a:ln>
        </p:spPr>
        <p:txBody>
          <a:bodyPr>
            <a:spAutoFit/>
          </a:bodyPr>
          <a:lstStyle/>
          <a:p>
            <a:r>
              <a:rPr lang="zh-CN" altLang="en-US">
                <a:latin typeface="微软雅黑" panose="020B0503020204020204" pitchFamily="34" charset="-122"/>
                <a:ea typeface="微软雅黑" panose="020B0503020204020204" pitchFamily="34" charset="-122"/>
                <a:cs typeface="微软雅黑" panose="020B0503020204020204" pitchFamily="34" charset="-122"/>
              </a:rPr>
              <a:t>突出为区域行业服务</a:t>
            </a:r>
          </a:p>
          <a:p>
            <a:r>
              <a:rPr lang="zh-CN" altLang="en-US">
                <a:latin typeface="微软雅黑" panose="020B0503020204020204" pitchFamily="34" charset="-122"/>
                <a:ea typeface="微软雅黑" panose="020B0503020204020204" pitchFamily="34" charset="-122"/>
                <a:cs typeface="微软雅黑" panose="020B0503020204020204" pitchFamily="34" charset="-122"/>
              </a:rPr>
              <a:t>突出应用型人才培养</a:t>
            </a:r>
          </a:p>
        </p:txBody>
      </p:sp>
      <p:sp>
        <p:nvSpPr>
          <p:cNvPr id="35848" name="TextBox 22"/>
          <p:cNvSpPr txBox="1">
            <a:spLocks noChangeArrowheads="1"/>
          </p:cNvSpPr>
          <p:nvPr/>
        </p:nvSpPr>
        <p:spPr bwMode="auto">
          <a:xfrm>
            <a:off x="5313363" y="4313238"/>
            <a:ext cx="2400300" cy="717550"/>
          </a:xfrm>
          <a:prstGeom prst="rect">
            <a:avLst/>
          </a:prstGeom>
          <a:noFill/>
          <a:ln w="76200">
            <a:solidFill>
              <a:schemeClr val="accent1"/>
            </a:solidFill>
            <a:miter lim="800000"/>
          </a:ln>
        </p:spPr>
        <p:txBody>
          <a:bodyPr>
            <a:spAutoFit/>
          </a:bodyPr>
          <a:lstStyle/>
          <a:p>
            <a:r>
              <a:rPr lang="zh-CN" altLang="en-US">
                <a:latin typeface="微软雅黑" panose="020B0503020204020204" pitchFamily="34" charset="-122"/>
                <a:ea typeface="微软雅黑" panose="020B0503020204020204" pitchFamily="34" charset="-122"/>
                <a:cs typeface="微软雅黑" panose="020B0503020204020204" pitchFamily="34" charset="-122"/>
              </a:rPr>
              <a:t>引导学校建立和完善质量保障体系</a:t>
            </a:r>
          </a:p>
        </p:txBody>
      </p:sp>
      <p:sp>
        <p:nvSpPr>
          <p:cNvPr id="23" name="圆角矩形 22"/>
          <p:cNvSpPr/>
          <p:nvPr/>
        </p:nvSpPr>
        <p:spPr>
          <a:xfrm>
            <a:off x="554038" y="1479550"/>
            <a:ext cx="3359150" cy="2263775"/>
          </a:xfrm>
          <a:prstGeom prst="roundRect">
            <a:avLst/>
          </a:prstGeom>
          <a:noFill/>
          <a:ln w="38100">
            <a:solidFill>
              <a:srgbClr val="00B0F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4" name="圆角矩形 23"/>
          <p:cNvSpPr/>
          <p:nvPr/>
        </p:nvSpPr>
        <p:spPr>
          <a:xfrm>
            <a:off x="554038" y="5143500"/>
            <a:ext cx="5778500" cy="1414463"/>
          </a:xfrm>
          <a:prstGeom prst="roundRect">
            <a:avLst/>
          </a:prstGeom>
          <a:noFill/>
          <a:ln w="38100">
            <a:solidFill>
              <a:srgbClr val="00B0F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5" name="椭圆 24"/>
          <p:cNvSpPr/>
          <p:nvPr/>
        </p:nvSpPr>
        <p:spPr>
          <a:xfrm>
            <a:off x="6496050" y="5735638"/>
            <a:ext cx="5473700" cy="9144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sz="3600">
                <a:solidFill>
                  <a:schemeClr val="tx1"/>
                </a:solidFill>
                <a:latin typeface="Arial" panose="020B0604020202020204" pitchFamily="34" charset="0"/>
                <a:ea typeface="宋体" panose="02010600030101010101" pitchFamily="2" charset="-122"/>
              </a:defRPr>
            </a:lvl1pPr>
            <a:lvl2pPr marL="742950" indent="-285750">
              <a:defRPr sz="3600">
                <a:solidFill>
                  <a:schemeClr val="tx1"/>
                </a:solidFill>
                <a:latin typeface="Arial" panose="020B0604020202020204" pitchFamily="34" charset="0"/>
                <a:ea typeface="宋体" panose="02010600030101010101" pitchFamily="2" charset="-122"/>
              </a:defRPr>
            </a:lvl2pPr>
            <a:lvl3pPr marL="1143000" indent="-228600">
              <a:defRPr sz="3600">
                <a:solidFill>
                  <a:schemeClr val="tx1"/>
                </a:solidFill>
                <a:latin typeface="Arial" panose="020B0604020202020204" pitchFamily="34" charset="0"/>
                <a:ea typeface="宋体" panose="02010600030101010101" pitchFamily="2" charset="-122"/>
              </a:defRPr>
            </a:lvl3pPr>
            <a:lvl4pPr marL="1600200" indent="-228600">
              <a:defRPr sz="3600">
                <a:solidFill>
                  <a:schemeClr val="tx1"/>
                </a:solidFill>
                <a:latin typeface="Arial" panose="020B0604020202020204" pitchFamily="34" charset="0"/>
                <a:ea typeface="宋体" panose="02010600030101010101" pitchFamily="2" charset="-122"/>
              </a:defRPr>
            </a:lvl4pPr>
            <a:lvl5pPr marL="2057400" indent="-228600">
              <a:defRPr sz="36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3600">
                <a:solidFill>
                  <a:schemeClr val="tx1"/>
                </a:solidFill>
                <a:latin typeface="Arial" panose="020B0604020202020204" pitchFamily="34" charset="0"/>
                <a:ea typeface="宋体" panose="02010600030101010101" pitchFamily="2" charset="-122"/>
              </a:defRPr>
            </a:lvl9pPr>
          </a:lstStyle>
          <a:p>
            <a:pPr algn="ctr">
              <a:defRPr/>
            </a:pPr>
            <a:r>
              <a:rPr lang="zh-CN" altLang="en-US" b="1" dirty="0">
                <a:solidFill>
                  <a:srgbClr val="FFC000"/>
                </a:solidFill>
                <a:latin typeface="微软雅黑" panose="020B0503020204020204" pitchFamily="34" charset="-122"/>
                <a:ea typeface="微软雅黑" panose="020B0503020204020204" pitchFamily="34" charset="-122"/>
                <a:sym typeface="+mn-ea"/>
              </a:rPr>
              <a:t>认识理解到位</a:t>
            </a:r>
          </a:p>
        </p:txBody>
      </p:sp>
    </p:spTree>
  </p:cSld>
  <p:clrMapOvr>
    <a:masterClrMapping/>
  </p:clrMapOvr>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1549400"/>
            <a:ext cx="7880350" cy="421005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7282" name="文本框 2"/>
          <p:cNvSpPr txBox="1">
            <a:spLocks noChangeArrowheads="1"/>
          </p:cNvSpPr>
          <p:nvPr/>
        </p:nvSpPr>
        <p:spPr bwMode="auto">
          <a:xfrm>
            <a:off x="342900" y="1651000"/>
            <a:ext cx="7446963" cy="3648075"/>
          </a:xfrm>
          <a:prstGeom prst="rect">
            <a:avLst/>
          </a:prstGeom>
          <a:noFill/>
          <a:ln w="9525">
            <a:noFill/>
            <a:miter lim="800000"/>
          </a:ln>
        </p:spPr>
        <p:txBody>
          <a:bodyPr>
            <a:spAutoFit/>
          </a:bodyPr>
          <a:lstStyle/>
          <a:p>
            <a:pPr>
              <a:lnSpc>
                <a:spcPts val="3500"/>
              </a:lnSpc>
            </a:pPr>
            <a:r>
              <a:rPr lang="zh-CN" altLang="en-US"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部门（机关、院系）撰写工作汇报文字材料和</a:t>
            </a:r>
            <a:r>
              <a:rPr lang="en-US" altLang="zh-CN"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ppt</a:t>
            </a:r>
            <a:r>
              <a:rPr lang="zh-CN" altLang="en-US"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汇报</a:t>
            </a:r>
            <a:endParaRPr lang="en-US" altLang="zh-CN"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ts val="3500"/>
              </a:lnSpc>
            </a:pPr>
            <a:r>
              <a:rPr lang="zh-CN" altLang="en-US" sz="2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要围绕本科教学，讲好人才培养的故事。</a:t>
            </a:r>
            <a:endParaRPr lang="en-US" altLang="zh-CN" sz="2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ts val="3500"/>
              </a:lnSpc>
            </a:pPr>
            <a:r>
              <a:rPr lang="zh-CN" altLang="en-US" sz="2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有理念、有思路、有措施、有效果，要用数据说话。</a:t>
            </a:r>
            <a:endParaRPr lang="en-US" altLang="zh-CN" sz="2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ts val="3500"/>
              </a:lnSpc>
            </a:pPr>
            <a:r>
              <a:rPr lang="zh-CN" altLang="en-US" sz="2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需要对日常工作进行提炼，要归纳总结到围绕教学工作中心，体现人才培养。</a:t>
            </a:r>
            <a:endParaRPr lang="en-US" altLang="zh-CN" sz="2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ts val="3500"/>
              </a:lnSpc>
            </a:pPr>
            <a:r>
              <a:rPr lang="zh-CN" altLang="en-US" sz="2400" b="1">
                <a:solidFill>
                  <a:srgbClr val="FFC000"/>
                </a:solidFill>
                <a:latin typeface="微软雅黑" panose="020B0503020204020204" pitchFamily="34" charset="-122"/>
                <a:ea typeface="微软雅黑" panose="020B0503020204020204" pitchFamily="34" charset="-122"/>
                <a:cs typeface="微软雅黑" panose="020B0503020204020204" pitchFamily="34" charset="-122"/>
                <a:sym typeface="+mn-ea"/>
              </a:rPr>
              <a:t>举例：后勤集团，不是直接讲维修了多少桌椅，提供了热水，打扫卫生这些具体的事情，而是讲出这些事情背后是如何保障正常教学秩序，环境育人等。</a:t>
            </a:r>
            <a:endParaRPr lang="zh-CN" altLang="en-US" sz="2400" b="1">
              <a:solidFill>
                <a:srgbClr val="FBE5D6"/>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
        <p:nvSpPr>
          <p:cNvPr id="10" name="文本框 9"/>
          <p:cNvSpPr txBox="1"/>
          <p:nvPr/>
        </p:nvSpPr>
        <p:spPr bwMode="auto">
          <a:xfrm>
            <a:off x="2922588" y="923925"/>
            <a:ext cx="5108575" cy="585788"/>
          </a:xfrm>
          <a:prstGeom prst="rect">
            <a:avLst/>
          </a:prstGeom>
          <a:noFill/>
        </p:spPr>
        <p:txBody>
          <a:bodyPr wrap="none">
            <a:spAutoFit/>
          </a:bodyPr>
          <a:lstStyle/>
          <a:p>
            <a:pPr fontAlgn="auto">
              <a:spcBef>
                <a:spcPts val="0"/>
              </a:spcBef>
              <a:spcAft>
                <a:spcPts val="0"/>
              </a:spcAft>
              <a:defRPr/>
            </a:pPr>
            <a:r>
              <a:rPr lang="zh-CN" altLang="en-US" sz="3200" b="1" dirty="0">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sym typeface="+mn-ea"/>
              </a:rPr>
              <a:t>做好专家进校深度访谈准备</a:t>
            </a:r>
          </a:p>
        </p:txBody>
      </p:sp>
      <p:sp>
        <p:nvSpPr>
          <p:cNvPr id="12" name="PA_矩形 3"/>
          <p:cNvSpPr/>
          <p:nvPr>
            <p:custDataLst>
              <p:tags r:id="rId1"/>
            </p:custDataLst>
          </p:nvPr>
        </p:nvSpPr>
        <p:spPr>
          <a:xfrm>
            <a:off x="1588" y="-7938"/>
            <a:ext cx="12190412" cy="866776"/>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97285" name="图片 179" descr="C:\Users\666\Desktop\LOGO副本.pngLOGO副本"/>
          <p:cNvPicPr>
            <a:picLocks noChangeAspect="1"/>
          </p:cNvPicPr>
          <p:nvPr/>
        </p:nvPicPr>
        <p:blipFill>
          <a:blip r:embed="rId3" cstate="print"/>
          <a:srcRect/>
          <a:stretch>
            <a:fillRect/>
          </a:stretch>
        </p:blipFill>
        <p:spPr bwMode="auto">
          <a:xfrm>
            <a:off x="342900" y="188913"/>
            <a:ext cx="2119313" cy="487362"/>
          </a:xfrm>
          <a:prstGeom prst="rect">
            <a:avLst/>
          </a:prstGeom>
          <a:noFill/>
          <a:ln w="9525">
            <a:noFill/>
            <a:miter lim="800000"/>
            <a:headEnd/>
            <a:tailEnd/>
          </a:ln>
        </p:spPr>
      </p:pic>
      <p:sp>
        <p:nvSpPr>
          <p:cNvPr id="8" name="文本框 2"/>
          <p:cNvSpPr txBox="1">
            <a:spLocks noChangeArrowheads="1"/>
          </p:cNvSpPr>
          <p:nvPr/>
        </p:nvSpPr>
        <p:spPr bwMode="auto">
          <a:xfrm>
            <a:off x="8413750" y="2579688"/>
            <a:ext cx="3257550" cy="2298700"/>
          </a:xfrm>
          <a:prstGeom prst="rect">
            <a:avLst/>
          </a:prstGeom>
          <a:noFill/>
          <a:ln w="9525" cmpd="sng">
            <a:solidFill>
              <a:schemeClr val="tx1"/>
            </a:solidFill>
            <a:miter lim="800000"/>
          </a:ln>
        </p:spPr>
        <p:txBody>
          <a:bodyPr>
            <a:spAutoFit/>
          </a:bodyPr>
          <a:lstStyle/>
          <a:p>
            <a:pPr>
              <a:lnSpc>
                <a:spcPts val="3500"/>
              </a:lnSpc>
              <a:defRPr/>
            </a:pPr>
            <a:r>
              <a:rPr lang="zh-CN" altLang="en-US" sz="2400" b="1" dirty="0">
                <a:solidFill>
                  <a:schemeClr val="accent1">
                    <a:lumMod val="50000"/>
                  </a:schemeClr>
                </a:solidFill>
                <a:latin typeface="微软雅黑" panose="020B0503020204020204" pitchFamily="34" charset="-122"/>
                <a:ea typeface="微软雅黑" panose="020B0503020204020204" pitchFamily="34" charset="-122"/>
                <a:cs typeface="微软雅黑" panose="020B0503020204020204" pitchFamily="34" charset="-122"/>
                <a:sym typeface="+mn-ea"/>
              </a:rPr>
              <a:t>不仅仅是应付专家访谈，更重要是促进各部门（单位）认真思考梳理工作，提高认识和管理水平</a:t>
            </a:r>
          </a:p>
        </p:txBody>
      </p:sp>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28588" y="1509713"/>
            <a:ext cx="8763000" cy="4687887"/>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sp>
        <p:nvSpPr>
          <p:cNvPr id="98306" name="文本框 2"/>
          <p:cNvSpPr txBox="1">
            <a:spLocks noChangeArrowheads="1"/>
          </p:cNvSpPr>
          <p:nvPr/>
        </p:nvSpPr>
        <p:spPr bwMode="auto">
          <a:xfrm>
            <a:off x="79375" y="1616075"/>
            <a:ext cx="8780463" cy="4537075"/>
          </a:xfrm>
          <a:prstGeom prst="rect">
            <a:avLst/>
          </a:prstGeom>
          <a:noFill/>
          <a:ln w="9525">
            <a:noFill/>
            <a:miter lim="800000"/>
          </a:ln>
        </p:spPr>
        <p:txBody>
          <a:bodyPr>
            <a:spAutoFit/>
          </a:bodyPr>
          <a:lstStyle/>
          <a:p>
            <a:pPr>
              <a:lnSpc>
                <a:spcPts val="3500"/>
              </a:lnSpc>
            </a:pPr>
            <a:r>
              <a:rPr lang="zh-CN" altLang="en-US"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部门（机关、院系）针对本部门实际提出</a:t>
            </a:r>
            <a:r>
              <a:rPr lang="en-US" altLang="zh-CN"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20</a:t>
            </a:r>
            <a:r>
              <a:rPr lang="zh-CN" altLang="en-US"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个以上问题及答案</a:t>
            </a:r>
            <a:endParaRPr lang="en-US" altLang="zh-CN"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ts val="3500"/>
              </a:lnSpc>
            </a:pPr>
            <a:r>
              <a:rPr lang="zh-CN" altLang="en-US" sz="2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主要是针对</a:t>
            </a:r>
            <a:r>
              <a:rPr lang="en-US" altLang="zh-CN" sz="2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39</a:t>
            </a:r>
            <a:r>
              <a:rPr lang="zh-CN" altLang="en-US" sz="2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个观测点在本学院如何体现的问题。</a:t>
            </a:r>
            <a:endParaRPr lang="en-US" altLang="zh-CN" sz="2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ts val="3500"/>
              </a:lnSpc>
            </a:pPr>
            <a:r>
              <a:rPr lang="zh-CN" altLang="en-US" sz="2400" b="1">
                <a:solidFill>
                  <a:srgbClr val="FFC000"/>
                </a:solidFill>
                <a:latin typeface="微软雅黑" panose="020B0503020204020204" pitchFamily="34" charset="-122"/>
                <a:ea typeface="微软雅黑" panose="020B0503020204020204" pitchFamily="34" charset="-122"/>
                <a:cs typeface="微软雅黑" panose="020B0503020204020204" pitchFamily="34" charset="-122"/>
                <a:sym typeface="+mn-ea"/>
              </a:rPr>
              <a:t>举例：学校的办学定位如何在本部门落地？学校相关制度规定如何在本部门执行？</a:t>
            </a:r>
            <a:endParaRPr lang="en-US" altLang="zh-CN" sz="2400" b="1">
              <a:solidFill>
                <a:srgbClr val="FFC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ts val="3500"/>
              </a:lnSpc>
            </a:pPr>
            <a:r>
              <a:rPr lang="zh-CN" altLang="en-US" sz="2400" b="1">
                <a:solidFill>
                  <a:srgbClr val="FBE5D6"/>
                </a:solidFill>
                <a:latin typeface="微软雅黑" panose="020B0503020204020204" pitchFamily="34" charset="-122"/>
                <a:ea typeface="微软雅黑" panose="020B0503020204020204" pitchFamily="34" charset="-122"/>
                <a:cs typeface="微软雅黑" panose="020B0503020204020204" pitchFamily="34" charset="-122"/>
                <a:sym typeface="+mn-ea"/>
              </a:rPr>
              <a:t>要对部门（机关、院系）汇报材料和问题答案进行验收指导，帮助各部门（单位）准确理解和回答</a:t>
            </a:r>
            <a:endParaRPr lang="en-US" altLang="zh-CN" sz="2400" b="1">
              <a:solidFill>
                <a:srgbClr val="FBE5D6"/>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ts val="3500"/>
              </a:lnSpc>
            </a:pPr>
            <a:r>
              <a:rPr lang="zh-CN" altLang="en-US"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学校编印评估知识手册（教师版、学生版）</a:t>
            </a:r>
            <a:endParaRPr lang="en-US" altLang="zh-CN"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ts val="3500"/>
              </a:lnSpc>
            </a:pPr>
            <a:r>
              <a:rPr lang="zh-CN" altLang="en-US"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组织对自评报告宣讲</a:t>
            </a:r>
            <a:endParaRPr lang="en-US" altLang="zh-CN"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ts val="3500"/>
              </a:lnSpc>
            </a:pPr>
            <a:r>
              <a:rPr lang="zh-CN" altLang="en-US"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对所有材料进行数据核查</a:t>
            </a:r>
            <a:endParaRPr lang="en-US" altLang="zh-CN" sz="2400" b="1">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ts val="3500"/>
              </a:lnSpc>
            </a:pPr>
            <a:endParaRPr lang="en-US" altLang="zh-CN" sz="2400" b="1">
              <a:solidFill>
                <a:srgbClr val="FBE5D6"/>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
        <p:nvSpPr>
          <p:cNvPr id="10" name="文本框 9"/>
          <p:cNvSpPr txBox="1"/>
          <p:nvPr/>
        </p:nvSpPr>
        <p:spPr bwMode="auto">
          <a:xfrm>
            <a:off x="2922588" y="923925"/>
            <a:ext cx="5108575" cy="585788"/>
          </a:xfrm>
          <a:prstGeom prst="rect">
            <a:avLst/>
          </a:prstGeom>
          <a:noFill/>
        </p:spPr>
        <p:txBody>
          <a:bodyPr wrap="none">
            <a:spAutoFit/>
          </a:bodyPr>
          <a:lstStyle/>
          <a:p>
            <a:pPr fontAlgn="auto">
              <a:spcBef>
                <a:spcPts val="0"/>
              </a:spcBef>
              <a:spcAft>
                <a:spcPts val="0"/>
              </a:spcAft>
              <a:defRPr/>
            </a:pPr>
            <a:r>
              <a:rPr lang="zh-CN" altLang="en-US" sz="3200" b="1" dirty="0">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sym typeface="+mn-ea"/>
              </a:rPr>
              <a:t>做好专家进校深度访谈准备</a:t>
            </a:r>
          </a:p>
        </p:txBody>
      </p:sp>
      <p:sp>
        <p:nvSpPr>
          <p:cNvPr id="12" name="PA_矩形 3"/>
          <p:cNvSpPr/>
          <p:nvPr>
            <p:custDataLst>
              <p:tags r:id="rId1"/>
            </p:custDataLst>
          </p:nvPr>
        </p:nvSpPr>
        <p:spPr>
          <a:xfrm>
            <a:off x="1588" y="-7938"/>
            <a:ext cx="12190412" cy="866776"/>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98309" name="图片 179" descr="C:\Users\666\Desktop\LOGO副本.pngLOGO副本"/>
          <p:cNvPicPr>
            <a:picLocks noChangeAspect="1"/>
          </p:cNvPicPr>
          <p:nvPr/>
        </p:nvPicPr>
        <p:blipFill>
          <a:blip r:embed="rId3" cstate="print"/>
          <a:srcRect/>
          <a:stretch>
            <a:fillRect/>
          </a:stretch>
        </p:blipFill>
        <p:spPr bwMode="auto">
          <a:xfrm>
            <a:off x="342900" y="188913"/>
            <a:ext cx="2119313" cy="487362"/>
          </a:xfrm>
          <a:prstGeom prst="rect">
            <a:avLst/>
          </a:prstGeom>
          <a:noFill/>
          <a:ln w="9525">
            <a:noFill/>
            <a:miter lim="800000"/>
            <a:headEnd/>
            <a:tailEnd/>
          </a:ln>
        </p:spPr>
      </p:pic>
      <p:sp>
        <p:nvSpPr>
          <p:cNvPr id="8" name="文本框 2"/>
          <p:cNvSpPr txBox="1">
            <a:spLocks noChangeArrowheads="1"/>
          </p:cNvSpPr>
          <p:nvPr/>
        </p:nvSpPr>
        <p:spPr bwMode="auto">
          <a:xfrm>
            <a:off x="9118600" y="2738438"/>
            <a:ext cx="2298700" cy="1400175"/>
          </a:xfrm>
          <a:prstGeom prst="rect">
            <a:avLst/>
          </a:prstGeom>
          <a:noFill/>
          <a:ln w="38100">
            <a:solidFill>
              <a:schemeClr val="tx1"/>
            </a:solidFill>
            <a:miter lim="800000"/>
          </a:ln>
        </p:spPr>
        <p:txBody>
          <a:bodyPr>
            <a:spAutoFit/>
          </a:bodyPr>
          <a:lstStyle/>
          <a:p>
            <a:pPr>
              <a:lnSpc>
                <a:spcPts val="3500"/>
              </a:lnSpc>
              <a:defRPr/>
            </a:pPr>
            <a:r>
              <a:rPr lang="zh-CN" altLang="en-US" sz="2400" b="1" dirty="0">
                <a:solidFill>
                  <a:schemeClr val="accent5"/>
                </a:solidFill>
                <a:latin typeface="微软雅黑" panose="020B0503020204020204" pitchFamily="34" charset="-122"/>
                <a:ea typeface="微软雅黑" panose="020B0503020204020204" pitchFamily="34" charset="-122"/>
                <a:cs typeface="微软雅黑" panose="020B0503020204020204" pitchFamily="34" charset="-122"/>
                <a:sym typeface="+mn-ea"/>
              </a:rPr>
              <a:t>与学校数据报告、自评报告等的一致性</a:t>
            </a:r>
          </a:p>
        </p:txBody>
      </p:sp>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A_矩形 3"/>
          <p:cNvSpPr/>
          <p:nvPr>
            <p:custDataLst>
              <p:tags r:id="rId1"/>
            </p:custDataLst>
          </p:nvPr>
        </p:nvSpPr>
        <p:spPr>
          <a:xfrm>
            <a:off x="-22225" y="0"/>
            <a:ext cx="3798888" cy="6858000"/>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en-US" altLang="zh-CN" sz="9600" b="1" dirty="0">
                <a:latin typeface="微软雅黑" panose="020B0503020204020204" pitchFamily="34" charset="-122"/>
                <a:ea typeface="微软雅黑" panose="020B0503020204020204" pitchFamily="34" charset="-122"/>
                <a:sym typeface="+mn-ea"/>
              </a:rPr>
              <a:t>Part</a:t>
            </a:r>
            <a:r>
              <a:rPr lang="zh-CN" altLang="en-US" sz="9600" b="1" dirty="0">
                <a:latin typeface="微软雅黑" panose="020B0503020204020204" pitchFamily="34" charset="-122"/>
                <a:ea typeface="微软雅黑" panose="020B0503020204020204" pitchFamily="34" charset="-122"/>
                <a:sym typeface="+mn-ea"/>
              </a:rPr>
              <a:t> </a:t>
            </a:r>
            <a:r>
              <a:rPr lang="en-US" altLang="zh-CN" sz="9600" b="1" dirty="0">
                <a:latin typeface="微软雅黑" panose="020B0503020204020204" pitchFamily="34" charset="-122"/>
                <a:ea typeface="微软雅黑" panose="020B0503020204020204" pitchFamily="34" charset="-122"/>
                <a:sym typeface="+mn-ea"/>
              </a:rPr>
              <a:t>6</a:t>
            </a:r>
            <a:endParaRPr lang="zh-CN" altLang="en-US" sz="9600" b="1" dirty="0">
              <a:latin typeface="微软雅黑" panose="020B0503020204020204" pitchFamily="34" charset="-122"/>
              <a:ea typeface="微软雅黑" panose="020B0503020204020204" pitchFamily="34" charset="-122"/>
              <a:sym typeface="+mn-ea"/>
            </a:endParaRPr>
          </a:p>
        </p:txBody>
      </p:sp>
      <p:sp>
        <p:nvSpPr>
          <p:cNvPr id="2" name="矩形 1"/>
          <p:cNvSpPr/>
          <p:nvPr/>
        </p:nvSpPr>
        <p:spPr>
          <a:xfrm>
            <a:off x="5017338" y="2181740"/>
            <a:ext cx="5753498" cy="1622239"/>
          </a:xfrm>
          <a:prstGeom prst="rect">
            <a:avLst/>
          </a:prstGeom>
        </p:spPr>
        <p:txBody>
          <a:bodyPr wrap="none">
            <a:spAutoFit/>
          </a:bodyPr>
          <a:lstStyle/>
          <a:p>
            <a:pPr>
              <a:lnSpc>
                <a:spcPts val="6200"/>
              </a:lnSpc>
            </a:pPr>
            <a:r>
              <a:rPr lang="zh-CN" altLang="en-US" sz="4800" b="1" dirty="0">
                <a:latin typeface="微软雅黑" panose="020B0503020204020204" pitchFamily="34" charset="-122"/>
                <a:sym typeface="+mn-ea"/>
              </a:rPr>
              <a:t>体会感想分享：</a:t>
            </a:r>
            <a:endParaRPr lang="en-US" altLang="zh-CN" sz="4800" b="1" dirty="0">
              <a:latin typeface="微软雅黑" panose="020B0503020204020204" pitchFamily="34" charset="-122"/>
              <a:sym typeface="+mn-ea"/>
            </a:endParaRPr>
          </a:p>
          <a:p>
            <a:pPr>
              <a:lnSpc>
                <a:spcPts val="6200"/>
              </a:lnSpc>
            </a:pPr>
            <a:r>
              <a:rPr lang="zh-CN" altLang="en-US" sz="4800" b="1" dirty="0">
                <a:latin typeface="微软雅黑" panose="020B0503020204020204" pitchFamily="34" charset="-122"/>
                <a:sym typeface="+mn-ea"/>
              </a:rPr>
              <a:t>心智磨炼与喜悦凝聚</a:t>
            </a:r>
            <a:endParaRPr lang="zh-CN" altLang="en-US" sz="4800" b="1" dirty="0">
              <a:latin typeface="微软雅黑" panose="020B0503020204020204" pitchFamily="34" charset="-122"/>
              <a:ea typeface="微软雅黑" panose="020B0503020204020204" pitchFamily="34" charset="-122"/>
              <a:cs typeface="微软雅黑" panose="020B0503020204020204" pitchFamily="34" charset="-122"/>
            </a:endParaRPr>
          </a:p>
        </p:txBody>
      </p:sp>
    </p:spTree>
  </p:cSld>
  <p:clrMapOvr>
    <a:masterClrMapping/>
  </p:clrMapOvr>
  <p:transition/>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文本框 1"/>
          <p:cNvSpPr txBox="1">
            <a:spLocks noChangeArrowheads="1"/>
          </p:cNvSpPr>
          <p:nvPr/>
        </p:nvSpPr>
        <p:spPr bwMode="auto">
          <a:xfrm>
            <a:off x="338138" y="1330325"/>
            <a:ext cx="4864100" cy="3630613"/>
          </a:xfrm>
          <a:prstGeom prst="rect">
            <a:avLst/>
          </a:prstGeom>
          <a:noFill/>
          <a:ln w="9525">
            <a:noFill/>
            <a:miter lim="800000"/>
          </a:ln>
        </p:spPr>
        <p:txBody>
          <a:bodyPr>
            <a:spAutoFit/>
          </a:bodyPr>
          <a:lstStyle/>
          <a:p>
            <a:r>
              <a:rPr lang="en-US" altLang="zh-CN"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1.</a:t>
            </a:r>
            <a:r>
              <a:rPr lang="zh-CN" altLang="en-US"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 思想观念必须改变</a:t>
            </a:r>
            <a:endParaRPr lang="en-US" altLang="zh-CN"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endParaRPr lang="zh-CN" altLang="en-US" sz="2800" dirty="0">
              <a:latin typeface="微软雅黑" panose="020B0503020204020204" pitchFamily="34" charset="-122"/>
              <a:ea typeface="微软雅黑" panose="020B0503020204020204" pitchFamily="34" charset="-122"/>
              <a:cs typeface="微软雅黑" panose="020B0503020204020204" pitchFamily="34" charset="-122"/>
            </a:endParaRPr>
          </a:p>
          <a:p>
            <a:r>
              <a:rPr lang="zh-CN" altLang="en-US" sz="2800" dirty="0">
                <a:latin typeface="微软雅黑" panose="020B0503020204020204" pitchFamily="34" charset="-122"/>
                <a:ea typeface="微软雅黑" panose="020B0503020204020204" pitchFamily="34" charset="-122"/>
                <a:cs typeface="微软雅黑" panose="020B0503020204020204" pitchFamily="34" charset="-122"/>
                <a:sym typeface="+mn-ea"/>
              </a:rPr>
              <a:t>对合格评估的认识到位</a:t>
            </a:r>
            <a:endParaRPr lang="zh-CN" altLang="en-US" sz="2800" dirty="0">
              <a:latin typeface="微软雅黑" panose="020B0503020204020204" pitchFamily="34" charset="-122"/>
              <a:ea typeface="微软雅黑" panose="020B0503020204020204" pitchFamily="34" charset="-122"/>
              <a:cs typeface="微软雅黑" panose="020B0503020204020204" pitchFamily="34" charset="-122"/>
            </a:endParaRPr>
          </a:p>
          <a:p>
            <a:r>
              <a:rPr lang="zh-CN" altLang="en-US" sz="2800" dirty="0">
                <a:latin typeface="微软雅黑" panose="020B0503020204020204" pitchFamily="34" charset="-122"/>
                <a:ea typeface="微软雅黑" panose="020B0503020204020204" pitchFamily="34" charset="-122"/>
                <a:cs typeface="微软雅黑" panose="020B0503020204020204" pitchFamily="34" charset="-122"/>
                <a:sym typeface="+mn-ea"/>
              </a:rPr>
              <a:t>对高等教育的认识到位</a:t>
            </a:r>
          </a:p>
          <a:p>
            <a:endParaRPr lang="en-US" altLang="zh-CN" sz="28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r>
              <a:rPr lang="en-US" altLang="zh-CN" sz="2800" b="1" dirty="0">
                <a:solidFill>
                  <a:srgbClr val="FF0000"/>
                </a:solidFill>
                <a:latin typeface="微软雅黑" panose="020B0503020204020204" pitchFamily="34" charset="-122"/>
                <a:ea typeface="微软雅黑" panose="020B0503020204020204" pitchFamily="34" charset="-122"/>
                <a:sym typeface="+mn-ea"/>
              </a:rPr>
              <a:t>2.</a:t>
            </a:r>
            <a:r>
              <a:rPr lang="zh-CN" altLang="en-US" sz="2800" b="1" dirty="0">
                <a:solidFill>
                  <a:srgbClr val="FF0000"/>
                </a:solidFill>
                <a:latin typeface="微软雅黑" panose="020B0503020204020204" pitchFamily="34" charset="-122"/>
                <a:ea typeface="微软雅黑" panose="020B0503020204020204" pitchFamily="34" charset="-122"/>
                <a:sym typeface="+mn-ea"/>
              </a:rPr>
              <a:t>“实、真、细、全”贯穿始终，指标理解不断深化</a:t>
            </a:r>
          </a:p>
          <a:p>
            <a:endParaRPr lang="zh-CN" altLang="en-US" dirty="0">
              <a:latin typeface="微软雅黑" panose="020B0503020204020204" pitchFamily="34" charset="-122"/>
              <a:ea typeface="微软雅黑" panose="020B0503020204020204" pitchFamily="34" charset="-122"/>
              <a:cs typeface="微软雅黑" panose="020B0503020204020204" pitchFamily="34" charset="-122"/>
            </a:endParaRPr>
          </a:p>
          <a:p>
            <a:endParaRPr lang="zh-CN" altLang="en-US" dirty="0">
              <a:latin typeface="Calibri" panose="020F0502020204030204" pitchFamily="34" charset="0"/>
            </a:endParaRPr>
          </a:p>
        </p:txBody>
      </p:sp>
      <p:pic>
        <p:nvPicPr>
          <p:cNvPr id="99330" name="图片 2"/>
          <p:cNvPicPr>
            <a:picLocks noChangeAspect="1"/>
          </p:cNvPicPr>
          <p:nvPr/>
        </p:nvPicPr>
        <p:blipFill>
          <a:blip r:embed="rId3" cstate="print"/>
          <a:srcRect r="5415"/>
          <a:stretch>
            <a:fillRect/>
          </a:stretch>
        </p:blipFill>
        <p:spPr bwMode="auto">
          <a:xfrm>
            <a:off x="6592888" y="1397000"/>
            <a:ext cx="5065712" cy="4865688"/>
          </a:xfrm>
          <a:prstGeom prst="rect">
            <a:avLst/>
          </a:prstGeom>
          <a:noFill/>
          <a:ln w="9525">
            <a:noFill/>
            <a:miter lim="800000"/>
            <a:headEnd/>
            <a:tailEnd/>
          </a:ln>
        </p:spPr>
      </p:pic>
      <p:sp>
        <p:nvSpPr>
          <p:cNvPr id="5" name="燕尾形 4"/>
          <p:cNvSpPr/>
          <p:nvPr/>
        </p:nvSpPr>
        <p:spPr>
          <a:xfrm>
            <a:off x="5224463" y="2768600"/>
            <a:ext cx="663575" cy="706438"/>
          </a:xfrm>
          <a:prstGeom prst="chevron">
            <a:avLst/>
          </a:prstGeom>
          <a:solidFill>
            <a:srgbClr val="FFC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a:p>
        </p:txBody>
      </p:sp>
      <p:grpSp>
        <p:nvGrpSpPr>
          <p:cNvPr id="99332" name="组合 6"/>
          <p:cNvGrpSpPr/>
          <p:nvPr/>
        </p:nvGrpSpPr>
        <p:grpSpPr bwMode="auto">
          <a:xfrm>
            <a:off x="434975" y="4497388"/>
            <a:ext cx="5778500" cy="2595562"/>
            <a:chOff x="407097" y="4337178"/>
            <a:chExt cx="5778723" cy="2595736"/>
          </a:xfrm>
        </p:grpSpPr>
        <p:sp>
          <p:nvSpPr>
            <p:cNvPr id="9" name="椭圆 3"/>
            <p:cNvSpPr/>
            <p:nvPr/>
          </p:nvSpPr>
          <p:spPr>
            <a:xfrm>
              <a:off x="407097" y="4800759"/>
              <a:ext cx="2182897" cy="806504"/>
            </a:xfrm>
            <a:custGeom>
              <a:avLst/>
              <a:gdLst>
                <a:gd name="connsiteX0" fmla="*/ 1819599 w 2302409"/>
                <a:gd name="connsiteY0" fmla="*/ 0 h 943122"/>
                <a:gd name="connsiteX1" fmla="*/ 2302409 w 2302409"/>
                <a:gd name="connsiteY1" fmla="*/ 391014 h 943122"/>
                <a:gd name="connsiteX2" fmla="*/ 1154885 w 2302409"/>
                <a:gd name="connsiteY2" fmla="*/ 943088 h 943122"/>
                <a:gd name="connsiteX3" fmla="*/ 0 w 2302409"/>
                <a:gd name="connsiteY3" fmla="*/ 406582 h 943122"/>
                <a:gd name="connsiteX4" fmla="*/ 459006 w 2302409"/>
                <a:gd name="connsiteY4" fmla="*/ 19413 h 943122"/>
                <a:gd name="connsiteX5" fmla="*/ 1150684 w 2302409"/>
                <a:gd name="connsiteY5" fmla="*/ 321815 h 943122"/>
                <a:gd name="connsiteX6" fmla="*/ 1819599 w 2302409"/>
                <a:gd name="connsiteY6" fmla="*/ 0 h 943122"/>
                <a:gd name="connsiteX0-1" fmla="*/ 1856544 w 2302409"/>
                <a:gd name="connsiteY0-2" fmla="*/ 1264 h 923709"/>
                <a:gd name="connsiteX1-3" fmla="*/ 2302409 w 2302409"/>
                <a:gd name="connsiteY1-4" fmla="*/ 371601 h 923709"/>
                <a:gd name="connsiteX2-5" fmla="*/ 1154885 w 2302409"/>
                <a:gd name="connsiteY2-6" fmla="*/ 923675 h 923709"/>
                <a:gd name="connsiteX3-7" fmla="*/ 0 w 2302409"/>
                <a:gd name="connsiteY3-8" fmla="*/ 387169 h 923709"/>
                <a:gd name="connsiteX4-9" fmla="*/ 459006 w 2302409"/>
                <a:gd name="connsiteY4-10" fmla="*/ 0 h 923709"/>
                <a:gd name="connsiteX5-11" fmla="*/ 1150684 w 2302409"/>
                <a:gd name="connsiteY5-12" fmla="*/ 302402 h 923709"/>
                <a:gd name="connsiteX6-13" fmla="*/ 1856544 w 2302409"/>
                <a:gd name="connsiteY6-14" fmla="*/ 1264 h 923709"/>
                <a:gd name="connsiteX0-15" fmla="*/ 1828835 w 2274700"/>
                <a:gd name="connsiteY0-16" fmla="*/ 1264 h 923747"/>
                <a:gd name="connsiteX1-17" fmla="*/ 2274700 w 2274700"/>
                <a:gd name="connsiteY1-18" fmla="*/ 371601 h 923747"/>
                <a:gd name="connsiteX2-19" fmla="*/ 1127176 w 2274700"/>
                <a:gd name="connsiteY2-20" fmla="*/ 923675 h 923747"/>
                <a:gd name="connsiteX3-21" fmla="*/ 0 w 2274700"/>
                <a:gd name="connsiteY3-22" fmla="*/ 397509 h 923747"/>
                <a:gd name="connsiteX4-23" fmla="*/ 431297 w 2274700"/>
                <a:gd name="connsiteY4-24" fmla="*/ 0 h 923747"/>
                <a:gd name="connsiteX5-25" fmla="*/ 1122975 w 2274700"/>
                <a:gd name="connsiteY5-26" fmla="*/ 302402 h 923747"/>
                <a:gd name="connsiteX6-27" fmla="*/ 1828835 w 2274700"/>
                <a:gd name="connsiteY6-28" fmla="*/ 1264 h 923747"/>
                <a:gd name="connsiteX0-29" fmla="*/ 1828835 w 2237755"/>
                <a:gd name="connsiteY0-30" fmla="*/ 1264 h 923747"/>
                <a:gd name="connsiteX1-31" fmla="*/ 2237755 w 2237755"/>
                <a:gd name="connsiteY1-32" fmla="*/ 371601 h 923747"/>
                <a:gd name="connsiteX2-33" fmla="*/ 1127176 w 2237755"/>
                <a:gd name="connsiteY2-34" fmla="*/ 923675 h 923747"/>
                <a:gd name="connsiteX3-35" fmla="*/ 0 w 2237755"/>
                <a:gd name="connsiteY3-36" fmla="*/ 397509 h 923747"/>
                <a:gd name="connsiteX4-37" fmla="*/ 431297 w 2237755"/>
                <a:gd name="connsiteY4-38" fmla="*/ 0 h 923747"/>
                <a:gd name="connsiteX5-39" fmla="*/ 1122975 w 2237755"/>
                <a:gd name="connsiteY5-40" fmla="*/ 302402 h 923747"/>
                <a:gd name="connsiteX6-41" fmla="*/ 1828835 w 2237755"/>
                <a:gd name="connsiteY6-42" fmla="*/ 1264 h 923747"/>
                <a:gd name="connsiteX0-43" fmla="*/ 1828835 w 2237755"/>
                <a:gd name="connsiteY0-44" fmla="*/ 1264 h 923678"/>
                <a:gd name="connsiteX1-45" fmla="*/ 2237755 w 2237755"/>
                <a:gd name="connsiteY1-46" fmla="*/ 392279 h 923678"/>
                <a:gd name="connsiteX2-47" fmla="*/ 1127176 w 2237755"/>
                <a:gd name="connsiteY2-48" fmla="*/ 923675 h 923678"/>
                <a:gd name="connsiteX3-49" fmla="*/ 0 w 2237755"/>
                <a:gd name="connsiteY3-50" fmla="*/ 397509 h 923678"/>
                <a:gd name="connsiteX4-51" fmla="*/ 431297 w 2237755"/>
                <a:gd name="connsiteY4-52" fmla="*/ 0 h 923678"/>
                <a:gd name="connsiteX5-53" fmla="*/ 1122975 w 2237755"/>
                <a:gd name="connsiteY5-54" fmla="*/ 302402 h 923678"/>
                <a:gd name="connsiteX6-55" fmla="*/ 1828835 w 2237755"/>
                <a:gd name="connsiteY6-56" fmla="*/ 1264 h 92367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2237755" h="923678">
                  <a:moveTo>
                    <a:pt x="1828835" y="1264"/>
                  </a:moveTo>
                  <a:lnTo>
                    <a:pt x="2237755" y="392279"/>
                  </a:lnTo>
                  <a:cubicBezTo>
                    <a:pt x="1957146" y="738766"/>
                    <a:pt x="1500135" y="922803"/>
                    <a:pt x="1127176" y="923675"/>
                  </a:cubicBezTo>
                  <a:cubicBezTo>
                    <a:pt x="754217" y="924547"/>
                    <a:pt x="285269" y="740170"/>
                    <a:pt x="0" y="397509"/>
                  </a:cubicBezTo>
                  <a:cubicBezTo>
                    <a:pt x="159159" y="265007"/>
                    <a:pt x="272138" y="132502"/>
                    <a:pt x="431297" y="0"/>
                  </a:cubicBezTo>
                  <a:cubicBezTo>
                    <a:pt x="597587" y="199744"/>
                    <a:pt x="890052" y="302191"/>
                    <a:pt x="1122975" y="302402"/>
                  </a:cubicBezTo>
                  <a:cubicBezTo>
                    <a:pt x="1355898" y="302613"/>
                    <a:pt x="1665262" y="203238"/>
                    <a:pt x="1828835" y="1264"/>
                  </a:cubicBezTo>
                  <a:close/>
                </a:path>
              </a:pathLst>
            </a:custGeom>
            <a:solidFill>
              <a:schemeClr val="accent1"/>
            </a:solidFill>
            <a:ln w="25400" cap="flat" cmpd="sng" algn="ctr">
              <a:noFill/>
              <a:prstDash val="solid"/>
            </a:ln>
            <a:effectLst/>
          </p:spPr>
          <p:txBody>
            <a:bodyPr lIns="0" tIns="180000" rIns="0" bIns="0" anchor="ctr"/>
            <a:lstStyle/>
            <a:p>
              <a:pPr fontAlgn="auto">
                <a:spcBef>
                  <a:spcPts val="0"/>
                </a:spcBef>
                <a:spcAft>
                  <a:spcPts val="0"/>
                </a:spcAft>
                <a:defRPr/>
              </a:pPr>
              <a:endParaRPr lang="en-US" altLang="zh-CN" sz="2000" dirty="0">
                <a:solidFill>
                  <a:schemeClr val="accent5">
                    <a:lumMod val="75000"/>
                  </a:schemeClr>
                </a:solidFill>
                <a:latin typeface="微软雅黑" panose="020B0503020204020204" pitchFamily="34" charset="-122"/>
                <a:ea typeface="微软雅黑" panose="020B0503020204020204" pitchFamily="34" charset="-122"/>
              </a:endParaRPr>
            </a:p>
          </p:txBody>
        </p:sp>
        <p:sp>
          <p:nvSpPr>
            <p:cNvPr id="15" name="空心弧 14"/>
            <p:cNvSpPr/>
            <p:nvPr/>
          </p:nvSpPr>
          <p:spPr>
            <a:xfrm>
              <a:off x="1834315" y="4337178"/>
              <a:ext cx="2905237" cy="2595736"/>
            </a:xfrm>
            <a:prstGeom prst="blockArc">
              <a:avLst>
                <a:gd name="adj1" fmla="val 13186668"/>
                <a:gd name="adj2" fmla="val 19259822"/>
                <a:gd name="adj3" fmla="val 20854"/>
              </a:avLst>
            </a:prstGeom>
            <a:solidFill>
              <a:srgbClr val="E93D2B"/>
            </a:solidFill>
            <a:ln w="25400" cap="flat" cmpd="sng" algn="ctr">
              <a:noFill/>
              <a:prstDash val="solid"/>
            </a:ln>
            <a:effectLst/>
          </p:spPr>
          <p:txBody>
            <a:bodyPr lIns="0" tIns="0" rIns="0" bIns="180000" anchor="ctr"/>
            <a:lstStyle/>
            <a:p>
              <a:pPr algn="ctr" fontAlgn="auto">
                <a:spcBef>
                  <a:spcPts val="0"/>
                </a:spcBef>
                <a:spcAft>
                  <a:spcPts val="0"/>
                </a:spcAft>
                <a:defRPr/>
              </a:pPr>
              <a:endParaRPr lang="en-US" sz="2100" b="1" kern="0" dirty="0">
                <a:solidFill>
                  <a:sysClr val="window" lastClr="FFFFFF"/>
                </a:solidFill>
                <a:latin typeface="微软雅黑" panose="020B0503020204020204" pitchFamily="34" charset="-122"/>
                <a:ea typeface="宋体" panose="02010600030101010101" pitchFamily="2" charset="-122"/>
              </a:endParaRPr>
            </a:p>
          </p:txBody>
        </p:sp>
        <p:sp>
          <p:nvSpPr>
            <p:cNvPr id="16" name="椭圆 3"/>
            <p:cNvSpPr/>
            <p:nvPr/>
          </p:nvSpPr>
          <p:spPr>
            <a:xfrm>
              <a:off x="4002924" y="4800759"/>
              <a:ext cx="2182896" cy="806504"/>
            </a:xfrm>
            <a:custGeom>
              <a:avLst/>
              <a:gdLst>
                <a:gd name="connsiteX0" fmla="*/ 1819599 w 2302409"/>
                <a:gd name="connsiteY0" fmla="*/ 0 h 943122"/>
                <a:gd name="connsiteX1" fmla="*/ 2302409 w 2302409"/>
                <a:gd name="connsiteY1" fmla="*/ 391014 h 943122"/>
                <a:gd name="connsiteX2" fmla="*/ 1154885 w 2302409"/>
                <a:gd name="connsiteY2" fmla="*/ 943088 h 943122"/>
                <a:gd name="connsiteX3" fmla="*/ 0 w 2302409"/>
                <a:gd name="connsiteY3" fmla="*/ 406582 h 943122"/>
                <a:gd name="connsiteX4" fmla="*/ 459006 w 2302409"/>
                <a:gd name="connsiteY4" fmla="*/ 19413 h 943122"/>
                <a:gd name="connsiteX5" fmla="*/ 1150684 w 2302409"/>
                <a:gd name="connsiteY5" fmla="*/ 321815 h 943122"/>
                <a:gd name="connsiteX6" fmla="*/ 1819599 w 2302409"/>
                <a:gd name="connsiteY6" fmla="*/ 0 h 943122"/>
                <a:gd name="connsiteX0-1" fmla="*/ 1856544 w 2302409"/>
                <a:gd name="connsiteY0-2" fmla="*/ 1264 h 923709"/>
                <a:gd name="connsiteX1-3" fmla="*/ 2302409 w 2302409"/>
                <a:gd name="connsiteY1-4" fmla="*/ 371601 h 923709"/>
                <a:gd name="connsiteX2-5" fmla="*/ 1154885 w 2302409"/>
                <a:gd name="connsiteY2-6" fmla="*/ 923675 h 923709"/>
                <a:gd name="connsiteX3-7" fmla="*/ 0 w 2302409"/>
                <a:gd name="connsiteY3-8" fmla="*/ 387169 h 923709"/>
                <a:gd name="connsiteX4-9" fmla="*/ 459006 w 2302409"/>
                <a:gd name="connsiteY4-10" fmla="*/ 0 h 923709"/>
                <a:gd name="connsiteX5-11" fmla="*/ 1150684 w 2302409"/>
                <a:gd name="connsiteY5-12" fmla="*/ 302402 h 923709"/>
                <a:gd name="connsiteX6-13" fmla="*/ 1856544 w 2302409"/>
                <a:gd name="connsiteY6-14" fmla="*/ 1264 h 923709"/>
                <a:gd name="connsiteX0-15" fmla="*/ 1828835 w 2274700"/>
                <a:gd name="connsiteY0-16" fmla="*/ 1264 h 923747"/>
                <a:gd name="connsiteX1-17" fmla="*/ 2274700 w 2274700"/>
                <a:gd name="connsiteY1-18" fmla="*/ 371601 h 923747"/>
                <a:gd name="connsiteX2-19" fmla="*/ 1127176 w 2274700"/>
                <a:gd name="connsiteY2-20" fmla="*/ 923675 h 923747"/>
                <a:gd name="connsiteX3-21" fmla="*/ 0 w 2274700"/>
                <a:gd name="connsiteY3-22" fmla="*/ 397509 h 923747"/>
                <a:gd name="connsiteX4-23" fmla="*/ 431297 w 2274700"/>
                <a:gd name="connsiteY4-24" fmla="*/ 0 h 923747"/>
                <a:gd name="connsiteX5-25" fmla="*/ 1122975 w 2274700"/>
                <a:gd name="connsiteY5-26" fmla="*/ 302402 h 923747"/>
                <a:gd name="connsiteX6-27" fmla="*/ 1828835 w 2274700"/>
                <a:gd name="connsiteY6-28" fmla="*/ 1264 h 923747"/>
                <a:gd name="connsiteX0-29" fmla="*/ 1828835 w 2237755"/>
                <a:gd name="connsiteY0-30" fmla="*/ 1264 h 923747"/>
                <a:gd name="connsiteX1-31" fmla="*/ 2237755 w 2237755"/>
                <a:gd name="connsiteY1-32" fmla="*/ 371601 h 923747"/>
                <a:gd name="connsiteX2-33" fmla="*/ 1127176 w 2237755"/>
                <a:gd name="connsiteY2-34" fmla="*/ 923675 h 923747"/>
                <a:gd name="connsiteX3-35" fmla="*/ 0 w 2237755"/>
                <a:gd name="connsiteY3-36" fmla="*/ 397509 h 923747"/>
                <a:gd name="connsiteX4-37" fmla="*/ 431297 w 2237755"/>
                <a:gd name="connsiteY4-38" fmla="*/ 0 h 923747"/>
                <a:gd name="connsiteX5-39" fmla="*/ 1122975 w 2237755"/>
                <a:gd name="connsiteY5-40" fmla="*/ 302402 h 923747"/>
                <a:gd name="connsiteX6-41" fmla="*/ 1828835 w 2237755"/>
                <a:gd name="connsiteY6-42" fmla="*/ 1264 h 923747"/>
                <a:gd name="connsiteX0-43" fmla="*/ 1828835 w 2237755"/>
                <a:gd name="connsiteY0-44" fmla="*/ 1264 h 923678"/>
                <a:gd name="connsiteX1-45" fmla="*/ 2237755 w 2237755"/>
                <a:gd name="connsiteY1-46" fmla="*/ 392279 h 923678"/>
                <a:gd name="connsiteX2-47" fmla="*/ 1127176 w 2237755"/>
                <a:gd name="connsiteY2-48" fmla="*/ 923675 h 923678"/>
                <a:gd name="connsiteX3-49" fmla="*/ 0 w 2237755"/>
                <a:gd name="connsiteY3-50" fmla="*/ 397509 h 923678"/>
                <a:gd name="connsiteX4-51" fmla="*/ 431297 w 2237755"/>
                <a:gd name="connsiteY4-52" fmla="*/ 0 h 923678"/>
                <a:gd name="connsiteX5-53" fmla="*/ 1122975 w 2237755"/>
                <a:gd name="connsiteY5-54" fmla="*/ 302402 h 923678"/>
                <a:gd name="connsiteX6-55" fmla="*/ 1828835 w 2237755"/>
                <a:gd name="connsiteY6-56" fmla="*/ 1264 h 92367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2237755" h="923678">
                  <a:moveTo>
                    <a:pt x="1828835" y="1264"/>
                  </a:moveTo>
                  <a:lnTo>
                    <a:pt x="2237755" y="392279"/>
                  </a:lnTo>
                  <a:cubicBezTo>
                    <a:pt x="1957146" y="738766"/>
                    <a:pt x="1500135" y="922803"/>
                    <a:pt x="1127176" y="923675"/>
                  </a:cubicBezTo>
                  <a:cubicBezTo>
                    <a:pt x="754217" y="924547"/>
                    <a:pt x="285269" y="740170"/>
                    <a:pt x="0" y="397509"/>
                  </a:cubicBezTo>
                  <a:cubicBezTo>
                    <a:pt x="159159" y="265007"/>
                    <a:pt x="272138" y="132502"/>
                    <a:pt x="431297" y="0"/>
                  </a:cubicBezTo>
                  <a:cubicBezTo>
                    <a:pt x="597587" y="199744"/>
                    <a:pt x="890052" y="302191"/>
                    <a:pt x="1122975" y="302402"/>
                  </a:cubicBezTo>
                  <a:cubicBezTo>
                    <a:pt x="1355898" y="302613"/>
                    <a:pt x="1665262" y="203238"/>
                    <a:pt x="1828835" y="1264"/>
                  </a:cubicBezTo>
                  <a:close/>
                </a:path>
              </a:pathLst>
            </a:custGeom>
            <a:solidFill>
              <a:schemeClr val="accent1"/>
            </a:solidFill>
            <a:ln w="25400" cap="flat" cmpd="sng" algn="ctr">
              <a:noFill/>
              <a:prstDash val="solid"/>
            </a:ln>
            <a:effectLst/>
          </p:spPr>
          <p:txBody>
            <a:bodyPr lIns="0" tIns="180000" rIns="0" bIns="0" anchor="ctr"/>
            <a:lstStyle/>
            <a:p>
              <a:pPr algn="ctr" fontAlgn="auto">
                <a:spcBef>
                  <a:spcPts val="0"/>
                </a:spcBef>
                <a:spcAft>
                  <a:spcPts val="0"/>
                </a:spcAft>
                <a:defRPr/>
              </a:pPr>
              <a:endParaRPr lang="zh-CN" altLang="en-US" sz="2100" b="1" kern="0" dirty="0">
                <a:solidFill>
                  <a:sysClr val="window" lastClr="FFFFFF"/>
                </a:solidFill>
                <a:latin typeface="微软雅黑" panose="020B0503020204020204" pitchFamily="34" charset="-122"/>
                <a:ea typeface="宋体" panose="02010600030101010101" pitchFamily="2" charset="-122"/>
              </a:endParaRPr>
            </a:p>
          </p:txBody>
        </p:sp>
        <p:sp>
          <p:nvSpPr>
            <p:cNvPr id="99339" name="矩形 1"/>
            <p:cNvSpPr>
              <a:spLocks noChangeArrowheads="1"/>
            </p:cNvSpPr>
            <p:nvPr/>
          </p:nvSpPr>
          <p:spPr bwMode="auto">
            <a:xfrm>
              <a:off x="582245" y="5028630"/>
              <a:ext cx="1800493" cy="369332"/>
            </a:xfrm>
            <a:prstGeom prst="rect">
              <a:avLst/>
            </a:prstGeom>
            <a:noFill/>
            <a:ln w="9525">
              <a:noFill/>
              <a:miter lim="800000"/>
            </a:ln>
          </p:spPr>
          <p:txBody>
            <a:bodyPr wrap="none">
              <a:spAutoFit/>
            </a:bodyPr>
            <a:lstStyle/>
            <a:p>
              <a:r>
                <a:rPr lang="zh-CN" altLang="en-US">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不是阶段性任务</a:t>
              </a:r>
              <a:endParaRPr lang="en-US" altLang="zh-CN">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40" name="矩形 2"/>
            <p:cNvSpPr>
              <a:spLocks noChangeArrowheads="1"/>
            </p:cNvSpPr>
            <p:nvPr/>
          </p:nvSpPr>
          <p:spPr bwMode="auto">
            <a:xfrm>
              <a:off x="2350420" y="4493895"/>
              <a:ext cx="1800493" cy="369332"/>
            </a:xfrm>
            <a:prstGeom prst="rect">
              <a:avLst/>
            </a:prstGeom>
            <a:noFill/>
            <a:ln w="9525">
              <a:noFill/>
              <a:miter lim="800000"/>
            </a:ln>
          </p:spPr>
          <p:txBody>
            <a:bodyPr wrap="none">
              <a:spAutoFit/>
            </a:bodyPr>
            <a:lstStyle/>
            <a:p>
              <a:r>
                <a:rPr lang="zh-CN" altLang="en-US">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不是附加性任务</a:t>
              </a:r>
              <a:endParaRPr lang="en-US" altLang="zh-CN">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99341" name="矩形 5"/>
            <p:cNvSpPr>
              <a:spLocks noChangeArrowheads="1"/>
            </p:cNvSpPr>
            <p:nvPr/>
          </p:nvSpPr>
          <p:spPr bwMode="auto">
            <a:xfrm>
              <a:off x="4179488" y="5063032"/>
              <a:ext cx="1800493" cy="369332"/>
            </a:xfrm>
            <a:prstGeom prst="rect">
              <a:avLst/>
            </a:prstGeom>
            <a:noFill/>
            <a:ln w="9525">
              <a:noFill/>
              <a:miter lim="800000"/>
            </a:ln>
          </p:spPr>
          <p:txBody>
            <a:bodyPr wrap="none">
              <a:spAutoFit/>
            </a:bodyPr>
            <a:lstStyle/>
            <a:p>
              <a:r>
                <a:rPr lang="zh-CN" altLang="en-US">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不是局部性任务</a:t>
              </a:r>
              <a:endParaRPr lang="en-US" altLang="zh-CN">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18"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99334" name="图片 179" descr="C:\Users\666\Desktop\LOGO副本.pngLOGO副本"/>
          <p:cNvPicPr>
            <a:picLocks noChangeAspect="1"/>
          </p:cNvPicPr>
          <p:nvPr/>
        </p:nvPicPr>
        <p:blipFill>
          <a:blip r:embed="rId4" cstate="print"/>
          <a:srcRect/>
          <a:stretch>
            <a:fillRect/>
          </a:stretch>
        </p:blipFill>
        <p:spPr bwMode="auto">
          <a:xfrm>
            <a:off x="415925" y="233363"/>
            <a:ext cx="2117725" cy="485775"/>
          </a:xfrm>
          <a:prstGeom prst="rect">
            <a:avLst/>
          </a:prstGeom>
          <a:noFill/>
          <a:ln w="9525">
            <a:noFill/>
            <a:miter lim="800000"/>
            <a:headEnd/>
            <a:tailEnd/>
          </a:ln>
        </p:spPr>
      </p:pic>
      <p:sp>
        <p:nvSpPr>
          <p:cNvPr id="99335" name="文本框 6"/>
          <p:cNvSpPr txBox="1">
            <a:spLocks noChangeArrowheads="1"/>
          </p:cNvSpPr>
          <p:nvPr/>
        </p:nvSpPr>
        <p:spPr bwMode="auto">
          <a:xfrm>
            <a:off x="2627313" y="136525"/>
            <a:ext cx="9356725" cy="701675"/>
          </a:xfrm>
          <a:prstGeom prst="rect">
            <a:avLst/>
          </a:prstGeom>
          <a:noFill/>
          <a:ln w="9525">
            <a:noFill/>
            <a:miter lim="800000"/>
          </a:ln>
        </p:spPr>
        <p:txBody>
          <a:bodyPr wrap="none">
            <a:spAutoFit/>
          </a:bodyPr>
          <a:lstStyle/>
          <a:p>
            <a:r>
              <a:rPr lang="zh-CN" altLang="en-US" sz="40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六、</a:t>
            </a:r>
            <a:r>
              <a:rPr lang="zh-CN" altLang="en-US" sz="4000" b="1" dirty="0">
                <a:solidFill>
                  <a:schemeClr val="bg1"/>
                </a:solidFill>
                <a:latin typeface="微软雅黑" panose="020B0503020204020204" pitchFamily="34" charset="-122"/>
                <a:sym typeface="+mn-ea"/>
              </a:rPr>
              <a:t>体会感想分享：心智磨炼与喜悦凝聚</a:t>
            </a:r>
          </a:p>
        </p:txBody>
      </p:sp>
    </p:spTree>
  </p:cSld>
  <p:clrMapOvr>
    <a:masterClrMapping/>
  </p:clrMapOvr>
  <p:transition/>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文本框 2"/>
          <p:cNvSpPr txBox="1">
            <a:spLocks noChangeArrowheads="1"/>
          </p:cNvSpPr>
          <p:nvPr/>
        </p:nvSpPr>
        <p:spPr bwMode="auto">
          <a:xfrm>
            <a:off x="463550" y="1793875"/>
            <a:ext cx="6280150" cy="3415030"/>
          </a:xfrm>
          <a:prstGeom prst="rect">
            <a:avLst/>
          </a:prstGeom>
          <a:noFill/>
          <a:ln w="9525">
            <a:noFill/>
            <a:miter lim="800000"/>
          </a:ln>
        </p:spPr>
        <p:txBody>
          <a:bodyPr>
            <a:spAutoFit/>
          </a:bodyPr>
          <a:lstStyle/>
          <a:p>
            <a:pPr marL="457200" indent="-457200">
              <a:lnSpc>
                <a:spcPct val="150000"/>
              </a:lnSpc>
              <a:buFont typeface="Wingdings" panose="05000000000000000000" pitchFamily="2" charset="2"/>
              <a:buChar char="p"/>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走访、访谈、联络员：培训</a:t>
            </a:r>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a:p>
            <a:pPr marL="457200" indent="-457200">
              <a:lnSpc>
                <a:spcPct val="150000"/>
              </a:lnSpc>
              <a:buFont typeface="Wingdings" panose="05000000000000000000" pitchFamily="2" charset="2"/>
              <a:buChar char="p"/>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集中考察路线要整体集成</a:t>
            </a:r>
          </a:p>
          <a:p>
            <a:pPr marL="457200" indent="-457200">
              <a:lnSpc>
                <a:spcPct val="150000"/>
              </a:lnSpc>
              <a:buFont typeface="Wingdings" panose="05000000000000000000" pitchFamily="2" charset="2"/>
              <a:buChar char="p"/>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教师认识水平和教学能力提升要有实效</a:t>
            </a:r>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a:p>
            <a:pPr marL="457200" indent="-457200">
              <a:lnSpc>
                <a:spcPct val="150000"/>
              </a:lnSpc>
              <a:buFont typeface="Wingdings" panose="05000000000000000000" pitchFamily="2" charset="2"/>
              <a:buChar char="p"/>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部门（院系）汇报要事先准备</a:t>
            </a:r>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a:p>
            <a:pPr marL="457200" indent="-457200">
              <a:lnSpc>
                <a:spcPct val="150000"/>
              </a:lnSpc>
              <a:buFont typeface="Wingdings" panose="05000000000000000000" pitchFamily="2" charset="2"/>
              <a:buChar char="p"/>
            </a:pPr>
            <a:r>
              <a:rPr lang="zh-CN" altLang="en-US" sz="2400">
                <a:latin typeface="微软雅黑" panose="020B0503020204020204" pitchFamily="34" charset="-122"/>
                <a:ea typeface="微软雅黑" panose="020B0503020204020204" pitchFamily="34" charset="-122"/>
                <a:cs typeface="微软雅黑" panose="020B0503020204020204" pitchFamily="34" charset="-122"/>
                <a:sym typeface="+mn-ea"/>
              </a:rPr>
              <a:t>校外实训实习基地：</a:t>
            </a:r>
            <a:r>
              <a:rPr lang="zh-CN" altLang="zh-CN" sz="2400">
                <a:latin typeface="微软雅黑" panose="020B0503020204020204" pitchFamily="34" charset="-122"/>
                <a:ea typeface="微软雅黑" panose="020B0503020204020204" pitchFamily="34" charset="-122"/>
                <a:cs typeface="微软雅黑" panose="020B0503020204020204" pitchFamily="34" charset="-122"/>
              </a:rPr>
              <a:t>进校前跟企业沟通磨合，达成共识，共同发展</a:t>
            </a:r>
            <a:endParaRPr lang="zh-CN" altLang="en-US" sz="24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0" name="文本框 27"/>
          <p:cNvSpPr txBox="1"/>
          <p:nvPr/>
        </p:nvSpPr>
        <p:spPr bwMode="auto">
          <a:xfrm>
            <a:off x="463550" y="1082675"/>
            <a:ext cx="5532438" cy="519113"/>
          </a:xfrm>
          <a:prstGeom prst="rect">
            <a:avLst/>
          </a:prstGeom>
          <a:noFill/>
        </p:spPr>
        <p:txBody>
          <a:bodyPr>
            <a:spAutoFit/>
          </a:bodyPr>
          <a:lstStyle/>
          <a:p>
            <a:pPr>
              <a:defRPr/>
            </a:pPr>
            <a:r>
              <a:rPr lang="en-US" altLang="zh-CN"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3.</a:t>
            </a:r>
            <a:r>
              <a:rPr lang="zh-CN" altLang="en-US"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迎评准备要准确、细致、全面</a:t>
            </a:r>
            <a:endParaRPr lang="zh-CN" altLang="en-US" sz="2800" b="1" dirty="0">
              <a:solidFill>
                <a:srgbClr val="FF0000"/>
              </a:solidFill>
              <a:effectLst>
                <a:outerShdw blurRad="38100" dist="38100" dir="2700000" algn="tl">
                  <a:srgbClr val="FFFFFF"/>
                </a:outerShdw>
              </a:effectLst>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pic>
        <p:nvPicPr>
          <p:cNvPr id="100355" name="Picture 9" descr="http://www.cdtu.edu.cn/_mediafile/cdtunew/2018/09/21/15qk46d4fr.jpg"/>
          <p:cNvPicPr>
            <a:picLocks noChangeAspect="1" noChangeArrowheads="1"/>
          </p:cNvPicPr>
          <p:nvPr/>
        </p:nvPicPr>
        <p:blipFill>
          <a:blip r:embed="rId3" cstate="print"/>
          <a:srcRect/>
          <a:stretch>
            <a:fillRect/>
          </a:stretch>
        </p:blipFill>
        <p:spPr bwMode="auto">
          <a:xfrm>
            <a:off x="8008938" y="3978275"/>
            <a:ext cx="3571875" cy="2678113"/>
          </a:xfrm>
          <a:prstGeom prst="rect">
            <a:avLst/>
          </a:prstGeom>
          <a:noFill/>
          <a:ln w="9525">
            <a:noFill/>
            <a:miter lim="800000"/>
            <a:headEnd/>
            <a:tailEnd/>
          </a:ln>
        </p:spPr>
      </p:pic>
      <p:pic>
        <p:nvPicPr>
          <p:cNvPr id="100356" name="图片 1"/>
          <p:cNvPicPr>
            <a:picLocks noChangeAspect="1"/>
          </p:cNvPicPr>
          <p:nvPr/>
        </p:nvPicPr>
        <p:blipFill>
          <a:blip r:embed="rId4" cstate="print"/>
          <a:srcRect/>
          <a:stretch>
            <a:fillRect/>
          </a:stretch>
        </p:blipFill>
        <p:spPr bwMode="auto">
          <a:xfrm>
            <a:off x="7975600" y="1379538"/>
            <a:ext cx="3605213" cy="2408237"/>
          </a:xfrm>
          <a:prstGeom prst="rect">
            <a:avLst/>
          </a:prstGeom>
          <a:noFill/>
          <a:ln w="9525">
            <a:noFill/>
            <a:miter lim="800000"/>
            <a:headEnd/>
            <a:tailEnd/>
          </a:ln>
        </p:spPr>
      </p:pic>
      <p:sp>
        <p:nvSpPr>
          <p:cNvPr id="12"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100358" name="图片 179" descr="C:\Users\666\Desktop\LOGO副本.pngLOGO副本"/>
          <p:cNvPicPr>
            <a:picLocks noChangeAspect="1"/>
          </p:cNvPicPr>
          <p:nvPr/>
        </p:nvPicPr>
        <p:blipFill>
          <a:blip r:embed="rId5" cstate="print"/>
          <a:srcRect/>
          <a:stretch>
            <a:fillRect/>
          </a:stretch>
        </p:blipFill>
        <p:spPr bwMode="auto">
          <a:xfrm>
            <a:off x="415925" y="233363"/>
            <a:ext cx="2117725" cy="485775"/>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文本框 2"/>
          <p:cNvSpPr txBox="1">
            <a:spLocks noChangeArrowheads="1"/>
          </p:cNvSpPr>
          <p:nvPr/>
        </p:nvSpPr>
        <p:spPr bwMode="auto">
          <a:xfrm>
            <a:off x="688975" y="3463925"/>
            <a:ext cx="7331075" cy="2870200"/>
          </a:xfrm>
          <a:prstGeom prst="rect">
            <a:avLst/>
          </a:prstGeom>
          <a:noFill/>
          <a:ln w="9525">
            <a:noFill/>
            <a:miter lim="800000"/>
          </a:ln>
        </p:spPr>
        <p:txBody>
          <a:bodyPr>
            <a:spAutoFit/>
          </a:bodyPr>
          <a:lstStyle/>
          <a:p>
            <a:pPr marL="457200" indent="-457200">
              <a:lnSpc>
                <a:spcPct val="130000"/>
              </a:lnSpc>
            </a:pP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sym typeface="+mn-ea"/>
              </a:rPr>
              <a:t>（一）统筹指挥组                  </a:t>
            </a:r>
            <a:r>
              <a:rPr lang="zh-CN" altLang="zh-CN" sz="2000" b="1" dirty="0">
                <a:latin typeface="微软雅黑" panose="020B0503020204020204" pitchFamily="34" charset="-122"/>
                <a:ea typeface="微软雅黑" panose="020B0503020204020204" pitchFamily="34" charset="-122"/>
                <a:cs typeface="微软雅黑" panose="020B0503020204020204" pitchFamily="34" charset="-122"/>
                <a:sym typeface="+mn-ea"/>
              </a:rPr>
              <a:t>（七）校外实习与就业基地组</a:t>
            </a:r>
            <a:endParaRPr lang="zh-CN" altLang="en-US" sz="2000" b="1" dirty="0">
              <a:latin typeface="微软雅黑" panose="020B0503020204020204" pitchFamily="34" charset="-122"/>
              <a:ea typeface="微软雅黑" panose="020B0503020204020204" pitchFamily="34" charset="-122"/>
              <a:cs typeface="微软雅黑" panose="020B0503020204020204" pitchFamily="34" charset="-122"/>
            </a:endParaRPr>
          </a:p>
          <a:p>
            <a:pPr marL="457200" indent="-457200">
              <a:lnSpc>
                <a:spcPct val="130000"/>
              </a:lnSpc>
            </a:pPr>
            <a:r>
              <a:rPr lang="zh-CN" altLang="zh-CN" sz="2000" b="1" dirty="0">
                <a:latin typeface="微软雅黑" panose="020B0503020204020204" pitchFamily="34" charset="-122"/>
                <a:ea typeface="微软雅黑" panose="020B0503020204020204" pitchFamily="34" charset="-122"/>
                <a:cs typeface="微软雅黑" panose="020B0503020204020204" pitchFamily="34" charset="-122"/>
                <a:sym typeface="+mn-ea"/>
              </a:rPr>
              <a:t>（二）综合材料组                  （八）教师组</a:t>
            </a:r>
            <a:endParaRPr lang="en-US" altLang="zh-CN" sz="2000" b="1" dirty="0">
              <a:latin typeface="微软雅黑" panose="020B0503020204020204" pitchFamily="34" charset="-122"/>
              <a:ea typeface="微软雅黑" panose="020B0503020204020204" pitchFamily="34" charset="-122"/>
              <a:cs typeface="微软雅黑" panose="020B0503020204020204" pitchFamily="34" charset="-122"/>
            </a:endParaRPr>
          </a:p>
          <a:p>
            <a:pPr marL="457200" indent="-457200">
              <a:lnSpc>
                <a:spcPct val="130000"/>
              </a:lnSpc>
            </a:pPr>
            <a:r>
              <a:rPr lang="zh-CN" altLang="zh-CN" sz="2000" b="1" dirty="0">
                <a:latin typeface="微软雅黑" panose="020B0503020204020204" pitchFamily="34" charset="-122"/>
                <a:ea typeface="微软雅黑" panose="020B0503020204020204" pitchFamily="34" charset="-122"/>
                <a:cs typeface="微软雅黑" panose="020B0503020204020204" pitchFamily="34" charset="-122"/>
                <a:sym typeface="+mn-ea"/>
              </a:rPr>
              <a:t>（三）联络与引导组               （九）学生组</a:t>
            </a:r>
            <a:endParaRPr lang="en-US" altLang="zh-CN" sz="2000" b="1" dirty="0">
              <a:latin typeface="微软雅黑" panose="020B0503020204020204" pitchFamily="34" charset="-122"/>
              <a:ea typeface="微软雅黑" panose="020B0503020204020204" pitchFamily="34" charset="-122"/>
              <a:cs typeface="微软雅黑" panose="020B0503020204020204" pitchFamily="34" charset="-122"/>
            </a:endParaRPr>
          </a:p>
          <a:p>
            <a:pPr marL="457200" indent="-457200">
              <a:lnSpc>
                <a:spcPct val="130000"/>
              </a:lnSpc>
            </a:pPr>
            <a:r>
              <a:rPr lang="zh-CN" altLang="zh-CN" sz="2000" b="1" dirty="0">
                <a:latin typeface="微软雅黑" panose="020B0503020204020204" pitchFamily="34" charset="-122"/>
                <a:ea typeface="微软雅黑" panose="020B0503020204020204" pitchFamily="34" charset="-122"/>
                <a:cs typeface="微软雅黑" panose="020B0503020204020204" pitchFamily="34" charset="-122"/>
                <a:sym typeface="+mn-ea"/>
              </a:rPr>
              <a:t>（四）服务保障组                  （十）宣传组</a:t>
            </a:r>
            <a:endParaRPr lang="en-US" altLang="zh-CN" sz="2000" b="1" dirty="0">
              <a:latin typeface="微软雅黑" panose="020B0503020204020204" pitchFamily="34" charset="-122"/>
              <a:ea typeface="微软雅黑" panose="020B0503020204020204" pitchFamily="34" charset="-122"/>
              <a:cs typeface="微软雅黑" panose="020B0503020204020204" pitchFamily="34" charset="-122"/>
            </a:endParaRPr>
          </a:p>
          <a:p>
            <a:pPr marL="457200" indent="-457200">
              <a:lnSpc>
                <a:spcPct val="130000"/>
              </a:lnSpc>
            </a:pPr>
            <a:r>
              <a:rPr lang="zh-CN" altLang="zh-CN" sz="2000" b="1" dirty="0">
                <a:latin typeface="微软雅黑" panose="020B0503020204020204" pitchFamily="34" charset="-122"/>
                <a:ea typeface="微软雅黑" panose="020B0503020204020204" pitchFamily="34" charset="-122"/>
                <a:cs typeface="微软雅黑" panose="020B0503020204020204" pitchFamily="34" charset="-122"/>
                <a:sym typeface="+mn-ea"/>
              </a:rPr>
              <a:t>（五）课堂、试卷、论文组     （十一）后勤保障组</a:t>
            </a:r>
            <a:endParaRPr lang="en-US" altLang="zh-CN" sz="2000" b="1" dirty="0">
              <a:latin typeface="微软雅黑" panose="020B0503020204020204" pitchFamily="34" charset="-122"/>
              <a:ea typeface="微软雅黑" panose="020B0503020204020204" pitchFamily="34" charset="-122"/>
              <a:cs typeface="微软雅黑" panose="020B0503020204020204" pitchFamily="34" charset="-122"/>
            </a:endParaRPr>
          </a:p>
          <a:p>
            <a:pPr marL="457200" indent="-457200">
              <a:lnSpc>
                <a:spcPct val="130000"/>
              </a:lnSpc>
            </a:pPr>
            <a:r>
              <a:rPr lang="zh-CN" altLang="zh-CN" sz="2000" b="1" dirty="0">
                <a:latin typeface="微软雅黑" panose="020B0503020204020204" pitchFamily="34" charset="-122"/>
                <a:ea typeface="微软雅黑" panose="020B0503020204020204" pitchFamily="34" charset="-122"/>
                <a:cs typeface="微软雅黑" panose="020B0503020204020204" pitchFamily="34" charset="-122"/>
                <a:sym typeface="+mn-ea"/>
              </a:rPr>
              <a:t>（六）校内考察组                  （十二）安全稳定组</a:t>
            </a:r>
            <a:endParaRPr lang="zh-CN" altLang="en-US" sz="2000" b="1" dirty="0">
              <a:latin typeface="微软雅黑" panose="020B0503020204020204" pitchFamily="34" charset="-122"/>
              <a:ea typeface="微软雅黑" panose="020B0503020204020204" pitchFamily="34" charset="-122"/>
              <a:cs typeface="微软雅黑" panose="020B0503020204020204" pitchFamily="34" charset="-122"/>
            </a:endParaRPr>
          </a:p>
        </p:txBody>
      </p:sp>
      <p:pic>
        <p:nvPicPr>
          <p:cNvPr id="101378" name="图片 1"/>
          <p:cNvPicPr>
            <a:picLocks noChangeAspect="1"/>
          </p:cNvPicPr>
          <p:nvPr/>
        </p:nvPicPr>
        <p:blipFill>
          <a:blip r:embed="rId4" cstate="print"/>
          <a:srcRect/>
          <a:stretch>
            <a:fillRect/>
          </a:stretch>
        </p:blipFill>
        <p:spPr bwMode="auto">
          <a:xfrm>
            <a:off x="7886700" y="1022350"/>
            <a:ext cx="3741738" cy="5207000"/>
          </a:xfrm>
          <a:prstGeom prst="rect">
            <a:avLst/>
          </a:prstGeom>
          <a:noFill/>
          <a:ln w="9525">
            <a:noFill/>
            <a:miter lim="800000"/>
            <a:headEnd/>
            <a:tailEnd/>
          </a:ln>
        </p:spPr>
      </p:pic>
      <p:sp>
        <p:nvSpPr>
          <p:cNvPr id="2" name="文本框 27"/>
          <p:cNvSpPr txBox="1"/>
          <p:nvPr/>
        </p:nvSpPr>
        <p:spPr bwMode="auto">
          <a:xfrm>
            <a:off x="1490663" y="2827338"/>
            <a:ext cx="5211762" cy="522287"/>
          </a:xfrm>
          <a:prstGeom prst="rect">
            <a:avLst/>
          </a:prstGeom>
          <a:noFill/>
        </p:spPr>
        <p:txBody>
          <a:bodyPr wrap="none">
            <a:spAutoFit/>
          </a:bodyPr>
          <a:lstStyle/>
          <a:p>
            <a:pPr fontAlgn="auto">
              <a:spcAft>
                <a:spcPts val="0"/>
              </a:spcAft>
              <a:defRPr/>
            </a:pPr>
            <a:r>
              <a:rPr lang="zh-CN" altLang="zh-CN" sz="2800" b="1" dirty="0">
                <a:latin typeface="微软雅黑" panose="020B0503020204020204" pitchFamily="34" charset="-122"/>
                <a:ea typeface="微软雅黑" panose="020B0503020204020204" pitchFamily="34" charset="-122"/>
                <a:sym typeface="+mn-ea"/>
              </a:rPr>
              <a:t>案例：“专家进校评估”工作组</a:t>
            </a:r>
            <a:endParaRPr lang="zh-CN" altLang="zh-CN" sz="2800" b="1" dirty="0">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sym typeface="+mn-ea"/>
            </a:endParaRPr>
          </a:p>
        </p:txBody>
      </p:sp>
      <p:sp>
        <p:nvSpPr>
          <p:cNvPr id="12" name="文本框 27"/>
          <p:cNvSpPr txBox="1"/>
          <p:nvPr/>
        </p:nvSpPr>
        <p:spPr bwMode="auto">
          <a:xfrm>
            <a:off x="241300" y="1300163"/>
            <a:ext cx="7994650" cy="1373187"/>
          </a:xfrm>
          <a:prstGeom prst="rect">
            <a:avLst/>
          </a:prstGeom>
          <a:noFill/>
        </p:spPr>
        <p:txBody>
          <a:bodyPr>
            <a:spAutoFit/>
          </a:bodyPr>
          <a:lstStyle/>
          <a:p>
            <a:pPr>
              <a:defRPr/>
            </a:pPr>
            <a:r>
              <a:rPr lang="en-US" altLang="zh-CN"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4.</a:t>
            </a:r>
            <a:r>
              <a:rPr lang="zh-CN" altLang="zh-CN"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专家进校考察期间要有专门工作方案</a:t>
            </a:r>
            <a:endParaRPr lang="zh-CN" altLang="en-US"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defRPr/>
            </a:pPr>
            <a:endParaRPr lang="zh-CN" altLang="en-US" sz="2800" b="1" dirty="0">
              <a:latin typeface="微软雅黑" panose="020B0503020204020204" pitchFamily="34" charset="-122"/>
              <a:ea typeface="微软雅黑" panose="020B0503020204020204" pitchFamily="34" charset="-122"/>
              <a:cs typeface="微软雅黑" panose="020B0503020204020204" pitchFamily="34" charset="-122"/>
              <a:sym typeface="+mn-ea"/>
            </a:endParaRPr>
          </a:p>
          <a:p>
            <a:pPr>
              <a:defRPr/>
            </a:pPr>
            <a:r>
              <a:rPr lang="zh-CN" altLang="en-US" b="1" dirty="0">
                <a:latin typeface="微软雅黑" panose="020B0503020204020204" pitchFamily="34" charset="-122"/>
                <a:ea typeface="微软雅黑" panose="020B0503020204020204" pitchFamily="34" charset="-122"/>
                <a:cs typeface="微软雅黑" panose="020B0503020204020204" pitchFamily="34" charset="-122"/>
                <a:sym typeface="+mn-ea"/>
              </a:rPr>
              <a:t>  </a:t>
            </a:r>
            <a:r>
              <a:rPr lang="zh-CN" altLang="zh-CN" b="1" dirty="0">
                <a:latin typeface="微软雅黑" panose="020B0503020204020204" pitchFamily="34" charset="-122"/>
                <a:ea typeface="微软雅黑" panose="020B0503020204020204" pitchFamily="34" charset="-122"/>
                <a:cs typeface="微软雅黑" panose="020B0503020204020204" pitchFamily="34" charset="-122"/>
                <a:sym typeface="+mn-ea"/>
              </a:rPr>
              <a:t>各服务组要</a:t>
            </a:r>
            <a:r>
              <a:rPr lang="zh-CN" altLang="zh-CN" b="1" dirty="0">
                <a:solidFill>
                  <a:srgbClr val="0070C0"/>
                </a:solidFill>
                <a:latin typeface="微软雅黑" panose="020B0503020204020204" pitchFamily="34" charset="-122"/>
                <a:ea typeface="微软雅黑" panose="020B0503020204020204" pitchFamily="34" charset="-122"/>
                <a:cs typeface="微软雅黑" panose="020B0503020204020204" pitchFamily="34" charset="-122"/>
                <a:sym typeface="+mn-ea"/>
              </a:rPr>
              <a:t>高度协调、指挥有序、调度有方</a:t>
            </a:r>
            <a:r>
              <a:rPr lang="zh-CN" altLang="zh-CN" sz="28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a:t>
            </a:r>
            <a:endParaRPr lang="zh-CN" altLang="zh-CN" sz="2800" b="1" dirty="0">
              <a:solidFill>
                <a:schemeClr val="bg1"/>
              </a:solidFill>
              <a:effectLst>
                <a:outerShdw blurRad="38100" dist="38100" dir="2700000" algn="tl">
                  <a:srgbClr val="000000"/>
                </a:outerShdw>
              </a:effectLst>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grpSp>
        <p:nvGrpSpPr>
          <p:cNvPr id="101381" name="组合 12"/>
          <p:cNvGrpSpPr/>
          <p:nvPr/>
        </p:nvGrpSpPr>
        <p:grpSpPr bwMode="auto">
          <a:xfrm>
            <a:off x="120650" y="3379788"/>
            <a:ext cx="7766050" cy="3189287"/>
            <a:chOff x="7812293" y="5236560"/>
            <a:chExt cx="3286125" cy="965771"/>
          </a:xfrm>
        </p:grpSpPr>
        <p:sp>
          <p:nvSpPr>
            <p:cNvPr id="14" name="矩形 13"/>
            <p:cNvSpPr/>
            <p:nvPr>
              <p:custDataLst>
                <p:tags r:id="rId2"/>
              </p:custDataLst>
            </p:nvPr>
          </p:nvSpPr>
          <p:spPr bwMode="auto">
            <a:xfrm>
              <a:off x="7990303" y="5236560"/>
              <a:ext cx="3022133" cy="965771"/>
            </a:xfrm>
            <a:prstGeom prst="rect">
              <a:avLst/>
            </a:prstGeom>
            <a:noFill/>
            <a:ln w="76200">
              <a:solidFill>
                <a:schemeClr val="accent1"/>
              </a:solidFill>
              <a:prstDash val="sysDash"/>
            </a:ln>
          </p:spPr>
          <p:style>
            <a:lnRef idx="2">
              <a:srgbClr val="283149">
                <a:shade val="50000"/>
              </a:srgbClr>
            </a:lnRef>
            <a:fillRef idx="1">
              <a:srgbClr val="283149"/>
            </a:fillRef>
            <a:effectRef idx="0">
              <a:srgbClr val="283149"/>
            </a:effectRef>
            <a:fontRef idx="minor">
              <a:srgbClr val="FCFCFC"/>
            </a:fontRef>
          </p:style>
          <p:txBody>
            <a:bodyPr anchor="ctr"/>
            <a:lstStyle/>
            <a:p>
              <a:pPr algn="ctr" fontAlgn="auto">
                <a:spcBef>
                  <a:spcPts val="0"/>
                </a:spcBef>
                <a:spcAft>
                  <a:spcPts val="0"/>
                </a:spcAft>
                <a:defRPr/>
              </a:pPr>
              <a:endParaRPr lang="zh-CN" altLang="en-US">
                <a:noFill/>
                <a:latin typeface="等线" charset="-122"/>
                <a:ea typeface="等线" charset="-122"/>
                <a:cs typeface="+mn-ea"/>
              </a:endParaRPr>
            </a:p>
          </p:txBody>
        </p:sp>
        <p:sp>
          <p:nvSpPr>
            <p:cNvPr id="101386" name="矩形 14"/>
            <p:cNvSpPr>
              <a:spLocks noChangeArrowheads="1"/>
            </p:cNvSpPr>
            <p:nvPr/>
          </p:nvSpPr>
          <p:spPr bwMode="auto">
            <a:xfrm>
              <a:off x="7812293" y="5246655"/>
              <a:ext cx="3286125" cy="111047"/>
            </a:xfrm>
            <a:prstGeom prst="rect">
              <a:avLst/>
            </a:prstGeom>
            <a:noFill/>
            <a:ln w="9525">
              <a:noFill/>
              <a:miter lim="800000"/>
            </a:ln>
          </p:spPr>
          <p:txBody>
            <a:bodyPr>
              <a:spAutoFit/>
            </a:bodyPr>
            <a:lstStyle/>
            <a:p>
              <a:endParaRPr lang="zh-CN" altLang="en-US">
                <a:latin typeface="微软雅黑" panose="020B0503020204020204" pitchFamily="34" charset="-122"/>
                <a:ea typeface="微软雅黑" panose="020B0503020204020204" pitchFamily="34" charset="-122"/>
                <a:cs typeface="微软雅黑" panose="020B0503020204020204" pitchFamily="34" charset="-122"/>
              </a:endParaRPr>
            </a:p>
          </p:txBody>
        </p:sp>
      </p:grpSp>
      <p:pic>
        <p:nvPicPr>
          <p:cNvPr id="101382" name="图片 15"/>
          <p:cNvPicPr>
            <a:picLocks noChangeAspect="1"/>
          </p:cNvPicPr>
          <p:nvPr/>
        </p:nvPicPr>
        <p:blipFill>
          <a:blip r:embed="rId5" cstate="print"/>
          <a:srcRect/>
          <a:stretch>
            <a:fillRect/>
          </a:stretch>
        </p:blipFill>
        <p:spPr bwMode="auto">
          <a:xfrm>
            <a:off x="9494838" y="3648075"/>
            <a:ext cx="2012950" cy="2930525"/>
          </a:xfrm>
          <a:prstGeom prst="rect">
            <a:avLst/>
          </a:prstGeom>
          <a:noFill/>
          <a:ln w="9525">
            <a:noFill/>
            <a:miter lim="800000"/>
            <a:headEnd/>
            <a:tailEnd/>
          </a:ln>
        </p:spPr>
      </p:pic>
      <p:sp>
        <p:nvSpPr>
          <p:cNvPr id="21"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101384" name="图片 179" descr="C:\Users\666\Desktop\LOGO副本.pngLOGO副本"/>
          <p:cNvPicPr>
            <a:picLocks noChangeAspect="1"/>
          </p:cNvPicPr>
          <p:nvPr/>
        </p:nvPicPr>
        <p:blipFill>
          <a:blip r:embed="rId6" cstate="print"/>
          <a:srcRect/>
          <a:stretch>
            <a:fillRect/>
          </a:stretch>
        </p:blipFill>
        <p:spPr bwMode="auto">
          <a:xfrm>
            <a:off x="415925" y="233363"/>
            <a:ext cx="2117725" cy="485775"/>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图片 3"/>
          <p:cNvPicPr>
            <a:picLocks noChangeAspect="1" noChangeArrowheads="1"/>
          </p:cNvPicPr>
          <p:nvPr/>
        </p:nvPicPr>
        <p:blipFill>
          <a:blip r:embed="rId3" cstate="print"/>
          <a:srcRect/>
          <a:stretch>
            <a:fillRect/>
          </a:stretch>
        </p:blipFill>
        <p:spPr bwMode="auto">
          <a:xfrm>
            <a:off x="4992688" y="1033463"/>
            <a:ext cx="3613150" cy="2827337"/>
          </a:xfrm>
          <a:prstGeom prst="rect">
            <a:avLst/>
          </a:prstGeom>
          <a:noFill/>
          <a:ln w="9525">
            <a:noFill/>
            <a:miter lim="800000"/>
            <a:headEnd/>
            <a:tailEnd/>
          </a:ln>
        </p:spPr>
      </p:pic>
      <p:sp>
        <p:nvSpPr>
          <p:cNvPr id="2" name="矩形 1"/>
          <p:cNvSpPr/>
          <p:nvPr/>
        </p:nvSpPr>
        <p:spPr>
          <a:xfrm>
            <a:off x="0" y="2005013"/>
            <a:ext cx="4119563" cy="287813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ln>
                <a:solidFill>
                  <a:schemeClr val="tx2">
                    <a:lumMod val="75000"/>
                  </a:schemeClr>
                </a:solidFill>
              </a:ln>
            </a:endParaRPr>
          </a:p>
        </p:txBody>
      </p:sp>
      <p:sp>
        <p:nvSpPr>
          <p:cNvPr id="102403" name="文本框 2"/>
          <p:cNvSpPr txBox="1">
            <a:spLocks noChangeArrowheads="1"/>
          </p:cNvSpPr>
          <p:nvPr/>
        </p:nvSpPr>
        <p:spPr bwMode="auto">
          <a:xfrm>
            <a:off x="414338" y="2025650"/>
            <a:ext cx="3830637" cy="2862263"/>
          </a:xfrm>
          <a:prstGeom prst="rect">
            <a:avLst/>
          </a:prstGeom>
          <a:noFill/>
          <a:ln w="9525">
            <a:noFill/>
            <a:miter lim="800000"/>
          </a:ln>
        </p:spPr>
        <p:txBody>
          <a:bodyPr>
            <a:spAutoFit/>
          </a:bodyPr>
          <a:lstStyle/>
          <a:p>
            <a:pPr marL="457200" indent="-457200">
              <a:lnSpc>
                <a:spcPct val="150000"/>
              </a:lnSpc>
              <a:buFont typeface="Wingdings" panose="05000000000000000000" pitchFamily="2" charset="2"/>
              <a:buChar char="u"/>
            </a:pPr>
            <a:r>
              <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住宿餐饮的周密考虑</a:t>
            </a:r>
            <a:endPar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marL="457200" indent="-457200">
              <a:lnSpc>
                <a:spcPct val="150000"/>
              </a:lnSpc>
              <a:buFont typeface="Wingdings" panose="05000000000000000000" pitchFamily="2" charset="2"/>
              <a:buChar char="u"/>
            </a:pPr>
            <a:r>
              <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联络人员的周到敏锐</a:t>
            </a:r>
            <a:endPar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marL="457200" indent="-457200">
              <a:lnSpc>
                <a:spcPct val="150000"/>
              </a:lnSpc>
              <a:buFont typeface="Wingdings" panose="05000000000000000000" pitchFamily="2" charset="2"/>
              <a:buChar char="u"/>
            </a:pPr>
            <a:r>
              <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指令传递的高效快捷</a:t>
            </a:r>
            <a:endPar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marL="457200" indent="-457200">
              <a:lnSpc>
                <a:spcPct val="150000"/>
              </a:lnSpc>
              <a:buFont typeface="Wingdings" panose="05000000000000000000" pitchFamily="2" charset="2"/>
              <a:buChar char="u"/>
            </a:pPr>
            <a:r>
              <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资料提供的精准快捷</a:t>
            </a:r>
            <a:endPar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marL="457200" indent="-457200">
              <a:lnSpc>
                <a:spcPct val="150000"/>
              </a:lnSpc>
              <a:buFont typeface="Wingdings" panose="05000000000000000000" pitchFamily="2" charset="2"/>
              <a:buChar char="u"/>
            </a:pPr>
            <a:r>
              <a:rPr lang="zh-CN" altLang="en-US" sz="24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rPr>
              <a:t>后勤保障的标准质量</a:t>
            </a:r>
          </a:p>
        </p:txBody>
      </p:sp>
      <p:pic>
        <p:nvPicPr>
          <p:cNvPr id="102404" name="图片 4"/>
          <p:cNvPicPr>
            <a:picLocks noChangeAspect="1" noChangeArrowheads="1"/>
          </p:cNvPicPr>
          <p:nvPr/>
        </p:nvPicPr>
        <p:blipFill>
          <a:blip r:embed="rId4" cstate="print"/>
          <a:srcRect/>
          <a:stretch>
            <a:fillRect/>
          </a:stretch>
        </p:blipFill>
        <p:spPr bwMode="auto">
          <a:xfrm>
            <a:off x="8755063" y="1033463"/>
            <a:ext cx="3313112" cy="1735137"/>
          </a:xfrm>
          <a:prstGeom prst="rect">
            <a:avLst/>
          </a:prstGeom>
          <a:noFill/>
          <a:ln w="9525">
            <a:noFill/>
            <a:miter lim="800000"/>
            <a:headEnd/>
            <a:tailEnd/>
          </a:ln>
        </p:spPr>
      </p:pic>
      <p:pic>
        <p:nvPicPr>
          <p:cNvPr id="102405" name="图片 2"/>
          <p:cNvPicPr>
            <a:picLocks noChangeAspect="1"/>
          </p:cNvPicPr>
          <p:nvPr/>
        </p:nvPicPr>
        <p:blipFill>
          <a:blip r:embed="rId5" cstate="print"/>
          <a:srcRect/>
          <a:stretch>
            <a:fillRect/>
          </a:stretch>
        </p:blipFill>
        <p:spPr bwMode="auto">
          <a:xfrm>
            <a:off x="5864225" y="2879725"/>
            <a:ext cx="6203950" cy="3686175"/>
          </a:xfrm>
          <a:prstGeom prst="rect">
            <a:avLst/>
          </a:prstGeom>
          <a:noFill/>
          <a:ln w="9525">
            <a:noFill/>
            <a:miter lim="800000"/>
            <a:headEnd/>
            <a:tailEnd/>
          </a:ln>
        </p:spPr>
      </p:pic>
      <p:sp>
        <p:nvSpPr>
          <p:cNvPr id="11" name="文本框 27"/>
          <p:cNvSpPr txBox="1"/>
          <p:nvPr/>
        </p:nvSpPr>
        <p:spPr bwMode="auto">
          <a:xfrm>
            <a:off x="522288" y="1223963"/>
            <a:ext cx="3756025" cy="519112"/>
          </a:xfrm>
          <a:prstGeom prst="rect">
            <a:avLst/>
          </a:prstGeom>
          <a:noFill/>
        </p:spPr>
        <p:txBody>
          <a:bodyPr wrap="none">
            <a:spAutoFit/>
          </a:bodyPr>
          <a:lstStyle/>
          <a:p>
            <a:pPr>
              <a:defRPr/>
            </a:pPr>
            <a:r>
              <a:rPr lang="zh-CN" altLang="en-US" sz="2800" b="1">
                <a:latin typeface="微软雅黑" panose="020B0503020204020204" pitchFamily="34" charset="-122"/>
                <a:ea typeface="微软雅黑" panose="020B0503020204020204" pitchFamily="34" charset="-122"/>
                <a:cs typeface="微软雅黑" panose="020B0503020204020204" pitchFamily="34" charset="-122"/>
                <a:sym typeface="+mn-ea"/>
              </a:rPr>
              <a:t>把握进校考察的重难点</a:t>
            </a:r>
            <a:endParaRPr lang="zh-CN" altLang="en-US" sz="2800" b="1">
              <a:effectLst>
                <a:outerShdw blurRad="38100" dist="38100" dir="2700000" algn="tl">
                  <a:srgbClr val="FFFFFF"/>
                </a:outerShdw>
              </a:effectLst>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
        <p:nvSpPr>
          <p:cNvPr id="16"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102408" name="图片 179" descr="C:\Users\666\Desktop\LOGO副本.pngLOGO副本"/>
          <p:cNvPicPr>
            <a:picLocks noChangeAspect="1"/>
          </p:cNvPicPr>
          <p:nvPr/>
        </p:nvPicPr>
        <p:blipFill>
          <a:blip r:embed="rId6" cstate="print"/>
          <a:srcRect/>
          <a:stretch>
            <a:fillRect/>
          </a:stretch>
        </p:blipFill>
        <p:spPr bwMode="auto">
          <a:xfrm>
            <a:off x="415925" y="233363"/>
            <a:ext cx="2117725" cy="485775"/>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5" name="内容占位符 3"/>
          <p:cNvPicPr>
            <a:picLocks noGrp="1" noChangeAspect="1" noChangeArrowheads="1"/>
          </p:cNvPicPr>
          <p:nvPr>
            <p:ph idx="1"/>
          </p:nvPr>
        </p:nvPicPr>
        <p:blipFill>
          <a:blip r:embed="rId3" cstate="print"/>
          <a:srcRect/>
          <a:stretch>
            <a:fillRect/>
          </a:stretch>
        </p:blipFill>
        <p:spPr>
          <a:xfrm>
            <a:off x="9147175" y="3906838"/>
            <a:ext cx="2800350" cy="1798637"/>
          </a:xfrm>
        </p:spPr>
      </p:pic>
      <p:pic>
        <p:nvPicPr>
          <p:cNvPr id="103426" name="图片 5"/>
          <p:cNvPicPr>
            <a:picLocks noChangeAspect="1" noChangeArrowheads="1"/>
          </p:cNvPicPr>
          <p:nvPr/>
        </p:nvPicPr>
        <p:blipFill>
          <a:blip r:embed="rId4" cstate="print"/>
          <a:srcRect/>
          <a:stretch>
            <a:fillRect/>
          </a:stretch>
        </p:blipFill>
        <p:spPr bwMode="auto">
          <a:xfrm>
            <a:off x="6096000" y="1873250"/>
            <a:ext cx="2959100" cy="1895475"/>
          </a:xfrm>
          <a:prstGeom prst="rect">
            <a:avLst/>
          </a:prstGeom>
          <a:noFill/>
          <a:ln w="9525">
            <a:noFill/>
            <a:miter lim="800000"/>
            <a:headEnd/>
            <a:tailEnd/>
          </a:ln>
        </p:spPr>
      </p:pic>
      <p:pic>
        <p:nvPicPr>
          <p:cNvPr id="103427" name="图片 5"/>
          <p:cNvPicPr>
            <a:picLocks noChangeAspect="1" noChangeArrowheads="1"/>
          </p:cNvPicPr>
          <p:nvPr/>
        </p:nvPicPr>
        <p:blipFill>
          <a:blip r:embed="rId5" cstate="print"/>
          <a:srcRect/>
          <a:stretch>
            <a:fillRect/>
          </a:stretch>
        </p:blipFill>
        <p:spPr bwMode="auto">
          <a:xfrm>
            <a:off x="6096000" y="3906838"/>
            <a:ext cx="2938463" cy="1798637"/>
          </a:xfrm>
          <a:prstGeom prst="rect">
            <a:avLst/>
          </a:prstGeom>
          <a:noFill/>
          <a:ln w="9525">
            <a:noFill/>
            <a:miter lim="800000"/>
            <a:headEnd/>
            <a:tailEnd/>
          </a:ln>
        </p:spPr>
      </p:pic>
      <p:sp>
        <p:nvSpPr>
          <p:cNvPr id="11" name="矩形 10"/>
          <p:cNvSpPr/>
          <p:nvPr/>
        </p:nvSpPr>
        <p:spPr>
          <a:xfrm>
            <a:off x="0" y="2738438"/>
            <a:ext cx="5534025" cy="15287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noProof="1"/>
          </a:p>
        </p:txBody>
      </p:sp>
      <p:sp>
        <p:nvSpPr>
          <p:cNvPr id="12" name="矩形 11"/>
          <p:cNvSpPr/>
          <p:nvPr/>
        </p:nvSpPr>
        <p:spPr>
          <a:xfrm>
            <a:off x="152400" y="3076575"/>
            <a:ext cx="5494338" cy="830263"/>
          </a:xfrm>
          <a:prstGeom prst="rect">
            <a:avLst/>
          </a:prstGeom>
        </p:spPr>
        <p:txBody>
          <a:bodyPr>
            <a:spAutoFit/>
          </a:bodyPr>
          <a:lstStyle/>
          <a:p>
            <a:pPr fontAlgn="auto">
              <a:spcAft>
                <a:spcPts val="0"/>
              </a:spcAft>
              <a:defRPr/>
            </a:pPr>
            <a:r>
              <a:rPr lang="zh-CN" altLang="zh-CN" sz="2400" b="1" dirty="0">
                <a:solidFill>
                  <a:schemeClr val="bg1"/>
                </a:solidFill>
                <a:latin typeface="微软雅黑" panose="020B0503020204020204" pitchFamily="34" charset="-122"/>
                <a:ea typeface="微软雅黑" panose="020B0503020204020204" pitchFamily="34" charset="-122"/>
                <a:sym typeface="+mn-ea"/>
              </a:rPr>
              <a:t>见面会重点做好校长报告（补充报告）</a:t>
            </a:r>
          </a:p>
          <a:p>
            <a:pPr fontAlgn="auto">
              <a:spcAft>
                <a:spcPts val="0"/>
              </a:spcAft>
              <a:defRPr/>
            </a:pPr>
            <a:r>
              <a:rPr lang="zh-CN" altLang="zh-CN" sz="2400" b="1" dirty="0">
                <a:solidFill>
                  <a:schemeClr val="bg1"/>
                </a:solidFill>
                <a:latin typeface="微软雅黑" panose="020B0503020204020204" pitchFamily="34" charset="-122"/>
                <a:ea typeface="微软雅黑" panose="020B0503020204020204" pitchFamily="34" charset="-122"/>
                <a:sym typeface="+mn-ea"/>
              </a:rPr>
              <a:t>反馈会重点准备好表态发言。</a:t>
            </a:r>
            <a:endParaRPr lang="zh-CN" altLang="zh-CN" sz="2400" b="1" dirty="0">
              <a:solidFill>
                <a:schemeClr val="bg1"/>
              </a:solidFill>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sym typeface="+mn-ea"/>
            </a:endParaRPr>
          </a:p>
        </p:txBody>
      </p:sp>
      <p:pic>
        <p:nvPicPr>
          <p:cNvPr id="103430" name="图片 1"/>
          <p:cNvPicPr>
            <a:picLocks noChangeAspect="1"/>
          </p:cNvPicPr>
          <p:nvPr/>
        </p:nvPicPr>
        <p:blipFill>
          <a:blip r:embed="rId6" cstate="print"/>
          <a:srcRect/>
          <a:stretch>
            <a:fillRect/>
          </a:stretch>
        </p:blipFill>
        <p:spPr bwMode="auto">
          <a:xfrm>
            <a:off x="9147175" y="1873250"/>
            <a:ext cx="2800350" cy="1866900"/>
          </a:xfrm>
          <a:prstGeom prst="rect">
            <a:avLst/>
          </a:prstGeom>
          <a:noFill/>
          <a:ln w="9525">
            <a:noFill/>
            <a:miter lim="800000"/>
            <a:headEnd/>
            <a:tailEnd/>
          </a:ln>
        </p:spPr>
      </p:pic>
      <p:sp>
        <p:nvSpPr>
          <p:cNvPr id="18"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103432" name="图片 179" descr="C:\Users\666\Desktop\LOGO副本.pngLOGO副本"/>
          <p:cNvPicPr>
            <a:picLocks noChangeAspect="1"/>
          </p:cNvPicPr>
          <p:nvPr/>
        </p:nvPicPr>
        <p:blipFill>
          <a:blip r:embed="rId7" cstate="print"/>
          <a:srcRect/>
          <a:stretch>
            <a:fillRect/>
          </a:stretch>
        </p:blipFill>
        <p:spPr bwMode="auto">
          <a:xfrm>
            <a:off x="415925" y="233363"/>
            <a:ext cx="2117725" cy="485775"/>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文本框 27"/>
          <p:cNvSpPr txBox="1"/>
          <p:nvPr/>
        </p:nvSpPr>
        <p:spPr bwMode="auto">
          <a:xfrm>
            <a:off x="4119563" y="1173163"/>
            <a:ext cx="2479675" cy="641350"/>
          </a:xfrm>
          <a:prstGeom prst="rect">
            <a:avLst/>
          </a:prstGeom>
          <a:noFill/>
        </p:spPr>
        <p:txBody>
          <a:bodyPr wrap="none">
            <a:spAutoFit/>
          </a:bodyPr>
          <a:lstStyle/>
          <a:p>
            <a:pPr>
              <a:defRPr/>
            </a:pPr>
            <a:r>
              <a:rPr lang="en-US" altLang="zh-CN" sz="3600" b="1" dirty="0">
                <a:solidFill>
                  <a:srgbClr val="FF0000"/>
                </a:solidFill>
                <a:effectLst>
                  <a:outerShdw blurRad="38100" dist="38100" dir="2700000" algn="tl">
                    <a:srgbClr val="FFFFFF"/>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5.</a:t>
            </a:r>
            <a:r>
              <a:rPr lang="zh-CN" altLang="en-US" sz="3600" b="1" dirty="0">
                <a:solidFill>
                  <a:srgbClr val="FF0000"/>
                </a:solidFill>
                <a:effectLst>
                  <a:outerShdw blurRad="38100" dist="38100" dir="2700000" algn="tl">
                    <a:srgbClr val="FFFFFF"/>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收获分享</a:t>
            </a:r>
          </a:p>
        </p:txBody>
      </p:sp>
      <p:sp>
        <p:nvSpPr>
          <p:cNvPr id="10" name="文本框 27"/>
          <p:cNvSpPr txBox="1"/>
          <p:nvPr/>
        </p:nvSpPr>
        <p:spPr bwMode="auto">
          <a:xfrm>
            <a:off x="4198938" y="4276725"/>
            <a:ext cx="3397250" cy="641350"/>
          </a:xfrm>
          <a:prstGeom prst="rect">
            <a:avLst/>
          </a:prstGeom>
          <a:noFill/>
        </p:spPr>
        <p:txBody>
          <a:bodyPr wrap="none">
            <a:spAutoFit/>
          </a:bodyPr>
          <a:lstStyle/>
          <a:p>
            <a:pPr>
              <a:defRPr/>
            </a:pPr>
            <a:r>
              <a:rPr lang="en-US" altLang="zh-CN" sz="3600" b="1" dirty="0">
                <a:solidFill>
                  <a:srgbClr val="FF0000"/>
                </a:solidFill>
                <a:effectLst>
                  <a:outerShdw blurRad="38100" dist="38100" dir="2700000" algn="tl">
                    <a:srgbClr val="FFFFFF"/>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6.</a:t>
            </a:r>
            <a:r>
              <a:rPr lang="zh-CN" altLang="en-US" sz="3600" b="1" dirty="0">
                <a:solidFill>
                  <a:srgbClr val="FF0000"/>
                </a:solidFill>
                <a:effectLst>
                  <a:outerShdw blurRad="38100" dist="38100" dir="2700000" algn="tl">
                    <a:srgbClr val="FFFFFF"/>
                  </a:outerShdw>
                </a:effectLst>
                <a:latin typeface="微软雅黑" panose="020B0503020204020204" pitchFamily="34" charset="-122"/>
                <a:ea typeface="微软雅黑" panose="020B0503020204020204" pitchFamily="34" charset="-122"/>
                <a:cs typeface="微软雅黑" panose="020B0503020204020204" pitchFamily="34" charset="-122"/>
                <a:sym typeface="+mn-ea"/>
              </a:rPr>
              <a:t>几种不良情绪</a:t>
            </a:r>
          </a:p>
        </p:txBody>
      </p:sp>
      <p:grpSp>
        <p:nvGrpSpPr>
          <p:cNvPr id="104451" name="组合 10"/>
          <p:cNvGrpSpPr/>
          <p:nvPr/>
        </p:nvGrpSpPr>
        <p:grpSpPr bwMode="auto">
          <a:xfrm>
            <a:off x="3894138" y="5165725"/>
            <a:ext cx="4227512" cy="1057275"/>
            <a:chOff x="5302" y="7651"/>
            <a:chExt cx="6659" cy="1664"/>
          </a:xfrm>
        </p:grpSpPr>
        <p:sp>
          <p:nvSpPr>
            <p:cNvPr id="2" name="椭圆 1"/>
            <p:cNvSpPr/>
            <p:nvPr/>
          </p:nvSpPr>
          <p:spPr>
            <a:xfrm>
              <a:off x="5302" y="7651"/>
              <a:ext cx="1665" cy="166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4400" dirty="0">
                  <a:latin typeface="微软雅黑" panose="020B0503020204020204" pitchFamily="34" charset="-122"/>
                  <a:ea typeface="微软雅黑" panose="020B0503020204020204" pitchFamily="34" charset="-122"/>
                  <a:sym typeface="+mn-ea"/>
                </a:rPr>
                <a:t>疲</a:t>
              </a:r>
              <a:endParaRPr lang="zh-CN" altLang="en-US" sz="4400"/>
            </a:p>
          </p:txBody>
        </p:sp>
        <p:sp>
          <p:nvSpPr>
            <p:cNvPr id="3" name="椭圆 2"/>
            <p:cNvSpPr/>
            <p:nvPr/>
          </p:nvSpPr>
          <p:spPr>
            <a:xfrm>
              <a:off x="6967" y="7651"/>
              <a:ext cx="1665" cy="1664"/>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4400">
                  <a:latin typeface="微软雅黑" panose="020B0503020204020204" pitchFamily="34" charset="-122"/>
                  <a:ea typeface="微软雅黑" panose="020B0503020204020204" pitchFamily="34" charset="-122"/>
                </a:rPr>
                <a:t>骄</a:t>
              </a:r>
            </a:p>
          </p:txBody>
        </p:sp>
        <p:sp>
          <p:nvSpPr>
            <p:cNvPr id="4" name="椭圆 3"/>
            <p:cNvSpPr/>
            <p:nvPr/>
          </p:nvSpPr>
          <p:spPr>
            <a:xfrm>
              <a:off x="8633" y="7651"/>
              <a:ext cx="1665" cy="1664"/>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4400">
                  <a:latin typeface="微软雅黑" panose="020B0503020204020204" pitchFamily="34" charset="-122"/>
                  <a:ea typeface="微软雅黑" panose="020B0503020204020204" pitchFamily="34" charset="-122"/>
                </a:rPr>
                <a:t>乱</a:t>
              </a:r>
            </a:p>
          </p:txBody>
        </p:sp>
        <p:sp>
          <p:nvSpPr>
            <p:cNvPr id="5" name="椭圆 4"/>
            <p:cNvSpPr/>
            <p:nvPr/>
          </p:nvSpPr>
          <p:spPr>
            <a:xfrm>
              <a:off x="10298" y="7651"/>
              <a:ext cx="1663" cy="1664"/>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4400">
                  <a:latin typeface="微软雅黑" panose="020B0503020204020204" pitchFamily="34" charset="-122"/>
                  <a:ea typeface="微软雅黑" panose="020B0503020204020204" pitchFamily="34" charset="-122"/>
                </a:rPr>
                <a:t>推</a:t>
              </a:r>
            </a:p>
          </p:txBody>
        </p:sp>
      </p:grpSp>
      <p:sp>
        <p:nvSpPr>
          <p:cNvPr id="6" name="矩形 5"/>
          <p:cNvSpPr/>
          <p:nvPr/>
        </p:nvSpPr>
        <p:spPr>
          <a:xfrm>
            <a:off x="7212013" y="1893888"/>
            <a:ext cx="1905000" cy="60007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400" b="1" dirty="0">
                <a:latin typeface="微软雅黑" panose="020B0503020204020204" pitchFamily="34" charset="-122"/>
                <a:ea typeface="微软雅黑" panose="020B0503020204020204" pitchFamily="34" charset="-122"/>
              </a:rPr>
              <a:t>目标明确</a:t>
            </a:r>
          </a:p>
        </p:txBody>
      </p:sp>
      <p:sp>
        <p:nvSpPr>
          <p:cNvPr id="104453" name="矩形 6"/>
          <p:cNvSpPr>
            <a:spLocks noChangeArrowheads="1"/>
          </p:cNvSpPr>
          <p:nvPr/>
        </p:nvSpPr>
        <p:spPr bwMode="auto">
          <a:xfrm>
            <a:off x="3913188" y="2647950"/>
            <a:ext cx="1905000" cy="600075"/>
          </a:xfrm>
          <a:prstGeom prst="rect">
            <a:avLst/>
          </a:prstGeom>
          <a:solidFill>
            <a:srgbClr val="99CC00"/>
          </a:solidFill>
          <a:ln w="12700" algn="ctr">
            <a:noFill/>
            <a:miter lim="800000"/>
          </a:ln>
        </p:spPr>
        <p:txBody>
          <a:bodyPr anchor="ctr"/>
          <a:lstStyle/>
          <a:p>
            <a:pPr algn="ctr"/>
            <a:r>
              <a:rPr lang="zh-CN" altLang="en-US" sz="2400" b="1">
                <a:solidFill>
                  <a:srgbClr val="FFFFFF"/>
                </a:solidFill>
                <a:latin typeface="微软雅黑" panose="020B0503020204020204" pitchFamily="34" charset="-122"/>
                <a:ea typeface="微软雅黑" panose="020B0503020204020204" pitchFamily="34" charset="-122"/>
                <a:cs typeface="微软雅黑" panose="020B0503020204020204" pitchFamily="34" charset="-122"/>
              </a:rPr>
              <a:t>问题解决</a:t>
            </a:r>
          </a:p>
        </p:txBody>
      </p:sp>
      <p:sp>
        <p:nvSpPr>
          <p:cNvPr id="104454" name="矩形 7"/>
          <p:cNvSpPr>
            <a:spLocks noChangeArrowheads="1"/>
          </p:cNvSpPr>
          <p:nvPr/>
        </p:nvSpPr>
        <p:spPr bwMode="auto">
          <a:xfrm>
            <a:off x="8132763" y="2601913"/>
            <a:ext cx="1905000" cy="600075"/>
          </a:xfrm>
          <a:prstGeom prst="rect">
            <a:avLst/>
          </a:prstGeom>
          <a:solidFill>
            <a:srgbClr val="99CC00"/>
          </a:solidFill>
          <a:ln w="12700" algn="ctr">
            <a:noFill/>
            <a:miter lim="800000"/>
          </a:ln>
        </p:spPr>
        <p:txBody>
          <a:bodyPr anchor="ctr"/>
          <a:lstStyle/>
          <a:p>
            <a:pPr algn="ctr"/>
            <a:r>
              <a:rPr lang="zh-CN" altLang="en-US" sz="2400" b="1">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mn-ea"/>
              </a:rPr>
              <a:t>良性发展</a:t>
            </a:r>
            <a:endParaRPr lang="zh-CN" altLang="en-US" sz="2400" b="1">
              <a:solidFill>
                <a:srgbClr val="FFFFFF"/>
              </a:solidFill>
              <a:latin typeface="Calibri" panose="020F0502020204030204" pitchFamily="34" charset="0"/>
            </a:endParaRPr>
          </a:p>
        </p:txBody>
      </p:sp>
      <p:sp>
        <p:nvSpPr>
          <p:cNvPr id="12" name="圆角矩形 11"/>
          <p:cNvSpPr/>
          <p:nvPr/>
        </p:nvSpPr>
        <p:spPr>
          <a:xfrm>
            <a:off x="2881313" y="4191000"/>
            <a:ext cx="6019800" cy="2133600"/>
          </a:xfrm>
          <a:prstGeom prst="roundRect">
            <a:avLst/>
          </a:prstGeom>
          <a:noFill/>
          <a:ln w="53975">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 name="矩形 10"/>
          <p:cNvSpPr/>
          <p:nvPr/>
        </p:nvSpPr>
        <p:spPr>
          <a:xfrm>
            <a:off x="2327275" y="1944688"/>
            <a:ext cx="1905000" cy="60007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400" b="1">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mn-ea"/>
              </a:rPr>
              <a:t>共识达成</a:t>
            </a:r>
            <a:endParaRPr lang="zh-CN" altLang="en-US" sz="2400" b="1">
              <a:solidFill>
                <a:srgbClr val="FFFFFF"/>
              </a:solidFill>
            </a:endParaRPr>
          </a:p>
        </p:txBody>
      </p:sp>
      <p:sp>
        <p:nvSpPr>
          <p:cNvPr id="18" name="圆角矩形 17"/>
          <p:cNvSpPr/>
          <p:nvPr/>
        </p:nvSpPr>
        <p:spPr>
          <a:xfrm>
            <a:off x="612775" y="1031875"/>
            <a:ext cx="11174413" cy="2368550"/>
          </a:xfrm>
          <a:prstGeom prst="roundRect">
            <a:avLst/>
          </a:prstGeom>
          <a:noFill/>
          <a:ln w="53975">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0"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104459" name="图片 179" descr="C:\Users\666\Desktop\LOGO副本.pngLOGO副本"/>
          <p:cNvPicPr>
            <a:picLocks noChangeAspect="1"/>
          </p:cNvPicPr>
          <p:nvPr/>
        </p:nvPicPr>
        <p:blipFill>
          <a:blip r:embed="rId3" cstate="print"/>
          <a:srcRect/>
          <a:stretch>
            <a:fillRect/>
          </a:stretch>
        </p:blipFill>
        <p:spPr bwMode="auto">
          <a:xfrm>
            <a:off x="415925" y="233363"/>
            <a:ext cx="2117725" cy="485775"/>
          </a:xfrm>
          <a:prstGeom prst="rect">
            <a:avLst/>
          </a:prstGeom>
          <a:noFill/>
          <a:ln w="9525">
            <a:noFill/>
            <a:miter lim="800000"/>
            <a:headEnd/>
            <a:tailEnd/>
          </a:ln>
        </p:spPr>
      </p:pic>
      <p:sp>
        <p:nvSpPr>
          <p:cNvPr id="7" name="矩形 10"/>
          <p:cNvSpPr/>
          <p:nvPr/>
        </p:nvSpPr>
        <p:spPr>
          <a:xfrm>
            <a:off x="4892675" y="1917700"/>
            <a:ext cx="1905000" cy="60007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400" b="1" dirty="0">
                <a:latin typeface="微软雅黑" panose="020B0503020204020204" pitchFamily="34" charset="-122"/>
                <a:ea typeface="微软雅黑" panose="020B0503020204020204" pitchFamily="34" charset="-122"/>
                <a:sym typeface="+mn-ea"/>
              </a:rPr>
              <a:t>观念更新</a:t>
            </a:r>
            <a:endParaRPr lang="zh-CN" altLang="en-US" sz="2400" b="1"/>
          </a:p>
        </p:txBody>
      </p:sp>
      <p:sp>
        <p:nvSpPr>
          <p:cNvPr id="104461" name="矩形 6"/>
          <p:cNvSpPr>
            <a:spLocks noChangeArrowheads="1"/>
          </p:cNvSpPr>
          <p:nvPr/>
        </p:nvSpPr>
        <p:spPr bwMode="auto">
          <a:xfrm>
            <a:off x="1736725" y="2673350"/>
            <a:ext cx="1905000" cy="600075"/>
          </a:xfrm>
          <a:prstGeom prst="rect">
            <a:avLst/>
          </a:prstGeom>
          <a:solidFill>
            <a:srgbClr val="99CC00"/>
          </a:solidFill>
          <a:ln w="12700" algn="ctr">
            <a:noFill/>
            <a:miter lim="800000"/>
          </a:ln>
        </p:spPr>
        <p:txBody>
          <a:bodyPr anchor="ctr"/>
          <a:lstStyle/>
          <a:p>
            <a:pPr algn="ctr"/>
            <a:r>
              <a:rPr lang="zh-CN" altLang="en-US" sz="2400" b="1">
                <a:solidFill>
                  <a:srgbClr val="FFFFFF"/>
                </a:solidFill>
                <a:latin typeface="微软雅黑" panose="020B0503020204020204" pitchFamily="34" charset="-122"/>
                <a:ea typeface="微软雅黑" panose="020B0503020204020204" pitchFamily="34" charset="-122"/>
                <a:cs typeface="微软雅黑" panose="020B0503020204020204" pitchFamily="34" charset="-122"/>
              </a:rPr>
              <a:t>条件改善</a:t>
            </a:r>
          </a:p>
        </p:txBody>
      </p:sp>
      <p:sp>
        <p:nvSpPr>
          <p:cNvPr id="104462" name="矩形 7"/>
          <p:cNvSpPr>
            <a:spLocks noChangeArrowheads="1"/>
          </p:cNvSpPr>
          <p:nvPr/>
        </p:nvSpPr>
        <p:spPr bwMode="auto">
          <a:xfrm>
            <a:off x="5935663" y="2638425"/>
            <a:ext cx="1905000" cy="600075"/>
          </a:xfrm>
          <a:prstGeom prst="rect">
            <a:avLst/>
          </a:prstGeom>
          <a:solidFill>
            <a:srgbClr val="99CC00"/>
          </a:solidFill>
          <a:ln w="12700" algn="ctr">
            <a:noFill/>
            <a:miter lim="800000"/>
          </a:ln>
        </p:spPr>
        <p:txBody>
          <a:bodyPr anchor="ctr"/>
          <a:lstStyle/>
          <a:p>
            <a:pPr algn="ctr"/>
            <a:r>
              <a:rPr lang="zh-CN" altLang="en-US" sz="2400" b="1">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mn-ea"/>
              </a:rPr>
              <a:t>特色初显</a:t>
            </a:r>
            <a:endParaRPr lang="zh-CN" altLang="en-US" sz="2400" b="1">
              <a:solidFill>
                <a:srgbClr val="FFFFFF"/>
              </a:solidFill>
              <a:latin typeface="Calibri" panose="020F0502020204030204" pitchFamily="34" charset="0"/>
            </a:endParaRPr>
          </a:p>
        </p:txBody>
      </p:sp>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sp>
        <p:nvSpPr>
          <p:cNvPr id="10" name="文本框 27"/>
          <p:cNvSpPr txBox="1"/>
          <p:nvPr/>
        </p:nvSpPr>
        <p:spPr bwMode="auto">
          <a:xfrm>
            <a:off x="7050088" y="5075238"/>
            <a:ext cx="3395662" cy="1190625"/>
          </a:xfrm>
          <a:prstGeom prst="rect">
            <a:avLst/>
          </a:prstGeom>
          <a:noFill/>
        </p:spPr>
        <p:txBody>
          <a:bodyPr wrap="none">
            <a:spAutoFit/>
          </a:bodyPr>
          <a:lstStyle/>
          <a:p>
            <a:pPr fontAlgn="auto">
              <a:spcAft>
                <a:spcPts val="0"/>
              </a:spcAft>
              <a:defRPr/>
            </a:pPr>
            <a:r>
              <a:rPr lang="zh-CN" altLang="en-US" sz="3600" b="1" dirty="0">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sym typeface="+mn-ea"/>
              </a:rPr>
              <a:t>评建结合正常态</a:t>
            </a:r>
          </a:p>
          <a:p>
            <a:pPr fontAlgn="auto">
              <a:spcAft>
                <a:spcPts val="0"/>
              </a:spcAft>
              <a:defRPr/>
            </a:pPr>
            <a:r>
              <a:rPr lang="zh-CN" altLang="en-US" sz="3600" b="1" dirty="0">
                <a:effectLst>
                  <a:outerShdw blurRad="38100" dist="19050" dir="2700000" algn="tl" rotWithShape="0">
                    <a:schemeClr val="dk1">
                      <a:alpha val="40000"/>
                    </a:schemeClr>
                  </a:outerShdw>
                </a:effectLst>
                <a:latin typeface="微软雅黑" panose="020B0503020204020204" pitchFamily="34" charset="-122"/>
                <a:ea typeface="微软雅黑" panose="020B0503020204020204" pitchFamily="34" charset="-122"/>
                <a:sym typeface="+mn-ea"/>
              </a:rPr>
              <a:t>促进发展平常心</a:t>
            </a:r>
          </a:p>
        </p:txBody>
      </p:sp>
      <p:sp>
        <p:nvSpPr>
          <p:cNvPr id="6" name="矩形 5"/>
          <p:cNvSpPr/>
          <p:nvPr/>
        </p:nvSpPr>
        <p:spPr>
          <a:xfrm>
            <a:off x="944563" y="2228850"/>
            <a:ext cx="10339387" cy="60007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latin typeface="微软雅黑" panose="020B0503020204020204" pitchFamily="34" charset="-122"/>
                <a:ea typeface="微软雅黑" panose="020B0503020204020204" pitchFamily="34" charset="-122"/>
              </a:rPr>
              <a:t>系统全面，扎扎实实理：</a:t>
            </a:r>
            <a:r>
              <a:rPr lang="zh-CN" altLang="en-US" sz="2000" b="1"/>
              <a:t>梳理、厘清、理顺、找准</a:t>
            </a:r>
          </a:p>
        </p:txBody>
      </p:sp>
      <p:sp>
        <p:nvSpPr>
          <p:cNvPr id="7" name="矩形 6"/>
          <p:cNvSpPr/>
          <p:nvPr/>
        </p:nvSpPr>
        <p:spPr>
          <a:xfrm>
            <a:off x="944563" y="2828925"/>
            <a:ext cx="10339387" cy="6000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latin typeface="微软雅黑" panose="020B0503020204020204" pitchFamily="34" charset="-122"/>
                <a:ea typeface="微软雅黑" panose="020B0503020204020204" pitchFamily="34" charset="-122"/>
                <a:sym typeface="+mn-ea"/>
              </a:rPr>
              <a:t>抓实抓细，认认真真干：</a:t>
            </a:r>
            <a:r>
              <a:rPr lang="zh-CN" altLang="en-US" sz="2000" b="1">
                <a:sym typeface="+mn-ea"/>
              </a:rPr>
              <a:t>实干、巧干、创新干、全员干、全方位干（指标引领）</a:t>
            </a:r>
            <a:endParaRPr lang="zh-CN" altLang="en-US" sz="2000" b="1"/>
          </a:p>
        </p:txBody>
      </p:sp>
      <p:sp>
        <p:nvSpPr>
          <p:cNvPr id="8" name="矩形 7"/>
          <p:cNvSpPr/>
          <p:nvPr/>
        </p:nvSpPr>
        <p:spPr>
          <a:xfrm>
            <a:off x="944563" y="3552825"/>
            <a:ext cx="10339387" cy="600075"/>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latin typeface="微软雅黑" panose="020B0503020204020204" pitchFamily="34" charset="-122"/>
                <a:ea typeface="微软雅黑" panose="020B0503020204020204" pitchFamily="34" charset="-122"/>
                <a:sym typeface="+mn-ea"/>
              </a:rPr>
              <a:t>重点关键，实实在在破：</a:t>
            </a:r>
            <a:r>
              <a:rPr lang="zh-CN" altLang="en-US" sz="2000" b="1">
                <a:sym typeface="+mn-ea"/>
              </a:rPr>
              <a:t>突破、破除、解决、要求达成</a:t>
            </a:r>
          </a:p>
        </p:txBody>
      </p:sp>
      <p:sp>
        <p:nvSpPr>
          <p:cNvPr id="12" name="圆角矩形 11"/>
          <p:cNvSpPr/>
          <p:nvPr/>
        </p:nvSpPr>
        <p:spPr>
          <a:xfrm>
            <a:off x="6689725" y="4940300"/>
            <a:ext cx="4148138" cy="1390650"/>
          </a:xfrm>
          <a:prstGeom prst="roundRect">
            <a:avLst/>
          </a:prstGeom>
          <a:noFill/>
          <a:ln w="53975">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 name="矩形 10"/>
          <p:cNvSpPr/>
          <p:nvPr/>
        </p:nvSpPr>
        <p:spPr>
          <a:xfrm>
            <a:off x="944563" y="1576388"/>
            <a:ext cx="10339387" cy="60007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zh-CN" altLang="en-US" sz="2400" b="1" dirty="0">
                <a:latin typeface="微软雅黑" panose="020B0503020204020204" pitchFamily="34" charset="-122"/>
                <a:ea typeface="微软雅黑" panose="020B0503020204020204" pitchFamily="34" charset="-122"/>
              </a:rPr>
              <a:t>认识到位，老老实实谋：</a:t>
            </a:r>
            <a:r>
              <a:rPr lang="zh-CN" altLang="en-US" sz="2000" b="1"/>
              <a:t>提高认识、端正态度、凝聚共识、谋划整体、定好方案</a:t>
            </a:r>
          </a:p>
        </p:txBody>
      </p:sp>
      <p:sp>
        <p:nvSpPr>
          <p:cNvPr id="18" name="圆角矩形 17"/>
          <p:cNvSpPr/>
          <p:nvPr/>
        </p:nvSpPr>
        <p:spPr>
          <a:xfrm>
            <a:off x="719138" y="1260475"/>
            <a:ext cx="10791825" cy="3152775"/>
          </a:xfrm>
          <a:prstGeom prst="roundRect">
            <a:avLst/>
          </a:prstGeom>
          <a:noFill/>
          <a:ln w="53975">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pic>
        <p:nvPicPr>
          <p:cNvPr id="105481" name="图片 179" descr="C:\Users\666\Desktop\LOGO副本.pngLOGO副本"/>
          <p:cNvPicPr>
            <a:picLocks noChangeAspect="1"/>
          </p:cNvPicPr>
          <p:nvPr/>
        </p:nvPicPr>
        <p:blipFill>
          <a:blip r:embed="rId3" cstate="print"/>
          <a:srcRect/>
          <a:stretch>
            <a:fillRect/>
          </a:stretch>
        </p:blipFill>
        <p:spPr bwMode="auto">
          <a:xfrm>
            <a:off x="415925" y="233363"/>
            <a:ext cx="2117725" cy="485775"/>
          </a:xfrm>
          <a:prstGeom prst="rect">
            <a:avLst/>
          </a:prstGeom>
          <a:noFill/>
          <a:ln w="9525">
            <a:noFill/>
            <a:miter lim="800000"/>
            <a:headEnd/>
            <a:tailEnd/>
          </a:ln>
        </p:spPr>
      </p:pic>
      <p:sp>
        <p:nvSpPr>
          <p:cNvPr id="94" name="矩形 93"/>
          <p:cNvSpPr/>
          <p:nvPr/>
        </p:nvSpPr>
        <p:spPr>
          <a:xfrm>
            <a:off x="1360488" y="4957763"/>
            <a:ext cx="4802187" cy="1397000"/>
          </a:xfrm>
          <a:prstGeom prst="rect">
            <a:avLst/>
          </a:prstGeom>
          <a:solidFill>
            <a:srgbClr val="24569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zh-CN" altLang="en-US" sz="2000" b="1" noProof="1">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mn-ea"/>
              </a:rPr>
              <a:t>认识态度实起来、谋划措施准起来</a:t>
            </a:r>
            <a:endParaRPr lang="en-US" altLang="zh-CN" sz="2000" b="1">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gn="ctr">
              <a:defRPr/>
            </a:pPr>
            <a:r>
              <a:rPr lang="zh-CN" altLang="en-US" sz="2000" b="1" noProof="1">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mn-ea"/>
              </a:rPr>
              <a:t>指标报告活起来、全员全程动起来</a:t>
            </a:r>
            <a:endParaRPr lang="en-US" altLang="zh-CN" sz="2000" b="1">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gn="ctr">
              <a:defRPr/>
            </a:pPr>
            <a:r>
              <a:rPr lang="zh-CN" altLang="en-US" sz="2000" b="1" noProof="1">
                <a:solidFill>
                  <a:srgbClr val="FFFFFF"/>
                </a:solidFill>
                <a:latin typeface="微软雅黑" panose="020B0503020204020204" pitchFamily="34" charset="-122"/>
                <a:ea typeface="微软雅黑" panose="020B0503020204020204" pitchFamily="34" charset="-122"/>
                <a:cs typeface="微软雅黑" panose="020B0503020204020204" pitchFamily="34" charset="-122"/>
                <a:sym typeface="+mn-ea"/>
              </a:rPr>
              <a:t>责任效果立起来、本科合格笑起来</a:t>
            </a:r>
          </a:p>
        </p:txBody>
      </p:sp>
    </p:spTree>
  </p:cSld>
  <p:clrMapOvr>
    <a:masterClrMapping/>
  </p:clrMapOvr>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36866" name="图片 179" descr="C:\Users\666\Desktop\LOGO副本.pngLOGO副本"/>
          <p:cNvPicPr>
            <a:picLocks noChangeAspect="1"/>
          </p:cNvPicPr>
          <p:nvPr/>
        </p:nvPicPr>
        <p:blipFill>
          <a:blip r:embed="rId3" cstate="print"/>
          <a:srcRect/>
          <a:stretch>
            <a:fillRect/>
          </a:stretch>
        </p:blipFill>
        <p:spPr bwMode="auto">
          <a:xfrm>
            <a:off x="431800" y="252413"/>
            <a:ext cx="2117725" cy="487362"/>
          </a:xfrm>
          <a:prstGeom prst="rect">
            <a:avLst/>
          </a:prstGeom>
          <a:noFill/>
          <a:ln w="9525">
            <a:noFill/>
            <a:miter lim="800000"/>
            <a:headEnd/>
            <a:tailEnd/>
          </a:ln>
        </p:spPr>
      </p:pic>
      <p:sp>
        <p:nvSpPr>
          <p:cNvPr id="63491" name="文本框 1"/>
          <p:cNvSpPr txBox="1">
            <a:spLocks noChangeArrowheads="1"/>
          </p:cNvSpPr>
          <p:nvPr/>
        </p:nvSpPr>
        <p:spPr bwMode="auto">
          <a:xfrm>
            <a:off x="555625" y="884238"/>
            <a:ext cx="5802313" cy="5724525"/>
          </a:xfrm>
          <a:prstGeom prst="rect">
            <a:avLst/>
          </a:prstGeom>
          <a:noFill/>
          <a:ln w="9525">
            <a:noFill/>
            <a:miter lim="800000"/>
          </a:ln>
        </p:spPr>
        <p:txBody>
          <a:bodyPr>
            <a:spAutoFit/>
          </a:bodyPr>
          <a:lstStyle/>
          <a:p>
            <a:pPr>
              <a:lnSpc>
                <a:spcPct val="150000"/>
              </a:lnSpc>
              <a:defRPr/>
            </a:pPr>
            <a:r>
              <a:rPr lang="zh-CN" altLang="en-US"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指标体系</a:t>
            </a:r>
            <a:endParaRPr lang="en-US" altLang="zh-CN" sz="24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indent="612140">
              <a:lnSpc>
                <a:spcPct val="150000"/>
              </a:lnSpc>
              <a:defRPr/>
            </a:pPr>
            <a:r>
              <a:rPr lang="zh-CN" altLang="en-US" sz="2000" b="1" dirty="0">
                <a:latin typeface="微软雅黑" panose="020B0503020204020204" pitchFamily="34" charset="-122"/>
                <a:ea typeface="微软雅黑" panose="020B0503020204020204" pitchFamily="34" charset="-122"/>
                <a:cs typeface="微软雅黑" panose="020B0503020204020204" pitchFamily="34" charset="-122"/>
                <a:sym typeface="+mn-ea"/>
              </a:rPr>
              <a:t>指标体系界定了教学评估的主要内容，明确了各项定性与定量基本要求，是评估的“尺子”和基本遵循。</a:t>
            </a:r>
          </a:p>
          <a:p>
            <a:pPr>
              <a:lnSpc>
                <a:spcPct val="150000"/>
              </a:lnSpc>
              <a:defRPr/>
            </a:pPr>
            <a:r>
              <a:rPr lang="en-US" altLang="zh-CN" sz="2000" b="1" dirty="0">
                <a:latin typeface="楷体_GB2312" panose="02010609030101010101" pitchFamily="49" charset="-122"/>
                <a:ea typeface="楷体_GB2312" panose="02010609030101010101" pitchFamily="49" charset="-122"/>
                <a:cs typeface="微软雅黑" panose="020B0503020204020204" pitchFamily="34" charset="-122"/>
                <a:sym typeface="+mn-ea"/>
              </a:rPr>
              <a:t>《</a:t>
            </a:r>
            <a:r>
              <a:rPr lang="zh-CN" altLang="en-US" sz="2000" b="1" dirty="0">
                <a:latin typeface="楷体_GB2312" panose="02010609030101010101" pitchFamily="49" charset="-122"/>
                <a:ea typeface="楷体_GB2312" panose="02010609030101010101" pitchFamily="49" charset="-122"/>
                <a:cs typeface="微软雅黑" panose="020B0503020204020204" pitchFamily="34" charset="-122"/>
                <a:sym typeface="+mn-ea"/>
              </a:rPr>
              <a:t>关于印发</a:t>
            </a:r>
            <a:r>
              <a:rPr lang="en-US" altLang="zh-CN" sz="2000" b="1" dirty="0">
                <a:latin typeface="楷体_GB2312" panose="02010609030101010101" pitchFamily="49" charset="-122"/>
                <a:ea typeface="楷体_GB2312" panose="02010609030101010101" pitchFamily="49" charset="-122"/>
                <a:cs typeface="微软雅黑" panose="020B0503020204020204" pitchFamily="34" charset="-122"/>
                <a:sym typeface="+mn-ea"/>
              </a:rPr>
              <a:t>&lt;</a:t>
            </a:r>
            <a:r>
              <a:rPr lang="zh-CN" altLang="en-US" sz="2000" b="1" dirty="0">
                <a:latin typeface="楷体_GB2312" panose="02010609030101010101" pitchFamily="49" charset="-122"/>
                <a:ea typeface="楷体_GB2312" panose="02010609030101010101" pitchFamily="49" charset="-122"/>
                <a:cs typeface="微软雅黑" panose="020B0503020204020204" pitchFamily="34" charset="-122"/>
                <a:sym typeface="+mn-ea"/>
              </a:rPr>
              <a:t>对普通高等学校本科教学工作合格评估部分评估指标的调整说明</a:t>
            </a:r>
            <a:r>
              <a:rPr lang="en-US" altLang="zh-CN" sz="2000" b="1" dirty="0">
                <a:latin typeface="楷体_GB2312" panose="02010609030101010101" pitchFamily="49" charset="-122"/>
                <a:ea typeface="楷体_GB2312" panose="02010609030101010101" pitchFamily="49" charset="-122"/>
                <a:cs typeface="微软雅黑" panose="020B0503020204020204" pitchFamily="34" charset="-122"/>
                <a:sym typeface="+mn-ea"/>
              </a:rPr>
              <a:t>&gt;</a:t>
            </a:r>
            <a:r>
              <a:rPr lang="zh-CN" altLang="en-US" sz="2000" b="1" dirty="0">
                <a:latin typeface="楷体_GB2312" panose="02010609030101010101" pitchFamily="49" charset="-122"/>
                <a:ea typeface="楷体_GB2312" panose="02010609030101010101" pitchFamily="49" charset="-122"/>
                <a:cs typeface="微软雅黑" panose="020B0503020204020204" pitchFamily="34" charset="-122"/>
                <a:sym typeface="+mn-ea"/>
              </a:rPr>
              <a:t>的通知</a:t>
            </a:r>
            <a:r>
              <a:rPr lang="en-US" altLang="zh-CN" sz="2000" b="1" dirty="0">
                <a:latin typeface="楷体_GB2312" panose="02010609030101010101" pitchFamily="49" charset="-122"/>
                <a:ea typeface="楷体_GB2312" panose="02010609030101010101" pitchFamily="49" charset="-122"/>
                <a:cs typeface="微软雅黑" panose="020B0503020204020204" pitchFamily="34" charset="-122"/>
                <a:sym typeface="+mn-ea"/>
              </a:rPr>
              <a:t>》</a:t>
            </a:r>
            <a:r>
              <a:rPr lang="zh-CN" altLang="en-US" sz="2000" b="1" dirty="0">
                <a:latin typeface="楷体_GB2312" panose="02010609030101010101" pitchFamily="49" charset="-122"/>
                <a:ea typeface="楷体_GB2312" panose="02010609030101010101" pitchFamily="49" charset="-122"/>
                <a:cs typeface="微软雅黑" panose="020B0503020204020204" pitchFamily="34" charset="-122"/>
                <a:sym typeface="+mn-ea"/>
              </a:rPr>
              <a:t>（教督局函</a:t>
            </a:r>
            <a:r>
              <a:rPr lang="en-US" altLang="zh-CN" sz="2000" b="1" dirty="0">
                <a:latin typeface="楷体_GB2312" panose="02010609030101010101" pitchFamily="49" charset="-122"/>
                <a:ea typeface="楷体_GB2312" panose="02010609030101010101" pitchFamily="49" charset="-122"/>
                <a:cs typeface="微软雅黑" panose="020B0503020204020204" pitchFamily="34" charset="-122"/>
                <a:sym typeface="+mn-ea"/>
              </a:rPr>
              <a:t>〔2018〕1</a:t>
            </a:r>
            <a:r>
              <a:rPr lang="zh-CN" altLang="en-US" sz="2000" b="1" dirty="0">
                <a:latin typeface="楷体_GB2312" panose="02010609030101010101" pitchFamily="49" charset="-122"/>
                <a:ea typeface="楷体_GB2312" panose="02010609030101010101" pitchFamily="49" charset="-122"/>
                <a:cs typeface="微软雅黑" panose="020B0503020204020204" pitchFamily="34" charset="-122"/>
                <a:sym typeface="+mn-ea"/>
              </a:rPr>
              <a:t>号）强化了应用型办学定位、立德树人等要求。</a:t>
            </a:r>
          </a:p>
          <a:p>
            <a:pPr indent="612140">
              <a:lnSpc>
                <a:spcPct val="150000"/>
              </a:lnSpc>
              <a:defRPr/>
            </a:pPr>
            <a:endParaRPr lang="en-US" altLang="zh-CN" sz="2000" b="1" dirty="0">
              <a:latin typeface="微软雅黑" panose="020B0503020204020204" pitchFamily="34" charset="-122"/>
              <a:ea typeface="微软雅黑" panose="020B0503020204020204" pitchFamily="34" charset="-122"/>
              <a:cs typeface="微软雅黑" panose="020B0503020204020204" pitchFamily="34" charset="-122"/>
            </a:endParaRPr>
          </a:p>
          <a:p>
            <a:pPr indent="612140">
              <a:lnSpc>
                <a:spcPct val="150000"/>
              </a:lnSpc>
              <a:defRPr/>
            </a:pPr>
            <a:r>
              <a:rPr lang="zh-CN" altLang="en-US" sz="20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合格评估是底线评价，既是基本要求，也是最低要求，是合格与否的重大问题，由不得你愿意不愿意、重视不重视，只有老老实实照办。</a:t>
            </a:r>
          </a:p>
        </p:txBody>
      </p:sp>
      <p:pic>
        <p:nvPicPr>
          <p:cNvPr id="13" name="图片 4"/>
          <p:cNvPicPr>
            <a:picLocks noChangeAspect="1"/>
          </p:cNvPicPr>
          <p:nvPr/>
        </p:nvPicPr>
        <p:blipFill rotWithShape="1">
          <a:blip r:embed="rId4" cstate="print"/>
          <a:srcRect l="-172"/>
          <a:stretch>
            <a:fillRect/>
          </a:stretch>
        </p:blipFill>
        <p:spPr>
          <a:xfrm>
            <a:off x="7208107" y="4274310"/>
            <a:ext cx="4371260" cy="2245371"/>
          </a:xfrm>
          <a:prstGeom prst="roundRect">
            <a:avLst>
              <a:gd name="adj" fmla="val 8302"/>
            </a:avLst>
          </a:prstGeom>
          <a:noFill/>
          <a:ln w="9525">
            <a:noFill/>
          </a:ln>
        </p:spPr>
      </p:pic>
      <p:pic>
        <p:nvPicPr>
          <p:cNvPr id="36869" name="图片 5"/>
          <p:cNvPicPr>
            <a:picLocks noChangeAspect="1" noChangeArrowheads="1"/>
          </p:cNvPicPr>
          <p:nvPr/>
        </p:nvPicPr>
        <p:blipFill>
          <a:blip r:embed="rId5" cstate="print"/>
          <a:srcRect/>
          <a:stretch>
            <a:fillRect/>
          </a:stretch>
        </p:blipFill>
        <p:spPr bwMode="auto">
          <a:xfrm>
            <a:off x="8001000" y="960438"/>
            <a:ext cx="2478088" cy="3221037"/>
          </a:xfrm>
          <a:prstGeom prst="rect">
            <a:avLst/>
          </a:prstGeom>
          <a:noFill/>
          <a:ln w="9525">
            <a:noFill/>
            <a:miter lim="800000"/>
            <a:headEnd/>
            <a:tailEnd/>
          </a:ln>
        </p:spPr>
      </p:pic>
      <p:sp>
        <p:nvSpPr>
          <p:cNvPr id="5" name="矩形 4"/>
          <p:cNvSpPr/>
          <p:nvPr/>
        </p:nvSpPr>
        <p:spPr>
          <a:xfrm>
            <a:off x="8128808" y="6132479"/>
            <a:ext cx="2529859" cy="338554"/>
          </a:xfrm>
          <a:prstGeom prst="rect">
            <a:avLst/>
          </a:prstGeom>
          <a:noFill/>
        </p:spPr>
        <p:txBody>
          <a:bodyPr wrap="none">
            <a:spAutoFit/>
          </a:bodyPr>
          <a:lstStyle/>
          <a:p>
            <a:pPr algn="ctr">
              <a:defRPr/>
            </a:pPr>
            <a:r>
              <a:rPr lang="zh-CN" altLang="en-US" sz="1600" b="1" spc="50" dirty="0">
                <a:ln w="9525" cmpd="sng">
                  <a:solidFill>
                    <a:schemeClr val="accent1"/>
                  </a:solidFill>
                  <a:prstDash val="solid"/>
                </a:ln>
                <a:solidFill>
                  <a:srgbClr val="FFC000"/>
                </a:solidFill>
                <a:effectLst>
                  <a:glow rad="38100">
                    <a:schemeClr val="accent1">
                      <a:alpha val="40000"/>
                    </a:schemeClr>
                  </a:glow>
                </a:effectLst>
                <a:latin typeface="Arial" panose="020B0604020202020204" pitchFamily="34" charset="0"/>
                <a:ea typeface="宋体" panose="02010600030101010101" pitchFamily="2" charset="-122"/>
              </a:rPr>
              <a:t>指标修订研讨会（成都）</a:t>
            </a:r>
          </a:p>
        </p:txBody>
      </p:sp>
      <p:sp>
        <p:nvSpPr>
          <p:cNvPr id="16" name="圆角矩形 15"/>
          <p:cNvSpPr/>
          <p:nvPr/>
        </p:nvSpPr>
        <p:spPr>
          <a:xfrm>
            <a:off x="555625" y="2917825"/>
            <a:ext cx="5802313" cy="1816100"/>
          </a:xfrm>
          <a:prstGeom prst="roundRect">
            <a:avLst/>
          </a:prstGeom>
          <a:noFill/>
          <a:ln w="38100">
            <a:solidFill>
              <a:srgbClr val="00B0F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Tree>
  </p:cSld>
  <p:clrMapOvr>
    <a:masterClrMapping/>
  </p:clrMapOvr>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图片 4"/>
          <p:cNvPicPr>
            <a:picLocks noChangeAspect="1"/>
          </p:cNvPicPr>
          <p:nvPr/>
        </p:nvPicPr>
        <p:blipFill>
          <a:blip r:embed="rId2" cstate="print"/>
          <a:srcRect/>
          <a:stretch>
            <a:fillRect/>
          </a:stretch>
        </p:blipFill>
        <p:spPr bwMode="auto">
          <a:xfrm>
            <a:off x="4763" y="0"/>
            <a:ext cx="12187237" cy="5391397"/>
          </a:xfrm>
          <a:prstGeom prst="rect">
            <a:avLst/>
          </a:prstGeom>
          <a:noFill/>
          <a:ln w="9525">
            <a:noFill/>
            <a:miter lim="800000"/>
            <a:headEnd/>
            <a:tailEnd/>
          </a:ln>
        </p:spPr>
      </p:pic>
      <p:sp>
        <p:nvSpPr>
          <p:cNvPr id="106498" name="文本框 2"/>
          <p:cNvSpPr txBox="1">
            <a:spLocks noChangeArrowheads="1"/>
          </p:cNvSpPr>
          <p:nvPr/>
        </p:nvSpPr>
        <p:spPr bwMode="auto">
          <a:xfrm>
            <a:off x="3305175" y="2940215"/>
            <a:ext cx="6340475" cy="1570038"/>
          </a:xfrm>
          <a:prstGeom prst="rect">
            <a:avLst/>
          </a:prstGeom>
          <a:noFill/>
          <a:ln w="9525">
            <a:noFill/>
            <a:miter lim="800000"/>
          </a:ln>
        </p:spPr>
        <p:txBody>
          <a:bodyPr wrap="none">
            <a:spAutoFit/>
          </a:bodyPr>
          <a:lstStyle/>
          <a:p>
            <a:r>
              <a:rPr lang="zh-CN" altLang="en-US" sz="9600" b="1" dirty="0">
                <a:solidFill>
                  <a:srgbClr val="FFFF00"/>
                </a:solidFill>
                <a:latin typeface="Impact" panose="020B0806030902050204" pitchFamily="34" charset="0"/>
                <a:ea typeface="微软雅黑" panose="020B0503020204020204" pitchFamily="34" charset="-122"/>
                <a:cs typeface="微软雅黑" panose="020B0503020204020204" pitchFamily="34" charset="-122"/>
              </a:rPr>
              <a:t>感谢聆听！</a:t>
            </a:r>
            <a:endParaRPr lang="zh-CN" altLang="zh-CN" sz="9600" b="1" dirty="0">
              <a:solidFill>
                <a:srgbClr val="FFFF00"/>
              </a:solidFill>
              <a:latin typeface="Impact" panose="020B0806030902050204" pitchFamily="34" charset="0"/>
              <a:ea typeface="微软雅黑" panose="020B0503020204020204" pitchFamily="34" charset="-122"/>
              <a:cs typeface="微软雅黑" panose="020B0503020204020204" pitchFamily="34" charset="-122"/>
            </a:endParaRPr>
          </a:p>
        </p:txBody>
      </p:sp>
      <p:sp>
        <p:nvSpPr>
          <p:cNvPr id="106499" name="文本框 27"/>
          <p:cNvSpPr txBox="1">
            <a:spLocks noChangeArrowheads="1"/>
          </p:cNvSpPr>
          <p:nvPr/>
        </p:nvSpPr>
        <p:spPr bwMode="auto">
          <a:xfrm>
            <a:off x="857250" y="1547813"/>
            <a:ext cx="10601325" cy="823912"/>
          </a:xfrm>
          <a:prstGeom prst="rect">
            <a:avLst/>
          </a:prstGeom>
          <a:noFill/>
          <a:ln w="9525">
            <a:noFill/>
            <a:miter lim="800000"/>
          </a:ln>
        </p:spPr>
        <p:txBody>
          <a:bodyPr wrap="none">
            <a:spAutoFit/>
          </a:bodyPr>
          <a:lstStyle/>
          <a:p>
            <a:r>
              <a:rPr lang="zh-CN" altLang="en-US" sz="4800" b="1" dirty="0">
                <a:solidFill>
                  <a:srgbClr val="FFFF00"/>
                </a:solidFill>
                <a:latin typeface="Impact" panose="020B0806030902050204" pitchFamily="34" charset="0"/>
                <a:ea typeface="微软雅黑" panose="020B0503020204020204" pitchFamily="34" charset="-122"/>
                <a:cs typeface="微软雅黑" panose="020B0503020204020204" pitchFamily="34" charset="-122"/>
                <a:sym typeface="+mn-ea"/>
              </a:rPr>
              <a:t>以上汇报仅供参考，不当之处敬请指正</a:t>
            </a:r>
          </a:p>
        </p:txBody>
      </p:sp>
      <p:sp>
        <p:nvSpPr>
          <p:cNvPr id="106500" name="文本框 27"/>
          <p:cNvSpPr txBox="1">
            <a:spLocks noChangeArrowheads="1"/>
          </p:cNvSpPr>
          <p:nvPr/>
        </p:nvSpPr>
        <p:spPr bwMode="auto">
          <a:xfrm>
            <a:off x="8652494" y="5547198"/>
            <a:ext cx="3302000" cy="823913"/>
          </a:xfrm>
          <a:prstGeom prst="rect">
            <a:avLst/>
          </a:prstGeom>
          <a:noFill/>
          <a:ln w="9525">
            <a:noFill/>
            <a:miter lim="800000"/>
          </a:ln>
        </p:spPr>
        <p:txBody>
          <a:bodyPr wrap="none">
            <a:spAutoFit/>
          </a:bodyPr>
          <a:lstStyle/>
          <a:p>
            <a:r>
              <a:rPr lang="zh-CN" altLang="en-US" sz="2800" b="1" dirty="0">
                <a:solidFill>
                  <a:schemeClr val="hlink"/>
                </a:solidFill>
                <a:latin typeface="Impact" panose="020B0806030902050204" pitchFamily="34" charset="0"/>
                <a:ea typeface="微软雅黑" panose="020B0503020204020204" pitchFamily="34" charset="-122"/>
                <a:cs typeface="微软雅黑" panose="020B0503020204020204" pitchFamily="34" charset="-122"/>
                <a:sym typeface="+mn-ea"/>
              </a:rPr>
              <a:t>严余松</a:t>
            </a:r>
            <a:r>
              <a:rPr lang="zh-CN" altLang="en-US" sz="2800" dirty="0">
                <a:solidFill>
                  <a:schemeClr val="hlink"/>
                </a:solidFill>
                <a:latin typeface="Impact" panose="020B0806030902050204" pitchFamily="34" charset="0"/>
                <a:ea typeface="微软雅黑" panose="020B0503020204020204" pitchFamily="34" charset="-122"/>
                <a:cs typeface="微软雅黑" panose="020B0503020204020204" pitchFamily="34" charset="-122"/>
                <a:sym typeface="+mn-ea"/>
              </a:rPr>
              <a:t> </a:t>
            </a:r>
            <a:r>
              <a:rPr lang="en-US" altLang="zh-CN" sz="2800" dirty="0">
                <a:solidFill>
                  <a:schemeClr val="hlink"/>
                </a:solidFill>
                <a:latin typeface="Impact" panose="020B0806030902050204" pitchFamily="34" charset="0"/>
                <a:ea typeface="微软雅黑" panose="020B0503020204020204" pitchFamily="34" charset="-122"/>
                <a:cs typeface="微软雅黑" panose="020B0503020204020204" pitchFamily="34" charset="-122"/>
                <a:sym typeface="+mn-ea"/>
              </a:rPr>
              <a:t>13608193360</a:t>
            </a:r>
          </a:p>
          <a:p>
            <a:r>
              <a:rPr lang="en-US" altLang="zh-CN" sz="2000" b="1" dirty="0">
                <a:solidFill>
                  <a:schemeClr val="hlink"/>
                </a:solidFill>
                <a:latin typeface="Times New Roman" panose="02020603050405020304" pitchFamily="18" charset="0"/>
                <a:ea typeface="微软雅黑" panose="020B0503020204020204" pitchFamily="34" charset="-122"/>
                <a:cs typeface="微软雅黑" panose="020B0503020204020204" pitchFamily="34" charset="-122"/>
                <a:sym typeface="+mn-ea"/>
              </a:rPr>
              <a:t>YANYUSONG@263.NET</a:t>
            </a:r>
          </a:p>
        </p:txBody>
      </p:sp>
      <p:pic>
        <p:nvPicPr>
          <p:cNvPr id="6" name="图片 1"/>
          <p:cNvPicPr>
            <a:picLocks noChangeAspect="1"/>
          </p:cNvPicPr>
          <p:nvPr/>
        </p:nvPicPr>
        <p:blipFill>
          <a:blip r:embed="rId3" cstate="print"/>
          <a:srcRect/>
          <a:stretch>
            <a:fillRect/>
          </a:stretch>
        </p:blipFill>
        <p:spPr bwMode="auto">
          <a:xfrm>
            <a:off x="0" y="5391398"/>
            <a:ext cx="8131175" cy="1466602"/>
          </a:xfrm>
          <a:prstGeom prst="rect">
            <a:avLst/>
          </a:prstGeom>
          <a:noFill/>
          <a:ln w="9525">
            <a:noFill/>
            <a:miter lim="800000"/>
            <a:headEnd/>
            <a:tailEnd/>
          </a:ln>
        </p:spPr>
      </p:pic>
    </p:spTree>
  </p:cSld>
  <p:clrMapOvr>
    <a:masterClrMapping/>
  </p:clrMapOv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A_矩形 3"/>
          <p:cNvSpPr/>
          <p:nvPr>
            <p:custDataLst>
              <p:tags r:id="rId1"/>
            </p:custDataLst>
          </p:nvPr>
        </p:nvSpPr>
        <p:spPr>
          <a:xfrm>
            <a:off x="0" y="0"/>
            <a:ext cx="12190413" cy="866775"/>
          </a:xfrm>
          <a:prstGeom prst="rect">
            <a:avLst/>
          </a:prstGeom>
          <a:solidFill>
            <a:srgbClr val="24569D"/>
          </a:solidFill>
          <a:ln w="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9600" b="1" noProof="1">
              <a:latin typeface="微软雅黑" panose="020B0503020204020204" pitchFamily="34" charset="-122"/>
              <a:ea typeface="微软雅黑" panose="020B0503020204020204" pitchFamily="34" charset="-122"/>
            </a:endParaRPr>
          </a:p>
        </p:txBody>
      </p:sp>
      <p:pic>
        <p:nvPicPr>
          <p:cNvPr id="36866" name="图片 179" descr="C:\Users\666\Desktop\LOGO副本.pngLOGO副本"/>
          <p:cNvPicPr>
            <a:picLocks noChangeAspect="1"/>
          </p:cNvPicPr>
          <p:nvPr/>
        </p:nvPicPr>
        <p:blipFill>
          <a:blip r:embed="rId3" cstate="print"/>
          <a:srcRect/>
          <a:stretch>
            <a:fillRect/>
          </a:stretch>
        </p:blipFill>
        <p:spPr bwMode="auto">
          <a:xfrm>
            <a:off x="431800" y="252413"/>
            <a:ext cx="2117725" cy="487362"/>
          </a:xfrm>
          <a:prstGeom prst="rect">
            <a:avLst/>
          </a:prstGeom>
          <a:noFill/>
          <a:ln w="9525">
            <a:noFill/>
            <a:miter lim="800000"/>
            <a:headEnd/>
            <a:tailEnd/>
          </a:ln>
        </p:spPr>
      </p:pic>
      <p:sp>
        <p:nvSpPr>
          <p:cNvPr id="64515" name="文本框 1"/>
          <p:cNvSpPr txBox="1">
            <a:spLocks noChangeArrowheads="1"/>
          </p:cNvSpPr>
          <p:nvPr/>
        </p:nvSpPr>
        <p:spPr bwMode="auto">
          <a:xfrm>
            <a:off x="617538" y="869950"/>
            <a:ext cx="11195050" cy="5238750"/>
          </a:xfrm>
          <a:prstGeom prst="rect">
            <a:avLst/>
          </a:prstGeom>
          <a:noFill/>
          <a:ln w="9525">
            <a:noFill/>
            <a:miter lim="800000"/>
          </a:ln>
        </p:spPr>
        <p:txBody>
          <a:bodyPr>
            <a:spAutoFit/>
          </a:bodyPr>
          <a:lstStyle/>
          <a:p>
            <a:pPr indent="457200">
              <a:lnSpc>
                <a:spcPct val="150000"/>
              </a:lnSpc>
              <a:defRPr/>
            </a:pPr>
            <a:r>
              <a:rPr lang="en-US" altLang="zh-CN"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2.</a:t>
            </a:r>
            <a:r>
              <a:rPr lang="zh-CN" altLang="en-US" sz="2800" b="1"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sym typeface="+mn-ea"/>
              </a:rPr>
              <a:t>自身发展需要，内生动力</a:t>
            </a:r>
            <a:endParaRPr lang="zh-CN" altLang="en-US" sz="2000" b="1" dirty="0">
              <a:latin typeface="微软雅黑" panose="020B0503020204020204" pitchFamily="34" charset="-122"/>
              <a:ea typeface="微软雅黑" panose="020B0503020204020204" pitchFamily="34" charset="-122"/>
              <a:cs typeface="微软雅黑" panose="020B0503020204020204" pitchFamily="34" charset="-122"/>
              <a:sym typeface="+mn-ea"/>
            </a:endParaRPr>
          </a:p>
          <a:p>
            <a:pPr>
              <a:lnSpc>
                <a:spcPct val="150000"/>
              </a:lnSpc>
              <a:spcAft>
                <a:spcPts val="900"/>
              </a:spcAft>
              <a:defRPr/>
            </a:pPr>
            <a:r>
              <a:rPr lang="zh-CN" altLang="en-US" sz="2000" b="1" dirty="0">
                <a:latin typeface="微软雅黑" panose="020B0503020204020204" pitchFamily="34" charset="-122"/>
                <a:ea typeface="微软雅黑" panose="020B0503020204020204" pitchFamily="34" charset="-122"/>
              </a:rPr>
              <a:t>新建本科是本科高校，必须按照本科大学的基本规律和要求来办，必须按照基本的教育规律来办，这是每个大学必须遵循的，这就是</a:t>
            </a:r>
            <a:r>
              <a:rPr lang="zh-CN" altLang="en-US" sz="2000" b="1" dirty="0">
                <a:solidFill>
                  <a:srgbClr val="FF0000"/>
                </a:solidFill>
                <a:latin typeface="微软雅黑" panose="020B0503020204020204" pitchFamily="34" charset="-122"/>
                <a:ea typeface="微软雅黑" panose="020B0503020204020204" pitchFamily="34" charset="-122"/>
              </a:rPr>
              <a:t>合格评估的理论逻辑</a:t>
            </a:r>
            <a:r>
              <a:rPr lang="zh-CN" altLang="en-US" sz="2000" b="1" dirty="0">
                <a:latin typeface="微软雅黑" panose="020B0503020204020204" pitchFamily="34" charset="-122"/>
                <a:ea typeface="微软雅黑" panose="020B0503020204020204" pitchFamily="34" charset="-122"/>
              </a:rPr>
              <a:t>。</a:t>
            </a:r>
          </a:p>
          <a:p>
            <a:pPr>
              <a:lnSpc>
                <a:spcPct val="150000"/>
              </a:lnSpc>
              <a:spcAft>
                <a:spcPts val="900"/>
              </a:spcAft>
              <a:defRPr/>
            </a:pPr>
            <a:r>
              <a:rPr lang="zh-CN" altLang="en-US" sz="2000" b="1" dirty="0">
                <a:latin typeface="微软雅黑" panose="020B0503020204020204" pitchFamily="34" charset="-122"/>
                <a:ea typeface="微软雅黑" panose="020B0503020204020204" pitchFamily="34" charset="-122"/>
              </a:rPr>
              <a:t>大学从来都是具有</a:t>
            </a:r>
            <a:r>
              <a:rPr lang="zh-CN" altLang="en-US" sz="2000" b="1" dirty="0">
                <a:solidFill>
                  <a:srgbClr val="FF0000"/>
                </a:solidFill>
                <a:latin typeface="微软雅黑" panose="020B0503020204020204" pitchFamily="34" charset="-122"/>
                <a:ea typeface="微软雅黑" panose="020B0503020204020204" pitchFamily="34" charset="-122"/>
              </a:rPr>
              <a:t>个性</a:t>
            </a:r>
            <a:r>
              <a:rPr lang="zh-CN" altLang="en-US" sz="2000" b="1" dirty="0">
                <a:latin typeface="微软雅黑" panose="020B0503020204020204" pitchFamily="34" charset="-122"/>
                <a:ea typeface="微软雅黑" panose="020B0503020204020204" pitchFamily="34" charset="-122"/>
              </a:rPr>
              <a:t>的，但必须在共性的基础上养成个性，决不是任性和人云亦云，必须先达成共性，才有可能发挥个性，因此所有新建本科不能因为自己有特色、有优势、有传统就可以替代、忽视共性的达成。</a:t>
            </a:r>
          </a:p>
          <a:p>
            <a:pPr>
              <a:lnSpc>
                <a:spcPct val="150000"/>
              </a:lnSpc>
              <a:spcAft>
                <a:spcPts val="900"/>
              </a:spcAft>
              <a:defRPr/>
            </a:pPr>
            <a:r>
              <a:rPr lang="zh-CN" altLang="en-US" sz="2000" b="1" dirty="0">
                <a:latin typeface="微软雅黑" panose="020B0503020204020204" pitchFamily="34" charset="-122"/>
                <a:ea typeface="微软雅黑" panose="020B0503020204020204" pitchFamily="34" charset="-122"/>
              </a:rPr>
              <a:t>升本的学校个个都优秀，不优秀就升不了本科。从理论上讲，合格评估是本科高校的</a:t>
            </a:r>
            <a:r>
              <a:rPr lang="zh-CN" altLang="en-US" sz="2000" b="1" dirty="0">
                <a:solidFill>
                  <a:srgbClr val="FF0000"/>
                </a:solidFill>
                <a:latin typeface="微软雅黑" panose="020B0503020204020204" pitchFamily="34" charset="-122"/>
                <a:ea typeface="微软雅黑" panose="020B0503020204020204" pitchFamily="34" charset="-122"/>
              </a:rPr>
              <a:t>底线全面</a:t>
            </a:r>
            <a:r>
              <a:rPr lang="zh-CN" altLang="en-US" sz="2000" b="1" dirty="0">
                <a:latin typeface="微软雅黑" panose="020B0503020204020204" pitchFamily="34" charset="-122"/>
                <a:ea typeface="微软雅黑" panose="020B0503020204020204" pitchFamily="34" charset="-122"/>
              </a:rPr>
              <a:t>达成，一个指标的不达标不能用另外一个</a:t>
            </a:r>
            <a:r>
              <a:rPr lang="zh-CN" altLang="en-US" sz="2000" b="1" dirty="0">
                <a:solidFill>
                  <a:srgbClr val="FF0000"/>
                </a:solidFill>
                <a:latin typeface="微软雅黑" panose="020B0503020204020204" pitchFamily="34" charset="-122"/>
                <a:ea typeface="微软雅黑" panose="020B0503020204020204" pitchFamily="34" charset="-122"/>
              </a:rPr>
              <a:t>指标</a:t>
            </a:r>
            <a:r>
              <a:rPr lang="zh-CN" altLang="en-US" sz="2000" b="1" dirty="0">
                <a:latin typeface="微软雅黑" panose="020B0503020204020204" pitchFamily="34" charset="-122"/>
                <a:ea typeface="微软雅黑" panose="020B0503020204020204" pitchFamily="34" charset="-122"/>
              </a:rPr>
              <a:t>的优秀来弥补。</a:t>
            </a:r>
          </a:p>
          <a:p>
            <a:pPr>
              <a:lnSpc>
                <a:spcPct val="150000"/>
              </a:lnSpc>
              <a:spcAft>
                <a:spcPts val="900"/>
              </a:spcAft>
              <a:defRPr/>
            </a:pPr>
            <a:r>
              <a:rPr lang="zh-CN" altLang="en-US" sz="2000" b="1" dirty="0">
                <a:latin typeface="微软雅黑" panose="020B0503020204020204" pitchFamily="34" charset="-122"/>
                <a:ea typeface="微软雅黑" panose="020B0503020204020204" pitchFamily="34" charset="-122"/>
              </a:rPr>
              <a:t>新建本科准备合格评估的阶段，就是开始塑形、埋下理想种子的阶段，开好头、起好步，传承点什么，用什么理念培养人很关键，对</a:t>
            </a:r>
            <a:r>
              <a:rPr lang="zh-CN" altLang="en-US" sz="2000" b="1" dirty="0">
                <a:solidFill>
                  <a:srgbClr val="FF0000"/>
                </a:solidFill>
                <a:latin typeface="微软雅黑" panose="020B0503020204020204" pitchFamily="34" charset="-122"/>
                <a:ea typeface="微软雅黑" panose="020B0503020204020204" pitchFamily="34" charset="-122"/>
              </a:rPr>
              <a:t>形成新的传统</a:t>
            </a:r>
            <a:r>
              <a:rPr lang="zh-CN" altLang="en-US" sz="2000" b="1" dirty="0">
                <a:latin typeface="微软雅黑" panose="020B0503020204020204" pitchFamily="34" charset="-122"/>
                <a:ea typeface="微软雅黑" panose="020B0503020204020204" pitchFamily="34" charset="-122"/>
              </a:rPr>
              <a:t>很重要。</a:t>
            </a:r>
          </a:p>
        </p:txBody>
      </p:sp>
      <p:sp>
        <p:nvSpPr>
          <p:cNvPr id="36868" name="文本框 6"/>
          <p:cNvSpPr txBox="1">
            <a:spLocks noChangeArrowheads="1"/>
          </p:cNvSpPr>
          <p:nvPr/>
        </p:nvSpPr>
        <p:spPr bwMode="auto">
          <a:xfrm>
            <a:off x="4084638" y="196850"/>
            <a:ext cx="7956550" cy="531813"/>
          </a:xfrm>
          <a:prstGeom prst="rect">
            <a:avLst/>
          </a:prstGeom>
          <a:noFill/>
          <a:ln w="9525">
            <a:noFill/>
            <a:miter lim="800000"/>
          </a:ln>
        </p:spPr>
        <p:txBody>
          <a:bodyPr wrap="none">
            <a:spAutoFit/>
          </a:bodyPr>
          <a:lstStyle/>
          <a:p>
            <a:pPr>
              <a:lnSpc>
                <a:spcPct val="80000"/>
              </a:lnSpc>
            </a:pPr>
            <a:r>
              <a:rPr lang="zh-CN" altLang="en-US" sz="36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微软雅黑" panose="020B0503020204020204" pitchFamily="34" charset="-122"/>
              </a:rPr>
              <a:t>（一）学校组织开展评建工作的源动力</a:t>
            </a:r>
            <a:endParaRPr lang="zh-CN" altLang="en-US" sz="3600">
              <a:solidFill>
                <a:schemeClr val="bg1"/>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
        <p:nvSpPr>
          <p:cNvPr id="6" name="圆角矩形 5"/>
          <p:cNvSpPr/>
          <p:nvPr/>
        </p:nvSpPr>
        <p:spPr>
          <a:xfrm>
            <a:off x="655638" y="4095750"/>
            <a:ext cx="11042650" cy="842963"/>
          </a:xfrm>
          <a:prstGeom prst="roundRect">
            <a:avLst/>
          </a:prstGeom>
          <a:noFill/>
          <a:ln w="38100">
            <a:solidFill>
              <a:srgbClr val="0070C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7" name="圆角矩形 6"/>
          <p:cNvSpPr/>
          <p:nvPr/>
        </p:nvSpPr>
        <p:spPr>
          <a:xfrm>
            <a:off x="655638" y="2628900"/>
            <a:ext cx="11042650" cy="1323975"/>
          </a:xfrm>
          <a:prstGeom prst="roundRect">
            <a:avLst/>
          </a:prstGeom>
          <a:noFill/>
          <a:ln w="38100">
            <a:solidFill>
              <a:srgbClr val="92D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 name="圆角矩形 7"/>
          <p:cNvSpPr/>
          <p:nvPr/>
        </p:nvSpPr>
        <p:spPr>
          <a:xfrm>
            <a:off x="655638" y="1614488"/>
            <a:ext cx="11042650" cy="873125"/>
          </a:xfrm>
          <a:prstGeom prst="roundRect">
            <a:avLst/>
          </a:prstGeom>
          <a:noFill/>
          <a:ln w="38100">
            <a:solidFill>
              <a:schemeClr val="accent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 name="圆角矩形 8"/>
          <p:cNvSpPr/>
          <p:nvPr/>
        </p:nvSpPr>
        <p:spPr>
          <a:xfrm>
            <a:off x="655638" y="5080000"/>
            <a:ext cx="11042650" cy="939800"/>
          </a:xfrm>
          <a:prstGeom prst="roundRect">
            <a:avLst/>
          </a:prstGeom>
          <a:noFill/>
          <a:ln w="38100">
            <a:solidFill>
              <a:srgbClr val="92D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Tree>
  </p:cSld>
  <p:clrMapOvr>
    <a:masterClrMapping/>
  </p:clrMapOvr>
  <p:transition/>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PA" val="v4.0.0"/>
</p:tagLst>
</file>

<file path=ppt/tags/tag10.xml><?xml version="1.0" encoding="utf-8"?>
<p:tagLst xmlns:a="http://schemas.openxmlformats.org/drawingml/2006/main" xmlns:r="http://schemas.openxmlformats.org/officeDocument/2006/relationships" xmlns:p="http://schemas.openxmlformats.org/presentationml/2006/main">
  <p:tag name="PA" val="v4.0.0"/>
</p:tagLst>
</file>

<file path=ppt/tags/tag100.xml><?xml version="1.0" encoding="utf-8"?>
<p:tagLst xmlns:a="http://schemas.openxmlformats.org/drawingml/2006/main" xmlns:r="http://schemas.openxmlformats.org/officeDocument/2006/relationships" xmlns:p="http://schemas.openxmlformats.org/presentationml/2006/main">
  <p:tag name="PA" val="v4.0.0"/>
</p:tagLst>
</file>

<file path=ppt/tags/tag101.xml><?xml version="1.0" encoding="utf-8"?>
<p:tagLst xmlns:a="http://schemas.openxmlformats.org/drawingml/2006/main" xmlns:r="http://schemas.openxmlformats.org/officeDocument/2006/relationships" xmlns:p="http://schemas.openxmlformats.org/presentationml/2006/main">
  <p:tag name="PA" val="v4.0.0"/>
</p:tagLst>
</file>

<file path=ppt/tags/tag102.xml><?xml version="1.0" encoding="utf-8"?>
<p:tagLst xmlns:a="http://schemas.openxmlformats.org/drawingml/2006/main" xmlns:r="http://schemas.openxmlformats.org/officeDocument/2006/relationships" xmlns:p="http://schemas.openxmlformats.org/presentationml/2006/main">
  <p:tag name="PA" val="v4.0.0"/>
</p:tagLst>
</file>

<file path=ppt/tags/tag103.xml><?xml version="1.0" encoding="utf-8"?>
<p:tagLst xmlns:a="http://schemas.openxmlformats.org/drawingml/2006/main" xmlns:r="http://schemas.openxmlformats.org/officeDocument/2006/relationships" xmlns:p="http://schemas.openxmlformats.org/presentationml/2006/main">
  <p:tag name="PA" val="v4.0.0"/>
</p:tagLst>
</file>

<file path=ppt/tags/tag11.xml><?xml version="1.0" encoding="utf-8"?>
<p:tagLst xmlns:a="http://schemas.openxmlformats.org/drawingml/2006/main" xmlns:r="http://schemas.openxmlformats.org/officeDocument/2006/relationships" xmlns:p="http://schemas.openxmlformats.org/presentationml/2006/main">
  <p:tag name="PA" val="v4.0.0"/>
</p:tagLst>
</file>

<file path=ppt/tags/tag12.xml><?xml version="1.0" encoding="utf-8"?>
<p:tagLst xmlns:a="http://schemas.openxmlformats.org/drawingml/2006/main" xmlns:r="http://schemas.openxmlformats.org/officeDocument/2006/relationships" xmlns:p="http://schemas.openxmlformats.org/presentationml/2006/main">
  <p:tag name="PA" val="v4.0.0"/>
</p:tagLst>
</file>

<file path=ppt/tags/tag13.xml><?xml version="1.0" encoding="utf-8"?>
<p:tagLst xmlns:a="http://schemas.openxmlformats.org/drawingml/2006/main" xmlns:r="http://schemas.openxmlformats.org/officeDocument/2006/relationships" xmlns:p="http://schemas.openxmlformats.org/presentationml/2006/main">
  <p:tag name="PA" val="v4.0.0"/>
</p:tagLst>
</file>

<file path=ppt/tags/tag14.xml><?xml version="1.0" encoding="utf-8"?>
<p:tagLst xmlns:a="http://schemas.openxmlformats.org/drawingml/2006/main" xmlns:r="http://schemas.openxmlformats.org/officeDocument/2006/relationships" xmlns:p="http://schemas.openxmlformats.org/presentationml/2006/main">
  <p:tag name="PA" val="v4.0.0"/>
</p:tagLst>
</file>

<file path=ppt/tags/tag15.xml><?xml version="1.0" encoding="utf-8"?>
<p:tagLst xmlns:a="http://schemas.openxmlformats.org/drawingml/2006/main" xmlns:r="http://schemas.openxmlformats.org/officeDocument/2006/relationships" xmlns:p="http://schemas.openxmlformats.org/presentationml/2006/main">
  <p:tag name="PA" val="v4.0.0"/>
</p:tagLst>
</file>

<file path=ppt/tags/tag16.xml><?xml version="1.0" encoding="utf-8"?>
<p:tagLst xmlns:a="http://schemas.openxmlformats.org/drawingml/2006/main" xmlns:r="http://schemas.openxmlformats.org/officeDocument/2006/relationships" xmlns:p="http://schemas.openxmlformats.org/presentationml/2006/main">
  <p:tag name="PA" val="v4.0.0"/>
</p:tagLst>
</file>

<file path=ppt/tags/tag17.xml><?xml version="1.0" encoding="utf-8"?>
<p:tagLst xmlns:a="http://schemas.openxmlformats.org/drawingml/2006/main" xmlns:r="http://schemas.openxmlformats.org/officeDocument/2006/relationships" xmlns:p="http://schemas.openxmlformats.org/presentationml/2006/main">
  <p:tag name="PA" val="v4.0.0"/>
</p:tagLst>
</file>

<file path=ppt/tags/tag18.xml><?xml version="1.0" encoding="utf-8"?>
<p:tagLst xmlns:a="http://schemas.openxmlformats.org/drawingml/2006/main" xmlns:r="http://schemas.openxmlformats.org/officeDocument/2006/relationships" xmlns:p="http://schemas.openxmlformats.org/presentationml/2006/main">
  <p:tag name="PA" val="v4.0.0"/>
</p:tagLst>
</file>

<file path=ppt/tags/tag19.xml><?xml version="1.0" encoding="utf-8"?>
<p:tagLst xmlns:a="http://schemas.openxmlformats.org/drawingml/2006/main" xmlns:r="http://schemas.openxmlformats.org/officeDocument/2006/relationships" xmlns:p="http://schemas.openxmlformats.org/presentationml/2006/main">
  <p:tag name="PA" val="v4.0.0"/>
</p:tagLst>
</file>

<file path=ppt/tags/tag2.xml><?xml version="1.0" encoding="utf-8"?>
<p:tagLst xmlns:a="http://schemas.openxmlformats.org/drawingml/2006/main" xmlns:r="http://schemas.openxmlformats.org/officeDocument/2006/relationships" xmlns:p="http://schemas.openxmlformats.org/presentationml/2006/main">
  <p:tag name="PA" val="v4.0.0"/>
</p:tagLst>
</file>

<file path=ppt/tags/tag20.xml><?xml version="1.0" encoding="utf-8"?>
<p:tagLst xmlns:a="http://schemas.openxmlformats.org/drawingml/2006/main" xmlns:r="http://schemas.openxmlformats.org/officeDocument/2006/relationships" xmlns:p="http://schemas.openxmlformats.org/presentationml/2006/main">
  <p:tag name="PA" val="v4.0.0"/>
</p:tagLst>
</file>

<file path=ppt/tags/tag21.xml><?xml version="1.0" encoding="utf-8"?>
<p:tagLst xmlns:a="http://schemas.openxmlformats.org/drawingml/2006/main" xmlns:r="http://schemas.openxmlformats.org/officeDocument/2006/relationships" xmlns:p="http://schemas.openxmlformats.org/presentationml/2006/main">
  <p:tag name="PA" val="v4.0.0"/>
</p:tagLst>
</file>

<file path=ppt/tags/tag22.xml><?xml version="1.0" encoding="utf-8"?>
<p:tagLst xmlns:a="http://schemas.openxmlformats.org/drawingml/2006/main" xmlns:r="http://schemas.openxmlformats.org/officeDocument/2006/relationships" xmlns:p="http://schemas.openxmlformats.org/presentationml/2006/main">
  <p:tag name="PA" val="v4.0.0"/>
</p:tagLst>
</file>

<file path=ppt/tags/tag23.xml><?xml version="1.0" encoding="utf-8"?>
<p:tagLst xmlns:a="http://schemas.openxmlformats.org/drawingml/2006/main" xmlns:r="http://schemas.openxmlformats.org/officeDocument/2006/relationships" xmlns:p="http://schemas.openxmlformats.org/presentationml/2006/main">
  <p:tag name="PA" val="v4.0.0"/>
</p:tagLst>
</file>

<file path=ppt/tags/tag24.xml><?xml version="1.0" encoding="utf-8"?>
<p:tagLst xmlns:a="http://schemas.openxmlformats.org/drawingml/2006/main" xmlns:r="http://schemas.openxmlformats.org/officeDocument/2006/relationships" xmlns:p="http://schemas.openxmlformats.org/presentationml/2006/main">
  <p:tag name="PA" val="v4.0.0"/>
</p:tagLst>
</file>

<file path=ppt/tags/tag25.xml><?xml version="1.0" encoding="utf-8"?>
<p:tagLst xmlns:a="http://schemas.openxmlformats.org/drawingml/2006/main" xmlns:r="http://schemas.openxmlformats.org/officeDocument/2006/relationships" xmlns:p="http://schemas.openxmlformats.org/presentationml/2006/main">
  <p:tag name="PA" val="v4.0.0"/>
</p:tagLst>
</file>

<file path=ppt/tags/tag26.xml><?xml version="1.0" encoding="utf-8"?>
<p:tagLst xmlns:a="http://schemas.openxmlformats.org/drawingml/2006/main" xmlns:r="http://schemas.openxmlformats.org/officeDocument/2006/relationships" xmlns:p="http://schemas.openxmlformats.org/presentationml/2006/main">
  <p:tag name="PA" val="v4.0.0"/>
</p:tagLst>
</file>

<file path=ppt/tags/tag27.xml><?xml version="1.0" encoding="utf-8"?>
<p:tagLst xmlns:a="http://schemas.openxmlformats.org/drawingml/2006/main" xmlns:r="http://schemas.openxmlformats.org/officeDocument/2006/relationships" xmlns:p="http://schemas.openxmlformats.org/presentationml/2006/main">
  <p:tag name="MH" val="20160103134234"/>
  <p:tag name="MH_LIBRARY" val="GRAPHIC"/>
  <p:tag name="MH_ORDER" val="Rectangle 4"/>
</p:tagLst>
</file>

<file path=ppt/tags/tag28.xml><?xml version="1.0" encoding="utf-8"?>
<p:tagLst xmlns:a="http://schemas.openxmlformats.org/drawingml/2006/main" xmlns:r="http://schemas.openxmlformats.org/officeDocument/2006/relationships" xmlns:p="http://schemas.openxmlformats.org/presentationml/2006/main">
  <p:tag name="PA" val="v4.0.0"/>
</p:tagLst>
</file>

<file path=ppt/tags/tag29.xml><?xml version="1.0" encoding="utf-8"?>
<p:tagLst xmlns:a="http://schemas.openxmlformats.org/drawingml/2006/main" xmlns:r="http://schemas.openxmlformats.org/officeDocument/2006/relationships" xmlns:p="http://schemas.openxmlformats.org/presentationml/2006/main">
  <p:tag name="PA" val="v4.0.0"/>
</p:tagLst>
</file>

<file path=ppt/tags/tag3.xml><?xml version="1.0" encoding="utf-8"?>
<p:tagLst xmlns:a="http://schemas.openxmlformats.org/drawingml/2006/main" xmlns:r="http://schemas.openxmlformats.org/officeDocument/2006/relationships" xmlns:p="http://schemas.openxmlformats.org/presentationml/2006/main">
  <p:tag name="PA" val="v4.0.0"/>
</p:tagLst>
</file>

<file path=ppt/tags/tag30.xml><?xml version="1.0" encoding="utf-8"?>
<p:tagLst xmlns:a="http://schemas.openxmlformats.org/drawingml/2006/main" xmlns:r="http://schemas.openxmlformats.org/officeDocument/2006/relationships" xmlns:p="http://schemas.openxmlformats.org/presentationml/2006/main">
  <p:tag name="PA" val="v4.0.0"/>
</p:tagLst>
</file>

<file path=ppt/tags/tag31.xml><?xml version="1.0" encoding="utf-8"?>
<p:tagLst xmlns:a="http://schemas.openxmlformats.org/drawingml/2006/main" xmlns:r="http://schemas.openxmlformats.org/officeDocument/2006/relationships" xmlns:p="http://schemas.openxmlformats.org/presentationml/2006/main">
  <p:tag name="PA" val="v4.0.0"/>
</p:tagLst>
</file>

<file path=ppt/tags/tag32.xml><?xml version="1.0" encoding="utf-8"?>
<p:tagLst xmlns:a="http://schemas.openxmlformats.org/drawingml/2006/main" xmlns:r="http://schemas.openxmlformats.org/officeDocument/2006/relationships" xmlns:p="http://schemas.openxmlformats.org/presentationml/2006/main">
  <p:tag name="PA" val="v4.0.0"/>
</p:tagLst>
</file>

<file path=ppt/tags/tag33.xml><?xml version="1.0" encoding="utf-8"?>
<p:tagLst xmlns:a="http://schemas.openxmlformats.org/drawingml/2006/main" xmlns:r="http://schemas.openxmlformats.org/officeDocument/2006/relationships" xmlns:p="http://schemas.openxmlformats.org/presentationml/2006/main">
  <p:tag name="PA" val="v4.0.0"/>
</p:tagLst>
</file>

<file path=ppt/tags/tag34.xml><?xml version="1.0" encoding="utf-8"?>
<p:tagLst xmlns:a="http://schemas.openxmlformats.org/drawingml/2006/main" xmlns:r="http://schemas.openxmlformats.org/officeDocument/2006/relationships" xmlns:p="http://schemas.openxmlformats.org/presentationml/2006/main">
  <p:tag name="PA" val="v4.0.0"/>
</p:tagLst>
</file>

<file path=ppt/tags/tag35.xml><?xml version="1.0" encoding="utf-8"?>
<p:tagLst xmlns:a="http://schemas.openxmlformats.org/drawingml/2006/main" xmlns:r="http://schemas.openxmlformats.org/officeDocument/2006/relationships" xmlns:p="http://schemas.openxmlformats.org/presentationml/2006/main">
  <p:tag name="PA" val="v4.0.0"/>
</p:tagLst>
</file>

<file path=ppt/tags/tag36.xml><?xml version="1.0" encoding="utf-8"?>
<p:tagLst xmlns:a="http://schemas.openxmlformats.org/drawingml/2006/main" xmlns:r="http://schemas.openxmlformats.org/officeDocument/2006/relationships" xmlns:p="http://schemas.openxmlformats.org/presentationml/2006/main">
  <p:tag name="PA" val="v4.0.0"/>
</p:tagLst>
</file>

<file path=ppt/tags/tag37.xml><?xml version="1.0" encoding="utf-8"?>
<p:tagLst xmlns:a="http://schemas.openxmlformats.org/drawingml/2006/main" xmlns:r="http://schemas.openxmlformats.org/officeDocument/2006/relationships" xmlns:p="http://schemas.openxmlformats.org/presentationml/2006/main">
  <p:tag name="PA" val="v4.0.0"/>
</p:tagLst>
</file>

<file path=ppt/tags/tag38.xml><?xml version="1.0" encoding="utf-8"?>
<p:tagLst xmlns:a="http://schemas.openxmlformats.org/drawingml/2006/main" xmlns:r="http://schemas.openxmlformats.org/officeDocument/2006/relationships" xmlns:p="http://schemas.openxmlformats.org/presentationml/2006/main">
  <p:tag name="PA" val="v4.0.0"/>
</p:tagLst>
</file>

<file path=ppt/tags/tag39.xml><?xml version="1.0" encoding="utf-8"?>
<p:tagLst xmlns:a="http://schemas.openxmlformats.org/drawingml/2006/main" xmlns:r="http://schemas.openxmlformats.org/officeDocument/2006/relationships" xmlns:p="http://schemas.openxmlformats.org/presentationml/2006/main">
  <p:tag name="PA" val="v4.0.0"/>
</p:tagLst>
</file>

<file path=ppt/tags/tag4.xml><?xml version="1.0" encoding="utf-8"?>
<p:tagLst xmlns:a="http://schemas.openxmlformats.org/drawingml/2006/main" xmlns:r="http://schemas.openxmlformats.org/officeDocument/2006/relationships" xmlns:p="http://schemas.openxmlformats.org/presentationml/2006/main">
  <p:tag name="PA" val="v4.0.0"/>
</p:tagLst>
</file>

<file path=ppt/tags/tag40.xml><?xml version="1.0" encoding="utf-8"?>
<p:tagLst xmlns:a="http://schemas.openxmlformats.org/drawingml/2006/main" xmlns:r="http://schemas.openxmlformats.org/officeDocument/2006/relationships" xmlns:p="http://schemas.openxmlformats.org/presentationml/2006/main">
  <p:tag name="PA" val="v4.0.0"/>
</p:tagLst>
</file>

<file path=ppt/tags/tag41.xml><?xml version="1.0" encoding="utf-8"?>
<p:tagLst xmlns:a="http://schemas.openxmlformats.org/drawingml/2006/main" xmlns:r="http://schemas.openxmlformats.org/officeDocument/2006/relationships" xmlns:p="http://schemas.openxmlformats.org/presentationml/2006/main">
  <p:tag name="PA" val="v4.0.0"/>
</p:tagLst>
</file>

<file path=ppt/tags/tag42.xml><?xml version="1.0" encoding="utf-8"?>
<p:tagLst xmlns:a="http://schemas.openxmlformats.org/drawingml/2006/main" xmlns:r="http://schemas.openxmlformats.org/officeDocument/2006/relationships" xmlns:p="http://schemas.openxmlformats.org/presentationml/2006/main">
  <p:tag name="PA" val="v4.0.0"/>
</p:tagLst>
</file>

<file path=ppt/tags/tag43.xml><?xml version="1.0" encoding="utf-8"?>
<p:tagLst xmlns:a="http://schemas.openxmlformats.org/drawingml/2006/main" xmlns:r="http://schemas.openxmlformats.org/officeDocument/2006/relationships" xmlns:p="http://schemas.openxmlformats.org/presentationml/2006/main">
  <p:tag name="PA" val="v4.0.0"/>
</p:tagLst>
</file>

<file path=ppt/tags/tag44.xml><?xml version="1.0" encoding="utf-8"?>
<p:tagLst xmlns:a="http://schemas.openxmlformats.org/drawingml/2006/main" xmlns:r="http://schemas.openxmlformats.org/officeDocument/2006/relationships" xmlns:p="http://schemas.openxmlformats.org/presentationml/2006/main">
  <p:tag name="PA" val="v4.0.0"/>
</p:tagLst>
</file>

<file path=ppt/tags/tag45.xml><?xml version="1.0" encoding="utf-8"?>
<p:tagLst xmlns:a="http://schemas.openxmlformats.org/drawingml/2006/main" xmlns:r="http://schemas.openxmlformats.org/officeDocument/2006/relationships" xmlns:p="http://schemas.openxmlformats.org/presentationml/2006/main">
  <p:tag name="PA" val="v4.0.0"/>
</p:tagLst>
</file>

<file path=ppt/tags/tag46.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diagram"/>
  <p:tag name="KSO_WM_TEMPLATE_INDEX" val="20191689"/>
  <p:tag name="KSO_WM_SLIDE_ID" val="diagram20191689_1"/>
  <p:tag name="KSO_WM_SLIDE_ITEM_CNT" val="4"/>
  <p:tag name="KSO_WM_SLIDE_INDEX" val="1"/>
  <p:tag name="KSO_WM_DIAGRAM_GROUP_CODE" val="n1-1"/>
  <p:tag name="KSO_WM_SLIDE_DIAGTYPE" val="n"/>
  <p:tag name="KSO_WM_TAG_VERSION" val="1.0"/>
  <p:tag name="KSO_WM_SLIDE_LAYOUT" val="a_f_n"/>
  <p:tag name="KSO_WM_SLIDE_LAYOUT_CNT" val="1_2_1"/>
  <p:tag name="KSO_WM_SLIDE_TYPE" val="text"/>
  <p:tag name="KSO_WM_SLIDE_SUBTYPE" val="diag"/>
  <p:tag name="KSO_WM_SLIDE_SIZE" val="407.632*406.258"/>
  <p:tag name="KSO_WM_SLIDE_POSITION" val="440.89*61.0052"/>
</p:tagLst>
</file>

<file path=ppt/tags/tag47.xml><?xml version="1.0" encoding="utf-8"?>
<p:tagLst xmlns:a="http://schemas.openxmlformats.org/drawingml/2006/main" xmlns:r="http://schemas.openxmlformats.org/officeDocument/2006/relationships" xmlns:p="http://schemas.openxmlformats.org/presentationml/2006/main">
  <p:tag name="PA" val="v4.0.0"/>
</p:tagLst>
</file>

<file path=ppt/tags/tag48.xml><?xml version="1.0" encoding="utf-8"?>
<p:tagLst xmlns:a="http://schemas.openxmlformats.org/drawingml/2006/main" xmlns:r="http://schemas.openxmlformats.org/officeDocument/2006/relationships" xmlns:p="http://schemas.openxmlformats.org/presentationml/2006/main">
  <p:tag name="PA" val="v4.0.0"/>
</p:tagLst>
</file>

<file path=ppt/tags/tag49.xml><?xml version="1.0" encoding="utf-8"?>
<p:tagLst xmlns:a="http://schemas.openxmlformats.org/drawingml/2006/main" xmlns:r="http://schemas.openxmlformats.org/officeDocument/2006/relationships" xmlns:p="http://schemas.openxmlformats.org/presentationml/2006/main">
  <p:tag name="PA" val="v4.0.0"/>
</p:tagLst>
</file>

<file path=ppt/tags/tag5.xml><?xml version="1.0" encoding="utf-8"?>
<p:tagLst xmlns:a="http://schemas.openxmlformats.org/drawingml/2006/main" xmlns:r="http://schemas.openxmlformats.org/officeDocument/2006/relationships" xmlns:p="http://schemas.openxmlformats.org/presentationml/2006/main">
  <p:tag name="PA" val="v4.0.0"/>
</p:tagLst>
</file>

<file path=ppt/tags/tag50.xml><?xml version="1.0" encoding="utf-8"?>
<p:tagLst xmlns:a="http://schemas.openxmlformats.org/drawingml/2006/main" xmlns:r="http://schemas.openxmlformats.org/officeDocument/2006/relationships" xmlns:p="http://schemas.openxmlformats.org/presentationml/2006/main">
  <p:tag name="PA" val="v4.0.0"/>
</p:tagLst>
</file>

<file path=ppt/tags/tag51.xml><?xml version="1.0" encoding="utf-8"?>
<p:tagLst xmlns:a="http://schemas.openxmlformats.org/drawingml/2006/main" xmlns:r="http://schemas.openxmlformats.org/officeDocument/2006/relationships" xmlns:p="http://schemas.openxmlformats.org/presentationml/2006/main">
  <p:tag name="PA" val="v4.0.0"/>
</p:tagLst>
</file>

<file path=ppt/tags/tag52.xml><?xml version="1.0" encoding="utf-8"?>
<p:tagLst xmlns:a="http://schemas.openxmlformats.org/drawingml/2006/main" xmlns:r="http://schemas.openxmlformats.org/officeDocument/2006/relationships" xmlns:p="http://schemas.openxmlformats.org/presentationml/2006/main">
  <p:tag name="PA" val="v4.0.0"/>
</p:tagLst>
</file>

<file path=ppt/tags/tag53.xml><?xml version="1.0" encoding="utf-8"?>
<p:tagLst xmlns:a="http://schemas.openxmlformats.org/drawingml/2006/main" xmlns:r="http://schemas.openxmlformats.org/officeDocument/2006/relationships" xmlns:p="http://schemas.openxmlformats.org/presentationml/2006/main">
  <p:tag name="PA" val="v4.0.0"/>
</p:tagLst>
</file>

<file path=ppt/tags/tag54.xml><?xml version="1.0" encoding="utf-8"?>
<p:tagLst xmlns:a="http://schemas.openxmlformats.org/drawingml/2006/main" xmlns:r="http://schemas.openxmlformats.org/officeDocument/2006/relationships" xmlns:p="http://schemas.openxmlformats.org/presentationml/2006/main">
  <p:tag name="PA" val="v4.0.0"/>
</p:tagLst>
</file>

<file path=ppt/tags/tag55.xml><?xml version="1.0" encoding="utf-8"?>
<p:tagLst xmlns:a="http://schemas.openxmlformats.org/drawingml/2006/main" xmlns:r="http://schemas.openxmlformats.org/officeDocument/2006/relationships" xmlns:p="http://schemas.openxmlformats.org/presentationml/2006/main">
  <p:tag name="PA" val="v4.0.0"/>
</p:tagLst>
</file>

<file path=ppt/tags/tag56.xml><?xml version="1.0" encoding="utf-8"?>
<p:tagLst xmlns:a="http://schemas.openxmlformats.org/drawingml/2006/main" xmlns:r="http://schemas.openxmlformats.org/officeDocument/2006/relationships" xmlns:p="http://schemas.openxmlformats.org/presentationml/2006/main">
  <p:tag name="PA" val="v4.0.0"/>
</p:tagLst>
</file>

<file path=ppt/tags/tag57.xml><?xml version="1.0" encoding="utf-8"?>
<p:tagLst xmlns:a="http://schemas.openxmlformats.org/drawingml/2006/main" xmlns:r="http://schemas.openxmlformats.org/officeDocument/2006/relationships" xmlns:p="http://schemas.openxmlformats.org/presentationml/2006/main">
  <p:tag name="PA" val="v4.0.0"/>
</p:tagLst>
</file>

<file path=ppt/tags/tag58.xml><?xml version="1.0" encoding="utf-8"?>
<p:tagLst xmlns:a="http://schemas.openxmlformats.org/drawingml/2006/main" xmlns:r="http://schemas.openxmlformats.org/officeDocument/2006/relationships" xmlns:p="http://schemas.openxmlformats.org/presentationml/2006/main">
  <p:tag name="PA" val="v4.0.0"/>
</p:tagLst>
</file>

<file path=ppt/tags/tag59.xml><?xml version="1.0" encoding="utf-8"?>
<p:tagLst xmlns:a="http://schemas.openxmlformats.org/drawingml/2006/main" xmlns:r="http://schemas.openxmlformats.org/officeDocument/2006/relationships" xmlns:p="http://schemas.openxmlformats.org/presentationml/2006/main">
  <p:tag name="PA" val="v4.0.0"/>
</p:tagLst>
</file>

<file path=ppt/tags/tag6.xml><?xml version="1.0" encoding="utf-8"?>
<p:tagLst xmlns:a="http://schemas.openxmlformats.org/drawingml/2006/main" xmlns:r="http://schemas.openxmlformats.org/officeDocument/2006/relationships" xmlns:p="http://schemas.openxmlformats.org/presentationml/2006/main">
  <p:tag name="PA" val="v4.0.0"/>
</p:tagLst>
</file>

<file path=ppt/tags/tag60.xml><?xml version="1.0" encoding="utf-8"?>
<p:tagLst xmlns:a="http://schemas.openxmlformats.org/drawingml/2006/main" xmlns:r="http://schemas.openxmlformats.org/officeDocument/2006/relationships" xmlns:p="http://schemas.openxmlformats.org/presentationml/2006/main">
  <p:tag name="PA" val="v4.0.0"/>
</p:tagLst>
</file>

<file path=ppt/tags/tag61.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diagram"/>
  <p:tag name="KSO_WM_TEMPLATE_INDEX" val="20191682"/>
  <p:tag name="KSO_WM_SLIDE_ID" val="diagram20191682_1"/>
  <p:tag name="KSO_WM_SLIDE_ITEM_CNT" val="0"/>
  <p:tag name="KSO_WM_SLIDE_INDEX" val="1"/>
  <p:tag name="KSO_WM_TAG_VERSION" val="1.0"/>
  <p:tag name="KSO_WM_SLIDE_LAYOUT" val="a_b_d_f"/>
  <p:tag name="KSO_WM_SLIDE_LAYOUT_CNT" val="1_1_10_1"/>
  <p:tag name="KSO_WM_SLIDE_TYPE" val="text"/>
  <p:tag name="KSO_WM_SLIDE_SUBTYPE" val="picTxt"/>
  <p:tag name="KSO_WM_TEMPLATE_THUMBS_INDEX" val="1"/>
  <p:tag name="KSO_WM_SLIDE_SIZE" val="915*453"/>
  <p:tag name="KSO_WM_SLIDE_POSITION" val="-22*34"/>
</p:tagLst>
</file>

<file path=ppt/tags/tag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ID" val="diagram20191682_1*i*3"/>
  <p:tag name="KSO_WM_TEMPLATE_CATEGORY" val="diagram"/>
  <p:tag name="KSO_WM_TEMPLATE_INDEX" val="20191682"/>
  <p:tag name="KSO_WM_UNIT_LAYERLEVEL" val="1"/>
  <p:tag name="KSO_WM_TAG_VERSION" val="1.0"/>
  <p:tag name="KSO_WM_BEAUTIFY_FLAG" val="#wm#"/>
  <p:tag name="KSO_WM_UNIT_TYPE" val="i"/>
  <p:tag name="KSO_WM_UNIT_INDEX" val="3"/>
  <p:tag name="KSO_WM_UNIT_DIAGRAM_ISNUMVISUAL" val="0"/>
  <p:tag name="KSO_WM_UNIT_DIAGRAM_ISREFERUNIT" val="0"/>
</p:tagLst>
</file>

<file path=ppt/tags/tag63.xml><?xml version="1.0" encoding="utf-8"?>
<p:tagLst xmlns:a="http://schemas.openxmlformats.org/drawingml/2006/main" xmlns:r="http://schemas.openxmlformats.org/officeDocument/2006/relationships" xmlns:p="http://schemas.openxmlformats.org/presentationml/2006/main">
  <p:tag name="KSO_WM_UNIT_ISCONTENTSTITLE" val="0"/>
  <p:tag name="KSO_WM_UNIT_VALUE" val="12"/>
  <p:tag name="KSO_WM_UNIT_HIGHLIGHT" val="0"/>
  <p:tag name="KSO_WM_UNIT_COMPATIBLE" val="0"/>
  <p:tag name="KSO_WM_UNIT_TYPE" val="a"/>
  <p:tag name="KSO_WM_UNIT_INDEX" val="1"/>
  <p:tag name="KSO_WM_UNIT_ID" val="diagram20191682_1*a*1"/>
  <p:tag name="KSO_WM_TEMPLATE_CATEGORY" val="diagram"/>
  <p:tag name="KSO_WM_TEMPLATE_INDEX" val="20191682"/>
  <p:tag name="KSO_WM_UNIT_LAYERLEVEL" val="1"/>
  <p:tag name="KSO_WM_TAG_VERSION" val="1.0"/>
  <p:tag name="KSO_WM_BEAUTIFY_FLAG" val="#wm#"/>
  <p:tag name="KSO_WM_UNIT_PRESET_TEXT" val="添加你的大标题"/>
  <p:tag name="KSO_WM_UNIT_DIAGRAM_ISNUMVISUAL" val="0"/>
  <p:tag name="KSO_WM_UNIT_DIAGRAM_ISREFERUNIT" val="0"/>
</p:tagLst>
</file>

<file path=ppt/tags/tag64.xml><?xml version="1.0" encoding="utf-8"?>
<p:tagLst xmlns:a="http://schemas.openxmlformats.org/drawingml/2006/main" xmlns:r="http://schemas.openxmlformats.org/officeDocument/2006/relationships" xmlns:p="http://schemas.openxmlformats.org/presentationml/2006/main">
  <p:tag name="PA" val="v4.0.0"/>
</p:tagLst>
</file>

<file path=ppt/tags/tag65.xml><?xml version="1.0" encoding="utf-8"?>
<p:tagLst xmlns:a="http://schemas.openxmlformats.org/drawingml/2006/main" xmlns:r="http://schemas.openxmlformats.org/officeDocument/2006/relationships" xmlns:p="http://schemas.openxmlformats.org/presentationml/2006/main">
  <p:tag name="PA" val="v4.0.0"/>
</p:tagLst>
</file>

<file path=ppt/tags/tag66.xml><?xml version="1.0" encoding="utf-8"?>
<p:tagLst xmlns:a="http://schemas.openxmlformats.org/drawingml/2006/main" xmlns:r="http://schemas.openxmlformats.org/officeDocument/2006/relationships" xmlns:p="http://schemas.openxmlformats.org/presentationml/2006/main">
  <p:tag name="PA" val="v4.0.0"/>
</p:tagLst>
</file>

<file path=ppt/tags/tag67.xml><?xml version="1.0" encoding="utf-8"?>
<p:tagLst xmlns:a="http://schemas.openxmlformats.org/drawingml/2006/main" xmlns:r="http://schemas.openxmlformats.org/officeDocument/2006/relationships" xmlns:p="http://schemas.openxmlformats.org/presentationml/2006/main">
  <p:tag name="PA" val="v4.0.0"/>
</p:tagLst>
</file>

<file path=ppt/tags/tag68.xml><?xml version="1.0" encoding="utf-8"?>
<p:tagLst xmlns:a="http://schemas.openxmlformats.org/drawingml/2006/main" xmlns:r="http://schemas.openxmlformats.org/officeDocument/2006/relationships" xmlns:p="http://schemas.openxmlformats.org/presentationml/2006/main">
  <p:tag name="PA" val="v4.0.0"/>
</p:tagLst>
</file>

<file path=ppt/tags/tag69.xml><?xml version="1.0" encoding="utf-8"?>
<p:tagLst xmlns:a="http://schemas.openxmlformats.org/drawingml/2006/main" xmlns:r="http://schemas.openxmlformats.org/officeDocument/2006/relationships" xmlns:p="http://schemas.openxmlformats.org/presentationml/2006/main">
  <p:tag name="PA" val="v4.0.0"/>
</p:tagLst>
</file>

<file path=ppt/tags/tag7.xml><?xml version="1.0" encoding="utf-8"?>
<p:tagLst xmlns:a="http://schemas.openxmlformats.org/drawingml/2006/main" xmlns:r="http://schemas.openxmlformats.org/officeDocument/2006/relationships" xmlns:p="http://schemas.openxmlformats.org/presentationml/2006/main">
  <p:tag name="PA" val="v4.0.0"/>
</p:tagLst>
</file>

<file path=ppt/tags/tag70.xml><?xml version="1.0" encoding="utf-8"?>
<p:tagLst xmlns:a="http://schemas.openxmlformats.org/drawingml/2006/main" xmlns:r="http://schemas.openxmlformats.org/officeDocument/2006/relationships" xmlns:p="http://schemas.openxmlformats.org/presentationml/2006/main">
  <p:tag name="PA" val="v4.0.0"/>
</p:tagLst>
</file>

<file path=ppt/tags/tag71.xml><?xml version="1.0" encoding="utf-8"?>
<p:tagLst xmlns:a="http://schemas.openxmlformats.org/drawingml/2006/main" xmlns:r="http://schemas.openxmlformats.org/officeDocument/2006/relationships" xmlns:p="http://schemas.openxmlformats.org/presentationml/2006/main">
  <p:tag name="PA" val="v4.0.0"/>
</p:tagLst>
</file>

<file path=ppt/tags/tag72.xml><?xml version="1.0" encoding="utf-8"?>
<p:tagLst xmlns:a="http://schemas.openxmlformats.org/drawingml/2006/main" xmlns:r="http://schemas.openxmlformats.org/officeDocument/2006/relationships" xmlns:p="http://schemas.openxmlformats.org/presentationml/2006/main">
  <p:tag name="KSO_WM_TEMPLATE_CATEGORY" val="basetag"/>
  <p:tag name="KSO_WM_TEMPLATE_INDEX" val="20163694"/>
  <p:tag name="KSO_WM_TAG_VERSION" val="1.0"/>
  <p:tag name="KSO_WM_SLIDE_ID" val="basetag20163694_22"/>
  <p:tag name="KSO_WM_SLIDE_INDEX" val="22"/>
  <p:tag name="KSO_WM_SLIDE_ITEM_CNT" val="0"/>
  <p:tag name="KSO_WM_SLIDE_TYPE" val="text"/>
  <p:tag name="KSO_WM_BEAUTIFY_FLAG" val="#wm#"/>
</p:tagLst>
</file>

<file path=ppt/tags/tag73.xml><?xml version="1.0" encoding="utf-8"?>
<p:tagLst xmlns:a="http://schemas.openxmlformats.org/drawingml/2006/main" xmlns:r="http://schemas.openxmlformats.org/officeDocument/2006/relationships" xmlns:p="http://schemas.openxmlformats.org/presentationml/2006/main">
  <p:tag name="PA" val="v4.0.0"/>
</p:tagLst>
</file>

<file path=ppt/tags/tag74.xml><?xml version="1.0" encoding="utf-8"?>
<p:tagLst xmlns:a="http://schemas.openxmlformats.org/drawingml/2006/main" xmlns:r="http://schemas.openxmlformats.org/officeDocument/2006/relationships" xmlns:p="http://schemas.openxmlformats.org/presentationml/2006/main">
  <p:tag name="PA" val="v4.0.0"/>
</p:tagLst>
</file>

<file path=ppt/tags/tag75.xml><?xml version="1.0" encoding="utf-8"?>
<p:tagLst xmlns:a="http://schemas.openxmlformats.org/drawingml/2006/main" xmlns:r="http://schemas.openxmlformats.org/officeDocument/2006/relationships" xmlns:p="http://schemas.openxmlformats.org/presentationml/2006/main">
  <p:tag name="PA" val="v4.0.0"/>
</p:tagLst>
</file>

<file path=ppt/tags/tag76.xml><?xml version="1.0" encoding="utf-8"?>
<p:tagLst xmlns:a="http://schemas.openxmlformats.org/drawingml/2006/main" xmlns:r="http://schemas.openxmlformats.org/officeDocument/2006/relationships" xmlns:p="http://schemas.openxmlformats.org/presentationml/2006/main">
  <p:tag name="PA" val="v4.0.0"/>
</p:tagLst>
</file>

<file path=ppt/tags/tag77.xml><?xml version="1.0" encoding="utf-8"?>
<p:tagLst xmlns:a="http://schemas.openxmlformats.org/drawingml/2006/main" xmlns:r="http://schemas.openxmlformats.org/officeDocument/2006/relationships" xmlns:p="http://schemas.openxmlformats.org/presentationml/2006/main">
  <p:tag name="PA" val="v4.0.0"/>
</p:tagLst>
</file>

<file path=ppt/tags/tag78.xml><?xml version="1.0" encoding="utf-8"?>
<p:tagLst xmlns:a="http://schemas.openxmlformats.org/drawingml/2006/main" xmlns:r="http://schemas.openxmlformats.org/officeDocument/2006/relationships" xmlns:p="http://schemas.openxmlformats.org/presentationml/2006/main">
  <p:tag name="PA" val="v4.0.0"/>
</p:tagLst>
</file>

<file path=ppt/tags/tag79.xml><?xml version="1.0" encoding="utf-8"?>
<p:tagLst xmlns:a="http://schemas.openxmlformats.org/drawingml/2006/main" xmlns:r="http://schemas.openxmlformats.org/officeDocument/2006/relationships" xmlns:p="http://schemas.openxmlformats.org/presentationml/2006/main">
  <p:tag name="PA" val="v4.0.0"/>
</p:tagLst>
</file>

<file path=ppt/tags/tag8.xml><?xml version="1.0" encoding="utf-8"?>
<p:tagLst xmlns:a="http://schemas.openxmlformats.org/drawingml/2006/main" xmlns:r="http://schemas.openxmlformats.org/officeDocument/2006/relationships" xmlns:p="http://schemas.openxmlformats.org/presentationml/2006/main">
  <p:tag name="PA" val="v4.0.0"/>
</p:tagLst>
</file>

<file path=ppt/tags/tag80.xml><?xml version="1.0" encoding="utf-8"?>
<p:tagLst xmlns:a="http://schemas.openxmlformats.org/drawingml/2006/main" xmlns:r="http://schemas.openxmlformats.org/officeDocument/2006/relationships" xmlns:p="http://schemas.openxmlformats.org/presentationml/2006/main">
  <p:tag name="KSO_WM_UNIT_TIMELINE_IDINGROUP" val="1"/>
  <p:tag name="KSO_WM_UNIT_TIMELINE_EMPHASIS_ID" val="1"/>
  <p:tag name="KSO_WM_UNIT_HIGHLIGHT" val="0"/>
  <p:tag name="KSO_WM_UNIT_COMPATIBLE" val="0"/>
  <p:tag name="KSO_WM_DIAGRAM_GROUP_CODE" val="m1-1"/>
  <p:tag name="KSO_WM_UNIT_TYPE" val="m_h_i"/>
  <p:tag name="KSO_WM_UNIT_INDEX" val="1_2_1"/>
  <p:tag name="KSO_WM_UNIT_ID" val="diagram20191590_2*m_h_i*1_2_1"/>
  <p:tag name="KSO_WM_TEMPLATE_CATEGORY" val="diagram"/>
  <p:tag name="KSO_WM_TEMPLATE_INDEX" val="20191590"/>
  <p:tag name="KSO_WM_UNIT_LAYERLEVEL" val="1_1_1"/>
  <p:tag name="KSO_WM_TAG_VERSION" val="1.0"/>
  <p:tag name="KSO_WM_BEAUTIFY_FLAG" val="#wm#"/>
  <p:tag name="KSO_WM_UNIT_ADJUSTLAYOUT_ID" val="23"/>
  <p:tag name="KSO_WM_UNIT_FILL_FORE_SCHEMECOLOR_INDEX" val="6"/>
  <p:tag name="KSO_WM_UNIT_FILL_TYPE" val="1"/>
  <p:tag name="KSO_WM_UNIT_USESOURCEFORMAT_APPLY" val="1"/>
</p:tagLst>
</file>

<file path=ppt/tags/tag81.xml><?xml version="1.0" encoding="utf-8"?>
<p:tagLst xmlns:a="http://schemas.openxmlformats.org/drawingml/2006/main" xmlns:r="http://schemas.openxmlformats.org/officeDocument/2006/relationships" xmlns:p="http://schemas.openxmlformats.org/presentationml/2006/main">
  <p:tag name="KSO_WM_UNIT_TIMELINE_IDINGROUP" val="1"/>
  <p:tag name="KSO_WM_UNIT_TIMELINE_EMPHASIS_ID" val="1"/>
  <p:tag name="KSO_WM_UNIT_HIGHLIGHT" val="0"/>
  <p:tag name="KSO_WM_UNIT_COMPATIBLE" val="0"/>
  <p:tag name="KSO_WM_DIAGRAM_GROUP_CODE" val="m1-1"/>
  <p:tag name="KSO_WM_UNIT_TYPE" val="m_h_i"/>
  <p:tag name="KSO_WM_UNIT_INDEX" val="1_2_1"/>
  <p:tag name="KSO_WM_UNIT_ID" val="diagram20191590_2*m_h_i*1_2_1"/>
  <p:tag name="KSO_WM_TEMPLATE_CATEGORY" val="diagram"/>
  <p:tag name="KSO_WM_TEMPLATE_INDEX" val="20191590"/>
  <p:tag name="KSO_WM_UNIT_LAYERLEVEL" val="1_1_1"/>
  <p:tag name="KSO_WM_TAG_VERSION" val="1.0"/>
  <p:tag name="KSO_WM_BEAUTIFY_FLAG" val="#wm#"/>
  <p:tag name="KSO_WM_UNIT_ADJUSTLAYOUT_ID" val="23"/>
  <p:tag name="KSO_WM_UNIT_FILL_FORE_SCHEMECOLOR_INDEX" val="6"/>
  <p:tag name="KSO_WM_UNIT_FILL_TYPE" val="1"/>
  <p:tag name="KSO_WM_UNIT_USESOURCEFORMAT_APPLY" val="1"/>
</p:tagLst>
</file>

<file path=ppt/tags/tag82.xml><?xml version="1.0" encoding="utf-8"?>
<p:tagLst xmlns:a="http://schemas.openxmlformats.org/drawingml/2006/main" xmlns:r="http://schemas.openxmlformats.org/officeDocument/2006/relationships" xmlns:p="http://schemas.openxmlformats.org/presentationml/2006/main">
  <p:tag name="KSO_WM_UNIT_TIMELINE_IDINGROUP" val="2"/>
  <p:tag name="KSO_WM_UNIT_TIMELINE_EMPHASIS_ID" val="2"/>
  <p:tag name="KSO_WM_UNIT_ISCONTENTSTITLE" val="0"/>
  <p:tag name="KSO_WM_UNIT_PRESET_TEXT" val="2017/07"/>
  <p:tag name="KSO_WM_UNIT_VALUE" val="4"/>
  <p:tag name="KSO_WM_UNIT_HIGHLIGHT" val="0"/>
  <p:tag name="KSO_WM_UNIT_COMPATIBLE" val="0"/>
  <p:tag name="KSO_WM_DIAGRAM_GROUP_CODE" val="m1-1"/>
  <p:tag name="KSO_WM_UNIT_TYPE" val="m_h_a"/>
  <p:tag name="KSO_WM_UNIT_INDEX" val="1_2_1"/>
  <p:tag name="KSO_WM_UNIT_ID" val="diagram20191590_2*m_h_a*1_2_1"/>
  <p:tag name="KSO_WM_TEMPLATE_CATEGORY" val="diagram"/>
  <p:tag name="KSO_WM_TEMPLATE_INDEX" val="20191590"/>
  <p:tag name="KSO_WM_UNIT_LAYERLEVEL" val="1_1_1"/>
  <p:tag name="KSO_WM_TAG_VERSION" val="1.0"/>
  <p:tag name="KSO_WM_BEAUTIFY_FLAG" val="#wm#"/>
  <p:tag name="KSO_WM_UNIT_ADJUSTLAYOUT_ID" val="24"/>
  <p:tag name="KSO_WM_UNIT_USESOURCEFORMAT_APPLY" val="1"/>
</p:tagLst>
</file>

<file path=ppt/tags/tag83.xml><?xml version="1.0" encoding="utf-8"?>
<p:tagLst xmlns:a="http://schemas.openxmlformats.org/drawingml/2006/main" xmlns:r="http://schemas.openxmlformats.org/officeDocument/2006/relationships" xmlns:p="http://schemas.openxmlformats.org/presentationml/2006/main">
  <p:tag name="PA" val="v4.0.0"/>
</p:tagLst>
</file>

<file path=ppt/tags/tag84.xml><?xml version="1.0" encoding="utf-8"?>
<p:tagLst xmlns:a="http://schemas.openxmlformats.org/drawingml/2006/main" xmlns:r="http://schemas.openxmlformats.org/officeDocument/2006/relationships" xmlns:p="http://schemas.openxmlformats.org/presentationml/2006/main">
  <p:tag name="KSO_WM_UNIT_TIMELINE_IDINGROUP" val="1"/>
  <p:tag name="KSO_WM_UNIT_TIMELINE_EMPHASIS_ID" val="1"/>
  <p:tag name="KSO_WM_UNIT_HIGHLIGHT" val="0"/>
  <p:tag name="KSO_WM_UNIT_COMPATIBLE" val="0"/>
  <p:tag name="KSO_WM_DIAGRAM_GROUP_CODE" val="m1-1"/>
  <p:tag name="KSO_WM_UNIT_TYPE" val="m_h_i"/>
  <p:tag name="KSO_WM_UNIT_INDEX" val="1_2_1"/>
  <p:tag name="KSO_WM_UNIT_ID" val="diagram20191590_2*m_h_i*1_2_1"/>
  <p:tag name="KSO_WM_TEMPLATE_CATEGORY" val="diagram"/>
  <p:tag name="KSO_WM_TEMPLATE_INDEX" val="20191590"/>
  <p:tag name="KSO_WM_UNIT_LAYERLEVEL" val="1_1_1"/>
  <p:tag name="KSO_WM_TAG_VERSION" val="1.0"/>
  <p:tag name="KSO_WM_BEAUTIFY_FLAG" val="#wm#"/>
  <p:tag name="KSO_WM_UNIT_ADJUSTLAYOUT_ID" val="23"/>
  <p:tag name="KSO_WM_UNIT_FILL_FORE_SCHEMECOLOR_INDEX" val="6"/>
  <p:tag name="KSO_WM_UNIT_FILL_TYPE" val="1"/>
  <p:tag name="KSO_WM_UNIT_USESOURCEFORMAT_APPLY" val="1"/>
</p:tagLst>
</file>

<file path=ppt/tags/tag85.xml><?xml version="1.0" encoding="utf-8"?>
<p:tagLst xmlns:a="http://schemas.openxmlformats.org/drawingml/2006/main" xmlns:r="http://schemas.openxmlformats.org/officeDocument/2006/relationships" xmlns:p="http://schemas.openxmlformats.org/presentationml/2006/main">
  <p:tag name="PA" val="v4.0.0"/>
</p:tagLst>
</file>

<file path=ppt/tags/tag86.xml><?xml version="1.0" encoding="utf-8"?>
<p:tagLst xmlns:a="http://schemas.openxmlformats.org/drawingml/2006/main" xmlns:r="http://schemas.openxmlformats.org/officeDocument/2006/relationships" xmlns:p="http://schemas.openxmlformats.org/presentationml/2006/main">
  <p:tag name="PA" val="v4.0.0"/>
</p:tagLst>
</file>

<file path=ppt/tags/tag87.xml><?xml version="1.0" encoding="utf-8"?>
<p:tagLst xmlns:a="http://schemas.openxmlformats.org/drawingml/2006/main" xmlns:r="http://schemas.openxmlformats.org/officeDocument/2006/relationships" xmlns:p="http://schemas.openxmlformats.org/presentationml/2006/main">
  <p:tag name="PA" val="v4.0.0"/>
</p:tagLst>
</file>

<file path=ppt/tags/tag88.xml><?xml version="1.0" encoding="utf-8"?>
<p:tagLst xmlns:a="http://schemas.openxmlformats.org/drawingml/2006/main" xmlns:r="http://schemas.openxmlformats.org/officeDocument/2006/relationships" xmlns:p="http://schemas.openxmlformats.org/presentationml/2006/main">
  <p:tag name="KSO_WM_UNIT_TIMELINE_IDINGROUP" val="1"/>
  <p:tag name="KSO_WM_UNIT_TIMELINE_EMPHASIS_ID" val="1"/>
  <p:tag name="KSO_WM_UNIT_HIGHLIGHT" val="0"/>
  <p:tag name="KSO_WM_UNIT_COMPATIBLE" val="0"/>
  <p:tag name="KSO_WM_DIAGRAM_GROUP_CODE" val="m1-1"/>
  <p:tag name="KSO_WM_UNIT_TYPE" val="m_h_i"/>
  <p:tag name="KSO_WM_UNIT_INDEX" val="1_2_1"/>
  <p:tag name="KSO_WM_UNIT_ID" val="diagram20191590_2*m_h_i*1_2_1"/>
  <p:tag name="KSO_WM_TEMPLATE_CATEGORY" val="diagram"/>
  <p:tag name="KSO_WM_TEMPLATE_INDEX" val="20191590"/>
  <p:tag name="KSO_WM_UNIT_LAYERLEVEL" val="1_1_1"/>
  <p:tag name="KSO_WM_TAG_VERSION" val="1.0"/>
  <p:tag name="KSO_WM_BEAUTIFY_FLAG" val="#wm#"/>
  <p:tag name="KSO_WM_UNIT_ADJUSTLAYOUT_ID" val="23"/>
  <p:tag name="KSO_WM_UNIT_FILL_FORE_SCHEMECOLOR_INDEX" val="6"/>
  <p:tag name="KSO_WM_UNIT_FILL_TYPE" val="1"/>
  <p:tag name="KSO_WM_UNIT_USESOURCEFORMAT_APPLY" val="1"/>
</p:tagLst>
</file>

<file path=ppt/tags/tag89.xml><?xml version="1.0" encoding="utf-8"?>
<p:tagLst xmlns:a="http://schemas.openxmlformats.org/drawingml/2006/main" xmlns:r="http://schemas.openxmlformats.org/officeDocument/2006/relationships" xmlns:p="http://schemas.openxmlformats.org/presentationml/2006/main">
  <p:tag name="PA" val="v4.0.0"/>
</p:tagLst>
</file>

<file path=ppt/tags/tag9.xml><?xml version="1.0" encoding="utf-8"?>
<p:tagLst xmlns:a="http://schemas.openxmlformats.org/drawingml/2006/main" xmlns:r="http://schemas.openxmlformats.org/officeDocument/2006/relationships" xmlns:p="http://schemas.openxmlformats.org/presentationml/2006/main">
  <p:tag name="PA" val="v4.0.0"/>
</p:tagLst>
</file>

<file path=ppt/tags/tag90.xml><?xml version="1.0" encoding="utf-8"?>
<p:tagLst xmlns:a="http://schemas.openxmlformats.org/drawingml/2006/main" xmlns:r="http://schemas.openxmlformats.org/officeDocument/2006/relationships" xmlns:p="http://schemas.openxmlformats.org/presentationml/2006/main">
  <p:tag name="PA" val="v4.0.0"/>
</p:tagLst>
</file>

<file path=ppt/tags/tag91.xml><?xml version="1.0" encoding="utf-8"?>
<p:tagLst xmlns:a="http://schemas.openxmlformats.org/drawingml/2006/main" xmlns:r="http://schemas.openxmlformats.org/officeDocument/2006/relationships" xmlns:p="http://schemas.openxmlformats.org/presentationml/2006/main">
  <p:tag name="KSO_WM_UNIT_TIMELINE_IDINGROUP" val="1"/>
  <p:tag name="KSO_WM_UNIT_TIMELINE_EMPHASIS_ID" val="1"/>
  <p:tag name="KSO_WM_UNIT_HIGHLIGHT" val="0"/>
  <p:tag name="KSO_WM_UNIT_COMPATIBLE" val="0"/>
  <p:tag name="KSO_WM_DIAGRAM_GROUP_CODE" val="m1-1"/>
  <p:tag name="KSO_WM_UNIT_TYPE" val="m_h_i"/>
  <p:tag name="KSO_WM_UNIT_INDEX" val="1_2_1"/>
  <p:tag name="KSO_WM_UNIT_ID" val="diagram20191590_2*m_h_i*1_2_1"/>
  <p:tag name="KSO_WM_TEMPLATE_CATEGORY" val="diagram"/>
  <p:tag name="KSO_WM_TEMPLATE_INDEX" val="20191590"/>
  <p:tag name="KSO_WM_UNIT_LAYERLEVEL" val="1_1_1"/>
  <p:tag name="KSO_WM_TAG_VERSION" val="1.0"/>
  <p:tag name="KSO_WM_BEAUTIFY_FLAG" val="#wm#"/>
  <p:tag name="KSO_WM_UNIT_ADJUSTLAYOUT_ID" val="23"/>
  <p:tag name="KSO_WM_UNIT_FILL_FORE_SCHEMECOLOR_INDEX" val="6"/>
  <p:tag name="KSO_WM_UNIT_FILL_TYPE" val="1"/>
  <p:tag name="KSO_WM_UNIT_USESOURCEFORMAT_APPLY" val="1"/>
</p:tagLst>
</file>

<file path=ppt/tags/tag92.xml><?xml version="1.0" encoding="utf-8"?>
<p:tagLst xmlns:a="http://schemas.openxmlformats.org/drawingml/2006/main" xmlns:r="http://schemas.openxmlformats.org/officeDocument/2006/relationships" xmlns:p="http://schemas.openxmlformats.org/presentationml/2006/main">
  <p:tag name="PA" val="v4.0.0"/>
</p:tagLst>
</file>

<file path=ppt/tags/tag93.xml><?xml version="1.0" encoding="utf-8"?>
<p:tagLst xmlns:a="http://schemas.openxmlformats.org/drawingml/2006/main" xmlns:r="http://schemas.openxmlformats.org/officeDocument/2006/relationships" xmlns:p="http://schemas.openxmlformats.org/presentationml/2006/main">
  <p:tag name="PA" val="v4.0.0"/>
</p:tagLst>
</file>

<file path=ppt/tags/tag94.xml><?xml version="1.0" encoding="utf-8"?>
<p:tagLst xmlns:a="http://schemas.openxmlformats.org/drawingml/2006/main" xmlns:r="http://schemas.openxmlformats.org/officeDocument/2006/relationships" xmlns:p="http://schemas.openxmlformats.org/presentationml/2006/main">
  <p:tag name="PA" val="v4.0.0"/>
</p:tagLst>
</file>

<file path=ppt/tags/tag95.xml><?xml version="1.0" encoding="utf-8"?>
<p:tagLst xmlns:a="http://schemas.openxmlformats.org/drawingml/2006/main" xmlns:r="http://schemas.openxmlformats.org/officeDocument/2006/relationships" xmlns:p="http://schemas.openxmlformats.org/presentationml/2006/main">
  <p:tag name="PA" val="v4.0.0"/>
</p:tagLst>
</file>

<file path=ppt/tags/tag96.xml><?xml version="1.0" encoding="utf-8"?>
<p:tagLst xmlns:a="http://schemas.openxmlformats.org/drawingml/2006/main" xmlns:r="http://schemas.openxmlformats.org/officeDocument/2006/relationships" xmlns:p="http://schemas.openxmlformats.org/presentationml/2006/main">
  <p:tag name="PA" val="v4.0.0"/>
</p:tagLst>
</file>

<file path=ppt/tags/tag97.xml><?xml version="1.0" encoding="utf-8"?>
<p:tagLst xmlns:a="http://schemas.openxmlformats.org/drawingml/2006/main" xmlns:r="http://schemas.openxmlformats.org/officeDocument/2006/relationships" xmlns:p="http://schemas.openxmlformats.org/presentationml/2006/main">
  <p:tag name="PA" val="v4.0.0"/>
</p:tagLst>
</file>

<file path=ppt/tags/tag98.xml><?xml version="1.0" encoding="utf-8"?>
<p:tagLst xmlns:a="http://schemas.openxmlformats.org/drawingml/2006/main" xmlns:r="http://schemas.openxmlformats.org/officeDocument/2006/relationships" xmlns:p="http://schemas.openxmlformats.org/presentationml/2006/main">
  <p:tag name="PA" val="v4.0.0"/>
</p:tagLst>
</file>

<file path=ppt/tags/tag99.xml><?xml version="1.0" encoding="utf-8"?>
<p:tagLst xmlns:a="http://schemas.openxmlformats.org/drawingml/2006/main" xmlns:r="http://schemas.openxmlformats.org/officeDocument/2006/relationships" xmlns:p="http://schemas.openxmlformats.org/presentationml/2006/main">
  <p:tag name="KSO_WM_UNIT_TIMELINE_IDINGROUP" val="1"/>
  <p:tag name="KSO_WM_UNIT_TIMELINE_EMPHASIS_ID" val="1"/>
  <p:tag name="KSO_WM_UNIT_HIGHLIGHT" val="0"/>
  <p:tag name="KSO_WM_UNIT_COMPATIBLE" val="0"/>
  <p:tag name="KSO_WM_DIAGRAM_GROUP_CODE" val="m1-1"/>
  <p:tag name="KSO_WM_UNIT_TYPE" val="m_h_i"/>
  <p:tag name="KSO_WM_UNIT_INDEX" val="1_2_1"/>
  <p:tag name="KSO_WM_UNIT_ID" val="diagram20191590_2*m_h_i*1_2_1"/>
  <p:tag name="KSO_WM_TEMPLATE_CATEGORY" val="diagram"/>
  <p:tag name="KSO_WM_TEMPLATE_INDEX" val="20191590"/>
  <p:tag name="KSO_WM_UNIT_LAYERLEVEL" val="1_1_1"/>
  <p:tag name="KSO_WM_TAG_VERSION" val="1.0"/>
  <p:tag name="KSO_WM_BEAUTIFY_FLAG" val="#wm#"/>
  <p:tag name="KSO_WM_UNIT_ADJUSTLAYOUT_ID" val="23"/>
  <p:tag name="KSO_WM_UNIT_FILL_FORE_SCHEMECOLOR_INDEX" val="6"/>
  <p:tag name="KSO_WM_UNIT_FILL_TYPE" val="1"/>
  <p:tag name="KSO_WM_UNIT_USESOURCEFORMAT_APPLY" val="1"/>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65</TotalTime>
  <Words>10715</Words>
  <Application>Microsoft Office PowerPoint</Application>
  <PresentationFormat>自定义</PresentationFormat>
  <Paragraphs>649</Paragraphs>
  <Slides>80</Slides>
  <Notes>1</Notes>
  <HiddenSlides>0</HiddenSlides>
  <MMClips>0</MMClips>
  <ScaleCrop>false</ScaleCrop>
  <HeadingPairs>
    <vt:vector size="4" baseType="variant">
      <vt:variant>
        <vt:lpstr>主题</vt:lpstr>
      </vt:variant>
      <vt:variant>
        <vt:i4>1</vt:i4>
      </vt:variant>
      <vt:variant>
        <vt:lpstr>幻灯片标题</vt:lpstr>
      </vt:variant>
      <vt:variant>
        <vt:i4>80</vt:i4>
      </vt:variant>
    </vt:vector>
  </HeadingPairs>
  <TitlesOfParts>
    <vt:vector size="81" baseType="lpstr">
      <vt:lpstr>Office 主题</vt:lpstr>
      <vt:lpstr>幻灯片 1</vt:lpstr>
      <vt:lpstr>幻灯片 2</vt:lpstr>
      <vt:lpstr>幻灯片 3</vt:lpstr>
      <vt:lpstr>幻灯片 4</vt:lpstr>
      <vt:lpstr>幻灯片 5</vt:lpstr>
      <vt:lpstr>幻灯片 6</vt:lpstr>
      <vt:lpstr>幻灯片 7</vt:lpstr>
      <vt:lpstr>幻灯片 8</vt:lpstr>
      <vt:lpstr>幻灯片 9</vt:lpstr>
      <vt:lpstr>幻灯片 10</vt:lpstr>
      <vt:lpstr>幻灯片 11</vt:lpstr>
      <vt:lpstr>幻灯片 12</vt:lpstr>
      <vt:lpstr>幻灯片 13</vt:lpstr>
      <vt:lpstr>幻灯片 14</vt:lpstr>
      <vt:lpstr>幻灯片 15</vt:lpstr>
      <vt:lpstr>幻灯片 16</vt:lpstr>
      <vt:lpstr>幻灯片 17</vt:lpstr>
      <vt:lpstr>幻灯片 18</vt:lpstr>
      <vt:lpstr>幻灯片 19</vt:lpstr>
      <vt:lpstr>幻灯片 20</vt:lpstr>
      <vt:lpstr>幻灯片 21</vt:lpstr>
      <vt:lpstr>幻灯片 22</vt:lpstr>
      <vt:lpstr>幻灯片 23</vt:lpstr>
      <vt:lpstr>幻灯片 24</vt:lpstr>
      <vt:lpstr>幻灯片 25</vt:lpstr>
      <vt:lpstr>幻灯片 26</vt:lpstr>
      <vt:lpstr>幻灯片 27</vt:lpstr>
      <vt:lpstr>幻灯片 28</vt:lpstr>
      <vt:lpstr>幻灯片 29</vt:lpstr>
      <vt:lpstr>幻灯片 30</vt:lpstr>
      <vt:lpstr>幻灯片 31</vt:lpstr>
      <vt:lpstr>幻灯片 32</vt:lpstr>
      <vt:lpstr>幻灯片 33</vt:lpstr>
      <vt:lpstr>幻灯片 34</vt:lpstr>
      <vt:lpstr>幻灯片 35</vt:lpstr>
      <vt:lpstr>幻灯片 36</vt:lpstr>
      <vt:lpstr>幻灯片 37</vt:lpstr>
      <vt:lpstr>幻灯片 38</vt:lpstr>
      <vt:lpstr>幻灯片 39</vt:lpstr>
      <vt:lpstr>幻灯片 40</vt:lpstr>
      <vt:lpstr>幻灯片 41</vt:lpstr>
      <vt:lpstr>幻灯片 42</vt:lpstr>
      <vt:lpstr>幻灯片 43</vt:lpstr>
      <vt:lpstr>幻灯片 44</vt:lpstr>
      <vt:lpstr>幻灯片 45</vt:lpstr>
      <vt:lpstr>幻灯片 46</vt:lpstr>
      <vt:lpstr>幻灯片 47</vt:lpstr>
      <vt:lpstr>幻灯片 48</vt:lpstr>
      <vt:lpstr>幻灯片 49</vt:lpstr>
      <vt:lpstr>幻灯片 50</vt:lpstr>
      <vt:lpstr>幻灯片 51</vt:lpstr>
      <vt:lpstr>幻灯片 52</vt:lpstr>
      <vt:lpstr>幻灯片 53</vt:lpstr>
      <vt:lpstr>幻灯片 54</vt:lpstr>
      <vt:lpstr>幻灯片 55</vt:lpstr>
      <vt:lpstr>幻灯片 56</vt:lpstr>
      <vt:lpstr>幻灯片 57</vt:lpstr>
      <vt:lpstr>幻灯片 58</vt:lpstr>
      <vt:lpstr>幻灯片 59</vt:lpstr>
      <vt:lpstr>幻灯片 60</vt:lpstr>
      <vt:lpstr>幻灯片 61</vt:lpstr>
      <vt:lpstr>幻灯片 62</vt:lpstr>
      <vt:lpstr>幻灯片 63</vt:lpstr>
      <vt:lpstr>幻灯片 64</vt:lpstr>
      <vt:lpstr>幻灯片 65</vt:lpstr>
      <vt:lpstr>幻灯片 66</vt:lpstr>
      <vt:lpstr>幻灯片 67</vt:lpstr>
      <vt:lpstr>幻灯片 68</vt:lpstr>
      <vt:lpstr>幻灯片 69</vt:lpstr>
      <vt:lpstr>幻灯片 70</vt:lpstr>
      <vt:lpstr>幻灯片 71</vt:lpstr>
      <vt:lpstr>幻灯片 72</vt:lpstr>
      <vt:lpstr>幻灯片 73</vt:lpstr>
      <vt:lpstr>幻灯片 74</vt:lpstr>
      <vt:lpstr>幻灯片 75</vt:lpstr>
      <vt:lpstr>幻灯片 76</vt:lpstr>
      <vt:lpstr>幻灯片 77</vt:lpstr>
      <vt:lpstr>幻灯片 78</vt:lpstr>
      <vt:lpstr>幻灯片 79</vt:lpstr>
      <vt:lpstr>幻灯片 80</vt:lpstr>
    </vt:vector>
  </TitlesOfParts>
  <Company>Win10NeT.COM</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正确认识  找准定位  用好指标 整体推进学校评建工作</dc:title>
  <dc:creator>WJY</dc:creator>
  <cp:lastModifiedBy>Administrator</cp:lastModifiedBy>
  <cp:revision>258</cp:revision>
  <dcterms:created xsi:type="dcterms:W3CDTF">2018-12-28T02:28:00Z</dcterms:created>
  <dcterms:modified xsi:type="dcterms:W3CDTF">2020-01-11T20:54:56Z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2052-11.1.0.9208</vt:lpwstr>
  </property>
</Properties>
</file>